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3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Ex4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Ex5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charts/chart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Ex6.xml" ContentType="application/vnd.ms-office.chartex+xml"/>
  <Override PartName="/ppt/charts/style11.xml" ContentType="application/vnd.ms-office.chartstyle+xml"/>
  <Override PartName="/ppt/charts/colors11.xml" ContentType="application/vnd.ms-office.chartcolorstyle+xml"/>
  <Override PartName="/ppt/charts/chart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Ex7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charts/chart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Ex8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ppt/charts/chart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Ex9.xml" ContentType="application/vnd.ms-office.chartex+xml"/>
  <Override PartName="/ppt/charts/style18.xml" ContentType="application/vnd.ms-office.chartstyle+xml"/>
  <Override PartName="/ppt/charts/colors18.xml" ContentType="application/vnd.ms-office.chartcolorstyle+xml"/>
  <Override PartName="/ppt/charts/chart1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2" r:id="rId2"/>
    <p:sldId id="262" r:id="rId3"/>
    <p:sldId id="271" r:id="rId4"/>
    <p:sldId id="272" r:id="rId5"/>
    <p:sldId id="273" r:id="rId6"/>
    <p:sldId id="276" r:id="rId7"/>
    <p:sldId id="277" r:id="rId8"/>
    <p:sldId id="279" r:id="rId9"/>
    <p:sldId id="257" r:id="rId10"/>
    <p:sldId id="280" r:id="rId11"/>
    <p:sldId id="275" r:id="rId12"/>
    <p:sldId id="283" r:id="rId13"/>
    <p:sldId id="28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04AF1387-2EF7-4487-ABD5-5FD3501C70B4}">
          <p14:sldIdLst>
            <p14:sldId id="282"/>
            <p14:sldId id="262"/>
            <p14:sldId id="271"/>
            <p14:sldId id="272"/>
            <p14:sldId id="273"/>
            <p14:sldId id="276"/>
            <p14:sldId id="277"/>
            <p14:sldId id="279"/>
            <p14:sldId id="257"/>
            <p14:sldId id="280"/>
            <p14:sldId id="275"/>
            <p14:sldId id="283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41" d="100"/>
          <a:sy n="41" d="100"/>
        </p:scale>
        <p:origin x="153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Drive\del.vamkmu@gmail.com\2023\2021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GDrive\del.vamkmu@gmail.com\2023\2021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GDrive\del.vamkmu@gmail.com\2023\2021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GDrive\del.vamkmu@gmail.com\2023\2021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C:\GDrive\del.vamkmu@gmail.com\2023\2021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GDrive\del.vamkmu@gmail.com\2023\2021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GDrive\del.vamkmu@gmail.com\2023\2021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GDrive\del.vamkmu@gmail.com\2023\2021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oleObject" Target="file:///C:\GDrive\del.vamkmu@gmail.com\2023\2021.xlsx" TargetMode="External"/></Relationships>
</file>

<file path=ppt/charts/_rels/chartEx9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microsoft.com/office/2011/relationships/chartStyle" Target="style18.xml"/><Relationship Id="rId1" Type="http://schemas.openxmlformats.org/officeDocument/2006/relationships/oleObject" Target="file:///C:\GDrive\del.vamkmu@gmail.com\2023\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Площа!$C$3:$C$9</c:f>
              <c:strCache>
                <c:ptCount val="7"/>
                <c:pt idx="0">
                  <c:v>Словаччина</c:v>
                </c:pt>
                <c:pt idx="1">
                  <c:v>Чехія</c:v>
                </c:pt>
                <c:pt idx="2">
                  <c:v>Австрія</c:v>
                </c:pt>
                <c:pt idx="3">
                  <c:v>Угорщина</c:v>
                </c:pt>
                <c:pt idx="4">
                  <c:v>Польща</c:v>
                </c:pt>
                <c:pt idx="5">
                  <c:v>Німеччина</c:v>
                </c:pt>
                <c:pt idx="6">
                  <c:v>Україна</c:v>
                </c:pt>
              </c:strCache>
            </c:strRef>
          </c:cat>
          <c:val>
            <c:numRef>
              <c:f>Площа!$D$3:$D$9</c:f>
              <c:numCache>
                <c:formatCode>General</c:formatCode>
                <c:ptCount val="7"/>
                <c:pt idx="0">
                  <c:v>49</c:v>
                </c:pt>
                <c:pt idx="1">
                  <c:v>79</c:v>
                </c:pt>
                <c:pt idx="2">
                  <c:v>84</c:v>
                </c:pt>
                <c:pt idx="3">
                  <c:v>93</c:v>
                </c:pt>
                <c:pt idx="4">
                  <c:v>313</c:v>
                </c:pt>
                <c:pt idx="5">
                  <c:v>357</c:v>
                </c:pt>
                <c:pt idx="6">
                  <c:v>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5-4F4F-8EC2-4EFCBCBBB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60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Фазан!$C$3:$C$9</c:f>
              <c:strCache>
                <c:ptCount val="7"/>
                <c:pt idx="0">
                  <c:v>Словаччина</c:v>
                </c:pt>
                <c:pt idx="1">
                  <c:v>Польща</c:v>
                </c:pt>
                <c:pt idx="2">
                  <c:v>Австрія</c:v>
                </c:pt>
                <c:pt idx="3">
                  <c:v>Німеччина</c:v>
                </c:pt>
                <c:pt idx="4">
                  <c:v>Україна</c:v>
                </c:pt>
                <c:pt idx="5">
                  <c:v>Чехія</c:v>
                </c:pt>
                <c:pt idx="6">
                  <c:v>Угорщина</c:v>
                </c:pt>
              </c:strCache>
            </c:strRef>
          </c:cat>
          <c:val>
            <c:numRef>
              <c:f>Фазан!$D$3:$D$9</c:f>
              <c:numCache>
                <c:formatCode>#,##0</c:formatCode>
                <c:ptCount val="7"/>
                <c:pt idx="0">
                  <c:v>37876</c:v>
                </c:pt>
                <c:pt idx="1">
                  <c:v>43182</c:v>
                </c:pt>
                <c:pt idx="2">
                  <c:v>46703</c:v>
                </c:pt>
                <c:pt idx="3">
                  <c:v>52074</c:v>
                </c:pt>
                <c:pt idx="4">
                  <c:v>65044</c:v>
                </c:pt>
                <c:pt idx="5">
                  <c:v>357463</c:v>
                </c:pt>
                <c:pt idx="6">
                  <c:v>429935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37-49F9-9D76-5AB25E0C0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42993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Олень!$C$3:$C$9</c:f>
              <c:strCache>
                <c:ptCount val="7"/>
                <c:pt idx="0">
                  <c:v>Україна</c:v>
                </c:pt>
                <c:pt idx="1">
                  <c:v>Чехія</c:v>
                </c:pt>
                <c:pt idx="2">
                  <c:v>Словаччина</c:v>
                </c:pt>
                <c:pt idx="3">
                  <c:v>Австрія</c:v>
                </c:pt>
                <c:pt idx="4">
                  <c:v>Угорщина</c:v>
                </c:pt>
                <c:pt idx="5">
                  <c:v>Німеччина</c:v>
                </c:pt>
                <c:pt idx="6">
                  <c:v>Польща</c:v>
                </c:pt>
              </c:strCache>
            </c:strRef>
          </c:cat>
          <c:val>
            <c:numRef>
              <c:f>Олень!$D$3:$D$9</c:f>
              <c:numCache>
                <c:formatCode>#,##0</c:formatCode>
                <c:ptCount val="7"/>
                <c:pt idx="0">
                  <c:v>433</c:v>
                </c:pt>
                <c:pt idx="1">
                  <c:v>30792</c:v>
                </c:pt>
                <c:pt idx="2">
                  <c:v>49558</c:v>
                </c:pt>
                <c:pt idx="3">
                  <c:v>56294</c:v>
                </c:pt>
                <c:pt idx="4">
                  <c:v>76263</c:v>
                </c:pt>
                <c:pt idx="5">
                  <c:v>76458</c:v>
                </c:pt>
                <c:pt idx="6">
                  <c:v>100461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28-4C79-BE38-AB516B060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100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Сарна!$C$3:$C$9</c:f>
              <c:strCache>
                <c:ptCount val="7"/>
                <c:pt idx="0">
                  <c:v>Україна</c:v>
                </c:pt>
                <c:pt idx="1">
                  <c:v>Словаччина</c:v>
                </c:pt>
                <c:pt idx="2">
                  <c:v>Чехія</c:v>
                </c:pt>
                <c:pt idx="3">
                  <c:v>Угорщина</c:v>
                </c:pt>
                <c:pt idx="4">
                  <c:v>Польща</c:v>
                </c:pt>
                <c:pt idx="5">
                  <c:v>Австрія</c:v>
                </c:pt>
                <c:pt idx="6">
                  <c:v>Німеччина</c:v>
                </c:pt>
              </c:strCache>
            </c:strRef>
          </c:cat>
          <c:val>
            <c:numRef>
              <c:f>Сарна!$D$3:$D$9</c:f>
              <c:numCache>
                <c:formatCode>#,##0</c:formatCode>
                <c:ptCount val="7"/>
                <c:pt idx="0">
                  <c:v>11028</c:v>
                </c:pt>
                <c:pt idx="1">
                  <c:v>25889</c:v>
                </c:pt>
                <c:pt idx="2">
                  <c:v>107433</c:v>
                </c:pt>
                <c:pt idx="3">
                  <c:v>111601</c:v>
                </c:pt>
                <c:pt idx="4">
                  <c:v>177348</c:v>
                </c:pt>
                <c:pt idx="5">
                  <c:v>285599</c:v>
                </c:pt>
                <c:pt idx="6">
                  <c:v>1285562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C-43A1-9532-EFB691FD9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128556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Свиня!$C$3:$C$9</c:f>
              <c:strCache>
                <c:ptCount val="7"/>
                <c:pt idx="0">
                  <c:v>Україна</c:v>
                </c:pt>
                <c:pt idx="1">
                  <c:v>Австрія</c:v>
                </c:pt>
                <c:pt idx="2">
                  <c:v>Словаччина</c:v>
                </c:pt>
                <c:pt idx="3">
                  <c:v>Польща</c:v>
                </c:pt>
                <c:pt idx="4">
                  <c:v>Угорщина</c:v>
                </c:pt>
                <c:pt idx="5">
                  <c:v>Чехія</c:v>
                </c:pt>
                <c:pt idx="6">
                  <c:v>Німеччина</c:v>
                </c:pt>
              </c:strCache>
            </c:strRef>
          </c:cat>
          <c:val>
            <c:numRef>
              <c:f>Свиня!$D$3:$D$9</c:f>
              <c:numCache>
                <c:formatCode>#,##0</c:formatCode>
                <c:ptCount val="7"/>
                <c:pt idx="0">
                  <c:v>2472</c:v>
                </c:pt>
                <c:pt idx="1">
                  <c:v>51758</c:v>
                </c:pt>
                <c:pt idx="2">
                  <c:v>72116</c:v>
                </c:pt>
                <c:pt idx="3">
                  <c:v>143768</c:v>
                </c:pt>
                <c:pt idx="4">
                  <c:v>161270</c:v>
                </c:pt>
                <c:pt idx="5">
                  <c:v>230905</c:v>
                </c:pt>
                <c:pt idx="6">
                  <c:v>687581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0D-4BA7-A6BC-5B705A631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68758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Лань!$C$3:$C$9</c:f>
              <c:strCache>
                <c:ptCount val="7"/>
                <c:pt idx="0">
                  <c:v>Україна</c:v>
                </c:pt>
                <c:pt idx="1">
                  <c:v>Австрія</c:v>
                </c:pt>
                <c:pt idx="2">
                  <c:v>Польща</c:v>
                </c:pt>
                <c:pt idx="3">
                  <c:v>Угорщина</c:v>
                </c:pt>
                <c:pt idx="4">
                  <c:v>Словаччина</c:v>
                </c:pt>
                <c:pt idx="5">
                  <c:v>Чехія</c:v>
                </c:pt>
                <c:pt idx="6">
                  <c:v>Німеччина</c:v>
                </c:pt>
              </c:strCache>
            </c:strRef>
          </c:cat>
          <c:val>
            <c:numRef>
              <c:f>Лань!$D$3:$D$9</c:f>
              <c:numCache>
                <c:formatCode>#,##0</c:formatCode>
                <c:ptCount val="7"/>
                <c:pt idx="0">
                  <c:v>56</c:v>
                </c:pt>
                <c:pt idx="1">
                  <c:v>1083</c:v>
                </c:pt>
                <c:pt idx="2">
                  <c:v>10117</c:v>
                </c:pt>
                <c:pt idx="3">
                  <c:v>19242</c:v>
                </c:pt>
                <c:pt idx="4">
                  <c:v>23024</c:v>
                </c:pt>
                <c:pt idx="5">
                  <c:v>33250</c:v>
                </c:pt>
                <c:pt idx="6">
                  <c:v>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E-4E83-BCA3-912C31728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66547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Муфлон!$C$3:$C$9</c:f>
              <c:strCache>
                <c:ptCount val="7"/>
                <c:pt idx="0">
                  <c:v>Україна</c:v>
                </c:pt>
                <c:pt idx="1">
                  <c:v>Польща</c:v>
                </c:pt>
                <c:pt idx="2">
                  <c:v>Австрія</c:v>
                </c:pt>
                <c:pt idx="3">
                  <c:v>Угорщина</c:v>
                </c:pt>
                <c:pt idx="4">
                  <c:v>Німеччина</c:v>
                </c:pt>
                <c:pt idx="5">
                  <c:v>Чехія</c:v>
                </c:pt>
                <c:pt idx="6">
                  <c:v>Словаччина</c:v>
                </c:pt>
              </c:strCache>
            </c:strRef>
          </c:cat>
          <c:val>
            <c:numRef>
              <c:f>Муфлон!$D$3:$D$9</c:f>
              <c:numCache>
                <c:formatCode>#,##0</c:formatCode>
                <c:ptCount val="7"/>
                <c:pt idx="0">
                  <c:v>16</c:v>
                </c:pt>
                <c:pt idx="1">
                  <c:v>921</c:v>
                </c:pt>
                <c:pt idx="2">
                  <c:v>2334</c:v>
                </c:pt>
                <c:pt idx="3">
                  <c:v>4136</c:v>
                </c:pt>
                <c:pt idx="4">
                  <c:v>8157</c:v>
                </c:pt>
                <c:pt idx="5">
                  <c:v>10019</c:v>
                </c:pt>
                <c:pt idx="6">
                  <c:v>72116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7-47A4-A63E-810A8E16F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72116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Фахівці!$C$3:$C$6</c:f>
              <c:strCache>
                <c:ptCount val="4"/>
                <c:pt idx="0">
                  <c:v>Чехія</c:v>
                </c:pt>
                <c:pt idx="1">
                  <c:v>Україна</c:v>
                </c:pt>
                <c:pt idx="2">
                  <c:v>Австрія</c:v>
                </c:pt>
                <c:pt idx="3">
                  <c:v>Німеччина</c:v>
                </c:pt>
              </c:strCache>
            </c:strRef>
          </c:cat>
          <c:val>
            <c:numRef>
              <c:f>Фахівці!$D$3:$D$6</c:f>
              <c:numCache>
                <c:formatCode>#,##0</c:formatCode>
                <c:ptCount val="4"/>
                <c:pt idx="0">
                  <c:v>5793</c:v>
                </c:pt>
                <c:pt idx="1">
                  <c:v>6209</c:v>
                </c:pt>
                <c:pt idx="2">
                  <c:v>20000</c:v>
                </c:pt>
                <c:pt idx="3">
                  <c:v>48000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57-4449-B61C-D88B9F0432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48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'Потенційні ОД'!$O$18</c:f>
              <c:strCache>
                <c:ptCount val="1"/>
                <c:pt idx="0">
                  <c:v>Існуючі обсяги добування, особин</c:v>
                </c:pt>
              </c:strCache>
            </c:strRef>
          </c:tx>
          <c:spPr>
            <a:solidFill>
              <a:schemeClr val="accent6">
                <a:lumMod val="50000"/>
                <a:alpha val="75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'Потенційні ОД'!$N$19:$N$21</c:f>
              <c:strCache>
                <c:ptCount val="3"/>
                <c:pt idx="0">
                  <c:v>Олень лісовий</c:v>
                </c:pt>
                <c:pt idx="1">
                  <c:v>Сарна європейська</c:v>
                </c:pt>
                <c:pt idx="2">
                  <c:v>Свиня дика</c:v>
                </c:pt>
              </c:strCache>
            </c:strRef>
          </c:cat>
          <c:val>
            <c:numRef>
              <c:f>'Потенційні ОД'!$O$19:$O$21</c:f>
              <c:numCache>
                <c:formatCode>#,##0</c:formatCode>
                <c:ptCount val="3"/>
                <c:pt idx="0">
                  <c:v>443</c:v>
                </c:pt>
                <c:pt idx="1">
                  <c:v>11028</c:v>
                </c:pt>
                <c:pt idx="2">
                  <c:v>2472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DE-4C3F-9C77-9B700C9784FB}"/>
            </c:ext>
          </c:extLst>
        </c:ser>
        <c:ser>
          <c:idx val="1"/>
          <c:order val="1"/>
          <c:tx>
            <c:strRef>
              <c:f>'Потенційні ОД'!$P$18</c:f>
              <c:strCache>
                <c:ptCount val="1"/>
                <c:pt idx="0">
                  <c:v>Потенційно можливі обсяги добування, особин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'Потенційні ОД'!$N$19:$N$21</c:f>
              <c:strCache>
                <c:ptCount val="3"/>
                <c:pt idx="0">
                  <c:v>Олень лісовий</c:v>
                </c:pt>
                <c:pt idx="1">
                  <c:v>Сарна європейська</c:v>
                </c:pt>
                <c:pt idx="2">
                  <c:v>Свиня дика</c:v>
                </c:pt>
              </c:strCache>
            </c:strRef>
          </c:cat>
          <c:val>
            <c:numRef>
              <c:f>'Потенційні ОД'!$P$19:$P$21</c:f>
              <c:numCache>
                <c:formatCode>#,##0</c:formatCode>
                <c:ptCount val="3"/>
                <c:pt idx="0">
                  <c:v>150000</c:v>
                </c:pt>
                <c:pt idx="1">
                  <c:v>2000000</c:v>
                </c:pt>
                <c:pt idx="2">
                  <c:v>1500000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DE-4C3F-9C77-9B700C978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07779583"/>
        <c:axId val="587427615"/>
      </c:barChart>
      <c:catAx>
        <c:axId val="2007779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87427615"/>
        <c:crosses val="autoZero"/>
        <c:auto val="1"/>
        <c:lblAlgn val="ctr"/>
        <c:lblOffset val="100"/>
        <c:noMultiLvlLbl val="0"/>
      </c:catAx>
      <c:valAx>
        <c:axId val="587427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0777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Заяць!$C$3:$C$9</c:f>
              <c:strCache>
                <c:ptCount val="7"/>
                <c:pt idx="0">
                  <c:v>Польща</c:v>
                </c:pt>
                <c:pt idx="1">
                  <c:v>Словаччина</c:v>
                </c:pt>
                <c:pt idx="2">
                  <c:v>Чехія</c:v>
                </c:pt>
                <c:pt idx="3">
                  <c:v>Австрія</c:v>
                </c:pt>
                <c:pt idx="4">
                  <c:v>Угорщина</c:v>
                </c:pt>
                <c:pt idx="5">
                  <c:v>Німеччина</c:v>
                </c:pt>
                <c:pt idx="6">
                  <c:v>Україна</c:v>
                </c:pt>
              </c:strCache>
            </c:strRef>
          </c:cat>
          <c:val>
            <c:numRef>
              <c:f>Заяць!$D$3:$D$9</c:f>
              <c:numCache>
                <c:formatCode>#,##0</c:formatCode>
                <c:ptCount val="7"/>
                <c:pt idx="0">
                  <c:v>9189</c:v>
                </c:pt>
                <c:pt idx="1">
                  <c:v>14525</c:v>
                </c:pt>
                <c:pt idx="2">
                  <c:v>29009</c:v>
                </c:pt>
                <c:pt idx="3">
                  <c:v>89346</c:v>
                </c:pt>
                <c:pt idx="4">
                  <c:v>96935</c:v>
                </c:pt>
                <c:pt idx="5">
                  <c:v>145282</c:v>
                </c:pt>
                <c:pt idx="6">
                  <c:v>151659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4-425A-988F-02201C156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3514463"/>
        <c:axId val="1885221855"/>
      </c:barChart>
      <c:catAx>
        <c:axId val="210351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5221855"/>
        <c:crosses val="autoZero"/>
        <c:auto val="1"/>
        <c:lblAlgn val="ctr"/>
        <c:lblOffset val="100"/>
        <c:noMultiLvlLbl val="0"/>
      </c:catAx>
      <c:valAx>
        <c:axId val="1885221855"/>
        <c:scaling>
          <c:orientation val="minMax"/>
          <c:max val="15165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351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Площа!$C$3:$C$9</cx:f>
        <cx:lvl ptCount="7">
          <cx:pt idx="0">Словаччина</cx:pt>
          <cx:pt idx="1">Чехія</cx:pt>
          <cx:pt idx="2">Австрія</cx:pt>
          <cx:pt idx="3">Угорщина</cx:pt>
          <cx:pt idx="4">Польща</cx:pt>
          <cx:pt idx="5">Німеччина</cx:pt>
          <cx:pt idx="6">Україна</cx:pt>
        </cx:lvl>
      </cx:strDim>
      <cx:numDim type="colorVal">
        <cx:f>Площа!$D$3:$D$9</cx:f>
        <cx:nf>Площа!$D$2</cx:nf>
        <cx:lvl ptCount="7" formatCode="General" name="Площа, тис. км кв.">
          <cx:pt idx="0">49</cx:pt>
          <cx:pt idx="1">79</cx:pt>
          <cx:pt idx="2">84</cx:pt>
          <cx:pt idx="3">93</cx:pt>
          <cx:pt idx="4">313</cx:pt>
          <cx:pt idx="5">357</cx:pt>
          <cx:pt idx="6">603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Площа!$D$2</cx:f>
              <cx:v>Площа, тис. км кв.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7HzLjhzLdt2vHJyxkycj431xj4AbkZlV1S82m29OEs1mM9/PiMjXSDJgCAIM2CN5ZBiGBp4KMgwY
lq1vIP/Iu7IvKbJJkUfCMXQBHw6aYFZlV+Tesddea+0o/v5m/t1NdXs9/DDXVWN+dzP//GNmbfe7
n34yN9ltfW0e1PnN0Jr2rX1w09Y/tW/f5je3P70Zrqe8SX8KfER+usmuB3s7//hnv4fflt62Z+3N
tc3b5pG7HZarW+Mqa77x2ldf+uGmdY093p7Cb/r5x3d/8+5/vf/zd3/7/j+9+z/v/vbHH24bm9vl
ydLd/vzjZ2/98Yef7v/CLz78hwrWZ90buJfIB4j5gcSUS+QjyvCPP1Rtk/7xZYweBFygAEkiAhIg
IT589MV1Dbc/LYfrvLn9cPFr69lWc/3mzXBrzA9//PuTGz9b/CfXc9PquxDo9rjQp3/Ynuynz0P8
Z7+/dwGe9d6VT7JwPzDfe+mLJPzXd3//7h/e/R2k4S/f/+W7//krp0I84D4ngiIpJCfMl5+lAskH
RBDBGcMBkz6BRN1tgrtMPK7a8brMrz9c/eWp+Mc77+XiH1+4n4zHp38CyfgvkIq/f//v3//Vr1kP
NHiAAsI4klje/fkiCb5PAibYh0Dfhf+yra6bNx+u/fLgf7jvXug/XL4f+MuzP4HA/7d3/+P9v3v/
1+//w7ce958NQxwDANEAgu9LzOnnYacPMEbU932KiU85Cz589F309Xp7k/1wddu511V+8+G1X56F
+/ffy8b9l+9nRb/6E8jKf3z3d+//4v2/ff/nv3Jm+AMquC8oDzCAj6SfNwhEHiCCAkGFZNhHAf8Q
/LvE/MEZO/xLQOnjjfdS8fH6/Rz84cmfQA7+5t1/f/cPkIG/+tV7A4c2DY0BfvhY+iy4Vx/QG1Dg
E0IDigiDPvF5GvauSa+H5cPFX14YH2+8l4aP1++nYf/0Xz8N/9i3fjWW9Ftr/iOR/SqF+oIn/ef3
f/3uf0OX+H/AkiiCBo2Ez30psBCMQyv4hLAi/wHxfQZ0lXAEf+N7lbC7Herr5l9QCR9vvFcJH6/f
r4Qw+tevhI9o+asVwm/d4CjnflEV3GcNv1oO5IPfuNI/JbR/UWY+dq9fLSW/tefN5vhF0f+gbX6t
4P8m2b4wne435I9N6leL+W9d+Jdv+F9gkv2z1fL/T6bdP23ofXQ2w2t7HW2W6Cee3rdf/YBV9279
lrN6Vz2HNz//yNBG7u7MyONv+MyLC6+b+nooP8itDzfcXhv784+IPkCU0wDoKxgdAUMgmafb4yvi
gc8DX4KlLGRAwXYFqd20g81+/pHyB8dbuAQ3ljLQefCSad32EnlAqQCHVvqSMS6Z/GhEA9Iuadt8
jMMf//1D4+rLNm+sAf8X6HN397bjMjmYW1RgAlpeSJ+LgMPqupvrKzC74d3o33hmWIZlDXztOnGa
Dnl2cLVRlvBdWrFMC1QUF7Yt28ix0zojw4GViVpkme6p31k9t9xqPPenaOmLaBpZq9JE4H2+4FdF
k7zocZ1Gq22oGqtgiRqTXLmutVEh7CO09q2S9WwjWxZnzG/eitGSM9l5r2zmWkUSeslWw/TCDDsv
hNCdkXFict22/CLn1XPJqkF/krmvBESA6/pJQJiUYMhSSSgDe5yAMwuR/zQgmJQJIWT2tbeuy0nf
2mdTUeG94TTRshnRvvfW67Gp1jhJ0EkxVakO0BMIJ98P1gttxZIT67cPjbVCLxPXzVS7M1ElY0x4
eeoaaXU11Gs8u/6c5l0Wsb6oA1XLOk5xu+xdLyYV9LtmfJ2Bj6/7UpyMspki2/p1lKTPMWvW2Lii
V8uaR2O3DLtxyW9w8yxoNFsaEweit1Egh0aPsj0t66ZWxrAgJDjNw2pck5NyqI3OB7FoEvA1lJLt
/LlPTihqhkMwc6QabE6GOVninrvx1iW4UF1XKlLYF6Vw4pQsFzLH6AwV3oVEwazqap3VujobjQW5
WVwzXZbrZSOfBWX+pMKJv+MUewrnnd0ta9kqr0hugwkfcuyZMKiC4UBnU0cu0ZTb5NL3rRKs9JSx
weW3k8z9z5LMfeQT2O6SgvPLMQUj5fMk23ZBXuVXveZNWqisrGxIvWVQ1eS9FmKFteHxViTTqGVW
U70sfq2XfBn1moiwFzYP55LaENsugCR4ga6LSgneyt1EW8XGOYhs5cLVZouSTbqomrrQiaBSGDlf
eY6WoZPVGSV1H4knU9titf0gtSnURErYD+VIlM+fr1MrIzq5VC9pkIYBWeoz2s3hdNyCLF+Gw8R6
X5OV97okfh4KvivZaiM3rmaHM6jcor5cecajPC3WmFS9CtZqiklPzlrplzsz4yRc2v6NK/HwOBtM
qaZ80d40zGe9Z0s9+cNuSuZHJuXDIZ2r5CUbh0yzfuh3305McKyuT+HomBgE1iKTQmBJKdjun1Yf
8VJYX8Y6vfJyjSeee5Htn2RmWvdd7eWhrQ06IXOVnXbYHKgjuuDGaE4zuUszP+KNlGEqJ7drq/R8
8vFJj7zkkrRzGYKrOapkBfzCKRkAugZ7p+nvYP8r4IE+B4+7fRWAcQqWNUx0wMD+fPkB6xK0Tnmv
N4AI0qBVkyFFODcYK+RLE/XJOhy2rcS8db6YUFy0WO5t1kE5J/Vl3xdjaMbysBTlzhaEaJNae2D+
ePh2qOkR2T8PNQX/Hdx3xMHxlUdj5dNQFwa7Wbix00k1AcT7SAmHKo3b1ld+xZ9NFI06NaaKAhau
mIs9D/qXScfnS1S0T5KsP1lHf41l3tW6XD0cejkAk5dWoQiWOsQ0M6pvRKEpNb2iWZmFKyrqsK/D
tozapa+iee1eVkk37nJWqpoJcmjrDivPa8ed8Hb+0sIm8AGNpmbUpS3lbhxf26V+lfaMxZnsrtAR
NxBuHo9zvuqidGmEq+ncp5k98wR/xthQqCZgdu+1zRsvzc690Xc7JMom7DtTq29HFcGA9H5UMeeM
Btj3BUH3d4BY6erSJLd6mWFhSeePuliDaKFlqVfmhhOTnSSZUJWq6n6McLlwXeL1VdV6elurwFCk
gq+nq/SioKHhdxb4lbRjsNPIEfoCSY6k49O054TNKVm40dva+iRrAbMIUYk3RR7iyiOBC8eOjHHC
Fp1lDitKcXAC0zOAuKTGygzyCRfNbVXnL7sKf7eIjjV+b2NyHNAjAAgEY2jwvj9d4TgZ11V5NWnL
MoBdU76dyjzTZT6rxD0qcYUjZgemWOM3SqxTGdOk7HRXJekOe7eJny0Rn2kWBtPynfQG9+kSjKwg
uVAymBCYGJJ7Bc5Enph6SpxGbX8Oq7QA78JE/thHFdQZkIMp6n0zqRb7L3IyYCVxsUQ4sVhXHur3
3ZQ6FdTFhR/ABl8qjkOTMRmz4mmaudMRr6UK6PrsO1kHvno/piKgmAJdRLA9/fsNTy7WJANxmrPO
05mRkyY8OJ+k7IFwVBR6ezCGXeJ1eyzdW02xld8Bx+Ns6Is1ENhxMNgTDGN2L699tbbd6Aboqe2T
mcp6xx3gRefQk4TWuWIuOLHuwhvRcNa3eNcJGk+wbl3MeFBBMI96EF0VFlX2gld2vuR8Sk6Om7GV
NTrpuTlFxPVAyU6rY/+z2NQ6I1hn5fee5MtdwI6HKALYDNCw8MYhPyHNuEspLWpidTLCEooqOZ35
8pZU5NG0LFG1Tr3eiNCG82mA5v06PrMdHg7rmNQqsN5bJ/hhTbxDStwzK7NMNessTvqlPhkmVlzx
1b349haQX24BoLRwogADaZSBwMf0fLLoFfHJNhWUlSjQIWtkqdLGyB1x/GJy7Q0wwgNL4EJvOXDv
xu7KZYWQ08BG2/WxTBJFUno5ueyFTWmnmwwAuXX0jQc4roYj8w26qVAoAU4v4JRMWHSzqshQq6Gv
A41GOQO+7Ly5u7EgepSfNUyzhMOJnBwobQtIXgly5nvZoJh9WKN5AjoDrKpK+xvi0kyvbRHzuZB6
9Gu5W/r1SbKY9FGWoDKysyHh0Ha3jjDV5MaEeVnaMGj8JxtuscRTlZnKAxdZo/ylh/Ut0G3yCgfK
m8tJd0G3xvW0PkukiAe/DDQm6RovRy5SdWm8JsOiRq991HpAvji1sZfVXHte4AEzpK+aEaOrHK3J
S5Mmu5b0xXmaAzOpKGzFIhk95Rztd54933boMEPeuxUeVuLhUbdICp83BN/BLPKVxAeAWzjAgKmg
Mu8hPoS+KIKBzRqXdNR+7bVnqJenHkigs/o2HdOrnvfkom7EazqR7CSYk0w5T80Yj3FrjI1oC9A7
svXQ+OsTXMo1LvmiRwtxy4PkEQwyXxTHzVL7kMYSngB43BT2i/8GjWWumkKeL2SAdkjLQvduNWoM
VqdmtiRRMiVqPfb5seO9EiCMWhmMekwECruFTN+JBvpq7RLofJJB+Yqjsv+0DFzZ2qVPPavTdp2A
c0xRIJYBGnHW7Tw07RLKxFnjt28gCmlUUYibA8FaprWnv12RX2GLMLrlME0PaMAJ5vcSI61NW9m2
Vg/lMl84w+uI4v4iWRu11d48ZWs8TOl1ICqnKtwXis0813ypX4uaFlE30xe0MqNmR/6b13znkV55
bc6/wxroV9gig86HwHbgFCEm7oF3BQ9Akrl0erVuCWez9Hrbw1JMJmSUXGckfbh6yR6JoTwtpi6a
JHeq6VYo08I9rNLm+o4NkdyoyqvfmGq/iT6MHWiY9ZyN5bBryqZV1mvLkPDlZvZIq+aVzNHquzQ2
hEdj0vMQlU9bamGneD5T3Zw+3tBgrbtsN/nrm5SCT9FKA5Q7V3hoyEMvt92+ZLQL2RoxY/fwACb0
5HzNhO12y8K4KvzshDTeLgXBtSuKlEOpLHFSeW1Ul2qttc+bJmSVVYHJSyC1XhYaMT3y8RJOFDo9
aprpgFzWR1sx+GmH1JAt3nlaktfcdU55QfBwmmZ0trQxThc98yo/A7Uz7LxJRD6pDhYJdMZquR+W
erroGgVqiYf90Lwugsqd5CULR5EY3bJ5DJPG7xSB7qfbMaEnlWkfl15Pw5VV086kgc57scQlUNAW
DSxEQfk6K4AOo/pYbhUptau9V3VTkFMPV5n2RqBWpqRLVMrK12nzFhk6h2U3L+GCzVVmgJpORXHt
VeVNAOrAH0a266t8iddKFiofJxslmX0OIubpVJpezwECTyEfhmiZ0NMxWGyE26ZSRDQuxNzuU2qS
k8yb4j5HJPTskJ4yuxRgIvlPfAImQUpsaBJAjA3Cm8Abd82yG9IxOdn0+bxmJuZgzdBcY2+cn+V5
Go1BoaGeW2BohcI1AL03ekVYteTFOPRyF0joTRvbbkvhR9Ya5WZeq6xBdbgs4FIAv4yHGXCotJ2N
0sUo6QYeb1t+Qzmv8TzVyeZyPfYRnpBHvYWmsZq8VS4LWl3nRR+7IjlFEzDsvgpC4zUmHD0wSOSx
Ny5H/VnRQFs0kN1WwUNgITsCCrysoxlgQwv2us1gBfi4YlDmkWX5m3QFYwKV4FEJv9v3x2Uawq78
agzzeu6j5qihyqF97Spi1NDUsBoGsCrnS2mAzzd0hMf3Ra6ACMIHDg6Enu+bsBxsXPTNmRwL/9CP
JcTAZU24lZJY8VPg3qXGbOoedrO5cYy/Qh2qVe4V3mEZxohkUAYO0Cr0Ona6NK5XmFr8NJiDs6LN
vXCoYdE5pPOqAV/jYV/jXT+JhyVL6yvqTf1lMd+Ax3kGGhpEO/H7sKSriQrZTnqhK43Z+ChdVhzC
g1cRweWLmjRyJ9b+ohwd2s9EGKAs06CKtdi5JkvjLGc83JB0RmaN4diZtoEdT72sf9iYeQEbqoPd
zVQ5LqAdl4ebD8bnqtnJJC90kk7oLBkSFgqDXi85ODUeg31eiy5VRT6DtXbMqzfa7MwrRAcbFbLD
kz4NSZEzFZQG7CQpmO5bD5/bNHvC88DbFV0XoxmE12xTpgEU4fOW7khs0iV0MwUBDUYU+E9Gqm2/
1NmxVLr8QJNsjqqEemHaQbJ9epP6Hrl7RtcVcrcmz3MjReTy9LxMgssGThGdSdeZMHFQ/rSdAg3U
+xFf1zduCYje3gC2rRfh+arrU7lLknQEnPMhgRkUeuFcoQa8up0ktlN56MAGiM2xCifkYFdjf09Z
9oYsVbvzoetpPprXwEdhZ7bwTuKd8jKJOzQkJ54YTtza8RPZ9eB6HW2ssZ4bVQSTeVhzLyxInT7i
3aCo1zUg6bkXpzKLqTXr3l/AH/NGQGg8Rr7rEt0bUe+dg7SMLaLh2JqzxUkSzTKXO84w4H3lD2do
xo+xQyfwRo364fHmnAG7H4G9QQOuFxt2oxwusABH03eqPHplNaCg5+dIdW0A0Q6WV2vtiZ1tBPzI
kys5t6cZHfk+7daXfpatJ3aYkWZ+Ooeyz2yMPHMrGn6VT7AMNEGPFrnTBbMoTlz9PGf5K1ORaIOz
1ohzElTw/Ecqla/oAMohXggT0WaKbBBw5xyRh82aiVPL006PmQ30VtEN4IA3mSk2GdR3g9ygMr++
2Zy0Bs68hzMHJBN5WOwkgsbgBRV6bYbC7uYVrF5olxvYbeDYjexJ2Qmup3J8uNGToKb5rqrwiypr
ztseXbVOQG8oIRWI1qqtkouZkjLcDK4NMQjACKDPNBxyZO9sg7TxdAX6ODaoSDVtxU1xZMt+mT2p
R1C+FtScb2HDbUjS5yDjeDKDmq4TEpG+waqvwY/sOxclBd9BubuwHjxNGWzuCsMzOj4+m9nY3qHt
XYKP5bph5hgMsd8hrreAWh+Pyp9JnNlKbd1gA+eMwV5P0VUyyFwzbm3UgwA9lAwYQL3L2mE8KWRW
KDOvTbh45nQWVRY2fvlqC/KmK/yjApqLNIXOO7+yLtwaxyaO5gU/NP5U7uqpquGj5w60rb8XHjga
flFA1WU9jDw6qKqigxbqMRArnQGUg/OaoZ+q3BTNiQfgrFJcuJhXnAGTdoOG3pGYqj2vZB8vlajP
KtGeATbzy8CiPR7B8KdkX00Qsy2U4FAtAGpLHbGJ76egrnTq5TEfgI8JIFyZ6k1+N4EZbU9i4Zr2
O7wSHX2Hz70eoJXg8iAKMxcEc7DP2XhZJZYLOVrtJVXwpGPoBRiV4GNDA3Ms83Tap0ZPqfSjtLZD
VBXFS6/ICp2LMlMTlVPEU+97ZsmX0wEGQzGYrSGwbI7L+3xRmcGJkyOyegTrXCPw+g4YdFuc5pOE
aUS2hHJFzyZRDjAWyqMCmm78HWnwpY3IBAITHHHwEMFxuicNzCKmhSyT0/44AzlZYIe4cpRRIxpf
sZpm2nR+r5loLhMvqfewc4ezwe/Oapef59yV5yK3IqrNotOK13FdjEJhf7769jo3k/he/gSBs6gU
Tt7B/jueU/1UTbW5JbnLM/DD+Jzv1gFa6ND2tTaVudO4QWJOwUp57KUFODnMb8NpHKEheomJ/aFz
u4l3nlrAWodhBEDQnIHfwGdgO67HOhCri00FQput7K5qTV8vYUKnK9vDhicduenZaTcAZ8xTYaMN
PXpBrZpKdGdCdCyPcFBl0ZxA82hcpolb/Fi2UEZlGyjciCddHZThOooGBmWJ2+GcnvAq5C0o0jV9
sXqWqWTJ8Mm04lMCFF+bFfqWHOvIFF7EyuHZ1pnyrnRhloFcFqINvSGF9thk+5FStc1kOuRC1CWl
QnO1G49KYLvcENWAbN59Ozmg8b+oLgFzLhilwPd5wG8jx132ieXTm7abhW8sjKcSNfmdC5ejUBFo
J/p+AKGIX2weEKi5Qk+YXOdzC8ZHVVxNR5psGHEH1NhXEy6tzr0m7LpqOU+WKVX1mKe7Cte7nAI+
z9PaPi8xEGf4gJdViv0QZrZM21WsYVMs8VS27PmQt8UF2EEhOkK8KGoTrnR468CI0HeqKx2u6mp5
XhXAUje0HPOahTDkKkLZrHsYFF7VXnDSNeWimQEBU/fnjXfsxv1gwrZ/2tZ1vaMLoO/GygKvyXeE
PEcUP+1h6HfWBC3MMP32STbw2xWlOLLF5FTSA3Wgnh11cNRGJO9HvdTrmcBVG4ODC8Pe0pwRNLdx
K8xwqIFC6KlZn1a3mxqYk8LbYZRqgfPLvg14RNgkzjif9y0eQFhBl4RxJ45T1L3MOxNvrQIR2ypq
QZmUnidOgDy+GJbySpi5fiiA6YUZxdc9+LExjD7e9AlQjz7jMBheRWzL+SVu6uZ7nsRXAFlQAqcS
wICnCMujOf/JlkkcfA8uk1DQ27C/rYGKbInAUwGaAfj4mpqHEz/M9WtL3SlyAM1TD7quLM2roMgv
v7OHv9zC4Fgj+KIBge+j+fBtqc/XA/PZugQjHiav80pD2c5eCML1sII4i4sxsWoIGhjHO7t3uVCM
wtfSlgFoNndR1oLBTdCk+kx032lcXxlUwrowmGrgIsHRifs2Us9ZP6+unuDchCGRt+QqTVuiWufP
MRiNjR5aHG762yddv0tleS1aWsBArap3SUpGjVP8tB2EPf6GMRbPYegNynAAyzNfvEoZWfLTdFxP
6w7I03eiyo+nTu41Xo5x4GP4kp8MwII67oNP8sy6AriYCHrdtP4zBMaFBIoSplPFwk4IdwYabdaj
kDCEk/Z17psypEthL575I3IXPH/lJ2UelSNtYaxs9wFCxUNreLgxUeyTWcOYTzIg67Nvo20yWPjF
K38dZ7Be04ObGPiKvT3kJYzBtgMRgCrUdl20NYNhOEdrDVy6Pd28mg6FOVursAkSUB/FvjvOUe+o
rbd6oexgCHNU4oUD3xe8uoMhtdhNtjwpGhh7YOPreUqbwzSgt23SC1W3BOZIdLzdZAge6zFMHc9A
XKSXTQpmxEbZusmVcZFOV6NcH26WdkOC01WkVmVuPoNxNXDuo6jKofLDwKRXNni6jS0H7l/keVeA
EQAr2sJCREdA0ffF2RyUh6lwU+RSW0XT4qmhCy6CvN1bEJoyJ3VcWPRStsHLmje1Hnna/7GDFCCl
DKoi54yCpu5HgjeL9kHzh1sAtpHECpPkGdijWiewfAcPOd3I4bkZ0H7K7TkrrBdnPD3noBfOJq7k
7MlHRUajkSBlO1Bp/rpGXVcn4eZvVAyOAaxHhoqzh8A40ZkPBx7qrk9isN6N7kqg0O1RY0wyP8nX
4AzURw2euQf+0xLn89KqGi/THo4jmefbOgntTmcM7mqbrV3sHctFpjiLZG6ITucpjzZ3MOi9IXJT
R9Qq20px2nUh7ewr2tM0RLSaNSJzH7J5WON0WF0omgpMP8RfjQQMh9awLGzTPPKpXGII46RcEsRT
15dhPiXNaZmn0PjhJFFnLvJHKS2Gw9xmT30+JKcV+L5tPZ6kJXDBwcDhh6bsgXXP6aMAxJJOazjU
EqygfsRYpHdHmYQ3g6Wx4KhHsx9bGNszv7SqydBFxoPgkIuxebxmXdThfTAR/yrAqXk8lWXcW/A3
VgTe5NH2RdnYKeXkWsUDBs8xJyP0Ws8tqhrEKSWLPEvlul+DotNtUp6BmTREmXU64NBWKVtcCJpB
bfqFjh6c2WqyRnf+UOoSJup6UwCeq+fQjTl0c0CcWRp0YAMMr/IVxiFqmC3gUltVd/TM2RmOAAUw
gSv7Hg4EAIsRHn28+ApQatBjDQUJWhpOiHTZoe6o1f40lfttD2xy5jiqa2RXapiEcW37ftXSSKAS
R2PDW1xsl7KL8rovNZcYge9YFdEWjHQG8piW0PTvDuGIKdew36shf7ltT180L0peVCE+GlDc0Hhc
10yB87AvSQHy8cgsg2aIq9GXwAUvp8qXoQ38IMoHvCtxm8KiSOynpRprb1UwqBqAMMGIyR6PQIGl
vUeDXHbEwson4h3awE0XXIbUdObR2J5A2IyaUi517vo1XovkEVg+CM65oR0ceMu1Q9mergUsqkPV
nYMUsDo56cdGZ30OnFck4PuMQC0Lj0pwoyXI98JCt1u9Azi98fboySXwxC7cHKi2bQCxaa8GPwuh
lTda8Px08z3aTiyn+fDaLNye0UZocmTUtAFYlgOMVMHrITsJp2OwhPlc01xulvBmMxV12+tstvV+
heFdUMxzOI6gtY6TYvBqYCzEiioG3i2Vn5fK1W/dzIh23AeHs1mSfQEGfdlPo4LBONImz+poi78r
fTjaVAdPJPXMmZd3a+RhUoGLLZ6zrgRbzaAmHjOXKGi64NSsabg1jw2I++OEcFrBaWsa87TFYwC+
Zct3ft6UyhxHq9lyQRfSnKQzf1L06Q1d2aAGe7Q6A9uCU6EKDNMlaIocDkEZldYwl+zmGbSTeFL6
HE7MMTBvJBDjWcH/ECBPutJ/XdXeoEqT8ZPVgTJN0roON3LcJe6qrCSLJ3CCw6ww4GfUMNLEZXWc
lYULyI4w69gJC/IOJhbieBKsRDqwD1GNrCraZI2abNiDGBkOZLLV4xZOXm49pkMB0w1OHuIjk4Uv
AJKI5dlF8n8JO7MlSXWlSz8RZgjEdMsQc2RGTjXsG6ymjRBIAgFC8PS9II+1de/d/Z+LKqspqyIC
cLmv9S2vuKgbNAlN7H0fIBh/nnjM9vU58TAQUjgKjaNwitc4rYMVZkepHp1Ky+ixNL/HWrNULKF9
TNHwWpXzRzPZNRMenDZuQ5ntvm1jy4sRpHvqu+9V6JrTft+ZEtqoMr9la9mJeca/hsmgP3G/DpXc
myeZj5vuxOtewbBIXTdr66fJG2vINJHARd2s4WQHSMj8ZfY99Sks76V7hEOTJYZC8IQnvvkMXbjO
Rec2Z0Nh1XTBQHCZnSbtPXT6nNU/SrldqbrM9svhOGE2uL5/jurmoZdvvK0SXNBKZVW43nzuX6Ju
RD1c5O/d0p6d5b3quw8u0J7sp3PA+JwNIceI2Ks+D5KhOoVR8xE6+CU1ldCKwB/caczus1Qyk8a9
0Fn05yVpuzNEw6jwO6/F2ItD01+Ga6L/86CHRv69hF4MEwktPJnQMwkGmsYr/QXESt7NPqSXttQv
U/K3kS7uiQodymKTb33pPQ0LKitPuEh9z1bpXGJC0XErdEo36wy21Attk29NtdQXT33sfsB+hu9v
q7MR5ujAndNg9WUhFDRN4QxBzp22yvcOyljbneWIKbQPB+dABnCkzlg9SuAXRz+qwlO5xK0GwqtQ
k6jroD5j/nIi2Gle+xeusbmu0ZH4ai5ia+ZDjdF75YBEuayyECPVk2nJVyfxy0uLTvHA0UGk+2Vj
9SxOYwXBoMcZtylvZeAXKh6jNNJhB08NfEwzHvUmBc5qyfvalKe9nkQJrtxe7TCeRnkNiCLTNT4e
dIF767APfHtNm9ugLkq/6lIekvCoT/tTljxrIIFHxRuRctJ+j6IPxw7hLzvbQ7sk2VoxNIGQoHel
YR+FdjOgk2OfmhlFU4d+ulbunwALBFIL3A/gpDNnnw7C8nOJepgNCmLlQnERrPbN0cWLTSMX7AiS
vTr3RXnmEufQmshUh1Cxd5PU7WBVBD44yEklVzcgw4Jmr3xnEmyhVCpGx2G+mck0RRRBo6ICbsr+
pkPJ05jL8GyX8juAG1bQfRrepHoV4JD3PTj32vnC9htfdSckwX8wPFib9hrHVKA9V6c2hqu8P4eA
Tn8o5vyqZd+dBwHZttu8gUnUpDAzOzX+FGXlMh48+9yHgKT359zReIShr4rUNvq1d6f50y5WS9MX
6zcaqp9K9ElGJcrNXuAZHZ77OgrzyhA3x+xy9L5UsLVvG/3Da3fKWF5uLEgs2As8yy5tlYC+atoH
xkObCQU6ZfvbdkeoVsnD97wy3Z8GMTjHCGxGttaU5FUp/4xQ3UcVk5OE8l+4c/g+L+TitU0AuUC9
h4661JBf89XDZ8Y2sdFtonOIUsJqNR9iUZ9MX/J0AsB32G+NRKvfUW3Y8T9XEd6GO3/wVdRZs7kn
YNY3UaJ7b9TfQzP3abcxJJYsf09s8c42wEEeufNvGbh1muBkOXawFzM5dm/E8qdmrFF4nRgvZMWb
jCvYA6FyD0Nzkv2I+2obfpp2erZysSe7mTK7FPY5xUSOSIO5f+I9K4ato5lJ8FONXhoRcH4bpLh3
Ts2GGGyVtGvi8bB/fbJO1zHuK4iOOIqqyPzsQ/JjF1eiAWxMFLip4cbN4NLXKHCNBjDOxGmvPbxJ
fgdi+M49F8GBqCG59qY/+yPpO93PKJxF1s1rleop9LPODJCcmhSjXXUvhb1gxAYIgqpxHOO5MKQ5
iLEbvvoJOvxg8j4WdP6Y1+JfuzwOtLRJQ08eKHxVJ0AXtisme4Xwp/jWQ8W7oCabfFn5eX99DfMV
mljDc6lKBTZXhuneaCxjg6zCOh5ZVL7vLWa99Q57M9rBkbwCAAI78heHohY7zUltbcZQAz3uquGy
pAEZl6yP/HQJl69upxQkpebLPEXx2ej59z4ShlH3XNbo8oIhLi8JM4CXhhBcQCXzAI5CCW2gUHWy
QgPebHncMvFGvOmZv7YCIw0PoSOtsFemsv/GXdllXs/QhYQtS0MY0jvgXIsx63yv6MgY57thVHdF
a0FtDjOELDqwQ71OuEeBe3/Ct3rTmdpVV7CDxms1x6Az5GgzPqqzjrzDFMf1MS79MWeDAQ/i6Q4Q
35Rz4w3Pdat+DTFkXX92clvXw3kap6JywiYLNfEPZT+/RWU1YOwHF2LD+yIAVQza4JK55ZtHOnO2
OvmoJ0ixAe2OeOTmq5J/OxRf4Mz2GAK8v9bekXsIpXRQw3scVyeK1zwxICEBqdUBZCDIPxmn+19M
BCaiqrZxTgBd5r4BzbX3AFM9L5mn0d0OU/URL4DfynhaD5JHdVr7M8Qd43YZ9/m3/RlZm9oDJ0s+
9kapc6ZfNffNOTYnb4HQ7ozbTCI5P/WNePucVIJhxfg9viQz6ki5GVHBIp7kbJ7nCfOhx2qcAzF5
pSPPwjX+0WI71NGJBblVx0QBxU1dNFupIk3m9g4VYCfDFsi4o0+4u2+qAunuBw5NeTRGd7fDI7aE
qtTFiluoUD4OIAK5MDehdYp1bWGgTWgfFqfDIBl3L4MJYnjsustt6/FrMOJC6+a9LiHeDj1oOIep
MS0tfPIRGpcXj6g9k5iyfgHYxfWKx2Bz4DliILcqMKdm0vbcoPgpYLiP/WM23ohuVoe/FhVu9xj8
ykGv6FDx9orVN+9736g68QbsoAI5OYCOKUN7MKa5tDN9p7Tuvqo4GXPRiqJfF3NYjDUXxwmqtO9V
cNjHl85bcDlRtnPdxBLRjrbcZnKCfwgEBDJQwK3htRxNFTt5qMQ5nnrAVMrCv46b+hhopHekxpGB
aXHeOI21ZDwngnVpGUty1Qn3i4laumkWSRpD8/kS6PqCNAV75YG+tZ073cOFgrBFZWpN3R+56uPn
ZQh+BIZDIxQOvQcRfl9w9ohWMqRRjdO0mb3h1qJ9qOL4rNT6exj5UcYlzQLcEQe36UmOe9crnIiH
V9bZiwZyWJrWXFbh3RQUtdO4rAQjb/0n7KMm424LL3ZVy5Gt8sZdzOXjeVlon3shNHGn6R+9r/Ar
ETnMpWdSPy7hRDo2KSqzPMcyGA6zX+WqbX7OG4pO+EjPCbzIZVneG9IjMQPG+SIskOL57hPdHOZ4
Dk6yTDAJCNzPdJDQ1KSan53BFEiCrSnVs7riApt8REwJEbig8FenvQqoCNZPkPwJXQbXQL1h4p9z
Q3BeEYab2Ik7jvFyfJmphtqn9YyrkSwpaeR0EHWII2+Yz9GS6C+drgGlhqzwyjU+BZi7lqgNvsJ0
Es3XNmnGb2ufsHQ/GL3SPfRLJA+Jx1I6Oi6YjckeRx/IGXHg5UDyPDlO3xyiTv61x6pAWBTTwgSk
bydGqwcZiiJ7cHS5uo2KfSvhaL+ITfiMhf6IyEvQ0qrw1hkUQzmub663woVpbg3a+jsrR/Ex9gDF
osC5to1bncS00vdVXquVY6DXuj63Yxu84fRled3aNgtN9MM6I3sxMUoByIQ4A3NVP2aS0wFAeuuu
1YkyFOOmQWHnEHngyZnyKhP/l/TW5lAZya/GhY3GjIKPYZ+qZCLXJtrCJtvDzKEOhpYdY82c95aM
4JB8/PPr2D4WJcuzJ9WtMoM+trJs09UX5thBuU1tFeC585b+xGFCp2blcRY3YoWdPwJrY6/Kg9Nr
mvnOJxeMqduOrzMQqYiffZfVN0ESnrshgABU/RsGKVksyjl5cmTPbbm66ZY1yYmhzmEe6jmlDbcn
V43ibBtxpNE8IAoyuzAnaLblMU/ws8Jb53dl0Sze8rYENkTuYopAsI0nqBXDYSRdfAnU+D0a2vhd
DJF77PpgOcXCY1kVrcvVhOGtdUL/eYFo9Lx25W00aJdFOJE7xhLzZTbsVtVt/JAsYzWEuaVTyc3M
3MlEWbswaUNyVA36uE0kB/zfDIeJJSPQxCa67N+Fqj94mptT23jRpacey4MGvmhteX113LXJDB/a
HJ9BeV35YtBVz+0RXhaKyVDdcAf5p/1irX7cntqqxuHdD+LsO9F8kx17HVYkSWbcDwepWvHWtEiL
OTYyJ7Gi3awWbz2HDtx+mHLbAdDO6Fy8l3Kl5XW/dwzt/9KeBadXBeSgR/f3kDhAp11wAfCkw4OI
CEmdKpif4pHbp3ZiJt8Zm7CazMHiHpio5zziwVHZ6ibrE+cMQYiyfBM8dr918GuSBqQNLwV5WjV7
zH1YnQ1CqfB7N14EL53RaUJIaQxOcb2G261xHmo+PCAevY8LrklVce/Vn4HweT9W0BHPO8I36a4+
9bqbgWZF5ZcGQYiMizeO2MXbQF1MJjPhxzUcURtXtEqyFeIGBJZdW0woUOlI1rux92G5Coqqt6fK
JAvYW51bVXYHVfVt1oD7fIbqnG2Jugt08WKu0ZRPXnmIa9Gl1eiUdxu55zEp21wH2nkYtz5Mnf4F
jdhHAoJk7hLV91A52HcU/mGcq/tiZPgClxAS4nSPTLnehTQ1lJ5+LoIJ1MQa43noqXuNZONdIAcE
B4V571FJmc5D2d4k3IPb/iMlMXjqljVHGW6Uxw54zC4w17gfyD1QNbl74n0CCHPlQShuRvvA2qTF
H/D7laaMVWs+LgS1G/PADSP1AUQAjPawc48JJIyr02sMAyBaTkajF+c1S6t2tg8OhW6k1XnpxrII
118BnLOnqXHGs6y8DzVpeiMBziGG4GtSTT86d+XPrYk8wOHCZCwg0RNJAplT3UdZNJVl7rsBxSMY
2Rsc6jkeXtEGjK9r1+SRU7hrO71ZC4bHqZYzYBJYyD0A4EGJ6I7YEUsRJm5OtOvmgtazOsxOtfFr
ti50UJojBozmGXc1IjJ0ExQCeRLQgZ8AUpRPvpE9EqPKnvt1zMewbx/Ejivim2FzpQ6cU6OC+eBH
DKgvXPGuqX+KIIb0CcAfbuWE6a5EenoL8c4WidB6xs3pkntvEQuTzDZPowetpcGQr40SGwyKybAC
Pr93U3PVmXScrsg3JRgJeCfGXBHon4JACa1Dmbc2tEBG0BEj1wWSDGBADgM9kDe5wfyhQTu8d6e7
DQ8j8L2feXCny/i0JlDNAFw5oPTdn5Z3/tcZYW6nKere9V5ZGLWZrOOpcCDJF9D8biqY7FPSN48I
k8wwEf4bJzM0icLVgHP6jffcFbuuW37Q2MS3tl/jT2tnQoHPdPJMSxeBZAnlYWPH4HU7SVbq7jul
kl65qOHQYUBVS3kePSF/wKZkIdRnPYj4gpR1JsYE8Mhst7gtR8s+yFPiuGccBz3mN6gH+2y7uFtq
BNoJok79N9hUyBJycTY1sDNnBfxKRKCyjp0mC0RPVrY6Q/rNdz5jdcL3wW5MQuIOp6ZbHgph6UzG
D/+lHInzPHl/gvjNVx9cxdMzHy2aKjdJF1qW7yaOCs/M5ynwxYW1cPMw1MEb7iBtjQuNweSFwCSN
8xUIaZ+TsoKQEdSvMFTYcxXDXNr4g87Be2sDlaBM4LZFAphgNBgJwoSTSMfQIsGHEnwWzTvwk2OM
AKdvPXmPYltg7rBHz53vNpZHgl7rpXfdBcWgLQtl3DhNVFXdHKoL5BSe/WTozv7QPPd6GY6ua/40
K1nRY1BQ+PBh4PplbemSqwWJluqFlRnrDM8gEX4TcTMe6qmBMMJqeySOvMpqqm/7d4GDc5BYzA2m
gc0GwvEwOeBnNaHiqSkRldWte61C370ifYc+tAv+wNYaLxPkF0cjb2qRGCuiEeR1OQTdZZzIl5i0
1cOTHYhYC/J+slN9FHJZi9pZaFo5s/Nw0Dq3H80omsJLenn6L156+G8rHWXOpVgTSrY9rf9Mg3EP
UpsLpjPbFR0yN0hqi6mQBiznErjnslRPGn/qMTT+PVKqy3BbvDo1rSE8r9G5Knmc0nYGS2QYKBZj
AJ2h18TZLt+JRhrEl1S/+qxGZKxtZLbPkaU29LDa7m2vJCF3f7Sx+S4tTquauvGJkAEsMuudVMGk
ToXu3Txu2r91SeCv0mm8SDKw1FQl9MBGmawlQMRqU5/Kdhqenekb2hWwjys6vDBWKxRH3zk2SmKD
ACPfdeWYC0SDWwuvJa06CLadhrMlCGnPu+i2o/1o4j0Teh/gqs1A/iKUVfkO/iCBin5RBg81BGfE
BEDaR53/8r1ld8Q0ykvnx1e/C1oUHjocWwfxaIhuX1jcwsNHRmTRehNNGd7tiqYRuNaEZQTNjOLO
ImBZxoOISPzpWHvmu0awIUVrNxchomFII68A5isc/pbmNGzpcyQHmKC6vYDx5fgBtJ4SXeDB6bJx
KahlyXUHRIfY+1O3y7f9J4lev/mK/tmFbMnL92nLN0wI9iEFCLrKsWW+NyDlRjqBKQYroz9NlqqB
9BJONG35JgmE6nvQJ49m0ew0d86J2OgD5zFB9qXjaeMvMJiYhjmPuSCEki+7yc8GHKtiQ17rRn4P
yALNftMXYlzLS6NIHvvEFhAC39gmZPZlpYpZsK+Gk9d58SwyC96viiMvtKMUJuq+wUw5QGa57DXP
cRBOqyRgKcwHTSDfZ3/8dI09SZ1TRIffgWPpf3ma/H+xl9h3HHtIh4J9dLH37B8pxZCFI2OUrZnP
9YX4tT2IpgzhA0Rr2kVIHcV8/eqTUqIFrt68KPi0lCA1l6eWu/qofHrYLw+uWiGM/s0MklsBuuMs
TsCvu9V5di4ExBAQCujtOxePPgQaoPByE1DotnR93+3s/7lS+P+KnoUwQf0Y2nUSolz8E+rsGQyY
2q/mrI7MvevYgoHJ1i91w3+XnjOdXP+vXcPf7Y1dFtqP6RpyUYZQwa2uoxlZhxDxB/LLB4zMI/23
LcufNoriY6eg+FbBs0eUSKdNAO66H600F7USDZ0bJFer0W/oxJQpHMbuv+CG3r9yhnh7foRrB5TX
D+OdRvw/kCIFA4awYYSJ1i1fmj5UuafnOm/sWh1pZwwevMZmY3DchaVdQt5JvUhoFJ5KV+dmE8+a
qnmjsLmQYz3u2Z0xQuQAEG7WruzX/3xJ/s0f4zVjcyQ27RCgkjT6B+42CJHgLAPGxZzg1JTreVrV
O3IHNHOSVp+6tUT2ANbj4kM+deopKWa6qGvrTDh9GHQJ4/zXhOLG9v5fTG2InSRYgrEtZQAa/U8m
uvdayzXMq8x1RZiO7lPcwV+MiX3U1ZAULdj4ky49JEqXtTt17jZ2+uW7U4Hs5Kv+3OX9/99pgXUK
/48XFHoedlpgTTZ2x/8D0ibROAwctsNGqnnIh4xB0aIaXBwvvODxqeDZjfUV3InM+oB4OUAX9+e+
AWNHtxiQJ4RhTXKoAtAEMwNZrqX5st8GmLPvLYHTPUTfFJHYIIOwVY7t9aCgQAPxGcsnSE9HmL+N
f9bWeWk2wssvf1Yu2t+p7q6NtlCc5AqyI17dZ7dXZ4/IP1xX0Lm2kohv5WWXCCMBD3Dbi7Jjr1zJ
Jt+C+svYP3d+Xz5bodLBB/oqHfTpJdrZlDBB08XMcQ7vC0tTkJwdVPOjCZh7nbEJJ2086bwvSfQB
uwahp7U0p57Pw1fJ5u9KzONl144nT7gFge6JfTEoPTzojjx4xTad6cP21e9AjxIaP1fXEIcWxt3o
sn92COnLdDKkg43d0cvwJ6laP/P92XzzpuELdE2cVe1bH2usDGLhHePW3xaNlabReFWJL9FiYfx0
k6a/ajirovXXmxVG3vpkPSNS5RyihbPMrFH1oJiYVA+gU01wlbauGss80kBav5Bao01QVXBcFOAG
dDq/6PBLx0l719WGgrkVv8ZImGFZxCjS1XPApI8Usr0LjWL2jkG9LQkJE8wkCyBr4LrPQoMpIIY9
6XB5MBDsKX4CLKeq4pzVNMn73qsvu7G1Su0UAWWApDBuIFvsjfHy6Ru62ke4IT4HGkl/PR2tFyeI
qaM99jifiw01h/a5rwnwoG3M8AkvITh+sYXg8C9jvlw92FtBfW+A7qQ7zGq3mNfEjflM1iBxcAbm
hbNGOO/GF9/ZAOh59853THYekCSpFnWfR/qTqBpaFFwTi94Y6pFzo55BGRzhDSbezR8KY6oUHjJF
lweDS8IKSw39xBI2nGfneibXYOUFDm2k6/zczOHwtceBMYHqywInGa/el0b05BNtqkvkJfZbfR91
diIaQlBy1NK5N1r+0gSxsBDfdAIsZBgVyYLaezErM0Xn9EkaYRVMulTgMsCOZFHbP+2HkLMmNFf1
fEE9OvCZebfYM8cmCcrDboojrot340+p1uv6qNxL4iFOBJ/re6DCENHEqU/7GMl84/7qZ4QLW++B
rA5/Crr+UU2TeyEMkaDaCQ4ujJ2sdwgE2XW9rw26PmnDoADN+9576thARn34Wt30ADqjGxvvgNgg
PUy6P81Bb7MQIdwzZp+TmbDLpqp8eTIlEpOgCHYgs/ZonfUV8MrWCw/tRL9zmmA5DaiGY+8osBDT
9IV1mNt9Wv4S/tPUL+tRm6E/BA0kty5pnWzSmP4jvZyHTSjykKuDHeZgUrSHgLNXP1JQd0t7hH9S
X7lTfWwruTSdz1QBSNPz9KushbhOq7zTqT6r2anPvL2jtT/SntqHaOhUiLV6g4E5n7ervwz0Fvq9
fyZIQQTiuKvByPp/9VfGnhW8hqrbBg3Ey2GmsPWtJ+iDfQSF4kHSg8cpEn8RiNuYll81SDaMp7dQ
Y9dIrUoYlCXWTkTgIVJDnGOLiOmt6uW19arqxfh+fxGI31FsLBCMINRLlvmmCPvirogekrKAFIol
Wh1MfSoItNLp595P7Rkqs4EqPnLIr2jDNosISa+9eI/d/NNMPsZimKKfdFfX/1nX7i9fSJJOUlZn
3tW3vY3ry+CX6wwhgOogPp7kCjwQmvKPvUntoRpBWQrypaHqMiPxUoskJWq9LMTtPjNgZb0RF6Lp
833/lY23lQ8kfscWOKgGHSwCVqeumByke11dkIKI3h7dHmTkZKYzrcYz26grEbc2DXtzK2NjnzwL
z95UH9OIvMrkTyFSSl2bMb4WTbeiuG+n1P/GZPYjIJ6jFz7DhTIUvsqEpyHB8p99QvgPXEBO2gFu
NmxVCSawP2O7WAg6bO+V9qFqGuFMuCUc3jhBloIDy93Vkb1RhG54XIFGFEwOuJ79H0fY4WS2tKLY
5gzuhdhChgp4lr76q+xdm5Owf5oSTi4YNPIgxpPFQw+CyOa2Tp29bYB0z5vx1PHfU6/zsrQsI1V1
F0s8XEYsuBhHaU4MJMKM7ujoeLHOhr69lttKlyoBtovdaemY6JyPADR3CWvf+VczmK9NVcLHxDo1
bqbvOzjSJ8s9ROYm38PilZ3eGg/tH6swig1bPHqP+nOPiWeToC92fWxxaFespOC1g+u4fVy77uwA
CAYnCjE+Xs97bfSwg+kSUhXdPQ/77dqpfiYAnOQWGdn2MuKc3XoIrDz7zIx7I7oRDNboW+V3QYH/
tg4QVGw0hHO4bbriima1gq68xvXvdaJhMa5diMVKMT1pyX8ubpNkgOWua23X1ybmJwdPOUo+9nTA
ucF/CpPN4yByT/hXhKaToyvNw3X8+tpyncCBBlvmGmwJKluSYUlFunJbYmlA1B53EoG2JTB7ys/j
TBBGH2HRTNT0pw2Y8hF5gFz+90YNISuyHqYhyDpalfk8JTAqAWbv90ywdIBk1urPGEIMi96bUnZH
6AG/RVNN+DBgQvTI8wBNYQNUp+kDqx5ca6JiWhkQatAeW68jBAJSiV36q/R/6d6KB31J3lbXIbd+
iy7CdnonvETyfoMA94Oz7RuS+twh16Xmx25wNfCK9dpteJ8Cq5yLWHz1e08gJ9VdRPwcQHe8B7F9
RlMyXwihHrYUheJIFl0dpMdhmYwAt8CspaTj7aXzyJNEmijv2HDaGo58zyuXcft16IgsLHAzwDTj
qZf1lHZI/CjX71/cWf1yuDxv3zaZDEOzH1+EP/xs8K13G/twS/nU4ljTa+WBdUNtQIz+u1N28rBT
MhzyBdZonMSMFRF2PoOwTY52ATzAYX6lupTlZQcNAu4+zzJe8WEWdYQaCfv9j+yW2x4qGhV0QTb6
GNWp4ue54u+zraYzYL53M6CVmjusS1ro70kQ7wjlQmQ9iTfhsAC8aJ+WDgALFlZdQ8+FhoMU1Rn7
qxaAR1rtieo92ATYIYSSGx12LGeYHZmKGE1ZFdQXs6zv+9dNuPMuIF38Mxa93esy9k5Mlqe9rWRV
z9IxApuwttBwW4YsPaRFLGByHWQPBJ4pGOXsoDtEj6MIoUlF+UsZc3QOvS4o1oAeeMfqe4Kh8lgm
zo9qabc1MSN27QRtfGgCjtM9Al23QzsheHWImUAhSic8xQWpOX0IsZ4+qfWdfNzHaCpCQGcAM4Ia
q+ZcJ3hhC1NPftUXwi78gHgzznLF0ZaN7LgjPDaAEDXhnvXjHEUIMvyGAVQWeC1y98r5zxbIxnSF
scT55LCTDjsz17I/1uUCXR7HOTETK/bHy8O6r7/sqE77WYaAwlGQATQP4AyssDMpp1Dk950USwyP
xR+cNG4Q0xRn1aNRHfvKzwMD9nS/OhJ4Xc3s8PnojhOqCOf1fX+aUdLgvCkYGiuOIdh2G8ajdIPw
CNrNGfsxCtMCbIiG8LzGPMho4Bz2HLRmMsjciYjMhn8h3lVluHnHIwI09/338V++rOnagRtdKRI4
MEy2cF91BMstc7Pg2cFuuMuEajZ2gX/c6ceayheG9U4PUH1jkIzIzMs6bQL618A8fcHiK3QCmANb
TrOoRru591JATfoZ6Y3GsDfIY+mIl36vwqqwE+wOuviBTKvIetmMRT2TirHKYoiaGyI7ZRrSVmDz
lFCYE9QBFDP7whMI4WZEs83a8ljS8r4/V7v+aFy9glXE18iIVndsNKxO3tZkb23ZflzsCQkL/B5j
23DCxr9t1YYGG+CcWzslJ7f0PmM9dkFYwojE3iLtZkHf0adwroCJ93BABO1/YOdDfXEYHDH4gS8N
1nHaqUJdrclvuorg4QXAZVQ0fCUNkh9RAr+dJu3vsYFhXdLrfvpXdF5yOfWvtQmnm14d2HAbF7w/
Ej2OiyNROIcihVENmmAYJ4+eRrd97RIRbZXSpLybvnrdsa94Cb7qNlhStpF5oOOwbBcr7Xz/su+6
spAuL1jH8TaDjz/XnX1yYOjDmWc/eD2euLsc9WDdpyZCrHRb4LDKcEyBi7YnnsB+3Tal7poUhWAy
DM0TgyuKa83fsMatvTbEHhCtE1k4+S8w8r4OpcfQn4L9q5KlL0rSYkSs5eseGwm3XFwdLFiD4wYY
EUpcM381LPcbLAJxsVog6zq5cd5xf4EiIbFSVeJUPBjEnA4aas3o9fYJTv27DevqOgUY6K0yZ+J0
08FpAnvetw00tMQ6q4Z97EC6paQ7lmMUZSHVCZCUOcngnHf/i7IzS64cSbLsVnoDyIbBMIq01Afe
PPBxHn8g7qS7YZ7nhfSGemN98BhSneGS1Sn1FyEeZDwnATPVq/ceXQdDIbcIz4Mf1hZCyIKaQ9Eo
9rMn72erKWgGwoFPYKUrrURgboJp08oJO0RcONBdltlPF81+xtVjljAEPKgo30bs0FAYAAcE9VzD
0EBK5WcPC3Nf9/qup4U/V7QwCbZhGApgeiX4X+HkCC7dwl0O+69eQZdYkAzXc0VX5k2umyeVpBrd
KC94Y3ZyjTZwmgJgFQAIXrUidFf5NN1c2RzXGjN36bojK1qSIQzJnPkuXUBDXcQADLjz02T2KbV/
cLqCKpKamMVYvFQL26Obuseo68eN20fFOtNK5LxIftHyPWc1P6NWcJRbkKDXg2EmN/R3AiBB9VAG
DY3qYHwfA/bokYul9LxkARmUJOaaTdzM3omSF/1+qft2oTIGJn9pceoiRgM2LzcTYo6BGGPE6Ay3
KVbCVaMLGzKbMvd2sKjIS0pB4JbZztFd0nMfRQmNusHcIipJd0AbZqbSjE9ebMhdTh8Er63+djS3
nUy34fKW5x0t+HC8vjpXbT2PK1ww0WcR0DxORXwiPVZcaK/+DbL1XwnIEmSJzaTJ0G3d+IM+maZ1
542tzm2YNxtC/pQl4adYxjQJeMdjsRoXLMv18r8S6hjlLRc//v2F2ioj7z1bKEgZQOE8ftEcTe2J
ru/xWul+AA2IxIvxHmXcjbrq7U0IHxXJP6XHmhPDb4yAcYhV36VTlpxN/d+mUq8kuj+VT+iEgH1c
tvKR9/17KNVsUyApljHCjXLeSJURNkjngz64T7GgawNmamyFjhzrzrCbpZ7MuJ3Mm+v4O/YYskAb
OGq5XTN8S8yj5lL3OLVGXjlODqPZbEeMafcNLlmyniBo6zDdaoziW+do9zjlptY6TCHIwCpSh2sN
4drjfcYFtfw/oMBk7lmvT5Fl4EBAI1ovzY6iMTCq7AHtURzaLD9xaRab0F1UUjoenWn4uktsDYK6
fZnNDsMDGWFrmTLrfUY5d5c6AWrDFOcbTdPjFWY9P82ablf1JpWV6qpTkss9rCLCHgWHewFOCqpl
n53gfZzzkdE5Ah53kN0l92OjrYrE8a+hxR4837Fq7Cdt8vYGdvq9p6pi1cjO8689uouZ0QrwnXrd
h1zwgEnIj9+sJ6bLfROcR2Cg0S0Z0cwbHgaCkZgS63XpYSFXSXE2wiHZyKXakZQ9pWFk/gTZxe9r
zFpMaXrimFHvN+50Ew6Rjb2vsC6k//DJ4KHZd671k8wtbu6lXk3jkhQyaCSB9WSVO228nkQHkTYe
ufXMnSHLAmNbHmx7MKu7mLPSKTNno/cU3MoMmBqkzaYY5LcwGC3kxXaCwJCY66oY37BkJP8mLm/8
i5GOQ7iDmYcpefzcP5/YjGMoQjf9BtYgPWdIbHO4GbWOQt8Mwq2oR8x9fJRk4a6Hi536+rcVGGKa
RTot8Gb6utMA6OrEOR77XapPpJ1rPfDb2PtKaRXWwGaqzf9/9iHFMtz4++vGFj8oYgv7H8eE/UcG
nPs/p9sH/nVFg4VOZ2+Cqaem9qZLQzgobdzqMTOpbjqNPpALZFzRTW/nAjcffDGefVIlPGjaqa5b
tUpH9aXNKTQri9Coy6SNSBppsxQwETsCnK0yqocgjp196Byu8wG3AcnduZGNGx1EkjRHn6k0r9J8
jEpm+lUEz0svCVJ9+9Dt9EOb6W7pHrCJ2vptu/CuMHEtZRcZ3TQeuWu1/VRFxdk0PwytvHNV9mYM
yYRArp5jw/1wG2xkV8Bi13ISpBRDa571XVJ6YlU2IOBaUDm/bQpVUmDikTDkzcImqzyCkTm/qDn7
LsfL3DYB6Kg7RYVP6g4kjznZKRL5S2EzvJ2aARe//YsBKwru9IPwZI5eBpw6eY2rgbbncA0xXUUR
BVuxSPAALyr0ti29ELPvve2N++uQN154VLJ8TXmTN1adO6Saj4ZHFbSQ4VBLyQkuvKU5J9GDZfG7
RRir5IjKR3ZmGb3FLU7gAbf7AixTkcCMHdeZP7SSamQhoV4lyHJx9Cx0wsbj+MnjAe2gzEt/brUv
OUjnVMjQWavwV6Gc91gFhz7F70GBOF5m2gZBCPZbXE8MWK0TXkrTql/DBLrlta62FruPUyFVJQka
6pKOH/Be+mYZPVwn6LGxIBsKfSUGx/GhDmCMGNBnGYHSmlzRefkz4lR0TF0Xe0EUbZhehLg85HRq
ZwbaiFNbGdr3Hfj7/bWBbeTWMArShcuX52WQb3H+1mE/3oVcgDr000BndrFEpZIsxlmQLnMi48ON
h3qHt4PrtgiP16+unArFqe6fwvKYt3wHcLX+1Or2wcvx/JAamHGM7xhBIayEQcbGCpNWJooE/QHE
f6s/Q9+AiugMB5ye3LwLIaGsid4wvr2XDFXAQKQPakbeui5rADAgV7bMiKeX5CSas3ASb8sLdHNd
0BCj9VB+zOAoa7AqHPffCwDixRzgCLz4368hxgTV4jybS5fqCk9AEuMR17txXXkgJq5pr7qVISy7
4F3NkL7xkOLQ0h3SS0FNyqsW4aWaO7Z6eE+QH/4C2QcLTGxsLW1lKgKC1+rfNsPTxBW11fIeVy1i
ADaL70b1+hBcJU4d7Om6TDvlX2ddOgJ3YUaLWW/5hgGqjaXYbLAoZqYeQKgJ2kvQcpQGdt76iebd
jSoige8M/b6R2UM143Sd8+BZV7SGTUqEoLGDG9XiFWKWQ6a6L0550fzUxgkTnesQIosnBH2XKPGq
RxW6m0P0Plnp2pPTN19hPSanhlzAtRbwdBKSHWSRS6ia98ibou+qvYzsgz4K4yG38mdYlSGgospb
24tvr5akJ62WpzdMa2xbPVqn0gmJNfjE5swudmFctGunAiWc9e2NysNDMdbWI7CabRkv4mNp4iFl
evjvGCBXxMffj39Psl3UtCxpWrql/4G5mktjgCnL89oCxiC5iHybTKa4CD2r1j1xf/oKr9lmy5Sj
jOePEAv/k43QBqdsOA4VTZWKEK4sbn1FtOhJQJvUGuCEc5YJ+ptYPyXS/HS0cUP/XhwbXLK8pVg+
c3MPOQpeQELz4JlRsLYISqzdAVe4xi6NvWZ3uNFy61nTPlQUWWvEBAckTxhvc2SWXekofM3ZpWcH
w21rUK4ks3NsC7oWZ3LFPkqAeyyKVxKaJnQJp16VqjM3ccYUZlFGrn9oLl5O1Sf1seyyh2HAgBku
z72Uz+Wgpd9pIBKAx1RD/WxCLV54jOluiItXc6ZNu2oETkYuRUv5uFJbicj+uIIwsBXk68CEJ2U9
MG2eN9foc5lawaYmuOwUatpdz5NhASdcRfzOSFa54d02tMKrOFq2t4xMCRpndfVSVWAVCTY0Kzkl
9foqswyTE9B4pusMA1cwRxfDQsu8nu8yb7KTFXizbxTdsxeX/ckJPjvxXCVcHpHVS4hEfk+6Hw8T
pNjbfCnqzMUxevWKFID2SgPZpUWpq5v5dVR9tRJ1SfBFU1v2mVwLyCsbEMp6d5rM8P46frxOULWy
HzaGlhw80/tZkjtc5ZXCspvqTLqC9MaaUPU7puXfBpypS5qV0VwDqi0eUOaTyiKYjSUnT7Jup8ya
d2/x61wlOjWQvXS74WBw1F8Cu5z9IgzSXa0X2zm07pj/Ij1GCL8I+5hLooGNIktCEgccUqyU50qX
g+8sedJm7L/GOsLLocR3nHA2Rnsl53rxuoZ8mAg5IkiqL6odJhEBRppBdgWAm+08jHIfGI4CRJUD
7S3t5Huj939pv2D08GeV5pBKAkdnOJ5psEbqjxJz6AW07rS0SG1HgEVDq94LApxw0C7e5GlopMHd
aI2bAfRf1EJrrYySKgrvVzG/dNT+3OqaD+21wk4WbzvHLlYAcEAReTPvXdGswkHeN4Hnd8z0FI9/
qt91ySC2oIXLrV01xzBwHjjgdx3MKL81rGylVdbTnGABTi/OPNA92c9lQhzX0kfDd3M4GiWDaqVj
jrZovB0Njbjy6h/XiUxvrQpzbpmhXgqRVrdzX94wVKldgG1SFYf0p0esd6Xm7gNsrwaZ1bop2DUz
VuVAxpFRQIv8q6TpksaTIEBxpPmtKaqbjBgp/NVopdzmZ4sJgQIOOEauaycRTF+ONU0IiHNPlD2H
iev2fmGrha9aC2b7ao91C0oz9u9dKRJrbRhk1Wq9+tX36Qv0iorOFVu7DecJjcTzok0lZsPXQXut
uAXu5ygpfQ43EsXhPhaR5WdRPfiaGH+bA9ZZbal/DboQt0j2iP+feWKeY1NAUi1vdJOwfFmHo9+W
XyrUupXbZc+jXi12ioSJOLWOp19GL+XYzFr+1minBJHesTPSpo8AXwdrkKvOTXZd0J4mOe4gGc47
6oDPLMnxX0XZAyHHfsMGFSbZ/WfnVpc5cn83jeKaiz68pAYVN/GxlfYe8tQR8Gh28xSfQct/DgIz
fl6Md/nsXKYpi/1RgOgIMdTV1U/Rdl+SDHYZo9hQhxhF++YaOY1EyF+ArzLxgRKUZf8B2hiLReKj
6JtPqP4/Bryv/qzNwHGQAEVhmVA6OJzI6t/GxqnyCIrM/a8w4TrUHBtPYjduysoELCLwu0+dOnY2
jbOdEV0OLUZ0cztdVPom1KbNb0NJ2srRaDQac1doVuNncTHfFl1DTNZA8yOQtjcc6q/GmVJfb5li
oKF+5jP7RTpLQfaxjJ9M9BkjR6K5FzUcDb2LyHlawY2Z8A9FjEqgP84FeUHH0z6noWf5EEJdIJh3
GR551bEYW18Lwu8O9K8deHff9/X3RrfPopzqSIXtH//6H/vNw+Z/LV/xn//Fddnd//u3m8ft03/7
P/jbN+R/+ddHWrbf/e1fNn/u4fsvNu09/Gr+aZXu8m3+6Sv/x6/rd/lXm8r/+qNlXd1i3/uf//zt
//qz7+Xz/+d/N+2vuv4VfYb/vIpv+aK/VvEta1sNtt4YtiQgYi8N7/cqPu8fy24UFuphcNdZdqaz
2GkZ+bKKz/T+oQtHB3BpsLtPYPX+z1V8pv0P6bg4vzESY2nD/fjfWcWHZvCnmmCwIpD/x2IQXTyU
fy4EiFXUhu48LtBpmBQ6UK9tCS9t1rKGCjwbTyOpC9d6NUhVtME0HdRE72GNp6BnbmXjuCnSotqB
ncA3iM48qQZLRWhiv4SOnro52d2YW6/pVqUjGORHJdOW2cLkENwq3X5ogeitC8t46az0SUdUbmmC
eVdtIH8tVv2BtKXicIcSGK08Gd33ZnY/zhN6mkEOMYm6MyaiH4FLLMMYSNOPffLhalzPzQBi8uTq
wmJWJ7gR3NryO3TeMYMIhUfJ2o3Jsxa0NR4dsaVmeU0pjIjAeL9dQ7T4EjBitMUtpysndy4uaBsY
lAPvYEXcXWzQmH2vBPY0mR73n9OG+1EvCNt4x1CgXNfqudmUy3x0wA6fe7dhVtUM4W0G12FYUcpt
QqetbppyfkCAubHtEKBx9pLlVUBTm7xB5OKH1b5Bdqw2Ws9Y0Y4DstPACFJBVlNo9jaq7Y478JEg
5Lx2pjrfJapaZ1h0hd17yIUDu9scd6VJt1q3Oql5LdQx6BfFul0AXqkkTWENNt3DQGmU53azNo35
XPYhpsaWWF+KskIWLt9HQ7KOPXb3ZctkrncHYoBZsIPAPQAhisG1tfDSene6xzGBnITvLwo1sc5a
ID5TuYI7+VtitgRFSoCkSbju6skbfFsWxhmIDssa29hdzyr/jKIYIjF9MYFR0tReR0QwYJ8V5yCZ
FI3aVo7HKsaT3bPX4+BF+jNGnm6dMLH3g0LsRcMGQk8yRXVbQlC9reZd3zTaHmVqX1P11kRvDGZa
W5NuHwLyoWgho7s9NhYnJq2d51nv24jfFxHGT2PgPWSt8+CErbNKCz+xXf4+fdLvu3mvDNP3egez
Az0EvwOHZSPKuecq8rYSBY4hl9qTk50oSgh76y0L46YUe0qGj7aQbrjhEvoVGN50EKqqqPojk8VY
BXa0CPm79UCFEVaip+AWqNve2kqzvtMl2cjBQAgxk5Thl+t9ZGBrV7RR4tmb49fQYRDdBUBTvDM2
fmfjwRGFSAW7bhzrcEsqIz0gGDE3U4ygaciPFdGFVWJgtySCgU/fMBYiFiSrIfXew0hrVl1MfiEp
tAfPzIg5w0dcWXVSbHlxVnlZxdT2JfsKY5bdub3aZvroUQMqosmT2KjOZUeLNaR+xZKe0RXgxgiE
IHA9TdyxUH3uO8xtO5HE61akmCUj+WkYrPIkr7SXdpzs50qnoypXNm5m/IfYPjC0ZfTpAwQtvGTM
jOZNoTO+xhYenLyyNdmBgUirw8sptRmHFjSjnZHIEWdntALtgiGtfBgJgL7CzXuO+fWt7SxKqOyj
e5s8HG8gzao342+D1AFNMbmwXmM/Kif1S4Y1wBPA1IW5W2wCWpxk7gwmYnSDBcegbSljPTlkKiqX
5SRVJK1NHiRvTSp+hF6WbmKZfaXMrtckjp0V4VsQEJ5mILLB/NYaIuWBgGJcH/E0qy2uxtuprh76
ypUrPURZYyB6U8WvtSx3SR3Hh9IIv6SNCxS4HyN0HtcMzpFlsXXPwc6B6b/Eio8PIKhIV1D+XERm
6tuO2IzbQgJlS1OEgBW/mAV1bqB4jbAbsikwiX8EcZsegfkYcFG6aigvEfsinDjQTkU/oYzHdEeN
uI3HrSd7njLivSDTPGCPbV/irA9fCRtDzU/kKvAQ9XM5/ugCl+ydgezmFgrD6UyNZhA41cOHcWm+
EqGiMzVMgKKSxOUJcpG96uEszl0dbRvaadoPL/DDcsDAozrjOAb1SXexVOkc0q5LM4Zke4e5kfVf
OeOTNJKxn7bh0Q5Da+/klPu2FDcBYSCffS+vonA0SBihw7tWMaErM5y4OEZZa1kLIh9VAj2mFTcZ
WcW1C3LhRmS3tV3h1ndzklgL7smVR1czzZ0eNO4qolCkpW9eIvvVqmFopWiuUq/yQ98muyj1WjiE
6gzSFp5nTCk/5GrdSeuh6KvfehXW66iNkBtS/dybrDLJPOHPo/azADC5VsymGxywooT4XOMb4zfY
3cXd9clKj7q0joaOsz+vp1st59o0rPjWRg6oYGMG2nxRTmA9Du3ZTWISBvHE47oMVSwHXbuNrcWG
4a28vOUDwGxgOsqAK61Z0irlzrC0ZN2g1m09vxXth1TjtJknRx1AmQEelNktr4O7GwP5uzVT2FKa
eA+TaFhLuGuqKe+jGrNDlfRrnEHBSk3DjsJnl1SKoKvCEpPN3NwgTQoO+rcoAiaRgLPxoWXDxl/y
QkGMtzIOs0M503ZxcFCK0KksAbe80wFXvIM9OcAz2ItC83aZzsnQud6a8BbOxNmImHiUPp3ssy7q
fBvlPAVhFD2ERR4fJ63HiitI2AbRrs0UdKaIhpCHVdSL8ZPSHOXYYxnZxiwQ5Ss6LqtYi6x7Ntls
hyKc7Gwn/CmtRl8HFZYBLG5keXsaeRPA6KQSTE6mdSaX8UyVlWjx6xRgaQeN74fUEaUutE0oHCoz
64e0sIO6QffDaZgy5u55dJ2GBSTafqicQx25h2U1YhBVP3ps002uFXdOE4KIEK/grNHw+4gvS9xD
2bfOJhnZjFvkF1mCy4laccojzgAApVyNGFiSCYmXcRJnkpkiVRodecvxdjQ6QM0tkQsQRuRmTJbK
pJBAgFbjGL+DrOuuWlD5vpycHfbxml+Qa2xHVq/lY0c4beHIqtRdDZ2B66V3tlxKDHqUHe8Dx33R
X0FMQLoaBnfv2fA78PmiMulnS9HoRIN6IU3YbeOMIOkQTO/UMDRRiiR+GUevrMLEckdHFQY51kfB
B2fLCcVj/tvo+0elhmGLZP+sN029IYmu0+jfRXELKsAY+eXow9s8ZC6ruQj1ecx3biaCdYxGlYVr
LJzOCBC8Hu18VBGpb0zgDYZC3svB7PRzNsb2XopM3eANPGFIA4qE46eqw3LLMi+EhDlFUQxzcnOa
ydDNji5qzIw9/K+QrEfDpiWOB5oI7aZqpm41zN3KNgJa11JwhCjpPQRBsjI7wim07i9trj+3+oue
KUVQ9eC1eYxlPmXnHLJoLtvyMC6j0RGUT5rb1lE0qvGnonwiATmeSmR/6kgNrZdtyty+TI3TfpeX
ACk023vx1PCljepsMiAEziF2/ehlh9BmToGHROI1Z85Y4Zy9GCY4Ea0lwklCLM8QcHfsWJtum6C5
VdqUrkZ2aOyIDaomPTRd/UuV7rmGUufbbFyCkPcja/Vg7zTgmMIBfW4iJKPb+0kPLIg/1quuRYwU
uvyOrA/T41IUaznPFBu53wbpHvLQK5AQ9piwP8fXa7NYm3q/89SItanobxFOXR5aFI14JSO4we7M
USsb8hAa+TGsW6KmMxAcb1k27l2T9VK6POVc7uR5nVM4cHIELDnDh9wYRwwAOzeJVuALt1KguSYm
2Q8CxuEKeGmK8w0qfRuiLLpO/ZmYERrCPA+3DLZIyzvstuGPskFV+7RJ8W0zt9DlUhATuwiW9TGw
6uA8gu6Oy2NXD6gdXrfXjLJe1YvpEbkg8cPRJb2ToYcNCGsAQd4K/WBnbr5tG5RZM69/xyhtftSO
y/rB3CNTavy2RJb7Tl/AVqqTs604+pIO4FRHziPFycPebqzIiUnGwpneMAsMcIgCAAgFRJ2QaGs8
PyEtk98eANpEU3zEjG1uvTA6iihwTnjiCTrl26GSn61mPWVsulsHGZ/X0bxXskc/k4rbcCA/U43D
Hhbh76XOrqv2d5prIWcN+AOrMNJ1ERoWwsa+k8GywRHIGkSDh7ktAyDGOqUcVP3QdF8Mppp+HthH
Age9XwHz4rwDhTUAnjRZZjJ58i5h+SU7BUg9HWL6A9vhNJelvDjZqZrGCb7fOS36ZD+ywZcfZ3Fy
83yX1QY/JTYUAL5xN4RHD06szG0zmLdGpshdUM/2CLaiGX643vzbJYPBwtiZyGNh+0W0xAoKKvAc
uzatVrqqJPVgxM4eZk9InrZmURROkkuCXbw9EVwTRX9aFgZJivAhrg594gZsbeItq4NnjeUDm3aI
ifne9ElHeLSGUdCSwWBxiEemp3qAs1evVVvehqF0Wa8S7gvb4QquO5ZPvsuM7bq5LJkMg2gjs2z9
GuGA70Xm8TNn8rk1BodFI8MMAx2ULAPasD30WdmxG0Z/6IQ3nCzaWtWAV8kdtjhn+XwYVfxVQxjy
ncHoN6MTmr6YtDfXgp8Dj3MjQW1wBPPdevxoqr2vZdvtA9c8s58BCpDDoj65qFYwPksOjJX7xGno
rfPQ4cKZF9J1QhIrUaLcOJDDhn54DsYYglvDJk+MNzRvdW1j+qcrjns9OdW2ZW6MbvyawrrY2b1x
Ea2VLFD7rdGr/g5CMdzH/kkoi1RGrD0NPFCYWOMGuun42TnuRTPFXYP8b11Izo1HqQX8WlUhzobD
KsEpGB6kpj+7bfEpa6BAYcWZAjAFCu8edM7C9Kgf65SXx83cz8KpqQrSZ21uOW+ajn1xvA+VQeVg
hW64BinCohTyor45OssF7wJqh7PMsu7brgAoHunBzjXlD402QxrD3grLPRIuSAI9Y3UGv9RsjpAp
p9vO0lhVOCEAMtc4Sr2Ar5Wzsbwg8H8y1G6e2QxOz04k0KR3RZg8QmwosbJgwR8X6AHmPqpbNOkd
ddujHXiQm5sKwYBNXbVI3oW0y0NXQliOoydtMOVetfLRIP+rBOh2R44Ze+iTI1SnZg/b9BjqpbgJ
MaqOmXZRN7FD0LXI+3yjl945GsMSmC6RGpBmLCzmRW/v2cEkbtrJxi1N46giVpijFdxUEXkJXJ9I
rVZ10NGrg2hLBHAyQpjarrZneU9MAN9hS5s1xNghlx1LEeMDZKjlsKaGJ8UzUn4XyQrZnCEEEnhZ
n2SL6FtU4HAS5zVhSThoO6FzUYZYjjySXaYTi81AuDun4tqG+URRLM+syYLya7x4E5XUhGRTd9Ti
fYUXHRPNmV7k0PAb2Np43phfcUvhlw1mMEhRQeTfkOZHidFYAMU9dh2xDag6PnA3Sm7uO599uqte
pyhJCfWnkPiAm9dv81goENIIwC6jeh0vxOhuNcvca5htld38bghOmXoqeNcG2reiBVKVXdKpv8GT
fkjJEWXDcuqbbENN25JeKg7eFKwVPwoWLsMwHaSj54d4gg5mez+6tLuZWV25qsbx2KV8ZI22HbnT
N0T9imk80BzOMvdXUrDSOVLlxqTRI9iA6JKZLKItUew9nCal5fWnRowzHOr46IpkhpcXqVXVGHva
++duvtAv7hs309bmHHGP95hRovHYcFyt01hj9lVXtwMF8GrSqYQdMRobi71nIMMIhXhMAViSBTiP
y5x1vgwfcvHQAihn2JL/xPnBdDkClZ0k4jG/jyWPU+HEHx4hwVDT74vctfaeCZoxD9z3XuXTtuOO
CyaG6DSJeDhGAL11nZ6GMNkGGNbZD2D/sKwDo7kPtwv3ed49MxfUqdSiY1yIgwO5O5pZmOllw7pr
eGMHrvhEANmFXEx3KL/Y98kubIIE19FF5NfEP3SSD3y8bazDwOhNl654/OlOyy433d5Y+CEXQFFB
o8Uwii2Pec/JG7IsDD7yDYRCKGVWcsvz6pFo2RV2x4hC64xdo8VvUxMChiYv22npF6yw106vuqPl
WuRmnSPbBNdjLN4SL6GIZPcwg12IK6PnBeuR8AKtZ2BtIXmcsnTGwROd3JLIEmPaCxh5j2lVDqnW
bsIdVFbHh150YotqhJKXPDgKYEw7qyO4cnqmsuxvdarjecy3SkuhVFiyWpsj9Qk7m1ZOK8yHzlFA
kejk4KMxQBMMbOMQj1rtBtTj5rpXpDZKV/9BSEmteWQQJoJVU0+Uf8YTE0AQSAUHQG1iXmxz6i3X
OLVJxzBxclm/aIUHa45OVu/dp8UojqY3fCZ3Rprnb5KiCnocPnV3XeKLW1dh9tixoZz6Pjl0U/Bi
DpwMbDk5aMtqIOXOLOzUoTsyWIOy3iQh19mrEjGGqq5fD2xn2lqWfRhC9GYuuuzUeyzyENCBYkaD
x8DyPiABbK25+9Sr5sXoAwzxq7xD26vE8nqy7NBx8sdem3/iqc7WdsLPJAuPXfhS2Wddshliqli7
IC1ytVT4N7r3e0wxuinNeCv7CX0MckDB4uWNann23GEljZ6AKZxOk4fq7CC14nwMATwzfnZjvK5h
yQ6kthOrgLUdUEoOvMXYJzT3nY9Tg+Ab14YodkVAoS4BOTmmOMjE/vIyXsFGZ04p0P7wcaNKWIIa
YTjhOOowarL00IyztV7xNCdF+TkXHEiRQRABPvdADfGVqLmEjS8fhGL8aZbd7yqjmhwMstORY+2G
fDrqmBQxb+pMbGcmssq1+I64WkdLe4J9caOc5NSWKdunMu9rUnLTu33KtgysOVUw4tngEHBCfbhP
69o48pZny5aWNxd5gVG3c24j/IEoOqDiPIhrSIPYB0modtW6wV/Ezzm/z5LhfayrDxuNXnupOnjy
w7BrYi2H90dCIrrrtTbipAoucRA/A+RsoBlho+NDoIG/qc6GX+D+dKrpHcYVrUESPCf2S98yN4z0
iF01VnTO2ui+6WS1YGZQI72cLVQjthgJ38LlNKbI420djJ91+SsAMrxSLbOCTNcW5WSNGeY57piV
Yks0cVW9szB2AenqLK4BOt9IFlupfmC/SSbuS1h7FXp9hikcDEp0V8S7VpvPU68/hHWAT6p4bTBc
4thJSOjYaj0KsceIhfsSunGVD8vqC8vgeWHi0+bDyeSn8WSmNrYVi4W/I5pUbz+xPXGVdpOzbWIc
Y2PYfGSjRf/gsCi+8OhsMnEcpDefJhjEXKecDAOr6ZIoSrBrsHumfu31XBxrQOa6MKJ7fNj3JC7Z
XbH8fi2DVfE2obQinVfunKVwSB3w/eFNIrUHIwNSEHCcrCzEoxGyb9xZ9+7jWIhuUdd+uJqgT5k+
rHg6ZRw6VhJCEuDkylkg4nmPrIQkxSjvUjHsS4Pun0pUduYuQbopEstlzl9dGgianvq1nD9z9Tst
xKYellC/pCFFdzlYoj6xT8Vnl8ZtkRg/bW1+GvQ6g0PaQuomfo0hbdNEtuH3lwGos0VIQ5v64hGa
KWG1WME7VZc03JOsQHlh+UCkZ78xmMJjbexz1AIkp9NMz5HLX3Vo926Z6bfO7L4HPeN7NejsPmxk
s4+5PwzUlMfcMNYzytpOTot7kkNITqCh28Rj7cCtbXYDqyfsDqtGPT10BfqUoripEH79nhgkvKCm
dvNTT60+xrOLkDndxYz/Bq+tDomePc+B7jy4uflQM+jepEZ7x2IduuqILSgdRA8IavPFy1g7prnO
u6GP3U1diF1thTd5LpesIAORvonfF85GZe04WNRaTwt5ylx+Tfr0VDu9fA0shBC774J1ww+j6fS9
PYSPRJCJ8dXWrVOqzVwY5rkzu7uxwYjsGc2mbapkE2RevFPvKP4YV4sADZFZQ5eMP0Oz+l2Qk2Cs
j0c2GF5dIp6Eu1m42m89N+fzV2xkmzuyjHHarUuo38yaxHke23foU+RNMrlJ1fgxu8F5dlgarGnl
rRFnezQNgeLJ1K422aspDHigIP9g+Y+3TfN/mTuPHcm1drk+ES/ITT9NmvSZ5au6JkSZbnqz6cmn
1+IVBOkK0EATQT9+nME5baoqyW2+iFjBoKY0Jxwi1RiUGX4uRqYvc+UmD83MEjOzox8YaqsbY81g
oPskFdApWe2bquANzc8xlzYEWMsNhrw0/Y4gUZDggUMbNRwG4EURO15Bh22LlY2tfpNX9cOkmjGq
06tRKF/E3Q/aUP5VIvuoLPqBGiTDROIA1zZRaq9zpmqKD+WoSxkH+WDTCe4MzG9HWhwkzyvku+r7
WVgkgZScs1ytT6eqkLgloBQ0TbqdjQBwTA64FoUj5cT25rMZPQAxLviZ1fqfbLjYQxyYyVA+NuUE
pIwqbnyAPUKzNRFxTq72Yj0VA/1NdQ/So+kb6Mmy4czXM5fUlH/VUH+56iIO1rh6SVG7jO8IORnl
OHKlMl4jtbcYzWTOwShT3ZMJiRDdEj9EtMcADJfYK3GdeKo9d3dgUsh7KfGWUnMCVxs4sXXdFDBC
Jl/Z9D6A4YKvsrFQaNdJjkfdzL8A3+20st3Te49fiqE8ZUhfo2nR18PuzdUgexeM1ndgxXrugrQO
taW9E7EKy9reNxl+xq7VgVPU5kWaacWTb5aQIOpryU/xaKT6oTddbKAu3wl7FYnRaBsngEMl5kls
XjMOBkL9QP5Wyiil4sXBBRMBJ6AQLpYX/HaMgAXdakzihiEun3pTvZWA4i80xZ1Y81vfGSkvZFz7
VYHAuFgG9bxGci/5TAM83hlScvwhoSQwhwcSSL+KYcY3fHMM0/ESc71Mj2nMCGRQzT/UVdbQ+AUb
Mq1VMi++eHdsXwxsKZOmP+Iv+DVwmPGsYqzhy6p5/lNBpLMaVt5w64JBEvIrBXiN/RlPWPdSHYmA
Ju2fKgXZ5lDgQQ6LyutKS5/xaZClchMeM9hCvN8DO4/dHc3CINmolr5BhDMrnpAr3t0ecnIyM3Kz
yV0jojH2lpoV7xJFcNmBULNLSniZEWoSN2SOSezSxQbZFQFKtBqy6EPF0y+im7vHMkn+uo9tcnfj
8aVKuV+oefbJu0DjgJ0+K2ka7dYtZD2bj4qJecjkGdU1fOqqWNi4RvV9BIRPMINhaIx6YCSpy+2h
xovZd9YjxxBtqrTQMfMPUscMM12OZ4tOiUBZ2XfLFR9oiW7Qa+pFL3C+m9kAkAwTuhRrdqoW9ciI
cbmMelxwaYW5qCaRTtWFPDiz8gcUOXN6VCtPVAAcuUg8qkywH9KJw14O49FLeZUIC/+jevqzj3CS
TI7+SRfLcLFsUDtpTG3isJrBOreoRitOCSYi3XFik5z58car/FldJz0ULuAxpTF3KJS7NGn0D5cn
ozOKtwQ+pJcCIYVlaXdBnFLmBHVAMRwkeXtQ/cnidqBgySyrdN5lSfxHr4+kPV64xpws596l5Hn7
hgxGsixhqcjfSuUoBpOO2nEja4BT1oz0knkJcXxXOL4lG10SXQR717p1n6RMBlSk6YKik7PDKcY1
OljPLXfnaNEAhq0zpy5KaWmUBe3NxZPgQegUf/IcFm8hdUri8+YZRzDydjVFxKDdHb3X5iFhZka1
QATcUiwveqZpeB5/y8KS0DJ/2nh4IVSs7Tnp1D6fBQEgiti91VWfO4tTNjjPgAgkM9y2MFBDBKa4
knkeCdby5Fg1GaoZDbzolde1ZewoJyuYl8JCg0/qAH8KQ46dHvW/HUSqaRhr5iMcrBoJozYvWxqW
esbuVkQ/E33qJNay4hjljbUXIAN9k9wTwfGBXB+WkvR5kcMK/qfbcxkUB7ZCE0aA2lq5bxjxeTEf
h76cDm2bs+VAQqTJYDUgs1brHsYMBmJ3UMMipu1Dc7tTQZ3gnvB7x3y+OShT9TPPlN5YBFPgSlLb
TpkCVXQmkvhSKaccSEBYO9hs9GJzRgCo4JskDF5VzY9bbtZunIHMhjAUjQtGvMkINSwLu07b8Nyb
9piT/Y4MTsB2yfPpcNywuM/FOBEiQ3uf8qjfNfgRwnSOCw+PZ+Ur+d+eKOFJ27jFo/yGBM/GXK+P
NRIPgRdTu8758uj2OQfyc0ImmSMwBoLUeoLN+neMcrojYu0koGSuGRUQhdL7VLnk6I74MZnO09Ba
2b8Yeuawit5TReGnNignp6FnrFp6I5TDscflf+oFI2N9XEcEOpf4cAKCvNPi+yKi5CjhhC4tp6IZ
fzvC2NeYwTkZyhztGZQQuKeU9g4E8rixSXcTaCWM6HdywSGreYlGG6+yHUrAfl3WSvlZq1oENih/
vmuuSgj83CqV239yGtQtjaWjDvCzX0cIOUAdOdmyJleaEXQy+kpXjzDCdJ0Qynx3RJzNy+U7jub3
0e7HQLjlIWloM6qzkRo4oQ6BmLH7JoUOVxGQ+g4lb/C6+rE1kpn5XX1aTSPdz8XmGQGzxHtAyHas
WaZmyiFbJRwXqwtQh2LcvN17wm7gOxS7ezi0cVRea29RDAinKwPgPJ6ZczBfnnkKchs5HBVTTwuF
Mbz1EUOe3RVNiwdgzQ6ZyaWmqXDOxBtveR6+XJQbvy1IgaF4lUc35lxFQMRfXHrHmqmpAimYaT+5
Udc91/J1bpRLsiYXYwDo0+Ani5v74pRYoJXhHzMrSoyihmmwzkE7z6iiXaLfsjUEO/30micb0AvH
h0QWGZuVo4uDep7BoA/snCtEknwIy2zPNg1pkZZzTGZI05vAGbnh92eplMEyvmmUo3tch2F6zjzi
m5/4iD/iRAPwqnIci1ceUkpvmeE7T53VPukazKmN4j+wtwbGxj9y/tqsU6FMlEMLJODq0u+s0CcH
UKd5nHqIJb3GpIebAhOWOnuAqbGEGnIfjEpUQR0VUqnpL5BKk+/QVcmzunEVNEsQ45vwmRa3fhuk
mCqesoxKD9WAIm4BlUMvJ5OaxfR58jFj9NunNsCxdGqZYAwMUJLlrLEAaTXp1mG9xi08gGUo7JOZ
mA1qR/EkhWn5jly/UlERzq3ou8vLSzJPJgS4L1oLJ4+E/DM8m+mCjgr6nx1qsDLp9RAkdjRQXVeh
GNtWt/nmGWwqnKujfgq6Xj3lBuU2uL93OCo2mTIbA0eLMJ1wv7JLhadie4UMjYmaYuZYMpP02y3t
t2jqGny85BJNpT6rcfHcNPG/ZaBzg65QEZBUJik14CLhg3UiMX3i0voB6/RlSH7IagUADvwrqo5e
f6mYvmYj0QMRNzgDzb+dnvdg5UXnKVGBKZ+qjpaHKGe/Z5JvXO35X20wROXIqzGWo4GirOUStlkO
08CSDDgob2ZOcxrNub5HlIfsANkrh6w+kNp+WsaN3lZAycm+yUPT4JWmL7QnnRzOqx7rxujr1niS
ZvKWwsk/59lNpUcVw2U2+mAawYlZxk0gq+xikWrniZAwCZeR4thEfJpwDFBwxx3tW5D2dAbLkYVd
jvIfl9V4VzdpBaejZecFCCAk9/eqNJ+HdjjYMSEzzJnIsfrkBrmGzWUY2lNchhZ8ldsYWXg8uULs
E8UOOqG7HpWK6FNaIs75FshrLP2UqY9tyqeJBM2MqIntfWJ1ZykUbG98kX7kTODZJLpc4+YdjghU
Xab2Mewo44iYOxD1W3LobIYHa7fgWYGz2ySwYbNZso4AlmfCogYqR0jfNFTYeP3XOGk312TGnxDS
FtYYB6PFaM+AUuyXRvxKAUpgWSczqgErTSn+oQEi1mI1geKsBH4rSIPWPAatw+8i6sTVTxe3IdN9
ipgxe/b6H0sWJxMPMNavn0VVIdyXEMoqA84QhzfbCo14L63+mdFt9S405si4LDsn7o5dPjxjdgyF
E1EfW1jvPAEEPvL1103nBzsefimLQXtQ1eQ42+eGdffK5Uyh/lid7AMuGZXzAX0djc1Tn3BLJEW+
0wzS5mCz3sl0k7IHw4GEaOK+RIXu84vTgnaeIZSgmtwVQA/8hvTSOYgtzsBwvKgOUZx9ZwRpGI0a
wLcWTucZ6Rsrp1aKftO1sd1jOjH4JNYAtT1xcY5yz4CWBtm4IxIYFNtlYcgyjqpoSVY7E/1usSeD
VGVGXhePAovZmiySVpjmsPA+HMgpsnyo86nXbyNxFRPfxiZq2V+EmTmDrfgVEHm5S5fqN2GFQalI
lSorWHg3/WJAOp2T9qlg7mx2iQUUgbwYE7MDbdF6oAxs40YU4/PbQIuqe3aWxAQ85zzYjbguW4ox
0wx5WZUsWMxrVKwPsmgSiic0HSst92rsDEPQxMmpS/TBU9bltXCmdsPFndlwBbUh42aVSO0v+pb5
FJLxNDH33uuwqrlUisnvGnTa3iKYD/hlN0nwhwPF1/H8B849vRLKuDc17N7K0u00ZRrDnj094za2
t4GwB5hr4ayW0XWTWW2SQRZ2kXXl2D1v21mtVMNLs6mRpkvQVctan+Pfo8n+7auMoJEe0nPkJsqt
wrV30EcMfWbx3efbkdSae292SXEmHOM8YdgrIlS/+obGi4V87Lecc0jQHpR2fCxd+9/2H0DGzId8
HP7OghR6XDsC7Mb05q64Q9Y09vsq1/drwYbR5FiZeL9JeLFpOBDUa/0vVtoViuSMYcb+yjSOCMyr
qyPqIyY6o+j9/6xKcxL3xnzcK/Ip30WRjrce6dGC+wGuSbfS8UODoL2tN37Nk+qpkXbpyGfu+tJY
drnseQpK2lm6Rb/ChGg3GOlaFb6iInyuS9dQ/MOpcIjUt3Se7Z2U3L/iuTrqS8NN1RRGOArelrSJ
r/QuFuGkGS9RisN1hWIJs0Wcma4Dm+iFzmzBDHOOzZwvu1sTlygtlJqw45/yOTsbjvUct2pQrdZt
AbrHTFUOaNrDMcFcesD7wTdXCkpLDFXzJTlIDs42LsriN9X2hWjzYz8boWECYJbrDD6pOkxgs3e5
C4iBUIUSqrZ2mOk+3etZ/2JFNJ4x4z80eBW9NB6m3VihTXAuZ4GQvpuo3XnRBnGwpXnKTJpU9a1D
KmldqDVoUZC1KLge+2eTSO5uwf8PGWhhzyIZUMs223fj+I4H60DE3l874poA/pjb0uLYINb+5JUl
j1LEb0VatY8R350J1lVhiuyJXEXKc9wvSp4ExNqRTUAru1MX6QHgg3lDNqVhL27QMuILj+9jZUI5
MRLL8s3FDeupEodmQEFGW/iJ6LgIuIu7XmtZkmYW/ETgenf9pOce5hHUGZfLRm85cUhtjt9jtZYo
Mj+Z/WSM5WffF0Bw4wolX3kc+AR9bJ+rx+WF1meCYZZzSAtutnZXUF001kHsbiVGVoRzpDymOh6y
1j6W0djchnIkZRYpyT7WU9ZyOw5dq6alrSye2MSKoLHGYImbo7U2JwoMdxR3f7RCmzDtOGxlckGZ
Z7S7mzPVItrcv/UplxKcEQt7yRzWqCb1gImsMcWjZhAiN8Y3gej9PuCZst3hqi9IqNtBmtG79T5s
9gAyrLBCLsbY2Rg3hDigVxCj6mDuE4Q9dBv3ElsuYbXoVy0AWksbp6wqXqMKETotZzJasFPdYUCJ
TnAZsIlwIjCgOjjlShmdWy8Hcso5uzC2Yi6Ql6lBiUK7U056ldNobrrPldLSKCmP3Os0vqTpF8Mz
hrAh0BaHoSkjoYpyObEI0i35dJ5086FRqqCwGe4u4kXHP7PTulm72T0nQxuiAKeqtsL02GNe2iw+
k5M/tDiPQYfxLllMPEqTlanHdhln02cPDmlv6zi48PnuAIb7ka4YD1kjwYUKkylApLNQVd2zWg3v
rfmTJ1Q+MISGxVZ85U68zS3kvsm7S+q67SkF9lP28XLV5vhbU/NLVCc5NR3Fd+k0PD7KcLS6Od+j
EElGTAXlIjmzmjVn26xblQyGwBWeaywFpSX+DCNu2QhLvFXrJmvJ51Zk5+UkDXDvYbjt1wWyqBPh
I/XrzJI+bdlz2PTi3K6vg06ghARbyyj6NvVOGZL0IC0OsneonL/ZNCR7R3CNpmdwYWxCLLlX2rNF
w5ePAN/7ev2rLFXFha9JqaMZtmnuKii7pLZ3KYzFT+fovuh6c0AaMtvujdOSOLAGRmiJmOvZnvWW
XtpIaxR2uYK7ehokMZbMQVtfxLDljfQZqWwSDSUr4w9DLCA8CakZWkK4jbVf6N/0QrhfBZiSx6mi
A3Bc4XemjHaHIf9elQg7iZL8MedHNTEEhfY2sRg2W7aUM09Yc2d4+gai6UMIcU8dCS5J5s+5RZ3X
wju273JEUe09nohgRSnXpMgJRZOQsKbqM5wy/OMuRFR8PNN85eKQcG1NU+tqR6rjuWVJyjWtR99k
447M8iiZMkD6AKOFSXyeOp7q3K4Ckzml369ucuB+RnsdlyGm6hUPZNPflJIDmaYueNEoatqVkZ7u
pT4P3G8IKjPvZAA7doIXnhLTwuKnW01MkFes76RG5n23jTjctS/DeNFNn/sJT1UhMPYZ0+bjxgc8
253tcxWuGSV9Q3awAqVKGawkiGTSJX+lmWp/rJTqmuZMznPD4K4oTS6jc+5jW2AQJtffqNWpgTY6
NFpX3Wt9cTeKnJRyqrZXQsVxsqzspGR9lojC7I7c+PZ+OGR1rQnMyYokXioiPuszuaVKGyhyWmqs
Sd8iGfR9N6RMA8wOxHNGYaXRME7WteoWRzXyRI5ParAv9azXZ53y1N0YTehMcj+WXO4Tl3IN4bbu
cZqWEF2Tt2mGemY22T9HwY84DlT4mauMzgaP6pTa976136Wwm0BakmKveLvZdTw4WZa9UenDxWdO
n9lT+De493uIOoRu9DKYq4RppmV7PRFv0QF70u8aAyZvC/5MZVOSKuf0YNTPjoS9Y67lr8lDajpF
4VcagN35vixa8RAr5AJAEvallvkiTR9sdTK5z7ifnVLcXDexdiwFqCXDm2a1D3OhdqfYJjEQq82P
kRIqySL7OVLkYbUIdquTqnsuaIFgjhRiGjG7OtXnoCdV81dl956mDSEr2V4MeBFBoszAC7S4vNq/
htmELZVEXoEEs+c4XtMjR7nYcQVxdIoMTIbFAi6zcDHyqurFlUixXOLA64g6ZCwJj8FNTrnGVR2b
KGZj+pD9EnLxTprzH8jmZIkkc9WkxsXeLzMQOZO62apyT5XyqyrYVuk41E52PlZPE3Q3mj45zufQ
IXp3fBgo+DpUSwH9M/ssEV1f1PXYFvYjODXFj3LgC8p0zCI+YuHWQTrjkiMLg9qP1fHQZ5PC1gXI
NZrrhR5E9MDKnVWiiipi/rAE1F0rbMBSnjUlCxFW2a9grnNKrJKDC3smycsDI5H+UqDOHsQSUcRi
gZbIEFX1+TeWIFRp9sWaq+MWt+bN3d7iqlftuArzurvV9moiio3jtTU3UFOBaqONRLkcqV6FNl85
gL/GbfrQNLhuVaZUlJjbW44kYXw81A8yLa9G7+AKoDAcF4NNmSBNfHRCLpZyBha1J8TFGWrG1jC3
bnLhjsYJNZbk/xvD9ga1PrBJyf9Xaeb/L8PKFHv8n9PK3LbGvziP6v+aVeb3/PewshD/AeIQJ7Ml
dMu0qd/4H2FlzfoPx7BtTui2ruuuYxBj/p9hZUvVNZpMNEO1xP8SVbb/wxZbo45hMhsRpu38X0WV
De1/L70SBj1cFuuLyaFRY7P7r6i+Zt0wCi2IRZE3NNdHbUWPFZtXllm3RlNfsBW6aCtiOkmc8nZZ
iFtpTZS725xYe/emaxSi0liVemvN28Ae8kIPjnVB6/howXcFtUXhCA5uZ7uGM0qNu/4Glher/dKf
K6Whe7Xi2FIgptwFfz4zbeQ0cKrqiYHEXu379AVb48w1xBVBYRRIBnPqIIkTX0qasT6GNlV0dFXR
YVXwFbQLjmqFyoehR7+uJNb/agEdP80Kv9+irKkXi3rAYPRsq7e1lOo+NbZR0ogNQl98Z8AXs7h/
e3wz3ArB1PfaU9FNHErapd0Rw6EcpDlgE30Dsv1oFNlb3IEvSgvYq5vVqpVbBAYz+Dprjs9hAksJ
vzow8z7ymHYzbIJWgN2uuKaNvMSxKf0pXhKvXOZoNyvas8lqvOT9nzgbfskw/4shP2BOC2TeXLmX
A0PJQvDvV878TwM1BEUyQ1eoX+2xpK7Ycd7irH5tOsIr9vCj96hzS6KFsJy3GoYZOkXOXrg8iIVa
kDRC1s3mj4h4Vls0iMXcWHax/JmZRnM9aCAJtRIBNkUh9dQePRUeIGzXzZi+hFbCdazKnxx2A2Es
r0MVh1PzhrOJ8EcR3Uenfmkth9kFkLGFCaIpMW7XEVKeiV95KGqxsyrlk84e64At/rlJ01PKvBqz
f1J5a2P8NaFDXKVC2dOYPOdJ4YbdQke9O8NvczDOhphbcYrT1+zlQ78vuYj7ZVQAxSXWg52e5KCc
e/g00WmSlnoQFSYjVE7KuAZMUcg2JXPumGv08GKuS/9mtP2fVdV922wf01h7RrXpOE3iFSZwYI/9
uIN8ihTiTBoFdmVgVPDa7LUE74hpOY634mSw0v5izATfta39wTVTnzX8tQAv42XU7IQ4iemQQIeL
JXaIAod/ErvSJ0n6wUXWXybaFR2auibGJ7jAG19Pk5IfFd+IxHREbxrpzfS8OMxJqS+lFbmjSFRq
11TBCarlhQyHubwQi1R3kxrBU6kmDuo13LzMdnz0ASjzqh5WFMSEFqcifILWE2iwAACsE3JP52SZ
568lN9B9SscL2WOMoz2e6gx+GcbEFIdEyQm+JCKzYmmiQ/hvYluYgFNln3TJr1MDYyZbca+2Xmja
m+nM0dxdtsVqicN8dA3t2grq3ihTn3t2ywMBKXS86s0cZgbKv8UvCVT40mbqIt3DeAkyldpAo2/+
yEyQWqejuEip1dFj2nbi0fWUQt2CIg0OxPl1WvPfESYT3gQULTqkeROc6YFfyGeSR19wlrf7CNnA
RVh/l27omSx9VQmpfl4FwUpT3FWSEDtdgXxeC0YscSvIDeDsy8r3lni7b7ZcEsuPeSaDOAxYGNoC
/qZQuoMGF+3AQJytv/sebG5xA7NHulXsL23q5sCGusl9gtGhsOmQtPl+BspHkI+TAN8WbT4dDRZa
A8ot10fWMlEUNEL6DeMOegaDPskvuqgetHVUd6My3vV1dryt4mpPweem8rfUS/TWucNmBDc6v9ow
4mfMRJi1rtLi4rawiBrLchJpYvrlUj2j9PR2RqY6Fvz4U3w1/cAjKzW4PRYJRjpodS8Fyc5cmuKA
KM19B8gPejM3Jz7Pm8uUcNcsrk8KpPNw23HYc8k2KSwhmVM5NwrYK2Viggt9P58+1akzfakjrvfu
hAcofyy1VGwTEnz9CSfARnee8iVN7rJz8kPjuONp0ZXtQj6gEKnqifan5jTyl0lOSrgLGcoVjHDV
9E8mETFs93GlP51/eZi63D00Zv6jr8albHgnU5EYkKm6l6RDDtLrlioBunkfokc3fhJZBpVrCzTq
xCSlPTIjb9+7FsiAoV3mnrqWbqBHEYKqCXcNYGCx3My6eoDQQd8Yo/+dTZXtrqrzKNQJMTJYImXs
sL/GfFS+7mgUlhEXNFXJ5DjHyYrJE3IrRfPZRcxgW1cVKZ+5Ez33a3trUDAzdlXsGVrug6A8Sf53
IVx1rG2qp0mu3RPVuWYGIcOU8GNacAxOsIHzp+Nucdh24+Tu1Bzh16HbMXcUexvvmalW9t6ctd96
WUzuDPriaaAEPOaPkAXtZIvFSxF2Q7aXanpPs4gBt8MUz6FigsSY7pWDOhDkywe2OeIArYOxj++/
jSBbzDE4I0yVYVpWAEjM9KdH1xGbpby1oDoxM6BCSQ3mHsxxNTQLh+aqOAA7eekESWaXKTcEL26j
BVfF3sJ6BszhL2EmWIA9jDXeOq+x2y8GFtR5IFXnsfUV9xpg2bLkwSLfEvVK4WGP39N+CaqxUPM9
R2amvH2Dko1h22zjmepV0Mj6Et8skKnndno3RGc8rs4rS62La4O/qxi5SxUG76phmUmgqTH1zVbV
+iS5AE+zGtNoniNzshwYLqynIiohMOPfAshsU3aAdKVgDCD4bVjkrpHSqB3+J5biCpiAjRZvVU5s
yaSd2c+w+s6p5NrY4qXMrY5ROUMrrH3xAowgqv0OTw+yBvnNbertaAs6SJ1s5iXn5Khc9mdVe2mz
7heCMCAvLl8MdVNvLKL2Zo/zS2RhUOF7173awefKzLSQZqhl7u8wOzVdiiNA+Tb97gv1Ex4Bo8C8
6R7SVQITI3WBeXqvds3PkIJ0h5Zt76p++q4mCHvKIrMw4c1v1fkXRzqpQ01b7qVp8uj2I4n92F68
NYnAYjTqHuw/itmc8wIRn29pLyCFUTIcIG6FEwnL69CgX/XkRU2sWl0V37Z6P70RHiOpFs3onNCa
2DCAZmy27pRyma4YFd4LF3zgqkLAowZc2SWd+bLoWEu04SGpsq9c4Yf6trhQUXoeyFVYiKmCSTjJ
e7qQf9HZaGq19ZTsD0tEijJgrp22L9PsW6T4gbDgJqGoMJZEGi811iHbN6duCHAJMxHWobLIGHlK
WgrRtOmHqSkCibDPc2T+W4cMU5tyWy3jdY7BdCslEf+0W1XkhY4tbfFcgPFkINmjmHeJ2q7Ah+l1
YNmPsuiRYdhvXIYRVZ4HXUxMSicZS1Hio2Fx0nO6747X75MViI6d5A3iykIMStM/Z+cd9ZYf7Z1j
bqYa0Fo+5fDSG9dk+WnKq2ne6+LhOzO+s+LLST6m9mEtVU9n2aDnpde8ih2ph/mDkgHV5GvkmFPD
7snETxO/NTZUIgus3C8D00m7q5hWXU8vQw1KDExvBoH+jDOrosVumM5qwYOTYfFmgqjiKZxbG4Sn
s1d0ufWye3r+1EIK7Lnf141+BaB+g0V9sCeTTqdxP7kfcAo5at0yCz8U79ZU892CbcFHiPmYT54J
/4A75dxVmL7xb6ijE5pCYkwCLpN99XD9OZv4o8iClImHGqNQaJ/6CGVhb8ff2cDCpX0qW+6pe0Qm
9hjNUPbw7ahX6Y4Hqd3l06Q3nO0BJW/1RvKuLikiA6lpeIw97UJ2+VrhkDHKdldwPXGJXmE+RFVt
SxPbVULSNA7Jovpg964DJWV53ntUFEDWuU1AWLLhmKHxym17QGsrX+0B+y2eH8f+qLALT9gv8QfK
5p9KjCidBXPVPNShqLvMK2w2eo43BTwf/rBzqYyH2sxORSeOVQ+ybeVQwSEvoZbbwXhZqQBSmE9Z
ClF+zj/Ls3wSq9c/GP/wM8nRjwY/+2lw2YstQLunCCEeLuPg0YgSFeCGYP0gO2J/ChtMPgQwmEwO
xyaiqnhiZXqNXPzW26lP1y7IF/Qk8U+2rosBluQTRlv6hNOIo0oxMIw9pdau6YJNHG5qL7s4j9WH
AG00YnCGyHmPtauVHxbsiUu1r+nuUg+j8qW18EZvDGTRGzNmPx2k5sk65+SeKOIZWbPRJ0qcNGCs
CUTVb2PBIfI6cvrktNIre64fSG+5R5NLTQ/8ctWZMqf2C1m7crpIfk5GdQLKsulYMEJKvCRXDgQd
WtN8Tq3zOL+XXzwsbeiMr2bzwtLaFiFGHlR8mR/09tAkPvMY9vfHKD8VUKM4KsYMlIpQh52eX4aO
m55PS5Wz3tXiRAUroblY7LGaqx1e41/EN9v4m5UYxNgMAX/vGiQ55R4xUR68OD+mT5wf+9LDqywk
MMYArHlrPa0CXSiYySsxHmsv8kucHJzzz8XDeC8oAvzDwpqau44Nt/es1Zth5fHaYsh0zphBTJO2
ey+2Q4ULCTZj1SMTQ96DlZcOL5brBAj5PoPKZ/vG40AgFWDOsMA3DGb3alNulUD8wMx4sMg2rAcU
+twMl+xYL8GS47KA9OuyTzOE30faScW2YHB/keuhlD9T/Zv9ae51egBUo5KAflgw7r6auOSqF96R
QGkPIzVXBlSga4ERChLWdC7dZxXdj78sVmMElROPlaQOSttPdJ3Uv2iEO9YO5zEtnrFs7vLq38Tn
xXSU1sjuo4CiXYoTT13eXwz0nGg95MUzWgHgGR7E/gEZC6fD8NkRp8GUzWLX+ryiSf/Bc0Z0ssyO
c0jw3ox9A+Z/9YCflsxwqPDVVOdphSiwH7ZwIxhXL5ufyxtoKbSaJX9eocFGD3DIHZPiEy6EIH6D
kv9Xe3Le7t0E7uXBLXdw2mBDg0O0M0PutD3etnhXtYGt+daIpv3kbP9kgf8TR4GKHmLuFPb+ryi+
mnRNg2JUj07/hCJb+m75J8eMrXs9TzAa0gNo8PgtTrz2B4oKYZuMB8z2bQy2FNAnHpZdPGVs0IVz
mBV6psB0e9bwxXsOFYkC+6RD4rtDc1zbA9ymJT0S2rTmoNLpFL1SaWU79zGHvrbDX1j99JQxmKc2
C0RybzWSUr6sHtrYB13L9Vty7vlgdJL+Y+2o3wBnxW2ocnCFjYZekx3l5PMF6oJ4uE9ClEAYUKQu
PcbdxapuGDCWL6IHmPUwHrsOgiGLO45yE3xyD1okTF11t0LuQ741gyH16hvfGp+t1ZENDjbXuhVO
M+eSizVcJvJ6zRltwGt47JVX3d0zVOPgOrYncmqqi1fkMSXnnGMu3/f6Q8m3HftldXIdzmhh+cUH
lzf0pu3sEKtwkD8RwuU9YjpfjXvIlhHHozWkf4K3P1aeG77iJcIdgDVRuTIPhl4jSh92Dd1DTrW3
xCnXT6u7X9o31znyulv9RWhXZzzk+zoP3JoucvKI50l50lirk/SJ50dmhHKUhyLjVDo/u/qbEC+O
7c8oYEnsHLs3sOsKHC16Q8ReZT9I9h26K7WoJXrkhR2Cl5Q5BBE2xjyZezJyv/2jWrf8U+phsbxh
76g5/+XetIcGo0J6UTFYPJcyBCBGpPO/MXcey5Eja5Z+lWuzHlyDAw440DazCS0ZwSCDagNjMklo
rfH086H62nTVtekesRjrTVpJJjMIuP/inO94oI5MzPIM9DR04Qv1Cu29AkBjc5axZFplsG53Zk0Y
ziJ5IqelQ/DIwhOHKncMvpFUbEjTZbTv9aCt1rB0AgK1syWDk0TueDVGSKQEBTAJgERsoxFZcq71
H8YP0uYqWxjNKu/OaXPBUiCWFUMtSl5cLrB28VGsCsx9vMF0tmqD+7EZMVE/VfCkUXtXS8ZJMYxe
c9G8xooKlyRnsDTmTkzglxfjuTNWKj7pwLbBQgLZ1i6A6qmKarHn5kYnLezfhBFF3bauN3y8sxDP
WWy4dYPHKLhW+kbPt6m57cE/AgXh4B2TfXONjb0zLLHUoxax8IUvcTTCEuAP7W4byhTttUT96l0M
faeG46QdAv8YyZ+u3rfmIU12o7VxkWOJR7SZuXikQqfYXRX+Vyi3vGbzSkjLLvygvZQYpCfuHjYG
JMMxCKYHZ3YToBBZqeag6zs9P3L5alx/6oh7vu8+S+h/yZ5cPy061a9RfMon/v2mg5btXOJXT39c
NUjXatLz9tneBfGWP8xtpT2dLXtH5hh1QIdoGNC1dtbFnszuauT4RLlyHzm80e7QJX3xKhYd4kR3
mSA2jJACkbOwHl5t5ygBXj/P2X1EcCJLiO6Al/N6Y2jzH4jUHb/7BWsBTwePAPI8UpM5rU134ZvP
OcZH5lvVhiPX8Nbc2NzefXcX2ib0z2ityDvsWPpPO5xKA1AuziJ+C9S0KO9JlIo2FhpsJNAkPG7t
YmNMCIT3VrFieTioc4tng0GOvIt6+YuRH3RHcluSL+5cnbQqj7p+ydGTcDox/yLZ7ZQ8zxwpf8N7
w0XLG0KFIMSXaUMr6R9QGBTGjSqWhdCT5p8s/opZRJtsM1hd0WZoX21//6tyaDaX3SXohzWCtkXD
lDuIL0m+76wLBIZC7soP3X+qBzZkC7u8y2Ij6qeA3zy+TObdQLrLuIHDi8npejSxQhwZx1CufYny
PKid7T5QXlGbwDXigrZxc+qrsLvMMpBvsnud8hseHW7+9lxs5AflicZLBmGnPfHj9Q6VT8z1KZrA
SOx88wyTuzWQuz2kdOUMNYtjLg+BlGu6yoKRln/C0CP4lAG0iSetWDHYLCEHZltrfO2ojRqoY+vU
xmXLVJp+jK5tiWmGTxQazkAbiUvojxIKdiaAIWCcUDtWyEfrXTqtg/QjAGLOf8Z9gpp+wP+xCMlQ
W5CyCLlBiBfLPaO/7gi3r9fdBg8iS/igObQgb+Id8rLwRepnChLqWCNdq/qNypb/im8mvXFDA1oW
+irBoQaAp8ALzjBr/nmj3jH4P8pF/2C8YP0aTvgP+hWPW0UYNBbh8acM24IKUv7KeGd6caB0hMS/
gGSP8Um/6GbVrlLyluQFnavHwAn9UPJM8BTPuFPfws8R0HLDz+7m7dsbzETsb/0L5KNFP0EXXfN4
2J8KEfq00Fn6xwtIXy8Mng8gfZjRcSdG3qV8UF/gUtKbhxaM6SdJvu0qWY33lHULR+0DJSNNRr4t
yKflAhnQhuRHrWIxoAY6wZvgDJlESclLvHyX7BVhhzmuWGTRa0fmbNZB44T13mT3SVAvFnKyO9Di
aM6aTyyw8KK6j9gI2KUTwzPWyTlLSFDRr0ZU7/0U6AINYuvOc+F6wnCP0kGTd+ovf1qKfU0L7C7s
Mwq54s3sn7wJYxJivC3mzRu6Q/E7ecuwi6Zr44yeL3wZSdqNMYUBjNvCbpTFkj6OEyMF6JJsaMMN
MiffovAWvXsOQXpLRSVMMYuz0CQhgqZmwSdC1KktN1aQEN03YBJZlyA2c2M/2ydi5C2cNbCF8Ils
hurSlWeiWJ35W3I8HL6rsbj2vlxGBhpQNJdR96S615x5ozWh0zN+UKdtyco+ApVfle1ddNHmxTS/
yCLgWePQewjBEPSa2I0VfiXyW4s1GCZnvE0h6mzvcarfK9YT+jniicJN5l00BinYfpwAl9SPkzKH
YnpVNtohB2eV0bNFCn2kxS4DgOKeaAOUvRVSVK07kWz/4AW8sxMZQMhXYLCQvNoO75G+opjLl2oU
v1r3oe/Vczl1R3KVIfFQRl6q5FRSaNjrkUI1NMUjieqPps3ro4erJ4wXoJQaJz4QtwNRVqyU8I7W
dHRDhDJ5B1UiIgk7usAWXHRWe7IGDBZwo9pob3FYDxjWO1jmjDaIW6UW8Df5A6hwtCn+cNNRkKKH
W7lKAS0ecS2h8h6wEmGkINBzVh1XcVzAzUVGqhvtjyfqapMMt8bVm01SercwTV9Gg0mYZWlvbvDe
JB5xEvD+T7pPsU3ZTe4eANm5N488nZcJ4MmiSTrrMDT23rDZw/paei6mPiY2cEb1G0Cd7Mgotn0Y
/RikcG3cQvsEDzEz5CIDUx8x9b1Ar6HC4XeB4Kmr2iuY9J0WBXdEfhk4TViy2fjhSy71GG14RIr3
xMGTtz4nTvmRNKxmOAupYg00fswvGfPP5Y+dHvMBzbF5j8LC2E0BblHT7aYNa6c1Az7rOIFGWRNt
ES3zsWDHE353FjYO0l/hLyTW2owC7hIjXCEsfLINAI/aTxWVdxTPRQAfrmjPTftmmem1BVA85pMJ
+oVxTlca29ZVV5HX4oG8nS11ok1aYqZt2ljVSzlFJi0P29YG/Ugxc7kmIm2Wuk0wjfRoP0PFMV8S
ca3H6CxIV0rWZXD1OoTgqiPGLfIQGaUutTC2h9IZsp0Rf/XEC6xsPgmWZO1PkBMmE1qPdSBg3WU2
C12H8Ugd3xOTiqkJMZeX2JOFNVN11TcWInM5jpgnkAKxL+2XxCRaUFdwGsYNNoQ8CTB7JM49KuZQ
zMzBB0uJJBUVLGo/cDZWSGrGSq/cm+rdPUuEkd6ajGepbKqu4BWjbkopwUU/xuNIpwXoIE67Q2tE
r0JhOhkBCC7A+/Yr3BvxykjNiA2O/mzViFHN1pJsl6qHyX0vTOsLZuAMc6IjW1dxdIIN7i5QcgPH
KBiBAttbSs/8IFThG6ALoyvG7ixtio8phGxcIkpjt4vZszTaHdi4R1MGAbhkEF0JS1fNMtfBXK+Z
xi/Lb3bpHGrfjtR34HsWNvKJBeiwYpkRv84igDi42bTi1JjMgvgFus89tElHcCR6l3GmehGEwRPQ
0sp5sy7QZdqX1y8AqaplnnNjMCwtGmguJYZJHloe59556R26BbfiNStbnNJOsEcr/ksHD22NpLkW
OaG2TU8bZOEBYMGzyRINx7IT6Qtli7t/tTVcIijgqDWwFnkGE9sgAtamE5TjIOlbINIvNl4zPFsx
yXFGOv5OiDTjMo0PkaMMOBtYSH2V/o4TkW0UIMeFUQebrhsRXOWQwdOWGUHmaNaSpf3d6yuHetGj
kxFvyrGclc4CZiPUemyGU9o2BtyUBD4g7kFr/rOrofqYUm+tcEMR4FDTfHDNxV36olrraUhNCFxc
9jk4OqOPwlXblCsjUAa29fGnLeneEWpxM7NVRqEnOf4G1gp8WB5KBY39A17Hqx00wRIZG7q0u0EO
Bofcjx1WexGQEaLnJSnWLie76OjA/AQuYIcKfPSfh4oyuYouMjU6luX2XrA6X8s65xkDRIL9ucDX
1F2dZLwMHUOmWDHo5eIOE+XszEcRJi8wSdCeucHWGxnRILX16LOHtelGe9vP02Mjxl9jFG57Kw34
k+kPVuczShnjB1WT4aG4OTDSr+u2vlkTVFFQ+mQUhuUm09I3O2RQwErfG+2XxljLEJVEPFDqFzEn
ScBCf4FJY2nyFi7sLklXgcG0WCmyytqrl8wAeqwxi1aFRzlvMdNxfPWkdtXK9M2LBhzKUxByAVJZ
u+ecFDXqsbpadQOPkF0ZIVPz8JQ5MfMdkS6aGBl3V9X5MsWAAB9oATYp3rDz3NgZm6HACt4sNZ/a
oi4XelHdpzHfNpjJ9SF+AjOC5ThksGuSzAPFyOFUhdwSldyBht1fJs9mHNtnL9OcruWP2Uud54wF
GdO05C9HAZebBKjWjwyOALg9ODYLDRyK5krmTN4tJIblRNuMunYVBsaT5mofuH1JK1rpHiUB6s1D
XDo1qBf5QlTDBS3ce9C0n5ZKMXrVO2ugHkrlujMtnGsyOhU6m1rztbKYAFd46jQieHnVnWibZu+m
wikFn+OjjRlKItk49FF9rTImVDg4VlFR3IPY+v3p6NmHqEa2VOI9CyCiuTHa6aiIX4eYlj8r4lXW
SXjsFGqJz3gKT+LAlrXc6niMdsOjN5ruisSeiGLpOdSz5NSHzRtXyLTWzPxX2rl33yi1Q1udA3Cp
/DwNBtepxSsDGRpYmO+wfA/2wsEfjuGQH3aXnXIzBBk/frTYgtdkWTCCs6odishmZTnpBfYC6mpB
yKnt/spmvjLL2zwccuIwqy8QicDFZUcPHT2xh3zsR/9Lxb4GroL5Xmkw2O1xfEyNQndoTl9p0AFB
zKtVGiTtXkj/Bdqg2IuOhGT4EqBd4+GBSDDSYrpLzIWBRZub1J+4A0bHOrlW8TX03r7KET4ZkN3X
qd8B+KzbbcbrI2VQYbdjwxdW5VVkzXUCc2MY/KYWduWtn9PtYKdSPL8ALsdmqQgRCOmT0sqh+ZgI
n2rVsOu8AAt4igur91C78H6N8lpi96CTtz+8THvswGI3VfGKd/0bSYXBgoWFBboqJ4EcWUJIKM1q
WE6seWzM1IukYetRJk+oZxiR4NJYdK76TAfwZprfM9bDamnlOknrtBss3U/EWf3uCeleFPxJStAR
rAP1cIpXtrD6RaPInWoCM9qlFtJc2yFZ2Gct1RTGL7TSwUJh+Ub3aq/rnEF1PfZryGW0TDWz3BqC
o6443QYPbFiRjVCUuuwlUTo2Q6t6liVI/0HLSfDJuSfLLz2LuzXXfI+BRL7KSh5BA7EqERHARdG0
xzR1TyVX2s7KoDz3/WygRTI412vsbUJ3FUHBwejKlah599Y55r7z4/nJbSrnbHMH0Qk22uXQAHkI
6qNQeMwgis+LXqDNHYwgyaQ5YfFiWv5Hkv1O7WWaDOneL+9BnQd7rcS4ZyQFykDtRcXMLHUDtibm
oQlaOqRw1DTONk65v4AVRC2jP3/Y5RADl30QoiPue3QlGcu5cQz8bfJLtlCsetIwyIjTlrogAVg3
Px36XkPDAj1MvLt4gdFJ+U7PCqXf+CjHUdq+uaLUFjmBpYUJCNL2TUASPkaRjGGfptHUnCwHkhFq
e5vSyL0SwnpVri/YhbzJMUGvjBVnSab8q1PYD2WjM6+I8LS4d2cORK+a5pf1iJuFTiasX8gkI6hr
vDhqZEZqQAsc8GCQWbSJpp1p4XjqgBJB+uW78BT0INZ/dSk6/HPleiyYN5nVvRtqOM3Ze4zavLeD
E9Kk36UGoN5j2J8dm4xpbCmZlPhW99K0ebhBfbAY/BJ+HtUkEc7NMrHfgD+g52FpWjK+RX9WMIbz
1Jr8DALLI5/gUIPuVir8L0FpL0HLujWvXgQrCxWiec6zNiN7mVGB1eGiGjVjXwTv/YRLrivWtYfY
q4hfAnKQDRIrx9kqrCz2/41eU/Sa+9Kar/hcT8hej5cpekoY5UAGOyrXOKux3fkuI85pep6q4RQP
boM9neYZj+7HYINcDIGl6QHhA/iJF50JAiSPx63emk/t2G0xC+EsSpn1Ewz+NA71vUgVrkFatkay
LEqNeiPXiUlugJPloGa14tUZkDojreKBwNwg/PHR88nzLAjetXSWK1XpHMsy8Vi0gOHKGQYVAx10
39NMuCGm38HcYi2Awh5FD13tclcF1Rq0XMWBNh46AjxPTp/g2Faat5qkvSMCJ1413Ayruhq+GmT0
W2TAGXsnly1NWtRHy8flhbZJEQM7fdv4tQ6esvYiMzQsksknoWnuyiSKJta8vW6TQ6IL4iG8tKrQ
5vFZgynWtjIAMwASldDayju1XVBebBtzQWO2AWOIoD1C6PSxcdi4B4kUhAmmAEc32U3mmC+0GoLo
iIIcnyfErmTuw8+1mJiw+t0nwsOC3IBw2AVtQaXQ45qvbSCrtLWbrI/Vycc6ApExvsJRyM7wA06O
mz7EpIodXIKhD6PdM1PJ4ZWgwiUjzj+ULas2x/4iLso/JH3V76LROQpBFxJYbrSzRo+SYJqeoHi6
m8Gn4A440qFkDDgbh3rXmSUcEvyqh7xl0Ib7OLlh5+AOD0L9gCStTe5+0a58Sez5IrSmZEcO3LrL
o2DnM8rI+0LebEkeA7JjTIyducpUpp1JxHU3jstYgoAQvoWaA8XBYaib6DpzA9lUNMUJcmJjnbvq
4pEVfWYRvlVxP16K+fkuOZaqPISZk1PrEZYBI4w05FdhkDU//xYwTauNFbKOpHk0N2l80kw5MX6N
MGfExHxgkx22SS0++sKIH5D2/zTecEOgaXGucS1FVtptREH6d5jkwC0m9liiTELeSg4rwxazDcaI
2eigJtNxFuv1uB/T4RCPurvPCDLnrCyPduuu/Ha0lpmD9rBQMF0SLHJgupzP0gMYiQ/C24QFWsDe
r5d5RHjiJBSELCJrT8rodj64no3SUiaCfXlGmW0wlGnyvdnFn07K+BZEkb/WWxSmcMYxyo77PPce
SE1iFRlXEflPhDd0ODQgidQnlQZQmPtkn8/9WDdLcMfGRMhafmgDwgcYy1AmzZF6xPDELu0DMtID
fR3Xer4Ka3fYWAW+MzijCHgTPKvZwBrNDqV6thgfpMo9WEo2n1iGwFF6W7vV7E/bZByRGfLTRI6Q
QrFb1HbYX5wiSo+FXzV8RPiACBc/dkmNYs1s2V8zXkrSkS2yS1GqGPF2fIVdAsVn1U8O/yw0n8dB
757CbNih06dqTZC88B7/qJHtea1+jJnFLpudDvlsicn2lw2sHTMoe6uZ315I87kD6N4jo437bFtI
XR2twSedAiC6DfudDxF9QZk7i9Lpn6vMbrYIsC4tIgEdj+JCNf1bVY7ZGn52s4CqA1W65WOnVkFr
lC9qYPQQcOZkKNZ50px+bAdifTCz682Wwilv85/Ao0UcOfQ2UAZkqL3KWkbU0jDwfWD400zFL3Gj
kiaD/r8Dmd9UsPPD4mDOLH0TqL470/WrmIFYODBpyOShKFjmJRASdyGlO6btjjhChGczrz+ayf1K
VV/1zPLvXJM5x8z3dwCDLElLmRsZ6P81AHxFHEBMLICOof7gzkkB/pwZACzvSINcLSbzqOZUAex2
w66ZkwaiOXPAg12xMWpyCNQ0h7/M2QQjUuEmRr7B1tp2SS9wiDEwdRarFbkG4ZxwkM1ZByOhBzXh
BzMWUwcHD248XyUaGwK3S67TnJgQVhZOZpvRr07EOqEKYk5XsNmLeU3t7ULoxXP+QjknMYAIP+lp
+22HOhkN674ksQFrIs0KIQ7unOaQbFOiHWCOQ5RmbgpvXVvbDA8RrhhqmVOnMewHq1t4cXtKyhK/
uHlzXRSTWu+VO3gue99pwAdriqcP6VmcoekGrLRvGO2Rg7iHGFjurBJrXKkn05o0A2MxeY6B4I9s
cqRmG8uv0KD0kglGnwEPLMG/zsg1zx6mQ+Z/t7WfvnCZbUU5OAuV2bP2EDMwkWknI8mtXRLMcXQZ
XWlk88yq/rETAzS2yX/EA/3Il0YlLECla1r9yr3vP7dMyT1FkzEzbH1vi18gW+oJy8pkYDfqBJiJ
qWmzo64TB1vUHBKNHu6rscuAiW6wIWRXVWg87Qg8NdW+kbQds1z3AzALbPFKD9QbOcavfcC8PEbk
SBtXyNUUkc4W9cwLvEqi8C+QwGEcoDY0EPmAYdGkzzgdCUlnBu+hslF0VdonPkTWul3hLRJT3jkO
xmJqaDV0c41pXSyd3EVJILbAPWzkItwSXkjhYFU8GCHm4U71N7hpEh6YfitKGnWs2ketqLfIxhG3
JkO9CflWEuxCuxrsb5OPE4dnequUJxk/Il4l1PxVpWLczgEfd63T7bMM+MBC0n62tpmSo8IWYApT
7B4aYmBi9+p94rBVCFxML+i/vc0fRqd/BET+n2VWnsMvMjTzn+a//cW69U/Blbv1/0Oy5V++4H+O
4EpD4Z/6971gRDZUbf23+8PfHr7bpvpM/vaRZ99/Nob98QW+P+vmv/8X0/y767pCOCRPuqawJYHB
/fcf/wbLmEvUhSsdQxrCUfi//mEMM62/G7ohhTubwHQI4gRcAkiZAy5NydeTlCOuhW9TKVP+31jD
bBvj159SxQ1LB8dgSbxruiEMx+Z7KL4+b2Hm1wR4/teQStToBHOuBsJE2M5DPCJ1UdA4zFVhY6zZ
Oa2GMnrTsgFYMAEv1Duah2mD2+bVH6eDPXH3mD6cGh34wpR2O8978LJD1SIVDn22IfaqQcAjInHU
MSfo85SxHyISBSRmjYCbqtt3Ai16Mmv+0H7gY91ODgJLqe0FcqCkDd8KUssSQ4DInDcfFXffgIey
8dZtQBJ5X1krn+zcrpxtPQNbCrkOEPyhR5vlLOYXrlj6ZoMdPUtk5aevjAxg6LJda9GlaebZS0Nq
lu72p+fiH2/O37BQX4kkafjACAn9jz9fhfnvz59vTb1g2rY7sQSvH40Bylc2B525EqGEX1NAAzCr
I7kpDO0nSfNPu2Yphs1/IdNm17v6fojcG2gd5F5xd4AXvatEdzdDGq8AOTenFeeDwnGnQ+2GqD7X
a+9FlJyKpvlReL40ySR+1Plok0ldyiR5gADEzILWDo4aXvva+WwycU68iAC7KTvX4/RsR763oYnd
k0ND9WWcsqBQ56RPv8iEo7cTqbkUfc70XMgrLcRXPRgvttGdkyh5ImBh2IFnOwSBYn1XEoA1WM+T
lp1mcjmLnrXRKDheHH/TK5Z/+KgGaWL5tk5DLD+oR8r0NGYWEeXTE5nFD0bCQhoJRToaq8qhZKuR
jsFwvo+Fj8wLXEESbmRGhEFs7019Yxc+KiVnlcEv0VoEeZMOlVms8MuChSlADHyY8ht6HQPeeBVj
mlzkunFxuwK4M7pciVBs6h6Z6D33A7VWFzPtwT956512PQjyu5lTWKBQ66kE+wrODA1P7+hPps9e
p/d0VK16mB2LSf1ibnFOMxWuhQxOcfZU2M3RU9jKubPh1JnByYwJijXz1ejPQ0XWWbZpkTIWHTwo
SQsFnlX0PRUA/Umun1tkHr1GzUvDEOHMiEK2Y7UOaGuUO4fNuu+TAhATAs/IGVozx9LCR1TOnQmy
ol1DlKQDGO5FRlk2KZcoEX6KUYd4oUVBqVj8W9Tn81gbx40EJZNk9QEU/aZ0pxuXKdOm2Hkr+2Bj
Y9OgTC7fYQ9/aSSKLIiN/Bqibo/BfuMEAceCkyAcMpHbTMFLx5ytleYuFPZDrbFtlcNLKiPCZeNq
V2YgH9y++B0UzMeNqn8uIu9U285H5ww30CwfDdzYDech3hHCDtMu/6gasc5LtWGCegUkwyORriZ6
WdOGPpCGgqOFdSXMA3tve6V/5lHBboCDLPPGg5biA4WtfkYZvIdseoaXjKPG/vYF3DZZECDIztTs
b1oDRtm7wlb4cYMW0b0aHoPahOLuf5OUhOqg/pUj96yH8sjCJsBOpT3xuKF2Cb+gZj4OnQdfRn9z
iVjRSvE9dto6Csqr0bXgnQuGpp0Zcvj6BT9FqCjsP3700cuOMiwizjmyhRomG+X4DOl+JWRxaivk
jE6Cu6QLxqXjy08P2RR2yk1axTs/0/dWNDyE1XhmHf7cSoyZaDCICNQQiXr1UwtzoPEFeN7flpEt
c6lt495n84mvSiEPjhlKEGm89gKHjWw/vRL4YlKDMGJbzl+HGJFDXzdPIkg++YleZCHXbb11e/mG
yYcmgYG3PmL7ch4U5S0OhXNWpAcNASQIwE0BCqXMWM7xOvVjdRexvW2r8j569iXX9FM8hWd8AGgN
YsZjdo11BXolKBlX4XhJp5dclJ/DqKqjk5eHcUAwatmfWpTbULi0n0KXGqE2xQPU22ZtwJVfGVMv
1/+bo332bf/T1QlRhrsYl4Wk2LSdvx7tTdlWemgpsbTM335rvlOmLf3Kf5aiueT5p9/q20D/pfNT
UnK8ZDnjPi8/IBYAI3oI5VNWBT+uO6Fr7qY9fQwOscGw4eHAXXUZMuQpVDi9PzddXy2l6G9xRjXM
gpsAhEcRB6/WiH5stK0TRzFzLmYmfwhR280AaEULSC5A0Vc4PboqRvoW4BXb0PZRynlnBd5vZDS7
IPNJcLb9pyRzDlHjEptlgBz8Hab5dqJItXMN5LhkAxZb+8qk4A3kI+QgBDEGVGXUO5PZEvTkHvIo
XWt98TXmzUU04dX0irOBwSmqJWtL/QXz0TrFFmDl5gSjRWxyzbw6yv3xyZ0I+vZ1gFxvG0zDI3MF
dwVimQKa0jYo/LtZ+gMmEO80rhGFRt3lSBwCVOFFvXM4M1VNtY5IYdsAp4TzYiz6ltQZxJN+60Bp
aE4mU65FI8uLjNXV9dMTOUdP44iLr3LepaGftQyQdaN9j9qca2N/hLhTR7LDihbHfCCh1cCwWDl6
cBUDIzS3Br+D03zMsf/BzWhE8uUmqKegXwK+qfsvs8YYFcCCYCJWB9jhHYb3QxF+ZiI/2In+4E3r
ujiNVD420lqqpx2fwUuAF86D+WDU4yrO0fUkKTNdYWtkHjoPuHqXo6XtR0tgo6H8qcffvZY9GpXJ
4WEco8Q81Bo2QMfK2M+GybQLeuPqxWjOMvmq9PzQWxZTYVbgHpHI1tTtA3TOEpDhwHpRdGwMYiip
/i3Vyx+mYL/HfLiW+DurPsDZguivIViLCSHmanEpRowzTnWahPdIT/oU8gd2Rvs6lSxACucBQsmj
DkMEW4t1cL3m5k7TpiViaGX05p4VD2UZO0xyfJigB0s/G4ONwmG1MCEysuAZD61X7EnFZE+W8nEa
524SWFQCtWgcl4VQrGGWDbqvIofaTUkE1dTXP+xcvlcjkVABrB5XwH33sht2NeRZBa3k2Jk39r3v
LlfjyjCteF/p1mXMxPNkGrc6RZhlDZBwAYH11sVjEm/gP6pwTdu5sRsMRYoxQmzHvlm0c2Vl4NSd
jTURH9j4GQBJK/FhVA3nbuDsdZOcHvDSB2hfmNG0C5B2pL7EphMINJEXqOdQpjpFs27m4UtSMl6p
JM8wgo3xIHLKvLRAdxJlX8oJyWz43TWBvjXS4F5L+7FuuUsEYeO96747FqYR7BBunwBWshcQtc6u
hSiW2e3WHF4t4zWAV25+FMUvLbbvlEyUNvnC6HB3GOFZTy7wSEI4oe00ULChOmtYMEyFftfx7wu7
u0TQLF0bkR7PCn6V+lrYqEybLkCQOAecN2LnuMOd8e+1z5JXUQKyJpu27puHjKH5ogUamYppW5T3
vCNaDTcP6PeHXCs2rlXf4pKUwsx7zBq+tbAKDipvNl1tHhMgEnlxyJmaNMGTazHcU8UGJ/0FvMvr
f3y6G4A8/nq420p3hGMKoZNGJR0asD/X7UpEKY8NiYQDTs2iMY+x5gJmwC41eDbXVRd8aJjiZSlv
0SBfYQCcR3iKUB7VXdWITvq83bk5IUSW9ltNzGlwJuWjta2tFC34hFWlNHd/fNP/nxr1/4x9+Nws
//t9+D2uPscw+/xL5z3/L//aeUudJlrarBBtYdJIG/Rm/9p5A2shCVnYjoOGaG6h/w3JYhl/N5VF
SpsOrthEXEXD/I/OW8q/m7w+huIrorMW/E5/zD/87/wfrSDTi6/hX/7t7//cGv5T461bfBVJBw9y
j7mA+Qex5U+Nd9lVnpvWwM8BXJGPanzBO7tG5MaQ8PD1p0/lf9GFEnhj8in89XnmaVaKlAWy3YWt
6//Uh0rBYoEoJLIesrB+nMePRmM4j4oYhEcn8Otd5rJfcYDvc1bSKW5ROAHulN4xY9KN5L3jpM5k
RQTlbytBvqwpNyNmpUZZN/+SmJ69ss2WphJxK2Oz6mwm2sUIe50FI/C5rOhgOmUifdFpbbom2ug9
bVSfEyMz/s9fXKdBCa36nVnoxkuRoVJw9Gif9RwsQOmcg5ciewniyF3VlvfZRGQrBHZ0ZaX9oyaJ
NqCviI22hb8buZ7mWeldqjTf9V6AArjVC7T4iruQRKJD1JK2Lu3kaJWdeA4q0waHWhAmOPbTrlS4
fDtNNLuBaTEW01LcYCzrN8V8voBNil+/3uvQDx7jJCEsK59OU8dWBz0d7ZrM40ddyquIQ+MISlAn
W1mlkD65jGtyHTAbjebKiN3hMCGBOoj5FxDW/QGAfqIVjyZxMF5SXySalL3R2y5SiKHfWlXRHhD7
JV58UpOOr9/QnmwjkyeIanhIrew+kIqyj1kuLRMU1Wk1JlsGPM8o2TDgVIBptCdXGNq9zivxBGsR
JP1RpPcOgiz6mx6fE2GG+8iq1W5MV20PLpI5r/UEJYC21Z+arabrz+BDSJJcl63rn8Sg9FOtgyCz
4IUu0arg+0/DXccg41oYlbe0JNmbziBqSEOnprC7J83zjsU83o/6CucAEK4X9mXvkWt2EMad9kio
KVera+/6ru9vdR8XNwY09k7DElCTu9mWxEag8bL2utLfcnRHJ/g82XZsLfVQFtah1OH3jAP5Xjns
4ueiDOyrkPHWwITnlumlJkD1AghVXSC2MW216Gn7KtGPPiylowuycxdXcl8nEpTI/Etbl4eW7JHT
v/2jkIX2CsIN1qJ4dm9Q/N2LyMcCrorwjd9hxTGf77wk/hryEIzHWD84frVzmmYPiXLOjLNcLg3n
qQ7zLxkTaeom6EJskeP2a0S0S7qWVy+OGsKgTPXQWlYLV9j5sJR2topifPNK7TsCKLCLElxBiqC6
BRK0/NTFmbXiFcOdnP8Pps5jO25ky6JfhLWAgAlgmt4nk6ToJliUSoT3JgL4+t5QD7on+SRVPamU
mYi45px9HPcy5tk1ncPg4HfaO/fDazRnQDl7O4Gaz9CE7dGv2A9fSNRUbwmFUuggtHImblszWVAD
YiKOgOejpf92raMiu47+PpgeSTdNBLTM20oqawWDR1yxETZlBLhn6BVbXPKBt0YERjf2R30ax/DJ
U40+gUunEZS4ZmdiHiZ7kWrnLyVulbWbe59TgmghjJy96wu2WzPkDXQZaz2Rvsrq5aclC9fJ0T8z
G+qfCBtlM1CYzwWRq5i3aG6B2oL0g4GIaSSpWHanIaluA3TMuPsNtR9qFXQo0/ImvK2RsR8B9qFN
+IVgUn9aBukU44j0Tjfu/GQ33Wsh8akLysX1XBj6ZW4M1kBd+gFp2LEDYzOTfnFKLLv7fy//fi1t
mX9GcR/tM8Mxj6XZTzTIRfWsA/0w7B6pbDLkl1KG6aUakr/8fR/5Esc7jsBL0kbtvIZZS5NV+W4M
gnRX0zY/6hz3TGknBLBZLympY699jN8YAizYHcZGGh7ZU+uYF+GVewg7yFc5HMlUhmQnM6u7KFgR
F2euAImblGf8b1kY3v++2CmSphl6zUwa/Ba4ofi1ZDbowXkfxzhFOup+AHhOz8h/MOOPvvwu/Qlr
A8SJNdx2Jm9+3Rxr1Tz7rO5vcrC8ddUDb49J3X12XZS8dQNdnCi1cyRV80Kk4b0bCFWaDUm0WYvZ
cpJQiDr97cAJ25PUSbRdE5hb2VBfTcppL3nRvw0+xPY0wtjh2s147iUZJY3HljTpWJGg2I0pM/uj
HXfBZxYhzhGzs4O9UR2qrnz3XWs4EMVbnBRI1UuIm7NHB3apRj1fDTN7hBZLtqAvyTxIQErEgzoZ
rhRPVI0sMmfR4UPnTGf7KZ4Qc2X7FFRrAft8nN0/uYm2xx0U2nyN6B8JrHorel0dQJPBbEcUvkWC
ax1j0/jOhchfk6jt2SajVLEjc/gl3Oo1H6fkD1BdbMmE2L1ULpmqM9L3IQz1pRGo2kNY56+0UVDs
E8eB6IVgN9T6J9HNvoHOkmam/tMq/cW95r7mszeD4ZhZvJNP+GJGNUAGtHxBmPtvfor7qKpzg9Z4
JrFnDIxbOjvcpqVk4dt1UH06E2NIIT7JNsnex4pgZc0zdwOFlb4vU/ncnZlXlO5wDtn2Ho0+T3c9
ffK3gm87FNbX2MNfs8LmQqOU7iq3Gn4VGn1/opJm+++nZoWwTKUeKe4T9hEjzx7/XpSNpZX1J0MA
H89xJghryYahuRbLy+zg5vEUduzExseHJPwxiSsY3zX2ieiqHYJ4qjaor9gqVoU1ZF8We02OBYYK
njX9kW4qr5Z3cMXkXIOgcK//fpSMOr+SumVywABoCs9iGpxbY7MmzCpsE8rzGK4XnXUqGr57BNsO
m8bqjCfC9ZAElu6LXaBY15a9RY8fv8xqsK5pWj6hIrzpJkieGQZkRzdoWfzF2X91OJ+IGfHeCqR9
WWd8/EPahV1eXclEwm6b4LyMdNIRFQcHyu1sQin6fBtCmcGUUrr4gr3xRMgTsH1OTtJbxlNV4UsK
LDvfSxeXB5tIjPWEG80B+teoc1sGSSkASeDrFQpfI2PcVzAQSQQybxdzldd48cHR8bznd4K7MnbW
i0kC0K7uLPNstw22Y+XIbQsSbh/6GJcaY6qwaOEhQEnCyM9sieEZYpPFzvICMOtttGmtEwv8jTlH
wXUchA/Mvu2uzMSTkOuxter25Hlj857jQyqdwv5kV/8FHuUjKUF5O1yiO76QmMzILCMPhZdkwAjv
MD7gysq83ZAO+EJlkz/svhpO8ML//PsZEo3HTPgt9CVabZJQ5Bet6FOHk2FCovM2lFjuq6lobimi
4pPbkOA0du0JPeTw4gyaXStqkd+5ufhla+tncNQldGS+R/Xs7plL+6siKppXwyojNEYxAWw+Vq3G
lz5mcByFgAsThC9R/mgEgBneIvt3V6sbqjSfso04XGB03m0m+stuIeObIygWcIjONexM+ypzsOPS
tm4MaE3SS+34rQ+S6eS5Dhl0U6aeIegfWV6Pm8qV9t2xS4PKreixtHmkmJmE6iIYw7MXFx9D510n
KtrnEoHfM3NEDP4a1k2LEtHiO/rqdbY8zTWJK6kXVy9d+5sVYn7PG1ExJ+FbZvMO35c39q4bNJu+
XWcUh4O+GLFD2lE7ffEU1wwVoVg5s7zk0dzhQdRqq5Z7SqUmU/fJPwLY1dd/L5PNonCCOb2NgWgU
qj8ZcaDuluHND+Y8W2AuyDkcN3tD84bOCOZaRADpLphB8BQWwmyMCe215r7CIlqOZPrG8TnI0XNC
Vv4isy9YixiLQsYOCqHbBB0icO6LXNsHTwX5ViZHQkYqayno/RZrWsRKjPHu79G3cS1EJYQkBvai
f2bOj125cyTm4wx0Qz398K/gp4OpZI18dX2grc/5GJOcMSbTOXZHGzMegyYTqBSPRzeegsSaTmFU
VMd8CGA+MJtad66LfzBvivdadMhrcTju0rxIrnbc/zijVd5piJDCcD35WVSiXGvKO5D9EgCTvgvt
T6f/+6U4yFvOXL2J3NaB45c4p7lti2OJS8kWrUd5ykstgFgaNiqZpHUU8a0cOZhVoo/S65Bqp4TH
D8VzXFhPWWkkH/ZSD/Uxn86A8CMW9rVNI02LBhGgr6IdJJ56R94PtL6R+qBvY/e5KNCtiggXp+NY
L3WDlKqeGvX3A5nK7zbu80fZ4CLEwQQDLUvaD4Z7RM4Pc3QpcoNxUk1iXueY/JrZZc8RHxn6tgZ3
CDEdsEea7q2F4zgwVvtEYaHgjPfiULaHsk5Q9Y62vnPXMGEmrPSgKnyHeormvVoeAARs43Nbv1LQ
QrNj4w3cCoBoNrBBtZ1a7YeunkGzvHrJgA/cVN61ViAWQrMNZ4AgTbr1xsGm/qUUMHX2Sg5VjFYc
cXUiagAADomW4xQGZ3wmv0c5vY5L64ylgNyV7uRBSPtb5PHeAv3326nAOrpkUm0hjlm70o0xrcA4
e47L3NrUZA8+VO4STZPA5Yyy0DEPg29CnQxFcpdQpDDDIKf2iVdFl9gOt3Tx0KBQVdu2s+J9HoKn
8KcHz5RDBCW0gbSWFztcZM6J81GrjIHpxJPsjoRVsYhhCA3qORjK9DwIC0fN9AIzdYQRgV3dU7V9
kmK5L0znyVRd9cxYwNkbGQyI1HfWYo7ivTGT/yPHaZt3fXlL4Lg/KlT6R1s60BoLVz5BGTsNve+f
U0/E1Kbhp5uGxfeMeJzD7T8uK35Pf4CS4+gjHPmdiGaLugp3CANzlmggCwGMN/bWjJIjHhZKnToZ
9pFu81sbBeNJRovZnYgNutv0oQaCyOo6nxATYA0D9DX9alTmrq28nPEtkdHg9DiTPKdRh0rjDJi/
lUccBBmCb51cNjkeY2TFsYMB45xCmGIvj+k5rCrQoVUOgDkyPka3P4LpJJ998gWNnx2vewMfY/Wj
7fbdb3AZ6oxOkjBMkCtIqNlz/kdOzYMWxsnY03RudTPcS9F1/sm59hkz+aSLoWBg3FqPBZG0SiGT
F+mwc1sIoTX6NEfX1rYWzrvluCci/Vw0xjQ2rScAYnFSHxil/KpDwoRy5y485N9e/iZ6j/q9tgQb
q5m8TH7g9fKXl9h6VdZduzd760F6y8WaAREVGTjfMFP7yrPIsMLlVjFHtzyODXVxF+Y581nqtHj6
HG52qF6rJr8W0t0SRnwPsumvKJNwF4Bf5UQ0AJz3/nEaIgLgmkiuW+c7cQghbkyIUWjCvVWamyfb
jsNtiKpWgwk8RhUAG9zXzWTDASxMnJr5SlZkd8dtQToZH1WqNAN0ovJWdp9y0eO7hr2JJ/p355Lt
HMySPxzk4uQhiWxy86Oe85dkLgSZ9DG2EyxrTJtx4HW3HkvaWQzi7ukKENw8XBAbo0yIwcciDsYU
tKRc5wqIPCg60ri4aVY1Mw9sW3wWwEPqrm53fSZAmRg10sp/Lw6u9RP+n+DowvGZXQ1yC2eeUQMS
6GR90V3wazJzjuBRfqvae/YD8WkMfJg1o/fCCdibRkAlzPZUwA3c9m5IcJ94E2NwtDIjOwK8xAZh
wl2gv105ohl3NVlBSQkAcKrR41Tbwen/a/vk25wcEnusFvcvU3YtXwOCqUgdMNGXNS/aYPcxbmh7
vj13YqIoAUBM8F7a2T1qTbaik8LpLBr7mEZmerB7vD5KHyb6o1XrQpuQSAgk4xTkvT89oQnU1tAI
9Quu2R0jsmOt1bNqGuym/h0VxyOe6peA4u7S9s5FRSnHg4Hsvd4giryQb8uaMzRe3AGOWye/3Vr9
J2ZACkgKxjb+q/vob8k3Bp2DugkL3XEg4sMAnBhXaLn2XUQPqY16OYR6LMF3btu2evUqTixyRbM1
FiXU9lWnd2Zt/4pHbz4FSrZAIfkAvdxP1sIhusmI4FvnA84SxPmRLe55ncgFXbwibR35YoHpBFsd
oSR99ZJNv2WJirXNEQZyF/EATzFAboe3trDnF+USQ5bW4brVIWDCDjYOQgwUC83v1DfB4LTypzLi
K2D9k/SDV2YUmFEMtnKxiYxcEUYLpiNFClnSQ9nfgYWD0crjP/M0jPAqoh+lPWddFiytKfVnUqVY
wDWkVGZMaNr8E1QxJwvGY9/MHzIdrdVgAvQLdQ8ELXiMcfANURd0YSfbNaEp+2nKINLhSqlmyIdp
4n/Ms/cyJ8M1NipUNZPzpYZdMy576RpOfZZa33WZVDf2kq+G6QiQKPCg8gjcRoNxFoIj2GAye8ZJ
dggy0WrbTvuUMbrnq5nYWydzXqQIMcHj4FqJBNAAM5aOJFQcbCJ3PkdHfDglqvZ54bx5MtmlpYE1
3DOg97I4zmsxXDkRKnITdnaLTTYbJW5hUnTJq6gGXBmyhSEZtcMzjv9rs2x2RwPfs+v9ctWM1dRz
/2Z2/bcFmpXxAGodHOzo7E7iv1qSm9UT+YfSh6y1qbjYbMZWYmiGBzp+sB8T0XSOZGVvgejItOTU
J91knTkM41CTrg3f2ptMA9GNGvCuWSnvDC0hCJnYEWQxHbwieuSaHTzC3BIRVAlFKK/uzRIIo8Pw
KMxGnIux6baClI815p7VMghldyVOM+uJVUU+5T5L91S6i7frVAXjterkjNx9EGQlYcIxmvorcOaN
ZyFXLY0h5krnjZKYt7BRBB6TXeUfPUVBKstF+LsQfgFiOh6Fa4VBebCvTKRo4lybd7ohqjJ0+r1f
NILMUpzgxJrFG8WgbVPh/ST+BGgbMmrapt7h80AJpycoAlnxNkYNLr7Wfxixi7d+AKk2x4qICyuH
RIRnCZPLH7TP4uJPjfvUJu82e5wjD9GB2GNYonaw8CIAhBJMD4wkxLxA0XaqHPWJNZwWnb81biz2
/lWR+jj83Ru+eRsmXjfeW3PsNyPBgducidnegMpjRe4SRlQW2z7Kbubk72ofXyVhC/ex3RVpfko6
RdUw7oaRsAfLbn96Mb5mvXGLJDcLVf7fOFd//QwdB5eLt2Zn8TLExalewKimbHv8lAwBKIZ3Vt4X
B1yKO+nxVLcaibnTGUBQxXcb9uGlUc9TYP4Negf9v/Oo9fQjEvA2hieBqCGAaGVtXVwDa0A4T2jm
tDFvfd1CFwCV5bVFRUE2PDojwfIFt0QZMrwVDL7WvqktbhPnW+cxNhGKVSUKciZmAocx5aOoZ6Cs
PSRibHvwARh67bdomTov9YEfgy0wSwSmYVbsB6u+MGfHzsLiA45wJLcR4bVeMBFongR7ggpBqWUw
8GdRgs0pcDRUIq13dU4OUYrOKTWBPVbxd0g9jLWnOzgQYU59AG2zZjgcpwNVVcMwt0+FIlYEjbrs
8H61gnX47CJeYJQ90O6REpwJTnOd+rsy9qBQW/KVr6Jn8dFXUSE3Jkl6IEldsH9tceBLHR6suL+X
RK3zUA9V+mQrYjhjJzVRlC2/SL6buGG151SHKRBQfogSjFQpOrA6BUiuwe7ASxnBvXEMEyB1fKaV
Z58DXGAbye7SE+xFYk5xgsxLLKkiEx5JzDsQeeupscdP08/2ZuM673WRptgvGVtG1tC+GzQy93kO
DwRoDjz88IGcuZ+uZBcd9RBVV2rY6CxijLNp195zn8QlnHW/2dSEG1H2O9P1MngzMRTY8IG5bMIX
kbz1U3meIozj2mw/VWH/qfKCtIHlQ2f8BTVBBDjUX+Jgio9Th2mg6Or44YXAVU1YSRgswXzC83TV
j2W+Z3jeWwazGy+iwx6nCC+8911gBpx7puI99mrwgliYcLv2QyMQsBlkKifjc+JinputriIFGGKC
i/wBu3Ru7s3lz+qgduBwvWTQHE9Yz/uTk299N/E2NG6MwPDhbPOMy9cjijiiajkXbXGOGxfvf4WV
shpEtSp7otYiLVYDkYMrPxF3u4iusRDJ3wYdAgXVdEDiA8yTGe8Kp6Z5ziWa59bWOTA81b12imBI
hUKr6NU1SYPi7GIacidH7Y3SBAZI6wUmUaotJfG1D2O5Jt+lvMwpQxUD1fLKQRBJnrhE4FVXZ6cg
OxvM97ijvIRDVbAoIn+O8FdkrU0RX+EoYc8tgmY7VMudaJdbTyIBdAPcFu4o74DUJfwFmkvCBrGA
tOFRW7+GeiYcelaco0AB8AHbrHUs+dKx/viW1sKmmQb7ZE400SKPYZjCIx6RCCqJsS3uG2vf2qQG
dTOyDIeP0i1d824JMmnwRbxIMN4vNqo0CnJtHf/9tLKQjaap+sQQtK176S6lPfWb9h/0cDs5Gd8J
y8xHZzofGcMgTainkGV+jUEy1J6ARsBqKCQ6c7Svfj54J4vAI1AwANho/1xzmE6RwTnndzkcJXxt
a0NgxUFqsakJK8JLW75UYpqvSrIeY3TMgqK9FSGmzqpRR68NUMHFwAK6yhaXP6iLhtuSstb7hImY
rt1vnUjHb6AE9tjejUueFNfIR9Lo8TmuZOBbV5dBbZzP4OAybLa9XZcPwDE4p1jQVC1QkdGNC7q+
JUOTfOQsaORLTPwZ8iOL5F0HNPbcL3jQgf0pTURBzgKpAcnNcUgBBovjcADCs2Hm6p/NBut+mpKD
XbFc37uB+hhcb3ieW5OaQbEwjLJkb2jPhTSZzNA2VX1Dvbks9R5lXebndFB0j6Q9732zwglW6pL9
grEE4frxk9YamVvUfQRjJbeihvDGOmxr2Xr8lPH0lNAYcwy38mQZ2AF4EHamRNq0oDjVWz+g1DEM
AteK/GuUHDpuE8qbi1brWJjmdlJcH2l/6xcipMlz4P1Jq8jbDqpF49q1aI88UI6Gl853JTO23ya4
Cs+mmYzxwtZjd0D/xILr5GryFxfStcJnxWd/lXNIW27XBF9CCp9VA9ZmIDXLjrms6tp9CSLwyYUH
yGOuwoOZ5Sxq/C/BUjyQ1gmXKGcYOlLTZNZVR4Q4jVYL9UiHr40z1efBEgpClMWpinG/cRJxGqvw
3iYueYlLbJ8Gxdu74DPBugCHqX6h4WINmbCr0ex7n7F1HMsG3KpHsEtiAs1LdDltdT/eo2AQ23h2
p11DpNeNBIYcVTvg3WYoj8EMOSCYFqbM7zECkeUr7WwmY6dn1ta+Gn6ipiyQcozhobJJ9es11l3b
xxHX2qDy4RCQVNKyIc6ZMyjyT858WzeT2bJcpINf6ypmTCsD+uCu+4LpVK+ZvMm1mVbTbQFD9JQ+
LnPLlYHDau0tK7gkzR6N0Ua3Me2ZB+EGdf1DoEOayvH3FMqTN41fBmL3wjT8myOD6j445haHplwz
wFr1k6F2aIzxSZGGWPr3muyCvSQ2qC6y76DmK9qg+tgOnbiVzIAQNdIMtctnjLcy26RpcC7KYYmq
wSDayRISI8keYF+jtiJdKHf4bnmjfcIbOJJM4ne7LPHeufkgd3dcSn477UNNZzhmxn8uqlPoOYG7
8ZLsLCfvl6zJY5GjuBOlt/f8IFpU9qSvCH1oFDoFuUwSxyDWd8TASOWHNV44UnrJKQg7NI9mlb3P
OYD1rN6AAFiMj8apM0sTUgdSW66bnygQu0KxWxxBvJECuBsFoF/t2E9OOuEp3pozv+fKrQukJKgl
zIJGt/JG6jDDW6uGEqt1LUlcrcp2OMoxVojFzZZFT4pYdPq1On8FgNA97Jm9DrmFJ5tVEgayyb95
LvCNtIYkFZuMkQ2kIv9VDJrmnKNqYnF3QdRAkq07QewebEwlipSDsUwtBOys8+da7AvGkUcOxT9h
HX3EwqRn4NKCuwwTobYmMrdblnRe435bZEJbSjjrJNOUse4E5TsBCF1YQAvSEcpk0PCh0x/mIvnP
Vw7KnTAGNEQuQ96A6mNlPGnXeXIkUAxHlEt/6lm7fy9VIbDrle14nhLIBBNZdqt4QKDIhu9ql45F
fFT81+PRYfATlwcZgDw0C+Atmf7Mh+ks/HrCGTFZWyOwpqe0gp9IOxAqPVzVgPtWcQmnA189v1um
ZMkM+zkcfssRjLCxEIGHrvUoOxEbRXE1giEnyEeb6T6pg/7hKuJ62HmEGGtXZsDBu/KQVz0ZhfFF
Zl5/smvkDx4mq+5PjMD0HFHcbWOM5Ss7THyoGuWlnMJ2G5I5TzEwWqd/LyVZhbtqGr4aUgwIAUXX
y2J8OKXL2IFZxrHh/zgjhKc7Qn80Bb184gr5V+4CDQ/yYRECA6x1BnY+re5hBOaGAupiLXBx2mx/
kBi5rnx6xBTJAaqprp2nyi5/Rlm/OkXhfmDnnpTbPjx4LNDyQ5OZILGMWmA4MVNUxYyryF+sNTWY
N4M+5j2wKzWyS9GfpMRvbbBQO9JentLIN9AJRVsQEwQwzMxGyFhYx7gRLq6rvd2fPdOcn0Rm56Zz
prMb2ruBge1rAECJz98BHMq38sX6SlxjOlSViatgmN7s0tpzKymUw/2X2cqcFMMYFiNh7FkVLygV
zCUxgcGgx+uvVMWEfXj2k7W8sLRp1641ZptJEJtsUHJt24nI5qxjFlbk1R6TkbctyK6um4KBtPnV
MkDalAW5DWMKxcRb2oGF24k0S66znNWus3yKxggqsSrMRw6WYGNHMyGARFjp0rMuHobUbSadEkZE
EEFywsBElYCBil0CbjI8wJ0/FgjbrBd3ZI068qRvlIaAzmJUn//9aGB/Cr/Y+O3I2jsNwyGp5g5J
x4iBfORgBWMFK7vXu3mgUi4ojMRk/HbtdjfFfbxM2UDKSzy86DLe/Cmstzi50T33iyS5dN3noC8u
WYFIF1PZX1t6YqdgY0DtiC7kTGM1N5JfWDvinYlnbNX5W99jShoK1/6zuFIGo3u2eacREgb3mGdq
n/bvgR7EJkknWpSIfjK1mLAOaAdo3SAXDRlh2kR13w0ugKSYjFsPymk1nkdV2R+TmxyBrVEUpLW9
Z7HsvZYRNPsRlYlHy7ErI9QLqSxBkGqD6Oy2RG4B2FmODN6Yw3PwZxerGndR3kOyJ1l7rSxzX1U+
VPpct69RSHbk0AQHU/ItMXsz3yDHAqMw6LNDiHBBTDLXlj/h0xAbtpbDLieha212RrXzh+roxSnI
V2CwJC5NaKjjz6nyiA3NavMKseZtpIze1TJ9MQzlrmK5fCdRSkGeKjKAiO+FJcQLBOusCJt1ncTf
lQ0YiW9ed9BK/sUtYFO2eQyq/F0GX5AYOfU2eX1+GhP+aAVq9dgWObh32R3Te57O6uGOZsvnCLMn
Tspjkp9l3nGPObVchTXwZJaaxrHlqVspr/rjofHhO00txpvpwlzpF4ufbUJzda7jn4DGmmXUCclS
ubVrBjO9z193mGDFBgzCkIiV7G1skDUEH9d7dLgcAGl98tj5uUTTjdUJQCJkRS/c1CKAyNZ7SLhO
bjYsPA2ic5vyxmAWMHp7T5NhwlUxpQehCd+Zykc5KNAJDuQtP8UmIGLNqMEmoRybm7OaAeLcyNp5
iqY82oGI43MN+OhEne/del4UjrjEGGDs2E1/c12dipIleBwY7crDYD1PAO50Ef+4NXeTS8Efd2Z7
sx35V5JDdjd/AWwhcavhki1jxic9+/WVayGHTKvDRGjtCF0AAp+/016nLjMw/jnR/cEqDoTz+Ren
ba6lAzxBRSff5kHuoLbgyDrDcdzoGX0i3C7jwglNN1Jm/efkgC7jLdqXM0daFEfzZVwi4UpkX55V
fFde758Zf6sti96zMDmjW1NFLNXUjwY1gruC0KkUlMQ8tvpqwn5i8OYwFMDmi3aACj9nrw7H3smY
QNrGIYcnjeIt2MH8TcccIiiaadDOKSJdd9yUQzxvrCh+rufK3TWz91T2AN8a9n6i4sBp8bBxYcBC
XvJSA8uPt01IrkxIGtjOY2+fj6N9GeJfA8vUMWLpmGr2M16sMfPl8tkPYZ0NvnqDp0eZ2tjdc11x
AgMT5WwK/Kvf55/JTKaW8P1tPZUZoee8sx0pPFUePZniPYttXH9GS8WPeK4I1HOBg2OVVjLaTDC3
6X/kUc+ZDZW87PnYljl03919q2q3+WjUWxSI47u29HdSQdIL0R1vfT4gg+dp1ab8gWjnWo39UQV6
XzQAl1OXi0xXPsnj5lMoTX2yU/hjzrhQDxSuPKKHPbPgaYNRs68hvAUurJ80ZAczBuNbFI4fLoXs
huYXDqqXIXTOMhwGQ7Abp5uFCpWqsEGlYsx39naM6OQPNr2BNDLVbEpPY99qvOLmj95blWbvhlLy
sSzRaq6HTVgHRGmQr1yzkSiS2T8j5npP7V8RUZGHNGvoaoG2bFJvnxdOdMsKkq2dNGKc02xV7bAT
c7EaF06LwpEwpkdu2DuadUCHjdMep57iOiLmgBoLeqoRETrDFItBKjqrfy88qO41rvy/tsbqk7uq
PbVklq1E12a3vrNWlUzdGyWRhc7HeZNdBaw7d29iyKJ9GDV3BGP2CTVJf8xgTpqs/3GlwdX0wDzV
fXsa0vpWx/7BN0ex9coYtzKyGHpCzLAcat1nUEJuw4a0nwU6n2Dqtx4OxH2QBtWaGpaTg0sowVtm
VKfEcH+SBu9oR571Dfrmf4PfPrmNGBmoscWN0ozjLkUa1gk4lBRaBaI4TXf+cCc9radmyjAGUiLk
TXbXeMW8kB1zZpG7E0TEnyrBLBlCKhVsVFzTYnwfQ9ZIOokZpsXJGX2hv8bXN3fVwwuAmcoWzkQh
vubAGUGCqGvTYwFjjcZZ4icjmeWQggGvjHPATrShaDM4GXZjFL240dDs2nTG0FKofauJ/aamCE+J
T2pY+WHlAmK0XT1XaXUL2RxH6fCfti3Q2T2S83whhVYUNmb4e7b4VFClfk1csitKhr9u1x4qv7Dv
dBs7J8BWmgZNuXQce1kmT6bdubiOSvbPZIVwjhOticBkG0+dAfu7XNPidwdo3huzN4KDkdWsSEq+
q5I7fZvYINohs6ysQtjn+MXo9Dv+8x00QWNzJJMtPvA0JEsoNMlKhT89dZM8DZ1KuFmLbstGiajv
aaHRpU23znpclIMk/NkqqhftRoLChTV7bT6YCyf7jlQ6MhMWvczsAAWJD6XN+H8uErXBBkGcGPbJ
qaYfYxOnKfAMsNgyJ/ynrMCxCElN7kYnOIf4vXrGBSS4rlovTy8gd8N1nmGu5WGtMcVBLebNB7WL
pSI0WbyBCDqxgXueffMhBlDkEcGzm6iPOc4RFCwZq5jboukXmpW7m6LzB1xgrhK7+BQUlOsRTgrb
110mLHCzS7KJAKBfMM3EJIfrwpgKpgQdsQ6jueUCOWsiTo8iNSkKQuPZQSl+oj0Hb+MS9TvYyT12
WMz40Mq2bQy+RdTIYMxlvRhVYLIsaLOOZBnQL/91fXH0A/4R8Tp7+G04ogU+0NGIvoMZa29rYZpP
Q1Lo4qH6D/xJs+5kRzHmK4yRNCBJZsA6LAPz4qPngl81WLz9BIWqhj6wlQEYAWdizd9xbvvpsaiW
MBBt3TvBGivwwBLz2C/LwZGI3ArDBlOXWBpfHcIs9mY952gcf8gwe/J862U0UJGK8At6RsZ0dLQ2
qont17qc11RGajcvPX6RJMYOidAfw4ytfa/Y/4qWpCz7wltXPyVU5ejTUuuaJfTPqE3MQLenKK/s
FzmX5sHme8hJO2zmPOqRaxOiV0zzh2eDTRyYUKULEbmkfuqYuxB9yn9EZcsNtzSWy/m9bB2w1/kM
ALt+Evo8IphnTtnrbSrEp9fAF3CMFlduqeqN61bMelX+3Xv9yLtQ/jGoks0wHvYjhnxiCglM6yiL
JU/TBgvLEzm0wz7Iug89UeREfdT+8gLe+r7V/yyaaPBluo11TY9nldVLGrB/WfCwosmCTT/L6ElC
x5ktt9h3nbO1eLRhdxWEdTBm1JYPj1GkjyQsSUMuy6+MZR4AJ2D7iJhT6J/lr1aq7joHLAowE5wQ
zSOI7I+zUYdbYabPnv+77gT5DQkb0fyrnSaE1Z6icORXEaHEPl07104v9TFV8o2vhM/IPw73zcLm
GZBTHYwA+2lQLUlrifiZRRWtx5ChiqC+3VWNBwG6QYZo/Q9H57EkKbYE0S/CDC22mUBqUVpssFIN
F60u6uvnMMsnp6srEyI83I/HNTQi+rnmyX0vczCpIifVSHFHirSe5na3W+GhLcWG7NF3bVtZ9hOZ
AyPsZCLCosG4pVjwCVLzfbEnfkUYzDeT+TwBzqNAzTrrPEkIaHDhX8oDkGUM3pMKXZtkx0bhQA1q
qBZ7O17uqQOOT6gMPi1u9Q40SINZnEhi8arFDuhONd57uHy22Wz+i8HEoacMaxrGX4yZYrGFMlw1
1b8WDuH0zi1cdepsNyT5ZdZLC3hWbYXE3+DXi/YFhVrZyKFutpObGXvHTZ+gRlu+iOglYzRKgFku
6TVJ2pOhGnTKdOVNKuOdLtbPqqYuSOTIMTDrxh5o00IPNN50B+8jAuquP2md9ZSQXIIwgZYUVYQU
cGPGEM9p2DYXTniVlWaB1jNRz2l8Tso6HGzCO+hE1RH970FjTNa8Drux5FQOt6nlHY2Xc0lxDzN7
HTvEyTNmJUpwpLvXk1E5EQsE023Rv4CByaJTu7RPuT6+mya4E8+C+L0s1tGqrO+lbyhbKt2XBe/K
c+2uvc9LzEwuT7bnqOS5zLdoAri3mNaVcmhmTM27SeuvlCw/sxUIK0ajdGitmgbjBvpWtZ9S4Zjo
eu24a1rtWUNGDYee1ark5Om2xgOAqolOH2j4ngCaPBq0ePAVezD7STvXJcCBAYpe184YdujuvVtJ
WKoOwn5i+Cb+li19feqOkDljHwPOQibXML1QSJU8zVrt3vZ0k+hoTcSujXPzbmkYBUQOSpL41c+Y
qXpoS0EDpCyT0FSU7xaGpN8CSeE5QWq9tyG1eOgeJUdYRa9XfD3M4mp+1VwqGVskkq2rtXuSZfKh
Jj7EOpSEVhwhS0e8PJTB4v1tRxV/Q4SEWtc+d2zyYEJ7Ym6leDaGhKogM36ZW1DzjRv/Fv2hS390
lQuIm5ZfpQT2Jke2u5mpx4zc9yyxPuglICrlghJM5OukZKh7MytKZubUaybupi+oDaodrhkj9Pei
J7W/MqMLbB9nWhGD1G1iP2l4XMqGvpJq5DJiJ3dgDJy1NYpATf6LUTEwBCfKNZLj9zTDtPNsJ1D7
+MeGBrHT1urJpadJo7KpzFyuzgSSlC3qUsTMh/isqzpGr/Ai6wjZE6YtpiBV8PugyUZJvTu3pXHD
DA7S3ehP6Rr0t9rmmNO8vHcd/ctLqZQ2SO8wGxWK8TzOI7sJIhi9JQuD0vRsqAspFtikfLzdkzTL
R1yEb2Dhko1hk2COkqn3v+apRa9WvWfM/vi8246qz74L7n1TTycOvRtsABhwaqPZVRILdnOGBBsF
Q9KPYd7eBy6fqxnwjnvypk6kDXXZ/1OnHBz9BgiRCxGZhQTbwfgvGl51nebfcTlVjfxUEqy60hTH
cQX7WwRMORA5/zRqmIe6erPRLCy+l5u1d4x8oEojz0wkhXu5/ZdV7PELLy9QN0Y6Hzl41QF5o+OY
gTpXYs68XBF3ZeMEDDrnms98SPTt1ZnncMrHIyx1mE8dsJjRoP5pIvMw4rXpKu8YG9qKIAb+NtW0
kzHppIK/VQr0Bnsdm8tvkgn32kpf7LT97ZIaWLOOj2+EXIxhk0I4cxI77m36Ho77YTY5J9QPmTP8
6tKWQcEtSo8/scbemnnGwdXQVTYUfYMDF/tN0VqvCU8Bw6M4w9W6N4c+DUCeIAdc+NoYHzjbEFMk
a5NuS52KixhLCF8st8B3B8B+mZwnC6r7lqGbZqMKz9C4sCxKDdbNN/zNnm+b8s12i1DeF1htcMNj
PEDkWi8ohjtQkkQFtw2JIervjqs8rb8Rqj+c02IMT/0/WbR9yKKOfDHjyQUQxlqtn/KU8dHqBGWF
VnYCYQEzRjB0UUT/o0Tlg6NSgEE2JN5nC4e3aMLDn7l8D6xHTpJT8GEvA9b2pjr1cU798vCDwI7m
MFvVvph3cdJGIZmD6+jWOmdDcYpmVBUr0wHNcHXB7nZMvGHA4zv49ILkNHyxv3CN+mfY3QEgCOjj
qT4jaONEcTidcDu8eEvJl9y6DGP8Wi0M/B4ixjS+FdbihnlsBo4JXhIOK6gVbgbNxDXcMK8ul5zY
6nd9pxxKSk9gPydT0HQDClyW/GPxQxHBQ7Nxjd7h3pZ+qWXxJHvNfOGeUm+ig6Eo1jO5Sdrc8irM
vQZQ4SKuiUHX/ZyeNgz+/EIpCcAxl9EzK5yb22AtSzgaGytp0IP/AB6f2WzK8NktI23juJo2DmZu
H8Qblb2aeKoq50YKfOKFwGeUFfO7NlCkpKcYcB6eCIzCCiI9LHlUm7UL9y1ZCNulpsYHNZn3rY0F
2JBjejKrQe7SATgScYM9JuawsKf+LByCT/FTGS3u3uYwGyZKjTLDB3gecBw0mMSkOlBnME+/rH/j
3kvRYLNyPCw2I1djsHgAPOMZZoyvhqJT+tNqM5wrvvIu30ghY+NWFeKjlO4M/4f2JD4nGsthCSu/
oIcyLS5GT+2ScCTWG7Vnr5vB49PGfYO48dRb/HFx3X6Sgz04FQPAsPKGCiW66CqEMBHzGNYLxL7U
xkAyyYjDBAr/BucQRFNb7LievqCyfhiGAt+GnV4tMMPFmCb0jka2HvjouefzBpmbp16TmL5j6K9d
FCH7K5QOcJr8N1i2OAICMTgAmNaeWcgVp0pVAEGU469oIh37gndIih5zD3VNTgbfqWqfZx7Kg2lJ
zMBrEVzm6b4FaNK3HfeA3ktHmWfGx2h+ANxfnEsRf7jLUGyWsRZU3XjsV9UhJaJzH1fs1ERxyEa1
Y/om49CTGbWLACwQ46juNFEfMuNk5Dpl1B1IzFHBDdXEFISWNj+3kvCCisRTq/IGKMn34cZ+ROTB
2Zb1C10VygtzKIQexFFlGnBiqsqHbeGRdt3olE7ikkQNPfeV/azbuBhsJFq+Hd3JVmPCeYCrsP9s
F9wnl3xZfo3Ch6m0Jo9KmwboN72dvpQ5Nz6T2HWQLRxOwSXln7ZUqi2kbi5ERkV0truMGrKW7XQ7
le1/zdVQnDs74ZiRI49QIYKWm/FmSrOX2VUkrhrnSom3dh3U+Dgb2N+V2nyqOvU18Xp9p4xFc1Ql
j15nzWmxGRFQnT7c/LPhb+IdsDLLj0M5mwJFp2lq8wV0CoX0RShytn6GS2AgpMRuZhuIsdHBFkXe
bizsxHeFaDZ5L7stQX8RlI4GeKh0fENjeumrZFdY2rlccDhQp6OgtKtjoEyN4rsSqdAUcbUTKUMV
09JRBxhLMR61VXwzH7EzkN1xqWqU0g1SC5XBtuRG9FiTjJhw34Ai0NhjG2bTvI8HdgLNI2Cod99G
bV7VbEEfqNk4kqWNeU3ZlA3aeZi66SsOjvUvb+73lgriFZJ9tM2SbDzjQn0sCIad+lTbmwseTSPx
Hvo1ysdwA9ydoM6hMLVvsx6qEDk/3aprnNgU2qXi5KdgNt94vIIsUeAppXS8zqyLyPTnUSK+iWy8
d4XWXCXiwJI5O8Gs8RNxK9i0ngPMj98a4QcMxfoUw6jN8eHpSQzZovnlNUQcNXc4yyZ07Qo4IdvR
8myOINjX3ZraoJLjwWTOe8PlL1QnHtF6gMMJcTuBo/Hve5HCxxq3/ZQvI2WF77NrIzRlfO0j1Ush
OOjuLorQ69Z7GoGFN82w/0zXpuwhr3GZkTKXTmoEHR5YFEtGDXrva0tnH+ayo5cdraGz59dSoxV8
af4ZcftpAI9Br1m+hJrOlPnx6fEcpHR9iD8QWZSjrdg0/pp4Vl2S7b7pIi+3Ls8uxamvIG+HwKrK
QNaOeZGfhWd2wOhVMtBx3fChHJwdkTKKfE32YdFG1WEiPAWPGD01dljC+R/sEDge8rJyA2syQfB4
FFAtOyHocBmT5jQXALbhVXMpmm8ehxXUfyW7eH3soaSxCBfuxyDc6Gy6u1LN5nAVclrFYDN9xCUW
0RmpDKvrsAxirIdXQQoizfhHuxPSdpaRSCDu7ddQ3pOcDtsytr2wmJxtX6nUCTXqcJzA9lwbID0b
8AZBry+WL9Ou22KBZmWi0VCpqeCSTXX1NAK1YDTwillqUFvzkcmaz4QsGC4m5dQaLOceMK0M171v
ICZgJ+EOPkEIHEbuPnTVm/cl1vcQzLMpNx8cZX7MsUD7eNAHUjs+ZTRPYNk+VUh9XmfXBzOGFh3X
2tFVzZ9GW349U9suk+durG+cAZTUxcayc+moiTFNHqJyfppNd32+H+a54PrRADwq8KZNKGhjSuN6
igiwXwwMOpUnjWCxasYalEOSUL4+ZdzbFucu68ZGr67cY5n/+9/5aU56eUFR/+UTADu6yXv+70Az
ui2eRE/KL4eGRrC06B64l7ct2H0c2hUBOj51JjsuMX225TS6LIAFSg+fInPHdDEydYf99cWs6OzT
BRuSrU6/ijdygqLMYxvn6svU8l0aNL5BVZb6ccxVOIMjziVBwdfAPNceCn1xAjtX3nPLNI9MugSo
G95EqmHREqCPNEzqjUISS/mN3JJmDd2QeK6pubc8uuyrYgAAjZHJzDQET5tudkSTbFD3bT5g1jTp
3MhzqkOF87pgcbGGhM43xXjEmIumysXOz9cWOCgrL7pm7bu4bzYVR6GgG1DtW6L+PtmUaTMCrCY6
hRsUsYnV75l8n8qTLrUDrVLGN5uOYu9/6y/gdZqeCLyNdhoaWfbaZSndGITHNUoLti73dDDpRE6m
XI23eaKBb4ndU1S5P0zTGGqXmgWv6PgitaQVWje/p4pIT674LpH4/BJXpt/EpX7Bwc+FNj1EevOT
4pu5IX5IBE+WdgfLgNSyiYbtgppdxg5CoyuEjc6PSdC2pXG4xRQswKlE7VtbgQcXo0VjoBbhM8Ej
pzdwrHP6ukIV24Yj4y/uf+oWXBlxlAWQdQWKdJPEuNwmV/3iiuX4zeonKqQ67+vYvLQVAY+6D+oc
B2Di5sPOmZic3YJUcvmC/mCe43pS/VHJ5TYr6htR9CTkcPpCYN3Y2UoTB9bSPPN4ocKZBZRmhw9X
56SasCzsaTrFLxVdsfYsFRzxGiZm4ZFdNRfamHVvArnBR2lrTCsxRRwk3UvMTCx+2HONEnN+m9MZ
Uk1BXlL8FnFoRwIed5kJeb+BNwbJnFPeYjXhWJknqcBpWz3gHaAQOXsBQ1++QVadfew0mLWN6LXk
irwfnXIrBqzdQnUoU6E1JZRZTXM4ewBB/JQY9I7cO7IHl3oEJKgAWV4FtqIQFooYuDyiljhfjnFL
4iAWxR+dCYR0Z28/m6K8LFb+KUzM9F5Sj0edAxJ0XwqDtehH9gvGx3sdzQ6YZQczpu7uzYjy9t4i
8iUW5T5oyXKYqvqDk9GMvPtvgpx+KawcCwi58YntZDt01W6GN37QsIJB0Tip8kFrAOB4JAu2Viyo
nkvpt6wSQtKg4jA64xhcsiJcbDTgKkbZbppDFy2I7pqgIRewdMAYb/GBmkADSSs9sSQgidds6K/2
uGgnnK6FqicIaJy1uTGJTV3i/m+y2D22lTHcmhH2epnIw6zw+80Zhe6yHQ9zNEEKBheyMcrXzNXs
EwOFTzMbrS39rANW6uZASEyYkNmncwkYhYtdxSt+eIAaoRzLzlCOcG04MNNp6BsS81+7pA2fPbSd
qJ2p1mvTw1LxnNAVixaTYeX2I4meUELvMymW/TQncrvo1Ld3tYtkkQDK7mYUtHU9C4b/K52kWmDL
MzBUUzDJCL6ciKOqJ1Im35mWZmG7YCXawNTFfYAQ5attq5y4N3HB9kBNQMT5tPvaOWHs/BHRbLGY
WfV27hd3Rz2D5rO5lnh5FsBaKRlDzYysWyec4xdh9uwwEKruc7ZuQ6ubtQeDCj7U4KAupI1H2Jxu
hDDJzyZR/NNQK9Xy3Ovd/HkqClCJZrtPdRG/zWWsn7OKzNT//zJqNYpqvbri4sB/arFqMlFRq9Lz
2MFmrVSXpB6sDYmV4SQM+5jgjDvKhFpqJcHxULEXFJSjHqvI8AdCxZelVL6UxKBgFZtPbx0MLVpC
aibeqRKiFmruvkB7Cx9hkJfvYM/zbQYQ3SOgHPWWtUVfZB9q9a7pe/XF4dK5LRbjGHU8SDHKkevf
eoZZnfLYoi1Rw5E1z/OwrRmgCL5RTZQ7wgsKEwOaFNS7JdL2hyFWH8qBcL0qE9+YNOU0NflzVlFd
0pskoKTDs3qC/m9m9M4UsK0xpi1D3r+6Dsd8Tm02J5BqxHhUeFFxaTxYi6xLaydmqx87dux5onbY
IcHq1mvezCrjq662GAU++6btbmoF8blP7ZeseRPuB2VaYeE+x+gS1ASFTsmEUBHAY1E07Ye4Lc6D
4166VuxNTYR19TFVxV4dFuw6xYl5ZBdjyW2AW0cwm1NB3s6btw1Jqo55kDZIHkjgZO5cznbFNNL5
BN0Kc8TYUXpepC81JoBlcn07wROiH3uevarmPWuc+DoJNWBqDlNLYgu+9jC1pL+5EUxvWjdvZEcv
uBu/Rv3JWptn4oOyODi1xVHLr1o/AiXW8WkSi6Q0kmJc49QNJAqwCiBAnUsybNUS+wU/kZ7aW7d5
81DAGgAcGM2PDSbuafJRl4wUv1N9HcW325tBQwNTU7ICcv5UQFpp8wd8exIdLmelbj9ZM3G+KkQ/
3o/qglDYflBZwieDTsSqeC5sSvRm7hKSFQrzHEhVX8K7KNvuXHveidWDWMaX0tiP/O59q3eCwXxT
qdRQGwq8Rkl+ar5zsAdi179QCLuhkpKf+aa8xqn+JOMXyyp3cLECeiYj5buGurcnelCKN31+j9fS
2nhEH2WNUNgXGm797FRGc55o89lUdRD1/wqimricwSBs53bEVTX51BXjDq4wa3477lPeAGsgmBP5
3QC/y1NeHFDOcXYBdJCnRPHTT5fbhplRuNPjbVjcLet9jKcK77HX0AhATdSCHJJDdMVdyu8Y4GfN
yj2d0rb1QdJsuUC8AQ4EZg03QW13vYGToLxzzSGxfcVeG2Zk45mAJvWDnNsW4LjvMel53lNNfKIu
ThpSGnwJ7klI7wm+j3FT2mPQGGdCX9LC9E2JC2FdOlcDUd0Ks7hMy6ccQ1yIW4UC3XzS6AFGBbEp
364PqUO7MlqYEzEqE0xFALtgsNwtABkWLOhLk2/T7idCavF4DdM5kpv8erAFFrj9TMC2WfuJgyMg
VRYmU/RS68NuAOVFi5UC8Vs37RBo2aJ9mZye6RiBB/UnKvuka7RfWxcu+gq1TJKznw4aNGsTvvf8
WebxSXIBcuOC+W2V7LaZG9MbqFNgFJ0TWGipAfUDDTmjN7xOjrU4kTLb2/CXl+kd1/k+ZvoHnsGs
YxwqLBuD/R03T5n21VvLri8eVUTezHvW+7/OEr//F6anPxZBJrU+AnuzWNHs/qtWT8qY4yeim5K/
KvuJ5dcHhbHNLxOOkgrADMQueu9jCh5UbgtUROJ8iq5lAxbhLPgsZTaFhFq6Gwm2xWmgkDHVvQfZ
yY+8ZDNCJOCcvZ9pjDLEa5//4PiGG7xROQiL+qbSeN0PPPkIRNCriQ6arUCEgS+69dmVzwWeFcXq
IXXd8vYVfNge18dVtY4qFtWovLsVbTX5zKnlsnZ0Up+SZWciENtBn7bFs1lzW58pzhLVNqLPrbMP
bn4r4325CqNThmOfXoucL8JZ4UKJe1O1Ll2045KM5fWYTdnRwQlfeLzvaLJy+bMlhKUbIpaCOqX0
CxuqEP1lxIJQjOHASXtY1K2mnHH/7cqy2+gS8yxaX/Om58qWFiBsDiW5So1yAsDVxT7lsagQNJY6
sfVun7ZQZuef9RzYDx9NL1/B3gfeOFM/1DKF++Qe9woeYcybPoHOkOMmNNxlb6VvZJEbs98YaOaT
bHajPgQTvHqV4jKz/RNcI6D2UgZwlS7OnAoIIe0HqnVSiFfXMPVoTCWCdhlbZ2OwOXfcLFAekIwJ
g9pBPhLmxPicXYGXHB15ayO+dHlycZqDkp170rT6fIPLQ1ZBbjQmyCENWmhIVnvsc8REXWyrnvIB
T4SSInZwDBKFTgLRJFXJAz7sBqqZMYqWWVD+MQFBxYajkagbXu+cePh9dyEFnidmHMhbq8MG6lYE
UQLgCJbFZuwfy6R6EGD/eFNvR4GTwMB+ld3kxJMk6o6MuVuPRExstEiVLCUcVuc8OTxMc/pAmnmn
stxgQcCo30I8u9UYWzGTwN7npQxDvSQIHdkf80Q9I5UbMdd6SEmbKnkoWvbZIQpMbKYp1myd+YrA
BPeGftuKP2qSVvREii+b4xoXkJDi303XMv05wL6PE0emGktprv2oEf+c8q3R0rCsKa7tSI30BH4b
bqDk1tNoYp14AOqzoY9rq/HcKpMHGAYsJf5Ca0feRVtMIL5arh4Y9IsZzb7awEXZdKYGN0UBi/W7
ZhMIhl8qozu4uJ17+mJd7COj9qaSkln00xA/KZStKW1NEt++eO5TIXrS2t3ucQ2H2/O9pT3EM5QX
SBJcpXiJUEKrkYAkGLr6so5JYQWpmVza9aq12qzkuJ/w+mDZG4HuVQIXSFHsgZBQJInwBrAry0ya
xYqnOJdHduRtql8KYgesxPyKb8bdqi7qerqnhkoLuWSwglsPA4/xiS/13B052kp6tnDJ+ope4YYc
mFtZ0HT8ZrQLcoV+U5V3zFoOUWj64Jr5kJfcxwDHcv9HAXuO+6tsfqLuxxjfRIt+9+JM6hNmNTrn
ub2wtvdJ5MuKMHwyf5uzx7/et94/a8BMzte0GlqiVONza3+PKhbHCu1Dfcz5GU2+qUmHnn7Sl+pJ
s+7leBw7FGerOHXGDc/cSqOCkX9v6/TBLcWmik7CFQHEL5/+lXMWOTtG+2Mp9rWlvgv7V9jmljY4
98HtQOdTAOhQo+lMsD7HLa2qx1TjW8OJJZsb/rgM+7LZGz0CdbYFZHesqxe9P+Gq3McuxHKuDwqM
TffHLC9aKQ8O9BU7z0ONAlHAb8wBdM9b+9a8djURVJFChO2DmK9b5kR3ncd9UjhXiGEfiQ6dI6OD
rviWOTr0SjWdMd1cCgRnouiKm4RZNj90pn5UEHCs6dhOhwhluDbwVkU0N2QYtf8pi7HltnTK23e9
+6MOYxejbw6JgnnjPdfLcDLGh3tBngoorKNnCOFr3peEcHW1UuzlhERXPn336Hi2rw3OgabbwHER
RLAA8FR3x2Q3WztVz1h/3puWuQn7AQJbf+tMdI0Jw9z0Fmc8p/CDrddJ6CEXls1Ac3kIF10RNClh
xDas+lbjPVYdqtQM+Dz90DyPB9qgyYWqz/kfq/iplNWD3gh2EK+ncHMNlXh8Q8xTxpfTiv656otA
eWpS49gu76P9nJu/Y4RJUQG2A/cO3FsFQ9VZHsrSfRg9uoZdJYgj5deMm1NBk0SkvOBRfx6RQjis
/CoKxi6rQPvBBDwiqAFOeKG1rPaIA5tcI4hgsefwjpwvheL0CJ10Egrt3CTKBSJU7k6nxDE/F7Yx
Jib4RDzXbfVcVTpJw5G+HbxfghGfuYvQX5a0NzeNT9OcveOmYjqF2Gky85vOs/k4Y1mcZ+Yd0H7Y
R5QU0D2IPrc5V/ihDLt9WJIY8TPH1o2SEGk+dR+bqOmeoiVDFqrowsaHMBu4CzDr6QrVeMnZNZdj
Y7c7EpmWdW6t5FBNtFOqLz2tM8Oi8N0/s6jsZiqpFYiF6a1N8jDfN9BV59o6wzEN4oKBMHLjb5Gq
N4rHebiVB+Cju9Z8772rl8DA573ksO1XjBherfAO5IQzuFaY99VO8t+0sr3XY+Lzmn3PgbLpvLVJ
i+t0B+BO+VlWo1SKZiw5zJ20OvJzI9lZ836xuqDWUYXXwUKhWHCpXm1aV9IKDUgLI3wYfFiMYp8P
BiTOb4UUdG3qz3lZPoE6DVSWv7XQo+DjrkI1sgfQZfpxMg9q5eH35M+SZmLvzBR3wURSZOCBuDKc
53QYniOgQOu+qUJ/pRhUpca7gXJiYlpDTV5BoPJg6skNIZ8hcPTH8jY4RmhRIdhjrO7z93T9o/Z3
cGaclak6mBpgb5TLWvLFUIlXtBSiS/u2yMfVEaINX7Zj0JXLOBB/zgbbp5z82nmwFrLaM1k1fM7v
ZZHyLKfXBgVP0P7esy51l5qobZTaR4OiA2JtS3/NwTxm9n2YIdVy2veUtxpWBvGakMfPUp2oktzp
bvvWcYgySfJ1wJqIGtBEc0ByDyLVoqWKCzrP4Vm5LMrwNE7lo8gi9oy1HLUMTXC5SdPtK2cMJb1o
Liq2iD5bYiROITe6jnve4XcNfOO3hQIMIccfwXp3jThOHeiocbeINtSI/7jiA2DlOUbf65aDpJnB
Me9d99i2Dyv+BcKwYt4d47qwIOFayKGwT4zJiR2kE+S4mCQQh/5GVW52BWPdpXqYDRggU7YCW6l0
13Fhq+nySgcDFmYsWTlYYxWXrmpWIIkw0KWOu+cJHUxME4xxJZN0HVEgs5LiuOUJfjZdOxQzRSp8
B2qeDYhBoa7H/pi+Vpq1iw3M+MlLZDGUaxBGHtjUt+0utd8GbefG5cXpgbKS2nfPGaOKVz8QYR3l
F+/RdM0WkHgk2xnjQ214yvH32ePWieVfW1sMSpwFE5uA56+qTAS7QICyq2sI0VQbxnROtj8FfudB
JvQ2UlxdP2C/PbjGekPF1TaCRNgALd7QZ7bFmDWmRzbGwEOQldVN9DWwNhzws29NBaa8kqae9q6p
e86VUOmPxFpODW+yjppWRhygdFuuMO8M/PiVNQOvWQihlBqps1hzr+p4xWIANMI9MnkJi5ZoTosA
AfzO/LARh1XlqpFYmOKKkdC7c9nlJKxVWLNOhqKeBkdnyGNOXR5j7WhAnFK55AiElV6qYZ/cObyZ
m7YLOrDGeqL4Dj8Z7jUOzWXYRvsRGnAMuHLuH1kTdBrps+hAG/tGUHHW1tmzHt+BRGQt15ZrBSYi
sj/JbmAThHSR129ywgHyKKv4ZHOB4tSzLZtT5xI9JFVPw2YjyEK8RUbPsu5sTasLi3WQMQH5xvSy
o8/0xReI2M/JPNlsdHlJZwfJH6cx92MM2Rvps66cr4VVbyjLvccd1qmgiKGzVMeK5FSNlgZ7p7fv
HlQ1Pm8JLaX5wBdlLnl3Xx31X63Ee6UAFHrAA1MWWth5jEk8c137Me6esoIkNv1QiRNyg0yLP1sB
hvKTJZ+Vdxjb6gZMxY8Q/NtlbTxF5ZG3gab4Oqjdr1hTKU8GqQzUM+/IWvhV7GcK/cvtem5zt4hT
IJcOWXvu+70jzhrj5ABWsKomHK/A4LhnQllJ7H3CkYDTVGgNrb90Goj5YddIF4yr95WL+XnR+1CS
uauzSF6ycjibCjOYbbXnCojndjQHIEpSfTLaX2sYqAyyi2Okw40yxqkJPFUbwqGGvOGNVncFtbDh
at+H2SqzWEcBVILCBO8ls0wJfpZzMTQ9xJkoiw9WPe6Hnl+wPRsmi0wCVrEjLyGNVPXrNZJVOEl2
hmeFun8dvA6fYmJkuyk2n7K6EYeGSLTAgBHMKaVyInNpLU30p6ntxhu+yzLAzxWjQcK2Ss2YJyoe
Tow8Iz6OjVfS1t4VxS9chYFnefEl1o5jxUBiMbigpVxvI+wKt7hJr66RXuNhMneaRKErBhc90sCj
M/o1DNC9xLB6WDg3mYXh+p43v+X8gBdku9du9RMUrV9kiqAXu8IRinZHOr8/Nl7zIytsPILUtRnP
yQUC1ms5El7s3UaeaAM68gIYD6bdhRT/oX3mwn1JUSl30qSf0a4637bZGbzeCIiV3yZhT3twMmTW
h6HcCz45VucRbvDeuDc8DiVQH1VTX5DzXymcwApFGwRkLVlhEu2LZ81mHefXXS0uYYYJ71vp9N91
M6K+RTWcfOeFLUEGQKrDGgk0EGLQtnUXTTsHG42pDju9F/K2phnqXCWFAVkdLoL9yIP8MZsGYM8V
8GCp8kwsRvOfhin9CjTesCPY+Dz7I2ARvbPMVw75WrqAjh2nP/zf8oh/MdmWkSHpqiWgpeWa8YDE
/R0l7UNvO/VPDsIZwtbBklpxGHJmmyFNuCfR4EnNtVP9VgB196PHYlvM6d0F5jVqhr7poo/WAli0
m2kxpkQKlbtazzV2FO9tkPGbzp9F8qc5CoephTitnix1AJHCG5U/LSL1UPKTgsrFDqAXRw/5tYKQ
aN5SC2oytZJsrykEn1amiLTU2dkiTv2vxGB4GU3Wc2cA8ErDyWJX9yLDc7uAtfipss7ba4Pyh9Wb
/ZRrzcaJovd6THknwZ0BuG6/q1SsbWeCXDwaHmwr5qFjCOQYzGSjro7beuG60WXdX5J46+Az8FqZ
5qBWdcXnxMP9ZxZh5ir8Do2BjxDt6c3y5OJlWz8XzeCZ+8UEUFdoXrNr7ehlVGBxWXF+dBP7JGIF
VDWyhGaJVzzhztEk0ysFx+WlET+O/q5NjPzbkpeQ0l602Z52xpLrmxkb1YCfEyw1UMw2O5gVEnS0
TsQTYC7Dsp9Nbyyus0apZ90ddS/j6Ucet6o1dEMo5LS248oBhYhRt89kmNbaQh6f9+aU2BqSQzZs
7JLgH06EsU++wIHzwJrG6qz37wME8cgYv3Oj2buCNx/lybzZlRPe042RtYcFUdHrnFAuxkVpmp0B
TMSw8uMsFzzCENZsLLDGzUgaRNOHIut8onfHSrz0qXvUdBlkmF7jIQ9bx4Bf8d3aBqRJDVNTGmjY
tmAHOLrCP/bPAjjb6vXxP47OY8lVpA2iT0QE3myFhJB3rXYbos1tvKdwTz+HWfw27sx0S1D1mcyT
doGtlNYtORfwZdyoBFHIBe1jO9pQr3s6A98kfDC6wSU9eRX3Wp1N6O+5tssnxhEPATkoXAJmWItL
cnE34nsZO9/0xzmYElMu8WN9j/oP6Q9MUT+LZXrBg+UkA76abYpOe66wL3xZ9kVpkK46exIeWErk
q7AQb2aUks4FnJ3Fn9W/hfPkqy3I5OCHadpLGpR+HVuHhmQtVLxN7WIk8uI24KNlswUTNE3xX5na
IY7krdOmXk9IgOlcza7bquqznv9S9WtE7zmApapoIgPmxwEDa6UmOy8MzspHXlE9nCXH3mjKq45p
ZgT3vnxMBXOWyn5tZYoycWq2BiZIbSuLr5S5CzRGxuDsW1NiGdLehQ1ynRkyaBGdBcjBpNlEHH4z
5n9Z+wMNgRyd22lEykV/EdP4xQ2647TdK/pLGgHCQU418HFju8Ph59x7xjZpynYQkbgg4hXa5p78
a9X+tPJtkexMY5M5bhzctOZ1tI8mDxU5ZFHzW9jzroIkRpYNzUpyzJhWSTRucb4JqRoK6I12PF4z
5TiLC0gWN6wKtxpqd9KA1IubqhvXQXvazjq2X/6f+lo+rAxmMayYG4rNRU9hC9N1gnuPT8VINRQd
iEmn8ZTm8zoOA9cyH3Z5VvMaUcS81zuoN2lxKsDdTwr8F56oUXsIv2DEmEY1cCiEdxrC6ULd1Yg7
aM2yYMCGxg6O10BOTjTatDyA4XkvGaKgISNvKIoZclhuFUm72UF9gwxM1yyeduTn0g6Yx2UqZx97
DJunfJ3qtCaU+PlPor8RLUIvCOasg3/imYODRGLDyySM1u3TzwSdUqa94ZbfarQYLSLlVSPJrH40
KOtARpkv9t22ZHsxT/g6DcaslAE5zY1yHEW5osjehPpRTEw0bOU+p7bnDOJfRRNfIGbKcAbsBcze
nnkSFE53ZNecIpAcD23+AWNhHlAk2XskF5jqFoUeMniX2RQmEbcsEdRB/3QEw29Pz3B0Vl/AapbR
kbgr4lKi9hw64CTEuwwovJJqbbO4y7MTqifbwF8Q8Y6Ea7305+AaxaQ9JDzIzSpoB3ZFWzJXoPgy
5DmX9i02yYjAhUWkwIpPKw631NDWeFIkpi7z48x+4F7Wb1Z1V5FZAqF0Je2jAe/VaNifEJjZASLq
nZS0R8D3bH5fEzZ1gKo2rKohBv8mHKBjC0E65o1C7Cp/SVR4mSB/PviU0Dt1GRcn8s2xx5nPMsNB
yV4qZ1P5qrPPnFdEDrbIjFxVLYk+UdwayAcJLNLAz34S2UetGJ5D/TKWIEUYCiUqqq4a6ExGxWX/
yCFeF2YSchptWN+ugqyBRszrZGCEgRbRJEuIhfJIbZkvp6QLaQ511F7mSacdcE5dYp07+qVZDo96
/oD753HPMHcGYRTjl6tk9K3PXu1/lbq+AguO2nQfW+NLkynbBLYT3cWq6YL3PilcIx3PZhX99mr0
ZiVL2gzzHT7EwaGkijT0RJMl/kZwxHFOYhFYkuBgjYB4A6vmFtOUlTm2a7KDbgEGW3m+kh+4EYX+
Cdn81i1UTCq66GyFtmcpGxbnd1vgoAsct2hVRCq47ZKVyXy+r8fj5CTUOkPx/6qobyT8SFyDdkVt
io8g654CcSOgl7cUYY6ifvVK+d3DRc667FzkdIjcqXkoFsY8+6V4H2mfqvJGSPXV/FK6W4P5LGh/
M+kQaNG33sr7Vo2xHNsfgzR66rwclelHMhL2wyfDAf7RCoZN1LQWT/Ni82Ud0gOVD/IG8Vt6LXBx
s79l6N/Q0PSRjU2o3IdxvBYhgh2HYXpVOTzC5i509K0A9unI1a5u2Mjoy6LkQ1YyFMbT25ClL6It
79Jg+TJvXaF9tdAoDJXcdmEf5vFLEaB6NKhR5bCL4W4X4AlMe6ZiWcmr8ncgwRlOr5tt1N4VQY7w
tiJA2Wa3HO/mCJR1dW+w56kNCn4RXXIn4q/odlUEKqo+SIt3Du+tmowvaPL2TiXc+vgy6PSONDly
L11NZcYvp7mVvOEjkCxiwy4kp5fstDBcHMrKeAkmdkTTN4WhQn+87kAO2QzV4cuxAtdnSnM2rHZz
bqSeqCRSrINuxTMEdy5ayIwVyiH+pXOeE+S+V7jtZdwtof4PFUGBlR4FnjJfIsfVgk1Yn7RkL7cf
mWPfZLI6pzsScOrZWDnMjQlPV/ETYPzlMUJLEHHMzuXPlffNm6InuUNrlMQHYVpbKf8jld1fXoo+
fouqh4FjpwBqFRK9PgUXhKrwLYxpA9jIgKJ4yvNLU3ssQJCxWYpvpZCf15jHzRqvE5xIwd1Jkl4n
Y7UhItXFSmRxkWgeRyNIVNZZuFnJLdAA0NySVw5vHOsSkHWsMOSjU8wjW4RNKG+pXAvUwmQVPFgM
m0cegcZYSa/qr1N7wA02BEHIwlWp89KHgwh0FR8RnLCRVnfIIZq/RFOfmWoA2mLor8IdcTDC22BJ
hMJeubomZuGb3HZWAyivyVlSttaty3X3J2MTGNnyTlX4ZjDdbvCty/XOjiqX9IBdVmKmEgNDUO56
ke3yFDklpFdDCdcKoxKHxQ83CoOCofKJ98u6eB3jR/f5PJQTrQKa0PGZop5foybNGjcIVvlV+yu+
JvT4lxI1JoARaR/vpl37Mj4xnJJpblMKV+v6g6mAg5y5dz/C9/KF121RHF+dXX0FvbvC0jJhUrwj
J8aTrWcvIbqFgZuc7/GSwRnocyRE/UTqW8bsBM8S20RqyYnF2ah8x0HJ6Nzq/6R+rX0OLG/r9ew6
e4QC4kU/KtxCKpZngs5c5x8NhwOhHYkpkw+WI0BIfvMrkjrMczR+hfQG+5zVrjJt9PpkPkjOpezi
a+vS/Vhxs66aTYVFFGc56oD5NCIHnoC2r4q/6R0qATplfBeUoTN2+GLjaB9kmlqpz9wX7XC4wo1b
2DbiN55diqAVtQLPPT9aPxPMww/Ij4LnXMxezYow25NR12X8TKgOMd55QbWWygeeGuQBeDiH8JjJ
G0fxaUk3Q7/Xw4NkH/LowO1XTTuK4rBjbuxL1QGVEDoYAd9oX0Kr4wuEDM+1+V563QmThBqsWusX
k6/1jzw4FLMllLHBZ3PCGIX9HiS8ej4rrNPDU219NzaT0/FgCnhE6xoezg61q2KcJ+3JVjnMXuT2
oVWeUT8b7i6a0fBRfZa6b9hHYVzScheml7bmRxjRrMPMEZeg5fY4PY2QN+FNTrzc8DtUAYAxqNoC
flHzIfhvpXqXxlMOrd5EBqz8BJlHrnnnqTIwvk0brqI7JxECacZsGPgoBmMXxToqNrYt6Y+CUhEI
kL15oixo9SfNQMdk2jpR+KE4aQ0OrK0BVXnL9sDOTzp6fDzI0JpmF/+NzhgMqaayDVICEelQvTTz
cG/X6tFgyxk/lWCTpD6aTr3b1pmntjuoNkP9wkHB4x1giOA5IymIxQUTs/AbTHYQoeDhsSdNxSu0
F1u4XbKzlO30GHJ3mg/Dm8pIPkKZcjaIzNZJbOoRYq+dz5SzFq8BHjTthUekqA58u23HX3wKyGQu
4Viy7OKk9c3qNPO6hMHJQEG9zZsdDzEqNMbht+wtQp2Q7Jpm+ZU0EhDfZqLubNfY1ganavRlyCdz
PFjloW19WdrbRKJme051xXYTUudRVqFtXOYSBWks04NfSI5o484zuVk5kH19W4c/s+UqJZdFdZut
tV3hzlqbE6aXrUo8ULoryj/yuTV1D2YngGI6X+puo4Ms+eOj4Dvknqw3duqOxlozz3Bb+Hq63XhG
+1uhSIq2ukNlBg422jJDLNTLoF7HsyuDNWjWtF+scaViq8ybqvllkm1BkOt2TQgYcpOAwuAUSlgF
bHqM3ijlTpScLGQDbP2Fq/F9sTlo3wj8SChDQaAg1ivZRrpV/2gpZ5xfykG9Ze3GSnsNLNepVzLV
UIozalVfMB6Glww+dn/CvsXCmycg+Ok/Z/I/UihYLolZolhVqPRUSGksLhDo4opzF8aRDsuTucq+
R6hOmJrigXpraIcQMxgFEV7YsC/pA1+V2h746wLElhT0q8ZknrJGfWO+SX8xN8q8AxVBAb/peoAs
24wbsXzw1vCrk0vTb5nrF3BDM77B10rzks8F4/euQZJz9sj1ZKqUzkVvl/NfoF8mK+Jg+ZoBD/Lp
knPT4IVlY4VS4aUbzF3HCI/DjpQvo0bd9BhH+kKZtpupEAB99bYISnrpbhEIgX4IHwtsga3V+2pz
qhEdYT6SUTA/C3XLyi0We5szmBckg1NA7CbJletGOU2M0mL53HHI6NNDZ5lpbEZG8jqmGz8pt03L
8bEGfJBeh/WHRldIfPsh5MN6z0ePg1gNdnm4zpAYjlcwZ2xTahkcwG1mK8PWqtkzT3Rql/kA8aWO
ujVN+NpQDiLe7iNBs7yHEzLccW3NmzrHIcZgYjUcF8/WvFEA7hLnVMrQWTmxPbxzWXSLaCEA4iCx
WRMfXvfb+GN03Mk5DTEVno+UMyClU1+jVOlkV6twf65DywfJU4EfIcAi9VSxCl+Yr9U/CtF1T94x
Cjg+WRCKtc1JutaaoxZdWh4cBtv53fkqJldUSGRwy13IlEqX88A1G0b8pNv5qNWkxI+QxTvnDuQy
hsDKBSlWh19EOZoEnan7Svb51cpok+qbEhYBu/x/g7Lm55tgwLGq+QyRST6k5qxfDexj4FBYVBIz
aXC3r5uvNGY1saOFQsyKi0d/J3qGeok7E1xQp78X5Y9cr/vmTtRMzx9pNsNvS+YN9cmG14nXgq+t
3fHwEEWSfUXnGfkZmwiy/trltIVrIg+HlK96vkKLmHSGUKQQrsRRSh8mv6ZwWaywjiubXRrsWWSY
9BA8+oF90Z09UHnmtt0mt3wOaoPgAumNgf2Yo7z1Ejb41arDL7tiVzeeOQ1Ghi4CW/cduCBLUKxd
RxXJQLc3IEtJwdtk+Qjx9MlrtX8zaQUxlu5L/4cvD3rAT9ms7W47OV+2tWtBs+sQHhq/rQlGGh5a
cYi6I2OsRGZyCUIJaZmfIihorAeTN+3JcTFcuJlzfB+xX16019L4ya3vqfEHHMFtxYibv6kA/YX8
A4gLRFR7V6LostDeew1snMY3g31tb3sW3NTqKDXmE3ZMlp4D10KeuTrycewbK5VxxoZ3iCsWe1kL
jQE7E7rweUUvUPKuoIAxlipRnQ/4sTjS0KfWwFc4IrG+Uh+rbvpOSS0u1dm6LRjInfmu7TtilZLB
zWaEkTAa7pLFA7+BBEYHRV1iAfC6hjb1B/q/dSZfKFBFz/wHS/iKWXFR/aMoia0frBXcOrz5Ur4m
6yx1dml1mVvQtzQMnmWSOQVWZTOwQwy+sN66gkyOC1EXbM+5vlIG7WSMe9zbVPSIGzvnkSZPGFCR
q75DgjMHpoIH8B4N951ySrBvMTDp1022Nop9g3ihGI46WRoIOYhTG7pTFV2U8S4l6H4rznViRHCN
WtRI6jFBk/IyI4OfYfaGlsdjRl1V0kICYS7HA9YeYmx5LzjueOmqM4+fNdBZ+qDDANSgE4N7tQ2b
UySTUbnwJHjorCdP1r4cC1YB0KSW8pXHKiq2FLRUAPHVZPr/rjurfp8eSY7k4ODfGbdQyvCSqxqr
tOcw7MnSYCGzMzEL4ty2NtqyPmS+7Gp4eEIoTOTtcvocYYoC9VHSTclCIP5xxBq8AKlI4e945nao
r3P+mAaYs/JVqohLQFYDh5bmlhWzLK1iMpmaYNxFjrwLq3gvZuGH0GnHilBlmlO0gUhs0Y3UG5O1
qtnJ9yXNYzL+cWkPyYBUgVAY8U5KOFWZRVz4S2yjwRou0oAML9vpjF2YkmiK7y4TbTCdtJLxCdrK
AkpjsCUxEiUDj3EYcsKR3F2euVKuV7MuIat+aSviMQwcwU6xli1CuyU02nQIor/C+FzX16m+TKOg
zzgV5TeBNBzv6OyiW8PJXhafWjNviukrw76N1rP4bDl5J/KnElIeJMVG/YJARvk02g6cdeXZJZ9z
r2xk5AXDzmAoVoFKSEXCV59RZ8Bew36UWhwrvCz1eeb01/v3zuogE+m7lvgoo2aXNSinMZuwsyDc
MG4hsYDJzKRJw/XYGFc7gxrEg2CNzJwzazUIAgznY8bEhxVv0zPJlgCih57QUcCt9foSC3ZZv3zI
XcpZPj9j9adoSJ0ICbeuv3QILm2Vunk/MPuCxkcdx3fXMvsMr638pqlYsb6fRXbVDWAFLBh/Wv3E
xD7oP/vKWHUOo73rCGwqq99l7ZNsLPTu9zl6RfThEYh4z1AdQ5w0/bF/y/SacWdoAANZYsJ12p2I
ClV0hI9NZCkY5WzsRE2ClGEToaAPd6GM5paFW6Pg+LF1h3ofL30fCS/UaQzUhNNZsQs/dNi4SGOb
s/saCvLNRupAmzOxE0hZRtzssrOW0pFjBlsfoiuS6tm1bOqazV3DgJbd419bsBvqetW3ck4lcwZz
Re2Byi2V2E7B+dBqSAE1K8raDZWGMi6wGYuhfieQe5YSrqtAohmfWI4SoO2mxjYys3QvQURl9V8d
R5NHLzzGtniNobqEjhGgAjFuwYRfwQgeJFyECIEltvMmnLUadbfp2OirVOut/Z/Bc5+QJEn/Al07
lWbqBzbfQSgPmBxpIeL2rURKUYqclaytwNJSrnrRYTTUNsHIeKsz+00eV0+DU4n4JHzMO1HqH7je
erqh3jM0Z5dNzbkS+k8jhTeSYDeOGWyVjoFBPNP9LAaredKiDSAUrB6vZYcbPSi7g2yHL7mSJq5+
p9DWayi4s0QOb2sxGJtk5yqc/M9sre+eTNOk0Lx+yg6YsXdK3f3rAgMzOW1ExeqrKCx3mCLsCSqt
prpvs+SjkkON1csSKlgeg15DZVPZBPmOR1WBJND8jpyZRlXOKIVSqJOq81vn0ndSMbgvSfFCv4G/
x+lKcF0hahfbJOyv7PYB2bXsF5aYtvtoTUcDx+46OxVjepeDIWEBnhzAbOD5bCkaOhIG1IqBH8h0
3estyRMS8DDF0E3mrQxsCIJGG7/UQiOnc6aJBogU/vA6WjTe2yZtDinktILaFa89a0j8umskjjL6
84k4M52Uq74fgQTxOSrqi6xHt6y03tIRiqDARwDy4SDy/K7J4rCogymSa1shQT0Jsbg3B0dmHVEr
/hhGv2jSYZUDCGRECGGtIfIGZ82RDeCZbBLM1hwuYEVJR7a1fhcNJ4MhW00MlRHw6ZeWydOfH6TC
PKuO+Gc2vP+W9D4G93pa6tzuqiZgxUNG/XDOZyPZk1K/z2yk26Pg98s2BmPQIjH/xsY4dHB+JWu4
tVCcV/bIqVL0B4XEjRQ5ccqXJ1jdFox25/lSsRxKFG3bNtY3QEEsLATWQOpC4VSm2GkY66dB9i2s
4C3l1F1FCLj4ET0ori+A80/KLPHemMUOIgD7w3KvtaFnKPGuckhpiUDSMhgM74ZAxir+GHmeAn08
icl+4CPVuu4GOJ2sCwnEW0BvqdLj8xj5G42GjtLDt9luysBvNcbMWram/ZidCzTbh60wvm70bdNx
xS7TsZh8g4o5Y3cX1b4u2Wpa+amJjG3aH5qp99O8vWgaTkrDecZKcKqTd21BQS5rfw21MeavvIv9
WHtpNGzYHROKnHatZ1CWHFNkkza0uIlizCSQfAm5TdCfCRIfyYoqKWdufZ4zc8xQCL2PyXc6fM5J
D2/8WGg/cDfhRM2rlpUvlCd/6AhKmplrsSHEp4UitWCdno/GpqIAiVtEo1TiPXYptRoJJ7LxlwRu
giGtXmQJXCl6/VWhHWv5XJRYWldjhGeJ7U7GmhEQGjGZ6LQS5uNza7pCTtxAKlx52iukucW/VvjR
tNie6JQ5zDwJqRnUQbYyLSAT5NVK6QqO2TAtN+Pw3tifmv0J+oyo8Y0dPar0g9ADRj0DfRaKzD4/
tm2M0FBftyI8NjEHTJftMvDaYXdRl1hLHThR0G6T3PAKEGSlYFYpk2TWmBBjIQOQ7KD0DqtgUtoI
biUUzVOhWOtAe3gBugoOyvQDk2tlPFvRnUst9GLjsyhQI7cOo98/MJhk7kRbuIYbok7QcGobNah4
1RCyg8YaAQS107Ea32XbOSkZy+XMxTl8TOZgn2rzXh17YlEEaW8FXR07OXWvD8GXAlyaFcSx7GZ2
pwVxYRO6DRnEnDSypwRkHgXEKStH1inbhBjZEC/hIFjEDwNjJLCGQjPedWoxjAQksuhj85A5gdkN
r4dwwkEBdqCwNjSRDFpAoLih07oq9W6JP9BNMqarhryu+auJ/Kry6dwHOpgc66qyaO86rNkDY5Ch
pdcQyNADsePUvCJC8sM02lZFwUaCThbU1FVnuBnb/N2ZLU/FeI3rswFgbuXE8jYU2D8C+dwQps0Z
fVVncigN6VCz/jBy+1+NJEia7TsFSIBxX1YtIF9g1044ognqK30Ex1kV/Enm8EYY0UGZ1YcZzXss
qEcLpSVxJ1DdSWmRAMBbyrWAQaqWkIXt0Q/l7zY6BXXoDYF0LrZOzy1c+hBLb+qYn51c26Zzc5lN
RtrsbBzFuU9xA/8U3ndvHiPM/uMIpAeS57PAuBIizYmRKWsk3QBW21nQtAua3tHB7F8etTkF/VKc
xdCgQX44M1SJbvjG6scUQ+GzxdqAozDtop022MyVfwVTXXPw2A+f1ajbSYW+NoLyT+6QDcfhy9Rl
HlXphR6voxPpJHT6zOlMS35qpgLeRff5ZzKQkv/k1j5P8eR2tQZETfYNACUGqLWkVd+aoXoXoj0b
Q30gD5OQ4PcxRcOsqkdolwSqD1yR4sU0LOKsQGZFKKuRfzVz/86iiNJ8a1r3NtL8eJRIn0hPMxto
yD5g6KxHznKy7oN7w1zWyFEtWbiPneq96j+6fjrNaf0o+vldVuOTII0J/z2szfRHjNeOhNNwfJVo
45KaKRJefnDM+UmdeYKSR8KHO4ZU6Xm8tqLqDs+MNU7Ysz9qj3CvgOiSJ9+lmwwIWavceF891FAn
gdsh4zU0Iu3HHgNGjhW8mPhb7tpVHbdeGMa3TnXIpSXp0TCHS4Z4nTUyzdCA7Y084adKFANKwfMo
ZY9udl4LOXwYjMEVBnXQfna5Yv3JAg+plVJVFUCEGSFB566wKMsQg5xHLrQXFbQSLGEoGt25LVn0
J2QhspcvMxNIfnzqkRXngfixYh55OK5rVjwW/QT/1GUoBGjAGO/jImSeH9CW70NjvTpN/NbYtVeF
2m/TosxJyvI9QjJAOLk3Ns0JwiX5xKZzNpzmOhmqG7ODlyu0VdZ8qJclgsUdHjQfiCBk2fINQ/mI
OvtCE8aJbh+bsjxa+qKzaEJMeN3F1r0OS3Kemc7KEPhrEJPsItYXhHmluAu6sn2FLvvK5bXNMGzo
4xMG1FtFLF0psqd0HIfmbNfps60UPy8HnlLUZI3yU2VuFI1+WuqIQbr2UQX3IBC/FEgoGvuNvnzd
pKhjnh7RtpUPlE3fk35ClHgdynpvKOm7yocEphUh4bZeOjboVH4wB4d04mGb5F/wsb4Uxuj7zwOp
IzVgp7Rnh5bEB3VJiTBQyla9QlsQPepMOZdCcdNBbIdmPEdt928SxUXPJK8w6/+llEjHmI+GHbPn
bNRIU1qbAe1/Y31BcLlqy2zBIYzaGD8Uq70USnHSJ8SbcPymCeV6+UHU3EUF6eDNKd4pOz9SV4Sq
9mbOFbFXNjNLqd/a5VJ1BIcyFEf4SHAgMrdzjqQreiWTzUHiAILIEGaK36B8adinVnG62Ih48xZ7
U/qZJ3CB1L8Sux8UHnhYv6L3WukwUEW01Ru4eaCRr2nGpAZXXIgUo0UwwCurZN+ELxDWDQFi23EL
LqzlHAw5DeBqqFqvwV4jM07NUTG0MRsq+7VmMiVhp5u0HqsNDBOYJWa2Dhd8Swelsf0jGJZS4cse
mcFShE1BDx4M5kGHEsIAbVlB0MTuyFxCAuKSTiP5YsjI5MgfQCxFhPeNGMzx1vgVzEhVQY9QItF9
i1MkC/xwdvgBVZB82WmbJxVJRqEv+t+qmdYD0/IKEFmHPqt3iJ2v2QaybdIc252nDII+yZD6Nb0E
CVXj0BzAeuyGNqQnC2C71VhMWDdbBfo2fTMjjqlR0CkIHizy4NLS2knlTWDFSvvnWF4kqDxNAtBW
+rSY6jXoY43WQBmFl3QJCRmxbE/dNuF6mXD+djpicNbKSMwCDQwxDAFsk/0oI08lFH7JLYVwZcd4
zWgQ5eJVby1XYjlWq92arAq2gSNKTntjhuElSXpfqhmhDd2esncTnAVaz5RjZXkDAljILZxUGSMl
18h6NvNfLXwyp0Kat6E6Hyf238x1k+pm9Y+qGvfkg3hd43PG0VfxIfRMGReJIsECDRb/hFzbqmU8
rHYbs0ZUBjciZq9hwfJU/k24c2dCrjgSdeOGXEJzTPYlxrZih4OBrKHM5T8G8arVu1g1j6He79F1
qx842zy9/F3+McMyLsVW0iDgzy8jTCAVDGLAAJcA7lXEHKpAlgPvsPnhSlwN7RF94yrH1tx8Twie
5JDhsfEjCgq9PmMDcgtyHpC31Hmg1pirE+gDCI/jbkG7qum+N39a6dqJLX9SS56Q/53+TS98tf+H
XaRWvvHHpvGHwAaXJhfyctUW0NcdOBNnoldW5NRxw+VtfCKs7BRhqsDO2eyckFVkLc6pPT4BOCFj
qU4Mj5kuhpZyIC8Z1Q4ShbsstT5Yc2rYr7b8bREn5XuLuZgh3mxxme35/7I7y754x3WRv09IaBX9
Xsc9wHUHyZeFK2FjCdecLyavpIPO00R+wASSYnpAQFHE01pGst9Mby37J2oFlkXPcqF5Z3+g01kK
PSsgUQhrSZVlNk6vimQZggIkU4obhVmoUfsAUxi/KoiytTP8uxROmrooooSzFkjJcHciqvT7DKVs
9epgsIuNdwnVPrZn1u8Qa7hKGjRJ6XyMcJjMOPkFBLcWy3UbKaAxeGjwBMB14Y8a6zCyveVAIWZ1
o6HzqOVhayMuYb4qIA1o8iUKHKajbP040KIGT/lg+bThZBE19KPHAJFiPwT7HjS7YIJdYvGboSkI
4D4GilApmii3UJqrRzofXTZ3bc0AgXE3qSR4AkZXZtIk0ODNJVufEKpljfsKmeek+hlMGBN1js4/
ryBAq2TfMdTp3oaFZguAF9hhQyajoLLcMsKMgyk5kF5rZKEjS+qbCfM1nmggcdFyPjIGA9SWerPM
UhRRroKAwuGujhgTIrdFzulFETCFmLEgpgiivUp4BhOYrB5Xipmgy00By1WsB8KnnuL/DaCgtzGT
NsePW6YGqd+2REYNRJzEKAgG5WOysxM3xoamcVtgLAn0wlMPDNBYk9GMeBXLmDmc14DeiRGu4OPq
Z4ncWpgVGr6baYLWB6hmiNJdlmrbil8hNdiNIV7i0rqRAnoipatmCxFE0MmyYb1oSuMqOUBr8gxn
+f8WgiccrUrbDtimnEE/LI5d0q/3nYIZMSTKoszJDRmgoMhkZyGPRVIME5OYWnZt8CQxtWxmkNOK
X6BxFUq/Jud8raNtQB/hE56C17pe8YeMSd50UQ1jVFrTTm7Bh94hg3hRh76Imz4a4h2s7GXVm1iv
rfiXpewM+pu1SIE5Q3Xzs2XGzJtfZi8tlq4mX/DPLvM/RP3TWs/xv8d/AkzmUAtPkv/VKd2X9TIx
NgIM6BU/DYwcXrKONAOj+OjrGyjD/51HqGNMQJeyTh9OLUoMOfJ8bDLwnfG/SAW72PeEYR066a79
lOixovkllG7yjNiXGxjB0mHCMBSmt8J+TburIf2GARBTJDCGRT7Zq8j5c8BHJHblHbu9Gbepesvb
1zi+DdG72vwjMjxrPqzuvdJeZwa2GmvXRiJKKX4DBWnLHyU9eY+mamSlkiP/HsTVECcl3o7UU078
PaHRBt6oW3g4tvJ4CYMr2HEM5KsYPbSJ2lBdAXofHgirtOwqi8esvmfJP1OHGp7DzoNRehN0fuNL
FJEu65FUPClPhTDZATaJhfS0gvygsLHt7X80bXruh3mJFa5znYQnCGFs3P/rwj2nnK+TiEccG7fw
e6LkvwbVfo4DuGNpZMP7sPqXuIciM9WeNqkIAADgZfk2IJdjYt8wISzIZ648rGERKBgrxTyiVSfn
OpLrYkgAfRyI0jxKYWkiIk4pwQb3KQeNi4XQkx1WtimbRCYddNKCr8FhxKimN33+XhTCAMPBOPBe
qcaqiV/76b1vAdrBZMnp5iwsnEXPpDt7yW0a2cvMLEx5YpizpYNTema9qYe/2PxkoNy3LGqX+s5i
emMj7EU0AzIbKSbqckSHs6jQnQo3L6k+egPpq7FezNZJep5BFw3qBkCkPXupzLyd4iQnhIgrIyBS
dTgB1eSHORbhy1h9c+VK5hsJbjzqn1kIBOKuxL+z9pBRxOv9P0ODDK8/+Dq1+SVvb335V00QxS+2
vcvsdcv4JXiOfeilBmZirt7W5xfJpptojuESnxo5YGYA9TOrkN5LVmit/JJEr+UmTB5295UjjgFQ
NGDe7IYUJBTVxd6ydL6oU2X6lfJqsLjvyltBTZJRgjriraQeiDS3lCa0K982S2wTKTYBRivTuPE6
Du2VqE90FCBxkkcKjGSWX8uSUhsFE+6fcEDN7VzL4XNQ2GPnB6e5GOVtRtFmh/A/mIW3OSWnyhYX
hwLYkLBcpIy8JdfUZFVdI7QxPwzE4aXTk0uLTNL4JpLeBRbR8e5mGfPI6MVuv/iBMIabwXshbZ38
q0aF1mhvo/Mbg6IoWYlE8Q8TqXWXXPXu3CzdY3kU4iqsW6jvHO0cJVf+PY28sNyn+gVt/ighwJEA
hSMr1OnSMVzz8KCJtxZblF6x2KNqTJB6JuMOIxAzvnnTytNOF8HFFrSi3eAnaE2tAddkKZ0Xk9/c
7kYrfy7/UxLpYY5qdtyoJ+lE6dX9IWo4dacTEAYg6WRPRPeh4iWdsbxCWlKS6ajG9l5N0Gbo5n5M
j+FI7Nz0aarKfxydx3LjSBZFvygjgIRLbEVPUSIlURJVG4QsvEfCfX0f9KJ6ema6SyySyHzm3nN3
NUgIgrG2eqDVMi1iRk2SE80TiGfgfwbhBCYYMDAtANUdE4Riau9UoNkU0+2UCnlmcoGa/wgo/DtE
AxpETLq97jmOzSd2PZ921uzGxZKFH1Z37pYbtsr0IWa2aTBwUhrYm1/ex49tY0Neis/eQApH1KIY
HT9kYz4j1ccFMb4boSSzZNrC/9336WtsSdaUEIXKhAFnsbOG5JmozuM0iKO1hIuG431KWVWofpMu
gPamPE3Z0qxx3Cx5MaP6KLnU3BjTnZ5Onq7JVcKuMSS31g6vpJs+9eRXD9jMWhedmAx2ZHzuc8ZX
mfwWCNkG0njhIizzNXN29l4w4LZyjwXArCDJd3PqHAJKHBfmJIAM9OjeEfC9iNQhabqDxdTSk9E+
DEhxATsYUfJJokZKhtogcqwOh6WwWT0N8z5RwYvj4sSz8lcpR3Ennd7D+nwIOxakxTC8zjWbyZCt
PyliT73Fj5SFfHUXHmxUMbgL+AYgPGLfyQ53EXNxOI6bYTUNGqlIg8yWyCbqMvOnIonTkUuPUt/a
AUqWfCqtrr9fcl3zgKlKFtYvlrBPru52ZlyzhROQUaxHXuQhQSlTsjJc9QYM9rl8sPPqszX6/Qw2
fXFc5svCaOFrDQ7t8OR/aYh6E1FSd2FLVLHlXlJqXY+MBy6B+dxYFBYBvEZacKD6a5DpJ+yNT4M5
wKb669P+MbVYM46R8ddDqaPkrcBmGiL/Nxd8SW31KSjdxI8LzmMmP6oG9DFKkogXKxEGx2H8UvV9
+pYrcXUQ5wWo15qmOuNl+syxjZQ56d3kX7EKZC2AU8Jpze/Rh9Tl9rzoOmaxwCwiGB8b03y0ee1w
fR4Hb7i0rnGJ2BP2CXSR6kXq+avW0QXDx2d18+KJWpR1f7GoJEB6ukF3hbp/GjnHrBy6KJ01+557
W03PLZR9z3kdVLwPut8UWlilxHtrqItdZ88OfSBKgY3rZveOj8XS3Tkzc/qyf5pd6wxX8uRayWli
+dfCgW01WaHGsWbKX8TzKWjmXdnnz1B5XMJwcwLODREyrDHHlziJboFibao1JnvJzLgA157TynmF
3OBG2VRjs7GIvfC9nQVjOkNEkyXqoUPLG4twN5KmS+QwkPGA6AmI1EPJWhSXAQc7iI2L0REFSi69
5uIhUwtYeHdXGX9muvWZb+LQnq3vIgD8VDCZ0iwMSrPbJyGFsHfV4Eaa9Cvup8OMSiexwXLG7sYq
u+3SG0ZAX9T86jJlddjm8oOcyTwZUXWxCvNdpfNqTl7dXhwTtusKstUUIsa37tap8WR5nwmQMDDg
5AbEuJzYh4LpBEGxd3P/jIjJe6l8G2czA3ACvzEerZ0YqojNdAHAkJs/DNayj7vTMB9Uyxd8+Be4
0xHYLjpIcxN1ej+3qAhtk+nhpz2fR/SjhBIhz45gnLb+8OQE8ROc0EewKnsiLg3ESP0coGFFAN3F
xEFGWDJyvVWCMopCYuxvSeYjDSHzL8kw0AD1tKi0EtDsCJ6LnCETPBQX0mKz59aW+wIyaMRDXyl5
Sfhlue4lcNQl61Dvg96SqUDAzgL55nrhU0iJC3vyCLTuX0LOXVfFh5wNg9b2XorqNEETkAv6VRSH
zKI986b5EMTeqax/OqS8beVg18iOre/jRcBKbrgParROzi26uGH1KPkFku2JtATo7daTinBKVPKz
RtVcgvsbM+dtnsz32BD/wjG7hO28ASHn3copfXTadJdpFJCkcjkuAzqM5bkZHguneaeRtCOYRYcY
uRdNfw8RzLvKckM3xP/K3wBSAVBG1gwuIQRLxWX2DrP6DDiQinBnd88kAJfyAe/JV0nCYH1qh73Z
HOMYYBpfx5M9XOeCQ3sPwjROl6oo4EgBTRA8h/V7knxHgNQcfnX5Mo2PkY+hcJlO0bGkRfDti8wP
DVJX2td8U7bPoKJmYv3sb439sbqa1t9UxXdxc0mSz2Z8YfQ63sziPOcfrEBGinv7ufP2zN7o+ar+
5vm73Dxo8yDUUXSHElRP7a+84MGY/g34N1mvesVHy7hBdW+WfNcNmEMKPHwinfgB08Rx9oPhCtnr
T0rkwbC83InIHfs3q7+7CvHZhwT0VMofZT+bfG1RoC/Wsi2y9Rq5Rv40J8Csro3+oMq24ytp3bjL
KK5wF3rGLxIE1qV9m23mZWSBcjDFizhklJXVG3/4Pj5BouM2Q5N0tMW9Vzy7Hv7Lh47EvOKS1lhr
Md00dEulH2Bz+sMrsZmbAwz5RwLlVhaU8LTlyeUXamzKXih43c2BFimKsxQnGBvt/KXb+6b/8IZj
SOHXckQw+BOssIf7LDiO0yPojBohF5vI9KHDCosnVf6NmrdqfpHZO6jpGSlhfPK6h7J7NP0Qa2x8
Z6nfWKljhpuJ+jcAwRPYDpvVheW6IsOQ9TzpPcjSa5ioY/QM6WX5ePl6l/IQhehJQUemaLGqHPr9
ifrOwLhqfzuKffe72Rx4ZYN/r5v7CvC0B5rkLSx+OvU5Qybuh3eDWV5XEDl2s8Wp0ewGLkiik196
C1ia3fjgDfvc3wpy6MnM1ofIeg7VIwV9hoXb8YA9fHvlP5O2D5yF3X6lEIbNS1A/2vMG22YVkWzC
CX4tK0be3a+j/ix9rfJnMp2i8pWBvRn8ZPKlo4pmvcgzoJi8esFzJlgqyc/ceQhpm5sAnN/0VdoP
Y3dmNpw5MFtWMEgbB1PmKw/NnODeuJr6oZVQ7jH1Luy752FC4n4M5n+Rc8rVPcKromOqSm7O2WVs
q97pXkLzM8HS3PDEjQzYiwyBztkHfcWcizHP2dafE7v5fEw3ClNBB5KItcmdOaYrO/9d+u3lnODF
A9lkSDFd/PJh4qyH6h734PG/8vYrhhSzXG6PguMvePNREZMchFom3vT5QzZuI/dnHN99+ZvIP9d7
0Xy9RkbuUpFfgz27InMzpkX+6gfAXdXabRB5Ve8yOAloM+46RoeN410simisjNFF2aBb9l1w7ruD
bh6z+d5rnzrzUbmPbvOaZxevfU8QZPmOdedhPTH9a5teAL4L5xykO/4m42A0cWYUf0EIdkDdFNSR
GPqwySgdhhPgn4fI/a2zIxntBhJS45KKyySvQJ5pEdhWjzjjXvnoDQwn8A9MPhJZvdXyaocPDTZr
M9ti2ppadEEP7oDw6C0K/3zrhQGKi3FQk2NUfEmmTTaGSpuZm8GOkqkS3Nzftr2MIfaD8i1nUMol
oPyXyX+skn/t/GDBrTHfs/rf8oDhMTUW75sJPNX8Y6I4YLCY3GvKsDss7nT2ElpHWz7U9XbuH9m0
jZjM5UuMaUAFz355zNOLPyHsWTf6nSgQ8OAI4+5NFp22vPco2s2DGZxZfATMazUug/GxX8AFmCg7
jfh7nCtwKNB6sqB016kIXWKcnTcS7W+hQqWMkOEyzdjqpuAW0RCEMkZzSbTRkrtMm0rodOs958J9
LYroS6T195SlG02xY07tr0elufb7W4r7766SzDAUy8WW3N+ZADmW9MZldCmPR92+9fmA7j40II6E
YMaVp9aEiJCjnRN65btkaVeJt8kJ6ay7/MGUFSgqE1C7GSKCBajNJ1KLlAVClawh39uodRf0mhh+
07pCRASv27MiZ1PaLYL0ABsFW5Y/KB9sw6JsQR2QG48DyUWbP1p702Pko+2SMa6NByOxE1q5xBFr
Hr5853blgUI/uM+YIKNX3wldX1xLr5PBWv+/8CRuAxVgU7P6jLZzjgDX66KICYfLF22Gj4ebFbL4
rLdNbxwzYlQY7boXQ1WsoyqgM/NEb1WNu85R0yMcV9uA2O8kDIy7CXV+JtCvox3nzXDWgY7klojm
9VjG3bbTHIgypoGqZv83Nzu5TaGalZIlbiIOajJjcCztWsc5FAjDxTJpRxPP8PPYW/e5ERHQmLXM
q4U42RRRLEtzqkG6dPIyuRjYZHj0YeSr1ecg8neqUOSUtCRZKoa6fV0vZJ/wQ2Px7qbpsxT4WZqF
jesUxUi1Ud6rFK1kGXKELJ83lP6DIpwb4RL3xVCTNO7/eAzLjQKAnANargaAy/seH4YE6JJoebUD
++uVR8s2dpCXvXHifoBeQaKJuJtMTDBs7e/j2p72XWP/NUoVRD792Hm2UDoqsdK9ER1mos+32VCh
+m4YsZPYBrg2buSWSWdhvNkm2M4ZHYJ25H1kls/10FTPJl9w1srgYnF3DU717cC2IcqnvWdL0h77
kivepunsyxS2gQDdi5J1FXW4Imo3uxaogtrmNmMIiizH3JGNyKlpWusIfelqast6R6zRZio8Qr2G
ZMsyUiE4WaZ+y71ORjRzeK8wtq1r/lWSCYP2avyIjAX4yarFFzxhVJa9eHGEfwbDUmBYJHet8ItH
ldc1CZn9LqjeuxlRpadAjsa5XRw0eVxTr8RDDFMgMORwTGJKnwgHMGT/U2vhFcu8BCF5xFWb6Xuz
mR7SRftg9AF606rZ2YIO3q9Iec8ZeeN9YTcDkZ4oqDqSm6BN4OGMmLLHmCfWZrpT1mgmrAbIHb8x
9UHknqZcJWet5w/VZsV2VvHOELa17gAU4ou3soNf+O4u0gRT5Sok3QUt591U8o+47UhNNFugloHB
2RM1u8zzyz4mOnJTBQa+aC+8jTk+KGBGHqqaxHjq2xkp/fw8MrXbZRXLZEeLDzsNzhRewf1YDkBY
OtwjeSxYY3QmEz4wZ4N3njwABHMJWkv6nkdd5R09MrGoQcILHDaE+W15z7faWIk4hc6fLt5q134i
XwZvQJo99LnLLiPBRhD1z2aRrDObFZPjJnIbN5jQU6Tk0sa0UgU2hlmDWJeS9qkL7qpx6NaDCQ8D
Pe668Rl3DfasV9boIjaW5WdjDdldURIqYYsG9wwqf8j54YrEFsRGPVkcBaMwRUQuclMGvAY75zwT
+6SmTXJ6H4oLW6M0QVHv6gasWh1sJeM6pNJ8DHZWsE5go6wrlx1Z1I+rljAOYhDjTdM7uCj886iR
yLdqApOPtAqQdn/opwIdbTLf4oiMLgEmfctk5SXJ3Ve+aTtKtj8mzwBXZ5vxaD+8Ad+3sCCUZ4BX
NydpWR8rTSVg/gQQZpwSXwYZPAe0VU9pwGecJFPLAxQdMikGpkThXy0xcLUTW8kRCQLoKb2y6XwN
3T1lORbiJB+gx/lPfg7TTQRYsJhbcLgjUMzIlN7o2ntLuugUWOKeuZvwOKX9srr1g30FKfSsMdG1
abAepCkB59fkivLmuhp8Xmv43xls352tk2NpsfgSzCZQC4XnNucWMeUllv1xYvUJ2OI14cxeuZiA
QtfalB0bATWFJzlEDJMmtC2EyPOWNdgbWaVlXXqF4k8aiTt/K8v4JKXiMze/B8ZIyeQSXQ/ZgZTh
ZiOb8W95Tod+qvkvNRRm9dC6sXWILYgCmhCXiiy6lfKcixdyq3tZT3h0Bh/eBW7bQILE8cE6guPk
zrIRB7eJZeyauXhboPMQltF6G8a4SQXRHGEv1368rKfQm80Rk3FnZlOKROPFgTbtjw7lriN/YrjP
CHygpC/svCS3b9ncZJcOKeZoPw5zdvTT6TsqtSSuhfleHyzb1MwndyEPnS3UVI5ezELp5JFEdKR6
p5Ljq8hZFXBJv1pEnVX2kknFE79t/Bp/Hb1iVf/mPXPaMKrc7dDes8FFxd0qNvJIH906eJqkl+8R
snvckGRb5pup9ToOQ9befVbD7ysubm2whSS51I9hSiVue45R9cLmeuhsB/C80V2DDjZSBO0Lua0+
+axgOgsryMLhBP0cDGwf21uP9YRFO7POBwRM546Oy/Nm+lyeL4tLZqAs9Jt90NO5k0RnrYscvOmM
3HVK/mjIuDvvg5ntZ2DxbgppvcSeEZ3MYdPha5ceriSvI1OssvGmsZSEJNnil6sv9sj7KLvOunPG
4E3M5qq3OEx1RBCgdhFZlyWeP2finprwUHs8x4FlfyhjfiqFLemNu9Mky1tN/kcy9mhGIty44kn5
OtwCm+ctY6s7sQdX2vsOTX9bgp89VImRoQe99kF2dDqsTEOUKx4e7gRUu3w6QQM3DL2LyF3KUsxb
YYI/FeINa3+FcYBoOvRTPF2FeMkL4AV22/zU7QLZ6ZtLPrnD2qRsTISLzAiqWUnWV5o7u0w1A8Mb
6LMjhv3Mu8WeBHWEHQa57NWfE9y6jBkC5qzr1k+uca7I2YqrW4tufN3+jxZpcBOba6PMvydsXOGQ
gE6P2MIMyvzVwr8afrqTJTWn9CgObHeXcO4CdIk+W5082wZfS99H362ddSd1gnnqJRCDWtXeq58A
ByXn5Xfy6vAwdWDkWI8vfOYAX1TKaNRhC8KbJJKzm/pLCh6g+dEjHIA9SOI4eDD6jGBWX/rksFin
om8/+04/Zskrs93fKOz3segPpL/tHVQ1yngxawwzYzewPHZqfMf610n+/NRi8KVZKZV4tNNlauCT
Cqq97Ja77isSCr4ZfBaJhdMxK0se1QS/eAp8VubkZ/XAtno8PGAZjKMWLGtTw4LtPW0xJQBoZlXU
R9MxpPxtNQ15Lfk0LNU8jA5qlSTsXh3i4IkgYHSDsW7fUeRBlBlMfCesA9hBHvolhTiDpjJVUAo9
YTFN9r+95V8rBpqAOaW1H+x1ObkOLhossQqF2TrP0rMTMLlMcsPi/+zEKnfkw2z3aHYMQv7sFJVR
xUWeJDT5rHtJvSFX155+wU5hkQitmHAbOk5kJIFdN6S4hOaOah+8kmWRPO+zG7UgbNUtTg6DHEVp
Y6lX05tt189ZtePa3xjN8OtlcLXDx24GxNK76DC7Xu9l4dw7M0nhddqt//8nyuW3mcvkEiTTmzeU
dE1dzeVt4Z3PkRyMAbh9EONsbYzbMPufoeSerZmK3zGnnf2Cq6LGmDsN7QH5C19Yp3/IABebpNeo
Cp1DEmCjFkK+tAU2GmsqqL8uWqC9C1vdrkyjeo0qSru4kiSWZtW1bsEEmbhzKk34oCsS0nkkDiiR
Qs/wiP3Mc0xlZZdcXdpWdDhf+US7Hf35jjdsGwvgYUQ32ZLttBiwYNUU7tH16hFKVKG25IAfWqHH
o11FWNd7VN2NyyzTR4YRDycI3VgMquFqzHwV5s4FBzsPSNNtICQu7r1y6oHuGvOW5nOmqRi+A8bz
YYRqqeYoiARyP5jDBc4vHT4Hbq+YoCbbVuUJWvaUzXTcI4IFqOG5r11qvPkjjpuCjKbWy8/DEmwT
ZPq95Yzij43mRUs+SHt6RzRNhcNeFADAZTCMbztcFOyte0qN6DWJmA2OYY1wusTMD+mHHe8gthbd
593UI8YJwhc7Fe8iwCEehzaCOJMtcW17305INYUIAylSB1hzDGCfMKRYtVmY7BQGTNE59yH0RwYQ
qCsb5ft3U7o4cmSxN9oZdlp1JWV5ZVjzZ9nSjJJZw0zHPapC79Q4AC1MtbnWUKJRqKM0VShv0DcW
kABSgS0O+vfVLInhZBfRcRfdzAWRRrwYAmVJckLgPRki4aNMfezxYbRNIAGj9vL8TV9O91Wri2Ne
1RzCnBVjewJRCV9Bxvixpyi/x4dCAGxzsPkSTwkTiCYFz0o6lcZE4UT7fs5+RouKOHSxH0zFMc6G
34LYypVfS9Kk03NaZS+mbKx1ar2htfro4uraveZnqpKFVgN7f4qQNXkkTjGs3A4e0mrLJ0CQDu8Z
MdZfOkYh/v7mtasZ3Gb2WrYesOkkXRjQ3ALMlOHbfRVOcScbbzslzmuFfmtOxI/XIJ92dLkrJEqL
2eDGr4gcyGNO6Gr4MEumrYS/g41oxLBvO5eYEo0gy5ioLGyS15Ug8yKnmu7h0zLqFqzXLL/ehPLR
LaDBDqZ9stuxWx2TJrrSroM/DePoPrTsrVclEm4wNoLQYisSbzEKQswiPYxJRllfetvESTM4agN/
beLtIR3Gyt98zbRcQZYQNUGWWoWIXfo1BNab4ZZ6GyxBiQ0Owzmj5rD0q7aiE5e8ESJV6D2WjXZj
dwhpQRNl0yJUcxjN6EIR6wBXeDTafdwjc/Mh1zd5IPdmFsGx6kh8CsAML+I4vKQYe7pD6yJwFVBM
OrqWoYxx6jjd8yzac4WsT1iEHlC5MdzKfxLVM/OtT70Of4fO+MrJWjI7F0sA/JMkm6+mMq/AY2kZ
ighLkYnmy2ke6x7UmRtjjM9wVLUjbEHhzETHyvlJZ1TVRJSyjIr8vcX3hFJZHARB2cYISzilnivq
+EuH0TvdHH+GuKPD4B7tjPJQ26hjhElAcpRy9w0LzaXchiYpJ1PIzxpQtLGA4EvPyE+o8SXr6sdE
zJdFiNeGI6+BZiDRaXSIxbmuyMwrCueYhPra+DzvtdL5iaTsVaksttieh2BmHI27okJ2m6UxlYYP
JNIpEDXU5sgfk4ypOvX23IzvPll3nbCf5iXeVcnoBYch1gGu9dpqXI6EAg+bJBXBk11LZc+DRVlL
MlmG4ONF5lGMpj+6xIvWAKtROpnDylt+ko+3LelJ8wuUOPySVgYTKe/6zeA/1x1nRFfbhDgY717I
FeRYn6QS4Xqu7+0wuc9H/cURg2MtxZTB7GCPG3KPoO47CPpTGXrhymv7C59FpMW7TxC4g3GYJSkk
RuyTgG7yZXBICR8mI11SmKHMaM9hJbfTEquRV69TXzx1LQaT2LCwrpq3IDJovRQvpkurbV2PV48w
I+banC4TX5aqbP9h+KzXZGB+o7y8Nh3s3qnA4hBLos1mSZWTKCbb2eBtRF+F6+63KsuLJdTB8QTi
nZLYF2h9TwqtzeIOaFdGYKOeIxNjyDy6zaF5t2M5HzuJTbgYQDKAdYUKYcSMoYenzsv2TlVjLKyp
yHW+eGJHLNmEOjgortfCCr58mwGRP4bPwtpPsbyipPgj+EJtpgFevdeSE2ijw47INrlzGJyIkBY3
8EfoTNWrxrN/ncdvT4Xs7AxGw+kSHDKyme276JbYMcamKp8ZMDPq7syR/GbixICepExl+vDCXQX2
IvegcxjIt+pKTqtC+x/R1FGJxTBvM0Ntw41FUjDiQUqJihgVawKGOoDCYiJM6kYCXcBOvnvLte9k
Z34NfdIgJ1uMgozea9d5M8PwianWA6HB93lsc19zxjBkXndglEaLa8nR9V/TyxXT53+tkxMQwQlv
svHOGlhdSw+JWhulxydNCMNu+zgUhPVhwInvXNUfpgqZUNuyHjFdzmAq1GWGuALwAGlSgZ0MUPys
DBFAHiQJiuA2vAV0M1mWnCNhD8cmW9g3/Wp2pi+RFDeHOZGynYNSyAVnvK89anSGpuabjPVXanhv
bhyt4AeOaJ54AFUN1CdGU02+Q7+8xRJwBvzoT4PYXLzF4wm50ZqZ6meGzKFF8NRhcZR2Suxs7VNK
U7nMOizWgeIYNir3ZRDz2SFEgAYaJLW73HXWjkKuh2kS29sCTU7rEIfQEDsACv8YdMk/SeOPlNUk
YGpgO+W7Um0UYWF9jsQ1D9KclLP4d5Tpq9e6fyrgGaRrbwsM/UX5qrXCak71LXvAM7qDC1FnPlka
y19IM4FfUSw7Ubx/bPchjZouBg5H7swqyzd+ZV3xw+JJQBdWzDAP8G4lkiCneLCOCZ/0dnTBSUZY
FFWysApJVpxizG+dA09z0ciQ5vY3zjjNED/4M2x2I0DWVvlGuSXXdBk8K7mRxt+Y6zc3yJ8LkuVl
L59AESeP1kDsifDgu5YTSNS0mZ+tKGDeEy7Td/iz0XGeuKIAy/rrOg/e7TF/DxKEpFPACHAB7eVh
CiUzam41gU6ZB/wDtzPHr/BbfBVUmEmC5GMek0+A71ag/81z1qDzZx9DMuxCIQNVYxH2fO55KMkY
eU+Wz81XAZkukBGtY94W3avFfsYpoYL3XYmItSL5p2aOtLGbdFr7FfuTwqbmqRyY7o0um+UFfk2T
+94S6oHrK2Tzg9OCmOtml3ogta15ZkOcfjg1Q0FPeZe+rNBYiFCuI3Pfa8iduV+Gj3Wr2juqcLkv
LfRaaYKbvkCWjH4S4TW5ZPG+J2CMj5LvZ2DV1qEtGFFOKKxhb7KfdCcF6NLGQo/8FQ4SicQTpaoo
7owURlU2ThbS1mOP4JehJdrlBKsig1Pe2mbdK1DhZS/9u6DqGjZmKTd6vK1Ltst+70Owk+yErZx/
3bKhVJBGMhowPWoictHGG+YWg+QYZRp61PRTIfgsyulLLtlcgwDtN7svPCs//eQaKHkzuc5Yk+aE
B+6TarqWEvelHlGo+RnMucL2mIBUTCD3teJ3sMsi2qARmpvfQRlHB+CqGbI8MT2g3gnQGlGo6ehB
UvJk2m2DvLsFbp5tMpsFQiEIkJ/5gjZR+QGj4FaWPZgqzZyAd6USEQWsDhcv3UURUcCEDWtU3oBy
aSTu55l9wyon1Dd01N7vLYCUCmChdp6tNnO3tsdyVAB9z7hDV2aGv854HBrL3FaKCB6XCtNtmjdE
/ATRdFeR4mSo5z0j5I/Mc8GF4TfzxgoenMlK1Cx+gmA4Wk4hKCrZiPezfmxpEYaU1rETI7l+Hgio
DKYKpAzMIPGakLl6lQiNgbKTy2a5J5n7ydbuex0yAzMFYLtgcskANutj048H7YIChu9arMe/PIy9
FaL+gILOxLTFilG8imruHloysbGKjrvWEnsGcxcxde2qYYaI7Z58QCLLVrYA2m1hOudJNDfSG549
34LSFaAH9iZza8Vzd7RypJMlq62tWkQbhcYtMtvMLZykYaenSDIHOewh/FoAmFbWwmvCBNX2JI02
fkm+pVsbTLhHsW5YH9+bHaOdElVCXR/bicTMbOyX9panM0f3EScD9YOTE1Y9QMLwiZrK65IpBNQs
y2SJMnqPmWFhkrfJAA8j45oXPKYVRWTmqR6LbPrUlIH95HbjnROSP+qmKKWZhRKW46H4JbiLRFK6
GfZ7Bbwk13M3VZ4Wa6sJ0s2Q4VkYALkIS/YXB8f5FF+GyZF7R5Ky6DBkZJbkGnuTmGJqXR/VZueI
p8Ss9goK2oBV/RhNxZvZ5f0hc8uTGwCesYRDUo9pEVUxGhsCNAgbmVhrhbX4ZJL31+ZQC5VbfYnI
ByNVB68K6AwTAd7stCELt+OrEI8TzFLpQWqPf7QN3iUy3O/eMwi/RtdZDRhpkBhMXgCwXsfTxknm
/UAjTFiTHFYFBoTYN1BQwxu1FqNPBuYW0TeWD47qNZJmQUBeZssbHfm/KplHMJ3o0+eaLU8+EC37
2Y7cE/JmI4IjbosZGw2iGudb6gCti5zPMTmNE9ekFQ1nOL6sB8Kzbm0Yrr6Bg6wPAVv17DXnmzPV
HrFQ9RsBzO4KVd5zaWdPgyBLxojMf61bPZFbxZSCN4wrm3ksO9qAiQPkIWDBfrosuYPl7Zmrr9iZ
nqMW6XpnF8/TaL8409wz/oJFM7jmq3ayAwU8e+seR2WNspgfmwQPdOYQ9tGNEJCCq2t+qrX/0vTv
gkxL151PJJPIO0Z3MC0AnGnFdLfz5n6fs2yNHCI8Gxf7SQUxUprTkUlTyJae3GCmi3SjZPFolySR
kKnYYqgbJRCKeUQyXO36GZ6evOvYtllBz41J5DZZuXqcdiWAtAT5NrnPfCAAYRoMEtlwaHkoZ5CM
Zv4RsTwKst/Qbw6FTh5rjuL2L/W5vz3NrKNnN9WIo+x1x+AtgyvVlOuUZfmOqq2lTEKxUYqNkTpP
cZz/C/LwnS0g3I+e3a6P1inYhjT0vZrZlzElQx4W8iPch4AIvdK/+EJyfmKps+TGRafZUKeOxWku
X8cKL6QBc7opX9vBtVEpw1H1iSaxiI4OFLElrMk7q/yX4d0pqYGcbkCvOD4kMPdz5EomyqOQOUwK
oLWQ/KcCR5zUd07+2cSXTPcM6DCzYoDR1OzktK5jLD9k6jG3/TY7a09kfcQDjgxo1hCh48hcyeVg
qhWzSxRA/P5zOa0ZttwZoPiXWaAF+bylqRtoTRs66zC2V5hYrU3MqDj3fVADLISreF8QawuTl1G5
q2krGVuxg2L3DRMVJaE9QIqkLrS/SIhZ9awCDRpozE7rujRXNlqXPF05NVuiao6+O4cxcOHvxnnW
d1PGKI+chn5FTXMZEmxfKYnlVICwJiNCZBErZKJ2yG9yAJCJxXO/a3yfS9vd1+JWYZJtew+LR7yt
CCXLANulmga9Sh+XRHYfoexo0Dyp7KjxyXG2nWhYOj7j8CFEftAXn4Z3dZiOZktmqsoJJoq559BJ
GzhGzN+wMOAdq/pdddqifCn9rWuV2EXheQa9SX8doJLxw3Sz5Kou4X4url8DcMskEOnCA04YYAIN
yOnss37CNVOcmD3jrK5PyvmHAC13lEsqLNrIkKMtIYjEavHD+ynR1Lh5lyMbnwPQB2SSU3szq+5D
BhyLqeOdZWfdysSHmm/SGQE3qaQ0VpHFaDWrYnbdInvVtrV1RbHuiu6lM+hhrAksoB0syvmdI0FN
YiOsycf111VSOq+SMDTZtNGHXWISdTVIBJa54rnNke2MWT+fZgelcO+6GtWS3R1zMkTBvcDjIe2b
FtLnGu4t8Rkmur9aPaCZdqDHGd+5bAw9vbpzEj79/xeU4dN9TyUXeOI1y8bo0fAGbDRI+8+hAmfZ
5+OJLUl9P5vQmLwiKE7lwK5rUn16YXvs37VeaOzUf4ydSXLkTHatt/JbjoUS4GjcIdNfA0YfwYhg
z0xOYEwmE33r6NegTby1vLew94FVkqxqINMkjH0TAbj7vfec7xiNS+wAFI5Z4l5WyYtTNcOD0Sp7
3duTPIR9T5Ln6F5it1KokaqKgAdeBZox2bGq0P5woxxx/0xvvhSKl9YejjLsyufl44RVDDZiXC9Y
/MJR+iuYZvOWaX9/kMR82okqvzs6ejC07dyXbY7Fja/++vCceh5JJ7XaxH3H9KutagrPJNrnLoJy
TfvgeUGl6CInH9Lu5DE0uUNsb06/e05J3lItL05jTFvm3eVrNBcPtiXVHdOu+nmA5/n1YTo29Pkr
XD+FlvXKFpH68dXXT8ag2A8lBt1RckDXIwJ5TOE+fNXlPDYV7oa6Gp5Vb4hthbrpsSzhi2tbtlz5
m2iMnF9irGjWqlY9xD4ik2Kkw9bqOLzKFqD60NnNjekPzW07I/dpCIt7jofUXSmcGI+yRXHgaett
0E5yod1GSIEzeZ+CHl17Z/quea/Sxr8murlzBYg0fvNrEwO7NgPV3rb4tZpsoFALm+l7XM0flRvV
d3T/+oc6n64+O64jGU/P4U7DBYHcNdm3s6FgjVndQ0b+1VoZ7veqRvCbF1jj5qpJd8pGr2OjXqAQ
MvQJusxNDIJiPyEqfzTISpTwyCKrKg9atCPXDtyjMm2rXeKFj8uAYy+dyD9PUfdD2q0+1Vhb4TGN
RyBtkRvymVYYl46VPKW5eJ7SrCXecjxOOhOoomIcQrnxls0D73nsGbDBUM+E2bXx4cs1HVEsHfCE
a5oDKtecf0lWAPj99ZBLJEJzmqsdte/ZM7nkzUAMJy/p5204K9D4XEF3oyM+QmBt7yOSPyCBzsVO
CC6ki8qQTgb2JcZjNXK30o/S/cYLqozrRDi3ZVUhA/HMrTIJKsya+scYkBkgRqjoMwzQib0qKgHz
NvFIGIAp4JcM8xYQBjxja/jpWTun4HR4M8dyOzPi3piO1+6GnpdzlD74tGQXTQNmqLh9d+KO21+l
0ynyYCDDR0lWM1Q388arGn2w4bzJZdge0cKaw/LiW+jUOWoDwzGgBDTMyreWsyR2C46q9Iz2lR8h
Eur6WKJkQ+c6mBYCmVk0G87lD+1QhOfRA4utMo7AeTMd2TW8o0wBsEWynX6g8sMvV8WQv7XwQYzN
72YrmqeiwoSkW4C/nspoOZpiNdCrvp0m9vFyaOuTDTdS5cHMsdCkVBEGArESbAX72aEeBQXXZJ0k
nDW8UVeft3slENh5KbwlkpvaUqojEInileYYp4C0/dGBoUegSz8aqKfRRA9TB/tJd7LcRMwtGQmb
7SoxLcjlyHyrMbcehY1wMOR6+DBFcc3cZG1MyKUd1xjOCbQVxrCItfVkjLSzakQ0FDlbfmxyrJ2t
XXneLeU9JlxDyE3Ny3HInPjQqkF/FzbsDROThcsKAUPIzc5qAdR4i7UddkEhqafDvuV84sb1nqYK
MhPbTHbelKh9PTpMa3uzqS5TBD7JAnIG7qNhsvv1gJsCItRcoLx7Y16DsJ/Z9BULFFtqNkEYazMk
W8uDbpmoGzPKcpQv6mhPAK0J8TuXGZLOuOtPzMyoI6ukIdixN8+OGd931eDsE9mlZ1if7U1UN+X2
613HSNPzzexAhLK5SW5mgJOLTpOGRUt3sJCC2EJDP2EhrO+Ui+3PUhn+Ma7WO+lYd0R141+SbXNq
lwezziBBmWIf17l7VMoKDkhQkl+QArByNdn0INAc7AZt/2pN9yNt8vrk+16LkcQ3SdkpUs4k+hBx
kl0DI2qfCHkfdqJqW4Z8ULqd0gvPHkqFG+0Z1tUXNrypjDCUzk+mSz4KMBdqq0dXfRYBotFUTMam
8aGghm1ActVsz1vxgpoppgn+ISgjB0N7J0/k5WXoqGf90easPeDiArjh3rawMeOGYqez0MmlY0F/
yteEEHvmsz8s0kAPinRJoX1svLjbxFGJecdAjlgYiAEN4Hxd459KN3ReKvKc+oIrsAgm6DAJPo05
oLsVCeBV3YAztmyQNYXavO+CRTNC2K1pbEsvp8PkJhbaONKhIis9tTihTmntb7siGJZl7aYwpcfE
2klPodGnJ7PP+Lk5ZY9A7vMyusTszLlV7rmcfrawYC6joLvq6RzEfsrGp5yS8Hm/O6Sl6h79yqru
Ak9RCEac49PwSBEQnbyMQVO5CyttXirKsse8KvhWwqtQLU43apDi1IpgPCmDJLkWotfXAyMEUlXo
1ira8bchvdgKSMYRGieAa1K+rO9ibIP7trNOrpP0jwv0qIvsDoWXHezb5NSxyJ4reiXMB/viUdWk
mRTxcMeCe5oxT54tpxa47ejkkMuV+Z53mgMDnNTywP+DTiUqpjXx0jabUEIpxyIj1rHN8K2sTfs2
Xx7aOHme8CXtOjMKOvjSfOzrs8mQA+xKgnuqvGJxuD7RcAPaDw3g8vXw9fGvt1oxv00dp+9/+vjX
u7a5hBCJjoBtvwkY/NZ1QtIjR/s8ndRFQ6DF3ZrsS2Ftxn7oYQ2zApQFBQ3JuwILikBBEXD7KFXd
zV6IpX8OostYGMjR59TKNipbEhS0GV0suIOXr7d4AvyTpTX4HxaPhCPYqbF988hc2KWfHqPqa5hH
bXvHgGIX9RfDpGXm6uXu+YI7LQ+MleetCvFIxH3RnTP6sXXIsafpGgiqReJf57Tzr4WLYjrxJWuk
qJ8cXGz7sH9tPGs4Gk06HOmbmyCfMvdHbypOgZ0fwPRI5FlmwXfP4nkeKrMFNxHdoxrjKLy8gl9v
tcu7X281glYO0xpQhfyf1WKHLLvwYIpqBlXNQ5am+IZn/Hox+ovQTWt+Tmtevx5AhuKx1c5pMs2D
HQbVHuOoC+Q/bI+QBqvMtW+b5SGpm2ZnCkZbrlv89hNnPGi3SkDmiN9OUrWn/36ocLnuVWKR4tyo
3lwYp0jtoA8QfMKyRhnDGLnT/odvanIs2FCwif4e41C8SBpkbALLfNEnrdbH7BpV+DcirTokOT4e
Ias2nuMZ22UcATrOh+ZxUdh0FLKjEXSnfjLd89cD45V448w1VJU5zH/CK/YIS+iYYgsIhwVBuuxL
a1QlE2ayiW4HMoly9trfGTVXozEEeSoothLVxBEVjLpleHtUOfWvaMpr1fSXBDMB9zSraTrie5qG
iSaNe0VlDI/NQF3hZFHwOKHiXImW7oCdcR43DTdbbh/1lPoFoyBSECF3vNf0Vx9CDxRR7miQRB1b
GrANoyQkZMbVeqFfQqiX6UI8Nezvcz+pU5NlPgp4KjUcluDPAo/UNRlWr4lpV9w3nHMaCIY5EoQt
Y/tjq+Dbj1jCDYqstVVA+5UgvNZEBFEq2so6mBfTL8nrdVLzaUhRePQ0moLprUYNs8LXEV88EBmn
uDEf+MbXpFfTQUyQ9AMGOShSNpnMIT9p2lINpNZNADNzU+hbZqOEdkc0PSqYlXnsAVKUJo6LyHqg
U7K2Kvkr8Wtqmt6378aU3KYg1RmhG6FLGJ9NtyWy/fukJOohHxvKKtM+0/skA2i5KCD7FExAQ0yk
PS9ZYIkPJ6GhNDDDTfox2NtjLc5Fph6T+DH+DGbH2PhFO27BNMUvJn/GpphN0rnJS9tUbeKzcrjo
mIJj6f4yfbWk5i2mtyJ6ClPxvXcLptuZeCoV9KmIaNTjuMQGe6I8th3molyYVxlTtTkFOSKc6qJd
klIy5DMG3ImRmkDCsul1DdBDkRGZ+E5zVj6CbB0rE3JWRzGc90+mwEVvNuQlApAssIDRDokcz7oE
eSYutUCUNwfBNlmWJEHTzkcRjqgVYxAeIthLonjLIjvCKearde914xktSsmZFD3pHO1xB5ibITKq
wwgCyIjtJTChnb5nhrk1jNp6DIN+oUOVFCo4ki8IC+9BYub70uogw3Rh/DT0EiVGHe+HQNHu7rN2
O1gyfratH6bXi8eiKZNnMMCnGurwTdWSco2gc3qKJgcpejj8nm2o/ajWxJFJHBIbH3w/rzynvC7o
dn4XTWs7g23m+yW9iziyn2aqaYBNjIWqwRRPeYRKtKhpVbsl83Xj91CdnUjoa5sZeOeyZTHhdLaL
YzN5UENJ4zIyM2wiUGJQuI/HKO7GHTKshG6AH76IAPYDkOdwqwd5HRlvPEC7+BFYRv8hzKWopV53
l3bBHIhXX3e0QzkHblojc7c9Ghyw8cSk+pVR4trvSXfpx08CRPu/7a1fW2hlYKcbBry3mfLKqy5S
TUJCYGy+3s2nrLrmrxZIwE1INB4nP4uupXFHtkQBysENvxekDak5wAvaeTvt5PpQKWzceK8IKOAE
QoEBw1CEKrmYywOakGlrNZR6WBiB7jrQORqmjw9JbrgPpbxXyNzofY84MpyaSYmoxd7PSSiEEIkI
BTUkgjJd3pvN/JINxvDEuvVpjmBAejcK94Vph4/SuJkJm+bOd4pPv3qWNr6uwWntYzoaHPyWQ+e4
cCj9m9mA3wVR2rgLyhCV5Ih7UkbWa14GTHSL9k7WsKPKwjT2RokypbFN9MA5Gk6rraxdH0z3ydTJ
W6W+RyHSZTGR/SN1SsapNxKhQkFMX5AcH3v6WSfDOzpE+Tj3+daH9bq1pBNsMx2lryzpJ7IM3Z9j
Q5iIdAFTTExL0LHUCL+QBr6WnsxxURNQHA7F9BAa+oB0vFjHlJC7hpzBp6hByRUOg97iaGZ1njVW
q2GkPotv3pUJ/NGBwXyhxcusNZaEcEYxjiSrN/et52Ksi4l+hQqKDgF7noJ8augBezHIhpXszOk7
mKJ4spvbIok0iDkEl3WSoGGJYdoCxRUATIT/YerWOahm1BuZqXpjhOBIFmD92c/x/+TxG1ljO98B
hoANiBodtnjsJGeEs+RSj2Jcu+VLiWQPbggRDrXWEISUPWyk0fv70KPqmCf8WqOXNtzn0JYc3qAZ
53z/pYc6/0AAWtEmimn1++WdyTVw8NViK2y8B7NCroA+U+8jIxLnMYe674WRc0UzItau6yBUaZNn
Sl8DWJxTn42Su100LoFHuoxuBz/5KHIG+mMFDpfOLxghTUEqVfbIE1xepKPrzbc//vWv//6vH+O/
hZ/lHUUiLgT913/n/Q+e+yYOo/af3v3rOf5oSl3+br++7b++7B+/6a/7zcPmf/yC8+P26Z+/YPk7
/usH8nv//net39v3f3hnU9D2mO67z2Z6+NRd1n79cv6D5Sv/t5/84/PrpzxN1eef3z7IJmiXnxbG
ZfHt7586/Przm3S/nqG/PUHLj//75y7vOd/2//7jU6f/9//88fBZdT+zOH3/52/9fNftn98s9Rfl
UfVzqBWOopPjf/tj+Pz6jPiL6XuW7/ugbS2lHPXtj6IkFeXPb671F9NVSklHWZ7iIrS//aHLbvmU
o/7Cy48g1XL5Ni4F+e0/n4F/eA3/+zX9o+jyO0yArf7zm2268tsf1d9e7K//0RSWr/gjpFKo22zh
Cj7/8f5AN42vt/5lLkf+tARGXB3Re5RMA2mSF6dBj6Q5V+ow6AQeEd6utWEmFJ2vUPuRA8aE8lWo
Q1aRIpg2LBdhk3IOYe7AfZ2CF0ED49CCCa2i/LE13GA9R7EPxOUhMVMwo2bxPX1w/eEDqad1tEbj
nm84Ydk9yDZEI0DWAb1BcQrbot7XOIH7UiFHMBYZFLtcw11qWWkAAQ5BJSPKUpnvXUhUANJ4I848
Sm3GEp3FTlIu4MTGKdRNZ8fXno4bChb0owLzKkJmEpTBDS9DtS1sevz3VX+VkAWR4ePmdGG/AQB8
QCQEKlrmlA+NvJGejnYee91WBi2Oi0pfZMVUOYtPuSNwk3btqbMREbQZduXJ9wPatf2iqYmAn/jc
1u1ofw9TtQ5defSU+1vUc3fsKvIMrfKX52Npg/3xW+v8O0IVscP24a0o/oa08NehyK+yZ6RRuyxn
IylyPfyioG1oAyGbMWl/ZfCGV7UNb3wafPBN88+FMG7njGsLpbdWMh7hSW18ASx1CkG/Z+4e3nha
fEbJgCDR8siuCrFOanBltp8PiPUrApdZ6EvrQIrDMfZtEhyK7lmn4b4uxzdUW5PvvXOpAQaJ0i2C
H1rpo7/AtfCdTkucIF1PxFYTDAj1Qzk4/Ms0xa8e2vfBwEmpyd9SuyE76T5LrceYWR26TJbiICt+
dkqiOSush2Rg1CdKfTOWOSQ8zng3BcLaLXgd2i3L4DGtxhunTnqiDfQ1Twx0Cz3iaBnzT48+ag2E
7X02obS3k33gX+Jkema/2xsFTj5g44QMlQmgQ+R8PMNAjYgNwFMYrofcoTqvAyJwmOfUcVhtspKr
0jE+cV0j4Do27fAaCgw1fp8IhlpvXjwT7Ip9LvD7c9WGP9HuLf13bKHQ7iJyxmE9UeTJMfxRZRwj
E/yGGOZ5ttN+vDhxfXDr8RwKerthuRDCBnCSzBvIl8CIrzkwhpfAdUi3AhUXBgcbGVMo4/00lkRq
JpC/Z8+BL08nqeUuz20s/CYGeYdSBFkK0658VjSSMhBbiMIs23mbCnQpXUAAqG045Y3mOIsVZG+m
fbUFjneoqQhuu9ojXhErt2cau3GyCDhLxAtudsjI7u2Cp81HJbcZuqbO8c1NObEypDPBYkXvArad
asJ2UvlqSCjPovWIu21OIYfVGgIGxw0cA2mOwLhAYC/Ib1+5MQsAXCFueHdINgIf+caNDMK3lbFn
gg5sKD6xzcfb+VfmRs2i0yMui8upoYcZhkCWS0XSgkYxU8UzOZBOez/hILuJjn0jCQ8cI0CklX9b
wPjbxLIiKe/WG3PjEiIjNCvrnCTdUZPls9cE0Hj2mG8Mk1RBq1z4jfZjMDhA2eMnoqLzjWl7pCNb
6Q+aMBsn7EzCeNyWqDX12Pt+tzMl3rcBsTLTxqLaYS6oEKQT5zdoGGou4Sb97KOZL3ZFGAAeKAgf
mmXDFe9mR3MaAJY00PsCOV2x4SLXIv7MhxCKbJX0FKwKQgz7RccnHfu9iIn5Rq24Scb5yl08r2Wg
DvYoaQQbNiNCx1IguwAMxvki5IzpRQe6gzdZOswanwrZtCuZqw8g6QMo2/aRDmS88ft9W5G3t7wo
UgU90s3sgzPm8xgMD5Q9DOnD0roVBk3/iUCio3NpGgcFnXVXuf7FtscPOyaduBeDuYmsxHgyQ/em
6p+aCWC31Yf9Hc7hLfO+9OT24jJGTblz7A59P+q5vvdTtDIUo91YkKrhNVTZGs+lP7JO9f3w7HG2
T0JCgWTaEJluK/LLM+ygjsz9tXwqdaC530mjZNVZG0p216T0LsHsIYq3OnDe/f0i7WmQV/NsOyQ7
dmoj3ehqTsZ33IDI5QZW3r5YBuki+9UN/XyYMeiFIVBxmkI3gGZIgtWCXQ92rXCqlkrEp3zO0MVa
A7FfWOHRO+I9uWkZFaCTVZ8J8y2EHv28FrkH3+oH10VBGYVjhmjzfRjZCEZ1dW1G8jtzu35QveWj
MLY3iecgFEhnTJHX0YWDGmgnJdYzeI5ZE7t0iZMfkhrCAky8zjqONF82HL/3chjeYi22ruEiSdPI
wiOTDh8nXGdHuMtKjgQkt0vLuYjpP6VN6QFVBZALIhsd9UzgwfBudA0gOKLRrTx8aAbnaqjcASir
DkEbwQGr5Xvu411VPa8iRd3JsrvbtOxhh/knPw6BPfSnJHMvtcwAzyA+8O3okDv9W2L8HmmEZBxr
V2NMFpUurUcPv0OBRvYm0e6xi4F9h456KQ10uyUTlL6Lgr3lRQ+yGggDzbnWiRMuIuGunVJkaDqY
l7uIMW/jGTkfQ7pHJuNPJdXxauzRxeB5dfbNyDquAQan+dTssdajjwJWNisq2SZo4eKKcmcVDHFV
rfMT/YLhGrjcCokLT0el7nss5cZLOvk+ecZOWfix26J7Fy0aaxjOtUjVE/ZqpodVQjizZyy0ZbL8
Cpv2j+pd3FZzYW7AWNPpyQW0U/4GmlaE4/JImurb2NoN3SYHXTbHEjbpITsQ6HYoBzpNHYRcpNDM
S50U5MFM/ExRBpcACd2hNxGqpXgnah1u9DhYhKsXsHes8kDxDhS21Oc+1gSCV12B5G/cy3npO1tY
d4skZnUdQr2KqubcjUmwrQKUP26v3qtF/MnEbRnDkuUxZGBxpi5Y08ZGpsAtYIY+7nJnOs4+UEtN
Th8SfLZsvD6i9ABFF+jEK8JAl4FJh5QGW4oL3p1Vlk40wBC64yAetmNkPvhZ+9sZw+xS+fabmuld
9KPEHMboaNlUzb1obwcIOVvfJgwgSVKg+RGO4Sp0dxqT8GvTUztGpUONOAOFTmaXFAXOhz0wtmtR
mLvAza1zKH3GSc4mndPsMJDJtVaoExGkyb0FpXNbtWhQUr8jYM4Hpvv1K/LOWctF8BKP3rAHceA8
lHO9wYVPrykYNlDZMw4dEnWzQx81n7Drrw23Rjedg60W/ZA9OE2Or7qIumMy9T5jbkfvfaB3Vop3
0u+HASLSgOJmnh+9KaBmpjW5JzFowO4bnAjvGvZS1eExrX95Ze2vZq8KyeGcbku3dHdFMhxKa+6P
pg1gg0Sei9MNtxQpxVmXXnpn0IyQBY2FZTBm1uz/SZAwQuhaWnBpDXOkQqKazeM71cV89gcLrV9x
BDRQ7MuGAkJO6Ktt82D2FeFfqWL206B9hM+Q47Nfr3VQdyc3trCOSXyUQaZrGm/hOU7zdltmkEYg
Fob7ZiZBGF1jszUdWACmKZBn9iHPCTGtfeWvgyZ75w819l0jDy5y7+Nsis/MQi3gF9NyS036lDho
9i3bKzaVGxu7wOo+9IB3hV5Wuu4ztS+GzFibaY2/fXBobVXmUWA2uSnNotk0tXFNmja5zFO5pg+7
7gZ5TNPy05yRauWvg89YVRXtba6xX4xWg+COeNhx4pxVJsZLpYk71/NSRowQwSJkZ4A34bvYzQlb
/2EUwb7w8KUNg/kGbYaJTu/2W5smOpFA7trLyxKCz7hzGt9ehQbLcO8tDRIM3VV8a2VlvGn74MYn
quYGCDgNrgljss9MiO6a1ILdEf5/QxRTPBO6m5cQbyaDFm02zlu72bWANzDqxdB58IslM3VMiZOD
SCW82CQzG339yXkU/Rz/X9SjnRqc9Ah5BcF4wEDbYNBvxHGzSoLh3CAVxlj4AhtAQ5cufsaWH63r
hnYwATHtvjTofyXEWtE3habpNDiI6TkSDXlNTDo6VaUpmQpslKxOpMCsQ0sYZGObI/AibjzS7lAc
D5rjaaBAIBMcOLjTfVDJaxXit+mM4SVo6D5O6Id8TVxEkE9qbaDoWAuloCul3sGZjDufbhWuTDxd
MMEtrJ5kHvcNguikah5lAaOpO9oGcQm66pINLdaeXIX5OrkKQZjns04T+yl7ArZl1D/OGZGgtS/X
UeMla1pnuKiL6ADbkHqocCDW7HvG3ieUlE95MhBbqrtTF5Bf59MO86vfjoFLwOWU3FglomLCvCrI
5KEmIcGaOFTXFvpbWj0U7RVpCla7RQR3mnL4Wd2YXgy8pdSJv51nhzPiGsIv5B7IzLuFzEBT8hyk
jDpwFG6sXZ4QKOIUyXMXYf4CToYRqeHsqZsCWMq4HWcXI32BRCNjXLayJySJGREmmhdgI2titeqZ
In303g1WsBDCDSZfAnOGwfkMfiT9yzBmyE8xCay6FDOc2+NcQvC2KoOpPjgzYVS1/OH3xsq2ctJF
h+AF5dBPJg1k3yylf/RJVCD+p2HYlDag0padXYZNdYrQP4RO6R/kqI8mO6vtknwbxsyVvPx+8liK
ac2Vdhlsm7Z+dw3nrcnSrVsHu3gsN3Zbb31hQfmO1AR8m/hNnFUoX08gtglOGXt2GtNDns4ciDJ1
gXhzC+UIVXahwR/1kzYL/oqWTOKoEy8KuR22GY5g4QzOGGlXGg7XvkxsmDqUobHZBxtgSOtK1iRJ
Sv9IemJ1UCNAVCKs6hR0PmbJAhyH/cFsPdkhKF4NHq36RKbDNuwEvLDFTpVymALmz5QkK3c2tqCN
HyTX0XSWIN0VOlAgsBENCTPOn8K5ulZ0jZ3cf/dr40cjoTWOU/qrd5FV5zUcN7VUEUIT1l09BYba
26550W3V74kBdBh0tBvLaMD3djtXh+/SqRvmBKjwZoIBbWf8Ae6ASk71J2MG4FvhBu4FULxSGMmp
Yd/Ls/IZnfqv0Oc4D+YKz9syNwoNwlEZTzxFFYZgGdCeqRnBgXDJVpag4swm3M1J1bfrESPO1shd
siDhnTgCyJyb0UOJS0IrugalPqyl17Fxrm4SmRtVV3cTtL5eNO9FNC1yVRh/eYZxIvYaTrCIvyz1
nnqZ2CsbPcZs7UwXWWYwddnGdtx1VuJ+kMjDMLxxbEUmnrDAtnA+IspqIDfEOsQI3nsvfynj3Nz1
LhYLDPe/MfU0mgZUmifmtqkei0LY3Jgeqa8tS50lgxuLk/VO0mgyQojn2u2J2Kz0UXNmhUoUvaUp
Q9JaFIdAK4muFDNIt3WCeSCA2Z4QoXIKmAnHxOjP0T4ufgg0cNLVDBBCMsfp260McDIcXDDgFA4k
FSYEc+LZxxIKOmgPMiP7/lA4Nn19E6YMjk9mTCImpcjJgXMERbYpO2j291VM19sT02MDULmrtxi2
wD9l4yPy45+NiSnETdCyKNycZqZ/hPOCbMhOfRH+smOycIqYNscs31K6NLThfgvThXXnYuqXg19s
fM1mWanm1Ovyxa2xXZAUeqKV9DDgwmBRmpg+8II5OsEf6EucTLUFz3aONk3IDPXrK4QukxVOALgE
MMdNkyrcIwTRJSMbEAASsKbdZlZQ34iRG6gKvGfV0WHp2fM5bYMN5dB/rtF8HyZHP8x67p6zzgi2
adnWmxw+f1fK9skmx4JB48rW9QCDrDvFfsP+a1JtdiZTkkmoq9divWyc8K1x8KgmzYtM0490Fhe9
oHP794wG8rrLEKFldoUzrbhwomAF8Xq44vTQoO7ianZTahXnLUoBfA9IiZTTMgsMiCGeS/dnbYif
wcz9n8lhrfnIKrN+6PotrctDHyYEsuhx7WF6W7ss0ERWufMuz8O7oJvkBW7WrrCinSyht7te/RRm
9Ii8OrxrncTgUEDQw4xi3U6GbZ81eD2YX2wq0e6orFsvT18g7oMD6+OH0qIZo8gKu42cOaGxCtWy
jWGkz328mxRxBiMWwp6Pb6ol1CINgZhZIBbZx1SCOTEWlb01nOSVhRbzgRueZ8u4c5HonrDXqC0g
eKCm84gEAiOsETKtSUe0giQriZ61TQc2SCmHrCAitr4Cm0Oui7uRwJ2Ajh8atRgjZlI9eot+JKbI
OXDuoJ1ifqS1jVLcAvUrUXyC3xGcakCeOB79GYeT1tSylgutHKwt3q7OqvyoAfvF0lg7oOlWVkT3
umGd32Z1SxCh3a5al5HspAFNz/GI/K1BdgiBrTKy186K9uxgyKocTlbjq40NbS3DwVwlHeAi3ylP
bZrto5pTnefiLMtcgBDAXxAyJXdlMrKw8oP5zWwQDemDknaX07XTbe+qV2dm0ovXYd6lIeegL14H
+6gXRcm6Mcth5TnQPtHQnQsSxUj2qnayKW6JcEpPVLv3lUMoPay6t6Ke4BuZ4cvQt58YWFqrZJfJ
kM7JtrgYfnAeEgqwDMCxcq1NLSTadmW8l0Al11bHQSzJt5VDAlBW69cO3Jh2RhrsbXpJ6PpsW795
c0v4UDOsoCKv5CYdF2YSreSVaPIth/N05bWDj0oJeUf9FYkH9SXT9JUUDYWVZ9urpuXVSqbx92Ck
451IzQPr1pFN4iIKcmsQDa/rxX8SGVm1HizaWzIvj2ZJ7C80wi1SEbyQ8cjmPFd39LcfYcqxjSHA
YEc1BKP2MV4H5kjnLCuPcoIwSjWyD201r2MRJqtBJr9brv0wnR46DeQH/NBvLpFqJZAgk6o5bFl/
JhJmwz0jEMBKZsKCbJsIKgHhtGxveziONH9oka0rkmypMTGwIWiLV7Fv3RUBMrmv91CVv5lGeRup
6j7t5LhScWeglDV+zV5xl0s2y9Ci86EI9YJyvB1FdQbs1hBa4+6BQT6NmWiwq0JrnNxTCczpkrlM
HsqMTJ1Ho+hosKvhZtkckbu+CG/rpzT/zLzFQJJOOeCmsN2pQIB6GWJ0kSJdwz/GgMUc0mymDDzv
O3DElAwrKLYYcbn7yo0pbYNw2Z6QxfsUPfjKqMd30XFs8+twJ4PO3I8w0s144caNc8nIlt0ZctEx
BRDkx5W7RwrPb+fyoGIh77P1a67HIj8j/UjPqJWYeGPN3YX0zQO4EtuJ/iC6SE4pSTvRhAOcgRC0
2hnk88BIs7ZW3J4r2+53uKyu5AE/uaxRyC+5dJ3ww45wENEBRHpbBmKHaPqp6KhjLMGRwRyThzbI
WFYGcpLjJZA955fuDQ9VW65Ut65bB70EpM1Oh9z6NJTawueQHpWAToD70ilfAggjwiHmQ9ED20n0
LIgbzR48a3qrdD9s4YnmpFgPNNuHW84DWIYWMz0KLrhJVvDAM9z8f/bObDdyJbuiX8QGGSQjyNfM
ZI5KjSWlpBeiJFVxnqcg/8bf4h/zYtsGDAM24Hf3Q6Nh+NYtpZjBOPvsvfa+sAVdczjheANYQQUx
c1pDx0xhn0T3S5LddOwQq+wp3z4r943Z4ur68oEXHnfEVl6iiAwx1SjWgZMblpSX3+j+C8Rk09sl
km8CtQ4RK4puzMV+CMEY7AaPQsBxRFS30F7X/gK0mI7E9QHLyQVdYmaLQsqvt/XyJHL7Jbd7KiX3
Cv4tWcC6OGX+9ClkdPNrijzi9kbfPKiAPJIcsfzTon4CqH9LBiQ20BL9blb4HBPuoZKKsI67/HYE
mJI4bA9NvF3buu9e6BVNSRFxEWh6e9mKeEgCc/KfXQGoI2dtYhn8w0uZbWMIxtyU+Q5kmmkl9hiz
Ui9V+whvO09AS2Kub57jL9OJUGUW2Bx0euDKGfBLmO7qrhVfxDHTid7eMeMZmaAFe2WBZSCNa1LY
NEAu5auzMpI6Pe5reN9WMjaX05jDFssyOsIK2sflAuPGu7Nq86frUZcWQjDkxHi4DKJgfhnCfeIl
skxy2ENjCQZ+97zmkkNSsvLQwn4r+gfs1ykJbkgd822s8PYvrHtIDKrnCSst47FPmHnhBCtS/7FH
zTeLX37PCsucVqRo5BT7sJltmJnlp0l9fLh4/TmxWD1V0CR3bF/g/pntq6f7X9YMdKFp8OTGdRdx
LTRmdClx4CCh85z6imVEFWQSj3UwA6q2kWd2Jc3nG8A7v9GpyCe2t9r1bGATJ48r2rnmhq5JhZne
OO8nnsVJFr/TxPluZFMiu/N1i5WEHGJ1ANI7gqAcmWPDo9LW7Kd6Wdq7ScFkG0M6KEfDH4KURRIX
9/pF4dQPdDQ9os/fqUhcLYu75ErkABGNDhq7ayQuCso6+cTddc2qrwVXVTOWBBzULS76e3MZ2gNY
iM8ltv/yk1tbEgkvUcnsh5fweWapeRwj6qdbfRHYKiEQvdvsL8Owfco1LEIbhY9c3XM5p3eGNfOm
BTSaw1+nbehUhLE6le7EIOzXOiDDc6MbeuO4LbDe9XW16rZlZQoM9Y2iREPPW5yfQG5jcR9bs7Wl
sJhVu4Nvy+pgy1iERRMDAydFo8xbbRwA4ko30t9jCRQX2VrU11DGXAzjofRW7ppN7ZY09BWbF2TK
Dt7VZIa3zqEOejHtWwL90anBzdRL+kDQj3lrjiOotsBxNW7WgvtIPy8/QANQAsjUoaM5t3m1LLeD
DYqqAeXk1fl3v3TnacZe3unhb94bRKUmLiW+yl5N1YhTGb6UiWHzyv1TuGC2HZHcqOsr6G23ANuA
o9i4M3utiRcf17SWVxCZ5we7z7IdBfZ5AMfkfawcK5BWh3bLoTH6P/04naaS5zWf3e+2b/E9xct7
TSPzLi01k0bsKQYDalgX23yKzGaACekrHMxwPdIWD+YiG3jwgCoBCa8vOERxymAT6TgHDoUd6E7V
f5RO4xOkXVP5ZIyKeHqx22Q+kNrf1krdIcnhcKiTMwcM/p9xb8WtfxBAZWRKHKmT9HqJcm62hsMF
3ZreWmLWCE7yoY5Lcv3DzZFcvWvRTAenIuhLM8g5j0JuQo6BH9KjdYBvY4+hv63ikyTg78X/zGij
fmEpfQHGVOyilg6VCgCLtJLpJLrirRzQFjJf3LI8/2uk9qVehrekqN6nIaYHgWI0ftr52nHJquiD
bGOsBbTkpkR3Z1L1849ZZiYK/gmP2Xep0L6bH3fiyuOScgaCIO6tpgCAXVfHZCm+a+pUep9u+5ng
IQQ65W7HmSkqAZjMU95VwdCbe449wING+IAP6y1e97uD8d6G/kJBDLADt+uxOCXvNmmxAxAcBImK
XgfS2OZJNo7emgVcclzVattDerUVnVCWVBsk1TN0B/wguMjqzDhb3QzrY0V8ekptJgYIghk7DPTx
Lqw6FuLUFRcjTOEGoWbXxDSh9pquawt5aUhOtAsTLnOECIAJ/FUF73J7sfgVAtOviYFOBVk0H3wz
smYXsGUG3ZDuipSkyexwmdVdDjzD+1YDnVou27nJ9+IAWjBwH5Nd/BANzcWaxm3GDLWpCo+lm2te
VAiyMoIRNdv8HOOkCIlzu+gE6Q7JSCANtuaWkf5MmMl31iIx3Of9u+bZ2QuHz9nxixovTI2j1lx+
ZzVBqDIGdr4oxj0pDbWTecc6cQVeaBqsCVmXpQfNPqv2YwOqo8sY3AmvLkfhEiqkjJyTNQsKFKlA
klc5QC2+dbaJ2TuJy0An9eNQEuDPOXwCwSy9d0oKOzD/4w0M6xP3HvrccrpCDdBzdm2Rn2+5wuZf
qzN6oyMPPZNtMOqxYOng1m9C4++ZhnLrcDLx8wOExBH3UmpP04FMIAWhgdd6qfHieeEH9RCqvs24
WQO/5xKm+fQtcoZ3OrKfcTObqB0l2DIzogx5PZ4jXuBBJVsyvd5L1lD2rvETsCTkTuY1KQFwshd+
/NB31PSFnRmQ+OXBinECwtDxdyW+oF26rPh6KuxZzfBQQknb0D/k4XYiauFHKOWOCl8kK8u6UiBL
0vFWGFDoLI3C0D5PztTtsniFk5T9X1U3D+UK5RvahY5PUtZpS/5/VvTHmAosQLQALEGzJCJN+8Ai
z6Sc7kGVvSUtXSCCapUZWy6/2YPjGyY76/Vzi3btOPyGNbHHzTj4xm7MMBt7qrIpDPhsyDKVMwgo
w18guNs6B+53aAvov2zQeqw+gT8476x2nvEMlPtmsF6gzaK0web0fyxxUlcZGydzto0XftFHCPRv
ZT39QMMOBHU7g2CaFA1r96bHTIT9qwhUeotdHj2HbkG0DMHlqJ32Wq80dBbugs3rploo4nBi4wCf
od4D9X8sXftq1Cn3T7DwxiB/yEtQS+iX+O3G8NpkQV+u49RA13DrvDb+LEG443DiS8icHuAwRrwz
4xISIU+qVYN+r0BsbUPrx+BsxI5R3qolD0qHDcOice3Q+MVjyRAcLz9j1O/cgspTC/Az075JCKRn
hW6/9mFE4s+wrrSD/mk4hXdLj7E1TtYSmsF4CpP4b7pISNxEGInDY+vvfzFJ0ZOA8Ic7QMIK71nX
GB3eTRNpU0zK/kWimosPwWVilEVTFOh+3W9rBODpwj6Qo1NcalLuuiCYlo8AFs16Tx/a1uAn2+K5
ISHvgM92FOwBEMoNxghutpU9s8sTFnOoT2HDQu75wD4uHvN6r9hdAWf0PzMr+klt9TZhqrL86uZi
5Ynkz0IokYppfHOCUixyWie3ql/JyXxjFNGXcSEq4NvOt2E7L9gFzyH8vE1CJDsfXXVyEngZURz3
4PUsjhPOGFe8uU6Co5ooGXI8Dc4LmzUHHMpL5usf9FTjQH7kmsNg2/Am/QFIb4Cbd+gNr0fwCKMG
8FdEByMavrSBKo7UfG3XXxCHHySyscsP3oBlWtp5fhAVprAMZyNExxq0J6Fz0+srTNVcSuvxeTDw
dLBvj/gbpjv6sOAljdI/kxG+iAUVH/Mj1yeshqy3Dt1qyzCJlRSIWFjl+H5X+UITatSdvMowyKMt
v+xlOkSAkhO+PXyTAQPNK4aozpEULaf/mT7cDvfGHId5YFghVT08VRvF9aIGk5Dez0DVtpGH5l0K
EqGWW3FE5fWTyjjzJ163lmlxZUznmZAOc6M79q+AIoFpSvqBvAwuS4RWGBY4hXPK2jbgmYK2pd+0
qrtnkUIfjmVkYeoZoI5E6oSWBjZwTB5CJ7rk8H+2vuBfVUzQSnqGsFDBtKMIqBnftWBdUuIG22Di
AN4w5BN3drrH2oJTsc5YE8IRdh2MhFm5PBQ5Nv25nvoNla4mUPYPc8QAYtJGZiuQXHXUb82hTLc9
Fw5EW39XNE6JxZsPRPDn7pisJR1A3tpSn+8pm05kfKxlTd+4z2TSh1CUJc6pXnG8+p1D7xW2rkoj
OVQ4R4rQXu7jAgeT0s01S5dXvNKnJgUyU3QvIx18KTcBqafkDhfKrvAHeUoiri+2y8DktPEPxpwb
+fL7CTQ5ayzyA6bIr3z4gPdMLJOeHx7KHmBs6VsnxYGxYQgvd8SfQr6PZ53crJi0BtixE/zvgSzE
uPeqsdhV7tQxI6lLMrav4bSsTKtjphDjAFQdY95Xez0TaLApuuNXNU482UmgKr8gieN/5fN0TTQq
YQMjHun+1R2hu3sKNoZYqvfYXteSkXuiFiIQJYKxo5Jqm0/6NuMDOLHFIYNXo1AvzlNPuLyxf9Xz
LZzidwwQeAfQWS2N083tmwMkILhpMS705CP0VH2qZ9QILGWp4RMNAQK/+hkGnruUy94pqpBOTTxm
zjyrfdLTGj4OZb1JwiTAPlgEsVBQ0fUVQ/pjbUKamfHE4Gfh4qAdGkhCtidNzTytqGLCRRtdBDPs
2bOaX6RL4oM9dLirYmonABwy63qbqCcj1SpuWCHu3cxGE1rY6mbRCiqZ0b0i0Z8bY/BQyKJ9k5eK
MZK8R1yGf2QmnxkZuNN33cniZCIG/wwwBnrpCgfNQYpuivJE+Pmp8F8R8ljnzyYLGF4fBgj+B5RC
LnMavAmOvT+tiL/bCecstoiNnFCYsx74jLYR1rv0JzLYOCuX9RB+h83E/xm9E5Jm54pPCKGMDM7N
MbO/gD/eCgX72hiGlnJiLAyZT3Udfti1WZMhnE/bBbppaAevczQjRFkMZHTibWJiK8fQQtfWxc6J
J28Demvi50qNQEmDFWYrDxQX8LjlArSWRTmTdNl/T8u57qXaWgm2jxb2fYLLfIc56SQyf7wz5zzQ
vKRMIl02uLZnLr/Ls0+ZRNyCnWdnkmJ/mwdKD/idxOgeUTgNe+FOVz0AYJVpzh9gUCwFTw62LE65
HZlZVl7DeEq8+gtSG98SrHzT5OMzg7iDnoGdu8UzGRkVMHoowdqgei1594fuTlk1yHY7vk013tSu
yD8s2V7YMb7lDt6SMpu/1EhPWZXTAN+DN1NvNq7YWesDr8MTZQFcloZPwEZmEIJFX+n1MGQ0s0ki
/dceJMsI93lTdKgvQy5/Bq78WyLm7LG9z2YiqcKlm5UeAuaEY71uU7BsEHcHx3jOACYsfQ8SRe0d
5IXQI0cUFUUGqne6clT+s0EICzd+bHY0HKhdfMTNuPPTBByvwTSYpC4CwVJ9GS4Q9A5Dc+N4v5Qb
PS9OAjVaA1jkLf+uKYu5Kw1/3wgaZIE/ry+ideXRYrl1f/qJHtCwTjF3Z5N5iA1SW/TB8vTigSXz
zPnRPYpByANAlwnQAlNzLrBODd23GCaIC5OPKQ/jQSbUWUC12Xdw2DcZ11XmAmhpFpJ4lF8nKJ8b
OSgnaD3GoWaKbjR1sGJidTPFzofu+NIayuQFJWnIslp97pfqb5gS6w5LlJ+0JnK7sOuE9mLllxQi
YjBS+l2vCB18Ymt96Zlv/JNoWBo3BedOw3Ytrg1URs+llpxSHWTdFKSK7R6QUplunVz98RzqrRRQ
NZQQ/qvRbcgYG9/6yTlzZjwMpg3DQPR/nDz5DBOt9u3onEMxQu7BJxJLB8ssUw7yPaqV053901Qk
yyXCtruj3FOG+tGPeRqzEsVu9skAmIqywpzvFEAlCpssxEGITlh0y3B8Ij5PkiileUMMiXegfKN1
3GU7EmLbygLPQOdgirZC8+qGGMMG5AxWLXnEEr6NDz607Vs+41Elc8xP9M9lao4VL2Gk1bmTHQ1L
vRQTb+i6zp5nxeWrnHs+GtDiBBLQoMZz4g6YuXDre47y2I6uWmowa4slh/Pcd+0JDj/7BpuGhz40
0yA0iuY4G9R8IjcULW2JlX8GTtYA7KUxoCIQwA42OrnEJbfO6he66q7/HSXJs5F3Jq2gYbCsu5Mq
bjV1XqrbqpgbK3o1WsacnbibvdQVec+ofaFY47BqpUHsrAZoNvRzxqwaaaDYgvpi2D3NtqqTe2mE
8S7142/hWay+Drktix1yU5D3zh9BQDBovBiRMf9twgqnlZ5Ril53l3Y28r/EDWzRiXuh5Z6SG3/F
ht41DhtouJ2HYlHP3ZAdtPDHTVgtb4rKnR2Upb9Qf5DvLE4pf7X4CPGrWZbolEeHNqIt8y20cD6E
IoSJVeXmOUzYuuS8lOaGXwnb6vZQ5UbMuMBezRQPxZrGz7lYIJDDtDCpC8A7f9KhojSobfAiQoS1
lihYbMBTda1QzzNxzXwEuWR5ExDmaZdJTh52QYvS2o5r94Yo751K3OI+r5x3bmecUVwCz9yWpqc4
wyRfh5oAKdjUwRvzAzMzGGr/p6tz62CwMIwWLuFxslZIl3xpXQZfSixMLKQMSktz4GQ8x8o9jIK2
zrpAUeZ5+WtGHAxeYz+nuFGYjn9iYAkbu8QiY1aMuHlVf3eGySvNDvPdEsq7eKHTwvBQrGfeDOGQ
DDvCkfjXyAfi5thQr/JjlPap9VUwZURNRF8eql6zopPNQY3GR08scDMsJ99gRdetMglZpWMnymUj
FX0eYarjQIIHjIyku+u1EQg6ePCcxuAezIO0CK9WVqI5grGq9O77lFMZvPh/NbD/q8DjarZ4ObK4
sA61vOvjt6GIocNAp9NgagZj+ZKqfIll/FOv8noxAG+DNz6G4XlpujfyHaik1d53/c8asM35/3N6
/3tOzzLJ1BFl/B+Cetff0fy7rfAC/eu/RP81pPfPf+7fU3pC/MPzpatMbCgS65wiJfcfKT35Dwt2
6PofvJKeSd7uP1N6axSP1kIXlJEi4CfXv8Z/pvTcfxCrkBa2WWF6pqm8/1tKT8n/ntJzCPtJ3zdN
4QjXXrOC/zWlF6VdmjosB7Y58FRqWuz6YubuuyMFZemIRgAKT3mMYuzNzEp9oQPdgD1Nhgt2eL2G
Z1kmhtnZKXBcmbKod+PAzNp43qNJQRDRIW7D5j2904dUY+9jOkGHZLWTN2RTqcfFnk36fduZTcDA
knKbd2lalD1+ob53keYFizd41k5G2Y9iEsbMidpap4Hbk3T3c+p9UmTSXYO6uOmL1Zu1CDpiFx1t
KxfqU0XeoJ2dFXOOqo8fhitreILq36AM4551ziVJCQMHWQDnj7SCMR5DGxw2fh4oCBY5MT9EnuWe
h5JrjC+Jfg0ZCWhZiNbGk1eT8TIVZUBs0MXewRsXCgLvb27myk/OlK9xJNcW5WcZ3g6zpDCBYohP
3F53WRlPFztCBO++fOlbZzh3BDYooNDtrKDiFfGRhMSHtzy1xhjeTR5dYw7qpi3MOKDl0aUTpPwA
aHb04uwPxNpf9oQtuZqH39RhWlwpZndnc/IV+g/KHBA4Pg5mhd9FWNNp5vp/yQUiDfkYLfErYTGn
skuYBzOFY6KiyN2yb0lhV5sfi/zOYf7gd2U2Ct3yXPlwmwx+23N5ARrHRs3CLEgyjyE6PmNAI5mx
1o7OzGEZZC9Wj8NTnSd725d6a7nUzK3IO0IE6kSkC644frGmYneVsQK3BlykSxEjUthMtDpWTzZO
p800jzes1uwpGx8Iu8u07rHliiKPkqwKEKjvVUgELn3S8/RVtvZfx8XcZLXxa5+Ldyv8GLBKWMYa
KOpZIK1jBsdlMIe0CKABmEZx9vuDcGu9l4MBGt13UG14raY97XrjJN94A7wmBtvQOvuVNjjdZo15
vGBqUNr+zI1Bb+NJMX+YbQAWnXWQsOmf5hLOZJre+QMZjyKOh40j5otuaVzt9Y2dLA66EURSG//B
yosqgdVTJpB3QMKGNiow2prNb9Te6Y5eEyfL79q1ToZanIyL9Veq25+4g3wsk5mJDJZHgZWCG6Lt
HGY5XjPnQ5hkOa2iPdcm2o3BO4oJ3iJ2iBU264k+ZrLdL5F1w65IVEQjSc9er0AaKEaDvjmCUtyC
avjyvPxReBO3mzUS1fvAhPBQohlEB9f48cNmuZAoZwfY0p5Os+BbiVNsX1gjPfdqMfYirnZto00A
4glIJG0sWCPm8qhi5sJipHiIsNt2KRBWWdP+gSdIbyqv8tlnVUzLEAYSd5l2ObPZfib1sV18+eX6
2UuY1t5emiZxGOK5FJ1DE++45I50e9H5HBNJ8HfCtt+cEphSz0KYk1gEE+ZkdsrmU6/LDzMGkLTA
h2e1Y2/zbObB6Lgys2F5cyQrQnI0v3Mj/5giL93GigLvWCuWIbyl0/hWz2WF29HlV64cQjuYYeMB
JEJm0Odcsrcnl8AKJOZTXh9vDUZbALvYd3nOLVffq86AKTkbxhEv1+K2VBunBxV7OdmzEozXxI0c
EAd9G+N6muFMaCxzWy4sIcaJCXWcJyTRlnuyRSVsTVICdtqmFexm5sEpty1l55gIOqDYhnw17P6S
warWI0p6AvZnA+YJXHZ09MzkfS5JGSzJahln08jldeG3WeGRgYYklVdfej3ewXlF8B4z3AzzY6/C
+S4bX7ME10FD59HW8r4Weiw2SefjOqiaH5bOQVuqR9fMPxQSP9FYiKyNc4rZ54EzpYk0HukMdcGp
bB2YkUcniYGpYlQo/JBaH8xtwdOwmidhk/E8ZBbIu5G836h/RQNnwECOaYOJDr+feGpy417DOCK0
CbW0pV/aLppDVBLTpjpW4/Q1blZOHpIvaTTtsIi/0+hhW1g6c2Ww+lPf6FHpvu/ZBauj0Uv2Fy4K
iCpgO6eV94cSis0k3B/yDdekH7Hgqu4ef78hkJds12WPbearJfC+7gfCeyElAIbAzTpzHfQs7+Ir
C8qFy95vkXRj2g0eDY9tzPjuSYD1RsS3mm7lRxhd2Y7VJTRqV7xD76WvnMB8SRPUxphUdsBh96QZ
Y+GgyGCwWVsUJpw+LV/mmmmp8aKz1egL78l3pwwBAQ4/sK3N3eR95AZtO0T6D7VgfIpTBCHYdefW
5rnJQu2j1LHVLdXa0pdT12K9eCmFauNaOdKVHY8jXaYcJ8CH2/pZzETN0XgZJQqGDkpMMz4xjgOe
WF28ebL/iVyPmKRCGo3VN7DEdBuGVHIPM4kJLMUbvE97Y2ISXuvkJmjuG0Bu21xHXBc6hzyn4R6b
ejqaTt9ssTYkWzl0V8vnD4Qn+mPRH9vXsg16shXrM5yRVuZwdMP3iIwpeYxzUmdPgl/lpm7Gu7Iq
X8ck9XeSL9cmnttz24f20cgZBlgA7PFEk4z3xjNvpzhAJ0Bq4owF0ov3kLesK4cCD+iKQvWnYgvl
u9vQ8rT34v7Os5MXim7/+LS21dhMuRpdo7Z9Z/w2GM14EjO/f24MPjeTliq3BZ8JOo7dCYM0qXIa
8GzPR7FaEC1z5ypdYmWzWTYbehpWSOlnK/NlE9EFytI4/kps/0FFXJkWdl+7JBlPYzYH0F3xCEIl
ap2cOlpygWzi2w+Og+2E6ltI80TTHylFIv8bNJ7nLsJV7xggQiJWBDB3ww6NwUPgUk3BJs2UhyoW
PTbVxSWZkrA/Br2Kbkob/biPJ4pLCkufSEXSVgZ9nxKfga+O8Wj0Ped/a53TVbIVvnM2E4ZoKiEL
HN7PxewvhHiuDS0eZDVDxY45yEPd7JQ7Bsh6hIYlC5M+D1/gG/DnIlgw1DkXe6LZNDROrJwFMZb2
Af0bsCSlQ0tLU483Pc24OTCj7LgPmyg+7R0hYrSLfh/3scAP435XAMAaQqJZmNJoH3pkoRJA08Wn
oF3G6qh2BN0GrpOdD648PLGj3lcuhjLpGoeSM53lWnb2HIDmbL0vTvjs8FregnFf7YP9doyQ94yK
tbxRGFcf354KeUqX+Z14Iv07M4EkZ/0kpgWHgA7vlOSTLSKm93TOISZg2aPQkljAqYIEwm0J37jE
PbDtsEI71q9GJt61DKsjjM7pYTE+HU4qsMDRG01VJ0TMhQsHLgdfe1t/qe5oQ4B7aLALmX8kRrXK
7559tBwRc41wwz+ZzbrZ5QzxCaa4xl6P4cds8neea+NcGUm9dUY2OVor2mStmrw68kH6m9J5MqD2
Mu7Wa00q0/syznEkql1aI3nPXIsXCycu6hY3h6n/6wOLlRE1SWQytkatL24vv7iCcWuNu3NEBU4g
KotP09PBJPw7Hf6SOSoKEdTfIBf2GgBop+abaZJujW3rnkPSxgtK41CTK7XL3fJX9dvP7T+sPJYj
fbD9Lu554xTFgbs7GURJVBf2CNi+cFdW3jHJYrCyxcLibE6PqTQgc7byGJvVu53BjkZx2Iw13/uo
Sr99UQdzTtqi7vAhyZYLNLKArWfBQdj9sqviAzJ4yEI8R9lsxG6Ao+EudXZYbLb1hXxnbSVWI9rG
rMcpoHfhGywH78x6hyW6w7Ro/Xay5SWGmrUJveUn/TCx229jHRL752xsoIjz/UowBhdDDI+hu6JE
X7oO8dzpaGIJiZqsyeBN2CdkJN0/ugDzDZvIPnUTr0WWK5Iqzm419dY5R4NRfXuR+eNCfgnitJ4g
bNDYHPH/NsM9shLCyF2S33tZmezJBR8rE3rHRF1LYMkvSayOjxH6C7UfmG0Gkr0Fzq6GnvVg5C4r
5pjScVYcRDIH3pGCsELUYWDPe9xgO2rvcRsZRRJYKM+VDypwWDTCj+ZjQvw+JAPR6FhfQjXaB9FN
CKWzz8fqEmZM6/MkfkFVdwPcrjBaOtLhrGSyneMtv5F8uV033BfrclpRvrtm8m5EiW5uEj1OBjHG
egYHIp8s7f4tivbFMChYFP55lthImjU0SGPI2j6aP9BJyqZ0/a8pR4bKMN/W3vQTsgsOZBFeQxNr
09Tx4Q2NOoWpke+q1aTQwPqTiYMDCN2q0SFPDU29UF+nhNKg0fPnIBOJxhcHEDxJwfLlL2POWWBX
6VoWrF48Rz/GTfGa0Ue/t5aJQg/Wc7V5R5QKvgwcsM2YAecvxrvEr+9EERFWda8I4L/YKj9US/Ip
+PdsCJOEYFBYIuLTrsMjkbR01w18N9wkuXNHKRH4C7ooIdQUPx13CQqolxfPBg1AUWPKiNjK6ZvB
l3M6q34tHqEDmYVf7aS+MLBgzM3U68SJmPVVz9hGTF4ydWsfPWAIo+wI2pPCy/TiNt3d5JJv8Nmf
Y9EtAfdkkvOSTes2pmCBmGa/YzoVx8UFQEtNz97n59vUrhz3qYhIo4qc2OloQyuj47wtCKfG9p1X
D2xIusrEUptsdT0+9lELNoJ6gzSR0NgblN+58Fc7PhZwJMHENWmucZ0ni53YxseLv5lIu4y8eIy4
pmeqXHisSusBPzx2kTT6HFaybzmxCuPSz+J+wCc8jx+i9L+im21P2FYb7PBV2Lw7Azcc9upPVlsC
o2XF4hfzSFiXYaKcWM2z2yy2NJFcIgt9ZFzwQfYZIuGAb5u44/gkFicPlvg5ob/AhLuQ8K5e8Ne2
6TsP/NVMojfHpv4nGR66eTzm48W27QPU/WvLEnHk6xE/izCnBJaRvKRXlRowTWkgnzuL8vDZnh98
2ljtnNXcxgIkYA52IHMfdIF7vJ6czIPuCa58XsJTR9CGqB2VZ+MTUNiwky9CL2S2vWvkDn8Ri70k
ggrP6s53aIDBQngiZLNvq7OH7xAEMeteLyMZJnFZRP4vfOYwkfG327xXiyp+Bw77xcZlW1WZuYGg
WG8NZiEqRvKtZ/hfzeDZB6jPqdAPE/Rj1tV8KwNT0AgR5ZSg9Bdfi89+rT1hFHgabH3JI3WpUvkX
98rGWYqg0cMFpfWppB7OqPPzOI0nEjAslgiQ+P1jO2OnCJ9rZbw3g/0w5N0fboH3riovEcUAMkR7
arPiTS7kzKerb48nYVOTNMYHwzSemvpi8x7EHkq1XYpTAy7fJjJphVMTZX5N+O34yxHNm9cq9t40
OjW8+Okq6vaRw7oE5mpRPDdmc3Gjhu5RHf0uKnUjdPTEnhO0SUIeZTqyrWaZumrMs4dVSzIjFzPl
5hO0fXwXXBIylpeUFBKsZ93gHQp7aElccz0Shscqh/dfu5KGYqKq3Dow2bZmuK+c0iELU+ARwvFW
dlm5GfhfXKlhyGDmOlY6ey6uHPlUsqn5zpmebdwGLGpRwar+7Ev1CjIFTGOP/0/z2tpUyZqnqnmM
2sL4MhPjB1gNLR7ABbY0MAYLm9DOZgGk72JQBMZoj7uWqs0JiHJjRvbWE7CNHAFPWHziYoBjqJh3
xcBbeN7HudqLFWNPdTDp6cvYO6DH4dnE4RftZH8XEwEHzDhufP7KKxeMGvcNCC8YDPzJ4QtXtQsA
cOhLhvXGpgIjWhxoy7tShrWuB/SAky88FDXtuUZC8EV9g/K4t0rjxOC2h2NNXrRyPkw8de7gn3I8
drJ4xXsQUHCNUZj1kV32hzleHi3POk4OrAr6q0Hx3SIXZiwrlKPh1cw+Y0qRn33N1qbXdy9+zmy6
loW6KWpkg6QEobZUNXOE9LZjQmSuNL0XUaNMjvZT7LtY2EQTpHQkaBndzfKxGOu7iIxHkBCyP+fu
yhng9PWKNwDWmChpJeGXvmOILnYgtbaxhRGYdDOblpoOBzbufvkkMuNtpJIUUPtcP3oFkdaussWx
R1BKHPMvLhfO4sa9tTk7lQJCewUxjxkFIQgONTXd+n1gGrY8cqZtDlHIbLEzRmygKVxhjHLL+jhY
cAaihfsnc+KejLmDLTR6w9mUgerg+SVN1/GsgTrbjQ0ZcEmjOY1XFiGuAXmYmjWyTLwK7ObeWL2h
xOfgdSc3PJhHzZVgV3XTMzbefWUhF3X0Un9m4e9KAqIQvnoCtLgSs6mXHZlPupzbGLJO3qdbhR7p
21UgoL/u0vF3pl29CSlM4QDdJnY+7BOH1VJKQGC91OCH1uK1K/z7kmDJHLp/kVDg0hXIvViSW8nX
jLArqBluk/UKK/E15mLeY4oOmAFWmeH2u9Umvw/1zL9piL7k0iGrUyO04JZjiiIDSdMAEZSy/rGy
9jNFuqWV2Q0GqHaLzxH/mBtY87DA/E7t7lGyxAQS/atuXKZQE427AKeGcUndgKlNV5M3XeMyDeHi
f+hoT70w6zm1YJYn7RazFk3s9YVOmmeoyQV5lQflgr9KVIjiGBNnXH8d4PEz6NMF3eN5jbIcY/eJ
1Ex6mb730nVBZJCreACY6h87U/8kaHIR68A9bGjY5G7/BQmBYHTiIiV19XfeDfYhCW02hdS5cdl+
rEe+vENufor237g7j+XKkWzLfhHKHHDA4ZherXmpyZjAyBDQWuPreyGqul+VWduz19Oe3KrMyGSS
IOA4Yu+1o+8i6/11PzIEtmLvV1Y5u8rcDAJEmao5MwxFU6eZEw2pX98Mm+o5w1YUW9S1Tdz8moT5
0jScXL5S5GPiREM6FLAIbZOVGdm47XhA5owGI415hzjN6CNN5qI6daeImuIAy322s4Ws0KYhT6p8
38RSsvVVfKVC+xP3SwsNsAyYPIM8wvtQOGV4TCN0HRuZ4nZkXs3viLY2YUCxrzKyVkp8XIYgc7ws
GJoMZJVvRzExfLRkuvVGIH7wozWmu9ciCe1Hgxu8nAnznYKbQXzp8rOD5EpAUjFYJZeNwZDBVGY/
SN4RiBv2BlxdhLRQrjSC0LA1FUg29RU40b73fPJISCexXOaJgv/WPEnw65H9u1Mlavg5gOgRoSLD
iNOsgNFvWT6/YGFKD0VXTiu84eycrYXVxqihISFJNtyR6He2dhL8xPQktlK1O6+ikW18F18ktr1G
j9+KhCqGD0Qv5p0A2GMT99gnaDI0ow8Vc5RWdvCgs2gvSNje8Xhxc07MyJy6wWpqTBPBNo1DMzL9
8vDZU72pYwp6mEacrjBxkyOj5RuSCo75ukaskoSkgMURUu54Ax3nl6nUNanCh6Gi0ETHe0SjXl3m
rjw1JfEncDGIE0RO5xZzfWtsJHceI75tp/SlkuEFY/JDQh7pqqmTW+YIlJcu6mQE+EPDQ83oZ88F
ssyZpCo8bokPcafk22i5AAR++ru2Su+yGsDa9uugTlhQcMLTyRrk04biwlRlU4/le1R1Jwt/7iTQ
3FFre4fSfPQfBLCrO1szNuL8AllHlS8q05KEKpDsFJDQepKfQaf1AZpjHqW4LrzHqGpQ04jo00io
XhAVRH5GiF5Vr4fZLU4O5EG/RUMa9UCY2tTsT5USCfpsGTzgGED7iQa4o9ReMUwyj40bPbaejY8Q
n2cT5Iwswx+Rn98KYwAXZJ4TnesbRnOYi4s/i3xr1mVGvTYnvQGTyAQISKGhHCLtiz7dWkupCmll
g9JPLWNXCVeBGsKEz951xAojQeQvA6RBDi4IiAobvyV3PgrZhE3TafGHlkxVodFdzTYDRmg72yIy
kysqlEMiEnWeePYq3Pwr4kT0HhAC8UWU0Y5Ri2V2dgdpfGnsFJV/RDoBgZ9+ssd4D1CnnkI6PcjO
5IdDcux5TrvQeHQkz2oPuIEC19j1Xk0sW88yFUv+V9d4/Smb+44f6CuQTOGZFo2HTNSH3hKs+MXE
lm/kW5LZh0cukyEne9PP7wDTseYFtcXEliA2AwesyU28qsb0AfcIzmPXIpHT+prp5JbW4HfSKtyn
RgqxmX2FUDUdj9eBP8PHQ2ZOt54rJqTjnPzS4fiK3pOTnCIwcWdvjYQV+JVTrtF6H+qYUtxpy09O
lMX2EXhbott7PLThym2woqGIwhQJY6S13e7aEzWKeCcc02gToMYqx2pFAvVHUstyP89oFWc3XRUZ
CtExrh+8gu1D1IS/YFEZ+5YODN3vb/gV/smvjyZcEx5ylybPZvkxT6W3NgMDjS2qGJarMA91+Bq4
JQPAXhKnW4rtNNlPAKcXT1bm0YaT6xguzVnsapaGGlk6ANPB51YqJnS+vptcwLyWO1aSzHzhkBlV
i10koyOlY0eoGZ4jcHwlo4S1g8srDnzkiSbr76DHTmPBgJkHvS2ZdQV9+WEq3gZhw9xX0kTiUmpA
MuJDapmaZAw5Gdw0r5EvmMmYATkEAKlWXY/cP6TQYmPMnrJXWKECNhSoBLeg7RH46M5ZyZBWgHt2
bZA/nwXYmymyn7VTP8pFoa+rT29I27fa6F40JpOm87Nd1FE8gWI0NjJfttU8vQcfBj93XctIMle8
XZN17nMadIsVCQ7HvldUXh6ZdsSjGuaOnTS7A0GvmqS+3ll9+FwbxkkVprqK0v5NAB7gX1cSmTFB
04ryZx0Akq8s/aNPmcxqBxJm6QN3qABAJhOC5ylwPxsK2EEXL8TIPDgmXdGgXy3kpNKGtWR3D1Oe
PLkhTiuMyxamEy7BFgaOxyqKg98osNKm3nzzK4hH6ilwvyftZCxg6JABSD0lFJxZxfiEVQrnxXAn
aDGqqfRCSDDbyZ13UNV4Obvdz6Ih+CkqXhNMZEbOoJwN8GsJdrybk7OZtk99VlyzguAe4lirJr9a
VroNIkxqqv9TNPWvyaw+GU+vWjU/w6UC7Wow07LVXG0gg8AyNfG6S0aDpWNv2rJAqjtg0a0sk8aN
LoOaANUhebyQ2B2s/wRFAjoXe5nGb7GfP2LSfRvn8hDq5DzUcCGSZkCcaj7FFdirBrAXl9777fJ7
tSZ6UMlKwwbrOBEws++rG2PV586axCFT1ODjaFi8nSWEw0oipG7VwKKlZh2Pqv1cquQQud0FprE+
rr0kL5jJoGs2Y6LsyD0IAanCxw0FZtsmCqOXprL2PWuXkyR3Y4sCFyPmAuA3c5a9hVFqTO9Te25C
vVIibG/+4n5QU60Pdtkz73KTCD9H+xEnsbq4qf0iiiQ7ZLz6gKGUxq6diBIKBLQhTe+DXuamBmT4
bTucoFnqfdtNL0jOnRsHBCikGChuQEC24xHiEOE64rvp8Ellc3OMk3Inc4GzTVKKuzKbLjHA970T
wpWAqKGurngFQJrhvVXT+O5O1EkNrsEN89wntkR4XrBmOGRdHBS7DIpSkMEZxcUc1vux689pRJBB
4YqnJKSPH5bI4wj1We4gDjUiIO+xEoTnAHXuuj0ZT9ae8T17KvL9tpPXg5llVtDRO4zcTlG3qG5r
4yt2FVtaGX5aFEfu4ixvJE8PkZL0k2qjcS9gqSbrqB+pUIkHR4rAk0kGScy+CKHL1oLiUftIWgeb
8d5i+CVGBJpVoLsPL6EIXHZTZhuBKit2TJAIiwL+WDVAIU3hI+UzRX72Qpzg2RhhIEm5YCFvkrXb
Od5e+WBMqNrrdKegXLwEQfvumVYAJ9RONr7uH4toDhgWjS8sZRjDsEAgUGGXhaAOJfTjg0qjy1CJ
/KAJuzpb1YjYOyPHtgkgJAW/DTXO0DlTigxkguYAs4ovjYwAsSEtNHlxmuiZnvkACmGbaAORzhw3
AmeN7iqAGfgn62xb88Y+6sACuN25G4csgFC3zq4mrCNY6HO+R8mKFfmpxMaUNlhQ4XuqVemGyBYQ
cDFOR1WkCKPcBgmbvXqsHvyYxNGqmeab7MAReZVvnduZt2ncmdkxIKhPxtj6fWKpdDD8igf2aQbY
srDYd2ifF4mQtWKnzdSlZjiLqn48j0X5IhqmUQ7jt1PqA1ZTAQoqcKfHMsWkQr4IIhkiFNP5mEhp
HMv8zfHH18H3XmWHNNrjUDcD6T0FpcnL2/LJdVWAg30Aso7CCNxRO6RxQ2PiAj4PqJIPCUk0jLH7
/RjCgDJnemdcUQMS9LAkTQQDRUoxkcHpgMseXDOBnd1my3qJe3e+BD0KLVsKg81jMsM44u2PZvRS
ot4k+LBjLNWwMXdzEUITyNAei+Ej65g/xnE7I0m7j0s5i2y13ko5vQ41Cwi/ap8t+VvVcLHiLizW
mM3iQ+PjCc3B3uJofksMMoQ7kIp4NafPJEv9Lc9Vt4OL90YcAtF8cyQuaUVPlvHaZ1578LjbDibQ
aP3WBCo+MO01ePyZUHdWBAYp1QihcIkXTH0mds8k4FkLjHMho6h9GUIYxbiEzGhw7k6Q7yLHM/Zp
gE+cQbDvg8SaLPwZKoN/WMX8Y3zj2DrctagYT1cOBSyJOoiGyRyn+TpD9+uYpqY3QUxl1bfudiYz
o+14w7GiprLQEwNlA7GeKO5uJS6gRL5Gs9nKSR1HtgyTTQa7dptDoS+SihDxVfM1l4veIJRfAdYu
vl9ja5KxOloU3EtliBvg3XXelecypXLwtybjSYIzCvoq2xFtUnErIzuxnEaQ5xR+WyENZI4cWWTd
q01HWTIHl0Vw18ZIWMbA82o2jwK+EgZqkL8DMpoUZDuZFmYII3LAVEzgbHxa1NthXoLXYBoOJ6p4
bVCctzOmBUKdOqZ+moA1tviiMLw926lD343H1P2IORnApfMa4RJy15BJL8JNGIfZ0aODmg20fxbq
5HXcY2RVUHKIof8AO18sMASWGu2oQUXBO2LVuKRjkvAU++swMrqNKqbtUDPnsjFbJhGQNwMulp2W
hATJPyLN9T5wk4eQMJtVPqHLjo2KAHTmLoziIJ3vfBtTnmqJ3R6SaecvrmXiDRjFQlnPgT6sR9I7
MN4xwptnBhgxcYseqIlTkFyGaXKe/WS61ROgVVRy0okfEN7guS3EgxRIcEzpnBI8SKe+xXjnN3fW
RBSLpeOwlGr3RsIq3fEmfCjGd8oCA+kP30A3XfCPQ/wjvAQ/ZP6nlc4TdDWEXDZCOIQTm2YKLmHq
ESTWJntLVPkRiyM6TY6HUL2bTtq8hYIZKZl96DZHm3ICwXft7F07phAl/gl0+q2p0+iasund9GK+
jj073qxp/UMVbSE/rSOdHKWdYnroCJYShUuco+2+Q2RjCCvNK3B/Y+WEoXNI2vCURCyMVa6X6Igy
23P83EVQ6NVM7TdrBCgp5USmLNKNahO3JGNUytOmQvBUR7suMpDBsBrRfX7OyuLEv5UUdOemTOjM
J+MxpKJYKzyf2vMwRFG3djE6fjfpyR2gauoSdnOo+FZWFr7rlkW+QCi+GowGGpPsKxRsO7MxH4zQ
7Y8DykHJqXeumJdQeJS3boxpOtb+SOTxmMRfOo2RK8Q0urLAseRE8VvmJdHBhRCwoYoBmGSLXahh
hntoHUyCArhfsSgYKnihLoZaB28MsQBCgKqdV7YKz5UV/hKlG6EhLPaR9Za6/tUMMdix2JKoH6qn
qRcPKScq0ac1dhSoNYmH98HFOdApa9MKr4fZoamqWLsRBpb9aiFQbOnwvwo/+agj6WwpFjHHakql
CHblxpYUeoZnbeMZCZnHFtarrQJROy9xjzAYstLIDhvoq9Fr3EomhQgamOWW+AujjAkBrvlHlbnx
Pq+tZhO10asJ/PE90vmTQPDPD7Xu+mHcCRLc954iA12wvZ7pxLfOyNGk8dadZ8XWE4P3SHUzfJLT
FsJBFwsbmhh2GToD8SDdRNIHT1kBb2cfev02w7ycZMV8wX7D/gwVHD3lmVKF3LSeWDgPdoKTlv25
8ddZiSStnKZrayfw19lYOJNP2DcpBbUZqP04eNtmEshtWBMkHSRYgIer0mRNXfgE8doF9sM08XmM
Z94UQ+ncMrcDmSXneE26GquMMbtRSJebtBWMyOMPcxEaN0imFAYaHMJXcu6aFSvYB7xg43pSFI2A
sWNWYDB8Tbv4yg3YVSA+t5lpYmKrNasmjr9BGU+22/dIZ+RzMqMYg6EWMlDs1cHIijMsEbZ/nLR+
qc4qCj8nvyoB7w7EJEcRhFVEpmO4ZjaP51NUj3ZwI+qqX+UkXvSK0jYdLNRqAul2LbFeu14MhrLd
l/5bHmYV5hAmJLInU7krCBM0Wa4xMYkS+162+rtI7Cvbd4QBFkx9kB8UJAlyKPKy9qzmk/0ExKXJ
K2ximdyOVvECyoPuNSagLuJewhsskDxMwUs3YXSe4BEhhcECp0zcL7DPbBj+iIOn6GxnkJECVT6W
EvVwEOHiWfiyfWuQbygIkORKVoy68x+OSyERkYQGXobZgYGtKrj2bXycyunDMbuvhmH/atThiRHa
F4gT+1TU0Qv/e8yKavzMwz9ehYwhTd1PSTbESgL+I4YUvobOu5cZ1aOJ5MFOrH0rxpKK3drPuUKf
zIVHnbly29Igq4JRcCIFsP6Yu4/fUI/gDgA0eG0V7jSQ/DDMQVgvgqba+GPJZOGITZ84h72FtOEQ
Ar2i44b7gaQF7rw5/mpVw91K0Lst9R/KV5y2KQI65t2OpPsLZ/Zh+kQ6ywHswlOKdoWDwC/WhHuh
4hnYRdUV25mUNVIGcSfn/I4Na4P+4pdB7NfiyFYi5sla2nqztI91Vm3l6KEeXkxtzFQyegKP0ETs
AgVC6cImw3aK8o/QDnsYGQHZG92rkc7I1UwQW4xawk2a1eoxZRNpjMuew20fZkKpQjt+YQdPVjRg
POKCcMOip+c3T2pvhmOJk50qI2s7nqiQa9NoQoUHSyFzztOzn6h71DGUDoIs3flddrVxWCO1NV4V
8cqdMjgIpx56FjpQph9L7HS+Lohj2KiRk5BLZNbIZKQFcrDTSAZ1xREeONWlcIM/WmBrw+LxYRDy
p20Kamw+vwzo44kLZr0x3R9z8WWUzi9XUIdlOTudQcwHstyY/Ib1PVP9j6J2HloXDbLbF08kLvD7
9fQuXhQiExKBGq/tlvEmzlP70GWvbQ82ESe+1wboFbiyKydGWdtM3c+gdgI0hv28r+zfKYZnJ0S7
zd8AIcgbxp4Z/nnVQIXpUM9ntEFE1cDfolHoyj+RguyvyulgzbAMm6S721Ehjxp20UoE5dsy8Wmg
32QhGefYNYcQ3avfJ8/NbJTs3uQPn684ePJ10BYM/ZjFh5c30yo3eUsmJChVnk2IqDtyyZRzTOgj
+FEpcvSoX/y43gKKvgZ09UOBIt8k3m01SbhsdEDCPnLnlkjjZqyxqv6ayGXazWN7lCZ6fdaN/SEz
gx/GgBsCDQCLLvntJ+MPHGWIdyHAOIk8x1X9C2wPBi8uHesf6Gyp+YrYwN3j6nsNDfDOjjGe0ABE
u0ay/TZ8mO86nU44Kt9bMwl2vSkOdS2cmx6no0oNmrsgetJO9+ahyyJY0GNW0EcluYvdvh5QKtaT
kWB3ZYuaGBGEWW96aNnNSUNJVIyMqAn0QwfB016FChQeNjI38apDbVVYy0MLfb2NcpFYmHFT8EAX
DaJCNKbiEEys9LwC1nkTf7qWecNty+IhU982FE7EddFvWwOGlpGzbzKKLz1U9BDzC9Ht4RWNKLPG
0r727mEwjZesYFXtiydjgAhGLNYuiClgygBTTUPbSiLIsiI8101ZseRlJtTD4LbKY4sKdOqRnE8l
0u12OvjZbSygSLb6Z2nBv1DcLAV/38kC58C6cWm3xbltGCpb8scgXEArnfduiDne4QfiZcbeyYmM
G78BJOlyhq1GKHpbTV+u3d+zcfzhMSpCw4Me1HHGTeOoS2Agpw4z98ua+pNtuNZJjFA/KsMbD9Eg
vkuI3zTSXgDkxNnbhhdfWv+HFTrzDmzUezRFjOoSjKBmMMFtCDEOXmcmYYPPg6tlSLeHpT0swTPn
BvzuhDXQzq+re+G4T//vJrz/X2LwWPj9d/a6Z+jF31/1r3931v39V35/LSl3UvzDka7GAaBRcSqp
/stZJ/5h27ZE+yCUY2rHIW7vX/l3evkjgbeORDrHky5/8i9jnWv/g7+USlm495Y/+N+2v/9B+J02
/8NUxxe3+Y/ynUltk/IjbX7OfzfVgeAziROu+t1Abc6uWJz+fpgOMgvOyyzfTprgjcg8mOgCYhtX
i0dFSFf6kGSJeVReRV5AASIulV1zI37uHUrpoXQK89r5RHGGENEyHshrP01iogbizOwm8Tg3cmTN
BJRcVv7JFLN/CvpQ7rSris2ohpfEhvEc9150dwbD2+Ib45zF7wFDIqqNY2X8cC0i6c2cUtio5Y7K
zHtktLI1MLZsGfG4ux7w4AuCxVNb3HNXk7hgtxzNRE1FWU+kcUCrVBu0XtKPk7sUwNFCj2ogo1E+
+rwIEXCAbZkBPIVFlZ+LzAVxbS229DCRJ+U2//ooAnMDUTYESOUxX8Icfu4sJl11jMEjkiUsffZ+
u8pta0SNiJrcPkk3IkZy5Vk6+OeT909v579+yf+RaLjcnf8WaKg8xnrcOrZlS/pPU/3985//FWio
ERJSPbdiG2kmqkyDiqOmPHQ7bb6CGoDYCrhFf5BENu4dLydQyBPF3h+Lsz8DoqcDfm3KebhShjSr
p7jAbFQ4o3h0OPu3U8tCRIfm2Weh/Rx50N1VPhIgJk1Ffejf7N4Zn3QMNHrOqWhV4zUbjlewU3q8
C8BloGi//bbc1cwG6HLsky7DwV5zRlJMd/oYxCQQrmrCRXatkG8kabsNMU7KP5YEPBk5DoOek88E
XUNz0jtb0gOQ8uYdGXqkdqDUuSfDxPa18+/9mFtb9IrGdmiYefMWye/Uxa9aAcxHt0IqhBs+zF5S
H/IJdipcVftH1aQPQHhg0XZIMIJeWs9dsjVNv9yj1meRY08ZIl6CUwmDEBdzYibPZtFpdoMLabQS
GYa84bUN3Y79s8wPpTQ3o9sx07Zb95GAmpKZqJM/V0H0XaZ2zFgKIIaaSLfjvpenbobIreRAhjPT
cqONbrwKlx0fjlNGQrjhh5GVRQ6GEacSTRWugvXfC01mVX5vKpdQOtKOtq2Jpghkjq+uTNfDOypG
swi6S6eHgf9A+SEzYDDhmHxKPSC38ZHHDmIK17EzhLcrngjyeKqMsXpVK3ItaAz283LdxxgdSBB7
2aZ2q0/0SuOR6Wa2adlAn8IwYv1fW0SMjY3bnRGGoXNrbm63kPcCcupG94WuX94guqMjtgDNIkc6
t3ZEXJ7Tf9Vd399GG/kW79cS2UB/jZDFnxmWZr0W59Lq/6AD0/tOsAgcRp+3mInj0vEi2PXLb0e0
+jc5RfJmugqqQ/jEhLz8nD1iqQYQaY8i11sOP+JMSHy+IfBBGwFpfJvoaXqABrCy/KJ/SWufHJ4Q
cVPmzZeSd2iLnDkxrOApqLrxYA0AI6Mumj7cwkZ8FPuPVUL0yd8vagkTIbyFOywx2+4oItxCfKeP
QemWF0Bs/t2X5kflSSR7fC3TC+SraxUBQ1ia5kqfbZH619Fk8FvB3epHxml/PxQrTV7xmHbG2S+2
FVRPVAoubJjk5s5l81LS7u98I+wOFKxk49QQDPrSi279jKEx9N2aaUSNUEUPnw2Gnaj0zuWIi8bJ
xnivdBTdQiX2TiD9izUMv5VPZtYAMHA/YsG+OPmA+quvIlKc6XlzrRwmvOFzHCPSmUP8v4bJAe9T
Ava2RAsT02ZJI0zP7HpyyvXu1SnDbVFmFyNkyO4tHxTxDP194Wy83BMX1bvBmQcYFdyxt53uUUij
eaoXr52F4hx2Br4CQsGvbtkX19F3wKaNLhEVU1jcxHKHQvM6jTCPBlzqD3VlZ0+YYZ/mtCdB1Oqe
+ZHMAwNXYxPZaGgKKA+gXwBC5qULOcuNwOVFZ6Y3Dki70Lm6y/8j4ifoh/M4LMlD44B02ONGl1FS
XEV7bGltGavxoioaXKL2yGXnWs9YZCwfrskc3xnsWCcNbbdN9Hyulw+/FhNq7/QrrEznzMIHxFJH
jZ40+Ga6qkE0vlyQkQlOl8nh3Mqh3/1bufJ/eWPYeqlB/vOV4Sg89Z6gFnEcz5KL+/7fXhls3XQw
zSU5jT7ob0O61z70yy2AiHLtuHV2HEbjNaa/f5TQpx9j5b/zqqSYRjC4SS1H0MiX0zU8NlbB8QsD
bpv7vOQimfyp8lgfSsvyb45Dc97PKGJGWBNXwuM2rpIoNgro4lOujSuLCuOqSotJRKeIoldttyub
pDl1DhiK2DZ2uov7E/rfcV9H2JSd0Bz3vl1eXGlZVx/T9inpQ7Uupf47VvvQDTvLpHAej2GW1jRi
PBG1jMJnnqdkb8QERwq7PqEg0qeEZIcTit+j5RvWQ9wiW0LK1qH6jbsdRYLax1Veb+RPo0zy65T7
3pmbf63MiV+hRu0vA/xabYYIKWjd4EUFqnmKECCkzs+uBEFfGTK689p5raVjHodYfgLqjD5Gpsor
4cXOGuGfWAnSfre8VJKd5fbpizU9NEkYs6xjhsukwN6xN43vgeETaTD8cdswvKJ6p9vUtjjCgUPw
DCnv1OohWXPvxlcnG96MtorPFXkPO1EloPSytGMXpV4t3bQ3u7KbI+Hr7PZV8M33AJomiaMzTMFb
glrrnBv5eCkY7K6J/FthCQOxrPTdqnP5Gi1Rp0YxsEOdSJFPl6KtVzLbpRabFSzeE+Ko7s2Ky2Pn
4kfzo8hEZDeNvFLJcoNSmu4MarocL+wpyni8Z7tIr06N+byBjbsRLiMwccL/Ll8CPQBwt7thg/OD
pNV++NX7fXhLjf4hy5E+DnZp34lyIRh0io1zhFTnFATyii4eMnCDdVIZyWOlDd4mVfTtS3kcEeor
a3SuuRfoJ1I7/W0yMYYlqp3cTFTSwVj4hEAmL9IgSNVDUxtOjPFjr9olFjGCaPUDxoe+RVY8hDZU
c2d3mM2zgSaL+606zIysT1Ngjaypc35ax4weArCF7DV4frBtiX3lxQzZ7Tm5OsvHXB3ZLHr7IBYC
YVEoX9pub1eIb7vZHU8RBKRV7wzNNqV0f5jAGp04awiLSJ/rwh+fmxJ/j28bI2iilqiahnyu1HCD
dZkZDkhFydyEiKvFGo/ZNZzGUzBDwTAm8z0sUu/ozgAUbPw+K9RjkBba1HkWc/kU1jGSoNS7eaRC
vAAdIXs5qgO26IDJotALHrKIhUzl4imzywItea1f4CyAesUvbpJ655Kxp2KUuHP/riZr+NF5Cwcn
T7AOUHnd2SHuIgYjbh3fUSrXvxa0cH0ZcBFdFYS960QzgC5uaI9KkMfn9/i7DJOGBZ98dnaLVO4L
B6HeZM56a9is2RTDOJnr+BZZOa/3KPcOvs+oeLDxtjlmZW1bybqPLSJL8LirPrMMg2TZZ801aVLi
TvJCbUopmDAvH/gma1H5Z4mtZtsoFoA50RCXYE6iy1yh9yzZ2G3nwQovwjEZHoGwmKB16+w8izk7
j17r4yoCAY9Dq7hZuGYM0ygvjVbkxnbWKbOC4BGH7BEiBXFZmNrXwoybx16M3t01TqQPMBeXtfud
KA1SzJVnJzHJq6pLvs9inq9Firt0zJpHK46u1eQzYgTD+tJnVLjK42RiEL2u4EusUf81D0ZWvwFt
hAM1oAmfRD3uqlzj77GY5PmVaF79aL41ffnHYkB0qMG0gM+YQDIaxAz4HoOTzk/+dBmivGDI0nM6
ZY+F34WPZevvHbNswCcd60XBpKoYSoSTRkCtM3zKExX3xeM+IMxm+hm3TbfKyx/KVu7Jm7yCioz1
qDBwtNQDo2GtZgQX83zTledxIXiuhvzNQhV5sRjvXK2JtZDZDphNjYhzK22+iadgOy5r89Jx8lz6
GLdDAlNakGcH/yVQJ0HGB0P1hiSJ8nGcCFHkpx+uMUsuIpoitLvIKc5/Pxq6Al4kdzbl2Jxo0BF0
ODhATLzTppG9mQGeqmi05BWvmNoYhS++OUMWHh4cZe+7cLul/BFkN5h7J+0zVJCgAXZ/b6xlQGY7
Jxat+jQNqWJZvFysMgVfCHvl7FFfLYFaV+jA/ikDE3iueudhxDCG6bB/xtDg4aEckVTwM3qM/Eon
IJJ7+SBZDZmWgw/AnvLyooKoPUidX/wOTzPgY/uU1VUDDcLWuAs87M/mzNR+hSaBiTC+XHLAsL4e
mW+QD23EDfGTNP9V3VsPXWYy3a1/S4IEDjEJa2CjinrkxlOayWkkIapHyMIrWMe96Moz7ecS1GRe
ZywR+OgVOBoVb5NiHi/R8rHkFnYyKG95Zds7kNssnGMCesGHXUsai2ufeR8e2G9P7NGThOeutdc9
jReNAhJSK0EDM048o40w77UhyIwaQvNaaBf4WghhPWube2EIAt9H8OWI7EoMJ641RRc95vkOo/eC
QRgaEspTqc9/PybgFKh/hod8jM4ALIhjyfWpHAIFbRxzN2mIAZ1rEljHdEJkhIEpO4iYUDLEdQ11
AlquNaht6/L3Y8gZkduquhs1I/tOjWSX4tEBLANHdVloMIKJ6pxzfZ8yze03I/7V0u3Nfe5NxqmN
3DfiQiR4OGcl+rS/it7MHnIwuH7PVLuZ4Xp4IfAcKOP1Pp8wrFndm2qH5lryLpuadjzgDtwb4KCO
0vAWeT25YJA7xCoPgQyjWfX7ZuaFVLhXQxvvZRMWh05i1oNpA0+9bIhDHpJ2WxXDyMpxAgRu9sga
/k8VjtNsj692JlOlUAdpQDXOy+ZSG+SptUQrFXDDSdAGAI2GiWCWKn7NiuEBgTvj9hog69+OYyL+
ZEAqdJz7SZ8x8YCs0OFB9z9BaXe3cK+LSH1W4WfqT/7WGsA3kQcWvKrp5uTpzS3d/HEI8+oqiwJ6
hNily+tMdl723E7bwDQDaPZg1uelBwuTJZdzmr4SCxoL3c2OLLaQW5bsVrij28IkYxnN3x2RhryL
/d9S1izM8WohOQmj2jnhaOgu5LQu67iR49I0o0cmJkm2hDRIKCsov/LnwjCrg2C+xmop2AFpmo6u
bJuz1tI+2G5ysOsxvYo4Jftnar+Tspr2yQizw2GZtyXGQ5xlTcZdVXvM0QoyHlHKkK0A/i0i3bF+
10nr7/4ecHVZoQ3i+PSEoy8AlNXBCXlZBWO6aagCV7ZTuCcCfEMyrZkv1LSFiCbr7pay+1+DtU9J
cHDtyxgxz+/GYvrnwfn3ixdA9VMZ8p4rLSpB3YbYmQaq9GgyBfwsgH1s6x15CxFXBmHwYFjqwmgI
mGtLtYtLKrm2XpnAI41+yaZDim2hX2U1q9mhccBDxu8OXvXd1BW9HlSXa05Ft/nnl29UtvjilXkX
wrIYT8kMWEIqD2mC3IXcWl4o8d/tuXCbc0qWMJzL/ogs6lT6+B/zyh0uTnxwesrCvx92ySsr0EhB
iiIjpSavd1R61YZ/oL2gMnX+F1fnsRw5kzTbJ4IZtNiyNFC6SLbYwFpCa5l4+v8keu6M2d2kFfnN
dDeLqMyMCPfj25aY6YNZJ8/RnpTA7EE9JzOhlOuWputIUvs+axFt8SMabAK069X42g04iDVTfeUK
2qxeAK4sUu3HOCPuNGxrvFKjjVclLKke2F5rbaHUIN0ecjegq6sy4p9C7JFtaXV+77V0OfCDRJdW
dBXBJogkWkxt51ou66vRG9Ndgl6F325o7mFTo0PDXHABbSbzmvgPlmtnN0XNnJNbIsAotORiuHxG
sR2RJiFTyjo+rFXqXJtMzNfSTm7q1zzNG7LfVQy/owfuWn+PcE/c+zFSH9RNKp4QvO0isb8Q3RDj
W9eTWzZaRyJy3E2tNuNpKJb60rWYIgyvuqbcym4qWKMb19KgA4LamsZ0Ka0ObfgYojOJ7b0lHPXu
kXZx6ETxc4jL8Y9Oheq7dvML78NRd3PvoHTxe9nP2h0n8l0piJxTdIKNGzx8F7PmvkgF6+fk1V4w
xrmHNtc/ioj7VqMqul82s36KrJ+Mf6mgKov9G0bMq2JQTpNrNL7kGY5+i1MJh9eMElFeNzQI8JeF
+IZ9nZcEn4l2OovUOUyYbB5jq2X3Ymr8Op+1x6Ak4siTqG0JMlVus4HwL+svDAzocFXwg3JvYgBb
8ec3/FP0Df6OamM7cMPsoUHQv2RZHDQxZv+I95RxkyQqE3OeoNUYCb1QRXSIzPGvORnO2ZhsQA3M
iDcmKKWrLhfbqdx9xsmEbQA9OVwQnwsPBZleC4KyEdinqU1rjwXZ5nicnfhvUylwnBvaRcUU4gXm
aLcrPjGx6Mzzendb8uEKl0I7LnqpKn6OVyoLlzDI9S8Do3kfwRINzqn6JBqhCtZFsTxH+j8BRuMJ
WbD0ntclDLO7E7ctv8ihsnFwwUbPy+6EDh3xBWI2fGntUdWXqzIRoJJoyNnjxZQtTH3ZTwpKziGp
mkOqRQ7sBkPZk0hMsDFza4FKLhTbqCozsDW4y+aEsJDeKw4hkWlneeF/0wYVHCxcuzvivGKfMcV4
c3DMIkhHD8YcVzQ7UhrSmzq5f6dQU/2hAwSSG0gABke4z47obcKa6qBc0tkPFz0YaufZzyJ60DQb
6fwAVVeqOPnmGj/kbzvLCvfTU4fvoKAR/EUIuNwuGzWEquaxrEPKCc24lIb1Rx9t/UMAibvoy91t
OlL8tDbZ1BHV+6pMzxscHjTz3X1dtdCVx44rKFh2HGr5eFh/U7Gtf5WXv6PmztU+rpn56DUajHCk
zY3JGv1nbs1wUwC9zIp4F6peUWur8ctqjbPTh8tpmJqrmYA04JYXn/JCfHPmIfs+9D7+O3cPXss8
UAFlQVV/CfOmuDTmpQo75WLOnneIh/lLrWuGX8olHVptD9zmXVnMMFAEaLsyxflCiVz6FESXJIZD
pdJBvmjGc0bofKaYas6JWzXnUm+lgomsGRTZwYJQDEn8OCLWtawg54oftxwrTIaRBZfXTLGye5i1
fCQUG62K/BIzq3NNvC8UY+M5jKrpnJNPvynpuuKGLg8AsLKPJI+jx4yAOL3EfTv9VpJZ3utmVIvc
aAk6yZr3PnGnJxAiwDNGgAdAOSWJ8M4pTpUdXTQD63xvXxO5KFwEGm+BOdg2e4GD57RWS/Po8cPM
bUutV1d7GrrxTq9SUBit9/BSdwqmJZoCV6lOZGzEN/yiDI4hxJWznXOUskQwlM7NjIatRbG7X38o
Yq9tVMjDn8zzfmiZgUZSi8WZPNWCHwGOWztUBqrRqd0syww6qih84aHocIsmpL1aLh8WMc5OlL96
GrzINrMOLDA0O6TJHp6v5pfZR+mtcZikL6n6MRVRdLdwBx8q1KQAzFRyivGwHGi7DBdM78PFKueB
tNNzE5ZWEMfKrmva7kb+C9OHdnIO1B/6nqabuyfG2fhUcLx2VuQ3mT3/NvKE4OLCfsKo3GFRIP3I
to1P7N58XiBC9cr8tDCnHnONZ5kTC1dhkz4drv7AbRKPKQP3u1SD1NEZxo+lcPUPdSwh02Ymj7bQ
rTebEs1JiubS4W0sJ7oMmNga76iKjlTX+uZqnXdAkQ+ZzzL/OM1cnlUv3uOsCg9OHcVfmV2+MoXR
oY2hw4Xzt0OwQRRHZeDgsHo4EiMyQBwFcJh50Mho0+6NXHJH+HkxfKl6lJE8xNVrMbVwxyeYuPAy
NQ7Cau4NxWawLiW+TXprur2NzaU9JzUampHO4q7xbPL1bMZUXWo0wTpY+bdMh7EIi3+H3XrslVKG
Oqp+X9ZDUNZtdiZ4lhkgIZVTqPwkisXYT8WIv7yQ/EPZ45hNgDgw1py3ykYiPo95ieGUcB7Tmw+R
Vn5wmDs/0JRE9dml2XKIUO+Y1aB8NZ2FO7+BssS1qa/ryvrUshlDjZ09hN2Ggeflf0fVGs/mcMQn
kG8NHnHSh7w8oKurQ4sZ1eRQtc6rInjyPEFXPlsmFAJTp2JVULheE2zHnp3waxyygRRQRj1vYM6+
FtEU+3DV4qcpsxTEAjvSgmZ/I9QFQbWekwhENwVDcb1chGIcXWLOLuuSj+Y+SZw4KMy0vYAl6p/k
ykMe8OJp29bsEwpMymsx8A7FBXFIWp05AYoNngnXfaShy1i8Hw98atyHV0jnSY8rvHTM6NLJ65sT
5n/TCqdZZCH2W9/QOJ+KG81OOBrL4pPO0R3ayuZ27+QakD+G+aiymIvpsQnmCs8/4pZOXXZRSWmt
UfoGREhWgVNC/ZbPXUFEbIvuhZ2J2B85eqxxirj9F0sUxJBFbC0AVKcgrPqILFCQVXDO1dYMYhRf
Z96x8by+8uQmmSW4gacaYJoqmy9Ernq+Oyw0Ea0YVpIytHAb4J/lomH8Jb/UkTpFblkd1qpXRbSP
3mykTRM2TBcxP3jnSKMsAfX2n1dxYjenBpJFgk+Y4Yy8p+emF114674jAw+DsnXz06BAa5tNjJlZ
oxyZ70LGnEzaqJgyurOewktyQTle4sT4o3a0Qun/eC9Fq26RMmbfjQoeU8dRMc82xPu5zY89uG2/
Lr38Uip90ArjGSvOOVZaQIT0gLmIUTa0gt5UkqkgMC0ydNswP+Wl905gik1Fxc2DA9zeZdgNnjaT
wQ4NrR5mQZ3l/as1UU9N5mAfINZ2L5XYL4Kktzlh1j8nfe92gj6/6aLLzRBYp3y0MKsx0i1taXvL
S9RGUUVfHsTUKY/JsJCzKXia5i53abnSk00uln7izqfCa0WhtL6KbYNXWvW3040S+hIp6ItcEjly
akdYcXFVHJJ6Nvw5JSs9jBfhz8/K7RUDRFwK4TWi16PjUodbomvNwZwdlWKmNe9pTHt/kaF1mlOB
rNK4WoDAVY6DyZ3Qm2wsZ3HiPbgji2PjhegQ5XipGq0/edxbh/Urh55rF6cOUmzYlUmelUdPF8vd
Lpez5zTpKXPNgkEcC7r7WFI2v3Jadxfspd2lJ5bW9sg8V4RT71RLWO99hnM2xdm943ROL3VrqWfa
3S9QvuwaROAZc59905ejnVHMVBkqb3j0n5GF+Ds3uPnHanuWtojr+i0u5O/oKCwbfQC56mGlhufC
KZVzicjOsbuWDNwwPJtmnR7VyHwatK4YXtcRKZxysRD301jWpKOXkuqAb/9uK0N9rI9ROtdn7AjN
eX3Vx+2tjpfkyPwPU34OTmx9lS8Q6SB6/ZzJ3j0NsPOYRc/XdfOhD929EWqLC0vPvQv5pB7HMZZ5
+ZVGLwLbOS76XG73Pe4CqAktp0cloypaZtOBmuqQk3r50sywOjZyvxeyfZavN3m52LUXBoU2XEwz
/JwgzOzR240xxpOJk1v7IPAuCrS28OApje0B/0uzLRwi0oZkBDow9AU+Js9EyWEV9kkXTC7s3g0I
e3MDa4FIQj7IT8TUcniVmIERmkYwofOnz2acYqXjH+i0GFPzfsA110d0LuXFXQF0sg1rBhvrmHRd
QiSnZ7JOREvnbt031qX2puGUDe0r9gbueqV4zMSifWr0UsTY+CLt2z0pnTYifM+78pS/9WUGiU3+
9J5r1zi7cMovtubiqis14D1xq9C5R4ev2rZzSPWpu1l1DSw7imZtn2AJ27nYZ/51D9cWIjum0416
wAEPg5d9MnpLXC4J4Zyieq7rYF247bGH17jBYsIVKuCWwf+WbpyJTbJHAEtMwaoim57rYrjKO2wp
olGdSXtYym4U5vjIuwkoJ2PkjTd59c8yREnYJNq2y4mgh+ck3h1LQMGu86cLYsSFHWfGhPVtBycd
ybjoO9wsveMbbeb4jqcY+2Kuv6r8jVfXnNN/SzsXh0FTvqtt/N1UwvZHDyCEAej8UVqwB3RSuANX
x5446y45JxLf2tfCfDTgJLd2PCqPkeMsshFzLIOlfrMKtBJOF8XnHPSQineKrIIS6yaSEMunNIVW
COd5Vw+1dRJSk7AuKMOqs8KIrDMIekIRz9Qa0USft/JCo41v/LjFLiFBaY+9vH4XIcElRLI9EgmO
VgzNz5da99dX6zI1ACMVipPQ85OZnSbSuvTa6swGvVH0+05h5r2I+BrH0/QEgx8ieWaKWzt4qaqJ
aYfXwJTINTM5zFVroD0R/2n+gl5B5VsQl+CVaolePz/973Ah6W465tMSJB/rRSnKS/veZBWGvbYO
hsECuiBHRGbxp3ThCika7pZITKQ6aH3kc0i1gRkPJ3oh4XV03kC7AcCa3Fa9QtTxblmrpND9sK2U
tTSUFnZ5WAdMRGEVRwebJw3lRrlp3CwAJMUvfDaMQ+OSoVjZ4oxSCGldUjDPQrRAkn/2Vh76Xs7A
v6Qfh71/NAIDWTfB6xnEDxRjYhTJfR0N13V4isofROaVr4JQ8JhWrOPmGEhU2d3VB/e31SzuFWMv
CZCUUg/dQ0I2qN6DzPnFJ2lOqsq4Nc3GZcREHRDwyP2jFSWQL67l239TPjt9afbY+fSMKQTCFocL
2uydSIbGn1sj9UmZJPc5BrIDJARhUcTIEjcjmgY0JKvKKSNtkzDAuiYNgPvauhgePXxuSzKc0t26
sS56NtGQbq0IX0mhZgRQT+CH7RhWDDY45zTq/c8xdYu7OcqxtackvsLE01IaKEqD1pwKqJePtgh/
2l1Pi2NiFlUNHqc/9WTdyKYTk+wf6djQ5Srt29Dz/9ZlHyIbIvvial/+9+TwxgtfrdDWSbBf8ZWu
AzfSOYhVjBNaDpF+KDwa9DYPRs4874ByBlBBKJNHw4KD0NZ35e91cmiGQM/o+fBmA4UKSkknzGLy
zOaZSXqPRPnU2oBozb7DGdvQNYZBHUJkqBnatd30rta4MRYMtH3NWzGDp3x1ovop4KdB7I5iCH9K
9e82AEsgPGoMXXC/Vd/aicwDSyHCMY2d7kxSDIxP4Gq3OZ6v6Puyh2YOv+YkG/BjpNnDGxraU6Wm
7bKBjJVEcZ/kiJUfXo1YSUfYQz4ZCF4UbjdPd5RroSZ5MKNn63pvl3EhBbo+w8YwC/UvQTXk9jUl
BnjD1KNT6Y1/pkH/YmAOCgbZyLfyBmmSzQSchpSv0oH311dId3LyThUycPRTKDU76xJxDwrSBJFe
5OWPTiUTyWTe9YVWB4nr2RSYXOu3rQKfPbL6KagGZwxGh/rNHNPpLVH0+rK4UXPR5OIMJW67sjw1
Mi9LC/UpQDv76QH7JyycvX4XypN2XeyWYCJU5FVG8q8RHiq3be/qSIpAYtbNJtLNZ2+Gwi/icjj+
0+w1yH/9kGbjWRJRxn6xr3iU4lc3YFdRsXUc+lbFlwQPZ6flVXdsspEPneRzQ5eGmTLZVBChlVHO
ZIqK6XrIP9o8HoOFre9tmWitIGI4rVfo9amtySUFH2qDBs94LpYBMS9hjxkps6nnR1p2sqyQZI+J
qqZvps0/NSj3+A53B/MWxFtgOeslsGX1QFi2d/YaPiN0YA6iLwwmwDmYNfBwrRRp2JrKdKJqGzDF
onIOFGrsLwrSL1BMeaNgi+mN7rP8xMgM31kTj06bmWrVWfJPHrZAgDikxI+8DTp1WNL3mMHDUdyR
PGn7qEEpp7fwjGsxcJuM6Ys5BvaJkVFS7GjuBpNlF6itLoAFpWjvcPlhUm9U49zrZPCIEOSEm2Wt
r9cUSjuXmCW/L0jlWh+0dGFy3IVK9JbqbLG6vCSB/yH+qImfg2MN28FyhhdayPo5LHdCPW1fSCFP
GtG47SLXvRhs0zcDUZR0KQlvrr/BhVfOjQajIGzrV6kXyxaAAyz0cuifoeacPB1LV9+a8cXOTPXQ
wrE5LUhVrsQ3STvuL0AV3t00CUwbuSKcVCyWezzR/Cs1dCz9kFoHEvCGZ2uBYevBEqsgC9nHkv45
gS9FYpMfEamaMDbK/lUT/LYH05HvuqXVkDbR7tVb9VZWFoa9ahqkqnJElyKH50XDpMIKldcApP2W
VzHbnM7puY4gnZ6YD84m458u0BveyR/UvoYm7Qud3dHtoZGGiveFWV1/L1IFUxBK29eUk5yczvj6
2+h3yJm4aW1VvS+FOcGC0U96rOofUQvt31G1x9SMw5N55MFKQIr36vQeL+7B1lvtOIy9SzcrtO/t
QLaZNXMPq0tz2S2ySMFftQc69J+fhBK8uVry04Yq8mHFY3/xFBxVhsybGnq94REeyj+W3v+WGIV1
PNIl4DyJ8OZKkAErmNCmiOI/r7pOASvAbOcw5cZv+A4lJ1Go3dYls/mTi5KMjEaNfy+i0t6T2rCf
NTld/KZJmVo662XrJsSguXY/8FW1WxUMets3+hGBefdFa2ZOr6X76Cs2IWexrgqZPEpTdcjcBueZ
93Smm3neZiBPtxRU+keCvnTTD913YavFkeFQ/aFq3nMK8+Xn5Cn3SnV/z4Vg55H/0NYY+EO06qwS
eHLIFp7ZiF/Mk8bo0fDoO6IE1XeUGM3OBgB5GbP2ZkoJ56CiCW0ifVMrzGSWYtK3q1AN6VLJ2AFe
Pob+DyBX8T5TzeHqWP1xFqgBUynlhb/wQiYKNoXssE1Fj4EKtsy5Tx8N3Ku7Lh/Fd4UZD7a+BF00
53/dFuh1iNM8kRdzt2fEPqLovxi1RUi1F4/bxkiBHShVxQbJzbwmQQ0eWWbvmtxytso0OQ9dBSA3
ps1edVHrgY27YFednj0zNB9KQbYxhv3Cx+Zeyr+sGncUWM6e7YIA5j5Fm0qsMDqVuXnUev17pDnd
YrZ+GQ4UmClsmG7oRhF4JcncLpK0U0Mn9gT48puGsncDITqELkPHim5DEeS98qNOTNsPC8oHbyrL
d6Uo/uqdMbFPmbFfcuPZ2ApuiWS0Td+eOu+THgE5k1l4S3GLgRdgSbvxixMyNxZaWb1CShCockh3
E5VcnVHE8fusNclDcQmhHJzqRmjscc5548HUAPitJ9xPmaNGO0cfOFyJBwBQ4+rIodaagKcSQfuQ
05WItelrXOJ0QHA93K2mYybUQB0SQ/9SjV45rHulRQ7CyVVimMCoAVRN54YSW/l3I0ww1Gapsgf4
yAGNWPoJneZBq6R+dQr5jv8dPXvcot9KaYu3EB7++xhWumUfVIHEDhHdBOvH+iKQrmGFr2L3TGIm
XUI9+V3KtJsyxE02ZXm655N6SoapA7DDpLOqlRsGaSxpUugWx8MX+eE5Yt9OuOyLvyWk41vTKvCm
Ki2HY5kb+/V7NQNChBv6Ra9d+1abkDxRFzBOyL13bPqCS21VfDAAWjaTnTvf0ubTbR5iuHMoLT9i
AwivmtT1uQaLqwnluwfmAK1VoX+iRcbovuR+Pqrk36XKzQV8c9RTaHiqXMa4K44iMV78ZRDRiCQc
tllB7UcOanGgtcaOLjc0O3NIdebs3cyzY90t/MqTtNCsiyV9NI0lzIPZtueSrgoXbRYmnQqBe9mn
xzFfzfBcU/nOzAVYJaRHePNzNOKeXFRv9j10T75Bn30f6aqFcT9Wr1VsZO9FVBV7g5EAMRQ8ENOy
dBtT1az7SKgLgyPVxwNk3dcFauulzNXhaLdnDRhkjxeahmkPhnUwCvCo2ZAEePv1w5DoceDBDAbu
GUP3ZhvgeizNPUMxH7osaU9rUyctHfBY8YAFNG9tDFNzc4LbczalkrRnBN+Eojs58irZrEOxrCmP
Jn9Enns61k6W9ZUyqT1FO920tDhYrdqSrOWp4rwunJrRZs6Ry6xlKwOT/1Sxxkx/PHJ7KvHOpaEL
td+FcFECvPbe1CVCRxWaD4MWy2HtUy0jk2DawC/h9fqpw0lxHkRygj5s32INREHDtYsb9UVKwWGe
Gb+gb8CnlksmKaPrq0K+KhuHvqgx7hwFhR/BUztzQDFFTuN+qAsPpjlHV68ZSNgW9+VlfFh6pkcj
So6HM6ZkeQMrxGBDom8TWWf+Y3pbp000u0zuV+o30xYMcirFHwEsnVdCwrqsX6rVr24SXVBjOwK6
UbXjGTbbQ50pz2mb/7bBlQTj7EyBNsTz0RnrI070hWeBAkp0OvGQ69e19kJi0Pm1q0psaAQDJsT0
EFclFlzEJsnZnstCDjw4QhyCTZK5yvZl5GlkfvROMMoFlZMTpAYlaLFM7b42GsU39OXmpZl+I3VX
v0U0jyEuIkhcIrhauddQncjJmAr442rYx95wBWP2TkegccPgLK5x8jY3pfm5pL3HUFnvj5Y1fmI0
tI627lgPxaTLA23LAs3d1332tXBUINBd9SNvwSqZTlR/IRSEf2ftmufSxKOSTBHSZhIHDmbHcHid
Q6xzns5sH9SfxsEmGwXK8kRuGJMgv0Nz0yM/CAcml3DLkoaxphznq3JZu//wM52DmBPMeWWKYuT/
Le0YIqITOZmts0pRI0cNk4W6NsSpL7/QX2hCFAiXUhgHBvYrlnmyxVcVQk/MCxGtUb4ZytlvsOcc
cKyo/rpUiAL9QS8PKKWZKvblLo8mhjCmel6X2RzUcy+loPpMM8doL03vlldT08DD2amLNJMv89o0
3/oJYahn9FC5zMjC88Xj6o04at2UPvF/26LrKywjyCN6M939fx/dAdXmhhktKmo5w1hVR+uSiuxv
hDcZsXWePT0mZEfd4AO2TEQY5e7wg9zNby5N5Rf6q88IpMA5IWquzlr7qXSE/9XwOd+sphe0f1Wq
JN0z4AlwAfzffTBOlyNVO5RpeRTlBnbHMKkXaGLmT4AfyXUVFuiK/dNVcVFPXuYPJVzb1oNdPkmL
BDHNUGrlNj5Shb0ZALVOFmSXLdlgxa4vrPgwE8JH6olHgnboGMij+pzAYjDmEdCli+qGFEqzpW7N
Vl9OtEQe9JT6qzLY6R4RQrQBsOVcCackZ8bFiXdA2TX8zukdg1zvn0pagXd3Yd4WvIH3bh68swj/
Via5yUhv4g89smY+I3T4OYHXAyepMSOh94i2sWN8LOqg/1xfZIm6zcuw5JKV8qYxa5228wiJQ1f0
iiovCrczdneIhPOZlrM9M6Mj6Xi9VZqMJElxl+RdG/wh/E68O057nG3hMy3Odr2AtTyTEoDAR2T/
FCFu1MZb0QGhW9zCffYFma0enljhiGRrZ3V0+Fe6QwDo39ZGfxkuBBai+kJhNEznVMoG1gUvJN3s
WewNpilaaY+nApQWNByut/hWpS7Ho/jNOaEUyNdxhoYOGxU1pfxr8pkg1txNlYtWKtO7AUsF0Ovq
+lqtVWaPUbKmFdzjO964lsIwsisMJ3ik6ZKd1g/O+pkpW2bXdpt08MTqKIDnHaG5Z5maKAoiQpn3
3YIG3puAnKqFkxyXxlPxb6X1RYMFeNSMWPhV9WsVMM5szqnGOzZ64ntGo2Aj0JW/eWYFhTe2PTQg
LGTxRluzzrxtNZfdvnLHivJVuFdym9x3d84+LqfGs9LnurRJhNbYyajL2xFoKjNnetoguA3Ih6C6
GezJBUYVeXKOd61DKg3phS+DSVXHq/jvkpO5PUXDFiDmL/QVBWUj/55bCHZ747pkEpoMlm5mVSi+
N9K9yOiknjPaSCfMOceY8LdNihIDrRFdqnXR4zrcDJok9JEcA+EhpQUYq/N9aDTvQtzMb/rX9rGz
mvCBD0954K0+PpqmRp2JH+YyDRZ0/cgsTgUatNPaj07OoeaFF73xeCzdDNE7Jpq3OTFhyyydS6O2
wfgWmvqBzKlZyujpf6/NCzmwyBpXHCO1KfcWRhFmW3Hp+QBgc65MaAFofica29/QdLz7qqftHAzA
/9oPGA2oYvi5TSlYXxeVHuX8m4ua+moJGN0hgzSvoh7ha4dwRybXOfN99dL29MeU8oNk0+kUDoTq
mXN8JojxP0sov0yohLAXJiMSYqLPIGpMx6lcYNvFhtwGrF9GZN1rkkDfPKL43mulujbGVD8dJ/Xe
JuQLyHcNl2GeTYwfXTnFllGlVENv6dr1U8yYYzk2jrVq/JgaxXq4CM/JkU7hOfIVZAsUFFr0t9Ra
+A65zO6xeuOjyQq+dDzj4BjYZZg/FLI/vIorewChbTzsBbJM3kQx/5zrq+CvqAECe7H7YtyjnZyB
vSKq4r1JzCkpBBPHmQqFk+HQe6mGfpmazm39qmk66ZVpMc/ZsPXk75J0lereLyPdblifRolLYU6q
ztm0aZT4+ImRUMm767R0grASkDPIxw9hW5Fu2AnxNuN33bs1qmFjigVJRoTcmOSBnEP5PUEWzX69
Yax3jippGRWiN49Saw5czplj7njsNoJteGkVAmnJ1HpbyEUlhNCjrT6RIli4ibPD18P8hE4GyHsz
fFAFYGwV/W3WJmOjVYaLvWtMfrsRBk75OSjG5GjldsafWMO/j/CfUDMkb/KVGGL0+FpkvRSregKL
Db8ZqC94q/s3DVfmfV1oy0qgZ/QxuMmxXZv7ivdsFNfEKGq211Q2PZq/8HeL46ou65Xvhd4rTxQl
8VvXhsXL8PSvpYOEah4xBhA2QnHsldNucRcmg7UC3q0aiapT3SbyaZ/FlwVx0y6u/izpYAdVb0TP
qQLED4Cr/dFVzmPMs08LLu4xE8v8LClnKZLkMSmlQLqht/up5pab88xa1P0PamnrqCnJrbfK8hin
obe1akN8VQlBqOD5DbX9bcT7uLfzUTumRuGbnbY8sDX/MqO+PFHJLIEyqNldlS68orAFmZNKdl+/
57hZMHPpOFalx9gjtgxIbx3afyVSoccJ4gLqNnzlBP+dq8T5oy4981DahECxQqZKRHmTQ0i+WdvY
F515y6WfZyIuen3eO01Xn6m96/OykKYCvAy+XMy0oAIwQ4XfdpfCfWUN3otBqoUTg15WLQxu14S4
WiGBjf8zzzU6fOqq4mjd8fw2p6URl9DMxD0uCYY3Rh5LJK+Z3zi6i5p6UY56pjH7++/Q3Y1dgMXa
OG08rcP3nojzutVqdgi2cNHOiM5BmXd9u1u/n8G9Azh4GTJDGlHJGQkF9wOux3DVEqHg38jDAFl2
jq2duJ7196cV+A8ti2maHEqWmcbJMIg/6Hkv/wQReSenCCXwArqvkGZtGhlZRcu/YqiQ2ci58UJp
u47mNlhQdpHsn0SbV6oJkMBzcrRssjRci8RCnZ7MsDXyJr0748fqYI8y3libBHEAK8LAFW29X0cD
iRwoxJ2kUCiFtNZDf495gvGIdf1hpr14BN6B0pVCaL8kpCAUNgcv6SToLg0ocaZo5+365TACrZ8k
eDVOe4G3LhE4Q3NGuDAyypS2a8+0DfoauRwbvWGyFDd5cSjiFlufO7pnyh/7PGx0R6f/LZfV61D1
THkWPX1EBf9D+sA024wE6UuO6Rxzb/+uKc14gZGl7Z0ebCY0kIYECiXLD2XdfxYDnRdPQfPTLjgM
xkm1uLCyPZWTlVW8IVW8VVLdPOGsAXlGj+yt8z6ijqjPBFAfOG47/4CwyP2eTIOAfYGpshem29HN
RGAmgwicuJ82hgGvREhtTCxVMnmYmH7b5d+8LFTBgFLjhWGOyKoywbS6hwmdwzxr5SsZ6/KFZlzZ
6EXOXa3X9ZfIiAdyUzXZkWH5RxlG8zmqkJDmhO6owPDyFCozLrBCiQbSNR5DvzL65BB5w2/MUXZy
0DhamhrXU6P2zTmFnq1pPBIrQ2tdCvuRw1PxXVVHvYwtiGARB4ByL+9o+TAovl6UN2vtoJdDAes4
L2HmC/WzTb07ypb8VPFAPRzT+9OiY96rktDi8iE7lSHRaBHIMbrviA/lrNTRqOnRySki6a76eqQg
FECQBZgwrXNcCwte8I2iAOiD9W5gLtg3Sp5/Fl2IUKUXj4I97x7N42kG2Tm4TG0N0Pj3dTGB/vsN
rrla51YNdRojFIrae+LRDLX15gcbV+qXXfihmLiIhZQkUrmyOPqpH3MRTKH4QLM8HrwUSmIYKkPA
dZv0mRRXx+rVGaWYsAjTX3Y8vMioQnlXOmeL6/VGN+prLe+WCJvYuGvF3KOw/QW2jSFZ37QB9OMN
bjfzKwNvdI3jDKwev9nUaWEQN5x5TtdVB21B/ljFNsJzLE8nHZ7GpcWj0zeD7WxdLKC6DoEcpAZy
/gIoDwCPoQyGCaDV3Iu/YUUSz85MinDDgU/5vSQpYAhTO9imo/uJ1IGRWoYmzeyIQrKR+rQqroZa
LsDzqaBoQkP46Az0cdL0gI04ZzBFQdPHlulbTcWoV1NHBMceCZMNk0Ba3ZZPnWWQMZjFb9paNDmp
hezP/YOcV/dzBA2Ez/BKo0A+iZV6M9vPEfj2nmGnuu1bwtKY+ap0W1Dck379wDT+R2uxsDaAIE+V
HcIH7OHg1KgCrM646yBCCChijL1KfNaF2ej/EXZmy3EjaZN9IphhX25z3zO5i7qBlaQS9h0IAPH0
cwKsbk3//1jPTRjJKlWJZGYg4nP3483aSWmpYNRGl9csL11SCxPDn+avPVgeG2KA5rXfFRL0teX8
WGLUnFizqyCbdzI1+8FNBx8rTj9ez10EKC7lvkNX+4Gb3gGqrPcUjrNzZIrccsrYibqxdl3tvgUD
CTGqjqmsjlu9OFPAd24pn+ycH6ahahyignID3ZvfdNos9+ipCCEFy9dHdKNYjXXRlYA7qyUIQPem
WELXkD9qly7iaV/D2T+oFCHHZBw8AIwJIyT4M3CNVGwnmvDfmRMcjB7JCSyK8cRwL9u6rvMblZW6
dyXeUV6S3RvfOfp19Gi0cbgV6mGuxyTw7FbnHVoEW1Q4tr/B7/Zey+T8a5Ru1e10ZEBagDma9l5e
2W9gY+tqVdROetGG6pvneeNzoJYudU6JhOsSucBcveQuRmmTfUGHLLhZXf4ssTuQhm1BeYZeYdN+
+a8lxzG1aiLsOLDmiuuyCEL7lzhppjtcrNdo1CKSgan1ZPu8JDRyeN2ELa1Vs0jBMPyEB+oxxRjE
A1PXnnEOMgUJ0epIoVz7ZdqjZjydWrQu/6Vhaj/iPyqfW1egQ3vutI1IYZ0tjuYo7vZ8HPCIL3/5
OswGxGSWVM6w8Arj71gGhJMQas/VFDurUEXiDOIbFwjtOkMLEvnPvcgw5ndFyaueqFpAqGo7Nl2L
VO11T0NvXbIequrkugH4RHX01ifOIn2jr3lmyfNCBYlj5Kg5j0/IXjy91SPcKUn+VKbLmyXptWNV
WO6mQivlOsqnJI77kzQGj42jcwBWJvK+UAEMWzwTwNHGtLumlv3uztI4/VmolDdOBazWkmLAq4b9
H8+DMb6BK4u2qRDvpOtnHDz6N6y4I4Z3P78kYAFurdEJtNH6b6Qg/4yLqkXL88OdQPz7hD8JymLw
TuQt4SzWLfPZTNXn4el9M76HKsK8LO4wKzJdtZ7iRNLqAiZsjy1/pec20zchmvemKS8xzrtdnlSo
7DZ1ZC6m9peROyqHlJRm8GxcmRLuUN7jhHe6IPNXWlont7GO10xC93HiuecM2g6DVDqRl4/QDlfI
maHHdmpo+0yFaXONgmCjmCAN0sRTrI0UXWZxDRpVgJaWUWd2td1NkfgdTkHOAUMcUzwJeayOCCzp
hv9wrGDkwFkRQOTl3XF4kvMmQP0ljOPEN18ty0dG9dp1EWGCILiyf3JpmJ3+UfH3OHBYhK1TwqsY
TIFpjRnr8lmZmeYVDYlUU0x7yZJTVgtpfFxMHOzXTRb+GkmEvapY2CvEIzfCOQRW3DpZWl++in5e
zxSxvOdJ+2jqgXd2Wd1mN4mIflGOm+hGfTf3y9A5Sob2VpWPRt1QmEQdUUCyg2s1TLXKkehjhaa5
WC29BdaTMZ6wkWVatKAVLX/DE0nIZMPIB3Kbi8EzE2l94B5081X6eFmmrHnJBFQbs9LHrdfY1AAz
HLfoaPBnkneSAkbgSB9Bh5PWT6R2/Ucoc+M2ZqeC7sz0u33q4hFEjkVF0dwHb5VmV8+6Dcm6SSjq
oZF3Fei6ouiG0UF0vA7bCI+/05XNqVcQmdC0GYmUznwo0vIvNw2Lv+z2OI81wHiTNncufAkPJC84
tK5NlpmRPeYrftOH1p5v+Uyz+zBYtyrrPGomya6SsWDLdosmPwABpnsG9FywQqn8IWbS0pwdsJSp
yU46mOCi0Ml4w+P4UpV62A2wsM+a1x9zg7OuGro2Bng+GoEeflP//LrSosSIozTMx2KIFnZSgica
imvfTiYNfuDUU82hpiSLyruvlkrXrWtX/JI9/tOyKvDq1UTfQS4VT61ngFbeO0pSKGK6W7OS/A73
0PmGEjjdpraLOJaQK8a8wHMIDle8aTyS7H43MX2Ys49yimhuyZJ4XnMEszd1IS1cH8lZqhtfyi6j
Zf50HLPmn+m3Exn2eQ5+GeoeYKnFV8HnKWgUA6SOtr02AqWl7r28/MvdMH7WGkbcPyaHxd/wNSjt
XHzXfTVTCl2YYXPVoL6QQpWvUL94D/SOfdbUo2dZkKh6Rh7cb7d+0jMmZjR/AQZYXBJNvhWDGPZW
DceichBs7mZP2SIGpe5lAPJ/Zpsued4Ag3Wm+hWw0T92ziXaIFWVBGBBrFy2ESWvMmE6SeEilIKJ
yk9+wTkYhVuhXJm95DArUlCnAL44WvWx8WPoy++/pSsvhQIqLQt9e8HFC85RyFPyz9J2pty43I3A
yYrFGhKPXKT8mGxGgY320toluAc/MF4YDOC64RVduBCNJhePDHERY2pPiSifB6XCLQuv0/zStemN
Y4r7cJRAqsVu9pjsnZXHEzumHexyWJG3cm5Dg2G1x1Mub46LODzZ2rvFORGmmHEfOK3fBEZ2f3E5
e2nJ0Dqqfn3lBwiYG8eI27utkGCtZmdnVyupOgvi/N2NOH3EKpRaaZp9cVMXO6vn7phOc9rFW73R
kZ8JfFfjx1jCMV3uufx+hj0vukdiUpkTzNVE0H16a0Cw7OxR5OdUMUnwqSRkl8CxWoQ8q5XI/W00
uf4BUNw/uZmRicIREJWq7sxwugPiidpkJIDKsZ+QGGPivI1euE0fZ9/GV2dNBM2FmK9Fo/2KsrQ8
GS5Ui5qTlxuVeBBiqz4BBhS2IGsMSiqIC+rkBNohbnTORsYYPbJ97xnQ4HJmz1jQME5OxFVF0MFq
hP42oKC+OM7UQzuMrnbSbAnKpXSsFuOdv8B4h6sNKlEj/7F8bcIH82XnYxCE1//f/IrFi46DBtaw
ylny6m9Xy50tY6J942rQ3Vp5zZnvnjQr5yCaVeLT6JwBFg9qaaMalkZcAJMw7pkBeygmHnkL24yS
gSJproN075UdZK889ZlpSmrpspRjvgzq4jZYLTDotIt2Wgq1gX6gogfSD9K5bczmRRTyl61TPME0
CaudEif9KbmRXNSfBm5n27Kg1ER6pN5Nh1KMLJi0i1ETEF1sjVadcrClY9avLX5niaD7Ksp3ZoIn
E0g6+gL+bc4lBeSfMfgY6XzeDlxLV3+uf2CLiO6kBNREQHCu5gG/zvGScesAOhSoRBiElF1DketG
6r2gN6K0NuxRqnJvgri43IUaQWit8NNomynAoQ2xu41Jt1nMBdeDCWM8Unm9ZcnroL24evgT9pS1
b/okpX1UBVZpnpAyAmzpACkKCP4/LUueOseUPpHzpsiAibFViasH4h+HMyZoVMczd0n/XHE026Ym
2ct0wvrXjB3+P/XRstAghGxm0eVpKDO9pZaA18khy2jP21KFuSdezjPXwYR+/PqisCgsUNrlcgxK
IFWfhRpXKVV9NmIyYpCYvj5C8Im3Gr9+1yPqk6o/tPzJZZFBB10+9XL57pdI2cu3oXcUrAgnvCyI
OBJY0crHeXBYnly5nzcrcwwJhmZTyi/FOvdlON6Wxa6FfsRB8JwEZbueIeojv43RZVn0ieG3UH2c
SqnDLxKd6e6OzrZaWr8dTpl5iJRoHESdfvI9kEUrD+vIhvkR+TcRyfPUOx6adjtvLFRW/iJ0VesS
r6Zb+ylYhpaNjZ2P9BFgJgI0DOKOaeNtgnmKz55aQJOR3O80qufjMHm1euiV5tBhxnbUhzh5DCUo
m2sXf9s6V/dyLNgmxDKEZzqVXhKXaneQWXgY/v0Pl4+83i12X8fYeKIN0jWRtFKCnBOhjXPQZfes
b/s9Ew/GXONk52cmmoC1x7DYAMb2T45axooOaYrWlLyGW4K+wysvSHkUcEtumUXSpWjBRptRA+bV
imE7NARhXeZnb8gOHt1fbv6iUWG5obej2UkvGLZfsn8RameD26UyAsSW/Rd2pHZnEm3m+2cxhoR4
n4iynVvGP1PatUJCyNihUzB3BAgaWnGVYu1CSb70YMMFEkP2MYqEW7LKEJcciJ0UOEC/ZIvTKD5/
PdSnJH7MKiy+LDmBmkusEuMNvLN9NSdPco+9j8iYVg+SWvVcQquKnjxI4/slzegpstTy0ZJw1EZK
5QgtHRCK3JMPwvhrsYksE5kK8QLwrVoWNSrLgjcBmK40XlXI8Ov5tjzklsedJts10Xr3ZHgJNJW0
7U4V79bls0QhFWRkwmvlAJipycri5CkloRQXZ5FTN+NhcWfrjqveXZr7ewK4cRCa6ewMk5n0zPn8
AQpAMCXv53sU3DGKNWsTes3Whrh/EQ5t8CsHXtYJosfqfxgimtniJYKwtfmjkzYV0NAgdr8LoIfH
wJk/4mUq0TJ33JE2tveUKmbbxgUPPXqW9bCS1H5AAo6RUEDzzx70aBTAY481gZm7QeEZv3JbpZ2q
yaq+FqEiT3gB6jMvWHZQzrIb+MbzZVnaVlI437c39q2UmVbPI7DyzkWVoJkwndksn47NoG11bt4r
3yYHaR0zg4dENRQ0KnEer04aTjAF/qxXdlr3Z9yhvFMALZ3MFKRWBHAJezkrXNsfnOc1y8EJM44Z
Q00WQ4WeKiNW08oueu6STkHSxmvkJxMcrLneyRmDYxM02S5FCn4VdkslaRcXJ+Ew8MdEb61m9e7M
uabUDNJ5t7JXDxtfcmz5M+NfPtJbDGVyJlP0WeQ0eZZWNp15uE3nUbmWXKc0joSjiV/oOc/97p4C
O8BmURDzJ4z41BEQ2WMsnFDSGsWOAi/UwhEkLUP8jJ/XYfks8qynKaotZNvUvg5KY45rqztDKNws
MbTKnv9JpaVleWe3pS6jt75H0XOU1ICZgfjTfNTEOPfglm3azKdopxOkj/0T3nv3uUmZB+Z59ZNH
NpWSdfo9q/jBb6oGDczy2Vw5yA3PTYUpY36BGSCueWJNL5VIdbo9PRBaA7NTzcDeRpS/eRgGZQ4l
+yX0qrC4FsxPF6FjOQpKNTQJUoISpF7MJKzATeKbmb33ckAAsaVBx+4aC+u4GgtjrPbgCu0j8Kdj
pWb6VBxaJ3WJORHd0dfBwA5ahKDHFdk6V0/d0ItmEhx0LC8ent6O54vfbiOPG5c0qVSMOrO/dT08
KNiD2q4cZuOCDyY+zB9DP/Vbj0vvPVCLwaSO0LZDXbsXPnheph9lS6Fu5UPVoZh0FweOvI9h14JP
RHyDHBzfmdCw1KDIarOg3Szo7pUyfrfwsHm4gYjweETdAqZLG1l0b7WjGfy3BydcyZwWEyiguVsT
oodgvK1rW14Su3fOhvlB95exMtTLYHEZLH6DqRt+x0nSHDXdNXDsSsCAPTxnmJC0TY8YczxjJ4jd
ooT0r93slc9BnAD6jHWyGV1/6lIDfjxnQYB9foKapTlf2soisIhKwzvpkhtGBYB7qHa6hVa3HKsK
bv3chsnlxQuwXS29ZQ2HyWeWLl14IDXiVVjaHND5rDHoQi21gCiMEXLR4oJt3B0NRVNP3yrR2p94
6enC4rZ4w9faH3qB1yTJc4HOaLm/huQTOPqrNFQOHR/0wzMgsWUVdp9ZxaV5uWmEbDA9xw3BaVrQ
fuL91Pd1E1Xw6aR+D1oq2AYO0utl0oTtL/maOeVOVK8Sz/F30dTu09jOT1IGCY4Yl83JJs8K9lkh
4hYzl6c7JU49+aqrb375gdTK01kCFDrN87GTPrwgO4PWVpkGofeFOweutDkPtIRm1M58HdwAWKQ7
uChMp70IixKaHNZYhSZdFnuYuXBHU4mg1TQHBxvzDunhCfzGdCSFAIwvorURO+H3GN38ziC32XJy
0w+GzVirzSTnRAgn9HSivK8XnS+qGpw2jb83eu13kuBep/a2fXLm2NuIQp82DlTdyDWGj5DjyEKy
y9UEbvmoUGO4xgNxWaOJclsVhwVSYcaBthrDEUiSOh3x5tg1yZifl4vLcoVB+nSOrZk95aPHJDLW
DA65vmatYo0BcaZz5WTaRHeqAyir7pFR5qTHGDQJ+r5jh3ZlnybMqIueCtgKD8/l4M+c1eNEGTun
WErnxCDXU9Y0mGYyJNMMa8UqHPpb8+rsg0BZc1/2X2bKfp60jnLEhM8ixgdkHz1v7aj89AJGWpbE
+0yiBGUvEx9wgP0DlOsRBZQX480tjlWlBvmZ/dn4pAoW4T7ihk8dQ5evqH0EfEvByUA95DYBTPde
u+4ndXdym3oG30eZjV80MZQr/6LUJKvFKtb5EjMb0+PDxHndtYV2Xxa77gKqipt0R3rT24yWzUvc
huYHdxFr/WhCxUBzuy4fVRSMjNnorHXN4GkiPXkk+gT9bdDLkWF6RyYaHt9+cKDRdshcel/Ud10P
Hn1aEfJEWP56brZ1SUA2knLn2r651T0iWAGTtcf7OIZ4dKqxPk0LeLK22k8ledzkaBg30YtgU48r
BzrZ2lMDSHLYtMOB/IOJNEIzUIs/DeOB+1O80ob4V61H7u7reR+7xem/87Nd//9Bz3ZMm/iHYxpc
Gez/pGenFn7fcTYC6q65ECdllN9J6b8WoZwHYs1Y+xYk+SKW0qqB/wR/CZcW/8Rx2tkGZvOrgIVz
CvS852kXP5uYQW6TATNztF1ew65q+GILv3adeZsH38ENVtanYSCAl4NUD6gMWgJic0scEXUE0ciD
CI0RszoviwaEfeNVbbxeyi9kVxiwltlQjdtYhuK6lHSgDnWc4Wi4WFgEHccWxKhZ25QV6AKr0r91
Sk6UYINOHuzJ/SRx/eet96DbqHc1/QTVmaTlRBn6skWaY/OXya2XiZrrXhrytyd+Vf0anteGX3q+
LXVRHJc3hGG8/PffivO/mOZ4uzyL271tOLbH7+c/fyvSF7ZmAoneWjVm9dwTWxz/PVo7S9mMzi6i
QnMDkOGfrxmQQXnrjOFp+VeCLh7u6k/lOaC6IouSdd9pzmved/BMxZTvhPq0Z5s5pEIzvv6p5Y3+
JSooNdNVxMueNf0K2/45sdBfN4uzOApTnDb4laCjqy8uRSbLF7HM//uLRNNWpgOa0QopMhu5a2PK
rrunRZf/87Vlc+3VDrt8zWoFbXJKul/+5T//3vK15V9evhbrtC7/95+3TSfNfzDk6akxXduy0NB0
nMbG/2DIR2GPw7tt8n3NmGTkQH/wgDOsB1Kow1x3j9zWf5VR+9q7rYCAqaipEgsJFZw5LM+mOZOF
mk9dRapvEC47vMAKluuKgs45M87s9TjhKOiZLOwc9vFVb5dAZGIO8kKsXCoorJEEPrRP/OLs7ozp
CWklU7nRfNIpaMRM7iORn7L0UKmDdBbow0qPXZinkAdPE6Veyw0Ega/bBjrAgADq6P9nszDZt/7X
D8oJDMtgiBsYum+aajv5v2D7tkk3tmAetNfgGu8z9V0vi99w94gdLdou5510mvAVwRWLfaLTFomm
JcWmhx9JN47P6guxFYGh8E0qUUKzhRKW4EtMumyDqUo+DJxVoJdhfQ46XnYvb67uTO66LOKfUm0U
LWaO4+hP/wyw+MH9LSVnqz+YtZFxzqp1maN23L6nFg6V68jiWNr5T0b287OpJ93aJ5R54W0RA30Q
zwGvBFietvZMbylM0fMyWog0ehEaszotR6lS6b9WUsC4iXUAT3QknwaQWyYuh2lV14urx/pWFTa3
1W6AkTo4Jtq9QsmBAgk2+szcbQz76VZUJyZVMH1mdED8RD7VF/NHEsX5vR08wKpQSbccpiRD46qB
TIYenMEgX5CIelSS0idSttLVpsbJvzwmrrleTqwwgLytP9KEayWmPBlqiYAFAJFz2EhpWSkP/lhR
kRaAzaCh2T2lLkiZKHMp5QVUA/puK6TukVImpGhorn03fCO7Cc58vMbEndlMgrU9Nw/8T8Vdkso8
+rrxWxJk3fN20HB2J/Pd5AiyxEQSQDvAvfRpXzSM8Zi6jvua3Bp6dEJXb4Elr3bYQ4ICHHCjeGte
mWg7sF/ZynIBNw8yByo46MERSvQex2J07vt4k6rZr6VM+Ulm7H1IN/upCaedLEV7NQIa2Q1jvjVe
U+zL+EepNXStVE53h9KSrkImLvcuvlJGtLbSbvgb2ONPq6yTFe89yMJOMtwhOKGMY4vtbANgr2U0
j9ANiXVZH3Otp3tfjVdhjTGprY0mWIvM/Kuqqh74DYaCugEAXGe0eQwtCq1lV/qpqnvnOarkIqeH
wCe1a8zvC+t8U90huN0d4NlH1+q0y4Dx7ZIGY84chFtBPOH3TwuqJcGCQUEf8c7PfcewmhwCclHI
TW7US7kfjRaGW4ZU0dH7/DCdgZ64fnwZYmXcCL13bBK7xiujC/MqCQefN0DAvrQ0WWiBPW84Shob
XaHbW3q/90Nd/ZIFo1b/XzSj7PfXCQfyI9TteKZfo5xa/H4Jyh2qke/SzYJVYDrMU3dqFdZrWRZ3
CWH9z0Da7s6d8vTSWAHvaNNdhSopaN0NfjePkacf/U/vbRP+RlV+uK0rkWVqhjYuP4Z4Sl7dgFCy
Vvrm2ukja+/zra94PBaAxPPPTNmACnxTe2kEzU8mYON6YU71Lj0nCVHULd7NiqoWoNm4wFO6JWv7
5jLf2FG1pWFpRFHvrOayHDCWxXPFdKyQfSCGhac/SwOFJa4quhvVgDD3MrE38E6byp5BkwvJupS5
vOZ+KuDfwHSjz83mDpdioqy9nfcGc+V1SDJhTXAh3gk1Cw8HcNRerHLATkcfj1kk4PptAkGnePw1
ZpX5bIvXSuDLhr9m0kNsvNh0G62wdjW8ehBgIWbmdOxSEoOn5OZVoXgWBpAfHItXHvYsFTG+sbB6
+ixSm54Q7XffUoP0Z2li463SrXnnCoP84L8X3PEWlES/JPUV1tZW+v5nqpN/PwSU+218Ey4KMTSa
bLJ2tA46YrREC8arP/k5Bm8wt+9p3A07EzPJaVmkw8NgTLkuTTVx7ERZkRLfi7mI62jfHZnslm2F
qz4IOPWpkHSE2aRSN8ALyoo01kRQt5rxHSb+fW6sA5ESmkI7qgc7RhGHwQ39Z4hrqzktArAg6Zld
ibG8ssagzVtnhT8sgf4eOzAp3NUscRrUR42Pv4qY/0HHU8IWDDqcWP+NDvSPwg6GvVDcJ1shDQbE
Wq6t5uc4BO92AZGqjpliY9gsLinT2T00E/11SOonK6XIfNZ+xLPebMP5NQqiYR/R9IXPIDk7zmwd
TfbvVhnZNEW6d+kZ5nV+DgzaGNK4thnayHBjEOqDqjT1dGZOebWiUCNhbCyTXat6eAyPLusVlhuX
FGMOlbpu54vHHgFKtbv+Yanluo11xyj3MqZWeHxtE5swT8djXehae/Rb07hQpYLfMiP2VI7Gt9wI
f84IfiQIqGXSSivFxc/ATMv9q58V8zrsR6AUrd2fqwpsoc4Gvi21zl/14EWlHOHys/HSl9ZCdC29
e0+l+sMdBgwD7iFPYpDkoJp3CaLWA3A0EQKMaRuIjyPqJQXoVE46T4NN1Na1jbPdQPDvDdLQUfmJ
d27O1rSvvC+CemuPlIMrfd0Zmg+qPPnZUW556flhbZjJ/qNUmX3CJoy+Wld3exyMz6gyvjclpQHo
Fpe+YA4ZZHJPKHpDsUF8XC7YU92DC494w+pR8Agl41JAW8DvWkI3vVGQVhrZRGjlWi/7zbKIrH8P
raAON1X1usQONc/1dlVl/MSw5h3dotuTjJ7vTVlYlyS3OcYbGQi9kQSGnwAymMMJMOJIRUgDo25N
vnjaeKgSa3RDl+ZxM9k4mpvvx86cIZc4+dkGdB9QfXgfExuqPQLjLlJQqNFQk3OdPEbfQWNLTYum
cGXnrlXTVpTmR0f5OSXWh/WoHtELhpqx4IRa7H8kJQ73JWaWeyaHUvZyzli9v5dsJ2sRNS3Q6So/
hmhcTtQVj3kmo6ebsNxGmf9oemKLC6IrYKDeTBgVrTl2Hv7o/ep6lLrGnL8HunVLyW9D9xEnakt4
I4jsAX48PJQigjibyx2TrPpQIRSsUwDjT1URy1PWl/diktNRmmZ0ntQScz03dVlelki23vjPbuAa
e4PeyCOxwM0fvGgnmp+As0kxe6Qs2gz6+KRKCQc6RrgihStPM3mPquLECrDDrhr9766bTZdQjZ8a
s8SUYGw8UrdBb1wZ9bU3SbhgU+XEChbPdwGv74Dsofj2ezuAl1IPWQoDEiv3UHKutNJRIysLXmS5
Ofs5YLAsrVaL9GPpya+WYfEu6jEXDA2hytZJKUN0nCcxcDRyYHHvMAHHa00jvejLKrr4+rwvaC34
0CwPq3lSZW9dXP4C5Ul3El0obemFZIq6cktMD2lEeYhql2AprrKPgjHyyh+ik+bM49HECUHOAjAA
x3Zv406W/jSHhrZh2r5PuljBzKj9WvnkNwqvL560HJZSEU0YrqrssOC88GqAkKQkmMxmggN/1G+2
/kk+A73ErByMhDdafUflce6w/JAImQDiSlQoTVhQ69GUaWg3kDpRCw4Z456dAx6VLsJEML1DJuoc
GphAYSh2BJJ7Xkc/NdxN65aTOSckLEaZC2jdbnSSRLSj5KnvvCdG+BwX4bFTynRSStkiSFvXoIyy
QxCV37AeW7uU3sx9bckXwCnUA6Sxs55QufKG8X2nGEela+3mgMvKQjPUK19XNCMJIKLIAODwurGh
SoMVcHa1kjfQNmHdl9pfFhggPKHzQXcz51K47cMpHPOgq7HriAX95JFNtE1DTKtJ+2bxjt0FrfNj
KX7UewyXCWhQTdWuZKpqAeNvxK2jS1dcDHPAX+2TZAh36dMixRZJ4dvUTM5ezPo+cCb/mlYWpFzG
M1ts7Uu5XwfuZTQziHF0QG1yWngGUf6GEpeB0H2KPZF865rhhK6YbLXMFoeh06Z1WUiQLJOr80gr
k51Dz3nlDQaTBWyXTjdsw9ow9sVQnNnBvKtdNX+jw3BlwZexLloCMoWwf6elZV8akTHNMMULcW7m
dQzlt81YW28+trWZ2+HFLgJ9m1rDz2TSorUBnY6nFThRs2K4Spxu11V6dY0cHpimBpUmiehHV4in
So/IA0wwXAOYVfgEk3XBAOBczmO6sfKhvFjg9fGMwpFYFnKKmyE2bN4E6MB5RseSoqqCMCINJYZu
RV5RQgiq7paLFyt06GxEetz3yDrPIPN3wmqHXYO3Z6v5XbMdav5HgTTmdQHOCAm/EJdaYYJTC0O7
HkZHWqYSiB9vBJshmjFY538Gsl2CLDNSIQ+tXuonZsfyRK1YLv6ycFweRhdiW1NN6QuON/E3Eifd
HdQ3HUi5UOuk6AVOML0J3MAvxchwgnhfUTpUxL8Sn3xAKtksNhDaEEk2WSn2FMRKUdZ/ORhFMG0n
8qoxMd7YwofIHgp5Nr0BO3xkvSYQaa5UNM0whTJx6At3QCsP8y1zXrw45DgoXn9xZkZ2Faw5WNjD
jxbyzdpvYVqMSZy/pA0BMn0uxXqN+JheB7VkHZ2Cadp1hAb0aMXDSzvkgYDWNDXOj1Ta/L3QMi6i
M4f9Mn33BGRyV4OaaitOaa+KTeLUSnahLzG86pXcZtJ2bkI1B3gTo5uASrAd94dNW7vdpXPYcdXL
ZJHvKKRLzxgo7pb32QiTtnQFXXVU3oqcCrmSiNBlr5aIaN7e0p0fKP/IGBMJZSmybh3NSUatOj2N
GG1MdJUsynhKoXFkOAI2PpED4KYF2lTqlCe9o9TLKZrmxfaSnyYVgYdCCOviDOIt0yhZ4u/Y84eC
ALHe/TFWgfmUROWuzTE965B5n0ICGlT7PhwnSHejhaatO3RusENXr5aM/E1Sm8+aonulPUVxXW9f
yeoY5z5OPVVvtx9ixkiFUrg4u7/zAw52ndKv0V/SjezltP5KDnsqPhxjOJzypt8M/IELc472QieX
TRByUxkN26N50FwOwppfdBeB71KFZpeFhpaZ/vUIx5UyXi5LZNFCFllrXsKa6BHapDk+op4c9nL2
4GkVoZBihpNNAW6apUYh4elJhYcfnIDh42NPqvra+PhchJcEW8ZK1AslmRkeC1WkoO4ZIAM4Frt2
+9fk9goMqRk0DcOJOOnqarJ8lAcPvsH6oZUFeXASF5GWjeuSgwG6NhnFggP9iviOtRtMrAz06TG1
9ROsgGX+pFMmcOByB6KhpfoOOsOvRs2il5OGpjDFjZRn246b01DoZwcYwz0fAvoLAvNVemTXlGq+
6OeGTTlaWlvgKpS5XlCbvtEs/1X38dw2OI42wqUayctS/QhHHEMuEW7pqty5l31mXv09rqbsUllt
8mH7yelvfOr9rfYbLgstVHDf5qBlaclOFiFwCqf7WJ4ppQaEmZOV/2yjn0q/OwP9zE5gJ+pnnF8e
MWB6L8uzaLP+6nvvpHCcY9zKtuDtOD0o4qbOIicMxgMuPBmmKNejQRbuDxnWrLIeG6T7iG2Hy6Ej
xy/PR5ZivdNUhdpy6AS6ifq4XOftNKSFBM0/TO3pCPzyvlzQ+qr+zGQMU7Odhj3dUteeg0Wh7Gq6
un36lCTP0DkX5p4zgNycOyIVmSEEB9bobUFWtxmeSQEemxYzynDGjhsCY6ly21JovDOGzH9UFUWX
LnWnG5wc+QYDGKOyAP5BwgMhVI2cjuEOcK+5YuyBdHZbqeaJQN4Cvr1uOgb+Gw2hyFY5KshyGIBi
iemmra8DPihCFn7FwLjVN2YQYV4m7UC+ryudZFvjmKY8kZd/YrnKIQMNUFh2ew01xml9PfLD7qeH
D9lyG/MX47f1PRmnH43Rz1wKAQgwUP6r7ygi4iWcUj7In+1cU79NPjnIyM+0bdx3RBABRtfa9M1N
imMdT94x+c3QJjw7YE2BiIITBTb2Mw3oGvJ9BlvDqPMNwXTBiSKvXiB+NtZwjJU5qDTcFQSE+pRm
Vr6L7N/AIdrLVJWltm0KLX7q9exHO7KJjjyRVtIzoptD/qmBsZX5bnK2ZcreZgkaEuZ7aSGXE4ky
4BqVM++1FkKJ7sRPXamiiujluyzPjm6oUa8CWbepqTbuC1FtepcfW0N9ZVvKds/NX2yklp6G2aGn
M5l+8Fcxd9xNt4E9URUzxt1VbyufXutiT9FqBdWsJwuu99R3JL29io+uer/aetDtqfvgiLUMY5kO
njKYaDi0Oioyz2nDlCLJZvDcOlyRtLv7UOM4HQ35ZeLMc9FbxhJJWCRchfmzYwxgcbQRX7lti3NZ
2VzpDkvaxeY6fOTwLNeNA+iPBIrY+l+WTdS8KwjqN6eL5qtljt/CIGZK00hz66sS4GoYXjSzzw+m
HJJjE4Xn5RJEefWvoBq1o9Hq+gZpiHJ3+s3zOdM+Y5xykPf5SdkYSHX+c/+HsTNbchvZsuyvlOU7
quCYUVa3HkiCc5AxSaHQCyw0YZ5nfH0vR6hTUtxsqc0yYQRJMUiM7ufsvfYcoruLGuplTYuJLXfK
GQVv4+wIMLutiLTcVQmyWhBu7xqN2gim12+TozRPZtE9UVGlGGKa83aWpUVfn68F2pqDljAW0CXj
GD/afHQLga07ROJA59jdRUgsLssiZw/OQFAI18jWYVzp17FRNahCkLtSlcb7IKavoIDio5JW+oV5
+RoDVXED7Ud4xciplqGxWAXl0FP6ZkihVup26qfodlCwDrk0z9d1KCX4FrhKWjXTOdGCG0dRxz0c
8+KchobuDZOBjFcSs2rEEjtHdd8nejvcKHO+jzRGVuTktHskphkYCpHcZ5nBRDEISfZRsYKnGI22
VFotZtL3dgPTTdEnojLG2nzYE4R4H/h4Stn8pFZlVLgnKNNYg0gJtYQkCsRIqniUa6fR7obLEs+M
IOAAIkGgKezVHRMFeg8aOzrps0eckQgecJPGMV0nOyylcRuhSCXKAwnQj8DwAq/eUk4LUThKcWN+
8d0MmV6elbepVdw4xPZI5RUprZoNBksV+sZPNGZ4RTzcBU72zoEbsM1nduwoFbB1270sAj3kYjtf
pTEjs4lgyxO4pIB1puTRHjUEpms3Bh4h/Q+eo7mPah8auwiYB14avA2okzFu+XgMC6jw5K2jbz0u
rGVaaVRcSBHbqRMzEBPZ0wSNFqVesbZdwzDWgWIjqrXgcCDa5o41IDJaFgiH6n0CGeZHOWZ5pFo1
SVU+VoDaJl1yoIm1T+uZQMj4PnVV88PEkRMzvdz0w3fZHtxx0sAz+p0ob41j7Dg0HshEUskUObqG
eegwo6yHgmGs24IuWxZVTGpr2aPRXuQfmpsSyxPYtJbVmDF6rSTYpephm47HpZJhzmLc4+dvV9jI
R6hHPZNcK8eMQZdmwa+iGScpo4l3U04LigvrzRhlzZWqpLkzDHGLYRKMsuNcSn10L7YTKezRZ9WB
Am1SQsK1YBg3pqJ9UhL8PHmW+VC5FOOBFLZ1Dgd7gzoFS0YlOZ5yYpvIKW4/+o96r07m2kidcjup
Q3BxSWPY5jkg7i54QJPNwMpU7hITBVIWzO8lcHGnBwk/ROop4/gdzgygHq6SnBvG/1t38vOz4w8w
K4z+LomhefYZp8bsJtBMEkb/aVZ8LKUNyJDjieXR2J/URcUhWyRA0kau7birQHQeGkYkVzJmU2ii
c3Ui6Kd/oCjPVs5p06GYGojDJdh79CMk+R0WyCYFmaC32nAeOPeOZWx7Jjrh3nDVXWdrfk08qG/T
mVM/1FOYndq/FzNWWM7htMSslmAhe3XW6jlKEWVSXAp2+nvCuPRbMmqt+zpOVw0S0Fkv6ovT+NVl
edQKc9UVmMhdMJUVWjUjXKEZMbe+ZZQATsbE9mqXArgB/YuZvN/sSOTxOalooPzt/Jxx2ZN0m926
0JL3Gjlvo2YAsQEy3x0KnYhOR1jorSZqc1E4JLsxGh4HXJLHZdEMBKMkxvg+h+eyDaQJY1mEFnXb
Kk2R8cjnXJkPEDM0DeOYura8cCxXDyF7IK6ZXZycmjLSExOZmBHEW8MnmAAzPxMBBnjrRUG+aMkn
MFbMaPEuY6s3Ecb0DiIp40EBvsgWVjtKiF2WbBKm46QA+XG0X+yslSzco9wjDllPig1o4+++5bZN
nR1D1AsDToO/HlbZTZi2L3U6NHizKhMSce5eJhfZYGcOx1bVTQ5oHFeIesI1B8KwXmicgVGIrTWA
U1lWO47Aupn7Y1465NQuU59+DYzAPCbibPRJdoxKXzeQEdFrbSMEMJoc9v1YiDFpTwTZQdmhRzXK
bd4vJlKBKXMwNXunGPbUsdOpvBsuo0gz3Q9uG94bOGdo4s0O07v2xSCKYjc2BKPCZbQ3tFcAFUp+
ACWq7FJ3z+xqT5CQfY3ztrqnef4tbxJjV3MfOdIw8Iqgxa018mtTgn42sZvmUHBah0wZJjkbDC3T
0W0gCnbVQPBBpNBEWLKMahFhwE+xtyXhuBmpaHrcvfqjCJt0t7htQoz/DLaTw8iIiCoDHeMiUknC
6N3juDTO0ljhFBQNSVdOdC7kwupKzwJ4eTClvjmQhKtOkAbM8B5bE7VmNTaQv+mAm0LpNPUD5IsF
KZElEqCGUIQbqtRrNe6G06uRLtMFFfCE+6pMO2GSz99uusOoIqzucsfFeWnUBOeN8609RPop0tRr
40TOBsoraXsqrOlaStlm0CEbNMXOekFKLSQV4sjppKRIt0ItMx1yiezyBKdTOYza0Gd72cZZZqSd
vDwwueW+HfIx1PuG47KIM2s4WvNwX0HD+qkJxsDRXeOcQ+wkxxeKFEbGOpU5UYQfhqxuiQDRzDVi
mRnHs2Jcejcbtz6qeK804b2BhKSbwpG3DUo8W42kiiO1oIksF6lm9xsD9wynfbmz5ZhwzgHxWzq1
ulWpD+/xJvtbQKNHS6TBrSMX4PxglASzus9nSngpNuENYUPONU6sZk1vGxPrqNvXDuixblMugDIf
elGL8mFxhTuQeOl6Li7xwB52iTXdW1punONsNlHI9OHKHvG4Zop2HzAjO7nJwMIebXrCT0siymLY
NeF2E4hauZ6J3nfP3GEV2kF8JqNL36Wh/jCB4e9Xk9zBg1z4IxokkBWZR4AFFWM6Zot5ScgqSz1o
A+0iqPiIBI7JHCsHP4UGLdHBPY2Ha1P5Lh11O9/mOuci3Y/8Hk1kuM+zIUe7Yz31Wn0H9L8myuGs
0S87LQZ8gu7BjHSEfzqF/yFSHLGdK/SidoB5H0en78BBhShoyl7qshAG3zUvHNorMzJbTbpKF85M
pCMheb2l1BpRK2WFOZIrqNN6U1CRsdxHWAKH2Rc7Xwy3C5buR9q24UxfUtldoWDWwcWDPm4GnAbL
AsEM169xwMDccafwaC1gMEpJjE9spPlYTwiMVnQdf4funga6mSedMC562N4STv1DExo4MSU2f47W
/uJPYIxlbfyCOm7ICcIN3JqhQRjpB1hLdGRMJEPMgaQctQUy7qM+S/z6o8+9YVtKmx68pYGiTLEf
G51kPK4aVMccjKHkqShdanmahtrUrsr2JsCdRIgJQcJWb5Dg4XCpAeBDFdB2SLCkqvyOYE17m5UB
sYNGh1+hBeuUE0CZhp9TZCwQSiLrMhSR9qr6CyvU0UmDt7sa9GAvpB9EUXaRHt2n9txfB8OkIDVo
7zSmlOfe4sAofC24cti+a/3qQx0Y4t4ytRywkGpBaAYp0KKNWDtBpO/MOf8yTRytPYHECNYrJNdT
JS1vdbATCteGxV+ediphhSpn6TIQicJgPAehg7980IzN7HY44GlNe3OJaWuG6oaS2S7x0fcjwCg1
pzxkFPW89+1oWxp4IJaFJa9RZp2/Fx0Kh6wJ5Y/MeNscNR5dOPfcwPk5+FF4WNbYSXexAZVN9wGT
R5oE7lEpaWecIW3KSZ8qXXkrlM6/OiRjIeZEeU65vCShcs0AaqSsi3NHi6kLyOIt1NhsT+Do3QLk
abUJEZ1aeDaEj0vVoScOyhgGOzD2uicHAOhkCLOGzsUsxxMGqomTXemngPr/fiEF6bKiO4rx9Acx
oPtG42ZBPKA0a7oAzBzhvhVfxq0KqtpkzqGSQLSCBbrppf5sWWRm//3Rssr4aSKX78j1gixCWYZf
FlahtZxr/V3cykJsE5ZXszeMPRULLltqhNeJYjdXvlK2sfIUHrdRsp1RU9CQJp8hRi1SZVDOGzA/
QY4iKlOGGrIUdyE6dN3NpKK+cknk8JapTyMNIOdYKPFzy2CgV45NE59owpiPcJ5x31K/Zb+4VKa4
87ZLTVex/fXvt5ymvpUHWqouVFNuPM3iMvVWTWwwcdLMOOt3BnpUtHPTxZKLklnQZbY4F7AVqNvl
hcK2n92GcZCl2M1xWbQiaV8fLavG3y+kzszEneLrRmD1fs0VR1WKpYJ0luUp4++88R+ryyNUVOZm
LLJmvawui1l+SBPvVXq+R5O8FGsdBWN0WhapQWMAyCv3CumJHyWg+cfix3Pi2mjYR5eXRJxiDBBo
KnS1uUf7qVwhWdgbIakvy2oEg9JGDJ0eMx1E4/LcsnDbzDmMovwIfWdlxRSC00ZB20n7SZy7BpkH
BRmcD6QVVJ7iRgH18rPfAEUwa8xDOs7HJWJ4eWrJGV4WdQ0J3E7E05vnQ2jdr3HEmiDkEJInQoW/
n1v+6fIv5rhmgERp1FuQxCHK8aPhpqjLOrT1o5RgL88tr/5YxY6FbXtZf3345vVldVlkM6Tj5dHr
51RDcUjVdM0EJ75xyACV0/Z63qj4AdZ0zugAycWkUVnZLA8DTcpeUprCvfw3P96jST75j1VcmYfe
pF4Y1DKtRvIROno3Z8BeNCt9FUCoXLUR9TaM6VJkdT5W2rSYxzNFhvEskMGv4dmRsiKf+/HCj9VY
vhCaWg8zUkuPseKEFy2tL1qRczepw2uO2oWbVsqoTbRMuEyjl+VvtXrNJg3kOEaJ5j3xmdFhlmzu
18xS+WhZZVScAy50SN2zviBlrm4nKkEI9JgW5S7UAFSxDTLKKQZ/IhdTmzLG9ttwC6jyBFLe2AcA
ME5L98Z0GY1KQqERbvy9damQyXl+EOublPzD20zmNJASCWFGyriX5yjy9NffXy+st7JrS7hkspu2
KWzGpqat/aomFvCbhJkxKxFpfZsBbvqmXGfAgg+M3ILX5jfWZp+pLCe9bIUvC9icgCMz7OZkH2n+
hlC576+UfYUhiozEeEuTl2JNYuV7Zmq03CdV3A5NKW5B8s9XVXtYVjT8+TdDEXpCVm2XRSNbM4Gs
wf4/Vwecw6tI5wSvksfRsdKvoY7aDWe+VJbRPgxb17oQ0PV9UYZIWFtYgMtTMM+/P6+j16KcSbMi
K62rJYl9i7WMuoeG+YNqUsBg2TylUFmywkTMMMsJn1ulPOSmPP5B363/w/4wDJQ3jm3oDkL4N/tj
MtqYtoNp7iJGUZfMcbS7YMA4mMBRSRGT3C1PhcCBTrlZP/14Ki58sY9GJIGJ/EeNagOeYEiLhp3+
Wy9b70s7zueIO4xzc9TyLBnJquaFKjPGbhPDvV41BuOgn17iDt1siWIYd2Y2xF4FrommNHDKVSiz
4Nza9X5/RBrSWFHgkSZB5su//pJKH/6zNU3orqW7jnizBdyEG5fq1MYuB9ZZp1/UHo7UsqiMNJGR
idP39eVJOwkJi0B0tHIYNm8pboeovdT0Heo9e4fgGn7cshoVygEcOrFgDBRVny6yTCYsgogeXbYs
neUJaxwwawdbOdVBLVyTXLi88NN7lid/et3PXB/4Xe54rZ5Huwop1s7I2uE5zRKML6H+LjU082Tf
/mFTyU3xZlPBKxOGQJimasbiLPrJCuCbUyLc3jJ33CHjA1Oa9AGUBAnRavolCGtRgNBmw3QmFtY4
r+n95/Td4KswmAUAwC3OVhjJ2XBe8dO84HbAupDTe3RTHeOvVRKjPAabcSzmM+eGeXHkQp9ik0FF
fNFGJlLNiEK9NQup7pGvirswcuaf3ik/wSVR22Qses3T+F0YxtYhzIaUAGWeWhaCfvzq91vHkY6R
n7eOrQmVibRmuyqpssSr/nppK1sEuH3gI3Bu89j7cWNebrYT6+tQoZLMfgtm8sq5ny/vCcMwo4ze
P6uxiZ7axvAbTB8Jj0PGEc/9I6G0kGWjuDkvqyaKp40RltluWS1F7QDDQJ66rIpymi/ygzAp9o/L
U23wsnwYRoh//rA0Hn7+MBBy3z+MWLD5QrvwbvmckYxg2Yf024NGczJyouYxApa/G1w8M2PVN4+q
2qF6q8RTUlkDKoDpUphW/bC8tWucZJXUFanc8q1BjJF40gK0nvKDMixbqNWkEFi+avRAxqtB271+
UK65e0tz89vlvU6J7DRMR3FYVudxIjde7fzNsiqUHoQD/qfXT9IVW3ugtbu8ptJM3f1+r7tvLx9c
OWxb6IZq61jpVP3NXpd/zh7HoCKOKYeL7KCkWBaxVAU3SvTcMjWg+IKYFhVigmqVdPj7En3npWjw
A3AwwVey2uJdH/rMGev4g0O42BHzq7XOlXnvwgW2NMDuqHLJG1+688uj3mpoV5JQocXIzBI/fUAI
0F+XBcyf4UqfzljnIoWAL19g2Nlfa7lom/JzZFebCFfqoZLxVzWH1WWojKNLXQsENU+VWhEx+Dbi
nS2fIyYpv4kUF6KJPZwTlVapIZWPP1Yr9HCbLi7LdSXtv69+PQVL8LIq5CO1eW7nascWi3FaVeX7
qTfR/Yqm3LTl/EBgS3Hui8q4IKhhNtH69RO2pxpVEMWudCTyqzL6J9SyO4lif6aK4Ww7+h67pibN
rM/R49ky7diVCycPqb44FZDjaCAnMUKcsoo0UudnN2+ZCYPVOZLu832RRyi3l4Pjvz6P/x18LW5f
T/7mf/+H9c9FOYHqp0f+6+r/7r1773/kv/j7HW/e8BQlUfn1S/Ty23fdPGwf377hl0/l737/XpuX
9uWXFS+nLz3ddV/r6f5r06Xt8g34BfKd/78v/sfX5VMep/Lrv/76XHR5Kz8tiIr8r+8vydupPD3+
6+eP//7a5SXjn22+dm3zOUxf8i9v/9HXl6b911/C/E/Ewo7t2q7jwPviZBq+yhfM/3Qsk1PcWs4y
YcppJtO9NuQl/o1FjLHDrVszTcdkct8UiF3/9Zdh/yfZMbb0VepUzS3N/Ov/frdfdt6Pnfkf8INv
iyhvm3/9pf16gSccT46ThGHwvfC+U3v89QI/235W6i1Vr85ot66fksiGbQMPTknI86vLHUfRJsU/
eEPJZoZT7Cyq8/w2EOoBZey2irVG3u6sG70iKmuBnOC6qVaqW2qv+heURMmuq4cvyACa61wZnBsD
rj8FTN1PG//7D/z5B+m/3s+XH2SrruYweTcti4TQX3+QPTTUBoIwwgBhvyhS5vGq9cCx5rjdB0cr
kGVMdgJVUWk2ZEPATgqK4ezPiYq6ishlJ432ONPPcRP0jyp2mKtfNRBwKHBMKfeGUhDl3YKaWy98
HF3qhxdITvU5I8MotIqtsILhJouKau1jvQ2Je/rDsGWZU/y4McufqWuarquaZgjGFbb6688sOFiM
vi5oPJeDeapKAoE96gNf6qaPd1HUggc1kHRSWjxFmW7szGoq14sIFttUfYXKjCA0G0HHh3tRuugS
KBY8AN48xxAvnFIjOjFTxlsu+ZRFSyv1VyEdlcMStEMeKJSVihR0x1fILlPDT6W5w2lmaX5w7TOT
II6CZikaTRNepvq17APx3MaY8vSyz/cDwxlav/mluZBHopMw7sKxSJV439lkdRLX25+aND+VQ53s
wUCYdBwMC64SaGaU+8GHprdgkkK22C6rI+wBJompSSRT7pwcOUlNQcUhGlcOiW49dREeRHpYvk4+
oH2hYT2vFWaW8OWN5Gwm/fdFJJo/3EsXK+nbHWVRTiW1wLa48b3ZUa2BZRgGBJBVvc22tU6+Ulpi
k1KiPt07yh7iGqk7Wazd1JYN0Jawl5OqkPpIGrtOiOb4kk0qJnCtoL44dcHWQeB8r/oV0cuNdaPE
Clp2eQxECsG3QVpEh5z+JZ5USeGJGkATCZ4lW6rqfn+qab+WyZZjkOPa0FzDMg0d7MOvx2A5lMPc
K028TlW9pkMawKJAqXAZItt/rUPbI8CGV3+d40/OJkD4vhJ42I540Ms1QdRQkeHpuV7hktyjcbJY
jvZhYb2og6mfR61Jz64ynX//1cU/fHWGtg5iMHaNhU3916/eq0VaVZNC/o6bYcAZrUNvxOn7AQrJ
Kh+cU9lO8Bhol62cCVqZOQbrMoMb+vuvwbX65+H1sgUZa1E00DCmUEF4c/VtxmFsOzVO1kNdubjp
epiMU9qexGC8g0iSnxfydigfTWpe7Zq8fALugr3asR9c846ugnssHBqsy6OlK7k8Ciy724jeclYL
C0zUUUUFj/0jA7x3GTfCP/2Uf9qihkXRGfKV6+rLpPyneVSTWyQmlSJZd2QiAA5J+lOr3zckKxyX
lU6e1MujuSjqfV1Q/45km+LHYnFxTTHUxSqKnO1yrwD26FEzPuUGsc20fv9wHf2nA4EznvuesA2+
t/nmQCi7lli3RM/Wdo+MUAlQKJpQMPp4TLygF4RVBfGXrGYkD07NAPX+TVWSP9yzhLwGvLlGMDoA
XGE4HAPG24s5DIfOSvUqQ8nrm7TZgs+mk4iNlhM2yHVePbsBw+2GwEOIvNGtHVb9H3af+BWgIY9E
Q6XkrTFG4SpF3eTNCTFFYBiSmmQM0ppPoWj1zaI4ixB4iBT0kVM0n6wYtNXkKsEpapAi68MdQnSd
6JvyYZS9bcv0SZ5A6If/OEGd73bJze/PmH/YVHJWAn7Hthj6WIuz/6fDDMWk5mjlmDLv7DjCsf/c
1AJXuNbIY6QDMmfDJiFKzziH2UMNLOxP1aV/31IcJ/xp0zQgLtFi+XVL2YoguVTDeoP8CuR+9DCG
JEsb6nukmtWzFZNY0FR0iouueTcRz+5Zk6KRod0RrZaJs01o9jbBxATAHHBK62AkNJCIe6o/Fp7L
VXY1myb+tda6V+HdeMDgjINmNi2WoC1mZDjwPcnp/lSO3nJDz6A/bZSkeGImNq9UazYuWo0hNhob
yRviFEMR3vyhvaT9+zFLuYRhFlUBVXc08ebSleBcKFp/wuwQM6+zZ8kcx/YUNrZ60W2Sk6ewP4C6
O3Z903jEDT+KOtff4WI/zWmdHu1eFCstC/pXipfaojQF4nlA86Ji/g/dP9yIf22HyQPcpqvDXVhl
sEtb8s33neFVhyO3x9cBE4rZaAdUITjXekVXOXY/DK2FfzIpLmndf/v9UfsrB+X73+ZPgprgfqnL
0fzPuAkrwwgeG12xHqLO3b264WYdg0+jd9kjX5mTSaVB8Pu/Kv7hJwsGHpYrBAeqar75ya1PYAYo
HPlnkec3Lzm8SamnAKnkIqrAzKqe6zyrNsYEJbzTkYsYFmbiVF05dVitgdlndLoj0sgbfS/nIw8N
cZp1/Ye78T8MJGzBKW3AzOJubJjyNvnTSd3mTdCOJdsnpBn3aaCESuWNuWxnvSMcLNsWZniPZ7K5
i5W2QySlNuta6XddX8XgQOvCXGuZ2W7TaP5UIti5Gbs6u3ZJg7DT99sHdQaJM4bpH7bvP+xVG0Uh
tTH6J/9+KaoEmGZc2xnbSUULHvXxyoroyLWVuam1LNzP6eBsfr9P/33EYJG/xL3ClZdr4P7yS/20
qTrwuzEtSHOVVGQQJ+IZ1HMLSHW8c6Fh4jO315ldAH/1SbFPAxyBUXb0HbVcgerBKemkt60aP0xN
8MlNIC5IgyUuiQ96EiDjplXS+RH+56SGxSBho1TRf/8LLA56vuMvtzuLqqKrM2g08Vao9pvTIWb3
tG5NZSI2GDeCcb6rR6TW6Dm33Qy3l7YTxP4Q/gbUjxtyszaTocT3/dYYg2YTzBXaeMNT9Sz3DJMs
KEtpEhSvhO/1Zehsqsk/h6FpkUidzQR4pLdlS3XNtJxqMzh9vhUBzsGZaSwtFkrLwr1hXH3oRU5w
oqF8NelV5oKmGgwFOEkJlBpwRUjc7hvDYTNqzqp2zH4DsDBWEMxFOPP8EK3bpLVYeKl1zv37Wsm8
Kp9Rf9FJw+3WhDtuHCtdiS+ZHzXQVz/0xKR5fWFoXtS7zmYoZ31NQswKTfFMs6pcNe7wLq9pN+N9
/dqU+rZoBvTSjLk3amBXMNq7b9bAqAS+9xUZhNG4k+e6ymkolXNevXNgijzcMZUrPUheucdZ3xKO
kVobJwCKMUKR0bV8QvRbE/fkvgTqGIH0Ua1Nr1rStJrsQ2PQN0WuJKtmsD5oESHsmKuIQLY9quL5
IeXPLlpaYxa3I8yJh3yd3gy6Ht/ZfmyvA504VUVrnnQVT3c3WY2X1Mo2HLNtV0S3YLMhvYiiWCET
NVeKoUS7RpTHvsjGddzdNRZqn1KA6kxr6B1+Loib0VSQwvCekL9DpRZuxqyx7ekqj0/A2j9RGO6B
QVA7VfJ4YNdylbVf6gk99Jhq3piYyBP6+eiEebRKRxNP5XER5mqachlJR14HGFIt3ZEYkUKDKKZ8
Tgbs0G0xXomImW6cQqzravrUYPbdKAJ6XZoijMI10VmAU5ndrdosiagbKuW6zV9an4HbBDsfLn/n
0esLYb9E185RLRoujMwZE1JsYVizaiS2ouwOc006AEHUHNchPlgAM2u7/pCE+kj91f3SWVV2xbGf
wb8jJ4Hjn9aTk5dr6MV1II6dnzir0NW/uqlzjwwvXaUJUUYnp01AESfTHaJ+gUWOD2jz8U6j94BO
oPoUApY0R384zupXyyRaO9KIjUqTMIGayCFOt/Kpgpe5qjs/XBu5i/qDo2AwzXWS0eNIWzrdwNap
y9MN1E05WW32pN2sA6MnugfN0ibLy89BzLZHo0r1GNzeOnekJB3YwVawtY8R4qS2C2rPABy7ijCR
EcqlDGswiZ+zqcK6HLerUmTazuy6IxDOeYvGg2ydmeRHheY0TiXicKqc3MaqTgyvbbNhH3V3Qx3B
VOF6gmAWa7pnNqG2rwhiq2Yx70o7eehwuXg0L+ggHzKNMhV8f2vXjdmhTqC5TZrT0yC0io1aDlAt
Qz3ygsEl4EsqYRrsFLMYvmQ2mc4devuw8CgDW6tptr0+4UgbtfB92tHxsa2i3jDOy8BeuxOeDwTv
WYyyLx4QudW94tWWdAW56oOeqyYDFARmsyAiNwtTsaMS/hgan/3WrWBDfaFWKNauoz6SIKWsU9NB
uZcl1t5J/JWCCXzdo5BAzFaT/AcVATSuSmPiWRWjtdXj/BN5BRutNALPxC60yVptjV9tWjtG43sM
Nh/DfApJF283kJtUjlFBCth0oCmHHlNBNkkpZzXq0FUGtQHxA9rXi4yqWmWqT2NetF9cKhBlBj2o
yaEHWfltLVOOo/RRKw7owp6h0oBI6O2Cw0xZIbgmZUhRIO6VQByNdBMz5fXgB1Her6dm3Rrpex8p
P7IS/UOt80DhwM1c/EcusZNQiz638kpBsV+Zg/aQjDUZluOQbBiFmF40lS9Tibc8KofubLTWRxS1
2TYc5o9h+C1Ej7VOkoiGESxGNmQf3U6NVBMMzgrjC8E3Luoje1SeHZfooaI0bq2yq4jE4gaiyUj4
OtQOOAlJ4uxUjAxm3HFfiO4boSKQdFzPqs0PLYybK/uX6+CM/jikLGmbyQd1yMU2puvZNtYdyW10
D9H/bZXCWNUj2S6dIzX5vfo0azByNEKqV0YPdMdU+lWa3isWCd0xnn9ymZMHFYLs2lHTjxl0i61D
ObMKr+Ejo9Gvme00d2NjnulH7IELEO4HBN3TOmTxiO44nGQ6bpCR5lTkZA4KakDMKAjuSQtb21iS
kk28TbYmdnLeNEb61NPpc8FimTK1MDUOQ2g3h7qgxdOVDRpwVNZR4jByM5OHsaARZFdwYWL8N17W
BYCNQHIpfdbtCvsj4cdEaTQ9VcJz1sGgxf9XA6YzfYJQrrBZr/RpaBl26RfDLfU76nsUFRVrM03R
C9FRLQ1abcUdvVhBXjOfcXOvKh0gjiu6cxfH9VY3sXm4yqEGSlG2RrA2h+BDKKT/SmIDciO8mkYO
2ngwz65NX7cX5qbrEshQ6BvTurEwVasXLlPZfTP4DFb5XvA010Krz2WmPIWO/8hk+1BSE+dt9laH
6d0mLiGko9gnUT2vwbkgLR6UDdGG1grcMFqW3tjnkG8OVAxvRGrSVLbzfJMo2JI7fMyipoY60yuC
ivA5l2gWgjQoLZLBmkU2nMoifmqJsFjXDs9zrXgRhXrVhDt6Yd/sQpOsgjp/yY2px2KldOu0IvlJ
rEgTb7FTlx7e9IGIv66GUSEcD4p3vAGwtxX22FyDsABLkk7azqiU3jMs7TORoqipRldD7W3be41S
MSey9s7E4b1fzOpRCrfIlseoOmn7oiteNOUbERfOOsOfjj0P9eogwRZjnTbUfsnoVuObWfjcV1sa
rmj7iWKT+VSdCXyjCz1dP5f4056548Gv7GOGEfC18RVwLlhMYhgKEgKVKasu599S6fOQhB+DVMm2
zD7s0+MQZ/mnui8eiBCDh+p0Dg0OmypzVZG0A9gs/ZDr4iFJ1AF10S4ItgxHglnf1711MLX4a2Ro
5OQqL0HzblRNlDL6firJOm8mR2wy1/DATzprk6v2SjNvo8jftGFtcg/ITJJ7LNcLAy7zoBjgOKrr
HjZIDWjCDGz/HrgtdOuYEGCr3VcjR/CUu+GthkYnjzn+K5H3Xm4OUG5INeoYk7ghOZud0MB21UbN
qDf43CJhJvwJBX8AnytV0Xc6/hnP00f64joZXuWNHgzPfd0JakspmrKq24CKv2Sgjtdjzz5FC7pV
I4txJ7S9an7qsMMBM1bhU7ffOmP+5MYYARtGm+agg3R6wfaLAycZEm80WszGneV1+nCbK6TIKGXo
jaV9dSuVNI8hfKg7de+U6dqKVX+TmaVCrIGrPzFLfNQmBd35qJ9K3SKyVrV2g4Tqps+Zi9csk7Jg
8tRu9FHbZark6zX+sylPiVQTFy6m+Q6XBy4A2a9NtPYWy03gQcG9z93AuU+c4p2BLuiAGpXAR/V2
iLGPdaazqQHbndQS/zfyDiy8eDajPRdZxSsSfboXGqWKKVKHzVTcZk7jHmIN2hyGDP9oG4w+4QXG
+AmzSW8flDFfN5HSoFUzNVprRKPosfKcJKN6LcTewiDPKHNOz9DgcG1zMcmoQq5jNfvWMV8f04yz
I9wX1SVu0n4DkGAC820XD4JmP4TFbX1L0RdNdgSqchLtduD/Ua2zja3Mj4NhfBqFctUBrVmiPlVt
d/ABQq+bgVhyk8u8aNpvQbW21PgrWZWG2lzyxGRaw3iQ/J5dWqMH1yCEiWHPrOTWcMpVWT2aRDxA
GBhWaRPt8FQh9JxOMNw/UhOTI7QXHF3dKnmv9/bdlDD26fODpkmhYlsygteV+ykKb6Agrhy1TjcT
yS+4p+ZLiRF75+YI5I0kOfi5dcdIJ7qrGFdBNBbHxm+fmJQkfUEwNVMpGcTBgENiYkmWP/WoOHM3
Zr5GkiYD+mKH3fljjauW42iyt4lerCmFPw7mMTVTnaxHYpx1oBuP5KOeYH5zVPnwJyefxDP5TYti
DiD763sElZuhS1RcBz7f1y+eotrfWpN2H0qMWLxT8wioqgY3gO5a0apf8AzdFY0gptRxEpARIFhz
8X+4Oo/l1nV2iT4Rq5hBTpWDFSzZcpiwnDZzBBP49HdJ5x/dicr2CdtbIkGgv+7VxgKaKtXGzgfD
VhtwYUn5oRO9Dv3CdCEuYMoMAB+JkvKuPz11vnV9pOVXD6yZkdB6W2r45PziwMmHakraDe7z7+fc
iZ+osMU/b2Ncl8VbllLAOqDXFq7+EQvv2+6cBQyVd5t3NmcnBuADLHqQvLphcBxgACz1+CzZ+qN/
l5uosIc1EIgwfONsqZr6s5vUR1xVz22LUbCDQOIBHtmlXgjWmI7DbZrnsymebplvv+WpeagrQZCa
CAkLqRMubRDFTW0cVECSYbKNraFzAAYNNc91zsTkpnAzm6eYgsBZlWkR4mbcrKc6NWaglUERgeFi
o6DvNDO4N48bqBXaTTKJcVbx1ITbrtdf4FHtSoPSB3qropluRv+KOFDkPqebusdovBy0pelfKitf
KyPMZ15UgSKyvB3P3JVtSvNoFuk9JBK6i4JNn0tRp977Pjph9lVL7cMAALbMW/svIbkBuTtfsM4F
pY2LI/oRGu8rz+ujEhAM2I8wJSUFiMWvnGnkMLOxrPitSVgpP17n1vWeitlwBL9aabLtcmK+bgQD
prP4aEQYj3M9w2xSTGx0cknYLI4vSrZfcX/g0e32A0z/AJZOVY6fZkLKMk1onI1KSuUa7SnFtDRp
0adG0+YmMt1k2VuwA4a07Rj8NCAf3Uud0xGasdWvQBwKb8mpkzcvHTYEZ4JIMpQLoxWxNTEHXmDA
q4gvXoqgFJriqpgpb9yY6QOwIlZJGad0M1XYddN4FqRj9GbbTbSm6SNc3aWYpXvv+nKy6eAR1pjX
JPEXrJo6JyUI1xN1meSv1lAM80VUp9x4AWlZfEHkvWntBbZENMqceBZ5mIpAG3izrAhYioK7Zq71
ZwhNkQN4Z6SnYB9sY2FTW9wTOMXwLSwej5EPVFMzexK0gI6Ql5kXx5+12f4FDbslusZP3WBzmUZv
zQgngx1/NWNCUs18gqbEy8UfsPWldplQdeEJmsmM/gKaWx195lu0UroEDSkxJ1U8iHI2Zt0zjV27
qHQ72qTK7QB9PHVUyVbJyPY6OZU5/cUEgEirUZMJC6Gbyn+Z0Yz40OE/ehwXlIzEcozsD5uoOOdJ
3ucsuNVI8HPR8aQBmZmQSTrc61u46u1iwR5u0+qujQOcIMLDaBkouRL54G+tbjiknfwZqWxLKszE
zWjAh+pMd13H8mwHQGIA56wCPhw6yk2cPSSpNVpfF92gqaX76wGUJkZkRyuZWhqnjaQl4KqtKEmM
qGGq37WxgQZsx9XCc8KLV9veS10VCwp75pgHvpXD2gqhLZkTeM2XUhYLn4quTTmOHGcaGjVTbVs/
QGOwB6I8R8/wujveliBZ43FA7Z+yOFnBEr/IQl/UrOw7EsXoEvdjp9/8+vCL5p0IPi0rWveZKTnv
ur+FxLMwFPy1uiTE7hfespH+C92+L2YjD6pcpPpSjt2nFnQsRMZWuWo9jbDW4+AWTe2hK7O114s9
s6xv9jQwCav0VhWwkfKMT6fjI7SiN89gMhk59dPwyUCZ4y+krHWklcsK1h5ZCZinsNTM+cgiJfyy
WEjhbROv+kYz2IZtgY4i8hGAouIhqvl0BxCdXzb1PcDt8IYEQ7eKHSYEGW11XcmiqEwC9kF5z38H
GQe9irrUcMJOk0HBm/KllXISdqpiq6BPLdIGidSMKaSnfQrX2LQbXUfS9Gmg8U7SXNWcOXxdrAuD
BSsaK6gpNnD/Mpi8mdEscgv1L3M0WmCU1ZB3BVUU6PEM7BLRO6epSTYBErS0pSiMa+Yb4S423YLp
adfMdZ0N39hPt0FE/1rXfkMfWbeO+embQ8eh0G1nVs/t0xvanOEoQfI4/6U4fe25CHdiUPD3yaCg
PiKHmhEeLvuPNbVGSuRDw61jnnROrJnSfYol7oic+kZj93NRMK/l8qC8LpnllPuwcXQuZszfJJKS
CvV+XUf2JS6CP01RZtcQG545ZrhqtM6bR2a7K5THRidkl6OjW2RWns2afMRX0gjo4KAPudnRA+yO
OakgTTh2F2BA0do36hfQQ8WOox6tZ4qG78q5q+kgjJTdATsqIE7VZkp4D+BCHNMAMR5iE0pvnwFM
TIJ4OXQEb5NWm5aOYgMzKIoFNYsLE6bqlu7CcTbIvJ01yDyafxmLaVGr8qJ5otqO8UdTRACnColD
sl5jDQxYIAaIVIba5an25qdvbv3SwWPvs8l+FvdWH5T+qXTKbT6MbwFgEiC+qtyWtbaAR7glv8lP
wgYTZ5zM3T6CfVI3rzU++XiAj5hG7WEKtG9LhgWB1ARGkD7M9SEBNyhpvohD0ayKsdxkAoasjDZo
4jXn8fa15jRWOYPcibLPWRb6lShod61NHf2ETja/f/NBFuyaBLUwLBeVQPlLOn2bAwubCT9YZzoF
MaaNn8ELkgPjmHReRtxTQDyPbdW+WU30a94TLa5FYB/Yv7uNM2fhjEP8ZBFQn4zoqOXyWgbuXPPx
NyXTq+VA3DIzPn7ALsephM4clmO0GgZjRTHeUQpjXFp0S6DWudRfCRwLpVv9FEqB0Z+lK7hEOEtc
8k5qZvSAJxy9pj6upkwVKNKCTW3K9gcqReYwLCDYAmR/kmuj755c82O0aaNWxkTFEh8QJMXp1IJP
RaHXflr2CnhSJTOb0pvlXTbMq/6+YaoLf5b5gCryun/XD0EG4sEJGaPkKaqA7nOpVGNHbQrhRGAS
7URAKBpYiDiUM+D39ZmV2PqMY+lFI6zBKQFjdED8zc8LjSESs9GUcleSK/dKzWycZXb/ipY1zIIG
KqCuk2bop/xHi/ijoHE9azbjt9IE91LmxH/d1Nbn2olbkX2SQl7n+vUG8Kqum+RLWxr+PP5WVFCW
fALzmnzCDN5Zuoht6BK2M27paqdWYXoR1JLOor6F1WpC8eq5KkyqhaGqJRzhOBe0bUClrP5lBsWE
JmgE3E5kLnuXPVLBA7iCMaYpcBaEZmwYzf0lrNRKH4xy06ejt1R0CKLAGg0jqIFbFhxASgvlvbQn
WyduC++EiTsGHHlAtiAbog/fmi/DdQyp1YJpDxfPpqu3tLWl4Xq/HKxYrW3r0IALWCf++MuYOr+q
0FmEEc8qWcF6xQRFljt1TPpXIbCZ86HN8MynwbhEzfW2CkRZV7f8O1m2a3z36rTih4cISkIfqb0w
w19/aF57j+b52NR2OANBjnQ5U6U/cjLIkiWkNPbFUXCTTfIrNe3TUoOca0FQrly4MqMA28xfgzcS
15PdgsCJPOwwPOdqlmaO3rCNIV86FtACA6ErVGzhKnItDBm7sEhXJfhQEqD53oDGMJqju8QA8lXU
nBJgD8HBCedDR7w6Lu0XS5FKF4pSUgMbkAfKY7AvLmeROWi5tG9fJki0UZT6O1a1tRZH/yDFX7L6
PkMvOAZ6gWkw8ZB/jWYcZBBSd6FZr3Hd7mrAiVXBBwSafJh72KCCaPrN1FE0ec2V3vHoyymWCHUg
TW71xo3EfiD7C+8HttGs2RcAp+CWiYqF4d09OZSWAc7oBSOLxlfuwmgISY8du0wwThWP6rYPDoVf
/E0yaedB5/4q1IigSu5iqAUEMD1XVlOtrEhbFxMJKyNBdGws5L62dJ6qcVzpTejD3Sj8hVHzqxfj
W9/WDBBb6Phmhz8s51aZW51c6T3kFNX+Upd+y4Nqk/pJ+OKO4c4iDbYd/V8S5fw9gheknSsD/3IV
DMYl6Ox3ovzJsuI9QG3cKa5bh88rUZY+SwrdnEN3PurjpxClNXchMswGn0xav/Qzh998/CoYFAPW
mlv0qaOutuvYUD82YD4qMIdZ5dm31nSOZkAFA4OMe/4aHn+J0ZGuj1EkQN6goszUfavawD/IXbpe
e+g+aTT88ywWqVIDpBEM7cWxlplGYXie9G9tw/3tYowZouglgtk7U7wSAGi9xaQMRBq6M3TgCPN4
YlXMxzRdsLb4C0alzZwiE3IzElyvi9TpRSffBd/Ip5owlRhWYAg1CMjSXtSJd63cBqHFhzUnmg74
cpYtYvrPZ30kdCg41kVXrfk08DyrgH2yI6a3wsnlW7A2ZfQpDW1Y23HL/i/th1USU8Utg/xaj9a0
sJG75gNnPbApwdx1qpsFcwXcRs4joNSqGWAFGu6/zcZnU1Sx2IAkredZN645KsKJrfN6WycM83E+
cX3CIQV6aiwDtCs2NM25MCEdt9a9EczN31BcaRcQIeKoI1JokYGYB+Vvhma8kYjGs4ED2sysqEts
GbJolLLESOJJyaXXav1JkFteKIF4mWN65tgAN7AvzC/Blg64cMMD12e7wuJWI4b0787Amt8DxFno
WvLrTkwPnGoYZrLK92hBbBUbjwcyh+MpZFrKWG7rtua+yplTZW3MrwK39QEdJYtiM25MQ2bVHnHG
GuSX5cHEirwfQDNb7NzlrEg4CnXJIgqTcOYA/XcyOJXlhFjcDlgvsuLMNLqeezlQ5kDa/wbbNOkQ
qvmv3I1Z+lvwJc2yoaFsnsBN5DjbcaadmTsAsgX4mYH/bACjzPnBIb0NRh3Irykhe6bajp4ItAsV
LVSW7OAPMfi10hPLwSIlGjoHxZrz3nFVSqwBAkIjUsAmsdGBQ3/dONqbLdsfB7UZkcCfGHFq7yHH
EiKJt06DQVAEdFy0+iqH97/EBsmOyvSNZT2G7jyrOuZFNMvOStE+RTxuY60qN5wrYZ3R+dBwrfjs
8MmB01FSJcRDup+RaXKBhjWoX6NlFWlMDg4U2zBw42jbEFJjln0wKWSgcyPL5/VUv5dTdwsSa+81
8b/EN9+EonS9M8ub69dEIsvUoNKyWAwjpHFQB9chaOCVRQGntljM6zLa6r3mw/fmEurEFuP2YbQd
AJFwcbnp6HHqE26XMqOsMZFvSNDPFlXvI9r4TB9uAY14i4DFmEotfIT1yD4hDwCm9Mpfe3JgSlj+
uA5I8sLgVhfiKcHdg/Ck1p3XXns2nkXGUxxWrb9E+Pj40j0NWsFor72UNmCdMlQAK8lLXAbPtDl8
xU3BvvJObHTJceA+6nDr2eYzozt4j5HHuQloOl+l9iKKpndH5RyVSu+nLziMg0jYjr3/W/cthB35
1sjAWGax/V6xiizNljUpqINTHZiLhGN0aDxnWeMteg7iiVFyPOw37IvDOCPmnlc7r/zXcPafT/WL
nk9YB5PiVe9rDH0eAWHDfTF87R2b3K7qTX/WOCzMhURg70eX7Wc+PqtSHsxGdzdph1TXZ+Mh55Lp
65c+Y3fCjBfvfEpYgbdzXiKnp/YzIpe7C8I8nika+OhebhaBqWjYUdMs9bq/Vg1YGRL/YiaoZlaW
b42uT7FZtOsp5A4ftPyamM0f1BMdXkC7bIS9jgpEB0k6fJWnXG4lci9+t40v3WYdjo6LIJnwiKZX
3p+mZ6F6rtoihYwyfDmpmS91rdxTz0zDKYGpGXHwD/Cqz0DmywXcq36lBfZmKL1sLtXjaBMurDJQ
LDtguKzGvo/iMA2o5mroFzDgn07RbFpZvMqceiamFizHwV7hl577EG2XXszeoylRde4zqVlnCH9b
5f1NMBNAKspHHpQ02CQcB0badAg299u0KOKXUtfXeq6wQRbPgWTkZBj1l1shJJYFBjXHaeZObFFC
UBqQIM3px4x+e0Ydm5QxZ5hTAtNV18Ttl1WCzYPkF2YYNsvGpQnEBu5VzE4D5EIDFoXK6qeeYx6N
G3ddMf5NC5OSLPi89KPFiIMqO0/yuaK1PHPFwSnyMz44XD0mR1WA2ZwB1lEn1n5EW0fXuptJZ1ai
2HAVQfyeVJITI7qVb2fob0IUy8zaFrX4pCwNaJ4xfTlgaILmx/NRqiqjTRYyhS05jOOCUyfEcgLQ
BDnUa9gofZUyOKx7/4l8ZcWTGs+rreXHdBR7KyyviWSe7yM6zNogPTjIJRvbjXe5HXNcqMCrlkxt
6dTFDEVhp8WvVvZ038oUZw9/Ht2Fe7snWm6jrzmyvvWx2ywjjceZDm6UB4QDFLYPe7GT1W9MF1DJ
DovZhXNjVxgtC6GreaSc7djRSikr3cNOx++cGhFo+yKfUSwyLOK+x8khm3WKjZ9qzubZtUd9hiK9
gusx400+ybJBmu1Q7WT5pdrEuBMKiLMk0WvnwjDhGQx6kHCMgZDWo3w3MrcOSuM+c1BGKhhv2CJe
zPhHpsaFRlyqH8uWS85E/gSktWZ6/BdFQUKaeHhvCz7rnme75Dy5covkCy6nx1ZNWJdKaXM3sBqU
Mfne693rNCTYIG74S8vc5xDRk7fR7g0m8bKURQG0neNwF9DqgWZmMT1qPHtDGegdzKNRwSGJqJP/
X8a+zomz+8ytChgz05lZ3bbf4YAdCVsYl+uv6JGEmlbYx4njTiyTJzcadmzE6bwxW2cZZfENnPNX
6KdAqDTjb0h1hvPABuaTF/5rtWoi+4Ihzvap9Mp5nCZKUSU3lu/KSP70DleMAFQb1gUexaz5h9bj
9tml1pMdvfSSIwrPcV+nPtXDpEAaEoGF6ecMls9HJ4pn2+hXbp/Ey65mfJBm3I6OTTmY8Tp53sKt
rQ4kerZ2ehwVBvBwkltY8KivwKQ8ZE9GY/7pgWrfU2rYFdw94sIhbMlYsf7EZbjone7WJdl7nbJ9
YG7wUqWThgcJh/RIDA49BsWW7UXkinDtJB/0VmQrstufYsRSEqPooTHcdA9uDusWuGTBspk32lwm
RTkvHIOG4wJZoWQSz2YLwlUFGLWx4h+nOP+BwUPmhLLTOljhOit5661MnbslZuZxH7SwwP1IJIve
r9/o7MhYz2hA0NwcPyFGAjMHzZBU1qLiGHW/Rf5VcfVupISmaCg7hz0qvaAyJq3761iDDR2tvl/g
I4Ktqkk+R/msj8Az8/sCpt0RVmX3F9C/NnMx9GylZ0EllqyQWMkWplKUZul7PRP0Nk/OnfJpLsJE
fHSWWa27Su10z1kb469X2g4Q2uC7nuxuDR+kXuiTdQxzy1sOvfBmmmRf3zf5xVQNuz/1A6zUQlPn
g+sRJUfPYm/dtyvBHn4+RjUFhlXQLErXb+djp1GPqo/fxr0ovVTqa9DpLZ6wV86R1VY8N9UcuH25
Ie6y1BLZn1X/XOpNu6QentqUqP4x2vqmZ9+xSw+q5fYdK57CwkBOXNGsUOZUNfgE9ZGysU51E0ld
JngIcfHeoKpkTSIHG3ZtrZXDh5o4ZXEfoLvUAlXb0IdjarTpTgI4PRduoZ+pZX8uDePm6V70pCBn
XwFQvnQgCxiB6fCd9GGXy0aj7IJsQjTQw+o7EiUYh06YMObJc7mrGxTbMbBOXTRcU4rfrGLSPiie
ey6zaA35tlpYU8qki7RT4EQAPdPmKTZ5fveO/+EFbkTgr8KWx6Fm1Rjs9Joayh/u1Jz88tZEf0LX
xVnsCDRSz+mYTPX1OtSLAgk8d0+jbdFzYjwbGtqoTWcgg/Za3ko+WGKH8mlK1BG/cvosy3DFwHpP
h6O9j3w6uGM9Yf86vWk1kpkeQUVuFRatgCI1mqOmP8G2fEy0a1SmTz3IGLCMqLpebO10J8HUI8QB
go02L2MsGKnjXLIRoFqJ2Vl1qPm9CpvtJGSFaW7K5wg3Lg/vHqHKHk+jUJ8ZKIDRJLDYJdObHPz6
yWOUPwfUvG1j87sR06JqAnPjetq+rFFYrSSz5kSYvhydmBw4XuhmQ3jpEIUbbVhy4WMHLJ5AHwGB
0eNob6c/fc8CTw/pCSYDdfI1rWFsxdpFg+BrnnF+BksEwu1kpdG8OY1siXeGF7c7p+r7OWPnE1GD
u+YaW4vEQeMEl1UCQxRDcAKshQ+89lp0kGhRws+kC6g94PTG72IDZhb+uoxUieG+IMpnb2TaH3Sv
SE/0v2+cQTy394rIIbXSnU7dldFOp0Zr9D3tOR31ntiJ0jrY5RUozyBmrl7VdCJlaMaGyyLh5P41
CT5HBR8r3+RNs9Xj8KVu/YvFI2lWtj76KmOPpps29RTiFlDOubAoRDDbrYH/SiXq5Nn9iqJutSaT
V299Dd2sTZ03imUYJLklnjstSze1fx878OzLvW6ZV7H1apik7wdRRP/o57bd7h3ZMqfdwPf2A2wO
Mqj5vwEw1UJPCE6a+E5mNhT1GdjRczPSVGXA9CgEbtJ4qPGlsLVa5DYnvgiNttIcmhEHjMm0D/4A
E911Ko/OZTSm3BaRu+nUWvDO/nmNcYHLAiJ9kheDoe+ls1qwK7Zp7R7fWjzj52OOVdwJSm0PTAKz
dxnyUUOMQb4J9LMtXHmo9IhOrMo4d/eX/35uiXMlOrVvLJj7vE8OQ2cah5Iy2YQTmMm8HqOrU/vR
1W81MqeuCWdFCGfDDoruA2Hm5bECrk5CU/kr5/6tGPVwpd0hzyxAmsmtBufY89MD67Z1fLy0ArHI
s0NkbwZBT1X3SoEv294wkqcxjke8glZ1wYNe2cDOrdEL9xq1JTeiaF+lWQTHx3cZ5r0+gNc0tPq8
vcdi0mA48QC3KcQU+Ys3AK5irOquH/8wtsNimzgH+Js+m9rGubbuVF47m4EF34QVj+a8To9pEi8K
cqUXywqMi15RHxY65VE3Ipq8ZAl3PpdQcvBnYFZ1xnNzzRumoUOsZlEr2FmrqPhABn/ph5pyqirw
V53G3JJpKz0YLP8wuTrk7UfoHbtaspocBde8rv5XnvRoUEoHRY1SXTnbRJrzRyJTH2gVeTSmPb59
vOSdfdAFSGEuJLTBpJi7uePv/JYs8+wRHqtrjTG0CH6qe8Gw+eG6TvrcPdrdPUr5koHYl/mhQMBO
LVIqfv73sbI11itqjYYojd9jnZ2j1/b4NGR0Vuwcl/y95cp1KHN3wDzjN62+h8JOjzXJjldpNN/d
/TuhJh8OuQ8bbBo4NYvoljNX2PelF2An99xn/Nr3f/J4qaW091nWveHO/dVxsb2oDpHG8FzrVmdx
sYAe1Z6zapBrV+qvQThl897Dbke6qFxBWZZ30eJWeiEeM0J083HsazWjxGKa/FOBoHBCPbBP9kkY
pX8iLNcuOQRR/FXDUibd9b8mxNHtfr3IQkJ2EC6EWb/EClCjIZryKDuw4D5E0LzZPlokgGBHK8Fw
9PJ4kWm5K8YKjfreVz3KgFSPFy/zoHXIcGn2R1asH7VuhAS1VUHQ7r8fp+zvBI4xR9OfGyMzz7FC
jPJH4H89jmjIl9xT+LPauVXbXDAEMSiuFw3weVHMYZe3tyqNMC+k2GWmdI57nK4HSFPvfrDzSJJt
9bLObpDUmm1PcOZCB/2ekOCAsK0xUBFjtc3cYVX7TkIpDpjvqLNGRoQVu0eGpDwTsNLgCaVDNZJv
hlP4/9Bpm4EA06DnPAIM0e/v24IZ4aEJmcgdTkBr/hAr7IVvS9jTRqHhJOBOY7/lXBFPMtvoriKh
Z76sxtWjfEfDDkSLoQ895vFi3UEx7HoJPSSpvx6DNy3yzCun/OjVHD1i3rSmUh1YrMA+UZPlkV4e
hsba2sUpoivUrum988CkLYVsc6Dp7Y8Og2qdSnaHYAYsE7D+C8UI3T2jwlZetPWK2gy1swcneTLH
dp0L+yx5op7T0bXW/P/kxu6G7oozELKxucpsPzw8XlJgzf99VZTDbwmdf+NKOFAireNvsln4Sllb
L7mVGLu+HSWbcwvGMAoi0/GvAf/Mr+4XLKXIOlcXW+LaNfR+TSI22TzWYVN4+S4kNTZr9MxeURFP
hCUOj2HTOxfSnuEZB//fiHnlSIuGvwz9aKVh4NsLyQqtg6ziPCHW7FRp9FCc3+Kxx/EKJGb9WByG
+6owDXyIjN5XAJBXjo7ATjqjeabjKwU658sduAD8pUlzM2lkASTOhr4s4/g90KOYIqN6WGtuH7+L
2PtwsjJfORJUrFMpSTVUJffQlEDyU7sTkAk4hxz3mVVXH0JE7Rq7vb3yBd5DqXzO1h5zxK4ddPyK
Vn55vFjCftNwx+4f35Ej4nYOaYpg6fvvXyDFMK097UcGFpNUntpHrVoPrZCnR1OjC5Z4E6T2X1UX
Oy0vf/IqggxPevy1pVgXBkJ/abRwnD3A5RoR/IVHtye7A4ShodKtb91mogCK7dcJMdAXcYqJvbbH
s51W05FO8pWu++WnE6lm4WdjT3+g/S+j6mAR9QwU586IuyMAI7sYRePOyYJFh6YKUNgZ2q0kz3e0
XOtY6b1+KO4vZopWNXt8b1P/tCKiZ/33rU+B74q5pospA0ZKP9F36HFI2/XOPXQlqguhNGpp2GCt
NYvTbdEAn3pQO0aSGFcTI/TMs3zGb/dQcq/MeP/4V/pOUD7h4lLhcijdN7TTt9Iz5XfplS+lsU8Y
AkDOpmfXsmtjYwktm/sCXiIsekb5DqrOY5XDM4Gfoln5FT7mKrqYdOhtLOw0m7jxg6MOu34m5HmI
aOhAKB/oP5KDfPrvy2HsV6lBt+GURfjPutS45UIZmymS48KgtGVuULm4pBcduT1zjFumeay0rJup
xRar0NO1L8WFwQTNkAWzwyJHLpW+YFaUMTqOIW+x33OvCpnmiPvv4AdUR7Ne06Bhpt3ZGZPdoDfW
vm/pNuydcpmWWrS09A89abrjueXGOLo8cxZe1XwnramttUmO8/peYRcNZOYcR4fZzhFH+OPN8uti
k2YErA0ze8UQog3aOdEory4KNSHFdrj9OHAurYKYts/td+4646ZJB323ZYKtRIdFRlKWlTPSH+7I
2HIw/2zCy8vIpacKN7y+p/trJg07P/bamM+SiZ0JVVJbc8Rv52r0fT7wmo8XU6O4KopHmF10b5p4
5FaqT95BUvKUwwuHeovuz/7R2BcVwrrOrFKL7GVG9GnO0vTXkKxZT0N8SpyUB4jjnCarZvpsUg7W
60DqMnpvGx13ugmR5Fl5xdrSKYtxh3FtucMywZt8SIXNR8c6Z+HOpXo2eW3SdjNgi//IQmeYA4LH
h8eYV4x4EYe4DZZEwKsDGQF9W46Vs/GmSh7rfqgY66j0heIepLTMcI5Fh89W08a3Amnku7DN/764
/0QrEUHjkKgGwT445XgAN7i7/JcsGi8d8TPM6ngl22nIgKOQzBO9F85kbpqvvsvfoU6DKyb5lXpv
nKp6r+LC2EtO03O3qtT7aOvbnrhohAtpItTpDYcmEW9diDTAKYD6WKsa11Pc3KnuKaAI434Tt5lz
herME9LY2Y7ULvSo32xiY5wgxdWiiwrBhllEbtTVmZjeh0zQPmm+fWlds6U3kxwcV+H18UJa5Xmg
zWsPr8nDXxhiyP5/m8fHDvLxMyyTAsPBX01J9jNpTtKIcZr/pL23cdM4XbXN0K6skXOr68S36O4s
9g3eZR4iwROlNcJaRSbQCajg5bFnuTimevttGiUf6x1Z8Hh58OwV1VlWbw2nUTXuKrE5BPmqds4a
BJ6lX5p7wxDRvlGi34Ru0tCkiZegnvJ2o+5LlqEV3YH1zyHAsIv09mmgK9yYMUc7UqFnHKj8fgrg
xnwmk9xEDR/LkpmL3GSyUIsYA/pnbRhbN0v911wm07bo4u/CKQ9mwlNY73vjZHoaw+sIAeNevfQo
YVJgHumGMPVl5naUO3sxT0BRh9vHzrLSovGUAD3gZhv4gzs0QBd//BnIQ3v0oIjOKBsmsoDtaNvq
SK1mp1oOQoR8VFOxBbvDkACMb3ojsje5hnNW3vGgbVOXB6euV7pdK4rJ+c5Iu51PP8NB1VckGnFO
OjN41oQGgNL7NukSZQZAM6F0EuPc5BG9TmnnLur7t4+f+T2PjKG/h5LVnbeVVbWx75KWLzmufFWm
KtY2Ay2gdryUrlvuBn6DKPLqJ9metKhmc4cbY6+61sD15Bh4Wb1x71cMYGvYWQsv6KwtniGu/SoY
5azqVPHG28M8vFSfMV2x3KVZsQ36gWGoyzB5cO/pMJfOWzRs8ZK4w1OJovfJwcfET9GjrdzBp4C/
wkOspwm9um0UHQQEslwO8UfRkK7QjQKzpp6vW2PwNo3pymulU49JzNVcOBUGIa2kGTWu7N1I5o6Z
pPfUTm4qZsiDUPrlSJimGPLTRN0TycmbVRPtznr1KS3CXWHlUq7ujPazW/mvMbHVe0W3T5i5c49v
ue9jmjAcBo+T4w4HNGMoxDFx9c4dsk0aiD8cicWqs0JzT6DtHSMSlo2sT1aY2Diu9jHil5z0O1O9
3sqOqHjjZSRZDct0V7lz9Ltw+rMzh+n3GMZH3pWW8Xitb4jAnot7ZbUBdXZFH0KxLPFlrABui31N
wgSpxp9Q/3nzrZZpva+s7pQykTqJPrnYQ9d9lVVwNFRafTqU5BIK9ezLaGcgRzKlnooAaSLwHHMd
KgwsUVvp6xBuCaXPfnd6fAWdpz9F/vRCDO3/CDuv3riZNAv/ImKLmdzLbrJzt3KwbgjJspgzWUXy
1+9DDxYfMAPsXowxDp8hq8mqN5zzHHWqW8adrpPBBFjPvX4x1KXs3qM0t25E25B/68ifOONnf2cB
f39dKmHvk4Scd7bGLTs55EyiZi/NM7TEV1Q+VY9R739/S1PSDwXIFJztrnGyEOL9JaNoM0qev//P
TE25h8Tw2jfxfP7nh2Wl2v7z0z63aSJH6D3/+rUUdVTjt/3mny/t71cKy13bJglim7+/MaYUg7o+
Z2fVRue2XuSHbnJO5RisWPbk6T4m+oGQrmG+jE7Hih83Dwqo+YEg+OmhXIBft2NyFw2ySbfLZ90O
7UNs8PuTafOt1Mrt3z9oJ8rmCTbguLhGfvKA0G3N5L5lUX+p1x/SykUU98/PSxSAvlPcaZjhP3XP
xbvQdv3D4DPdnCR4ydJEgbUkS0gI/LfQreckxX4ruUZ3qaFWUO8vdDKY9S20KZ6AMZtZWOPNbMfj
zCnt2/mmNVIijT3/qDnmUzY92HH8MEKEfyb5+CNlRTF0ESpBMta50K6u7b+zbtf2yRQOjWtdfSeL
90CNvK1lBCPr6m1j5dqhhGT6PBsS3xsLZNDIKOOmwtmppr7Q36ylWEZbllfLUVd85z2r/lDVBDeK
vuMQD2QvEmOmb6Z4+KrJM3msstHe4m05CqPwQiD6CKpR7qT4eLTxLGqqRd9DDC3SJbqYcMUu/gQ8
EzH5mRs9gt4XHzDcvkYuUhP4IXagUgpXpZpT3sX3TY9VvNETLTCY+yXtuJwbjHWlSHdji6hSTFAY
Oheyr0Vsbuss0G5qbeO7y5tnsw60TfaDWXdizPZjChbaFsmVG3uIX5uy0Dnzp2AeRjSU7pAHZgxg
O0PzT0vh7AZr8jHguGYAQmk7MI/bYnw1tgVanG5HdYMUPcFbrrHQzopTkaQ1IzDMXElV3486odMk
7+GVKfuwMdoDuUlf7tjfkxQwaJl/F5vtW4pD+EH05XXw5dWzSSyVDjMrrjD8EFp9bBk+ABJAqzRG
m27GsY8sXaLaEuplXFcoFnmU6NrTNOgL1VyyxT6xPV02MQLBtVnfEgeonmkc7wkGXtbpGRN1oZ6s
mj0KQUuYeTRfDIeJ6iOeLuQ9IqGxZu+cLtxYtrZGyhZDuHQEiaixMK95+tbV5Wu7eMwlBOq0VpB1
lYpL5cTxY9uuaZ9sbxgnnZlD340RfoFa9wgeKbnOcclAd5ytkKN7fTrNTZQMMoicoTzQxYiwrfU/
LcRnGynZRJbZpS6r49JWrLThXYWuaO77Ekm0Fg/XqO9+1336qWFv3I6xqg52Yls04KQO+4SYb/vO
+ZqyFLOC7LpQzqrDf5YZZE3tUAC3NDbl73jxz2OTouhHF4kaMsLWQOLFtiTXyVwM7+B5P46c/3DB
MzIw7D/NZ1t67xNTMrxQzN7J5r4WQhEPGiGjwvzKbWQtmLXajJbY4asUv+IYegZOgfuRhQna+fID
9OeMwlOFk75Q5MfdtEVQFB0RrIRaO363o2geWJ7yF8IDR/lBfPLsYQZo2RO18M3XJ6giV1RrO/c4
Fqg3K2mfO15/1LaxDW6BrEu5qb0E7/bIukRvIWnm+oxmHFHI6lR+8ZTxMOWi2s9p+0sSc7o1daAj
gHDHAI1uTQjTrjJI9YOdyO5xdPB0Gf7OaMRvf2CkwWqY/koVUDVzecB6X+6WOCfuR78lfJChVibk
0gAVwW0BT2G0+8+8BUeIjB3Ny/LWGfW+L1fv46usSCFDZ+gjMmqs0B+rJ1vZ/bHM4lsuW4gqspmC
3mJF7uasApmnBk1hcS7KJ92IwHkrJ6ij6d0aRnLjyr3q6qPsS67/odTRgMhuM2UYUyM0BJmP+kt4
aoZHoGkP8dEaoKynWsahK6cFWFryAwk+OSGZqoKxxzDsqSqUiTCPuUDeQdMWMqAzd7Ea4EkM2HoL
8zmZFo39qLMz6g4FTWKMoTNJzK+CJj+1d43lX6XUwJkTPCMGlTIYItC0IYsS14+N7I2NCd3qbfae
tYiq+AnSBo51n1Tv2H+dFSlZcYXXy1PO1vHHD1/QnvX+2XKs4RD3GIBrduC82VziqTagE3W2TREv
Jz1OjoVCWqDrcCcml/Jj6ioBMCBBoTSj8LZ9+0ws4ieimRz1rvXQEOIXq9hn1zTgQjDY2eEqiTbR
4N0VnQYfuezpXLEFjMiv5slAJmW22aEwzALnGQciKi8EgPiWM2QDHGOcGFSXTgqytuSBcOlJeEnI
1vXneDgPg32dgbhejVHuslkPY2N8JYiWeaDGv9ZqwES09S0iuSvQXZtEs8qo4DsR1vF3pC9rdkNF
b+L0VmxySV+mQ2Zxt+W4wONBPYG2Eq/ciELJIRI9kU17YXn3PszyPFeRttOG5tNjF9NWnHXrnRjk
jLg13KbssbsYiZ+ief5V5tlDnuBDGxdPoyb4GixyhsrGqwO3Gb8ihfK6nKszW/P9rPonkxRsS4vL
QNoE3M7DCacpitKZyTOMEP/sd+NzXrrv9ZyAEpXPTd8mSF1slESFy5poaB68hXzdRWMbJcvmpyDm
Psu0KMx1aXDQBa024zbsMFowEjqUFcQBlsXUdPO6HKHNqVP3blCuxD1JGK2XrzqKzAHqYOj6vY08
dmNhVFlSxdI0m3aubeBigMRNSC4+WI5lmnuNWwmnZxzTDFRtaLRRcdbT79lEiQP0/CYrzXsk+IAN
PLaPehH8zLkvOXmDVOnm2YdijEQEUz++zN1szwjhKJgrnx6nQ9RaDqxULRT1yPM7M2yc+K1I0NDG
3kuqUZVOzM54TaLpWMV8KJRj/cS2tE60j66gnMx8nMFWbv5JbeZON8Kko2t2ptR1tiJJEH9DveX6
e+zbjo42xTNR2iHwMERgsFoFAxkWAejNU0JIEQQnY5jq7TGvVcy7SLS0V4Dw0dRbbbfdW29Uz8Vo
PSUjuaK80ihWNBPPaHyXlPrCTTafxwoFs52xQ/fm4VpZZXOlHrXxMfr9kaAkXEP2Hq3uuiz9MlVG
yQFhB3DHGFHy11+NWJqHVsegN2QS5gehvFjmGGQSchDKtT82owG+gkMqg44+3jamLz/VH/NhuEmb
mN7YnD46WMdj7psHAtQ/nCcDLNq9O/moHhxYRvSk3Dz6w4LcPHBb+0HLjc1EZB5rWRAV6cVolvxE
1N4B6UIamozOiHK0V0c99spkFPewWQ7NJ3Gw2h2XMe5LGxZAQm5gpNMWNJ2zR3WO8u0epKsRIFvm
pIhem0Gd59a1TnCi222p9795lb5l/p57QxcWGoDjWAFQgHl9KxBxYpXbZpEceRl6HMAGw96yJknX
zkGrk7ijo20OLG8UvIWTjWuNBDvl/xiV9lb2eP87q5+3kxWt2CfWQdJmRIvX0Q9GY8RO0/eXdEzH
oHNGiVlO/khOg3OBlqkxJQABwfZdxejZtR6F1Wie6sHYL5V4UjbHlBNF3goDcsMUUzx+fuo10+vw
3uhbM0dWhjLb3GsI83xnQpEMYQxFWrWr88o6N1b2qWtcn2B7FqK7F0u8DwaYi8y6i7LkFUd0trNX
OI+w+iDp8wNHP0Iyh6WQhVlNszF6zTurJLqP+cuJISahbzRNVhF3u3QmyiHWktPsc68OGCO2NL+/
m8VDetGxYU494xO5oL6R1Xgn5oT49QLWoQMBvFChl7GL1ATa4Ek+qoI30ylJM6U68mAXkHzn21tu
qobiGFFg8ikLGylzJl9VVBBhWE/HopYfXj9sO2i+MSudLe1VyxeC5jwqrSPSn5IUZuB4yMR/NeMv
kJarcZJ/s7tETESkca56+ESdsab8Iu4Em7ZwDtfmvpRLdJTp8oT+BdFd6r9nnvZDAnK9y0jYtEao
11GG4KPJvF+zk9NylY9OlKwq2hTzV14cO7O4k37/w3D3JeH0xIwYRbv23DW1dmkd0BNF8wtY9kHa
xCJIH36HPerbsqHyENOjbJZh15f1qUjLGdNjuoclre+wAJBICG9ok6MHchPnM0VlGBRRwuBDvowL
eNImNjs0Ccw2xjixLwsi1rjpsMB0BYzjuf4k/JZuELu/goHSJBC0XxZk+dWMMHHWCGw5aq2n7y23
NvCJ1G+zqz+0eEYk2srzsOTvsPeIajJYZBKK2W2M1uaj1Gs8cnjnmNIvgfGxQO7jLkSU7OV8Rol3
7WV112oOVhaneaGG2UXawObN9Xht+eTCanqBnKVWXt8nOgHj0UrlV6zh4BUuMsrU5ADnhDwW0ukA
JkR9INaa2LAb88GtvF9eX6JM7O/ScmB8Xw7RvtZcdhiF+HCmb8FcOdOdt0zH/mr63ldXNwHY3b9s
q2fVjqtWNn72dDUccRuyPFBYwhZnfRX6sJe0qFppHj0xPwFQ2AC7vY+4a7fZqjpUg7lNnfjJxkG8
Rmw3gZ4joqZTaQYkinNUZoEylb2rKZoLF+qJFaNz7WS3HwtewGXG74D0FE9hhpNkwLgkY1KX5OD+
kCR4msfiaWwMrCy9fRtJsNaZI2KBJooayRb3nHQuzpnv125k27TJuORAYNAdajY1vo/S16hHrPO1
tZM6TcyY120Y202Il/xJ83DYYS9j+46ir2M2S+Um4BPoSJgME2pJTR4FN9fFySSpoCWSfwy/pQ91
RIuwsqrpjHUl4NP/lfrwZ6Yx+9TGdh/F0AVdDGksFl5YCoZuSUMnUxTUzfJFhztsomjhv++Kk8Og
dwxiPpCth05fw31rp59qwHeSp6ek7z6Gln7F1XpEqUX+G8KPt2kgzjVtcvOHCy/33h3rX8aIc4st
Kukqxadf6PSKA2rZcdktHSJ3dhVf5dSe4ny89NY4kPUmr1AwqJGN9mnRrNDSarTjunyLcaMQhxX9
pMt0yBPOJs/gYcFnDF1847rNm/Kta2RQsCe6xUE5XUZpxTtL9evZ/NtN0lA2l0V7IgeuDQyjoqhH
VD7lj43yL4UZnRYJrNMe6+fedl/LHrEPEfakrPFVt8Xw4gBEKBknpb8ZjztIkwyoT1r92hBQt22t
F20c8BySI7gxhNoTZtSz6ZB70CGsjOKhRgCzGSb2H55RPSbzrIgGTkls9MPWOvrUSTGfbiAQMRzm
YXnVy67aCe5JvHtm+TCzr+PND5tWlpt5PUAgw2SUCtbG7EQFuw8NQ4OzHqYdDDZBchk61ReNNB+W
IGj3BwOeNyf2ZQRraZKlvXMFVdrcMpkkoQ0NNdbOq6UNBMM3WMaHuGHw7Db35KlD7WrHzybR3pgK
tLuongQ7V/PbcZ9R7AMcGPmUMF7o4XpaVLDHQIfH3XbEO7faqCpUuonVHxin3qEn+l5FNzFECbJw
bdB4GhJHVxIKFkHpWUqMjN3kvC7j+Iy+A2CaWz27enkpkugubrmPXPFlJj9u3GfB2DE8T8rklrMG
BkLyzvZabcvspozxAsfixRTaZlGTszVcXicMR+t8xv+tdZg4sw6/W4e7GG6twYLSgz7HTs7VHR57
onxNPEDMFtTem8WX5QzPE26Hhd4kY2asWfVjEsNOyZME1W4FYUN05Zen9f5BVbbBSah/aSmrmZyN
c2DP/Et9ZX0zhmk2kYmLKMq6zVjSOLrsaXiUfL4NteK+oQKttMek4hJEo1OHJu3ARtcXUN4pZkS5
LQctRSMcvRsCh0LcYZhpXDuMkFvfUTeeikpeZWsdtJLUi4L0I5fZeaN+lZ24I+4nC5BL3sBZ3Jvj
HDBZerZ8nHEpHBHa5SpsbInV0dGoDXU4gIZXcvaBDtn2DktKgg0tRl/G7tuAxRh6JlSYtkC5PM52
u6fMJJm1QQ/U3VIHpJgbj4e5oHqnhpzxMjf+Vp8/VsSM6TCbdiaUjBSPz0tcfWNUYTiaScxnhU6B
w35/ANBlwfqiGCv+2Iv9qRfDM00dLAaVBXBLLxER6hytOHkcmj+8uh2EEJ56jTHtpix5zQS4pZko
+FtBU1SzvwCw1ugm331XY2bm7nHn+Xg77guh/SzVYw7Bcq8sxMWeSpmnDnR5jZY9ZEgIZo/AyN6R
m9aeraCvzHu3qX6zLGgCWyZPMfLFGDA5h1AaEsYXb3wvNo89nJWsd9+6Mf9o0O+RyzoHpWtc9Zll
84jKRl1TLLtKARKCr+SHXQ36xkOmJCb0wCl2bBBzECHnJqLiSZ5737a2ouJFrKVLNeM8GoadhN0I
pSHx0tc0qvLzUNvNzk/hgwrlMk1s71I/khszLucwX3ggC+I8VISjYwZAUrXabzagDX/9QUvsQ0VO
/LW1Sz4SArrRSqoAmh4bm7nYWioKp4V3joLhuPgx+ySiqTd5Pr6Jso4vqKlAWFG9QBrUV96PPRnW
pmVV3rnavYPy4ITMekVT9pziY+pvTf81ZSIVgjOpSKmG19P6v5IO2S2NA6Psyf6Din/ZuNyuAW/7
DoXRViyi2WlN02+dhWHn4mMsl2yTAE7o/NHO/7QE6oi0voe93mIWRzEN3BaiJfa9kDMeXg6i0yIq
Uzho3PX4sA6GLg8tLqRtTnb7JhKXxTMeySozN7Hj7xM0FXzZrkJTZMo1jmBTQWeAIEHRjNiHo8/x
rKvdq7fSpJAfSzTvmEEwZefMAuaU0Vbr+d+InsDCtN2ZbrQ6lfX8zOCvYSZqXEDv/mqqmfV2d2z0
Wd7XnXZS+rXl3Sl6z94Oi4Btt76u/ehPJzGaoa2P3Ddj8hqLU2QNL2ri6e+Kdn16b8TKv9oJmLSh
dzvkyAJ2ZZ56Vzw+cqPjTAopvl7rQQk4tPPOdpb32DKYLDjRTo72o6vHaPtIv5AlKFBPyNOiibPm
dbdKkzY5Y+yPs5mWSzClThWWjJkSe8bavAZS3peO+IokPTXH1YlXAC2oNV71sX40hFFfShkf6M3L
DSOAO73NPm2zZTOmDSsW5wF7QrN+tQODzlOOVCEc/FjwsLpBzULuBv84wdysfXUVtY3vhYiRfC5c
Qto6HTAWLFN7flGknB/xI0So1LYZNJigNyjyxiLmoHYyK7BH++rgLgCuWTNHdp67Fy2rVj+PNwGv
Li9iRAmkjZJHLZ7CzrfZ7k4gz2MX8EmZF4esGHbr/7o+v2WtZ1xzTPrBkudoj5GpYG43HhCHeQjd
pw9iEmz2jzsQYGGVWBOlJO+2YbOonBhaMjLhPM3tIlRDx8hFg9zV9jQnUb6jd9ujp723F+2nyuqw
NkB6ctlk+O/cdYmQnEvv10D24bHrQX6B8tkYWgwd1EVhbyb+FTV8wmKZT5qR6M5Y8/SEU2H5LAXf
OU9UD4slk63wvIUKFj93kzCMcOOWpntEz46hwtxJ8pWiZbjN+KTsSjSgxfq3GrZ8GKWrtEg7DYN7
NqYpjDv+kUJgQch0bTm1vYm+1Nh77hA/eB7tYptSYmXc9Z/IGO+meKTJlQ/gqLsjUahnba16AaMv
O4nFnMx7de9PaREuvXXAizTeUh6trGWyLgdI3rFIjuRM/swL8hrdlttJEwO3akOg+MCQyIEm7DNp
MIZtXsffTu9EMPBApli870E9dF/IQRjOZSywlrNlefZpxErtxdU9AbRvK1CagCdL59YxLXfaDreE
iKmtzQ/7ZdAPss9fey8W71SAMR6M6L5zjPFGG68ulU9lXnT5K0tdcc29yTv5K0DIUk+m3XyWCvvn
1H1DqrGRBvR3MITZdgiwl+TDxRdrfDcKXbtYSXsFGO3ssz5hq9A0HN5GHoqcI9ifcWG4C5axPEU6
k8Fdn99ryfIm6YlnylD2BnrDlr0y62v1KIYhP1a5DAZ2OnS2YIdQzS77aTbqUBDUxbmyJTKekIQJ
KAMUz3NddH/MShLM6KlkZSnhmIToF3rCf05hnfRkjVPuad1BeDgnUJWEvqKyI7P8qUmtfWq5/q6d
0r3P2LGZa/uugNTxxLsFOLZ/7zSUzAUDUz00UEr69Z+JY98QjC5sXWcTqOgPRm1EGFlNnK8Ra+Q2
ttmEghoAufuVj+1rI/2rKb/cRtx6zM7x3JbvDug22jFF/2rVkj13u3yaMZMFK92BVJq3xiAnxiHy
ZMAQPuf2azI42cmOa2fbgl3ZDvjLpoyJCHjXAocoII8ZRtSMNWZg1OQ1epj2XTjNHCNijknsTpIH
O8uewJA7+85B6DlhiCgGBppujLe67bo3R/VJwLeTujNvSKxfta3Nmahu60nFcBFWZ40lspCQsx+N
Ws6hqQuN5dKzHdrXhntXd/5NxQyEdTmb51RayxGgCfNh0DZQF2JQZUP3PA0W9eeQZ3t15y9mdZR1
/UsVBJ7ryrhhYTYC8Rd1aVPbSfAsGJUCjitQsHia9k2PsyQu2/vcH+tXKJUfcaCbgDNpgxDAMmQm
q5ubYXxJXB+bIU8UffaXE8OdGtbmOuGoTHTSdBwjueoAzreDq7bGiTwsmosZRJiDiWNgx48KL71L
bQoHu9PjLZf3n9xxP6I2u8/1utrNLCPgqLbPOpM3RA7FFu7BMRbs2KgBaHtMA7yLH2pU7MxlphML
Eqd7dqMVKjBjU4AAAF2mR5I/B/YwW7jWAVtoRr6brO6Z/GWvVdYdc7URmWW6FNyDCACvSnj3CGcv
tpm2u776boRv7/pxldJwlJSUeRj5OM3sumabUjTMgaP7TA0fU6y/VLbDCJLWt8jdi4YfLQZo2vbs
S6eYUTX1EIhIdhScjYHdfyBZwSGOGj9QSn6PwHxCoyxeEdpOYH94vQyZvyykQEHJ20YFLs+pKQ5t
rda8airmeC4Ow1jcZQ7xnV2zSq2QlYB4HnMOFLPnO5SiW6E6bnaiyo4KvFRp9xHuGOe5UWPAfv+D
RuR3PFLCkhM97IQx77u+BX0zwZsw2Vu4g32b+hScxPRmrfrGvvV/R079x1rFFq4FvbZjBiI6IRnt
wKag/vmpl+5JLhXGdMYrTQF/Gh5OCiHwB50+VsHRI9Oc29EV2q5m4+hY1j2RabVoU2LOKdE9wu3R
Vm0hOTW8NHPZfKKT/41kddfNoEgF/1jR6d7GqBQaSc17niz9Vym1b721TqlvD1c57asmfnTd6cCf
vtPoOoIqymCgGekUotO9NvDfeWpsDW4Ei4tY155BzvjbRZt2XodJRUmy3Bqxw6JzQYOC0ZkFFxr3
klEYRGaJEsEcqp9SrWOfAamAZ/5E0vyW4qWDNydZfuycDrR30vtWUCnM3p2mf/s5Alrhoc1vzWUK
ikWoY4YYwP+TlY/4Ej5ys+gZ75xrxZLWK+bs0GIUZIoECmyiOSCBfZiEcwV8KxG7tt1ygmQhWPOQ
w1Hl71HhMGriyN4AyPmZNCS8ZqnyLZL2ZzcV7xarFwQP1p1TEP66bsmzBJQptpSE/Ih52oOE2dTx
Fv3MXWLm27b5qd0DXOx0p3f5b/IaWSm3I1KKxe1Cf7BbFoA02B4UfYbjyXbuTaDoOT3wCChEcyz0
FdX8InJxlmiYFwbz+8THkmYAZYmRdyOqS79Zep2xh2KR14S2VZr3uyWfCoAmPrN44FcoNcG+POlw
OpoJ+lA3riNdy91lpaI+Td46x3skHmK3zF5yNIbmrkJhIvlzWzdiSxoDLHDqljcwSz649ycewgV5
CD06NEDFYZABRvP8VyDC/SVKOMH1To92kW/d6y1FhtHJs+ETwuCl7d2CVWSXKoRwPtZ6R2sCQQIv
P7EDs3A/hf2AqvVUutPbnCLnq7FebFJWK+zN2w5ENtqPfUKIbhxnQAcdqBTIqYFR5pD+1kXY6K7e
ONISDS87YzkmFPqH41SyDg7tgWcgG5W5TyysplUKXKsvaOxN3M9jsgS2glwd0QhB4191cPKrB1xL
lq/BNR595BUeCxeNsEEU0knGAe2/Hw4DX6IjscJE5k8hYrIA2vlVG/kmtkjHAQy9+PqEv7XuKnZA
NX+hNx8Gld+7BWWjRHEyqRlJYszSFkV3EGNLucxTcXDHQ6P7ObsBc9M3OXilfBQhnV6MHEL/hYYU
C2E6DEFekJiUEMVzriPr3kEplCpcQYNpfkcNEy78vFdTj7SDWvCfmW4pAneu1ANjrKGrzx4aQicz
vnP2uGMcH5jaTBuXCeRxNiEXst85+bFub02XpN+xqPk36U9RVtzGBsVsw9de6TNiotH8MK32YR6V
EVZ4Su8XYv9gZhyTylxOxWKL0JqhzuG+HnTx3ETxSLmeqN08tZ9t3JeHFHmh0/KcU1Z/mRE5BWLV
6vfVHSvb9rSk9acPyBh3erX3Ev8Ptvn3Bdxplpm/Z2HOB3eGpaTzHCiZe6wAlkB35ofOkKDDGBHU
rZ2fe7s8RrdeFN6DoZaz6uz4amPtCjG6FkHXFOO5aexH+ND9o7VCfma34zpcJGNy5awtM+ICis5L
TYwxT4dl7Ty9MkJBxvi5q8la0zAOVhUnCd6Dcl/blr2fKFOaUtsuMRqWBRzcrklWrzzF035qcXz7
nloC1Us7aAzNp5/uz7ZRuXuJiznUeNw3prZWTNZpRdqR62CcAfkCm8DsuB1SNPmDaPZA9f0NwuPq
pnp8gP2J75u/1TSD32cWtqWoQ2JvykNZ2k+c+mzg2XHYVieOFerljefo0PPAeeURe6q6Sk+tSQsm
EHxtLBigY2J8dHyRoRQMcTU91c+6hs7KWHL71qBljtJGBgt1I5/JLcn76Oyk+WvWT6eszBk4lSBh
ATsQrZE+Fx6LwykrvyCZ7SYp9/lcPqZI1r1EO/gFs4jRnuo7r4Wu5Cdb5fBqw5jCSe2reQdkDSzw
xAy7suC7ONNPX1jXrIOzLZENdlGV7qOoeFA1CDvBexDoqfdHj5uLshITJnVxtM36swYPvvWYVOPO
Y/nton4wBv23GxkKZBZJ4eOwS/XGRRoujXAaXfCNTfzj5dVTsbAl69alukmpY0/+q5+kX5FNFI6p
o67zJ96KSmTk+4wpShfOG+IbAJZlfJoQ19mJczTmmo6Bkl5FQ1+DkfBAYAGwKZnZHBTi2pscbRTb
IF06wVDaIdQJB+ZFxfOTslJcQsmnH6PZXfISpmYSJgQm7V0KeFLSnCBCdTs4OmL82XNOKsc13uvT
VdTtGVIi6hz0qSMr4/87Qsv6j2A3Ihpd13PMNYiQELB/y2dnKiO1v4vyimrq2ec5ni1/+ZxRWm+w
xZ9rko5uInP8M7uqLtQX55MyQR5mXv4H2pCnodHr90FDqZQbHkvpVWZF8s3Zgi/DbYIZRRsY32uN
4C1Pn+xOE49gaR3O5K6+msICSEWUCGb/Chlpydh4zq37KmZeW9UQg6C3vNqZWbPJQZrdIGDcJNV0
p1ljta2F3h7YaPV3jRv+Kxs2HTBFxQbh2Btrzh9UhCKu9Wf3GuGNDP/vb575H7FtrqDmdUF8m4bl
mP8eEG3yYKPG0dDOWa2zBuu4YVSP/qn3WNaD+gH3LyDmLF0wNz2Sh8b0dxVSWgrM+dTlIEpMFnpo
4eJdriV0YoT6bY02PXRdTmBGDNFIpNYxawjnyCaGpmaPUG071k0TtACTHuyxxTCtT3u/tKyzWReE
ACuXvWoZ+8/erAVoer2HdpzanQcg+//JX9P9/4j8dhmgCGEaxhpk6Vj/9vSgWQTRYiLVJc0LR03t
6Pd1lJyzQUvebNbezAtj9nolO/kGy8x7VyR/VD8hDkpp10WRtoyuKtokDTByiJp65myq5lsOugUX
UIyrarTRpjI7/BshvcAXQ6l6SoicOWCU7x8Shx+MHvybVYMYyUm3uVBZfJpd9dV36h0o8woG7I1g
6lSLd5dNzmhkL8rX0fQN5LiVgxP4oh/3y1zrz4OmO7tVnhjGaNg3lsnlajZG/VRk8RNdO80fQ56L
mQiAUhx9m9Rt4hNsq4IeBhi/BlHx5qiN2xLSoa//4ahgmTVZIY6I/tcEG0w8Td7DvANPUw5AjuZo
EHfMk5fjJG2KkbpS25Y+eY1mlmwfIAcuY8yMuqH4Kz3jC+6vf2cjc/XJRLhGyXwqCX84tDrZzbY5
+SiB44/aSn4MKb3d5EHL6gtEdvFKeK8M8sv/BrIWuZVDXJagXjRNx3an67dOUIt1EJrgq6x+pcPf
nMnWBJA6u0QQROOYAvz37qcImA/Ig/qW2CxwgLl+zUSCzTtnZdAnMHDwG+iXvz9MlaNfSl88zoWb
/OKLA1E+cqqa6iXqGydQBSygvwHrbS2jcz18EslzM1BAHQj9SvescfxPYKuU5DNy1aZDjrD0O6Ph
5Qxj1xBfI+iSrdW6V5OY1htbIPTwRn/HhtwLVGKfkNPZZ71ZUGQ7fXWfSAONz2h9ubVyKezZxczr
Qo+x+rc5T/p+kGIKJHSyh6X7DTH1wvNZElpQLVfDiJvQbxELgBME9Va3yUMpxVtapzlsF/BGySpa
6NbSmf0edEtImVfPQfcmJhaYvdk950u7Qiebnjkk9HGwIe0vwRGSZ9OtXb3Qy4wUOtcIUWTksjES
Ybw4Pcz5Gc11sCQwF21z6Y8Qzar7XgKNbnAUB52bCZpcaaPcxzAYWYrVSqxy/ABtvvt7+P3X7+m/
4z/1/b9CFvv/oe7MdmRHsuz6K4V8Z4mzkUBXP/hA0udw95hfiBg5zzO/XovVqVZnCQIkQC9KIHFx
EcONcKeZHTtn77X//d/4+1dRTjV1Uvsvf/13b3vb/tvyFf/5GX/9/H8/3Z3Hf/2Ev3w+3/HPf3Hz
0X785S9L8kQ7Xbuferr9NF3a/vN787Mtn/l/+sG//fzzuzxO5c8//vgqurxdvlsQFfkff35o9/2P
P1SFPNP/9l+//58fPH9kfN39I//b6aNmTPm/fNHPR9P+4w9F/buhWIpl65qsaibPyx9/G37+/Igu
64bMf8JUbc0mj5Szpw3/8Yeu/d2GOK1YlsrpofLnH39riu7PD1k238pSDVsVQtP1P/7HD/eXN+Z/
vlF/y7vsgQTWtvnHH+Jfdml+O4gNBmAUQjKFBnXwr0GfbWzkNMiJWgTudkgVAtjixNgJ83MGCTGI
RtlmFm3xWJ5RGfbHePpZQuMZUjF/IFICWf4C7jBcnqQVyZYbPSY25rEOtEsfZcD3Y3w8P5iOtp1d
vlS2/VUR1u4tyl4991C8GitBPbyRYfuDb/jKgg8qxK/Qhn1SJ+SHWiAtVZvu7Fwf24QUGyg8aEuV
DVBIOkwGnOS8LNYgqrUNU+6tkAR5D7NXLuXSKItfgdg26klvVMoIWo7Fjz05pM1mwMfFtK6z/j2S
FM9+JNnjRC3+a1bMstJGdiubvmlztofuoKIfMkwSxKi6N6ZRXk0gi/QT/iN29f/tuiEaISp/vqOP
f108f1lr/5+sLsUm4P1/v7p4opvk47+urH9+wX+sLFX/u6IbS4FqmIxXrCXv+M+VxUd4Kizb5Fam
KwgK/nNlGfrfLc20DdvSCNgQf1lZ9t/xeMgKi4Chh2bwVf83K0sxtH8JoNXh6VgKrRmD2llHR//X
tSXAGwcmy28d+dggx/aQgGdm/nSolXtfohzSJaQZ5CHng3B8FUwC8hYlCbeCgAkliNdd/d3G3UbT
kh2+n7VkII1B1M0S8EyarX36FpunYLym0S7iuhwvUiAkeXQkycn08kTbTPO7UD506eybPXQGoh/A
lOnEa3Uplzvq+KpF94KjmJYWs/qP7BXYEmICaPuEnwz6V2WSEZ4BsEN51U+YhBh+Js0xIeuEf0GL
NhKBFf3C0cveR3RpHfGMVnkrqxeo0Lf3LHjk/FhZ40m17xFW7vagTRj4bWh2ilgDC8ibMy0sKKsr
tXFp063B0q1MfB92fZLKq1F4wqalIjbCMFa+9J6nQPMp4xOE/HAhczFBqX0t+aZqd+nNm62DM9lE
5QeHPfczx++8FrVsYeA1wUaL3My3SVqCCtiFp1pyKyJ60HBW6a6R3xLB9rcAqG/lbKP/RKSOuknV
973yKxqvzUnxK8efvibQV9JuTDD3engKMeRMHV2EBu6+wVSZMBaqOWr8HP93rNO28GW8B2tD4U0j
Q1Nuad3r/I4YuUnreclrAXTrjZH5Wmg72grT4FNB4J9rDqo49Sp9Mf0lyr44GFZND+oRaDQ9pbmY
8f4O6Bx3EdNAA+JZiJREthcllo2jVqwb5OFQpuCjgKJELpiaKHNldQtemGrlmtEXKK1xI5pNTcc1
xoMeaTQuKG/TEMehBcsPF/WdEQQ2BIscQ9rADakwk7nOO+x2GUNInwrmPgl/nWYzzoD+ZHc0ltEe
DSoCTf9mY0nrCJhhcAZt5pjTsKJJFe8UG4mc9Wiz9WtPmm489GF3nbWLjV0jBP0uh7xU3WWsj1bc
P8wBYVUlycKku8zVpdSoc/TkmBHcw50Rc9C8K+viu6dxv9RCRxABsX8Now03KBhgUutq1juJdxke
hh6tWo07KGWJDHEEiNa+KXG7HWXmL6rlYvOmWfhkJTw0iIhjprzyzPhwJOmAKVxBHJ2MdD8n+gPp
Cr0WRPOaDRUo2Enc0MrwQaPzquCZ7MyRwZO8ksldS4IPobkkKzbu5PenlpAZ63nJD9PLjFDfMfTw
as3F82yKbXXMS0R4bxYZWiE+Y5JVeHhZryRdMmQ7pJGCGeejnn819alK+Y7Tw1CTqdgkTlUpaIrx
wNQZMwWUlTB9G/SdodagS0R5PG9z24sYPTdlRRNzeBzab60xUdSNXh+9WNx89DF1RZi4hahfJB1p
M8aJXt6HzACl8RLlH9zCjnL12DWuhbs6olkz17hCm+E9TvZt+RXOnwJZp4pbkjjBPLI/U+06T+mt
X2TeUIR8HqmS19ssnsj7QMtBEuqoH3D1LUDXfYK+lVlJl9dOCd44NFQP3GjMI4pEQbpMygm8j8Vb
UC90GTfKfnt2Ihjqo1bv5TEB8qE6GiyspPxshLYOeziYpBiNzC8Mxd4H/dOgMwoNyRJWr7FckbR0
yczQGWdlO3cgs+Ed6mwXQV25/azhfROOjGBGT+pdhGxnlg61GoBgiAbGT1Hj+fX8GWfdphOvc2ji
QG0Gqo0WMbm2JX2i2sY9QrYWSca2FTaSRsVkubRJ56gAx9E1MppoyOBeDb6OnZ/YFc1Ogg0AnP2s
iBPM+OysG+bjwEAcdq8GNbCYHmgH0PVTorXeW/16nr/1OeXiPJlc/A2pPhV7SVoz57DUV2ZMX31E
2IYhWbCTRrHHbPmsCmLx4gBtVGgehBGke2hAB1QDT5mR1G4uSPsy6xS9FPdjuc92k3SfEGgg1bF7
5HHBJldjR+0x1aQ0Dzd6o3Fdp6eljPh5ZajOjBqMVZHRcy+NZNwlhOduTTu6E8Z0JZyV9aHRfmt6
E99QurLVrMToFr6JioQITQY/YxQR7m/Z9tjaiSzskhKhNQ5EfUbIReRnYC/EXR8EeYVOKUU2SYBD
X5HUBuqDhArusaiozHGlX9UUg0tIpxaxO70ionrbiUFsphANFv2iSOxsnSucbKQb/PryrjLJLtxO
La9gRVBjAcERaj5U2AqfIfJ/tzFeWv9tVDQVxAAhUEOKrIcoo0JPfA938Pe0FTUImDmMH+ZpRO08
kf/S9sMujOU1jITqS43a6zDpn6Ee6Ffb4ASvE6lzu5pA60GM3b4r5Z+R5E0myWyM/nQmGMlp20Zs
RRi4eu3grirPXSV+2dyqJYzRYk6DnjINhxuNFHHr6vSMXROdhV0Sht12FwVJqqs12D3TyY1UFCCk
QfaAAHxHj+ZuW4/2UzLmZGBBpESJ/alO2bjFb8Eb22PF65nNttkj+QeYbHkyaoJwfVZ0mz03vvo0
y8zCjcq6hfVrO8asAJx/aoT8bMR7vWlFOHkTO4kx6CwOPXxBQr/JEAFs+nlu3T7urSepz5m7I5dR
ASnthKLtSUToDnEEz32w1OcAANQpjoTv0SBlA2y/qizo9irzJMQljM+UPN53Ayn2DG+VpH5mdJ2e
wkp5GQxgvJLtUzMohPE0deUN22pxJPgBgRKhCmJ9YDTrWnQ4OQzPoOKx3s+xcY7pg7ToUKqMAske
sw+jMkk/topvA5/rlhAANi2e0RGycW3YAfKn4qhpDJrMdCI9IYFjImc6wSyJ4Zk5zY1I43iJoE00
PFM7zNp3HcS9G9ey5cqACUGi10ium5UflwjOGhn3n0XfAg2VvmbKSABkOXij3xBVOHIe82kTF6qo
P/qkkZkCEjKK9RqObZ0z6J6RhpT4Yc41n8yJamFRxOmNupYeilIVe3672InFtz2rd7oETLDjrF2b
fXs0JA2biD0cbUIcTrgUGWO2ThZNj0lsfzCTPKt670q19kCu9AbiJG4gTB2qR2Ce5fcbaIKkHIwr
EIHc6gpqoQNO2bg+5lgd1ID5isWgcVyn4HYpLbE+00rBV+KkfYg6Axd/+zGX20E5mN2lQRGFzhuf
FBsaDtqgqC764lx/D5Uvszhoyo9mk1rr1hQNKb9B2Nyt7C5FwuFGcamJJIvFJQt26P5sGQ5T8mvG
56Qtz1mfsU7CLTR7v0Qfaz70yr4ld7cssZ4W+zLIUcPcfQK9hjz3ZLR4raJ/TORvjcG47zXDU9E5
JLnvTdg3M/tA/MQ73t0PCVEuYcuDlZCvAGVaah2lR+EwdGABXurobQKSkfHuQQOv50MjoZrh/UXU
e0iqGyW0GOoX3BIAVGZHMt/Latz65rlSmn2zUusHBoyPZkuwEU+/nO21inDc/q3p61sYX5aE48b3
zDRzqHOg4yHwAkUAbp+e8JZxD06NEH6U7JiABJohPIpBA+C9V+ZbAaB6wBCpo4vU5YOpFI86WPaV
YdsPU1AQ5SajRTkbk71tqje7zDZQ0Nax4W9sw50lG47rtOr76RzDTY+UY5NJ3szCpvYpXHqzk2y8
9kR2jpQTWe6AeUPsqhz6fL+j1h4tTy8xWYxEm7CGcnve1P4JrMg6my++WiIcnOn17dTwMxwFzyvK
DATS3CtGGAgQ11G74aW5ykm57VAs+HhNa/MrTBytG7cj71U6kkudnSx72szjd9IsCA0uXLOOrPsH
+zo0ci5JdbodOcVMMWxMHYDQNq4PQfDR1w7eZ7kkuZyyMz31xFuAmjgJy03Ml8atlZrS5jqHt26A
ndc9SXRMc8Vgl3v2scAtg0R7JlePo87PlgWj7Igi3FiqD+iHQIcWEXR/burkjCY7ysQ2EZbXYPdk
e2IUIxarJi9vqbu+LgDAxPNz1wMvW24YZI43KbEG8E7G0toKOAxT+BANOhpSfgqVoJrQ3LZjhKZx
Eym73gQIB/zaeFCKhxLioSQ9yMHN0h/6gZAKQViovYfNfbSjNxW6kxzVjqwxZNAQWULcGBdANGyU
hKjj4dsErSTMdVZfLQRWTc+/ygg+TDYqr2cpBgf4O1Vvsrbn3NHoLE2Svw5kKHTJdDfLc6+Pew0e
ohoKL0c+HKPsAku9lRjKl7q6bi3iE7sXSypcbTxo0kGEMUDBgLrrldMLzT5yWPMhybmhIWS0djp+
ICnGQiBre1k9sRhjTFcJzt6KUUWWxV6UvU75GTvCjvtOIa5Rh5ANPaUdvCP32lX00Uv/o4PozG2z
Ny9azTRWhbWpiCf8pdjIK4cE+12lhgB4F2sQWI301aj7J13nbIB7VUxkpQ/AaaSVpoaXvOx2JdeL
RNvXue508imouBAusVmz25EE61seAQGPqngcqXw0NJE2RkGNMXYXe5K0XBpsaJn6rmv3U5k/NhjA
mEkgf+c2moN2EtF2rMt7K+mPvq+40fw5VsZZ5QY/OnZKVwGcWT4eBD+qpjwD6PL0ENtZ2/AQiXar
mF5CS4LMxs04HjIZ61R/m1D39NLXTJA7FBJWNbwqDCOo1SpvrLtNTgvCjxA/lG4cC6c204qM1hBU
SIabJ3sY8UCTBIvY8JJnb4MFUjQodxJroArUSzbEn8WSlKEEGMcDsZBJD+NOY/NS4kug3itrxgnc
uQKU9+xvDCxLpfxUjtNOIrN3MoyjuqvNGhHmvBdCOqD1XtvM7lPu8Bn+27kq7mwLjlQ19xwstMz4
JmuAPkzpsxxivzbra8nBrOFEY/64CZLniY7CCPNDKTZVUK7hZ4pHA0toqRIbGwGOmibgqXFwICvp
0gEqXiJozdL1E4DNoCvKQr0K+ajYpStPPuJd8HqR0N8zYFhCv5AUdBLsjUoAp1MSLXfG6dRHy3Sz
3sa6TUMyBhqyjgzjaTQAWWUYslJ6QojtVmamfY9quhIdb3HzrOJNN4IKUZH0PVkSOUfImnLrGon5
CjQfZVyxlay3WL4Gdr01iu/RfGzm1zrW9rGFW0R+Mv3flPlTwuzQVGz2jQbNZI8wLmK22hXXPtIP
yvRb9Yaj4gDxuSUgUv0qY31rEepYthjFurB2TEEhSzyNNbarDBUECP0Tnp1VT+Yn0gKnMVAJYcqU
yXgIUARHS/4Z0BrRv1oTaC2M5QOPHiq1OY/Jh7qoZD7LvdiZtrnR9BtdZplRBoCgVTqfJS5MLTVH
r6WMODAKyZtnRZ+uiZo7Sv4W2yCZKJWNqKT2/Rntlwn8YSBDRdB/WzpHOWBZbXAyUjCacWeO+wDJ
Yauj40wmXio0eBqgBS7uZB9ObmJRrgIKilA/5D4hCOFR0o03JbTPuBHxVwTXcDnJ0CVE2k2uUAw0
JFcY3hIZYtDHBn69Rl/vwB9eWlM7Iz/JvzUldoRtaqDMCDLsHS24qCcrRV9OHEONKM+ovQJOm4ze
XSoAR5isYrXaIwFd92I8FgL5CNJkuzlLsKXYAHWkcz8ool+LyGNUtk+KhcBeHmVIuzG3sdI/NFrI
bx9e/emByDg2WDZX7VIa2aHI1XsxcFd80GBfl9KhjckcIAUN0X8p3yIfBRa4xr7+tMPuUSdOSRum
TQuqv7F/u9ALSh+0wfTZFwZPhL8hKxKKor+K5MyRVPUeVU+co3X84tufnfgM27OwHzN1wEU+IfBS
9hk2NZxetNfMaqNIr3MVvkR0beq54KyZN1o1eoFWOAxaN2S94brbVMp+yGEx0ea371BMsBFaimPy
+kNxsf3jIrC6FBgmclR6eUB7NFtDd9zX053JZ7ZqhnyDPd0l2naliMQrI4KFQgySxlnhcie6wdNr
hsSMb7U+PkXwF8xC3WuObnC/UsDQgotn81CrVRlGzz3Nqsh/yDp1dZ2L2k1ht5XlY5tap7isAIQl
0P3vsnqwwo6oqlc7Qg5HJlPTDU6pNTsRdSdWA1rB78CmZNMVt2RxzjX/sw+qjGgUJCVLNF3DxhL4
DhpXKi+HkB6MSTSUqQlNHB3JlaxHhqOc/LL9lXQaatxwXUBOmozEmeUXhVzYdJi+qvA3TaQtvHiu
ldu2PmAmXHVN76TFIR/6w4iQWR0fm+hHlsnGQGLmj7gvEKsseqqxB7ipqogtHkZAA0SlrmRiMqNG
RxL5JoxpE9r0ANhWJzqMLf6GarokQe2R4sxvgiKAnsQ0xdcbINddhCU6mEj1KbkDAfYBr0NyZrcH
/8WrfEEAgoLOwOgTkqfHzTssrvhzbiaGSJ0raZb55wBV0FfbzsT9yeIAg8OxB4c2CHdzGQssw2Or
WhekcG+J0101k7GVNYfeEDVrs+v59I7kYJypJTOhgLuyTQegY2wfGfWe5E60kABa3CVno8EljQ0U
KsVqFgct2gVZeFrwLlZ3GRDw4p6BvWr09gb3bk8QH9B/JGZEWdH+0bFGGvppSgC0QSEiKIkn8WAP
CTaB2utRfw6oICr0xCFdSOvbIo1gQvjT5wMd6MrVM0TMSxUFWWV8acLZi/E5S73qdHR4Y8LUJRsn
WLcpZagOrNJOUrd121Euvs08y/X0ldQ2Ygu8OOoHCErWBj4zM/NE5anmRnBWy2gZXS2VgIi9gInX
upQSCmYjL8NYnoZZpgmHkmAAGQnqImpPY3yJpg8R9SS2Baul6QsdBMMl+w27OjR+qu+EW/s+12dI
xZ5inAaIGMG0H1oMzSnpmq/GiMLTHDZFgKbs0po78I50grGGj9UWweeme46HaR31PP3tMaPEqIoD
wCo1nXjpOIItmBAVO+feopIuW98r9ee8ufhG66l4QNv8sTTeyx4DGj+bHJ1TiRZTUDMfwUGWncwZ
8aKxDUBgcHXq0i89ep6HaSe0ATezT7QWi6Dp3jT7GoBk1AI4wYwzrMQlumkVA2xSSY+LIC6dq6Ik
Ons3y5M3MqvvaCkym4YHIu0yqEHUd+R7TOa9NxaqiReMKafNoZLeFZzwOrt/uW9NKvH4qyZgLImD
b639Se3HhmtUl+H2ntxU+Qjxl9ef4BbdIaEQUrStTlvN6jVPHl9Ne163beRV0aEK93JgOlFT7BIt
WCvIB2NJOk6+um2akFs6lvFy07D3tITCm9a9HSCA1ri1NUbAPekUwWwQVAZPAnUq/pvCPKTzjwIR
SEMnOikfot5pRMEFSPs7sv/QKFRq70KLemqLnqgLOM9K+15Qiy7tXkl3Mrqf83xHkbbtkMbn4itn
G9fIFJRU2gAy6elJfkKAurz5K8VI7pEw8F4RksDYDDtJSN0VmAgH24y8DccOMR4VJ3OigbM1s8RR
lZIxxQwHa7OAtC008cG4KgmvzuZ4k8XfoG7g/OWHVjqV1SM+OzbebjMGEa/Pu0TgCOpSzSodGkMT
JWo/PeBrcH25xiAFUL9kDxPVCwJGbu4NAXwjmN/yhKt9ndlMb7LLZE1PCzbex3KkoQQWQezRYOzs
tW6Xe4yUGP2IH1bewnCkTruHyQmFOd7x6LnlWULSvUnza6k85Hibx8++KnaNVdIzmTYV9k2F6Uwd
HBb2k9T+luV2Ig5mRZPnyOxzlalXH0M2joatSRojhu6tMr3OPeSNjSE85dXvvgSG7X7cmkbu9sFT
Uej39HWuLw171iiT1kQqc8KdOpHlh7Ls10rV0u6d94P+YrYkxyYd2iHrFswfQ8biKiy0gs0RYQ0i
LNS5SouqgFGkzCveAybPHuewRD+IWNSa6rdRnp9TDLrwXRe4ElG8WOtpBgU2cpfpbS4I2yWmZuKo
RWYLRsbYFuPnzHVRjyGLXWx1Myl4rVTk5kqx9XG4kEelxUyhzPRtoDEnQizDWn+0AuT5fXMHBX6g
St9blUKHypQdtR02anq2RLwPwM3nSbRrjaPUHrA7P/fU/JhXOFxeSCZicENsG3YNuo28+jWHdrAd
RU6fW3o0uHrH0n5CMJpjOOJWucmz+ElnErf44joByXskb08d3Dx/iJNHqyy2jU2rDukvov11Amhw
9H2KHesxzBcvKoGHMvR12t7Iyr3WxNMA4B2w0SCsE4Tvo2Fe55YbMOmsFpc/ufadMCDV3Xo0bX8L
QiatXrrYfJrq8asjeME+I39ewyIlAgOdoLqlwbrp+33ZHuZM0KbOAXM8iajcJu2TfWjLkFCn0lGr
B1XGk2Ee+gq5Md5D8NaFeomUEOqI9uRj0MKtE7IqKehoBve/CWrMJsldUJNu3PcvPv86xKrrUGeO
YA4mdy3pcdqmR8ZfVt9NE29rqznU3H3mGhgMIDorOoocFpbOOHnZ/i8x50llEO/Wkcs2HQlJ3hkG
0nFcs6pOL7tidfUuzc0d78M8OT1KVRW4NRA2L1DeOAi9/oudwGxuQXeUZzfqLyNGP4BYzmK3UPpv
TmIpvCTRs6gJfrGcuXqJ06sVP0z4YdqHDAJ1Za6GWwm4Lty1ttM8KfqOTCPVxzrixmRFwj6oMnLA
6H+YH1U6fyWZ4oxw+0WoO41KRmRL3kVvcCcyo83U0QvPCVwoDc73n0zR92ZUeYR4OlMXv8QVGaHU
TkzuaOmK62DBla+3mXknPO8gDZm7BFWzv7czWfWLjqCcbhECgqqJP+xJXRlV4bTMZHQC0YSibHtJ
pf94nlWTlBbMSPPiZkBkySS+6stdQrHB3HAvM3CoOGFVnPXZSLiUdc95MAK8Gsj2Ip2hLgc8bnE3
rZoNqm6vGdOd5r9J868JWCnFdqJxcW7U8DXroUQ1eJwrhqLgfaitEt8kvTmg4zZuh2KhKXU09R5G
S/oIxF2y85uuXvX2qKPbSxhxNwWdT1Olm/tiNXQO0mZczY6pqTfRSRugdERzfKqK19Gtb3Mc0f6P
PL1SzW8zuOpaUQFeeZdJpmi6D3XoT+wFOsPkkmScJDm38QXQGY0dECk8eDCcUD0pa9HgABdcY8vh
vUw+zIik1rRzFdKwexsPd9q64rNVifmcFhDBW68jOrcWPQaW7+oaWU8ARNcN8oBtT2iGUcBsmFi7
6iF6F35xiQoKFhniYHsuss/CeMuhh7VZ+CNVHJaZ/2AHPcaQT0Pa250By/A5FPKpLXy35dmW1J/B
Poez8kL1jbyE2HfCOwVBYFZfeYBx6H3R0hyZfoM1aXTk9CHlhOTKHOjMUxfr+HMunoLsNyd5qPYv
Ge2wRJsuMSHYE6eknqA6xb9FoBF381thThtf7rDQ7eoxXCtZtq7JkZBhes36lwVj3xpsF1bVY4EB
xdLtna0JT+6OVv80xQGtA3op1HaD/WJmv0bOa7C3IsuJ6QE3qePn89rgdCX6bYlaIfWKQHPUHdTa
qFW2eohvzdHYAdgieVu4zg1o+M3uVCDSLYWCR8r0hvQsyoI4DDP2QgLJ1G7cCR0bEoG4nRTeG1Ks
0uGhb6UvlQSUSnT7GbmbbLZuW6b7uSxWiky3j0FrmxGPiPq6FY6Up499Hf+IEBItF/tsIrZk/kl7
N6zeYjFyr+4vcrOYfn7UullZ3A0sRkYtIW9SVFNKPRsWU+4EL6W/Qv2NX7c6abb/MqnQ2XX8CgW6
M9xwScpIht/ipZsflwsDI/m3FlWqmmCVUYmQzEmIlbgKFiG3+l/KKC9Ty6fM1py4Wvm3rqOV5+sw
GO1vZYaihdi7bhuUSPuGqIyhbJ6SnG4V4oO4e0kT2SWz4kdIWrO27HtRMmSCxGMp+iXy5UsxeNAp
d/riJ6RJsMqaym2h2MlTdqTxflAM6Rar066BWRoQlxyQ5NLSEyhK2BidKzfDuRDdbggv2ndB03eQ
0w/ByIOXxSQxq6YCV5W7FnQHFAHHqqt/x9xJsV0T+e6Wlr4Lm9kpjcENrPBQgHdjSByE5SnEn8Z2
FpA4ViqCxv9CpBjMHZhF5CwIjhffhgrbB0v6CIdIsNMYACejTqyUhmlsRo5mwS6l1O3dGrsvkISb
Q2LWuwHMaBnfZgwddprTyauugmNt0mjJD58kdDLbVA4DDUJmCzfYutEaBie2kBVkZ0ry7oZeZFur
mYsQ1NG0FtQdvB6a1NABX5G+72MOLdABjwKGMGJi2JTyBwOBTeYLpOnKrkQ7xHQSjsd1GNJVF5UP
rVIfhUCXJSs7oA3cKN6IDaCJbwaEz+BaktRxm06FV4KSove5DSIu3CkRtol57bvOEer4IKHcANoq
9StsCojC4M+SCPVWWwF17wBO6UlJdfpu6LO6YRsF32FHdcLDTw4kHAp1W+mHjLliLulHRcUJnEkI
UJ5qis0o1nbBqmIL6BDjM2X2sbqymKafcf7uJGlHxUS2ue/MOWIfVYcg1uc4a5e+d7snNWzXUJJJ
4YGyBKjRc76svHAx0JMzLn4t5Et5Mbr1NBPM7a/zBEwqhtwCcVAqBJHc6jMiv42GMQJ2P8vTFg9K
3wOIpQZ1B64mftG+I0r3whjdfsuoFbN+M3gQ0ZjqvVktZ9MSfRMEktfnZJsVzkjPgqy+C4OSgYcj
H9AxVe7UXNsWZP5Eljivu04OWs3luqHbgtTCNwUCpGxbEr7u40iRliFcID2zaW6K5MFUlrnz4CT1
2dDng4HqDOXFgRfkrPg83NMmwdCXRlDzfa8hW9YfgE5EwdZQA08huqFpcITToqcfQrQ3ijfktzpc
ELhL+HXNfanmF/LuNvWnxQPZoQxcRkV02pEFFa958SwN6gW+LIc7bYUIOyHkiQH9li2sW87d3E/o
NHMzzE0CTa9VHTAP7VeingF/SrzuRErD72yKnAbCG/6VaKYQBTmPOFYMPFIkLuTqgSHDs6D4rXtB
b478FgNrS/9Ytvm+JspQ1VnFAOU9GOI3KdHecG0A/spNt6EHk8mYvIHNam3iVp10HieqIpKT+2T2
5IiUZGql1RDI2wYetr7EUqjcwulfVCom5pm2RjWcI2taadjAJVjinQWVlltkTB6WRSVOQP3gf0cQ
ojMuZWkSPOGwWFdiRv1Sbh4qO8fLiMm3nffxTBa2vgHkBi5Be/XjHQr79aS/6NJPSSNlRMFo52Al
Jpcs1NVQQZV1NVgzSnhpOT/9CdwIeuZafZRGxZtKUH5GdC0DWB8dbARcgPDbC39XBd06ZuytoqNr
s5PSa/jKYqiwBGSjjdMDiBrvc77L5N6pOv7MepR5n6V9V2PJKw0DXFjIZP88y7egvKnjx5DTFNKB
y3Lv0OPNxCs7KAi+tOYKs/RHZDRSOBkoZduRRZJ/FKHGLd+4h9lwCKUF9xqfikjaDlrpTiDTe4bq
GpFnU998wuJ4U4j5VQYFAlHBAMb0gDRuFCpBYbuSdBqLgesAQhE2s3Jur2NH7WKy6wNPptOjHAdg
PTakB6R89s+AGaSmtV7gEkIh0Z3gmF27qeeeML7PPtsCyVIZZrsmT04MqBOtPrOhGgZBbxlePUVd
z2OLRqX3X1NdIeq6X2VnxKE8DQE4sSW1eK7uVRGejJH4+Gnhh8iHRc5oESKOH7eXv3r6tXW5n+f0
oxnx3ZeQh9ZJufS7a04aR6dSKyC39Qkx8tJs6C80dx9Mo4sOSSgH7txzeTVH+Xmw9e8gkckHCN+g
phQvFoydYhbPuV1hpiU10APsS/cWzIUem5Pr1xO90Ry8KkKq4GZItghWKoUvi5gaYYU3r7xjyuFn
wgclBhIGYZhprfHeDTrwOgAzJ4U3O5ubekMCDQRPZsV0FdK33EodUcQPxLqgb68BXTLxWc1lQD9u
pns3MpZyEWqkKbuBn7RLiq/gitV+W53kUzRa9s2PkCbZNiLWGGQcwQufuNnCfdx1PrA8qCZWJH45
hk3PWIzxCLFIiSCVD/tPM0E1ob9TE6meli8h6zdp6AMak7xVkSLYsbYyKSfnEOCLMu9b/1k6KiHt
P/3bVs8Y8BlYvwbpdSwIu0SxtMgvVKKkTH/apg2dZGan2VKho+HhG6KEBCQWXyzOSzvwVAGwMiD2
Xo8hCy1QkHjX+C/tODpmWO5k6lnCynOZJ4bOH5N8pvHaQcGnSfiMf8iCIX3UMaV16iA/kwLQX7Ln
SeewqbHKViN4cT1mXtWKLwxkOoZWfXhJsRVtGWyR0wslY5ByZC3hw6CW3A07shWXHaFo91FH7Ivd
ai620ZyB5n/n6jyW4wbaZPtEiCi4ArBt78hueoqbCooS4T0K7unngJp7/5nZMCjKkW3K5Jd5ctQ7
gxQvxmGGveWw5HXSZtMn8C9UynhntHMJCYNb8Ej6c40H1eZ4yUxdZs0utJ9qLMm1ubAu0MZHnI8W
riTzFtFEdjLr8XeCIHUYygY9bexHAhmp8WxSJ1OSfpvjymOOkQouewX0LXltTbwLJLqfR5wvU3gf
M7q1adHr+q8ZzY2ECPN+3M4FShD7X4C+puZp6wN8EePdcrBCLFzTUhVM/VoSymh6poJUDSgOQh7r
gt2zfTti67nsZNQ1IcYyHd+YPU14oL5oJ++dFzuk5qtjZ3Zw9T22aF1B+LvG5+DzbCXup5FniDwJ
SFH8EWLjO5uURp2SOxB1JIbkbBgC+tX8baoYFzN7CdkqN8ZDG59G9yMvOphR+qjcrx5PtuHiywle
zASHvVyNrsf4LgAPwcZPSts5WKzwiaQPdYf0uR7rfVbMOxOC5BBXm2xAJ2POZyCY+8574X4mDrOn
DpwTyJLnvHrzEY160R4XH+tcnoj9M757oM0XWCKzHhrfy4BDLG6XuOciqdZ5fbAtfhwB5dm7sG5X
DO3ohtyk4mMQE0rjW4loa6cCERL7inoGGcjE5r0vkHbZHFuJagDhcYR3VDhwvXjUWqbncXG2qm+u
EAaHg3hidR8wHZirRlIPTWjdS48NcH2KGBbpuWhPFTacKSa2Cjoie0JxmrgDdxcRn5EwXHWVaPUi
nXYRXNzR2Q/c9D33ozcfK6+lu8BdRYQBGW2X8zaywW+qnusnNcsKDowFGLDaL0R+g93RQXqO/iCL
QoW84HdgwW/WaLNp/CdKSkQ6jfGFSfIHnO+NW15Vfb8MkAwGHNiP6/qzzAkeML0AaVHRSmvDezKN
nrkXdgRINyMPDSxNhXIq9drw3gMkXB2/Vzw0o8uf4VkBL4XgstN9vPEx2S5OTG/iFPE2I0q75n3V
JufSpsKrj7FtoyBW70l7rPN03alTQtADEQqoSdj/tdStuinmtj2b3WDdjaC7cDC307g2iFS40Aph
1HFHr+ZHo8O7HWUbozl76tnCLOKx3hf0vo7Zc570p5QrelQ9TcPWab7mGhu9daujP3V8ajE54TNK
h7sp+Kt6tNWwWuVOwTRp67PD2oO7Yk6xc3HZTgeJebLAaPw3aJtlBgw7C4YyN3PD7XYy+JYZq8uM
yDm64JL/whFAOof+yE/BFZ5OzMQhsuq8iHGv2M501J5Uso3UOU5eiqWghmtoau3i6hsnKHl4rk2H
0sFYAxoJhyD1AyobYVGvmdqWSG6R2s/wY0LHOI4sJVo8GDXBLtw05tXmytL6+wljWvNuhuAds6+Q
06zufFCHr+NAIn7nT3sRU6LDS2dB3NLAsAIkupHV50gSpKGVbpHjTuBMKKMwV/j7JtpgLeCq32y0
wEj6XchqCSSC6wmvhqSl1Jqjnbmu8qOdPs/yb0vXXPYBDIMTHuHODThL/Kcyd4AUv9gVRhLY+uLg
9fD4vBkUHXJBG4/VzS8fvUm0B7PlVtLU/dc0VOGmtEx5NCc3O3p+bNJAXa9qDzRqy01o59IMTTQm
MTbN4p4zuvIhZdCHyPKXjPwvOZMydyfi4Zl21VPgXgcuSZ4ZO6/wWTfVgNZu1eG4HurpT+Tm/msL
4Hejwvq90Ywp47JkIKAFUg1T89JHQfby/Tj694y23RfdfVhF4gEDsfLNMCJN+VCyZRE+OtkXuM2M
ARpLFbFAkkoSaHBa9N+AhN9kxu6JPYxn8KGED27H8qlVjb+PtAQM2P4yGaz+precdkJuCg7jLC6W
kE0tzYJvRMLcRtYQ7nKx1gOumWto1tdJvwje9g7fiA0wwlMPZsybAftEwP/DuALh1mIi7ROJEr8p
hDkUxWORXnQwYfdkwOR/+8neE7epTJ/pL9vIYj411rfq0DQHCHcDpJlDMzzXxsXP/oAVf4h5ePFE
exzmX9MBq6sk+KS32kaIw0ozkN71dLeSzmOLkSQkphSBdzNTSu9fg965D4IPg9yOAZCKweKyOdrZ
gI7sQGgeLo3DTxPlp3TEfoKPe7iVAvacxUW2i8WvrLHu55z5eddwZ54V7SYuSKQQbLW9INv8lkIR
aa4oMjX/ILfuHVcvNQ4wTaP5VsftMTI48uRewv4ogUiFpeueszGp9uz8b52xabN6uLraptZ15skJ
W3lIqPvdc1IOyS2RD07v4571Dh8Rm585MLFK5VPWcfSiaGFTLlwrq6rGYwAcF/839xWrdvEvALAd
oKnfMiO5KMac1cTizHsBgjRa4662p3VG4n+XTeGrX/XlnaWbiNZXf6CPJLv4tka6YDT+qGiBG8LH
OOs8cnHtAE8Ox9ac4ykFeO+sjE5emxytPK+HkpZWia/wBM1l3AxDZK0X23E7TtVdNmM/xx59iOr0
N/l4azkQm2RXs2PgtTPPFOxD4xkYSOSn1ybMwR5yK9smBrXfY/4BqzTkkvl7csWI/JoSlXfnPV25
jLPT7C8SzuLHwZbJ25aBCt8QjwYhH/O1BOfLa+jGDwfZmPZDBP941yj296bBPEPkHTSnUZ5yxp6r
moeTS/dE/0Ni7hWoJJi+CBJxdKgCWrDjOvLXQUON99wawTpM4PaBjUVyQk5ekl9GVy23k4WUJmhd
50bdbr0UvlQcZU8EMajIwmgBXxQbHNaEMmfrb8zyV9ElR5KBp9Bh54NOdZtGaV88uXDaKgA2SXDQ
BazVMqXsE2Wj8PBIzyGTafY+M8buMIJ3qXoVn39+7dRwuB2TIO+YMh1cPqSZ0XJbXz79+eLPh8z1
plNiDdBAfj79+WJXU+vV2v01IDd84vIxuOufTyfsNrQMmEQYZQnAigs7J5mSmWYrCnHSy4fRU/O/
Dz9f+88vf373/3zt53c78LD/469VxRyd/OZU2rwEgUJ3HhQkhZnFbMkrG5Shk9XrboEZklaIOfAB
5rJLAIci+e9PRe7h7Q5E0x39Wq31HFZnnIfl+d9vmCyvgrQClLOTUQ1k41yhp9O/Dz1UtGTo8QZb
xHSo5fJOP59V//+zf7+M3epo48gzkp6KtvT/fbBtM11bfmhwt3TopsNyhTDrnpmozXus0aqYurNF
D86/D27CrM9ePvyfrylQE0cjB4DpJR5bLcTTn8+4xyNDAVxYS/QMh3vNauoKmNkcEcp9k+hfg7LN
bkV9T3fRCwOxKqmaLK0qOSCA3iLtOmefemEI1nbsMnsdnLOR2P/r15CR5nP09p8/8PO3fv6oLniX
0GRTbAExG1SeeP/9Qc9Vc4YoxaBJieT882EIbG5C//m1zWPAfFQjHDjkF2iIF5+d1Vhnl0KFXed7
NYZWanXn3n+rug4/A/cSy3kwity8VxH6h5E0973tbWczaR8cu4tPjG0/LHJBuMSW5psi8PdDxwXE
BZFzR5tbdqet4AQ+FYcyGZ0tQEKqHkD70nJgfWLQcXct/a8U6QARilEwzz8fCHhSltYbWB90VZ/H
OIeHCI+DLRJ69daAK9/Y53Buf1Mf0OGOxiyDV6JVgNKqMHwJlVMzhEv7M/Q0pkT4TpqlYFM1jbGN
UBhXSUzGT1T9GWxff18D4Jl7Kag1no95MWAraMfyKD3OaAFG00pOJJFT5DgzandlYe9hKWMYEzVY
0JCKpwSlMlFOeYyHZxn5xmuI37vouVVY9DntLYsbG15zRbt1jNE3MfY982UI8MHONOCs2TisnSLm
bmZzt+oMC6wj6T4hxLCaI+pfLG698PUYLvhTt+tqscwy4sciQDZr5y67lGHNaSxvb+Xd7IEt1f0Q
bWMXlT428TT6GTJZ3bTXCBLO8l9DhST8oIRLXzVZhCGmknQiNjgpJlNu1z9LgzgL1pSfPzhR+r4F
TdZT8IzbxS47uXcztNY+QNGZCCX53Ge2fR3XDPnKbkdVD2YXeFbrCq3pYcC4xWk+/9VAlNqaOqcn
N+cISpePPOSyELfC4HAK+Snfk/+Zb1Q5hqRs4QRSmvBLBPPwIElCenjaUqudDhbetGhOvsssxFZN
986trMRdP1f2G8+FtS2peFlaZzuE0Srcc6SlDk92WMay9DktxxYr5+I1VeF3ISb3DB0rUDm1AHh1
auBpdwmlvxiwx1c3b9J/7bYx+Rio8M0t7NLHyc9px0IhqmLDY5agvcfOWopUEY4qHuxotOSDE9Ty
gYocIPLKznf/+VqdLKq05eKk0qO+6pbWHTDGt35mfk/uvdwnSCO3nw9tDrck5b+0bGBlhetFVxoy
L8paUqMlN9a24GFqzVDs8ypoLmNspzuza5C1nS4856YRnpHIYbnZ7cgwHsXGYyPsoktGQ9eFE7aw
7/pUOgym42C5pSKpWVO4dwOvusM5U93VIacICEvBVmcNqgoH7V3bjRR0LCXWdecXJKDcZi8XSa1t
aF9WqsbN62kMMWDQ2KppJKi0Hi8c+OOjnWR33fJqTGe8zxTNlrwmfLyKnd3Va6lp00rRzcJAm2di
kwRRR4v5bGHc9Z3ZXgyC4aOjBZ0XDh8sLRgTwoum/kaypcDziL1bZDI1VZj9Di0W9YBA4UOaRWJd
wXfc/vxbdW75GxcQaVf3SEaF0zxYRufdCpd0kiE2g3bEsZu88d3j7sQk1ePt8uK2PqbUVhHh4QAo
E+3dPOm2j6mn3kCGe0ymGPfwfwi/i9euERnnuIbnHWnf+lfRm+jYxFbMmJd6yVFHIDLbx7ahFAyf
lH8fknw9Cwhe53QhJBOpVdtJiJ4erbq/H83wQYbkuXmqnU0+Reqeiip/a3Ei3Phmb24MnDsH34I5
12TyIQTAX3XwcUHKlcRVpfXSDgMsU/8oetZmvOh02frNo60JmgYwRks6RQ7jMEB6r5MMf9H03GPF
v2Qu4kcCkz6a8/mz8qvnwSIErhJRn404T56DhoANkglPe/rCWSmH/GXPR4CTPVBhnCi1kd9VDFBv
kI1aL3z2g9gimjU2RFJzd69r3HM/i5RyEc3zKsHKEFmPsoYI3vkDV2Bsf5osIVlDr5mGc00N31mP
3nB2nTg9ZjR4KRPnkNsQJARXGZmrvuXF5UfpjBzMDKwPO+eUYkgwk/jf68sjxWNYgz6hPOLAHMbo
rjMuLXho/kqMD3BUdfVrmBNxtV1sm0X/JBQzYNEx9Je1d62jybj7eUEFKXKYKOmBc+MwPnA8Pw59
kJ7ZvtptXXnyPcZLvxinqkPLwnVtTNPYFz6A+3EwM5hcUXiVT2FpGteQxWpnxsCNzarml8vXfM4W
B8si+hAo5GJTsn32tu0tsEwP5hTorSiexb939NQ7d35pzcdOY6Ify/ufN9w8MMYEnoovt+8Ighjt
pTI42IV9EGEhCJB6nIUSZUIWPDS8OEHrx+SBRP+qktS6coGxrgAKOA0UCw68lnuZOfF9p7oYf2mc
/Pus7VyUXGqebWT/bTgqpqUuHzaBkb7ZE3id0bPsjQ9c5piCCgijxlqPnSAF2BNSH8f+fdQhcOYY
M5uPipbaIEFIz8TLhCW9HzsIXWHl7+3Eol6FNeZGtep3G3nJXvqZorrpsReJ2k0Vta+RCdWapk+l
KGmWdpxvwD8j/Hi0JQkD4Dhe5AMjsJvNmBMXIfTTVEGLd0LFAJTqDxoBCEtB9jrXS6GBLfV7Uu16
r4i+hVXj8Kli+6XPfTYUFF1I1mu3U8mBvHZyylzMypRnE9Zi6w9aDAkKe+7ec/rdlA/X0XI2QdEe
Me9y0JncG5Gox1rPhzZS68G0zJ0luPVVXfA4x+EznPfjuB+wSp9i9eG4efDkmhIrUpNB5Ky3QYxP
U9sNnsY8Uiep9DqayKAVTixYVebr3DS7PrVTxDIqWrLefcjL6jD7BTc/vFuDcyhcGjyKaCp3OSMs
2i64YIz08I10IM6ZvhOLmaT2CeoYnPnloK4Fj7RnL2aRHvirb23ixKGQyvevTsWdXPhxdxr6iQDd
dbJTdrhaHPMxZR1ubojBgE06cujABSAzMiXzsqvuaV9b+p1MNzxXcxmvU10wKqO1uDEQ4bJtxc1Y
+oXAG9wm67QJP8G72+uixkcgC0WBrGUdDFjulZ5/92FyFAJFUhhzfdH28GaGuM8qc74z6+HD97ht
dS19lMrBv05hEC3WsIyTzqmPtWA06GC5TUfCb4nrPhaxDBgxDcY697w7wbtma8bSOk2l4y0TJcSG
9BIE/pNhhZtgnP9aMdI7WgNmr0iH68Qo452RvU0SUglmhWYtROucQzjvgvBByxr5YJfDfeu07SV0
zPuwCJrXIeuxbuT86FP1ECxFrKx37jXskPPmokSFxzl2yjCaslt3eNNyaNAxcAAZW7sWKgA6Y3SM
QLJSdoRa6ykZbbRLG4sFtmVKm0vgRvW9QkHHmAEF19QILpSq+mHz0CSZ8Qtw497yu6cssq5V0ywM
6PZkEPojiW3NG8DpfLtDcuW41hxIlxtHDQ+5ADS/6XKwEoM7P4/ZUDx5ZBkvnNpetR09/Bz/fg59
yuzSk+Fbv+kuwn4yUEJGm8yeAcSIS8je6yVoIDyV7SdzinEL4El3Y40jtWTb8xMGWHl5B+r6xJiq
WycUE1my1zvGrXBrs9+iq19lBHhA0QFUcEHdjv2DStr+BnpsG1tVedDZOPH8BIRquIX2QsJ7maZP
AaV654nxNxYBcv8y6NZ9Bfh2iOpFrCadVgEYGpY2767XnOCJ2PiOax/a6cucmg6kUf7IA07p0ULr
c4LB37Y8sY2T4AsnRrh3Wg/ynuOexfhn9qH1V9Ops61qT3D7lylCGq/Lyr0T2iWOPp11MixdIOFG
1FS9+5O1n8aSx9tyCMYOzV8DFsNmSoyYBhJMj9HDDHtyFeNEJS9S95sM0QoMT/80eum8p1x6PyX6
RlDYWmVm/h5N1rfpUI2TJZW9yS3ErVxgvE+whCtwZ/XMbE7jLvZZcTdBZ+Ij5+V3hgJiM2Lu7OSt
5RKx7ZK63hQo73+C6Va02VdpZQftkecqTJ5UIwcjnLtms6VguCSt3hhrLOTw+hqxmf3KXhmIiRE8
IjnWxdqT6YflTXToJb8Chqr7QbdYAnR9F+R0NCAQ40HQXP5b47lKQZt3SfauXf0a0fAQTai1VE49
tbPJfLndopaKMuveRWP9NfMhu3SEvQOLbVBw8IQrQvuBW2V7twbcOAFO0CZoEEdtozRrtl3t7lwa
0Lc27pTOo1tFF78ilyF672IoHEIG1z6aPDlKFkDoG2v4ZqepSx4tjqVN+R16htoXCbBSYYIZCMK/
dpq/xxMgCipDIdFM+SHSTritAqg8kx9+O4M1rvuUGLxjmH9LGSEzD+On6RkvBdVkCwOYMSYnGboY
LnYDxCkYnHsoCxwLyvKP0747chixlte/64DDu5rYwQ2z+ZjokgSbKLdSl7jC8BVVNifivhe4MxDB
VEY7juVfOkbEVBxTsRdA9jBmtRvN/p5CxeNcr8pnQ3JD14L5S9G+c+EhqkOHh/bsRxAbavPgFskn
1UUkfcMMhZ8FXsnhPYyW0KH2/oblaO/DDKUpIX0muEXCAzEfzfgrDeVz58m908+vU8pQqW5zG2WB
IaFZM0xxjo6XpptO9sYJJveLkXqMLbuEE0z56eoIZ36J7W303esSLTKVtXOdkbIh1TwkINh5PdX7
OG6XQnFU1mBBR7TFxATFFLumIkg/6OX7gjvrVcRt/Az3wRjZr86MMCbdcZPKrybNvVOwjH3nirks
130fmEEmmq3T1q8Jp9EtNIx9WYRnNY5Q/tRmiFkZYhsnIcCZGDz9qmAA7IL33XGmYs4skXO9iRie
RUbfTIk3tkO9wTz6lIzeOcQ42PszVATVob31wQXVmWDvJEDnTi9VTUi+gYu5Tgb+Q1/O8B6mBFsK
95ZMNV/O4ua0PjsTtGleLyUEmHo8pIGx9tBpETMqvrVcxe9j3z1PbJ2AX+TBjwRdA9rblyxbkoYr
PAx4kRhtO0V+S6V3V2KJLbj0i+SmfYg/NHKTkCm4teVV+CdreJNoryK6IS41KQDwHNkJjiOGduUd
lPkIl0ase/rLMqCldEoBjS2ehgbHhlGstemJgxn9CaPxK0d1WtFZymOMi7MosJyzzOFhNetPeoY5
y1XQSvPpVAixT+hFf47xjA5qgdDDvImLIaOCOWd3YVcC1dO/dmDyjhHqEm9jhrMix8MBWyzaThO4
E/ApZ7Qve53WyWZMsxenaA4YVT+EeBy66qkqwNRKu3HWvrbX+MqXBwZnYjNNp75k/VHKOYg66nda
lSVTgubBSaJffhpQh8YmtaLS+Jw1Q77N48+pSOXWtoGzuBN9WTGJBXq8cTcDWuM82uy9JDtwqkIH
Zv9uKI7ZdSMPUu05e0GDnxBwlqhE+lt66RN9AcSW8m4vdJ9ycw2yYx44RAHlY1XhHvGT9m+sppVe
0oRExvAoVmiFCXFT1zYlNrmHgbeAKhqyGWn9lSWT3DWOhg6hnpiykA0b71J08Y3WTFLqAbxr1j8k
RB4OzfL49R6MG3PkIhoFyUkExFlN+Rz57iXtDHwOo/6u80ZtpNnDTCm+0iX1RxET6HACxHQ6O2+W
1S3VugX14pX1R3fZDetch7AI226KwvuU2vJVSfOHXVFPE1HAYoTyjW+SJjidvGdTlINMwnMzOfMd
YD/0Mt9ENeQNsJ8rc+NR95yS+j3TYxSOS1c3jdkxbbk4Ql254Ra9rpYTHhCfGgcL7KnYnMy1Bhsx
SchetsPZofTw4ZSlQBvBklAZGc6YAa9nSvYUishbH1TjltEBL+Sm9o5s6sesspuzkTK7gnswF9ml
4uXk23I4pKO+BCxSFoY4p/DeTQXe3+7POgy+J8lADiQiLjfoUZPlPKG0ATqMbHbu9GOedbMP8+4+
a7y31KNgpy/2SfmbgoY73qsf9Q+iB22yIGVDoCnnZQaP3A+tuyzRlykcboWy6m3EeY/JJrxSRZiH
n5zssccQxcVBRVpGg/ypoYG1qVzP3gAaqGJ3BaBAm8KEPNKbxdWw5dfQVp/95K98JqQ7u8BAXTpX
Lwmpy8iPpesTgmneJsarPIHyM/F4yq2Zmr1RC4o6OF9TZVIUnAky+36AJjMP5j5FmuAS2IZrfnIE
EUkdqHb657mtXvD45Jui5fgfmbVYBbPfnVp2dQ5mH3jPgHaEDtADZKOz340w1QVMJ777PAluOY16
5UCKbfABMaeW94hhGCMJTouVEU9vAVFnl4U+666DZb/KkJ/f5GisAF2vZg1wkAraHfeUCRezgd1q
6YWCCklHCqkJg9I3UYk/3sWdG1Zgihs2CVxkncHR2cyZQxOXlb01I8N4eDDb0qteCu6KVRJVhzQD
fD0AXvGyGCHXJnSWtufZsH7PBMagSNNQFQPS7iMO/7MTslAvp95HejRZC7yMiYlVY8YGPr1Oxjpb
Sz/JtoBYIlx3KbcjYIiTAzsMbNhhHoJHMyJRIA1vXg8tPZRpi6Jbdi0MM6oZ6hZjXINqnaKdri3J
X2774FDbCmCLwZVOJxYoEP8tNx8GjypKpAbq6AJKAcLmzV8oPlavXttWf+gai4HsUF+zcpfa3cHM
7KfWHucHnaVLEzJ/e+pyzPHOuB/bjhr0VZJJ676J07NSIy7jboo2zGGuVWiq9TgIzCRN9mUONqup
H24HP3tjz+CFHAYmxsyRF2Mjz0iU9dYJ5NWq9Z3dvrqpbULWo2IrGfDF+/ku7OMPol4c+83yUSE4
bFXi3enF7VvGY7ODdvrUlWCSgszG6qlQxSnyuLQAFBUmmH0QWnjTcvMjmRnJ2551zCk9XwE9P/Im
ZFlJrLWK5J8qgpXuwlrhFMJi3bXhPoxBVlYoVplPeFnJhoSZMniE3Z6Eg9tUHNTYq/05e2RuRwwo
IBplZOWzLhU3Ahs9coa0jWHtK0cW5EwJ6YT5x3M9WtfSRq4WBJWdOTV3Mzo6Kl+192mkWomkm0g0
9c2eFXZHh22wM3AgCk2In5oBk9T7kN61RX7XBkw+ZUs1bDJytnJbTNiUbLoHak1WWcjOHjWacAHQ
KDMm+TPZ0c5OC3FQNbK8ZqI6O/ozKakvzx5q0nEgvjk1djYJxtBKznk87rj7pZsh/CyEwvRKY01p
Ib+WMxi7cgDtEEAlzjwGkgVEcmLLjD/GHEaFonY+D18z3ArpMl1XhX7I2aSpualyPHDwxhiwn3MV
pNu2X6rWouy58Lm1YUjFpkSsG1CjN/fnyCSAojw4jEIWty41/oi8MsiNeOM69KuH2Sgv3WB+aGS0
daniaZUE5u3nV5AC6YjO4JGGzBQ2HqOUVRsP2SFkyVS26KgvxbjVToQdwwyavJQ80GrYWRIyT5Ux
ErcFPUDtAIIWrl2Lo76Oo2/Qk1jdLH9eyI+0E879i7aqE4e74iApUtwkLvE2q8LTFMWO3tEH/yRE
cdMxdqZQ4FebkmQ3E8ekQxkqYG/6x3DZrmLBM6dDMlKFM+zKvrs34/6EJ/LYG+l4i6fxu+ZmyrnA
XnuWx57Zkh1QCnd25Y3nKSUy5nZDsLGh02KKxBIUszEtLw/YLbRSTAtnp+S4Z2fdR6y7cWdAB2jo
qFp3aU8TePHWKyff2sa244bA25R2GU0crrI41w8OoEonw+yRYOYJ1B2jIsYPfrx4tElAsCz23V8h
wtcc4tOlnYuPrEonzk3dgz/K9Cyb4qL8GqsdxME4bfI7pmRvtSiHtRtFEIQMypCQUjm/4NBpKE10
JI9GkhtvHDWnS+HTEODO3EKpemGawluutKcz9TrJjUPlmKEOT6MyOY0V477q8wPH6LPRQXwwZiHW
s+yiDf+YjbmPdKh76MzoUCIHtTBieO+DZJrjcZ/E/MMQ7TeJ7S1VnHrTx9gsq9yh6S3gZRZ1ebhF
Y+Elkp+o0ESaidyN1HA63ImfRQJIaDTQQUUaK/cGBy/fhDW+tlt8JuKr4n0ZCSNi2eXnEEXzpLqa
Ha6g5cnE4BdRLHKjphXeCBHxcOGft2nMqkp0IB8an21u3M1GOBynGM7QPH5PTDxXlEv4O8n84SxM
45YlbniHzxZITkKVe2zv0tiOAT+QH69DaEHkO+p22gyNwxkb+jkPNXPAuY/3mrhHSzJmEzt40IMo
Gi+VyYuf33uMBpxHsDhSWLd86wO2yYJjlY3po6mWBQO3Tlrl/P2EsGEd3rgSxgdH1s+yNG1mYtHe
GVma9eTdZ3l4yzMMLQ7jPjAeXFWX7isdJksbFgVu9UeVfIi6c+F4jptgDnzsBdbvqXR/O4qfoy0g
ugzRQkx0063tmB+jmz62hUu+s9AvjSRRPhdQYisgFviHWLlRROi9Am8RfPq+wmVo3cs0/cJ//2oo
uevLhK5ADJ+j5V8HVUIUGUmGTkXBW07gXmjr4TRZsBPNHkNWoZ8zTVdq2TEoxKwOvn3WL6PTgnMu
pyOZmTss+xj6ddlt02KW667A3ovyvEpNxU4CbnBnKdglvO7XSSjXLqb5wUNjj0Ni9W1JKdByueoJ
LWyzOcSxrvt9xmiQ0sEk5wrcLOak5U/4ZCzT8NHsBVsrTlBvkWz95sy4alwRHGRVT7FNWh20p878
rpoYnyv9ZHkcXeaajAEAzi/iChhL4bcK/YsZxAabArRjoc3tkMrfUzY+YeghG1nv6hZLqzU9Zczx
N57xEBin1kYizRRib0FhOlYZOPkypqC1yWDltX1PubNyzyHn9ELFziliQcGZ1ZEawIpNTz00FdrO
Jho2mevBhmQyQ9n2r1wgmvZTZ7AE0ZQ8+Bz2DXfYWvt4oENY1Sm1OhjyRVIk+0AkH+jFFSQIOLad
2/+hEwXAN6E+MbT5Hgq4WvUQNMYcDlteYLaviRRhJ+dHQsnH/17H5beXqQCGt5r33pC+1piQh7xh
oy4AJ+HH2cb0+QYdUKHBDxB6uxvVt8DzXCaDskRkMZCuZUWy0eKJNwLzMJg+DDcscTxhluApSWVK
jDXlgoH78DMmLsId9JZFHppT41xFYb31NLHjKLZ4KLygWWG1DlGQ523TmpK8VFFicSV0MOGs5Nxl
lpwgU4ptwSRK5XLUqwgS9i76kCItHEW4xqwQk4zhL7H4yPyTZeVLDUussIzkrC3QAiR9eBbyFofI
eJa4GVeOM/7KaB/deU76Lp26OTpt+ClikpUGN2FNA5aAhdN0VX+wXHGvJu9QNs2zaSFJMzoEoBDe
aa67hIzo+GzCESCW/8vOg88ydUHbVlfhJ886wgVNx0gBQokCUqADrQ16a4DWwViJqbzLtsr7n7eG
IEVEuJKB57DrJeWRHRWc+DgTDAyoQQI7TJUaBHcB9voeSERQyEenI7/cDwanPq7YAVNigmo9611j
w00Yr7OkT5Xx2oORksRKcQqbjvPadLXPk+pl6yj7bai/WSpxG3kmAQJUSiCBpH8b6m9ZZ0msRHiy
wr48d5P9Hcv+q+sxHEbVSCViWe2YKOKKDvYtxE1pOB9MAD9D0StedpDOgRnnHrbYkHhMoTiKtvVv
I9Ynwy6DI36eqwyb6jx1HNsKu38wemJ8nYFMG/7FBHJORihzQRj/JsL0OluxQQ7JwM7u/cJNxk1z
qo85KwfaqoM1lylLQypk3Y/0GMb9a/CrH5y/UlrsS73P6QpBJBvlp+IIv6ZWgzZOULykK2z8i2qf
ijn6L/LObDlSZcu2P1Qcw2kceFX0fUih/gVTpjLp+56vvwO0T+rsfcvutXqulzBwCLUEuK8155iL
PKU11CGbxvbVr42KD25ettSoLPIu/X6+bz0lyURg38V8CNwWo/moeyc0PWv+EeYG8QGWO3XgBobj
4TfUDLiFTU+PMdFvoUsjKaG0b9kU1oVp4yUt3/sYv3xnqmIpILNIfoVKEK5FJxwgmQHmzPydOoO+
rF2xMKvmELN8JErJfWxsWxzqZtvDO9xXWr4GBeXvzLr/6ZUypKnmWBRe0oVj+e0NVT0qsS46xtyZ
BycsN0UnLlHjYMHLUWeWaHOnjKG9Arqsrm9NWVfcTrylYZgObZIFFPC7EAERSpYrtaQdoRCA9ArI
341aTf5QmHVB3D05Jd7BWumeY6o/8NiciyHV+8iAu1O69g/uytSC9RFhzMDDq1IaBEteryzdfFlX
XDajC2Ugp4zE1BED3QVA6kDYlKovw6bgTlDBtU+VxiVddKy3TDuoC2ikWepO+iPN+QJ+/FzQL6Wh
iUQrCMpFQxg4OPBiCz0xAl0e7YMWk2dELYyUXoQTbfGrpkjcdeJXp8BVS7mL8ivQt654nhCYni+1
kmu8H6FNYDGRI4syM5CrgkQTvcQq2dFFn4p7ogDG11OxyvphbcdgMquWKQVs9RVdumNuc4dt5Enh
d7zTSwfLnNdvzCQjWjjpzaXGTCtoEc6nQQ1+r1PfE9kD6weBYSAaS6nsdNRTAMCRbhT29qYcwelk
LDBWaag8dwM3rVHCwcB+A/mBmpuN1CKrQXx1Y/Iyjpswyn7VnbXXPL5bbOqbAZQV34jyq2dMadC0
spSRTlnt7lLFOYgA81eMONvxVLlTveE+7eGNCEQ7dxbg0kxNX5h7qKvexoGEoiNBal+3o09v3qal
aNJ9r57qoLiVyImAVwByItFtMzb6jfXVptEFEPgimfgR6YHlBkUV3VwprH4oa+CE6hFdwVg5uuP4
yJ2mIqCK7ICQO3oVSJUmz7QwjnAiaDJeDwp3AWLRdy2T8IXh2vBr4eDcGVp2H3cHawCrLYOLGmLm
aMfXzH/rFW1ntKjkNJVVcpqSeVcZ+imgasoEC4R/ip3FJHpB0WnB9AHdd/r0a4deD58bMuSmiyPH
K0MnK0FJ0fcnP3tTeUIuDDpOPPeLV43qTi7xCWbh8BzETb3oG+4snZHB6Sf6HJR+2H/yUxwJL71M
JuCur45AuJ8KcoFAx6+iwGm3Y6rgBKWmHRsAm0eve7NKZ7hD8jakFr4sirW5a2VgbdVr6Vxa3wEa
FFTPvg1X1Lmlfvcjgq6/zskJZbaSE5J5Z+XyrMX+K5NOwii1Uqwa45U7qEAT2V3HWrkqoEMRu1B2
Logu0w9Wb26RsDcIASUmG4fOfJeGn7nA7YzOwpvKCErRr33BUnvUkRwJhzqSpkFPtQD5CVX/oGW2
VPyAjmhAfNHEZo1+9NRcN1WaMc/qcMC1PhXT1JlKTN02aAoduNaGRROULE3am8I0wfnWIIpHLR2X
cuo01sqziHMH9wyVIK/K/J2SP8VxD5ocaq/GlIlJFJQRnaYMXZyNWsJ4DkfuJKplUAMU9UHQXxxa
vFN658WLoeiPjhc/ECn5OxkPOZ4Uh4s8oDK5KH3HBgYEWV12VGh9yjvMsPH2FbLaxolzrETdHLCW
Tgt1gItU8Q+2bbyoIx/xKCV1LpQ/FQOUn2MWZ3LhcGh4zaNPEOI2b9NnBPBYm1zuMSPV1rsycZeq
pGZiUY6kAdDRg7Lo0nSwqeGjfRgR/SX0Bz9sj2mTafePMaWjpd+1IewCKvKmoKrPNCtaNhZcW/7Z
ZXGlKYGQwDY+E9Lj7N6x19R48FiUOJ4roAv+aCzHwvyQHt5ELLgaBlYWSzShhoiihI4VKkiBI/VF
BPLfjrn3jowr3LLvuq2iDL98vXwJfXPDwuahJzkk11y8scaVT3aLtooKqW8Db/NJprawD9pus6Sh
0yJc5ZMntK1n8kGyKJakQM29IJF3ceoqG+JKbNin+rJP2qseacVVafA5Gn65S+hxyoSwwdhrz6Ko
g1WRsRDuOndnm/nPnhaBMtCyCn0LUXCD6TFuLxnGLBbvPfiAVFkyf+E3FZHYqQb1Hsg0O2aPS82h
4mxV2k/UdJI/EvcDIgxW1Ug3HZiisszS8KffK/dpFt9Co30ZXWQD1IR/Zo6WrWomZnltbtFd/AxL
J9ohZV/FeO00vayXmImqrSPlSuuBeOX+B6lAFryZ9GiCUcVD59pIIXGuC2yOUPOHu6TGvVIVgKYd
pPw0sk6eOpLiaChPiHJ++NAqV17XvhIeTQ/Af1IB3y6aBHeGIPyOQoGJyIOkVBDQNSWBjnLb2JNs
OcYxsD/ks1EevbgRU/QScS3pS+JNKwcqQuk7z3fL+kz78kkvmaorLpElYXXNlWZfRyxAsj59D214
i4l4s/sw4iNJgz8qyZotzOCh1V8yNd6ORRAdEeUvGnclsEAvIgxddQU6X+k+Wl28pWV9MSLjuRJM
JNtA3yO1hhSaLXssqKzbP7BM30SJ2qdqNTCipKLrGZpZQS/Bkg0LSaGeaRO0S42ayyrgD6s2Roaw
Ir2UPHKVPn0eajPfWx0b1Ib2QnaXoED/3Xhw8UfTvZLsRqEMoBJWPgiZoo9ujWrTS6W02ddPrkPp
VFpoj504ei0ysivCvGAitiYB0vTxf+frpoSNg70FZ9kwMSUgA7dxcJQBCnY8QNwgyx4qBByStXmx
Sd7lymbhrBUasEkje3UMCh/D8OKZoDi1zD8AhEn5fkax0pqrtEg4IhbuzsRmvQxdQDG2EKzkBw9b
bjM9QSl+dT7O9kpbkU//TGoK3NyAolHyiuSxWLcq34mqCOp1lKN8fgzJYdIQf5MUe3YSp7jTkuHc
IgFbBmVIEVf8QNCYHDQHo0tJ2Z3LE1aHbq79CNu7m8qLGsTP1o2aoLMFawoBOUS8SHSUnXWXvK+v
Yyzztc2UXOd5x/RyxPqvmDs9oa1bhJeunCY3g/fY6hFRka1+NuE0SQ0Ttt3wjFd9dHJmUO5EEf4W
WbStquc4yt8tnyi7sWwISeVHSrql4Vhvuc7tpkCquYz9eioc5/yDdWfrauK329EC0opyKbqQ2lYC
BclDK46wbi0b8waA/jlv4DCBiV6mksVVWiirNmjeZZRQUOn6Y13H6Tptam051giSrZUIQWDYtmkv
HaG/5kJZNkzVlogMn0KVKq1G/NNSyRG7Nu0AAa5DvYX8E9uNleKuTj5DuvTLwLa0tYGCKZqkeCIZ
PolCYeJR949NMPK3o4hwh4TzEGvmOAFdcSxPaDALpNig5uIO2rwUT4GNDo7StrrULarP2kDDEmzC
lB2k7Go46MgQVhjrfnhESQWu9WYa0BRbm1pCaz+rlOo3uaT1mEHP2uN7TjOZL1A0lHBRquc8c8hd
x5SmeMQ6WxPdIUbhjCsWdfLgQGhViiezgFqClbMhCTtpQnef+Dy31VDhqSRN685mMuLqqFbdgM5v
XTXbUNd+eN1AZUuHO1hgugXEYYE9p27Q3wdBt+3CmgLYRPEaAqPAIZ6/F7nFP4QYzjstMn95nXwf
bbJyMhnQ3mP57IuER4QZHU8ZDflFXPMQyHTz5+C8hWAvNMw0S7Bak4FMewTXGy56FEJLHQ3/sldU
1DHWZNjSIMclJB7VdAR78GhLAh0w/fnYsWzff2kMSy55XO546g1L3VN2Y+k8KDo1XgwYTmls4Ewo
d14YHfMp14zeBlb62H6ipo/GsSblthEKVfCuIKCEuQK5nYAQAZrSsGM6WVi/epDw5PWQ1SOw1tES
p0/11McpU5gQ7n8FtJNKYG3e1/qnmTW/Tf4R6zaR9lJEP3Obgj6pRYsYJUXgonVkYdgsnBZmF4Fb
Ritjbkop9rNMXfMMcZnXoqm0Rc9iyZA2LjcaClVK9JOHWgIdtr6u0YEtFC9V1oNO81LX1I2aVQLK
hHUd20LbCA+6Qjbqi7rpF4aeXE3v1eqqE2iUgwSoFxZPivubwuJV15IbC9gA5gS1ZRmbq9AMnxqT
Hl+ZB7/wlLxqxCbBS2yIWxDCBKkCAMFpx/Xg0w8Kglzbqor+RDRZJpODleFjyf2c+6uWk9nA5RzV
E++0eE8b7toD+qxWop6zBHArFOmj91F4SCgr0sVpuPlPaVNtm+mGYicHpWw+PW2Af80fPQvh0aDd
uTM/7Vz5ELlurdsg/G2GWr5pNRXhmBGBxxhZc/PoOCVlI88UOXcmvsA9wlFMyK7K/N+g+FxIDK2U
SE40zrhJO0jGYxd4tv9mmMprzwpiLdvsGbnnrXLUGofYgyOqcj1qzW+txwtaRKRyGClSlJyLLZ7A
HOhBkP/InW1Z9Y4Gysj/iW/eP/QofxJBngC8RhpXnt7vqMF8Im1apd4Pbl9gxCcMzuSe/BinrL/O
mh7MD5PbxQ+Hl1HECHneaqOjKQopS813AeQkI5Eb30PUlTsHhBGIF718zzyfHyfbN5gt8bWAIQVK
bCzIEBib6OpwI2nQMSYwpfXpBo/tc3S3ZRNtSRt9K5gVBL13GMboTYzckpR+ndlvpcayvHOhYOj+
j0jhOfSzSOUhD+6LNzP3rkK8ePo7n7h9x1MwhgEEn5HOoLNHUnNmYrQM8/KHBCZRkezYvWCYJcCv
aZ+ctj/Rpl8SkY2ggh8RbnLTpa9FwV+hYTlgVuUBlENEpHCC6oCHDLNTddPXqIfFSk+dtXOhN7Iy
TZASsbhn4vFetsbKdq8upUzHM+5NSCWpzoRhUiXInhZE4x7cGJxxkNxwcPdW89vTaYO2jj7cdST4
kKS9k2G4bbQp8xuMAxPVhr8MK9K3DNU10/g7vdE2vtU/elW0TyN0nMW10dpPTTwJ4o64m9ylhCeH
ER9PqKOGfBhUjzXKcOcr9rlJz8PAEuh/QX4xurD0V1r/LSxVNY3/Z77qqimz/Nd/85ZfH1NCsZT/
0i3LcAxbkIsqLPEnYVXRjH9JAfbQ0QxkT4YqCT9Nv8KLLfEvgfLFcAgUM03VsvkRqq/wYt34F6HF
+AN4g2Nrhqb9TyJWsURN8cRf8dNTNjOeJE0YwtBN1VBRTxsmWc35z4+HIPUIOxb/BRcww3sj8EWE
arYNKXdaGG2L5ADBMTkw/SHWs1eX89DX0fnAf2xy77WWlfDJGfZK+4gXfYT4nVuXuHLV7dfufMTw
qf5QaFbtI7Ff5bJJQGDNR2BZ28RNcqDvzb69M6dNOy3sHdc5SmpSnvwKQeMw2UXV6SX3XYc7J4mP
8+58YB7TCxOd2OTAwgZIJp3hylWGh4a2MuDCVo3rhywP+ksK0nPeS5q+fqCoPGlZphYnabmYpBGr
I7e37hNEDNSBdQuTYlOHC9bIT4YonIMyHS1c4LFUOWlw2df5/Fb6PS2y7DAf+joJdd0u9HwWx9N7
/IgbYt+WR4xf5clrkhU5Unm6UnzPRmKE5fVrX1JFVBRNOVr1wLrP7wdUXNTdofRl6IkzAsO2wmwa
VaxDt6ZqRSyY0zrZDiefe186qXLfg4O31Fg7U3JlqGvMc0+i2HxsPivnAb/TqgrR33T+1zu7NkNo
GgFODI8jEs/nOlDRLiuaRj2CXX5G8OqoyrfzrkrREZd+99fJjTc8xFhIr/NB4X30pkyekODaUDuM
9TyqTGF75WC+OcER+liIUliRxsUMakgEyEA28+73i4V13jFgp30PNQZpReSRH1UrNi9xbsizKx6x
VrU31sdBIKKbBDN0IyiN5Pa4Iwxw8luRwxaewopfomXdhP/cftddoz/O5yZ9Bq2ogqgDtuaT/EeJ
rMsgW20siciZtr5fpB9Ux6K0p+c32Z8USICmTGP/OMVVNHSFEpEA2bClC7U2EI8tndnP0rcORNnL
14L52lIRbXmiy6lQKQpoDQUt0JJQ3/RZIR4GYfoPQ7mO+EA9tNNIV8TeBklpsPwew6V4Kw0PGeR0
GimIEvp0/+H7eb6uOiHbhxIZ2Dqx69zeGcTCirTJt4KW6rFHp8YTndSrzAvCnx4fwYx6HERBHvNf
W99j31vTUXpyrBc95FaZ1mHL8ZNzoHXVpcP/hsltCkGfxnSU3xfZsSR2G4uiGcLZU2w43slH8rmJ
KvE7Qo75NdR8GfT+7P85JZzeIHTZbjJLoPyd/qMFzZtlPpL61E///CCEIua31mU+OF8P9agGd5GJ
OXLebRTCzUm+ZvIxvT8z4sOI23fV9IVz6RUfyYwTFz+sBsBP01ifSomIDQrHcF90LOrFUHwMQTo5
CAXs+9QyvFPltx5mERxE/HeTCWEOlIC8iEXqEEEw5OJS603yqHIR0A/32u28i6qA1BXQI8he6PnY
jfcb56d+Zl6OWKw+I7o1zvPI/DJG/bjkOssoBnKgt2vaAJosFpRJxGF+GStf+9qad73OmyLXEiaH
f075Pi+2EcnbZUHM3tA8lqoNiFoE2WXaK7pcf9KLOp332gKgC6lYkFMKiHiSP/nKA4tw0zMJ4d20
iBHtYhLanO5BVWss06OFi7U2D3WfVC8ZeYfrodWMHXd571zoDnOptt6rvTMxbVBuokLpw21pSP82
1oV+tjg6zEfdgRJ/EHiEYoUd1YAuK8xTHnnNIWiedA2VWFlqA4015EG6UmGj5sVMQLpULQbwoi/r
r7EQ8nQA4ufqFlZ0zhzy8KYrkvLWmZ6fs5/3kM5ADJnG8ulali1yGLdtbkB0qgtwja/z52Pz+Tgg
q8ufrzOPfw/9Gadxw7pDwKnh9wvrotiVWcMtr6NbjaFtuOmYY09Sb/wby5BiF9QsiuOyKM5BDigt
GMohw7DUO6uOO+Z7YTj2xRSZcwkUrIdmLOmc/hmbt7y0ooBCENb3eFzEGExqOn5MO367LRFrMG6Z
fBKcSwqVjmL0e3/eokvtHiLxy25i54KNq70oBcClzu6HVzXrzRWkfwrMUHg29AyznUsDnuu/NrZF
OLaPQ0KZLHPxg5hj0j6ytqRA4qC4m4+W0ZDfxvxxPgZUFHnQGJ2b6WtHJrL7quy6Q5vV3WsAcIhR
8Ka/IldE4zPq1QHXNR+775f5o+i6oXacxPt/PpKlJvmcfp8mYwxHOZCSqEY/a+b58MpkC8SlHYlT
OHjDE5ESS1amw2uPGosee2Usi2n3H6eZ02l9/CDz6Ixwm6V4KPdlF6YPhRLE76Hm3XTLf26jIjii
Xw0f6N8WV9MiTxYI9sM81Jo15JGcVc+8Ox/wYFAshy4jtWF61zz2P/1CaZml5ybXxwI5zmSBtdtB
fajyljTxyM134fR0yP1Yv9AwW2Ud7iCA0Yq6codhopxz8jRxe5BKtg202jrLqlZXYK4iWtpFL4aD
jKqVWeXVfUblF4sD38g3Ia1igiz/7/2M1i2imAo3QDD2aIAKcfNLBGF+pUl8poH7lgzlocGr+Av+
AOW3NnlXUyoGhSqzK3GOS9kO8RlUIGEcFaJvJUzdC+gx9xLGztIu0mc9ywmoZhJi7Eu0ZrCeps12
elGnBnk6JPZ2GLsE+Qi5Q622/eIbIMyr71DtlMd5f96aX0LuO4SThLTI3HJy8yiQXlK74Nfr6qWt
19UBtsyANW/aRIlbHeYtMW19785j83vtinqVqEeTAAJUQus0A0ogyvjXtBFMG1TwvzamEViV6Udn
WNMP3DVohA1Np44aD7tYt7m4CsM6BolKvjAZy0jVORpW9QBSO/O/jiLYZVF/Ti2aP0Sd6N1pfsmH
wNtBXL3/Hpq3upR5ayL6WxzW1q6fH97QL465Vsa0spTWJ1HA2DvajvwC4oJTRz3OL/afrXlXGUb1
qCIsEnR7HgCWFWep6e/aRAsoaiDNxNu8m2OtPYWjA8zXRjNUTM8eX/dfB83WCKxsv/bqdGDmSrv+
pvr9gWaFo96rvmq2D1jfL5pHkIFGqXcRt87wHnnxay9t8cCMuD5i0uUJELfDu08uteeksFbtsl1W
ad5nwET8n2qQKGtPKruvK7eJRubi7HauU97Lkepx5SOU/n7GZ46jglpJ3+fbyff4991mHvv7aY2J
ZHz+HSuzKzbUgpEHT79t6OjFpizLaEVt5MMpvGIrA5CVHvPal4xuxqZuRtyWbqG/WCk+5CCI45Og
8P/Se7vUQ+qglbr76NjyzfFdcbOhzO+GjnSZ1Anrd1f7GAPV/yFx7JLebMH3gLZ1h6CylGdDUkJR
0txD60tpwfTH7hEtxnvdFclPvRnfXN1WH/9xgmiq99g35MWn77vwKCygS57a4sVIsiOyeOaJeCjm
rZExfz46nZcVlv5juiR0W8TH0l/P18jX1WIngpYcl8y8a0YuCMfBJR+rUK92DhjYA3N3b5WivG9z
7erIMjnmTZZerDS4+hJmOf0T8za/tCz3AhCs13kPXTF2w6ruNn6mu1tKgPkiKMf68P2ueQ4zLRIt
v/vrXZE2hUUlPYJzRbPahxE5FV3S7KkqsWou6q46e5UznGe8kZMrZIYUlreuizHdfD2e6kS6x45e
7p0mowB6QKo/VVmLIcSsg8P8OcAnSx8PMz+0cj4IvZk/uoEHm1aBV4t6Z0HTBLxO7sY/mUO3azk4
WGUMYiZZegEu0KL0KhEhXArlcd5R6Gwt/RLplZcTh1DwdN3PlxlqaFI1Rqvfz5+x+SiAjXqh0fLZ
42kBa6GJ1ofG5TG59CAs00JjfyQ6Hq1GRPMmivtr2ZUozmykInqtBrfAlmTPZrr8bN032u/xCgFR
sqfJ4O97GymbnOeDzGWDJjUfcC+bt6jD6Vxv9aa3j3ofyqPNyFI3A3jKcbRjXld+qnX9K8l847Eu
Ie242QhEqKb+yr8YAqh000+s00pefoaWO0l7h/Hq9bXA9aOEm0w1+sfBl78Nn5gKHS7z+Cx6PzuU
BXgYcEL4AyoH+O3QcjNzfCy6877rNUuecKeik/UpbgYaUHSC6NcK/8foeuds0ORTKqtqO5ZFvFEN
338NdBIVct9h5pBHB/Tg5s2XZ2K3TB6b7Kh4yRdgwsntnnYd0U2qzunZmUIReRT7oLOtj7QEKucM
nrr3qrp96AMUwJB1/B9eRdvXNsL4wc3MSSwWBDtcn0hziEykPwmCYyblfDNzFLVBRUnc+2I+oBDG
d8AAwtPG8SIyIEBiWZXzTH2g3mWyU1cIQ9x1KnyfkDlmX7U6bOzING6d6M2bWRW/1c4CIDgNma45
rnXyD9B3guw3MdGYZr6o60penU53zpCoXwhJx7bRyk8RimvLU+eFKzPD75P0x0prjGPaKxBNPQCY
WRGeeEQeaSeZt/nvo1o0zLuCSLLpr5VUZArT8ktWUnV3bg/42MLBF4+a/lLpEXf90nDAekfAwm3H
WBXY7vCcw2uyc/U3za1kx0cBiTDMuFUp+GSFZRCrG2ag7qoT9LNLS1L/t+MGbYDAk5vVGApSy44v
RjEoU6lfWWpZa71P1l6upOTnP85o9ExZ+mRoHNDQecxKEBE5Smg9+BqWyUAHh0gPSL92DZoiMZrN
T627Z44CBiqR4KZqkZ9nIpNNc07Te/s0783gJnJhSEd1EC+QaI9Stgjd4ORHiBocyyxWekd5WEWe
ueXCqa+Z6Vn7phlhxTuWZAuxwURNQgECBXnenF8qMs9PeYhSQnVylN7T7jymmB6JBjrs4Koa3sjd
YV2VSrk2RWjvSjUW11hPgoVvO+FnP1klfO9n7KrawuqD4GKaSnRIAzDzXleGi7HLhmMQKI8kXnje
HX5228FOg0I9Oxt6ab8HU8OvDurw0QgCJOZjQWwDgp6tkkfqjiSQ4qS0nktwaY+6CvWTUsXZaX6x
J75lwO/b3zV1Yywo7EBJ/x50p82yEAB3JRAsBBqZ2b2mE3rfTlhSDIRyvs6HNBevHugkZvl3oi+7
VzVp/zppHvWMvkccv0hpT2++5j40vQSCC///vz8vExt7vDcbuyYx3n4ulNC5zCg3l48nxpZnTYzq
Fff9Q2k2ynNU58EBVUe+MCbeG7AETOWgm9Z4+aqj34OrNAIc1oOtolCal8WRD651SMbrvGqcj1o+
SqOvJfV0lDYyOABJC+wj7civzr3hYELJWynYBxBQ5MNhHptfiuno965OxBS8zD+DunWDOQkJkwnS
g4rtaBl5g3frqE19bc1j30fnLSK5ADLI9qPYGmBhL3MBaK4MYWLjfvw1Og809WhtOrVrIcCI4VqY
ojlH+PLqqci2guyMOA9X705xC3xtZJzT3Q8MrviMGoRDlOI6QnG+0qfHjOrVIwQxAornR5Budk80
K9sTlQDuw3/Ond8KOkSdz/WTDLidBNJsh4D84Ju2B7AXzSHrrZZIARrVdODQWcyD8+HvE51Yw4We
tCxACtTOy9CqrROOCuvEA0rZ6l17m/e+xzX0hF9nBBLEVN923aZ2XrTmlzQ1HmxeRtKj5tr1ziLS
5UGzZfpgO8tCD/T7UU24bMAh7lsDPUObY9JZQNBBLtJ4mDn/vIF77hk/b3qah+piCM8dUZVVrnvL
Ti2idaMqSNjaJHvxMr/ew7Jn1y5BvnrA1QqZ0Yj1Ve2pSaY/tVH/5+58NArGcZ+xrlykMu9PSMha
moZkStO27E7zS2WM2sbUZbIRiNcfAt+kX+uhjp720J6v1L/t6dP3m48VqfV1Zmbbu9iGLMtjh+do
Sk1jqunoVtadmsChGvjvqk/rDeNKB2KyGsEMQVfMF47nOgeM/fktC6rHxnXUA1dKRQyung1rjZyn
w5iT9Ulzf9lmfnCn6KGyQ7/rX8zRO35VtUy3e5UN9+B5uohcnEAtpBkECHQbs8uLtxYZce0m3ZPW
DPlRQhlYULAu3hCdYFFvUYUWA7GfiW4dYOOmi7Ju681oldlZTC+t5kqSeKjz+DzWYy07p7nL48lp
I+Yj8rXs0/yFv7J90gQRvhF2jBclUb1tXyBqQhaXvWBNJPRJ14L9fHSw+1uph+HOj5P0qMoiPxQR
zV7uJ8lj0CTdTRobWtiSPCTd9++cyCiO/nRwEo00p4aJSbrHbBwdO/WQ4M/PuXsX7sFuxV1mVe1n
RRpJJQLzIafhvbRLOv/ztWKb6Fq/ds1afzJhf3ztogPVn76Pjn/fnY/OJ5tcFJNoVH8C3WjzECZE
Fsd8Xf5IXdIxSz4FYy2Nrbsi/udJtbwBSx7BwnELOF4XbXSzGS+nld/3eKaG0W06P5pWilrVKSiG
fcjleoz/Ks/M54ZQ+UYdu3slqEmjyCmDCPO5rfX2mrfRA95zEyyly5LdpVk9v4UHmbHxrIo5znQ0
FC50m6YP14BFxVNaaMN72RndqYDXgb/YHhOejtzK3XCADtwY6oMrc+OMpH2bF8BJ5qE40tCx0fVZ
+fM7OlT8duiLc289xlNtmD4CH2utol5og96YhuYXDIg+GEHYbqiisZjM5/GPN74OlzL4esc/x5Gn
rVxE9gfVqkm76jxBsoZKKWfeJzxBLGtZ8vwQwJEHxObcnZ3b/AdAb91wXdk+KhL+ABE+hY2hxPVq
PhqOVKsNrxTb+ehoTJWfyjSP89EygfMbpfJKZ87/+hEpXS/7wC+PYqpuf/9mTW6bq1Sv88X3AVMb
aQYKMO+Im8rjfPLXWDWd3Ucnr9zZIZOndiK9zS9DRDwoKt09aUnTNObf47wh3whf/nUunta/3iAd
72Ag5wSbFfYINslq0VobrCyr5EVPQfCFIky0IqKFJPMqt15azHMCR9O9Z1fdTamKLULElQk1pZZ6
Co2pAIFGFIE0ULsb08u89f0ynway5T8PzGPfp8xH/zE27w669ugOfPpMfa4jq90mUmjlqnN10jbs
decMw+X7aG8Q/RNohn2xba+QZ7XVwTgyLZhfFDH8tTXvshwbDvOY7vh7s9Sq7dd4NDJTMPUAdYVD
+SgsT/lYl6eqyIiSbLVmYyFa3s9j89Hvl3ksxaO+0LpxQC3Ke7+/wPeuEuKtbcPwUXMrsvAynhyr
3N2PfSNgrjf1tRjM+mrLELR1k4brbNqdD+QuSEcRhVdQI7wJMve7DnRib9JIxKqjTERuHXu3Zb+i
n1zO9ZLKhP6T54l59JJAXqxxlHdQyIMfbW7fT61WL0CjKaGOEzPqsKjwjBw7rReS4pxAB7wryqY8
aHG8jpyi8SYhcrNyKtD3Bg62Q4sI3mpzsu3yGDV61aEa/9oPoHZd4hadssLRyM/kmi6zAmVy4i1O
L/MWmUjpqvbUjiQTK6O0BjR1PjBvdRXsjV6N7P08vxE56k87gE4xz37smtlAU7UvX/MmDxtpR077
ogxwYDh2F199zXGupDX+rEY1fwvTHlJvIpvdvNuh3zFt+epEFuAbZUCOzc3wUPA7tXSg2bRimN4w
hSIy1irvvpaJcyUr5avK8WdPnUqBQzg4CMH9r4LIfGzam6slf86cqyPddOafr/L39yXOyGVpad0q
H4kAqnvjKLXUOKqmHTCZnDbnQSI0jGPDJ3XZtMTbfJ/YVzknzvvfJ0o9fw7ol27+42u5Utx/NUgT
197IfBggZdrD2Suos8pWNb/G5gPGdJS/c3uyjdd5REfTo93Nm11q5+ucRthdtWqOCflqduDJT7Xr
fmJuq54Kvy/WyZC5+xaL/tlWuLJQAQLGiCQC4o5Q7R1aQxpfhUFF3UmqaMsNOiLyC4lTMr3MW/OL
r7TO3lVTHRbKdGTe701gjv/tke8v0UuBqPp7f94C1HQwnUjfzqzcmh77UTGsoWE9x+ZM0S0z+yUF
17KZT6lmpu6fl/mM+dz56HSu2/R/nSuDdkRmNZ2cuT7a8HEHxTE9IiO7VpOaI0V+BdWBIdOpAOuy
N4//OStnBbR3M0+ZqESTHsCaemR2TNxqU+CTn1tmc0Ps/xB2XsuRI9mW/ZX5AdhAOcTY2DyE1hEM
qmS+wJgKWmt8/Sw4q5tVWX2rHxoGd7CyKRCA+zl7ry0vuLlN8GuTHibXUvl49r5Yf1TwSpEN+0lW
wMVUe9u0FSU5I/9iDEv4qUai3spWcuhb84VCJDS7xwnxhpgnP4nE3tzb7/xpnbV98KwoSt48obCn
mbkoVOhhqt7TcvRcKjxl1KxC8OapLNmHeTWcedwNZ9Ucs607a1mjYYzHhZykKjKchVu+WLZRJMTD
aa/q3HvQ5wOe3qFYTHPPwp77E/Igr8ivsbKGzoU8VTDm9K1yEIrhbB3h/3LaPvpOGPUg0u+Iagm5
E2I8myUFONPxfjnkr52TDhWiFUEKU2b/o5yTZ8NQZDuKOQmVm55q9bzm64rmVsA51ucFIUE6zS1j
JK9VEwWM+VqqY6qrFFNdq7iCINrHwDP0tiT2VoijPIBCw1mO6MNls2fWW6F23ACjIjZ93mvsvOZF
C9QccrtMdIZdyjos157dQrz3Um0Bpt5vA6h/VgFHKU9oDzVQ9Y1Cey5cEd2tKYnvSlYXG5GDY5Rz
8pB60NSmIMj3n3MQ2xaGEubYce2lazhHyHPxNjNNSgpGRX3UNB8qVfNuNHS/1EEwncClKGuBQd+y
le5piE0iedTgItfrOlX8A+IldJfzWp9mrFjTyKm3ilXnr41KnyQK+iX0bWHuFPKTP+j6lR/VJ9dE
fDLX7GRFGsECBq2UIn1tECelerzYAbzjNZi3Sa5tvvpOG54+uuQhztQa5KPcUMkpmH4dFJ4QnzJe
R8xLXf7dLl9kXc+CG81Dp1XuTUYWui0XDS6ft4MRavzNjJBlsxEAC5J/r3QkCr1qYpfsDLbiS1TM
KvtU30K3WVgHeSYPkEsx0H2O/9PXVHoHht4PbsbQ4xj4T1/yH/+tz/8rS2Dt9Cw9RD5Bf1Csmhnp
Dzm4O9qlwv691htgWPNBXtEmSCiuZ+4tSiqIWeevlleJ3QAKS+2amFYqU3aMmZMPrrOmqsZwPsgL
H1fn4YBF91B71vZP88IjC9VssTvMWQICvjCMHKJvCIkZjiJL2TLOF+SBdjAf+uJfVzMlXOiukd1q
UaLpGkmpNgij2Wo9a6ClmUwvgEZsylu69yC/ZPnHFT0mcMIyXuQVJRd3ddTN64TzV26XPN7eCDcM
Zaf1pvqqu//DfGZRGo+6N7PYym+v8yt1XygEDc/f8cc3K0/ljyGvZlz9+BmBBuJzryq8dgiBA22l
D4QiUyzsthTY6EXIYeMLbkAumDZMP81yw8307zl5AdbfOfLL6vg575aOukr9CSNrl08bk/zhcF6U
NNpkEY07n8qxPJMHUbgsX9J9iETwDK/mTIBkcwjgFV3YBo4XeUa9vj0UhXuKp5p3uJyTBzd365Wa
UYMce2O8qNV0lBLa78P/8X/mtxzdY579r6xN2eNkzay11BGAFh/zH9JMfHmWrjpC1S1Lt4Wr/lWa
GfWYyCL6aEtH15OjPakBMIe+eI07UjzVwNc2phkWr+HYe5jvguCELFo8jHPMIuJw8Rbm0zd+U97P
HBPq6KGUDge4mlU5EuiGJJRH5fiEYoM6E9CKa2XiuZZN09zDNxsnTnm1xgbyj0jKj6Zd7MI3AlDn
LCzD5H2dkPBDSIFA/FDEW9vozV+xouy4A6v3SIBctCdvvMdJo23cxtZ2YojSNbqu4aMZnfTshhdZ
M5HTbQyrYH7bfXSj/ejJa0ge3QhHNTa9KZ6KPtcPQ6KkNz0t6X/RptqRhPk+jf7ecUEpB2VZnigL
2cvez9l8l+0rd1r5MAzXPy0uihRaSOwT1SmXI/VgEUqT/urzVNxGHfiDPAPyWK/Hea6f5z7OXBMz
gPbTGj1hQzO2m2M1FTsxb7Id7Da4Z4nASysU7b1P1UqfO3/xX4eJiy3+82ohYGrLIdtr/Vn+t9ME
ut534gCOcvmtt5z2PTPrb1SQ2veeGXkyz2QqxXJUFwV9O+tHoqnRyQ/a7tE363TnT4A2IiTEYEMw
shbDyNMfEoCc/+f7dNZD/+02NVXuFwN9syks66+3aZ5B5UhLfCsfd14JZL5aZ+o9TF0SGaYs2JVW
35GLViOldDUKb0OgP6SpoS9BpwW4pNRvFArbnz22iHx0vhlOetLiMr+ktpJd5FlUQbixm5OIqNu0
Yeyu7HYK/9DgKRFYG2Uqmm2pTcfO5Z/SiGIBbK5/oSrYrzJUr5dMONMBT6kFxLkzHt2yahYknbQ/
4WYlGQHn//xrMeYf+y+fXn4Vtqa5KntozdKM34TV2TAV/PAp6j4N903hIyI0LEqs2nz7Glr2qmt9
c/Cr8apqJlBGeoRXNqMp3BqYo4Wb0vOb5+QhYHULGx2MoVsE0Nf+fWGAMAqJxuSt0Cp6fnBngL2m
5Sp4dO77IahBnsJb4ps0l6PC4xFwXnoBA+iio+FM6Wcim5yrk3Tzz78E8bdHmImM3UbEbqvATFzN
+eu9AWoBQI6Rk0li9B5LEwzZfALJaPY6qsAOpD5hEK/SpLr+nPBN/H7Vh7a0TCbnGYmYt6d46z30
5aBi+MGPKIfyUPsRnnuVyGg0K96DnEtz/+6Jvjs5k1qCUVCUNSTOLZ2D8Ms0gOqlYB7u7SIPn2K9
faPo233zYnz8NbCfe9u75SGoTXPduU5+pfb3ZBkj8vAqt8DCsJaVJXE5lIvZz6uyuPk55FsI9//8
a9U18fvNJbhVUGEYluWiubZ/+72yGXQwQ+ewyKGounOSgj0f/EJoV4/fJkGPbr39vICDD283oUpr
2mCXOFTgLs4H9hoFSaJzUEJaNY9BjMII2RSkLreECiAGc2M4hXeNWawczYSUYoBTV4dnbKcrF92H
5tlUtruzM3CJnZrtC9OdVcgc8qZ5bkkEO1MV9R4jlbiNmSG2sfrKJdDJ/qXjYiZhNYseAnKstvxv
PI4JTCpD7dMtZQL7ZjmgmzQ9HV57nOqjAiSycWD0tkDq9njmSZ0yzWs9RuIqzyw6oVgcLe082EZ4
hJEzrOO+6t50GIA4D9PvlG86hFQVFLLWuQxBU1yTNmc139je1wB2J5gcH8iJ75Rn0o2Qps4XiDx4
7QI7ebSE2h/5vKPS8xvvK/qKI7vrFHnO8AZGhPwVqiw7W8/r06BClsl7Kz4HWlJvi8LyiETorE2W
FeGqNYzgpMLy2LIjNtdD5vqvrlVAwhxidy+HtRvw8+nVtZsvKhqSWDN6yereuZHX516llsSKSrJi
K+VjRE9nPAUqUozRnzs6CBPH3CX/emiVLaTxKmpu/I6aG6Qdba1YTbQCNavRpoiDBPxXwuosVx7Y
deWP8uDAI1qEVq4eyPkrHm1XaQ4ZunFM+k3OIqKK95mNGEnlFX1wSnJ7U40MyKQLyxXe2H62i8K/
q73wB7mUe69RnS9RQ55L5SWrenTtRw3cbByZ8TV9zLRJuRAJ8VLPTweWNsol6qKXIowYYf2X1wiR
eCv5VAu5iXVdt9tbgt29HOKGjZy11mvPvesHX/AGlCvHgyipK1m4t3pn2uUUh65Kz+PDCMDX6Wae
78Gx0nBBK92Y6cVKC+p6IFTiNr00jhmfqwi/iFWX4y1KFkEqyGOcY4FGljS3aeoeSbNZ0JfzTrK0
lfnRj8iNs73v9kfZ+fvs9wFewq1ve+bK0FLl6AXjtNULZVq6SONJUFS6s4bzGViIk93TjudmB1np
FcPrbBczgx8zSsxGsPX9nx8oOJH+9kBhkWSbmuE4KlU+8dsDZQqtuCUAGdA6Psalr2FSS4OhANs0
x7HIg1rV5sFUjF0pE1pS6nVUUoK9V7j5C2ZyYniz5rGA1P6MkMWn2wHYfcRYW0wPEduWL040Vjsj
Tev1x9Di6SHcuXJawCoabGJuUL/ZbfjkqKlyQ1TsPqogyO0giR9HNzibdegf+sFtd2nbWZfQsoJ1
kvbaE3ClBYr+BCiwUb8hsf/RqGry3decI6XTzF80Gaw8x4cXGBVvlmhdbMulvvexUCz9NCriTT8p
b7x9wXg2sNUh+QJ1bwYPhgCreyrPdavCOEs+ytS6g0ocicLHZENafeh49o5KLK72ymnsxWB0Lozb
Krh+HobCvVKuqvkEDckZ0fG2KlDFK6Gnn5o0GTfu2KYPk0GkNytWl2oAXnAzKNPz5wFvZXpGOKVo
R3yJoAPDCqWRrZir1hLxJjGEH2xwyYbQMzkUDkxdvVLY8BaqdYrhIn8c5FDgvVl8qEzD1NwojcGv
0sCs6Xg+Pmun1J4KsHEbXRHKym3p2Xi2eaONV+x6XO+rKXJW/3wj6trfVpOwfTUouSwlDV1z9d9W
k13nCvCXRDh8IT8jOE9F372aaD4w4bfPdazkt3YoXuV0mnrw+ImDGMLeh9LEejvreBnJoaOXvE5i
jcWSb5/SfPB+Nl68b7RkAp9rThgP6vHWT9xME+rFve8N5lUXlsdyQ7HW2VS4qzglExY7v1/s8c7t
NN98UzpDxekaZuNJ6m+kZEdDGLL0RsfdSBkPjxMaA0IjrohowHp0IrSRUa5hmmCnxoLJ2GQFUWpQ
HiD4Z1AdpsEgiT4AWLlJFDoQkRG/tVo0fueTdoq8Xv3V1ArQMh9EQfQYd3PycYMPNY98ngxmNN9S
89PB1IDHtCA/eIossBIbd/xO66h27evHyFfUXax6cKP6wryXtVFtNCV/DxNhnYym++MwVLHYJzVR
r6ZWr9Wu3fk1hPiEVe7abtRuW3lmReQ5uhY9DNQtiEINGgxDbZjWVmCZTwnZDkbU2c9Z7QdENJIA
3INLegvQ/2Lj06yzyuIbl8a8crXTGWlJqRCnNYC9sRXq2xgEPBl6uL1qqs2cmEQneL1YkQUT/jAi
k9y2AZeJiIjC7nZSOcCzJuanfzbm5ZkFdda1kmceJ8kWngI7UPTkB8O34RfaWL2F/qR5ZvstKeuz
G+jnnNoUTpDp1ai1euPwmNkbVWo+FDmZeHY+xvd40m62V0WkgXKQZ/LgF6m3myCQqB6JmYjyoLnx
200LiCCY9ewHm4jP3yoQfPo7stJb9rVNeczmQ9/E5VEO5Znr21/LMq5ehb8zVLB40QS6i5qPOxbq
VVEQ3FWEXi9YXfHStstD7bflcXL5R0oXhhoMhrBeIXpTFu0osmCFsQ1sbu8zaeOBqJpsXSbAzz0I
HtUaOTXJASC9sBT35DsnHUupj2Onx+3eqaxrrOr+HhBHeA2Eh2em7YZlTA/+NSRfeY3UKt8VzTS8
tmP/A7NydRVOULzkiMrDrjta2EeOTk6yUpCq9QUht36KNUTDu//yDJnrIn/ZeVGwF4ZBOVM1bdd0
f9t5QbLU/CBCC0l8689A4W/b4zU4D2k74twHvirngl6jMz/OV0xdRUk1XvBhBafCNsTWUclTGHKj
32jNCPp8SiiMRjjT3QS2e24b/+3Bx/Pib9+1pmoOWU6aoxv2397AeFxT6t64TfWaUDphdvfCnmDu
yKw0r9Wv5Hx31+67nKB/XR81v7oV8Ogfh+nWJ651l4OQl8gyHVUg6MhCHglPCvcOHaWlvNrxQr27
/SuNDV72TkyyCLs2qrKm7sOMtDRwQcPFxq5wSpsQ6KTpKQFQqTfiQcJdhIvhiUhab0unjxaooYB2
IjPQIiwFskVhty+J0oOeGxZqHcDYSxPrGc2m/aW1YQOhUBkfDCV3N33j4iFzaGw+K675PsxuF9/D
gkroONTouzEzOKhJE9jRO/UdTee3kXiio9Xraw0kLQtu3AELK9bVC+ljSCA9zL16pQK/ZUoeAFYf
FL+u4IO3gAd6/urHNhuBjSBJ7MBE0g8U9fAtm0xIWLMSGxZxyJqgdZdyJdcNU7ivKBMuP5bagC3w
YRFOQpbqfkQDg62y7Z+nvn116sb6DtbkccKK9mIEJk9lsGgHtjI0ShufjM7AbYJdV4GhJKh9Uq9k
ph2SQoTrf777Df1v95Gr0btx2HBz34IA4vqfDN1hTZxlJBJ65aWjb0nCCK/y4AotvLpWjHDV8sKV
GH2G89yI+6wNOn3BQ3qO/zRa5/Rx6sHk2uH0fZBzFariU+pp6IpcpLRk2mrdY2O00aqrFXHqfde8
qrhaiYWaoq9aeomUWD84ZqMfpkDL58wVxjptnsM//8ja38sMc6FFE9hcdMNSQWX99WfGMUZKUqWQ
/mOa5capyK1agHB2jl6d/3EoYHbRiRPjyuPmXhtxbe98uwu/xJ11HoM+PE/cw6uM/u4seqcR4EFD
XpoUpSCPE0WW+PSGFJAky1DhwbJq46Y6hKN+hWTpQ2Ifwde/F+owrvvIdch/darHWMH1g3t4AtGu
afh+NYsAWHIQPHsSm2TAopBqQHKVkfDd0kqQNY16egvUgPr+1CUXqyUvSSu+ghB0F5MwqnvdKtOK
39AfZ31WtvsxFj96PqjnsqyJvhmL4cUl6eUQzlJ/tpDDiyjGasXCNjx/GB1pW6x63e5XDSh9vnXT
pdc25GwHV9UvtqvqQtNj/1HotXKf/OprJsrspOumctdtQjZZqM9Yv3k4H/Kqh8+4V2YWbl0SoiS3
bLx0roWRDQeUZdYpK9DqLqZcgc05tke1aKHEZn26k93YLs6Vcz+B9+rKeF3YdrfTIMC8Kl3zooJP
xGZCqLRsD/+n1rI+hAgi63Zdjr37jrjjFgd6/CuH4g6wfU6tCg6mH4AmrvlbBFggFnkIvbu3DeOm
BL1Yo29MoM6pI6s8otGlpqIPoQGWfgBUbtZZ/Ka4kFd7sYAEgrFboIKylYNtF0q2ILUKtWwH3b2N
kvqsBF19lmfy4AC6D6uhOX7O1ykVQFzHcDkJagE9mrbXYMDHpmYkyeF5E0Tl8uL558+N+7dHhW3q
qC9pH1AJtoQzX//TowJrh2OO05DAc4o08lPz6KeEO4DNBP0wQyDkQQ6Lka1JD8rNsEAhASSaroOX
jCzASjRyg/1FjSgkRoWtbOTQNvRrp2PIImyqu8ZRTOoFr4tLaIhfrOD1a6jiq2sUxdna6kRWIpnO
7Oo9Z60Yvf/aNCzprXKa4wtrazNWYCVx7WYHUC3dxQ+T7qIb1YMtUmMvR3IeES6dsNSgMz1359wJ
2VhUkQX0KSP/1JJrJPRsG3Vm3Nh2f++nUD+3kBRMA7Z5qXdiGzZu0C9UzxdbUWhfApVut4ZH85xU
3ncsLz3FVD7WQe58T2DAnccx156wXTjLBjXjTl6cOtPbqGT/rkjvdTPnMPiKfcBBQ0yUHFN3Szal
nb3JEb7xfCUsY45J457zpajIavtqM+q1iuoKY1s09eNXOyOQTlX/2zpELo7+vHjCI8dD1DT4+9B4
Er+XrSmZjF5KqOlSRGiDPC31lmBTvA1lsfxukjZ070IF7nkVX0iFye+95gJHarN1P6KlmEV2+aRS
5s7bAKOFTlg0aTRzjGGtHxqYrBMLwAegH9VjjUFmjTo33Kjz0Egi9QQT6D44hzrUq3M2ZCkpdLYR
XNT5UOdYClJ2h1vWIhRzM9OiZOK4NwBGX9KktQ9ypCKRv9WjWYDHUiPSEHmd2x1Pj0/LDKZ7kk8y
9UVaaUL4Zou2RdrXlr25hcPbfchqS0sYfKzZXck2/eTkDw7u4wfLtm7+VKl/+Eh8Sx/2Xuj0p9BU
g8ekz7+i2S8+RiSdI/es8WLIixQ+xN52NWtvlMO+6t30SR4S9uoZgqPSf621JNh4xYiQpxxLTN4w
twKDzcJcF6AAMlwUkWlYc+lOD04Vn/UiaNdpW95heMzZNFhaRx4e/2VdYc3rht9vDMuYl6ea9R8q
RD6dmZZtBqIxN3lqRf5WEpYDG6atrwZLt2Wdk7fFy3Np+ub009Gib3nmFi9VqyEJ1XAAIViyjoPI
g03XlMEzpd4T7qH9pGnFa165RAkQ0veg1Eq9SQLH4uuJ5SiV4u75jfbikPRbWFH+yM7ZfqrJqdVs
RX0ZvCo8xWlr35zO9i/uiKZCemKVnmUwEV8Ees+eWDsNtU0F9C/BhbrAea+8TEMU7idRNqu+0ZQX
TB/nSU96Ep6C/lhEUXCnUh1gE9Km91TldaX08bPo8+p5KH7mVNO+AEKgSDM1j+QakIFpad62mouV
n0P5IpTDtmq9LS7QAJjQ//5///d/bhObxu/7HQuXEzlruhAg3Lknf9vvtLFdpnbZs/pxkBGNEbZO
mi4UMGvvIg+tRd5AVLnT9nNOngWaKzaksZs8+4t//SeiNKuLSQT8v//7Qte9i+pl/mbo+FxNhflr
DFWxs6eGPDb0XiQa6iE5NFgQ4CR0NeAPs+sXDU5KVDdMqqOVABz1SCTKA+XSWHFCdQXGjBwqFLAv
8izXQ2NPbvxTRTnFWNDc+uNCDVyRFRyCMHnBbGGZZpQHVoFeIb81oovXC/EgjF6/FcVTrvNKW+Yi
Tk9pmD3KazQ3rAdu4HZHoRKrAy029hgVoYBN2T9ZpDssVKwqyboR/tUtwvQYNoNFBJyDnsZFmMaS
aNummf0xJS/CTKk2OoGPeN8nrE1yMsjeuqo9ZKU7PaVO0e6rwqbAWNba11E9o+ES76bbpeg4c3FI
zVZniRX8JJJFvEOqaRZZ7vOkh+u8SPkpZtHUalCzEmthGz6LoXnUW9O+NJodPrf1hIEd8OpRXgwx
1y9jK4r33Xw1qEFCNyagcjnsbTffalbgruTQGnxt308QEwy1sI9lgrI1hx53Gyz+dhmIuJ3eZpD3
fWRW69Bz13VvaC7ZEZ63cpKZzeh3BT7DPM0Ssq04/ZidNDvdo7P65VlTh82v7E5NOJLyPBWWzRPA
U4nFikZKxRmuQ1cNVnKISFO9Z/ZJDijwjo8B6XMmfbAtaX1GMTZHupjakUcOgjzbs7+hozPBWmbF
SQu9/E8HORek71RZnCeb7iYIUfuHVvveC6IXax/QoYKbMrkvKYkza6O2/K0cliEBAWXcI9Cer8KE
pBF1T7UqfpCHAL3nYVR7SC0lahm7f84bYIlUlawt6gXnTRmJ9lGbmR/R7dM8wbAHvvht6KNbVbU4
L9T9qER0eiMouIiySIausjBaj4Pub0oiXZZZl4xXupIqKdGleY7gfVf4qIAmD9kxHr3qXW1c0gmD
woGr7kDuzZBfDUTP7SohurcpfgZyG38hBILVEtullZy2rPIXCAXt5kVpfGs0HKbN/OUoKsAbJ7p2
8JAyv44AjTSr7qgmiXY5GLp30FvrVzO5GdavIbuz+nNWFXkV67IYjXMBPMm2mvSRvfqSLEv3Froi
Be1Rh5u+I4nHn4foUO17tslxlcnlOG9yzAZh/5NN6KM9Dfm743PRrIzytRb4Ukbba09+ZcJ9qjW2
znUEuq8XV3mY7LA+wFV+CqkDXRuhldeuD6wFERCxgnYiH49ozNQNK5ivvZ5i5PFygukFVeJTorLY
Ii5XQCO9931IiG5Z8hs2jXgvh/JChIhDy2wdhgAxLKxiMW705N6gTc0QmRAV3Ip6OgDKL05+axRr
z8/DbeOE9O/UoHjViU5fsB2OrLD9pvvGnp1R8aWJPHONGs8/2gFG+tbRqRobyvQdyeXYFdC8Uz85
gsK59Z6l3rp549ZYPwzyl1bAaPN91yjFJQyAx5jYGVBDFuWFlXtxkRfkwWhJXLeiAV9vCzZc7U8d
OY5PSTQkeAzpW9oE037tRHXvSAZ4HOKE6qzegzKc58cif1N0tV/XJDEuR54+pEc2sC0tEuQrIpOg
UDHHvhXXRzCWu4RS9wJ5Rbt1aAsih9SMvdvb3+Vo1LzTqHfBQ90Ht1YM7k9YbduA3tY7yBp7Ac3/
0bBQf11KPUv3paaeRru9Tr29Mpy+uKPeibe+Yeokg0dso1yvWEdTLp6biIjYyrHzXzTIKEb8mnry
1OyoVZ8zPanXgLiwgqqVdeB9DgeW+OmNGfdQK1pulSEqr/LMNVLgwQp5e2qlQT+uFAUDoF09xzQo
qAEM4xeY6BEZwYb/LQismzMq+R1sd7oc028TVNWfuVn/GEs1eeHxhi+hL6Kzqvf5MaK2XfrdbIcP
xCGYJvFx1tmFUHe/TYKy3+L5ineTK97dik79aIQz/lhTbgaYOjiQ/pOcErX+3jewP+RoJPQaYGtk
rINGVx5dquynwnS+TtBU75OuaFdDJO9xqPtfbRhCK4Ib0mOh+c0zktIdYRfB1x64/HoyrGwHeSHM
4/qF3+LJNdrim2XjbC5Dt712LXZ9OsTpqgGR9g1Z95zsbBMSRDcSCLN+CW335LvGcJAjqNPVVhVI
MprcSdaCGv+ODq/5RUmNFdGZw3MA9vWcqLq96EH4viJwXxX+dG/h8DzKQ1QlL/RJirMc4Syc6FNY
YhWW5eM4jOoumoKckOI2OyEpzD7OQlJycLkhE+onCzkuKFenDfINi7Bo4avEoWoJ3h95kMOMtzoJ
ZfPk52Uz742VS4Pm9wvy64y0J+3V6CA7G4WCrgQvNBQAQZghQFfMIrHRXwd3/KawrN1/jKqaKdGQ
h14VpH5ZHfv6We+lTIPFw5OhrD6W2NLxypMDLW0Q7nxVDmX1UQ6xXfzti3GJRyvTqYJtovun3DfN
N1/3gUVhaNsRLWm8UUrlLuR94jjlIm4SxMJKbdK3rWZIRRVXSz/exU7No3j2+zdqWi9LPA07ORyb
wD9AjRGLhO04mOXpVgDY2hX91O6nwocuiohjL1+Peje9up2XbfCUsU/xRX9BZDBcxggfr1+RgOMm
CQUTeXWwxD7SkwcqPuEuMeDuw3mpXtPGetKNpr81+jQ+2xPUd5quryADtTMSH+QIQO2viMGuFoEL
FRwKMFaSWCUPEmjVa/7VMhA0CPWqu3g3osR/HVo7foMEaK5NPe52chjn3ZIfq3tJXG+pF3rDygQi
w0olsn2LSeLyMQz0zjgmiasfFR8UwRCEyMQrmrjGfJBnLj3hThv7oxyhw9DJ3JuvWm5lbGzDTRZp
pKS7MhBPojDxqwB7Dc8ZUfMstvyx2TTBXHmEKkFChWKtPv7qJoF6cTw6h497Yh7SGHIO8o5x/z38
vNpSZqZ8TbhETArFE2rfbt3o0MXDeUibMDoUGW43eTUewvrmCRaagrRp6vgP1Uy0bJ2w39dt2Czy
PjYvCrZr2jXwimuTZ0bYeA+TExm00FdTO9v7A0W58QjPv1a+6UNJj8dHPWvHdR67zjm0dGvbUABa
JmFwxwYebfvZD+eZburwop/sTW3q7c5rnb3deP0Jx359s0oF6yhLMJhsFIJYNqzDXFOu8jCkvn/z
5piCsWO/F0YKwDTDD6mUoT/XEn3adsJGZFJCIEi6OsV9HkSbTOT2Ne4MHZGnQsIJgAjgvOBbSKo2
dqGbYyZDCLHsCCfcyKE8sFIbUTqo188pEifujsjznWL50Snz0dQPaBaAo8XKemyM8NTPB3kmD+BW
/HWTzDTFxJ8OSm2MBxCM4+FzKOfk4XNOfsnHXPTFFkTBTxNOX2JZjhpl0Se3T09dK4KvHdHV67Tq
630vzOhLG2akwlbBVwv69Dbm+b61vRA8XmpfsikklNePvN3YZv0tIJSEpalebu1u8JdyTh4sA2SZ
8dAMTnnC0cQ2h+1t3LE3KnyIAwtsHP4VbPuB1f/KMlLYSTGk0GVk6OWB3iwRe/L0YxwK1BnyNMUx
toJDos3NwHicWWwPTdpOt7A3rZfkjhFNJYuRfY3lUyklkANKdDa+xlQPyQ1N3bU2236nJF9Fudog
BTDBx+QkZpi50b0GBD97YZoeHa8gdDAOnIUSdelRzn0e/nlO7/vnoeraTYL3j6doEBsHr2iRFpg2
i+K8PwBYycx1kBIckSZ0PlENkhQpBhK8i9GyT32rncPe9eiK5v5WRKSLy0NRoxuWZ3pHxBvhJmxr
oP0q2y5yjypBQOtBqZdwcfpNParOPtai/sHKa5RNul5/L5V2q7chNjwEBoQn9v5REbm1t5JmWqV4
zx+7dHBQoGk0ElFrPVZhzVwILN6O74imizMVCuvZyPkjgDe4y5FLRF0VN8MjOlj7uYb3rsV69lTy
cd42oiFjgG3sOu/IirSJariXcfKzApX1nmrUWjuh1Q9hFE7HuIzNVRPnyUGB1QkukieKqrbNOp3o
ubB4th/kHDrAcFlNWrRDlg7v0vT8p0IQggRnv92O9J22XnvxMJa8hx4CbHZL9L6rwEMzVvPvmqmx
HgLVvpT0MdQox13JCmSYEg9KNzxvIy261eecvNDNV+WZvGDFKkKZxmwXco5fhYdggYz5YgAWbNd+
+B4ntlikqI2vddXZl7Yi1UrMF4pA/9UZBv63ocVEq8wRUNG8xpOHsXU4yymFomTgNCCSqHH8AMIM
/RGYBOTcOL17movyJ3M+yKFGAfSgOrNUX3wVkWa9Ogn8j8amCSuHik76JwUkfyeHA7kHOXyPW6/F
45NDCLucVms9wresD+xEQvvVGRuiNGOkHKEw7voQD8sWytprMPThomvV4ntPR6QfUuLngn6Nhhhp
lG4W52GKnffcVqqFkpbjvsa+QAxKAbaTNI2PA7CsP84ainl8vHteppNi7gLNqD++RJ5V8uqfTnGB
hescCdfCY4kGT+NmlPDiFq4FkWcgMH1njap2M+eD7xj4V2OSEhILOZQ6mBbRnegmUlWcmipA+D94
/5+w81qOG9m27RchAjYBvJb3ZBWdyBcESUnw3uPr70BSu6ndsePcl2xkVlEtkUUgc605xyTjMxfk
5zWaeTPnwTJwWGrgPvbsyc2bKJBR+qa1kS/ydzXvOurQe3xa+V3eRPkdCdXIBCI0gLG57XSCOg28
TPcp0od7fhBDdx+VTncvr4SlwTIsckIc/1njA57tdbb91Av/6836BCNs0HW2CgSHtllr7p1peK8L
J7kJlTJnO3ak5rTF+DavE5eQ3sg2FqcQh8VSi+1BroMhcNdI54iOo1lChbfjplfUxT42EgtPe3OL
7Y8pDz0Cxpz6WoeOeimiqXssa5Ng6a5yd1DtusfE8eJt7yUk6uFqeCRVpseetbfbtgCM3zQv6dwi
bUZKo8DEmxfYpK91jsZ0JF32KdBf5Zs6HV1v5CB2k9M6MOqtoQ8wO+avaQQ5qVZiNsevP9Gsdk2R
RA/tCKvQSdtfCITaw/egWP817fugO6hR//db5FoaHQwlHa+hRkte9Y2URxZqBmseipazCs0JfUrV
m1Zo+hbV+AiWUzPhoVEEQXpAom3WBAuF7DJiy8SvssxeBL6KV/TfpL7nlXiYerSpbm+6F3BvAacW
EtOJbldIQavbjUHqNrUECJJV2HvHPgZjJKeDQPrchIgpYk7riNCJEhm62DmGiQ0xYB4CH6lNLXQA
DaIW16ShIcbJxX7XEwyrfuw5V5IES2w+jb2CJh2+DHG9N+Zaeg97kTLYTzL5ZqRT515bbXZ2m2H3
g/iSbTOZygeBfkDC2SXfE/F56ajJwWZtGlrvEygjeUlPtDn0Y9StcSQaC5+Eklurw33r6NrImTD1
epv2dEzk1Jjbv0EIta0WZ45+Gvv10Vb4oUcfqmW1B5rO3r0cHJ2jgUGONVGJfPND6i/rSYyAo7TW
e25qNgzs/MIfiaahOEHE+DqUHt8BdmdvqZr+qqlcx1V5q8GJAoxmkFd207NvkJeuvJQvxbG/g7Yo
tvZgK4g+K6Irvy6RyncHodQ+D+SpzbdBSUTzNEFLpnbbDAlnrTjW7QNIyD+duK+p59Y7bEzWMaKO
ZDrueEUdOF7t3imAGWRHOZPrpBTHRzohbzAAMDhNArg7BL8OxClfJd8y9V1NpiKnqIJQyoXRTeLR
i55SJc9Jn1buXcunPNQqzpqqk/kLldxFjQrngyLIR9+58Zs3Fs3CViyxcrqKgNF6l9eFeNVzW902
hU0Axyi0N84bM2VED9jijT55irU5Kq+C441PeYSf5NXyamtrtMabxH01MxesnsFf31O5NqjVS685
0U7O5CDfId8rp8LC0813/FPO5HrK9ndB/haB8a1OfOzo+7+aIltVhjO942oBEIbk4c4sXLGv+K1F
e2FuZC+g+UEnIbmT125ccWOeOwS19kg/vLx8r8jljrDHoccwJmdyqNCnWNzjLLRUyFVFs24xa29m
vsajlSrhDv9utvLLgdJvN9VHz3Vp4s6veuQK31WGdidf7IzMeRAY+ekjdbSvaAa7Snz9eo3wZkJ3
QTnK/0sCpo4MXR94HsT2vR9Z41oq7eQghXftP+q7FpHS1nfqs1z/0uLJ94GI+dG4JBgRXk22iSGC
jWxwyKGnhHOBuaNsLcjVX50Pufb9llk5h8Dy8q9lHfDIYmqCdvuvFyqTGMY0Ht2FfKGMhug49mqJ
KoY0ySpJh8cpzckSQaj5gomLR/0wTW++G/0oMC9/6pmy10PRE2QqyN4EukiKQnkOIL6C5NPHjbqp
bMv+4JbQohPXoqeSj8Earb16iaFWAXvM673X6+7ZxXmwFjXGw8pH8xGPFsyjuiqnRTeTsmAsKxth
0IGxEaGe5cvyBXkl1+jiPaklKly5PmUjEJ8AGiJ5cPVFDl05bmpL646oFy7/d5PN+rc8HpcNLkxH
OPTYDEs3/iWqgtpXEGpAiFVXOMuYpCJQBX12+KY0g1LG+c+N2nXiS+AhbzC84qPxBNKyNkjurcgE
p6gMw0q+EADgtRr/nf9adB8JsVOqk1aL5myUPGREZvhvhtLDqBLVT6qfKC7IcUak6acbVTNI82qT
4ZBPlb1UEjUi7bIR93GnrGJHb0+QvajMN1SL6N1kqNyacVqGkUrLKUSS7Hp2vUO9MB4afjGPY9lB
7uFWdaeECkCbNB13fOlzOJfY4nmgzZJ9DZXoum2TeU9K12n/HxmX8+8+pq2qKpkmfI8F215sTf8t
R/GraJrRix65uYk4/9XE5KyzBbBlHP9ao0RCUvNw59mEgwB5Np5ybYJT7eHv/JKCj2CrB4NgALyp
5oEag7Os8Wahi3bqR39i+zD67bgP7cKcETEES6EW/Jm+V64S/NRMsDO1rhX3pOe5cxgkcFWYbI9F
DqdUbZSbVfNk2yi+/kJvUzvJYUoc9WTwrTmljhiOlMSniy2s+jZokEeRLuCInadyyDEjLoKLqcAY
6kDBPFeY/JGu+a/+5Bo7XIDd2qjq4JVaz6eYYu0+aJOQ3U/zJt/FyU1fR6HRLLO0AoGQ0gHKwnS4
Yp9CEuzX/c/qHYWDs0FKNSIpqIIHOiQLUk66q5zpelVtgM2RUEZX/cHTWv/6f//iGLb9b6saphKM
JS4PT1PVsYj+qzsNLTrwx6EkI2S6tEGQfcL4IFrbbQZiaiP96BNRvLZtug91TSbD/A41iD5RPq2S
kjymNFS9ddi6NXZ4eyf1BjoQzb1uam9o57ts3brDVbMISfP1q2Q02KNL28q3f4Vug6neEC/6bCct
lREHdUBP/7u1PVo9mSN+b23SDvexRcgkJIjKWGlmsrFKoztaQ+Ltg0xrtjONh38g96i+P6N+vH47
9QdBBQ19OjIuZSAGVQPaTGI5FGTbPX3jjzr6deTvRbiDEmu8pwt09OMS6Tfd8gDhEzlWpNofLX8F
PbWmHEC7c3QSQm7q8Gz3E4l/TQ4032hOUlwEh/dmmpVGhBPKI877yRJz99GOoPUhPxuxo/1nMMN2
PHrvJJ9VTxoA8EXfxu4piiNtp/qogxH+WHfU2M27sjOgdPfJUc56R6VpZCn+Phwawi8TU7/GbGZ3
Orf0nduI+Uhvi4WodfEzw6BO9KyvOC7HcnbwpRqF1HDmS10hxW9B465w7x1Pc+4Kx4fPMl8Zglys
SpjpqlajA4U07yTK3H4KgTBhuEq7c9u34qkXzc9yGPwLW2TxhDnntS28AXOS6PYqbTdq/Hp9SzJk
hM3I44n9XrVKisJa2TO2xMmq4CwmtqSFXh5TS9FP2nSvJqHA1URnvbKCbOVlZrqTvXTKZMGmNWxl
LV+FCpKBRmjSVZo6WGXs/nngQQktibRIHCsbm/L7Xc95aQm/P99k6AbvotwhFmls42qLGaFbfM3l
S2PvH5Km1sTW7PyekGLuKVtz6g5BQBDTrF/TloLjJ1Gs7hEfgHbjrK/dRsU0VjkRHPwVaJfLYQ5X
HNJ+vJczNuY6kud0XAhOWr0fQhwc29+tmtTHoOvMW1xiXnH96LnSSeIwcndalXqHESH3m6WfjOAN
M+Uup0fzVMbeWvBpf0fHTAZm2jsgmkrjSpMzZifr9e+aizCGgJQhK6uTWUztCdp7lPoNjijXglw6
L4l56Iyi5XFilkvViaqVZ+pjjZ+qXCg8EWg+z1OntnHEdG+2j/I9JC/hIPiD04Wcq17LaXVsSebh
fpu6hdoujNg6D574RJtkPYchN/GmMCt+Z5gmtvpoam10r8YHAyjnSULFcEiV59SluR3lcEC+QWNR
Z9ypjd5uG4INoWJNQM0SAGCECcyXIvPSwzDey9Aae1Y8hIJ/n5zK6JpKQ9MCeVtbx6kKuTEf3mF6
IfqtrOShzH6NVsovs4qjpBl+Vh64R7Rw9aata+XTy4rfZGO5d4WJsNHz6nLjUd8hsw0oYxUO48ko
zF+aw7mSXDowpDuttst7TaYqjONNzvJ+JPTK0YPzlxG/rirSQxq92A1i2Krq5B0qnWjDhbz8HtIS
azgiX28jrMzY42d11jrVuPf2yLFJe/cJ/sMd+BBbxA1xUBkgh0AGm/sJm4iP3TpRFPNUFbiKbDv0
VsFYm6cx180TrSnwWnlktXs7cnaoy0jM9QxfPY6jx2lY4/E9z5x5kFdyiAKildEDuIsv+WPjTskB
NC64LJhnZemkwNqKeEW/Jjnnph0C1icSdkr89Gw3sBHlC/JKrslpIiqdmCnd5N/Gl6nzIK+oARIv
XXeETvuZfiZSwt+2tNf5VHPeX3DCwSYyhLF+giPqebq/g2R9n/pEOxIwFZ+ogt13fiH4RHvDV1pI
pxSI/tOpOI+W6z9nU8lelRSRNjWsvaDUAyc/Nk91QM0qdsz0HHMCOfn1qTPD7Jz1hYBsMK9XwWD3
GDHxPXslRRW5aNDsWQZpU62tMQc51/eculO3v6dofIV4Cmt97vFlenUbU9U7y6WsSn/5jk16umm/
lnj5tuxf42yl9m17CiKzPSkhA8f+ZBPZvh8h8SUl1M+Iv0Xh+SABFfNsMIrs4WuD1Yxfr1mga57w
337NOHINa9XxTRIsu/AcmZ9fpLwqS8Jz5eKM/BX1if0aDqG25XRkbeRUH3FoD2713BsOojHpyTTL
ZDpXItfX/GL6uC1L86C16FUCiCMzkfed0FPIUZ0VXoaJilfc9xmKTV5wUu4perlqlTI7iLQnAvmv
S7T63Nat9KVD4newS9c9yCu1Ud2DHNg8/rmSL0Rpd1Rq4mmRC3KfqlU3WPaDQ3RAjntwH3nRZ03D
mLS/rS35IGFtjXvkLI9qr4XOdsTlRoH/tUTIs6ucUVxwzVtfQ4neZufr1m8TtsBFMzvs6PLVpDYv
dHLqw/d7sZPxlv4zUd6CLjK2miY+Ay2sCBVtmQrFIIV8hoShNku2vhb/kjsA+fCXVzn6/eMc0Nz4
1YzGH9KHIs55VjTQY+W0t43mmM2ZWcK0LcJb++Qz1Ca6WTWfAw81114MoNryKjtr/I6ciTAyvq7g
tOFS0msqnIV+1OgJbb/IaFVCK1VzLoISm2EVtnesA+uKlfLR7Dhyg3diCAuTlknD85CZEqnxtSAD
4z4EHf7PirzCFgu9ZQ4Il1/Hbm0b6qAxcPUVD2PefbhD5bxoXoDbLVEOcojnqzHsXpwgGojpJN2n
bO2EA2yJu8J7jwbVe08nFKcZ0kVAvclwFWOX4/VKvPepan7HRX/BsZTf8m5yFuxRMOxT7Pi6IlXY
oayFcF1eyVfjOCoXakxb+3+8V659/0kc7A5Iy4o9BLN1akbauaCYfSbfWT3LaQRkfRG2yctoO6hq
5sHjgPd1lSQpSXF98Krhmz4Z8yDfQcGvPiJsXudVVGzKKNZOtjtWNK/GYGep1ng3jurImTH2n72e
SHl9qMZPy6zWyTgRDuao3cE0sx0hDuGHbcJcnewxerS6YgJ/FVvLjLb21bKKcxUK5wVHNQzZYdCP
saiLS+ZEhKaXjisOfp9jkvH9/kyhu9mib4TfVIQNLfbB3sTa8DkR63B2Y6zwcaNX7zkJL+BB/Kcu
TDTqa7q1NpISXJYZPQaFwiZMjaedNHqSPAsiMUPsIE2g8lWroalBVgjUMNtRUaAk3TJ2x549hac9
KyE71cBQL5pX6c+a663MtAKZnA/trsIOBAKCfbczb7cRKC/A6MUHOZPrFDn/vCivGhHu/LwTO/kO
ufT95d/vbdR3X7jqAaCSAy+UpswMxj/KwZ6v8iid0VrzJdJaiO8xR1Oz8Y8p3LfjpGMVllN5RT/B
pwPs+6s502gJMdaOHQpDMtqCmU8V/IJduL7z9J+D0vhgQO3qSre2ulrpgOwM40qa5uUt4qglMydk
0kTSGmD3pwTDgl0f8eX/GeSUjVi/9Nwi4Rmi0ovwzd9Tyd8vN8232kPLVplpfOOwzak4iADeEmhr
K256ZquTXyJT9PSG3RRrNT2uIGqttXAInPdNg/geW+wLPxyfrLQgvTNpV3mhGQ/kRYAniUlLdJCA
1jb9CTviVN8n6SHFF7WwhIZVgW2zvmwdiCfdnO9ZWPQQE0qydIvL1TR13VLnjHNSfGM4tU0zfF3J
NTklUMbcgrJ69yx1XeTkmphm9LuK4+Ap9kW/aUqhHYxu49r28GR39xK7RTevImkwfHTrfEfqi3It
LfYodk6LTVK0fD345LiqXMe698/f61WgfHy/vwnpvKGspO9YWQ9BWSBCAOQ+kQ5Ib6zEWNbrxQ+z
BPHWGIQIJnWNCZu2Nm2KLHskT5NdZY9tN573ikY6kMCegZAYUiJIwhnj2PS0aTQneGoU6xNX7gs4
hfFH4pLG6XDHItg0LR98VdVvKPDi7VAS8+KQQvlW1ktJzJbLzmSo28IlJg7z9dltR/uSi6g9mJp6
kTPfd+2Lk4XkjCm6cV9QY0h1HSGyQtyK6qsvcprJiL0ucLyLomjx7zKuD0TaBz9RmT57rRa+s42m
m0oo7Q9/luHVqT09kc5kLa3aieHIpGIVhzlivNTtFmlTf7pFEdxig2xFJw7bF5E5HBr1cfw0B387
5AoJ9qH/O+vG5jdQ7UeQqcqrPvJH9wapCsC3m12E+0zDJnBnRAMUdLsjwmasl53bKmc2lO0hbtV0
66S+AkkiEPuk9c17lNSnfvAayLKVed91YlhRcP9tmVN8loPbZcm56JNXkwSmrVyqiPgpLWVHLK97
I1vXP3Sx1sPs1YxsmSmQKtzaoW9mht7NmpL+mKfqb/lmpxjCjYmadq01YqGGavARzQ89tJAFqr+p
vqc3ptKLB1Y8pBNs9L56zFRR7POMYwYH/WaVY5Pc2n7kUtlS0msRjvZcwPIAhlb2IeCeuI0LyybS
cCAzzIxcTBohTkqIJR9aDiab1om/UPnO5EZu/XSj+vc4mb8oz41nRcV360Mz9zvipZaOsPS1mRnB
uvO0fs6/629K3VwCB3C/XBJuaeLJp8Es3HSnxS2BhjNCQA6ZXhw7tnq41mO8s5SunQXyXc6yehuH
GGppcuMpN2+6p4hTmcePtqNRlA5q0jwpV2JLo9NGVJm6lVMTjfS1VH7KSeYa65zIh7MWUmTiJ6E8
couXTGbvR2GUv8BaZp8wwQ/CVqTnaOWk9KogKb/XXWivoM6kp4nIuEsMtWAJFDd9EWycKz0BY+en
k3oO58EbkoUbxuKBNDvvwXe1xzTujXPrw3nJc1NBOHiiMjG8EMqRnqCZFIBMK/XZj0PCNkbkV/pg
/vi+ihDw0h+vihuGKTxjhQMnd3JOfQIG3hC0zYFeAJWcXxgrlzZJe2xol6zzRgF/iDb26JtetlWs
yDrz8W2WYaxyvyzz5qYq7g4fJz0Ee036TIZetdQeG4u2aRZlxUZOjRkEkiXdDZwi1gtUbj8Uy4A2
ZfbjuSD89MkkQlkGNnZsmZdKap8HSdJ13QjAUEtdqvQCHYqppXGbUKzHMMZeX9fZj8YjPYoYaRLY
fZH9cDOrWSKTmI5u4/cLpQiBNfr8aluq4KxEb+nRMPHPKlYa7Ny26figzcClnCKB4UbKNUIOdUDJ
oOGpDdo3KywWetV3H30e4lhGQ7fW1NagaWZPi9L1ou0AxeBOqdPYXDR0KNdWcOdXaGABzypnOShq
5U0LjlrGLh7QZI/VpQUC/CCH0C14qLtEQ3TmlD9opuod3DzOF/JVbyzb+xrPmNWayio0lQowH8W5
RWGLas9u/ROFrrupK9HsdI2MmEEjCg2j27samlAFi4mDY+QcKsRFh1EZcA8ann0x2i7Zwu7mBG91
1ESD6rPvO+viKho6Aw07G7b38SrQhy3HSKDo8Lq1mIyV3lfdye2s4BKESXDxcoR0XU8CODWnd7lO
RzY9CjydEq+PlC7YhVODzFqeb7pMrXYKO3ixNTqgnm4Saut6LJtFm46I0rCAnIZ5kNP/tVZ7OyrG
waoHurtWzHi892Z2HQJL/xhZ5WPqdX+W3I6UAmJ0HXN//Sp5GFNVrAy4NutmzutTrbo9o6Y6SLFH
nbbBtYXuJ8UeUhMiVSOapQRUs/4jEXEwtHjkoN3JL3LsyN55A57Fr69KJ2ODbAPTdFJ9FA2wLgyQ
4UMH6f+Q5YQWSjtfprX9Cq9duc3RbsrgUCMy0kMZRuUKwld2SnrsrnNrUDYDDWPuccl5Hnt3ZZWW
By+og3va09QVLHw3zjyVa24YBPdgBFNsQImxCwJyur7WitQ48YDbyrfRg6p5ykTegUiPcWlXfvcB
TgFhuC5+FLR6No1dVVT9qb5acxEYkeLfQ60jc9EU4zTV6mfSmN4vFQJ0ONzYxLiHFvBiUWJWDjV2
DYuEDp1qAmyhk4FZwD0F4QgbVWu1bvE9T2HH8OkTR7mkibg5lmGxskB2rCKtxAGJo+J1WPDr6G5N
YyItsJ9hHJLLIcIiwirslxwOQHcQiaET5zAkJ6wci4KtDS4jNsnELqD7kvM/l4U8apnTbig42kYR
TyFUZ95znLgBcnTHXStO4j6j56J1KGJzL1/1CuWXUG3tIg0/4IeoIlO1G3x1uJWu2PlDVF9ER5RY
7C6b2nZufG+qh7Iq59AC4KRN6lYP/tg5lyDxDsNJjRzxUlY6RdhES/G80KOfHG/ha0HyQ67P+7hN
PIXOUyrE3imfm1I1PkJk+8tM1AkgVt09kNcYcWQb1WfFwvFFGvdPoYqbouXmczdomCh5HqL9AzvD
N8GBEuBCjCJW4F0dHCJ88DuN0GPRVKnmY1Ma2mYasfVoPald8r1mPBgvtLXQiEPEKFz9kmkoxBeu
Eaq4buqZUSeYExpe7fwwuCZO8iljwDycm/oYKy8hgrm1OSBHig1D3QUJTxQLT+uHYuq0LNzyJW68
esseId2lCIiefCUn1LjOPtK05DtiRxNGu1yc3DpJVkbcaIu4anqAXzzTSsM7VW49XCnQDdQDIFBZ
PnWTeUnvyvre7M6EMsB5G38OCMoXWl/qD1npDxun7DNu7Nm2aiIkdklDo8N2pw6Oc5GRh9iTUTQv
ypd9zXJOeUyiYUo6xlrGXkWRleV7fFkJ8bbuWsZlmWNLoJVXekv6g9pBDo6novpVU0s9aENKU0Ve
ypfsf94kp/6g8ROo2+dYp4WemWp5HodUXYmqHpdVX2KRLhrqGmmE9li+XIuyRHti4QPGRKG3UdCt
4p6DZjUoT1JzM1bqsFcyi5ZeWCp/dDjG0FLc9LbFvCRU0AmgF4utPZfg+7kEL6/S5nUaUaJGskif
O057qvFjQPktOHvSQNzn+H6Wvi6Mp0TLCIejNrcsBuWn1eXeNgzJKqD47i8ySwRHxdXT0/dgRPQ7
eMdPKDXpvZ/iJ1KEFq/8wbMRrcyLpKIs9LqxLzxBfNwCM+oXIUt7h6kA+Zlje5uv7MG8Jgsgt3+X
KgFgLnLbBc+46E4OkxF+goXwdoam/VnS5itLc8QyKT4dZSTabvYl5rVfHjvhQ0WSc6Ev3SCPXxR7
2Ov+mH6ORTDO2s7u2utBfIjiLtsQIOPJd5D9iE0v1j9FgAiyzLP50ZDWV3c+Tn+vyemgDDXaoeHP
++KmSDd0UsbDmP2Wvc04VodlVPOMNju3PBk4SxFgzXiednS3WkOVKQtd5MCE3HIuUDsMXxTP/HnQ
kFssc4d77wADfwkQJf9QcDBEZZ//osjJ/6EtnyYoVBwyMDErfGbPCp6zLl+RldatvLZJT3Jw//mR
/a9p7yrjttStp4Sqz1852zLstiPLlUpM1axq47EyXAGbsHEOHLnSz9htf7Wd5/4AfO0tFKf3IbcC
3He7Pl7mOaI5ASN9IRRnPKhGMD3EWRSgDwrSZeA104Nc64rHBJD50k2UEj6s3SJxzT+sgrhu8BjV
RlWB28uH7eR39zgWypsz9e29Ug/bwSBgGblZhk298BZDWnk7+czn59rdza86duIfjZpHuAuJ7iG3
O7qYbvjDrQECgrpvV5SZ9QMiZHST3EHXKZb6rax/22R+fk2/CuBEBP019chG/Gsqv9bq4Lb0rfEC
eRf3yzzIq84xokUS6fGJ4vgz3enpWtsivi+t2VbRef6rks1IrcQ6eZo2nrPZr1nHmv0KlN5d9qqi
H5vODZ/UJt1rnqcdCpTD20K8ybqMow6Peuakd77Ss8uxw/bSCa3ic1eFH1rXYqhT9WfVap0tsZHq
Vmud89RrAMHmNCyivt/GcCju7E6znqeSmGaPv0iaoQq95rVqbqxirI84cv+Uh+QUJk60zBrrRzRy
QKVS9yegw1HcbCfX6nlNzygQOFlWg4FWiVE38aQu/SrMV2ns33OUBkfTcA/wZ9cJLNepPIVwVcny
5ANl2cWwqyJEHFlRxaeMRN28aPSd6FIigeBNfZfeAP29VInmAq74T71OVui+C3nZBPFsCvCYShS4
XYc0FB27P2r9GOx1MAA8DGYYt1XzV25T7lZKljz2tI72jWEgCJ+XioT8p1T3fxGA4G7wfA8Lvh3j
RS2bAqRSzGYmQGBztJJpvKOefZNVSjkLhvTG8ba+M/P20sy3xTLEjZKknrEsphmiIdOoDBDsNEz8
S8qPdYtCDDmnbRprnlbjNpiK7iV2iQLUQjW8yGkUbux2FPd2GOw1RQs4Ec4BONnoDofa11f2HIwj
l/J5XQjY1LYeDlvJBuqFj3NGZ2ce6P3MdlDVk2dU9socxmTpwT1fUWQLT4Hbzpps+qte8ajkY8Zf
o65Pasy+qyJZac1pSd9Gagf1Rwz5eWy0/MUgYzEfbdBsYuC4XnbTnnZ1sXc4DZ+K0O03ZV949zb+
wJWvTyrkL7g01JGewtjP2Gpr0+4LLqRo6dc0DuuYwkhfr+RnIrVJj/nq0ugBgvRiwPpbNJ13gCex
AJnmnIx56EY2NgTMsdXA9H7Xuam6o0y9KqlmQ+VPHpIiFBvQZe4hq3qoMC76qxCpwbMdjB/NnFY/
hdHCIOPiY7DQugnd2nx/LLAH2Jekmuxd43vvcl0uwXSz+VSozjJJsm5lixEqPqbC5yobgKaoqXoc
+rp7Rpv8FvRzEOH8Yo57yYki79bkmf7UGl9fEmtJd/V7bBew9J5rOyuXmoOyVKB0P8gBiQVFjP+e
so2n/uS4y+91F+fOxjVECNOxzo/YIqNLLeizCTt0XkPilAMIHvhFMs5siGxqg0ap0+XVAwqeYVvE
JOrBxSsftLY0LnPVy+/sVmyQLtA2ylVu+DXymHIk/0TF9H5jM4jgug/anZzKARZxPaFRqJK62Wvd
FK51WL3LXgfqZjeDEKsEOXPbsyEqFeJwm2DyF7iTuRHNmTe1hc6jdDKYNWxI043tq/4q12OqwH1I
fKQZHL+y0KwibZdKoaa7GbO1tcOp2uaWgnaKihlK+RZmfmgEs7i2XIxOoaLyz8WyBWD+0uLCXo1w
i/dymgX+HiBE8wCs0rm3c3KirdHmAKHgqDM6YwMV11iSO1ldfT1NdlELmTswTRhpBvv5ANfV3op6
fOJjmq2HHIiIrSrdpsziYTuFWYAZO9nrVl0+dkS/n0u33lMUPEGGBs6Y4CU6OyKNl6QEhEtEi+XB
FZ6CspP4Q7VBtQS5dJfFVNN1v3hSR0d/sCa0cDnlP4IU6+xddftVoWjeS4wlZwfCgpAWo/rwZq2Y
3WTGxRlbnE/MvhRiBUTske/+goPJmkNDdUKgXoG6UdpdSa20y6Z3i15WlhcVOzynh0liZD8TAxFH
hHT6OcJtv4oaowAizsZhcP/JPGv5Zgf9Pfss7vt2bxpUtHF9ZBW/VyosWEE1G0pOWPKtoxYHqMWC
WHDMRXWDWlk8xfxO7oK2aLeGp5rPHomwdtCaZF4H4UEdKZWGrjv+iHLfW1zTlKQK0/Wp60x/D+RP
vgMWKle45ptzFhnOcopSchhsZdmpZvIqKhPJnDW2e8gexgNt7jfHVswtvPFhiSnDOX4PCduir2nW
m09K5RKD6pfqUe1wq1uKVzzkKAA4KKndjsrqdDM9vaFU35C0DMuUcLz+zc3VYWUQKbbDwrvPaPdQ
axnMfjk1ivoFGK64xd9xwAuWWlejdUq418lhcmIqJINtDgeLiPb5p0FzJt/WRZK+xiWMFXRKjUrj
3YPpdIXis5Eoe8jfXzMT1uo67dR2eAMYB3xqDubF8KimISfJqGovcpDrVFGac2U/yZVyfhYGeOl3
+sB93tfV9JglibjltcWnRYt+yJkchIKcwVG0ZocKTDvxY0QTxW7VBW9khOiOzca+JgPMR9uZ6r1V
WfYVVrx9dSpzD+pTnBst+1VxgOVWS05eoKdXvXXH/Zd4pFRBr5AduCU/DY+GbQHRmK9MC8iHvGJT
/edK0yFxZDFUGb8pf5d9Ej3KQWnK2QdW3+TM9tmJ6GVh7+W0MlP8DpgZSDZXvVWeJvDvSqSdGpSL
mxsH006ZomQ3ZZV2q7KiXyDBIEKVamGTJfFHa0EkjSOFWF4PAaRfaMnG5Ul6F9ntnyt/cGFm+96e
r2xWMhWjbNX8guYSk2Wm4YEzZyRK6Kb3Y1CMl//H13ktN65k2/aLEAGTcK+0ohFJUZR9QUhl4L3H
15+BVN3W7uq+HTsCASRAaqtEAplrzTmmaUTOQsagfJ+IuunPCWpoBOS4VrvPxxcK34g92EnwyvM8
U75H/NCZrlkuvCUO13irRJNzP6Ip2ILJbJftoLv8BtNn5RoI74ss2iqoG+mNOOHD5IXu1ydZj/F3
1M1n6g3odVWyM0kB9VfkW3GHwda7ScGCr76YTSViOT1O/VUCCIv5iu7xiSIlfO62oMA0LkFaVEvT
RJAphAsQyABL4St6dZGbxI+iCw6yzKn+jMjhrn/MkX94FFp/xy59Ppt8ENxDi0YL8ieiWrq1axkR
DgPm2LGfXoo5hJdgPZf5VxxtVJuU3hwQXN3ohKWq+jEx7Xgf4oW4KzKhnERveSvTrO0bFsNp4Se5
+Oh9b98D3fMXKOp1Z3wXo648j1706g4sj0ad2Tj4Gv0aZz0p9UMEOWbyVxGwMJGZl4aK7sUvBnGp
VP+17cuC6UvQnhQgebcAk7E/oyuH1sz2mNmilepOpylNftMz3/deE3yGgLHILjDrk88U7dQNpIvJ
E3EMDlZXn3MxDhcQLnH4kIyYv8qUxG2ey3jalUo8MHX5KT9A+b/G+45ycleGHhMMsDORH6WodOkr
RH350mn9sTWxrWTqEL6OGp9/wv3Se/643QsYmLgwxJ7/CaKJAC0D15T9aGDLtBxChG2vEVyUJT2D
/FFYjkdUhxuuRaC/UEZBcBNWNNvUQ+MM46sJxrjrcmwUTcOSZ2ZTST1va9JEL9JTOYQNhqma+/H8
lzNIsARqmgGdDelHDp3+ESSkm+llpBzidKLVoNFGr7UXzWwE/VuPFRsSyGc7qcKNY3jpRsMu/lLa
vgt0pC2P6mBY18hLHyK+sJcR4uXRnlVJChq1lVImDqXCwdwbyAuWQ+iZz9znwm1lC3td0Cy+14rp
PQlCcZ/Uvr9lnZovQs+gLxTXjM0nrKr7JZzB26dDuGzV2H/BYlyd3KwLF1qmi4uhutXSqvqUhRC3
H0SshFPJREpdwcmkKsfJLAwkuwbx1qVGh8gkHq/LurMYeHwWWeLdC9svXtzWp0A0rWvVMej2AeFH
Y2av6tEu/oDxLdcb1p6DaW6wwSm4EHRPhe0ny9ES0QcSufeIKuS1YlqMCgFUDSkLzjlSGhCWjVqt
R7XNd25VQ5ZBF81K+8Hy4/tQ4FJaONAPkDXMu4MZ81fz3fHO6AvypaLGeQ1HwsqtbkCdVZj9K5ye
wrOc1xxB9V6t7GJl70S8KrP8WTAZgkepD1Sv0qwFNTZUNxp2MTI8kf8ylOvYYxwW3ZCfSe9u4JMp
zpVAeRzIEJ5ZQGrJNbQUvr1eXjwbXn6z43ZpCbd8t50gXdPFU5Hh+lBbiTVcuCU67kSP2h9m5OFB
GZvnzFZ+8tTiHp8k3ULMxg2vT5eUnqYP4Tr+Kgjs/qQjmVhHalDuvuLgMvLKiYdMlpRF8vuSyC/s
6oQVqHZmPirNjGHvhjNqKPPRsmx7lQDo3FBeh+cm+uFgDx5Nsz7EXJwM2s23mvDM0u0C8YSgCCho
e0Pk9YoFVLWtmaXehFLgWDfpFLfzoZPb9Mcc4mx98FX3TcKKSUVzu0kytbl4Sg5czPGvI1roa+L3
wb4Kgz9j8oQW5pA9wgZmK476zVdEIfRAsWhr4g2LFhaIXjOXMxKU9tuQKsQSaEF5qnlEgTQs808q
5XSjAu8XT4SbqgXecy9snrCq3vObehUwRN3ujgg6YpooeBnRVT1YmGYWQ2FpqM/a/sloq5VMXyx7
566vJudkVKazzTKqTLB9V0kba89dUsNrKSJz7xcGTVa3/WGkpThFDfzXyUzyTTlhdO7L9Ec/IZ+O
NKt9EMjk95NTZZsUItvKtODlxH3trSb+OHxPSQlqTF07+uY0Llsgie+0wz41lv1X1CDOcUJ3gLZ+
ogbvl7c8V9dfT4XUQnUdgbIvJrBrouz4q0CBXZiZE+/jPg5WehobL1VrVKizs2mHo9sg0CzDL1Ke
yskoL6NbV9uEmIcd9PXwSm+S7lENhzrzWqa+HQrlfmqOkV6uLdP3flWlfi1U++ZT1LgJN/kJ8jr+
aLLoZ0/mbNxr/ZtipXugKeIlGslysd0aXgW1hkUyhW8W7oZ94tBuWhR+Vi2TyA62fZt4l9by0qPh
VfolR9y3ScLcuUvRizzHSr21Az/+oO6rrhRHzQ5O2mePNIhfOiWI10Beq6Vn9/bFQD6/djtQd/JQ
buB9EMBo0QZuL4VBWGeANeOZJRX/dPTzz22pVXd61Bxak7+/TDWmkVvt4dXR0p3lNHLM735BFVgz
qa2fC1Ket+WUKihKRfhKtifWuci1DlpL2WVh5FTfjTlcq6oxHlaR02z8OXpLjg2TijEhU4mPbsLm
6lSgSIfQOFhJREHUj2jagrDbqk6Wr+VhQ0jOmugJfuR8tmxSc6ZUiacckyRKda/YS6X6qLo//L61
mLsyjUsJ5qS6kuZrAbJxI60dNnTLO60k3n0Y+2pdu3W8lkmIBW6NnRNn7yVROaC3O75rVeNAkWhb
wkanfnrhl/ypa1HLFyxdeP6kwiZ3WDhNJMpVLVIXRTEuU5IpKwKzWadpTjKy5pt3PaN2sO0lv11B
PHyU58W6N4V2JatZuzZhBw+ENWLNv2ZdDhcbKcPXniv3lMC4H7poKT05QSmyjeFlzUomrcoxDARU
3e2h2H2PaRTQ1PEK5d7e/aVdjXU1Wwvg6gtvblzXBYVwIjWYlM2HtllyV3Pm3aJ09WUcBNuhM9JV
1ebGgzIqxgPtSOIKFa3YWL7Jkrlhxr6w0sm9S6OgOTOPXXjjBIUWhyPq7ClDPFZWG8uCHiAc2o+j
HbivdU3sjG5p+a6fD1WDmx1z+2dlHKrVxJMO5mxRPwROoB10pmuOq7cA2wBgiuR3XRIXzK2N0F+V
+tGJIROV5pmGZ7z3TJ0CWOjCMaXQs1SoPn8QHPvOo1xc+RfWDjar85UcR4O/z/VOPGGwHndtPhwm
U01WndmaVyMH/+7EOc8uYZww/qnc1CuAAUYVXzVwUHU6lc3SnYqrQZ7S0YcLs7U8/G9LtDE/1SFq
9qkfA0Ylr3AG5ZI83Fk/e6qLTI2E9oimA291B4Yw81iYgR05KLmV/pp3strE7EDLt7eKTI78+yml
r76ukReTHHhodI8bGSqOuNV/1eqUANCe7JsjmH9VUWlR/HW0oxnXhK62lf88BuVPeW0PgMAoqvYH
siCtePgOWJV78oka2aBxgXyhdeyO4DI6omDY1F88Sk1LcTPi5f6XASGCq7uj73enGXpzpzjzBFun
T2Mic9xEqhU8iC6OVkOi/4wyPd1LSrOkhRvhe2q5McVDuM16+IKfCaXQWGRvIvIuaYLIqSAwZ+0R
6X3MBis5+j54UsdMrV0KqPOxU2D71G7Tnc3MV3dTFGlbDZvLdaBrlmjILpHXWpVWPeR+kOyNgciu
lJSjYrYWJGDUN8KDtxpmbrdvXWHxAAtpXSNESO3UQDFNXWvsjKXJpyZlJuu9j0aHBx39H90qEJNb
aGjeNtCDR7MsTFhmuqedm7KpNn2lF0ue6Pq51XBGsBqkhKayPOWJ6exDNwjP3ETFsrWn8lOpYuLn
huqnkYXaYszPThmmT0PKZ1Lp0vhZpUtNZ8WMvvaCnjFi2ZMlTPjhbNTZwLcIEOQ4dSuJunYb3Von
SAB2bZFULx3iNF/jERwNM9mMcsmp6TtQOi1z+CSuQsysTr4JfEV9KTq45mY2uUdnPmt7Lyy/SCYY
8/g4AlmE+dVQhlHAc/eUWy+wzooNra252O6524T0wT5vF3PAAfb0jd+EMDOUyrqZtnZB6BKe5SkW
FpRl4tbYy5MOFT7+1+t0K89aTvXmgGzYM1GOLwZR0RdI6utEx4ovjyyvjS+DG2dbnp88heYruGuP
DoyGeKcjEEWkDLhOi+qH2Hayk+95WQwwjA+WhmvzEUwRaZ/NSvf06VhRwThZltmduLt3/CL2BGsX
vwzsYBqJpniHqVAvBYvORZbY6YHbAvJRLQpWrWm3jzSj+2Vn9VA7vKx7zGsWyNQg8VnQe5PdW7mR
DQvHYB0CUHTcZO1H4VUGeaYzZh+AgfOzAKs/8yvKCKVGEAY9QCGlw69iBbsMMe+x54Nn1f2wl0dy
U3txeyznjdYAi08NewdXhImH71qrvu3sd4J4afgG6XNFbWlHarbGNzykxIewbFGH7ax1QcxzSCkZ
H8I47pdq07tLeYiLpCZefNR/mJlLHS9KpgNQiLpc8KXVNo1VvymYDjBlRitYyg+5E/UXN8rowoWZ
AqZo5dMeWUwEH16zsGivnQs6wKdusa0dtb2W88YrHpi27qCI3aR8VnciGLoT07aEmA1AmCXghLlE
a9vZnxNjVmQ7NS4fZirbtsJeuZ28XHsbu4s+Wc57RNmWieMD8A/j3vZ8D6UZHbZFX8XBRg4qAQDA
UfEiiu7ls4qC8LPET71Q3STbDGqgLfsyujhhUD6ZlSbuFAXjjdmmzitGyOU0+f5nZo0phSS+Lz1T
zYCAB4Qeb7Hi2He5jpkCpke89ZJWTOsOTW0p+Jdo0pSiHhlDmwBfIDHX3sgNsArXSWRMz1PlfehC
UX7V+GJrm/6tWUc/dCsglTDDylY14AJzG0hsGYM5dihaeQHTc4SeR7MZYwfXe5Vt0wb5/mDX3U1v
Ku9YG8VPeRS19c+koaom8mmJBRltauQRP8C84IdlKk9Rqu961B6HnnyuG/JyfzNm9rQ2XDW9iTGN
jiJn8s19zHzU/XCqT7FJ7i7GLfDqRNNunaIfH72WB5IpGuMCpjJcFzVtEhF31UeYmTuzr0le82qx
JQY32469TwFMy6yLOgIH6TSr/Ik4zqwydTVSwd+b6bRPhiY9E9szPeLdHtatpok18rv0NOrTrrYN
/aBSBD1U0SVsC3wS9kx89v2zkRnDGxnfuVTCYcFQFKwsJRYCrMG4wAM4hh9Jm1yUpLFvij+oO4BB
9lqOZ/RbUqG8l4Gbb9qunee6E61xLGOkDnmPCTFSj3pXHYdcj85yqHG9aeUOkBnKOc/ToAm/C70O
xWVYEp/R+Te5QeYIOzx5lAc2Tg305xqoj7LZAVMuDSxSnbbxY31kEjT71RD2a4sphAqmFDY9FhZi
GC10Ma6qeY5lOM1nS4PgVXcBV8uNPBz7/lOx05R7tJ49Ooa1J7KjfDWbRNyFMTO8QPA6MN3wSdVj
qULKHJWx3cgKf9tpBAAYirGw5tRvynQeHsQS5XMxHUQ72edgap7Awovf0HIVw9U2ysAtVjIRnQEz
lGFU9V4kbRPR6vLXiqsmp2o8y7QiU1GN+3woD/II4X24+Qo2o7SQhg+9Jd5SRX9XTJ9pIbyKh0RB
RUx2W3kqmNptoUKFS9kxT3CxWAmUjE7Z15NavBEKITZe6p5aFOvHsYsoWDhOvcs0pVy5RlDsNEIU
6PXXSzQCfMvUDhrqbAXwOxeOrzBCVGThzSpb/QiTI7uGAVPPpi8vk5rmV7N0s0OQOj/kOceIo2Xl
9B7UbvdERhR1wtZwNlPQmtsvt3Kh5u9aHFYPTLw+i87X3jTRaSuzZTGTufb4Yo3MdsHfvY0h8gKi
xLuNXqXxK2LIqCZfS1HKlOrhvOuIITh684ZyhbM1kvq5cz3vrrEJ2iTZyy/WYVm81Vq/xeit30kH
NOxG694K0nvpds6EPfL5jM3FMGeDp6rubSo1jpfycJrHEMY8gdDXDizZg5sXEOKDeJiQIBCxYW+A
PEwA4BtNaNKv88xFxTfeA0m+cD2ruFMEZrfGCsJ6rU/3IJf084T270KpTFlF1GWWVRb1R5bRFEBV
szu2PNG+9vLqgJOSdX0f+Yt8zuQhmVqnI0D1SYevQSNxRYJHdqZ/N925SE5pvvlo3llK24siise5
X6M8NTgNF+BH4tfRiMuFo5nVO+man+XY6p9uUl9GBLIbrLYg8Xl+FFDoxwp4PZuut//s2Z7+SGls
2uYUmsx7EMn10c3n5aYbglRsOmIjir57Vsowvm9ac1gbcYUpDfv3rc2GB6FAHh+DEd80kM5FpPvm
UehmvhKTXm6MqfceyJ9Adq0EvzPbs1aYKJgNUGGmNVmIuWqQ9PGimzVrfOE8quy5d4kCqv2Ez0fo
y1sTd0XDx13VymEpT2fzNVlJZCaZiq/IHFd6q2DTgSewKutaRc7u9le9tD/luK1SnM6b2DmZfnQe
LUBAiCPBo/xvOfRcHKHFhreeu04UImyq/OSPhnooC7H1dWZE2BPB9wkjRfcUkuAKZr8+Yzsx90WQ
NMsSKhKcHNMHzhRQkZ43yZygENpmtY2RmDDv+H9jci8GPTQm5f6/+U3rxPJ3UBpW3z7UsW5metqQ
rJikfRamm9BvSbWj2yQswbx5ySo6VosrBFNfp3tSwnZMRWlvjGCyXF0Di9XiwtvLzdfxf5zrZrzl
31d1hcGiYn4pcTVkhib8mbLZjS083C4ilCQOA6XwPGSNCxWcTRl2IwstNl2bzBuzptA1NjuW13jg
Yp3ifW2bN2ohNPwgGK96Fq83YGa/fIWvnwxdCdXslkzFcNFTbJn6REPQ1W3lJDdlPLCn+pgiNOQr
/3ECRvqQudFSnqDKcVNC8B1qgEpzBX+P/Ew42su6iB3vgMlmoYR8S316GhsbMRTSz1a/WqFF63ru
dURNCSHn/3MF5H7zWcuqV7UChTmlPwbM5EsnadqTmk0gC/mwZEiHLkQiRNzHjUM5KsVFDtXzXmzz
BeQpUd/JMSLc+tWYxrMVX/OWdZfX22COl1Gi2DxB9yVjccbY9eauK43gMbCN8YhN7SX3S59cht6/
hVX4mw5J+WK7DjL7fNQvgVnj4gmiHHMe6BVPaLRjpizngeQtOyY06zHTcD7MYXi5yw3RC+d5Rstd
0c/SlpTa3l7O99J9MPefDD1blSXcpzTgG8gvi07EVhsAA/qFRV9Ca7vFsQKOoNlZCgIf6umPpR18
lJrmfB1pKrpsSLID4S6cjIMQ1JcbPCMSqZhz3cog1U9FaLylmq48TQVkhahk0jbpBRM8cmeOfRT2
C1/8rCZkplNiHrLcMh+hzXOL8MpFOKObDU8YZP+F4mtPjmUmrY8pAOQgz8rNpMCa0DEpo8oVKx62
8QmA/I/Am/DGtjgAbdF2f8AAkhZgkZcD4ZlN7aqQPyIwqRVeKkKgc1gr5Jwssvpd8cfxRvjRq8Gl
+yIq080chUiCKVHDFksejH5pdZmaobq0Havs/w3h0Y2/onvoLNmObhvEYWqa7cgAmX/mfEWDq7jM
NRd1r1msXGIMfGIizN5Kc9z3RRcsG5tQcnlc5XX9oKg/ataIJZGTmwETyDWJLI81YiY+xtTccl8W
vzWcwZqX4lBxE39pVhSeRgUQmz6hnvnfv4H9d1KZTXnNJeGPPDbHEe7fETfhoOkqXtIeAg8fQy+b
fio+mg/HQDzj+cqpLKz8ibTC5Erdey2Pktzi42Ov5IE7X5039mKsmuTRh1zjm9UJMwz1XXMEvDbv
5WIQd2mIHUc6JOD8ll+OCbjNEzMrjyjquD+0iKoJWQ+I7ePjc7G1uN7qCHcXiYeYRpClU+rFJwTG
cTmOhKtlWd4uA7uxmcqzkZHgthPzIWmbrTyS455FBYY423ipwMhd2+i9MABr7UuLvznHc32ovT4B
MzMHs7o6dFmdVeEWDbDNh28EojZvRBLVq7LBIxpOq4iuGA7R3r1x/yK5LDDPeha7t6YruBXHDQ1T
8/1//6X+k/bkOnxldcF/QM31v5MYEUcUThOTouQqefwx+qCaNhgLs/hDayaz3vzvH6ebcNT//dNt
2YYwdIKpZsSUa6DW/3dsWN53Gnf/4rcYeWgL75EIYOVH6zHvUFu1v6iGGe09bRxZS/jJs2OPN3kF
2qwn4Sv+c4/sU1NNiEiFMtzX1TTeyz0jzXlYdBkBaDO1tbMQYbhBOr23prcZ47R5/h4PZxPzfxmv
7YDpux+wDOHTQcKzS/cdlNeNcMpu4030RzWcRDdTEdNewIVExsmhoan2Oc30w1BnEKgSU12l7qjg
Hi+JFyQeUYEJwabWxHBXigaMAUejGfuHQcfh949L5Bn54n+cloPfb/N9jZA/wKenEMxzHv4Fqn3b
duEp14S50nI6/YWgFz703i+va5d1M3mfOS2tRUMq/BUsS76t8IXSYout7Zx5vArtZlM7IjqWs04p
8Af8dRTOPZaA3CyCOSIdWXJw9ghoPNd+pm48m8qXHPu6OiMj5DjG/kaOfV8s37AIUCB0SLq/rpXv
1xlUqxDFirW8OE/R5Cx0ai6wJWAlarXNsfx5M1kuR4z8hBArZs4ZTfDRfeNUCZhKaQEEp8RLO8Wh
86grebEHR9msIzvrP9r+WYH49I7tQ9/UBrwBEVjdM7r8nRH41X2APW/pIohZk6RTHEAKjSS+JCVz
jnr4ETef2EIstGZwlUCIYJLX4v4eNhHpfxqy/sg7m63b/6Dm26LjCPKzUakjUCVwwkSKN9e0M54I
JuxP35sST9FJdVffI86/LmjqcQIvRfFWnrUxzPzjlSMSjuXkYa3/60SktvyEuodPMjPU//V28rIk
nPS9yKO/x+VleIMKdC3auJSH8v+kocVJFAW4clwu5C1oqnqwKMk9YcTe9oEi3jR7ajc8upWtV+r1
G4g/P7mDadf9iKjkLENh2nBELO8wVG20Tuw8fE+g7sgrdOYwmY1gb4xvaaaVT0Hm2FuFULS7zKi8
mzHWz8xCnM8+dihfTXX0KJoy38WjbW5w8uQvhFPgZWndzyIeaSV5tLVDQwznQoFhRaDTC5CxfKOL
uNgPQ+JcwlGjyp4r3Y8OS6VjxcobkaEx1ZzKPfA0dgDSBBOgKa6I6jto0dMnDL+ESZNJ51p3gnuj
6CCVl572YRu/yqrtf8gPSdNHwDnoLs+BeT388zF6K3NnI6+w7RidQotnIK+Zsvm6sWZpmzMNj/9s
mrpVt/3Qfn6P12TuDTNW4s8lrRjfSrtzaFca/3zp9yGgwuTOLs+USwm0zJVwP7FARInSn8l7HB8Q
Vfs3K9PWcthjlgDOgjqhpbsduh6KIDHilK08qyo+VXQqtlQH57P6szMm8XPmxfoZN8eHvMhgwncH
ssEGR8gPQqSjkLOURXvTyLolYiBQU16RH+CdAXsrQienkMPx90aPIEO3qciW/7gw9qc/1xTOTIn7
vvxrTwO8FovppIRz1sVgwp6oCAXEOyNOTdla9up5VGPjpM8D8iJSQbt11KFOtf2armDSj6+xr45r
Ho0VKt9wfC0VfScMRTyanh2dtURbAZlWX4k0UBdh4fpPtU7lsI/j6dzimkfHHwSQitPhwH2m3Lp9
zszCxIySufSLfbOFuAPz5LMlQhlVdRogIj+mXVedQPqnS2Wq7aNK2eDY5CFT1E7EPqkuI5n034Pf
F+nzIPPQeJfSjJLjU2jnd73w4d5oof3oTp7Vr6oppWYZqRsaF8N9a7XDPYj735GGiFggWlizgGJJ
CH3lqjfYL/zWDj4z8EIQFqPgmhohzywhkrVji5ApEfp7T6VVvUOdZt/R4QI8NoN5mdKUR29EziRm
qG9Y4ubRJx9tG9JCOZRh+meheNPmy3n2HrsAKPnX1V0Eo2AK3IM8pL+mLGkK9XfyWgUIJ5YKQpLk
T3Jt+qB+zrdSXmwaSE6rFgWk/FHjVFsXOmF38qR8/eRsySWmXjz/jw16eVL1Zvz6wQ6SSYC4WB30
tLUPk2icxzDH0TMqV3kQM/9HmAODQR7C06W2JZDpy8N+GjvMpD9C2DmPcqQqWlzLTuXt/XksS9N+
S0YGVELbUO5dvfjhQcJnemsQZAar6Gj2cbE2mk55jtv6uaz18tcggi1kRuM9di0LPw45vUhzVMqE
9UR92hquAV8zcoq66afVreVroNxQkQtG7bGuXBcTIPqqPuMrUQGhW2mcfUMqfLCTe8UyjEMsTMq4
nhLnp45i0unThV1zSiczP8lBuZGH4WJo3PoY4gdEin5yotz6XSENjBxCsBfwyuhKCtarmt8dydsw
P306sYupT6bXIU6DpZHZxs3CI7kyIXs9NL0dbiYzPtu0SK6iIppLN9NXHqjk9aGVWHboQl5jm0jy
tDFLxEp1+hom3SoRRfJkucwPexFlX68axjDdhGnZomnkVWUkXkBfmSRHGzaf3PQo3zs0NbAKZh6t
5WHXot1XmkQhmSnuXmAp/Hmx4h5MvrlLeZXISxbv3aixNp/fmlBifyjTm6rwdVcc8VsO+1alb0os
yRuorM5dXZftClTBsOjjWcfrJ9W9g/h6OWBx+rCj8TTm4Zzt14w7j7o06UZW/WHUa9b5tPRERtSN
Si5TVNMA6nKUjvPr2pbU2F7p2mMV8S+IvxieYVrXH2VtwHt2VHEhM4ebgcZ0Rb4jXf0D9TXxhPIp
2VFhSjc8gmJSgF1YWs6k8a8MnpYEwP7WK6ga4kqHJxAmw81rzeioIENYyLP4/fqrQ2e0Soaopf+Q
3LsmcFG/vfqZEZ2DnGjYHjLPtUgKnB5pVT8HGcVFN02m9zEen6jOJ79GBExBxW+JOGOdmIhQqVIb
KIhb78r6X82q8AoGHHNMFtQb4Kja1zmIGN4VBMKydeEKyMuHPKD+4dDxki9ozVFfxTnZR3ihq4Vo
B3x3fNy+9r7HAqTD/zhLG/+f18mz2Tz213Xy/f56l/92Xc9i6mBSD0IRXIZbB4ruYhi1+Fxp5kD3
qIjwAKvBfezRBFjE3APO8nReoVWCB/49IveKuHis2irYy6NGvkcdlNAZywEYgDz2ZwI7VvB+reLF
R1TET5OXyxNBadt3XZ/8lENfP5ZEn4R1UbX8x5jcHfyOvjjfFz7vf/7H5LhaczvX8pQ42n+9u/w5
rtMmYABqd/XnnefT37/599soFMEWnSb6rd7bz/2kd5/tRKN/yl3rgZKiup/Ala5rIzHeNfFTXlAF
YUZ0Vg0ZxdTjs06DchmYWfdZ5MOd7Q7qS20l/tYNGvNugt94m99a9SlueGWq713Xd67iQcId5MY3
6FONfjetJf8hV1T7an2d9+dy3Pd5ebl8PRzdmRXx1+vloXw9Za6xSHPiEgga/37vP6+V18k3+Ou9
//zsTgW0yZO1vMM1aT6YVS0Ocd08yyOnN80HNc2yO6xyNJfnK2CSmA+eX9XrJgfPLg/lRkRBTvQ7
zeuEIAJ0WkH9gX4qOahaRteoy9UVDR4dsAubUWtdJGeuuZCHeuUBxyyo9H2djuESLBJCADZD7CMi
YY2CE0VBeuhW5ocDgL8m3WAcNJ/EwKo48E1sHooZTCFPVI14i33ffGSV/VKM2tFyAveE8X/VM+n4
Oipg7J2atnZPKTCHJXl+4VpeJjdET7hgi8MRyKly/z0uX+C5MGUFgcKo8NqqnU3xNsJqo0xgQ8X5
2gh793dMSk5sNUiQSKnV3Kj/Waf1RUOB9MMopqdyKJPP1Bw/Qh6xH63ImIIlvfdmEj27YFVrv/Z+
NlDTy62XSvfJtoE8/Fw51J+TCtLODDCx4cd3m9EppyN1nP4Jn9m04NMMUE6x+yd/Gj3Qj5Y5+3f6
pxIRzXLAM7wj4ml4Uk3DZCnoxjt5lqcsvuqiqO/k2TprzVVml9q2K5IJzzHGiZIIjGmhY1G9tzRo
XnWtxWt1PgxduyT4w3LEffx1gbzq6wWkHdS7hEhizVhmOmDuLHEipH69vc2GyntNUhA7je++Gw1K
/cSp013hRioNrXzLn8t9D/LGXbHE1/ZTG9U3M80uVea67zF8lRXl9uLoFYAURx/QyHy9SEjdFSWZ
UEYTjUthRRhsPGfa1EOSnAMAjme5V9IbWBF+jlPw30+wnDS3EGzJl/33E8aQgF7R9X1qIMD5Oisv
yciDrQtxCkjYmdWHD7J3h/6OdYrs5dVuH2yG2oIx9z0oL5Knezi6Wq8N3JS5HWcJoQZFwbz3r3td
AqmG9CZoiNRf420cCOcuVPPp0XCyXwWr0k+8j6/oJ3iWOkaBn8TRtoHiT0+G5l4t4bifjkHvxte1
ifSuHDMszLYdlo7iLDdMggoKGq1/N7XaACN1wkaBFXBa00vXrm1lGRe603de3jg3nnwOmXF3CJii
WxxNYpPb7s9Waauj3Ay9qI7TvLFj2MgG65SlPKHk88xUnvm+8Pt1hA3l66EY9IV8h+8T34f4FK3d
VwWwz3RCNvx0aeax8pTA/6Gt5cAa0MeCNKhMfeJ2Wy3p8rdPvtE3pA4GBabXtls6ZIQ9Jfhils7k
UdUMGygBefiGeCBbdVmQ0DZGOLNvFYLyltRIiz28QMIP5O7fxypziY0/hJR3lpHmf7Gc0ccay3yK
oM/P/kCJdpZ734fIFqqVQcN4OSlBvW9Ls9pbavlnL8jGLlkM85nv03JPjjWlP94V3d6mGsrz3vTX
LF2GU9Y14Gvkrtu096hTq73q18MJZAEhGZDUjhjd13qioAYzrR9+y1T6/xg7r+VYmaRdXxERhYfT
9katdvInxLJ477n6/6G0Zumb2TMR+4SgDLTUjcnKfE0dNVcdY+6PIJhv+doWz5Qwi1VlwKFu4KJu
BD6IDwbmVvvI6bmp3Vh5EIgxbCYknK96W2erwS/MZ1Y3wG4NJ/wGaPfS1VOBv0nTEfkZ+c31xY3Y
GdGXvs5vyNujNCkUXsq05CYwkoTU9WgusRDESg7EJCx+DwNUOSxPUvKi9hztKnvSCrVZXwo4zh8g
+zw4PSvq6/0m7jTnCkDWNyz1EeFo92F+IBAUao/2vEksEsKLqciKJab2qKFbGeDyyIHNb2XZYzu4
KZ6VaDPorLuXTtmx5rai8c/ImKj62qnwo5Sz/3Ggprf9Bnyx+o/Z8mRyop255RaiJIJe8wd8fdQw
fyhw62wHo/qHiIV/KhV9r6FMsi2IYZKli544KU7v3CgW+rFxBF25xeJAT4ubJjetisKzP2prOUMO
jHF/1wN7eJBd09CmiEs3D1oa9aevzWC7v7kWWpCiZneqm9QHUZ02f6aIcGp4wQHBKAI0DGApWaT8
Pe1SFOn7iDIYuLpSv0Tzxix7sbKVJoNpSFMO5KV6cZTpzgtHm17MzIRTU3onBRG8emmi27gtSbUi
IGuII6tMcFIButR4LBQrq0uSqzc51n0IQKJXQelsbegmd98qtYOfZ/1CjspNo/z0XUp+f3om0KVl
qO3ceb5VIBgVB6oDtruBIGk9Rm6s3uW5ugmUPtWiYS+P1FAjwSqJXObnkV7/licj1XfYtf+wfBp8
xT7ITVzqOEJ9tb9soQYl+RV4XngCLkR8O1So4BbF8I5P5lC05UcTomNbp3q2DVHG++i6E57TaFp1
WKt0KINuoLOVH8IlB2ylzatfe+0+xo2axyRHo4qPWpIQz8NYTgcf1Y+V7A9scVa6WLmnkQ/sGd71
KlG7+A6HKt4NbWwsFaUNCJ4hNCC/E5YtL3pq63qOGaqL6/HC59taqxAPt6B1ITgE5UtWB+4lB2Z3
x5n70M7dlN1xE0cDZiWblGcwO0lch9oWo01Gdrm0X8wo107ACYeF7CYkgSdjKP0iyF3zaPa6h159
VuyHsPrttKFyll1JM4CAb9oRGxclepx4XX9u0tCK93rs3L/6ldbqSLQqDZLG+vevqZVexP84Elzz
FlIG/J9/P+MU6s3eSNECyNEXbquB8o2eqK9DDnBLeC9AOaZHgJmY8pmleKWkTgWgtJy1bJYWuExh
k7GZckO8OhqoZC7/Z6d2/MtYuu+jbifnScAGr4g4r3lR90fd8d46L3Cu5OCda5EY5Rbw7bCUfYY/
ApjLKcJkNo/dbrAfglrXIU4U00I25YAlwq0fGAiFUILT0CVX1EdLFzytiRgXTVtqj0ERgUdoXcEj
T6+uZJScvZwnR+HqkNrJkJ4EcZWt+W2R1yiC8Ng2jrbBQaS623wB1FCS+Gc9/WhmtQpQ3j90VSte
mgn+W6MZZ7c3uw91emtnzdC8Z01tRxaogKIKrx2oQyo0qIymTfaRK764o1kC4NE2EN3r4m5DLb7d
zgoy1uz8oafeR2eggICPOYRrJcxmslbyqKLrDAMjKF7J9i3MHgFH0uQVl5VrPtdx8BuInnmCYm89
t1X5vRm6DFFNxnoCag3G5mdLSYl/jZFF6jxmdurNNJTxs1UbzaNGngzVFKOCd1613LfLIEa0Cdl1
fY/2rP7J/6ia8uTjGXPC7YgphnlU1MG9JFm2LQH4Y8PS+At9pkWKoFJ3XmybKz9ri9fcne0BqGvt
5WjJxZEYqn62LU99iT0gNxzjG4X5CPl3xU33EyNU70nLS1x5C6s5lUNRHPQcQRQ/1J2LY9vaUlhj
/t4F8dWiiv277fi9tSH9GeZmBdEkqzZqEZp7ty2WfetZ72pd51tL65OtbOLfsGxzM3x1A1EeQtTf
AcVb9rttD68iVZNbBwHmMcMFbaEOtf2eZiic1lTXT7rblLe+nF70uR9fJXMVqHV2CICBv6ZkJ70a
UQ/SEdic2Ml01qxIW2h6U21NXSDt46g9nSmmRlMw69UWS8Tymkul1e3BD+o32YpJUlIURCxZa1qM
JOYZYaw0l8Er0a6zcTyJ56bsM4q0OdfjzR8NXMaTzD2VFui8DlDQvtCoWrvC4r9lKfW9ioDVeqn1
M0dXYhFAB73LuT2W5/vamq/qea491eTK6+Afc8csc3muKt+hyQN5nKVmyYKDB1LDQMAK9xGfs5MZ
HzRL0ToV4QSC/GL7z04Hk0yDdWxZDAXAOaE9jy3XiOPnymOEUM7ObMxhjw2SeTIhdK2rMS2exjrQ
FinmhyCyp11r9ChjhFqzCry8vkyK+3uY8YR+V7t7T21+akWEW3pYh2unD51TIHWQcDw2CcWbZNOm
ynDRB2ArcVh4S0k1CqkBUEdu0f0zI8AcQHX/tJHigi4yG4OM4K/XeZ87KymZWVasJZLR88BqBHWX
YbEdDs9dYsfL0B5qxIC74RkYAamxJFX3crSyB3D0uuHt5GhodHCRnKDYyVFlrK0VXreCBwKncrsQ
d20fA2HZhAForT2EMzeyCaqnhlkXzuwyJit9BoJcDNXa6sd+jesh6/vZsETK9ss9uYESgYnJvGmk
k8lX+2uOZ/njOlWKAHdCJsoB7FYWolSabx76tAtg3eLJT3R9UwxmfQgR9z1DRcXYLWqLb1U1rkZF
qNvUDJ1N19XVqiUhdtSKOr71Sfhb50f9ZqBxjUys3uEKrsWPcYpZhhYa+bcksbkoFHEPSOsdRI1i
WJ7F4lxV+bTpwE4fdT//symtst53UG59ViHHDoImIifzrpwi9+TI2IAkX8qDlSSe6eLzpCzKYRLA
tOk3qHnpa+CVwQrTHPW1MqBhuzFQO9nUY/vShU13LcDvwFLHUTsboCIOeE/tLb2xbtDrx8cihc40
t+TGHVDstDPV3EBKtG5JCUByMjH6/tcEXCsgxaaW/tlnmoF1o5S3MXrRn3lYkZuJnAdkC+/U39KX
xAnGk2+gwWROavpi5QAbJkOgljOPYug87t0CRSk5CtDI2ZpV7q7SAQ8FQ9wjHJ3wS2KDrcqfjez7
asq9/9nnsCrdCbJ3asx9OqolCs5ekqJpWxgPHrqn25Cc2ql1rHI7Fq5zqgZKIWQ9u8epFcNm8Mfo
zJXCfUeYeabUYq5F4FWXIY2h2yK2fy2CIVrHQLCuBams1RSn1a1AJmtVuzFa61ZjrjRDrMxJ8RAw
Y65VC+XHNI7UMezIf6UqFayG2lcu6gzMQ8vIOQYa9gl9kJnbETf0c1RSSYxCu3324qHDk7HJvmOh
slfyRt9kPT/ZCI0Doon32OPWdFc6B4/LTLuofVM88gZz7nhqkfCylHQjB93Q0h6sGombeb7c4I+8
LTo7v8gWJKJs1RQWamuYn+sz0T50p/rsz5tYsepF21nYjM4D5CZRDJv3vga++uRAUXr/OmJSD07Y
+A+9aIabXg8TSzn44sqUZ5iXt92qZkWKBnMy3oK01fYq5dGFnDw0RYga4ohJs424hG16P8vUVXZD
ZzbndtAxUGhE+lG4drtPXSN+hAW+EMjFsazUcfw2A3sn3Ci6yj6DtdFyKlQ8ROcpcqAt7Xqd4Niw
+uybB4Z07LZjqsfkHud58ybXY96qww29/Gwx6RNUDp6Dx3TedHnEcutv00RNfKnaNtkI4ffwMrJc
P/DCsNPFYPlEg36dPVheMC6bmF+MYkq1y4c62mdmJ86RVvkrtdHrdz9tT3UR8luUuCmgXm4d4hIC
2lLuokzYYPEUWE8YjokHCeVUhYAgiEGEbPWh/tnSOkt7dtKZPMhYkOes3PJJhUWG4LZtNeAmVSd7
bkSBk20+6HuENbNng7r/quwUdytHEYI015kmyo2PHulaQQthG4Rpv0AGYnoMzdG9+UjKD46RvLdA
MDY5zPCtbKKFsLGjDsXKHmcSLyIlDgFnAP6OGFzPs1BUfgBYfjJWSCxjQ9qp3HOKjiS7gOfTg7f5
bXflrtLQEVQq1dnFUxER6unvCP5YhyY2apaHuSASVtp2xwMiusopRLz2sjKAoxG+7M1c/+nPivsO
1XxKfzuExd2b3Nhtj8oSIoTrrz61/Agca7rKQ3QLmS9FQ2Ohlxr+yCNtWhMIJ17O7i21bY/KZ4OS
5Hz+oezVAwuCbqG2RvRCYVVb5sih76e5ieOat0hixIjkaFsjKV1OaAhAUIqJ2psPv0Po3Wir6AX0
y2ODHuTFiBKKdzFgpCxVFyLvcKAAWvoKnwgtQ8d4rtAVPltW/E12G0M57iINnRLZbDpLB4YTvfeN
Afupj58lo6PqvGQdtPEA6M2x3hSYgIORYThdtHuQ8SNa1APE0ZnkgdjCyfJ1616KwD9hv4GQ6UwK
MX0oGZOtJGizgFb6X6cu412oK9sc18vlFFTtujFA+C2Uqmig1vjTcsTKaq3BbTzLPrkpjLDiZZvG
gOow7Vtr4ByWPsWcDeL9OA6ICPwYKXhnY/YB16UmIEB6FPWTJv39bzuxWWe/mxHbF6D0/z7UzD0Y
5+1iCOVoayZ79H7y09emnp2UZbNfJn6Xfu5/9coh2exUL1zhtgKxA1QEKNy/R36dDaPCv+eQ5stf
h39Oms+BaUGwMnOMpdNCVPsxUXRuFrN5QVxoZiVa9i+gWsXQW7+7RvA+6YK3KLKjVdZm/iUp7GwX
Fp22h6+EVGRTRWu9gCpcohLiI9khtNF7MnUg67yrnoNK8Z4yR4hbkRZUf1PvSU5QtJIgpRDw/+mK
Xe0ZACXGDvP0auRXL4PRPFQ2NZYW3l6H0t5zhpzEHiVGKvRzU2un5sgtTWJzbqJRbp481qCyFYRu
dWlxqZKtdtTTe2uocFomDGSm8CzUInmq/YAHU2hvw7jOr3Km1XnUU5D6g/mVggwWJbD9GGvV+SOS
Gi+iyox8dEUhQYwRuFx9jOGXeUZ0Mb0mumhtmTx65FFkq+PV4SxSUHurlqQpzh5Mwezuw3KxD0CS
0z7hjmOf2tF3TtZoRztUAb/JfnMe/Joh9wpleocDU+5kyytCFk1pNywriA5Xp1TJmeZKv23mpuzT
SzD+ajhNm360QD7MA0SlDd4nEzhzxQgPvBB61poqzC8r1IDTs7H7kvcbvEH1aHU2dIseM3n0ih60
Dj07WwA2G/C5/8DnbTVOQ/CzTOpxodReeMPI0d05uAlvhaVET9AqoPHOU1pYH5ONRFPe2g2VeN88
2vOa2xsRUu8o7y2MRNi7cbDsfQA2DfhbG39UDqYJmD48TSFwvaADmBepTvzR69EvY2qqq4rVz2Nn
K/ZCznctygeoHILPCqpkmYxk/rJeuRPiK3c0xfdmW1tnKEAKbGebAnLDqk3OcDjbQTVIn8vmGEzG
vXyV+5aT+0+g41GwJbl0kH2xAl7bMGfFmPlkZeo05zH1jwJPmmpp29WVxTkSR3IQs+YVVYRpIw/t
ut2gTZQCRyde2gQcB094DX5SwLHC1goe3WHgZkzrY+po3VW2RH5pYqskMV/39zZpAGULYgQVmmgQ
v5b8XauI7/sS8Czews/rDo4I9QfRVPEmtpH8NNshWrZJ3n+EaohjnA/OCkoty/7mly6i3/BBRjRD
I3NlRgVy25GXXApFQT8yNUg/aQYJgG6Mt8hcAwmbR/suOZhiJLcFytH2kEVh2ahftNw/pw4gyQTB
25PRgmyTg4Vdr5LKVZHAUwJYGVMAuomwZ2z53uO5Tw7k4bmNg+gqG32l20f0QliKMF12RdnQbTLE
BlaQU/J42VFQWXhW2+++zgE+D3UWjGSiSev5rp1u24nhgB6DffHrsH/Os/mVl6pn1sf9cxDHb7bp
D/xYavc85eiRm67SnBCV7J8dpygXTUPKXB7JOlpboCtUH+WhnsttFJJ8OshjcxuZHlix/jI1bABC
UVA/FB3GMyFGW9GoVw+qHVRk4KmJLYoAGajGFZhDkoB4SXufWxACwlMYVZAyi9S5OpnRrPOwFGdT
a7WNrpCaVJ0+3lUFYsYaq0cURDV7PxooZqijme/qUlQnQ++sDaSW9uyykl47aaleQYZB7OdR/gT4
AUkqvZ9eqkkVlG2d4j2g3sdtgxCAa2L9gtPuVUVk75flR1uPnAJ+xKiIZm4SLbz+mrI4QXYXPyBI
QN0vB+5gD6Xvu9E1vyg9apsKlZwlbB7lEtWdv4ahgN9LlfpX2YdtpNg2o41MyN++NtGcw0Tap9ES
319CErYetWT4PMlnn+NrS0tQbC3+HuUkxhtJXvsgzys3BOsY9o0qthaeUFk0g6tGjVmsCeKKA8Y9
3q12nZ840oTfQ5RgwBhF+jUw+/SIzYy/ls5HVNdJ3xbfFKNEaUkMxSGaKvfmCuWnHJcHTn8PJDZ8
rdv6OzJWwS1sULpCygjduyIEUiEoEYFG65LcvMqxMSg7Lur6I0FHBZqGl1YbT+BE8jk3DVAWjSe9
28nZ8py+wDXFdavH2U0YZQCre8zyaSsnlPOtYTbusHM94WB5MZ+0BzOxmlgpbT7bMZaXOeGa1jrV
UR5BrORcrf3XZ0xKha+Plf74+i8cTgU2CMeAr74CKUj0EQJjJ/8Wefw0qJvRFGjEzP97FwyslKZw
/3UQoXGxc0DvQkoJvQMUr1+ff/sEDxFVS1IP85HyD3O69i11Uw3mKV2+mvVXEKKyIU+oWvzeQZL+
DpOEOFKLyqVe5PWDYVYRyvQT4JO03RPW1S99Epi7Oqt7JAom9aOAT4202N5y9GpfCgW8q6+H56Fw
3QduD1iSMzao0n8DbFM/cEMa16alTwe9E/ZVQoYkBGiG+tRG3T8hj2PuCq6rrenr02vlkxCYzxA5
ZkKCSyMdZNjWA3AW1H7nAQwifcc2PwrWaWuSPgCFZgBR7Qw/xpZIjHJzvxFBM70hzL4uhqD7riNJ
Dadb1I9ajznSpAL+wOVFQ4PFHlcDnJZhoYHVPcE0gAjZaaiAzc2hMJqTp9aUB2A3RVvVdFnbFv1x
Kqj3LOSu3JjV2B//MWL/bds1Js7EwCqkrH/NMRUTI1kS92vq6nnFk93kNf53k82r1K/mWGrTYZao
l139vI7VQ27zriwP2HoiaGBHJ2uWE2kyxEbkhhcmus1e8PTVJffCmULQW9r3wprtzQIiD9mfRQV5
0c9DceaKnabcffZ9nfhzWM7J8WnYID6UIqDTP0PjKN6HXiEwtWv9llc43jWKnpxgsxl7imrqrjTN
4RH1ynRdp0P1BIsFknchsm8pwNmOt+rNpiSCEeF0K1DSvkG/8s6dBju7oHDzRtab/G1qaTsyofab
6jkrFMjH58FXwxN0LPjMc/+YUdx0RBIcFV20bxUShXN3GUz9IdN5ubeFYr+ZfQXpxVHEaaxq64m8
0Ub2F2g/7rRQW5ZgPjbjVLUXqxHVaix791nlBYujmZl8LzvjkCk2iCNH2fUJGD3SR+EtL6vqo6YY
RZxnlE/8MMF6yrLo7NaGvzOcZsIzLW9WYe1YR4Tpoy3cy+7zE6xWc55HjyKP/ATkCg6J/ARPQanW
DB+spFBWiej1LcrkzbKZ3OzWzRut6xV0Y/xhh2thdpMDZGMBQxntRXZhN5AcS0f/KefLCWSu/XWA
LtuaG06Jl0acv7h+9+wj97TVdU+lINElD45w3xAkMNNlNgLtGLhaPkdRPTSudQIaoDfSZeLWd3Jy
uKUUgQWJ389eMbFtFopJqcWpm+zVFzXPZ1V/alHCv7Z5/ii7+6bxDnXuNUtdt7LXPkv9TQ3OdStH
8T7R0XEz+wc5Kibcewx3vI+TJW5l3e4R1XfXqLn4e99U8kNX6jmQoqq5yY2OEDP6+Bp14bkvq/Tm
5gDl7G3gp8ncKkSk7CEn1VTic8qNusKSxgTgsPDMFj80yEXPpacnG/K0/sadmyYwzC2aefH6czQK
8x2JnXJFVoE1molWuoZHFEaNU/3cQCs5oI+Nsdw8apYk1wCd88XMp6rMnhu6NqKtixLu5/FUAGYM
95Oc0JTJeJmy/ihbZmZTBw7yzw9O9CB4sp33ShQT6BtUD0iPPsmT+PyeHb41d3mYW/q7sVDra49/
WQ0RqoBPtdYUDKVgQ0LhEWOP+B+Pu56w9weyNXvifaIS0n8EWgqaMhmysXnsfKsAKkMaqbWLPWXn
NleUZVWH4zXrlGzTtFp5iioD9UOdaCrgRfGAiiTJGCPUL6of16txAEGkly3KpcgnLe2kRjnPH/vH
Vm7iEJfd5MxN2j9+dcumTwpjm+lEwLKZNU7/KPfkxkKyjrWZW6zliWy740Emdz0tfIj6BIGq0hbJ
vqKwt51jv0OFfOjDOGE47AQaOWiWK8sBv4QPUcKvchAJRV34e2gZwy/Han/1DnYKrYVanWllv3mL
aeXRxAd1YwhR33xfefF713u3NL40kployiRD/dJSbTQMU3lXI0yQ9NhStpWolPfE3KJBkbx7K6dW
zaWvVtVLl6X1Fl2dei2bUQcXwCibHM9oRrPK95YqObO9bNq5oi0MBQ/Bz2Pj9Jsfls5iinESmeX+
NcS5QIWwxwL6FaO2YCe7cH9CN8RMcQ0lxfhU2N9l9gpOQHer2mEjW2MD24Niy1m24tIbcLsxv8mW
ZpTmQ9hHM/yatFduqvEx0kC2yhRZEOrTPkpmFsmcQPNLfKaMUYiVnOylLU60BpaucjRGxmkt0Gv4
/NTCGtBwSMYA4BzHZrC2l00VtHt5LIUGwIiG6h5k8q0KetQx4NA9yFHHGX+QlC0f5V/RKO0FaR7c
Oyq09HoqC4vEKbaTYojfNcwHsvKfO8hZit+AFDb5zsffYSeshmvCM49BqZpHracyvZK7sPaLP7uy
7Q9mtoM7d/TQs3XjVT4i8S7xaPksX/8fGDU5MGjpCkSgsQwiZYv5fE/Zwe7fEX6klke9HoXCN+D+
6QuZIW9dV2l/zLBnIoMH3SSF1lOtjNxEqtDosB2Fxnv2A3GLRIRCsmXWN2QGmtPU1Y8tZiA32TU2
kB2LHFU62eStgTuL12Cd7PgnM57Ikcpdt1GOCc+RvWz5YU7MNc7Bhqwo4C6QqNdMU8TBd3BEzLQ2
wyo2+LMH6evPnhxFeRY1tL99/21e7/UbJY9CktT/75n8+fj/OOd/m/cffZ+fbfG+7WKklFLWiwtd
c5Ai6d3xUPrkSSoHemf5Ysdl+L1RaoQra9s5JHgzUeooQaTYMKLwkaVMKZyHzBy0+6hjPaFPOHDU
YI1e9QIyWJ6nNwDC7t10m7Xsrg3Qw35e6/gHOflrE6Mt7SRdtBmjqLqkU3IhgHW3Zt/6S7gMfbAE
GkE1bW4XnpjLw/O4/dV2MvjJub5HYWlAG2gI40XUGO3u07p3GnCzaGO/2+lewgUhPHsjAF2uqorl
6ITaFl57Bf5J5hLho/Eta4f4iLcZzdlvQXPLP7OCeZbyZ1bfWn9mDTN7Tp7LUxTuhXkWOqfyYJBt
8dHMMf+Vp04R0FkKDQG4zLdRyjSf3awZHiquPPPQ1c+9rQ0PcW+X5oGxFAdLlI7ychfMmktSObHL
w3tX9PZRtspZ6qCP/XvDnYJVTVawQKrVo2qZ2YMO7HRjVUn85ColZhNg4n/C/VqwAK1/9xVmdmqJ
BV6PwGKbIeKTJnm0x6Fj2uVd555zY9au5lZ70yIiEPTAfjeRvQzxr/0xzgwsb1Kre8zPspGfSYpD
XTb4tK4VUtuL0myVl2zAlHVwUl4ncxOudQyIEr9T2UzHhghI68wH2XTUZJegHX8zyfwAjSVTjB45
oGzTO+UCDLHd1T/x+qHoASq4BvNPHGLpbXCXm9DWfgSm4xwrPQzuhTUWG54PJeJ5SmKRyyXlTzbE
nraTZqMz1Dr9exbk205Jo59CR1CySav2TtZK2QL8HncmqMObqmM+JKd4Y7eqKFF8kAhEQqzBUceO
avEQqWS3RGZdp4nv3PXj+No4gK5botdvijuATh9Y5ntNblBPc6Akzp6oatuvDLsv3pzKbreiTkCm
A0d8JZu2kRPKFKMWecoE1iE6s/GTGmkcgzWw9LiYWzngrK+WHNMCoWFhoa06BNlvEJ/Tox1pyYIv
odw4QFEAjFV4TMyO5nJPSsx3f0flgPQP+JqC5pu+Qngp1OLswvPB3gxhgkeSRm0WIAidbRHtIiGM
h3hu8ZowKA4q+AJWfQ541G3POHzpx8YkDFQnQFtVh43CLFQ9Bu8QyGBszK8RUuHxQq0Sbx2h8F0t
YnTnqoV8g8jN17smlSNduNWMQVuOIc5fYweycN3UOULlrvVv7bQo3r0arIHUmgALigCFVJwQoaIf
DA+s4Sw9IfUnkBFj2SHb2gRbyRZuuKl0fVrbaao0EL8FcQ60jxBK2C+1bWb4SZ4+uxV3m+g99RgN
VXgilE7WE9Hea2q0L7o7Nb/iOWvF4utb2WPtbLBYvoyWkewVyw12empoV7zEg6XXRtE3w7AXtYHS
exJQCozVvc9FtYpH3X9H35X8/0TS11Scipg0vcn+PtaQUYinaUuEy7eKSXFXivapxq/rhC60tZDT
9Hm9F3Q84iw9tF+L6GLPHxKd2lYYj2NmPORDZd6l+nRbd6/VkGegv+gaEB7deN2YrmWz0PNmazmA
ofRBNc6i8c2zbhWInAku+jSoFRQfe5JLiovC22cbrMJbQ5C7l4c4ammcwVIoj8nwIHssncUHMpiq
BSOlTHCJmFVKHKjKXnSJ4J84RNm1vUrNCNVCodB2Ry3914wEFNjl85AArfMpLwwEbBmXA1Gk5BuQ
TuPyzwnlTG+WQHH+Tpd9XwMza2SKPs8pe+XHf53482/4cz6vmxC6/ZrxdS6556wBrpAnLzN10Q0R
GTDwm/ssz3GiHXP1yQlZywDousiW3KAHXVV6+SQboVM+dQhzPn7OHlG01bqu38tmk3h4PWi4qsmm
J9JiNbmoViYF6ivxpOmvGOUlq8HVnb1sOmX2gPRIe8ObvLrNJCXZHZuNvf+Pgyhju/shKvTX/3HQ
lJIKduOe1DhS8zvWPd4amme1KFLDRTA2bh48LFJX8qGYhd4mQinotc8rZZvAnN7anhjeyorl0fxw
9JwAsXXboCrg+961JrReNPPAoKvVwgfOaaZxtR4wWiclNBs8RkDgTnKvdmt8vdu8Xk691iPQdy6K
OPkIw/Y6tXjQLT63AWlmOSDgJS6RHu/uEVbK6y7SrFPSBBjt4JC5N3hNn+SAnCIn66WS34LWuQK8
xbJmUqd7oSfltkUva69UXnChNtWT1mn677PJk66l9k/PQvfOz0GQWfwSXuudk3qIn7hBi6NdkOKQ
eqrtZPHadeMnv3H/9A9Zb+9c7ihWjt6/PQzNoGNJN3m40/4rAv98asr25wPSw1piFYieOsLQ1me8
sNCQjtNNT/AfrL+a5Ex7kkB1sxG63SyVqi2fhxJJTrkn+4KaPhIGGOSivHAbYm/daHBO87YYP1Rk
eBeKn6uPIrC5xLmiFsGsKPMfA6IWFY5zvHCLtF/3qeaSXgrHDwLnA/LG5XMLZfAg+/FCp9/qD57T
Vp/9peaRgpl+gGAENY5z0kKNS4xubCV7LHOwyvNACkowrCMdFxlHrQ8u2fEDvBqy0dO4MUskWYe2
7O59Bh917PGKJMdTLJG8/IjCanoYC6+9h7Do0aZzreXnKOGDodnJXSOVeg+hea2USQVJQ55ob4B2
X+A9OFwG4a6ldJehNOZ9rGF3G6VjHGUT5E+2xdKkXnV6YN5J2GULa2qsvSMITlnHwLyOEx5qlV1u
knII7lpTxPtJKb1PqSaon/kqc5p6ncrnoNH30TnrXoL5CRnoKrlHMwk3XNRDdXQ9fbimfosYhUpB
BgmHuxZT/SlQznrVtG8d7ii8EQ1rZ4PqXsumW1gvYdfa10xNy3M4csHK/k6DDIEumX7oBOon+Nu3
Oys1jX1ipD/kg+3rEYuDtb9IrbLaywGrC62H3NSOZYLqKAApRPTSOaQT32XQPOHFeLA9HksyOrYz
P1yGGxz8knuPqxdZRCe+Z4aer/p5b5z75KjSN3/2/n/mWU101UaYQkXZuO+qCRosjNMfJTw4SurC
OeMGWR8bYqW1ju+AgrGVZjY66myBcwxbnDRkxPXZHIhZzThBh2uKXjyRmKtIpfBFKtdDRob8oOIa
9ovfGHhl6NZPP7OObZT1WzRi+XXNTECzHEj/IGmQPoCcQ6N93kPpBR7kvKeQBcBqBawTLIznEFkl
+WwYhequirZpDwQg9Kv9QYozy36BNscBBysCUyOK0Bt234PBTH9oPCvdwRieGoMYo80yNOqncnr6
O6Fy4488TMb/NqHxf7V4buHXweWsdH68yjC13crrdzS84ti0bb74uuJRMlkZXh7uAV4hR2FAxyCC
634mLNr2sTB5N8bonO8p6v2WUWPTIFylSVGtmBhxqVgClzAxWBAXmhVwifRHSry0HL3EO6POVh5h
Ty3SlO8ssFRrLb8XfWxXAv19tG+w3Uu8+CZRenLT9cBzOjikuLcA6dPQ4g4izSy/T6U/raEXrgRr
pm+5FbpLrrXo/H9sncdy20yzhq8IVcAgb5mjRElUsDYoR+SccfXnwdCf6d91NihMoCyLwExP9xvK
EeEIxQr1TV0X2rUJZjPKOdsww7KNxLoa1A6viUNQX2X6q2y1TbJQ/6dVKMmE1D52ERwpPdvAWDRM
E8w01YLyGuu/G4DMFHnUbhAgYlMthmGRtV1zlnssH4Kusenz5Ipvk7fNTR9weVnVt0vkjqh966my
1WffBTkgHRjkQAsdelV3KqgzbTBfkipwz3Einoe55Xuu+eJa4jJ5U/ogu7wAZniVNOZaGaNsOdaU
fxT0H8PVqPXwD+Y2HB/vOEthHY1EYUTeyktmKe9V4pY77L+NDbLQwyIuPIDo90PGfUSeNO4D8g5r
EgAtTvZEnZ8tGAkPfVlNSbyu+opkYY54EuJGxk5gufNkJoa/5BHKfkSkkOa3q6htRC8xYL+EXuSu
A9LRb6USQuOd0HxkVcl3Udp70H8IcTBnLLa5qMrD2LvRA2byBlYeavNe6s5b2BjeT83myFKM9jf5
oXQYPvUBA0KZNvBFXz8iaR+c4tzfhXNLdslB2T+RiutlBkKORi4CwXOfnFGQPYKf3mVrGabcLypB
P1t4+70KOv8Ww9haqZ9SF5RhVbjDh+YWBy1Gbdtow/wRRFqyMPxq/LBUS13rddWtky4U6EQl+fl+
cWY7JqIA6zS4q3+6701vnhV0ub1UEiJGOZC7EUKegYc0Jqbuppm5n2bgAiNJUW2p+wG28GTVWKsX
xrcYIXcHYZZgYaiYtwKZDBYZBLp7H54CWDVZMLXyxoyAePr6q2MY4wFNR/aE+bjqzc1/Ru9Ngqm/
J98/W2YIw6I+cCYOdB/lhXN3n3nqrSF7qtIwt4bBkq7NrIj71C6DTU9w325bFGYfAQLNdlI9GLYF
DnPasZmblYJkJk7b4VrNNP9aKJmDp2Z4xeQCq6e5iyz5TgOKcbnNd0eKaTBPtnIQkWRz7ygZvJX5
A6Zd6c9Z8iHH7v8clR/Ic0E6POEPu6iA60sZb9ykERLV0s+BBCV4uVh7aqiQbXMUHgACtcapporJ
d59G19FFUIuQJvkuiDBA6nS71jRKtDGQ29co0fUzjQIx+OpJdgFm+LfLoUsavcpZXRx/p65rniaA
Zs9lD5e11NOrKaLsyt74kcH/OMsutMzQoq0MsIrzoOYkGPjhCT8XHqznDA9bKxnilYfkynudobfa
Gq25r/jF3p3ROYFhK57VmsyjlplH2c2P9fbyQ2YZXJAKQlBam+yjZIEAF/uKJI95MGaLGoQ2N3EN
uk9mw6Q8eeYZwFrs0tjJ5JgckH26Pho7N/L35DJRgRqjCTjZJMA9kfOLyxb6Eb4Be9mEqAWtGHqj
15vjv9O0AIqMnEbNe1ViNPaagYEAx1ZvWxvaT23DdW8Sy0Zk2k6+NzB+Bi33fnYjqkAjoClXhemi
BmD0gR33h9G0kT9ujZr/iw6AAQZ/DN00pMCEe+g/dwPPiKIk/gvrdb0IAKFd5GaaDHmEpdoQ72VT
DnC0VvZOEnwtYIle3AqXp7yNzPg8Es4tOZ8hWT416lLGm0bpBi+O5u2cwAseZVdsnxPgJI1mkXQV
hYXTM+jvRYOWNMmrb6pDojWbuuAFSLC/BzEUb1Uy7aQ7lEuRa+Uq7krKxkQgD/gRGg/OpNhrbSDW
bRrnd1/koFfE/wPXX8PJT3Ie9PlwmVi5sraRKzspVYNmbabqr7JpuUV323/vo3IDLsKFyetQLSyZ
qUHoOt6GbflTZCj6LMGl5ytNR229mKub0rLZVYbNNNhgMmdTZ5Xi+nGE2Fb4lrLGl7cl20k+634B
9YMNLey/+9+94nneTD8VfZYPCUTu7DH9q05q3yCHbKm+u+oIgBbsSYg8x0n1jOQxOjlVpuxkru6v
5hxzyqYGFBWNA8Xf5a5DUNp12gn7Je3UUk7aNo3xKVuyP5kE6tnyNqUY3k8KLoZNEJw9BS2ORuB4
5WRVcLYyg9OyHEHJwltTxS4WvBLw++Yyk4xnvAHjNVx7sNGdkfXGkK/9XrO/ls6TB5TrZ+WP8QLk
tP0aAuPjIEJUExWeth8SpEc6dH4u8KDI2xLHfGDL+jbWhf1AqnVYZf4vKll6uPhzoyi/eOZFyNP8
e0gBb9PcqLqmC1po0HnSpoB0Ogq0DUuIoe8lkTet810jWv2lJLa72L75KbvbuG+2XeXFm3pmAcdp
Ui2GVMfMCHz1mx42ADXj/r2osvygK5l5tV2bpAeYWAwEtRUmLPYhbmzj6mvuSZnPn1lnaJwaqt/9
8/x/+hG0f8ag0yi/1R5a+3DkXyoAarbFDpmXNXrxbOsnPRrSa5X12rrxA6pVwEGvJNSno2WqVODn
5kieG6vrKEC9Xbewp03lIbBrZoZ0nx9kszQj9KkU5WunlQDVPRisGDUq2QGsfvBiV1YoR+Vc38Gi
wQdVsPkr2OhaYzWqRrm898ncCZwaeGn9uB6cQjyGMZHx/EbIN4W1lFDMBld3e0vmgUZHRN02hH6Q
fZquis3trcvaXN/6rQaTq0KPLcNrbEW0or2Ecx+w6+7YIoe58K3IWaYiqBDD71Z+29o/lIw32EAQ
6lqEwtiQU6oOShim5ESg3kJe1stvNz1epc+nR5n1T4WO7dKkXmTLInu7KShxrlSMuREo4mXWO0+9
QCgLXsaAs7AcLYxhupBh3kUKJTBgf9mHk+Q4zWbWD6s0nrzObd+LuqrW/TDWJ1F07gkAIzLGqrKY
TBDDNXCvd+3PXT5VLx7Fjqeh163HwtEu+vw2D3pgPSIzfJFhj0da4dGgleBDt0O4DuZGTeTNshHt
zAJ3mcRujk7QVS9h0fSPU5sCegwyF+hocsWYPT+wxSOt9SeW16NPDiTdcwzJgOge1BSwATC+84RJ
ww/JLG19XWY//MYOzn7qkjPpZo9pa/b40sWPCg0iFC1p3LulCfU8ZnccmRIWfiT4+lGdjpMGekkJ
xgKBnOGWv2+QklgKBGUR2jH6feYiGKhXTfwNMVyS8dC2Tbt9gegHZx+d85WaRCqMisDdF3AMsRVI
QWzYJxdEx8YJC38rD0hhNEAMdOr8odem6H3q1ibalu8ORftzLsCt3o5R84fsgByv1WLUkDn9WV7M
LB3O+nyRzbQkYT4VDobeRYbBjhaDP0U5EntytQJx6uvJAyVM8cqdg3iPMbmbVE+g7s1voDll9TEY
EC3pZJbGUYkQg06d9r2uuDCmOJKiN6iyMOBlIF0M/r9mp3btRo/aL30QLrVRYw9EMpmQuaIYeHt2
y6J6KNQSaFcFjyiZcTvqRzv/Cf10/AHOJH1jTy3WaRam5yiz46NCPX7jDiQvkwKrJIAZAMCC7poW
+NoHBr72lh8oy8y2xFI27wMDFVei/Hmi5Q0+MI25rtaHw7hSZBq7zMxgS+UOIrrMMM2XdM6vq0W+
Zx3qTyDHYPiO9YOMGJFtSBaUqo09gkttsJTtacyNfcgCshHxZMHUrZpc2UWG2Sxjy83ImjTiqauT
n2SK0jP8Vm+JiJ4CWaPBtGfeprV5tYmyaYWCgHiULbx99EMsJvJmOCFQe0dhdTHY6Xvit+4iVFRB
usrwjkIJlKODTu+wl+3G6GxgGGHpLkxveuVMPi7rISveczZoViteHNkMJvJ9eqL0D1Fq5e9ORobW
rd5st/Ivjee9y14v8zAt1DCcmupErDQw+TvAGBv5fXVpe5miRnwUGAatjAziZT6/HdiggmihCPWk
D2aJzmzVfa3hkYfOitRv+l3psU0xenu41GNvHaK00ddu1YdfyjHdWDEWJHA/yeuPYbXG20j5Umfx
CotvEj0p0Nsq96zHGCGLI8b1yfQGmAz54LC4VnnrP4h5D7LCpl85DgdhfPkyakOOuS8wcV5W8x4E
VLV/IjxGq5tB+QERa+jGLue61coChrbJso5g0AhQZfyrLccHEv5giQwkCnRSCYY7fUUw84kV17hC
ToSMpSsK8ZNefU1etKTDVthADdQNSYNqXVKhzTLc+quJfKHVCf1BhRiKAaRzcW3/F2Au57lLTR3J
YKAeKtUB1rqUtHtae6ccHYFNrKjmU64axhKxnvYdU1ZIIG7jfZ98Y32DIAricRQKq5+cPT/hZIiP
rEGuqceV6LEA0jcl1jezSHj1502VRAKe4JFX3nbgrHaUI9qm3+TiIC/WVDVAXdPqtgvLGfPPqIMB
O7KC4meTWkRZvvErcsVBtx37s7OCDI4/qE1bsSBp12ZOhqWqTslMmxhCY3jxGvCedm9m7/nkri30
6exrWoJ3z9H1aoW/7hM7OgSAMjRg5kl9coappNQz4suOlpc6RoehjlX9nbULq76G5S+yU3IqeGFI
Dr7Va+NFaGV5yX/JDnmRXH7MPlXyuF24k1ZBsk9B+2srivJXTp2kTTDk0FFqqNs82Aec7zFhJmCa
inkpaY/1nL3FD/lFOKZ4RmWW4h1LHuyacp2gPLGGiYee4zQ7ryr8KSL4NZ9uj1avyZ9JZPy9Rqf/
Noz8DTo9Hl/cLIk3NlvyCTn8/IhiiLNpEOt5Noc+XHSl/ww63Db2sYMOoFoACMSalUXDM+2V0gz+
xkHXAwFJQPyx7ekPicg5dmiGYDklp8OD/8URojvjAm7gbI26mm6ExfuouAGm3kAwzLnpFVqMrUtd
PsjROn0iMxy/5V6UXYAMvqF9n7ybFyvg7ZZ1ODULiofG8q7SsqlHwuE69LchOQ4F/oKijP8YxFg6
ATAOlr6eBQc5nZyBWKswVW4Wunh0t7xC5FkCkbTHWyRkKwHwSugKxoxtiea0lLzDqLA86yjg37uC
ebAJtfIMX9sqAAGwrj3I0BTSBNw+JfW2MhaFIRXu1cyokGdhIbB1q7/wJm9vYa2noGlSWc4WamOy
SDjHrkABFWv8s+unpivNyzRsZca8dsZpT6gAYVjm01P7v+ac9nG6SL2N/jPZAUqw79MwPShG4H4l
DnAmcJSm5+6aRGDI5iQUTqHx4pKEv7GtGs9C6evtoCKpLndy1yp+N8u+0F/hFr+MbHgPVt4AT4Ds
J+OxCEffS11QRpt/HTkmW/Pv+memltTpJU+zL3neirUfG7TmuxzR6Ivvh7/v7qM+f9YFRushu+ul
bRFEdzQA/5y2zQtOrvHeynAWYEkwn2PRDQtQkdYPplI6z27/yTz+KCo/hZ83p1LvYAxdkEEp0/M/
GA3ZVIYPQ12auVP8mDw4x8bIwoGdFYTt0lEu+DEoG3uIzSOwFv9o1mLc1g4IhM4bOVmZdfymz+gh
z86z7z10sVrT5mIpgJ9OLduXWjMuQxYM5zDHZd2fL+04KjCXyyfZLy+O58dgmFNlqUdjsDYmJwTK
TdFhNEJxuKO4K6XuLm6G+obEiVspCyiIpfRbw/pYaxU48bjf33DiceffcOIqdKFFhYMvQJj5h2co
8XRBiOTwBDxZXpxYIffjxukuBadw69OamfIzuaRY5nmKEc/WZ0p8wfhM9sCSwvylHQSYvhx8vwjN
VzTQ5qyqZ+O6qjbYM5TtBgCJ/dIDegFHaRo/TGpZPSuep/rbAYTDrHKsHLF0I681pEtU34pXAJf6
o9/q32R3OYT+Lm58XH7mWXmAFaJI7C+m4TzrBOpw1ML0az0SXs7+SxPs8GU0Rd5DCRiGZJ8LaL42
jLM8cYkZdN1mpr67H8oQZJnIYswRkxxxJUGtbcuTmlrnice6xDTFwEdO3o6hga2wn1Vr2XkbqQNx
/KspJ4oohSEC4986dSVmVMBb5wfg/r2HJALGRe5oGGil2Mg7kyGWdliaqzrr3vM6w4Az1CpEljmU
UcSZcTR67cJBm50OUS4msxGG2kk2FaFxqtXtLN+m40Spkt+orfFkGsLyi2hDdNsMpTvVBAOvOamK
oO/LL0Ws11uMW/Bem6dRLjwUePBdVSeuzr5Z+EvOEfWh65tgfcPXJYlnHU0Q3fXMaAF3FFJS2spc
vbzcMvzFvPA07e+Be9Y/8zqwZ5iBkumeQy02hvBc6yXoF3QdtyJIypfIBMUSIAjxQ2mRKQYq82mp
wbBCgaQ92xghoBgAg7kDWfwxhOq+QgNxF1dqvlUanPNSyt2IP1rIfinm1uSU/FK5zvTUISlBIK6+
WzGHkJri/sogWlZTo1i1ev7qTS5aioqbQkmWt9iTW4jHaN7aoCh4/mskVwxcCG1+Xfq7epZdlVNk
O6yKfK3BHSXY+9+PyZ9g2O5Z73VsnhP79w+9f9YLE303KOWr7HLZGdYqgcJ20vwDuykkZNFDCavG
6oAQASHX//SboqgOBRI9ryIJb/OzsFJWmk9CQPbP87NSkKCZ+9X55/zpz70xWRcwm7ZIe4QvsBS6
2QW4nc+hiSvMpQW/cSudgV035xjjpV/l4BipHfFKABldjc/yQ0VRN1sSaRGaQ/yMgbrd8qYB2ggr
vJBXzLZV7QYrV7Tzic7noOqG/iXQun5dFT3VYD2H0aeo1krCDjLf2mQG+uKoQuHwjj/l85CX2rM9
dF/aaQpPfiK057wPu5MZVm/YpqgA7bzMWRZmXGzlXO+M0E6/hfEUHEZggg+pGiLhlOXxO4H3lyJw
k18DkBnfKZMfATBx5MtxBPMyvdx4rieOsS3qk0bYgc5eLq5OEJWLpO7zn1m9c7Im+UXQ9pONIH2b
NHQUqCT0Z8OJtEPGsXk7ulb9TApRQTZE8x5Lg2xsh+gyhK2CfKuvgifuhyTf6dlMqqHIe+kCfbpM
XVGw6LJm07h3d1pWL3KhgVabBzjcqhcXcDDwf5Ao9z4HlNpD1esr2ZXP0+TcXBm+dLChD7JfXlAi
roEfqe1truzzRagcsyrCfAXtRGpBYIsdjEEHKwpfcf745uP79CNUkqNF3P7hZ1O29kMlOzliUM9Y
hiCCI4KeYky2tgut+FFzsFo0o2+QZBBg/kT0LLximaDodwUcU19B10Cx/iKFnDuo6Q/+WGpgnjmQ
FJM7nv/q80uzWlKSNteyM/ehOE6BdqzjYdxrbfQO/CJ+1PFneZR3luEFD373ViJr/4hIffwo75Sw
8jCJKy4Tsl3f9UlsC5xegoULCbSpnexX6hdvRehVby42cRVWsBQa4uDZ94pkF6f5dIrbAJ8Oz7ec
QwqqXfZ11jDhzIEOHaKse8MYrIuClzXhAIUEaCG7e5e887CWJImZPcgWuG51J+IBbRkythvguwLF
NSN9sMzYA6kVdhVVTsiwstOZTKRO8Ryb1qlps8GpZncStp2vLKF0fxmV9oaVrD0Nm021zJFQVIDT
INsQPZXC1895XLzZPglRVIi+2lj6LWJ/EI+Z7wdnVYX0b7Wx8pWkAKVuK/oQaZptRZ0Uuy5Cyqnz
k5OuWR5Vrane1KaiG4swCZam21eQHY3kMYs0XNJ8M34z8kTfc1hNH8VYtucsQ+2pblCYzDrsImKz
RLNovpMXtwGTbKm8A/8MyKZit9aag3q0lJPx58UV0A+sTfLnB3AYrNcZnJTblH9+Slk63qr0sL01
4p85aLQzvonauemqbIRt5XxXrNTayj47HMTZyimJLYwUt460fPXDucpMzAXlDsV5aMTRIt8G0Kai
hVtoyzjwnV8iSo5UxOzv2tS9q3agfAqWwEWEgO1HP810eJ2iGcHr0dBRBSpTq35pdWdaYQVWP0WN
Na5Hzq+PnT5pmy6x9bMLN2jb6yFW1mGQ7h0UBCGGTHiJtX68L6AZ7XPfXdgJwlnufJF3/zT9GkUt
2eekSrLsQ1vbTHlnXIW/LwJneJUX/ag1YXO79+JLhd/sVQ5UADJHlNTPto1KWVSqdvGRBGggddHg
bYayBU7deNhV4fGLF1zsHnFEH2tKGX18KuaLqjs6nLfiu2xhRo6BhOKDWzD52A4zCMyanUQ5Cism
BeXmBrmjQVubPb6dlYv4Aktsu0c3eRSIrGL6atpwbydUgWzOUO99Gnyip4nGYroyRBP/ajTjF3Cb
4Q3p3l9pYvf7KXglbzye7kGZjNFkuC77mJCYvnusEYPIYUNb1qKuapS6/N54zaZ3NsXoHZFh8ZCG
0DPDvojfWw7TkCq0lrCOUfKI2ArbqDrJUSzrODBg9nCWoxH2cESq49VBReHZHdSj1sHQSqEYV80H
aSkeJEN5v900zYddkcXCq7tcu2Y5DU9ZBLQpHb29LfHZNxy20Ze4MM2wdQnd9tG6J5XgRivDN70t
6HLzgK4QyHqB5FeiR/VFgJZZAeGxUGVhLbMyJ/hWYK/i55zFF2O21QV5SA7P6o5cHSfTCPFlQJf4
zqpZbywCNbfic2OKLQDQ+kklKF/2kzC3boiyBvlqzrgRZuSa4pqYOs90lHtbDseBN2wLsH2Umyf9
maxsh32h5qwRz7HXLZ5HyMwMI7o1A4XPeRR5cOsi4ghEj62+xO3zlNTh3vSC9ojBUrivLaP5906/
j/bhWg/78kACutu4BpTxDmO+pRV3+UfqtF9tkYif/ZAu/LHhUBca1r4odQtqj/at1UTi7FPaK59z
36kPrYXSef4Xs7eVncmWtpbNti9/lX1VXshmNk/ozn3Ibrt3nXVNlLgbAuGcpoaiYl2mLWGQSoJQ
y93HbprcR3k3qN1bTUr4ILtqPzePTp8e8Nezz6IcFChygbGWTV3R7bM2X+SdXwW4ZinjOr5pnP9/
hDHZZ2aZslfteCd5ZZJI9s9c2SxZutapcfs6df9bRUbh8ptb5GMES2x3Yx4xVqKuScK7oZRXC/3V
1MGzaAgyH2Wm4d6cvC676vW1sRrMgig+sywGibOluPSIXVW3UQjHrQPHca6gORoktpIYqYR+2jVQ
17Ywt/uXQWsAoOD+9APe6DYYje5LDWNpBYRlwq7aac/llDxjchEvCkcon55ID3bA045w1LS3epla
S/yvBt9jmLXqB7gOb+tCvd9qIqo+sduRn7OKpt1kdqfuOsVq3sMhJSXH59QI+zdR1VjF2yEZKT2m
msW/g3yLv6JiUp5Gag3PAI5+aPrPsHN8qOzgNZzU1ZYcnLo3x+K1B8oH28uG+uBPWr4uR5N8w9zM
A7LutqYmB9mckMzHw7ZPz7JpW9NjTlRNhYx8c8Y6vlKoMGzy1rAPdVxg6CTsmL56QIen2gwKuRNV
5D8qJUCh5s/UYkS6TU4dseP51Fi2URsEL9ZUP4a+mtORoKfNGEeF3sIWT/9zV9cY1sg+OdoRtLzn
Lrv9MN/JeX7hiSdXbfbw88H0u9mwNRGyehdIZS4aZKAeu1qN36zipy7wB7rtIoF3dkL0haQ5igXF
/pSH6cfdZgW3SYAV2vB7RoECyani/b0ZrcjR++er/0a7BI1gCkDt9p+nXD75ocj802h8yMb9hbCc
bFrYOE5s7tUytiifIClotn6ifuMABIZxKZxyl4xpfEKZLD5Ncs+Tt/ISm9hhj9bQrv0Seu8ts6Cq
5d/5A5lJEFlnb5Mi/0qZsauOOSbPr8cbtafqW3eXJPHuL8Iomyw6QjUAFQTG24WfxOMHOfNonfU9
Cac0Ko5mm1kbLyq6o14lKjBLJFwKcGh0yN5t42rlU2bWYJ4ivSK19kTpInsolHDjegZfRVCua0il
uDeZKFZ0ApUtdKE90CwaDG/P6DdR3DhsOp0y9gsnE+SOtaKAf9izqiNCQFiDKjCKw1ANVRApS89Q
H8KYbC9eqd1LnkDXqUzdJXD9r7gqXGPcpm1ZQAk3Q3vhxGxmRVI2u0SSZVrjE0rN+ADVILKhkXgz
W1xVv5RzbRJDdyTZ/eQwzlm4JNP7cz2W/n5Q/af+T9d9UPZhXe/vVTV8kvPlYBZrYjUFYCTKHHFw
ACubRlbRhmpQN5geZisfvfudRhVqkXu1cpaXukrEvq4MfIb/65J3TYyvW2KEyhl50QMV+xLRQro6
klVFmZQX9EzIQ3fiFLXCe3LCUHkSPlr0uVEFy9osvSc5oHRDt3JsNnvZDOsBb8DSOeZJeJW1XuEb
9i6ijH3jsoQqUmwjbJHlaPb5Yuz18SFAOvVh1MLxwW74qpLBFESbDCTgpVD2NcZlr7fu1lCST4Sy
n8OhL8/yfTSKON2X5ejy/SNqufwzqnYQOLqBXG+9xpu5gEBAAaEg6Y6tTZlsGp1k+EJ21oP7nvD9
E1BQ+5CPCAq7+nOOdYnPEyEfC6zGtaXwhmiXUF15KccuO4lE/Z6RaCyanUnm472pve5QDWhqSLYs
5L1xrVemtpVNjCmaRTmkDQByp7lmCP6nYIdN4Bhwh6mMu4NJ/DghcnSQeaxy8sc9GKsY8RMsQWag
gBObxgsp2HyBamxxTBynPEGg/qklVrF1MClY5eHsjOn48SNlRlYqWgGhw7XIKJXnrfWg1LQsNxrZ
E9RoK2dU1mQd1AAzcz3KXloniB8KDtUvdn3CdQK/BXXKfikKKRfDVdMrJAEvxKu9D1AYvpWH3OkM
HjV6lpUjIH/KuoPeuY4H0gm8lSTynPDZ6Q2QCBZuagDv21VLBLPN+9q8tmWdbYcy4quOTIwe2t48
kEmdFVJo9hYU8K6B1zrPRTG6vhrJMqwpiSGDSk52/h9BYosoCmnKUf6PGnUueHZsYHK0nb3do3B8
A/cX1ZTudQpvWX9Br0O/9DN8DxWB5Zha7YEcNlguv0iWgRt2BzHDqe6jrTfttDZJPXDS1wn9cZlY
VAKqfYtqDNvz3Ce/vf+vTw6kRpUuSKn1xwqpHxRXJ7jrudLYm9YrP7pC5/BByT1dV7oan+QFdQQO
LfJWsz2sPepgBWQ+A337kVaOv8Fcxdrydo4fZd6evTpHrxh9Gon+A9v3ZXSi6HgT6OYQ8iXARH2D
rU+90LKACm/DCdOHTAsb6gR2PPxIfGdYU+hUj/GU9A9Uv7HRsGJSbkkEJEOUlBdVS3uSYLPMD3Ye
ARbiwAAHPewBJSk4ntzq3DhhvZBNs827nSIqa6XP3GAQuHzbnt7tOKf6x8wznZUSGfC94SvAN9Bs
Jz1IYGMK/37MtPEGbEQQHq1C6MU36CPK8sGpKfS32IoAeY9l922aer4eRXXLdZNpnCcBrpQnsQiC
9ApmUhw7hDpfDLsGxteJ2bEI0HqChQFERvsaOMDCwqYOHouJJLs256QVNpFVoffewUhtFUELnC+n
RDtKFoPIZ6V+TjGH3NJCStDaEWLiRHF/qnm6we3WyTAucYjwNgg+cui4t8vehzInkmtJiRvgzPjN
SGaL6rYfXwK2z03aafgj5Vl+JFwi3EJDzbQWuht4CN8X2qbSm+xq4o5wSHXqvn0ZUPPDSfpZseOF
60cBwtDqrlR8+xhYdreJYew+h0GIPVtg6l+LlpPYfDoldN15XjqsqzTPNsNc/s38EbSP6t3WWTVN
xa5tEIuUyy5FzunJDczlwIbh5d03nDTblRHp3SlADA6rd8snecsAunEIbwXRe+vVxTbokm7XFYP/
CsfrJQXnLIDHn0YcQp/itCOuHtpFRfnySZ27ssAi9+M1C2RkJ8Pk96m926UQwgO9QpY0wrhX9ley
a74YaWovg3RWR5upD+F8uTMf7n1TZWEEaKHqIwvLeXOpXBztb6XnyLB1dHzmwJ9F8R12GRTMGZ2V
RQoOR4O+ktAtWxHGUzunjYjRkTsYLU4LJS8nePVoX2sC4G4RACN1GugdWemzxQHxlBeJ7gzctNha
yvQj00jiwy8Jn0u90pe1IDsmobNmkP1uSqinHFWcHsWrPkh3TSkyMOZzvdGPfbHBYP5xzOxzpAsv
54Dev2UuKpqF2+XLjDrLg9Kjwe7Mlbr7XV8ryzB1/uuLhflddMTaCEb2XxEKsNHF7ylojkWzHF2R
bm9YEhf5AywbWAnB8VsHapH1Bgh9Gn4aqNnfzku2H7mrGql+82ynBsW2yQ8PcQXiq6+OsgAq2SXy
7lYetTz1nOMiSNH7BOZsh9TTkeKp+GkX5mkYmuqLrnGUiBoHvP1AfJckwJCQ5bvibGZtq6Eddi2S
CS+mn2BHT0Lm2xCXjnWYjPFRz9xj30b+jZonAVKxCXW5sbFfSKxGyuAFa3a/+igvILy8Ncakv5SI
iH5hFmN9jK0eOwInmBLwkkT/VPGVzSQQ3beqTjv3WLWvA7+03pqs+rRjjMNvi5IoW/fUINK1yYK0
2IjZuiPQAOohBN8fjblpOeEBJtbwrCCDlptTcGwcdFHtJhOHSo+6k131BWTxXH22bYrTXh7EnwOO
3ZjUkqysBWeRmXCUYZhjVtp46kdQP0Tgv5vVPIhCQ7gC3VqvWlnGM1rUEBQTUnihfhnm1kCGnpAJ
E6AQu/pRNT+1vJ/QpG/GXdkPwTtgj81YJdnXaab8Gk5ZHatpchAMKT5lf1BjbYZ53/jQlgOPZG5b
CzkQsucRgh2msil+NEaKjoPAYjlaxRknm4XqmNup1sMfvtZ81flGvmR+Braq7pJXEHgF8NahfOqU
IdpEiDKe7QQwKKUo+0BRceicxzZBDt0IW/tL6wEmAooRnELHVa+mj2LA3J+6jbtW01jbyeamdyCu
qUMkdrGtOmucfvc4fBhPBuiZ1WiU7a5JxQyq/q9ZhxEUsj/N0a2aHXV6QOczqJ91ApWFSylmkYWs
d61Vl9sGgmYzj45DOsiFJSn4Yjcl44ctwMqnmtWsb9DPEFGm2FduFC/f53hSShpFEOPCAcA7Q8x/
GlZNkLAWN6r+OU69jjqjH56AP5J3pm63cPKg+pB3mdf+voMd+3+knddy5Diwpp+IEfTmtoykKtlW
q+0NY7pnht57Pv1+TKrFGk2fPbOxNwwCSAAJMItFAJn/X38loGXYyZ2UOkkc4XywK2PVe2hTr/ic
t9/95Yg77jL9jjMIm62TKHwYOOmCisJuPo1zDe4YrnfjqBj3eIkvvIckE9uFZCsfCQNcXO+aiBDc
ALjEs5TqwfSsVrHzJG1ACLpWKjzHYQ+hyo7D5OD8s/zZZm5ZAIXbmnd25bsvfC3eKEQDfnPhDbs2
U/f12Ni3x5M+zv2L4VvRvVSX4+RkqZ45/nBwLNwkJcZOwvBgHjJutMYG7Wr5Caj6AM1bE2jGTTBy
ylLgwoUFJs7hfYlE6EXdALulBs1YnCm4baXBEiJgQDHu1rzZSvzQdrxe4LpLeYHHaXrOY9f6PIVa
cM8ZXreb3M76DG+SfYObW3+QZAp72HGw7fY64tP4sXW6DykntNd6StgQR/fg57xP+7zS1nKW4SVc
7ePIqSgYGoNpsdjIBu0ZFwX1uV0cwssZyuclZdVJi2sUtCuSlEuajeC/jQEcMSnoH05v7SagH7+M
YRxcDUPbXof6nJzxzoz3M5TZV56iVUeJQ2y9QXsgcmw1UvkbnGblkx/y7SlWbFq8PRoWhWikerfV
RPRAl2mcGcT151cGN5iPs2C0P8gnjKfoLr64jrbjyCTeZ6MCOApEdutfsRFBsclfP+CPMVQpJd6+
O06QQMNd4N7txXT4i67uyyjpWL/jtQcA5bd49rWjXibOjYjp9U4PC/sU5qa3l2Fwmr1LeBV8EJ3b
UjFxP/Ni3m/ZoxYP043al9MtuBzYuNy+T7OK+qzBrGGZmX/VVp3tHIbEN8+4G9+aU2c+NCBApuZo
ndbw/hz+0T2R6xz7C+CWHs4cwlsuZ1mJ+WD7rP74ep73wVDF/Jgq7LPH+Xtt2XwrHubMOppjaO4I
jmtu5QLMQLveSVJrneZ2Xi5bUiXs/HYq9x70X3ftVaSH/Z2y3EuG3FlpnhHXq4XTWgIAV7WLlr8C
KQ5am+KLWzivXnovI0rObCacaXovuZVLGMZER8htMGTpbQK211qy5fHS5ICg8H5IlqV2gFYvC2DC
0h6HYvQePXg1HoEfna4NIlWYCzATjxBZEZQY+tE137m3Rly2t4QKNLe6ojTr3bs8KVCXUssrjpnL
+S1BmsGHyf7R6b3xKAm5JMtOMsBTIM1F4Yc1SzU7KOdU8FanOmatkLs4ZaeAEmzVtFplfjKXJVla
1Ve9PfMN4U5ReD241pepiT0Y19LoXst4lkZpzs1BbrshP6lma50kNXY1X8aF2h05e2HPBaKmOdGH
2841rA4sVBccBDazDgsbwsGB8vZKvIXkYvPZVVYO+7282s8Q6sFY2frmjqWh9UTf6jkuHefYZll2
iGF6ODQBL7IxS5MTAfuB/XVOGhadRZ8FD9ay6cXuQP4AYW97zVKXA94lCYlr/oCzk6LuqtZWr+PA
gU/nTVpkqkVGtdk6Z/UPBaZ25AQOIGM3fnDNkRP8tzvJ4214GLOI070lv48BZT3obfinATvQDfv8
oCcazvQMxFJzHEFRq6pq/qjE/vTRUXAXi92pxN2S5OzH1UlXgeCRpO2N00cDLLyco6YPUktb+GnK
WsmvRcIjZPEuLPVvUphNlXkHquFNtJA1Onn7etHrxDlveXbC765K+FYhpIqAgSV0wMs99S4YvY9B
bCnXuTNVZz9qbxV9QV71o7MNB92fWmj8jDtPgaReca7cKlFOnR3lT/HEz7EjdPMnIxVJdWqiPYAw
9lMyKD3BWX5w7UIw4RTT5y7xzvUwQlXAyRvOocn4oHWmwme0Pu67nE02/L/TgwMWEmSfO2EZ2y59
C+aP1escky0xt5rnBzc1cecEdQKjUir4Y0vgoJrFoEXa/B0e+ew6cuajvfhBXJ/SvG32hBdxsmCn
7CVl7icpTIEBf+n6VTJYyoljeJxAyobuwLsSJ1aj7LKHgJXr2Hb5Z9Mq0p0+DM2fZszuq2Vi6yE7
Z0qpdX/Mpcc3h9eaH8M8+27aXnduM1DXdxl7dQ+KH5/q1HHOQ12rOJRwyMHOJ5jsk0u8ZeRkH3JC
UJ9HxWWe86o86FXtP8vF06IrG3DBR0lVagN0VFWre0lKrcYK78ATKB/SpY0U76ib1LHDZcULWCLR
J8fEDU+95ll3puENT/pysSv+zX34BI7xPA1PUuB1XX+bmuaakvzeLcYnVHjk88+4jTO2rRoHAtlp
UMCSWC6gugL8tlzGZPYPgclHrxSESeCxXb/I9EYLjIc3hye8BD8XhRV/9RuOVEu8JR69Pq5uBtxD
T5btEjlXceTbVQHeKRPqLxvNsrNc5Gl/j/Pvsg+95c695ZzqzjspGAqRCY7OSk0v4EDv7BF/uUAp
eMd74U1D0E6ftfOnJg7Kj0WHe+ySsrva/wjw+07KsihWXzrnTopUDx8FDi+BIpo/ySUnnt6z0zUx
Jx+CpEp37NDlV12YGGcgWfBAKDpOT934CfaH5sxzAxCmngd1L7fpXJSnZmB/63kBBRldbQA9PAO6
b/G/nKaPemy0N2UM3W4++PG0G5TwPOQ1l0wbwBiI0gfFcAscj4HZP+L5XJ9TQOh3XjQ9m3BIXPmV
1Tw1XnQftWXxCY51grNNN+Iz380/BRN0Q1GfDVd9olOqedF1ZEbJMViE8zQ7F73H8aP+XJR8D+Au
6y5OrJyEplXxqOSa8lgTKPqolpWyIBNkB05fq+O0JNe8go0Oz/npBl+7cWxerJhNENh6xp1TKRyY
2ATJcVzrqQUbQY7e37Zj0gMXZ4PbJMuF1lHcY73gEkiQoMQMgqIJAnFvKsTI1BYxSAvsgIANbKgC
cmdZ8R0hwT3x1khEfCkeHBP+Uiz/ZDuO+WzjTP2sN/4pmMv+i+L0yjnAf2IvycwGLtLOWv9akg0E
NnwaG/ODJLGu+YOb44wPmVKDlywxnIGa/e1HQBWmrlrfD3EKgHJXGofJGfBTmq4BQXT+qvSKw/+p
LD9DvGgfOs8eHkoit0+sjPornJM+pHGYHdfte4AnnoYZwgs54FEi0PE9PgxPspVPnCt8bj0/KtdT
HkIOzIZPZh8TzaaFP0PHinfCTjk6trf3jQHv4i6KP0VJchL2SzclzgPEqeZGkqBKFkTAfMu03L8p
Nfz+AZaL7r2OdzsnAHcqUSgvKfwQd25PxBBUC8q3NIxifDim+UkDXOgx9InvVXpQdc0BrpgwKHPA
UHvnucqiF2NB1Z3KzD6YOCqeI181H3In+9NC8QVMbrpeP5Jd9qVOQOZ/mActAnPzrVgiJ+amUdnh
KUEM4qvwMQBs7xh5Pe7eS/DB5h27FWx5IiIFo6W+1hAAjaIvdHwHwWYb8hlgzs7/wtq8PauW6+N1
BETljA/SAZyu7CylechZcp/YH03PJC6hzr9Kdu3q3vWAo8VRkgpr712ZD8F9P3nuwwi9a2vx2c+P
9M8KPeBhm5VnUJcB7Yga9cYGDu85siDNlP9QggL5ZHNgldMBAg2DKXwcfMU9NwEEen43Np+L7iFK
+8daJbioyMJPgHSFn2P8XjhWNYLzxDfOU+wbhFYtEpH93Rmj4ge7HqAZcMzGZ/3MlkJS5UdjDKNv
TpOwNcq/OGGAOMs1Q/6xHSLinCNCq52xKHgxshElImCC3ihDcO1pSoy7mu8CDa1pj/BJ1CezBjUZ
Z9H5g8UJzH4YBu0H/Kl7N1KIUtenP7rGqD93rd0QQDTw/dITFFDGQEeZk+G/ZFBc7vxFFjD0TOkg
h6uq5oM/+ZzUwCR1ZvtqOQxqPgmWW2M7fCRoBLCMY548uMTB7t2OzX6cIQjlNlhOdgMUHKoVDgBG
u3m+y0EGYiPRip/lQvR8qMHsIYlA4YTBjfo/bRwe1/L3bRQ/WP6BRLQ47IRBqN0lWoXneAb9eAms
ohwWunGe7ooa7mQAprXPdvuwxova01++rA4sC8wamERAgF7wSKIClFbdIkZAIlGUXInXZMa36K7l
Pyr+GwAvd4WFIuD6KnU4zRThJWUBnnwVA4J91lkPEbxgc5qeebFj3riKWn2ayjTeV4MxPLcqpCBw
n4y3nAtHdziLgsrpueZz5RW9f5X8SGF4ecja0X+QO9f5VreBff8uu+VR7fKy7K4ASdT281yH15rb
ccYWJ072gkeGg/Mmx6zuQMRRGYI0b2n2i9emDdBUypW8MA0PuKW6nUz4+fLkUZ+VH6bllztNA6rM
U5LioSdk8wEGlgFmoaeptiFCrioNNmj+GIizqGFoMYpq3y3FHicbT5Faamffzr9LSi4hXijXulYf
woad2O3i9NEpxgfotGXJ3eRZr2JQRU4t3ZBWgp8TWze3SWuStRaI9GuG3uEe1P25prYGOdks9CsT
rvaTlf1felprSHdglHHg0nlftlZEA0AbLPfUhi4M4p3Ol9SiVhHFFXTVy8CSfAJ9AWLf7hAZ+AFv
1eUutn3AEbex4T8EK3IG9TyESY4LbuA/JkdbuqiXzi6GZIok640vfcBnuN45xBdK65Odvc7Z1kNc
pyct4KCs0f2fmVrU96nuVxcXyfNHI7uqvHbAL/lX6SacmWp1z7rGv4sghf5nG++SRYyLb1CAAvWu
QNqVvJYA1CtA4C77it96FTmcd707OOHAOgR6aKu6Kfeun1IDj8RpwpiDrzjCDZsLK+Gi2PmjHa5p
CwfYfUuM4n6TqYbmVVryRPhdnhS8y/ud3Nrd1rR0V5TlZXfv2qqKEg2l7U3Nd129q1J68ydH843b
rqyhqR1/DqlVvORmU7yMZvJdS4fiPqiD4sVUgHhQ/DC4lsLEwaOy8+vlnBdZIp3rDxHcrkqjhe2+
sdMPccIaUAoLSLgOdj+6a1Wgr7ybGQ6mvZT2uaNAVzqeJCXd4zZ3dorIeVyrR4vTagyooBTGLcDt
sWdxXrX0rBSh9gA9/ZOkRNUONGjVLvMPIs/mOx6AY+usHTiNFl2z1NYPUhqVY3OPG9I3qS6XmYVC
AtTC85qlcXxmpqN3Fvm2A34NLi38pZfeSzwR7jwFTr8h76J2z7k8wVbr/Nk6MDZt2Ed8riKasfI8
Nt3IVsmSnMouvCWarF8nUMsN+3mMfvpu3Zz02GyB07Dykx01M15gU/sRMDNIbnRl+rMMCCom6vcP
NSudvWmP0WMM5sHZHwB+SxN1+IT32x8Vvpp/elN6Ysej/jYQkXpwk6pePGhYznW8oqPU1b8UkMVb
UT//Ca7Osxko4ZcGqNijVioGXsW1fa/PRndIWz34TlD4tYhqvfkX3yvei6lD34vjf34uJ396VKxY
ZV02dj+MGQyYpVWXIyeWN7HzrA58c0PH4txw1A5oql14u1VHAD+WYKa0XQCvB9196s2wODn807OK
ye8isEahkAy8m6wkdNPFyxlfr366rohqxdGIkWQ2/3TtpKjsvrbeZ1hW6t2QGcMfato9ddY4/m0C
bxEC2Arga8JiJ56bv9Ug+jAYafNHSFDnLmxL67PmtMSXOZb67AJ8eOz72XvIa+AkgEfRbj0bui2N
XeGbcA7qeyX12qvALZ2nOYLKOI5U66Vt2d3CfzqF5nP6kfmO8tOfzOvEnDk7yvcqB/bsNVtAe6mq
/TPsm5898WbfzBD4j7jiFGgeQfIeOst4AqmkvypbwAzYKAcEJzi7OjbJU30SvOUCWO+rmv1pXPRA
b2ZFc8KtOnnRNZjsvRD8OsFfjjiuO0QcCJ6jKc6+Wv3NCupMnDsRVoV+sIh/+QbgOA/MZZPO9ZKL
TvqekM3yrZPWcy86GUwfH6WlunQSzoV3Bm0s+8rXpXQCeI+7diKquAnc8NJJSYj4NpJqGcnWyTKS
tgDEVq8L9x4IOuDUBJ96GYl0Am/i1smwjETHc+IgUuH/OhLRRed1IJ2wwnPvt5EkSyfK9H4k0okT
zq+dbCORZ4K//pPMg+sM8Q7CEfNU2lX+mC+XrBsSgkA4n3ahSXpUnRgMswp04hMOOV+8oXPNnQhO
McFZVWUcRW5rQJJWcjWYvf4gkgUxLPhhjLhbD91460gbItaa+l8JhnhzIddYFic1XdBfXQj2Ki5W
uCyOvBTQam3RBETnKtBHiBGWTLmIHj5r95syh4JlyV91Lt1gutUnAx+wf8iOua0/cCi9ZZuEYq2N
ZZzz6n7X3UnhOhVjpn3JS23xJaOdTZYlIsQ/YNVeiwqr7kXMRrYau9FxE5R6MFk5rDvGbv+uQOVn
flOwo7p7V9AnnkZwn/fwLr8DKviePev1cV0oWtss0+eyvZe8TdvIMJ/spIPOYxnAOiivtYBw7i0c
Tt9mR/rhVWjs7OEEVYV+EwFLf5znOf46uMS4OIar3WlLcgkjiL9OpqXfWXELGMySSbB6chwtRyOG
i2Q09ewwNOWzUbA3oUbtM6wbydesy7Ibt2mGtWH+1GGILdvqPgggnaRnqVwrEFnhyZLupdLs2Oah
4LNvLZ0M51y6avRRNQr7CS+EL6sCha0T5ZB7a9MEV3cEz1oKceNm/VmbolVPava3lWXCyLgoFDTL
TgdvtJMMypzca2hr3I+zoURPg57jEcVoPHYUr4mIq65kAlKXrz4fN74HJYnGT7zGWYsg5ruGe+7d
Cl6bJalz1H1I/RIWxCUJ6NHRw9Gct6hXwwgPZZLk10lnXTneZF5JsvLxJBnjon5Us0F/6YqKDSE0
bey4OvPOj+BHoDUFv1owF1Wi+paka/R74KEG6H8j/QGIEhbTS76pdzjQOlEODz0PbRz7HxURFk92
BMF8QIStSGlpZUK4DtqYSHlB3xNUP3S3UpqC1az3Nctnvw0ewGPh+FYe5gj+BT8BfW3E1wqwaHLr
qfabGIwy8yy157TKT0MDuq8kPb/I9hYHAXfSFWMKgJP5koRafQ8wjLaqDVr/cHQLAxzURW21054z
Mxg/+FVfQWBc4ROyDG4x01hl71DmYDNTKSVAzYy+tl1srGYqLWmqhaM/HB6AOTOpAHo96JZxYaYi
RfnvzTTWoB+bi5NUNhtgycRMpb8J/AjcbcsMwnuUA2XiPPCZuJqpModf1sf4ZqbSU04E1K5JU8wU
kvXfmamIFY7Hs4ngcl8Hjpk6meF8BBkoeuowU+kyijmjsYKuWi1pM1N2NFYzXUe3mGm7mKlotJmp
lHZdd/TGSnuJgxlojTcznYBG4tMSMxWx2WZLcV7MtDXd1UxFNaNrqrM6dBHglYtdtpG1N4D3Pktp
DgzIOzOV1sRMa8vJrkWlf5op4XCr9WqebZ5ADWtXU8ITvN8bb2aapAlnJH71WUnMVzOVPksbpqTN
TMdqgUzCTCFjjkGtM87S5WamolCUclpgQY5+J6X/MFNDr4mcW+zS6GF77fU+XV96fT0/0/f4wYqd
1UxFKswc/aZy8eUXfcAQeX2bSvJKzHSsS9BWWz+8bso8+Dj59XTk4BY+Ityun+VSFNcJkRxrwmJz
5iryfdzDFnkRiIx8N7p2/WEoe+XZjyEJhSUK/pa3JmYTXCb4ZID/oJLpRcV1TfzNhUQ95AQtWN2j
VOLfhvfh5M17SUotpU9uGzwyHySLb6gBT6AIlu63XjBKtlUy7V7kx6TLAOfEfUfUWsVy61Nqlvad
pAbCIU6z0k87SUqtpO5+9FEYrBIZHjtnXSXwbusFZhvOUFU9u5UKsza0tyAjBRciA7yj/Ljm7izV
yjrO76p5+L51w+4nX95Fa5xEOYXt1vtRjV+2btzWVjhJbYKTdDOUFm5TzbSOXsQcI6n3mlnVN5KE
78t6qDzvtPWC0yZwfVOvE/PL03R1onKBMrySFiVrigy8ZMswfn38paM+Wam636bMSdL5ACbycCUV
iiRWP8T+j60TXLWiIy87fzUZH6r55xYI3uVJSzObTTm1dT1winHj9PAL94SHPsvFM5PgUMWNf5XB
ILzm4S/BkXeo4USOGFGU5vk/1JryBZ6u1h6loaaDDfd3tZqlr63/t77+51pTF+ABkL6vpSx9SUPv
+pKWbA18pv9YqzMtNjxjL7ppDdV+Amyqvisj9073o1JhSUjIYjNn+9KtecqSWi4dbAE7SGFgklqS
LS7ZT60zBEdTs93DlsfhXnFKWpzspHWRm705eHQcKCzfmpM74LrvWa0Tld1ZdJ1FY7FXlt3HtblF
u7ps1CtMZ9pLnlwMosRuLTt6VkVj6SJXXnTfMB4lIVJzqAY7kIzs05bHxvtIDDsOA82iichZtTLe
aGEx7EROtI5wgXgocPzeqkoFLcDpFjCZ+3Wu+jH1OKiCiVRaEmHbnqKreciVVWHJM8zQPBta8/Vi
iq2bBOycJ+lu1deO4FE3xvPa1jJ4BcKsQ+fzDbLlFWbtXmvdYK+TKQVuaGT3xKLcrGLLo1nzO+do
lZV7vw0jbLVp1wIzcrPNgMce5pFYsxZ8+V+zkmu6ctKb+a+t59h1/cfJu5McuYh4XIwf6zaGA/rN
LvSauPLe5AB0yzN1KBzTgS/eTZmmC5q7ztPvtKqdD/2YKQevCX/g1tqcpjgdH+ViuP34yMn1eRp1
9daBsz46pg5fkH6YPWwSk9olYCcA49VnOCaqS/2+K+bbPPfPIkZMOAXlNFSnNhp/vOvB6JXqWsFD
YXfR5tLICK8bUJ6GuZeCTJrv2yE95AomctF0MPMmjeKBPRnpam0oZ3NK0Qbt5kJy7IZHnKeds6i5
atwTF8ZCrLxfK0eZFT4GxfGiqSW49K5Nguu14WVe5C4OOb+eTfXTqpvkuX6hXOuqD3KfzNhk9enV
oNr1XuZTZFbBPFAPma2pBylYdYnnBet9LLOrubKHtReRbloYYJy6g0r17QHJXaS0n7w4jCGvWKZ/
Fe5dCIGc7u4iLzaAe4FSc6s+dmHJZjTEBEuLqyiu6vaZ2IPXpJR0maXeLNxAa+OroOmrcDpA+7A+
HBGUcbiGGh/1UUnXZtdZxHMQX/lIU9entkmnrIJ3Y+DW69RKgTyaLEh+uK1VL3ADDMvNYoJ7nZdU
KRVoibkQXOzluy2deNNrybu87J8FIsfJ8a/Kkq4LOzzZRCZI3f+xqa3lTW5r/r1Gm8xW73dNz3b/
U1MK7/heq63p/7Gp91W2nn5XZctrfR2s/zL9878ovVV71/z7yjK6TevfDXbKsTctSk7/palNZmvq
d82vs7DJvKunTlG/L415wG8Xy/md3DqSoKzLfTIa6j6war4rZtU8y51ccj+6zItxO2Kt3gWpe9zK
f1dR8nyTFuVOyZw/vCaG40xaUEwzAPHjX/dDR9jQa/tAjnEf23HmHt+pIU3+u7Zk4wd4zxZxcb2W
ry2ubV3er+3+qw9pQi4yEZd6XtZeeyqqwwzk2s1l6//Wam3j3bxuSRna1uOmwDbmIXBtg9jgX5Mp
MqwlyHQJCGzn87973dp5V2/rWUS2XrYacveumuRJ3f+gsAgDKAVMoQnHx2JXv2tuHcLWstxdZG4l
W59bntxtBe/G9bv+NvUjHPSvwRkgEPEfNv//1flqIAaxRpBnOMlVEYV7KPogroeGZU8UoYn3h+ue
gHxmkxhQyo8lpz67ZMEUSNm2tS01WWV1I7dWWUK6/iWbAKfsLrLWbAI98k/ZOuq8j00PCqTAGsS0
K7L/QYelXb6Q/990eNeu6Bs1MPVq1cxZ7oLIvszDOx20JvVOkz4C9bXIdou+/QLDsMzD/6hDuYzt
n7Lv2pX5/Y86uHbLqlIHjOx/1wF4Zu+kvukrY3vT950Ov5N9mwcYG9TPlYLXFjg6uFwRR5Oyf1Bk
g0ccijrvez0Bfzgbmicp8ZvAuPXM7kFSW35Vm8TGh0kPsJFdP0kBFAzJTeqFuCMvjW41Rr26msDH
vN/yS90lHjnC0WCOhh7Aa693HyZ2PDYRuQsrK+Hktgyvt4I5z8wzlNaf0rdupFAP7a+tMtcA8PxS
vxiz+poTZx+827e8ReEW5vcs6fGpecsfcl07xMYcQB6B+lIQAU5OHIdzqGSGpEMwfFjc6bq1qiRy
VW/bJ2IDf25aSr5XxB86iKZv11GqozNfQRjbrtO+CXcRH4X2+LjleKkfH+rYUVdtZJZB6jbYs3eB
Ofs1GKkQ4s65qxwL4MW3AgCe/JtmMLLd+nBF0KrDWwJIyrtNLplGCP8a111VkoJftiGdSkXJ3uxj
U7PWygv72PLFPurFPra8YrGPpgNkc8uTO6Ief2sf9ey0h01VsRHiMtbqW74XQCyp6wObbfKUqqg3
z6Fef5LGNzltNr52qluft/zNPiRvs+U3+9hk39mHFBjAg4p9rM9X8sQ++sh/tQ/J693IObm2+XPT
RvKzMv2gqXF1u5my2AiAzYDLvz3MtS9CkxYb2bIDGGQPRcAXvghIwZuNSNaWv9nIlucmEOWIjbwT
frOTLT90jFc7WX8KM5h7T+Pl7yowa+PsB2AT4PwHJqtc59KJ7nyrNeODFuNXQEzPdeGO5A1eM17J
bcgkxoeom7y9UQZ8BxpJfBdOoxEf5HYVjcGrgjGvfhyXJtc+1tutOenNyiGQGAGCAxGlanbShAiO
jlGPV2sdwxrwmusBxBDdViGRv2jZJxTkWOkgIQOBxJDeKy61et+2z1OTEeKzdXfRk0xDU/QfW6t9
HbuocDEzF717heHtE8OZiYNlmKveMuBllCIoWqyjkLYnXK5voC1dJ2Yd5Ca4Tq7DnPjEfRDD9jYH
F71KkxC+jmD1VQSYbEJrdekNzEDrOOQacGny7N4PoLNj52yXi/v68jylTj0a/rn1Y8A+CmLkKj94
iDptODRzFBwkKQVKZkQqgapuhyOd8VSodazutmI/VgNoDAYYk1PcMbZSEXGb1iHIRw+v1pK1Mavq
jCsPPsLdmr5obVb0uxqdpNk5DBJ1vV1FEu9L0LD4ltJM+hId3+ktwmuHvTN3p6m2LvVeS950XnXY
JkFjdladL9qR201vSV7quOg9AJEiBaGX59rrFKKyMY7qzbzM76qy1MN/aryY6ouJe1P5ov1Vx0Vl
fAPM2/fTNoDyjDeJG179VmXTqvrdhQIi5JSlsan8fhIq9FaNElCGxTgu9FaAaj/kQ/5qIutQReUY
65CW5XJhO79TW7SZl5n+rdoaQdCg8sHiI5Nw0Zit8D/7NtNSuvW33v1SXVIXEyuqV4t1FxGkOW4E
HWc9ak84tD76VdN8xkFiIJDCTIEStZrPkLYaZ5BXoEFaSvPQL27cNjTADiEZ5cS6ufUwEINBMglr
0GATdtckmXLyu2+LKb1d61oBTrtzHj5IsgLpI/HcnEPWpdvyb8XK7ReI8NIX2C13a+6iWm8Uq2qx
1Q/3fe+ka6Go5vfOq2oRLFwXqnFSlF71gXGpGnD8l6rhMPaqGucnAHMtqsmg/6ValDtA3SyqBbqy
6wul/kxY6o1XgalQpIr5BAKE+YQzuk/kSeMdLG82n6CjJ88F0lXxUsAnl6TIhcQvw6e1SkmOtFEG
zR88qeYsWSJO8OAAs3QBytvSwZrn28EJRkm8h5YWJU/R6/Yxyv7eGpPsDrgHv4wTAJ5+6egkwAn4
reuBHfhLR86o6ht8AHFfftNRx3PuITIt8Fh/qS13RV49BlMFwuWbQkUeavugw1tmy1OT2gCngUjh
TUk1GtT7lj/Vd1pmzoJp5eLdsXQlqmY4xO0z0w2vtzxnauPrFli1VSUp4GvaurOn7CwpTxlChTHY
VzHQD/eSJ30Bt+jtQI7XrreJaL1ovHI7QnhFTtRsOiJKW05atqz1TucAIQq7h01z3PaIIlfs8mYb
dGV3yhEf/gBv4F9Pq+3V7BY35JdtHla94BGcwU97lJRcQC2BDFqx/RvRUvKKauqOSQcC05pcnmOh
K+05SezvW1VpHNTaqC6K1SIkp8hsduaHQjuJqGglRpo106uRrnlvRqp2OYAznqlVT256YcZS/58G
KkqWNSF1yoyBbvqB1x+ciFUCgGN5oHJxQKZ9dIG93bKkZ2f2XkII3G4lf816s9DtYW0WuuUpRnlh
oRfTS9jWZqHrVM4uX23/tNCid/XrYIpYVr49LLHQZJouDFn0MsrxHEQDjh1vA9osdO1hKcjmDFbo
KASi/M2Sp6K6sNBN+8ywLqx01T7RvV0BEOxq9KLWULgDnw0czW4T9Gal68NaNcRC065+tdA1C9Kr
XaVG1c02N0C5XlqoqENod3brR93LNg+SrwEE8M5CG50Y89mvgCx9mwix0F63Xi1UCt4sdJsbafyX
hW7TkJfAxOLRrJ1EQAqKCCROzgbwNViejN0P9S515urO6bRdUmjOd9hJ3GOnpcWJ4yT1swo/AS58
7neC9sNjOdgLezdgZH3p3ou8bfcF6LOxeatDj/exq7ovkj/r1bQEKcb3bWzVH2ydIUuBEeighvXz
9FClI2gPyUw0n5M530fNgxjUt+Inn+2bh0yJ4n20qKT5099OG5gfeksl3CcHBkgqeAXA5zgmfpwH
cGYDV2HBuMiHY3inTGr+yfFA6YzhwjlKvg8ZVVa2Cxh5rdw0uBOtQyP8czcVRfStKaESMBak0Wzu
1e/hi3QTjYEDTACICK4O/2kBwJSoFc8gx8Iet7hE1ZrMlMhnEUAzMlOE7tov0WCvMwWLHzS5RKTc
4gP1fqbaNgSzd5mp0VRfZ4qAjdeZ4nzKBPoJrhV5Fklpv85UzZnMA2Ag0V5GqJra352jGhczJfnL
THWB2X40rPl1pkTVKovvbCd/nanGnICGXx6FM5hHTVGiL+BYv86UDFnBokb4EC9mavY89TsYuYuN
eHXuXGVzF98YXaB+xethx7/A9FlrcC0k9r974u+5fTKbyDyNSfDXAH4lUChcJL8b5rs40MK7Lb/l
9ug6uCCJhBTkynLIPsNOYzSaR2gP9bWcu7bsumuRk8uMD7h0s/WwNvyrG8Xjqe4iHOKPIC3jjSvp
cmm+iCNisZdiqWwszcMu3l1LC1vz/a9RbN0qxMTLKNb60jwkRJxvL4pK/YsumI4tv0ktbwcvAXgD
b7JvkyU9+IA0odOvEay9qulffMzAMl9mwWOVjMpDC3PcLYcr4EXlAU7AS56nO8rDZCqEN7vlZYGW
2bwC4a86iohcpIbbW+0NTrrg7y91/WRSjJ2z3LbmtZnBmyf5ruTrLKh3yqyM1xd9hr6XAoDCFo1I
ioJyFxZ5QzQDwFyi1aK43Em/ZZM9u1ofnjd5KbSSBKQrV1cPUuAA2HnSDO1rbufqk9sBPTPqTnbj
8NFMsEgeRNdQDub7dCkWGR/4wIdO42RUdXFuDyDdlDutD/6IIX89i5TIgy7UHOeR8CZLmkvAbbqN
XeWhGLWenY+lblwl59S2tbu1R5DZ+JRxUv/4mjYW/WwtBE/rlwbSXRYA7TBUeG2TLTlDMC1oqpV+
PYB55e+IQmIevdjfrb3Pfho/EjO5W6VFJjOtv7O2NyBQYTDSFluXQH0PbXQslFOr+MFd0kDhjvcv
nO/LRfJ0fBRBCVjS/4exK1tuW1e2X4QqDuD0KomaJctD7CQvrMTJ5gCC8/z1d6HpbTreOVX3BUU0
uhuUbJFAo3utYhqRf5wXoav4pzXQefyr1KFSuQcUNx6liyO6kslPbJHYcdSx/N38TWOegHsM6UYS
FYqf5l/uaZ6e+rNNhvz8gE3NYdGZb2S5MZoQPyDHF50NWDP6BAxVuhtnAGoZgPVEs2qorQG7Bdad
DCQ2lSeYb41ZcTZQQjA35p9dGiWZ16CkDJk8QGd4Vw6AFf/BlgbmWchOd7alHVuntylT5BwiW01N
Pyvp4KFcpQA/8OcbpHlmBbqcpUkg9C2eNb9no/9+FrqLpvndSNSt//EhP8xoZ6gbdm0p/L/d9PKp
l68D2aFix5j77b+3v6i7DIiLjUJAcbHFYoFR3YwxO4DLHfiqSkRN4NVAWCtMEES/ywBgEtzl5npC
RS1WYUoeq1VjgXW6QAnNnezS8c4wUpCTMe+MNNBxFsW1Z4BM/ApSg+HuTcxerAh4bygg0C4C3A0X
uurHVLu0yLFEtpfAnuBf+aIGzHzjNIlpHQHrB4BHf6oEfQliiaJ5JTl5M0Q9vunldQ6QzsEdPkxL
OuQewFgutjBAHzHdejeNYZCDHxVohBp+0PsCKHiPPDdsFFgib3h0skcSBaVKPJ8kEiuUhjNN5bEF
HvCKunOTuvcAAR2AxAgrEUVizxOGm1AG1HDGNwOqs2/Uy5nIwB4VBmANhEHObBRDOR8cBpYxbarR
mLauUpiSit+lo7OdrQfkYMq6uCI1uVvbgzX8BF7Jyq4NAJTrYAWRzBweDS+vdiJL9UNmTvGNdCPE
IVBlDpJJJ8WJGw9/NBHoEoJiY3YIGYEGssDhnm2W69wa8IZueA7mRHA+rOqoAfci9RnPX5FmZR1D
7pYXJ5t+Ov2Yr23P1H8ajYUqqyH7DZbEeAX4ebARgsBhC/io7JR6unkxnRDcXEXafEW117VAwezv
KLDPqOP2vmqGpTb6zhMYMYd1GPXDEQV0Uq6SCaB5KzYE79cmGF+QYJoNx540Zr2P1/+VkENqyJBc
OADX3GReivwtwGXq/dh80zoXL4bRS49pwsUDB333ymCW9jO35BcsCr2nOKzK/dQOOBxui/IZGAhX
c8i9H1bSBus00se97VjDlxEsMZvczcO5CzSOAOnkTrvLDDl+6RXQ82CWwbZQXWk7tl9xlFnTaIWX
3DbQUuaTK7OoUQggHrmuKOeDLjnGQw0u5nZ0sC5vNtSbKt49uFgbbmU9Ffh3Q7dLW45sFiCsW1o7
HoUJBqH5UkP9NfDJlJQVOO2aLw2SBrU5HmloaUj2YXi+pHHk/klj7bLRAOu5ffacSZwll8WIrMOa
A0lO8HPV2Pqh751+39UA+pcJomeREMGXEpn0q0Kw+FfsApkiB6PLqqmMg+OV5g+tDy3Fjxs8pmGs
+Tjy6i+AObUOYIyo98zqf2mstu+7JPVjEMx+qTwHzCdgJ10Xoiq/5Si6AXBs7l3qbGoQ24+vJNel
XoH0STo7I7bKb7zUUEMwJc9A7sXaIQ2NNVdyb5Lmyp1YfO2izL3PAl82xdRt8kavL1I1WYTsN70a
DlEa1nJHA4iwsBULEbKY2qq+zDKlDJob7KA6Iw9QOmFiF4f3vnGUCWgVUqPbk+KsQ5dAKhlVqL8F
oX0lTySbp0GeOmgf21zfkpDuZL6zANAGyHzVURvzPjcDBeKljhHYAp1GMpskmqHto0A+km2YqRsj
i06YuByQojYZ7Eym830sMxl9CnhmO/zvDaspHWQcroGXC/QZNe9sPF+q4UITGVAXNZQxqC4NxG64
7y2n2gHvPX6YXKs5BXX8A4/A+IEaLexD5G3a42aRWUWgvpywBEwgrGggxHEx0rnDG4mElr2AK+wF
y3TEOHpkCQGfXL8itKBfwbmkGauGB/EKO7Zo70WVfqVhutJ0KU9AZjgEY6cbH+xqxFfXBfekvyg7
ypbM3P5o6YD8XyQkBjpPtO1QuLIe6nq6xuvENrXTGIF1i66Sony7+psM1NGXcJqC3SfdpQsat6lE
ChSc/s1VOjXaygAy12ZWeZ+8V3dAUwLC+xghirirh7QD8Ae1fQj2slQAYGzuB27uAJ0Up1BrXnoV
4KxN6JKCwcsIOBsvQxvml6Wpq/Kta2t41TIOmCgapQFZdTjKor7ZTdrJYhYA4JTMEwkwQd/GvRiJ
Z431ZvlRARifs9Xik+l1AfY0mlcZhmn7cUpSDMKmwwMdUO4DjltXdmVmv5hTrDORg4zIA4wuMBbj
HzLAz7gqpXycyjzeGgC6OKdZPR4RF9fx/zR2tyhl4cYINeul6tn3qSmGf6Sxmf0YQ//kWFbwNUml
tpYyaO61HvGKvtHKUxdw9+R5mbaVvZMqXFzgownN+Wbk2S0amuY62U7qa5HF/MqNOhQfjvkBoNPV
Aegj1aVsebTFoqB40Lk9rlEbH6Kqiv3iQz/+ygxkTROxqYaE4H4szV/CiX7llSO+6m0zKEy0+mFU
vvFQtLZulz1Zmm7dIqBBaqy4UUdzQ/sWJv1rmCE0QyJqRkeCStXKJ3+RNSp0LmpvBBYurGjA65l3
0YLBJxFP4hrV+HvUiheXqeqiE0qxza1tDeWjFo9A6HOA5q7Fv1rFQQ+o1NcJz//nogVkzWLTBYW5
rTyvfDRbANDpifGnzaBsKmUjwcN54djTnIBA/jt2dYB0H3LAtX5t2WCeE810ASjG4q9RbmU+R5Hu
fohE/NWS080xdOceHEfJQz6Vd2QUmUwHjQRLfOrqRctWQ5WBWEW5xDlNaIf6SzPE4lK4gbkiMa/N
zh/sQe5nral49GT/UIBNouPYtJ5jD9XoiY0sn9YCMmSL9XCadXl/yxye7j2jOHuqUhQMRuwoW3fu
WapyluRMM9yLoYdAnlf1wySjps5AMmuqV48qNl7kZuHdpXE+IA+wCkO/UBWwk6qFnfsOL+u1wZ3A
J5OASojzDpTLIV5/m8WPNk72Rnh5sWFZYW3bsMcpqbpTamjSwRmjg2vZPz/JExOUsGBEOpB8lBZu
vAfr8LXBu1VUUTjPXdTCd/tUO3/6BI7FnkpQ2B8+ybG57kD4ZXc7GkA+zUZvVF2A+gJYDXBymfTd
2wyiiypfayMHPzn1PRhJV+7iGJVQcz8PLaxUPP48dyfAmp8LDwUPVLpNN1mBWC1Kb9g2VrsJT9Xj
oBq6ogYIEuZRqqTY/yn7pEJdUiazpUuyT+7/Jvuksrh3Om+fl0C4XHwud8Y7T/cHoCCt8qk3UN3h
GGDQtAOUVmnhlmSA4ceAJoE9PWHnQLJ5AJUhd20PynhYkhZd2aP53QtcQOApOTVY/VubXmeR74I1
dJbhNxQcuj75TRo0MV2ZfAv8lOS2aCKjIV/1SRUfFlUcthq+1blyMwD0MVg5rVue6gZo3u+T0pXX
OGskgTXX5f7qHrgPVopMltwB4FuPEm5RgANUGFg1idaDt0EM9nmazEM3RU2DAkLzEDi2fV7mT4Xd
rrs+NbezB3LmKbr7+X7Msm6uYeGuc8YqnFvizsIxrU6zthzxe4rr0vCXz00fkD7qfA/0JeDLWOak
K/WNjdzAV0efO6qxcwE+PQgd6JO0hVYfW939Ps+Lvw7Q2oe7eZD+flrX6vu5PyZOiAxDPVjPzlyW
2KcGG/hlTg6wOwCCddgKRvr07JkXSwzxae5hUWKd4lK3TlWD4hcEacQB4WSAcyq0cS1E1RrvhMrU
RHdUXVt1l9Gla6EW+lhL6a60vN1rFSienBy8u+GUn8rYzU+1aqy8SgAiqC5HYcXFSjbevwJSnft0
SY2OSPzWmJyv1HPI/LO7WUpOacizNXsFHgmxt1KkOuma+eg4BXvSwh8xr9pn7lrRfR22F6YFzTNS
odQZKxDcaNBF9tsxB5jLmkaFg/+xrLABZw9i17Byj5WVywfhJuEdAmVbEXvpA4l6DxR/XBjVepHp
RpCuZW0m+0ZZkZ6rORuWWM0dqQ1uhQOhaHqa3Spvo2HgvW6Y1Sa2EGB4yQIn9vsh/Jli9XAprA4o
SwDFnRuSURcQMGsnirTTIvqk1pZ6uAY9WeV/GqAuOQalo7mrK+fH/3Ty51xYptVY5/15O8s8y81+
8ufxEufqgfd5HkD2s00fymhTKBoTg1fN2kbh4K4lXpmWAY2nam25o2FhewJECGm6y3L1iP+zATJM
uEcw92GRk5qBg8dmBfAP4HDZw5uZdJHNXRYpA9ALXNEAqVBXI5PFjysBG479VOlHWjbtXbMPVzw8
akWY/bJBpgTQyCQBfBvIvXMUNxywHM1ugKEZQHY+mD/6CStcxrPfcV2/OkgU/eLFrYt1FhBKguKL
hyLlS5VrsY/C5eElD6JHkfD8tzONh0aP7W9xDlTl0mQcL123PPZcsq1rGMajU8l6RZ6r4tiEg5zv
JkG1/FaMAOI1xqC/bwAsu20qnESArzJFFLvSbRDPgVOLhqkBYY5Cf0xaf5GhkBAYi23QbZtUA9MC
YC/kWmJ5tkN65nBPinJqBhwTsQALRchoIMZ+HDHwDBkhqTo7GUL9EcyrHoBGcDfUCMc6jJYcLmSg
106NGq9SW0dW+HPkkj/ZaWs8FDUYj6RtPlGT2i1AJ0p2o14o3Rw70pqdqIv9SLEBuYO3oy6SVvOd
Z7p8oylvYHoROCuOptldiJ86Kre102QaK4m42WOBAse7Nk1fWk2ELzwX3ZEn1bRmlcmeaxM8aGOL
GrESCKwrz2mQ/dVrJQgeFHozn0YbfIVREIEI+d/+LCSlqXPsWUlXV02WF1uzr15mFzRaxCaLznQ5
S8k85MCEAKYtfGqebanXOWYClCjgcavBxqbvO5A/9dvS5GGBWssaKe3v8qoH16IOSuvN+C7Djr89
6bFzD+Yz/VZZiX4bEJffeBaQCS2UpG/BKV7vwUTOXzpET2Tphj/syM187B0zhKQa+6nCK7pzG3BJ
Ovj1ogK+OFsmjx9k6v0iuSjxXqka2V8ZC5CBHXvaajYQqOs1Eye4IRaQgWE+V3T2mEEDCCFzDOzt
g6Tee17xnOpNf5YaiNK6UuLP1VuvrhO5cp1HLFsjHl7tA4sZAE3px5sGKAIBjCT8jyL46vO6T3xP
t6BtV9oWNE3VHSl7Zp4d0ngA0TJpRwhS4kBSB/aW8oUlwgRYKPdKPXD4mQ+pW8pNHHMAPtPs1Usr
yh70KRgbsyEBIeEYbhjNJawEoGkyv7yZAw83MgEoNM+VhkLBxJrefN9uVPG7MlXZspiZmiLLSt/C
xtSfLYC6uxnLAqweKDn0sxHBigzBkgtdScWtp4kB2HV1eP4kJ40OmNrrHKd+b6bKHvn5VwO1TTuH
OfWRmsDqUShGl+3EwEBPlz3g2efxrGrermiAujaQbrR1q3SSvIUNqX8w/3A5D727o67ZAfu5Lp16
9UFxvqTxyWrs8dRiewW6w7Le0MwfpkepIU5f6y+xhkPDggWVvquAMb3pjcldz/0mdIw1QiOh79RB
eS1jrbzqVQ5cik6xqdXRVG5nzSFugCpm6PburV/JhxLIMgcy7FxA22x0w90Cfaw+oZa3RKWnxqsV
bxDToyDFhwYFXRtWsmZNsjkAskRWSAhqypXVdcFpMSs6sz5MdsT3rcXrDdcAbtsD11pWWvZPD+B5
A+g1r2aUAkKaWfVjA3wgxAZlfwqMCBvbKrH9AKjmT6UETieAx9PfETLUlLUU7LWJxxp8n/wl0lz3
6kY5PzPdxSshAy+Lg3KfDUqjk1VUmmI/KuFkGNOlbwCcrgxKF6yaYEACYZ7qkhldFebgXUFVgtxm
DUjH/46Ri9zGMavTgdr90wDDwTYWjfrvxQVgLEqkQRfNNh9+pUDG+0d63mMcDjiErkCFlJZ6cwuq
ItyX+gAQ8SkAB/AIOOZKs7svWglc3L7S3F9e9GvSmtKfuNR2XSftbcy8DDkcjVX4lQQliIOSb1a5
mYd3eJv5hYOArZFJ9E0zM+/aCEzLNS/8HDBHoGMYXX8exfFbcvHADjN3UdQw+GlrSujIfGXwUb5K
xrYdsKpDfGoUc/V68puJ6TWPmvCrAHbUugErwT0QcOqtFkfGuWvN+Ig4dLuv8eS7gjoy9Zu0KZ6S
pEWhcN5a350gvptdNs+a5yB6wOPqnjVe/r1IkfTWTpX9CO6G2o9aWV6LpvgdcsQzQ+Dfx8OutWzd
t038HQDVO43gR/K8YQOUugS8TgMO9UxQYaWqmUck2BBibgCnT9e0i7Ry/cID21ibQmj7Qnb7CLTV
z44Opr08dKxtadnON9C3VmbZ/QByeYXnVlXifag7j6WcvhRKngDef52B8PaKpZ5xrThHUg0Wiz/w
SvpSA6j9UVhY2GCbVPn21Jfr0UDoGOeO1ZEhnzMFYtSHZvAGfmVD3iJhnuc7VGqDrIU3Gb9i5fzB
gvQWW6cC3ZhlyK91YJvbXGraA7B1cVrfpuxVm7jfa2bwLQfp4MYNEDoELFd7QXi13QxTwb4z0IHj
HJ+9Ii0Nb7IemDIIrHU+HmCqHNKsd31ajyCJrH6RR6QynLlu8ZfUjDn+8ZL8NCD19y5WGPJJ4Rav
nrNpyCHHYRzAvrtjy0C6MUWOeHTMbASKm5w2MeAIHkmWuU/aCGRhkiD6YfpDOOEfXelzHS9JO1tP
QSzwo4FJrOPwqgUEH4hh0XUMQGk6tYE8OGiQDQ5icnAzdOGOZAnT+V0e4gjo3QdzgmltOg5w1pUP
r8rrqwX21UVDxqFik8gYsEDhN/XC+DIkHAdu0CejxsBTxU3wmIx5E56kzsITYInjHPuvP/t44ISn
QTV0RcM5MMexzlPCUufSXi9D5CkDlfWu8xC2ebfLEjxHBZ7XzEj0lV2IaR9ZihSxC/Hgp77h1u1b
vwGPCqjcbIwv+uDLADyQahYZdWkAFHlvfmhXQs3ie56L7FJURoMIFMmsomv3gJQPgAvu2GfWI9vM
qMPgOcADDDDMI2Jaqivr1NgMSF3ZU9e1cHYY1GVzMYF59NxOyZZbcYVSydx8jNrY15XYKCvzEnUu
zjyVj9qu3P2ENOgNTQhw19TPvT7YkQ9ghYEAqXH7M3UnzTtkYZM/AAAcSeyJsSKjts60K8+bf8zS
+Qd7bOdk5xVYC9r+F6CD2lPTsOEhNWoDPHTDZZycQq4nQHts8BpxfdNN0B8Gy3d08HSQsgwQAcli
5NbN2kCxZ8DGr/mePDNbxPeNoj1JUWu2ZhxUpV1QiY1OvsBk8pIYfX52dPPFY2NyEIh1IniNAtwd
/o3/KXiTBEguBhOsAL69HyNiGRxxWrfDOZ115Lk+4mg9AUAhYpEXiaf7Gugd/Q7/UvwJmT712m4A
y0Jd2+pdf4o75tdq7+EgC/pgjXmLCBuUs0wbL9Iwv1OvBdkOCGmNVRsUEerywchTgRr9ngZLz5Jg
2BlBeKoscZ4lNiEK0vbU1VrLw8ohiXzqMhFqR902rNWsLAx557nDnZOydtO4Dt8OiGY/OKCw3jgC
dLJxrCUPJOu96mkUdn4mEbaz8Q2ZUag7NDqxjropOeheBADBd4PFiQCQowCjTfs3B4vB/3RSmwHO
wIO+PxlaBDR7nsv7xGyCU9FO6X1tB+k9cqlwRhOPOG56l1UpABRzbpZ7klGDs5ZpDV4fazu5JThT
gdGBOpxAtD65IZ0E6QwbN7kvZKDdUSOkWKNklV8W0diHwxnr4R2QXvVZiwbzSpb7Skem16eBKTIj
PPz7YrMMuMo2zFxzZcV5sVu8A1AeFU7W+DUayulaWN8qLWgvgLjFozUHFty1BEjnLvCsYhWH9WDt
gkKAQQVnUIP9AIoE+6bFwPgCUTke1kaLSGOFOHeWpvYDNT2qpmwWBDeZWdZDK7ppN+SxuQYnOCzM
oL5x5jUXGrWAOHSUTQv6W+Wd7CtWVAB0DKsjqWijLC+GBdKa9xnsFOuQXpfGjjS4Zto3s3ZWEjmf
e4nX6EoTHk4Xy+GcFa53rdUCj5pUdXPDuYk0S4+f5JwZkQ+yKTB/KjXSJZVBx97EbNrt4mMxbeTw
3XaC6LDo06BXIbkCDKY4tPzzHjwscC4c56NOCQbt1eKzcGS6wjYx2i/eyRYJkMY2cBN7Vl4sArVi
bZEp8+cHpC6iwdMqDdsYMG9/fAcopLm5dRciDXcAq2JYxqs8HsFw7/aTjje87gD9krv6ifrULF2y
AfoMnnMFGOMuoe1pR4Pjiez0HoKStliVRW49p9YwHmTjAmZMdbMWTJRmipM/p9Ot51bPkQ/l6e2R
Rq20+5mOSJ+kQSQqgYTDaZ7KLksfezPfkpIWOt4FOHhvE4i++DgBECfeJiBlmqDOmvY4GrH9rCaw
aoBEe6b1C5XAUbPSRy0/uyjb+NB4QNHe9B0QwT8NfFJeusgoqU/6gJcPHJFYlF2VbjSVGjhPREMl
CBpWIM+Q/ifPwNSpkQP0fjN2mw77OPPe7ioIkSbliodp5PG9qHgA7jwd+IGg9L6nptN6b1tnvFtT
d1B6bVrlhybJi5XmJcmsN+LrPcVNeyNPUWuOuzTDSWlYIwoypu2x9XB8VIU4QjDNsL2S3LERvh1U
1SOUAhUvoStqOC9RLhNYL5/kZK2FOaibNBzYk0cyWNyixDFC6ENj8+w04OoOqMhbjlMgOzb3U+GK
3RDz8IWN1akYY/2n+qkjRj6WwCTQJ8SMy9CPg8T8MfQHUihKMI+GmbDPpTeteGQFvhFpxhd9CkCC
ZXjg/rYa80srrLcu8VvgQMEEFF6KtBylTKN5AgayAcTzJMKqEOEqZU8G/w97crd4/5vtciuf5qZu
HY5rwCeXh2lsu6PrpN2RrgbVXWQ0UBfmRxWSfdJbVP7mymDmOeBjfACNhhhXWEaEl1zuIj2urKPp
ZOm5QCV4+VP0eXrX1qA5qZHZsk6ioKQuAur1PRKEq3sXvIMkol5khyBWYVmO4IrLYuy/yvyqq8a0
gTqS9CMOCVqjbzaaE2NVLx6TDpSD9M4ukd164ob7nZYHJJoC4fgJThk287IgdkCy2gtmHeYlgNH/
zX7WDWXl+DHvzQ04ffOtVOzp5TYD2kKgqOmoMTQ3O0ai8c1k6G3EDzEAQpFJURum+dFIgZZKXRox
HWxvt+8jJLNNDu0PhgCY04447QQtp9jn+HDPBmANj4YUmV+n3fjdM1KkgJZ/lVdKDtTxz/omoCxB
Xha5fsE1FDgYVfUdy597fRoHnMvX69oqkmjl8AIJaHb5w3Ww1p8A0ffUVrGDuvmsxmFb7gGvveBA
X4pc0EiY4S7qLfMmkdaBOtLE2LBGiA1OF7sHfQBxATbB+p66dVjZ9ybfmYlAhh+YFq3dUKYdgMcQ
UCzbsXvQOFKvDUSAgDcHWVu47V0NqlUyJ43Os8ALo6OgePZiIlKadW0JAjkY9HZSXEpTuwOw+89a
Q0oML6oY22rZPcUxKmQYw7MNcG7tE84yiwcEK9bIcOie+tJToFIC+06Htasi9dpftvjea678x3XM
72NisOdYBhYKbUp5zcc6AgcZyOpbJJ3cIxmzBPB/JH/YcbRvOUp3As+utiyuhw3W6uUhnQzzxRD5
zXOkdh9Ypnzs8ggYfYX5MjG8zZLUddakhaD9R6MiKW926Uz3SPmzHqrHMRzdlQUytP04/5hE664K
lELsbfy8ozWNU99RPyyketT3iw02sfU9DXyS6V6S7oxMdP/QqOAyB89yno4tsofCcfgVihRk9SXy
Y9kjTqpeh1EXdwgONBcGIlWOrQvbkCzsmh1zKnainghKcUcNCP8KVWaEfx8lW0YbJICwHMQbOjNW
YEucwCLae+e2EcG5tpnerQDl6J0t1VTIZ/a1EdlwpAMkGXD8VCXD/xCWHRIkO6e8HeM9QIjwHwER
0hf1cmU5I3LHVJ+ulmaRSQCIu5MlLlHfgVwvrG9VlrEr6gy0pyZqknXtSPcARG/tCQzMCIux2vNp
NOOufbAnUEqRKbhEvStqVG80SCIcWkS8Sp5Yp1x7/bMTlNGVhmzDAYuInYkDqRtCdNukjBHQUreh
s3E6ujoOs2g0RBHwXZEh6KlugzSQhrMCuHL4WEdDe2Uce44YlTlyZM6+5lP0kLYsesjxGxKFjO9I
BBoj4xINSNK0BmwhMn1ydoPlogRSFJlYm9ICr5dmhDscD2G8rwXydLEiJmNQ5pa3EPEncjyLhGYf
Cs8sP8giZDv5JtZt/ux0kFO6AuZzDtJ15ZTnX3Sk4d/IgTmN0XkYzS/UK9VtF2zUEU3Uos1sz0PE
WjQnyvdv9pW5H7sGZGFKm3UW2OqMfkc9ujO8arq96YDeBaH0FH8bJIVsapZ029lBmDsv9ZRYYJ/D
FwSOkOKCP/i5W8VR098YF+MtmKzh1uXYB01V7O48C/TeKwSqg11s2WCniIeo9n+HpE9jIsRXT7pu
V0C3F7WPE6snojeXkncHTXMQBw0688sQdG/dUiUcUNfLkctL5OdLl2wjZC0dmtD8j22OkMRdigez
XwJl+TIMiC2v6DLT8cMZeVhvxz6H0MrUiaNqQOuNk1ck7PFo7NdBAUrOtV0+SqOvHmZ6v8BtNlyA
DYu6ed3yS54F99Qjij82tv9wGQcnBES6RxM5S3tyRhqptLtHe3wgh6Sem+abQxoTpaX+eGW+Gi1s
NLxxuqux2cMepXOTI/6MXxD9HBJ/DBnizYiqzzqkKBGBvON91G16zwHzO6qJEr+tFDmd6zW7D86Q
EXzDfx1QT8mZbd+3haFdFy+V5VV4SLS7WcEJmLUvAGG2mvtxLfEDj4dxPd8cgpjTXTfa+hrcntxf
/NBVMLgAJEkrDWBE6qOQUBjNXrRJeqa7JpGlmw5Kv2pjXTleteF5gPBLK7uzq5rCdUEtoa7+JnOn
Zu91oj0susgJ/WhF9iTrQ6/Y1Un77X/qSpR3rjvBkg3DVuwSuTp2c4nW7yKtMidkGZnGtIrGKt+B
TQTlDEppRHrWJYqUOimVqLRj+ticSBbPJmo4RpYEVgNwPkoRzHZvHoscaTtJuHnrKu35BtTVKFEQ
wjwz2M5T0Szk3MYJ6Y479m/qfRily6Go9x0y+o/UW+YkZdTjYxkOlvQ1TTRPTDoFNlZnhWc1yz7c
h/qgtllMqFPRG5zgqK+kQOEmagEt5PyEpfj25kdpLhMCJPacRwZYDt8/93LDhWtKP3Rr8LOSq9lt
7Wglfl97unWnqH+GnVXuqizpzyUOJ1DwpVnduVVNF098h//2p0n93VmJczb80ykdUicdGuoTnGY3
AKHfLsY0unRJj2Q23mx7q3NOs32JFxsY3nHAqB4pZd4Pl/lKdVE5hSM4sKv6nwbmp4wz4cE4Dytt
et4sxvQMsv5UWUYXhx8mefdCth8mCZDO7H8QLn7qEqw+YYzhT9NHY4ywKUJIG2Bst8CvGJpjWbtG
uqJLatLaxpGuahbZB0Uapv6i08chis4+KC2Wi7fUNbNNqPfTh7nIReskB0e447qQdQkencY9eb0Y
q/nyQ7+QDEX18xhHVrMJaLgDjQfCdE90NToD0IU/2C9DJg4JNzhizNfzcCRqFm2WcU3+QmLGeMaG
uTt7OHfQgfcIJGXw/Kz60kJrsXZAegHwUmKncS6tiibP4yB2m21IRqOmsl70yNZrkRc/+5rt/pyL
TGyRI9FM5xkizmH+oOnHvmPYoqiOIYrqmDWNRJhYjfV1/hC5bbfRpjYDmaGeIcEcAzYYP8ssSS7U
w5k3agv5cCB9EiVGzLZR13pvkyhHhlaNqw7nAQiEwwc1ZuhH+Brm2a1kFMfK4/hm3mcPRV1tvHGo
Efb6946qOrmWpajm2esmZ5eagahnGMJ0zZA4tw36HEyn7wYgkO/UIck0z0yfY3rFXiCc70JnaXDg
gQptqhslQzARZ5syNIdtgfgmz/Ti1gIFbzvoATgspQ2inGRALVNW9Od6yIoXQRgFgfXI7Kx8KKLo
ROIY3MkIkuDowHS14oV8AAWebWmU/9eHy7MW/xqZfO6MVVFV5asbt9Y6jIPpCqh+7zRmU+ZPelN9
S4Wz1avRfM2qsUWmqZ0/iEoDPDOWt7sxr5Ac3fTf3T7ir6boH+Q0VM9siLTtaHTBIQEyw/2YAh+K
NFqGJEVLuN9xJKShJHcIzmOZ9heQwOMBKcJjEHnpKqu9AvEv3XqSbczWA06SFZmp/dTW8bhtOw+p
1HlrP2FNERxyYScI1ynlxkFpCI4XhwcwbjeIPsbOeSxQ6+aO4KmwPXZHVzpKcDYmOEg3mRa6EqAP
xTHGadd5UQGtNj+EJf8BtPYANZLKgVfpOVbZrxYfxwNKE4NHmdlf9LSbfrhZjtz8aYzvjLCKr21b
1Gsa6AGd3yP7BejcdzhsUjWyAoXnWBG7KxImNjPv6KrUim6dSyG2mSYNMCxF8qabvXdcVEyUSl87
9SHJFZmhjmHchxJPvzczzfg/wq5su21dyX4R1+I8vGqeZVt27PgFK05yCM4gCILD1/dm0Yly0vd2
v2ABhQIkK4oIVO3aW6+spgrnF70vbnL3J6Tc8r0R2v9UeW8cuacgRtOKr8ywYmjECusxVNE6nEZk
AtuIGZvlMw0MVxy5bKsHGvkRNDnMeIocTe6OQsYbJ0x7b9QiflEgSlpbKky2BjACLxyg5S00y0HR
NM1aTe3tIeGG4pxp1gtFgFJzDnb4adaskSDwSwtpc0ymTiifjXYDlqikW+Kyv2kNC+pA04uCtuId
pQUhrq5YV0VegDo3LKTJvkBhHrei/gmBaH7iWa4feVU7lyQ0AEzx2kdq6ma0zloyIMVgSicvVvbW
ya+yC+4eIVi00s6GKKX/TB60D4t9wIoj+4P8yQQmJFwrwzTH1ffXRi2YPvYBMAKzjSYSH3cfFEEE
C1pGtrbp9LbmXCwr6eAVLRMqo6j8QcZkcJINqkLxkz92eGcsSja+dss//oChDtp1W9cAY7ciQFjV
w8nULwBioBegd4hDer0qpGus5z9JAJG5rIvG2sxvVgFdlCDzv7TjKjn2YNGfG12C92RBY9X8k1uJ
ATYBNvhLMoGFkW0SJLcX9qQxrM0aoi1QbT85UxxVoyJ+UdXMnIdtoH4NpxgsOdPsX2vNaas/nCkk
+3+uvTv/17Vielf3F/rjdX+/SUgt1FudO/HK9dIeNLEAZbVWhDBdCfrbzowgtxThqb6wPM85x2pi
aJqGYVulDx0LNDQjEtTz6ih5sJDlBuEEJpT+ITnzLjQgc1IU/SbtkBQi233CDoZL0Tvt8b4FRzpq
74Dxcn6Vuy9K+MUiraJ+d99EjkZ8gubIkUwea5sQWMUSJ5oSPyl3P7Pr9bXqtxAOSx8qluFvqFpH
res8QNUXMDazjd5FKIsNkjzZ+b68gSAwWCgioAemDe4TsZW9h35o7O9/PasCdSir/MvdRP6Ib4WL
2h3qLU3QS0WxZZ4DpVfkcV9gu7jEli1Hac70evOHXg9vQ1yyy315UETtRrkIfhqmrJYKpd5ryImb
YmXGFmsXOmfIKWW2j/zoZBW16ZzmbsQYJLZboIXMGrY+8INNnEB/WKf9u1s1KRLBbEGTtKqcllLv
LxsqyptNDCHr2bmNmQPgJ/Yk5/l90Pj+ZmhIjtrkeJs0VqiKXxcyLVa5yr1b2GlrFUvP33RW791s
JA9PZSoggei5N/Loi3jjF3F49IXOL/7omOZCDl5+GXR75E5QHyTPMTHNDlZsm/jtyX5AxB2EAbRi
asiFGqcSwJWyrNpYWWNhq2kxOaphYEsOBN3q7j1vONbAYQWANi9HWjOvBGIi3+aI7c570CJ6F7Rb
A20uFLt0NzLNO07vmnpjFvbHrh3Wd//7cha1AMvk/JI7YXzrDf0PtEaH4+BU/OYxxz64uNEuaEiN
hkdhj8ORIy55c1ymgUcFnhRZzMhd+YlGQVXlIKyJmjZU7YI2ZwUSAfxkmj0qpqtGJSuzDM1VXvRI
g7XQv3Vs3O1oGPaBulCDr466lIa/7VleHWnSivL2Qr0euMxTiTgJuc4b00Sj8PzGif0bLafZ+75Q
7K7WMmD90gtDG8qdiXOztcAxqQPrYJ6kYskMv9jghGcCZ+7F6sobH2imoIV61DQkR5+DAs7TIFxL
pPTniXmJB+nPoDPLgzYNBGgsmVubDLHqJXIDGENysXwIu2ATDQBFzT61yczZJ7WbelOgfnWJ2sH4
jLwkPwct6I4Bas/cdRYY5oKMA4AQ3dwlTy2i9BS577jDvQP8aR/rXqqnBuwKlx41jxYiUU/UtCKv
NiG4HVZ32/+1SIN45cGoXikFwxoEPWKBT9aZ0jKIwZonVw9htaLpXg/Vtrf15zQQ/8MxbflCFaG+
JkbRXT2FJ5plx9mObNTIabZT7ZsqbRt1sRj5Cr+otADXkyPOuu0xtXIU83P7EIQJAgnI8IIECL17
Q7YI6Ot1O7ZQkvkPfvW0rPbzW2sKe3tfSr06wSOdNb5Y3icQsrSaeSsylm5q7bNSbVKAw04yKr1d
EHUXGnW54Z+GqaEh9chGw3C0vxecl9v/5JtGVTCvykE84ZrZgsW9gIIPMjceL/U1A+s0jaixG1mC
VAIwQMWs7olsTWjcKo6zAY1YhLdh5M48RyZdQ0e3L4AZoEVDVJhAr6cclN89QtgijKsjnqToogIY
UJTA2ZONGh/HoXCp6iAATaSFU36QBkcxNUXv+0deIOwoGsmXba4+bdqOG9zVf/uQI00jyD7wVWTp
nwnI4Tc0cd/rvuJuM+sRe5EjTQf2HmTnr5w3LcJBCKfMzRSQ+WNYoyimw+PTnWK7/tTcJ8kmf3nQ
5Gy670Y9eLhaxYf7yr9f6tceZP/rpRoACFZlz7XtvWau3HPfbfGeuD4UHvPB3TyNM+p2Xh4sPRus
Z3yqJZ+n/ujOC2gtrfqjufvPW81Td+sfS/942XnvNAVDZxjhmjQVPOF4YaI0dOpSYzdi1alKHmIx
TRTTxNyl6dTIcKXwk732UMJixeHiP/vN2yLdZ259u3+hbe4vQr3ZpVN9vrAqCxnGml3w87IzHAiy
RRCbupCJGjeJ4xXoUeP13UY9C9IpexGrW+6lEHEHnGGXTGWN1NyrHB0Ex5ZtC5jr3Xb3S+zkAOYY
80FokPF01ijBVBKL18AG90qJCGPIPPHo6/BK5rgph4NroObBYshWQgsLt4224NcEAlv22IWP1PBe
JAeHD8A//LbZY1Zsuk4gYlWG4SN0QsJHlapmqZp22OLMMqRLKKu/GIYIj02ZY1jW286V1ewrTScC
Vhz1X+TqVGOzS1PoY3LR4thU5+UyjECEt6qRUT4hZpvuWOzcaBTYpXviSGUWh1GW9TIWvbmyDCAz
F/gf655onjyLLPQ3NcK6KG3o4sv470a5m1DkGhzLYd1thRDlwii1tQmsl9bx0gWurc1ptDiEeyGm
uKo6k4GwqbKelWAg3XPxGxZnlvVs541zVD0DI+c02+k0exyLcVMaVfyswg24DrAmq1Z2a0SP5FMC
Ufq5/7Sk0m25Qp0vUMnkO+0vBZh71ELUOajpfbluuxDcGshH67NRJdaBsw4hGzwVFpCegKTfECKF
nqF+fsGoDewhOUVTE/tKHasOys/uqMA1kuU/RxNHLZn/cCsDeefUDR9Rs5nudJmBwLHQ5gNU7yGJ
Njj6I4AGPK1pU50sUnf0nyvLaDae4cbHtAv4RaOACwDzNP6aWwWI6LF/nvcPyjSMVxa40SqNGRBu
Y2ofPYUidrsQ3gvEmz5sf8x/+p2x8kvobrgtSxD/cnVxlSh13rGeA36pLPfJn5pSuf/4QYvAVgeE
KuqHxtMoohcaUWOpiUNUDSh4mTxAopY+NmDkp9W0D8f3Ye0aCACSjdyCtNr0vdNdy1x+OLX46vZj
8NBCVWGjCty5/WkoRRVA27HwD0aTvNGImqBwuwcXUP3fTmQucueWZLU8/rFYhi2qKri/ufuOqXmu
dHdiLC+WQVyDDmg6mUVlgEquyOX/xVgPndygGAZnuMmdeuRNE2SrvBxb1NDL7YLkVik9HiEiWTyP
DlhnQ0Ch105kFs+I8aWnphbpgmbJBsQbeC2cGw1UHkt8A+vmSEMPMi6bXoV6Xj40fXuwEKkVrHW2
SDvKJ6NHgwj4oq3AM0YmWWQtEIFINgFMIp/INgrcrAs9hhuyMTeTTwlKEh2ry67k4TehBrN1/0Ej
aurpqY8nYToviqFze7HreqMAE+uAMG2LswOik7MNYrGzD0L/QwzuMjL94TJ3xajSFcsHY2lNSwAl
ydeiHoKlKpBC7WqkH8GOMTwmVjo+Jg4kCNOh1pu7LehkvPSTlgOgAT+VucOj52Tlwgp9RLNcseeA
Kx5tiWrgqvGQpBoSMGBODfVY6cpLGuPEno3gMcF3XQHeP03jU+WLNPSibdfk67IagiM5J6xpLtRz
4/zgAPZzoFGcuR3EGZURoBS0eDcMAyDwxjBR7F/bixzl0D8aBKZjY6qiAWduHvX9zTUQUfYrLg8g
lbMvSVBXK2Fl5msfOo8+UIIbiD8ggG2YXniqVRqdqqmhXuKB79W1kEWbfchIzTwekII4VtBZ/3td
EI16IaWHFFx8RXKfXzJL/qwLIPlpFE0m6jFQflz8uJerCgDI1TxbGoW5IB/F7XKXePlHRDb8M5dg
2dXRcG7iNYRHgZTI0+oJGZxsVYmg3gEenr3kSuMWIh2BP9xJX/y0QuiCQ1yXZvu8Y3s1VuWSZoXK
hhNga/mChtnY6iuAcVca9cxwnpIKOV7b5ktoIXXbAXLgB3NqUJjgHOouKgykfNANoDueWImJW0MH
fFWCQ0KcpNuhcc4hSLuP90aM5ucwGkDUsLjPUI+mNerdDq39fp8jcxXHvxb8PTbxkF77Rj+eK3MU
j578MJWF8HVRicd6siSINAKxW8wmsgPgDOAz8J1gTxSPZCpZtit0Yp9pRPahxAMJ9EInMtHupgqu
QqoXhP+7rWPkBT4eZj/jsDocWaZzvjTb6t3u0+hA/rQyiPQ/A3CAh8EPsYALEMGZkWPukSPBOFP4
1ja6jTdD5LwjHIt4b65BY2eA5NniebCywcqHdE7jrmwfsBbPrK0VqGzl05DpAVAts39qtUYcHLw4
T72wG8D+aobiIpAOFjLJb0CGFSs/CuQt6VDS4A31cItQybIqhOZPEa5VAG/jK4bavrfIduop2ieh
kMKjtzBf2kXcvgV9YhxqD78oZE45dK/HLBIgGzTzF6OMN+DzCt8G35U7pxPOmjZz6/i7HzjjQ2y4
8lHx8fVzU4iyFQaIG8grce1d3Pf1szCQd7q/Fbsf6hVOWs3vtwLuJfXmavn5Vmh1qRxELAOUwy6C
HNU7YG1A/Fh0OByoEA+gGpCwAPqyjfghvDr4nvV1svRQrv6QgrT1ULdMbirLd76gZPQxV43/XWbl
N6PL2HMdVMhp6zDbD2XKnwYLVUDk4YNYIAUe/N2rVQR+lLg7xUBlnc3ezJGeZPGH4/4gzxgnlCUP
SrE0oCo3JdCSm4/cyrpCGSAwmojQkE1UC9XjsU6WuwPN9VOkB8nVGN+a2UHx4c8dahSVKWb2RrHO
oC+8BOpOnqhBPgisB4ZY00iHucYdQgBCUvhDi1vD1KWpouV6a9sblAiB3S7q0r1IE/6GH5uT1ZbD
E6pmu0dIk61BgSwfHTtDJMoFg2TRBuBetLv4hiA8v+KysfOUB2b60indZdVCCoGcx04NV6f9lmQo
VQZlY13xx3pqAiOMH1lnbq3AHc6BOX6aAAP/aVqiOJAD2U3HLFBQgVgU2Wh5aIt4Tc3sN+2GTIrc
KlP8kPjXgAwbewRFLHt0WyDtrbCPd8ihs0eaEJpdUuGwE5mA1oCqiv96XxOPOfJZVldeLcmuTpzE
lxi1oLcYP6BbPhZi5QVNc2MTCWlypimcD9UtAiEdgrFjDRwi3FMf4DUv9R9pkpYgeoJQwtibC/yM
X8ETmm4jFvV7POeTRy+WkAuQIGwc8ndQYKiPwqzCpYNE0cUCIO84StNcNyj2eo3L+IySJePDihrQ
wlbWeiqCOEXQSj7FY5acPGzdb8hIY5RcguQ0Vd/wgKigCjX5UJMj2LorXMRAs8KMl/Ygi++I56+S
MRm/BkUMtejGzo9IqmTQhIPHUIzpG4rf+qvspXdTDeAbhov0k+s5HgoiAcarRkSzYmG4Nzd2igfc
NrY0SQuyfmLlQMhzGQ6FXngxklxqML/WGhVwTh52+xbFbW/a2pKZ596A0juccb2utb6mPq42bu3f
kJ6Nwd6GkuFKx9ZXP85AkIpi6ksDfbmnf+/aRmO3RzommHadKmw2oAUOl7JCYTcbXXb0w5wdaXi3
Ie9XopjxRBYO/krwg/52m8dgx8VPgxDDDvGxDUJL7MGd8Ls4kFoLpy3sA8F5SwGq0BJZ3jXNViao
hAYU2S1oVgKVBEgy2xLWl0y/dyPAL+0G5WHroDSoqmsoTgLqgjMsvn7xxbR99YrqFl8mzqsHTD0Q
MIGeh7HEd4D1CKvLQDuv90V97XbnpgFceM3M+lVJpMkQn/Ru2gPKKInYRzWNyNR6Yj9yYV5pVPPC
X939K2AnjyaOdEDi9Bs5es5lqiS4xCmaYADJUAxOMrI7gDZdqEeNPQofYWesSkuBwuBwsNxlCKLJ
nTeKai8h67VK22R406MaFo7lsXOOY+xLERdgOI4GPBD4pxtQOsjTtqFOlyCc97eh+cW3dX4EujpD
bZT8bFBQnp3IBgrnHh/k7+k8eaUF5NEHFrJk0BM44H6mzVzNjRsCL+2UvMaPX/9pA68qBNaBBt+T
beB2jSf2H4tiAM0BWF+KuMtO1LQG2A/i8WiG6QCyeNdGC2ZGvB2aLn878nIHnjuE80Ugl64HKvaW
mcBTsyC0VqNC7jvWZvbAwITyQD08+3UWpFehjU9LOTBgn1CAvPzLdWj01ogQLyU7LXBqwOmSMQer
67RtVaY97kOduTS6IDwz2YdnQFBXqNEHMn0yGQJgyAVNAAfjrEZX4N/PqGCUFQLpDr8iYR+dwdGD
r6Qxe5L7fUcath1+ClIkZYE//fVSdz/gdfKjKCBnDhyeG31oV9svgTlJKVnV99oM7Zfo1wjV+sAn
pKiUxffOaIY2XFJ38FCiuvnbmk9eWRQtQen0xJEaOHHwpn/hlngazSx7CPteffGZu2xBKnHrdZW+
dOFL1TjQpWKpBIwbv5lNg2LFxAHDRGjlEBS1clQNFlaA5y2qy8FsqJEG7LvABn8KX02hmofZhgwH
yBSZjzQdgnbl2gAHxDjiJ5z2IceuCZNVVeopR8M+EgBcNtX09aBmpO8PdRl9iXKg+OapqOLfdQiG
MzKFfRsdGx/RLxHvDQ8Qe6pb8WWjF2Xcx3sa0oQTVeDe/m2Lk7ADoFS5/rtSwTtEp41r2v4jJgYo
rxHN4y/LXErtMW1cefsPFWDPTpMFK6gaOzWRMAZh8QI8TP2br/N1C/THCxD17MwZaMbJjnB0tHJ6
SK8I7gxvpc7WDatSQHUgu5GNcXOlJvZaSCBO0ke/TWqKHQQJ4qS/7WSSkz2C3dSoJo6QaQU0vYpX
YHiwj6oc7aMLfYiVGgOIRBjCPjZTA/mmVG5SEei16wPcwjhoNhMA8vagD/2gkZHHk2gs6HniFu+E
bMhmywdwcZgbxpxmGU6rujBu94AoQGVPuv6yjaPumCbJ8KXjCFH2Sf0VhEbZjrEyhbi9Kb5Cc+ZB
qTx66mMtL2WEOi+y6yzycYQdu2NX6Hl5EgThzmZGvg76EeQ3MlBfi6YtgZEf5MmuQ3miHjWzC2iR
8NdKsTE0CqtlNEY7Ab4VsOS0KCYpI++7XVSIFtrjVyhG4T+lluUJWhzZpYozDvbiRn046ok8zSop
lh2wSQ9WCg2jhvFi0xRx+up3FcD/2Cu11XfgCQfUE+DVBiajnZxeDRAxZIKnY7eJV4udzPzqQ61i
PXTdc8bKXSrT5GZa2Rc/jsFhXjv8pkth7qGh5ixokmzCKFCb33izR9f3nx40+dvjvkda82qVa//V
tqSx0gh/fLWk/cP0a/fBKLLmoa9A3EF2xLpRQeOa4T7u8vSreCarU7jjXtS9scry7I/FuQnZ38pX
6WNV9HvIjvg//9Wp7Dogyxg15qoo8EFFjl1sXQdFYfQlpu8p9QYvKrZpgiPEfYK+yrTiPoEKpq8C
iOZHF1zcvhezn76rv3ZDAL4CjquklMzFxVaPh76L+LY0cU8s68JfcPziffexSPQd++kI9dXxK+ML
UFIM3wwsCqZF47SI2YPzNDLlLxKzkt//9yuF0yvRIiePwm0IEhIoh8VeAKRUXB9DXOaO1IutFvVM
9zEZldVHG0eL57/sf62lodGK+sg1mnmr+1jgqIwLKlL2YS3ciz81ecBwFBH51gCO4/iXHXEFpFwl
krrkdl+gwjwDWWBZLSq7t1YscnGkmK5VinsBCIToJkXXpyB1rBVEdz/ns8go9jEEsnpwGK+g2xts
CLYweqk45UAyEK6BTJ0R75rEBGPshHz4y38YUQiWOvawjnP8nPle8wTKJvXkA+645pyVa7JRU7Dh
seIiOtFozHh1nhaRP5nwr3px/egBd+UdG4D6onpMgZFjesl6Pv+1nvRxg3Qa8SpMqJsgNFTschPx
Q6McnAcEoJyHugD/N9QNga+/28KSb/NJSI9s1PAUT1Hl9PukcBD7Jtu0XdXpz+2yppHLwkQRCKWq
jRBKQXPBIZIW0TF1z2TH0wvZbFD/fJYtjm39NBq1uY4M4O10XcprLga1Rj0QImJI3K9Q3aFeagcE
XHaTBW+Dh0uGbUOUYdDZpTV5/0+AWHVVuzaKuo1dDeAtX9jpsB2s3HpnAerY8ID9CH3o5qG07x2k
+tU6H5LqiDILaMu4voNzWux9+FF0MPFbC5gqdMFqOzB2gDda4Phzv5NDrt0PZU/wVQiP7VLVBvuJ
eBpaYilDNQGPthGw1uciL/sN8kLBNRm8em11gj+xXlWouABPRODVcqmVDL6YnTssWoT+JnYCC+oU
tx5kUo/IoCwBt5A30OLJm1XlatnJTO/INnqiPpUy/aARLcKZ9X2Mqu5Epr4Bl3wSRVuVJuU+NlW7
Yn5dv4KFe1yB5sbY0XCQxocMB3lF6J2/qp+oJ61fB6ScdSB6MBp1L39AH4oJGkHjGSlhxvEOJ90v
ZKJJskvbB06CuqnBw22po1caOVn+RWTltSpDcLHluXFANJaB8xPDu+0+pFnyM4P+4BeFofZJBg4B
M5DVBf/xiqWCNuGahpDYri584NWFhs6gof8R2qcYMNRgkeemuxYs85fzGP/2ESL2zrvKWsS9xzGa
uKIjqBX1/Fyioo4c7vbOUJNQsvCXfG/EueUZi1IG/zi9aR7p5lVUEDN3ZfCcg7vxgQ2go5guZBr5
vp3BlVizOnJe3QncnHjRH4vs0sYvd6yToxUFiB6J4Z31+QAyoajbV6xyv/zbXntmtw/r1LvbWyjD
rSP6XUZ2L0YpFfIrjpuKA7IqT/SIIRP1zKYRh46Nf9vB7w/myqB/UrYlkMbJw2NgO9lTPDrHbMJw
s9gqjsJBcSkNoRWYbCLuARzrN9VrnXugrBGFeZITwlt0BYR5GAPbEfZAmnbeQ3OrABKUC1CQuuWr
Fz7TBRC0H+MBFbHJiu59YRDkS10GYElDonTyylFytlDaem9GKZ9FrL8xbuXfocf9ZnXcezZxyNm2
1ZjvRtQ2IkHUfFNJVvz/DmCwfxO8iHcoJY1wADUQwNjEGoBniH2w16JGoqo0vB9uoh8iZdmv4PIs
123UDCfQ1ji4XsHVsSr22nZq73Yg+OcoP10llezP8dT0Jf9sPocIS+R516yQP0iHBRnJmxw7Dpkd
2oFTFTvNVK37o+7dFLXefZxY2xpJmMdRQ2swLwaEAaVfeGc8wcGI6YzfnB45IpzpzVPvtuaJegCH
4deWuvhO80Me4hg3uZCJmr+GtJZ8URqwIY/7dipJrD92b3m/i5n/hqL2OjwCUFt8Q8XldQxK72YN
cX1LoyU0qL0bWRh3IO4Gqto9DUG1AXgoytmXDQ7oNygL1bc4WYG1NAKXYMvUHrpgcqGFri6Bp6yj
M4IafhqRiRnZZw+0bxaYpZyVC+qiK7e7BrlRY2MO0LQiEzVAc4HFEMFwEIUkig1LZ6IIsQE9P2rn
XSBMdqDB3WxOc2SjBofrpT+E3VMiwUHN4+q9T6FxMDLb2oWejt4a76kI+vI94061zRJWb6tpCFFR
VkNUsDLicVf6ZrYZzbR85y5SFoCGLRmiRMsgqsanCrrwe5lk/oKGc+OhBMrIUdrqTS7FUKhrHKcb
mmTlVMLIpJl6y8z1PwY7Dc51E0AlxuDOsqKyGTLOXdW+4HNFUcHkh+xQcKYeihyC8yQ0NC+jCbf1
Ad32O+iFpPgcSU1LjD56ZXlIVQEhT5R1APc+mabe3a0tqkLNy3gLlHxl9Gp1d+xomsS77mtoGql6
kGbE7leyg+4EjxC/fgNCr18j9ZFDpAqJmIXAtRE0IMvGKMPrbMLFaGLU4ykUb4V44KCsgtISJJ+i
TrqooUqAd0dEFpo5IIkqweo39WdLrKzLWEgPXwsrBWVGPAb1ukIZ55IS1abdDYCT+vrTOCe7Ke+t
bSQNhAFV+3temyZoC5qgLeaEt29liF/K7hX3wHHlMwQKg6pqX1PkaSgaGlsh2Kydrt/QUGZqN7qI
TFioxz1VvWnP0dDcbRCBCGR5NQ1dPhYy/k7+4Dz63DYJETZ0oXjqDar7gqr5xQAcywkFTPKEI4c8
lSBwXkwxNhTl/pqgWWrIRn53W2Gw9dB0KJzvzUtrh+Nzq/FA48gB7BUub8+9U2Zgk3Ct9XSXe0ZY
uTgkTLEFzZpZo66j8s/z0ml96D7ZpalvZOE4p/VJp8+9z8sNbw3o6Lr6ZQqzPrZOIx+YDn40jRu8
BcicrsGU3+7GKTulRm+NK3r5YgENc55zWJNdphbCAGUQHlwvG9/MNzMe7McwAaWmlTaPVofP0B9k
tg9qF2wFXYgsyt/jrOmKHYpgJ+XC5MMCla5Wtf6aSvAotVlU7AEt0c+m9J55G/APE4fGhdmY1QO3
7Obkmkh1GaB4/xicz5WgYkMYADxXspSnrI2qXR92nz099TxDv5lMo/JnIsnG0b7YxW77kDeBQnoH
Jmruw/L3BNli7LEqgJxf3p270HcgEugkUORVo78QBaCOyHVAXTvohueuz9jV59HBc0bQq3lAmUdI
zD4ZvtM/RwbKQUJXFKdaZsPzYNnDCmXuagvOYBCqWwVqv6YHksi6SwEsx2n+MDOjv+go6E7AyeOz
nWYHVGescYNVC4oUg10PHAuIYJdL0JBF67/Cx3WoClA/ZqAFbb0AHJRQGQaR9NHugOfrneGmukRc
jdDIFlJE/ZvBGmsNKcxqR8PRaPDnpOMN9GDhAZUl+7Tz+RK0Zu1HDopqEFOznyGLngNeeq+RZwLZ
WXrNxeZxeoiB4d+WIXKDrIcEPUPF0EevwAvvyvrWA2ewsJiNhCsIqXfNFKHEz3+2CqYhBSxpdui1
vZPImb7ch9rl+hGqcOmikojLudUTQburEmx9dZdl6xSqn/it/JwkZDg48lAD6zLUoFPCcGr0uHdG
1N8RFPy/rb5vTavJd7bJfSq+oNie//AGvBdkn5vnRqThpoScwYF7jrw6Y+YtR5Csf+sNBlpj7c++
gOSLY4rPAwEefuOy2xaiBUJ7Gum+MAG2RQkes2z8MBjAp4FzvF9lQ6iWAZC8HaIMGVpjdGIoAbcZ
GAo6RD3B1nMmGzV9vpcys06m0TnLjin+EaBSkdf4h2JBDhK4EKfqMvX4lwFZstIK+UeeRCCPSD0w
4I7GcP73ytQD8aeXexaKH/NFiyLptwKEAVseobgQP0re+8mBrsw71PfYxoToFb7bHAmqUCzInhjI
4gPtne7Dsoi+jG6G/8D5KjWhEmeJSj23ztKJohBc3Fn4XFXjPk3H7iGu+/DZKrJikRthfaLJOkIS
xG5Db0dDA5H0jbRD/AM7VnkDTd8ClwW2NfEHr1Tn8C+jOfgbBGMdlOBhCCJTb52rEWI+07DpZbjq
FQ+2s3MbcpRN2fvWzvJVBLjQmTeQEgPxt9kvECPBOADUjje824BN1NHwdvvTpDiIX9/gm9UcFcRg
3psujze5a0FWGxeJ5zBPv5QucJ6RdWaun11i71cTQSxwZQiwf9EEz1GkVDnIvSCfdQ5SKBkBvI/K
L9sqVzSkCTyeofU1zZZmay4bnX8H/NBZOMoOH32eRI9dPwBGhGLF9QCug3Q5doALpXnKdvPYziV0
t0znTN4WiPkfapSe0wbUhE52YgIk6T5KR7qovfpAw7ItSOgeas+uDgBFhBfiTJ57loAQ3lgFYBvB
BNj7xr209YNGlr5GDVI2HAEHFJ9ds+38VWBa4K+eZiLmpMaSurO/2YHNKtF+73tAXQflxuNdsJQj
AEAaugTPIXBTO+3X0AObEG2tBlVkboOMXCcB8Dla4q3b9ZUm68j+6XlTaC0EqMixrPQaBJ6G+g/4
Qnc1qmCQPIMRbOKdi5uuNk8I/c2O0ALOjFVhK1x+W7A5iDi7Oo6O1ilkwRamLVxcCwIN6tO6fKoQ
kTzVU1PKKoXY69R1B/NZRDYwHLgBp6r3r3kYCQQIoCTi28w9ko2aEHHqY8GTgy1C/1qigrlIorca
ettAjBXfE/Y/bJ3XcuMwsoafiFVMYLhVDpYtWc43LE9izplPfz5Cs+PZOXuDIhqg5CCBQPcfZpMH
XM/PXmqER9Mzh3U++O37nxkVbouLbJ6hUUw98urDXBP+a4Z8DbXysjNGnWidpTk21DbmW34+fpRh
cCyaNn0GgDccvuKRFv4Vj1vNXmG2Nn78jziM3ztNr8IH6DH1MREVTpxKHl9lM0HAMWKBC9McsjmR
Qc7Hbc2GNXY1M0uHUqEeFesNWrP3q1Gcs98YyofOE3ORRbb6HPUxwILUc89jKMZNVY4Yphac54co
K9FfmoJT6qXtRsej7BwbcxEd03OskqL3STF7QA7sAQ0H75Q4p7iOdu+72vfTLq+1aV0j/AlbkpJY
BGmaiguNk+QTwuMBfoX0+NeYJ0SU1HGFdJ2+CqbIWEKLN8AeIr89jW6/sI2u7Bb12Ft3fUPxHOij
F+tTdO0cakWmqiJzFkdtueIckx80tGVPsrFYtOp5G8AztLr0mg1c7v+HIlXZygly6jTf7TArzTog
3PImQ3Fur3PbU4R88+vSjNa+UcU5j408OAJZ+eWUocHD3vOqc6AS61SXYQC+/lFEjb4VnA1CENQP
Cn6eG60GkovuXkbtcw4mgTNshw7jq7+CrpWPO+Epwd/BJPC1/WCNkNFj7kbNs3xwp8A6IDp0f7tZ
xpAVD+9qe9qGaZejHDtpxYMugvpU9xkqkF+xhKq5M2z+CqmRGp/0AReFZptGoKXiuTFN/xtZpPAE
vLF8cmpLW1kIklJr9VZepOe4/VQhDsI1wOA6PPP2vxsEzmDjAONayoHfc+PqIEwvvhuDsIQQFStI
9HfPGKAgmNvX7rWfG3GJPFu/Aglxr7Xl2wB6MJqSQ6nSZruk9ngczzNj6kAXG/NUOVeGOlL4C6Tt
k7tKxKRvOvwyvzIGMoEQC4ufKkTpIKQOu7Wb9q7Mi/HQKfXVtBQKhpadf8IEO4RRdpEJHADKFP7h
pF7jwlF2hVDi7djE9nUSb9lgIhQ7ZOaGf414LMe6e3SocBWNeJSNbnr1Bnn6kTR+lKLZyqdv0vhy
y/khDmZ7PtvIGzdPUWeDy275fK3kJcqDfQu8GGkLAaB0KYMhcDhro0eYq8k+GT1S9iPkOjNBvLHs
w6ORdn6+six7wPBw/N2YJjidvnH2t9GxnEYoixmQrGXWt+hsILgxOjjFySul7+FvAQ6lMD9fzaMK
MhSIT02N/oyKtH62RHwne34y6Oe0C+4waouWahrYazfR2bfYDaKomYYrY5q1VszxRSnKFUwpCA0z
XuILKvHVhYdVxCvK6rvKnIvs8zylcihfeVo8vWTwqk9tCp9hpiVQyWPbwSMNQMhthx4VVI9IdgVW
blMObd4l3GXgvOci5/sgcS8meqdLkZr1Xg4mjm9uihSTJzkqyshEBwxpNjlaVVP5GI3KDUUDFsY7
jKGLABObUYovrfnSOsV9jQHv9zod8oXhV/2jPao1dGMMb4Pwp48XG9h/6C0sbEV5L+aG52+35ntQ
LWWsb5Ti3qzLQltoDZwqHDvTVT4bVMiRsRqSFewQZz2WVcMzWCmedKzDNlOuRHfkuXCOSMdkE6qe
tg+09qfTCvUB8c/L7d9VxNpXr5l72IFd9M7iX/lfvT/3JbnK+SuM/L2s8Ux6GC3NIW12sqt1nNBi
LUgX8qSB37RBduVZoibi7tahVnn2HPxWfKMTa9DG06IMULkVGfu+hZYlPmI482VE7nZjeVOB7u3M
fexbf590yD5Yvda/JPispJaqfVjULtYtv+G+iwf3OZmMXT7HsyYIePm0OjRxWD0b+J26vptDzC6K
Nd6ULFpGZKaLGtzbNh2LbtgWOdg6d8hytGXncSv0YQV06kjNR6+Pw9yYlI2PsmuC3FsNBvp1kEye
2ZN1+H+61QUJuepS6/7LpME1N2eowp9Qa/ndkVP4ftKLTQZk63BrauM/V/8d0/nqI40xM+zmgbRt
lUM8N7duMp76rCcdo5gagjTz4cuv9U9RwkGQvaRUUgQ3WXnkAavH9gcoOqCDPBh/aoOHhUJXfCui
HLEboaSXpA2KXZnm/j4ujeSsdo22zCBTf3A83Q6OhXm7rgIomNzwW4we2kE26Z+rqhbOIUqr3wOy
i7bIXlDGQd9Oq+/Kqfrd5H+uZEytUGS3WGxJTeLrBlZCBxTpJBPrcEyptCnytwpPjFWdVsVedoOq
203VaF0hpYoHLZ1++vo3N1DuEYmoXxUnMXY1MjJogdOFwRivarLye9lNwuCpdSztbIxZ9hyA55Xh
wLfSU9ZbfPz6sQaz1qfb0eKEJUdRxgIwA3S3zXeeY4lPRaPkZxe4nZoZB69q8to7BV3Box2r6dbK
hXII5R+sg2AwXNw+X5SFgRdBGhjvLR4uRTh+hLWPjMzfYQ5o/y889bylN34EnfD+mk1YzoZp9feL
/Cf8NVtxFUwXHDd+dP3yWzkY7qNpd9ZBGRWKsZ0zfVYjBkSOor+3lmtAs8fKQxvV7CUstYOcoGqJ
ueQEm50iu1cenMrXFnJgoAZYKu3OyOvqMLoYcqhzgz9ZmyxkkP1bdZBXudIou8D2l0E0wBlN6ntt
HP1dCKGqWtxiKFfvSDW81l0xPCgNK1vgTMFHUZWsz32Yngb48xSlzScZ71xXWwHe7w/WMNYvKBuu
ZdwcnHpjJ0ayw+ek2IxqW40+ym3Gk1eY35H8Z//fkg40yQKiKQbwvEf7R1RZ8Zw6TXbqktRbyHit
9d4yDZ3giHlA+dbaK3l3xafwYJvUSwLOZW/IWaIGF3bhfQHjbzO1k7kIwtBZK5YZ7XUFInibFKsk
duz3MTTiCVFxq1NBd1OJl431UFHuvUZzQC2pegvQAHzW6To4me59Da8+8r49B3EOIuCpc4oPqbjG
mpduRWeIvZcUzgMl3XFpmmb+LYksNgBifEhyu19DT4qm9Ltf8cBOQGyeKiupTmMTZqtmNJP3wOqW
nerVMEkCyE4BMJkdtgec4ZKCqt2fJvQnlN26Il44te9vYmsUFP89eE0TjDV5lc1XgQ1sVV7JWAPE
+860I7TuwKqshh6xzSHOsvM0N9ArxX0Mr1D2rGTMzm3koNAzZnunwLgiUUOxwaStvuCYXF/0HHN6
r8GpFopIdZFNOHb6Us6TXTm5cEt9OdWC1LOs0g5pZN+7ql08FtNOrpJybUQjNl4DqSDXBeF+Y2Ql
+oWyDKYWSOm3G2RfTMR01UvvGN6+0tR4349qCQgMaxd51cyxqavKowmSfK/NV3JerardjlQ1hhG9
/ggC/Zjog/Eao4l7iKIs5ONE13RyCOc4GO1lt4kNwLR69Aj2EBvTCUC9nzy7aSieRtGKp6JL93Xu
D2cZEh7VgVg3raMc7DOgRlpnKFs5mmuND9gd1BGV1GvtOO8gZ6uDbBQ0qJLFV98r+RLnZUzQNVnw
vCAfFiQyMDYGK7kPFHMbD0HUPCZ+oC7IQIhlVs/4uPljOswCGqmiopYRVGcZgtbUrQL+4Vsfw4Or
lffekar6a2A/Z+6oZwd5oGuqKtkLzYLSMp/obKei0NtrxUaOTvp4Lv30m+fMsN1IZEe5gZFdJZ5h
EvOeRYTAi+SoVmXGsz1303myHJWTVegOJJ3SPSfV9J5ZAvAn5//W2Sd2m36b/JJdVtt2+MZmv8RU
RS9B9kuim/2BwmqVqnDCJJy5BRSuxO2wlV0DssbCcPTgYQAcMbMZmsUkrP7UWe1wklfIXfKYdap4
Lbu+FQ8nk58OUQH462FMBk/HyEFBpfaKKGqyIDtZ/RgNaw1vIv9Iu7hfBZmLAw3sgmBhucN4FUYy
XgMfcV9FT9Od7EZKhMLvoIRYpzBFztOm8G6Kffv+dleZeevSqvD8bHSFw32SbWIv3evkpC6WLQay
FPYdRypkovppfA7t5GKM0/QgxyyleOniwrqXY36vfA56Ed7LMT3pA1QyqvIkBycbI422InEhR+Mc
IwUN+5ejHC07y1wYk5sd5SjmJiEHgHI6FHo6PjetgWuqE82gR34iwNhIvuZVtZejfJOgEikm1jDz
KH7w1ao8qkOpbmwh4otskiZ2V5pF8kzFD/QWm7K0hHujuUs5RQ4I0GnbQPXdxVcsZ0e750sVLcya
wu+SbAX5fWe4vcptnjIrwITW2nVscD3pJBZKgxrGuNGD0vgkS6OBTEcAe0gM65ql/mthOuAyc7x+
g4RFxkeaEOpEin9jKQJv6Ua6hfttbU3tp+rr/aHoXouiezf0o5N1xTvOi48kVtRHDjaQMvIKjuYc
12MTBvwIUQLR8fg1AQ1o2S7UoCCLtkCNwEHnCrQLx7ZeYzK/mwZ7kc1QtdZraOGxlHkNREpso17M
/CzDFik+rAI5Z8tua1hkhimeb7w6wbXwT2NT7L51mx5XVrOLxeor9s+81AQMrOQZbkW8SD5iVVKP
MIcjF5hehokU6WXVvJ9yTpVZ0o4rxDaykzHo2SlzSjvavpSOmZ4gdfgczMsWrvgMavAF6959HfAT
VoCqb1PlXYZaizUeQPpCqedXFop71OFw7F0jU/qFOU/H7XczZTaCL5E63J7rlpowGDa4NjQgqfwU
n5P5AR/z79/CNGrQXGW3UGvjEwAs+9LZSXLmqP1L7goMLe7WXdPqtz1FoGmrWGM5IqvlkLeCCCbv
NtVGLMsSVcFqiJ3X0T/hNui/1Na40gBnbUVcOzvD0tpHw0C5D99o8V2pgJ95gHRzm8QlKuvu0ajV
4T7PweaCI46+eyl5Cs/8rox2s+yKpnsYUjs6Yn4MB8RxwzePfONtRk1ulhn9dSCVsFPZR+wmNRmu
Th3EfHx4EcDGR8jzAaVJ21zLF/ICs3tgY40Br5wBUjCowu+qSO3lMCr9veewvDtpRl7V7st3NQ62
cqbdFrg6+WX72ASOswt4lm71INKeAEZ/k7+cwR6A0rL90oA+2wQzT05v3e5M2hCJuPnXL9lN+pFu
fkL2w7MDBsCpqXNEf4Awr4r+qffqdpX0CDCUrdK/zjrbHNf696FP0h380njjpnb/7sTpKbKgB2FH
X5xsHfKajOP1Bo0tM4kVmXlF5pFpKBE1aGPzpeXLXA9+/1GolEiR/H3pgKXsPfCZ6yYfu482SKjF
9t5z37kJVTrQyzIO6/ogKDk/lwgJknfH1FvGyyI5qaYYt3lWkC8vZ+XQmxhooPz0Pd3c/h2b8Q95
xIkmbRU+SrPY6FRgv97U6rRp2yiCT5QGd+m8kcAgbsnBrH7OseF9aMvou0gU49WqcmWrAIhZ23N3
MqMN20EXEAu+ABeFQ6IfpNGPQq3Mhanqw6VDomHftEm9ndK8fSos/5ecocTuAWnKhu2zWq91SAbH
AiFSuNdTuNLRKfh0cZaYjOKYmK5/kk08ZsHt6ivWC35OwIJ/TYv+3PA/pgmtvNzOnyElrp3tA1NY
FGZknajYYUdblIitB2o9rajPWqd6bopef/Kb0trJeW0zNtMqUFt9aXk53/EQ6D+ZHPVUWMoqEE52
LOaeDH01il1iVmW6t6l/3YWFEvaHUO13vmG+/juASo96Eo63jQo+WEkJRC1z0mOYTulRdoF6Wjjc
/enLKzknVnXxeySeh+XIrZlqk1PXXEdvFxgpASCam95FjOX/9Q1XBHCgkkWJyhF6FtNeZf+4Nm3d
95eQUrUNJ+dpCWVZURZdmBh7tYiQNdmMLMWntIjfJ2vi0ajoxUnxaGT8qwvwvt2oqcLJbZ5iTZm7
iSOBpaaFsZsAGLTMQi99KOqSR72tCoSeRJcu/goK6n8HP4iQDJnSh68mswFPWdrjV6SYXwkVUrAu
mTMjBvppM9iDdbVr/hT1mJU/KYH15Dd+ah5/V6PS2idfEzncONEfgQT4pz53inWGDO5Ln/efbtzq
P0c7XFZq7X0rEtPHD830LjGPwu3k+8Y+VrMIzfUgXU14cb0XoJzlG+j2BOhTdd/10MfLikw88i9l
sTdNNdwpqlJdTGeEHDjBqM/RdKc6GT40Gvz2THgFuivRsKDoNZztWTpfXlF2SjXMFRUbnt8CLDUi
Y3xlt1YycQ6NusDYwYHD6m++DREvRMjZ0q7DeJjgZVXl0kmU6B69BIRPhY6KqxZkcLeGMJnrhPHZ
mq8y2z5QA47vZEg22lz4CAAjL75i8moqx1dRDO6sXvKEu4SxyTIDPPfcqA57ATtmN9r3CILJmA/Y
b5/VWbCQMR+6xRkyZX0fo2fhWopO/Wy+t3RYGbM4vZc9OVebN1CtiWGA0Ktky8bTPvgcEpdgaWbD
PMyt63TWFALBDUJq7iuN1e9DMZeUCtDWjXD8Gg050ofj3MgrTP78XWwCJ/BF0t/jUgQbUG9PcaIt
c9v/UUMUPEAyDh6DyglQ2vjUAs04y0gSZOmdg5CMz6Zyo2umu5F5aZl5luS9ASOkjfDGeCFjQxLu
UhTCMSkjN00hIB83cuA2Ok/W2KrANJrpf37f2IegGYLXHq3bVCCvWnC8Pw5GoCxVluX3MWcrjY6C
eRa2nT6QzUWLh6X3HQFiTFSQJDxFnV9cDa+6yDgKDvF6TAoTcE4ISVfHbneeP9VGA/mFJ7F83djV
l0hae3eo0Q67unFh+bCZWvIXgOU3d61QdKhPZum4qkSGbMds64jHprL3dV60mX0dZeNPDQnwxDV2
5jzFRhnlgivfXzMyt79EofHdqo816Z8fARtjSLeF/ligBLQdlNLbD7bjo+4WUqUHa/tudtHRrsbu
J4mke7Wt9TcjLX55TfjRKkN83w0164WCGKVWBOaTEYXRIoFa/9PHC7djseQMp/H3mUKYAx4e2m6T
JTvg7zbpN5bwZMrCH0aEygJeQY5p5OxG/aOhp/aP0AUOA4b7pdEtfc3+ktNoXvYnhJv1FZbrwfs8
FR78MVVmrXfTCq4kkNyll1AfE0YbXOHb6w+K2m2KUgu3beKZ+6Az0i2m84jyx6X5ZkLFwpI3+KwV
oa5zR2j7Fgvr54jNVm9M/icLSrEiw2weTb/SHjmsf8h4IFqS5uRhKMrpa13tlWdTEQfkAOvPaKiU
pRKa092YV+GlqtR8Qamx+jTRLeJT4Fpnm4XzLuw6vi/zgG3Yx0gXzgozxRCZu/+/qzfK4DvshHH7
NfjPzr4t7XRntNnLVxxic4DlGFWBgeX3rpE43hmRCxez4YB1rOdO+6eRE+RUW8KA/zPNgqNC9f/P
vCxkF2XUKbrdRvoYNY5372ICHTZR9ihDJHQ0JCZT6g+OacdLH8YjEotqtZPDKTzZrdpjbxJX5U8A
vPE+nw0ykOnFgyLAfgTjAhRZ5phsSjGzQTUMKOdQUw01KI8a7A+Vb7w0/E8dJct1prTlXvf5E8QJ
mIk5To5pwrLBS4++mnfXplSfZTwZME4q0qw8GXXinI1aZEiq8DkA9K4udDOaHhRL6+47BUUPv8iq
595U+qWT9jFFXp2duzcgsprlH56J5JHnYpbW1lr+0e3Quo0+Rhjpu8ZDXbKeoy7ieyMceMQvyhJ1
PGtc327W1J1n+tMzagHGIcwzdYV7c3ZohrJZ8uVMn5xf5Pm9q7y2aj1f2JxHMQqLsicljgFZJg05
07mr8fveBRYpO9mtCt1b5iAYOViZzbGPwgoYUjx9RJ5+VkkQX0kOtEfFdajQl/r4MbrmOfAN5Wq4
lNWoKmGOM3t2tkhdP7SInZnCjdZqVw+HxOqxnhlUazHG2bKrGuHaoGNja+8p9nnIovbbZKk/NAjY
74oYIZJGXfFash4sXag9Twb6OCuvHbTHUkzKKmFtOyulGW5ELMb70JhKCPC6cWeQLNw1dkIduiH5
BH0H0PifJkGP+H92xeS9NmPlb+Xcf6ZJw4F/Y6wg1WKA3bjVvOn567Z4qBmI7RylkNiIw2XZYatR
taUOqNXchXlZcLwyTWrjrqrfWwIvF71lW9AqinbfyHnzgOx2k/XeiNbbyfvloGxAuw17qwTbM0+9
3TTfbg4G5ZFR7cdN76nKBbvTPF4EbxwE29Pk2M2tkV3IKTsdjavDP/Gvru6Hu5Y63WuiIgBTO3Cy
c5xq9vDEqy24E+sRkKEGbiLWf/TKOjdsCpQz9r13HR8jXA9fo6C2DuAF/Hv2eepK95zqjWMmVmdO
89Nu24OKVNN7GgbLdMCc55/3GLGC/h/v0fnW7/cQhfH3e3hs2FeVWtbyPYyobuV7oI9pvNdqDQ8X
YNcpLtGSmgmisWbfl4VwTu1MEAVSD7OtC5Kl7CpF1PPRU0Ky/JUCL8PJbOg1WaN9mFV9tMzc/BU4
GLvmifENQ2xjUWLmccV6KtzEZoSvjZ5z+q5NZeNZYD3jAujLjXOAi9wiKft2VbY6gNIZ4umH1d/d
etTaVYV89K6cIZ5yVHa7Wv/d/ede0XeQg/XoM6sxKTMMTHejHqEepLTS3/2bi5rsO7VS7pKv8crs
ngDUr2Ldt49xbka373eS69cujttr5pf/xmGtNVegYmJdTO4z0BWb7GOrb2EkGhfLQ90VwxEEdCbM
A/LB+zlG0ZXzefJmBEm3iqdBvzfxPEAmufFxIooofa9H9DgWWloC0ZobD4jBOQ/KV9xf6gMpLOR2
saszkfSOF8Is4m1WBOHKnClssklsmArt9DhpMNvYZOkrxxxG1OWYoCHxAUzAghgCD2o5tPzHJtu3
90qD17al1gCUk7pAL6dvUJm31XM7tPZJ3utMVrN1SuCPAXId6K0Bo8Jfq8b6OAE/MeGxkUmUEQWD
/+rLcQrWykZWPPIsOA+xaW/NbNDXlR0ojzDTSwSKQZwYRv4Rx3yFOtdbJHGcBwt3dnYJK/s7O7tw
YaIH+WqWZLzhpRkXv4NNpPklBE7PMfaiIN0UuaV3EhM6P9V2mJCck8R8aTKJuAlg8D8xq9KqS+eN
OdojPVIic1dOBoiQ7zo5D6uwpej6ei9CKwUAMabfDbYvfpQPL2bfehsDzfe9o6bG45i6/86YZoKj
nOEalv7YJdqJFMnasiClSl0MGzH6ZVYF4+5LJgNz3wIi4qMUxMDj2N31UwxWiNrNhlxLDkhaDa7A
Rn4WdagfZa8dB/WgFuBSpPCRjMWa+IkJqXabUc8zikHBrHm+3fGRbRCeHyODmU+7ENTOIp+VoL+o
FIrofg9ItoUckAwMeYc7tuHiKyav3D93/K+BbtPpVnbvxgkW3XZfqxt0AnFYmqlG9pAi9DSGQPPm
vQqaj76z1Gv0OwuvVpCHcm00/oqq3oeacpaxNjaU02227DedvWuUFHqRfAWtt5SNo+rlXkAQdZXS
QPSGX1xotr1TB9Sv0a4GCR4P4jYq/3D2PGq3Ojn8CaQ7B13lFD5SePJ/sbrfFjyvZLHW9de8sXJK
jpZKZiAcd1rflXsUFad70wYdOllj86IWFGu1sB+Ofgf/RMOrvUU/XOv8lUiiduGK3NjruHwg+JRq
L73a8U2FuLOZpkl7yWo0lEKAMns5qlUNQieVHp7kqJ9julhH42WYsUM4DRX6uEOZkp1FWbT3zdwo
Qs+OaaVsZa/Wp/Ze9TyEyKE0bDJLvQD8wvKgcjS07+dL2QzDQ6dQ1x7n3W8VUAi+Dd7mZQHg2Rx6
0Dirci2LoQ5Xvl6OK76LoNORn0FCv2+a5y6qdhaC4x9j0LsrpLYm8t22/tQKH4Qecbh15UrV3Ilj
lVlce7d/TtJUfHgqJXp4SPpdmBvITynDDxlXkANbktkjVRYr6jmqhkWjT0/QXNonG5rDVW/f48AX
zXIsSxZtpbxvPat5IrUilnqe9Ts5dXISbatEVrliB5Ys8tEZTo3io7zGur3HBTV61YDdKDNQIYyz
f+OUvMcPuHA8q4xHKSQde0V+lFdfXSsKXyGvvtVsZkhaO/pFNl4POd1VBYe5P7EgsT68tk+OefHk
pTirNJU7bsWc9K3DYtV0SfuSgBc51lUarDCk6d+zMS4XHtuSVRcW/bKcVbTyjD1haRnJRnaDLOzP
bgldax60Rzu76kKDjmeH0a4u7HiLMiu6loioXAp1OiQ41Z5kTzZlXl57gO7H0FGBCs6zukb54fk6
WKS5J+Om39cclKHTiYEMioGtZvltQJ9u47CooU89ExIc2eJwHpxKp30NysFbgzER1dqci/HxgGfQ
UER7VUGKbQOJOx0uBqzdfJlW9UieLHOOU6GHfPi7ND3iLlABea+DE1jmHEkFPg1pM9wuZV82fs8D
EvcfZfMVmyo97VaQusD6B8a2to+Wp7QrvTF79C5t7bVt4kUvqu69MES1m0pdWcuuPrKXt3rYMt3a
95zw3cDdo5z40HamzXdKpPD35riqIthbm712SHyvflMR5pjDtcWxYAaDo5xCN660dFEh23FKRy/a
yUz2SGreimxoS2Xfz1go+4KoE2tWm7/aiRke0dqul7Ibohm/CXw32squj6DOIouD6U5249FYT72X
7QcFpaUxiJBtHspqoc8aHGGHJC8FoeTQQFZ697a2nitvkdGXh7D125UzKOLOhDK6xd3G2qikPdgN
ANefwtG5z4fs95XTH1QvSm9hORaW2IhWs3FtrfqfDpmA6WWuyCVd5dgLJSRFgDXHN7UolYdbLLfK
emkPQEirSvEeZDPOw1b7XPQGFIE5LCOtqoqtW7oj9lARrnoRW5JFFih7lPE96O6VvUdqnO2B1VDl
jPB/ujOG7CxQRbmkWhVf2s4f72O8GWRPxmUz3UF98C/oY9Vrp8MGBdfi5GhHvZbjgBYkx7/68lIG
/djjEx6JqwxhJkCmguJacpSjwLDS0vteADw/+elEIl5PjGE19Xq4KjqM4W59OaTq0Q+3qocFhDGE
wcec5Vz13IXoivFH+9IpnvUj1zuxYN/jP7ItKHdWAI41yIU4WEnDWQ92Qz8zHvoetG1rhmfZs8tu
WMaeau5kV7eSfEcBzYZGww0kKyrSBpzOZ0SXqhrt1kCD7S214Re4bnrNqg5UJcdxUtJoDYXoliIc
gSCrkNNaLEsKLbiOvSMe0EECkTRrDYECQc4S2fOtvKsah5OLicujWqFrODhsNDM81239CqfYuDpQ
XJdBXkH4n7uBi2GFayTmQnaBmxtXNQvZKVjJo7xLS/rvkTqO53Zy4ys5VNEWzmMEr+RqFyFFw8Z2
1rLbG153QZZvoddaDXbbzu8oyEb7WMFge0JU40KKCdAn+6FvCIjBpbHan0nT/HLrbHhGqcdZu6Xl
HUdUNO5ci6UqyGL1xXWSdz2xup9T565qzzQ+Sa+1Sz9b5zP3ia2Eeo6RDF3IjEHoBRzpUgykYXOp
56CACytTBsmcHWlcJbn/uuNrQN6hYfUIzz/g4CUioTyiLLQcGk15KfsZ8kEdaCG7iQ9uZ8BMkEdw
6L9yrANHGin2Vo4iJqAtwD6Nd3JU0zIAtHH/WFeSUblI8cpStdb6UTVetBCTUz8lLkV1JxkgH7tB
DcSeAq+bmeNnDdNT8VGqEWon7nW327lCV7/HVfHT6Bz1Df+LeFlbffKUU45ZObUdn0XnORsUoaa7
OqiRD5yZGMDYpjs3q90Nmaj4rOrslQK9ip9CKplL+VLzaxaDOX3XAnVnjyaWXzHVp5CtIlZGWkWG
18kncOPeCCWgoWAGUm+8c6FaQhT60OeObEo5+NcUGW0wW2lsZdz9NUdeyhfUCmwRy9og0d4f21xE
G1ENzRLY+fTQadr4EM9XCtw+tngiX8vY10ASwgNuupLq0Tz5a8AKi0e8P/vDP/EQFx7+ENGdV5uH
3EQcPKhE89a8Womnvdma4x8n8InLyqtIIoclcIPJq1B8Ub2XgZVATjP8MjyocHrIhHLXFIWCjBeK
8DrK/M9UU1by9jImD+eTnV83taGukEkf15nIbZx5B+tiQu/a5YnT7eKIs5WmZ1iNA1b9weIWsw6F
HqcQt3atS8B/7Taz03zzMlrRn5n92JCDnmeCGQ0WSQ41zehREpSN9udKdtvBTI5hn/4e/YoVUcYC
LPuR0ZHqIo2CSbI4gntGq8Bn9TvKfq6lv69UdQiXSEnUq6/YbYpjc4u8VKnCLzQUHVe6EihHZdat
LGcFy8bs7Iokzn/6SraIfIFM3xz5CiOYw+7dACZPEateRQJpExeds7eKok+gIqmJFXt6NpL6U4Zt
M68pfeUpPvNdyF5wzgvx2IPYAkoCaR0Y6dxtiKA8grYcEG+sore0NNWlN9LDXHHL0ol4q4vEg9o+
xrWnYniZdNvOj8zlbaxsxZsVKDEeJ4wartnewV0HBdNP6RIBaPf2QvzhQrxS2uFQonTtt/Y7n2tz
a2hJsJV72v8Kx2odYMsQRc+Z1YYBovGxFR48mGETJTuOZBaHzSOP5P/j7LyW49ahNf1ErCKYeds5
t7Jk37CcNnPOfPrzEe3tdmn2TM3MDQpYAClL7iaBtf6A+uWfGGg/5Sxn9cJ7NWzd3MmRjAt5LEMf
PUB/NRqWMujGIlr1GEwigFXm52Kwyd2J7lCzaTt7cQT5S07IsexNE69+jir5poxyEkYy6JO7XDlx
AL9h4xSRsSqx9D7q8wvcyUzD3cmxbPJ5RvbUpEZhRUnQQhn7itNwkVruLte/akJtDx47w6MbAYi3
50b2PsX+Gua+sVOsYftfy2Qsnbwfg8Cf2m49xPGBs6IAVHcviPdpD5E/bod5JBvg5xstmzPCcygC
4orsCKVaOXQcoFqI+LtrENfdi+V135o8ULej2zwAr1Ueo1bzHtPJ1bfCQJ9aDuVE3xok/yy929Rm
6d3WgWphn5Igy54lEFdS+zEPa/d2o0HRtdN8W8REuQ9M0Bjmv68tBIzWXZ937kL0Tv1Ulnnz1NuU
d9lSwseeoilZQjCpmupJLphEkixBt7YPit/7FDXc6W0EqLbMANC9ydinXv9n9vM6Dr1PelzsNTFi
0xIJc/aQ3ElyIuLcMfS8Mj44fmi9qoP5VzxFJoVjmHhs3NE+21P5bXKaZCdHnLbss+xxvkevI+2K
XRaGXz/F5QpEr7ttHFAtUINpuMiGouJ4gTjLToFkjgw5KhrBtyWRBk+rAXRzm5GL79c6jp8uitzB
uKl1f99PzsKpn51kN5/CIUDgrSqafwIL9rgJpvIgqCG/Y4B8yrQ2f6LyGj2nibpL/aZ/b+MyOirx
2C71eRWE+2btQcHbytm0qEG8iti5UEPz3ig9y3sFuElfTNBJi9LOhvcuVWoQN7h+4CxzxrLVOsSB
h+NIY106EdoX2ZNN0aTQodqs3qFkQI2Uwp110TwVszQTJ92JDx7Sg/OFgP2sS6brW5Q2Z/cSQk3J
W0RN2XUFhrFo4zj6micBuhMJbgRuaMRPcckOSsnV/rvjK++1OZQvJcILOw+b4k03FtO7qMVOLsgS
NhNsUIprT7b6ZEAPX+Vt0iMH/RCPvnaC/Bwu9DaMMUKseFTMvahTf/dkzBumgT1Lj7k3emyZZawM
exTHezNEKNuMLWjTqvO3E0hQqpQNxxlE5YHlIsgge8XkqycXh7YkF/bXIg8RMsAB5mRlk/qUq9FX
Gc+nrl6WwNjOGjXZh3IAUCknMo6NCwWdhqvWBPG1hOl3m0jnDWVttzwo+rg/j6F/Zu/90I8ivkoe
smzCFtByZZJyi7wyvvJIDTdJmsyy6lZytVRsQOMKq1AHpsDVmxs5gRx1vjVCZWQ33v+OGaa5R8PL
viKBSMrZF+0OSmn4CmBAB3AOG8hW2hBBs8bcRqHar+Rsq6NR4ppUU+UQ2J1yGq0KWMC8OBhQ86oQ
t5GT2RBtW5wWF5Lbl/0h+MmhNuXDyZqZf303NEevWpcmm0KjnJIt74M83QKnrc/oEaqrRtfHZdtC
vh7wSn+xq/aaqrAaLc9JTi0idMvcDOKvpV34C8rmIZlkHwii48B2SEXzWqXxGlmOGO8NTas3rQMN
okgbpEfg0lWXwY/zXVo14SFNbDx4MyhjmZ0pZ9mUwfi71xZ6dwyadH0PfVrWiup90DR19ykuh6aq
RytSo1r5vQ6emjhJb6TEZkBoVA7VGTI+erwSVWEnJ4kRl7NyKBHk98USbn4fZp29nFzsj0rDda7s
A4MF+48QADvSbTJGVcCFp5Iv7Tl0j5t1UW6SCME8OVF4aC+V4bfSHjksiKj6HrTVyprs4Ms4jfUm
rELYVkmiPedl9k0uaDUkgJq0jJ4qXG0OAlTE2kf29muOcN98h56DFUToqTp0MG2xjwn3AhzHRkuL
6ttStk1TQ3FQ/Wjfurr32kGOM+bZqCr81TiK4aQ6bvIY8wlYyAtC3CBu9InMCFGNi1z/2tu9BhVl
6uPwwY7iX7VfN+cYat8rdQEdrusUHbOkT18HNTeWqe7AKptn43by12z0AHP6s9KROZgDknyuMYCs
L9tzFlmbFs3pgyVnbvN1FX8EfQUbUm3Rw4vbvZG4MT5RNJ0nzrmGx5YM+QMy+N0QkvUYiuRF17Ru
39hFvJSzSPm3j0lQrORImH380tQJInfvkvhy57jw7+nx2EOBOXSn+kZ+8eeenLBrE7jxOEybGyCR
rAry4u6Skm1/FWblXlPKBNeo8ZytzmN3QVLMvVak723yTRTwpjGttjIoV+dsLi4mhQQHex2O7Rc+
a+T3rKi+VnMPrMM9nGU17BxWmvNKOS9Xyma+gZdW54Q9fTBnwEgKNkvgBv4xjpz8HUOQ06TiTqXU
lPBLBQGUOdzbjnVS00KFMcEw7poMGwHK/cja8qRG9Gh4nBTFmjFo5nOm8RtVivsoR0lmGChT5PFt
sp5mh2gExVFV95tH30yhKLv6QxTU2RYcenIbllpugAUbkvMgql2cjFjkxla772rHhcM8XzA3OuuW
JMnDbSkFQpN2eSPTlew10bpxk2hdzAmcxhnGD0vPNo2umi9x1uYXJ0+kO87X0QcgzWkaBeNM1V97
ANl7uBbWUswPgSqnDtXp7e9Z3W+yfd47R9+FYc2XG0qrNZ7JlBWPNrqjC0m4q0FcLgstnv5zIpyv
KP7jCiUXxioNhQZAMSswbTdMCBMFGkEDr/iDbQ7ZCofz8QMv72CZObo4ebzU3gpE9uUyEeXlQXO0
v5epQ6Dhv11ZbxZ3E34LhE5NSIPMT9MxYzsEpjBc9n5M2XCO3Sdkz1B1b1uBgPoUvw8nqsJ9OgvF
/Lk8NUv3XNS9Xn53sLrYJW723fd91OixvcbUBy7DQvFr7IUKjL4p5+FgharPCRTUnnq3uN5ioozN
bR7lfFom0R1V4dU7G7YR9i2oWau1BhcFv1k5kvEeKNu2j8DRy9h9wvKh++hsBe/xDvTECn0pf32P
RYrvnn1y1z00C3chJxrUMxdkpqbtfZ3tDvFhQIbz/q+RkwlIc/AmNiIeJRv5wkaJdnK6ePlp3QSx
vag6/YI/QLJvAXVPTVtRyaoAzcVIHaxdtY4ut2DZhNHFDOthHTlWunSgrwvqXEZ4CcgG7V1FPMvR
X5ckGToWJua586Xy+tut5HhIlWtTatP+dictxzhrrKmxk394LczYOThiUhb3IXIyCi9C/5/GGBCv
8b9hwA0EhweyekS34730MvtRSxT7kSe3Cp7NLnm1TIDq5qa1p3FlxghFmQmbpmUi2D74PlT623iK
zL0aWbDt59VKX44PffutNTNEKWqqe75WmKe6V+KSZNzcnRx2WT7/eXJoozhYrtx6Mk9RqvKdjsRb
0UbWUc7elsyTiZyU4yDVbQABCMLdLpbBOWeL2kDkmqd2iN9HE5D9/Ra3W9/HpuVV+3CqD/IHy7g9
/xTZG/sm2iUjQuvBoqs9ewm2SFs1YatuWi/rnoMiLS5JY16CrgWZUmaUR/Riao841HU42QEXq62q
WMqhhZL+Mwm3hQ7s/1GGkqjXVr6vXEpUQxc+2PsTUmz+CWmoAPTofcyHK1o5nA9WjU/WKbB7qj1y
6W29nL+P5ZW5Nr4XMFChdHNLGbrdV45vt7gF4LGUh0RBLgsTpwgUr/nuaEUAetIJn6bxciv1alUU
rB1X9TdlNbELGup2gXIvG2ekCRdNEvN0+qN+O85iuDeVXIcUxZ9Jipb5BVInhuLovCwbpcwOInGy
Qz9Ov5v/z5hXB17MnnmqNxBnXnur7k96o/UnCwydgESwl6N7I+bJ+1D2xjBgb1xgonm/Xk74gT/c
FsuJJqjf4i4tOWKrMRQKFDWTIaYsjzEG0go0OoYbh2YS3zvDo+QymaZ+yo3iJC+Qy3TVOlha2Y6/
tFbV4UZrzVEb4t9NVykqIhoCB8pbF8AzqEdh7usIB6LF/375/R7I0+VrMvT5IU/QKBF9+26KRj/C
N4qXUei1sFEVZW3nDTqh8+xkkFbXQZ2eNSSVl5WbwHUW1XCwISAdzLmRvcYeEzTFLJGmHC9i2ltf
k/1bRF6nxu6Ai/i84jYnL5dT9/nb3eRSu6wut7dNNT/02umL6DXtuR4Mfa8PVbAJUUT6WkU/plAN
vpeIYoMSaswj7GnloVH4RLYceb67Xv8FbqtYFZYHmrTV27Nw0B3vRrv4YuNqi64cOWJhTfVr7fRA
CoryC7mNFju6Fj2WeVkm2qNVF/6Lo/v/VFkOqoptdZM9WHbHDqcFVdsEvfJSGIl/wBsrgb7EMIEc
OGPFfsrRGGnho90a20y3PbQxcBGzOOuaY7jT9US1roJf4WCNA7KCbN60Q4X4iL6U0Vs3dbK1h17I
MRjq7oJlNB4P5jB8KSkYLCfMRoGz+vZLWio7hJTGLwhCQphIO20rl7F3n7Ud7DfMT76Fnv0j8iYy
tgm1y3pov4YZZeZFlJGvSHobi5F+hAQzzo0M3pr5EsvM4t2geWcZkivk2r+ulbcuxiE9FAq1baiU
ByrJ2fNgmR+m4lXfxrT1l0K3zEto4dIxWK2D1RWaiHIW6NY7Wuv1c2/m5sHN3WmJE6q4kkztzlky
a2jDI/wSTphS2+jvHRv+YO8m2sxzuA/NYV/zdlrJIalkdPbUfLxmQBSePDt4lnE8DKoN4nXggOLo
Ga1qrFNcyizAIIwjaH53FerC+5YjV+aX4run2fWqKVECxO4uvgKzAWAxT4RuvQEA2310CZYwUUyF
OeSfsAjZSAJXDL8jZ4YHr5F3J9HVyUOr69oi68nOUSb/3uEh+CXBu2U+Y+sJ/1kNiEpOjO1TYvrB
uiJn/KHwo4Lc+khINRw0V8PmRwMhrMU8rI1Qmw4YTau33mB7c/qTppM9rxN7I/gqV/0V/rRqHsol
cYMCxkIuvF8i7z7pmYE4VrP3uyw6Vp0XkgnqI9A6/w5lDzFlD2ShV0IEjhSjzheUZDNqoeb100qv
lRd27NTljfRI1KupTUqYfnwmwRXzpZ0PH8IwHIwjU2xC+6Ratln4K5patqbzJG5k1N69jJfn7AAm
1+olMMl5Uob6f9cbpv57PUaxr249+uTqEz2gRhNkSHfRKCCZHpT+Rxhk3gWRGBCEaoLG8zjasBVG
LX24BWP/p1yidBMehXIJ4kcswU/gmoDZkLJk1NUXJq/6o43ZMOJ/dmqdhlYVqxBJjqUctvC+3U3X
Os+lF9aHvvpoDb++NqkyPLSBOjyYpRMvvQHw4j3W55gqtFMKCHhe4itl7i24VGFXkiD0Z1J4tJyF
0pEm3DYuJF4PJP5NGIm0QrSZelJMZjS6VHMDwclkNh2CipOCLpubsnGyS9Kj8tb6Il1/mrjPJpZF
vmZeLBx1k1VudpK67pyoxr3IvA85uou+G3o88s20b/G7Yc5/xEt92oxh5B6STO/PKIsMa69Cs08O
UTsYUG2ZNctlN6CSuHbm6ZbfeaTkj9i5XHm/2qwDBRGtMR5v95AzVeyh+4cy78IoWm/BZ858kz1R
lNatN/3p3Wfvvf/zusadJhKVsjYdtyEnJ69GGOsRz9Louerd9CWFjwBQbUDrxy2yl8Z3kHyHRL+W
s4ZWcBz0/V+FmJBiBMCWVNZ4yMaoVR8ytS7P6GlV0xrDWnw81OzcNFEB6rQU5jFKTT4g4+T96eKu
lVCekbPqHM9dDSGWKH/25o+9P38B0ml6CdxYP8hRAh/7IcUQYGdF0huSFZniF6iXsZnsVc6HYW9e
b2DWBuAVuWL9KlU4BsFpRUGMAsRVAQZ5yHtrg8DTTR5Hb0jORtq2skzliwKQGOPZr6aIoi31dPY6
eYaPXwGxIsjBgbo2yMzct8z1iN/dm5XiNzCX4guzoERsm8dbpqp1ol2Er/eGv26BJCk/Vs+cYMMb
vdhIgap6Am39aRZKfrGRilXyWtiMmCJMHHbyAnrzkJUl+xUTDaBx2CW3c/wQaUj7ifxBGSL4Zj2e
QAuTVwMZx4puULp057Flw7zzUSHdt4P6Jni24UxUtNuiQTikmgz10aW0x+mmiX7idrhAJU/7Br86
XulmHV/QT8ExMAnxnrXG/iOs24NTe+FPgMb/RCoqGKlrvJWaNj+qAu8S2M2mMDg4yFFCifMWHxu8
k1WQd+tPE1aBT4CTh+/3tewssqN3g7ErGoIxehg81yOpHrx5uqUYBTjQYuwPSSdgI8wUKGSocdFL
9P9lFqnpao+yTr4CwfpR11n50PSD+hJW6ipoDf09cNXu2KJKP78v9HdKb+m6QqxtJ2dzr0UX6uQM
k/6GxFa/LvJO3xq2X7w3AJMXcZlhZtBP5LJ0QD9ZGL2WPpZIra08BFlbvOtW0BxK8spL0CDWGd4K
HrhKXq+gfA0HT2mCj2qCxMaGrxh0BbDL0KwxNCq+RFn9oXHGfUyKfLi2eZCzGyIO1Rj0SIRIAvR2
RJEMdZPXjXrxIR7desEci7xQveQjqigYBKqX/1onZ/3emP57HSq6YFpIg2RTnxqLEdH1FU9DDysC
DFArRQRX2RucqNgpKRrQnyeEm1666SzDk92h1Bjk9ltX2f1eXi4ickP/Gk1gyrOuJsTzQp5nKEwj
HuDNvoo3VexOzZtT47WIkczWidJscQjrYz8LfzZK5j7UDlLwbBCKL1XgPliWof/jtpRigzKFZIcm
kOFW7kuSTS1yS0FzBnZTHCYx4NtqRM7SVLEdzgVAiRB/172iJPp1TAtlaQmj++LHOG/OflMjCv/A
ktWvQpQTgK1genCRD4iCPkI63ECXO6iKaA3/nh2FHBtNZgAx/umOaX9OO9PFAQ1CCroIAEFRgHyA
XJbvqDBn+4gfRWK/D/kt1fRLm2cXqcqddeHOgPT3kWD4lFf+T6n+Eo6pszUCMCHSSqXls7Ss4yg+
ydkCs02YH/1rURnDdb6I702yBHtp7cZAHx44ArQYoatILc7DKQ3Hhxyv8UvZ6bfQMIdkPO2oPNY+
Pl9ybalicOT6GMPM93Dme8i1cpLNwu0empP59VqvAL1AX/h9aQxo/TpOv5Lch2sX+AFbWa+eWs51
s/HoMFCljkf8CipdPZluUa+HIUN2oNPF8d60s5OdDlq6vM3IsZwWwd51u+i29h4u+xQr9IRMWF7l
8ZODVwnkoCTa8Lcii+aa9jue1fZRYFL5JMJielCSeCFH8gKlNbp9MrndLVazg9kGQT8uvdCGk4Ab
zs50Jn2hJRnCEXWWtbcx4CsUYAd09/CDpkgbcIB1u+Znj9+WXufFd50c/jKnxgjJfD5mtEW+qR0z
ejN87y0jlf3Tw9zZrFr3ncxzs0a7wVz6GDdtJhe4mppY7pfIrPSFN5T9JUr97jEN7e+g3twvwPt5
7PlafHQVhDKdgi1wULtfrFj/gJwVUk1Cflku7RG5x13qC/APk3+5YSFeI+9AImowzRcbWbljGyWz
pwN3KP0C+1URiwfdqfJrFMATkhOaPpZLe/ap9YA+PWux/qjWlHztTANAwSvsMFIaBVdO7978X8RC
P8eE1QyzxX1xmI0d3Ish6v9t77cUeATkOnkg8Hfheio0sRIZkoZTF3dXMTe1brZXI0xdaM2gSU0l
csyFDAbslpZ6UZWbW5DDA248sXnq9IGE+NSrZ16j8ZtuFi+jH41X5ImjNyQ29xEK44/qPKqneFny
p3s2W+ScljKmUb95RkpuKWOOKMtdhrUPzCcs0ucb2mo4XMGLv8gbKujjAX3A1UZeneuFffQUzPNu
l3taeihrFFfkpfXoCbxakVY3/XQ/zECtvBM6m/ExSEkcYJmxCBPDO6Bp1lVVXb+6qujWwjNiIKMs
iccHyi/lUtj+sKoypz9XOXzjW08O50bXsTyVS2Bq/z1rzEMZyyofV9QEO2R5rQkCYduZNl7WLe4G
iAnkO39S/UfZTKMJAKwsxbpwld8xWzN5aZWjSsKHmJwQYTIsy87sL9Bmf5jp5B81JXYe1bkJI7Go
DCd4sCvTxmLbQZHAGnZy7raqatr92Ift4n5RMTgmftq1WEWQcB9yHfwUSPjqI5tsWNboHSm1Lx4E
ppAyHGdC2bgi0LDIJJ8LH1rZ+CO1vqCbjmHntNcCAtlLZhvOkoJjspOTZaYgPKiz45azFJ7VhzJB
ur/BkmrpWPqDovFLybVhoWBIn6b9Vq5FE1Dfj7oCAmf+MWZUiQUKLBWWRzXbZj00jwLhvk2XKN/k
iPc1wLnPXTkuLE1HmdYRS6/jFHZvbDcQqDv8CaJQAz9cS2ArzLHP0zLoWoU7S0Opvy8USpkc8rH5
697KvESum+NDKrqTlybahWpLfcZYbREYlrjI0C0+T/K271Z9a1erzxPzLH+cBdDa9CwvdUXHBXNc
K9VgYyOZtZTD+4Rcp4n4RCmU0uC89v5TQTiDjQ7Ij2sCAAhl/2tVauVMufAWZeoVpPcg4NVz8lwt
02ghZ/0W2l2amS+qOf4jAsR2xiKnbgi9iPJAOLonOe7bujiNEKD/RGRYNlX4rrq59zQidPGCeP/w
oqNJRx2Qokusjy/A46alOU3OTk5SubA3Rpj5nDq4IFP05qhUE6pG8xCQSvGYjfORhJFsOjZ8ToU1
TBjDxkmTB6NMxXIwc+VrYZsbvTH7Xz7mFhnqJO8VYk6oLdScU0uIn6LFwgV13/JFTRGCGTs7XVqI
022nuMQ61yos6zR2ZPYgnLJ9Eji5FEFsn+TEvcGe+3tSVsU2pbbmbkAHjdvGqb/IFT5e5FvMAX+q
qMp3yC7Od7715XxbBKconuL9/X7NrL0ufxBS9iQLIvtsoTa2VGx2jKoftFcz15pbU4ZDssSwud58
mkgbC4gttonbZnDYqstLBq3oFkjQi+2n1YPtJjNFo9oJjb1XHNRA0wOE+3j9Nz/ZWlNv+PMzZa8u
wncDyt8tfltr6NqDUybT4TaUP6MpO+QInPqYo3O7CnjdQoXnXy8ngzbf+jYS/veby3jvYa2COuL5
U7zm3SA0k43Fn3+MXA94CqxASR6Ft3vSXRz1OFlWdg2T/nczwcu/hrG/KlIT0soctzVUFILJLtZs
e8KV4hr5fLX9ojr2uIkbp1oPo2G9qBWmW3Ffp0s5q4WBdcb28YucRGN6eKrSEl0uls5k2RcUeFd5
R9k+MAdGqfojd/TiLOd6F/02v0HPVs/KYhEjZ96heRn6HF1N5Yh4IbXcVkV0chr7rYzJRi6pEejk
qwIqpvAmHx+PpsE1MYDJjP6TDN0bhN74NXtElhXyZ01lZ9fYQWrPDrrnNLU6mLdDs0h8TT3ImOt4
He/k2sV8nCVB0HbPcTGuSrA/D/KCuDBIOyXUAORkX/frGNjn0mhS8XXUKPoMzTdvcE00DxHCNrUa
NxTTusILab8FBiywydHUs4GCyBVALdWF+QI/mX5RjC2fBIq3S0cdnyte8cdKNO1R9qw+/t0z5t59
GKqoQKdjuZXxGVe5aTTzp1uaHggRowy2HEVf5Hq5Qt5NWJFRLKgK0LpDZWynmVGVoYX9nEIBWIDF
sH4CZcPzuTO/6zhjI5eHCKzr1lj+AhOikMDaRovrhcyGxG6M0AieoXIt2vzoqYp42COe9nutvO+f
tZ/u+2ltrJ+omFzSvOpOkwh+N0OWuc2iDFX0mORU1XcfeazV279i9+UhgsAnuW4AGL0PG51T37/3
ut9aUzpvKwrU9bsYxbt4RA9Og3eHpI2C5lVd6WcEqLt3v4OkQjjGgBRVjQKc3qxwOPX41vRN3247
V7PfeUr+ir3ZdZK39SsyUUu5ShlUvoqDWiyR6Lbf7ZESJugFdm5BiZNmoPChq7JyHWcojWM1l72G
A7LIml01a20eTv1Us5/AXEYuqcOsWHYwojjdQm85DrKLxNHG8Kngy5gfInizqD0FucYS/cNt2HnD
pdFThCdrC/UJr/I/ho1uTfGH74XjKTDgPNZZGn9UiCSvSQfaOznrsgXGpVU8pWgSPKbzt3m+SGtT
DNpALGkgseamKjtjb0D9k6HIA6GV4Qh+hlKhrqsy8dkp8NCCrdrzZfenRYCgDrWkLrjICUfORtPI
Rz5Zy3gzQdpR1FrZ4u6rkHygYui1wtxoTe6BZ5mD2Qbwp7GKU08/Gs3QXTUsPdwJXSboex1fvMkF
wKQes4CskQzJVbpltZdaexZyXoaaxrb4bqvug5tYC9MDuCTU0H32uSs4eEPsSq91n7PWAXhiaMHS
4JdcRxA6d14Fz76cmmidh53/As3JOntV/xI0tv8iQ37lUa5DvLFK2pegB6+aIEd19eA8KUmqHKDi
hdfU6BDEK9GvW0apXW9uY7mw091oU+RBhlIw18FBDK/yGj+hMNPUxqWL4JLshmamMofm2eIPQtLG
sv0Fzrk9GgpcJq+QvdbImlWtpWiy9JiCL4SeRJzQRbIDTEMFO42TTdDH5tmtKTjG0atdh8OrO/zi
+Ks8h1k3vFaBgyd64D5Zo+hf89qkAtXbj3LOpKqT6KX9IC9LEdf2bcfb8yqm7hGPH3DW1GOoxN6j
PvXeY6UvO6eDUDoPPPTPTnFVPSv2qxUU/J09f4Ai0enHvnNQlA9qmNkjvwu4mOGi1Ozwb5DYGQMr
e65n8QdurKs7tKZxm9X7wOcD8O224B4PnWjdaIB/OXxM+99VidFPyRjDgbW3/cQhVldQXPlEl/+v
ibDIposq+pXbO8gRYmZV37py7Pc2VtK4C2A1NvLNV3MrBk4I6bjdQvXA36vrkIK2Ff2MZK958VUF
UslsuNcP6alP8vwNV/V4FyGMAy7GGVGtb6nOAKxueH+shK6A9A8FekCWe5YjGGb5yZmyt9vcUDVP
djHiI2da9lrGoNG91sJ9+ASbKNKnTCnLs4RPyDmJmrj1Uryo1fJ8w1eoaYUGFbiDu46ilGAcmuRn
bGQYf86vYTkp423jPfXwFvgvjVEymDGHPqyQXS2gAmI012MnW/8EULnRAG+9en2XPaVJ/NcoZ6TP
8CI5N69sk+hb0qNKkwPVwSglqxaWB/3o89jXsrxauG22hKUWH+R0Y2c22CAt2qZ9BJMsHtL60Z0z
PGrRjfvbR8F20xUWl8OTn6bFEyzBczrrXwZuZ+79LM1Xo6iN99JGuqWGngsYCd3LytKPRW37W4yQ
etjQaQ1iIshfDJwANvhm6EectsaTcASsYk4er2lSRYumLrxfSDfrxVi9T3lDlQaE3ZMUmojfJmtI
b6oUJMycXeXo9kJOyUXDwHOWbNK0My0fgEFrBruqG7oHNnbL0VPtp8z1HWRHXH+tjviteXbt3GJ4
wHVVkd0GoI5JJpdWs5LrZVNBk/L0Pt5OkEQPCg/LrE6RZ03JqCZeoFyhITcvcTE70Bmmus8CHG59
bzC3nkW13DSH6gmR226NSA/6PGHa4llvhiet7XVeWmm3r9OxPk1Jk24beBy7MVUzj/Ssou6s8THj
O+gAVAtQg06aEoFmz1znWgW/oUFMYtG3bng0rfJgppp1ketkk8olaLwvGrMyt3LYWnWwyXRHLKa2
M466z7Fa9mSj6gaxqoRZdpu/R0kmY07IkXVXhpW+VZpcheGcUov07AL2tj2UuyAXypW9nXJFG185
6xStKsfy92GXBAez6N8qpIUPIFftq2x8ra3PKqzne0iNfeeKBQcZPW96n3meuRGbsxzYt1jjpbRo
XOhVyDn7JOiTk+2qwQ83t35GhpV+CXNhIv0XiNdKLTxsl0Q92yvWa5c/75WPXbQ1lOgRiEZ7xgKI
An+Sl19ja34P54m/KEuESnuUknSfRFtqGsFbV43Gqipa9yIwo9gZ3gxqBXNwQcI2WGu62rwqbl0u
0lF3f1SBSXbKiH0eCCWOY865E+O2Lzroh1Hlsq01nLfAzS+I++WPyUAKTHO2QP7dt6RQ3GuRx2+3
NQHgJN9I66UcptDT0Q7Pko0c2r1vLVPYJgc59Cfxoywbl0c8t3dA4yWx57y4KBI8aUO5t5rKeTO1
wTpZSgyTe14lJl1Zll6cbzBFdrVVOkYAhVB8VqI2vaB7mV3ge6a3pqU+RyXbwevz37g1lMmmGzzA
MRp5fSNqgJEGTrjXIMLuKmzvHlWccQDedsaPFh5M2xW/0OXJMRiAgjtprtg4qG0eenZ0F6BoLegK
zJGnAsNTR8l/dU54JRdYf7g4Sa7CNjfPZaHEWPDp2MVg5v5itVhpyLVmAH8yaYIfmUndnq9yQbEX
rihQXooSs8h71lEwiXi7ksvrxu/BTHwu+/wX0tD8X+lt+jopGDJ7UWtu0a1bm0abHe25AUziUqoH
8nws9eR3UPaMFHP2hezylj/ntjNt5ei+7n4byyHP5Od8fuWsvJ+ING59H98vvt1a/vyQxBvHyVr8
9W+4XXi/uSj9fethJcqW5/tIOeURmmnw0NRdtKgntfjCKUhdQXWAkjYW4sNM4TKgG02hueKgGSTr
vh7cJwyoAFf53zXAJY+5H+JA19R/36GCS3LQLFv9EONa3rgcO6qNVcIbPYqucSggURud9qpZJGHk
UFaE5TAAEbgvZyGt+/A+KxcHY2s9aGF7/H+/Pi2sHheF+EmBmH+08bc5JvkQxxs5DnFTwz6RhxZi
Q3NXRn0fFEatqsWaRwMncjM8WP/D2Xnuus1zbfqIBKiXv+5t95Jk/yFS1XvX0c9FOk/8vJn3mxkM
AggiuSg727ZErnUXGaLiVIRYTO7f0sBzqd3qjk2qfVjQA3HSWtyznRX3S5U56BdSUNPJfl9UnxpV
h0hgpTRHtrN1ZfBtYJoLRFIiRMOHOH3uTBM9p2oBPZ736XMVOOkzcjDGmq1kuVd96jCUVIFcaipt
0d3VvVudus4f96IMhqcGrZL14ArzA527E+D27heuF3DPmvqr3UIPcINGPLWdVey7UWPbP8T1Xcrj
YDuRSHjLELZfGfk4//R9CDHMthPtGx5uLjdtzUYVLmjvQwscYMXtB8fiznok28FbHGz7ixObd9YQ
d79cF+fnMqy+xbaPLHCw6RKQSbkT6+zx+IlteUq/O2DnT6hEC7RE66R4QKEtSDjENUaFAdibQ5MY
5ZlVfQu3zYfzWqCglfojcvqRbz0A2s+2c+H6zy57Tv5mafMeVO68Kocy/qj68gs36PRHUnSHQGjn
mdLzCciQuAxmj8yX3nwReRqcUZQQlxqEgfByVAjdEctMr+2+IO/w08oz+1HXI5BjdZasYs/tvnia
P8CM88m6sFj/pOmfVXjTIIjdN9PeDiNrq7pwqH7O4aY9B/Pc36dpqFMr5coDkuZUQzvtyO13GzU6
76tBT7TDB2gHST19cQNP4mnC9GsKzAvPCZ5z06DDxqjDH1mMOFNLqv+NwpRABDyd72eAhccYjORx
FNWAx5bmbMlOuI9YE7uPvTRxRbAMPCld6gAne14h5IebmIzIhViOpSIYWF7z9b8piN/66nQweASh
cl1qVKacaDmVLvD+1scU96+zEDzw331juPd44kxL8AUU7TnGlfinBwKLR2v+4YVImWWpWz7CaTIO
+CK4h8INosc4M12+2VN5wJl5WedkpS/RksYXrUvKdnVrS34kK8Ig3onMQ6b9T2BamgT6GY5XFJqH
PTQ0/aSN8BaDKjZegy53HlgcXERs62ibtp+jgdw4eFQDc+jmo05NhEJkJA8ZAzsvzcNGsjaO8dz8
aOUdTWu64G7wyh/q/mbnSXCXMqZhUwVYpkXIP7K6HVmEbAecJXsPxJJu40bMe9Uc0CbcmF6VH/Hn
Stm6oTep+bmBikJGqVidAnJjo2aa1QEhlydRBDogpdlD9d57sw0cuxbPfglT3XmBX5TzHxP9WfV1
mGvu86HPN2pUXwL/UU4o0s5b1UaP6VLeGNSS2nI98N/9HgSvoVugpwCHalW0qXhOatSIoMAV0E4I
hToJyhI+85/QzCyglrR28GzrpbUfZWg8hvxyjfjkiyY5qwNY/99nqplpcXLOxQJq8RZj6Nspto0T
Wyf6VYgh9N/TrsGq8zZDXZVvv7IkrddxqQnQaBF8Zz1601rdulOHYgoxLnfcItyZg26DFxXWHbN+
D6sY1ecn1D+ok9b722Q7yOq7sf+cjNIEYMF42qqC8eh0nr3uZBN/ZT4ZsqobNWpmRrbHnLDbqtHO
MFhdQOrYSd2Cd9CxOX68Xre/Nuu52WgYTSEaCwsgsTBhQQbO2fllb+w7HQX0xv6aebJYx7rmyKYH
OwTZ7dj2vSUyF8Mfbbp4Vjqt9TEPvui5AVIAg41RM4fzqPXJZUKd+2A11r1qRYnft6uis5OLalfy
DNv3GLVd/EFL/BqofWo6ijTRSbUGkbCyVKeiHDFFMbvc2834Hq9ym5TBRg2pgwbS8a7FzXajzSiL
h8gCYfgtO9Xw4vXx9Wz2en8VFH3HboYXTIpK5waLsHDe9Hgug/6ez+owYLVb7RZEh86lV4L+CowD
4grEqD4Vo7dxvUuSWkDWIXnJzZivpJSvcLPc3Q654ewjqXLh9vp7D737McN0/sWLTLRP6Ua4rjoa
CLRu1KTKd8v16FGCVqNT8LJA6HsvnKG/eF610lOHEsngmm/T5C/QVVDeuDXVqKKzqtEqMBh1wm+D
7ww83LpuDaVZbDKXhaPtaONd8edMNXWz7LgPdWJzGzB0D5Sl7S4wsCsAXfPzLS2hUhXYIJtoLOLS
LUkeKl2hDmowQ+hWDaqWEVOuu/ING1Q3CrPIzh28wFd9bvutYfgocID6e8XTQxxdaYimRhFXCx8j
szqpQXUAOr/xDG96qhI0e9I45othiPRcUTRBkth/qkPUo+wgt6DW9M57Ys4yIWw9xSIWb85yVL2o
c6LFSwEyNiPn3ZLSNprthGgyMSUqMn0PA7fZLrLp5wMitS2ux2oUn9pvGNFO52S2mos6pCU2EJsS
KuTFCKWnU5Pta9lyl0zbGx2OWqUYHzt79h4UVVG2egPiuGIqDi0uwZO70QuEcD131DaIfqF4jx3T
ZYA8zndprHHWap6V7IwQ5t1EeXczFmE6gWuWqS0c4jErlgp9fd6eqHO1b34gVw5gnDf69Grjxo60
GCm9us4/xwNQWOStHPyhzroHchAjVlKFizOsPXPONxBtHfjx1ZF8dvCTVeX1JBzLv07wBuRp/hE6
o3QGrMYCs0HyMqmrIZojm2gDe6cCqsDRLMd3XF7zvR/04ZM6gPsottAl7A2YHRyT3TF09rELSFf8
iWmsPjh1ev7ZIff+lJVu+CTQdblvYm2tLnILnbAGQxM+e7iFmpXxmniiPt9etNYNe6XPeXpQfSpW
jHI1T9Foq66mZUsJs3gId15MNiqr7QZMeDdAqF8idOJ971xQANgtrodvHfeS9dRIR53F/Dr4s/tT
F1+DsgFw3AMS1cK6/NrWC9Z7LPtfHR29prroYQaicnRsZ3iprS8lWoMal1jPCV4gzXirMkc2LvCi
Oz3xdJIP9auX98kv3e4+woDayYT2yEZBww0NujyCnlTyJFI8z4EQ+vYwb0hgmQ/9PK+zRMOVZaqK
+OQFCQupUMNsjDsXCHTWz9gIJuu5jPdRUk33tswMt17L/h67D9VKZPq4H6b+WEsO4FD66KXIvtmI
mm3wYfDfg0RqWZsJSYAPkiQ8pHLjOzsfHvlhLR5zABmnwYnHXdC3xjtKJY/ZYBUPIXIX69ngZsZz
oLgYiZe+DT4UuqKrvOM06hmwKmfaRLNl880oaE5Y9ZiZL7Zq1PUBGjTIgwHLj8UW0/hlhwaBOOkF
ZhpVWenPjTxUSVzCYGTfg/JzuPGklBDMD+4Crr42Kb88W0uO/ESCBA7esizNZVMNhOh7mqUQd+4w
68+TubinKsNOSUXU1jqB7vRc8MReL8PQHlQ36u1UcMxfaoq6Ss7PfzdCrb5e2ZCXjxz/UZhDfqci
Sr+fzr3nfr9NCkv4PJaH2F/kwXMO4zw/AWcf1iQGI370mXgqjex7jZT9xzihcCeqVLt0rRvxPstv
IH2mj9jHectOB3AEiZehPTd9VfEpnjisLWd3OyNWHmeed56kKDp120GqmP85HSq/PSHLs0qmFhlz
FXkLtwxj2U+V9zqbAAcSD0sjbGnCDaCrbpPZY4c+knI2ahscF7WBvAtxpmaBMujrLxnA00OY5d6M
riJfRhx+UbFEL3VmhRJad9QdzbvAKaGY9LqgUlf/yFMPeEDAn2CF7t1hGL+WeF385Lm5ggJhh6sg
JMHpZ+k3QAnTakFS+I2KUbCx2i58EFGNsY/o45MzOt6lJDu6m+Z4V/MsPtlSTWPqs/mizvxo8k6+
g8rAf/ZPXVmyTEble+VPtrmtHKCnMwJJa9c0vU3vjONdKw8BP5AZjhqnZoQgZGLiZBmUydb2Y/ON
BJOzC5wGw0yZxLBLdELJV0/X0aG0fQpDyXhtGlMkdlraNahjZygg1+zIZ398hiLyPqVB+LEE+I7r
LjsN08vzd9yUdrbWhx8h5s4kmSmm10NxGGSocRo6y/3CrhsYJZvOnbqALMt6Zum9me3s44ie9Rt1
AdDXn0cDeiP1xRcR5A4Oo759PQyje/QcvTrdutSZFU3OXdWV+cFtuo/b4F/Tl2RYVqPBQuqvATUf
5Lh1EQPJ/X9eTkVRfdD2Y8mimZyqcdRnHMSoJiDIOrvFU1JneLBo9Qf37+JJHZYqTy66Oz/eunKW
ynezlR4phYIAQ/7BgamNxIS8hAqL+Iwfk/I65xpV29vWCU56N2ufojRy17pUT/H10HiZU+sxwHHx
A/sSG7syJLvSeg7f6yFGA4v+DJLhNph1jHe0ZfycOz8Fsi5g5teTXfpf0BbstuAS6mNjx8bnvn+M
fdP/Ujl4GIbwAnZoD3hfirbbOQZSYohtxGcvJn2cIQwkBReS12ltSylLdVisKeNJ3Ptn1UQxUd9q
uNTYVYbiKp+g+kMmLNIWHrW0AVFvF8CH53/1qcCwxZFvHMJhnS1ReXHjhiKXPDh5EHYr1VYjqhOa
OHJaKNvCsiFGDaiD8O2tFWIldItVZ7frQUk6DmaOX6acqfqvL6HizKAbz0N7f+0i98521tYsNMpN
/kvGrP/7xdQVwPlFeOXENeYSfGjqKiquHIZ8E43ZuDWmBAZU7X61nM56m0snVy1VC1MtuO9fuXtY
b1SWimPl1msKKvE5NkR07uFXnVVTHbw2UclmhovSGzYSFXDWR/PT4Ne4G1bQ1hoxFbsoyOE/SN6a
PjvmGauYTwrYdsW4/QvupttZv+tLqbyn4G83iNsQQlmZmuWQlMt04eaCUdasV9OldmN9RY0Z+0k5
ovpcz58uqlnMQdbjAUg7zxZnh3XPLzWgDupat+YSi+Y0YrT9Vs7ZewEM/3s9eMjzRtPPxNT3aTzj
z9QP4zqe+bcKOyxqPVQ4tWQ/gzHEORNFcX4ZlFK8ROwWK7efrFKjXMLm+ildquQp5qE/287jraeo
8n1lNPYdkIEuXPue8ank/qRMV9ZGHpDS9qEOouxpPlia3xwazdePUdKF92TR820cl+WbTg1iVRWY
3qU2vg2a2MQR1Dt+qwn2MhgZxZ3Wv4eTxj0uI085je3w7hbwWwbRehs1moaJuxV4qe9UcwwXsWZD
66+MyCl4wvu4OCxLdtb1DEsYefY/9qkBR85QZ7hxrEt2Pcf/caoKK4062YT87Q9JoWcbKFbGXqEb
8jbJTuhMoMskEQ+O05UvuUcFxE1PiYGGt6Gdu8DmFzjF7gnQc/zdTRtKTSjjfXYMI1mbiw0AcUYD
c54mKAlgdVam3jyHfDxr6qMjEs3Sp0zUZNoSTB8PQwfqepIHow1iSmNNhuSZ3mF6ybY2J0dzsf1g
fmJZvrBMLLZYtNj3Yz3U+1jTzHUoFodmeyEZsryMuje/+D2SK/rkuWfVFKh37t1QYGMgR4Um9qha
92gtWMl9UhlAJboAAVsO9eglx5mi5cryO/47dlLX2yxH686P4uBJBZpSwza3Gu+gpqiBOC1PVRvY
d6qFMwLlBkQYVAud+fzOcCqQc1lzWpIuO6Oc3FB5DMe7cfJn8BZVjBtoH2/ZwPnPGeIoSKDW4i2d
QsTZrLT84o/dT43cyLeh0e9I5c6/KNOA7/SdmNzP1k5CdFu9BU5IFiQ/J218mSsQaU6aIWwWNdqn
SX46yzSPa9O0tWOPpfEFRuy9M6AvoA7LCOYhD4aN7tXZtctv0f8PwA7806EC29LCd7bzkWSgnzxc
CtbDuCQWkvYqQPUngf0VETEWDGaHhCCMOAlGWnujt3yEkHy2jVXKv3XXfhqnEYIX/W7c4hoaN9UR
beP4k5VXW7CKw13f6/2ZtLv0qAl/+YgCYYlWfbUto1k7iPzx4/eCvRhL/diZPW8sn9rNGMblZ3bu
z1Uxhr+Gyd+YEDSOZTnP+6GANOdTxjsP3UK9wLGLdeNWKUsXmmZho/PTLtFRNVN2rpj56eFBJwv7
llvU1HA8jfeqOUxGuS3YfTybgRttXIyX9lOW288TfwYAEmvVWGTPEiTLrlp+CD/ltjkJzF0lAplq
mk+6ikxVK4KKWhRZ3RX/22VYqaBERoJtA8fpImCo+uwgSJuN6fsjuqQtfsIuciqxKPjzyZ+S+sUU
4HbXbuw2++vvqQSbsCLXXBx//74873Oe8jdQU9Tv0E/NYxfDXOAGxq8Udxb8UL3sUV3PXKrq0Wu+
3X6Ote3oG3fIWKAV1oM2B5g7FcPRNuBwpppvPqj+ZnbjfajDju9k2LVPnlV9s6ytTATbv2aw+UK1
GjsqsQ2gV188He9iP4Rt9eeApdRqccP4QdUBVL+bsvv00Fs6sqkrNR5WpdgAoxQbNaxqCGBC8EDX
DCwBVQzwkPDB41c2auCRx2LU1qaDJalEpWAziRY0LVAW1lsRFv9q/Rlz3YUl+Lc+zzEriaYQlgJc
vq2lwXVPA696SMSgnXA88NdDNs6fXd9r2H/y/Ja6CZ+Q4Ivxqf6sohoZNf1n1GgU7ie93qvJps2O
1/wxi1i79O0gLgVWhRvgoeZaNdVAQCkKrEnmiAv+6sTUY7Ozca/BIXJmG6MiY3V6Hbfj4GCP2DfI
K6p5dZzhB1Bl9hbGI0a4TdLvMjvJProeP3ucxt9RRuEmAoV0q/qzqIQraCevbmuIc2/GwToXU/YR
etWPUmQDSnBBct8XKVkB1d9M7Nwy8COTYQ2PSVFnq8zMLrB4xxPGyRNkeg5LOSDqjgJU7BTz7y67
RtcfROJWRSA0syulUk5e4eRZtO4MSgP1+SQOintgau2LVrXhPhXobarm5NnxC6gLLCMIdbQ5YUEN
IkYNdh77QRE7T6oVx1r7og9ZhnQlmsGqL8dFgWUmGMtMvVZus/DukSHOe4javol7ZGgm4Ib8al4t
qEGUayfIv5RB1136oUSyZSreFTN6LiD/xF56ryjSWHHnj3PSim3mBc661zWEA1Sc0+MjJ+NUSwXf
4lSf4l63UeXcI6aIKRqFMi99SVAHeBUDxmYd+MtzCy7gFbGSZldQ6d+q5uTXuuQE/FSt64SOncaQ
vvhjUVxnh0P9e3ab6w1LFrtE+JVr+wUm7XK24fdQy3ndrCiyl1kbnM0UjfBz6iA7pFbMLsCGoCQc
rRAgUtYTcItH1RUsWJnycUGHrYS+V82M9/zYBvjylN4y7Oxqbs9L57Vnp9cQlVdtxIRnmJiyV7Ux
dQFvxf53e+uDZWRvEst8NtK6xOSUQ90m/bHJ6mc/dRJ9/6epBlWYOQBCK/1w3KRSp8SpAnGepICJ
E07Dpg6xe/5rQDX/6mtqPKA1tsYbWFfOFuva6FEb0t9nqk9LyuhRnVEFpCoIQfz/OY4CdlA/xqXp
7YJIwFj020ZfV0ng7RzJWFQH1ecn2Qwb1bQf9Kgcn2ZdR4ade1kw+YNqqb2JagWhCY6Zu96fSL8N
/PsowE3GrMzyZRyNZufZlrvx8rp8yVoQoxQ81JguA5BTHTeO5tg7FYDRW/Ogk9h2YUU/5GP8bOE3
sKfa4b5QYStXg8jdH4sHSL82829BUy7rqgDrGae9d1SxkVN5L+Dd0b3zMu9HnwUrX8aGLpVTFUtN
KV0bdZms7NhrP+lRvfOa0XqpFhE+i9G+ZEPZfaLOZaJepi2gjvNH19TGY9r3yCo5WJdGItuqljpo
0Huf2oPjOOnTrTfHjra32gVfWqapQ+7MD13cZZdbaEZBdYWgiXa9eixjSx3XwSUCZHCb2uWpWDcY
uO5ufV4s7BXOqRBjWvvBs2wqpUIWSR11GsgKqTp4YzEcKj16MKjFtTsyhVOHomA/zPZpnlOxKytf
PFtxaa8KpHC/k3K+IhG9WnxgmWC95/UcbXMgl4ditA967TeXAW+xbjVZvRRTk1kDZ/6ns1NDaWfH
W0NagQrhJId+wB/W0HFMb5plz9oHlSR4+eukSJy7JQ7teyovWCPJAYyjL5lTVu9LijemwSIfL+fO
3+HYN3+44zp3rehrDZ9mZ0F0O+BChsxannKbyuOvroEyUgEQ7jQsGrnrMH2pnQ7+Uut0Gz3r5+Y9
g1KKPCuF0GlwtW3TNPZuMSH7N2RFPsyl2GWQWN4tr16Oqj9ZCkwy6uV97FypFQ0sLnLmE5A2A+SY
kX4YOpXfoMlRhsEVSZTdtE7kwy8QFvSKyZ240c3a/Whp+EDJCUuGegp1WraALT+zMdK+q/62A7fn
IjF0zuOyeI1d666uAv+Mmh3Wc1P7QT3M/Tr+c0Iu/9rz5+T/P4a3VYHWX/A3qmJq/lOPiwS//Bq1
jM7O/9W6jclINabuA/+neQ2Rje1RSHOBdODt0mxGrwreXCeG3KbZ5beyKgFwLnkEpfEyO5b41czN
y8J7+BBhThI2bLo7gz3wupnGHXuQ+dIlC5KKadknD7G1scpxfsiH7PcBtzVQtnhHXqPUQBZgv9e1
7z5AqYDlGSyY2qvOPWWlcy8qqJxYKtdnx+wtRG3lkBrHmzeHNiOH5sYcDm2cHq7ht+m3aHU1NaDl
i3OKAb+jgioFFAbglyynVLOMezhYciCdDf9ohf4r6NMcdOw//ZplG2TzNLhdRN36VRNAgodWyb1q
3A4OWjd6TI3x1qXOShH+GKtOAHrhWrdDwOeNhR9s0djRnm796tWsDEFEGJHO9R1cLyTf3oCN6q7V
y2qt+pamDlgOJ2F5wBw3u/7/btGGNl6Ejp6wzUP3Lk6FdkKhgm2NFQUvw6xBO2rL5acV2svPsvBb
DOYN/wWtaH0XJLq1y2Y3I3Xs44PJtvCmxaPOYExMd0qPRy/RQeyN3xFqUOucZReXaEH0SqKH9cr1
IoWHKC8Graj8/Jkr5uCfuUrk53Z5eWX/Nqpm9UmwD6UN+ZzDEPOtqDzYur6sqjZzKReSI0OnGwM5
rTYfdRmiDp1rf4pI7p1uXWk1LZsehZOt6lMT5mSMqbAhZe+kJI+krcWuNKahu9c13dmwCcLl0woF
yWjwDSt1Ondmtx9jJMepBWFlUg/6YQpjNJqcoXr2S+CRo25X6yy2xV6FqAFkBICIovGtuqJhQk55
7n+O/Tisqc+gAGWBF+khFZBfFI+h24nHcQEuaC/OfET7xMZwPWQP1CGwh1ehbHdBae16EEtrFV5K
P/YEu4FTmPvfbpfJqT/fdxkUdEoRR2FJh000PDW4rppkP/1+yXIMpksiymOV+OYlR/QF0FrKM0qd
qs4U6TiqRp69SuWwGkDJZ6w2txgPAh/2p36LOC16JBqZ3dsFb9NufbEXnmezyY+3a6izW6xqCvI6
51wioOVL36bfwm59LlmmfZ16P26xfgR1KEtZJbp5PdzpSNAfy4Yqj2zFJijdjTpF1s8/FzwO/x5Q
7Vkcav6alxwG43QNuZ62Qb0bceK9Xs/I9eHO6W0kMdU0xxohD2cbO8ebEXTYcKe61UHFqr586hK8
o/Ec+2vg1hQRlE7Rlcb2dpV/vVikexhbpQkGBvId3GKcDpbAippXvNV675BMMZqeQVU924ZRPede
mawDdBMOiTenGXulmve96I8qxJfQFcsXJHszUV5ngFbO2cxp8QFbxuRZHZB+dwLffFKNFpjDKdei
XxNA+Ot4Rx1qW/kj0J/yUbc86sJ/lOlucnSDR12UJSO6d1e5OnV6O/yr81+hk7zSX5f7r9e46uap
11CnYZ3983JKCM9yiy+URvmtzvrjdVDFpaTbKIrLt3W9rmrfXjHUs+TQiOrJjino6Al8CyhE/fvC
QqaVq52/+jGY2GVSF+uv/rhw/u6PUnvYZ13p8QfvQAAhj7evGu1z2Ca0/hwiJEX71TiUEUgrbpkM
LrZ0AQUXO5ZSxLVS0+WAutB1ggpEin2NZWO3n+zqdTGefA8mfYD05msC8wI1fC0+abIZDOayzyaQ
InEfxq/2YsLEzNqzGrSW/mejx8MFk5b7ooBdpbpNOGsbKrvYEsg5Lllw2HTU/9TosMz6yxKtK5Dv
7Rr6YYtiFighNVizLmObGcIIkK9u9IsOr2t8h8Uyd5shNLK7tkGvszGjbmOnDU1fZHdebaY7/g/L
tjHBWQ2DayPIYbbJ2qrdESR8Wxyv7UxDwQBxLmjNKCI7VGseZ/v5OmYnqXuu7PI9NVFuNj32Dg7a
WE1sSFZ1Grw2ZVTdd0v/fm3NqfHsi3Ste2PwGi9I1ou+LnHjQZwkB2W3LqIoxigC7ZJxmK1TO8N/
xXMD1UPguqgFj+4T+qbOC+oxzhoYanxQc1Vw2Oekh1TwhFKJClaXugWTjbvrMSO6D3pEz2w/gWQR
zvaDg4blOmFL8N1Yt40W/2AX0CDcZgQPZmd3JxOVll2AN/jOE6Gx6WPNO2tt6SPexRmgkoif48go
UsvRdVhEAmjB1AJZ97A86GFFbyO7kHm0sHxQBzVQSU6fcEi3R3NxtEMfo8YUeuI0G/tMn9EkSsLO
P6ZZ/j3v/REukz1/nhZ92qeuBRSjAsFg1cKs943bGXeGp7crXHKNXeehqLRpytrF7UvnZyDxqJSC
GrQ3g+iKR13IL+5tPtO1Gp3heT1V9iSJ1u6lZAO06tmfbEZsAc4wWKuXGGAZoubzBzXCFaV0Df20
YYh3s6aVG1E10cugvMG7ZFP7y/CouvCdtzdVh2Hq4I/iIQ/R0zXnJv9eGf0mnRL3i2OGHUXYAMBM
UX9Wvsp+GzX3nRFsVUvD3mwY3rwOr+dQihtOcq2FClU2r9RpXtRoUWnzjxa/DoRx2TK1+rzJWrxQ
0j6wqRUZ+dER0I+TOofBBZLnbTTjDI5SE/yY+a+GFuv8gnqC4cwd9eRhXht+2j4VUVzuMVsRIPkX
aIFFmeyyTkv3lT59YXOM4JM8OMDm8a2Rp4jUJuc66XvZFgJkUHwdMFR05iB2kFfUABO55J2C0tyx
dmrWs4UD4bVzrg5DaJOHRt89WOlLEqxHU2c/5GBYMS2Fhr4f8onp+Bj1U/qSB4gncssmc5oa4dlM
pvw1CXrSZQi+bTultJgk+mUMm59qsAyD9y6JqgukiQ+4Q/NVfoqKsXic53clPGVIQSobCNxxzPhW
qaYaqM3E3AgAOFKuAc0qdSjnHWpAGgoT5FNWQF/mew9+ORxzq1/DdZ8ll35G06+szVWapR9z2bsH
vXczd1NMenZZXLhPMsTWzR+oLHYH1fJcEqKw7v63K6lR9TqaHn14INN/X82Mm+wyOtb1aipsKAbE
Hqoi21fjkO3GKknQTxH9S4+/1WMZaGvVmvoaTYZOwEHHX/1oLubw0oeec0q1rlnlwyKVzUPvNNV9
+KCCExMQXGWFuO0GCYazo/VaCx0f+RZF5TPCfDh2KFku2XSE93rNeanRv4JlE9Xe7FAvS7UCpS6T
GjKV8a98BhKVG4Nc8QkuTHNR2Y8Qt0p8c2fJHXQpHA5595yhJcvNM2u3bmYFX1Guk7xeLD1LcBbU
PnVjzp+DDk5Sip3rlz7GzFT4H53jWu9hoEfbWogZzQrTPtmBE+x0rKLgrwlr1WB8+p060kop0gWD
9lE6ICNddSuw9HGEXy+CSwZ9daXoR6oJAx/1FInOV03xp2mn+sN1bpkCGp+SdFi3Wmzv+9zDGgwb
utUUVcGjMgfTRw1AbWRCOkTa1VwjS5g8oCsVPc5B/RPeBvWJREvIzYB7V808rrnVp8leK3ob7c24
x6Gdcv7aT3T96g0APOR300I0+hXB7zMp1gDiyX0v3cZHeVBnYWGDO8cwzfHfIlMP+2Ps8GCuTCdD
ZsjtTwq/qo8o3ammiYjSm2rGiDec9P9sFgEaAy5EmpWyFKm1Ll2HdVUeNVznSBuiGlU5UPDVqCWV
e9uDMGyd72Ovc8/wh7XCI99wy2x4DJzFw1cQNoi89ksELoxS1phHL73eeGefctGTSq+C8eUJrqPp
JbtUvy/8a5cKyCT7WEapidfvrAUBDfUF/WO2Zm/t+mVyHzUVBk1Lh5qMbTff3HpvIc23bfQAhtMa
YHC2iVwwC75rrJU/jDKAUWdwjGEfL4ga/DUAFv+XjtrO8dYPnjTcDEmGE5OHtBFbDwoWoY3KJWdh
1B4mfA7ubv1lUGXryMvRyZMR18PUoqwheipDqXSNiuxSXOTlqtZut6JNvnXYDlH31u7VB+eAMb61
wsVNHyM8gBQqWY39af3nvCVo0qPgTr4qgjFbt+CVNzy38ba+cc9vFPXOmZ9YmTn7qbHlpjPUg5Gk
ZndSurVTg+vWMBSwa2z9OSXXtGV3VGFz5mPXiOrKvgTR+qBGTc1FAGixR0CIcnTGaBUNhoLtpZxs
uIhSVLq2vQZbLauEtmn2yhKxlw6KfoNs0jTPv1rZUv23w63PzJuXAgjaQQ3e+kXbzCvHM2aqztG2
CGfrmbqH+9bjRpvlS/uiWj5wfVGyTlUtayFb0VnXBorQbk/5eh6W6Q2JPxVROt38EGv2yUENFRYj
ooJuaoAel4fOFL/P/ltfPCGwZDcNpPb/e7AKGRzzs8kWb3+d4HjuKcHL2LY1A64SKxfkpJsjUGRM
FMoof/a9HDvUfs5+WKCynJxKFGUY6qko5RsjiVzfQNMn9vCWL1O7w88jiL/gK3opWrP+adnmvTsU
0+cUM4FN4A3izswd7ZRaGSnF2KbyH//Is0Jnb9GZ726LaFsX9uVrgHTUBv957SnKIJ+wiHEpI3vT
zoliF28hx9/ngjrmyId8jLW8PKVVEJ7RUTcOLHndy2AIvEJ7e5Ubvf7E1/QyxkF1r9ZqeVl2B6Rc
sDRJz25Rv7eJW3xa5jrcaiyJSFF56dmM8nGHV1Xyighis2rycfkZfURIbfzMeaiulirW9zCH8/U4
1MsD0JAvNiqgn8r/Rdl5NcmNc2n6r0x818tYgp4TO3uR3ldmGUmlG4Zc03vPX78Pkeouqb6Z7tgL
IQiAmVWqTAIH57ym0rJDRsJ1ieO58mGcEMFM+NkbORvU2Sso/s3s0PWMgwTo4U7zn4ugxu8jqaOn
Kh67FTtk9liZLSFcn1e31kGypmwiSAOlR8FXLcWDP9Qw24RnX7rY0zciUMILqIB8q41aieBUbm3d
PJlOHcCgZYmlgZt5xSc7yNchyZznphL6xTfKHDoM40XSuGvM3kDfcyAlgq0eIuhKR/KEr6KoMTuA
tZqtAVShkIlS8KNsijz/6FmKf3JjEgI6moQPM27KMh2oLHDt1m1OTXlbZ6a2621xq6chO0ekR86p
jWXDInIzsfzXf/zv//t/vg3/6f/Ir3kCvTD7j4wSUI62av1f/zKE86//KO7j++//9S/LNVWbgo3l
CNsydd0UKvPfvjwi4cbt4n+BWx/dnFPXyrSdEtH4BJPx1tZXVjGOFzUJCcwa3Rk5k2r7rmr9Y0Fc
cZGzQ+goyxbvGjITWrxQ+N8exjlvgT87LFn+VqgL3OSIkuMVhI3CH3JKDnFeaThedvH67TXv3scH
GH1s/PFToA1PgUb+0wL2eMFqD4r+3Nyv6uY++TYub2Mdws/Yzq2D3LkLxE7XsWJjgCxin/MR7nti
hlUbSjprTJnVls3ePuvzWF+aLUjbJkr2YxI8tnHoICr2+ywlpp+vKyRg++2mcX6dyEjgzC+5j5dA
Skt7mjCTa8om3txrvyxoPwu+Yoq3hjfBX5ZDDoWfAQz7Qm206rlzB9gG2CSuFPiYz6mCyp0Iq+9y
UjacgRMnea6UonqmJOEvPBXpJDnV15m76lp8ue/dNNL3vrnpDRvP1TRjdRp7fby0oWauU1HgqR41
40U2cmKEjXRpbfN7iqb3To6zsVTICaYQA5Ea2gVVrG1MP/JfcU1BDXaOK5syAb3T6yelTUG3q8h9
9OG0njmyuI55ySpBVvOkqxpi6LP3++QSxo5xk2yTQt2UFJLPg5ZCwBzGH+Ys5jl107QD5WRylDUe
/cCovmV/XjiVdh+ZLxKUqr/9NfLbPSKqvmlxbG1Q841PY+LFoNetoV7IvlE2KJXjC+puMi39EqZl
MW548L5YmkH0GZbB2bAVsZAKKi3mRhtytulWyq0A80pAuJfjxTRb/UNgnMZZdqXJ/eDcDBEW8bbr
bDvySSvQfcO1oADvKvqDKyEERVf5SxPczzagQnLNwKZWnGXb+TuetORiTATVl9JUwJ6fAHNu5BX6
NNqqRE5hieEmXkNyUN4oZ7Aq8JagRPsEKkEmXhOroto9BFgxJ6XyMfJ/yGHbKCmBxtCsg567yAMf
FEptz8hGnJ2QX+zstK7CgbeqF02h4Mc5uvpjqhr2We2G8zhyBiF+7pKVKWJ3U0LdfXTGaXh0nnQs
D7OlWmtikypphc64usxhngS5/ik28vA1w+B6iUxV+jSW+rjWlDpGy8PVd1OQuPvQdkmqZ6JDxKrt
b5HAzRGNlXgrFN80dnCGtWXdFgib29+mTNNfKGgMGETUz3I0dkIfUpftLUVej5vJdA0KxegHDgnw
BFkVlN1eieBlz+XEeJ41J/8LJHHUkGZHXyfpWAyAULIuwHreWAh937tqgK8yWKLnOgmzVSLc7grV
rNhOelcdia4aJAOLfAu1dbz6ZpSuLK3RP7R9H5ONZoWvqgiF1BDAVZyhl1vicnyr54ZdbloABsZ/
1Ot68MC2qS5AIecXuZbFxEPbuLKulv7d9saPU1MYZ2NmBNaR4i1bH+aCpP85E16qXkc+Tc4OIGQh
WeRfKQrsBsD25y5y0usYZ9kVtapNb2KiDdd/2KJLnm6hrtYPIPimtdZRGjWdVtxTbX1uPNY6n75M
vIGtNteI0U1rmXibMi+9lA7uZnPOTg5lRfnQ2L0RQ7t2cIRT8+osG4UKzLDoAa+eoRKBiDHBfc09
OavFKbOyP6rpN0+3OrQ6w+gsGxuMLhCo8ms6VsoRkdEIZTOaVNVhwso+8Xx48BHnEIXAuNgA2Iua
+zoSZvmtIwW6QP0NRdAJgRyINfFRNn3nxhzL2bbvg7L/Nv12jw0cLe/bg9ZrmHfj6Po/3hn0Hpqe
avfq+mShjKwjUI+S5yJt4IQjvl+mhvgQ4kF5AQD6VfZKjVyn8IhXScsuTMChJ+Qznvn1tS04O4wN
/WgoTnJCN2E1rXSc1qmw1fbRNOJ46aTWsB5N6qN8U0xvD774lPQ6OGZUdD/9QxgxRwm/RRGaAecK
JKhjqZZtyyjj1ygiNnBus1VnXRaFu8r7SFeXRjnkK/ATOO3+mXHnyDqefKu6enkNq2jOqcsh2cg8
+1tXzjZTYC7cPiowOjD2Velfa7+APK6ET/2s6JkV9YcEUw8UeyrrOU/jcJk7VQQ6kS7n/gxbTAQL
5b2KqVMW19AqlLOKOqOpI2LVdn6niUT13/9R/i2y4m9iOKoqAPKzyln275FVGpX1qHUaFod22Kym
viEH3jYniJgJMOpT5TnmoczIfP/9jxWq/t98GL/+4PkX++XDePvBtUh8y96DqHyOKbquNMLvrXTm
65SEYp7qPEHi8Chi5P73gvP1SdruwT6Nd0ZsqMshUrsnOdZPuDe22qPsZCgFrRzSMSzF6PiHRv4l
jz/2ODG9ZiUo4nqgwmWTxvtYds7KgIrxZdCRyCKA9Q5xj0InocBHOY5/Y7J0OcBewrauH6oepD7Y
+GYjOjiKZjXqVweHzV6MIV70hjgb6bR3Bx2XkLmBTu4eXL35mkeR+DnUWj30TgXlQAGak8gaDDmK
ZCTj5ldk9diuazU07l5DIyY6pxFkUjAOEShKWIOsDuEqBb6YHarJt7dBrr10GJif0FhEXTsQ29nk
EoQRQ2/N2BvVKSyKtlmo8+V8s2rkYvvuFtnVDRPbjS631vL73so6k7yM+6UTQ+iRz4wckc+BN7Xh
XkEzbePa5fggmyBDsy+1FSxFSaw+lHX5/R++ScL6t28ST7Tj2qqq67prO9rv3yTRmsg0thBkRgf3
PeHXRBlpdBAuAe++q4dkRxD/WZS4VFS4TK/9mamvT4O10PLJPfn+6Hx0H3CFjj6Vfq+ecMr2Fu5M
+o8HNGLqWvnsOHjh9kbXozwqwgfTMMxDYWvNAdaYsw/nUBS5quzcK9AC5t40B6vySjaG7lLXr/D6
8efZaNAiZCUDsUGriMCuRk50b1b59t71XRT1SOB/mGC1XgzeE3Jcx49ma7gowQO8R8vYeeGpB/11
kPui3CEbTZ92ZQ/v1sGKZh9oSXtMJkNmsT6NYy6eg0SdnvyWRDkd2ThhesYrZXyAvYuICRo1izKG
cRKMobbVhiFeGAOYCC3XXXAZ2LhxUtCVc5Pr8UZ1Qayk+KdTYftzorA9b5NlBZzx2TTr7pKVBrDl
WSLEWg4aVs6OAZ0ADiOqtEsPpvnFtvN2F9bmN7eJhos9N4R5xKRFlkHKo9S8koPy5vsr5D3FOKuw
FQc59PbayNTHY+nom7f7rcLh7YCK2zhgtskyLNZ//1U0zHffRNsyKN+5hubquo2f+LtvomFj26Hb
doC6ohItWyV8pdzJgXWqAw07UTTf91MnslWh4sYiwvSr0bfiNU6FQPY/r3cTII+TVivaxZgbVcEO
m2/A4KpIts8j8spK+mqtl/VEnvLPW+WEbPpJXYNJHXZODeCmz5GgQ1PoiIJd8OSiKwCzCQGxwFCD
J90Kn7IUw02l56FB27F/kVfhX1eZY3X3MVITi7//a9nGv/21XFdzbE2FaCEwynz312rgKVqj2RYb
TdOdslk16etbfvEt5xizvu3irPkgh4o+RlBGXpoatKU2XCh1kqPOQjMUEWL9Rdqv3sYc0uD3WTmW
9AC8hzz7jKshQt4zZ0/r+vLm9sZSMvgkqy9pQQxlyOgc5Vhfa+jRtKO/kl2j0VlsYM0vfbdFLfSv
RmFNKBeyr8cGzlc5ukS+AAuu6kN9RrMJMPAw/JHDvoRq3BblMa/9n03sw/NY/M99Kz93+hQv8rYY
P2O8wHbg6PWWY+e0qJB1hy4WJYtOrhSpiOqdQ26ZU3M/mESQQbT6+4/Peb+BIwQiNBcZD8MxNQE0
9vdl1yjMFj8aEkKW298c1fjuwrW9782qB0e4nJH5953bqsH0RNOj3NVFiQQ+EGOEMOeNG6uV4axn
xc9NXrjiu4de0Ene28dGukNl5s83KqL7G8lXIt9fou8Q8kY6HoNpMphbx/a0fesILGdmMVfZDHbQ
LmtXMbeUJJr7WK58h82VLdQZ6zW1YB7IPNUUDVAKDcfsj6KL4qMcikYfRYMx2si5HtRLUurqeFSU
0MfYp6Tq4gwv8jyUmXV1CzB++u+GMu6SRyd5l4Fu064fv8tij++EZ99QlUczRddca3OfdLoyfiJL
jH9rOuJfCCJZwpDlFUJXqDrN0OSuDPNV6pnjshda+A+hodDFuyfUUTV0CIRp8k81zPcBc5nbUFoS
zdvYymfWoF30l9e7vKqgWtvoBp7fxqtKxXZ3VKOtNI0fOs4nblU7uFP0wa3qtSeZcdAcddZeVaxV
PycgvBBCkm1YxF2p0+0tLEPXccD2ms6NQ96Tb3er6TjWVOjVDwn/9yWRYLcxa7SnNpYJjC6tvPag
xg7StbO5mWz8Kfg+tbp9lD1dFe0BbQmgYt7tvqXaWjhs805B5Eg+OLJfKHa/GOSD0yecZjx8h9vM
bU+qYsGYrjnqvG3tlDLVtdOo2EIaOvXj0MhInsljpGMnYo9NlDgERWWupBl9mlvHLhyCFznuGMnP
cRv5kb4WT97dwa1WFJSiQveYDZW1qOMQU73Uf5CNA1zlguOt/2AjU6D3HuTteUhOynHMoaNlwG+y
wXIJkpUc1OOu2tYFi5G8UXQOMx3SQueIxNb87oUawkBj674vGp3trgBcz2n3OfqYuyjK2CfV1JSd
H3cfpR+hbGJ8V6rFW7/zLLENJxNKDN6avYM1kN1P4mgMsV5CkOfyl34xxu0RVF5se/rFNeEZ20oR
7UxcSO1VpkQNoUz5D7uP+f4w6OqcBecFDNwaUaOc/+X80XpB5ePwhAa3VpZX+W0dleGD2UXu4e37
3PgcIszWVNe/jPVYReRKcmhAaqzsCsKlpT81fZl+c+z6sR/xZ2eLAJb01xLEDzrlNZGYXIEsUBAL
N3WTQ50P5XOX/bCT0HlJPat6yhue5ahzXjAOax4z4PVyTjGb/lZl6V72QpUCVLsSk2kcrBJd7hGF
YdBT86VnGAgXa366HtSBsEsOGtU/nN/c96s/fz5DaJiyqoItgIvfV/+h1KsAIKgL1sjd26k/be0k
zRZ+oHSXcG4GMgkX0RQ96oKhvvSJ5daJ5zj6tsoj5FtysZe3jNbw6FUT2V7kjy62aJHSwskYIpJ2
sedGjsvGTTWEzabEIhLm3p9j3IKujIc2xzHBv04DZzS/0fzS1J28lRVO7lK+3duE7GboSYpy8E9y
nD3j588qa5Yv8CSkZ7z6FaFiZ+mSCdgr2Os9jXb9tRiC7qtKROeUWww+4lYpTsIOjRMHfXjXYEms
YqWnvrHRXCcAeTyP8gslzkbeVpDiZolo+vU3G5L0g4ej3wM8MvFga9BJE6VCkB+0PFLJqmD97MNy
d+93NeKXE/pBI3ywRQZQaSsjf8e1CnjznNeKSSXAaUOocRpSkE7D11neIhuf88qSPwqOdmqDPEoV
P/1DVDDnC95yLJzBLE3ormoammoZ1JbefS88Rx3DYWjUVYUFgbdhJ8gJiDBCtBJM69wC/zp5OcRQ
ANj7W8jR2VodwvJV8Sd9S66y3ciub1G0g8731Ey9dVbwDCkpSeOnorlb1zTyoyRRkarDombuysSo
W/nWQs5axoDfQ9DzGQN/Gzl41Wuj14LjvVvNuXvpv9U3yUMnWnAwmu0YD5M9PkdQWr7rfKGCUTU/
FW5jribcgvW0SQ5D00OoKIPngozzSm2wU83+MuzsEufQRjmChCO2nnWsGrgumkT8mKToeGaBmSad
rCJBwjkrDzXt0nRTeHU9crXVjCRFWpUD2DyBmHR4FVNRE+P2K/SO/bOmTZwbQCZm287Luvt6aVgp
Fh+NithKnUOrz4Gyz8zWwTDDdd+j6SmZrTmEHAvzv+cG+9FLbMfdIrca5R+CQk39/Qg0f/6OzeFH
OLYr+PTtd2mdxgsh4CfEU4NlXe2hEFtNJUdSzDKYiREHpzrSsoVR2+IZ98P+5lvtWk42OEE/dz06
A/o44mSAMrgo+V4fLH8oz0ldNIsqCP2HkMTtY+Ooz/JLEttCX7uuj26Gmxkb/FnQEAl96Fg4CS9L
tcEwHr9a4xSgASDw7sFtVwYx5bCleDYe0z5eI02HGvFU7hNElr4hQ4qPNrTipyowq53rW8EuLmLt
iXw7OJIJLac0LI66Foaf0KzQkeCs02OukyqYS5jWYbRQWJ3GJDOpCSC+FzblPu17l+C+jNHyQGkB
5QZbXDBMIO7AQfWVMFChGpvCCZ+wMOwcfuskKT/hc/4mnGpk+Dy4iC+v5FjGyXJlZoW9pcgwrDmY
DuQyHAq3uuusc4RCXqrGhaPlpuqPJviiFIXzLdU8LAUBYcLS8+ot4M7goHSdeXERhkNmwvNf+8E6
97k+/XBNC2QQ719bob4uUlxpddKSZVVjt0mwvfhzqJC9ap5oDTxtueudfbQLq3jpO5RDX9RyOKgK
bmYdOfuDDKqxFmkeRr1Zy4C7DNr6MfD7ZWC06bIEWHsMnTL4wGFjE/eJ/ZpC8dw4TWVBaqSbaa/o
bxSfstwd9gVSS+twHnad+DaVbf5Uo6VUxbiFEl4A38QU5LUmtFq2sJ9RkMz1J5bts460zKvrZfEG
5DwCR6nav1YO7kp48n0cVYSSXItKrZhvKxrgai3P7BWMdHntwjRcxIFX4t0FIyd1QIEBf/DvUqlT
BTWU2HopdVQLRI2Cn0qNDkg03AXKz1gPJMeg7zdNDzGLx9LfkoJWk2VUNThNuMZDWebNoyZKpLIc
86VWLZwQzMy/mmjrXQq8rxfoGzaftV1DcXDpWn2wl2DJzJyUbYTr6EoiKZFJV1ASBtUhQjAcvXuJ
kjC5da6KhrIeEHyCg1UbC8umPh42ckxvqvhmp9pCMavoH6II9oT324WtqwbhuS5MIGC4wv4eRvAD
wSfi77diU8l2DXLU9qoc9b0bIv+oja1x8ZGNoG5JXdjOzKcB3NVaKwd33de+9aQKS+D1kTyHZpBW
y6nqHzy9bS5KBGRY3osWA9SI2EV0H/ggfusqjBXL5FTeq/tsvko8Q4AiRgTnBTnJYFG6HMsTfBZG
LRyD41AiWqOTYgT/PO3fPEx0vAgfmghZPrtR85U5d+WsnEh1NBBaoHo5q9zKTcT0RZis8TVfK39E
ZTApph4Hb6X5YCfK3jMi9QumBNZyMpro7Lj5B5SipguRxEZPYxxDZxUond+MImWcQtOdRaFAXWwN
34hWwyc/1oejTDOREifO/qt5Nwa+IF3ahRVRksoOmhaXp4Bz8BWTg+xqJl6yzVuylEo373dyMLeS
Q5G1JVAut9iyhfkIm5E6MS0tubpBl/C/CEA3klW6GCNaKmi5oK1UoiwQt3iMWn2IXKbhiKMzh/1v
zbux3u6qte/W1aIQeWG++GlRH2XjOGfsbszucUjdW9wEBggdHGzuVT0Suje9RYBtBteDM9aWTakA
QDcngHv11GzlmiKbEekbR2ubK+l4E0p1wFrtt7G6RlcAvVIVYSBZa33r1mNBJAbyYi3DBdnECVYT
OHerS9yriCvkoPTwNDEroygRLovQScHBCfUUk4OHXyuCxyiNxyVewN0nbcg+e73p/jCG7zjmUb8d
A2PdFXr8KLNypglho0GldCdzdqjfZbg+6ThMkbLzS81dj27QbLvuLL3XyfVZ2AVGClTGqHulht5G
+rQy/L7bSb2A1r755LafpNhATYZ7geaBcpBzGJP+0PywXXWCCESqGtwlEDi3P0e5oawnD8h9NbR8
11sTDFltX6w0/CNQgvYZJch6G2duuledfkDtH8NraXOuwmdQRG99ET22zGbii/W9Qvz3waaw5uXh
12hTEG4YhkAQ3iX/b1rz8vLLIW7EdhThvLDF0rfT7G+54JzYQ+lcpFXefgRIt4rUePrchMhFZGkd
710biE9fql/iwRvY7zW+6/NacW9yUgdh/wReM16ahRMe1DLT12nsiw1Cln60zxO3X/mWX9/CuZmM
rFjlRaOw+7rhKgI2jtXBmOqHFGH5VWCboGdRenmhtHeQQq5y3BvC/lALkb9A5jxUlcnRObFxQvFD
/xqFmb10xtR+hXyI7Njg/ejM6ABSOzpazZisNXBtW5iU3j3Kl3G9rAGM9j5J+PXyDNxNWmZXLxPZ
tYHbtMmtPMNA14k3foZEvzLrQthuuMtUPzwrEt3Ragl48CmkBD1DP7A3eW29Qd9C2AUgX3dpvIo8
HI8NZK83TYfOl10aiCAENXYZoW6p23s/z4x4GQv3Q4UvCksgCTX59IGpnrO16lX23CIA8oCpRmXr
G8RQ11jA+ue3JhZhcI6g/y0KNw/OiFfBjUUg6pIgxPaQ2BlsKJS0PovOBN6kwisGzMxHOVivmTr/
D+er/vexUB0XVtpEJ6N0gyfyl2iGkIVZRjX1P3OIle3oePoWDiZmZHFVvmZxd9atenjKFd8+h0SC
C5x3xbEpfTKYSVAslTTI91LAo3YLcztOYbKSzxmeXtqlaJ2HznfGVQTDdI9YvcN5qNR2UASqFy8u
r/VM1C8HFW5MWJr832D5f/IS3XoYQ2VYUsKYtuqcRJCNpSLNl1baFW06NKsnlNHxAUX1yDK6HUUr
8eIbxgX2Xvi1KnwA2PmIy/TwD4kTtpL3Dx2xqXBU4QIockyhvXvotCkdxqBP+cOpXQdOv/MOulFY
2UJeyqaJME1WXd0kFTZfvs2ozscoDg+aEnR32eS4sR7DAnjegCziPpkFZyaPJ5rlU2wSYDfeAhhC
sZ/ajlrUhKP4mJK1iZ4D36x9RM7sZyVU/NeMkiNJphE7MALXDRJx2rEXRnPUhNqtsFHyKJqI8iZL
B7L5JbK2vXphZ1Z+03o0z4ET4moYRfE6j4zmhJ7uopk/qQGlhhVw9+SU9d1wzSsDE4Sptp7dqT+n
Dq6czVToO1lBaKhqH9IUdQmDAukTwieoGyksT8pgTHu0pLyFDGjukUrKf7dpnsqKhyRW6mLdOZH3
jNSZRG1bhX2h8mlw7G1J6ecafHwzhOmPkRtNbGCLWaOTErtRcWWBx10+TbqlUYFQxTmdwVn0Zoam
X1Sk5a59n210L3YPGlIyB4M9fFN1afgxwxajS0pOCb33pbFH59ly6mIb20lGqORZtzzQp4UW9UtB
ZX6Jvq5yKtQiugzhBDV1Jkbl4APzSIewUIzrLnC86zDaDgLMDmeCKlOusmnJJ+5aY9Xm8XQqivqz
oon2STZxYX+sTMpgVoUERUSRGkCgY7OqN/XZqbXkpax99FcsGz3Ntt1pOpuL7Iaj9z2GQHVF50a/
dX31ojrBhezNg7QtfGuGTP1qI42xfxuSV2BmrwnJ3UOP+yuBIg86UrdXO2mTHSnKr27ZLh1UaY56
Rkg3ZM2eXdp1lkFHwPjLpZ659tqeMnMRjnV87IY+5bktyyfZqJQ6AD80Z3/yWwBmBXYfIrK2OuAu
2CjcVpRa+TRk4Zz4MW9NFwuc4oYnv/PYGPrK3fXDVL2QGUCTNMihbJppBa8DHmQ2TtU6GjsO0mpl
Lj2gXrckgqQlyiA9Id6g8n8LXD7RYnogmlJXCgSqF9InEHZ6dTPqOuCjIS/xAR+AY0kteqEDVUDm
ExZRDTehZIf1XLgXo2NtlIIPvtbxEeHk3m/H1JlenAproMHChUx2xRCigE2idQO8V32x5h21Bc+/
Qn8EnyTlWzv4/lHkZXSCLB6dSm36eYVnanHw9XE5/TX5dlukJR+pzwFbiywoAYls79fyJvkaeQUP
jb1P6aLViNYO57TwGmmO8pxlRKccILqT7HZwI4i+o3ovu4bdFWs7BAt/v7mOyXDmzrS6z5Z9jSEq
id77LMZPZ1vT8dCLZv7UcjZG/xoK8zXTK/GE7qWxT5AO38SmU7NnfYH03W9j3S52ftlTVfRL49yw
hZxFZ2crsOD21+GPyI/Sb3LexXxmheYO9iOZzcG7t9Vso2ZAEuWhWy+14hSR7oEt6R1kk4BzuV8h
+/s3Y6gNe/CtfrtFRUwiSFWxj4IHo/gYY9k2Ars4x1YGa1x1pmuQpu2SiF9DGY8xtR2ma4cM4Y5k
OIec+RbDqXpvYe61NnXXhWa3ay+30g9z5rubldYiw3T3xGDfMTxiZVb9AcvzpjEPXmPoGAFWW7dW
xJNpjMktNu1HDU+XXaJk0AaQYkhRGWT3b8jbASaFrT+YLQ6IcVEA+uysjS2a7nmKwghGsWZ9bwpq
7krZfcGEhXNc6uQPb/cG8fp++uOMrawkcvgOHzYipLedoF4jQ5SbW/hysG0AxgepSNZVjoAkmIVi
63Y+ciiOUTxNIg4X9VwHsKkDAPZxXzyvw9LbAHg65a7gWG89S5Um2ThiwIqnBPstu9BY6kMX2+0i
t1PlH7AJVDb+bdt2iZZJz5qupqra+3K7Dqt//i3ZK9rsCs6u/0CYPkAIqcq17IZWmXOVqlvZVSaS
s2MMIsztg+IZEZFVr7v7nOpFsIi9y2Dp7h92UzwhWRp/7ipw2ok7Rs9eocVrxSNWS8uK02FRDIds
wIw9QaR06eDQQHbSGvC2M7IYIKVSJM+dqKgtIfo1zqJfpD00iLnpVzmEhd/PcXmVRl9zU6+0hzs0
fHLQoFBM4GFNPYW/nNNGLM+iOvH6lzBIorVaeNWpjYAMRLXfPXfs7k+6A+Cg9di2Y+sGFH26tL2b
ATqGXBv/7octu06AIGXSTsPdO1saZUuP7FFJml3dDD9MeMkvE97yqYU0/p19hrh61ZS3Ku7RdidG
gGWI6XQ/4o+JnGCF8N/JqIv6bShNO/Mkb5DjReWe5FDDWhUs/3rR2/sEln9+e9Ffb31/0fzT8NRD
ZCBpTzJLYeZps1NiyBCq1mMoaw9pteD8CVI56RKxlM6fb41bdc6mT81Pv/iCplr3R2Q5APgx+MtX
ldaoJ9noNaLu2JxlG9fI/z/r0VSiAWfalqULVQNoYznvaCBCz3TD6qkV1+wvC4xBxMXoBkSq0qzd
QGNOX9LO+57nmrbqnMDftk3g2VfNjW2gTGAIQlHpq0nLEKm36y8papRDNOty+AAyoRqFC57IZZLP
3otw1Pf90EYrTedk7OmNcsOkcM7zIMYH90u5KWGo3CpRwKFCqc9uQhedjfhMhqTaj47w8Hgd9j3O
KN9AZMFXFUL7WGLItiyVxH1UPQQz/JL/QS9QOA2F4R+dOo6PUAbdbe+0X8jiHhJLi6YF/uk1wqQ2
DwVcu7Ns0CBgBnM2BGCNz5FojHOaaT2+P8ii6nFxxYpmeoUDO2uEq/buZxfrjqZ/SuI+xi4zro5V
qVvLKoyqpYV/AC5ndnmUE/JKjrnYFbDlh8muJUe4KvJMhemUKbcGiZkbbmmf4Tu2x7eh8RugQf3W
FNUqiYPmwakwwAl984PN44hUcQ4v14AmtpQvUQD6YysSY/Y9Bp/seHI+Zj4LvMVX8wHj+WZn5SEY
To1DnojVq9Nr1osCXGHbVU24m7q8fLHLlOCq074maltSPvGcG3p35SHthY0rkDe9hih8yjvMigKr
QHX00nhsYtOICk8yFtTM9A4GlIJeTSS7VAfTndFW1POkKOTo+dXx7/MX7yA08/dZV6kpqRBLqEk5
2jsEVK96WDMPtbnUB3M6WE3nXWQDhi9Z9C6mvgpLG3q/HfaAvl83KzaK4TanXJaq6IpdVCXjIwu1
dQuVe+c+MmrVNoH6teSYNj7ex8z2W2YpxWZWdkE1zZk+eGJCpMKY7JPsEqkR9mrhTfb6fFMXkfKC
t17+KCZ7dx/lgTqDWgAzNr+Dj5s1cqtxfRWhmy3aAhGuoHTMW6j35i1AwzqxSuWcuhkUq6wxr752
1Sexg8SxdtM8fCZta2xVtdR3mqJ0j32Hkib5ffdbNLpr3WjsVws5y1XEcfjkJJOGkBspl8IwENwa
cN/W0dg69yoFkIW81MOtopvOqcu09nwfme+QV2DY27OiYcKTe93+bVKOy26rJH/8/UfMJ/p+2wUZ
5bLtapZJkOQ4707LaZNrkQHMaOV4RnnwFFagUOu1B63Qp61m4dWjU989okHeb1OX5AYUYLHK+jDF
ThHOhdF71RfQtlvcSucH8Ek2uokFRaVZyj6qohDxz7g+1eP4+naHmiMKxL7qH+SYpnQpimHBchCE
8kM0lq+OR6yZG6yfreaLj4X5A3GD8tVDEmVWu5nW3XyXsCmfiBGrGB1rFw0tpF9ePU0k0EulPth+
oV+Vkq1M4dclI2wt7SxRiJUcgZwsxnlyQlhgBNLByW42zjunMUR0RE60Nr9dirDiFMU6yguZA2IR
HYveb4NXp4Ap4Ka9De25bV/MQl2P87jHSWNnm6W7NmM/eE1x6ymHsr05hxgm8P8j7LyW40a6ZvtE
iIApuNv2vtn01A1ClEbw3uPpz0JxfnGG852ZCyHgutlqA1Ttnbny1lfaRIO2n9YyjTpwh/ISWOWJ
oo/+EI1VsJJr6H9flNoRT5XWkPbiRrRdO8c4iKFQ1rSzjJdGd44+MKUf2QT3MfPN5sGyrXJnB4ay
RUWjPMSW+CXDcaamv1QKOnPPc/IN7NHykKMYXvh0+bbCnaaN4w3ctX6v0dlSN2QqaZdMtf5xtJj3
qWk0F7XFoaJ3ewrzwFwHTiCeSr3/2Rh288dgp0zCvPGduf4cR9ymN0X4CAAnx9q5WkheaT4ckSko
Gxp35m4QKqNj3X4GgtO+D8x0FiXJcbcxLNXD0CrDGnG4/s0xf8oTwhhqM8o5bMB1T6EpNl7wa7w0
4djeRSSoP85gy5gmOaktNK1yBp/nOm+ynT3Ub3nn62e5MIbyzzW5qbtqtgpcLLLyAZ/n9RRLaddr
/fesDIJdaITjf3SpNe1rl9rQ8O05jIQRMZou2VB/rxtXIcmjkMQFN0HK5ziduweAnfie1dSHPmvT
cLa1dB2nSfM8GMmPlhv+fTQDM7nfcYXBrPPZ6/kYVJEuv611Itp85wEfgXayw47Lq1WHSB6CsDqM
0iNVeqGxoLqnPGWwc5V5sqMkzjwHhTwkN0NR6wtbg4xXwFNQJpWZoo6WQdaRQOwod16CvGJWrspF
6iE4477QfGhVnbrpt83QkAVpLAKoolfCmf9ctD2FQ60xla08oOrRjUTykarHANM8bZ/s0ZpD77Bx
IZnv1pnTKWQzF9FK6bSRJrzbnnMzSZCFiR+WJZrNx3xUTT1MPRYX4WZuAstJqewAywNDxQSt9ilF
u52yVyMiAEzDby9+rTcX9HwWaSVFtUFkBmFXHlHC5Gw6BNDILbkw5kcUFPzPQFXkHuwbJG0Fhr/j
Csw7/UFsrcVwU50833H1cBiuyUOOTMD8fUjqJ2snM3cjrZdl0U99uyrCiLaV76Mu7knGOFQDPoLM
rL7BJ03WvlfNct7dv98d9C+KcUzNwtVwLwj4vS64xH/UUsmjaeK+pbtcJ6BXxt7iMs4CJqt1UuMI
MqxczZ0LEujgBGUW6bzcJc+zSb3uFgywqpUbUAD9fIaPIyPdpIOwi3uSHV6TMHT/qLRyOfqj8k4J
11vERV3d151RbqemoqpYedkl5ie7GtRcf1GT4kk+yIqoLnptsXIFxRb5Tcws864e4vQiv6ZjIiam
+RgX5cEhp2k3Rtq9PCi/po5p/+X8JBqndergZ5QH5fk9539+rVXLuEssSpZy1//vfGvqQWzN58rX
Iv84nRleCwX1tfzrokndc+VP9/Kg3PX7tf+v83+/9s/z9b+9Fvn82fz88qX10eic7dS4F/K1/I9z
5f9TPtvvc+XLMPLc2hDsqq9Aad6Rj/7nm/n5n/0fD5J/c/4Pf56vecmELR/k9ecLMnlBH1tFMe5p
dhfLUOntZ3eoL1EdZ7fSaYtnAgfjea/nuhnN3OBRboW+lh7DKEyXihHZz/xLtnXZmBjTOVdL/WRl
V6Im1pPNAJ84ki4bZ8p8stKEa7I11AdDRDpaAuXjDySdFVxsGMOUt+cHpWazt+IhXskHdYiz12mQ
Tpto2n9cUnC6xyfc/Vt5RZEXk2Aijc3vgmGVTkq1UGO9uBR6oz15RrVUqjp7LbNpOrQh+ja5OVij
sfQMZmdy0wCSm5Bc/JxNmnU2BKJfYXjpq28H47oMAO6jVM5e+0jKQYP7lA/0hh/2ISfJ9lXPEntb
JKG9lk8Wzy9hsqri4gyW9jRBb5ZPVv/9JXTzS6A0Cxdt9DwDsI2FhE9IIZeUu9px9ERwGbqwWfza
GJ6iLyDL+TsYLGQ7yW0GAeJSCdFv8jbXcdyOyzCCiLfsQ4yBVjyGR8neafJZAR/DEZXsnSGom9t8
sjwod8kHDEkRHvP5/tE6NK2qQPvrAxoaO2NcoKYgH4u6wHyypPgEodFs//3698UCgvWDDC7LcFxi
Zl20XMYXtRhabCdMNGbHaFvcZT9LOsyyu2PkmH1oOHqgcWuDrulaGbixzKgLCBHtJqM49ZZO0dKh
uf7O3BrGLtTbE0qhipr/NxsTyFYpYn8to57kJoGagCtXUifoR0r3cVyqCOVmqhT+2tIivPBifPnk
2so1VZA+E7iBsv6E5coDn+eR7axTs2+VtdzXNIm6TPCbb7U2MC8V/Abin1yyap0yO38MPLoB7I2i
HsEReld0EwbzqEjc2XqeLtQAplLShCjYlBLHj8YnA+6Zc8a6PPhhh5naV/yPgmMIGp5emXiqY6Pa
ZjzvrqrL9kGekdlT/B9DKBxNf5/XIKVw5nIiLBkDDfA/7B8999QkUbGx9FY63DJrjBYOaNyT4eXd
o2ZmNCeSKibfIegfB6v2dnwiFM7Kt1KZvHedSIIcthfdBrjmdZPp7yVlqdlwrj4VbqyuCrcjtjDV
NqLu0ltVO1j5cM7/3sqyigpEkuxkUlc7B3fJCC+5+bnvf23K88iq4ceoeqvaHs0zVjPsbl7RM3NU
mJ+GRMcHNmV7zeujw6TTLPOD2N8nVhSfcBjPqiqjPk9WHmxFMBIJnjAaSjW9PFRMW7W1Qb354Cd6
rYGrYG8h98pVcz4UtYO1hp8AIk9X1K0aJ91mYq71JirvEnlx/ECFurk44zAuIltJ3gpDC1a1ax9d
Dcobuv1dZAhbXaUGVgEX98IMObhpubqFUrwPkKmuyAftzrrZdOdiMLIeVI+PBjv04B5rFfhaeYiO
YAfEAiR77jwasTscnFodDj3RPOlCbstFmzHbrtPkDf0c9O1AMbyTXEzkKnVBWu8/d8m1WATKKVVz
C/NTY62nQlAD7QvjKewxSyvR9DBlYBHKfNJXfl/vtMC3CUGlhOXgEb8z/Knf6INtMPXpSdP5W/Cc
3BRAg7dI9nEIao6z8tW6ug5uYKPrbNwDiaLEPDtBua2JuDh6OkaxMFWJdhpom7SCwXFUN+NeamyM
UmBr8MZbMycjacqzgRINJN6coDpvmmPic2EN/Y3crOLYXKo2VVRdTCs9bfMnai1Psl9DFfon1Af3
AaZluxtCVd1mnvXlBB8NxMKxAvPEBBHWkDr4z59rSEFec9hZDkEWnVIaP/Up/gl4IH5tR5j4bqNh
bLITfyOStj17nZXvGyeq9qBnspVgLH3g6ev72FJQTNfKRW51wGO3sCd0EEJxTVqdaJUDMA46HP9n
JiJoLdsOKf25UNH+aGh1vgakpG/cnBpNPPTLvEthEzcDvS4bfkQ+u3AM9Kobdxay1oGZfLNtApfB
97vkhdbqLfGjH3L/pIMGQd8DTNoR2Z6e9XijKUBIZjsZq0CLppvcx3C2XAkHk4gZ+D/LocsWRuk6
G39GZwLWDs74JIt47dZm+8w16Kj75P8MJeVgy4/cm9YY5r5VIY3xrj+glnzMER1evLxBOE0x7Jz7
uOH6JL8i5MyvQuXSvBiyE5OaDnzjvNUNlHkJ1GyWYZwcVH449dILtHOoBv7Vh7r3CO4zW4H8mv8z
U4+PtmI6CMDvponA3OVCxY6NRPNBDap8ETW++QK15NIpyAd7rvNSIMLXdVq2dkkK2hzqMuku9QRc
bK3mUXyexwIfgwSzLNBAQveHDr8mw5JSfWp61LLnBgLoaWC3tI1IeonoDUx5pv3Hhd78IuhHHWHo
3Jo1F0U37Hz3y1TZAojHO979TKc2gCLv3JsMKF+TEuSvb9XTRm7qef5WZYlzZ7aVc5vPaih6PzRm
+kwJe1zEs6C+Ds4VZpIfijmAoSY9/Th0zqV3hbNHLEbk2NSP30qhbhswXc9yf9lH3yMNQSNtRgZG
ETWtNYLpFrEB0tDYjoCdhE/yN5xE0Skemvoit5hbfnfIl2S2yxdCfjXkl0R+XUa+N8WAQAwBQbeR
ZyQwCNZorHAB+Jm/80z9lzcVpXmozbzbusr0y5jxPkEb2v+hp0E28+VOqoGPpDVnu8B1hPuPO6lw
O8JYXeKg83EyX2ut+N7DF3vAq68fKgXFl5SPTuJnQ2H7DXWgtimUxtjVXhTtmWG/G9S07yrPh6MP
SBZ9TDjeyQU9lGYTDuq0lJuJgxw8qrTkEHj4kwUakmeFS/GyEFr+7Iczj4NP8mMtm/dpUICRPmA6
TXX3vUX5YSu+8odSZy92ldYvSZ2bFAMsor5CZtK1MJYp5vj3WqHPq2dKfm9ZQbUVZZcfYEclJ81N
0HTXHcYuT0zZya+ALk6mcbGSWixdaAubzm1Iita0YGdkJvWkIqZR5lU3BsD5jowJhqfdUOwQQtC6
qrQKCwFSvCQcknXUBPHVx9i5kLK/KgGaWNipeiZ8Lr+Vo/0IfA5dLh/jMrMz5VwGo4LqjDW5QOVf
nHQNB8bf98uDIGGHZZURvBt4ebAwGdE+thZBfVVjbeUWmgn3sYsPIZEBj3IPQMPLpNT9VW65FMsW
XGNGqEo8eArIpnVCTIwU6Hd24xn31sAUQfNE+14EEU4EejWxHrR7B7TCpo8n/bWB+ShPwLNKxh05
t4Aq9RIRm6fee0iBtlAK9aXTjeq93Mes5y0w/fAkd2Fi7k9AcZ7ksaLhvplUO0WLtB2tu+SA7zkl
GK+Zbx1lc6cEgOuqqi2e0jjWFn3KPRqi2K0FoeDzc7xXhnGgG1w262gS+Faxxa1UnRjzhWunq0ok
4uLS5l2qeIO3uPBakmpd86Gh7HBXTyTrzbLdNPG+O1QBr4qt3IUBmDw3ioe7OtW+T0zT1iVi3rXP
dPE8mRaunT48kJINYt7j7ygKNS1m48yBurjeE+XGQBDG7B7yTLI1cPEw7mekAHYFVFCWPllAq06K
3TLBGe3ibXCICgZ9WZyriQsxv64DTcF9lo3RRbZYDa3/j5+8+Fp/xCKlYZGyXIOhIj4p+0sjM7aa
Qatd6q75c49oAWOIPn4LE8LbzcFoLiJq67vPAzooqgWi3/aCCLS+q6q6WJilCb/CLqtDS97QxSnJ
cp1HV4pfAAzw9R9a6/jgfksKY6aCPM0qhnNpGO8BJfgNvDFuJNhdNIumQ/mtFzPaQiPzaRVCo1oX
6IjCahgWIqmKo2nU7nM+jzrnN4woqHI3lam3xk3V0VjnjSWBqSQyMo42cq4JDLc5T0H03A7mjw/Y
dtyoD1aRYBgmw2Ip9Ch7VNya65SItnILGGt9cLuOQDp6entusTclIKd4YamJc26rwWaQbtsQwjjF
ARKz/diU56CEJ3480My1NQWPCCVPCF6rs9lEoJnk6ufCqfRjZRfqXh2Ag8ARjpWDLywgQGF/IrWx
P8m1YgwMWn9uuf5yIGu0/ztFV1YVSiscP5jbSpe4RUsRP+RWnYp0adWtvTTrOl34WN/efCcj0NIL
m4Oh2dnr2J/pnxXX0U+tmuE3JEtKlt1mpKOxlC0LayiVhdOX7V5LgyPRedkPOEItt9PRugVG5Ox9
zW83zZD7l2TI4+VIKF6nPslvAhrwKVSf5KxJX8r9UWoT5Jz5925pvgx1IGiCdsaT6ukfW+VcA/29
JY/9PjMvNfsEvztZtJb4o6KsfvJbQ3ssldZbGn0Cy9YptcferYMtbQB35TUczWgeYPUd6B2I50/h
NEAda1eD3sInhUEy6cRjq5jjMRlUVCSFqT53/RDvHIMUtGjexA9ckwVrDduyTbXnujLzZYZN9tDw
mw2RVW1pwBsPuZtt6RIaL0YvrENngYMYRqNYUD9vj9SrnSs8INyGcz5gOuX+ShUxpc8B1WZkZtZC
eiE6FxUAzwlnTloj8OOvXC+qT37xpqaYiBZ/XXHarLnhCcS0PNNay6mqT64V6eu2FnRXZ9KrPCAX
Dp/OAvZIdVYsyv3Ye8HFxjq+ENhsCxLvF4gseCqinBYKHUEUCTPKPgKVusjNn6OrY44OjDcuXwHz
7eiphY4SLVRU1X3O5deCW2eM16gq1EepRWGDDpz6KJV8bISeibnNjwVh3IZ/L9L42M8zHFXYyaml
h8mHkSvPnhWNW3VU+7Vdwtouae5u7ayZyTJGUx/7TmG107VtkVnqTlWU+ugga9hblk8PD4P4+OwV
7X6wJg/xvVEstSI2brrmVVsCivoDiVPN2VHNct0KtX/yyT5YzKDDlekgKnHNIIC22xb5kSLlXxdy
n151qH3UxF7GQVE6y1zvwG3RUuNBGFXqlZKAcg5GsjHxY3G7BFxEPE5+tFQfw2Xlt9PB7m52nAHC
7gvGzYltPRKcBhM3tsWK8Vp0P+pectO7yydPfiDrdh/VOf3PQQAKDrWRQk/b3KcIlJZZMcx6k7C5
jylJnXScjnGhd0emQt/BJM2JcU13jEl1OybSCyi3LTPPD30zbG2QRR+attGs7pGZEcSaZNpRGfUn
gwy2Y5sYTGPIHSIu1ASxP85CzTRLL/XQNodw9oZQOuwPhs0HPBulKkoo88/ZFIO4/71V2om4r+zB
QVTSEsVIsiJjl/zNjLv4pCcIVpmXltM6Q054alwnmnsz9WPXKTaify07gFbgr4VZ/TaRj7vs8nx6
Cq38VYZPhF10h4IgfmmyiN5p2COmAKO5568aRDMkuFc//h96kqyBhJpLyqVE0Y1GuYbUnix1QfcX
WlR2kbGQco2hGFrLEYf9PCO1gwy3h5iso55CiBuspURlKHynIdv05jKYKxt9OcEuozq6zj1HPxRq
Ut3HfDoLrogIM3PxiB17IaMc3Iahgh4Er1mV36XI58hYjqt9aEwFFl/vyZ4LjJYtpkVnqhWF/jk6
ItS1tUPKH4kK6s4aPdNepXx/dsl/UVa+ygdQ6zFGUC1TR8aIB+5rgwiLqB8EmuUvKWZufeo5maF5
XEl7Y9NhktwP5VghjrQLsOkWctHfZ1DGhFNYXn1RD3vFFsN6SIiFC/sSMn0VGcd2GAZkUs30vdAw
6PZZ9Upgd7ONgsjZThMhg2rdbOQJuE1KZv8g2GKbrv2gxXeT5em8I6jiNdsFcNyrj3nix3t4fvWS
8T0ak0gfH/l9ksyLxuDa1aFycbPJ+DBuyAOlYXfbDx2f2vm/YldUq07CJrRKt5iEs62S+rLssgiH
65zVKoNY+1rbd4nRnKRjyV6BcEwvrcocX4JCJ5IoluRqUNNpIFojrgWeZqpvlpXwrSwxRslNg5+X
n1/+vaRtfpFZzh8YTlCdebGwbWZ2XzQ9misasFO9vxwsqOcQUdHLVA1oy8EpvucK/flCi37iuQHW
GVEzAE/s7mgAqFu0FcoDAoZwIU+xxgSmie28tnj21khB0pOr5s6Zn1y+oqFcymdThIUTLY+jI9Lt
zPjFHWart+5RU4ad0LLmpz8mz5EdwDADT7IIvMJ4ifMsWeJ00h89ZcpWPUz+W67wajXetCuZLP7W
9lr3VHiBgLyEd0n1Le1gMaLdRX0DEESJ5lHbkF7dUqU+T5X/ZnsBbisliJeprRc7HPk2UBt/Oky9
+rHVI9qaVk5hK/81nv5ai4YMTglaWLZpwh3ADvb3dr5d1sL3RoKrP6rq5I5Wy6Q1/VUtrGwVyrAV
JccbSABmv3czcx8bev0m1GJcicIT1Hbc8aiq9UUAx9+m0WgVWGOZ6fFZHQc/pceaxOd8rJMP1Jnk
nWHx+eEYTrCTW4paeX8S0iptAEYamEysuZKftTjGkytlzlbTxqucp+ePuS+QZLp4qdcMm+faFCVv
M7r/WJgASH0tD/+jmvNRrvmLY07XVX227DAlQWDtCuPLzIM5eOshR+sJjUGD7+baT8cO+cFTp0VS
ZoqTXfI+r4omLFFZGgrDOJpuwhi/US2wSUpHsTgFdnRX+HaFXtL+1aZGta9mHmyOF20XMU9bqPCn
buO8kPvqMh9IQAdDhpDJwLedJR1iycHbqdnUXS2X6SfX4AxYDhmmvGyd7O9oei7i+lduvhSG+yij
DfC/Nude0355xdAfuzngQnE9ay9qy11CE4lh74fNjkkoslYDgO1J6Zq1XzFUMMNOWQ2ONV74rf11
UZgCAFDUHIcgBSBuJkyBQnNidBo/J5qWPVWRqW2rIYVOF03eA37lnyVpmA++Ez/BYXFXlaYr6xb1
XIZP+NcE+PcmAiHurZIkpJri4BJAhLjX531xVhJ9M1kndzZY920zbTJv/DZ2ivNo9kq7ZQrmAoas
x3sT5/VCOLH+AyTGLoVa8BoW2bDGCVQfB4w513rUOlzyc0kNBw+gnBvKb21Rgj1Z6hRPrj28lb3C
TXVbhK370HagFzrFs34S5LPshih5n/Wyrp89pdgKDmaiGC++aLZp2GgPaUbfpTase7mberq/txh/
YOfkLKwpOtGGrrMKLfENf7y+A3lBJUBtmzNgiKXrD7CPKpLA8r4Q98xIxH1SM+PtSc85mI0m7lO/
HM9Gl17lQQlrJhiBH61hR9uGi+MeOWYer+nWutvCnr1ME+EuiqLTJUyi0zRDQwKbGmRYxvgRmIjQ
VO5Rdca5Vm/6ebKaKd45UdzmIYdOj6EwpNrrEo9N6yNc0vBTyLFjUVmoaBAeslrAbT0gZGdSWE/J
oaJRRVLJfduJ6Idnp09aYnTvZly96o3lfC/c9juRGVzZ4+APglT1b80IHGC00K12zeAvKXhG12ia
+J+SfqYHVXTtp7gTH6tehDojmUqCCTggz5VrHXMjbOuVu0GcrZfEutbvEVmMm4r45UWs25V56KP8
pYpGfV+iP7zKhdJRZbGT0V187pNrfgQ+o1Uhpn4emEo/wRp1ANPmXhmhHn0zdeC3xdvUr/1LK9Xm
vzel56clqGcbFr4G6inZyImWTqjWETAKVbmIW4uIoUQp+QE9AY1y6SIHp5PiMS02DfyRfO2oOVfD
xBo2bYRxyy3j9Qcti4TlzVRyqczSPMNyryf6HitqtHDVKbiN0HduzRCerbGMjhU/oZudaup2xJC0
lJuDHj9DKO73gVPn72aQe0iN1Sck7sE5TK38pQxIBbaV7jGfaE04bXSputx+svSHcr7w9iqCWstH
C66BaOC6HAvwq+kQbY0mn8iG5hviBhUBeIEOLdTQrjiKtStOSRorRS0W8gCG5GIvPFvdZI4mMPan
7SYXQrw4ub5v/Cb4oeDUXKiVFdzwWkyHoKWKwFxsEcxYUk1z38PUV64und9HtQSoL3ebirdXbTgD
isVZiktrObCVY9PUwXGaqw8jtvQTWi4Vn3huLjzi54kF2vqlkT6mMX0tCkPVUm6ChB3ulCzdCpoo
XA8GY0Mn0T2K1t7yToR7+h7e0Z8XSlIZ1ULrBndV6xj2BIHG16hWlxD+qjMtg/Yqd4UYuvbU2/Zt
HuwpUxovWdG0BwJdmKTNm8AyhtVga28toc84hLyR4EJM5Md2XiSFj21Abmt+Hh7lmlyQF98s7TB3
sXcQHYZ7Ud/0Sl699l7xA4efUGF4RIEKgLuKqTllfIUV9OnzRj0vPKjBW5P6+qLsHOXCoOBZn+PW
5RZ3vr9szce0ma7uFIJkqUrZ4npDjhxbEEA0P9xOWpVtojEbX7xIt1FAl+1JHsW2t7SdPHwaBq8G
L0DY9/ygDMUl0Uch6WDzZuxEPveWOjoIgGeHPDc6SuElyVd17H6Y0GiGFsvI7AyEbb3yiFg4gANe
BVtpM3M1vdjqZWZ/mNDcrA8OOgSDpXDS7l4UmENIjLsONGiXHXesDWlu7pW/5V7lAWHRb0WYevBN
bzW5BDHXflseAV5QgvzclmuENf15GOjOivzaBniby2QryO7kwptYG0xF51ZThnSGZg09fFlycVuy
oCLeOavyu/d8Sh/p/XqPhM+TENQk+TZR7PglAKAmT7CjPlhaGd+PqFdb5UHDarcjrOW1ptdwmoWn
97x9CaWq6tAEvbXzO4DJsok2KRAvwfN7R7mJytpYU/yDfjP5+qbrPBJCGGUgJWn3kyz6TA7hhlrN
q2RWMN58+7HF752uWt/6biqOv80V3d5ZZnQCe1giYx0pEcpVuVABNheOazCt5+jngj53dQ6IhPj3
yYQ+61/+PlojmdVBa6Fp9twd+jKwLUnDrRhUoYvwvXNBMvtyqDr9oHWW/uTWdDFUbg80iYSN9M8q
ZkHQwvjN2vhC2JDojc99RjmsC7/+BpM0cxRvrfS6cZVrPZXBj7VxXlMiVAr//h8z5hf+t/8YbUUX
CQm+B2xiBGj8fcSO+UWMqgfDNBLcPAdfe8wFshBSPx8dZMbXyPMSYh7IeohMphlyLW+d9BrN+4J5
X+43xWYaprfRynEQMlKwHmYuyrQ0bbV6+JhWKpDQnuO+wgAGsffYOWNzZYRHAEG28QXEj2G+aylO
Q0Xdpknr2n36ouN8VdCVqgNWzkwOJmnpnP79LXC+NlZ1nbkiXT9NQ0Qj7K8z+7Y3xtL2bG+h4WEL
VrkWuQuKOfWVeB1uoBaztRRFzwOGSLr0mm+8EVz4ZJRj96sI31z0q7SK6mlHdKf93hhGTtnnmqf9
eJLwBMlS6ELD3pFLI6J1fU8cYfagZsI8KoQ2LMI67h5K3eketBSbdukBghz67oFUVH39oRSwRyRX
nfHCSWstrotHTwAeBHDxrObA0In/fqVjxnBAsbxhmRnX8OdY5+pDmKigJYbw1bUCbW8ZFvLaebMc
sRS6itse5VGoFYs8ordDGEKGfhdqp2ovROxo97pTjVyihuLtozruRo16JqXCfFRtTjF65bmt8/ZS
qn2AIt9TnptALfeZHuWrJB3fR7dLtkQ68dpiY692dnP6NP77JHzvobW8S4CK2e1D2ANvaULfvidZ
fUMT4D/mXdYXwTmftYBpCqBkpkOj0frSRac41ECjUNxFWwd3wkYQotqaAZTItjfa4KuvFEZWXJHD
93Ru6VnkqZwmtZ2ujZVCh2jt4D1X1LvZEv2Ux+mfj7RbuvAhIom1EyEaJzwRlJAddA+N18SHOInU
heK33UMQsIADsE2ixr7KrRDN3FqbUD7KTcsZw7uYAJM0tdDCz8/xv55SE6m6UF0YpmWq49Ga269B
3rsntyxO2BDrmww9lbtyLcPEzwllXtc3FaPebuiaTZJ32kflzcT+HE/cy7HzBJtI5PWhB+98+3LG
9d9/d1+ZMbowHFyCaA7N2UvofCUUNk1BR0ELm2VF7Wlq0mNno12TJhkn7sb9xxTVsVG5uq2+lp4Y
VAkqRt9h4HqBJybwtNOUt921yO1kE8+DyyhrTk6bKzcDkM9j3ZsruZuCMsEZVsIYhznFTnSqsgnH
vn7VSItQ52Jk4Hc/NBjqRwkH1rwhOUeZc2AaDlylt+zkTHnwQGl2gHUwNzM/Lhe11vUbZlDt3k6z
YRuNYf7A32oWdtMXOPpEcykw4fljMdFH1m6iNDL6vJ62ivxAOwXzgrm4itE0dLc5GTD2RLKeaqV/
pPq6QTT1hw6KluzLoHni8L9/CB9u47/eACgi6AR5OUKnPvhP6xtFF+GXmoH4yRDaQna79FTtF6uP
kcpYbYNw4HXOIxi56HsnOmAMxh1oTBfdLw+WXT1Y9Oso+9SpdQyKYPdxsVDUp6rtukuVxbhx5Joo
A/A8IeMBy+wuEMm6i1yTR8PQes6pXVPF4AGiN77Tetautm+vRi33/lBIiMlE4r8mOuJjo6u/DRTO
r2nVRsh73OIEiRhLcdLN1i4nxlxhd4+x17s7q7MRbBneWoO8diDmDneBnTnFgd/EXn7l5KKk8LbN
xzJZ51BoAmWscdfyqVhh88vv5+KMbXzzw/zMPGEp67xdTFOlB5R9TcDSHMfSCtdMnsdvbhNAIcm+
gcnJSWu2/O4op26Tnyk7ozCR7qEKDJZGgv8S4Q+aRSQtRUIRCoMkMCwLp9HqYzsYpnbZ5la9FYpK
sF7l23+E7UQ9vavArxrh3quoWzIu0bZNTEGLWSbkEirKGayCFV0d/xTqswhZ4Uo/NNTWC8aaB2S4
8bYdRnUDGXh8Bev6mhS2d4f2iTqiWT9oxDpdIwFMx3QoM4SxeEGdYh5DPmgAzMwnxEDjpx2DdtuA
Z7nr5sVg6jVXM38myc/78j47IM4OsUeQHNeVqclEoNGf5GapN39uUrfbhgQ9AeQP8wOE4/E1JvxE
DRvjubYacRrg9C3lfihb+WpQ+rsJ3tWqwyyibhM07TQ13FPljERblYKJb0qXbFVWMINE294Ue1JR
PT6XZeG/9NEQX01zYILqKM993blbnL1LWFv2qp3fujBxF5Ouxm/Q29GWMgzYOZ0tnkdb7NrEL78F
JRANBv3EtPXk8ozk0+G2uuSJ0u+qJI0Pfai1p8SrSdKe8pSakIP50PSCjVol2iYKQn1nZQwXPsfy
lWHfOTpwGycdBiJUtOFktq678QGT3qGHNVcFAJtHvvAoOSJreo386Q+9U4cfQ2/s8qpVgsUvp2xV
DEdNuYtmeFM6A50+F4U2qjtoqndyl6sGOhiT8OpOglnmvCiUgssczmu5JfeD18q3sdM2i86r39ty
8q8QPcxnsLVLry/aRzchQdqq6o3cPaW5C2OfPAOiFeuLkYaEm6dOuVc6cyawMkgYNa9ZN02rQakh
1hFdjFh4WQ8EL0uQFoY0pIleWSkRlma5Fla8e3LN/732eXQcVOvitwjuIyskNrgfHKqeyPExKUdr
2Wv6f4ydyXLcSJZFf6Ut96h2zEBbVy0Q80QySIoUtYExJQrzDMf09X0AqitTzLZUb8Ji4BBkAA5/
7917LkZI/OjtLwoD92NhwPJJ0ImDeXiOsTY+GthKhsTIEEY6jrrVMsVhjkIAbPmg0vzgj66Ll8IJ
bgJTrT/HPVG9y71wvldk1UavbX+3pIaRCNROHr4gEgZzJjdR6CcbIfxHiQ6FgTcONJk7XysL+vli
J1Hj1eAYL6E74SmDbHwbz/cUCvo9QXoRNvf+R1en7xwwCupYHZJZ4ShJaNt1kZqtl4fJjFsw1ek4
mF/IMCuffVVzjpZfwi2aH0Kxsgn0QjymMAu6a+w280Y7Y+yvqm3+qkBVwJXYC3AKswKpNHF6AL99
C7TyxQrQUSNBwWs+aPZDOzrxJlSd5NaSJgaJ+aZXxDmKeufQl05/XO4pQTogq+c5Stn+/d7y3PJq
oCjuqobUs85VmeOHmxPoiKRkCk7JD/0mvGMXyRR7UNWXNrbCtUMn7xSVoDp1HOVnUcsXLrX9pbOb
7jFW9WjdwiHbD/NDQR2ww/eYoJOYPv/9tVb9S7GF0IiZCK1fUzU0kNMfii3EBT3ePK1lJQ22WYmx
ZgkV1FXL2TfSPbANSM7L8/gxvw/w7o/DnIrWUZyE46Bdl0c6vtCksM5+QjZY1H2i/MzuSek++Gpi
PTlIfS/YFFpCdThFGYM5e1W0ZFs6QfBgtvaFSey3IMzib40/nISF0yawcxgIpaKfBAyYGxWW0zqj
b3wstQmQThCm0y4wYaoUYBS+FHTDPOJow4ulN8+9k4ynP27MSP54aJejuh2y5GV5sZMVRD7NJdE2
ZCZgUmfgTjSjPXRoaxPlBDtqEcLJrne7u2hUkSWWSX6hbo3Odp7nG/ypoy39i283u/eWaJE6XwUm
+lu38fMN+kmf8eoQPbnso8ywIt++jsPtMr8O0FZdsvYaJgMA1utSbrBcuaQQutkZ4b1/X2nyiaW2
8FQx2scF+GGVCW6+PHA3pPFxqV4ep2bjQlXJGF8JLccU2LV0zMTB6Arr+7uTIg0ndIC1rd0LDdYQ
EOn1+7QapHW1HzGvdob2XU/G+6zp+i9WrOugSXTlEZb0tB4R99/JObRQZq1yiiBpH0a2K0HtD3sF
jvQZx7ZxMW23Ppu5z4E0BASgzP0g0VXhTUlXcGk1RWnINxbUA/Pe7X07V6nyGBbWY1BY4y/q6L94
iDi6bYR0NBR0CyHtR5B/ElECluA0VoraHmhEi4NSF3TRlNx6VBvVuNBUeCka23wk3Fe/VzIH35ZO
ul3TBtuQtuY1/paZyL6muYVaImqnKTpJOp6ZHa4WMdfyit516hnxSr41rCHY5jZCbVOlIRzNy5s+
loCs5ZBuW11mjyab/NVYuK3yIAcKhSKavuQwyW4qutvYL2L/mFNMexVT24dIL9xt1KkmTs10vLDU
IORNiH1POJc2fRGxrAoTICvRwMEdhjInSfxHdNvJDWQ8ctillt3iSP+qJ7F67OYpS0qg5QOGwnxT
hEayTZXvC14cw/ywVVql3OvMwm99Io29ovu+HJhNEgxbK8q5fmeFhQPh/Vsa2Q68Ofny96uS8YEi
qNHxYA5J7W9iA1OtjxJIXehOPkUWaeBLIn2vQpqrpRpVd2OvlztbjdT10MvpwsqlnwxqRMCUzvBE
GswTlY31TTGAaPZD+rJ8adYlfKlLQIdsoSaYbvJMc7B9QkVlbaRWi5OqhfpFYXO9NgK1fFG14Kiq
0vqWlPlzmPClvjXypZk+zyzHK2nen6jmw9sm07RP/34EK0VfHiG+kL/AITNn/dAWMyBEILVyTZ1/
jgZl8ee2WFPYgw20kLFR7cYC9HuMZMaOcyI2UwVciyu+D6o/Kgc1dLW9DPsbXdFZWu2pW1uEO6+6
IDGndRan+p4xg2aRDqnB2ma0wXx7vokd9pHsK3bLI0C+JUhCdRwB2KQvDKDwW/3x3Pvd5Su1Lp/2
uGgO05wbV/fx3tAh4Klt1xHyGJGnGrnT24dodRE7sBl6NG9/vFArWgTvxTDQLesnOuwUAEYZ7bnw
WZvlYcj+EShRMt6agSgf0mzbBM+Da9NPJl7LU2YR1HKT5eW0cllcPeqN7FNRkCqaar15bOHlfU7b
c+LDduh6JTn7Wo6oXICuqWgv7XqbuRKRcoi36fpcxrxOVyCeHDrFM+HBbOprIhnLdWiZlkdLvo8J
iQHYPzHjZRSRW8D4kXFGtfKTaSKCJYo+9bbcKZUzPpUy82g7wrFRSUGw1Ewc2MsNexwT6B2JB04G
v/w95poKr8FybpM6iA4ykulmKQhrQbdoZ6BxW6uNfW8dxCIVUAq7Pyo6l7T3EdWIyHRTZDP+lKxQ
H6a/UROSyiLlzyaM8oI6ZF6y/CsXVP/KcD3bt9YQrpbnFLyGK6OV2iGRuSRDvP6idOR07YhRHddL
kuz79rCeQ2V1LpHHDImrYyj1irEFTiI5Sv0EuLmqEd7M36mO5e9/EJ4jrbtOdQq/QNgMEeJej3c+
xJPidkzjyMNUPs3cZvtsqHF6TzjD60J1q4fJAyYZTU8uNhxPKTUD6oXXJyQNLcwtmc4pFsvocDCI
71xUFsuNZdkgP+iQvCsv/nhhCa2DIzQdzTg8TI55MmN57IvRBTLqZwZzVkjz66Y2hh2Ya/RuaCKa
vDmLoNZfjdjeSj7OVyn9ejXLQK6lRn8ojtnPQgiP7oNE8feVRlbPH6Ev1YzrsunR7WtD3ExF3B6X
RkGUF1cZt9rN8ij2mZ0qtLD37y9asvIsp/2eWHFzizXROKvthKiyr5oQaDCRw3Yv022ePCMwNc9+
OyLYT7N3DnWVxd+jptcOy9Z82aTn6AwSsLdnuvrtptEbe9Mljn1nDom1NoWgTplS+863e/suQZqy
x+LQQ5f93+cGqY0XOTKIZAz13hZWirOihOteoa+F/j5c51rFvciJftybnwvyWfbcTOJAHCs1xiII
EmqbrAql7zfLQ8dR9xaw1X1T68zGlkig5UbMM4y4lScCLNIDSpybqNcgHP0fheXy3JhMJCYawaeC
5YkCD6ZXP7SZebaaLDrEnb21wjYcPH9Oiat140sFNHe3PLJRkVx0Rven982SoijBPo+KGYIu9Ccl
6H/cW57LJbErVW+c7Dl+a8ngWm7ookFGrZMQTA+DR7u+9Zfhd43E4b1t9/eXT2duGP/UP5vnQoxO
5jYx10r1g47HYqgQxa5armyGRGtR54wttYkBdoaYbxHLLA/RxLPR0a2MuVrszzLwqbzIIWOlxTeX
OYPiYTPO7+KsREHmoxJURV2cRtVyPdoWnWd1bf8YThj/0CZGl9RiZE33VOKlyNqj1pZv9PiGVRuM
xgugjxuqSuM7hFomFotyhR+RKREcSaffh83kXznUmZy5zhnPtnLFn+xfy3zM9j1+yNXy0NHajH2j
aI4/giX8cZYcV6cfDysQI8Iq35/TlbE/yYAQTj2r9LVR2dgXexwn9pw+rhXOW5gN/f3UnkO7EN9T
V3vqYD29MBuowVYThIGpPN4mdAsu7tQ+1bGir4owUl80Ajfplb4ordkcnL4v2ErxtEL0C/2W8Z4w
k+FY0fBjhmXS+QljrtI40tLpafms//Pr8F/BW3H3/qk2//pvHn8tSha2IGw/PPzX7q24ec3emv+e
v+vfX/Xz9/zr8rB9/PgFP309P/XHb12/tq8/PdjkKKPGq3yrx/u3Rqbt8rN5f/NX/n9f/I+35ac8
juXbP3/7WjDUmH8ajcn8tx8vHb7987dlW/Off/75P16c/8J//nZoX9Po9S/f8PbatHyv8w8T27kL
SEsIVoEZqda/za9Y/8DI6bjMxUxdRfc2t0Tyom7Df/5m2P8QrqkJdpyGjkTQQrPJcGh+STf/gZuU
SSRNdFfXmc789r9v7KcP5o8P6j9ymd0VUd4287v5+axkHwvB0zCBAQhE7rYxB+r9iUdP2iHZrBTg
3kReqpeYL6MGvzoJeiRxwWR5XZ6dIZ4/GmJr5zbmtKzB72JZO1uiEBH9SpP9Q21Mu6kP3poqDn+x
w/z4BjXhQO126LeThGAZlvFhDhX3AVbESB9ReVMlxDhv9nM/eh8LXIHc0VDTK6QbK6OzoelG0YaB
N0/lQ1Rl46GIkmqL0JMy3UcVCiDDXwX8kAP6pO9/v8CZHzWdgqXN1XAcqEjWMUl92AqnYv4EzWpC
mMAUsAjsF4ZV+Heh/XIpkvIQB/V1LJVpXbSO9Tz5wjwxmaxWRu+kWycoNCzlItpM0jjwseRXLL57
A2flppAEaNYBKKvyxW9obywG6VYvHwMgmCeMU4gT46yJduyBfq90HBeIJg/vWx4/jKi+lUbeOs1n
ok2sx6GK260tkgsafufky9l2vRhJs7peaTZkE9oMw1p0Kazuwf4OClnemYuTl3hVfB5sxh5QKADh
SqdtO/M6WxnLX/FfP14w+H8SdGdxyjhCI3Tlwyc/KRoy774eERcrt72MHS9JkL+6CH+37AdiL/Kx
N1T+oR1hSka1+ThSwHPJVVM6a9Z4tR35i87UX+QN4I9YDObwPYA1qljoSH86Xeo8amSXxQ2zASzb
dhvSNqaM2QJhh3/RFi8tsPQ7vc24ikS9pXilkbUMPHMDdHBVvjCXVk9L0Zsl5qFgiMs67X42Ynhz
nSy++qVhnegIqCsnyFKwMeT/qlgzDrIzCtTOI1zxsklPuZ5Ev+jQqn89fpcLMztkQ+jzsvDzUkCA
gNpFALk94ALDXV8DMAQN81QOU3vTE3B5yQe8l5N13yXld3Rv9mqp0LNCPBdSFb8QXPwfb8dR9Tls
d7EZa/aHt5NXNVkvA62NpiqfgDNr61IlURwPAQodMtT1odvnmRw/Of6rQcV06nEkbHO9tVdZYf5q
Hv5R+8ChqBqgLwn21aBfLbubP33w7ggSoWiAN3cuEVle2KkbbU6sGBOR3VEN3Lk0l36Fj/2wOFNR
21wCbPrInAEux93PnwglfEzb1S48u8g/KSZ20kKvgtW7F7Id5cRBZZA1GeG2nPPVHuSEADMDALuN
0s+kmGTnVHXta2WonzU19A+hOhEIRkLJL1bpj6jm+Z1qHDQaUh2Ud6RT/vxO81GNckS0BWUdglxg
JLh1VP2iqkRX5eyBPVEqzW5x+RlFsh6Y09xbfetDFZEvjOqmVd4YbIsm7dnxE74eVfO0SRyOuibT
j3IWTousvnc6yGMhc3eCwpLboRzAQyGCN7MApFOrFs+jUf0qPwIbBO/+z1vXxfzK+Jd4OEPMF+2f
/zp28hExoChu4MO4yJNRXbR6fYcbFUEjQwRvNmr7mZY/NEoRnNEm4dPLyzcxZtp1MXGXDLsJMlFO
DDmpNPRI2dADRONSt9Udo4j1UkTTrH6ToxafbbbiMCZ8srnq7qhEnXMly8bZuErx2XcL5uJW/KX3
e3xOjr2bkuEEYW/4BDcQuR9jDwcEuD26e0MC5bdgN6181AXHyrbzhwxSgz+mNm58rdjqWs9100yS
PWqUl+XKlZBfh/7vomTktBYB8TuVkWBfkbn+mJmXRXCYgpig2AgvRcYM7b1T59u0NSaynRu1T/Zl
03dHx+q5MpWF9FwtLA8L0Ql2+6Oj5O42FRbOucrVn8GpUuJhFCzn1DBWFmapfnlAzKTtyyKGgJRU
BeEkorixtfFsJCkLcNeJ7TRSHGKbrjFDglVp+jC4BDjcVmPdw6nhlx9QV/heG91KrtwHpXeoyLV7
F4TCRQrW56hMym1RY4MqKSYODu7/DXZRnNTYGjdOJGBizgffMN+YWL9IaWseW+bl3uRb4vw+v1cN
pTy2NIr2hmKA/2/9/lSO2mfF0n1sX6FygidLJwewIQyb2r1dbioUfnTI2dAspXzsIjgtc/HGpuyY
m9+CJPjCIK64EnvgnDLLrwm6r/oZI22vusrJn7Ra3jYyEAdaOT4/WNMvoe+jdynbddIabwWYvBdc
1fEqn9rgXNB2iUWhnIIynfi8uUdnYIWrsIAj89L0bvbYaL3cvC8wJhbed1dvjmZ5bxYNHH9TW0Os
Uj8HDsWpldfTtTVa8nrVKlrRl9SOUKX1g91p/dZuR1rcY/ptsVo45QraS7rrZyIsKjGcOEq9hzB2
0Kaqe4E3GHk63WeGvE11imVXnqto/H1pnGLy2ZA3eFlOBMd0gvsm2IeEpJ0awcRl4BBu1dJZi2Uj
ZNiRfUv+jbnVlB66SacCujGztTYEOVl1TrZBo7sNA/9u4iNMPJarHv6qb54S+Dme0xacl27ptRVW
Qyt3tLMtQCXlUAEOWu3Uexe4wYxIY1Wb93DLt1LF2VcCk/S9GoTWoYpt66RY5VPkdvFZluS7FJVv
7QoxfQ7CGlij0na7IeXwjRCBHqfKlBvdDQg+quyXUozmyWKTGmAIyeYbrN3JFhOcdQ78fNe0hvmw
/G5ARdYZtnnFMdxCEk6b3osIn/YkSTxbPxnmYrd8SZyAoDbIqytEePUnrimkq5hE2Czflau1eYp1
qP69275RH/ZrP0D4HiHYX9OjFJ5TtP5+2cDoGo6MJRiwmzIvU/tpZ5gWwAJ7GFcAvEtmDQWC9Cxi
RVEbDVlveFwGDEmnZw8M0LFYuWCaOvO0/AWBlA8IQ3GDEG+a4QfwIkvYdzIhCmFCA/CUE9AJuEHF
R6LJrzFZsl7T1cR4za2VsppOEublGUZ6vpJGguA3SB1U7GOzKdUEy3J41e0ygv2T/R4UpvHsluNL
Re/SaOrxTjbQsSal7NYMbr2wccMNfKf+6ITTjeuLlCYYHVg6XjE6aBHfB4wWUCcX+0bpp72eDeT+
koK3978yi7UOJY6jW1yNR7+sxCmNlS9x1/UQjOEWdwgpbpPRjrY9wQQ+MdZbO+iJFxU+DsOB4CFS
u/qX5V6ThT0Mp+6zGh1o906XqnVywurwA7xfHp28sfZtAKsrtPNoi9Wue7QDt2S6nnwiFbu75+x7
sc1x3C66EaIugm1sa9XWMJ1iL8zQ8ghe9U/1fGOrxbiuI4iLvmll244ieSY13Al9+D0yaTAuY/Vw
8DdGZ7gHThuULZVqnpCOkZe0XOCT4AhPWDlSGuW7MccoraSIL8p4cC86gQYoRfNop7bowZOyP4go
+Y6ZgLiUeIR5E6nRDfznZp0E7X2idE+CjRFAjF47kgIx54EPeL8rhj+91Osn305+9xuW8ha0fmGW
+bbT8/IQyj73lkhIVZlN8wNRQ7DdMHhaW/MItcU8uZmvEj6HOyxSbgfZA1qSd8ShcpJrcABsA2F+
p0/DqdDQsiw1T6jgkl8qLteiYRLhWGfU3981KYHZsdrcaCIixIweJQYaBySjTF6STLnpLS7AMQhq
wb56x9D4xhQka4ZcUdf2aBdbusLuGXHrKFQfgIULrNQnucAte/Pk9wM0BlWHQ5C54zY+ckLIu2gJ
m2LjtMXDsY+d3N1ZKk3MyszDYxk1zPIIRgnsVseVVyhISFRSIeOi30knZc5U7kPkXYt1ernpdRMV
bEvmU0E62G7SsmGvk3R2VvWShlRckBg9xJdUQHZkrO1u5rHj5ZjHYXMu5xtT2CB4bGSGau8092bg
2tuixXe2zcg/XjczrCGLS2ef6f5tHLfs7NxK3SUGKJhOusGnhCAptw9u4nwEIVy4t33cdLd4u2fu
QzkhD4lua6Xbd7AC1AKkT8/mCYYi/yIiFRDPQwo8h5WbnGvG7oEeTqcqyJJ7UxqbaPaYm72Sk+/g
FocituQq65V2WzrZpTdLsBRc0R+dyke4XKfpNlZLnC2jXp9FaMWHRGiHwRx5BJ3lXAfm1zCvsxvo
A96kS+Oh6eEslDPWalKCT7gcGtRimXpfYg+CxKwm+8zKk7VPC7bZjpB/vLQaQpK1Wi/Wk+KkzT8W
i6i6imXb7vqhUaA38R1l5mNlGDCsNayyMHN8eUpip3jmhN5aTI7u/Ug8uhVdR7DnqgfYb15t4uCa
RTrHAQM/oJqQz8r7YbBIlRX2g0TJsF6qgQ6j6UoLAjbrqFfveuJmyXm0prUsMTjB05meoP7t4ojC
9ValK/ytc9hNFfaRvQ0b3mCc8CpDbluIXjpwjnFueHQw9i+LW2GqrBv0AvmtP3WPathFmzAOgz3u
zuYOxX5QpFsoAQV6xobrnTlmm9Jvo/XUAVyjY3JWK7/fUnyTFzjjCabGVzj/+mgXG9NnJ64wgCKG
12qXo6kr2njXWbVBSTwhmUubTQ2AaLcYDqZ0aDZtFuFykZ/1wb13+jx/XJwXTYiAvSX80R3vaxEG
pyhCaqQJ5hKm4WsHGfBx/X2DSPs4QKbXhqaFYSllLcJq9YOqxbXoX+hqTkUfEdQ4Odouk0N7T5UX
EqE+fNGboTqFinOsqjBGIjVzV/9Nwg5Se9OaRnBtZI1YnH84sjj9WJUWkUV9vYvTX8lw5uryp6oH
RgB9F5u3rbFqf+xnaX0lUh9dGKVcOq4WMbo2RYw+Mru5YGEhycTqbhIHBmlhjMPd3/+31L/8etek
x+lwi6zHduwPJSWuaybGpM17UCWdVV9GIQPboEOKAAipFKLeG3j6KI0dmA2R29zYhCA6u7AoCbEv
3HNnq9NeOqiZ0m7U1gtdQ9h1cePHkbP7+ze7mJB/+l+5+CJoDblItMl6+fhmAwZyqLcKNF5qxuYc
8xRJJ940FN1Jt63uBIYf4QzunqgNuk9D4sIMQhQ673LOCUyVld1lo7dsIlkywzVDIbyXWTIc3NZw
iY81nZXR9CN68+5bHzXZQ9Y01DOdH6EIEeZLbePFcGqGI82kbJ0Q9t7f/4nLfObnP9Gl+DVcQQQL
k37nQ6e4V4BMZYkzecuOcgLJj4NSoc/luEwaZEFgnz4frYrdVBsjR3xGPGL8Cxn2IhP8+C5MDgxi
HB3DVhf6xJ/6MKEM8G0b9uSFtap6EjpJizWRUR6mo2vNWBGL93xxiCeXAGg622tfr6ujiVIwhBPy
bRrJ2uzolv/iCPhLu4o8V3qntKkMHRSatrz+pzc2wXrAoYiQo6Zxd25BVBaazG8AhVZsSaOHQgXK
r5KFq0AYWqd1bBxky/x7UZcKWy9+8Z+iif/h/MU4b1iqbTp45vnU9A8nUBAWORRbWGBa3Dh4c3fv
PQZ3pY1tuTYHvz+icmrg2zTipXXKr8K1u4dGZvKQu2m+HRMvKwIacAQmHlsAKMd3vJVryv00KOve
TPNrHvfqxa26VZpCUvSaVPPozrlPyFOPiSwmL1Ca6c7yi7eosZJjNTgPSw5BmwXZ7dICt750wVDc
xIU7esmyQzAVY185rUnZrlo36Bvi/XJmLIUWgP+GMpTTA3f+7+/Npfc9ceSo0S6KlPpqt+4L/9v7
tKV1WQDEpdY8OXnLnxJFxmNiubdLp6EGBXvVnM9i897dJies9ZD1qo9BDyUibXs2qnOJN6jm7/Uw
wrE3W3iweXJXlFNz8OeRqu+A94qqrVAb40abbwqNqvpHLYr+48CmDfAflcamHFoa2PWAVrBu8FnI
yPK90rKHr0b+HRd5+9Z30IsEcTkUwxnQ6yBpbzuH5cRyxSGdMCqOiKSe+acb1F9RItr75U8RMDk6
x9eOFkFUO9WkpohC08Sna5YnB8n/vd7539FYt3jR/OIA6XAO7BHVvUgFbf4O0RHeHoCZSLZQysUv
FWXRG0QsLJoEHnkoN1YA0gtY6X12qd0aJWU1vhpjTOGCV//ZH2buQp0NELXqBsIJlCkQQfpATazT
vn+XygRj3AG3UpOtmBifyvkYGqEPeguxQXXyxzGj9aFPFVnQwnxoOL81Nv7sGGS9SedNkGTwv0JX
ctZHt70YjXPS07A62cG9nFX0yIKGM47ZlhmPW5/RThtrTrlhRc7Uyp03AIucl0HQ+2Fj477FJqt/
mtvyZ5wvpSesYe3gIfySFBE7MvWrW6olp6shzkNBNiZ0vv5YRwPWSj68gwHraklVE9bYH4w6vlkU
ONEcFux2c86oaawru+BQCfWtCwCek4SG9sqo6q8VRJZPSJWCm38/ajMj8Ka4Ia3XdV3cax0FYjfY
T04jOTGY36L7jPfLLwEyKry4L1oO1PGaNACwYMW+WYisVokfkQ0y6PdL5d5T9B5DY2LLSZuY4GSJ
8FOkxhZK5aurgVVB5KfsfL1DNRsKXOnVhPBQmtNtnalEPi6L61QA27MFSBbdyE+jEx5QKwXnjJ2P
V4d9ygmoZvP5qa5INDc3Xe53z2bZ3wyJUd/5cR6v+lj7ljH3ewhTKueyNYINdcMOXY35AN2Bq5er
fqti85HCH5JszI0oomdAXYj8AQKhVwccqXTNoVMlPkQSg+D/ltEZVMhl8VXUICm2yD7ZAKhW+Ii3
oUH+MMPAVKq8U+QjcUcCdRwMKc6TYRMsNPec7cqWN5OpuozT2UlE0PdzLXFOi4THD70aN8qZbDF5
EIq4tKS33XHVyZgB9PpKjWfaLBGpu1ibmpUUaXsfBk2HUkYE68nor4MMisty09RVcQkolxkVwgzA
whQ9WPlqcbINI9KdcE5yVOfNipLRwdUbqPe5DL5n0h4ujBC1g+psTYrP1VKZOxPToOWybLUsE4j6
d1andFuhgPFa3n02iccYXjnklym45GRz+O4qnq+Zfkcgk+PvMAEOT47mH8sJmMmy1KLAajZMhYLD
RJ/u2Nl9usW6PwO3blJ9GNmrknhcmzVpSjO/GdKc10qnWb2v1uGoeUauV3cEFVjYCLXd8ssbx1F2
wAJSpKT6dNZFtkNpdIpm+lkVOldhxsbRMrSek6eN9+VYbSyFAaRIiCGGjmF6RJSCYovqVdtmFfzn
Qqzd0Rp37COI5TSSG5DrnO6B+WrO7pmY3LSbcbJfJ9smGV7oaN41OLw4ZhGJqYq11QSu7CXIcQls
NFF1buJB6usUM/4hRKK2b004Dzo9krXWBCiFE7NZt7kc92k6mOtaKOFWacj94biO77EyUYYs58uy
U5+7OVGqK3dxO0dozR25EhXMdqqlRSrYkJ/m7L/EHDgTqhaiGRCoeT6gPwhVP/rsc3eVbeZHQ9VP
oyRGNDfo1YyD3JMaTlxeAUcOluiroL+9GcAO7NIyeTJ7X9s4iasT1gEjowosYnCYqmKf12+XTVJI
gMk+0ioNdgwmDA1RoNHDXjG4xm6DsnSuuiTqIKj6rzrV+pVgqHZTWxTaRgofzXd8ASKvn7ZdmlVn
N43T1VJh6hkgcJcBIZK+9KsyolU0i4GEiKVs10OJWHwWI5Xys2b1k2ebJO+1sd49d+JzUA03kB5J
yu6y350kHN/S4XHsukdwxu0rGPYbmX9DRwnSoSJcVVkWCRSGK+xXQN7akVTchblVI4AHkZiszFIw
CJsgr+ma7n62pH4/7uNq8O+1MgMRFkTatMeQdru8K8nffVLjxAuDNJmz50jhLPICLlzJn9yLr7aR
OsdG791TQ+FWkAm0dWQnT10kSFWEOUa5bm8aUAEPY2tmK64B00seB4+o9lXU1Fdj1LsdM4du5bi+
s7ad0N643V7ObLJsBDnAuXIln2a+TJRNtU3n65iWdmBuqh4DekfimRk9C705jIJBZA5g6KQQw7jv
qahWCRpvL4uN7qgWCHNF1b9OLIU0VtVwpy2E4ompDOFrtLjV5roMdIw8PKROdKyartuLvkhGT0fm
sSJjh+2EWzEQ6o3vaZdcWm2aQ038fPvuVp5zKvu0L87WrF+CKp4BmxOBPHA6ZMelJKhD0u8KdsLb
LqutdRQgel5KsUAUKyxxDDfZrHqhOoQILZ36Nm+NE5/wrocz/RwVQXjuQRZ6DcglT7fG5F767vOQ
Jt3LmAHRIhAwfNTsvlrpxfDJFPTHDJwqD0XpV9fK2inK90AV8CpzNqQMS20YWro8TqLo92obEc83
t0zi9Mm25rTfGcODUUjzshx+YNs4KLSyrKDLNoZ3uZ8wBKqLaaWw3h26jBhfsId9ioJsmlkcWTEM
ni1Tc5vMObAYoR/Bm7U06tJnotTTozR7uNxRcKltpXjUzOaodH31ktGAXuZvqj7ipyao4WKreAYD
aNuHPIxZXBI70HdJRfPDwG43sWnYskuL0CrbyW6hspfA1Aohq19YFqisPjYvZgyXQ2TIzIlDbf2x
eaEZWVIbaiu8LirYvpqaMcxVKhuspDEOytLj6mo54X5Cm22pRIM7o35gJRtPl2Yw5e8KTfGnSU7A
DiHnrOosM276cBDn3v4sYkNZYegIXluRbwBzq4M6nYeu7qp1XjqeHVjWFgFge3IyER1ojTtejUoT
/x8PU6378QI1sspOvH2avXcUIGp2sEJfOxsSm0vrZsatnbEVjVotYeqQVV7RpI/lYDv7vgrzx75y
470IVwrsBW8RqqvzRYK2Ltx/24bibzGhouapbrBKdHdaViLzNfzywcrCL5Et33wzmeUQ7FCNVK+u
+hiKWd+znZS2uPxxE2UxKqtRVLtubnHpLtkRrXQBNbrISvKDIUf7q9vP3rVRbvWkTQ4+5fmqQZP9
CS8l6NZ03AVdbq+Wqg4SiLsX40Ra0TR7AtXhpEd1cli6Njl/URSwfk/u1O19a0ak2xKABSkUO8Uf
70CNziBCDkK3B8VNwm+zya3sNUsa/2a5UfSwuRDHhIEH2Ct8Y233x7+HKdarg5Nqv6wAZhWeK7bn
hwyT+juvwImtQzYLEQA6rHQScUxw2o+zDv7OiFfKV7MWtWdrfoGRwRxO2v8QdV7LcSPZFv0iRMAl
zCtMWVbRSqT0gqBECd4jASS+/q4qzdx5YYjq6R6JBWQes/fa2HACTXY4PZDPHO6jPLZSTPpXUoOH
/NxN1h/cK9uTgjleLlxRxGNUj66/Zv/WQszDr2z6bo33+r2tCY1IRf9vRrDdHJBZIZ9btKTx4t8E
77c5bOIOw8kd1oOwHubK1n6OeFhjtyqTyFbkrif99IZW0v/eiPxDgEY86kQ27lhpMkf155ouG6KE
U/Tv/yM/z7VPhA6jrSMIpe1Q+CM7qvv+8yv1nebfdK8updrpmSKsxIACmTGTvYy3XXorFXafVrdv
IASTKYdfXj0QqPdNGR115NganA2p2OJnAIIa0ZrhViQ4Hvzu17oCVLiH5oGUTQI4lsSsaGNczLJ8
Zvq+Kea72myq926QewAefWz080of3oeNUYvfM0ckrpT/1MYKk9G/hipbbCtCs6hzO1Vu/ljcEvvy
atZOHIgXUJN/fKcCxenkx6Ytj/92yRDkltfOcz62fEXMlRl/4TTpD046oKfQ64Om+9glGt0lS2H1
l3MJI/Uw3H7Fkks7bGOehMx1U+xbtXeeVTbvOLPLqz94B2lA5DK1bcSUN6udQP76SjXbhRgyODTb
QTyrfLXexTR8g1GluN4MnNRa8ooEXnvX14QQX+3VJ83r5yCs85qX+bdkKQ1clnTQQ6kfelYtb61N
q7tRZTwmo948aUrgfRy+bSi5/uist2diBbjh2WgQKeb9MRwtNLvkYmKKfyIz13/TMMnBmNcBLm/x
MsHBXnBvwG8buZVgQr3IQvcOoiCJSG3+EREo+3gUezGIChGbA5Q03/LBWgKDPpSevYSLl0B+dtQU
WQwQIyvx811Zzg6T/9rbjUXfEACPOcGoejeo5GwhIDrcVRj1bFEzNijHbViEp3ZyiQSw85nXkFu8
GnZV8wtyd8zngLu8HoegcRbiN2/q0GFZdXTD5ZP0cgeBPu4x6ZILstUskhKgTlgg1ZO/ifWJscS0
94lJJ/rw805GcnQ8ClsjXiAoy/1YShfMmwaJadtMwOD3y3bswUL8z4Bz/xXmwEtv28a/iuIWzXlt
rWPK/RFuJc5DXAXZk9zc9KlaN9YKZs3C6/ZtbtkDu85mPhplK9FFKIbEy/Rm354TXVsbUOd2EqEf
JTiAvIkDRSuWro4BQakriIDu9NZa4pfq5YLPYUyeoczGvdAgAE9WQxfQ3WiSSGXbEemFzigiYd8s
/BVWpF9ccylRbQ7lR+tMKWkuS87OQ1phB7Lh+7TElp1372bW78xSevFQJN41q3M3Wlm8viXsw7uu
+Ha/3O9fINsCRXMv/CGyf87cLK1loOU1KyPTf6ehqY7qXsA5lj2FyYDywYYFdifIlsuKX4et+mrA
v5/cnGwJOvYHwVgtcu1FjyrLIMuG1N/hZM4VxavfhLkwECuQZ/Ysq60Nucib3V2Nk7av5qh1F0rV
cLEy9dKotDhlGjlw/koYOJVboOwMu4ifpi+Geh8Sk1RYbSHr00OU4xTpAwIqFTe6V8XeWi7MkoBs
euVWPRqZhpdotk50HEAcnZZX3etGSiPBcpBk7rAb2vLF1W6R2WkPppTFH75xpV3ntCJh1EZWVnSZ
eWVuNj2QM+SFpcZ69wYtoH4PhtkffwyOw+3seH/XVpT4V/XuXCB1SZAcOF8YfAXXniuBMU3tGyI3
PSgv5JxBBpJlE4F/yE5jUxYftjB3Nsl7NXCG833AtKZ3KbBKQl2HZyDtrH7ql1kSeF4F2ird5wQK
2w+TsQex6i8AR+sow3/GOzEREE+8+H35I2FNxzkIg7BIgOpqhvet7KoibkptC516/DUaG3oP09H6
ncWoiCxQ9Lh2qf+FwNKfpnU5+QJICLcSweaITnrwGxcNE2/R8KOZ8rENt8UwH2vhNIF+Z47B6FLR
Uok8XnXF8h3hMgyYW39esbajqR4je/GJrBc4rJSZvc73NxiWHwVVLfOIe3e45VeQfXr7FQobXsFh
Eucsm853OsZaj7ueYJGdSyjMjv2Jf8kgNE/HSYh+R4qW9YSOZ49piUAww3eu5A8zUQKHrvzy456I
R1G2Hd0me7caHBmF6YxcEaTO5XbxfHe4uhrendQX3+aFVMc7MvH+ZcQHaxER93T/buodcn3y8QNw
jBu1sOviRRUTjTmLolAtwtj9+74pgCqOpvyJuXuichjfuQwSl6Xh5LMiRiBP3/yI0VN7vP+q7xMA
rk22sFgdsn2y0Tj8i8f0KAsWmKf/8m9VtY3EZ2sfRGilYX3Pz9vsUl2cteN1AJl2ayvMlFTz1M/+
3fW8RywZyMwNXM+Jum7xeL7/G5p7v5EdIt6MlhuKBee9POgTZE0r4epGNdZPpqoQFbVPi5VYDyXQ
f3DIiftk9NAT3PyQrj4iupvRfzBYVrljVp8qrq2DnhZTOHEBncwEx+D9J9gsTr03Okch2Izv/JmJ
FK6g4G1elaZe3HYrr0SM7f6TG0EOyFap4nV0bvms26xH9rh5B6MxyGUYAVGmQy6eXX8Sz6vJONZd
fZsOyPCP5dylO8QaQd0m2R47I7keCFSuNoi1sSr8eNF7coelVl6sSZBtuBUfrIjG52l1RShukX+6
24hXS7YnPfE4xbYZ5Gqhfha3rf/9S9ZYNyMXk68NlqGeps5+NK1w9t3+ebF14j1SYV/md8Nou++G
l0T91CyP6VjtnRsPbLk1hEJhVLxjSv/RS30NE4XH5mVM8vCu5RG3axZeZ0uZN+VwS6Rxvn8xu3Y4
WKY6OdWmTnK9tmPaUw9tEA/7ZPJpe25LLmkyMsm/oWWdTsIjmNnpeo6BcmrseOCfBTT6V9vV1OHf
2Po26ZwnF1PR33V0JSz1cj47veYhfRC/JMrT82AI+1xLL+jMWn+ejeqQai9mrvx9bvisihZxvn8Z
C/NTLB6ZZqlZq1PbV4w8/5vabNXIKkylFcfM8dpQb3mY4AQS1TIK+1BI7tBOE/1L7QF1cWciaa3S
IRx0UtfNyNX1/isPLmFO3cQ0bCW84HYY3L8YDoM59iZtZLjzZ+Fl/WWR83KdR/nDn7bqteeyoryZ
XtyS46V3y8dqcHZuVyYnleZf/3SW5UqTD6d1fULvQmT2Wm/ROMHbHEeXfJ87Hm5wJP5EkCjr7C9x
MabzG7v77CxN4ln05hOjgf1xK61CiVA+tNhURUvB/Mf0AI2rIeEEb9YPa9K9CBgvMFaNeM/Mqhck
i/zDHAJ/OGc0Zsng0vBu3fyeaIYeth60ovu3SJ7O6TgwVO6YROJoWV/4KFlssjfecG8yZSEk0+qR
uqezLc99Nb03WaXe5gz+wZLdLOmitr5j1Hgge2LZFVVD/RH2BtLWYADhjcA0++Msxbeu9d2f/syq
fMqt4uzn6Xi/R8+TKFayNBiO3K5VvkUjcf+2lJl7sEAv9Bb1rp1L9weJRAbbzNy4rlWDjXaZfyUT
kKeaXm9XmGXz1A11tiO03Arv33qW9Zrborv0OsIvJWmGDerhNyzkPFWzAW6+bNATWlkW1zfhjFnk
pNqXUFhuw50OcNG+ZIs1F5K8u1zZL2tV2y8s4D80RULe/bfGLYWkhHYzyGUt/v3hB7H056rp//Nt
64keXTY5qT6AQjsXtME2FtcZWOcDPnXrW6avMWQMprZDTW+GTqxlWAIlZa3fkmlynrlcw/t3eb2V
bwzAfUIwpWtP+/9hZ9Im/+2jTEBOwQMKrgw372ZeN7Wd3dF0voraiZ0p/6MZzfzieCys635Mzm1N
Wo/VZq+9Tuyovx3qVf1R5VAwfblN6XJjcUKfsoNzcTL2ps65cD+4043rp+GwgULDzX6/MvNeiAeK
GjIKb4tMcovEA/GAVFoc1zJXH33Vd3G7QNFnpKc+VtK5lOiG65KmbyAs04tDAx7Srms/yE0g5E8q
UBGDGmjkSUQZC1rWloXQIe+JAKgUN8akm/lHmq6PeKDLg7EscOwc8LFGZvIHJ9rxE7bZQ1836psc
JVRFgEDH2SQr+FbIMOiDx4eu77Ge+bmOTQvOVE2n+1mLkYGuVVRTLKeodmuGFf//xWKpEXbGp5BE
g93J2ry/+83Q629DJZcH7PlDuIpce3Zc/qNGYe/uWuOUcoybbYcl0/ixMZ/C9Y+HXZ9G581eoOq7
RjzwaLEu8kGE2Vv318qGNyBT46tZjk+OzJBRzl32nPf2TIZsT1IPBranPse5yYYZQMtW/nsDqttb
cSPaXmwWONJKyY62ZjJaHevJyWr7CdVmhj7bDRKV1UfAo1AuVp6urT/+u0tz/G9lotqLXGiFglFB
FcG9+3tavRRVWabXYWswnNCMbD0m6Xt+U8o5MFMe1syDOtv2PehvaMy1Ys3TW8nHSpscDHlTPYl8
aXdLMj1Ot/28k1eXahpRo3dOH+FYe87qbtq7Wj+cRa/RXtp+eqnUnEaKQ7kIe+aZYIWSc2MgaKGE
so735YCLaCOyTIwooCHV0fW3HR6wJujF6v+5TKOyI28e+p1TuMRh6I8uZKoXbZjDWhrzG7W3/kJK
5SFNPfNyP5iVm2jh0lT1AWxniJ0KUNKtWO1G8k2SxXtm+Liw8snri33rtfh5sXltiwB7mf/Eowjy
p1bl+d+kgvSO8nm5nT4r99GxVW+UkeIVh+dwGBbmz6qoz2kNAsBW/eVuEDZTo3kC3h806NKYWmh5
eN/JWy4+xaSbnuu2w9GSY8eHInBsJTvvXBbgHez5G8nV8tnauNE1iVraqa2QaaD9VJXroZZ9eSng
6D9Z5rgT87ZezUl8NNJbztq6YexJGve5MdMgEckIIw1/kn/7/dlh8MAC6Xj/X91/q8BxjsKYnTvX
lkSSvNL9rob9MvmP6S3hDm/+rkyr/jqwV9+jTE7JDiQj4V4/EZhzJVmiQePvSKR3rMsXnXqrVZYW
/mvab+P3+zLGviVd3o7FgOKTY8oldnSrlf7umoIMHkK/hFEOV5GCi2y2ob3U6Bdj+EkY3G7TVlng
NUiYfvOahYYvnV2ClWi8mfxIh2MH3PDEzXqhWAT2IuRfmaNlLqOaIKjTXTKfzVN2KJbiZzKS9KCU
k4dTZpHqw7wrTCoGL4Is6Mh28t/K1oqXpNG8B7xvTxMizdM69MsFSCOTGsvd8ZP9bIhVCIqx2v4B
Xqeue7xrHzV9cALoJy3aRophHGTqqiN95jaq0xNlD0YIRz7THf3NSvYoCSLOvWl2v7cSWiO0qF+D
xmDmHthjN4r9Gncju/fvDbVn2ADvPzUlrjtyShsAGgPXSc6Il8mdv/1LfGSqnTgMXj5he87XBsFc
WM/pqRaKmbn4NTtK7IrSAFWRM9nL2O9MDrs/lT0wIdolKpkPvp8x/jGA8Xr6upczGvEm3YrIa7MP
xJBE2jzqJOACheSvb+kFToNy2DHBf/ItPkpm8A6ndjcOsdku7qGmuw9n0Yl407Y89n08NjY3BXBJ
9TqrBfIZEYzsD7pmv9VdHufJxH+73q+CtM06zZlIZRUoIt0kaUKraNLyz6xjAY7q/HlwBvKLS9cJ
1MzOw9TZ/7eZ+YOSFOHMxoEOwiyZFUJ478U7TvUErH/SPthnoHPwzEOONfOYJiXbG5kjRfenSKd1
d3wtYsEMxF8j5qanpgQszA7Xmk6AWNp4yYvTSLJguDbVl9FRX23lt0FnOGwxAI4R3hAXYvzOlh73
j2kexCpuD2WfxGU3lqxCZCwXL+r1bn1i3BSa2/SNVevHsDY/85Vch4IMdqsZsX0ajA/n32Pyp/HX
5ySXv1NrqW9NRk8zmUc8OTVBD48Egbe7pNJaJsB+c5y2m88g0fwdDfSfTFvIFSyiXmWHAfkbc5Lm
WuceWWkf0wJEesoZkKR5QT7KCqZySnEZb5r6W2p2d/YT14wESVpmAWNTDvp6drSXrXDxqELHC5se
WsGyeH0waDWLRL9aKBwBIdqpfPFMV17cjE4Q3VAbrgNLllXBAfeR3p9Horv27CqAivb5t9uc/QGG
ZxdJ0lpSxkCe5ZwbLWP5AmE66HzmvLOvK1KwBob8y1bvTZ4zEsFjpycrd5o5ZfTF9PeYkQ2rNElh
fFm92o8sK3uec3vYr/rv1vZ+Nxp4ZmQ7DlV3m8clddi2zW6Us/539aEOEhcnsbXGTa05rH9h4Hkv
w1iQzTZon4Vex+ji6M4T97N1ajti3kZmaU+DKCm4llF9+aMjYlxXRpCiZ8CfxrwqG4spKoDkJW5K
GFau33Sonnty1sMm/PMw+ahKNrc8pu76raoaQD0OVSwwMGBd/PUxkTRmAl6T+V1aLw/aZhj7qlJ/
kpJ8zYp5Ix6KMDUhQhvahocgsXGDcxk7wl4uzTHV1oro8ibb8di0gS1m+ZQIefSym2q8xs8H1Tx0
sxSavpb7kV6wOk411DNMv15xtFQPftHsJ02SOchOyTQxGUnCm4Lcb3Sw9MUWTWjgHUE8U9ldSnOJ
1NQgNFdjeewbwdGJtAJuxqvquofFJ6qhH09jyvHU9YJsla16mfgLI+jlZDB7MuKYRx40Wz7qrS9P
Vn1Ej8IQHdtqgY9+nBz8C0RzeF+tkdbM5lbOIB1C5AaaPFgcW+3IM442XXwJLxsBDqNsIGR44KSy
GDE6sxXqTlnEmtYfysR9pQLsg0zvfreOgy5zQcxiOsOTIb8nupGFWYngZNKqK6LBn56+iL2V50+y
BquYNAkfp8YmxaieNnSGvk2GLJAdo1cBjpwvv/e2ne29NB2IJnvLyMqGsrxKblYWJSNxBbITYeW4
oWqy/livFta0mo58tnU0/YUImBi/aji+EEYW39WIJHJO7eo4OOQXDKw4Yjm47yjj3UfBZ771yXmR
onzgE2/2Tlf87da5il0nRzzcE18yF/7R97DKFv3cx6hKsJASi1XonN8rClRLug9Oab0SF8yoymiu
N+UEmC4CanwxFuEk4REj37BwtP9i6HPZqrbduZmDxjSV6VmnxOBi6A6ah3peJNSgTTbuG8Xruvkv
WcbATl9OKieWDoNvHzD8fOTM0vc2H5Bpbkagb8uXiemCnm0sI3s1/1QspaOiRJlJFtnFFAj7GEp3
wZoZEynrUExBuTvx1P9K3K699T5M8SQ21Ja9a2B7qg8M5VeEd7CwoTUFzlU00IfSZU/o5xS2bIOi
GqNm0LlQdM2ZxX+SznPgG24a9vYg4wRO6D7x+pRZH9PY9IY+d7vpWk28BIndcJS2Oy+SG9sDR6tn
rhKaeqDZoJogTXVpcRg8QjDmRLCPLmPQ13OU1IiXUNB4YQ3O+YLJrU//kry8XhJF2Z5yIEX9Yg47
q2MfniXerq42wuB8J0iLD2Ck0TaYxp4bUAYKndprPkw/sOeR++J8CJJBkFF3j75XA5ngwaFejowM
8oWzPqNW+qGz+A3YBf6yNEE4RUr5aovymKWOeC7mz5nDKhra4bM2qjSoM9Je8CjGXT7/bhYiP5S1
csfK29rD2N7ylHFG4eex8JqXWkmNFm+ZmVjnwTKiFoKhFayQaQ/OMH53XewzFgSPNXncKlvBjmen
bDubGTkN8bmM4POomKYmLuwva6bAoEZOomybzjBI2XKVXLJcJARHSBQtknhvMXg4OhPjijqRmATt
OtAGHzArVaD2v/PXPtumvu66gtZlYyjK1E7eclyJEGz4iHIzYmznA2r94fCKogczuKGRAJi9/qOk
5sDouQrAIbPko2WNgGmYxBorIxm8535TI5OQdAXmCBAjJAfqF5Is1L5a/rAm/idyHlR7zsJPyB9O
BAY91DMH6lilKFc+RU4R54EGp1n/7bnDO0/+K9v9KjbQlCAszXCjLLoN+A1OElixpsaeh0IQN6ma
fi5UWHuPTpK5JNcosii4Zwn6xvzJ8eY5TLquB3YEV3H2lRU06hbck9TGFYU8kqD+rdtShkJaE6+W
eDLK5WwhkX9rmrHdUaYiFvc+kTjF2ehFlj59QaXiqaaL0Yaak9h/xRbrhkjstNPaOXZQNvmD4VQm
lTgp7CP6LfRM0gmzsZpCb6yLQCso94UHCa9qt6ioV0LPGpaUU8ESe3BZVnbd0VPu1wwUWF/WOU46
NsSDXGJTRzO5eBIUM5NFnIfTAxbvRDHkS3znfZJc5Laql8jz5WUuFjRMvfYu5u+m3Y6Rb+nPiNYN
klf5o5Dn1LkUBVlLDYHb8TtABQcXZEfiWI/fEzYJfWoGtH4tsw+DCzcn5UIpai0bizTVe2yWpN/N
1RRUQmdVjzGtSzSeSG1gqqpX3VVTx3w0kNa1FdbyhHOR2i/Le/wSZsuVORFfBYPlkLMyvb0INrd5
nds846MPaerm9K3MPVtiUJzorZPldwdUM8E/us5mytR4Y+EqCiz3C7W4TrI4M+KSDdfSX4Y69Wl2
qjJeq+J3paPBbA3NwJ/o7ZZFdyL2XWYA9/fZtsgKkeaVlUS+2wiuDEh2Z5Bfjyc6JhIglhnXd+d+
Qm8XDDM4TIW6pdbq/GEbcu7N9HvVOP3R1H5nHSFaUT9XRqyP5Jxn6xThmThM8/ze9UOxZwxO6VUp
XhpM1UgOOngjwytBwdUuxwiTD1zftp81gWbdHhbPOTnLraKuCJGjBtZsg+VJw60OvYpp5FSosNZ7
TPRJF9nF9KaaWd8brnHAFqHtkBi7wcrjgALiMGzruke6wBswWDuWbeXRmUCs51+TUO6hN9y93c9G
lJkzJqKNd8kodefQTxMhFaWMVMFR0G4OOBQjbnOfCqk4z82pAIbMaw9liDuYfNsUR24hdv5kWru1
UW002eaZTQKDzzKPasEgatAB1TdldVhxM23J9KVn/osObJa4CRMb7LAcraT/ACTAIMzCKuCaLkGv
am9tGMDdYjx5misiwwfmxTCiRGeFRH+YXifBYWo1lghra/pZ+Y32srJDy+FmOO4vAsD8H7qLiGnK
a3KaxUTvMskwqQfojVXqhqYY4B44IHRcZmo565c0SRyWBCTWLAA6owRbc7A26xKMjV7uS+3sTMBh
Syv3iZ5BriWYik8k1zrOFluJMwX5aqSBR3hOXKHBM1XDhBmJkl3P+4WP2IKRFTeDl+0cmZDy540n
2RIL5A3krsHQeWpdZCb94pxynzhOpIZ1BHwQje97Cio28GtC3WtO1gzcSFx366c/mn3QF/6wz/0/
FFrZvl4BBm5UctXM2qRVS1DkpMoXnvE0cijvAdaPDIe1mLyBEz/uS1a6Syhk8uytKBArsokhrYgI
IOGG+iTwEpKsGm9DINRH+E7ABkjrqyOi7aA8tO+svMIVCRPDtYJ5YkahDqUpECno95lU6XgbhEPV
4c18KuDG9e9DlR+wFDRB0ZRWODnwB+YOnWNQjYhQEAGS8miUYU7YA7IPctWmcvhpZRicWIg+2hi2
9ohLezTCqDcY35se7yMK2rQf3xuMnjsaFRQ2BQM/jPjxiMpYUxNY6USG80SjSlYRG0N+ge9v/cxE
NBlMcAaErFXNgqMlIw6617oYVz7BjTznHp2C/01Q+cHjJgvaTX65ozx2sHhiNsYiXNBC3zSbrHyq
FuFmpQnUUHzrMU84E1FXosv4msmeiZiApztT7s2lMfeDY0YQZ9Kw3Vaafcwz+PgVo9/LOKbnviZA
gFir5qlXD/0Ncj7aGd3mVKYcaQAIUr2xHghfa6DGd3/aqXluMQNxPrA8cZsfaPuKfZdvP1rOFn5m
DlhP5yZm5mMzR+6MNOWRHV40YW5RTjvHVcgZaOuK0We2hw1Fv+9adow9b2fdMg6QB1+meSURBgRX
mNfGWW0LR/oZ/aF3cKSmsKt4G7GbBEaP68Ac+7M0ISE6E6NZDoiJqYlzzbdpCaeuWYiFnneFvrwm
puc/ZLn6bm1CxYNGLEX2U7nWMxjyjSFkVu6SkeRYZ+NnBE7QwGdgIrXmUDM9NF+9/bs0xfLcac43
5H0WuQXzqz585DaGaxfBFQtPJB7DzApdS3YedVjU5xlXrPQDRFrQWfW6DRBnCo4Em4W9uq5Sq6+i
0ZmIqv4kjcINCVDKYpJbmZEV7wNi35jKN9tXK11bjyxkN9gUgpixD0DYrtWaLZhy6X7d1AR8cMcL
5GJPJqkfyoo16AJirNbHJzRxCL5qgvaEWZ6SbHZjvx43dtrrz6FpX33+5MGSo3SakUIPQogg+6jy
WsXpoQ3HMTfZC0xvOnSBK77iA9vKHHlf9i3vkGAIe7J2jaETs4JmtLetWHbWrofRo7p+DdFdvbRM
o+N++bUhiY2zGodm3TTnsZeHRZJ0ZBa80b6gFraHF9Y/uN/IMhCIjoN58HIeqeVbPnRO7GrrFK8G
njpwM5Fu1FwsLoEbqkT1gC00YmqOVrwmpW36LLrSfTDIMGySYbcl63FE0R8iTe9jZgFE2epG1In0
5EgTpVUzRpAl01vCOQKvTQVL0f/o5PjdHqqdIss9pOSSO28cHt0URGifqCNnarcfc/mRzJlB9mz5
i0VuemLGbAVWisxyXmxkc2TEbkLmr9J1TshsQZ4RghFsLuiHHxKS4kna829iTf8QJsIb40sahlUG
RL4TWzy++U0r4grBc0z2459qMV8Y8zYR3dxKL+Wi8S5+OTNhk3WfTuG+spknbYj/owkW2pBmW9gv
TDI2u5hPQpbf2oKJUFu1fQS9HxXNoCVRvkleAWRVel7tO8Jnzm6vDsqQKSe9KQ5T4z8V2RLK29jK
ced1Z6ZC4O2YRIgZhFFCgXLBXtx9JqwyMqkJbRuCt052ruUJwt8Jed0nM6MmGlDWPbosoqFz232y
qoHNI4OevpN7UmPbozmZH8jqJPOfXo8N63c+5yTY5K/KLdkWFet35H1fnZ3x7wg0SzZzknzCcO6Y
L4CSLp2L4L/faiNU04b8U/nqqgZsO1dr5IOVKFnCrOIzErnJlNrCSG4tv9ZtvE5s1oJywY0waZR/
DaJa7GYQmrDVB06lDhPL3WAwpucEeQTlsxeJorqF7107/ABn3W0+zaF6cLvKRsRrXOQs/o4ZcdIz
d4sje5+hZtBkTOOapEoC8DSM69jEQWf4udYP/YgKkZ5yHuhvs5HBl0vTkZV9wzQo2TF6m/bpxkZT
5M2DcKvLMr91TY6FdAHsPifs10Qt0LG32w+HLIKLqBF8GLKioOD9hCWAVzHuvMLi4EBAJgftj7Lg
omaauaP/xuWFQ9HrWPAa2BECi/935DUXesgEITHPCI/1zywZDmnFm1+jNG+Phclwr+81eSq622A2
YC/EbMibqgfdUJ9S7/ST9JpPhjE64AamxY2hwHc0VyR134Sv33Jkip+m1cKGkesvIlvIhurR8Q6j
/C4bzXnwir3Fa1jAj4mbVXpMj7ezP04mupPsnUmjCagRNEqSwzoYGM/vAd79zVT/tLGG7Y21PCc6
gXCydDs+R+3s6v38TsTpQe/sJFzI9IgdO+d1wX/HIfmCzkoLNZl+LvpiH8wmxaHI/Ro2IDTY7ukM
tEnj7Sv9uRRQvscSVruvqp85lA0TKsSs6FxmC8tPAs+wIK827BvjqZBNFY99I2NljRdtyh6l1v4m
9QSFhkcV6Qk0grX6WhIdY2HNFapYab1n7lQ89kHDMiY1B3OfCGyt3VosYYklNpJi3g2EVRIYOR9r
C+0YBsvXyq3VjvSGd8idCmTJsnLthLKky6XRYUgil/dBG39oVVMG1mbNGLcYAS5V/ZpqvKazsV4a
AjlGODubwAhC3AldjvU1bmDQ8Js+ewmqoYE0E+i/ICMIJYgE/nzIflSniC0cHIW1jIemgbqi5++z
lZ9VWc0HYeYUfIVmcMbdpt3lnD95uR1kLoqkie34ORnEdXKlzk9NzvTzQ8nMhyCvbRlSml9DEnyf
fGZFMofAqLDHJVp+WjfnZWkLbVfbLvCdDhNNYWwvZps/DbUe8cAXz6W3vE4uczipvqtZdq/4Tnet
kj9wMrQPaEq/kwA4Qdq/rE1yqYeVnCW0RU6fvLLeoPEzP/OV+TuhSIE1f0LmZj6VkHcnP2ZDp5nH
RVplOd3AlOrx6Kk1cIlbfGjnHi3nXBYRCBiuV7pdzmv1pyeWTTcL60Gizhbr8NPwFbNzMrlA+QNy
m43kqxlyiMcFPyl/g8ZSklUW5npTPRhVUv77wo84mFj5xKlKtr2s09+tV9xqvuzLwoO+t/NsROrk
7zTbc5E6UCM3PTvI4dbOscpcxHDYupFPvqz3pUXPjxQQKOwv6Nx5OBCfwhQzcBP9yTH1Jmxa82ch
/6wMAYIl1Y3LKBWXqXsL+O3bX6s1/81rGh5LITptvlQ6IgxYGHxWtvNR+DTcpdEHi0X7MFfWzyaz
PPh0yfH/qDuP5MiZdMtupa3HhTIADoeYBkILapHkBEYySWgNOMSW3jLexvog8q9+r6qtrK2HPaFl
UjMC4XC/373nGjVjJlmEqIrosNXELjBNdqXWGjtyiiavJrh5WDY28WBFexOzBYmlZIOttffd2X5q
lIkLmuL0VVjotHQhAYcq2Yp+bNGBB31fZWylZkK4Oq6A1TwgIfIiHSzuc/hptDWReNPlXIwp292n
2IWqubM2bSO+O6YNniE+R46Wq1lvN2zgs9sejZRxhWKPP4cHVelIXZiBOHKJpUBkQKUfuWE0Qq7c
UWJCL16ECF8sjUUtqV/BlRJ/MhV5epU/B9rMDV8TnPYgr69L1+BwX/VHR0++uyjIjrRjf3Cye3Fn
Jz5gmQV6oNqH1nPrXYOQHeuG5YvRRZ+0EIbUx2QpYhOs6DIbnynD/rbN70h2v3nMjbWTIIcnMbVi
FV5mcwwCDlttsyYpt/PGRN5nFmVHERXrPbCQudoxUoLa2brhhl/0XToML4T0Xj2WqyZejttYtEzt
Jxnx4HTVkeROzzqwjBTstjmgvr25FSKzNDkX9/W0USMXns4hTEcNjGQPid9mj8RSmUH5SmvrIiTb
AisjbjkjDm05474HUwcnrnuPi3Dc4A5EApFAx+hORMhuC8B6YeJumf9ypwECBOljA9+0XLey5Nah
AoaJmnVOk4GHtjbjddxGa8tFJFETJysvsh5n+kOPrjG+9m4Ub8K0PKKnZes6x8RRK9Rzx962lFhf
GoZbJ6SetcKstTEMiufrdqfrQ3WBxMV0rF/PEW5qJ8NBVrdz4yuDtUZG2XOsUE7AJR0xW6xsPWP2
NhYggiSBrCDazxzifZ39rjn2nFYTGA2ecvEMzLDZiGUctIarvi25IWkxIgEdOQhhDHJ9ZyhvDHrB
yAsTTenM6JKS89kI9WkKz1ocdDmJJyNdhyUivF1NnISM6KG2zR2T3WCrapILHVvGWM8pjHPp/ytz
6admyuRfvlbRAEwPn7cQGJuJTB6Ye5CbmJckqv1YNFbpSzc7wLUiEulD9qOWKJTfPZ54b3gLOF14
upMfjNx+NCOqb6QyEFXZfFCoBLpAqeqz5og/xb86vRk2tTs1THG5EEOWE12xOVUudg5tmHwwl5s8
srgBQElY0bW9qgIi9YFEn3dc9qV9ibI+zAZQiaGcOHyx+QQSwo9jNWCSpmjiQJ4Ba4Qs0EV8R5cT
WzuJe5QRnHYUwvtl/5pjnyxlkD40ZbYfZNdvtCZg51O5hxEBgIO8x1YNGBZLGg1K2Xs1c1VC3H8L
pciP3qINLjKK3UwkO4a6xNzlCiakxK8qU0fQKy9AcYhEwINduw6dgoZbrx04YGse94NbaDExSxX7
sPjPqpWmzyR81TeQQzuOUn6Zo7ShA0ZjmvkuXJfNVPKdHIfHgACJZL2TDxpZX49uUJahm8IOsQbp
COUdzpY4mUmSduNXHmTj3sv7yrdKpvmt9YrxAs+m06cXxBtIG6LkRZbXpd8xmMs7dPLBboq1J4uv
hAS6Xrs6FIMJvBSe1j7myXeXqREOgeJCU9K6pveYz04LVDuy/Byk6fjI5X3vxa/D4k+23PvZ1EpC
cDvcUfdeaAX3diaYZGfzxU7dcztqfqnL8mRLbQGC1WD9B2qf+ZPYPcz5KYdok4cFkrCnfYSATnc1
cKWVRyyYVCTSs4rnkwyDB90EzWcALBunWmP/78RLCGhBJRpsIKoA8qnHJkJ3jsw1yxXO8RXt6P1h
gOYiIzS0JnQxM8+FtXLyzxFewCaA9s5BSG+h68arXAvQNYmc5FjddxN7YMk+Gd5EQ9YSXk2nTPfc
BxWzC4erSDZPGHBOhh3aa+odPdLJytmXIMK4btzj1LcLqGVaeUl5X9WRvdYKttphZ77bJhHy5MHt
NW3LFkduWeVWjYKA2wt9PY7VvF0scO7kPnM/Lg/EpCAw1IIxndecZlYE0bEJNkI5HuI43alp+uYo
l9GVxVXL6UTT2pHCi+lEjNfe1GraWA1nEKVku6HhYdWRijpOyrjx2qrepqp4ErV9EcKdb5oBilPo
DamPBnnIkwgkujblPhsTcEPoHmEnHvqIPnIGQekWZ0BHh/eptqJphcNwYxfCOpJd5KUwpsHGHUaK
dIdPvc8xYlZliYfJvkVyZL+JZrDOR2O9YZ49n2cGbTNtyVu2wXgnIKp0diL283NW6O8DiaDHYImI
jOln5GU5banNTZN+jdlwh1ShzpWNhATknpDUmBGxQdTBfHMsAWdva+lYaObRrwTsDRPDtwEkJhbb
lhg4EdsNdswfBmoSwSO6teRI32JHvR0UjWct8S5pkl8MEVQ4OHVtja/5PiT4Eydxc7JytNJMN14U
7YbuBGql6NR3H7f5FmuIxk2CP6p9gzuDI0Xgp1bNe5Ey6WlZo2ebS5gGNkLV4JtDXkv7enE12jOF
nxZiNa3ZG7OenlpXtzlLsC9JC84BQZX5ESEGM5e4cRRNwCUBrjCUJazB+SkII+C8IBXhz0adDu62
QpF0iezQ4ssUHVDyoGc+d6CY43NIgiD7tgrP8XFyvWtl2a2D2dhKMFYciMMnkrM4y7OMDiiqRWNd
bUh5NUDyB2nLbYg91Y0YNBhOq+9kTGAgcI8M3rbZYt6fGHR00XBvlLSO0gqHcST0nKMoHxoQMU63
Sx1MaHgv3r1UaSt3ri2yi/q6UDjTdWEsTuDknLCjcm2xFeNPlqL/mv0jVT8MhLmcx7rhUKWL8D61
dfSH20xLph1S3FnH+LIyPK1axxhit3n7ULnFhPpHRZsR2EeizMGW0MQq6I1iXxpyS2mmvbfmcMOA
xlqLXEcAENNGLvduu8/V2dU57Y+2tikT8NwOfH78hAM0mSnX8o2pOek6Gp1VyaGXyRkWD/UJ43AJ
yHblxpvItbDh3JGCG0Lw+FN8jLMOTA0TZFfN2dY5QuRpT7XUXwxkRsiWIRYfdoOK7NiZJNuLZ7Mz
YgnZ0kIIb4uu3k2jyvuxU5ehMbGzs32oEKGwAEeXPIi8dcipHX4DMsZ42xUAU7UlRIKgX6+s0dH2
mjLeqXYy4scB8T3ki1G+0fTpCQY2y2GlZZeVjZq6CdEcj6NePYgw3ymSpCx4jXcay+7OoCoIpknV
EaV23thO17hPznVKZsPOUvgIIIovNdbWVTOpG63q5TG0LJLZdnepyL5tneTO1O4oyoL2qKOzidbd
C/ZOq7nSQg6Mrk7EDRiwHKuJ70EV8pVzUeoDVq0mCu8I+coVlgxcfh4EiiXYBymIpwNXHNYk+Doj
F5wYZ1C9ESiyUobd7RXHVaSKe1fG7BMFz6vJ7ENBtk+OJjSEGI0DEOZeUTv23hU59bKS+lYOT7gs
HaycOcN+RJenqy/UKFi6IAlZO/Dn+FIi7xThpPdDHOIM8JH0rp/G7jA94QJ2V9d896JdLbzlLhm4
DOeWRF2M9Rmv2jP2JAC04F1byVSrHirxzKPIzixOKNhLE9ZnL3wqG3fZuajPEcSQpVEXxz6Xblve
4ME2Edki7pe50fjXB0LIAcl1xgqI9RVOJIb1FFuz3Y+XNHY3MwapQ4Pj9bktiNnNlbUaJdSKMiBm
SRP5osQl8TMAFc4Ds/6gVPHg9SDNTE35159syJKURdOqc1AmLneOlFimioon5dEFy9HBG8t2d6UO
sG+O1wBP5CbiSwzyP+yaGc/UnnhtyrDB62gSuU5oObk+Y3ZcjkeI/HdyHKbzlRkBq8Tyryi5AQsE
JR4i3JJ1pIHW6BC+8fneApOwbomzN+sAKgtRoYkCqNrAT6nMxPTNWn79wa/lVmc92WyZFymXnQ67
eZLFhMsQS3vQKp5DVqzGUgaqdknRXN8UMyJP1Imd0Td3M7OUx9HbtSND5yGhxxvq9kGnhOShZAjs
05vBDFMjFmwXDiVGfJOedu/IE86LHMkshviQhJbtHPY4Col9cyXHOBNMo6EcYbUDLLr+tUrOAUyT
kh9jjoQPJ5U8E+aEFBalmEyv/F5dEcQExUEelxs1e9JMrhPkrz37qe+iZA8B04NbWammXahRsxG6
MjkPKnsa2mogxOq1JOwI4qQOIT9ePIIbWEtorqmfWCPfrFbXD3LERIUNxHtqi0OzxOx64NnXbhSa
mctN2ocBGyRQ7Ig01arKnQnzdHox9HZcW4QfTlbpgKedxsCPO9bHAT+cpkr5e8wESTf03R6U1ZRz
V8oICq8No/heCCCnypPJAwEcuBHzlOARjcYLYPFd1FbxDS5F3KcRPH57ztKHwXK3U2IEp2x2Ho0l
Vti1eX1b8L+2wZVbBgVEH3P2HV02n32ARoxbIbovjFFgs+KpS2zGLWPczb/GhB1fPtwVkaqeJ+hU
PEhjeEmLX8jCw2VYgPmZWQTYYPu7cXDedGFxgunHKvf7PwyR1sjPVTBNd0nNNruZQ0I3+XQi7t7e
NxabxSs9yYjsHqteibM2y8OtVWC2YumxT/n8W+P9m4m0JAFdri4sHI8OJIB1FHnli1mW6yBQ5Z1p
pkt5eM4NqVMOZJlkibiTU8Vjxxjbqtw9HWpYZpdJt7kkY9QwTHew+BlnkKu/4mFihZ3KjpKLkSXK
8PMrkYW7b3zCrtacTSYLfgx+bN10+gdqU36cIjHSBVM9XwHrzhSDfMyEddME9cy9y7nTZME6IIzs
NLWNHxSIN9MUYX9sE4tg2GAgmSodNfyt6UfOj0kPlwYW0IAzcRWDHdtmGSBmcnDH1KHWofS8bGsZ
AKFDK2roJvOSoyzYEncswHeCefGSgb4+qFgTNlWVzPyBDpZPcg3XWGITwTgQ6M1+yQtw706D2uPE
zTkmL05BK5/OLVpVtOQrwuAkDeHcDks+DzR5tA0EaefB0cyNnkUctJenJIhoDw5TVHk+j2wIg9sb
2va8bbHgMYmCGKNdXQqS4tu+CZgkT8OxtKSxurJ62dh5q2IYigctaZxt0eLL+6+vDnX9E9yBc9v0
jD04PGf7TEQfWM0PKbH3eCybnYUKuRlLAxw8MPAb3rFNvfp0xVXXS91EESPY5MUh1uVLGXXbK56r
sXDYX4l0Y57jjOjmZd2IHsfCbFYeFJzrgkigEvRFkW3tNsM6UHH8oZaCQzIlblcWyjCGf1BqZb6p
c6WfrzfbMra+ZB8pSB7JcO6WN71OBgoat7GnQ5HRyJmb9LK+/+NN7r45ZqnfVkP5MKAlsF/iQ5Yd
fFUDSKHr/2aRFGzeh37b7zkRTL9E4DakrTvsCBUXgZws8aAV7abuGvVedOxxMROKS1jm8RkPAx9Q
CBoS0xr7npfOwILgjtMvaZ7ohfQOBa3S/hzmya+sdxjV2honi8Y2ECWWipZMfanAFW+xU5+V/mus
g/gbog0+DgOJ+g81qC0lPLXg+1rC3NkkAGi3edE0GOJYUd7QeJVTk6qpqSumjQ9wAVbDK0OmwyCw
MlDWhV33C97RfJaT8ZLmubg08ct1oQ0CL4Ok1v5ymkT3WVO827EK+CWK8A6aonwwwVgMqbWBsMtN
f6iLC6aye5j02priWP64hd6pGcH7QATkSOIx2Bcg/TZXdIIKh7txCbkllKMfJs2JnovJe5iAsN9M
tRE/97GByuYkAN2XD4olDye5o3djzVZ9ZuHupJacXNzml3JMK7Q3Uv1zC7xZU+BGq8DAUetQm9Jl
zbgbkiG9bykWx9+Aojtxpzskk3z4w0ZLBggAYbjgVbIdFhFo3AESQVyr27ghKq8Z+A2W+M5c6Kc/
N/zaVR7OdoZVBP20jl9lFDqpaGP758khL1VyKF46QFMgE1nhkNoGDdkW/XOC6IjLbdROY0RiBe9v
ew4tWJJxermuJ1pYjNDoHIvECghCjV3IKueFsr8C2ufJmw/oFBwcekaMTlrHn+AM7h1WrHNNaHCl
d4170PWU9ujBgY5C7HwTls14qbOf6w4n577G8RXukzl0zjbNjPT05/5eps50V7rVi7Kkh37LahRZ
BAMxfNQbkRgPFe07N66ZWA8Js9fZrqgi0a2JbWloItb0B9trmNZ0IiDLQHFsmk80pGtp4/dekPkx
AZM1w+OjjqPqtgtK5uILf5tZknv/51fAVKjh91HVXjhh9TphDlzMdmBd2qo6asnSqYLL9WhH1kug
BdnOiJk74g2AiQdXqMJpT51wk+y5xSI8ATPisVy+iKqVO5pjlpKF8t7WCKLlVASfOFbF5IjxUjX5
lwWNoGv78ils9AsWQBsNyOZ/bOB9jWT8UzFwttISi5hb1Z4Tu6hvSb1xZuDlwFoy/SLjDYdt+Zsc
UlW90jisEXffohYY56q014OpN+crN6aX1V9Inz9IMmEm+soawtzPBlzMTPgZ38gaZa+imiayvlpG
ArysNlfIb8pESHTCuldhBbYglwdsPjdJFlX+FSNjqMS6C1WE6xWnH173H4AivDr4xyCjHalpMBWN
vL3+KgYiO8W35NZYVgNtE/UEc5GTcJ+1+vTWR8xu87a9JYUjH73hGdLBbs6S6CPMSkV5soE+Gdve
NtWZp8Cv2V0xqb2K8y3lu3dlT+mes9QOGOQjawLYwFCTJS7/15GF+IwiAFoyN3dG53AFGF9XfRmx
V65D52DgRCJLGYPiqakABRcI4LFlO3k9t1XKNH3MEhjHl5MaZqpw02ZxuVuKIwg/xD86SL8S//92
zNnS4vGjI9urcLYvnQMqGKxDMijyUI6N/bDuxo2yGUarefZuawqKD0MKRRHPWbxpLS/hXMIW2V6y
xpAGGGjU42erY2opUtOnNIkqnCKAcvLnnxrJEPSXZm2UtXwRLqUwXhLLPQ4H+aLciLmrWbwXrZOe
CxBWrEZ9ueoLW6yNBYEpCSydgrj+Gi2yT1fa5NTgY9GnDv5v6TqPU9t566b5oZeRSKqZ8aYyGROC
qPWRHgeGOAovLUG/rZtbyUELgicJcei2Ye2pl7YY7Kh8qkJ3KQfd+9NCxePDFh0zSExoPXGktZ3Y
IWLXYqczBDiJrkeCynX0A5Uj2kzvrjaMxgPd9iipaf1Z1ZPGGL6RjxKc5qrhlnNdK6+rJqtnVfQm
I+ETGLXS5yBI+9sAZcotEQ6uv1VmRCdMveG6qwBlSwdW0qAJD9aVudeN8EchG2+zKWe4em32Gc4Y
UfK9h51nN3n2Oa66+In2Y3b01a/Oytn/NHb8BBDE+bPuWFwAy1d2S9QjnsN265ae5fOydbaN2xbH
Sit4Odni0QKHUnf0YjlR80Uq82zozMpjgty3Q+D+EDozEeLsnwJS4V1rq9c5tvotFEakgcAKnkpq
PlVk72aMLD7O6P627LT9CEYPADiTUGZHJD2zGO51yIEsjwKs2j0ouWUDr3XUkVwXlVB3uVvIbs1L
d74JzZlBIivZ4HB1q2jaFTWbqskm9CwjFN+isA8Kg8zZ8sb3kMK7kyNn98QamUKAYeaVscY+Vqxn
QT4PT63JIdXNrBeWreR3nPX3Vp67eEPCI5O1aV2h6u+nymhuXC7bVdowOhvL3llf7/bLkBuZbTpf
f+epeyzcsbozmhpt2mBfcG05ofQ8OcydfrjezOQSn24snZcxrWUmNS1LB8n1vVMdvtEWo8A7egMP
iONu4rB5KI3B5Fl2vaPMhnsrM/c1mJjfdWXet4NGCMBWx9gkC+7OZ5Al/Qb3af40BdMMKIIdVMbx
Ty5wEQhHgsmiAgACcfHBgM565AWDL2ru2aMLelekrpr7//pAmgVyT6MasmQd3QWLpDBlwQ92Mbkl
cP2FvCq2zVDKjF4TmJSSpK7v5K575Ej5obDbMBpn7dJESlVVFeD2W3YVUeEe7RjswmA496JIHsnD
dfBmQncJi7GctDYl2z2sAPb7EwKyaiizzw7R2NIp12fBpfewF9VuWt11ISNZk5tG549VK9akP3/h
rQQxTWTbl6L+mTEgHDK8gdy3QpeTXLS+1qHknsb0l66qw5wQjeT+GO4k9QCXqlBsc5hmEEmAlF4F
EXa5cauX47TXaireFlbbbdTkt3+QxNLytn2UUrIGCHY5QKcN0iCcH5xMC9kY2k60pBU4WIO6YqqS
0KFU1892OiWIcCgimpEceWCgUfRkWa/vmoL+WUKn8WVu0M/lcEJuvfi9VsUuy7PXnhHnjdbK99RG
F6wS1v3CeMQbODxLBSCu7Bei6HUhQbK+yTtUYb2U9lOa6Jc4guvfFRIKeD7kh79VfPsY7ZJSZ6+u
2e/nAt46ROq/6WZUOOg/ktu9dVtKoudadjRoekB8DV/GUCJGzOuabdBIuDCmIgRHdf0D+ieeaSIn
MYAC/a57i4u1AczfThAwa3cVCbSHgeajWrQvFEAynIxI9OEYv2s76xEz5YbIFLeDxHwcRu+zMu1N
UQL7mctK89NQ3rVVdzaheyCs81tYyT4jwBmWCl6dI/MV48QvbEPPFAbykC8lRW4hD8JJFvqNhYk2
HR6ivlt5OvfhJGgeOekBJGKUS2S580omBkTSKzw4TdyhhEwbjfw0HuQhSImaR5QHgS81XMaNtWCs
NFNWYFEbHho4zbFTakKn+svlMaXac180/5e+VfNf+1ZNXQpDN5hYWoZtGP/at1o0deV1Y1IjNZfr
AQ3qZlrepO5d2rIHr62pYqLEG8eoeGM7f/33+r6wo45S9/CmNJjTL0iqRxHWkAe0IqNmQejkgaQU
93/eVGw5y4GzyP/8H9Rc/9W4/U910l//rud7v3nYXL/if3/G/58d39TL/vuG78eImdN//kfzzy3f
fMmfjm/T+LsOa0S6UuLRdD2djwzf1/Zv7++mLcC6CNvRCd1yDfyj4tv8u21LG8SqB96Cdg7qO5aC
6KXi2/s77xLSAebIW5i7/y8V3+a/9oAYrm3oOrdP3cRVbPwfLbKQgwZbBmTbs+hkWvG3TmwKyOFl
psSeLP0ZV8SdRpW35EWXLq8zamm+g7rl0G5/dhYKTDNxbAjvoQ7jRB4DF8uNffbil4GoYZFlTOsE
1INunN//26P81/X1T/XknrOUIv1z4YtO+61l2abJn2EJHtr/XlBOtylGiYDlt4jyNysU58qboZ5h
FUmm/VAgXwwGGmOIGYl5GXFqJh5rLQvXWvBN+SSvBcVpyeaAPM7abd2HmOeh5+nDd1B5+2ByyOTM
vJTCgj00VXIrni7DT9v0BaOLdexIFUuH8W5DJKzGKlSUxbOXYFByXBKdQulfkWYT5sNwi9ju3Ey6
fbE879MySL8Li9hYlVqYxrCo4Enu3iNg/+AQ6SJoNIbQ82OTaauhxtk0ay4kBFRa+uoYlKWcMyqy
PiVnXnb35J4j+gpdnKB1NLrrNkl+17hdSWeNJrGVZjPnLrbXIFk2+thbdY4uEwv02faqd72E8IKE
3YWFve4dRvBVmgE7UvbNFPLYIFzP6yApL/SNRQy1w25D/sf0tU+2JTiAenzmWqatEdvKVaQAVXIs
ebQydFQsow/w0S8zJvhxwnqmc8g2lNmuHOTo0ExhhVYk5pOoxn4iuSOkWfM4MN7Za9I4s6OJj3g0
M+BxgHz13qCqMbhkS2yOXQZgVLqt2o5V0m7x16VwNppDERaYI2xSCskIKcZ8qwLidBqjBp8GXsxV
mLO1dOvJ+aGrQ/LzNdKGmJxTUJOwibEirpaPVSYlUhouNLvFSaXNezaHpyAUnCz0bwj/90kvcZyQ
XmvbTz3Nbf5+a9fSJtiBOPerJTTcF+6LbvW/O3rZF7sF41cD4GFfc6DWntySGig1vAZ4wWLtYC5F
kmWQib0JDcGPcWJvOEjEJ3vmiE88S3QkHqjjXUnaTX2mJr+0dNyNwsQ8oWdMduHCWSkBjQ9Nd34b
DTa0OPgqxPARe97DQI9K4XivOZLxcm012ica8G3Wtq9hPz1jpO9SMtGw4F+npU8UT57DrBKFCtKK
1umn0kqO9TLqTAgHy1Kd7RbAtTPgt6zB3pQBUdPQuDVz40HQ4cKTw9ZNM+76kcaloX4xmWPyY/HA
azNRkU5B96ze8U8pdDvrhy6HS2xOUBUb8RTNr7bXU++NX3IlIidb6cVp1PIPydgaCyCnCPsEha70
rS6j+X44B7Z3To2MsocX1QY/EcNX5JVoff025BAnh24W4lZDpb1jE37XqJWDytpATME1FYcMxmK7
fYEPcVJVcl8ZN0WnkXibmDJn0IqI/Q/hrTYULHi5POdN+aWFNMhNjiQqXV/cdPEpAshW9gAJxMBT
lWG8Vzg0ebBQw6v05CFVl4CWMgg2ICMYapnqXuRZ4Yu4+zWVgG0rG2dPDqtsZdhniMewAbwwW9lK
Ki6V1nfM/qLNw7Obch0QEV0Le/qxI8wivcCz5ZofXVORqUq5QobqheDgri7YAoGWiuS4cSdo9HV7
DxaDS6AsIJfF20QVF9eE00HGCDQgJOG658oEWAWIdvQIqAYXi/ZeNWE2CluRr0oPuFg/4VIJXgmK
wbGvd5nEzEupUr6K+kWaYRgXPk9WWfjAduBB1TsPkXxFBcNd0zdHlJTPVqMMVUVPMgPVEwcNL+j4
gh39tS7MtzkV/HoWZqYUkETikDUi634EgZlvosFtFtzGKbIJbU+MM5SdQAYy1GslHPhX2gFopMJq
jsonOTtzSv5w0/BXasVL95H5zPYKp2ikE+fkicXNhWSN37hxcXjO00cl9Bt8uVtZVvthKlYcLbbY
ob54dLjixQlTLo1sQNWYGqMSREa7C6LoONMRuNdHKz1pDvUomhAVerL9242b9cwBd5eBW8IeDMOO
dAJxRUKmWVtXD7H2kAhavzTR+zSGctjRuGc5vfOuFeoJpUpsRmnci8XR3hUPXYK+1S82XDskPlkS
r26sr06D39Ft4jyd1hJpPM6OygKbTl6k6AP8qBMNpTzUJS7HoPTd1CZwGcwWCp651RkZR3bzQ1T3
o0gyvFyLXMM9cpXM+msWek9er5qjQVZ8SDWKNLvpt0NjNq0KucUt0zprSSaPvC4/nNKxaLvF2MVJ
DzNBbG5dK1Kc+zJWWyq7/bgCoZVrzK1vYrXhqfotBpYTmpe1wHmukpxG6RGQbD7Gi5clAaYyc+kk
cA1gQJ8Q5nHnCItbSW0+Ai55TGxKNN2I/HsXJMeuWeaaQAhT7A0EnzfzCruWA8MtZDdSqPdQ3YJ0
k9h2VxY1tSuG5pzoVFlC3epQRLRpVZrupwfMYUNyxkDxZGw4q02SZG80dHCN1yaFnmmFWbv4HdTV
Oa8Z+JLV4GSCy1uZ92Tdb4W5JLvafTcN3xpQ90Od9r4Y+LKC5g0fp8TScLrDdbivxUcimBG1QfWs
AZsp+p9oJOg69d0bB7iv3hyoiC3fnTb8XeGF8VvjYKnkcxZWAxOVV+5cNm8DlyTG921dSvRkcMa6
c0s48TI4zU0v1DaG9bNpwizb8LORiJ1NZzHiw9pDrMNeYvC6+BET9bLlvUdzERTC5CMSdcEBd3Fu
jOYvK0G9j8cea2uLcT0oqTcix9L2WKhKl6aONFtS0QxZyjqmtcJyFpcp5TsFBm6oG29GBxBQx73W
CA8OwmxgEAUmnk85cwpPvweCv0FK6rZzHbOqkO0opyUajt3VtTnApdq+qq0tktlzZJSPQoz9tkCa
UoGn7icsHT1c5n72znknH6Ig/a1E85uCK3hJaMdRDbzTyh+0SRB1dJ4NQltFN2DQIOEKiw+nbviq
zIIpXk7iuVo+X6b+qFNDHzLaQoyYORyrYV2OdMmjpyKbDv2TY8U/rkFGECUZo+Y8rNM8e2p+OWm+
uI8J+aaSQp8E+AareXrpBv0y6VTB0YEMsZZS9kZFpwz/KIGUql7bH1zlNFR7+rOtGT95ASFhgiZU
SRyRQ8coui9/5yhgq07GvS/ratc7feGb0IaqGlCbkXC/nx7rir0r3BNGu00AUCHGSzc0QBmG+Bll
HKIGvuO+pLgJLaPyzWenzWrwLGzsM3fYhRHsIUgfbHA2qYWUC2Nv9oH6rlrPrNbjEO4Le/xpiHrA
CFOHIZwNglmgpq1miEGF1/6YMLaYYT0xMmhD8uyNRao/3XXp4pwvKjAcrfnliWQzlz1wHI88W2ZV
j6mR/8KSJPxmZI5o0R9EQGWN/9M90WKRkDrTXBA7zdqsEeTQUk6N5+AlH11tS8M0fhMJIxZYdwlH
Hkc1z2Phdbc6WActJu5UuO42csBOtpCuaiPXoONDLRhRH0cvwL9c5xe7e0t0PHSVSl9ZhX8RPX1l
9AcEgREdzVo23AcEVftOMmzH+zMeouxX3iZoaOI3MB8/pEtsnc2zxiINxVg4PbKTlvtpL28azKRp
YVp+5bKW4FQNY+9S0drdJpQke4+ijKkIZ9urm58MxHU/dOvfBKsIiE4lvDBL32c5TpyeGmafIUoc
QAALhp+gmm6nwHlquCNj/CtQyzE72Ow7Kctqd8hKYq3B1gTMQaIo5OdojwCB6v3gevf6yJ6KXeza
xOiP6cH7Tq3yiZVuA7GJ7aG08NamcJsCF8JUiWsr5byDD53yF7O6JOO46SPxahcSZ3oP8gP6rEg4
bqi8/sx6vf1zimQyf4ydc+7Y46XK4/cQnf2MOPoaSlwImZHvKIkfN1GZfWtFfTdJ7WcYndcAtllW
GkuO+gifZ1neeyIOGRPnSj6RrWRLVdNKGOIzRE/+MId53lL1/jHq8abyrE/L7A7wNHVilIQy3pJX
Sd7Ir3pAyR3pt7lTj6Yyvoyx/9AtbJN998hx4ibp2kcs+zWlVV9dav9WFZvT0SUTNdvWnW2mxrpz
627NqGGttdUhSftnrDe7WjSsq6yVLSmSLHizUnomp9x8DSQUZnxSYz3ek+/r9JbiEnnKRWawptjn
wnhyA6w2qv+GcxvSe883gRKwDR3ndxVsukqdRJMy9yFmbFuvgRCATiv3E5+62LfLvAWG6t1sv5co
fP6MvZrL32VrFyXHIZsf25ZkJEPI/0XemexGrmTZ9l9q/HhBI2k08gE18d7lcjUuuboJISkU7Pue
X1bz92NvWWRVIhNVKKDGNUkgEXEVcjrN7Ng5e68dtSh/i9Zh/8EkAggLuUVO5F8MALfO3sCtYdOK
z0gHdmNh9Fv+fZg2AoXwUjJtdbRKfl5bQ3wv8g6ttTyZkXMcCsb2+qtPeUlxBCWrIBH1jXKq81Iv
V+Jv7jA3fpEWfY6a6qB/mWyqXz3Xv6tSphDTs0nrHkl38YaIHmUIAiwKdawMXn1FCkNx69LnVj1x
kH9YDNwO0crce0nzy49CKLRCvcQsPSPOzn2pPseI1LKuFlt6LWs0x8XBd5QOIfhNW5o0kdYqj9Ci
V7XzQlcNz4FLz8xe3gSonibnaebRtBvb7kwNjMlyzJGN/BSBaW6S4C5htzwGNbGaXr5wECl7b7Yj
XQDlnaau/zUE7KxJSppMVD90voeYNHudquQbjqCL3KzYSN6DXePLgHoi2dElj1Zt1JzR1Wx8our6
3rtEyCNJV9iy0+DzQdy/suy0xyU488FgHAHNe4nsR/ocHsNTkyfEobJi5a+LOoTMBc5ro5qvgb8l
B6blFjA5oj93gSHfe0F/s/MahJg5Gs9ZgOMgcLBetb1FJTeADoiSe9EpUOIejJywNq9pvDyStMrC
JpF3ZZECSLn9NPekBbZhscpt7YAiTmDNxOXdLTlXvfiKFv/DN57qNgkg9WVPMMQq0KRJe5Ygl3dd
n0z3ppIEI7ZF8MIB8dpw+zpBGOUqiV8EyOesddx89TlRZ2mQ4NegfXKaEw7B0qVWXpJ3z4eynT0B
snsrnfpkte1nk3rvRsxNTw3eDWRIjqAMZSz+QnTWb3WXv/vYr7hi1dGa+IibCBxSFDJaidzyU89d
E8yZlFM+syqWSTJ5C4655MfNh0eu5A/hRJt84cKoJTBFpKxVxuOrMvuIKvQqm+FEK6anAT/2604M
AGxK82kAjEOBlN2BJK141vSbjCK5chGicQ23JDKB8jY8zDYAstBG15C0lJURl6xcqM0s6j14tmtN
tlBck5ZWjDGSDQslkE23u0c6FU+SvxfuqsZZY+t8zJ2ecZf/Yhrq0MfyrGWjfv7qVT1yxPjU2Lhx
6uQXdBtU+dn040WwZhKjBE7nfqCCuemNormxRj/ZzdF9VjrFbS6cQ+yhQY/HIn5IucWghoWVTkjj
Hgq7PFZ0aPjVDAZf9LoAooK1yIFw0pH86JzxJQpCf4UW8Qcgeksn6Jg1jUMYTg2kovnVpK/87Zc4
nd+qZTp4cvlQ7PGrxUp3TCQPS0IJNFVmAv3EOTb9cMgsFHTtwBWmBMwFKiGstubERSt0GH50frte
dC70fHIkqbFFSekMluJOBMYP4X3L3jabY27xqwIGhFI8aYCphDqWGsA6J+Naw9ol5XU2kYDLV+Lv
yG8123u/zN8iTAh62DRFuYLQRRvQ//Y6Anp7xmc7tIfgTQgKTGX4NHVWrR/BXYItkWg0gOElDuCk
M7gd1ZsgrBwG4AhgBbzLZuQLoKc/MfBilM3v1gfjEb72NlfEQqgyRs1hcv2Bzequqz2WDcprs7sP
RtQGMVIhnMbQ62Is5fYX9Lg1DafwaLqP6CdbaoQy3jRVCS/KjF5JmN34KMXWrsCNvXBbWS/KvaQz
/d3agSTFqPzUCqZrZmBUrJK3fPaouFFyIeAxjjmMxxVr+G0p+Z4oRhAV8xESHBt1DEOkih8LN35s
aafWPBWdi9Gk3UOS9RY+PjYUlcMgXyb7JQu53TcDJU4YlMy85TFc+m1K1tAAvVHU9nFIuvu0n94g
uX92FltJ5j+D7N7Z1vgCU/st7UfE23x5WZ78mBYYb8e6jlZ4irz4xx+Sdl2Cz6cjSKUYgpec0ifs
EmfSDQ99Ox6QU5WreLGOxtjdkwFzaXy8Q8p57ZP7GYwJiZ79tvNMZG7m+O22xBmp+JFQTezPdP/o
cW39ybrFpRjDGT1Ubd6THNtoOEK/waAojn/+bUNNKDxrmGmZovFi5xzspXgwKo4Zw7XrjfTt/VCq
a+rMH/2yw6t1cHqT1AF+mxqg4ypELglVkF+x3lSDTap4A/III57NQMzno1CH4bwu1PKUguOpmvlZ
xuadn00vjoCUtVTdczK+m83rbCzP8xL9+ImQNFDLEA/Chrk3KkBfoI5kLFDY+FAqHf/qkkZFVsXK
tjD+od8qouXZccBOzbLD/FBYrAckpFsDQ9aoCOrJSJeYmRysJ0y6m4RxyAqN81uWdntmCzWOKJ6V
/J0U8sYJaqSivkFD13ioDcmyacwrNUqBF1weIzOPQaO4lATQmpEmNDArm2xTpf13Q+a7aVnB2pXJ
c1xAAXUD/jypSIkkOJvaQa/GSdLOw9RQ9s2t0X+NnvsEeYG31CFZD/M4CiJkGzNQKHo4Iz1m3O+b
0A+s9VzTYG4JvDUdllc5jlt/oaFPOtEr6dDpZpxotREjewcwP7z11LJreoKMi8B7aAwXkVri3hFN
ZVo3eplZ5osVOMeWeeOS/wltcUCLGty/jBCFm78yiQrwYpIG/Zakz+nNc2P7NryPufq27qObkF+A
HW3fen2LKDKydti2EcWYd17kXPsQ99TQk/rc+zeBybenOy7BfhDzRu8Qedk/MNOQJl3IprUxv7b3
pl9DekiNfZLwT6toOFs2hitIVo9543mruoIooVXiVncXuKwuLEuPBk0E1i9M+rFYLq2YjxzOJ7vO
i/Xk6M2sKGDshg7qQ/Bg9H6Iw0PFnuHJKOgkYS8WI1uxSipU68M5yK5Dz/buMjY35/Z+jDAk5B6i
zOiR0c2qbxhc1LzTaWv28EjnYyLvIOg/4g1LsJVSpcK6v5fdfA/uYWUhWdoEcnobfJysBDqcocVA
2xreCEBAqVDeQ1AAA0raWgtad5faFM9ejEk8dwEB0zVCsOq0t5HZ7noKfxYVIcWosNHsT2h6WDWl
b6NYm9+aIjwBxKOVFJ7AiVO2u3sf3txN5WeHaFneswb3Uzqm9PgL+YGmWv9grKXlCt90/2YWEy3s
8VCjX1/P5IWnI4SUKd+FkfEMg/exaKqdEPFp9McXV6sZSnMwOWK44pGEV2Fhtd1kDwPhXHXc72s2
C/7BsKifcoJyF+drnMaDnRWbijRckj2/AlN+icz8GGLSNNFzhAQqjMmbGt5dQz5MQ3twTPXBTCtc
VwlHla9bQK6KHqNsgxh6qwNxfY8KKOjbnXL5R/WbFLK9jV32g1YdPgxX+MIrXnpWBGcKG5KI9Fee
gXeAKDxa4xsY5B9TjYeWgn9dpNFji2tfTOFjZowvttVilCXaWjQAQFY5YFiwAmx/QbJ8IOn7999u
Lo8miSCTtw0pxmA4tvPamJlo+RHAnnQ3pEguypY/Mor4nS7qb8N1EX6ZvLuYF9yttmLHiYxRxh1E
6CIrTPie44IUPLgQYcHRm+idlFumucqFfXUC2pHEuhA98EFcMfQ7mX/PKau14AtFnPQxpYzLsmsZ
bBurfpw9fdYmVAHujCI9R7mIVe6bcL4DKC3qIzLSQAcZK5Utby4RemMPhqvgKGCTK3CSyodCMI+Y
aH760U/uO946AlJuuAO8CP1SDvgzVtMcPnmWdc58/s8Af29jdGe/lGu/nX/8YPnA7VKuhsWhhSzm
myK2OeP4d2p5WVy4zcRHrZzWgOAa/XQh3GTXZpCDej2AhcnriLpnSb84t842NlP9zQzAEfwWv0hC
Fk1yL+13FcOVQQYsyug2L/FW+f0W+tQtAPIDM9kt6Tkv4MhWQzF/p/OyqUT8I6oFOFT7UnrBGdrK
V4D/nUaje+mmEcZg4X41nfM20PDgpX1K4ojIlebeWN47/IOW7VyapHslXflABBeyrRGyG99WF0+H
HjrKKOLvbnDOIKNCXtTwHLt2eiQIHetxWRLfG53MoB9vUU9PrIxi15v1jVvxUNVEpBwKm3oN/bFW
trVKbe8ZYBA8IP3MrQH4I1Q5fXw6mBkPdNweI9l+pe4s6K9GP4mYXhpTXkKnw2E8vjiBeU4ZR5vD
eKRNMRz1o3HD9hZwOKf6MrxoRxIq1vwhGcJLhqp9DTziuSFEWhjmcxEHuh1hPqsSfnwhPvDK7gbD
2vdhj3uIX2pSPDu9CwGWfKcLP6wWEIoi8jI8Gu45kyzUeF6eJ+GduTr8xL0NIl1eGCauozx5dNkr
mW/zq2q8f9JcgTFeFiUYoJBr6mXji8+UK+SKqHmjhUE/wGSkoDcB4GJHXz6X0An9wKU9YB3bpJrX
HeiMNfC8jZd3900xvumNIpEUfYk9P+N4f4a/I9roseYgrLr+d8xPboMl3/YotPUnyxbzY5nkVwv7
tOnSnZu393wSriusOV8Oh8lmh9I/XjJM38ywnRpp3U6SEXu+WATEEyGXYHw3DhQGF8ngIJKfBm1/
OcWPgKwfuQw/K2nczB79n3B8odm1meuvtsOgVA4O5k751TVEPtuCC525nINheLFm2sck6PibEUaG
Lk3rmpeWEBTa7x/2NL3oJ9yj8dLjBQ4q+BPU1BMrnnqbqXwEICgog03qgcQoy2Md5mdgL3h8Zdnt
mlj6W0SNLTHdmyH336Ia2Vc23YwdNI0iJkPQTPp9NxOTqY1mWKrd9iwSTg0ZKoqvojV2VFT3qvhf
LPOxBAKT/0bog/T7pyCLFGlPQfLyfPz1r//y57/5m9JHuEhzFJGQHvg30/SV+rvSx/7L9mzT9X2f
JfBPSh/3LyJ+fSR1wjEFQiB+g39X+jjyL8icLhICibTFd6T9P1H6CKn8f1bLmJZtcaF0PH456XP1
1Jqz788LfY32X/9F/B+fCWICTgb+kML3Gwgc/6YIdjgsmp1D+Uc+2LCeBwbBSDJjzeAVK7bT5r5B
Z7AKOgbDOWNoEnBpt8OhTpogOGR+ekq7OzVGya3TiZ3XtLRnLRmtG9VTOxafjVVt40xkRx8PKLMB
f8GyaJSbfui3MYCHQ8aIcJXl6M8xmeC2YSATTvRDjCHa9JGcT0Wsc4nKhzwoAGqAlVwPNpcWtJhY
HRLTOY0Lox3CjQGOMMl1KBxISGUOXBTRIS28HnEgLfa+8PGSGNO9q+j/xrYEmjpU+EJTzPk07wrG
dzdKAk9Kemsb1N6OcLhq66iMDX7QVt+Mfb8rPn20e2tlitcI/OImgWIYDt0hjuTPWLV0BqUL2tTv
d7NJJW8MOahoynjo7fYK5OUhj614Wy/0QSy7drY2iHq0K2xLRQSHqSMdz2q97RgySxMVcl88dV4I
4Lcv6jcu8ndL1YPoNScybHFkraq+PoOpvRglgQFToUkUyz23eZseHHMi1FcR5qXk4KsAPDQ4j64j
S3FEzrLKogV+KuDPnVUxWivdftl2ETaaaYwsKJeIZRwoJK7E1p0XkGjKkHJVC8bWqLuKjbm0WzsD
JuNO8q1OAKAKRpY11mIxNO+d5tDDy3ymXh7RjXnEoY/Gj2WEr0ZX/BRjBP8tQMMgubVaRYEIvwSf
JNP2uYGjMyY0ShUH71oAbGXUG229tmJaONG2rsqBZD9ZkLgASFzP0lWZ2bQG6XJmBT5yHfnER8yA
LjX2quv6jPNkIJPbfhGStsVAxJKJF2fvz82rOzHh0SITLtvr2JvXFAo2dK2kOUYNaEeQtBun9ytE
/CUkZGls3bF9ByDhCw1QA/q0TWIXrmPnnZXg+c0dd46gJxoyDt66avRuwmRSpyVTcEoSRCe1YwKQ
zeD8tdyFwQT7nMq9NK7ExpwzMficD4vO1MILCSZ77VfeXWABWhwitS/KRV6Kfh53eQ/DpuSGkuh0
V9xLO9Ku7HLeY8C95FZIK0rif+V6EFe8i9kGppfSnA2GUgW9BDGVtDqrPa//i5Gn972JSoYIE47T
icS/ARlPv5DoM0/WSxdyp+eyxtuudRt2SCzcRMQLYGQh7Y+pYKLdefk1rmcwFXy3KOaAa1FNohgr
DxbWATjYLRM2QiGtgp1EgODct7Jf1wYvvOUV796ARIE+H8D+dtgPxPsxuiD1KhhpcdIsXCf5Ije4
zkl9cElCQV+2U5b4bmbiOCzfxCpkkra3eLdZJvemZ7cboeZu7QApH7mkYgDE3SMGFkqePqeWVd9M
RKxviAeC0EpMeRwv2CJiJrXCF0zvS2sbSsyOBC+HDNhWLbK6zWTxPjoNM4dKJQPW9vWMSZyhI0im
LAQFKb5HNnnm+g0VvsUVX7IGe0b5a6uOt3PCqpUD3TSjsTfd7LC+RwaDs+tB401x1UA8WUGfZZTi
vjlRWkBkGYg18NbxOMJjClAr0Ikxtz2vdwt+oIRVgDCC9cyDwR4Az39GT48mCokz0QlmlwM6V9bR
clx2V+adMiMOuUqooxVWHUY1gYVMida+l/+azJwMXzU3SIf4KqEWrUk3Av/qoYUM7ZFBdKulkbzd
LdSRVash+U1gPKowfu3Ks/Qswhc9guYWcmvj5GVQTKkIAThlNKcvYSE8+tzLYcnN78Tn4hz6xz9b
Jb4c6jPBZ+NCPID4Gulep97wRHh4uKX0QS/pd5SzvrkuvK9+cKEAukDUXNi9YUDdP3e7LIoOVUTT
JsAP3tGoQEUvE9CMhGnAc3A43OIve2h/wTqCLxkwkewMokEJkQtA2hM+LbLHfkGm1ituXiHWbNqi
GdaKCbkQsveHRph7rwXDwZNgpT4rb0TJkhG9dwpS5oQU2ZUjx12YpL+YizIsXsqQZi4TUQ1JY664
d4vvYoGyIq3h1jACdjE/3WdGC5lrXoEVKlep5RTHscJJmIUUtS7Gi3RASQAhGQKzCxqE8cSqMYHu
6CLTHjGFV+Yv/TOs+RK2zhFkDvotExTK2BnVHTFS3SqChVQTicxYo3qUeZ9conCOT7JH+Vj54kGJ
Zq+weGueIEFUDVP/fg6fc6BTLHaHjyKIemgDH9mcVT4DI9p2OHTWy0JsdVVAfM8xSIWQjDjUunVt
SShHXK6RyjhnTORfZpw6D1CVRZ/eZH1psjKze0/XryUSsds6eKFI2HeKAQO+La4FpNcy4473S9xx
9V4MWtlMcULkLKJ9XNAYoOxk7QfdbSVo7XXD8uHGI9DWKXk3KpeITOaIVoRGpihPdTq4KIswyOt0
y40ntQ1KDBuANRfS3ZGHNB7AkgF13iaF0Rgw2XSY/yST3GAU1P5Ql1AXMPLrIg4JaSMKiuns3ZyN
B1cw653S+Qn4x1vOONyJIg6IKQdeh4hBubSlem/JNmGm7pTpsfx6qFWSoRVjdHDIXTMD7Q0KIpEY
O5MlcurIeiEw0d+2tCL2sebqzQH/vken2kmHXQ0vB/1EzeyG2oSJcECuSjFY/Sax4JSbaFpb0s1P
PQJAbwrmW61xoQW7dYid2idMMRnKcStTNnIVLGs0OjJMv1lDYw5sy3tnk3CJeJxzO1PIEgnhclzg
IxPb8WqsaJhBfMgfYiXdldExfyoXmqxeAta8R8TKYm5j+zsaQsoxuh5WKLz9YHWPC8OrUrXPAmY6
F0zKzGpixoIN3eiwEjayFdsRIXdmoo3Becr8CpB5b1dQ8Ig331guenLPL3YT4Iq1B3gASUJpIItz
NmFstCgOM/89IAnYWmiGMYSgTZjVICOWaQBb3Nk3s9IAyHakG0lm0jwhfwahR4raQjyyXAq1DW6H
IBbbWLeQgiV5HftOXAuummvgOh/k0UHpI+ODZLFpBAzdPIB5lrtlQCFbNaGzm1qJoAiwXDMRc5RC
hYd4hIXZ6uhV+m76U9kkH6dYl9eBRefbtf2Nx3SNZkUHNgmkJqCl4Ma3Cn+HWxkjlUYmWgwOmGFI
+A0OrJxDh4PyYI4OLA7M9FFH27FTlznwLwjTn+eIVMhGwj/Ed4VAO2Ui7JgmIrXoaM8JZdoCNQVF
IINl7qADjqYWeRVO8nnfjiiosSjBjK8QFVse+d5omVfwSPgV3OmqQIofG03chCKWG7iSCCSmNAdj
TolZa+gzuvWU6jeJmUohov8uu8Tb6AhijlhDaAsBRqU0lRswMjk5bv6EptX4jVyMmFT/uwZcxw1+
hmkBvr5R46PRUIubACvWTkJNWXneHiZQSEAJqpjUV7QpRlDdfVwcSHxcEb0cEtgXlceSn9KEgqiM
cQkQbLn+JsJ9sWa612wZo5SbhW5I1TIIheECRnywwFUKaAJ0QTZFEHxlDCyMEc4fwLAF4+tT7IPs
jaTcUY7na1NDs7IiwLaKNWsM6pqcgzfweGzyS/SGtSLYk9PwwrZ9l5vzuauWS6y6+oxUCekokRS+
S9FhJs2ume9Dppe0PeMLFOrwGgp8k5HgXQA+WgLIOSwOIVdBlfAIcJ6t/NT1mWN4Ry/E72c1vnkH
Bhmv0529OO2xHUZwDoP/O82XhlKmea3dhRCBqgGz+dwa4JjI/EtJ82OUk5S4wZBcodOp5cM+7Sjx
QIQtgIbSD5sOHPtx1cF6GJmL97ehNyEtW7C0sqc8SihjvQ7qMIxkVcbdrqz5Yn1/MbeVxZDLRH/f
L8kz06uXvo89hvfOJUw8JoAO0qmcZrmkTCx6ZqF+r0GpXnFDnDsTSIlBO2w/eqZrxShcvb3W+7jH
dByxqEV5MiYIalBM56NguKLkazbF29HxR5ALuW7dUOFBK9lRS7DvpS2tPJPBduVQyoS1XJUAgjYQ
EiP4Gii82OTytXKQEmTBKbApEi3vQltlH8SwpUrbwfwY5+eMEvyBXjj4V8V6srn91hU/O2ooFCb/
ShbA2a8xYQ1sb0i9abp6YbgB5wiQDCT0wezqO691cx4VZwJBpsZ2sgnzKJeROUZNAVPa068ggnwe
sYygqHxHfeIdLL7hW0TXh4r/dmAbOaRtB4hThtaNZSQ714cuB8TEgO3JoLgdEGT6+I253vkrYyrn
2047VfpkxGIyJQTgRAvv7FShY/dhEgUYiFNjPBpEsBd2ZGgeziPQ2z4orGdbvDd1rNNCmGn0/vBA
Y13PRGrrgOB15QFMvEQDqG1hYJYrjV9zUfg3uTRIoZrEAUYV4pAlclbN5PkaTPEeoMFAggIB0188
i0SYYtxmXXjTummD/7UkiQvDXlCXYmuY5m2S+T5MsrnmzY0PoiYbENRZhBIg4h47JRc/tnDR6CzB
iFBBOpnHqapuo8x/UgmCehJEPyEfpceJaTXHpT7/CoBLIltPah1FwbxJdIohmzpIYJ1saBJxKFVR
7+mf0sCYsls7dp7ChOw1Lyf1xYZZvBkUl1wLBeO6pEULTAw+e9MxCkn7hxQcL5OGKCKaiduoIjy7
H89yVtTttXCYekF96qfhSHW9dicUM5begdvhB9qg2CM6up3DeN84rPUMyMlJ4R8SHvdY0V9kb7Qo
1YerQfjoEX0mWcTShwRz4BGoG4PuMZIKciZjAidDnTw56gxKY0aaReeKi11uyu2AeHTpUZmmYAEW
m8LOqVoHGXbwGeRziMag2AZEXqLf0TvphYsQM7BSnTjctGDj6MIvAWhH6EYmFD+F1a4TNTObbM0c
1P+mIG5zNL97nb6JvfNRDK2/kfbFtLF3armwzuuUFdtPjUWVKzRjE2vadjrdc/6T86kTP0Wleqac
eLeaNODuQTjXSQTjNk8p/mgtJW1v3BZJeE06ThhGweV+mn3/hOiV1OAEW2XqoVYwaJNtW/TD5zBo
Ln9ggi1OWQZVMQcMjWLikxIwn4027CRc3SU1RkPiqRXC6tIQwAnp/Mb0huqEnOj3VHTZttGZqUbE
HavVOap0fQKAJG+5w9xUJ63WTX1TAceTRLACQtpWs/cD0DPYRaS6rIM5Iyyi50uVOsPVaO69Ishv
+J039Ux9YlgMgqyu+c4JgG2Cn6AbvsnfAAeKlqEXfrAluAIfEzu189Y3zXXEBjSDg3gIRuaYCoi7
toaUkEK2grnhpqhJ/QqyeR2K77TnFowChXCc0PA30JGuEsgs8dm/MJJWHO2JrkfKbU30LbIr3C9m
f2fpVNxF5+Oi1cbmYEHngbUb5KQiIDNdx3YPRN5M7QP+yF1L4C4idaAaR14gX6fxQu9oTuRPQmi2
PguY2lBSseHrDF+RKt4Enes7B/IxrCq5r4j8zYn+nXQGsB2RBpzpXOBRJwTDH9xHRAbPOjsYPBAG
OZ0nTKcEkehIxnDkMNfyiB1mThNv4ZWQQtKQSSzKEd4AMcUStQ9Xys0Ukm8xZw+hyzDYwA+zA+RF
vi6geL+cnfvX1AtelxDxeB8M9W4xuwlrml7g7FmGjk7OyVD2+aJvm869T3W8siRSI03Fheuq5Gd+
WV7vaaTuMZnC42RVNymEbuy+smKGzoSFQv6TOspf56HDVd8pT4ADzhQ4Dw5Z13rOsukt82TE5kvl
2oe+oAp0yw4atEuIr+51xsWHIsRG10GAUZFbR94b4nCSXpyZ/aAJDlPIKxgNAwt1VPeRAUZVEhGy
kbSZliok5GnCu874wpySsyq9u7GJ0B9XL45aUGVwgASJtgICqstIMqSG5O4HID5dwX0F1G5NF0Da
DGS8x9AZ72eVk4F1jSyTWIXjQsvoyNNAjdQcWkHCcwLzy2jw6VSsqvRG9XQ6BPjLVd6AdXVKEjkT
8IQNbgimUHx22qmFCLcTNFI6Exe3sd88ZuZWbv/2LMnOYmwLO+RUjO+cOnyyPNYso+UmC8Vq8dI3
FSP5Doe82pRZ/GAOsXdfnxY/2/ZqWh7cHpW0DAqxnubyo2DDupW585tLv9xliBVo99ur0XcJbqy0
YDjeqLTjrWXBcdazR/Kcv4RyT65rUZ7KX70KP6Np4QR0+wsiq2EfYU5de/Bdde2wFxIbmQO4/ggr
G98p5lHWJndc1Z1NB96CLBT+BlRQVRQY+Abs57HorlEFEiVC3w2fwsRJYeWrocEtWMIJWIEF+91M
6s0zqvuB3f2MreXYzPFzmcbfY2wzcBqqnwXgDy/abBygfeZc2sm+WfL4mVwuKm9CdYcaoFGKQCCd
6LYWAr1xwfsNKJVFGeEgqqK4WDVd8um63NGC5TobaNZnFT8NdeussTz5drEJhgbUZqvzPAiLYebf
30y1qTaOR+MN6cYh8a90VcONKmipZEG9i2DO4vcDzGSE8x7J2fvc5yf+hHD5YByxhiEzL2MitugL
IQ0oNVFx7uZ9VSeXykjgzy6LtbVztGoj/68L+OmT7W2rqaEHByx+X5XJsxh4YE5/a9R2CUwQSXkS
3NuSW1lFCNfaqx7IQH8vs/6r7+iI2RUJS62+DJti2Q5d+8wNqFvnk2Ou/7S5fDyszNfh20lakoTS
1nTPl21cisehbX5lYLQ3fgbAFe8qCkZ7/JVmNypKEIEtRImlWY/WO1m2xGg//CEHeT5qfuZLDAHd
bp206Wsl3GvL14pdgxzWMR3R4dpXGoMZriJu7aocDglZF7It7L3Tk5suug0R0M8p+ZTD5N/aveqe
/WQ7QbkdoQvXnaJfQ5uTOx6p7AaGGhrtN2Ghebe5oh3jpjvyl6uNAjjhG4jCl1EBBku3uejfozD8
lhBUand4ChihgpsVrwiKUUKTHImtscKD0dK4iIiN2wuLdR0Z9iWrJCEWdMe0q88eKA1jNfGZWROx
Oc+EZk3PAdkgK8MFoluV8gOoI83dtj0WwEq3IOZWfWW+QcaatpzM3Dz6/Gao++acoYj2sLXdNEyu
eI9J/Ug5AQBfLlsEi5BluB9smF3xbuB+MiRynRz3/T51eRB03jcCvvg2aZw3k0SrXWaQ7ZZymuRT
+EkLm+lP2R7cGaS/iOkh1GbyZ3OlW2iwi7vlndlb9yNywG1r6ayQGq5xOPHJiEg6T87ClxN35prX
lqyDVSgb92jEpywhKYh0XpjVAgqP1f7yhzLVHldFA7Z+9ahe/hfPcT3x341xd//v35py/mz+cYqr
/4u/DXEN9y+68fAQTCQtluszev2PKa6h/nJ9ixmuZzM+tRSj1L8TG1zrL4AMSg94XSUVTq+/z3Fd
of/Icz0JscHkf53/yRzX1VNaGh5M+/S4WUK3dKTlOvyOTHBJK9BT3n+Y4rqDk7quA9G3rRduc2AF
24U+fxp2rwZ6C2QryKn7GLqd6h6tGBos+hr8U3i+y4p6PQkc1C4jW6BERsdxlm68goRq7m8mMV9R
Xj1UWJ4o3KdPDPTbzkI/HToYzGuM82qq/sSg0echVXlxw7uAc6juf2anepzbFOO1dwvWita0n5+h
pNCEUfWDXUbeCqXQqmswkjZcQ/NZzdgIUQiZ2cdkEQRjIqv1KX7RqcTC3tf6Lqhwp628ZNlNKmKe
SL5HEBYfIi0/xEwiu/5p8fxtt835H96I/4It4Zn/6SlLKFImdynHlRA6GMv/41MmzIYJXl9aa1KL
KFQnABIhg1+P6mYx7CtzoVsVuw9pNDPlNQ8WS5wG+dgjFfMeIMTj2ME5CcQDcDEHHgEptDwDOGPA
mE7mXF7khWsJYHquoCS63UbKvG0k2QbJYF+qONvaqVgpIX46+m18Md6D/lupAnVUMISOMqHBcO/S
D7gJRCARQV+NFfdOf8jvp4bwK3fP+JG8oAkfpLjtq/wzIu0M4SWOE8+4cdP8s0glwuDpRxniumTW
sxUhNY7h2s4dhq3O40QwQAYzzD0Ego+kzOKlpg5bcI4T+Z18LvxesFdDhMUxum9xa406U6395ejP
2ygxr4U7/fI8ylWklXx6VGp/27i+p/8b/pT/xVclzH9mmOgVAawGeIkvaH/y7us//4cVwWMjeyv2
BGx26+rzufRj6ugvAn6Itsq7jhFNilJ8ZA7ZtriLdyTXIOAq57PJ0aL/tg8OgTOYSZufReS5wOps
rA8cDZxhyrouWLukMH/A13+6cLvoanyGBY98iGkDTakGATbmVs3qsU3rT7t0rpZOKUb8hSio+JqM
Dg4d9VpVfgqJFD81oiey7j6Vi21DqPyzs9XRbNR7hpcUxjpPj64xpkF6UOEEcQ1AdGvx+quAB8hs
MVgnzhGhbY+Dm7GBsKxrG3U0B4cHMcoHy+OT/vkTglseZdE+LLZ1q1MSt11C6WtNhEG6DVcLn88c
pnOuY5dWIW9hgfJ8igwSLrxtLduddBj5G3oIiQfkwaK95lbLwUu5H7T4HxmIlJhYFU3yRKFAbdNd
VF/bPw1MyvqVqc3OMy9CIa0vNeoNKOHiVpu0zi0/SP8/d2eSHTe2reepvOU+0qiLhhuOOsggGSSD
ksgOFikpUNc1puRheGL+NnSvb0r5ntK3604upURGARycs/e//+IwY6BpmR28/jJ5rdPk/vdP8sLH
+XXDtHXPdaC9sAszi/h5eeCfbqTkGhhrkheZsXsAN+5AMmSpMvGzYcJ4fonygBrPCE177SBgbav8
auJMscL7Cxvv5Bp7bJORw6f3ivxGrfTPucceqUTc4FjbYhh8cSpla9TWXTvhExxQhHG3g5cmy3i2
+b0uYkRW0w7joVJuwFZggQJ7YkVB+cFGbjHU8TMfFFw+ZamkX9P5s42Ks6/Ca9z7ly5yXpifTANj
AC0Epi7aL3obvMBTQesxQ1TBu2tLeN5LYp07FSpPEzMdqWDSeB75lfkEhuthCEhxPWy0GWuJLNQQ
c5IeQ3Kjcl+X0ioH+p1mvdVFds6Qta0C1333SG4Aa0H63PJFzMxG+kgF7inU2DoPhmkeMJ35lJQ6
JZrnXuqOLXrGnk3+YOYYlA7VsIEUkpAQZEPwdbPPHegvTiJ8l9oeU9FG7zVC21aGmb7pLjPZeJhv
QPueWovP7iXt62C5b10R3BV68dAN+dni2vCIfDdyF1dKMs5GTL0GThY2DGJlCiVdqwmfaMi4Pq6T
bk0DgzB+uFHy+2BmhUNymXfIKi4j3o9KGJ2X81ELs7fKDfexMn4Nmvys2fFVrfA7RD66tolQ7Dyk
xAHwkesiZJjM4GoTTUEZz5vlDJJdpT0ZTDJKk1UmJ1Re4zKedoDULUezDeaSDh/gfs1qitBKNC4Z
SmZxtRviJxM1uE45sHRnvNTybbqEM91jGwG1x7eRwLrA2dslhpSJ/5Q1yRvaK3fj1rBTVXKCFI3v
rRTRl8nS7sjCTVeEYlwrLTlBLtmMSfTUq+EXxX8GcUbGlqlX+QIK42d4V1iVoHG49jUFqRmjmkLf
CA0suFYlxGaj7Z7TQN84U1ozFjWLHaa0t3iU6tsJk/4EPW2J0z17m0JQVT/cVUHxvKz9XufSgCYG
q7HYTUaJD7P2vny70Ur+xhXKoQb75XG3WHEcBprhuQyzfjkN1E6JAqVStbXh8Fjjll1Z7jkb3PM8
syfaXfHhGpxnKi7GGB7RKKO8XA7ZgjMs4EEtfdxedO0l5cAvEvW0/CN8IKhf2O6u7OKlJS/OUp2T
mhTv8pOwbzkFpuxdSXkLQ+VM0M19ENMnJF36XrbmSzTpL9Hg4bPunIlLQ58SNudYc9k7EzbHTmFv
lw9QTNpLr6snI+RAchpRGedISwpDodOqtgT08TH6l6RqqaUykBwFs8VM/8TvTesSqy/atxGFTr9S
2+jokPKJWQuBMOEUHzFPPuZ6v2YExotoQiby+U/ewMOrSWiRQ18xSMWxu0NIGQP7/DxR7GgMPn+/
KXv/2U1yLE0zpb52NN38eU+ecqXhm9Q6A+QeuygforOhYTKZn3viZhuneC91zhW4MYBZMdHjJudP
pN9mDY0u949j3EjfpRKTn9dgxEGIy3dZlVZ7uHYYyQzuB0ZNm1lhn7NUCqucXwjK+cSA+AZdZVNo
T55PayrHMExhjje5B0TkvhbV+CT3Sgo8zJo5gK2n0rfOcaKdbMQQfm7t5OoWEb9V2MMLyM5LJ9VS
q5nn1s/nVYwn0LSfqhaGeX3QVeKxG6khu4Q4mWGjUyCEAwUCaN1LxMvmuEzkQ4ytT0aBwKmO5/0m
T1LQm5QabWqG7zB4p3Um2j9rWFckNq59hbuLnOdNMT1tpQT9XYt/6RZD72ITqQkZTgnzPfK3uH9N
bp+lQCN7Hn1/V646V32pqW2xwWeJpPxKCxclda2Xmozt9WMlOM3v77opZNa/PJsuHBvL80zTtaTr
+nOlxgUMBg/ARaiF57ktUPBkb81cns2sONO4vNQhOca9UnAGkP7Qw7MrXywiq3ojP/ldeZ7C8oxz
/R1wOKiKumJun62rqn3xo6PupddSz4i6iLCORrjPTpetczCtfYGDehDeFCoJ2lV+Uuz0TF3Pvu09
xSocx+Ba2B50SDbfquIT4Mx1zevgao4xZy/yw5HeHPkaX2oV+tBNijjyVg5D/8R1HSLnBkZqIdhl
muUYuwXIYbDcnmLGNegXDqqLQvfHbq6Xn9C47fWmfFCc9LENzISl8WC0dEMmUasxvhTYAi6Vo+mn
GTQ98jnUALsfs8SDYeredKs4RZ65Xc45bHBVEL4adyjMVGwLNmVhOfUqbGHvhRQFLU0EupDLHHHI
jUxdzCR4wQv1a6d8Hm3rECrWwayxk5hsatSpg3FS2IQVJ1RUmyxOUavl4yn3O/tm8gZMAZxgO4xy
yDj5yVaVl5CEays/01dwaFfRJUjs03IO+z01iJFjsleOX5VcYdwKMjeRjmkyitu6oVGvmzrY+w6Y
l2IIY4ajltK15LBAlgoRgmO1KnhtvIPV2b84GudZ4YZXI+N0WqqRMisOVu+ckonSZFL4D3zUZ6XR
YQmU1Gf6QZaNrKRKzqZRZ82x9twyf7NHTla3A4tpjfHAuPM6zpReeDn0oGuXPnBu4i6405T4kCgY
/ESUdFN8W7jJW+Anb1qWXdtRapdUu6mT8LNIaXEDbb5ktnXsYogCU/RVaRl/mxRSXkTjhP3gyW/i
t6jnjaR4WTrtGa4cQcUUijZDwas3Kfi+JDXRbzYVwbSNmgmlOx75ZvgQ19nVjpyU9lu70fP4ieoN
pYe08mqo3SUtK2U2cKo1RGi4fKQitC5j82Ej40aalwGY1nwTnWDzFQc4dztaMZ57S7Psrbadi6mY
B6kJfO6v5MxMkXKXR98qKkLEZuw16SkNg13FJY2JsWFMf8Xt51rI5VG1L3GbfQ59l+A/rgYG1Dur
ZCDcycAzmM+dm70xMoNo5FAKya0xhuxTpTOkssCvKZCH27bFvCNVeJAxkwjM4C3njkdFYK+7zHoa
uvhzW/OdB7nZrUkSx6RhuZK8LetNCvYxLp7HKfmo5cek4oPQATPcWmducQqT6C1tXIR07kVPuTLW
rtPzpwiHWRxatq5gExYBeTgbh0+oAGDn4nOSO1zNWUrvtvwE8xs2aRZwiNsffaNdDb85wO/F4iCj
6pXdxWn5eanaQxOPfgIPg0m+tFevysgmuysst3m7wzf5EyEHFzxiTjWNwrJFzE6CfD3N30b5giMw
7uSgAqs51JC2PEcO4ujAC6554GH+PEUnS6M0X0rQJEqe266FBUHVSbDoG3YUlOQx/24U1qGYvpZN
80kj9EYpVDAg53OBVDFvvsjbpeZ8HoSk5M49Izn3Ak9zFQRkXWYKDwrA/nXgpYOO+JVCB1D3nPEQ
Q10vlQ5DRSAcWOodj5iqnGNreLBL+Z+Wv055hnkwru6kXOogutFqIOsyEzZ67HKA4wcBBlTRLFRu
dcjs6WX5+h6r3Bk5i1QjEwkTWyCCQdHdE9xB1pfc3XoOr4IIJSr9WRc9eCZ0Knt6wo6R7Vyj08K+
GEEMLP4pfyPq4dzV1dmabswmOzd46qcGolUvPzcouFYVigBWrCxLpcZwO0qvSsnDCLp3cFJr7TQl
78RrsIqTOThryPqk9WuJusePUv3cV1ay0RRQWrrHc6in70DeDqM3UDi9V66WPT2k8lGZJHEXIaHC
qJRP10i/hsb3QMQON6fVt99GM6L6Rzy5cVP3HlUr1YJCzW4Y2bgJHcgRVHyzykVya/Ur6ah3Q6Pq
W3KLPCU4YIa18cw6Z+RtrW10kNAB3IsvD6UsDij7AH13MQHYy94RacnbAKNy1ZfmwdO5vF3kXWRN
TpwRsmIYdQzM7Jj/IA/xkjf9wxrKeGl/lpusazOJtXaw+33N8ItB7Q9wxxMBDG5stg4e93PJkBtl
7TNdxVeR2Ta5jQmEfniwCdY3BUxvDEyWo3uikVCH5C3L0HkFhMdYw+xulocS+5d95Xef6iDJ1p7V
YgQ0rE1pEi1jxuGfZdrOCYd8tZ9CoMbffwED0c+vNY+tgj44pul4zl8cdlUDS6ykjPW1tILLYZRO
hDxCelw6U3Cib0znjjpn34Lf9uZw5/Y2Vvjqg9vpP87SYciSjd3flg21gR6lp+WaF58jTINXc+fc
JLoFbY8NA9dW7HOSq8kPGZgqrTMVljCrS25k1o6nwnfNtWu0WPWbb/Kg/c33dQVP+RmgtsBbkBjZ
GBurnirQ6p/guMLoM1TgtqRgcUwk8TckCzuh2TKHys6ObAsLtFCH/qXnYzeTeSiNnPD16CqnsDyC
UnzNASNQbzvoz71LcSAFQMUDLBcKg5ob07OOdVqdqR7OeDe8VDTjgrZ4kbdrFXIvYNrCmolhRE43
cmLJ9V8OJLEF65iCci6lmX8xYo6GHqrKMPM2nup+wpXma2ClJ6k6DUuueOhCB6qeUjs7k1S6TQgb
Hud6nyLk3U6ufyFW0AiGFWl0ILDQrFY6KtO4tR7sKR42lFxQdigui5I/xB+Bidurh0vtgr6ntnXb
x/rb8o+KC05S5lR8PIMM8iTDYSdfy3HRQow1Vt02LVxl9TzqI5tDXdj3Ib7oy1ZoCqGyhqPYBbgA
+w00Fst4GgOpJWpEUeJnk3OQ6BA58Dzfy2O/HNxBx9s1KXNKJwYrLo6uCiKAN6QLpGFvMq++WWq6
jOp+bYbNFlPMnAFhdG0A8VYIlrajQ1htoyM1qWZnX6bwD+TsBaLCdMoAaysCloBTls/OON7FJtt/
B615rcBJtpTwJmqDYyCBlHbD+NrVtVt5WOQMlfLCC3foVGDRFbRk/V2RfcgTL3W6pY9n0gNWo8cG
tBQ8WcChI59tbnk5AaFiYI0VA//kEYUTw2TAp31Uo0jjvEnlqAgSwD5NbnWBhVxkZyCjuXkLAfUa
249+G2E+KGCSp7NWqXx0QKIFqLNNPqwat6+ZmZ3oVCjrKKgnDwdZIz2A3Q+buZI3kPJAzgrIowmE
Khii4VdfICO7J8HSV4ghVS5LNb8Uqt4TnjO3ZDsdZAG4qXKLBdaL3/AxCz2+sujvIfzIs9D49kFW
b9jzNr4+vGT94V+vo2XmybbrV991DwEGrMs9MQjdlsfGcazvAXKxjsTIsr9YI0lfzsXgufxRSXP7
HEo+VskXuiPouVweGSH1FcPwID3L/ZUqlpRuQCsL9bj9YBgVnDcyP9e1j99Gid7MHjABskmuD/hd
OVNaOr4uDR8QTN+lc/gG+nUmlPYHjibHE/NYlL1yarkOh5LrFuYu9Yz7NAWQUo3xTs+drzHDakKf
ViFT/VU34d5mFdVeDXgOJ7nkSzWlqP1uNtxvUrbKWysxVzCSS9UlsNxtfUS9xDhJzYQ2aExr6Ylk
p4BRw1EZ9meb/imQh4aImi+E/m2WQzRjg1qqq6XSUHb0rRu9Aqnoa/baZWks27E91jOBLnzxeeqi
dZWE+0z6O2lCYs56s8JCI9I2SDE+eufDA8N3g/ogxXfOffalLXoEIuI30vwk6GBC8SrXaJiGA13P
m9TqbUGJV7CHksf4oM3pXUqVEhjRNWHDyqf8Iy+z50LHsqBRn9ASRzyMPrRJmaFJ7WWyIIrbQaYU
S4GlZfqr2YWQI1mgpUaidhpizFucpWxS3OLdQW+5XMrOh8Rutf1++bZzTaETyHNqDM/6UH03ffiA
8l1RCj57+VMl9MOl8cq19GHW8eCo3eAuby1KCafckd7L06BATK6EP8fjtNxKC+/VdRyrt/3kn6Xm
KxhBEB60Ltkafn9+6erPMtml4rBNA2SKLdXRDUsO9D+dXxDYyHquGSdBMDvZMdp07Ol2iq6+mC24
FOk8uJY0uzGpL5j3zRqYoDUzqwmgL6yKBrlJKINAQY8KNIGVgtENEI+feWdffY87BEGzSvmHPVCy
NebxIgBQamOY2uOj0TDNouzGeYECebPgPDOeWbjCO2djdPd+dz+r010MdYT9ZPDWJm4HfCCAxxx8
R1DYymofLXxXOEewa3ILKh9mYhqo0jKpknlXpPO1/EZ094gPTYPbPEIdSVrtk09Etzdk9W4uQdgw
yiRcFrDJJd4I9Tvh4G31rLrhczCANelNcbRG5y1sNfxvAOwq9x5++hGgGawfPI3AmmOfqteg1J6J
lW8VtMaG0V3JpRs7woNs5ruTUn+BXJ5jZKijR0P7A1jMxx9aoWHaG1N1z6GDCeKomGIOvINe96wY
n2QqusxUca+F1tl9o5LmW9m87QIRuu64m5FJI6jiCxQtfz/CYCt8zJohUGA7W9x48LDXTcRXKar4
Jbfu9PYpTcZbuUhO226tzIbbvO7xHadoz74tCGNr7fveOfoINXA3xe8eI15G8SMsO4KHN3VgHQQW
bpm5Tlq2E8xXVoMyGi9RoL1E8E2n/AVr0NfKfcA7o1iXpUB5WrkhiJjyyG49JKjDXTqOl8LVuu1g
K9/s5IKy6t3Si/cIklnj4NLCHVeM4FhAq2+qYif/P4zuPbGDeDMyc01zgGlB+PrkvrQ+FxmseElJ
AsmB5JRbZ8+on0PVRh3ABW/i9JQU9eMyVyQsjosZsWpSkh3w/FFfgqDAY13DSEWmlAhW6BLAuhco
ecR6bwzZJW2udQ4jK8C6kwkIlsw5+wYga7EgugI7R5a2nXpzP2ZsOiy7FHORsKdJXJ6L2LSOJlrS
3z/X1n9WlmJR5ULJsxAL/FqWZswF1CCbNKwtOArD9KzNlCCRRk9vaQoz9uqr0ym49kBDra+2l53G
ixAiasc82II12gsY6F9qRaRJHXabFbLlngKQMm2BO6QEXeod+RtsJY+RMt2XKruYqXa3dtodq9w5
4CuLqoShkpR4rRefUC+7G6LeZjJuok2baw9yIikJqbdO9ZDqjFMC17rIKbn0uY58mqxy9kpmHJdG
ZjmJYsO5gX3x6HnK98zjTX9/AU3B5H+p6x34L6Zj6rZGR/bLYCUy02HuGk7DVjdxNNw6JSyPrmAP
kemK76dfvOzVtdCRKzFtC9iyLcNqWyezO+w3yxhFhqSogXeqbICT/jzZynMfzC9KzVwjG0Twh15k
eVQVYRwIaG8zUl62M0HqZeTC2iCv+JtA8BFm7WtE+KgTodxW2sQcIMHDuNaRZSeJiUpkWiPdxwGg
YV3+/ooYfzkpTIvkFAg9mmeR8KLJkvvzSTF0dURGgrb2oW0fDWsfzQpVCImmXUH1wDRgTeV28bHO
23EpnktnJNOLm+cLyqRNOQET5kmqKLZFWKB+SM/ubD3XRtJFqTghpi/dEtkjM9wqOsELuKdeWwZ1
Q2BZq9B8rtv+fo6scNVJkxSS6AWZTPMrKIDCLyH4moGBpv3NYlgGND8tBtNyVDhSsGRc+Be/DnC6
Wv7W4LARW290NdnJdqYnMr33gtbNg0GPYmovagjTdeel9WMAU9eYup2rsBnJwb4AcNIcSDFTZ/GD
H8yr0dnm+O+FRXL1svRvWlNNVuhfPjS3iYvo6ZB7fpk6RWptacWEeNgd4g9NqS5wHgB2ik3amZjg
0uz0DqMXyzs33bhP+/ApCagUrZAEjNlGt5Elf7OENO8vRCMupO7y9wyhcAxRfx2JdBTDLull66jP
3rykOC21oyDqyJPXfcOpK8iq0BZQ8F6X9m3BqUc7ePCCp75s0VjDXxCYtZjsizFV5wgtWj+YJ0FE
BOycdfuhcE+zy46XG5TVFfnpOolt2x9dcBrBaQ4RJc3reA6P6rgMypdVKr8+udMjXkxLc7V0Jwsd
Aq+hG5DYjV8qF+mJWrAETwBH2THlL9wOxSypJgQtNCySpS2zYUCkBZV3RIRg2wIsam5z5ynOfTYA
ZY0JuGeWn7B0Jzebc1HwjjQe3plcUAKxquQrSR+1bKtR1B1b5oQm2OUCuS7tSZfL/mg0+nZ5y2We
It1VU+wCDScHaQ1VzXyb8dZG6IO5h6DSBPWsHFd9XwgHqdKe58J7lWFDMIMCyJiltuJHWp+HXGZF
mje8xszAEzorpnXaLVXrzhvsQ6yHCC+UY9n769wbD9hZUDa7WyPytwK32HKjFvAyp2WUAXiMziAM
1SMObXhu0sVOA5V6Nxpvtk10gHnQWtvB7YQQOwFPdCh/nW8CJctEg3GiQLzOWrCJYkivRlBcLbRb
Ib19a8wPndKvW/giy6IJZfBADPanKWxuBc5Hj/CcN8ldoGbXXB+edNfcyN6jC85qquk+T6v7Eoxa
xj1L50I4zHczMn+A1QO2MZnvIfduMy6UiYNeeF0SXxU1fv8RiL30rHIIVr5/FxI6xEqoduVMtbwA
U7gyvXUqQP4sB6ImHJNqSiEkHvvwH+QZhz4/lIlBNbcHOCx/M4421b+AdIwkVVPTdJJmMN3Rfqn5
QUpT0wQUxz23OOHI+gOs4+2l+xbQQdp7mb0QBWApxD8zJNEVmz8blzTMT+RknEPWCfYYcALzk0yy
uvadeKFHC+B5FPRe9vlKY/yXIkyTwZEMLQROlmdFBlMCfpWq/zCvZBwqMyay4RDXon1G7GJuWvUx
9GuCCXihdpvG5XdZOQNzqm5+FuDWNsKrDE7lE7iNfoHRKWfA8tzmEuFEiIaMNH/gaXb40dXomEJb
51YL2wny+QBBP9lMIah1k2fZFjHye4LDzSphPOTjHoQgRNvgK3hgTQhDf2E69RSGyx+C6UHRgleU
Wm9YbiD7HwXxy99kFWcmtJ4AcEqbmpsFEhMMwo+Iwu4cZVno5YJtUUUlMBs8v3oacJheLXdel3PG
Lp89RtSrKgVr+vQdBJiCU+YEguPJI+4aBAyyd04plMopxo2X3xqK+E02pyAsdhZsrWWTkruGYqZY
R87WqO6qqrtodnRI5/SxxxJjKygIBkRkTLIiHGAfYoyfta7fgAdc1KH8cVUXyGjZEqeohFeJYWjh
pW9EqlPQxc8k6LBjyVxQcbubPk+wIlCZtUrbGpLm55XHBseBmEdVmuRlM86YaBrEFmdS91GJg0gk
x4BgbO+ZcR2TFiYTgn3pWfzuongVDMxjqLWMEjUZJTph+qzXnGNYnTtCTZIvr7seakvaK76K7/QU
FkLytVXzwTTYxQSOc9zgDdYz/3TbKM0DOWQQmpZhdMUYj8uQB1DQ2m4t1y5WZCDBtsZ1kmNnoR1r
k/YQFYw8/8Gk4osv4wUBiOJY+Y7xCi0j0qVK5oGsC1nKveo/1d6z1Nry4eaW8RnZDPRT8S1N5ieE
/ssjguHM1R5V5Bja13IQG3fIAy1DuhJptxk8L4ThpMn0dU23tkoJnF+l8r0wFMcM/fYHdKUDCVZB
qjzJhx5a56XG+ANjxFfTVd8mjll4QxyQVsS4rTCfBD1EVBJm6td/VW6O221cX/n6A9vEYG3l3cnH
Tz1Z8nJdrXSrwbLYLWgKDNCTpERmk3WBar3QrJM5vmtNvDKWiSHzFJm3JG76aNb9Nhr8LYN4Og0K
QgwZLEhxs6vcVuNtLiDqsqI0hukztZIMZmWC1cqpt0wu2wZXAjU+lhUll4yBBfwSdoTf4WpS5tVW
KI0LVmMb7aMLrOwgkKCE447ImEh+Xi2pCWhD8H9+G+JLjQB5JTSyGLRbH008POVIl9Uhi1nGiy43
L8/97QKSDyDXTFhLu3wTtHHB4oI2fpOjNpdef8LSI75P0I3h3VVyqAFUyZPT5M9m1t1N/fxCtbSN
MfLTakalLSRDXlQqTXnhuOZNkTvjGLOWs0sm1zb6S1jxI5bffDa5cL4s4QVBWuajnaHfGDq/tXA/
Udx9satn1/wGOvyeF8ku6L3bb5hRWThig1Pls3HoHQ+H48X8FmhriPuPceSFW0SxMc/2mNuXkhcs
Jh5AbBLWtg0AztogGZ5PGeXaph+wHwWdpNXzc2JX2GIFY4yRjBuh+5gtPFIZ0ZZ9+A1Xz7LkJeVk
byiO5FomPH1ZYl40AkSWBubfiui8i77W+Mlc29/mdP7/EuQJD+2/9vf7n/m3oq7ff9KF/FMWov1B
7Ye/JVWC51jgCNTp/0jxxKUPEBFGE02FZ7g6go0/xXhaINSqTP4M5CS8/T/N/fQ/GGmq8kIaf68x
91yiUf/FeW9++f+fojDNn9sIR1dtdmYdLp3t2RrFwC+tDdMknhD4XFT2J6xKi7scat9acM59EYKT
a02PsVAEO2lW6bCbGpmx1dzQvUaP/qzscT9rDzElMwFeN4SZFvcSahUDg67qksrYS5XtRJMUBMGt
q1TlrTp0O6KOIUGRUpSV5JEZ+EKIt2e0JYysR/Y230VIItaksrg7z4QZG4/910yt34y+/vDm+7iy
PvXK9OiXaY/rUJZuUwroFYSpGpVUwSN4wEPbH8CG0xwgqeCpeFTU8lutRfBQ9H1uk+BeeQxT6q9V
MZyGeK868aNqh8auCM3HvmuDDb7qt5qbKfSjBXaZ8bq0NTDUIf7ue0IvIrCuYJxnlTzkfarYdwme
fJnuEGquDOra01tSkfSi3XPZcQlooUYpHfYw7oggPf9IFFfZm5j8HUZ3ekrzb2rRx6Sm4jJe4Fjr
DSMFmM34phmRcr6kparCPnajXaZRn/hWN6/VbyMchjU0tE09BniKxMRshx1eoEN7W+MMoKnGoXak
1sHnfQsFcNv6zQ3XBKOVocYZyzE+RfCuG8vflFwu6NTZnoDNdRWpxZM3F2ftBXna1U+Uz/nQmdsK
5g4/MHZAn9YVkgF+cVgn1yj61nE3MqdAI7VKMGP2Cj09xHMnYhQJgy7nm7l389t/fyP62y3mM8aS
5fdv0ftvd6q7593l1x+QDfFrQdBAhHkUz9U/NsjNe/v+0//AuQGyfey+19PT96ZL238+gvKT/6//
+A9v0MtUfv8f/+1r0eX4Nj19D6Ii//PGorN//Nc70eo7mnVEU//x3/9j+eP//l+//u4PsZr9h8mm
xCNP9cYOAN7xY0/S/xAKNHajqk74gEWs1P/dkyztD+w/TbAGywUERan2rz3J+wMnX9mqaAtMRvf/
llDtZ3AMcMhjL4JuZelgfgxSftmRVDMe0woq3MpPTZrE0OGwJ36zTmGhgLvHJrmaFgzA0Tr+6VKd
f+A5f94MDb7Bn2Cef7yzrVFv4J0KTvnLO0MVK/CONC1IwDgGmnNyQVZ+sXBh0uZraajHNGtPxMqg
3TQ/+YPxWe2n986cH0aGYivvJrthHfks+P7GM4azYwwPt83ZhQvoNvcdVQ7o9DHo9oEBLgSXC3mM
m5+BLV5//0U0NsFfvoqmeyYtt6HZkNrVv8yi8F7zbdXHmw8hMVoqLd7lo5ORVTl/jvta22FK+dGT
3oQRX49BcDYfGztX9k1hvAZj+zHoLg0fMh+bLI712iFQ42D4yZe4p+RqnPHat12NwL3UeN1kRtEb
kS6K3Q5WW4eQ6Op16TvvgR8mm4bwc9NIbyPD/h6InqQZJeICtyWrJhzRqJJo547Y5I0tFIFJHd56
L8S1KN7abvA+0Cqu7BqjVSXTT4rTv/j51fhi5Y+Dmn81OaCisPZWbWcRsaDXNXEVfGBcO/01LhRi
JrDqFe+KHxqi71C5Jf6E4ZpyO3dm/CkiCOvBjLuHrvkYW2yyp1Rr1xG5EJALwOoN59kliZdTorg3
Su8addmxSmeMGgOFWJfK++z19WsFWnWjuNF5eDKNbJ01xBH6JeZKs1vdkDEwrMmUuXM6g+IvJLiu
xJ5R9/RNkGkWWX9D+oC5LtPb3sAitsXqCHUBy96noam4f5gW3kT1MNwbI8lSDhY02OFxtmLqhqVG
tEuJfIIMbO67GSVQ6vfzBhMRuRhHK8HpwQb/7ZpAOZBf0EEOotZUIn/amxkDC8sod0FJzVjFybRN
9G6fE8jE3HneKWGJ26hNMi7OCV+mbgjxDyNMwxK3uaqaL2X0YYmawDOCZw+eFAkMjCHRvwJkDGu1
cZpjHfjrGpfqlYUHXxCE9/A196Aln4eoJEEFItCmttXnCGE8urnePc7ldp52O5zR4pOGw8UasGde
BaFHZhkiFbcnwAunIbQ02BeaagY8j9RpO2GrQNgFjkdahR1ZSSO3bob5ko9krGZu8uilxSkNgo+E
NKcpUEBMSNHozXKLz5ZDfvR0KK0rfgdYyipRt+lt7VjUBT1Vc2M55V4Z8UpTEuPeMJg0ePnMB6Db
7Mbx2FlhvDON8L4pgxtSp4+W72+wQ5k2zBOfy4w6KNSBO2pngu4abJ0RTH0CYl45D5RbX8bZJnB4
PNqEqxh4OHoY0a4hJtdIpRiv4R00MdVe5XjQrsZxTqi16vAhqGwCxbDycqYi2LYaDIHZ1G/8aT71
CiPgKI+0Xa0yYjMmfEZ9dUeX159REtgZinxLu3Hr7jVx42YbNOMIPTn8HGnRvBrG9N1qTLwkOtyd
6JkYYaRM2NUvQVtvwhxHC3VojmbR67d1ktxVeq5vMY79UmjOw+iQCTRabkU9xprK0hD4Z7S+5gn5
kkxXcbxx8tdUNTamfTu3OAMyL4c2rj17xCKvp1aFY+xWaA2ieh2OinbghGI6DFCbN6RFDxl2I0A4
O9+dB/hM9XNhV9s+KbCf6kApLNgeBm5mpAriLJMr9NPydCQMMle+hrSlKIadc1v0NnWWPQPFsmDV
usLDhFSnpnCIOrWJL5ry5zDzb5zch0uWJLDftW9piZ9wllYe7HirZ35ZB8w+670RGCl2gkzRiZPl
8hlY+flY10EoxU5Q6KrYPRgoBfFsIAWZqMXnoCDLxIAF7Od441QKFjsyAFan50YGc3U/bY0cXhR5
CuvCJ8xbmwhPcs32WLrRZShGMjRKgzrCbzdNUW7Izflguor4KNbszzg/O+O3glSOUnECHr/W39MM
j7hbdw9NUH4Yhv/q15rxqAY0uQGJnfSVfr02b0yUg0aL4LGOMdYIlUcMAD8Ud9af8C5/x0iMIs9/
iUxucOaQyY3WGfeO2ibkoXypFRzx2z5/UMgPiQbC7Vt7fFRNxA3ZF90xZ6yKcadF/7YzYKHRrg7c
FUzp1il+f+IW/IUxYXxbAzSTFfCYTMVnyyngNNBL7L38OBW3zKygLITwq160ksXF9HrQvE+ZQWRz
MRXvY1RycpQ1/mLY4GS8zwn1A+yCzCVLymHCqLkvZQeLyraCdGOH9nusaZ+6FI8IP/awYRsrbYdf
576cq2mdGOUN86oW0ekIWuRsUvy2GDVQfdTtdCCN+9Cn5WuN5QOJ5sqpvs1Js9tpYVVjnK++OHF1
RZv3UE3ZcQ4IRnR8+L4eIbJgL8d09l87hdR2iwjKfYKnXZfPIGouiZWR9yVm11gN0fyc97N/RABs
7D2/wUtcaap1g0dZ0RjI23kO3dkvbipM/XaUdTRy3SuGA6+d6iprN8RbTsnMY9fW7rpNaMjMyiZ7
WUfhQ7paVvRvRVaMR28MH3VMWvZ0GKfJJ99XFbNNdwDfuSPLUUWTGUtaXPR5VEPZCVA2lwMm8PC0
nASfxz5Ln1QCYnigsp0OHV4sOj4izBQJ8bytHfxTGJMpgEQkpgeYxUVpfyStZWMK80XLYnftlhgR
ZdPIDjs4+6A2FTSOxjnmDpqVaz+aDQih3TFuaxuMF9NkCnea+X/YO48lx5Fty34RrkE6gCkJgCrI
0CJzAgtRAa3hDvH1vXBvW79nz6wHPe9JDaqyMiNBwv2IvdfONbDChLxWA+ps8Ho7OfAVanAbhlbz
4MxqZllvEO0lSF/Ku/jJc7WvMUVvIRYQhLHnfgyz+1wTAx1UVX1RMzIH9Ua9xt+lJREb/rVA4ReY
wEHJFiZd2lN0l0ly6pr5kakljKSqeU0FB8lIIonprqey577nbrvJTi2k6YEk7KfCo6c+ycz5AE/1
aeR3jdJH3I7D30Q3HvqZc6Vw09vaDDHt44pCPje/E7CYZ575fupmnoclYyBF7P6H6WTGuPtS2ygj
qx5/NXLptU1SFGhagdcGntvRQ4+zU40Eb52nI7kQB5Ocj2W6dZ7sn7PZfCW4jURtYytczIIk15iu
GErKzP7GvRdOS42bohqyCOvyCkwygxuAkX0xLf9Z6zdRd9q+tY3LwLdvcZKMb670HLJ6na/JdS9a
O0Rm7dxXyt1P8/htuDNibHMJSJdCUFGzFcE7/9eZUb4zyCRIaaK39ldjixpvnzr0XGIa2rCHLbPP
tU9P0uEWrg1K4KQnLAAGm0VSnnHcY81+cpwpxIxcH5SZ3bYfxvTiQzrMkPX1N+WY99IHlDV6y7Fr
gEtg8KaUWT0vhAo4U7pYII8niM5Lm1xcbsjDwNwY3eBz1njrhWRJhdJ7eB0sfT4jHjj6hSJpekkx
WsXeyUp2C7L9KJ7YFR5yq99QoZwsLeFvkZLFxzwV4rkHPqlR+DisgyJIQs6zbbgK6XVuXjlJnnNv
o94acRLIdjo5oyYiiu33odRl1K8j94LR4Q4hs062oLUE2CIYZ2t6Mf2fBvJH4PoSodiUkpMrbHnW
Z2mFPT/Nbksi76kwaET0gUFJynTFW0kBNKwWiwiRbNZo/pjZVL0u8e+A1hFgvCJUFxPOkQpVoV+5
Lp0jz+tMRv0Ix9/e9kDwb7e8pjZ4oeI1XriuT6bK+Ko583KH4IINubO+SNvS3gnBYOhgDx+2Tdpo
n/skvgiJbHEiyzYvRB+41HppDrkuc/YaPO9tE8Q4XivfUr/+U7P92+nz+5jm/i1bRys0+NNiP/ny
EXTslrj7zp3cx8cKFCqZ4uQP9KZ/EP6PD2XhdxeYlFetMB+579aPjnDVZtXZ1LR1HirM7nsvEWIv
RvNWNfp8mGe7vBg+cVNkJJJaB7GnjhlMLalx0aXhUfc1Cyqz7lOfrIUOD5BqiYBjD5Tp2Zjda2s2
SwSbByEoBGeU3gQlao2gH/N5gKx8uJpc0i4RMGVyQooizGOSWc/IZVayhqZzDsWn8cwINVW260gn
3qWW10E38u1jpy2YMEooz/j9dtqK3iOR5vfCfJ20LcZBTeF9WDanU9uNkno+J7MtvdDkbflw1Zh/
OLHjXOoyO5rQR0mkwcJnaxR1//6HWGySe53a2sWTFPtJ3/RsenMYC2c3EblqD0tzFfMfexyW0E0W
uubsiGP4tVxGJDli9C6OyAqakPWgcFrpNA4svVEfrit2nrYzo952tmBA/6CBi29lzpxqsKvHxRDJ
OUnmbm/w5zQ9tqY55y6YEO7AdNE1CBx9d4NzCE4lEU9L02821XOjtO95Ts2Tq90ldbmS7iG+ETh6
u0Rrhp2uSiRpNgyyChEup6K6R8r+o/n4kvrOp6ZDqHxWGKbOyep+WNDOohbobyCmntDd7L6iBQBE
C6EZ93cunepS+AxOeXnaevUiM5/4CKX0Q61oYIjFHY0je8DJBK8R+w9Nn8Lb2Lg60twU2qz8CJjT
D4O+/oF8+9ssVMkNYT/0cYiBVkqFph/8sFTzXatvfkrXBz074MvpqhLa1wzIzLLbW166eK/HWEVy
xLfRaZBiwEarg6ab7SmVvPqJW1sXJ2kvRVZrH/oMAXfTH0XKsvrTmKYriMaiOmV9xk41p2GzBfhv
hn1p2K69YKwHFx+2FwV1rFoQ6i1i208Pbn4kRTFQIPnLrlCWGyo6k55lBSolwwW609wcpd4H33ow
eSchwqQPKsnyaCKcodCFiioLBirNxW0jQFgdXkM3+TKSi+25OTa1OFS2/27giLQhTxwbw47WxX2T
+dieuu+u7biwCWo7cQ3yCgMZXuPxQfOb9OhV1YWeuAYCkVCZdyQYSTxpoyHCTp1KXefcrBW0G4vt
l5lFdTl+F3zwpoTD0akXyx7ce0q8TJjyItGaol/DtViCESwW60F49efouykSz07ubSb1zwUx9noz
0F/7uwlfruOstxFqggPVmpLNQIfVHPHC6YdKlnd25/5YpgE5uaLycLqChFbDWUK71c+JWk8bxxIU
ttJvwOct1Dx6GSHpsQ5i8F/g/SUXJ2t9dA9tva8B/I6N3x64f5LArsoLFEGW82BohixrTzEhKX9A
XGKzUkxhn0mnPooufSjm6VmlU2hL7uyUbV4LWOZKrgIPqgrQ2xKO4YJ9mYwPT+Ggt7qVNsvr7KNy
yHjhy4BQv8phzMYftVtr13WC1UNQwq3NQa5lqesfDWM4r64mLqTMjxykxxyBZ5LS4dkpvU3fWXuw
C5B76zzD+srCfGz7o8TBx0Sh64/eWNMV1vdFN3M9gK6ldLjGQwwkznzuDHDbm7HBibUXYy5oRrd3
zoGdxKs6qLvspA8p+jYB/SKb/fbcdfmt7wgrrEYYyit+sNFAnC8NlbwScjudq85EBJs2YLyTXhzm
eDQRSxnHtGucSye0qJta+ym3hDo5lWbQZuSU/qV8aQhpeGnn8cCv6btJPni95px4WACyq6HdAQof
Lv/+RQ09PeEzkjA6a2OBq7a64ZMjW9PUbs1awFSdhgC6pIwwSQbEgfsPRUK4RpwX4AdH98XtodLK
0Q10EH0PZmX4pwE0v530bzJDO/Gff8T229g2W6oEgg5txr1FmGxWWJd6mjxU9Ju90iyh0ynjAO0B
fpZlpye4pP9Mhf3C4go8ke9squfuKc/cFK1rkexTb37xwWg20KFNYFhh52dXyhcr9LTmo8WYu3PA
Ge4WuKiE3453Sy7vVn+m8SZIeR3MP2Iar9h2WZIIcsxXg2u8APmz1TvNhYEISKzWoUkmcUYv+9sK
ZTpALpoU3cPYi99Gpq/OPExRL2QW1ONAOWg9SALiD32iPw31JW9ls49d+4fsdOy7uDusDKkSM71m
wfSha3OFy2k51ljsAjQAfBBbJfHpkuS0297w2tWPDi4HWguI6uhKdXbfNGRxs25aMD0iUSgLE9zI
qE+NCDQBoESfXI9EtC58HHi2zAlhfDNHLrP4grgBZV3jkpNSZMN+wrzK3gCjrF3PnBP60ZeYIitV
nCtSFAjv67fw7uVP2/TjPq16uFImi3R9+eK/tMS5DGXoEmxkQsUmEpxXJKvkl4ZVZCdrBNxr9WJm
zgIExEHi1xWwLAfLCIWJo1xDnIl+LyyX+ZM5/5ZxtRL3khaRb/ZPjuq+bcPZZqo2TrFagPzsvgdK
X/K41AUB6rHUNBOcCViRrMObF9dHq6dzc7W0umTVSgaqxWTCMX/q9rPmj725omXnX3sTzxX0fLHS
fDHzeCjJrGTAqUdx6FoczskIPbObhia8GPMIjIJJEhvMcJa8xjZfnt7QtSjPmD1Yhv7ZS39floXg
8I+f1rJmyqWj/C8dksRbee9bMSbvDa4aywyV1XJ18hJy2rQ4BxPm1IApgYQq682b/V/PV1/1HtXD
n9wie4EB8l9MkEBaW8Pcpwunock8p1JoZ2sYWEQQclyTdbEf2orgbSUfGwZwhEna57bC7tzlnnct
jPHYzp0Nz5eJZO2SplkyfkflQq+ADouYZbJaBsJSspY7Q4giJAJshASTN3y5zMvUwaSMjZomxr1f
aShavyIAlxiDwe66O08IanqpnefmdUnT6uyuPGjm8EHnzcEmQeWTJKFkjAnSrt29mD2NifKYHwZF
WMoKtTS1VJjnDSyIrjvlmZr3TRnfZaxI9u6EszEbAH+9VQ293zx0fURGyqGa71bHYyCTHK0syR6R
nDwpmKHAB5KzLzyFQvAA4uBr2uS8Il+uqhnoHYtqQaFkbLETfwWzsTJ1OMCS4smuoXxS2GYcQEoF
5ZQxWOHnbQdjpSlJXoArZ1r7lRJKtffz+d5NpgTbM1zTkm21na3pYfsgsehRjvjkL6evhYvORS/c
W1cO0KycKK+cu6Yew9QfDmgt60M/iPe28oPVxoRTWF18KLG+RlnW6JFg0kueSXEl7iycYtfDKpF9
lKXhnsSs8WIThr0M6UXIhbQQDp28u3fH8rnLBvs84Be0BZqcpppvGlCkZHS+jU4S2Y5hfCzOGjEh
Q+pHWVJRwtryGBfrtU0XwoXrH3MkRMNzwHGba37udYHwUnPnHZBnGEEt9k03lXsHUFVYm6W9GxhB
75cEfSwVozsuLb779mvCoxNlsfyWRnXwNGTtMCgjn+aHG93GaiTUw7QOwEiswmUzDSOfeV3gz3y3
mpzxUAENgbEr+TGiYxOgQI3zWSFZ0SrEY6xML+Q271mJBObo3WrL+s5Gj/wGcqAZxSSIXgUJQ8MK
Tdal5m6EIPquIlOVtNyMDCiKQXbuxo7YE7ghmwVWtHsrrjDj9jJSsVQ7276Kjhaw95gMlHhXCIqB
x22RgtWqZj2KebTvfArBvMyubZ1yuuPvzKasi7jo3v0Gcl489X0IcQ81PzI6gnidQ9ca3GsFH4+v
fzn48nrEA8l6qzrvWKx6fadnPFYtlU89Pu+9z83U2+9bABGjgIFToLaRDa0Hjb3zge8+wyZMv3Qm
bJ6U7Z2MlQa1mkB6G7m7m20ZDB3TdNeWNYHXy7PrLqEk54N42uxpWQcsSD6zprparRA139FlHFD7
zcxzKXyMtUpdq2R4r532TBHJx9eQbIc0nzjxY6+5676Y0FPA/WREYmAb0jEVt728X9r+1rakYiT2
+gcS8C9JA29EnAetmPLQcGkONg/umhCtmjjq3Z+MNwlggp2Pc5iy/n6gNavH8X0pWCQua0+K88q2
JplfGCGR1eOeDJYce0LIIUDbMS+jMvd+aj4Lp3ktpKPtcusHZNcQLEs6HQpHx7pIc9EMcoos/c1Y
q+VMKF/ow9itISw7ztBGY0qbnBQGccuWdk60/q/hVszwkMoSvka0+0DgX2MrGcG+Ma7ePononPBu
4i1EatLc1mr8WFvCcqSun+KVLN+61v/EmdXeAZRntsnHsNBzt7FGeoo5PjRbsFM2GQXo9/yrH7Oa
8Df4zTYj4sW8Fo67nK18Oq0kO0CEG3B9K+abIgOw3XTa30XoBG6Y4xml9qKPJbdHej/l1OVt4YoD
Sbhfwp3UZbahNthI6WonkZQX6atWGHCXwOYb2W/fGv69XdtHa+KPhhN80wrFuqUxmdMWiLldgiFy
TkV47n2l+TvuQjLFvfk+IZ9wF5NUf/GgqQYZZJY9GP8ckZu1EY4RLk4D8yHeW9ZbLhldHltEzzwv
jeddRuY8XC8lw9gwbfM3Na838uxF1BbJB4od/96t0e2pDTQII/kqbXCBjKypfMBGiHR+yZf2Ke9N
/E9u81Rn6VNGAlJg6lrg5yuivx4ec0FAEcXeV0xmvMZchB+ieW1y8hosHnrAffpbC/dhiWnhErjx
u5HOfkpoQEijGw9QhUJqkexA9Ea617v1sQWvHPu0G3MjxtMKaFoOzd04MQ6e2L+hpMQKvFRl4PsE
V+HM7kLbq4zzQnWRA3uGdDTjgu+tL7PrXidjmy3UmcSvMfOFqsR5he0++/F5XXLM1C1OM9J6Chy9
uyknvbNKyikYpDKPDvBZNWYXPRmOelPCeE7IT2y7u7ZCyGO5jOMmK8zWxTv0fXsxcC8EOsjEoh/d
Y5yVzwy0CncNHb0MqoKsuEYzZwIu84tLPpcxkPQt4Fr7Uw2kFKqqFlszIXU4y3MvGssipcA+VvMW
3oYwZ/bko2pYxI3Zq+OJL72h1hCzMVBsA+x2xLxvy7iAJJmjJ77GlaUdO4tsI01D2aCkDgtwqJ/4
Hn9lXvIr5c0nXGSXp/jvGoupUhfP5GG52Ea75tJ2pX0FUdMcll4HFuD0P26JdXdE1CBHiw/Wa56A
Zeje+GBKlYZrPb3r69wGPVmK3D3Tbr72CMB2I6HeqkOIpGnuoyx5+G7a/zSmCUkeW3/J7KVYxEe3
cKD1UBlXZyHZAwsMEjNqhooAub1R5G8EtKWnGhHnbu6bE7QVMyK3x4iyuQN2sU1KuNv3LokbgPbQ
LJNjwN3oWCd3Fv0+cQs38nLjVhravf8RFSYbnzKWcThnbE7dgveejmohs4+I0HFAZVzJf8CYQtCU
iA30cf7ba8tzxQBqv/gyfsfaz+iG9OVO855s4hxus26fxcyylV6x3TEdLKLeIpsla+uPxzXRqbiU
wS5tmd/0ZgI/mvUHwo1QpLVd5PTaqxpUS4vgqBDya088bvs0zuM9NMFP0uua/1iN/r/Y8/+qsaJ/
+2+Cm03D9b+1WbfPCm3W3edIYMnnf1dW/fv/+I+0yvT+ZdqmCzMWoK/NYvT/aKv0f/nCRdrhoHiz
LFP/L72n4/1LR/+J8skEgIKf67+0VY7zL34PD8k9HBiBXMv4f9F7Wtb/FHzSJpmk0zgW1jEsiO7/
9B6Czx0ZsMLmUPZ6SGvZXnqtJHZ4Y+ADU0su+jZaYk6zW6r2vPqPi1Wyx1j3pXcweuCB46mXp5gj
f+sqCKIKnboggnhg3SgA7Hg42fFt1fBJaxZjvmK6t0oRGlIz97JkVmb4mjjr6QtBJw8lJfVbJcx7
OwFKBC9iHWozsJWVRIWkUycobNHC1CnFPpb6cFmk9V5mK7V5kh6RXIwBK6+OxKIDiQiYoRghl9Z4
6XLr6hYaQ3jxXpor++DeWyC0OcYVhdGdKgZ2F358EXjspQ6iIGG9JUhvoxqP/N76cFmz4iQzIbfq
MhxZng5kUFSN/1Vnzedafa6UNok9RvYAt4/Vl21l0aipV9G3J3uiMDBTC/eAVkR6Uj5mtnUT7Eva
uPynMv4gd6JE81ey2lI0Twg/d0MZfyZpS+f0lQJ4kVp8m0xKVI2aP11PI6fN0L67bhqZuGE0tBSF
60WdbR3qfg48YzkIdvzWSgthb72jhw2+su4GAywMvvLw3wHZNGxGRZyceNU6dwYK6JGBVLCgJ50s
dwhsjtUXbUOJRgjIc6RnbDTZnRx8HdZaPb7ld4zf/+GWf9gecp/agfCXL3RbwZguZzQ5UY1gRSEJ
KRbkFQyMsDd/gVM8di5q0OniQrexMy2YXEbc6ey+l5p/ciydMK75yDAaiZR56l3rUVE5a+lqBR51
ZVNhWeZbZ9PaetyYSbVDvmGeS36RJ4EheJtK3lB33SLQ1azOU/Hu16+4DoIVzFGaP5QoIRKvurCE
D5TJb1QKTNZFffIrsm1qInjsjySnPDOmdQnVIva5W0ABrD9Ld43c1JmDfPFfRNmbl5alKzJfnNcj
x3DTGxdl269KZWcu0YK8VJBQchi/dWK9KPVplT4LCtFiVj893v3kMg4zLkT8mZ2Xn5e0CQhA1XbK
0odIrPm9o8tftkQhTSwcb+CLpmgIshpYI/RldrDQ/scj/Yad6Nk+3QZYdeqjotCLj3SeSZ3CoThg
sg01yI68e/qdmrv0YNtoniB4sGH3AGaMTX0ZWiCu00FRqM51HTTVWWdTPPUqUEhnpPq0nL91HKj4
KxvQ2zBSxlnnsll1qrtKN6zT5NP0V1Itj3Xn9ye9HiGSya4M4jL2T0ZNLzKbV30odB546geDIfub
W2avOuqzlyoZ7WfZ3EaXXYOfqsdRi1EP9OwiUD7oUGmf2H7MRZB2/P/F39W4G0RzSbXiMlORMEB8
kQzvU5V+q+Yp1a9j3sFs2qa/RMvb4khAHwRNcAXr1jy/JgNrlZSoPJrQZfztXFa7KAVEjlSBUaZQ
hFbBkshRQREpNGjIyCbzNvLZE9G6W+t9Yn4gNwkX88zQcwQPWrn6s1IkGEFmd5zPWO8jWdJgF9+w
C5j8csVLgJJmE8Z2HHgeWgwG3Tkd4yriBzVcRTuFfZMdPDCuhUDhtWGisYsxyZy3ebDbB6W7RYA8
zvWHoErqy78Wkdg4tt21w3L3Mq6XtojR0FDV6rc40R/W+nF4HGJmnmV6huvJDOhVo8EyKaz7m+Ww
9QE2GBvawd02EYZ2yaZ+31jMy2jfWRZZw5+UqeIaL498TMRn0z/w82WJNR5q60jhTqnymALXaHCo
QD1PCYhy6OV26TajHtP6ve7gT9AVOe4M74T6ZrSCjeDRGhq+OLiR2pIHo2+/LXlJv+qd5xwFQU6w
eRzGyfJWGUfV4fARv4OtzhjKdiuNd5e3kGWITKc9GOoPNoMhGeyZuHpVSvxYGs5RTYBh31a4hMob
mG2ghLQMS/KWTBnLDv9UDqG0zlnx3XkQTpNwzZ1D5TAiXqhnV2NXToTzZP5e9QMyfsw4bFvdYRuE
IkSipBubUzmei7gI2yZhD/c+ednziCAfIlOwmsmfSn6C+sD3ZZ6EqACKGCubxzawbIyOH5CtDypj
6VUhsDEwFv52BGKvy+8w5t8gzxAQCFrvx8xwX3qEWCOhzco3H3u1Be1tyV4MUbjOHFwNnCcDo3bU
EMjXcjrG39Vix7w62zqV3WlPwtowXNMczxmmrm5oHolsDGbs2ovga3VwRmLHVtP/zZ3yz7//nY+n
oIvZ6eXdg2A9aN/6LWyalesWChwjVovp3EikwyFgscAtmESYJKzjN3tTq3Xu/f64gOLf94WHL3Nk
g1Kg1o4BThS3Cb/xLP7Gxp/YuJ+rCT7sF4uxIOMOXpkGjcQnefJryN7q0cMmluwcplbSmbazY2fK
tmYOhl5jJO/HZUb1rMiT9QvnrjefGMQGVfkm8g/eoFAwbCzG9aq3VP3MKNJTAi1GGs1XkbYHB4Bm
5cuA8g2gwFs8gjDK5nDKIJ5M9QEq251y/jBy2Fc6j5bpj4570wtr5fMC1fcZo9CVgUGMDk+rNhlh
WRzJJzv3s3VuTZrkhIuUfAJrOCBsjViF3+uLHWCbCD2BQ/KHlQrhklxZzj81R16TOawTrGhm1G/1
y0eF8b03e1YDrBt5p40p8oiMT6o5ZL8TNHp35Ho/wFA9oDc5loOImqagZNv4w+2pMtXVIGuUo7T4
iq2D6tQfZySLdnW7fYNqBbfaEyOPu45I9waIWgIjqeP23AJcx8r/TezlGMfPeZ2CBNYDUZlPV20i
I7u1xTMR3p/pMr2IOv+aiIUmSKaLXLrZ1DL9a1X4h8nVOkIQn0uPLyrqFMQoNfyDqtL/UsdQSMY5
wffzQMNtKflgpZkKG+TSxWRLdghOBWMqObsdEXH1z5rPP6VvYyNVzmuX2A+xT9bylvikL8cKyhDd
sHPeVuSyFth2DfWUZCtN8yFdmAMnyV3pEklJjsOH1ua0+CAyem8NkjkJMgJMpZE9S69mFpcuP6Ua
ErC0WzWHV9j3X02mulSPx6Renlw9vbNJAUW/u1eIQCDORrBFL5LTcVW3Tr+MlvmbgAwbaxW6JETL
fjn3k/bTJ5ySZBu3HU05uXS6knhKZ6Tr3odNDplHXeOdx/XmtIJ5Cks5FTeHIf92ciuAMxRhKybM
rnsXxY9UWDM7lr2AoU3G1ovnUC3zG8iZVEKC28qLDWdKl8Oe9GL+epsF9X5evrQMM2H6SEDyIa7b
i8Sp2ao5kloL+5RCbUAKuIst4kh2aqPBe5XzJ/Z/G7+5a8v+OBVZOOpoLsZTtRBelfLdYJlFwNdF
W8kmZlXBv1oFR1bbHjmkeQtY+aBJ8YsV3aN1nayJMdaPRMGNgfLAfgRI1TPGOPC585tLfRi7ccTo
bdFxFDfoLKf8mlrAe9+61Nsr/ydjyrBpLAaGj8Auzon+t8tFSKIxX5sX0yuOc1eeYmOJmk2dycdY
eRUZloqbuHwRnBsL37nM+Wxq+5loZ1RuKcQTEVB77+qyDIp1vlTuc8kIFvTF5jUFNYDIngWtvXcW
O1QT5q6seQH6e+Z/jMpGPDItJcvQ7iM2/vtWIljSyUy224+J3IQ4+eY1Zd6v7QdGyXLSjxplfIp7
1pfUD7F9At7knLqqvTd19sFM3v8pJouF9/xUgZhNJi6TrGKro1PFOMscsG0mT1VTrDoGt3iU2aKi
TGAQb+C27HL8PWdRah+qtf94blqFXPAP3WI956INYmxjrP+YAHXlq4fbNx4oRb5J1NtV6/2mp2sx
eE/CjGwAxvCAGJIR/hm/WcyvG2rrJv0R87ojnHkrcnwkOh5Rfduz4+jcL9ajgzE+mdiYaT918Tq6
gHeJM1u7PFoL+CAegCZM+txeJrJKcgo/gTZTaRDCSNSUXx3N7qmYz6NiEg5tNG7dsLDZ29l3uSR8
pr74cLhE99DpxUlbNoUFu9C1eZo2BZTLBHqkdCGbd/IJxJBXvu1hU/OmYOQecBSx2Aj8hbDU9WKO
cNPZfck5fu1mWH/EuRW5CxN32ZsGS+61vncHCV2FtKpsvFZXb2Rjzu/L6VzCwNNFcpn191Fsxe8R
BOhngZx6iOUpW+anxDHunPY3YcsVx2ciEMOGS23ksFD1L3g03s2MvyCJ1lj4jhYjPsx7TJZAN9Ue
XoL4mvhBodFymuqIK+UI7QT6qXMZEkTMAtwURUq1nt3JupTmWwaBoHDfDZqlMv6q/BitrzoajfOq
63xVp5XkgN+8LKKsKW9pjQ2hfjK8T6wEO49tZ2t997W7M/3P2rgssXeodllJ3R9tu9wXTyfCoEKi
nZ9YgtBvPkj11lKDOc5d0aHy6Mcwdj5UwnRPcGMjql9Hnmpc7Tetrk90JlsdTyMae4SOvhz0HJ4D
R8WgPcMfR/NJH9yS/orMXQHUKtlK6eX72hVcyl5goDtJ5j+MJ2lP7xc+n9xNCE51D3bsRyORis2A
gqVIoj5Vh5b8yd67Vjr+ppXSpXRR+axhUR/zLThouTLVBpby4izD3rausv4iJ5r7/MdyRKTV6FEH
yJn9gVT201ITU8hkz/GTa29Oe2+EYNY8ZZO8lCJ0GoSQ7Mk9omyWFdXHjDh7/XQp4U2wPBvSSFBg
uXV1TDOk016LL4muZxjuiNjeoRkvlzuvfnIyojNhIggYdLb/0PeoHkzrZjgU1Vp581MfLXdFrHjB
lYwUkrJjk4+I2byZSx8VfIaykadVysgq30x2U+WKOcRm39of2tQKMruh2MrulJxiZuPNGI5Nzuqn
v8+btEaqEgeW0r5g4T2WGhIiNvNA0p0gdmyAMZoWh1nlPS9M6YHMHeZOvZOVZDN1GfYlwt82X1G6
tdNjz1Y2MHOsTdOo3S9SRTpstMp9zeoN0+GRRmVUj0USb0Zg6kP9NS6XAAPbwaB7mYlejK1fUqF3
FKbR4MrH3B8fegpOnzk3MoEDOdBHDCrrfmjuZ3E3bmovb2RPkXFhD4cko7+bfK4WJtr4OBgbPC7c
Pv1ETH1B/b3Uj8zLdsv3wMKAuYtFdzWMGPJZatqczo3x7TmSW6o8WwvFYd2eEp4Q5JI/sOd3ZkJG
Aj2C71wMRtrr+m2VHnPo6mwTvxRbnzPfDZ3n1kLPpq1PGJS3yDt6y7rpWvXOmUDi9Akm8D9NMxwm
m9A0EoG6XEVGWwUrea7tUF3SBO8PsAytRZpk5gR1reelTG/x8iEUqdtqdYK6/mDPRM+D9nCYdsrO
o8R1wsRaXtbKO6VWv4lCA+BvpScP+M930/THt/9Zyp9Fzw/xUhwHx3kciDGZ9Txy8InVLC8TYJlo
3Nype3CZBiU1UPLGu2aa/HR9EZoMuXZqGcPpqdTde0nmwRQ2vocc5XOie+2NJziw3VlDWQW5Ot+N
eoWgGgNR2yhQ9mSAa6x5GjcJyrETQY3+b+8Y8rzYhn65shoGMTOGiaafXkT3mrs/+kL46UTZ2Zs8
FU0AiWhoXFNzrU6pbxxFoi1sJYAWed0/lv2PxULZsgugx7ww4xw1FikISUz3QN8vVnKsCvdBELoJ
+Jk/bfqbNdqbk4OnhQdb8HrP3A49BiVhHOR0asrhPHdMs7o2EhNkphsVRqizvRBAkDWpn1eNGaVQ
vym+PL3HZ2Gemx4rIns3nWHoVD1knf3cWQUP73kln8kQP3nhkHzB2kgcNC8OGMyEnvojCGjRCtbN
/mPJXljwHsw2l3yLkCOxFXzE5ibrmp+D8EWhv8RmG6GfIQzL9/4uXRKwqtLZv9rAKcd8/aFd381r
HeiTD4Rj3w363jUDseXUvrdc+7H2K+rhroo/TC2NaLH/fVPqXf6uDTlp7zScenlE/8sNTAXh/C/q
zmM5cqTNsq/SNnv8Bi0WswktyaBmcgOjSgiHdIdw4OnnoKZ77F/12CxnQ6vKqswMBgPun7j33C87
w8RQTLtg/EWsTsUYUCVizcrUvOvdv3q4+kYA3ma0Nplj7ant77RcBrK0aMH8HtM9s7RfWXa5qaB/
0g6xCH60i8ld2duBP4hPw61rBDM1EiQj0b4kBt4NkNNcUga8FSFfnVx9SjH+tgiiHElnRlAZE2xo
MGuv/LDn7WjsGQ9u7DhhI93soHWxpj20PCsxZteMQDIxl6fRm84VAgM21yhqED958q1qoqs7NWd+
+9nMxetIy2jaB1tHBz9iw9ZdgokRdXfVpbefLJuCNtu02Nb0nD248VPpZWfymTZp9ya2EWQvYgEC
TMxlcZXj6+InVj/IDu8G+VwSfuDR05Yu5fKyv9fuUzlebZotqDhnO8OoIqqWUG6I3eSXy3XUpAc7
GRC1WuIFTynNoHdLZXm20XO4BRrvyvtCSX02CvD9bQ1Ss/hpmPgYdv1URd3KzZKturb5dz8me4vp
WQRb3UL2Q/VlV8dUmVvIpPuoVGveCBTK0xmYA0UetgHYiOgSKaAcetkGnO6DK16VWUPKgW3avsKJ
INqofdb1yLPxXXofyq7vmuIPbwfb5f1UvXrui0CNVucug4fPEsPeJLi2cnKH0xa2sLm1gXMnHkPr
SB/pktGcP42Cc6J2oafgQRCtvyrsaJfP0V0YB5ycHwC2yxloivzOGXqQWccR3u0Dq/31Sovl/WmK
9WG0vRWCWSLHQgIvkFrwI7KjRzQmxN6NLw4qaYDlZpFsOooTtO1kl28LtpsLl2nKPxLxOtNzpN5H
RNDpEFoPMVw0lf9WLBTyAkazV+36hI1ImD5FjfmD/OTo444+9sSVksnjyQ2ZwCTLi5VUwV6RnBD2
4jUt9Glq7Cs1+k3ZUqyKJMBJFfPYO41/UhV372jPxq4oDHxyDm+VpQrs1mLZ29tsNCznSh7nXZvA
0p7ZQtCI8/SV7r0sqNWM6loPqmeYFwaX3kgQyfjoqPOuvkMVsNJZ9Y4Y57Xr55Hzpbq5YqcnkqdJ
V/0cERLNsjpxaU4PSnPAh3n2FnSWu52DnHI0co5lETjcZnrvIKXDrtxZ246/gMDOpZxEFMIxxYVK
JgUncp/usuk4prAnJFxXme3ZtC+/mwVmva187hqdDHv2VvskXFxcSChN7LRMnAxIOCpwaECDN6at
SqLxKrtxp3uEwMz0gvx9so2j29mk9lQF4wo5vzXsgnVqpOd/vjBNRSycm5c8jh7gElMt2BdPSnFI
nGETISowKEaToNhZ8Xy14/4ghnTXOt8jNz5rGnRFstn3ae4hWrHv0Sk9E1+ZScTSLVT1KvzyJR6X
BmAHfcjamRKyn3jyxbkpq3eZGd+im6CXUvswwbUZiSYGK4ySIA2KJ/2idfgWpghW7YEScLIJ+Gia
TRUxdOrUATvVztwqyIe6OiI1pyLlYnXSjdIn2XPNkaWX+hxBjV6reCRJtbhMAmlm9l6xcYtyb53W
LRGVCMeAgGAdWAFfXrdmvxecQwPUNvRWukB34BmkELDLp1ideCAY8VxlkOVHGGTeygb33NAsO0Ik
B5bwuDuqxeMzPFit8RMbyBabnvuLzKX4EsT1tjW76BKDAjz3wXjfGXJewmBrlFdXaLrW87Q8xdqv
Doz7vU3jXQs3lM8C+VjqCKbC1sDiDTGfZyREGA3o72sNIQDDN09GMfoHzLKPeQKc0S59MmoYGM4B
LyBLTYibABJjvcUBr/ee5Kqf/Mc56YmVCL4di+WYZsN0J45dG7unMAbEp3fk4UwwcDZl28b3Ne5M
rSTWBslt3gb07tI9//PFrHncjZamzyy6RxMzztmfyxdXvCRNgJojOAKHaTZe4j04qZvvrWgT+tbV
GYfhkIbD384GrdV5/bG0CgcJSeBdw9ZFl9qPh46kllXLRh9lKiFefAjkCZWeveuQ/4OsE+ehFadx
wBehwgrN8hyfRN2QjxCUiI+xe59Eh4E9HDnt7RRUQcwtEPBerF2Xt1DwaddB8+KlQXuMhvYinCS+
2I7N0xu4GN1bb89Le+27HqVV7m0bJ3RWeYB3wYhhTJX42XqUq+gs8QFQgI/+HBLyKduNnCDGjdnE
ggUo9GoeBJlXZX8sAl3sIudvWGt7C/Y3g6KFBTXRyK3ZbuZl1WwG0uB3IbwMr+zCU1wY2bGL8+8o
4gPZK96IeiDzfeJjf8Yk+l7irr5EyxCqoODrRpfyCrYvQ8xr4lMrCarNeuhnUJxGfUwZnkPdCbbB
aL7izwI6YNnmRgespiuXz/WQ2oc6SPnJ2dE+atjqBWPRHP3lKUX9ubjomhyCYeEENRPnKNp3PbwL
0Ft5Nc/nG+qZ9A6Gxj5f1l0oYr98HTm7uHV+BvuTH0X0KkK9LKXJb0kqKI/JT5EY0RMaqrErKb+h
pldwkAfHvgYYKxzRvBIL6O6jNP+TDRa4nd5XG9vlBYl86Hg7eaFt5twgQ7AJzCEeiZDNZa+rbC+u
Ka1nyRAjyoPXrCRf0OjOQ8Cey3esYY9y5bWH+LmKTbA9KkyzrRLyjHJkPrixtcTX/9SqfKLSj9ac
yxr7UHxLovTTsFhJRpo82BCGZd/yKWzdeKKRTu+LisUZ4r9bVM4QDDTiAF2nL4PTIwHuvSublvjW
RTbnfo6f0OkpANKZhVuSlDPFZHWLE9R/UdR+ZkHYfygU8I3XsKUOEoTStvHuBMSzkIEZsmwRF/jp
b1UgdnaPJ1yolKdu9p9E6N0KVGwLAHGnE7s/5tUI2ZBkn40EqrFqUr/cen3AHMyMfPY+09/Ymncu
n/xj0cwbc+JkwTP112VFTiU6Eodg1LtGNZyddUc7wzjiny8Ormje8JYZrnsbLe2eu2XW2WfVt5Go
v4i+UudpUqymsjQ+SdlSlkLIpZJzUk3rHp967m2mE2QU+UMHLyTAlaBq5wGk7EK/YXyrW0y7/qbH
G7cNQzT2wEVuKMvVOsuD+lKyfbVirLXFSBvbT+uSgL41fmvjSA4cOiKg0DFcl62JEK3g+0HUm52d
0jjVuo0Phl//qlkHDOWq9jHskf7mrXGaEbLR6sfGzvRR/qaie3Vk3DIzEsiR4UO3PU5Kdq2YzGjK
vHqhWzGubcgWnrDSVK7HfZuVyT7MEwqVvlhHVbbhu8r3tTG/1N5w7+CI4z5pcQoapDPIM/quasfZ
hnFZT1smXuVp6NtDLus/selBFw2TLzZL1BwzHwYAo8nkBvjXks8Sqx1EiPYWp1a5NfuUhdoMWCHx
asolGmnbYYZeCJRiPjsqB5EOTFsR7bhDun2sFOLVJkTb3/NGN2G9lVjsCOfzMEAl2bvRkQUmDHmU
MnzTjJpWwg7J2eUmK9GF3VuoVGzGEBvRBUu2wWPiLiEweFmSslzPpK7RPwgkGaMP0LpGVl6WttyR
AES3qBEzSlbph8De8T5nd6HojmY6tecsA3rky3B5dh3r2XfirYxH++gmQ7sz3OAJzP6vMYj+sQ68
ieUSJgLEBTbvSxDtytConuwsth5JucFS0bEeGO3eP7S1DUvB8xDuRUfeQWM/xSXamWi4S0P1YuRh
d6hkOSFH9pwDXErwZJy2yHVKD3eBb2xVRbJpWQXRQz4kWxCmKWaT0HqWqKLoA8V9S2rp1lCz907c
aV7H+o8dKSKkHJQ6Q1N/xwO23DkvP4z6Jxjq9DrN7fRctEW3FojVtyLzXrtBBs/OxJkdDynCmuVf
mwmPdjHBzzfc7CkrHU6YkthLQhiaw4DPgZEY67lGpe88TXKPizvc5aZfPWdI+ymKWaFZqiHAXvCt
i1EgoG3bW6PBCwgPgkziWO2NCpm8bu7Z2naza6qz/OqVMTQXIyWQZqpaZi8MNNDSWqd/vuB6sXBa
l8YxTO88rw5OpsTZg9ORsWAMUM4qza/SrmEajRU7F8UKYAr7OxdX0xp86olLJbsFuX3QzJ1PSclJ
INls4a2xvHOeJsMZhQ4WsjGorlhD26u1fIF2QEhmbmaHOOe27fPJuPNV1j2PaQwTIJqeRxd5jed/
OuT4PccuFAMVGwFOE6fGyik9uCuC8bxfWycUCVg+CWPej56cz1Xd3gYLtLbH2kR3u7iw7VMjGQtM
ktYRCLt4sFJ733YV9llQokLkpwayx1Ngi02HPeWSdTmYrKk4yH4Y7ly6u73Tij8z4zVi58kItxRy
LWD+t7nRf8uGwL2ksLmns6p6nRPoDiIZAx4Lzz0madgD1ts5w8ykL0jcrY1v/rlq3T+QZ2jcKq86
dlwjr5hnYDXknXX0ycMxyeZ5lEaen6OO6VDoV4+hGKpHlrJrbNP5WrqmPOTEkDwT/sD0tEdRiYuR
4WM8FqT0+ptG2qie87TdoNjqd0UmnYPPFHZXN43aOngaTq1T/J3dPMUte8hMt7pXdovFeABiqKdp
50due6JceyjH0d5pxe3TmA2rtnpI78Lliz84H7O2p23KWkpJA45z0xr31vIFdA1MUct9yWkNkPbW
+oabUd/s3Gf2xCbJdaLx9s+vhwEW7GbwyGSfesISlAjwYATMvEyB5jpbFNTD4JVXVGtnfhb6AeSo
fvDCZDzbhvs6qzzaOiaXiGii7oovrb/ifUITVZbZPkdQnETGdLD9gGlIU0eEWPfwaqldtoDclAP/
j9DRgUIbTIHn3EX+5DAjju2dX5ns7bvJfpVOHDEfKw9Vkwc3ZzJ+Axam3FqFfQ8DwkemhzvAGeqP
iRF02+PcwD10SXXUXay2oh9Y1PUAXOqDKeZi65uqv7My/gPm1Dc2DGo32pPxp6ObzWd1B7CqZ5BD
ygOTFzb36APaOOm3TWCUJ63y5LmXHiKiCVQu1euVvJIIdELCUG3y8o2BVB8usn20Gspsn4BvxHfO
e6d7BRWfORdcf58KqRovFSCpFa6uMt0ggAzWfGTmu9bpDwQEBKtM5eM9hkEbb3OX3cPw2AhCqvBu
lfNnOtdbDu74DekvehyB5pDn9wsiIWXaWN+L2B9fg5lrhBvokDsRIb2lh1Q+6oJbRGgzqnxIWW3u
sbdGqfecONp7sgv8/0RgxZY7n4lVJus+dw/CJsqtMq+e6qjKEIitfTXQ+/bwscranRjo6YSmO4S8
6VPB79LcJ2vb7trbNIzt0QAvRgkFFIxzrD45o2ze5dKURay7gZRcZ9Jub4FgisEfOe51ODnXMtN7
hR3pRI6CtZeO/Ehjx4HDgLJSBHCd7CgvCWIO5AMl+TM52825Q7e2a+JWrK2K7DqNhozUV8bWUxzf
ZyMlKeaslW6rbOs7eXkYK/0k7PghCWW+9/qQPS9MtPcss6ErMIOfkFkjmS4Y9dixZCE6/ARtEbwn
0XglCO0+JFtqlQ7sOBKdiUOnyXtJhAderc1pHDFOYh8MB3cjNMFgaRf+ysJ9LL0u37VzgYnBR4LO
lb6qtXcbo/mtbGhdMR032xGe9MYxSgmkk71Nh4KCQPiaU3qcsOKP2Qu/cSVr877JMqjaVvBmx/Vn
FZt/sn565Q3CLgXCi3G8c5lChCFJzWqsLsa7ymyiF7/sNmmEpW4arOXK4dLUFdPypOyjB98MtrOD
kbavGxBVquH7t/D9hPOFeiTdDWHGansY/th1P59kTCqPJNw2DQZs7DhbWZX515zXaCxZIvDhvT30
CBav1iUUgkKqNdGSqdGnL2J4UXIamH080JPRfjRLJk4nTXRttlmePa8gFmBRfgmIAyRdA5hQTg1j
bIi6fUM967JCixOD/YqHI16AGGwERjstmnGPD/Q4leOdCoeRXw7FUcRvUdR5D2nyiZT2VQVTfGj6
8DJBUn2KsJMCZsGAkJioWwiP1uNZ5rk65QKNTg8o4qbtJ5CP5cGFY5QFXXBFgoSPaK47SFslCt0+
c7YaTgF47iUeeoUWbyUlo/IkYkoouktYclaE8VtAe7o2A+HsJttOzop9/LYwmXCXw+BcREPziO1+
pEIjsNiOmfl6bXt26nzeNAZKnSo+hkjMroiGH9NWWUwzadb7qhi3eRpU2wTUI1IQgq/zlJVBmD5L
CasX0zWMPoyNW9scUZSlvYnmBQ1ng7MCBwwf58kCXDEl+X0f3nWw0/Yuo2HYchgtRqOJVnU0V8eM
faVXMK7xXHKHFiCOngOic72dxwuGm/05ERJ3JxrjEyjdYk0I4HCNAe4WXC27Is2+dNGZp7KbjpB0
CHFkANxVl2CMyD9PcDBOZtKQpl6VuBWGkzM8DLqcWHCT0mW1x1o3n/NCnAj1R73IZkRr/dq57aE7
YoaZ52ggu6yz+R/vTVE0ZyNmixA6UDBsdmKXoMXHVuBr3RqFlqdIy4s5ROBOzN/ONBqS7Vnkdwws
9RTdFS5aPoLhZuZgyttITMZMsN29zyAHexaZxGUavoDhadYxQJoaU8pedB3Or05jcc8s3jRrMp4Y
PQGam4KVV7kFGoF60RwIdWZ+1qEDZpo7GtbMZ4/ym8mIG2Rs1mbLwAjd5wdVUY/Ss98pNbdse/xN
bEbWDhdzfiDvy9+1vnqRGmhg3+tLlLr6AviMf7KNXdP48aFNZloRyvtdk0/JNnUdItss/5AVBLMR
AP48ODAPp57g9ol+Ziwbrs++te9my56vSry7EbZjN8532hSP7AzgPg3TdC/HjjlBruA/q6jb5k4A
p4YhXV7Z18RqznESqwOmxoQPnpIwIae/Lv7Uh9lrwwejHr2dNYLVGgx916ssOY5L5B87LndrFWa4
Z5BxLMVoHYPGXGuGmyfnGWO+CVe132KF/WMTUIoi1AIB8MtBXu1arPar0tOfOTyFdd44P57/kkYQ
z9ltzvdzeMy793SEUWOLsNxkioJEZhb2duCPPlwT5JFRTnUH2EnQHmsTWUVQEaGQc4W3jbrjOMd+
WunjxA4dCFF5mOPvsKjrYwOskdwGsZ5LC2Kk3SrG+vTbTZy+Ou6b6SGasMln9nt/Z3fYDVxGeBkM
obxv70ofBcQsND2rRBAFUpSCbDF6jkZ+zB1SmJlBMt+QMY7Z2dtpyNVY9jgCjbY8j65q0REtpsQq
j5lv0uBYRctgVxXZtrVrF6lAfsfZRWREybo7Ni4R/KWTVfpPdkXiX9d0/GwLKE9jijfDacpLW6on
1p/YFMGmrbyE9s/JcM3B5m98s0UKzzcCMoXM3xliUGqurczLb9137+6Yp9vXArkLQ1tckIHeG8as
j61fk7Sgiv1oo9B0oHm4iL95N5ZLmsK9mlFS1jH29q7w9KWyy5ehcx/tPOvuXUyRjk6unP0ftpq/
MnPOjjF1nS7yi1rcCZZimCuWHbeoDYsHZs27CnQODrZbkWyXGds2wW1RDLiNaeovNUOF00DBguyZ
pRvQGcZJGzwDeLvsAUEiimi0OPkZsXZ5mJgvKWmhPjDFsJkyH6Na9SOR982R3DglUhbykHkZwxgA
RNj3zUL9KJLHYpRcXlbJ/F+pbBtRKca0OlBvajb4Wb1P5oueU/03GP5UvUVnDIOR6OBfwvsYL8qJ
Si8lNHi2xW4sMCFki8ENex8V2UQHEkFv2wSsEECbthsVPqRlkVFJpy9yoW7Lhsd1+W0ckaaq1SUa
BPsxJ/7N7NLb+JCb6E1Q5uS7ZvQjYH6O3sD+/hkJsFs1hCZgRzaA+s0ZPCjAP3m/D7sMpZI1y42V
AW2sutrajgG7xpS903py54mir71KaqozkC00Pu42xstArBj5ym2FU5mgHTDRIH59fvh6gtg6kTC0
G9XwbLW8wCSYMOrPzYfscDygRMEIGenHkJ3ZZmwkEd1BX2/yOfkdcDoUDEROrmltbd9FjABD4ark
0xjygWeone7K3rs3fb/YjibaIJ9+kEga9Bdh9xLHqFIpvoaVOdR70ZJmiMfwbIQ/gxNARXDTjNPu
uxGG2uYtwgs2HfTeWWRdgITgSbSyRVT61pYgvZZDADiNSQew9LMMi4ETNyGhMOapHtHUYO18zuo5
YpbKSBnxxbgqbURPAl28arp1y1EMYI1hX9nC9rTmt3jw+RkzJaB/+2OkDriE5Ff5ibwYxOBwc4eE
P5vD0c6Gr87ywbOB5DxMj3aNlb4HvbFOO8a9ISBsyEHymrB7wmFcn/pxAbapmpIwNT9Mu+y24UIk
i+OHtmvxRNpJzyCCH3c0xPAh8768i8PuMqZCHUIPkpmtsBU1RkS678yTP9XPIDwNFP8Ob9CggHkg
1nO9b3QIrxkBbX9q0CpuSSJwEBvHyHmK8lrdtIqDZwZ3XyMH1SXBNaDH4iEwSDMpkvJkC3jBOhvF
U9qOtx4XwCboU2A7kBgPTMUSXDrVVyHs515n00PnUQNVL6EU07O/OIQjdrdQSr3HIJPEy/T9hnFK
/eVW1TrIbzq35gO0q2Gllg162I1IH2kFYeR6LIZ5LvmRMLaLSswQjk9wpq9962DL4lXETXi2fMPb
E+eQrm05o7y0eEv+MQz+P3kq/6/c+v9fiPTQ4/8bIn2tqs//yP7j8Cu/OdwGLFP/bpy0+c3/2zdp
Rf/ybcDvjLFJ2CMp4/8YJy3vX4FjOhDhXXPJxFhg5/8VlOH9C+0mOFPTc2zb9j2SFFXdd+n//B8u
LHs/9B1MmMF/eir/i8r/nyz4/y4ow7ZcXtm/0+FtKyCyMAoc0OqmT8Fi89//LbQxsKdC2zSbWOsN
44HomDjrm4csaV+sMakWBcQ7i8KZwq2Pj02B/GAcx8cBh/nVjL2F9YGPXymwTRo+bF8zWk1Es8wA
QCD15jeSsZyRmSMv0cQn3A3mQxt5ORFHTovIB3ZRVCbm/T+EuJFjZjK9x1GDwswcR59SW96niiuX
CfZr4ItvGXE5wYBfD/W91U3eUyHlV9sME8td4RxFccuUGJ4U6eq7OG2QBlVyZyTp8Op2KbbkWpeM
pisH7Glz02w0zzOd9AphcnxpcqA4ExocnZvDk5+yOkc9iLscGApIgf6IEY9koEku/Mb+6GURQylR
ndHOT/dllP0S8wvjhOHWRVpJsjOQLfA3euq+67GTeC39kIsUFirtJ/kav7VI3uZmHN4YfCCo9SG+
iL9yaK4MgegDXIqqcMZKTj7cSWXtJ7pvyOlT0mETAdzdKwBleHREKUuagluGf0XoxHwpzSPb5Q5o
41J1Y38yQ8oqAQlurSNuxCHL1hlbVMozMe3sguZNYpgAu+Jvc5W9uPzVKyOMnstICb5zBH++9eAv
bgYEqMd8CttDYM3d0QUZtNjxkOGKnzqLEcoEgqwkJmYhedzbgNCp3RgeFMfhSiSZ3hgL7qkKiniT
JdMDMocUoD266bgaQWhGEhU9oRqMJkM4ZSPo4jJU6mQvwzxA+1D7GY6r73h0unVVTSZEVvZwEHa4
txlrLfo1QeNgAfSZsTcVvh6AtSA2DJpWvOTWo8UJebEa0lqdKWOcCQqrHc1nQ/vpOUmaaMtECpGC
m2qmivUpx6RPd4usUDeYeR3db1gjA8IMqCcV1SkhRwLtA94xGDzxznGK/EDQMybLJpuAXnoKQZ/e
OnlBnjrQkh1yJLDPObObITKJEWagdp+6xJOq7m+l2XhXBkxphJQowXptsQ5vCBeDnX+pO7/YVUNN
UmovwpuFDoAHuz/5PvCjGKuUXGLMgrr6BMiZUhvG05ltV71RfXNjlTne7bo4cpkhA5uNlAJC1cNY
6pFOrA0Jk433SJ3DUl2DpddtHeivZBigCsAZU2yMUEA4CwZry4YzwkUHzAVqn9GUEMPBE/Mv4r5E
KTdj0Dk2DoB73Y7PRTcau26039ImNI9klaOcQ4sEgmkZPmjvJSxbE70qhf2I9241R5E44i57i5Lp
0x0oPAyBoRi4+Qc5gZw26m5KguPUClSRrKfKtPDZLujN0LZfXixRr4+3qjPnG8oT2MPOtvHQUgRN
H6xy6VKRGvmDSqb80xordI6+3jll2xw9MwQx5xzZiDavbh/4QF5A2BiFx1JMJbcp0SY6z1UXsu5g
72FvujIwHsKi+iMdiM9BPP945fzoRlX5ZVXFL/P0gzNk7aPFXHXb+qjF0grPRIIiPY3VEcJvTJqZ
nayzqvwIHUiQWDXC+YlVLraBvrl6YDIqf8B9K5XYigTB1Ey4xS6EwYkzhuQ0DbiFsxtHxxwgHBDm
togdlOHs1lgFECaf6e5UdeNWa/gofpyw2XLUg69Ssc2k9asc5xXg57TLcN6d/LpD+T1iBXx3pNGe
/NiCCmEx7pl70rD7v7pHMiZNWJZ1tJwJeYjRLkfUE3fzz9jeVWLc8Kdt/bQBBjaLVxEENeNjjWM8
ZL7IZAmQyLUuo+4whcM1X6xLk8GsCU7+S9pmDzJxo20U5/dhxYy5m/5O8fQUeNnGjJkUA+I5lOib
hAx/XJ1lSJG7d4x6yAf9pzyyHpslyMha8oSrTer36MV79HwpTvJBoj2NIS+PBFUywFsxdqdxrhED
eql8Nh3a2UGHBM+TgbGCt2ZvrHE8pBYyVejc8MIoQms8sIDpexm9mxWqRkahcWYTizGxA5zauuCR
hekRpH/iiUjUyYblAs4JsCdSk5SftmV9hik2zrHlaCe9AL51vK8oxNZh6d/lCoth2TuHqMseBQsk
XIvOxDEodkceUHSxc3YyTBM2oywOBYmnk2QUZiR8fNt9ojmMrTeXiShStG5eJGafNJufJJScKxcl
rdEiNBid8ltJwjNg6Xors0yTHYo+SCZNipULRDfac3pKVvOrUVgMd6HCoH9ob0OjjVUhkbDp8Ssd
NToIbTE7dftbQ2FxxlN7G8m5GlK8W4bK5mOSz79pQddhih/HKo0NmDqOKqKghlJXy+zjrTGcnWrn
p9wzFhJD+bftwD3r7Msu7H4TRsmxqSrFDjr+xB969cIYep5mUOADEnBTNDE+ueAreqg3lsdHbXrd
qfjD8PfHh9x8nf1rBkUTi7LyN7ZQf3Jk3YysPBphzY2Xtc3DYLb22kKusxpac2aCII96mU17PmEo
ZYpOv/EDxEOg+jtBK5zV6mT4HRXScIoXuShV+R4b4bYIkRCWNAE2BFZ/+rY9+d5Hc8ZQoZ+ObWz8
mm56i7VzydtWPCnIGRsWkLVRlEeLp3VjmZ26MBmVuY0aBQ15HBsvcwPkMPKiV7qxnUTuuWnKPmdM
nkPzrLqDIHRrN8xq4NylmbeTOd2YdUxoq2NSK/Ca6rbaeLJ95Z0AFF6YcLXc76ofMd9hrKjGsDkQ
9IYVtWQ3FE212BSe86sjuDAzsgPGtdNBm+OnZYaHIfIpn7rub9EOGcJ470ma7SnAwr21nBgUBd05
Od7vY1zdHLMhNA35WuanryGxnOs6NeenFku+K/v3UnUxLkuCLPqY8bTFZ3pFNnKCDoOUMj3Q5uhO
vMQYnyAJpGrPJhAPjfzbNeDNVZUPe2osPBPYnkBzTMSi7wfJKsqBBRB2E0J2Dyc84180syZva8ih
1JWefxy1vc+QG0jPeevyvjuNvYNWo85PTjjglLedI2UVPOmRJMwEoiujiA8T+sOUYipoLfmbkhmx
883fkZgMHMTEykhBlmIJnafRTg2hGSYxN6DcxVX3USz/dzT339GkjB1ZB+5c/okpyDQevDY2STmW
rNlsbXlENRKSU+FYCwBPbeKKVbZugHbCzPryXPEVpKl915YtKZLhgRTm6xCPP2IA/FwJE9hRhZBt
1M+Sx85rjK/W89AEw+HIK/85TFGs9RbD29TLUIGb3U881D9McNhOWss8T7UvblvK0zRj7y6dnRxW
XvcuXC/b13l+DEP95jn5U3xRZjUcVKDujdn+K0IGoEaABrnmg+vED6FvbuYG0aprxne+ZLBDek+t
AxQbcXJNjXATSRgR/lAgHHKztcu4pxoH99qjNhoYzOUYPSrIBKGfXscZAQukyq8oCVj1zohrqyVM
eJOoPloZKaxzH2AcBVIB/2tdQ95dOuCbbKJ7h4I7HcMJ4DvLFDPsEUTND5XwQSkbO1/MW3K0CS9h
O8xKnPY5tz4UBrpsxB7ftes2TR6SCKcUIkXL7R48BQDLib5x1KI7mr/GDl2IaeAf8++yilwT9FLz
BkoOsnwQcQ5EhmiOvuYU2OngnRJZAmVOUK74In0Van4w2vmaenTkYWYw+rOJUOogjgdRtpvS7j6h
rKy5W4CM9ZhhSLmptiVSrt2Uzy9EsFwFGFgknWAuq71TNzXGykSsqdQXyHBzDoGv8PJSpGI5tb07
IxlkXg/kNsNAnT0joWeMFcXHPMLSqJsYduD8McS0TW31SUbUl26z58AF1AQCa0UtlHG0p/wwcT1z
Sj5MwD5QspZQTZD0dLHvHc0u/OgDlZ3M+KPKHX0u0DWhx0Unb8noy5ugZ/0v7s5sOXLlyrK/UqZ3
yDA43IE20wtjHsgYOCXzBcYhE/M84+t7Ia66Szez+sqqHltmCiMzlRQDAbj7OWfvtVm4Ob97S3vk
TDOUbg5gEGZXn6d3WYhQhQIW8w8h3fyPfzbTcEx6gB5jjLkIY0pVsBJQmF119vlV5Bl7bLaUltBI
tESGSxvaXe+AJ67w6fPG8TIY43tiwEUDRvgouvhgxBqDzaJeGq1p4u1H1WFAOCsqfnKfNAy6RzZQ
31KHIGfwX7bPfQoP3MnqbQqOeUHfVK68p2psHoqwNg5CYhCNopM/sItGyrkOXb1JLRNVSfGQKdao
Gv5Znz5a7JvOmHooxLkNWCce+hHTVZVn1YpRGrWEtB88DxK7HtjOXWuxtFldlICym17iuD4HY/Nh
DVA0p0495VNQHnzTfa5IsF00fktr3QOgWWi88YaSWHfTTe3R/xVDO6xRGOdR+aAJPORkxoPiZTl8
GBV0Xad/nWI5PeYJG0lcuffj8DAKeG/MaioCjmFl1wjtSs2X29qyN/nECcaq4dQZAhZFl2bBtkcH
gWB35qy4foPc1/2Rmb546Q0326dTxM5zX03aMOPiegydQ4AOYj68VkFwB4IUHVsFIiJYhDKvtvQr
N0Fh2ERY8pw3jnFo0JIuraGv8DvaP3NcvG3z0Awx1HWrwE4sQUCOSbM2WPf5zZaR8u6dDFpOlGN0
Hbw5sKHdjXqYbgt9nilTbTkWwurqGV8wh7zYwQhJGMGgD9oRoKJ/Z0LNXWQ2IWsRmsCprK52y3l0
ZprH0daz/Deyo3GXh2o7TE2DhdX9AsqJeFd3l5HG1ppVGIJtNySDB/W+bgxfRhiA16A6wUIN5EZJ
i6oavGkXTB9WxQbUcj5e9EJ8N0c3XQe0baihs3NlQ/lNoe2vHLf4piEPbUvKrQQtaEGqOQgA+qkc
/dfVCHYyTV+B2GI6rHCgsuS7cbWFpYMdBBeEMLKfnt+wVwsHBMHIUQ1HdczIMA6wd6Xa+DNnCFlK
JiWz3sGPPXBQBcMGx4y+qwgHN/qydwMSlhryceuOxU63wdHTnOmWYEN3RslkpChbsdQmOt22GaDe
ZeyGWR1QF9J99T0TCu07oKknBIszA4SiJE9NprhJHq4U8T9sUfWXH9jZckINqqM4gLzfYC1kckJ+
1vyVIMLdycZDS73CFgvOZTi405zOo82EDeU+dixcZtzQsMGm7U3VvWLvuStT76deWRemStpdOcD3
bpFllaTbwJvHpJj4OmzYJyJFKRVQ81Nhl9/kQKeimanVDT7bu0l4D8NUfLUy20xdL8i5AzMjQ9xn
HMdg/h8JGmB/GkL2WfUkSRpdDx7SiU7/9CBY3eX8m4wUpTtrJrekZrChKOaEzKR4iNI9UulXiLxE
98XjvTJYZGs32Rf28NKl3r2bRKQGmdhGB816batLF5scmYwRC0U2cIc73GHwYu5Yvr/xO+OKD02S
HLLRv2sa74jbCFYAyJQi7iJmTIi/tJEocozE62n4YIbZE/TB+TQru0MVVNuOkDSGycBxhxhuuSJW
yOkZBAexsyob0z913aeU9CEypi0zfQPAA/rPBqHLnRd8V97Q0M3oh2VQMFXUAQA0w09BFg8SUU50
lh4gNNeefGIftsw9YnPaTVqzIeWaBEGLhBhl2/ummJBGGliB0vJSVLp+8GxFWwsiguln4cLrySdr
vVjsExvJr2V8R9E0LDouMtsaHyM+vrULPZdp8+TvfOkwrp0HNpzYi+WRkEgfv2hO+E4CysWAwhyx
o27kFOBmhA5GEgZiBUZA63zIfjrTJ97EYRUndXz13W7FAKHUyn7TRBQBUk/ZEyHAL1WEVbvznhyr
Min+wzcrCK4psuq1LGS4w4W+MGnVM3GBFd2UhUfo+tojY3zmPsOG8aIVSXH4pY40klxaLXOkHY1S
RmPNsk85PPpmSW65G64qM3knDghZUVHtdI0y1KErvWwDxtV54r6PBveSmbwYo23TXcR21PNbRob7
SgnG4TvdNclMdmyB7mi0qsxAr5bM/wtUDckxJstJecib9U57MUyk8ZohNllN/Ik1Hns3+CoN2T1k
7Y+2rzlUyejRaryUyRRCYB51otwJXExyPo6G5bILfQAOpySOk2Ui9HHBacTGeMZkN2XS07/7qMLK
hhrCCp3ntuYdVxPpaIFIvuk97zhLC9z+5sqwu0enq4Egu3uI2UTCsy4DuqHZaGcwGzpmw21ynVwH
r1eh0Z5zvYeULJK1pm5E6rOD93Ldyewt9NVXCHcBOahGBYLjKUQekzG4vFNdyiQ1qU90fqme+loH
7lQcxtm37jWYrTLJwKptmebyAY1p5tEt6X9K9hCXIkr66RbD22ZEprcSHQMx5cwtQ/7PUMUVW5Vm
a0BV5tKxALE2Kf71jI2XDRjdQeU/JaP/zeHuWdbp+L0prVfuWy5IiuymmGC4ioHm22jsM8/HKefW
31oOdYruEhLHlFzP7B0bBcqPglVAN990P+hZ2xCIKU5zlvcSw2CvJv9VUNmZwZUKdOJ2p86sSV/K
REreX2rfIRM+kaZFy5xc6eXoIpxrwFfjxl84Y90ve4kfPMuCiD2zfa+7DeUDjBYTY1swlR3JGPa3
3Iel5Q3sEBwonSioYflZb6bG4YPjNFDebnyrSu2Bwf8px8lCIuYRB80DJQ5iwPk+dZsI5Zgz3XU6
x7Ci3te5+9PSKMedxmhXCoNOLzDj0bNeR5oal2Ng+csIE1lb+B6icfuzj5gZa/q4skefct9BlGfq
9mcYP+kmCDrD5cAwCJxyKKYXHqYzEOvge/1+f3uJZI6Xnsd/GQv60GH4I5k7MKUZf3lV7RG/8KoV
/OCo4wg30P3xcWvciT4QpCxyw5isj4O7ajsA/CnpEktiDT2SSXMaUhMFsAsFsMnXuYjZkMv+4IbK
AJylWcs0M78p0CeId4hGAvYsE56/vHXdu8B5RVCBaEEyL+2tjNODOti5hVXPBKPIFJDFsTiU7Od4
xpunUPWPSC1nzjXhjp2/10VHDadb6arEWOA51U8daBbdSN5Dx9mWyAj2Lc4SmTN8DpWiBe24Sz8i
s4kwk49S5+15rR1DWTgBsSqXVhUhm6vdc9BFjyGE+CXVfrKw47MV+xfCWzfMlcDp5H69kC4348JK
CXPI0hwKFsSZwm64+NBf9a5GaoGWGmUWYk9Y4RWTft+kZ9x03t7JNLIHGNijSNOwS7aEfd9keuCw
0MxAeZedTkJgobYYOi9mnkyoaCaeH0N7wZDF885qNik+LLCF2cLQCQxkcF3MmD01cYRPpw4Hbf0C
u+nqa8VXGLnVQg2cRGrmVoVjoTgswkfEDI9guve1D9hCcd16G2etKDaqEz/anAl1zJMd5zE/Me1Y
r8cHzKT2nai6LxKGV03NmXQ0q/fAetUGxCsUnu8w1w7kmrwaNRglmj3vBJmYswt6h9KRfuI2HgjI
oR34o3CAYhTYmCJqHVhb4QX34ir1XWh8MdLeGJwm8YtrX+CBhr38FhW8W5B5P+fWgaBhehddfJvW
pmCMgGSWetSzN0XlvuspIp6uia8eDLvSjt9qzk4ICGiZWGnL/Ustx9BsJSyWnKxxvkC7Feex5+P1
cb15kw9MwGMbKwdIEQOdy6J59xIGfIKrDuMPoaVo17LmotUMy+E+iAejbJ5s76pzisEox53a0BlB
m4jpIux+pnPQG+4shojSPkqgcHeFYiO0rWBVS/4OEc1TbwSYCcPv5Zzh0RZsexYmrLFMWae9t9FF
Mq9KJ1lCG4AWeUpcgPZBwKrKgXLZEaYHWdr5cBJsZJI2ZcG+gYU+ngORaG+T7DPZoDa82o7Xk88k
SAcEtB4nyGV80JyVrzLxzhzGLWhPyXGqvltGIhaDig+yR0+B8AQ5KUbfpRqqA9iktT1ZXzoTZbqA
iBmiwdv3jtGsbQ2beh8KNEDqogt2OZR+BmIXe4PkfeJggfbQmfJHTY+ArvonxwKF1ozsk0aE0BiQ
yX1oLAyRPectH3Btpz9Tiy8CVPWUOpThenJv+3wYaMJZs7t+O2rdj8adH4qeDVWPtHvVRO+NPPPR
4sJtjGSlVUhgJisAeJW8Mgo///H8WGjGqT2wuTEzKLMvZD1oaeo+XOB7xhzMHtV52FJRB0YzHGyo
ORbVMXSUn5Uf/ohH21p6+O6sMvwYyYrUWvXY+skb3ktnxXlLYhzGno5HZG5IOIpBcq3l5GNDlkAY
zmIRcJVdsLulPxfJ2jswjFPL7bMIQwTT3gyhiXLaPyJHzlWbDwjcTnWk4CVxaUGTNPNdyAI2f1hM
QoH3F296oX0bDVSrXYY9xZyT/aBVcNAmW6XX4ftp1d5IoHmWs2iomO9rSEQU89p9TwSwPrlvqEu4
+5g1oGMK94OyHnqCCbokgVrAx7FySIgJcEky3Qkwp7H5u8WIy1Kn92Q/TkSJrTSsigBjIMwM+vc+
r0FpGiihxHw3GOWwY1iAu1e8lT1jrMrp0MxTwPUFdLOJ9xZo0UyDSq+pPXb0YDlsomoJGhCuPEl5
g5Qs1vR3Hcn4nU64K04ZrnPPakVn5jGogQBGrFg4OaxlZmD4m4FXCX/CPZxM1gdFM8V87EAkIgRt
aCDYzV+E0v40PZfpbs0Kb4xcnMxzfyT9U4dI7Pa4MrU27zoFAVHh1HQZoUrMjbm0L01AwEys4mBt
1Qg1qRRgJc18WTrndKAAdbpgaECyrnrYdDlOu/Ug8rXWI66E6gz3Di3fZKBhtV01LMl/MtZ1Qr0T
5PHOfbOJuF+EVvBaTtMqpzpbVH0Hjt5NLmivN2N7zjNWed/zn8FcXEQgv/TYewxxEDhmjhSbaCTa
DCaeCIIfyOxYka3pL4SaYdGa/y4tuH95aHwaeagtJlLmIlyhSoeYVHcN1BAPEZMoqJsc8SL1gcBT
6QPc0AsiA+o2oq/TfbYoFHXmDmsgDa8Dqn38xJBNiFAsAOc2kQVHLoSi6x6E6tdmBes3E/oWr9CT
wv0bkqFsZoQJTs126qITCT3XJowrmPlA/b1lOnrn2uWMjfh4PXC6XdrhyexoyaciOEydex9W7lF1
s5PHOWQV22E8PNQB7IzQfCucjFYKkWFxZh7Yw1ZVKn4kUMPvIMf1C+MtcTT6uIChOaO+tcCoFoH7
4pSc6iZ6P3pNSIE58hQHFI1wvJyk0jZ2LLcGoSR3FHl8xtTMmVlQMMLK3jQxmZnjXaMF6dpNO3S+
tfVA6+qjYi61FHb0OJG2A0WLlkQ7qe9Gt8L0eDIQP1EvMA/VGhYjI2jLvWlY5UYiKRVR89bpLz31
PaGzBdlEPIxiwm1WdNsMoxAXNDkPvSn3gU67Q6iBp5OTWmQSgGjAAjMM82yQ1kJsCm5hDqky5rSv
pr2G533RBhq2dR6ZnnjJbQX9moZls5Al52nwo4/Mrb9V/kygQlKyxfh2RUeAeC4/1imw/6gewYHV
6SJo2fXnNVeXEPOmUD4VaBfyANRPYw/dEv/HN2S0Ja0Dase6/BhcDiuoMpulcr1V6iXQstCD42cl
rGuwPAaVciRx7llHkr9yc52CHNXfsjHWJWBCCMvbxGLFKwMLS10Ff7Gb9BN5Hzutm8ebwQCzoNgX
E02zchSLDIph1gJB6TIoGBmIS4Bx+Z3Itfd6hlfXWNyQTPD3sU9EbTDsale8RhEdfEsDGDoQlHkX
h2/cK88hKFD0Kkm21qkfhAukVJQ5SAmhimXfclY3PRwKEpQRtTh0HWMdp3ielUU4U94+jK7F45g5
PAFauRFwsCjxE4Ifu59hPx93PSZXpSAK1kPGlEVVtiaIklZgMcENYTG0wKrLXiMiRwm4gewgJHWi
4BlewjE0loEesmI36f8goOD/GzGdQFb2/1bTPdPV//H1H4cw87/y9E9Cuvkf/lNJ93flCttyXZNb
UJrKJWig/1E3//ib5vxdoqRz52wCZECW6RA08E8pndT/7pCpqUAiGVI3bMm/+j9SOvfvrmEq6VqG
umn0rP9OBoGh/iSks4VtI9hVNloDKOnClIQt/KuQTu8sDhAFdtqkzX/agdUxUWku+BdWFC2e3aij
+VhwCL6/vQw6OWlFZacPGZpyxkNBvy+K3H4hZfKDhLd28y8X9JxT++fZf2Rtes5DkgH/8Tdz1gwy
J5n/fPf1j7/Nv590GDm5llKGaZHU8OffLwbXg+SEHM+gYMeR5EYtUkt/6JVlnccC8p1n1d7m9u3t
JTctCipyVcveoK8aVtq5MkhDKAto8wSUcvyB5fxsCongu0EFMpjgQSIcjN9pbV0KDjWp1lVHPreU
SQnxfkEyD9E7dfLt4dNng9nlsrb3mD4JOk0pga0mZVW1tDhcl3a/ae0w/Ki9yFgweMnXIhEfue03
JwerQkekJOgoG0kyc51GZNCQGQ5t6qlJX8gEOsuK80XS1IbcQLhCt93OzZmqiMddkeKDnnqszXHb
UG4HTPFCC/pDZ3yPIxl+RIVDCVoq66B6fm/Xt18MhiGPKVUCDa/uEMrMpY2FxCV1AReaQa+WRaMj
uyWp5C5XfXisUa899WOIB7O1dOOf761iNUR+gAohStrvVimGs5TfxjD096Ktxk3RUpy6MCcpt8k1
K0PtQ6PSQwzd/hDS+KmLpn12jMJbTX2zCxh2rwvHOPsKWiw5ktldUFrpE5Sh+GlcoYWG+DnSwrYt
jRAcmYe7CR/IminhFVlAz4fgX6Hsj1t8z8FWNhKwXjddWAyRAxp+ckTvkq3zPsPhgmuGuU4AMQin
bpNqw3nQwE/oZX4C6WqxD4bGE4t3sk8oQNFk8G1Mz+vERutyjpDmsySn/iQr7Y/vWl3DBKsT7zf6
e8KW0pzMCByX/tBqGwzpygCQ0IRFcIhheRFpupQ0LJ+jesL8I7Cs53RFZq8RaTj16faS0Ydf9Bq5
nbXfB4uClWRPe6rYpgSv3ksEXgRp4E9Mpsak/Izp++DeY0dWT4ITD2GH43COI/Z5OyqRMA3OPcDB
+kRji4NxqNk7kFM/GsNBktYkGWSrGEiZw4jtC9bhzmt05xsJsSlQA4ItRlc9YjV+jAGZnIo9IbcV
Lr6yPvLxcCDora1GAY36jH4kOdCZ4ouQcFyocXfQUSigOuYBh8aznlonmraIbzJz3Zfykolo/Bz5
Qov66Y18zKWgl4o0stGvDJz6fSgwfdcFfVZUlzm2YUUMA/JUdSm6lZRxeQlFoy4yjZL7ws7u/VIj
ycibSMkec5qOnUSP4ptXeyDc9fbZUeZ8yfB5oqjFhcaHmfEHEdaOndvWD05RKHh18r5uhH5s5xec
R5ghFCy6Wfxz8IJx2oRZPUJYZgbStFXyjv2bJ7kqn/QhOmBNK5cB+qbnAZ/qnYPD/T3Hsu8nafDx
bxbD39dCwI5sGdYcWaNM85e12ovJwhhVTzfB8LrjGPX50Q848miWuhfDKQYPdfJM0372u6tWWdpL
6RSvRZiXG+PSTpN7KoXrnBCr9XeCdtwmiooAJduUfGIhfIwbCLUO6QkboeKdNzjBqsz74V4l6d1f
vxHx26YjEY1ZrO0Cdjf/md/ov6i3ew0PVFF78aIfpvdRNBqIeAJMofviEOSQypBgOYSBs4xjvBJZ
ZlAnBH22xf7DewmRe3m6ArLb6c1akZh9P9blUz3ZIBo8CF1h1uv7xLf1/e0rMxPjJnCTwdvd7ukB
ax3gsORKanp4sar4BfckRJo6kK+OD9SnqM5B7RYv2JuxOzbMILRZeQIDF+doP9rb0E1/YpFKT9nw
jRMcBYoy64Ni3HMAW8St18T9+q+vmfXbh881swyE9bYBe1C6v2yEnehD8u84BfLo+fEejM20B6D6
Sp1Wc6CO5BIvv3e5feW71hyxaXprIxlXnurtFysW8YPy0XZg2f3pGP1b1gxME1TqPYxFY67coqUO
xhb2mGj6WtS1fJK0QZcgrZu1Bmcc4VW1NqY2+iprsEgFOK21GUhGMVDaz4ZMq/siz5hqR0y+Rw8O
6F9fAZMzz5+PAlwBx9WFdEA/0Y//9a7xC+XjjqadKzn+58AWow5dB5uHAWaH/sqUWYDzWtu6N8mo
vzdcN9m4DnhN/IlwEsLom5UU9anDYHrf5JW8C/q43dhh/IAEl4C3//sSa7DktdF7+et3MMdN/fkd
KF23TJuDFg8a7dlf3kHkiK5JxdxITrqUIEuY84giwgsaqjfHML5bvd5ve8vKrjWS6WtUIJHBwHpG
C5VfcwGMLk/DemuJbCWbLD06tS43tlIQLLBWXtm75FKOHVYwV9e2Y4CI5Lao9XERbyLD+9AI3Tsy
YMn3iRgxjrnR41B67zYS7MHIsDsPVn1UWbChFE6XfV8beBlkfR1d/an2Eyap2RaAjHpjAmnTMq+r
U9o1HI9EcR1MiAkkDhMM7CS8u1pXNG51+5FcXQ/kYskw7vYwNZP8rCw9Pt5eVALZfKjBVteGqW1v
TzFwmeKNuONvWtT2G1QBwYFzKr63xNGPmDj/3cNlYFr57YNxLJ0bS9qWrv9qJwkRwARCFqTVpB5w
p8kRz7DYdgBoPztsebiOZPXsBNan6ofvvc4ELgkNf1kgo3j1sm6hkfKbzymMeOa6xzFChm4rWW/M
sDn89T2EluHX3xU7jq0ElQP8XmEavywElM2EcenoWyZcJYTXR/uBBJct1wfBladbm9LOp2NlR8bZ
Ikdq3QNGxGKl+whLc/fBD4jBDmQXAciDzCDiiBFR7Z1jUIn3SL2wpzXwI0lBRUvbkDIUNa6zrToi
2OvYaJd9yH1y+8qAsJBF7rJpNSBsqWk+B5Qz8JkwsSh6dfB0x+8ZeUYVk6lH9PyTsayc7wmnV1UZ
1eX2wnrvQkABwxDUKd61rnUvvTZ+wrYzwTXaC5jpb1kQGm9GUYNuKAqNXPI5WyR8R/CqFk0JzqOL
2SLcIHNhqbXawjIacReQQX2HERr5RzVBHkGVc5eGKe1MlXx0kZOeVaanJLXns7TkpVLmoeX2eE36
GvKYM4Jabhd/4FIGDqELlKbdMjIhOPYNEpjcC/YhcoRth4aZI7oDO9/ygn6ViB5qUNdq9b1Hbz3C
Lzw1KBudllOl48T4RU2x00LPPDYpCF93bNPLZOG6lCEMkE7BZxd6O+7ppRt0MoknznDMzESMlWYc
kICbH2NYYZNUmlhmOWzA0fCtVRaG6RnSg7XSOCBTL/nJfSnQMPqO429RQtanEjjfEnU4+z8K5HPQ
pmqvMketiVIpHvTa4CsE+lbpbrvUpfOve/XptmbGyUmHYvbSKHBNMtSuliJCoRdsHyQiiDXafeMp
Ig5r4Xg+a5hTGk8kW2I91khecNscSoASZ8cWBXgQdJATkRN//WQIyuU/P8Q2VaJl67owOB4h1+Tv
/+VU0ZZSK6x64HhUkDjigWyvR81hdNHBfw0x6E+9qI5wR5xllTs7XTe1pXDqbqtqL2DyZKj5EEtw
l2W/sUzw1HvVmyRp+DUKbWbK/vAMX284yXr2jaAhC809TKThO4pml/C1Olt1qXi0O1DvfQFgTEPm
G8Wy/SDthgszNumOsu2C1HrChYkE3+3kG/zFk905ARgeP9z/9SX5L7ZMXTl0FnTB9aBfIP58STpI
OLGhKFHsDmBw3gz50SNrYZSJcby9cEjD71Zqr51TfJHPxbndcsYDVFl1+WMZd9yNh/QINJFcue2s
t3U9prnSbu59zKYB9vtdL9P6CGSg+TcfqfXbWkfzw5qDGNkzXYeP9s+//6DLEl8S8Ic0aba5WQdv
RL2vx6JnG5iI0wFDoSOe9cNLhGKOprp10EdGu205yfVoZNFRb8tyben2VoWms+sjFHmxnVg7nQ7L
ReuR4Uu7zz6pijZlkBfz6ao8MtUYaYyLLTqD6j4kLQ70Gck+bAz2MmbbOpoZJRpWlwMcpnan/CpE
jBzjiccbsG8C6fy7w4/8bYuSumVgu1SmENjFnV8uRde5do87h/nrna8R+FdGU/dUpkREU/J36z6P
7YcWQB/QOrIt0poH1rHaTeWOZ7y9/vLW9sg65W5v3zpmOR5CSyNl3J8t1XQMdgVMxetQ+femjzBz
aJgxS3qu6Dw18Cbztx5tbFQxL3IkBaTPgWhkE4Rqz+NgQwscFOkQMqDMZRWscYf9Z+PI14P3FCiJ
MsmVUaVAoS9TcfWBjpCC1lgouPFWIGahjVaQSTX+aJHkYLNTYwmliHb83OllXEy+7oi4SG888eBo
pE5Q5zaV9gXGadzedhSkaT6DABdqWef9KJn3VCtc2+EOsLB3uL1k2jCtOxoBpCGhMAUGI9dxkOev
iMJML3hMU1/85IQy6/ONLwgfF1KyV1EWJW/ERpeoFkbjCFAALxPq113bMazscNseUh2NV4bi5Jqi
Rymd3r1OAOlCPboWjsOYvO/A9NDxuUZwN9edRpiebwQhIFkFw1On31F3Ai/P6Lc+eBHFAAvtxUsy
UlbP7NZLmgQEwqSKOOsJMG+orHNU+93TqPD1t4RKh2Nan0g12vp1hN9GGtZKNXq3ASdULUP265MZ
EjXn6sBab98i/l7FSEtPej5qm6aSa8Pqy6Mrx53CI34ZGlSroP1sc8I3kMJ1ZPgz/44K8wPNiq44
o1YjLa219bcxQAPlMyA+6KnhkDiFzl+Q2EGR6R3/2C6IGlDCv7+9REXxyQgP/qflNjtnSLsHgxKX
9ozT7I3MU6t5Uz93rffNiscX3Y6qFxRApxQf0Jsdaw+d3R3n+UhVNiQB2XwEfUyTvajrT822+284
gi9kfsrHNqu/GzO9xw6Ybze3m+v2fVc7AKf0BnbI/P4ce9CQh3ATGoW4pkVDVEGVq4siaCn2Ju8Q
zi+3r9jLUWtNlXFXu5paO85M8Y1xFIxtv9Jknb/aA/FkFqORe7vLifIcym5RVCFcyMbBHZG4xRtO
ROQ5TBZx11SvNvEzuub/iCa1N0vvgkRVP2maik9VTj+WfBzmbfOe23If78bYYO7oIz3Kh5qRNlvV
A5K5fiWTuYkx2oSG1flUk/xGESSaJt6GkDs2OsFkpW2eCDKP14RK6Vig5h+KlLYisQHQReQDSkuK
Sts7je8uNKO3FppZFufA1PQtsqGXUZVXADPk2Tt6/5LVCCMnbi65N+hRHiovU5cw5nHK8MItb9/K
0pHIPdsSBQIwTtPAqWTkkQbZPCZMEpbairouIuh0ZLm14+HeaAaWZ+2ZkLpuQhGTZQgNoz8GFp/D
//J/5OffW8y/HxukPrfYOUvTTrf1XwtrH5c1/2UeiM9guGqsnkKDzzS51C9kW39EVAw7aeTuafaY
L026m9iGCsZj9K1Wce3RvCpFfhUeKXFmqr5sjs24BtIHXNvl/TxpVNKur56FH2PwyuKN8n4X1noL
gtze3tpUQDEzcNOYN5IQy6gdBjuGwsK6U0k/+6TAiezlfGaOhhDKa4SAgXAndV+DPLofPZg4f31w
EL93G3RpUHsYnBuU+u3gUMdl45kVp966mIaF0aj6MM0v4eQKUP7ncV7DBi/odoaLM4PDDLNwJC07
Q9oEm4FDL6NG4LMaYM8l4UXIbm9nuvV8+3uu4bZPG7JJLGcj4y7mMOJelF2f+7hE7pFiXjQ2sSa7
jahVIiASV9pDi6OOmKzas4IzGlrvvgDWB0gDtwRK8M/Qk2c7IhwXpDi4S8t6wDdFhu9gkMxQBNOm
1uGU/fV1sv6LXVlxNrEFHR5OKb+OJww90E1rvk7Mf/WPMQB8P7aILmnchtcE9ddC+tQe7iAe4KwT
xhZC/Bj7ZDgXYbFytRmfYaT5weLnPIeSnkRvW84OWjjyk4peRWf8HJxIbhMWmlUfEZ7ARuzD2yki
ML2tfGCoiDxO8KiSqYucBR67ldbPk+tbzwj2HI4IKwLc0U4FlKbMvh22r37Y6RjL/vpiGPbvfT3d
dY35BM50ylTql9LUSBAdkrlMxVdhSoxmvvHtpezrf371n39md1W26ArLFtvApbphAryM2tZ+qDJR
XWrDFxi5yI9NI43JccijJs00fzC5Knv4V+fBAKxoWV9SltX19k0HgWohvJmINf+dHGW1tyrAPoyC
8l1540HSWCV3uBq2hK0ZJyfpc+Q+hXOaOHIdC1DQyql9VJshUZACzCwKy7fOmcLtbZPNApyv2kQc
V8Bo4jrELGn7OOo19FvtS6L1UPcGRAFBTVc7kc+1FSv0rFisLBNyCuxqd903rr4qqjJcp4VLOTL4
i943LbCkxrdp6lmGncHcdlpbHZvhVLY+6ShsFyRjiPfbycFH1XkJd7dDBZKVaGEA813hjKmvok8/
xjIaZ4nWKq0QwnROPB5uLz5nN4Qj5nApB10/pnTt1jnr26rG/vtkmHh6BpKdzVC42zaGdNoVcJtt
HeEyG5VBcHMzPkQEf0mgsjAcNAj3tya9g3gyMBlsAA6LZ5ISW2Y2CcY3jCue074Kd77eukghab+j
+Ap3lV1AtLmNVnSyl4ithv5GxLcmdO2SczcsvLCsv5VyJF9X9VuzTbgsURCO+9SIqvvbS99DLhhS
rAJ1mcPaGAOJVvxmyoSFfpgS8QlAEIUxFTh8gki29IV9oG9JhQ6qCyR3Ubrj5DbsEBQlwZK5/HBM
EX9SxOkHzs3qPrRK0gumpFtWURtv3aTm4VGWg4egLO90SyMyB3+I1w8tKAuEsn/9QFl/ppww/JRy
nvPatlCK7u+v5Rs6d9kqnc3y1hUrCnPrilYDMuQGj3aR8OJeqsFZCU3l8apj6kUGTZk/cOSN99NQ
16fbyijm4o/5ioa8F0d1Vxb6smycjFgz4zC1xrMzTM61K+VL3Lnj9yJHEhYMNcQ6OnpFESXXXIe2
2oSrMREcOQxcVEg9TALspvBgYJL7N00uc14o/jdlZ7bjNpJF2y8iwCGCw6vmOZXKyekXwi47Oc8M
Tl9/F5V1b3dlAW1cNCBIabs6JZERcc7Ze+1/TH1t22FAMC8hlpTUYv+s+3yy39CnIsj87BjC56MJ
/1mPBr/Rf+bPqMt6ciHUUS+GgfAqn1vAp7bL7OJthI1yDKbie+fGw7XKdfOmArkyMjQfXmSSOjvv
nWHkOWdlmx//+0uTc039j9+dphwNavRnVGmeEF9q7hwoYG4boNmZ8/Yc1PKeRAU7OhV9+zsII1ox
gAIZ3PAsCMi1wafXoD+nl6O1CO3amozRIbKuWpQiOp2mbDv59bi6v2slQ0K6dax7ESQXjjTkqHXB
GYXmlvYEX/z8rWKqqFbYHJATGaPJnQ4sVGpjuCQsJT50Vv1ukfywMicIAzT37MuUjSCqXC3Yc3k9
dUErv4XIbJY6HBDHA2EDslhBBvmOhCbZSvv6uZaWejpsshbdYNzR4Lk/S+dnWhj8oRFg/qu3w4fq
SeBCfKTAf77us/QBaCnrJBwbE7vc6n5A10FaHcF3stva4meFLO0UznPkvNbeLDk6u0bzyfxza6KA
ZbpO6e0cC534n5KfnIWivTeOXXG9NzvwC0HZgJv98L8vh/tQ7p+XgwPQ965hoK+s3+c6/9WVKjUm
6hYOvyUKM3S+oB0unb+1qpyz+jwHV025JpWTRD/nbM6TPJY57+9rPW/abtd4Er9eY+197AlcB02Q
7/VU21BSswuCnfvfv7Dxb0mIQ7+ID9nhXOzaQv9yAdctjoS4ga9SdI548Uz7fq41H+/PzNnKhlEE
fmmtvwHP0ddghpEN4267NMguF3WcRKTZW82lmh9Gq0WF3zrm8hbrsnulW5Pd0E7sxjq5xFVGvYQY
H4BRNV4rPaUgMkvSZFObiDriiTBeHFUL+C42k/wqB9wm959NrdGx87nuSoydS6oD/jyMzc/8CvWp
qZhaEExHrVIyxRx6/3drV5ewLN1H19fJ/RimW+SXB02E7dvo1cEKxEJ+KFXXXYIo7S4c6jiPZtb+
/ur+886x4i0BxgzoU+gSupG4h/tN6aA4tvSqNvYRSyG9xah6gzS17GOPgPOyCrfD3HYqpSAsIC4Q
Y5CGsOS+8a7kxoGZuk9FouBm0R5YBBIKqKBxufKytD81g/0wBJSDnBWJpXS08j31ux7PYnylXpFP
DZbaVTtHjdynJvjsczxwiWbIdYfJluLyvi7wYfcHF7AA9rD5DkJyxNl0PlEFmcfo3CZNB14uQHy9
i9HhT/343cnTb0rX53ZpzLKfVdkIyybvHqRdrRKaDTc0ZOEtjcc/9C2tr7e7zbTLYsQ388UcQfje
P9d/QOM5oeRAr5JUPWhdX71ToQGpmyL/4pivpREMh9ponB36IBbDQF7NshMb37bJALNM5wVXCnH2
jbuHOZes/bky1mvTPoL470WzuR8+wjRIbvOrFM9ySMDkO1bZjZAaH9+c9iokzHPLTrw19U/0hwpL
fn2LErAaPVmk5cz0pfN1munb1VTmjC3QcjI9BXsD3w5hUjAZ5eH+Urhese35WpZNFBkn4Xi/ZCPa
jd4hrL4/tKGFpj93XizpUUaXUXWcksrYUm02D1MVQFWUM/amqeNr30UuvQPygZ1cO8cicLbTlHzc
X7kaGF1y6lsOCWbzYPaNd3Gs1HjsA2PfE9uDBmrBckMiUNyLB4z6ivkzIOGkr+tzPYD8TAywE/U8
DisL2upYewyEH7zsbfESSVs/627b7jX8SP97uTL/VanOn6NL5UWpyrL1tXw3G2oIkPkpw8H5bJJO
IqDpUa44MoVn4DfZDvc3gBcCOxZDP5Q3DNaco/SSw27ePBfKJ0Z6vmUcr9o1mdD294ZVLI/iPqSd
cJxzRYlb3PvO/m85QMAsg2CGZJkXo7X7/39HEjG+bjDg439f31GuFWHWz3yrz222b7VjnadrNYXs
X4h12EnSDvcHEvA0mTRCFLlX+aphkD6GEIfXNcGFaMYm7WANunyXRXF09bZdSUeF689LXxKTlz79
PYam5hL+9NZM4v0Pb+Vf5zjH0G0h5ia+pWP5/tK0DuvJw79LM9ls43cSvkt24c49BrY/XHTJ2u8l
QfBXkW+7rsfyAO4XtKgyjlrpkKqX8IH3w9FUkXzNAwJinbFwHhiYqJWpITHXMMZZgZfz7oz4T0dQ
Mf9u/9y4DYNi1jIBebBzf1XbMETtA9oO8TLIQHB4I0mm91aF/cqllL51Yz7DA3caiuRtNng/tDQS
lxzl8Kr3G8y7vlc/9k78RCd3ETFvJM83Ta90JjGxNTI/Rl5kbzpI2jfITsHWTyV1T24QvQT0YWUw
j8Z4HzePhAAeSjKJzzaQtgo7Smj6wDkhR626tov2tE+a5b2Is1RL/gSm1bkJMjbZqRurejsgeTbr
yj6bDC/Pg9kFOy/DSg1EHmiawTSo4Fwsh5GgRyNC9Ki6lU8jNrYCCMFJZ68JkwISkofDOa+yUx8Z
1iXL7eRRBf6mazT53M4PXlItQNohBa1/jvMv3tjpuAzqsNi6BR2ZLOY3u/eNZCgazM8mOvIxooGh
hzdr6tNtJgne4GMFutA9oULvuEDx8mcW/ZWpB8EYsjQ9xPNDbsLxDwdxdjM8CM3cKhkJtdnk2mwZ
scLuAfXatv7VBbZ2gi4XLdFF0pLsqh2oiYSYgcRcl31ePGc9gECU6dpPTEjruCeKZmqrE+EK3sGn
+fz5UKaZttPG7IRarFi1laivZdk3W0dEHH99XSd1ekR5P1rpyvRLj5wzjFeVSB+iOHhtvVydaO3K
nlIuT0hJTECxRdJkSp3goOmBTVZBmL/rAyktJmqsjcTP9V7V4ha500MEQ2ulCY+Up9r9fZ9dF2O9
6KAuboRRV7tJjfQNMIrZTHllEXtP0yyhcEHzvqrUBwZUjsWl39wFkG0+2lugtvyfoy7Y3VuSYSXk
zhXxY5qoEBJQAcuIXIMSbcnOsFP5pnXtq44UcTFUTrW+q0roiuHc8hNKM08L0jWWLusSiNg+RiB4
Qs8q9sSBHIBeI6sz3VVe2Zd7zfx34Qz5tnvosY7cOAB0l7YUHC+i4Rvs+PTUNqk6xrbxXKRusSIK
qWYUoKpdPhB+Uqfd+B2CDpeXO3FGS0BDMrcC7Sjbn0lHInUBImyBWDRfucyydvcLROXggQkOqAyV
byKhh09A3PpHC3xy7/WPedHMIc+i+DmA7MA+PMbP0CqDRWdr37vKovKyiuocJM0NbyRyFcI8rXXk
RoCq9K5mzADwkt3v4/7Kdcj7sHQgcgW+/yOga/04eU29cMNAHNBfaU9p6KEk88ZvBfiX/73w0qr9
snpxgrLMuYJG0y1sx50nq/9VdqBxIEsKNzicgNJesduswkDyZmSbcWjqsp+c/UGp3EUZGlGU/Zgd
piTPr8Wk4+ErFKBN/NTEUcl6WMROEEBb6wm97XM9Bn6FkZseCFM0/Vb6jtrmhuvcMEqwqRJhPTco
smqgQdHk8+kBFo9HOsKnpjjE8Lqti84/+sAojnCA+51ojTc/LgkQNnofDmmpPxOrt+uwdnJ+N821
qPoe9Z082g6Jl0gwPrdpLG7M6YXR7lQ0ZFcjJt3UoiEXLQjzJApsUudMgd+Myax9lwLpiQsuDvxn
8YMpWM6oir9WWXFysVvnZ0oAyGyoqy+yiX/hYHqAIN7fgDqUMEIjebBBrz60uE17kT662vSUiTjZ
91WYP9M0cbd5akSriZUHX2D0JBXqCyu02h0hl8+OiqqH0KMfqTV29ugL4vaIZggtMAETgOyoJIyx
IkQvCmX8beY84PNzIQDp5iZo8nbprQaj8H93MGSytM6/u2P14ouXuz6D1QLAZshbnttqkXJCGrwC
Vo9NC1XOVUOmKui1fNFuyqx2DOHY/O9rzv16EpsvOZtpPbumw2X3VZgUFCRpFQS5LHsvfVayeK98
f9g3c0APuZZwsdBw8QkGG48RN9jQ4YBjuz16lVHQjEgkzLaWLJ8uyA9oatyN0yTNs8yCc295+8kw
yreiJiWwrRPjUZv7hWno2qeKBWfVOc4Pe8jco4mxd2uIiAlB0mNyaeTsESxmo3IlNxU9rF0hjGxX
GfXRH+itfk4nS/A8NWTQg6KMTDIjew4RNT4ZubEeXCVfAZTY29o0PtKK7maaFtrrRHeb4PoKlMU8
GRfDcJ5MZD7eFPZH8tbDW197YF5SY/qR6Yprrk9eahmhSXLjWU2pxnpfuNWcvVM6e1pxwHSg1j7G
WuI/qpqGt24Yl7qJEiIF9O6liLlAvHqozvdCj4fmwGCBB6OwAbx03XMaa+F1uJJDKo81qzkIpLJm
Z+Jl7IvxD8OPf3Xp+MJZ420TaYZhW/8qYby6DwIw0bCjMD+RcBo126DR43UytOJRqeZXCyxtbeWJ
dz8cNA65bJaAAboAh+FvdasHL+WrbB9Y/IYwQ75npJltAzHVp0nL5zBB50qvjdwh4FJ/sJZwEP3a
XrVdCFezpBTQ9TyymE+v/71GGuwlmiKLjQn198gxYQeFI5zV+cEltW3f6wNMHjOLH63Gix/rMUpO
qCUe7n/j/qOyG5i+MPdcpPZM3rDifJmThrkF4ZRf2QSsvdc7f91fjYZ/GhEzbj3YAVRftXWpxJMC
OdmO1tWqv/Xz1889qj2OXuEe5IOsH3DyU8wjR72rU7/oVNEfRvDChNgI3a2fI5qcWG/32Ia3kaa6
IwhHxM1JCJA4ol0SJ8O0s4aEXbvVnFfkBb/i3qk/Yn9B3ACczNhTsAEcicc0sV9jEXGeRVfL32l2
pp1bW1m49ipV17pn1FcS50DVSO5p51nXrKmYOTAq2efVBDK1ayuuPAam97NvgL5MmDF9WwOkBuL2
+Y4m9aXEP7KivVHR7uzcxziyyMRy6OGx6R75QyQYfoC+Ugl/X6fRHt+M9ZYk1XNuxh+Riq4BcqS/
8ia55jToP7vFuOfxFCT+zdILa+tJfa2lTbi5j9t9G/oBwRrH0IA+6PYuqkhAd2vNs72tkE1Fikw3
/ixjha3Qlt9o3MhV3ulLlcAyMWtwDYJWKNgpKfbokZI1yyx2a4XPHEXRu3ST/tqP7YPWq2Rdt/WJ
CAGOq+4241I8poluHydAhU+h7vzWO/GIIh33sws6lfCEbeQJkwx7ZezC0Sn3bSmTfQX/Hg2nv/FU
1GB4nLy33pnHUx3nQQh1CCXaOHuIQ5ZYAsNorjWSooUYn0OX2sVZixv4J5qjXsyysRZNCnC7tcNH
GujDvm8yhYxPT15sLw5OZuYC7ZtfurTMTAMklgllFCS/D0DENv5+sHSl78uCE8F8YoBcjl3XKcrP
l7DFqWHMuKAxCCy00pIVbon6AdWSsQX2PGBiRz3UlT3d6+hRj2jgesz8LoHX1hd3jJrPZ7mO+dMI
k259/1NYLvWltvN8087baqXb58QX4ltMGvGq063kEoyWsdPADB27VhabRs/EY6SR/+ID6XqrYS6D
Cyjl62R4V1dD8pzTr90Kpfyz3+2jImlenVidPEuVP22nC2BxeOqhU7F9Qh6crdpsKH7iFFkYDoVp
kGKy9aCeHBmZoWaif/6awyKMh/qXr2drGEjBc6CFya0R7Et9Xx+zgEngWHoRvF/tRmdwa9fYd33f
gmxXONMa7cqp7WrnuQae9GwTa3EzElnfUj7r3VCj47u/9D3OoEbsiQW9v2qniAcvg+mmQGU83R9i
whMwEZXn+ysPc9TG0Gy5iqrqSflTetBhT8PZM6q1aMv+Eoca9d78MFaomafSVAevFM4ujJppS+FW
PXdDdYiY+eWQs3N4vKU6fT5VJh1/h5OlQ3t1X1QaaTrucWS9edFrqe8r8KbcCD3H4mIAx1TqRzEf
htts0o/lkEPvcjU5M7xiD3Hd5CCwnXwyHRvtElq6vimqjGoxidzz/YHOwRBXZH+46Q8vIzNIxdUH
noOrjl/33c805L8ot/xo2Glo6eAl9sZlQvB4UdMwXQis7+GhGq3Zrbv53CaA15xqE6IrGnoHLgqy
rLYcn+7pfURB1fTsRXmEQhWR/ERhUKc0uGpBXC3jgvHFysn21VLFMJIJ6cukJrmOBdxooC0f1eT8
EFXDhQLPZJG3HDOmIUDfyy1phtyhiRa+jDS+LUO7GhOhQhz7UDTE7xIDX4wdK/OTB9U76jAkuIz1
FL+0RupI5NHJMycSxoqOUQ5hdVxBg1gEkBQXeokS3GG0ZDEwgC0HZM71b/DNqYVe2c6cVaOsQxzY
/TofpMNKV++6VH8qI/UX6Uy7uHWbnWfZI0bkMto0hNEsNAgW1EQ/Jvz9Ve0QqinshWkU/dqb9tkI
vn2Ketrb0FIcS6BiI/ujPOepNW3xTf6Qo2EyNM/tPaY7jKWTD4BLgvAHI4KDu165qWKdrujqDF3x
mxKQoqVMchDc1ZsXm7S/mvBBFMMPPWXkqyXBseO4uEh7zmRYO3miIV1MX6zASbc+6tWc/9YxGrUr
wjwu/6r41Q6DftApAqDOWs16VJTZrTX74SsPKxk2BA9sx9Y7W5OertzEitZ46gAgaMpYlYbPFP+G
R5ItsvE5bTMzBq1OKl9ZWOUlZY1fAMfHOq+LF92juw6UYNr06GxWZrNODLqOZAUiOWxJNAiG4yC6
H1mFptx25Js9wnPGpPkYh+1v7sGfsiOt8qG3kExZ4wbRYTLXHGKhazVUS5+UajtFFovMgvh1KDCQ
cdZDguoeME67slz/QCjNSQVVfC5yzILj6LxG4DlkTtOhZkNcNbI7qzkyD6FEd6KLkWLp6CzIdm3e
rI0wPZY1U/2mJM9HgANaaoOUc3umtf0nJ5rcfTexP46/7WY4JnW38SVMzTasP4yAQpvW08lPYn/l
Aw5b2MJdl3D8D5OHEzaENdu1FsQCMPy6UI988GxtRqsTosau4vdHrJ0Lr3Kg2ZkDKGmDIYfDN7qq
0HbDh1dL0VoUVz2jRkiA39sGSLxXwEjwfCIzQ7Rafnwc85feDMdDapvtUUFYhdw48d6I0ewN/PqK
2dwy8L3vXvvhOkCii1S/5W5MhFVs/2iVWzHkD80ly701j06jnW2TcECTMkIsTgRd9GgVvyM6+WuA
kZL2F5cDGmGWH9eIlgDN0Tg1IScIXfs9xOUzCLEf+aCvSkVkhmdNZJtdqS923GE5WTwmKZ6Js7f1
4psVdGJJ3ucGmMS8XuAjLSgk4bUh8bvFUwXqqFT89ZaQxK7D2cNca+JeVFKNW6xwW3jd6EjbOtgE
tMg3Ld1sgk7QrNYOZIa0sbp9kX9zXWJCEocVM5dj/5TA4Aszpe0C31zxlZKENwF3bkpGP5m7sbr2
ofOTj94Dx9bVIGeNIdrbI5bUhqPD0lEIWkfsj0Vq7jgBcZUpEjVMM+eXqxD4jdYZ0ny6Evp06Gsw
I0VDNl9tWVeX+dnc7WO/XdtDrq9bx/0WYuQi8dQ5VFnwAJWV0La+BPPR9duMtuUmsz1/OTV+tRyT
aj9QQy17Xz+Iqvw+xRiHbCB7ZsVybz6RG/khlVC7dCq/lfp80sPxxJlXPwYIIlk0a4o9FdNDI/rC
a/wXM5uAebn6KrLQfaT9oRpT4sxKBkqk2SFHJFfVB3WKXRUhwxaX02JO4XRbxVCNliUu7HBhBZx3
Hf0jhvwiRAk9ArjHJOydpdLVMODCgiv45sYEBlZevxFFGezMyqzXfvKtEcg2k4n12m+OIjf6beGU
cp0A4IVq19i7zkJwV9eXpoQ1oYEyX9IprI/9aAL6oMFUA5mcalyMQ4xfoUjwRoAV6laAYAApldWH
71TeVlEiLfMR8lXVd2ejsvdVHAJrNp4CP0sW2NE+kiA+5ZRshPYu9bwe9qqEztj7u0C4r0T6sg+R
erpMwkpb+zNStmW6QLgEgZKYdciLrn4U0mIGDqN6KcCGzIXvKgMPwjBV+KxFerVUHoc2s3kFpmu/
yU5bDT05McGYBNt0SGcBUPGoKvqzprsNMhvGmBP9ngb4mENtgAzKINHlWv/gheVHW8QPcdP0dHbx
AcTJhvT011yB3mt9chTygjMFEXqbpCcSosqsajNoitmtIvet94glD4ZtXAQ/ozE9Y0V6DP3xmrji
yhni2Wlnj00vXyRroGqtjNze4NDnCCVVH+AH834YROEsPeubEcRrQwt2HbGkZcN77CPnRSsYeVhs
PExNPG5JgIWGtP+SuWvvSFz4FVXtWlaJ2pvoSNuqSfeu5x9yWz6FAT5Ud3BokwUmyyzLYJQd+Epv
dmE9oajVT6FP3jf27wQzU4E9yKgFfVYC1pr2UTktrJ2PJiJ3XajxzHovb1BsC1C++aI3sbzYlVT7
wpKAvqI3Hb7MGMR4pctt1oX5wmliIuf8Y48Ty2i3HNVMO57HbVm/rNIRR3qIYC8zvoewDBZEvUS6
3i3bLqh5r2S4Zj0BMaKqvGVUIVDWo9+cL+UaXdyDyUG4nfi1W/HhOJxO6R+A8GOEvRoZntdZzcUm
x58mWliVqGFnQ9pejlplsB531iakFOSPx4r0TzMddyxY22qayUguPLjGAWxcyE3hAw6b6LntsFqA
48+cLds1Jy52HhPRzapcVbb5CuLmHcxhA5Se9mWsw3iIm/fM5cAhVVuuDFqZOcC7wOppUveK5WKC
vJKHbNRECwOm2ZWDNywhDBLNVHrvjuiQUqtp7bgjvYHMYFpkEB0b4JUom4BsUzBZCsC2OTZzWAOW
tKIIPmZsnR4vxwnWWscwYM0aTQCogXNaTwkmHFL7wmnUOgUiOFF6wj9HTRJBzsYEQx+up/CwWdIU
MGgODWxfljTpfSFeG0DT4OLvPz+XULHOWuC/CfvVP6Yi+M4tC4xO1iAG63JhAJNYiHgWJ1rOFtGc
sxE7CN14PU1W/CQfCdaxjkb025LHJnIIB3Drg6c4sgb+ZG0ZzKOEYBBGHzA89Fb1hvQNTYfNPw6B
NTHc9HCLjLRRXPYcvfgrRJ20cCjDFk4HgZGeM3byo6l3v+uOjA0zcNcggWkix+ugssVSVPIbCOVm
5ejD2+RrFpxBJ9qXCU2wOtOfJObDzjUwZPlQd8n0JKmLzKSwgh1mFB0kIVCOIqFGD/pSrUjJMQDg
oiDjnwA4NNdqrffToolA5QnV1RvSwp1NjBQ6oGu36Z2mwS1S7nPo5ItBK/7yMXQEDdeokc5T+nhq
AeEbu6mRNlUt554waT+UZiDqmLQtZBIisd3ntsyDB5ZgSGT29xnfYOErXI86g6MqSdunVq91fBLg
k+4vi/lnd7Bhvi8iPXwEjW4+D3aL8Le3/yBlcr5KFmzP0U3TQZLrCgP5+xdVhlajM/OxkHNHz/6P
Di5nYoHJZ+yYH+6TvbSrkxux08gOwnXZtPEpAd28w/rCu0OEW0d2dLhP2zXHXmmecTFp0m1YA4un
tAHtrTQgITBWrY0byuZQW7xxc5Yy319W/v8dRfTeyU8T4xhpw3NZaN4lBO5GfrIRkYQx+ziUTahN
3jsG98aiKKsJmIu5Si03eJLDnImtQ+cL5yEQXevHYqox/6V6vIfuaF8TNh9XZeU2RNm/SIesebxA
JNHXw4zhGGvxXt8HJ9hXyi0hlGI/tDEphUlt7kqpvTNhInBXle9hJSUd6v6bU3bFGc3x3w9OPp6j
1rL/IB0wvnY0HQZBaN8wQdoEsRhfBdiErNV0I0iuLXHnlb6FCt8DyIruatG30t0CzcBibdUXDWzt
qmciNFvl0YpOFYSzTks5gtk7pp5/sK8ZX737GKsRoXC/mh7Aa/urwTpBeeiREEwjKonISEKRkNMp
e5MOYM1OH4tDAGPc5Q5RB+if209hAsS9pex0atgEc/afRmRftQn8Si7OSKowFLawhb5czUywbCfE
gUGDl6EggyZx6fKWCA8fJ6Ez9c963/ylG84hSesr4EPrbOmRtZzS/o/OVVP/anR0BGp64eHsE4bt
CPPLuK7z/TAYh4pNREP0pNfDpeN76FWxadsZTVJP3aEOgkvQ6c0R5Zw4BkZqb7w0FKR5QX3RWcxS
eB+rLNL9daS85lzlSCDn6YuZ2c3eFMZ32RLYw3g5XN/z/T5HM0RONAjCEuBnwGLQxzd+Z704E2el
+8tUM15dp89mcXWwYVXAKTbNFgS/dDedZb/9LTlGYCpt+BKQoXEad/AjtXzOoIPBsXCTgIaqiw1N
h1BJdHWnrRsHYc38d6kjeg5jubtu+q5c1xpGWpF5xDk54U9PdTBpsDRsp5RcgUJqhGdINSMDyOwq
KzLjqpF22CeECeG/ex4T5ZFMzkOmEiLFMoxYsnqUmfZoxhmWpdbnc/2UwQWm+2Sz7c7SKyxkMX3P
dVGXIya9u7UZYOoR/ZFxHN0Ubl0TnZ1+oo+L2wzeaYuIwjCeXVvdBNrYyzgWxjNHH6Q7Y0aOyeiu
4Ij4sNZcfSN95oKZz7zS7+W41nTiA3xKAWpS8D2TAVauGmr5FOGIaNNaPGSAulVQvxgFljuKKe8U
J7EBI7/2qZhaJopSO7tNGD4A11Obz0V5cq2QEGPNuYaet3LtyAKDL8hN4ZSSO+3vtI7F3jcN9wqu
LDoAduCaY7NdJt4IHqhpaUIJq2/OUwDtaU7wa9wyPxEL9Pez8AS78DRZMJaIF8iY/TP4Pvl2OZ2H
AhpHZEXMLRSRKtQFNxEY+W1zf0SYVdy8BBpRHwN8afO434HQy7al134fscM8iG7UViqU4gB8Rh6q
PARyWFl7EXBlTcOZkbzcdSQrsKJ5RJubETThWdqngY3fuF7u7q3RxZLWiHSrjX27cCMZrGPTxf6o
u+YLAWMBDfsq24KbSOaRMOG7N4zy043Jbs3kAutwhNju86abn2lifBwrvdjdf2RoLSptp38FdP1t
KguxKb0OZFGhF+e2roozMcIJ1TpuPJLfTY7xeg76wkeHqeFcADU5YcMeZXut5oc+cw+fsC/fj+jZ
90l/JhSgfUxT+RpVTzIZA46eFX1RL4IvPPbWeCGYjRS7jKlYUnpHbIMGVCweRg3Aa2FXCWZ8oWNk
40EBAUdIOV7vr3TJ6c+fVZwhMCmu7wtjIP9yf8bOYe8LX38idAyFn+89J8wbV4NUIaRg+928G5Tq
p7Hh/N85mbPWCQo46UllHfvcTo/4EP2zZjViaTqF8RPvxpisOiCMRWEl1wzP/62xco0Tspge3EaB
Qk6xhvhnpg3NEX8kiNW2Bd7YZfAvBTCIPW37bTX7MEzXBqkA6XPi8FvXK1G1TFDjGKjoZJAi4k1y
uEqz0wGpsd/hogke/O67E0zjIZLop2gocOK7v8YpUBBDoH7d/e+ZV6ItthJ5rgsLV4Po5IX9FU9w
SgVoO7W9boR+xTI0Hu4Ut44srPveLyvSPToEtbdRUufV6WNuiZfPP0OQ8j24y5QykpVsaNmrlKM2
vaxIbnoxE9j5d/UgssdhvKazQRaMPm5eW9LSnF8mYx6eUdunK2KWCa/M9Pac0v0UjWM8d4SqkEj2
e5QZC9M85miHX7UfjSG1TbNRTaP95ecUwWPnPZTIGMnmaaqNP0CwiufpWh0N48kqxW/DVbS8ueU1
f4eclr5NP9aPhZOWDxpk1HG8/eenmkscSslSXP2kfSDI+MYpHDfGPr/7mBKwoL4Iyy3BXyQGFIO3
RCf37vHNfwNHROSKLr8zUw/BlzwlMiMdMS6Hmz4O0ToyWrXx9TFe1yQIspnNEtemLQC/Zto2Jzre
TyeEEpMaXNyHXe9vbN9Tn/edP2C+t8qB3uN8BxYdPmsard7iU9jcUhUcGM6cssrBIFG5cG38IqdU
QvMp+pEjhqvRKs+z4QwFYyi2huSDHEb1PccrBIvZm6lgPDj/75knwKYHTQfuLcjNM+kWwZZRK0hx
6noEdW2NlAkOsXkayyffN4PdoMXXjPv7VMwPiYktxXTLTVy39J/ZyZ9LTwMyhzYSPh8jGEz0dsxc
kfnAB76s5dC57nXU7A+vBf3lB0V/YiCs1oidCY6cX97/oPHbZxeOzi4F1wqEJDSSkwszoA5H7Yy7
BHptxhFH3mlplIfhVkM1lo7o8aYyVC+N7zbL0rCah8/9D3KWvvvvN1UlVQgdFdCjjSjgTHIP7/T+
1FSvFFTrdIqtk57KgOQ+75fbBdb+UzzUQplauLh5A1UaP+cnemIRyuDLYpW76FUDW720tUJfI8ut
0shmn90QPQ2JaWHRBV1qvc3JLA8maCsZMCK9LH5iQMLhoev03uK4Lh+Kj1r8CnsE423UGbu45ubp
Jo96nBP+GvPvucu96dkRoaCHFJfJhhTb6YyD01zrrRmsG1VhcNVr2hbzwStU8bAa4obGmZPsIuUD
C/eZDgD6do+ZUC6ap/HFJ+2BSIP8YHOXY0f5z9PRoyNW6c63T0XrXdzaZ4JUNRQNrNRNo3byvpo1
uhfSynQ9WLCy3o7ILhZ3TdNd7tdo1vggyh8VqSuvzGum/diyow/HJtCaqzRwz4MdidepFBS6RmH2
LN06mbx5GyxQUs4xA5e50WiHm0bQmjfm89Hd/5+AbNp0SOgIHh6B3OqYLCDmokbVyjp8wugbLxAx
eSf7fhTnIG8cM5yRdun5RwwDC7ckXSKdbfEhIYWsiRWnSQxbnxb//5j9W+fdJ+mhS1wU+y79Tp2l
/P4ytVs6FYlAJTqlhrZIgHZtbZ/xCYIqhwROmR8CI/l9NzJiffrb0liYznDUI4LiO9M4GQ61p/BA
SMyHuYZg35vNq8b7P1yd13LjyrZlvwgR8OaV3ht51QuiVNKGS3iTAL6+B8DqW7f74TAIqo62RIGZ
udaac8z+OgzQjxy7w/tYT3ng9RQwNF1GldPfPW3sdgXyeE2I9KPU1P+iHmnu4/agb0V1bgkyHirB
gFRzyQa0nxmTOD6JFDkxsxzUtaiyDiS8MUBxlbNPWi/mi3z41QiFDdfTON5KdzN7xXNRwxZMw+Rx
KU1Z7SLdpHFB/OLzkHdfXl+57xpImpRz3GF+SKZnQ9SRmBQaZ5Ay8c3zgx+4xsNHwAbKXdzqW6so
hg8nwqZJEiyCAv4VHv6vXD+HcR6dSy1ZP6yOHRpUAh5L2i0+Gxdls7n3oMRtVLw4r8HQvIYjrWNk
5GgI7KC8xqXc57CxmDilyRtCnqWpt969wXa8G/Vu3BZ5GL34EGxYDOxT1aTmJdC8ELVkeC+FKPbV
ALrYjLVzYTfaWSC5Ps+XccbfQoryN2LG7JpFbQbVtOC0bNC2ni/nLyj1vZxJHiTw7gZpkzUUDOmf
sV3WWqp/jX3/U2FYnEFRGHDeXEqnpzjtywsHNGPBgDSGJjmJGAEVleuytg08vwS2FWTgLZrBVsG/
1AY/+TCuy0QaCB/g/SiXPLOzDac45pIVIMzMCRc1gd4HPqjXuX7iVFCvVXPQlr6S5BfUZebWd3RO
+XXe7QOZY+khfuWct0WzzQNVEiAcERCl9M4m0fo/I5+yM8ficZk05GfkXnjV+ES9dpHQmGjotEcB
vmMXi1/CQklXKahalMQTMiW101WbqVxOh7P5q1ZTk91bpcqmxS6xBuzWTSd70JqWr70pkf2dMVS/
aH6lvzEqW5lp1T9Xed/uKpTei4kIcCQfSzuiuQPvWSeH+Wp+3ekTo4QPwT+x/j110W8Eq/lfNerv
wPbUgz00LrEszbDwhBMc5wdnepYTWGsv56cRxPb/7/vP36P06h9FSmg8k5VxNjUWieKv+tzM2AWx
7JYJlmE4lQ/16EB7s7Zd+5o6CfHioF/mwX0zMhVQmmDtRk5196cHi/hekraAgKV5+RSHMU34Ovzy
c4J+RGusiccSG3WCHARp8fdhvuToKAlY03vaAr5xIavq3qQEVMLQIlWrKZQjtKRgbZHSvmV3Nl4R
dwdUsPnaUbz0zLEsv8SmLZcgLlISQssYM3Vrrel8kRZiGsOvxLH3fHaGVystdng9WmBymkG7Py0Q
iPv2twsivXaa5t0CPhGkQ7kj44cMsMkAZqnpa6KW3pHe9p3BYniaHfR8CrZM6bj3NW24VHEwXoBP
DxeTSKJ9W3q36X+ZsG92YvSHPPCVt1ar38zIU64uxvBzFaS/fcRTjLftb9OM/6uSJHxNUA1smtLW
Dka38Rynf3W6m2lGxXsGBekSks/JW7tWUbL+FDXlwuSFH139aluJuvHJeNw7VtkusYrXQJik92K1
Qq5TkaCYmJSChuaJ3UBEBOgzAuGmijgsCwqmgJ5rUqTg3KbBptSLDxNs8baZ7OuirsHcJKG7nh15
I27q4yAZajCQS1+MtO8XARFyk1+ckUlvpX+aKV0UUMRro1h/irB6D0VCUYTNg0JSBnSg0vI5gBH2
xIaAnreU6haXZ/QLmN7skp5fRn2OQ5q4L8W3uleygT5kL5UrrWXz9eGO1+gz7RlvmXs3j54ygB1X
T9nO3k1MdStN+PXNQRt2oOcIvi+A0UCP1H+yQy9/Q47csdea1FRRFn7ysSAsl1Qf1vPGW9g5U41K
9gk+7SKjm5rUv8NB7lxZqm9qQ6uAKMZyGRTFf4GlqNe85R2Yn4FdIi4P18KVYpvXCpUqPJlCibWE
lRW+6O9a8VbUAc43gxk0b16p06NOml2cK2fNyMOrEffpC/15CgHI/53XcsBEs39IWr6ZmwYKc+Yy
2FkWdrq4gcJTsSKLwAi3po6nv7W0eJtUKBOsyXPWaKspK/ZEjJvYMgT9zb0K4lYLO1oNYhP3zWFi
NJL2RYRK04/dkeU5fNMdOt2RAW5r/mrRqF8yt7JTwDzHnY7rDONU8vGIVnBUZnuJR33khX2zTfjW
dBUibT3rDZXhiRFf9DzghV7Fdp7uUb5PZvgMm+g2JEhh60oCBBFX+OuhIGh5cK12l+GCf+3p1mmU
fF/Q4zCHZkN6VdXh3CPH3KD1G/d5Lu1DUHBoy119kxFdutVHszgXTm+ue7bCZ98L3QWd4484CYsL
seokAU73gzLdDzgfscNE2NdgDZAFRyU4UZD1xFFuDRadIWpiari6h7zN/8f20t2/0918xCN+4tjN
aOY6QeBXxj2OWRlE2VJvE7L7AnhNUdeZT7qvoKjOkxfHJa8gj7xqC8ibWltkuQ7Vw8p3Zd/8rmqv
evG8VuxM1rQtVf4uZDpGUHfKeUjLip+QP1nc/lQkQC/01A+2ZlFnm56sB4A+sfhOrZWboq2NzPR3
je5q5XleehpBYlwSkFJLi7yp978btuqekT4qV3vIKO7Lkno/SuznbDT858DTXlK263MbKN05z02F
SNETSOD+Xcmq9GTb4HdKv1LfcGGsGq19m0natZ/KlU3KzmCk2jOhxU9tbbkvTtydotQRb0SpsALU
2lNYtndrcjOItCfSyxjWJY6tl85pl67X5ceO+hb1bIVKNm8U6FCZLo6BiVpZsWLrrNmEKEeJisdr
YquRbLjLK7mVzHRKWkX0ueAkNlY04LHKis18aczExE6aq6/cLvozxokAOr9ho5bMiauDXci9Onpr
WMHluS+bdsXaCuRj0vXzN5FbpWqBHWZ0wiw49JvZLN8lyR8HtqEVQ1WLB4NPJghCcgF5w3APPYDh
qTC+U7fraJ6N6qnQmm4/RtVL317iAp0d3uQLTdx6H/Tkp3MRzq+O7YWQIfuVhkAMAI9018AzwzOE
7OJtZPlVBOuGXbTROinITzKG2nrXPFC9ZukS+uH2qMbj8VR2qbpqdeK+hJl4mylzzWJ62IGsH3Xj
HasAprrMUTaxXTEa7/htNYlcNtajb+RPiBuTc4B29Wl+4FOgYpkiTMdvh+7Ju6Bf8/GH2Ot5S+js
IrvXlQrm3lRWkclOTrhRMgBy4bvLsv5TDcBa6spudrrm9DgAun0NCea3GgFq6AzAu5wMmbJxVpof
mCFO6cWtvZ4vsdId+ho6S2tITG2zo63Xg1sq9E2LEfNZs/4aM2qVqfrsUM7VuLowYhCZIc9jhdpy
KENvNTvvIju1Ds2McLdkl5whfJQLhRP6vvSs+CmQmTg8fiz0K6S/xjmUE7eKluGkpi+4LVduRXTw
g1ZKxZbQ2pw+2emQJqcaRqkqUWeN2IU5mpK16LTJ+fHUVJLkLDSQ1r5kuS0jxudBlOoPvxBLbUuC
ceGa+7tGXy9cGmNFP0WvlHUzeSChSLRnyMz7dqLvzw9erClrix9++e+1BgzMWRThplJpodJcZwjQ
gXlbWVFvrvR0qDYW++qKBb3hYBOXx7TXqxWd8q+iMcLTHHXQmXVxYOpA8sM02su0VuISDMttTo4K
Y//hw4gNFBNRTMafEWanihw12o5U+r1RQQAyw/+Yg/icKnxFZynzX8xa0dtlMpAJMfujRt1F7xkG
+Wq+bLQx2QH99xdkPlUbo5UdrrmWEIGqqA4oRVjXhy67FzL2D3mskxZaBd0XVfV6THT7A/NUvSHe
q1pkIXFI1lTcSm7E//VQ690t1Zjyj7X6RzSm/6PGf2TUP9XsUIe2SlYFi/Ix0jjBAG0jDtCEzUxy
s7cZ+4H9uc+jnarC5SKt6IH4dpGvP5PZhwMJwSoWUmQ9hGch7iAgfGqmzg9QEO9qPVGnxfCa1PzI
j/amnZjRbT5kttaHJRxxa6yquUpGwex+wdGdzvqOLcmXm6//Pi3gNiaQI8+Bm5/rcVAvba61i2So
vUPUqowOAD1gWAsAw+HDobsI2vyalfVWA9Z9qGuqvrnELQcVnZdUkhPDruewGjw+2CeYJvUV5zRZ
HGNn/sf4AWUcaT6nvi2jU1L5X25WUZG29bCuHM1cJDvSD/Sf0nOfHUUdXxuz2OZq+zP/+WqOR08u
Wkl76rhO9/XdK1hlw5XRx+i6CsU+Ol7dfGlwXxd1EIt3OGc6N4qTHCSpEKvYYfQyTR0SYg1ueqof
u1qnOEAHt8RjAK7cbTo0hS58l5S6qnbz49z7JYmBQYzCbyvQ3Z/qjIm7lQTh54h5bJmWhnn04Ro+
Nx71pR3Ud7Xww1PaBe8av8cbx3WGuvjT5iuVpOU+T9+Er7aQr2CzueJP6Hrxty/AmA6J8h4ZBP2a
iAZQulrlBbKwbdfRywwYlaX5FTn9ACEYnVOSF9ZxLGGpkeznXzLfJdlosLqnTBQW5N+xe4tVOppN
ljHNEIZYo9Irj46D93w6B877WWW9lo0mXzVV/aOk3nRqiChmuzNwDpI6hm9m6SRSyVJ/RtFNJ76U
2bY2sy1p0N7JFA1zMMeboiyQfi27UaIUnl6cvxxolnvKaX0szLGBrvI/yTXzsxyFjuO2AMJKSxHf
SDpTpVAOUmfDpqKYHjGB0XOZXrVl6G7Gun1LdL88E0mG8apnU7ErMoLny/kLg6qX/aK2y/Jcl5Z3
yF2xnr/6758kkmFu1SuvEjrZbQCKt1cyRKIZKqjb/Jpr9O2ZP+MWhgMhMCo+21gNSN8sxvYkJ7H9
/CxtiJZyGkInPAYFueu2p1pgD1QGouJMRCJIt9BkBgzjXwX0230d0oYveuWb+QrqvahwMKUmRFtZ
dnhUPD09/XvABFkhaXe+54ZjkKoTxBKqLimuQ27oR+mQFWwNdpu866HRXiXHhlXjwnOdVxMrryG6
52jeyYHbd3VEHFjATRKG8fdsmMvq2NhHCShaMF9g8qBrbOd9qG2t5CSFjs62PWONEmvbaMNnemT7
DEDvaQbhhUPT4xgjC3yOTPEQCdXvTdi7u04/NGaqLy0W9c9eMW95n438Eu+sKYfAQf0/UK88Rx4L
tRzorfdq+zvIrWaX5L6+d9puLy3dITovtw51Akst9BhRqENDqlfdVJ9uILA/q/ZqtAsw+spY3N0W
l//kHsAxiq9KQlp1+vgsNY+ELQV4Gue64Byz994shfdcSMPfG8QBrWfxy0j1szBsJhh/e7/U8OvW
YM6Hdsuhc9QT2OmX9TH2sAG2voQzTNhlXBjyqg1I5z0HYt68d84NcF26uG2M/I/SKd6xsN1jC0pv
QQfVOjJd/hJ1OTAx4aogEAiziFletei3H1X9bUg8b4lr76BObdNq8Is1Ji/Ghi1DAQ1S1peS8yuW
Mv+hu/1fiwn7lbUx3pQWRkfa/+1ZMdeEkC4iHTX6g34+2jR5UQNw+pn20aEJmQeHf4rh2nvV3pn5
v7Wak9IBVMwQ8iKnTsacPiERZLVG7XwGFoGKHe6PU6VQfGiD2S+tPCKEU7bbx7C7FV10zI1Dm1b2
WzPAxELI45HwpB/Ba1l7FKXMwOmOHVnZ6K6nAElrHZbx9F/zczboIaWBnUypF/NrsfWHfbKHfJWG
lxpdylIOHRw/oqKBUZTrim+7CWLLepm6zXukP1jQp8to8JOzFXPmM+rN0CB6wAVbILyddIt0PM0n
qQMlmL7qkr15JDO0nRKLtecch73XeNGHh4FuH/eo2xhB6IcI8+zKIhgisZ3k1ZMy3ZplWuwZTtp3
knxGYiiB3NiBuYN+oi1FJ911VLlKsiYD7yo7xVrL1nhXJo+1Nz3MzzqXKDwBTOnEEO8N6cZ4rx07
uZWWEWCL9oNPJQuzdSask0/j6ExSJshNIOKfJEvjJ1YV/dh0XvSqQjPHlqkdZpnDw3OtOvqwY1sz
OLrFw60LlRvTHuVNr4bPPk3818qPGUcE7UK3cdl5Nh8eUWR/C73Iw83470A99xyVLOq3+GFea3eY
An5qRe7JK7/DjXArNVow7pVEfgQcKKbh3/yss8tfrcvgam7XjY4WXGz12NvKZUYdMFlZxGM4LjgW
WKci6fd4O6pVO8V2haCkQkfL7o2mavtmmj3THwaxOmavrY3rBZnAL1kSh1X52ridoV2x00AK1Eas
/VkGWqhXcT6aca/BviBijziEW6tVJKs3rJeBUuaIKIOxPEWZenRLH02lBXlwV8Ue63JRJaes4aYu
Gn1nd6l/qCnESxxN2K34Wopk6VSU9aXwK6OlHvJHVgQCJRNELQe3BkTduG24FQpKRjbOF1fzwTDP
gMPINcal85iVOUC5cicN1orbfcShxorofimDeMJrBO3WsPZEROEkrcFvp3rwYwAl2yCP6BdWMQwX
tWyQI8RJEaPyDcy9URIJNiDy65Q0PHhZctAAkg+LStH0faKGf6tTxx3l9nGrPBDS0LcjeguUO4Po
640xEnfexIWzNJkNMSbV+YS2DM7xq2xmGWCAffVpujJgat8ev1dL/+JuB+q97qFYWyEs0blOognf
b2dAuLQDwq10NVzNBBGDvt7JNypnZcLbWPo+5xMG8tEJ0zcUnWlu4hcvSj5k74lX14gcopTtoTDW
ZJwre7+NX4TktrZquQkazTjOQ3U3oA0TwFzYF0Xykonq1wDb4qoJosT1Qs1vCuNCSse63mFMSI92
QcLyojLuSqaHH6RSU9pTLYyCoeLkI5hlWH7lRcuiaTC9hOVXodM+NakEX5gfPQstzPceZ6ot4eOo
omiObmfmpkoi/eNdbnbFNNAvRhgw/BwrnHfth4zk0+PLIyAZobjYwApHWRijU++hwjyi/hpHeUOu
729DBM8mzDm71u1vDFYodfaB54ttqU0AjskmCO22JGqjHteK03hvsodMT6iW2+gI5rX6lqsncxLw
GPm8kMIsepBOkSV4j3rclla4LXknViNO21WcqMFOy5I3EUbKhXaPtVTy0V8rJnpk2TFmkvE0P0DK
3+nIsFzEThf6GG+qqNNb4So3N5PDgaYOYhFZlJ86mNzF/BDmrbN+8L8xYg60xR6iBzRZxDpw9lmE
kz50KC1tP3ObpceEyGc2SUKDT/+icnPtbCpbdoD8Utv63qIBuJ+JKMx+KyvIt4rfmjjN1MM8fbAm
Ogjj1SSABzCPNTqCX7E+u8M2QZixjpqyXFWYQbB/oAgyonAtA5+4AQbqj1ZMiYRoH1bOpUH88+E7
g1gXYbd6fIgA+sSxGeI/LIz3MKcjWyguQHtLH57hE2/NaiSTQOAgmkcRKoaCKCc42JM0L5XUepdK
Gn+HAiVKRxycUzAnnDnMPnLTTcM9j+qbaCtc2/WxtgprFZScIqzabk7zQ6iqv3RGIhzJMfGzuCbN
PjKQ3kU+Uu5cnh2wkCyAKWF8s3xSje1BW8UVS59GgVK2QBGtodgwfRN82lLz6nkqbMPKvs8fLb82
2Rkzea39lWOBC3Jaf6rMphvyx21j+R1khIJZmiJB/LgjNgpwmo97LFCVeJEaWATYPY1lO7UkAj0V
u1qg+C5ZrgnjZVwwGoWxiyqQfbIfUfVSk+0hk9Z3JUS9Ml9qBQa6Of4hDELtFDVQPIg6WtSVtN/Q
BuxpxtMFLofVTGioqUPWCuPBO/0rHc81701R8Tslabvlrakr7+poKUP0WZUo7O6pLT3vf13yB1Ae
WD+Z5oImEWddKQjmyTs7Po5V+d98h+ZIr5hqSFpjWQzHvAokNHoXskR+LyuXmb40Gn8fD+paTFqd
GbBAz6vdpdETGwD5eKzDTKwNGn1k0+9dHd6714fejZi2PzRltjJA1+J4oXOMi/ZLt33oG9OpSQbs
X0IQn0ZaXn6KOxE8MVzdKKXx3Vh4WGLT+L/CtSQxT23EQDOrdEbNAuIUPzWM6Kg08FLFEfQMM03J
GKy0eNF14qXIaMgS62LtezvrNqmvte9dn64ZOSYvYZ2JZ8AK4NBQP4S0+R7SqThpg+Pjk5FOuu9W
wl0wXKIRwmmn/ntAzek3lEIx9oYkQ1ObqLmVBjMoKPqYXr14ln4TfinBpP/ujMm05HaHyLAwRo/6
m1NxOMs8jzRJxyDDedI0/HuY5QzzZSbNV2WKadKCEt/zhHghCiZ4aUme20Zlx45vtvYm1NlmnRgE
wcxTGPV8UdekBc1gBSxo3rpyWTGI6yAkSGT6ZagwVUs0iA0dhl3c5tGm08lEmZYkL0ytZRbF4Tok
UgYfRFWAPQbrgO6zKFeEDI2UBtNQmbXiWJCxvq3BW30m5Uvl5/kmz3vBsCV61pxc+TFAHNRU2gst
MxFWILSilz81qRTfiBUmkDEiAhOnhdIFLjZUg0/NJEMI4RS7hca2UeDPD0AK7oiAzba6MJXXrvPu
cWNqaCeynAI/9PDB1AH4Qiczt5QRVyI1kH13JiA74hTGtRV2+dazQ/Ol9D+LulN/AHt99/zRLwrS
YU6udbnMwIq+zs+Io63oZiC43lt6KRfBNEJpSeRGuz/cRWp3z07DEmGJ5MatqiCIZEgb9PZHVXj6
bmZmhnp6R+Qw7B86shKVBZ/44Ai4wwItpQ+/xgSJqdorHo6N1rm0dmbRBVzqgKHYD0J1D2FDWSV5
/BkSa1Usfbf8cJ3KPTmYnCp7wJ9rFzDHOI9s5qaT6YzOTqrk2dkBH0gTKNsGAXtxgx+P3pq6wcFN
vwwLTUBBRaUVkHURdHGznjVbCqipzfwsMByxkQxPl0E5/urstj+Xroi2fpjAVIhDRqJd9ewX6M2G
GmQR3RDnQEKIvh2EQS5exqACkpp2z9NYuyc6EBEWO8Nv9G2NyXVZs1vsI4+A2nkBinrnd1vZILqY
7z+lnnl2xvyPSjDUNSY2AsFvwsclQ/SdmI6/a1rzuRlj5SjCLsXhzTdUhZd/4J/4k5uMu+GdL8PE
CZ8ibFJbBvRHHVXhjoSFkgovuunC6oiDFd8zcqyzzd8Aa61dTxmLCJBMLYVzMUyTJP2TdO4O303y
4fstkpu+yg8Fsb+L2rICpj80Bhpr/N2qfoTmDrxu0vegOMvQXOgJJp0Hascl1IGE7Rv8o3Nndvqr
UJJ4VRuKs2d4ngIbT80lMfc+GWltwSgcAQj59J61s9tqeKYDvUkSVFU62JuTtERziwqMZSrhC2uU
KcarEpEdnIYfmH1Ik5XFZa7tWeApouSzkv3ISU2UatOP5qT0aVuHlrKhbIE2PweiTl6EUPlgThaa
x9Jnt/rr3BIvRUyihY+iYm6Jk5i7xLW/1dSy3bdR477ZybBGIT78sgMklojblL3SGn8UHG5MgFXz
ZgdutdLJzjpyiApfTN4IwstuaqAn76mI3oo07j/HpoqhNMTjs+mKet0N0cbv2oPTWSapgcYvC2UK
TegmvLBihpfW1xoKWDvfZmoOnA8zHyrutHsJEwQOYG0++hbRl8pmt1K98cI+8VT2Ja0EvMz3NHBR
BztOt20NK3oWkAOoHM46kP3l4IFrDzLlc5bVP/oEQ1GoWA47pMFtmm7cob/QUEw3KMDJrm1d7ARx
TfTA2JfL3mucmw2rcikG6DVliskyRf1/NpTKvItq/J7/Fvn/vC4Z1WGJi5gABAQwz8R19IjHKJbl
e6fJk2H7v80G3rPwXeOi6viKVA3/cWohYszsjg4fd8eKUye6VijyHe1d9CoQOQ1mhZHGkT0mankZ
p7ikTBuHQg87cm2G+rsSaoxwosoOTxA13H74sIh76bpc7rqmibeFrpPxie7s0tIJiov0UvZRs5Ym
gMph2iyMlFYpumxyCSJd3/ed/jsUMGP1ko8nysDsA8zkSA7ku2Y1JiRFgvqk1WRvgTdi4KV9hXMn
y5805MuLROj9octBlRlFVp9iP73Hfl3dhrosT06b1isFIe5KKYW7TrzeOhgU3ss+8sF70jzfVo7p
rAuvRt9g2+9a6VYnmiX1qdcLsWE6T26x9zM7V4zcqq8pkLUFt49/xLjqY/LbkvIk1rllDLcyNt7Q
wBZ3VZBpo+veH8sg+soP0B3OfZB/bZFOVzaFqpxGq6A/2RtboZUa/UgaRkoH7Bi78jTHECjVnaB4
93AxxjS6SBMxXqlaYRC7JtUavJ5lmqfjbm7JBzGi2xjadUA5EE2nRZFX5n7we7l0c7vf5GPHMlrC
rdRDu13qbo5rJxI3JXTCT4BEpkyIb1Dqv0+SbK1qSfAWK017DXEB4glsqf4QvRGkvNBoIN3jofn0
3Km95SHZDPzYPT1O5ahdfVJ0nXwRlaYBMMqSG5sxxqYPc/Fcc0r1jOBSTDnuBLEVp2ocOalOlxqJ
cbuR6fbK2YM5KjNY8III1d7XEUQSItxuR9bUF+b4DD9TM/8xlKeBzX758OM81iIzYp2LDV89dSJN
VwV8zxfDz1+chFED0pJfjhtyqEvo0pQlookuKZ7ntwYJ3BpB3p61s7539OROhinemN4Zr6MxWbW7
lhtOiSYdTdNuWazQPBMc/FLz11k7iu1uSBHF3wvD+BQRwG56YXabLROUJP4uGbEDJ0aEtjjOOgRH
mfWsNNZe1F1/JfOKEBHbcZg/q4ika6AqDeaFW56ZaGzoDqvM8/dDGg03jvXOquksD6tSA3OG/W7r
OC6Tfhs/fyXb4f4Ynfn4cldBXvXnRtD8QvVQbTl72BvO3cN6NlmAi/l72TZj+zre5pAfTaCci0fm
D+GUWxAHWTI5y/EKpegg8LDJ+kre/Mm1zRTKNbaqoAioI/nCMp11vUibyqUbRRxGp04vYitjEWG0
O8YGhnjSpB/00Jp24EXO7idVl/zePlluvu6gxhEMwOrAAUBsxr8MNzxb3WB8s+meCWZemU5unGav
pF+SR1eN7sWo8Bxm2QA0AebeQJzYhihI90lRKd8Ki9WxDfbpo6oOUB65hm3xH8wPpgzju4r/BoG9
2q2z1ET4xPDp7fEsRr40L++aXiWLIsgRT4rKfko48D9gnPPPIeBXr+hxjUSzoXrRpHVktlbtm6B8
yXN1LdGqEtRijytWu+i7GDtcxmUnDw7R2jQ9PRaMLv/QYcOv04bB7tyl5gS5erw/rWsShDLtPFoc
IBtiNzn0mr+ptLJ+GxGC7t2qrzmGW/oykkDRYr1c21bg/1Sl/lSozktQDOWL6YlvolKS31iivmVf
AiXQ5Kdipwd2N/M9HkgwZNTITL4P42XoxCvIC+LeGSFN7MHDpNP06jbLbQv6EyFEE/nVT3px7VAD
4raFT6GxZ20I//1PTomeXliZO6/2YPfE6U3vR4T8VNiPrpkaZC03e2RCrfC794BqHHnk08Pw6ra3
wnDFIrRH8UY5zTuXZdW1Bae40+OJsQLOTeHg/Vx6fnUICBdflJOEb34t6H6cnJyO2nLe1FKYGyZ9
bwGWMxx5pfHu6STIq7oSn7Q58KVMUmSgEeySCNneypqGQlBLh91jbSGaNT7P/GSX+nuLe/8Y5G6P
oIEJp5SffhtwsBtGuNJLKpQR9EGB9iXVOzq1WqI/9w7d+0RIh1wpmvARgDCwu3gM1IleTGWDcHF6
L0GNXV20KseuqMO1mkv9Vxc7i7YV+ZZqGKX9hEZ2bPgxvW90O2PeJrCTGXlgPA1pri4Nv0v2QfWM
j9549QN4RQkz6hUWJGdbBTFVfTQkJ9Pld9Uyp72blWSGZBbnUWTKyi8k7iXNFcPh8dRnWLymXQfN
FHhhFVXfqNHAF5XZtgG2iuecWe20Zqr60GIbuThtoV5KRvlbCZn99HgDpYOo34kRXubohB/OIKus
T5VtmOtiepg5uxJ+jWrsPDox+/9PgJ/oarZ+6BzHcLikSoJs3gPi/G+W1DDxIOCGSc5keUrbnoRJ
DqmI/RnctfVTasRUToXbLgRR3cfHTwb6deFPEqTZd1OHIzD+UO1W7ty8FirkHjKodjIUziIgzONk
miLYJcwyH8/mQgi3S82JuKjvoRtqR53DJax1QgTmtc3LkGiF4TC1LYvDTJz2VfBUQQBFK9ZS1BZl
RyvXhtY1hn5A1MWYLqiYrC8fIZ/HbvraFfIDnB7pLVngrOc237zudL5er8re+RotrCKd1VpPRi7E
0k1y9jrTuESxqi5VmwlSbmBa0JAJ1bgwQLyOxZORGoDxtAlN4Q9KsMw841uFLXZIg6RZxWkdbYVR
1fQPk/okCIqkzgaGGumav+SbK5caazBna6p8mgtHJbfTn+lJBnT8Z0iaI3tSNr/y/35JgVA3/5v5
H9P+YuxLdm+u2bwhY2bfglDQ0WQqvkbGWbM8YHk3cqU/4W1BmkUT6pNbCtsvELar58bOlZ5YwUzD
UT5JeOIw9s8APz9zJlN87Kzd/OoqpBPFtBmv1gSrRalfnwyoua+oAUMi5LrwjFfKPzZZ/sunXj7O
D3Gk+4wXmi0ReOa+CwvMW6Vv7nHC0ItsOLlXSBZeEweEVGOz1iuhJ87zJcijD7+Hp7mubI5vBC1m
n2bso89CPjmoir8Xk2wEh2a7GGLAbqaUxqnQEXvElSm3ogWF402K/zrt3kSbek+VjKpVqtbuzuna
93gs+kOiuTHtElV9gtRHZhJNc71f2xVJfnRgxYEbMoHZVoGittBf0Khdtw0A7bmb7DhEc7d4xrkf
gSKSuWGkTmpwAxdLMhIZxuudmdKP9n8NRkcKFJplY1nS3Nh2VfGfh0Pu16BILNukUz5spq2tBQx7
aaihVnNWwJvKT3RX//mCn0UK+aRWMJhDickDGyYJMNjHyih97acLpePl+R8E0oofz/79U7Vo+6vx
fxg7k+TIlSzLbiXkzxEFKPqUjBgAsJ5GGhsn6ZxA6CQdfQ8omlFto7aXK8kD46/KiEiRqpqY0Ng4
3WiAqr737j23K6cAu1Xzgpk4uIaIuL2wNnk75TCD8pb23RhEGn1cnAIjBBay3jSdyWpiwf0oSskK
/d+eD0a9eewKIX4M2Z0yuENg671+ae0ZZkG8fFSzynpRK+rFzqruqEBk2gJ3gujHYHg/qWPuDd0a
Q9YOZMhrtKWH+pyr8bJmKkabauCQC4w0fVEbu/FIlJjPSVOkL3FCfqbOKMgRfYM2tjo2bpS91ASw
ATwDIHP9rrApfw2hU+7qEVKT4RJrp60byPWhD6OnmivnFGXyz0/Vev/Qx4z0c3ehyoyN6B4nRnZz
/f7MxvXw7Q3rYy5HMq2GR/IggdD0gOXFgrg/G28ty5QIdUirKRymkpx7ssBYP8eB8G1sc1Am7QRw
EGsv83HadhlNH0ac6A7Hph19aeE6goQkH6sODY8wO26Vqd1epR/Xhz4lIN3RcQymRTZvy+H9e+I4
xjL25rp3PiFRGXSSv5oUnRd/qvGpQYPrjapI9sqEvsRdH5RRJ2HajGjH4JzKSo4M9azdJYVuHwQ9
yWMeoeUYB2m/ZUu310GjPLdimmjoSm1T4MY+qg2pQkjXVo2cndro/izrRLgoXaN+dP3rU6x7sNWL
WYBRctttlebLacppCqI+rhhiWN1PpR4W3oY04Ax8XznpeHHTkil3QicGBBVpsqxErSgxZRKdcj1e
doaIN2lMDoLRi/Hm+lF8fWqxNQhZ3NM9Nx80APFGlO9696FrVJ0ihgep18vJao4Owx6/0StqGz2C
s4Bj+j7D77pr42hE+lVpP2d5EYvlvKXmwuTFuu8BGp1tpvsYaDD+eGObxdvrJ5W4jXezgqg3qxuS
cBGdN226eKqbl1uh55M39l11LIwZS3LuUu0b56SWWoB+n6mOoa9godUpNk6MijpPIAL7mSmOva/I
PfaT2soIohiMZSOx8jcGS2ZfFNZDRaDsNm4b/diF4Xy2RItbMNWXZ+hi78JQlK/O4D2yafxCTv8Q
dEHnqsRajOP+xa0AToyFezcN1oR3cx1mRy7sj8k+9Nh1PW1llk+2Nh/qFYWQ9ibTViYpc1tTLTPm
v1WIgKDHS/qPsMkO1Me0O842kE1aRbNvyT4/Jp0NWX3MNxmNikfd6MpdVIMLp1r7pSUZfoSBBltf
zPpxqY3u8t0ZqoXlyWUBFQFJB/sbaTv9+lQZEd7aeaXv+oiEXiFkc8LdzF8PtOweCynJUp2ibrtK
I5g5oVcdWkZ5AcWawL2B5mRksn1PSvNgjvj9BiZYu6qsy908RtMBbZZ1Uecu8aVmNZ8pWMa2RFnm
5u4N7Ce4hlNSHfDuOTu1nM2T1j+sBvn3dlbDYEEzcJpUxFSzWA6djTRLzRjPEfKTDDVmC3vqH0UU
3emlPv1kl5pbB13zWjQjLGyPeAnx0juRe9foghe+ftTbxkchwdcv1s1qBHyGS3+Kh9i5B/Rg/qBF
FVU4lnCStfTkQuHnY0FLYZDlNtKs5JxpYj4IuBzwSOd5pw2y8q6jaPRR+s2IkOYbTE8ayHacoupu
IoghiR+ugZbMyTh9hzJQzKTBdCCjp+uDimAW5+Xj9YmNEw4Pj2Zso2adLhbw4+xKatsoE7NnXA3N
tL4ZKaAi3fyj21ZQrw0U1QST6T+tNtFf2lqr9gpzbXZinuo04f3MdNVT2oQ3sP5tlLVIZ9kbYQM1
h0iZacsYv66bMvxf9aZR59KblXn4FhgOcrUUYlf2rNUTe7XCznMTnkqWAHUNFgPr+pw1rnE3yaXZ
S7snrTmyQ/86vVcy2zzZKYqU659MWOSnGV0cuMZEtsISrS715qad766Rnzh59HM1NafrMwojAK1X
HNP3udbWW4OUIH5qJm8WQ19Wba/GdUsiyiWN6WehiLfrVDJetaO5gvkCaitGyVo3dkM50I1dd+Uc
W6GVF48t5LJuUeufCRjmbVi4t8NsuDezTNP97DjdodSUJmiEZFRNF6lp6uhFWkQUJgaYQsKmnAdi
JDdXx1OiR9tB9vW5y5OLskz2PlVUUFVh1wfGFdsUaxabgFX9/n4K42UduBMJUVbuLaBH5K2Djiwz
Hszd95Gm0uTjtdENJ9HxiVyT341uwjN5IUtCl52uzqiTx8wkaAfU/L7GJ0NdzIukTdhekIGnKLxu
FKhg9G/XDx36vzfh+sBk3dnpefcs3ZDJhZ3iHHaNCMoaQc6dNlJ3ltldLzpqjbyNTrTZ8GPpixJA
Z/BzhzypaS0zipz0m4qMGrpJ9LQdaMt3rZk2+7lXhl1nV5Bws/KS9Ebp1fZs7DEO/bCcdTCt9DEZ
BrB1NYTILWa0MmE8Ow95bXh6D1ECdcA6oR6WMIBkVLdMvYrOefkWg81JnG/iZrK8aIwO1xmA1qMq
xLmFgEhbKm1TKjlywtE4ryWAUqn1R+IoD5HVh+9a+Ewhc0bWk36aon/HH5z+yO0k2jFYSoLvLc1d
gIjLjmNWR6H6wU11iXFpPvPvHvtlrHzZ2O2PfB7hNKit9WXgmLTx0y3MN4OSvRAPVz+3p+uDhDb/
/RE5XY+0GJddRZ1gnh1g1DduZdI4d5M1k211gNSjfB64QPbXctfMamObxeBd+bP8xnOgXYxqSPF+
OfZptvSXVETmjSFADhiLaNAbjX8C9wlOIAuNI+j3nwWVA+18jczv6wNCn3CHWXD0iin883PXL8x2
jmkWYYY/xOMbKw/6dbspT1k5RbfXYreyUbBqJibbMQmus6NJZOZ9kmM4XsXhTT4+d7FmoKN2aSu6
ln66fqQO5tMMh6XdkF7hnLIqsX18tdqLyOOvHoTkF9Wrj6MkKM1lwr2INSk1UTSi3B8Buq5W5zAx
M//6O/UBZGSXgwHit28GyfikLBMbbQHU4u/WzjCTTBLnxVu1umKpBbDXlJ04NcUE2yIuAI0sxQl/
kVl51w9ZyZh8qUd4tvpZwoqhF9PdXOVhjVPO1EXGtClW2p5rZxYIxXhembk25q5u2kyUMgZMuBGq
8/rQifjU4eU/MWCMCW/s+3KLDYj+4KArvFN5n6EDI83E3o5AJW/teOiPcKjpqzfydl4/Fa8A84hV
M+gXnSytFpCI0t40iZxvuvVBDvn6YHZeQw7oZjLnlt2OAUNpmO+GplRepbLbRgn8RpW4nFPVLWw6
CjfVNVc2URH8UtZdRGHIEyM4Zr1rQyfJhtBXW7RZGe2MR5g5XrKuIhjCohtkEu8RQSXb67P/+ryi
TWQeaLaHRAc3XO2s5dasA9KtMwe9L0MHhb75x0SEbVa39ofkgzjlMzjKTbayAtLhpRdF8aDY0f1V
GNSGstsRDt9v0SYUxJe0ryrSI9rGHxOgEt+hS36rlgtQG+52XRqV8JD41ZvJjZDhrO9an86uRwQJ
aVVVYd5BmWZouo5EBSpJv5PkNV+peUqamQzRfPC+pOGUIxVlQ0RSbOszig3tpUIj5NVWjckX/xec
8QYAtIa8IBooOKyFbkzDvO40upSBrlYGU6FX52uKdaox2OT6P9C2XYHTGuN/+qM/Kpe1LkxqVGYD
Cx7EF+W2tOWZMUL4PFH7knsWTkj2k+1VI+7M7UOU02S5CgytsTyUYONrd3qFwRgGkGk/I0dpjtkK
3AG6TktvLoFXOQROuZpSnC1FuakZUDw2dvzeaJrz/UxTEWQ4WNNpkvHFLE6mM9Ku5+uz64NEImcu
RCVen9mFBjC4BIJtJnC18ny6r6fmt0brOk0JuKANQgYpjUYVnH0pbfccKwjCGk78b5yH/XqNhyiU
kQdiZZAjKJrXhGjR/TFWiMIr6VsaWcjgl4AMQ1sIZ7TNYSugnYllx6ks57o2jVNj/xx1zDBBunLz
e3O06Euu/LWU+QMLFpO9okTRpZr3y+KoB8NwX7CW5tjjSAHg6Dmee6d4RbfuHPFfFds11NybJhnt
LPLU0LwX7WXpp/YySPX/laNr/ze0oeEIwuUN2zBU0pX/NdAqmTRBI4OLRTQzKVVxfejglJ1bdJuX
3P6RrDOVhSnAScjcT8vsNYE7fnJmxzqXRah7hebuxzVg5bro1+C+95j1dLLX+Nyg5GDq29sqlD0W
aTqm148qY2K+gg7225E1kf/17dBCRLSA6kPeO0x2gYkKg6IxKulOKPLy3UfPwzGoDcND1V3/klXB
ZHqemPeW1UAPHyFSuj7Ma+yv7WT2EUDWP+iJQ4sujpmSnIglh1GWk6bs3cifBpgPtGtrToirL62P
GGPRddMvRQ+4qrPR9afGBWZ3tqGQML7xRdkUWh68+HJTowHroEf8FFZTwx4O5yfUEUE/Fvqmi2t1
10OKueZC/Y+P6d+irwqS9xxVZff3f+f5R1XPLdPM/l+e/v0lyZL66zN5//f1x/7Pt/3zD/39/Lh9
+r9+w37zsPnXb/inf5Df++f/K3jv3//pyQbZdD/f4zmeH766Ie+vv5xXsH7n/+8X//J1/Vee5vrr
b398VAM8SP41fLflH39+6fD5tz+E+w/JWes//+fXbt8Lfsz7yt/bofuP//m//vVnvt67/m9/6OKv
tq3asBOEa7iQ+GBBjl/rV4T+V812KMoMpo62buh8BR98H//tD9PiS5qt0/aG0Ku7KjTLrkJkxJe0
vwpzzeUShq1rhmHqf/zvl/5Pb95/vZl/KYfiUiHH6v72h03N9Mdf6u93eX1xDFFtU3dMbkZX44va
NTjzH2KTGncZ44TfE6zTmmLaMEOO68I+I8a6c0hR9fTRiPaOSvhcpJT3di4+loTNmwRH8LtYlXv2
kt0k3d5DGC9O+dL4YRLT1225Tc2p3yKTk870qLQc28xR2TuO8tiH/SWfCTFx3AeBw2E1Y4desXb5
CKGfO6ToVrdKykzl16DD94vKX2LQjrACgrJS8IzOoR1YHRZqdbKJTe7Fpql0aGDgWLxKMEQFl5H6
nIo9Rr+hTziytcYlbBTufs/WuhfhwkXPQ+j+mv1cObZgweybTd/AhW5nSGKZahB19oZO3gu5Mze5
LT+b+8WIyfDtqkMjErGvzHSnU9Hs8MSN0MGxf0JvJCvJ6j8bM/0xt91lLH+N1gAyV9/o6C7AX5Eg
EY/VRlPN0It1puKVe9TXLAom1XiMR32/DJCjlyIPXEQYpGxtU1k80/ROtg5cm6pB9KzCvIqpt4C3
5Kh/l2OnavXGSOdjVGlkCS0fGW2W1HW+krBRAtmwv8cqgNZA62FKJ2F0GGtgmrwjeR7+Nkobid60
YKA1oPquoHvsVm+k3eBMR5Ijn9m6f7+qsAe3aoSkixF7N2N0qsbfGHCYlg3tHfjrS+tYyKHFZYx7
hAlUMxuXcxsDWpu5IFweiHDlKrNtSPR4LmTfbUpNdghYyL2wladlwrLYeEMt+sDGWeXPIzJzTKcv
bJIPE/oQZqagbtRF+k43PZWINNKEdvvEN0KM158meraO3t3EIEU5eLzHYTbsjZbEmxmj1tDKk+sw
ra8nUg/sVLnoE++Fa6n0eiYGyBFenxCkl87UIS+cM7L2S7TEt8g13d10B9ANrXqbMKhNWrGCF5xd
l6Qfdejwhqo55/SF/IborsDIwWzXtG/6qvhVmyQsm/GlJB3U7xugj1Ez1hz3ZRRMLdkjqGXAXvDb
BSx2brljY0cJjurK9a88iZxQ5E4fcTYqmeNFw7MTEquAfADGYGz+1EPnVeNqQ4eqIowi5cPR6ndN
5eDZph+Ddpjn9JNUTQBCRvSjdTAsAWt60mLQIw5SVK4X5ybBQ+g5VlhtmAm4m1hi0urTuPBm+hKa
yck5dZfhvov7PRJDWM4O5WA9P2vm2PtgCI3dQkKeF4+cKrnrcxGirKlUAbrOXIJRTT4as4+35pB0
nsyuVkfr4yqtddHhnqy32U4MzvTjxAZabkJNCuac6IHEorjU22qgjo1+p1Z4r9nddKHNfhGjXFLt
5h7NfG8l1aXF649jaUyDCjmx3k/aDRALBuzkoJg1iW4pBka/HxkXd715b9BCB31KUIZSYYOb9SfV
mqEuYODeRJbzqPpjB16KlCovoelzsrA7ACXZFPXvrIvCu3LWbqY0tW5Fhv1+MV4AJ6s0XJnVKbin
K0fxCJMdn6zS+TH3TREYlfkrWRbzSLLIRjcUcKBifK3d0jpdo/5Y8sGHOeT9afGonHp9cPZcsIcW
ZehNQ0bgcQY1Q/In8kbdaCHN5xkt404EZpQclUyhI1JXx0VqxZ3bNsiRI04yAPSdNGqDMuM/5IJv
pDP622w0Ot/kExdWGQdlmA7bhkNYFXIwqhr4cz3AdVpr4M1r0fgIEF6a9dLF6vrMseo9imqMa0t5
6sC8Wc443IQypU0FLL1sl2GPEn6jWnm7xV1Y++S5oX9rn2KDNC8ORIQQ3VTDvRlO9ZY3hHw3v0jD
r5FMSl+uwtXa7EH0u+3CYDzcanxH0Nv1rdBiOtyRc+pmsw4sfMOUHAT3LbX+6rgtmU7pEu62jmlF
pygtnvDlNVutPSJ4b/3cNBGVwB90lvijjeAtqtPyMqYtCyA2bwfOoU9npZrM2DOcxNiQek3MYUWm
soZSWI5D5+uEfGxF+4ZFVfqoAuad4QwvSzW9zI3RbQZzNbR31OitE0zEf3BLu7qvdlG+pTHyoo41
fwO32Tardy4u8UdXrLD0O5+B3yensMds68Tmmc3vtpKifpjzX/AtC06amCsdoT2MCbZm3lqVRXgh
gMCzitbTf9W2HgFNRaYzpg3/B0UZkQyLAVtstVcN464ZQuviatYnyjqp07F3eKttZSjOoIzfu0UK
30AUGDA8hyOcsjQYor4rEo4BADmeG5RYVxwI0w9931UjWT5zgZjjF9P/jNwDBSCWnE9uyjOSEetU
v9dk+ZozHNimg3uCNONsTJfJRs0CZCywhvB7qBuSSdB7lvbONKvLYNf9vgr1oCOPaOsqGivgPG+m
zpx+AY5Oc1KB3dYKkik3dllZPBZah3bDNnYNnVK2XgurmlOR/Nx1NN9FdFMzQT1UbwoXwGkkOjHS
8+KuCaGkN0LdTxW5DoMr740wKi6wtne2i1A5MkmMMeb4Y5Skx2mK82U5ZkgAADk9dS12shz2IkyR
fIj4Z9jWMhD1dM/+NnmNDquMEoALU0WN2skMlSaErwh+VhBa6pYduTsuGrsw49GbDjew2jButtfY
G238qlPS7Qa84U9Loz+M6wsy1bDYRcgj/Lbq7tTE1AAy0j1Trfg1HbqgourL2VK8xoWnpeXx7yW0
PabAbxKaokzYk2kcR5varAiDY1JfUDRPTuocDY22hYi1adNlRRq0eg6EW4QfjlLM23ywEbCWZeN3
I7zwEmSBFolP1rufbagam66oWsiwHRoQK4DfRMJQ2OybMn+u2so4NDSQT3Y0H7V6HG5H4rDQGBjI
7OH2BZ2RMkuJuldtZI2ukmzyC1kQJFA+1A4smUlfmkOMEFpLcuPiTHkLGrgI+SukeuBKHObNBC5A
we+wAYnS44AglcQd9BgdENdf1UZ+ndyOEjJOZjWGT7P9LhQaFqEqa7HDE6+EBWjOsLs5BjkH2exr
1nBBRxjtYXsFGhLeXbF+eTDE7ynLh4OLEXVIu61ilNMB6QlhWsKcsFVR4od6g+FPibujhnaFNAlE
Fstik7GN27zJjzm2JS805ycpWxAM9kyAFZM17Bfs9+J3ocHjcxe83YZ6X04uAkLAW2zHKiNhmb0P
+gTMO1ULLMvYwROsGBt7wkLvEMhid+Oyl8WYbZZ0QKTg6IepvsuHpLjjcGYB6oe+r6b7pYQhO8Hg
gqBK/zVSN425JNwg6VnVga/SdIgvo2XS95xwmBlxd6oIxHCKLD7C+Mh3U4uqd2jwtDQx2CQVMQce
6Bnr+8wGKfuPLjKhkyrM5VWCSVIjT3wEdCltcIF7pY+R1rA0MS8qsCjOIInqp5l93gdvT3RIBjaO
wyAevO28NDkibHaYfDJ+N8p4Adl1E7XWnVsVnimz2y6sf42DAZ27DazhfcwIXeQWPwDSab3JNg+h
W2BnTF+d9LzgwN4n6shbjMGkryC+uAkLa0cLf1UGmBmTPxa9vg0PiulwTpzel3Aq9jD6gGKSDV66
vACk95scEwbJ0PI0PRnMhQK6JzEdJPPeqrUNApdm5xAajWFhvh9tZfQszAVRkkLlMx+gcc5bMsSM
Yz0AFyqS8Vdb1VB2RD5u9R7LoUSElVr0FqBUtpsE/gbOXi0Ie2T7jexfW2JKPb3sxXZMbUZOJrbp
EKU6JSOWiXoPROGgJIb0EYuhA8cXfmbGICOmCV09bdKoudC1SC4aBBbfKuY+kByNCwDRx6mCvt1H
GkTxiHMoYeh4HBxxTvDbKl2ebvsJoZpTt7sq6wmW7JTkpnCjgwKHysPDSt2UI7K3hPDsBQ3pEIMD
MWGkqzLZ2GsohybAHdRRNgat6CKmLZxO6TH7tNh8VZ9dpGnYm1B40vDFs784001Cr9FHOclMRPbD
OaLH5pbLdtbVbhMil/Byu3nDiY6cKwelnzjurZAKeDNRt+BVai4s+srSmSMoccWHaS/HqbA0Lx2T
ajOsw6CCLTQsgq6cA6WvCZZZ2c+RocDur17CKCMrxl0qzAbZr7SbmARxAakW3o4MbrreU4alstmt
bP/CVBmhOmAanQl+VENdECyVTffPRwVt+6Hcp0LclQYhWCHgGt2AvmkXctMszfjApNoXZj+REiU0
P0Vkg4quf2kdh8AAK8aTQ/SMweVYlI2yhzMG1zqLjU3v9E/IEidkbBcLCfme81fAFIL7QkC4L55M
ig5GJCZnT8u9nSbSYi138eKuhV1Olz1RtjJBP1pQ03sLGtY0574vi6M5RS8C9KSfOZa9sXRq4ChG
k6nmRZCp+Z1qBPBBlsARIKR7OoYBLhmqWAdmHWZkWJQdc/rkh1vHvOMQCUdhf9ICW9HaMpAazWk9
z37asg/CaHmM5fzaE0vhafV5BqCmwDUwHbAS+oKsNnzG0dMymukfyAGhuqPDj7TiyCSoZuvFbx+W
t25Gi99Cj1yazUsX6UgobGUHvGjXDVpO0w5hPhHFKahok6hNms2PiUNoplRHNZiHGDVCkUZbkoTB
ShWnTI+hVeHLJ06GLjF7YZrrRxiKYLNVW4MFS3xnrttB7MyvodOmgehGzte5yS1PptEU6BbTIHM2
nrHLPlvgalA16MuRA+OhGqqSNj05HfjqvZqGOFLz6r1PlQkX/WQFrn4wJoI6nVTBF1awpWjTj3qZ
yZhfkdCtLF4sBy5yrb2O8iYeXRVpsHyxqTB4dYm7V6UNwYZxQcMCgd6VggFE43qg31+/u0pBUIY9
l2qiDqA0BYR6N6nqsyPZ/hgMShxQAz/BekZxvmrWs3pzwP4GaobpoD8hVdkr0l39ngDxp5jCJJlY
O0hiQP5IEl1XPeH+L/2Y0BFvCrszLTAUcLK4havcc88ar/Bx2kNRdZ+agz+zWHlM3VjvR/hO264v
xR71xSMLy86UhrlL5hp6x2Led3Wf7bqWvpSrFJvK4DexF8jbL7Sht1lETAKRvlmeKmeytDYlSg2U
yOlJSZ9kiHU5qQhrSvXO9HTJyyRFcdenxp1qUQ7GucMMJ5ItPw80yy13eavLoB+KT6JfmLOiY6pa
EfSKPgXx2HPqDcugL5r7qunKY+z29/j9MXkU2b0+FhcXrehGkDThjewsABoSYB5o1RqSCzcKrV1G
GRFG43LsUWKGcAMcVf9ZZ4gXgfxOW9XMB28Q7ldt9WTWaG0FBiqNNnMrtaMrP5PMdW4XRdubWUZC
hnHuJDvgoidvYTsH/AyDq6E8Z9i2J0G4rF6lTwUVnjdGFE9zfEatdhua+Mch8hFl5f5YOrEb4Ayw
wgwchDhHD/U2o2XjW0ywgf3brkdo9znFOZuDlPDVSKu2SBt23CPASlkcZ0ZgxJc+IfP4LSWBBeTf
oV/YcZA8tdT0yyB/cncUm8VojmQl79Cmq8R7mWTTgBnYdu/2DK2kzxpUKb11l2UEDIMkRGSzaVP7
2SHntm3QN2q6pPmD6qXGLaBt4hlsuQunFt0EcltZ+rmQ1BMGXiKJ6zHEfJliisqcA6ar2G911iMj
h6Qp8ZTURG+pdRvgqzKrIvFabYCgQ+g1/h7RPaS4e3q95+Jc2oAQvZtZOQAZDQ8G/bqpxas2kjKg
NBoxvk61r3QK8cR4DosaRaaT7e2se+l6t/A4uTZ7ctSJ0YsG2y+ACVgpLbA0x+9LTB8lO6FwaxmN
J5TZgp8BUKCZ4txTwMa3hkELxRj7dmtV0QUNXIUVzT6hXM3vRgW9R91vZkuzzgszIdS6jGItczmo
Ag2LBv5eICSJxrOeEE3QkLVumelRmzlI8s8RbMLUGTa4G5+GyeVSRkzUD2QUk+rUA/ODZwVI8heB
oAuQSzal3BbvdlhMhHHFPvTHJSAZ0gjQGt8Seqdv6pbh8dgRIdinJdKtWpfHYp7v0rRIPZEUNjlM
YXWmYRt5nRZrLB0Y0JB6vpOUfpElcZsdzV1awkWPlTzhUM7ZxO6s95h0XYayJwejXyCe67qw/M6a
7kZMDL5r6gWXgyxgwArKlJkc3dx+pr0tz8KMXwvBJWoK5d6guPI1o7hobIv8Px0fMpa5ZeAGvQh9
h6vTL8kGytsZPnw2dVCvCq4ImUVnRz0P00IC1uw+01HGVUTwlpfXBFfjQTgkQgOUpnZcc21gsg96
ul0n+2LV9OfdbWHYNgb48MifybrDAOMvQyS2UAWh+CN+Cti731mR3SOBPvtEEm8iurzcLOwSkDXZ
rkRH1GJsjKccfj1+ReFukUaFQQnHTM/Tbt+GYFrzyMJdNxFyx8RHMrvkLbWyjnMzl9MtHOcTlmxK
Fe6OHelY75UsUK1DZOQSe+SHQ/RLERXGODt+bpg4N8kPBlCk76yiX96UrrhV2+KxsTLlrEQ5XdQW
Xqk7qNslNR5kLOkCu4im17AexFlbdWks+kkNoQdmcbLturs1jeKp6X+oqs0kwlZOFVYwbBxJFii6
ALISEkNO0oeWWG0Quji96grbUbQ6grL3WfawxJJaAA6dMwb5uenFhB87BF+d1nwrXlB3VlUO2IJO
7y7l2LIB3Yvdo219qbv1OTR6c7OIo65o8yWcNPzE9CGtcDqackEbsAh2Mao23xodmLWAeBQZP4PO
YzhRTYcx74ZLWBEeP6N47Mrq4nKS8BOJvtvqzSC3HE7TybAbBPIcAmlSz9RplnUJ04/FDO9hV9w3
960xjPDknB8pYd4ejowFw6bg76lGx1rRPnEOPTnUxDDIfiscdopwGc+mId6EzSyxXgIbxuqpXYtW
TPfdvkFrY2OPO87t9EuZQKWjLA4KZtIBdApr1xpY/HDIQ70l49ii57PtxCvEvyGAj0d3z5riTZHS
CmkTAn7DNuvIcXkSpeoeVP0Sofo9wpM7lAY5WVij19vM9fOkX4CMGnsVuENQSNLApvRJOEI9XEwi
X/aUWXdxmzzkWPBlDgsWpsetRtHr17X9WtTyd0f31jPzvAloprOJ0R0w5qQ76BEoErRIIOKWFOmV
RP1UJ3EC/pH06IVEaH9a1BhFGLrNkfH/hirax+ENZyPvVmHq5GPHsdtCP2Ple0jCRGwR8dwKMnew
vTFHxxOGmCUc8fFnubYV4qWdsnuSKr1Qr62jk1dvjj5yHKtpNrLvLdt2HaLnRHLqJBs1VarcWJFJ
B2lsWJ8XYnvLdsdRTrL09cYevQIdVU4Xs1M+tAxpzFHoG81lLFR3zZ5V7ivvAUwax8QSgC5cYjGX
mJOb0A0ZjBleEMd0XmlCUQCSXlo0jr1LRow0hu7FS6ztXGTcHq6VfrY2JowTHwt45hTKgd9joKTa
We6xXVFGhsq6QKFY7k0javfNmL7hN5FkQtVHiwMNe6L7kXZ2vufMc5ZFT3ashewY1wmnv5wrPU/G
25psJ5rCTrh1ayveiJTmpkLckV83aJ3rko2Qoda5jPtTFq3AoRGSudWrW0PLtGe3/xxUEuKwWZO2
iq0D6IvvmHm4SWX0ngDBJu/JS8i6XjtqtkGMLj4Lg1eIp9CjRvGS5Pe0fKbaR1f9sp23bv7JeSkr
bq3opelL208dunBrmGpXkS40YvTYZfmLnSXvLR5i2LFLyrmVInZCX3GjqssLSUD3MtG1bWu2n10Z
Cc8sXOwzq/SdOw31Cve3mlubWQL2zZm18NK5pSud9arT9W1biBtXIu9zqB+i/hSBv0cn/G538oPc
xrfJxM9iD+LVWvR0+9WP4m6Y5/acujrTi7KM/EmJLbpikgyBtv6pJct472avQFQqX9EiekJ1Pu0h
ye/mSLGPdkW+PaIe+u0EaGAmBHcb6buizXcc698g8LfbZLQpPKZPp+fQXFj6eJOnWHpsrZVUB7jV
mI6wdI9xAe683gyzeOGKY8ciedpz2/Rn+k6bx2s7E+aO9kHrjr+D8UZow0s0kHyUAuaP2fO0if+e
BCZnLZENczrDI1vlNywnfkVR8Dg0MUDo5LEURXrTxU10HNq48d3oPzk6j+XWkSyIfhEi4M2WAL2R
SJEyb4OQhXdV8F/fB72YmImJ6dc9EoC6lTfzpHJBQGf3EkUPPc/wqJkzC5T4r4ntcrukGqpxSdoP
WOBjZVa3TtP+VoK6QFrjSqt6pH0LvwQLFHtHb10QOToYTXHLSyoK6jr6Qx+/MxpT2vY/2Nbkyzb3
3k52tP/i8D/z//GqMCADrjY2RemgUkdknVQl20jo6ccWfrSC4htlZvlNGQgl3PVphEN3sHKkPxfL
qtYQ1LQQ8MlhG4rUfEau3dBXDBFmSM09EYwCaaFTh8f/QDrdtEsSGy2jnlqJcw9CHQ0xtOg5wpCX
WV95TlnkvFRowTdQAmBjSeAp460lBUV4ER5DXvLeEahhKYY11Y1w57v5vURjvY/SvrW6tysXSUOP
h8RXkFKO/FAgVC1BTpSLo6N5W/qHJ6AtKgw101tX+P9J8luEwpvPzsucK61XA0s1rmbCzvOLk6vn
3Ln/3wYki0xgDC2fSB6o+yquzj08J+yLnJJrvONB2DerEM+OSw/0XP5DbDlpFfxDgoP0Z607E15o
8mrzE+y4Wthlu8njGrhJ8RUPWN3HaB+PyIQsjcazQzGvV4ZrJ33P89cClbjRb3FnQFRtg8q4QRBv
bPZwYCq7pkBnqOMV3qiVFy99e2T9cS2K5DWLvqTBe8TAu5yENZtYjS19gSVUPIXlx2D/qxSyXGV2
wcMB7yfDBwiKgY7XWaAtc5Du5lg/KJryKAyiKwMFSEoKDFxlbydC5FHInqy8WJev+B/FK+viYG/v
0+ZZRejiTZs5zqyAM/qDpvA/r8Rjnznb5b/T2K0PyIqyusoy2bd5G3TgauNRXhyvBV40W9sJ+F9k
/LYqJ2Bu4rmmdqf/8TCy93HD9gOZnhWOYaur1FWvcoyBD+jLHHKvjGfINhRE8Pk0o+9p+msMEvPR
nyz/5QhaQEo3ZLC3FSTB/oTXPyBatUoiOLNEevc5oqyu/KM+/t2CQi7pdGdZjVT2qiFPY6dYj9kB
dwRUcz8daXRcOHsuLpISLy3yTVZSM0xrJ9BRPqThikcFU5SBZ5rdhLuOs2+9O9QF9iV3z/P6PE7R
6+QmW89N1lOVXiT5jUpBikSRjNYqeNGUS454M1lXtuV7iaWsZfnSwCpSpfTJsNBnzcam+euaERD1
jvDH6xTzjKfBhP1bajZ5UaLCk/7KOi7lNsv6hD1PFBOg6ugUyLKN7YB4iFS/asZ7DCdFAwOGoEb1
ooZNmgxaiQ/Dm6EBq1cobwDKdnFktHRswGZaFtGS74s3XFvEHlN+CDYZMX7f2niagFHRdH80zGnL
AMIXLUcD1OjYvISw11wuANrDbpc2q/iQ6ZDMrlMJWFl9NupLpuBbYF9ZN0evvxs6D/HSfE6ixfiw
hhoj57vbXAsnXXeOCHKl2arNvO3s2yDA1TCNOPzzKVG8tephPSdnmjees6XHgePOQ3RUCFKpWkmk
DkG3oUC2rPZa9t0ye/FOb7DZWoNYdRChSkd96SL+L6AStode89aK9k5ZJn4khP8hkIN+ycqagEx+
skk4mR6A2fTB6mOdDMNKwzZhU5A6t3/LqsBG4Y7w9aqyfzAAs4nk12H4UkDg8bIjvnsumcTAw/NQ
3ZI+/u64kPAX3YcOrJaSYdguj3hOYv1D0/jL2WRQ6KDduMQN9FPB7PZjHOFx3F5rrMjHIqS9KjIJ
JdrGvQyVu9pk4lKXrhvMMuMfa9TPNc9IR5vNXlJqEmSScryi8cQ+7/rpigAGFbJqjX2W5afUHpIL
budk36T9du6/ijDQrX9h9DmTSFhEgrmrgVfsp7JEVsGQAEJG1VZwoI66YJJoqDT0Ubz5xx2beBsT
nWZiYqNgadZaaua/ZBzZb6nZe4XU5CcRM7YVqXzcW9yhJjkfhQrDOqKknPAFxtaQRuTcA7rAAwOO
+s+Z06cBAZ30DdfxOa6CunHTQ8PXpMNSE1fRUT7ysf/J8nk/ik+j5En33KAwmm/iMXxueFbAgUYc
TPqjFMRDCokBMdXdIF/qHPnccshwQBjzGNTaRH9I9qnUrGQNC3EQOEacmmizzXse9tuwKKCPlvvC
VvaD3pnkDy0U1eJYOFyg0mcj7tBhsiAsH/mbO1s3MZFi7rSeRDkp666lCY0IP1BKvsgsK1Zq6HKo
myuuTASvJUjkKAFww8KEVJtxZZu3HwwDv32/s6n8iXsFVIzzNjoRfoNEYWesn7GbCsbeQaUxNTW/
ahGvXA9qXqbxKI3HPqw3XQyU0rMCux6+JEIxzYI0CxfPUoy/PenS5hXI66tdyC1KHjWl2BBGbAFM
BkX81XuMul1igXpIuGqSC46or1tT2zi67taqAI1UUAUjC7zlWKzMnu5zjzhJRZUCbLkzi4LF/8SE
R38sIcDccTdRrAf8WleugxemfiMjEDgTRFyFgmV6rpjLLxqXB6v+MltMG5Pz2dS8byO8K68bmODo
XfeL8qMtUkxjRWC7GvnzlArRdFPQcetXHYEi2yv3sdE+zDnezOQHTF50c5IbQmw/avFZJdUnAcgv
dbmPDg5iUrvO3dH0iX3ITRyq76OJBcQhAV1EsDhd5WRxBhtkrZyYN6IJO8CCvXbGPsHeux2aVZ2b
b0SPXppGOzdEBY65wI9R5c9JNnlbWL0ycSRfSoVfZaf6TaK9FUJIiGQxsSFc54R4uoELd09kSZVw
ScHvvFsR5HdbfyINrb2WNepPfKfu2T70OfOi3rFEimeWdLlHSNblIqaQpV05leQy0C+1BLimcpSD
jScsch2cZUN5k92+AO6J0dtSt5ELr9/A1+ZdRxRAJZvvKYnylWPLm6kYr0aox4dmSNpTWZJhNpJm
TWhtJHPPayJSKyWADK40piUpMoIs4auanwr0G2lmTzYdw9ow7QeNPHhk+oOQgVpgCePv3QxvllkH
rkkANEmvxvRl6CULd2UzAlmg+dwfaIVdOcWwyXN9NY72vhHv8j1Jbqo4g8PF6+kvgHhYLHiUV6Hn
s9OZ6oNpmxu9fXPmnSTt044Nnrd062Izirrz1H+kndhEDGC5o250izVzOm977cMde9xcTBD/4J2v
hWmDP9HHm6HO7BbUYLG1yZzYDe0xA9Ivl8iQ0TNIito+dQWmdS+adlOueyzoF9JLyI4lLL47NhKE
0Q0uJ3Z+aOrOW80pI6GUn4ruvNKS4IczFFfqd1k9R/VhZA1ONie6lHlE5e14oPYVU3VEEIQSlqoC
m+vk7qGasm8NQ+baaFSeFTu50FvxUYcgLofSIq/d6aRVFBewljWui9ELim6BTKUX1zGoBLBunszv
UThvxaSfHRxAZTWz+AYFTfuAve3Sf5VbHVA/QdnGfuNtbdgzpgrajWfL5fertpQQzPd6Vv1Y5ts4
f9Y7Z4cBCzLJowovGWWpoLQs6G/tBtMAWhpnz3seM+v3IeWS7sZ0W9KZ7a1iT8ZhPmvOi9k+Uq3l
LE0ChVFPDiBxkrtYjHHln9qFT1k0r8k/BxmhqyLj8qpNQYV21ysz3B2MiybRAYzndvOiKuLssd9r
NfMBqGs1JcU5Qy3za6IZavU9JpJSbvq53GfAlErvPi3YHi9Fm+++ahYJTBm0llWBNrPsbGtsr+8t
jxzIUVt5Lvtxq1pkeMeJ1Rcyx0x4j9sXzV2ye3iqQmJP+OBPWFPb7ATpOugnDs7XeS7WICTEwE0F
+2dFOVf9wpdqJTKCE3jX1MgKmEOHqNuaSrSFPYBQbuCGi3cTQ4WI0xUjPn8GRVB4vfpk4bOGIMMQ
UaAdtGQBbeoIHbHLhmY98JCw/PQFPgPuXs5mzARWyzVlvg0uQBxUQ8KGgxFdOI+oOTUslpbhC99y
KY1dqWYU6tId4Q1+DImv7vOniIhDxuJ/Df5JFTvcz4Cq7W3EurLO973pvPRO4+PKXIMwX0ESLou4
YC2ibNvmI5nYC2IPbezfItE2k0LzbcnGbIactiqyeQmUrXMagNgU2WypGU4LC3tObv7myniQ4xPz
MSpVeTIjuu0zctNpwtVtBkouQ66W/C3r+pZ746YDbEjpHc7gdE0vGfdf7SXrSD/bEVXK9KthbWsB
PMfiiag98+V3wtlZG00gG7wO3jmdnyM8lyvTOrf2tJYUBWk2JSOZR9RzESOMrVMN60WWzqojLSeb
rO8DUbY7sFznRrxNFlufHl9t3CxCZ0wwl8R9KKDbWERBKOIK9Kg7ph1G8jocVqpBKZBS4d/l4PzJ
iQiZdXrJqQoLDeXETSNwPCC+3lrmmBD06MCkOvasc/DG5aHz8FikrSyG41gAM8g+YVgwYbnVM1zx
leriJCGFUUvy+XgsUxFiboqCunxG+d7xcrmaRnEN00U5/CUCf3XFlTd0UvVUyZLXTTAHlCnruoni
Ypkm/JHiF2bBd53NN7IyyXrWWFXXwLvynZW6f3ENlo9F7iZW4tfQNACnive5UZ76MHuftWqPXcEf
UwQDJbUOwyjFzpTNNe5pA4tZsfPoR73NzqeXN4n3BvjPgx5dUmSOwgd5cptg1g5KV1sbXcVqS9wU
ByS0ZZ/YFYZhVp6hunG97CWiTG7lFW9e/8/L352YXTBek8xD/BtOfK03BH/txuVcl74VscTJxHsG
K6ZhPanHr3IiHz3rZzxoi5WMJryOvcNOj3UqqFV8plOn4cNuzwVKMwzCYxHJe+6iK6iiojWq+Ta6
rjjIgbFxign9SkA7CNRpOn/1pskXLwGj5FrpNZvdn7h9tYAGrOgQuM1Z4SvOZ00KvMI1qbG5mn4w
9fPEm8vdTQmE02w1Q3/VJSK0W//TQFpmZrMzWUHYImUT9z06xiMvMnDtORuHId1U3u+QxApffarS
DO3iRA5y7KYNM1Z1tIT22GVZ9J0R1+keyD0a/rI1LZlbbXBeMi36mvpjlobqDo/YoYnBidMnhw0q
3+o9/d7JE3sgFsJ4Hd0hOs3h5OzAtz4rajaRJQOYrGg8qW12mCPKiiOVT9g47Nze3DqS2gYPVm7G
n2xCnSWwqJwpi0F7sYttxSeCtaZ+53v7Ho2QOlyqz1bDoDzXLbcyCxcW/Vo+IxFKSXwcqpaM9Kyv
mkFcyVgurSb1mSvGHlDHDQ4ojgZJn44sdoWrfiiGybVZ+85bDvywg2mciHd10U/ycWNYdK/F8inJ
jHk9XpJyAN+kv4zdtIvVaWs09SapcATMOh6n5IjtedV0YAPw2OCX+iin5m1o8nXUdlTFOVNgjfW9
m8u9YfCMGdq3aNutQ9Eu/2Ly6cqNFtlrlo0BO72DZLOz0nTMLZVd4b10mi996PMjlthb66lrt2a8
CeO9qyb/Zs+1oAhZd2bmkz3/uDR8Bq4insj0PFG5CWvNMp75tW7tVA2SmdJLDKALM9ZXJ3KUAIg4
jg12SsNYqU9szo+aVfpWSutRXH/AwJmwr9RHJJP7ghXqhPPUFhpBFPuprvtjice4Mhf5tWZLwWbO
oyuvI9amYAAZW+86D0RvBvOWZF/4AaiuGpEto+xnNevttjTxflZdgCa0Ycq+YAvGqSVh2rh8XS3Y
YdjDlaPdA2YtqpNueds0+SGzuq5YFQj1dcIm3be67+j8+rkw0sOgm/YarM9LpYrbXA+XkRWzycW5
9ag+bbQVtlBSRMEYdRsS8YGZjDtSiz4hTD9vwpvBMDbWCyn8C5NU39894GszzbSC1nRTZWzMrE8X
2gr0EgoHAZLO/ACtNwMFqEAQNhSwP+gFdX82ulMK88iwo8CD/+0YlG8o8UGavJD8JQc8FKDlzfDR
R+rFA9kiOT4yHTIpSzyfamIK8ay9ZKlbG+OeeebZmIxTa/K8CrXdJJSOLvUcqVh3gF9BHSBvJE+w
c2k0ENu2l2sxGPfaoIvNNG8xTvJ4VPdJ/EhxxPl8DVrnkDCJ1CqOBAJPYfnXtKBqUYOmZYy0zVuJ
XrUmyb9Pptc8MfdRqxHtLq2dqX3NIcmUaUCLs1x5SEu+VvEmikwSn4Z1VPT43udysZWyoiz7+J5j
OocdmlwViMMBEEY3+0iZC/q4etGH9l3rkpNmz9UGmk5+nam9YQV8m1i3RBRRu6F3p1w2CB1khQnL
LFnhdfQSjhiUYNjC6RCvEyvfdcpiP1SOovtWWwVS8DuGo43H5kCLlW0VuhsbUGpXcj7ZMigSue0E
qSbcv/PcfjoFODycjQfeakSepN5xlz7aaU/datMGjQuGAUXPifTDZFoURY/wR+y6ffdaewNkNZCF
tUVTaIG76IeeHG7cGpvB68Z3yjcOXQuV1gRVxBPP3Ka53r5WaWOjA+CgjI95kUzlt0fAxeMmZLvp
Kcyx/gHHLArrRlnooZf5LX6lC/nohW/1SEm8QsIlImw1auVy9R24Ug/6d+thXyCatRdUS63KwVt3
tL3UOv+Z6Zp01UyUfKAzzPCO4KZ4nmlnqsfpzJjZYKzGjMbez4HOpChB5LgPnpEsfDY1poMaz9Y6
tNp1p3jKytGRplrQnZWl71tNgyFRLgGKBF1ujtae07yQqEcLy/BD9j/DZMJEgqE0Wd5Bpj0PcEfN
0ux8TW70XdRpYCgFDk1OPPBe9VrDfoJ/lskR59/cs0gZ114enz0AOoULApqx/cbO8cTPhP1G+DJW
muUbWheYOHjolX7XdByKs51LZmWs7Pm81UYSzrlBh0Cc2xdmOjxlto/d1i+hTRZFsoghPIZKSRc8
DiXd7NaORirbAQKqE01ZGwa3PZa/QTe3B6u1x5tbNw8nGR+Ziz0imddMCDH3VNzwAOm4t9Vzsw7N
+U69qu/YY6CPWABpw/ni+/HoU8JX9b/Rdtd9yOWrALqXxhSzDH6NTlQRD/QnJf/CBq/iR9vQObB2
OoeLcFpzyEg20W78I3ACsm37KKvqaeEiuuHSKBXzmkwM494TUXr0rhqhjDmlNnXw0d4tVKKdU2zH
6CU+FEV2ABR0liYBJ8bJUG+vk4V6Rk0FMsyjtvXLlN2lM7yELWK/oEyvYtTvQ78fasqp1KPGGnhq
kkc9PODW1va4j1zrebCijVemr64CMVSnV8BUgEHm2lM3ak9U1W+lETusfhsK36CgRF+WeY7Bh1jt
b+omfpKL7aj/ZsVhwsFtu2zVzaVV7aFgExCsnYa8922TGytGAm72dg6TW0kQhZCnALWsEy8z/VQV
eHONO2CWR6YXHwBnTjq7GbXSzxn1KCxpWFOAF1m7aXdpqBEpw/A1ym/24OwdOk44MPexDH+qFKuD
owVGx37MyF64/WPISe+DIjsgQ/kIz46UBDuXbdEIvE7qWZP2NiMo1F9jxT006fi7cp8IjOIDm+w3
BXloEJXHwnKx11snxREDaln1JMFjhtzDKqu6q2Z9AOy0NAy+0J639VKcmrERkZBoZgzd9q5tHXSL
pooWJ00R5ATozKVDyB3DVal9uYaB6znHTBS31aZd4Pwwk2fLPMESpJpeIzpVvNL3GpO+zS7s99/Q
TE+2tD4L2S4e+DV4l1tIo9wQI6Fy4+aDs9PanF2qLTGr5FFQoPhwpq6xhm+46p4jqkuFjqPMcL5j
jevlWGYvahhuIXrvSRftLGYdqXw6NMZhtcFzgRzsyENnI/EOrCp4NbTyFZWRBz+/J1CcV30Yrw2u
ExE3sxFevyYhKQ8feTx9ZYICbOhEZRN/I9zspZGfGf//RMgdIIkLa5Uvomwb3qVWXXvAmPSQ/PVU
ExmWcZswD2LK2NKGdB8ZLboUXAT8kdCpjsBs/UL7MCICQw2UEzCAhyilMcWN+l2ouxomzeYLR/An
Ro2NJVjuWcQBlITLLvW5gJ9YqtSHKMn/yXygIyxrXsaMw6xgNZgN5W/UUSVQ57+mW/25o/gwQ2KL
UjpEMPiUy+iSDqxB5C2OZ/ZKLLgSYodFhHpP3AMyKsjtoC60XZcgzMbVW2EpB4pP8M/ye0LuLUrK
OypYV0Oq7BTyBEFaalvFTjA4SN4aiECXNhr+ptD+MhbiDm0e27ZSXxT8FxAy130WnkxHfw/NTiKL
Tx9JVp0mFoDQKQ8l8TgCw/zg8bGnbTAbMKA5bgh5+wMnTIrwFlsw8N+KajyQ8SOjy+U3n7nCZkA3
dQu3G8VHfG3jq7MYePFeCn7GBhSyHltLFDm8V4jSrBMqIozTPWfio6cq7Dl7oh+dogivOgi+DkPy
OSOBSoURHU9etFKLXA0ql4phXRg/jo2sbqlFGdgvnlarAQgn3zH4xDLECpkF+P5P6AKvyIK+6JkX
9YjomO73LvKgUoGJkZ+Nge/N2y1t9Eqe71REk6pWrs7gAhtNt01On7dMb5lTPPBvvGSVSj07MbOh
xLdebip2bcJsuUo7blBXzU1k2VVTprcMsnMNhVY253SEzOB8k6481GZ4o0E4X+vLSqnitI6UFxww
uxlIlR9DTlxPVoNNXmxhG300Mc8UCsPOmoAvhITMtcKC0rGzqvqb1MqF3Bpulbz+5F71UkHOXrfR
MlRbcPW88FsIip/q8Dp3PxJ7QTCUsPr1RbnyGt5Mkl3gcx8y6c9TTK0uDAqf1DP+2CT8wUvsa938
4WThp0RWs2pWP7jGr2STBVnvkJyPCatRGMaZUNMpmVzYzc8ZOU2Ms3boHZ3ytWQaphJu21heRHtG
8yrtFAUv9XX3UasfXWwsmzBeTh7lyKl20tPfddvCq87qVgFp31rjNR6sJwLyh8zDBjOVvuhYtJko
FlEbrzV3eoTduuh11siEXmazeowWtjqpw+KLEgsLbkN8Zw5ZTI3uXWfyIafuvDcsLvKCV9GGm8TX
9KedvkuvwKbfPHtNveew+tRTZxNnOUNodXETOg8LNO0CEyTIdkY3odFeqHcPEma3Gv423siJhj33
ERmPUEmfvNkpVgU+Z+jbyN5fbs0ODPtnoc/cLbSNg5bDJE09YXPy8uHFhBTYuxReFJyO+RAUovE7
VnulHt4T7hpEi1/ctD0TaSeiInkNDLxYQqFiTgnxcGH31aj4gbEmcryOSsJwRNjauCY6o5lZowiH
NBNUfmRizydfuyuU7EAnu0GsJPunKv8SpOvGKraJ8clu7zgOQ+Cie2A+OuT0XnWRyQ9cXG2B7clw
npYxzFRX9CNfPGd+Q1gWYB9xPu27mJ/iVECjxmGtuoi/FtVSfNkSp7zUMXs6t5NfiQLd1HDYpch7
wm9WqrFv1/YLMBOaR6ZTob828wt5CF9ljQgMzReKco/AxQrL/GF/ueJ37m6I0hI9LKTPGMp2I8eQ
rW8gmPtq4q6ImRCMa7GW59SQWwmrbb5KdNX7rqO9KMZ7bej3ii8bppiA5nL+HelWn9J9PC/yKAa9
ottMufvRevyky+5GOnxTxUUQpgpsrSgNkpzIT3vJyxxFJmUxyd5n9kyU6Yl6ia5eD+S5Y5TnsGMS
rUG2WG7e+Mk9H9K9RoO0U013op1fbWlvBoy76Zg8zVoLAfjAmYtSXzyrqD222eNQGNeR5WL/8VDR
8cVp8Cm8eA+pEfUDy9kseZYcvPPdSt1kRfFqER5h9YfUE54V8gmSqsIiJaNtysNQebdeu8r52bT0
HWWgRx0flXLuvJ+8UHxBN7AYxMZZEAU08pqYKwyBwRd8rDG5LEbF1tYaAsXOp9ANDoxrUouHZajv
3YxCbIfdFgheTIvhtJhTzbpD/xxOEAQOzCdZkKcA/sb8biBjdzbtZuFBq56tQr9ZVIS6qhOIxSIe
E6nX8VDSXFG486YrussocD1YF8Ww9wBIvlkzbwqYiSojuYlxxCzgfTb9c1NzHZohXNRwHMRv26Ia
pywyino6pUa9MZcdah7dKWyojIE8N5dyY4QBriGv+ZPqbFnSfcICo1wA77NDIbarvSSEIldomJ8u
A7TGolMm73Oh+V2N3tstnCSMxJ8YIDVuav7Q9hdsudTFpDaKKTmLSQmoBt6kzFaayhJiosAgpwiU
ZJmU8WlSbTr5rJiLnpkgmUW3uaOWbCzu1aR8aCZLeTEcaVa9K1xBveiSzMU+K0njTd+dMIFXWacR
h1wa0WnfZdZro/PZzwUYDXYipPu2HDu7zsUYb4OgtGkze9QcFV1IJVZf0unDkls3jn3f+q1UCDGa
OzFhoJwG7wFPkK8t6G9Gjbgy6CGsd7aySVTsIOGUbiKMKjqNvFnz15jKm2ewhckYVKLhYJvzruPq
lUG5XSWMO5MQZz7WFJIi2WdhG2je9GjD+J9ZTM81+oXCS0PL1lPOgVhJZZ95NfuzfkH/IkIzP9UD
eD03tK86YmYYoa2mFUJVM/cDrg2lXZtuTq8tkXxzVN1tpOu7kcQKd11S7NoIIN695ol9HfprqRH2
yKSHQJpTKJwdDElEnsa5ETusOfAYltNzrOSfpCnfZ1h4wbJgytCKpnLmibLNf3ZXEGfeFhXQKxo2
GbZTNrJTraGHR+VZQgtzzWilGR8ievcaZpm0+PT0hQLRHcVUB4mqbxskar5R81dpa0+T9DbU2WHt
9ivtFA79pkDuzPV8ldjuj1DJxJJoi1elq10TOWOkl8gqotuFYNl0J499J9VIFjTehUcELFwl2dEb
/wwYoX5Y4yJI412o9qyLMotFsUUJJWv1CDxuvxE5c24VPqu9sou5umaRxsCouS95XGyVFLhO73Ks
L7gQZUKlkmhJb8WYXtuQxDxuI8INNel0XX6jeS71juBy2PwuH+DCLM6usu0QgCGnnuuxPRA/OeAv
3bnYB+K84xFunkP3F98aAngeENphqHRXE8OV21LKRIDNDFivtuzyJvVPm3D1hwkt7+DdqSuqu2in
am+AOgna4J9Kt0i5OIswR9HoGrONzxZDZkSLZLZtsA6shGe8po0dMIFZ4jXmj54pLMy/i/DhpDvW
G78JI1OZVS8qc29Cj2tUlNt0LJ7U+Tmd5CHr4x9FgbBuDv7Qte+RKQ4kPPUJR0xZWmBJVGaSxWBY
qq8gQZ4zmKUZwOnRrB9uM/mAy3wFor8S6f+iSax550+dAYU2+YjkYSTnGXLElSSHieHEqeUX091h
VCrQj1Dx+y1rEkZAyklJcPSV4t8S8u743HwEjrXXZwebEjJa145txEpBwkjGNe325T7ReJlYd4Xh
b150W68rsEv9qGSaiujmiL8R6dTKKZ0nTG9ph8ydr67XP1MzpNvVLgr/vK7jmHXQpjl7ad/tP4f0
0/GyteC1QnOh9AirFlGJVOPPezF7WokUCpDlruELI6p/BiVdHT1RcfOgB5N503pSMoJ82S6VS0sd
9kct5w01LY/Lnbc3cJOs4kG9yETFylysS5Vvl5k7w3M6kpU24uLQUzvJNuskXXPtlH2gQgifkws/
REAOeI68fywwLsX4qmZnCLf+0h4reDPs7EXBIDSYAzcTFCyDfnOrX4Mo2KXDffkKJs7Kj5XJN5T0
6uQ/HPCEKMZ5Nw1/RUVxBKvevvhr9BF/QB2MVXY36meH8jn3L2HfqRsjbpVjVd5art6p+uXaO1AH
fmzSNlduaYmngptTPLnb4TXFYM7pRC1fFdjxYzDRhaYnZm6dTaxooo3gFMIWq4M/1/AyQrLNNjnU
xbyJyb30pfzCXPgR0SMpQojRemK/cN747ZXCB4Fpjtx8Xk9vNBz96bZOvbzZdqD/XQopUC12Rv7N
zSuCFEqmAjUCXyt7trb9p/ep9RhG9wK1YNsTaTs5A+HBoVMvcUWzaFfZKy9q3kUf20FkFe5r30w/
WhON2IxJiYWJF9gaWTbQNnvXeso6K3whkdGRw+Bnq6vmx5zPvymgmVhp+QMVpjFJSgnlMd6KUsfW
4ZTVuuTltV26gIBz5vtS1+z9iECGoNJ/q4TMoYKqcudUN3hCNQUOd7bt1N33EsNsI9SdXkv6AKaH
xcd1Cr8GPoBQKyrnG226mv+Jfqc0v3p2r4r9gP268B46JsWp5DocFhuTZLWGfBF6zqpU/3L9HUrk
BrVMqFyYSt/29gLItpltoI5Y9efMh79nrTLhoGWO5IGUaweUzrzBQMVKuMWaWZkYG/mxR/Yxst5J
J7op9TmQOJonG75EiAhZXQeeZsVQ9pPlbjR9W7Mg4COU1z4wFD9u8ThVG8K8DEpXMaAOPkku9o31
i6fYTFndEwu3+wdOUQ+fK4gJPZv9GY+E+SgJ+Nm01ZaAlSJIEMNa2vjPxW+KPSSZxZbwqG95f0Lp
Ng3YgwzPXFGzygKxn/+OZRQsDDN7Z8a85epGOMy4+OAEzuzlRhvxOcbmM3q/6XDW40fbMeokhzr+
aQVtm25gul/jsE77lww1mEzJAcko9TABUvtauIB3w3sojk2YwzAw/Wq+1Z2BQUFFgDlGw97l+1uI
A+mVYJDnlJBNNzWr9tLNz3H/22hH77en1nvUDrwpvpLuq/q9qAUWrORUssmrZHpsxaVH+wm7Nyrb
VQjiatrzFQVp1GzKnncLKZK7OnXNPZWIbwDxVk79IchyKlNQ5CePsdtMmk2Lbm/RxIzYAkuZSi42
1TZX3cq+1Q36BtZxsVLR/PWI+j+KbjzQoh8gD4DCrCiJwyvxH3HntRs5lm7pFzq7sbnpbyMYPkIh
G0rphpBJ0XvPp5+P2WcGVT2NHpyrAQrdqMzKVBiS+zdrfesbjyGY8bVB06JiNEHluv34c+UwzPAH
nIWSWJOMqsFZDOV7q+rRdumrot3YACgxdA6MOtsC47z2aJnvQeOQT7WDkUw2G/cBB5JLSDwzRFag
+tnSdgYRxE/kmazJDli3FCBzfARwhDeB+DQY2l18EJzSLA9dzMeYr9iRQ8thx4iuy0Tnd5QzZm8+
mgxrzYR7u5nRHriZp2Ll2Xw0SfHLWgy8/rM7MvxlkBZQj8bFa6FG5OfvqY67gTKxDh9C+5zL5mw3
9HAVz0qxDvu3lk/Z4JBSPKRK/n/Aq9fZD4GJ07WA9GWvOtkcHMREefmKzI+Zi9Pe9SjIM/MDpYAv
OSEqqs4BkliEyxeDRwIDYqh2iol+NGwja+dTRVbGvilZOKGBoUkEvYbFzuJieGiHFx8wQR06q6z8
BtoJRRZ1lPleR0d0L/vBjPfB3KzmCrEJwlH0MBBQAggl0TZn+7lcMIbnkC2WFPuOFRO22nVkfth8
aqWKvXL6kDVvan7Ma0LMW2AH3b4zXnrO5DHmmul/kGmiNEGCy5KJPVDO44pcdG5qtNZsKpc4e0Lw
wLGAQJxAFLVHG/RpwB6fqPWE1auLatYxaa95kkB7RONHn8iCeaJKw1SkGEqHIe4I1G1u8VyE+XOt
Ldc1tlIzpwjRErnuyRBZsa3hvpa8hEQ85yFIoSFIWLA7IcMr1X22wgIIMs33g2JgWHgz88uS5U7Z
ATFWTyY8L9YRW8q7iIxYv8SHUvnEpOBXWmedDkWY+M11TvB74dbLJJKBqx8iMTDCsdvG7cLaAJ2+
q+IESxRvlC2BJ9LDkEdiVwXBvRHlXj1I1xsZ+YRBnm/QYw+vsCwxfDZfxRJhnYmq9IrEjO6iTt58
0m/1jtVGLG9B0qD6i9PnjjbrZNr9k44aeQA5uMBUYovJpcWGF9Us4gCzHihYXxMzRBGsce7FDI4Y
OqPn7mcB2O+sxde8NxDl2zudL7ZjB0fPx6ioXE/OuIFadZhZWPEwQQrZn8L0oex/ETS89tWdXnzj
jFsFF5DGKNGPkvhle24OPlMcHW0YR93GMZjCatgGpZm96qRC7jI7TM5//kdn0ZuMvXYyaOA0tuSu
jv9YFsZPUgyNl0MU9wJZh5ANtU+A8P2WCE9aK8I/EnNwH6VlUt0TKObS8q26vPHg7vYPS3nGemAX
Bz1hZi3kDEFyaqVcBK+gybd6Fd7bekJVHr8lFjqL0sDoiPkOB3Onb7iMu0vmMkGya2G8x9CrakJ/
NZLXRuwg5PeVT3Xus+Th5CCMyWhtRmf3U8nCSBLrUrZMN22CJZQEK2Uv1oRq4mHRZNN6IKaSOga7
45y/hrP/a2inc5Gp74HL9wZle6HIBTui1qKTKMv7OGmMV7saso0hiFyLYWxlu4HrKUbgg+cfLOGC
tJzmFKnzseuwBUmcW43XINXiHnb16ZQYGoM3nshFeGnn6gl66n1FXW4afHfdWZNA2lCSytD5BfxG
w6ajrWcBJN83zacfVlt3cn6s8wQyceDAdmw+J/9kVeN7O/XbKvUfQr275Cbf5RKV2ttsCx33N8qd
dhUgtisS/Qxs21owJ9fUNG4YRh+IelkbPBqGAkaldumpGFrelMn8nGhkQkwPIV4SENOrUA5vY998
KjNGKtuuJyXXBlYPjNHIFdjEcLEG2QBI2XzKiQSO848GUWVV8cs9Bz+Twkb8ro3uoafHHvGKtzje
c04Mzmmmxr+z+EMUj5N8jNo7v462qSQaGWGDVj7n9meHwrByiDchvmXKD/gc9OCpwtSA488zwxi8
oFo32UVL2E2goy4DhFgFSyJkm6VX6vHK5Q1VZvIQcUjjnIJ48UKaE2A5BnqS/VSIJLFFYLSjxit4
yC+idyf/NTRM/9vupovfo/E6B7woAEiW/EXMJsRog+bmm7v8WIQ6crV8d8vobaZEI6nHX5t19JJN
9XbJyez97zypNllLrTIl8Xap+8nIDJptHJqHitMuT6c7HWTCqhj0rZGaH3H0qGv0oJyPAQpIVaJg
SBiPd8m8HzlWhwlT7QSICEJJNbXHJTKj5pMlI2PXpWzTZmm+Rfb4mI/lXjNQWFWm/1W0+THp+ufY
NldVfWGh6fVol0onvhXqpFVMQekTyB/zRnaOFWI+Ik38t7rI33o5rgFkP9U+pBqHJR/mHqZEXv6Q
4ZZP9WDtJhHJdyjyDeuxpx1nZwqD9mEmABzoVXX0MaDW2i2K61+RCZ/LmlYtD28bLEb16ZKdXaj8
WhXWEY4NQWJ0nBSshBas9AgXsdMxUSBy1SWUVQV4hREhDDZDdzJ9ogMk/2ucwMGbPEkoQ6CMu5ph
lsFa3sDh6QR3VsOjSxs2eYKrtvPqQNx8Nh+qKvcFDXEIgMq1bM9GT9EJRgu0e5LpHUrpFMYO4ORL
ZDyYebObNXZOnZfyjwivA8HKrF07MqGKFtxtg6evaSmotLcex1zRDHg7dmbLsAmkZsPZrsz+vTem
dbyDT8Gx3Xupa0PwpS9RPk5h5Lu5ZdwSvoCcNtasF2ASK1/hEkQ8Ie3tdwlBljpNOG2SCEhBy+pN
Xzc3SnxXhHwkp0w1XFbtcdm/xz1LSMX4mZRn/NQ+7oQGrAw+mPl7mn6zzTwm0kf5cZEasTo/PyFJ
QcvJ7zYvMAg2YcaCnaTWDClpaZxCoaDpcrEhI0n7chMG32Y3QN1nMgaVaopfeP6vGie4oBR/a+On
IaUEQceI9+Pep2ex1HjfMR0wEusB3utGhNjuLB9zOvX6VLB0RZFRczp2vkAbwrZUJW+L7KmT2sGy
CbMW5dmPQbrzUSf+QwnhseBZNtTaAQmt58ygnuRHnkz8XES6UszPUc/jYB6OoPl+aZRCsUAzobPO
lPa2UtkudwWW8uZxhDDHmVKN7opxE2OShgWXHjKzk6dFJS3DzxGKgNXT24TVgwMmo5+A9egPBcYA
PAqHHQBCzx27rzCvn5bSSkNwsg797kA4Fl9Phzq8JOgAS4JS1nHE/J+DAhDxSSHXbQOH7GGOwwJg
ImEQLPi4//sTDJ1Lwz2cwyK0w1NhIg6CjFI4BLdU5s5Ez0yPWXf1j0AwGBPulCjtqaEXmPxLkF8d
SK6jTD/KmZCM75EIjaY9OGN3R6hlEGBPwkg6cMfB1WBngy5MTQdpikejH0/s2c4N5oq0qSCKqZXu
xySxV8UhH/YcWldbM66tpKHtAJCOT/oMHiHpnd8hTWzUvVomiXBA92BDveCj2EcIJdpmSwTqzqSJ
tNxvYZTwnthcikdmeqRXbnNVvsTDtB++Ct3e2RiAsOEeLOXyUSfTvrHARNr1G8F+q3ZmW3Mb5d6l
J8mM6hRqBTQOImDrh3h0XuOpuFSkgxrL9wMX2XCOpnPzKStHbb7ai1Nm2elwezjMt9ia5KK9Cmfw
UudXWOyIq0sJB+zZVlghEIY4+x13+bPOxS9wN3DjUaofpISSgjY6BHGTTA3RBzMa6u6otQi0WvEF
U/UeoFIrwidBdJVlDEetQ0MDBlPro31vIKrt07s2tfYay+gA2SoGkEvBnNIqUOWy9Y75fEg1CcVz
OAAgMolsNBR2MCxBBkFyFSmI+X3WMTMkigoLEnsu+AhHjUNA/x0MC15ipdOaW8LfJPELHkJHt/eE
ZR4MPCq2Hz67g7tr+uquL7+cmklWyK1Pe1DB2yGLVjH/Cqho9faxLasr8Ga60W5jNTBRNG1Fmsw1
0+Jf/XytGdQX6nfdvRCsA6+GnAdma53YqbA8tkYLN65EozAikF3ypOGSJuU+py9JyuA7yKmsKX7c
bH4N5js7k7/NmtAsZ5dGM+qwm0kKrqtQLH8i0AAg5N/PaQfu2f+OoZ8U9VuefUZs37Anh+gRSQS5
hvBJT0zo922QrWOi+vgemdvigY7K26A9AJcCsMq6BvWRCt7saWm4go31KZJ21wH9kejKgrTbmRE/
W3un5HuvqNExPmLwgR6O9zFn1JkxD2WOzc6Po+iumBn6krSOci8zWobb7wmJd0b2rgp8pbH9Km1I
mtOv2v/d5AQq0Dj7LSHLn0k57sgr8SYpH6lSNRZNcLgPtvWKUGtbF6z5XTTElL2EbRb1w2ynj8J6
GhzxIaz7dOw2LO5XQYcwxv5JCCyEVLPCXVlWwUeOTFZ18UaWApgwYG0xrCYeUv78ozjmx/Rgjmh3
gPZQbu8q42cKBa5TcbCw0WXqRS+eAVZC8RMoYX3wjCxrQTvCJEJeWBx6+lC4a6jPyRtkPd/jBHGr
u8XmZmnaRudhFqJdTrN860zw6Jr4I1TQ6LPhMQvitWkjLGIBIcqtP7BSmLDXWU9Nzunm3Oup+bD4
lvIKSSo79xEkhCyarRlVezAwx/G3XwKq7ABvRGNDWiiIBbP2JDK6FctIuDPGFinXIQkko77hKwKU
Qa+HF7l2E5SFIMohCu7j/iKNQ/3CooV4Hi3d9w+8Un+Wp/FuxBVsE5qXPiAER34qKpNxzM0Pr3EP
CO9bMnELtsxsB/c57K/zvBuSM6F19Ar2u1ssMK63AmFeV7P3JNlb1DzpjtALCX5mxvKjRndrsF83
IPg3nFgO4UMaifcglvuGa+saRsuy3n2ycgZSY3JmeznV8aky3B34vZPTME8yv5EDcPGgv3cpD8iY
62uGko31wD1FfUxC9xzuSBdgQNNcjf4nFxLVxsXgTIOJRe+hv4RaSC5nfSVSoQ2ak82BXo1YZYe1
Etc2LLdjK+6cU9y+WEA8EvUSMNecMvuAVt/OjgAXiR3WWB2dalaOGStR567lp4/1+CX1TOzMUDXX
YnzPAjhngugrZBK5J0CVWV3trtohPvVTrY5R2MV8P3QpOXI86F1U7TaChCk1NxIFSz9N7S3gleCt
ZTwPGWoiOJrREJwgdBxJnKm9NuTPtot2WFaRNyd1fp2DRj6gqvP8uYa9geVmY8aluwkSDVKi4Ris
ZJmPNBq0qwSXuOcgKUC/shZuvnEbFNxZauL3h401Ad56keUOz2sLAJwnQuPYilD34K6zwI+NUNp4
ZAsj8sKgIrBdX1iz2S+yl+dtYx5g60RbP9R/2Al9dF0eX3Ko1Dzwg6MEj372ISmyvHPpGgGuo244
RgC+Ti34NCTiZXkJhZmRQ9GkrHVoc3W/D15No4cFCJdo9+dfGxvkWOSWKEOX38UbsNfiSX8kuyF7
RtduUdk3iGe+4gItgNbH0xX0k3VKWgNNtMi5f0zmYOYS2WG3+UNCn3LAFyOdY6iVRJ0n0Ljado63
JIshVrYKzZvb2dkVk8sEI3fMEyPg78iYoMfpzrtGSgPl1eBspC7FqSlDIIgEMK0r0ijgi2kxLJTK
/CSWVp5aVksnt+h+ckCZ26aTmddpMeLRecDlCa0J95c7ktJEF0G8ZbMfJnZ5o9ube9fO7t1xqvih
JoxSJ/C3vQmSv6tQpCjUje4CBej7skJ1Wycnq4lLnA6lzeRFF8e06wRvsH+o9bHYZk3vRSGAx3CZ
zUkHtGraTuoYpLm1r8HRJZmwTjbehamDnFyQ0Jghk+UybO6rPCQOq8M/ST0KeiYarkCHnWNbM/32
5RhReyhjl4VBdA6jO3OYtVPR3QjzKs8gGFUXoZrR9Q5/K3MyLQeKbWsRcwd/RvrWVdUhD/bQ5HAD
YTbaGnnz7kY9eFUOXCsGG2kEUb12LC5syS7yfu4e+ODMk6zXYxTVh5kLGEInRH3lMHhG9ZSmuXkx
5Q98Ex5iRfmGzHxGASPuG+CblIABm71OOfvZ5hjCHHSZMe3MYpto/tcoSziYLb1kWA7H0Eh4lJfF
e4TU6lILn+TkOjsEVvF7mJjIo9eGGORHp2YUR8vG5Gf5VbGJlbHJYa9uaFUZq4k02bVZf+Roe2oh
4ggfZkYoWZ2FfRKeWOzBvAGD4+r+rZsK3JxJR19LTM2q6yYXVRTJuR15jIKKvSDaajZh2+N6YxNv
osLKfCqDESEEuL5xThZZIVSDsE4PIR4ZbF/DBZ80hid6hupQp8zBjHwZt0eYDQcbY0fqSiwibOKn
YpxXYJ2knHysL9eAXeXeVuB3MvutXSjezmJhNObq2RTVgtLp9d1YNS+OjpktzsordD/WBsVIwKvK
jbOZvzTQsQ+9hXCTAeOuSBmvFeAXqwKMXmBc0k5O+9JkgqT3kGLhwJObwClKwgXPqsxg/yoApC4h
XTxggUSMAE6hmW7ZvYFDncKRqZ2GDDRCS16hyvQNv361KGiItTO9YTHCRh3NXkJ8KOMdVrfBWNyp
dBHB8EiWJL9u7UF11z5s+iuy4i+jjpPDDJojyNUlq+G4ZP0UYaVC5RVxZDnp/czFsEKnRSIzGXmb
JoIr6BbOl6l4oiehtnSOAaVSRphOZkOrBj7EStZang7pc91lN7BtbDaxzVdhO24dNeC/t0PCO8Tw
qsLYgtmeyK3bPZeRrO70MPptJEa0k3hLUbUK22s6c0neZVAhCyAAXWTvJ4wrLwnmQ2JtZ0+JArdp
ZD26giWavowsWvcWNbW1UUb3XaU9++heEqazR/yarfVEMz2JdCzP8O+DKou2I6kf1E4ut2/WiY1M
xTeJDYwLFF5CYBURynoEKc0kAcL6ENkm3fmluha7EJDxg0/kmMOobxUfBVCuM4N0r+5Y4Lg5kEOj
VS9GaOHKcIdxZcrxW4t0iHFRbqHmzl9mmrCUQS1UI76rPKh3Yr5oGe3aUCLVg9KEC5vcH71zseET
cvZPpn3eVacyHD+cxk4xjdOe1Dry1Wwxh87F8D10QXFh11xcYu1nDEbn6GujtStn+14bk+RoW6Bs
RRefBZmKBQkEmwl4+CqaYfn2LOCojHFxEwV4gAZ5mhh6nSvECD7qEL+RTyGj74PbJuuaONtdCahn
ZXxiXnJWyzVe+cN3IrQvUWhHPQAv7DRWeZjZUSdohYLEfEL6YSbwyUMbM5AlpkdEZcaDW71Pgdoz
xzMwf8J8C0Z6ti7UrFWs6g1OrAHqY+1vqsW8HowcTV220/TWAnYnj3xncuPKPPUc5uxtVdz5ZYVq
ncNlQ/Az8wR6lzDriLmCxxwNyIKhnhk0AnV/DC3YFxmiNTue3S1J27DhDYGjHHCMniQFOQljs46S
YRVaxXG5yO9mE2yXYLCFKq3B/fdYEZe7Fyja7BK4f5Hw8E3FGTXom2OXjJZTdz0HZXphFNmvdfca
uWZ6qjSfheRUVRgWSPeoJawE8WqNxjHLCwe7lc1ZELQ7MM20AqLbuNPgg5zLSrra2sEg0kHZtBVt
eIG2ybVle0hdtILte1vaxsUoyKlpUKz5dnlXOSrGrUxhxvlUeCygMubxQbBJRSmOmR+9mVqP0zfl
yRmJxS5WKPh4rHLqsX0P2/YnNW0q6NwACJw3ezlRWQgcSBuQ64kCR9a4zTELUGlrQRNtXPp9Iw/D
rdSt32Vgv8a12vDb4ZpnvrPzJaq3NNNwcbKexUX6ltbOcJpb5xEBnol9Dd4okbkg1k3upa638CGi
AHQrfr1lfTk5JYcnTkbDN61VlYzgKqBx4FPBLU+UMf1fWH0zUHogDByA0hiY+y7DupaI0oC5YJfM
FHG4hhBIvybYW4unps6QSIbJcN93ZbsLE/VMgKd5yYlUAHGDEBZetmQkxI7xHl3+BbS1/uIHbF4H
EwBy1xifMKm0Q9HgLh/nwL3Miwx7oHkwe7VPS18/mah0Yn7GuUR5siYfMSCuZWr3JMEzBkizG1DC
bFvB/MWRFlxlBflxTma+mhKermo+pSt+BXFPWQMB0CqqGj0Ec8i6GreVjn8jbhFFMrcAMt05QPIj
qML0zE1vto9sHQ4agVhYmNxjGAPg1yNoX7T7oGdpHb0qswb4yiTE1465wNv0s0QTwqa1XUGNoZO2
tQMfIeKzljW5HUVAIjMr9CzCdGHKcvUA+8UAaFw15ierKI2SBT+bbbX0Wlel8VI7MNkKAKuREvFm
ovz5lcj30BzHN0b3glQBTxbIz+q0r45tjlrCUOqGKeCpoq68zkl0NOkd7gDj37H56beUai+o5Uly
U+iwioZXVE72drZQAwDmBppn2Q23lsUOoLn0enGeTewUE/jVtS0tjV401VFFC+ax/qy/w1T9GKfX
vh2tSxvbrUftXlbqOx8zeZkQMWgm60tTBhfoEc3JhMilWRVy68IC+kFjEI3RxSb21TRT96RJ8eaP
qPZoMpklaoshwX2ZumwZEQ7QFafkkTEPg01ZnW3Lh4sILw7YunssA3noBX0LOuRuo1JOoiHRT+PY
Jlc2retK+G8lZHX0OJvZgqU3QKda9a5A5xyhloPD5pJ07U2k4t3bc4/CPQrehsHPzu70QDJhgI5k
CUaxmTRlNORx4irPqFucsyLsD5GTegZILHReZ8wCcHy0/g0D/GGKUn3b+NN3LoW5s6NTT8oVubv7
qnX0VWdarNXz7od4FTwtEVOmHp1vbiHZIVU5paFjr5ur6pzBXMU76Q/rRK/fB8egwSh8QGfBu3Km
F87OXUMzvrdI1mRYAxJNbwl/U3mE+LyFX6p6DK5DU4oLabnk0iYjjGvrkNYTTyxEvdKZn/5kO2ej
8sAl2hzgEyDelmE+wBIin6hagrxGxATXCoFvesg6Z9FGRG9hF+hXG4FTKUKAbbU27fGuQSjRh1vZ
YsokEx0t5qJzdLTx4MSAd3MnG/bsJL5byUAfgQiY6lizvARzjxY2j2wAgSYBitwPfNF48LPGbs+2
3231iJdL+MDF6FS3mzszRu3rIqGJy2kvMl/D1qmzMDGp+biUCV+T+i7v4m2pnlC7oyBBA7tKquQT
oTgbeuESMZe5xJInT2GNTFXnIeOFVkp0QS1BBo4QAJVddzvHNb+VWTPGDHP47ZV7JjbTJr8u8apR
zd5IcLzHNPMU6C3B8WjyEreqaQLSAhGAe6+EwAt/GAUmh7YFBzOTyTTWKAqZxHoR9/MqyxdyVRL+
kHIEuyRGpDTbMHtH3LjD0OxsdHeVbtyVY3OTgSDdpwwfLANtYhIYLJzR7Lb2OLw6kPZbOLBDwD6F
JohcC60ZsVuFwxatNPbevD43HfoVZTUHbbZ+aghuXjDjamew4wVu35NlSasyjt1qdCu1oZ9Bxhmf
hqmFvRMWd0AhfSALu2QyMbng2cTp/kV2lwvLsDhxnejb/5JkFpDx0webUHvUhH0usSdinfNqDEae
PbfoYqKjUXfDduApuS+QlzVQ2r1gQkgJb6b10CGP63R29/9VpLECqmPMHpyDyGtciorSBmJtgim3
0N/iSG1t1NJJ9JaLx9JHmFJEDQGE6tn1rWH/P094vURfddEUP+2/5rP+Le/13wW4/u0/+HcRsEui
69dfkmWXf//v3Nb/XwmvmqX/p4jXy0fafvw13fXPf//PeFfN+IdpWzR/hmFLpTF++t/xrvyOxujJ
dDEZuErTHfv/xLvq1j+ko3S2oUq5UuoumazNP+NddfMfjrSAKmimSaiQQSjs/yDeFVPw39NdlZIu
FlPLsB3DNiXRg/z+X9Jd5RBkkB/Eko0VIE0gFYgVMFVqwyFvztWdgVx3dL5iRx1KNrRT+JqGX0p/
MKHIaUzdZJ55kkApCE/LnYbjBSUZsg04EGmRnGYnPGAoWTPh9V8K5DmgprQHMBNrp/sohxOz+bzD
4f8j26N/n4t7cyKy6AjXwkQYaa4lr4ztnobixj678jHOrrN/nYrvuSxXPa4Ldj7ceJJoeh21TMVr
AoqJoU17YRRuufeGxTIc4yI8IqDaa2jMqJ51dHr6zoCEa0UHB79tDSZUUDvqMUabNcxx1AnATPR7
oojAwFDXLT10TMrDOG2XjycU3MAFyFgUuuRT7v2kOeZIz7Ep3BMOtRmg85n6JSGM6w+fOvvlJJ/r
CjVyxOdsoSQo8GcIa+GdIn03eUXTouFHpY46sbQvklAo9p0rH0G5g1MnMoGgDE9OiiuI1z1iNOOw
OulFeEDFCzw0IKIn2WllsOXIOlFFb3RUHI3/Wxu1g2uQtOrPBzC/Xh+gdwjCbRcioqeKTwIqHYT0
SfTVVeeAbq1rd72J8IwyHo4GFOMF9GYTy0COZAcaC3waaVK8iAB6HHC95XUK8zb+yYR6GOJXM1mX
lPFw9RZdtvPSTTe1JwEziN4LeSwI7mAwbDi4plg+6bYi7etWl/jvxSL983CKmWhWC+3Ga8qpO/1C
JzLjtrzKyESEIZD9o5Yogi9h4IciV9MvKG0xOer8uTntEVMojI/aDgMDKsV3riqmoJ7CnIpVZa24
UBMdt4V7XxOSZoxoZ2EA8VbG6mv5FdcUSJPExrQk8Idga6mvvsIugXxuYB1Sic9s1lbDeAMTh+S0
BeJl8O1xWM/smSbAqKBu+VoaTFwhLnXfwuQYDYhkSSwGE06wI7FTJIZne6NwVnX9XjQ35i5UAOQr
oq21uSC4vAYI3TObdQTbuOZQpJGlkcuFFqdtjPDRasjIBGbTv42tRFUntiUrUSXf2uao1XwpYMuX
KxdRMkv2gO6cqxZ1iTPM3OvZOrBuJbw12gXKTrZ8Ia8Klp4sv7r2ruoo8gBiEIPi1rfEitm1Bhvg
xmyAIEwg6a2YXFjVjpxIIMt4rkt9zeLKaymUZpRRk0+wJXKzhD6uNkdQUaMHINdbPrOBa2X594iD
MNe/Sl6shTxCSThLFKe4cwhbIyaIjTW5tKtq5PcH3GDLtWLfW0QydIKgHJbV4ZGRLIYJHBRff3mI
3/8z4vpv2dc8mumzl3zzP8nX/3w2mlIphRfMkH8y6v/ybNRtBxFcy8xMpaQN1N58JTKa71VfJwOX
nJ/uuOqzDF9nvrwz59SmiltNAGheov/W5UxIHd94j/RhQFLr5Q4Pk3LbM1/EfbmiRsTBybSjWXiz
wPTGe/TrJRvMtl4u/2o9I2x12ergBVtusnH8cw/AfZbyHjDYymUKNLF7NLCwZeEXcV4EA90Me5dR
hlKDQbrkQ+xu/gRxEYGsL7+M+C3b4uTcWdaxwk4/1F919dCMkJjjL99ZSFDaKpqWjTq6D+vahI9Z
O63NcfefP13t3548f/l0iTD/68nT2VOWFAaf7py+JONzlTC9QodkcI/aMbg0qsK2+qHmE/HdJDh6
jMlr6jMbw81/fiVLjvr/9T0buiKd0zaUwYH791eS9wLJAA0Uu1IOu22pAeFAEhjSeh/44BguVNW6
9UnKumOf7E/wI+/BRAYVAGZzUxQbmygzNnbdrpEnkXvQm1X5kBRXnDx1Bc3/VAki9/jnVdd3i1RX
WvsS1aDorv/5rSyn9b9csa5Ukut1eTeOWt7pX6/YWHdY7KA1z4xt7X7SSoFfstazfS60ev2ffxYp
9//mZ+mWDWpFGZr7L99fraVuGI6kjw3kfQMIwbHYbzv27Gy8P2m6/h8/TV/+vr+9N41CiGYbiLhl
mDhp//7eGIuPQmH1YmbHsyRWB9vntgpJaii1w4jQvAAjnIxfSlS/4OPAomFOCWd6vA3E0OLO3hTk
PtUQazW4cBNywwm5ldK6y/KUzxsF/ym5kfy2RqL0GRivMtu7C5hJjzFxVwAM2m9TaAfEFnXUHmbE
sFqjQHThZ8rgJfAq0jS+b5zhQnrFngAAezQ9UO7QD1b++ACvZpYfFfidqvsa2LnbxkFyuC5lhIDB
4cRgaqtdgvqnOXG8XiZ0XQNL5Ew/BJOPdBHaK549W8M9zVS97oKtbt3r/aOvZ7tGvGWGRtIiwX/c
81P1Fc/VUaV7HqE4lLlSYUtkNpRQCpl+8JaTN+JlL8eDIqhuYCwz+NpqOfmWdxsMzyohzuUmOw5a
wMyJAeeQ84RH3lI1SP4MK/6VSYZqCg5vedDjRzp2n3aMQTyFP4k6cZmRoBlDmNwizR8ZEnH4GQIo
AfAhQ3zv0va1qe5bSBJ9uY1ZH+V2vyk5JALqnkUU1XMjMrnsiODqE8bmM0uAe1EyFSVsRrWUMDk6
q+R9eV/LgZIVr7PBh1QR6AkShAoSpEon+FJhXViYwnjNFWfexNBpKdh61soGyRrEjZA8+odJ5hyT
gAK44C+LgbmwmEPNBd1zOSY7EB8VSkE9yl5NFJZAYBH6HDD9elJHyNg4d5Mh9hYATlJKeW1e173r
PfqeAvZLAuksCjcF9j9CJ9dQhcZib0SwlJhNNRFj4SHdxUW/wULNJ7yTJo1+dp6ZqgYcKz2HpqH4
2w2qKiYfRU+pelxmOdblz7m8cVBMNslHQ7pHTgHrWzcNJmdZ/O54Fz7VpjWeAwIgl+Oadp8aB2sC
GFeR12zyhbecSAw7k578pfSGRh6bWrubsnLtG+eifKiATnYUQmiJPSMOnqFmUSqeegfEXhAc2hJQ
LnLeZLkgxG3CKJE3eNLHc0l6ak+7SnjoamYnDVFrcD4V1bWGQ7Ixz7ZzhuK/WDX4dR3ZTa7hom9g
8+s7h5qaC7/gxY39kQVngVCUa7keqGYXdiFLFU51Nnn84ea4PAf6Qe1IotwIg5g6VubgMbY6XlNK
EaobYMHecldGKNNnsptLjjy9euIKwGW1B0K4gsZAMETAcViqJVJS0RBAbXbvbRzOy/MC88eGsmgB
xi6nVWcSbMhDULr7eqjAVdXo5mGTc5cxLDtMS1U9Pmft59JE2BUzInqMuho2jA4SsGLLq8hjKKT9
lw+7NmFxrGcPXfO1FFGDgQ1u6/BjDKrw0A29grlSaINHFP2mmd8TtrpLUWwtZF4sAy2C0+7ZGhni
ExAcll9581qi01LDJgRAovJ4hQoJEj+STAZ/TUw1wPvpBeAhyBTupof7qFqwwkDVG2gideMjwX5y
nAKr7i2r7rZA4nAPJ+xBBuJqS+wZsDwmT18EsRaCX76vsfzvxoKrYWkdXE5RlwvNsChgEaMZDeYT
Rbw7laW1CI6/BSM67ZeL5LRtH6JxreH+nuzP5TPXy4om6wub4MGmznSHftMPFNlJvV86qo7ZsY13
1qomDiPyAyqCh1x4uMmuG6t1FWT0mXQsGlmtfnNNang1PMVq593v3ovIokrn0+Our99JaVr3NUqG
MNvztaKLvXXIYvOfCDQOmbC4nlNvWPbTvAYEwGRaeGYG/WfRIdfwQfJ9SUlfskVhK83EeLEMZeVG
tCSn6Zf/Rd2ZLMeOXd35VRyaQ0bfDORBJhLIPpkkk0xygmCLvm8Ppn41P5g/lKQ/SoqwHf/AEfZA
qlv3Fi+TaM7ZZ++1vtVTQWLNzehka5ilUMJDzozXJcq+QAVBu2hb6Ydi+ECIGm1CedsqV8ZrQbSt
MoiSMMs/9XljaX4QvMfGVxyDsX/uqIiXe41FxjefsiZEWPj7zw9bku3idLShHugykvmUrGNL8uyS
lhTHyQaXOhCXkeGxMZFUX2fcxRFrJroiAVI/ASIiMTdg05X9UvmVU4LfCqjfCL/r00AsMVUGEzjc
WrQLX4sFxZ8w2kRn0UIqBmTPpY1vdv/c2TjQ+WRq6tH48E0W4Z8IfYCdHuTwGRvQOm8BQaMhrABy
dLeSfBq8BSzP7AABrw+H1e5IziHO9yUXGMQHbrLsucaQ3F1M4qiBPkW7FNfqfO7Ki2AFbBF/4zPg
ls39Cz7XssOHQtOasfMQ125oH50AwzmXYmYG/sHQzSWDbb14lqNlzD5glEeZ2BuojpV9MbqO1ewU
1Bxq6tyksL7MU7GaZ9VdYktVRfaRp3sd2XWxEK5T8DGRgy79jlpC82PwE2DxjTTnGW4ChIRhI3in
iBQg0okXieVPydqLk6Dkyd6xkmQA66Q22o/RtsRDkICB6e1jw4ZgNdkiWVrr3BGM1MprGPiSBo+v
WR4gCXY3MnwCuGMWySI/TFLLAjOy3GInnEmkUrbB/GqozwXIkuXn5z3Axm2pNzqNK3LB18gEgGRG
8bCZdProAmQAgG84k2tIIGtHJS8I5XiflAjfCX0kEWUWKuVB49pEwIFMIekEFvxEX4ZFkiCnLn9t
FhG77dB8BVaI9ZX29LomiW8sB89iqBBRN+oAyC2HCELKSQvsmZI9Ld+44ShaRwYz2haAfrbRbJwM
43M//fb0QOTs3mo5RgIc/TzexNWJNv1V5ntebjXtWZIRpPfEG0vPI6M4Vf3VUMUVMAW1WdpkouOG
x2xDv8uDorI2KcHvhDdcY2oOnkwAB2ZAJOOwKM3fWSPJk0tSsc41E/gsfm2KaLM1TZrs5q8pY7Ih
WaGP3wvgdShP8BVif0LRngFpJSUhCHkmGqD1FEc59HSGaRsdnV2jLR9mduWZEGLoNQlRMxNYUI3w
LINJcIH8cmQi2WCCVUEfm1H0x3+f0a6Bsk1OyJKgujatDsjEuApF7nZ08tOKx27R6Wc9LwCOsaQn
fkrfjiBBBIm+CVhKMGxbidUhQhrcMWrvZ7elelwWCckCCaYca5P3boJTvizvDg4AjoSTNV1zzu7L
f4ZNB5gk6aedjgV2IEJL2vSYFQeZIkyP/LkJH3XkzaZZvAugkUpAadxhSPsVKBxaulIxzQPs4Z5N
S53pPA4f9eg0lwxn3nLa1+zJo0aZIPtJaCUzaUmwlbZFy1hrpvQ1okNO9F+PrFsZTk6UvAyhgNno
4Ys99E1I0Jj8Ho8Bqzp2ZAGZln5HZ2C9oh5r50czRWTOdjaEdJzo72Flb/PEW4repW3Yat1Kps7D
uh6SHB7oij9WwVYjSmMpPNOWrXialrgErI2xl7ObazTlM8j4I4SmJatzVD4ayAMCl1kik8ROUcmW
TeYvigXoafOBx0EGCDZCaVl6kFO3Txk9tRila6o04ub8onOzALogHnQA0MD13bE+aDzTYvxKlv10
NyA/6qLvFqwsUj12ynGT0vdpTfloDuDvmzNWXG+p2SMEVN+zxewC4CJdwqXIypB4dTMgwza7SGNz
HrUWcUbtR2HyopH+3keSmxfx4x+nu3+07h/+foxr/2hU/7m1/+dO/3/7Pw4LXmPyOX++44//7czh
/5ORgkOT4b/+s3PvfnQf/+WHoVknzh/5z9/+4sefzTJUaP48VVi+5O9DBcn4K1hIU3fspTdlKLL1
H1OF5Y9ME8uCpagqZ2XNZnTB3tNFf/sLY4VlasAfcuAzFMfgj/45VuCPZNvWaYEolsVcQf/PjBVs
R/2Xw7pBU0DXZNU0FIXMTsWy/62lMuh0KeSq/CUN0HpSP9TNAgvYLFyPr+rY1zTZ7Y95i6zslF9h
p22zp+Qun8Yz/dA9bFk8NNmu2eWPrNCmX3jwb1e6r67nY/8Cve1Ky/yM4JFksG3gN7sop20T+JrH
72+tbfVk73FrXUff8oZdt9M36d74hEL8pm70ff9i73Gq+VRL0iU8ZA80L9SZnNwVIwXJWVnRSvxa
BC3RaFgjPu5X2tHea1v0/p7YOMo63qWn5Els1DUyMH8+hHtxMz+ynXgXOKkAS37qP90zhfR0H1/0
a3DVjvqLhpZm1/ohqIBV9dBRVrzLHzaz+KN21+64SbblY7dDKuOnj/1LfUYS+jIzb/SYgbqzp26S
Z9MXG8MbT6Q0b6TVcDFfAM9vjYO5b96G/MJPmz+gNDPX8j58HPfqvt0gKXTTbfXc7Lqj6isuHeR1
fqKvyE/Tb2I+eubRyviMgFu8jX710GzRAV/iU/Q07JRXWPoPBP/2lO5gXzfswFw0h3y1q0a8nXIk
KgjrDZEjV3IcEM5O+AIvk8TyTK3g2j/QHNE5Du02ntdULzStWUeLm3GZkMjrbiDtWDxFuKY1oe/b
M4Ez5i82REyD3dN0FWfpC5vndjwoXniVH+bnwZO84uh4o8/4wkeofZ8PlBZXFvxD5Jlu6ffn9sr5
NPvGcCNe8is1hfE6PibfDDlAEoMsvkxci3o/beGWpNdhB6DNS3ftc3xDQsgCl4beJA5Kt6HHkH6o
V+couYDm3XKDvC1JNuEnTG/t2XoSvxBcFZ6WKMFAwxHAU4a9Gl27nsOjW3nhns1hE23o/tNptzaQ
qjK3eUq+qHOJ0JOZX4EL4VieulPsojIzBjhQyDXXIE02/Xp442KpGz7oDZCz+gBM69J8J8uXYU89
Rcqqfq/fuSfjGRGFUq7m0e83LQxx7UxE+GKF5/TEKIxh3EOEDPFm7uO99thfpbv62+2mXfMtvYIt
4efq2wslHsZjYIDrHLSpaRyD7rl+IFKJzppmUrtWTKixvayLaU1LqH7SXsLnKXLW1M/hj3zHZzHl
B8yunJIwHS05t/m4Nt+6CuHgenq2yJjG4CofMZVEELDX80v41V7kzEP+1uXfDAm131xG2PJtPc0k
5YCoI/dAcTP5l9RViCtrxKHjeylODEGohYhXc6P8oCVX+6cpT1AVfPzIZe0qxp50QnHCqEwV7QdU
kTtaR+RkrUN3gRY5b0J8ogVWrediY7+25sba8EYcUEds7R+qGwyUhD54KUQHV/JNlzMbpzomTm8N
59TSXQyd58R33vY4fYBkJGvLL5B4ht16uO1zatxuNf1e+w3M5tR7mwhZTNfT7+/s5ZfyqbhmV8uf
tt1RStb5Dtkp9IxNdA4YTT4vIckX/oaId428jT1RLU8cQBLhS28cYunsY7VSD3WCikZ/SOCcYGZr
WUjIm2tZKKN+DylkBlWCxw0hXC2/wBGpZAY9MRCXnTFfqdWq8uoEu7q8Usyog7kGBTyCurJPo3GN
AuzjDyGB1vG1g2L7owzvUE0WkyLPBXChH/21fYZ9xeSXMQ0yF3WnCW4O7r+NkdPqUjyJFukXnhQw
GC95eExo6UMWYblsN1PyTbiF9iCNu/5OcUrkp77SfJH6Ov1X36DnicWTAajEK/CLvHQBnRG8rM6Z
O1XXjgFY/zHaJuaMCNU4XhEE+IS6bLpTcmw/FL5M7Gu/I3cQbrAOcB6BiuIG+naCWmaw7vEPlSCR
ThCmBbte9oNSBay/qm/Y2bC+HYJD/oCkjvoS251lb8zBi+K93R3iFyfT+P7rQjwbT20OPsT+AJ3U
zkfhI4sZEFplzx1DmYQzewDfgp6QxnKmOtc89ENm4yCJZywDyryNxlPNr6BrOBTMw7bGVa8nRzuF
ancbj7g+FGTj8XSYMXozRcW8dYyPNqEj9zRIP1WQBSsE6nnwFmhb2isQV6jppG/6rxXWecZ0GxZe
gkVRhr4ONyLHL1Tm8aW43swD1uUVTYpH/ZDc6NVuGh8m7SfHHQLP5fWnupGvPAHdeJXrfe32QAV2
k9im5Uf12GWfkmc8DP64hZC9TW7jtvJZE1x1G2zmn3HXnIjQ8tMVatiVvZZ2kV+5/Tba2Ovprj0U
p+ynP0Tv6rbjQxyUL3PDAxAclBdEN5/DniR01JWka5yaG8KpYEsLtl5p9Iqya3YyHgjTbD/x1pI4
P/z0F+WFLpNzInGasYrN+RNqXrymR32sj8OtM1fRNkLEBxR9Pf0M55iRJJ1AAwr8KnqMwt2SL6XA
kf4KGgy+6vn/Ql3r/5RL1df+e1n7/6AQZpGP/K+r1tX/+O9Z+NHEyb+IYZav+XvZqtp/NWVbVmzb
Yn6jykyvxp+2+9tfVPWvmqUohm04RKNQ0DL7+UfNqut/pX5En0LhymiOOOn/qFl15a9MnmTTUXVk
MLplmv+ZmvXfx5H6H0obCz0OPmHd0pHc/Hl0lo9VX6hDD47b1N5t2XlMYw58NuK7P12Sf5x0/jxV
1viJ/qU4tlRd4ydCdSPrhor2xlwma3+a0pGTKKp+BMgkWmulUdL043cYYy5XHB1eVfUV53Q1RACk
Sy5+aOmxFcCrShKaU51TP0hNcopiE1NBpIA7zun9gKKJJow5NXHAEBxFA6VJqoiPgDpp4m8qE1gm
GHZo5ZrIBmrQMkj/RjpBeC5SlCXKvY2xkBdm3DEqKvYBUWf10MCJsSZ2uEZ7ncormbzwvzF5zAxh
52nZ4uVnuBZX0RmHSlLORGt3OxMICp+4/0bKuaoHW/eqDOYFoQHPral9acOEQ1gDoFSUhCBWkrkN
FbhMKktrXoHpUAPzlpFgwUKL4yUzledRDQVQ3PFe1IMf27jrx8A4pDWa+C6jnqvMbdmnb5Vs/KaB
cWkdtDUJiTpAM+6FTVlpYMZm9hFSiCjSrkj0cm2W8rFPxGPZVh9amO9HDAM2flISCOiQmPGFBMhb
bB0q1foeq/Mwj5+q42hrTcblBnm71iF+iywHp7N8xdQIYhEVeuN8qEZDRB8r8XtUeuVMDzlfUruj
ZslZaC6zaHDkah+jNRPOTaqplLABaPT7MiZM5ik10HfGWYJYscx/UOvT/JRkzgz5wjWAO2RysMhL
9pN4fmsi5MllVn41+EBam57jEuQ4NPgnDbPGMORo/snMkWNYKbJryBC0GohskVIzXbcRSKxkiW6o
GCoy93bMXjBggDUJhPq1QT+r5WiTkKYtjTDwZstngFQzukLcJKe7N/kM33uI4R3lDsgnYgaqZF81
hKbUC6BDn8dfpZN2M9G5eDTowiXV7DbUvKjKF1ZH99lgGS3zkjUeLCJKamjzdHBUZeS36SCifRAS
RF0FuArtryaz6E3MtzqhEu4kbC3dfMbiQ0ji4rrEoMWEwmKQ1GqNWzvVPlFmhoWKQxZWvFdNVAZJ
k363Mvq1Bx1iKD379FttGcQaxq2qGAc6Cv34ziqO3EXOCBknQPCVgjHkElEzuUKioAuneGdl+OfB
Zqet+YRD644I69Zyc5ic7CRZPWSJWOdkchmRghIr7Uq8Y/Kv1dhnpW5/Dat9AlMB60VkFI8EFawU
as+aks6JJiJEomiv85sq8BTQHeWTbnbf5cSLnRb2Xm75hZqjhppiv8I7tQ4KWu4lVfMwGohfWwPW
fgq2sb5gTmKAJ3ffateeC3C/U53Fp5wm4pBgsUsMDdkZ0M3VJBluC8/P6Sq0LWHLk1xgDSdLJrGL
/TgCch48DS5F4VjGehgGXJvN+NGItgJMV4mdJGDOjlZ10xIYrtgRMyfN4VFJXCTEw3SOA9CLNBG1
EYxGiJ9KxE/AI04hHdZxIrSX4HSQldDCnJzWltJ+2oNyK7GMQuJp/N4qrqx513KodpouMyb/ylU6
0DNoQfCLwbYytctomDh6nwJ5fHd6BpZaO1/HMcOx4WNPviLVPIkKf3zlkGIkUYKJOJgWPbDM2pas
58qAqqH77RTj+eLY2prI7aHtf5lRQ3uxBBdrhPUTUWydp5L6zMyJpzRhWGmSslPlC3ZNaaYNLAr6
ZUWvoxqsDp3kQHR1gPkWo00gb6S5og6gthC2ZTJUnhrGqnTVt3MADQzAXeisk+Dd0HoCI4wHgqLN
aLoyzHrVe+1Y6cOtiBBMYUIZFbGpkOPJQ38IoCyBD23R6zfzMuELXczArhH04GmDj5jUCPw/nlB1
t5KDN4MMyskI0ZSZHvqyz7qDq5rkxlZBzS0nztaxndc6it1O34LtZQ2XQGqHdJ9z0m46g1OAEQL1
tujwK4SMmo7Z+Y7Fh9GBWxas/Sy90aHnnDZiZYDpbqFZWBKY5ooBZsbwWvsspFFekIORI221no5/
lDgngdO7LQlTQXfT5mBwGTQr4QlqrY8D4hjwUhID90zji0Eegn8Z0kbZTYtZSP6abMntUgVyS1sz
OvxuJZGtxlr6tv/QpeXmhVPpUHPGlBMgr1BjWkpCFupzKcc0cKrmWx3wR6fOe959yCI7UEOq9rjV
0unSF/h81ILq2ygo/tutJsGyEFN1NoPiux8JakFX2GK7NRv1pZamx3ps7uoAEqOqduxDuma9DZ1D
0b5sJJXfRjjl1Ff1HHS0z2GgCqyMr2o81SujHb9HhkvDDPuD2Uyj2RsUroM173DZn+KUgEIGXUWl
fCpKf82i29Ro+9jpL41jHLGIXSOn2XfkLXTIW+C+PkR6fWqZ3cBcBaSjyvtCz74jkpjnuoAiGDw2
81mts3OrO4+Yo2GZGi9MNR/q3i3JZG2Jeoyxc5i/8VjtDTNZpI/Om9J3T4N6TqzaQ9NFbnzZ3dUZ
YcDU0A03YLrSRoqhL8kTc7vK14kVq6zwo7aMD9WQue0yE83Jb7t6K6LEa03ba1qH4RQ6jhRoqaEz
hbUH/I/qR9tzorS7dztiIZlm5aWY72WhvktT8aNNylHOGcnVwTrrmkejYQKTxOKeN3rNIpt6dqRv
9CS9Ra353I1bp1Eetb59QDjDBLK62ta51MJn4gg+SRyigZCiEUg5sBeym9f6Lijmg86ogRGHcmW7
9LNWR5xhHdWg+jKKEL9p6XwqHAa/HT2H7CaZJNRp2yRBCDy/d6p8MhnDz5SA7JvJxsCIEtjiOwqi
o2xIP2aq0RVC/BLY+lWlCBpEaKOGoeWQC90vQV8K27rhEJWRL5SQNsk2QEaaFcMWIg3SiOeSTo2R
gpCQJ8KGwoohrAKhPNQ/dKm64mf0xTgwtGSWkknFLczDtz9s7JNTHDLS5ae02EN/O8Rhi0kpQgFo
LCqy1ybiEPs+FBYzzfg4iODJscJD3NrVGpSyIVd3TFUMCqa3Me2PcYN1nXrvDn4YAxDliKaey9je
mhOsrHBufZM1Jl0O1HkDMJ2oFVu7hfV4a2ELmAo+WG05C9bxO485/MtCflWQNuMmRqyttKOrgAXA
jJpV9klXrTdlhlWvciDlPKfLw27U55eyYdylNtomHKGLW7Zb9P3j1IsTiR2bIcYnxnBOHsK9LmzC
60c/qeKjQ1IRfvVkCaewl6wkN5lDdhWmNOzdjyoyAyn/0Ptgp+rTxdBaVCeaB5Ziv7yeBUriAiZN
NBGbBNfMYqifKRCOsMU3mXnLQd81YXAeiunNknH2VdJXgJKCvUd/0MfK7+kZLP+DdXG3naUcESdR
c0w1DV8moKKV6NG04lSRSF2z0jbTXVS+ysUkrmdfpM5dmYr1oGoPI5kIhEd60BqQhaQPvT6idR6Y
rqrPCkoSjV6JuUh32vJYJNIulC2i68erdJhx9czK1yx6z1E2k4XhUxXnMiw3AWIBiCqZ9gZZfEsG
09Ue8P1FpOPNmmu/63JLHro4N5oKbbl86RfFbADzVwOMwVw4bk1f1oxLM/HVWXLMGI1bYXNWxxxu
Vb6Bc2F0aMRNwmwrDhtEH444PGW69yGq7zJdO0a06R2xb1gAA9XZ9fKpTUc/loGKNEsYkr3SGJwt
/1RNcRknmtDzSEdT9VKQ/jEL4lDKp3ymUSS0XWKXR7uxTsuHa3h+e4MIzEXfkNNMafP98vsCEEaJ
nYYcCkKTH5h2HhpteFnuwkKlktLId7CuVTXgKbnl2EHugP6t5hHmUM2z0cQEZYBlfPIbMg0jbFGj
JraBbp2DiA7FFF8nKYNLHEAwooqoHhusepIJGxCzergfIBCZtfWSYS7gkfRoG0FgxxVRVf5oNHtH
ZeYOZqseaFhOyGiMaAuwt3c2iAmAjOM35G9ps5YBRfjLI4VP1CfCftsOjQtyYBvFkBRswBEBJAT8
uSvbqT4tEKW1Do6qMU8Z5V5Tf6ReSPdEMICYg0cbgVlVLaE9xUYNh8sYjQfAmmvJdNyGi67ydLUF
Y2S9Rg0Sn9UUopbgQco3Gi1H6Hh/fM8ZlDutawseIAqk1mSJ5DjVhnSbJx6X2Lm2pAMiW9oUKndw
nP0WeY3gsdEmAhoGza2pQv9IPIUpXnWkaJlLyOk6K4gPaBQ2pGDXBd/WVO4MLToU9Uixi8qZbBvi
JO2Hjq8PtNJLgc9EdbER0+jh3wcRy3u4nIKR/QYie4ms6eD08jaK0GQuPvE48zAWko4zc06fjh31
FmfDkxUqy7Qdm1q7kSSM2BMCFtU8qY5wFV33iizeKWaz0Uc0Ydp0kDQoujOyKRp4UWf4jaxuDAm+
WiOOckDgZe3hLSUezqHabE8l/fYMD0ImalfixY8Yqik8OTkSacbhOyN+0ed5rUz3zlE9pXsrLN6L
Fdu1qwYW4QLxoTeKrZ6Wa5kcZUOn1CY/tMeI2gHXX55ni1GdzCd0+nbTluFWK2Os1Q6SBeCGYOSb
kKEN4TEAalWQJuogTs5ko8povKFldE2yzlBu02A8Yc7z7Mp6tIV5MlkwF9Kc2izCxtGLeuuCxcAx
HJJ6mMBIzrUolhRjwnItuIG90WzqOL/acbYbyKouSkHUYOoX6AyUTNvRMALCaflBr+0wBLh/WON6
0uMrk+fIWOnkks0yoTo8W8t6pnDEXRRRbaB4StJ4QfMJgmcllHYPrXGzXAi6Ndjbu60KpyZ3bK9w
CDod5ey1KpWTmN/NId9jWN9GdoocuKSCFduJPVjgQ1wuopbKfjWm68gMiXUmBV17ySLZX9bCWl8i
prq9IJFLRSsT6/GJTspVq+a7bTJF6ttDkHa3AFOqO+bWbbLo34b2WW2lx07C4kwiD3nguJdR0tgU
irSZyE5B5DZOJCMJQXJL0RyyRn+vCiIkK/OloJGzkkX50zgCpGmsHI3e/NZHBI1VDXhPZySTq4ML
oJKKNsBn0CbOThTD+x9/ZikCnSzwo3VJYMoi0a86dJCzRmOeHaEeUTmYuQT0IbRfMbcjZR4ZCkm/
1RJiktk67SFF5gCrFdF6ykFMxo30WIzzSyYv1tKJM1/rPNKg+cWQT5rRMS6Z/ZY26cnKzLyIZB6U
zLFSr2Y+KZx6Z34pSlBDpdL5Sr2Q9jmeJAaN+jCSDjBwJHD+dO3qrlc3qeDvmYbh0kjMB/TFaIsZ
fwvKwZcd7R1MTOP1rTKvGvlJweqILJlvPuM3LsUS7ZSpPwoeUk6HUJ96nWAXiVcT8xNLmxw+hhEr
U6v8ViL/menTwZCVcrIhwBwICwSnxHRfwlitvMTKEgpTZMzyrCDHgIPWs1n01sAPABMSsWxZ4JZM
dWAtqZhEz9A6602IOxVfk8guRt4dlntqqRF7mZb9RCr33xitR8XMfkpwmAyw6RllZv6rDfjyI36S
ueFCoTTcNcP0W9fAXVJuSCmZ3QpHeL+sF/TMB+fWD4zBAbgh6plfwjAkc6SO71Y9B2jW+Khjp73o
4AQnAGLJqL07YrjIFp9GT396Z7rAZ1yGv4h6LVG4Ia6yUu4+OocLKdFfoTEUPIe6ioqcNT7sh7Ws
IUsxlPicp2cYUtVhws7tSeVHEbSPlYHLFvnrV2fOhFTK+WORXEwKJph48ryqudqt1G1lOf1yHDYB
M4n3dHQL5PGI3cg0IvMDIbE/YWIzibtbJxJbTmJjKVLfq4mznsUPR5cQxTtxdTKgJhpmXCg99JSZ
E5nRQy6QRsbJgkwcYyTvgruumEj51IpZ9TUQNDKaKms3uLh+x1DXXJn1fG3VxXWQbiKVnF3bpS+N
ZBR7qT6VvEF+qaGfm4dCg3mKCyFUzDviQUihuVMf5h7vbvQhtJhZacBPUOWA4EFyHKS+9qeu+bTj
+UtruftOU/t4pwAr+UoTCW9M81Nn8rHDkMEIFcZzaT7ooVkf5EDaYMJXDo1prmmGFoRhOBUi6PhX
zJWL8/oq5dQ4raNjVsIQ3oMZD8IewI49FnC2k+865tg8hMYtDwZ+5In2Wx0mG1rDn8KQ3u3Ws8Gz
QQ1GD2gvl1TGfRxHyBaajNK+45J11EnExDE/I2nK6iBTGqElu0GA9nJYzr8Npj0TApEreW1tPXYG
/57JnbqZe758hD9E7S62RcQhcDYVyJbAeGjL13dTray9cikmJaCEGoU7Z5AcREWcHtRo9tSFTjEU
FFI1fTVcrrs/bm0LnJCgSWuHeM5w67r6karip1KHS1UGHf5RLkOXhIA3e2WnNVKOgC0NDi0QDRxq
QGknWpVhgr6iSb7kdGfl1DlTyFq6rEq5WrUeL9OPpgMzgXFxTw3FOkP0XS8r86QS+gboeU2QySnr
ICIDEhuyZr4EeWLt1X56LI3kIy+U2p8Fe2lod2hbBpXcdhlhvaRiyDSvUaS/GwZN1wbprMZ7HBKT
BuwDsNTyXfqOFYEM2/ekqbZpXZ2lkc+oU2ChJBS4AYuT6VTHKtIoG+qm3QS/QVJB0taVAd9D8mQ4
HNurDmBr7AzkdZnFtv7qCLyAvgaemOAeNeYvSwyWvpFxQ7FsJU5jDS5KSQaURfNOlhdpNQoLkRry
cOnK8niUEdFGHS3HGXgLLVaMSoNZEBlNLzPr+u1ASkrYsEIpKYRU6LWDLe+lmbx27B1uF+U/vVz9
BPrIleh74tjnTVbwFgu98dTIhtFaYoOM9WJbdsxVs6UraAZPtDnYyDpORVOf+qNjX+Q0N85WmwHp
IFGxnBPTte3usVzGJvi+mhE/yJw6umuhDV9ZzvKktuU+6R3ihqgdtGL6Aauhu5Isb/uFcJhq8MBJ
Ql4ZHThJUzO3g0Ne4x+LB2k2R0FUi1JzmWrF7NdosH19GJ6GzGbF4/XRZ/k8ZSn+iPFilRBuUpM9
g7SftWnyfwRsX7kfqTfHlkm1G75wtqfuKLj35LQxW5/C6qwWO+GIyO87VVkH9fAa09vfNS1duhED
L0mHcm50oIKtH4dQxaEVqWc25HhL6fS5jL1mRAIrM1lMDAbEXcI8CjBAJnQgnc4sCHqcyghNbNF4
MlMpwB36mzOMz62I7iOCXK8NBcWrHuFyBkkbIkweiADf5xa6Diwo+D5E+5ES++smzbOyxDhYI7Cp
2QTRUM9fncrmHZjFT1uRklQLZAE6D4q5gM9rYb3OOfOfaZBgWliULCXtL0vHtp1K9itZy16iGLt+
ZJFeHhOd5FJDxZc35TzIqsbt7zqQZGEVwTRNCau1cDbLeHocdVp1grDLYUKhlaoX0uXkbZ7kj7P0
aYDf3yj65LiGrk97w8BwMsIZ2mQ9TmJ5HEK3U4gvQbKyHftnIF/N0SbpFwG87jezcpcWT3IEhmEt
z2BS66G/Z3Ywrc0GGGzYMMxWCU1VGJluewklFUyXI5dIPsax9aqH2tM40l1NnTzGCwSdyNFylHQi
gpwR0tRL8Bx56bATNEeQX7S0UqHLEzhCPgNeyenqjLmzaRnMufHSFgW3f+7VuL+CesW2YdMGKCg1
1QjE6+BkIKrDhS6f9/ihGZZIIv3Ool6hO5Keyj67y/AtHor82ZqnlI6T1LgFwU+QMdnMTEvfN/KX
ARPlqDlIsEadxN0YU3MdRsic7A7ShgS6CLYJZwQY7HaLDGdAdEDfcpV3RXLV4wg6Kuqw0EKeqhpo
gvV+fHYkOBbUYx95Kk56zJDAUA2GPnWOBdiaXqaSzTPqSHdS5O4xEhyTpQEafISVGBcsJ/gyiDye
HQRy4XhNCji+0YwUvbOML1vj3DFjGNMHcJAD3aagtBQ2JKKtJrI90hwxRG3UPGjTADZIJ2NjDB9U
Q7+YtX6f0sWLjBtyMaw8j0UJjptiqZnlgf5VYGG3wNULJHEggkyYXblnGWiT+VhlJMOpGjSRXoGc
UM27IcVAUnEUG7NbN9AbE1WHwR/Fk+2Izte6j2RW8Kf2jBJ1CdRfPJznaQmcDxx7LRccOTNIQTPU
qZfG8SI6kBYcwCGt0L+0bBiqIR2kl4h2zzq8lROstMcQbqzbU3OQcwgIX+WsABQSJE9YLm/CJlSn
N+ogMdbvUhYvMR0UchX0WgUz3FB2N8MZlV003IAugo2V5FetbYY1p0dWoXS+O5Nielqvwx9fxG3S
1G1GuqmSkX0oKpOhKIAJq1sfgTGr696p6BFE3V1rRhWENd2PALPjLGxSwTKyCIBY4RwiqUuu+wbu
AY2ntOHEOBI7NTaQbDGVlZtcn31OPcssm6J0po86NmydBDXvKTDrtUDpN9ACX3etrJDbQ6UggwyL
JrXHk76Q/IK1VajwWgosCQHhO54sTXeQnQAalzw44ptOErP0EqoO8+v6TY5M7ZDz3RgL8PRKFcBS
m4MZzFrnlLTHoSvnI41TPCXAJEnyMVyl/05NjRCjKolcm0eQh6nZtmb0YXBlTT1Nt6Wjo/0x8o8h
6Wy/bqYTWw9OoHzXYxH1FFj2HKQkbafl+DRkIn7GpNXXbQyuQ57Lg0RokmeVzP8EjhdhKljhrOn+
P9k7syU7kTRbv8u5pw3cwYHbPY8xj7rBFCEFMzjz8PT9EdnnVCm7LfsFjllVlFRSZsTeG/B/WOtb
egEshSH3zpy07AlCllGaakAzRjWTapvVslwF/u/ZyjhiQXuDC/gI+2zGNbTsuULjKMVAkI+iWlL9
WWhqtMZsz5lo7tm8lMcx/8I6+M52Ol0+DASMhXjUnRXu2CHSpLflx+Rf64GNDVAEua2q5M6CLXgJ
j2njEVgTTJcmpnQdQ1J+kSVsW22Gu8BwXltPW5tEnIa6M3fSJukv7JL0ompv3W9zncIppbfbugmi
nwlFIHXPAmGYt1ChsOdHD/UitaJlOxC71d6POvmAvAq0YapwbCm5x0+Iq2+WJA4A6ghHnE61ZN7u
DvyFsBQ+22ms/NrHkuFk82s8PULuUJuqJBmoqFzSDPp4zz70waiKceuLDJp7ehAxUw0oMfZ2mka5
SSqTHSXmtwLKlrtALHgt7Y4XTnA3nY0ghkRl2j2Tpbt1Ofm2POqpghoSYzWpc0vWSyBD+0qW0UPo
ylvfnZbMg7beysE/OpX7FEUMnYd0JCLTNy6xLoE42twLJNlvER3oTZCZJOyI7GSOGf5Z4eC7Dz+T
dCZ7SqHiBNnOMQot09uPZuUxkMDD5yavU2v5x9gY3JfKHF5FCC5aQrFaVUXa7MIB+xjMgBlsRv7e
g9Q7TDMPdS+tNoQCIX2GCpL0JYEEHYkFzMeuftWfu5DiY/RquEaRuVXYzLgBnSM9843nsadrcIZh
6EOB6Zq0lZlw5wMKiEugRr6d58KT97DNtsp7qgpwc07vsiqP2ttAgdwi2A65oBGziqjHc4MDxrKw
PtcuO0QWChcLeKufNxd7bBi1a2b99YK0aRD8ypw0epKufWYYW6KeUOmZz6JBbxa3tBhmza+qqH42
SGPauwwLqnEYN6xYeP887BK649+WVhxZdp1eo9Gwd35AlKaXkyAxE4SWLvgZ5knNLkugz2YOB3xr
OqiPiGWvDcx8DpucPdTpEskQtjftc6KP3rT16oq1ko1/FLrqtlYhQUVtCIqTs4L7fJlzBZvIhfZH
94y5tICdi9+vzxHpRgzoNsF4x1pt2obucCzc+BAY7TEZK1AhfQ4CovUZVbSUfOReQn8c7zInfGIa
iaCowbaVByICfkB0woBSqJ4BclLCISIt7v2wBh3imslFCH0ImmpmLYkNZiSCbqmOSwwwIPPxxRI0
0u2G0mOf2pI9nE76R2oEMEuj5AN29qYoZvg7hvhF0hFneQEljzENH+CI44hEKQILRekwppiczch4
NbaHq+OXz34jL4MVEtcMwGuwS/no6ITOAi/10veWAXsLc0bQPOlrLObxASzek1giStKJdaq9Gx2E
72HpQYRND05SXJRqniia5c754daKR9B840UzP5KZvhI4vh4zoS+2hRZxVoiPillttO5+x+Gi803G
nz1So962ql3o0Nnl0AT9FAmQ5KHos//amH4cb4vpoYZqvZWN8xlJ6w7i6J7K3MneXBdsjdMJRDIW
8W70Mu9jpTuwLKSzuO4CXIXLyr3xIJFQgYDAkq8U9xyqrU01Rqzwe5xrFOv7bMSsyoH3iB+fZVqP
1Ky38V1aeXHKYihEzsA/U5TFrQ5JrvHDFA0VVXteQvJtaLTXE7453unwzq3P2OWPuen4t2FHmZX2
/q7BALLyPbTuXUPA1yRu4zx96mAGbyfDxPqfIfpWTNZWsdczSQYyXtiaOEL/bBYwkKWReusO2cDa
huE4JtVtn+BvNkPnWGXurzKpqkNdsNWJ+rTezzL+rASYfU1V4/Ju8vhkwlRiShUSGg8q4XqvfYYm
Bt8D33RwtFsXQVZTs4AKgo8m89/CGc2WcPt7EsWrk5m1vwncztCq2+TttNOR6QmRk81D6HFNVv2x
cbtiO1vTq9ll29rCE4jkBqGsGmC1Titpwp2cvezONiBjgGliXsroFw7mltxud2eZSLUQdhyBI6zr
HKkwIT9LFf48D9GeuUOApXoBHUPabnxQi2ROqZMFlB4bsy/7atsTa72aQkkCBnpph3E0JaA8BKXN
Q6CheJpn/4CcL9mquvgahA+/pPokNfStb1kZLMoWnl5FYJY7L1OIAaYQLzVynYh4711dvOi4ZnvZ
DUfQc+Au2I0NqOrB6HoOa3obqRQ185CzD8iCfV8ZFlkHubedbO84zSbbCRjMyJsvA1yufcBqg94/
I6yBZzWB83Dqqnablil7Xs/bZSO0B5QWgiExBgua1R9jnpC0qcOXrI/OWSucy5Cnv124lWSjB84G
3/ezbFH0pl6id76nHkX1G+VlceLheWiw4etkeGg0+PYpCootU9F1ZNvJNneRDNEUEt0EadRCZLbN
WHTpNCSlCluvY6s7ScLjyqw5kFO/PhZ5SwxzmPf7ujWfW+9jLFxcNhaxXQ7bUOV+dQk6dFU47KNn
7KgtYOgk66aDtOazw3ZMKrZKtUKH5VHxuSXepbwiDY6/fR9lCmNunXnroYoSRqgYxh3CREkPtcHU
bti0kd8dvudG9G5SBmaRti/KJkiW91rtpopocvGT+eC0rV1TrtqMEKkp8d/0QGK9T7vOd8UjVPDm
BwjkhBrqrXKwqUb+e0p/uldxF0NPRu7uYX4uOPFWVrBw+qXzxcL0Tjksq9D6EfVJXKWEZp6wnCEy
3QFkaqQWIyCLbzXHUAHcJrK5YxjyMLlYZhgjtR/neOzBPC5RnTgu0gWm5evUhNzdeXhVuuJOspyq
lPjlh1xSTeew79H3zH/RygOy3MmKxgNOapZByAKisCr88UmhAaRdvbUYxcnQe0nC+NYBeaY4EEX5
PhoogwhsejQUOvhqZhlqdd65lMbarylCqTyYAITlDhL9A0+k/piJEn5Xf5T8S4LFQevM29qcOA3o
vWb3xvUdKkQqTrjpPK/Jvgy6Rh76Kl1WdgY0GcvfgjldikkE/DY+6p3VG2xpQY8D85zM6sb0g3GH
foqMDkBxOGi+v9vUu595DYEAeAFdAnVk2H46CxNGtnI1Uxa0gbjabchGx88DeF0cg4IjEaIxbuwO
MV/I8jJ3bLZPhUtPXPlrN+BbcqVuzSW/MSmst0JNO6OaHvoFkFrDq2TbMK+Sho8lbgAkBybyDlYM
+yJZUrTKGH8SpeFK1u0rPZFedQzzkxxRHHEbaEvo+nXIeHYkf8O3fnrSYeyW9GdyFDjBw6ohmL1+
yFoT6UTFq03xrQwB+rEY0wwzde9gGzGiBMvfzIbu154RfLB1l9uBPnenG5MoJEoLK/7MDQfHmHAf
mFFc6DsYdULKTYfilcfVAS3YF4VmRVmobiCOs7Jqt2PPx27CZd0RENoAZvICyW57vsgQEZU/2PR4
GuYNoItxHKNN55Eg4sRASQIQ7OtBzjzgUR1yaZ3bio5JxpXaZgFPMnfK9j1GA5oEpo5JuLBeSPI1
eSigXVpNPtMmhhzkymTPFJqPqe/+iBoEVG5SvbUKYajqcVbgzZ/bCN80YQmIVMe7vqJslt0xBdGG
Pqhcco1QEIUNeGALsK2ag6OVj88muVQJSxeQAg3vcZcdwjRAvu3wKitawXYq7pkOLelH88LqJWPi
V62Yv+jWNkh9i98bh6nPNHPr0izuRz0QFBV6d01muVu3xLfpJ8aLg94yd3DgNEHjsCGYbkslXxb0
+6q4n5a8jxza9aoeSrWmmyYuS361s//WJT4hNiB/Ao85YVtkTK0seIcD6j5zlkDdlHvo8T0jdugu
QtecjAH26yIpftkTgkS0Ok+E6ZxFsBkamSGAyjWiCR8VesrwRDHrZfoADAVhuYzseyL5rI2bTj9V
nz4jMFqLPt3quroWntttnHZ+EylKuzFE7668n5FBbRRgGg86tZIM+HLlXoFl/3Ksq5G9qtz/YUTI
7Wwo8HTpU8bOkyHRKzqmCEU6+rmESwjb2qvbM26kbxppBuZ8XfkfA+arKZcejFpfES01sIP60khM
t6YO3idiA6oIXXaXPAiC+Zb8LXs7eNW5QqYazmDg2SLfeAhAcouMTUm4UGBYF2Hi0cqVd6ElbKEt
Wa/pUL7p3nwbTA/PW/vhaOfew3WqFTXGtPyfms52ronYgSa6Zb9+DipUZ0Jzd3i6Wnszg2FuY05b
ExqWKetfnoIVWaX3AbLUSEOVKZefwUyi80SORj/iQKqTZkfEJDIFxvWQ92aPyV1boduorZ6ilJU6
4o9wbZkdhx49YV4Wr2ybnmDXnp0EixXjigNtKhVlRLqSQRmOIQEBi7rz+hlGHWtB1xDXzi6OgR1+
SmLwpvCX6nAmdFH6lDcJ0Dt2X3ksP9ypQg5phi8Dqdt4SqebeBxfi5AroHGY8Uy+ONqijzaNJUnz
ulOLwCbteVFkJ9DbV+JRmeWmAVkYqQVnKOPXGoAY4EO1OnIgfuSis9cTqUsYKZ1NWPTvYiCGxpcs
OowZeEfh5+u8jl+KwTlXQ08QQ+zilGgupBv1yMNPVuFj5J2nQ+aYR1D0d1Hs0hCAJ7NphC3dvtdq
+tSl/gnJzyX7hUNzPjZTd1c08iiq4WcB4mLdNDM0lpiG8xy0aEbZv6Jk6YMfbci2sGrOpcmGmimS
8GIk6MZn6sXU9gkqKqX0h/XuUBRrIAwlofZhSMWXmnTzQ+Uce3d6ak119ZxMbOoWH4gglAuV1yXy
w2OclQ/5nJ4HuhLffLJRGbL7ug5uTVcd7JWlwXA2DzZijpEBOaGhTGZfy55lnxrHPY2PNVW3tuNd
ak88q2K4jdrkgwFRZblIctzHympvCqvfV4zWCWd+mJOk4eX2gI07pmNWRAXaf6mgP4YuftUsgDFD
z/w4Icc2rPwWRQlFZKHeWJveoMG8d+Ph0vjGDbAH2N9AnIBeImBCKqoq9bPvMKAjWwZZwalkAZdw
gqtw4K15xG0tf5jgTWC7RetwoDx6QcSKV7zgSZ8MmABAPW/jNjzMWfx7Jt+4jtWlj7+6wrqBmwRV
KuGSnpz53UiTPfl+LHk5MFlP31ROi2w8OcY1VWMzsMdsxp9apkskOy95GJINlAykIPExbwk+ICHi
OY/Foey/DHu6mmG7ywtz3wKZDyjm5i5G/l9iXYh19gjARszuz5i2hE86ZGoOk3TZEGQlIJnB42K0
PEAR8gS0G6Njkn9Etd6JKsppIRE9jq1/gHplUx8yqArpZigZ+NfKHwhqkS3z3PAEV+zSkk0thyC6
BOYhAe+XLb5YZTEHMJNTyWm0IroFvzf/aMDwkHTl6KfnhMxXvfaX2UbnILZuvPHFzYjrDDT79KmH
cdU5D/5CfClzckewHLF0G8uHPtsTCJlH3g8HKhY8ciZm0fxbtjY6aXs+NXH+OkXqV2Nb7BrwElYu
Q+U5CrkcM05KDYk8Z3HrSaZfJWBLbYwfbEY8aHswwxgV0I3Qd9ih/5TF6jiMy5pK3/q+9TQJ/RHX
EGVYga7MNvwK7OQ29+z3lj0Q+Ebcrx0WEYw7PIScK0D4O9KNG0I3CEKu1wRic1B2oJ2qobiVQfo2
JZVmwEkeJyCere5SsvVE9ZCL6gIajSuSIguleoJY0sY76dIwUOxqcG/ZV+CA3CFwhyzgq4hj/B0z
qFBeH7HmEYCPxiGasEu+AM0icngZqvSXRpSb28kj+TCfrOV2g7lwyNVIF9v+0pwmhc53fmHSMc9I
z1FvbUuJgYmQZevNZYxLWMpe5/XRa9XR9vuTNUdINpdgkJQhNllie6MuX/28voajz7hStSvUYvSE
Li582BUr5su3idchBcZTt3JH7iRpuogRQe8pLJflsq8vPDbv8WsQuc/0SsAFxD6zXYQ4bvQEb2gO
2s2yI3KUfXIjMACRfGnxNlvz84AmGvn91fPyB7ICSK3Kxe+2H1/ws+CfMjBRkbV4Pxi3kTdfnSq8
4Bchx4V/S+isdU64sDP+6FwTQ1jDwBiV6K1ZL9lMEBltM8KxTheHYrYsVrpBqZc5DBps6rIizs5o
aMHXAY3wfvlsbI8jUW74CixE0e1aKzAuLZBTaBb21ZVetgb8l+4G277xLR47BL3trLJ9im2pud3m
Z184PyOSGpTPJ84+j+tbDRo4WnFj966LHSygtHTX3VwiHpL8zA70X4chEDDh5lfXpCxeI6y2zfji
1cszB7nmqo2y54F4RzttlzsVl4siCd0AjidDAhbaaCd9xoFWDfAuSFyuwSL5RQrMU1wlm5btcF35
PvBD0s7KJqJunF+a5t1PiB8ouyemUK9aajRiZfnDXoCJ7KO3Rurc4Sl7K8Jbaca/Gdskovls3PFn
UbgXiqhLI22myqiz8yq9yD64IZjAgC0UPMMYcslIyijXOd99l9xuCk4wxDPBnPPJZfCwKvvskXK4
WekAxT3dOSzwmUD59i3rArL/HIYq2rgbyujddQJrIyvjCf4TDqcAMt/oBOW283dSEZSIbY3I6nrf
1sN+5HBCY3FfhZxd7TjxBs8ELyXN+Gy39iVDgLJzRfMSgXvijyCX1ZjiqoF21JoaAAhefFRz/2v5
8UYdkuEx/ra05AGou5t4Kdy6jtIDXVEtoWqMaaN3NQwHGsmzLTiE6hZ7i2ly/zKYR90+G0cvP5Yu
y2PEA8FOWdk6rLA3hItLycj6G3hB3t7O+uBkMpw7Jqw8eyWLc5i51TYYAX/GanwOCZTg7cQOwMjW
2wFst4gdfi5GCI1jl6PrUFhDovSml7ZaQwKITI/7u+7Qg4y3wiCguYzXmFofQhx9G2bpD01ffvQu
41PVMC3o6atYfG6qpUvzbQdeuUIy8J6CvNkwhCXGJqp/GnV6VzPuT1R3j5oW8t+4Q10FRf6E3ig6
jg3wNzsa3DWhVTAkKgAjkz9Ma8tonG1oE4hA3lOxpXyobJJMCSr5GHsMa0yPjE0kwF9ZrQkcjx0i
YFOmFS4PHZSJ8VpTPZp6OCe8uX6PCz+MgoufYjCdSVJEdGhedEDEK2kwxQ6/4zIP46jQyQMKpttU
oGZrMEKtOnNQm3lw+rVlu/cyoSWWQDWFf0EEaBLjG5x7QX1oTpDiWYMyJGBMgnkAIYybfTlFxxxX
gm1LnTdV8oJowr115cpdZMGqzIv8ovijEbUOhU77FUn3dvnvbPH0n31WDWFpFnsSSJiKmeti0YzU
4pK5fopuz3vgXLnSk9CheqzmGtSIYlQ/Movi0PY08Zqwn6zW3ql2sEgUWwobgd1CNifpz/tEsOgX
QLPaGDWx4BlfaXWsk+mG7c9paMw3my6N/OILilmzS39Nmm1zp8mNb3OgayadN73SJmWXPubWuBoE
n4IzymirOAzSQX/mAYYVEX54gf0rzMWJlupTMTLPdPKU9xBg4wiBTOi86fFckh+P2BPqT+pekqjf
iSC7X74tOu2PEnO/zNtbTGaooxYIWM7nQ0rH3qm8dQOda+5y9ptFuikn+zMsmFTp7KOMT+jwsrVd
U6qJzHxrQ8KlqJpr8WXM0bMbV/BB2agBRQvQiy4/Y22I3zHxB6zK7jUD7EObPLs2e1YmTIfY6Vnf
kR8iTPRXQgJblDEp1EzX8SVAyAmCeW2HTEPM54QJbKinpyhpPkXV7ZNCEBfqMYGxcA2SgwcQsm3Z
GIrLPMq7CsVdY5Uf3MLrKCMkdDCvrE9vQzc8GY1+FPlSZdXo5btxvo5MlEobCFx/H+S0YRGXw4Af
hOO130hRY73yqhsdll9DOVw6MIoDkvuCpQMYmwyIGcFjbTn9wGDxwSZy23bWC9URADT70WcgUINM
0ZqjNbdwT3Vvy//Wor7h7j40CzRxDlBqd6Bygpnrb55wVsrmbdD+ykTxspot4zFk24rk292Xjd2s
QqyAsOFiLiMv37C1eijcfESNX29yRsLEsC6voa4Js6TfLeu3xkUXBMbutnX7F9vjUeQQQbTS8SeV
J2bbjFTtvs4oVQByUnZ0DGGdBzqUjypXD6Lk8KO0M+l/w00ICbENo1sz904J9UfJcQ9c2Tm4XoJ8
zuRJWvsS1Cpq0+V99rtRAUbEjT00+SWIxIOcrEvsiScUO88Sy6ph1TddBbBuHGkkguR+eUU99JB8
IOQymj87Me8D5zkp9IX1z0eTgOr0wmOZG9e+BxA9HXvPeG+mz8qsb1vDfms8tu1OZd+VkXdY4tka
Bv2EDXrImAgPWXfBu+2Dx3MgAueBgvnRpQ+KRyazj/5H0vj7qQuvmUKPhzofzuNEXYHopSFfplL0
RPD6C+h96hqbetdJRebsT9fFVVBOF4edoLdc05FRvI41NOwWbKGr7iwIjXnSwJLxT73fXQfaiYAy
SpnNLfuWo24zlHvsfdzxhr26hQ8ubZhkRlb9NLBTahnet1F5FyoSkauYE3Zp1WMZNVui89DJ4quM
qJvyyrhYI7qUsmdmjkjhNue/TSVcanzzUnhsWFP6zE0QizvdWkBVk9cehrYyHHySsXkXD4iQ2GzR
t+dXh6SPlY8enmM7IZOs0G880Y5j+jA3gLrG5H1AvUPgKSUcaUTJEjt77yGPRCz0JALw4c6t7pFs
ux5I2cSAf2KOAzIR9ZJUkFEo2LOYa2QQGc9/6R8EG2Ug/woLEApHHOBfuK4+zIK9c1XX+Wb6iBGV
rMO4/zRRGWUY0P2MEVZQ7kFqEmbsRyYZaNVrztiycyTTTRcte8J8dmd0WOPZszPvIrKyeyEBlLAQ
IMiB1TBllKROI6t+KnKHLMjpZBcF3ipsC4Wgro6zaAkKwL0u5e+EBj3gOb1l+E2qLpqvLg3xmKTQ
MkFVdaNHqJhuKAtitDoSe8GAK6KQxf3cp8vjZMGkzoxILE6GsjbWSXjKJZIk2WXsnlS9T289Iw9P
ccmTBqgGQkc2n678CNKIQT0IR7OF25gsTUAk2f7GKfR6Yu5L3/r/0UVPkwYY+Fl2Berph99hXBb/
Dg2E5vd//gHZclPW4e//9vf/wrVI6z9MMCVEKFqWC7NE/T/IoP0fLto2ghKASUjWLxb4v+IvxqBr
kWpE9LLvmULYyvT/xWtx3P/A+u25ru1+gwlJJ/i/AMQ/CJGEPf0PHBVAgn9gVJTvmIpvZAIbXH4S
1/9bAIHbSZkHpYbd5Pc/1IxmaSP2gmJA6gbXR2HX92NdJwSGe8AvWqYcLrGJHj7kC8dKcRzVTK9X
yGc1KcpXPBJnq1dMqJbfzhnuswJzxwlpU33fwN9EmjCCEbadO0n1eecvbZmYQ8n+LyBdGsvyXJbM
mRv7NDPd61iGXUigxh1Zt/Od1zAs5c7pjt//tGcusib4yy9o+Vi+czenQcPfjWMCAPBJHb0el16c
109q6ZwRrFF29GxLMFRgAkZa3dx7gXUioXEiMVaOu5gD7NHs3LXwOWS7SkaPsZejuE/TYGPZgcRY
P+eftdHtg153r5n8qec6v3q1lVxKcwQOmHwgLC1vIJEDOF5w+Y7IyxumBw9jTZ4tm/TLoB3z0c6N
C6OBHQGv4fX7i9GFJ5kM/HjTzi5U94zMetta3gwfuyjbnbJL99qyRL7OjmOfYcqwI9HvJLhR8XjF
TR2yPggjfRgLUDdi+Rxsd4Sn9V2VYDOpS2ikfgAA2yznr2I2FpAz+71q+ZwTfF+yr9NtoOvokUXY
1cuwHOu+KzA/l/M+6x4El+YBhfOwrRsDlSUP540QwrirysjcJUMlLh1O12MXLplVBvT2f7ux/qcL
1gKvqf+VYLFcsC7Xq6mURdqIK82/QTERm/hjP+E60AYB3V3FYhoFTHNOclW+Zh5xmyh5LM/W7399
0JHKzF2ANOVKlVORdGzjbF6+zE0kzlYqxLKcnA7+VL90tYuWIY+Ti60K+5kCZGp/o99OBlj7PK8F
g2/00XF0RdOmAMRmuK/Qv7pnvzdwmTMqW7U6JZPSCjJvj92hue0/cblYFwImJaDG+p4UccAGYqhg
mbOHtOq+On7/tsxaCJYRTvkwJG+V+V1wXKQBxFaFCSmVy1XCngh/icqrd5c9MtJXcrU736sPmkkf
jjLydUiRb27Lsrc2lqS08xd9T+fiBreWuzQGBObpcuulmouqTosUuRmffem34uB0cGNyUUaS/YZM
di4/0d1ioOigsV2a5YsxI2vSfWbuR0vepOkYMtg13H2aasrRuI5eSmVRzPo7jBnrlIuLxsHzMAvL
i2XMIXB+zty1PTU+KX0ch37i3ET8VKHs5MGPwhRcARqYlGhbbU/jHSIYbgfdFuHZqqfgKVj0ynny
wP22qtACbqOALNmuLhm7YuLsp9Fh4WE+/vNl5/6JYlUwiZTJf2zbs6RlQp/6kzZFTkkPfWexevCw
Ppm9ns4GOpLz968IeSenHCk1pBfeS+I8uU38u6zveaPHqIYOL4IbSWO+nyPmF3r5LclEwyHPVLT6
Ts4k1HjazzbvxPdv/ZpWu9KVUWOlJWnAQAxyMbzcuoyMieOOTQVhAfWRsRYpuwPP5cmw/H3h2uFV
zJqHGS7W3uryCNnM3kqJaoZNeK5HmJFRpZ4diziRIRnc+8jw4V2HEYxZ5TQP31/S8GfpToKVuP8q
nJKZG47LvWuaZKkPVfxqWWN1CNWHRbSSua8w416N8hMSMhstAt13Jm/juYgnUa28wlLwH5BJNCGJ
2t3yZfbT6vz92+9fTc3d//Jp/ckG49OyPWkKz3JMBjegwZZP89/YYGHZeH4/ewO9jFUetG72fTP3
z4wZjQcnNMlJpZ+VAujP9wmQ1PPA+kaBAmRe4pv5U+QNwb1B3pg7W+vBsDj/EGteg9omFTRtTzlt
3On7V99f7Dqw9n0HcN4rGusYBnMO8oAvWvn/9atYiXJjprPF5n+fZNExQSuBS7+0j9wtUPLHvLqz
8q474mNdqOIMFWYf0sNUMV5pPOn/dWe3ZnQ1GBNwh9bprhU+DaAdvXwfMe5yzqBnWo6aEJ3ciRnN
kgYzUks2A1nZc7C3/PhnqpnK7b0aG9xfz0hgYszd5hmSRkhihHAHc2c6NH4ZXtbtJEBZdV5D3J43
GbdlN90jP/JRFzNh/edPzv57OcJ9YTosSHHrMsH+ron+/ZOL52i2SRtuSQSfjWsYZSNzxPDZ0Xp6
A3pn7OZdlESM07WVvpq2f+i07O9VkT3USut0I/Kz3ce7uu3mR22I+JzLKltXon7/Pja/D1BiT72z
T3vcBX59n8X2U+ENHbv/Yt8bXX1pkhbEK2oUadaIx79vhMFAJZK1mfMoeIeulZE+lsvjiacR4v3k
tUVQ5rZ6fvXr4FplEVpmztAxwNfca+nwgeocoqeNI+Sf3zH1Z1oV1zqFoq9s3iohmW17f0PuSZoT
jE1Y3ysAbNEm0qQOBM3Mdre2+4fvLwa8NiYnnTh8/7ZLmvmuEC/DfPyudiw7jB9xXPOCg/bapTSz
BQl4iPqjm+8vg1/b+y5CzGhLo7qUo8kiKHf9Lb5Ndf3ri0PYQD/PBUahOkDuMGUR5wRpid/nlutk
YLDSqttZTYvsVtgI/NIIPgetzKpcEnEyc6p/sEyFQjkyFLebG/gH+tUqb1xzzl/UfJdPxXAHCorX
Zwb2fq6IqSbouWTw5NcXVnj2WSisBQbzlE0Xj/ldw3FKJF6t4YJiWIuJ4IjqxL5MadNc2jLl8+sa
DDHl8Z8/FPFnrBdFilwqagxOwgGqyMfz5wPID8mJbG1lbZGNMWRc/Ara6bY8rB/7KavPXRak13hE
EuhYnX/rtclXbgTyktRO/8SmG9aFZqzOpc+8AcRSMUclZw1L8VUDrerampi+vBqyUExRJvVP9rvG
WwTkxBLGgOGnlc8TWJZt2Ykf/8tr+zNCbHltlr2AF5Xlkx8GPefP1+Ymhhullev8dT7D33MoN6Px
in8fjjTS3+r3HD9wp9lfjp2/jFreR4neO41u7lUih4tDRJ+UR8tBvmgDsnycUH+pKh1uE+TWJzzL
H1PGKJk0JsrMuqJmCBFF//PL8P5+34DD9KWJKpLgZe4h7291JNklRW1pwRre7sp945vARWo7UtT8
ZCi6SYOZ0UzPMQIdjsac2CXe+4qIdtAIElBBkp3qpvU2opuBhWeEkfhI4tgX6gdOR/8pCdw3BR7s
+v1nYMZugnTaZybakHhufzQJVmOINISKuB0MkFak66SDsdS5xiEMUE2VM5s95CvFHWwCzAfoC3Z2
QLBJYqBWClgFogSrPHUi8Fw9diK/eFMfnVI77f7r5I9UEDE70pRzTWfsm6U4mUxM5GmY3HuF2Z3/
qq7YFVFl2n0vTsmMIsOOEnF1QR0efcuAk032XmAh6CuSZNgPAeoFR51wWv2yIAKcJeyX0IyKOye+
kcEd08D4IErzbDuzuWOBkbzTbTgjm9ZciOf80SjtFqZH1N9NDsPQhIlMNdbOo2VFxR5EX7NJzfDr
nz9td3kK/nvXQNnCaWK6ridch1n2327I1Bl1Ww54HlOf2Aw2Q6l5m2BFWCWjMlFah+XpX1+CVpBy
GvzU1hBcnN52n6wGQn5NCOomtxL3zYbtt7I6Mu3cokUNVJjPYy/7k2kYzXmwpU9kDh9PnyjrYAgS
x7VXTDcCTNABmyAVn56mG4Li4tNU18FZRf6VymA8zJ5x832ffLfLldVsjIILRkQ2w3gtRhcKOrd3
GKfucVEgRRhibBOHWZ/2w27SBKcuCjosoPW8M0YVnc24Y/JOSMrym6TzfFSAenFzsmvOUv9iSqN5
GAIU3SRxKgxgNEAtKcF/1QWlh4LfNC18+UJ8CirR3UTA9roWgS1XskFk9M+fk/jvT06LcQmfkTIV
LFkobn8+XRAzFgbCXmPzn4Sdx3LkyLZsvwhm0BGYkqklk6rEBFaqoYGAFl9/F5D1Xp9mm3VNYGT2
OUUSiYyIvbf78jaxCariiUVwFyPZC/NNoJAk9wbheu7Yxk+xkaBaoagZcQyi8Mz07gGTK9ShuWlg
iVLu+CmnZq5blpeSqLC3sC1m6JxuvU3eNUes+Lr0K5wUoQHCoU0uSufWNVHz3EgMSPftn9WQuKxI
VDcrjZx17DlsTMZwtjzYAogajzmuul1k14rM3qJ5dpvIXmWDDE/FLHvJxngCaeM+NHhPn+o8glor
CdliT6XA0qbn2p+nw6N362rTekuzCjGSOdewQpkuxRWQA90LrLcGJs45T8+jGAgD0OzmNAW+8exP
7gUAJQAPmf4Itf5lQopIcNF8hC+cqn9kwk++uz0Zq6VhMNRMu4PhryAOvfdpwEZwXwgQgdIT79rq
gMKOTFgtRD1KkFcs2Utd9PVACdWaLtD77y4F3LZdVXT+Uc0XEc8YdUeZO1uZmJ+i+GrQQL4FKJOZ
slifqlSB6RgESngUovulVB3TtIM/Pz1HQzQ8W1W4E00YnpdLiefoXgLP/9byT2iRhkDXrcodaK9L
J9VPMjy9NQumuGidpbtIpQZjq9uT2gaMVs96PrYPDfzbJEGrKSXhYhKBJ3NukaMQR4AyJmKV9QZt
r7lh0oaY0HIjOzQJOYC5k7JyFV5wxBtBEG3VkdCNYeeqjV1xNKL3Zemizkdsu6yi4ThJAto8/eTP
JVsqcdcYgoV17howWDAJfMqg6FdlcXbtEnXgNPY1bfGe2Po422Iocn8aU/8d4SdNna79HJIa9eDo
I9352HM3SeSr7X0VS/ARZT3teYq/qaPJgb3TCs36KmA7Muq/VBHzTs5F425K8pwY786DK1a+O0pc
U5t0zLyKh9mCdrt/jtDSIbzqq1PQ44TyBwFocqpw0EW92DrKmg73dWF5iIIBGH6b+fTu9LL/meaW
3IwaSWQgDKxPVkAe3jSuC5h6jxEOnob6kj6VNluQse/AGsB6srPiHE8BnzYYBKRAGjoa7yIRzqMl
0m0zOjmiw7H61CkB2HX+BDAueif1FqTPfMZx+C4xVMvv6vjArQxcoYIco+NyWcpQVAjF9r9XKfvj
2WEOi6HClHN4jGfdg1v+p760zXYMK3tASZwZzaq1imIjRj1Gpc4DpOXR72+XmypM2hN4nwqoICdt
IF4xHcpvvhSoXJbXBu4OOX+NFZ3CKYlOdZaNh5YhG3IyBpDdXDE3FcKMSYMZ0czfuhOo2rQptRVF
+FJ+Gwg2OtgwugjGr8wxCXGqrOtYhgc1VM2zREHdKXLfLIExqEI192hWmDc3/ujlZFNlJrsHGrRI
hulWF1Vx8afWWP/3baO5/WEX5r4xlmRdJ1rXxuD9gdmN+WbIKRTEKkYnv7Y0S5yjEi+MGEhoC12n
PAcgVCR9iVlD9MXNE2eXJbV/wZa6qqOoOy2tk062hN70Vgy1TPJg+fMUu4d4uMIWjRBTkftJiV89
mJ7/S3Q2nbGYjfTFsCUEZzwfL0ERia0aaTlNenHVzcJ7yuzslLi5+dQjAwNdA/2yEl8HmtT7ImrU
dQzBCOdGXa86n+lWM7T1FQOUcwgscJ7LO28EbLja5D8tb/z8nV173pM57QcsVk+Opuqjq9znGKoF
LFouhhI/47wrNrHABob+Rf+yfLaskErHk/I8FJ27befe4cAauVr+/OWOLJdQdtcsoucr2xKrDO2F
r637OXc6dTTcksyd+Q4b80Ur3ACvrzz2Vvm5pL1+c3GBbossdXZeUDcvU/I1KcInbrb+vFwyZxoe
fTC2W0ymbDHsA3pbRVe4hDcJNeg4yJadeKzBoLNBOFuVFj57m/0d9XK8wWrN7K3gKGRn+kgCl0Pr
zilePJmqF8vG1FJ5aXBcXjPqNIKvGk643fivLXXsjHqCCVjE7znD4MuUs/QddKxpD61MmQZEpeEx
KibOY7ZIFvN0QU84Td6LYCM02k2bKbqxEj9YUpEwOC+A7qQOPFyXZXhAaC3i6sLDSzJ1ryLn3Onl
9b5vwcUFU6k9LQX+/Vihx4w5SpFFq95yoqe2g5XkTcW1VyYcsG66QWKsr2GfdNfc84anKHOZHo+E
iEihJaswtMInYpB/XxImDmU5RSdnxB/qxMmwS4aMzJ2Cjr6FsH95fkI/QXTvyGK3PFyTDGFhaec+
zrxn2lZMUJviVOmogTH6mJvAI79OtVZ71AYsUaWL0bsu2Lg1433pcjUCNVLRs4E3ReweXW79sfv/
Xy2vIQigQo6MT/f/WFuHocLQB1MR94TZ19cxblr41OiHo8mwn1PnB2ar/FX3q/RQdPEPbKj+bvJm
YTifWuUiUAH7DEg9uIZuUVv4EGIyeoIq2zAujlcOHA6OlF7De9kCXc6MYhX05MsqPym2le2GL6P1
CeEybcf3YurEeXnrYhm8xDEOr2W31Cm/GN0Dx/kpVCP2NHK/45EYzqxmcuN0WXvIHDrq9x65l4bf
lApA6aPMoZ1Q0bjR+18tXic802rXov19rVMMeiGVK7Ltp6Uso6xFgiAF3PW26y5VnvQXPxgPntvb
B9d1eGl+3bZThyiCJj42bu8QAgcVYkQL2zu1+dQMQ7YXAbQPheHkgQNJ9tqXatzrlUMoIsaO/f1c
hd0OQ6xTU64hBdl0mFXWae04r8pLSa7jDNk2lQf8IahvoYkHT2C57OZuliU6EjF9gA5xgow4MZBM
LWf85atchubBzPkoI8PiYNm4DSQxGRPnPE3g8aqK6c+kw2BkRRQjlso0eJOBdlPFD2uemQRe+/ti
KnM6tIghp3mGtvyujE0Mc+znNaC6+WEZnXRRb0DkXwdbZT/nLwraYrsw6zmpx6StMXfy2/VQNDDf
mrahTCQUa6L1mtv0Zo28R95fSP9Webl2a1DWMnJZVZFunvyoR3WaltiAta5Y8RECzpBFI6smQq5E
c/fxhLohIPYT7Z4d75CjPC9N9ElAe0hkTRaank2H3uvd/fyr+RhxMNVX4fXvS+jQ33M1VW2W17rE
2IZZcbIGcBWuixmFUcn4OQ0I9OGtiK+VUeKfdId9Vwp1Gd3BRxPYDuccUYQ+PeJ1Sg5j4JQHCGTG
1kwM/8mR3+PoC+duxJ8o9d7vX7nkio9JRqFNiCUNoAZvc1Pvmxwo5XJqXi6toBFqIpdK6/zeZ3Mt
CxrFMjRSKUCLZYLjTKlF2UTMueNwl7DRvnjhNDt+kQfmKDj2zSQFo0TelRTc25Nw53SfMLMvdpEe
7CkKNsgxzCuEFo2pVYz9yFW3uO/sZ0IV9Rma82hqFDwV0WX+REEL1eG4fFWMPukTS+VBVge7ttDy
C56Tncf6RFbEDEASDlRcAKDYq21MnR2tVXpMGwFsaWVHBvu4X8NEkRxLHiaFbcEZPfFWWhCs21ns
FfSwHepWeZuiqtS+qsc5cRU4Zj6UnATmChcq8UsjkKWQiBRYhyY3ts1U2bfB4p+TQRXto7jqDnbR
vy6dQjOnKLnfR6/VWqARI6mRqrPXWSuNJ2UU6dbrZbgjFOCGmrM6OejJhR+8ouz0b8sl45kd8Zyd
zPmlDoTDo2kFeFARFoUxOQD3wa6D7nw3mrE4m/NG3ROMjgUUyaFwh6sobWTwdBucTWYYFyws32mP
9w7IJUVzaOmyJikhFPepXSWES+YvbvBNZuveoZkLYQML9iZV6FTUvZgJnJOmBVtWUnl0psZ8U235
V/iNQ7m2s8eCTLQ2MMiFnfs0kTJe+sQuDm5jIeTVO5aYoDxEEuoUR/fijBfAwa7uVTtMB90qm1ux
NfLEo4EP1guQX3f9d22ygvNyEbr1mtKC3asQVfkysLCNiXfY1h0Eil8jLwq+RE0PmShGkMwo2N3F
XpLfrKj6rBkNpXUWusdsIsar6CN99d9H1H+dUD0CDwzBdJkhBBM/54McQnbG4KU5ycN93/zI2sF/
sTnDYThCOT5yVn0JGqt5ycRq6HVwhYxpBhJwfYTM/GsAsH10xBI/RlXU9Q1fDO2LkCCOwRT7CgfL
c1VExgbfJWkC0SRx9pXVzp/7Chj3AUT4pfqSpjq0BE41ynDqT0btbpePrMRiAmidByMZBpYqjfwK
R+XwV/jsPMoUE4eMA5wXlPqKGFt6ERzyBpRnnpYzWHbijsmph88li33UvY31M6ki6w+jt4/N4fn+
0ZjQaYDrJu7nD11Vs8TAiw3QfZwMCxy+z1s75hShZUZib+b9+O+361/qleXHebpn2ugCkNF8KCio
g8y8MEM4w0v91xLhAqWK5SixnY1v2dO1H6/5qLmvWMJuiJRhcsRVCifUAJW4kqVP47OO/GPcxeqU
kBQjPTaLioHQWdTyderr8f6dGbR7B1AFpjlreJrmrYbODpjuUvxppGN8LJM8VxjIcUhkEg4Fk/6h
w+5lMc6YiPn55KHuQEEIAaDViwtV8CzczP33podtDvo6u06o59alzrMRAKU4VUjZ6TJhaaoaaT3y
ZpU7qeFOQ3JpnA0v79bgDf7wLvxr3MrvKwWCDNYUVzL2+GfProqzoCfBGz1jrsxT1AzulWFpP5iY
x+Zvhp6wiGpsWJtz7nBTjmu9hlbhR3ALNK8QlzYDGATPhb5Q6B+Wi9St9BBiZFq6Mg4n6ge/g6Kj
Qe3fpGMUo0L3jT9M08yPfeL51numLhFrMcCxP06OPd9SQgtcQJOJdRNh6z+U8xZvdeY3JwmuMlIH
3++671ieUewZev8WGBxLYlo3P1q5T6E+f5+Cslu1LefZOPGMfdx4uKnl6F4016De9ZM//NLLiO9/
m9s0IZgzEd9FKwIzqPvh/geNF2i9UtgMkAUdzUSQ4N4ZZMNFhEO24+vQ02Beiojs3Wbmj+u3c26T
MHdSufpTmJjoJgf9wHAvfLcB7O1tjT2j8wriuisqmVbCBGkE/R5PiB5qL7sXJxw4q50k5JDv4hGL
RQcwqrHC97j3rXM5FXgU5q/IedHRUbbjqg9leeqns94MKOOn2CQf3qyvtVGBPAtJDxjIG3BchNy0
fGPRiHMXVdnRk3i5IVA854E6Fmown+p2+EaUAHJ1yqWzJbVpH1A6dLhstkOKt6Uu+v04l3xD47Ip
dcZx2WJpHLE0ec03bzLROjRfO330V/CDtEtQ2D9ycFBHTwcD+UhWxLSXSXRgiU+urdLfl3/Oscjf
HMtoG3hesR87s3zSizJ9/+9PFHO0f3VKSCJgAo7ayYZB8fEt1UK823lH6n1WV+OBjah5Tgd+Yuia
T22rfqGtzegak1mRWbiBw7Ija8DOqmNtgFOVoquOekCPgzf4HGFZeQydurNmFoG8TPPlqBuRuH9p
Z5Cq7oUz1uL3IYz8LXRtcq7mRl6YDztTFV90PuSXZgjKp5k7y8zWHL9m5m0ap5EQbWQWZUwZbfaW
vbUQzq/a2NS2llMjkFpK77Y0iYAAy+W1Jvm10zAT2WmVF35i7SfhqIfSLX4UlWXv7UoaVwI0tp6v
zIelUenjOtjdB6YxFu3Iaf9K3FCt7hOw0WIe3MOJq1yneaLLOtz6/ihrh4W9SZ+XEqU2p+ySFMVB
yBlAxjHqEvdI/JbTSDe2PtkLIOe8wkjf7ieUMTyHJRgf27by9TLGxlK8sg2K57uUqQ668b5nW/LS
k6yD3bXxN8sJcrlIQ8KF1fFBuIm56VkdDjE4lN0QN7C448p7KFpFv27kry8CjDd6G0YvQb3L57sb
0vpxetPYZR7SlIRn8xCkWAnCqbxWyhs+d/l6iDz1pTCj/F3Lm+DZT94qzsJMofxapNelOV2rpPjD
8NT5uEySPIhsFeEo3F1XoIn654pva6lIIfWQJ0H8x6AlFQcKNEaHSKwW6V1Nxcb6nHyfdDkc4euE
Z6cOP+eJ7V1M+n8AHK7LHV0uvYUbsMvkSSov2MqhxR5r9OF1uYRKhDQykaOh70RNMZXZkfZrdlST
wnO0fFn4ZrIFpmRu22Cg2nYts3v0zYaUeFrvS09Uhb0HxMtvEcUYwboqMIIh/y4e2wqlUg+CZtZW
1rO2klFqdwrRLunuhMuwgidlJjgGp0hWx//+oP9L78KNpPBiAOARJy508eG82ZBN5jDAAyLR+M8a
lppzqXvJ2Zu/iur2F/YNBkzzS8t/hClsobLEYvV3l3v5qvZKyliQ+EGPrgEgkU8dxHS6Df2LMVdA
y2X2GqOZTR9bXdK1yLFMWJwBt/j6HzltFmfNUZuaSSAtvbwidionIiTpNWcvWyqCsTG099YPHEAg
kLtxue3pKOi3dBwI40ILekugHIFRYG3CsDutCPfqnvsQMKQxacYfHkLLmve1/933HOQHBhs2Z070
Qo78cPqrEeBBQw3lOswIwpnFT47BkMrRC/g/YIjPmt3xW5LP142QYtDD3Mr5ZMdqGYD4yvRHpwkA
1tZ+cyuSLFon4vPUAh0qwCZs4dpMG2rckafisnTkOpaDJxXlTHJjlx0An+airOPj9wv0YrJH4EJ1
2na/pafLO6CPQbqyCdTCMGHQ/uHUt1HJiLa6cp5xrRqr+0zFioff26HpT6y0hr9tRw99gV1m+F18
oLDQPiqhdnyeG5hzjHlrvLz3yR1m87VdNjRyrHDqdokDnyXNdgiWq73RdHRMY5fJCt2/a95gJbFv
fFTva36fzQwMleGWnTt0dq0xNTSCjAzJwOKhDNy/6r7Mfuj0pDQ/nON7yBMorDcVGwSb2Fa4ylJS
87S4q29JlJmAbMx1nQXuafDkSceXfIIOfo6rOHoR+ZCs05ikMhTSI4X8OuwxCv09o8317CZwoK+M
EWlrQYrOfAZWOcKpzJabvzu9HV5aosNH55yBN153aT8yKtPWrcaHBX4MfYFGhec5WE11oBWL0tPX
hUutXDAV2xgGZkiRNT1DuQhGAfd6V8guPwwYNB/LadBXOnqFp+ViBRi+UZJc/n4pNAFGSyw1u6YJ
rfv/TMaAbe0y1sEbuc4qrbtfLPwzldk2NjB0B2AR3XSxYbcJGYYbe1a1tU1+BGHivzrOVO80B46f
XY4rLZqiFwMJ5WPUpu3eFutlMBA6BMcQdARyF8n7a9MUbIbnpc2ztKtN1GK/i3gatglo7eDSl7hI
m7k7iHm1W1UVPM8hRTTsDSacghp6Ht1ie12C7SKylHdfM/qtqQH5Q68DOcvqGbyMZJ9WfcIcNRLY
klOXVOw83pU9o1i/iH7hORvO+sgUYxr8NWw96+DPY9Coi7tNLTK6PYP4Kw+gS6CE5SGYG0V+4da7
jsDmKHWj42R/DWchiT+a2dPYjN+kz5mwD8N2uwyZl4s1IspDcv5kOP1N75lftg3sb43Z8xY7OVOH
bCDLIs5qKFSzR1KLhzdaXdF3GjY4l/TxixT9WctBrQXFRFUx/7Tl5y4XU+ePnQgGvbdnIFAipC1i
0rlb+6IilV0oI+2Ln6riQev68oubkv2uc+Z/CIAeH4QZ2AB+yKtO3srGrc9uh6uOVseUHy2ORA2z
+8/CbH85/L8fKWytPW2GA+mO+E2dHFBg0ubjWtXlITAHBYLDD/ahNh9NXA2ulpm+zX9R54vuxfeC
b3qQRN+ruDtroeoP3NnvnLLdjQp6/OnenD1AXvB20RHp5FtsSiKniL0wNgVmrXOWEZSRp6G54kMb
Hka3YIzaWKl7WKTE6DxxgiyOhNxp6s3SQRVovQ/4Gnnj7PATMzPi1ZPMxp+dvQ5u5sChdsLN6KTE
GumcXoGp+rsC4xJW0K7dZx7Drp3Rq7XIxSwLalBPh3CiHkd6fY+GreNztgIO8XqHzFo5GLz45CRq
zuEyiRsfiuy1ymR/siZ/k6u8f489Ymr06TnLQc7/3Uu7H/k7bx8DrDvgKvhsYEEhuM6Sp9h0n1HB
jC9dDr1Iy6p6h9cj/8P+fm8Y/XOPQvdtuYw8DdM1zdnk87+C1gKLHvRrg7imuz5FBF+7ZWbOfBbX
qVluSkuREGv3hniIY09H5kfstgN4AwcZ9jFSBw6tm0dXM2kfdYhw9DzTtR+46c6Suvo0DIi/Kb/b
w6S1m0WJt1wWfYpmONU2bWCkRB7agGDMftAcOLhKup/iPorXRU8GRmhM605Pm2durXW7b0cBySaf
nGmyNq5XRNg5S1BwzXOm+8EXC9k2v+Y8YeVEwHPa/D7k610Dw1B6JzgEb26KaMqZO8EDGZ1Htrpi
jRh3D/XtsZHB0eoTths3PrRd7qCBwlGUxcgcfZ2mQChocpL9XK7bBH0dLiWaBPNlIpxw3asCSzZd
fia+U2xth0aup7xFY6N/W57bGuY1eVvBm9b6Vy3N4PqAtn5N4vrJJ0Dw/l5MNAHeAhzwBZtq2hB0
yQHqF1X2m5HG0KMUKQGg3EIIRU335lokkJB5Ajilb4gn8oaRt6Ftftw3TBpQMBGMATUj4bynbrDo
bsvs60BTDhu9520MvzFOELa6R5tEnxW9O4Sas6RhiF/Hyu8vTm//tBBF7qaKqCqPWM3NoPs6JJtB
+14M1LGRll2c0RlWTBW+EY4hb3YyTVdXiAm/FmKz1oBl/WgUhNRoWc8o39c2QyHeevJLf2t2jNQc
X5iHnWMRkFcDlX6vmQ6pRXlr7pveGNaB08oVo3pwoYwP72UvrNxSkhHSmWa+W5rGlamTNzIo+yFI
o6thN8XaNu10i5bgKaIlzlmy9teq78fDvf9fejU4TvhBJ4qXn2Y8ZK9pUBSEsHmgAzISiPklP6el
kcL+7NPj8gNAs+c7kUGIgoKUHFWK06qkv9qoenhN7eDUuCr8liQ2LhlZW0cZxe8lBtcLgsxPy91d
vuNN+KxQfx2p+wmv0aZk37KCPjIfUgctzhhqxlH1kNvePIuJvoqC4XkotXe313yCXoeQPLpWe8d6
NnOsyvc6G6e1EqkkCaTG+u4HnBdb/bR03KOcl92qhPdcRP6+RPG+4lypf2H5wI0M2SqhkgGt1ZyM
tq/P9lNWMQKdQ6433qJNQnXw8y7fatvpS57NHacekEkUfa8lp53GhvU8ufGwvnf7VeWOp0FY1lNh
gIelqAxWy7fSJoqsG6N8W0XZgXm8+zMZwk/CYNRkCUK+Rnoxj3cBqBzEaWTIctETaRHbl9eb+zEt
cR9ns3+IsOJY1EFJos7/+2p5TZC7/PjbbJIxhXYjEu1M1yfEj0H88/2/OLjSie3lRJBNobm7zy7s
xsDKk3RwwgoTYvRDGHni/HcpVjcTCXPLyhlH2jEhcmk5i5pozJvI2Fa+Iw8aGXrOcvbN8UScMuTJ
IHn4qiqZ7miJDsgAofYapW69tUSgPvnc34fYspAvcH3Ml71X5Mn5fiPovj4r4KFrwcb/YFj6Y9+6
lJXW18BPfYJ4q4PlKOEfx7Yn4mT+DCeRRtMekswW7rb5hjTRo5lFbJk0tebJbFP6zFRaJVm1pr3z
s+F+ogHDAhfdkfkPySPpZF22XmYii5uPw2W+vW++0wjDoemt4Ni3+TOdFSwIWXuufdMmuFASfpXM
BL0E936ZTI+o2fS9CW3utxvNGXkgywjvJC1BzFjzWm/1zdflbO1KRTaqDS9wmScX/fB5OUr+odKd
O/8fNkLLRjXFacOhrWV/VOAOY1tE3Zhz8HPhaHReeXMCC45I6VmfEq/dDyii18Ock7xoCqKRd4dI
7mM+VRDFz2Rdf+o7hw/A5H8WTlxuOGA0+/k7aRCgFAYdWjo9pTopm5SzXeo6D5J1oajamfLZUhSq
VvmcH9rsYJszysQfXgjQC78THv5shWzImt1+1jrZQFKBgZVC0jkFXlDRMypu/30//t1CwashbFTJ
AoOAhd33nwcDZHO1mZcBUUa1zRC1db37/hwoY93Cz/iiGRDcbV3XDrYLQdeLE+D1gMkfsZT1G0OU
6RWKb3pF6JpeWQHZjTIwict/WF4zFCjeZQxcQp9YLRujVBQ2JRF3mfVXwmIMPC0Ep+6Qgh0PkbGi
+detSWJoHpYZCJROSrnFgtdHxMQ2k5muOs+LN1UxpJv7hzirM+AsFvNXglPsdaQF+ZoZpbMmLmrX
VkbxGI5FAI4fvUWpiuxeyfz37Vwen38+Xq5heo6poxnmnPXx8UpTB4CxL3s+s7Peq5Iz7Tnhzrat
59GmcL/jmHSOsh2NfdOi5q16gjw8oo5SupJ7zAAkLTk2WcZjFKGSGn85Cs+kiCSmWRgPzD26tUf+
+vCAvKbFz+O+9CNnkdSNm1eXWO6EEaHHX52KvjuKKFstsi18dnBi4py4b7/x6SsJ6ouy9HVEkJFz
UC10HupGCbFoshEID8q8ZmO2zfngAwlzxB+6Jobzr9ay6XJw0mmYGLgrDPlhWuASPuRqZPvOI3ME
wbHGj83ab0Eqo7WhufZ1uegida4Yjj4bPX2HSP8SdkYRroxEENviRy8yLer9VM8fWUn+Q+wRymHq
wyMxhfmXWNrjxrFFuK9d0nBr1d5Co3mhRRh9T2DLPwDz2t2VPL7tbqIcgweQz/w5t/tHz+mm3WKd
rVCXHl2tuNFtgvlsifpmQptGI0uoVKBPxrmMjfBiakTTuyDSs1Li0Z53MDsZUF6M+nOR4QBC5HOw
u3h8sk3lrLoMxc5yqUPHPoAo/eo75bjPZrKsVupgmBFjbi16g4sm1Zss42EY+3xVad6PXq96cnYr
9VQp+BeB+/O+Qkcw+VOra58ripsCG/wmoMY+FBzCyriOH9t0TyyDd6odkk0neG31BT8yzKhZnb4c
HYJEnxub5SPY2Wo/NhEPwawl62nh+RMGyr/7eEnGjV6qsoIhyWlog+J8fzajuv/UNIlaebrbbmIp
kjeJHxoqRPbga5F3JkEkO7p6nhylBwnQEw5hiuxm+3u5i+cmud/CoIGI2GjuCcOAtdOnED6QBvuq
yazypSTObQd5Djo4MZ47OBbmCs/kCO5Ic7a+6WMubdnvM9BiBoB+SSAMdBt0lUStWup/dvi89kH/
EafE3+pA3jOnzSJk0olWKcC7stakoHFtlFY0dMHUNYCIe9qh7DWfQ3RvBKnO4S52QaeIjXj5trTV
z/9eXxZp6of1xXKcxX1OWgzDwX8u12M5jt3YId0QeougXbTNyRX5lwF6w2axk6cVy14XZt3D8m0o
IOQMVgrIR8m5wFOue6rHnqbY7OGeBGdvI2i1S17BJQmEFV8l6HRATc3WdlTxxFoK3d9jdFOMub4b
ZtlOz8yDHhQzUWhRDyqLSKzJH52Ks2jT+el2iuDfJZV7XqRldUWlj940hW/pgOmZGw9WUw47UIq5
zj+8PN4dzkYSrMw5vsKunzwF4W8WhfTCPZbO2B47z6xQqGXvjGvtS49bOOh06w1HPSFqmiFPyUBy
mHGIOsopE79pAyH3WBDTTciBrr6Qf6k/NJoK4VNOTw1JTX9a0vR53PDPN8fzmDxasxZb9/61pDUj
Izg2NtTmICqOkJMo/mZ5ezLm4Vmvo2mNaURH3DSiFvbAt6/o3ebQB2eH8tI/DzL0hhEP7sn1OcuH
bp0nmypC1ppEtji5LW6FcAq2Ve7EnDlIlBMt9QLe0TTL9OPi19E8B/hX1bkPvCOEldABXaXCxyYf
heV60XbIYpJHU58U8sv6UyKLA/7309JcTsfmBRLshQIRUDv6I3zarf20nOLb3mtPk+8cBTiyZVup
DbqmbYk40J4nqNbopoSukUgThLMPhGYJelwEYLznzKJxWe78MM02Jomke8VfjaGHdnmNUXiZ1+ji
xAvxVRkyZS0tb397wauBcVnqfyoJWdpSHjovuOSKg1afZAY0o51C942doT/WwgSOEcCan0y6hGIO
9hn1QTtpjdD4sOjeynANUnyFb6pt65bPGui6dUucwWvkwGc3mc5+c9OEGIzmMCQQo8Rkv0ZFVdJb
jofnnkJ4tXyVS3Pz359v+VHDwLCVc4NreTh+0Op8NIhhpkSUqtEnvpfzNXN6eoggJXzjpkY7fo8S
CxXFZMbrMNKqWyMBZ48ejVhbhkAPrcq4O42mDBSyxpmCTz+vwaEjOGC+907KsiWZPdDiKsjhVYAV
VFUmxyK2vO+mXknU+0a3oSLQVuhi212mxej1+iw7aWSwMsE1MOC2LANNVl/dQd/mKN9OVPtsJe14
7GXyvxdtQuvTtErsNc5/eyTM0L278DNSWB6Ye08vsn+4WfarmkEVRHjXVw2hPb3L5Doi/tJnO0Nc
JQ/3E6A0J2ubJW3/AhHkIaiaI39+dDRo/m9HogxkFGkzRMS/iRHVPCNeGNuibs+4ho7LEBgLBPB7
kGe7qmr2DYZlxJZW9VRP42ZKjGjV2YQUV4VA3pROzQ0ctdw2Tf0nxQTqlA8rhsA4Pb/VPHZC4jf/
0JaTFvEd+eiqzb3ii3FVbEL9h6X0YuuVSKiM1r15qRXfkQ7BQEdGIJsgSxRZlQK1Zu8tciI2yjKY
lgB4WC9dN1mCn0mmkmIQxsBmsZ2VkpHl/eeUWg+xQpCfYDtA2DzNR0HH3GyRQSzWnZEhC2xCGHKe
uui1OZ5Vo+1gCSAByh70CMtiOUTlZqFx/H14WL5Sfr2rhfC4oJMFtMkowbQHnjLJuqdSshjw9bh3
F6kui+qSm9/kSAwc8pGBWWndvSbtFCALpz7uKm/aAFAwCZJBmBjNcoxiiuxjpiJ28+d7WR5oOJln
PvwTk4cCYjNVlJeRaMDsuXkeBJZBHZTbqp1B8/f2MoP6YrfsPWa5Kmlynlmmh3M7VbtlMSqYmTzd
xdrOxIlj0briFa9saMCJVg/0xHW5veMoOM+wCPVA2N2CAfzSf1luRuRkZwNpbVa14uZrGCvZvj6V
RrZ1jcQ/c4wAQzxL4tTaLpAZ+H2tbck55KzX97SlVW38un9K3C8h/ZWz7DOekd42f3cDqpjUnHsf
oKkiogv4G6p5gjRq/v3Po4Qa9nTk/0rHqoTw8xdFCV6e0dR3DMKDM0Mg69ERmvoSjnXNgj0Z/0fY
eS23rWVb9ItQhbCRXgnmpERJtl9QlgM2co5ffwdA9z3ddpXPC1uk1MckCGzstdacY+7BeY5ekBn3
xURRCiJoNHNApEoumXQ5sbC2o+pcHpax2bLM9HbRbbTJgQBAnDe0GASeqhNum9ZkDFBX1xxjxdLK
01wyxsvepQWTRushiOzrot4utASgfhY62/BQ7vvlGEwmQnL01V9HF3VXj6Xeq6I+PQSLF6BUvspy
QMk/T+iQDA9rtjvzt58rmwGtKZBV+rJjGO8IJcvPlCP6TptqcivG9d9X78VP/98bANvWNdVx4GkZ
JkMs47fdmZNWmACxhGzusIWyRTNDWNNLJ16BEIEEIMzsWFMfwgpqi1didaWHKtd+z9TswQVRi2ZI
O0XzQxs1Gqr251SflF0ZRsarwdLpRendoRahBDixEqMXsWEEesF5wHxwUp056quT9CAQvxq7dm6x
ZA2i26Cyw19+7DbQiUadJfRKgS1slQQUAIOqJWwqXTwPyajvF1tbjWjOADoJKRK+x6IdG8OJIXvk
l9u8Uf0TQxQutOU3fkpDMHCxr4twems6pMlOhjdrXxEltgX6+iOdqTCLAXH5ycgb5N2JbdHSbT/+
/k1oy0b496/CMLgAZ1iO0NRZOvJf3jgj7J0caSMBYL2jr9y8k6T9mvLqzA+2ETxkmaUfltelEYXX
JAYBahNpPmcExYzkEnRVk0Yks+nH+4WkxTD6p6SS2wfB0K8l7D+CyOerbXRxJlsxJnIQrgQaTUS9
jbH25A/kMlnp6HxZNkG1+HJv8WEkwW6Qanjwcpp4VHDmVk37n12jpieHlfxKFOAqceNkrcYAr2RX
OW86qQEziaLVxnQdmADng1g5LdXrhMPIMUf7aklzQ5xmv4Z07xzKaVR2d/su7m+oKZ+6qiVGT/PJ
kSNA8Chw48sugQXZdto+s4DhEtCgdt87sx/PLiQvsH/ddbmP3OuytPmcTUQZpcsWtjCtH8svoXb0
22WSujxEQ5Yelo1mm47xuTPVeuNazVzDxQhiZiQJSHm0RMpwFcyrTkDQJFJg/LallVpEbcJ0Hn0k
+xmitC0YkXhdc5eG4TbXcXbPJpm7sbvRGr8muQlioazTEiOGzl3FiCNgCswzp5SOYl1YLbmd0C1S
dniXmnw8QFrugxzBApcIGUivy/uNlvfbulaJVp6LDnDU5EIvexPX6fZuoUU7WY7+S9YhF0f1t+uq
PnlEux0cWXUQS7M6wRxmw6+Qr8ZoZmQoMbfyQf1on+6jrHrS6b8P47CZsw0fRiSMx6iENL0Ig/SB
meiCTqlH+5nJN+BTUM3otsnmMcJa+ZbkAIYreEmwPHLejmaeZFz1W9qX39vFjaZiIfsXs6S+ON3/
50JyLEfYLGjIUeEM/07ma7vEB5/VjFvpd+tlspQaIvNAyshDJo1P2AWsg0/0lbFKUHgpYeRlhfLL
fOizo9JgdR7MWQtOF324dAYXGn0x66v+k3iQNaJq8XPKtUul5uGXiVN0BYvyZOZudMAbbb4EGs4H
2dmClnrqX6OULIGYudxuearUJaI1C1KQMzf1CVXqj/dzlf7ksB+XjnmRm5z3lenSDUojAGFJsl7U
7C23qsPdCFRLZ9iRjDZt87bVV2mNUMUPAu3ZLJqWm1+mnjTDFidDRpumJPegWzReTmzh3DPWkq+e
ziIC57B+JDmC01ntdnDo0RfO0l3R9x9aEjePqlvRZ57wWs6NSHUw6WCY6s2a0u5GmRJ5Gp0eeoZW
eytbRC2RmrVXmYc4osgIsfAHsh1vdwtGTenwR8flnG84S/a7GBPkP1sPNTPvFkMltlhl5n01o+zg
KBg7PBYVnIG0IF49HfD86YTyPtpcdkUqcugQrNRshOVl+QmHb7FtpD1yI0K8cL8wGrhMiya6SirY
7bqKqGigRLC1+AUbITkdk/jp0sNFPKgi9SrbfDNxqwMYoaBjqvRHplubSAfDKN3Muvjh1xos2S1L
2ufWJgYU7MqPOunGL34RNd6YkX6xKJm6AINlW+VkJ3STyWHsccDOQJKwYHp1/+6tjk1/2CfOthtc
sjrnX6suysb7ezctZPat3z5qCgQMMaO2RJQ9Yr48R+EcIpIV+a+9Rx0bzh6ZK4eOnJYqaoxzO0V0
hwwsysvRIQRErGFQovZVBV6RJOduvzAPRDSnR/tNdugnq0f20ogVE6/oe8Q+GHgJsePdCgsdAaLc
JKJVZwdiH3WjfbxvapMBMSLMh+hHIIoPvSiylXUJUhdrTBogcV/0oQOTG9+ByLa4/XVNVGuCp4hs
ni8H2jgEofXhgeDCXRi0l6WW4pauXNqKrmhtnhZFThKO4gy46hI1hLIvBAEzrA5mo+7EKLlqI6N7
ZGTb7Ij1zU8spb8eqBKBhk0OSGzupf6Ws7j22nlgSyi2ACRU7/1llFgb8knFd3Syx/AAXjw6mbJX
ABcPz/dlTwz6A1rt5BjPvYpU5uL89z3BH6YaqKKagz/DptiC6/U7DUkDKpL7WkSxZPb2YfGW3tUD
w0R2XF2g/r4bTiPSRyNBQOt9WRuVs0vqzYnphX/S52g49lhqivd4eaXOJ/UUxAeV/eCLKmSwZlC6
bYXLIUHGuQC/YqXlb8CdRawuGIllM46r+2YNKnN0oFDdEwLbo3Lp+/iaF2pGfgP9CbWNzA05x4Cq
mTi895VRnaVltpel/QLUb6WlWoDVUrQfBADjDMe9NBgT+4Cs7P8NOPB7d4KeloGMZBbb0iHRfj+C
JlHJMTqiyZswgqyBztjH5cH8/5+WpwJpAumxeepv/UE8+p3fzzav4REl37QK0UtuoWcCUVST270x
mMOxnmoLYXmkJByosDhMbIlrDcr/MoRcHqrpEvZwg+4XMTGQ6nOXJuDf4Spt7i/mulEQ4Qf4kdh5
e1txH2bJ98LBt8mI0cRrNgONmcnP41GZAI+cSvvd8JP0X2qBP90QJg1ATTUcukkAB36fBFlFCmIb
pILnqA1cs9SvPL2W2QOrh3KKbO2Daa8CBH+K6VETcD/l00mEY7gfOvtTZTQFV4qdk8bdNCCgB31f
1pl7tWlD4+alQQqOsnNAPy4VmBmQFN04D1bppA9FaWCpTxSfFqREFw0Qao/TIb3EOtmTsg8Ba5Tx
oxz7hgNjosXhmPa5r3zJDflNVEGwpw5gxu7MCjqCDgJuDMfEhrhqaOE1Hnr9pid+6SkO4p+GaEfL
j19YrNqN6BqJecbqLzoAzCzvxNe+z76wH2oe7LSg2ZymDLyC0DI9gCjRqStIm3PyhtQzPzNW862J
7Cv3Y4wNAfAlVjZ0XAl8L/3gSjyBREXITzpKgo1uqq3XFl1+1Uv/cRRddZw6t1uzgBJzz03BSMuX
vy8h5u9SX9fUoAFhV2KCTHfudz+EUWNHjqac40Y8E2SGuaExiiRcI4beUPyqa90qxfs4NSbWM9Fu
Sll3J1NpzJc4HyHoaOFjb0jzJUuaaW2D5kRLlbmQ7StogbO0Q3YoARoDVrGYhR9QKD47zggyd/5l
HRzhwkRvkZgCT5GTT74rZXQsiUNylThH0kh0n/opSX8sF0zbYP3P61bdaHoHq9+1ZrhYiO41a8HJ
CDnusNQUpz43yIey8c4Kd7A/mal2IqeUPyWsgp5tCMTymhup6WG8N75kXbljztT+yO3pVkwIHP9+
lK0/lpm5dDaYbhAIY0Al/M29Z7tNabLDIzMJ/zQDz6Orfc8qmShe2XW2V6p1AIscSuhQMYweUjEb
EDjHlwExHS0Cr8Pg0bCGH8u4rdPN4kj4qruhhIZ25rcvqZZlZ9XM8oemHw8u2nKvU4W5CwpFvKRx
89CDxjvIWbytk5T2q2HU0nis2iI432/vxaiulx7P8qA3sQvgyCaCMoc+P3eoYRfnZ+xq7x38ChJY
yoxu1sAtYX6oq9zZjdnwHUBztZF6c9LaskHKnZHy62MS9mDWTNeEuNBraBi7xfk6heVz5TSOd++x
MKdqL8v90gzmRJkWcO7fv4s/nAGuAUPQVk0qdZyofyz5hFwMreWAwL6zL2pCxP+ZaSw/LQ/ZyJ9E
Ctk+etOfF9X7UhsvD4Zfi5Xt10BkAQ6SIRzna9ygDyhhg8s0MPImcNXdNSh9l+EOdaXxC0BtTM3z
0tIq+3ydsqRfXA2Zl0//rxkJ4yHxgouAFsmi0Y07K35Dq8aAvejNk+bETxpdys/sXZ2VmbjsxiZc
mjntyKfW0huALri152ejRfbc3w+d8bvUhEOnaTMkWnfoBrm/n8ZBZ0zzeEaQWwJ0VZothEIL55EV
pDv4/P5jlwOrbEIyDmgnwvH+D1nPFf3Wb9zmadGesSVTP2L8Dkdl1supZZKdSY+vL36qi2tcp1eI
w8cwiYyzNXacZ0RVXgm+Cec10HGbM04WmgEDySV//4B/aEf4gFgfXGrw2ajIxuB/eyxxqZgYAmoG
jAiI7o1nhBoq+2DC/WTxgKIn29aZUTz0ZoGyI6pee9yS8OsI0cA37cKkjlG4EbW1dhaqb8aiDnmD
Hm0YdMd+FosXZjWsuRtEWzCyiHUB0u9V6E2fQlvdI1SeNhGQoV2dmKCd7VCcp/lBK2CKgxDD8mEg
Ekub8V6sTEOSsEkSL9XsXMp96ziyWbh3P+/rh2w05lUWg69ANVAKCnWTJf2LFkv+bDaeLzXQ34+k
9qfXduZYzlNDkj5c+97O+q92FZNiV43byOeGPPanqRcVEAubaVaTEM9RvHUKPK5GGEcbmSCEmJke
GPUkNlGF5tfFdMJOKvSM0lVWYAaeqoVDG7kECM1CFDP8YiyeetZ14nfIebBa/7kAFb6/o7uoVHc+
UM/zwn3OEjF4WSBjququ3g9ge5DohCoRThoY0clCOKKPBE+oiTlSE/wHJNQDoUcUrONogVy5jCMN
5AoAkFEhJsZ0swbMwsa8+ar74RbaMRB/gzQb2Cf9rjRicm3mOnXptasw5TbIrtItDMgIxnRLG6gd
1HOMfXznGqF/DIV/u/MRlLi7wTDPqUSDeN83NkVhR7b9XRuU9QMNgPltDg2j4bYbjV04PxUDGIL7
cl5ZzfdspvJNFcX8Utom89NYMx7ARVgHor3rVy7J9TLCrrWgoUBiO7aA8TFtrK1MVUgHZVt2LGLa
Q4FQD0vzdRljdoaZr5c6XbNb3BPgWcBMaFh5tAQ3XUfk4JS9Lc6S1s+N7dKRv9diyGmNQwf+wPXZ
YRHgS3Ck5suP0E7e22lsjgv4MjLe/35a/rn4m2DGGUzpIIxBEfxuQ5aNPyKRCamq8yjzGIHCEJks
QKTLsu4S5LVDIf5NmlHrjZMoj4wjMWnpSbbLOrmJqrxYkyWpHVECtceggskWwymz7Vc87CW6QRc4
Q9IrrwOc1lMcO/bnBrhYHukh1Bycujjftn1AjpEtOzKgkUkeasieqD/mfktBIi1RfTauXLYA+Ti0
60UupkOE8HRqQRoZtOnapPo+GCSs6D0T3NK/QaNszvpIsuTylKVT/5ctzB+15iwBMy1c0Nw8uH3+
fuSUEVKDwbzm120T3F95sVuoRP5U07b7ajYZ49L5IWRUSWoADXUUft0Kiv9xCqvwKOmtr5JEGR7Q
FaKY1ExjY2h0a/vJZVmq2TDCnGIHYgo6AU2aXBWnnlDtwIf1h0tsRcxSqcEu0nAP87iK0b+lvroV
3JSIWnjXgWXahA6hNT5ZErAspjd7Mtqrn49XBvDyI4PO4wEW5fY5TWujNsl+8gMGz4HUzmbwXmNP
ecSTHf2LJlH/XUfBwaPra2sqiDZ698v+8L8WQ5UycVRaBtZxyRKzSPKrusoQEFA55i7xUnof2Ntx
sMdDWMcYUNKK3bjaEoQ30pZJLebMWmfu+yGr+YjGaYhHFotRrQBGx+lTS/xu2fndgzsf2jQ39H8B
iP7hCQT9Dqxf8N3TPbLoC/7vrbFNxQDXTXAPigzBTtMFQCF/qqFot0Vhc9zjKDjlLNQk2cY+MY28
GWMYUUeNsQIxsiJe0BnGT3z4dAObwNkvT3VqWsm9eGMSRX0Cb3eRglT6mau/IG3oxTGi+8/+h2i/
/DZFSbjFL36eMtehkrQ7zr9xq1dl8ygji3wDq8bVHaig6HEW/sv+0Zk/6H+3j6mY8EaqQictBjS4
+G3CHWeWaIRWNN69pYWElBsa3HJCt6LuThgrBXBqSRYaS6csH0VNpmJGZnYzJdkxpQceWgGWvmmH
9sgV98GCKex+n1fEbSdOghGQ89ILSwd7CqfwxaTdtZrAOUnkUG90nVMviEXwBtoz9SIdpZbMSO9c
ZnMiMzeDioiwD/3H3rGhrhWqu9Mh7LEWhTuzA23UJZq7h6PG5LX1w21NIlIwQu+JG119sNKnjs3I
cy3bvU/X5NqnuO4UnTrXf0avUVxqrqY6cOHcD7oJOR7lfO+mt7EgEDVriIyZNzpcFKNXWB1NsZli
Cg6EGEJggk5eXroZCO/7ygd144C/E+3VIspT+rQ99UEKQQidXBxljHxnrE2FQ2AF3T5/qJW1rflf
wjJwroxpnH9pcxh/1GrzuBN5HowQygPxuwU7UcpRYyg2rl0QSjN9jk1DhmIa2Oei71aT6Tv57YIQ
ZPNoZr7Yu6Ey7YDVtXghibmzhZ9dQzP6uN9H0eclK6doCYPBtASozUdI1LiYKeulvBvSyetTOt5J
TUbQgsJHaf817pw3oLDjYZTEFfazBWF5CEeneqT1Yv3brPfP3T0fHPmGISxsKWg4fj+xNYoyu1OH
dWRVP5aPakb6S0oA4LlM2tKrTLXZwefoT2Z1wzfZaHGytQwG1bmFs7yL1enUza9VBTscXQ7JUxqU
/Sbqg21k+IT6hXKfyaZlkQqto923EaSC2H7rwuFJ+OmTWwQ7nZxOojW6oPqXG9i8f/+jfqFRajHO
NnW2pH8qdPV0tPqYpAzvvt3s4JBDDg1oOfn9SqtJhtb1KXyXVrRPCUmiDSNRPsz70S5xXyPDc0w6
X2lcMt10QvTjJcp/2VvKfikZIzcZvHtMDRu3z5oT7JfNbNq4H4WZRU9CkC9RT3VBMC1taT+P40Nt
Rj/UwW/2MTL+bd/m3zIKkwcStL8ZOSJcsmwAzcjoyay66xSq8sNOhUQqER8xrt1sGgbrJWigWdcw
87fso+WTnreKN0i9eEf9E6DPo2NvVnOyDmZiWmNKKr20DuxTbian2krdR1ESmIL+GkFD95VgUvMV
7GT/2NnqrbWDJ63Li9dClPoqkllzTHybOTSgkj5MzXuYlenQXmYNyDZ4YV8X5R0m8thzKtjSWDoX
1Ab4NvHA9hxAMyW/lcfFmUaa8yyS4B0wSPECsOMxKFsU8GHOOTRDqPMe/TQ4Jy8hDGRDHzG7paam
nMqCRqMP7tFrcz9leMWmShHIw1ybmbflV/VWK6VzzHQCADO3JZx4BOa0bnP3QR3wuQku4HU8R08M
tiIRZUEfzWZHc8CBe3SqQNsUiix3TkxH1uhsfd26gXlDZ0mAbOjmX3zLeZl0q/5p5A9YjLWxsj80
PplHzCm4sC4s9wjqakBSZIe4iydz1J1Hph3IlpLscXFoZAJpO7MrvIY6yqW8kAVuMLifey6NfYho
YlMqqUF6l60+kHbHwIWoq9KGIFKE6XA2J8Ylg/hWQoRwVlLAG5s98Srfwjmn6ttPTYsTq8bNQ4lq
FfZVwzCEpFqtj9qsQ1uecpBPiZJgbJsP+fJS3/hru1HCo2uX5UsW1reFg0rGfbguapJk7domaFCz
x5UYRm1PdQfUZxYnVZHTr2Ti/HDn+cIyUlgeyDb5Chjx1OtUYAspPE64gHIbj22mxRc7bPjUc4gm
gBzoe/NbsQqC0zPaHSg+mZX+8xAr8sb0oV77DnDPux4aKLRzdlXG4Hd8bUVMxr3eyCKHikT040Yk
tcX8AShixvx0UzR99GyP7imK++I9VCx9Q0yY80BcyoMi8btFM0zSIe5+9Lve3wZ1aN5bokpheGFm
Gw8iR+i7dH7Mpup2QhQR7nhT+UAoRzG1LPKRXr1NreM+LUIs1xmI/vEz/xwnU+hxDcGwza2HBVI+
pMaj2/gnmPXM1EpXvkgFDbzR5jpavvDFp2h+14Yeppz16xZiqVXwsCj7iTZg+2fn414rIwUBuyy3
oWamjyKroz2EJ0T0PRSXeqzjB6YSACsn8aJg3H6zyvZhiWArUwNt2DgZTP6a4RGrj3U1bQrRZirh
xUVBt/LbIn9L1WIdJ3H5OSpbuc5LpYbsCm9TIsX4hXdPCEreYVqLztEwYeBgDgad7bsSR8aLD0KC
8ZnEWzQeJsdsv5mG8p0Zgv0JFDkJ2QCjThi1U4r7SNklA8JicvTi57gog9PoNrdlV/HPDCuB3gYZ
t4Vn07X0yYgqpXt436URxsT0irp9aQY0E4j65aeYybRp06eHhzRubZ3Tgpjfwd+acYkMM+i7q56b
krQlYsXoyH2pjEgDfYGMrw1KRGZNr7z5/LKvbfeYTS5iaK3UGGQa6rn0y5e7GTSqHeOAA+A0zlDP
MUF+GnZWwzRdCU+Nk37Oo7g9lm1srHqjaV+ZCX0zKhcKWugHv8yCUIzhcl6QF/fn0WnpfcsAvROT
5KCot1mQ9TdFcE7CmldWBu2Htaji4Dv2pnLfpM6EOygB+DtvwNoo0LxamBBop1pu7RmnxynQbmIV
R/jSpIq5dESvkZNZpV96ofieypz3QkuhfRga9rOFnR7tqbZvahH+HEYHzM/QFpsFRphZUb/t2ON6
SNaNd8Zl2Wpmhp996Gox3VkmV9G2CZRX7W7gQ0T+rcO1dYqzksW1MIlNHHQHUWxwjehL7JUeHnhp
m9UmrIhGcyLjh4hjHJEZC1eQk229hJqB5Qv2ix+KblvBrVt5tRzCfW32l5fESKKjAtFfN8zoKSVu
oUCZebrTPbAhfEMEBfNnTh/q+YpO+FgRh7pNcFWDKVy7vnOwat367gzd+xDpXDlUixMCmqcQ3SlT
EnCBLcPUo5L0wTHo0/e7Mwt2JpNRxAWL5ipBpQS0USdzuQnj9NtEC0r1XRS9wn3RZqeFoeTnFHt1
Vk/9hUFFc61097mj4Fn++ZDZvlLqaGiaOZgBust1WXxiYwzwWQpvWWJ6qf3M0BkROsLEla4WXzs6
OM0DJ/Hmq624Re5PU5mgQ83kFiVELNcA5fOcYpTnIBxyqgmsqvPSmtH48MVD3wOFBbS/LZHpS4fQ
2yS/ZVbjnBwSf9OpOKu5Pmz7IfxGgw8MoD5dNZgLex9rnF3gG9N0udKiyt4I1HTrwpn1dBUNP1pz
KBagG9Q/2xjx5KRUn/ukXMVuJJDCkAvcOs1IZ2T6Mam840ngujXpfTSqjngoBntVo6hRyW5IYkkW
4ZCdS5cqqtZsbTOmM1Kup70wGgAsSOlOKSk1ppSlJtcDlvh10OUk5aE5D80LmNNd0fYRI0My42Qt
AXX0QbArtTnnPshPEarPJkQwZwrl4Fu2Zwj/berKfgVi1V0p36sYZQe9Obkdwm6FD/BrkuYPWZ/+
UFq8pdXXwAoesxDRZjvsXRDdSiEeoCyUSvnVAh2kFv2Pws6A38WPmh2cXHuHhv7QEh7qsvtuLXkT
zmhu+qn5mGKaR+nERktvkluaTZ6faQnidqwxWQmpR0uZMmC0Yn07Ji6/KZ8tnMmutYNBfFYCuiI+
SSuqiQGv0FdZSyhCPtjcDvrroBH2YFfw2atErAbru0/z2GtcHxfyDPV1ppm/kZP329X47JJxO9oQ
ErM5zr02j0yIg7U9APF0hMFwV2B1SjP1RaZe2opgo2NS3kEv+D7U+gHsDLlMk9k9J8n0pNFdKix5
pnn8WclKAL3BLiLYCh9fx+CBLlTcTKy+7aMkMFQZ1Lehyx8GGMJwtQ9u51JIFTAd8xLASnsO4/Fm
NPEhULWjFdufR6OkBc/n932yBceZA8nGjfGs+4MsB4+1ihy4lntTZBAlWWX8p5rki1CV+dtUEPzV
MaAgjpg/6TjQvUoidChLse96wqj5mKPinm21/D7BFHexG6xgEKjgQ+VbqeXlVoh4P+FQ94yxDlAC
2Xwt8LzVpO3BARZQ5ccny9HfI/KIyyhwbqZMv1ZoMddjAwrApT+3QiCITLh7oh29gY/KxFXf1yRu
qXm27meHjIVhpjKmYIWS85vh0EgpEpSvqYjPxaMhihfbhxLccjuZpHsTRFWvDgzPR8y914i53CVt
wEgaSVJhHIZODWhn1+hCQkItZk2o9tUhs7IRfbmWut+uaLEFHmgzltve/dm1FnzdlrOv1566TP9O
MOp70h5d81nHz7AChIcWHK44XWxEpWjuQGMpKFZxltdziEFx6btUX3U008GdAN3X1SLeaGFV7Oug
OUtFGXe5on7p9DkHyAWICjSA1QzmTXGl8c6lVLyRu/vUZtE3XTN1r9PqYhWNp1iBr8+iwMRGEu9d
smcZ2u61qIPEM3XrI4pUmObqCfFNCd7JOGJm7Ul+jyfCJqOWA5oWKWif4sEWLd//yGC3aPRHcFfP
gat/JmwzXk2RefG1wOdUIOm2JvnKb691ArkaN0m4VUmyziyaN70/nHxbx0jpDurWleG40fqJOUTX
vxJXomJkDH+EUkEfZ620wj+g1T00xFNixI4bxLjFmxURZl+boP+D2MKPoBFfhuO4GM/9QGp8ZZY6
XNDoLJkbzedCRZyiLa/puMmwHhUVXBC9jD/sknzyIt1qoL88DdvbJsmjxzgZ5b61ipsRh5COhxeN
j7sZ25ksECrgs0leUVSDDyxJCzaVfVVGP03pfgIAgpAFjQiazrVLvNM6EdjoLdhNOaljICF+NtgQ
vAByBRJeAJNuVLzwv9MunnI5q+VuE6T8xCRNErWZN0lwSfi2z6mZlLAXtiWNsnXCjoVdBFJlH7Dk
pDeePybPZMXmRyfXMAcbPvJGxx22QfKiMmaReiWPDX+rmiSha4HtoEEfzx0TVdQA+GGNsbyaRLQX
dCHW0mC8WsriNZ/yTZ5mPR4CDPSu+U0Xsb4xQ5Jp0fsrR+1bWYHWaUw7OviaSU45ZfzK8AEEiBJ2
rFGZN0V12Y5TQO1zP1lnylG1CHxFx44jFftS7vcpJ3BoXCYjfLdGQsHYgWb7zgrbXVtqwxp9kTxW
t9hMbpAMs1dLGW+RZGUB8RiCAuUfbMxux42f/Lv4W+324yUZ+x/A9Mt1Az3fCzX+sKOdJ+jlc6pk
1qY3rfWI4vsIzhG1X9NNHpOAFiMsjlNKFS+K8KM5kmLBtlD8ctQJqddDwri0kCCszOeeY5Se7sYj
/36B+YEPkyK7WWNQQ+HnYvaBErZRItCDovzJsDsFKp8w2W1hBfNVzZIie5X7nTiCN0JIFuV7BBA2
jGvNc/GozVU7Y061QbXfJXCf2wJuIL03tNIAzECQkPWr7tAWJydwDGtXi+t9akFq80EhOHVcXFCf
gcpWPyRtKpD0uUer6KdpBt8mV/FG0d76Uj2bSkra0nAxG/k6Jjaxo8NzWus3FDEsfkLu4KAA7NDT
Z5yLCZI7zCa9MA5UZ6MX9Yn+VUdN5+iR8tpbLMLQ746642fHmnhLz7JQK02Z+SUcm3QjEb5s9Th4
qgcRvENmpxeCusq1EGNaefkl5c1saRZ+0FTfVLx9tNaiWKVk3Fr6CBtXnpkofciGjJ94eGl9BBNd
MRTrbOy44IZPlI35ucwkR969ufgUruwq7PWYgs0vNMhrQlM8VKgtoaAFlXD2qZ8y57nruuhYaSKi
JSIHtGh6dNXnhxgQ1npSuSpYHd2LWzjy2JUSmTjPJhDCXRT2h1ZG9l7ltA0ov0HrsBuxMqC5ft8B
/OOYujYLEPXOBmVzdlDCMDkR3jOmQKIcu75kvkXmE0s9ITXqGv8UGT6F9tGFTrlu7WSn9UQhNS2y
g1ZaXxoz+WjcHrhsgZFE2ls43nqZf5uiOIAJ0scr4c4RLsoM5cAzMMTqfgz6fZ9m4Rp7+F64GXED
JrWQlprhFilOfalkfVuSUUdUTLssU/StMSPlpqnYEGXiSb8wXyn9tItoJHWZEVmvbTOW2JSQCS+/
rcw6ANCLtcyi3foaE95NtWcYx8CxBqAHlfnV0v1j4Hflm4JeZo9UFvgt4c+fqgom8GCZXyE7s6zB
Tzy7kyqfBvY9q2r+RWYGP7MkHZ9FjBU+FFm8WV6f2kf6gcOXOsIWadlA6Eo5/HCgu596X2nokVnC
MxOEBAlakZNBRjc3RN+dW765A6GQTR5j9leIT/WjVdZvAH+69yYsskPsYsKQU9G9C6cCQsvd5ZDP
v03r8qXqFfsRCbm41TU08vnliayDs25zz1r+TyQTtITqsrcf0dcSd9HLp25Kq2ukKmuSO+UTiAn5
tLw+RV8VfaIF+v+vwHd5cJo2Pru6H9MZcDSWgSIl3ITR0UoawfS0PFhN8hMZ8wCBs/71kq6XDzbh
t+f7H8yvhwg2nCmxr/+8pICID5v8pOBzZhfcfiYywvDIK8/3+pQ0B0u1K97+SLwchFSqew2BhZp9
6Ba+MHhc4aVznOxhjGbGJYvXR2YH50Sk7ZvagM9LukbgKfWnNw1t2vIHytDGXpMWG92IlUtaqiqT
FpRpXafWj7JTJk/RA/tL7po70sLa3ZinKlUAHMq2n8zLhAP8nTkLiLz0nTxDPC21gFzuJuq7zdRi
R5PHhQBFN98sNCSYpg+hdGqKLVVMQ/3IIMrMUgd2Ztzc3NoyHgM12bW+2l84w4n6M8aTdF31C6uh
Qb+vso4McrWb7jKhm1/XczoMUzQkp6zX0pvbKA/8p2uKdCSZqV+n3lCE0+cpqm51HoQ0od1txOQ2
WIXTyEUexF+DsRMrUTgN8+s83jR6BV7K6TuiqTpsKOzy+9l0bSj0bSLWSNoYaXPBTKxsFZt8IcdM
mCy0UY/wHjcBhJrqENNwPYus4LxOp/J7HVmrSTeUn3pjX0tVH8+NCjDf7/+PrfNabpTbtvATUUUO
txLKwZKzfUPZHcgsYJGf/nzQ/z791659Qwskq7stAWvOOcY36LQ0WVDTu4EwkmmN92TVdutrFa6k
EnL0zvGIUotrhbak2paojdz+0AvLOWfRMGyF5sZ3Sxn0VWvX+sMQee01NNpqxVipeB8yBqKiG62d
aErx3mrVk6XLz7pt96XTas+TSm5wVo3p0ZTz77QpiOqqnXy7PBvn7tZEOkd7AstV5HWt73aR98Qt
fliHbly+MogxVxPxKXs5Tt46cF0wJy1d87YqtyPC1zequ8ppvmtZOfMl1DjFrCVvGInwgcxPME4i
y16zXqjXLL8Ip5vOYGjXaZ370qX1jee171Tpu5VSxfW9pkl9pKEzbIraaj4LDX3L/AqaYc46RXNx
6RXbJH1jmrbpaxA2+X0cbUm4BOp3k0YXvEhKP6jQqR6Gd0Hgw01BQXXJJ6JbpabcZNoETMbFqznY
xkOzHZO8jqgpk3I/mfWz3ufeeG2tMNuWIPnQ57vKLre4VGF9Pht5p7BUcDX+J+wGakS2TT8Hvynw
7HdFOr0vTxQ4zcfRIJmLlMSzMm/MxlJOy6bhSydXhevOa8u885WxYVzFtbufvfaFU/yzwfaI9T4G
jbhi2pUeDXyBy0sWT/7f1y3H2iY/ARjOX2usz0ScTACGgy+JY5joeTxk+mjS7Y4JIi8EsyFPrQ5Q
LPSfjVE8doVafbuT+Km4Vn0dQTv7aTD6tVkqrCRoc/Ct7c79joIP3tn8OBZ2x31sflgmWYgCNhzJ
cisAbS0HDcOgr4xCqksc5r29akMoKoEVLQ9rVLfnyPy0KjCUUcs0WjjVzcn66uY2s+9cr39X86HJ
s7DllKnxOLp6dFpesbwWgmm6w7McraFhKeVGNJSlQKeuXdK4K75Iui8wqGxbzdSPJXfU6yBk4Zda
HX12fNI6i5VfhgCh6IT9K20VZh9orM+ZCkvJ7HQmvyQwvSve9LC8FITNtSiz5n1q+Z7bsVVfEIM5
vmGA0OgsuoU5bvX3grdOuSH9GAj6QzPveY/UG2SDNYqzk0MSPpchU7LlJUSfnDMnNt4KHQk+c0FU
FnmnPoxlLdfzG2EkCl4RJJ5U6ZgvHVP3QwpLb9skTvFVnl3LaL4yK4q3AaTng+zp5nZRcbHn40NR
GGtjcskZVXDnW5L+XQJJlrEJvxXSvMa1YzbDJoUNsRml4Bc8b1oawSnKrQdc9MZjXDnDPvwK1Lgj
CpMvTSEV8UxvWjw3BnFBnvW07AwSSztxip9uqVWHMbMjWAFJTDSxQGG9PFw2yGriEwbdlTXYzGZC
LSN5nE3jBv88WnZJa9mZhZces9JGdkTuCPc1gzlGggpo1ZtF90IR4a1FWKH9L9JiDVLdYI2hQANk
Cf3BaSNW4egaD8pc64BHujNVGFa07YhlpHlyVDVBCds32c2pNhSqnCAN41QUJJk8hFJqt2XTJ4FF
gTuQZOClOqjiLI7ORUXfrAP5a1re15Rb6nHZMDml4zNvDGvA678cbBx32FpN+PT3Jcuj5XXLT2AM
/8+Ll/3/enrZXTYtfcRNqZMZ1JHLcKN8ri5hE2+FDMQt6IfEo44FdlCFME7y+eDyTOWhh9Cs9rzs
LceXn8cKO65snTn5spuQ+HezW5pWWVy/LIf+/kCWAOGqGujYyzHFGJ7yErcAd0F+4Wp9mwSN5zwy
Niro2APQAUB0YfeSxzT/u6H72aZO9W62JkJ7MikMz3spG2DCJSsfjH/jNaxUw4d4OBKGafysOwlw
xR3xtKUzqdKqkKeY3/1UZ1zZA/2UpVnwNPTS2Ip+Dn4FvvuUmR23dAlRhVLGa+L6qar06onqo6Vd
Blp12Y2n4NHDyb4t65k5EBTdk43JIAoYgpLQrfmpie23bpUzWZo/+1A/6YFIfngMQVeFhcGQzDyx
l/DBgLHE9d6UZfJYTsQy9NTPLyRDf8QlncqhDt5NeMG7JgjaXSym/GOIC3z1afbV4AzbwBMOUcao
1G25Hr0Eor+qTKW/HB2HJxRbij3g4jelmCr+mdMXmmXtKZX6Y1OPrFcbomab9FNLKvszDjRBRBv8
xlKUDVm4SvdsDVG+VQ1SWpZIh6mygmMNiWLGLKh+nXHz/H+FCUbG8rTspSrhkBZt98UgsBwKOzlt
pageqo6OAd0yce9Hu7gTBahtXSxV62imZxReflBj2tCxAQKrEdE8DJwf0meDOGZW0DI892c7FuGP
1infa2bczxk1037UHGcH5CF7ATnxsrzAnYGtcS/E08h5cgDhEe7GUtFe3dy7DIMe/khqW65oG7n3
UIfX3NUjydKRYP1j0EGa/xI7rfh6W1tX0i6oM8u+jVKHoGMgf1D6QNyhXmZrmSXpi1MBvMMWelo2
kW5gu22yj2IYiHQY5mKmpseHDT9TgFuiZ9k41RwYroOclfH4wn0tffIyCX4NkbxWjGSa6c/o+fv5
/Cw4/cf2YETzZT/ltiSHSnkZo55vQxLGP1scLKM+YTpykRZEmr4j6iR/6QXgD48WWUqEA/0o6kbD
+0H+BbcpCaNHmvYJnEDAkiGHNTg1H5EdTVwmI3Ube4b8SDXlOKFtfm7cMrsIe+K7Ox+nIn3yUCPg
zy8fctJY/mwGbEWrOBu9LQ5ZctIapYUB2owPywYBFCY/8J0obKqDRL/3mOCif6zETbIOgISUfXaV
5d3RDRHWkDu/U73x7suGAXm/xciX+H+PEX12hKj0jKOBCZCwGfPbQ3sIyDsmIpECT0ep4KSFs/WY
9Cv6AN278fhGlcozjYldrZowbg2zWlOVjnurbt9rqUbXKCP1ETId6wAjTy9dQ9XfRT+4ZUjaqaO8
Lo+0+VHc42G33EHzw0F5DJ1muHpNMlwDRhbXZTfu2pp2hXjLzIhSW8n7B4uZwIPMiWy1oS77Y9dl
fB7sLseGWvmteTZ+AlpaVoH0ecHpOIO0LsjfjtKqgntu1PaByaq55msIDF9x24sgxQ+cSO3NAKby
EE4EbI541/HHc89XnD45q23LDAu6LK3qiPSBkjpV0RODld6U3MtCWH5vNj+8NMyv9Tj8ypIkfqE5
Rg1UNPjDpupbA/2+blkN1a12LQPriZW2y7uLKaDXb5no30OSViMw8T7G32KtBqbpZ0OLnjtT9pCU
iktb9v/e1NX02YG4rDSNRC7FrBwIrSAj5BiiS88MC53y8nCcAvdMTGfZqjwBgv0Jwrt14h9/krnC
p9VZw6Oa9uSCqO5v/HxFDowR10Xb1dOuiExBG498zYYGX1MJhkI0gYg1ZKMYJaTzloWCybDdX55Y
jjUUovyW56eXFzahigl42Q+MDD8RrYc7IpxhX4aFftHJsGMOaQx87wf9shyz0a7982g+1mfSW8nc
NDbQIUyuL/PBv68R1HJqranHv2/w513ml4HiHY5azjDm748uzy6bdCSq2evgqv3Xz/59Awa3/SoY
4haaN/+q//U6nUzoOsAt++en5pep2FmRnDeoegsx/vm/oMnqSVeixLMq6W1NWZmXBp3yjtXNgxUq
/TFnXELUjtIbJydAbBVS+u41I7A3xdD2hE6YzaHWaeYzxoJkN9npcQglKSJSgGADVjdNM+RUcK0J
FAd6VFq/UlQ5kaC/OUMiyuqe41RsPeWtM2OkDEkG3m4ok2Bbt113dYg3MrEfHadACzT8u0XCGCeP
d5wMI0W0NW7y4Fc3qvqDSqDFfdmYQDeaqq3OdmUx3In8UQ+7RwZwBVEw3mvtqu2j5zT9xfAauEL9
D2tIPhUIEvvSsrVbWhNoY8K80XLDPjmt2e8Grc1hWZy51sXvbVu6Rz03E98d02pjelM8GxF8UiWQ
UgzWUUpRb7jaGWtNl9nDDOWsS6gioukc/r7uXtdVtYZlq7MKb+1rXrTPAQnNbauZr9nU8TnVjfbm
JC8JCQskoyFOSptjaaTTgcIeWe1IvItGi9RUR7+ZQrFFvbV2BuRTmIjkysElppsEBOQYTHNj7B4x
NZEBldEnSXVXeXYQ0u6y1pS+V5XhC3lb5hFdjU2tzLNlLZJrURXv8bxXpwCaMy/cLM+1sYs8D+AC
fYQBlak0pl+6YQBeWnb1ZZty5T0um3/tE/rCxX5+povb6vh313YShyjU+ZnAHHLfAPO67jD+PkLR
jh5LguxptsgbzNfoMZuy4Ux5++e55VVR7U8uob0Berc/mzDQWz9oo87/e2x5RE5Zfy7q/l/HvRbm
i7NslAAjqtBrRhD/ead4CHNWZhYeSp1JYVCG1T3sUJ7EfaFBhVfFqXgzoONvlm9eV1Xxve9h+ObD
Axql4CuSb5NhdqxDaJ9PhmP51sBwG3q32NADYYQJ728VGuVjTFf0MA7JL8MBsUoS6D0AvHtPhhCz
vZ1tAxZZq1CO453R3kjfso12UKDSVd6PO+mWBWQ5zklYfXOydefe8jF2L2VJNklb56dKFA8TTJiz
E9cYKpOBXDwDS50jRJP5y0F1VP952s4SmMpKFFlYRYLN8uzfzfI24PQS+K/PKu5YKPkkcXDH2416
G+/cMpo+EBxQjzr0MmyginUYueg8OJ4kDH2VAOqdYcYoEE0YBQkOjinUXnKCSXaY8rmHYQ9u9Cxd
hRXTX70fu5VaZnBaOgYTXlFNR4ch31q0t1Yv9M2o0ckWoTa+DTTjUK33BkOoYsQ0upsT7F91RziE
+DoR2Vy8CjqovcMFB0Zm3o1BLq21tOuJfA++tVSXWy9Q5Ksy0Hxs4F80xXCR34OhDu9wAcKT1QPx
yx3Nfm9sAzMn2pOzhz/nZTbOAkVq9nRMyh3iXG8feMmwEiQ4RsyyXLnvhYPCJO1mBgkOqqLRGEDM
m7wKN5AyCFKvlX8Oub0GYr84e1Zeqqt+CqJrNfVPDaqPQwvBBumX5xXM/o0E0zK1NQINXvN3k1Vp
vUlnvlRpVdrRCVRgrN6yVYEncX2fDy8F57KxNJaYZJozSDfCGixOT7hs2upvoQ4iJo5xyJh6Ur8x
4VoOEyDFmgGSfzzjq2NbsbeAftFTzbtINNOHhWFtMS1lDCFv/3W8yE2b6KB/vTxFcUK7tD4WSTad
0OVOp+WRN0YEVLcZWqcxPwWwlv8c7xNjOE1bpYyVb9qRuOqM8BfhYt/QK1Hb5Omr3YHQjUrX2CRJ
EnDjSPa62yZvMuvfEwlszi2n5sJ1sCFqiF/88ki1xUBfeaClsLA6hgYTQxgymDOUY6PHQCJaAi1g
SuSXsOfCb7I+oscHM6SKXSaxocexSETolvnkkkjNTlqu4oJYHk6JfQWfmHO52I8sPWhtCm2vkMWB
rYgreVd2J9XmIsal/iCVGU1l29mDXvecRFQ7RDh/BbHWbjJPEgmJ50F1Tab7tMWPuQ2f0nK1QxyF
w7lTy+G8PFo2w7z755joye8LgInjDaUpJJrEO1Pb/7MhG9E7ZwCwGKVm26qrzlmOZ3Y2RtmBg+ml
AnUDWPOA/+B3Mu8tx4scKKkGNSFIuLWOxCPknnFRncnbtC0eHVGJYM/Kl3yUnMmAmtb9kRADkouG
laEX060o298Llmkw+SUb9eQR5zw+V2PunvC+frAUxD9hUOt/4dJKD4mlvwOzy86W1QDi0ke+Tl53
yFHXV6qiHuos3qUCyTEt9KPAhHsszeAN3jR+WtfQNrF0mT33tsD01TKA9xqggRimNKTsqzl/rjAZ
VtZ1gc4jBmCoEBtwiJyfiRY+RbU6HHKFTl+ij3tHX4kkln4SafHaavXvvkue+sQF5honiLWVgyFB
2ZileuZ7sa+Ffs1d7m35FQf/LOnhq9ipNZIcQvq2k42/iVjH22RMD5WmzHDv4arkCQCfwNPXo61r
SPa+BetAuBT3piDluiB8O+n6LaEmAdmMka+nLBAKl/jMWvqDeO5L0gYmWwpWOuGvtBbNIUmgaluy
lasmBDsHSmjVAr5dJW7x5dWVP6LCHzmfktDJV1FkP6vh4GzasN+1UKf8TCeZKu+9Q9Rz11aIH1qH
LIjHlN5zzxDFHdzXzBJyreb5jTQHSP2xtNdGnMS+ZHUEOI+EJJjY5ymBPOS5CbfEwDsBaabFp+Hg
p0fxUAnSGr24uMjEsFa6eCWxqd/qwPLyguZrkhNhbZdAwtKS0XudfLSxHa6JH3kU6JR9NvwfLeM4
DB3GsDG0N9htrdcifXHVuQeOivsCDai9D2FLYJ+5SQ1IuS5+1KvQ3l3ZFG8lU0dWannKaJ/dZjQe
G7Txl+inF7v6AW0SaT7mAWPD0wDoD+jiJq689i2RZOky9lznOaLI3FEH5sXqxfKK8FDirjJIQ7Qn
GgZDobNUrsNmH0YOuamSpWvpwgFimO5NEpaN6uoMFlC4ZrRmxgIOv+dAHcnbeF1jf11nvUk4QoHU
1dHcxyxuz2pC97+rc7+pKOtdpb+3jXwxQlGtq3SAa5wyC2DihZaVUcQJAs56JJspj2V2rCLzpxMS
VMSSHOZCBQkSrfIOgJOetr9ogR8GGKHhoF4KEfxWGdKsBOP/XWMPG6nR1YEIvCZEMN3EwKKR86Xa
GrE0NjGE72DjK5wBPT2LHtV3KZDhq+b43AxGfaJ9tTLJ7bVZzK741RBPXiLx8kT/Wkeegv832RPd
rFwTg86btZozTSpnPNcSS2LrckOOFYkKtVMS5MXhvXY9ZWsgHwT9zh2pNbq90TSMw1wiPZE1iEf+
HbH3JEbPXpdVN/pdTD3kuGjCErnXw6l+GG3IxWSkDYwZDlrnYfk2oyfaZMx+za2IkMJ02G9HhSkk
fOxslZjN5xwIYAzJ1Z5s66QA4O8R7Z2LwoIP2qNLKVEEBtawnxRaZ4FUAp+F4DPl7zWwRoBGfdue
W7Uaj0HsraUoqMBhSZyxrgDhTrwDUIIvEjtxSQ8zox+RYxJT6RNWRz5g0BbbTHW6nWVq3wXDlYvX
8x+ayGzapti6n1nZxioyLm8rGfSsokoqJ2fSrsTpDg8xY8AgW3kt3dRGycQ9S+rigSngGijNpmAQ
8ZAJvDlaPSkX4GKromw8Wiit5bsNK7y60ScCLJMvxoXNxaoGuTWV2QgejS+NTVfHyJPJH54Mvhaz
YHM8x7mYzkMSwa77u7886qZU8VParn+e6BX0y42RVID4G82vY5UUvUkeNCPeybqesJDjaW6kttIQ
3l4DLhVnl8gsm1bXUWltLFKeudNo4RxyxALoblf5kAIRUxiH6qH2PKJTLls3XnGNx3Rv0nwAf5Rn
ziFIVcbz3Os3IzejleZVWKMYrAKH34rYmwc0NmIljAvS2bpd7x1NuMSLo6Co3R+VJAjcjt1oFZQp
CIto8LMyULgGBAH28BERRj/3x1LydUUNBDAgiakukgIqb13fPD0z/CCoTV+BREr2YXYTiJyQU0h5
nbTpoY5raxUCdCEGRzHPuks+hRLS5q2jg4y5Bqq2F39wed8ZU42NR+NUN6r3TuX8YE6FML1lUoaO
e2dGzR5eV3nJOug15O5g1EKWJXPO5GqGCwSOVj8EibyMvGqfztqOPIvhRWLhL7nuT/TBkaZLQPZ4
szSZeVwiQy6+KCMzkyhJ4BKwVqx3iXYQbU0rQFMg82mZIPzp1QxT123qihqhUpvqbGEqOOtq8APT
FDoJI6RWi8znyMqGHaMkFKDcTZnr2VxMuIakyLcV1kETIqAmPyqDdsUar+869Oi5UvwgyVXdwhaB
kRmiA6VPjtAXDgyu6aPwPktGjVs6FPzKMh2dLeXSsVXKn0GQO9QkXsN0y/Ouk1X8arX+MtLYv9Ot
R8SJuGnVEhLj58GQfTaN9ehWY7Inh4uPxqiNRy5q9boItGwfOZN1N6jbQs++xVZ5N6MaaG2gK3ju
kfHANKDfrhItMkryCuc9u+6rh2aIHSQjnAV1CCO/UyS68MhBvVSBNHIcEKlNSDmURbtKHx9akRmX
ZVPXnXFR6rJct5qXb7AO/fOEzaiNmcD8wtEst4HDKnd58d+fXR4ZFY3UxAD9/79+NMI2i3C9EH7b
WgYkBiTjf950eS+n06+VDUtv+eF//ZWc/foxdm1fVuGvuCj6DQuGTUhc1hc+3HSlI9B4bzxghRJU
LN2Kzl0Pem8+YnCMN1pk5je905ttO6n0V0JANpDRZlmWfEESP5xUdQWCHD/P6Lz1seNyvcvp6Yzq
KiiY9eGTuKIHYvGhRfVDxGnQmGp0rMwcr36W5R95ARzVQoN40quEBhb4JJltNSuankY1ozvT9Nax
KtUTLjjvoexV/ZkhrYpQtlaOy24JwtzHARntlt3KVsjTqHG1oR0Y9uos+Awxj57tOv/FfL5/pguv
P1r5TkSPY+pmz5iOs+fSTn+7UunOyyFpqM0m1dRs61jhvYLondsyp8XX/QaveWjJjFlnVZityuan
Q4yDHxK77rtxQeZe06u+0jY3WfXO0dZo+WIDvytA1TLRYkcruIHZlcxvySWZ2sJ3vXjYkSLq3qMQ
93xVKHOMGBapCDYhDvPvsMeGkCZltxMdi7Ou3hFPuwkr/bPXakGdzmnTN+Y1K5tt5nTRUcUxvwrz
cgfmTyOzzZX2l4tdcGU74asTsKYktA45Y8B4Gq1kVRKcmzvWh/Cg59fu3tCj9iELm/7FChEsOwwx
0fdHu8yZ9lObEvcjet2vSswDdc/SP2DR+0Zs7M1UZpi4jgxdXAozf2RS9JC39W6YKurmbp+0lZ/g
UBLpdGy06M2WwaemsQLShHIQAjyV7K8g1bTEQcM8pnJV4w2Bp7rF1XtLasCMlnqvTPul8sStDh8n
mqcSUP96yoiOcWJATQKmUJjddf3YcjrDqv0NSPXAx/fdskDOa6NeCY9ribSpDEkQpwOU9Qbmhhu2
3a1aKsesBn4yPWrFhEm+PDiBj2cY/vGA+2xkOJ4GKKWi7o5yhPUArfqGD3HSz8ojilcUe3hP0pzA
VNlnZ2OkNFAvcQ6EUrjlPtHtrwr2YNipT6IvIXk6mC7czt5VSbGF1XcdZHer6Eh62fQZNljsf+R9
SbVgfVjGoz0UezvWEbkLm1NOo7DS1uaAjshpgNPb9SrvvB/qdEGufqgy/QWp8VsbQ9TA3LIVOeK5
NvsILfOmdcOR8faryQVzLk4Q+ZzjeJ7bVVsShjYVtlpXkTfYV7YEn+o99s0qbItzqTh32/Fujq4c
6KXMGR70Jy3wo96hK0dBH3lgCmc3D/g83KG8F6RVeP3wFJu0KNQRb17AUr7aQhe89Vz6TXVHXxpv
pDPhXMiOfVy+9Ky5gjrYnOD8/FIG+8hJfgQxtCHg40FNmFJFxFDhfGJQHefvgoUz4qqnLqtYcnVU
+q7GraZXD25KK0Aq1mdlMlowSXdBKwYluOL2wrhylj5HtMucSn11CkbGzdwMnH9fdIHkKuO0WgnV
/InhGXrHV5GT4VoViN5srj4MljdKQYEwNCjyWeb2DRzzLJZfo+odci3eWKwAoTb4gOyJnRts1Fqs
bBKuiaktjyVW25y6Pcy0HZfSTeLpt558GQtqSB9oACpT3CdhcHQ/+8E+MARQ7Olx8vJvaQ6vcIEO
qODWKbEEw2heMCxuSkbgYcvoi1hrPkzfs9od8t1tPJJATqojgyEffs8+H3Ew9yqRCsNddeiu9xEt
EwMbd/vMTYTMvwCM/ycT2mktVarWWCezIJ32bpd8YwHcpKa4OpJnndJCsELjFcsTl/PJF5G9qdvs
gdP8R95y4coYp8URo7rkkqnx3eHrArXAH1r3oQ69924g6SKmfC3Ebd+qK8uoD4PRndvKPGiashd6
cnbcC9XTweobsXZStEBj81XYuXHS9J+l8mmhFNyXGtfGutN8XVegCf5odO27clNqJ7yVU7ZFIfpo
WZIYmxHTZdedPDv7YFqByNIIEe5Hl8FWn1lnb20Nnr1MEipkFP+xMnxMLd4uHa0RTeN3hEegprri
Gzn6obQ5aasa7aXDbNxAEE0K5iw0xAS6cqxXR0epEUYF34LpuXXFN8owDY8KGGc++uaDZO9jjSVM
eOJk/cBGtA3L/qpxY8L5lWcRTgrOy0FpUB6dRTEwUlB8sxFw6dP+fawmNKGCCC7vio/mZpXQW6n0
kJwkO32IT8hZtm4+HcNwm/fT1Q7MGCtZygcRHYvGOqsVbgQn5CYB9iCGndUNzwRrU3kyrezdH9EU
vRlhcp08Oq/D74KVEoTkdVO/IatoT0UY/tKDYJsOKeBnLSQRZLhaoGVB4RSDjTaC71tDa6OrwC8h
pTEpX11Fw8ifb6Zr2aEKt1FJIA8mW5lTBUwTrsAGC3XonrSu/6JkQWiiNaBWAuE3UXIzhXLsDVIQ
XbGf7zZqGrxrSuO7OdYYR30dTRxHDp07OwPDzb1lB83uGuopNjilfu8kYG3nGbnWXR00b1sZD2ln
fRvEYVsdsAQYiasySvF91B8iC+6JzRJCzZqNISHeeoj+Jx0dk5nLT8hE1xJFHL7+bKPjkVa42wFt
W9E4OBTkCE7GlxlYP+2+xk4pnUdBw0UbUN7BW33Xs2EErQMArGhoXJnWbTD7D8QAdAtpnUW6fBxN
7d0qzhTB7gpLd4j7JN8bE9+mjqZIzLDbEenVtK0bwoiNKPoTwjXs6w1Rm3R6dUFjEPjQd7KDrbCr
Wdmyrio/FTd9v4PTIhBL0Si7kB+CCTF9aXLjct3sK8XfSa/sij31tS6K31MQ31yI5CuKDFYChv1i
1ticCyAhlTTrlQPPoYivscrUsKNOrIW3qYdB2wOM8kdSrHdW5u4oUwLfa/SrXsyIHCul15j+KiL5
ojpQmY2ITg0LKpw0VzU2YpwU08621S+1DOHb6RvUhusYu4zFYjxkWhGkK1vRibfDNvphQZ21UCga
PY2UFGk0hIWxqzaalm27vltjSDDIPAjScquM6kYO0U7GctsmDFsxRqVOuEnidIt02My2KW+b8EYT
6D6jjvxIZptWT7dpnRxIPvZzk5b4uJYRan6NYThhZ5Kxe2o5TDwA/ckcFXiDlKXY0a1OJ7hQJjdY
Wfqo/zZRr/lYeHeGSexr1uxbx9hI8kxlekwmfYfWdauJYBc53wW1U4wG2kYWPYj+oBfk5hrTNopf
+LvPKZBRBj5bVRk34xDeuTIeR7BsoyBRpLd3gWbsGpouDg0t2Y/bwUVsGzvbMhFbQus2JQFqOrcz
6fqGGDepGA6EXewznLsdbYw80e4tf7tmmNsIfQBONj+b3eu1spcW8h35XNDLHbl9BGjTaQofwrRj
zE9zp1FPMCS2wnA2fUrBO8R7ZgkbVZgIRuNNWF47piBBnxwaFRDypB2CudGAdyDEvUGZt81cDxlF
j95CRQPOB8i4MeQdCBrTiHMr7H4b6/GhdK1Tb5dIxLqd5jS+mYxbJbbXBSyRqCA0hC/4SCOqpmvg
VA+Etu2GirQeR91gb9qOaC8samXi2XwpHZrCEJkJ+x3qYQ8+Y1vrCCqgoAqyaJXABeS4Lq3p4GlY
NImpS2ixOMk1zuVmApQidBuVsbNXWhJxE50/MSYD6S+QSNGextA8bUyVAiwj6SWMWavHm0726D3U
JxfEzvy8cBT/UYmFT7QR1pxDpmB4zka/VLJLGjgHCridsB281dNz2PqzlVszTmpj7GcT7qya6vz5
3+NEyZ6h4t5E7he15i4txcEEapI2CPMnax+SDEmBfuycbDvKGAbZujD0fUMagOgEFYM8hWZ+Tjvz
JMp4H+JcIWznh6C20vjyRuq4ay1rZ2eDz5pxztUbCXqR7iZVVD8Oo6ukVwvdgbxode8SP1Aph7xz
fNX6kaajn5bE0irWMcXrOcTugfPX79W9VOrjHAeV8ttxB5Z17io1fg6zpiVrtwWrTtHbfopRV7fE
mxTyjLs5rD4HIjQKPjdD1Tb5pGyQoOOYUnxYD3ymXr2bDRv0yCcLqBbUMwVXLeKHZYOLcq+IjEFX
h252zoJLgPcdSqouktuicMeM65O5hwlvolQ3kGKci20KILnMUC8NkjwXqROMtgAxceJcamt87GX3
wdAIh81MJFwinJZNrVnbBcLRKFN0znCKyDwt3/t+X7d0+TPU/kscRMOk5jRZ6DzaMnNITCHmJcJR
hT+goLWqVQq17ljfTSxqqziotWNtgOIdipOef6Hbw1QmiLvoxiA9Wtn0jblw/KRZrzy4kSd8TQWC
QEIkfhN6AIc8Uih0mv5bAMVIwgG0qXeNHIreZN6MOv8rvCZYX4kS+SBAp+J676lnFcDA2ezCt6ov
jReLtjZCZdfX9JBAdpOQ7wU7vMQ9LLsmUsZ5ofijkQoQ4jlmMdPGZ8ucasZWmVps7ebCKFQS3mzP
06GSbGq6rxMJQt7PJa46HOyU7xAor4y2PxVPl5/NOFKPRKx43C5aOjJ5tGOxOWyBP47+gqUBIBzt
uUBtFsZ7UYBYB+nAAvz/uDqv5baVKIt+EaqQGuGVOScl2y8oS9ZFzhlfPwvNe8dT84IiKVtiABun
z9l77TzMlqw+BARp0AtkCIMNp4TW/pwBh2CJSw54+PnFKnOCAQ3+ZW0nqyfVpw7UGK2qF2/Zgl8L
hf0NboR2ixnRZKlgiO/Rsn/+rkQngyF1yyVbfIwHzeBRO3DAcYwOu2MYz1KdALKByEc8mUIK1n+H
rCezzrOTIf5IejbxeZNKc3b84qcwZMZ21/hteTSNLpkvdjXDahcGqOK1zjJRAoqVOVyibwCOZipX
/ecTGjtK8aA5eNr4HaSFuEQYLzuZ0kLPJtg3JInKvBiZwCVvyUNTNlhwrHqAB2FrNB46QhpJk97r
btVen2/MUDnfwn5zWqhqo6lEVDIczDu7+u6sJ/4OGol3lIdhLL1jZoe/h5CojEab6Ufh/FP9otLM
uwgL8Yk8NCbLBLOXg7xXzgKmIrMuJp7Tncw8kOSYAl0nmFj/d5PopbG6P8kXwaj9LF0753odBmdt
UhWGYbHJ3om/VMk/+vcpPe87rRpD3xz8jfyJfE4w+u9Dj0BqmBjz3LqRqsMvagdgXjNeMNR+d45d
7cbemCelKmp5mJQoJF1VWVvIES8SH1aWyaMagm4v71m++RWUZY+jrxkwDBrlqpqZWJ1pvlW8Obsw
HN1TZ5V/UoLKt/KePAiNIMKVvImlvFypebVsnRFrQFQYH9DmCcIc9K0j/O5u6ve+GvSLKxi1AiMi
Xlkd2FDoRYnT0idGhja+fJznvlc9rIIDbWttjMZr0FVIUNG3y/dXvtOcm+xidYSIuBuw8Vp6tRk9
1zLxu5soiOZDb/rMKJpIoPRCBoNr2GtWQakbi2jAtSAPZY9VQUddukojMvc0zWAN8Ep64enURCsL
wAvMq0pQztThI4/91zgLXpUm2JACoe86euFb5Lf4L4uZ6TMvPlWM+Mru6MMRCM4XVRkILOF3o9Dp
9p7bMfhxhx0thvCtSlmDTbRPz4SHWEwV1h3aQy1vzo2paLQxIX8tqvnFhx5aeif6DOdPetLC8QLc
Or9g2N4WuZY+sgnRQNH5Cu6GvF4ZHnFVTkuqzNzL1YfIPDO9Mc6mOvyZHfj0zfrXoMGIalGq79oe
jkCl2zSWC3lWvhFGq28YENHCh2c31ka/LZTWawhTZMHAR0VkcvDuBaaD8D16QM8/tNo0HkIj5bQv
sxT9fOQevC6+hmzY92I2/BrzoS99ttlRqU8LARdxRXAhltO5snHVDFZBjut7mPgjRhxgUw/J0Gvo
2Z761GTaj5iIoJSjLiOEsyWynGDYai6h1oQLLJHU2ccnIcvSExIcq5Y9R5XRV1N777VuwRkw+RgQ
E4ew3+b0kXbsrF0Tph8uAmV15uEZOmPYzoySdyNwLnSYKmsKz9iky3PGSX6usV0d4wZpSp2r+Zme
i7EyaaguUrc4lQG4PPJc1O2sozsV7SYOG53WCpJTO+CrahpVQ49IH4I1fgMXe0WS8pEj/ztYpeLM
e/zyq161BvoHWzKAnBjBv1OZ/5Qj+BQCCKNr1Pigp6rJvibtwEtPedu2amZmx6Iu3LfWmSnVhvtq
s0XyDWKWdNtQdw0CyFXvAotyBZjhqksMtKaWs1U1rVlmA15ViVLHu3Hj7YrovaEMVuJbCOFw8uur
a9Z3XxXtAckW9OLYRC833824RJ91WmQ2FZBa3MZ+sPfzM4YCGoxVgBgN/oFemvQljeiFyw1qu7pR
cmZOtb11Vrme23vSb51neqUx51im1GYooh287knjH2KoPDI4tcqYq7M9mjtbnCWJ89ux8++xduut
/DzaJMl3HbwsWptRsAex2O6imo9AR95SeyiT5acYaBVDmLk5NUafWt9Qx8+/zo+AIRpF0J05G4k4
NfPioKu4PRA8JKfnhwVEPTuQskEEi9dvhj4++LHj7YUMG7QKEttHoBALa5hn11OJ3BmT71Heqt2G
sSADR13v+oVaK6QdV3FaHvLGOMhyRR6KeUxHQu+H2c5nthuCW+2alxyJGc79jAZo6Vj3MPWMhUjb
Zpch/PKYy8D4y8a9rTJFlOWKmbi4MRlpJBSDS0ns1jrNZKQ6bu3EjtCWkVatlVaMYRJIZWFb3xEu
RSxt4LQEE8S5RugtzzmYvQ8mbHx4hfYxDlV0VQt1Q64hUUu+QSJ44482W6RuJ4FXTm5rv1T6oBcI
+SWpfnawIaflNJCje2hbHXWVTagcll4UjI4O+yfwwkdjUlcyo0C/jbtuindQTBG/pjd5kKmYs2Sh
Affv6uFXomloCchy32L9HC9lQlSZXISfC6oKBX2pJehF5Ho6AOtT9B5ZXV+Nz/O5F266JTQGz7fe
g0Of6xTghN9Kg2NKqVXj7M4HBIjZye6U7taTe7eVS8OTw1ZYCMtQmxi3MQ15OTnckFLPzZt8LE1H
fR/D0i0coL3z2gchmoxteVMpRHfWrJ1aV/FFqwT5ESGWJdJ6rIdr2kAKQpEdqmiwHp6HOIA17hYw
YVthKE12WpLqFx/rFH5a1/jwxzZguv2j5Mvx0gGSSEkX3yQJUn/BvGfdRsA5YrqsqwkZ31YbYwLR
83YvgyNi5tI7YPaj+4kmzH9Rsz68W1GO/JBYIkhj/qJNCVxZ+EqgnwEFWsexR2MyUxrsnhYl4gEA
ypHinuVjLpDB8xAlxi4PxKss3wLo02zGKawBFewilhHiwMaL/NiqMEGLbtEWZFufV4c0rr2LBTr2
gl1vZqUGjv4jdVRjJ0sYH0SP6kUE5tGiuqqUlRszqhBnm10frAXJP1jAGVB0RBL/92BFh0cHZx8D
AJErl5gfqRRCugXGjrtmKPUD7L21EgHSLEaCSFeS3F89K+8RAdPgOdrRtl7lEiQPbWi5y6FkABaO
ZFwsISbsG0u3D5WiBcQlVzTjbBopdlohHcGz+VqJLxw9zbqbZnXGnLEI0U89d3FM+gA1NsTYeGFM
BOWI2Ri1l39G/oRwlBQ546HVsWUtSuh4XGhL76CFjN6GgjxHV1FfVKJ+jnoYmTe70b6DkBHCrjfB
XC7YYtzQEOPQH86Sz0ZpA47R8eqtaPQHWSze1hwR1Mt0SjhN7Z6thuWs+jRSmR/m5p6+0F0WH6HA
StWJbloHpTj4+OJ+xblC0JDdZ/eUhsdmGklAU+cYdOS5TCXm5avp+2rjow3C81e2yJbg80wjQh7H
9aHYx0m5SimAaD2VyXs74Bwui9y+6QKtmT64GdfJ1gJ2Ao/F8VYwaQOYLeIzHIP80jBa2GMTvSIE
Di9yeTCL4Et+eEFF67cJTH9DIerelPhHFecMPi2K4SZpjkzl34HZsIPwy5vQFfOm6/+EEyCVmWU6
0pIXiUyMnZ9wpifasQQYAiKQPpzVZ3S5undJ2bMj7TjqfYKHK6yOmeq9GvO7Ddx3WVB5W6Gv3ayp
+PTZbZ4s1U02RoByl5MDYg4IJ74aHCA6V4umjsJnviF58Hci/9rtHPt0g+mz0XPtZkc4aZ+fz1Ah
kE6t6h4X0J6EFsB6nUnYQQgQT2/QjmY2SYUdVxGq8uQ9b3EM9eU0ES3avVeWF71qas8/V4el3mMj
yEiewU2i3P3gK5ifKoG86SGIiiMOCPViTomy0gLNO6OyBAsJZlsSpgc7x1ml+ee8qyPGHcJ59+P+
joJlegSRWKW+G/5m0Whz9UVugomUdejypOpSFGgUURuNvyxVS2jMhdmRQCZS2c14ZZt98u6bBLrm
71S32k8DAxUmFSZlSrVzrVjQy3eq02BVb6rh5pcJ8OIOR9iHUaYfRuiu2pkYqSDAXETRJI6ez0y9
nutJeaF1So2rp1Hfw3ltkwscbgySwugmLMl6085+RgLz0A80vRU9WaWUwiA90w3Babta41tgx1C4
0ZAfuOSJHqNI92tCh7DTNS26gndF6eflGI+4l7VVcDCw3iYwCC5O1NAqE/ZtcBubS5yHhT/31M80
MHF/9Omppu59aV67ZCC/Li2zm11Ey7iBVKO/DK2fg/4r83PXsQTL/1inNlzXeVlMrQCgg85HUQaT
evFKgtoTp0OjB/lh5evKT0XtoJb4PwJV4wPX8OWk4HgICgq9vVV42j5wrIxXG3hwvThoGVO5bEz8
ArSAjWrfi1/STIgH6hnrUecpWKcBbEQ2X79QtB48h/RgGDtfeRmGb44bO7ciMneIosO3SOvnqo4S
jYsgs71AvIPnnIfl4qe8lzmFAQ3UqYkR44dCI7ilLOi1uWaG+wXRkU9C+/9ZaVWM8BiVIb9PJG+7
1fTZgvZKjO8kaB95i+poKL7MmX9N3QFDh2HKqZug17B1xRqGmXtXjICN6dPRx6dqDkZsZDILcmIc
5DYQO0jWQ1rYRivRNe3GF4HycPm2ynqn8atf7ugajxowxtplxraWdxM9q+GeMuUD6ORuQzf9SFTn
VqbleOZ7IV6Hyf2Mxrg6t3ERrEfI01urcvjwcFIcR9TCO7MhWcTrfOMguvEVSUnK1JqdEd7XGSMU
MgD3k1MdDvXa8jPsMlOXb6vurRqS4gS+4AhPptrGcztoFF8sCVx7EhxPqa8klxB9RTco3aUC3y+I
Ndtx9WboJ2i+izB49SKR3uPE+CH6wkPJa/t7VbHHDydg7uQwdfb0sVqKuR3pmY1+QgQMblXpdmZk
6IvJG1HDiZH/FO0qnXwSbYdOP9j2fQfDfqq/ecLOHQNlui2DOF+HAsmrXMB9W1c/mdDacKkt6NB0
hZECq6C7Ez0t9yzONBnHND5N2IS2RtSgVq6LObhDzzc6/bddqis5/em6Ri2CahYgcHhgMSwBRaTh
gVJooGVwjQSB4ZGLLbVFsWNVofGB3hg36lwodk5oXasaHTBjl++86HZJ3XS3KU4BGrfMU9hW2ctK
Scq93kdMdhLj0gbB0ZioseV5oVlgiWX4KJDbdTUJMrdoZyN0Dh5+8B1Zkb7NVS/b6rx5+PfA00Co
DpepLv6p8zE/FlNW7aY5sEvPxnezMZJ7BiZmo0HnAb9jHgefiLyMBrDp61wePHCSrZeibjHMu1HY
MXoo6HahYf6msKhOpAXVJ3lLsSKi4SpVX9oBp02UYGx0Z1s5olv80OqV/ztp7PqINS6WQTFNF7M5
mcoHlL21MxX6WRbClt1hwaNDq8+bNmPejjpDHEECph+k2tn0VuuUZ8+lwxS8qT70OWYn/odDF4Ec
C51ZWqp+y4alVZe7Fn8v/eSSeWNDYmNPhdP0CF08i4+kFsq2H+BCVP0UrYoQENAQKcSEJUbtHLDw
tIlbfgBtNQ7wuW5GA9xcgr/7GRKeanqFqn1wSJ3B5ekgIbr0gNTXnZp6y0zUoGnylrDrJmiXPfua
etPrc3Ly3NoxcjvfTK2IUFL20VFps4jtNpNFOqMohVl2h5i0Pb4j3+3ofkkSvFEDGUtVCsnJJkbX
e88dEy6+akfbChtaCOp7rboaQarjEBwRmvx7ID0wZKrif2YZ+V86tLdbhl8FL0IXw46kPghTetgZ
A6OVKFHZytqYTQz9hgIUPiz6XdzjYnS1GiZa1HGFa5JHGFigg0Hsy+vtkFZ/kOp35KpoaKRr09u2
PoR3UbVoqyvYBRHxecuUjOp21SvkKLgMo5Z6ZlTXBDQIgwxS4R33hACV65xeRFG9dnKUCyTK1FQw
LNhVnXc7vx1OjSJOjBAou43u4Zf2a4VoHD6ec+rwXwYrtscCOae1M8uv2LSBZLo5nlBWTQ05POFU
Q8peVrUEHIJOH0B63IN+YE5XdXdqvw/ZM7Dw3e7MvntxEAP1fLo3o3D6R6wr28l21XeK+Dm0pGfP
6rYgSOcDRlkH8qCF5dYxtmYSaa+C7tTBnMu3Kst3lunm63LCvKHp4QtRmuW+bHChYlNqnt8Bzh7W
dtWwlvI3GrFJPOSofz/bBfqQ/0jCjjp6yAbAvhPZTyyb4Gqt/j0rg1vBYPeg5zEsSMq8tRepTDKK
EG/hlB8TO/nd2TPgskznSWbr7UNRA83Sq0fUNOHNrzA/zVvQghzyXUOHYaH0FWxaBztwqShMUS02
4p7ihwf6Ddpda1QeK6qza2FjhjW3lIVelzvN3oLyXw2VeMHbi2IzNBZDm81ZOPWnm5EfUGG/qDtS
4CPAFQxQi/5cGw7tIdsUO2idjBvSas1sxPsFxPIzoPLRNEYkrp9/sNn8TrjULsZpMg5jOBgXPzJu
ZhPWh1iLnHVpsjOA8YY4dy53p7I90So23kpPsS5Rckdx3C5IVlZuCfGhx0pBiKsVWHmyYgSL2A7K
xYr9lWOJt0ZGjrlJ9qKlerwK7C78EdtssgEGOgenwek7ggAN7CJfPptJQYoWXDg0q/RKIYWKdPWd
mkT+3nWZZwddO7s4cGVMvfbFcDV91RQlP7e+cLakWPZ7En7XTTwl8GeC7AYUB6lIiGu60XBNm1xX
PVR7jpb/0rM0fDz/JkK8tZq7cFDh+x4DWBNX6u/4bUYl6nl2lpUyCSjgIocsXnXJKhwQLygqVk65
u8mzqlkrhuowvaGXaYcKajy2ZSt5t27Na9zGf6wUUKdjK9a5mermjpTyH3dfrpSuyamwk+Zdl+Rv
CEXYG8wPwNKgEOYboKAJnJhOTWwoZy033Al5BGOhJrAgz7Fj9D/teawgvw5+WibwF+bGnJFn2Cxi
137LUvUXdljrD/oXKFHCebXHWmyQTY7ketHKlocKDDZMSbtfPMPoWjC4H1OmBssJZMUjTYZ961Od
Ca//Ic9OLYiZMmXk0cs1O27qitJ2LJ534Y7SpyzAY+cDL6jAsMO782pE3tpsManHTv/B74wOEf2S
jcd6eQjC6DfZFM2SsAttE8x7c9IG3SuFf7MQrsi38Dan+mKaIXtq0hHcLDhX7EmvpRHSQbOGP1Gh
iyPS0OAldov+wKWc5ozyCNug+oId9lC6vvoaudFHYbWsQwAnWeFD+fDxmStWs3Gtia7FMC0M0Rhv
DG7Ry1kqjynNALipX2kt+zIkWbJdIRp2fhO++6XTT9pRM+lPyFu8haS2hNlnySpABwRFyN+ZcR9n
BRYsCEBqKYbVKFIs/xW5GIEv0X7BbRRKzqgFpHwVo8TKYhyycwtOdt+iAVXOojanAdtL2mEmJy7F
yWprp4B5PY6NmoG5FzSfRzrnOVGxJDam6wo7KiJXpaTh1T9kFF8hSgK8EJXvorHAYklOtLeIbeNo
ekO6G7ELQFJnNmuxfZdfzaKoslmr4uKjE90JZhQ8Mi7B/amADK5Z1rE2dKxrqkY45H9nlxyUEJt9
rQonBBWZeyxOZsJpDmt8iQ8sXIVFQURxGA3fvcXKI3fP1IrOgr1VuW1jLduoWHxWgfsCUMv4Cl8R
LIk/DmapkBQDoUfW1omF+WLB9zgSRg03es6AgUKcb1CRu3jcMHNj10CqKmdw4Jj2WlR8Y/2sXlVV
WzJLcu7yHpebCWgDcDx5d6pp6wGwUteI4Drg2zR/gBHVd6wjYics2tK+iDqyd0zNggjTGgCpLMJC
/ru2yVvM2LEDyAVxUCF/zZ0p2aOiomxObV88H5KPx4iolk3bkcdgKfbx78GKCxTydflBWR3wgrkn
f9iqv8X0UxYuauaDR3eVCKeQ6R3kDhV/dHisUILKrSpIPDyy1OkrHQrzKfMI9Yu7OHsp8o5mPCeC
uTe0sFvKkdffQxjXqyQA/C9U6jUovItW1cMfhD11m1rFlE7KmHkdal3gXwi/8PppO2ptUFHEAnuN
03kbBYMhO5P5swbaHMD2CPR1YKkEaerGh9o79R6A4gq59ohumkisqRmqWxQMzbULb38fkQ9PPVap
fODCSGe/Wxkhc7RKY8vBRARRsyHMndW36sYsXNK80GatYtGAiLARBBj4eFZwfqA85hFEubYnV1e7
M0utn6Ge1Xyrssv0ar3EmWmfMySBPVCNVYbxGMULymOaZOY5UIDbRJY1/cot6mNf1N7BUDwNejJ6
AamQIG8m5pKQpCX9G7spdxo7b/LF7OqOQzrbDKkfrTjVELFEfrOdEoe+SOtTNwQeWKX5tK7ywFxZ
gWVs6BKKl9rknClN/9N9k18VkygSbcNK7qNT7wJiddP87ohimQuI6PKK2ThMeHMbvBwxI/gy++is
9GT3akpeviczwIM+2FDTCTCFIV4KQTcPSA+QL0sVDOLzoWB82DknPU4dYIxk8vy9GxbQY4kL0Jaw
lwjVkV/xhqyavezml7zqAwypCyiz6lRHQ3FC5D/10ZYITZ4V8TA0T3o+9CBINPqp5LPJjZvtDt1v
O1cp5Rv3MhgtzvB5sWnnxae1UMN2dcH4zLNArpYWXlWR24wwRfTAwwVBlLQ5ec8qPXCe/lEuVbX8
FfMhoQWIlw3OpPwB8XxAEJg+fg8GyxO9hWbV5FnErwVmu8owRbJq803vHA/Du8iwjznNu6O3KbMT
bFtVbjxgAtMIiib04JUXr4caSKw1tadY0PRJbKZzE10rSgsGllrHNr+u2+iSM7vE3Yk3GDYQZReg
ieCqeylbvqCGgo3u828bPAmnn3nzszR5B2WSqDoWv1ApDcckEs3Zaz3acDFSMpoDZGtVKoXE2Lz7
Aa0kv7tEQ56+qrqKECKEVM5uD+6/0K5hqEaPEqWIm473NhqTHeFPjL9DHVUb265zbtfRQfOtcu36
tX419e4j6CMcL2lXnNs0frFsY0ID+IjmQQ59xPKaXRFHu7xkegAovI9PzdRcJuVwrwlB/tnoiLlE
Q+YT+ay8t8Iof9s43qtAt+jOEsE7RMjjDb3GaV7kb3M7Mbf94ZXxYLcca+0ThQh6EblQDUiEBkTr
DlC3knSYsn2hvoLVOJn7qPO+ydcMnztMjzAdIHao8n0uLlLx5RNBORN2zPPUdIDfYsYJyuhgIkP/
lFnIF5wmCrfmVPo8FfPl34KLuVlaz4iO+Z9xuW02WcX0HATncH4u+Jlmx/chmoq9TobnwkvyZG/O
DAPZsy4wWS/TLA6X8jF9fsnjxNiz14SzkR18JcVQFigjNXSp0dBnia0aS91GVfsMo5MbT2r9FNtU
oaxdFXFcj97/ofk0JcCxQOywQbuXevqZ5AqE/JZml4dOVGY6ThO5lGUaNmtz3jVNdaAf5a0kaSem
VeS3lkxXTh1ti9Bodg1Jv6QJiFDbdUijs6S4evN8RvZY+JcOU/iIUCpooB6zcj2+pHnxIs87HTD7
wvf7dpHM0V9sLHd8E3p2WNzzgpZojwIIqhSB+J6Tb+NwelftKr+oRo27Jy8KxORxAo4sZqChMbaI
wMAuPKlnsbFjyluFgV/YM9wtySEW7tLC3DmZStXYiUte2tMDTQKIx/EM2Zg4ajMsPir8/RvPTBHL
eyngBDsbCeRDriEPoaVp0O0mY/X3sQAnsm2OKzmliPeqzRKrTvDkNU+NjnCM01U9KXQ4vCoiiC2M
sH/zA3nX9WiSUBNJBZ8LuZh1AA9HJw44OmEPzQeHUdLzlrxrGelPEAru9u/jXmDFy2hSku3YYGLH
sextqe4O1OLewQQodYT7zC6AdIIzobzFchTxL7V2mov8Zs33BIF5R5vsbTl1GmclllW4rPgKAFtl
CGK48JN/xg7l76BBvjajyIKVFyBYnnCnhB26fItB2YkxTXmUy3ZNxMxSA0WIF2ZeAzu9f+MrVex8
hqhIL/mL2x6b/UYKD4nv1SEb21q5LjOzug/aofZCcyl/lRczffbrGAGi7V/tgYgRPs9wTNp3TAHF
0cmcndx92M6LGXUF8XviBeqwcRR24t+spg1OSJ7NRVGYHTQhL8K/RmBZYSA8qKsWRk0c/+kiEMoA
bgQMWBjP8xgk9LGoAO/o9y1t9WOh4X8NYJsvRlH2O2iZGR1IDlnuaoeOdnrqDA+5jACieURonkN4
nWen9Jj8+UYMuSHM/Y0t8+MrJyRCSEfNWrB7aeiqNa9h7IYEJFO0+iMYhcjVljKFW3HxwRScFyOK
1HNhdFs/KBwwzmdfr9xXmQtlxuo/7RzO2pCUsveqDrG2mTW7yDLjrdBD59HYvRmfJ5NSdhiK4qyb
SgHmQrN/DYX/AfX5Kk9ipXGvSIbixdCfvSAefzhZpu+jCRNo79vqT57VO/qdP1Xo4HB3fQSKnBt/
D0lk9fgvTKLVAhrJbTj+GMPkW36UVpnTV03MeqeGnnVVhJrA/CudA+hvsaRxMB6ZweBGXIGgyO9Z
Xs0cIg0vZd8ShUZdQ2RH+al7U/a761/pDmqfmOTZPMdWTI8omi4iDYDQsh27kK3i7eR3SzWwDjg1
SVjyrpgrd8hi99HTgciQiLIwtT64DikJnMSdgspLuGSXSmVvA1jiCwhZXDGT4s98owYxcWM1CRd2
G5e7muDmJdlCc5410Xt5GO5r1Ve+nS/HjNC79Mr3/JhAebOwTBG+oGXexVwj7iYgTRb9Yo41IKXB
q/gCyo+yNYhpiEzzHyq8DFzLtw8maJHdvIDe+DIJB0oS0Aar3Aq+CKkXP70s4xoHIgByRrd9xofV
Ir2WloZ7ueGddoipvaROvAnLGB6MgaNKC+7PPHpwxhiilP6se7MEye9hCTKpOaDjC4F6DDRs0gAl
vZKLQ9Tb7aFwS9xLgGVcnSdZiugQZGX57ukNIgW8pMxCyMDle3cVhecxFje+WRfaXZjbWLzmMWCi
azaW8ICvkxnt2Uk5F8x06koocfbocDG2s95AXlxlX6OAYLTWwA/x8SvVfjL7u0LmT/vczUB0KpNI
/eXphnKtFeOqaLG71p2KmRw7syQfu99FOmY6/ZAm+92nYs78UUX+YH3Qn1W4DTTipFmCDDnvj19E
7z7OlENg0COkBGvuyBCz+cs//SYjKVukJqO3MPT+CTAxv3jDPKOwuCRLGQ/7CimQnvDBnVVlwIJX
k302ovaj5W185I47rnsLVt0066ipl/GAcPUxRb4kWcJ69eh6357bJbOLxpvDnNlHAjWaC/ik1nby
Gc06gWGsyQRjEco9BEc5jMVGwy7rF4yQFE13r+20jFy2ViVr2KJ3uvGja/xiC2kVb3wz6Et5GSJR
9d8L0t+LlI2MTA3qs1LSolXaoN9oCuywhe747vG5hMMYCp/CYHjC+OZGMPpx6Z9Hoqs3vU+yjGxX
ABBDNG5gJZmbF3Jqhhj0lxsXYvtUGVtpvncVIMBaAJaFCWC8tcIwQLNg/unGtjmkJJwuXMB4BeMY
8kbMUGyIfmcbD87zBncIqymDssvzdAZhEG6nGGVTFjniverR2tlqMO7kpidl1V/kLTbtjBSNnDTa
dxwY8TIIY+MeK+TkIMElIYhcLG2uOMoGmJuF2nvOvGVHCsVplZWRtoycut2zbbAWrqNCzM5cLJ3+
/blN4CmRr0fH/4a+xb8Fv+XKGlVxcaChggARhcmtnwJvlUDSIrZnsg/I11j4FJQCVocfrZKKrjIF
7jxlOOdUl5a9bYn6gY/UuXokbhhopjqTNh9j0Il024IZgQNgBIZSZLyRgnAL2O3Cj7BJNkn7GT9l
g45D4kXHSX4cGJ3NbU5IyVMK3pXdWlHzZlNNtfqI5pfLXDut0CczB43tk16uSgfnKfaMo2jK+KRC
wALY6u2EZnw1U1BiyRvwdtMB6E5qwB7t4QTxrQg1IrCLAFMsSTlGkTunaGyTsxc2KnvwuPgVkpiR
OBlZpEH/S77M2ch/JUFnEzfluHx+toxDzGJCZh10tILn/m4zsvd2CtIqvND54TZm+iNSs51tkhdV
eq26er5DT/W36SbgxxwFo6LZIvNT6EUNUpejZ9VSDpP0eaIkb/2/u27DMyew9BeASFA/joiwVehG
tpYzvCQgP8k26Vb9VUgrc0guWZN7v+vL88C2kTw/vQTe4SicBnymShiIq24R6zwX/FZMHFnnjlhd
Mq9Yp0A3VkLDfW3PhyJqP+qyxB5uEG6NXyE7MKRZ0kbEJ4CP41mi/b8L8lAAqli3jVptbC1pt10W
iv3zHXleJYaaWmJ+H6kV7q2okiNe9LOiDPGrP4YPYNfjR98XXynTYDfoXvJ5JFH23uzOJWzGxIIn
5UFg1e2bN+FfhlRDWvAsGfJNz8dImvyUAo+/7g+m2PG2JI4ti9rqWS1Os0OrNyyEQ8ZNSopV5Cfw
ezDh9G7SLotJmGiNH3IDHLnlzhawM2BPXGMw91ezEe4yy212DbBOdS+KTuTvEYscFjlxNAAbahOL
iiz7NIPEWoD3AKOkN0bRMSQXTvWpx2UOBrVlMme69Sqf4olirLU5vRQHZUW176ck3XYCB5ftgCFO
dGTG8wBKtxCYWgbVa5QbCq43IDqgiQkHy80HlOTmMrb0Bmpqt4yIuChOMQqrMZDdef1/tuoL31kL
taN+I7TvNIqazIjit1J46cMzVXHqZzZ5zzz3395ZWDEEaosJBEoZEoHL2rWUGm0z9ewt65KxHwY+
tsnOxAu2DneVJka/WSrOQIbzINKviGzsCnRpk9fqxcBRDlLOp2OmVGWzkn1J2AVrj6sSw2pE3wvZ
mOyms4M6ID7TZUQ1Vbro9PuE7fus/GQQt6RTvs46rr9aWTzy0tDPpZX8JNam+MkcDUWPhfqvrtGP
xgnFq+00D7a/6i93OqN1n2VbgG/lddSK2vrBIhcn/Vfu4dv1s7b4SIeab7WWubs407zjc+VCsPgj
jKebpVB60e4AK6Urx6aFKQ38AGXakG4HCk3rYPRkh7BPlTaersOMM4x6uuxiVvBNbTBhN3NVJzIV
zwCD239spT27ohnvJI4S6jcGb0E/agf07fE5U2bfh1aB2pxb7GVnmewvhp9mNuA/d3PacCm65cUE
0Rx9mgCZbcX1uscStbTmL7ViDeN2oruCaZq7cZ2eACPjQgdPcxowzC9NZpUMlplGWqA2b6oHQYDI
bn7nvPNo52vqD7uaiEW1HRg3JUGZ7RR+MaMEIPK/D4FqOvbwNVG5VSn5IF5P/6okMpXcrf1z/xFA
Eoo6psCJDWVZzhSiCQ0Ck7bMpLVedC6COAbANQSSDMwexr9Cqf6Hq/NabhxZtugXIQLevNJbOcq/
ILql7oL3/uvvQqHP0Y3zMAyS3TMjkUBVVubea7uXOgj/eizwz5NPploFjjhH7f6cx8mJkkGc5N0f
9TM1pCNSQKuc5xpt8Wm5QRD1oLTn2AUG8DTlifMsGyIwKQhmC299wFqpkexCpF1N99xSYeAPYb+f
GjN8UBzVv1+m1oMZWQdpkZio+YAYmiZBPCpzyUwVO1upoqU94M49gv9pFHAMeVz6lYHhuEdkCPfm
1PuP8oG/7+xLQqDADPfY0+RcreO6X0lLH/dOuEoB35y89K8cJNcd23OFPbzsuF76rDkBgWe6NPTV
tpyXzzjUboGaxwc3ijK4o/UInnQ8ynLDxJMAZxclph8Rk5N5rAMZx+yEKgq8XF8tW7Js6csHrrSS
/GiKQlluWKSccVMyaVs624PSP3QCaheWZKufjQgqKnUc+sNW2u7WHUc/xi/tb8KhX1USnycz7i7J
kNbkj/Z7yIqrRfpjZ+zEHR79sSAEE4rBK1M6vE7z7BCvmgGQLGeyM098xOQ0q1rF84UL7D0L7O7a
l8hulZzUYbNWKEEAawMcGMYB2XgYbNX5O5MPdUytSS8dMs58vfuKET4Apw3ohDG1AhDF2Mk3olUy
nzy1Tikuin9kiXJOGEGdk3wmHzxt+PdS8xSY5POfyveKnEBfp6i9TVYFCZZ3GNanpVfldKB9TTUj
JWu+sZCRYe7O8DQTz2mfoiI4T4WJ36Nn3hk1CHaM0dH2teZGkLNRWC0zICtNkNY7GpSdSP3Ce7gc
EpQkKe+ypLnItS1xNojhSE7RSUbNGsq/zoc+GMbolpenTcShooE1s+kC5WC1gIR+HqDTcEBXsaYY
aVeyvTj4EzmJDIb7CY+f5UBo4ScCk/ZYNwnRvr6lbeDqDPk+c46W/uzp3fib1TESETsBHTmOXBop
cZ4a73Knia4OySQbitfxt9Fv7Hr4JdhaD1JR8TPWmhykIaGH3N9vADerHvc1Wq3urSZSY0K39lRT
dt6qICVgNvIOS/1pkzOEab4TV6mJNfL6lgv29Hj25KUAGJYDBkFHuA5mEa0nHGVbtnA3er19rPQe
f5zKicbLUcT6NAtXU2dE+wKYvRzJdibfSBuT2jXlEa1ZetbbSdfFOTQxb8lnw/xypJ16CDzjIN/H
++8T18nmT0a5oe1RSvU0QaC/FLleX2QJn6f0sO2s3iy1bZRPJaE6GOP5Nxw8eN5/LMFze1tLj0ra
bQs3jZFy0k+T7bXMZOAQTdj7+Hao3aGzgiFB4xzl9udydyQedlJyEuTNJW+zyDTIcE5CRiV85AeK
dJrbdHLWWdwbFyrkaxraFVPSgU4cOX7W1Y7eNSQcmLfRDgt4sC6A6J8zmA4KMvGt7hiO1R/MDeNO
mmyxOgB2mIuHzsijtZy/F6Hl3YfkeTDM1uO1Wlg3CPMhjlq0pjK2pIG2cyFn/o4eVysA3oDdRpyq
HFSOzdu4Qx6kkwOOaY8zCN0icuTANcmene0mv7FbFUeTOcieeCdmqHLSUjsEFxr+sBqSfnxnTX7z
XCaaiTKRBZeQYqN2qb2ZnIDfWpvVUcs+gH76JktNue3gDaXopiCxDZJ35YRRzhv90eoI16h6xuqw
0O1Kqx6LUH/FSB4f66nUj/2AYU2IOruXLRmEYiXV+3g1wMl9GiYqKyVzg1vHFHEXVVYHAmHWdqQD
Rlen7p5TDzC8Z3IK7OryQVhEVfLd1FffDUjIiUsYSrGTb1EE1WtL6XIizAFzEgiLQA/LCVS91h3G
94h8zvmbWbE8MypsXYIz64BwT6071kk3fgo9+PIiL70YWby0jX86w1bT0VSz/ZIoVjxbHLgn2N/P
CMMO5dAFVxhWyP6Z4K6rISvegHgCrsT1sx8cSL04olB1qSY+EPhMbj2Rph5H7Pe5exRKWTzE5gAf
O8OT71XNhNoHv9W/4y+NgJ2iat1+stDAUX0wGXSrVZZGzXOW6hst0ooTPo/0IU84ni813JhOfImM
NjPDK/f2aBYbv45/5QTewgFU0gfTNvjWwoZC0VXIF66pxh3QAk8WPAkKEloV8kYyo7zcDEZGTBoG
iOcmrQlIZzADxoMWhij779IAByF7gYVqv5cRpyAUAlO2Qze4VqAXXGoNGa/Q225n2Sg95Mu80UzE
UNGqCSnt5VB2SnLncc6jl+dwdD6YJXXtTu7zUwzHmaEpugVO7hpBEcmsk22CdNiw6kIcQzpCeES3
a8oWkkNpkUhdi+hiznq+1KzbgzYx0ttoYiNFdX1ptfgFcuNSjwPCAHMcHkK9IAoo+1Q8JT+U86oD
Y9C5SiFwMC9HSgsDEX/nL/m+d4E3VMG4RTdoYxmYXf+cBZJ15lonI0WZJD9QksRqPMrVwUSO86/C
HsVNF6CxgwQ/ZxmMynUMG4RIDWmhV8cZHLhMNScHePvbgmS1i5yfy3F6mY/N2uGsAWbTRajmAp1G
ytgd9cLEgGglFpguDSTX/KPL8aBcSWOnflMz59kOwvqipm3AcCPHaO4NzS637eEpH9WCXDFRfAyW
8e/Z8t5gBrtA1y1Au9N4ziiqnMjDYYZghInSJze92AC9dM79gHhGqOJ9KeyGPKvn7LdhE7BVXMhC
6LZhwPyhnscSLhkt+4jFbj1A/qTb5k70VLzUWMuOhduJiaImEKjw/DdyopKXDk2+Y6buO64VACwW
GOS+qo2rRerfSitTcZvl0NDkil/wfIJ7xiTqq8A3jBZSR+I4lM9uHOFRL4DC0GA8Nx5jOkDZKz8n
3MubBQZdUPknvr+9QpP+qtCEAIzRgGgpEC3+96EI3X8vBfqcHZIHfaPSVyZEjUikzoGBJzcUrfWH
LQ3DbO1hP9uWMaQs/OaTc3AEWklpmHEBcbIIOOB2K/sJv2yVqjc5t4gEpnvUI5tWgww7ZyZe67x1
1A097jmM3MToZbTBbdKFt1pM8bWOhnIYaa5FBoDa1L0h/O3puoYUVKmHrbGvnPYKtXxwImOvJKSu
JVk3jwJg+O1LPELrcRaa9aXnLdyOvKpuGO4JWytKDtkzc4CzR/yUDoiNkDh4Uw+Wk9aWfKhn8/Co
29gFZjcu/doSN24jtktriBr2BNacQniILBwrBjJb+dK16vHwaoQoNaVcHUnaqjRBdSxnCSfoq73L
sZVvqc/PZZt9eqV9lVtw13m/EY9bx4ZjEdbOeMfniq5wCHrUBsQcycJI1kPymZOyr/eD262Mulk1
+odLZ//To5W1HZXWOrZqSp5LCFqQxJVqx01Dr8cDwjbhc0SwC/Fk7N/khisvZCdw0i0ZMuEqJkSS
maZu/ipcDqXR9Ngb+pnTRvpcjJNzsZz0y66a4MpMPNiWrgUz0mg6ANDJmtGRICSyY1HKZ5SNTxht
hULKYpA83+dZUf9WFJeW1fyqcksU8UnU7lpQntj5fQ4us3uctWybF9ZRKh+Yl4SvBs2qtVDgdtcu
ukpOEOeJhJilM5TwCrutDsvvsMBC6ADaZHeQ5uNWJLHMbdfYdt27pv0je4TyIbfENSJxDU1hkR5z
NSzOUTdVIDK6X7Jo9GyjPhe99eVzE66XEpT1lyE1zpQ1gcz2He3/LcmIs49U5GAruMHks58HHbs4
yUhYm5RsNB4a6GFrMgHdXTgLg2uNgT0O3IFm13/KSmtq9Bdj4hQ8/O39bHxU4MYcQlcldanO3tSu
gx3K+fhiWABgplTLz03ovPRVp5+SlOh2X+d0g/T3A9MRp0xV+w4COuJhzZjCIIjs6BAd/ySIdlNs
6JzYt0nhKENacEAYViKe+ELmaYtQacFK147tgFhjWqA+dWOeP7ieuZavUjpNF1/Ti4Ncd+yMNrhZ
AlTCl3zHB76fykI/yibUYFT/aAHyZXtarg0NjZu0i5YELGyakQ7UMHIrbzuvTTbCtTCOhkFJBrNS
fBDuYG48dsZjlxJJLDzMO8s+gxr+9eesT8RPXq5Cs/zukJrtKwNDWqqLP+XsbJUPQTSoJzmAxGqP
NAmCZlQpL0PSBbtWBwbbWMO212r3UUUUTFekSP4Jl3NVWSme7X0UZkirJyz8j95Rj1peg8Orw0sF
Lf6lHX4t0zsVEUI+2c3fGvi46tG2VopCuRLJg1xZG+37OnyVhRyk8eDgkMm0Knvbw7EfHyoTwWpJ
6wqGBSy3NF3Lzh2rJw2qOVSbM7rXsza3atI8ZakApRCxi6VtslV7NJQzwcSaTxmSpDINcAMnE+xB
E6M1FGaMJEHebaW7NTXvI4z7Ak5vr22HoRr2Pdqzq/BT70rUNJNKcE9OqZcYbipxThCCcChHjyL0
tD9KtwaLJhknBo0HgxLE69P3qi+MF6csjorQ7bfQcS7CN6xv7MyXrG7JZdKdTSeiajOkb1CnNyY+
sqs6/0yBA2LFil2GTvPLWO1mzdNGDiW9pkHKh73y4ipTA3ciGY/0363Szl8qgwlf3bcPOolk+MZs
d2nKNDGqo1Cjq4ZsFYrOf+bTsjsuh1T0hLdBoB6J5SpAiWtgBBSv2C9nCFvnSgtJVz+Uum6gfptt
2Rx5VtLkSryFTpQKn2waIIz/N5igbYF/Ls4eOtOrtoFF1uZyyef5tEc5CsdnlqSFlpHd2RVz6dEj
ZnFu/7IH8+vmmJb66h6CICgd4uDuErVoDs6sKE7PwnDgK8/CYjtW2EFDjDL+rA6xyJYntWSko530
rr4FRkrJWenob7uS+c1kQGANPCB3JCyVHcdh6AYDgGJTr+yLVjUnjfbTQcqVf9TLcanSl3HNkE3S
iASfte9ulo9G6XtE1k5EpnzQt2evaLTdUgbZI5gUplLJIbfmgKRhzHDReY1yo5Sp1/9vlktyNml8
NFnQFYuzPmjmvXworRHFtwazXb7s8Haltl1cRkkiocojTyNy3vypwO7cIB49ZOZDoerm/qchIZ8V
WORW2oimTHZ65cxA5QRUDvz/pBxz4GyzXSo+xVaj9c/fS2JYF76THuW1EsT86LVGBEwFRqf2kX2b
Rhw/l4q9aUJqzJpNHtodzXGVTtybfBY3XYWnkACjfjaEj6qG0tExjAf5YHSgWpPM9633UEvERkns
hOlh8YYaGNSNqUXBpQub4NLH5t8EJJa2aRO1Oqv4GtYe9dYjGZbGsxx7uCX6HJaSc+km+S63Mv0c
NXNEA/04WiX6mxUEzUschxxZhlB/juvhuZ01iLShum0seo4xhNAHa1cBxpfXojy7ZeC56zR2IZC7
CG+1QjzNfvA7xn/pc5Q9ZTXo9Uz3u/feQCk6Qt5ansn36NR2q35+b3mmxpteA18M2zUiPfayTFER
tRK1SYeMQ3TkcwzRO4LvQ/9adZa5IreMDHNFtJd6cJ9rSD/HRg80SOP/cdrKZxZBrZSVqAV10pdE
0Ha3mnDUByssl1e2kZVrTkrjiMyFvQ7xRwyeVHYOqxrb+KgjwZFHoLLhvmGE4m/kdWqOOWXn/Hcu
uTZkSoJMXbnzohIcZoNCCOH4H7VxstcaVTVnpHZkGjr+0bIS7tbsHm99mBzNRGVfdhgf4XlEtIKm
YlPE09vkoWdHIFc8qQHyiCAiptSh28HUFaU0U2GxqwbUbY4hmJ/NS4RTG5+NvDzY9cHFTZCKV2Ej
apwIVG0VKQRGzUBQSgAjgWBJ7uO1YWanDHQ/ZN4pTw8Y77DSsgWbAHKOhpnazoJFwfIFG8XQ35ve
Kpidz3RuSJT8xZFyhiXpoLuDcVo+FtEyKaACHndpCZtQa0p9NwmzdFeRZVp3VfGFHyhkElOHD8X8
rPYIlrDTlSU0fSdHOCOQmNWsg7sYmm9smgjBxd+y6pA/WiXxqfPBFr0jYTRSKqVNsK4jp9snKfmx
dQiS/4cqVymDg98CpyF5m0w9xLGbc4arMYrPGbJVGsctP1U9/WbuSkepCob3mGiEYIiOywqwkBl0
HOQUtV1D7DSsr7AFgMmU74UtbNzkRaPcdYNm7WPH3bJNzrwtlLLyIY3wi9Rw3I9m9V7nnPjMudnl
Cpv8YHlEpM7hZBIUhHDn4+fM4auIJFwno5tu9P9OGoI4yNdTHDj7otQxxpaWCbm7HJjctC+BoX0o
kTM82L39zRq24o+HG8dChnMBoTA10S1CEcNNFZN5IpziqaBvce6c7lEOY8s5T0o+i8s9swGcUdjN
O1dF5BcoZzmrDkcrWEekFS3dDHJYD3nUW/BQgDH1WU3B0U/w1OMSahgz41mdpRttc5WvPLIF0UbP
KiZMn8a697IMNphD+Tqf+LLGJbxCjDvmsg/96BQfoSlsspMITrJM1kmpeRZaBxOJmLk4jUkvkcMW
1/G8i264F2Aw+aetmmTzCNDTpamDW6e/eRQzHNNWqzfdxka9UBYj5VN27mp6+mCtlLUstPXRih7y
ln5D395lbVB/F3p9pzJge9dcBLputJaTykKNi0PJVI99ln7wEGnDxp/V+pETmistM66lIWjNmGZU
AKLV63sjdQ+Da3HkE9H3ojwBwwVzIKpPi9zeK79a0jfvhuoYKkpw+WGtgcXpL9xC3t6bhht1bk00
H6HquZUzXKo1fHa6EBSnkGpGzSFvnLd+3o/1yxh65Y5m0bC1dCJuFdrmGxcJ5XfRqPGRCW9/0KLk
LReT/RSSNLTV2wRRIvWDz+1GaVvrvvtBzxXubhe6H/h4kX9VlKdjdKvjftprDXBdneE2kBn3mE8o
DrRIPTPMBzXfDs2T7ARHcMCYP61D5jvXyQUlEDoUv4rNl1Ak1IaONsPjneE1CyDfzEiUVis65rlw
QDE4CNxnzXTr+JIfAs3eEtow3QKft4pZBCQmzOeAgSq22yq8CNbzw/886wdSBPpiJo01gcq4EU9V
ixn9HAWEFSc2jbZa7ZzLXKLXpd3+Zdq7p5VIChxWw505OHgqQfm9qTrSmxIPxFfvuTsjCpVPJ4tG
iDhczd5IP7nNOVSNLWAWW7PNU4+VaYXSqbxvLdVal31O+rocK0+qiRFxVuo0Gh2gwI+tg2wZBIPz
XKDeW3d61R4ny+6vDiC5vnF/Gxl9Pe47U3j+JoaZfQ4qOLSFggOv9FHYq+krSQvvde/cud3wJc8P
bU6+dZqNs5yQoheRxczgrhiucvvdJSM88v8uW63NxUVaRbl2NZIxmsgvbnXV1etIQb+uIFeXgz/8
Eemxd35b2GqJLNHNkyjpAjt6ZgH/tA1wM6Ao5PAyZZdn4HLGQP7kUnAtkhQoWRaa7abbKwHMqcIr
1I3o+/LDpGZhKPGiukl1lksmGqWIWDW32wa/PAcdt2zixyBUtkWAGBafEbMSU7kSBu/H65HmwK6L
mnJjIOB/0kyjQbeeay/Z2CIVR3oMP64QOunh0WDemxVN66yz4lXcJ5gO6D9j0KCJVSU3LgnriDe4
fhg3JMx4wBvAWSe4/ZmXentg4Qu3UQi4Ctyp79UYG5i0Q6xJbKvI7LrX3piMB7c1oGnkMfYd/p2l
6iVljpRCfjX5snXL7oTk7KyYoY8R3v6Qy6dsWxhzSlJZ7icg3xjwoGD5JecEw9SLXUPk4Mo07WM8
FgRRaB49wP/6iyyH02FLM0nOy1JN+x683Nq1vnsnFcRhPr5j9HAegxBv7gxX6MaG80cwLvN5KKuI
bNLmpY3F3N8OZ8QpbJau0v4VoWEH31ikw1t+kdcFIPX7wnWyjYMt+1lXqqdAdH/iyJohktRiFEMN
mIf0i1ZwO3xOaQ8S+G/a+7vGbh3W8vyuCkgIosOz8uoYHEOrlZDg50W19exbr+ePlqzDICwQoxTM
qz7slzDz75jOhngKDIwyoRPvE1M5uLfJiRXA7EP9PZQ9lpZGY2abx0YMMkp5sbr2OUx0/+g2LTAw
K4KZLesMM+ZMzVnDP3Miw78XaVf5oLW1Txc4ITw0FtN3wX/vaiZOfwxa8T22o0WCHcdvQ4zpF+hz
q0qJOwiZoGg4MoCRCgTIbpodKkP/g5ipvft5X77E3PuSKTEwkVk6JR/MeHodc1NZ3vLtxlgXDflU
os8SEq2zZGeKhi55r1jhHhgAqn86noGTA3Gn4JAjtuAXsfenNHTpZcnKj6reupixRaMUMqPI3w0S
wPZzv623rQaUuTlz5XjWg4M4UnxitsZ8RiAGGpmq6XC1hpApsva3nsZcNrkmDvo4vi/nXrlp56aR
b4QY33LdKX+T8SiLHq0wiY+YRhjo86G+DoBr2DVAL7JD9B2XX7OY9H8Ob1Hk+Lu6zq7lNBRnO3PO
GNSPXQsEUlNoEsELYIrWKUQv9izzWO7ocVRlkm+8InhC3V9d1bnxbqLZ0mIaJ50rDJYZnXyAzP5u
4uGDvQO7jAdbV950qhVOV41cFyjMaODmooao9nOMJo+vfta+e4CbYu9vzfhtnuo0Tx7kExTpwcFw
I2UOmYmelTJ8UINqwNZWIx1QlfHSkdq5khVH16G9BRVHh6ql6sUflh4Zt+Vrut3aLtM1dWN7tJ/A
5URrdVSsfeSk4wUp1saGm3CHguSVkyZiWTEHZXL4RTiFreMAqa1cqzZlcVtbH2bZ9/MyT6SEo9I+
l5hItdebu1zFxN5opIezsN0QiDMWK1K6lDNWwcX6vOJ4/45aFCN+dz+S/UQcGRhZcHjulgCd4ZZ3
3jJYw6hwjAjoPOI9DzdQ7exZ0ZJDF0EpO5kKhuuRiYjlibuO1uHRKCv21t7RDvjKxWGR+9K0OrQj
uXpyiwonToEaUNZDAksXZmqcPLXZ9Gi0Oka/BFNflOn3Ot3xM6NifCkWiWKxZv+uQz3EQcfOJQdx
va/q58ZMzn1lbhdFU1/QwelCa7jLtMre+Dbq2IJ4DlnghZW7Lu2hefWT5KQHhbP3+mLcyAKd8+e6
N7Cgc319u9pwzTJj+qbtm/+uhfG3YfB2llMMJB3GqRjsfKUQDbaqw/7La2fGjV48lrTrr1Jw6INt
Rk7RDA+RRpK7HAAMGWAiDcHkxjRgqwZNfvC5+KT5xcX4cYJNAL3DsHvw3JGxE/OzTOUelpLxBI3t
uvUc7zBYSfiY2XSy5kMTyu5nyUqqGF9kVpacwctZKzUOTYKdrOQYVmZxSAqH2J+KKNWlQUOZsc41
kwCcXE13ct0fIxTbeHhMCAFCZUGK7I1a4z11Q4QDIgWWSXj1AweRAH+22p2kHwuVIzqzEIq86Tp7
OMbB7y5SJ1Tvfb0f/Y7F39HbP6wJ906RIxYLsmybKpA4fxYBpKfIXqbJ3+SYebYuyRiH0IAUjyVh
/BzpvZkWniO0Gfo25mq9Zl5VrKyOljfXaXRUO6NZ+YjbDjr2ImZKMwa3R1xeUjxTmwecKgAMSflc
bov6vAhhRzTzbUP4GM0j86nmCMIJsfmcRtaEteojPa8g/O+5WjnTKAGND5Q7l2QOAAzIjbvYZcIE
YyCra35l+LCqbId0e8xED7lRB7/HpnNXWMmak5dP18WZLtJPQBf4ack0+ifNrmL9Pq3IIhyc8aTH
hMAZUjCl9EN5UyJDR41XtQ8LWlf2LjRE5RVe5r3RpS1NfS25Yed+zDON7KVKv7VmQzE0Wyd6IMvR
zLPhvKJy5+b8LvLl/CCftWCqtqGCxi7ItPhRyQx3xW8QfafNb70ugzObB4KKGcc+Jn58caq2wr4x
K7qIx3m10AtvQ0MVy8drZGK9fLql5w93wr8rO8YTUV70gMMRqmjdgFoxj16yQAWXAfFGEx2aknkc
IYmTaA4pPgVZRLNhvwoYP4fF4CxaSGbB+anLmnf5XWpaOYdBI3xcOdz/B8HujOeBM9XkTna/iRB8
c7nhhGZfXC/vmegRK6Qo9zYQDQmIT460Wf1dVxTBc58Y6Wr0oz9k5IXPXavSfVYR7m9LEXwuxz8i
fP0t/62Dmcca/iNmxJ3ocfTI05ViX7C2gNjsieVxOu70daSW+6Ihba+2dP9MGyZ7BrpKtLqPBTEL
o0vQkmGmY91lmFKOZ2IY7tFTTUyhwGH/c1W3RLROhWecaFfgMTZp77tN/E9HHGvxvp5nmwKn2sYi
/mst22VLzww6FwAQxsg6HsJWEemqqaKGoEEelCj1L4j4DvasNZNvTdH0DRRBQ5oV38vtjGlr9CBf
JZBkl7EbKp9+mWsWQjB4niMwpNGjzJmGZsmYcxtgHbRauqlR7atPcpyk2uKPESjhofJz+y5JhY7h
i180tbub5yA217tXNza8O6mNZUnw7pOufysK3LaYfL3Vomeje2RdauXi+8W0CKr/teS9qT3nqCXo
UU7JV1Noe0ZfyVUZ/PbSddbTQLrKHxNKjt90z9zhyCTK7gNyUbafeghdQZztlWpgU+DbXem9Hj+O
hT2SpWUf5PYqH/owQlFT4PqM819jo1UrWUYgOEJ1KfXUEVeZFKWqCXZ48nbdfl01aO+k3IHvkPkp
pd8qCDUoYnOTUz7IL1HT6AEWqlaSF4efugs1gDOSo5C0aOIkUFc+6IOHHT3KP3ozhrk6S2scRBR3
AQYoB9HsRlFTrE5RCPdfCcPdkNEdkoZdKHXknMijuKNG5YYeXRiPp2XSRouYuBhk1jlEoEUIEjQJ
3mFA85yqZvT2jCWXDw7xVlDMaQd2RfNXzKSfKIgUEtrGcefNpJ98ar4CY2PlVo2zA/G+BdB467AX
glxzg61b0hFKG3AeMBP5QSvPuYQW2XNNkXGUF3H4e6qnl3Iv4jr5lbf1F0OI4tfkF3et90dqS/om
TM5mGs6gQU+7RI7gPKN4mIgXgU8xZhsDj8pZKKl1VV6kREE+SEkLgaeIWx2i73LwuptoFO4jzXqs
xuR8Ywljb0cVfSOqcmKnGLndc++cD0lIyrV6IVvFfC0T8dXb4t4I3eai0sY+htPwLeXm8rwWEJe2
0tEyHKVopDZyG1NN220qWPVSv4Rgwd9HQJVWoSOi34KgWSS9M8QGzliZII2w2k1sk2RpKNOlj2Lj
QXTqhBEn/UKpaJ1zkV6lq2NKn2QDOWasp/pvLK7jvp7PdZrDrlgYabb0MTWfpJrYoicu+wMemhnk
A5m/olIFRcXaW0P62chq34gLdZ/vaeePN113wKGFzlObdoe28MSTVmr+qW+DFBpSHm4Nb6y4uIgA
SXtOcWLsfyH2BzOjlL+GWJyjvgStME/s89HSiIOkwpdFU0a3doWKvkE8RVzUoivTC/dJzmVME+MN
hCCGs1ax0lB7X0Q7JXjBZ0VOjbMii03zUtAp2btRiVNFDlKE2pz1pqPHCyaDjKgkPGR9aa9pGWnE
lQ3WaZjII8PsAGwgZdkqR4T3KOjmIKAxepwYsuH0rp1jPQdtlB7m9pV8KuagmbQz6eSkxBOt1DT6
zcZCr4fYosonVYilQXk1zZaje09vUb4MXT5hhyhFe67FqRjQjl/kL4jQ6Tvxx2jbofZarHfmTJdb
OqJkV3eb3iLmylHHe983598oiHzCkIGOydoi0YBTjyXaPihkLoklQqlBQOqBsUPDG29lPdoQleqD
Llp5tNcP8nLMB5oty/9lcipt65KXO3eoIyX2H7UJCbRt218pGRKPgTLVs3XD25C05227Op743A30
fmVxPyY5VhlzOoSIvw61p+Zg/Qi8EjqKM6/DRSgfXHSxy7Of95z5T+MeU0YBSWrz8wfgqw7kNJ6b
YczxCthPvdQOhAl1wPxSrsdAMQ2CaG0WR6zzd0D7chc/OUt95Rq/OiNTnjS4UatMUxk2WukDZCkQ
oCm1imJb1KoD/uN8zvzJIhUhRli+TPP5FbGSOuNHEerPLzUOC5UbVXRzy5GOMqE70EPXoiVNQZ+K
L8rxfifSOn5FKRcDRYyBDuS6wmALpPi46w/2WJXf8axx0dDRrNBv7iDFWe+ZDj9RTimdNq12U4JI
pRhNFLVUFoegaaaXBDftV9c0tFJ8D2srRqco0OqnqQsZKoNGP+ko49eBzljdIwMBQ5aNIpLi6loO
J9kpBE6tX/LUfpXtTL+uv3PfceY0KqZnRec/5C5bWVdxsjCHyjmmY0qIEf27wBVAHiZreIAMWZ7q
ME5WigGFnlbMY5zy8YK/OWqNvmKo1n1YKshsf6w6lLMA7uQKQsFoXHy0Qo8tPMVV1TYuB2nGoHJp
anJGVUkcPP3MeIqeLadX4mEn7Hi4WgGKn06PF0HTnKByr0IhNZuhRbbsDfupdV5KV2n3i+0Pj/u1
Q8B735vFOSkq/yYfwOs8IT0O7uQrBZYAuElASI0XKbcS3Mo/VacdRe1KaxznscD6riRe8ZHisfl3
L+ZgQ2viukq2KdGjfeTSUchLmvedigFk5ILi0gDmbRK8fZ9DCbKxIdQ6bZ3d/+AWqgYh5iIeA6vw
GYH3etYJAq5Ndfy3KqWkvP7oGeQzOgFl7l0si5gVNYJcL9qwutUajL1qRJRTlXp5izysyIWnPKuu
6T6lsCRnPVxZkuFoYqJZ2sIIPutdR3W6IYBsJso22n4Ko8NU696nUMAictzOVoVe9QA/Z0dnFYbT
rirRJBBXiL1aLR2M3Kp2SLOs5cTkZwy0s2Dvtd5w59KgRP0dUmfNXrEpm6O2yMFKzL6ZViH34sqo
6mSfBQhuU2pjBEKz3YjWXY/WIhhXoKGLe6Qs1JTAjSXweHCYArc1ji+Upnm2Hr/MohqfEn94Irjm
tgjZWtKAi7J/AuBARFrPiJpE5iebRtej0tC7WnrzsdmQMu1bzVkV2auuuHRWLCdbpz16NycV5jbg
vPgIG1lAIlMIYXWblAwt/n+XwKl+WWOV7eUr1VPp4KQJHVj5uiM4cdNCy1zToxsv8o9NbOXWLIsf
L87kWPuQ2WaUpociNA/ddCQiEry05unubvKreCPL5rZWNkFm7UB7w9XSR7EJwMseY4+op9G4dzrG
Hpx4k/Lc4nmTp2M57f55kO/10BFAc1dP8v18nhTUxaSc9JpzV9IyYindLt7WJpOAVdDa2Po9aKfL
6zTqv4Y6/utnpLUtFRE/5bPttPopyO3qlJVlcCHZg/NMW5g4xI1wUxvtK8udfrPs+LPCf7ZKsc1d
pCDfMFDWR/8hDloBXSx7AmA7W2J1y/3O9YmEboYYm8A3IOxSJD4vxWlXcJVOvr1X7RTgN67sk+Eb
9V2COWQDlCggnkltyVgU1mZC1noO24Tg3Zgs1KXxIZSKA7se2yu28q/W6z7GMom3luF7AGubO0GU
182ZQnffq2QMEAJ8EppmvxHkcYzM1Lj24Fh+jCyqAld6SJ/6OctjYqTHP8UdI0d8KLKm8COsrC6G
KWs2enoKKFJdQ44hdUWCMLohNNZmUhDS5TpvbJnKwhT80ecgPmabaKcUGcN81zgtaSumgO/6f5Sd
2XbjyNWlX6VWXTdsjAGg129fgDMpUWOmMvMGSzlhnme8QT9Xv1h/Eazfrir3srsvSiUqJYoigMCJ
c/b+tnCb79DgKH9sbTU3Clh0+54epCFmsno3NSCxGShYb5Yb47OI3H3vWdZD3txBfQhguKcUxySr
9cFo1cPd7VMdJmVgnCKPHddNAWCKIuS4ykmvjhtczVvDUXPPtGNAxNJAdC3N3/senRwVkuJD0zt2
WSJuD4XMTIFli+Mbq+7OLdLPeY828mBB4jkqaCSCVnrqKsfFaawXT1u0uxlawzP8h6+tMj7IVHPs
DCd3Hjc3ESo5CSvxvojwGDOgfiLQrd6nOvshRqtUKf0cb5TJzLQiPEPq07TWtgPhXtdlBD0O3hyI
qRIXh19uDau2JUoE5s9DOI8AdOyoekbaVl3pGZ7Uo1V+KY0426KwulTO+CPmHtzbtPzkzq526zxo
jNnk5QimlTVZKMUYO1C28GsQaqI+hB7WcWKsnN0/v0ZPOiOdAm/I6DnVdkAgduzoEexu+7AmYqo4
OUg1GwP0VJV9UY6+qcnFpnPBd5cIhe7LYsXRgKT4Q4n4IxXx42w83O6i6EQOmZnN13UemLo3RX7N
UoDzvE1nY+m9fbmuxdlB7XeySHxWPlpkEeQzApiHdiLX5iXVkgMB2UxKbd978C0EmLEfcWJKP2uZ
wx/xndA+26vDMq13NAGk3jWOtHXrZATAcWZ8t0OySNRZhPTnkg+d2FXhTA6t9AwblczgFvmA2zlD
9lua/tk02KDZrd+R2ZrpO4lHpTVmoEuSn1WrfZcWtbHLa6gZ9KbNR8S/YAmBNQYLs9nPSVk8Fu58
UNdVlSwmSmSprtNDdgrIPLhdwoVJtenVEoX+lET0njiVVyP7QiClu40XAYbe+q4E1Yi49kODCa+2
Igs+miQszPb0mLpYThSQ2/cx6qbaXd7hfL5doxyMIVCVfkgM9UUsZGE3c0FyNr3Y0UmSr+ncowLN
9uRSPERAQA43eX6bYyorp+vstf49g/zqCqj2CvizetRoeO/++Zk29QjobQhWN1mLbzKn9YeGEPDa
0g+zIFtUiboaEx3vbYHKc5lBL2LnzhtcOJe+Jc4Lu6ZHB10aExnnOfWr/pGWcP8YQrM65ax1gUux
pxQdLvCuI3obd1dW/Xwr9mhoghFe/YSYF52IXsf5Dj6OO840hI+DVb1qaeOwoS+WY6WvnwAbNPsG
oRYJumW080KWFM0AQqFMYWFXIIzzIafURbmPchzxZPZd/TV9i6ZEe8LYXBziWl+ulgFtGAvBVxfb
a4DAmZMVpwZ+SZazEQvzEj/qTfadGxVCBWdxXkGuTxuavzkMbc15nQLrXVTlBzWUd3SvP7BWhoe+
6Vgp4YsfC6ZI+1uHBxk6s5vcP8LbnD8bif3SibrOyFVFn9IkNAbRv2flSp6SMWs7KIfzBWg1XJ+1
eyiiLzRj2oOaKPjmC34x6Ggm+w7V3nVJjOntkalaO1r3LfUKOa5cnhcTOUDz29YmcqOfpVcUDxVG
PzEZBBxi8MIzbU/JzSTicYn6bbQvBt+570EjPNU2tEkYwB9vy0kSkXAibRTqpJ4aRAMMrZpj4xFQ
iGLV4sfj6UJsSbHJZIbBxPaKLOXlubY0ZiVyAmkwGT/3vIeEybAbZwiRH3zRZfhh/P6STA3yhtGl
lb7CaOIESA8TtEd0oMQqxzLQno1VrJEHPbSPUaJ99qTipmQwtnfXqD5macHOelrHi9qCNV9rMGQb
X67ErDvOi5YhWzFa2yf3pCHLeTWZV4qh3Zg5hpmuWgfMvjmeY6+funtGzR2UopLWgXVSD9SX2Q0a
+2YE8ufKvoca2RuGhvwWm7D6UmI1T/OKwWkmPeLUh1AihHMpS9iTokY5O0kF4D8/mIDKAkZvxcG2
pZwHasVJtewKsGD7rpmsTUSoRIA0jPyysA4fKMuGu7gv9ozFDbJJTWfrhCSG6rIBlsn8iR6cKsJV
UALjSsgpiVj7m9rYNhBBLd4XXSTT8Xa3JrcHc2744MQ6pEP2yVv124nJQWugrirVItIcVG8KY1Ca
BPs0/WLAAq1eq6GZIt5fEpuVL/Q3Y0SbRhtDrDblfgTE1SdilD0GDq3R0sV/Y2lsMBA4YEzM7M5r
WbHMqpOL1pYkCyNsJDZp2bBK50/27D3TrdBeZW1JSRrUkmFDnGhNP5W/XRvn+kF91qwIj+zp0GdG
e/P2KINPD7kDtnbz6YZ9pShPKfrr5ZOZoSmj5bEHMWg8RhAuAn5y+RZjxLz16TkozRy/1Oug7UnC
DLCGr5rF9ctM5yWKRsrp+Q7zw/zUR0aItXrlnK9kaDZxSOot8z0y7xSMg5k0mY5wUeB8jtFhll5Q
F0/LiVWBcmkJi0DyJs46xfuYd9r1Vm3MtBdnfBZjT9CnEuOpDwZ8+j08LNwwnS7Og2aAAlhE/Llp
a8QAjf+byLzo4vahyPVlq5ehu6NVfEIzDKNvAH4AHCBn66IReCK/5PrJwLxBDuO02Rofq4KLAwVu
cgI5BH2ENnsdk5xMH+tedd5jB/jB7fRKNLFIUHG5XWddkMIKxYBWFZgFn9b2PanOMsCLIr89CzH+
vPXCDM329/kdtBo9AHkK5zUc0h9O2ZpB33v2FRekfbXCmti2mVhEZXJ07fxrZvQpus8pZOs/fTUg
Az+XRKREAVacBYks/eOyIYvBSFYYNxWCe2PAj6RcbJY2/mYIZoQG/8ryf+NPhSO3FyBQG9W9JRiV
agxp7UEx4RYhfNpzZUUvlhUbfHCC0GwsD2pWTr0F1FJdMRp10+0ZMhn3NDYMbTw8yuxdTO/R0MAv
KvWO4t/CePwQy+69Tg7KjZ1StEgDZ4+QtXZcXhvLlYTEzCMVTu0TpEZ3WS1UUWqqv9C2v6Yr5dsE
AbiqvAc1PxEtktNEpAgh5Ewlccfnks3Xxeg989D4thnw5WSbUq5n+5SM303hG69W44T3vTUUr4Qr
Ah73p+cRXhpuE2b4Ssa1ss0iNWh97NKe4rIr5mOoL+k1yuxntRyaHq4KuiTgbmSNM2g6maXk7W5D
Nuj3pAYOXHNP1H7uPq6Fcclx6FzoEmBWUe8eHqWjKWOUfDYNLBAGFNTavHhaUwdIBlsZbcekv5re
545AeC6XR9Ui7gAD48oEQNNou2x2KqwGbXNOjJG6mngGApJGUIFeZz3PUT4h/Rrv3Rinb2ibmKqn
AgPLTWXqV/MDUQFaZLiPZohwYiDU/ZykFbTwMb/qLvye1rRWZtBztdW0nxrCL2LgnK+3FaOHkiSP
erbvhzq6Y795XCI7Ok0OgzCVokGq+HhTcGVSpcI7bN/il0Pt28Bs/0PbuvfInoenyFv1D43/MaSP
dLodf6K+w8OtrTtO+VGtuwagzgvRyPG2dV2xVWuvCvge6+miGkEC32owTp8rM4/3fiK686pHcEjA
9W00mv7PkI9AoRSlu1UP/Zl0dkbmDe9lCsBaHku1bYRLshwKiqL7fFPjn/2MXjg51Whwdk5oFS/6
uoLR8U0CPBxvqwYNGIFPKKixG9cl3CbI8Bshndntas8nxTgzVh2QT9a+DrOAqjEzxEu89m1tDOt+
oQpCCnp10IEcICnPgXqoPmg28L0UMYSZL8vJBXd1iBtv2YPhBaHRLEVQ1Ub6XbAdjJZ++qyTfsQU
46FciJGeZaE6yg+uSOezWY9viSxg1zIO70b8G84/DFPKP2W7CbNKRI1JXeZPDC/eVbvPWHsJbvfv
aBKKY6lP7jFhTLgvK3K/2wVnSeKuz65Vc58BS6IcRqJ2HxKDPe7qsw1WvXXdnonuVPe9PqPHKRa4
n33DXQLKRxB9ps/qi0DEeiLzV2D9oax8K2ZwZQ3k7L2ZIMgnFDSyhX2t6GfsOzrWUslcb5JWu6vo
j38fhupljn0gY3UC/d8m4qYw4VAleA6SsKyvfRzR0rI8ceebZvgMAfOZ5Kjim7FWb8n2NssnNAZH
ZvXZRzr/hHLPupqJWIJa5r6tujNuwOR8SaOl2aopvadhn++t6LnvOPFyY33HVFhv59gjqHXOze3t
lmwaSbhTk8lsJKFiSNB1yTmlv1jzA/TYoCWJZ9NIRx354MWpVw+j+c2K6RIvcn3KASBjgR20Q2Sn
E+ax9qSsvxk+36Ap/PWqrfWODOTPRYVLlLSgLyvK56RPnvVhfABYYyLzo/AQjG1lCFV0X3RMG0nc
7vYqWGG0MlLJowLYlA+8n1mJcYmHtD66dnUZRWSe7AYfrKR+NTmQJ1JZzLOzrIEQtvUzS9snpZGF
EwLXsnT9U+kKUF65qT9gzCZnDhtpxlp7VFEvZQvwvI9LfY+82AgsAlEDQ2kHSG6vD5UbkYlYN9zu
l3XXdqPYT4m1VXVyY9OgBlnuoF6iUwYO94MPbSMQWtEw3RmoTCIkWACr4IpFzkJWXkbr3+HrDl1M
0Rrt09RB0umcFIIO+OwtWVf9yaJST7MMbUhBM7hyaLX7WvHkWxqpXZbH6FePSWl0ybozpbZ6Hkdi
3+XDJQwzAsAodmg9tO2pTatq6yQCgbz32iY5XUQDTZ5MbtUGD91EHcYMTNz4qyDQow6BAQ89HXPl
FnaIEtpUeP+lE9Syw+qZHFC08xGAS4MQtrecYvqoh/SPEIJFbyKmkpSMzqiDO1ouZGbNAkwp3Nj0
mNkOfh6IkdpmrAaD+xR75jrpT/Lsr9KMqc9iGddcawmrizDGp9Hk7yEp9/tFq79Phn0NR5KP4Glg
BQohXwaGSzZM6WJKKMaZ0muA0ta+tF3vbW+zxhtwEYdVjpx7Ls8gbJa97dbP2mQnvKI1pfcc95ts
Ie9D8IK3NsaQ3djMK1chqhGfUNnt7XbjGmX9wWvDu9JhXiTyFSqFBLZiNo8De820z3FR7dPVdl+B
C82ncEYEN9icA4ZnErObyjZk+tIOrnXCv3XopL7Xs0NQlpUVbxud/QENHPKhEPXcx3h3z1FUfFK4
obnkO1q3JAtVykKaxaEbMLOQsQzd6S0EkZGi40ZDzt0+25e+T0Km0JHvTR9Cx5aztqF5wHJSfMnA
X6gRbWyny16RDHUGYsDMkOULv6YVbya4S4x62PiC55dcHKxuwUoWil9CJ1Pz6a5px3OR23IDM7fn
aqzTfdms9ParAgkvOmmB3OuRdnZ+xy7rXRGX0I3agUhaatHSmoiTnL7GaXFY19S7bwHFXMaKU2jR
p+HZbmAeQQMMj11CXuWYR2GgrjInjqxN7yR1oFfiDV+g+E4pd9K09Z1JPWoLAspPbWN5u1ICpLUs
2zrtel87OmFB3myeYkTKm8Ytfoz2aH5AfIJdpWUiOkbEyIk2p3iUAvWiZInHkP/lpmQcBzZSZEc8
dP18fxt6ohEdduHsb7sijM9lsgwbxBR7tXoWufnVXeNrNXXOK0y18tADbN6qh+kwgbUFPxT0HvMX
P/V4PySWRI088W9GwM1tNnNOkh7MmQFi1UY2MJi4v9BQJB2IRNenyCou5aQhJZGPkrqv+INJqQRd
Z5m6jBeUGBcvnK6ichF++c7LYkX6k7KlZRq73SRdi28a0u8RoAfJ7/cqkhbc7nrP7BxbOZeGlw/d
B/VZN9vrY7yydtnuMgRa2WubRHxLrTU6CLHUpGTJmf1SkvCuCllm6iq6qgfhcwTeRvgbavudmXWk
KdsmjZTOnXZR1rtH30jXFwSyz1Y8zdfJzPGoFPbZZTh+X+ueQWEkZ3kzjvvjLaaZ+UZSBZytKN5I
zduaM0T5kFPlENPHmdKYMCl54iKfrGmxEQCrORgR5Jyl7AiGi8Yhu6AlwOltOneu7j9EGFseo3Rt
mLBZMLsd6CLqLE3Jutixl//QkCdwznM0wuQQd/eubr1yTTI26aevJPwZz3WM1h+5rCAuGQwAfMeE
YzC3uv4BxMGwU9oF+CXR3urLaZtUtXcfUj9DQBrTi0u+VtoxCFf3hVoLz84K9DWaMFG7BI5tytx6
tOChfxrcix5PcCeAqZzDpPlaSErihNrSGc/M5UYofFfPndjnWqbJ2b1qW5c27f4mWWzbjhvjmJ6y
DjK2/CTSK8Ymy/RIHWdTQdskKA7uNZvhbfeNf61wFW61eKbYrhnxXXDaMWBgQxB0ilqkeQ0ty3Xe
VjmZPcqFBH2sB3zj3QEklbHHeJWURrBpmTGo/p9mFMXZFnocuJq+fjC6nFBI7V4fHjwxVueGLse1
WpDeA8nYpGY5fVCfoThDIjMDJMoMI7mb2vnpppPRUr24K4sYg43upQ+aVh6i3hpZX8vsQc559FWS
fBZXNPscE9Bm1ApUlfW2dcrpm1fFBH+EkoXezVxw3vyUrpiXQisSG9p02SFplvAFOMDuNqoMUZyP
433WGMNnllLtwBgnh/3rXVllUXVPZX2EvMHYMopOqoTtdBpFIff6Q7L4F7C/JhNDxlRWSWOQwlGj
rG1xCEyEvSsf6gzclPrFvDHDoGK/jGYv9c/Go5lRwMs8OB1iJjoVf+zZtgP4qweSTAc3eaFxmO3s
ClPV0NcvxHhbPzV6X/xXEqGWM2DWMvtRI2U8MD27/lzHbr7zYBefVJOfmw8kEwcCjttTitpO8ySI
GN4WajLDEjCz5Y0eQxF9nCUdDEpyu2nBw05gZU6dIINIa0wjqJFQKYTZIiPELFt0aAfMbbe04bYe
S+Ttg/t8q1gqwHIaOSEZUuR7z/s8pDzl2C4JnEq6kusAmIEbahIkBbsrF+fgy0IdSUm3vtMZcvAU
keghm653oe8mQacVy7mRln9ZE5z1bnl3aoF7jnQL1RqYerd7yDs2PGNnQ52XlbCXVuUVRvEWIhi9
aCcxL5q71ggyUWOnJDByLa4vvbDbh5KR2JYg3HXXjHTQqvqz46BdKkzD3iZ9nz863StGTbAeTbfg
BmMo4ZvtB42x26ElCSfzRiTgY3nnLnp4jklBC0zbazkzgIwrw0bp5d3tYbo+p2SaPN7QFWXk74Yw
RVjUGbtBwu/lshCPFUXs4n1OFq9DVGtMW20sIvTe7YXOhHafl0P/XLko6cQY3eE/0Q/junynpaLn
WAbkVOhmmpAFX9aXxXnOrPBhatuzZ22YNRVZgMCzG3rzvUmaj4MkYDXjdOkcw31pwhq1sjhOS80w
Xo7pcyM/hDgKN501NneZ19YXJqbenngDfddD40GeMHd34TD1m1HaUQ240OC6tsZSpm+GMD76jJ++
DbOPhAN8YJk7d4ns4kTyg7eQ2KiV5raK0dDWXmc/tDG/dc2iL1CJxOG22mG27w/NBLmANkQuKYzp
MwVAMXT6sUCfgKec5q5bJNYHO6T7gWL8bpT0Pbem0ajOPNd6W93yKfTyBvK57GNgtqSjXtQQDKRD
LGp155y42jUzPtDGcB8VaGLSsah0BfXQrLXdgW4icjo1JtcLqNdjuSGjJTtkUpOS/nBxiu/nEUvw
7VeIhEiteS1pocpE4bG0h2MWtp8UYGykIQyNtZx39WQ1iDRHoGSiRvomGXVNEutwlawj+sD2SYNN
u9PqbkEDBHT3xquqcmTqTX7BWj8coxYgiW+3b8jRkdRhvAe5OdBpaCZuWradHTvH/xgNxQ9lOzNM
i2QGr3JoQPm0+CNEpLH53IREK7saCnUmVQNQUXRwnkOaRlhn5X1ueG+mJr4qdWVbePsG9V+DGO7U
MAmh1ez4D2qdQC3bb1GoFUxWStrHaEZYS8tXyyaJOm0YTsvN44o448ZVzEVU02+DF9VruC/Qjygr
7DTJyLkCQVHb9++w+kj+I+3+hjtCdcLIAQtrYc1MIeUWVH4wtHgjuBY/hrYb5PdRZ7jvrsYddMha
ZIB42gMTR6oV5BELl27Cg21ia/nU9sbbyqsrNYxoxh4XzXp/a0W7jhc9c4oUvzHOmZd7EpNjf9WR
m7KZkYZUs3M3ERGH92bbMMm1hjs9MQ4NTp8eaaKZMObq/E1MtTgvnwxntoJff/nr3//rr9/m/xn9
qMD3LRHItL//F4+/VfWCAy7u//Tw7/cv+1f1E//4jj9+/9+Pu+fdn79B/oZ/fD/P+Ntv3L737394
sAPuBp15+IHq50c35L16bl6b/M7/13/85Yd6ltel/vG3X7+h5uvls0VJVf762z+dvv/tV+Gpv/32
p8un/+3fru8FP3Zqf+Tv5fdf/vrL//5fSfvjzz/4473r//arJv6i6zqwL8+12TNbtsFzTj/UPxn6
X2zX8sEtefShbcsSv/5CAkof/+1Xx/mL5dmOcE2hg7Y3PH4KMpD6J+MvfKuBXZal37Mt1/n1v9+B
Pxydfx6tX8oB7mJS9t3ffjX8X3+pbwdR/oWOLaSdUzjqdxiuY+v8+7f356SM5Hf/D78IPdPv+hod
jlYSU+M9zjGjvnXOuJRrC+2x3xF+mDSSlyz7uaJOrrrv/4iKnLhRwzkz/QwPkTaAUxI4Z9E/M/vy
i4lL5PC79/e3F//7F+sb//JiXdfibm84/OVIpew/vlgvL/SSTj0iPIKhC4qE3Rjn3Is95zLqJAXP
A74i1AyPU5wzmZfZ0h69Ut/PH5Vrduzp5iT2tu/tL+rvGrQBLySpr1vyNY5rJB6juosPFf/H3LAl
esIOCP6zcNMQ1ucXhQhcyxwOYYNNfSZjSYAt0ApksFOF/0IcPRyDp9o0UE5A6bXmpN6HWvKzM8cI
nBDrya06MSeDIjfUjyx8eNPS4ocwtezUEm54tGJS+wDLkW6cngwvh3Ib01iRk8CoKUek+uDtfJ/q
yGk1/7giHt50vUkCx7IcrNh6UjeciCcpGnQteMubLIJE0CxMwoDo3DkzmVY5/sTtwkYgR7CwXwbP
Ciynxju9Os5FNAXrh4m+OFkAo0bwgCfuvFUNFnk+Uuq5H7ul/KLP2XnsfWeXDuRd4OVueLPi7b8/
6Kb1rwfds5FjOSgcDQuw9R8POnJQV/MzDrpBGCE9S38KBrby4B4xe6kPZr10l77Sz2Ej6sswDg9T
aYWbZgJL7MUiPYYhY9wyaz/pcYRXhj+lWBv6//r6kDC9Y1shgth1wzsnnW/r4R+Ww9+fs/L6/tMF
5nq2QDLnGvB5ddv548tn3B4zuE5BKBhWd2Lzvl5dh/mPAGXSY+YpOSEPwE16ohWeug6qZYykZE+o
8LViroU7DQsNBlZmm4zVoS72DDHKzb9/k/+vr9J1Pd0Sru4IXzf/+CpHs2sXs4qazdysj1pT3kdZ
g3tTTJKJbSanWX9fE8s8Q/lPQJ2ccGA6lxBI35XUkGvccZvNo/7VhhmcY1u4WKHdH//Da/yXpcoT
tLFZroh0JcrQ+dNrxMzi4RDIq41MUtkT1/LuDEzcW4v8jN41001m8H7NXJJalcX7TGsoTt27PO2z
nXorFxr3kReHmyTN+0PUPJlYCwWh67v//1dqG3JRNR3T1nX3z4uqr9ldmTN6KGudBJySnt3AYh5w
PRIfOrIqzfM3EXsosNuXuC7OS9dsVjG2wRzGsnk0HewOdEeCE3kbWQ1hO4DCHsYUwsK/f6mmfCl/
WP89YRsuIUP8z2cA+qc3de40rKFzyOreRd+nbig+lCNtLHRZ2NMzbf7Ud5hKbDP3IaSP+tcuXMEZ
LzaxgnKdqppZ25NkGliZt/XTdoPw3jqXlLDQmfM32EL5f7gJOP+yHiCaF7bp+VxOlkcE9x9PVTjm
EaFJzIk92/1JLW59CON7RxryZYRWNGzLZfw02mn+sTdq1jipPwBTxRKtbzC1j/vE6MwNYhesl574
YaztT8caV+5luDtFYNFuts0GyDFn+GTKRR6Y4SYGDRWkPeP+jok0cchVciWzhVA2L3rVacnpKFUP
jqi8oKvNcLvmtReoep6y8THPBoDc9vRhnT37yc8m57FgH+VU1hE+69nwfjqROzx3cZlToePni82Y
IT61fpb8pwWJquLPR9wRLKW+b/iyIPnTelpVhKlbDRsGeymbQ46a4OIlNGnUDVGfOKgrZ8HgA+6C
8HKULc0a/Ca8xag46s6AGseY/B0IXZI0r//+dDTk6fan09FxDdqnlD62rduyAvhdOQLqUaPFXJSb
qhwZ4qN0O9k0f4LOeBhLzEMMIsc7Uzf33uJCVLTJnCespb9fsm78TzceuTL/8bV4hm17hIb6pmUY
ulyPfvdahDvbUci4DZEdLW3gtMnDSqvkpC3+R/WoB7V90WZEDVL/3puSf+boH52MDYQ6QXBo/wS4
E27J+7KO5GMnu1UnaUJfkHv4oTZcIm86AR3xtoMw3P3UaEe7rOP/cMlwVfzrQfdtnTuoaeJmtH1L
XlS/+1ucyO88kebZZqhJLEQgAX4xJ38QN5PsUG5w5fn7RIJN0t48rCGgFNMB6SkG+n7yIrD69VOO
G3QXV0PLYMsBzqUPDM1D8pPbeSMg5Z4B0tBURleVRtml0436cYLNWjsJkTuy81SN4sT0ut6ruivv
uc8ldbbstSzqT52sPCxSFx0vA2WS2t+Y2t2lEu0y5XTcrLncNeK9a8OEi21hEzNHX83FSjZG5J5s
f3z219UjOmhl11Sl77UdfxtXk8RbuKH7JWYUBBs3mCrLOiVZn1wJLfa2XTjQsp+mceOwd99rMD4T
OTgn9pSkWi4GNbCq/PJzOpJu3cD+D7KOjhhKoE0O8T9onV3o0nj068khgWBI6JYSP5OY92ShB3Ye
EhtuOftI6+vtlEB0MhAubdsqe1EF6rREiEHC7sEVkHWNKnmTjnNC7Iw3Hb36Hqs+EdS+pt/eoATx
fOuRIZr5iC60stjoun2nd/G8H/PSC5S5jyDO92QZ671Waw82CeCAjqajA7Xs4BfuE1M/mhTgq/gb
YiQK88HXZ8SkYRZ/KPryE80e2VXPioM6xJ6oNCpdb0OhI4Gc5Vd1qKZJ3Fu+uBQcYto04W7IfWZA
TvnVttk8V1qoH/oJdEdUdvxe4XakJDivHa2rSzjrO+FMOxFyzIskvFM3k9mkjMjC5vXW0639HpR6
ZZgHzUelTH5Tu5WktCg126MbkX/rOmQaeAZPH8erQet87PZqrU+bRY4Axm3eFx+ZJ9JVSxpja8/O
bkpwSi+ha70M63zn5tOpo0e2548lXCgPCpM0ZxqgDB96hjRz62MO5p2MHJlBlCTXENfWPuswo7eS
mR45nrGpoIhtmq6rN/XcnPwl1PZ1AVzawLc+WFYSDN7MweiGwzxXbEjqLvo0/WxcSFpgA33cCGxe
RiKdYzsukOXRenOnELWQzaZdrDGR1JDcStxzB1gC9skGnCLdE7y3zbebEX3SzlIjuKF79k1VkelY
7FjbcIV2A8Hx5UT48J44oVKOQHkxq/fV6IQbqJM8DNvqRegEsTVkEa811by8uJdM4AuAq4V4ao2c
KqDiMY5JHnFBs6m84KbhAln7eO9VSADVFhL63NGMCucwecubCSAAdqHx0OYznrPQ/z6OxRIIRIi8
fanYZTF7tMUqwVqJT4S9fajq1j9YnfdspIv7kAUKN0zvtjyod7+2i+2KVjhYnbY9YBMKX7ymQp8w
XoE/EAnruu3Wr5gK+XVrQptw+507OcdodS0CX2i3DBYXfNlqW8jASKaMj0aawLeQl3q9lq/+pKOv
XKw8KKuCK5wBz8GKwj3mrQCkJXl4GBaFYdQPM9Hk6fDWZO5P9g53qZGjYCZbhqnmjnCxmTBGR8Zo
RVShXSwgurPB1mYIXvhqlw3qUM462/xoznDi85PD8HKfxclVXaZ7i6jhjdNm0zbUXTeIM2wG4+Ss
F/8bkNAA/Gd6SszVBl44ITmotqr4ZWzgXAa9yYMhRoBRL9WL5Xlk8BbW89J51wjZ5WOOAgzJnocE
J+RcjtsmO/j9BAGk+KrefrWS4cNBLtAYz64MunMdxN2FGPYzQkPYBUJm2YQguk0EffdjUk0IpmXt
gCNmp04i4Yd3ft3VjKekQNsAMX/t6mSLwI1ggUjfYyObqoKgS3mmtXI/a0y31bnhuvdpAezSLv3C
bLh7SLm19nJv1EXFddBpac9+4tMPJpOIzpuNn2ljda6GIC3/6TomuyZzOTnsb8FZcfNmEzmcKpdh
foY7CRp5IMKkPSV5DCi4Ydaa2WO4dxgqbdjdPPjcBDe5Z+X7VSu1rbpEktRfjq0jxAZgzpGED1YR
eSE5VnyMLTBIAyHRbjuTVe9q5wU9dL44aKSNZCuMNtm1GeHD6sfYfNjMSSv30BlAKr1o2FeoVaKU
dWXI7ZOX5D+X1NjZ2ZQd2Eup+6+6Y4p6NjcjRC5v8YutDRP6nHh0PHCxJ1qPUzg2UuynObh7zMPI
25D7ecmL3xLzdDsMw/zsp/XIHCBftoQS5xt2VDvY4uOr17fFS7F8S8tuRxpn+jFxVgizVH5OZg90
3nwZ0QHSIKrFYRTa3VBgMtbmgl0peHPI42NxCae42+mMC5GqP4J6GREuESMtxzVp8tFEhnE/zoO9
QbRoPrmfbLPPN6rwRPMniQCF2NQdnkfCRrZuq3FvD6vwTMXaHcgemCEpNxw/yd7pEvs9AgFI0YSe
wE9XDNdzaZ8MTLBwrP1viV5Pe8FlYybtXsRruLOId9qqtTayEwjePT1YXh5hl0t0bLEY7nvkAhsn
H9kAqUM1WvO2iGn+gtXHwp+TvGKwJkY00GmksrDPUMaDpp6Knd0V9YmA2K+VC5hhjme60khz8UHy
lwrcLzNTWGCUK+VMVlMGDQetj9I3IgoO9kQEBWpeSbSHZaNhIy+qA5Khd+aQzgs6gp8WAPElhu9P
5M6ulI0BtUNXZ4TDBYytKb/jHaKY8btTKvTs7CEMI7+QXagY001fuA599GE5DcLE052035JqLPfY
A9cdZNvxlCKuzgv2RgBQHpYkEwf17KoJUC10u8ldJ60EnpZZkztFPMshA4TFdgFKGpAsSDP0u3bu
qn+uXHc82mF2tFaMUqqHjhxI57ylq1Ajisvxk+9sVueD453QbqUbI2a9VvfJOrcScjZx9c7OqUHf
cmc70L29dDrBX45f1oZA4472e1nYmCXb6Asajzkws+xtyFlL8o7qGpUm0SYmvci4X5+c0Ij3qBv9
zZjnW63BTpEiTkETSUiEXfUbcnA11sT2NPXQmTK8kIheGfWS2DdFL+7iWCfefZIzhPiobtma8W76
k/9/WDqv7TyRNIo+EWuRoW6BPytatiXrhmW3JEIBRU5PPxs0NzPd7bZb0g9VXzhnn5Dh7hEW73ah
IpiYiAYneGvNjmydEEJstcb++kofJ7GdLWczn5EHpcaP7y7U6qbI0dciqB2RPji1qR88/JVGDjLV
Knsj0qqtenZ5y8fK0Y+ap61HupXmojTw4kBWbu4KlYdJFnYInfbbV+SCORxFW7GSooU9+skM/dMS
7Oz2c7tZ0y8lyFfRoEYEZJVhFlsWedgPYl3YMeisAcIupyUNhXXZztS993dS8WWl7P5UkTPI3GhO
+4hV5ODL2cyHKH5Y/bnZc48zo2JksBdjLtsaoTEersRwc5yCpsGq7mZVsfwmEySPR7rleHra72Cr
61qQMRbQ8O1ycpbxAAAV3zKQBnJmxRFFCPtSckYzHEt6eb9/iWMh72ivAsHd8LgNXKVSNzNmRSe6
bo3qvmsuM5i5rc7q8hgvY24Andn0CZXsf07Ls8k89MEn6XyWdbAfJPv0YH/ckTs70bAmB3pWJkkT
liXPDryU079ki/ZQrdl9vF0Z/ZA8lnXn3eu/9sIG3Ku8xqb60Nk9MoDMYLjM3EtDkwYkyaC9SxcB
VQDtLCoP6zB07T0m2N8ay8HLWmZBinI7ibVI5nZxrHgewt5Gxlv7mQR4UNXH/QPYyPDN6JURG0Ar
Ko2RQa+bJpAL6/P+CE4t2KRlUScE5AOO44ZBNcPn742R4ZLGxxyal8Ah+WjkQ7lMXbpeG4scICYU
O5neaNL/6tU3dFgKWXUcmWoE3lxUbzgBH5nC/lxG5O3wOX7NMbbKxf5pz/G7lgAVQkvPErBUQLaS
cbR/sGAcz2aHidsXehsxoovhWSEBaR97Z+FNSvjIJgb1gT0JAoL93jv0rCg9991sqFiHukoekSA2
DUgsGo+T6S7MUpvmy5FpElXsY3Ddr2fdAqPhKFqztEsHcjWQpevtf6orHXBV9YXuBxH5mmKMZO2x
kNl8tIaxPbaZoYLOJzcNNQdUslyfVWgZxN4SbZUoSdj0JiXViBh28to6ZA1y1tyq6ihpy0DSOYKF
4rcUoABn6a4vBI4QF4GSTCf+MPD1+ZU0mi6yfROCjmHDpkN7CJwWRx+l4zhElj5+OnRGC8MFXrSX
qrOpoDJYgLrzzyFXKmrixQ1GUv5Iq6kOEmUkglV3QKPTvAJmTK9jjTmf5FjgD551otorQsdvr36n
sT3J78zsU1m3olpQfpj8Zi3DAuCcvSL3jz5tItgIgt5N6QQ4qZlXjA7y0YlgR5W8m47+ZbNcxn49
M3TFFM87ISLC5KBvGdv9bDncgHGGhsjQOP1VjlDSvbk8XyEGNXRxoMj7BNWIndyVJvCIBRUt9fNy
ZE0uQ+UsLEUaNI/raq6hkYdTD/9aJV8oULdwpQ7DP6Pfg0agfU0zFYoEhZvrxqxojL++vwwQCqis
7FG7Ipf/k+YL9VyWLSG28/NktTx1JMfU0rLQeVCwWtOAGxJdgikDF4lLVPl4C+y8+yOxns8g40N/
Fl1gieyPO+q/vW21Q2sVU7Qw878gb/BOJkY1XaUW0GwpuCjp+XtPRO3q25tD7rUpl5OO6v28gpXH
z/Avy55sTIAUmY0ReDbP6CiH+Wx1brD9cgVLnxh4/eamHjCaLm2eSKcja0Z90e3KW0yFDlnu0S16
59Dr2WeK0VBNBdGPsu6DWQc1OpeiCZqC8QZJPoVJjnFpoGMcRUGhOwfSSafQchEJ+mDFSjRORHr0
/q0yUqCRjCB90uWTvLowMaSZT14nvpclZwGgbHJSh4ylOnyPwP6xOqFjD8t9m9XXbPqKl+7ktuCU
8owAn9Ym4wjDmRXLW0oqSX6HA0+/Y/z54ooKpNElJacuHMr1y5u3QxsxfFC65BIKhGuVLC6DzwfT
yA1X2R+kl6Ik092zw5DINFoSNBwHM7uiz2h18Q/N2a+m05vQG/1XbA4nPckPToGipmaYV4m/QxH/
TqyBqZUfX+ISzE0hIQAo65fbcwz36wxXw3wSXEooKJ8pMO8zlfxbBDY1fxLXZpBhr0OMaQyMy11B
/Lrn6fC6gdoOcUUO/QA62qmc37ORb/7+4+jRNhEC8Bin9RdX96Mk8IV7znG5hTFym172CSYXcgJG
1HZlxpSq55RA+UDpQkMFMFLjjnHkSt15bc3udy/UsXX4HlVhg1MqcXFOfWGBbWVunE2kpDgU95XZ
/DVBsRyYarsR1wbaLfLFZYvgz6ZG5TCnKktt/zf2sXNce5HUsvni8uTksX8iPOIOMPOXLXJJYLzx
0ubpkTP40jfueK8W/2NwLTxrPZ2ZP1ZfiTRFsFhyjJTTtSFQugF1v0smAuyRMNO1F7Zt1xwCDnKL
GH133bmh2bYPk2Ve1qQABzRRzdRe7RxAOE0nrbsVa0lSrg1jS5NvVmO2Bwc627kVE5c4ZUKpltdl
huBpkzhUr7Z7rqsKfZEBJdpmsvjVbkcZqg+uAVIQRT9gO0BskRPVsG01DDTmJNYdSX5e5r1VrOUh
Ax93LadrziQCLQgpjRbhW3EX/2IjT9RukzEwKgwycMgwTUcS6eIcJUcHhYBUiDd3QF9D+f5lmi+m
2eQckK6JzR8DQPuuJvOKm6cmGqC56B2B3RW9clgtChOMPZ9IAB3x4ZKs1pbJoyQ/NjM5ZwfPf8vG
VGfZmh1qLEiiNS4dKSTUG1NInk4WUEheAe0VEcike+bMB8usiIodFpx4g+yiGnLuqponf+DE70u/
Db0FTKE5c+G3pJjYHVMAz6q+4E8hSDv2NbOauMth4BoRITgxRpxy0CC7oiJ2luml2HJ+hL+oqGZq
iDDrQg+u7kY1q2Cgi+JHU3O89fiUZQPrVHfA3joDxyD2Ijjoekhu0L8cvm0AXu46TiwXyv4Hc2zM
9/3Z6dBbu5KWW7om9sjRDrOsxQDqXWRiKiS9WXXWPfes1c8V6LSzUVVfHiYORfzektc/2z77IkvT
ifLU7K8mmOUQPYYMGlM3wkQ3uIoKpz609ieTzexZeY5HZjaFBrMyckDqLXT2yqyPdZGlNZjM3b+l
z4k2KfOHnmkl7I8v1AXv/SRQgBptH+ruBvQkjKgULqdvrPW3CVPTda5+iSzOb3H6qIu4DpkTr4e5
Sw+dVrzjRiKUp8ee5sbzELpzf6qMYSaQ1fCoIJD6IQXn+DBNbuLlJhsZAKTQg9mYaLad6Zm7Moly
2/ndOa4VjGB/e6d0ro0vDhTDnC42+/Il6e+QoMchnrAvzYG4zc/96CbrTfrL57S+aXpDdIPuvyzx
dUUHQMC0o/GOUrr3JQBhMy1u6AMPE0KBo4SlHtY3D8bwXVlDjWWMQVYhZY1bmXaQI3gGL/CblQeg
Ygjz98R83oHivDaIvaMFv35IyIgkjr4qKNnWg+cWsDxjMzS0lojACdM5KZMyaMV6nC33ebQf3fHc
VuM/whA/E9N+XjYAT6P812GlhZjs8S8eocrlfFPZ4GIsL60zCYcqQ9I9t4l+9NH10aO4LLcgFyCe
kvjrrfpBaJOBlRe3s9vFVYCXCGTnDwXOl1eCQYSG2y/waagOueEUkfOYcvuzPyYYktmYuAdjGhC1
kWL6AWFBAAZ1WOPq1zptP4YRohKD4qeyqZHnC+/ZS7PyNLXFLzlpPyRaNWSP9teARimIIehJNNeB
8ta/lE2PyDKLw+w3r/YEC4m0VTdaRoVyDlmxr3T9ME2IOOwtlgLbuakV0KZHoh9FPrmXIvXMaGr1
vznJOsTUNfekJWroE6EbFMFGbaV9af7W/gWj7YSp3OPsTojESeSht/4mdTkgE+tBFOsjMXuUnIHs
/e7MZvpsWNN/a2O+2GlPOQN1ykoYAoAm57DivPaS7vfYMeZLX/K5uZI8AoYiI5lrYVrHnwSaOMXL
BsWWU0uNXYTHAnm0QZ8AeCCSbBMWuSUSlnK8Dm75OBd5GQHbccol/5OmuBebJGzSNEFI/MRO5peR
zvVVQaQZa3gpngnu3x8k1XODCFLqoN9zLFEnw5+sqBlb7+daO85VpZkddNvfsgXXHlK/ed5/ke2n
eOmJs+maDhqNXl28IsVAu/2bLblMQV+QWlKa6xw2FDZP3fY/rRyXQCi7PeejQF0vVvsJalFybIwO
K/Q0X8yi8H5WE6GQncL5lVEq5gir1FJxD22tNmp3jjjh3QvPOjb4PEHSDVcO5ylU4+ofXbnpROIY
IwvzwnAlaXFaSc3dAgnzxL6YS/0G0kscOaoGmsAES2/hSe5fnTjO2g33rn5Y/BN60+kxhocVdBiC
jr4F1Safq/JiSCSI8zfDUYwTzKoC8t0uccYuRrTgtvhmiXwy9ZsXcyQRVtZeynzT1UpMiVLDoyy7
xoH5gs6BawlRJ91nQ3ayMoV9GLdmVK6iP+j8o2+1U/k3s/CnUOKSgm6t42lqrOloAHgYLdYxkh9i
4faoUyaQP6vde0f2fYAQXWmf1/Kzb/sWrex5155t7f+e3i3jojmKGgWTX7rVCbLInzHnu2Y0R5f2
lzYKnzBjM6YPYCB9Nd8kyMijtSSQZJLpMBouN3X3kbSZSe3k9YB1Eir4dLmsPeZ/QBZrUMVjdnc2
M9+5uFPK4HmMP1cTrHM9tHB8ewpxNXA82tKo7lINSoynxeW1c/ny7ZJQyExfmiezxQavpzgLl+VH
iwuXCDRUeEXf/6J4y0b80dZkmshuciA8S/bbn19pCNiA2dnKIiu/r5T6aAuaflG0b5o/TM8WgWbf
Y6Wa3l4myW+ATe29vZhWpGfmNVnNX7XsxUONePfkivyzX+RMfllMP+UN3nWdX30iVL63U37n2OGc
EscjAfWc0lgAJE+H+30Ov7iJweA19S77PGKf+lQZggkvzueTbTdNhEgOybumP6jOor10skuS2iwA
t4m2UXY8wmZsPEL6pFFf0KA3Bug0I5n5KiYAI9swKsHAk0wIiI1Jwx9W46k3h7d8EO3PXnoP9JFE
QnOJU4xm1NNHIc9qKa2oEAmC6WbLbLRqroT4SzBav1WsDhP23HFySNtkuR8bn6dAG4n8ckExpqj4
7gCdmwAASWAjx+laJzPkKB5mFnPzkzT7t0waP2MXgfywLqAxbf+L0fdxJe7rti/qaou1ArkDl8as
8iMVEvfkNgL1wZjQx1LeJK31garJurRU5ohJWInj0mdxILnRcR4QYsKUuhjgSSj8MSfi+nyS24Le
SgfSwjquI50xxv5dUzcHDTs/DFhLgeHXzQ/4uGEx1h0vIXq/2vEHfnqgibf/jpPnK/8CyWRNVixM
HZhmhHnVqLDLxrv/2ygYvZ68lJwDO/bP+/ysnpLfseE7V2i+hz4bflBEinO/KSkFPw9U9KjJJ4Nl
1pzboeV05pFZ7Az9iVJg6RYYpByjWF1bhWvJLcIcgtsZ46GOeqLiI1jaAIg/lQ3IECIa2fNaervd
3uzXERegnKhp2fOWeELpffaG/pR6ZMsUTsnw1K1sZn7bIz5wDW1aK1tkhI1KcWxJI3bkOh99vX/t
KrWF68L1IFXo2WbXfCkGc8Gd0zz1qBBvems/ACcI/HUSl16g5mYWxr6AwBI4mtL9sY1FzbTNLzAJ
geWaunfKOuur7X3/5M4DqNGebySN82Pd1im8kfWPty7eg0EERWq8ZatpPi7w0oJucKZvcRVzqCZQ
+KTp9plhx8TEngTWisBb7OxUKePsjkBllAZakXbpHC9EEjXgn7nNp+IJb+74UOcRm2ROX0EGV24H
++yPjW7NepMLfS0QS8X2s1eZc9Btr5X3nrKqvSlTpVfle8R8I4aSqH56POsc59UVvGN38/AWUzng
yuoxzi5TTmwtHki/vNHa83hAC4szBXMhLR8HTNu5Uw6H0SodnGXuizkxLPWb9qNzXdhirvboW+3H
/tAMW3hGm4BHGmqIxuVvMUEs/H4TWuETP62RM95i1CRx7bpZyUgLQuXVPFTpS1cIa9NYvNqtU1+H
7QzREihhFoLb88wQIGws+9Ui3jdwtKU5GlVP8o41RIu/eXxy+/8zcdFRkGb1nB7SksvW3bKfHWy7
R+WXftTDidhS1YSbYFEugbGwnCxgA9C60XPTfDtAe4hZTUrv3lmIYW7r+J+SvHL7ULuSiB/MoUse
rXp9Tl3zL2Ql+eAZ2XCtYGx9f0gMTY2TNY1GCKsCLzKfDa7in0Y/Vvdu1X5YXUaOcPFnAp54soXx
4oJXu1iLsx7L2TBJffbJwrLN5Cnr1YdvXHepwrIWiAgQ+tz5AKRa0kvO3tzbwZJon7kBnYZUr2d0
JotvMZ/MJjQjJbyqieFA0tbzsei5Jhc4cff7t5LYPkRSKphEl/RkvvAPZtOY2J5z90wcuHN22v6t
4F17Nhz/sDRVe6gGpMcEFV18C5/yuNj3s+y0m6f5f1XlPu9PAfotB596+WYqWF3U840tEVvI8l8y
TvIg++seQ9rEDbBi24U0UK1RJ1hib4Ah3dJ/9nxC/DTHCikvPk2Y1diaEGAQwizDLNU3A/2ngigl
N+aA58tfPXTmykIE1Pg9kAFd3mDR7WdQn2UQo/FWRSBxVuLXaUzNbP5cJ/lFDp8VNvamhxlYO6db
yDFLqjXYK7j9Qivrvj2wHbrsHt9NEK86rb04dZ4TMuZPgZkgri6xrwR+WfVnQbxn7XNu6JvwqiU4
UxfLF1jN5I/Oq7RLEfdCaT/m9+uiHpovw8f0NUEppqzCCO/HzyVmGUaTvDVaTgjbMJB90xKaJSpm
s2VHRIPPXMHY8KVOnFPeF4mDac4EP1mrt7lbSopqO3Q8WxxqJ/0zuNX+8837ifN3nKP9syp93zqn
Q3Kxa9D3SVc+78cViAoKA6uKcPMaECrkwPCDrX7llJeE1UkwOlu2tJm/7vfIt4AeZRTBflmmXTW5
/lkRKFDQaZygW2HgkbTMjH2yHyth/iGLhhGHgEhXEgw1tpl2jltxx2w/uebagh0RfscpHtOPzeTd
ZoN5xyHzENe+fBhc8em7GmEt9k/NnFAvwGutQlmT9SKaQTsQ9SzYAuJd3OtTr49ZQ7WcuJM9sGOm
MrPjcfmdyS0EbhOX7qo9R9d+EGTWhTNTmRNU4/lxyDdxKOP6oePBwksPuqUBPJ/XURy/F1r8ue8n
h21pX0/tx5w54TT5zD00eOr1kB0zz30aDX4G36ohCgpF6t3N7SpG66Yx4/Rplwjw9UTsefIgkrQ7
ElyCbdDX0ZxuShbumOTk1eJRTa9YzCy0YyZ+gLaJOJEhTQm2/1VfqBsybVaAm9S1H3o2HqNObyMX
jWDy7QsA2ord1v41JQgg86k9TLVZhYnbnfZf365A9d8eFlANOFD3z9WlNDm2XpwdUH/gGrSK9MGc
bpIcucTcbBPqPJYQhunY0m9sOdEHF9Jn3EfC+q59gjDXWltYdGv+uP+JCWKoU0U4ZDXETGcyljyq
SXCT4Tw5u92SHkuNThz9BKZirF4iBatr1Db1JjcBQzDWojyRzJuKB21eTtPaaFdUHA/ozH9Zycb5
U9qTPZRmlDiS8g5VnD0VhK9tH7Q75/2dN7OasbaDbk7rs9nAkse55jHIai9SmeMhn0aNIhMNJA/C
Xq7uG10+G/LlJvXX8dUUiX4umOw2KCzhbcsGiwmVcI/8Q7xByX4Z8Fw8VB4ytKabi5v0ejCBM0N9
ndcUcFYCi6LpQiSB7bF2yFSJLTsCdXbYrRtrQ+mZ6ow4isYjjW51HoqcJ5G2rD5OpbhmiUxIquBC
2z89ZfX8IrljAdP9Itql5/b6sjDdeKr4Qge/zb6ToeK5YZjuyDzay0hi1TomJuOyYFIc02s2GmQb
9qxpttau0pwGoQyqxXpllwMPdBffTyg9D0RT3nUcmVSfPoYhGHzxcf+pGkVB6NI8PnqoS6XmE0GF
ws5fbT1sZYnEwrCXq2MTZjvHxhkpxXPH7QkAqH7NR/uY9c17ms3gXEf5feXyeqcRfZ1zQAhWwjUo
G2i3+7rqHdt4etpvM0GvqDXz/5UzecEQ11lY5FJ4YYGcXoQknHBvccpNGLFnOAzJ9Lh3wclQnRoH
IH3diLvdc+jnz450VOj1NQNbjHZYk0ll3d7IBaTrBIVUWeC69huzvKxa7p720zwhY47+XHTXsvWz
UzyXNzgJTAJF9bJ3pzMXGBPGGJ3Q5MehVai/k8Yf+y2kNeC0yf62n1z7PUKuCYH1ii01NS3/4dW7
uDDmwzhdAU9Uf5kbWxdAgAt3BDN2KyMDzkwyREKguffjYBfncnyd9EY/2BgF8SU7//n4LEkkvDTA
mshajPvzYC8sFjBQBszDIWr74DSrdCJOrgOyvlY+TfNpXmbCw7Cy4clhEQ7cxDvlCUVIpfzlkCU+
K8aMpBma1FeHDPqT5tMZty5iXJ516zSN6UMOpXF/knXct6biq2KM9SMjP+271UrIV9U9mEJTe/te
bGvM4AdzuN/9UPuHYLNsZW59EMoDT7aIONBlQ8/OK4aKUDuYbSmC1i/ck2YxafPi+jKO6Q+vGR9K
oDxkx7KL9LP53TDIXdhVsEixzR/JlnrSOywUYE4ERSFuyGAf6t6Lv8/WQte0Q1+bz/vxknuyJ+vS
08KlZ/WT5gXvfIWUtFXvejdU5x0ZXBZ5VG8CF6dQHzun0s5GHs/BBEaSpOqqW+yFNvKJWC7WyKh6
m8wUW8XsbV37/qa6cprDwWbS53lwAVxJMIFjo01stm5TbWI2bKJn9BHgjLP5t0iQ3kPpyM55P0uU
I5QjSzV9FKpBMOkw52sNhnGJu5wKOZdfzOWd2/5X1SKe2ENySArK37irPp2C5BWL3R7LsCXQzX9q
+246v/6V5iCzXcR2gaLjoXQE/NV3f/dXzN2K7u1egTYWZpP1t4477b5VrIV3C5+Pxu2mP1ETIxxu
VH0mmneCBag0oDYrMcobrHOJjdDjLLgyOH5rS5LcnOQTfS6735k/1S7VXYl0mfBoM0oVzRkcRoiU
SXufEQ1bK+O/RNNRdg9sd/Ybf2WeEMw+Rr9sYSCqTRrNqkaoV+y1N2sG06QbI7iH2nlGbvtTThYr
3FktYYkMBrkuAp++LZ5I4v6PJUzxoJo2PqqSmN6c0V8l6l8tb+xxapVgFW9E0rUg45EHIn0jP+tb
8C2ghv9yl7izDB00FZ8no6L0C3pgnImuljsP2PkRX9lYOaX7teFbCJgoDp1bcJurmJnzJv/eFJnf
h4ajj+eym9vQjY03u2BlwziPAGePlVc3pJAbGY7TLzIbS8Hgnkqd3Ptk7dkx8vgj84k3WRx4VIat
EekDHBPCYrKz6bI2H9Ym0CRx/tiNrCHSLdkXMrpsXBXthJykB/46xYUfjfZ/5RyLR83sGcYg+umx
P48DQrh6Lv0Tc1sX9Dz92Xe7qNr/Fxq1yD6cRrOfVP6OBISUpJQgFqf6aFLCvicbEm2nEkYp5RAB
5u2fl379o0GSPOSCiZTpmaFjDekLGVqAl+A8bT23ZnZHq2CNmW0KAuFWbJOM8keR9no4WL19bOzi
XUw4NlY9frFNfOtbONcwqMMgS/uSDOCtJ1SgTNLrExmv7WEwpjtrXvzr2izkiav0npJEhij1VJO+
2FfMUv6lNKRB2HCLjm3Kjx0S8lu5uKFapz6yTKatFncTLCkHmkd9ahayq1IcOoX3vBhOjDx/HE+r
Of0wOZAfOlBflpFd9g9Py5OZjhLhDNPH7qTynq4ZaaoZN3TS7FUXufYQ4Gpxza81eC0SWsyOQ4iD
ldP1ru4OgzuAuHWSJ7yernNf1WtzaVCiBURmEvxuoSpwvPTR0Bxx/daZ7pp/5FQID8dZFxenibOr
Yimh2cgXM+uDyaN5aLlC6VhZsbCzQg64iO2QoVKb5YCGyeuRFJnLFWK9Sz6R4V9j1DVXN3MhoNso
dz2/ujOFwpFDhdNb8wvAb/2RH2fNZs5sjiYyjoClPb6O0X/PhFVc0pkrFgVyNMjMvx+Amvv+nFzj
Nb3vO1EGWkfSIqFal7jO1YEF/ITnYDO/bUVUW7Xd1aEXD91ew+62dcupA9XSde8bhtHHjohrCJyo
sqsyBxXE7yHKtL6AXCppCHlq5uGsr0goSbZ//x6QdfGHH9enDKHSbVe2EgcGAAqFut+iq9hBSK7b
IGVKWdbGdfIh4ieEgrBCNyNb5SfTjdy47K6Z42epL/Op1t35XBjxWwEpMMkRCAkz/mfoNUavxTgv
nvNF4C50ra3bnFfzsa2V91RqzbHViTHzcwTUiUge+992ZTVP+1NkdQJlpQ6Rx+jRb3pxlV8Lrw6L
bVhZkZbVviOV8F5GyeRkHssLI5TunHVMFeb6E9rXVI0A53xZXhRjRpsg0tCzbeSZ6NKOLSmUDDuE
E/Hpt8Q9X2fkzAqeLRohknL257Ut2Qhb+f3UxUxQE/Nj52i2o3orR4t8U70xowEG9ZqRWa2k+Yz5
hy4CwdN+FmV9HOleYh8tUTfhCB3lBLeioGyF9NYGu5h7r1QHnMDnIk9+dXbzUDqmfNh/0OkwxHhF
xj9CehuoDK7ZNCRhvplOmzQTt5oSBZpc9qIa99FlSurbrFMcDYnQNocE39Se2Bi97NbeDOeQ6Glm
0e2f9tG1bhBbIauLr3rmua5GbuJeTmcof1HEMhjc50kCqQLLpFMGmYE5crHeEod9LamR36bEvllz
+oGFzX3qDlerYEmgd+wSippTVUcSrpGJfAZledk2JVaNOsLBxX2JyWX57u/3b1f2+nVmP3hYLE0/
C905IPciMswiViEhKvmesd/vRhPkslGDoP6cUCQodVxLK4dfX/8i51Or4+Fs8+VeUQq9pvNW0tND
Hfo4SR9N68MtR/OaqeK/qQBTNOFDk7HxDzVb8/2Rl16eH9vJYimU2xUhJFMAVkdGGtO4wzD8NUvk
8nt5JwcDRYSR9kc0lAvmJbCdTqKuyyRI48JOGq5deoe90Gf3USNWWfXHGLKx4mdnbjNBhHjvmYEZ
jjH2qHqLcNu2gnhPx4dXMVS+o93STXAlWxZS2yg6RhcZFgjbzmPGo2ppISaIP/vhQqIev57GZFVp
CULorQFQ8i1dUvXA/2Pj+FlOq+JQ52UBhJMedzu+mXnOBVRjlHixda3zbzdGh04wgPQsIpaVVaQX
znIQFuoOV7NY4cM93QAzCAqyh/2v2lFHsyvpd0ZU924Ggw6d/IsYPHkdlvTOiyf75iaLe9vrADoC
davRHoWeR882qbG8oti9SSkRhu9XbjNa0V6BInmMDHMgu0kf1ijJXHW32kRn4PU6aXhi2Dvzjghv
3dCE0Ierq+GZjI4hrRz3ncl+xca6PpJiDq2w2NIs27n/4JUcqYfK6SLT8U75SIlSfqr0cKjoe0oa
ktmSc+1lAEoZDwhooqqDW8rIDcQaWm+ct4Tq7N7qKnWK7zIQ6cOdyLp4i425s3rJRnFbsnYof5z1
XQHb8/AA/lETWc65voSsz/LzJOIuZOGb9yTxJHnG6oQxQDgPRnHxnfnTTxLUkTxHZLWDqJ5X77ne
pO0Gd2QONetWEUsQxNO63GbbOtUFWNR1XecoBopzh+Q92sv7LK6JnPbY1YGaPe+zgrF1jEfsb09s
/UWw/+TH2GR1OqbBoAtuUi3PjmOKkKYZgdqTp6VuqBKyh5W2DckIijLojvYlnqzPvcbSGr06AVYi
cExvO8zw4ByzlGy+bUeWCrL5nLVeHnm5g4QJ3XdH0/TDb5aI3ZlVwzuCkprNjcMcET/9wWE/h2B7
Ru8K3S0wh57QtdS5JX2L7kohKDKRZo58P+5w2n0drkr+2zE9ciyYFHfsBFf0NNaY0WnpK0hilC22
uXbXJnZhC7B5ybT8aR9QjAOQqjkZH+sZBvDaa9mBuAUj9DV7uHkrhfju/VvEUGGtb4IOPtcNRSNp
wGn/Z79LS+Zi5ynPYFkv7B2yajooM82QNjG3koX94FNF7bAqUZ5gyzUbUnNvNDjCrMP+K175JVpu
c73oIARjQMu6XLv6A9b8tCXMXSd52n628j5Bs83UTM0wT7d9CNitcxdLlkPGjA9ku6yzxLvtyEs7
mfxjt+1furL9LUCnkXo1/UsMDR9dz2kPMq1DUF2OyGc0YqUnV2fpxY6/7QwGkpRa4N6Ln2lXfbCS
dIKecDvP0S/9xAej5qmi1ELxnqtX3P/gwCtN3FXpvzppT63HW8O9q7+ottRfEnq/LRxRr8kzH0RC
0dXp80Psip+Obk1X2VOcKR2hAlsVoCiCcfFkYZOjRG/v5ir/uzsH6o5PYOOLNGbqRPs/IpemR7be
6LdWN5OHlFE6y1SO4K2pGJvkR4/dGzEbFuKl9h9S4dHYbRQjWG7aNXcaerBuee+m9WcWF/e9K95d
itUAsdYYwtd7m/0xRUs1OhSQwzth3/0lGdPp6KTdIwNWUgRn0j1Kkhy0lc7PnC0GgpqGiV93SZes
Z5eHBn/ZRBBiSOqUfjAT8pvV9nU7pRUql4qt8iGbTTm901JEUG+mW9YbHqLh/DmtcvFY/rN8XQWS
/IXMZrdh2YBvBze+ZT/LdhkutZbxYkhkEUTXsw6eyrfUrtURt8wXhK35oAodoRQfke3fzHzUI1ck
1RfOF+fMvNi/wzREkHn90lbTdGo8O3RNz3uxdNIqWLzf7/dq09XerdD9p51YzRgBkIDX9rz9gqWZ
a54J37l2Rub82B+6alqqA5/Ca8nO9q71UvPqCKOO3JrcS1AsIH/BPnCIWxiE4kBuove0YL5QFPGp
8JYHhL18x6V+tRY3jwwquYOdEEfVsp15du7tFbyfNctXhJv/7VSvEY1+nfgE0Za1CteBnOAxpfsk
mgBlGqYco+5Ixh0Y4k4blGc717r/MXcmy3Ej2bb9lztHGRw9ptEzItgFO1ETmEiJ6PvGAXz9Ww6m
VaWY9TLtzu4gy0oSm4gA4H78nL3XzvjZWTKhsVeltKhR+ZrF/GNWXrnleGo7jPjAwsI8DIlQ5znd
WlZSHT1Uv3ahg2HLxPdsqh4S3BN7vD3xlraVvwoSWe5DMxOIhQ2MpG32TKTTWdg1Q6faeNehMB46
oxv5KdUOLnd/x1zauG8GgxmlIKxUukToeQSUgWxLKutE/AHOWVZYFNboGa0yaVZiMIfTPDvHskV6
FU5FwaKK1Z3sXgxPk+6uDRQKPAmo8NWTg4WMqU3CRAqywhyZ4W0yi3fRSZSMKeKGZuJGDm3WI4e2
VcSUe6lEigbJsduTt8MBx9D999SeEPJa8gG8s2mh1l4K0CZqX7zabY69NSD8Q+bB9zX3qVnKs8UM
F9jXLp7yjPLJCICk9OxvAqrhiQPS/TC1cu8UOQi0rB4PuRnRAMQocXBnROUCs/cWk356smXXrQWR
Y9u2yJtzMgWX+MpSdVfj5vWRq4qrPEpLPAsSebLh3bv9DxRI5R7firlNNHFyPGaVaQdsQp1PFhBT
kVVPVYD9NGFz3VSR0XJIZWkKEpduT7oKXN43Q0bEY/lj5nvj1dzDWbCQEriejLdTYuO6Glqu29Dx
Sj3ZHLQwRcEYW+EWlS9Gh4pOfVZZA3jPKthI2/2xjAJNE5weYs9jag9Py0BAkzyGvWirM6vmpux4
8HSVB2lqRIW4jnGVKfZ9C6dk5bdavxU11z7AyYtHr+Q5DN8sty0P5EEMeMVo2hUxVNbEHj6I1D1o
TBNIv9JCktdMgQ94Z0DEOvozIp3KnuEgmCz9dZ3fFpbh7s2quCwueoFNfDlwOtAgF1Z/wixfbWeN
We2lmg6aMYPTfMrMHV6SM81ZPEXKlMxKid6BKatgIzlUaV5SrcriSBrpioE16tUu+eYnWbZPHBzZ
Rfe+fFtuTC+BkPqxpLzN0za4KUwITUNoiJ1TDwPhA4b+BjQC2lzH/LkuuFPw2Y+Rw3HeavpnifNh
HWfFQzAxrUXDzMKReTsr0zNMgXjnljc0GtTnTmCpjAoSSSoTsWyPLTud2ofMtK0bp0+NLel5zhol
6KlEw38dRLSfJdhiTq+bfcBMH4Yhxw+/ruxT23rnlGHIdWNJax31zOdyUKr7SB/xa8Z6csHk1t+L
fO8V/bGNucB2Kc0TY8PTAlmtNeLJCXhdNzkNOUtxtCebt94ELjgP+xK0cEsag0DNLhmYzjhjSyMN
mWZjTjySiA3ePvc5FNaY/ms5MBtAXgHx7XM/KuZ22I/qR7J398zzexgDjL0k0p/tGMz+7UxwqKkU
TxZPLYx70vVYVA4aOJ8NRKR5u4AgPP1+IW8AS3GuEKzStZo6CwJFkmycEcVmQVYPYsSVW2NEy3QE
8ky00is9xd4V+Xgy/CGpD1guVEJUhTSocIkm4bJ9Kj6GMTkKS6+OQusem8HDzsGmhSfZPGYe4ypw
hsQj3np6c1kq5YC+vcJKYgbUwmqfBtLd9eD5ttGMaimNPgC4DcjEzXJb4pjYWdPKGrXvlhEDwcLW
xIiT6dX/KGLh/5/Q9VfmDGpOA0MHXD3uyIWd8ic2CkALOTZs8GujxdLR5oQcV3VjXueFLPG5UL34
rkd326BXKTsHccekkyYlZ3EqPxlX/zt6YvzeACj46L4SEnlH/wYk/leE4m9f8N8gjP8HGYuKjfXv
q/UXxuIWUmL8Z7Ki+vJPsqLh/YutDFGEBTfYViij//kDrGiIf3n0+FyfStTzbRTr/+Eq+v9yHN9E
qy1gRxme4JvaP7iK7r9sKLB8g7v8NP7py030ibn871xFQ1Go/gMPAhnoMv4FPyRswEEsxF8oS3M0
J1pKdbaprAks6IBmshpQK+qQ6GY3RdNucbJrkaJmtferdcYnq/FeIronbBq9uSoG+3ZiCgWNxi9h
xXOmpZ2TIHmVaFXylZF73eeZ2nLSq7jHv13M2TmwqN8gxSFRC8r5n2Bhvz8pMMh1m664Y7ngkBzP
db9QhIZ6rhJcXRTwsFXWSxRlPXoPoRf0m1GzINeg4Z8MPUAeEIAfgUagE4t9lcTRlU+I/Ua3olfY
aMERW/vHXBsveB1axG4IgbuwOIR6c9u4XvMPyCtTva4/XwxTd2yUEabhCHiXtvUFGSY9mSaIT+It
QwEV9TAgR701J6R3Td6fSiriLb61bZkERA5hZq6aWVsZKsm115tuu3zmbeM/OvnYbXNPTdNwqTG5
x4/BiRbfeLKqJ/5o0P9FDi9WFtR0s7nyMggAiY9GDe4ER19PTGvKkAeDrEbpGR9/ejbuPt/Qn1mD
oCa/vFHd5RJZlnCFaXvczF/wWdLtajni7tkko/5sVMPEoIh2mBVxuYJKB3KktcPZD3x0dHQkTXhJ
OhEwtpvsh9DTNnXx4ZQCyR1fWmu6sypF/JA1+bwb2HkUgMTeGpWEhAbcfuflxvXkjvOaHO2tN0bl
Oq9qbReWFTzvZsYWOIhw5xp9S9Lzwv+3j6nFh13g9lkvP9ZWSKaaDPRdPRrD2pF6dSDcFDcvMzW3
HFtMMJW7zXRaG3bPWa53GrBLwXpQVm7DHJir1lI/6Eb1GJCCsStC1aQMMsyV7GwO5Ph1qpOpC3IR
hGLdUDFAK1zFA+aOtnAvfuWDEBntX7GAzhUhoP/83VCVNgXj9zUfN691InWVuOs90jP1BdW8cxwu
+mgUv9IhfY2UbKSBFzNlFHxZUcUrQYqActp6BaLsuspfDKbl5AZAQaoYbtghJ1HVFwSzj/2hrSqO
wAwGZzQAqKA/BnJ0J+1xbp6HH4WkEOMIcWL0Ve9C0T17eP3W6eygy1Uf29Se/Qn6SaxWCBQlBOE1
OWP5hnsuKjv6ZFqGejuZJAWQSTRzMDzos/Y9Qh4NHMb9tVyGhOa54kArdXfItBNMiJf69w3r6MqP
3GGvdzECY/ULE5wq24Aqvp0Q/2eWdiH27i0YPCLB4nreLZcvCRvVEWk3mm8GRyeC2J016cGWYjPp
EDcLf3jPnBlAT8HftsYLFvh+pbe5frJrPjzPJExgnt/NVkPNCoV2LOGgTpIGAJ0BZ51IdbRVn2Gn
ntJizJ+wYjcbIzNYcsip31jCfF+un2ckbw7/TTYPgt9zPEyj7fJ1ImeZNBpajLVkMglvHmOPUWF4
HZ5yNzM/OSBtSYjlNPrwL9OjmOv32AkfY+aavgxQNHJQZE3mB7lEE2z1Hsk3k4esIiFGb6NnY/To
4EnORNEAgts1u/ZEtvlKJOWjk3TH5V7GEyyT4sYfoMKHiiYbjbLdZGrZWB7fOKnazfJgds4hpAu7
J46DN1MhJ08aDTl57XHLFvx2P7TXsRmc3cT7udwSXQlkA0Ha5/cnxuztmcYzt0AV034u5pXgX/s4
2/g9vycK+Mey/9FaaLwbB5rNcq+2LQA7r7/7z9csd29ili0K64ZWacgDv1x8Lw7IFkFTuXKuOGFi
PtSyeVfRM8kz01z3XQ/XPsjuiO7l+rVMfmSPOaIJB24VwfITR0TXzgX1vLr0yxtf/l+Gpp6Za9WT
/eJfL4tRoD6DCeDZevnVyztbvqyhy7FOBwIHzRiOnYzmnU5q1T00YyTVcPLL2r7MWCOxVhkbR280
zoLQBoHkkXmivnz50W6KlQFVR8/v9R9ne1+S+8sRl0TqJNAAeOc/tbB57M2av45TdLnsea56E2aF
cHB0vBg5An/UWZph0xhAnUY57F3Ar+pVR9giQtuat2EYbjE2MabPehNqlPcWiORlghm9leVT2E00
y9Qz7QjVNJH0dtFqpcQwlPj8s7ci03aF1jOC5EC9ihunYcXz0YTh5auJcZscHeN2TogUXsr1xIhx
nTsmiasDUzEKh5VjOlvGIyUYYZ6qUkfALjPNAw25J5rYucae1mpFuxld2ncjLd5ULRmu7577xLur
1dJh+sOPFLd+piavwYtDVMzGUk9z1qdP5jw90oIdiGis2hf6gs0VRM6Ae2fal7Fd7GbfFdgJzxli
yWiqbtOSFSVpT4V6EolvZc8RrTgvL0807RVxMB+xw5DQxKzRdyg9rEg+O/FTUmMhK8bEZ9ZP6JP6
lGtFO5YoC+l1M2Aas3kdpQiJWU4G0SKJ0RRCztN3A8pNJTZh4VLFVjCQy06Uy0uB2n3vlgwM3Qxy
WcbjaecCM6NGyPjy5rVqX2mKfaQuUpXJ5AD2ARLZcnsipuj9xIf5UbIO8fliFXocY/7aqcH6O+VR
lRhhy8ZaxGwTC62wtWx8zPV4V4Eu3qj2YqPW39F1vT2a47sl7czrnZui4U6relZTsqeMSyHja4uM
nVZtVQ0aR2Dz2mF5MpaNi5zZcdXbeHrZ2NTvHSntVovaEtO3vmoJkiSq1KUfuDF4aneBI67nuefH
h5JeYIYvDAHrUNcj/iFoORRCxPVwb7Bqz7sfNI6bTRuxtSkJ92xgwrL9dsT8QGUVsMGtezwURCv1
e6cHO0W775A0GDUIVImYxXLZuwy1Ip3YmK5ga9xF9jUPZM2jQcU45A5eYye66iu34JFBSqUuceXk
CWnaOfl4EKKPiW9228xyHpfKuZwG/aAKtOVL3dZ3SQDIL8KzxFHittFr90WvaqIQ1c2f1dNtmcit
Xr9MZkAcJA3LLZFPh9wW23qcDmaCd78Z0JA14mNZnohFBdsvQzwXK1dwzeH1Us3rDSbWFu2sWQ0D
shh8s7mOKVRLO9qJFZQ2g2ukroH2KNOi3jK+a62ZhllYEmSmtlNMcDXHgu+RYEcRiS2vxhj8JM8Z
24SeMCku88elVCV6JMID1CanljW/RJt8Fu54Ejkd0jGtBBmN+UW3SK0YnZflgygdG4HxJJ6WvU9z
I0gfCHtQlkMKYFnN+IADC5mMrFESLp8kIbbbwmmQ3QaL/1vv1h1KMWwB47fKGHairw9wCrD88Ka4
1du9gIuIyWG2uHxiXWdclzjnJE1CCWQxFWnvttwNBkWf+h6W+A51L6ck9SfEkcjmQeYtaV2qCnNc
9zFWFWhag4qJIqVDUIVEbiJfaISdoLbyH4cKhQWy3U+lp3oIl/8XRTrBHL6B1UOVS1LyrBoyO5T+
zFLrNFcY5ik+EhOvS02UribNfkeG8rCpEv3OLZvhhH+g8B6XXdB1WRxj13wK24fYuc4s1kBXlYaQ
SkhZitHYpAzsCAakAvemp9wEVEuEMj0x9WuW/VOqtcZXNXeJrC/Dpmi75joPsR12OCrbET7lcofZ
KQpALA4tOI2HVk43tde81R6S/4D7iwS5bUjUOg69iw7RGPWF05Hhgl6WYNi6kM2VJZi+53H8ERPi
TQwxvEg+KIOh+tpM4utwZm1e7opevTjZOx8y9SfQLvxpWUrsAuKh2Vzamd18JOSQm3y8q62fU4RW
Y3kPpFj86Mx4R4S9CXiP1SpIgXYsa49QpVlJgRepRb16JyUNw7jaHsylEmEn7hVYZNkklkW/0bMT
zHdWYFp+m2XtQl/Mxlwq+VGXn5aDlXTnVy9Ge4kuqNtWJQeguobX1FvHafYewdsFSGq42n9/4DJV
4MCXg6XB9mYKekekO3hfQN9RQWZ8KkW4bXvrVOVFjlcDgbfD6IQPcKf58zFN8fSG5mmpi6uov09r
rExtx8yyitp576Woi6Rgw7YBRLSadm241MyBLfMDJwpARD0SUdtbSW0g9UzJec0u26ewH9dpLB54
BIaN7/8cWLf3UG5fl/JyBsP39+/V+B0hrA7/DkM9WiYeFGFazl9A9j41vw03GBHNxO0a5VS6WsjZ
aFH7aZWEdBZpnAXV66XW/jwiMpYPVqGl3S11Q6qj+W2rxFgt09VcQV1CkiUBzrOUYgxYlgJdkFoZ
kuJDoh3gUsBB6tj99+/G/B3u/Me7ASSBxsh3LGcBUf+p6ecUVI/zHAebtNh0sf3RWx04LgM7VAhP
KJQhaUqEqugtXktMQwjh1fNZ6d5V77QuhInsNtblU64hU1ju1uUZyTRfHhy/hjVnvAIU2Hh6PlE2
hfVODUyStrNXtiRkW/jkgqlKr6OhvEFPtHyoC9mytvZD9P73b1f1tX6/UQW9D2FbNL1IDvG8LxdP
dvrMCSt1PsXxeFC7TTSwAE+s+tgrMxpKA0eWaNiN4jj56YMkbXTFzK7cikx7/vtXY7q/B3nw6fNy
DJpkNqEIPpdAPVd/+vRlrLt+SITyxnfET0bO0T6eNSrZStVogUSuxGiAyck49au0jlRo2jTtiKZ3
SCx27nxdZEzexM0cBpybO505uwc7OEjJyrSs5iqy+MahvV76VEEaf28TSqxC988cg9id1QLNycZr
YCAt2+9Qqyk+AI56n0ycfaoKYXrfz6uldl2qCQ0Bx5Ub9PcWPM3Pg0Ei271ug5cwdBrnGO3wn/KT
l8fC4/SOOVJvaIOHqq0XMs/G1zwCPbG9H6nFOSP2hx1t+GhdqyOWqgeTJMXuEX6QxnThjjp9nqU6
c8uG/7bsE7AtEpoLtE0aHLntCGoqdFgKVWgT8vnlPmpiNsN65NzkC6KV5dSx4sxyH2AtOy49Rn2W
eAi98/IBLYdYAuMvQcl+BwSARHYwSEmNpL4bpnotMW9Vpv+Yafp2NNnX6CmowyRQojnglYCd7LZq
yw2JJr3WmnrHmOEoQXFTF7fPS6G/9A3IFriZEypVSXgLOguaZ6WMf4WpcwZs92raiH5Tl15pS35h
FvkGHGWSkpmNdfu0dJijGbgPu+gpdPYYs+RniTWWYpv11ltBn/ic65M4N3l814Q4PKHYIA1OL7h5
0Juk03gzT7SSyhlnhGpdgK/9wDO30WEWyYYkzcyKNobHfgWiugOeNsEAIlHMayLtkSTSx0HMj6FB
haGuFgXdcICeojFbZM1eFCctmEPIsFdajNaKofQ6I6h0N7R4DCzqzXWgt5R4d/bEmiacBW5SkgAD
6bQa1o1aG7MOuXgZVe3aAL6/YmDxvKyxzgi0FHXfz2UpSt2JnoVWf27OIuDH/cob2jwtzm3IXGwo
rYsJMNDr+1CLH90YLKCJoG81zvG8ct3pEk6TexR2T0JvQvABmF+ILyAwlXIb8XnCE5SuWoEYaVm9
ZcmJYKans7zZrsWlG4/JziWA+Wh7g3e2fi4FQKyhpSfQYqmPlnJuQpvV0nWFpnRKiuiyaMGW802m
IyVmobEaQFjjVFLEoHPO8nlPChcQIc+9WhZWJ+puK8o+/CCU/4iSOB+pxpyGgJ4SLuK3lZ6xB2YJ
I4JzezrGQKqC4aov6wc/Sq0d2YsDjtYE25hqXneWdpMgrVsvZzzNg69eobGd8iI4yqhBfILvbhDp
r7yeNZzYUpyD2YCpi70AaAeXhsOolrNlqbAviHZQPAjSWU4noknNlT7WwXKi02mpb1yR0FVjYQlh
E+16f9NHPSen+ESLJIQwgDfHbZni4xzlW9UGWwRAE8qaUlMdRz67hCG9U8wTL6LuotUMu4kJtwmN
BOXODCCDhz6hkKCEqnaV8J84G0Gk5ZhaJv59VdrzZ3BnCxFvqYT7jBUij2nxddge7ArNSNslBHU7
8V7LUYA5zcin62v8OPvOIDhiK2jOL2Rcq5G1Gun3dFH9I5RsqgFqX1wREQ8/rz/1MGH6ESDtyvf9
o6f2cOCXxRr3yFmf3Vsgy3fEV38sbSwALd22Z+sLvQYCjaM8bcPV8talWiVgeBWEK9l7oYcM5YLx
8+4C5SdObX/Xvg3BnZc0b7EqS5j4v4xpd1ju2qViWp4YJI80oinAV44xWjupiYNnO+K8HDSsKv4G
hnHeG7X91s/DP8WWiCWX5LdaUah5EyHsjucBGfo6ZjQLXJdGAXBgcnVxLizkZgT3lerw05XOH/15
S205RhacMa+F0vg8sRTQv0GHQbOxskg/B1uWspI2Lgw+9nNuZm9q+QIWaTi+104Me8cgUtBtb2oO
dme1cjcarKUpqs5LawJ1BZJh5YD3BRVPS8aTUz4tDxqeehgz/lodcOjNIMLmsNerbnzvDs0V/vl1
kHgYQdVVcTW8IvlYrUQtuNlVa8hV11nzsr0YCXRcjhGFyZEIXAj6ZbLcgXcZwNjWlvGip6P4DGUY
AfO7KvNViPJ6FPIBL9CTH3tPS8FvEjWJ/Wz4owu51Pgj7YSNzdBWerCnNctcO8jRrl0jOrgEEvSm
EjNn2t6g0t402N1xNmzUFqU+DUtq38LYk59N+n//00nQ09stHVM/IwMwdkH7q+5j1gOOdzGwL49N
XFu0ORRwLdnrqkjk+ETyjG12l7+vk8RfyyRT100aggSheK74moaCtWnESjKA+2QusMbWuoWf+mip
1L7PS6JOadR9BFigjWlrbPlAwvp/GPuJv9TK3LmuWqYcm3qMwLrfqzXMxKjIs9CFS8pAZjnIGVn8
4GKbVO3p5RbOvOH7oE/vWg8FM+iTE5EQ6uDCQh0H9BSaIbv6h0/HUTPU358oUzeo9SyHGS9e3S9V
pB95c5Mp00Aj0LPm6bWRYMvQZfStjIljVEfxpepARMmQrvVVcDmiYb9nn+PQNYRptJa2ALzDmESV
aMtXz6O4Mg0PCK9TIN3+qWmolyc7/Z4TubvKuD/EE+CRbSvXtSFfA9UA0CYOzk0YMJOpLk5vPHGg
o2VxjVOau84tUSABLzd9/abz2J3AO5+GXFQ3iMNjZYaD9ncH2q44IUkEeaIfhp4m8ahJSLV2bB9F
MD31QmfFLZDAJISDLifn5YmdVAsxqTkcSs7RtaB1HUMr3PnybXI7B83z9Dzm5pMXviLACT87+UNZ
KfddchnBtRwwptD55IXROnvueiWSLM3XkZP95/nNLfZZy8Yk1UxZ4EwoRosuuHo0RgWiSyPwAlk8
XWpJ14fh6CPCHfD86sjUT2OkNl8wtx56N5/tG0KkvTFrfSd0/RcVxzkGVQIjg/5jW+/5C2o8AcB+
Gd0QjVJvqdU+55eOZ9p792yM9ImXtaGKw0c7al+zwrpfTo+fj2g1vE2l+KEO/7RCf2nhZ6zeUgEu
Y0U/OvrhyCo70osiZdVea+5nW3a5ncOI9MNzqXMzL/e7OvgppSj9SQr8peegqzVPop1HWbwdKFTw
gLFRq9+WOGf0TdDXm0NH56OTkLjVk7BM2JaX3TpymzQ2OrOS4UBbWzfLXte74Zs9WZz6WanUGLD1
/OIfmhbG1yGxKVT4k4tqwl6y3r4MicH7kk6eo7kNVdfcdpJvc/od6t5Lom4bklZ5xtWlXbaKZYxJ
eM8ffaHlVYZz9MsY7TNGFe8ZaO7v9crgw2oGzPHy94/7XxQVvGwXPYfKVBMWrtovvZaAoDxdk4MJ
3pxQj+VgZLQ2k3sy//wG2ovbc4Bcpid2f5k6dXBXm6uhzkpGZ12Mvpq3kRs8Lk9MNQ8n3w6a3WfL
jvajiyd2ZatVQo1kO1/eVlbxhHZsuwwCmf/9Uxfiv6ysllpSHcOkW25ZtrpUfzoHgxUqescGmLeM
SNOMEj0Szh3GhXlnSzzWqYUPbGn7toW9l6NCzwnrDuo4YwE1j9Am46ml4PoHUZSpPs3f11bLIfdK
sLx6Ft2tL/oVN1MBXKl0NmFQPlnMbeaJZ9/3lgksrjYcDTcdk+VkoAGynDeThEZ/qubxFAuzZKEl
QQWWjSmucuaV++xDnZ+WfWtpmCxTsspt72WUmNtJdXuXUnDpygripEMPxn+LyOH8D3cSH+/Xd2cg
kOBN+YZqAGFF+/1zhxA09UC86dtBnobd3jBCKokXmANG3WL6MCQHO5eRh44jESnwvovde6cFK5Om
x7Ap8gc5Pjlu+eSRWnwqSXC+IPc76EOJUdLWrdPyPyEgI+bVGw5n5BIl0fccpuStqDeiaqZzbe10
vTrDULePOtiL3r1xHcAmteO/axmBONiNLkRpd60goMlJp611DUop2vFRJeBiecpE7hziEJZgQL7L
QBHAaw66FboFez0MGgnnWjhftbQIZjH029BMOUtLBgf03R9L+5p5L9O5kX0OI/Mmm4R41NNrX3R8
7lozHzpX3vqW6sDqnX/G8LvF1BScS8CKa19LkL/U2k9hD/eWU4SEosanhhCLA/YSdwPCpzEme6V5
dYI7Kb2GYhduRFaOvCobCxGl7KbukZdDbMDSlWobhDJHjt37VNeOjZYdGuyLg3zOvWnf0VWM/Uts
NRCmoIi7AfvQfJu26XWHxEZsAuQdCh4Xh8VPM4TxZfUfM4sv6udN7tOCjaJKcXckbPYPT9Mek9C7
jfqtK7k1TRASbChhYhH24jIYKyP8P9yBpHKga1m1WXdfEL2wrjByRLhfGIXAVNTOxWTetnF2iOFe
OJu5MejdEIiRJIcpm4659t7lVzUp92sE5t89mKArEFMbYIHfGO7uIDW+MJj3o830ZBI74NAwA4SQ
P7Q4ZBIhVpkOKR4GWexFaHONbVUhUiW/uzkZH71t3ugjCpC2uotG8Aweov3mwEtd6eIatXFNWV84
P+tkuIat6fTzeidyhmWptbqekmu/+ibRLSHzNm8CDcAxyYnuuFOfYxY+D12+kU55VVDvzx5+DzF8
uLJinnl2MSAYs0vim5KIGgcLzuIqinEbW6jwFcIKpi+/ES87t2/xlDb7/KSV/laX4Yai3Wtu0PGe
0YjeTJg8o35QQLaVn2oHPmKQMOh2AkCtBT9SOOjgO+Y1IsM/O8aUaK5/Hdb5GXTWicEIc1rn1JKn
lvLDy9p6syGZaL37I0NQHJQ/B5LKSTK7muCgDKl/RwQ8B1CDEZ4tH0YLdHhaWQznB0J7ow2o6mu3
yXddNN46RgfC2X4OmCPocXbiZb2SY3OxebdZQGpNeoczAQik/Qz79ZtGPtSQeKSke84KtNs+LIdT
MWIszSt8WTnZYGlgcT4vCA+zDqPDAd7obmp6/qM3H6Mcc5qjG0BLDcAdZPrYxUHPsfAGNV2sQB6Z
OW6NiG6tnVJb1kN0KKEc9E288Y36gocWkcnZzkZw5P59aOhXuXeHGvhWyoBInW+okNaWXV7S0lzD
9X/VLe1MHhZxfRKzGil3kJdHQD1ae1fNFRkaxautIAYNoZiQ5FGKFMfRKfdBUdwaxEKmZXvdYaUP
w/s4QPkNYK3yCBqvd2WsnyPPvI2z9H4uo5fRCe78ogd0qYwt2koNiTG6sJBs2OQpjINdit9JY5ob
+WwmWoN9GkG1QdDwvd/E39NKvPkxyDtL7y6y8k+jf9YimmiKVlA+lMT9mclWDC9m9EtET6eiKFdx
324VKqnOrI3+EHvOfRFubo3hBy99DLASmjS7n3rrKSiwO7gfpSU3MKZ2WXiYO2Lc+pJBtkvZYG6r
M/MHGKH9yrvuMPP5xgPGCOyNwXQxmne9utPx8GgG4Vo88t10xSRjVwFlKLBRB1N2j12YHB61foZr
Sa9XBRhTqgQgA/wZ0XfXPPT034o+vSVVcBXqpNTIfdcVp8A/GQ2unRIgIq5q1FcTCVpZCI0YmqXo
CCFrjw0PdIWlyRUEYSHGS4e3Dg06/rhTa4U74A24uoKTxxXyXBOdvHuIKmRk1v1svo9AUsahudg4
xluACJjXV9KqoAdlR6LtoHV5AOqHs6eV+yL8qP2JTvR5rv2NGARAqW7jk67kua8W7AQvREJi9Fuf
+Ae6+6T53LSE2Qx2Cw1rWAPR2GcF83c07E1brPXgLgqu6UEdagH31Uhxi+x1fLzA1+96vNMmRrfW
buh5vg2VgdOsucLNvTEdi4qDz6BJj+MIgsfclpFWraWLQNund0Bvm13c2mNUxP9teFdNidObOagm
5k3itYSjdZweWmLVBnputoY/Rr8Y9kuCLBNS0EoO8IxCeF0fZX3y1UqCZWjGnux6P3EjrI2jMDj9
EYdEqhHA2hiDA9M623nvTQfESXniTI9n91lEHge4lgDnWyHpiKPlc+Z9NL10MRyddGsGGrxf/cod
P2yaX5ExK8vhGrzmS+xTjNrBFq34Y89LFGEZwuHWEQ/QWCnbi8VQV0M5MNJiQ824nUTxFOrTQ6Oj
3vPhb/PRHe1hPkpt3KJR4xmjZZitLR2TSZ1E6OsquCz6LYkmOAjqvWjitU60nuW1+1zDtDi8dnNg
kE1AkHJRyRP8rFvdNN5Bsp91szpAFWRzhp/rs72YUKH8UwDlqjBdaDTWXRWl78D5MESVHXKRwn1O
3YCczFGALqd9W/60dJUJU6h8Yd5P775Iv3xy0/6IgQhSdfowxyqRCbmnEMmd8ZwDgXa0y9yNGyMw
bzCmWZsqbh4sEd41GFjoVVo/SwFlLwJWXdjczHObngfdPZhlcunldQ/oJTKfBudnNRQnA/tJRo1q
uCnmWtUUpq4BeSeqY1u89IBMAVjso8Jg59wR1rae0vKHOYgd6SuvjedsQJfiAfZIPEzTe4yqw5yc
PAZ9BjEOjHHvIsti8pkB+Jo3EGfuBN/qvbquvU1Zz3ydZJwTiq3r2Ez3Dh+9cv+G5EBqjEDquXxK
ve5cEhBIGWS/1Z33Vgf90ZnLGBrccBxCiHiYOk4GoOAtVdNMkxbeZhOKC4NpstMy/XVGQY/kkLJt
IJr1PrEOgj1I+ikxckIlohg6a0si3rpsRBEdQjSwioY6IDIRpW3yxtF/oDxDAERQ8ehnwZGkYrQ1
0+CSHVU0ZwmvgrVDFqfK4VQdRfl0lRYiRlQS1gdDC7SHxhvnlTb34xFjRfjoOHm/NzOv2iz/6mTk
YWATOQ75FLZrrcNm12UFexHfGtg+YcrFiEhT/ZFUQ/1UmVO++vziZPrlEGO2GZCUkG45p4+Om7IB
e2N29OsQkhfHSoyOONXbALhq6pww0RXPELczaCLAvU2Z58+67LuD11QjuUNZBQqh09bjYGP3r8hW
Wb6kES3UWYBN++UHjPRyWSBmQDPjnD+7CQtaS2rdcflXU4nBCXoQ5+Vf/QRlMHEBnFtJK0aPFbz4
pbFNJbkvlhUQFeSAPF5N8pCYVBTB6xRMb63Oqy8UnUp/rsr4ysTt5OSXBHAsj4NGzDXSsN6dDsyN
cIcW5MdT8A94pGX2rhJW6nsiJVtycaq9Q+wZW9awky3Qc3KUC6/ZWIP54LmzudqNFqNgplrfElRN
TLbiF9n+pHV81MfiIfKCGvUFKyleWpSaZBNK+KzUJCvm/XtLm3957LTqP9HUIBWZTUhv2NU68bdZ
ReociC9BdiJ6IjRADS82O0TSkLsMzKldkH3g9TlcZPDPzgSzbdzBQmEcF4VPvtnueqPdFnA8Yze4
1IDWV1MyH4cSeDkUDA0JQQHhBrVBuO/m/jgZ+fdI3wX97OyU+ilqCfHEVbr2ynWAe85FObt2K1SA
pKugqhT3PgxLYnSu3RUyT4KTDA15kBO+wgZG1UoYFNLIeEN+Ks52b74huuCVNefoy+LezInxoOdP
OGXjIw9ijSoYKszNrkNnE1ustuB+7kB9GLocEJ23dMEr55opJpIwRt29JD0WyXhy1KMXp/HY+ZlJ
odQa3/v/R915LFuOJNf2XzhHW0AFgAEnR6urRYoJrFJBa42v54q4/R6rso1F6yHbrLP0zXMgIsLd
915bMLS1s+A2YySXGP2N5rEKeh6Laj32wt45HQq7FifkXHvtMYdr3DBi3nGEB31DIihJr+3i/yw5
HgQNFt363MX5c1r4d3DXt0bmvmeo+ZsJ6WiFUdySt9a1d8vkQlWIN57oX5wGsvKPmh8a1c5PpsvE
04cY5LwTBe9bWRYHK3VDQgSM4wwrFq1os/fw9VqWve17+lrZQtJoX63vLo7wVjQ/LUWyb70ULhpn
u6kdwb8oCLzDCx256FHTmJEVG5ozZPdTgvrADbGcVnb9uWIjBMxjPxrLDh3lPvTzPV3vkZwgTjbh
GAAJgYu1ds/rEkH6QPI4N/GbB45vqbuLk8JqKdPUPNbvdm44ZDhuQEpW98lA5lMS74vMCu4MyRrR
oFO7w0fyODRPtlxTckRdIlZxF9woMvRcT1pypQ+Q75raklfTqAn4Utb/3uyTo1lKBdGNz9jsyd6A
135iuoJ7bN6hjXyueqNazkHv9SxF5AlZcXPJquVO6yNXNaYw5PopBPtyzcGRb8LIdvZt6U/Az8PL
YpPdkI9tuPMyS9wjuZTbeO3CLw06NihSRnQVub11OVElx1x1eQvbbe6mgUhLyHb8ipx/2hYkQ19s
lepBqiE15BK+rIilj5FZNyfCza/L0oRXQuWuJhMUajbG37Sb7GPfCPtqDT779kCwDc218RSbmPaY
3gD29B0XhIj3qSCZ+TEgsGWKRP/o28HPDG7bgBkZzTDn85Hwg5tRsC0mmfM0mZyDhtEeT1oYO+aj
fWzL6Kqv6WAdgJJv6sIGpeU4Fj39dUF+6yC5oMu8qfuVoF8P8ru/n+ug2n6IonUf0++GE+indUvZ
UKGJN/4oO/+pXMIfJnp6JpMo69ZI/Fyj8oWzibvTl7JG/Ltf6LRUTAEkEmB7qSzWtOlN2x10110L
GEj3whmMjqPncOl4TE3Vv+1nEp98aOxDSYFo00v4+C8qXoZGzvZeOsQu0MAHiJ8FX6bR4ZiydudR
abvGwe323wutmM9sc7dWxfgxWROA4LcRgYFHaE/hJckLXsNsvI4B0fI2ukVRIbMXgGFIuCMeBPW3
9gx0LWJKRAH9DRVdoMZzThycSEV6LzyDFB6j2zdGC8mq8N+0hlQ3qIsYV+hi+elOy0ADOkwbTjvH
oEST5sbwBJRkRX9fWLk/AZqV19l0PsSzej4Pweinh80eSwnQ00RFMqvfXIs0tFzhvxuF+ptXhbcF
US0+hkr6J1urMJhEjnv9uVKrNF5FNN+5PaZoZa/J/YCxC+WVvsAouApa6Rg7GBcRAdA+sT8xjPoQ
XOh/JTYxD6w+KkpfyYgNZdzCuNCwwM1bT0nhScthNyQqHOPrJk/rclfL/FNPzMumKbqnUfX49aS/
ssVpiuP2kExndyCuc56/92pCYDJz+HAfiM2ilrDMdMlFYECkZqq1iS0MxNsmczIHElr3hE+f87Ma
K0RW9MUquqMWYHg4oRiQqryFZNsGhOb4c3bxkKTumNvXm9QThJP5WmpptJApmHPOLFNGmp0zdaj1
OKBM3WetSOgG833t1ivgu+JDowBmCN0qNh4iTbtP2kaxrs9SpuudGtHqr6h7tVZbw76W4qjXJz0J
iObmhU6E1BoYwLI/xpTVX1+xyA7a45TAb1ICUa0A0d32CG29PS45jRwUoFpBoKc1S9DulrajiAkE
GXYYHbSExEAcjuyd9qCHGGZrmJRpdQARbXLfDYMWvVaq6sutNeshDJ2oWM/ScCTBPkLi0gvANtBq
MIiLZEMVmMHILz2GubVsutGg9huK2zxAwTfVeFkPO/QM7MP3Yay/iIguaXgZr2PQfajtyzY1KBdp
exPWoySAgB8s4mQD3tvGOastalcLZvlRxGQ/RP40soxQiMnNHOcegZk8dJpbwfmLKYtfEsFjT1st
L9G2z1C5b8oyJgmG/RO3MycI9VN7135zk5YVUHXX6UQzWGPkpO2HinBm2xUcH4sWgJpx64n2TLFE
zPIvlEQMSQbylEza07CT+AwxMb08gEinR5MWjnH8mOxJq97GEZDoT13S1Ts9S9TjLykqFgIQkgZO
iOLY+lF2StrC4oHhuSXh0D/q+zAPKGra5FUvDjJQx7qBPnVr8NSJ8rQQiNT11MROQk/P6h60f6Qd
meyrARu4R2gZVX/Im+gaT8AVchwjW8sOTvr25PToMJWgd/3YhG2r27CZBR+vv1tzZp89yIcR7dMA
5Qq4Y4N5SjRt3K5+amvWIquLrGc4GqwyLNMfShs908pmPHvxSQ+Dgrn7MayFu1VTuCoIXsXgvvqJ
dwB1zlFY6dMyj6wfI5sxkyy4XZUxIpyqDiEXP5NBCeNuPJ9KewPhdKCszsaDw4Ki5uUfi6Zyihns
xH5ftYT0DJyNTWBTuNG3qUJj6kXeaduGWDmvO+oHvgUbCtvoQf/0MMGi6I6ZokVIBswjHWQrHX9E
lfNliqRBpiHRVErinqaEyjhTwWWovpn2el8X9ReTplUctJ+rGDtuYjGhd03yyTL7xSbc9SScJtp0
Ub0zRF2fwU3gNGOaWzVFTMHbgYri/dYvmOAEdbY4cupnSADuIvuSOJU8HQ4tZ78hsu680mbaYDlf
h0gCYB0KhgP1VKOCUv6lHjPKFoX8Rq+SWjKulwn9mKcWZ64QW6bwzXutPIvRW+wGryahIgdRRhwK
EInmLiyQCMEe5xDHJuzJ+cGBW6RNeGMubXKOKHJgEPvkUNT1Vi95GRHSKNMktikeYZy566lpY0bk
TgzXqs5I22pIscc6oHQIR6aIX2p1kM98XI/KpDOP5q/Je2vGlhZD6353DMJqw2n4Csb5UEoVW8cb
vXFQedJVZqwI+xouzCLLLUyCaufGEhWgTT7eSinBhI6WWza7R98kTUJ/Ef3665dQGJjSMgv0A/Iq
YzkyzD4FUVV9GCiKEbJ/HbmC6cW665W4MSXDe9M6PJazspCF9h/FsB5ByRBJr95bEKEE0BDUopRj
Ygxou/O6cT2/6QGdHgLr5UIvefq+WLgI9nbbXPT9J7jlh2HCQNUHNa29siU6W+tLKSfiHtSpse8R
ulm4jVBmeff6i+ixrNoMpWudaxQwKDCSn1K6qKKIOIeP+TYoFWVD63uGkHLXgZbSwr80JCEsKWnh
YaDRy7/ekEQGfSwKiDRil40tF50EPh2uNk5o3ww3QcnMplJDbD2j14BB44mJynNSJZ8GQ4QHB0mn
PiJkmcvuFQNzJ+BVf9yPRcpGNjItAqqewcvuVTUPfMGhJkIfvdFXST+cWsWUl8CWiXrtL0N70kdK
rdqdyuhz4g6/9DajV520D54Eyo2P3QeBFqCPBHIz/V6kluo++1B/oX6BEdiUayAP6Uqdq2Q/BGZ9
LllF9a6m76CWMsg8/lZGtBz13itml0Ve3nNKf/7vzbgP/d1Cxs8xbem2eu100uYQW0nJZPYVDxzp
3Ri5V2LQ9pHyAitJpZs4t4WSiSofeWNXrqT6Vs6dWiO9LsLADbsWtCT/rXq2DHQNmzJKLxnth1Dm
X0ZMXceC97gxl/Kkr1VajwtKzfCsX/SRHhrrJiJfXGGEmMYOY3HSuTda7KHVjS1RY5s5GsJ/GmGr
cdhOy/CmhSZag5gTQrWVrftgxpAdM2Xb1iAZkeJPixZy2evJO2GA3/m2cZ1S63nBOa6XNldZ0bV7
Te8uuQvIyHrIlCNYS9/8mhuNFvgHUEqCkL0CpR0+z7ggrRDU8MxVP+jdeW0HOsVi3ia4hnuPtcYp
rAATIkdHZO0d53/jrN8wtJz13vo+1MiXojB5t430bI4p3bXcB6NsO+VWPxlaKqstZTH5lUf98sqc
iaXwpseUFEntolW6m3XktAOf7rnL4jeHmPs1o0WjFKQ2GaIcCQA1Ym7YJktIajev/f8/LvgoIFaE
6XMX7JMxf+Obkr3ryLPrzq/dmvYcB/iYMuw+LVTd1sB3Vxpo8pvRr0ZHxyLWYGyRORvVd7u3+ydS
G5QDilUy8tHVl350jzF/H5iwEyYr6XkIfmipheYn6AvikchCs4Y+U/Z5nYbpZI3IAmpVaqDmvSUO
WaSmku9qT5h+0DRGQCtQAgtvWeFFK+jtPPwSrbg02vUIaIPZVjv81DrPIVb+zBBluy3K+NjY4lF6
dE9TN2ZU0MrbAmirCXlWK2Edu7q6ZdBe9mkqd51SSKmvbPc1Dpax/zCd9T07YdR4ry5IBtjr/VZf
bycY3sdOBa2zJqmXRMsW9SmpjF6dtWINM1sD8/xX/WToo4G+CPqg3auqTb9pS+U++6GEVKd+iNrb
6OrRmf6nMsly41+S8Bb9T8KFLvwCeD0eG/PEDkWOovJukQGj6h61EwjKlnbeiUBeGq9/EWZ8TEnz
0gqmthToS9rhl1FxDF3IWI+icDhOExz0Iky7A4MAXmFEw0pb97GCKQewPziHagBFawjr1gxLedBq
zbFlLA68ydoUXKyPg/00+3QO+pzadHnUdQAZCySgNKSc6TdQr+GpVyT7pv849nXJcGd0YYd9Acsf
XJMbBd5NpsV9qPxHWmriWOk7AFvmT1L5tweRoIvkvDKZ8gkJ1ecq62/0AT40a4wbPzehewxdlxJS
VDu9OvRD+03fOauYnvPZPNlm4/GechbTklBlSwrWysH8YP/U5yq97OhzRNrLgODTnnQ7Bg8LA3Kl
otLa3HXpwDVM+LGVYVGbS1zcpmiNyg8xmVZh96MyeIrmquta/cDrDaysokcVuhC64j0JSMJb3/VT
P62UNgCcyCPJnY8FYUJuG/bl/q2ZDWvTqucnqyl36cAeM7sgGMdGbpYip0k68WkK/V9618CqpULB
mWP4RrHXlbsWqoeieAyD8utaYgRI+j54ZAwSISNURXwiYGmF9XqXyP6ZR77e5MavVnmNBcWjvo9L
JvFPAIEhHZmTirHVRX44epyoEZfpawc/G/rTE3kI4WUYDPgwJS0s6Hr6wVBLU222AHozRAXx8nmN
FtYSPIwngmmeyI/Dm5yDXk3z7Kq/6mT4r3aevsu4A+dYMz3Tv1eV5uIyuJIsEeVJJOZI3RvWRFhw
v1ojoHSmZ62Xfv23myDi5Jp6G1lBq+CzGYaR7ozR+WykV2MSzUUXWO6cY65NjukqrEPo0HAcKuQS
2ifrsHCqpULfLPUnqaoFNIeaDPJkYubVOtFLMa9kzKqPIizcE8w6PmyhercblryiD5H9oiF5h5qn
PAtJqJc6huuj5ELoIN2NmuGH5ZCnp444XNnIMOiJY3JA2s/aG852uUV6chOEQ90yC9w1fC26imzZ
LpoJn/UyrOYFRPrLSPlEF7dM9707GgdnrF+jsW6uoW8++6sY/mlapaKkbhk6Mp70IIajpl7H9UOv
P1/q1hHHRAoUP3PoRcXd57AmE3mhGV4SnZn2zs9ozb40eWg+J9MxmgPw9aqKcmX1NK+wxX2JtFyR
ZyZUSpR5GAKzltBVT5CP63JwkAinGMuHhHENVkLyQUFoI1k2oF/XPkfVINeaKXe/EzHizjlisOHX
z9rnTqkwXd2c5qq+WdJALgPPj0qdR06rToeUmnSE4Zo53p3eb3H0UfZrUwZ24wleZ7var42TvMWd
9SsWBGWoDV7XzN6SIJpPkBbo5YO0kWLvxes1T1m9M59vAQMpYppoPLYufR4jq59chxuSl4J5QM0+
Kcm6VqSEuWHGzs7rgBr2xk2VsseQUE9409Gr3+PSdPeFmRzjkZ8cDbR8Cuaa+jzmgZH3A1r7LhqO
mXP5ybALDBpj95z23gttKi4N9WoeDuFDryRfTVafAnvERcuAqoA/ek5pja3sxV0ZFjubyGem9ICS
SnuVAPRJfrenll5zPBxNCFcHD4jQTubuxUVXQAL4kB/agkV4YmRq+2ONV4Qmn+XJYk/MxGMOe/zA
4PgPY3a8Q2fR6S+9E8x+Npgp/UbM7bTD7PvFc1tiHaziMqKBGRrQM5mRlYehvWJIu1Jysdz5abhj
UvoAHvptMuLsGJNWlIJOF23abOKoj46pzetlSJfcTJB9O6CbazpMCAI8chqx9CzN0FwbpGKyzC5W
Sw84H0Zm1pigBiOLaO5iViZKkOSYFJIESIhnP5LeOV3bn9NEFFXrwseYuuQaRyTMLh2EHJLFXM/f
r8nMEMuujLPFk7gNiW+PetARFtyMLQ0pMj1qYtMVIymrH7siqLeDVfv7NNoPk+jvQhskoxu66D7c
JzwmBYU/3aW5JKuop8DYmWR2W/EMzniOT+aZVJdit6zGRZJuQi6G/cL7EHW/CEz/Hre8JaM5O1d7
ch77ufm8QuTejxOIAP1LTQem6mpWYcuoDoT5PNJhomE92L9WKKWnrF53tjE359ATh6Iz0dmhVJWD
NzCM5tZ2BZAtrkyJt5bwziWyhvOMoLWISUXKffdROv5L59Yentol2qzMx/tx+tR0xa10aQ5ZHir+
zjI+114EDcqtZ+IfVaqfP3z1g+aPICLDpPVK5E05Z70VhbQ1ZGAP0iE/dYE1MCF0Q6ZutBxsdCdT
Fb8FCwglH2UILWbrMSvTlWCwGIFvSKxIA1cFKP/Wn2t85qqeY/z0R+RFT4zEUQMu+GHKroAhG//A
dUqgLOZ6QPDX1o+TfYAqGQfPlG98KLLNPIzUC+m8CftrXIz0C4eAcbMbbfP+mN71JCIfU+rsvZ0S
ZRu36r9rElvNSI5pOgKw91L4xKaBcSLAmzdP+ReKDfe4Du27QZ91nYCAtNVn8sraAzq9A7I7Gl3B
ix398BBT3MghQD7oz1dv6oL3wfojaOwf7hzYhzhKviVitu4SDHbWGsb37yiNV1D1jICwDoF7orVl
e9Wu96m90ccjMqBwyRi3ozYiPIP6bfUsImu8+GVgCgCwBd+BB6G8MS2Cuys7AM6xvA8mmPwevWMJ
/Ofs1CkoEthnU2uOm6UxxzsT9MCEJylLiT1JY4T4AYR/r3Y+z/RwruWo+kIdIxKAfdBxw/R7kBvJ
2Sl6/+LZExGjoCMTTlEIQig5SFgraivaWg1tPJExWI6rX5k3QzgthjO9sfQ6NyNfI4EW25CJSdNM
peHJFT6EX4IGQ6ulqoKqKFEzRuRKjpm4VbZPBA5pqnQxrH3nDu9EobnHToLuATe3hxYU3nx6RE7s
NefJq99oxR1teLdb6WJSK0JLYjCOI7L8pu4upUdvdPZykV7Rowljci/odlxav8TZw1PI4obGIrt2
iVBZuQjSimBExeNyIeogIhPFIDSoUpWR1zgfxoB/Cz552j/v/5Y7+X8FK4le/X/GSr4MVfFXrCT/
+gdW0jb/QZmGyYkhgccYN8AMNf3s+v/8DzP4B3MjC8uRCGycEz6AhJK+Wfyf/+GJf1AvCSUkR7vD
qIJ/9P+wksE/YEB6to85Fc+Fa8p/Byv5L4YBYUmPEh/PgEe6J2egvwrX0wFRY+o4jKtViE3j+lgo
aZ6aGY9u56IrM2vAMY6zNUTzlhr2gAIRcnYTjaiIB/jHIYJotjMSI/50AR8/nAF/Zg9ayhDwZ8OA
YNsObGG7tulYJt7+v36yYc6zmOofrZxIL24/zU9koT0U5Cp2CBWcwHOvs+II2f374AbVV1MmBFz3
3tngS4g4YBzNlGBq5ru8jpJTlYe/vFGEd5VNfv0wzxysVTkpBmI1ddyoZbf0PyL8Z/E4P/79t7H/
Bd9peZ5pSxdmggfI83ewh+T8MrYC35bPnNzsnOE2kvFWuMabcOv1E0skkuouflw7M1s2bYMtohhz
46VIqP9Dos7ragyBvPFLGdjfdX/UIBDuwXSi6kkG8HBJGH1HpYXLN6yrR2c4FsIeiXfovhtpLd8I
HYcHv5JIPjenaaR7nwa1dZY+udX+EAn2WgQsCRIs6Dps8nPGdO3vr4KGYPx2T7FI2LYTuD5eLIVY
/bM9JakjpxxJht+3ITSSGNOCbqbpgEBda3wMfezGvU5eNwMiMJ40uH2hcfq/uRB/N0PygHmB7fHy
OZ60Xes3z4ZPq3bIqjTba6KqfqDcyC0fg4L5yRSHV6cs5rvBRRIeO+c0rgJM7JDk//6aaOPLX6+J
z4sO7AVXjHS4KH+9JqEbz/ZcNdne8WqSGlPSFoaVsOQuifODGKdbYIjlzJxnL+ca0nYxnoypfK29
5RHZRva8OEb6bADih+r0o8xXsGxOEKIhGYeNl6NnzUl9Y4JPxBQastDldZVj/zWWxh+9N0siuAeC
AQPP2yw+MYoibb/7bOLXbE2fvZS6ErzO+uaE1qObipe///LW764gYbEsUrs6wnd5Y7XH+U9+JbsW
DgdY9eU7VQwG6NI9h7p0LIqXlk8HHNzN3lsIqaKg0RN6EZF7lf0yz2K8DEEL2itGN8aAJLj3wbJg
zkIUBu/mZrHl3vcN0+O//8j+71YfHKJSmBBHXN/lYf79fhVVk87Fasd7FnRxiJZAdRfq+CBFLc+Q
XX7KbN4Az8ze8WctxwUAg5dfpbdmN9v0A/wgwtnkQSoeaF0RpgsyVc7WNV+K7Cb8tdpmlmG+dkX+
2VpyxpxLYF2EmVlbPhSYBSbZJ4AMZFpAO0y2jV8u9wWzs2tJOAyuMI+WcuUcQytaH+cLDoLiMbXn
c1T5xCfhP9jO3rTNijE85w3ZVgbJLh1J2eNAtLM3JwSaAqx5yFnyYUKJhfO4R5k6hf3RMzFVUMIf
0Y/LXV4rx2GHXNl0u6de/T6rYxPhwsW4mmt6pJTKDpWCFZM3YlDd2eQLRs4vY2yv4A8rS7qf7ZYa
YUpIgAjL5kZw056MoOyYT46r3EH0wdWpU05k1S8pX5nZ6fzoVOt8cwxSIf/+ztr/uiAEbNC+gEgU
uPzxtwWhacQQOSH4BKQaOFbNEmtFb57CBTfrzIQOe7hR3eqAbC9oJPpjkUoMvmjtH9jXOYZXZDCt
jrmXY5s890gv3trKuaXd/HWwaHlirJgpWMhHr2JqjDoumZIhNBct7byoXptfGCfICmTkZNbXdnC/
/i/f8HfjtXp2XWFKHmBTur426f3pdWtENawC3Mk+DyUbjrl6/c6kMH+0xm/Er29SZ3Tvg4b6dQpa
Zp1p3ZBiuMurqj95WGaURbA/07DjQawXjMP9KL6p5Z5Zbcmyldovmlmy9tRheRvbO3QSHRFetL/9
xHpyC7Er4rF4DcYie9A5cMQArSd3ycrj1BH+aEaGOI5F//r331wb8P66ygbqwARaS/3/X2AJVebX
CWwWFtHciw9zyCqYpAGpvYwCsWYmj7FJnE44h8NeXErEXU9L3z6U1gCkb+xudhoXt1UUIToUsov4
vMFldBwVaV/hyBEOHYY+2NuwxfftBN8itUnVNX2oe4sFmTVsiuChixYIPtZL7/fflsEzTr6RK7oX
uXZ+j2QPCKfriOKgFMdbIfGv1GHosE2n1kmqlyBncYNr6ewLA/P0v3mFYHGxprHeusx1PPn7SVAa
E4H3owuIUx3monA89lUqr3WUZSeYUk/KrfwQT84BJljCPNl4DVYnvBZOX++CogjOQzf8yMr41Z+H
5OqHxPKYJAvsdNBXPdP8CLr4rlw95zbHxM2tIHJJSGWMDWr4ricxYhxS4uJzwz535tBckJHsvZYc
IfqLZAlE4w66rKTQt6AI9tASEKxsG6tJnsAZG0diIRgeon26mEG2XZw5uf79FeIt+f39UdcIaZLN
ydRRXOzfVogqy7usFZCuzcWRREjwKAzTkpwbJCK4vYaK02dDGGyjgiT1L2UlX0Rb+YckKH2Sj2hE
tvTP9V9F6m/pP5ui9Ju9hullzZr7FJTryyi6+uoA07yE/r0w0+6JcLR7Z2qCq6viIYau/uT1yXLR
f0ufYIxRfh1tY9hxLBS4HuZxM0jPfNRTk5hA1qOzNPhBZ8vhZc1ADKBMI1kE9woqN25ua7jY18g4
Oeq/NCWhLWIM5bGHAUz/RTz3vsSFY/Xjtc+i7JI2E7NBmwWz6PY8VGiLFngik0NLiuzW9D4hqh41
DzoJZ/HTk1/b87WavpbdVIeEiwz3PgSuVySJGxO74TEQc1Rv7dYLWRfr5WqYy3L1lV3p44P6oX+N
nOKrETiI2maLZKF1LbdGwti/HLwjciWslPpeTFZVndt4mS61M58Yftm4coV7aWj9G0hE7w2LYIsO
Y+QmzkrCLgrDfhxnlE3A0PtXW3mT8zx7ZblEbTv1yVvTQe2s57Z/jsHQ82TXTysZ0XduvnyOei96
7d1gPuBCNU+TyTAOV3kEzMv7ETv28hXMk//Pj5Y5ZrW3aTVtY5p758zhxO14ffogItiMmSmeCQL4
ZnAWRXS2pTgsXvtssnadYZKW5/Y2koEs+eS6/UtjFO5LgGOQc8PeqZbkHU96CGC1WLZhD+CVJGzj
bUTTPnXx8zI7GDk78jZm5n+7esSA4E0vCa6ZFwP/9TO+cc/pEYBmxaVXKbRNGiU39j/vYPSO/cmj
SChkp6xg8c7OJgidSZweggC0W9GEO52SiNkq2dIohVAnAd4XkwcD2AzLg+fNgqGHET8tpEDR+qHQ
MQj03loDq0ArS1R70Mc4JciRbUTsWmkWD2KMygeGBjvAQwHYY0im15zwx34IaL6Ym9Sauode5gif
1ZKDpFjuUUKaV/1LMxlH/XKgcLBg/Zgx/N752LZRQZrMW69iZDzikg5tjGo7W8r4rnGmJ2iz4lwC
eoZ/ORSq2X1NliY50Ch698v6yxTkVxEs/VNelve6jMxyQPym6C9WY7bXuMmrLWIY5GLh8Gbm47yd
wtS8EY6+MimCF++Y04znqX9nPUatBfegDnvsfKljHLKKPFf9U339QkSBoPdFwt05s6wWJVJpbDyH
5LRR1vT4VLC28gEVcDSqmbyoSpkGBERxEhin+mLPq/cYt0yc7CIK9pFXOadFeN1pDenWR3GR/iBR
6CTn9fOoIPiKvY+w6ymWlTwtOLtOHo7Xg43djrleMl9bQue2UdHFBz1pKh3g0VDUYWzE1r1R2esh
UX82SbSMkweJLNc2UwejsYN6kvAzXvhYZVdGHfw4PzNuE4YceuYxdEBTfp/LeL4r1ju915qGkHdE
vLRP4OEY9HDiQKaCciIEuJdEya9CmslumP3knMC+Gs60LNd7HR9URS0OSnNywarH/l6sMA5MF7hl
nZwc2Y7nOB1AFanlgAnOZ8nCi0S5wHwp8dAHYaTAyN34mk8KGoxf77YkDyBiHLIe7K90Q7F1razV
pc0ZLoFkGdFo/7JMdwsTwvu4N427ZrxZWVPdG3B5Sc4EcQAFdlrap3mKyrMONGo7QvtA84yg8JCj
mFWTo3GboktXuOHTLFzcJ0XJ9jL76L17/BR5dqxpGf8IfWTkczI7z0acHpekTmgpFt01ilR+mAMb
csajdKoLMpBkPL5arMZZSKSR/gUET7YBN6q4fQnDqRoiQNEzh82DhezCdWZPnYMXZmKxnF8rvAc0
F30ckdnXPC7FT45TPx0vRLoRBOOJBby9dX1w9G269Xr1QDRR3WWw2rZuPmIUECx3dJ2PMLPtx7Wh
9avfv9rD+eWrBNSPDCOmB8QZ+0a2Wzv5Momku9F9Q0kZRHddgfBOI3JbCfxpnMuJhYFI8wpU1o6x
anQqLXoHnMMF/ztMyRqf8chGs8epqczz82wX3achO6N736Rdm3zzwyLZYZ55pN1Ck99WHzQKlmtn
MW+WVUO8tGF4l2ZajkMSbCUR1zcjYJpZrSiWPQM1k1mFP436TVcnVSJgXjaIuIclMQkncjB4xWN0
1/Yg6RZiP/e5l+4HWTR7O8JFnpv83pEgRXMFjX5aE9LIZUV02NTTi9DBsEy7cDra5J/2LbY1+1Vf
otx2fmVJa2JJS3NY2t5hsaVx1c9PIkHVoQZtgdxhHPJfGYEeeKqbZzta3JfeUegBkgh5z+xJFTuw
K841nKC0isPb1GTZTv+czg8PuBw2a2V9a4cu3mSEHGzHfkLKWdqksZrAL61YnByYeBsJlplMTNA8
VktIxRKutzzHgEd369JGyYWBIzpJyfMhcew4S32xiKFjkIT2sAWE1BJhzNGkh5VFMwRh3KWU5wkj
qOGcqe375q5uX73B39YEe7vQxmr5EEu89/GPlYmBP77G8/f4G2FKFT+Rl6E9YO/F3XM/0cXHrbKx
/Z/yyS6/sEbRmEW0H25qXGVDOQtF7bB2iQDf7sxfRx8hp9dEylIaP4gFnXKQy1dpjdUucROV6w7f
IV/YiNIE2LEbfeua9Evmr39kLSeAMjrUjX80Q9aWyFquLMmXONwxtUtX4syazGaIV8fr4zJ39+0s
pv0Y9kRNO3W/dcuwhuIQeseiZg+XHvNzn6nQBVbeBNVjpSZmnz/PTO0PZZB+JhPxvkF7f2wXIEHh
uBzdLqKfk6So2/wlvnNGjtFtlhNpH679Ed5slLvrA2fqxzyhG+FFy6cyXOzjrFCTIZRc5rF1iI+p
g/VkwgGIOeTX/WHm86Sk405FeVtQu2S1IAUzszvyPA085nMq3mereDM6872HOeIhn0f/uClric89
IEMxWeZTg49ix12PaOhM9T1KacItVnlNaVouSfzIgtxtCLU4rGaOQrXDnriggur9A5boR0jB+7ob
zVeJjMHvvF+uHG+TwI6GdlY0tH+AJ5ppC4GhfaKH/VZ01grVMnmM3PkpsJYGjeP8btY9EcHB8qNZ
MaJh7R0PFrwN08M+ZQTFvR3M3KHlZq8l+rVGvGa9XWzpK9cwF3vifiaIeRHZgLuwd8utTGK862x9
SAwZaTmHrktf0ip8Rffxph+UxKhxNXVpvU16Aaugqf1LIMNhW8fhNvIbTIzR0azSR8OvTmlJiHkV
Xlf3V+BOr8HsPbWgnPDd52YDyAq7YmI9WGB352LZr+OmhrpDH8zYNI5VbHEIimrkdhfkwa1WNz9w
24npZr6auR5qOUQaU8llsa0fQTCYW5Yoc1e0wbcsWb+t03xXLcPzJKw3z0ppK7fuqzDBZoXDmXga
8w7gbgUuYzmlOYrVjqxOOMSe99ntgx4aKgArt4GRYPSDcWywRm3H1GwRelbdcbRMMChtm3wyMrGX
bh1shwA4LAyEbH0I5INT/QLNtPHLbzJzL8lgXLo4/jo3OTWG5dz9F1vntRu5smzbLyJAb16ryPJe
Xi+E1K2mZ9Il3defQR3grPtwgb2FVklaUlWRmRkRc47p6RDBZBVwctwlOmHY9c9UZajk76blW4p5
arzplqJ0UPR/3XQcsC95+dYoyyPx7fD08+xhG2z0bjdsx9b84OWKEHghSgpRkRU6Y2Qrgak712cZ
pspu0t03WhlW0EzYubx82qPkZNqwVFI5JHzYosQEir8ejQRXA53ev0YvbXiyvUuk7rGk+TrDdkbb
qMtpuRDfV5D0G6YsEJzLuT0xurx3WeG9Rhq8T6UYX4ouVY5R7Wno/IvhQw8JXx+iSeVIgYi77rsb
mUPPaZV1H1mPYj1RaPshJigOZWMsEtHxlDXsn7LGsU/eotxQzN7HliFB4XU7vXBeLSj8hTQJWDK3
km5vaBGBZHGzRmgX6Kg270Q9+xYFuYH6pwECRD5HMHiskD2W2k2N4+9pkjxddM6ahg7szbY1dAOd
7gWzWaabNGKoStekddmY9Lh85uDZMeKvVD/Ec0TXdx0PvIjsEOV2hIUIrYeo6dbKmPA7KfePe1BF
CMeyJdQcWsrK6nbk6t27pmODmWRxUHjxStt7JRrmArzPCHor/4vh9Krm3c7QiQZkbLSxnF0oyFZG
JUwzg/ktOVJ4EQhUZs7Cgaj7mwp9Y810IiUSOuQqcmRMjvHDNZ616kMdcACnL5pn54+kRgEiGwgA
zEoc5+om5t/ehjdby913Wiq+lZRfYdhtorBItzCJzTtW5W2b2+qLpy6KLfIiNO+L+MPEd6G9FKh2
mOlTiK4sDgLEOE3Noa/Uo2JE8xaay08tKblJEBTWc5nV4RmMU86zLmG66dhd0fmlzRMXjO27XMjO
VSiTjf1J9/ZlJ1AzzkQqRm5JUinp5blNGzLVzebehfNOlTMXW0SxGNuqs+ncF20oAw398ijwMxGo
mumV3Hd94p5Itrfx6aECI9dgYR4axLdivnZyLCzzpGdXxS3uOcyursr0jRBRgjtFKHdDNCcaj/FR
BlZ6cmriiJWehmF8bqX+SHuXc0H5nErcX855AQKbMcoG1mgRr4ggIlMFHFVr+h3XoMIaV0XqOprx
cKTzkvy4zrSDywjPwQ2LB3+TgmzkDD04q1rL63UkWLQnHNSBMGS608eyJ7G84K1hWy8UdWOlOt06
nJA9V23gXenukyGM67cXyYvnQFuZ8nKLsW/a5JrR7jzdBOKZ6NnRdNN1S97rp6ZxzfPKMrgJXRCr
PL5Ic+5OHJ0TD4YjtU0bJdNrCRllr4TRTwswdqWSn+GjI5Io0uZzZLFcswE9GvyGSvam/uuHf5p7
T1jbo/E7TyOweOlagpe0cEAhslqRfbICSc5c5HnKWF1jiOPFayH/CAWPOrsBt6cV52AdypWB40FY
GWdA7FWlkx47K4Fe5S3k/L7eZIYqgBGAqnAQxR7HTAZmmGevjrB0gBqsCedchdqT9wj4R2BK8+R8
QV3FLE1PIK3HTdP4g3qew3Pq2UcDIDGO0+uAUkwYhBTbIj+VqXG3xphOaRVten+aiFRe/ix3NN7i
ibbXm1GB3AhrqAkJrbU7R4Ftqcb1UZ049Q+0VDG3Yb/HEfRcGjg5+3H8azfZt+r2FBbduBt1jpAu
iJA1cwkwI9yONU/9kmbvZWuvzEZdV7TaybNCPcuSqaHk8uhn36dFEE7cQ9O/IGWr09e0/JsW7/h2
HE4EqAGLcZC3VIlf67mz1lMZycOMc+etH9Izytut7MLxUtup/pRVDKu459WO0xd7fnZABHB2U1tS
bqJEb11Vf6vj7gYwqdXzYzmPK9uNPpuWvmbnxS8J0ijKe9ASYBFEUhztLJS7uMTu5TjkPMfzvGtb
NojQyAPoXnu8mnrRORtzASUAPGCcF/lG57EnBiM5w5xQimAYfHTTEanFI6qV0DaOZDz6/B3dNgEK
XTNLiu41iheNw33cOpmvxhqu2MjPias6lFO98fSyCsisaF7sJAX+U0nnr2L/qbgr/7nCeKYqpDLW
33q8JWZxNE2KzjUb5zDSWTnY/V6kR4gT9C74C/ofJ9kg7grLS6IdRuNmF3sPcI721BmEcmtPav4v
gi6qaCuNowvdCDwgA3ATcASbwcmCodpq4yVt3ofw1hu0Vdi5dFyb+laBSZ9vsHEY4pmMSIzJQxEQ
ZTWNwRIIBDSOfSNSd3lc4C3Att8b66j9g52U3Bu26uYHXAN/IXP36+S+gz8B/fKlI2OUm8VKBWan
Q5tzlNE7lnL6p17Q5mAjt2yD7WvIsM9FlYMP5o3GBP7FBKan+Ejyp4ElN1/ZvNyeplxnO/YdTHue
x+KvGti+R5MpCwS7IsqeM4F8U7JDBqAF14Vbuu+VNZ7LpDIDzSlsQt6jljCiNbIt3IMd75eg4oLv
0RISqtIwxoyjEdHlLpwyE2R3ob8C0P9bqku0oDU2/hwV1SprN6GniJ+8W16/vMDS5mb7Ls69PWcd
0zcmc7iOVCq4p/B6KgHxvBNJI+N6dL1bSyvKtk+LGLbHFUX+F93JWf+u+ybddFXH+LwxN/FgJafC
M4wDDBRra4yxeZ1RTfsCmM8g5VMTItlPEs85g7ABpAuFYx+z4MCzCMUjNNF5mGaC6rRyjyha6rUy
VWdDansVfD8zxKPNcBAN67qUGBSkui1FH6ArY3d6H22I4QVNafo+RqD1cjMnwCOEhmR8olZ4rhje
hPmb2lF50v+lL4xi1veawneMfdHjA5QrBQsCyvJA79UVP77i3t5lJmJCqLJ1nC8J0DAmmja9M+sC
6Vc36q5jZnRw5E2MuzyFjD2eUrGvHyqa15k1od06Et8x/QMMoChXampvRHTcLx1u/tl8YV130Yz3
Rk41Q5mt1adGpceHRCWwjKTdqDKnYK8o38fc1Q6lOeICr+DR9yV52RZc7Trgvcf/RjK11+5R2TLi
ZdJEWpkxukFtlIImAftXtJPELIGlQRYvfCIbD0NvnRNn3A36kwjDbSzN7RQqCDApY1NiTNm1l9eZ
eQQYbh31KNcf7SmPLV4u74lX+Qy/sFGq9IKhwo0oInGiFtuEfqDuYgUtXwp8tPpD05s18o6V6uVB
b2ioWt1NFxYU/OVWb0i2M6gS8BpVkusTRGRJTg9D9fWIWD1yT9BAfMb/fqkR9cSAfCzv9GwDPYGE
CXWYGZpOolpTb+vKPLBT4S1K10y2aVif+V9SfCbTk8D4G8YSptRMbKBKRwIlvQSyx7Hy6E2MmqS6
1vphbTloheEVukOFqLnbscUypdC2g4BdEidIbpkX2pVfafQadmH7if991VIcMbznLm0JAFcZI79y
dmcnMrdVmp0KeR1lHh2ypGzuxfKBHNG3LjyGTCc2WVgeEXWCSy9lzX7S+ZUb0SX9otXhQTIgFl55
ZZazi0Ks9oqXalRpMAoZsKKTDg+qhfoPgIeCeDytCLwGllbyNZ1nlEOky1NgAQ0QQ0Ol8RBxETp7
rx122JEwuCs+yAR09n9bsvSYBM195JcxLVxM0i5l3RLcN3MQi0NnbTjGRnKNxNGHkTxnCFaa2Fwb
6DqKcl5ZZeELSjiT7a1D6q+iwsIJFXi2EdSADGV3jeOPtnxYXhJQua9LZ/QL+3lRrqSkobBYrys9
Zy5qrdrim0UpsW9cB87ejjDXDii5rUQhSVjB9Wk0zOjjGUJ90Zxj/sjzstWTVYE8XNP/KAOPkEcB
u3oEmtClLGu1o3iryS5AKArZHvUqZ+3ks1zOGlOG3m0vwhqsBRaCsZPACX4dOR627TEWcFZq/5EZ
DE9TDRsOuk59H5FD1Od1cy6yxPGHOY+owtg+Rsc421MU/TCduhHxwAE2n45hKK1wVY+ANoTAqASH
BUpF7zzh+btw12+remskCJMaiV26vPSGeiqb+ODSO5NtchK0KMe5owXt0nHus+ewoZgRI3zMotap
pBw8NYQxV9e2bl8w08Z3vW3QsJrTRU7y3dGEBpfgGZcFAXTqU/NmyfJKpNwReM3FibpjqPyFLLox
cP54jrZlmntUZIjT9o+RUO2hZZgBphgZan6Ag1DyNuWgbaIOdkk3nuj2s948NakdlBKzNucyelRM
cK5T/TcCHqfpDyXK9kTyYCK4KzVtTcGSOoYHqphg5AoI+zu9GGqDfaEEAPKJuanohYuV/FKzLTUr
x1Esup4ct3KedXDpYOnG5NqG4WstGdMbFDNAP1vIG2gcj7QFDrVZvbuwtvZmX6BpKIii1hdCICeE
eyLFd4GXN+jzSFztXiuvhVOLa2oWUeCaWub/PlYJc0Q9CRPGGss9ciTz0IZdcgFb5UeMT48jRjCV
I11786YZe6ZiNrdWMJ0lLGjL1pa/iTqOVnbnVY+2lnJnWyZHgb9u7boo2lst8GJ+Tmkx/9Vp8xkz
MLj2DBdedXHLR8d+4ZcWx7bKb8LlbrP7Nrl6DmyqpGqP5BaaZ65hCRLmUrpzBXlKlDcpsHPlYJ4j
U89f3MnjKJS9RLQajrMs26VwBkJedAk2CkcGxqxtLIj576NwX2CZJ7G9j2L9o6dlfyYjXNDWCbVz
CLGJ3Iija8XE5uqt8sgLsFFalNOd9RA5xCT3+oxx7WPp5v+G3/ATnTzB339186xtparc7JuWoIRp
2PvNGhK87OvRz22bAgltlSS+2cosOqeWSfvyKtW0Opu0v3G9jiR7orm3ex1c4dmiW1ZvEVCr5Yaq
rga2V6YlR/DEotBbPihzvA017KdmClgSvlZ5ilVZnmjBUpDbxmYS+NNxiMY7Ag4zTBZtd1cd5dYZ
ufammB14ZgVgmlo8pAJZO8wgJ5jzjGEqxsebSS9B5pV+xY7RMdgEQ2SX9MijIlJpCxFkaNqnuEJi
q3TIvJizUPeOhFk6mMNRpHDwwsbozrwTlbs2Q8g61dDt1LG6peSrQGqKWyhi+vzuyEuudDzj5nmg
Tj2PmUXmmZyvVV2K05x5L9zg4xk7Bw7n5K3SirstE7GyY1fuWoNytHYXomur2mvuZ8TiUuyNSuP0
KG2EgmTnmDgsl9cJYHWYCmSSDITMxM3e5ry+9UTd9B9D1/3E1ZxBp488v66i6Qw3V4XSpmQnd2nt
jLb5SoI7KUODdY4052gP01dCe4hTIzYRm5DOg63Xf0kwBQyo5OXKTUYafovKvks3jdSBeZVG2B3Q
QyDqjTfgku0AYNK/IQ3tACTMUUDd4nQKE00MGl2iJCwOv//674OROMR+C4gSNieZJHRqWK673oKA
xkEIcEWJZQpLPFIgx7tzH5DRakchlIjxW1ez4qJkJkaJnnS+0ZSUD7OZ4+dplLdIp3JXup3VePPO
bRgY0aG7AmFfPBguK/LCmzM4WMWK/Zq7OwrE9lkL1Vd6RXoA6tXgffa0C4EN21xF/jyHZnpzZr27
IPlcmUwJblPzHcUYuqV0+h28kIfI0U9BomCgkqvV4fdftgY0mzSLcPUrGKltI/WJVoFmbA7gN5N5
nw+AUNpJc18GdWzXe5TAG5QcWwsRUxGdzUogRLNB72MGnD5Fvh9ShNWvlUKiJ8BWJQ8Eb2RLy8hm
s09H3RcdSV3cGTCDU3kXY2KwZzsxgc1W9F4xCzDdsflkPZw2Z62Ohr2Tx/vZ6yosm+8MMMidNJ4d
rfQ2RlPbZ3qT+EHcY8GzP9k9eE5syyLoCb6hfpPdJsPkfEJlFMGE8uag0V3QhB5+NSfvD7pr/DgD
gG62lwYnvcJqwuvpCsVjQG+QpZdlr1rTmsepBJVeJcW9CD3A3qxb1NwifKODLGK3evVoKRyzJVaN
RCMXhr1ePYrcK56LRooVvVUQWhqMAq21v83UZZ6EvcLzxLyH8TL3VnIcC9fYuDrCj2i+DpG+tPhe
Bk37jHaajtmJTtS6qHlLaT/a+36q5tdaRBtYSOsw0e6FGstLFHf6Ge8RZuzSa14TrXqYkXrXzTH3
4QDNu3yYEEQZyHDGiiIkbwf63omNn0Z1pidv0PTLcu5MouLAe3hLwyT/YGndyrCnC+lht4pFTFUx
QRzswg3UtHVNL07FPyhqR1xyuh5B76nNeqZBSyNweZDfbu293rh2rYW9Ov8z9fElZ9inN2Bsf3/4
90OropBoSzK+kJBFCe7pP2VTvJYdNy3doXUdBlocvQMX+awcmAZFCgkgX4UGmGaJtCAwOWj1zpBt
ZkB90iidoJIK4NrQQuzQ129T5L6MOfpgayD6nF0cFLjjCV9H1kRY9CrXQ6KvYgZ3IMs5/xMQ2JDW
MV7iogbinkc/Ux76gCfWVhU+6ZwGhZ5vG1lH296+DkzV+FHK+k6PD2Ma/Sh1s4Nyi2OYnkGUivWc
c7+FSbWVzP7x4FkWgtlZoflnlyHs9XBu0DwZGtNLmnexpgItNCGNmxhxfAWoSW05jPi8M6nLw6b1
KkKQsz+owq5Fo6kvBgeOqm14wqK5J5zHGwuxQKNuK9CLvl2ByXFG8Ctgw0x7qadUutC1tXANERmh
TTZTgESiVALqfhyDYl1F6drqmgiPIKKRTNyNpLTWVE9ipdDnzT3UCJWTwkleoomGDaaAsFJeVYGB
cS76lqMiIYiZxyDerGiSAB9JsELS4SCn4dVIi2qdzjGEQWcz9IyM8uJSeM6tKhP9mS2HoawMmUom
zcm2ELf0qWCxact35mQas3HGfai7NhVx476lUwGgqNqRIxxeq15+jFThRm78IyPVvHvqHIy9If0G
lLHrBPVUKJuG2MTXpobh2DA1UXgbZ2bvlDgCSrjGWxBp7yHgptH+YzIfsI136bW7vMSXZZgrfcIJ
Zt6c7Dmmlo3zs2q8qTQ3op6blEF42jp0zRmIk082wkw4WAwvmjD56QTvi0rGJXrT4tipaXTJ7gTy
2qsE1z4niE9ZfCfjDOCP+9MO42N6JWIrXcAy9o2F4Orlbv4Slf0hHdx4rZcJZT2TH5CTjth6tXKa
FnAL2d0zHUe8mkOrU0XIkFwMYTurhsySNySpHkvVbGHdpHgWFnqspqrK/aCkCjyv7EbL2ul/ynb+
oMWzpuPID5IFwXjTpKkTkuBLUCGl162oH6Vd+EX1PRWTT97ZJkp573W+UNIleyUhAmrhH4cXI84w
RauPyfKAIP1WgnNpIrn4bCOa+LDrViEi15FZRU5wbc9gKkMGZ7ELrHQTvd8jrgiQaBQOxhXx2Iwb
WalwI5UwrGplL0AZ6tkNE4AvuQ5lvu7oITjcSCD1NIrKzg7q5uLBsxfiq3UN+JH2upwjKkISnc29
kWPGS8A335p09M7F1jHZdLw4yr4arik3Gh/JGBdnRF8IQKCj+hl59l9R6O572/VeEGfL/ZwB2U07
xy+ghH9qrlx1JnqJ2Mp2FXkYSWyuFKqRGP160YPbo6MTZQw6b2H2Btasfyj11o0OS5B9Sfa3YV+Z
HPTTa5M7z2YaGn5ToO6tLRW/obikRm6u6sHHC/yBwG9fR/9KpG8NELA6pWGskVIZKNPfmUm1SFZD
wYSOXm+foC1n0yyacCPCyvR1MNlQZbsOeGSKOjHqnG1XjMp6tuv2oYTPMIbKu07T96x0FVPVNN0k
R+LNJ24omKxSferU5KU3ypwWGSzDfu7bb3M2faUxmDYQM1XdIlQIKzzb6V7aMK87vGS0jJIRWI/7
EyM+vlVgV676kvDw+3gSYzAZmF1DAnlShvrcL4NQrEBrp1CHjw7NzDatSXT4/ZSb/4BqVD5rvW2c
GoMk0d/HJxsViWxZ8LXKA7gSTbci7FFdu4wkSFlFIpoZ9ywe74ueu4d7ccRUk92tgVBLqaT9JyMO
wMZyog/cXBovY8hRMdJ/pU6GY7bH04RcJfU7Ji9iNNhYCLWw802mlT5qHxuCJazH1IlXKnYP1O9r
N3qebE5o0bs3vRLTDaIWXgoLMP9vNKpALp9xqdbx5aCjMEne4y0hUfZkOWeNQTE48bU2MKNJ3xAf
rFW3CBbQf81w36mGwBKcDGFQS+RZ3qlhIqcwLtYoQfqO1gTZmOWAmczzx2YkKhj5Xg1AMHCsv2EL
PkwyNwNE3VUTpEoaMAzJIppCSpzQi7uRF2sYo99ln0sHHqdpECFEJRZOHVDp0UjChrF2hnmd/Ew2
KceFsib1fdVKhhN5vqkT1Z+ta1xGkPa5O7DuW+W5c74RauGSjw4kjvsO33RsOGI0RCB076ySqXZh
tr9qlVeLvpfLcQtKADsrZnymDbJ5MgA1mLQcWvz5WfsPbMoqrd878SVJgYjo/orhpLUpOkx31dpX
BEobYMDrmV0mlLySjB0gfa9D3QXA8r9bYEFMhcbt1IYVMaYIULutQd2O2pUrLvUli/wyb2Sb8C0G
c1SkfmtY/KJnFCwl8/uslXTgEaRrdwWdf9d90NllZC1otu25EdZLWLsxJksTfmXWiT9aD5OAQ2m+
WTZOrL3iLND/AvAaupLoybGfIwh8g0pHpH7ilSTwVqy0Ci4gzOm5ZYTjctWzaqqg7yvzE705b6Fc
Yf5dTXMg4CUwOJ2yQ8+1rUG+FyQZIkAYauxg6sM0NuHiy+dJZimgQ/5YwVHOzv6Fne0LZcD5QSel
ZU7i/Y156spIy2W5nxjUDV+2+WlEf/KG0AayWl9kx5hVubj53iBIpP09JvxzqK3577Q2vkIDSWpz
QzG/squvujxYbr7RUBxxGF0p6gyvIGcp+07VGpAQr2b1t2lzH0nGSiA/ULSfyljolK4/xi+9Amxi
xlnNGxAXeOqR+nD2WLlYldp4RHaCUcn7Du13163WHb/FbIxN0wYz0G8754pPBpRkP432LxsZYVgF
oBPBSVwPVPo+HHK2aQiNB9MT1XcPYn02lLXDb+CPTIhDnshGwSG7SgxgK8TueO5jskFLSQZ4AoVu
PaQ04RmogFNyNjABYtgTcbGxSu9Sql37omvoSaSDm81JwPaH1StTWgMxPCEwBcrsuqcY0n/02dvP
jF2ecRkMz3MCh7Ue9ujgxxd91o2goMuw1erYewtH7TPkMrwl0myeibILpJV+u8R03BTCag/wzeiX
2PLcmOaOLAFlz2J86WIve6hZZjKubY9qPWaPtC7Uuwd92JvqbWeHdHQ7YFHInQgvITfM2Q5Dkj4Q
EyYPBIt7PVrA+nlZB7U5x49qBh2tqPFWS0T8+P3QcwKzO2YYUdaqZ7tNqqNug39QtdF71pqZrYpN
+YcDMGdMO/zOhz5fc+9xClVHudNo/OysUXdvsQtENEu64buN+I7erjfJsGuE0A5WCUGiw5jsEFvD
sMzCLUDYyJnMDxrXzE6aJLFe6mS8phmI5s5Or4PkQmVKn2+jQQWc/n8fKjVEZhxvMP/V//vw7yP/
fYMZsV6Lkrip/77A3o7ahcY4HWHDPA/Lh3nMd9FQzYffh1IwCFw5yxcANdDX1bP332+Tc7n09P+E
QyMYZEbq2XCsAZRs6L6PU13ukkEHnbt8oZ5r9SyS8ruOw3rdaEOB9A0IAUpeOFTkW9mm02w0K4Zw
IWGlVsafZIyyo2bR6yJhjaaTBhWiaOz0A6qX5RP9SvAx85uVU/bVB4yKgttMVxMW7a6FRhT3//gT
Pqxacd7Kaz/+FFX4E/UxQFCZmLv8qkzzfNPK9p/ptN0HvM0tYgfsYaWefOjs/kPTPEwStMVUhcE4
DTVpQgov70SfXa/vhRE+BhNpLf209pAqNCl6ALHXzKbtaSvallQTTk6hZn61dovVTlOAjtBxnlNP
7NRSybZIAod33Rt8qxSHFnDQa9pXDF6q9oqq3NnWyswcB4WJ6mX1V6qaQazGnBDH1jhnCg4lIFC3
MoKuRbihRSu128Wi/Rlb2T9wV5JvHiMYitp0Pi2YsFMc0VFftWNP1s/O1YeHUhS0/V10ABCoV1Ft
i8MADYm5j5dUhx63COSLeacpxrqRVcZ8uCatpqG+4jvT2Qmw8MQ7aBzJytTp0M+WYlxsJwBw8w3n
KLeMsyl7ZadVobntqpawoOUDlik6GnoNGhbJ7m876PeDEiZ0Z9z5RK8UK1VokaSLNsLahR1Wb31p
G+Hp6oiPgVEKSVa10P/TWfr9YSunC0Ka9Gn2ctbq3/9WnvOLekerGPzwfSKekX2WqQJIHbQJIl9n
gzTMZdVIYLDTNPazswNz5YaqmItNwLeIMuVoika7O5qJlI3y1un6m8An4bdFpy1ccfJxKjQLGjk4
Da+d3pNBZcYEvHX9v9JmMN50zlmxknuWOvnG1dBkJ6MonskPYrOfy3/R8tnvQ1H38LotPUPjoSf5
+Gyn1Y9glHxqByBBQ1GPO4wxiY93rARlFxvPDXTHrddB+vn91Cbx5NA4jHh/P024Lq+Tpx2rysI4
VGHMjumoPrnNJm5c9vihee3KnrQUi+a/m8zFx6TBvrcEqSWa2x2ttm2uKS79tVoNF6VEpThRb3ZO
gfIwcVCzTM4blGkFY8oq72leT7JFZzY6G/SZCvWq6pyNXu8YLZrFzS5TqLz6YD5irXfXHeLtF+kB
rDfcoX9vob+AoJbzl02uAb7tgQ0p+gHv5BP+QcNJ5MbZMVtv4iiFG6qxu37v9voFnLtx/v0qljyE
Eb3kyiOMAp1z3qT+//Nzv//8/WEu7JtZD+X+96H/Pvz+txTHUA4ImTf/3x/tNa8IAO7Abvq/X/z7
jY0+Xasoj7cCtJLrmJ/EO8/R2oaEEgzAa9qIYVStq9AmePEY3A/1dZF4XefWvDSsXYffz4QDJLoP
dWXHDEI7Ag67R7Fn34DBJM5s3Qk5y3dWRVsgNhrjYUuX0Xw9pTvZWY8yHPNP+PeaX7OSrRqDSMFZ
zMW914azapU/c+55lxg+NzIubn/Mu3+pJNsDeGHC7ueuXdVVZmwq77M1Se+S8myPMclsEdFns4lC
g/UcDW6d/2lMDvWWqm8dfb5IToAHraPxVmmtsvEyUFQabVZF101fW5oaNDmH7RybCJ/gEWo9eD1D
Df/YabaoArr61NYJAUBz1QcNVr0D8LuKJZ6ERItWz8aVeOntyHhHS6lAInZOaHT/VJkVbrGIuLjn
uhc9zOkX9oCFPE6GRih9RFj63tW67pjETbXTm/ocZk1zTRaLuDoTdicaPLBTQ4ufxO3raIrqLMit
DJGFbUHgb7AKtYjVdVQ7ICU7luiN41Wnwqm2M5PTD9dAx2hkabyHWxVWTX/CaWCezCXLBFkVqhJz
ZLNJ2kvUFB5nifSWLlx/2SPPr0RkUGhEDYcdqziH0EiECBNEi4siYehSP27J3XEctK1sYArSn3hk
vSHJnABEAlM6Dr+N+8cY0YdYNs1vxtoHhFSEdXPmbh008Il3zGdEoyUc0rgW35OtANM1lAEocyt2
Ze7s+54io8xrRKnRU40yAsCP908vjWeEvuWmJFNhhUxsVeL/iIuq3xORs02VKdrVVq0dWojcoR72
p1iq+cXClVB3vFld03A8NpJtohHlAL+HYXKn+dIALCawkbDNqNOpLdkZU4Xou99P7TGkDbB8oXM6
Dvz/fY5VV/WHJ71IZz9WZytQzf5l8JAjcdJa6NtodZQ+/ao7HYJv1xP9FlWWT0SC5xdIBUe41+dq
wi7ZDIN51aUZeE5L+xB33gh9+j5SYl80khmm6t575B0atKdohypHdSbCkkObThZfRNeddf65BPeA
LAirVRpnAwkB8/fYqf1W9IwLR7vBGbgwSYEf5Ej5xk2uWNlNVZqvimH+3tT+IYmuT1nldWcdB6F0
4+lQQ0c7FTQu9ijTsMqWz7pJILIxMvJqc2wHg8woaoW8zp6xNdtCPaWD+l4v+6VjxJci4tRfNp9h
xf41KugOht4Ux5KaGBIaHYrkmpvxk9p7+W5IImazZbob7RrP+txcwTIoDs+nYTDAn0thbVp4Vuzh
yYwCnUiZRxUSPMRRQEHmKXfkMGbXZmQEZ7BYbTLC6yKY0UGstJTMLqaXuiXNRNbOdEptdvwVI5Ed
iT/KxZuTXd8aiI3D7jXhNLqaPFQHNlvcKqKazpl8sRM0R9LeOWrn1sKupqM01EWAfFmhXB26pj1+
1Hmmrcnq4ABYlaCzwnTkeElz1h4xPY3YURq66E7nEF1QqGfk8YLpu5bJH2boBZOiOUqUoIx0+oCz
0mFkMP8C2ssPTE82cWaiF0P7IyRCLjcnTXTKCT7SI1GT5tO+uKHEBQeDTiK1QkRCLzWRJKDaj7A2
3FXGAXGpUwWasnhN7hz6OOil67HztM2M8ljWJK2OC58YpZUXlFqG3oiqJKI5o2qY6j3iv9Z1bVE3
z6SHkUBqemW0R+Bzzh2Vi6oANZsboDWStluzqsu3fhgCrWYVj52nYtL3Y8iyjvNx332N/aSe28l4
cOIt33I0NLC92vry+2mpvTvC7S9tSlBGTMhjTpxlMXrdPU4m65zZiLRm47kXg/U6NDadl0QoW6/U
D0zZ6MbhzPQTgCs6Tsk1wfIfCIjwVrvTu5F69F41zfH1nndcjYeN7ry41Wyt4iY/167khl44hUoD
4XFxxf4PV2e23KgSbdsvIiLp4VV9L7kv1wtRroa+TSCBrz8DfE7sG/dFYbtctixBZq615hyzRSRX
KS5mkfgtFbO45GExbluDm5MZLi36WMKmiyBh63n+IFmHDMrBey8UBTaDVmuraBXkESFUtNPWHVe6
TS1IruRAG9Hs9hh6cF5GzmsaujlNB/VFAtqb3RFm7BW/yO5gnE5zdoWGcJ3FjUS2DTNDpCHXThT8
MfOsPFjzNDrzXoCYkIE+EXLcjYTl4Fgem4COCphJt7gNsdedh578UZ/cLu1XzRJ4KSrbWE8wnWDB
KQKLCFfpgfM70nQeRAVuvQSDVWLRBekVjZeh1Y0NC8OgS/LlxE3HhVTSLXWTFK+55x+x7t9VrGd7
1UQvujN9xZGOGNYH+IFuKUmM8cD9fCCqcziiY3vWmz8Jh4gjQIl8VTe0w3KLGl0NiJqGyIB7gf+x
rHVCkDoP9A6ji5FriB7foG8lHYu73ngfmOS9EzvKcJLa9Kb5ITJcTMcdlvrJ9nu8rONNr3M8mKJA
O92IH5GaUnCPP618NDdgCAtRfjqF756jZHw1GpoGo0W/KK51+1xW3T/LKKaHCUUpI+9PTxt1SvO2
2lkNM4IKWcih71IOFu7EveObV2OM3ScymK+GFpzLvJ6O9AHcR5rU3qOqh39eXAfHeP5s+fqEGThH
LtEAq3P9JEOazcKcEevctMn/PlTzRw7uNkKnAjrFSalYVEWFHGh+SKLwfx+Wry2fOoCjjoaeMYge
8pNMxBx4Degv9+WrFuvddjCyX36VeU8m5YnvONm91VBUmHIk3NfoNl5f9edU99YhhR9tdaUf6pQ3
I3CG+MCdLRLnlkYiOxs54lEGK3yYw5jF21BGSOVnV0gMWCKwkYQTf4vyWjHRtaM6v5adhQfK4EUu
WH5PThg+FwPcl5wUn3Pj0imTKhk4dWjyWra6vC4fkQ7B3tpyKXpm+wPjQfLBun8whYvXOqGfg2yg
3KjaTt517hqL+8lk+Ps35/lzCAi+enw37XCePHc85wmon9E/GYVFemLWS+S289cxHE/f3yGIQTuJ
hIpi3mFQ2ad3RyevGyEWHdns/t+XS79+ZLYnT//f1w1JM7fWIFws/3sc3OyqMXOx0s74sGbRZtIQ
bZrPY066Y8uXnRnZHphhs4PA66x1DcgMFZ84LQ++FuHSgApKB5b3lEbB8rh8OZUznrVO6SnOAMn/
HghfTOjdsSflvl+IVQ8LZA6j6NNjMxG2PH93YOe8dbIA3NboF4iWrLrzC+9lXXjOa22zfGl5SOza
3FcpCjHMLRZxVp48VGy0EZ3zBLpmNvjUBVq1LwsH+QZSEJSn1lueVNqlI1EDQaLu/HBUGqxHcwrP
I32qH+0XLl08tD7DSuguEB/lO6dPudO14MtIe3VGCFOui1AfPzzLHRgD+c6+mj+dHMYFOGPdWwBw
5F1hFxqLERmyMq+jhyD1+7swy6GtYsZTdQ+i3VImt/WEmN5ko6owYplqxAVUW9ERxBD6mrJd9zBp
iYkJMkjSof6GA5WDOYdqiwoh5Fx1TxPOdz6a7k+JjmQ9ODl+o9613yIn3C1fn+jz7H3fQVqOf+xT
L8EMM7B5dcsPgdvq4sXN//vQtpAS4shGz5EAGVv+VR/F/30L+KBsk5vEkxgUS5TK/OflxzRlcbda
LA4t6siuBY0MKNV7mIGNJdsl+jXlfHnJC0J501kqHkDYJ+13fFLzQ0D/DyV9uusde0LF3tpEAOIb
cR355NjM84XuH5Uonn1vdhdNfbcq26HcZrVPr5x228YGqsu7afW/Q/kR113wK8mHO9Dae1fDlZm0
AJlkBvQ+/5BOU57HMhDncNSRkXqieqIRQr/YRrGRDBgNNB8dyfJAEdPsPQ3HkteNvMHzw3//WqJq
FlOisJH/33/4/qiL+k0UsIj99w9w0/qbn23cIo6eWQaiZ1jUz7bmqks3f0a3o3m0GZTt+bPluxLB
rt0ii6Ll0n9YKbKlrO9ewIcSualhrnD0sd76nZ/iUiCSJsHBCNu3qonL7naLgGh5oPUl8YUOw1qr
XHFkrr0GkSrLvL2btv3m1WVytWNOT25CbEbWwUiYfPvCX51vB91o907G+dVrZpk/XQit74tt1BvZ
gbgKYmab6FgkaIdA/sFNdZn8TL7H5a0Sm6E6QVaqmfJVq1A2ZXHCCNvv3wGjzxrGh+YTGKpA8BsZ
ty5iUvfaJ49B+0thKfaoNLK1n6qvrDV/NvQbdtqkMRJGlAHornDOPpITO+EaaEfqUT26+0XqnZTE
ClkjXvKGFkMwdIRrKMNDFmbeyUq5yypRPCUczFBhcmBnoEpqM0Y6DaRE6QCxT5thHoZ1WLAtNrrU
IHWqmbFaVsvlkCu6GR718wqyQHzC1ftpRmBbKOj3Hrw1zGz0Vav2L1P+9GDF9zTtsW1Qom9rD4Ju
xJu79oS0NylNuUvof4TKEYeI84QzlyT0T36BIgshWJjhJsojg4vG3hoAhp97KM6UEumfWIb9q8fI
KHGiBjM/hjkxtsbFwht2LrBEGZE3Hsrxq3aTIxl1zSnpX2rCwM6OgQWs1V2Ozxk5o2Q3eIIwsYgk
s17CTy4rj9aan4iTnuQvLjUxBNpCHajflG6/U9nkVMZ9DjC5LP8NkWSUP+kMUer2Q1Dqxh7ZMC2I
nnXbDx1qg4CBrFlYp3JWPGOXP5umS3OjABuhBis76yEKgw6kIBvQPH1AxHKCcbpWQ31ype3tx45V
M1RRu4fs7/Orn1kc6n1Ysrtreme/lZY8dmH9BYSmXGVVRl4Rp1/mSRqHNSP93RLWSWGPDd5RCNvS
5CV1DONkqBgFGCskwjpMaOOIo0FO4Y48C7hFpk16tuvvIE7wXTMAOmdBL5lN7JUFMY9EJpLG48OY
IcNqzeA8Ok5/6DAYcowafqDdSJmFm2JX6Qr/IZFM9L1Iy5hmYXRNhBnHQWpvYlnZ95N9BankWgoL
cAUWkISOxojecWePdJ0IKnTvgPOgo7h6shW6h2eVA9wafZB9kxH+mA5KzhbnXPOwTAfRKnb2nQ0Y
C5csTxOni3UbFdMotHmr1gjSXaCK08TJXMyRltW8oyUu3biiAFPadt0WRWK95rnUB1NlF0q8bN33
Qtv1I8PVGKqX5GxClwiKs7eLJDuSbRQFutTgCdKjDbKhfpu6ESeVMVm8rChmx5bWp3vNnUI85Jh+
NZkik1OiDymQq3Kv7dMhA2mX4TmjEjoQaTMj9p1wS3PM3tDkMG5uSm1mu4w2NNxoWmVPFy311b7o
ONeY6Ae1BG4IjSz0g23mrbWmHW+SiXjiThoLgu8fKL8OkwoQykYStSNd8MfoIYFtjLbcd4QaP9gY
XiqHyTLlRUD7MZkBnYjwU8PcDJYJFkhoVxs85MXvKQVihfsY5eVDGz3iUnI9X3U6Kw9SH9hBTJzR
bjwNpfxt1f5n2U5qW73lOuJ4GwfIyoERYfmvUYX7L01975oU7UdZQIdxozi/Ahv/pWLjhyXTcm9g
nLhOLK46NdKzq2avkkSxVjQFRV6W+We6JfkxEdmltiWYLxHu2RlXkjPwJ2k1P3EbvVHCxldrfig5
a1skCq11m16aaYB0mWhaNNVoY4rC0AQvZ2fkUXuMetwmdnqCDcNgvwDmLxQ/EZLkwcqw6JYizO8W
5AHRCv/kh+4tTBVJxKP7x67F3yTxQ2Z78dr20w/NrsuHp2B7RNFAANjH4KE4ag04SHTwn/3wgAWz
OnGSpLL3SNNyEV8fZE0bTJZaibp1ejCN/a3DCKIpJC6ELRmrUeA9qabwEY0GdjNH8sw7ST8ikBpR
TF+De2kjvb6FjsRfLIObrz57vUZiqqHlCqhTmiKByYccm4QP7A8fLqmryKoJbHRMxFRlKHE6kg+l
+aZBnkSuH/LW+2lPo3OqxkOhl0uiMeN8WrqWbffbZCYJlfVrSqDgGUNuL5GFKXGeekQz3awv0cmB
ruG48H7iVRAaPQfJ9SpgyhyIsN3UDjO/kLnXqrEIc2IaeYUcPFC6EAHd+tiCi6hRWJZpPc/Mizjj
yB40DCrzvDjh6PdPlclBWJDDTDP1FjD8trjjbxUeKr24DHVgHEcbQUgRRgSZKMs4O/3vKDeray0k
iRNSpRuLzWyDfckgrsO9RiHK7jaIDBLcYbUUUb2dOuZcnig+Age+ejOOn52SdGQifK89IB4cUhW6
fTBvbpeiRMjiP+iZyD3k6M0GkVZM4sd8K6hOaVIlw4wniFb22O4r6cCN9qJ/rWG0c7ZTieMEV3Ck
wdNLPZKSxvhfHibergqHn1QG8jj3vJWemRvH6RhPZdpTiTVq37U4nvreJyEKqNNG6vFTa4ufFgY/
xGPVa4Y9/KIUQceJ8TsWwy94GXutROgLJtHYNPjZUVgfs9FVZGr0FUU33QrX3cLXKI8yoyeqoz7f
FpEOBn4i8EMjEm89Fej6qoG/yUezythR+6VpkXnQYsf+qIT7UtkJXpZSA5wBSf9oCWfa9/Nsu0XZ
tMtDL7jrpou9WbocBkd9PMh2eq+a9KEjDe5Di+g/lbLOt+0Ogg1Y2ApVBx1oxv00dTdtRTpPn2xi
kj0HDExPdStfHKXU8UCFDbBBpa9+poMKc3m/2RH2QKPSLdIGIfrfdYb8P6SLTfH0SgR5aJ3dTMLs
07dw79ybrXl/CE8gg7UFpljXSlunwnsPajQAcaW59FmyjaLJ8twXwluX0Wc6qv424IamPTetcZXo
Z0533g49GsB+i1aV0bwKzECwVUZci+NDz5Nm5ypyn3Jskt7w4RdJvclTnfET6BCX8c+qMaZfKgxJ
vZEfU4IszklTKBclr1tv/xxxKO1k4jdrSxFzI1MDoI8yt1PUPU+M6RiwOd16lPNAVpnmyvbrf0Ql
VCvdqf5WJcuAaJEXN79IhqhWyN3lzqg80h49LsPEai9amfQr0yH+Io0j92g2O6mb9yJ1KGyl+kKS
OG1bToJm2kWXIPGOxqBx0Ms9rFwaB8HlwQrd7OGTOV0Zk3NqGhq2VfVeEpYMa0NbW2Uy7Dxp7I2Y
KU2Ky2zTGRqq0jI+BDbLMqHdDDOSHjuD/R4ryR/DAQx1cUmS9V/ymLrrYGocQgXP0CYAMkHSShI4
QhzSKM4ZExWoRzBzJxbv7I+lgn1Z6RyjouKX1Ru/OIUQd4ZBndFYoc59yWymiz9tNfX3hgpDuFa4
szRLnv0uvgDR1xHHcaLqQwWwuLypcYh2aWP3r7Q4mRSH4861iTYoIGK8i8xGdyy7f0bSpZvcuhZN
3V81DbU99UK3Qsk6OhNBFPMRExVVgkUBMCtSkY2e5R5qFPt3wvZAfwyGj8drZ9a0ffTBOUxGBY0m
KWCItaRag2JECjpuRCiJh6iRf5K/Fu2KhlckpCTHZbsJCFg4+bX+3PiRsWUgf1B1GGxnX25jJto1
cNnegaAxx2Jw5cRffq4TMESJvXKJToqBamKTkpQJLPEr16tf2AvgKE6UaozKX/TAgkRM5h5dReb6
3PIltRQaVUpRUlXXHpC5AqyNLHXMnpJkEb3pDxSMDA+IeYgAoiND4FAr1QhP2vE/KoOAkFKbMghf
5jHqMFYg/Bk2Y/QVxGraOG3tbnxNYVZrx/ZZGb63dcd+7+eGs0WZ2l1rn1zbEGiYW7TM9+cHxpo/
HSOz94qAJNYayMCpEC9piTQ8mlisUjBxpebVfKdkrZVNiuuA/n46ELTb2LD3MHvgm51Ru5ZHhEjl
Vt7eNvHqde4z0QPiZQGjyd7C953aTG6tsNhFnKP2jtLR3410va0o/ePAGN67vjqWIRPfbFY1l8rS
T8qtn8fMHDcLZtEgaWHT18rcWajKU9NZ9+STgxp14mteYP0Zex1yBErvzlfJxkkG7e5m7JCEhGXv
Yf170Af7JfQkVKIAeB1wRbhMJmd3bAPkTuems4mF7z2FGY2Qfo4d0Klz962LrM9Q8m7YGHf6aG+V
8PWcgiHNYEf5HTQ7TmITRUvCiCSSRfQw58yauL/3vOwnRW0+i84WwqXbEjxnYl65Q87+S9ZZz+Yr
X+owK7gXpHxZvsuOpmGHvogYAUy/ja9RTqZpcsiGinOXltwX7NvoabeFUuiYxklnHoFsU2uuy4u+
UJt9QyLgm8GJfl1qEJbgchdknIZFV314nSn2fgzHJaiCJ9ZYxawn3BaZiYLJ1UhvS2PIBQx86oqZ
rlPVt1aGzpXmM4gHOAgcOZ37gg6nVbO2NBgRBE+X69qo6jVoNdQnRH7V8wnUwZ1KvqFcs3JSHrdR
dG1sC0l8bZ21Kr6Hyp5OksqzqzKsT2aSEP5alccAq0RidQkBj9LNtkTcEWNYueQh6AFek1ja30R2
ExK51WiMo3xSw8o4eNfLarpMqJX2hH58NEk7nmJo4rswtfo9rd7hm1Gp/NjfYy+kE8eue1k+CiLc
H41T5U8Dqb6h4favfPtyEQWjml1znOKWh46FoiiTVQ2l6G5I7zktfP3k031YTT3FbIXRngs4IkEx
dqvNHDTTtRosds4sTzpmIwY1jnjBDILdTI+Ij8gpPnM68eep1U+uQHU64To9To0P9AnblMdqimXn
ufZN8W5N43HAFdnO2M1Y46mFTAhGrAirMODQC6lw3IkWFUhuoHtuEe4iwI5GiL9F4t+1pIPomM6A
LXfUd4OFtZ4MvBwjK7tKPMD+DgVS6jD5/c3zNMz3pvDUdXmIU19HCju2R4GGSBdkV5FQkmzC0NPY
3jl2e338iSP7rpFvCkbdzK7zZ0OXhAiime2OyQhgFDljPTT2ixy9Vx/u9E1yTsTFaZ8rzEMMmYmL
7miVYI4dKBBH1E/EBEIugRIjdDyyqPg3XAnIN2Z+OfFcA7PAJP6q4mzrVfZOD1DK5Frifr/jUUwc
/CQBgAv2CT9Ji1tYBeJrCDOWEIR660lF4CQs/99/YR5aXpKdqjMhzSQiz1oHgzlGYb+bdMumI1OS
uU6r+uBhFnnnxEObdDA5nxSVWaBvTca9JoppH1fqtZPiBEed522i3ByUCHcJs9srxUBziEV9bGX3
UTFx/QtKbR34K3KBQcNEIWl2KvWuiKjGrSEGzsHJWD/1lHjvVd/Se50zBpYHYRJflbs0rgcftlEm
4htnVg7XY/jMTgK9NZhMNkw/O34/fy3M3oX1XDMa4WyJQMsnisWG/7qJWkyyaAR4FyWZJXmUZIeB
dA0rRpeH3jrbwVZotoUaWUYaDUVd0x6cYgqeFLCmHA+yPfn6L9YNhgKTOe4nz/7btab2RlMfCND8
ekFlzmgacw0bxosfl+5T2tuHKAuPhgmXATNZjbwbP7sfWVszzhAaMbO/Mdd/zDv4sQ1BY7U+WgbN
wHweaDbH1+pv7Vu4y7mMH8vL7Za9PCy3O15hho5zK4dEzlXFfGgbGIydkUa49PtzvHSoRyvPe5v8
l2Dsoo2uPPksS6BI35kOdLxIj5Sau//e2wIELOUaV/aD6jo6oOCdcKha7jYtDGuX2jhpKgZb1NZO
fdD45wOyY8AlsKzWXYWqOZ3svZ/hi1zpWvIHy3O+A8SyGSjFJ+S0jZfRS+jktM9RFb/mQI6Po7Ia
MspjcF1CbHrMTWjy84eYubRLUsuyA2iG4oVfFmlsWOZJedUuD0Lj1sy7tt/gYxtckrzJcnE2eh0c
zIYUNi2W/WbCFn33pf6X3w5tlddB0OQBuBAMobOZxlJ/BexAN7kx+6e0LE+h0j8IVlJPWocopNTV
LwKko1NOZ6F1P74hydZ8tpriwr+qdrTPGHJ9PMDIEww6Ozvgxu6jaRGxJ1qOplJjMOk7GrEmGOKV
Yx3YZL5SxNUf00gfG+tG0MxCKjCs8+rdGAg46zZ/K5mUtDMrfcLNykidozPu52YVmXbJSa6OifdN
pvG3p2mrbjQS5MlfIRi0e9Gh8euG0L0EckBd3c2csEBeUtdhWm6SuJbBg4JzC+0KjWPt8YuSN6OE
F8J/G8Uuxj1yKCOGzSFltdnJ4WlZO/EFMWVIEtCCpoaRZ2IcC3DhUcxbshETs1zE9jbt/fHnEAOE
igp7932tGR2u69yyfjozmbnqTGg3eYsPpWUGOtkjBjHNV4ehMH52sUq2MC+GR5l3Jzx1HDJCnFxi
Mq1TZKL/qEYTP55GZymJ4z+80OaHsHTKM6J8dIg6FT2fo2bY3UEQk3xAfA7WPmNyhTmxMALjqShC
PANGUz71h0JkDWf/fNqShIDSoLNW5tTSYzDtAiOi0A5BT6VcKg1py5ybUtlAraTkvhgs0W+UCR7E
7Zs1Iobh5nj1Wfb7bDDaOxkHybqOYw90NSelHL/M8motSyENUfGVWUay8eeVIdBzLAiO3Z3SYSYd
J/m2mrkU9FV69K2T8Ts0gbWqzcIu5m3nqjP8CDXvEN1az4A81uOfXV62FFfZ1jUPxKFUd09QfXeh
uS0SqR/cZaVq9HZXM7He1QbeHG9myvaVCwfZDskP8PyDaIqJA/rX2MbxJk/0z+W36obt7y09owk/
L9eIfrurURvke3DXVrreHPOOwOtm9H6HrfVqdl737PTcBnEQMeNF7MxpfJB3vKkzNKO5Gf14NKrC
2VskvX+NEpFjXBAvrKlK34ZdVj3GAsFRLDr71vXBpwZT84vYyAYtg1B7nYthpZoh3wG8By4z3zwD
JRPGALykSR2uI4INn9OqJKIBlVZhy+ZJ9kwA9dx59khyX7G9eeDYMbt6RXjp0PfeoJF/acLvjhWA
MprcIMC7CrLJ6EabCcDhJSVwig4aR2+zZ9NWHBY3hjtbcwiQeSwvDSNKFFhTeG3mSXwpRHcgFSk9
hylHoSS0tENuJCV2Bg5cPqXAWbPLa1RDTx2kvBfgr4GA8WTdjKJo8K6YGTYdXMe1nZg1IcMgT5sE
jn02g5on3L34LqBlZi4/Is1RuFiTiI+hASmjLzLcsXOET627vwBFui+tzaJgFNE8rwTB7kidhQVa
zKkuIwL/3NpChVf5jLNh945+YQFZQTq2JPEo6Uwrj8zHS5vj1jP0/N0e5fBrWQEYXlXnAcfvtqu5
M0ar6jeiRwDdGiz/Mhm8DUE9/H/XyW4V2SwcqVm7MtUgHzfN6QRIiTXZQLFnZp9Dj7bCQaSAQT3D
fVwU+SVu4wnGxoiSNVSPajbxFbjTNrpX8SN8DWoTYdxbL8WPFJXNcE3+tSymTvrpNmN38+PCXRep
nR/A7WOQZltd+ViHny27vvqM+AnH0m8W+q91ga+H0M9eP9C3JvVRbSOXsnZ5xZvIKrH2432vQpVe
0GI4u6kQnEon5VzpbWLYE2gOPfoz26ppqmPZjH/o2oTrUu+b/TT8gQ6MlrEnbcAG8dN4mr8NXHRX
TOfJcvUKrPyhZLcItJVA3fmjbZTYD0Pc4+mcok8BowuhAReUep7qwH8WmM52ZW8Mj+9XiwjKCFEr
d4RZd1hlgAQgFPouYQHHnolwREarH2j9D5wJoJ1UVnGAoRCeifjlKKQ3lJYstBvJ0X277Mf4p/gh
OCvFoUPOyq1HbWkjy25/RYImbTQfx4XdYnKVGsLRysFiOXSrYeTSbDP7Ja5tdFejzXPX0VHPax7A
70bc4jbor02NptyHBbBEEkwWpfVUVYCtgIqswPwweaFYsIzyTofM3zQ+plKN79iauorAS8+ULhFc
wsqN7mWrDlarPYF5TZh+9fBJYsQvuIZoqwK4rbTceiGSrsd01Oi7Nso7It45DvdRcveiTl5CWSPT
Q5B1XIrUUpqIV8P4RY335VovPFy7SlVwf5LhTpfUPS8lKlBqpGCOcfHnFB7uNH1Dk7ghwQIwv3I1
NsTZKabNcTZMQ62t1mJO8PHS3EsVbdrBfTW5jZ6tPravmAGeG6F3x97UL/RqCdZFcHeaIMChX9Tk
ubPD9zostpU9YvEuOuviGfZn6Q5cEfMRyuxZ39Wkn6E1NGdZrAuJ4yy06EaCGKHyERG80344FdJ7
kA2Yrq1shCNvRrxbvXYBvRhfYfvRSED8j17Oxuxi4CGNG926IYbvUYmm2pHwFmvs7EuU1fXmu0PA
EMwFg3ZLWv2dpG2giH0mbwXz3WsTOO1p+KSfUrKl+do9mizMFOb0bvRo11FwgNh1OsRmddhiI32E
DYZ9D1dCmBmb3oOxgMIrOCsUqqjJs/mdTTSKZf5ich0e5Nl6W2wzFkIstR3BdpAirT0IGudt8Rx/
HQ+2/FiW9qlt34c8P05Jqt+J1w7XuY6rtJrKY2vb5nPVwZlyAo49Ey2ckwi1314pPqZYRF+2x8i3
6AD1oK55RRtQt8hvHFjYd1HXbxRWw8XK+3ofEO4A1Y820ZgAcdFFr46GtMhIxYU95hA7vw+4Whl/
atyjH0XtTas4lc6VHijo0LH6JNpZ3aamc5EoR8jnzTe3B/Tfjnn0wKjobo2M3lg3ueGjPs9ZxGwf
yoOU8734p84U7M15NOe1MrsuH8kOl2mPI/MQRL310JryoxNG/EOiIXUHRXo48k0f52JTAsznSWv8
XjKmysGm8we/XlHt7/iOnc2BcdbaxiRII14UZXno4Oych0iLzlQ/BDygcun14zA18TO1QPKeTlSt
tXh3c+cQg30jg5SgL4PuakgSFOni+nBR9oi8YQgH9Gvtq/TI4W5U/YIhhTkCXlNoFqF6pwWDxblR
xyQAOLNcJ0aIjb0dNk6dFoQpZIDAe8Kt0jT8vZRSVtx8xcXn8pvQLukvxLqfXdW9RMlk+CxxQ3JF
Z72nuaRvCFZgYqAxcChCyGBLUCNts+G7gcBkFwgHF9sqJ1Ptovf1v1pnFBcabXIb42opeyg8PB0C
nzvAemT9e+mRLm2zVOt3+jD1z98Lc0SioImzeLm4NPikGYp9VePgR99rhke95fSAqCl/xTptccCd
i6LRn4w1R5LwWnRvzNZWoQqobTP9Z9SCPreH6o8z34YpIqY9yQQmO20XvcDAWA1VE1w4YQHh6tmy
o/o42Ljy8tr+yMJAex89DhYR7ybag9S/uxxF4ccZ4e8peTeI4fkztSwhok2LZ29MKUunKD0si6NQ
XvAxmsW7Uw7ZU0X84xPAsSdZKvkjqRmzYwELdzpWix+xNyAk00QMTkpRNyIim/dwdMnXBBDWuBRo
80MJ4GREs3FcykBhkF+UFaa6atEIysmv3z28IMs2MyXwri2ra7RVWhJD8B334Vnig4x4WC9Bu/Wz
GP3YmJU7WzIUooDcLqEXWdvYp3KQL0a4+B+EjscLw11f1ef/HqqcxALBoOuMEvSOKsWgTxGlF5LL
9H3qFCzOI8BZIKIbL2BwuWyMzagZN07jzSE3fWOdM8v7S3wXwLKxATcuJwD/EexEj7H6RZRWzGA5
avaJz1uGD0adDDHXVxJVbenHTPTpcVE+WeXanRJUEXSm3TNsMH9vtu2pj2INEqVVYM0PoLCIgrFV
hTkhFlW6Lyx6EGXJ4T+Y26qJskvaU90j8xxj3/v8NAcV3cpwqvZBe6u8i6bj6Q1h/LOYIJNpPTpE
msysN2b7nDTNtVHTdAfWDZg3wzceo5I6Mc20Xtl3go1vIjnufJu+CkeGpfRxpvYQWhM4FjHKgwPN
hIYIVpEydIaDVFg+qqxvz93kRZvZzompdoA8XZCXgC7uqym1bt07tEm51tK3Ljv5S3wRVk6gPYkL
RaiyMNtAng17bTpWpaq+d3itQArbOhKnqKH/XS4m6UCAS3ruP1v0zVPRJ78zStSNSROOBcH8SIMI
rhEvLTvrJjFF9GMENhWZ4w/Ws0NkN8k6TIX9YobTawaG4ET7rnlBQxqclosvd8Ba1VX2nhq2AV0d
rZ6u+fa+SZBZoRTuDPHHSbMDTAgMjcN1bhV+TyTwzMJ5LMPoKBtL3wQ9J+E4ndqbmcgnzyzTox72
Lnu8F14tD/wNoFvfBpvWE/69djBZAN4w5SpPZH4lL75kgSyvsSrD4/I2NBqCb3vQL0zQmEt7JqeD
RkGboWsX61awFyoP1ktEWxVzQKOF8Aofyt3jgIhIebVxe1E5upYrDgJfSBS1+bOcmFPFpXgKncL5
I5zm1pmgUloacBvOnWsqNWLsPfRdZckhN6HODYdUe60Y0q+KAXEF7NRrWnmP2uxpMca0wJZeKozD
qHhYcoi2Y9H/AWI1YzRbYpgiHFHIqBRya6LZ8qx/UiVVO/C/FJmZMN6CLEh2/JGkkcw/wxNrZRKw
GPTmGzXInzSni4wEfgK3QWEuYo3Ort+Fl6We++4s1D9LEt2eG4usoNnGruXGeWm6mhyA5+anq+zZ
61P8o7FJdnVg+tdRkR+wXGTLqWhZHTUrBG9moN1avpa6NR2XzHmaavdjmDv5VhbWRy/FLgkCeEcx
8M4w2uNFNN0bbTjwGA2U8OVTI/aInsmFmJmInyk8wo+OohQ35XhCunfGgFs8HKJjHjqb/fL7Jg8k
b5xY9SYohHo4wibxtCPQALA5TbaOFB4nGePnuKgejhFhKsx93i05q3KF3Agnbrfh2Jd71BdqRWjE
D6TyuJlG9vnljrZr+1qbZIdp003XO+dPEORPmK87Nn2awJVzrtze/Cin4hkLMKxb5fbMSMCBJWmL
jj0p6qM9Jl9pW+ZHHZ7MrQ3QOLF7HPGdgrYVdD+IF9yEdvtP0JF79nAbrmRq6iTU0Ila3sLld9k9
kQWEVWN4c0V/WT6yHFx13x1PBz03dhkiaJ0RfZZB+7cu9FfYKkR3c7RjXWLksHyHjQQv/R/Ozmy5
biTLsr9SFs+NLMDhABxtlfVw54kzRVF6gUkRCszzjL/pb+kf6wUou1q8kollnWlGC4oMhV8MPpyz
99oJ3Azlc/IPyX9DdIVTNGymvdahRwdaHt76vLh7EgBQTM0Tmp3EXyZ0WEuc1ET8QlnHZPchEX51
0C3NmR6cIUVWH5YhpzSADr190mU47b6/nv7Mwa/grxZpF6+X6R1FU3ExR788fw9WRYIpibP9VjmB
+qTjId4VCOUFkTKgheJdH4no1KXDU1oPL5It5XKMyZJxuu00lOXVzm9LzqD6YF6CLp84xvDPqaBf
Gn9MwDLfIAr62ptoTr9vUwq3gLfphv19pvO+2E32SoowWraQc6MWwSZctq+Yel22BE63a5InUyOc
opwxXssbl3EcxhdPmX6sHjoaAudRjn+GmLbvsTE59ynJ0sdaGnCP4+FLoSc3oFboKxjEafCoGlQ4
+WLhJL/N24Fzr7sSnS0+TEq//77aSyUuJiyZjsPubZ3J6sHmSVkLRZTGUjSXCdrxnoUyTNW5ZZND
5Qa2h29k9t3vozyFIFT7Kg7WsSzb0qUOHoQl/m3odmCmQx6FFbRbF+GZrhwQ3ySS7cKGwrmT8jBn
CAW2Thm++tSiZgNgt0OhhWyQMJm4rgLSMhEO91F0PyGNUOJDLrItB8BiRx0qOsdaGJ3rtNv+fwyc
7pzNkcgkw8N13g5cN2pvSI0CUVfhMG8OIXZX38WSQ34kWRfaBmvqX8KdqLhivyOSqDQEaVuQ+1ap
Bk4x6NIPtVCPSZUynU13WhrYe9SnYk6yfUpuBpH571xs+YvEbFc6jjB4V1xhGfbbMWsDNTBA4PHW
qk8iSoGgda+N4rCFcYlOmo+TP8nICGXPOz0VBtX0+kj7z2G9RbDgDQm4i+k1kqH32ATOt0EInQip
kXC9aSIn2v3Wqd6/a+Yv0jvkA/6nwX3KFGCAqUg3fUJwn54VxaGShKmWGQIOYCaIQ3IP+39NUJmy
UByDfoLjPV6ClIRtUdkXx57PxOR7q6qMLu/cyOsoWd3UTXqwhq2UiaZFd99eFDrfVmpOCn9qmOG6
TGNzq6OPpdpkQDBUBOs2L0vVBQ2l2immJwKlKLjM03US3PRJf9f3To2dNpt2sh9gNQo9PdoFZ+1I
27aabR7LtuO+gpFNg+zb0pd550PMg/zxNRI2xAXbcAU6ABfM5Xzn//zCMuTX//zD+B9VZpi4ChHx
w8rAWqV89HyZLDYUIvs/raobD2URnchyC/ecLC51VN5KtiMf0oI/aSuZH/PMfyB3rr+zKgPRY1Bc
ZtNmwuZp75rVcNDMB5TGxSdaGgbp474G4UPPj0miX4wgMvZVUTpHCFNi/c5Hu74/eHvmbHollOky
SdhX98cXGn7gWY7RZYTS0PxP9nlJ/6OCuNVZ7oehpI7jC6VtTbNWB0s14BD1jqxMmi8aVWKLeesR
2Ta5ewAYNkVCLhhBQx/jbLDPIkNjE0/3UeGhvahFfhPhumJZcfJ3cp2Xt+vHe7R8EMMxTNs0LMt1
5qnwh3vUmP2UVyXidsdGPBsrFiMEf1/MSX9pSqLydA4kfWdWdwL04U3upH+xG6NUEhm7lOjWKSq1
F1Qb00a5WN1+f5V/nhooyJgW6kSHCr0pxBzJ/sPg3Dof69FDaCQG04HolkNwobJz8cP2cTTHQ4ym
Z7NUATPEkBv8OOLGxcvRVzH4wOamQEF1JEPNWdMndQ7Eumt7Cp8JyWBW9IyKig/j+VR3NU7TsJtP
PTPICm6v2teWHT61urP3LShu1CrNTVQ5VIE0SftYIzWPfKJyy6bwUzaaf9FvZTsLVr+aoTngooJR
HkReggCx/y4l5imnf+fWyevXS7d1m0mTAqpES2JI9fbqhLpIqDu3ZOmUpYCxz+k54bhsV2OMC7WH
hKPBkaZwZIKrwg+4fOl1+WXZshZjPh6rOXoS4FjGehBL7ijN0MQhxzKrwUd5XXyeRkMcy2RYm4Mh
7/p4IvAyLcyVzxF2A/YKioDE39GpCrerROed2Vp1CKL6HEfosLXa289Gq02s52QpjycSJGowtez0
l326dPWbzMm0m5Aest0z1CkfyYtLuueqD9x7RaglutwwfG+l1Odl5ccHX8eMIYz5+XJp2jjW9bJD
54up3NZJGlo1VLwerYi8xLiBXYjKSK4jPZ4+R4n5ykeeHpEnf28F2tx2XNNBeDvQA3ZmRZFmzbk4
5RRz1nfHO6pGGU/RInoy6GHaLoZmK9PND1E7y3uz6mQXNtGS7URq85AVqC7S2U7LgxWPU/LSh627
50osYhn0yF/BS4zHDl3FmqmShCXKVqsCfx7Wlr48+uD5noeCv8+jh+JT0rmlpoWSaGmf1wZK9KXp
YXsKD6abEDAS8dIjYksB6LGPLnck2leXOqg/E+3n4BQkZX70SBWWwxQ+L0XaODMpErjwIYtUeEc1
x5wqFLGuzX6i0YZP1P3REgmp9ihnqanKlJiVrMz3RP9SxSkrpMdjf2mUfT+RIZHxHsOVC/eijG9M
0H23Gi3g3dAS7YL/CPKAw+vUN7uxQKFcNdg10eEQI9sV+yIoehBvgT4zV26aGFVwUbb4rmbVk+Z4
zq7lz5dicZaQz5yCOwTDrV+8WCOGTN6WHW+o8sk2qkNxlqL4KCrju8TILO05CZTXuKrJ3f3+j6Xq
IC/MpQ8fDhX7ElzuqeEgYiP+zHa6T2gXYH5XsXtwYeMds2r6+v24YlmyBNid1CDGEFb3BaZdi4jE
i5Cue7BCcPchdb5niMnWJqF4ocefs5E6phv7grWMRrcYwKpONnl2bT2Ge7PsdxgNMnyGJsFjHaaY
RXABpqpetVYYfm2r6cVw9O8KObsPYGu4U33Xog2G7063l53CxpRh8XEIPYygHBV4HD4aBrCyGiIa
8tXBoFPSps+tNel3YTt9yOuAunQojHPQAFlQqD7IrmkIGauGFwWMhLZyV50sE+vx2Er8F2CfEeTO
YOD0m93nw2MTNfE5hDwEBflR9iQ7gzbfVlh0luN9glmb6DLPXPdxp8421qO1MYgPfUMiV2i2/SWT
4uNyxKo91AM+EC+qV+5l+aema/7upUOz6/crkPnzLDEvjOxPheUAnjL1t3PsmOdZS6UMn9D8Ui4V
Jfxg/mYkz+3CLo19ZL9GITw887iclh2Zi7TsFtX9ankCPTt58jJXv1SdHoAMhlxg2Lp47vp0qyAi
vzq6f9IDu0NeabWXpdymIhXdBkbl30pJOGtNkl0cuLsl5TqoMVF7rkDkRNrMmWAJcsPQBRpG4r0z
Rzrz8vp2iuTD48ZiJ2pI6kFXm5wsyWjS1hYffi4CctDptgY+/4CU6AH+NZ73laf5wS4P3JxmEK1+
3wThUhm+vtet4gNzS9uswGiAxpprNLRE1Q6bGZp8Q0egg2Vjaxnep0CgUs3HqLuoUiM/0ptFWxYO
s2UO3sUpsMZkar7SnxOH1BieljKyRFKG8b6DV5qVSHX78RN843Puzckm+ZgzxxSfolk/a0ToiMEK
R7uZd36Le+Nu6fXnjgZBLPFeCU1FaV744LB1ItQIpa827O70DeZ8eauPw9e0k3f6rLnzGhDTuzEo
+7OSsaL6hbxlcMtwzaFMv4isUS9BgU3LMC+W0aenya9Qo0s1bfwKgqvou9Pvn9FlF/T2Ngl2SJbk
pOA6hiXmveoPu6Q+SEbD7HoBkbUBAI7i5y4aQIDaOiEF7axvi3KMQ8t6W0TyErvI3FBggwDxsEvW
osmOfh2P+0AjHjSeU+7NmFzSsCzO5ay7dFoEUMG0+/24zfkUfTVug7Oz0nXLYv1VV+MeU+KhiIpj
3BHiW1vR/8bfWF6W7YleY+ypHR0vXdPm91a64kg2FB2p8HGOUZaNX94PRFx4WnzKa+NUeJl11qLS
ZHdmnibL7rFVkqgV8hj5CPDxPDYnUWA8XY46kxNnW41jJ3qHOkAP2Rj7wHXuCdoBmQ09bcuZ9fH3
n/gXd8qUCn8ktQVpsuW+qitw4Op8NWG/h9LIsOSLbg2Smm8SPWnDU1BBfqLFZvARwdtG6G63Q8bg
ipxavt6aJ8MF0xS6hPbiMnLhE5GR3KW+yxpNs2A5VRFX/s4u/OdqCJOAzv8segl4AIyrosIAdSwK
4wgtYcXj4vXYTqCLF8yBE9SvlPiiLu6JRo5YKNhukEM7aa8G3fSbIXS+kR9co0yMnUug4ScUFi2s
2mYZb2zYsy6vINgX/xT2/gFy7/jxnUs+T9A/PmTz+YaATVcavCDCvD7fZIMjJJs0d8Ov4TZIytl/
mc1+4y5dAQIVtwj3HgswDEeqT6R5WeaxcWP0f7zsDSCUFEh/1W7sdD4UuDGQCD8MaU8bB/hoHEFo
PP5+yMv1fDNkw9CBngnFosMFt66uN7kCtjmOfrUVvc82hfpHFsCrUGzRFvEk4igHk/hfsiIeN4Uu
bZtdTp6ijoIDcMupltYnavwkF5qNtgWR+/LOAOeDxfUAlTCQenOmt6S4Whc04HdeUwXUDkd3XOtl
7x0DsKL04DXMfS1KvcG0nmEPlSeC6+K7kOKNTzqH9lw20ImZdD7DKv881i0nDunfYNBW7yzcxs+H
I0PaMy7DkhTy1HXtQTAfytok+iA2bJSOkwGXP+uPbUMfNuzoc8794An4AMVTZQBJppNxcEs4OoAu
V4sgMkLu3YJnNEQ67HQB9dZoUnX8/cU0ry8mZzhMKsLBdow9xlBXOwyDuq7e5SN2reX02DdDiZEY
jS3loUOfNs+60g5B25BRqsGPz93hI/Ebxd4PsuHQyLvMbse9apLgE8jfg6MZ9XMFgOgm7BqLUi9/
LkWgrZsujtAQ1bssIJVikLV1CQf7ixbZLiVg+0PclqQgOqQJhgM9ogqV0a6aBrXyBhU/+Zo4ZVSQ
1ov3IotD+53FwPipCmgbluMK15acxXTu29tFDOAo504tnu1EuJlG909ssOHWATe9Dlvofz4BBpxw
gFNzy7OnKKJNhGv8rDT7dqlm/f62/Go8LkuSK9j8COaOq9JD3w0WLmDEBN+7lLjjME0EnkLMXyEI
cYkVkdIjsrCuqOkObnGc5sBVM4IO44WsNzQW9HdmYktcvXi6bUphsiGzpQVOxroqqMWhKoY4UXKD
gExdvHwqHymSPy0VNIz7tpSwRkY6qAVKrg+5Mwri4xPNnP3YX4LaxYEy/4uqJX6tglGNtdcHZa5y
nDXTiCQ0xYxnMC9ROu5ewPWoi0316yLyQNHAUHRhBObtMGwEYaJkSy16NR63VxxT7m6xJ/h+dO95
0aPnl/UhDS11QZdBnYymPcZH7QMxXoh8EJMg7+Kt8/50zIZAPUfUZy8xvinapIdpZOci2o5iRqjS
C6BR+c5rZ/zqUlI2MR1Xl9L8adOESjoqrba0gZJp0eMgnH2nx+Hen3BX6amsTkrhYRsnq+OZd9xD
IfRXG1ThyTURH/3+YVtOET9OqPN9dUyhW8Ke19plsD/s4OoGMAe1AXsjjfLveijNE9KdhNQZlAit
YV/6aLb4aVg2zN7qCEoMyy1Wlte0TJ9sy+O8RYHJoJtxJiR1Q0Y1vTWbRMQhil+0ieRAfHfGmYAU
KEREj1pap+9bbiUdOFDuoRZdQo9q61JJsyJhnX//+YxfHCQkBSpq+wAuLFoqb19uaxzRf+vyXwcJ
0bfh7VJEijSBAiLMN+xqzSP8/34fOtmjruPpdOzo4ffDWBbOt5dZCF4eQF82RVsW/KthDGmiWHiM
jYkhjyIOgjSz8EFldxY2ChvUsk81RmiBdl5+OEev63GvPrlWdRh1FK6G9fh9mq6tkuuYWu5ppLfW
zeYV3x7/JB0JHJ/V14eioCikx2XzvBwD/Q9SNshGO1ueh9hWpKuQntvqkL6y0Yl3GApZRJGXXpTp
YKKxcG9t6BFYO3hY2K5qDxx4NMivUzqS5+lbzzppjQflDU+tPai124z6p4w0ccBk4sWn62YDkj/7
FNnpmREGaIoR64j0wBp64pK01bgtHBQsv7/Exrxnv7rEJodF0h641T/XJGECRFKjMclhB92SSPPb
lHCt1oX6YBvqAmALVA+teioa2mteU3x12V3u2ewTwqG5J2Vq2s4cyYJ9Z2A/L7OslxYneEc3XTYv
V4cNm1QtlQ6zgb9HfLbcsE6DALAIbMGkHKO4GD/7QNxlF41YI8I1Cszik93oOxTq+nGa0FXMvWR4
7YnSL0PX9ByE56Pq74f6i1OCkKyArsF6yPSqXw0Vi5PpoOiQm1iOG6sk3gMd8teptrNzkdD/RplB
64CcxqNnNQD8EfhvKzCCweyuTECKYjBDCjxEszfQP6g0CQ9TXGk7CwwZPWX9mWTCL78f9E99BMqp
0mBxUmy2FUfRq01rJofAATwhNx7NjRGr6OOk5Qe8aC8hAhMSqgF5FhOhL0raONPtv2WhDzMQc13w
hHgpq2scDvPHDW/fGdovbj0PpORyuu7SVXv72jedp+etgad6qd2ayWtWS07veDRIM7H618dRBWpV
KNt8SGNPUBtzzVMfIR7CPKLhjU7JJVCxcRt6tToV8FNvFcfod0Y5b3Cu3hzpMj+xEFCRNp2rOVLm
uhM0niAlLzWRss69lxzexrrTw+mchTE61/mWsxI7T2Xmna1Q3ExuuSFSQX31mwFOdaClu3amTLHY
Vtvfj0/8Ynw2c6Z0uLk6w7yaPH3AcmM7SLEROhr15dUOwuGLiFV7wAS3Tcvie3lOGxoo5yqiF1fh
XkqspHlKqUf6Wj2uv0sgkyT4nEf+jXKwECwOmE9+2owXWjPNJpcu8IjY+yyMsnjU2aC880l+3moi
u9GlPe817XnP/fZ5yNIoL8NKp1E3d0GV02NQhrvMH74SgJavOhq/67o2GrqVFIpzh8aq7jp4HJcE
N51Q7OHFCItyJVojOnAUXyP/sS4WOVUavFlM2O6uzsaHAJzDO/PYLyYH9n9z15E9KZ0fMT/sP2wV
InQFlY0CYTMxE+S91x7GNrpEmYUTWgH9yOYAHy9qoNYiB1plhHaLiR3ggtRENTER6QwzoxYaJgJi
HDW/2YcRfMBsQmpNpjTtbOwK71zy+ZK+fbjnXSvdFsfiy0+7e1yCrd4UHaPG5rKdbBhVuWvXiMia
nHyaajpGIA3AyPa3de3ve7suLkwmj72C/jaOEBLaBuyJ65sfSvtUB529JXsKcXx7s1Sowjpp3nng
f7lDtKSpO9LQeeyvX0jdidpIqwx7U6Y13Ptq9iThrGLjbJGWa3bObWjUYm12TbLtR+UcmjR2t10S
xMe8SNN3VgXj51nMVNLlnkvqjBAHrvb+Mz5gNIrJ2RTZqI4asXNHeJ3HmJL/GpseKGAlqK0HIe2l
FibjaNn3PNKrKi6clasTebDKozzajS6ZMynm2dcB1eB/ZwH76ewkONIitXeRdAhTh0H49hntQrNE
iejrW8T8QMT8rtnCqDA24xx4pBX+1g6yv3oAuefJyT8oTbwuLfpSdtgUFP78d56+60vHeOaam5SG
Uq7t6lcvPG6uURR6o29DnAernt/YhjjXJvdO+GG/o0REVc0qEzDUvDIUwMbvkmumEcprRnTOu+Fr
KBz7gKNaHMXcbm1lGBxTXPfDmEBvmVUHBdY718y+osaQG0j5wyP1aG9v67DqOGQM70wFzvWMPH8s
2spSsHPWHUNeVQ6w01K/bGA392N9GtgGorHYL926ISiAIIh4E48FDvKh1jacKbsjbrbhPnYFudvt
1ms198sYEU+0tC1aNsYo+0Q5nak/wVDM2KODmzuleUw6ME4WAXx3jXU4/+Bb8EULS8duigwPtHmF
wQT5nfbYQc/T3Zykr5QIWU3Hyovud7eU22uH8JBxCnwKC5Z5Sw1MX9nz2ROiFHXM2RiNgfLvZb+c
lDWxfBq0uKwn+cmDXYPrfOsYOfFRswnPCYBizLkIojPatRI+ejj0fzs1DMnZYmsMn74/15P8ZMDG
XBVhhP8ixmtsD38ZSZjz4bJPYVK22wVZkGMWRCqLOU9PwZrC421QIVb5TiAvI5DZKr5X7f/9z+F/
+t/IQEtGP8/q//wPvv8zL8h+In/16tv/PGwft/8x/xv/9Rtvf/8/b552z9e/8Ob3+Rv/9V/cfGm+
vPlmmzVhMz6036rx8VvdJs3ydzO2+Tf/uz/8t2/L3/I8Ft/++cefeYtJhL/ND/Psj3/96PjXP/9w
eeH+/ce//l8/u/2S8q+B1vvf/6u+/v1vX+rmn38I9x+kD8FosXl7FK8o28b+2/wTw/0HxVoabvNT
5ShnPlNmedUE//xDGv+gKErdgf2mTi74fJys83b+kSn/4bh0E9jm07iyDLr6/3dcb27J/7tF/5a1
6T3pSA2SpOvFFnkAg3JsdjvUOg3HvprIpNkZqfRt4uPKkdQXeyJPwqzoXgJGQBnGsXqItyQ5EgfB
0rBXnQS1NmbPlcW76HqZS+4FC5NvBmSR2MOmQjeyTrKhOASF2OjFR2cC/frDxf3Xh/hx0Nfr1jLo
WQHIYoGCkQvxdvbNEr2ujHH2RZlmsW3S/s7MJgL8gF5I/1tdAQWj04VWXvX3viLOLR/IygbCcXhn
IFeL/jIQxYzLAsD1o5b9diCmXvpuZuGHjOIp3BC7CN3A0qvdRFLkmtn64JT23y5+fBDLuMZQORCj
505//34YV7PkMgoYjrY1T5U2JfW3o/ACkjh8L0Q1VowQ70ijxV4BBWZiw5T68p1J2Vi2BT9sdajb
65gj5v2Zw5OjX9foOijX3sx2nZEz7W3RALX15Betq5CE4mw1BMEHZI7azzQ3qS/741dsIt5lqpv0
PBo8ALZ+SvuevfSmDfLoPGuaYBKhK0p66mGGoTCOjfoh7otxVUb1XznQyaI2jCORMOLA3pAcx2lc
ARF/7PQyOVYxCS1D4b7o7aBRxS39Q0xvad1EUfiklwSsiNQ+h4VBuitBKolHHG/ZkpcWhzujVs4l
i2c+YHrOKw5rT2k6jc89gBqVmWpbg+Zk4+u+NG1PKpWR3lshO2BSLsgQ74nYColUCmy73tAVht/p
dX+3M9Ve1I8Rz9592Tf7nlSDGy9Crgfbbj8O0EB0tlbr2gmeECtmjGsCZhh48QlP17qY+ptICuum
GhGhJ6I59hZKQA2WKNxnkLKkfq/7qiY8F8V0KulZxWVMBrdu3jb90JPfHt6wqOhbSbrnEJxrIgWG
jFgCEtH8nRK6sxls/znu8udE7nslgz0yjs9TJeBdO9ZHTwwbN6mTz0U3VGu7t/2N66NrGInDXLk+
VJrMxyeGFLOEqFbGR12U9PGd8dyYbnZyfH/aOHWU4TUt7jVFw66BNXvCUXoY1DieSw0vv+k0HwYb
1r5bebdeDlzKGBv9hHWuBxxgpbcYqNoZiydO9UejGNuXgtW1BWK8Mwt3fMJ5NhuqO1rvboW3sqme
SZfQb4euEOdcE2fs1RFNe4Mcspq6kdF64c5EMXagVwtqKiIFWsD22XUZcC3N919T0Y38962/PTft
TorO3YrKcXfoW6gmniJmYW41L0wg2Wuv0mhfCI+H4oWnGuI7+Ty6Q0VXGwEU/f4VXxpO1+8cPRQD
pQanC3ldP80zhzZkEfngYaAzJSTMiaajIwaLvev29J7l2VQ+EcfO57DIKeqluXfbJeKhNwgwndL+
GXnHMcJHde89sy9V25HwO58veQUTqSKbels+63UNGpTu8kpzJ/3gT8UN6Jvw3Kp3TqjXG+hZmKbT
0jfB0NK0/KknxH5VBj3Gg3VHqWcjCXS/0R6dEb5SW8p23dTkpAv8cDN5LVMdfZsp3xOT523zIn5H
XnAtwmQwYm5IGnRlFP+/blonNeVmYyi5ahYZ7ZyTckIzVHocW7+4G1NTX8vYkBcxfwnmiDBEdca2
Qc2COD8nugZQJ4gVIy1OKquCmyISwbYyea97dQmi1vizMJFw+W3o3vv0E7VBgPkG1kHaT36ZIt3c
hZU891o73nSlXTzhKNWAGURoN+ZdXR0jatIM/W9nlqi1Zu99FH6KTTtDu54UnvcxK+pPKTLXe6m4
hL9/9q67tYIuI+cxiveKlEbk2lfrixWbBCprACD9rM/Oluq25mDWLxhcMHzO4eSBARxcoBW65Cx1
3jikT4v1AR3MauQ9IWpMeuWNTaHiRrXx19+P71plsYxv1inrFA2op5hXqzC5cpltIgpcl2OvU3HJ
Hya9brfBUEIRGtqaTEf0TFWo/grsif3zPKv3ddUfWtx8u6FAOWK3frBVKdHqOTbdQNrG7fLFyxC6
aID8D8u3Tf4Co3APyL8D1a35j776VKUmYL0BvGkztO4xhG+wT+UU3uJiOE+pq27DtHxvDb5e8rkl
9OzYu82VaEdd96eRJVAHNKFEYoQ68XCToO6VkH/WgRndk4sZHDw/Z1mD16t8dcxc+ohUtKO7wZi+
dCl9Fbq+GU6fh3fuxXytf5yn5oFJ7Bk2+jtsJfZ8UP2heONV5WDLwY/WLcRyOJS1extVw6k0AV0m
uRBbLZBknvTJdHRH7krZDfdN9klPPQv0vSwuwTROl7ZnJfM9OwMfFUqIcUre+F5q3dCzJZpHkMeN
HHmVZl0XrCcAthgntvYYD8cQ2M/jUDsRGLMaFZZLNIruVPktEIN3ej7XqhGeOzQMOh1S+rkmO/jr
02kgi4rbPS/Kgb+VLfr2oRqbl8lr2Jr6GAjHXDwgvDAekijFAZqjsNXw9FWxh/uoji5unlPZUjHM
ao+kNDmSA5S4xv3yxapNSlnYZQ+RW3bvVAx+8dIwj1EaRPNmCk4fV9Vs3FwpklIo/aZzLCsB3Wso
1+2IGSTWi3Zf67FzyDIgFUZuHYMAdVJdD4/8HPeKrtnuef6WzJEKpJj3jaBxQIINMYsGqKgDUVOQ
wymmfrQEwaudDhbDMxEE2QRorn1t2DQQlSDYk9yLYa2HZTINz+MkAG0n0yUB63yqZGq9s+pY1/t1
7tjcDaWphNSeTuT88x+eTnomI1FF7L7YTodbEFr9OcTLT5vdb7d1YPhHcCDRjfLsI58oeBg6md45
lfMoSAgB0eZo90WV+g927ISHpikssmfI21Z9Vm/DEtsNkELAq02CDAgscbgFvBDfTGC6OnJeVwAR
4io69oPxdaEvxXOMYE9UQ77jYBoc6iHtz0j8w1MB4eSIiLe8FKFT78fRoxZX6YKH3KgubsAkZZM2
PBII/wD5p2jC7tXsDkGFoZwidHEZ8SlCinTadxr0cp7s377gTDd05pVEuaM4fL29hFZXlyOa/Gxt
R2TEBk47JxoTauAFdXCPk6flbTAkso6+hNEbt09WMED/izuMlcjBV6NfjAdX68KHXqBLN6x+PNhu
XPnrKnJo8HdFucMS0ezQkeZnQctk5XZd9EFVVUSPwp3OXacNa7c0cmMHYQttpp+xR6DP+NqNlCfJ
SBF7cpdoxnv9uCZGgbNQKeHFBvmX5Tvch2g9C69ENx1rDy40k0MfgxmqUst78Ou6emcFXVagq4vm
OjrtadcmUMsQV52PCPaM2dhBgungoewL80ObN8XeRUO8Xb7N8gKptN/ek3CfHkMNHL6mnAozU0pS
B/6bQ9aZUN39afo8jiRY6ee6hIKSJcfE6e1b34r7O386wztZ2UOcPUwp5sE+RDxXiGqbwwZe+6k/
HNnRdR/JlHqCqvPOh/xpS8fWgBaZ4khI6YIG2dU2ofNsm4RXMwJ6Kqd9ECf90Q7t19HKP/FwfH8/
HDk+htQaNxKT4Nm3veHkOWSMZgY39vdLkTVf1LcXHW8W/ToGY9msRlfjsXHjAhYHvaa1mbcDja92
/ZA8gk0iDCtIgltcV/5tBnPm+xdyNHtwPQVJ7MlwJLpoXdHY81fOHYIV8p7MqjuVLQ89K2/1MTQt
jcBTd6XEufFlBih97DApZ87zZOOn94Ba6Uk2bQZPK29tzfhUeWB6G5cNbelWyZ37YOVCfWQdyHeo
Eg2ieaZmUze8MpKeIb6wlBAS99nLuv6WctW4T7SPZdLlR7DthKuYtb03+wL5S6YaTjOaTUTw8NEP
G/3cJbJ858U3TPfqei7bZIee7dyUcc3r5Y5TzYBTNaDYYUw1TXtxpBFaX7RG07GoglpvPAAaTpHr
Hypl/RmiqvrmRkTDqLynOtDMC4Tl3HllOR5hiiHs68J9UWbJnbRTb2NESjyHo/NRA4J2i99geASA
lu5Mb3ryCcOGCm6RV5WROQ3c6nG+tytlNWqfGMb4RPpEO26b8VthWvadhjPwoUqy/tZEVb58F3vN
F+CPI/gz0sDGwOYUOu+t7RDVleFDHQ9QZ1ut0WJTppCu+x0wGQUweVMG9lPSD+mmjuCD9ugUMlWp
L2YAdVqa0zefyQsTwGoC2/0w9GCLqVsd9AEofiFIrwzzPiRbwu/XZaXkobTbggPXKFeTPvsde4u4
sEErblLd4ItCoMQBnZ58J//mzcVVqDnuinsCmCqmHeNC219hWUhWYEbVg0fCwMrt3eKrgYpuaJv7
IsnJ4iiciHbSeMSvUd3YRVjdQHVidcEv5layvBEckTe1URG6YE/OoYSa3yB3zwtHbTHAUNGeL48x
kCw5hbLd1akQH5pWPmiZtJ8w2JaoN1pi0jijl63FUac0np+0KKchmmrWYx5XRG00dBvZ9ncrq2mJ
H6yxrzRh9YTjTR06hTvnO2UZxgNZqQmoQ3DmuihwW0ilHgS5CrnpGx+CEKY0+innv5RUgNqdd0RK
1x1+HnA6v3Mp1KVHbdCrfru2xV2bOrQkMG7XM8Q1bz/aLey0IeZhnVICFYIeWYIP8aZ2fHGPgjBe
06CURzDWkqbZXmZZsiZHkGmXRvjT7yc0db23ZnisuxRp8Zsumsq3w0P3UI+lhkQjsqznoGS/UIKf
C4D9HKB7xxs/kPdM/oAwCyI/0VLxILkwayZXfMMUV2zZZOB8j6xLVE3F2Q5gY4xpSJnWtlCEkoZY
sevynybiLj7S4n3M21F/sKgOP6RhfT9Tfl5N3c4Oel9TFPKmEzK5ZOfEfYujkHjhygoRlKXD+Lh8
SeN4h2muvnMS5tS6IBBcdQplTkYKRKpwlNVrTt3TX0B1CToOk4ycJrTpWdoQOzB+wodWrZIGLDgb
+mDX+/n4uc47NhNh8TJGNHr7Il3LSKhjOWhsJyuBvDlSL05EBcRO3PqYIXwlfFTC9u9T3hUFjyof
E5xIY29tI8Lnj75PAAqN//ZzBzuLhD7zxTMz84iwv/r+5xby7rA2/g9h57kbt7Kt2yciwBz+kh3Z
UVnWH8KWbLKYi5l8+jvYG7gX2Bc4B1gg1F62bHUzVM35zTHst7iw6zDpkH39z5/sf8e2dJO9GiWD
NRZqcfzvgjar4gF9GMMTToQZho7WcCc4w1zJ1FHhJHml9FG/V4R7BDb2NRbVwcGcwWanzE7a0D89
aAz0ZzSWzpJDA5zh8bIC/HWs3fqnrEPyi+bvepTexrJn+2QyzHUrXAJga7P9OCFwBvVbZ5dMxNnl
8RW9LWsH8y3zC0MOIXjdXwls4LPn6SWoEe+bsNe85zohd5W5zp0+1WsEIeMkutK9R87o3LmpdkGh
vGH9qoua1S3TY1HgmqeuE8bbUEAy02myESDWL2UKgj0n1PO/7HVosvxXf3QNnai6pzq8w+Qh/r9n
lzGBM2ahwdw7634SUS6dNz0PSwQg0GYWCqOLNkJfKaJ9qme+AAX10QHC4em2vEmnPcRlZYSPA0I4
IywpR22kOt+yaIlOD5w82ziGNqpnWJ2SoYYoeXN0HnDCq4rzguvqYsNwcylXr6jKfufVMnvTM3sC
POxQxrzNfVGfmNpV/CLW5fvsQEeKq2qfzkYDJMTL9rUnrJ1ZgjbQm9J4w/Mc08A7RWRXmT0cqSDp
RbNJk9Y8Pl49DuBxi50F58yPeFjRwnS1Q1rn6itLoGjHSCyqHS9zdnIRMhByKs6pZRfnHlXDpteL
4rkELxTrUx9q5mquKHlo9Hb5oWTyq5sZT4nHug57zQFnAntlN2FaRhkINIrBV++jnNxv4YjpR9ig
eQjqfiSGNZ3qTKvRNE/GB8wl+AJdSyFTb58aS1W23ijnYBzV/K10/ihM8jhsrzowMs8y5VrNPC86
2n1kn2yKUqGQ1Y+lAZCCwURiWURrRIAmeB3xB/q20ECvUqu22e5uYfeZG5XJ0XR2pw0ZEus21+Ze
2AZrpiTRTo+vVByPCSBLIsbwK11p7lllAjvVe/dAk47IidECrmygOw5IjwJ7hZdFdn+p6FDE0JO4
gaVHcAoD8CJwz2puMFCbCHGRI5HVzOk0HtTFP1TfgVZPDSX1SAchhXgcLH4GgtFYdlRI9IODfPbS
YgHyUQI5l7zQkhPjwidTqtONtQk+pCn93VaA7znth48MvpSCVbpS6vfEK6ptXzTNEcKMDdLc1U5d
k+unx1e1mYNrLtTuA502W+AbH8G4VWKXj6FrP5J0ss7zuiotcqk/kx3ZTdXk3eZK3NiclaeUefq5
yupTqzTGBPFt6i5GUY17pWz+ImbrLmPbM6hR1vk2ZjSs9Mf4m3JgtkjjR8TyKz4ZXTzgqJsaf/Qm
8wr7QN8zIz1s8MGwU9oJFXQti0haKIEJLDimLfpCkb28sUjbGKSPAEtVf5yIsWu1XZp7naoJTB2k
4Y//odt306l2U2IbT1rDgLbSEXBJRM18cRF3h+YI1gyPXFU2N6WKkZYz+cZmEyV4pAkR5iVpvbZZ
5p0kuX+ImwXEhAKYT2OHvlYsjC1DaauccFH33JOxLCq4X4BXMdc3g4bY57GV7jCgkbi08JKZUOJv
Ch0UdgrL35U+DjE4eo0GFdydnseB3SvN1kZdzCXgjrfOuNKz1TBu8SIfKHgZpaiDhEfIdRCZdRyT
9PyAKY1Uoq/Z1FS+3nhO0JomYzX4fQ/qUM8nVXHmsO9sv1Ur+1DUMQO+0TQAPksghoOMA9tnV8Go
utWhTtqB+nScXydwepso4sw0UzAIhd49lbGRHRKSDGtACLSWdIKGbh7NMCQtNQ4wf7S1/B+qJQB2
24kQILPU82cyZQ6CAs+HyL+3BNr0Omvkrx0/bnaG4/42gAM7Tf/3kDMS4Xd5D9dJzW+CDuuzgdzt
ZgLvi92h+M1kX+4reR/5TjswjQmA+NS6XHIeUDbOkurF1GrsbvCF+52EQ7rF1+XRxEPOnFXOlypI
y28qdtLME1ZH4Vi3JdPKQMZDecntAt+9kS0XW2ekh+0hsSxmRE91wioFoLuiOn04ORISqCEObub8
e3wGtUUL0OMzJhRIiaiPAPrSG5gc91OtlRm8jIy306j/c6tsPrUxSOlWfx8IB4TTeuhygZEgx8jO
ttQ7iHK29nJKKmb1HfOaZ8XPnNvO1XWz9Mh1qq0QX+to1v3I5s+ZwB22QWmU0/vIhNfG0Qp5HLu6
/fRYy4rZhYjHhmniEfvhloBu2p77gml8GCRTWMh3yjFLMExAGR70UX0vpXO1XWb9kQYKNjRUaVvF
emX6FafDHG2GVgOR4S2h5ybVtmpVPF9rmVVbD1Y2lX5Tf6jRoH9A1r6wq9wqiracitxctWr2sssG
89usuvI3yVVQ5aZ7e3gKzNSoYI57DCJ5w1nkqdwqfQVpHlXq2QAuDsk/e+JZAFwcZ1urRxN6m0JB
DjO8VvaobrMa0LojbBq2LdO8lda8mLF2SZUserIN/ARMIthIT+v6xGMDNnTeWrvF64p9MiZI3Szv
PtvJBYM2bG0AO+diUaDP0iujZpT/ZVrxnJvVso0TEgZRLuEBjhmRetlwE57y9BzPsziSrvm0xfJt
iMH4FEW20TwqZVajkuiTVvIUAWljP1FHGyZ3dRxaaXToGywFhh7HB5T02qWbe3tn9DaWN5rkxASZ
WfEI+milk18Evla2K+PRKR1uUHUENNoVv8nGMwLq2uVzmXYQElPnqquANIcJYRSoBhilluSxVL/X
wqq/hCKfpqbrIGTOSuh0YNyGatoardKfvGnESNtha640YTzlNuzPFnBF3SQyWM2+ZSflCx2X/M22
lBOlhyR23N+Z0b2tc7Vsv1tax1wvueW0p7nHTG2AYiISMO9aQU4bRYJ6Zu05ro429QqaiBZy01CM
neb7YiJ5smS8WUe0d1LmZdgVGm5UJrGZy056gLqOFyrGSmXnwdE3ZvNu1L+Fmxov7dADnSF++aQK
TzIngJazU2jRQpM4i2Zxr4nldcHEdfmnGerAJv3OpgbBZGOUdEbLNHmzI+3eOUMcGPmY7vIZmpU3
0UzI7UWhgy+hGkfdqxAztxT2UAOsy2reaC1jP1MhQoM793dtKugLrdaf7HZkBH5MT3Y77/qsledY
pvF9aEzl1ppPnIP6Jx3RGlw664nIU+6eMSs3s352jDKsma7f4ypEhdjDVe6Ljb6sVrgyKb7YewNh
FcNGnyMbbBoBdG+Kf3IaYpBAp+LQ9OwY1WVOb1XqWb7JfeBCpXt6YXriglqFPU+1MmoTKz2pjRVR
9aryHW1IMGpu515pSjCaq7spIgQwkAW5xhkRUFdArDN7NUUVs9h+p3U4ThtHhMNSTSjpkTmmZktM
us1nttCUARA65VeqONOH/UsuTv3h0te8gmXcYkkNRw0r4lZpjYGenYqVzbP/2rVWXfPK43RonmOv
107/7+C0IiKVPd9SN+H+rtGurtX+LU7s8lyZjRJUxegdIq38ybQJc28BUzJz5Vcx0IkSiTJcjW74
xWgRck6TSaSuyos904HG/XFwFTeEleqyn8z0m5y+HqjUBzQ17ZPvSdcW3HpZxNpRO3SJZYYG51VQ
1/1V0UBBFVzGT5nquEcR9X+UomkPVqv8i/Ao36Mi+9HMUtkUClHWqmqaA6ZeYN9NTLGb3d+r2jQy
ItI6AGCwIQMQfdwDlizQjsfmRdGSyU8mb7l2ljL7FaGsC3iOPtDTOfAsBiCrCngX5KWnQtWB+vx1
NeYl+DdFFJcJZ9yJ0VR7dYAVxOPXOKWDahLtKr8SjTKCQn95LR9J0FpudIhnN8bRkMHEHLM7Fiz+
PXrWXxww1c+DFvuPN3McEzu06I9onRvfeJ6lvjGmbCit4jvBQJoKTM9wPrh4qeTfyfBbp6SxL7PB
Uooo/qc7aRgZO20Is6EzdqkeW6OvGH2xcxYqR4KMzx1knU7KhAxn+rMss4Cs2MpA7c3Cz7qiCtWa
XHd/auJ0uSaS0cVlqgbKfLwNzj99lt7N9MDCZBXGBMtxp7NRlb5mz9XBpjz/XFE6xHL7AxPUumpt
sUvjrAhoFuAXMXSeJU5i/04HFrvYg0hi/RKVttKHRsb4cy3BdGo398dhTThBku/OZlt5J6Ycz48+
dG2a1W0gXF9FqH/Nl17Wy7u1HOd85SxJljLYLmihKYYWtutXbY3RXm2QDC9zse/TXN4BF9f/OeBm
OKVd0t3gkuCVrYnGk+VWdstQdIDN7/VkZ5gzAbgYjMGK1sk+vfF9iUsYOjYaqtimBNKDj8QZYkRh
nDUZgBn+wt4mvyLsqPwxzJshZPyGU3De6KXsn8Cb6H7V0o8sh8UjrUqlJAV5s4GogpKa+teulcB1
plZ7ydYa0qKav5IKtlBnumL3oAl5JQJWnafDOsZ3ljJFBmIuwzsL8S/FZDO4aZbS/ihmqEvdpGb7
x8vRwnXlWJF17QbpMuoXv8ZOwxMh1rAhYw3hn9yM5yrPf3tVHbR20bw9hrFitnj+XHcNnr+cy0DP
yjYURfz8IGd4eB9uM9qDzD0hQHKQTxV/CcYzCq/IbwaL/rVJxD4ly5LT4DnoLln4b6TuBqjFADBQ
WaBxpLI+NCsz5KrWWcioxs0zkRtDNzO37N+AQ4nEeB4pIjLVUFqvmq78pnm+nW33IYZC/eMUMe1B
HgGPJZTbJT861NGDAyUXxr1Z7izCBC+S0tu41M27jNLpzgd7czS9eS8Id13kxIbw8T9JUHlOyoja
ZKkf9EFecmmLjyJFDJClLiPrqhu2mVeQq4Z0zZD5cMV0TLSkTb6HNlOvY077Ok0LKhaefm6Yer8R
U0uQoXfdJu0FWXyNTdAiRivsauhWMInnfZHlIX9lc67TBbpVaXP7b9CRPfBAebK0h9SGVhRR+T9h
ro3JqKvZZ8fsgWcm4HPoJtBbSA6eMzk/0hIpmkcLJmWfvprjXF+GpRSMnbhKkK5YzsEYEARUZQpt
it+vrMOMsKfkzazgILggiIckjo4O59VFwUyaRqfETvWd43XWUzSIGgtKygYtyZhGXQ8tUNaD4ybH
sXKjpwXJcbn+GZKzIZ/wZ0Jk77BMFACsQU1nv0dZMlIV9dN5kORdmU8erLyioytx2ZMUo8xS+zg3
gSH1EXd7hbpFruBWJv9wzOpWAIdIhpc46YeXppiCPOuPJeGud73pjaBpYgPDtG5v8h6AkkR1xZRm
+1GnUX+GuKky1b8dxsb6m+KdzXrxl2I9zaU4t1+I5cy7Ms7Y0XcDD5LuBOZBO8wZ5r06+utErnIb
TKt4pkMIbXTaaZCNfa8nq2ub3RO3/BqPD+frU1digCh7vvE8qIY/R9RYEWswXWbQXY0Hzz7aMdMr
uh61n2WssShwv+jZJLcpzRl7lEsNc6lsmdhymnBUsC+6UhdPaq49MyW7fBQdff6lkcsZkj2LGlvN
943VsSqLGvvWJugQ2Romh1SZ37SlMfcD2bt4UxiCJ0hvmSfPQqdMGGdmlYPyLiqZqs/XNXYydC+K
Hl2MuazPYPvr85TVJUvB3HzTpDN/uir7SLiu5X0q2VBUUp+/RJr+WNDiDL6F7xmiPzcJ5sdclGdN
XaJQzi4Htfqnak21NzyeimTozb6Tl85athT4hqAmSrB3IjRgNu6ObS3mn4Jy1D6q1PEpwtuuVXl9
1NOmv5K/7q82qZArhYllY40mCFJvVZMz8PY6e9Uz8oXXZh7Nu+1RXm0J+OuFAnBsZH9YobBcOkOc
eaoTJOlU9iBMCAxIn/CMqadHYoH12NeoDM7ZUpCRC1f9xTugvXgYArF5XvKOC9nUxuSW1E5y6wH0
SyC6q9f00BNXfTfH5tRQIP+XrQ2FxHWZAdPfpulntRI5ymTv/0PIt9ZZWGKK1ZWeA++Vx3aLwthY
shijWwg23pHZLtU0HXSSghmbO0AoV2A5yDd/6LzoNZmvw+o7Spt8uMTG73aUxXc0m4vPWJe4q9pT
tjpbCNvnaELso3S1vREN8d5Y46EN4XMG1mhmjUXp3NrYc26dPqShy/Z4PaEbLv/PziqWXRtBYnWt
/NrYI6E9mf1WQSg9ydgG2BGBa9eyL6A81tsUZ7tkTXYoDrUj3tittRYxCZq81gjc7ylV/UCxeU8c
qsAnssWDT4ENLvU0ApEpc3ubp5DCanwzlRe7VCQlj7eK+Yr1VTXm323Ztpt1cGA7W4v7kfBbfVuZ
VneziYc5W9EFraKBfXSmD75VBmzEVZfGj2TU7hJB9clsKBtkei821BW0Pe+u9YK2rDw1SE79vu/X
+L6pghkEO8/IUnqGr8apo02TD8bLmpvi2x4UJdBK07qYRf6Z6HSVgKr17D6lWQRzQ0FFkie56MUw
XJgHqULRz5hWepfF6NIFVTs325HYpF9klbHNDSs+ru9e7ZU2pRLewm52fyvKlL0qY9l9RI751KHV
ONmPC2U9MO3BoyCGNs0aJsimqvqru3Tgwe0Vb7o75bvETL49Gr6HUl+qwzS634UGrWtMevfTlSiZ
8c5lodNCl3dtcbXyUruWWtpAIiotP8oy7v6TSfRctiqlviS+AI2bPgzIfjxxt038FfXjfG0Jvfuk
zs2Tyl/opuN4tegNkkbb0EfoMXDabhwWQFEveBbhSUInawV74+EDxl93ohnWnR5fpVOZnnqk3dzN
OYEM3Z+KIbsvpaI8jXWUXeScXBXDYYU7NUC7TBtncelIwEIlNBw92hUwZt+7onl1VaE+4zq0LyQ9
YSHGuMBtSq37QmcFq6t8+pqW2K8G/Uo618tdtWbr1cl7FvmEsCrmPF74AN+1wVTfh4i1IeAoqEDW
Dw5nkxV2grcrZ9w/8yKS3m71bkx0Mrs479cHbBsoMosYFFMhbrk/LOmUV4uo/465vTKsUqIOloN0
igZrsdPZK3JGOKSpp/6W6a7yqqXBrHANqiOL/QL1dGMbnGKj1X6oyye5iFDtBiwwUxc9STXu7gLe
ZvkI6MTxHx2TXWgncwRm23zH5cpqP6Ue5tczeVzAwBe11GKWCYkSwKGJ9t2cJK847ZkI4cdJPPQ2
89LzS+Pwoej9+yBS9ZxQnnkVWbYFBtIENXfgz8YpvWsUCRVpBOAhr5fT6fFSE4W9aeAUrwCHp0QX
6sUCu7tr4mTec/sMxFqXfRxyKMy2MJjgnFHYxkjkTL+NRbLNORsO7mLOLFibL0TwDcbjPH6LIyo/
vYHAK5Nyb1VWy05lrTl7LQIvFxW0HVfDfSTSeKZzzQJZdd0DMIlqF6HGa1Nrfh715EA03dx2S5H9
WoaB5vW82hnMLMzEMO4RjIogl6Z7j5nIP2LBqnapiaSFf8e+ZVOK3aEqnkcH32yGbQ5xCUUoGjvb
mFDWqWONElXxRs/T6tyS/fTJTOkMkIv53lIT9XVtfs3iTH9hdbO1WIo+GD9A/+u9kxGaeIzM4yzu
zi03fqi8gCVT5VqIHkWepX/iIe7OGZN+p3n8erzw5PixTAi8BwNrwHpgrJ8JDanKkNbUpXJF/stM
zPcoK8lMRqdaqfonbaIIOgF/SPGMRkXS+vOYGJxuTVKDctUH8pS4tnlk0IFWIDLkc4sKnjVMVdrF
ezwaRqDXfeyPrBEuIxSHMoIRWRniJ06W2zy1X5aRGJsqtf5VFCXO7JRAjcN/ejfcf+6scNooUy+O
k82AApN4zd6C5PTMTIFG60ifQntiXqCDcH+UphP5D0kveyF70w7zuPOqN8+t8md1UZuXpbFA7faL
3GWtK1/UzFTJm1cObbdyV47jcDZW9qbQRyTZ60Hw64iCBYInkh6tLZk1BpLiW2sCxMUJf7ad54c9
YI4HBiclvx9WrQd7w42Q2SAPwxRoMfTZLKcEGyuFFE/1O954FjIkQpymoylZtWGyUIjWSdqypag+
loXsnTA4UXohtHPXmQAhVcc6lDXJ77rzO9YTLIObkJxYfmsLgKiG/BrSpTjbvfMlTRsD0LpgIO3L
krXXs9AaM29T1NQQpRvb4eNgdVm+6WTUbB5/Yog4GasuGCd9Q0reOWRFhQQ5LrwND55Pqc2SXHbO
Fi9H9cKgLqvt7IOaYn51clL1bBUtX8xJde0rR78oOO4cKtiEcA+KnRuXCMDYEyFgydmQ2seCXhv0
RGsO2P/XAcuM+gmYxZG20PJHKWEppI5p30rDEkCBoN9KggY+m/SJ0pypPjOzUlFW8Yyd0/+laj+H
6ViTYYbMsbfK8sjQ8obRiPSiKU56SpT5brTasu171T4ohdv/6tVL1I6CFQ7iZtF4+UEtWR6lJKTu
pBaWsyzUi5GIeF9AGmAaSevviVscHh3oYRJpqDlUzKXzYhQgchrsoeeFffFZiTVuYzpTWGZVcQfs
NDQUM8ugRpgbL9NfCwVXowd+EkQE53Xdb1idyV9Fz6RCyVXZcGKEHbbf/MCiFmMUzsfQdrCoqmOJ
O2ml06MkZZ2rTGebAiSKBFGE9VC39BYkwmat7vZ9uSz/UbuQKFAgplDaaHvtzqiV2ClqFx3gwb45
j0ayJyknz9INeY/+Am09PADOsVofesv6NNN2hE/NnBhXArdNda6DiDAdD/GqutrRcFHTCinA7Lw8
Hh0ue+8AF/RGYy8VGqWuU0OaadxGpXdIJ2w7BSXY62xqrxrDxcfHq6jRPzA7Ged4NKnEMUz8+Z+v
ZvtVmzDKeC4DQXPH0AAA3OjZHeV+SDyG/Y06+ekzk7+tm0K6MuWGjg1alH7GITTT9zZaMoVrjyop
z6PmFMyD8Fn1IhqOjtufe/rm75pmJGeIfaqvOLQeZQFtt3KY4TE7On0e4Enc9vgtjEzbjlTwKUXV
f5p+HkOQStUdldejvGk4VnVOOpOONxL0yDPeM82wDq1OxEryvi7lGUyZfR2mSr2VrI9vNc6dU26J
0Em5EvsOYVeOvipoMhVLN+QgH3h29EsfBeNIYmY1vLR70hH4Ivkxd56NmQm/GeLRQXsuR1O/57KJ
3tIaRSm8X9DPBDFQjV9Z0sMwJrfpP15WMbmxjkGVvTYv2gu3p39TySSMpzGG0rumsnX7dPgV8WnN
Ub78kYu9BKy8yqvRrjYe6A/BomvKsYc/eUihKKPaZoMrpJ5cW7CiDQDL6wg4C1p8d3ecedrrnag3
WaXjN530aDPGkXF+HCy9RHKixs3qWfmdTX10mGqDjSs7pv0waemHFbdM4AkKgY+XcsrAJ68K5uGl
E1nx7arax+ipIwoLZw7cdTku5NJ9jXXJQqvJjg9znBNNv2i+R2Ehq/LiElOwl3Z+6jJzfjIpxNY2
C3fPa69TThQjz51inxO5AqHWdL7jLNnZWw+iKOAVNAqe3WWJLl19sVPavCN4KKirvHocaqhGVZNy
wXaOvHuUZ3KoYUGVkEKNEIQDoRn37mz0O3225LaTmv4854sRRA57xar0Bh/tqPalxtWbXLz+punR
9wNFmJL32GjAhOCy1q8muMxI7STUfV71dUmYArJSMJruHC6En5xO72mJmwY5R2KEO3OZ7fBxyOPu
s2EOAYSYIE+ozzh+nIShMattyeAU/RD03TTtK1sXzyZw3ueoW06jUZ+csXjryoF6LTX02wBfPlBy
wsHwlJJwVNkiQFIYG3Y7vgRG8VJ6i/uy0BxlmoSdEzEG94XOnnEQzPpwXtWHNHGNs7bow4uxkC4w
S/vv0g3aYRBQnnhUcefKtIqWcJe/K7nakNSU/R+6TMeqwx1XTjndRNZg2cqkfXz1OFSrqJedytvA
4PGutIadCiSa7wcEIFOfXSWm5lHGFUH3JP7bZ9mL0bPEcDVTcLtbu3dpPZxKgiOpsAuucl49fj2P
HATX8KcDQb7pOWGPCdtAQoEAKB7rKS18pVSfJ4hdG6W36leYhYT7U7OHdY6G0HOc8TniXRGFrp3j
ZByfBy4/e8kupSyVI50wnjAQjp2h/us4xUZNmfZgUeeeqc8RMoR285QhfjwscJb2C34RvR+vSdyN
+8GQKC3rIr5Vgmhi2y4Dg6XueeQjvOi2LSjQLTH921k5l8RadzDm+yCO6loSUBujHU2xn0gyi6ZE
bnLItVyeKOnTU+mAnw1WOu16pxt98iX92VwPbaxjeZxIp0YNboChEke7cnHwKNS2tKboNDAoVcOd
wZx8KnOYxdpIXnMteiWHUN+MkTud2VBFGZPpswGcHD7OLPrzR7wyIpwTLjOm00CTPL5ku0YQTnW8
cpe2qHfJ5X7anKwHOEzRpXAUfV9WfMaP70KxvN9bL/KEeI8KiEYxKTCqyTg8Xi8eHfHRpNM+qgr3
PbOe37POfGX+wArjYaalNXfZxdIpr7YDE4fMYJ0LxNZJ7Vq+BtpwtSsEDoz60g1HyztImv9ZH28H
sjV+bQ3PHk9EstaB0u1pQlBCyI5ZmTxnU3GLmWpmsmwnwfAMXuQXJNXkrO3VJdtmC0owRoYhTmyH
5qOdKCScacvfJ1X5U5CuSAuVrd1gnbUW90AVzFivk6k7EuEYAFPZg9uvWRWMfRVk4HkL3v6TbE7Y
dCt85qYNhLHmL5MCb1lbR7zxgTucXIb67E+Bk8lnUtLVNNRgYd17127pD6OW87l3f/kRN8I0r+hl
YrDi3WelfRmdfqcFyA0n2WrULxlLO3nVL7PMoAhQM/GotCRy44xhIcawTwFIT3+iy9IcsnrZaRp3
m7xlm04+i6JwE71bhJXpRM68E4m2lfFLtXdYoy1sP+Rc+USr2HmPwUD9f1icl1b+aQ0i3E1EWcD1
S4/pq+HbQpbmHIVW7F2N228R79KFDN+k+qqXbBTdu7s/o+UG2UKV7G0Rb6r2ixHhQ5vDUD5GagTj
UdkTkwvE+MSe3emX0DW/y9/FDJmovvS43TPGv4o5dLuvzOjOnt0FLR8/j+ltk7bfanNWyQLYzzA2
N47ZbUTfbbz6ZdERJiurbBpyGO3qzqovsVIEpbLsu1FhxVoE66phsvuQQSLfy9JgIiO2qHOQdHS2
c0rAPak3ta62s3QOiyZ3PDgCwe2/y7KV+xVkmu/UzS5PyqCLPiJNpxNEerNlE39KUu57/OgGnH40
FcfcW/akHnEIFTTqKGtGGUxti9Js/Sq0kspHGbNJiY50cl2tvSzUmf3FhjENLShIEyqfTGw4U34k
waR49hed6rPBWLIx6LFPXey3OrhbuaBLRFfkKatPyg5s9im+IqxzKYy/DCfGPvQLbdqVXKWKcQDv
P9MncN/0qTrOdXYvFH2L1h6YBlfYyCM/+5txsRCFulJ52+lCZ1um+I2lj4Fx7Oc/0Gr2mhffgPFf
oLf/HtV0Tzb3bVbptMS4YLt9zhg4BgJmJw9FnmqBZF8Z4x/OegL9It7FvKNQ53/ZPNOm5S8pMVi7
ySnvjeemnxDazL+ZLqFzOb3mXqxf+TS2i/4nGX3aKPxAju4PY38lq7MRk3mHwVuQjcVjNe1srtk+
U648H6pdy4O9VOADNcoW0O/OJBYwGulGltmOKAsOVSt/giofQtDb6xHlOG8t6TKJPydhXYGgjcQ2
ddmgdW0wR9XLZNdHhJB+QV4njVA8UqDL4otMkOGRbbMZ9rXzNGwZLRsGsB+IoEPShcWKBSLkHjJ8
sgcPmFPxXN5jeum0V05FiVCEFfg/UcUW/wTjq6wVPo/pIkR8TpUF7BZ8YZXStLU8maThHRt2aM8t
ssQVSifzgCD+WPGAMccDXb2QYe6d1pQEsOZ3msYQODq48zV2TCXkP8X+Xeevg4fGT+p3bcPqwBcR
0NIYfWXc+IqV/IMQSezKuk+FQ4Qu5y3ruVNbFzKGjU/QkUnqQ6yAP1xNGtpEvalrd7HlhDlOlHoh
8pEQG+XSIi/s5wooFpniSOG7sh77ELGNhIWId8tiQ1d8EI90NkxaMBQ4WyAli4q8Idc+hzgGksas
rFLTRhlOxuz85CpQpenXZP2umvLPuORHZENM3y7cWwb7XxzNu6EYN72inLgEb7Q4A1H/pVhEKk3b
exKSuviYF8WE2zeA7au+M+MrQ/KrDybtoBpqtquw0PJOJFB3ph5/Ud0IYsPmzmR1eH2TdjeksmJY
NKLZRb0Ob2LCacuoLC6QXTLgdGK8rS6bPx5F2sOAv2QkKuH05TpsTJWX5ktLBkfOCnNa7TZJyotR
kc5RUNtFzaG0SibB4SHqxZ+ROxDZ730LmH4wgNiYyi6hisO9ONPk5xyxc2OnYNbpWXGag0ebWqmX
e1whWE7Lt6b8Pzyd13KkyrZFv4gIXGJeobxRyUutF0JSt/AmsQlffwbace/D6dNut0pVkCwz55jj
fYnUjtv/khri3sLVBrJypyljs1SKmZZ7ByPwX2G7+zx7ikdq5yhhXGMGS5SHIvLPOXFhg2W+5nm7
B6sVzuqGCtGT3s9E0ryrWJ923l45Ym+QwhQCkwmGmq1SrohWFMa9zU0kDTDNdfXT8oqxKwSViJ/i
cvpplL3lFAKQM2RfIIHqDT4oxoqVebJi/3ExEK4macm+dhNZkpsYeJgdHVtGgPigN7VlIfLr2UZr
fwYXRDXGarpsCuEsDjyMcfO/uCyZwHzJhywqXp00pZzi/DLSvWH1p6gpqUQZAACQC8oEibTDOa2h
3XIJMGjSbzuxLgsRFUlyV8ZO6CUTyuviGbrxhqDnY5XLfaZrl9qMWEu3DFXzaFe3nE9W7pw4fB9c
v8CHhGTezLdMtv7RC55mQ981mvc66u0nWsG8Zm8REU+o/eRGd2madkvAyE7MzkM/ZRuxqEOByxIn
4XZOmrvO05hiePrJB+lezX+F2W/s6Ifo9sAbi31a+lgl+n0KS3xy5c1J/Kcmw8mLXrIXzPmjcqN5
j0ZjHiLUvQHsc5QLLWQOM5DSfdFnSEnAYx2GHoTxEJjM7ZtdzDWcIUKXO7uPSouR9qnt4HPT+EM5
shCYn6bF+DOR6Yh1yr7J1Er4cwIkgeJkZXUsaryeXmOqg8mOZ29053honO2YUtCWbNo2RnyXMKHs
tIWXW4aOP2+iZtrXOeuNjGiwPEWGg/S2+SKX5sgkbSvwGuBgM8Wya0RvBpj8d2LSj0JEV5o6UmzY
zceZG5rFl0P3PuQReG7/1JgvqTUBxU8YkldbWbpvCfVnxR3U8kRphlcw+zgS9GOrpbtYJjtf6Luu
a/ExYBpPx5tTxY8KBc3g1odccx8QDCOSJpuAgktIDJqMhE0dQkNeffTCR/6sZT+EHPKg9Q9TgxUt
J0GJxJCciVZSn/rxsfDSRzBtZzI2KkbzdD4KYgHIB8YufXrVh/jJttG18Dwfuh6bdeH9KzLKEIMp
WVD6OVNMNBt2pv8ot3mJF0HqbdvMxw65ymZpp89p5FNe2H+xXyOWrR5wWTymXnWaB5NhVhXGCRVS
1DfFvo8bABlio7NcQEBoUYQmrKTxXgQsF5Or69akQsm7MpJ/c2wA4B7qW66lD42qBbgk6zVGjTBU
hCBLE7kV6UlRZURB3kEgwK17sid+grLnb23XTyWq7WBioxcr7eglqtlasqEd6QJGUryQuaCXwAAf
2G63YpN+nNa7cwf9B+1VDaPFgBCmCP9EZRbp5tnoETHU+jvo45eord515T0VZKEaI8ItrhelcUD1
MK82akamVYtbVrhwJWs4gZ0LBhrZYlg3klx0wZy+r4O4zf+iJY/DV/zSv5qvvwZW+1ClJ59KaJMa
OHXmjs1jOTP/ba001EUpUXnTeCak4nLXgpXuCarRWOh1WHcKUqFx6LHlNxhnztoWibQdGMaEya9s
tw56U7O2JjxnNf9Oy++27ZdbonHXknxjkpq20UsayiJ2tgCNj7HT/4D6o2RqKYBW0sWJVZwyp11j
RAJN8kihO7XvTvHijiT9QM/hwON5NCUQN9xJtwgqH9i4em9+nGsIBlvcT+1lhhG9SS2rC3uqLyQc
OUdPxB5OZ58F8H6LRTYLtlI3935VUs7PPskwrDo2JBVtrCJ/XVfJZBoaGzbCfxRT8D3i+PeCL9as
r8GMl3sx0SmLKfuXJvFqxRiHfXphoa4FXZV9VIxfSJA4KpdKFyz8pz63R0tvb7+LuBSRXbMIAzEy
O/z0o7PWHHcp6CAm43Vu52vZOogBSWIm/jpLNmratIDPA7MSVrho/VeNNj+y/zrq7PXpSx7Ft9//
go1xESjtbMflqXbKT8I1HkEMXOqMGPmZUV0ae5xd2ip1AEnLntJ716J21zGoB4jIEaiLn2bI/3DM
QXRRR4QblFiROON4IaROjvvWmt6VGc/MbI1nF7MPfzx7LKzsl0G5SMjMwiLOyKZ005xDXauQoAOm
hQztQj03viszfl7ndYFjGPYOIAOs1vavnERDWrLsjwWKqVRYZ8+YH8zqWVf9EugpAPva+8bnXgaF
f29q+lvhKog+2C5CUnw4bsqTO2Dd0bWYoBbWog4ag0kn8ylt3NsMpgVP5qMcGwgjvihCPIrsWK/Z
gJUzJTAubJiXSOa8fVYe7TqiNJjftArmaaFMxaY1uYqoXiuRYhMZEaMSlH+lXv0bSTagCVc/tfPV
mEYTTIL819bq/7o2XnQH96px6PLspUjZ77LU+cgRO6MUQNSrWxoisoSngGt9zYXLXLa/y2o0CT6B
oafi5josNYci407Lmm1O7k2NAGSJsdUW9oLHAnGWPuZ3tVXBQmAamlr2R5xxDTSdE46KxaLQbBGi
mR9zCuWIA6Bkjh9qE7WeNQ2fWf1PL5op4AmMfxjTdSDx3rE+AWE1n+pSyPPMwsIjCTgkLESFWlxv
ZsPA5z28uuwPSNIKsHrYQd5YBQEtVIOj4LFeWVaQmfKt8SnerKiHkBXV+6iYP0tB+gBVa5KO39Qh
Kly+WnbBdD0SuFHlf+n6P52kyVWnYu0iDVyKLr3DVCQzLwzrjbRp1WX96VXOa481HEDeeLBmKgtk
n8BqFus22Ki1yme37bbFQyqw30mbI8ZISg7G5zpL/ozp8OrbDyOs9tYp3/M8Rh8ykuFCLCDlVFWC
0esQJPWU2Kl+72piBR3Jfblkb7I3TlrKnJ25MpZ81vOtq196abrMEa1bs/5vJBzLVKUIKvBTA9mR
gV59Cof+PbMgOPgZZzKQnYDJFpLLpL4fIrH6p24GI9w8o6MhY/MBU3iSTHcTLGnZF+dFIXBFBKAJ
9aHwVk7+cO0T7xTpJKp7qApc+1708daICS3VqjdflyvafzoaCscH1K9s+jR7vDAjpBGUzsmwmksc
cKy91W8Ww/PXyUIgS8zCQg4faQkXw2QZ0o4fnJLTlhjMx4o8Dna/RiB8WtiRQDayahiQYULuXcG1
a2ZBk3gHR9r3OYGBYPPs95azr5+/J0/7I4b5OI0PTaldVYO7I3OeklL7ytGUaeJlNBlAWMZ3hElg
csYd+T+PYAIeSkVMBYAzNrMt/gZqCEu9pIb+nHnLhbSdR/xUpC1zKCuda8TL+KibpT90vrVpdBTF
WkajWjXgVFyiTDRu946HuqLtnoD5TXiIhrnReRozVSfq/BFXy1deiEeI5UMI7WAiJ7Y4VgVM8xTF
YijTb+JG0E4tw7RpVP/q1N0NmC2CIqd+N+rlbUyupGw9llSJ+C40i2vFLRX3wfwoKwsEQhr/tY0K
33tiYCObnD3UTSxLhvZkFCyQoTAyMu3eaXtQlVmWoOCIN1DPj32dDiioItZKLQha4yXthvf1/6lw
XzU5MFNieiacJwcczjAYr9i1tpFIvpQ1flRVhqzOyneuhoZkmrSNmVVgzKeLXxY/Gs/9tqw58qJh
oypajN/vIS6xatb9Q4yYsugC01bXaeQZFa3vM03SU9xqR7sfb96kXwlIPc6xovMov1oKBl1Z97Dq
L23fb9uESiU3ppgxp7cEaOY3luTZyZCsTqdnray/LT5Z0AUiIkOpzzHE89B6stP+Zlk5tMj1mvbE
WNBwDader9gPkGcmTBocSz948iHttSi0Sv0fC4iT31YHDemNF2ePTiq/qTcYIy0/603eUXgV+rvV
UiDNI7iBKqW7Kr4mYm4nz/geCTLb1D0hYPlAn4hQQHZ7RctF4TRtQT0ysC77W8P1lsrqyxgouaLi
ARjjbugZZhnLpY58Jhn1uW7f0wX0MAYodDZZ8ixtLsLO/l5fo16Zf/00+qyi7Ai289slztVRNCPK
bLVgJsMQZkLKXH7YGIkXDtBngrFJEL9Su3IQ5389d5sKkBt8XHak3jvbOfGB3uG6PVpjXBGKFFFa
TWo3WvqGW3yPovu0LFDz4nUsZ3dG0FTWbmHOZes5H3xS0BDH9kdn96HVYJcZzUEwxPKvYr2kXT+n
UjdRiOdX5XmsmUewx321rzRMCNZEymEvBL2buKm8/TFwk+GqNd9Nxe4MUO++da1dpzWsTmxLhQA5
3lEvMAishnfLLX6UwPRg4A8O+3bcYPKed8ipVEitdx4Rz7Kju5iOuphZhJ/XEg9Wwux41CcHPQOf
T2FGaTA6/Q161OOIu6YZ0L5pFRhBGfHON0Ry6LkDm1CtRMKGeKQRJmWuM17DWS8pvNhsI/EB+RX4
kk+hmuDRtmuYndnQu6hZ28wjLYeaoq/WViRCZ18pkPltTbhFqAh72S4+mw9bLgT14nMJbXrs0Ihb
OPa1Gx/zIw2Ov/Ubf9pZ9bkSHQQU80q04r1I2k8zHqOwQMW3iT9wkdtBZIug1cCd+xO6h8nCr1nq
MA0pUTy3+IpL7aEeOIoqpsxI2oDS2Yytb27ajJu+s6uwXULmcg5E4fSu9LL7aVjBYkIy6rKfyYki
5CclcbPTl5VcQns1q/FlcG0Y6LUBTJsV89laXRDkcRzruoxOQ6l7+7gcifBrxD6RPExcA2iHJDim
Yd4X+uURawMNUqEz9GcdiPyQ3G+BkFjXhxrw0secr86EkfrAb/hKWqkdVZeeYzUAG8oIh1vsj6XW
v0bfHnmS8HeM+QCNxtzKnqLOTtwHz4j0UF/MKswz49zYCujEjOtJjajLGXYq0wF678T/CEs0A6/G
cR0z19N9dSd8ltkWWw6fv5s73WekaNwkQltKrDJy/xneOyt+Xtwr+B0t1PUxDbXS3pdW1eGtLNPA
tcsPp4te0eFi4Y2XfUqDvp+LaR0leKjcmhb1XnKzfPQHQ09n1XhoJtjeNY9MrswtQb3/+goqb8Lu
WWfay9tahGPjTQEEiouQRAEjMvpB63aSVXVIc2kFBZ4NwrN57nZqO6sJBT2gk8Bs0p81kzSW1Ys1
ixPVNr24LetttNxlkante20+dTXZ8lk+v8ZAbQIFUW2g8KkSmi6tax7RlSJrw2UmuRDheE4vLU4o
nhAjZcsKWKCuxtvo7HMzP8YmjZcmfN5uWtEKT04CLCdhlYo4nJKqqvTtUOM6Gqvo4NsmKvzibUKw
j3fEeHPYH9vwDfw41TbEGNpBDTuA9SAqF4LGw8UepsCMaIpInhJ4AVzlkNQaXZgKXQ102s3ixuG9
swYtw8n77KP5ZOrJ2bGSXamzz7e6hxpPW2R5F7laf/jiQD6YIjB3E8Mqd3X6hMcJQyW97XcOT0Qr
56iU6lQwThhvydh1gcihgqNAY01yIgehRQuGrSchpCAznHds9V9e2v9QHv7x0+wLP0EoMCmmKWuL
lPUYLDW+ff2vy/cWRnFxGgbEftXSYK5n1KabeIxKVIvuADRIYPqckH9ABriXqE7DfglXwdnm909T
w/hmqCYDjJdxzwasJaOL0T7fRBc7GweA7aJPJydOcWMhyFzWh1PlxhxLxgva0S+C1bNNnFpHp80+
ySfKGMD9KUiONmR1ibRlq2vtM4KyvU2dOKruKi3il/LlLcuHN7slQYbuES8rvTntNjpm9dQW2Hsr
lUFdzk4lQ0Rug+nDjZN9hGvAtBkqDRO22zqxA48tfTiWCQ4jfEYBbYMfY9Z1nsoqJdGZyBRn0YNO
4k6uuVWMrn0yF2CHwwL7yRNEWKrpvuv20NwJaXWLYz3mT3lVvtgm4kRtfQMnC0U7z18YBRVHb/pZ
LAZbYDSdOC2zh6UqHvrefI3s5eAJeb8YjRYMJmFTOhew2WGMqvFBsL13Jv5JQ+9fZ+fbHAc/aHv3
uWsSBDkF+xbb16BUWOeIey6C4B0xUx06Qpmr9NbUkBCdeL72aqN3xRN47IRvrXjspuEk++jMsAjl
wqufJ5QHeG1E6r6K6aNZ0pvl1Ggz5XNTVRczxsLdDDttWngzJuBYrjt+2tbwAZuI3o/MNx4K/nb2
mBZpXrqwbezvO12xKKeohevhrts0TXr3VBHc432Cj7fYJKO8LbbZh3Gmv7boaH1hbLC49ZBGqI7T
iCKWwEtq30D7sAsKvRpvCSPyoEgU0n7ubKcR1GEq+pN5UMGNB2siEQ0fG/nGgAoC709lM4vPUiBj
8cjdls7Mwbm41xUbQSMCfSy7PaZzXfSY1RzTlbpIWBkn6bsPWHV+DNlce2/+BkeDz9t9zjrWc6xz
UMcO1sFN0Fnbc5ZiUnE/AZi9ZOPIcbh+msKw4CrI/BUqMjsVDoDA44RjyD3h4nGbZ9zZH8MQE0+f
osSJQGFDb162WbQlfsDbYvCMAhhHh67JroISfEdUyL6ek7NpMVFaenqkEpWqBBHkvGct1gJI02oD
joIZyM6LozulaafJzZk9u8Z7W+OBNllNJh95190og/MAQRkXc+qdzIkVHk9uHo3O3hTli5OhC5yI
RUxwEpfN/VtVaQa9a4M3rvHRThBBVMY4FP1+fM91u92avUU+cCtLAvuWDxTPz2VVkiIymt+lxwqR
3AE+dYM3ZqopKjxnPzbApiY72dZR+woIBl0brr1zhSUE9a525L7bL5XkHoizPhh5dGECYz68qMCx
nG9sqlubsZfhVwcfy1Ft6UgD5k8yj8LeqbJgXC20vdXcW+mykbmDJiExXzIbUiJvyjvDqk9u2L2m
bEnAMhpVvmZtufJoG+Pb4GTZQSUtzgBHku/tnuPJgwvcI9LvR5YsRlYjmGaciGU9mHMLH3dl/lki
703aFydhI20MBVMPqT15Q4HRLqN8aE7dPN97DbFLvg//ekweMOytE+ToeWl3/mL8iGbCcSH41Mql
2bdaeyaD5M2sbnHHJTTVTJ9anXsDpcupHr1r4XpBOVYW3HB0JqXkiNDEyBmXsvS1iqtWpLu5rrYL
pCR61+7BnbFdCx5D7mZG8B7olrufvJcizgHVe8gq+kb/NBE0pXlDZRFPP3JwN96KUYr16cUzh+s0
daE78lWEHxeB4RJ3YjoXTlXGXq01Br8RKa0h33GeUPeb48NYOiEE83rbRPGbGopH30zPiLHOS0bV
lQwkKZkVfleoYqHLNYNklCFjfJ0bkyYyY4RSmsX3OFrYoPEAsNp2YrSYwADMfn5yF8eFIHrXNsnD
5JW4ArtXidcrxDTFdV3nBOc4jDH9/gN2zYc2byXy5wB3szO1vAMtB2Pv6vj+XPTer5lRbHzHv1CF
X+IsPyx9UodtgZ+lACxlakzK8RdFJ3IpeGJH1BW//4xRvM25AfV2oGZ36usSmz8DO4swmcsPZhuA
mKa7ubUGyns8NukkXyPPOqPKcypcuqZa86RK49GNjVusM/CY8jP4PZB8DLOpOPtLwkAwSO0YSHl6
csV8xkeehmOOqaAwNOR5GVSf+C2pO48UoNNUTPid5BsLwdvcal9o3uhKUCX5byPO9MT3H5FZfU6d
+92gJ1p8+2/8JzVpprWZuZvUcZ9aJkBCtXfG/N1AewrznOvANcnqUN1XygMewXh6dorJ26ITj0J4
Teah1OqMSgrZSrzJsrdccmWmpv8cO8A47X4vOp6vjcnqybCHv2PlvUrHouBJievtO2dXjOhBc+wZ
Q9d9+azpNeKJOls+DKP6x0LkqgOIAeRz0AzCyxACspyWB2GqxywnYVpbmwB7ds+6pIAcyPQI1j9j
oabRheESQ7MjEbgUIi9Cp/5TUf0rX/JsnXGDa/sqwaniOR3vQyZ5yGjNHh44tTFzJLv3rl2h7zHb
ko3p28W2Nob01LLMnuioDnrcPDmS0EbU5iWSIPhUU8rT2puzjTmaXSB1xoMIDDe89seqqlEKts2j
VdR3URyxRga0k41uHUSFtmEM222MvGrD6Mt3UWZlDakj0P8TiuD62uQ+cIpYrMIW567OOVW4ihuK
sAqP6dwmu6W+CL/5UM2EpVCnWidU+sh8lH2tR+SEz2aYNGBzO+ccqnkf/3UG9NmRbjeBX96TNUu/
GaMtxHvPWlp4mOI6yvgif9Q1D+CGJG24K7RAPXKNcViYdDDcd2nYFf0HtOOUTR0PJtOmnK17q2Y9
5H5J176mjrhrJd9mrDlyb476N8bp9ZQZc6pJCCQkWlQq3fQjE0XAZhSIhn3S0/RVQNVkq2zybRZc
bxp67CCynJAe9lDq0z9Ofoga8YNh+KCGSnYWtIvxUuSnWGOnHTPxwkWTLTRf08LND4AIDfBgXNnK
HDgkaowfgRWzvUZn01AKR/Kmqk7bObFbBiszcad3TnftCegIBqRUOyMb9nXqxRvVD/mmVBDMYnk3
AWXvUyPZoAnvUuFvDVH3MA+9ZdMCjyuwDB47KyyJIl5tXs+pb+fbrAKdK3jXI01HhZNLlNae4TMq
J+WzNZduWzNE8yvYCxRbGgQPl3kiUy9UP+1zQcd/5uGyS0TxpBEzsjf01bazDNpDJyLYdQYBZgZW
Lbt5thhonVOpY/quzGKbyw4XXOYA0Xe5FlK3bun67C+wuePWs+yGZjBPtnbCalqPsguLv9qbHijg
/a0Vi79ttVTbaozxhyTGo5nY86Hv1uzSDHyXOwzI4e0GhV2x0N94MUS59lYZDdvhielCRHHHau7U
eKV2x8O9CYlph5m29nbRfLMr1ssZS50T9UCzFT0ZHsQXKLdMn0ebAQYyeLEBZGNs4j52g9IYWa0a
oMpM7UhpFSgoPIHb9dUbUkWQyimUqDGxEf710M/HeYEd/kchNT/lBqka1Nth5pL6FvkL2WJuyRQj
JzNt8a3PxKqNUNgzSVx1GTB3UttEn7G2zPXZ0Ta90Sb7qhi4hGMRbUH0ZXCxkuIFhxwbDiuP9yji
h4vyQFQgTYyybd/AUALoQR/RY+xhQdveO6VYgsYwrb3E4nzUOoC6kmXhiyeX3eiad9pSlD+cTDu4
OvZnpqDWx5WcrlGVf6ftwOgo4W+bZs1A2yQZjHWr9d8vkfuU+IIgDAKnupaGlj8W8t6O2/k9lt67
b/3p1I+E8QqqfAXG5vIdv76Gz/fZNnS04jyNL6NMyiNYXUbKOcjHxu3Ts824FclBSuRMVMtX0y0f
4mQ0wpZ/KzQaqd1+f0BHXxyTHPoY9tsAebjzwuqo2cLHaq+svxnSScGlUC8nkMn2ZVxscW/iQwY2
lb/r2fKhdYtzcbMCOWFhKMiljXX5/WHJ3AypbL2rIvtp7orQhb6Czkwub91Cnwg/vXrWGDc40hs+
/XuE2u13txaMIuqx/XoLQaRuDqZriv5NrnGL8E08DJMPcrOa79oI7FXVvVOQIdAfHfNFa93o8PvL
3DLlHjIy5+Gw2Efd4CFjWqQgUan37i4TnTzMTmEwHhVXfc7lsXYadR2jIgurfmgu1TyBZ7N9QNUz
ulXsLX/6/OzDdHTXtoBddRYIW/cutQe+lLRF2qSGKnwyLAIFYOoEQlrjGe2x4HSr/nQSdA1AkuHO
WOwH3xbaNa4wwdVK5Vejm1YYY2ywc/D0q19H4BGs6D2JoKDkeaFvmmxsNmVKj9wlXvzckNosl676
XAMbwtHDlGS29XKnE/lyYmo6sv9KvDNuCQSvmU2piLHj09Lcezsr5UPRLM+G40AtGHha42EweHC1
KtsKyJy72kR2o7QEqZ2CHQJFezVPFtR7mbtDVFXfMj8b976WQT7zGJH7svRvw8ovZGWCfbVG2eT3
rr8HIfZY232HXs5Dkdkouclb2KnIBsYtzoGahbjKidGK7e9Bq8s7y4yKu+n/fxaXnX+k6Pjv9y2L
VIvK4Yh0ayL6ihJLt6UX3dvETDM3+uwv3NRneKjICrxzDhJmy7G+wmXa4bA4yEvA+BaPNeKH7SR7
AnCiJQW+kdh73xn2s9MyLARLM2eJOtL6cDcyGODJj4ht5Y1OwHRejITHmmJNXibmmxchKE3ZXtN9
pmHblf09ppXmyF2vI4Z5llFf39tdw8BpmtuHOHtWsevylVLY0TXfTOPXD3oLbNQWCq1p3fB3OnQR
IHW3Gl3UteyZ0vqKWattReyzp+hUrDYpld5lecef1wmJTENahJFS887t6CknEDKxlp0yHjRn4X/K
RJGC04v0OWJKaCNBYVs1VZtoWBAYqzdh1Jzpjop2PrQl5kVGdSNmZ5u0+rBTeuFe8QCnoWUs+Nzy
ErYrDAjJAIif5o7zL4mLMw7E+eBa5fTqKahUzWzPEKWX6VUIDajtyribx/QIpazdePQDL3M9r4S5
/s2fDG0rETXvvTwq3xBQOrmNnFFXdmiJVgQyg82S2z4OE9M/NL71IKpSXc2irvbxSPfR+eMctiwj
sCTMMDKmeJvxW+exA3GYzVV1n43afHEjtjhGNG/YCcUnU7Jen4r+2Fsy2/1+PLn6Li2V3Jtped/V
UXdnFhoZYrGjP1kcGhutzev7ZLrGLpI0EGgS3wc8p5mi9MDmPl4us91U+0kzkYqrVx/j01M1sEaJ
8SYflM0kxdVytWGAj2lwim6dysddVGk++jsPdMNUdNshFuiuBq18MNvprFA8045U7AQj92rzOFLp
Sww/7nFGqwQW2vykLtJejJTX5xrtMdN1ba/swuPjoZ2J5g/ZbMBkGmzI/88AqjtcZsLzzl2yejMb
80l3kbMsHZnzS4J3dHCcvWJIf7R8lIdox4w5mvD9ojfygWAf5nh58fGc73WH1BfmBuOuzam/G2wZ
hWf5oSDcbbG79OrY1Xs05taTmHMsZhpO18g3y4v0muqi1G5pkq0YAfD2N/OFtrArLotjqX2sjf6p
8mwfF3pFjqac1L2IGjwVjgOrjxYZUeSmjTrOlrWNbRFkPUyYN5B/zBUbqmpjxhIBKVKgRPFcE765
FTqjhogtNZKaub7LpfmEvj7f/5qemgq1jk2UzK/fd+zd7paA4iJSh2EaZqbEmtv9SPocRltjdZWy
yuwXFyW+zSVQFySn+XGzF/iZ2ao69yvZc+cYI29uzwzA95lBaVaS8ehpTqaziAtcFZfmWrKLXt1I
zpDfqjpzD2pmIr4MlJ920R6h8LVASFsGGCiR9YPrrNO0ErXQKEfBTjuvt9PKWDBpxkLHNfzT7y9R
MR1beJMPQjTq4pZyvFZ6nVwYQIaIPKNY79/mUczXuJHruxbpF+w5xU6aNeoHb0o3Zo8ERqtY3thz
MuEo5hPG6Tvui2QYz7gktkB9kte6hiBTxjBzyG6IX02l/XAh8kJXmUQcF9MFLJe+m5ntPURIHsEb
zcYraZxHOet7YiOK57Zw8yeV3ia9BlleuMgzmWLKS+mM1R4SKF1DBwaOBAMInmARH42oiK/srp+6
mMvKzNV8YaYyHQsKHcSKFnOMlTdFw7PzhMVJNIF5XWwr3vlDkYc9Sl5wzUP5qg8CGfTU76xWMFYy
iFLCGq7t2FjfotXUxajO2rEu/fllLA2yI8A3O+giyd88kiY0tcxXt94MhhbjC1HJjsPtkjYrdloq
Xh9dUj1EL1D83Ud4xYK0oqdJ5xFWmo35CN771gCj4xHFNHuooZJ5/k4n2m8z6tguZcc1kdWA89r+
02zd+kbOyWFJeLvG5SvWQQo6Hr78cbacYzrE+3a9yZPZSxmwde7Bhhh8X3pHgK/nmT3VnYSbSyuq
2SdwYo9FQz2kTbSWYmQcXuT99Fz5Fuik9HPp9O4NQSU6zwEAW+ni9KkdlGKpOhNKPCN4Kfr92DNS
sNWO78u6/rJp8BFHPHZR4leuje/OSJPr789Smw+PMYeTNelLb6fVWWcYskFSUn5Q/78xULrMbPr6
2YbDJySCt5FJLUdtnNsaKwltyU8KisfTUHUuV3rBUBa9dV9Bb2VwcyeLtuXxMPuwbiA/x8ru74bG
M++UDdI78lejGjEQTwQicXu1bCAEOKqeIW3gkNv36HQzjpVqACHUlQNMcQMjRBaVnwTFXcroc2LS
Xfs99BI3rojKXNUxaYISdzpnmuAL0OV66w9IfwsoEaODAYRfghUhs3BZ7D3qFyigRf3533m6Hqp9
XKtjxYkcyBTem8AduR1cz3nCvQElwkpfS6EJlhPWwWaJt3FmOz7NfpYBP/TuBiuvL3XdIzZBiMKU
VgLWWaUsfv0vyn2xtxbi572xA6JqkNVIUtpzxbSepAKL0heqAfLgKb/8/mDYEebt2WOR7FTjpYlm
RmUsPf8sDTurdjCsO6NBHoWr5s88CP3PjIwudNHwFm0D1zf7fSBmYj8h7LsvEpcAT2/q3sELvqZz
ln3aXrJ3SG9bFU+PHjwD4imRhUN9ffr91bK6I1VaP/+PszPbjVvJtu0XEWCQwe5V2TBbKdVLfiFs
b5t9z2D39Xcwz7m3ytKGBVzUqizJBdgpihmMWGvOMa/fwaAGGt8+V00z3DRNW3OULnLmlISR4zOo
n1RCLlHn4BeL6MncO53NkHBBTGnesmcKM3HOZRRv2UER/+zkLtqs6tjL3nhu6C5LOqckPdnzeUhS
/VxntrtCTdGtaSsB5B+z9MmK9IuKXfmLFM01B1nMn/eerU3fE0V7lbbOFtENftx6DJjLNg0XYXkp
kEQcR4T7WKoa5OFGc7x+Be6STUI8Aq/lz0lbKc13G6rdb5R7mjR+Y975yQA0uPDYCg5B5AbnQnSv
APT0hRQVnMch6hjsltYGLFpyB8zA2c9D+zQt37kIAW482fa+vqCW9HT+hzZg+WIZ0+KUiOxd4sTp
a1aBMgJ0Ut/KLnoGcsnhk8zs1ahJ582d0me21di5kKXEUtfuJ6EzNEiWsARP8jaYBwQQ1nKtDY5u
lKmHaOh/WIuoOZaNhZYx1Y/Xl3T5SpOLRAjp9Mb0OpjLM6MKx2itnVXo5nOTafF6mnVrd+Xta0mV
rHME7rssIft0Gut9AHGTyaHHByjPrR0+EXG6HiBEx3wpreoS/v/c2Dymneymm/TkZPbW+DCBD9E7
HI1tDpZKj7v7NOvSXeImia8HAsnhWH4vLESiE8SOeze2XgeGgTditOQ7cezrtIuhngSlONSG2a89
Q1jvoygQpA3qXkzCuu25DxhpuP3ScFNbzBzhnddO4Tmx+5XOLPDu+pK7nP/txKPl2Wu/Uscjj6EQ
6h5qXb3uXHHHHXhiozrd6nVKd4+Anh86g249o0+XptAfr1vTonOAP5Boo82wrDTdOKAjyRf6P53+
fHp3VPNVWMvHSAeJ9du0DUHQodTxtH4IIkuZbetyCKuV1OP+NPZOvG9SLDJd6h2LOkYxLaOcdiU0
KdhrxzKchpPqnO9ZmYDvjJ3mXmRNvArKlBYTCjlgjYO9QzDyZX7mv71TwmQccj3gggn5IXWOYyEn
XNwBCMOiEb9zxE4kWuVeIp4Cp/o+cBw+qTpxNjzOzA0GjH0DefzOm/VHu7DVphz6jCd48g2vAQd4
ldMcrAPzi5SM5XqV1wz3JeDcMZbr6RqGTY/PtHRpL/FP/5WNF+Sok4OuLVfxjItet+DAp45Bh6wl
ozRC/LaqcqS7f08++Zwt6hgGvQjhGryYtv4hpMslM6xU+UjrW2F27uZmBp1vPGfkoGykJA8kzSv7
gnEJRaEXvlj1zNCDIxko5Lw7alUPBWdhTTkGi1uHZa9e5PV/f5OfQtIlb9K2HHj1lrQt92NsYELY
tBlUTAC6CV1daaPpsEKouEqnmUyz1rmd6H2v2JRugAgk9PPKaZUugksadhr2/Terzht/EErSgu0x
IQzEbHiB/gC0+Z1u7l1Xzl8l9bmfkvq43fBHOUtEOojKj2lG1VRlOW1ZoncCw2X506PH0SxJqmjM
DQbUfMfsPCKZzNU3jmVy9m2F+YbJJiQxOAis7QhD+t5xzdJ39WxPShXGtZ5WNIjY1ZUX+J+XDDz6
ynHePOctVW+54q95m8O3Wr2J8M28FtpS2mrXztqrlr3a8kXNr2bz4sqlAvni8HXwTEXTM0ym6D6Z
ntvsOZueaY468olq2yfVPkXhUxLyDH7MwiereHSu5Tqs9Eslw4Mp79v0wZL3pYnqigZ6VeZ4+WLb
fUwJ2r6xyuAX0JbiGT39rqFjfXEHmq2T6pJVBn7h4e+3j/gU1rrcPqQmCp3wPyYRH3JCiYMM57Yx
QQnrDZR3A3GDa+HaaM0MOABqoJVGrObe6o5Fy6zZriefVjpLVu5MJ2inu8bzePYjFNmmA8rDL97e
p+WJt8exS0oDHJP9Kbdv5rAG/oKpcqSC6hlpMsbfoUn8qg+GjWzNeM1ReT4HNsAFHmG3Ro+6PWkN
EkHd6ZseK6QoAXbskhi3TUIjb+dZ7vd4Go0vIuhM8+MSxTv1XKkLg/grcr8/LKRRjid3hHnEhDTu
buM6cVdeC43eSa2G56ZsyNZx5nzbiM4glBh7KylJdBh6lFJY8KwLuWxgh8JCrLuq56kcAYxpvMk5
I+9ckhNdGpyqj0gUz4W+yYexuw1zcGCpToaEoREQ7WbuS1TX/SoRJIHYxBWs+4lkSkOLPYw6VrF1
IlN+sQCJT7mlqGdNU0pXmJ4hkYv8uTbrObhF8giK1ZRwtFVlAqvV6fpNr9/ksfkz4blGhLw8DUQZ
WwE/rZsx3Pv7fWJ/ekDwJlChIGMh8tb7lI6WEebrZiJf2n3RVjew1KGf33UWQ7G5rMIDyiPjnEXu
TZOFkAfYsG4dKZJnnCo/cSo1/9AHO7SYo06tjipmKNhJsYcfGcnLHyWOsHuTpvidmolb44OkH8eQ
KcXU5MMjol+rn7p1BsRpU0mA+lGLtmpsqlsvVGAeck7eE36np65SOF7QcKYZae+Qx/HyxdXedTv9
Ymam96TVFWjyOBGc4ZLgCWnSsGpNr9xf/1+pd8mGXJGkKzzgKAFsB46tOx5SCRFQUIGC0XTu5kgD
VlvVLw5iaJFH+uJ/S9deLBiNNOdBRwcy6Xm9M6XhPdi1Pa0SQGxf/ELEvy0slm2wKQB46jhSfogV
RSuHKG9OKwaz43qeQw8aZe2dr19VUt3b5mFgrJ8fsv5giD0EBGrsllLZfu72vbcbvR33Trc1AJ51
Sw2m7wX+ZC7VDD6KLtwkicIEb1SwAESHd8hxxf00HTWc6O9jdfyf0sOjaR6sa6VY8PvDmC8VB3tT
LGWJPZbBqeO4v+uzvaBjInZBtwvVzg2gQ4Gs80fTn00sor7d+rL1QUqUjg/fYY53XE9e2Y1b4y7+
WfTIUfB47qku2gfWfh73TXxwYa3GB7s+yJoogkM3H3J3KfIyUnWMsmOM91Mdh/CUmUeqXWhxSwEg
NqulSjAp88mhdwy1hJ5pfqZonpLg+NX2x/uXFc01TYctEAvbElf65webPMSqmtDIQQZtxzuP1vQt
UK6Iwc0dkVuwD+Ikv7cwnQ1J6f5ue3Ob0qJeRUGcnizhlIfEznARh138mAT/yKjm8cyR6Xz9Ssuy
6Rhi8JkaUg7sMn7Xcl0+2riU15HT6Q/zRIRJjWNsVyOLvK9OnYlZ3u6M12FBzZclWpOp9WBbxzga
nGyoL2Eo7/UJobH0Fp6Jqwj8q9qfSVLNd12s6Rem+LBwvUq+506RrasiI98p5yQzx/PorgEmypuO
H5ZBIPqJVBLu1T0bmkkT30icc+J0Dg1saW/zxqPLpFDOydT6zqQ5WBnshtcmrDSsC8JCVoMSzx2C
7h5g2m9wX94lyRvitekYPZVx6BEmV7CP4Z+BgGMUO3mf6dC4VnpYaBAvsZvbXeqgmPBaGkh0g9rY
MLfWiDLN6UnjS82+vIhce+lmO/8Zu9VPMNPMNo2AS3L/xfL68dlmSlNwOKC9K8Hs6R+ebUMzB1Fi
QQ8D7+3uLKkObJh/M4HT8FmDEPn7v2Z8uvFM6Zi65Exs27br6h9uPAWrh479CEUAA/fPVsoby027
n2UNMyAmauphGrzIj2T3reKm2Fmm0bxM/aapq/AVGVDoXmZ0lIeqFuY+ltnPKs0QBYeZt08sEkMN
r7buq3lMl9be4e/v/brd/uOkwqbWtRzb0HXSfXX7w35qSPLBQYvTr7xO8MgbywOjqqiU7YUuNKTL
zDMZp2GrNbUt1848tFX1OpWlOk+I5uaErlI+ymaVuzkTCrC7W3b9YsMYLEBVfpky3XoP7LpeVwS0
buosAjsh+3QvYWCH0Rj7TlT/1lvERxauvNXQacYqDzQkCy3NntKWM5O7+BIkdXvU5sojEbv1sECY
J2k4wYttNpustLdxjtjCZCK6oW279YZgQOEA2ETVS2O6IjalgjFDU163tnmrB+iUkrMU1taIIv0c
G1PFqkCwQlMCSNG9jHSyuoeEJWBV/f2Ki88bEBPNBg9/15Kmrgv7wzEtFbBFhYmz2rTFrckLs97Q
Yzap4u0IFgMUDD1hBXyadWtwd3o30RCEBZAXbov1plgz6q0fHNKB/aDirJRnaPF6TnMvbU2noRqn
/tKRJYT8GodTmM2vjZPMN0Rfe2tVoGgip8I+0Evuzhwn3adQJEg6sG/ZJHxAKyrvVNcVe6tpYh8r
j/fcttUjfFj1M+MZbTCNTm/bORFv2A5jCCd19sPAtWLAMuytZWwXtNp5IsFZuZFxbPsccejAAuyB
dtgIgj4uMDfujC40b5hzMsdqOb0lwhJ3IyLnqllHbus+qFI/knRCdIIRagd3rrRDb04hGErm98Pg
ojXTXO9ga0rf50M8YN/NF0Ua+cObuDXnNYi15gHYRbOecSSbgS7IDsq726wzkJ3HPINhO3K8vBh6
e4rcuHoWKhAPXWOvmK+7+95EoI/L+Q6RXPxs1lq9N4woY2R+YOs7+oRU0nCMzGEHmk9uhhA9kKfp
FY02qBsha8ZjbI5ol/VIEvbFV/gB1B2tL/eGrv1Oc93iCL+4+yKsWxoflz+b/S07HBY+3bPYFv35
IKxMU6i6py0+5/oTYSDiOmHZtIB06eiDyFFDszNJnoDEwcYuJUPipmMmsklUHayUGTq3pWadYyDR
8ZS/hTPOS3f+DrtumurgGDv5jsNveJo6bQ2kkrYGSYxFpwd3I1GAPBbVSYtfTRF4F5BWpqo9Lpi+
sKlA10YyNr61CYQ45wCG8k2ziM/pXY9pJ9FMnEbCaPP3T5y1rGF/rHE2e0Pd5UDG4d12P/ZFdAIy
ifvAHuTVUPdD6U0HbeiBAkhHWw3h8OYJdOFBpAYYMfCkTcw7t3jTjjZhKSf23WJXCzUgVOlfoyyc
MLXo8hbPXLLWSbyF+2386jDsgn6HRDeurYhfs9VO1VNvH3TTfsFBrcGo4skT6+I5WaMdEFu4uxrZ
CpdghmOaZNV9ovNh1wR4iDpysu9QQcC4puSZ1anzEMbvkCnsfeB5nCHBsN+mMjqMuix+J0K5aw2N
2e3fr9t17f943TgmsFbpnsNlW557/9XFYjLEwSxISzzfiGBZn1qQQWH5rW6XrOal524NebDPhH40
WOfPTDYO5fdBkFGIXJ0DpQ0mkMG/Wzzzgf1VJu8JXWMjsl7QLxurod8WqgBb1glaKjrMwdIJvFXF
6X/tEs95sAes660+zVwwK0CtDUfIU+9W02J8LAlKnXrCjwVvkM71t9hest9C38lievdNxzIHY3Qz
iR5uVg8JNmBUhxzOzH0v9gw/EO6i+rJ/lImpTsLI1nQch52u28ULPf6LlorqEpgCmHFx0omWf1B9
fFsxK1v9/TqLZX/w53VmKGoZS1OD/wrjwwOhKjrZTKDN6BHWfjCXESME5lRA65Qk55DtmdwafVaB
zYPZW8yTsZej9Q54FDJ/qxmMmeBrfPGmPn9oJPhRz7N4R1J35IeNQZ+UTWNMMNASmxOOU6tzSr7R
PmSOt6G7Qzy6UOO+ypIOp5LcD5N6/uIdfNpW2dLm8yosyzDZz+sf3kHX6eDMGSWvsgQ6hUdICQSC
APga/5RE/e6X0mJKnfZ7Zl0suNH4ymhg19sk840NeS9/fz/W8mv48Gvy6OfqLudDmqzOh8aBqxAv
G1lM9F2kzpHd136RqgRLfea8Zw0ZRqiW93oR52cm1k9gpsUrxH6CZhJpnVNtdg4w91/tfDmu0Z1g
apRGW5uWix3h/wSjxRkAOlGOd0yoTSfi4DL2L8KKhpSxiGnu2SqAJUazZgUPnVVov9363LUyeiFp
9202RkhjS9gg+dIa8RdJdhoH9VYt0+jri+dA6Mtty9jZHIEfGrf1NskcXTKGPLcmiac3hT7Gb7OJ
O0Vr1XC8qiOuL1rc/ZJuHnCg5XT39+tqOp86MhzWLO57gWmAy+p+2K5zRGjIrVrSx8j3vdZkr6ki
3OCdrd7AJnnNJhg3JLq2wSac6Cos5aRb71rk8wwsvdPWldtAbgu0UdrWu1aQ+7gxKaIbYuzJyq+u
BV6zUUzPfONaieePys88n0tceGAiWR6WajzfUn5o+D3QMMIfDAIifBt7Jx2sjVv4Ue+jjqPAx0aR
H0NYiGDlwlr0a3s7E45ib0m3i7ul6KaJa9UAKO1NqG9INInUJtY3Jbmf1wqQgLvrnk6Yuc6RLxGD
yhBIXwpNvqUxgdqI6ytTGQrZJ1V6GwYZQOP7hEz6bTdsbdSp1bZKtk/VsEWdYnpb14D0tp1S8rf8
IfVV6o+oXK7VNT7V0FafllKT315f6Z4Ky0/wAll+Pvmj5afwEokp/79FkKfFmjX6Zr2UqP0p8efa
H5Kl+HT07pZaEirVdhLbQZCfDSN/C/MYiyYloi2gRCoRGwifUbUJ1AYiJpW8oiDtvLWNlNlcEwYb
dmsE90G7JvdF9CCMlprtpRhPUUEDt2ujIQsGdCqXIlN4vBaRZSFRjA1Lw9aTWw4vmkSsvRRjBYh9
VFT4wN4TbpZrgSUoCr9VvroWbEJL+IPy4S5OyvcEuilfE/ikfLIbgPqiK3SvReiMBoWs8CnvWhoa
fv4J7pBrEe0xAACzUcpsafzcJuF2QItISl5H0tS2gjZpb2J7Q55jqJaKr8VMxHHxNGw0d61M5G5L
cbaixn4t9aUy7AdkawA5vBbz/7ghS2CjDRs2xpmHT31LtQk6jqXqYasZaOK2nrE1vK1jbHVvO3KT
eNue+4RboiEQ1GeUP6LBALHp80xnOtlPfgmcxvKb6X+rmnyq4A6y/IzbhxtnWopID0obfVn7Hghw
PAe1r9f+mPgECvTcIwnoZV+5nBe2rQvPdFu7CLcJgiJ9cYvK34iW0iNM5cidN5raFM6GrD1PbdCD
JQBKkw2nQhowlIYvu4WX+8UD0frU2l+ezZzNDZ0HkkHP9s/dEPml2L0taGNWOBn3cdcMsOgwN7vs
Td6gdP+c2Rr4lZYsMDFNf0xYL7IUxRYPUe2sWFtiNwovZn5PiZyBCrrYnunh8T8v3fItwWM4Z2hs
EMcUP2alcL4hBLdXpYawkYOUd+9qza+hcs+h9exlL8H04mQvCd6ja9Xdq2m/imuRIW+lfl6+pSXq
7XdcFaZ468f37lrN+B52q8w75UNL2lRfNo8tib1fLO/LdfnjscnqbpsC46THw9P+2GFIphwFxERC
YeLVhytBvYJQDWZzZE+MY7mr09P1j+Pa+9+vhClHUE559TAbpVq57ZIVPYQvdVsH595Al5eh1n2T
TjptOnuBglkaPCHNsY6eWzT7kY/IZOI7bbKJrGYJNyeMiAdDLWBFKjyQvFKQo3YAT8mguO3cG8vW
3t3UUBflJcWjmS1br/np71eCE/7nS+Fw7DM8g/E1e70POxqoxGGW4D9d2QbYxtQR1ak2g8G3Lfs5
Xr67/pGBsz4k/qo+pvIQRce+P5CG6OZLIQuOjX2/SK73TkcC3lKOtyvULjR2ldqlExOjpUgLsaO9
UyFD20MB2ZqEpMW4eJZyCZOYD7MLAv4wZEdKZcdeHXVzKY/+bX1ywhM0Tkpxf9Sn1lsqK87xeE6K
cwvdtNqG4zkYzpq9VJrdxtci7rzpb4P01k2bCNOIo5GjNxoawQskvIUzg+ZjEB7DaKlMHlR/GPqD
A1g9P0TGXgX7uQWdB4dt73Z7i5/Q41S0VKl2ql4Kt5BrLWXz40V7bVyqtPciPuT2HrIJs2sK3Thm
hp4fECa3OmLVVuo4m0tV9Ymyw5OcTwTgJBv+Ny/ODW0Y70QyLxUXZ23R/56/uAvkpxGmi1uY5g87
Hbpuur3cJf91rBITEL0qw9WT52Tvhb2W+shk5V0UgOLpy8p8HFsY6+wwszemFS+2auDXxTMInQFF
OydFczGMZEaFDb6wu22pFiw82+IN7FqH1DnjUFhO++QYevfU4g5XZtvd2nPBSh+b21Fyn5TOXL66
dbZNlPzVNfFLaXvhUy3KhiNml61E0G3sNv5V5n3/o7AF6Zq0+kaGO7u2jCHNhrUAj9TuLcnDoBsM
0lR1CJRz32hMILDhx9oC1LNk88TH1CY0mEQDp3tGpdGumbT0INjg5tL+s28SHe7ZbJGiFhew8oBm
30bmSxTRGkcpiWE+w7TkDo6Pngi0DokwF9SDMPFE/IpDzzkz/d2HXnPbmJW2A9pWHqeZqI/eGHC3
R8YBwqqN7orMBjkBW1pQG98MjTlHOJl3k96Lo4r08XJ9wZ4IcnNmu+nKQH9ksB/fqaY4RtOkP7a1
eOX6DIepzzHxx9YeeZU4EWDziD8UV3DVWpfcdsEisnTtySsK13Om8oM5IIcKVdw8Nr/7iZA6V+bi
cn3RpjA4kPA81DNpYHI+6p2Ur5V9ZM8v38ouqA6TNYL90cP421Tqr3pF+HMXjXdTSEaFAwhxY8yN
i7umRVTYN2icUOSE5Fetg7TGs3aNWWN3YdDaM4aygIGJR9YJGMJWsrTfOAn+QuNY/BxL4CCJDCM8
+mcwwF8eda+t9z+fBmzzJWIKadE1R3j+580P49+KrInBZ69rd40NyxiHDX50SwzvLv0pNPM5dsde
bGUzZmfi2zL6tD2o+EtTubeN3mAxELLcxKU9sQQKHet+agGTi36YbhteqiQ0VqFe60jbHVReRVXt
Gj0ZfctyTrZhju/WYJKIwf9X1TwcEeI5wP/K7iF0tG9eTV43yUrdLjHyDvGl9StgTr0i+uQoNXo9
wG5vpd2x3JqEzo9lY+4swqEemjx4nLvEfFXGhAe30H8K94erIw5sXdAV9fLSlfV0yglaw3th5Fjd
aC9OafyMLiR69sJ7/O2gbTt0/gaYOHtsijtPoYopEGBiZ1UAGSx7OOvxmJ8m/IvSyH8h/Ruf2jwm
6SxliZeCD6gk0uJCoFmNkBMRfCERSZAvdjRVNf8EXvqt7zqohyWxA5MXYQlWADWaZboPFwLmt6by
epVkBd1o8ktUNX2z4YdvSQrVd+MG7mWzuj5Lry+2APeWDjQKvlgnl4fhH3eKh+bGsAyelA7Cm49d
O/5yBRa8USuarfi3Au1F9sPvaJbMwEj4hjN+KZkI4AYGNFQpwpb+/gY+j3VgNrBn4S1ws7JmfziW
hvDhW6EBfzPjoNroIem8tEGINmiDxYrdcQ6fd3NSsS2t+QS6zsI391oG+F69Hoxw3SO2B5Pjblz1
ngNjj7LXLpBss4fwp8ZcnTy5qXrAUrz7+zsXn/YZpAxbJl070zIRWn1UK9WNlC1S+hgll70yixg1
csdqlBuOdgfLYzuqhol8TaQTZnb2m1oENfwtzc21iqv2pLWGeYteAwBOjpsRl2K4bUXs3v39bX6+
wDYZKh5mYB6DYDU+9hdHrazjRjQpjtvM9yyrfBQJi62cwUu1EUaFxGx2cpz0Y5TX75VlnnseMW+a
Gk/BrN6Umk6NPcq7tGals/panqUhEQzTB4ySftpP6O4I1voFkdP99vf3Lj732B3a6Dp7PFNf5H4f
enZazKOUFi+AE5TJxImB/VBqfOo8B+WIlv8DVAqEN6b1rDGsNUMmcS7ieoIEBrnv7+/F/LShsOlB
s5TSJkPPwzz7zzU1T2XqCclDO2rOLCh8ZjNvehlCPG5c1YEgRzB2WpkdWldkd33oOscotF70wENH
m8TGKa1d695TAlC0E/4DFF3b20VjrAc3mjeGyAgMqdVpWGKY9TlMVqVhv5NTdsp7ZgiR08dvmdID
WhaQotPaGk95br8HS4qHqhpyxfCCc3rzONVmLTaA/48fn5Yct7zrekuv+s8fH7ZYilIkz1aN4f6a
Z8s5DwGZOCwbAoK3ZOOZe9W2AfJ775WGXGmYhDgfoZwPlBX7ZcWGIGyqu6BePPN95D5q1oTpynpv
3CA7p0zjVq0Wc5xevh3i0jnEqakebLGodfTcOeWu1eyajE902BocUMnX3DBNiqT47pBrPEz6ScIL
KQEyyP3ff3rn82cdLewy4Ljqd+mX/vnTT7ydaLAgYQfLLnCu+DQ44RuorOxk5sSkurbn+oFFGgK/
unFlVOUbqP3urM8lPsI2y6E9sx3pxiR+8/oWz6eVnaNlQptNnt9XxDFaGig6TrIOuB+kI641HmUX
zOTexOp5KDEEt9WENWfV1CiFg4aQ1sDkwD6H7bbIhXdfQJtZW07l3LZaWB3QOoZ+Gyr9UeaQFwno
GrfhYIXrunOL21B2jNXAweokLCPmM1/mqnuP0/apNwNSwWGR3dRl2+J/F8197PB8d3FUD6pdCGft
k6mnzj4lvYLneGodJqi4ThmZ75UZ2L6dKvK5p5w9hogwnOD+2CRRyjY2X6LONkXVzjSjwgiUM+lb
gTXYL17sIlHLxfwotEqu4bXaX4jxjH9ZTfgM20sPFFGa/VF8pKbUiRnRk6fWWBzYAvu+6Jt/9AJo
W4Gp0k/ZVM5G5bfJmIL+I6ZWjsY9aRnms5tYBP01HAur4GEkH5UUPu+SEUZ/LF0s2UNtwD/nO2bc
8xePSPvzysMo2zEdSRASgouPu7nRsptqxC2FHZakHciTS6KHdqCXrF2kYpOhR45cJYUki6wBDBI5
qj3WY2M9tgRk+MEEiko5PNETvY52CPLII7Kxds9dfDHnS6aRoqSJPkZnaDeX60uc2fkpt/ojUdDt
//wRblnuPi1nNMvycvzPy2QWwzYx7hUDuRszz4f3LqGRUjugGLohdp+7ZN7YkCvenRg4MS0BpJZg
KuDoZA/1QLoSsZPw3PDKJJDoj0Rp1asM943P4xsOdB96aOHd84hdPUmdbqOz4dqkhgtprIqKLQ9W
VHwiwO/GDd3GzPan+nGuJWuoDsPwi1+H+DyhcE3GnPzHtXTb+HgbpZ2mBTkGd6ynXnZvu+2PJHed
93oxEkSp5xzyKl6wP+meC0/EAZ7fQ+Oq9uCYN2OrMNuaKiImVTmbv69Sn9WmNj5Ndhu4mUzaZx83
c65WBJgromzlLpSjyUxAxiijvzXjkSaYQ0MNMxBowI2ywdjAZq3UUNMpIHVR40aCnSxmBI7gH2ZQ
KKtuIMvcERswtGRjKBiyQeHpJ/7dfB01VbstJyO6d8B2Ws2c3LUG8BGsxuEjyYvEOmBTbksHiONM
TAm5JV9MNOzPH2eXARS/ChsXgCWsD2syzR/wvcQtr2qa4FGvxLntNHpP+ozOrwctD/D+4fpHoVMR
phHbxPpmLUC0ODxrlS3uaRSZd3po3I1QAEkXjS/Clb8rHEVE/iAGTRmj3wiaDItAdD7UlUMASxKc
67QTN+aseXe9LsrzCJ9uFc35/J0B1YGg9uzFGDR91824ZwM3/y7qdLw3lxcntb8RchGhHRxeUj36
iRWzuEMuF5/GlAFtFqwJriYMuGqxEBbucyOc4UDsX7OJbFFy6qa3jvY7PJdxF9xk9EKzqly2FEp9
Q48Q3wLX3leJjXMrvNPQxf/9FvuX7prtCduxJFfCRlbz8R7jQzjYYwqvlvD0fgf4g0dUE00aXZ2b
OYyNs5t6xSnH/+6SvUnHR+MAOZakicl4sG50nu+GvKh+IMeors3dOK9howBjL3qGOCTY/2PW4nvQ
WaPf6ox85irEmug2hg9RsnocEK3O0HVHXZnPhQ3oI1Ke/o85oLAl227lKZ09lI23R3CMWNmLfz6v
O+G7ncw3mYEpvupr4bd1DnFtHKuHlsu3LzygHiH4TGInd2IOEG2kNMiKQiIj7AhVo3sbL3Gpw327
aPWC2gFYoDMkMZX3s/ZKsU2qRt4PAcqM2jzpIfT6G9Uvn/8YkG4awQKdY33iAT12D0FfBueSiF38
oj/sPLVJerKsB4SQIfqNmYiraVdaSiflwy2ZxRGBs1KovM7ZgjGg9eLcDMu38Fw8v0QtgdfRWlgR
xip2Ewk9SgdjDVIZuE4Tb1riDS5YYYZtjqj3kBIdk2MSI6iDFzvSSbzRUYWItsOnA9ntxVXF29QF
4gynKkZCwHQmZxVf2a2T3NVWjDWxNPjLGuNgESHHEtElZHQltDg7FDiWw252ROe7jjNRHBZ9NNQr
vd721WT5I85/n75MfGsU9Y6bzTuZy0scT95plNwKZlZMh7ix+qdC29k6dvpxUUozbf7hKI4BkhYl
ba3z8P9eWl28fXGnC/Pj0Zj4UM52qPYcJtKfJuN4HC2BubheqSiezq45iX0Q4b/CNBOtRlrg+6aQ
zT3bHrojPTNJWhj7HrnSbT6Jg/JS597s6+R2ZPS/IpRxZlycIjaHmX3MFzJr431XafcQRf18iwN3
frKzoGYrOXhr/uY7PYnMI0mX5jGFuHvTtUMAMIFv7aD6BUSyONp5zWhTi5U/R+VvGhz1pdHp3sC3
r6sCFMUYnoLJyC/J3LCwoIjDeIgF2xXGD9K6trOm2e/W+DKoYtxZNVMhU7MTOHy9X+hJu4uN9NTK
od10EuwowoT8zivpONHXIbsB9gnU34HDDqzcegdSVHE+b/HdEoS8byMD4gvCkxLzHXm8cX8pZtck
SSzU2LCIfG3Wnnh01rrqp0exfF33RYf8pzxV+ZyxOKMBsrIiPRA0WTyONSg2woURE2r5EhcoN4RB
9q9FRPs4L/pjimuXCXaMv0+TjLrKf2htDrdEGk+nDELaKo+LJQ6KITe9g//D2Hktua1l2fZXKuod
1fCmo6sfSIAEPdPJvSAkHQnee3z9HRtSVUupCulGrIPDZKYkJg2w91pzjokq1zHVE0vw+wLxa4+G
bMJ2rjDm05bpo52Mm2E08OXNkUTi4DgdYinqgbJbyYve0pv5/bvtP+zS0VOrjiHWeDLaav3nDYac
NmrSDiZvtly7GEEKkLXLLLJup3qDlyU/G0k/vcHR+DwYCMmSGd2mVNdfSzbjDzppvu7SgjI3jOIl
DrUjQrzqE5TczRLDKTOCN51KSJ6QIOuV/qd19a8LIpQM2O/YHeuaiqz/58eeBJNgMVTtNsf1uLMl
TlFVI4SRrEvdPmFZpLBw3RlLPjwmwzTzVLYR7KDCQQNrgutgUdFPOdEzpN6i87IyqFKwDWJxSwpH
ieuckvnY+7NLXUwExg0W0tZpRraUP/7+hTB+9Yzgz2RyZMkqwj7bfv3LxPQmaxUosq42w2EswDJO
2ts6iUM3S4uw3kPlGeno1ZmviMmYFDFAUAThuVNz+VJObIpTyICb0iAXacQ39zFFgSyjIfwcNsYp
Q/77VbIB1ibVS4O+ZuGkeGqrcD7l0A834jzrwtPrxQTgxYDb9h6J5bTps8G49jFrOCOt7lZ+Bau5
HGVzAJq33oxqnAN6FpjgTOXJ7YyEwOqWPoXDlnQPAbnaF7kpbXiTTZx5M1q3dYt3cQmcD5ohgESL
QbKb2R8Xzj5HVOoajXYa/BuZkOI/LFWdX9QoFvnOKKFNxLnsuV4/zRHUbxwaXLDLvnxhC53vJGug
sW6aymYOi/GsdM6AEX9418vNgOpnWs7rISojSCTRw6DeJ/XeNuLYN/chvMvKjXLqm6rcxmutM3i8
WcrVUa4hrKF7iyWGpPg8AsRngA+vBTXviBYl+ihFEthi2K+A15rmK1ydU5DTXkTwZdJxkPQ7P/1x
qHscw0U1uklNX0+UqTxq0ZPeiVLXsoynNH+mhvk5zp9D6XstzUsQPLf6y9S81PpLkb2hSv0ln99Q
SfamkbD0A+B+W0hvKECSqBvygWCqAAOdA+DwwYnKPQnOzoc8R2MMz+WdqWfRDiJFh8vwj51Z+Zd9
J6MrA9k6mnVG8c76UflxhGao9A5TjBCKiUz5aDVHEDKyjD3nNDlHUFyBfuLYkcgUnwOYKsQrt+dW
OhNKbZx66dxUF2x41ORczOJK24HS7WtQXIcCwe/NtuFn3KgFPpJzq5xbXd4bltXLfVprWe52IKqq
H4KAlwEM/UPHbeUhpFWD0iIqn80FLjf99+e2y/WDmoZnCaQIigyzPoSVFd3CMsX6jaykVA/SBk+X
LBjvR4mBaHCgFlIa1orI5HSOQXai7IzJ8KkjG1E/mfW5ic5hcK5kURqZjAVTk4s8XWbmBXCEsitF
hoyaXXvz2u5HJrzprTav83Cz0ltl3sbhVpii0uxOxdk9Ge+lJSoa77l1T617lz9Q5vTQ5A/6JAoD
V6d66vSQOQ/y9GCWj4nz0CmDenJIqUx7jRGrEIJztiET3iZtLpWSgTRggxOSJYd7tQrTB1VC3Rb2
mKMACzzKy6NRPGprKcUjFVgAux9t64F3GXpbGEq69aCnD9koSk6/V2Hcv5UwJsaEq96t9Rh1Ny2+
S+1N1wjCvgH6yeNb2l3T+CZcj1gSO/ag116/dP2FY9Vf2lQUHApM5OZ41tfKQHE7p0YWlTanuDlF
8Ym2eTEex+KYjUeHRNzkD+aMXxWHFv0gYWFBFYcU0hLrwB/e5nkIMruJdMTValQ+RWVqe0Mnj94E
u+BpnvvmGrQOv05mPOUtUhRNKG+bse/JW9T7q0ZPhflXcVrvWg/k3moXXTvFs+GYLpjAfgPskeD2
YXmIHLu9Mu/Y1QpWiWhGhZLJQIzGsJw/RAg4TCW13yZNavl8MuPdyt8Q91s5CWxzZ5s+m97428/L
LKxBfx1D9M+7lLyejW5Vw209FNBpbvGgh/tObc3NXL5buPYzvK2zO9wT0A/pZ1Ovs7f91DaHNn/4
/YX01xUN1leht0WVgg2DKcnPT2vU2nGG5aLcGovxnKSJg/hyQW0EdSke2boyRHftpanBfhTXqBha
9vDEe86ET0/59IS9/cU2jPQByktssMHV0t5jpm4Q8QPOGvlOcINNkGED+8O1iasPD+2noRjTMIYl
WGgNQRZYxxI/vCPAFoLZyBUCzzCQy/swITQUcr+v1f44+2186Mhtw34eH+xZVDAfKusAOsROjgAu
pva4tMciOLbKkRiMujgN46ktOGliiHGz5LyMpyI5UxW5kgkD9LPdiqrDy6Keqaq+9KGoBu3pWkON
SVPUvJYmoj2YLV/U9egEBNVd8uoK6lByNgrQqeqaSBeqra6xwoTgOlZXFFJUs1YnXaiBM4dJnJvX
8jNrjcqFmglRjS6MU/ToYkYXrRHHTD8H65EtNuUo0Lyaynywsr56P1vMsWunLR9y4hY3qTwnTwQr
qxvwp+p9Maq3FYIQ7VSwp6nOfXh2qrPFjeVsVOfIEWZGyT47a6n5RV5rGoWTcRhFdSOnC1GteZnS
K75BEclmXnLz0qXXZAQWTIb7pUivsXkJTWBWoh4YJtjGxVxLSq4iZXjcKsNFNS7LcJnWmo2LZuHL
Qj/2vSbrTNXZhfSbzjrrZOBM56QUFZXnOThRY3DKFFFBc7KbkxWfiFE3jaPGOYtT1Vp5eVyIWpEO
KaYz7WD0B2Lm4rdjjqLhsFrr/QUvKVaP3q/gMuNC1va6trfaPyzSlV+3s7ypkXQx6UXsrZuv/SqT
vAxGoqJysUxLcvHuHdjgyOeEMMC1ImgyxGOi1hdGDFHkeoW5qCnYLwFhLPtS20ejKJx2Ema7eJ/C
r5RFoZBpit1c7zTyxlGS7nQ0MMH3arM9n295gQq5n5e9Ze7r2DcqUQTAFyB1Db/FIxsxJhEVVd9r
MA5UCuDHOJjRETNGoScOsk4JdLdaQwQqlANVKYewO6TdIe6QqPgRwej8OszJgG11fqX4M07hzB+D
PTUH+wzHrrYP+UVKUUG0B8RJtfLO6HYkS8Eejb003VEGvwi/lrbDO/Gt+nZPLXh8+Y0WhU2KPTrP
kP8j+49QDIzq/+FsxIYQKZNBQ0J9rWSqFXPQJWI/Cd9iJ7qdIUSp2wEYc+jC1aG02g2ZsqDTHeml
uYS9hFhEQ08LvT73RnD+rTfnHstrStG9qfU0XZSxloXhXPdSycvXKglEBx+5FlmDPecGybPIMZCg
4nnkkVKN4XWGhzh7MERNfNl5C7c7b6TNwTgTHD84lMKLYo+0ppF8cXLkNZeCP0BN7fcaYpeCneno
W9XZ1jKbOtD7WwVi31ohORqhKDaIUuXaqdvJopq1KoksVgQ4XkHydwplRtRSeyPXb64S5P6MHili
rKGo2fZAgVfcCcvd9tq1FPogMfMLTzS5bY9iAUDFa4W2h9GS0tZSyH9GiAXnzxsHjzxaSk28gRlM
4s2J5ziu5bglg/LZzXUX9pU2uy0YgNKNSUtN3CTACo0sc5vDNxNZWlskDtmMR2yL1y7wbaJ7iI/l
dRWSJlevXcIZmKElJGwoLtg40N4qNE7L1UOPPCxqWYsuzdx6xZuUSXALiMYjPJyNuDZ7gCAyXsGZ
p8gLDRLMRKVrEZ8F2wX6FVWvVSxeaxAW4fWG13aiuoWkZg/2tbLWzPYbe1fsdbYbxx4wtFATpZDp
ij6upXXldoU7FKgcXDr/sL1tfQvBqZHFUagGZnEsLNrw5Mi7Dh3dlEBnNxlEtbJbE2VpiColvsXb
0rVSbAjezAs6iuNIqV4zev16RDLdqjwSuLo8KlHNWqyeYl501lC2B9qOSvhJAIaKB8YQtZ2ueI7l
KYNnAdccPBn9XYWVCfGNqH6tJfFsxwXky1Cy0N1Md/XZVWe369ymc1N86byuvLoBQpWtckBIhKOs
l7fO8IcW0X9YpzLUoZ3jgD1CKvNa4isPLRTdQJB8CuumV3NLL4fDnBEuVWYMOMox9rtpVt/IlUl8
bmcop7pO3jcO5wUSnTR35MIsK3BkWyLaiJFKk3ez4+ADI44QFR3deaILGlXDPhAQaJCUIiq0zOWH
PltYATjpKTcm+WG9q+XLjQVglgjnyGELZRNiJDEtsuzYfpqnydh0QCWyIHlTKiOS4ab48YClAHX5
oi61skFAyPKHOGsm5uGx6ST72UYctcmGhrcu0h4XhrRvtFX+0kxEmv5+obo6il6t9kwVPxiXTLpX
NCN+XqhOphqkcrNAHaptTq/yGF5Lq50PYX6kJueQK4fF4bIoisvltwpBfDs+UgyKKybF5TLIxJHL
JaXjHrhyzZSG7xdMZp+xteOCSemEYK0XTK6ZSSoum1wuo+n75XIIdlwuu7W+XS65YpaIAmK/n3yt
EtdKKjP8hKoO4XrFDMLv10oulyDxphiHDmBR0GxWdF4PpYRaJ/DqntGdPUu3HurfH4S31q9NA6xH
jhhAopRx0Ev8/GymZhx3cGArAvCwP2egos4tOqPzbN8Hpo2YIar5XdwsqIwsDD0kL4Fpt5fTeuib
jM1fko7bGhij39jxiGCE6VqbqfrHTlW2FYRfV19K/CFsbGn1KMmNz8NfUSYYeP++a72/aZpgW0JJ
99ZvkEr6dVJnkoOSeNc6BQEbPWE+Nun0p4KXDXfbPCvNOwf6+jZPpjdOmHwuWyPxlmQOnvpRJS4n
XthjGUidQxzmNN7M+6DSik0TuXhRC0k/9YMI326K4kVmAH6xP5stApYS1f0HAso/Bv2cf5664DzA
F3tpaGyvbt+qYJIlOYvlI1oktalTX5RWrR+ctmi+GugsN6lOgzo1CCZgrNh6VZdXz7//IPzqRLVQ
0MLekhl8KKrzGuiQZVZWDLUKgLtDZyDnKeEQSd49KWzQCmjDPnJk+8m0EoTJ3RI/QWciIWSMc99g
dnpMahr9qUokUQP55gPkx1Nr4peNOtLsZmtRblH43iErCtznfK3moTsDxggv0cKZpyqd6J08jjhw
IsJGmdh120ABXzjI7bCFZmrebLQFx7rtIIo4Q/oS2tln8d8Ag2SLPs+6MbMmxqtgTd7LDgjgQT+q
RkUkMkiOKpfbk2x+VATIPOts4k9CXvMlmokDmkPtfWhIfyGC6z7RCriPufQ5SozlsUz5s3pfpXeA
utIfpHmgMn5d2jFiQtoh85Fhq/nqwyIDSZI6GFbbUVER2TNmAR+uljclJs3PW2DJOW6NSy/zWLI3
DW11UflEUjVWHFEN3d9LXMOI2C3jbmLCp4kacBrhRUuR4uwtZ0deop4iBNlrzd6eRWXmPllrjPx+
LclgJexT9DOs0h9H3yh9ba129Jk9o2RcSr8c/an0h9JPR3GMR78r/XD09dCvmE+XqB39rOTctIci
MK4VGXt12ivVjEoWdAcpFF5ct9kNXbDZ7DVw0c3emfdqs8/NvTHvU3MfrzVEfrdWE/l2KaqK/GH0
C+4c4ZmghlNLH4tQNfpzKQowTEbARykq4Uf4JUJfGnwt9J3BV0I/L/2JGWvoD6G4ERp7KtBFLUyc
8UuhYSaSwy0xnib7LNkTJkKl9q5SRM3ExBW7sd+N0a6P2DP8qfvwa2ccJy7eFaFSYhCxijx+aD5Y
ZCFldi/zGUvNwe+NOTp2jPngfsZPmKK2Mj7MunGWt2UYVzQXsAaTmz4giIlTwsqYbNWaCcqirec3
ZdQC3DagcwxGwAIyGi5GKhEl2WnBH/o9v2o14WSjOJd1tplEWqz7zx8ed8QnvNJlJue2bsHRnEN9
O+X0eCStro8wQfGVT8khic3hkUmis1fKF/A6+gORr9IfPPW/Kr2Q5jgIdFRZV7isv4Z/KOm06OmY
Spu0miHkRVV5Mav4M11Qe2dkWrGLMY/tYqfD5ZIRWwztP9/HczNy1dqvnbhEixnw9ykeMWvZgGdW
4bG05iExjZgV/+K87zL9wW6c6k9ciVVL+PN6BLoNJwVZtxRN/YWw1IVF1haTFm7HBfTHNgSmy7hc
ml1brhUEez2k3VI0gEddpdPAodfY7kQm2errN0qDwXGcY0gmR3SnDJZ5XAatBuVROm5S5AWY5pB9
baS2N00cmGe2tz5e/iK0yNjVrdWdtBH21HqrV8Z35dh2e7Mj4K00E+TVynzoyxT9EB4XCVDrqS6H
4NTpAxbyIMEXS8g85KzMgeNMm2iz3izkvD3K1g6hSG4/laUzlfuwkmSv71WDwLPKOJNOXkAaTNmC
t/Dc1/vmOalctM2Ruwjm+FSaaMtAy3l21CjXxA6gMM8m0WaRFt1r+PrbsBmI3UFTcl/vIwTCuaHT
lNp/3ZGwVaXxapF+Y3eERrPFCmw++Aq/p9tDvwIDzcGs0g1LWiKclgnzo1U9yDnx67JMWmpStpxo
+/baIO09RZpS3wkpIOdyCpgS44ruOqX39aDsnhWN6M+htImFMr7EBVv4bCHfoYnTyR8d2dr02Azc
Yh7onBjKAOwXk6qmCd52tw+1riTohbAIKyPOmCvbcWJEYYSL/pQHGtvABLhIZiJdSiVyPUUWCNGW
xGL2qoqN2WFtYrbJO3McLXdS6V320EphBHPWTi35ubWb8F5okvpGdz7qhpm/5MDnwzjQ/FRvo+No
zLi8xK2hZwC03qry2uGSPNTflIBWvrTbuqvsQ1Uto1e0s5iFdsNpaq3+1IMOOOUkEBAEtTgYxLNN
Szf4Q4ZObTcA/z4sKasr6DNvwU1f8ihBXBkMGpK+NsA3qM/pkUggGbQ6qHOS15tPsoOarZ3t6xwn
jCbyorvaXB/Xr+o5X1y7BmlhZlIH8w7J9kY2OoU5rj5sogb5ipQzrAvnZ0umf4wY/t452DtMcyH9
y2xLIJFsn0qYoINWjkcQQeMREsv3W2o/jcfC4U2sjBHnf37bh6Grlge7Vz5LeqsfGfHPD9/uz1pU
0qVzXr9a759pc9hxR2YRrkArAELaOdl8j5HaHRWVy8psIv9iufPgWBb5BooJsU6rg2MaDuSyLvJC
XEkGjnsTi3vj9V7SBSHtM6dapb0WESh7HEzERJNLdPl2aIdlV0gh+JTSaBlHzd0BygyiDk0KgF3Q
p5Q5tYEZnMh9rwZrwqpu3uohby+OzDaoHGUfRxa/j/p2CXSeOFPtRCaAdazrw/pFL3/FxGAc5Blb
rR/qYvk/KgvUlfl9PUf5i4TpmtWd/Q7P0WNNKOghl0BAsqNMwto5IQUlnG69a0FBfl4PffyhHm1w
7LU+RO4aGTB2DJhaY/ILEdtH7sTJ6avvB1t8aTvEWdWpPu77aalPXV3+1ctZ98g7s/BaEmg9Uygw
x8Ymeyqvb40O4h9MGvyBuNZB5mrJIZRA1JuofzadWSlMIEhQsCMtPHTwOjdg3aq7TD58nDXDlYXd
Fwtw0WOtVbxxkqg9pwQAHpG6P9Ebb0E6W8mLXQBrTloJ+rbGxjiPABw4/IP+ohKyqM9Od3GKJKYf
pIj3uazNGwZS4aYlPIaAlRB/Rt0vp5RUweNC1CemlJmpa0IDXdxaDyh8WGTN2kKDxnprS3Hhkxps
XGypMS56oWrHohxebKXDH2pY87ZiE7dFXbmcrDVt1l7KTV6a6psqz9/WJtqnqFNTunYBW7BKZ4g+
RSetbJuj3A3lVs8Bh8GvIXG4C2i1dDaGQ6JgWLuUMjCRWC7Q3Wk1A6m69vou692oRy5aGSFSNkA3
3ZRlyI2gYNCtsNxymo9aTjJjQObWdaiG8irpaXi14Dcq2y7e9otUedEwAltwWgbs41AdwJa0WzSD
lh8BstoMmLNIWMZguh56Qv02dT2QZmEs28kOG3GliDq/zPPPuvgsJIYDmKmsCp/47/YWGjkh8qws
aNxH4FLD5JM16V9Qr+nvB92ElBHO0Zs6PgQVr8ZsWzOznGz5dpDyoJG2Rm5vLT4DhzCsEjKkKxH1
nsLiWcoGW+wmIB/7iiypN1wda6mfbI1Nkk4fnTiKyKNto3tI39aJJeNYGWPwCN/0rLSEkCnSYOyW
aJmuk0idmOdlcu2egHV7kQ+BVROqYE8j7j692AEqqd3ZwqGfoOS4pEl+UPJ+pqc2fHEk9gZ6lYDu
CwGW9p31qGgh465ED7BtI8Ekr86bElSNaU/qoaKH8RMBD8wwhOqmiNrgCYrtJzlNrE9GWHxuhpCc
8sEhxFNEGOn2YJ9VqGNuPZGtOEXyh6pzyr/aRj+XgRW9y4IBqICJPjwztK0KMJUXmJQbvLpIIf99
qAicPCUVVI6xAOVhhNrnxdSrJ33StYOiEblXkiC0l3huTn0sWbyp1cdJQQRQxha6AvSMPuvNcIO5
ZPZ/v1v+1f7FiZMdrmVbKts3/bUMnMg50+56ItiiWq+uUaP6PKWyK8O9snH9uV1/0nCIbvmzxCQ7
qNcUixYvWnt23vOlTpIPJCD323pwnspW/SAb7Ix//xhXGOfPS0mHhTCEdFhl9GRWLuEPa/IFB01g
QXPeskqmryxlV9MoeLMFyFHY0L9MehKdRrtPfZN3/XBSVTJfUVo6xtTesNZ7M7tXbIhsLbHqkl8F
YNtNM2IyY6LCgEhFuVspjyHUicwGn9Kw6M/zkqyzeNL5pCR/QdHZkYs5bgBZxR6e279sJwARN4j2
cZ3QPVdV5C3CAJKZ5yhVEIY5GM1qK6I/XM1b9C74/xDgsecF/ILBKdnbJsrWuVX3yKtmT6n2aszc
xYqKd5GTMbI0eAcqnW9jCjTb+kUJps9ZNcv+qmnSAwIMxrlw2DUmW7Jdh6ffP+vqr7t6HqHJCVcz
YVSzhv+5BVYqS2dz1cjZl8ERCqzsA0S9GD00QAQ604bWoF3S6rf9UFScGJb2ymfO2UdawXAiywhu
nhxls/MaM0EVAjPvEJmRtZeJAbjnzvyi6AjwjVDJZUShcnTtszq6Vllt/cHpYIoR/U9vH5u+BJYT
Uwi1VHZ1P/8iSpER5pBaxbaaFP15fJkW7WvsGPlTopFRZxVxeqli6d6Xn1l2puf1oCr0VooqUHxz
tId73X1NpwIRbGtcpkkhLA0lfAA/vZmBDjij6loiHA2/F4JfVFpWGUNX0Tpy0RZwkeDkVgFrqCrv
yUyUn+kzs53AxvBp7u+RzWlEyQhAW4iSeEpy4pvo/DGQz7qv6N/GXTtUilfNkXrNW7K2NHm7qmW0
2mZBPXJ1z604fi7DbF+W81Obp+dOGkoICfH0xhwGD62f9ZKP6XvJkO5xGw7PqxJ5CL4SbNv+YesP
6OTXJxypFQpKQ9ZRd7y2lFZ2qIcSuadbpfFgblqaKGetGA4o48hGVN7sZn03SDtZ300SRJv9Iu00
LMYdAaiiLDYOqZ8DV2KQ7i32Pk19zHN56uNgoFSI541Pt1Ff/KhFyOhrlm8vKE58MzlYlo8H2bH8
IDlIlk9Fth+nh8T2uaBPbmazqvAL26/Ibpfp0vq97LM+5BNGWS10N99pfRSSUutbzr7PfMfZS2up
6j4K9sMgCtltv9YQ7Sln2anmDo0IBYAAN+Mc7jrmh9vG9IZ6Jhx4kh0yMLqXKEzz89JWbjns67WK
ck/B6qz5u8xdux5NcjIAAKX9tIligxxpW2//mn1rSv/Q9UYX8ssrR7cG3w2XBDrfGG5//qiUWjhL
4eyALasvunzR6ospi7LqC5oMp74EslBj4B0NlQuCjHStati07S7HtdpcSuVSNZca7UV2hBEdXbrm
MjSXGRlGdJkaoceQ4LFGl0g/9/05wQGL06E/z9zORGWgyFiMkPc2nzCfztX3kquTEp4ga1PJIMja
1Jwfv8G1WaaYzDegz5GYsBZcbeWshjv+3+ai+tyHry0FAq7djVg595W1N9p9YXHi9eXYz2rfnnxz
8hdD1BgdpopJ2EGdDvJagkljHCyO9dGoCcHFEwBY/ZgCt14r6U8Ug4uMsfZZ6k5DeO7Cs1mJasKz
Xp2r5VysZdvnbDmbYpkhasovqn0ekIPkly6/NPmFkNgqv5Tjpcgv6ejFxD6Nl3gEjkGUzCUCjU2K
7HCxh4uUXRxWx4AK+TDE+rllOXIus/HZ1s5KhE7t3PTnUBfHrj8P3M5EKRYP+6xZp3E+GTzT8wlN
Kgz2ofoOFocqToEXhy0OVZykcvDiYXAALP6NLT6y/SIo8V9s8YWnfAWL/8gW/zdYvB33Wrb/xhYH
LJ5jTGTXEGMCFvUvsPg3tjhgcYXcy+o7W9z8T2zxZjni1AAsTknED2kCLw5YHFFOogm8OIqcOvyJ
Lb4g1rHPxlrxgtf3othnqudpn/fyp5ZnnafcYka1WmZU5F+7319WtV+U2WQJWHQWHfqMEFleO5BB
rOYd5uBqW+dRSm6YpT4VuRNtoqmyTuQ1JVfCDGqvTaOKc89EnKqKeL5XgJLIaNJvJCtopMFWpJZp
9PIIS5w8U56yW+Ewv66zIdzRITV4x0GnaA3Tuc0R4XddGTaI/Dgjh6CXTqjv9ZMlTczxCbS9ODSA
qzRAf7WEw06WysqXh7J0zVyK3iyWgzUdK8If1nW/nGxYeQIcQAwCgEAMD34+2UTMjwalXPotbiWm
LSZC7zgnXR66KHQ/7S96K/NF6klVWF+C//o8/Xf4pbx/u/S3//s/fP25rOYmDqPu1Zf/e4k/N2Vb
fu3+R/yxf//Yz3/of33v0fvtD1yeds+vf+Cnv5B/9/vjcj92H3/6wiu6uJsf+i/49760fdat/zi/
gfjJ/99v/u3L+rc8z9WXf/79c9kXnfjbwrgs/v79WyJkSOjS/+vHv/77964fc/7YrvlYfP7y+ue/
fGy7f/7d+YehswxkWG+QdYD8kRdx/CK+Ixn/4I3MKyhor1wyGDv//W9F2XTRP/9uKP+QbRkDiIyh
kca1xdqxLXvxLV35B1cWC6oNikr8wNiE//XAfnrl/u+V/Bt5i/cSV0v7z7+/WmogJtJ120IWig9a
5qvXpmIAAkETVIW8ARk0+4M2mV7QKQBoB9Kexhjdc2Y0GtQja4BKjfCi+KAloxRvbKCYG4vVGZvQ
aiR7oPpjTMTPyyAhdMJHomgGSyFT5lkUZ4Ifti1yLlXEOrXDpsgrDZ4PGz3iq+91NMsPJe6XEhtE
vUlGjeAidbHOTj0AJGrYejuz3TMyZHPR9UZ6DhNNcX94hb8/kT8+ca/wYuuDExd4pBi4dRDFi0Xz
Dw+uxP5WBnKKpBdaPN4cjc8cPCZE7TZd5fdjx4o8gTvipSDCXRrc+lMqGYTev6wNjb75WGWTvpPs
XDk3xpFkU+2lDJCQWAqdNKJzNdiLbcgltFG27Qi5csnQT8Wz3O4zndAiiXwwbYqavWRLh2FB3GIO
eSlviBI8azQlb+vBcUKH8DhZI70TEfnvn4RXIVjiSWBf4ECzN3SdUcVraotW9mbQhVqz+fZPy6F8
0Ep3GsFdRVZpXZkKbwgmelY5tWKeV05KXtsHeSRuev1toMPHl06gLtIkiBhFKI+/f4QGHxTOy3NY
FuJzyyPEmc3HRGh4uVRYr3Mq4p45ddRI5WYeDDhfI9AY1AYl4az6cinVRgdzaCM1sjue2qi85hk6
PgBJjKnYiBMlNRPwm6nlNVlIS8Vc1bnT1LO+SmfjKYrzTw790Uyf7noTN4c1kseQsruWZsqjo0Vo
C3OWBXBLNimEhtsYTAackMxN2kzeRmpBgkeypFe6Z9qLjElyqXCULn2nHkJ9ac7KFG5DLVM+1dHy
0iKPJqui9mxZi3dQH+i6OUby6KROxOCVvAph4W61Pn/W+mX5w5j61dp2fSqZn4ugB05aQiTz8zue
bkuZj2ZZEhLZ/DWITmprxGjDGJyVC1bHuTLuQaEU96aJ2OClZXir0varXJMP0JutTwoq11HS48Bz
gsSp5LJBtet84M+aUFDn5pJa0adyKdqLMrUaUix0R4RoEndk6wiUAQn+38sxajxFDtwkqN7EwU5q
V+1M1me6DnUnGM8aK/17SF7BYpRXgy6EZQfPBeOv94s1a9se2/KGIU26G2mk7mwbJVhaHFbytGU2
D8MwFbcmz5/iRXbIV4pp7bTFX042vWT2pBxDg1XSH96qXL1/erPSTDQ1Fb8ZG23c5OAbX0mQcjs2
HTAPBMURreeiKtGEBuM6TepDneK3lBTMyDlq6n1pt26gklchLdD/tHwTdue41GUADqZ2nivlg52T
Fh2wGK6Mz42lx5cgytWtXuIZnhFnJrjqGK0A5+8VSXXZH39qQjXaGoQku2ZEZqb4IC9q8H4akR1Y
CzA/RUhbmdaT1QhwVZ5bl5j15mwCvdCiZd6S60ubU1HOJa2NU5/1zxiqNlYjS7Q8jUc7sV+GRCZV
WPpQwyFDKKDa7tQkBC2hrq/qo9Z7aW4K+6KqbQojJ2XWM2jtNFGibeKoebTkFFK+XbkQME96q2J+
1DaL3j5G+fhAh4jUpaU+q2aLZDLQPC21P5GeykuWPaUAOyWyy+iqR1JGAIyjVJsmVF5aTJaW8rRU
WbFFERNsESttIkh4CG2TB5KSP5bwA/Ju3y+cdttUmW559HUYybFU9Gxj5YoQ0xmnxQExJ0nJwQHB
syXfTzuM8RIBpTK6S1Pg8qZtBsKobIuHokCxbyePRnqbbKmDNjjYlpsrhlNt8sGsEFnyIDgLKK4k
xRZrOxt/vTGrnhKOIkMh3Fe29HHEablrm/mWpv+PpvPablRpt+gTMQY53AKSbMlRzr5h2N02UIQC
ilDw9P9U73NuvLt3alsSVV9Ya67Vvhdd+39fYELAl/aCe9khjAjmZnu3I+B1/VSkGmkhKErktBFT
hrMqBPrJqOjugzUXYIUt78aSCshl3z54nhUelgu3BzwY/qvQMRgf1urNKrbfog7Dv0skEmwGXuPb
d+qS5v3vSwR560DaZxfnWZ441ozOqclIoPBb10dEDNe16bKcl/ly5MpiiTtYAj9u9dbJvGD013SI
vdf8b5fVHyKa5Cf4JyxwAIZes6YkIBzt1VM4o/toS/9mclt1Z5p1olsL9xep4qSQRDa59EerdoNn
TPcfiHf03T/eScPYsoZKGUSa5A50N8/lXO1sv3ffqr7bl/m47Xu2aofeyNWLEUSvaoWG6A4bqpue
0fzGfR9Fo/c4eON2P49RPOZa3vUT9J7RA7tJFO+O4zO8juaN+LvQY9VbSg1XEgTzdImFH8a1SFhg
lC+km35ptD6fIDse5WqJB8fxVPIvpl22E+LUcfj99zslws777x8AfMzaxT1uZkHsESto4/jfF9u4
6528KTg7PDctLs94X3blsSajbJLlg12Bmcjtqb/pXRNSaFtEb1F2V2to1mY3ghiItqP0ovF+VOzX
CYBfElcjIHSUPfPB1jnUyJnUp8A1Q8IaLl884n0LJ+lBE7BLT4BXjZhV/v+LQlWJQKhQcdTz5pDz
DuC7Wt4zZbLx4FuBQgkz0pj77IaQBWcf1e58wqp1Q8YjG0GTH9DOu+naroGVBpH7WlqPF0J60OTg
pcsK4cg63BPD7p+8yjViu7BurN6yv/x5L7EHfZd9mKGC3Ty1d3kADv/Gk13nekdXqPjf71oCBNPO
XYFSOhiLxKweQ6e0bsTsMT9YB6yG7kmVI74CYB2JqJhIVd7Wp8Mk7SsrEr+qse1LgSOTsPfeZFk8
MWjWCSye9Z0wHotk+NVDBetToCEcUIdmGMcjcQoAKkIoD2bTpK2hYLF423KGPISeenRNOOmpUUfd
hzkuP9agvgmWVveFQ7VieS3Vo23Wxz7kg5d1jf2Yq/bIZnw8V6XfHxBVRaz6z5WRmqxAzgTRnNuL
aaqM5IhT1hwfhhVfr53ZGfLVNjqWI2zsDq174ArrSHgMqSboFP+FWGuR2df2ku1MdsSr1UgYG6CB
57J89zzRJgZgQI3kJ4uDJWe1M0fr535wxvbZm0cTERtugvHy26pBMSK3MDhHa/kzo0O4bzBQWI3O
r8PCfSKadD39+zIBuUGM0devDqv5tG0meaMHsnyGiVSKPIj6A/EiiMxZy/cx4dhjIhAhI7nNvsgW
kLebMVLp+aXLKdq6O39pzSveZQSbgzuf7WCVx8Edu9i9WNINkTc3eVS/zZ4/nSXevHPQULqTPwqi
fyYofSac7BoxjndasYDHvYAgefHanJZh1oe14LqOplacSvb/MjYuv/z3+3+/Ctt2ikOrAmM55SCj
yjL996NlqqpvBvdtcPr5i3zpcReGDKx5S5d8sJnBuOxW0IjsG4oX9CmWfeX01Js8HewKKqtNBovh
b+dcdH9cRvsGLlec1YQGEx82HHJ/9f6rPTf4IGFtrzjB9W62N/uWSgfa/NS89ngJHw29BY9RHYK4
2ty//35OguOuJxE2DwEXSRIoxPsRy6xHFv4NpoTiYNlju+uXznkpJBLLup12/zIMsD3ZltfvyxoC
Uc/C6wYtKIf+Nh+NvpHAg1oO2HVp4qUvWjgq4FhJBRRJPhbZPg/gNBikn8SN7/RPuU5X1OhnAxJO
Cmuesz0Waih5tAs2AZJ0Kt5OsW0jKr0IvpUIHzudEUJnLu110beU8JszHZZouxs6s3scwxxNKtNT
oixQ9ebdRzNXRyIoHXt+WVvmkq4Oh/0Yes1eSqTpU+jUd8FG5hCAA1BT4/oU0S7c8jTKc97+jB0I
8MrdsKRrXT8Mdtel5AEp4HZFmbY6/2t6hCb8+9ebATR07l+qD7V8T9ZWQoC2+6eysj7lSiJ0NAKu
nZp8T5akl9LeSFjt8tGkJE2nRfyw5ZXJ5N4Lsen7fiT2zKdF5lbp1kb9ISUMDI4snh0Pa0oBDCzv
J++o1hlS9ACezYJlHtTE2w8VVxcNSJ0XPUi44KMU4xh39lLFYwumg2nGaesIctokhH5nOLtcpEdK
FOzNShbxOFc3ZtRZBLCJuOgQLOuKLS6BflDICvfT1SK/XuyQP7OkRETVXxJPcO8AVU9kQKulW3Ro
TVPemhGlaT3cLoWoXtZxvlWzfAQHysOywCaQ28VDZkrEmNWrsHLvRtFdx2NZ5bGn7CdfOK8On/oT
r9281Xtfo2gR9Xjq3bU8dksei30wdybK1/XWEaPchZ7VxHqbvyP+P3k+76ImjKe8qHnXDNw0E8It
olJnO166jHgt39ixrdWs85v5xifga1fisNht3XrvhxTM4I1SUCmXFG53PwVje6W8ClBrj/NNYQWM
DAK5Lhv6KT+Xk5Xt7QgPk9USXNDaBn7IULN5ugSbx2Gn8sc6YBXu9R4+LXoYZ3rSkGX4bP0a0Jv3
c33MzOIGN7NKJMVdulYmOCQ0K7B8iXpd10+TEOcz4TuGQlMizwwBgiMrCzuxJd/KVCyP/ab2mmwz
FPfdfrSzkPypS81mYupD7Fws7T2tCLfhYOt0gL5szhiGyDrA+tLac5sQbvXktwa88M3a550cUz+a
Pr02ClA+1D/TmsPuleWdpjAb9IQUwUWZGLVp2Q0eujFzu9L13y3qUiMvzJvW2Z4BZaIvlkS/65kz
bNR4Adf6BmJfoti+xcHKpz284DFQFz5bk5I7L/oIuFvioeywFDE3vsos+SbqYknmyID7XlDGVGQr
LsPn4ESsAdDOcx9+0FlzSgIVmUvV7Ld6/YlWcuIXbDuNab16Df5QIS7ec6O7nczwEby1kaJm6K5q
we6gim6zwXoJRidPF+llh16Je2EF2Kps/3fiENkV9rzy51KtrdA7HHsk6UW8lyuOfSQnaLy67eiE
RraH5VfjKgIt5o/LpTdFp1IvD6r6s/jDXRnVzf1afRumCA/Udfqpac1P82Xic38VLRrpwdYmbYQS
0UQotHR4aFls2KnOeswngSpjF97ARN7gTbiirHTF9h2GOJj9PsMnp0IwiwB32Z1ifMJGxAbJ9iv8
aJ1X7ecCzmQxOmdrpUGDNxSvNYnQpL95HJdEohZWlbTdgB2xbs07UYW3yuqevQhdoN87d1439cea
geE083F2BlT63Yyfp7WYNLbEfOajhn8vY9PvScxcgKWs648oq4Ode/raHd0sMXEg9EE0nJTTO3FP
MSkcQ14z5XtBgPCw6m7bzxM4sFZGPwIp/7T23t5UTX5oAbPXYNlG+zOXJlCivvDTTHCcghUiZEvF
arXCY4cvv5rn4MrcFjxTfu6nOS1mvXXP7BgJSaxJkXcUtuSmmulxxZBio1WU+scGMOuh6cRLa2TR
E1Ku2BemOsPxJcLNB6UVNt/L1rqxyuEe+QVjO02upxlV0/WlJxIGUrvFREDnCx6SykgYCht7cLBV
vG18hCOOo5iAty62uLz9PIOeU27AKPos9jp9NRDCBP7MlIcgMr5adMO46rY48vrmVCsnZ+SyADuf
2t+S2ULamZ4k88ogfDq8kUa9cRs4hAS4GehQ9IbEhQD8+Ard8FHTwdmyfttkgJLRz2NHAw71AsJZ
1pBqJHTadBMuCQU1g9hGYUqDTFdhAcUT24cMA8m5LOb+j4xwdto0VHwm19iaJpm02dDFgSYlqQym
CldZuOwogxwZjSnxlhiHslpfFaP+05uuz4HQX1dBfgkjw1CpwjtPNC68rfYvkN5zjqwrJqsLuaeT
u2koG+ZCfOeJZ1HcEZqnnX5F5GgCIMOvthUZ/kopb6TaOCIwwKUhwqj5Mo/I/GJIoTzEJSHbKfFU
S6zb/tYSmXm1VdWpmiv3el14z7xhta4grPUx84rYHfL26IzeB0MBGdvbp7J0daiNetqPRKHW4B+S
3ouuc5U1yeICyUJuedXBeDq30t9101vl53nSLFLtw817DDPK5Jw6LtF266UhJMJEeyWtcm9xNloe
28x8ilfypGOGdtigtdUlrclr0KiGwbdVip3diLiWnKVt4c5JHZSYP5c1WVjTAvqsD0VDi077nA7h
OmBXxEs5rOU74rhinrvvMSNCeSKxxp+hIDiFjPYdFbrWW3NtOOo6jJaP2Uir3PtZSzDmyJiQPcZ+
iHt8cGWS+U/BVtDCLEJjtreuXWR9aeeH+75YSJ/w3shwLQkjxQVbheogTOrXqdiSpS/nOFyjbO8L
92AzWDgH3fqYi5ESFmJF2qCrQX4pPBzsnGVEkBSTuM3dXidFlV3CdeXd5PVcRaEpd7nQWzJK8tBz
JJg738AjruhZOulyj7kmsd0a7azV+TsTaU7ir1lxZZNYYDEFhKHIBJJ1QxmitBXIyDqvqF8WCwm7
2oYkrJ0OPVIPK7aQU7rB8DaX7nZQBzQoiqghXnXdAOpxFdajMvJvGQsPMwdpaduSyBimwa7ZHccQ
k3Rg6bc14oLvWl67aShiJ6RFK2WZrl1Qov3fuFJs/2ZzsQKbzjTuBovKqJpsHL6UtYvFUxF24d6q
B1Qwruy44OYZwyqfSr/FMxS686fdzCfXrj/bEoWFbA2+AxJh47p3kRVILNbsHEL/aVwJcHZDc+KB
Sy45v4kNsbfwLgcaQ3PXVuniwOsdLsB18eZ7xbdpBBOG4PEZz8fTOPWvRctGvEXitKNJwg/NO+xt
AcJgkg4NO+dqyMDmGNhxMw1beEGM0s7cmB7MOOGZ3xjhs7Qf8LHjIqOsMxlz5271NOKOpDglz8KP
jNtqpHfYqIPitg6duMMDPizjlnjghGNdrmSP8sL1PVv7QWtGp+EWq8DKQTG3Q9y0/U0oQOEWWRDX
3YZhZAna28Z0yM2AdwqYXnIBBYSiFpxxoWvxDK342jSpt35e2/yApFtmDncqrJNdKBQs6Moy95XJ
f2PML04kxmOR81x5G8ZiS1Wpamh1+zmmnvVxugcGRBFq+WohVtVGoCEzlSMahRiuGnmnTOBGkefM
LHP40zdo/DtPb7vGzO+o9BkHuhztS8D6d5QltnIrXpDLxaN3hbtu3Xed7pjrQoApR59WFhF1hx47
XB5M3BvXOTNdJjHeo1r1fRFWx9Iz0bgadr+j3iQP4FDbBfa5yr31M9Jd0L1xpFXqEMKwjz23JEKR
zdTe8jf3jjH+jnb2ObJC0thy7hI+Sn1vHFimDUj6mJLQ76mj4UiaiwFfxxDm/rGtfZmMFdpBNYTt
yeq2FllFBvMs5wAkG/sKt8NwtUwAqF0xpcRA04rZZIcQMR6mmHejfY0Y2xxEfXTH/qPn/bnVznRd
kVtDzDHG2wsjGGBaMq+NQOLYpbnVE9BE+qM1kuvd+Q0PvUmEg2EdaSPXV2eAKxB0eE9xYx6yiQNY
zbnxQHuJ8sKTxd5VdQgwFGtebgFUq65ltM4x2/gpZpf0gDWU1AgvntT4m/sajKhf3HkEFkze8m14
aArgZJjdjrL3jsi+kVQI+aVMQgmH0Lmj0Ij1KveowovJfVd99xVUBU7vPbHiXrwpgNrBH73yt5y6
QeoIiGZaMHdwUvvyeeq9P1RjZ8RiNhf7XPs/mboq2Ax8dHzAFfCHMJ9flZeZsZdDOoGRSqXAD9nr
9pkVjxUHKohR12OLNokHrrPgQ6wVUeUW/bEnfqZGnNceYTIZGvC8ugyUwFozViYDPbBmtDDMJv0/
3eJ+o2BnbZkL1MFkzphme17/BJrnqan1m9Ws+HlC83lUtC3eem2vNTZfyoXU9ptUUJfFiFMhykTW
38LVzBOtZ0ZgfO44x+em3+VL1iaLccmm8/kmxVqki+ISwjWHRHqyoPh0GbpcxP7myyiJP/HMy4NB
BsID+b3dMcsk5Fc0ybEj6mci2u+N5lFkHZXtMqA2jAhUFSEckqw3n4AAvtaBwShZd3dDlakElzLc
IkFbMRmDg4deuWmejX8IhXkNyobxbzNfLj+Xc2V+ytpquPXsf8me/t4J0D+HhIJgdnUUsI0atIcn
j4sqclo86zcqSa5m4LLFZpAGi9rj5rlSgybVsK/YD7vBxPQ75+iY890YYeFAeftNraP3Q/HNOmnn
LKF7H/xR3mXS4hMiWjCWxyxT7ZAkmJilqEuN4HK/iruJKvZaLOzgWm6XWEekJPY1pXkd6eyubOTP
uGXXvla3hqn3YvFeR+bnfD/dENfO4sdVBTxemOSHFh7pY43M77LCljuTA+yxw3CSFg+rSa55nZNc
1/Pfjqu956dtblpppWbZfy4ZVp4lRH8MUDrWbv2zmIwTzArvNGFjbqDfO/pTMllx6bTs6XeZchus
psacQvFNxEh41sAsPMl9mnLpXMxeNnRFlRlvmVPtA0dRg2VGefT85c1doKUFRCAaEiJqUTEC7p3x
vNpltycmOE+EN5XobAk6UvMLd3l+hdwcXWIMivx7VOUL4RjV2bw41/K8Ij1tWQ6b/dqS63OPV7Om
VsWgIBSvSV0QhwAlvtwHqEA4JabXoqd9JaHknml2Ccb1yx2Yp05DVSVrMcQOW4iASGJ41IR1sTDm
Q2arHosXwZVeswvnnV+Oy7cp8HEwAolxVhLpORRPmc2DozocNbze4VMQ1H8Vxtutr7d3UWcnv7rY
nZZTKI82Y8XYBHOkbfGuVyRr4/CEMt9Mbavay7IHM7+V+KImynB3zc7Knogwl+1Z2iwAIhW2STXE
A09pss7Nciw0gnAL2fmgYEnkUkJ37CR+lg1KCRyvI+oRkfYeHywnALzGS3+MfNKPG2u5mwPz6E8v
gSQt0ao2L3b9kMMzj5gshBRL85iOQx7EnFhi3zNSCSdUF6yM057jF3U3uT7GZ+a+O3lXXtmulwGU
VPvNNd76QJMtZNeXMtFO0e38jgWG52Y18O4Hd/U0k5jmMLhE3HsjW+DgsLKciWisydznc3ixn5mp
GpB8ZeH+YqTs2PnFfkDr0QT5czZl78AWLhVz9pszllls7vl5XOLB4GTxqFRN6xGV8js8bO4iPP2J
GofUmDzMppWgUmd8lkUeIZ4DSptHvGM2kZ0cQry551UyfKaO/fDBU1AEB1Eyg3xremzqWIhQ9Ly7
kB1gYuEFG2P/QrgcHaZYW3sV9nArlxUC92ote3sM3ypz/EOix2sVdsgJyCZSjI5wyNjAC8vuoa1F
qi9A/TKD/dvMVCd6qU7zLJ79TJ2pSZNMYxXsTRT+I/u6PRCc9tI/OZVPKoQNzd9z2PQtoFpa0baU
IyjDIwgPie0Ec2oL1O+gnCEERzV2ptHFBNohJpoqZ7nPAep1jth4u1bJAo2ZTMuhq8Hq3zhK3MmW
4B0QcokOUPVp3QFWC+u4YrQaZ7qTCazPBcBOHsz1vjaxwkRvRRE8kn19ibhDKD7NBHSS00WRKfwl
jsB5DZb9hAAiPzYGm0q3zp8jmrHU83w0A+uwI3IrSq2xgLItxXVZO3OcI8Th+XUh+agAc21LAgjH
PPJIfTAKxrgVCv14CaV+6Fp1yHV23oKOFwnyhOgqVDKMqyOr3N6MfQOUPGXmZ6kiSGhHzsoIPn17
/OVoCBIOyTqZGWkR0my9kwTOoHBsK4ypJytgr6xB0pc2oyTzeQ2sAzmNF5qeW+3Devqot/mGtJLs
Hn9YI+BsMwgF7OpuGN25rtwqLrNsO5bfdldbh86Tvz5cCy40E1yIzh8njkRVs18FyYvZa7y0Lr55
XYRUr2xEY8RsIayBknMTH6Ox4f8vf3OHW9gsGcFl1pIsgtOppBXTBfi8rSPc0NY8/D1RzYmzdRNd
B7uU7GGxs+95YF8WSMZorY8kAPr+Cp59+QSzAdGJbV/o9eOx3qqTWutm5/NxOOpJH+Xm2kfhltlB
ZGhEV/8QBDlFyqrp/e0vQrcu2HbSPP3MSpj44fVO/Vld9+BDSdj+gwIO2kQQeYx9p5eCJ8OzqPIC
e7VvsendFKmsvM+azfRr0fQPvQLtuFimS1wrbK1e6CidnBn1iokfihgXC5Vq6lWBfZdL61Ibf3iO
0V7PD9lYEczKjCvW4/BMxQ+qafFn3g3yhHCdmdcdkSAsmDT/s9a4y00QlLhyDs52E9BL7nIg2I4s
fiWbJWVjYcsdI1bD6D61bn8KIHP8+ysGSKoYVUCPGN4MZLGp53ZjPLI+MtDTHrH3+qTn1k9eIR6r
qgkomdiOsmUB2oV3wopGY7+dNkbyYROyFJMCrYVglT4hyxkiAJR+Lv0E/191VM0bFVR7moiabFwg
xD5LVB7eC5vCuJb99uVJiLa5SdG+xSxx4rxxm/dKsQeu7Ds6+n6OMAb2r5af/ykgSkPf1hjFkB+U
3HvpRBYhgTPMvyJsMfusc/lEYoPBoEfLnSqLCT6jEGk89v67yC2ynDNUHuO0efcak4fv8qKbZbaP
Bo+hmf8Eh9hO/KCTu4uOLxpbzAsTN/mKHESFxvOYZTX8Jznv1nDBF0g/m3b18IPbhlEaOWVlzlYx
YiLNv/5ujaHc4cPeDlMIV6uTiCAE8KWQfe/18NyhTL61uwjI3jCk9URsA58mDpOvuW4fQu0uSTsv
NFsDvXzl87QxwtxFHk9KpQrUGq2Gj1H0t+jCyFsK33uFTNuuBmYfRFkkVT/d47j1biL/L6TSAGKv
+sojkKZKxMhKQ2iZWBI8s3ndBj6XpRcu6DOK+c4lF6/AxBcrczLfhd284qS7qjv8FNHIxrd7cKm7
kkUuW0y1/LdqUxIl35SBJAX+tOOG3tHuyFSsPHEz0acX03fu5RRyGQK4suBXKiv/Yn0X0SDi3Pc7
GnPSZfqBtFN/TM2Ks7qEcuqt7u9QhACNMMnv2HrAlOwSwyvnS0bPlYbOTVLz8jCYmcCt3Wz7QBsW
bpbs1E3LcO22mlUmCgDHu2/H1fhaK0ZkYU49VTVe/qgvAcEc9yyITdJLEecXQ57tHLTg2CBPRAEc
m8kioMpGGOGqN79ldrzJMSEt5w4R3L5rpLNvp9JJwxwsD0tMP5lbJsJWSNNr4lJmomW2j7izsIj7
rR87/jIycTL2g0HbUSHO3rlFdDsGHOWOkUP7bppYqQCtemuU12340bNiPI1rcO14tFedXehUCrnz
N+O3FuWDtRaHhQ/2HqDQldjYs8ml59nYarhm3IajxkW32V6PFZsol2XTvIjwzzaJn2Y4dZX+5Lgi
5Km2H9sILoRZgTmsIfunVR/at+C+76p65FslBtQTV4tX1vS1lAEAS/rYvwT1CGpaNdbFhT1+I2Ck
75kkZKl6WYX/vEb192oRp+FPkDWZ5BHiE6KWYkaczJeprFGBWOKF1QHhs4W3vphyvw6s5io8/sII
I2JTdqpFckiS73eLRz8hTJRNLC1d0UdUBWuomEcddVWiiKiDjgddPxbG+MDe2D5Ahvwqt/A+YuzE
iCZnWmuze57kWbqwh6eK4FuzR3xSMzn1zW+txQMoHnymdHwIi2kHTaeLYRGUaWZOt5tLHZoTfWoa
5skU0zEoXNZXBMreGF52h1IKDnh+kJVP2eVv7xNvNLEQZhy945LUBKZPvTHFruEEt60P7xDRxpBa
l1Z1VNXrOG53fd2nUjKTspfhxcAdMxWvHBMqDkEWjqwQj4QpV5RJEwBHPEgciCFxT7euGx1rzdpW
iYFrbL0dre6jxCkE0gSAXbE8b7Noj24/nKZVRNd+FfztXYEezqLQbZiVx3MTmAkCEYUybHrz7ZVO
FQN3LMqwSOSgkeRl6GtyZ75uTcbiZWUsceFHB6SVyIsN9+x5N3WAQx6YPMNfoCAS25BZdZxJyLau
6H8JTvtn1XDUbvGR9phrM8RsSUCWlPLBM+srWCpfFGdbvPhdxJakQWxE0RXnPfeAtRGEfLGcVoWx
N1yT7PV23cjvtn9gXxhX5YC+cIg+lv6iPbtMTlF+tzuX7mlClNeig+EyuoSUNRP3VGA8DL518DUy
yGKLqBu5x5AQHB3GSIwbjZNyh7c8x4ZpRjllahBer5vP+AQdTOmtNVIgrDxQN9ucLRvuziBporFA
a+ldOcVVWCNVbHrjjywCHUsyxbTwTgx3MjoBbrQeVX28LICeGHtmJdkrkyQlXjAcOJVh+cqb3zL9
MoudPbvnxfNJWIUZyZScnDikD7QfaZZx8gpZi9jSNSxW7Wcpy3BMcn3E+rzkIXWbU7PcehNyAH/7
abCdcR6TZY84k2fgs1LB24grPgtz5xqGRE5ZIHa56nuq9oYKsHgK3RzkZtf+CRvvoexcN50VS6d+
RYhUOXe9IYBfbN0+WkrWji5TyNrYqgMjnsY0fjPV+g//qJxYlliX1mBMkRigcpwhlJDDpjIPZHHj
xU3Frrnh5hihhcWGyIbD2hKRotFDkUTOAx/YN8IjuGYkWZMO7tlqwq9tqn9YwYh4NNoJBUmdouI+
0ke5iVwwLpt5+7cf/OdAQ3IJHD6ALD0PRfEVuUgRyslkk1+HI8dQPl0J39mFFmO5renuGYPPq9cf
hrpB2+NkCF0rgid+JsfeB60iX8S32FaEk5tMoahwnY48IRvDiMgkapMIpJ24PK5uD9DUZKRGZssO
+Tl3KCl/Y8D37Jbqxc8XXJ4Fp3fPdt1YskcBqfDavhSnbvg9OPqmuLSrEQrqXTBtV9IcTtVW/5a9
A6x2GffbeFJFdld0SKaRuPxtcVSyz/ygMEOitCzp7LaQZFrFNK1/1EJ855dZAdcRuaMomtJs6Nm8
RHd2Sd+K7Ie9TwVRNNKlYPLfvVWMGc0MoAAZXwYTjomc6wgGwOiiUbBlc+XOb9lQZjv02jKu5MId
FIGdcORJk0hJS9/z85pzmuX9GDcTOZj+cpZmMMGwG1aSb/uPNWId1a2Gjp1ovDHwTiiDuafhUPjM
/mvPkpwV2XtV/Noj0K5l4Uqfi+9VbZJ8d8wVTpD94UGE5FXiuIrqC2MCpUtsrNUvqV1GWpAm2Ljz
vQyNFNntyajNZq+96cyVwUFXXd4u10r9zvmzBgWqlpAHekaBrl2N2uPamC+752l7acZiigl1LWKv
KN5Xl4DxbsB5W1gQYMPH0S5+psI4bXhYUKIEv20Qe5B+GM5PCIxdiVbBpp3XXA4pa98odi9DZLP9
47aPw2vjEq05vgyLeeMvzDh0C/k8CPMvVnpLVKCjFdPnOkaUqrpGat9XcEyHSKUzuVgjSr24iJwK
vq6PprY6MYLa5VnIQzN4X1FBqYkd6UqsfpHABrltLgPxsRXWfhnhQo+B/q3mAlVcVr2Hde5f7Ykv
t1GGDxGNUojlrv8mG/VDDTmoagdn59pFO6GRrAFl+q5YHu1nf3vbenQCmimX0aCAHeBIUCFZX5Me
7zOkiNYQDMQvorpiDNQxBStes2nYWyifUoPnU2WsX6ZVv04zazSsJWp3RuL83lpZFNdeUO17jXYv
0IxdV5IcmMWXd6UwzrYuU48HOt6iKXv7tw9XBtlCo/6sJxiEliBPxpyGH7b/r7xqdTqivyGxbtD8
MyFizyRsS5WNlST6tXOi+0hYd0UAr7ONGN+1nXctHctmKcgH0JFE3Gw+DS0rXui1mnoiZ8lF3WpT
zEjWAYRwNdtcEEkhXtuKT0QRdTMpDe4EkgjXtuL7oTgsAAD771FNeIPm9JOz+dwO8u/MBQ4gN3wc
bNr0KVpeL0dtvBJFVV2WEeBmN3Y7TjC+2W5X7CzyGEwRq1Ce7ZH52tS0H4ackAzP099toOna7BqD
NEfNrezladsADC2Gq9POmbhYNzvOJFbpeYKqlf/6+fDNtPC8TCahPBdt8eBsWWw0jnHVkzAmLqPh
rEpXz9csfMUu0MiSqtHkGpHut2c9L9Ln5g7UIxutKWmm5VyGB8/185swJPaHnhwpNu1d1RISu7Qv
QaAfbOURjjdmyTCUp2VCcd2SnZb6Zp3WwQal+q1p26dQYllXw0bfs/L0Z/1JbCsaGWfnBvwEfcOx
2pMskOcXsWVd0D+NV0NeQaGlKO4c+8ru+gVZGT2livoojgANICV4gFrvXLF+Ppq89lvjE7Cj833U
EiesLWa+Tt+/qMH5RgXG0VrARvkfV+fVHKnSRdlfRASJSeC1ivJGpZLvF6LVBm8SD79+FtXxzZ2Y
F0Kl1r0yBZknz9l7bUAszF9zpkaSWUTgsa6RrOgzCqJ1qhkjkY8lCVKxgvjJRtXH3UHzCJXLAHG7
tXge0zRae2CvdjrnEEFw8S6k/F93obxHxUjfIuAMAYDuVqC9tywj8YHwcarw1BsNeHqmM491L79V
qzhPjDWyPCVecQpQZSSJX6fJHUvWPeYuon6v6SLOr4FhbvrKDtlg6Z7gUroMzJBXfUB9MZe0GlQa
fqo5ktthnK9xBcM33TAfzQ74eXYzU7cTMX5HXdByk/gUqFXYXKWrTsQX+ZMG8CYZRbIYqOJ1080A
3JysPpUF8thO658qZP1bROMsf9qxUVRPtj69GrwvujMi5h2VWJdhEV4XPXTpoHytlfc0uxpFDPtg
zwlqit44z3X7xjI7qDOMgwwOlF7RfQtzlrvBTYv1OCGL76lC2dozHd31FOprfJE/VEikcqIVtL3T
0l5rDnKARHQHmKDTEULqxQp9GtbM7hVxw0MSfUsTeQsYjGhVG+2tFRy6XMaTsHyMws8bplZtdXbM
8ctwRgCU+Nz6ELZZYatPFeRXmXnhZu4II422FHsO+QqV1XdbV0swEiZik0xZukYqAqlAq39Ui7If
je+6i8CNS9DH2zLp1pHb+YROb4w5n45z8W4tyat9wh8aq8FN1rKHx9+TSVj8bnD3YF/K32x3fmkG
hQDQ5RvPer2uOMQhaHQO/TTAfZlfW8t4mec6JPWTQqds24+WUOIxrp9ihZ+DLWETDOI9svuPXinG
dsApx1CrDkoyX+pB0TuR8+4Y+d/Imr/okYNuIf0lK4cn6HxrVop8i4UoWBNXmKy0kTdBoXy3YdIE
FG1rfaCQVfUxqLsPYlf7C6oIbz239D3chQRvQR3NZ3ODJ3pAGdWQht3E9x7tMP8+bYimpk7FI+pS
Qqwmq/MlK/2qojqgJBs/qKQwjLGRVeGSI6Ij3k4wzu2KcUImKf4yeGOZilOEWtbHCK1QkyZgmHS4
i5hmJ+0i8ixNggS8q1Yz45Id7jv9O8qKZ5nC9rEGuoy9IhNmqqe1xshwE5QlFN1M+5C4m8jSKb+9
iPLadJNL5KqDKk3r7NFM2dsjo//ZilZEnqB1hFy2dshZX9sW4Dhk9m3dIRLM5RpXPJWG5AaCXiOc
BGp2w1G1s3nA+pKY0gL6D50srIEtUiLK1bnaFwgJQm1g+oTGZI0M5pfZutek45aWMNktph0FqlAk
lgjRkJ76jqJQLhtgTrA6afskGK0QhdKDcAeqd+K62Hvouc+Nt4iPb0xv4hWwLmPtgpv1NMNY9SKn
99r9GvGwbgut+jZzmOjZXxLk0rXeiGgN5sXCPBtrUOyjjr4+pdNSPucaZyVtZJLRJfHRrTzmYNlE
39f6hY1Fu0BwuUyc3/fo9d8Y3DBYcsgdSBEnZkQoNYCGiVgjPaDKxyvmlOw5nePnqUiso1klL712
Hb3x7nRTyQkoPkXplPtTQa5FJpxDVcafA+KWw5jWm7xOL1M6c5vWkb5Fb+GcgO8QHGE12qpcJD2a
+ZEaUbGj3NxVRbvBYHiemCln8KDSyr7CakSimkZvvUw91lV6Mva7jStsl2Ws1x5MCjccQpxz41OM
tJPFqPruUWi2IY+jnP06QFhpS5JnQtH7FjbFlZUrHvQ4v+cRrDQnwcoWOT+SDNZrmk80gpB7TS5h
W4PZr7tx/HaqXSDd/hRm4XGgmb7c+3crDuNnOkE8f+6hGM+x7HaZk9QQ1WjYdMn7OMfNxoVwaVgu
mVHu2RwRV2Vueeh7ZDYMLTdRBArDzZudluTJzsHJhtDUWbtNzAciC19C9OSTnHw9iMj4QSgyR1F+
nMo3OE0aoz7pu0WkYLJhIuvIhNDqh2H7CWxQsbNsftdWP6HvKTZSJi19vnQTNwEV6Ew7dqzyQ2QV
e76GQ2TS16vSMenTLOpiNSprmwk2+8R1QVKgnUEWYx2rZSxQ9d1zGqGYZZi6TEvVKmYNWPUaRgmz
WRNKzYMRUCU/QEVdF/wo0P+sCd/4wvTiIRofvb+OnZvvLeM1kwwGNZBnmnXIB+J5IS7Et1y36O7U
MWimfHgaO3s1mkCgepeIFM8JX3ISXA9mRX1Tmj/T2KXdIHRtC19MITmKDzle0U2iNsbYlj7AFZTO
QwFu0zU7tSI4M0n1bR4mR43s7mz2YnbHZJlX8oa5kj80djBxLauf+mCDgcC0nNAi1QJr4Y3qaCtt
o9hLOvgc8jGkuDQCRn3fGISCojzZFV7xS+FWP4y1SdCFeHQwf+GcuLdUeNuGrZVIbXdla93PyvHn
fpmt106DrHkUm97T0A6PFMiCHslqyl+Zo+HTX2aZaqq/67xEDOqhLTEV1YmZZ5s2BkInpm/X4NAV
442CHFi3TBOmL7uqC0RdtaKBlx6DrkJoYut7m027bHF2lDTByarw6nUyM2dMSsozO4sD+HHdgCUf
CXCk+aVoOYF5dGARExL6MogtwIFw5TUV0kFh6VutnLdzw85QtQq7EpQQxmYyXZcO38ykpDLQmxp6
+ZPvtkSKlyG5tkE47nWvwaEzDZwW+W4rYcYXvC1ZhabRSI3fWqjKdRPACh3v3GvzTjdvJd0++ksk
Y6ChGLZVF711tfwbpeqGAEMfE0TyWl9f5wh6AKuCNiAw9UbQmJwh4hojkrWJGsYaMkpJSRnai94Y
X1XPzaPzZXPSnckdPk+aUT9lGvHBQlKKpW39KUrX3EChu9BSdtBNdRN7OsrG8ZVw6nCNnD9aaa66
G4wbgGE7KC9S6xV33p/EtKKDhW+Ks7Cxmwya6zRTcR8Og0seOzl3tP/3OB5gZDE9wBRiJNeUNsja
nYTa6GmUXkPByHZMo5vQQtvaawXWlnpxjc7wXlaepKuSNnVEOh5bTQoc2u5L3lcvLZ6HHq9I2+vf
PQdNmkfREbUJ6ZwdpOnUUiQuuy7VU/pcWu0lGCd1qoK2qdhgptfOUhrTffojjGqPbLFqrwUanhJ0
QpNoT1kWlUev0JgghcZc4NBrvZADK7EoRZv8yVMnPtiwYZcTZbo3beQFRdvfOfXUyAKGYo1rPv6h
0qFdzYM1PknM6de0NX9YjMUBMXEvZwc3rX+hCwyJXhjPduBpN2YY35UcsdQsr3q7X082uXdlWumX
JvbCbU9nO2Cwsm8xtCsidvehXSHNqmnjRAhuN3RAUCiSs0U0i1Yc2xKAIErOMNsjife2TDGmtUhV
eTWXy+OjXuhka/TB5b/P16ScgVz3sn1CbFbUvCiJxWdGwb/uEL4IRDh3a0RJlOqg0QkhQgdjLIGl
DAijiCy+rK2jnfKoHlChY1EFCeHnwuhuCApdrK98Hc4jJi5p8rPxbDJaSgJCNJqkK+w2Li7FONjr
LTX36I4HCAk+z3P+jeqftQ4BXKoV8hWgL3p5czl/N479ahTejzqOl/rHmN/NjIGBLshctopqfi9Y
3YY4b+/x4Mg3w909pHyMN+NnEyzH4z8pXeGeB3Cr9GVBwsA02BmVXQCoQoUo6sJ8+39esu1dNeW8
153RP+f1wQxFcQe9V+AazMoDYp9vHaGECfL2GuhueTKnYdeHIzI14RGBKcNrl7fOtQfjc63JwypQ
YZ6CwrMOqaG/5ulsEgKYu8chAsMUzA5AqtZax4qkXmLI7RNPPH/YkXU3zpwFO/W/y9in7qlPXERd
TkzgUshKYbpWe8CUZ92LlBRK4ci9p3KydnIY+bEssrcKd3sajOZ9HPTsDaDKFU66+eS5WXSVRv+u
Jt54qXdiTwzLeLchsTwXwUcKafTeTHa2tvKx2U5G4lw0gwxoRqybpnfvlZ0DZqL9/Fvw9LpWlh8t
8DKHdAa/6ig3287SaTfSdoO9vUiZHHQjGwia/T7JUvVVJWyEbp1/YDA7lr1n71KMHn4exeIrxiy+
KoucVQqb6WryhIe+rmF2FTfPmen+ejA0EOgtNt+3OC0xqgIpcDAS0/qfPCSXqWGTKRGJZN+1FmHD
y6XlJvr30eOlYASwiuNqL2iG7bXB85BCoUT28v7Nm6Lw4npMu2ykD35nkTUSCT3dYo3QEdPI4d1Q
NSlWbNIHabWbqKu6U27a6vLfxQm4qUnI4PctDsI1BRqR/13CRZ4KC/xSoxs+QE/EIo8ytuFoBM1A
WiaB48tM6cE/zoa2PaNZ2nQL/DGNu+XXrU4yXICQeomRCDZ+7CONyqKzzJs9lvRwb5nKPpK7LNzN
48M+LiBy0/ZrPIARYijTiUWQDcIGx9JUzfOUIb8rKkBxw8Jp0WTwDUWo2oGJFKdHaEqifRoV5ISN
1w/BGxu7tuJZbp85sKFjSRZYEJKq6mxPxOUVha9rNGf10dDXpV2kT45J72xm5iDYbR6TBBW3xxy3
8lbPyARUaffHMO2Lk1vyudTnz9KYqjUtHf0OYXuNPJ20rnHWdoZ9dfAPvfPLdVgyxuFs08vNE+tD
pJ2OZzXDLqF16I4VnVO38H6OQxSfbGzjDBcmRoWBse2LeDr0WAgoGyKOMXlVLi4WgsZT5HajsJ6q
CuShkVOJ59j6wF/m6O+W8JjHJdSR4HRq3DaWTvmxmIV7g3TCvjYO1uIBDwN6tHGMPU8IgOkZfpVt
2n79Wywy3AMzsaK9lWTvTGDoEywUGIWiwNfnql8/3nl9brpVT4QCb6GJwB8rkToxu6qbvVGL9xRn
EsMvM78xaLQ2BY8kFRFw+3Q08YinxSXRkmjjjtFIFIrH+HDpuDaMZ5GaeMDsVHASBq7XOSlGPzF0
LMJpd0dAHiEys8M7irnDOIZs4N4M7S3SxNrTyD3UUFUMnROvwnpXyausRf387zKU1VPslMiHiwEJ
gLoRNT/cknrW6WfH3q6Z5y9ZEVfR2kFBAghW4Vg5N4DZSHr1bkAxDHpuHhKSSdR4SCqT4GTaY8fQ
0ICv60ifMyWOg2nq776Vt/YpjNW8cktycsayVsgVra+0GmgQSnNg7iRfaxn2b5VTJ76cqStby/wQ
cY1XkC3VKux+B1KgfBE2YyMmC3Grde9OSrt36HM0L1n+aY6m9JumyghsSd5jcwYBMRkvtRjia8ZN
FMJ7+Z4z65bQrj2EgumOSxjFh0WNtdGmptgik1uH85ydzNmFwpe62Hoh7KA056WrXOh+pBZao7ku
ga0chpkzEHJ3Vu0Sj0xX9JioJsNPHce+ldCHAbs0BC+Uqt51KMGvGSLPKyYSfpZO/w3Cat5gQ0Do
whHBZ2Sek2ZcoUtyGgK/F7hUmrnhjbYejlIaXbvZnuzXOh7l2nWxbeUTXFSl5d6ujh1KpXw8WQC4
NjyODLWSdrqm7jvmRYCLuq2tswGZaJ5q4sxT2HjRe6uX2oVCtH81NZLRVPXcT7CFaRhRm8jIxtQz
Del+7Bqxftz2IoNtN7jtT1tr7Rcr+T10FL82jWkIqQq6D145AyEk60SETS5POOiWyUUtEFp8qMbp
3+KTgl94gN9pHL7SdKWVGAwNapyofLIEqvPS1AECkrsrkXwYppdt6uUoMXZwomZKuyO3ZhbwJZ1g
HjMcojzVb4XW/hYZsqwqNMW5jkudirG2XwyVXiKc1wizwDYQW0Anx8bt4Y3pEWxAcZuTiKRIFDYo
/TEa2KL961QmWix+S2JdgVV2ECP2dW7eewPbUVMX+IWWYI1ogLwts4cNmUZeL4036erQYUqy/Sgm
MNHKeDPEWP9LNCYrLGQG6YH8woHb3019wAev8vkUyMkkacfNqdIWsGyrBRiIiK7vI9K6IxM8PosD
bVC9mc6jRQWWyADJRFP9agw2+ZBDwGOF6lgLt1TAfw0Re36UkKhnzQ5eg9YNDiIqtDWOo5mieMAA
MTUYsaP4K4Rw8VKGNLAp/pyDw/lkoRUKmA9c4O0vI2FW6OTeI0p6cpeAI4ulT/PMDKe4sH2RZcRf
ZHTIK6hqIzkYsaAl+Fj8p2hO13bDc+BmSC1CrxOnx4XIL87fXl7QhPEok1MRM6eviTuKrOETDQfm
sDpiDfFs6EhRi5bZNcQxYpS4mSSx88NyGVu3Oba0OgkCIHOJMdR0TJaWXmomV0nvTmrURCGToSc2
+mY16rI+kr/ymcEou+AuKY7EL+A9MqXOQxrl9OpUzyaLgsLG7bfLmma+ktrARjGEN2A/3q4MhfXv
7NPwXr4VwC8WU+M7cAP70pMM8VzM+1pS/T2WnDFqjnbXqk0hsqdgCtqDbQ40BqN6vOpDgp6YpWjX
tq6709C9QkOme0w7jFFMkKd+l4pp34WgP9ED3JGAExPEV5FAgg6dPDO5K5RcZRHFR9Mn7dkb5cBZ
LCOGpFQ+hqbhnYJGbbN6juhOSVg6/XTG7KLtYC7bWwwgzr13WSDmdDnT2zGHTRn5UhrxzsikD9Ry
b9V9dC8C6ocGd3GZOOtZxfW5qa1oay70i38/+RgPPwg69FPku2QLEx/jTBxwQEcQyfEo5zTkwSrB
5FbU1ejryyMjMHLss+WlmYEbnrRYrZGaBCc+UGjWU78mTQnsBapmYTcdFR85VmkToN1saQrGpFYi
epx3skL0jfM5PTP2JCpCFR+lRaNyjFwIu7lMzvwfOf4q4rZ1JyNxOGtHzED5u4tTbo9bMOPoDwbH
nVDOV8EcXhIIXp7Mzv3wNcyd82SX9C90OpUhRr2nxzPnGJXwE6d1LsFgFcdIN97qxDgO2qh/DAiq
tm1nvWCirZ8sOtWGlGC+qEpX/GjjTWZ55itVLipevCI5CmSRhz/yeYLh5GXznmwhnlQeWBqCyXh+
fERq3yi/Fy/QLOGX4/qSN0FZepMpqj5irccsEMh8/vdp5HGAmcCuZWPOMX60N0la58cu69PVYNql
P+naTo+leZUtgzFOCuY+6T3zJhq1nTicXeii7Rqo8OdkYeZhQQhOTk2MjgMB2oJt4Rd9nYLXC9OL
hkaQ5cyfzUm+6mXvnjD9yHVMH/tr6h2fvW6Te4V8dulK77oWs0Atq4p5ZRyc4e6rkzHX/c1Nyvzg
UsuvRB/2t8dFCfMS6vkfPZufrdxh5k1x6YnxlgVzcOqnBg6VjdLGA7EcSwKEErsgtbDznm05bB+b
wTAr5f+7V7vS+oRt9mRo3A6iTdNXZTu8GaHh+miBLTDYXXowPdv2RwBQ6Jon6ER1t3YrYjONLoOs
M/JUz3ifTmUlGJl7DcUf9LwlEri4J+WsfdH9ZGZhy3AnixnofI6ZStXJ4qSqw+vjIk0RXtvQmo51
Wh8Yuup+WdXQXZIB7mdsjog1jER75smjlkiDuyeQ6IkOrW/pzIqBIZ7pRInZ10JP22h9nN5N6zUD
GIfCW7IfDumZ3D6e5tKlmVKplBI6tcSpE4x8EsFeXdN0mpKoDLbRpMmtw6K9ipZ7Gg8s4AYQGBtJ
2VGHNRnq8QjRernILvtiURjZcuL0VDml2nrVjLkbHcbrRNXQ2UQsytFtttXQeXtsN8+yEcGpMzgB
Wkivjw3e01W8fCdzEeEpR/0oAM0BaCYJJsZtvlZGTrhcD1GeVbPfIRlCmas7+NhpNW0dEEBIX83s
Nkjr2oeZvbEjb9rWQZPdPCGvDxBU2o/dNu716RR3iLbK2HJ2bcpMQGYNjLW6eFedGsKDbVcuugoi
VPI2K0+IxEK/92aiOzg7raqu7bcVndOiNPJrntv9M7anaregYZAOGZcgtp9p8TQv5kwvI06yP5S+
w1eKN2nQsgwgnsfOCk1JE7Cpadmpoxi8v8lk1uc2Ug6OC+ZWzHfnQxGgNMtrEflictXNanRnp+PP
PNZyAWWTjEjnXVtrxIY9FYHt+lpiAOyqXXf1+NE7Gtq0KbPIf7zEYMOKVoDDphTA+j1w5rELDoad
xNbEz3TBc0y73SAkebCtUyqcEv+0iRRWaminAxNuqhOYV5Zd0A8K2GKfY7NNRq259S1EMXJK/Kxq
vXfToqxoOe35YnZRJyyK+rVp1PJMuSbJwwniwxjlL1KRdBV48W0uRPhqDhEbUJNoO5EhGSSroT7p
Uau2UWQzj3el3+lG/ImKFDAFAs3rNGo/E0kEdm7bxW1wot1jQdXATqZCDjQgnquQcB4Ji/msRfKC
1H3ppy6/ZYzpxGZP8TWBMGTuzOb1QVdScNa90bpCSrLOaMHgTDhWeLGMmNm+x7QYVWqrppslU/Mp
db8CW6N6IZ3OMTS5z+LuKkROx6rle2AgZOjC6YWWCsxxAoGrPJGgI/UOk8Wz3vVMQZeuFqeWFR0T
7Sq69sWrgpQF0/5s5DQf7AjXMf/HnkH5gXNt4P87aBlFvZ5pFOB+8cJd7WaLZtPLSYNkbnkaDZdN
jXWaZjK4RnP+Mc1gNR4YqM7wbpUJAD0P7OgoM0r1kPQ8I8z+qK73QztBJw1CttnYWdozsCWizQji
5OIR//AAoNZGD5iBfILGQ5WDML70B44uxwe3TZrOl5prJoW4sTeNctszxNH3CAPkNVkuspFPo1UX
RwVPxAwBqDuZ/cQDMIAYWhqZ+PiWMFFJy1HJ341RgltIh+hl+u6wc2yzgq/UdBJ+hOw2Ts8eU8Hh
nFqhvSuTHhnMp5A5qHgP2jy8AUmKP9Ym/eaTqo1sayA62OYJ6KyHFbmYiujSsa5lxU8Hukcr0Fau
GxG7T/+9zEm4Olqgmf6Rz1K993YVY1ycPFmwi+S66NrqTRhob21Nm4inhjRUxFaztvTW3Rkem2+T
Iksul4KiT1UIiiDB9RpXb3o4H7UoQRWWvSyK1SsG//j2uKQTBYFMK5PwnFp7Qxy0yvWb1jrRN8BW
RrBh88dI8Sb2ZHsRAzrSZrNINA7pH8G4giKA7c8PCryZUvPUhnyhgPelouE+T11/DP6ooeyPtWrb
TybUPKvup9NgPK2yIH/xXAj/esQ5vC7mbZB6FspvVe9tva+fs8IfHbGcUyb9q9RN3i8vvrs5Q36n
6V/TtCe5TANmp5AEEHPVHDtXhew79nTh2BVuQws8XCC74IgoHDOOA9XQ1OrPOuz6Q4C+6inmcLwm
Tw162mgRrhUHf+lUoRn3PEhrLJosxujPRB+5aIe64qqNR3vQFVgWQMuaBgweJVZCUJtlnC0Npkcu
5M/CUfPdjs0rmFXrSaDsF1Bx/73KMMiaIiu3OnSCz7m400J1vgpbp5k6ZsPWJDXvq6M3BHvSfqOf
hk3V+gCDRxjJ5JgvOYmHJAVX8QmKARhYZp6kV36Z2qQONSYev2B9L6D8vGj4oPzHR3HCoPDx0UDL
D3/usLFaZMqJHRvPj4sV1ygGHVRMy6e60c2uy1y2li5DStWeKBbze5vP+i1mx+6SBqApOzjVcj0B
HOh1dGLLZfYADNCLbtfUFM+DzPWtlTL/h2NXItHBku+iGTgjMXJWiQWiQQ6Eh+fRLHDScCJoB5P5
rzZcSnc8i3mJZjUoh8buwOE0OVlLNaEGjj1enb5KiEdfMEg+8BlrFAMgKmKRtZd0ovoemM/vM7DT
W1uhYDehpGCFcP4oLDa3nlK6Cn/TeoyfHxfGttY+Wn4gpzC9m/53dLB8xlrYP9smnsSIjv0zqmVO
l0tVlo7wVUoxrpIwyX+laGHpsTfpk8JM4HOu/TWUsnrttW6DWg74dBZ40MOk3OJtvNkoz5ys7xA1
l/6se3/GJi9IkwirD9/qKKYQrLp32fJHrEaQDuXykJSpeuZ4FX73PfVYDQcKfUKzc2xC0VXC5B7F
gUBGHSMqBFehz+1mHDVMC43jkuLVWhBgZpv7NARf0E7IP7Ie3GCPcnADedU+jxX689RRnynutrUZ
/alRM59qKgS7qZ8LHf/vow7uy+YKDZkDgNZ5FuKtJV5B6GdNd39iW0a266A6pfcWbPpRT05q9BLU
9A5C44FVuq/yEzXHiZHQFkasd4iWbpmYI4KGg6x5amIkLgGV9ybTymOfDdOnpRftusk9xh0UF8TX
Nvdm1smYtNHpzRb59SPG8iMWLIPv/0dXgEKG0atfbdSSkE3ykyFyDRb3RqpwWGU6eoBpKsWrgzlp
k7QNob7Ly94oYKjV4gUMFzxEl2m6HY3ut6r6p9jsy/ehqepdo5GTU9Zt8hq500+zEfa1Se18hf/M
uuYT7qYCTc2+nJHs+V05Zpt00i/MgnGGLH1RVTbN8wKS4dzI5zQ7bJ5HQ2ZH2ESAyWKHLwlbbd/n
vJ251p0Nb5wAC9ILzbPW/qkn0zf1qbq3qJq9mSxHZVd7AJ45UuKKP6DDAqPNcbXLDXrjNKJwLC+Q
cavhQAYMGRci4UHpMLvviWZeulnmvxqoWaFlbEEC6XfqdnFHTIHMX0d5bXlMFBwYA891ucggSTL/
Kcpu1yuKRt1k+uDW6XzuLQfT0fJ3zJ3x1LtAhkwkdMhhO2NbmeobWwjOwDI8sPS4x4gxrx/OTv+i
07epMfF+MMRFwCKwyIdNYpxosRBdhBv3NlZ/XEZgazghwwdFAGxqx1HWzh15g+Oy7LadUcYXAEfx
xQ1KJqX/vTa75KWmabF/fOq/zz8+KqOWmYoGVsnLA6Kz28bG3aTP1/8uTgNo25HB70QL2/3j85Hs
R4YE4o9utKlG5FGWn0bUy6dJNsYh6Cxxh0Hav3U/awOFIA4CnJp1O934SzOtc/VsxapWPwUFyCSv
9eLPHjySH0ZWehALL79umz2mr70+UlpARLHvAQEjbA7TZ88glDpDAB8rvZcyQcpjmL9LE19FqHfW
m5GwwcdDs5cC9NfjvIok3zp0o7MtmdvyuKGaa0hXOT+aEkqH+zHhibkrU2uf02An3uFTd7+qSfRr
I6GbIGSZnZBScDtIuJA9vbrHZdBHOBsIbPmDv9EWOHhl512c5aL1Okl4Y2P85b60wO4bpe7/+xcc
0rtm0DGC/9+vBvdFPLmYKUP6prqNzvybhodxeLx6XBTzsD3bYcVOU4oKOxRarlqOJynq0rdMXJc9
zl/kA7V5pG3+3KSB9fT41OOSlZHg4Qe38//9gxO0b0Kqp7oCve22ERFLsxlCXMk+3Fl1x17vrQ1/
3ZlCy/g7JJP6wr1E938O5UHZef41+dkyvywtKQ5OXd0oVukMO4Z1b8ye0/csrHcUM9xhml69xU5x
J8FsW3bV9GOQXrPBqs1gG17fATYdsb9l9DIPJXs0KZ7bR3WdFCdU0usyDs1jmyn0jm2mrbKpDgRO
UZZ0elW/LTfiBGYU7T6ckEnAkfsLx2ox3tUldBuz/tB1/aCFwLMaUb5AZCEzs+IVyFGG3oCaGKHP
WMZWSW3d0iRcK938O8oPWv8cTQ2HKPQWFyD1JdJkKzERzPfJ0TSQTmt6fXQW9zEjLQ8dYbasqWhU
HdoIdfTFsULHkm/TDrY6B1WAiRIk8HN4aBhB53qrJd8mk+C9GbuA7piMI1rxIweSqkxwn3uUmy6a
OYbbGDoqYIqgWcqTbja3YGiRNDVRtS4ntNUtD0g5BAsxEEmwrZmrSXnjiiGyuUYtmcJZWOxpdOmQ
vbfPMlAMw5f/sAD5SYuC+HTN/VUs3U+rQ5TPiH/diRpuBwfDjWqo2aKIM/IQ/h7pf9vUmWv8wUxp
gBTXfaGuOK5gGtPeCwgPMjWCPXPXPegyPcQWyBIGoNWRiKmdC1Nl7daEe8vxTA+zf8oxr5WJpVaq
mluMqY6BjjCPNrPN0bojN88TDUBMDC8yoYBiJ/sZBrRtSPBpkUIs1k9r+gqQv60KXVSXqUKqHFpt
v2+xI2cDtlAakMexsfLnuWW5iJnnVhatsMUC71nJoQ/yc9MVJD81w7qlTl/NJmFYRcweSf/Nn8jj
CUgcoaYGsFuGt04zvbNOwEjldgBVek75cYVTm2qGjqVOOG6HjTdykJ135SER+q4cCT6x3EbblrYO
1oewYRZ8TF02NPp1m6sfug5AIuuJMgyNKtgEVsVX0NrUxDV20modhWhYJSrpUZrWD03v1wTBJutm
ToAHi+aQo+TYlzEOzd68Rcxu39xI4ruYOnptSNdNB9Gi3QY3tMI0vxei6Bxoi/SKHY1D0FZPB++g
euOJHky2Yxi50kDyH4Iyjg+90vyaM43vkjOA0Qv82pwBAZkC9yuq83Vrme1mmC1nH1d+FP0J8I3f
AwiXQ1fFh7mDFWC5/Mot9sBj0eJRCBOxyhbZN14Zu8U+BYTW7wsnPQ8QGeuwpV2K6UhNHbiX0BkB
tzJ+nlZ1OdaoJ9I7dAMmV3n/G4zdDyAchMTnZrut1Pg0VpjkMIhmC8eS1Hjdn5zxy7UiyIip4y4q
5yNR628I9qwNxDPWop7CdbD/cIjaGIb9W6KJ8D05U9KMW2tOxdbsm3YZkqa+5BC8MrrKwkqWb3Wz
D4g7NlddBjCOSR+4RRCEjPpmijgzf0s1RseFGX7hUKXVWP4hj8XaOoPRPZnoSB0LWuJctX9wnNvv
FQtl6Zm7eQ4+khyzaP1/2DuP5rqRLc9/lY5eDzRAwi96c72juyQvpbtBSKQI7xIen75/Sb3pJ6nq
VcVbzsRElFjktYlEmpPn/M1EodKGiHkYY/EFR3aWQ8e+D2MjhzQHAVuLrO+x69LTkXb1SZRuirHb
uVH/UKEqTFicYZsIz+JguH5653NCqmYfT13k982o3SYtLl4Gay9SUYw3q/7eeP33IFUOWxPcmD7E
E6Oa6i3SAl8jt/g22pkSAlHCSKiuLyPQXDelmgqebhprGz1ZQC+93CMG/DKzLfeYTKw796kif3Bn
JijwhwKpBVTsNyIqrVMcYx5nSDxOUxxr2ABYqkSFso2J3lcNTtuZYETofYZ5eolnxGDhZNAvG6f6
hjXMbWw61T3K6uSMEwSOyGogFCnTt0YJ+zjUEcniGvXKkC4QbHvf6lp36AbnbiqsU2UAg6dGdO8J
dMotf473rcAiDXi34isTciAKCtKgv+nwplqkCdBvvc/POOjAeQ+qa1+Dw5hqSKDB3NerSIj1LAvr
gPohoOfkWCA9rtA8t6Nb3Psdho6VEx7T2njXSP2si6HapUOmHeTkBQeHqUdSZ55XEPgHMjuSsKMc
AH53oJERXn/XEH9E+ss/1q0Xg0nXXxhJL3WMbiHYuY3noINiNYbLVBsK5FnpscaQq1KA4rNwUCXi
Rk+ky9/QXEOrMF4WdQiZ2hDI7V4aHOw3Wd49prXmH9rgrpYwreGJVEtQpaCQbCoYfork4Di4d1mN
Is0UDmDgWHc25r3WsHeQYwrP0gcrKSjIE++Jvdlo2R6SISz+SJ70rPBvMXyK14GHWYN17kIcIFBW
v5kFc82QU3Kjjdr7mLV3FeyzbaVjHzENxntVFC9kXsBFBel71fXPhZw/y1ncmhFcdig6lQX8mYhQ
KZ2a6N74HLJTlIxl/WVskabp9OFzjcP8wWjgpg08DrEWXduMiHE2mDtROR0e/LmkEN/qxS53mR9u
u6PCvnaH2DgytR4R9OGUkTUcsiYIBSjEAZ7fJpM2HBIgYV5SOHvkp0+OO9w6oP8P4BTQBQ/iQ+6P
OFSEME1arS4OXRx3m7xgLKWwUceJc0ZQ57fp4GwgMrzNoX7f9tWdEZbixmvSQy3DnRMXxoun4CHA
dDLg0vHV92MaFWurhOcehyAsSFqxrIOZE6RwF6UWJ5vRDPRbMT1PxgS4NDrZrg44sWQNFiYUJWGB
F0E/XdPP8PDgrsOG3o1x8c1HxyfROndtt/lS1wXZZlG2W08QedTaoGNPG4Iva+11B7v5xqo4vxfI
QTlSABcBMtKX+XdShP1t34JttfBQIIG19BUdH5DlCn3Wh9nB/mJ2k4ceElgwnub2W1FhIpE71qbJ
9W2VhddAr94KewTNhCwCqXd0IYzkttCtdEdBYZFqW03rSPBqYbYW8C+2VFoeek1cUKlLvPKbSKpr
PPav1WiDrIGSsyFZOwBmnm4GiUSsm1XvMPLecfZ9gA0FE4GaAK6eRIR961Pe9+PqYIyyOhAzUUK+
qeG/LCofhR9T4i8AENHeeNQqnqpRvBioC0PlLuSK7HIWILxdpGUA5Xk+A66FQZ3ith4jTBr13kOS
AYr2Sx9JJsQo1sIbAIHZIMhsq1u21bjPe7KzroE/TEAgeJYWtQNDR89yXKUJtHJKVw+xgRxCR/p0
advhsZWNtR+0fus07tKR3nySeQq6SvrOnV2RvZ3vIkCyb/2gPUAAXw/Y0Ty3rFxSCVAK54lh3dzW
wOznDJVfp/c2w3sbGu1aWIg6tKBISpDCbe9X+0pAVrHG6JQ0JT/qcOtCj53ha934BFeLNu3xt6ic
jbRzBBo1/asXVsZdlQf6HfLdraeFeO1q4cEo0g1oKkKfab5EMwqj0kqvUH60R8to2n0I2GUxBs4L
ZvUoFQfGmQSCAxjNznYgTezd1HjIKWCJ4zJLdhRqUTeuUCYJzHG4y2G15nlrHjgu/69ooDBkpUpC
pS02yFoO+xouahLi6jPpZMHQmIshtWskROwBoDo2MXlY3UL1M5+csjr2LmpYo7kC3SNM4LyjcTcW
UbIrYnfPWXpTZj7FFUqZuzDFRaGcz04acJC3yDlOf2MMavzut42lh3BQUvINV9go36nnf3LkA3jl
Ir8HQVvOOM14HcI5UWq5aw9HHapf4EpcdkRAg2Gxbuhq0M2Wfio671FM9rewWXoiNimagTxJ4/Fv
vDrFH7y9PNPW+QLDhA7pUIL9tXVIxXD2mVpaF7JvpMmIWn+YBQ+dvYFcSFc2bryxc32dp9Z0NswW
ZEP8YmM/y7ajbZoKVT2ybyeoAwbSLKwkhSCznGs77D/0lxkeD1zk6m9MySwDp8ufDPTIuvme7njC
dR1T113SaL+2WzYO0j9Zh/TeR8EEHdr0Fr43+DN/wqndmvMzi9NXqKTFbibC+oGJQS8HfTDNwjkI
9hyFa3sgDyenjTZJ5zB4fnOQY78GjZQ+WSJ9Cv0p34TghiladRtW8Q68Y66foTjq5w5il9agQTdD
1sbFAmUEvfYQacwuvW73p65IBrjEjUD7wY5WdoskKGQlxCAt7AzKEnmBwItPAL7zY1jO46qGRUGg
ZK67oC7v285oHukAC+EuHCC0CqGvJqmohRtkKDO9iI8xuodL8HM21MkhZske0aRpk5hVEbW2XYMs
FxpycJ/qyvO4uzaqbDU0dM5aeBgXKBOlsaEKvOhuln63RoKNtUGk/iGEEIjiLJK2fIaA5yS0bVKa
zc3slNHWiqZwGWVWuwFPj2dypaHBr358/ImM+iUBx7j550NZVEQbcmcXtBqoi7UpaTQ2Cfyo1Ls+
3v/xVjdy8DHAN8YK5ujOUT/qAgqwEN1plhUUjJKjqYFM98qbCsqblJlYA8RrPTTePYD/Ra2SiTIc
vEeyQ5h7GIidC04/ad9OiKTzI2vQnehskPkQ2G4/Ul+VYU57owdKEpLIWI9akRGCY6+cxrjUpiXc
3I8fjuE8g0e2tnClkjVsnhKlldrFTlx7bZI+h4eM0geml+Xh408rje8myjFeo4+HOc/PXWvXO3K1
5FG127nFF2s2xU3vAwVFQeyzQSy4nyITxXajSnA0QGZ/bCbnQcgK6IaH0wOyE8Hp40dRZ4hUuA2y
plaknXK9JCbWW5xjiLMe5FCZzzGCir6WzI9zUQgAhbNYhcRSRhS619AXA7wtJFDMEI8eMVJqauth
6cQ412RkvE8SqfHjxL3wZ+teVDep53t3rSit+2a6dVNL29hd6x+8EUDBIFuEa01n5EhtmwfcaFB5
r+R0uh8ZlSc4yhKUsx2iH9DIdkMJJOgWszK1bjmXaapYCtUrO3zgMNlsycDMx1ELi1sMxWrKh/I7
oqN4mbp5CyejWop6MA6j6cMlFZN2JltCWZRs6JIUZUKiGjuFojbGZarmSatmR7H2Qyfb4eRXvvRV
kS5CylumzKuzhawgOhkzVgpKSICKkn+yIUCsB5ZzHLVqlPHxGENYV//sGQhfWL2AnoWO9X0WwhYo
i9JdRY46w8QZan2NC5Btzpul647yIKDbLnBeaPIGdVnpQaROwFdQjo0Pkxe+NewQoFOm0zxbIHnR
qhcCQ/beKfetl8i98CtCc7JfO22Km9s4aOCSliDJgtqnYqIeS1hv8C+DeiIbj6MKITQIUK+uua+a
eXQ1/xajuZTWVtEJDMVrYKcjxewbggbrFFg28NWs+EId3j66wRCidiQhBKZNvpYWlMiJs2egHGHN
yuJ4ohfNOsaFazvmBQAMzfgOmmL6HCm5dL/MLbQFBwo4aAQ39gjVGDR4DpQKnKfnR++wdsWOumW1
z1GRXA0sN8tm0tD0HPTqPjHncAdl9uhmfnNnxtImWK3S5y5iimjtobTy7AS4MNn0jaffai5pDk/6
2cF0QfFa2KqbsMChpJqYupQJyjbTIfWS5EunBJyntHOxMTDIaoB3gI4OlkME3bcPHhCGr/Mi0V6w
GxjRqDp4E6Ag9GPt7gLa90jCzd/5+ehuY71976M+f4izsb4tDN1dtKbZ3YJgtNZTa8Yne0inXS/6
L2VP5qMfIAuP7rjKIWZOgdO8NMXn2AKyG5qcMeSQlcQnKGBm/W1rd6q6opVb6Br9nef4hyAybmIs
VO6CwNL2U+FJDEWihR6YxA6oZt0SS1GRmzl1GEOhwX+T/SYvO9WhqlRpQkzTMFMg/++8VWgLnZIB
1ag2DIeDVD8sMmjLrhf2GjUTdlC3NnYU2/KnGXXuncuBA28gQkUzQJopE2gMIY25j/HHWGmkC75p
/Q6JneJIrqbe5nYwL8MJtBI5fpDWeX5j0Qsv+RAgaBoE44FCrfjh+Pu/8fD+p2H0b17fv/3596be
L3EaV9/f4q+/O3v/4hT+f4n1twp4/rX195ZsZ9F8n342/1bv+GH+rYlPhu35pu+RldY56//k/i0+
QXXHehtvUByUHVc99Q/3b8v/5MJU8F3iRQDouop0Qf99uH/7n/C8xwrbNQzDM3j633H/Fn9w2LYI
awyD868wTRd70V+Du166JdssaaqoRKISXwBXQKPKVrF/P1u4hiDaFDiXdDh15n2Ibokf3Aub2jN7
HD5rZvyQUOi0KGkVO6nyMZwkpH6Jp9fWlYuf+vVPDLd/Nbu3LffXpjq/eeOGSEFFKMmRyOqvDVDg
+drb1ACUKy5s1zL+m68Tf7Q7Vl9oIVjg+JbtC1313U/HiWwK8mpCqhvwO7WBQQI/1T5+z6CgzeJU
nPR810s059D3Kl5l9TAS16R4kLH0Z5zOHqb6NUdIgaPc3Bjg+E85eV5NqWHWi8sQvwyDhuLMKYhh
nPEhhbiIVi7pe62OKNtfJg0yePTixqd8eCVxSTHjdZCvTvgATWoVxPPKFwifRqcBqCZJt6X6lK66
YOM756c6e4kpQnkdXkPQY8bXETV77YjiO+IZq+ixbjdw1WbntR/RARGvort4NrhL8UqoMowXzEjV
Z3MABeObcuIcNm3wSuvS8TVEnle+SnZeyvzUXsk63NAHmXnJu5OZnjDbhEofLvsoWlf9qzEmC9A9
iwyZrNiApI3lGSpiWXlxvIuIH4DqQ+FKVmn8qoWnjscoUwwnV78N3u32Ujr32nziyUwpHwxwkqpL
1I1owB0DUCFJ/Orhd8uDrqMt7Hit56iJ1kvGpYVr4zRcQniYYXgquBkmzBXPYViHBEQn6UGmRrfN
0C4asvv5hmCHHZqclvfNaJOtemU+amhmtguW3eCYTK8DRCTmhurHHp5RtOMbVRbJlxdJvZB3WMEF
/xiNnjH1iXMCZqZWirXLdBytGE1L5zIZ98jb99UpS2HuU4yjMsjVFMSiRr7jelWPmbSjwpVlQG/D
CBRuFEmCHOVe6uMu/2r94vkJZZejbF/t6EHNQNV+3flGXjRmRmtAWGgmX1gbl3YEMEUAYiQPfL3t
wHlh/NnmK5U+Nf0rXlI+cO9l96q+mhMC8LYLOHBA7sxr637An0iruWcBNZsTrecaGJkMHERvdOeV
RSLOqGSQUiR9y8NpcOTsUIMBZrXgw5PmSZm0IU4lT9w1HhHQ5ptjESNi5ojlX68Y4tej648lwzNM
YehkBBwU836dwaYWexkYMyDmOEjEEGAn2ImnQFy1mBR3SxNQe+LEFyenFtUAAwNo6H/IRl1rxq+Q
AXqh+Yo7kcAGsotT4F3T7Grh8PXXDVWrbPmzRz0rjW/rjuUbwtF987d2RpRIespMSG6RcC+bK/+N
7VktbS1pq/5qkVn56290jD9b+X3Ps1jhTE9wxv+1b9q2jmHlUEHzdBxogSKgLoUY57IdtgHC0HaS
73xBnyDqjdUbu0COGA1i0d65tc9QjWGDffQE0o2IdlGMwh2Boz4yG1dqa5KSM67Z6l38FTfHLNy5
ZE4/Xh1zViI56/dnAMOrFrnGQZ3tMUQyAfKrz64bwjdQSy66GeUALJakYAIxoWiuMUwpROiXTfY4
o7KaiVNJltqt8Ivg4+frCFZQFfrsVRGc2/ZqoODO23hBFlxRn1LN0nSu09NhtXGBjrXA/WSZixxZ
NqCdIZYSfbtIPbTrwq/qklR/hOa5DWlgAZQqeeR7XOMss692TGs8UjA0GvFTm6EB2g55STR4eGrS
r0DMlgy1uYz2AT5SnPQBMZ+5w6p35fxxv+nKhMvyVGq5y2CznKD2qn2OJyK0IPTuqh5QzaL/Me9Y
5DWZ6zNPS40Lx6BIR9jryr3j5qgO86priSq1ao+O4ohqNqHIJpDhvueMbkdvULWwbqGFGRUtLox2
GalLdZKSz4gL6AQGb9vPH7e6sM7cRVU2pTdQP63ClZoEHBOJbdsFzaNTa66FV2FvlYC27KB+/Jhx
pWeDn7IxFUTiElnJuM+XYUovYC5MMeDjqiKOz12Yr1SPshVo5EO5NtXvpmmACsLlYGtCalVtpzEf
A5TCRQaxL0UrRP2dw2tsNGYMDVKPq7/HGsthaGLFdK1G7ynql7b21S8B98yvQXVAtKB4A8S55j6r
uyYRoqLva3T9VcSj6RvVf+pKuN/qe9QQHOD8rNQv6tUzgyXyuS7GqRoCuMQjFtypvYs7LFkI+Y1O
5K4BdFuUdDRMHwPopHrCQHGgvKq+UeFLyp6iM9vQQULPF/+S8cxNGJ2rgyTo7JDRuKrBkYMSb2lS
apirAFlnILkLU23mO3kbJFe2vr7eVtXWBFSW97zG8hfhzcgYUR/8scRxU1+s5qoa3IN0spWSpQ6K
1z27HqMvu85Wjpa5taD2RuaOFbA9qxbSWI43ix5FNV4kaCuPqGaH/rkQQtEZAbz/mC+6h/QKYqvF
Ui1eaqRlzGH1KZCj1yXSPpqSuYsgKptnFI0pT1KPgQ7DwqteVeUx7oz0fsxtpVe9Cu1PZpQaORK9
FRqbSVMtRxKRSa5aG3gDtwMbAOY10UcdbgZgp0wLzbuGUMMki4q6qkLmK85qK+a6zkrBfdGQ38+8
O1qSQnNFIMmE7UwD1GdWSpKYz7PiayCI07jzdsxuiIBBR/wZoWljKgOeMEP3lutn8vU2/p7xlc5h
ZqiLyNREGbZqu0mN4GMWqGvpGKrqafB8C3UreQ8gIHBFi8Eh9lbrnmDs0eWawTo4nZE2QQqUxZn1
KghhZG1SoNSqM1Vrab56Quo3nnjXtezjCbWvMYxMsrEMqDl/pFUR9hJdjW+0PKntTq1QDK5Gw/Oa
oELVjJOr6kpNXH08mNiDOl4Cjmal5k5H7YZFw+txBqCZapcqXJ30DyRwejfwQVAhIab6Xt0aViLB
EhxWj+pS1f1iVmDy8jF31E6bfwwhdc8lqmdqQaVdDVgFF2qxvnHSDre2ZgEUAiCRuo8m2zTCQsgb
bhkFXBxyxAsPuxLP/5po97EJngI9StUo9cZu2GbMEfXtCWrtxPyLyHqytfUgDLUz+FyI6mu1gVkh
OBCbRGdmrtRFzmyINfJgdG3mQTNUwHX2CzXG1P4hiAx5Sq2Ks3NvBTi4M0rdeeOEmNnMN2HzGb7t
0iv1jRrHauyqLuIWqNZMfJFaBH2WddXz5JsYo2e1Rnr0c8muW8PW+5g/qbmiZ5BEZfsxzx+3g45S
GwK7hLR+rMNq6/qxaXSEq2pTtgE7q33mY33lMbVVjpRr1K6udqNIXpl3ar9mMeOtGrZTg02nG2rr
DKp8FTEnmMosflMD3YfFnt5XH80T4XjlJ+PSZUKoSaEer2yek9eJWR6aNDE0EZnDDIXYdB7S5YXh
Y/NFJbp3TEntqr5ZhQnUbGE9saSwRasLUeta2lEWZx1Tezhfpu4ONwyu8UItHH8dEf3J8dLTIZpS
oRGoJvi/lWeAHoBd6Tjt0RtMW/5Tg0fdDHpCbSp//XV/FpsCAnFsy7OosRCk/hp/YeUVen384/vU
5h5ytKE3WSbUDSNiUMtzizCwCfCrbg5YC5aSbmG59co71ihWCxVFMRy4WxMz652++etG/tkR2HOI
nYWn27plfqQPfjoCj2GFG64VIr4atAvLZlNim1TBGS0ForVoUEamp1SLVeiq5hkBiPqVXmQU5GQH
pvBxtk5qS1dr3Md6N2UqYGHN+RFi+AafxBhWb0eO7aoWM7Wegm3z7WOuIWQ8nr0BbhEDgKVezUy1
Bda5XKsYxAZSp6KPjHVUslcMxdUmuB/PaqSoB2uWHGZW2DJ9GTgYJPzIiv2SFPuPosvvy7hom//6
T9P4YwTvOY6BH7trAO3R1ej6qaNEJApLD9HEzyNkm7h+Nn3mkwpEqBJte/kFwxn2cns+sSERG6jI
Qq3NDmGMWhPU7/DPPv5f0cHsQH4skLXzqI2zG7NIqY1AhV30q0tej4n013fbcP5sDjiO56pJ4Pqe
9VvGQ/QjmVAHJr2abNxtmoruTuFhnvMRy3LXI1QC6VGCMHWVmlqG3evEnqRCOcJdFQnxMqK36k1z
gbQQtPFComUVA7iSwIw9TQV5nKf4GjF1Cw5katWwG1i8LLhz+Fg00Lx7JKDnq3r54FzVfR4QiFeD
T/1Tu4iaNnwRKdKVO3E0YfUhqlLBoHpGRQ2ML7WRDbRCxV5sFwp+qR5Se+/HvsSGkqVPyFGNpFf5
hILIoHTRpGQ9UoEx4jqbImDNd84qPv+4al6mAmwiPEYdvxHycWhCapg/1Ras4gUVV3z01I8FS4Vu
AoE8TWPb+BH0mc6tQEKPdVwFEWrgqsChzfOVirLU3qo2RbWXkqajkvcGEoPt+cp0V0cpNs6YPldn
mJbrU3NQQx9E/UOKBzrzwiF30PsBsjxn9cmsuWr1CCh5s+ux+qqtzIVwTnsMdTBKF7l7r+YJwhPE
BWpPqtiSeZoAEFDqIjdPamfj7RAn17p+ZqdW12jT+zyoxY8qOlH3EtndnboqFU3w9Syh6var/YO3
/PWw/bNB6+qOjcK2S2VdJV9/nnpR0JkgGEzED8FaE6e34UYFPyqC4FL55o+v+/8J8NeyKxDaP38P
KSj9nM421LL/rzPgh6/Ff9x8nb7/8T3/yIG7n3zhG4ZvU0JBpczTWTyH7037X/+p+Z/IcHPPfB+x
KHZBw/2fHLhrfCLz7XuuZ1u6bpIh/58cuKt/8hTQwwKSANfJ9q1/JweOleZvizcfb3keCXBWRPRg
f8eNFGPdSlhQM0ij+g0bk3k1xwN+hjK5QTuYEjb+LgsKy0tZQ/BKSZyxHYILn4YXEwJfIawbWYyY
+43Bk9fkxE0SMdB6U5sGAtqzh3brrDjFK7tHhVEUrC4Rh9iQyQiTCBw9Zd15us0zsA1z9J762T3g
tauDiGSQIGyY3taO+yTC8YwkxYGK4rtEWjGXEeIx0yO0QaLwCqRzEL0H/kQZnawPer+Y9jQtqWlz
1jnJCOiisv1c1q/W1mj9p9BkT9Vg1wucUlCvOeHAt519a4cXHHICKTnaG7vAN4CdiA0vI2hGoDDu
sjPM78cxaG9yyza3gLaI+8Y53fecNtcxXF+0Nh0g02O3MDwNQlTm2jcIwA7rsoc0UIRTdePFZXWT
VXhV9UUEBRzYBsa/LponYnrJXX+tj06+dr3xs1uBfbARR0FXUcEBm5u2QUa3qGj1YKXfovC7yDBs
cML3Xg4vKSYLCxtHysGDlmt3W21E4ETDQ5qMeISvbJFfCgPmng9DTkSoDSLYSF7em/Qt8LFnG79Z
mFb6BE3vDDbYoEBbbp1aguad6UJMHcV6mtG/bT3STJOH+i6aKEec7Yod0MDnOUurrZ8gUmbab8KB
llmZAtmN1F0NGTY/FgtjAhR/1/ps8oG/rHvrTdATK/AqVyE7WO3do2bMz7HkZFW2/MDiCdHNYwP9
lWxDgnlweYpiTLDs/mlOtdU86yziuh/jwfCSAcTEGyk6+X0il7VH9NQV3TmOY7g8oIdwY4cW0IfO
i9VTXkDwicoF0biyYJiJNqF+LVL/4uFXm4dvyMHtULx6oZKMRWxkA3iFvzm7Vs0pF9qiOa57gR27
MSFPmEusshHTKBb9mB3jBoPyKQ7P7diCWrd6iMGdUSDfH2wSN644Btn4Fc+okgGn16dVNAAjpTa6
7HX93jQCqEKgh8eJqEdR43vMlldhb9w6fg9wyOwvk/Izy0sQAqCCbwqLE+dgQQ4RmoQP5tXoWWHW
OES4sQQGCfpTm5DHHmrncWzwX9ByLiWxBrlx0f6YGz1dzgiG78ox2aDnR77PcfeZNe7tOpLQu/yL
ZQcvGNf1y1lX1twUHHSRnuLZf0oEQ7tO0GQPg/qhcXgNZjmd3t+5LAgcO8RKi2SzyAOiwSRo1tgr
ftbM/Jqga7PIW44ZhhUeKvD4QfQVm8Qe7xjEm5KhXM868rxtqvIRcXcOI8DGtmFv1L8xNrVNNwf3
cGZgmHWImwiWFqvHj6PCIbDKM3EYygf488bBldNwtBIPjZfR3PZ6x0EHjKSJddbaNvIrMNR3NyjW
btje2VZ2b3Xhqz9zXXnANLYB+miunxF3UMQp5IDoSM0dmXXrvqjxtiR8Y+o5mCjo3l7qCamVAsex
Bq4Rzn1IvwR99LVubHMTn+IQUack8L8icIWFgSl7JFSrp6FXthczkCXQBvetlLgoR/pzDY9sMeK2
pETdT8xjqIkhKmmV9h3Myi4Kp2cjMI7VtPSM0SYjhiRskgRf/XCM13lDfxWjfESD42sYE8j1REvo
ENarCmJhWYIasnITTHfFeU9PgDSkmbAW48FIM0whA+Sm0wSLPnYI2HbVzgoCoBTP1kSIRB3IX0uz
+D4WX1PllDy1eO9Gaq7pGTEWE1YU+VMZFZ+1fIKkUpnPXYwvV41uxr8fl/w/VXf/OET967BjJ/uv
QB2//hKpqHPXj6jD8D9ZwvFRIuT0ZAO85JkfQYdhfmK356hvuT5lD8uhGvN/6u7OJ9v0HBVseA7e
acY/Yw5LfDI9zkQ+BHACFra2fyfmUB/0U8XHFYblk2ag5k8BHyio+K360sPhmXvlQmyB/EHnFCMx
r8TcQdkro7bAdICUty9q4bCLocCfcvw9zEGvNo/4s19BeJIiqnZIdz2UkW/8TUwt/tA+21ItJLry
LbRt/nCetUYj7UmPLjKJSwBr37AB22MfMzP9glBMijrxnQzri18NAmXzdhV2Xf80OAWWD12lKkXa
0QqiSyGlf6gMbVpInE2gV1oIY6G3QpRuK1sUH4UNfWX6xXCXumDM2yBy/+Zs/se+tk2TU60KPR3O
CT4x5s8HhB5ZpZDVTiPHupY2+lxzU02LRA9fUzQhlk1SBGs0zziHtkUIfD/6lgk4qGa97x1/QE1S
7BTBtnf+pjxp/HpyYRDQMF8IUB6+oHHiN/AFPHwEQTRYEEPHrle2qJCO0Y2hJ/MGlaJ92WWo4+GE
h3nx+G2eu3btaUaIV2h8GgJoVx7qrsAH02vW1FtMGCuSwv3dT7H8n6AuDP3X4uRHKy2D05UNNJhs
lf3b+SoQtj7rhRNimBIiIV/mhFIRdh7xrCFUCoql2JeW9tx04XMEHWqrOWO0bq3kTmounBaghXu4
m6BQm/RtHObyJUyDWyfR8WVFbQ6srlx5btAghYBmid7ZyCLGMCPMGInvMTYmFm9ctirLkLsSQcOV
0BABbTqsceLG1h/G1fd5xGkpi5uZ4kgXr0ezCPeNhqSt7hIvOnqPxg+4QWiMqDaNSMbjALrJMQGH
yqTdM+lR4ndTb2d3VYWLxbzw0dmhaOTirCDnAFUATORNLz4G5FOP3MpdCNgMwGZoLnpBlSNOGwxZ
Qy3YdGMl7ibK8BAf8HWG5mIiRLqojbJdp023CzBjOiIFoVS9ykPu2j3pHU3eVrz0gOYDGvYCFD+R
7b5RYFGj7qZNy2k/00xxcvp25QYyOUo/yTfg2vqFllYSFJs8+Kl+MdA0WGleFq6iFqauAR53XzhT
g5QgQGM7RZHZ95KD8KpvXY6YomFN36mQB9ssnTHutOJuNdXtOsyMApcX0gVK58ztMnvzN4NKjZl/
Frx/jCnhACi3TYIXR6iZ8VO6TI5dEuWODrS5Wwq03E6Z3VrbznIP1STnbYCsBJ2QiVVfsoVrwfiG
SQrsFpCNn/+6KR951t+bQtaXnC9wK/5Tmb2fmsK50M0xitTwf2z3OlvKIkfglNm2gVxiHDPXpDQ+
mhvIaLjsRcFFiwtrNfiI0BlwGVCwIheXxIO1MqdqRLnxi9e7OIdnjbMxOvedk1e4Dnu0oKeqWecA
JesZddABRsjg1vZan2pIJEPUr+zEfARsIbZYxxz/+ir/AOJnqbF1H2iBz8YHEO23DmcdkrocwW34
oZ/ddF1eH7Xz4My410Y424UgkpHRa49QtEBT1tkWu0FsWzoA7m3zj1DlX2ZL1an+99tvg8kQ7L2g
HhgEv/Y58jujFWjKJKT+BsztzYxc86EzszuWy2wVCmoSQRmSsUJ2fdHH+H7qGqmumRxaVj03dRkd
KoLLVYfjAYvHj0jqXzaPBexP2gcgwzTYN1j5vN8X5jLqvFSrwNMOL04pza3ZmR62VvONO+KzOSfm
MakQLEYzbkdqFM+HygxWM2qlMIjc6ksCTqsL8ubO0sbFNGn6oe2yeDcj/3TH2F42TSd3Q54FnKYG
MFDCe+0kZ/EKX6CxpwSpBU2wTBv7Pmr6bqmMtULtWFtj+eUNmi0LWx8e58wOL/hiPtg8nZZl9tlz
o4dYQKGTAwI1YZS9Tx5q3pCGN5qoJqR3d7ac21MVcWJGrINcnFw0LdQx2EbAAeDIB1i8hLUWHOqk
E+tkrr4AyffXqGn42xGbEmIVjBersf9mjMg2Z/MjX5UeyqnOkCWyx/0YU9XKEEFcJFMVHSx97lci
9NBkaR1UX0Jxo+OOhICzc5/0/WtiFOGB8WavS5Z6VLgHgiB7xG3JjPGSEM3R6+ont5J4o0M9DV1/
V8n8Ri8idyccy8NvhcRLHPYHmBsvuEihiNFEPUUHiYqTe2+1CTLGSDisk8rWL4OIUYTMrPsKRw0M
koR4TgmhVq7pk9fxQPl32LdLy0VW3CR4R2uw2uSx1FdBBq8srYtNVA/BF6TXSebILVQOOAl+uTYN
fz8U6Di0btXup3HYt9qjVtn9XSvnb0ihtpsMO7W4JqtcIEGFmvWr1w3as+MmCFAaLHLI/gwqz07B
c4SEWe1sJUnIKviMy8mdp7foJwbWTVq1fK+wAIC3XFXYO9vKZSPOG73ZibkqtinyCfNaJmawZm31
oV8Fzp5dcOXPyVcLJjaJKip7Q4eyTGzXLvsLknBD9EZVtnkeS0p6hAHkuLzwOOqKuprX4z2speDg
jw8f+oZebb9YRv8S2k266ZW/lnS/Z4He7MMKK9+AUvuNUTb3I3rySy+dyy2u4HRpzXICWgtM4hCi
mT7ihZZq9CuUtqWByt5C14fvJo72UarhyGLGnJ9m/WRiKEtAEB2Yl/hhwylidUKsOMSdxB3eQ12s
80nnS3KgdEiUfjdrDMwCd2Z/HOHChT20OpgqCyTRlEDkMkv200CUnYRjebB6z17hGjOtgGfZqzmA
+40mWL5KNQwq3ZqMPVoMOnUJKR8jLpiuNc4fQPYi/G/CzrQnbqRrw7/Ikl1e62vbvdE00EAg8MUi
IfFul/fl17+XeaRXCRMlmtGMZhF0e6mqc859X3fskGOgQ5M35wBBtgtss/5JSvuxAZkDrny4NyTO
cI3g4Ezrp7thnSXINO+OQhvpnDnJ8MO2buwQx00xdZQ7/18S/en09oeNloYrAZMUGTRTnc+HNyec
yllAZAAwwRCJvKMVS41eP7kTK2LG4Xs1rvOYpV0YJDOB21HSLUDUVPKvY/gfTrsOizkaaKS2DsCz
3xd9PJcGB34W1bHVzR1NFs698bTqaGL8EMkQNOvggJbYyHZZVtAQFFgrDm8Qte4KtaRB7Y0MqtMO
KhXdKN18JcR4+Nfiv+73n84D1GQmEQaSuuw/RxMbQwbNX9hyXdFLOmKMpiMxxNQDZNwBnnXMM3Ju
cesB/z/qIUX9rL4ICwN2EYnHpas4cjXdjwrD1DrT7l+8glNCnlgD5kz5kI5qPv79Jn+clv7zkS1D
MLdbd1T3003GrWQwPhxITiua/pj0qGmWRRCk3PftrjCrNrCs+hDOurMbZPTWaepU1JxFrFISNlm9
wYdhbmS2w6HQ3duP4hK0BmFmpiM4nmJE0QBTYM4mbazVmoDL8YXwXlpyXnnurLq55uj4j8dF/Ok+
OPr6nWwG0N7HrPKXcxneIXtJLLq4lU7mHNnp06HPxTkNQYLJ0W13k06d4QqYe7YTt9scZCc+pB+q
LQNkDNFW42cjomndfZ+YPaOt+i0aMkiMoWHuwtWoazn9t7/fig9F6edbwSDKYaXATcgfvz/kYJ2b
dqpNiiU1wripQnGQc3e26utauLQ4Z+gFmU3Ptl2DMo3YPPLmw1D2ovzu7x/F/cMhhspS12mB2Bz5
Pg5hv1zAKS+12c37yAcdrGMUakB9ePthoD08EEO1HWZqSTAM6jR6yER0AAx3SUNuOWWlCRIFAaXM
uwe99b6zbXaPiZyel5y87lI06UNs1/etrcBGjOG+SngxbYErugMt1anqkCYhIw+XTh4JUIwD6+xU
Fd2MBEYeqrUL3JANcyh5ZpUcu7cpjoDG1JF1UxIieBy95WeeRfDYyJt2DDhufTQddUc2BGhCNZTd
XZus8IxeY6pewXXspwH+VN9cRQv/52gNawBZIXZxl19XS44aELxuVKjvY82a3hL2eWmn66zWMYFJ
TE8uBLrcnB4bGknXk4QNi1HxTQmsoH+/Lebvw6aP0sfzDNs2LXoSGIE/PSHFqCpTtIjfcfDCo8Q8
309GeyJkmny72pm3rJLXEVOPbeO2mAHK8ae1VJB6W/xgYsF+jQ5r6e3qNJpi27LBs++42dYutsJh
jw2tF7efbnuCSLeZA/6vM3HFeWPHk19wLuiIZNrUala7QZwWtbJ5OzcYMlWe+4ygEKxH/3iVzXVl
//RSMJblT5hmlscT+ftLETY56Uw6UYfu4DGYSi1QNTAdIMFeGgqz23jSKzz04IQGqbvbycLuVMVO
ds442VbsBRsc6uV2EkZ4lQpOisNrRLj7QxZPB4T5Aj6yeaMV0Gow6yFUmIvqKp2QyMxkom6HqVp8
uiPWdrTL+NjWMwEYpf6sDaXxUo9PbSTq899vsv3fAscySV7wXFZIOirWpwJCukrL0gp1/aLFI717
syXOoblfEv3KHFRy1xQ/Sk8Nx3Sds3sL5JqBo8jR0mZSXwhGaHryU41Y3sVkkp0S5lcBHMthMyZm
fJJx8qhF9GLyYQmvxtZx/HCxp7t54HDjzhGUFfgeeztH7LXyfQFUo7gEM4AnUhpnMXAuHBd33yam
QGbQYZNUjXHbWREETw+CatF/qVoRXs1yR4LhA0gvh9DQfDM24RiUNMe2Ha7m0MB7AscPLwwNf63J
r6We29cZ4C1nKeUhi0XL2WLQ/1XLrtvZ74+TtU76ceZY7NTGx8X/ZWGDcJbldYKZgdoiCRKDk2Kk
UEFEtoOqn9pR03AHcrbP2NQGHAskr/GN2wdz5tH/+5021lL1Px9GcJPpZMCgdT6dagA96qKpudNz
RZ5m7cU7F2QXAMbEh/9MC6CFkiwEbkNqbUUMZsxxcZ8TYCyj/l9d2/+uLVwZHjqPFYahtr12dX+5
Mr22DF1OVDD64Vru55aU3ZI3bZev60AZE0K4QO2J87jZwsEBkj9YGzVA1bSBxT/oxlpKaSFkRrhA
xUTtT7Y9yeupUQDGqsMrVaP5gm74VrZhtNdSwka0lFlLRnX49+sq/vAGrX12mjKY5IjPWx+CX76K
1EMiN3sa0BKbsCwPHSb968gp8ZpKzCsjxFc79NG2FwcnRmysGe51uvat8M60SbjDN9MdAK92W9ms
z4Zpa1d1HIeBl86XyGzF08AypHWl2AH2ot7UGkA7nvliRoe/fxUsHP99RujwC6QMNPtN/fOS7yji
UceeBnQyrWqbvAI+54ZPgDiJhEiLO4HwbYezGRwaCdhU2fNuNghd6aCObnSjTHBcvbvEpRh9/SrE
vK/SyGBdh3dg6IXacFbadhlZb4+l2w3ochjalgNYm9no736gocDRFLZfcxULhAAWgFBUPGRc6fY9
hCcQjMBTbqYOxFI12d1hnod9TH+QdUs4X2wNdL6R3hIc4TyEGu8T3q4B/Z5kONYr77qsl5ch066b
sFPnpRWvHnjcBzc2Hmayb5tR1g84nVNytA+NbpU3zjIN11Pj2oG7UBhO1tz4s6Bmo3/rLe01eQTV
vo9J3W1zHcgX7OVhSK6Fi1G6tm06F9rR1NpsC2iLbIN9+BCn6k5KBpKOxiB8rJQLChvteUonJCrn
Pe5MYro6alqnBEIKkHDZtdi5gwzopWXRCCVsAfjd2miy6sW7SVox+VqETNGaOFaKpS9eNU6/eWnB
Z+yq9Ngl7/TiZZB31QjYWRDciqJW1Nar4xa0XLJi3JUtncEkbvStRm7vXRlm+raMsFkTpN0Rz6A/
z72tv7QgkVEo1l96ndiqhHZ/AZD2ui3qL55Nb2nC2f2PisH7w0LhWK6O/cdcpX7Opx3ZLTxnbAmz
811jIiWrJYhUa3os6RAdCYCBySzpUqDfuHTtcoiVyB/x63loT9KZLgh0udrTH62FB5jgmmSnR/qR
rFD17IKgGz2CYsYiUUdhovZScdcH8GS6Uc6vSWnuScwT91Gm0yuomJdPOmTQHEJSphe41uhQ+6Wk
CVznREmrafoZkcF5wVFDFHGPOxzgSePG4dGaeDL0Ak70MBIyiepgzKYa2pQAiG9p55wK/DayMkq3
ud9l5LJ9c8yG3jJjWhUO6o4sbBJaY3e4Trqu9bVB0w7h1F0x+XnuK9mcbUdFW8Mth61KokegAeZ9
3a/XCzKjFbfaC4wRiWJ9bPbNyIhryZR1JZKS0TaQwq9z/LKE8RZp0YxmD8unGzpIrjsSx8JQ5idw
MJf/ef1ptf99zfnjkmOjhtM93MXY4j/tBCz1adkKQQdTzSjmTTocBOZJFhgmKD0+CwBe7kuNGJYk
g1My5Nrt3CrTD6uQuJQcdoYBd3fXzNUxH2gdiIqIMYoNbPvw2FY+C8yFvFXQFFOoNekpG3+IyQ63
Wq/3/9gL/tCOtRClcoBEocUESnzaC5pCm4aCcRMEtxyNS5eeE6d7LtPqa2eFkvFjuqx3wYYa1iQ0
yHjZlhZOcovjC/pmfLHbDqSLBtczK9qTkG51C8jgQiLMsV3vzgA0e6vZ+RsZ23LHDD/bikmN+6qP
Ay2ZKOSa8mXozG+C/acUxnwAjweFqne/As4YjiDVMcrQ6yXaD9IFet2usL19FpLabBeL/RhHza4u
CVEvu8k80JC+pg9XXBzZNwG7+bEBybitSHfa/v05+OTyW6sNxM94H3FP26h6PxaCX7bRJKZl2aaM
GG36AP44tue0tV8ijejibMgeTeKwtYiRw6DZ59BOLh0pH+Oj1U+vmcaHLww5/2s7/O+JiY/EsJMS
yGW48rm5HsNzGM2B6ITJjJ+aeXiKFc31ZoSRkiUaRpFYbUiQQWYqx2UzaDEdRDnAiskVH2x0/nGC
+1D3/X6Cs1Fur8N9elOcmz4VZEMIejvJchoNBj1SPnDrV1aJZ5h2Y/a1DIuRdjyJ0Hyb3ie7LSg8
Gp5tyocmza0mSTj+nreULZ2X7R0Nv6+24s1oEl4awzku5L7nuFwDvBwp6qCCOqzxOEZpJr3Whehx
ki6GEvi4M1EQCHI+Yw+GnV1eOkH2gQjr8ziPD39/MD4J1v/3YKx9LsfhrbL1z1LvztFJyvKoyWzG
xgko/Y1ne0fpQMnoZEkIFTkapIPHNa0kC/pEWeS3ZbzcgxxiKqLUsSLAiNyR/CaPgEsmtIOOdZbM
GxCyaMMWDhi9/WrEVkDkufVEqzvcZTEo+8yICVzrLb+R87D9+Hrm9HXg+PSPTe4P43VuLAYLw6NN
uBZivx8hGQGUSZXXBDmH7qvu0omenfF2WlBcJmt7eV7ssxWSmm7XbPfNon5ICNL/e7+1SoIoqtm2
GgnUdnCWo5Zu7R4M/99vhPjD6+DCltIFAj3Wtw+fyC9vaNvUTiQH2jS5PXyhat/Hup0fM7HArELK
Ga2oziShK8ebWOLTgEMyPUZ5+mSsk2fKr71WEe2SpeNE1oHVBeWYTtvevaSV6+5xLfVkzGhf2dCu
/v7J/1D6QKegmoGr/fEMfSpysTssUjm8yPOyREfCh0sMVjFZnnNC0FEzlrdFbJ+9pQBSikCBt97a
Am1DYlFdkSVn/uNF/oPOg88Dq2wd2Lvc9LWk+OVKFgmh9rrNAbWX6OXhoje7bLTSgEFksGSTQSoP
MoRRcx/zqZk5j4jXxGWI81HafEzH5cJoy4URu9ZL/7ha6yb1+zLj8vHEqmSGDYjN+/dPZ2jWWJQe
RkOJVvQ6Bosscxe4QESsD72EPWqbMBiKGrBWLqtjv8PA+GXW7ce/f44Pucanz4HIWaCA4nvzt08F
qzPrqT2SFIbDpH4JFzLfNm083sxjsxyI9iR8tTXoltqEQyZDjBLSIuIhrlEBjQtsgQQr07a1u/tx
jTMZEA+R6uehQQRsC+qopONhy30ma6IXGRXtdePJ5cDjLqTEsaVu0GoBNqjtJkC8UWz7enzWNKLY
kVaY+yY3r0n2BOrdomnuinbZLcUKDC6sh0Fkl3k9uRtjdFNmHpWc6SlfC3v6mqV69EJ8a6oiXBp5
JRaI0HaCWlsTa1tTQxu9iH+JGP7b1kKbLllZ3FVN5n0WMSBVAX5VMNBwyrI8ek8hsB6i3IOmpcVI
axIiPQ7VBMaYPuqWj5TzLqTi2NZtHJ5CeKz/egHWF+73W7s2FoXBO8mCh1Dt90eMqbPIanIpfRRh
iJaZjh+bHHvfJMpzctAX74pMiPuexOiwS6cbxkHlbhRsZvYZYeR0bUazDMhRQXO2VC8IfYrrMvW+
//0B/PgUv39Kl8bNB8EGXpxufn5Nq8TxRt1l/08HpolZwIACSbEEbW01zBFcsTpnokxtCFBhZ8nm
6jDkeHZT3aTWFX3ySpPnXiXOO4mL45EKM7qYi7FtNCs7pQ0JksTJ6YzrwXVMhFj58TA1h0wDbMGK
n/XZldHN4uBU4Jpcs2tR09yXyFsvczyPvpVq16bHLjxrbvwlga/mI/J/syQkCAJQ20uB1Mw3xRDt
7RishJ4Te/T3S/RhWfn9EvFECTgQrilWEcLnG5lMxpwC4fPn0naP2mKFp46ImpNuG+0MjoGVjRPR
WiwVD8vsMCIbLQ4TpOPkNQmVGjjzI92hTeuq+6hsSRBtEsDwSzP5ZtniCH3zhtzac8AibXP2ftJC
M46kE3wzS09cMX/XL3rK1g8wXw+arMe8NqVESbnkctUGOaHt2jVIJob5uSvOwLzixurOk9uekHMV
hzgbilOYFMWJCDyH7jNol6QpBJ4xfmNKL+62S5enhcYRkNQ2D4hQeW+tZd+L/q5tTWcXNUZgWsR8
5+kcBo7ROYCIu5esQzjNBKBzRLFRjHzJqe6eYL0HCici1RCAHqAnEzlPjrogMg+EFz0twrauapo7
DL4RNiVltZVOluzS2J72OUcdM30QHThOek4nWksoYIheVm4KUi77Gi3f0mbtQVdNtZNryO7//iLN
f9z2PxRthPWuuCFqXJ0j2bqF/LKBVZZKpRIj1JzoXo+Z13jlu1lpt8kAhok8YzIVRu0ESQLndsdZ
MSmvk4pcKI/qxksXrGT9fEIUBl2w2vbt9JBMeEp7EV6KaiH9bFbHj8agVyT9aphuEZ1m/zjP/GEC
xkzDYcbL4VKiNfq0z8Utq2HbcyPKaQ1006Yv0YyCpu49YkALcnfmZBVCL4Rr5fRC9yXP6KRCze/A
wv/jw6zvyaf3CF6mDnUL2aeNAvT3CwoxPZ+lgtaEmgdgVbuzVfmPRdf0jPUc+dtvcc31Z1PTmHKt
uD/9FpeYnjlL9cRXdR9u4AgSlRk0lfHcAuTf9St5eJm/x2QTBJ6uprX7lkH1Y5e1CvcJhR/BCG3C
4ytJtxojxO9jvTOX+BthNmTvJsZ310Q+n2vRWxVm9DJVFLPER9sUCuMWXKZAXKuBgqoI1+zqOyML
H1ia3stwupAl9EWV6CeX/o5bsNcoe9txmLZE8QLWWEg6NuNnJ+Enhi+UWtmRaBE0bTbliISjR08Y
J3mb77VZYT2fCAOerWqHe6HbTaP23rY0tRx8MhuHwT5pFig4SE+aUx2aZdsecjeLd308AAh17Atr
HsDI+YBJ6mF0y56sGz585xChN2qZX4yPVSh/EPQlNuQ+rhGCaBVSx/7uzjHSekBECHHZESzIzWbN
GW8xv5kq6HPD3gw6l4cBUV0zH6NlTepii1paVQ9TMWyJzsOJ5IYrGxUgErj4N9V1Hm+JiDZa3J28
xwRRwK60URT0S3bPbj0j+zAHn9R7VhcApIRdorqmAI1N66UtVNAaRNHbXMfOMMHO4EahbaC/zjl5
ZRHp83pNlGVtPzQ8HEGo5pMHhtGfSX9nWI8KhJ5jyXBim9p4lIbc3veze1O76VVSRmITNVmJHyF6
RcFyDZP9rHlkUVqKi8OkVG7oI5/oWgPwp/09zFTJeUTwJXLasaSbRuAMPn+lfQWa9jIXEoJFk1t+
R7xxReAM/nqXhSJ1g9Rxbhn3kFlS9VvCZxo8qvlNmkCmymAp+JUWA8nW3pB7n0IMPj04Wp/9nVQs
BYJLI5RRuogzhzYmEbbYzGV/JAPN2aii97YkpL5Eg/uwqOzKqpNvWizuiMQ0GYAnPzL502qzCw/J
i/T4tqGxayD8BmkBLLpzzS9hOyY+YEPMvVH9PrZy2LQMdR1CboidATnuSKRc+TNg/ENaVA5HhiHf
llg5/N6587r0zcDGVo981V5y4RZt+OGkwwEqbo1QiH9j5GczlZVP7xcAm0mxnkTZz7GpuMBW+YXg
3NaNziLlv/Zz7fnShKYdg4iMjPQNQP5DEhZz4A60BVtuu0nIgM+VhzTjXqaEHBdwHsqfPN6XbCIb
Y2KlAxmImnAx8X3BSp8gwHdCoSEVi++OAgJYlZ5iMhvALrzGSwkHnpES+dF3mWkTE0gsp+OdMr0m
hyYi+kUjXWKn0VjAjnIgXLsiPYfivS4WTDnOCmol19kd7W+Lyc9BAUVTmjCWQvZsm7dLHZVrOxfY
haTcLcOXpUbirS/VGu0MJ6IpmDRWyetk0BCZk8eP15U7GG9r1/PdFXcTOvZ1GPMmld76KifDTwl0
tncbrnjnISBzLXJdw3tRd4+8PDc8hNHWbRWTW6vfaZEebcivZDiRN7dR3b0p1EFBM/1ANs3o36CP
j+D8+zIynkYqR8RF573bZgmzw4ndbQTDjXyBnlQFHQAnC1FjZy9aPXFbinsHjQ4dF/mm8VJKvo9t
RpYfI4beZBd77sGTl/nGi/WfmdLIrE3ylyLm107JAmCaPGCZGUEZSUz8WboNy+xi6slCX5WhKIIk
2LbLj7ZfomA6MDwtmDRVxymz+DLh9CZarqIuqmfXIRusaN6Iq6k3iflsaO1b33qmb8F8tpvhPVKs
WK2Yb0pWq7xCpxJm3GjMC3tvsH7Yaj/Z2kD0WcGCGWUPusLQVcYPMo8eas8kxq9llfcm9vRUNn6s
qXcdAkLhtk8lkZEwqug7LSXhS1FzLfTkui75trrLVU8Xzg6h5NcbhJoqE+CXS2NKedpFKPcwjyy3
xYwN/awqvFSO7i38KN8RtREkYcojTtm/6VEzWMhbuKUO+1BW5v5CXZgzJDaYRWm0a30UXp0fdkEF
MxVfBSv8zpUTg5MK+Lrbc3uJw9hbWXRxsjttBVCnWsnYZckfVKsR8F4MG1WHJGrbt1pP+kyjxxbe
mPJbnM7lhmpXBnNDrLE3fVdZc0CLiP52gKC/9DxsRlrfaV7zs/F4ZHUShg3wwsABrrAOks0786Sm
7vgQZt1jw4K/GUKFiUUxXCCm3KdeAH7onrAX7CZnwAVha/k+8Z5VL+XGzVFyxL0G+aqjlzabD4Cg
v+J+gMCEuJZ0kfGkiMBkYr6bZYoXMuaZaZzKj7xo9bOaYzAMTMy9SW5NYp9FRODAyNeL3cjZzEwu
s4GbFdURMRXWs9a0VJoiey+mCdlkwmIKDXbUBzTzovUQzICb/fgLv0u0ubnFJZqweXu+kEgQcWOv
g9tHJPrfHa/OfGfmB0fGvJ1Q0m4mYX8fFIQmuCgQIAlXQP01M8NbdiAMOT0W/VF2Rr+1NB3AYSV/
UhpdjXr4GHs8TB0WH1tjLch1bmrZeTcGXMhxaYLJbhE6xrduqL80umaxTraoNAf7hcKMmj+jV+Aa
ks1KPdu2+9WYEcsjDQ6Z0HqKd2nfp/1bRcaAP8Ha35B+PQZsXT4TPE45lCKZ7tC1l7QiKpnf2qLm
eTYApXheUDYcortuoa1spfdWzh1OnsnlCwA2eoX+2kw8jEYUj/wQ8RLydntzS8SCp94sagytatC8
IdEdZPu1Iotuo8/GFQ5RBX4EUFPBqqo69M99bT53kCkkUIygmKOvYxM9zjObv0Ve4Kbnxdahy7DP
TdwuygpiLNRhTdoG3xBRrVm4S6EBb63UoUAqDmE544cgIK5ffjoZMW29WDZCSaJBJszfTmr5tYPP
ZBH1ifhi3Mk23pQ26W81VTuQn9BCcBxCc8TbnS7kxs0cEWZTvjeqftHl1O3C8I7YiMkHSE7KuR3d
pn3FaQ5KCAi1+2IgxxNT13uuMzNCIjv4mCYHNpmTC0Nsz4HvIetNpNPN2zKyT+Z59VWzGp6NFsKJ
SLwvqsPywOuHMH1888YYrAVJ2juTCcnIUDHL4DA6t30SPbQdbeJqLsAWjTEp0AwiGFTsRMcZrnLS
B2I3Zr/ofyjik28GGb+L+bpoef9Cw9rrgtWMR+AZUDlrG571VOMRzphVGbHeBKFr7AseUqbLOak9
BWIHntPEkM+E2W96e1gxiNxDR+RPlOHnMpdvvWSKWBS6Fywa5x6pmmMn0VzXIn8bsV1rBt94KAgV
yrDC0cmDtjezSZDCSC4enw2dvQpTytZMgAkN4w0sPrR5tCZW+68xwZVKyOVgfJUe+6VZdm6a3htt
/uKa7KHerD2WBEPENUEqCafKjR25EQOFedxH6p3UDqR2ZnZvDGLayuW7Vdc/zSoB+wefNZsdNOV2
SebnGGUM9snP1GnELWVLAMw0sbYDr5oV2W8wE8cu5vyi3Og4jWazKzvT2LkJKxoL+sZqwbyblfVa
IKaIaXNeCa9p/TBpEp+UIL8oo943ZqkTtHrJamVsJpp8W8e2r1r6LNsIxhJA02E/YNU+2vQCk/pg
0mUReryPMlNs4CWpXTv9NAhvpc4hKwWROB5cxKjF+KpUnzPMZdquzXC3B0blqJ5T5pnfa7Jrb2tV
e+hACbxkQBzEE0FLtYMvvUPkvFq4mdYMJ5jvV2Pvjed5+saQI9pZpaCR2cgdmOT0oE1uIEO3OtpZ
dB4SJJJitkcEjIi1Hav5Gi5kbyFJrWACzgdjMeP/KbNCcWGi8ywdqrkwT8lPjKIbI9WfVmK6YxQu
K/JyVovb+boXf53T4kpv5qtB8NAluYz3Ism+F7DGkKxSGnClN73+fQxdtZ3N0tphln8sp+S9S2PK
f0LLLII47aS9VpPDif0jbcMp9+Oi3qmEblWGmbkv4K3gDeCI2HRf+R9LEtAyi3C2xzCP9E2LfcF3
ap6IChsDUOKvE1ZvvJn2xYmAS5iNBtzZVcDrW3QP3GqX4PfMlQ9aL0eyXlggaucUk6q36ceW88iM
fkHEm2aNuMtGhuoy6mgmk1G5oYbmEM8qinf+HStNSLlI9FVZkPvQizhjxkLwXcnL/lhYbuNHlfs6
pUhG4eNERbeluRmfQ9p8cC2tAI4De8TgHL0CMcpiRwNviTpq9TgfFIwqdKhvg4T1k5XFa6NnnIjW
Ei6epn3SFaAM4NoUtvEzjQdSr4i23moJy+0wH1Ew7vDfGwgP659tF8MU0rMACdlB53kzcmO3SI8L
WRTPJfEWuHu6nes57HIrijipj12NbzAcCJuR6mvexIISEJouWum7COPxjhek2A2W9doVsqOe5OCy
GMa33jUU6j1IFyLtssDCNMHgJ35ejOldnzBEkrvJhQUBNNSrOYTFCG0L0Z9z9KOL5s6fBu9QLAvZ
e0X6UmfpwbEzrO39w1w395NtNuyOod/b5HRJ4eI+0yftOiVjYc7ojEUNvqE4br5QTDoJgVBoyhG7
k6Gii4mIYkBPSdWd3RLYQ+KG52bsA9Wz/2ZttxZkwWCuEWvTGufcd8h4N8Zs/2zcpdnEKoXXOJqn
zJ6ZhRqevR/UtJ8HkNoJOjliYS6ZwecYQN8TnoW9OETaXTeKDBVMpvv0nC+p7g+GLK8KEVlPSsof
PY/WxnGbgQ2ULFx8lQTlWh5Uj3bsN+ViwWMx7b1ChMfcDCGpznZQT4iNEjNHNujdaMqQZ8saViCk
/tCGz/iXuNtm6t7YBmmDy0e7oqpu+gmQXk/o4sxeGuuy2Mf45bQ023SzoW37CGiHKYDbVZr2BTUp
3johH/HyTn5oz9/SrL2L2uVJDGm+71BtEcqGEDGMm4J2tnvjcvzalESqIMkm9w3IxLkvBHu714aI
gOVKgnyQrR5wLPed9T8u0yYvm/1gOvfayOk2SW9pIldkw7bEos/djXw0TCojMSLudMuWHJy63dV1
/yWq6N5GpntK5sUfctCOVQNdNealrRWWxhjjzEEUXRD3GdbnpEC2vTwUKAOD2ZjfICL4rR4xd4xl
5ud18S0liiKI0WxrhqL8HsiStKaSg0tyXyt+MplB6WbK9qkJhzGWKL/M9GdvQSEBqpIjyugCOVZE
pFnqPNYU4tasNWAy2PbRcBsAVgIVRd+XWM4ch+1i0xDgcTLdt8Ftk6tMC19bqs8jgaSkFLLKTlXt
IVTtL2yYr+HakgAbklBsAL5m/d6PNRVs6X1T5dvSclgu5fI6qvDCyX7FhkVXDSMtaI2P9L73TlKN
G3MZGHvlDtsXRy0vvpLhW2nWJ8vOCBG3KuK5+pZzTr+3ysSAL+74jWaeKaq+lDrhohbt5ogaZENR
GYkEkR3FZdzdxq5MdougIjXFyU1I9IhsF51aSrpTZ1xonD05EfoiHhOU37F7xQKJXzCiGwgZEDn4
OxjDzYCAK4hLlN9L4twonVxWVdyq0PhG+Oa266J3sjkC3eouFgwfvMFbFVNedTVQtZa8nH4zxONr
BUzA559negXN2qHdeghhjMy6M7XlQs+TfL6KpNnRm/eiDI9Em99OwMKUQXJgAT4a/WVFgG3S0Ibx
sbisx+xgKbnVy7T1ItfbAjAnr1yRmZxG58YtfNOoebrju26yTsU4WGd6yueF6gIFZHZUMsuuIs1D
MxsRgOVKgpcCuwmbvamHN6XUlqCF2OSZ4UWPK7HhPJTzOfdpv6467W2jl8OBXZLWPhghxELp0bPm
ZJ9HX3m+cnM3LQZVPAjBq7qtv5TGtLpcYDD2dv7uyfo9sROeXoM1X8YTI+ESk1QLb8bzIM8a3rc6
H8HcPIYl3YMi02n8Dg2n9rJ/T/Px7BbuQZFjS6dK3FhwikD4fBuVqx9kidDfacSCmpAQGr0EZjpR
+9sNx0cV6jXgXwEUlEu/FC9rlOdMTq639N8pPEmZsYZX0ZCWjMRCnarJrAioovtJYMhVpuxlN5ir
K13/CZVk3Old/6PunXTX1ia3tGEkqivAqpxv2U5e+7x2z3Y/czo1GxdDAQGhXTFdFwNU6ZV9YLq4
RLWuq5FTt46fVumTjRTCLYqF5FfeXY1DGzGH2R4XGrOTxkMX8qxlUbK1QyvZ5l0wTStYX9VvQm/A
Ni6e2NWOSccb+q+s8fhqJi8l/JtG1Kkvkmujpg82OT05fBkNMSgJ6JRdHQPiDZVWjIi2GakwZRQQ
5jZuzaTM/LDPJ1KihnFD6uBl6F3tlFZ56lcT25kZ2uahiGYiDNL+kDV0jNNYQs6MmQqgU1Ws4BNl
lOzOYs7ZVmPOupqYdlatrUi8hf6v/kAfvNZWqX3TJvciVYHluF8sLfL12I9Hb9g6zP8JQhVVkCgX
8cvY7SO6YBpT/2u7a8EEdSRTsRgwZcRqmA4ULPmUXuYSUZseaYyKp6BtildJejMfQmNP9aBBudqL
CwIB/V76jVO2fmWPzQRGrNW7gORNuTFs4wYg0w1pQUTY6kytKtJGiJyYUETTp6AwdGEmWme+tHc1
R5p7JUT9PjlpTqBygVMGXwDEdEUrJSZS11E9pC1bfLPzxfLBjXJ8BUqq37NVXC8zGbpoLmvPuZCr
dElitNOkMVIqWGufLwAmUtLpULukU8tVY0iwx3K+B+9zdOEZ/h9h57XktpKt6SfKCAAJe0sS9GR5
o7pBqGSAhAcS/unPB83NnOmI6ZuO3ju0pRIJZK71252c5iJsTJCyGb9oOGeK5S4S1FwBV6fxA1FO
+V4YTrNP2hwcsqzSL7skeKr28rdsJYi7TH+KLZlExUYK+stX59rOCfbKd27oS0/O5P3qXboHg4Lw
wiX9RlH8PHV2H67wFJdIe5U4GZien02SytspvljcHKqzqz/dQENUE2b58IUPl1KmOYs3xOhLOrqS
0HfaadvjchJfVlyRb7lo+BNEoqDX9qqHbI9+ll60ZCHqR9cOky7UVqM4mx087OT7F0CdVWLDlXRI
PrzCpYcrecjr5rwwjcCAFPSt+e1ZdsP6IYOQOdV0zx3zj5z7H4FiUmtym6JjYz4Cvb8rHp671aqP
One/uCDcXRS0D4Xkqmg1r5hLOzD13OmWlL1+i2QH5EsHKJKJWUkaYaLdcd9VPtygHTE+D3YZts1N
6eQQYccxq4yzwAU46cVjU8ZvufcrWosvUbIS14VGwytsNOQOEwR+LfBiQoCbiDbw8cFPo4XDtKTN
LjWOdowrucQbt2k98VQPutoOmj/Bn5Nf1dzeB9mIg29AYJQaxTV0forBs4QL66n6lYTFGCL9GRsg
3CWBF7wGj7lLX53S9hh2o/FBM9u8dwv/W6+Jqk3Npr8o/pSJvA/6ubI/Y7680q1nXWBvuZkyHWrP
Rqk9/2hmxbCXcctS7Q62kzXkMaxp8gbgbeWB1+aXqA1enG64dv65tgdGYP5sSxQTgzzlpXC5u9Is
Qh9yve29tyWOeSbsftdkb43bvVTZSnlGVBOWJr7McVQ+JycCEBi84agC+yuGbg+r0dvznp5bmqne
EcfhdsaVRnRO23SkS1Bha+K72MSdcRxndFdG3zcnp8acWg/syyrHI+CUpHl1jJybyk7Bq/E+aNsq
d4kkmrq2xNvM0B4HpUPwQ5WHY0niuFFzr2VLHdokym05vS1+wyIGHGlAcrnVhtEdQxx9B5NDBh88
TGi7n30s/BNxf6YLF+asLlfZpWfqHWOkGgQGTb2+BHmJWiBGkDaSVZ3wKrTJGJ3AxR8oIL8Z0vpU
ZV9fEhFPm5p8VtE2j7m2B8KBvBxWJjX26bhwtXnFntYyugFc9zSYtzTmVDbjGac4NyaKs5sIlo+i
nUHtxy9HBOlVzc7BmIN439iwOelofLfAgkdz8kmrFsjE+6Q/c8T9jGPCALVyiFweaY+Aq4iqVX86
TV++PTz2zfwzKlVDnAfZQagCNm5hR3eEv6BRRHZXpK4NffAxGVwAUn71WtAWF+TGxcyWo1vEzrHC
qeY1y5E8p+A8d/6vTuWvln8r+Pcu66qqgE8Sj03Kqk9qoOq38k4I+ZoQ7vzSdagdsu5gwjlh5AZj
BjXaQ8YmoR0Zz2DsYdwHCNTJbmTyLCf/4rpzchPj8hqMzbUrPEHJmXK4pUsQZPXH6cwKSbD73aSu
x8i63LMo/jG19GOz0eCc55XFwhQzF/h/m4TOGcPmp4O8AzezuE58FF5HdDHGoU3cp8hN9nRJjnuA
LhgGorVCKjlZwOcH1gPs9kDXO5rnqCSncyTMdX8wifXABhUs+6hO8V44/XuAQv3Zy8U1mOaTbg3n
DixKIRoYjeMsH5afz0yELu1o3M96ZnpGXXBWJDyGQZ2/1VXmHbLcfOuWxrwMoLOi0uzdS/XbziR1
ODUW/tUBk01fiyG/g6JnbMRITg7HjySfhqMN7LQpcbC6ferAedU/sxnvKINWDad3KogbgEI7WjXb
JFnk8Bjl+Jr54irStQXXfy1JfNv6HcUlNtgDoUI80wFjEFJUFM5kMvJ+ceSkkPiTb2X7KZBv+EpQ
3btfesgBIYbsZUpYVXIeFj4YhOcMTWb1x7eKd7ImiNpVlTx1Wf/I5QmpnMCmN5F/R+yFTZRkEcEM
JVIqkHuHY8HvT1WR9dtcAqlS/zdAO7g7Z8pDVf31c7kQ0u3QNzf3v1z6Na9RhdmbaCkMmulK6bBz
Lm9T1lHXG4fSh+C2cyxMUgrU2f6+s0EYsPs8954HldXJh77uvvDRPKY0ym4mYwFzmyeoMNbkNvF/
G9XPzvS+cg/EF1vHngTH39BjsLl4dc1WfgZG3W+AH//iL74GCIqPzEAgjxbWHMciVlnnJ2+STliv
STG0Im5d8ne2g12723IGC4Bu5SJu9vjC3/CYBHsukFsSF/meQBPuvcx9ZOC6TGTMbDrfwunEAQJD
AQ/YzaQRlStu65lsL0j5GTb9pYaaj49QZ8SgJHb6ikMV11r3gJwGFOif6d59Kmkh36UwlWFcLDP1
ruNbysCgbLJIFlV+1jYiRLPqp21tgXy1wdFgiKazC1uIPQFGYfcJc7O2TzlpER60/xYEnw7RYu8P
8rdKhcXTZhFiGr0oOD8MVM12qdarLpl2vlAU008zOlcpnpUOjqZ/Vlz9WNWzTZbAObL5Hf3C+UH+
3V+iLwidxShJXOJvZIqLAxck/S+cwpgaGqI1ZH4DzvrBf012VSv+EoNLy1dSHoNp2Va87bPpHLwh
JuI1p+8jiUjuIjYX9KAI5cRYPbdIQfqcf126b7x1h96Y6i0EGFaDKdtL+akT/Wr0ANEpQsaNXUEb
Fbn3I2p0ivn3b1k10492tk84UF+7ZrbPUWwRCBifqbRle6mmn40kQ8zLTlNzW4BrIs8IU7JYAIVg
qlICdPN0IovErOQ2oQZczs+F0B+iNn5X/PM2Lw4aduropjjxbWlCReH34GQDEZzdGXQkHo5TXf8g
DbI8SUUfcMEIt/4etgqyQ0y7t2sNV88UWIzsb9Om4QPYT7cOqeFLFe+ijl+fpNnvxsYz00cJd6t+
aYMLZZeia/GDVmiRjbGj+vKiTeOQLurRmRJjJyig2CQeefiDJwnJXWS/kWb+1Ip414Nybol7Krfe
wtaS+BJJ0aB/c4l9i8ChCiNdMTzYBoduGXrBieruSAkLHUscFBnA+3H8mNyZfB2Tzaxf8kPbfcuR
99qs9UVRP4gCyY5DMPsXKHxEkv7OaAd9JS+mUilOF8Nec3yDkwqW17kwfkXlqh02/a3yRuM5KMSF
o4p5T6XvON0/U1//wtZTHnR1I53lY/CDp6wHLjLQmm4yS24XPXvbRPJJ2OsLV7S1BJrIYNiBuiAi
1jzlRO8M+Qv+iYIxO1pZEdbkJiVOyc0L0BV4Tjz36Q5+4MQWy8rTrv67iL6icUZRnyQlTbIt79Fo
k6fUnjIjBwuH2XS1EfYWuid3qLODIbeNBRJi066AxVh+pslyQeU5biqRQWC6/pM3MkejbQWzHGEP
A2pOXPRN8H5JyO8Dxy35imt76tGeNke7IDV/EfMv5B6dk2EUi7J6T+JBkPr90dYko+czyrTMB5CK
JyxN/cyuy/lC/Uo4eLPFcQ30qFaMEI77jHVjguKr8OG1c3Oei+w1NwcHSqKEl4vcp3gyd07fA6D5
UjPSyMPiu1dMf1uc4fVWjhNfYLL8cgviq6cMSAAF0E5SC7JrgoVfJUdYIlDO0cY6qfRw4Isw9jol
tDjq8h+EVfk8X4S3dWSI0C7FK0NoWJ9qrlODbOxO54RA+CReeOjcWKGZoq2JJyd7G6HCwbHML/Yj
0SnuK5cXcOzzc4C0KJxaeCNVGu+Fipo9t/9mnjirSWCON4SSFJuoyB5oZH3n/D10Jvk92VrvJIMM
Pdbi7bJdUvN4cp6PDqV7lgHYm5f+8yCr+RChGGEz1TOgr4uwoK9SiERAOgSSznOfeOy5C49W7d8Z
zTr4gjzY62C6TeTargKwWzEGbxgQMMOrZrfQ1ujK90YPKJ8U+fkzdXPYfybvouvRPzfjZ4Gufctz
xZsMOkKbkHsT0UKstmdQ8SjM9Q8DHNc/ZE4lTV1Whyp36N1Dfk/sUokkCUHhYNKPh0Z2q8cF9F7D
XLstv7j+gFyND20LszHDjufNuxlU1Z5BDuvIUoIbtsipWjc71q3HQ2/ZGPhd7pJOAEDZKOHaZi4P
TTXcg4ngQ5YsczcRpFDXPI+D1eX0rkiQ4oTLPsJ/VYATRi6SH9dhS4o6n7eJ7zbuyz9SxB+j9P8U
ESuR2UFPNWn1qhHL7Jy4/uHCL0wGgIryxd5N5aedV274L6AZizMMvBFtKx/9WEHaCFXHNO4KX8Y4
PKtNjt+dFnQ+v9iuiMBIrFWN1w17pxxQJbola/I0RmuUIMoX19+IRh2VxTsY+Rwzw5wx1VQPOa7m
LXwYmdyITnOrAu/hrU0wzaPPgFZth+jelc2nF6PYiDML0qBGwcYamCL44NE8wbzNm4ai6r0FK7kx
ZWPTXw5+TQaHCutRHqk0hsKB940ghCkR4ln01ch7H1DGUJP2miTOnzHVx0FmMOtao39fPoBaKGEq
f3o5gNo4lOstq/iW66wOi8zbDwSQl3CdZM+58jxxPFYS6oasHwJQlKS6OSERSY0PFuvXxvAkcAMb
P0c3k7/jNSeJPoMlrd+qqAe4XO2LCTfvhcecQQ9wfkM4N/NmVNYbp6seC5WRFe7Ml1YMWN5iNA4S
TVZZiV1WcK1mLcwYehdx7IYecJck6NaylgOAG9Iz1eWn0qzWefannLtDY6z9zi3aODaPPeR/es27
O8WzF8QM0RGv6otLyj7eeAQyI7lL5UAzzqBV+8AtT19oQaYRAhXyCXJWaSq04bXxVJayj/ZWDATl
jtkOjwbLOO5dgXaVzx/0orL078S0vvDZDqSDzsYuRlvntO6p7DkEJnosIYcJeVRbN65uyZSadOsh
VOgsjcIEMUFo9tbDHN3GiIwylQyIyMm2RtHQEvWApgOlgj4SlKN3JTVyOSKsQmB0Mnt2WOCqT4tO
wzAvmdLyFUjx4aRSn5B6s2l3sSeqzWQDtHamBeuBVC3ENMrFSTsHzMSw8zW95o4wnlqdtTc7IGov
Ib46tuD8LW/6tEhUq3ya9Uxf6xNWPd5l52vxRmBbA2TarafXRrF0EJTEx+hNj/Yw9bsJqROhe7SJ
+ZLuQvPZspAzKC7Sg6uzgTuBMZxcEvIjJupjOXo+Cp/FcDa7l2CMd10bfK/ZVn0WGiOCw8mQ4x4F
K265pd4NUb43FEhFUtL/w+FyFiIYmJF7+qDagOnKBGWdBn4/HNfsFEwLr+MUXHPOf6sXrwvco9OP
MBLYxTMSJvxqOBoBTgJCrHLWD3YSdLguLDYlhCjQMCW8ZTr76DAGb3Owyl1WxkiC/PIuSFaKHYLZ
fXBoBt3kILwoh4Q/mXH/25lrZFYr4Ovkq/TIrH67xfIURxOpKVkTjhW2usVegu1kMz2t4w3d5aAi
JHpu07J55XFcSFwAyqlIpOW6chFVtN+enn/40UPnsne1Bbaacnko2zgACYTXrXKiEOt426nktWlt
85A30AA5m0WSmAAq1K8TqsLHSowXiyX/lFfJcz5386GsCFXIAwOkW03JPvN6ZpgIIrqIGoHMrbgI
Uf+Ik/kQu6ytgOVMgFykUFM5fwfgmnJ8E1odbSbQcJmQO0S53Z1rN4k2LTS2GFoUCYEsd+qEntLe
zjJ+mTVIkFjePDdPdxpZbYOLghvd2jtd7RCDSKByZcouzCfuFRcLNooJ/0l7yDkK4ZCgUCgm3eKQ
D3TPNZijjrKlmziTxR+E1jj+KfcFh3v14xIBTF/fPFE/NJP3yZr3l3RJlDwQf1urXzCeTLURqqwP
AUDHXSWatyIxX7sE4Wdvk4mYF86Tr1Jo1lTfUIuprRm7DcsOkK81AT45gLWW1IcAmfiaHdlTaDYO
h9SlJgFa6Eh+60/aCn97NNImpXNpsvG7zFO9s6CoWRC67GCCQyOO/skP354ndOgbVnsUEZZD4ov5
t6375Jqr4suNgB+pb9foxqbl0QjysL2AffgPda4ekwHkzFcEDBp+9hnNKIkHWtxNQ/yUEcmmXcBd
luYrXZuVj0nqOK9uUt7pfP+rLNAZB5vQz8HnCnQIsioRP4ejGM+LqIND7KBE6lp1b1TxNi1Gc+oZ
bkdX/E60WWz/5UMR9wAioOqvsZHyAhoN/Gr4DxjVnUtJCoRIJ/do2ycyBAc0j1CVgzUMl1iXB2NJ
CMwC7q1SWhgHAmAwtD0rhypEXviU5iZEIT7O/H2dug8YdbGJru69gSjFB9l3DyMCpF2x0jyYGmD8
UVgZa6QoWomQUyvdd637+u83sJz+DjYf7Ih1mC9Jy48BObj36Pw5YS+rw6UjCzaxiSAVDLeLH1Gs
hH22yjVCOfqRdpYDO1sogbypA+Ut+2Eba360quG21ZN9zzJtPQWRRYlJnx0sSMj9ZM3ZfnE/Ms8m
Pc0UigxHsar80XL4oGwRKi2XzEQ1FeyxKwZE5dnsVB7dJUjbdAmaUhPTHrMjlb6hT4XkJKUiwyXb
FpjIkx/xbDmhq2Y0dOxssIhtiNY/xS9BP3etosO/TLVaFOnW47dijOZun8gWodgos3etYm6m4iw5
gjeDiGUvTmHYYU42znYeJHKGrroS+Hft5CReq58CUXCICig6/wsTy5p7luT+cU7GlwQU5WAtnrd3
WzzhShnWCZXoLTUi2lP8Bbds063t7whpyImjjepf5VTTMsnrCSFjOTF5EdMcG6TFZN6CJhiNWK2M
k7WGUC9KorzqOOSiMkH7PwUBIX7NTlHojWjV36zSsY3jV+oUmZNBn2rHnUiWBDJIoupqi+E/WajO
iCKqF7VtUtRdteRypMO1MkQPywKYV2sXJqEWR2d0OSGqcQlpDilfk0BQTfnYdiPvtg6+VGaS+pnG
70HZSlxi5o9hHoy939TvPdnLd5xroD++95gBzyNXvI1qnl4wAAKektQTM2K8257/8i+6uXH8vxiP
y60FyxuDyF97y8JSiJ99mHzOhJiv1Ywx1HQtgFIa/87Yf+9LxVhg9TwuHan4YTQizZ/NiNuccfaT
+N9Tbrb3eSKoE4EpI/TCzpGZNvRh0qZfKi9upVgn8qXxL36MXCSQ9TGXpvsx6mQLZBf9sbPpU6Rs
kq58siWyEgNr3WZuTeshsMo/xZrLCmqK/H8q+jvtRWe1WvNA/J2jVzjPnSKRvgHBN5kMzt4qfeQO
o9PIyR1UGwkdI91CqcpQvPOTGXewvoNlkXe1+P5nC0XLpL6B74PXQoZzoXwyocVFvpe9Z2+nzIp5
yfgSGXa6u6fxLliPBLzrxyKriHnvaUlJCr8L3aKLNiCG1aWM4z0i1RpkcLTg8+1Xd7SHLSmLGplY
fxVyxCQxin3pJ6B+vZ+GsnrGoTC8M0Gea9NrcRu45XW0IKYbBOF2DSjUv2HNtx+MgbpLxbYYT/Zn
08Oc1uStbWr6iHas38X7op2t50TVs0ICp5PaODSWyg9NOoj3pLB2AbHfS4qGIDLgHPHDwPIB4Igj
Pkv/ZcnY6vtunYG8ABdw7dkXE5HCzCb4S6zWAS8pYI20ce+CQj0kFXqToeJyGMcqPhYEBj3mvV3u
ImiZMF7EsxmL4SYWqz5QdJLvgvKaeYjAI+7Ya0ZiC4JRto8xcoawiksU7sIqdpZsnr3F+lh0djfL
Jt8PU0MMzvqWBhj3Hs0UHdz4NwfEjoPevMTmH5+8tYtGzbf06B69UZq73JlIZlRze1J4VIEmf8ig
kmcS38N86PzPAlV2bcJoGmXR7KPC/lNTs/Xo0XK+HT1bhNNIU5w9ONNznzJJD5eRBiLMnUb6CAiD
hTnbmG2UnkGjpqNDJn5kuOkzQpCrGXTULMbAEU46vM7SvmRsMoephTEl1WhrxcJ8x+nVH3NMr7Y7
GgdE0kfjXwIAfQ82tAqajmIJo3n+2SBgv+GZrI7GoJwwSSHyh9b4oWxsoCua6DhD9pRVnrWxEron
vbXgJRpUt/ezODtZJLcwB0XlgQVsCNNUDbeAVawWgThAAbGc2hBX2hgug4+ytGPzMS1xHHkXjhYi
+Va7O7920gMB4FYoVyU7r94ecwNCutivr/+y21on7fe+O5HpGucI0s1IMlPVyZXwklO91D/K4X0c
ZvUYF8O9N8niQAuDTpXxGTvt8MHLkLV4qQuYmVGtIVbrw5UqjfCqisyXTCR7AhvOadfUF96+o9v2
7UnbcANOFIjHCQaQSPg5fgh6TpDSnn7IbHggfPHMXkTAdUdysOgcn5fohk5KHysgyQsA/FeapTwF
qrCRJqzWs+yrjYSE7uZ5wrcC/htU355hvhGjxOta5J/trJ0zwcxAcO7NNZvxhmpkCiNvRd86FOEc
LfJRZOUPw+Imn4mpvS7c2UeHtqlD2g130L/sWvpztVeBdZ7txruWFQJwD2yxT1R7ESORdsg3qy3+
cEosXPWSpfl8akaqSOOpLB+Mb3ehDgEMb6amEoYISAqaTeDgqK0heWlbGGapxifbFtnZI0HkXDiw
XFKDN9ol/ZapxDiVRg1A4jAwYfTXYUHGkExjfOtx+h6CvmbyBIMkgqEnuLpMx2CfRMD2gfHVZAWM
RpNNj2nkn8pgaN7LDBslDoD12sNVM9TpWyG7OfwXTq9z+B5prRlELkRfPA/dDciB8qakpixsYc4D
8KA+Nz9kemRAqNzyuMilvqSF/2tiaNoROoqpJUiD3RhQR0DQY71Dak8EtssaR6blr27A1UiGQaiN
Pvs5pu+0v0XYrpRJj5v61pJ0wT6J7HAGhEV3kjCdy/SJeg9siux2vEqY0mPdvds4k/vJA7dL7Ucn
0NO9XwOK6qRCicew7rHX9sucQv76EwoU0Fd/BqKnMmU4F299Xok/lVBn1aZ/g8DqGUgEItOiG3+I
mccsys+Zj3++1x+6ySf6MKA8yBP4Y2CrgCXxGDvmIt4JfHu8FV3IKo80vXrxhHCelDuBkVh8QnCk
eJEGXnH/y+qIWTWzZNnbPmpw6gE5/dJXx56GB5u/gdsMD3x7r3ELUGR2PbJHSYid6dxbTvUNwQLf
KOF2M4bML5sLW8fuNyy3+SZm/Z1w1+IN+0iwL3xMU/Y6NHVwdhCg4S7o4dE9/xOyfjcXaIpINV4+
x/X/zbXJ6hFF/TnOI/Ky3cXA6sd/hKSV41QwtBkYOX4L9pthwb1bjn52j/XwrfKFwXgWQdgDd17s
iuRUfO474SmL9maIKFGdp3ycP4krCgFwF6CgNNt38UtCn9kej50+VQH0bVUfY6qir4YFKm96BOqo
mPDFenBuFcDl0wL9djWIG3ABanqAxLiEMVyBRpcbtyewpbVXtbnDHLhMv3KROYg24U5FvcKFTnCu
hUpOxYBlRZ2pFuKW1ARCLQx3m8QkCtrq+k+W8QRVrCSeaG7qE7Fon1GZZ2d8PdWh0brao3i7suXz
ty4Kc28R3b3xvBr8HZJGlO/KqWOKXThk4AdwgiXdRxov5tUkW1Yx2VR5VbBJ2qz7dZOFC60lBtBE
L/xT2ozBRRJei6mEEoUkfq604772yJoQa5V7YZVzuFTBcuFd/VkI1zunSKYLVwk+wupWRMNLF0Xk
G0a8sV0/EkJvl1+LWfoh/tg2mglxRXA7t4U4C/pSUJt6Hp+Cru/5fKCg2X4qTL4OzyaBLSUuuASW
OaoSgDVOjRv1jPOGr9LbyaxF22Y636XVI1GZQeMIuN8YZoWdXPmYdr3sVTRg5uye6APrz4AOjkPC
ZW0oshcF0YH7wofkwqGLXjA5l5n8xXMBnwvsn1r2vOt0GTpZ4m11/+HbuEsJ8wBl4CfZkEFK7n+f
/PUZJIw2cu7u8NtSOt6mZlYcyXQmMkJRzhNoJMjSR/YyVa89OVqHwp3fWNfE3sG0taMUs96S84vP
l3jj/TyughfdrMOUee3jpA5H9O4kEaAOt+9y1vNxqawvmqqwv1jBI9cLMIzf9oe443GbzMlDHp81
F0//8HDc3X1rBpgt5rNCjrhOwem2cQSSBuYkcqz2hmEo1CWkfXnJ/IPi4Bd/XtUW3QRHBpBa2Mg6
itgNpVvk547LzmgXYmlG0nf/Xem5ByHaGw6aoui4GP9WJsZClALv/shDFHtlykMG4WK4IGWJyeNK
qWV5mAv9PfqtdwDfPPtm9SojOn2MgSxG8HiQdCP+cH3WKZKIilefCQUkz4DZ1LMVHVUh9aWvtfVs
UH136Dsczgl6B1ZqzqgKFkXN2r7OTgpUikFgYlvYTSkJDoQD/Pva2t6AORHVS1PxmvDqZmzGBBS7
qeCVRj51qdJxL4lVfp4NPjtjIsBUIYzC+7aVaV9uW774Lan1y4tQM37CZA8MNSAavE/GbF/TGn0E
0tTkju4OqsIggn9cEkpTTf+Bvo9VRue1b40jN14WvSVte+ccCmzE21qx5CdsMdvaFQhanYiaQLIl
EVQQ37HB8h6wNgXyUudEkCNfTSfUUzKtwrlzxC5CyHVwFu1edU6hKZ0MohnkU0uDy7aez7Ober8G
1GBO+wU7OP8ucFczIHlEdDDqMjt15KtH0TlPkuJqZmLYN+2HaoruFtEbQJ9JxEXjQvDnEhVWlbXu
c7UGh85WR9QIRrIZE+Ozl2EIpT9BXftLEZifQ9eVj0adZMd8MttVjvnYEwn+MnpkaS0UYOwaUMpb
qy6+XEISKtF+r3OM5Z5JoTe/feqqScI1N2j9xFO3Hh+pYTb3Jh31h4c4irC52XkcEh4U0RH8aOnn
jIZGdG0WfvGkiB9FXJxFmn+WY15+q8g6t3ncn4wpfjJLQJPaCcjJpLRnXVT+/1k4/1lugJzd9AwK
ACx2ZvNff9P/FYqCtlR5HgZOCk5zwB/4/rgMGJaSkFCb6swqmh1I8uYgQOBQY9+IKkwJ7TweO9M9
JpT8hEPwMS8GUyS6y9ryD21PQlqsZhPuzb57hJpuxjVbnPtr1zF5X2tEGGGnNTdtU4z/5W9k/mcE
vCctYw3h4jCyJQ7v/x1LgteeEbtH6/9/3kscYt2RbLLp2qgKTqlBGN+Xyr7Iyol3qncJySFW1UCX
0EB/0N8a5X8ZCKNrJuPo2mak8eGiOtsgYDWYe20dse0dAmLfqJhNuu4aH4b1oHHn6XetSH7vcKwA
UUDyEbFhkT08zr/IilEXRMDcNGPTUEzc0Kidc68ZMdX1hBgMB6MjlV5hbOPcWvr3edY7gtjk2Rpw
zzDfzlOHdbTU2OVG+TViF9ybHeaDUi3bNMh/uhInf9DyAyibyyLK9ogyibTItXly53R9098nhUe9
LuqztXC5NE2EzpRHbW7GbwmLdCzzR0l5xc52Uvs25V2Im1/tVVtE2Og5X6YCgwZxnheZvCaLpqoH
YnoHJfCuPfJokqjwdsrprFMvjGcnB60q2vjWlaQ8cuNnh2C2isc8WJ7A5bHrpfG1bOfbXNKH0ndI
n6uGHzx3IlqVMHUOmX8bylHs/Bmuuc2Q9ldDRpaS4j2O3TNJ//VpUJehDtR9AO0EXo9exGQUWybg
h4FmoVMVaXHzssDcNEbUhnZmmxfFlYgjjc8ToDLy9k7eBVekgO5RLOUNm5N58cbFvIwlYkQUB2eg
PVyXDaIrW8bjjghe5yyJWTu3hCHFPtwFju6Y73Es/kueF0v7f+bfWFJCw/FdGw5i6P/9OE/DVI69
F2MgcW3Yvlg92MvwCd8sT4Qy1hvzVwdScB7STB4iegCg20pxzWddoY9d+LrSHg2qQZZ9noo5ZEwh
RRJyi4iQLGds0ler9tPjaDn+mQdGb8fOdxGKlL90TfUWkQJ+NwiCuwDLR3huOqm7O0O2vrdDenGX
zwAaEtn1luLJL5QhycnLveJod9Zdeco4WlN7H5FNP6GeWbhVz6XlmFdLdrdy3vapHZ0Np4rPSfGH
gPEMaHOCUx6NlCCS2jEfoubk+QnhB2PWX3AZlnvYKCRrpbAe0rSRD1OQ2hRR3NPWmDdqTqo7OFR1
B7f5jkvnPi0EtWRiak7Qyk9o8n4aeoK+sdNNmua82g5IPwk3+kBC1qbBwLTH8wdTywah41PqNBxT
k0MHGDVDXebvNH/DaMAla6Ep3NlNRt4NZPUug1A84mgFgaluWWqhQ2lJX3PYQrnMCnJvCc3mNjPC
pUUnUNU1rhTXGe4Avs8m2OwlkqA+heHgcqrHnVMHBKy1bnQaKWxIGtO51MRNXgpmwbHIL/noFhSt
xPgKyRj5L+me/n/Um3jIMV3pWzxVQWB4/2+MXNYHZlpB7sxG+zJZ3oMI8OMhF7GJTdpmE03KI0vQ
SdC7louSlvZeHbggmsBJn/vZaO4BzRnUHVsTJ4mZoqyPFFCt6mFCtSZzu1zkG0pAeUayTFaTmMQh
LiznIR6GtZ2x+iD3W2NF43+EjYhJFsxSc2qXV7oVz/6pc2T1pIu4PheS25TSleKCmuHLR6J+Bt+B
x274cIYugP6iBTWe3Ye2IIVBItzdFZ4d3xIxEQdr8OU2hfE92PmE6p9nOSfC8aj4Kc/WbF3+/VJX
func1yfdkHyAxOSpzebpjmEE7U8VuI8Lrj0HK9S1iNGwmkRO0x0SdmA6l8Kp/oe680iSXMmy7FZS
/hy/AYWCiVTmwDh1c2JOJxAPdw9wThV7qFX1xvrAk1X8yq7qHvSgJURMwsy5GUz16Xv3nmucnWZy
15DEoiWBGfrFYsq/cWVOjpsr9pWC16c6/Bj/9e5u/ic0Pq8ilDsp5gCFORL317WjpHMeM+iJljAN
b1uzdnfBHKeIEe+kBXjLfEKYTsLNt2yI7aYNKaByw5ypilA4pM57lsq76HEwpaTVwoZ0R6rRZNdB
T7nxidQIInIMGT+Q4DaFMP+G1yGXV5yw/Sbq6nA1yu6hovKqTXilttnin2og6DVonOWUtRddDFsI
f+5/kxBi/KvL13VICdItHWij9YfL126UjOGYzi82pBEOiMV2KnknB7EyOQdRrE4hEyonlRzjB4/5
oUWT8b959r15af4VXWZRipCRLA1bkBP0B0w45nN9sIMB3XCdUMIFGtBZNJxAfPXHWRWKf+BUp93J
GWv9ue2nJ3xr6HzH8Qv2xhN8De81c8KPUZT2dvYqQ7+uwFQMIPb2aLarRTsJTL7MCLHXZEsWf9Z8
jTbGpHVPkSjebZZzJmwESw0QxSXZTTjkMfGXKIcBczBdnI/PjXfk9ID0zCcbMR6AtuT9z4FO6JrG
AaxZOuC5ZKdBT80xtmtu0FkuGjvGYzdEFCHjulJq2Js+tr+ODWjC1L6yKrKMLA9DtVHRuRXMOWhn
2UuYHo9p9KoCHAkS4/wyifE3tp58dkOihRIe9vWZRIIcoZ1o51uF9j6/iAX5RYuOLscClW7JIAeg
iALMMWG2TlgFiKu5D9jdFjYFzTDpF8YgyG5CVD2gNCAGWLu6gUDZGTSYEN34hU4/xZUm869HHUWq
4g9YZxEBtl0WIq/0KX9y21v3vdasgGrNgbckrMt43dT0uENveOksgpEg8DP1JBJej+wrzAyEl/Cy
ojncs2myZdKoYNPOPZEgKE/YA05Ya+8zA8x5ExAeS7H3Yrn4KOeVhZ5Fy76D9rrlTO1SNXcucniE
lTXl7MFJoJbYI9PM2AX4I7IfpdBv57ZkIjoXCBoqTV86I5dCDxpEsw+TyG/j2lUMz4edNdnveg0X
LejLy+AQ/lvnT1KvXiMN3/I4QBE28UoF3RAthcXPFXghMT+UFwHjaKKf2OAFgwGWL+HMPjSjgQJZ
YHMYjZsqy0ij18JsQz9v7ByeWlttSaMuNzg8EYNDch0lXJXeqpDhdEy7BhJlcL3BOyuysN4iU8GT
QsoDe0zrXor40arLbJt1xCoxwFlnLX6PruJ3c71iuqehNd27EqqBSuP4AJoZhXl4zeGi78oSrWup
6f6xEryeIz38Deq1goxvfwTTKmCzRcl2CnrvSC2k3QgB30IOxb60vewc+FN27uO7uBTOgYteP7aF
CUbHMDnt2wmXZzvSGc4jWthpmDC7toTYW4YIbryQyz6R5UtsAMsZCgZKnbWcl1GPTQrcps2rShMz
LRCulnJW0IJAnQ3LHJYHrMaxdylpyl3C3nkoGpRUvrIxr8yaND2xES6kzcWTyK0ipIXr3JT5MQrk
1TSG8CLC7GevMnfvphxvgza/tCQSMscJl5YSN0kXlttYs0FcWWG+NQykZRFomT0wgplxgVHGA7tq
+2RS5OjWUC2cVarDeUbgsUHgYa9ds/8EhoJ4MaclTxSIIGzyq896JIOdBLcvG9vduEi1jJysE5Lj
7X4hRtUfczAwRuVi2urowxgRjWkyB+4bl4bvGNonIWbLKnrWpZ2Jt6GzzDPopkdtSN1DHqUIZgMA
hVko6z0K9rYc96TAz5cCRUXbq3bnuhwokR8GBArnb6NdE6iD7pkCnrZ5NvnRbV6jYfAj0zjB9HCt
zkbBIYHKZ9nPpjOjfZRq5dL129vYpKuFro02lz1dAYrUxxwvBRb1sX+Ni42DejP1e3Vb+jammNjC
bp228TEaWrVIumq8091g3SI/ewA11NVxemZ3eOS81Nw21XQ/QXZjRWz3WjHRUcSqN7M7eAZdPztH
fflKXQElOLLSlaMHD3Ubv01FwanMfDNnkQFTL7xhYbnKY5sXbIhBzUQ1KT69kdJqZ5j2fcQrk/Fc
ltQsCelkI7qRtdO4lPRV8dxWRnMH6fKoai7f3A7jVTwy/yIhJ192Y57so4K6GP03IG3NoqdfsK3o
cJ22kyLzr7fx9eJjCp/BVqwdCyS5PprerimZQPYl2Lzcjp9zOzPXWuVwRUPkiWJUbxzbw3UumBpq
A9ryvHKzazXnP84Dq/96/533+P+0+5qSppKHZJgw+F+LH44xigTpPsYKAwyqITUTgHU64KyrjR3m
zzs7ogT6/pn/45d04+Yv/8b9j6JUqDXC9g93/7Jb36//bf6Kf3zGr5//l/PD5vrHT/jl8/mOf/uJ
q/f2/Zc767yNWnXXfdXqHvBd2n5/7+CrmD/z//SDf/r6/i5XVX79+bePosvb+bsFUZH/9rcP7T//
/Jvh2TP0/x+BqPNP+NuHb94zvvKmqNvwT+f3j6/PIo/e/8XXfr037Z9/E+bvOmBXkym/KWzOsRxx
h6/vj+i/SxsntwdQngMuBfJvf8rn7/rn36T4ndqeqsnwAC1YZAP89qem6L4/pP/u2roBx9cBdueZ
jvXb35+F279eAH99SXhW/nb/T3mX3RZR3jb8WXDq/nilzBFYto5xTnomv98f6jSUuWYvJLJFjvPr
3g4UCRmtjbo3EgsKh7S+7XwEAEN8S2/gaJX1oyLrMSk6wDxxgzyTUVJhcS5oEYa6RXfptPDNEjda
zx7WTi89PcfFoGkHJ0ABPTrwpxa14u0W1SAsE8N+cafqlC45IqqFyEAf5Co8WhnJ8VD8CHZIz8Pk
oXPwfNqaMSUJvR3dnsghUO6CmciNrxftnjCP9zpqrkMsEI7izNmgxeNvEZwmtSl7akeKJ0tvsU/G
ulhmSfuIfYOeQhwhcIZcZHTmDkAhyrSyI+R09K6Oon+tjA+9Ks+6JX6WnnNXhjHT2BE4MtOg2r/3
TQetASrtpWeB25ImJJ2QESXmYgSkUZRDkpU+pJTXocwUc0cvh7RTRAvrofsGA4yMfweiIVQxVOgu
pzvEukM5ZIQme1R7H1jzmSXZ4zki9c3W2ZjoTNHwpyGuVTu8xE9mCvjJqJtLgg2X5fIO4ESBCcW9
5fxNb2Jyjw6yhqSdzkTh3sasuyCCsRyRkr5uZIF2F2rXwjS7N9vp33WAcogWJzjA3QapUrEyxvTk
y+oa09lr+wTfJa0O78ki1yQkfhFJ13Nd1j+qKDjp4XAY3RzhC8Y7d8gfLLFS1sQZGHP6WAeXvkFK
o2snAWoqi9OfsrRgQ4Q3veEE7GKJvjB172pVwsPr+WH5/RNxR0jwoSiSt3zUjZ5xgi5Hwg3O2vxq
6rK5zVJjF0r5pOX53dCmd+0Ac8biFLTQh3cHChVEA/gJbsDpowYO3dYF5UiePZZ4Im0n3UsLYEfb
bLNxuCVmAsNXqZ+oTROYD+1DiTGBzMVoUXYmVr4Q6VFmk8eDSivH6UTiBwKxGA3OArgKHRAhMRqM
8RFFBIgvvX/IiwiJoPEGA9Zels2hLgqLcUUYrZT3YEyUDzjiZglFTzxNWa+0fng2B+O5EjAPyu48
mAj7mmybZN21i4y1XiHHSeud079C3cNfbQco8Mw9Yyi2MuH+yHPjMZtzhxBZMlzrr8TQ5AulD0x9
+20d2Cu60FxK4LOBjM4bVn5pQg+XUiU/tNkJ0/bw4CBE2oMJI6OBi+pZyzQYHr8/apHzi/cbXEHj
oZkevHLlm+a2G2nlD2jZu1z/7IBihK5/ZPqswLsNhxLrGGlfP/D2v+pu/xNmyo+It78ZCfpHCQjy
wan3gh6ZzTRHJtlt0GOyVe54AePpqEPs+AsLQ9yEz8xBt7MASoC9DmfUwiRkZ6H33YbUmGeFIjvr
/dMQT2thIaNwmjNM2Y2hh8dw0A+lzN6tPmoWTwXnp2UoktOo5Bml4xkzyl6mFcrDgVa48aRIBVqY
TNMINK6WOAdQRSqFDy5gGFQEKJg7sfIH87mnJ7jQ+eGuZFyQ++CyMNB5ZauvfUzVqcwC0rpw0I5B
cxEjLEROztgzA0IDsz1Kny2ayH7JHWhuFCu0kprFZA2PpRXCYJuAxPvaeMtk+D52QhujAOPBtD0U
acipotOfksDtdxp/3dj6yIOmm6YTxXqK027pJM4BR9OjC6vBj9KfxDPqi3Ec1NyLWmcokZOCwh1N
Ooq0PN85k2SGHP+EUcLZykB1WLokjWbI4yc9XhooVpc1M3ROaV/FNAjkKPW9WhqiuoHoEC6nyVKb
oogR+2JiEn3urlQ+rlHc59C5ULxOCSZCM3jOy/JtkviXBOPm1TRY28ScIp4iQMbla5fp/JrVa+47
X5AWvEVNdxuwCcewd/DKJRcV4LG2uGAPvcndlDxgt8CcbRHPPsZfLREa8PdLFAN8rmbyBjMi/SmO
jSPSdxyOho/8LfbuVFUR9FULsUaRPNWjIFIGcaUq9B9KkgMeMHPQFSFzWnyUXa/t3RJlb9+iXuXZ
XWDQazsgB+jD2kWujTd6ydseSc8XORyPeZ8+OFP/qdxo/w0frwfYXux4pNLyt9DmY1Qjmqdsso2N
1cpT0oyPKTdoh+Fua5Gu0PXfe2XD3FEfyVWo52yFg7Rx/86BYmgG18rP6mXfYfrlJbu6lm+sWBZe
jepOZwdYMiAYQE2/xJnJFpoBm/HpJgiyTMioKB9ciU/BNPRDQ8eZzY9RnQdoyjN/UILlK3ukhdLY
/mNaJYCwsDEhHSLGgiumsa018ELiGd2T2+rvgLQ/uvAg9ejLqS4tTtwpcW5Bnq8HN2N8IKs3Wuq8
Klb27HTDlUyRY2O/thbNnzJ7NTxUsH0a+bz93GVFfEeildfSTz/ByuKlKlA9OqKGuTrOdKv6hDQA
3Et20mqwpEHLBjr05R57GZnLYmCt5xmJmvEpRrDXNwk7mgMfcKxKgLv6yjKJBsbCj5pILLHt4ABD
8s0MNL8hS2LGQbNhOx5hIYDj1lbpvsPZf4wlSSGiaK82JhzfQOs1SnlTBk2ycU2aOYRfnDtck9AL
kZPFTbscQAakUwZyPmvtfeC7n0ILGIcyzGfcS5BuZjFUrhqT46Q3M53TTi0tHc1MXTizVHE+Y4iL
08RMpx1+Z88a3wjZOhpz5YICXMS8WhqCvdY899olmLy7oMDfZ+Blwmg/PnmZ+MpRPC49N7sPwv7M
crcdg6ex0XdxYz2ZhXGlFQ67klopgD0wu9jCmZUIOilk3Kc1d76Uj/FzwQlxUZaMpgcb90ebJluY
Zgd3BNDdujrcaxfytx6jwxdAYkfcc05EbaksAaID4hhX6jloimfc/WLrJIA9BQMryOXHoekOjS/3
YLP2njHhqSj2gXj5LsqyZYXklUbahKot1zdFmW3S2DkVaf1Jf+t+1Jkn2Az7/Xz8aNz0ARTVy1gl
n270RHrfIuvin21jER4GOG9llPWlndA8mBHowdo6wzJFYkgN69npzzjmFQ+gLrLmu5wcSa30fbwZ
XWBgnBLVyREVWY0JNaShwdNuelZZVEFUeS9zMFXRaT4zVkBSWh3VrA3sZcFD1AW3g26d0xL7Xptj
1g96miOWDtdcvmoyvhht8JOdD6FUEi/nAY7vGddBlZe5TMwie0/H6DqCn8cOAsuOHI4V9CUXctT4
A4NQveCssEgypS/4+9YqHR/1EKpE7WCOrKNJLlppoLWyP9soe+7lRNOIjbkIpy+kKixfUBjyECWa
yeSUJMsCXAolbpnNnXJo4Iuis+6nXu7JPQJ4nGIhouP27LCxG7O4s0+3wut2TaK0rTZVX6PSonVo
D2S+2XR9UxmcigHrbznhWtGpfVdVLei0BX5KY4WAiDjDmgmEDUOo7qCcKi7C/DQcWr6QbLx1Onlb
B/FZLHDOp3YLWAtVcwBAq9FMZ11ahEgzq6fLDd1+U+6GHCvV1FrHJMVbXkkbHlqLPyzGiVGDiHOa
pFyB9LRWWjrS5xuSK6Qudx5a0xlB6lwGrOz4ge4VfcC5qVejt1Of2gi3wEiR5E36lgijaVf47tmj
5F7lTj3Q0iI1mEpkbbfxYxD6X8xFIEUFOKNRIOIVeCW0ET82DgX8b2ykVCjLxIt3YzlbuEijsuHE
I7AxkRq2GLlj6M2iH/eEu2z9E01QpLziDjAd8lRtuvSDzHZuR2VhGJQhAWs5fj7ea0RrJeUELoR8
y+WkMJ85ZL53tDNqE8WOUFJtprycQNLi0tedbmckJIzCbMhM1mFLkWxlxtVKL/RjMJenXa3apTmd
R38ugGh4ygkXmDa64Xqrm0OzkQIeI4XXYxPnPYvIbdxPiwJiBtzy7Vi7AoSs8dl0eIenqUuWHQmg
yKBOyu7w7C99wi2WDrqFlWOFw7ZrZqLExIpU855tw2JVygq+UBfCYpjEo5jYCbRuOGTZvQL2lrSO
zQGRBBvZyZep8O9yJ4UhBrIuqsVaKhqJaf3WoplZcVlRdDQPxVA8KKSOk2SuJyteF9FCgM9YUNks
iW8jM2XhgWFMNJL6pjol6EMnpzqw+X1di4rfNTy66tDxlpWvNBzCalxHaH4XdRy0Ow/3b++hrVCR
wwnVPpkdKRwdOOaCJvXOZdXE3XBG+fIEZm4zOnDuwJvytqnXKQE4a0wse1LP42WvFRwdTO3RxHa3
TGpeSrmwPS7qEHykbiYvmtvZa6/XcQjT29iqslnLSX5NVZ/ulIVMImx9ast+iPY6Y9tsWHewts/h
AA9EWGPJXBfjTAQgpkIxttfbWm5Mo9+bRe9dUhfXVhvHx5YQPpkV4RajC4INaSPawEnudcN6nMxo
UbQ1GLA8esztl1LNOCyVXcIc5IOMzOBSc2jKtVIdK3crbTBUlPDbLOeUUrY+uATAy6vS1e/GmMNv
k3ZQGtRt7Bj9CdRAnTwaQ1HPEyWu3bCLt27OUSUwmvjm+2aK6Z87Rhzu/FbgdkXgZtEXZ0/uug0y
jBezN4I9lBk8kvlzFSAntWKGNJU2LJn8s7VlHh3OzkC5SxjCWaaJ/ZYV517wjiqdm9ZP973ilJ33
8ww/fWrM4QcvLeDIYCw3eZBqy0ZVZ7et0OMHXbzRffKmems3pD7OWhDy27hR6i7oAqy3nMdNBC0I
8KtPv7pDE1w+iqEiH0V5mAGsr7Cjja7NXE/tEYnjNdLZoCHSmnOXcWNq2ldVNde4ngufBDSEwYBg
1QGZYaXlOKXrFZKPZYoxZJF2lHSdyMknDp4bG0KzBQ59WVfd/UhaddRbjygQXky7uG91CMseJu6+
Cu6aKvs08+hTDs595jr4vazzGDd3nY/rNiNhQ5hjtwmM4sEKxGPB0ksrbAfingCVgnNfFW2tEjhI
gDM/b+EZixypu6vu6hYMAeora807atXAWFhTvKVALcrbILRf3VI1a414Xsh6zn1eRYAkQf8v4xTm
rkuZVHe1RR8E+I4PhUVjG496GLtmDJZMH8XLGLJ+B2aVU+PF724ymIf8TqgxW7q6+VOzaCnnBvKs
RjqM6Zx1ZnG8ZGierlEj5uuWoITeqW9MXZ0dJvMRB8FKmAeuPFhSLIRW8cqoj10exOEG9eSPpN2n
cEGWpvA+2iR7Ew7eQiU/lFa9Gj1yYybePwNtD+zgMeHMDEP4PRy0bS6QzcP4J0B4WIL6LRflvBp6
dr5nZPc1GGmz43AS59Gl6Fn5Xdr6+MAX5OlcPQxL5pR/9hxxcLMAxZ75jaMevQZo+Q0PjWoM1ARt
50Tj2f1BNUDIm+Sg0iNStUB/0PdhumLETAWIUdW6Cyr4N46DFKMDcAA6aLqG4SBZWWHo7JjlLrFM
xTR5QhpIjEcCbNtjqj/EEoBY1Q30EV0QFTFoBux1PLMdh05iX1e9RNNVxFm1833n0Wqgr4nhVE/u
Z9iv5U2qmdA1aMOoAlMHyH1yLyAcAVePxCZjdkpLnvkTMuS9b9nvfpxah0yXJ1Fkcm3z/C/LVn0S
Fg9QJcsRAvf1IQm8azTpz2OK7AKVJC59IACZXb0Hdv1zEs6tdM2N4U9y5SWs2Y2EdRR2Pi0vHw5F
1vndqkUxhA7mTlfZgbN06naKiJB2zUNt6HwUBUsZ5z2fRibUA1pO0VDe11R/g2XcdQREkuvSX+3O
eTOaqVsUSLJAuHSUf7rcJ/VD0lTlfRIne/KbJqgf5nhIICEtGLmCQYrqVWfan87klevcr596Sei3
OcGMde0tIzt/CVsOZv+Y3aWusjZOLz58VTXL3GquUTi+9RaYJ4QmPAEjCrARXz9RTt1fE0j/33f+
fxkU/P8yGpgFF//7wcD//Pcmfc8/fxkIzF/x13EAY9LfpUdvX9cp4WyHf3+fB2hC/m4Jk7Y/Qje6
P7pgaPO3gYBt/25JJLEMcxzTNhGr/mMgYPMNddRx1H+Ojm6JBv7/xUBAzALRfw6OLCkNh5GDI9E+
2eg2vhV5/0ETC2ApIXC10VbOKLaTXeeXjrzI2T9dvRIzy1AwvUqtxzrpALgJ5JDeGRLNrFHgU8N4
vQCHAY0k7a5zrOW1Ez972zvZ7PBoGafjUDcvKhrU8T88xf9ijiHd+cn59RcXho1f2uEZcm0hdevX
iRfNaa/MUsTiraQVVKeWibzk7zdBLtu9gun/z4eUE8mTPt/YApMLAm7+W5kTqlA7hSX5j6/VRkTr
LimAC/yNJnrPdjxmsTkeyxkX/v2/78e+77ZlDIA3LGj7z5/y/YEuxfYRTRfS46Lbsqjri9EcND+K
b7355vthE1bXOuiLH2Ovv7a+Pt1hQ9HpZGN4cGR212isvKnZt9bOw3hp1nXDjMT2NlnZe3deMkdv
TiRp5QYGRJdgJzRzL2riMO8JBArQ1jE0jT5cNq9/MaJJnBK3pSAfY4Lj854hefSP+7rBBi9H42fV
ZsbOcrTuponAVOQTaNYmKDFljhylbJ2+Iql95amJuUJkm8x5WUWFrp/HAo8VOarsgzLC/uRzJDp9
/48LHl/16GdIe/nl0JBRPrrSo2/JbN7lIEVOOrK3MQZXCwmDIZQt4E/PN6IYK2eNTdEGijM/0Nc5
Uq3UfQaTlHNWRWxvQLIvFqC7ouP3jaVpco0tkFlKE4rjtwT2nze9hXk4UJemmucnLc0yTcueTc4I
aw3a8ZsuWEUN7QUKwLADnFuAD+ZhUtRWrdtXz0o3aaGYX8Qq6KsOWMDThOB8E6Q9NlTdzp+0ivMt
3jzonvNdLB7+0mh6aD8WWnu/Nk9YggmbEl61JaK+eQh4j5/LJr7HWdA+fD+UZYzMsMZ1x++7BmbG
/eAgfm3IrIrVNN77Ih/vB4hfC9ut8Ax9P5Zl6AkHufq+F84PkUhBHtDkq9X3F9RpxIkpJmAbRMZj
LRFj9Xra3o/VJM+MQv56rwXweDCV/4yrIkQEH0xgwXFmHcuQw3M90/YDfvCMBLvVM08ylgGMP0nr
xpeaCwKrC9ffdwO9tW++/6dpfPOw5qTlVRFDCnRWDgEIxzTgRImMgf8GFEbYqIIdIQA4SQ0C7A6J
GCj3izHq8UoBk3bisj968813uirUpmbFMZ23XhhyeJ3VtbVVhYc0emuL2D7iwkXTDOzrgkGp2UqF
XGwRpBbjrgpinijIh/Ei49RQvS0wkSbHiSqNGEW5igK6H5nlnQKS/e4MEDecRGh7eJp55kUJGOQM
SC4kOSBlnFMiG0+DETk3ZiLtm6DudcJEio+W1MBtH+fBegji4NECHr20QhyC9DPco7bLYx9qkgX7
LLI1a2nLLj+qWMzcwfm/hgK95IyojAK3EeesT+9xGMNhKYsbUs8q1LlJsq2M0N/kDtgw1WG/onBX
0AKgd1i4Aa0GVmWjXmeiV28zu0tB15x8q7JO9YyB0AVvAWIq4hvkZQkyL5N2L2I9cuGo6kq/v2S5
dE4x0P3YYPKGG1bb6ZwalgEpbw9eaYtLlTvrNJH5jTsRBqq3UYQj2x3OqLdpK/pY5ALzvhxc434U
4bZotGpl6ChQ4Lb157CkBW559zSUiqeEBiFrQH8TYBK5RU414x0OyXTbCLKwByz/8ZAkKyeGiDWB
8fdDj+a9gacH//RKICVbtGWL8VrswgiV/VhQaiq4ii6JEqsIIfFyMogLSY3sw4zkVxGn+gEa48nU
iEIVA6h/PCzrTIY8bT4Am0yJ7rbwidhqpcmBOQvXCGhLxG+km3oYDL2sMm6roXz1wPfuBLFdiOjb
fh920bBDAgdPqMdVc7SwKpEzFqmVigSNHpJJgEX0GyUzedXnG94ESy7VdCk8FkLD6/xnP5QkHEzW
tWZFqtIGXVuoX4Y8Vk+6Sp4r7JVrU3n1UoXz5ZFM9iHpjc3Y2M257LPm7Cb0OXNITWtExT8q+MVg
XOGF+imuF6jxP6Q2dDe2bd7y1oiu3zfEhXKa5nTiq5MGGKWMzoIp3tkBw3euJlp6i0bI50qN0zV2
bVrBuDyMZnhIx/GMkydeh6Oy6FkzPPYna4T+FYmdprR7baq3Ri7VnT1sNTczTv4cgCy1bheyvwMh
0lte77APzkVHAZ90Zy+ujBtfwLou5AgvL7ZR/GDw5eTCGfvb7GAM+o5w7R+o27B1Qwo8F2RKRJyR
P/zaWdamnpwMgihr25QbfTY79NG2bLLpthhUfdfjjqta4gZDu3cAQ0y0wic1Zzt0OtMV0heGmM4l
h6Vp8q2jCDhhpVZBC6jRw5tmvlG4qej1EfGoSXVRhWOzUo43U0R+RuUM/SY2JQchT0f84KRq59tI
t1KJek/BzPMhj2k0G+88byL826AzTqI6zn44rAtSVlfa/Df1ysOWTI8Lv2itTmnRfqB2hjTMVB3F
HAy/Ob6XtrXcyZJOtjBvzRR+Zcm4nRQF2Kla3YT3yMB+oK+dqGRMdQQAVZXRiXSM+lgw2wb7fo4b
531oooJpEUOyQmA6Hph27bKcoCQdscY2dLpbHKMa+iwyLOlSxSvTHN2tEXXELUxP/tgF7O2lsyVj
M1nn/WDc+xQTOF4+k9CIzjCGVoyIFQoFLxmO9HgX5Wyw64z2zjJa4ioS0iTjXskTUoafUaG1t/54
4uSOylS9hA55cZxGkYLg9dgEG5UiC2ewRdCBZih15OCfIucIC9wFIxQNluDJzjkFV9G0VigNV1nF
xFev2g8vCjKiAZ5lOM0ONm9lmDahStg+7fJDF/AkQ+ywjMXb4Eh86ClEW4XIjFRID6AnqK4c8Tsr
U2YOYtm6hTy1vCHAAMzsh2jrVQXHSxmKUyutJ+Wm2lGr8sdKNs6c8ATik05xgKs/N4KJ0R/QZo66
Mxc6ukuVhvKgYalwaZLYbeNtoLJdBrK8Ma70wcYZ02tiKhczPL0XhZkYLqfZnL3R/xlU5AqNDd3F
LjQQpkW4fhRAKmLIF6U0bqYWIWU4ggtAdehvQgupTOqAWkN3XMpVlxNFoXGiXCNa0mhNE8aHkaxZ
+9WPASiT1pdvKmisI2ZHTPoK5m6Y0fzxxcy8jZ386vmgycOxx2raQOJzJvogfYLpWyZHQLVYV5Le
W1FjEuREgYSKlUFZ6Axboynvq+/3LJRIeuzdHiSgvmxLGgrG/Cbo0betubwtoyyPCFrYwlX1YddE
2wZ25K8mpA4UDPQ0CTHJ55qxQ45JZ+OQxSgHAdwf3ZosiSTzqB9Lrr/i7PYtcRpDnyxJre1XZOui
VNecfTICu/wuK9q5tojkxk1TSz/5VUds5+BHh1BEd1Th7s3oSVqaleYyjVs7JLu+j2H4w91mzPUv
JaOureNBTi5VnB/KsKNVWwXE/M1Out5Qzc6Muquq6X22mX9Kvb7eFQ0ZyY1tJstKI4/2e6007GRY
VwVrJcF02LZcsJFIig14dJCp/3mDmWXExxNry1ERjhf05UY3mI6HLeIo4Rslk2fbBFHLGyjxzGkX
JMRblHWoKIeHd7pQ9gm05JVQ9mhn6g0ptI66HbVcgx249hxnuEciutJzIeztMOAkimEV+LC6FmSO
v7kFegdj9iWNTPvWEHYJYXFM8xZay1vku7vKKd1tOa+/Q0cPywy9NNp4mTrjiK9PUXK2GO+c4Ji1
myiZgZrRgr3bvGgUihL7CJGqwGUNGTxJLfpoCgDSdLzyFWpQWMuyeSk9rVpDaPSp5jokQyV/CodT
G4YQEBzSUXG4PxSBjxvZCO8K2R1dwYUf4dPcdlr9WtZttGXNMNKuviEvO9uXcfz8vR1lXW+exwrZ
RjtWJsY466JDzzoP1dDDHo7tbQ3kFW0PwE6A5wBAbCy2z5h6WiIvvt9j0nbufKT1ILntaVP1fXST
Nl62Brl7VjU5IGmeHyaCmhl1vIoBKitBx+8EVxy9qGsPQZzgNPUCoC6kZi2TCYWJ5gRvTKGxkc/G
85Cdgpee/MghHOYI9ZFLpgXMubMwCpNdKYONjn3ovjLKFyUC96j795DyRqpPLEd9UpH2kGYQh5uh
uFjq5AxftmymNyv2DrEITlNn6WSaJtGmbZJmV7WavEHEg+BOyvCWjEe8F2XW0HhuPwrNKz4cNxmP
QSy707e7s7Dw9ouR0sVLYgTz7BnFWTC2qyys8yPBOH26/64RnLZ6RnAu6bjX7sn3QwJpxh7esv9Q
OZHaJq7V060oG4a5hAutv62n2mijKHRtPOZNeRgnH7v75Da8YZguBqZVIXlpQE4LZ5v77sxZ2dih
qz1pUUe+dsCCW5X+yeUJubVQs6BE6LVtEcKdc1Wf85LYW4ZPKIcKxGIRLe8xTq8uY7fqfxF1XsuR
G1ES/aKKgDev7dDekRzOzAtinAreFDy+fg+aG7sP6hgpJLHZDRSq8maedFXOgpx6ZM7NfmuUc3b2
wuzEZoxRXBp7lxjf/6WZB/Cd2sDkvSEDKvECQCNhTZZqQokoImooVGthhersb8K2ANG5zl3Ce7tI
XIfrPuw4c9JhACez0Jkc9f26N6VxmqLql0z14l3a6iqxHgFHjsdzo3njxspEMKeWSSKVu4cq22rJ
qOz63lGHoqUAvjNyf42iX0DJAmfSu3a2j1tKOGr92dg+e+rM20H3Y5bIo/0xwL7c5gUxAtoNo3PU
5Zu4GZih+STOytJxt1begMOvFO4RMP3LpS+N3LnnLUzTwoywezQquikz1o+11M3D2Pk2Q8mPhjbF
LY2x/3XKIqSw3It4Z3yew/Z6nFVDyjN+vlbAMm2ZZZR4wRysAitLn+udalW+lZH3jS5wnZZ2tzm1
ntybTI0vcwyDrk6X9VAZoPUn72dp9MdkCIHwNZp5MUV07EVBtKGAt2ViUagMupyaTgtvgsuilvDi
ReTc+7bSjnX1txgL7xHS4zk43X8qUtWTsmUG8Hgf17WS1T4GMR+YouyI13U4SHHZgrgYDxNgwp05
oAJpDQiQetkPig4dmBzw6fWiR9AraJrEqlmq6Qm7J9nodQwzw5IWlUgYWLQxbU+Z6VBsQukt6A2E
HMWHG1rF0Uiz96yQMxBpBwy3PeUEFtSYXbQE4JupiQuXxRuRtmbvSD19G8JFScgHtVNlH57KVCs3
UN+aNUTKeTuaA9ejkbiXtOeHUz53Koje4u0gO5HbUxZtHNgzlG+IgrHKVHzr6zehD+FXQHy2DOLn
ZUXexw/DYBokY2+VHapivmSGlI+80cVdV828y2vj16y3fwxha7/1uQ0KOy0eeWo+ytEN9wTL4OjO
YfVW18OhaiUdDaJkJA5A5L2VS6fonJ9eG4KQ1kyeAqwqGXPkocgu9vL7T6TGycZFVsAhxGdo0N5e
DysLWexY+9Pd6B3jIzT/jiENXhOWgB9mnR/jyYTSQireS/r2pNopO5eV88ncFXJnRveZcu0NfLRw
HwGsCirXH7ACWngTwu45ZHmOX0AbcUal00nN9btqnBpzBbaU1gRwH2mdd7y/7pZ5qdwhu1MyuO1J
GTA11qLY3Q6hF30tla5b/mtK+1plOQeW1HoHa5q/2+RJWr8+MLGkZO11Z1bqVEtRX8L3FDcLLUfj
JbUhbWsWc1hggMYD23GgC1ZittPxsfJK80H8Zt3Ryt6WmXYjPXM0pIFqRo88D2GH/7NOy4CoWGBg
4HHwZxHBB7gNjZaN+FT86pC6eP5b5V5WwnojaDIAeWjwrnV32uJFbSQXB5jTipRSEfgR8WKKzplM
pUjQfo//YPpoa5go/YYI88SALZpOCc22aytCK+nSPuS9CU4mbnOTzM22oP6YXxYwVZmKeSG5llj/
nmJ9SMYSTbpNrj2TQ3ItsjtXMVXzVDReyqoOgPG4x3ZuI6hI1S7TE3WJQbOdNOh2SBYjcN7SuLvq
2+vZ36YN+U99wOTr74raD3dYPP+xUeYgGd7VgJYC148xplYt1TUD97ZoFFt1NksUYWpXzqacZ1Oy
TmzuHEhUhKmkTt0qa5fvblpnbK+tSw4qV4wEpdtgkwK8hbMa+4XIimmnoTfTMkugdxUL6PxDBa6i
kGF8tcE1pUb6J1Wdf3cmH0YiPaO1viQ/E+4iCo/whi/SW6q8YKZYAW39ZyhcMsWaSNeWCMc92do/
uVn9KEllnX2l2mNC3tIrKRPh5pO7ahind7eA5WgXGVyjhKKJujl61YDxpoFA7cx5/44rgUUh7s+D
qXFt8nSL7czczJlhburCUo9I41GYyn7XeTlHgDLaoeD1VwW6A8eqTdaypzGJtxvah9TuzmaLnbCI
yjrgxDrdXi923E430//k86JFDPTcxtajiXw/B+TXKRm7A9pr5xGKKWTPTbfk2IdwPgDnwSotcdSZ
IjcOTmHv6gbGUeFJMxBR+mbBRLuGNb1dEGko7ypnH0yRSQS9FrRbO5akmiAi9C4nz7qliZ6tjGw2
jmEH5wr4PA4GnvJdDqVIFTablBlfQ9+b11z1+lVa/bCfTAzSlVZit1DeATcDXbKurIOvzZ3nfLgG
+VPcyOliF5V3DTQVVLvhIgRkgEyvnz4IilIV8bMc829N2Xur17o1RdO1wiuzr7naF9bXgq/IvoGn
jANUOYm5V0XQeYASbxzfCkRjfv7/pgmmdUG1l/2nZRvBJnYaPmENvZn9NSs649HRVrIbQ9ddS13v
DnJBz4w2kT1dJ2qYWpTqwlJFyeyYgiLuwI+Aoyz7e5p07qmO/xS2fudcbd1xAqhdxMxpPbYGNwbX
JfNPGeXJXy9rPwU1qjTKNHQE1tg+ctdGQLC0MzCaaoeJgnBAyAfhuEw7xymUpCiVc84tyAb64o2z
XfQSq9Ge2TL4BVZzxKNWICLsMU5pXfLRsSFF+ZIIpAChHS+K33AFVuvBHwTuV2rGkVVpKPLKY6u5
IexJy9sMVZOdEk1drVCRdy1b5hRxHwaOOeWrCiZvAKygJpVM8nZiBHOMRpos3H6pph/W6O3igvOo
CvCyttsQuYGM+QPjjbbXLNkCCWiDTmvfTLfi9IE7MGyeglPMjv8LbeltlEeoJPouNZ05IO1gnuQu
1jaJm0AEdTpjq2WIIDHVgRcXTlRXVZ9VFP7mfXp7x1FnOI79bvZS/RprNVE3x7olhLG/qdm2T/aA
xugXsEyH3N9SfpIEoUxppTXlL1qt7KNGBnkOC+9Si/kQFe+zVjdnfyDQHYfWuRP48/2EYCrmvYYz
tPbA9waZQuRsLMdwb7gKNPcMKEfqERdRnIa7rLi/9hq0hhboWOF8d7t5Hy+9XrQDaxvIN8lz6G9D
ZDHPFlbx7wnHMuekKehl6JY5GMnU2It/TV3UB7RRfHNn0zlUNtbCCMZPmBbWSgmnCyhrngMnwxER
53cYcDucIhrgfo5dXUjPbF/qNZtrp9ygQTfo/zPwMc9pTgN+qI3iiLiBk+xSa5O2mMaddTzAKUtI
bgXgPenYbjsRUHin5v44DaQHK6S1zOi2ZpbMN3MexaoXsLWckgiDt7hDZJxH17Yrb+Zk4apQ1kNf
0vMO1vIStGbTwPgkjBFEkFgYhdDmbNCJGJhDTRuKH5IxmIhiYhLWNpmrYx2bcLJPLEj7zispmOlr
QDgK9NTQUvfVz88aDIqcMu/cTL86o3sfDTp/IdJ0hzHVMPZkNO5GeboeFbjMmK4Xxj/xdyJpKXRP
J6PulkmQSRHNluB6sdUFcawqTDn9yew0pDZ9di5gLYPTFpsrO/inSlLA1Izom55ldxf1SJpw3vCx
L8yguCJuXeUUy0iH2SEOJnyHlnpa1gRPXzM0Pub0l+N4zbYkUwaxC1lSFI5+cZBhNgpYwHpK/Gfq
oLJZA6H5yjZiVMGljzjzrTOpZW0TLaq+Y2iUW3kTyGTRAtiZ4eUQQJGrwpa48OYiDBImuEmfeA+P
vEBFDiFv1Yc9U0zh+lEaEMIv6aMvhq3yMhBgfdtc25oZokz0kIKkIeGKnRHdaozr6ZxTTYUlmTP4
HN7H8mtHOQJrmRNv4SwqiEnY8kCaYe3T9UdVK5qYJiKuE0RY9v3nvFMMfuNzw6l3hlDLikbStZ/k
p4ilRo91jxHKRT2N0wNEn3XWG/6e/PGPgbZumurDx1ci1+xZETyPBvFvpaiqc17n3roZIeUVBIpU
CDin8zvgS303Hv3qoxPQEBUXxM5xhjhIhyi+JY31JhL7n0avDKHy7kDs2+ROk+4OEysytdTZ6Qyt
T1OCP+7ckn1QRqguyNiEUipWDIfYgcsE3epvhfGWsDZebDdPjklU/yNK+68vo4eBDfZY0q7Tckgk
swQOGlfSRu/s4Sp9qgubVkHUmaqTLxgWdpV1z+dA0/srjX3faiQsTirxcIQRB/G8VsNx1FKYLVer
pbdDK/Rj35NYjsQgn3RcA+Ot051ydHpE4IHsYy8MADJvXqqD3jGDsxzBKm0PJ6qotYMyXEIglo/p
oRgxIo9ZYEYwbUel5E4o62DQJrmK69rdWcp0kf6hATEEm+Dxww0L8+ynGnFHmzatnWabAvvLhmpb
Azl6qA52vMRnAMe0aZ9dwtEzaUnzmPp4Hi12QnTZSNcmcVErtNNSPSrU4FWDdE+DbJbvYbuNRz3D
kD9rcULRHWkVSJDTXcy43BwbWk9VLJVEdaSvlcqNtcp709xZVvmzdIvwJHvxCF0cV/kUhVdOJWTQ
YYVvEUPSS2vwfeHPOyUtYqxTG/2iU23AZbXBHI5qzzgT2UJD4ev7W8EkkVjYkonkqS6g2zH9g/sl
jdRgfyNrDimp+4ghMFmdewunFqpPJK2TDcRh65DIdDQqJFZWxVvNih99keQXaGXxWqPTdscqRCfs
FN8Mo7iRZzGeQ+r/V9l00mK7ZTZMNIw1nVFbWhn9idBtzA6uhFFD09NKSre/lE77fST/draU+PRH
q944LstgorMCirA5FmU1gliKKXjJw0O1dPlaMbPwvF0kYPrfXnuRyOPM8XXyIHaHEN9oxwT893RD
dNN/OGoQ684IRz4Z/6wg8oIaj9ytiwpFiQ3hBLT/TzvT2XjOpDNnWBGUOnfW1rYVGxFFCayOEJgT
LjlPOUWeYhje+CH1pu0mQbzd0I4zI9WVI8rp2BBIMV2O/XnEzl5S2vQ6ASpJp4KXVlFQFTG/gRtR
ZJOtQb7JIPdSdShpV0E4ocgoHAW8CzilTAW8DtvFoHgEvEENqX5ETqmCGU2L+FppBllLiSuYtuYZ
hxceXe5ZZtVbTLUgGI0qeZpZ5h5jrxb7ecDxCrMiepBxOoJxmx8FcNLXmUklJJ5KOfB0NgybOGBv
X+NJ+1bkZfExwxCxJgRbZuw94e7+gYufSiSbZsqUE+b9tWvJRns3jLFzSo1JW/tGqgG8gbA0kxU7
Z2Z6QbRrHjgrsMcaLvwrM3wjVRlM6SOR1meHce+atr5H0xmoCWoBblWbi63RG9E1KlkqE8derk6f
otjQrc7haCpGOuJpGTk5ub40djK2HlkDRh2fBdUuuqKngUNbYHbS5IuIqLIfIVyAQmSyI4eA6al1
i9MfBNdwGqrut5HIZDMbbXPM4cD8ACoriu5pa716YDF17ArcS4a9kjYqGoeTLOSI5H63keTua7tS
NhE4djEuMzlGNWV790H+5dV7u/wc2G3msVnKOvtwpozVS7qLZeEJHSqyS9FcZDcghwToIsbpUwd1
xR+TZJ+5CikjZJlBIldu/FYYPeLAWKUrKPUNCUSaJ7WuzG8ZzPZVU7Ez6hoQ+QB8F/JMrd8kNfMk
RiB/Z/30E2HyLMpPBzbNgYTd3aLqZq+lu9CDpSOS6Ocgy+ln0/K4MPW/ULfETtIQe9FZOy/QHI99
2HO2iCZxGdD2V37UlSgWnv3Nr3udZILazUxpgxxZ8aMXHDYphhkDPpiEKSeWnI6vaWv1S5ao1RAY
0iYlLYIfhlqd8ZaPgOoBA7MqFvhGHEIPdsn1RCwa7GbjAFUJo42eYoifFao5p91cS41Npappk1fT
WdVGd9UGdzMSabqMfoRUPCd7KJHJU7QexFJ8fLu00pJz1NgFcNHhv15Lh2eHezqOsuKQdnjZpev/
8XBTvclozultH4ESdWuzSP13Mu2UrtkuXByL8g9sysOf4CXIke6LN0jwBprLwg9zym5bL3HX13ip
0cChSvJy1LGJQ6HrBWu6Mx2sHhUnpZV+Z6sm3xlogJSCaFTaCAgdVufhD5Z1eWBGOxzyordg7ZcF
7we/sr/M9dueZpz3atS9I2GSv1M46W+F73IuSvsngz7/JiyHsWZSkW3PHXFKMc2foU9enRHvoI4W
RZEasBQvM3CnjL5rE/pxG/reqgF6q4YeYNaPkm87VErcXJ5/7KhNYEbwTn5QNm2f4kw7VN1Iobg5
3euQOSVU0RTcCJs+FpeUKsAccxITouuUEdd8OcSGRzcq/2g6nb6p3VInR0xAIdE51Md9ZwSZh9xk
wx4BNsAFInS3CHBiKij9PYpPlxHLU5lzfY10mrYQu456wXVrtcc8zOobzhRsU91sbmIDs7OLn6Xh
sJ27OQ9WKCHBlxaOYe+/cRF75+UFI2O6T4DpvS6u+cu5BCPJF4Z5rgmQr/WIUbS1PIXrkr5AxxXV
jxoaGWDEvLyaQ/8xjr7YWfPkHBt0ROJAjAqgFF966ksYZSMaHlrVEtC3mD06hILeZA/azO9QKNwZ
K+dogEX03IpGmUwROhCdOruWlZ3KBvHXbXqGHDTb1TYRcdwr9G9zP5Zh7QdwYSsGr0OPv7nBDMMu
ZYH72JOOPGtQ+vma8NgF/0iZ+Z4+ErV5yR9iSEANJpVkp57Z18nH4uaUEYoOT0jK6ofNRPb8XDNS
PMeVhfAkBBHrEoKC4CDbCELm4KAAcYMIvHAKObRJrJ2odfltZgvyOeOkGJbFIY8aXB5D48PwsY4+
+f6Fj5/tR987D7VoqANsxoNVxOaumvEojtTMoaFEzqdy5dtsd/mOGP4UZLHGXnVydwTk6Z8UFMJS
vLvzW+OvRNgYVhLO3UtPViZEPnbSGmkBV1DSo0GWGczpmjs9+JtYtnQ81HevGa0DQkazb1lMSW8M
/rHJm7NnJfOltsv3CiElkzUNH6t4GafnnGy6dSLS8FHNJGUQxE8Zi8lpWIDJnlZTAl0QNmmmlN7c
PH2Epncq8ErucpofhsR8UFv+OeDc+Iz0SB4d7BuM+x0WES8ipZAYamclY44ehtF9crFc5m3xJEtC
Q3IZES/MO8ipg9bSSjFagcXVf8KqwLsA9W659BLqDWGdoaxL4N2QzC2/bvms5PfO4aBE0iXZjrSF
mk5F+ZV9LBY8IUXSQ8CwvzzoLnmz2sHGUn2KsUjYE8C5TOo3uNTpc3DH/YxQusOYZkHlAclnsBwF
OgN1voWTFQ7+vp3cee/XDHjt1iCjt1yLfkctlG8XPKmWDbYTDhUI89g4tu0QDEIH87BI5kzIctL4
fM46P3wXjRjOCqHqwHDOujNb197U7x3dE+dwZvdNr2aKJ8nZ8LS10Xt4JtTOxV2eGTK0zc04k4nT
3exkLa46w+i7QBS1sZsivkNhmf7VSdU3yuqgnC3HT7PrNAbW3EAK58fXW/IR+al7h3mFLcAro3NJ
iWoiXTzWPY8wBubNttgj0sRrxOGYQJUsT1qCw+H1G9k2ulFOZwLrdrMudfBliwZr6mG/YazjYF+Z
ncO8XG3QTo9zUj1aNZPf//46AjYWv6vTp8NZD52UkDWjRFdWn2M43ksziu5TsxjAGViyg7PfwN9W
7xL500gyPHkDovIIHpc2GfMKysJflGIrYTybTUztYkfnpNRDAQEq/eg4QiZM+LaJlxKvtCilZR2r
196iJSq2CYEZ8/iZWnTdlFrtSqv/U1xOa1LsjM4radC0nlKI4kxny7QxnCTp/QUY6yP4xSV7wV3Y
/WVPAZR9eWGu4W1tkE8ReezQDabCExfsUvVZ0YFmUijcZvYbG6+dTUn8fSj1wFgIfwA3ycgvNgkH
6sCpKaS4w+gjxo07L9BEgYt5GakmXM8nqclxM1V4oKZlO+C4+DLIpXBvVIvdD8+ik0aP0Z/XTogQ
p2cZBjaesz+RlbHxTevcrcJ7XRp/7Ya9euvRmF4jta68JoTAkNDA4Vn9L/vFJtdM+4iVMDz5RHdW
GbOnQMRnYIrFvbDDT6ghxoWdr7uiHexPiFd3J5fO9Enr0EVY/te2VuFXquseURpS9mybeMvTRTvm
2GDz8R+z3NUDc0Ykm6U68a9TxuwWf2aNuRs17fmpNjK2cmWHzzINMmV3mGs0H2RcHq8YQ1CtECXh
nlzneDeI9x3IaqWr8UEsJzwhNI20zxmCCKZr7ZkKatcu5m58aU5Giuos9MLfAcP9bxQVTdVUfHlY
LrZRpzvnbEwsOizqanG8tkcCT2+N4eqUK5vj367QowDfDtrZ1DJ3IN9mrWINPi3nD3malxdo0hKX
VvXUOWJiwKdeF5OP/MzRCby+uOLPGzYcmThikAwi69xRHpUN88OFsO9Tcikty/skaxsx2Cqb3fes
ce1LFf7VQbpdLMXiYCwvnUn7LPb36J36R2/fynBpgEoTwAzc568XkboYsTXtJgnnU+G0EJ9lMexf
xsUYaXRlWYN/wDmidmZPqj5f1tFY6YhKNYOUrPfwOwMOpAVu+QQ9i7hZrDBgFxP+QKt8mB4KWRW9
RTZb8wUOZNjW1Xa6aN92JHpjxAZdyPEbgW6OjK0ZnSzVtYASTIqaJwVpHGkkKKsB68RoHbvZzQMJ
DW4/Khttxys/mJ6NAQXve5MSGSqZauNn1lLEobxwPzpVvncFzxjZ1+5nN31itPst6tjGkWNYD99k
/Kqpzt1qUT9dshbn8jRWvK+EQzKP+Y/GxKFRMJIhzDc5QW8ZgYGxC0ufTYnFgABhFWNg5yIPesNy
tznlg8e5RvvWq5zgiF8zmq8HdDVWxzs9IQ3KGa7RcSjSYEQ/pw1vXhYi6rBIBCCX+OT2ZtsZLr1u
PzqZvWWz1A+0yxlrluIySDDMYWwBf1+2g37TBn3VhExzZte+OTb93jgcR0h4VNAqRdK+6j1jB7RZ
HuOfjmWWhwQdb5XV7+wy4TCkdRqA1jTxa+Fl6GblHoC0zdyzBOdcQwuvJECx6VCge4J/9MPi8vxA
0o12E/hwCvfsE0166Xm2oV9TnhZtuzEZ/lQ2yc6e1R0eKR9v5fb/hrijudH2SWY6I2c/aHrsJDZJ
0iJydPb2de6ufRFewJ+Ox6yxf1UpKDsaepwfc0Esv0hqXFZ2eDf8IlB29sst2FLqTikOQ2zcmHZO
T0L95P2Kck8onF2KFQ9vrbT/m4VrvlkYkXASWP/l6Qe9qO25JAi9LQ3nrWVKlBB0vg+JR93cJcuc
aCs5wlHDwvKcRU5Ipuef13jczdqWC8i/heC/uUXZ2ZSpM+L3gR2oKc08TOjcW9bKVQsH9N2bRb22
uTjwkre0hhMj3CH1uDuDgClW9Ok3wwOilAzyV+OIY0P3R2+/FAG+BsJQ8vc9OwcjrcuriLygcQTS
uxqLQ7L0TKfjGAdEZz0MIcwzeIYDQs6BSlWkxw+NnO+jYY03B/vSGkuwG3D2GbdUwuhPgZGN+rc+
4rhhYN790dWLexNK3K31hXjEZfduQhJZsa8XQSQLl1aZgOLYCghmMX1Edq24VOf5OEcVAqsXPsh1
fcDi0TcmIcqNLzLnOeQoLJyZ3gkKOqcIhkfeTOHWj0Lt6ng2aKPFgkNndnOl8976YFJIMDxmJ5q0
05W/OPN4w0c4gPPsc9EfXsb1qVUne2bnnU9tTDnjUh7w5XV0muHsvPdWmZ8jDu3nvmV4KEfousQG
9LM59jVtCn15eC38xPYp9iEc3UVYckavvMYekWqz9MC/9hOWAy9zNj6f4Sp9XajNTHaE6ewRaKQB
wQPJXRu0cJdLsg4l8+7T19nLY8lIY2AJTDDDTZIKvtNRt27+gA2Bn0Gjk2s5lN7QwkSE/ZzraROI
CQIK/XXDlloUTufg5u6vk3AMIQJN5YNvqDzlrbFX1gC0hvTyDrJ/Cq2bhMScLuJs2vmQocU+nySe
iIKURJYguGfAuVcKWBhsR/DZywuWPRo0K8DAbljq48psx/iE6QybzTgcaw5Hs+Xvhz6qb/gLoqUt
6GdtxeJZpPK9mObhKKBp7YXHWjC0eNFo4PjAR96uDfKwQHtT0BqeeGcrqB38vONXaPtNklleDnyW
FHZhgy03m982LaFPC2bo2gfzRe+ZS2kY19xRLS+F9OpNH82w5akKZRMu374ev/ntZUDOPK6FL5EU
FOdeyK5/M0hJbt0M0LvesbGWguIGIE90hdkaSIXl8K7N8moqLTwWHjQd3OSHuG2XTnkJp1my026z
3j5OXdrtDbmNJJCCxZPW4hB7HSuHMg3iGEu6ND26gJY/QTEq9sWgeduuMjDKjDV6StFVnyG7+R11
CzX6KfvauT/4yldn34m/wQH3AjGiPuL6ArJro6Woumsv7fJicpGdFtmtku2/SeLOMKcOU8H/vUjH
1E6pNGmyiCHzvXQGlcLm/vrj6++xSkAlMOPHJCoI+5gW7nD11S0lzFJ5xXR12mrDKc7e50Pz04Hc
nurxr8FR1smoSm3l1ugaplNz8g+Hz0rSMx12tDhGzJPLOT19ndjSvi5OecWvVY2spqw+2GoUrmij
d52jU7TusafoA+WX3rleddSjAW1KWawxaQibsz6r1kLWrsY95K3+QhVtuBrqNmVCAgM5MXG2xF32
kelNcc8SMEkdI4n/zbywTQihtL3jR3FqJ9zb/UQDYG+ekuWFJA5loN5gb4tcJfti0Weha5aHaTGj
0jBoUirS/tUF4oQfyi3VKhyCo+ZHlSCbR4w2VyYhCq2ozjFNQ6/v/yWPaU5nnnpf3/lT1H2wudhQ
8jR+J/20SnL17k7oUZEWFfcpzpubaWFmo+6CENK1ykPtPjSVfu8TfWNPGJgbz3DZQo3J1ZRecn39
SaSg6CDmwSDuLq7p1o8oTKeL5YQBlfLcuig1Lt81PllhHzvTZRQBMdPdCp/5DBnLcyOETtaTF1sO
PH8oiQcjhJXcstPj6Or2gZuUh6xeL9wBCfaMzb/h2IhPmR8wg5Zr04zUpRiaD8mBb0pGoqY9MrjA
EALbKf3duvLCdG/Xy7K5d45PI4jZ/el87qvYqBjOh/oN3DWW5V73d1x/0bVbCpOM0T1nlXz2nYgP
GZrF25DJ+DSIgTLxxKF628DzTm3GdGoyjH2VRoWQuayiZsuWTlH/1Hk4AqNl92rNTn7MhXetwlle
0hx998u7phUkqRwfLB+Pieq3y/DCyylPq0jMreNlKTD96LcypzmIc9z6aV886d7osM03T0I/0YHS
4npV2iZegjFo0pLKPaZkBy9hDFBlwt/jux33hIh92m+NlrZChatPlYdaD/n2Ers4Y/MOFjP7W+wl
D+F63oPudWvzuoiAH8DYy3JKz4qU44NQ4daNzH79CjfNXjTccRdzS6xsqRQzTtE82yLKj0OuVaui
7pod2CgI6svxRO+B5xgWfgNExgUOJeQ5MrkoFpyFKyXPl5EtAruu/cvMYyOYwGjMJb5XByuO08+X
IZf/JuIxHLk9kImoutuvh5rtM+BpspBAH9rqm6xuFj4g6k/MDpy2xx2NxSwGTHsnGLwdl8RXVnfm
W6NWXTeRnXCc3gT4gY8XgjwuXagVbhxQpuadLa/3iIdSTKfEiRmIftZqVngyX3vX5VTeU0U6gWBj
+GTtBONd8ibTxfac9JYyDd1zYPpdURp5BZ8zETVfIl2xTgjTAjSDWWB4b5KGqf+JAwOMoQpl5RXv
qjxvH0rBModgt0kohQroiOn5zzj/1kjAjIcWT03/RqwKJ3U8XmZFN3mdyl3CVPaUYEo49VYlWft9
OBMUxVEq7RjtqePcR5xSP0rCiAzl6+abzHJ5ahqgUj1OAqtuJ0hc4dJzSnvRCvZGe/HoHL+Ey4uq
cDfb6cDsfEh6j1pIumtpBk0BmIQbyy7d4+vFWP6U6jOht5EpE4j/+MPtHZzFneWTp80ApoIOiiLg
igiZW0wXTFX9mDcRJcWWDCO0/jz6HgMsubsW9B82eT5n6wXIUcp3qwGhybGXIwqGt63zulQXrdnL
s10xG3RvISoBVFo2fhI6UuZZ8yZsdA14fSUubQLVz5yNoLbjajvpsDrqIScUq70hSo9UrePk4coJ
hTexnRCHJqf+1dLzCDMeBjZfuvpjbFhu/GmY923s6Str0vu1Fpvbsq7gRKlGYOLkxLf4Rvyw+GiT
tNvactYe6IlnabT0NXOrkw2dVylDdjraGJJwBfCvd6X4mWkGCTpjJgrAqkbzU02K6J6Vu3nBx7S0
ccxNRp/7sil1qC5gY7zOSys5AHn70OwGUktn1XvS6tNppJHKJL/5BLT5pMPIA62G17RQwPowPwxP
ZQ57Yc4nnZAKPkRI/rgEd19rUfSntOz2TjzhT0Nn7glRTq41q/eDMCJynsXNj7ASD4P56LeUBgUe
PO6VE+eNgpR+XVTaoYcO/kQfgFQ4k3jpyO4NmJpYJNppB8leXOKZXDPPj/mQp0DaiKBRB12qPyAr
d5FoDlHdiAAHkLUleZTuSyt8uqxrOnErg1bHP+aorWjo1DpKkGI6s152spfu1iZmGXh2SXHxbH+H
75RjR+hYLwi5bxFGCJjiYd3LoeSJbhNHfO3+X99amvZ0BfuNFbTJND2nUXJ5+oQ4HEFrtdG/Z2NJ
xLNL71iRicaVkE5pMjf3IUse2J5w/uHYLHaOLr7xUZS717UztyeNulgkXzroPYYAoyr+w7NLrZjp
4i+tEfNmpz/Psdh7ZT+fUPb+xGZW7itq5lZ52oTXqbeguA/YTbSsiQ9sJgM+dCoZwrHdySb3Hh0e
75E95oAEzWF7obuZZfTWgVUFZ8EUzC8ZJfVKPeGD/U1CPN4tRYMBNdwOrdrvzpQOONoQ4Wzd6bBP
cGa0OsdetSpp79OyAn+5gjCa/6E2FJNmSfeD1Nz/Ie5MluNGtmz7LzVHmsPROGBWdQfRd4wQg41I
TmCkyETf9/j6WgjlfS+VlVVld1Q5CBOllBgMAO7Hz9l7bXrcgfpdb+sEvhAcr67v+02AkReTS/HK
YCHbk9OeEy0fBxtSCEhkxPC7NFpzPIg+/tC0JMVcN6MhNbf/1mJfdUyOQSZq9kUTm9rJqHD/ARpi
1e1duZw8WBh1myMbq1J95Rpoo+yY/leaYEItHTb3cmYbRktVKh7syq6JByQOpQiS5qRGnmxtwHAU
M8ja+l2v7epZHFgVkUYRQYqaKBhK4Xt0aOE8xjCgzkxFXmJ0uAmKNwA2RIOYc+zYjb4wgdjboUE8
+5PefuPsvLht4FUeo6jUUoGRusD/aeOKxSZxZ+gxHFREJqsBdMbK8ndVcsh6mV0xPlvrUNXBoZxX
3Nbp56zhAcsIxiF3CKO7kbz3ihGEFkZH147C3RD2R6foMM/GJVFMYByWY83pMUFKsZSOy0qhkCt4
QQyzFhDhzmrSdi1A2S1vM7jbiwRjjR+zn+ejX2VfmFd3dI1rVsdPprZhbmgzym+6qwz6i9DZEMIs
jnc/TU1WHfMsaeajZQnHRZzS0YL2mmFl0So3K6k9pl5YP47Mpae83/SpGTI6V9HGoGw7xTqS70KM
/vYWolkn4lk4tbXtVYf1jK74WVMuvbVce3CKsD7cuqdCaqTuknO6DPWvlshyhmL9i4bYd2V4ALWq
eWTCIkE0qKZozjQCFpUuzkJh1tNrKhJOjncuslhkR919l2gYh1B8iC2Jsu9Zd99jOLpktp1e+tSy
TYi0FuE3PUE5KG/btDcPVpkDiMsZua2LGPCURsvs7vaS26SN3H6lWzysWPpPSdMI/PVcwzrRUZXw
lW413WZIEd9EZtsc6UnRG45E96DVcXhuq/wViwjb2qdsMkShJn8jomQyAokLzh7lCSHwRsvxHTgO
ZXubWKhYaiVOaG3ra6HV8DKrT5BJ/l3G7nQXFcjTOaCAB/Saq8W4ixwnKCQ8wngo5wXGwM04+hQs
s2FRTAI0KyO+saJL0MQAE/POzr+n7KlTjjvI8YFrIJ5DiZsi5z/dXmgC//ErumQYiXiQzLnPe6uN
Q2boSxkrNNMcyPfoQ56sIh8O8BE/b5MaWKqfMBrNzW0+281D2lDayIYi5mc0Bu8DYDx7o6+wvc5H
iWmOHqq8ON+2pVetqpEjqqOSj8IuX2JNNgdzZneEY7zUc57C3Wzfv0iNRcEMEOP05JrOP/dNCXZ7
cSpFQi8os3pq9LOL+M9PZbpO5maV1WDItQoaFMILNmLo1Xc3qnaeSbfYyBvz2EOpGhq449RA5KGr
7pyPvbHJAZeADpvFlIq3AzLEry91z4jRB1bTjHzmbqO+gST+ETCgWZNah5DILqgDCqAhNILPiQf+
nNy6krpvnrym5vWmyUSP+M8VuXMnrJdIw8msKXaYthhEpTapvorcHFG8T26yqsvBuxfSObmctzdR
I6J9qoAfubXYWjGSMHxkbJi0F1wTdxTDW0Y2bXhVzuM06PorFndG2PAJCENpt5Xp//DqKFjb6H9W
fi3Lh4q6bu0z2AXwQMozfLWaQppZ1M8fvzbbLaIjFBVN8yNlNFBQyRre1D9AVUKEoBNDgJs/Jnux
qDZ/iAfmYb7o9hivnm7WReLVNE7vY7uxm8zEmk5tOdpuuSn8nNK3G/c3vy0wit1IsgImUhbfmuAF
O9Hux3k8pIVFi8oR9a5NsPWW4GMiZzMVMyDIqvUsgWIB8QDI5WCYKeE7TowZAhwJmHhePm5T2nm6
Tuhppyum1PNLN67QXhaEq+NT4qx5j9myOxlucodyDy8W+k1grX28mQrsqkafKna/kPydxH6c8iTb
ctvgW5n9MhiX9F2KRmw+Mg8UWFU0K6j74K4oP27/h8Pk64iudCEELcSqgro+OCznvKW9wWDp0Lk5
yiAIvgCR1WV0tPPtoc6hNS3G2DJ20aQzXh6SaZs1b5ZmxIe4kf627AYTkEqngYhw+gvZhX+8cLNk
676BqOgDf1CiBGuSuHAQKU/WcFrc081NHsdKEBQ1f80GCNrO5MxYFN53jH2vXVqWz0IiLqMjsbVQ
VuKEMu1zOwNl+vmldR48WRH6Ma9ADRKF+awZoP1Xax0P1PGmCjHEc19MyyRHxklT4kkrrGfekLNj
7aEdyz9wvP1KKXQvMoe/785j1duLmn/FKXhtCCc7OE0ya7dmREfPulVGIehm2JyH24sIDAQmxngF
XkbDex6Cwip779uarodG4bzQdbPfZBEGutkyqdfJEkpxs6oQ1SFdYALejd5jg67xNLpldFCY0n9+
RVdzExUmbQyQHk9WB1paz1G3qjqTmwzD29KrhXEnekvtTVs/SI12QW+7nzZxlBuaq9kOXPcbA2Xj
u6fJchnXALEQN37dRqJl1pxLpx73jQ6dX2Uke91+P7bvMbFhYKIFZLdMBRINZJJlOBfLbdy1PY3I
fnqz2SDpJhlFd/21nUWvQVE49zjSGD97vrvRzeQ8cPVOrbc3K+xpoVs6ZHYwq7BYM7YhmntCT0Js
6pFHZrwG/bYObR/8bPYQkVa1kEHyoWbVNQEnzFtZ4WrT28TcqwtmMdBAGdjcVoO8bLi9BZjPNtZm
zhnBKjRi+uvtT/n39PNtXNqODgQ0M6+BS3QTVjnEuywpK8U8b90VDv09hr93faCnG0vHmOJbU3/f
GfmjheCniMziLjbKYO3UIaKEWslLHp9652NC0kWMo/WCD+0iBhSSceeOb+2OJxK7B7RDVEvDvot5
YJzAgCk8XBJ0wHd2DDisECKBulMRKT2b4hF+UG/PrXogEooODuWDnQQ4tCxbrqx5q3LE1iTEiyFF
y58XBDG6Ixa50dtV9kR/wByYt4lOwElJxB0gcVYZLAVZPNKAJxbD9+yXhMbMonZwVWNfnCXudgTD
QU8uFuqQg18718ampQGGsyPVRbS7m0S1HsY31dbuwemHetPEhtxptb4163Tcx32q4++qrE1k0Rxu
LeetZBrcN1b9PKYcHjxm0LvCK1CAk65Cm9TfK1kg8J+tS0jQCF+NuQYpvF/A82k6Wz3b0zRTtxpn
CFakh3ZwRxjbJh2aAdfPe54f5FPM3OCvGSTVWGZ1pKnUbhKNAaiWF1/0ZN2VEjx0UejFW6BPb/SP
iDev2TURnPQwweUdcIhlH5Gp5uYYouqJ4n6OaiyHaTUo87l2v9OxaxAz17uqzxWSyEEdx/nl9qUR
U/cNJl1iBx/X3oWgAWco0u/BJOj3VUVSiEJOF2kWWZm17z64tFio4qxT21sXFYTufSwb9z7npOd6
HJNcN/EI/tOM+9Qp0CMbSC7CyQEdm3PArjnlo7ciKed2F1k+HplxjNU2QfqPEShNdiQtEo4wwWva
qsxItm1H0S8mAx7EbHobM65Qlk7ZbtC9kWcKUH04u75R5n0HiAt6AM3BQozDUbUuaaoV0SKzjKJK
JwevCdpLyel3IVJiE+tCIyDnFGXjgKRQlf4GYi58rVku1xCukk5xerjp5QtlImCcs+ZMO2RmPPKh
teJ0k48PPkVmYLtI/YNkcztKIiqOlvSQ6Hk15hXHbrKKQ4BbTLWikxiqE0aYlV0U44vIo0chLOOI
u2YpCgTISByRVkDU81zmGvoQbbLZbKjVpPG6BWPv1ii2I2jldeO51b3npSxLmOrC5sr0dYnL1L1C
ClqHJeal4NvNXl/UYtygf3z10eBjEeCFru28KM9lY9oLa1mFF781xVWT+AwMs4K3JQQmbAQ8W8dj
bKjTaS1QerGH9/KY0YBa3pTbvo1JmMQlef5Z0dArewlaMbtizDnHZNv4ynmRWrweYtZt8Dt3iffF
iIEpkDdhWxTEHwpzoYhnP0rkHLRhHLhMA7QtVeIeYgU4trHRX9CxxDRWc4+JkEpOnRsMFy2P9pXF
yPMmFeXzvUKW97dF3J8b3ZELwig61H/IpFyY5DuVEYLHmTu5C0iVzvNKP5idrzgaZvLeZB5e9AYh
MqqXjOs1HEGMUDaWMsydF7Iiss5p6/auS6xoX/g+0Sl6ANs/vthTjq9PpvWTINxoPzAIRYM61U8O
KuGDhVpxYbtW9aQX2ZsS7HpGQTLnLH9fkkEGVmxky47r4BSn+cJAqI8MvK5WvovYwcRovhpcGpeW
1ZdrXL/6su3qbAduDZY/4iI6L4wLXch4vhCnxsmWRo33Kp19XmYhkGTGiWIDD7+5lR9sE5LPj+3Q
WChOoyvSaohXRWAwf7XbDcc0Zox1uutcEp5S6jNkENJG+xEUZ1mWuGiTOPo2Gtm+8qUxa5AhIeMt
NrlWZ9BHy0hPUmiTplgmzZxf3mhwBGSOyyepFy03wreBh+F+sMGQwo8Ezz7zHTEwoiWUJXaAPNxF
NfOWWs3rYewFS0W7dWQSgcTYfmfKhNkkRd9c7nKlH7FsZARPxPQlnJDgIxTaq2FeK24vvD//RMFK
I7wIAO7602lkPnpLpMwYxXDQW9fzqpw6UY0Lz4EIn06kiHDk8dZZCxlfMqz1U2wIDRnfNkbgY2CF
7qF3v+cMis+3l6AWrxAUMInyIB+NPtS2FYjQeLRsKOTRrKLj/FuGnFoldDOaCHQfRcrGlmT5LCvQ
x+ob/fhzTm7DuZ57vwQ46mfHJU4Iv3AJhQvBH03/7uy9TZaT35vCavds9gsAMW/Sc/SNI1E3GHY8
nCLObyfdjcDfBTlAJyPSL0ZxP6QEcBGKUj3TIFrlSf0CGYy2Oh5gAq/aDC0KgQucDsInxCGwrKe2
XQy+8eWPRUsJlOZYX3gBhBiTP3K8VXu3F0MTw64aOg7MSJVmPEF5G4rbEU9sSQSWW2Tp/dAnl8mq
8pPOr+5vvxUq74eUs/xA+s9FFjfbm7a7BF529DVK3S719/9/dMEtcShcFFjJGH0HFQF8jtb9Oayj
7a14FjNIY3ARcBrgehyJKhBJ0QrVo+La68PVNZYN56KPTiU7D271a2wYn15T/E7c9rktdP+uJlJ2
iYh1fEnAgeAspGbR+jskf8kKGjtV4IhKRisHxi1+CowbTtVLWseMZRuxDSj+V1QN0UUfxNY3KuOa
CMO4YoJySawgYiTpBxcsH71AEnmPZGbOGCJmONncKbXKqdrLUsTbZkqHlRAk4PQhFgZuEPcBC3d/
b1jjsvj5Veo+xCYeaiPFlS2q+cu4IAcEG9Pq9hemzHXO/Vjc3f4w0Jn8pKJ8j5LSAwmIetZNA1Tj
Te7MyLBhJhtNKZicRF6muHkfCr3rEDswOPrjl54D5cylI3n7zcgb060Mi1cv9pxDlGMhUEHmHmBC
EFbkxmKr4yDaliml4IhaqFccmx2BHa1nqrawCY0CYBAYO3r9Zt/HZw2N6rmpVSU5bVJNaKqCNhQJ
QYP3n3/sCf0FBj5pmJNTMk4IkuRMqC250AIB3e1fuP2eH9qjWMQzPi91ZLtiUyOxVAeagXNrQAlb
5iCl0GWebl/fXqKkuBiB2e5iUXyMNyBdKCvavNUOdZp5bSnnaEXB9rvd9f18Mm7nl8pxXiBW+Mjm
mmSHsp6oHqoOq3C9Y+xNf7z8PKUkerP5nynK8tfkcGBMQglb6C7PvAWhzPgrQxlyMgkQhJTfzjKB
SbAJ5r3TTEi7DZ9cq70WRfxJ90EdMepl52qSYtM45gJj6HTqs94hFChRJ0ukeCHj8qF0MEdHKal2
k0is/+UN63OG+6+0aoI6wV9brm4xcJd/yXh37di2w8GM13EDQMGChYxvPGSCKJ71soLNQrZZ1/kr
5YJy70PL3qDNPsf+yI4XWeZO0Rn6Xz7D/8Kh1qUpGJvLObrTRUP0K4d6mAAo9h1pRVpHPRzA1lvo
zr509Is1ZZfRjrpXrWPnDix4Cn73xDLKgjw6z23tAI5yvk3j1jRk++ra7bHQqnHdcY7fIAk/1ilT
aDlq0J3IDri9738J4f53APZfCO1/l+46f4cff4qD/eM7/p+Gt0ouyn9PaD98VfXX+Augff4LfwDa
5W9CBz5Hbj1KEgojAlb/CGzV5G8IXiGzO8qGxW4YDlmu/0xsdX+Ttu7oYPukzrRAgHWv85+Jre5v
uo1h0dHBiboA4Nx/BdD+a1yrZSrThctAZivqEG4xxfcp/sRnR6HdWISxoirMvjithvBJoS/XORBj
IhPMLvwZ6stF+/uE2L/7fjq+A9654oa2//KEAXzSIxqioBujE132Xlym7nmUn0N67OjA/uk6/A3G
Xf81tvjnT6crnmRX16US5l++m7KrUtNxqLHMN4tkevZ3WnGJKGY9/Eud/TWLmzhTY0CvPdwM+QHe
2cYWV0P4WwVO4H9+O9aNdv/n9QUPmbAkMzRL6kooLt0vn7aEsTZqEd05354eKoFTnZNm5s4K201B
apuX/bBqWogeG1NNpZSucggInui/VbDAU+XdxdNHqEmkJ/DhdOJX1GgcwgiTSxzel5Z9xuiwqFz7
klT2B5qx0+RWa7T9x3Jw74m/6HCDxN2407vHuv0daOOinEpc4nKZZ1gSFPQTuvniy8C/qDgQ592H
YRBbS4Qtgl9maUmINrZ+bgsQ4s1lNFAwGNZCR/wUeWThdt3K14lE4cCeOHvZIh72oSn1WxI8kCYA
LZvIeoNDhgeaWhbgBT9DwN/EIbBC0Rmx5eKTXiR5tW6HdOkBXw6RraO35dT+aSNtKawJgXeySscW
JHW7ivRmFTBgQUdHfBLmWn4oMGFErX7CNajybCkRldOQR5BBSsnCCi4tzIaITB4gqGFN0RNenBYh
JCcYEsUXo/6M3IfWCxzRAMW9RToLJ0EERyi7KJCXlcDnzwk/dj8ZpqN24+SjL6zyGVXBYv78/PzS
NG+hww4dIwrhW5GxsWsQMLV9smrnCJDQWDmjvrb4xJ34OZygIBFgEtHact4KB8EaT16TP/Mze/E3
AnnQzCwbZmrS/zKZS47PiZ/TCW1WGtFTDIKWRF4uLGxBRVcvirEhphI0CZ8e2ZRowU8hktFkbpWi
T5Hknvtbvf+UHRoyYKtwE5xklTvoZUax9rkU81swoUyh24Z2RY4nFE6BCiDt2lXWdisd7XWY5AsX
/hhzCKP2146p7SQCp/nHnebIY7R0MVyTMEJOFxLXh6ao1z4TuAv1Wx+e3O4ak4OCI0wRYRIzNeew
F4ZAassLfpsF+Z5ECXx2U7NA+7NSmsaJEsdifzG0s8zfLK7eTPsfvXg11c/ahKElXHQgZiK9XOv+
l85lt5tlEz3UPbcJ16UOUoyJXE56/hpZfQxblwlBR5Fh3v6sr9Ll/P/N1yFsrEVHBLPRXuvsovFE
2t6VW8KDIdmSHT2rgiPIC5rPLCYtkbgQoTQ3DHQeFBo3yvLXE83BLKzQEcfHfNhOJa6xgklwbKGE
QOGG2xHp80K41/kn1KOvgKtcm3zMAS5smP+ipmkgkh2uka20iPhEhpkTe8szy4B3UfvJyoJbVgOn
GBsCEiIeheir4iZOERT3OLL5KcPuS8+3Vvk5cGEF/S6qUkJmeUr6C/QMZvf+ctahZFBMZiF6PaGL
V8W5iefk64pBaXIqLeeZFW1tF9NToQ0/9IrsGaCwTTU8Gbm5SmPzrvFNpBr801JurRA4mljqLpQd
bA6WT26ExnnbWAnC7gse/GqOsCaFk9uzsDCDyq8YjGCcvAH/W1YFEAuDA1L5rCPzLADJJvlnXjBU
4BNtDg7JffPeNAz3ynzQuVw5rv/A5031X7JplqpPZwTFMsSqHXKVAhrO4L2iiCTrsdrSGF8wW8Nw
xFnDT5e8v9aO7wPf2YsSuBxLSMdJIOX26gjyyfiE0EDwrHAvKoKbS0hk5RcJAYQKkZbwFsXvSMiX
RV5ycHY+sopBdWefp5ZliAXPK2AT1VhTNkPwAl0bfSgrIP/4/KDyHAjDXQpy4Cre0rw76TmrnUy5
T2dHBwsY5t2Ke1iLkAyjZdZ5qq0FA4xVUn4qFBPe8FwOz2h/FyFrqUy/Rh5ApfYRb9bEwVETUT6v
4yJIV0PHCoa3rxz2AUK9RPPXORQyBsvQCFgB5+M2g/UWQKUcyQurmD6Wl7L1Ny7Gwn6Y2WsBs3Fq
/42TGZs69DdVMvxAhdVjGsEjZyegN3BHw7J4cW1t1fr+UmFJGchJrODthmO6k5lFo431N/2CRLDt
Pe5gLorBB5Oqa05zppVX9C/zTYoqZ0HLAusjKk5/Pa9BMde4b5CD+fZe9skuw9wBJWE1WDrssBRh
MPo2rhyRhQv70JLPDbSJJTxf5K6/bcJqP5jDTmjGekBXxbD9tbAgEhGY28LiWZjxfGv723+9Jv67
kvfPFe8/vodxWHx9hu///kslfMvg+X918T/+rrT+5f+v/3H7+xRl/6eVs0mw0H9fOZ/Cr6btOFl8
ZTSCx/3nf/ybPv+Nn6WztH9zDMtCOQsDxFLC4E/6r7r5j3+T4jfXpGp2bN3ijrItqtY/CmfL/s00
bfKOmA4IW1Js/1E2W8Zv5AybjhC6cB2bzKN/pWw2+O+Xs+JcTOqGbTECsUzH4YD2l4MZS1AjQah3
K4mYdxk/R0H9btObR/Jj4kGA4w0l28cFIPL4ffQ4jMXMQuhakvEMaiqvreqQmrsuQWNp5ovQKBja
TWAsZnoZrSxlfzkqh94ZbaqiWCPjwA+L7rdRzw54Y69JUYLGm6FSP6bM2ee5wmrPo9mfyYbfdG15
Zw4KiIVi4sZjLZyV3pvrpDSv1vSN+I/WHa6TrE6sQ49B7+D7Awdfm8UB2dEJjA1SqChaNHOKnfE6
Zv2WAwshMYnxMndkJEpmzdyivH+nKXauqnoLOuQwevUSycsqZ3P2VYgU0rkgpd5Qfi7jVAPN86ku
yFA3PkYfotZ2M80wuHa5e22KFhiN2McULYp8cqsEkwuHsmFhdUjvmDYFbC+PlrE91ScIlkzaAe5g
8GzHbNV3IRwv+Eom0w1iyHGfsXuCQUvSb6V04d2RHNTcZ02MGt2DYGBvorD/wNj4SC98Ybnxnr2G
UfkymqGIqOaWjddu8sI4EcyzxtFzP7om3IEi/QZYZhNnCS3YpDnTXAXEiIWCUasZ04sLEJ/ESIGk
t+H2fZVBs6Gj4084H9Ik3BedbiwLXG8AvVZY/xaNZz6q5DXmrinQyOQhBj2KtKmxWvLtvAUpGHA5
TYeP3oIjIzeWm9xTw6+8pCK/pS/vrKR3NnnKgKRXn7mF/j8Nnwx+CuLV8RGJ5ag9tNF3z5xOthPt
y85BlB0uQ0LDw6p9hPS7DjTa2W39kQfmgOUrO8cEpNYuLAR3cleekxCglNO0oREeJHujipjDMJyb
voeWd7ZqzgU50aPuRVXFWjrwSn04Q17DLAuyXwRJre9XKU2nyHivrHRbJmz17XtRx2/RQH6r7NJD
pWvoYqHBhWRSl4x2OS1twxzXe3S1epqLGqAlMg6E4Z+VLk452jnTBKkFMBi40TqtG0K2FRJfN8JB
01gPETVOLr3HrupWGV02m6yNfE6vjcutOSAALMeHsTwFXr9x2KPYIvRNJqd1M5HSWvh4Wz7aQbBz
o2eeII9oWnQJjCe3dp7MZDyUZIVQp6fXQLZPGMq+9SE03F2VYgDNU3vvhtkareQ5jJNjWzrgsKt3
bHP7XNXfFPkR9fhDJPanFeIILehvAlw9YxN/SVFCwmt1nUdq0U2P2QBiG8n0ElrciOh1Cav8aaga
Wn6esWdSIZzxKccJZyikL3XjLWqurGC6R0TiAQXHpbawPxNCGVOPygqZZF1ZLznRicwj9rDdd2Sh
CRyLb7J4BrOzrOxonabNM+KCYFkgA4yKYauJZ3vSjo17ibGqaNO3sNK+AvqUpWHc5ZK8qohqGFN7
H80enistLSphzKVYcD9EO702+L3hJX0FNqfevsvJ6Q7AcobdneXZT4zHyR0oD7pJymOXufqqgv3L
Ce8zBNYJ63oHEPdHZluMQ3Bp5aaYda3+o2tU72HScP4rYabkxY+SIZiCsqMBQUQqwkig2Y0JA7au
tV6ntt6C4QdqLYJ1Z1gdSAM8XmnwiGURhkVyxKOHrtHxHxoPIlD5aXjxXsb1nTApOcTBqvTvdRzf
u2V9VcCNoS53V7OrmL/nG3NgtIj3E0UjcpHiIY6Kp7FNriNxmUaUbDsyQPIquMbGMFeoxHBy1m7c
XWUAM+/eTS0HuqevgtLg8B0Ca1Aro4PwJsZn5QUnI09WNtWJY0SAV6olQRRiFT43RpVhrgi1FY6H
z8zhMYinUqzGEASCKLtgo3ke0rj3GazcuPmhLT8y/xOK7tLP90HNgzA+Zv1jgyzLI+ZG0xjc5hNR
rLQNCOMWVgpJgbg6Gdz3pVsRdUKObIT1bGLGrKNQWCTYLKU1HpLqRTjWMoveUNlj0qBzQJLoCAhy
DvZK0a9hEF5U1On9VEPOt7bwp07NIF5lhBnCLKwXXH+nssEEU1fkvMiHqpvabRTOenYXieH4Ozqq
c52zMUwiI+OCmSgjg3FlciurANW0F5BsPGxih2PlWLd3MsXmFyChFChSR7nrWdlc6Ow+2bag78tR
3wIcXOo9/hKqeYMTkZ+GZx+lczw5G4OIooUaqlfDyX/HQ/flq/Ql6rMvj/q9jxGnNLSlxQi1SguS
N70qgFHzORpXj7EjioJ4bSKRxCfMFD5o3nO//HClo6+U3+3MENMt3MdD4YT7qQ8GmlCvxjAtZZ4d
RROsmkjb9ilv2A2eergIg5zTlY0r4WnYROrfW06vjiDPDwJ36DMjCVJQlB7CSZTUvwstugsZueZl
8KOtR8R+IKyC8SPtX4vGxhiCGxmohVkPy94L1uVA470uo8cY2UCuZ899tJKlueyYNLIMHfII+NC4
tENk3KLW3sE8uE0Ntx/mMdR1XO0PPlJ7kvEA8ULY89Fb5Y526nKf79PjTOqXigTtVV4QV0zY+tKv
dmqAGmJ2wXsqknVRjtcS8ywwpU1oy3fV6Cdpdt8nyRAGffgi1vJnLdGP4AmOo2WeTLjntR6umjzb
sJiiBTUMtUyh89i6x4nPOmoITywYJSsS7v1V3QAXBpWws83h4BvIbgvbhGvqJlukwCDmgp1DGxBz
KpTp5IKje9dJZDuKKPY4hUMH76mrchfw/8yCcb47DbAA5x5e0vTla84BEXMc7QeiHxAL3yVldbTT
ivsX8wMAygHoEfFMsUge54Vc9Q+yNdOFZ8F1iWijRcGX49f7DNeO6hGh9VfSwZ5DHBrC6856ic6/
5DaOMDgvphx+mSaZlbmnSKavWls8lZ7xaMTtW+DG5jLMphAvcc7mHj7ZGmUAtzR3PfUsdQS6xdmW
rocMzp56U9FmI85hpiC6+HW/bKfYQr5dms2XXhJ3bt5l47uC+DPCQqvHRC1ib9ymYrogrb6YRXWS
gbdzNYwnXhY9I/LfBI71LSmmPQfMxH0qxxgtFmAopuqVXm5aKOsy17YuN1NaxquGD2OKH0tbnts0
eoKvspgseURPfF+wkdSkCdORvsvS+BAeRv9BA2ZchjvTdq+lKU9agmzfH/1D3kOPysl8bl7NJKN+
AStuU0qpKr1gS36tfZh/TvAZEMayd6OCaF/YdKbD7KxnssepP5zyj0Iivy4jWJHo9RHyb6y0Bu5d
bxNDrXOreOPRUASIK8P6QI2QoJcgWR4Gi2ZOj/rcn/HgWK7cFPYpb4tdNEEQ22oHJxye3KJ8sht7
uNLbOgQxXTcjA0zemdHaqItVplO7Ii1qsSLTn22Jq+rCTZaG/kIV5U6IkrwOkN+FogVnn1Mu+F7C
zkMgsFUTHJ5M+PgiDUwtteF9n+NxTJ1eKTk22Ez9xwQVEKHKJ+Hl1zZhqETg9RZjB/HhA4i0bt1m
4bLBLKNR4tbSLtbEBS4qWYdrgtNW5RD98DLvI/YtfGcjTdJamzOjpiNKwmXkdJ9kgDpBC35NlQ8I
5P11bYiQHmC2rHV9m1lyP/dejCJ0V61GP0qiTdfliJCOzXdZxN43fRco5ylvNW2VNooOafsF8HTZ
1ctyGO9oX/LYE1sq3WPv+fej1cI8Zksyfi/ZbjzagHnvkneDLKgo1d5izUGyKn9YI6ZN3YEGnUsk
KyVYp4C4t4E2RRAfmxfVZtexiUDQWNeQmldWwaNyohNKQdRj0WZSP7qZrOo9aS2zgl4jBqfW9rGk
icWGRuvLDHmIfO9gCmd4aSYqUxR4BT162IsNuFsUK16ychp7Uxrdi2cg5+KYpWHqNg5UdOuwC4+a
RZJpWVCU6habQLlr0gxVU9ccNOiRCzE172ZkUpSPhyyst2D8VymNZzX0y8JzNjLQth5y9WZwN9J9
0RuMJO6PYULFM6yhGLIfOc1zHM4dc7AAwUNoApfEEamRyLIIYvjkqf8UiGk3QSsYvaugw8ptOCVE
yk/5htPbCfbrSxvkDxmASt2JX+N7H0HHPKy4L5iPLiI9Iq93chZqRsPxET6qSh2BsCK7k9zLBHk0
7aGsMgoUz0OKpH9MmbULGl1thwFX8vgsJ2glUdOupWtfmRhR5gfwwdRZGuXvptCYL+wQEC0svOX1
LlRTSIzZU+LLfeMGezN+aGY8DSXeI6ok9Jj1tqf11BjxxaE726XFNomqdUIrn9u1Fs0mcOlpT4V1
im3/PkknGBHyjqDhvZi7xSzWas1ehkpjgR1hOyn9bFbPdUiP82u0eAAWcf5730UHo4yPHjfcJAMM
kXS8zFMJE5ZJk2QllNCB8BmthfUd+Cxd4nrZpkgj0wBFsHqfq44OWdZo92SqZcu+e4S3puyPRImD
0n386P7D2MklfnRMYuOu0CkOkm6jOmuFqHXUiLsLgofcEotexxEWj2ffaK6eUz3A1Wf+EHJKjWEx
HdExLidKC6t55hC9SIoKZsUn48btTCItB+s+GAIAVB25OonerTwCoigMklVZUoDpIcsx5HKOn2Rg
bfnT+DPEiLGL4lnYRZDbAyhuY9EA/vUFmfHyP7k7jyVJtXRLPxHHgI2c9MAB1x7uocUEC5VotdE8
/f2ouqKqrO223UEPuidpedJOZLqAzS/W+tZyqE2V7C3iLqH/1Jux/LEJPs/d8VQ01nUS4qOo3es4
FUe7K58KsybHRJ/ZGjXvWosEIC49aDinAdQJiyckrxa83g0Ef663DBZAIvkSlwEKv+oPYPMdU9z0
LMTgZoqr6nRXdU1xsJefOp/PVmM/MSdiB6AmH+h0DiAzL72rBq0+PfQTUMJi6L4iB9CtWcBI6WL0
eADej7wXX40s/BclXghRs2IQz4pGZdsZ36m++EitD7khn9AOY9NdVCp+kBdz8zrU6ruVpH7TGb4G
5s5NwekpYp+0CQ0sk2PcYyDg9lVuPFradMD7V7gLI/jumvYCcBdFLV6hbujeCqYdJmBxVP78o4K8
JSneW1HudTJSEbclUEObh6YA0hAjbIw5hJKpu68wNm2mqjuFLkCfkajNDtt2SCwcs/4NdrybTUGw
USgGkSVlb2OsP6GxouRR4EoaKQ1VrFzMUmNbFSdH5gPYKtvw2R2MXT2N+yhWUf0wRI7hvE2k/lkg
/tC4ovVqHPU2OLiKklX5RoQ1cZRsMfvsKoZtAe26TcuaLqEB9JMfVTfXKNFObZV+6aP9CP0T9FIW
QCHZLxqNf0LGkNGbGCaSKDAxqqskeIXU0ou4s5d+PySxQmHzm2kZyEqyV7Iiw9smIEb9WChz2NfD
N6uxRYf8eP2htbDgEvNFpO3OYsbcxmzBqwY0/fyDetGvK2dXAYnrPgnM9EZLeXAlSozcekkXh+uY
aRj6HK83DHTAQvuC+XJI8A55PPtR86B7ipndTeZ3i1fJn+jPmNL3T1DUaEX1Qy84IVRDu2Sq8qnR
M1GMdHJfynsdza0pgrgzSIlKyFZ7qeUMN4nDyHjrWhYSBX1OkoSsaBimE4A7nlMXpxQtgAVu0cnf
6vCjVl+rbAAdn5SPU6ZjN6j8iiA0BIhgepHvbEilBMtJ8bQlrdSB+eBXEcuSpCBzx+if5QCH0Bza
h8ikAWzMPujM5gJ0+Gy2zf0wtXKf6tZRS5QEHurkqVp1IJ/zDaH8VcKFo8KhGVees3h0t0ndnvMw
/DMdsFKclT7khFN15nfZ8kAYz7ej9r9ODc2tSQ28EGnmhwnn1koxUuyUyY+9Uu7ncLPEy59MRgz6
BLkjN85l0Iy3wsH00MCbc1ZnD+0009WF3WbGRkPaza1PrHW18cn8NtB4exNXJNWs/ZzO0VeOmwFa
uiDfPHNWjf+6EL92PXL5ISbcyHky0vyuyOyNk6o/Kb4jriNNO+cz2NYUb3qvDqfJBA+OIIjxZNNh
BMsDWcXHpKFX6tb0UHO+SvnKV3xRmD7kLM2BAsHUIgSbv7cagyYVuyTWt4BIWf5Q9ZeZ11tzYJqX
KMKApJS3ZbkAjKWMaPw5Xp2u3xnnfxrLa1KyunRh3tFhNmgDU4PN/SPTGgTFnBuocQMkQHcFLP2m
fpjshRFkxJyPR2GGXg3NFvAEdidDXZ6LlBDn4op97Kjnxq9eQvGfqH2tDM0z8dCXkJmyjkJZtAx7
iQ2o0TZDc3GWbQV4vwEuMo/oXt+cLNwteJ83in6w+SezuAhGmygFw37susPYEt7u2BQubYCpZp/d
kaZakcpgXRr6sC6rb3ZKnBGE6KVID2T+7FVqxUbxavJeIbgO/fMwis2QELiRupQrAQTEuQ1mGOSu
DZYRTNKeGsyrRgwnfR2UGdweOKxL6HfQpVwIdjXW5TFJwVW0nsYYTSE4rUUBsKSN1wMBmCzhEdEa
jHhzp6jfLcR2RyZYodlv10qEwZWoHzXIhIMRNCP0dhWffBnI8aVhIsETDZSFRZNFGsnUeKHKgjd+
zvHuWN3eDBVQjpanIWNoVcx7xbib1duk3vf8s0X4Rpy8NzHMpWz3MT7w3U2e6X6FrNdTcsij0bmu
0eXOLV+zsJKWEuOrS4pDbsGIX5K/Me4pdfXnGMFzWzYXqvOlxkYLLUclxCh1Z35PBLCY/JLg79wi
WpXtneNOgdaHV038aUvCpxJYGs4eIFhAi+GXwKej+BkN1KNbbGoimoxePoyi3Vq2tWUifyxid59n
bw05IDbRwVVHUJdH9ERafRnLndI9N312YdS1T/Jb0iLLXAhktZanjoVoxzNqZCsIhdc0OJkzuCUJ
aoz8vSQ5R58+cOlYOy3KTtQ/dlDmLJKlQUYzM50FQ480H2xb3EYluwszcQ7H0A+lMgU4wV3PUoWO
UdG+03RheVXTvmtWcmc0wCCmnuOonrNvw+aRH9XsY9nsXMIyeqoYXTeMugjT3hCugBOqDYOoj+pj
OzOgUFgA1QbWgzh8mcP+c4hH3ypmEsUla1HQFlyja7MXFt+jldD7WBTfuU7YeDTvhwIxLxFx1pk2
vTPwrBhWhxxy2knWHgtbIwJu/LRW0f8uD2UVjsAojWD6XjFrLqHsS/pRpQtxIsUWs8Y26vDNLO12
QiMIWwR3Kaas1QIYgJr24aaI7pXcScyRR7fYKy6TnmKjJUwKHI/nZzHiLdIuVvfgfCS4sWLnQJQ2
9em0rRLsPrZMmSmw4FKi3QLIUGeylOb30Mt2rgZC2n3V5OxltYYcv/Pxc3sYN7eEK5DXQUwS5wrB
WeQ2EGKJy5H9FOnEUQZ6meD6FVm/ThLtmMwIgSoEKsIlSdrunA6EKOKdfCE+5wHiAU2G1J4W6Lst
s8MjLMLoRMk+BgMS3Y0GbpVornmnaS3DPEleoekS7cKVbe5yFvMnIfMX6HQId5mRbELCIbdyQL1M
fRWz+Ua2HzZaD58SoG9n6YwDohpBWaoteye9mWXpmctUfVVIkaAWkAORmoz+FEZdYWnBs83mp+q5
N+0yGKZkJmlQfwI58AVsOPLnFsOsAykCzyJffdKMwKLW0jnjwCqi4ugoETuyVZaOHHnCrnBWuK1n
YLJPYQpwKRSPuCwOZmGbv7VILqmby3d7zF+A3nw7ZEsPrXaX1gAgTQUJVT9XT6Jf0pus+bY1nY/E
NRvChElZVZzu7KZ9cRcOIcm+KedbrndMbjsqCyW8x9vKsagXhKDG6kdB7JM/jIPjOYzyEba3KCLk
xV398Em3oDK1iDEXgCr85WGWqboHUETUZDJ8ET1woJIe/Qg+7gZVFJ7G6DdiAbozhfsedugZciiU
dqy/9i2h2isMVmIb3HRwoPAWFkTxUeoJSZPrAIlsuh7+QTs+GYBAvOzgwovdJinLl1jf232+B5xK
mibqNVn0GFCG6XXWkqO2EB+GV0w7t9Exu2TNQMRHprTBMnwbugutv4UctnQ/oVOeWjXVAVNgGO5A
iIcd9XoWPyeWavp2yYx0UqnoNYtntT6Kay/VeDvO4MU7+Ri7tVxhbhGwVC2Yliw5pmG0G2z3RxU1
hVhdkFWagSRQreGhMEqTMSV6HGupP2Ib0qve8LAFgfO0KKmNb2x9YlsjkBwbTRp2XCRUScNlmD4p
HbWXaODUV7AdLTgZUoX53vWkTWFb94jso6ztKi3QEyX1R22RdOJJSAzfahLHgI9DBCGXynAQxtoU
MU3qw/ZHW3goNFhhg1Tia8RbhVN5y9QR7rwIf8OBF6i1VXsW5qWgnW0BDHhtH0rccnxK7D05xe4X
rjUfWN+J3IPMt2eIdmylXGjF5APCwOL5weByW4Jnd+SMaaFi2RFGv0NadJeq1/StM7zjcpj+xMs5
AYeqz1VxgoAwgJ7gIEnnJMB7iyRxlOPWyiO4GfNwqEs0VGSiC6ZlVN10MbMrGWONSF3Ln1Xn5Uql
91uu42ChbFZUWezrLj2VRFkGxPs0m96gVOHopRP8jAp19Ea9o9wx6uaoZu4ZiGS9t/gg4daTWjsa
38pCg1ws7hb6gzqDNwCLM/L2ACKrAi9LkzlMUShuZ5kcmIt/YWD5kIBGienB3iTIF2jQv/TrzHSY
zmCM0EamyeSRLRMULkMrwZKYOh7h5lzA4ncxNMxj8SKFnIgvVqedi2AsNsd7zRHaRZ+25oeZ9Nz5
g4MJLFuWLZnnSdkzibJU3qETPi3oEs5WRI6vwVlhz6DIZNE+2qIueHTyQJhVInr7usOQOJGwzcZ6
SknXLXQwehyRRsEFP0zxXTK44jZrSoxHPYMYyG83RmUTRRGNWTAyV/KJWobkTBRAPo4GcAxjK0mL
wjRqE84m6EWqUaEpNxlkRSiSWoZjGzXj6dmDevPEUoFttixPh2PJU+zR5n0IfVD+IBhhK/wKTSd+
GVz0pXrTHtRCUz0bnx5uM23j5hVwg/Cb7L5ij5Voa7nlBADS2Vh9czcQeKYkWn3oJgvYCdEB7OII
cFPdlCFLgp+WCeFGSGDjjST4IwFo5oraYrL/WhIXwUd7hVKashp5xvXykxG44elS/WxS7FtA1IH2
GL+Zy6Cmn0VQG/07pumAeZt6Np7ISDGJu4QgQ5d9cELjEBvo+KNlMYJRQarUtxaGTbxFJoc32Nra
3Ipcse+jebHvu3D4Q8SB9DscdRu90Wk4tPo0pqV+qXHmCRvpQet2gU3m1q4dSYRahnm+hg2366xm
D+TQp+gLiqDL3lRNXy593+jErNfgtGYUpGhu0WoJrFaWeGoityYEydx3y0K2fbdqQFdWijUO0Mzo
zwAxroEW/XSu11+s1QI2iOFPbbXPJN1Y20FVErKldG07T6avcl08ZORLgqVE8asVwBrVCXOcnVTo
xhZij8kyVeBP57U9AuBijperWXtSExYyVmnkpM0TC5VFqL00NA9uotEAs30MWlK7KO8bc4c9wqex
q1GIOc89tSoTBDSodWzzgVBmkBhq+mueHU+GnuWKbt/NGvvLEN3vZJioG4bp15nsa+zUZ1BSLLLI
XgoA7IVIQzGhYcVBv+JM7KUSpzqNxbVPOv2QEaMYRBPLH5HqJoshDRxbMiOO+BiQkZwqpfickoPT
LZbPCIx95nAfRsOxVsvisKhRDYOX0aMzusOmL8/NCrujg4MjMR/mvFMpsxPq6dnZwkBBOz1DaRhU
C4ZxrXwulSjvUu3TqqQ4Z5mJk9k+oeZzAsuAU5R3bJByzRt5K4cqKdCkWLRFRtevs05c3uF01zMY
ukKSu1o5VJTGRqdhRn1NbEiPTrJr7AB6sxFoCfVv2fPQceOnLHaot8s10sgx6L/RlQQDqDtgLAp5
pA1OdxGLB5f91kUrwwN2s03qQv3qBKDbVizeOGO8lUAQg2xkP1YQ83qeUkZcTsrhkiCLPWUpkhi1
GxjiTq9q7XJMpOcRzRgEAkFHA+TYZlCmpsuq9yVgEdd3bibQH7uoO+AOAvuyOiGN2t2OXVTsZ/1x
mKb4lmVUJ5yP8tiVJ0wytBbF4jXrhGMiUGbGFv+YC+ucOQ1Xet29aNNHLKGLq+OrG6vZwWnliO+z
vyty86C58Ui4x1zQOvcQoSAUKpFCLibLXuyaZ3Nwux3vm5O2B2/h9FA+2DGmfm7yBXSaLE6xO5I/
rC6LZw4TmigFlEDf5UGMAX+jtCQtzA2YduS7lp+3JKavQg8NkZbt0JazhH0mvfGSLtxF+YB0qAz1
J6VkAFKM+XLUou5dYj/3ooHapUDXwZy8PhhDxSwxJ14yt2x/nqwA5Yx7r+G4WyswOyD8pfO1KTE+
GnRfUnec57Hp7zjoM55uCxaCEfCyRF8y1ATGkGX4YvfzuxZWn0KzX6skMa4gxa/9qtZ0oK53yfhG
YkK4naCJ0lDzWacW86hpCPHIRTatew1dhECD13oyb6VkvoH/0m9MgGt6W6Zbkp1wN5ocsrCenFGA
WavZGlnYBOIHgCexT3JEtg7yHSCHumnlXtRDR+4jfskZ6XapXbNebrwW4brX0DT5MFzkEVrr28DI
/mDib/ai8HsqIQblLfK//jWPtT9EsmkgITyzymv4OMXDMpO3VSUMlaZ5oF/gkc9GHQksstXeVk95
jt+ahzuQDFof+40hN0KhATRuKKrqMmoUM6ZDnSBj0jWrxW+WfNvTzzBu00jyy5ABJLzqGpWYlzFU
OcUgsPyZrTQaJMKmKPbjU6Y+Wljw7iyjnS9xc8IDmPpOpHeBMlX6fTzzC8cCPV/26ZZtc2pUR3+2
RHrnaiGnMLGTCJ308DqSfruRUA0/M4uZcklaC6TsykAanEHLiCco4SWEUGEKcohm4r1KmzDAEDKP
n0csjtzcjs8RJfDff/dff0aDNJ2gmYd8YGeblTZfZAvWv9FUDkXascxugCtqPCswG+I0j7nwI33c
DmKcA0x75D+ixFFa9FUqqA6rBdunklawZ2NfTJMR9IYGddmcP0u5CtwTzPIoZECWIPVV0/RBZRHd
luWbQmAShfAEwbgxp0NrJV4WEVmKOqwmb6UVlLLP7oRLZ6G+JknHGPrxoGNeMBcdrAn5gJtwaHMw
Btrzks4Nk2v7Y+3xibJBAmlFodhFbcQLW4BQRcOlcIj7nfphvpC1BcRNLMe6mbQjfo+LEXfTUdWa
sxs791JM7l0/ElliAmf2DYisR82aAhfDwn0N+KhNSvaeKltt/JPOrtMnLqRwmc5CJ+eBVZPiaADr
hHIZOhWqLaUFG7GdXEkEkkRXXM0xwoJS8WvNsXbRFfcIY6wFQZxhOORzF8NhkZ1v6RViDUavGyA1
ySZqsYlYADF3jVOw7Fi9wMvcD8fUkEcr13TfgRRP4Di+L7EwVVeS0AkUnWw32oFuq2SkYQmTQI4E
hEbj5B8ZvtZ9PEtrr897R44gGkPjNBWpy57FPmNp3k9VmO5y5SDMhlq8VT/1/kd3c4W5rToyh2ko
tePwPlsqMvyGKt7UwDR3ZTyarMXrF0VVYcAUSHJh12u7jCJiMwxNcx8ym6DcfAnhLRxkLF8mYfMj
Q83CqZ0aRi/9h9NSDUTxXam2e7Vp7ZciV8tLr3IXuz3D6TJKHsrpvikjc+ukkXLWFRd1Z4WaczYf
DNfkUOg/ixmeOBi9W8FEjWF2nm2jWaPCJCvH1JWtVaCc7HPr3tQAJrU5MgRlIJ9vCeu3ZUx+LaLb
K42+mEgEc58K+kopvgVuw00zJq8arhZIJ19Ka72MzPwamG2XOVO+XUXcFrfO9gSMonWvzEeDekd1
xsDsetzdhJ54TGU8txk11pnKn6brjmyxnE2YQfOl/gd/wEXe6SyNVruyPuPusiwRKBy5nkKASd4f
2XQ2nm0U27iLebpGe7eakq27IH2No+gzMpqt4QrNNyS5FUkGCYx65cnNa3hPeJlS5MibvuLAbBUq
4bpDUIwQJVnGwZvf6oL0gTUosBUHqu4UR7tvTJDJDIb3bYkiyEhqBVNb+0n8gh/C2PGLEgFiiSpz
A+i3CSq5rnfoVsoQ7JLJ1yANewn4GAloMabtoKgHnPxQfIV9n8bTAyrt0YM8irNsE87yOqHJFesX
Qwydjb+EBEjWXDx7mzL0Up0rKFevkjl3m/a32YiZ6S5VjCKueKNH/m7FxGNoGl+jlkzweql+4pSE
v2Gg9YjLq5b06tV6nCbHTy1UBSmWPN8qiZGVZCdbAEiVeN7G4EY9HZsIo8uRvAoqQh1WdGxpILob
kh1DR9mGBn30oA8adr7e2caW9eKESQ8NvvAJo2PCMizGmnEM+rcNz1LH9sSTGwbj6Dy63XzMWohR
ilZ9lgAb7NxlcFWo6mFk7TfQ/lhlZpyjaLoZkcteS4O5ZWWHMpPvfE01EkSkTnVsBXNiOtw+477J
y8dS4FaxE5f45cJAWyMBOxCXCbg7RlExrVu2ciAeL1mnZAyrgASWXtzEJG64mDnjeC/ByvtubINb
70hmGbHE1Hpde7nJMRwr1dHsEeg2q1sPkxYqMKA1eQ/uuKf59kVyKxNzZCKqvbRcgXqPQaQ1Ep5W
FTYvFR1xn+W/MmvwfLXmsnMIFGD+Ph1l+qXOpCpEcfYx8PpZTqQB6oTKcxVwNWgsK+XJcX3Hbplv
D/nBcaBPOrpOCG+TfbmzXLFNFXM/p75Au1g16joJ8AT3xsc4YfOfNyMS6IIXFHbWFUIpVCmW/Ru9
pAlC3DP64FTtHRDzB9e4m5GmPtgCCyI90pk3N260XsaBvdJJAf2+gDSdthTDnuak2ZaxCxfCHDZ3
SKMQ1KXnIVXt27iw1gEnaAYVtBuUuNig6no6lCA0kFU3Jp4bECxLZj1yU5DvpLhY+mwuwRJtngLg
jcFKkinuDsA8gSjS2Rm9QOzJm7m2CgLs+TWb0pp8MoiviVXE275j/NuN2GETtTkIQ59vUFQNmWdn
yUaY2Aztx2TU1DoAJ5ceI2z21pX2NZGCo7157iocQqSnWO+1sqIv2n04Q4Ie3i2JJ4zyiLNUMSOP
WXBj18yjM2JdPmX4qfGqF7xMreM79P+K+wceLWPWwHaHW+oslLfHbE3wAdM98n0I+08oHxxBbG71
O0WMWwoyBMLfiq1ezIfhuNVhckFQtO2xjUj+K4yT1cLzH7JjofWBg5CuidvDPbBpEGn2tuWNE/ga
xBVK0S3yAgtldj4/dZXhqdalsEXgovAfdf1qoPtI3nWjARlSnVEZBWGkf9g6kWKryjujSTLq5zZC
05Eqd46p3qxJf4ks1g4dVKyiNL818FSoVL8UIYE8Dm8WKoKFaXw6xD9l2h+d8DZ0FaAlNlGTelgQ
8xZZ9Wi5zFdN+TvIfYFrOP9Wq3PCJsQ1XuRwGmqbVYV4qW2rIYCTfVEZ3bRMbF0iRWkMwxL1SZMT
mI7sGUUybr7Wea36aJ/14RYNBIS57KzOmT9noB0aHHLIbIQf9/gahx7/6puNEKYl/IR5ti+FsnWd
3zFpbqAuabpw4anaXoCmZQ5wxHNzAUG+sZVdMVaX1URhsMtIJlxmEc8J3cXagOrIUgJ0CXct5eiU
3pftW2l/LWoX6D2aZMnAf0mIno0ZGWoWUb6SAXCnImdzogPTyBtJBEfDGLbxI8mEXtaY69LaZGI4
4Ifrkn0/w1bXsDOqqfXROeCnuWmPY6HckfQYIdmiiOiVYhV/kQyJ2qpdHJal2n0IoRndhoJ0wnJ+
RE5sW274NHxbigcir7yOVeYSbhchrp2ufVkNRwao4B0li2+J4VRLUn/S4jNE+K10byYlFElojh5f
LKO6TLWGdWXdmRTbHN1FwT0Nx9bs+U/L+CDSHN1YOwCcJ8CAdbLfq+VbpOSfYzmvUYzeuJYltMp6
m39Bcj06c35OW3dfaNxYA5rXxLofqFAjOe/1Np7wVCNASoz9SN4Bi1JOHHaBJ+RDPcX6Mm4QDWH7
QBJAGBSPiMi97xo4RvmCChv2hifN8UD+XFA50XFCtN/N1ZUpLQhzUHfFfGvD+IMs7GfHhubMImoz
kiY0SXmJidtuSTFk0ssmAhmJZDutTxGA0sarDeVVcds/WoFgVOyRTjL9RCy5qltks3cbA8A9P5qQ
Rd6ngWUq6FbZcWRExbWcMT3eSRcBayXJuh1Kv4N6XGFNUKrnwjoyvz11DilTfXQoYRA3SPF52MDC
pQIuBvtFlNS5Ln5laZrnThpv2fydlqHf5PnB1FkvQrsKtScygU6qgTB3Vt6zqWAoaF/WWHl60Ddh
xjEmz1jbqRAUkDt6RV75yQxzVFFOJUpry8m32hyyli7J34KCCACO9LABfhv/twPDsq4+u4mtQVfP
65Oc5Lk2efsHH9//jrzwzySV1R0HWAIAgmU6AoTFv3IeqjzV57qEWsxWatrn6TNpwySAhoi1ALln
WfLeGXz5jH7d0MG11gNstTNPulzxKrzTv72cf2eD/PvrwfL4j07Kf/nP//V/dF7+P+OpxNT433oq
v+Put2y736T8Z2clP/d3Z6X7F/5HDTukqVq2JpBd/Yez0v0LQglYEcPQIYOouuB7/Q8kif2XjpzZ
UA3XcnRLs/X/9FYa9l803Q55G5qusvIy7P+Jt9LF18mcbYYUvDpAbVWzsBuRGOI6/DtYuFbn5T8y
SdTRtVRSDCnnuId7i0zi3iYdT088tyrvB6JrN2PYgVCsRYvCPfILs0Cha2JK74xmCtqpYk2Op3kh
S6WA4eMyKh+RW6q17R4EhNIMGnACJ4BjacarQwDxLlsGT++iryQv9wyAA6eImNMhVIiEweFnmVfw
QLgAqKVTAOoDag8F3+qeqCJyWBPrWBbF62TSE6UDBn+5TMestrGkmQD7m3JFXI32Hr1ImbftltH0
OvHRCYp3WDzk2H6UznC2hBc4D/C7/jD732rawgRsaG9GiZVkIoKV6Z6y4Ew0xkM/KF9Nrj6Zdpc8
YMk61CmbUctmiZ6ZJXd61foiG3dUn8Z1bmBaxplVMZWYbu5RUchgoE9mrqIxVRQiTXaVAoDF7VHX
hVBDyMEIeaQoe1PhsV9O02VmeJFHwMT/L9yb/5+5ornf/ps7uJ9+i6+ql9E/37780N9vX+svE4YM
t4hu2g635MrV+rsx2vzLFviRYQq5EPLWW/E/b19T/QsbNYQfl0tAh/XDX/dfRCE80/xdru0abFuc
/5E1Gof2v96/3LPctavH2lYdTV2xYP9w/861GUeihz+itwhQpszCI91JryuonKemIRcqq/YpMjfW
xuBMtYrG02VlNxb7lCVgUNQJloV4wDi1AP0IjXKbCfdbCSWJ0pgXhmyhqQ5lwjYMsiO+0rsQbcsU
soyvKvbwysLN7+r5V2+392PW+ewbEA9rI+YXiDVtOL1Lvd41tfoT1eQYSiIk5u4kRwTEjcBvYCZ/
ShXrTo/GI+uqAMok5DjB+spwvjR4L4mu6QfkRPc1ZZoVjw1pEqMMKEefWxtxAvpjT1FKFFphHdC6
+TIPb/bfxBU5ZuGKwEpjfnftBDale8B3sEPFuy/K4cJI+YiRpLx2oRXgoCJ1pcSpp4XRew+8mOf1
igkKcM2CAWdDsMFXUQUJU1uPB6sLu3PjVqNPe5ZhdFILpO7g4esSiViIDW2qW0wRlf2jTUBMnEhT
UUTTE0OE/YpC0KSkerp7bFZfPZYvrIaZYD0+IvIyq4coM5G4/ckTjNGqfHJn9SsWxriT3YgJIrsX
E44IFsFjA/G5h7TmDTbsSyWuBKYwFInsCH/yfmqDPibmSx0nggRkxOJ4fjaIbszTO5KVRs8tjbfc
cj30rHfDSjPBFJVi+Phj2+pXROUSK8oVG9Y5S5onXAvLlpb0CSjoC5g4iPJLiEDeXlt0EpBTKozN
yJBmO/YduRfLjwzLK7hO0j+AWC6TjtM4sIhX86rCBP9nOZ9SC8IfooFGr61jHhf2kzWJH6XCDcyQ
r9lqqvOaGPJzZpS2ce36hv5rTZhhswOrme9EX8ZLyfJ8szSO8eDQoW8kAnE0gPOKXO3PDM/aTd7R
/Cd1gXjPfi5VnKMOBkZseBhYeMhtZYbG0ZTgd3Q19ZaaRNemITxrAbNrYbq2+cxV5UPL3nhQltul
W17Y9it7gjZRLZGXII1DhBOGac8xmRFitmaNuF0zN0yxsqir/LqkS+qXYae7cIOEOu4W6LMk5na0
Q8ZzM4FHMmv5ImaGW8PAhiX9Luv53tbHPQDyZ5HOWMImMpfxVXlqb75YffWksqoh0S88NqPLGil7
IL/sRRdV4IxU54p8GuszAnKSXL6B0GreMBgk50znRDNoCkKUpIYOoLRsXx0sBHbRvLh6h7OewUWi
zKR9YdY2QrZeoCNfeT4xlmP3aOjNY6uxqpjb4dKR7sEDj1zGqcGm1H6V5Mds7H6lCJB3u77s1Mk/
NTncQrVHUeA27y2D+UmcG9LpclVuQ4zymzTPvoGSWEHfpC3eoe4jYr7Fx+MvZvKZYeDNSMBCbuAx
UJtVMqCKY98J1CgRbBdszF9ywLjl0K5NmQEtqHyGLw2ALET/NDS7uU8/K8jyRAmY3yVUvg1bXXWT
ExkTzLbFfbe4VyOTb1InCAPn8cWsBv2kje2hWxKCI9b+r5vfotFkI0UWL3lNoJMMFElT/glKCxhT
Gr9ic5pwzKRt4Mr+PavUIz4c7KBrzzjcImPZmkoz7AdUCdYA2AXnFefIDJXW0I/xwuJOuCjtE4Vm
zRiNi2JE8VVTZLZnVUbEAtcfxgLM4T2Bqbgf+EhM7uM853KPfSQp5Cxp/GHxRgAVtwNBdCgxmk7x
EUj+IcuYafNooM2wmseO3YtvYBPJRXKQdXSMQuWCDQwN0TSh3kpvk+wV1sJTtGHrqd/Jottr5DIJ
2R5LWSGY1Q6GwvdB3pLjA1GdOxL6CJugIMRcGlJBJYPz0armexZFXzx3yEZI7pkjwLsYl6cWnxwf
5syjpg1pShNhbLMF5rFQCyrMsN4rakaCuDRALBhiQWVun5SawG2T+Ekvzcr07CmS8pS93YBosseS
jcrmsXQt1x+QvzNjVBFHih2SjruOIlEUGqpuRKk4XdqDg+lwcJnkpMzUWC/3m1gNH7qYA1lbPglh
fAKNq2PYByUx9eMajpy/McxkGRejkM5mMmx0pgVOOKCZbeZgPbnYBUA5N1H/hLhRGecCjXKI+QVs
GlHlNcnZyHArKpo8hHHq13NDau5CO0tMBdVxjyUkAdzRgOhmBeBsdDvKN/pUHmM5jneisJ2jEJTh
hersncLB3e9U0nMQjCYtA9uULTPRNJqJsNMFdqXNJ1NDDz6AJlJFepEqASYzAIB+HQzrpIKgD0R3
cx86yS0BUXiM4/pdda3XNLboJEvQWE2UH/Ta/cOj4E6Fa+6l1VNYsKxKcNCiKMPvrhmYpXT3Myph
viUxdpNepi9VHp56pb9hRvpZUuff2DuPHte19Ir+F89pMIeBJxKVS6VQkipMiIoMhzkdkr/ei200
YDfggecGjIbtfvfdkoo85wt7r31phY4AvoPg7SFp6JK3cJZv62EAR62b7k5Knz+WO2likJy1bqHL
TeogDbdK4ztuTI0FRr4KFZZqEqbppNrZOminQ+5iYNSGk8dilN0euQBN/lekeAjdtGaSxvgbwFJs
bcCbf0N7sPxK9AXc8k/kbugJadO3SfRnheFbOaR+0tuPkPwlruX+GCDT0T1yrEdcfLB74el5zTtg
0hEDKI7KxCawodOf/r9aH8vf//i376LL23q8IjQt/mffbNHo/u/VOhP6n+JfGEbzn/ivUt2g6qZ0
MEHKgtnU6JL/WapDN7I1l5rbdhAyI22my/1np+3+O723Rh2gW5ppmy5N+D9Ldevfzbn7JqDW1ebW
WPu/dNoaP8uMnPzvzbbFItfVVWjh/EWq4f4LknKSAyxykp19Q8pZTWMQMN9ScOZKm/kqlho/N5Jq
3Wh1s7I8FEGqgRBkKCOxbiuy0oyWXLiswxXn1BVzvaE31uhCKVthI+7tUVs3ARQbPlG21hx59QA0
rSKpcuYp3dGOwEM6LtlxdM4kWrQIJXTnzLR3y4GPMSGHP1d67bF+8xyihEM4ebaLjS8wM2cJ9QO9
Sc52GdRd0w87JWhQZFpzvjoK2zpU4Uc77qvyglNoIE3TsZaGqWYrPCXAtDPCC/UScFiURkt+Tzuv
VQZSJCsSXBLuwal7Dtz217RyFq+B3Ada/lOkhGW7Q0ncZ3oU7Ln4yaEpQPYLU360qb3ZBE/YWvuI
MU5qWoSfb85jUYPnchrf+D77ZavUOJ6q+J7kjb3uUrzs/bgY2KutZnxRqJdrVJSIFXX4BGmNGe8f
PmtVoRY3a/OcduFJd7EbGzbFvJJ0yH37Dblob01UvLtJWS3ISl9Gjpb7OsmVq07t3/oSe2TODLQO
UfsYnr0mhH1aWUPFXgi/StHp+9z5Nd0VUQURLiEgNN2wxS39yBLXAdSHpdWjms91WftKr966knh6
hnaLrMfqTiSouhjy+kcLgpdByf8MsCTzeOWLMejn2Iw/Y8Twt4t2DqjsdR0wmh9VKt266QXIEwdc
Zb8vckg/1kSjWBeoA8gw8Tw2AAHpFMuwRQ+U0Mn5nfRVt1z2Bsb7voCgOA1IqFXEL5XFaqhG7kSK
dbEgb3VC1Yd+bgYr5eDZaVkXWYMXNwWxvRH6sOuSydhFY1vAHcWAPwhkh0WI8Z5O1GJ1C+lOOtBj
gI3p23FOedET0sMdmOwLz922LUksciYTuq5zhmEDD2QS770xTfvUcQF/F/WGZT5NKR9r2U4o0xX3
dRynrzkBZtlqOUVmjpwE4Y6+NPVyZDCFztDCtLmqIYqvWws8fuKwhUnV9l4/hWZ8KMmog5QFBr1L
2lc5Dd+JKpVTljGVgqYfIFTRE8Iv0/pqBt2HSWM1DcknLBzk32CRMqbgfpuPTM303FnHg72pva5+
y9rsbdKqJbYHgyIlBf0+ZK/owl6nuvZ8daxqP1ejfXap0IntTaKjkeXW07UcC2pfhOOmHHOKNJUg
616/FKpcEQd0pfV+6Ox5kp7U1kmfwSgtuSwiwDAaDRC17cJ40sr+qa6KP112L5bVgvUkv2hFcgAv
gC2fnAhblLQpMyy8+HFs7YlrzXdqx5prcnaKNONnJu5rSs9blGC6TQMk5IJtFO72hT1bzPKcI8p1
UnSVqQeyf/6PljE4YmeXHtis3UWHTFnPizshy4+OlS5hSWi6jL8uK+9aGP+mgcg2SQ8Kdl5plYnn
0tWwZBQqCtCs9vhug/SjLcK9rP8hSMOXJEiJBhK9dog5RZqxCXjmF/VQi4U50NfYxmkq7RfPlfFy
7MLcT/KMWCiLWiqfVWuZ/dGgX4UIfYJe+KlAKkTQ+jRpiPyjVP3sqn45KaRzVD9Jw5ZZUt74IRJu
i7B7QghIuCmtR9DVxD+Nj45wP/4asXfcNtw7prUz0VYHnB5Gq33pxINCrJ9pU8Oe1M5TOYImDq1y
CVgMi44SbDOuJjZiGWaZRGhkZkXLFJ7SokzxI0UNH20qxROiwx2PHNTHvAMBWZh7z+tOsrE++zhg
ybuwtA6dbhwhgaT1bK3sFunxh1GShFC0fxKJNyeYIGbN1yRDjTyGJRuRm0sY+FEPw0ucug8uJCTR
NrrqlHdJ4+fvMFogsf2eEg/gUB61yMc9kzJQ/dOrPFmYbQ9RRpgLxR9SFUdQjO1ubINN1nnvroHq
yxEYexNctatRMl4hiOXM1ntcNgZS9jIhZcsMKQdDglT2OZKQFbSstwbNTTDRkRqZSf1VCOZe8Xfr
tdGN3ZDnDcUuCGv+qJuc4EaAiJqgEfSE3sYGwtRAgcFGyszfEOu3wMBLMIRX19Q2gRF8mSqCj7rX
8QtwZrZZejArD4FLWbGVIi9izLqLooe4P7r0CUt8ypqryXzpBBPrXhxefaSsRK5b66Z0HmWfQdBq
R9AuVXEh9wawrcMu31SgyhfFufsNCenF6SDhyHUGjNTeYWkdz9Hmegtrnil8X4lbNVnfDhOJOZT6
AwNEtXDwitpx3MLpHG5lCfsHHwZbQwftsmG8jZp16RrEw7EsL21X320QK8VcLWBwr4Zsr8SkRrkm
gt2eUwJJtrqjkWbuL3kFXXxFbeS9stBjwHKWfGDezf4JYPF3JeqtzYcnRwe1pWIVzJ7qr7BD+Bgd
mMbBFzI+WfORG5Spr01lQj9CKNt7VztD05B5KOLJ5SUcM+6tL7c2N0bCIMuNCERDEU9qNaO2Ojpb
6AFOpFlw9BNOXmVLU3UWuWTOntl54Vdl7m1LpK7wYjt24tiPWdO/jAPe5yhyLpE+nSyALCgsne1Q
3sYa7a02/02MyuCACyk2Xgvexxjo1lSHzWruGoT9KOayqs0M/he4WiOTtyyR1r5q4zXbcKNrop0d
274IjX4VTZh4YbMpffkMZ/wlnp4trAoLSQgYFQ0m5UgLg5U+RwdLEEER5NcQRgc+hAAFX1PsGhzJ
ZLxc2na+YcOINJn4q/XYaGisvMPAw97F9tPk6pmdnTIkzrpPI/Rf+nQBa96vhAZwF5E7QikDLTlP
LnmFNZkEQF+8PFrKBkcNBKybgm/PbPoMd7vDRy3XQ6t+YSH/qaeKDX9/1u3iB6fFPjRz1a9GfuNx
fVKm8koba/h5O3UgDjeiwjFFoEa7C0V5zvl1JAEDAeiwehpVS73v9K3lKIcEKCFTESR7OY7YPndX
FV5uxGhqtzQ0m/K2BmMuHU5hw8650DNfb6DUO3eF+dyCoOk/r4aLNtlFt9bs8L0Mej9Tk19oPNSE
Lpk8leyu4ZhQ98TgUKZicjEDaSZ76KI6uzFw5cCVwdZM4nURGuvRbZgp1IS6edbaDiqeVotKUJHJ
7WQ1QL0HzXyKs5r5ZUjcw8wrwQmPr3s0N11O+y305EekEWoJdqY4ETqW5629iJDobu3cIfe1QL5U
yfc89vjpyuJugGtZcA1QWzEBV/oCnXKi/BT5wNjMuRPpt05qwp4yKGWAQXT6eCMRoCVJDvYz0+8q
BKHwp+5i8JRFLZ0/O1eROUfRenBg/M60Hgti5xSJgjk1Twk7OjCJp+7exSWjleK9Ea9DSsFjDeWL
zGPcJ/o7ZnHww6n8nZgn2K2zSDu1xJIc/6ALjkBieET9JrwgVQKpAqfXWymMepcU30h700OtwSVR
eX4xVsMWyLRFXlLENF2+l2SyI8D1ZlcRy/swWps9U95GzbUFvhlyK0tI1SCDBg3SOJmZnQ5uqowl
B8RUkdVogNzJZb8BFe7Od5KNFrinPyAPkgTsAXuyl0OoC8EMGwgk8LQsjbH7RFKMcvymmj03g0t0
pE0yTx9YYPHMMVhKF9Jx2FkHd4rXg+iSDVvZFFMszoTakSq8PujloYxXVRd841DODiP2Hf7WosYg
Er2ZcfIydqafVBwKY4c8ptYTfomi4HYPK2TMjcCDndyDhnjasGH1oqrfo3mWdV6ALcKwiZDsNaFL
47w1bRwW1S6z61fS4jXOEHEim2JnJSwgInt44NPWcCIsw6Q/1g33Z+vSPiUJanubERe6nms7ULYw
oKW8jGNyAAJEOEQY+ZlOqLqJiYsRGDhLTawCg+9bBjNLJoMJl3vOTm0AQks53iKDCDZgLE/S8MQJ
LRnpBH0O2yF6tEo37CeL4V6JSt6B30TlbO/B2TNazPljbjSglOsplboYH1Iv/jrvbHrj18jzXkzp
jdlPsWgcRpJhWhCKypjawRfrVx0kGgphLJ9Jxza2vCXsnn2vnG0ubn2PGpAAlFn10jNPgMnzZZsP
SB6Nl7zhcgCEaJA/WMLlV3hVu6MSdu1qYkYb1gKYRBexwQKmAQAOuQjVTj95n736RtItO5GaCeKY
xWIdl7ii2ZItFYtOT7f6R19FZ2kz0XHT+XHIqNklzJtsMg4WWMspa0hP0Kh/8R3N/4RWy1/Vs1al
3FhmdZ3c8REwRFM9/W2c/zWTUaKKZzNkGcbkoxkMfbcKNUhqQ73OlFVAiiZWGYdFuyoC3xp/O49f
p1daGVoSg7AyGHpKGNpkJoqDMYI6yELtGAJyA++r4rTgaWPBLU6ekpe+a/dMmEfbWqo2p6BhnTCD
WAsDWClYX++7d7VrVRuRL/mFwrKhXldq9tghqi3RQjIighwcvbVNC1eQ25bzx4r+DviPytmtj61j
UDHnHRh53BwyGiFGtnvTHbrFTKkTI/E2VGwLL5r2SQ//BAAFsv4s/FRH4Ece+bFZUWioeD1AEphK
zMDEzTSY944Z4MgaimmHso9a1khxxEfRwurJTv5CeGSuVb2MrWxYy6PIEdGttZ0LQ2/yj7sduMAt
kZM/g35zxuZZ1PlnLrFesZblzEWIIJBTLBJ3PzpzLKrb6pSdnNAJhNkMuGJF9AYJYq+pyZy7i601
KXkVddoY7qo2+WUgweFSPAKGO7gU6Ha0ZJ0wz/at+p1mNPBVmV6LXnwKU6l9y97oU81rF4HKbdJs
w+rkPrja7xixgItkUiynol2pXvEtHN3vtKMbZLHfECrpu339Zjch6LYkuymqkvmpAyFqSqhQhHIr
2+lu27aCZO59Xs1msRpsS6HKndvbm8JVURJW4NrhF6zQJWeuAgeYyNUqyeVeJt1PlsWEf1AmRzwB
nm0g9kR97Jn8MiQhwvPeEy0YJvxcqjQ1nFFEqzOmF5x1Q4Qk3W4hjcog3Q/BreIgB20ool3oMv0W
wTeZPBh3J2J6o1my4YTr5IZAMFtzOSoYyACnJvUbOtQnc85lFLp2UQzzvXDCii5m06oEExYJdLUg
w5VMvBe58Q7iMpQ1S3sIHkbbkpY8UI47Q3XOFEb7skcOnEYHJQOTa4Ad9BWd6BB9lTgq3hfDeFEM
WiaSWqOVcaBhZzcwJn/BFL0kRb+KBYYlXS0cnCRbJMvJTOK8OvSK4JZ3He+nEnQnZYyOdMeLKSQy
8jVAQN6rLD8s75h1Y8KLe2QU9uTJgTjYBkmKpba3qNdK9I1HwmaItvCqkzkzLDD+reKODZ7rIrBL
s5ksxqSncThNULSsXJzyKctH3SEouZoDtsNxA8USo2E8rofmwFjeRrbCK03N/9uxVso16oxCC7EJ
qAQauAb1/63NKR0lsgX+MeMu5N4UeDUbCcmvbl6Y1FhrLeV7lAHqVMkga8FuAjE2ErlQ5PvRfO4s
jZOvTs8iM98SjwXyKGtzlfBlZoP1EzWxscc+wBYsebEnARMnYtuqheq6tOilx7Ek7zfP1iru6FWh
sna1RYqgJn+0iUEEsAmqKaOJ90YrWjZOhqWs9FZ9aoISS9FGugiYWPZaZwp9G5scNvyELGLR2/qu
bVDtjvnf0I8ViOXxiA37L0pJNu+r4UmMMLFI5P3Lte8A9Z1nqJ+lPX1rZQJloxU3JLzbEGPNylHT
nN06b0wneA3GEKuLyXgMb4VTsCCsnISw5fE+qsVsJNwPunpuM8VPKBDDktWwzIjOhd8FV7IpN01g
f8f4f+BG26x584yBnNQhKwO9IVUnccJrJ00kRCBtXTXZaJwNcUC2HULGynkQKIl0ugLhxzp6EwSs
8CyX3jeznEtOIKfI0L26bX0xw2FbjHSIhCav2hHVRq3j06VJ+8t0UBgTPYqA8LtMWc+sQhFeVMv2
djb8T6X29q3QfpAJ3rSUmWmYyrd4qE5Wge22F9rD5qbHmg2EkNTUPxEnG7TZd6l2L3VuR+uRyeaa
Kd4bg6d80YxTv3MyZNTzVMHLvBLAiHPKC+PGomw2ArMlGqphGQw8ivTvfKQ0f4tNT8wDaQH0iwzC
jhJYrQ00V5CCWcOgNtAoszrO32wY8d2PCKxEHG0aUtnWPcFFTlGIJZYSKt+aVYyptU/TaOibxmAi
mOnFpznY8WowaVkaTxpcOYwNhT1wt+KnslxSiQ2iCO1AvXYlzLqWl5UtcLeL+VrZE2lra66IBygR
uAm6a+Vw+w/JQbTJ0WV5sBeWflEj+JAh+8eVxRAH+nFxsIcMLpgRnvuAYaeqMz1jkI6NhYt8Aie6
wxd76kPGKkkFpC+j3XTpxDApGHM9TlagCE52p7wTIxktxqKIN6k2XSWa6nbo1EvNh1/hBumXqhO+
VYHqrgjpnlY7IyNQnrk4WaDBNoS8unSQ5dET4QSeupQv0zbygzZwmAbsRQEqGumO4RuMOWhhzHfj
jdfwMghFvtt2RphtZD+5ieM+gVOelmUVwg4wR2rqgYybdjA3SsOdkFXRTKulE+hUpsc5DGY/KDlk
LDLf6ZzKehNqfbDFOL6Y39OwT7uDEp0yJ3Hm34y7lDCHa2VMdkoSnVmwyT0aEXqnUTkGVbtLAHTg
6DATxoq5DnrqtWlpDkgOeMaY8ly4xMxKj4tF85RTp0W3coST2Fj1IcrSq0JagMKtpfU1Q7xw+kP3
ra5ri+8jLSvAGZkgK8BL3U0NFbBSRrnD5Uz4Q1RttEGHl9XN14OWXWLD0jajJyl/ize03JWa3DDG
VH7facAQFZishZAsurHgJvzNouKCGGV1YFThYM1ovjl7l4EXeSs9ZdIs6/Iaa8W1B7qr9tMbx1GO
eVt9PLkVxDhXWMB2NYqpKMpY86huvtbn0cNUsAovJm5H1fzuTTXfdbX5hytt3IJTOExakiJNZtnZ
zIow4QwjSbfdoQ/yFzIg6fFcF6pFhhpyCMZ4xwJrr2XRVWM6vmL1vaSIqkz2Q4UyUnxjdhsjJJyh
qq/KEDG1UGBK1TzneT5smwJzV9hTaipK/9lFGNbU8L0aGeGUKie4SW5BY5sd5lpn09nFySa09ZAR
ri1L2AqeERJkYBrZkvToc10ETwizTCoYj4j0OdJXv3g51LzB0MgLGlBNOYzDRdzGe3B/pY6DdY4V
61pVX1eT92vE5C13ZPVuEt1p1gFzWwUkzbpuYQwQJwxVbeRMseYiBHigJHYekMeisdzxWRodRRvs
7hz4Bs03xNHBPJcdh7ThjXsjRv5K17jSCwafHnmmnMPUoWoG/hr8X1pXETIQQD66Vkds5bj6jA4f
XHWGDyWc0fEbg5PeaosdRvJsoyaW4sdm0viTSX/YmhAhVIdVv9YNsNZCdx2olUHblKbrEBeXfoKl
zmKa31Lh5DQFg2OiQsuPPP9zdlr3q2o12/IkNtfUBuy1I2cBRQ8SjB7SA7RawHJKLw2fb+MoSGUg
vBhzORrbpZ7ByAvTfukxce5gcAKi4feNHQ1tT9c8RpshWRerZ7Wwk22bgDJB/K8Fc/Xo0YOXs0y+
Sv3BLn/byfgeeL4DUbEiCT4z3byXjXMdk1WgScToGZc6g2e8S5O9nzTrrWp1lBuM0ByaSVcb37BD
PZocGBVMGNs3Cmwm41S+RAQh+y4jnmUKuiH6LuoXFBNWe3LVr8kFU3US4mTi9a5K5jDuu6e/4IBG
X3cO9Zst9ka4Ef2TzJ4Fk1Ln0GHYs6+4ssR26vdydlldUzrWAizDi6Fd8U07rAZg00p9w5/lLehn
5JB1dd2XkWBmr3uNirvG11yyqSAjOMPUV8YwaWKIFmXulwO7r4pJKbCZa2EfJ8K9i0tOGh3bBQYi
726EFA5NnHio0j4GQbNkqrQygvsU7GQ0a42YNASk2l4bhqDyZcyf0+oDzBZckO/c1IDpvRnylpsv
7vjUmfdg+gvMh+W8xfWtENHWmz5syTLPJhKe8IBD1y/FsJ68J3smkiI4i9tNRKZvuCejlgzeIDt4
9VttXlUs1XbVUpF7gDxXI/DyBKpLSy/2ivZy7Rm/pbgnLqgH8dQy7ynPqn3QKxxLD0f7zRkewfIk
pu15bP669l6ol8m8huVfYj4g1XOA4HrWntv8Iwq/2gD3HwWEMlZLMSNWWT+NxEdLHunw3cq+1OCm
618BI6DAvOva1QiAIjOsTCqfD90DVhZstTSh0/AuYw6pOJu2wuUxs9zlkDOGJ4hrZEvg4YqjwVWw
K1dy5AL40HA8tfE9I13REbxllOOD/ZMr9wKDSLEjKBRQJwzgg0Aq22/M9lq1T6N3Dgoe8COe/ZjH
zSQIe+2CP90LuebL7I3XVh6B5S5EjsA72rmQbOLtEG8NfComZDy4lnvHOU1k9TAhYhDQL/EYelO9
jatqG/alXyJEBMC/lPKjoxPVML01CRT8mP5iBhQrHxanu8rw3/NI4OKCNhlf0/shorExxURrHRaI
xgBpgiXRMHOaYcZ6sgXFAT6EKYj9iVqCipRHunofem8R6wShUUpFDvxLkN/zsJ3kZVLEqDkb5iNe
sMQ1lvISuGMLNjBkhrxJpnOEPYDh/7w8W0/aW6u/RRQbJ1WcUnFO6w9wxJvBeaqKXTusKpBRVGiQ
eJLulCSHPn6uxp3UbtCjMouXNF4mOKZ79JS4jYunaLhYw43fM9i0sXnZWlj3E/1NreF4MZWIEmRD
+jWEQAlhow74L/aBOOWX0GJAYXKuZV+8IloC8/hFKz/c5GVQ/7L0T9N/BOs8J/moR6ZsDBtS409l
M9kSjGZcRvk5VPikQJnC7Jr1TbjE2R7Edy5OzdtX45eLYyhimyOgG6TIK2z7Y5Rn5MrIDwmZ9zn4
9PFvoJZW08g36Vf0K/fbQqrfOTtsuJigRycfFtIyNiKgIR79D7zMhGmgdndIq77F+qesQDaLM3ti
n69CBSLg7HHrIjJ8GMgocyVatARNxPIXPckqHn5coJrJABG9jJfBaK1DbA085SW/pPm9bDhzWv7v
yiMcRgPgETwRlr7AiMHm7SdIj059d6o/C4IoDNsGcM6jHE+ldkvy53AAbv9Z811ETKgH77WUWLOY
23Xotho/xtIXFgh68wuPO8O6Zad9Ke9NXWNCtqiypkV5d9g5Ock8AlUXuupsdfr13Iv8Kec8Qu0n
6WvtPlkMPU/xp2w/2cGvmG0tKAnM6+ggpp6D/yIYJPoAmefbzVgV1BtVQbtZk+FTGYTF8+5Pry62
YizoOGKXKAQXFFsLB3mdkX3G7R/hdYtU4+GpvvBbtkyBATz94+xxodurJH+Og7eJ0N0RkdEmK0H3
EjQQ9vhZcw73MZHsNilzIcNrkYufne83QCkd/1boQVgvF8aqf+4Z0WcIyIqSZISC5QZXM0S7rdUY
q4K3CTnpQrHxUA80t3mwoLzgwcfHzzKo6wA00zVGY0bBRyxYSrXE11c1y4JayM63Y4RIYWz9IRjW
PHaoRJRVR6KBSLIdXKxl6/Q+mnq+u8pqlp4FBl29j/q4dyUodEqngn2/CdGoVwx8P+W6NV5F0UIo
5j1n2sCyCGJRvbS5VQMSYqOAUTy8yCbDa+Bkvije0ZXczT5fEdq1LEBDK9Uq4V9Y0/MohIYw8i8v
WYu9MgNZAeAAQ5zBaluA25Uond5Di5fYGTF1j4uCIUQqHrhiugmyyIdwkV4jPZ6jRUIL6cuLpO6y
A1j0/HB6w9M7PI0zEZYdYNb9ANl2iFlITtL6MHiPi/5nZINAp0ZMREI6qEmCGzjU6X00gVhN2EJ3
CpxZpnngn35CgaMb8pY3zdK+d4wfi4Kmp+eiJQNgUaIiHmB6yOYLM7CNq1Nl0JohXfdCZE4aWlF0
q3ONkIKW9NKGf8b249JbtqB2Skh0kqgngwlNP8vw8WvaznPDNzJ41/nvgRwNAMbgTZm/3pZ4Bo+8
trZz0PswmqUwLv7B+cIGpR9n83/9IqheE0op76fu3l30/q7Jp2Y1rvcO+1D0QYJHC92pxyNlsQ7s
jZ+yNBcjNEv1SzU/m+wJpwWFW8gjEfxlyJtIRlgFjJE7bgfGc5Shwjd4wGO6mHSqNm2uEyrM6xxj
q8USAHGc88pcF0F3AQ62DOPponBVsCJhqJPO4V8rMzDmcvYJQdWLDIdnkc7bvjcQAtzVJQrsiCHx
w4r3agPunDu1QRaR9ti/UeDCM/Hz0PSBHUCPLTcFUv/Ots6dl/BJMveeFII7aH7n9HXrWJu2ZACm
o36zbDI1eIG1bl8ggFBD3O9Y7QXwOLNAJ9bHR8XJn4oueq5Lda9mwTbo2a5qb43+NUE1a5m66Wa5
8Yb4EGgqkT8FeSc8ReOAERiFFOMaOxwwXFR7LAMo96+hRJavAqgg1zouN0NG4hMwg94Um5EJbZhS
6Ojm0c28i4t0OK/lj+zGgwKCTnJjdyRVTOjp1NbFv/NCp/7sxvLkovEqXHDN7CfDgdiRXlxFXx71
SHkqwvhcBajxe5bDvbozm+BKfOIGbtIzpofnlV5qR8mcLsPh0DYjSTA4Ylj/WRMhNAEiK5DJJu4G
Mx+ftMRdD8M8UgM6xjVD0i7QiOJeBvLaqilVe96SYqCRV9G9VbrDtjQ7YsN/Cqvw4EAlM8x240bM
e13jtdLUd3CNz3VjvqgW+Q25tSkInE2zL4tkXqd5rspd44HWiJSDlhQHPWLwTmGaqhlq/Wx66KZ3
JlTmbxBsRWgCjqainRXWoqnWbNN9W1cftZL8kZb7nEuSVmzfLutrZTu/xKodshCbTJIcw2DcASPE
UWRXn6nHFJnjI2UMiErNRrI4n+3Sfa8yQrW0T42Rb4a8UjP4Pe8qrFNF9aWyRxe9Sbzj8wDFoeh/
6+QQNIcA2JG3ztBYeQwsiSNKUU2QXLhrok08vcQd25FN2l4T/UYUttY81YL8j+94TnksykXePPXW
W83rkoErjUJGB9ZhKlJSCTdQ8s1FxrrgIzSfm/iRT9xhLIVTgGiSgRroK2Tqgj3qnbN2WWNxco/a
fqFtNP2d+YyfGdBbyXrMf8sFgjYW7lkglzps5DvVynBW+32unhLjwm51aUebLDvB0EQetZzHEtFf
OVxKyS2FqxFI9T1pPnirOYiPWHB8PAv6MeHS1vBcT8azF5/tFZMpSEvPvErwiWuMCyzKEZSi+Vzl
IAALuBo9pYKLbslAi2GE90bfms4t5QDOcLx3xl2v9xoDUkHY+kZ2G6Rx/E9skIsxE4I/SvBU6pp2
pPgzxCuhiq2CZX2L7GBKdlH14K5c5HBm7JNbHesF4I56WS5rUrb2cgHm1DpyurjehjONQJx1jbJO
+04ZnSCG7TdVShQaEJpVsir8QYK5Qanmx/4kvri8fCV6bhngEVaclkcDaafWv5Te3mZjraP5iEcy
M5xlsmRc46zIlFF+dGbeRNY1JXfBl9FfMo/4Z+dDcFzEl3lk0PFUoN8fhrucDnaw87RTtEKlaJ+p
+F37Vg+ABt8HHWLQo5roA2+Z8h7bD/qjmuBEdTt695JyPteONSShhUs7s2Wzjznkyk++jqxzJo46
ktRkP6xJ2bYPbvHcmteyhCeNDaUZT+C/fdXxaUTG4VSVm149yP7BHxPGbrROuXt2Vd9q1lD0ofmq
PmJQXgTq9GyfrKwlYI90w4OT7+LoaWBLWaaMVr+z6VexXirgKsv7iAjrF0B3o12j+I9iXXqQCC+C
oEDrio0Ht7r5I8d14d2pw/Fcvdvas21vlOHGYay6F8dXeO5/Sh9cuvOc7EBY5SenOoLt5twkdfqF
fydZe5uw+IURTKDzu81gfFi3Povi2GULzKSZK7srv6X5Nra/tbJx4OiZz9awV5LDVK3zZYgx4k7I
dtcd1OCSL+/wD5dGJ1dt81FCvQdtG+/b7runUHPaa4ybAh4dUUgviXnUq63wPvn+V8TG1eEFQNr8
q9iItUS4nNyicZMCrefMcFcpUJY1KX7Eb4OcEYLr6LVfW75LzAAFK+hc6mC+B8fX508Hxqq2f/N+
g9wmpFjsAH131RIMREOXqw/IMZEkKfSQG1slR6B6sjwWylv2OAunfBDul1En2gLVHnftpvybQ0cq
FkcR85G4fw2aTcZUAuXywrkICEJwlLSU2HSMF9HGhr+c8r8OhC6VTP+m+hE0xyF6hfU0P2n5IFdu
jOmIgb09ZxEt+f9SlJTVh14fYmPHbGxhLX5QldOYvOXmeZp/Y0dpnmYLTz5ePIA14ZlUz4WjrEjs
+QzrIy0RfRNocjAm1a5snqP2GVKJJckhPYzetS2HOQgQlx8b4WKbyd2o/DloMWqFaXv8I5XfeAMk
xXkfqTA749wW3/MHfD+r+qOu0NkisRyaa5mfq2rnsG3faNbG9VhaHur61lTnmrLpDTV273G87Brl
EfkcuL7eH+kX+cTPPaeu6C6Nb/qT9l78J0nnsdu6lqXhJyLAHKYiqZxlSbYnhGwfMefMp6+Pt4Ae
dBe6fGyJ3HutP3oHufpEcoPebzEneTK5cBTRV7tu21Vv3gmXx0fy8OtDBHrA52VTGcmmT1r3Bpxt
mbAWl94mEI58CsH4+o+fhtOTcbK8THmvwMZHyc1X3t647K4Ew6IITT5zsFYwq2YXWkuRnGLPDZdG
wyAdnil6CmdShp2aKZlsTXilkaz0D6m7zDE6Ovdei4CNgZthL9dpzHAnEqbRXEfqDnxaYRdEUZrr
m6b9kVO7bLeWf2mn3bh4iaWLtIHlZGvWuxTibUw/O6JLXY5W5ObLGoLKyVM3ZrOM63ftFnSyFLaK
YoPCLReVLI1NxwnZ7rgXtKOubcgZbimpYovs1T92JTG4epwGTXs1/VUhooOFPNwZyU7y9rn2UGIA
rvWQrcjo03DcSVsRzUfn9sQL7KJ8heZf6k74UcGBnjFhg0OwzYaDxQef02pb74i8I+P5159+Mxw9
gvqcleMsKLbvyOziT05nLLbeurWcWY7KHzA46orxztb2WEfRMi8JmXYnU3WzmhscTx12Anv+NOm9
Gc5+6PbFSYHd7Yb7SHyqtXrpYOJMbStrU6z00Rk5z/XV353vrvA3OJGs4mrleFpdo7/LnOZ+j6R6
1RXnunIMaev7q+OZv9q3udAbGhiXGSrMAu57SxBXxkXnaauwWhH25+QoloV156/r2A6nR6ltrIry
OofjlzlnEVwA+ErWXgqfviFoYIsx3jpS9tHT9FDtGqggbUtVBCGRimx3vwipFlgglrSMDYsf01Eh
XU+M0TUBLppxGtp1pwCjbwTrEVvLJDlHXDk++fHLeo97bSEuUXWQUO47gHXsVnQZABudJWNvcRCj
wOKTICg6TgBrT4MBCpKXhBQ+m+TcdkeFgcd46goTEpa+ZqmWXw1VDTVY+wrByf/RkJop0eweJIuB
AxKJSFQeGQ9AVgQs0W2MGc10ORaTD4OJau0vFdwcNdvzuqAhA7IUEdWS8FwuX06DeKc3twSrtwPH
GCPnPibDxSjuDdIuBFWsEj8eHznNKLn8knC0m6BwLfXL4Yc5Xjng+9ERecmVTWU+UDAOnBjZvgnP
vJmo61OlZ2d/yFct2Hl0O9N57PJ6pFSfMGq0xpcw7XKy2jYTVVzRseBXGyNO5x3J4oTQ2zyScXII
eX0JhJkFn3ZM/1qonabhwwi2QrIJkmfzYI5xK8vlkV5k5j4LNgLMsLhUmxvENCggVScj8wzohYig
Tse6C35Of+s65nTCpJAeBV4YjRcEIl5h9BXEXSDfUuYdOVv3yhofCUOvJa94GON0id6ky3fmcOyt
7WTHgAD0X4CQ2yGfrNHxgpql4w9/BsU2xt4nWtMnOgc7MpwKORv8n/qs08MkVDIqIUQmRWBR0nzK
LZo/kaBb+r4uCQ+58m8r/BBvrRcrccDLKzoy/I7o7VJSaJFLOEZEwUCzU5pTS2uBjgqjZsWiKhIv
6z+FNFn52cgs3qG5RQsIHXVNh1Oz1FBjV/iuUFbJ6Q75SMXfkHyldK3o+baE5HIDjMV/XOW6tqr7
ZUayYujS66tnkR10L7N/ioyrygyUwZyo6pVXxu79lVltphB2JV4b4mF4D5zmwasebsJ0MKLn6LSO
lt7mIW769uuLGUDBLGkcWND+XW7l9CBL4yLoT3r2yXGpqdv5hde9L7EF/tC/5xeqbfAf0EyA27o2
8RtD5NNoonqAXR0pyXvyO8XxqmrfXTzPkKVImt05k7eaf9DNE+YpZVwn2W6y4Ze9A2sC1QKQ+Q0S
hqdvE9ICnEX5iOea3GbZdKKeADbngNiQMZ0uBmesVkyDTgLMzTGibCLlmbMyapA4bUhQO9MN8DtL
QkTyKq7+fjyYxW3gyx66gznszfasRLuWICsoJ/Qn6bLhzWoIjW5KSCyUbfxtFgu09x67C1GxrLBr
udxol0o4x+KxSNbzB6h6S4wWxP8xJX1Z3UXb8DbK2dag0jJpk03d/puhUwFv9vTbkhaQDF8QTLbe
Hll7VPleCFfkCniUeCqdxGaCxo40Xw6Kch3Uq67Rzfepyh8yc1qXfTXVZ9l/R8JmajkwGzq5T3V/
5MBlxlVYUWQngJknCnE8e/41sG5E5TejTWEiG9G5Y4uX9iyDtbcdUCcawVOEMHVAcAHas9O0Nc1V
h/W03oBB27mCmyJ1uDTmA2gMT9SVzBOyTLR+vvUT1P58Au07Yt5bw6XKcNkaU8VD8jdNshN1dxKO
hV0sWuGD2liX40VnJm2FTxZeduXRhmVFT0F7qnVM8PWVF4L1VTiABJ5glID4ED7L1k3Nj3I+LqJ+
5xU/hXqOJybqJxLnrHelxNUyYL1NaP5UIo/uY4i25a++IK2h2ogGC96u1hiVcCWIyj+gxF4cGPda
2rxJdc3/pdq/3D9aFLUXNssaTiCucsv/ZwR/uroe8J1126QAyL+E1aWM9/eZJT34zbpSLhqOmjg5
UfcC37sPu6MV/KEEEH9UbohJoooBRgYwg0tCrdkknNb8mmjAHfI9VGKdILM46fVqYCSdkqfq72Th
p665ujgy8yvjQ2kV4CgIHPK9XN0U8ZMrKtMZR4c1vUnJbJrm6RKu8y2DZqBOKUVdmZAH907FhYMm
XATKFoajIO778mf23kUggwOkTqFe1UHZqMm/0jrH/W+VXnWTMQEDMh3NK8BljvIXMaARTUZ2z+Lj
dDZML0ak5DURrKbwS8Zbr3aSRWjjZ+LQkOd2lwMGLzefEwBuxLPJczb/2WOEk0FnSQO0RVBUvF0w
EvfCwLKw1CM0bzvQqqY9pMVTt9Cpo+fVRUQBNjgaQZKx/DU5iEmUGNr0ErpoO60PL/mJy3vbfJvN
kp6IyN8pyrvP3miVOshF5lhN+ZsXtjTZEnTuZN4qqQ99ulW9YzXe4vpHKz/r9tFLd74QunSmeBVU
e0nZhuShGARfsNzDHagiRvWNUj6yFtPSeA+bCyuQnwOb9CLxjY+02EzFvje2nvxSFiGmHlSj+8ph
SFN+W5fnOLqTE8FtwZmh0P1HyCPVGZDGdk/Wcl//k7s9Xk8I/3ef7liMW53plAxFIlpoHPsLK9NV
2nwR939sV/bU8Iks/gT9Qf4ngViPARTEX+sry9rQL6+iOsn9G0ZT22c9sQNH5L8wWA7BCoF66nhj
uU+gxeLXABI7/xp8HVLgJhNoHcGJ+ZcvnHvpokn7cuTMYszHjrvowIwlWqhwyHiz6CY5B8pSIsNf
+dFN0uucCmHWT6zzPjwnbO1NTEd1fo3R8MzLmiJzshIimTfqKl28pZ4UW8LqecWObfcweTpyQku8
/mF6qD2yuwBtkexZCpDBcS1fRv3Ems+Q7Iz02s1PUgkbWIYfqXqwSL87GICLjMEILnREppAyEbBW
SVSqnXu7ePjjvcyGDwGAjv1aM86j4ghvGu3irzRckUtda5ukTonPcghyoR+jMZ3pnZJ6kC8q5cCb
IMnbithy78QZwKkwYtCQ2FjZvgqNZ7b8lfudYd7a4EoCbK+vK8pouRIN9bMCaqUkZ17lBHr+Mu3T
hMnq85M37Phhnb/09fXILlcygvrvFlyaKAtXt5CVGQcAm5KS4t3I0l8cWyBJaVP4FwTPyGRJ9ki/
ivpMrDvXqGH75cG6CAZB1CthBNuH8nKrav/fD8fwNTz89CMiLj79LfvjPCRrfoimukeXSVtPftf6
VQwFHGRXiwtGi0J7nvJhyVuGdWPVj2tajN2KQ2YB6mFQJc1bGnics3xMwlZN6Rc/kmCSdOum+qYV
mAx9VXbLblVb99dkp+WJEyVwKbg3L2yRDhHSffw5QcplnJVG8tOvCWWDxcx1F12yEm/iDz1Zzp85
hEVoXjGz2IFIuhlmzXGd+Te9+9fwu3JvkPTGlrD4C3Qu0QLv+5OgNeJ5+Wj6O90NLbQM0SXfZPmb
DZKZT1n8YWTv1EXerrlDi3gDXYpnezM/zQKV5tvuIXxzmmvJupFOSs2QqaxQT3Mkr5ocHeB+hjUN
GfHi0qw3U3ILpC9mBWlcy+FupFKlPaNbgrq9dzarYvXT0uClAJTAlcwEBurFQXAb5TL/wyL8QTR9
8c0I+c2w9vDF9GEOymUQT2jM+USAXOZTtlmiWEZ29W0g6Gmab67Bwdil1safKGiP7BcZHtg30Bkw
qjp0f+OeGu2QiyUVr6p6ioo7gHJuoCwdzpgNQ+E0juBxqzHdFyvkVJ6Tm5cZQirp+GOJVA6Fdcil
Lyn78g45yEF1SQJjKaGMrKfvCD5Wqj7M+ClYJ6OhwelQdTsRJwcTco/Gh4qjVPPnV4VC8qj4G1VS
e/KHAlSS1D8lVk4LtNaq9vqCJjZurG9uKZSKT7523d/NO15yJJtoOZbPeXOmMWhgNiBs2EZLNocI
btCVcaxuKy69dPiuo3UKlEDWaZS9PFKOCow5LXuwsW0XI2/cuhsuXNf8sPnmrJa62xl3lh38v+qi
7dh8cn/hi6f5eNSadZBfCnIHY39pWHe6gND7NJITy2sdm3VHMeOyQCIZ/xtjorna/Yy6aAGRQZAB
3iENv2iIgTQTmXWEV8V/HJdfZvqNOBk6cpeXpzT40VFYDdEhA6Ax/I8ahbtq/JJWngsnHWovgEdh
UhHrgyhfQ+c1QFnir7Pr8lkTe2IblDWfung53wn6tEnBhqaWijcOdOWfp32G3lNv75a+KeV1k/w0
PtPRdih+pvZbEBD/cpEH/2HZA8Oa+K15twDD+YwOxNJzXuUV9eaX28q/ATXbWbRjP6QZCJnqCwnY
wiQwyYAvL8jVLbltU6pdh+EGLp+nO5LSKEzw/JwoHeh5nhtiUL1jKWUbfKh2ykmdVASk4KzumHSp
oCYeapZcvGdOoR0YB627OD7Jj6QjZl8htuGYK3/6gCSX4r6x2nNTbOUAtU3yIfC6ItqldMpthVVT
oc78F5szo0vnbsZ7Q6oE7Ql25PN48uMF/9Br4EpLOVnqpRNidH50aPDLJeYoVo75eRvVb7m4pfUx
z/4sL7dbNrc0vonil4afz9MuPGgDoh/Z5xfOrk18jm/RdDEGrnBwzvUw5rh3nGDeeZAwoHHzQfP5
5wsZNgSYBNk6597wi5oZWhV4E+FiEa1U6d7OQJGIZrp7ouxiLDgZwTUUcRJu8EC4SXYJnJ/EwyAi
QMxiAeCIp5lWPBoonkiLIjvfx81r2ZpKyaPqxnTPEnMTnAGG2HJ1a5ewb1c643iPoZBgjvEgKZw1
/F3Dzs+/5jcxF4/E8vLxBYsayDQenxXHXu0fVW8zr9zzksA1wYPInQ+QQwIbSkjMRhQ+fVnlZhKW
kWfZ8x8gg4rq0M39LAof75G17sYbUmU6YU7TyKGBxHfDXpCmKxqYJMMtTIrpGQnQJhTtibDORS7/
KPEvsL0h78rskGrrAKOjKHfOfDd08gQItxml6wDeYLpzCN8zk4hE3ovfZNTZcn1FuutaDLUFjpyU
F50JzdDX+rgp9DtVo4uOjz9OL0rzUOgpneuWjqb8nj8JQ/lQ+nvmf1avUCfrreeKFih4PnJS0WgA
7yM/Y2EHOPl4DyE2r8vo5QuBegPJYPHw/3yF7GKCBZLPKdvzuUUwR60MA7DoEVjujf6zVJd0ADBZ
kJUn0IPaH83qiO8RFZ+xwPcGu49WMT5WmHyb5SBsx+0ooGYoyGXCjB5jFFLDC1+vhIavZn2Ai58Q
X2biJ4HMXnWDZHB0lMskg5FacDAPxN3X7b4x/tLwc/goyzNGfHNcawsMivy356z2Cz0dd6L655/S
MUOxpzApWTITmYgt6zttbsP44THCRQOaA4bXjN15Va57Dvb5e0dcOGN7uSGi9vwxDKyZzcXQHqK5
U8N3bv9kPYvvCLww4FI+lOJGm/16h4BFvjIzm2IEIl3mwfzk6Stz1405z8+jml6C8tXqb1T5Xkc9
xY9S4ApZgP5pT3m66t1j5nM8mnbrt6LDvCFJcfNbSI3J4DQltfHgh58lN2ilIhIwD42FtJ6jSp3J
vHtrVg53s5cyai5bBnhv50UXFHcz52PES83bUlSzQu8mEqmifgzpvQzfCtQw2n+LJ2ROw5pgQeKK
15zluwpkIjq0KxIzu5L2LbZt6UJuXRG6yZL09uQjJ7TCUCaX6g1bnCpGq++s+JoPV715ke+16C8y
PcZEsWPqoxSslpkb0TlnV1MDiRYpOkI32zIsIYGOBY4FyjsM769ZckfEbwML69RYjumzJetrczgF
8l9pLOQW2udgdRAHrylgmuLoGtPcodtr4XtfEvkJWkG6FRlcdO25yojT++57F0aGyYTHwDGFHbfZ
SDDTxNAKxbsKPqye6G7u1A3AMnjibVhS+URV5ux46TCJprwcLUktVHU2uxg1XWweOBNFfO1zM51p
/MrIe3Kdo6s41kYN8LYa4o0AJak4DQJPLNcwn9SQ42M0lGcLExHOehVQd0QX/A+kGO3ijgxsKiqI
TaYr+RgebFanzQl2CWkfGYFBW0m6qKydqvctlD/VxDW57x3aMNs96V8O93e45ELR/ttlwL80wmOy
6Bh351mg7TWNLRabUn900gRuG9jq8Ey859ixw78t4VNIPjOy/kNkF+tBJHduxci8xvhaI14aN9qK
vgLk54gxsG/wCjxfHLraP1SAcOYJwYkAW7ONasT91XFVIElSq6cqkncsv7Txc94LcSZa1WneO8vq
p37PXd4akNaEVqjKTwo5pgT1QEjkV6ncJdU/zTuCReWkAmUndb6657vW7Lncaqc0rtBvUnkl7R6y
ZRkCPwBUGWYCJvlLlYgt+d1Sou+aBiOMetj5EC01CpK/7tcTX6a1CxQJk9tPphNRvmGHCTlrcQA7
s/wH1I+KB9m6DyjSAm6DOdFA3hJyQkG9Iz/TcKkqp6I9eD4/EWmqlz9DPPQZvWUzM66J3GIBEyBx
alGOdXbcq/pWkXdmBaS+QhSnopfF6Q6SqKQ3PbwrPaud/gtDRWzEvzt6VOPT6l6h9teXyP60v5YZ
izQYe/S4v2DuNVtgR17RU4TlX1ipCXSrC0LJcEVsUIeEXRMXh0fTlk4BxmbA6XgdNazlDTtTY+xH
+gQY+LHqoT9rp6MeXPlOzQlKjtEooqazbg7JqCzKr4wTa4h8PrpuWY7/dBQxCShr2Z4rtn7aBxzJ
hIhNXlV68tIzYGbHkBeQRtEgheoH9GtEC1bTeebCoo9GeCvla/I3ERci4Ysc9yA0MePGmLgRKGsk
cUvHAcUWSGpLXlVtsH0JkHRXi8f8gzkoRlQi3uoOYqUg7P9LCmCQ2R8yEjzmiyqi+9j8Ine6LTAO
ZBRjd6MbcVInJRNI0qJ+ckmuCfw1uDpZXIG0Zp6av41CoVGg5mz3WT/YnWYtLGXjFYRz1Oz5QavQ
W2Wm0yffCQfJwsObphDjZY/auv4YWGnVJQC3pe0ahu/wPLfOT9rBYuAr8YrrPTG7C4Yz2yh3gCs6
vwuuGBv9KYOdOmeZsGF441HKz/PznpDTkZYfJV9+3pNzw0tQeDxLK758/zbfy7PeBO5KHjfzl996
z5oUtDBnkw16EApCEEB2rJ0ssrIHfI0GoA7TDle1bn2J014prqXwkRM302697ItDQVFWcvgg5pPI
YkaP3BEtIEw6JHLstE3BiEsXfNp+kY3AsocAFDBzdr3goFWKM3Y8R0t289QVtBRN8Tsb3NCIM2iQ
YjybgIWr2ZrEH54TdNND0qO7xO2nZfFa9XVXDC3gcWFdqNMqi+uVWqcQsjOph6AVDigjy0fBWE+P
USMvKq6CecvSW8vO9hiTAMYKQd95YKgWMxM9ZaLDAQ/8DQsCZwYNKUgoo6/y0ljJ/q7QPsQI3cOr
rFYew04DAoofi5o5lIQxvToB6XDzYwOiKBibbxM3kJz/6dKlnA5ENqkaM0WXOLMoNZH5jlBBl2Zr
Jytguy5aIQ1TCa4pIY03/BM4oquU0qftBKZridx++i+rA2qluTCyM29N/Pa5FqAONEpHzo0K5opG
FS9TYHyXWPQVDCnW+DPLovrW5XRmf17mwtZj5OWZLOhPS9fheBus24gsMeig0tgHzjFHAHZVhHnv
ybY4EXaj9Kgqgqir3/xLKe9agTQEJE0fGPKRB2pTsqGx0smAxUSTTIiYtzzKnOFcBbBD3q4DM+tA
iDPDQJjSgpWdE+9bA3bsNfB7UFNjm1Cg2W7pW7YwFmf/aKfCPrWWvNt8mM6/qPMS6wpCR7RFaYKl
s4AMUUahrkrhuDlLebPVnFSjlwwiL+SnH0zQ1Ffasp2R3uTUNoXoY/xQpRMNaKQxMMeY74ZsBCE4
c+HQ3Lz2lW+Jmk+r+q69pTJHXd1qFB4UwhMHfQtnPwF0v4lGAmSLHkXmcgCwKqwWjS0vi2TFkO6O
2iGA2a/kJy/xurSOrf5ZIc4YiZuNfNTjvCKjyS8ZjbxxoYvWAEXCW9CZ4X+C7AUBUatrpgfBg1Li
cEnETT3san4JyaYXK3yVM2Rn7BSfpauye1aJnnkB+EnVL2X/y5ssJg62aplI/P+otXtrXDQvW4lE
sxAoa1cqw+hECSCpy7gJCfHB2AVXZ6TwDofaIM4FtQoaXYICnMDtOheNVuUAdDar3npWFMIJNY2l
3Hb12tD4JONvhshwWk/BOdcOfgoZxdOhMNGQXOoYRf3rI8imdHQRRwURhX+e6y/DbOO9tFlLuWvA
lvk4I2R+yF5Eg4Jx/0tAX2z4/IWes8aeYLdCuinm7ir8KEoOs01cegJD0LusQWm+AKREmvjJGUjI
+oMoFhnA/Ew23eTQmEYiEi85lP7kZDPmtotH9ntWZIn46ojpcGA0FNqD2T4a/lRiUjmNEklihbZc
bRRcCQCwLgXb4i2Oin02oTX5lQMXPblQHSMcIQI3ZzJcNcwORV4tfv9V9Rlilp/1leAA6fLHaB1i
nGnxLUB4ZaLe0NvtfFrL0ZLraKFKtoCpBIe69VaIGiLqkmHdH7Ol5f3l4n1Gh6RqZLKqllYuUxvJ
TcBvJwa2xKUQYVHK90YHCHjpMxFacznKINGEQ/7LjK+0c+ulv1Ky83wUBBTfmevKRmpjLbtxKxNi
EVzk0BGD4wyx4bGY9TEoI9eSsmAec8N0Be4Y8B+NTjfuSuOzBgKmkdDyk+3cqWNmDytDkcCXj6TJ
uwYokWfXR3aQzYueb/LkKleZ3UrX2DAgrtGfIJrvlWJHoKfNIhSc1BXRxIQjNXv+JDYVt5UPKUdg
zTwpJ28leXnEavyVXGnz98AQbmNmG4tPSeLDTAlecSRG9Pw0nxtNfrPK/fzBFvHK+OJ5m6+ApL2k
4qWRj0XVO4Y5bYIi3xiTSPOvRXRIxbuXL3vursV7ig3XywgBoHuncVAEzqJT9W90h2WEBhQH6fSv
QkVmaJva//SVjwrBc9y0yJG/ROUb0dl/Hx24EopXSySzdNywtyn5q8ScQoKFADIdEqEcgS0NxnNs
LiEmozz9MHQ7W/HqFfe2+ycgEBoVxqVmmReP3m3dGPANLwnZWdClp6IQF4N+VcE1CuvUz/XFz8h/
Zy3nPjoSzuh0eGS87AlZmEOFSXRC6k77UOaW5j2vt1J0Cbq3gis+9xsyJUjukRqnobYRv4iNlkkJ
VyC0dCnqpC8S1g0PqTR7EtSXyYSnI4Mty1dZu+8IqmaP4H4UTFL0HOgaIPHaJfyDSvF3WS91cU2i
mcky19pBdC+zPz348JPPEafCBH7U9R/RQKzPeGF8sP5J4rc4Hit0CsWdfCDUgmuTcNe36q/Cz9a8
/GHpUW6+cSGpB7PHsR6veXwhmFKlLLKFDQ3Rl3e1SJUSmMLiT2O6ozp9zB5cAJKwBe7jsFhCxmHL
3ZlOSdAYLzHrZkztME2Y4rdlnrzoltQnBeId2zJmF7YzESHWzfNwxssr2lrlakMHs4tKHqFqrG4M
/vQWG6w1fGoyjgQosPnxGk1tq5JtplOb22Hy+G/jbZhJs1kKqaGZoEFqFBFTk2d1AoPrvY8KFrr4
UoXDjFlZFCkjv4jyMy62RTGdqKRAijnLhQR56QdkwpAaeplPMMP7FueaODyTs90DkQZrhsFwpeNJ
rzgCk+ivGi7zQDykAIhVB/QQ4wL+gou1/hX2fdLJxnELJqYJJcPRQvqg73z4tVL9K6ezkT0yzI8l
pSw1L33HCZgx9WDxBiBlJrdNQlRJ0TrIuJlMdBd8LaRII5NhO5FToKQdyslK3hq4o2AW2j+z/oL0
tzC+L5jygP/rorNfJmfOgaCqRVPuxx8wW0Nl+K2eFdYEVVmMyNX0AH6wTJ0RMm1eIvX6HfAXTzUc
kGCRU78hgwoLHNoYLtd2OGMLTa5Ki6MDdSfaQNJuGTjJYzAghLWvCvp2PgS7EnMZYmyaqoikijaW
/JicaSmXZ+rSSL/hYSh/y+JXTteBcjP5TQrgW/yNXnXolAPWQG433hWkoAh/5GLDIhil66b+nbBR
dpC3ZAEqvxZuZL367mmxCNca7YsOzaIqW9AiQ7S7pK9yQFhE9/j/T7MBVGTIa1fArBduoeLiAbVl
yzAkfZQm9RFn36WwkU5csXpJBLwk9X9EqpZvdUewW5gCV3UKkogqcGp+rEsOGfhBjHqLxDzMOgtC
zZDeMOTgTgZXHZhJNhqyqjTfiliC40Ndn2Np2/d7woDJS7qTjEPb82XgWC0L22BhMRnQLVyEjPK5
hNy1xRAGiS6Bd++nejn0d2z8iwQ2P2jw4kJDLEPE+aptUPy2TPl3/1lusAz8r3kRYguKsrWy0lyV
0tBoXwtLapxjk22auJJlAIAHZAQhKrYwjxxbsGW56ebB10MGfmY/YdtrwkdZPNPkE9wwI1eeZVdy
ufh0/L6gMlLFn1LCNenMLiTtdRCis365Z7hIqt87afty5oKd9uxhr65/pcrbItJtdOUTbWVluxba
fzUkXqR985e4hEs5e2jxm+lfAV+cwPiUzTUh7mSSuuITFEMTKKZ+k3Vj93K8KG8B30cZUp9GjvI7
6v5ExPRgQKlyK/Vzy+DNJ0L1wGa4pqrLoQZotBzEdd6sxepCbBzpmh8j4Mc8K1rygXxeO65viEa4
G3V8V+TmindNOQP+RcxAaHLJ5SU8WQxQEAWvV8YO7qr6L9sryFQwuAlwWXj03w0U7SQMfCkYydA0
JONn2i476xFEjyB4N/pN6K+Ztx9FRsMTCf7LUtsV8r5NsV8yfpGBVAG962ycLZyOAL+juoVEZ6OT
c6/1a2FcFfFZV0+yeO1rUoPORfBWLMo2N3m5nYOOf8pyRWwXxro1Y6wDRytHGzPl5C42hnltJurI
J832kuPYXUkXMc1nYewVUv4gPKGVsFhOj0L/sAa6hRea9kFzMVjgTutfI8B9KZ+NdDv/4cxjfXaZ
pXwk+BbqsVIAFa4Sx/MQ/MlQqVRvJJbrFeQkwEvYOMNNVK7tw8w+hObVuZWbApnG3YiScu6OZmXn
OQ0JbI0nYuHUwzQQOu4QD9PwbPuLtl9Z8QGO2sGLiA5pIF3bmSfGmMUMuKUvAClOQ7JGI8VTroXn
GY2nCnse/pTgKLcjtqvKDbHJqztZPlkhjoCtQkQMCGdzJT4WkPcWgU5M8gefgyPARzPh/5uaUxL+
ycQ8dcLb6tYIpWdNdAZgY/Z/XgrCrH0PwP1oAdWBtBkuCk/7trov6aCpCwvVjEW84EEkrRVJi/Ad
Z/NbYk+81UybDrAcUga67d2Zum/xdCGhioR3wnQANmsb1l/u1lQxtCrpzIdCFObZBUWpzIExx+It
x+BFtSCHVE0lCSl88V0xP4FIQukZfo3jklJeP79HpKFHvz3xP5ayxp3oYpIjgfQfKo16WaxzpGLa
J9gVurDaYjYNDhncGOMOuWZ1dUCIygszEL6hIoniBtfFI/8bmRp9yUS2iawvr3hF0180/eP9c6x6
5wN9yu0aqNeWuJOXBTYwRgB8pHNoe7KeMU9eoeRb1A4d1nK2Yvi6mJDeVakkdsB07c9iUonaNFCL
VN/IyUdZcWTm6J6TU9hucm1fEsBCg9SkXPj1pIOBRB7NQWhdRBh1qafABua3gKABidDLnQwzwYVG
BwUI3kOFqdKil2X+9B1jM+aZ3CUTNzXJJFhM3QEpZqd9ZQ1XtfggLWoRzZ2lwXx3SfKqrw6ECCBV
3GUr5PPqplxHK2j25mAo1bmW7jwuMPuRsp1F/Jp1PEvFuRBPYvINiYT4XODINuJdD3xfCe9RZPoR
sEZysUjojEvzwxA2ZHviiMZsvOsVE2V0h8D4V9W2fXwZcruK6bdG+IzRashfySFhbvbshliH5Dof
AWP07LxDrX9a1UazMEM6quQSYAMmzt+WVefyw1T/ADhijp6Wpwh1C4pSW0u2rAqzA20FxW198f++
CkkJ7NDx5smhlBUycDYxfoOcxwhAgJxuIQGrnEjr1dKVsWHRz5eIjtO3mp/lt8dRa+2QSo40tUBx
KRJ7kkXx6L862Smh6+crGBY/f6QI/KeBA71kOgbxRZpKv4APom38etANWYWtGWevqp1I8glW0WrC
Q98gfUOcjsjEgWKIZEhumSrKCtBSvGYMfcqA0qxfEggpgcHxifrs9leheyCs4Cb8QBvpKMq31XIv
yFyTi1r76UO+4BS0WFjOE8YY7yGcnPZPRBo4wxjjr8HX1HrYtWEvGWdjPnKwfQdPerxkBlo16r8G
GGDGPLk+cKDXEOKEicJiokAP5LXp3avuZWV/Mbi8Bj5KjfDEOYDWudnQwrvwi83Yv1uVfHRUAGS8
xBfiuQImCgaLDjXDhDoYV49KKL7YgEX61aqXNyHxluYlln8k86yn+IqJ0zcrEGCPkqoQ9Fo6+uLT
qt6tuWjX47of9oTrxOKqnw6d08FeXMX5q2Wm6wg0ELO1iAE5o4MBP7kDsE+DKbUnyjv8g1SbqRvV
O00Mi8ltxJbhAyuYS7Nzk+Y5+1z8FIW/Dz5wGPitQYYmASHckXJ2zBybztgl5a6MrpH/2fVwBLqr
EDHGZ+35+6ZHnBK44N/YXFwGf6aPiBhGTqp+V+n/2UI8DiYIMOD7WwbbjGyKa4DPHO3Iwdr0a4R6
SeQKfHreOeZZ/x9j57Eby5al51cp3LGiFd4IXTVI7y0zmeQkkEyS4b2Pp9e3T1W30C1A0OAOziWZ
dpu1/vUbeR927zSBdjaXTAw4QAXBXLKB2Vq8tswFbCpI1aAWmoItOVeh1NxB1qdmsarnBZLGLXO+
FmFyRDuE1XAN2cErOcHIrfTPEOObehszHSWgiBvBl7f9cBIUx5A7zq+lWZT8Mob36w2+9zhegKuS
ralCcG5wcKHXDRwkNlhiplDRYdOU1la2VoSA92Eq+MmYqtXjurKXpkeaUDINpD1XSpy8q8EFAB5a
PN0lasWEemcSFFe7hkCIx3JFLjjD+mEd948kOObSpfE/2vgQsjeqcQfCUa26lcjS5N7J4hlMr7bY
E1TMLb9MtR+bViarn3XHPLLcxvgRUcVXK7NV52a1txreXLFwpS1nNyNy1ma8dOTFA9NjcuDB0vsd
OPvEJ4sZ031l3nX3Drira6FreEfhZaGZB8fEFm4T4ZeHkebgJjNL/YiZIRqcgD3eAxkXdT55r4dP
tXroC2cJUUqQVvDmB+iEYwVEHirbwdi0JfxFM5kbPD1yWubKYKPnki57LDzElyuv2wB/WNIBrTEg
F0sOp4qwwkocOlW9K+9osDA6LGvYxCQYHqoGSywOruV45y4SxY8JOp1BUpRLn6HAD4UXKuXsPVzz
V+XM/85TgwRBJq4QyJDUOFB/6lliCJHjtxAxYfmf7If2FDTvcfvCMxDxgAeEyD6DV1nJ7kSqP8P6
1o8an/jerTfU8eUZv+yOy45Uv5KyIWf4H01+fQ02HsfiUl16oLc9PZiXvHucNxRuUNxxqbiFM2YP
UCPbU2qiW5VWQTXJQMDoicIrRSM+pyH6Rfte06d3b6ID7tqTZp0QBIqQF3+pGz91vInBVhQ6CtFX
J0igGKZhNeIODHChtaTu3Vc4IcYNQdI+2qL6s0CGqy17BPLcvbwNH3gyWYnUY5U3R8OVYVF/8vP5
2M89MeWesAPnZJ4FYvqhX4n3EByPNn4VBUW5f2CZdwrVbNtP+oq4anLd4MfIGMh+y8aK3mko6dS6
WeOsKBP66oZykuOZDQCJDP+6WSBN/Zw5OV8jMsq8KZaxveMR4Q4pGFICZNlPu947uqAxubNBO9Hh
yEwQ0VxRawhQ0PN3DotAlIa4Os7KkksC+xFCq3GaueAjiAPJIWmu/WcdL3n7enihaFCrNfu5yD4k
msu2/CrCnZhPkVnJJuknFAaJv2V9id5abQ6RaQEW8XG5P8EX2SaCgiUNXB/5uddDUk78qQQhvDnZ
3S8SBQmSRjgs/Wh586yl0FOO1aeKjxBGpA31vQ3fm6KpMn9bLZ3EFpYH9EJCBUCxS1pZmV5UmwMI
C+Eq+BAErqcZJFN8tRPn6EcbO/noqbqrPITbgBYwfheoQ8qwmE/CCBGjejOtwBKva5ghvmSWAxdX
cQU8RskfB+/E60w6J+IeQ6rAXROgtlI+Sm6vKqUN8c66gZkTTlUe4nJRcooRGBRIPd+EyILVFljl
EhY3Vb1JxU6xtyOcS02dUVYl8WdKxT2y+hPjkjMEytIP5s2muZIdCmd5FnM7UYhCMsg/mfAb62al
NKvM2QKLpVCkwFLbb60AOjAIEmI2NiogKaLM9vNDkNMCKDpi4BJpLG15czdnDQGLNmumiJo5ISCT
0fxI7Gfef6YMzibMIirw42FmpRacEKbEGt8Jp2eyN020SN1enPIceUIsnHENDQPxhRtqGGySyPVR
F2HPmbLhzKn0H0SbQjPTq/qsPAf9TwNNku2K5VGQXzmjp1ploWVzqKsuyDQQ/iXjr9glsEgj+8ew
O65/LisWt43rD3zpkoq9Q2U+jbqtX26pE4YamlILeAeeJcxeB+GrN3dnErUbwHisnEWXHpHiju3C
NACN9yAR5EM094QtMmwO9B9T/rdASMSX2t55iVSM7he3MnOaod48K7SHyx7SCbCK2wCgrEJzK7Mg
Bq40KBUaKifNYfhXntnJwcmABK6sqZc7hIOwo7CXN3dZwMznIuqcEETnTRA99fce77wqXdn6Rqd/
hcUPqRODvXAGncVYAh4VkDwpVnpv2WQnzORrZTEGr8BB2cdBUxzgochIjyBqp9lytLeMNbuW6DpR
6grimy+tRFNG7QWCgBiR1nhLXGA0HIH+mXKlS0YFjTxTmtlH9cgwJNGgk6tT33lIJcIJbBlkWI5G
Dxmy91kXxAXILP9TaL01OMwF377y5dq4py/CRYVRPdP+mUA01ODQ9A/JA6WlBoHW3DEX/+AoFbRk
VirSSHHESdb8bpIxUPO/hGldcA+JiDBB3XzjappH/V1GHaBo2wQTqRA3oDy/+KzNcI+Su5CQsazr
cusUJmZSzTwZlrY+K8KTGWzBE/FOnnQLawq8xOti+nrt02vIu1Z9eUoiV2clMz0UxqXrwDuYAGbT
J8WjAX3DWjTWW4iJDjCBCQKJvwPlB6449UI1L1LyOxp03skclxdMKSYaR3efLRl5CvuC4I82eUS7
uuuGtTNqkJ6wGTk3TNxoLkCx522zCUX8gskZfbKlk2w+XAb/zpGhAIEpTr/pOM4GecqIvk4OpsxM
ftxyvnkGZDdZiBlDOu8/swiLwNinQ66W14FzY0OTL93qoHOz0rQJV8OZkh+kEJhCSeaJjlERUB4S
ZpghLI1b6UiruCMoaNyFkLgDLjis3fwJfbLnX+oKaTRJBqq607MjrRa2dlykKhzeoww7KF1jTCCW
mM5sn1Fl3nLAGs20tOYhOA2hsFKIjpAhwEZfkjAcro3XYLiLHHeOECwkxF4tZjCRXGQB9HL+duVV
BuIjrny8YPPlSdQw0TfLXc6PnnOM3Fvlf2VtRTDb4qC3aAUAqIxTCsoS5YQh8Fqakf/6V4XYTd0a
sFErMgAqetYCBjjdPfK+QtsZfGmoafMlWqJhCW276b/EwVoT6+AXx1RC9UFmRUqJmEFdI91lh+bW
xFUgL74j7V4gP76b3XthwdvGdEMbP1xGZkb6rVnMptVxdlBrZWINn6JRzS1jUapnR96Ab1jLaM28
o57qi5yweOpSo1/3/YewbYsjekQo5faCHgDSExvu3qV3F41lYtK6KTytFi98nBIkal115XfzFDNv
05sW1G5p/alaFsZivEWXw3fRyTNUgT1VEL19bybQSjD2rjcpjQmRHzwod/eN5cZ8Sdh5ad2HoTww
52HXkYpK3yeoaM0F5HpCk8cBYeDixVupqDBq8FWLrWBjUtN//kFEk2soEcb1lWABPuxNa6MNH7BM
C3uN0t+wrl6STAYP2E/0hMnTC16aQHa9uw8FsqkcNPmMv5Nj0pybfFKRJ5DhYCEeGp0LkgO9eosG
2GPUgkONWUsAe+Xh6FeLxsm03gTP10mOuvzR4X9EDmaBcyk2w8pCa/fE0EnKkrlRYL5izrQh0Jkv
3zDShcuSrLWW0rt4N78R1Ou49VcBCUH01p1HIjb8aALMpgJLAkGRKNcU+cE+FDUZAAa8D+4njMGI
HcsRoRKxOSXVA6e6z1z9xV3ELXdVRf6muxrTZ8LAydBa/gYYA+gQSjthNRcwMorFRuhI1y25gRnZ
O58qVIPAeJnhp1uchwEWL+VVQ50sL1sHOIVMNvQ37wH9YtHhNDxh8NnMsA5lejNyJOj+oTD56vP3
IXvmpL6F8BDVOj8q7b0T85GVOB0V5jt+Bx3W+gVGQU0JGySYVF8Run4Xu1g3rueDSjABaqSWk3Xb
dvD5qbUO75YbzzSIHvwWNwpk2LOSb0t5moPFWN5K+nYLKhhyydwZcEy/zMp1KhE87b3S0KEmhiQF
ob9ZVTMHYHQvxmAOPgl1fsr0H6UnUY1MMb1d+vTo7sjUsXiL7KV60ttzrR+zVJq8MsyomrXQMal4
ezvvgHaTKjuyyy31bJYtlnlgKFcz3/QSvK9ZXW2S5llg15YkGd8T5uHwJgmVy4SYfC4LSuzWaG4I
PoSGefPObF1o+HU0zf0ECiCjZE//ZDKB3a4jxFcbhq4633/evwoYwa70UtKVAIAB//3oOiy0pUeF
9UaMlxhfh/5P0J1iZ9suuxB9p1kgsKETmrTWHHyoilY9p2xoUuovA+WsOic9PdDyaNBbIDBjsQDr
Q2f5BrbLpQ3SBdURwjyjIDyqbTwCOXTdUdiBUXEHRxVjL9IzI3ge6KKg0USf7QT7kS8gPbeYFcMC
PQ+eQCfNpHEtf1LtkdXgu3KzGKRgHqDwg9CGRQTFGQUH33uD8qwU1uH5VaLrkOWtpioo9knTde5y
jbv/VvoChcdEJqguXvYinZKn4iOcWqjS8PwEVasPTIl4zHuefEOAg2JA6pKEl9TRg8nAYqL2ra60
4GIA7dYnMT/1AE76YOfEr3x8+xfe5yO7FinC4RKzQin6MrW1R35UzqWgfFAqh+thaQ0HEFORzj4u
fXNZxadUd6aascNbrhnBuCitlj7dqVLVC6ftZmaMl4V6Qt4G6J0AiAlukJgctQmf+QmufSa51I3w
r4KNLaBfbuamq/j23iR7J8UH3C6YegqxM9prfVsoVxXy6QhUWOb1PIQQpLJCvHmIexBrlxasYQ/8
mRB2CxEfZc9yjKskyKg56sy6EA3SlCaaGoixQSio59ILs1wI8XRATIMTaHqWTbUfHeIzBvwxHiER
g87uKnh84DlqhGsJLQfnsRBgVcywqIBhU2hcgOE5mZwpITTSb4IXLjFc4W1kQeeEnY4TFJ+vqCvB
Wohdm0nFjHJ1nmVbgUuTUgm8FLtfasGG/+nHd9xxmQrhpBHzQorkoRQ3hb6uIkBgFJIwLu4Yqy0m
rinqwZ3KA9uHGsdqLfvMEGfmOya6ffZjVAg5l0xNKndcuMlnJKNlpOljSmexo7VReGcSFmYiLcYM
qu0xPIRNqmCGVWfcvCYNK/QVlYvnDwETNNN/pwnnLOeUwJGrt+SpqlOLkbQTMdPxnGeevQKKyGpb
m/tkiYFXuiYeb9FaGPEtxSwOKIbkZkbKzJ1pCgbMe1JWKFRBZSGUOYa0TLT1WO9RvaMTZr6W77HP
QgNiZvNUWD1jibCTTKg2i6bAxGATo/eQjYuPAgi3UwilzrTtHRrdS4FrBgNToLTKWuNDhSh/Xg3b
5opu1KYNi60Ttu0Tt9mCLhmIkGzOmlUIbUv6qbpq5efRlJwxcB0Y5Wg0kDpkFw6WRn0LzEca22uV
LzBkUM7iBC5cNvlOl4EJjKXOCrBgP6n2PUCq4jB4vnB2R0Ey0SzOk9VtnPbtxfexYv6ycdNOK3VG
pNe8UDntiDuQTQ6Yx1CtwJ0CmzxsFXE9SvHsJdtHuSMYHJr3LLIfJcVw07DGtB3uc4sC7I7ycJES
1jpnXy6c5h7mVyIpcMKrpzmOnmPIHAavm1We7jtHgj8Kyok5V8HRiJ3z2pFv4x8Wl7hRdOfIqGhw
oRFxqIrJOMRSSzinqlsPRSxR7UTTnQMsUu0SNS7SaZQg8r4MV5psscC+I1pACdeZ8mj2jyrFWe7B
XFsKIWTrv6lGtA0AJPBU4D26/KA+/XyF3Qb27VwD9CIZ1niLSvIBwnYIeSZuu/2AJvAVjCdGhgOD
84qj0QmY1lXnIT/a0a2zv8P21cnjinAAirU8huZlXQyPc0DBlukgN0u67MSlMCc+REcRAGXlnxdM
y/fncjtKMxYEDgNhpQlXzVkdKnPX9lEWnZsF1Z57ggkea0DW1PQMHtT2J8HexU+/suBDwgSufAKR
4hxnEF+cgyacrcn3YB9wVPOVX4MMV+cayuMs6D8NvM/rveT8Gs1eNTcqmgD37mhXTfploY7pJYwg
/axtVLdHVZ0jJNTQh6szq/PWWkwRAAuRMN0ZhiNBetSsD09hh8MikoeNNA8XRbikkRQXqujqeOXw
weaSex0hblQtmiz4+oYYt9cPWVoIkYQqbZjtqyA1SoR571E6I/bNlZ4R+iNRd7IF0QdLjW3edxy/
jIUgKJE0wZR3DZ0umGYfKiPJxicadGIzMSkxZPiUia7vlhrWkEnwrWgI0ZWLWTYMzFBBDW89U6Jx
2a+KJeSMfMVCNNcdc/0gvAngbKAYDRh7WrTX8giNVselrF7kUIOx8q1jwI6A4tKsQd5veDxPA+XQ
yYBQgIxOj8PB1eImyFgqMdo5bknINJTllFtgPc56WHFGix5ISxcoo4WxZgVSQvWab7gT2mAFSB+N
71WFmeQ+1c5xcm3wEgh2qG+kYmGw3BnnzJ0lXblojTCzp5Ko8mtCx0y4D8K5p55GcPVWOe22wqJk
BjTDhAK6eo//Jk1dFd4wd+mz3x5UxKLPEEqVWgXtS2Y2+TkK+8+A66etq20yrEry2LD9qW3ObuYm
bv2VVK/WvPhTb9WP375Phgrqg2juGM8EFm359sfnbgs/sBEXEGWnvXRjao8tJAaCHwAif3x6NZus
y+ZQ0VTZ+irKH35/UcaMnbcpWHxhu1O8x+jv7YfurOXR35lqOXcGIrHeKzxuxYCaSTIHrbBLlCvY
lOZBciDWCic3PuROGD8JAiczLRKkKCNx5vSeCellZUJ905hU53w7ROiFDCj8BdNagzhNsOyI0gKr
PVwFUP+jhWmHUwuLP2MilpcrECNDXejMd5KmJDM7I1gR5LNa3fAFbeZ8ZXlxMhBo4ZZu7Rr45yqf
aEITL7dvMrYIAQy/od7Dd522tKPuSXQvuCMLerPdLsW0pSQUsjRYh9z/pZIDE3WTCBJ+BVPXYSYb
SWxM7J6AA8cFHxVeBHq11okozL5LHdsMCeIV19fIktAs9qWvk5IurV4g3MDMcywg/2mTo1tfgkdX
E8ABnwQcOqqvEcWSZ2gTunwsVqeVhkDYQ0SEL0jTQ8CgDSEsoW4/NBhD/VnDMNwj2KPr7yX2/TmK
4LV2zzAeC6+GCg43nNT8rNCD55QK0eeIZSAcX+pOONzlfSRnhzoHnFrjTHfClV7O+/qki0GEKBDt
jxNPpuGouG0Z4qofDpsMxZyyEoODiAsM+0fbuBMIybx5yzyPvmpf2MTNzwr8QgVy4ep0tTR12vAW
61uGDzLJFm9e/vHn8JEH2J47j5XkCIcH2me+KewFY32hhoCgGCx2a/dSoshfpPIW1m0jn9NmPVgL
t8ZbclW4PNwMPwBQJi3euFa0NPJDTi/SazLs5wXw64hfVrpr+Tx9tIDIQ2i6lZn8inEVxMMLh++9
oGwowqDeN+DyuW9OfLD6/UbuFhjvCrsXyJkwNPycnMh3jwrGPZcDMaurBCpKsRpv4DPkJ/Uz0HfO
Ixq50D82bL0q+rK6VxDOWoRbFbDDW+nvZfNS5R9pAV9qKUwOuwXVWsPsqag6rPiwJCuWmb3Ar6rI
IZ0vXHcPGNJFn5rQWgdMmhHfajKH3K/RX8YOuw2Jod6XxvBDQRi6jqy1mGkvsECN+1mllpQMgNf+
fqjebMQaeKmTeOqyTDBmiHGR2HgsRH1fcQ3O8en0n4BDMYMAIjiQDEHT59DTGecKi5t8g0gmqN8q
5TDodwu3CrR9sEMjd+mxYVugvHWWb8Z+kwZ3fYhXpv6ZqTdWp6ogr4LJKTrYEapQwd1uoUrBpaYf
V9jeYldyZPbEbSparhEtTDclNWQyqF+lgq5r0eRnh9TmQL32ylOFa1Kxt4NmNprB1LE/BgrBiNCk
letuan+v6R+Kd8b+VXY3ub6PzU0Y783g7lhvENgaPCo+RmUNGdn3rxE4vmKdPHaAtmFZ587VB1bx
AEWNF7OiodxL9c6gdMZPQnbXiJmLkQytQVmkHtQjfQAShXUpPWyiU3vUiQuALh3Po5Kw25lOQxRD
l9G1ey+dxnEt6Q8VMkwMciVLoLTxR5/dc7qtbItpWtSI+qL1vTnj52l566ELy903H6jUkCKxTaEj
yZjXl2RB2AFOYNmbL/+S142FY2VuWn/lFvNMn+JUvcEWMobdl8HgNOWTi8ltvRbEL9c8Bt1hhGhi
LNPsOSjzwX7LdCrxGZcsEy673tjKTr5ihKlWH1rwpma3ESsuBizSMtDnMd7D8GXnPAHFbuNhUv4B
DjXGBPg17jLju05Akgfo+U775frshPkYE9DxYWNLYM7kZNGZiBJ4nUWLtg8rBxCusLv45alHOwVT
s4VJQxuJ2bA57HpCq0ssRwBWpQYhPYKr8IS9gdf0aGnnjvVQYkquvR+h2EIjkeGhYSNd9J66+hvy
WjsEeLL1BdRCRM5C7PncwsPvFMNQAmyc29o6kW8ERQ71CePnytgDY43miQxFEFi0VHjd/yFu+79x
x2YeMYN9ZsN3TMNnJkRlyBfos3Bpmn3q1tNZJT0wSkIlkmYXGZ+T5N5Y3yOrQKKCTwSFsbvBTwgC
Kh1lQ1BypN4Fpc7GWvXGU5LDiccyQzlmAgzpMWHJ2zkW6zO3O4qxRaIl01D9ETkhoXIf/De41JoH
PRcXgH2rHMsYWGSv1xupptIWWF32nSBuodA3rRWHgxhpNQGGnTcHT1Q+amV8JPXEqTqCghjQcH77
PpeBA7Rr79x6Sw4N35beLEVTr74d/ASPANz+ecRI27FzsERx8Wo8Cp8rLLFqMWmIi0kFQBZXxrTm
WgmNAwhPj+mR0n0koTGJhTGG98v1h89PH5JNktyx/vTGgIyGgxmfY/mhj5h89W/hRuLNdZuMBFuG
2CUh7TvKK784DWBZNU1uZn47FFedd/izcID+6q3iAeSz5Ym7fIuhovfuT8rb6rCwFwPuWrozuC/g
TNsF1BY6cnDWVp30SgvQgHnFNVmU/b5ISZNa0MVxXDWUVn9gvmbWgHskmOFhhIvZzjZiusGs3s3X
DD3IRh3zU9nB5+cmhHsdxZ9ov5IYMvaSzB1XF19W4e10PCACtN/ivPMYJfHpqeZRUVYqHRs6aUQn
JZ4GHBx7Vf4RQDDGcGX40OwDZ1uFiSgev86nipSyyh6+BPyOSXv/inWEhhi/+asSuNrZ6u3D5pUp
DzGatMTZaRx9a2rQV5vbhGoN+XO16VTOO6G4PLBMxmjNdImDDRMRKhrScgFzBqw0ybOBpIjH8B1B
G2afCo5ONkeOA1qdbhR5ywee9Xfy06AC+XzqjxAuPNX9Xu+eY79VSuIa5xSAtgwQR9wDo76y47G7
36LDzXQJyOMWsBcZkG0iCoZ+a2CqvRt7eAqUz0CbACUOJMOVtfbZcu01i38M5dq3c3xPnB+QVyv7
KbJjFFx6czs0y7rewbTv4AxWcMCkfa+/OcCgBMRVbzrbAk1u+KvIAIAZsFN1H9Or+zK6mR0wad/Z
/gnEpE1XMTVNA2gSkBSUvYixZUwd00cxB9J1KIn4SjPYaPGxgtmI7UCyDgkdjP2FmsDJ3ISklyjn
egAuWozpEtFBI0HBwTkQypR2SyGHV9c2OgXhxwB1pIoAHMZ2UhqHWoIU9JZCe8DQL2NAeRVZL8A8
Un0phq0wa6fo6Qko2jD1s6yZXTIVPwbexZXvdfFVaZdA/ZYCvNIh2ufbiO5rwVP64UlCr1e287Fd
efqqsNi2EW7xezfFtuUWFzAmkWmCWbdrNiSeYUzAsSzGvnaoHj0FfYkpS7NEnYE83pvW4oWYrb8p
sbGw5UuLTQ6H0QA6c3BzHJHXJlndfD/9pEYzsRDJvrXbr1KCHYGIGEECwiDeVXcuKQ/yPgjgjhJT
Yq0s9S2U3h2Of6xmBd1wrYDqVT2bplsOhGlUv3qYL0rmJeawYs6RoDrsMAdaqe5bn80bmcydZdRJ
mPXsreBnhA/X5ot+YBlM83xK/YeWKI/XnL6m8+UymQxvdrwgqMUsNsTWL2ru4gAXAXwYodtCBssx
NQieBW43CPe7Yh80S92kW9whRjWTS18lqLQEVW+R+ouc7tyiTh5udfLqVC5iy6BrEtZQzPqptkIi
yEFfs73VXk0U7FX5JWlzuxc8TcguJZ4XZnsyVZg04aHQWVo2ek+EUTsFc4AIx2W0j0irsZ5i07lw
4Vso9foaH03aB51chxaCJFIQbF3E1DE5SlJIBuOuZ0LSoBUO2lvNyx8NdJwzfKvaWxgRhAoUWGHR
N1rLFgftYtn2G8y4vHARWZfGofKhvlBQlqACbPEQ8yFjImox9tj3JtZSw/mhbXeS9pY3X4mBYeit
qzbSENOdPxgYhqhjuJ/iA0TYWtsb8GusCzEEDEg6zk6cx5OApUZNsiXIRR9eZb6zQZhLPqxl12+1
cZ/3x0F6SSLV+yu2F+D3ZNCP8koPn3B1LBljE2TceLgenWGZcT6miAw0BNzOvaiuwzZIHx2gBRi1
DPrOgjLrXzwhTYw1yzkXKPwNEKMYJ/nhnScF+cAIN5BpHbtfO3sgJ21AwPwv12Ghb2IMMnSYXovc
5JHw0aCwDA/kZ1pMO8LuaPXnvrhl3T1lx1Q5zkbDl2Thwoj+Pg5eST7HsdbiO/M3br2SVKAZ62Wb
FwNYER45LQP0GeJlcxrZmepfxuZpYNyiKG8kHtTWNhu3jrbR02oKT1auZlPIQ0TJyJDvBeSLwbxh
HzGuYTWkUC4IeqkhSRxyjHo94LqcBs/U7518HdMXcXuiyum0lcTlJGwFQ2Q5zK9LxqK8Jcbvqfc2
RDfT+hJbFiw2fBc6auIfpwX9CsMisHajvJTGVlHPBH+N4oxAI2NliyD4aKBaJdzwDd1/7IOLBh+i
CkV1QPOLx5nXwLj4dWmzcblQDq33ngw/sRnOugCQpbcJ3TsabOJs3mOoFSeYgJ9yA4tiu7wOw4Vk
14QAj+iLbwA/bYIcOuY0PY0VqjhYIXiGwtw0lzFG2/wVGxu6PuNafBpymzDddUesMQVp5H05UPGo
RqG7s1xpiPhSShV/GMsF9rzyoRPqRvXMlCPhPTUGc2dDREo8K/eMM29ScdqtI+dW4LSFi4z6Xab3
nDGFBZ1WfqNvzDGBZLKerVnguf7Oq4+DLSno7NOiP+IjXSM89D4SIsBcXJSZYr85Hsp3VAJnDbU5
5rdiihK+qu6Hj7HpTpa9DZKb7CwBRak27eCSqCc+KlvaA5D6HsYe+9TB1XqPHFNaZMW5AOt1u20j
HUH1BtAnu5ynrbuQqgsWvw29VXbgKCYYGxwYsnBZiXELYmexcDxkgZwB2jfHIB22R0xqMKsMTFOL
SaPm2zZ5jkCSSJK81dhhr7ALjLsCnNIwYOgw50ETZ3GD4Zp28CMsBR6SuUm8DDCEBgZTX41JA4Oh
Oe8Ij1apvnXtdlyO4YanjvubqL54g3hQCK8TRnoFRvtrVT+VhCW3P8qwc6V7bh0HZ1flO7M9M0TA
FDUaToH6Y0Q1O/BcVpewuqjyPU9PcTeLwKlSKI0z9ojXkxHxq7h3M3nruO78pTSuMJkv8/csamm7
GGt5mPciIqmZAWo3O7sM9ikH8Q+TswoGCY9X//LxfhrRUAPL47P/2Y7raIS0tKL7QbeTydewOIhM
XoOkuRFcjaoKNjMuywrs5Ra/0VVj3Qx4vHzKHKdxspH7k6ocCPjxwpvujksnzxdqFBKme+ygrmsg
aCGVAs/B7/g4inUF6KPKVRRsMuMZJ9bU7eyDWvV0hhsFc2xtbRSfGhb2ji6trQZk3joXzL5zxHLc
fnRecF2I6uUkYcrb/bbSBeMu3T8O0EyQ+c6L8pp38UyqbQbfzRqY1Wy/Me+DfBW1iwZsvMb8axlh
uCSVNRSm7z7/zjV8IRa1to1R0A0DUqxfHSJA6v3AypdcpPefbf7R1ODAvHUg2SOFu8FUC6ZctHT8
h4w/nwo6TDE5H9NFGe5qHLdstjY2o5ZJY3326EqHKQOKHp9kfS0rNBcRaKx7xlNTiw7IAKpyF1tf
ukFUCjzGeDfm6848FEDRsvqIsA/Bew/HTm0eG19pxRQLdBEylIPHLeV89NHHd8XCRR2tm06VP5B9
x9hECYFkodErF7/76NSV09ML3aJnZkPSqjl1fMyiqpfRULRIzxHRsQ6nxBKGQN2WXGLITHYJeWcR
8JKNknu+hPjzqvBdDREP7TiA8hzWH5xLDplqPHjFOcMkSTJoiaTPJPqEaUajkoNYQNkDhXFIHmA2
h8AOVkIRzmXmR3IRc3RtOlK9ulWtLYZmk3fPQmA3NVy85oLJoea0gMw77j4X4Dqmfmu0pwsMNoLb
TOuOATxtlB/dBzQZ7tZOVmWzIl2FS5FLlfvLTyFoaDA8VJah8m4MFIrRpcFxhnuL0bInH4RIMYUq
wqyWTaYCsROJvhAG3dyb4nz14OwLnn1irH2SKSggtA098qUz70IVIa/wCsPnhnko78zrz2a/yYv3
jMJEaiH59F+CWhNWC8IUQf+5Glx47R0gvglBvPWF0PddEjYZ0it0fy3grAz+0T5rHyMiKQk0teE4
cvurrt4t65rJoBl8dgqIDAcgyaMFRDlGSvqBrGJhE+DytJZTQ86BhCxckggFiB+VRC7cOkzek/Gd
YfVhTFaekdOKftT6mZoK1nTF3TuOC53T3se9AvjHdwgKfY7lMTA3LCZBNlc8VNwm1y6pZ7ZE5jj0
05J8cRatVgsjjQLI7bfzPssA6BaCfgKu7CwcAgDIdLrBWQuHR99vaNxs/Sh15274LounE/y49CCF
SXaBtUlz5B3XjJ+TH9I6GDzLfHMQV8UtZhJQsayDrVcfZOUJDCYwMaKnJ8o6Ez93tZmje8ScRZDc
3qVSgfZDr+lj0iEBFjETYWIVPv762//8x7//z1f/v7yf7JTFg5el1T/+nX+/snzgxfv1f/vnP1bz
y/zPX/znb/zX3//HexAF+c938Px//tb+unj7778gXsd/PirP+6/XNXvWz//yj3laB/Vwbn7K4fJT
NXH95xXwDsRv/v/+8G8/fx7lbch//v7XK2vSWjyaF2TpX//60fr7738phv3nI/rnJyQe/18/PDwT
/m6fpc9X9n/9wc+zqv/+l/VvuqFotoPphWErqmPzUN3Pv34i64buGI5tOpqtW9Zff0uzsvb//peu
/ZtlaprhyKZjq7qqOH/9rcqa//gR5A3VUS2oAjJ/+Nd/vPH/8tX9n6/yb2lDJj0+ANXf/1IN9a+/
5f/8isU7s1TZVg1N5/9rqiPrisOLyF/PS5B6/LryP0juG8IwHwhaUdEawUGSQlhwtTsrzX7WXuMr
rPppmjNFXSbdvIqZTKIpIo8Xby0Lpc27Kv+q3lQtoFXzW825zZ+eyDd9MG7SK4Dgs2KuYSXLGCSQ
BVTQfdsAOEvjlSKYhxIQruOX029DA/9YtusqGtDLXbuQgAD0W4G/kvEN4KRXFYJ8bpa1CRH2wQ/X
Ru6eRW0fssJZyPa8gbM87hKCOIRgqSLdYKPHG/wFC2z9uaqjcU8JHPGXxXwLpbEIfwJUgwRymzDQ
qVEDe5p8StTM4ZunfcTdwnik0iY4w+AeMSgaJsY7e5RSHT0Jvr+ZcCthr2rE+YT0/MBWy/jDNraS
Muue2TLYpUuioq8dZx+ZL4jjYAyWa2lFPrD+2Yg8nv/N3pktx21sXfqFfjgSQyaQt2TNxSqOoijd
ICRKwjwm5qfvD7JPt+z/tB0nom+6o28UctAUQQCVmXvvtb51E++g8mGOj1cXzy2VbbV/Gg6kjkFP
gvl2p36EyGppBJRXgOF0/pBAQjvB14NF1kPorp9b9xab0souOkZmR+V6FgdcRQEEIYIE9vWdi66a
qXHK/BtuHA7CZOdRF1vHSV8Grge9GQFEX1V+daZPsjsR8xVSVXf0Nl48ea7Qd4c7VRBOtEF34X1d
ax2yQUFa3+A9YZRv4xHucThvZg4f5YaBAm1M36Z3ipTypv/CBsOyJbM7m/bTckV/A66eXus07yjs
aFvNtAFPgc/olrIFoSRpYLfyuf7m/Zjljf2OF+iaP1RxfTd4HKFJK3G86HtgTAlRsYD2MVS71Hhy
U6OWZXONCfhY0h+6NiP7b3H+/8vf3y9/vqtdZau/WwKfqvfsS57/ugb+z+/6fR20bPc35dqeq1ly
dOC5vvzXQrh+yZeu42r+ByWdwGWR+mMllP5vimVOBdJ3tA6Ex/r0x0rIlzztOHYgbF/6rK3yP1sJ
/7QQSs/TAjyw8FmPXSfw/XWh/GUhDBDc4XlFA2D7VE+6xg66C02Fk8adgrMVoQcP9HqycBiCWBVk
y0HbETUTYJK0KlFrjRyiC+RZVztrquvPvzW9wM65IJjrrCS+UCfH91Htc6bnRDT2goaEPcb3yNL/
85f0/60t2P/b9+/6/dv3Nv9Sfvv1DbTX7/nXLuw4vuYFE9K3yZMXfOX3Xdj9zVWOlEI4wrHXTZrX
8l/vnvubXL/CN3rSF67t/q93T6xvrHaISwrsgI3a+0/ePblusr9swkJoz1OBz16PwyJwBdv9r++e
HSx0XDMs/P3gTjtblMGNnYsnq8/SbaPzS2lj2Ctnj8iiDP+WqlK0ogr34SiouqLi+1D09O8HQ6pK
gI4SYqh7q8SA0NeQ1piTilxFNTZhn1SJpt2lmRnu8zrcw/6iHdM21P5eJ5Gh5A924xxtG4vn0Ffn
Mp5oM0gE0SlIGcu2rb2VWt+VZZIHT9jTJcoruit+c5uFyQxROMAg6jY0i1txXvKw2vtRAuKpc9oX
BTTFUhrjv8whr6d4k0eSRg4V/RZdC4ZuVE9LvgzbX1aiP848v55x7H9zd2FkSnRRAYcqxxF/vrvC
m4PGDVqYQlH9kFPyb8tKQs2qGht1Ih5p7WIHbrZdYKHg61ImyT1xmQbGMNmI7cGk7hdt5xeHMmny
y+kfrk/xhv316UuyTxwl11OYEN6fr2/2mqpox5ljl/4oG8JSUU3ch63tnfspOnURam1wf3R40rUF
0kBdyLLa2y8KQGdQ3+lgREAUDeHJT4GXyDcLkVTtRc5dHuQTsDRxl+nmbU4i+s/++ryTnnjKOvus
ajNsQ6YPP9+AYljuloYSv++mYb849ScRC8b5sPRIhSpOC3xksjKietX6jvGys5BcoWSxqWmp9k3h
DFcnpSle0bGOBpU/SxXb2ElpcUj4ZIu3iBtRJz+8obOulWyhRabuJWQpvidJhuE9Pc0IvZcdAh4C
988D87NlJzmNnn6+IGWxDLd//3L8XNb/8tFT2gkc9iOPc7C3Ppxflv0y8sXgZw1C6zTb1FD/a1j5
RxXZwGSL6TzYCLFco/TBFuROhDHQkGbGLuG/urLAaF1z6jVpUdwOKk320oNSB+rEP7pp+VH7i9qY
CkHrDCuuWohrCzRaezeAHQzT0t26BjVUa2EaG7JhK9gpwet23yKfoJmqX+iVByNFXQLeaEGLUwD8
iiHuPAgZHFVCK1Un8AI6oOjHMESQNvcZbsm8MggKCpJixh4SattUlzaCDqlb9GoYhi+V4yWXbIk+
eX0D6rXq3iNdmn0dLhGjdv5QkcFbSndqn5fuyHfbiFkh6uqefK7W2NHOFIW9zXP/Q6wWfVCaLkgo
cwZ5doRCuBTJPzwoHsh/+5goCiVbUUc5rOKSJfzXJzW63pDbHW0OU8Wo1mNwT6ZKdxLVQh8jJmy1
i1WD/LWIdupsU6SP4P/8NMBmpn0CDmISMExrdmKE/uJ1Xx0NFqhS9TWcUFTVztBuqwU0mMUIahtZ
bnfmMcPhNkzZF6JxjjWr0y0+tvYIq9XeZXaFlEcL6y0XzZmCxWVGoNDgSMbVQZKOe0jc/TnMLGAi
puQv5qTGltqpoT1n6bw9JDby/H5BnrOURFcIskIy9L+boHpJhHPw6Hkd43BrajRdi8SAVWTI9mZW
Zsw4ytblvqiya+Vn9NCmfhOIHmYlcR3kMf4Agrmyh237aCcTXchCwQov7fdZtMz6/OFrJenFtCHT
bxFUdNbDqykwMNe19+5KFI+ixU8lUxMhVow4ZjuYAcV8LkjVHnOJvVAHBgCFbBkb4svXQ29v7ZW4
HY+z3iYRDWg0iNPBGKKEassQnesYjScRNoOfd9PDkl14yaedZBIaWIRWLZ37VFXu1yi2XrKYr0TK
+uh7ZIzwE6gi5iI/ZAYDhie8ZqvTMj0Oq/k8nrJPCZC7swQEoI2XbTMraW7bylaQF/mZpdOakwyd
T5kThsxQpu8NI821E8gHN9wSew29Y71M3TBryIpPixMy/+yC76KmDd235MTVIemADdWvP9AoJjHZ
9iO6ok6DLz7ejGscTydHwRC3xYwGmnix0FBO47My1n3sJod+CMrnSBE2u9dl2X9q4dMzPaGWylMU
1UV+Hmv4K6bSCGJT9H5dXa7zf43Vv4sozsEod5JoipE8oHxQEEmTgWhB1q/bKBTHEdVLY8t5661q
kzSHt4mCAKlSEn4jje9u6GKxD5oKyKd7pzpcHnWcvWlBZDwKuDDRtM8rg171yKHHee5lQ0mqfbiC
AQAErP5BnjMbZlTazRa2YOX0ZwKsHA/uaz282H3c7Uwcvi1qePdCJ6HrTBjIoPbTRNhjPRzzzlZb
RPlD46OAcTHU9yOw3GDJzqGuYmRv3UOv4StF0Hh6axbHum7Kc/KjqOz6OGj96iHf8/KASUmZv/ee
/piRdhZpHP/SPZXzlzRBxxDq4MUy7TV35/jm77eLn9vBr9uFLViYlOsFnhfYmsrkz4tQraJk4vAQ
YYpmkCRb4ja0u5w40uNUMgSQlZ1+6ZemOBP/JW7aGWFT5uuLVfrEL9VkuDkNI50wsU+eJ2gt1OYc
M4fQ8XA3MxVl9d1zPhrOWb8id8La2TGDC865G32W2kzXlLMXOHTXvrgpMwYnwminIo9BVj5I2rHR
MWkJj/KLre78fFd5grb90nfbYT3ldVNz0KzaEIzvpr773sux3/39LVp7U386znCLlKvoeinlK0/8
XMd/3VGDAZ1uNUCDillxNc/bpc/NKJW1Lu4iUipbdqU+daaDpj0fewOyHNSgER/nnUEgPvVfO0d+
WRJyDy201YknyW8onMs/XKj9by7Uk24g2cOpb/967ppcq+KUgQJbEAriN9vMKa0X22GHySsGqn0J
BMBbTXJWufqxRnSvwz+8T2t18ZebxanU93nWNos51eyf3ydhq8ix+hEGS9scuykbznXo7Ss9o1i3
ZXz1q0eSyz+UQ1vuz7+fHhoWmI2so4zMeObHVWLJrQolfafVW9SlYFCG1qO8XB/4rMoFCm90X4YR
9qyCKWeWVURplRjU8HpZhNDyx8+/8cYbaFPZRRRSnOb1j6EbxameFkqKQQD4HVaSaTrdDwmxlU6c
3pIZC96UEyW2etr+GD8yT3N+YCKYcwORfiZbiwYo9n54b2NE4GMzbaTbx89LR/ALYK/9PzzWQPy3
m2pz2ue4Ty9BaC3WMvDXk0I7+kGZWC03Y1H4g4GhLG2xW8YJVlRVPrklPrGBaqQD7dn1A8mjCh1f
g3ej6dOJ9xZxRlNc/BGG+hrfWnB8sCb6V1kd7IMpfpxCnM4pkCyaCrd+HX9pJgi6S/ASShpfif7g
xXKFYs82WWoBhjr/aQk0pq95HJCc5yNY2zjPRlgztX9ss/E+W5CWqV5+Ua3DoWuI8AMnznvt26Be
fQqjakhP86iTGzePWsxBACgNzJ5O6VNlMbZXe+C37k2UZRtlGvjrIwKcBH9nJzw87MiATD+k2Iji
Vxj491ORnIbCfXNrwBZr7KpV7RqkHXVWeme/L/E0YHwO1QRt2WrfYbwDaskYxjBkIEACjZBy8CkR
4wBESPhb5bN9VJp12zUO8xsXlYE8Rcg8GS6xTQae4J7X7nAqrH3rC6w+GtKPYgya9iiOlTF3hW7I
DpYAOVubVnCY42DvJGw245mZDvMQ73sRv02jpoSADV1PwCwCMNeOQDwhtI+OC31n1dIPdVzEV9rg
PyWUYtuWJPdIOrRFXVwrXJWxCmk0y4X0mOytW4JvuW3ePYlSamp871ShCZ6YSacEMtfegCsgfHDg
DBZgjPdtrod9DwGyqKpPXCR6P89htv9uZHlQpRQPPsetOIskV8DjC5MpQezE/u/72Qmb32r31kbK
7QpAH4z/aCmZb+IEk4zu0XTnqT65sXV0MqMekCjP7uceCf/B8qZL7GJ/lwZmSNdd2UWeeAxf2ZUA
I2i9XUIvffDbZQYTWhbbqVToVGnSTkNDjkroAZUpqvrRQ9xeiRI6wsR9XIpw3Nih/hL65Z6dZB8p
fcPpyBzLhQdSeUV90bg8ckvgeClqi11NoIGwl8NQkAXQy6NvckP5XOV306KeRVC/VDnxLH27fMxC
ABZSIsmegwiekoHlXfYQwYeGOLgWmIKzkGtA7pDVw9qLW7OO32+xGyLJ65+KNFfIn/IOVsXKIYVr
OBEol18baztq+X3QPgoUgLFbbwg+d/QfmJiuU0gG8W6xIr18qqK8A5VXv0oKQaxP6ceum9ytlHwy
Sz4et0u7BkZq7+ziylrkbDA0go9tOO2EPYbHdIRRUI5Du3HUQ72I4MkLmWUwodmOpRU8RYEDaBGV
r5OAyQnzM4E8DcCmCO/+TdumK/6a2jee1aoOyvduhHEjGJppJxI4MyXaHNsiksC2H7BityPT85wO
0AAwqB99TOWJfz+OSB5yL30pa4QbZRnDtaN5kvEpvFXMd25qe2NSG9djaoXbAq/EWNQ/hEW3QC+L
w6vY1Y+KgI08kwT1mAanozO81ByR0Cq8TfOInE/oswmchvecurRxTgvO9Z20mO97QXJaRizSKSfh
vD5b41LvXD1+LesAS4PHMtkuX4clwEXH+fWmRyYbF5/jeUJ42JKOsxQuiXMwv6ZckTjkkXYHhTSN
zJcmJ/y4ptYuovHNtubmLmjrjC4+oeqNfSMyFx/oSIHnsQXBPeqI3xwZVMFtizZ91aAXburp7BQJ
qoXSAVviS8D6GS6pqK2us2MQV09YiEYKxNjpX13hbAu8KMuch5e+k5dwjjrO3mgA6PQRTVZkyItV
AoiBNvaN79OaaEEIM3besXGRS5jeZg4oTstp0sPcYvVSPR95g1CvMDhpW5zsugvuLX8APU3BzkyY
oZY1wHDmqd7Sp3xkSco2Zlq+MCDEnGbzbRUo6rFF3s8zx+Jtkx4nizbZiijmQxMtp4EYmGmFwZaW
xvlTZeAEWioHBXE0M/ociPoidf95CkZ+WwLH1ILmKo70qz3HaEOi9u6Fqmy+slP5Jr4f2INQpTty
m1SSDsgUPS4d9GI5UdD4CIr0ZF3UUstd5og7SVco4v5tIT3R1kgBhwyBdZqMfCmSlJiGiWVezi5S
QWsb+Izj0w4LQIA2qjMRgpE8Ao1fi/iULNkPNfrLpbEYmUdDVezH06ib6CmwvfngNrBYetQ5lNTO
fikwSxVdYe+BSiGXa6tjMBR7JvDnyIg3NvuNNKl3a9nTs92o58G2/Y0AOsXyEu2lhOZu2pE4+iCm
IojBRy71c+YMHnUD+2qqouKAW+VVgDeCw7I4iCcW8vbyhkobCGVH/jVuJDJtIlTuQGYrm7O0fRUR
gOvUKlAFDYdkpA/aW3W0DbvB4sAr3q0SIW7RqxfbJb2Q4jlACrdzwxJucS7R+0CaQhwxE0aWNJ/s
gsVXj86jO+kP45aIezx5dHXieL7zaz43VctgclzTisa2AmK7ujfM3geQEZZzgo4VZuIy5Cc/Ji7T
8g2lwGJOQ6uCQ4MGZQ78GeE3Knbfqh/9ePpmJ/yYZgyP8TRMQEE8/OC4wXuDMbyM68+FUNDmXfMw
Wnm67wPnU0srJcpyFMe4c9RMfy6LkJnEC7R7tw0uQ7CCIKtVySnCN/0+DcF3FgBmj8P83Q9+OAsM
617T6O00fLgg05AQ1AQqoKSttSACCot3P1+9UsluilNnM85ju5+GtoVlhre0a9XXcJigXQxFsOlU
4IGecMsDPvC1As6+FEn/PoRNdwkIyRiW9kGrCl52gxO/LsojLV1AHRwZblu5pznwvQoHAeqyKw5W
3A0bjVVwTJOIl2D24DDiHSqQGdV2MJ6GEHef3bb3cSXP/go/57hEkW1bj0ELnmzytoM1/KzFFjzD
6WsgXqc+dy+iZa1zW7AmClN2ujT2uaIjfVYpw+N4upuTbNeWXXdwzVQhGTSQshYxPk+099gykmVX
VwldeRbosqNlGjDlJUQQpgZddGFL6AUeqZ7SlPntEGCdnn0xfrDAxh2aGS+nGuYQW9hz04YwjkED
LBzOCQyn2xrQOriNnelim+KS0gR4jN3mY2+l+h6ha9AbDBLFVzs2B2cxBr84k9zBLpD2Vg+92wRI
pmt8gquviWQCrRB8to14JbyRk6mOhHNrkL7fjmXMaBvfZozQAQGnQm7VThsnYrYQ+B0H1py8gMAh
vAsVEp256NWlPUR+nVqA+lU/UidtT567Z10nKsRfPi4VdBW14J+oUd36MTV2FTA8nvC6xZjXdnmA
ks6Fzd7wybFja1MZQ95HGz3E41jDhlOHNJ/lxmkwpViBfpVtfLCTJbxjucnOU4Prf/0v4Qfh3WQh
I8smwN3LVA1n401EFlm1c7sTIcnk1VRwT2fmMHIan9hKvtoKJU4VLYA38zo5VPWq1K/bzxNS9XPV
o04cjZlPLqMRDu/1XWoM98SKxEliapkbG0wNo6cX7Rrr0BcttOkApE2EdV2lINpq30N2vK1934If
rt9gv8tL1uwmCe4infNdB09mcOLhRRFkmU2Pke8+28Y60nCCjWchQY0bIx88cLwux40MYS1RPsUE
PDsgncfzPqmMvBHPrZETG0TltvcisvIb5uWFxS//4qq4O0TrSIVWSJKypVSrNMJ3p6e+nJLdkFXy
sZyhRCScyMaRCCGGDRQ2U2PdCim747jlG5xnm8IriemNTOW1qQPgfsxIjjqrAfz50XYoyQvpJc2+
BOf9MVxNx6kzmvtqosvJPvrdS69tYKlLJDhBdflkLkU075ZOfhQ6dU6JCAisUuVD4PchOTC409dL
kLN87cpYHT3aVMxkAIoQ2LaOYrOV/DC5SXXuZu/QafrgvYdJy+5fIzSYM6SP8whmabLtH5auYDrh
vLTX9ArVpdGdzAxgpsLJvxZ+nN1lBkllEnpqJyFdTXZrLuzL6G2lm27SblL3VkwTeU7WyY558mrl
XMsxfFLeUBycGPvI7/+gXsDTTcbvGQnRIygBQvR9ow+02dqzGoSzb9zmsQtwgqBYe8kW8GhF1Pjn
qGTd9PmV9z/nBnN/gVUD2rYuNiaOh2OUz/W+yS33OKfVR8KzYLSI/j0R8ReZf2/M/LkMAbxqIrWy
NiQ4stQCASgLb8TePtvRveFFA96fqduqwnpUFmSj/fwjc9CrzMjydjNjxIvsrA95rfCBl/lLE89Q
AfwSzTTVNZI2ke2aoJyvcb62Ig291GmqI+wjdvkU9/XHcC7Ksz0x2+TXtlBCz19lNZYnI1P7QcTW
lv0I6WCNotPRqn8IO7A/XRgCUym99sqk3duP8QxcLGWt8Tlq7elXMh2DU3IweRZvvKk7coxrXhy4
DBzF7z1NyS2IYrbb0sUyWpOBNtN6JlVum8SUbrZV2OcY8kseIeUJCiZmjnoqs/glkwLTeMIm1Ur6
/TMDsB7e/ghtKl8ss2el/CGW+a5zACL2Tjfdjz4n0JVA5bDLG5z71oIHzWTVXZep/qWNBky5Jjlb
Td2fV2pAVLXJxk7i5BCmXkvUH74It6vdbRlZ2b4pPBtOL9Xn4lbTKUtT5PaJ6a9O3oLKGPOH3DTm
FZvwMrjFx/WXKB1rehhssemG1n9ZhiU5zvX01KzzgVzWya0rF7ZlX6L0VNBA2pgYn4HmSUqdAxEf
OW2Rxv3WRCxakSi+C/d1jH1AlLc8AoyRC2lYP3vsjukYD1QjLlFl1xtCrFlZYY9PS3dNySC9zZKY
Nn6H/8a1/BBkSkn9kvcgEJAHuQTK7v1h8TeLHSKa94Anecg7exiPflDDie8BluIrbEdgcpJiiWgc
FL/RXK/xrBT/Y2lfDB3BTbY0fPDdS+sGwDgXXphaqLu2Gk8Ue+WFcrZOPJZV7UDf72CLzCb+3iLK
u/NyQ0xHEfABciEs16Uej73fXHxpaXBPmKB0gOs55YTS6RmudrDG0kVBv+v8pr/E2qGe7hGsI7zm
lDha+CV1ekzDnOEcXdO5S4t714PmT2wGsC5IhtRBGB4qGkODN4w7U80G8VgRQ7iK+uQapUhRY7Jp
VdeTHhnGP2InVochdK52rlnCoxAoqU/ClCwbirR2QN5XeDVIzRH34pwel6R2P7h4+ty5afBm8u+T
5SLeNPVBKm0Ab0NSPWlEMgTNOrTRHBssTQzUwyP7om6L6HlOWfxWd7TwvPlLhyUjLiLeaiWKqxvT
C8q6uHylCY39NgXFw6jqWMdNf7S10vs8bQR0Ga9F8Zfu6m4hQrY1IBNwGG6suS5giuTZgx4MJdIw
7caomj+bOrgk2Ty9uAO1iOy9bdOkwbEOHXNnHKdmKzohybZeRONSts3iE34ud5u02UmUTOCGWlB5
RyO+heaVCRb8bW4vi7n/1UrGU6MqyCo1fb3C5/BRt12y10P3KVo5vLXLJ7wWBf+K37AX6tHsBhb5
lT/NLHsuP/he2h2F4Ef4EdM44bQosY2+WzVr50V8qPsVUDHOFHP2xyISTxm/gI5tl6ZgBHpK+sck
JV9gmqA0+X5ekVPg7ayqrI/F1KJGKKrtkjE5bJk/JHTGthVH6XU/bvW0L6dYES/ZnETXn36+8Z0O
oZArGESlI9eO9wCuphzusoYkBnQetEytoEDazIS1LfwUoy59rgSoQDiXlHfDKLeYkPedxLU2ogfB
MFPVu66CSJdXzXDt8uZ+bALU9V7zHkATjTONBZ5dUPhte/j5IZxmhTS0dVavB5c1ocNmbopG0H8b
199DiVIcF7AI7ZNR/DdL2/Bg+9XXftYfopqh5xgjLOdfuIvt3KIBuzY/m/Eg8OFZJYMqKsZFgIuN
x43whUcDySXnrK/eB38FopRJTH4UlswxISqXvk2Qyo1XWHc1jvnTIG1xy0qTI5vsHp1qZPmeuW2W
JJZ1IIdhWzE+U8PCvBytd5Bn2Va6UX+NupBMtnXcOAWMaaN29WLU1dldnSdxidwxLKA4rGaxojb1
wTN0ZWlR5/uiWO8YHiHHRU4QDi3/axg0G3o+pL1a0cGmUUTjse9o6P8oq5hIpdIGvOfE7Z2H+DKs
y7e6F/a90fHjALVnNytztCpynCMkvhis6ZU0EzLfQl4su/Yvtmt/ohMXsrUj6LhtapHhr8W+NI54
yxhEItfF0piub9/iv5XKbe87P2q2bomlFhN1WYWwbPkEdYA4SppO5/Hg2gT8jZJKaV7np+P42Vpf
9BZNXFKU7W5xFQk1vn6IXGfaTC4D10Tq6YmzZbYr7XC+K6ILOzL17eIw5CidCYTAgqUKE3La58NB
NAMcDoXapPUeLTe7Y9rfHgI4lft+svutDOZl7wmGlj2dj1Y/pYILSFxktqqyT1mTgR5ryfUdnCQ9
BX1ywVvh7P3Y/UaLwT8SZH2aW+rgJcHvnEFdYewb0AiiueBaFxpPxNVWsuLQan1u1pn25JWvSYxr
wm5aDk9TmO0IBZabLpPAVExZ7qp1JtoJfYKZqHm9Ynr3mgopLuZvfYUQq8BcmXlY9CjgMR+HLB5g
MNED1frd6/oFnsylC2rnWA/We1cqVATdh7mK1JMS4QckSs1Vp8ICI9aRd5N6FEctwhmnwW5DkXU7
51gbE5mWj12DtGyNWzAtCy5mgd0Qw24t/fiDSSBTmgFpRD/bbx5sKR002THM3OBcVxOkSpzLHDdU
hCi3ohWzldMn18ygEfg5JpP0/ES1r0TwUNScscaxdVkDvXHnWll2+flHJEgypLeIdWFIeXFSXPJq
NWxU2H+OtNzOaZjd2yR/wrBFNzTO4Zs9kqGiAjJAvFS+L7QvbipMLF3vcIhgZIfBPZcHbVm4MVaG
IFoHDjPB6ulxPnskls29WS4WIWtJqLDrJqzDECIMzoqSehVejeuarbYqGENc8UjyPORiIp0rp5p3
YvIv7JDPGesE70wfHO3Rna9SNF88k5KM3dsBvQr7XISwvdIK/pygHJW10910c1ycw8Gf9pLMSD9S
/IQl8QjLBB5ZLgJ+vMEhHbbLW5g5j23oX+qyaM+iU92DH7bfvdbEn1qBwMJ1W31AGfQuI3emzk2/
OqIiI6Nzt/HS6WuGTCKHAaXb5lNm5a/UpMFNmGmAif6ttovyVJPRnGSq3egRa/6kEIo0qTa7sYhB
nbHPvrkua7vnWh8LubzMeYbOXU7znT3QECn5aajo7JfnsY5AM07m6LYR6aeTVW7KZT0QJ8OppXt6
AXjB7Do/FNUQ3LZreu8U/gjbtPiwOMu3vEo8ut20KYKAGWsU7JYVwYQJ4mATe0XgY9khoUGt6W7n
MR5OZdkMp6EH7V8GGmi4/jbrAKEHJ6FNV+MSjjyHiG67gR8D/yDwFO+OHD/aVeHvCo+A+yWNN0NS
GGIaw2eYfg6aW5rq1dTKZ09aWKdQJW6ICGPlU89LnLyR7RsR1g2cP+G+b87cMkKJp7rfOZx0w+CY
zTHOz4w9sJ3MoXXFdJpi86EtQ+ixVbCgGX7GP0F2WoCrrZlrcOlVdcsKx2fNYWi7jsu2TeLCq0U8
+dB0wUytOX3spXOfD/NrZKatHXD0jbvX3kmu3SJpD/oTfqDsKUngUrReTuA17bib4JD6K2xDx/Mt
yXJlzVGhsdlH1IgssyufajpZm2HE5NQleg2zBSBHz+1zl9hM2QxFm+fSjvGnFYzZvNP4w+Qs78Oa
04zvn+cQSx4vx+16MSmHO5177L5uwVXWAeQk/Vy44XPbKVyfhHNNGOSC3oXw0Zck5vn30+JNe+Sl
020f6/rg9EsB/zsk4L0CD+MlLbTS/tqjOYQgmLnm0ld9fZupmhCUxCdwxsqircfqiLQK4VTaNz/y
ZiDoL56sXRv2x36K76jhwmvUdhZ2BBIuxijDdLm818XIm9PRYDRxBJaOdk8sbDA35nM10iisV8K+
/6VL5FsZH5sxC/bxhPKia4b50ihxzVrY66njEywzv0eKaUNakMk9UFA15fCoxyg65sEAzpvpEGcO
soldZESw85YakL+zlifDa8s96SVHvhFRTjv5z0UbvinjBFyWZq4+Ju9WFz37NIfITAjKXZcsHLNJ
tBcew9keUqJbuZyxaBtNBsiHFOzLdJBBPZqq2nDuDYCvsi5WYYkxFx97G7gPVsNewGkSbAOtc7MC
DOuowl9hYFYx5cCxQSeGXzAM6N5YwYshZd0HW11F5xjV23/xl2qkigFeUJSfEAk+eAY7cqQYYVb2
fgQnPvDR1cSnFsnFPO0Dd0TrND+U5XSKoxhK02m6yy1M+Q4l9TLMX5yM/LXKe/Ug7ddBf9cVDlC8
H15s9pmVvrgLWeaRGG//S3h0SJtCUVrjYM4nesZ1rZ61W53GPH1JGRQ6ubz2IfagnxKC/7MOt/9b
vGsa1Tr2vv+Nd+0Bw1kfffmTc8Nev+UP14b6zUaUHmiFmMfDfqFQ+/wunLdc+zfHt10PzbzreL5A
r/kv+5rzm+1JtX5FrY43B8/bH6YNV/wm0Lc7fIWpuGbf/k+E83+Rdkv8IlweFja8ITT7bPEXOdZY
laQIi9S/jXSaoK/6NjEnHKvFuzdOR9CSp1+C2FhbvzfXn6NvyCHy2BfZfjD1SxlpfbKJl1YBKVL0
pubNL/fy30jP/yIX4/o8G2W30ApjCVe5Ogh+VaKwWSZljOnl1ppUtot6DGtGYL9uzpxfvBtSuQIC
SIPD0IL5lEmVPiK19bYIMx/rGk6Pj8ZfEVL2oYFY0drrSajp1db5H4Sd13LkSpZlv8jNoBzilaEl
I4KaLzCmIDTgkA7g62cFe3qmqrqt6gV2yczLDEYA7sfP2XvtoAdNfh91+kX9KMvdHI3xYW6BGtyb
aIjsv+rKdjlkMzqkUkb9FU0gZavCWRpl3e+jOvlCIzueQfxHJAyk18h2o2UTZ0ynbPOLhc7ZIWyL
LoO27XNDivsQ6psNaf4/vUX3t+D/K+rubxFDPdvkFsPG45h3n9E/vkW1O1XoICr843zY8DMQu/1c
crfzD7WG+SOpUR7cFuFJ5oQk67jgI6Wl6407NeOC2EL/QINrE0XmeIgnUyzNLI8OIyKzgK3yqkbx
DpsTllRvhVdP9EgWdP5cuWS9KUHM48h4TSsVnuLyPnHwWasbNtOjyUCZhIqNVzT+m+ZV0MiwvUOK
5OPt3mCd+zjZT7bvLiPwgUsR2eo2SQbN//4m+pEr/cs7hDeTIzB2J7rfP+6RfxDU3ac4RRTbetGi
jxhHeIQ5HZCIScYtze3wPHQ2dSgpQ/fRF8iIGf9vTRFJIDORx5TAKbrk7tQN8qxGJ1ubPZl2YTbC
d2jcx8lyspPbtfkpLqzP/D5y/flWlyAlCgbw8BVjl6sFlGaZO0Kt6eMZwFa4ENnlPZhI97dzgE1d
OkN2DeixWmnkfk95e5HloK7NbBz1HKmDGu3qvy7SVP/3SzdUeMWxOoRJRl7qLO2zkVbJVnfNNiNe
/ZR5fnUSYWcsssiGbGRHi9Svsk+ZS2+Nxh3rqS1NyBnqPkqLd4OfkJx3/+rnWwkHoCNdFijCXk4H
NusPdAi6Q3cXlqItlGE6wcqNnDNxVg19mfY/rQHWP+shucFdi36Y++NQCzzP/ZcbXGRBS3r6yMHX
F8bSqqz8HMfehbdlArRiN5vIgGrFuSl90XaHAsqv8+fiHjweGwSKyDGiC0OtmmvCNLrOv9UzgzYn
wRRZ2qRk2So7t9nEjXvOh6F+Jc6FRlvlVqfSwtxuR3Ox4dinT8rR6X8Q2/l3b8o/3ZsuvmE2BnqR
8v4r/ssCN8xp5ppdCmdN61+IJTWiI5r9oTMlO3pkp9gYGRmO8inW4YdDeHprmgmCp/B3nIAtNEQY
X3++NQ93IKyLzOznez+XwvWg4w9U+uFk0PO3k1eGEfF2SDNn6YdZ+iraiqiNIFllTg9Ib4Df+XPx
hmmnxDCcdTFONw7Z7r5GZ0QLk78RN/l0s70YFDA7AGqcB9cN2ksRzcbFbUJiNhDPLX++/Ll4Teox
cvWJw6sncQ41o8SQj/0Lq8Ilm/z4xXLUQBJgu2xy17rrHZMPf8o+zJBwG8PsqwsHnu1IKEHkuCJd
jQ3yDW6ZgH9ErYq5rDjEk8LS0hbZlabh7swcHMNszAUnCV9zjGrV2vD6m1tazmOT2NFr5Fr7XkbV
tU/rCOYNgXcU7TftqD//fvmR/8tHzCLtWhgs+XyR9P7zAo31yE2MEAf04EuggHBfosLJnquJRvDc
vkelJz8ilCjo8h9Yr739f13oJOMrANZvEZo6Og2oGmYvazIGCGaY46v0B//4c7Gywj/aOTCIgoZN
0vlRvRxy63OYgm4TcLg5IgEp9xMjkoTz1spM7Hrntrb5Hs+Pqg/IinZdKM+UIwfD6UJgxQzr8nF4
jyf/V1FJ509Wkd9kbztVladIpoiTa7WK09YAnrITqdnsszyAkD0ZcwjAqP7vi1e7y3//dprmP6tT
7+uBh9ULmYFj+D7PDMXRP254ozCtqaG5sNDMOF2HhKZCe3Qj76fdQob408U0dLuYlihaXlB494tv
PqNpNK7p4EXn3gfCw0+GW/Pfl1qTlDCGIG47N1ygdqZkgJ1IhwU5S42axC/IiCqRRjLak3ssQsOG
xRMNaMyGP60iWaUXP6jmW2HGRM3YoVjR+6VPyIigwjd1bTJagqX0AR/azltg8oiIQE/Q1GvjWNt/
JtTgW0qokXOR01zb+wVoMslCbaCWtfRXnHLxxppTtPPn5moEWX3oSW9+MMzQWPNOET4hVLCkd/Fq
xSM2euSPKdOhR9fr9wnOhsPPZZ5DechF/ClpitODbcWpz+jNtTMptra1FV0eXibOlTCF581kdsZJ
3tHc7WTSJqqti3e/1O1IzDLONbhAc4fInhMvB0rajIHqr4YxGMtAieLsNDD6wgg7Rtcz+O7M/FHG
SCoVBPhjNTj6MHsloZR5WX3qZHzv1djcxoiogDgw6gWKzPJT5d1zQSP52DJnuf5cqnnaMBq19kz3
UaeEnmSqbMuTTsVv36jK3//+rrP/x0Psmd7d2uxZto8u8V+17h4U2XLqPZr/zXKUg7rh9lPbRoWk
e/CBn2RvlYc8QP3cWSQ3xEU/UFRmu2FqFQ3svN0WXfndyIKmRlwF6M0S7+1nGEzL/k+WMJONhcPI
H+RPROJvCTi4Vaa4OZMGetNamyQBEfVzKWqmC2FiwVKL3eFF2fai0cn89u9/Ze5+TiD/tDl5FN5U
XqxeOCsx8f7Lk1YHne59B/aAcd/rp+r554IIjFgc17ppyzFP0eh/tLlEG98xLEEuVWCXot6UQ5a8
Yucpj4QDwgdFdvSKqtzd6+Eeu3r/Uzd08bQ4nly02o5fxzDGUMt8DePCelJm/uKncfTgAY4PkbYN
Rt7dhA3dJeoYyf582daFxYAmDtgkDfk94lA8jRX73dT5l0YhpmzL1llR028g4MLhaMlrHUaNhq1+
xbqLnpbZq5nUhLNig4ri+hM72K6Nkz9+RuaSyGhkZ8FnKDNgR8BMZfcx2cE73XMCmv8y6/kuIbPO
KgN/KMg1ibPpc7TZ0GzaVbggUKHNGqlRNH3VmoBvw8bR60bZYrRzJDKuswmqCDpU3gO0yZGS1Np/
xJoYzp9BV2oSV5KziVS3K8pL2gwfaSO3mZd9YcjdBDWRQqZE6ljVWbeo0pk1HJnXetA+mo6iw4sA
tKkkR13PLk6imJzUIkB05UUPsSDyTFXZEwKodT8EVFEyfE2T9L0Rz65bPw2TB8zRIT4UcdVnB5tn
Obj6TZScHUTPYKO+E35G8Zj6BKn3BkpkpxhfaJ73C40ap9Uba5ifMCQ+pOIlDuBcxGWAVFRdM69T
qzEaNoap8DC3CTEKFuaQhAFnPVbFumiYsDZmuGms8q22W5htRoIqLEd/Z8h6gng654Rvgvrv2d8X
Nk0fu0k2tWmvzUzggo6x94matnZK52Tog3ptq+g3HlkhPP8PfakdM7l0bSWxszaZae9AkgZOizdK
jGeJ0JMpbG+g1HzkzMPqRB4CRkgGN+OqCIjtcsij8PuSjC04v6OAemaiL0St4MuF1RswSvASDPQ3
5SCOThjF+1KiYu7RV+nYIAesR6buIYNH3WeF5CxJNZIyo7IDvxkMSIcssdAK6ZH1Fj5SQFX5RMC7
Mr9joiIOg4WRmLBu2ErEdTS9AYR00w+M7XxfbV1LLa2SQ/KIUspSch8HOdSYEXK0gmDG+8mAo9ag
jzGTywlMm5XNr0x1ylXrkAmY9XyfDdFbu6x6W2nBExvB+jscdrcDGaarAdFXUr4GJI8XVaCXiCgq
++QCelh2ndFhWGua58LwvvOGsZaEwTbSNpgaCgzt8HHWLoKjOLcxjcbiYs5PtSx/tRFjyJgJzMwS
wjQFiUzgbCdG2Uh1HhzLPKkxuPRWCm+yJwMdgBOaCHDxafYqDONLOJq9KHrLmRZOsbEd3OEhe05i
iFVonmEDVN5jNyaPo+lP++6tD0jbGVXwgWWVJDqkJXM2kJzERmV/4qH6HXsfpmihL+p75Ext7ofx
L0r66qPghesRbibDOe9a7CO7gQc63dPvjBBBcM3DPMnqZmXBl5vN5hb5bLCkj3GPz6scDCF+tMx9
Z1h7iTBPgzEykhwZ+o/l9CKTdNtGFYrvgI3Q7ttxWWnD2hsNLFSThEVFpPtel42zmot6BFHoeis9
1dcAOQ82ELS0TvoLjwxR8ikgUjqcfohhYJ4GTnlRTgpRUH7ayVRvU5W/zsq9FPtwr32ewEaP26Lm
SStBjKxMOhZYDYNgW0drN8n++lgGcrteD3NXrsKyMDbSBSYYAhGSDPqmyZ2287IaSDtram3tVRk+
VdciA78XOTOt2iIkYrHa9XnIiEi71pri75XSQ5wCbYI/9iRqS2Sx7PtJgB+GpGpnzxz3nQAg/0gL
5swH/p3mvK5WJQKFvZiXE0GZneivmsS4zkX4hJ5go6ZyOHnM6WH9KD6EoN/KPukeBtT3tWz2zIwH
bwLNkPFjMOS+R4bbIf2r14ViVK1iA1K+gQExqbuXNkxdjAKq5oeBibfVX8aegXlLmCWnsAbQ+JX2
KmqIETdr4h7NsDg16o5HC6e3TkEwnC1tLlWo4TMxVFh5DU+uKSyAZQk8u1aH5NMUf30/yd+LLAQQ
F6GfTubiUtoXhKkvDOdujeXWmyg7N21/Tbp1re3nsoJlGarkyeuco5bDWqXpTEN5xoaW5X+7tknW
xTjqpXBHiAjemGHgdv6GOfAUv72Hw/gQEPS09a2QfGiVJ7fSUyx9stv08K3rLvEgWqOjzyfSNksm
e02wtnKTN842b8Kn3GMMxGhnAtJnIiV1nk2nLpcpYsjlHOTXdDJMFBhL5z7CVG1N+mIGANYrtyW4
mBUNIGNjiXiZJH8sf653cc6CqOek2Dl1faz60F0gSjVWAQOANY+CqoffQcV/5EPubdRoQK70GawT
WpVylz+z2b7WA7DcYPDQJZFgL3VMDjcoxcHy9BmlL2GwafYXw96wDsCuakZ3C8+BZ5EmHMCMaXzx
OXKtC7v6bfd3G1lavtgIy0P7KcXav3Cr9lXaAPw0xCUlmY32lljxUQPEFyViHXxqugbUXOfR0pYl
fk2HCUGMVzP1mLwLyuJDK9S71qSGwRf5ZZD+wHwPQHxWsj9UhOok/XGg04H5hVlzMRI2GCU0sFQC
5tuPMR6VfChzmtrwaLMACdgotxWCfXReQzGdek7PiDUdvXW7KMNeouOdHM2TIcPbPJbPmTFtTO6x
0G3cVa1jDCJRgyYUusmUpL+Q+F2aVIDmxOGxKlyNTwxbW4AvDkX3V16QPBylimiM0Tp0GfO6n4s5
9WxNbH6q8PKji4/qQmAAJ9C+ONbqiS5keYiyoTiUEMsPnCskTHj/2zPY1hlNYon1116DT73DQLiG
99Jj1HCJ06KBR4zdxJr30Ftuvwm/LGIU77J4SqvhDni3h3f0yO/McJu1XzDzSsLxpe/0J4aue9ei
2A3V/YjbCtLNEKIAVkfvm2BQgpEH45dCMSA9txn991bRJizsfePl7oEmIfXDHwCWuHAlkQhDCSUC
vzTGs14Ze6wE6H3rq1uV6WoIfPzm943PZa/3km7FOG1V8JJx7mlieNL5F90+0oYc1sxmIv+9Bvuy
KkpiM7IMRmvrwwklR+TNJmEgQxnWmjmDRWNTuw5uA2HhRGR+H4RKXxTkmmBo9qpFqdFL5Ceyij8i
4iJqGo9NPOv1oIqTkSfLqYk+Y5f7T4ePqRc/eBb1kOYvTJo6ZpLeITDiXewxeW77P0nkbkXr0B2u
njXTpKwjMATGz0swIbwYNfmVvb/Srvi2OjLbYydcYczNlxp/7oOnhlWW1PcO/JG5NmNIVGwPSbS3
ghQj7dj9Dkd0RdRdi9Dq30fDb3bTvO96mgcRJ5q8Jds1BveBh/tlnpcqwMmV3q32jt2tAb9DkRtw
LaK+8xiRYM0OlqYSINawsDgNzAiToMDUuUtyEsQN7dwhX1Ic9T0EMXU3lyv32y+4H0QBCfWQjmly
iO+XqKi3ukcwNrXWArMyfk7jHhikGPJSPqnU7ld0wDEWwa+Kn62x0dusJKxpHnv8frZIFyWs/MDE
GDzMKJmM6p4CkyOLTNCn1Cb/axtiIZ18+cjxlSq1pDiauss8cg8OkQN0e/AwXpH8hs3hLQmHo86D
bZqEl6JILAQ89oRPIUg2AgkqZdL8SPrT20y0SoscQQ4xIat8br4GTC5SMtsMWgV9OuxddqlVa9zR
55lc1AWqWUfUn9p3QXKizOTeLogldkiGHZFFCAIFzIy7XYQOcepG/DtW9i2vELjozkVIogioNQUL
ToIZ2SooaC0IJ3tkSEiUBLrKlGNCPjV/7LjKliav7iEjoXHQxzC1z7OJPzjNElT6Y22dZlJOq7Lx
Hly2Bk5BjFYHo+b4hmqI4FdRV92DzXP84JhkJqHRvAtPx2uK749MyfZx9CO9q4wEN1FMVuTkUhfK
5FBP81eBrwIMaX+q7wjdoMVFiex25bYea37N2Sae571r4Eo2DedjmvplMQTHoHCvQz+H96A7VNmK
uKeih3UfSJIJeyffTUP7ouJ8Je7ukiyCFaUYrhC/2C/bzPjEi5jvRVPYD35Sf7aovWhRYwsrrKCF
VOA8htOHV2WPKe7ABzETeCE4F7jm/JUbRrRqLGs9R2QaWWNyyFO2IkvxvHXxuYmQZ7vzTIi5D2Y/
Krx5dRd8Jc2fhCQgDJ6AHG1SetTowalKIU/oIiG6bEtd/5ghsrtE3fjisKioEX9rU/J/+R5dtPA6
jgKLRHwrsK/BqrgNidIPwo2dTYGXgbwhTsBeFuibLAUoCVrtWXs0TevLioadKQuX3W9YwZdJtwZq
D4/1ZduYCfkMSMIWfY3YGiXVEHr4F3x5bUT8QQXOBNv5DBn6oCKSLxmj8Gxo5ZK5++MwvvkTx3vE
PT0UGR4LwYixByXj3PsJEz6o2DpmmTA3Vei+9IW6RPKukIn0snRxwHXCusQdL6NEladUM+yn0CXf
HZI3PK/CEjg0MNzxy40YZq05aZZt6Xq7oSNqAQKjSGZFELp6bZXzxROWLPuA02xuNBPyAfQw8Rx/
4cmjNNfIxAGAIHlsVeatc5jkMg8pNfHDlqaJhiC6E8Xj94yIb6X5AaLn/N2JjohAzXOAXwf7y/wn
jdR7ZIMK83R/7AGLAoG+RyOZmFNn56nou4dGGHrnh/lzxswsJp3eyZCu+1YL8wk24DKMZgKk7WeS
HHOrWlpsyHvhZruEeRdIFV2vkcbzASHSLYXxYdbyzHQ3JGaM5Wrui78RJWmTr2UUFptOD78rZyx3
VQseE8B4kpXd2brgGifz2zbbNYMNIBV9zyLJyHQnBFOIbrCBIsWwK9OKnsfAwTKSl5q8a9+PIl4w
frmKNa9JXbCjCJoQi6gF0myWCeACmKTtRTI07rYbvCNFzVNYMYOZrGHVYu0kM0N+mxbrIgMbWWdr
7DFP4XzGEkF7YErqA5RvfNFNvWQimj5mjf4z6LllhpztgxHTcjawpwSNeaC27tjNvltfg8Cvh0Pj
Q10Zmm/UpsWmJCRrCI0PCFQHUQAXSe9LUdSRsdBAECF+1mBaKINuNbqrQccH7lc6AiInlTs5pSE1
f57YX/ZUfglVMmgYigUaJBiIBO3NzKIZdoRrH46b3zgXd3QIAZF8SC4sOn4FVMHuvCx8bFpWFd2M
3rzHtuUvnt0BRolx+IDd4mwbDy7VA3TrhIphUsld/MntKIyWXetCHcwMy/Hksg6Za3VWuXasWN7/
Iv/ckN0aka062K/aKj4aZ+95BaynUM5EwBBxilsO3f0IoMB9kSIWh36iQ21UBFUkpOu4fV+tURQ/
FWGD8LgfimXCzyHYD0eJNqlIqV8bjcaec+39PhHHJIRnyzOUsdTPzlGA1RKKVOA6szCCtAfFwG1R
D8h3SoqBlWbK7AmEmMl4icpk7/QYUgcCEiQAZXSa+bRokoJU+wCC2Ltw80OG3ijMkn2X1Y82OGuN
OJZ6JLp0oQR31Zh/cyu4pHPD3Tb1T0YbY6PDzwXhKf9sSUIOCs2tQ6uOzzr7jMFLajUsjczn9FTr
TTBhjNbGa+ZEI2nKAxk8uX0cOydbGgnFqDknwyIzkduYfQZJNfzF9AZ+C6AQ3PfhMjDlU5/PyeWm
BgNhYa9uKmlPwioxzkX4Gn7h98vDMeBhk7shnyoU5zD33QbLsFtgEYqeq8Z8xpOR9Na6mKF709Pg
i/IrCepd2Xdb5WBvTfRdg0jeuapb2OFF8ThnzohOmDhZyWn256tsZILceriJendj2W20bQd2JG0G
al+a1mvZEJlwHx1ZRUaPLkpeVWNHnNyA/HpoOjF3WhxOkB4aMeJ8bPV2VdPyBkrrDtbfsUvEXgPl
0eSpTk5Yb4REYjL4CqMMadgjoYhNtiXxGmN9TlqRRWntdiPko4b/qfpKNG0hXhem1vGeRYLbKUjr
ZSrdLztmAqzsXpIfEi2KOrKukW6pwOltMBMj2RPucpFS2YzaenHc5q0a6RaYwRRtAHXdogIMfVwa
f9sCcsLoEIJuzSQRmANk8dmol7S/X8oppME7uI/Y6HEuVGvJwXwbEQnQXhsDnFeT4cvpYmK3RErr
YnA/NgmhV9gNf7k+iba2yC+9BwekzhEYFqFF3kj3nVsGlXcavYeYd9K8uJhdrfeBzog500O4LSL3
2Lftn8z8rr2IOI2IRcS2Xn3PDEnni9sHMbBEpPdgpHJaOQZHIVUnq6bvimuXxJuRhOKtg9gv2hvj
5O9ki3QFshBGTCtk+Wk+83GKl0fDcOjhQ7ni+W/IJYHeM7aY8GPnpSzAV4y9F2+V6fpnZ6z6B/hy
nITuOVDZvma66FcXh0GILfiQpHiClEYJmeQnNJOfiFbpD/RiNQUzHR3ffQq76lhIpu8hllE2Ulap
OHv1dJrvhK1oBBrU2CEtfhx3j2JiFcMMSbRLRtVq51jOjQrMgUktaGQOpK17iWPqGTB2+5Vqwzjo
+2Ew7eTGHU2IFTSKPMYLXh+fxrkj3srxnVWDPW5dNqTtjNpGJUB3wiYjm1dMN8DMziINsVA1uAwC
5g5bjPi/q7ylRdzWw4KaODKf7LkhbaUxd00OcqkmbpskOfSLY7Y12bweKou0raie/xp+2RNcQwSP
5F4EqdDsUsh8D4VQA7/b+JXgIUxplJMKCgIfzlAOILCfOtZJJ3vLMar10NKeDIS4eiRKB5YT9BWj
/tAiHHfdk9049Ym8SvplC9cRw8bXltrgfD/H0DACk6xQ7sS/BAIGfBiZ0TOjSSlyUGz9ZYiBjrU4
9jxebBc49azcbzdBwL5fJA51zRdrGf8wg3k4TxCN/MfJTPZpmDwlVCSjzw0kQ1ZO3fEA5g3SoQYP
gV8G1XYuwQYVGe6/ITlYiCl39Sg/xP0zn5mLbuWM95YwKbYD8eCiI0IPCeAOAmtTgddkWPjdifmv
oge45Oj1ZZrUyHASCGdrLxN6mX2bFds8oFYqJchETq8ExDs++gciEXIt53XeDe9eNz9EVXqaYQNs
4nk3pxy8UgBLVvBK65oWB3Z0K6VHpxvva/Q4LScBuQVmTmjHyPhjH9C+7KaMNkAQtZvIYjf24wra
FiOGOjYJnApJqQkN79GCkmKZktadWCkGFk9h0IM74UwTjsWNjLU0wjjoJbvGoxTyEggNXhOVqKjw
q7V/IQHy3uW0sngjN4PfXrt0hhEQdBYHZ/FSiMR6aEMCt2wUvEwgSMWJ8yWuaYt4yBk8kON9Fxmh
xr75KDMfc1xDuCPsTZ6CgCCxtEZVq2lpRWMDYaQN3yj4w1VIvdLDnjx5KvntZ6DleyJQjkg6uE1b
nDQBVae+cx0723zWdxW7mVYbi4r5oTRGxks+Z/RIOMQdlcZ08fppX7pldGP76HZM67kHnDhYhe0o
cKkb4VlSuJx9455XWs6o/on/wHQcHBCQdGc79DmbRdUxMb3mLHyCFaGXLJR4LbX6jlJ2ILOS3ZGF
mxCzJpw2E5Xb2nOCvzJOD1btN8e0GB+aHl3PaKr4ouq8pE+pKNtpqhMBNPwSsAlKdyp3VpzQrsvM
5ozRV5J43XW/05EA09p+MOzSuAN95LoDzHRqJD2BJC+bZeMb+qTrvsDNV6J8r7obPv6iq9sbg8LV
MFeaHhgcvtAD+4tJvuW9eHTxvu26yB0eEwmxykenvwWZi28s/eqLTl7StElvWG3kYZbxu9+K5PZz
SQcC32KHQ7sNIC92ExASFMw3zgfIHhxisocqZCKdwKmQFYYZ/FnjJjTVdNW+si99zlHC/BhQNezj
KkzIPVfpVVDIPoxdSPIsf6jzwtkL/DgXc4C2P9QpY1PliAu9Lr3CkeQCk4m7pcB5v/aCrL1haW5v
TevwDMb6bGSyuQXVFB745QntLEhDyQx7nxSW/xR6vyPFmZkhOfGWbGdHUwpn2dhOfXRNABIk0zV4
3E8WKcfGbA2EmL9MvqpvnKn1U2zYDdEFc7L5+dKY0dADYC3WU+D9qXoefDIAcu2Xz7kkg9PJqm8i
QgmDqdvm2S8tDx1jEax//jDqalbtCIOGnd6MOg7etAVXzyvrYhvMg/0sNfPUITHWoU8JaqT2uGlt
IBsicconK+Ij5CzCqhy15ZNn9WJhT8I5Fw63S6YW7ns1+tW3leDjRNhYnGI5MNiZhbuEPDCegziJ
VnEbX+YobRmge1/24LifDROuRd342yZz/GvpMOQYB/dPyIn6vuk4PDRfYx5/RrixXhobIG6rvGvq
k5RgVl2NfqrXy75py829f3qMZZ3unbtWr6ito0oLhUDW6r+bxnr2hGvcSGOxYJ4B1NEfairW0FPr
o2PTKXcE0LbUf44jmygLIdEO9TzWY3P2UsbKuLCw8TjutNEdoVlV89J0Uf2UcVIyzVOfTMNbZYYV
SkoSuYByNWaBgSjCUWDWVnSAxbx2SyMir7lkBCaf/dReCA8aRWy36Rbuyi0QWXWWggisMtYxHNLM
Oon8brTnredNIXpJF91rIU2McLPk3oqSFSzPmlAGsQL4GL5Jyq29IdHpJ/JbpU60ULjwblnaPE9a
WHtYKxlNN0DUna3iI+2VK9QSaxkao7XwIcNgcPFN0uSQxDEmn+he5BUSrHLTSOjDkJfxutRCXic3
Lx9pQK/Hugueyr7EvK68w+AEezmU+dqniUQUMI5/q4+OvV3Uq2Lqbs30M0ixGHv4VX2050Lu655l
P5Y5AlIMm4bjH4qAuUdpDcPaTgCfWLZTolSeP1l/w62XeWLXJ+lArexuIhEUNxO0wra5zzAr9x1T
pruTCom06kaHJyE5IxJ9TykXzlXjl7yqglAPzvybtq0vWYdAJWrib92a/vnnUo7u1qsLsZ2QCAL/
+QsFis0UmsRce78y2ggyV4q5gM8odrScY8JeFIi+OWeBv5qsINpPbiJXTeBuAzY8QLeEaPouN6oS
RIGaobuzo0gvOE0jf3EvmSAplL0uQIuLkxTq0nKKRLENO/qgM6SUpXASWGiDmg6eANlquglngfou
5cVPhS/I7HYJ2Y6Rqu3fRWkv76kshdkab7k5TUfmg4gg0jF7kpW7NO3UP/xcqgSdtIjemqEor14R
OTccRkT19e8RQpa1wRhln1hmvLWq9tOoPGthFekfx6KO8KPJvfooKiH33Rs7M43a1uuOpXU347dI
HQfgLLCfzkFAK6ZWAkdjVpYX10DX5ckuXho5A34OW82XFXR/gkdz1uqWsSs7OqfiqnDkOqbbM1z1
cjQskIfjCWNWGvVI+MrmqSj+llG5nbJ5erSw/LyEWvwRNVp1kU7nBFfv3s+ynUqATOQSyo8l05Mh
iJoebPk6daU81n7rn1PQ7TBy1An/FiZ2Jnw6i8xr1hFc4sxm9iCAblOxRuamLFRAum1KBHiGbVT0
Ng0QSwYoI9QVKcx8hcvi3AZ/PDSVsMDwcUDJQC0ArCBsyUOZ6OdEkVqDXGV2FB4V0DF6eJAbZGwQ
b8cKtQnsabrOo7OLZ+Wdo5GErqrNu2OK03j0yZZJ798fbUyxhBM7beZc8opBYtDaM735bngA+sYS
lfbWqp1qQlY4VGJ+vvfWU0cfp9LxDmNjmYxmBgYUrSMIdA/n19wxNiK2kq9FJ019wlNLLlxUWwvT
8AjOAeK3Kvsp22k8jpjSuORhSrOBMB6/1Qhggx7lv5/+8sOX/k6lwvjOuJz1nITy2g5vZRIGVBw0
mswgW0MADJ5btw2eq/rDYsr26Mz+DSIU6awzkfDDqBw0z3d7t2/IfWqTiVm3nA3rOrm2W4DaD1Fu
m1f6YuJkAmXre0LHiAKzGek3rzNT7k3s85nbnl+s4DvRdarLgrDSYhsj71lMc/FcQAmBzze3yzDv
ESE6RAeHWa8eZZ+qx8gEpdI+xxjmD20Wop81ojfdyenMQ3odMIN8E2/g1W20LMt25Gwpce/+vzqn
0nLHFP1nTwgw4X4afb//P9ydV3LsWpqdR4QOePMKkz6ZjslM8gVB8pDw3mM4PRVNTB9OSxFdJak6
FKEnPdxz69SlyySwsff61/pWzkjd1f1Mc/+yd0szwGBMISRfjdZlHURbV5uUFQ0iGErB6sg6Z7TL
ySlYwhi/nyqW4pnnEC19C1fCGtmk1AZFuzrtjEaL2sh9RXVrBSMwEml/J0dHwbEKk4FPCPZRCH8i
blvjVe/9NaaGJQuuxW/BvBJ1GuuVQv9J6WXNxrC4SmFLx4+Zg9oAGMAZRSjctBMntzb0jCFb2h/9
0dN782YxbMwLXbspFnpUHUSfaZiiAgZ5fah8TC+deFJL+r+nWrxlsGsPNJrQPPSsjUhblUYnvfo5
GD2OFGiwc2TtGHo6LakJKn4NlDsRLRskp+UFAdIRror6YKQZWp0fw0EjfbJCy2fSIOGIs6qYuYjp
V4aTzqV8skaSZ3MbKhs1C6iGLMFHVb2QnLG9Meuv25e/f5N9oIF4L02qWQDQAr/+VLW+w3426mgT
Ybehu6BYYw6kSFSSymtlleVVpUlRqPKTxb7hmIYcb5pZOwRyyR+MmZxZgu0m9UF/ljEanc2E7kpT
0c6B2l0hG9AUCQn0dYhf5VCU73//kiu30hLIcwbyq8b++FhqOWmFeLbeJ6Mkl19TAZlF6RrajX9p
tCm7/GsH5F/z/X825xsmtGpTw7uN2icp4j/BhdWc5vkoArzqT+pnKkQfo65u+ywm7Uoo1k4kGL4L
2r72mGAMULfHT+DagALbrtn8Fz/LX4fpP/wwmmKosoJeYWoysbF/6jipkrBveh8zE6w8BSdPI170
GNKooYCyUuOy3VtLMCOS8sAWO5CT+TRyQ4fTVrfAbCi+2K14vBV2UuUaCu8MLSHDPxMqb1kcpAgk
kuFMtbxUtpeA3MbCR+qsFYiWw2IeWZEBMEyc/0bSHjkrFWfSwyfyU/3x7x8CKW43H7H2/P2rGH+V
EaaBTDb6PbAjt+mbZkOmWd9jEAq3NYnnvQUiazvlcUUT7YfW8+jsqPWD89FRTQ3645mRK2tjMzv3
yx9hw302K9IIqsNkT84Fn64UBZVVkVO803p+T/tW25uhhnOn6DHZ+joUOWhiALJtpPRkM7P9sWcd
Ly0H+B5XJGcLvo76rhjWRjDKZRxIV7zC5xRmbIISLtpHPvYkQ5M0fymHuUcgLEZHSPzi2qFWu7SE
GKu/d4ESwclqhWMVjE/ZH+M3xkNkSUbal1vlMWLyuf79w1TZGJLykVfFviAo+lL4bXVI4Fe2hlDc
yhaG1r++fv4XA7Oh4wBXDUOXTVnTZf2fruUqj4xC7BetZjSYbNZRwYBcKbyvPpmF905vNafHEuR2
Ih8Tx+2wyywWWllGMSuJ/PALi1dGMpZkNGLtGJqki1ngovNkUNmhADi2E7X2T4KifhVdOnJMwsQR
+pjxSulpEW9085ZnaZM11z5NypUvFcjkFdN6SYIrSoZh+69fsrq8pH+4Y0hHWiZsNXIXFnfxP71k
sTKHtqza2i66okfR1Qs3sSZX6QvZ8yVNXeUjhstG5qhPsFw8GJC/xcaPTi37hFMkYsIrxJpCN7x5
paU3jzEqhF1RiYkbsNd574Jl/NK/ZF2COX/KkTgLPi8I9Zew/uxF/2POy/ZFkmtmolWDpbUYgRJF
5SNUO3HnV9nDTMSdlDFWIQ/j74G5Yayk/xw8bPHgdJbd/vVb8s9RqmVBkw3TUg3eFSKD/5Q2CkoZ
5njPtSwoPYyRJP7RM+GX8tbMqYRlWCDhVOi1gNmAIkX/xSX4v/vmCBSySK/G0tYo/2Nug6VHiIuA
ibMv53/GpmZnH22TPtQYtHV7PYSObKhztykq+T++8//bPPLj/6fGTXlJ8v6fU8vXIvtv/55Hn/+5
7evvp/xHalm2/o04Mn1yEqge0rcGwYD/CC3L4r8RqyKwRhRC0UTNJIz3P0PLJv8JELWx5CRUSVyC
qP8jtEwdp05owjRNxqJ8ovF/1TQHsdD8xwwQzZ0yeTnA9KquqfyM/xybCxsmOrBHZVjDEuVNnQkN
BfGce07bVlV2yBLJswL8lr611C1CBjIr/ejPFG8qU1+tTSogtYg4VmMmFWe1kCQNZ12N2aUcIx0P
woQXX6sa+AiUAmRJI3kVg/Uq8423yFx6KsYHdkamSeZgelkCxEvFAiG/KYYEFRuKOaPB70kmGDGP
KUQrOd1Z6RJo4ajILL/xltI+u0oaiHxSeMRfnDIc7gtsM9arPFhbVIHaG31MogPmDYiI18yoVOBD
hYtCJrojOz6QkzVIpaH3Wr1HBYE2kVkUPvQcGBMaIuu6aVd5UjQsPdEOsgoFxr1MN66CcTA0VA8Z
C791sylHCJrAIbB2N+I1UGKc2AFOIR0SfofYwPD4Zo3SI22iwfZHHqHkPiDyJb3kKDUhmMDAM97N
SPmzwhxLZEirxBrRXz5gTgoMmWb6FQxjeymFYpNXVuyGRnyVclLnxTBjJ5MCdyS6rShkOUK9hk3Q
5ccZHATUTqOhPCCqcP9EkrgScFdwaHO7xnwAnAtWmR55DAZNUoUYRkMwSKLJAJhmb4Sxw1RQyhaZ
itdPTJb0/GUM6y+JeiCHCGxAR6F662rg9O1kMCee+vdW/tUKqyBB1l2Sgt1LBFQ5YkzQYueoW4mx
98BUbR4bQF/TzADoa0zawJmkdPYs6yepGR1rQ4kvy3gfS8V3DDlVmLl2B7WGjJriP7OnUnxWI0Gg
KEdGn1SAE73frFrZLPbiqGwDHSTsALoafxW+mlFQtqLe441UqCMvMqIZariJ6GSN8dCtIX5/BqrJ
KZFRL2AgDglN8jkFQQObGQNJVoQEPhFNxO6P3CU0Lqpt7lTQ0wzMdgdFInsgWUcTCsacAbZvlVF1
iRhhoEMJxrXZvg++z3mzN69Dlh5RXNjApL3hNq347CIjXPVRH9gCUV4wwCIQtdYNRhk6o2jgTlEH
N9Q1yZ1hlTtT2dqpqsNV6jHP93JmK40F5XPK3X7h/nQhrGqDocAw0TvQtzhCwzH1XSlMCE93UA0b
P1txtHOnmLiACFiHKmf4oITadvEgy97U9U+56wjXdaqMG/dLEgL88KKZ2gw6PvtcRGUYW2/Z35PX
UCmlkCAmJvMTaK/k1AYBh6ZWHmKjsI4Y92QOZU787b3knQ2FLPDGEk+un0bncag+/PIJPft9WEp0
g4KqENy30uTjLc4Fp4uYouppJLmXHC6qK7ymCxMsfVYMTPewKjGhlyqZyzTaBNmFLt4JXuabn7Lr
mPOGNCwX9oT+5eF7eqmzVgQQDtKwEKRDbX42sd6uswgjX6R22wYrgo35/96U1p4uM5eU2rxNsHcI
kuLDI5Q/SmyoB7b3elvsZihi1kjIPYq3YhxTxkNEFf1toom+KCmwUl4HocSNoDN60ir1ya7pNA/B
eWJl3sTCiOUcxz0jdtY8FA6nrhZrjyGtOEqigPf4rZgSGQq+5sbQvgNaPIBHFZWjQQwceuohcj9c
ldGSsCD94Pi9BCu8tWBCKf1VgsO6wenN0CAV3yLmKI5ERtpRIvbHaTIdxbb6LNVohF9Ep1wiju7Q
stEH+q1iR432WuzHF84wGAIxzSVmwwCDasJy8KOVMMEeH0xin0FIcx2KAML2BBqCS0o1MGBX4jd2
MJiRCr6uLLJc1ddgqqGibbLsdWZYcM679JkqyXGkas6VzPCPXpeGo1tEo/0AoJcFq19iEOvJOel5
34Qb2WclVJuouzSlJL+EJiPTZoKTMGSWp2KnvBSTAulimCKIeg3LvASiMO6xbzWgLgLMkeFEwNRU
soxKNt7AGMb2ujCCCZeGeAuJFcZ+KR6oPFtAs8YFHZ7cpjzSPFk1X1pd6C+J6Y9O2XfPmTEE4G8d
Xy95NBJu0lNpExWcGyxbCdx9370ivMdMa2fXbEXaaToVF1/Ez9SC4LUh/k47tee4q+uT5Jhw9Y8J
g3u3z8vK1aR86TxkLMsDmADLPayU7LXKIY0KQrnGBCCjyNblKgHWyJ5aRjnjqm4zHj1KkJiHKZtf
RVMpjtKMUFf7lk0TqPGiVPUjUabgOEOM5r6cb4YW9htLHUqeXw8xj4NdKoWuYozhi25Gi5/tItVL
joEjyEadAFBHevyuaZhz8VAJZxq4Z8FUjlGvq6twVt+HKEDsncodqQAaQGkLzRSvmZPmTnfLQUzG
6AXPtZuKLxxYy09VIc8NGrElTbVCxlfcZmG4jRWoJoWE54bktlxV5kpV+uyuztlBJLDXE7iFy9Cl
6jbH/bIb9W+ffkHiS321mdqkXgk1VN2hFg18yHF4bbnPN0KNpNl20xY1XltRvJRfRTks4K3p44dB
CLEbAw/zQf8ZGKPqaFWUHOXOh4AkLe6lxqzduA67Z1FrF3RIGqpFamfYl7z0eRA/8tAj09OB343y
g6oqMZ0pU4V782GlWFTNZMf4rHo2MC0j5hubMkQOaxUlPFdiCA8KEQhLcWY3rYYkvvy1ybBrpQLO
z6YQi2O79Clif8HNVoAWG8oMx4+vlJ6ps2hZlDzshwGLDk/9d2sR/2EgDIe//0stFE/UFH59IvFA
cqG8V6Yvq+s8D5JjaHyNCyohacXSwc/gJcs4MJKBnORCKK7Q0chqx1VPppQnBUSclYX019uQw5m+
VCZe1nBXDDIOt1ng0vCLQV1RA6cekf3ESNZIQmHbEbLsnX2lfyF+DBYdsm/ZnOamVbeYX6ZEgJOl
FsWG7okeJSNjfDwHGx11msG9VbgWI1q7F/A5pV21DENwLbLN21aztZatdNjrivWgxpRHqLGOVYwn
6iQh6UpcqsWtHXM3m8CgCek9Y9WyI1jibiXLoiNj5FalxarOxF82tCe9jfBvgY1BFnmv9Kdk6uel
aH5goK8gE/pL5kBtFnqipr92wcg0KKUdg20/KvnJ0j5GgTYRql1zKQciMLkMyemNdxM8i3PNZlbA
LcVqbrA1K+XEjhWsPfQ6IGdgh+olBsxSixeYJIugFLzdLUmY3KweDO+5GTXpR8QwvYqrmSozuV3B
QYNUA9BfMl6H/DPEwzCYwbEjN0AAsD/0VbKbzHTHRu7gB4YDw57YUvKSdsMmq8x1VTUbjbUd3+iG
dOy6Fp5dqG/olUNNxxOVCAxOQdEKlQYSFtN92B4Noe35relLxpFXpvdnbkWMPinhuonmN6Sj3Fp3
bIbn8Bt+GcVJRC2YiNTFEoBPgUhb9sAYP6PdIqy+KvxmEUU1pXXG3E+epid/kjv6CPjS7DHlAZuh
xAkmqdC5MrH+ZeFUITTDVebNaTEXAqBrI1C1+rgReIUSAm+iSLguJxdfsF3iCGxqw+30hOIU8HPZ
jKwfo4VFlhracqugszXf2vgdS62tjSR32bXP7DREC7Y6iLQmOuvkeOLKbtiP1TFXIKw7olx2Sf4q
I8m4RGDptzmmhCgLifqHcnbCPPsY5Utmcd7wofx4A4q9pLf4IwkyN8WdVgWfjW2yEYv7lJPWb0Gw
0WZKmLDXgKwKMhRpRmTMWw4BdVJDUgDS550kgqaCBhRJl8WMdQDD2VWNeGlYb/oYfySxconTSPCA
8mBoIRiod/M6zTL6UCq6DxkvOI1m7fglkn6GfqiyBxS/K75FLYYvlLRuO/lPq4jcCM+cnoSktWxN
7rBUSazRiq0TBhHqyAmYaHYFE39uzGnB5YENH9nbzJMdV9I67Iq1Tu9ZM8qh18uaU0OMx3y5D9XY
3yhyYTPgZpDKg5Ij47iTODQIVissRlCuDzK9tIGivBehiPENN7Y1YeI12VtVCTUlreYJ4aPurJus
zhcDK5WNS9pB+ra7CkozafXwpBkMPCt9Id9q6RZPx33GqW2r08x71sg3yL5XbISGHWvTFd3/y/LR
Zf3EBOk7+rxMM0OjInoJcBoH+4idFFsSM4byIg7Tx0A2yy7V9CLQqY4dBLtYWL3pExuujt0xxums
p3iA+QBhyoZ0iBCc9MDsPSPpTukCECY1NXXyZ6zVR2Ocn+DIA54n2PeU0Osq+VkTc3kCHFlWBGjk
E751acIrJsjpR1mJT1nIGOZiOhZ4iS3Qfwb4XNMm+eMi6pbvfMrIMuWlPNDIw/5dJVgUYT3wqgIE
Rp79ctjjYuM2jMdWXqe+8u3Xlb6mY/5P3ehrfbnM8EmAtLB4fJEjdq2WxqKg9u9BZBFx08uvNmva
7Rhmv2FFhh7SFxkgmkfEUfRiZNytKmhg8P2UxUQvDnKbsUOb8rexEZSdVY5uIpWbsNWEy5RYjI6F
pbqEuSYiNT+jLoe1PU6aTO/NxK3ICi/357FrSCKUuYuMmnhVluT06hnk83INbHxDvUziZKk5oifr
ACijDvVDT656ULtGS3tS4auXJEoumcEyUxnFKs8Nc+XnMgeOFNcJwxS2iC8gxEwnT1tSElXh+rp6
kgZEuUzLhFUcD62DDZpwVjhOLsFDTsUaNJmq2o1Ffgq5Ken3Niv41+TZiEyDygqYq9fcW4nysDIU
F2a8ps/0PSTKtpWxKI14vSPuBukzbF+6aG8O+AC8mf9ulbeRM/lgMZgOI6dUT0lwK8rraOxqPScK
xdE1+mmqz3H6E4wXojN1d57g8U/PPt9W92K8QKmWrFVDD5Ku35qIzWbwUc+/skFkvO0IA9OmUwcu
O0HbEvYBp5VSpzwHi1/B4zIa3mNyS/VJaD/T6dQ3VMqgyBTFa9xNnII3WPF5iWFy1bKPQudB2G1M
4QWO6bOfH2G3bXHzpzSGvyJPcOZfmsZbR8ANXfnXiTUbKBffGdexaHCQ/wkX9yan0ID7KS9eg+SR
+bcOQ3aNg0YZms/AesbmUSs2ZvSWwH0VvgMIBoP8GNBuDHK7I08fbhWbotJ6WFezp0yrFNdrM1Lt
M1HPQAVO9dDGnTBcytgriYlDRG93msnc7qnmj9S4Hsdgj+EyUvcQDBTQy5AZcNsDhBjelm1KiE0e
JhDe2Q14eoOxoWYmJM1fptnTgn1GJ5o4XFMSQUH8jGSqghTar3AOt8NKlFapemwE1lCe6ZsYQ1j8
GiVvQHrsblDtlQjpTBhCPuczo3YP7JFjDb+9eKjHwa6t7ahfparBLIFm5H9Wyq5TVjzex2rda7tG
A9QaEOUosTqX60DCz89sVrNsoTsvwRv0F5yJu276CLrPmg6LQsLaLF1MGL/V26RwH5vMQMx9EB0Z
18HPbNo/kXxqM82JmbxmJPgohCMKyhKT73vyRurISaIEtDt8thq8CusL57UtEwsc9NZDxYnvlK+M
y838HkrXxpTsSQIPQfNRNF00dZOzM0IXASP9piXvaXDw0y8/OmfskQrQCmX1ZYxenq995bCgb+Un
+Vm711+mcptjUmGCwli6bL7EjFCtpyYvgAskn17TCcGegbjKCM3BIc3qiFykCOeg0bZlotu64ozy
TtD2Yk7InIUL3gJB7T1kJz9Zs37qcNMobTtS14Xpt+PsMBtPPfmI2fbSohr8aMg8ovArgI3IdDqL
9mW+gg1oqX8k9U/MmJ7zLObSdczQcyaUTQvPxh92Rv8nS17kstsGnXkBNeHW9S2h/mXGTKtREqM8
BgGu7q9u+jt/wDbfnZrgxtG8SiJSuGDojYvJRsVXha1KOEmvPnplK7cnxvsKZl0BL1pGfW+pfYrR
ji4vViGRljrTKa21Sat11mMUQKWMQJ0XZ3yYjtaBD4O5qvZ3PobiRWk8a90OezpPdovYfle8ddGW
R7ZPoQNKDQIx3iteo1URuWVj1YsvQ/BqZXdsanwP0Xox4KoKH0apYQ/E5YqEYObfcnWT4nWUXQq2
7KN5Nopro+CpUe2O7TYuGqtKNnlCvVT5gJ/JTRaA/TYYzr7K/lsj/Ibjj9XuBdkVGgJPKABuO539
8CEo11y9/j0GUviZ/jbWeWKfGZ21/lKXh9E6QLiwhDcRDHz/UxkXST233XaaNqPiWB25OyJol7Rh
mwr1vDrmzU5At94b+j2ZTklK6tcbMk9SMHUDZSZsEbCd13fl/AySyyy/+NnLEO9QUId8T4m6XWYN
YVKWsIM4vOsBj7kNUdAh++zlcj/J9IFoazl3B9Md0xXvMgtghB2ab21i4RzxHyhmaOfqQfKPVs3n
bjGVdPleSLDzXmtZIBzl6XSFldFnV50zfY9RhCPOhcI7Iunt0QoPMGWs8kj4L6le2o5cykXsrrjZ
TGnNK9InUgyHfjgL0XvLiCP+jiva8PqLqpyn8vLQ0IYC1mFpNfpOLn+WwXvXX1hopuyUmi99/Myi
/TxdK/XRlAeh2A4t+EdnmLdxeNeHQ8FDrEeayn6M4DpZN9aYLNtRtSyF+9a/qOVnoRH2AvO4LK+B
xSaP+Aqy036eb6UQ3HLe7ab6A2FjWZApvCo4EooPs/vC3mYH5Y8+bwH9KhDXhekGspodqa+9ZCTE
dEKrLtpGAiODtqVgjUbhgBLnyTDFIF2+cukTwYuf3qpvgUfOT00IEr9BB13xTumMYLtTNpo2eQ0v
02MMAz9D8OiCE07XTNoSOkPNp7ZEXiNbGqXLwY+3MYPJ1CN15MCNel5UDKuvWKmsDmsxIPS8LiM4
pwdJuVrk+hXhI8KyyqZZiFG+IXQnOyKrevVdjfe5eU2jdZ6cmphTT7KIS/agaXCYWG4GZVNOf/Ad
i/m3GrxG2aMNO8o+2GRbo+uD7KfxJ9gVwQav6ERqazyBXgNzQ81ccuShrAwrrh8XmXdYSrNBiJt7
LTkoNW64u8QZP7c+u/aK6wlbYRLCir3y/OKdaVUsDDd+KzN4NlnaqOHO7HGC7Zc4UfQ9SOx50O2s
6astR3rKgJkNb1N1N8fL4utmN85L4lcwF97U31LADgLRdZVirZ067Xzyw8NXxiOH67d48uyLsUDO
MGh8TmObSXhoyo8UkIrbjRDua88gRietjPYXmrwttS9t8joqZNzz57yvm1tnvamGVxBnKQcybBPG
7xM3Ha2MiglMf1tMn725SeWDhmPFXHXzF1PrUfim4s2wjqq+55sK9doSya4etOmbxCTvLAgRPyfS
ewqoEWARjQW+6I1MK4oaO3YYnFyvCrJfvRpRQyZM09IOczLLaWp9zck91g7xcnMb61xfY94h44Pe
wf/Rr8bcZk81RLgLeLwmOaWoK0X8GsZdirGWC0JcmzI/bCg61IW4VXQvl2JsdSaNNG34q0yzVfq3
WOUQBMj+JhFBbvXEiZmlcDWwscaPPfXHWiW8chMy3dGRZOtU96SJ/oCc6RLlSFV5sIiHkqTm4/h9
GTAFjf7ckLCIBUfutwnBidETTUqlBcZZN8M/cDRP4vXMxnlwUuMjgdZn8GPJk91l371wH0jaSeUl
C4nZrSwCUwPsKC27DqNXSwcVlQfqt3isxoxD52MaPqmzYHhmx+WGp1/cn7uS2dAoroxqB4AZs/0w
3LPR1ZtvMd207RYqlU63eu0gp2GRHOBa0pZkRj+aQeqFHLW+ZjjIVaz4r2mxKQaH820qrqOafQgP
RCFfjc3vHK6CEd/uRJiFlkTWtcLTQi/UPKV59vGdpTjJyW35Tk3Fq+Fyy8oD3TnYYYgfukWw7fxx
Q6uyg4jW4dnnPEvyc+3PW38+UtXJbNFoNjWXuHhtMgJdPQgs0e3Wi+BM6HzN18qro9UyWtSfFQFh
+RhCudJPRkqKb0sOkVqYrOIgV92F/NiNxzF5rw3DDtWN2BNS9JDt7Sg+x8o9Bgzh1tNe3JnrGJ5E
ykJ/K7WvLHro9bUoziLgDji8oqeYu2Lc8oPoxXoy9oZ2pa8QYpPT4zVbGUtlckqz8GsnbBrthfGD
3XIGoQsHS8z7kJzj5lbIK74lJzPs8fteIOLrKt1a5T6AOx1cFeOzAW6S4eZZAf705Gybt27ebXG6
YyuxU2q7FE70w3wax0eW3uTuU1MALHy0TAUTyAsdyK2Sudy51g9Nc0hlV/5V5lusv4kF0yoR+Sb+
rSgdQMBTX/XqPEbXNL375YvZHoo6tjW7wk9PsgL0ysFsr9F86tWfOHIruG/Vbuo9Xbqp0p84vkXd
0dzixIjXeP5cs3Asu+J44U7hsT34Olna91IgEHDwxWMKYWFe18N5Hn5xujJvYqWOE5sKd5Svkbps
9l34maJPj1wnJMl1+iaVDsnHNlqV4xtHNxk+DIlX+qVzejw0gS9L3xXJ0beRfw3KY9Yih0OTo4pP
kvF8hIvYw3hwq8c4gV8i66XgeBZJu4BxrPVo44NF/yFWTu1kDr3NcIQI49Mqt4P1HLMDblRwt2l6
oc6NW/nbYIWMhLe2eCpUQBjWR6Wsuc7BG9b5qYqfgXBoqWvrkl/FOuIwpXKo73ZoFT7F5oT49FOw
qPMUUKTktEMCyBqviziDwnlqk46rdFjL3cFHF54/OoP3iNUzt+6KeDalIzAlodwu+6+GMnhjz1EF
XX8+wcTia/Zu31aAep1ugc0xn1jp7aoZj2zdtdvELITqhbEHCcRBCl+/RYszrRVx9+iEt0gqKa9J
3AKC0eT/YPNF1HvlDc+GVzngNtyXZNKd2VYrHGycjMsfenYAbrCISWdZxnV5LNTXoVgHQKFVjKX7
ZOePr9oCMBTB6lwaoMtM8gL9RczeLD3BPLZL25sZ/GYMePKYDO7wPiEex8M5oVSAAH7WaMAw4bNR
Y9jF6EcFxnbaslM6IneM24M90i4kBJg+723oOx9adKcON5DXFHVWhSe0+8o8QCuzFzCTwrODqC3L
O8IFyeH5ifSLgr3+KhymUZPXOEWyXCY8sh1CBqH6x9fBjKSxMyxF3EeB5Yj60uLIL0sNNjPdM+Gr
kDNo7XnM/HRC6nDdIRacQpfjde9FnkB61SWYmLInpgaXh7Pz1SCI9iuG/vGjNDaKv9OXHW1DCuqe
NQUXImNP/vErrFVv7EeK4lpqRzHat8KTcomWoftxEa53sXg1CDOjRRNU+MNBFSv2JRvYgoe/Ig+B
saC1d8gPFqVion4uzANPUWCbM8CY5iUX7xa0Bc9yMkaqYnLG5YscQ5BwJa1ET6y+AzQmBhsOZl87
6T/7rmIKjRiPxNmOj9w/auNNK981Mtsd6hGnr/icde9BP3mZ8KeJlg6q2DWmA4O85dKhLnEw9qmB
wieflxMQGTv68uzIei4oogLAUdKugFFZ1U6J38X0bA6ePHxp/ldkiojAuVtwpsdov+51Zh/x1cg/
5Oqld7/AbdWaxwl5fFY+Uf21oR+m8SAVdxlhpQHMsjXvonAAgwcilC00O9FS3c7m6yx5RfFJG7FY
EAB+EfQTWB27kWDMbaKAIALKNVlHvoHmWzuuK4AyQ7hp9Z3cX8r2N25+FQMEgIUckRFOZFZdc9zI
93P4KAgaDn+ozbMbnsAi5JnAS+rPRqYcb12PvBUbSXoz5/cZAYxdhCtpKMbZu2BsIUIF6aPkOihk
eBgyxVSO9ncDzXgQKczKd5rwXHQxev4AXxQe3H0M3wQip1fuDtCXbYJZW+Gu5xZZJlF/UvRoy99J
5Ws7r7h5QjYxxjnVCycKb5PxEKxtYX8BlsrguRmvWvRGDDvRd4V6ZH1LlbewId7yUdac9veavjEp
ZvQ3pvlOTMcJ6dNm/ZR8RA1kOvlmChy+xYtIUtrazPIXfUbIWwPoH0Lyo8M6yibSP4GHI9BHxy6T
IZZfSvDydmApOjPZlXkGQMWB8SLT4/ehTemGt1Qcd2W509hx9C5kVG6qiABwbm5IkejpA3Ft0l6l
+VCXOzhpWqR7LcOLvlr2XBADUSS5X6VvtJNx1UDmxBHVeUOxC8TUyShUSlc6Q3y2laz02qtSHwcf
vb/kp5VdFghFWFW/YryraQFgLF+tjfSrF34mMF/qeA2I7RnMBJRYtOX+HoNYUKcPjYdK+aIE67rc
sH1FCoorCIP1um6QoBnU4Rrm5FDJJ58mNO2nUd7F7JbXxzS+FxNMHJ6Prj5818lX66deFJ44P+rc
CrWjyS6g/dAW73G1YVsqWJtmuuT+Zcg2TfikdCHQV2H8aREXL6lcHVYnEzp8il3+NSLSG2HQfS73
vcXQkaXqyEG7+dWXJiHH0r3A33cwk/L8MNZeDxcjWKcyeQQGOkyu5Thb191O6tfociIapE+AA/zz
agbX3m394mLq90LcB2vYAcK1YtTefCixQSuzupJYlgSb18U1aO0KY1+FRy0QN5nR24Hynqd30UuQ
kNW9Or0uVqm/UKllEQcVSVFIbe7E4YjgxIhon7OOJPmDC7shqlNyzmutTZ/ew/lmJR9w4PRq3yin
3zfRfI95tCiLJtqe1dEb603NQTmrkOaRvhK7Vd+qSVkJqe8IPqrk/JEaX5qRkAS76Na5rRAZ+9vg
ezEn2S1XJ22S4/gWLnzTjAzgeFGDnw4T2ABgTsEZ3PFNuFGJQzHlPhm8nZF9DjU21RNLYXuT2afU
5nWcb/NqdmltJNLmUAwNEmY1WO5gs0MiXGTQ3y1T5g1dDISPzrnStAUmYaPyB1hPIG2zcq2oh4qm
494h+pKyC/Mr32nB+qcUdow2Gi9DhcjDSs8ZuYmxsLBZ++8sndeOq1gWhp8IiRxuDTbO5VDRN8iu
AJicw9P3t49ampFaPT19qmzYe60/Jhje3WZh8b0vR+9ZnS31h2QJdyRIxKW+lhdl7l9T8XJDLbQj
9DXuISJ0yZdRTuV0DeXlsHxU8poAXAB5kP2uRgbH7q+uNOopnutBI8DOJfsxP3Xs/fJDGt777JAK
EICmXXN4VUjPj3hOXbhiT49sLhyDW5owROonjfEWj+gNS2iH54fjkvKvvohfJ2EDIU8HVUdmHhXC
fEEQPdnaNcqhERc6iTsqbk6HWEmKyYrnvsi2zb2vD2X3yUdl9uD4+lYlOcGxL2n5SVosnBjBfLwd
bty2K42IZuL6sulTj3aItiTWIP74XmatXpgDWbQ/s3Tt6hfbuBvJMp5+w8gG3PnRV2R+dJfMeWTS
nd5N/nl2DZdvbNoQ1tju9I3Zk8zHJ+qAX7NtL42ASm6F8kFg6x7kS/9TxmsyvIXAt469Ycaa1DMf
Q5UuHayrrOl0UwssX7lLPBJ5WrltedUgYpIlnnJf5HlstNWTDYR6EFxMFEY1+Lg3fGVWfAmrY6Me
5PATEmCI16CtrchrIfxkF7Ib9PVOz1eZ2y4qttV1sGFiZGHnYpS5TcglH5+BsDm7mo6carqO4SMM
IKor+FvpqJMpHbdvEfYqJyYcIO3cBki6woaB+IwKryQTScqkggEyx6HktozpZv9WLckOoCnEL9Z6
sS39AdmLPzhnbXrVHWth1HgElIsMeJGS90ljjzb4pIiB7pXqEVksCAidMMi7vrDbEMnlc99rrk0z
R+GRxAdBDWdKIws9tE9azfa28el0k9uQ5f2ql6do+hCnT5+8qcWOuuqlnPmx9Ukg02JMbML1Ep6A
ClHsK923S16V0tNBq3yyP8j99eNVQEru1gwkwjC4Q6wvE7m+RdMRY7lBYhQzKmq1zWCxpy+evQut
Xb846pIy2SQBY78U46su/REUGgTv2rTXzK3ZIZX8m9qDUnyb8U1TJoADYJSPNP3DAEsHyW+Ot+AE
5AAA59AtKu2YMcIRjOorzh8kLqOi+0UGuojcGDmwD53BT14sCYR/nmnyW9A6syy7CLu0Ttr5H8gR
s76kvwwymrsFuRbzdvZg3ONDtyTrtjzJ8HOK38pkK6zJz3I7cJ2cdEk3hAQdWZXz4DtsfuXxrZJf
Ju08ZtKSVEaQXjp5FwXM1skwHwl/lRk7AA53GPY1/GbDwou6xQMeBbpzHfJX1tlXIR2m6UNPVynh
fjXx2M/yrybvqQ9XXf5Z5xdj/Jzrl6Bd2cgQNOVHRewkVWsg4ZyDnfrfRn+tGn7P4iwjE4ygfYjO
3UlW7XMyemRuTG6EphQgYK8XJ25kD+3iYnyxGZE3kV8S69LJujvDx/QOI31+iIt1F+zG4kCsLQcy
2omQ+KTyalN7sYp8SlqJsVoNP87vuCQTAlcSQSca1u+m+6SrIEAtNfhyfuq1b5kIv5n+oDg/qdmS
U7S721xhPdB/rRKSU5OZRJd2A0A2Sw+l+2ytCxNvzTISLeknYQkF0bhIkhcpK8V+N9nqtZ5RyvA1
vsC23Cemr7kyvDZxah4vCOlZVfMZlK8kPBcnk0GFvgGlIPt5EIBx4tZDQ3Djb2wcwniDMJ4nQkF2
2u3Q/C4y6+SgYuZJ7a8ctSNXluK82Ly0wRpqBqT99MwvHe5F23FTSthrrNKunF5LWPgGMk7/ggJC
ekNcOecYadZWsdQ4q+JNKZHGVyywpC/k9pBrG5NOA8/BcrySMFDaEn2LyD05SxgbRunJs3YdvWaB
r/6J5syPNlm+AU/xG3ySzQ57WKt96/VDKM1kVEtdx22kAIaOHV9ku7A5dsIPE5OS+MEV0JNBYL9w
fhHJjqWYn7POs2rNbdl1Q64aCV3hU0Qy1fW2yuelSoJIE75myq1JlBVIIzqMtWI9UjKSh0tS7kvd
14tbiZFJH480SwfxvnJo+EUTdBGAiZw5mzZjtcb3qVZvdfaZ5QLAWdX1qmdZyj4666ezvsv+Iate
rx5QObp4iBrP5sb2+BRBcTzq1Qhr9J8ePcMJUSuIN0weAR7b+FuP3rPufPnon2cdR0LiK168ZNTB
p7o0k21K+U6G2W1glG7BYO1rq9FCYK1ZejKit4828F7ObUfvxkLTYheTHivndwLLizqLA5f0up4v
wcAXzFVQZ/xNfNNgPbrtoov2EbZCGyFH4Pyl2FB8QxZ2UzoLXqqyXU7QKVQh4/G65jHY+taAa6/X
xKWE2RG+A7C6Z1ngD3Ud5iXIOpzUUDgSYQKf8cWiwmAA/miWsov+exECOhIVEJ9Fz3TQD5TdtquY
aU+mNrxdqVyF6CCGfaZjr01PRINRIx1ZeDB55Y7BSoME2atfFTNihPbRQkefPkRQD8f70+M68BXn
C6QA4vw1SL/lMd6PmP2n/CK1J5Av6qcJVZqgvhluuSbt8zjRBYClo1tMrqL8mFR4+py+7bGuSGdG
1rLQiZZPVmUKjms8qhC7sMu0FTwqaTe3lPG+5xk7k8qhIe8CwhKb8loFOriKiI5xI9AHeVXWfoow
5DkwkBBngVWzbPGtaZ+p9Ws1oIHyqWULxyScDR6IcfYAcF48b4SDIL5YWLwade4pwxr3WoNg25kN
v0BYX1MWlHGuRvxQNf81wdGniV9N17nsXUJ9i+BPDzXU9+vBOXSTYMU4WLKOWGNUxrR5/g0EhGJi
pBbarFDjaO7gA60JnCf6/f+CUd/RBD03pp8O138XKmRjTlnMd8lzVozfWknqvbK1813pbEIe4u4v
0m/hAqrjhRVd1Ov4/NDVIVu8OMik6vCuWG9IIdGsERkS8gUX67DK+YBmN+uIb2aPV6Wb8dxajsvv
wwbWXwmu8uKUCyC+EDaQzC9UMEA8f2bpLzi2JyHXgCeH1iftWX/R+rNykpkjQL/QJ5Lbuwo1PxOh
qXyqYfHHFjtCNIgLZQDTdilOQtLA24DfO3s6CwolLNnkft2QQ4XAlTRndM2Y18JfmxQ9l6g7MM5p
N7J38zQVPLgMXb2VedniNv3j6lDWJHC1pNltZpAyKW2XEhm8KV6g9mFBg0duuHTsrZBopgizRgvO
bTV6IUgr0aD9u9KWL3HikD9BWlVxH8oP1C0LLSLEDJUr16DhdcuJTUyGHVpHXDNmCWqKywZxuidZ
rL+gkTORkeFnp57j6VYVPyr2lW68mfJrjU0JRN/yzPrI1BbklxietEcUIMA3k1jHnM1Ozu+hREcN
yuN4b2LYzf565YvK90UWBi5CM0Drv4ZHIHNpSa1uISsMcJYqfxL7uDSo58a9MDcanzACfkA7snRc
mWTqAUwm7T+Mn6n6UMmFbrLNQBr4cSjfTcpcy4aQ2/IHi1Lt+EYEs38YUJ/wXVfdCsojVDw9+yrt
Y+zrnmW9jmt7E+hXKf9U4+3cmkh6G7L0oPAMJFKXkXOZVajAAwMM78a8990Zx6ZAhKnbpTcBMWX4
rvaE0UbffXa3ICBoKvKkNFukxSufFCeyQNyI97W28XRQjVfSH7XyJZ2u4l/tSDcbhCFHDjTaCQ8h
Itno4pRPb2KpU4ijxU9qXtgSdPzFIhZ2hzrSpE0ceh2KNAn/xvjrAVNLw9kKaR7LRkYFkiFvWiQg
BghR2m2dhjY/mmlXtRYsNY4oFAZFe6MeG5SK6ye6xsNyVtek0DoC75igg0fq40GwSFjBifVm5e/s
AovsuSRxclwnNF35iNrhpRiJiXh1KywpSJqRrfryNt8M0PHOVvwqEZ3RkBx5dO9QNd4aGGoyvdxU
++lQiFnRbWYTn/qZIfJj/oQ8bJIPhe8XoxEC7TRiwdlJEsGbxQqDwIyMPE6Ll4Lygbo59uNjYp2m
y4f9SOMnXXIZUnzujchAYaJyOEuohYkoyZ6w5R3/r3787pGciEUoLSWQXPBl8ySubqM/3pDH6TDk
yfBI6vewODXyC8u3nvxExAfLz/dovrDrK9HXWNMeyI0JfEHoF5wkTS0LbECLNmhg4ciWQmu/pocD
tm7LDgeXLUWrhEu84Ujgbq16IluHb6PuPfGzALCiX1OALbsXMdeT14JDR3BCXXgoEPPSyUmoySVU
6QGLFwonc/8Gw1bPe8x+KGCl9QO40mAi4E0cdEpkBrpgRLMCzEskozlb2hTm2Ahefak5KiUn+lm3
icugRzFv77bXkyi04Gf0eRMVwOfIeIOLlykPLRk0syM1QNUkk+X4FYzbnK4i7dBOLwGzYvMpyydZ
eslZ/nICY9Nt56Fgdl56l7KU8qx262DW3KLatEA8sLmLZ+03/JbwHwJrWhKoAkua4TbC3UQotKX+
qdm1JnLrq5IuKKPIa4TpvSRtxnH5qtFDg3wZygG4g67SqjrS36NDOxWiVrxzVeLENZk5ZKa16CrO
Rz3zxW4XkQ/kYdmJd+XzZOleOvk0RC+xgoK97aRqU2W+mtC+fGAQqsjdIeUvR23Be6eMwD8flklW
29VCspokqhvE75r91cXawgKSPIX2MvWgEUMXgkjMUOjOxuSWoFLxxlUVb1LxYn0q8ZGIgGU1ex3O
Mjde9drKsfeh8pCin1a9xhbrDdlvNwmjHCnDIAo2MqIAzBc1Qwi0V31FCHg4IkLyy29kn3VAGJ7h
rAq/K+GzVk3+Qv8ZGS5g3ILDwC4hnjK0WGAey7TkLdkUICXlTkr3de9b2SqBQU7qH7ZAnvinw+Me
f+MSi6JV57woBiI4ymoYTYqLbfi0JNBIBvwhM2Z7WGcdncCb9eREq0H/GCCYCAyjUXrct+OlMNeZ
uQc5gmciT4snanY2mHHoFplXpnp+8vdn0lLNLnbjZJ3obOzPfdusu9kdV9OSnwW9fbPk2+bztDej
s5EeJVD2uG37d6Z4FDcL0r/EIJzgYtc5O5wpBQNmgJ9U17QzAp7BeTgf4GOlFaw0thK+ghFLmi2e
+pwFqGd0aZ9YQN2QWBtj53CAGLim7vjKMOJuuww1nQSsYVNAXqNPXI0K6Pb8Rzgo3H/sXGper5qW
WIcR7Em9RXzkR3yu+vVz/G3OVNswpOsu2zZ5dE9H6DmScUm2+2RNQIi8zNV2hl1hG4NiQmd1naku
BBO1gPSV7MDEgNXQj3OLpwERKwTXwHq5hIt57hXpFlSPyfyaSpNVp1tagbpoG8A2RDTvCRNfGf2L
uEeewBY5gw5hwlzIym7i8Z2Mca1X+qLvfywZa9OewxXrDS9uvzY3veFXzCcL058Ikr86ExtAfjTj
zQT7qnylzGfQ1hqbB6W5qMJvqfQSqRrX4CrK9pjGNPUtYRmaL1r/Qzymb5DVKZDidDcCRAxoMLUY
aXvFdt8AMfP9I7KLklutgbo5h4k6r5Cyjhi/1th/kDhF6yIKplG4zRZF/E2QGDgr4RKeszSfu4Yh
AopO7BXlzPzDQJIS/dPDZxNv3myz4uTUn2LgKn844tr462mxZNvsfjmvvIDhR49TGFpjHEgfKllH
YMrDJ8KyCiMErx7rHWoiubk14kux/Eec+NxDKLqWhrFBwtPicxu3TUAcLcNsHZyeEqTFgihzLDwP
PfhFIIGL0oLGPKIEFxe4gKzdhwVLIlfPxT8ErdnX5qMmh7VSv7QEcnwD3TX0Fx6DLvWnW95dm+wo
I00dCqqLyaJHw99wcEJMEcEB3uMGXhTtVZeynudFEEf0gRGlBMp8KqgbIXeEvQv11UMlDDN1VVMo
cWgPrbrKbxIuR0azuFwhf5ERQjiBhm4JpFsccw0d2tBqoJzC/+zxMivG2rF/Ynkb5eegvU2w7SL0
VbwnVHIzMtYVMWLpN5UykL/Ija9E9q4mvscVaMW0QD+g0ZtULo34lLvYZWePnGY6hdQMZk0cpzMI
UNsIYQgb+9TeYhgPwl/mrSC8i+C95IGQJtRTJbwqvzuvDSq65QjqA4cQdVsSQ6uCr8qj30S3TiPq
HoOfaXjt0I8477ywDaHZwbrSLnH5CkqFDciSOMBSrKinfHxVOfqi9s3W7/cJqDpydf0dO7Yban/d
agCVpRBUO4aL74oltaFFdhoaFwapMLzmnEZCiywroH865Ohb2N1apCTmyAeK+Nzh10kJzi+Db2j8
uT/V2YFmvLT5y/OfLiDvqkRu3z1sh5hSX2d+Uxrdbe85Z/BG4634iJHcYw79VSChSoJjLRt0hdeB
x0v65MypCF/v1lRu0J5Utb/PYTsUR5ZKbc+swN36o9FgRY61uP0o530Z5atg/+O1XIWwDKCGwxkC
U3Yql1gp6iCy5VAjMjS2CSeJzv++5KHiHRJiDUAmUpnWnflphPcMYpDIb35HAAXcv1AoJObcKvJS
RZpmqi2lfsuZp5tHevTAuF+EtoFUEC6vd0chXH7JKt5D5HGrzD2mJP583ohV5tOFpK5ilgmw0pg2
g1gYKgAZNfCcNcMpoI9S7wwHmUNws5W/OWcf89FwLObwgAoNxCVzv1vdH9fteqAKbt4neK2H9NhH
YgDJY1SRn021SSQ/4UgyPYzirP3VVQSmZmfBukg5AKeNZAve5wNVQFUeKzyCVX8HcKNDpok/ANSG
J/umvkJMxdtsl3Bfgy8O+SdhzUJ2r5H9pwGU55t88qT8lM+bllhtvkP1N20D/tYETWIu2vwUyzvy
uhfmlygQ7dsdUxv9rIXiRTUliFRT1kj4w9RmVT3zoY3PfbXkNp3WArUJundKa5GsC8JkhVghoj45
ws4EmRBiF0ThxC0UWnuHCF8WhvgjQaI7XM0Jbs9jDWh6lqcA3SKEnXD6HbmUZ2RcUv1KePDEKhaw
l3n9tK6R0qhnTfHNDtkU0wdTl5j9UJcPSyncQ4eKUx+9a53RSwAG1F/KeWcl+0ZmuWM4nI59eUC/
4gEry7C7wE1S+iBhAtfWh2h/sFc4skyjRAJ4RTsM8K9iE0q7T/NPJfsq3bS2L8M3zkQvetx7Cq7x
fP1EAm7hcaZkz9XI4FzO7lAeiLtu6JPmEePqw9xkWH/CJSHRuszPz7bRwIPnMfqcCMrOPqXqI7LP
PJKjuiGzwbehxnQyPqhwAMX4sJZEdgxEYeLrhRxNzuI85eLqESsMf1G5UTmmWPR6T+JJkhcHBXK4
gZsptR/Judv1O2177H40Q/f5ulVi12jvIq8H+Dhi4zWK325F0EfAeT+6QB+o9ANgRGwBfWBzvNtY
1b7xX/qwi6wn05J7rdsLXVyX+Rryhj6uDw3NZsgilAXdQETw3wRk3z1fTf7UoEc9fuHoF61u7bIA
nx7APjEqCAZCvkQUg2Rqv0pooqLUiZ9gtlwQuPwoOyg2wdeMfGMYL/T+4A1C2mMLdd0PHCNnsGVs
TP6NOZChPJYoBbhkrTcHMVfkk6lWp7tn/Bs6Z1WZFnfSKUgudtbmvAuaQ/DNftF9h/KOiLvCJ87e
AMybOeuw0xNVCIxKVyaVqyWFJ5uaIY+JcUhkT0QtYNoD5P4H+4GlsGu13ZYVbkEggVhWG5SkTvna
FL/Te62eimo1QF7yLChLkyDw+WCg9W8+a1Sb6rvlsuOlF1CMOkB3dM8OU3HPvWhlaBD6iYc1c0zO
BgLy4Nsht3CADIUTw+XBqf1rSxtGZZWv6ZkiVJFstmMIUYm1nvks2T2RtzMwMxfY/8YqQz4hVnup
ecIksuaQ9/Y8FW+2Vp/s9jCdEh9Vp75p/MIHRuHax+pyYGYIFKzxkQvB01c939s7OQiESdz43WTC
ConVt1cGeGFBhAXLdnSPuker3P6h085bi2iNdJFFgGYOswgPdxWfopXjqoOzJ9eC8+ts8k7nylG0
NnqMGmP5UiF4ZWZiSDDSlzEAlqxROqav3EUJ0FBGS2wEAkx4zqLWUgF4S9jchKRrQHWiGIfsFjus
8vguADCQzhBE4aEnbVemT3YgBg727zXLwMpudiRwefGMm+DHKSm9+JqeW3Zl+gsHZV1JRwEo8VdO
TcAbI2e7h1IuOqA/nWoQpqYD0w1m5T1hvG3+VeS7Yi0jcvCjXzWG+uXMudvaug9Q3Dy/4+4o5W9g
HJWxmu5T/GkwplZfxfg2sAELplroOuPhjlSD40ZDnAaYX30oeuCS+isC8frK1T3b+fm3+4PIJ4Ru
LYlMMaGwePhQqDNUgX03y3nVw6FgI4eoeJt4+aVzIp+l8jAlawY8E4EaqbJfknFTsxFqfVpEdkBQ
7s/TuElZcXUGErGhCFfSsq8FxzxIf2IyzOIfuX1pfhl2odSoA+Vbe+sBoqThStz7YjYuaIZ1glTM
bRAfNfVF7ndx9kW8CWqa0dejo2pSvwCpErC7xSfYA+6BtCXg42XQvgR50uScEYzdpuWRqsFglG0w
Kbt2cqDl8Q+VdPsVrgy0+sgy9AOpsIsKaifk9asRDdEGBc8LvMuKJwR2s31v5Fe2GYuIWtkfQJzQ
BJYeORkhjiGtf5+iH1URmnD8NR+VfnTyjRh+xvwsRGDIjfp+O0VnE3VyK92daZdW8qLN3mKDCCPM
aW/9/C4x3uvN5OlgNZW1b/qPRtqaz4uTHtPZABrlzRsuwIs4BKCE17q0EkcAI6MDa1NX/vgoEixc
22YEkqDf5U8aTmPzoaHu01+q5BTO3Hzrsl89C8aSfTot4YYyBzlBP7k5grgOCmmp0T8FgNHs4wG5
TbAK25dZZsLdW/alM69x9Bc/3weohA55F/Alj0htwIKx4ur8c3DLRJBjslzyCvGLh9VP3y5h7Dkw
7g0CxS7jdK5Os0TiHj0lZ1M7STJFYJprIY4Xitu0uZpM51F0FJycWIac5K1B0Zho51AhqH5tTatq
yUUCS35NIFbYqNsS14F5SrVrOzFEJI+4/0k61OUnWAC0TqxtI+Y3g3a0JvozpXXf7BREz+C8lasm
G6f4Emu63FwC6/rzOZqGFyyBK4xbHQM3d79o2SZ0FmdsjKO6z7jen9I9Ge/FEZZfxBcye5Xmt6CQ
LDCcGdrLypEH1DHqtGkhbIsdYQexs9OE1IJOIui3tVVTQflZlx8dJsvireer0ZS3UxlRy0bTGhi7
yqzd/XWGJZ5zhXSpyLfYO8X25DfMMu0eiKle0ceBWBtNK4dTGPJ020sn/CV4YgW9XaOLRpmMoRBz
S/tHOOtCZwBpnTd2J1LaJeWBa8bqgLQVhBbCKF/eRO0t6ciLCovtpB6l+OxUMPecBQJsHhCEb9vm
VCaHhpj/YhutmE65AEYfbMNMlhP2uZKrRWAktH/idRAEObpNgaxofCFKgp8fZRL5jgFggZBpuHxe
zVUmLneu77K57BoPNlo/VTnK8rf0yWyT4nLPAMG34fg6FRx5GHUE9dNVDHRgg6onRgyoQhTJtOWJ
mU0v1lK0Bj8y6ptdj4wSPwrLrfXoTZhf61trIakXWrkBw3tCRYX0Jxo4wuboyO3lgDFHKGlA3mIN
Vcy6Mh+T9dAAC9SkdFXppeedMcp3YFcuR+S0lcvsW72J5bqHGxnzWzhocHOUuPMPmCZfo+gy1/cw
u82iH0+tzqC+EFVr+kqvNsqTAikMEnGMWaH5Y0NAirJQqsyziOWc+UEMNuGGFoz6w9Z70lt284Pf
X8AODhcKu7YcDzwHHKE1a8XCeFGdExEmXfdTyG99/ZlL27JdRyRXAGMi74MfNUlmWDmdudCYv8f8
YIav0AeuAs3TcTTUJS8VJI5cg70jzqhxKUry+xSczPw3rBl3kr0hbbsK6wqSGryFpBezjLgCvgiv
IfcEAeRh0/sTl8XTI4BlPBNeLnZgAoeJTuE3hBgO+J3T7mcENkoUrx9uEtMljLOibRBsh9oqSl3b
xxQOsh68/FNYzKeYsZSgGRt8GjGSrH014DvBK1QqIdaoq01oJ6uIXJsj+pm3S3Lc3ZqIsAFxumUD
nJBvNtvGNp1Re9foT1SFY/mzb7sVO6VHJk7Nb9wQAfdvDHBozqFRD+I4NK9PmUR4vvZkgMXMUZq/
BNolml7C7GY47nPeJpLEsMzh5EJWIyN1o2VNEt4Cc4S6pXluEiSHZ8rD4ve7Jl59aEghkekdc8EW
OwrGcCwk53a6gIwVIKqRde60a7z47Zn+cVEjGwI3WlXraDOSPF6+VcEucY4oNfnoycPB+JuMvQAa
hJR7Dig4SD+t6DXWv1v1dUa2p7uABXG7NtOV+p2y2XkIWTLsLp5JAAj965DRJcrQ4WJpe633ibpF
J06LGzFetbZH7Y9GHvtOa0GXcd1qsZ+yNMUArw2SWiwnEEZ52PqqMmMaRPPKMb6tyne+isjh1uZ8
qUdas5DFTsA543uFAogvGvphCdHEAMMqCOQ/APQp3cXhFh3ql8FDcBJ5iQXZ5w3QeHiz2KUgB9ah
3/e/Q/kWs37Ypltmr08LebhxRpyM99d7svGG4nxiqq7lhV6wKy9Zs0mbAMQCaUNkyOA+wMtqt1H/
TCCO+lZbDtWrPX2YBDvKMYksv1lEdcsK6YGnFT9TWyHM42mlgVtixJYT4IHFB2ErlVqs2qhei+fL
ZhWNy2Jj2/OGZ83r1KNKM3l3hvBn0NrYXygrxIEWVHyy14G1SZ1fSkI+IsHNRCVu4vIz6V/E+Rqg
/CPO0f2V0FPo6T1QfpMnZ1KE8qM58OmB8qLi21PvYsAI0R+HCKp1R62ECu5R2/fL1LIWvXLRSM4N
x4tVbDT7jDGhxuoQ6mQtXvIR3g8SxLoiwSVdjKP/uSUyiUi2z6nl6sLD7aUOSY8C/3eW/z65XFvz
jtOxiKSIt92uj/gAYZ+5+oA54AsELqhz61YH1Z9X1nSSVjKOrmVmfanpH+y8+fwgTiBEri/rZ5sq
+WIvpSio6P2iwoMBMOD6KDNlOTXVKpqYEZBTlvJbEPxEU77q8RAirtSlH935i4u3kEgEbn4+V+25
IvhtMWlbKqh4nDgzh2vChoqZeFbexdSoxbfUZWRpTj9oy4qaFSR2k/FCiRhRCbSSj0fAiw6BSPtT
zD7qHPFFtBVOPV0lRId0GIrYMoDDbynAkM1D4aDn6g8Tzuskx7FPdFOOajnFND3vCs7AiJMFrrVe
Ev0iZrA8WQ8vnDCYmmgC+KJXAL3X4h6hXOMS9UpubxLAAPttz+GEr2zH66WMEyB1N6OwdteUfoHF
h18Kqt1kJBWwwPjARqO+6sGWt1y687RFDOfO+JOCuzgAXhFArl0238EMrN0QL8RbH5GzJGwjhGrV
7CFIRr8oQkEDsB7L4wwS0LfWIhw+UHBLLpcR1KMwrEAZD2tBHLTxo7WEw9TO3ptQ5BM5QBlYY3jV
m1nI5qEOEcZhh/TNIPd766znpBviTyMd+pugN9Q2grA0z2PyOQqyhLNWwLc1/ph0P/EtFuOdZ51X
F7DD3MHUmLB6NVd4GonLVavgLu75I7TA9No/LiseonjZPCdGe9WlecVNMG9OI1gHE6rafJrTcfbD
TaN+SMvYn42DADKq1A98bl34PSESUsj06VBk0M9GngfCFq4u277G4ofgrs+JggMzDVZBfVMlWBYN
zSWJOzXGrVMXonOx/5KWgAbtj8LzMXm3nie+NI9Av4DLAuGHvXirg2PvBtwDd914ANvTyI2Laxd4
SJYpqSBNylOUeRkP/Dh8f+Qf4u9bi0MjQloKkcWw0Wq//BWeO7xg8J6atbXj3WgAVQ6gYupt0k6Z
RNYxTSiD2fiDWiGN2zUR8pwTsKHHXuwqNkdphDrRS2j9TTdaiXKeh6O3cxrTMGZXb/q9N7+Fs9qM
P3LMfnwyMpx+Kk4KXs936rORJiASYjUD4yDFlZ/UAehtzj16oqLYiZOgtkhCWqZIXezpoQ58Egm2
eOuW12RWNyiW9Ac1AY5xeupHKduX8p9VvGoizgi6M/xMqp+xDsmU4dmNdk12atjrWT5JKKm2RvKa
Z7h//YnqP78GoI5l1lE+xwwtesIrDJTD+/5WlYeqOnfGt82/+DhT1YaCIFUE6FWzi7QIF5iAF47b
aQxZ3I78EcI1RQObk2IJ3uWbwA/T6xxdCPJ5IlRud0F/TjUBrpInG83kE8AeVgQ8IOsJN/PW6jAE
cQM0kcbarkIfJd4AP1bBCTyP1MSTLEKLdpMuLavioJx8W5bWIu/LQJFvclzwK1DV4BmDw17BbE/K
1QjH3zLMywxXhfttC5Scuy0mQUy8P7BgE1pbBF1VuuigELnxXFpfkNdBtHRfVlCQHYhoL6Wxmndk
dvIlstqavvspVthF3kmFM+rPQPnqtG1RnyDq9fKCY8ZyvpLU4s+XVtOTxaOPFprsOnCf7Spkuwzy
HvPZ5NoQTMHwgZsQ4BhE7sYmS5oVCCMT4wv+4QqbMz9ziLk5hgZW1VfDlP5pvI0ZSO5IGZdbQNIl
ar9w9lpH6xgbC2uQWe3EJhTMWIW2JdUkcMbUyx9MpG1wPI26Lp/7RN4Y0oqkX/l9Ntbk9Zo22y/S
UJ5Jfb5ZSEHTdb7BzaHuCR4UyxEm44moFMSdbbSy+nbjxBe9QTTWwqSv6QThaYpDXLNw3ctB/Cwy
Rz7Dnd2DgKKKp6MDc6/X21+se8J6UPAti3mY+rfFKH1J5TrJIsbm10a6Ej81vNvBEYfmEBORObmD
g97beS4cE62/Wi61tPPQ7i4tkCAg/sBg/MLy4FG3rlf3TqJ06hU4PC9OPVqOEKDcQCqowMQCGdDk
fQgshOXHIb2rNhMn8Z8NmA12TaGqshhs6+mX2ZSvkX0XYte8lzkLl3aQDH6Jhqu9j4FYKtx+l4Dv
I71FT5QyILH9qrP2af9XVlcVtQf5WDxbZH0S23/i8iakCfU6wY6MWrCwplcg+ZCoefBmVD58+3iD
mNMIL1mrQelmfPtEUOg2BYUFjtH7iF9w8RhyOkkBRKqfmn/T1L9Z01V8HbX5PsSHEh4m8Z3a11Vs
Ztt82ieAvprQn8I1mrJNfwmLGGG/z54LsfioSU6SuKMwRiIHzOOV9kHehDhO6deAc3bIcSE6Gxz5
neIKuzh2AUxniCeeXOsKs1y5IdO0VB6xxljh7CT5XvffnQb6SHmKTmeIiHQqIQxKCwkpisgw+rbJ
E+OaRJpyTcV1TL9tdQnUQ5VTNt0i8R7/PfAhV+3AXpEvCQlEa2eYvwCtYXkByNC56dOl5hxJgUW2
JbIejYX8Pdl3NkkaFl6yAMDv25w+n+rdkFvPqD80mAMCcoAlp33vxCQVAAQhXhWwZ1j+ie80lj7I
nnRHbB4ED2Gi3nA880W0dJoBf+KoyFjmjbUer+gTC9JPW/osnT9T33EqFNJHgK7CKuXFlH/wyUii
fJ0lLu1PxfNolnzzLRtNQiaJnyyfqydBDFAyGtp5lDlxSE/QxjIeRXvXmV3K6DJLAA7E4XgAXODi
EqJEKmXT+aKwaWgT4OYT7eOTnr09/0mAgZ7oEXsmBlv7UJ90oTLSaB6JUlYEDuNZ9lppNlR3NuAy
1nwseo0lJkEp/xNnKMdRdDA/pFR4IjhL6TMJtyT/5ICOT6lHMPJ0W5m/xbym/kfSee1IbmRB9IsI
0JvX8t6b7n4hqtrQe8+v18kRsANIuytNTxWZeU3EifYqZEwc8ETEut1eq2+W8RewcfDrM0sW1wML
hpTQPgXdznfPXnXHisbAe05sJpGxEr8vnZ37CfNOKFKYLLKY4CqIspfb7n1zrzWnkkFQ8hPBNB1W
VUlZWdszrRIJO7/2DGSp+4NAcxrTboZBjjIHyE8oRgLInY0jeknR8baVio0Kc1+KNLNG8HxSQWcV
0pdWaZPS+iAXdRzLNfGvSCrHeWqjD4lvILwxBMwYmScF/nWUfHQUaMJT41L5KoaDaheXzKrh2+cg
cnxehmgk27T6zYM/x7ip5U12787fsBiInN5QRJKPik1XjP8cd0utXuIg49iYXFqQsG8GHMUmJB+m
cQz2A3uBwSDLe85iTeDDjJ9WnZnaBpdESC890c0di2rJ/RDqdat9aONFNZ7CzzdyYqn1N9Ys0bDT
D4fJl+S//eHRDVi1tkQFt7wcPJQq6uDKJjeDozrFeu9cgwpn0r7vz9YQTpOum97Z1gV/FRrR6hEH
57QM4Ga89ATY0ySnxL6CC0cMgqlvBd7a/UPNCJ0UvKLJ0my4pfVVLr8YLFCHLUaNYdiyQ2KfyR8B
l/NwN7a1fS64ojVUeyIzfqVzMUvH+qLKT7/6sSNyRudodHddtwxaMTn05uZMKq++c+bfIoO2KPQJ
YpOJigAAX6NBLFeO2ghniduxNi+5mtaKuukglqPRhYqFXYP7bKpwV79gbPsHuTuQw0cjz3NSlwgk
Fnb3UeHZ5KIS9zLTAiRaCzndxTHcXc4zAJ/ej2r1DM8x5vFu9OYZkKA3OekIYKWt9oQUVLqYvd7E
rcr5Ic95dxisS99W/TE6d6anNbsWmw6sHw8lMxaXyf8jTs4dg8SuxNYx3odiLQ2rVr0lmNnCcmIQ
WEASMITXCzXTrPpE5wVwE5hXtnTmQuUxKpcBUyVjdrV2porazhyW/anBWnhvq1vMzXr0natvi2ai
QPrI75rCHsPmr4KwCecgCOVwl1RrlExtvg2lA3DsSYmZVlllMVp1TkuDOAbEgOJ71wJnqukLI1i7
6WfVOJPB8VYWUywh+K1dvippzgcnyq4M5IDwmiNmkJ5iZoXbYWKzetDdg/gkPPUzsbbZCGCSrf+w
z4JyVnWflQl/k9LLckho2fH1Dv4J7wNa5RKlWojWu2YvYUsg7KK5htxCyg9SNG/6h4W6BUY7UV6f
d1bX6XmY5VMlWhf5MVVpto7iDxAGT5Kn0IKx6FXurMSAB7PZ4MhA2GL13/0qYHxEM4809sQ4eRpB
aiykU4VnA3U8GczKmM99m/3ChMBDovditjknZnCax53t8IAkL4IqHb2ayslnol8SmLEG9ChP/06r
g5ZfR/3LR8Kmoolr7hRUaEGkD3BvQTejEArqhc4LXuzrGcHLBKK6BCVooDVJOoMSpuL0Ybyl/Oba
pcbXH85TpskuRqQovikMcKt8YzcnNld3ULsTw3hX8j7FT1wTwMd55X0MxUNF6yjkTyoPY6qhsDWQ
rjOqbtmto01AGcdhWiD1DvO1lR0NNOHBkmAKigaWzGAB2d742zAhg/uayMxqpy/HDoETcZIPRM2j
wqrcLyfcS7y5jG3R2s3AHfjFRtevQrgiBx/is3U6zEflrQ5eToI/kJFdCXZmBtGVm/1ryN+KtWkA
38TvUl31wzoI7kP3TKoPKf0N63dqcAuxbxjKtcXtFLrIHY6oqXAfbevimTGfJo/hX7eoqBC7CRCG
W0x9zN2eFSfIh175Y+NpTevbyCyJ5n3QUxY4b085ZsXW0Aems18kVbVom+TmLWdbBg5c4GnwWZru
vkUq4m9k5vEhaZyYP6Lot7DnY4CJdGEBR1RXvuj+T1V2lLq7bcwzG+BAdo6TlT2hWcmPkf7XyObU
xkr4bSLvu1tzYw7PTyx/Xf+n68+IPUfxkVqb1rkVGFtIfGC68uI5KwokydbSDegb+RiqjRgOGegk
SOygydL8BXqKQTztqAaKZ4iyfIgPVboxc7HxboeneBGxfgzMMTEwK9Co6EDIKPStd8gDISmPgk1r
q//wzYzyoUFR49mo9lQ8EgulEDfYVs32WrIMx6OsPXKJpPaRZ/HLR47BdmmhAEc05snOMD6y9DMe
95a2x1BYRh8JR1hun1HdwF5dUjHo6tK0EBid2nrV96fcQrngLKL8TgRCihKCtryCuf2/FYsFCYd9
Em/E/L/meNKNhUh8iUgfmTf1l01gGLgoIYNESdqYC8RSHcElIJ2kI96DAaszFROhZMq17AAPfVYl
j53QiYpdJMfXfDRoV2gjqrAmivSnN99Ecc0ihm9z4rObU58RkbLtzZVw8oVfGu5j3L6gdN2lECdH
/r5vl1K7dFoWjVA0UBbn3qlGAkX18219RFtP2wpHPzGq4jeuq7Utrzx11emTtFxq8pt4DKc+BZCw
Ue0A2F3INgkk94y9CsLySYn+hVF5qK5+qfVrTErikGaPZ7W/mXeFu8/ILZDZ4HA3BNnVthCksq2o
FtXDqtYhIzaPFNeLZRxxasTvDASJzEScAVTh/ZtsOvb/ugPmkPIRxi06zcegLg2VIoWeYdGUXwny
W7Dc/YFFbatuSCBgw7FGoIuUgb3TNKc0vZP4M9WLlaZRiGz75pcSDiEpk11+2CC9xCGy346BxT3M
uGi4q0wvWDBrgpFxCJJvrgc/uVmQf6R/zJWo27FtRVMVMu9VliMcrZsn73MeYpPlsNXj0vwcmGZY
MK6V8ox4KpFXqSxwqlK0cxY0MbW1t0A0hq1NKz5Ode+vbA9CHAARArk2n9O/6+koZmBh+mmRvSA8
TSNwXgPbW/JpdEyisFxj+Rz3SX1J85trALj6rksBsDrkiNRNpnaVDnvnbecnDWm1tLHID/IPDDWT
aI3Dxg+gix1rfUetlFQcQhiTcPHmS/klExCEfMMRxAfgP8RCMAG8QQOI+5/c3dpU4gQylEyRZK6d
mqVPD9eD7TSVXYpKZV8GEInETITXH60iPlo+z8VoHnvwQihPc3OdtTvLB/RGACS8w+6RU8U5KlcB
y36NkLwV5h612zDgz9HvNczGdAZnop2Je30ZkMcXZbgj49lYPUGJuclbPNAFiR6xxmBrDi3Rjk9N
BSXOTxnxLwVt0GGcJlis5YBJpNp5BWOIk2aSWffmpZ/6mJXYdXNA1ohDNeWrbDAFLJvmz8NkTbFE
YHGNYhmlA65bsU1NvavGp+M7p15ZDwt94XjY5TO0Q/Xcsx6/3zL/fzrDuPvRhVajtEk//3HZgaGS
nLUo5zp52zkb6NMhSU4Jomrnp7P+xM9gwrRwC29aVecqY8w4dykRb8UMzWP2LfrOBmhYewuZVUrq
C46ynO/wp8MiUgdYOQ6vnLYc9HMv3Udgzpb2GOKN553RKNryXtOEk5qRiLcNRMrFUifFOdv1yr1u
HrHzrBzEp9dMPnjuOg/2FsPDaQlCbo2CbVJnPxHX91hdCn2ua79W+pdq4BnI7FnU9VdY3J34rTo3
eeLPveZMYsN0WGjTKPuU2SoInaOJrsHqU6qtDNPqs2n2GvCaYGuJ+NoF7jo3vbfMBpSSFG4eI1If
2XRLU886aQZGjHXnA9WcIVqeAX7hlMXKMnrzhpkUM3+/3ujUBFq9NL5ZucKsQWMIDUgYxs05L4L1
zQiIaS6qHPICzL1l36rkEnffwXDK1J8uUNd1dalLjZUyOCBCeHTrFXe7MT1UbGpjbr2RFUGu3OSr
if4hWf+7OtmMeVdBvkrMp4HesF8BkuaRPgA508qrne1a2ofSyRcAb4BkMUYWfYrafOsYNoanYL/U
3bJqj3V8lgGBZTuZESjDLHtmYP0IPWZ6nJVuKuDLBsUXL2Wy5L4O20M77MYKvW0M4ZhXirmZDAbr
wBFgUoMhrAguvvHHoQAzxdJXRNi43i+nAYK63xGRRs9Ql0LFxQ6p/7bUzCPTw47FY6R+QhswWENW
FZVdt42iTTOuMRdMg7+4QkT0bF1WWt99tVZY1uGD7+Y58jz9GfMv1k9D8JaSrcph0YEY7K8tE5RC
ppoFtaAju3XSH8k95caiGpEjsfzaCa+rimmnWLcS97XFmX34J6OSbkyPpmkBe3PRxFvVW9vSQzXI
iVli1VhHuL4M1BwNL1B8BvKnNSjmBZT2PAbHjBEwTYJgeOAzFU6ATgbWtyNHK90FA1DRJfLIOcSJ
tH12WN2rdGspO1BxZb638nMzgUmIFgE8TH5Tqwtb/xzLuYXefBYmC+5QdFJ1dyAsdeB+kRsCcqgd
WVRDu/toqBiz4lZVHwP1fHWxyovDJaqpK9iBCUO6CI2OGFQV0sVQ7+QDWc0h8Mtp0n+2OgfW+M2a
X0C7a9QyyPPttsIJt4Hebq4Zf3ftJwkLU1wKKaM+BhO4A2kJteLsXN0Bf8GKRHe4cmfL/bP1/Yg+
Ou8Q93FiyX4/8fOjSmSyhjiBumulh1unOTn9DrbmwOIdfjvTzKh9Rh7nXXWwaeRVMiba4Ggyrc/T
GvnQU9PWUrZJ9INwYI/lUp0nc2zPQrPgHSS0DqEQFdBfRIskXUJHF74ZrX9ajFkjEBRTJDEZU2dY
x912NFckypvpSSn2IVIt6WTSweWIzR+G8aUMl0Rap87WgN9VMSBVqoXkF9CgbAAbaP6wBNYHSsJp
an4pnAKW+yn2ZeB6Uada6UfQHYF0TLRkPxabCFNJjHaH1nveaWf79e8DHK5Yaufk/4XuXnauXfuC
9MIVI7l7pNWpgrwPKXO6FC2THl2FnznkxZGxclbuU3FeAVKXCiwyrwQnY7ewDDx6W8//EcS5EjJA
tknxQDrah1fJS/TczqaqUUbBPnesaT5vkqNfXfJKuIXMTYOVY1Cfuvtd2b/IZmY1gkALubc4VfT6
yBrEDmlrZ9TI0KvA2Go903QcywpARFKYXBTHm15jUX6peWHMXWI/8mcfQ0+1cAzRX8gg9vi2fVg6
PnkkDQIWl8ey16FlYDhJ+VtrZ/cbv//p7ILpNA4aelYsZixVSpicwkKdECR8GMmERyxULSKeKneJ
9gdXEr+3RoXAdiNQr56y1Wm4beNkEm4l9HwIZaDj8vNmPlgDgp2mJBEr5iZh4JAyHmuYm+Ud+WTg
CM2Fl6wz3G72ThyjlTNXFqxnPurhGTZrm/aov8GKjCWQ9gZrJY01wDhwPO6pXxLmb2j94xJk/ZlF
w5TzRbZ2OWkPM5THrfXpikYdAhTrp7kDDVmGK7vVLmrwSPEHWdju2DIGJ6h9Q3DIm0VlP9DQILvn
dcTS6gwXJbhBl3aYm6q+e8jVlwhr4QRqKFVgCTQMS4E/Jf1Zag5y9ECvOvOZM4OZirbISgPzVE39
BZZxA4M56e3uyqtnTOr8Rb2y9YNP273S7XkYHanZE5AbDWJjGSWMuCVa6JoOHjquCL0BnojDFXG0
YftIhME+frI00wKQDlRj9hMZOndUE5904xlnvEoWcuDoGMc3hBQwfVUQoC5QAmvni8VFxBoeKhVF
MjDhf3ohn1c6OjT1gokVXV4SYyZYeO6j14DyHoZmBQYqQtHUlStrr2d7a3anP7Qn45x4deoJC7MM
8TnLNmIWvAGqoVGsZ5vWv9lI3iVn1rmkKn0hMgynDCSDs+jl0ZSpDGbVQ2kwKn/USB+8FUu7vN+J
Kh8nqsTbxhvPwzm2G2nYgqnlYdRg6sFPM6zV44uoQLiOcoc4+xS3y0wQtqASOfc4WQj3X37pCE/2
1twa718+idG5MRni1QGZDdf2H7APuS5QWxaRFvKZjNR3YMr9Cd4CVlbPsKcpFv8MsL1MvLLJzWho
NVEGE+roCa3kAm4ezTPPZOsQO7dqozMrk6cGH5zmGREjvAjPeGa8If74HYUE6wmfA5RP3HDuLOv3
g7+JS7pnMZKFpNQeybtP26XWA0aCHUJUDeh5vPW4q5VmyR8bIk2XPIdwb8dbJOgumAN7ZSN0Mi84
R6ZVzcZt56GRhwieaJsAALFBSOWBRQbzeFk9hBWTXnYiJM5TvEFS5g/AhDhG5d9R3A+zGjmMGE8i
Uemi5Zh8pADvnGobDBthQFaKuTAzq/Y2r86BRjwyLH/EnSBseFzLe4U/lzhxinSZ+MqCdmHjWPRp
qAcGOitW+xxVansmiyMfLlkTTkePXaQAU7CMkAzOC0Tz/0ujFUoivr0ewigg9XwuPXApt+VyvEGK
9FCZpv211MGVePugfvfOshWOWfaP3jtNFkp+NJMN4TBYJPGbIlG/jflMDF7cZCZR46v7KH52LDUB
FajKUiE3k2aPXtEARSXE/INya4wP4cUKvzJU3/Z4Ft2cFRykWThV2r2HzMojFOThFetRWdnuvX+k
DF2lo+Rey2JrOTvZWIYhNmfgmPWA4OISCzW3zwwmfD4AC7D577XvwDmZLJoj6zNc+ktIh2PwU0gc
bZk57aW/GKZftioacI4Ig6sc955zSeWt3pEdSBcHbvcgD2tHnslAIQah9VP2Tf3e8zHU1KVVeQJ7
mA3ngiyfXj+G8V5GYqufEL/ERT1hEiCu31Bb8/IWxRf5NHzVEQsDjxAqgRfzeVq7ufBVZtUrIXZQ
pejn1ASHliEwYNpbUBh62bKmgRX6SelYIfSQruIP2EASSOTlYD89okwDrJdqgoQFKmK0QoDelGgb
h5URLST1oTMKIARFDF6KnYWUjEbIwufor8mTm9Q0gSjP2oC7rH3qPkR49xhmSw2Oa+9ggcC2pyB3
AzDIPLGNuaHsozmDlEdQdxRNbQ5RBpMCXCAmSdznCXbKYFiyGuMqZYKzbIIVucFaecbe3NPR2+Ub
Dp9QwtvXUdQqLWtS4yJ0zL3zLVrsbl3A76i+9Kabp9g137wl7rlttm2yV7S7sA0zsfWirdlvVB38
84zclbH+1YuPxnx7qB0yxLZKBYGZ0YdRLAZ9bpgfA8tU0He+uhRtW2BchHtJL2aSty+dA+vtZYXy
mLUOmAJRJyv2uVM+GN5baAM8aHwsgTlCi0dmLLr0t+juFETxlUo3rOGeCl1vEPzVyiVwH8nvGB7f
JBF3C3Sb6fibtbQ1Qs66DQlvSNchn5dMHBVjN63Z5Mm0cnCBySyrN4CpIEIyicjs08ilzRqQqM32
QXfMzM5MjrBGIgCaaHbk9EhGySLmIe2ri+zuofsJTReMNepo/rEA8cqCCSxZHDxqfBWilNNUXrG9
oEMxhs4xyxgo2lkpP1Pps3ZuOJgNBg/qNfU/K6Ct5g2dQSNu4ABnOfrojW6T8nCXo3UjRgMmatr6
HBebFOkM2GKdqnp4ZxUiVGfGfsn77chbsUA5oucR0nAQcRQ9Fv8TMaN9yJHDjhqKFvtxeFpecBD1
hhy9WfjD/kC12q0Z8s/JeBiYaTW7RFsWTJhVis7vyt/oOVJZtF3xiu2PY+yBS07qYiP8imyvxUSb
Ft88lyA4lBBosfbQynXdCG6yES/ahB+IjJG/cmZDn1XXsfcyBX7E21Os8x+I7UZDfuQ6B8zZsZW9
p4rAarIIsG61ClT3ZnkqOzSWcdzHHkPkMMumKh25CUO4cwSACxXXIlrTKrioFmnog5OsHdSa1y2F
8rmzgUAwuvCNvTBMR9WXeMyjOf940c1pfmAjqxlLDJCLzI/LIxh3MdzUggsBBXSxtXZygOBmVAEa
AgdIVmKzEGq/an1JOhodVtiIlvz1LN8F6cGwjhgXiYq9e2zlqGembUHLJeH5tWhWoF+XwUPSDrWL
NrFjrf6lx8vUYzkVYIQi8BpEg6QjRWIip+wGk50LQ68i/WnhIKk7RnJacPeNSxatTHVTSNcqQ1ux
MVC6QI60N3aC0EebM1fGrciZUYXbvP0dqH+T8BC3KMFT2lHrVUYc0sW6JyaItDLRYWnKq0xSMDKf
MVefRYhWy8IU2pYeDNhL3EdpFi9VYddJHPYaPRhrlw5nZLgtTZBSecmHOMs671Ya9qGSwr+mLL5I
LuGu8lJ9ZkjKaRyF64haMUnlP013Tn4yPhIZAFWpAGlgnq+G6Md8aVtzEZf5mrjng2KtBj17d+NX
R5qkzZer9eRyedLBhCU/ZuazSsCj+e3SZp7jF942g3EfJsm+pJIM5IaVqnJHLz5tcPGDiekuNkpS
sKtIC/G/pRG5G5gsC+gX7rjrfJXLFBtIoa8clilNywNXRhyaw4LWeoH+f6oG2n7v982hlZuD5ShL
L7cvnZrILFwazt95jjZQ8yV0MxhC2+ji9+NSUnRwo85Sjig3pf6osotEkmFnDmQia9HW5qKnzxKs
zY6zppTrH1sPWTVYZ8sRux16iZj8c4RvDrqxIcnWVoBfFMgfMnOfqZOZXwoVUuwAi87sgS/28zCD
JmMNy2xE50L2rGsjvQIt6XrlMh/ZALOKqtU3h7HUdislIXNQGzadLO1jP93lbUBw2LiKkQk2CB8U
j3uTLcKQdGSvObxUSH/UZNHk2rKh5ywAvAY6vXEWncbEvrcOVo/WNE752O39MF8aHmBf9MhWrMz6
QsTm5DR0I1rDGOGjtDeDjZ7wRFBhJfjeaMGc5CPGfdJ7/cHDFARtc2fAEJCjYl5bMEXhPoo1RhYq
58oBw0ZGGfHEi4jXKPCLXcejQWECQE8l07JYhpmF8QwsEWh7uMWL1gakxfpiVEiuFyKgkiwahZtS
wfNttztFf0nyewSokouz50exANhYRBBU8LQqlp5MTF0qCp0LMKJSYmkL0vHT/RFlSYxsxWCv359C
n2k5q6UQtaFv0CahDIxsFuUGaz+ojewtdObGenhw4o+cvmpw6JwJ2ugPUo3+gWDI0YROA1qrxuhs
MFA1WRMPIzqxGuZzEs3Chg6nB+/KWj1P9KlKNoUNLmzgzlYpN5yXg3apIB1MQUrYIVAQv49Oh5U7
ny7FfpM3cz9SJgaGK05gT6Y3ptMMxoU7bof4sxirBT/onJjNeWwgrxspdNsfvWamxJgkPNrWzg22
Ka4PhqlUyjOkSVrFbp3zw8Kv0Itu1L/5xspSyABjc0lsPRXhVzteKLqT6JHj8W3IIAssRHbMJpCh
BVI38/xkWZHuYPOJxHg9YjIAJi6DMle2Qzx2FkKEYa0DcPOSeYW2U2cQIiXynYliw7EoPt5RcG2I
QpBg4Fuoqy2djw3tvPjhAhraOON80J4tGUadkF/yL8xNSpWQPlRIWmLSBlmMkWgyeEjesXsM1FQN
vL0B+zXXdZvNvE6aqwF6W7dfpEjwRrwCVrrKfdaPFeM1mkqE2TkShWCgKgENpKJnTxWAqZgoEyBQ
rajUeJRK5FroBSAIoHlo+cz1dKUB9crdaKeXyjwpB7oNGjgGg/PCvJY5e7DgNwN8bDLDUHnCBd3L
qJPZyDo3ExGQDn10xQfI4Q6+sBwuQU1nTCeiWIzdkJlmJGc4SB1ytOsWFDsLgrFPvYz+qv7Tk5eN
lVjQKSqVeTDLSlGxsr9X4mfZgpzVtjC8bpDrKzphgECUiOm3FDApZkSudFxiTLTzitLQQgfWD9Xc
A7dXv+pkawFA65l3VezmZG7tjJ9VA0Siydaqa+WJHdYoK8IpZixcTRlvSl2iov1qlbfvwRJN+JjP
nU2KKa1kNVd7bCEj4QCduo3Lj9rEFcYaoavfnfts+4Pj32PnmGuPTN1XwYdSfAKtsMu7FO95+DXa
S6WnSjFoWBjzI03IVerBCswA/UdNS9Dz91m/aCqdKwMJRe9unNZlPfWjd2CAu98G0ZqYoIqZiBw+
Yu6Z3OIBwk95TvlSkujUF2z01VdqM3uIlXsegneFOYLVYhZCUnBTzAYZoQTINjIo4r38LagWLDMN
c69AlBosYMcDt+g9zRH1BXx377E7WeZXgho6Ht25MH84eoCu5G1AVPnz1VvTKJAtmLn5DGMhJtW4
HIPgFVRM7YmEItog/esaxJMmagfls8JokAMOUX6V6M9mKpV/pchAQ5q5m5y8cSlwBZAOeZaio1LC
9PoMUFULE556CUKw65j3lDKbRSpgtmSyHnGEFq9Wv5v9jU+iwwvCyhi0XCQRyBVMU2PTy2cvvyUE
6QI/CrdEwComOUK8gWy9STzK1gPjIdlfJmxmo5MSHVuIWpNG/ZAV2n9p4bMQjPmOgF9Y9HEaDrWi
Whro2QZtmgTu1GYTUFOF+gX8aJkQESmHI4aBVOazwFFZsy0w7A/+K4R+WJ/MV8Ip02dULfZS46H/
J8WO0fphMte4sRvbX2ieuU3pdw0rn/mM4lxItlFcsVeCGNl/ua1AA8aTmj2wylCBphDBMKGILLT5
5Q0kEbjZqs+KVVTORH4IjYjFxh1ZxZFRlRQRpnLQiWGjzUhW5L1BjQaxPLES+oduT87NgISyW2Qb
fI5jsoDNLCp29c4/KWXzYjiZ4c4LLhJ4PTTtzVbGvYirR8/WmQO37x6XPyO4VwnsZ8OYwlBu4iFP
8q8SW4rHj5w5Pb8kknUhiLAPJ0I2YOoU0+WGybgKUQehq1DpnmIZlH6AQl2/a2Ex09qT7mYLTblI
+l0iXVJT34p7M5O34n2yKh/N9N/RU/k4wU3KdqRQObqnun/lxmdaHhrLg39kELRBe/ircYJk5yAl
6u1P9Q86iaTitUyTX9m6q9a76reqe8yBz1jbFCGMojFd/I3LfDGojyjaSeG64POtvLkW2AtTQxOh
/LUMv90nrDOgsKW75bMM7B3TBNZ2LGPqrezsiOLBd1/Z2xK7ZXItxDUbvHT6vkG7KflnkiCy/ePP
7Ay7TL/yhgzjR8Y1mw7fHUK+pPgC9BtHVxSGI1xM+aDbFQHdpCWra6u/V9QBCemHlabvbRYpzPxr
hRPxU+b6CXG2l85JbphR7d3iYjbfabEqehuDL31LgImP0Ph05NpnM1Xkd9W3eGPuafYcBnBQ3dWo
L6JCUGS0uIsM+6ZySqNkZvo7Vbm0xrVmhhLDLb60JulmG3uheoewvagU78M2LOjlDiSk888W9roD
bTGefOYjrnrV7M8yV6YGd2ocHTG0sU90ZHaBx5LTq7wO/neSvJRkxU6z0S8J+m6adWM8qvUaB56m
bmXSQpRw68oDptpl0TwDGbHjLo5Odrax3IvP4A2qXeduS1aV7SEvFnoFfGHTGBetQWQp30fz1qFf
UNIDFPSSltFWGN5UxwzDDh+8qzzrdFPl+1j5DMaD3F91DoImuPPIKBwD+J8L51d1jJ0yImbjxhR/
HI1etErfLWtdK7oxNAHDHnh/UvtgLK8M+yBkcTrJwSJQknnazmRZh3mRJYqH4ZDZZZfdcuVGvBAC
2KMZYkHCdzieJLCQYmlxM+11zTBI38V4fcNF7rCuMHbstofmI2Ej3+H4obMVelfqxmjpGkf+ooxO
snMzGcXaBiPKlBMdaUJ8Msq7ZR78EubQ2S+2iY+Kf92PSCJXwPVs/+QjXyQywtGOoWHPXJkqfMkl
x1rcQvXbQ8vvurMZvwE7xHyjWYMujyyXPqfW4vRsrwRh5+lvDF+z+Im4/pK97wXzBsWC7VszxX24
+qot0aAsCixLzksq34P3GsOnaeNNlXZOcqI7mC2pQHzYxiVnaab95Nw1Nh6sHjVNlaHl6cJ5wHYr
815GTz40pR5pOGg7s/gw+OTU04FGrB985RX5j6x9muY9H1jAzMt0jhnIHbZ1u1PjL53tfHr0/IvB
v4OUbQYKarPX25vMvRJ+czhWxkz18CRMA9ZSYPTqY67vGbBUTIoxECIzRZDwSlBQ2u7FYYFWuZdQ
oX6Cu6FeVfdH5gvI7jwRRXLRG77Qv5xZGSJGvnoNkS6Y22ajIyz3eGpPdr/13JdebXKF+Vj2NXjf
tbw0Osbf+b7rDyFxMe06DI/wjGng7W5FRh3mag746Fe8Tc2pavaeulPLD3psGaJnGD4l+JuUUbr2
3TaPUF4WqCZZazjbOGNDvA7UB89qnH9X5RpZXm+TOZpMMiRIBEvgJCHVmOHJI8Bso4C1U84FzsmE
s7iFDQnOFlL71ITznEAPYxQ6oyzMbW8a2jazql/xgonhQV4zK9yHxjZVlhxtjf7IyQBAv2gkfyVr
/ICMSTrAKUoU0Dr8ZLmyIQzZk9ayybQLRSqnid1tqvYTH0Q9MuPauMqO4aGDqzr0PlRm3FTAk6rD
KsyvsddnTZhM6ajJVF3bDYGj2q8uAhWoaTq0fRH8WtkWKntOVMs62+nFYLCQb/zwJto0fti2fNOl
evDcbcawojBqUYxaJXkZLuqrXRr/ajiSWsa/AcZCI7h1wwftXUb5E57C5ExQW+ouikKYHhKPrfbO
jq56/NsorPflz17/zo3vIvsrEPSnU6UjVXDjdz9m1E8xuIr+sJF+ROZhQh/WllddfcIFq6hCJIb5
/gXDKmP0L01GuImXlCypeO3am6ReuxUos6VCoI8FvGrZj2TDX+roatsMuz985xA/SnIXoCrKMO6Q
2FHJp3+xc21Q+ubf3KL84TvvksHBAVQjGLOQjE85U5GAZeKOH9c0F0ANCKE0eeMo7Ca8NH7x5B2I
taOEMSt7DMz14pVqrIaUcNRb4O0smNDUKOWm5C8KsnTndx1rbLXnOqb+KMGNI8IlGx0yGd9OgSOB
DQ37qAkbPOgbKilBwZK/CK1byICIc2KwUK6sDfIlUafVObAPaa0NuCg4GGMvZ41ScSHwygxI4QPr
Y6Xnw1wfQvQgzlebjE/HVB+5XDJkYlmpji/bbQXr8GxzCagonJskPQz8ig/1I2LqFlj6vtWwjXY2
2KBwU2kar2yGmOPbLQ0qiGFtRDDinD5ZJ3axNXtqgzzbuajoE5stsQ1MT0L0jRSgB1WZxeXJtNzT
Lm+SXWNYwo019+XUQL9jnkJLRzlHvhW/FPq9EFJAHajqKo5WWlJt+07bdVKEh24y2u5iHPKFxJDS
sUIQhqgofQgh/kfv0qJYmAHRFuBoXRpGvUxaQijKnPhqQ5nl7QUC2Wq0/IPieufKbs51D4HDGWi5
d3Vy9YBKt6/aGQ8txVHtAxKI5HlDadrk/aYIvmQUA8lAXQvfqVGXaRDvEyLZixRtioFwmFA3sz26
nPUKzbrcXjEI5NZx8PpVwmiv9oGIILUaWOpoMIDC+iVnZyHfDXDBRKTGpZE6KVgiSuotKof/ODqP
5caRLYh+ESJQ8Ng2vRFlKENpg5CF9wWgUF8/B7OYmXgzr1tskgDq3sw8CQdsfsuziuSOPg94OIQi
NCnPoX5Ji3itK6qRahp56PPKnXllNhJX8nzo86+RVBgrm5xOCaJ+ez7KbV0QVImWaFz9HQNDZhxt
iK/kfy7LEDpBoVpZ2OviXc4PKmtKahl0ZyDqBInXjoWxC3C9Mc7bkP4yj8ovl9HQ5TDWYHT0LVLL
2Cp6+mbGFii/v6GbmfsRHzS7WItzY6RAT0StRsOlgEhO49U0iP8NBfed3pueCLmN5ZPR6V2d0lQ2
xGdbzMegH67kE3Wtztgzz2Yxc0GJ+6qSjwzAO4eWOpI1pEYhRSh66uEn1NmTSbdfGxhvxTxdDfmr
gnQ/+e4LeF03mJ+suDiNTbx36NGSBHtlYZ9bp3s22uzXKKi78hZ7bz+dwxdfNZ/tRE2vN31lfXVt
BN8dzqXE/KdgeJgMdZmEuFSeviQ5FmPukjKhZg8lLPSWmLA9f/fwnQaajRYPvrnB+FDRglS0xWff
NdxEkC0UlQwcaIJrCBlMMaJjmRvDJwFNrHURyWEt+1V6ky3S0R2gs082BBthlB80vRLuX09p/jwn
5l9h24C/8vHSh39KTNcxcB5rx4VEO649R+8nmr8rd1qHpronYYYrwoQ2ZjsY8ThejLzocnTRFHBB
11hA3TRfR3ynJ88AP+u/43ggyVN+2tEZuAzqlrtYYBzImH1IdZOAV2K8WWl7pdQGJrR9LuP2OoSE
z0rHutVzPp6se6j7PE3b+hZPuiNG/a2M+UdNFKNgUDy0YOfOPDJDtvIh68NiGP517XLcwKRT1JSz
tXmQnqNIv/hpSXfDnD5SgIixyXD+1bT6JpJE3MQdtGop2LXRWwWxHCppdnBork63zzi9rHSDVOO4
3bHJbjYlVSHGesAD9LWk+8BK9o6OjnbQHboZci+0FSyfsslOFiPtUOD6wn9SBsjtQXnUiUu70QSt
z9l70ClC826kbSqySd/BIGmQR3BX8Q7tgj491FO21g1Je9k9mjPB8SwBfBKvSJYcfHs6ezGsfNNY
R4n3ngLlKqJylU5cZ3TfmlO/67yBykwSwv3IFJadUwa2Oa2PYHWeBAXufPk32ieS7AhsqM+tM+zn
gejTYB5F9qZGvtyiE096UO9m0tPzwaidJfemEN8tJt3qFEQRzkIgwq3atMVwWKwArOUH3jT2jnSv
AZBX+acXI6476B1Z9xA33XFM9bemIYFr/CF0vIMaeFYuCDaPJ7TTrKtxJK5ENh43jCj1XW/webv6
7CTmyY2t0+BD90ih63NA8FH3nexjgnZVwFgqsakkM2dsD9LPdB6a7NJm6XECOakEllvQCEQHo2a+
UywbE1fu7XnYGjG0JrfeZRACShlemGrIZx1io70s/3MElDo2GS3CExJHenGH6F6iyXdKb4rAYMmn
Dn3W4xGSR40EGLD1bEHhUxm/BapEFanwVhLUfhGLB6sDrHOf1Mci2Ub2hfpk/p44B/gP4/Bg1YzR
7FnkhS7QDuxRmn43Cn8euPM5/Ontt24ZI8vP2tj50a0xX3z3kWyNSJ5VKlgCA7SIzh377679SllH
xfnIkp3FlvcuO29dsDyYHxLuYwmsyVYYKx9SR5gIOKsImJCyiAGbggRF+EB+dgiPEzf2OP0Y7IcF
Xu9G7FDMo0PKa6xel81mHD6FzAs2aA3VP4xyeUEOm9GW5tW+A3/mf8bcbCW7cxR2BuxkoOcQlomd
PkrSY5yK5Iy//Y72LDL5nIPOCcUTcct6vwVBnG9744MfQvdC8hpUzw0Pnoa8rU/NrlyFPCSdPsRM
fi7nR7/dDOZeM85y8pU0bDvday72fBx9cTSiexF/ds6fZWMvf/adz9a5ejazK/ReE+eufbXSH77v
ZQzx+qMEaxn7bzDdyB3pHs/YeZsuJLm7Gihhm6RrEP2DYlvGbt7bYhsnBGMiEef5ReHychPo4ywK
KgIMhk8by9DQ+8cFHhr/vAEuIXkUCYVD+tDWiWZPtOrq4pZ5bJD++IOwAgoN1rFH62UEHWnxGAvu
jOK5ZnccjARCUnJxE8jmfslH33rKRi0OSDys22XXxlbY1V82IMyGjRqVPQ41Pkbw4eeY0dCLyhiL
U9StvrJEcVvO10ntbQqKeDrkOc8o6KgON9GDshHk8nCfzgNhPDzhvLn4Smlc4CpCz1Gy2rlRsc3k
kpztth7762BkXpgPWD9oREMgppsjJ8FrRzdQy7Q+gIStgBTHR7DJig17lNl4keQq9ijQIPYePk3B
b1LyUDRRwyDvOKyS3VghOr3w9mfbFHPbQH1WvRfFo2G9RFmJRvFZZr+mdRMDA8VDpA5064bbjFtF
4F2y4KNxgQPF3878EJT35E6QEDnI6wYqcfq1oN0sIm3DnRoeKjSYGfnq/3mbSS4o3+P03yReK2B/
mmlphINQtK9VTOr7xjGqDH5i882z4Im85NyqxXUYUWEkmX6vZETCaj69ev7Z52NIov7kGT+FpE74
NckfNWMzRRnafuHqCIJTYjym+jmGTc0CpbA+c0SHWN/imvgrnGpUfe40q8xzVzxQ2ZmjPBs3yqAw
o1+TknSTASXkphBlA4x9XI7h51CbW50LMlzPHT6ZrvhVtLOMgptu+ueWLsIf0vdsEORcGQ5FVexI
m+IZH7zE8eJ6H1nBS9MxEE36rFjKDr+5D+EeawdyJnEXzPTrVBZrNLxt7YVPsyx2y1dpSNrNwiCT
YhNz1lhWb33Q7N0YD6OC8CVG+mAhoea4TzHGWhttJRu2SoRlEmI8xP+sahM21iE0aB3Ez6s8Hqli
WM9udEzYNkWTc1J5s/HQUxsDoBk9qF7IStKZthmP4AkirpMpmkD4d/0Swz+K1ryb4ulRocYVLhcL
4eeSBk+V5AdmZtqL6HIaAyTra5xxv9TOJXWavcC+YUS45jli+CLZBma55VXTOV5t646z8tTuqszb
6KDA+CLemxTWSasoDod8F+zmyb3EHVmtOkEBWQwQSDLxSwzVIsgx6rH2nXB/cDxYN3G2ke3VTXJa
GWm1S/DcpNtEo/IRV45cHHYYfAsGaNM0oA3mW4s/Qqa4wu3o1Fb3aVCdiUCDHGmNrafDV37pBN2T
UlEyp95Km7gCLLggFkSsNod9Tc0VpBDXgQoHCKEEyKQt/MCKGzD2yALBqJ6Q2ojgNMUGbtGqhwvm
Lqtn2a5rjjiczRJ5VjTAZNV0kanelLg8qgzyXYz6P4r1JOfNNEVHgw0Q3lwBXKrj56nJ36cgPN1i
2AWzD9QTid027wd2aToqN+Gqo7/EiZyNEcybOaRfnSnbA1LJgLNxm2k/T8RecGTIMN2OoCNNrK6p
b2Fe0qRw7jwP5zradw3qLZbBrmUTxMpiDl4ykR3LNtgzlwxmvfYHqt8M/9b34dpkMck5nb8oquBr
ku2V7o9JQP/nShtnj4HO41iVIz7O7EBCwD8mZ8mY4vTfiU2Qg+NkWiLKf0b+ZjZsnXK1nsjF5j76
EEHFMCUON361MGmae8i0ARqc7a3qRaLOB4zF6LtUtCX5zW8pKP5IEfdnkqL+cO8Mbx4qUR0deu8p
d78d42Nk5s9NTjPiscuvGdldwvknV+Rb+zGJ7+I6RyXUI6+pvzSu8Zxm3YH9TL3JaaKu+vRuGQ2b
Rq9D8jqKkpT6yQYoM26L7H4EqVCk75Z67sSXX9zZ469b7VX6ZhrbzH4OaPCsdrn50HXfZXBY1u5z
PR1MJjnbOGfTGoR5JF4jiMHtozvkm5JmFdF+52hmqcRwF3wO4ryEjmJw6ThAzeCrmnCEP4UoGi4u
w8hZLCfxSg71JvQpXX9PbHc1scrL0eYm99tcspkEmLZOORxTg9xcyoHyNTRfekOs+AfAe1gR7s4J
8SwRS3Af24oMYnnyBN0LuOMYAz3okxxJPEFC0OwpL6IpvKPCGBVs+TFlSXjCn5EnQwaMZeO9T1P8
5/ZIz/rVDh/mDMY+h0sJ7JsEIgoEVizTK38GtHFh9wfJLdTIXaT5dFugRo5kjYxLL/D4TfIYd7Sw
ZLAN4pgFLtx9WJE1ZIzOkuuO/J6jkMO8l4rnYR8O6O/9TlR6p0J7MykTb6raNk1/NeyPiNu0z+IV
THkaTis7zHB/9buwtbejF63tKN0K6azHPNiOTYsn+8OeGUvg4oThpU9fIiv5p8OHovax6vtQPtW2
I3tgBhE3VZvcQ/EtBwJvOS8fKU/1nANBqzsTZT7UUhf3de48sBo254I3fDlqEPegY28KKU7BRdxi
I0XJBTcJq55uEgbrCp9Lmcy7MmJpH79X2J0ybBWx82bhFcZl1dJ+ptt6P8sQPIq7UTl8JtwWqabf
cVYUtmO+J+zatHSb0ahBT29pYdqqCKyjXNXI8CG3x9FkMy1xofwpTqATrUfL/SSDW63Qfsm/LTJ7
N848hV8lClEVILO4etPP0Uo1PbV/BCl5cZKwxUDHZIHqnOJosU5WwaXM8dpYJRb/gkcdo+guT1+b
DPcbQQ6Od9I4jSM4oZ8Ghay2CN6Uf5bk6C3e9TBQnhSvcZotC9VmO3b+P4cJXCuq64x03/h6wzOL
XqCzhNvt0TTaxMO5m4JT0BOxsIZdSnHGXIIOdRqBuIEOU5zHPKEJahh5COh7kHPvWEFKts7ubB1r
Ud1Zfn+f8sKZiLuMWc93+4fCcT7nsr1rgIJpce8I2DA+l8Y/qyUXsTzo3cLY6oHHTM+qpFOXYhp2
zUCvUiEucZhc21G8LskjO8XkaGXpKSi4KMyGWAgV9dZluQJEZu3H2fyhv/suqmNwZsG+M2cuNAnj
ywOzll48AfWubo+T9h60cxeFyZfO62vEYqo0+jf2dWyea0j8EqRENPyAbExkfy1qBwcFwDl+qiHm
72UxOMjhkofwlbKFF9BdYuqri5dwALIV4lsuXsow2/jEovJMvQ51D+aE08p0K4C29IZzKGY0chxR
2KoIF+bzto77eytpMKkX/YkL6DwKD5+Jwz0NS7Ir3gVGjCVmYHTvpo925U6QbvVJNPmBRSoOLEzr
YfeQesyaLk+wuevuOgbRNKPLzituo9Nhzojtnz5ot24cvzmx+xqJ6SlCiwvNZwoAngrepNkAtRWy
T/uX7iyP+0rA8EjB6/eEp0E6bMkK7+TO5MCyfGd2vOq6u7hi+R5w7KzEcx1ihhHzS2hQ56IsxqYm
Ld58ne0Ch5Ox5/xNcX0wi3YrpnTbTdGTqv1Xfuw1d+KLjSMqbjELTng3jQJWXclh3/Om+zAkpjdw
lEfxeuzSnrsOrt+YwGHXQF7Eyp3Y30lPc1hHb5BvnJsi2AbNIwz/dUAfRM7FlqFz9m1/9qFiMakv
qlnzFOMen1HR7KElS/xka/WgM6JixPmMDhf5gjdNKJPHQMQyPiuAnSBRjjzhhJXe1aO+YYXjfD7f
8c3Hm3gziTsXrDeRLTczLfKDyzCn/WuOgcK0MnCu+R056m0AUNGrrmVc7kiWG/F8k5gUssTZ4nFF
6KVXPuqeNWv8Iab60rLOcx7euZJN3MCWuD5FmsLwCYYpdEUPrKinMP7Y3BZb+0szzAnCWdFk/nVm
sRGTu89G+zTn9ksRm1t3cA9Ng+pJRyugf5wH2zKNn4WUF3wQf3HtrO1EHiTceH/ajnzdRirUYbQX
Mjm0OEUSvFkZ7WK5VWy1K78SGWwn/wmL33psi0vH2Satz3NYIRAheLCVhVl+8IlyzW7MOrR8qEe6
CdroZVaVseZAcj95ZxEKKuNTwD+CoY3tlekNHJnpksYXbavyEmT9o6r31MjCkVSRcSkrIKE2hpSv
IFB7m+tXlyQNgW+kqMYB1bg5D/tKY3HR4txOxOIGEyOveyKH/eYO/p/68yk2tQL2Uc4dyqiAfsGG
b+UE993kPc1LfFO6v8t2zcqjk4W+0CbtQ6v9sxmZl9qciWLOO6kAcXk0Y9fjw2IeaJmqJkPDhK4e
ggq6XgWSygmMre31e9H0D/EElIFwtggLuWUY+dcDDBBxBKTQh8pobyVoAjGPJ3DCg6/XoxO81R1R
0Aj9ps77FTsJnG96E1yqCtt1wHk1JpxAbiV38EXJ5hriVEtL3AZ4C+2bO3ZbRecBTyvkvsxb5cFw
HNGgYdiLOQdbE1J6ToojD1HEh+hpaJkismFat+V8VkhCNL5/tpKeuP4UVOXeDfuzrcZDYUNnZmc5
utm5S7BmDpS5B3etIqN3Fgn+pAr9anIpyGkO0oDqy0PHSHH9eOzxpbWiT70k11fzEKTzoEEukIO8
RK8FhsVs/h6actvM4QqUnK3kvtT1Nsc7NacOVVcBbAEbzIS1Gjtva5rjtgG/Xrt88CVaV9TvTAfz
S63WJQT+Uu0YJg89rbuSHb9HzXfPRE4O89xSTGUylbUEFur83Qed2BMAAmMafLQBFPebkdVMUngj
BI7kOFnzEW/TwmP7V66jJTiJ46/tJbiFd0U3Q7Smej4kryeh1M5gxpdTd8Nik+aoiUHUZavgLsQF
UnUpexJ7saxhwm4/ZYcrC/tWylBr085apSQ2GtiOmjUYynxKwFYwHJX0V+uEBPWYbd98G66OyQNb
hjBvWqKD2FcxSXJmoDLle+zOFUJ3kHzM2Vevb+OyIirBGHoEfeD58cf8rIxhXXPI5dFFSq9Gb6y3
gU2s0zuZyFBpF7CfYeFuurizn6002Rvi0fJo6utSCU2bA2JiC1p2Bove53IpG6SioR40OYSQCUw4
sL4aoxkPVU+iL0yxAbkDEGsP1r6qb34XJGvH5ryevJXa+7Iz+V6AhFkLM137msCvtFp+fhZ/2FbG
0asS92lHx48f5DhKA/gnk8GrBXxk5Zg5esd69FogZ2XAsqYGNNfyR6hzl2OgjyG7MnNINGVzEa18
6CFBxm2KaXeo/K2UZyPiEWY5Klj5JS5Pg0LVUS+qSsGXLHHgpeg0aLYV9SN2Iax9Cu4kbBvuagLT
d5Djw8ycKkMv5tipXJHsPR4+tKFymITwG8U5dYtYq5Q3+ay283XvR/25Jlxo+Q7NnUSZDd/5aicf
VKuiyDEqnoVPZ4WRD99A+9Zj4W1zYW0Ci7AyC6ZVwIBQpdgGvB9vXOAgaXrmSlooyB5A2ybaWwk8
Ls6/RJvppA9CzLDph/Sr+7wxnnPHBbQTM/PX52SS58xt98XUcIr2MBL0ej4H5LeSYjzwxoptVnLm
cdRDIP1rVkUQOqxoBEWXXcMkefRFuclLsvrasxnVpYlcgjmAzD+gSYyAk4GdQQSUxakFPUrxQOrB
D4lT/xCTabYEiY1WBndlDg5LgrI3KdyYLNbWlpvgClz+VlUZkqkPoCBWPENMTL1uFhy7AVk1aa6W
cv9s75FGDuCMhkv1T/ygTbjjmfc2UmNredD9eeXZVVolPCb1qUoqE1CS613lQEazE74kcftsZw0x
FFftnIKLy+6nk+GP9i6sTqnMylM5RLvAZ41c+sxYcWFOe1XG57YBvZKmEbbxdcBzc6ViOJ+ZCRS/
KigE00WxFXMC6CO1Ab9H40Z25BQDNtUre3aGXcdV1C6NR273FQ9+vokTvXjQy33uLvQa6I/K0no9
azKa3uJyopdLDOm0lZWhNkGjfqa2/JYWlRye6BnR2eJbrOnN7KWj9ftQ6IBCrsL+jcBSth5i9RCh
2dp9eTRbTGI++8M2aO9E3iKqD9Bw0xxAV+5LaGEkKQIEgZX9yhH6J5Y1CZZcY28Qn9WERXtq1lnF
7q2L3e++aaZNBxLSdHmbBvhaE6QSoelcLKmn6MvCgnuT4x0N0d+97J108rP2B4ugesn8RBGaqZG5
ZxG9uxgBah1/dyWO1tymqS7DvB2W5a0ZM29vp9G5qhHSPOBZ7Qx4sfO9fYTEsh4rBjrbca4mhDm0
vp2gW7TxAeuzRtP7Rpq/ODd08dxqjENzDH5RpdrmPKwvwcROpx8n0rWCsxCVQmX66RYwWqfoebRg
5ibIm6LGZDmKeKMSSj0MrntHel+ZNZ6yjiaCSrtUKRKcsNq/KYr+ZsE+QHEuSBvMc23OWIpzoIpT
WMn+pWfUWvsmdvzQ/IjY9iiFpSezrLUzL25qi+ByaofH1gZ3Lgz/PYSbN0Kk6Z1rHjBM2G70y72m
5IHFoqJ/csmaiHH+EXZrgDahXhBqluWDiuABVkSmRhEpOJOEL1PPlVGpj8wjZpxpemGF49/VzXPO
esrLRoHlm4/D8Vn/GbuaU/G/wPdWdh0D4jepFjY6StaEUUXnmJiaDVEuWFhsui6RfIrpNobtxgVm
FZUGAxve6SG2ONnUkuzt2OCp6FtOC09hXp98B9B1Tw13lqegbEbcs1Ht40WatqpyEDTnDPCEts8q
gG5hNcm967ynNjiAKAI5Gi2+7oDaCAgJGShq4fButBAwfF89Sbs5245lrltNmSnqVu9DsbGQgAOG
/qJo35Bp78ugBgocGQcLpHY4OKead5w7JzunvoiuI18emJ9QWQ2bBIfbt2vtr1XECd4z0M+q9M4y
HE2lymP7/zvROtnG6uxjPrA36jvK0gaJycM1HlpsdQXHLvanZBaGkniXYrbxA3fAD/rUsmMoMM8Q
YRsoenHJHk4t2fflJJRL9zXsMXeG40HEDblT7O9dzNZLdPKpEIR9eovDStlpmEzgejBdCad+d5IY
FU3FhOrylDGqg/pF6dCs5cFOe3tdGdzZW1J17hzRiM3qxaiw3kzBR9ZjUlRmhVTvOi0ekLtRUwhi
BSFreQPiHBbkeCSFaELrXt5HSujXHi6w3uueevw+cJZQlpywvlVRhwpms6BLHjrf/EUcuAZdR8Fi
uKXaF/N+OJX4QUnReR53d1/gHIz8eJ+i5NQ9PWR5SbVD2g1HrkvCigmBtH4h6igLCgZcwDmrcDeP
YbDGAfBSmPIspAu2iEoQ7tVHB/Mvw9qt4jJFHctXSUrXR9Ob3cY0qRmW6Y870lowWy0zHzhe1Ld2
1bEvbg13zxWHUqb4qkcKDPmI7l9kMbIDgSarNjZ17vPfHYGHD99bO1NnFHbf2GrZrPZwHHNIuUmd
v44WW1rDI2PoMj/5cYSll93QyOXDjubJKapiPRJ+5QBer6aJYFGYDTFqhLiCEa391Fy5XVhQUMxe
saKbFsciTuqMRX1rNdRbihCAhB43ZAznqDTXcvhxq4hDoDPeXO5SbQ/HZkDncTvnWmHyH+0KUPk8
eptZ1rAQgsdY+UvBuIY2MKJWF1g2kt68ZTYnI0dMOUZonHkDjlrO3XpjVfJGcC53MqgPXvxoN73D
jQz7Up74J29A/Y2Qxgaddyu+pISyx0tmstK2XJfctuWC2SqO1DAQNkTQGo3+TlnuT6TRH0b315h7
E71Vsf0vWJM5nrtvikM5QZCX/XdjYFDR4cLYZ1IZzBvmV40O6IbFzvCCNw4MUONSvolOSVmukb6I
fA5Z7mFnmpvwknaPhdkuHSCAoZKB3NA0qucG9oCTo3STIqd2yMr06knLvCDzGREjdLDRumny4gZ2
vPdsdpbpGHq7rC8QtUYyEGHrHCIeqWcDalxRZu925T7MnUnddfuT9Dwyjdzi95Bfad24fNM01JH0
panEfO6qh7iO+DRM9jSDgq3mBxClGFnHuCZcZcVUZBKTMFMEEV2l7ANBYao6ptYXroCYW24H1GYG
mgVb3p8my3npoxIQj0O2N63Majkr8r1Bgc+GviG/qMikz/WHny0ljCU6g0WGAuIu63QzfrKt5g3d
ZfY4zhkZHJ6xc1koRo9FYEekBsSzFbHvbHN1ScaAWpnIdjbjlN/lnWRtFaT3Vq7IYnHuilN0h6Lr
gWcMA0Uw7Kcb84MuinRVe1bDdalIVU3dD+FF3LGaqJEZ2ZvcT+QxKrzHRsrPeszZtOHe2/XYGsbB
YypT3oPvYyGe6ppYFGNIWARiFw2c4Ey2bQ03daemw1dm8bLbMChflcHyGAV8p8L01R2SH9+W89bs
zjonIjRwUP7nITAz4QCaki5XJMuAcmCY7OSdoZt7ZfikW+08WFsZhWwRdJGeCTGLSnZEE6Emu2fD
kId4cOejZ0sae0TIviUw73OTA7wdw1utGKC7Anck4cAorZD24mFPG846tw1ILoK5d7CoVZ6yVYNN
eyWU/aXsAZmUoEGoGTONzN40/XgE1/5pJSFB6w4JKq/grJk8UIgOOTbjp1yscB3dA07cmMADvefI
wd+dJsG/oA+IBDa6XFvGpvLn25h8GW35Xhntu8xYFkQhSZY67W9BEhNuk3z8ce+8CPc5q6B7Q3ul
LtDnfjTJjcitP83RlcuYJ0JmdKuEtlOpYBjm0g6x0pS7Iq33Zd9DOiRlQPSzNsjAmaHYznRJE3n8
1yfQN6K7ZurgtsLmXP77VHNMxGZIacd5WorxpMOmPMeYtwYtHYXQfPvGOGSL0yJZvMlJRFrHXc7X
mq1yswTch77/oHL928fDZOrgJMZiPQ1uh1+NwwjrlfUwUmEZ1JyQ50lcVYxATos7u4Nvxw0EcC1e
XRl+eaWilnCmlDJJsQCxkISLQbVtuhx52SMiMtE74Iv7PrA/cFJ+Nbq9euawzdgvrYrp0bDHxR3Z
gwas3yoFwiBB1+pjjW2gWOZARUDaFvR1S5gpqdwNgBtwl/QTuMkyI0niTdswhuUxpwa14QMCrA9q
abDONLlNICrbjNEvGRmhrQS5uM8ktDWB1cQ5WFnjk0Spyk1l8Pb6GbnmPHD2wuApMk2Won023gdD
gOHatMlJBcFWNyTjMH3dVFl9JTX7Jt0hkmCZfAvqnsiZszNURtlnECJ5sHNMq2j///9PpvGGmuen
ujSf7dh6RsH4JqB+GlxO1pbNWFhW/09J+ySpeJvRIsel392CUWlmf/Hg3fftNWNRAKCGL9msx1tr
6N/KxhVjElGM8hc1Mfs4nXypbRLdFceyXqMF5Y9W69AOWHzUNDsGbb0ONUyAig3BULp4SkJ3JyHK
lvzu/7zlJ9sGdCiTp8mMGkI5hmZZtJBW8nzdCIP51pp2gUHNgG0TwctCPAemyd2KX8W+6qtPnO8S
N2uaJrekDCHXXt2JHKfjFd46dLHd1SnpyQabIQ8uxF/ETm4F3RDE6zbpPzziZVVCfri1sWUm3vg9
NcZLH2bJrn4bokzRvXYmC/DpJZoRswfS0iIbJDUrqDiZYCqG+S8tHtbimrFSZh926K/MrPscAyQW
p9zh+LcaBqKdADROzjjGGwCvYIF8h4J4s6a590yc8HeUyWPqmEeZD4S7OcDULrQCa+gdksiYhnIV
xpvS49GSbKRH66VPGKGJwn0bMrg0U1BuXJcHt798paT7TG733oqmfl2OfGZhIF/sEQOZ9r9Nw7VQ
tyCOc69y5w8ZkyV1ieutYsmP5OlTgIIqL3bOcDkPojy1k7yV4UsZO8e8qlYFPrXZy3jaqYI1IKHw
Gg20qOp5o1sm8UI1f0Pn30S87yL7gVd0ymMCisrD2AahmP11uq1nxdFjYEUz5eLXpo00kuh7OqyP
aTgvW0hwaMbo720fc1Q+QU3XHAYHO1ZrP+KQbI8ctpM4Qo9S6xauqeN7t25yoKnaTr3miaSQ9y10
TB5d6Hrcc/txXtm8JPbDcbyhiv7ZNVlionW+xNB8qEKZ0TkWJ59b3GTAcqRT9YQ+3YWrckz5xsvZ
WLfM7LoREfaF6ccyuNd1McOQ0vPea0A+dj7ftqFh8nc8JM4hObkFZw+VBu2/2Cwa/vTLCUxsm8R4
NUPOgVXSMMoIey/daaF04OqIqKdBmslWbJZJLov6T3eYOcpSMMy7/bOXYyfCMLCvlX0XclMnMck7
00a8c55dEPUrN5r6FhCiE4TOJmBxXoDxKdmItm0a7BoYmKohOVW4WwXNwU7Mh8rBKN5EBrwkRVnl
IOGkNLBkGxPtRbrzRnW0xXIWFGm18ZMmwlj4UfQv2uXYn+c2iTkL6IFNZJU0KNeai4ZalUD1eyga
VVdjWOCabpz6KBQlzzLGe2T0/oHReh2XfB0Lh13IlMErSmI2RpNELWIVRyZiQb7FAQbGap5eA8v3
jw3Dvp+xn2ZFnmmcrh5R+n6osrt+NJ4k97FdrtpPu0VuEz6/r+sN9Ukh5/eZzedl1pxYxXyN/bo+
hMo/tUO9GKzvq9r0jykC5sqtxWlOuFc1SdztOR/ujY5O6LhiyWtGBqMCLVBFDJ3WnR1/q3tuX3ah
3kMTb6vnt8m/sA4CFvjE0DD+btyMyyO1oB3XA+yOiW8mkpd5D+8gW6uKwFkXUmFRTz+64agno/Zh
MAg15ciadUDXY03dTJXjx0sH2R+dwX0M5rG+VpjREPEHJKwLsw5kfRMccpSQ8pA77vjzxqwoFdPN
O7stjll2wM6GI/qsiXmaBXlGHvhUF3b/cNzwiTZX1lAB82zw7kbi4s78qsQVDMqdv6oxKayIz+xZ
SZJo3Y4JpRnKbAdsJSyLdPMfY2eWHDeTZemt/KbnRhYGx1RWmQ+MeSAZnERRLzCKIjEDDsfo2FWv
oTfWH0LZVZbVZm39EmKQQYqMCLj7vfec70zouFxSLXMK9ClJ9rbrAeizzLc2cQyUBf1xjtRntWgX
soOfUWlWBahfP11AnSOnJOcmqm1OMzqCSiCHTcRV6eSH3ON+YMMSh8mhNuj5Wb/IEm1y8Wqh1OwN
LjMzdTXz2v6Lfs6MhgvsI0tthSg6LM8d2brBaG1LWe+70vk91zOxgCUrfGhs4tx/NEtSXMS0oBoT
82PsACXVo3M7Wsh9reoziuW4mib4yA6mQxvQo2ulDH40YtiEirix6oKsW7mTboA0Nm8ZelbpqQAD
AkYZR430/WfXrZtdLqY1nJJ433JCRjASfuVcaZs5fnMyVe3jIV9+ZcpkSq0HGTuMRkeR7erOIR+c
gAekXYa9bpOSnFrHKPeOh9it6aZiJQGwBbSNSfblqKyDD4xV1WBBzQmKD95VIMLmgbW/mlc6FsDn
XUxwMdWeNY4o7tuSi75lcVEtCn6ubKKABvweEwWz4U4obSlWYFijcYtK0B053ZSbQHGGcSpNIECS
t9i+5TbKu59mT22UDsn3ORnUPiWWy6V30vo0adNI3pb46JIGmWw8IyvQWo+rsSExJzeei4nuTdA2
zp69h3mgVW1iosNVmc23qbBwzcfzEd7LBjcFuahV+JEF36cGArVnot2QcX6J0+G51AEUq9pm/IKa
t/JZl+ZqkWcW5bu01O2QMpGxSt42jZ2BQ6kekgJNux0uVvrEeem8bDc5+ntfeR+lRb0U5SgyxcTM
HhZTT1jNmPHGZAZSzmDrXIa5CZIB1E9fZgQpvXRIYPGRdIThtFjt+nSdMajbxeEbS2a3sii9sNLQ
nOqrfBUG6s2d2L8dl6W+tbwfSWdap8ZHj2e3KOZT+529ajsJAJ6ugCGQJxItFZK5wkjempiTVz5s
naCt13W4Hl3kkx5lbK04aBOOG7CThSPxNwn0rRi4oqGYFyQB8PZlb8ERsxWM8UlCPaVFr/czVdiK
Rx/cChFmyXoC28P9QoZYDIBYxgol+NShX9YvjRf1u4xr9Sbom0PuRvQCQ6pf3JKXyvderMLrNu6c
M3NMxCaJ4cb0BuGrPsL1Lp6zTQifY0oi8I+eYLoX9495gQoVC8ZUa6iY/u/JoQXbhvVWuZg2dBw9
T4lL0lLBRiP65FParUu/0jiOcUQMfYZBhljDREXs1prmRz4RvWlzsoZWTymnetqO4aNdUpZGXcGz
n6D0GTzd7JrpHIX+yI5ugsAXAUFsZbDpm2WKp4pop2caZ7rCUxHkZbOPzM1Q61sd4umrK3Hw7H48
ADq5H8zv3VyRgj5UCPFrNhDMWLQA/HoLKsiVXFGKoM6WcCqQBx8TANumaL4YMGYbJzb27mjDAA7p
rVIPiT21A85smsVp6j74LeQFiQkAfz16Sn2fiMY7oqIcDrNWnxmqD1imhbHWI7VdYr3QgVUoLDtW
BM7CQ+eSZWiuI52SeOElGzl26NfJIXYMP+IxxWWuu2Gbouz2ATd1Ic8n4jEiLcZq4yTWa5nIasPU
0fC9kCC/9nEiYq2FMEMqBsnYPirUueg+U049R8sfHgxSOtaqCH/kUfQrblV2djqyImI/iQ6pISGg
IJQrBIFo+OlQ8dWs8IlN79Oz4u1c1LSGBgr0tvhAuwCe1LbBN4ip2XtB+DsfvUPG5ci61N6PZNX0
ZgHO00BHz4jDX/fhqRT8H3bgnpIAqomrU4cJow/0yDDBv83K2CRl/hxoG1i9BkldJx9qQNZX5QPY
Ma72wnRDIOLTwVOnRIzxZZpxZ8+cZhHiFexT5ATFOfPmGCdMWVf3YjTL9ZTQuIzwAxzV1OEfZAez
6WRh5dNAE1CvjTASdv4A1LuTYu8HQ7l2UXAVAv6DbUdAhyqa1PQmPB9KqycVplIGojii8jfP4hAh
entce347bZ2y/qE+0jncxQ4elhaX7jDITakf5zBNNwHC8rXNsxnkMBXilLy4uErXs0S+xIb8znX/
TnBYzql6+tRCkN9k4A+amS+HliHPicEh1YAIkTMAyu35rlL+uvtQhetsXa99Fll1nvF3zj2jdexM
zAdJFhO/LGyim6DNoXIb06Oeb4OWerFuZuB3BWKmCb21BYCxji3nKaSqFwmhDm7mnvOeAjMV421n
QMR1Fkm2dpFRU1Z2ZDxzVuyRtNHC9O3Vwg0x7N/l0tnGqAdmp/iV4QZH7ACOjo1/UR6jFE3QZoYd
XZgqQ37Veo63p9JIQtxdYdvMR1b5feYzUqU/SkfMrR5a27ltZofj54gSY6lhChSYWOQo5evGntcJ
LFVhTRe8V2/C9WvWwARvuSsh3yk0gyNs95Anpm6HQxlZmmv6UvRI3mcDA00XCbipETL1DpjpIhMz
MxUBC5y2Te51CEiTIxpXcM5RTUPdCnANjArcOwruMCasRyB57yOet9LKK5zyCmZoZoFehCSYuywP
KOYIo0nrdpsplo9xbulMBCXLRcT8E5/d1lHop5qGjmeXcBCFTYvwkzJaTiP5gajEfEvFOy27l7yB
0ITdc1iXio/G1n5RzE2Stq02g1/dGQDj1irbNEjU1siqU8QWbEdpWLZnM9mSPxyfB+jSrFwKRWMP
JU3R2jHSnYxZfUKvHPdZ0t2LwWeZqjyUk17wHMUlIvaO1kjfgG3Rajrntj/vPZPhLk5k4+bbX//2
j//4t4/p3+PP+lIXDBqr9h//wf0PzIQqjZEd/uvdf+w3j5vrd/znI/7bA3af9d17+dn+Px90+7R9
/u8PWH6N//yh/Lf//LXW7937v9zZsIV0+qH/hFv12fZFd/0F+AOWR/7/fvGvz+tPedby8+/fPpay
YvlpcVpX3/75pcPvv3+zLf/6DP15gpaf/88vLn/h378Rofr+v/7n+//1HZ/vbff3b+JvDqoClMI2
5+TAFF747a/xc/mKYQV/s3xz+aQL+tBCjf/tL3a6LuG7nL/5vg8F0BPLP6YffPurrfvlS7b/N88U
phf4rmeZjmt53/7Pn/4vr91/vZZ/VT3qtrTqWn6w7Tnf/pJ/XuTlj3M93xGORUPFt2zbD0x7+frH
+2NaxTze+h9Sm22ak/eZNgvaHaQ4yUWuQm1cdI8V5huEu0/Il3RXVS8UDKoS6gFSjruunbTbSIPw
t9wVs7We0/Kj9SJ91PjrD71LYyqB33GXmOZ9NdaEEWqcspzkO2zigHDbSq5Lqnokbl3HXulW6NZd
bxUa3gx9npl5n5IJ0KvJB9OVNi+Whb+qMJzX3rDQuTsTOX0ePfo8Lcx3O/eYbY4kMg0Gayv4zrhr
nI0yA/tFWOS6DpmbA8pY5AU9/Z2hgXESTwIvscGheRYfk4KaFLWudR8TEFoaLFpd+T0PAkbr8xze
NzESq7GQ2JczOz0WDTE/VcySWkqVgx09BjVipXb0YSEqhCadT6DYJKg1kTl0zrFbknnd/GHInfk2
mtyIM0cc/WawACzGqsP7JB0/zN4fD3g4iLxLh+5UNiNwBZwBGwCZGDgR25PeaiKyrZEIJ9mQ7YRr
Yl1bvj+o6t9RIvvD9ddFMXtqEzXtyZsM9qZTykMvuxwkvI2VxEjv5WzouyQjninURMLgkCM/LJ3q
HOsRhaZiiHEsQ20crx9Rnf3zo+vnnJYUSnqXzMMNAxd/a2D2Rnd450mt7zon0Hdm57mnCdKpaA0b
o1J/yfHWcs7XP8Y5LXZQpKBIjpX5KOJbBtUm8aczodZxFLpPmiKe/k7T7V2nT55KY4SM4rI3ZJ3F
rEXyfhMWfQdjFtHpetNllQuJT0DFejCrmalbSu0bZGO3q1ui3e3gOTOIG5Q1mwq2uh9j+iZIO9cK
yQotF0ajy6/phP25CThnG6ZHSorQTIRzBa0XATeqhsaDpIQo1E4p9N3UDkEQ5mTHG2mwur6STlgF
93/+miAsgXZZbXXplD9tyJujDZGmFg5ZbnxSE8KmN/Z5NEen643MXAuyxfJrCI51CP4MEjAnDWGw
GfrHUQDNrzH7xggYOBduK2FYv5q8PDiJ3d4nk7jNM2EcI+GZSHbwr3Is1vTUBRCyvuB9GOBIXU1p
po+8pbI1VrUIseRoXdzmtqD6+K1ajrHddIrGJnuhZ5TwTBHcWsE3TrK5/BDQ3Gsspabyk9NMw/PC
YKFad4OAC+MKtv4oKK1zWIXm2frtmk16jh2YeKr1+uOfZ8XAzT9EoXqY68bfKi/JmE7lb6NbBN+N
gZ6lMQQfNMaCuz/3RAa8fJwj1PC1AckemHBV9wSGptaLPVY1u6AOCaFjurDxbUU1587m0ziOJIn5
f+6Ey6cHE+W1UfbgPohJa0Lr2ard554JLC3aNrmwisu3oPd+YgmtQYUUX8EEpnBY7rl5kG+MLB/3
f/7SoIi/s4lOjDulf/GVfiLK1jxWWeU9RGjHwgw+eimBOIapz1BXYhXCopgbWO6IwbjUbYaScoDH
ZaiQMnomX/36SMPAXJfGsV7beVPfDYxevQKmJxyMz6D6SmIXzFQukjt6A+NPRlRIcj0rYjXnsvWK
CXKIJV95dYpdGCFBMum6/mJlcavhV5HU7tpvKoUHDaqirSrnxej830lmI0WX9LitwbNf+iL67ZWI
lKTQ08UX5OEZgtk0/RuooEgxGSWMrz1xNNGYXLzUqm8na3Kf8nj8Im2ac489DKca1s2GkSE6jiCk
W0Z139ux3NDIm25Nie7gzzPZEWF8btk2Vj5u+sOoPPrACSg/bA48azOB99F3LOjZkxF7ZMBM1lG1
SKOiYk5wXirvqaZEnPKcvPhEI4euAuP2+tH1hlNWuY5db5+F9O8qJsdDgdm4nxknp2kWYq3mypnl
rE8zXW7ZxepY5N2XuVzjyqVi/rOAj+yWZJzovUDDeumbpMKFhuJC5felxnire50Sf5HK13Com5Xl
mC2tPbG2mgCx83Jje1GwC83Xylz3wrvTbcygC8VUdiS+GMNyehCFpEAzo/be83D9+rWriPmDCJVL
aN5NDh91QLV6N/Z4oydNhujYxt5TqeSLW3bDUU7ARv0OhP/1t6frmVA4wRFS+AOJEuGmgMMCe25+
qAITenztEBBRqeS2C20yQ0V9f30TBiQF1qzKVtz+yvv+NUbMgWPecFFRpiOViZPA1RG4kgqje3Rg
qQe5clgYWRkhddUlhtvq1hO1+Oo75pn0h3xGs5NN7SNbX2+lQgycC9DaTkAh1IzSeZH0yVZjYNI5
StWlQ3uzcgOpIeoBjTdtfdMUOUzhMZ32uQV71eHiFb7tH9sGW4hLo+VgLHxBSaau1d9dV8RpQO/j
Rp7aVZHP7KUmFTgTKBlUoFHqu7NRnLWDln7unO9Tkr5bjEZ/mGI4STo0zN+m7Jgj2Dvlk6MAkuZQ
cudGP42JiR+H2d+Nk2n12yRaKsGjnNglOoDcde/Afh9bVKi+k7y6AYGh9IemFYazgNWtHc5BIQnY
GUOCW+aqIsG+bCAjDvY5HoOPmsDW93/5II4xj/udraC/oHEjs31tq2jYhkmNdvy6xjM7m86WHW9z
rQlZTkgDzpwEjxW6y3U32eP7WL9XzKvisfZ+hFSbKElaCJ8Zj0yLMSNVYBA0nYZiaSOT5+dOJEvn
qnlzQ/4XNF83poMmDbmNQ8sK2dbk6YM2lL2zofISdszN8qlMB4T+SvUQqooUptj7EfT1RRL/kji0
HftyGJ5V4N07IU2RKMptylRfHisgbT4SRszvc3c/lQwWMGakRz9hcmEyBLpo8loHqoJHuxLvXFOh
d4znuj3UNtG+HFlDjjtEk4m+k7C4Zr1toxGVPhyzdTL6/i3yb3EaXfkc08tZX9e6RMX1GpjE7roq
W8vS3AEt7W+zpKxeYUb3q1nb80NoEyJDG14EOXy+0PZf0q49CYPOQNRXIN8d0z7PiITOkd1uJpSc
eN6Ig5tmZ76kpvETlzyCASPyfqtmWJlOsMCup/I2dwmJqzubaruX8jWwMiK5uBDc0bG2U6abt2wy
T8i+3ZNX5ssgSH42aIFfU2bGO2uMrI3NuPsV7Rnz57AqTq1LKKuHB9OME8ShQWs9yi5bj06QX5w0
HnZpr5F2aoTrbcMZg7lq8jSPvXWbGFCNM3nn55n7PahhvTY9wn+Ggt2jV7UEkuZ2/h4J5yATcz+2
fvs+Tc3WiZH0seirrSBlY6Ia/z3w6bofkocxgjwTzQDhhkpj8p1KclmiJtp1pE6jPzo5aWgCD61P
ZproWxFJXD31yb1+dqBduWwlyHLLDWW6R0Spv/DssWFCYXERdiMn5o2fsLK38w1igOF2alWN/KTF
EF/zFDbB9PZfW4Lp5emxAkVw3RsMJOtnX+bkZk+8g2ioDPdsCQ2yW7sCp9yQXxCGhGMj6N6XIpxh
9IXTZQqhzvOuijEWeoCnhtGt8H5YMNHCoL+loOGPb4l/8tkJ1sXU1y99x1bRgIo/dQm69M4S7jGZ
mYItZ+Xrje5y/waOOw1sd9gUHcqOfkQE79ch5qmuEneh68htZwUsOnXc4UYc2zP+SsLj+WDqs/aH
5xrEPyCPxmtzEFHR3jtZhmRXmYQ0FlXHgSMD/GUhBLW67Pfcdl/0yLtnjz0NrzYp2Vk5eYRsS1Qx
//nR8sKOc5Ccrp//r0dYxACpIDgox+ofEzHBb6wmecc5j3meuUimGx3foHjb5FYyI1Ew0RJdT842
AJAw40nziWpe13KZlcJPrjkuDJhICcGN27Q9uyBm/pwRGrRmPzlj3ORGA2CKwe+fk6Q7h8T4ZOrF
zko202yqvqw5KJN14iyG+JZU1GyG5aGN4dk29c70CvsiMgHKxjbOBuXBXRVkAc162vys9+NCs2rd
juy1rvMkwbTlj4RRCLEVVXYcDXXwQTkRUEqdmArvPMABPxca37U78cqZxhxbaKayZGPifEmKBlC6
HtC+pmXs0CFmY8Jc1q20mGCHjJFzG7Xm0j+rxe31bsLFg10HQq0d2rtQCs4ctMWfoQp8VAlOBY//
aJuq5GdtUbgq2S0HmxxykKnK11A4xwY34y8zIK7FHqN3mSfpPRrUdtMmhQ/vvhqedEGwsWurPcfL
vkutZ7aPEmQM/f/rgXC55+f4cNqElr3s3JXb992FoVJ6VviycMz1l+unrjdFbW90Ig8Ky/lJhZUB
5DkgYEbt62GqH/JoSPcRPKFVbzvtXT5hgoGORCWluj93r10E5ic1CsncO3Ux7X8HJcNjHJc/h4nc
44yr3OhS9RQ5YbfnaISQz6+h0QQdabc9vf4Er+OjaUqe/RZmxBTm4SoQ/PedX1BP+daz9HuLs765
LqehP6NpLW7gkLU7UDPlY5KB/Kb5BloinOSbX+T6vmlnbzvGzGR7H4rNAPXRnNLmrXScQ2TY3tMQ
luzEbl7H8F2LAnxhDPQX1YHilIVevbPdj6hYSOu5371UFc2O2PjKwhBJWwOGxw6dLYq36RBE1fd6
NuMTYBDeu22H9zgcUBcnCEV/CKO+E6a9rhxa9aLS/up6PHYKevShhB91PVAnmClg9CFxqaKh2cFk
N4/aNj5JCy92pjtUW221FMM9qdjkSdxnQ4dtZUKJCw9Hr1tcqNt4ws/pZCOFXJuE3bEZm2LXO5BW
sKanXtw+MHwc7g2EUnnp0boxkCHpx8ob3j07A/qCC7y0OIGGPrYbSe8/sJ4Coya5w3rhAHf188ob
98tHi8HQ/nsZFE9llhHOEvwi4mGDURFPz9ycm3Am6KGkjBftY4w4HrXmyhY+cT9oIQKTfmyiHtsk
c248VCm08XF/L9QOB3QP5BXcKYlsCDwEB64y2kaY9lJHeTj5UJGjnwiz4MWs3cdAmcSK076IcL7W
A1IYECln4LdoKcee4TjmkVqG6MJN3a7NsEWoNGUII6ZFSNP0J2hvm26oozewVGtsYF9FCpzAwd6y
wpT8Kyo9vGAt+v48Df3beaRM7Rz/hkafDQSNsI2i+WBIXt6aqMC00D99A/ijZ2K7GbNzn6AynOVd
iJRyUwVkoWnX3kUWLSeZO5j6JvvBmfy71LsCdiON/HpblbSaqtLCHDBhY5aLSSzGjRV4abWvu+bO
y9wGpAsSO7vRxT7tIQgF3vzY15J3R+S9guCklrfajjDLkbwZkf9MZ5BJYM6/x4s/267ybYTC9dgH
Bsl4FRNewrQRAFr3g2G+ty4+AkTQ2x5z5yHS4ILNOutvgxhCZgNxsa2TM0au5NzQRpsaSx7Ghblf
oVcsczTyNL424qMwauaRLU52j+2s0+2d4z23KqhOPaO/GhPty+S1m7kPH2igh7+JpC8YNPu99u6r
kouocfR89iBPCPgCk5Hhg69ojqi4Q3BB0EvmTA8Fw8B1hkiKitS8QSpuIA94DKyE3gmDyxUkzINY
wDKc8ognAFiLk6SCbYVqGtx7zgQ/eChSho9BlWNbwQLqpvNjndN/LKOI4Gh1cP1EoWZlNNxM4F7L
0n3Og9ndioXP1ISiXikm6zidQbmC3WLKc4wbD8qddCys5hjSXYWZj54U5wynYlo4fVFAfGXZhGwl
VEynpc7o7TBhj1iDrJEpjtHIUxLjrSOQRaYRM1Pk6o4FnhzLIGWGru986PuDtDZZEVGsEqXJeTd9
KPJjS/LUwTTxPeDvqMEuET4x5k5ANTmKnZIDR5jarG+1dTYHXo+mlPMxsHhGZlgjyFNIjwILq2yX
T/UTJviFf6QzXR+GSO2A7H+hvexXKYKanW+ZAgVF8kMG3RcorLnGSm3Wj4FGSeGWu2ZRr1YgCtcZ
DTzf+d6PiixABZWMpfw4uWrjeTOTYp8Wnm06+9YSp2LsTmFnQKYnrcOBskg7G3pNWiGjxfoahWn7
VNnpzzrBgBS2AFZ8vvaqFLr1Nj/aMUER/SDvzdi8pLP7uxi9LSrkO607mCQ5EXxVVT6ikOi3vUGI
1xwrsNIGLAuaabSGfdpTTjkcfX+8i7vinDuRezBC4gQ8ezyG8HvnrOecEwwfbFHYvkb73p3ap2BM
rRM8kY1IkEmSAZZ2eMV5TqzVY1rro2klxs9ybHl+0QNCAGwQP5i0IbTnHwdz/EGXvliD6H8zTL85
SReRsFNsafpzOYhGcGqsc374sZ3tu1rNP/CCv0RQtJbnYB36+au29VdjQm9tEnwXuujuY2182Upn
t6ZNmJWka3U7xPaDS21Bg8NI63RjFRWhbyzK5xxpDg3M4mAH9sGpmWO1oSDi24E8DL4ofhQXvZih
01QmO9n5wU2o3Xv+ECLPXdPg3AmpAluqxJfFOBOaedAy+sfe9qSknLdJ+D2x7Ds1UwiUPhZHC82Q
k/2OIKM7ddaSl8HbQLUWkEIMhVyw1Y6q378JCt6aCAM4E9ZL5Kr9CpHqVXUM4XygOrFDgoTKyq+5
JxtG1XSbu4ZxsrDncdPnPQOJZrBvWh1E9JcL41iPcj+XEdTnUX9Zy7rCYWqjfei1jnGX6cjaTdOY
nYJ0YzIyOYLx2OCEwQ/SzCTONKiX7Ej+dBSCAAsSbJExeLQjIhjygvJzRJFZ143+oRExJQKn2Bio
9JA3OW7nVF6KrtG7uRLnYfTue9Poj5Z7sIllW9m91XD2ZT7bNZBEDJX/pg/P3BcxzlbO8NIzx5MX
5P13nHF/lajyOJktXJ77fDlLpQbj1KYd4pPpjhPD70GSbFqt2dZruGYFfWwV4lStBQG1OCjtEmGe
NQLpRARyP/jP44y8wSnsF37ca4W+mUghjHL5NFkbaSLXSaVHL58T88ruUKlpoGfr1K9+saS8N0hM
OHWhb9JOT5rz3MMYHD5n0XyOOBxwdKEO7zKf93C3s1u7/tnM4TmiIrP9ML+/J0Cds2VebAvUHmTF
dQ8ILfZuqVre+sFPJmsLDFJ8xlPl4bmyyrUkrSoOUMjp1H7z2MRo3LQ230rOBdKW1wztxa6RL42s
3e8whz8dml5bFTU7RygY9bISW56zz2amRVNHP8zRCg9cJC+e1dRH7M5UK/iw4YSA84mYW+VeGR2b
Gvxaj4UaowdCuQr9txgAvCEDshjBbyOPa823ECU4uI+Chsa3Y396rvXR2xMdBno1m1ynL5m0j3HN
0tzmEcAVaOpJjaWijHMkHqO6ZSz93DTTfQgcFgtqode6By9eDr8Dn2Kl9/LHtp6wyQAMbEj5iZms
w3GB+YS65aWNGbFL7wE1E4VOadBK9fCYRgNu4HKVZHjhOkRaoMyCoxugWWbPoDXZkzxooCk1wnp4
TJNPmDDTLPx9L5wOzxyYuCh4GxJaA3Kik8eyXHCIgxM7N9E6Yq4Nj80wocYhgu6GYqcG+97Kx/AQ
wEwNVNIDJkUsNFSdxxlYL7GQXXQRfrsThtfuFtRjmHic7CIzfxmdi8SRdqwk3K/EahmOZdHWCFsQ
ndaAkcgRPwUWCtzKzkfm58Qn5uYdFItohHso2izalMwKCdLAO9uXzU+PgyeCZNC2fsqfLF1zvHGD
Fg7ANAn88eZO9PUhTfyZ4oSOtlg0NGV1rxlCrfxBkosU9ACNuRIGwwlBIcQXVI8IHSNkv/PCJoRz
Cu8N0UDvnhPNq+sN4whBrDpnZn2eyuLgLeMhyuXbzIvAFtCdLOKufCBy5pi4ykEKpbmOymHvIaFB
AkLOfOQyt0nl+DZDX9nUlqSRK8iz8Jv43c98lhIkcZHVwl0i8cB0gfEUskw2hUJBouTcgQ8m6q1S
4duEefw+8aZzqBq05COQxdTdBXPZHD18qKQ6lOS95iHRPUhmovoS/fFl1veY2ps74ZtrXJ5QxINQ
r4q+RjSc/Qa10lzSSW5lrgN6AYqELCMrVtrVycLAeoyM4MOOTQS8FT20giOPHzUg+IzuwUgCmpWl
V68y/FtgnEOb73Ox57oAJpW/yB5RIzO00D+Ws1LZks5qjCiXmIhdqiDG9hvq7ma2QWiZiHkhvAuC
SsNNaNN1k4FGCG+Jg09hDWEr2Mf5r8Sb1ZaxAO3YPFqXqXNnCsZSxuTOnA4IserxlTuL3SfvuGIp
EUsHNm1ATUnAhamOYuEx6TI72mRaoeQG+OQqMFazbWa7ucyZ+nmvynS+8HauciUuQ0GQQxZld0lq
gC+gLyEloDb0q7SU6qc44Z5ZzISFy1eDA9KNE0EIOXiW8ZXoCbBIO7AWBkB5bbf9jTevpTMRpUdT
oasOTX1mRkxXZorsEw6C6Tza4EEMNkavMimSKh2Ppxhw7ixyUoRQO6nZdYicwMWTz8MLtkPn4ihN
CnWELs+omOVeP1cHO096RYRMmsOCYQKPT0NvWgHMInY+82+Z33NWmRNqVu5JMwFrloN0TUFgQ03N
e2DcApNhbEusoIi/4l6YpE+K9ugtLLzrXd+e5ovD3KpOx8tcBECKZr/a0LygNWXiXY8Df9jkQeLd
FHbNkLxKmSZDHJV13pOTSH2NGp8GnMFKIzLkBEVN4vyMoJHf3AziE8jZZDXIKT/PIKoO0ioAh4hZ
naWbWdwNtj0AjrXlJtAIukLiyqidTZKEHu5tGW/+/KiwQyWQT6nC8zwNrz4y8ThjeGwh/hyyoLyI
HC5NaDj2KhiDGEQPHnss0mzN2OuXaTJpWNUFvtpPu9Q+3DvMBwz0sCpEDbFETWVQ6DjjLViFTRWL
K5HuMS9D7LYjGbNN6GaP9CwfPKUckK5F/hjMHWuUP4r8VgyZvhSqf5OTcp/COWke7QgLCsa2zkcz
MGr1gPwSpAUeDS72rT/K5k1pEhJqv9/FyXWK08+rkeESWYd2fOEgTVp3E99K4H632ghPHikXg6RO
u94kfXCKkYe0i7Iktj2iwCFSYQLtfsRmXP4aBcCaAuNo1BGHRGTmosmAVYOc9E8/tOqXbYoMgzop
0GQGxlCcmlgSlyT9kz0Deg9yVzwZi/ZiTKO9xJ+PlTkWiwM4W2VjumgKR3IX7YVVZQ3UOzFvwDtE
Kz2vWjCtxoHzmxsqooO0WxHG5gZwfzmaRFsE0TjqLcrnGwOT9imBS3gSU0+KbpPY3g7ph79OZkHA
Cxq0FEpB6dFXYewNIKbal+hD7qpuiu50Y3vUizhCikURoHWDssHrfztEIkK7VeuUIvJcMrzgDDXt
SlezRCcuhKK+69I1Dfdwff1p1xuDbibxgYpjVGMVEXM+RvKhUea8ObLTpNdZabu3orN7kLclXhgZ
FOsksNRTlnYzCr3lp3dEEDdua23rPLKe4ojs1K3pz2LNuWK68WQYna6/a2hGEM2uvaNCoC5V12e4
3fbagRgs5Kk2W07di5Jjpq3o+eZ0rHxkH5z82ZSKaDvqqrmXLZQo4VdLVxmpPGORFL4B7GaCDZrK
OuLKb+5JWhsALMZi2+lqInUcAP26HMePMFs4QabH9Ri3IS8BLV23SIcjQx4yIBSSabskIgeWPZ5o
7W0rt1UPEEj2UUfwD2gF5+bPn12kEicBFf1Jmt6P63se3AGuW4bgqzjs/zdh57UcuZIt2S+CGUQg
ALymlkyKIovkC4yloEUgoL9+FrLabPr0nen7wi6y6xTJTCAQsd19uXV2MmGxFvKnOh7piQ2IOxDW
gZsmft6/CxbV4Rp5R6NvK6CvffP8dwlsTfPCdo6gaETcJa3owTKm2bwUWcaWI2obtk9RdQU8jqx+
/1MaOaeOurr7q32/KO4veYWpAbqNnKyNmXEeUwzY6NPgepNMmILep2QVjtPufle1rjvzXLVa+9bE
xZ+/11Cv2AjJpWqxDt0nO7aHQyGz7oyExZjadr77A6GT0ekEtR/it20CpGGMnxyo4fFQ3TLjyp4b
QLHDcGiGrbVnGDuBNCgvvgNgr9e+3NRpBe+W4bPOF0spjpb9/TJgIof0fko5gkCRkbe8ZZjXIrlE
C4AGb78EWgZ/uEyLPStP+VV6vuY82LAZYl67mvIpAztTViffMDClLsNXtpSXdkBIuS+jlYxgeNz/
D78Zf2f02u9B5xLGa3P8RWBZ46ASjxSbOS5if9/P9QEzG0D3ELhTVBXdpbYktF+VmhTllnCPuPQI
0tJ6bEF+WddY0Y49VKoj2yjk5KTslsSIsW5bXe8NkfiveCKe8S4UMPxAed3Fmz5U74MlOEY5JtT9
u3Hm74NBCxWdLBXg5Ba2ODcVOJqAbgiM8GH7Kw1fYh22h8HKgBGaFlDDihNy28cRm6Vlcjwtw2vq
ZwAQChk/US9ByPdKp3lzCVQy/fWY3T1KdU+ZUt+AzhtwcYGGBl1TeyYs9owlFqnwd0TFxPe/N7Q/
EjxI019wFKdPU5YIYiFHjL8STGCTO8RrgxOmd5zHLO4vJm8igBa6Me6WLhmXv3C871wKpp9Ji+I5
4bNoYEud9i5+GBSxV9Iqu1gG5E3MeWQEPl6J8MhdXpY+0Vxr04vefh2kd7s/8fCWkDHiP6uLdNyb
sESIr4Ch3JA0Ifpq2IRzxyEhq+TYn4H0gFoDaL8/xweHjZmnyERQzoTzxzeIZuUmaYykrnkozNFU
bPqOFb9dPFqj6MyLMmmBWGICo10842Lvf0Zu9RyNDM3sGVR1LGB6t9mOpgW+8bKmzEFhcDzkmrD0
QI2bqECELHulSTOvbjM57SN7+CE0AoSJs8nKKZ7pGtG8DR5M1gzhbhnD2036yCrENBYLOsiNJKfj
kQc7EZGBZrPp6+/KZLkECxCSYabyAAVdxQMBaFsqCHOGfp1/VEn/NE/d8JPj7c4R3fh6t/aMW2Kc
pxaV62dDswgPSYY7vAP9dCymIjgOWsJdqcI/VpS3b65nsLkoUH/dhqx52bNb9wPwgOmAwoU5BFc1
hr6LxMxxCXQxsbT008lyOMiOChd44gz7lkPu1vJPJerxpWvhpoV583L3xOGwoP7cXO6jnhW1hcKz
H2bIlfB/jHjntU5zokySI/LIEUs1OQQ9d8B1FIH2XC6rZMTTk3rB0VoifF0MqailF3gfZlhTVEQg
IUIkPxWuD30MUuK6KsJ55yuTNizzyGS8+nGXf7oBA7eLeXxMqvxSkzN4KDLNBz+tD3R7ey+NA9HO
aNQLMZySCnlnNywGKDioX1kinYtj9S92niDcmn3zlE3Q/rHlNTvove+qzYdDybwZNem9IMO5jbl2
DuXyaR4PLxMTk+v958ikfM8mmZ1LX37clWdh+TUA6wnRu0q+qjF4Gmwvfja7csTHHn7d5VXJ/nrT
1z67f+Y/j0MzeDhwGA4kylPonWGzQWNAJ4gs96HHA4B7xmfWTQwUi4Jbufqmx07fLFRERlD2wSim
H5ygHYxhHYweZ2BtbEZazmfg0a0ZgOOUlBqM3Q9pRDM4cvjVlNj429oROR8ilqaQBDU0Bx74iU+v
pkipAmjJmOPYqMkmBA9/F0mKs/sh/8YkYYkWstOsSCwgq7Ou+UMR74a6rx7CH/zU1mnScX+7OxDT
dGlNR6HZp0yarkFa4J4T4bg1vDi6kRf/aTGx+M6sQxybATSDXfunzpAOlpfpbRD+szV36S+jiF7r
UOZvRVl2O88HQmxaXk4XUHAw07L+1/5G2G3zCNQtHNLk3UXfgaxSgVq3DVos7KPXi2VwNYgdU78F
5xIHGw+eH/B4y8DlkD/cBbv7B5gp45V//tSESbghHvko2y45iTZkrU+m13gu5i8TUwx5MMjZE86D
HUPD8ll2A4WcZv1h1fmDTtmcgwsTW2sRcEcg5UOZuZAXk+SF/AO6I2j3PTPE+Zz6QAJ9z6sfm+Hj
flzAkExhhC3MR2iGxapgL9KtCoN85924HBQVR1GbXbXd2t5VeWwNZQfDawIWdho9Wvi68VY2nF2d
ECGcLS9kvWIxKUZpv9K+dQu9Yu1N4Z8ocrAZGL792EF4Gkwo9k3VomTghQnNgjYuL37TArAhx2Fm
uEH35CzykoeerhsD4lze/0YbpxG+fOgjGtH7kCStoY5O5NGGGT1LK2CQihYT+sOjJbv5Zcx3rmGU
K4fkauUZ3k3nrK+4WnYDAzZg7hWzB8YlaVLpvZ4o6PaRHgfhcihG2cZ3mSdUzqhkM4TBFw7lkdpM
eS6K3D/IOPoezlczheDTescpGGzmT9m1TCAEyfGdvYa5y/zgyhXm7CN4Xewu8bNjdGNFlNVBlMxL
AFDlSUrHvI+jirPl10Ic2MTC/q275g98rmBvplDNRrBLWN6o36BWgkn/DzlT+9h73iHVIK5Bp3x0
bEqPY5KdbYcoGubNFa7V+lA6PaFCjwliW0frtu7I/EmMFwhdmyRMXlQen9gT3ybPPvUYAs05GRnA
fekioUU0KPZWDqs2XHqYWibFKysrLjnbMFx4NF8qH7f6LNcqIIusyFGlv32LnE5kWY9tMEHz5czu
CqPfD0mQrCOMa0Jd9Yuw7fHIe/WhXLrhRd+kR78eaFV3jWeaMNZSJ98LNzUubm0dgrKNbgNtY3ZP
MHdCmAy7r2JkNN5LGPhawWZpcL4zmvaXJZqpRT3/jnI65Uy7ALE7Zged5xQCKmbNKk/ZbDTW0QY7
GkbWy0RynYkSLOzwaDiabFsaHdKGEsgwZW7QW9kDZVvwwBYNnlL2YYBmg+2yWyniArvRM8QWYw86
i0q4n+U6crkLpgFKQG/C7ccM0jNfOffd+DUvNBKVUsoysJ8NubpXpj+dk9Gj9D0HD5rWjOlYP5kO
sgqnvO6k8ZkXhk69hKhy3hpCCeZy0c68RLGCDZuqyxQHL7IUCvqKseWsg4konj9bWVzHAVy2hTfI
NuTeYZM7eupxMvfMnSYoRHWLMBjBe0chGPwHzhbxoSjIXkXidSCIsC4036uCjkbgY8lvtfIK+ZAL
KM26T5wm4VoTECA06m5MIFfHkmj9sLZ8FR5cSq0cKYonjtlbUdr497KSJkTqjljnd9lAl54p8aDP
ifuWTPVXQhMOAggldVr/yiMAzUMf4v4GsmS2ajglefEYQNEfKQjNGJOtsav/wZ78BNN+6TalzJoz
8iOPeNaeMv2hXPV+nnv5QbB0FfsEmh0vDbY23UPnTj8Jd9tqOTEQKCmDcPdwx7Dzku/WQ/faLwlX
E+uENbPekXoGukf0gbZs9/fAzolgSv7swrPYD55NQUDRfW9d8dqlFPm2y+MiK/C8RlIdsHzCVeOM
BlmFbSeOfDs28R+78sunOIXRDOqINazoWaCGFgbLvq++BqoBR18wvYwiRIMspzHJn7ZwHTNo1dOG
97/uqfRNvYYWirzZR5GxFrSxtk1jnCaKs+d53tkVOjCLzhw3aOrzBNvRBXxR4SZA0s6/BczztqLO
3qi6oTV8cdu5OfQeQ7wJqkEXkJPHXzS5H4S3N7r0IR/Demu4NDbAwcInYRIzXj7DF31TCkXcpsmV
57tAcIQ+7rkURjb6WE76yzTR5kqoZgiMZExWFUXaM7iOCMGpVP6OSXK72Fyr9TTL4yhFsJvq9fwx
RO01xHRwtmR7DYbmuQLxd2KnOyePyM4vdRyyn1LxhW1Ms0Iq/mFCnEmtAKrw0PRrbAhkQlsGio0v
LkTxa8TyYtwO0n4DT7Dp5nHAHOYzy4eAGcU3gwpWpGQu9mJQm4YOiaDIP3GisnTqWBGb7F6SGWwN
NpZH0Vi/6ybKdkGQPHJ9Z1uvrt7jGPsdkuAJfwGPJ05zH8NIGj8p/nDtTKTKmQ+mpFgqlxNP5aTU
qc2PlVXI3axoPtY9VRHgiFAxZ1Sh9mzUlGXWdifWBAb4Itn2Bi4+zwNJGa5xEUmKwYDzzdon/0/F
Jk+vKiS5axcf/FoLcBPlpQrKlyk0q5203TX8Jm9bpPYIo60xzrJ8wzPpbRXbXYoPop2EbEQJTku7
ZXzu+Xc0AHb4V1unz57HOgHpazOe0Xa5q0P6FbHoEDAIZ3/VPqTYWVcSpyo2DIKmygGUVxh0zsQL
dJ51c6Vi2NSSHeRyI73iHEjZAkXPlH/ye/rAQSuWCEnPT6VgeihrRj1hCO6NGBoC5m6Ytuj1nPGN
aGNTBJjtEB6fvCj/GmnKcIbGApJ9cQGsbUw8wEcvME6sow7fkjIek0EoNGCGNvhPE1W19KbiVCAC
DKh9AhbAuRgD3173PIVBndejooPQH1A1/7Qu2uVoIdWnPcQyOKBwGLMTp0zQisn8ywOxcNNVw6MU
Fpc1JYqMeEKSLXyo7OhbXUB2Hgv5YNqH1nT/0HA8bCcxbINqLvBu2S+69y6LAe1QcLZMQcYgzPnM
kHtuhzYB+p1Kf+tXnHccioU9H59HPbMVEo8z0dRtS0Ab1SUmDNuSLQgNY8Ue1eEy6RYflZhXZu3r
nY1fc2XRpVe2RG3MXambYwnf46iHHveNXeyNcCsKewf7+nfm2wkBJ7zOrP0PHi9R6UMkGgNcMQBE
d9PYDOumTY9s/w02T3a1aZ8x2X8LzeF7W5DSM7mDwZbg5G8H/oYgGzzH35RhDseChtyss1/QZ6yN
1uwH8Y2t5NBdDLtKV8ZUvBNM+1U0cbv2MHOBR8DuKfH7Yd+b1jpM8Uh8z62qQZjDm1U4aDCW5+8h
JZ/aOvN2RkIxFIqbxU859sWpxUfRdrHeoEJyMwYMdqJmTja2bX1VbvHWlJjIAXQSwwU77I7esehw
BgctsMsKsguuZu3QPduQz57UVY7ugfcZw0cdXjDvUs4cWY8AxNGdkn4z6HL+FRKWwrb5mkmHRRrw
NkVHEGxp2WhxAq2kspAlF8N1+aZD/GFp9j1qxM0PC3fD9PsgHffVmBgvkU777Clv13AtLB/cAeSY
de3C3Ojo5clzymmsBOR5yI/he0QQfSpY8gBT3BzhoWb7FKfmFws7eMHhNXAC3Prj8Cwrzn9cNdNK
ZgTzBqRC8B+F84z8kU3GkzWGyL/hk8cKAc0EjjzMNsfKN4YeX7XU0aMvnVunD+3oxm/kW9a5Y/tr
Ssvx4aDS76YI9UpXv8DCDSk9AgB+YFUqeP9ln9OuOBtXQmk+K5ILmm5MzmZEBZZt7wrTjLbG0H2F
zNgbz4dsr+gqklV2C6aPPBC33IaMOdhLLSA2vr2XqE9WO1RMY8hPTWZ+ojiAmm+sdRpBB4XsMO8Q
C7Zjr19bkR99t2+pIGBFK2uQdfgDJa8mkxm/kE95H1xGNOUm8z4UI9V9NM/oTi4mOTzwLEpxu20C
Ldmeym1d6Wvo46eQxvBlF/GZQTMlkLXvL8bNLYLOcEwddYNhMZ2yqX8aTNRQDM9qnTLeoDKYpagQ
htqqGrSxeqxzOipBF0OvTXpIO9EMd1HZ1wR6LoBND0C3IR7qshguDQotD6U5prds9Kpfhs/7Xeau
3mURw+VMy1PRd+kWR9+4sbRXrZ26+hIASXjZUP6i2nkezfhnSNcpM2FzZqtoAZyujrXAAje7Ce8p
sdfVYIBVq/rqM7BUR2aEbasJF5gli/yrIOknClhCdtSsqJ5DlV/MzLPxUHKkOUwUQRv296mYb+SS
hpXQ9N0lHbUpOZWoW/jl6JzBIQ77SzKr702FQ61YzISRYE+9zHhQ3B6dyT8LCwBfYjg3f6zpwe4n
TKPUawQ9ZX+8aBTu0b8CbgY0XmyB0gdDWprqjqA3thbr1SF40qrGnMh/WYG9gnKx6vIRkoRDebNN
TnynkCijmNtfcGALRhmfjeXDwD4JQgmRrGPyK5lbZEb+QUqd5Bl7h9jBO2HNLvC9Y3PBvpcOe4nT
AI9JgOoXbNhbsvWc1LhpWflURwQRb8SORjGe0LkPe2oj8v41T6cj5zXg+Ui8uhMl2JXTYFLVG9gd
SyJPh4IFJy6Hn4VD+7vpHNO2pIVoRtkmkQmnYekWpGPIIlDWW2O+cTxjGyoRETKkNXkMtgAY8F5q
stoWNl0HgNTUJt/cqfoWarFn1HjINYFGGjV8Mz6OLh21OPIwl8zDzkCtd3AuJEN4i2SxGpvoc+bE
3NXFVcX8haRakicKp1H4zoMgW+c1EPXYqE9WBbtPhv3j1NbshEeNEYdHINfznpFVvqlsXx6at44z
jl8adOmARgGj12M2bUWyLUOL1YgJC3JtJ0lsUFjdIc7b8wTMlKZve3G9h6XT8t1ePIs87zTG6XY0
Hg3OmDRxRuZJtj4xRCqasQm0ABMs9rPel8XxbEU4XJ677uQ7QOvoRXxvAovRI1Wp/KzgmPBSTjSg
TQ6RdE4OdNNQgboQZY+FRIkg0f5Ztu2rV3jLbA8kRe/072HdvnuJRHr0Gag4NDKsjK/elh1OLmQw
b60mbMbphMEd8hOPDmaTOzFxLdJHG1C2i/fZpn189P/YbByAO4jiHGc0wY1FXJ6b+oVOSUBehMIV
YN5Hyxnzy2AaB3vqzHOH6fTvh3q0zxiEsEEUtr2mizcE7sH2T5xLCSs2nIBt9XHpHzKqqwhf/Igc
6YOPaSioiQFLm7ncxj2XfzPu+4Z5neU/B2K+Mm6Fh9RG2cZCTj20/kTPal9MV/Y023Ldxzwl+z4L
NlNKKK0qM0jjcbirEohxRsxgMR97Hi6E85bz30LZ0kw69c8gQ+NXjPVW2r53zP3sl710Y9TvYVAb
58SrSI0GTJdE56xtF/BLTWF8r5h1omCuLa3JdYMFBoQPHNvV87X3cdM7nErdSr8lS+lc4Lykk3jS
afnqTb5HP3Px08tsdzdP42ufksDsWxPumltoWkyB37ay29lN/Nspk2LLSGwAxQWGeAKg5FYB81HP
uSK0UCg4zHyLsvumw4iG2lLfymD8kfW5t/crzeZf9T9RO0dqB3ZdRyGIsKAgUOqBIycpjhERIkim
szrGyS/LQJSNE3NPo5+3leUh48mwrTQ+GMfIsiuEkmQyLaZR+VPSY9gyhcKZ3nzTrfJvgTPyFOJE
EzSUPzjWs4UAjiFgVyDTZlPLbJD7jJEAJu/WHs9uGHFtclcQv09wCSRYFC3Bebn+lo0NKmouO94q
8TvwQHiFcoyWXtSBLVxDGjbLf3f2rMH1p/Oxp45RtuIS1MnLstPeqNr6BhNN6e7JoOOaFBsbVQWB
P39N9WNNsvGx7nhPuUq2hlVm767BaEl47K4LkhMB/b3UzUH0TXLaMeGcL49uCz2cvgkxDd8hdc87
t8h5D8ghIfNA6UtKZ5vELozmSf5x45c2uQLz/C1sd5Nh7SL34LvM9ZrXmVKN5S7lEZzKfM1mkH4j
Nk6h9t/JR/NEwcq5kiFN4UNzooa3TQFfTq3V4Qwqvxw6Bdj3B921tqu9lhjuIw8gRTh3T5xTEgXg
gtplVBSL7V/oln/mnDh1msBT7at3EBQYRiMDVx9/eWYYGnTi4KrGuPpMka9DZL3VHF534eTO61ZU
x6YIPw1n5ibNmF+WzM2pCRhK+zQ4iNq0fbjTdAA3KNdSsWYG3XNI5dS+cctyawG32fFUIFb0O6EA
trFIRQNKXAHYsLedwKLVE3wf4rHadkd6lWv5mNT5m+dQ15IF5Wfe0UcwBAZYRa5yOj6jHRGfs9mF
Bdiz9Iej+0NYDeWmmpFZQ/S4qVDET1nzINXHArtH9mtuIoybA1FasK5ADIOxeUa3j8Clp/QIltNr
UY2E4szxj0wM6woiuN8ZIahaNwI8Pccc48Z0CMAgzdbByoKvEZGO7QlTVRN6AU19ZG/txrzlJ5BT
3lM/ghrIcfDAjq8+uvG3UVuneOCEZRqaTh3vIxm7n9r5hNu47oishMW0DOL9veNSRR7UBCJeB8uf
wLwRAi+C26iW/YgWWBLeaLFCzrYOI0IctSMU0k0P0La+cogi7UyVkkbo8h1nX4wE35ByHsHIXJFB
VxKbLuRXjsszE4KpwEkITK1hKISB8cdYvljaDh/xCy5DXwwcdUnHbmK6cIKcI6J1fKtt/xy64g/X
pPoWV227Vzn1R2FvXZFUq2DYxJ771bjZG1CwZpjHrVM6OaSnfAudlnPx1JUHZRXeLstwLmnF/NBs
OFfy0r5xgLPIPtM3pvDuCo2ZLRPsX1CUH1s7oX/AcU6yLOdjNwZgjMnh0ZiMwsw/5O1VZ36bx/yZ
dViRrpHxLnAi84zk+GfE5Gl72AMaZG/DZr2NZ+Z1gzbkNnUSTtBldOkE/t0iXB7qc7+neDZS7Gfv
3pvCbfG7RfFJ9BS3VvHeluR6Om2gMAt3XSdUhQSu1+7jiV+HntVjSwE1vF5zW9gjoDnbe8W/H2J8
3MThAzeuuQ0YK6wWA+cDBngcxI+xEQRHu5bObsqrdKfotkhH7ZM9AQ4a/NCa7KePlsVQwD5MMT+b
W3hcFL29U4KcXqNXnTv5a+0SX3BzDUw4SqeDJydKYpOQFoCKt9NQ+XdslnuOMMYqSfGiimAhvBpD
hYwUb2iMFasAeqlpMGc0pvopKYNrDmOc7eurOdm0rswvKu33Yt4ZRN/WTjHC7qnyBSBArh7gDDW/
ELwkVyKGW0I03fe6wXbn2OozQf4gkOmJoyvVi6JvN0nfDRG+wWogveGyFlbZS64U3REKIDvlk1Qi
xwnh/Jni8VI9idD4Kh1DQ3fxH2ynsLBxzJSpqwzMm7skzJXPs185e10nX33oHAxP41zOH+My3Foq
fvBbmGVuOH96x3rwb3UOMB1zF4O7KmKwJcV+cCgfMmx6K5jR7hWbqbXX9l9dhI3LrQZiME5FaYUT
v0bZ9DlgDOYa5SstxzFt+H/a303B+X50gnc00A+iy4XD/r+c5Se+3q0fMIZoeOIeyuzBiHhVMNet
zET9op8bxzbdNCRc31CEGF8wtuWiHNd+OOxDPQnObj7vXI1N4p7r9BhElWkgjv836nn/uurGmFJP
780cs/Ys6kmfsXdmhxhCrtV6+hw1YXH6iwoyeB4XVUwDMVFeUhUTatz9Q4MyQfvleKhwjQGDnuRZ
uZ3xxij9ymqfPmFx45SA27vAvcOQtcDs7TUViITAPU1kCAxOkC+um/LYGLMHx3VcHh4D5EZJKm8A
pscojq1GFIvs2PaKbvHFfHH/VCAOMSPJDMrG6aG2DeIO2iiuVmWOZwB32c5z7Yi1m0uqwasNARF+
fIwjHNiy+Kxm6gMS2+qv6MDRPg2J1M22pt6CNV2WNeMkP7Q3LlFtpjAevslQpIvgtCubbnoadfID
w1zy2KUtlUxl4V3G0ES999cGqK+TD2vh9lc+FnX6ELKfOicOj5d0HqbPzm4ftFPuMi+wSDCTFFnW
L3UXrFuX75jVCT6eZiKVuEjQQFPfwCVh0Z7jmxNjyGNdqresaYBaImCupbuj8uZCZ+/0WQn40U5C
F16f0Kyn5oJPnewPc77i232fWtXaBiwV+xwr3P5g0tKykcUsdv7ECEkWP+0QacCMkPyC8qo63z0u
LxJXeXO8Q4vogk+LhUJO9rsM1YbnIFH45U9GNV+8UTP4LZIP0qbDCfkJs28230I/nD5DjF0bOfxx
ZeFeXNykx7gbi6MaI+8KEJiUomZqZSu8qbOfsjZVlu6Of0ko7G1NsHcIQ1YcJDe1hKf6lFPubITV
8wTaGoe0P3/lJntDkfrT4xyd+kVtZ3Du9ml3tXwDxW+xjXYLo9GrMbH+/bcNTpbMFS+JZX92/SQf
A7OXpzBuLaa8/AL/hmn7Fwvt39lntvx/kM9c4boglilB8ySYt38nn9GLCCDCCX5bAYB0Do4nXFxI
uKV7HlIhj/2cf6RAtGo7dr6leHi2LlYqqB/g8VluFyfO/UNBUJ3Y4HhJfaQ0TzvpUakqfuKOh/os
sGORhy7bYevL0tsknVsc/5dfBFDcfyDcAHnajgTuKk3PBwn3j1/Elz0P6WrGI6eA37aNubcL9Ry3
xrYGMbdlnKWOi9XerCIaz7toQXP9GeF8MpCAxMLGkAMnpofSZasc9mz4wQfweJP2zUiM8xhH/4II
/oMh+O+vvSf+80eWnnBc0zcDgd8ASu8/f+SBKHIUK+qj3LwvEG0KUewzVZR7nTPbz4jvfDStffQn
wyEJnkXHcrayazVoZqZzbZOPZXSzr2Q9YpPMw1PkEakvXetFe+mpEGJ6x+qHA9K3z8Hior5/qKl2
lGGk6GcMwxOPwP4Bxz8TUooiaJljPpAqG5/tPMuN72UvsTnb20BIGjsWN4pI0WHMAP5PK8yLXj7c
/yRb59OBQAEQRzCAAuV1ZSxN415bUf8ZQpwq2UDPzKofUVdJNPie2EfujJdBeP572QG2N4z4pjyj
+b6sQbGuq5dWG+cwT8RDL1MCQWYeMLXQ4iGLh/FASxc/VI1BDFMNd6L9xoTbOGPaSZ97abePFduh
zHGa/+WeCf7HPeN7vsPFJhz+R4An/Of7xs4xZgK2tNvwqE8qdWxrurOmVjbXpCY2bwnETUMWe9uo
EwoFOO7UJoLbHeoGw8F9ifyQ2TYlDgRl6/2woJRaF8IzztjxeP+0kzXJvnoBMJjts+ry7GjEBqEW
ZqPPKqGyF3ybvxd+w6NBWMO2D5gBc5Jcca6IX3Qzv8jJy65N4uJonTnLLtikYiRoTGUorUhB6V5g
lSLkYRC6L9eTN8JEnq38LODTrFAtk7MrBGUhYcD019fFGYPGIctN782Hz3Zo/JzLtujJ9MS5wYQ3
B0wEgAS0wf1zVzmXVHWoA0TWXhqZqMPc+9/HIni6+0/vHzAQP4FDw7kjQhp1i87chuwaXysDz7oj
zfG1bazHUDkc4ccCB4ewly6fkEYSt0T4oLoHZFA6wxgtXUiuaCp1Gbg//cW513fAwSTtJVR4GTwS
SJUTfMgDqqbLH2yts8O/vlZF8vrfFyT5PxakwOPScAPfZ0vtAp7451VixJKDkQVBhlxpsNO4qC9T
LvXOcAeAKSI2D+2MgSfyAPP7gw6uIGa7F2diMZq4wpwVVjfQiX1NctbH/Ocl1sYynNe+W3pfjSm+
ze67R6zxWaUM6KIwYRfWcPxJrSdTtwVUGyP/Uw/5n6Cer1g1jbPbcaSlo4HZ0DwYxzp19LaO8VXf
SSmzxto5WM4+Tfp8O0T5dPOJASWNX73cP1ARBeYDQtc3u2bPMo2jj6XUdKk0WCydy1pwdzBmlHkf
B9f6neSJ/jCqGFd21X6PgO7BTyjcBa2bv4FrnNaQN8X+v7/wwv7PZTVg+Q9M1wkCHmm89v984R1n
6lxSUUuVZkBqRNY1RvOiKg6eszWL4TM1sxnAXWzSQ1rJS0gl43Nc6q9GZM1DY+LuSjHZYeaqkHDw
XTDv9KIrTOLHCFLuc5paGWs151vRENRcKH4srt7JC8ePu+n6/iHsKsYJVvQDYjSpH9kH9iuYHhqV
GvpsdDeuQ4iNDDUKMNZQii6DGCh64bTLXpjZDMzQyIEP/d9fG8tZ1qZ/J51iPOJSdHlQ2q4pbNP8
54sDXXHOgxh8PfkxGoIWcqSq+vCM824GSap99AFvOFdux5BaVG35lfXiJ+jdz951m6eYQP9SRAZA
qmCG77Q437j1aXRozO48tr13oockptcTq7jViqdBUhJTNSq6xMopmKfjkZ07v0Ij+bh/xeM+PeOa
peR2+QtTkjY3owrNH0HWUf2S1jst6uGSjJZ18t3E2juTq5enD1N1i0irL2WwT+n1hqlc/tSDfBa1
98CaO5/vMJfe9FiZ0gC4nRrmQxBSVoA5JM+yKkb57k5ICvWPRDCyiJmHvJFDrVaJOd9wyIcX0Qff
/oYWDBxoHXEBMAAWhqiASDh8szKbNgMDyxOVjOWLKa0fcefFP2aYKck07pF/pncG7yDRwfUfUGzo
TvDQ0WJzsLc5/8c67ijVIQYGt27UKXANRVwwBxqFyGP4lLova2xS4c1TnqVuAb6/JSA14O9ZTwrY
BZkFfbvfwIPu9Jkt7wLNGB+ZOuv1nHcgZJdP+wXmmrnqyfGLy92v6SymTXNTgV+7OmUd8AoKAkNJ
QGW31hMVh371FrgWugwQRHKcmDWkNrb3g4NWVDLlxgRZiH7EdOQVtQ1UZBbq7ykjShxmQbgHRMjF
36Wm3qOmgAfXw/yR5+NNOoP4A9JobbFK/YUz/3/3VZb5nyuAbzkugppPA5gtZOAvG69/w/lquIh1
qLKlWjSO98YUmQdwSJwp4/pwZ575BFol8yVm297aLU3nlQVMZ2ys/m7Ca4uCD8Sml8Kh2ZcKnOY8
d2N4cbzhuysj1EQgZNb5zqfsWvmbaYEFLlfThGnpV6M029NImm5letEx1eFEC1vlQDsZKIbHs4tc
krwT0Ythjdndhpl6cbVpaLoqURXXpAsZ7M8IQMEUxEcdlxGqD309BpvwNw7ZAeiycDOa2XDtc6dl
ABTIJ4R27GMsG2wVbOI1lKvdr9a5B//tYpbe3C+U3AWJSgaGfEIJGCurLUb9vUWJJTthB4DcLZmr
mjIyNeys5dP713yEzoOhEuCipIcilQIhduW87egww/ctfphCok5X9BGPlrtFao3WoRqt6aykQRTU
jwfaQJmBuK0U3xqneWCpAd3aef+HujNZchvJsugXoQyTA44t55kRjFkbmBShxDzP+Po+ALOrlGrr
TOtlb1hkSKUMkoD78/fuPfcb4qs/iIPOH0FHAWKN0L7PdFwFQgPyDYy71viA1Te65ZNpD5HvF2jQ
4Di/8vIm+IftQzOnJfCvS6RpszebqmNTq1rit/Ju9Hr6fgWBnLQhIkCARbwK+a+99hA2F649eF8A
Z6ZoN/LCbPiNzNUrfNZ68ahb2rXXtfClGa41hL1rroa7dPQBiDCwpQXtWcY2YppLoEDiAmgGIOJG
IUJJATaV6cXor+1Y1Y91SGTIqGLxs+0WAkwQUGkyuAj1Sjy0wm5eyMteVBMuL9Ycca67KV4dpVCY
PueMaW92T+bgtJ7Wfl8/3E8LpUMcWdDhdlYN89AUhv9kaQGqlbQ8aF2N/8UKwuSUfti175/nhxmM
KWqqJBZkle7ZekTtvvDTJn8b6K1vEpsVyLS9/C2qrWfLwfDlm8D0WkQaCyUgxqPtGD4TKp5e+L3y
lSA/Yj2r5eeHzhM2JVBk3H/moVJFLo8MT5hDc2CCAyS+MJwzYaCwKQwZHehCYGmbTAUOHd1FXbYw
dATz1wnNa9d4xIe0tS9KMDA7gv/FbPbx3p7QhvacKN97Uww7oUYSVb/uXsvEssktKvxjjoptmWla
vJXwI2EUhNW1nGwAdvoUNJ0KOskgcopqm1qW4UY1jb+5VssDxbp5MyBrIVLTX3TD9i6lhRguKu/u
TWR077Lv46PrAjdTB/UjgPN2aSftZzBoYEjTzml2Mok4m1nczGirmfOJYtu4+qhtdZr4LSp39HYX
xOHK7u+rAh2S+i9XvK2rls580jKnwkA1gc38db30O20YzMhFZYQbJNbFzo5QIGTjzed2zOGn7nJ6
xHQ5sbr2cq+ZWbirvQfDYBLq+q8+KurQKsgeSI921xjPRLhdHE+u76uIhvZKqyAr9CpyKWbuRGdS
czb0cvdWnW7+/s04f2W582a4ay0S71TDsQQf1vRmf1n8RyastJEq4h4DZdxG6FDezJwh2WwF0XM2
W28CeQVGMUKZaLZmV+B5nA5Nal4gcKy6g8b4F5cBJ2wvcdAnzKY1vLbBfoQ4i9xweGttuAdkp+aZ
YX3hWGASHRbf7n/TamuFYZ+CUE1riHJxS+ghhQ52kPTe2XEw9Nw5DYVIMEmfAlxWRhEjD5utjMQj
VsdSaFuhOiGcbLC4uYuiSw8APHpMPp/pqNjruo/Mk+yf4oGhTogf11Jq8YSlpTtrM+i6iP/Al4nB
q0vIwegLXBjc6qyqw3hAUUMSWLdt/RribAZ3QvNWle5E56FCJ8B5s16nndDXvkl7vHa//MhlSJx3
7U5xxH4Exb3sw9x4c8DILVF2p4cuSZfz0h2+eMLtdr1kyjqDy4tY/QSZ5hzbyg1AkEYPhguZsdTp
nIdE1e/mlznss3+4sOVfT+q2DkDC0KTUGBYbaKKMqVD45VoQvgWv3qq/sglaOcXyuAt9/mxyY0JA
s7wsctVTHsKJ7ORK/WxjlybzWTOWYdtSP0y3vzLQxZ2IaandIwlvMG30hE0ucXtGZ8OHct01zJfo
B27ClEIUwwKRomHZoo83hwW8jfZhaAoEq0ynNErzPTshaByX8NcsMs37JVFjVJ98c9VkmSnT2Nu2
Ax4GXZr5xyTaE6xxeqd2a26w8aA7CR1tfghhH9qqaluIJnSdoBZhnUZjSDnqgyzP+2ob90n1GI7Q
jaOxAD4826Gt/GoxZgYuSri4FnRAckK3guz/6A7DklhwdTH3atDtD6dAT547XDAHpc2YfU7PvM4y
V1bTZLdRsuWkJ92qJGgmD2qLNx5rd1zKIC9OsfaHXwkC3cqQZjyKL8f9HsTl89/f8wYBEn9ZwPie
pcqRxoZ2rAkpfzvVgEmzY5HFX73+2hl2ey/yOHznK/bUdkfIcXlNRmquJvJfbd3fgWocvmkEkiAU
fbhfEl2AzySsW04eA20p0+JzaI3io3BpEyRxiV9msPMPZJLw3h/LxI6/o8X5HC0ZPSlxGx3yXhhr
+BZLj0Xqh+d1/TIyKBo52RGknK6U0fAIKuZBThssNPC//xSoTf/HxyDB1WsGImMN3p39Ww+Ull/A
0Zj+ZVcmKOg0zh1hq4/fRQwm3fW+pak6bpIwfhtKvhsMYebGJkIJLTd9HZSTpNKmlC6qgUIsYCb+
vUi3YPTOhqzKD0EG4CqOTaihfv6e+2zIQxIMD/ODRBV6MP0RqJb7riUZ5kCeqBWnt9ry3qcX43//
lLMC4TTWW5eWERobEFU4KolcnwqSYKpPLFN5ZkiXXcCMJEzqRgRc9As3o+dtuaMkozwgxSnSSpQ/
gLD8sEG9CPI3+064OIm6nleePctZmNMYp26D96YXESaQ/LMr0uZqG8qNoX10Snv3vR2J8Yj5fs9m
oDRbggZzNG1ptZi7U0HiZMcqMr4MfQRQYmHYRllJLz7MdlhwzbfCJYcxsXAvlWUJft5txEvrm0D7
QlDluE53uvVGw+GrnO7r3Khz9pAURzXJxEsdpeFhiimdbnInX859srY2zO1825tDre/iqWWHAOD+
lwQ+8IPXTAaxMH2ohz/ZxUQ+IGKCubnTeoQkfef+JI8Pvw8u1ZIU1gWO6OpoTA8cXIggbxaiU6Mj
rVd9dz/f6m5mb5PUGl4CKyFakJy4cDLgemXU3WZv59iLq9MbFzeI0nNbeu6ZdA/6kDHD6vu/EfX2
VU3CElj9W47u/Q3tzBnpoLJBbJqvoWH4P6BW5E5Fk3koUEd5KQVY86zTr31JfB9LfSN3uYlx2THS
9iHPrAEAW2wecstq9rrZMWfh9JupY7xNG99bKqX9TLBs9mgYcb3JmNPvkkx/SoZMeRS1jfCoqM/T
jAo0L9HfiqEyuekNMgNt5Inj2NRrMKLmSgxwVSH0xKu6bGx04AEZpLpPQWgRNBQo0HMUoajnnCjl
1xEsxk60dvxppcjJ58mYq342gDHhG5J8mRTjTjfEcHbHwb14HexOU3jGNq3M8WCqpAx6bfZZs2xh
UhheTerjSwWXbIf0ZZt6A0YkYnvfYkDj66IqmGtasDBIcau1/m0Y3BI6IvWH0SohOEE6UIVR/pHq
fBxKapISYJiwGLMNWtMfhOdd4NjWQH3Vehvh3d24jdftKhHWu3ZQ0QAV1d6zov7coetVay2+GdD5
QGvZt9K0u9UMWw1FMhzuKGJTqiwMsjunrnrzwsD5E0Wsi5iITSt7zlxYkVEXr73OGV8rOvu0o2ES
ErKKBQW7cw/vC3jgk9qa9eO8CP6fkpnOwWeZVdkf9e/BSr/mKv1zftP/l2gmnc4z4VX/SzTTU/uT
+Kqff4lmmv4f92gm3fwX4zJHVSmRHCIVHLaUbo5m0rR/AaHkdKwiwaFpKKmj03syk+X8ixMDbdU/
45iE+JdBw0WTNv+Mzf+I/1Mc029Fm6qSfapSrtEzEIZt/160+X0oKYFFg2Rvo+fjV6tr7lvfkmCQ
0MTZsI0ob6KGRJ8w8jj7pRW+NeFe0Qv/NfZfSOwdjqbh5cVCBa3D4g2qU9RGvXJPPQ3jS9MU+mV+
1k4vjQxGZuGl+JJQm+2YSOdAj0APerrrMpKvaVyPFw1gA45DhoGuYXxDXmK9eoBnHM84q6NxnRfu
Ro8//L76McLJOOaW3YPXQf8a2cI7U/798iU+3NsRvw4Pf+ty26qqW8KUgoGnlIblzEOqX0pb9O+Z
aUnCZmpPTU9zVBOc1OaEieycqg9zNzTJhU7kBKsdP9GcwFnNm6yHAPM2pX0I6DCazGBTxhIkC7Fy
hNzT+Z67iW01YAXN4ls6IYuo4saN1yrByvIUbefVjrkLgKouFbJzVrxhBUfoXrfbfMuskKFv2C3C
sA58Tvc2PdsppIU/fCWn3oetv2q9RNCPK9qnv/9c5qvjP90bPhfLIjCQ2kdoNHAs9bfuf1VFfWtq
Ch7ekr2jC9QQukCKzaOqjHNdYmCB0G3DzlBw54TsOKJzaQCEUrx6dl7AMYS8EFhsMiMD0v0dp5S3
kbcT9JUj4Pn3Q35Zxo9epMD2rQgKG2r3InSwbz0pAU+dmWGZjBBOpYHeHwg+xHZVVuOqTdDs/v0b
/m2CP71hW2cQaTkM8R3e/W+1b5irNqeZql6JvsPxh3XxZBtxsxkkPlIRusW+8/IXogXkN/iw+6iV
8qXQDHUHNP0WdxFA3VGvT6lfs0cQIHQq8c0B8Zhezw+BagW7LrXkG4FBP1N/0G5BgG5DMYt8DSg/
+od3NP/Gf/0KbZP1yNQ5tNGYMKYT/i+XNolakOeEiXcsiHeGXTsX5Pg0LLPc3g6GbqzcBvxgkpI8
bpoJos7MvrZAFOdpxn8e8hbSda4ox4Igh21uQjkRCrqrKsDe7/niqIWDf+aObW8Sd7veed5DiSh+
qTkt6PrKHEilCMazKINLaY/lLh6bmwkBejvDhxTMTFv6QO/RRFyYwQ6cgu8dAJCQxiXP8fxZofzm
2ArsKeLidnRIDwbRtMR4RS3tXS3dp1DqXisG22mdtquGCuY8BALbQtdUINIK5S0PdNTjRvVlOP2b
5vb/cEjWp/i9X09PXEEM2+HfGrbmEFU1rfS/ft44n2C0+2gACgXgdxbbJMb2ExhwbDui2QPZ7dU0
629BLwkbpqyLs4wQlESPVk1jOM+NqcXrOouzbaQD+s3mE2bfM8r2kuYNsQg5WKYXPFH3oTgcmXTM
gRvMkJ9N0ZF6E9lHK8DiU068NVqCaxO8cTih9GyHdImuhPWiBREKDOEHJDdUZCyXBFLMAx4nIqli
jihIpISWOc3XNT8kQQ4qzhLYmJrqIKHIHwqXPWEA6znfJ5sgrqHl7AMR23uw5sGOMOjioZsiJ4n9
O0YTIQlGC7LI7Cscq2jvQfGFtBQaOEDiT6w24548WuB0SIiW0qDSN0JSaKcUuvlhxgxxEZd4JMy0
+ZZpMB+AGZDU2Xk/FJE4T0XncPBRCTe7g2dUu0Sqq9D3TWLz3SAefI6a6eBJE8aRO+Cpi2ZdBda4
IaS72NaaHU1sXeMlQbVIbLQGi70mNih3sMEb8Ov+UKrqyU86guXmzlMgXPLMSoFH2673ndObF9a+
L4j7yh4+S3JxCvoWlo9Ro8JBEnrdUvHT4c/csjyN23OQtOUpJ8FZJk9zC1o3iZXXvQQ2KIqlK9MM
lGA0Ij4il3htnBYwaTKRLxK/q7aGiSCD8A7rwSYyTkbceHNHpnGciqnc+Bgz/sBYJccVTiF8zlb+
nvWSPKUxT1de3nKEiaYhQt4di+nnqWUTbGiBQEW6Rcq0T4ztMlC1afRLD1kaXf6KigFyrirKKYLE
1Rad7Id3S7z1Vt4tTfI6dopRVLfI11dGN9CTZY6SFJZDA09OYSNaA5SccxOxLeq3Ea/FMjCIZyjJ
bKlRHpToy96E7z9qjBXJ4J04j3iDVxBTODSGnaEfojBDdN5F7YPO4PVlbNGLI2wMnwO/stcEq2xE
ZOT7wJHeBTphDJ7S7b5TJS0Ih6nxAzJjjGXcbscIRcZ8Xppf6iNg0cnKNl0E6b//QpMazVWow/NI
ZCFStrjezgeyJtWJqRjXdLjTb6awAhb/JEAiYUJsiVG/HqPUjw91KJ/CMirIqjbaLZsFSoCou9x5
KDYWn3cQd9kqD4zwWpvKNos6d51B0iAloKo31UTiMm1kYza6NiiIGDpxw2/nU4NmDE/lHF6Iqbc6
OIOePJA/oGJgwq5Fkzj8zKz6z04JYm17X/sgPuZbrXe8YklfUd/MK0gPwXQeTkofMLvpyGszBUmO
GBJwxtCPy5C3rua/QZuBCHoZNeVPZWhwY/cELbDSwTSauIPzM3KJs5UV1PpKh4zx99u00MRf50rU
xpZEN+roZJaitBPz3OmXbQ2AWWMrvk5I+Pxp+5hgT3qHxlkFSoyfeWyf49EqzjZm3/ZlLElYkapK
wAYpzIu7ALau31WcWZ3XRH84RrLKcBLq+J3PMwQoj/MnPMKk4KldbazmOMV+IigyszGOJKmDmDCZ
jEB11ATeQpB3q/n0qEGiOaNFPQwRNLLMDHDR14pgIpK+lHVVBxtPpwuM5fs6dm/3XyUqPL7nRlmO
vbRRQufKsmsxQWKdoAuJDWHvCk7ketpa78wy192otz+INXgonPordbHBDCLKb3qtfAN6AkAkjC5a
2KXPphuGCy9qolMrzI0y1vBSqLMZq2TGqtD0S2UZcEJKMLbVyBTGdWBFOFMQCTHtsOf5+zNdLwnH
U99DxiJvpN5nahrv7utgHaqSy07J9vjISdoexoKdz3HWs7YqKcAPlGER4j7EzR0kwY08a30fSAJI
1bi5WgHpKfPnDbnERizdL6q2ir8G9qqzMfPeaC0sc8xTy1lqIlpsZkQU+Osxz8yNCtZwPSdDEX5B
70jLrWVFUMwC0Cu5xlOcG5lFr7rXJ1dUop9Mk/I3cnuVXZ/Kx3zIpbmXMnuc+wLzdhyS0xUNWbLq
cr7DkIV71TLhvZSGae1Sqyz3lj0sQwdsYaGb4dMg+0+fs9cD0osvAwQAxu4K7zCrR42b3DEw8U1X
keYZ7/N91sYcipxKXECegE7o6cJMTYd6ftBpgN3fdgrtHNjMBPcY1OjN1+sCtCfAK6/SnOU9+2e0
ovZ4v5c7HO+FJ531Hb5XlsM3uqzke9Iw5Q9QB9FjdK55IMhVx8F5TDXtck/OsWLIRVGEUTw2fMzq
MY15MwTIMwRkxUYwNacqoBxhcQVlayGzz82LmB7KQiOA0eTGn2nfTLsoKP4dPmqRkbe5/ymOtGyP
6xHuM6XJBgUwXko91CjpG3/nqe2bEsp+Ejal72mCWgN8AHkaEAV3xciKTZmJ4jIhf0UnSkcbCMP1
9Nr/wFe7mWNEEyrAspOkXRMyfH/QaXfCUN00SABYl2iKjnnvX3TdRDME5mGOE/Rg6NUolF7B6IBy
oT2HC3xr283Ftjp5nC/inpL3RJ4wrGEoYo1+8wXWjshHfMNhH7SkX+9V5pcPYAbLpTB/qhpKn6L4
qkbbOuea3W68+kcsZPXNI6Bn4ybgspl4MWVixcJ+qeAtDpHc/jD8DpaaGQAonZLEbde4OBkuQ+Ij
uPw7YM+0aLWNz12C+9A8k+I9XKQLgiirKy6UPsCKbhH9J51yWv3nb6bzqr0uuN/KZCDqsBoJL8y0
YUOl9wqhp92JIX++645tK1srRoPsDR9WTmHvaKTOp0JiIUmCAGR1be+KLjdeygFUPEmFbRJMtCUX
+VIeh5CTphlP4tfYu1CvEzYyoV9640ZZ1q+HSqTLVDoZ1jN8k7MmN27tR6jKN1L8dr6dDa/YOQ+t
CIIfitJ8sp1JPCjR2rdk90NpW+ZMdvWjVFll8vQbwxh9HxWY+lQ/KK+pEMo+qWus5Sma8AA3EcpK
xsH58JhpOBSBzD7O7eH7LSbCangQU5WTxvF3zCQCnMD7vHeMle3sysrsl/etpONjv6M/+YXkslOb
p3kdTSLOGYlNvEXnTjZveLRa+zqqfb/vQ1eSa825Met841KQfETJjGW+g3q1RpxwX0AbZC0YJnSk
NRZw4FIxl6D7io9B+GclV9Sn0TGCXZibzwzRNDQjtvnquemLE9nbOGcFn0VzTftM3/a7SXjC19Cr
yB3NeJMQY3usPIS9GOr6a2UU3c2QAoVv5rw7WS02PofCbeFa8n3w9LPVhUsm+AlzWBnsjZ40XRSB
xbXNDH4Ldg3XE+px8G0aRc5YXYMsxZBXmuFzb6MFTYNYRz2AU0RR1V3a+uV2tAT8mxJU9miVTHuy
bhM5gHIjfCClqTvbwOQO0ukovSRF62yHMdBXZSlufKzNqdZ/NhXnyMEkz9TtP6Pa69ZKbRpvmW/h
tGK5WPo5I0OrSa3b/eMkLDvY1L3e3ZI6v2rm+EzR9VT1KQTzqEqXEQElR9sflXMzM07rRCkAzVOE
ZokBl6ASqJlYAKT7KWPyE6JEN7ig43GXYkXxJLtliSHsG9h8S3r6IzU7zB07tF5RYhNePJSCzLTg
2ZnkFOidMUgNuQFtfWqamz3aFkMJV70RpEentJJXTLZI+IT6QWSvDjcGi8wx0byH+ahCxs51yJp3
MacSM7Gu1o5fy0U4q9SIu9x5Ibaj0v5WaUUApycMHryR++4/z7pUoNe37J+zsl03PW1DVmp79P3g
j1kbrdDAv3kI01QzVJ712sBPgd56MV8k2M6DVWTgmdCh07xHL7ZXiaesikCRdPka7ZZ7SOOAds0w
IIVp/QJZLGrZu+dFCYm70hTLvPpGNpXJCCJzRYT06YeESFgv+STwWR41L7GWicrxJm0aIP1TDZn9
u5DUkrBYVj7K5/tu6L1i5fF6auFM+iBNpmeMHsBmZgJWW07tEowDqv7II2aV/859R5sWzSIfCCSa
R8cd/B+uygmiPYQkpfSxtNYywqorhf/VZ8ZkkWaQlLv2Y12H6PxLt3fXOb6vlSmqNYP71lugcllX
MKqWkWzNSzhy84YJQ2DL7fKVE7wagV0/q9mYbX2QMBN40ryoroLtWKl3tSJPkPyG9ynmUhTWGywf
EwmIFR/UCSc2gmZp0CknqZRH320OKla0S+2L6glQWamMJZAqcWJQhUukC6WGy4SHLHgsRSuO0SSE
FbBc1vfVrkrTbu0XTnSy7DE6RUNORG/f3yScaLhK3oJM3ZRlCvOR30SQPVyFFL9WOUcG3QzmTM33
zPOWXR25t2SALlaCMVqAK1ZeJfI3fBCt+WCh592WEcUeeav2pS2ibtXnqHrMoixvmuU+gAerBjV+
ySrLv7jEsZtRUlMOSw8/j4HGSqm9Xd4mP1wVrDZ2M+BvY2G/R8VSr0KIriM/rkHbHi0V5lgsoEwR
czyfhiIl4hxrQdADuUNQC7mec9HY6mSKBSpNDnixHzKIQlI1Q3dVxdg385iDCjuFvcsFMt0SVsqB
yc51JmaTHNfv2244zujs+YEccQOvdl539cprE4ubpwChwgGpFBiY5xrPdrGCWaZy5FNOWP2ahG8i
Gxf0d0k2RLSxuk9/BuFNPI1huITC+lH2Hb/hlHSfAfy9jGpFF4KG2TkDWwpui4FY26BgU4fhc+xM
2rBlmK0Jc0DRMCOXgUNw5uoKvPhdNz0IhwqZs2wB1KNEy0LR+2K51IFz+EyRv3Rcxi8yzeNbgxKl
8YcNg1fvMot6MHWBRvFOALow2k7dJA7a3rFplZI3gsOPdPbifL/VQYFjASe07rmEoWU32rNZ2doz
zJ8HtVYOMiuVhyDKM1zvlX40FUsldNSnNpZQUziYBadMUxpyNoR9DVSnxtqmcbqK4dtBAKXjJG3L
gq9dm+cBssW850lLvNTkRBznV9DZ+1PkZYc7dxm0nYqOGpZIyL9+zi3tfW6IeflkTZzeVdb7Vy+w
oXt0IBHvzafMCXCJ8o/cG1JO8WracfgUVdPZwrGqG5JoH0BBjO/dJxhyvrr8atfI/DToMH0Juhqf
co+COO3Hbq849fhEcgNlMdBT2Gq8jBGELJqx9jcavQA4gXGy8xTsIx9eTuhL5yv+MaSyw6o8PY3n
p72FgKbzk2zXWP1emeaZARlve18BqN6DKpy/ZpPaauvE5VrLdGvq4PjDIo+hoxA8lFpbBlaYSUTI
UGKI4PAQNf+9tu1k7/pYDLLB0TY2NvjpZqBsKhtBLl0YegcSFAQFZ8VJwCUQoq3MV0sABWFUKd6Y
Zqs4ouKN05EJFtSZDbqHE0qUYWDTlKLawZMF09bzHWI8vMlMQoVSIri7hLcukj7pV34ZDzd/ZNKB
MV/uzFb0N9XuvccoiBY9p5dkGeVJszR9hq6FX1yIuycby0mbl9o2iIDsjOCr8ctlWnWhNykqT0Vh
Jg9F0X6TKHOONUyHBdZd8USBtKyIYYDrMH0OOQkoy7jW9mlKOWRxmn/LevdFrboYn7DzpCoGhoeo
XhVBJc4xC+e2tyPM6pPkqxbRT7Ml3uJeBMyaONiLZ9BN33GdDd905ODAQuhSaCawQCNv5JOj5ueg
S7WPGp8zSWB6v2OLhCcAGYtEQ2AfpeCCzaKC85Wv/PAc/1p5Sv5Mfzs5ul5/HSyawmuCzch91Cze
hBNwvKMd/UShma+CyE6esUikhwJfBw2z0ttIGTH7niS/JmF6i1IWBX/Ky8KxVxq5M8taIaVmIQJp
s/Cn/rKbUu3RJ2arEqHmYQyKdAknAOCa1xJcAZR0U1PS2JP0fFAqmv6Feo1Cw16SdE1t5dKO8TB+
5j0pknJ0u4tBe+UOSnfZbVbNADK+xIB+9zjNf2V6GcU1jq+UhEF38lNYMnaPBhXq3vfSfV0p7T6w
XW/TlUoG7HLRynr8Ds/tmfHjd48On8xjd5qTyQVFevpqw0+EPs7bH+0K3n8jjLPeh+a5KVvjHIB5
32pp/r3QOgGdRIjj/KxBLLv24HUuZ5/e/AHXsQIjsK3lWnTQk9wp/mJ+yGy5c4NiPDiFf9A6GLRL
qyP/S5hboqdS+l+swKVUkt1gog2cFfKWrmV/Higg5DE8w7FaRgPiIAu7uWYrC8MwgnVb6fRqBi6y
ZVz1rBj1g8p46qF34SvpvUObOZQjaK2mvzhozW9JVb2AYw0/5uJlGO3+vagCohEM/zWiy3tKqgFh
kqMq75zBCDosULJDEolSWe7SNKasdtPgNOoFnFcUFZtZtPwfDXOkCTyEmXcNovabEgr3J1vuoqrc
8eE+GXB7L5j4/euu9dRPQorI/5FG+cpgCFqumG6yKRcpIWj9SIeLS2h+qnf1rd+FGLZIgnPDH0jB
d0jCwT73+OhqB9PZqLoxhowQV+k41NAs0JTdO8oefs6t1z9mcsjpdvWPIQBb6B3xY9hl/kEVjgFu
1Xfk0qaDd3Smh+FeBsKB1e0UqQeAlgddD2PizssOHVsjDyNf3ILNLzxgtEFkNC0fotzSlQaIzTkH
4pJi2GfvNQXbLPqHBiJ8LmEB+SIaHtTO/7ofSTzNeHXmq0UmVGR600IipD9fD7Tg2o4TCl6/A1rp
V+JRx828ctj6dyfzlHfIeelu/nHklsjWwdy6G2MQztGg2xr0YfPT1GA2aXb3QaZksiqtjIDRuIf9
pABRY6e7GGZjHquBk76kGblPPPSSERE1N4K4LNTfhfelKbdAyo0GtPWXBk7vS1gWBfbIOe4+GBuu
FvCWq/mlhiY8bMB4OUKh5m7BjaKahTelY4qgq10eJ7F6NA11stz6M964A+aoL9Qw3mUF7OnpHDNw
wfTdpIDRXblKWlluiGJ1zyXxilOhyow0xLcOdjWYilfcYc9Dro0rJYTiNTdoGPnE57Cpn5g+Qya2
/YyBDq3reXCUkFGOBrOkJW/4PqqzuAALSHwPWGA8wZWkHVRy2O2qRw/5+1oKr70/qyOJG4/RHVkq
O+p+8yWJoRfKABRIn/avdZmql9q1PrHOmhd6gBoBmzTo5geLKHHGVyJZKQF5f6meRYu5PWAUaXsy
hPbu6INyg99E0va5nTgHQ+vnb3lSvITT1xryfQQYvnbznpvXmr6ed82hOOV1GT1ZrfyggsrOVGbk
pRdg5XJde85Moj1/edb3iN/VKcKsUo2zpqagXCN0lceWT2n+meIcSDrgUIlt+MHoQxqcZXlFEhRf
9faiELzz2BhKs7+3McVgH9HlZ5dAB+I8hGTXpm5arWPI5qvRcPOdPWHf58NHMJ1AYK192k6lLekw
Js8oBhGKlR1iQxVrnmkDlzZNs96jXAaPMcn6EpXUtfsYS3bKRgyJiXuw9/eFZ1YUz1MiuGcCZ/at
HPx05z4yWA/P9+5Mrke42zj0aZTWKzgc1XV+UAHG7+IB+oxSTr09J32YvUtm0l0sX3OvSTdWL2Gg
P0aS6OG5tzO9ItxwPN0b4tJ8QjZ3xGFCrwHvEyJeCDaT3alHHrhi/PM4/8g2NOcgoohcTU63D6BV
bu5Qxgcb6Vwi8J/1yBpY2dF04DwK9okA4y+MbY1r/mFutUYOLiPPjJyN5zriyRkYTpS1fwxMN7sU
JYam+7o31x7Q3Er6CWRd6FWPyRcH3MZD6yyi6kDFi50qeu4rn5WUb+IqY0Os21Gj2zRNLiodYk7Y
Y5YGlPlTU7z2YlmYWdPeQ9zcetpHlmcfuUyNIx2Xd4wj7il1GmvZwUL+XpvaCT5x/+LFRrGPGSdv
ss5e+pi1x6DM97jWojeKvpWuRwmZziFApySP1a3rEAqpl7u5UatGfnYmFfSqc55ct12d7kmPFvDJ
w+oEHM3a3D//oCqH1Z0eIUcn/nP3vK+IqaNM0kY3OpWomk5eTd4KZ09aK9NXYPsmPEUCy1d3GxCq
2/tmFcJZj5kBSC5JeU0sZQrMpT/KPZ/ssHpNug+0NmEk/FMWKPgz7E68CgtPpmg0f60nRvSkjZIJ
XeBc4qnDL8EbJE1f3zK1pZyu+7ZcG1MGBjNL93GOSbF673tQY/ed9fy0qf0rDR34nv0SrTnQP3ou
GB4mfjpl+KCb/dVVBpP2NLOLSuYbbGPj0+gJRovzlO9+6etySHfzhUvlHi8IIzykJsL2OcQjGWJj
I3yv3wS+up9jlVSvqnZSTvj0np0VTVa+smFD7um9+ZtZ5E/kUL1JsyY+c95Tt0poidOYNEh6QfXM
2RjC1dq9HQwjrh8C7mbXBNZFzJo59GhtqH8qIrW+FLiQsdk/Vz7dN4uZfudHJvNQ/G+JSVYO/lHs
OZOpsujCn6qX2/uyKSFXlz6xMQh2li29YcgiPdmJDpskS84HU1R7GVk1gtlJJjArBEiB3aS5dE5h
rn8HxsEalnJJllrRHSMFbkanlxtzTE5IO72f05O+qrU3z8ue3CrGQDY92Hn757P+QysOQRgGBzSS
1eMgo5tv4VPdMJnlushcfW81LU5xS+wTrd3NV19ShD87uxw38ysnJyBgRsAw/u83umJoFPeH+dL3
oZhxFuo0CMk5Qd9VQyxuV7pHMnI/kT29g89AqFJ3Ty5CDobXGVO/9L/oOq8lV5Voy34REXjzKoG8
VCpvXoht8T4hga/vAXX67hsd0S+EQFIZCcjMteYcUwmQBFy+v/QpjvVv4URodPlWiex6hyKHQENl
dHZFEwJHXRQ1/UCyNMUICDClFl5h06T7f4/MtKNEmRny1NRv6+p93SQFoiUa7g+FhiORoMM6iLtU
36Cjy58NyZUpwuHVqmY7yJvWfIJm8bdkKvhSWAMRGQ4zZYFZdr2neWI/eV6+NWHinpqlHJvL5kox
SXtQFPOKE4egtlGbiy1G3XerpuViu2p0VCSHvlsOqqu/JkWX7CMbf43Vqm9VSfbbWnCZcj0l0MH8
zyCIZYnFKfEam3kAx5dpKmpmffriZubgqP6M9Nrc5CDNUt3tGfRIt3cKt33ugZRDPYquA73nLe4I
FHqVgrGjAsqHUJ4YW5zA8HopAH2L6mcL8nwoFb/XOuQpzRA/1jHihCQX3dWZOoeZQ1+cYtMA/5lE
QH97fb/OTtbzNc6mxhcNwhPPCRNfCxNU0d6jXaELa1Rpb6vOecb4i59tOSmV5fR0YbXvoVRou1HX
8pOdNUbQ4Uh4rofm1Vp8S9S3Qb6P2kmqXmDPk7yGizAAO215J+8lJ/NTDw+T1Vb7kRvehuCQ8Vor
Whs0bkfQi5y1szVmlBUbr/vjARWkqeoN1MaG8ansYkCByFjOSQqZ87tYUEnxp0r0/AyXoD6uj2at
WR6JBE6g8WEWcUZXL4FvPLUbyFwdbdtQI51NBXvk6epJtPKy6ulFNTTFrkdWhszss5rMP2Lg2tDt
3zYWo1xR3NOgGwzxa83ruyzWIYUuw2K8zE2rk+bQGI+5zuTWa+oHWMGr2Wiop/gMdE/1wVwQHoxX
8wGZQ08aa5PuvRG6f6Gl7RXyrdjL3vpTz6K9dg1ITXBLkHzWNVVO+NZmVWCVbg1zTpbGfm3gUmca
KQjj7pbxIktaOpHmXCs7RcL0yHrrYy159gRzX0ybnMFlxrDWotVMn65KqtJkld7NtmZmqavsZa0o
ELnR+kCfK7zVnbEDX+WcVgDPBH73pjjRAjLLpg/IoDFzSLh4EfmXrWomNzOjWEiV5VGLLYg2NFE3
ax+nkr/h5RQva8wVO96QFC9rF4Ydk+b8QQoWaWsVcOQ2satmtCGcAuRs0aVYBxlpzON53a1LisH9
MEvyxVjpZvzb5M1GON5+uyK8ZKxvL5ZbVOcmKoJZivl1njWDaRpkyXwyok/d0BEOGXO/Yfg0dm0M
TtbplHKXzMxGBc5+v42H6Ko2FCK/L+tmwCFlqkusIs15ecRSHSSrQIjWSnf6FoWs86OcUPo0/Ls6
nFfnczubI1mt8QDMjzz7KCFHRw1r5SqKwdvGgK3NyMteAYuQHWHiDUxjgprVAWudAPy6GR3DuOMh
Me9mK8uHSHTRRa/1HJNvl1/XR+qy+/3IawkfzONhl3XRSCOHmBwTWHrfk0cQOqMTdFaU74FlDH5K
MRlrk/ZZOFpEfiyLxcKGTOxMpPqs60eylC4OSiW+RfBhEh5Wq4cmcBMQgYFoqWqt0ptqqK+yqcpN
qkR/44xFejU+Fu00Ir2Dk6nMk/aMjGPcZSMqFUDZ3+cIYg84ejMIDVKWMetS8NWtaatVS/mtccZT
jCCAFBdj+iq78RDacf+e27O5HYhUiZOMbDYAcltPgr7PUpyhsaE/V/1DNFnpZT01LLX8+988fXBj
6HD1TxbOi7OT9uDGUNvH2iuMPe8LsmIusO/N5jOOjc16omJWMejS0VLOjLcJW+xHb6jaPqxH28+S
prjUC/dhMpX0icyqLNBQ9hCDwG7t2vDwVa+9sjKHtbKE7ZrmOO4zre7pDzkot1uno+Ixu6TJLf6h
87rYJECSKSWpgU9WHecAJEv7xERkvJYKC7Y+Iy8jUezaV3rvqbHS9Jxkirgn9FYRv5YkIqTjtP3e
pWqNuBg3u0UoRCfaVxAPcrvGsI3JpOy15YySy7kV42L2w3oqgklQbXIST/ONxXw1xuOx1id5InT1
KnKd4chRNBynnDbScT8QVjPVKcfpniQ9Ovwpa/d2PuHuSrpor9R8Ov+Vufmm1xGO2XGxVfucX0Uf
Byq/SiZp2MIQ0aDyR3xkm0Kp6W+SPkJ8haiO03I7cQlq8clNdrcVCUXIf4fmK5LkKVXTVH8/Wo99
PyuZZ1a1iaey18PHXtA+iDJNO7pJojx2ILAfbRc4TxqUOoafqn+XVk+ft0qrGwY6Sn1zoz3QpIMC
22vaA+psx7cdpf787uDqdfYfj6kuWxajzugrUa88jrqx5f8eXhLaYS/KnF+m8L9JQa7/7i0Pdvk6
gsgUUgjiFPtmWQJE19S8cPMmxRHFIxQ6pyBTxTa9Q2a+ruq372pvCwERna5B9YvolYPdajNxMunf
bEwIHe+htxZdeeoG1mRR4QFntRPC9qLseZ032J0+BWBa3NFK9rlFO7o00SkquX0AoKbhdu+ToEKF
82ImJG5ECiFDJUKvp7pnUjMpg4NumyJII39qhj0CgfO4RxHJUfOPbhqd2GnN9t4FCXLbzrah0eh8
oSaqUlLnuYO3A0qQUPMFShDaySP9FbQtal1vc7t+hJwO4EnYiLOrw5QWKFBCk352UT2bs0c9PCnB
kroNcc7ge9CaEq9VltHG0GK/NDBWh4VGJoid/Iwzwxd4lhQHlxIgO+Vq0cWipA+DGQ5v58WUNRrt
Sek8/cT/E5fNvKlalhIM/jFRanzXWtQpFJrjCYtIAWAzEUerbkrawfhutdE+QMkbth5BaB1s7qyr
cMhr1i89L9zdEFt+LQCE6aDNfE9tZ3+2Z8rryobMF6YYkWfsIOoMfP5XI4VMmXX9Xy23og0rX+vN
tVb5zbSLwTb6+XImjXDfdyCQbmLA+WU4yRYLhRaEfXKxFLM7a9SAdrTqKQLPw4PdJ5+MmX5bl/Js
xESN62hnAplYP9y5/mHGFKLIUtvHWf4bnCRMX3jdI6JJblxnXEabTE2jvWnxibSqc5zwSgepLfqr
Gv0B+rqLh5FVKn6RbVS+s8Ytdk4BWLBv0MD15rAIsamDJGjmUZircBCMvenV464wURuahvrHmNu3
AQAuznf7NFr6H7pMxZ3qP0bOZaMI2keEt+YHffaO82jEF2ApD8aozkEYzT/pFyY3d7Ie2mnXDSzc
ZuzdPmgTIuP6JXKhkqeeuDaIw7LbEe0Lnb/9oYnx1hDIvbGm7g+xe/UGU9FfWTpAiN2BSBWTSp6q
eWMAKvppnE0cdB4rZqmnW5EyU5st7gfJYH2NFYhEuMKBmtJOUrr3EaIJ/Un9h9EyqESqd0DUWARW
VzV+p7z3o3YYcCRixq9ZCmrqPRbqRNJBhb8j7V4mG9mlWiGCD92dJUbtPGYqGF2Y7Dk11Fsdf8oS
cdoYavlTRQACrgiHjhwQ2lx139pGEqgietf3CpBUtuL+Bu7k3EYtQE/S7WUXmeddVisv8chXmkee
r6nDL0/C3i6Qnzvl3nOolsG20IJJZi8eiob90aGkfmxF94yAwXlMWYnJlFQEoCGjhUaT+xWG15rO
X58m1rYSAjZWpu4olIlAV5i/ttldiPmNM2Q6JIibtrqBiJsUoPChh7S9k70OhFblks8GDS55pRgB
I1ofNKoDihV5dxQlBlEsyo+QOio36nQMVNI0/bYgTQkRBMFiwrX2tROjiUiJf5W6Xh2lzX1HwmQd
hppz0ZH70rBZ7+q7Oe4hXWROFQxhtp8K9QeFwF/SrPbUGHPqhu1LBN1jPzZ4xLTsUY4i9ecwllu9
USPY342378r4aSpxoVZZa/i14m0TCwNmFY1fulO7O1Jd/xYSkrqQ42koYCTLQlaMNcTBcz381ZKI
Ac/p96MHHMcV/E9azXyDRgQEgTqjtTgZZKJRfeaST367PedCbjmaD+d+l0ZusY1nzfH1YUhpXDB1
U0Ccd1HzrvaqCdamCQxliAlqivVDQhwf8YzONQ8Z6aRJV9Hi6vFble87AV97dUgCHk39TGucf9XS
NKBUlBj08oLa8kT1I7zpIFSF22Zwg8J9jsEVUgPxt0V5UlqUxmnOWs1odVzU+nyrYnoZRIn32wFh
zyqMDWJZXzuzQ37m0fxoIfLu4SnRBCyaAwwdnLOtRsI6l5htEOll2BUun5Q/WCFth3blWTEM++6Q
iNLbZ1N/YSwIfdxUQ6ARjAsWW4WTxYqJkQwkAMKhMPzSRK8dmKrqu0FHdiHN/s+kJFy3cZT4rs5t
IJ3e8xS6NbmwCHn6FK9ZuXMV+pBaU55D+VnRXKf0Mvp9rDW3ybkkxU817JSj0XcELNtdtksmGCPN
HN3pFJlBUg0EPlQ6rMW855dUv7JKu7sdAgzR4F5yey851NmaRUAseB+O9Ynk9j4Nn3p9cH0snjEm
CygH7XjrzHQ/O1p1J5/3XcnJfTHr+FWkxp+qCX9HLGd80hZubuN5J64kvyKV5KGKVQf2uScOrjJ+
qhZMEpv5wEaIk1fFZYBATRwLme3AADA41pN1UEFOmvrc73ULHLyVwkKuu+lopVFydZYNdKTXWU2+
hDUNnzkg3V7Fxm916lOm5hd0YsWxz3PvXLX0cK0OKJWLEnmjd4b9tOhpjGVlYnUZC/9E/4id6Icb
JwVGbGltie16zzPPXbibuW95L05YH+0aAWapqfKxea3FDLK28T4nMjTKNnzUiYbwsWKRaMnwLgs0
BdHsWgFupXsqG0QyXasFonTkRdgQbrW+PVea5MPqitLX0vgeIdc/aLPOdcSiZIjd8N7pgohYl35z
1pbKvaXkFBjMiUGKREdX5uEhc2ZlJ7DKRZ0gEFTwKVEorPdRhnXSBFpe9ZHlR7kn91FjzZdZAckh
UDKe3Gz4dqtmWUOynG1HQWJ4zhVjIVQKwk/yMY+JPdtXZqduh45JfpdLGN9T9rO08X06pXOdxR2/
kLEfddY+KndUXO7Na2Vl6F1jJrN6WV6TLkGU6sQusv6wuqrHvM+bUytwrQyqsvPCnlKYzC+24TaH
wQE83xMlR8oCikMn4bQxHW5FtH6WEQG2THli7owVIUHMaUfuESwjerPcyjYadYddW+sMVgYyAhUN
8n0wsyVA1MGra1fWjUxId6tpbhwMjpYGdG0SX1E758GmfAhmOYGPS1QHRjyNNbV+x8DMZMhlES8C
YoTLHJ5oAx2hYPBCzSmJU3OyCaK/fG1zCOAkYKa7Ug4ffZ+3FzsBEtIb4XnOo+KUESqbqE62kajP
Imuc9qU0rsZYk54xOrYvwXkCoKNeDdotEHNEPEqKh6ZXCQOcyX0NFZcwjajH9WM8OVI0u4o6/6Y3
mNRaevbLM0neVqbM3NBa8PDXlxWlueYnC45jpAOQiCvX2Y5Is/ayeKraChG1REcy495BV265e/Qz
J4hOW1b9GY0bXb0NcIYJWdIApMohP5cRGAvaOkNQ2MI9M23ZZkZpnkp8W9ueCRihHipBq67HB8UM
E1Xbu0GPxc+VscNg1v51WOqFUJTsNMilZr0V2DtKhE+DWWALK1DXpuqprl1igUmr2yWdu/fUAhZQ
2u2gEdOewZx2dHS6ooZRneP6WWE1e2qd9FhPyMbd6VBFDhB5i0xLQBcX8suIQyV5BPZB4bN2Gl7o
h/yW8RgjrQq1J3dRZ6NJ8medQEltgjXMkuSHM3j5IaFoBjFePcjh3W26+qJmpeUnTplsW9YJfk1J
IchBWfpW8sAAnh2iRvyRYf6A9sjcVgYT1niugtCSn0K3k5MXIpmhtw3wVOjtvqPgBTm2ic6KKYut
XvQldilWyrU9iqBXNIuOUUsBzxtPbaowW9LyQ6OWj6zeMapHuXuin3Wwuzy7egv+YGhYMo2duQ/L
zOW7hOYqpnrnWGSChjbCl9I+17E+cXZA/cU/UexobX9Bc/vZL+Nb6dTqflL+yPRObppzNfJ0JIMq
E5coBE7nIm7A3C7L6a3OS4BbU1vukcFwhc89E7e6tDYDcqxt29nkOasFi2PMN0HbxkeH03OJa8gP
EV95UGeu7dPinnwnx5On6YK1HbQi1bMuRQ9k0U2BQaFD0lEsVOnVtKxXURXigWp+T1pz1DgqEMNx
3HYMfEhA2vq0bjTSvua5bo4ZOH5aSKiWQlI/fEdDdmMqBtEZ4VjtiqF/trKIq7oY3mn2kNagM34C
f6xPiVJzTa0PjVytT+SYcGEsz6y766MChV2+WR/+r/1qPcrKuw5ILPjzvUt5IzuJxFVfKLIrLxnC
zyZj0IiXPZgzH1yL6W19Ls1Z3ihqZZ7cpo5IxKRYQP4fBKHltTWnGm3gYQxyYxqe8hDIkqn3O7uj
tVYTocpZE3IJkoIxR9WuF8Pkp25805C6XIXW7Csjm49ulYnTjF0xsdxbabxgEFDfx7ibNkVVmW/A
fLd61L3Y+CFvlYZweYiLZmsl4tHExHsdUvKUWxwOhKDnD0ZBw0Qdkjao3Mo6FQWL41r40m2To0uF
HfTynPpoYfBGUVz9aO0zavViZ5QEw1qusLlKNUClfUXg4KDd05xAXC2Ov+pe/Grz7mo5KYKIpO4X
kcYb8HemgK7aP4Hf9KH7M9/um4sBBxBIfvy4bvpJ1R/y8A8SnSmgUUnlDlr/flAXthDpZihrtDE5
UYa4Nf0w3GSdhrQprIF1YgKQTnjKu67YP73wHpmR/krfTHuBGwSE5K2HokIwuTo8lzOZ33bvbSiI
VXuWwOpjGE/ZCd8AUQEqdJyJwulxLmuEv5K2kTkWYBt1ytcz4mQuy+L2LmpdnkhvvcXUWPayjsyF
sgbX2fRY+inF4lgqdWSv0xUQ+HzUjNmaNo7natf1iS4kfsyQC2WCl/3bOMkIdWx5mTLS70J9SejQ
cuzfS9ZH67FwwGuVT70W/Ht2fUKdFEhjOqIPQZ3z9P/8gHVXazXu16a2//5xy2/8X28VIJiCMUdV
/u+9//749VipEMVraHO7W38CU6fxoE/NYx+p5Ca25CyeYsIiyGgxa/u07sMGECY3YJ4iutsGENVT
zAgnhNjLsfWF6xOjmsRBLSAD0ruuYiioVGgJf85J0iWtC9MGzQn3r5bJ4rxKLfFAxJTa5nM54lP0
vOJZTFHL32f73G7ci6ovNdjaGprr98PCNHWkmhmBYZ5o8n2qTMFgya+QaR0t1P+7GWpZXgvpkdtt
dlci6kxfeqQ7aHENcpX7fxuMwjK3IdLokBKn5R6rEHtB22s3XZzI4c22KMian1PdIZhGwsDwAZTE
6v/UrpbfqrT9lRuJ5YdJlT62k6cj++iaB6mTp6OOA6FOcemS/1OmFwtuOTA5Rz1JlzxJVe/rYyYS
7xxB8TuY2FivqWa4u16m5rakdHAUS2WyFtwCR6Sf3lKstEvNwD3Xb3UqCqepVf6Kwh2ALrGZBzjf
Djkx/nrMpvP/kHAqP9DgTjdmVr1zZ2/9GEkAlxSbkNXmbd2F6fRku6Pmp5TgwStP3W00y+5m/s8j
Gf+SQpZHk8LvkBNnkxD1QzWnU+Ob3fYfec4MIDaWtHbS5RB+V3v83uHLUgJLdeo5IyZqpY6AYUuk
FeAQnDuX7S2fa4Q9tYa1a8SG1Lnhc5JVJ9YEHkVeNpbHopuEJrn7d6zrzL8yHvRTqgsPhUz65ZpF
eW68B8XKvKfMkt6TEtdHFXB4kGCzw3eRTEjO2cyKQ9MCxc3erlpmfgWUDzj61cO6aZZ2ndUDw3PE
c4Jp/tPUkT5aEfouRTTFC/Pf03ocbfO8o/Y37Qs3F5/mnAe2moWveTKQVoNhaQkdDORUeb8UB1wE
6HU5pACDST7op6R45QreR4SRnhuQI/sCZ0rsothLllwkd/LC10zPqdpRPdtoRYMlLnQK4sEyWqn1
S+1U0UU6Zg1Prf6hGV767KKjJzOsPhgpk8VcDl4Qhw6sdnNKy11OggKeYcUkikFJPnNMK7spVMR5
3SikyHWsjF+9Os+3TjpXj0VsiIMte+NQesK+qySXEtyGrb1h+T+V0S9hxAcFkfhH307lTkG6c+rD
3H1MWnKJ5KhHvxyUyCNN3Tc0P9GeiIX4GIPMeEZcF3//DLeYX9U0yV9Hqv30QmR2aAZHfxFO/bH+
EsNzf6tm457TWEXiIp35XHeuwgR1eZgR1r0rvOKY1yPZFE4Bew365o6g0fKxU/LqMemAurpt9WCa
+byDMtM9NXHfPWmhulPxQj6shygV1me1l7/XPaUnjEdPSaIHQ0Ahj872yaam+JJh/SRbzskxFM8D
43dOgqiVR/A1h4rFj2N91fonOIUE5VJpPbiV+hSSmvwctuOPWaFjX2aRdbc9Q7kAy2bplpjVj6Lv
bxEU3FeQ68R+VvhgRr1UqQ5q2Q9PFhu7yYvPGkf/0vWf94rueR+JNpLbnn7SySNT1W0Rh+pe8qR3
NgF2LJIPiSKqQ6sREFvDstiEoZX8qjr1nEzO737KlAuNUXgTiurnsWYdEkuce8vpn1nWY6Znybdr
BveJkkzznKhVf6pcIhvX3brRm+fQzneWbjLfz41bkeXhsxmGNpQ3RD7U7r3nMIR7TN+Vrpem/TRn
q4GBnZUH0nN+0Do1bopl/Bb4TnylVkHA8NHe2nqmvSYweBie97p8y0ZvbkTmNB/9OPzOk4iqZDS8
YomhjVxY8pjjLZqqFncBIsY7TBDSWD36mPPwLAmmujfL+mRMCSHul931mFNV1T22q9eGK/CEWqS6
r4fswokOfO0M88sr/r1hBKJDVkV4Xt++HkeLzwkNi23bC7pjm/WZqCbWoaXFsr6fJqnNxG6AiSik
elo3amGpp2nZ/NtdH9WIIpnL//+e9uoQc6E+7tYXt+uL1x+zvmM9uG7MwvkxD6I8FyhM1TyJLwk4
FeIKwAj6BH5agdJ22n3dAHrvjh2z9I1tZ0oXAPxVBpHfZ422LfUp8xSp43QyHQbeEpnao8MlJvXR
eIhhTEH2DrXPtgW2bKmKzuUZlVszS13CQUxvGyl2/2oAvdtYI/nijdU4LHILNGaRrmYnGvxLwzm/
rpsx0v57tO5q3Tic4eZQDO+SM7r5/zbtwNey5Ckk5zEnsNiB6n7E2P4lqrTcqGNRvRQGNnEaxuuO
E04cMXFjgPPtL/KjGefxMHeV8YQPy3gInRaxgqsT8MSG8B4+AGbHwWx7eG4dc4KYyL1XhBK1NMTM
u2NM+ZXQRTKPq1r8mOscY1rUv/aN0hxH4WAPXI5rEKU6chZmoFEtUu1jJnvz1aksmFqzR8xEebA9
WP52m6kPYVSF6DINhEqtpr9H3XShEGKTD8uvdgtDeXZReO9VN8E4jdz+yTMRrK8vWX5Qn0jvo3Xp
mLfcpGl+UgmesqG9KkB4Ft9E9zEBb2Y2Ev1xoulBaWXyETmIhWLLSK8gb5Wzo5paMJDv+da6xvv6
0pYfLaQXfXk0nn10QeOtdxhuGT6mXaMyLPWpgPyIffNWihDJAhdrULiYe9LEyXB3O83dRl51H0Ga
nSvqJpNH2Q5bL08UOuUIgQRifcX62qiXB/BTsDDNryaLjQvue/uKILfFsbY8BG9DeP1IC4jaAZQW
D9xFaajbJEKaXaV51FN34mBc2aBZ14d8/uIy7NfHFl4pv3QzZUsh1LdZH/npNLS3zst/tywyf8a0
UljM67+toj660FDw8ODQr+PExMFXBlmjUl8v5Y8+7mYo6EvqxGDnb4MgqVgdlUvllP9t5mV3Pcay
bS81SjpRmnoDohjnf7/u+2269RrhxDrIqRhY57uU4bIhQpojEOWum8hOogu37+gyT4Z1qAyL7gKt
viqbP6I5SfejMJKLolK5fFyfkNLVfLMYFAxuvI4YndeSO/0evw7FrIVkjkbRmW4lrvspcitu/mEd
7wF66oPxYDuvknv5Pes05V6TSn8Hpr1PLQWg5P8cL4il2Xh8SOo0i307pSfcGN2jrsbFo/uMRmXe
mZZKy0xvjevcoH80nEr7ia6GBUkrvhzLpr/uSuuE8Kp5dCX4v/UVTl5znSXuazFJcw9K/15OpuVL
nLWvAzh+CoDiZzqQTjTJSt6juDLOFB2dpTIofkJ6U+g563mFyLTCfj5oIDCN3tuWTdIeNBfNnUSq
+cYIRceo0BYzFHHvHq7yR+JfGiwL9o48X+0FtQv58k2sBtXiJRzNOjspfLNY1njWSHCN6t0Xa/tn
knSrjxJC/l7mCA7R65QfuNdwe8VeT0x4qz9oNUzVqhmTx5h1zI6SHt2DWpWwMTjdWH4zp+6ydido
De5ZmsR0GLXeH9GePvdofLZxOrZvhY3NEgOixaJTTJdism6GXip/XWHR3U6b31FckOfYiO6StS4i
+irJgqRP5d1hkrJjjYNCWCkUCsKFuCajyXCn0LCiQ20wj2Hs5Mw7ZS42jY7v7bYEKlHecMWLMg4U
NwET/Yjn6ZrEAEU3aMOR+yQRaMD2RdYJQSCsu3BeUiqJ1bbDogG6J62LFyWpFlR+LxfpovqlZ9q1
6wbtRZOJzWdK22w93qfjGeNjCZ5clYCV4fZ3tnGHiCFekAcC9G7y8qTaUrw4M+nFeDtEYLJyoEg4
jD4DlRcoTJT3/WDO7y4Vuw1Ew2Hh+OVA17aKl6vveldb1yoaSDYGjr+XDp034qX2oR6RXTFQyO0H
tbt7Op3GvAEioBmZcu0K6ikoeralmlY/VaU+FzKc37JBmPtZCGauZtG/MX+4rC8YUxQ2PcLmB/JQ
kyuNrZg/Ty1/ZjS20MgVFwqdkoHTaXfanItjnsAfRnfA7EfvPyH3UlSPsurs8C8Y0fwoCm16JEjI
vjWq5/87hPuH88CuHtYXrMfTyCKbQ01YF/KedeN0pEe4KGa2YqRfE/O1IrMiWvuCpO9BTnn82C8b
2BvWQ6l9/TuSVnb0WKqh7yC1ua3HbSeJz51epD6c3X4XzfXwrqFoJeTKHi4I0If3tluqQ8J8oRHt
3POOS2Q5LHBhHw23rf31TalXSGQBdXlc30TT9K3o5+4uW7t+NTpzk9iV66PBmXAeVFgsx2W1AigG
X6gRmtsorbFCLKsa5Ip/LIfJaIuRdcewOn5N/b0ZbesHsntO4YxyLcaZ6amwor/rcTLf2407q/Fj
khXJpUHm5HfLGwik3qKGNj6wfiX7MNVaAPlD88ZJdLLc1vqhODa+uo5E4CxmUsNS0HoFkVTgxEqi
q4g983XwIB5B/m2uFtjVVyoLf7UW7Pb6ZD0seMkqaIln+3B6U9/RdE/2YtlFx/VChEd3ZVqXkFxo
AUjz4jHwOljGFfQTW+3xj08HRZk8jNjtl3SgfdUamUzEcrFw1/JfOYyPxX/upEUwQtmJi/RnIY2v
uOppcQlKxjoW0uW26wtt+mmGotu0xqzCYiMr0FINdMDddS7i8kzFFx5wfoYvXB6xk1DTaxFrZbGz
7U1BtAA8a51+GIBRYtpUXMQh5+hhdqzhOAxU901CJelhnEdrjk/r3mA0ka+CoiaVuEtvkcZGZSDY
Gt6UBgtB7TTMpfu0YHj0jDmFnvR+bmrKdqg18DJF+clIy3oaTfkt9EDVxx6XZlpd3GL8KCaQizUK
fRGadJSy8Rlia+D000+mwpY+0WHSwxu2TzJRw1T3c0MGnmVAxlGKnVU1X66dzruBYg+IaOfScot8
17LoMYqVlBAvquQL2+LLsgfMI5jGNDcsT2VWnAY7sn1HT5VXyBXnROb6D73HEmtL0zgSOX+1+iin
GVQ8OQm6xM6M90aelPu801+ccnyC2Lg1Rfxqp+PVVIozsoNLMnUvSqxs8zz8OdvqX1yd+PjV+RzO
MO1TyoxdVpMyJ2l089G7WtYdlm42YPf83OoqbJakOioqLBp44gfZ10jzBgQahcpXLkhLoNSf0s6W
VCb4d8FvFIemos0pU1pLKnzUTeca1RYdpj8hPsVOGubbSkFBWSk3ICJeMOHuoPFXQm4oIl+wQmj7
DFlIh+1b9yaoGdhot0Uan10rdDeqQikG9KTru4pHIttImkXBTBD2kLFXW7wmSEJmButIbCakUqfK
tnwsgTbt17rd9AWpgFqVbLtepFsXzICfTfJP68npymL5VxHCGRLWsJdwdGqGv20Sm2qQWPIlhTb4
SpDdS/kU0gc4hQpDhqMCXxhFVaJHccne7qJ3unj6NXIoGqT8M7AI8z2aB2LldaqduT9FGG+c1ACJ
lhkvFZrHTcoFuQ3j2SLbQaXNZ8xkpYLg2MQ/+soOT9rEpEdXQy2wml+y7JVNRAjVtppK1C3Fqwhd
G8UbV4XQnaA1q9tESDAaSh0u/iAvLJpcQk7jiZ88Hr0cGAX1U6AMT3FpIKKKrJQGLWtzTc7VSZfp
k+HhPFDD6TiWkfDriD4SWC6fsaYfYvoJ/4ey89qtXcmu9qs0fM82c5EX/i8WVw4KS9pKN4S2AnMm
i0U+vT9qG+i/jwHbjQMI2tKRtAJZVXPOMb6h62c9HuUZxSuMDMR/qGGOyu8fPZMAFCc25x0N8IcM
WNcusgZ2rAW5LHz3m8NWuSpd+VUsTxml+tqKs3bNySFWjArd2H/pmvTbdrS9HqdPuE4JWGqZtNWJ
tmXa6SK7a7xNnj8II2SMppePnt7E+7jBdmba+aYWpGSOdbH1mvTZarLf9HWQGsuU9tgmS6Ib5n9U
qx/QoE8dMrDSyMwNWebxKp9H4oHW+QRs1AJ3izumxGgJsiDxiyf2up58H7cEqD4e9Do8QBNexbG2
6/vkS59HFCNy/KWPs7aiyzhtQLMSKy3M9ihDdSqo/oM5EwEz52Tr1V0YlFl/w+RmrbT4wTcizKeN
dfG1iClzr7+ysbOCmXfTNHpQvpBj1EtCR1EzakwHUlLm8MambW7LoKzMI/oFfA6hjrNPX/eJ/bun
VAnyov9FTHkQqUyhPMjjoKPJxkJPdllNKH1kmIE5RR9aVt8vT3LKk3c3vAC7pAqaVsY8thy2zXJf
DdMbwWrTDh/iuR7SmkU7zTAOlhgETcCpxJ2ZMMDOaVegdmtX8+jS5iejClxRsWIu0pNu6HKBp6QF
xgOr1VH3xud2nD/DYeZMWxfrAUueO/rfnqET+2VAzQC4Paw6m5tUcHVns/HOwooS0LTjgxapcicb
ItfyvF3nPcyBBIP/RUDih0y/2lsVj2OK/ce+Gs8uhnC0h+VDf5PbgAQrpuyml7dL5+KjsWgGZS5U
OMkaTNG3HBcOgKD2FmpbDFKbHOZW1BXvnkBMrHob3lSZYxuJi/caAdVjYvU3jmc+h9V034n6Qsge
M6BGi1eqFLzEaEtR9HNT2dm+NirG/zJ+skdWFnr7hCwl4urqzafS/PMY6wig8mfXN/ey73RiGXF0
oKWOQ7wJdZkBfCFqpuJ1rK1XC6ggwEHgYcXUIYOwEbpYrgzmxv3S5iYOtITxEU7hIBvJdexztcZw
9qohkjD77BBnE8it4exig1Zg0FbEyq8xrhxoGp7zubidGRf3zHftfrib6AoGoFwCuivrxM2IOoo0
TGwwQWOM23l0VqK6xJm6d+1eXrnnJPM4HWB28QnpMt1xAUWoSwIyQh5ShBqIa0l0JcWcLy2RdrZr
HcVMDjtQKDzrodrOJZy3Osm3XQOE1QBK0PkhlsWOgKy8/USFQT/UR3c5dfUuGYebsXCexECdjSKY
mxTiuLXIHvrwneP2yXN3iCF5Y64QtIKYLPQlTAtWBa5fJaEso/ccEkVoQT8FZpk+DoON3KiiVrG1
5vdI1tqGR/sYt/IUptBf/OygdMotYDtRdtcsY6F6/BKFdmm15t2Yr1Fj3zoYIZxk3BeJudOc6K5t
30lzv4Ac+3Lq4laX8XuOijeXfrztMqDH0RcieB+3BpF9th0+abTIEDMfeGgj0t4Wsm51ag3WXuAQ
0Q5pflKt9QmAjmYhR+4mam3eBzQiEqPLpMUC6B1KDj9C6EyyUrEijbKlv98m27kIeflg+NP+QYLk
qBKjOJ2ORFczbplhM7cZ+82gm6uOXXDVYtvS9XqFp/8LbAVoFlefVrmf2qAKAOpq7avMONr7Wv1d
2/layFkFuqcTRK/vqqZBeEFfaVMXdEDoqR3As65rzmT7TjBNylnlbU8jKkaiZvPLc0ZsICA5f5Wn
cl3SCz5BfOMgL8n5tSEt3bo6sU1+OfjPoV08xV3bfWcjkepDNbz9MZYOYrpjVPMnVXNSbRjwFu55
LbQtj604EFdUgZaBamYtDjK7KOq1i8UXxytlpoRmFHke86PFrVKOFOWJjSJNsz3xK1o+K01NP/54
WQrNeiOkfee6tvU9l/2eVB71zhlrFXcVw0Y9RF87aSctVe7rSDgGcTnOxLuZf5kO9DjyxwjbK7j2
tNH7XSZWC8+PlrnHOMLRxstUm/qh6+BWmFl59/NhjGRgGtc/Vuqodobb3g2nYz3N2rpVotsbKFae
Ig9g0xI/X0kJkfKX30X5Op4c8Vt9p1FafISazxgZLN9bbYcvk+FZ69RysZItNC0ZFdc/5k+TACcW
E7jSWSGJZ0WbAA8Os9gf+zDshvLsa+XTTx5o6jiXPwDfVpIQ7xil3NmKZrHtzuoCXpI0krbyuGy0
4k4DFXwpFtZnoasNCpfpxWONXuU4EsCQjqm/LkH87dxWgK3u6B4bxuB+1jZFni+fvEZwmAEJ9Y8P
rbyfLdAxbi6qU+nW6iKn15hp0zLbBw5aK523cspG5loTFgkPKSdZKadBM5kd/tAg6h6sD4nlYx86
22TopteSw6eXG/N71ANvlUwm1/UwR/c9Y2xMNIN2AfT27i/F7E8WGrYnNg8AZdhCk9uibrMzhZS5
7Wr/48dYaxefCu+i1lHvAR6dzoyE3Uc1zC5LOER+ot2dRwRJ3VaUkkQ5A2F9KhLCXBLR3jsmyiuH
TODJKxOoSBxz7ywHJA1wcQJJf+BAXSUuba8e3dIsfrXO/DJG5XSnmhmXSDccEmvqnnBCQMn0aMyO
yXzUw7Y+Wc6orXI8K33kArVcIAi57l+ckt5A74Ff7XMmH6jSCCwtrxlP5vzzP7XoSVf4otbVTzZ8
4ZnHWpdbXdQ3PwlbHCd0hPFut5umFAkq12njCHHXxal+T/AuhAtpITskgcB6Vg06Imn7TCMADcwo
Y7YK+sMeFMSEWwTPoFW1bN06gj1A9m9dibH3j20O9NDKkzFunuVxyEQ5pDTFUPXGdryALX7q9Eo/
/uSrxR7G6x/ObDiab1hshzvDr1vosGAn3AsoTv0MfpPpUzrwZx2qzGSyr3CaHQwMrR6MYU/Ab2fs
BINNJ7z+cMW6OLEeMPZxmOfGp7HEJIB+nGV26yiVCY5fHiHFTMmiEi+X3nc1099pech2pc2fkX6d
UvupHPrxN+P8J03aL3jz2iu4BTeAWpAzbrXhg5ZZrSAdeaSHN/V4b9K+Sjs5bLKqQGr1cw1kkY28
UkNyU5K0cxsy/P8xo/nhV2nV+eMfP6X8on+BDoDavVl8cwMp4hgy4kPeuxrpWYs6sRg8yK11YOhe
ev35wBiY0FpDfOUw4fVRGx+mzjUBK9c9bbGkuqmQzHE66Y9yCUubY99Fa5k3GFE1oKs/lK4i87WL
HTnviOXIHiO+b+3232Y1eUgonBoRhZ5thlE7i0Y450GERKdFRcO7sh+JCXj880JEY2HjdCqdhyLn
NMHMM9lpxRxMPb7RHz76krMp8l7d2QRwbP7As1rk1fAKC4YjkwC4+BNxhQ01OtbwjBhsTA+zwXDU
ojo+pR58DyEJOeyodPvZ3+ijmgDqQL5Yco6JFXgvaps5nAVOqmln2m3VDEFUwlJbIm2nfox514eX
0nXVFTlEvOLoMj1ZMRaneoFzuuW0xVBQPAIJso5Y926gT3mPqiZ2GCREdnBRQW3CJPJprOrwjhYq
xg/5VlZYYoYBlmufYOoZXKnt46kySJlckPUThsSwKu1Vl1n9pukVvO2O7uZKmKV91n8+Va4Y6aI3
RKIs6C8IlnS53oxGkzuT5PQyUtG+jIb0pGl7AC/+XU0MRoDXptiW+cecNR5FZuqqXTRwDcxAMuFE
u+91R/6h77TmTeeh1xkhbm6acXSftMG5ygpWa8wVNvRJf/WIkMQte+NLfzHXoQP4eSkh5w1479mC
dSMhBpn7/mFcpG0eOnMttr3jUHXGfuJUGgyYzG+ahoQge4E6R0WRXfHYpihSYVhOZLSteeJ6IJoi
vvTkzu1No4S0Nc41ENURUpJe9dvC2us4kapAelO2qWDq/jHtevDALEWErNZN7oOpebTcB4HBtIAc
oUN0pB3GLA2umanb4oWs1moJORvpRwaeJ7FY5dOBoXr0JHWF5DsP6jnUnkGu2bhRMVnTVYIaC4Xl
sTY4DMaFRGEdZ2z6bC8RjRdYwDb99Z+b32X2tWvx79+grkDi/4KT4lfqGTsPPubRUa7a1sw19oAM
meBPw/AId9HYaCkp6hGTzwzfP3jpKEGA1BoV10VOdLFtW9VmiBT+bq8rdEJgnSdpAmmD/oAd4GeT
9SL70Tp4XEf7H6L3Pz6As3F2BJe+xynK9pJM2ICyJdmCD4DW6dGh+1/ivU3jrwFRhmAkLEzL9pb/
jL/mw/hcedlkCi1wQr8+ThotlwmvxY99Xcf2eWLg/ckWgSZfTRqejGbGimDQqItNssj0tN37Op2Y
wic4BgGLATUefQ2sHbgCY9i+e1m70+3HobFi1kU+WA79qdZ0tUPapsnDBJf33E3T6z/+D70K1Uoa
bXQcielg+5XnTPrmWQhuki606zcV6tHKNevrhL7gxrfDzVxk+o1Wcrf2+Qxt3/n64TuFmWnv27Ce
N4D6mldDFE+tMWFDtazy1uxIFVLL171QlOsZXPGx0bqjlS4S5GuR5DlND725YbnYeqQMb11dmYxx
sG6JkO5TbcJfXz5kttLwAg7bJOvlMhNbRw6x2pUEwc+tvUWRUx/HbJGOMv0Kmq6I3n1Nbiq0Ap+e
mj8h/La/HL+G7uIMyclN9fLGwOiz1iGlvGZmdAC5F34W4/DsqHh8ihKoD9ksRixZ+TbMHfOuZvQ1
YEc4Yt5JbiI9wuKjmpvBS8C+T5vCjqovzOtvA1DC3nb9PXBatM4LwywmrGWIOIjJruRoPbnFF/4P
x3YqLCn6vBcCDbq14GMkGVbdsq2TmjuedPWM3qrXZfEeslBvvAjYuO9CAYBlxZMIi/fBCxOoHw9l
UuRAp5acRJxHfz78fM31Y4z2mDJvmClf/0jVrTZFhWTwl4nXMN08eSrIeNxEtptcpB8WJ0ETnluP
9AsZ55wchqj/VNZjT3J3iUb2c1RUD77jPQ1Kd9d1Z+b0q7uYYjI1dgQSDPczTI+A6p++fYkJdQA8
LeVEPS0VGBR/dp6VKFBZh9PvzCdPvM6H4l6zI5g5s+fufSOpTkmlTtmgaUwLcmevbF0+zqZ4SjN3
+K0E1XOjFe79lDT6UQ0aujzyxJYDbLvG2M/lnDnGOQnpIc9xf5PNkI9UZRl7R8kEixN7FcQI52pV
xNK7c2XDcW40OhwRUQ6DoH/W5QMQVjpRICvWlOfyFt+Qua+7rxFu7gkrLkHcywcNcgavzPKpblt8
+vN9WPLxyfLH7/85ncP965KCsI/QOVen1vF1kjr+khrG/eqDxGrUuithz6zIN6r3SPtwCEXDdGPH
nvY0o3MqVG5zIZrlzli2/Fp0zVZDo1+0TA/SjheuLdpAycYB7ocZuKro0ET1rN7SDMOU6nQSlQ3P
BFrAbhSOsAvZtUhvsat2R5Ov3zkhKzBKtulsi57n34GdsJZykVzr//pn6hQcLwR+PdxsNIEv5vIh
M/RmEw8ZpzVDA7AIvOla+U3z6OiOeVLoKMjHMOfHtgnbe3w2m59/hVLqj1ohNmaWN/c+LJdH2VUt
TfbWOIF30R/jKbTW8UzB7CtUeD8n9dFsiXGbrfny88/uObeb/n+JpfpZxf85BQw9mGkbpuXYhu7b
f0mlUpGZisznKmk9eP2GdM1fvTnJQ+9yevphx7o+Xu8/tWps01EE58Y3k27DroNNHLHpWFu/Bl/Y
tLRFW+JOG+1bIk4MfDWEEplywLcEN31gsrUcmmK/ZZkX+alWqFucIY/2oW6P7AWfbMLGRSfwZD9P
uY1juFcXNDbanwzffy2+8mH7+C8nVy5/4aPCxgGhru/+38/PR1/V+r1//6d/bErOVdP98NVO16+O
Tuz/Hxz5f/3m375+fsvjVH/9x799kD3SL78tAp7/zzGTBLf9D8GUH/H4lcx/+/e/PQx0Q7+WT2Qy
z1/t+3/7LX/CKg3977YPt8mHnmXicbO5i/+EVTp/9x1hO75vuiT+mebynf8Kq7TF3z1YdOg+DX6I
K4oM8K4a+vg//s12/u6Zjku0JXHx3Peu9a/kVnJp/veEH8vVYXPy0AyP3/eXKD6avlFjJCZCc4kV
EqAk/twqXjszn+WoNmftd9/jdMXdb5DmJMmdt4FIESo/raR+k9iPUL3mGwy0XLAls39STMyV744X
YV6pwcnzK+HqOYbYNItEO9O9Ty9VT7OgPWtzLgHFv1fVR0w0yKaU1kAwi/nSybk6tPWwG9OK7rMC
ZtQhB97lOoYPPR/L1eAhhzJb19/ZHtIOg6vcsYf5MkQolh0vWzu5LXZETO1ICANTV00O8Xuas8Go
sPDBzIYu28i5bxEAhc5+NphZeM20b0hTOnVNsRvyBEeDkW2llmlrCAVDUDUQOUbG0CuDXkUpO3ls
utRblQSroQrBGA8QYB3HUbs6QePrgyTtBzKgi98k3N2OUUjd4apyjdP+qkLzqyZFiQVwcACoPA5u
YYLTR4hXY7U2ldvTGkq/pC0/igzMXGK/atnZcHvAn53QV2YPocl1k4eRQnVTy5GuSjQHoqfnHJsF
5aGW/R6a2sAAN76gTK53LRMzL4LK4HctegogrzP2r8Bp820zdE8AnV7jyJpWLi9611BhYs5aTyPb
dV8nRz3WYXQwXFZZ2m5YZMpA9vNBwUAEkLBCJijgr78nKKxOREw8RI0ZrlXmX3RBlCkcEj1wu3Q9
Gnm5dTU8aHFbk5rgjb+G1uP0Uoe0Zxcb+Yxrwx0zFMy2G5gOlU/lzLeZieHRrUiDZngy+a63meLf
dltMm8yw4cLkKBpjYh1Sc+sX1iaB3FUYCKpJDrW2cW3lK7AIv0IiHPZ5MfKGJ8ZN3/ePbZeYG4Sd
WwTw0yZ6aRzHWQ1WdwDX5G29ln2jKasHr1NvXkEgph9LGB8mUimG1ato0iPmhOhpNBqO9JxOuone
iHahs5PKVrtGRHSmC58FGm9mHk43lh7vGztcZhkkmmTKTGFxeEzLx9KGzPhcD4KciNAhJxUhNhXk
QibqzAfDqkkOqDGPx+7WSG3Sw92aR8A6j/OBzlGeUdfDnF2jmApx5cvnZLLyIBE+JZEd3XTOC/vK
w0zG+InZ+K+syNW9E4mPgplgP8QUsGRyxxYolqY3mYVZZUt6AyA+NMozUgnrXtfit0a7N3EKbZj9
PJmyCM+JPj6Q/8WZC/pGPPcjow93MfL1e6eXaNM76EPui56XXSBHH4mRICqPCJMp8GTv7ceDmseE
Kt04LeS5APt2TNFalRdT2HujyLaC8mpDiC9uxzjCf1hP90WJ8wf9+Cp0TIgm7VXjykFqwTBJAQZz
nRDvWONyUGWoUiHdCpFkgOdpXuXMISTr5N7u63uRdl+q6MtN1CjrXOM02CI1YVLNAYqYGN7KdgKw
bpd3XGk9zzk6oXytLrm3sjLCgDgorQfQ7UHpoPB2wc6Fxs6yvGjblr69NqzPGloqb2dMKHvncgjV
GDo2OWtIH6EVVvSp4Li2CN5GQko8Op5KhL9h/619CbHVX8plJubwSyfIWPONE6ak3TL+w5WC2AXk
BsRMimPV6Oq9BvRqek0UCJN0O0J3ePtAwzF9WqF33bQtRnxvaRvNiVVvbWN4LtL6d8yPHOKwQ0t5
GyPh57aHAuI6TNd0Anhjo3+rIpfMg95AFwwAMfYlC6xHFhvpWfHUXp2OVnUJmKBJVMnALN3rg/nU
ZEdOn4CUPGTzTCHDjT+pbuuqyVsNpr5SbupsjGKCfLKsDSNvm9Gb6V4M1qeA1MT616wLb96IcIyP
XGHMwMsNuHeHqL4cYISqnu0hJNNWYCukK2g06pgU0ZZMJ56w77e7xDPANBXllnHxuAL6zCwGGQPk
ZqZc8Flj/6sGdLJTBuNpU8zvvi7kJsf1C25UbjT4sKtWqucS9hbamDURDxhKE1gQQiS30tXuBMzK
ANofM/x+OLpjkvDiJ8mWWi7c2Ab9Ea2XO4ftMczrk8MXfC6GzdTZzMhbkDAUZRuLL1fOMtDSGhQ7
5JOLPg2PuXbq6SzuJgyNyP9T1K66NCGaEYgS40VYwoDwBYh+7bt5YDltu0EFKQKtaGlwdEwGCjFs
4qgmM1Gg60wb1391m49Jm45TJC8FmN9rWI5vrSacoLYGpASt1T9k1QKy9b2zM/srn++hReqO9hyW
u3DaeaZATRMivFC10QZp1794jjqwLJJgDKwGtrZ2lcb4udzvJpsLY2IZhBYpnmQRr7WEpoIy7MfC
6/ItXOqLgG6+tiffBvzOjDgi5g5JMg3BzhCrsLKeKhzHyHDxbEfGmMJahN/aWR7xumvw3hdZLMGI
DWrtAdUGsp/JwH7M3VxNemBm3tpMUTtR1coXC4eeaNEfi2eznWn0p+jK2roNmtbybiYD85tanlin
+4E9DeVBm3H/56XzPrfjtrTLeRePOk2PAqGEiwbLG6Gi5ACxDCgmnmfu9CRaY/GXq8Qcn3DFm8fJ
VNnKM9svHAL0g1EVh4nznbb9vSOmvVxUxjUS9OUbldPPVFa0LHtlFVhLqbZ8NinU50O95n/9naY0
WqpZ26NepfvpRSedPLmVsWjOEBzcK9iKa1w6PmElpK5o5fA42cDu9VlrtmJCxya4Xgd17OsivJic
yDwDe3w2Ru5u8AvUsiM2YADjGCqgrVY0Vhm5PEyRepW8XKTwbKzJRqfkVmf+MsT80eTNC2ndqxFO
nBlzJspQ66bifWTtWVucDpjUiFw7Ft7YbmZP/9VJMQT9mGAwNwd6fVXOvudagZuO8a7IjbuZwYVG
XJ5hN2RdGTLwavPiFR7JT7EDp+5kdZ4H5ccHqyWqkCUKLyjt+/0wx4xElg2y6P1NwsqUFoTV+Mm7
oc0Ar+M0RsO2dwr9d+6FCr8O+3DeVpwQxLtTMggY66xY9n+w77o6gvs9u6ZSe6D3CH6m5mCNBXdz
EkhhbU2zhkQ1goYuImUEc6EFaanUxdWqc6PtZ0kAS1i7wKhnxW+WrPfCZqf3il6yDIxg9KOaceGZ
v3zHvcgSWyMN4Ghl461Xu67ooYB1QIewQq5yFOnM4ATRiH1ybXPqXqn9HkJ7JKEYVe9UkC7tlAy5
bdnd4TPyWfBcXvzmOx2EdxU1vWAQBOa6RFpp09K554yH6oQJGzhIbqUYp392ptqPD0lVcRS3xs84
me9yYZAVCWxrUt4zBrhyp5eAbuvxAXErerSKIMsof7bruXxONPlglzsrJvGBu5RclKMuJ5LFXLLo
jP7DcIhQFMURVORr40FNkam1Jgr4BqQS3nJPYwN3LbnJSmsVQT4jR6nBFWGhVjOZpLt0g3fCPVbg
t4ALA5Asq/Xo8lOoSuCMlNa+zhMkE2yVdvjm2gCCDBOiDaXPZtKBYWYKmF4TmynQrcEKRlyNgYQx
krlTdvIQOXNucw46PTY4LryjTNNqenQ7DqPFripJg49C772rCHI1DJ2AMQPERWXY9rZ2/AodWBSf
7YTuX1SM7t6d0boISASODxlkZmW9NrVz7Wh0QbDmFXIl+H+mWdHFGmeafLgLNTJPikPdgJmwpyV6
uQKd5Iz3sUHfJhfipOqeTbbQoXfP0548kA8w71yR5Yvnal8+gj4I6DVLUfVuyAYiSlfedno+0fqf
zk1c/hYN04pU9+9aREP7WTXvHtOYrWE7iAWHiQ6flpH7TCLBrG8YH8zHJtH2CNSPc0FUXNOQasGp
5N7wyRbOoO1Q5rMvjQ07YXpDe/pBkrVri9jBzGZQeY3OdJw5gqNppXVJ139VD1G0Z0dLhP25lIsD
ycSNvQavPd7TYNIpkgYqGiNEaGcAbq0RdNJO/mxKLb9xDc5AIQyVfhanNE/EekyQNycjoIvYBBC1
kDZIKNA3niS5jiHvirQcVmF6IRhsyOoR50jv1iICyzGB7+PnwU2jhl8NY3bXVgy2fUIjYwg/QWgo
JCD5/KvlMoqkjgpL159w0+TrEBxfMrI5DRTNTODImpmRU/lCHsHWBWCHidbMw7eW0RLTUOi5jvxN
Q8Tdamg93bGUlH8kOmDy5ESQ83tkyGVP75rhMcgoOce0uKGqdTLAX/1ND9fy0pMlSZoVTcU5xutX
vSwlwkwHYh14tTiirEsEGRLT1JHNBBeOk9xxekFGgdorYWSSC/U86CNSpnszZ9lr7bWufB+Ih1ZT
N68TIxIrqzKWtFw8w2hNDqHVnxyh8yh41Z1hCLeDmRAwUrrtGZApjGh+bARRJtlngnpRuKQO14U5
h6+NDUi7H1waBiwUQ9MOtA9YxUkOhG8XHxTiBdruV0+PnxOoBKBoxbZugbtVqkeFB+SaYhILJ0wH
tWiF06PrMQuRmvehNAg2/ZjPq7nkSqjzT+j6EqdHA8Gu7Q9Ty4Xe5h6hHMaJnftXhOltJdlRZdsh
06HzzFwNM0rGiwMZhhEYQkXMlRjnKrKa6C0T5cA4/6Nr4xRj82FyIPhDJTf7WxJNMq1c0QpRO2eB
zlqahho0mnEA5elpaO3bqoE86CX6S1sMj22C1d6IBWeqwf3WPJYSH1nsBqffCxMsBLGVvnUddRzz
6I483qWrfnFLP14PDQINiTgcZ4GfT+m+HnWLS/qUW3l3Yib0lhXXzv9Cfhq33Xhwu4EVL6HSgCYF
8rOaP1Og1oecZEW0rD2sNNsB3DbIw6D/8qX1iQr6m6n0zoTxhA4x+7azydqlFttzjKi+42jEaqCC
uh3PHnMaQETz1kdGomsKqJ7rI0LxH3m5ZxSLSDgNr+nWUmB6NBO1qcIU0LGywEzO6a0n1L6qo+uI
58p3+ouJEbOU2udkG6+W5j0OzoyWrjWWcCHECd0UHukhMifsPya9ePdNtMPcSmlvcGfXbxDG7yoj
TXZetG6Y0FS1tq5jbWt27Wka6Cu7GszoxP+mkk7ggkVuUIYJKVjQ5+yhfuC+/MaPGK/0RMq15gHj
B/0PL9ItgjApvjrd/QCUhhYke85b3mE5WTdowbdlZNJLb5ezKZu15cw9FFWMEOH00RXpWwOQz6vc
RzQcIRWoeYAUdOCcWG/luDRtmZHAqYevRbz7Zr7pap5rBo59A+DpNp7yfZ6wBDNhXlCkMbbAMQbz
HMgcqwtq0V++lxD7k8AdtApcerEfb9QoP91oRi0I2ZFz0JvVWSiGzQaNNdTNKXK2bTegcDJ0bZNq
52Zw3TP9sIqWI981fkmteWtt7y7qS6S+aR2kFvZqsxdABMEwdSU3DTZ7Z5vZHzlobqbQw9nW3TtZ
6dVlKlkTIn+B/68ymdu3jflJ8sOj0sxsSwDFxu0nhvo1CRNVR6MFiQApW6uyMAgOjIfHbqMX87HN
qYqsSNvAVUSEQ//FJvUmiNr0MBIiF5ge8l2veZzzoiPTQJZbmFR3uSve2Ha/QByBToG9F4xOdFsz
P1hVBPcEABxC8h/zVXGI0aYrcmiDRtPOHLugqwH9GSIr3wrZHVQEu1APNDc0glTPnwZ7MV8P8zvx
9itZWMaZftROQzVn1cLfVQ6u0dyXOJLC+pg5GhrvKD0Jp+mP/WhrqF8LDHb9G8D6CY3PjCTU4v0X
FqRQZWJ8iMO7YdrZcz08tAzT8QzYBf2ECpxaBuAvSyySGVJOSqExBjP9f820K0qC6Fux/TPxOxLH
eo27AcoWerPcozyw2/kQs+ev42wRY4EkY9zfXhsV3oXGEG4EJIRV41TfyGuMXfqbqLX5SNuvIoVd
zwYSDIypXJlN5Z8jlqlS82+LWZ79fHgVkw0GUBOsueR6EUaYNj2xXCz2AiZblp7cHkdSnIWL/ct6
IWyuXY0QRgI2UxFM4/jda+INyPM11jEGmEwt6beu6esYyfxckCuW1TCabPD0qLJyHpJ39cNmZzNE
u1t6Q6tWWUyOPbUzCB+4gFfO16PeiTUSJGT6JNRN5qIn4XarHQ9xfz6hzlPNhoWuXdW+BpM4jx5z
DS8fLfgI3rr+EHseXUtO6KGXhD+sE4rNFtdhahr7Hm94Mj7HVk0GdJ1vaYHL4JWqH/IfNJKf68ro
MuxGGYRO3XKDKMe1JCb4SKR9ncuGpDRCHthdBjJwLVI7QBqdBpxPt1FGsW33toOZEhRNMesVAIay
pqYT5JiFCEFyoSGJNQccy7ppbuTSIDTtcdOOUbIFWJOvhnrT1WG+rXUn3PqKvMIKZK4Tdte5jiHQ
Jyez6Ut6NGSnGiT9wVNN1pD87gxLdiycZBL7KcywMeOoE9VPXth8FLH7PMMkUdPorLqYGn0isppR
wkXgX16Zic3NLu0LxKWk9V5o/zAyaK5DWK6MEvZpQxAsvT/yw2moMbmar4nRUjkuhx3vlrNKwoHO
3saj8YZkiENBaWL7XrT0M5LcCMAtqmuLSNJ7KtxLOVvZI64rmsEcd0ZpsV2Kb6X8GqKU90IWHrou
YS00uGQ16+RBQ5ZtW5S8CCnX2uBx4tS3M4lgpUG6u2veoq09Yznj3ZNFdCrIig9pita9Ue37VHxn
IAfhbtOFByNBTaY9z1G3DR0me5SpIH/bl2L23mx88PUksUs3yAg0+doM/tb0CwibMHBWcDR7qkNx
VKX7hTR4WNUtOkmJPWWbJL9EPXM+GwDXphWtjvhIxxODqTOC6psXEuvcHWej6TYz+/HKdmLoVjqd
7XGsIeFWIx1bVh4swCrgnFQD8QcI75uBliMgUP/J3pklt85k23kqNYCLPwAkunzxA3tSpESKoroX
hFr0TaIHRnPn4on5QzWuqht2OerNjvDL38SRdCggkci991rfIoE4gHCRFG616luOKn92N7cDn83C
DYfF/2oEEKHL8NVo3OMchLCQxUGAmSk6Fmzv3WmjGF91p0FLGn8rwHRX3SU0p817pNZ0j5JAOivu
Le2vGBAiYv5PGmgtRheXd4afxurYWdj2fMCpK5HHydbt3ecITgjKcN59HltaPr3j/cWKOPYPgSrN
ZWK0zw6abN60Q8SLg0deBKh9gSDUS11ridaImAh05bNKy37bm+FzHWcsb6TMj4DXbnVeoRzWQxdm
IxNRPbqVUiBddivWhgFba8y8YjOyIRozab2SBDTZOlKCQDZ3kFxfKvzmB41icG1O8SZzeu1ljAZy
NxrMN2BNNrkWYu7C+nEqUUhhWO9WgPiynTtA/sFMRP9Fo4VuBS2WPdth1BV9FLm26630Z6qhALM6
6ofO11Z4Qt6zwljR+gKuXxubCIZviT1yqwy/OaX3BtXnKlF1d/HB6q7TwNdOadAg++eSxInvLRPR
QzmmjYVObYJ0mYrnqus3o61O9eTvw6z4SRAuUpixriBFEQBXGTqVSy3WEAWivRvf+y5UJE31ziGv
Gjo9+KrTUAGdbZkd45HBsvbh6oP1UPYRLaCPofD7DcrvTzsWbF2dBmkUl0etEMgidjKWVTUgBXbq
nQOROqHCsujWlMY8QzLGX3o32qK3iwP+czw+MX1hXSdh1U3pMUdIpzeOqe1onqhT2zVXICinzuXg
ILCaLemXPyM/+ErK3Fq1RSHgaNBgUR5sXpVwTkmG8p5MabTbTvLsp+NVwKoB8EqL0enZg7C0ukxt
LqXVPbglcbo8jgvpF5SYRQ6J71xED5aO0LE0DY5gjXlL0l3Vdf5qzCZjaZcut4t3cB4KXAul/9Zp
dOK1zs+XRZcpfEdLi8RJyq2bjIxZwGV9o6cdFyJGh9IKgBNePK1aYv/Y3Pdh62dbFYsnMxvJ6B6m
F+Ei51W/iSgfQ1vd51lWsDXawdJI3M++/I7nxh+4b0S80Af1/NHtHPr9+T2Z1YMyjyYCIlwLP51T
b/KmYP7T+m9GYYFAdhl9Qh/A29JDGBDlUyvTHmtS2yyZYsPMoXsig+4ZUcwaw8jJeaMAMXXkXd5P
a9BVoFAe80cEI1/KKTis+xtdYttzxr3rQHMLUZXllfUlMqivOKqatcB8gEsq+4ha65UlTYo5F5Yo
CmHfN7rRrqOu+PA98oirwrs3yrUltRXP+33bTJ94C1elHt8XudEi7+1/0wlx/Oichyk/1w5xJiVw
v4UggNTTAuO+dymXmc7UCflaaVdGu8SutLM//5KN124FUB74btJmNyqnZ9c/DF0546c6mxY2U++h
1MdDkDRvXalWU9zFhwai20ir8tTyQbd6Fu8ZIO7HzA1Plle/wQhNDyElRt2PcqNhEVw1zIao7KNi
A8KLkDlsalaBqAlVFcf42qY1wlXS6ZfdVZWX39UIoGn5+9g2ZuicQCm7cuuaOAPNrQ9ODNfPsq2K
qD2l0f26hgGxrOg/Nkqop9gN1yDFLeLhddjvVjQDKEqOxmZSowNxWPh+C6DEOnFcdRZxLLTttJYR
B6LQ1qHze4AFRxJvU3Eh7AXTDmfxvZLtuXe6twlmV+PEmCZr4Cuz8RiH5Lip7V1H5BHxTgYlFTZU
MukwxXkE8Jp2z6A+uLeGCXCRNq1DYTDpswWOYp3Ss4Lqn6NbPhYxaqUgcFsEkTMQrOa0Rf9gVxa6
s9RDXvO181gYOMoaozHWQcDQW8bNIRbNTQ/9A4cpCFcauXr14GnEWqP07GaNZUD4QjWECS709g7h
w8hmxPM08mqAq4MnZABLu0p1sYx7VnhSMv/EvoawJjZvLUE6ZQFKlQNssJImBaQayH7wzOQYmKCT
mmTgexm6KlJ2loWXrDPqaqoY5DvYK+Ml3KvgXrbs+oOpbUhiBi+Fkw8KOEOWygjWhuP56PT1z8HO
i7XImZEytnd3LIqdSDVeeZp/8jUzOGhsJJyyd9aYGdCqBs5GUOkx6PmLulXP5EFew6h5mgC+gQcP
P6MXlSHA7YTX0awdkPLr1Nxp8mmZDIfcEuOCDM03u67QA6m1ryPCmIXdhFOS/GRov0mhY7CropGH
/Nu05QvzAsIntOm9rb1g7QqnXYwlZiV8PTiCN3iVMex19sUamq1osVGbTayxGoZ1FAXqHXUiYo1U
GIwz++8x+y1U8uOkw83gpT5ZHaki/kfJ+WJKGDU6Cldm18YbjptkwHb1I5BxloERx3tmQOBByg97
yrKDqLMfx+kORQuy0mxNUis0QVSCzm9DyMDNRyjFZksXNlIvtGWockXwjL/yObHdJ6LW2UISw1n4
w7B3KwTAZhATYk7naYFUJdjrscYLvfJWDXjlh9xsuGe8vnxDfLaeeyAJ4Udac15CY620sPZ2wJxp
/SBHJoVhZc3t/pHrlg/pGpO5taBqWcnEjimELH032TrD1gltM6I9rF04Yj0sxKozWYKT82QnGNrF
5MZrA//ESCbA7ChZW+HAXEQRcZ5rmDnieFuMjMuxp5AtBjceLApC8MLfc2z2dlz0907wiGqxwXRW
Mha1GML3ROqp2RwlTPSbrjjEGf66YfzVpPos6Nguqhm23QW6cep7LGBR+5MV5rvyOVvmc89VWjik
6YwJCNL0Xz7b3L/QKDrB7cu2cAXo1TH4L32aaiY0nqldxkYa7Vw9YEAnfUwCSQ1/jC/2nfgbOsyw
ytzoK3DJrByMPKCzHC9CPU+Pf/4H5670WHcVlMoZt1P4iEndtqrv4ib8MUPmN1NVxhRKFtLPqH03
7WBvmDHRV5KAj8j4kSAjNroPPthu+UKrm1ESMIugUDGV1Xv66MzJmnUPgYA0UXPvv0cclo8qyxmZ
+x+cZhaj1/l3QWF/6K1YuMq/hkTA8pobOJkE9yV5IcBmVr2dPMfEtpKR1L4px91MHf2lbnxu3awl
u7G/5qYVX1Csr6h+zgBwpse+JKM9g8NvpUTdp8J7tLqCd44JHBcQF9QIN/j0HBvCARnj9F9VuJpU
nxBKM3UrjFg6nWH33u66gIB4vimhBVAkTnQ2A7rT3ex7llYxrSMPyUOlkjtTS15QFcWHQWGfhEbM
cN6lGEOknixiy6VPVElYF5WIVtTdu85OL2Tp0ex0xHffOnRMs6DdNH2MNv9Ag304YdFdMNtno1Pw
mSOk/FXGVetayiFnhC+BBMKfEmjS2FYjPP3KaNmUpf2CkYSXiaVfQZwzgeeMtVfkGkA42MR2ThgM
86RlZjrZguA8k/ZJsPuADk1yVvaiDZeCfnHnE24XZuO3r9NHgkaDC42zS6uyr3jU7iGXnfQqbNed
EaYEFkznLo9I73XxfU/MXNuR9o7RkpMMKpGHPH2vEvDVXuFvSFG9KEH4cimIaK5IRS86ejGsUZ5o
vccP0QYfcQRPxTIfVSaIwiM6gMY0DOoJoyL5ItUO33T3Ys+j/ARSpdQDg1PwkNyNqlwHozpTnv6C
Ho62kuTZBX1uWlQZ8c3FFL54dWNu+ny6y4bWQ00GDchErOXCjM/Z07h/z50iHaBFZIe7bvjMBEVj
76bvaODEzp+KGwxUKDnVJVFttG0tHamul3/gH8YTaowfk9ekx9gfyZTANBsR/Km09hCZcc0QnIbx
UpvLevDWO7fr3xmpJJu2IYg6lxPZa2qpm8O0cEtGpqHfhuh1s11cQnyJGv25Hb2foWqsA+xOc92v
INjzu0HxWmUY7pdWZu3tKg5PdTG9WVAaFi1A5UPXI2Qu8khbdd2TNXeQo/xI2Ckqi2qcWRbsIInK
GZUqogkKNrqKaZlPm8GlPz2nMhhh9E6RRoPXfifOwUeZ4cApHhdKT9HzhPFDLak9m87+tU3jpKUN
KqMqPWLNokaz9TuE4VZM1gu8MW8lVbpSRnOpZcf9Tcdd6zdot+Yx+n8UdoZPUTJeahSyHM2S31Cy
eA/2V8a76JyclzDxyHfq6N71WgG0YqNc8RTjHJ6Cie55x2If5gFqUr1h+pCL/2hBk8aTQz8ocFBx
DBBoO+pZljnAJY5/cU8vXdODt5YWjt0zVHK06BOLyBVI69n0iC6RHvcSk+LBTcmOhEqybJmq41tz
qXpC8uvMAY5Z2hyS/E1PsJP/WRT77ymCoy+EL8Vv82/Lgv9RFfzfTv8LYfH/jbph+1/qhqkQm//+
n3/6/kn/9PzRRF8fefFPeuH5u/+qFzb/YPBiSSl1z7Jcc1b9/0UvbPAnFognadq24zqm+3e5sPEH
qiTLk67LaAXJMLLzv8mF5z/SueeO6WFB8vijv4mnz38RrqO75oIju/7r//8pbzOq27ypERv/F7Ew
SazSMl12DsMRrqO7syXh6+MxygO+2viPpuRI2g+C+pBzY9VeIuviNx8+uk0kSHW+G/WtO1wZkMZy
90BX/lFGD5y7EO2ZKxtQipaBOw2A0GMI8qqnXD2L8tkebyFckuk+xB2DvpaQUEWo4oBkYDl6hLR+
eS7w2KPrP9rG9f+v1P+Dwt3lpv7vFe40TT/+tC3+i559/p6/rE9T/wMfqS7xm6AXZz3+z+XpsXBN
B7KOqzP1t1jRf1Oziz9sJkCulCwb/sPEqPL35elZro4zzhCGsFi+/87yNPDTsQD/wYBh4oXBZ2e4
kqpW5+mR/7xA/abrEX/gooLQdNVqDmK8aHUMp6X+gqqDCYVzMjR3hxrlObfanReWF5naCOY20Yx4
6pzypNDEY3rTH5BzWMtY6cUyggWU6PlNL9XWdgAEBbDsAi8ky7G9QdxEVd7BZ6VyI4h97n7Sfw+K
+Na0o8tclDA2IseR0iNHVWRttgbBzZIj0NKU1N+G1t8VWXlTqdhnjmJc5Zq4KuPXJivZuWE0c648
O/lw6ah6JHXHAjJfuux1eYTA6i+yqNhCkvtIAxQEKQZaz2PrH1qyiSStjcgr3gjypqP3GMOWW5i1
slAOcnRDoUK/zHsDXPhhcaJOuuoVtui1TndxlL0FIfAVUzYouzp1l/pxsPKyuEMjDlluVIhRVBcd
aU4ki9pOw7s0yl4YHPrPxA11yyFvhweDkmUzl6SnBk43/bz8Ohqlvy7rJzpX7wxPb2pOReDtF0gG
s62mtysLONfCsehSqCdrJDGznSP65AQ1uo6NizWatxHpIZwbP+bdWMcPadCvdCn2fsvOMhnoK/FL
twsbJeqyLcTE9MF7GxtZbihAHg1Eu4jMn4Xz6UIjW7lWKpgcl8sBti03BqTKRE23MqJHja8yaIVj
z683bYImKpowmKYC+hAHMYO+wzIb2ZkmhO9NstLtGpsfpS3C0U3uAa2Q2UAcPJg7huSzYDDF6vDi
RJlOysg5SsAKeb1BOGsyfAsIMHUzcQhP7S3tt3aDkJSTJlEqe1E8xJUDydr6mTSDhN8M+3DdnPJw
QKXRFgszpEAU0yu+QAizAInHFHEvs+HeL4CpJsE+tH5tI5HEM0EDm0xnJuVBskhhtbvyg2n3aUR1
nAf+8wCoc0nT/7uExC8bInV6rMCW9L87YpIxZAakaiTNjYRxWpzIGLoU6hEn5Vda2yheh6ciSZau
I+8RW72gPtp5eoaAdiJIxv8Q4LRHNd0cC7QbtSlGUAaPMXVxbLV3ba7RzxnN/diIu9Kq9uYUPAjM
3kvfMb7whaAdzd8gzqhFWk7ULz228zoAIYEdVaWvnhkBuy+yD8s5Kck0NautZhXUroVUYVrMH6ZL
p2sZxgeLG0QzQ4WLnOjq5ei866F5rhKuZmSVYteUHkgdieq7NV9i5KVVzWxX9neYQvrR/x4MuYng
ZizQ6KGXLYYfz8K1Hd4m5R19RW+XHLo7oIR3Fhy9CrVNG20kzw7AsxeRNC0tprfK1H6D+YdEZKwM
Ybrt6v4Wu2pfwKTE/YWqKVHYfR3nbDj4nyeThV0nzneCysCCvRQ19VXLOtIhu2sy8muYE6ovLtU4
XK2G4gVn0cEizWkZvXDxwGUuGwUUoki7vTG4n1InLinPP9DyTKgZzI86BL4iyw6Rb1Utzd59KkN/
afSs6kSyxtHpH+y04LdjgDG4L3gydFmcsvYojbkg0A62PmDkDTaNmx9cUozcQsFuK3YDdh1P0hlM
7otRbUvR71Jir1QQbKypWnnUNSPHBQ2xv93VK27fQvPonsMNb5DhJHIVmOOuL8+mM67qOLhFvSDM
rsPYnC0soFOEMO5pwu87KM3ms+/5YICbI481sQ24Qyemxnyn0WMmsFHwdjZiGGhNI0l4E3Zg4xJP
NNy6aNloD0Zyc8SbBYoyAfLktvWKv9/KKZbL10HPD2Oon1HFbXN7CwexWth9dN8GFuGq0yqP5IH5
464jLEbv9pZHkHM8HtAq3sWds8EJsbNK9rfc2jRJuJ6vSVvSiQ1nwmK6KIfmvu0peKASVAaEKX6c
K8U6aOexcJMjpYvmUv2hReLSajYkLIqbHGNxlp1k9+vHd8qJme+eyyBcW2PwyGO+im2YCybhwkWx
lsLdpyihCjYzxGqhnbMG6PHHDJXBaHglCWGwAOer5XvDnjnFdv43Yw6If/29Rihv/dopnYkY8qgg
uOkoU9D3rrU8IgXBvw5lPTMWtl780hMMkqh+M19XcOdUcONyvs6j7NdDC/yQfriHXkNCPtKJtTTD
h2Jwd37n0gkGKddgX0kM807pDaER5VdYAGV2k+JMyPV9mBt3CANmtzHNsu9p2PYA4pTdg9HRUpKA
sZ1Mu7CqToqdyOQF6dmkoqFuvRUifRV9fxMp/gb+v0qKV1A7Z00HnO6Il7LQrtwV7FEC3lp2aobs
bA3JOdGDx6bOzlWq7uAQ8oY8Fp5zH7Th04RVinjcnV6ONzeX96UpDlLQC0SgUnX6IUNSFIb5eRi6
2+gFTzD7btB3EBU0nHr9NzPi66buprn02abwGDDCqp3iNMEoxR5L7CDtuch40Q2028Nn5bDEGn3r
RfV7M6aECiFdNxEpGsEFE7kZv+a5dkH977rdY+sYd9Tey1EMj4KfwbTqKhTSrkS7t78iyGdTW28N
AsKQtR7iul6VQCeEYXGeueSyoi2HJA1IBHOsvSz1nZp6TvPyCOL8NGYHywOgVreP0HHUsuCRrgQm
MQjHnj4j0i5xKQ+MUx6nwGITDZ5lkKMHAk4axBvf0NeEt9xlJGkiSQbXjA+5fNCn/Ed/88rkMY2J
kyL21lHjh2X1j2lzH8Gh15LwBWflWwUmdNFH+jnTX0PQqElzp7QcnUIDYGZVnIJyPPCqfsxQPo5e
fJmfGccg/qqwfnyWXQavDHfbWQno+QRzJ4SDiStSMa6+cfJc8zNVw29PBp0fT8dynhtV4QuMtkNm
te+wW88DjfVAO/aCVMIC9QpR4jBQ6qMsmoXB4g57tD/1uKvKYG0p2FddfR9P+mvR30XyA4BdM518
0lETZMd49RdZuy9Uv1ZclGbUHtFMnSp9OhATsk0ZL3C0mSUSSGaZX+AiThj5BA+D1T6T0hsu0274
JbDiXaWfJGNsKgOdy90AYFNH7z3CCai1+AJn9RW0x743IcVxgNlrbrrrw12Vjsu2Ep/WEGyT2Hxq
Qo3fiWfO7yQn47iv6YftJqt9jBjdxorZxxCgPw8ssbQqTgMiQ6equcmnKm+zNJO0hYPj9A9s4xPj
A9Pm2IGbm5TFV8QKu6AuH6RHOEsJocJ/ZE4o+tpYhWZLfkz0GLXJGV3hLnbJvQy5eqHc67VxB530
LpHVvWZg3JiSc184e6258ho7ZtFwCxVJoRa3GwFWbV95Ad7SWrvBzr9BkbiU0M/K4rcONfyTxmpM
tV0VukcZg4Zn+wIadOlc8P1zDpfpX+PJu4ZyfDG9+NyaswBo2mN5/RZxdh569o5ZQD4G92mfoBOk
XYPs5ItiRd9HyvzoI46QdlPOzCyYYWOyNeon03djOn1zkCYYowrVeIp4cky8S2VhkMpxU2Zxcqrb
S9/ukiL8xn2QEyvpEj1LXiihvtam8HkN18reNIMJYmMY7xrh740aohYDmPlD2qlzoj8KFMe+6D5f
VRRYhZQ/bSavfBxshGhDaGK0NxhghkThxmW24MxNV3kON5XRtKtyhYlFctZBWnNwXCZjeIzSUbWc
dcB4B3WLq6fysJU2hPpqiA0RiyylU2kL9nM0GCPsUBsnh5X0IJHQDvm41VeiZCqks5RQUII+zo8E
uBxB35IR0CPkmuyHMlBvrR081hnsQDtGhmNWN+DiNCSlLhdRINZuIDE96OnOsvtb7ZCEVfKINHl2
D/sLHszkeBs7jHdFnCzKDO5NAdFU1/zq2JBcG4rofpjoSngWWG3LqO5yA0Yihde6c3khNxq1TRiR
U46jB/iG2kREMyAI5ZzTMLwE2LJoQq9F8ewQLaCT1Vx/1ba9FR3UdD/O75uEhzXs2jdQS8CfMB1t
Jbc51r1x5xXYHyZdkYCTcqyQ6YkuL4N5WtEk360R96GnysOd7hawrgHjRS0R7BNPW/ppClyr06gb
G0YMPIzLzlTPsS9+jS780X09XrmOhipctmx8PeWQ7Z7xXIOEhDq/0aSZMf4I8mNckR3be+xS8QTp
sACnvWya38iaG/mhmh56qSNxxtaCxgO5H2oqEmDcoOD+9mvL7es9sMBhVw3IYClKol2vMn9jGkxZ
0zLkdYvccJkpy2FkzFBLsIdWQ2k+WAhcSzq3mPsyzjNuP9u6ypVVkOkEuSm6U8J8SjsHIgq/K8oA
QloVsODIeKTzm9wK8FPIZYduRxQJY6HYqDZgVZPNqIkWHCv2QSzbzA5yTGDs2kRRy0+NSDRkB86P
X7d3qVfXB6+eRwuZ8Fjq5Fg6wNSXWt4jpuA4gFKerm4cjJfCTf1VILBLpVCJVnoPtLRP9twE1A/o
3tcRj43hJukRN3k/kxm/A5yuK6JYMVhNzT4ZPbVrE2+vzGRixniRmQ7q1EO+EUhJvWRQ6KFcmjq6
CYJci6zPBP0BSfFoIpVBg8bTqDdb3UH6Q0UozjEKpBAk+66xSWH1q31iTlRVbECZfEgG5pZThpvI
c/J6ixce9wbGL+zR6BQYAHQF+v+kX7i8Trn3Kd7GrjxxrvyVzhKCVwkkLwJ037rPTil+iN4OPyzc
1J4v8YpWAw61tn6IfQpUZfC2x4xpH2HvjNtURj/sqeMDdyOn9JHozPcOyZGoDBz3UFX1X/+r9Lx2
bxhkFNdexO3X003j5911tGB3t725zEHbHjuNboCMtfEuG/MzsCbBIgFWLOa+ih+E3bOdVxsZlgSJ
FYGxCVF+QG89O7g+8BGiKRpE8VmmmX115b2t+0tFNA0q9eRLQ4T5HNCBD8zqIWRtHrBss6GNuv0Y
FRVNyizQH5I5iklJQdCytONHOloTdjBngbm6OtZhAXqz1b8IN3JWKKaheJjZLivo2GdhLNGUEkrA
TG4zFWiYHPIAH6m4iLXL/D0UAkT0uXodJLS2OFA3LWrLi2f+TIQvX/jRDKLYM6APYajofSobR6Bj
SPLHMHzpzdIhbjD8ymUq32zbeBbNMPwoc1rCT3h2BGaFaYZJh8GykzP3mpCvXCU7XZh3USg9TgII
tor63eHlUEQap/QtI5L3sMx+OOvgJc/ea6TlpRUhX0w2RT1tCxN5QSKNS29Z26ZizlATEdR1pzGs
CGev7J2bawgNgCGQM+owq5W1fKqB+TN1DjaZi99NIMSHIIpn2CwIe6n4AaQg280hoGIgQXXMt3ap
ffmudogcmshYtImQQBJiMXNJ2nRVZi3O6YBOsg/OccFopE4XYoo4zHLkZNKXjUd0qtpiYktZtuRD
95PcOSjyvU1aRIy6i3dvEC/1dIqmlUq7b5lG3+jnXnlxrC2kYoHl7om1v6bDrhv999FXEHtpJhkZ
fQfQR/xUM3jyp+FB8/NjOKVHbDeYZ4r+SaO9sBwwcjG+ZXSDdykbss/MNremzRS2gBlKnetsRHSi
GbX2cx8Ovf6i6m2qxb/kE91bOFRFbyD+aL9bKyYSNN+7jD8Xhh88spvstDh9D+IBc2HtsXjpicgq
/O1TUSNJF5fI9Z/mfwvfxJgUPKYp6arRpwM1fcG551T5CfwuhQIw5xlfJpGD+o8Zu11zWtpijxYE
52XUnsi3EZV+zpHJSzdH70qOvFHdej3Hz+M+0Yi54g7e9Ia1rRp58uyHrOepkTEev6wKfn2PqjmO
v4re2qYODE9rmuj3NzzZEaunSN/TAggtQVFGaNNMjXHYB1X4CV5gH0GTwmmXvAcwhbHR3hsTn6LI
Xezn/riuwmyf6UW9kvqNwfns//HW9cQ1yTMmd1XePWmztV43Swb2URgi2DOxoIDKE1hckIWobTWP
wzCXsbDS69TKfadHyGncG07zFTYlDjXcDBJcSAtIP0Xqr+ff1JX5OYkqpPrVa898VwvktzE6bxk3
f5nk2qF1LSp2Gp2m9zRU2qHjUuF6YicuIEtiHSD/7nPOUOgyaxcb3QUHw2Sy5gBqO0pbw/wPF3WW
HWkRfMmCX2ks4fP19jo1x1+Xr+h6rk1uOwADw30BM3n+bw/RdObFS/dhHIKNGtFxOhfdy9h4HHpy
DSSkyLZ3hEhSyXkfK6/uT5O3aGY7dlNyUmzjx37mCchkXTvtKW/Fxbed+yavDglmrIqhd6QDoR34
rLkZ3MeaG9E+viRMmo0Gkkf2JHiePQRTLdpIjw+aW/6hE/zNfZ6fG5tP7dPvWJRlt9NQ4Mc2u2V/
Up6Lsz2z93E0QPMyoOXnuD5c+sEycxCfslJTdknRu3gTXpomu/pWSrt7eJgq9RrorLIcnD9C0EtS
WDM1au71e/Lawm/haKuly0Z3n6qY4oQYirn57uxmyqBHau8wM6LKwcGeQw1WlOAKhk8XKj2nP0b1
0OUYixMj3FlfAZKOcuKy2/lCjd4GLMRRGOgK/UotG4Nr5Sj87QnmJEqpMUTjaA82mX/N61gnv46G
QxUi3vOgpw/007axjy/8gBTl10S/1WvdCV/mqQ7TX9FgfxWYcnQ/3jcVHxkz+jHUbBK6sesZ8gez
PiMAlZ9dL/ysPxGfMdnQKBjlgfDLz2Dw7iORrvF+Pxvo6qHldJX5hk8UtPv03EjtEGjyoNr8PQrM
iwAhE9CpUwzkEVcmn1CcnYUIuxM8azaBPhKHNK6WpYFvKJ9vqD1iymgYeafHrnPuUf1fK9O68D68
ysDbt227SaHs5hN7mo5asQ/QhGTHAZr1Im7Uq6+jR9Db5PO3IIO+IXDMt7TDmJgX5NKbFFkf5CCu
fVCbF8/CMGqUbYyY6M31ntWLkUvM6ZQcPZLoFceVlBlC9J22w7azteXg2fvUD+6qsXyF9fxsVe49
GOdF7VOnD/jPFrEozoJK0on6Z5eGgsIQNl+MhkbooKV8Vvy9Q1zNlG17XTXTFezH1WrFLipcXiI8
4rmP2Er76hpWL7FtyOf7JRmO5OpFpybODhHKmIUdRZ90eTNBveKKHpvWl9NWEE1qNmNk209ouu98
TLEdwmAaZ+EC9iN4cHQcnBK7o/Y0jhaI2gIEn7NRtbZOI2f7gRlqGabWTtGK8JLpucBCL3xnPy/Z
wgw+R6jxseR1OdiY50dAR8pFpuTsyzkMoLK28+s7QotrRfauz80LezznATjiSDD3mURNGBRn6KJq
ofOjoiA/j6HYjl5zcnqsklbFPj8E4wvHYZ7JOQ21rV8HJb5zeDhEVLF6MT50ufsYmShutBEBBPoE
pkI2guSWERrB3ayAXNk7W+OD2t68USOTXyf0ERcW/R06WRRYxpql/6AFeoIgJDlWsfPkgPlctJPv
cniCPFSnuB6mBE/7gJu5xmNgF3597rpdhEBkmZRlv9SmHJlMIla1pKvT8Wyu4xTLZm/i3uZU9vPv
D5Z368f1v1Q//L8ibnCNfzUyvlafUfzP/LP5G/46LxZ/6LojHA/BAIoG6fAnf9UzeH/w/0LXBWNk
07A86+8TY+cP6nfdmGfJHv/w+Ka/TYzNP0xhoEMwDd3kWOT+W4IG6fCX/MPAWOPvdS13Hhj/86A4
dqe0yiN2bS9phnwp6DIwNEk6ekIy+zXzOFjbEG4vCXS0V89NjEPTtuOp1tGn+XaBd2SqYlC5gnS3
dOyPqeqcLzNEm4uDuQ5W8FKxgBAq5Z2tkiO9o3SjRgMNZTowRv1eJDirnRHW1GJIajJG0CAd8KDT
hs+04KQiTEiqhXHF1R0OVBvTuhDWi09Nc3MM3jIz/lxbOFNlk+ejVRuvqd29aNN060cIwJMSc2uf
tkSiKlntEBHB4nQyEKrNIHfCw7aNS9deDw6pT242yTsjqxoMcrh0IvJs1hEBg3vCODExdEx436Ik
tF+81CNSy2Ss6i08JfrXjIJog3RKf2gH02Bs6kXxjhYSmvCxB6Wbe82n67XdtUoMbxt0avodMg7/
XuxgicXoRt4CQxMGsyuAXxl7HUQw3k8VaUVZRfuPIDLNhksBOCDQDynxeEfYSi5RpDmxMf3YTOsM
5Oq51w1Mv2Sb3kVjp/2qppiO/4O789qNXEuz9Kv0C7BAbvrbcAxvFXI3hJSppN30/unn46ma6aoC
eoAG+mIwF1XnnFRKimDQ7L3+tb41hWbzCtuj+yYxnKxk6tIWLevwJVWtSF1hFbdvcOzDDZgn89Xq
KZdZha6s4Hb6jTtPxu2G8IcvDDrghgRZOkmjfi90t/qBgfzEEKiewMSW3IFxk2qBmn2pdle9+EVF
ij/SIc80tLNd8xxyZiAEI6xc6Vk71DRiEJIDPuMpsWSYymCIVC5GYh/QgBH96e22OdUJlKcGQsgz
VSxGYaquJseMe/TNjkz9DTXQ/mrdmFAyrApM8V29bt2CKajqc6fuoaZEeDI+0qjVjnpOl19TRclD
bWKaKpoxZlLud1bzpaMJXKKWKPLC6FpzP4gOiifPiYhVo+63724lhqNGqOI1INdA9rbAkqBI6mVU
MOyLuhLNI1ZndI7KnJnhIrgbyvPSX1FKcgSeu8vKl6mXPVc3cp1P90KYybHh8MHhyJo/aezHK2kA
Q2iMwtz7YVEAXdXQywQgxAVDYARpfXIO6ID2eqJxD5oU6NDJCuhMC9F3cjdMN8PEuLIbUF2amXCt
tQWhQkWlqQkl0j9UeT58YLhvrpMcUJQUbJ4ClRG+wQqn7I7+hA5dWl7aIPbiQCTR0snV4hOumHIQ
BvFPqfXsEawJGv7gquw2Ld3030tss0x4zIa5TxOmSU0Ku9Z4TBJ3XUusqu8Rw8azyKDFI0HGNI1o
Yxs5B6vr63fodPzqxO5/xQyKGP/pVbeNh6T5TcMasQu3D92jzQn2y+iH4rUDENiuMi2QDFGYzl+D
yc0PeRT2l7Ey6TN22PZSilsFLwj0uIHdliJUIuaNenY6q/rGhY+lHEwXp6G0qXVLFRU8fwk67xlP
mvtZcQVQ6AQGcCQZkjJAb83Q/dJB/ZEoF0GBNFXUM508rOA3+wUA/kWYFvLYCFE96thVrtLuRzKv
EBWlajNgZOSzz9V05iMa7UorxUCKaEBVJw2166k88yKpVo8p13Gzc8c+xiPJWi0ocVAPVf2Vjyll
S2ZZU5fRID5Mnqhs5Slr6k6I2DEtwhk+U130kLRBHiv1Fsdnse1qhq6q4g57l94GsiZ23Z1q146c
pcGJcWbanZyoncWLXOeCJeikOsPFsMb01vqJ/SUZwG51eka59PFpe3oqgReRzlzVkzu9JUqrCRAX
bnQvNM1+0LZk4zq1q+Dh8K9rlz+95ZU2fjBNYvVSIuHmYcmNGRMTErCpf3VjwsLQH+pfEJiCRx3S
ooPvqvZKDEAGGz8GvDw10qWjFzFNKnzjXe/zzpsQZuDNRfkr20xgxNQTDYTXGOEP1P4tCUIOC8VU
wjcFuwyWDd9iVzwhkWy0Avo4n0ivwx9rrDkUPFr6GnpYeO2hsXw4kFUOFTfllyQn79elqXouJlss
fTJiGFqsQoE+hvqa81x/9gEx1EU3lcYf2yhhmehMLlAHbR99CwD2TR8iecEuS0MCXynXkm0K816u
k4S+ZG0RRHM4AoA8mHcp6xYGbs19gKU+Kcp1b9SH3CqjZTbYg86EgUwOhA/oGD1hsd2gd+OfREHy
d9GkL8GokEyrymzX9HkDQsduxzUQE85iYjRYZckegAsC5L+y4SphRi9sFCez7CgyqPFv0+flwg7O
SY2Mqksv40RQmp6RXpovhlmBzzOzOP0gIamx8dLyd9tUQPHD0uRhp04PxZqI7SddAtw3M6NqW5iC
d6Ri61zNZZqHSDXF7DMbQmCQiSXXKXBBBGMEcuYupuG8lE0/TDvZx/BqspABsJKW+nbgoxvWlgL7
omULKJcjWSQTU72lvtQZi9gVj0VEaVTxHpFTgfGnt2qwC3LXeGWKw7LabUocQpX5QhLDGIBtkSit
IVMSJwLoNTYa0whZVSD5jFq+2iqsNuBZ3SkWuvqQ9YSwE5ER595pkSJV7OAmxijaWrJXdizWsn08
lcqxK/3+GDR2f2+V1GUA35dvCQizcl2wnjGX/MV4B47TP5Z0GWwHPG77gVvCqw4Z4Up9OFdhVjli
2UYMqZKQLrhYd4ol+Tvjoky+9tZlRfcrhoP8TntHSI/RAH+pTsvPIgPd4kcAMA07ttYK2Z0fPGLz
7U795ubh32VWwPrMbXtlmxG0sMB+yzWR/66tqF3WwjR+lFi1jriLEjBirew/xlQzDnlQ9eTQldKz
kz65l36AFSF2kBycij4GGhwKS8ei4rdrnQUVPEatBKrtFiieeVuV29jEEZSRkHi2QMTZQhocTYLD
Bd1chtGyEzQKimPdNo62VRW1ZCZjKKPp0Ad/rIZhmmai9G/Qd/t4pdfzpsexDQRvEgAX0anNnmcr
Rhd37DsujGk6JuARFmECI7aStXiUDvCYuotb4lNl6rX4hdk2dcWXD76RYLVqZ9TNomuyQKTBJ2Tk
9zsXdbQLyjAgl9VndrDSpGOduPdXayeMlZsygfIUALiv6WCUD4m3a9MX+nAarHF8Z5BneyBF3Isr
M/8t1qv8xiq5+OyQuH80i5inWYQOd6KR9lOlGbiCR6SK2biiNgFjk17kc62mWBi+Q+1LozOLaUc+
eNyGmrEBlGAsVddPqPKZohCjXy2yu6mU9U/VVPke3T1TMZyMwQEir5rg0qKuecHEsrpzyoiPKW0g
soalMu5Ck74XknxAsfSYAqrEz1/dWrPghaYxF3JHK14p0rUsCHcatKVw2dYfkmq35dQApQflH+5c
vVGJsvhQfCvFPUGyD69GC5iYnTPgl0qQ4Y1CZdjzSHC8XOqAnXzW+XksMRjKadho6F5wPXrtpnK9
r8zGnk5xmY/rHFjQHmx4+bQ48scotPIdJ3u5gVM4facaHbQ+i2NyVEO75WofcX3l6JbSopreKUxt
F6gIRH3NGyNWoPbbvCyMJ6C+6Kg1HXA1x0U3b6h5gwvs+4emt7tdQd3mJqtV/QzXWJzKiboRkEkl
XEG0cH6k4bxaPGM8Tcm6c06u82QqhUIUZAzCc12q+kmg+i77gExrgTD30Wb0XKpU613AOUicVgEy
ZSHUgkaPVv+MoZlThRV3G/gF02fE/dEzY6X/9KMyuvmCwvLFZDo9W370W9o1ZVrfG4VzOZL+tLbM
wtkGeTFsdTeJz2QUAYC4jNmUyLUayIdFvOF2W35JQxlPGfxU2sGKvAaHGrfKn44p5NwYVf8i2g6z
mrNlb+aSR5EPiOq7UZv8d8i9c2WRv1rGjunsYO1MV+p7hzUNYqRiyrYxjFUBZmEzTWnAQIRMOSgs
t0WTUuy8IBFoN/u+mbURwx7uI7r+hucqNuRMCYoFwRiKq7PIVDZtpOOktwdTWyd2VVAXGUMODGV4
MFpYrm3uFFctLM0D5U5wcSvHZ9VaoHdOcQ0o0PBj/8Et6YcpVLq1g/qzLPD9jl0VeGSyGFTCLz5N
sfbNPEsegdO4J+baPJ9RwT9AiSW7Bmr4qq3Cn7pGNs/6EfMiBUkaZWRtIE55qd6rroiBD9ucZOVF
1fKzXvGuM4IrNjsHEZOBVSJIp7paQF3U6uiEoNO8c1KXh6AehzuYmGqb91r/Th1SRbqaQai7kMEk
PmQcWB+xmbu3mrjSNh4zZlhsbhOL0PA4BotCsQj6ygxrX6Z2/W1gecksTpSnKJkYTpvjfA+lI4V4
rc/DsuXIQLqEVcI7DpD8jK2bM71lROqn26Gw2ncf4WyjRFB4p1YmjAOD4i1rNHEySyxCiuxDHMBZ
br3l1BluyAg5Z71L2bi0CnSXXmkD7CENQ+uuchprldR65Rkpla4RPSTcCNrhjEmn/cp9VwW+lrJC
bxC6NozncLTY9nAq/GQ8JIk6PrlOhFjQfIm9oNT096Fru1UZZz9xE3Uf0td5FJTUZjuVHb/rEjDi
ghw0mfQpKIoFJInyx3I6I1irTPXN5TgVcACAuCE0JqJRAHZyJ9jjaW5PQTMFtNK2RYfDW0ufpjm6
Z5/l6x21LPDGjs7aUG9J4gfznpTc6C3MyHRGfqb8Jq8lvRoiyTOmty7Hl6jTWQejuVyVeIu8AVYQ
3Ku4XLoZ/bWYm4WnV6FZr0XgtO4qV/QIsJaRYw2vFQgP6nBF0gvhkKgMd/QUWk7EzvNTZf1ZLVx7
rlpRaQJzFYedrB/pHmu5zIsrXZJb9QWkZbRszzTa7NarQfNla71P9E7wAQ+B4ZCfFMXG1Bj7LEya
tu6B7VYXEjY9oWiyW1tR6d0liuPcM4OK6iSKGJjiNNEbC5zwCh/E/Si6JiyRPgT2jhpz6kEJ7Gir
jL5y9GMDY34ljWdbaLGXlj7iLXvoQ64H3cYpXHE2Zdbuatw3Z4a+1tWapvLbxvqwHtMGi17Vd+HD
8odoPXYxWgp8Uh22SskQkg+YClAumNdCYKYLqlFhe+2D+YuoQH5hHIyxkdvFuFFy0eFB01WiP7RA
rcdCLz7ylF0cvAPhpdnUPBw7cncl5oPfpVP47ND72gvtRvk1Sld6g+IzNqhs2hmRJUr0naqpUYqE
Y/0KEwXXVKnobGbc8dYWNYMmIC4vhW7k6xjA7oJTCn5vU/Ck91XuCL3W6m85M56dIw3oUxxM/Ibw
SoGFWpWH/Sp5s8zAeDd0lZvI/4wg+/9gmEwzNUGy6r8O6ezq9Oc/8j//cfr6l/KKf3zf34VXxfib
rjrQ4lTTNgWhlLmM5O/KK19yGDdoLitEsmZCOCRy/hHWMY2/kesh4OPgAEZc+acsGV9SDRxrDt+k
mhb5n/9OWGeOiv1nUsck9aOqro3VxtEEY2T136pSKr1VHL0J2FoFoI+RFgGO0iQxR7SX/3Rsrn//
mf+cWpuP3b//Ki5l0xQ6h8JSdTJL/5xaQ9kieVvzq3olPTBXX2D4hXziGtdgzD0RSRqGYq+iYsEd
gte4NB4pRC2mQOspNQ+aXW77oPrtlmCfKe2lkfhtMpQtncy7KkkOLCquhRKv0hpBV1Hu//cXb6j/
Gmn660BpuHmEzVtQTWcW0P/51U+F7IcopXDaKbtm7SgaUismTmNiGB+6XMYlph6qd2ifin8ZFONF
ubNMk+iKH+Le45ou0jdMdkel52aThBuIVe0A7iIKkIsJfCsNNEvVwSFvMwMmPIoQugXWbOjFHaMC
RYxqt46FgleRcExlIY+qYzYuLXU8BEH42Wfs4RVVGiuKzQ+9Bvl8dGGyxtcS66WTWZgn5vKg8M49
ZcZRHcIEDwUtIbhEaL/TKNxYJIw+ix7LWJNW+1F3YVsxg4PElSIBMlpN9Z8wQwWu1fBAJdPDrbSf
2rAPI9PjagxH3JL5RZR1tcIoCW5A5KvKtb/gr1WMFWFNB8qNfqt6aWvDKcjHja/W+0RVPEUPPqxp
ZLHHS2F6eygS++pPwY5x+SYGwOIG/Vqdw10abWMyrPdAgG4keVeZz7JmmLSddAAU8nhpbXGk3vga
hvFNg/TkQqVLRIglNF3PJ0cGQVoDkLIIzHHF55zDhAo9t0oOHdsQ2uC+ErXYNlG4ljjJfbbZIMzm
ne0nsDCbI6j+ODRB5vYqbGLwz6mnzeawYFj3oeFJ1rrEStiFTWfauUmEKy8ozitfoneK8qyxDC7S
xJtSdIfaOpRTsO5pPiSrdCuC/E74xFS0XaYnXiyia5HwjtBaGta+wd13y02AgTeiMpQzBxJwKT79
gaccWn4PySUYBGJtDhC1n8ZT2X/0unmSKXxKEAmAoaCvWYGQGCGbZS4TTCUtCZTO0N7GjlJvOmB0
YirTtxmGj8Cy7onR9/zFCtMQMCsS69HTGauzT3cs6z1OWG4vwQbAwcJgfe85DUiwsIfMFEjQ3FM9
l1K12qYda4bNceF7KKzAPOMOTrxgemOCs1Jkwk/m3rmz4nwDiV/Bndt8jHXwKzd/B/H0pypIiwc9
ZmncKsb0Vo548JoAY1pXounRXKG5NeikWPXaKBk2lkW8vJ2gwc9XqBuROytxM2yqmA2WQr2ESLO3
JjMPbqN9yq5Ul25QnCUVUQusG255piSX3REnxNCRqmiUW+rkZ5tckg8pc7JADCftQAhdOHIhUAXa
PDkUvf+ehxwJtS/eLaPcojW95HzSjSQ6jyxPQIHLPHOcB4zT1wqp3RGEKEZPmeqP3PGJUaB5jzFO
vR5OJWsQbVghy5zNZJsX2FJUWqgS84tm5NcqdG9OGL1iq1h1bbk1Q8IGTv0+m+MkDQtLmfL7Gn8r
VeXmG/6flHQTU5+106V78uqv4+TcTTu52rH5hdfSIc1yZNukpsPCSZyvhk1o5NqHSTe+FBH9Ysm/
rzXnp+pL1ufml23g5LLIsItjLJOr2hS/R3DChS1go1VbRjA7lc1I6pALM9O3srilprVNu+RVIVwE
fTG5GMpnmxYPh/bOGScQTMZmzNqToMeDLrhdzfU3dcwFbd1LC7qdTT855F2wc+v0kiQl0dEaWuel
6RmSKC3nnSLCTdkEZOwIPNXR04CuGEwhE5gYIAcFEX3zzo39qyU6VU5LIlcMT6qto0EiTJJrPdFq
jH3dqMO7ZVU7xVLwr+McKJv6LGV8yGj9zCRUbX361AxlPbJhGuDGUSzz7PKA4SBo+ZI7VkHlpxu/
1d+pTgYUeyYN6jNATmv3dpV4gW7+ZI2CIwPC70SqTfcTXCyyxw9peRF0fHeiZoJK01vVIh6ZEY3I
ZXGmZ+JQEOZqraFdDIX9NQr1+D+zOPsXFID3k5+/oO3+/zBSd+dOMIeh83+9yDtAT+j+BRPwf77p
H6N17W/knPW5QGyeYlsqP+7vCzxC2uCzWOLpLNMQbma8wH+GsQWLQnuuDtQN5t4shv73aP3vP4+v
qWiHKqOE/876TqPL7F/WXbbQZuyArtH/yI80HP3faQFd4RjSAGepS+dHJyB+lFV9bke1eLbi1qEW
/54kGEmAokZUVHvdYSMBjEz1+pRnvWFbW0BuG6yU8QbWHd6vsj5VTkHJwkB7TZRFtVdX07c0rBQP
zzHGr7qinWCH1aUX4Hmp6THR2D+lFKcOiPucfM55kLGH31go4FpghIuyIwStqW+m9AGh9G6ws6fx
nQME4aYT4VIt+euCnKGSVuGWKAkuRkfE57/+L6l6bN9a4pEjGTeDrmDLaSb5rBGfle44ulfVhejX
KDQpaq64qRP4QxdUyEqE0Keop2o9tp1rK95OZPgOChRTQwvDC11t5CBZ1DRp467i/EN0WN4tcErA
8yEeQRdZWxjzS9tejzSMrklzht5Q+Z5kvntIHPMgcNJfhNbtpqaim0BleedEJvtnDPaaORQ7oK8B
r9a3T6wJZvZP0/UIvgS1CWvSJDby7N3qk/FDlm+tYe3wnA7qOKZOaw2M9b3OK2vN4VtgexR9Bb+O
NhgtiF5ZHln0gjCGokZ7Jwm5ryOL6g8rwyhltwcAnpjQite6tYD3kpW2bKw6ESmlqnTPk3COo1La
5ApwRFG0ojOzxa3nUtQRmMxALF2h7acxl04aDUtVEsruM3J67DiaxVhRORdzY147OX4EHdtZhOTu
+TLmuQGi1egwoOEkZpngww7EWKXXD2H3IF2STq40yo6MMl9ajb7GQU3dnZ3exty/6bALs79Wlw0j
owEpLZV3v+33fo20pNjGk0I0dY3KSflMmAMP49mIrbVfScf+0AM4pXphqis/4SGgjsvR7m/UeNBd
CnvMR4hKV3/1DIhwreosU+SwSfTSyxR04E451ka6G9msR4QXy6T8ZNz3SCC8xFG2q/P8StYxb4tL
VVYXRLpDCONTiRgHgeSYg6jkF/YwXc9OheLeZnuNjXtuGpew0FZp+qKqpSdvk4nMEclt6eRrNZhW
qKSrdKo9u8k3dDyHKow9McepXvzuu0LeIWfuiT5Yt9Z7qJaH3CAvmDvbkdJcHZM8u/ijHpL3YLvF
evfUV+G9C7OT06AVTnigc80b3eTNHLK1iZU3jcVvJ+s3fhQfB9PdRzEXMqqjTzoFQwETAdcLfGNF
g+ch8OU67nCXpv0uCYtdGhGc8YenqktEW/ccJOIwZN1GJXlf1HOqz9nBXfbSIfJgXx1hFm4swQxT
5feVdOuEn4Nk/QOuICObZLmqN6q4XOS4dRNynmMHz27bt912/iMZQBJo1WvXh0vE94VWF1vB0apa
Smyq15FGA5BdG37ptmC4HOnhudT6I+2bt/nPpTAvkN1uwHt3hU/ds/gAYbcB/bcWrb6eE7jzPyWF
R2mRk8WMvDmJW4XU2MwQ1YYFLUbGnD8z7JWwi2XXubQc4bgR6oog8JKryQuJZqCV2m63prxYYYO4
KLVh6ZvuTul9L4iYOImMSOAc+wkgVebbzXw4Yiqu2tTeunqxThLzinafFkwVACWqfBgwrUH21Rrn
HovF+ZflwQlLzdIY6OSu412cfJpFxCerHZLJfJ9fJTokBmu0JXIQDiwpY9LXoCbXWbNTSvfHVLml
zQSsQZ50c1eCSHdLfKwDlqbvjvh+PCV7O5MkLu1HHNarOa1aTlRf5/0GIMZSE91r1FurSpm2uj2s
unSDq+XoaLyiRu5yRqcDjgmblbYhme8NKLYKyixdSTaTuIgUQNjUK6ZsPFvcvw6TKPIl+YCMWQ9b
bW597i7A2D8hz8HRO5bTLuVLYIJvVtR8zKfyfMz1wVyRT7eN+zC6BC5CYtWbONuUKsmF8KH5rqc7
9ObG+iXRiktm2FviMOcil6ew88lxXQws05MS3gIidyEbXM6i2jhOnbyOUUJjlLgodOtMFQCSEGvF
+J1n3P8mHXSGZ5FApGbNU8t0Z3Q4egGozd1YXeOvO0ZLKNLzH9Mrv/bpxNBjArwlUe5h9FBJTvxv
Sf9xt0f7JmvgYswGwUEwM+qA+WCTdCbcZXRNBtMbjTyr+UY8/zddqUuTpzV2+TUnAivhdJVzPc5r
6yxPTzxQN6M4srxc2nPsPqZbhi9rRMatoufSV08iUby0ia6V3z+CgQND5oyhmyDMSYfRccAp7rpy
Z+o2wvaSiSfdcONeUV0vKYdfjkOvRh2dzV5cQi14JZVJkVFBKDas7nWwHHyuhl7Z1AlgQU4qCoKx
SuX7OWKa5u7eT6yji3/O4XiZVrTu5hk+QVy0Hw9f7q1JHNrPqFrzzW9NwZUDyOCkMCjWLe6bHOy0
eJuRCv2oEGeWV4Y+x7oeXtR8PFmyXTggxRzwnSqbnG+lpG6+KT4Ue7hOZwe0RJ8b+8Sh7sq/Z9SQ
K1p4y8PkSgrxI6BKqSeTi9h+ryccWfTGbbjX7ZkyWe5aSSY8/CWUsO5VzR2A+uOqz0sgHpwyWkWl
Q7R0x3tFCs01TvzbTBGo6X6gImBt4OVuw99Kw02W/fngwCop1oP6e6aIl7mxJFY/Y0xULBQGkgWR
RKUN1/40g5s3gyhw6vGRpOpWpVYvHiNvRi8EChXssbgwGN/1JCfomF5qcAK7mZQCfpr53EF3qLzB
KpKy8GguBD1mhuaqiCljmbkPkn6cRKN4vZqWsKEdl52as2XTTKCbG1Hq70cTwa51drWmb6Kt6ZJq
D/rNfGcOKJXMANO3vKUcdSIVTw4KNFgwoRA8MkmG3SbUI5Nl39102JOQAxb0uS0s7A9MBwg02wuB
dSuMoVK4Ljjl5q8/D+li69jnSZ96z/Gk654z4LHhLNDqnxnMUEumuoq/ns8c+B/u76IlxcqnYJvU
JIwYmGqoEZb7M7+Y1CkOcWCvwNK0F9V49GG2LQccpkpELKC9Z6MiAU4k79V3mMprosc3mCkwQt36
xUz5mYW9wOLyaGTzFKFyM7LwaHe/zDn0yc0g1FwvInrNdGs52JAlfubzm4H1VXbFZWrDN9+8guPC
B06cJB5vdhvdE7e+M9b8DivP6hLmPyMkYopLYQZF+Nk1Nzh2ljcnxW26/AoUDwjlJIYjmATqHgfG
Xub2NnBL4P4WK3GJd/NHxnJlCsoMeMZjdbLU4Im2RWIlhSrbnPMAZLZGQ8L4OhFM1kSyghu71sS4
q1mUtMzxQM0+zIBnsBUcGxRYk7RrFW3iS+wspPmmRd29BEXa9L+VkN45FoGtCjmGG4zZroPYPIZ5
c2xxhpdAYJfpmadsMusKQr/oKAAjL3msjsD3TnlqHtF0VxRKXOOsOXI1Lsd62JfGsFpUJjImN4gp
w3skh9ncdDRwcLqYdquWSCAX0KSvhFtsmUuSpUaUXMTznMPp9zgld92Ybx0INbhLCMlx+yQe1muo
a/nSzDXMa46HZRTnRk2qonuBwcbYEh1Bce9ZiuDQXTLd/rGq4XU0su8xKl4swbqMagjcxr+H7B3X
69WwORMJ8J0UE9sflhnBNJP7VfBa4MfAeoEKRkSZpr+ZUIDL6Ib4sENPX7rduFHz8OhnhDazfqdO
7osScRBY4SvcS3UlAFKgeCMwXBzDp0w3N203nIC5wUBhKc2sh7k4duoNXpU7zrYVUMcNmbVXu8bR
jy36Si3xilHRL6PKvq14rYvyPuMbzCB8OvlTG92HBQjVUihGt0kOVu2zBnGBFDtyC6XF41GZ2G3q
sTvPD0JZ108ahrGJmFSnta3/rBq+Y7A+ytr60EP1LTGSd/C5L0VfP3wnOJsW7TLiZjfZu57La2d+
RkZ3ZHB2DyeVxO5LaIm95fZcCv6rCTFYyOzbcI11o2kIU/g8k7Z9zF+YQ//sPgqw40m4J0N699Px
mbmXuHeOM8ZDjeW7Ho6PUhanphjJSy7SWp7iDpCF2TIqlVfNaM/GFN4zZ3iM9gBm+A+87CegiKm6
gS1m5NmXdDgXXGwx49pKnrD6nPMkeJmfXPPrnN+Fq05LUzH388vq83FvBT8dOwtqR1/KuL+x4qUT
ga2UIb352zK1fc7floz+sxkTZN/6NMZ8lr1KU5bxkbrJNeAkwhz8EZqg6Pvmzor5vUirhxP7h6yH
oqQg85X9zi/bc1U3T3tonlGYXVtjYsUacZqjt/fNo0vSa65r3+rYPFz/KsKBgH0ItMWz8/ZloO5F
OOV5KNLrlDofdXJsTfzjAqut7z8EywhkWVbSv8AYbZMu/xxZcYZY20wTUgvVVFLzssF52Ga3j2z4
J0Z9ddN1idpfVuYHW2eqZfCJBmuht9f5pJgxELHjfMwfo0Il1zQMt0qU7GKuoxFdTWHz4obb/BJM
HKadSE9F9ZUYPlJv++ha68zV/BROe2c8e6Psdh8SgZ2/5qa0907AitLu7kh5xQV61yHvkEu+BGl/
JwB4bepfhbBOfZPtwBU8QovUoFJ9UgAECm4MXjFpvvcQxosoOnb6gHezfw6gLvhk73buAVo8UdN7
hk7MQtABmVufRQvJBRB9oJwUYa5dAWmRF95K5RGX/kmLgtf5TaUhLYAayd7g2Dt3OcbXSjLraiSh
g/YR6Atm/YdCuo+/fn7lkpZa2EI8az7I+UOebEhETn/VOLOHqYay/0uJ9dP8q/zJPBeBdp2i4K0Y
lKeRtWfNfQs7rvu+OdsqDxaIORXEnJwwquzNU4UXt8r+ftqUDjYVq4YWr9ycqr8rvAPKIOJzeg5o
+5hfjwoNK4O2wLbqY/6rQThd8bY+cTkurIYqU6TTArOVKui2q/sjEAALoG1qAaCvnWoPomwlNJoM
sqdbX9k6OMSYRvcyvzEN91twnZem+nhRfyVF9eQh0aeboEj3PVJ371+S5j0XKyqoKIBaofQ85g9g
CAOCp0jPzV2z1AWloYBZ2N5pvMbOPreacrNT9yFaytFDXpduoeR3ZyAsbwlXpBJbxzBlqZ0FqylQ
r3DVMeOs/UR9k1yg2BZefe6glXEe4KElDS3H2fTsWRmUWv1wHPvIuUnvJ4srTr75jFLL4FyReKCc
5j5fUa3hX92TluUfvp6wGtzTxjOjTSCPPuwUUmzXv82vfhzh76gUs+raZf56COokkNrbQOu0mV3T
gs8JaI06U5qa/i1zpjdXqKQz03MSuk9dU69jg5XAmLaELNdSBzumVy8QGK+VMr4x5V27A1USEUdB
S5TPUR2HRU3LD7ZXA/7QfJVOYsRv291jP1hKqR4Uo7k3f6rUvVFf9E4oWPOvjdGvirCBnJ18uwCP
esBH89NBH741cEgZP0LMvb/JjvQOHkH2qwE9EEjlBzpnr0rZPOfXFNr2B+Zjb1ZmHBtDHXSX+T3O
Z3aLpx83w36+Vk3g2U0i9llt8z5hi4w8MnEgEvl7ZOCeMrBPABVKIFCYaK8xp7gOHKoGElU28mQA
jWoQpbRoPge0t/nohnZ/NV35XgCbatzqkyEXolHy138j2kwLVsK0EZdvUVWdtBlblbxPCDs89AC3
gbVi1CWU3zWoK5O1eZSxwQaBBc/v+hefxwWOVbH8SYFl2TM1q4ShhHC6LcBp6YiKwLVm2tG8QB0A
1zcddinuqBmzsb+ugCT0DAPJM+k2+RgeVfGaJ5zWrAfnkwY/hyfZ8yalvkxM98VwWFeL8WD6bxUq
RNOecY58Es3f4Y/15n8yRlhl5EQSSRS40xcdcMzQZrxsyHWW7XsarBMgZI5OoAcoGeT0XQSkDEIJ
LqDgngMvU5iu4wh144PT/WnBmxVgzhLIKBiYjg3u+Mi4jDMNTQWLpjQ8t6z/xd3VbKeNJeFX0enN
zCzw6AchWHSfYzDBjo3bbXDSycbnAgpcJCShHzCs5jVmPatZzG7eIG8yTzLfFSitKwjYqDpOdy/S
sSGlq7p1q+rWz1e44swAmDYHcFoDTewxXGDU793W0H1cQYcFdgUxkfFtBOC1FQDYjAA97wBk42hR
WQCgrYGeAaOOiNHiKlH1nz1EzwQ5HL+LGPBu6Ae/1QTeGw48SsM7TxMV3UfeWx78agAcLqxdLDAE
of4YdKoIO9WCD5Nq/0nFtX4COOgZGi1+qY4nALriHS1EN/AS4SxInYlwo+BWjHG1sbt+K5pJZlZ4
8wiIQVgpQDqtlwC5Xi6vfOexBeBOKLr4Zg4Ax7rV6It/CT2FEfaXeH4QgaUTREGR08U8YbRi4XaG
69TKqFxEKu8s0cMVIFnlAHrPBwSft0IFjnMreLIEQJ8KoL4a+j5raAeOAODniJ5TTBNyHIxKEdO2
HAx+hjKtvH0yK58evfnd2HdtFwlQzPeddYCBXW+p0eJ9ZfGEER8z/tG1ak9dYCtNncVbYPggKJVg
/AFm3wz0KaqnpgB9dBPRW45Zpj4i8fzpqZ3oQZc3YlTOo5a+6TnXsyBQMTJxjM7choVK+TmmQ/pO
gFZ2v28+NgAQMZm3jSiqAYITIPCm+YsZTFF4PUUTeIDGisc3jw0HiHqRaVzA40Fhl5O0H33/Yqp6
S4B/oupybpj9x2j5c+Qkn1B8zi+8dlx/mmI0KFrZAsBTqiu/juYBV22tgyXKoxP8RdUHwH5F7pt/
XDVqvXEEqCE0lk9Q/+sjRKTFrTq6ElsLQ7tVA+sWoPleK3AxQcur1C+dNe7SFe/RAVUU2FWNkRtN
P41xRRg/XVVdjPY07yZTzAABUksNoI+YjLNCZvBxpr631smv84XzHv0EUduMP9Rr81kXo53gXJi9
qQP8pkCbVZB6ttD1UnEuZ/U64qqG2l5jFnHVa8QA9sEinARITkghN40ZdHQVDQKASXszbwAEaRXX
AKXuGq1xBYEEVJBhyja4EaOW53pqovZwChypp5qGbjl8yfGdX8211+PRcoWU6ByzMgxENCZPw6qH
GX7mBPUc+hyj7B9DAN2Ml+NWMAXk0nIq8CIqmEgUIgI/q6yAJTpGHh9FFVfzJEKvUQ24a8vxZYge
vgsMVEacMFi3plXs3tqZtUM0sC2ryYNTX3aqjxHul7iGNrUHdF8FLYwSFIYX86IMQC41TKvfCJZW
q6I3FojSoqod49mBqcQfW/6qBzDhSdOfo1IiWo1iKwEO5BxtaGgOQtcNYoSzqjuCVGIM9+oRfdho
g6wBiKfmokxAWz1UnqJ6c/7B0zADcFKN0P1cBxAEagYvZjP0vz0h/Bct0S24cLoAYRijYg9YwL9D
EvU9d3hgjzj7llnULXD8BYsZIro8RjmgHa7u7Shx4y/44+LTFHi875/2pQzIfD8hxU6f3D+Mjq0J
3GopJ5suKV3vIQouUN3jZGQDM71+ZgkwdlNDCd02K+ui8GX7sdY4Q6czEqM1AwKFerr8Hu9f+YZP
h9/uOd85tP4Nc65GQHFHh3Q5BlhnSPiqddPSDbxnQySf8wyonmlVVIiaUHuGqunIP+NxOQn5mgx8
MwY0UGFXigOmfqYhamGhag84/uI/mQMQAVWtIg2/KfL8jt7dQgq/1KtXG2eW0dDQwwYGoP5AEMxv
vnlmGJqJRKxpVFGYWtO/u90XVRTlWGCdaTWcfvyhGg21JuDu8yzA7mu6ilEOOpqUainswfd1ABpl
NYCpQf41FJmgitio12sWdjnPAVXIf62BV7c0/B91Jt+ZCtBR2lxSCBoQAhTaoeIYp0FD+bXEAkM7
09EdqmNUVl2vgleofn6uEDxDXXyxqa0Jd0epNeV2tM/ofu0LmbLd/XxrRYSpQD01kDmkrwrzunn6
b+b2p6GfeLGw92Pue6mqz30opo/kfpS+uyn1yn2a2Yl0Wdtnbfmxu1JpYW1h/cGE7JeX3A5ZiCrH
9IPV9q1EfdmPP7SYx0YsP6DFgFL4bRk//iCtMicqh6h2Qtv2XOaNMlKChQ3IRVnCXfuJD6VCMa0G
y1KWbI9hCIxyBz6FtoJlK10+T2yc44x0KgIqwZMePB7bI6UXs9iOJOpVqIay79ECgZC5yvnMDjF5
JyOYrh5uCnTTV5+AxXwxBYe2tsVCPhjYhW4MINuggUJMTvma57mhv0+Av3hEu2Itu3ov/3y7HPH+
ME+W+qwDjDfw8BpHDq8/BA+OfEc6Oq90wNtJyCIui0INZvrIRkFTYU7SIUE4/1QUMbTYFOlueflM
2Tr3YugpMTMqoyN2TqsJp1Je7wvpFhkAPKJyFMFVP7AzGukqVVNY0jLLRNdwPNl7dlPjU4r2eRIJ
zVAQBOiEkozoYaDG3jUbmtHY0Zf5bXs9VQCXPdfPlbevB+zzH+Con7sD5sk7vLMDyW/eybMP5cgP
5RlZ8OBkOT+BqpBHea3iNl6WbNMGBl8yywilhm/nVL58tU0/AmNTz+DSDtf22F9wT1JS4uZDsHgW
JrJXsHM8T1h84o5htKXlGgTLvbC9GQud7L0Fr0XDXlkuXIV20XOsEQhcO4oxR1NiAvyB0qttre3h
RLm3g2Tg8mFGT/BChAPK8gJ1/UVeWAgilSbLQt9W0FkLV1cSNwE+WJp4yLyhZBoF2mFZqh0+gPmC
e5CREixuEGxgB+FZL7JXEt0dPyZ5sdrs2OGMeTJZCj7gZiVzt0FwOFqhj6CudDg00aVcdtcuEw+q
R2IC2q3L070a7ugITSMQhquYufJqNQIuvLXDgoBpulGeCW+Zh674lS1dUtFgXp7yDYsXBWkQ41HL
SsMNjydJ0UNBgLw85R6GCjOnuGQCHt9wqPfY9qLY5jKfRQdYaYYkT/ZsAFCscUZLaDU0uGU/7s3g
POuajvLNEXiSEUrpmgRqret7rBCAMQmOSFfodmmxIopYlr+3djyxwx0rp4lZvqVp++GSybqCwjQD
46EQNkN0vfxq73C1xHh2N6OUygNFQO4ewyULbpWuEugKcaLtImGNQIB7qdYMgVuU54VOcfnoBQgj
ylQJTnJvwXCvC0cSYZ2CxUt7JBsPXScQtd6Sx+vNqZOXTHCgH5wQLJacyzR/UfYwb6Oy1xjuPfLl
2+NuTCt5sS+4nYOuYDyppDF0kS8uu3ZoZBgoexzKAk1xuenZgDuX1LJuEUhIaxXgmqs83Cq3NkCs
EK/+6Bc2lUKV4n5zCDkIsah4dbqB3QTrumxoj4r3StEeTGAT7/2hw1xJZSPfbADxvLzQHGq4P8iY
14va6YhaZxmtU2N2+dX/bik1YDeEY/nYiJxn2XN+n0TFMLbATypLto8BHPLtF6nOY2TzfGwLeUmz
jft+m0vESpuX/atnfb59ydRpEckAidJ2H//godu9mQ/zeMZxH8+/TUJNZHv+hBsBmORCrJQganPu
oSxYMqQEQZCmH0dLpO+zw7rx6bOfTrdsTfjdshtLoL2aSZh4I56tTqzVICDbmjDJMaYIJmTBXIE6
iPujgjlrY8m3EoWMZdVuSlT568V9628ZMcETkiIAFHZgvoO0hVUCeWv5Mx8TY/PLNQmuIV9qFtJ8
src3lm4etUjH89UtFtjKOzscSdcHk+CGdjHlCOLEknCLar+yMtIer4I4IyOko0aw2PY8YbEPFecq
AGrzbEl91AjEpB3yOJTJUlwa2vGE+4HsVlkEB7GPE95hs8I9R5Srlt2+DgMcRUZGbF+dYPs6k4LG
303gJy++n+4KAsZRZSs/3ZC0Pv83tpXRX64WPg+lUweQz/Lkr21vJUnvnqqOl/Pihg+KDoBGEQO4
sSMf2OTZawt5QEls9uPpTMZ6C1wQ4LdlZbeLosAxi4Zyvg1o5BSkV34cy+JAEgdhLmbLZ+tL+WsS
8BeR6QJRglPchSEdFsPoJLxNoH2LAVmNwhh1/bXQkiiLlFhMkZq/5fC5JaoUij2lKtsLjSInv1GW
lSaPIpZIq96td3q5+rmHRy/X46J+PnvK6VpiW6a1U7KnU2RjeyL8KOcWdIpsbE/U4zLlxi5GBzUC
u99D4qJYDkcRWeslI7k2FoXv5fev78tXEN0g8C97n//lK31/9vnfaWXTXfj5P94QHXPZcoUO1Q0C
XvcTwFPKR1Egbpa2Un3mrYvKTqeoX38Y75xCigQ4LsEO6saUNyySHAGdIpmMen5e8GJ1k4DJvSVb
82JSUq8R+Icfd9xunSLr+5HPBmywlMVYDEMt6xRtlOjuAT+eTn69KJ0unOI/YZju0xgXIR7B18n2
VWgrAl11jtzlgGHIr0TYzJ5yugk+D2fFhDaBJ9lk3thlIzuaZCvcaO3sp9PX210xUd+ZEUrJUix4
khQ3jeBoNhFdtCU/XUy+KHvgW1BQPvrHM0qCBxR2oBdy5YZ5jkyYwKIjLybHgykMyyXin8q1+KN3
fp9nBQaNZD+eLmZXHvKndsE70DSNhLK8dRqF3/iWBbJq0HSCjbteheMVRjUUSBsEVnaTqL72CzE5
zSBg8cYi7qFNIBjXbM2cyS5LCM71DZPD2BpFKgKlAMzfOSImAZdR4YH0UUGWKVw7xDZGfCH3IaKV
u/zRA2G2Kp5piuj1rR3IF03NIoh23bEQdRzuvor4tF25rB25Q23qjiBTFK/foeeZBwHC+FG2aamd
VgmkrodiKBZAbUiUNQLp6E/Y7oVCgGOU5XOfTQH5UuQ0Zn5RkOaIzGR0Nj4WxYpxIxRu4c6aKTTS
w3pg72EHRXnxO27HHpMr5ShU3VWMPHGwPYh5bmumrhLw+zrxWDTh4b4nAMCG4P7QA0Rm7K726RID
g34JDmaXj0aobGuzKM5zCCNCDlKHhnhW5Xhvwh0fjsgeFqH2xkIJWvbU052+1D4w5RrRavd///hn
5LAVU+75aCwpG3SnYpQfQQy/z5G5riADI6cdLL3RMChqqBAAdZiT7NvzhgVsIIpw9oXvjHzl70qf
Objs8RnLdkHoooZVw8w/go25ZgkPudTTB0gPFfNqCDy6O1ZxeWWIwQ2VKEry698+g2CrUd493kOZ
QHXcsCCeFJyPDWuOmpfXC/9slELZ+E9+/eLQA1kk/6v2tgIwreWTnpV9kv3yEJ5Ak01Ecbe0eQTb
tik2zlOlOCcdXE4A4hHyIE9ZUwmuglfon5SIUmQlrqKQ2VIpsaYRMBdrnUtrpWggwEj4UYEFYsxp
WefwOlkyLllMTUzpKkv2xkbTvVznAeSD8nR/Rl9NRkWoeI0igv0LcAdDiaqYiVaWBT2WjLhyHrJi
+kEluCz0VqhVytaY+t0U8ZaHDQyPWLMCgFy4bIUblE5g797D4VAQoJXMqU5Ry/bBxqVBYgpF531H
9J4plzYfY/5PnnpVVymUJtKAg30+EvwLaCOKNrfzQaJ0k0iSly11As38tfVbgP6rmRg+aAHosa5i
cvHRQ7XPfB4wqoQ4SJitDByozCC3BGja1qS/pII+v/7fzyMAkPJauhFQnMqWj8s2LhsyyBBFOK3t
Kj3mLhjwUvKnR0ACllWxHRRt2ihYkCR7FxYpeXHpH4L7I4EQlS0xNTXH2w6Ol9vegsEhGyfSirWD
EGTPvKDeoQJSvv5gmmS2/q/dSfMC2/62HSsZNtof4sydh8lA3rJjnD0uCoD14hCEtMikycIBKmQy
oqlBz3742t495wnjhLvy6aCIVIrV4jjLp+Pode/4ekXRMe47EGOJNIVnc8sWDJVpe6I3FAmfFlvB
L91nxCmiiq2C7FHUb14Add8rKHuKOF9Gd3/DAkUSBSCaRWxOCh/pDcgOJxVYlBEQLhO53IuihPES
1ywpFa9RxNje4rAUthHA0+VVx5YdXRYC9nGnvJWiwUU0aEeiklG+fFLcA+4AXhT7wpmR68ko4hC9
WLnmcRylavvWXnBZVVFE4/GIm2RYuN5RtE73ge/AR2yUrr3vD1ihepICJEc0zm6Y04Jg+tE+pajv
4ky+3EUDl95xQGoBoRZViWlL2kY17KT9KCr/Mb4w5tEEj0QT815Nr1MciofewScc9eeO29gmkGoK
bSc6hSvegruMTH+meVIPhiLA32Oy46VbBNptA2yMScTAG+aJfIIpiuE39OEmoVHStWerPFdMkhrw
GBhXIQAu8pQNtUFRTICDtVH7Em3NOn79eb3bhLi+/ykLOiGiO/i0x/F+Xm8jNvi2Ze90UGPQ61sg
Ehk8/pXwos/DsViRXEZ4MLH8zGt7EyVMBVQ5irB+MxTl6dIJJjAeIi4mRZ4o0tAt3/WLjaYURRPt
IXx5OeZEAYq/8YxFl3Ch5fR4vftx6/yGuY5oKtjnNVkE6ZNOgvJlKcyAHHMmJacHGnqoWED0SRIN
jQI1VZSgIUYiGVCtTpA/ubPDJHvvNLhH0YX8gKGlhcViBk72mNPZ+w6dZGsMXpA2Tj/edXqiGdj3
z3KANNs099C1WfjT/wEAAP//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Олень!$C$3:$C$9</cx:f>
        <cx:lvl ptCount="7">
          <cx:pt idx="0">Україна</cx:pt>
          <cx:pt idx="1">Чехія</cx:pt>
          <cx:pt idx="2">Словаччина</cx:pt>
          <cx:pt idx="3">Австрія</cx:pt>
          <cx:pt idx="4">Угорщина</cx:pt>
          <cx:pt idx="5">Німеччина</cx:pt>
          <cx:pt idx="6">Польща</cx:pt>
        </cx:lvl>
      </cx:strDim>
      <cx:numDim type="colorVal">
        <cx:f>Олень!$D$3:$D$9</cx:f>
        <cx:nf>Олень!$D$2</cx:nf>
        <cx:lvl ptCount="7" formatCode="# ##0" name="Добування оленя лісового (Cervus elaphus), особин">
          <cx:pt idx="0">433</cx:pt>
          <cx:pt idx="1">30792</cx:pt>
          <cx:pt idx="2">49558</cx:pt>
          <cx:pt idx="3">56294</cx:pt>
          <cx:pt idx="4">76263</cx:pt>
          <cx:pt idx="5">76458</cx:pt>
          <cx:pt idx="6">100461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Олень!$D$2</cx:f>
              <cx:v>Добування оленя лісового (Cervus elaphus), особин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7Hpbj944mt5fafg6cosSdRpMLzCkpO9UJ1fZrnbdCOVymRJJkZREUoerTYBgscACydXmKggWe5Hb
xQYBgmyyN8kPsP9R3uoeG92e2UnvooMZIG3AVbZU/ETx5fucWL9+WH71IB/vx6+WXqrpVw/LN89a
a82vvv56emgf+/vped89jHrS7+3zB91/rd+/7x4ev3433s+dYl9HIcJfP7T3o31cnv3Zr+HT2KM+
0w/3ttPqhXsc1+vHyUk7/YF7v/fWVw/aKfs0nMEnffPsw998+IcP//jh7z/83ce/+PgXH/7bh//5
4e+effWobGfXl6t5/ObZjwY8++rrLz/2d6bwlYRZWvcOxuL8eRZmOE9QkRcZTsPi2VdSK/bb26h4
jnOcZ2kaR2kR4vjTky/uexh9I7W/F939p6u/bz7fzeb+3bvxcZq++u33H4780ex/eKObNP1+Kah+
murN6bt3+/rHS/1nv/7iArztF1d+UI0vl+b/dut3ivG3H/77xz+HUvyHn7kMxXOUhlERJ1mBQpSk
sNA/KEOMnkdZjiJU4DzCEcrzTyv+fR1eifG+U4+fLv70Mnwe+EUVPl//sgivfvPHL8Lnyf1sTfDL
6n+HVb+3O36nBf4ToNE/fPyrj3/5c+JQEj1HEU4zVMTF939+1ABPOBSGOErz9NMm/37nX2l5r959
uvbTN/6ncV/s+0+Xv9z2V2d//G3/4T9/+K8f/+3Hv/747/7Q6/4z4b94nsWAOEkEix8WcZb8eNmT
53GMkjAMkxiHSZZGnx79/erT7fGh/er60bi3snv4dO+nV+HL8V9U48vbX1aF3v0JVOXff/j7j//6
47/5+Oc/c2Wy50mehXmSRTHwb5H8mBEQfo4wivIkL9I4RFH2afG/L8xv3GTHfwkvfx74RSk+X/+y
Br95+SdQg7/98F8+/CNU4C9/dnmUAS+DNoIvYVyEafRFfwAsoSjEOIkShFOQSj8uw94pdj+uny7+
9Mb4PPCLMny+/mUZ9q/+BMrwHz/+9Yf/ASD1/0CnJgj4AeVhFhZ5nOdpBkj0A4GEwid+SEEe4QzB
9/iLQuwex/5e/QsK8XngF4X4fP3LQpTVH78Qn5v1ZxNIv4DRk5f7SfroS9L62WrwC1X/0y77J1Xm
p7jVf6Z8+sU9/zbm+EkF+MxeP1tP/ELPP924faasn2v1f+Hk7yO+n7T3PznLn23x/38wzP90kPc5
0yzv7X31XRj6gyzvD9/9VK8vhv6hTPX7qh3effPsySF/TlifPuG3w773Xf/7rx4n8b/+5pMlFp+T
0U9DH+8n+80zlD/P0zAsiqyIcB7iFFLX+fG7O9HzsEgRRCB5EUPOhyHpU3q07TfPoN3CJM9zSGtR
mhf4yRFO2j3dghQ3wVEBPgX8YJwkOPscScO+W5lWn1fkt///Srn+SnfKTt88i8HZP/vKfP+D3000
hKQxh0lkeQ6ZZBwloLbNw/01BN/w8+hfbXqBqfFc0aH1mmTRTJFV6jRPy0ityQ/zxE2d9qEvg5C/
0NNtP4mWhp3fKhO7jrb5NhGmxUrjHB9YjxGxa/M6Qr04WFtUpu1vbJA05dZ2Rbnaax4K2iSh+lZc
J8X8kDiNjmgJXsCAU9jzQ2ZZRpJh7anIoxOzatgPWFKv84SkwcBJHEYvx3EtERIN7SSJHW9LnYf3
jklOY1wGnUyrrg0b4pCYqB4ST0ascuLi7tKPbXKtQkRZZBRpg3wog0aOdF1UvW0NzY3xl9mmZ7Lw
7qiSEJNFiOvNsY6KrD9JMWYkS6d2l05urrPGFmQ200Vm7EJkd+pxtJHE2ZOLZVpbyXKyFkVTho3n
xBTtRGQhAmKX+Fsm8pIl2THNk/fRsLmjM/K2QfpdWsw92ab2/TT131oTRbt53VIa8f0sVFGyqL/M
fDGTISnOi0VR7nNfNXaMShURGWa6kkkx0iHOqmKdi92AtrdcBrdxP21E5VON+HKcwrUqItWRlc3f
jjLZN7gW6rHlM95xlBq6srhspyIgcdHPZc4M8VyVnUaHZubHrohD2iv3ahJsP+jlDieHtUjvYasl
xLeiXsdRnvqloKniU1ms41zZoiWOqbXum/xNjn1LtBDp3rL4RTPbeh77OxGPlugXUqCbrhOSSBEt
ZSPVW5dnHUkVuuaz8yTSE1l0b8hY8IWoTU510SylgsONKhVmIXjgnio9XfY86Gvru77MOnjppXiR
bF1HvFyDcov5vikuOr6+GqdoH6ie0QKJjQrNjxYt29MK+1Mfe+r7lJVzj4vdPDSEJUNLh46ZSmrY
lTh41CnPSXQc7XzLojQmhecRiba7tNuO4bROtCn8ubHsrVLt2Rbk6uDm9dA2zUqDdghJtrA3RrqU
crw5EhlYbeGXC9wNh2RYzlmkLwqm7S5LZjobg0ge+/M2nd5vMbtoEryf81qErDnEEVUs6/brohmB
3v3WbCmmXC5NaaHL+xjTNQw6gscuIZAXhqTfchoGkh11yioU47tVIU5cEww0DrAm09DtB/gbCm9q
ydxhsLw4c0NKBid7kobBbllRQDCPXrO1OfMsOXN+I/2SZ7VceeVwEVZ6BWQQW7rUyich4esgySay
2yBziEY2vdzMeGKzOR9yQ9kwCZqJfiGTSgIaybyjSQcA0A8WGj6ZeRWhTFZJG/CyzYP9ErVRFXSn
gDVdvb2TSTse4imhpoPtNApxzhi3lc43WJM1rU23ofMG2xdrY2PSHv2YobpdWkM3U5wp5VXVZQbT
4Cxd+uCCLWcsNOicc3ecIjftJymOabz0VRD2TYl0T4IpvmlmHO+77qUFzKvCODWHAYk389ZUmLmQ
rEti6eryG18UbhdmipHZiZYEsTK7OVLmyEd37ObJ75OkDYnfCl5GaqdYw09IOUy3bIQdn8hjuM6c
RKPMyyZbL/t+68ggV1qEfe3xEhAUqX0Uzftm4STD8b3qwmbnNKv4sl1CF29l1uSHeMkWkgVxQSaM
ciJZ25Vdn86k7bAgzeReb4XGVCYvVTZamvX5gw/NTILC3jTh1lWF31vjCHsqSpY3nuRYPvB4fbU0
8zXKuokIptFZFDQbvLhdjvhiHDFpMLoySXERx8tD3PGJ+GgOqxbx4GXIEmL8y3HNpkvkmb+Sxtah
TcQp8dHF0o56h2P3ru/7pPK+EKd1lR1xi0pJn449GSeV0mIBnPJ+fpUmeckZMlUmxqAa4rwnAIOc
4qwvyuylnpoJ+j0MKKBOGeSZu+Q6vWi29Mw75PZj619E7UhGJTpYbXwmuMurLGkvwzX41m4Sk3gG
5PUq3UgRyXdu9tth2wbKGPJ1wTHps345pVMErGcdjbCxh0EXHWklRhTN2Vpi+FobyTixcxrsiy1/
5M5YwrnfyqhPV7q9gX2hiEqz/tJH7Z61cb4PJnM5Ls1Y9vFwnXtU0CmLK55iT7nYeJldLkk/QhGx
qMzYvOoAE53Imx2f+XCwgGiLQ8clSGTVds0+m+e7borqJEg4macemiJsW7J2Bu9a3tNscXNp9bRS
1Sno41GnhHfLRrNm2WXF9j6c5vvAjZJGGapQz67HGV8GeY/rpMgPjW3zygzZfV8kK8k9VHGV5oRi
dya0F3tXnIqObbvAn7hMLoZM8l2XO1LE7aHH/o4H75civpJ4GujSzaqaNLpJU3tQsnCET8nRdXYg
DOevdaAF0RIR79pmj9L2OjOzql0Pez1Ae9VGSYl1JMsZ444kgouzblv3acTmm8wkL/XYpnTxoy4z
3uD9uACOT1tGRb+Oe7yONLZoq7fcx2RsLD4BMu+Qmm2ZD1N/EpudL5sEWoEnW8lzkdx3WVal3GX3
axrscsR30ip3H9ngKDdBh0jkL/k6LRU2fCi3NDAEG6UqFQ9rnftEl2xTYdVPXdkvfbSfY5jDMnNV
NfC1LIa7xcYjdR0OgP6mFkh6lgcTdgc9q+nMyYEgzS11WPB63uKUKN1cNCGwjw+DlooVAH5i1bTM
6LC16r5PkD4EMokI1tO57yZVMuNUHXfLPttmf7aizBLFO0DXmU20NeO5W3hTmyZxJPH5vYk7uUfC
jgDwqStnGSfQ/k0p1nw4bdACISuKQ4fX41aE62GKpmrt4HFDIoDYU0dDFRpq2rEDFacd7YAeykTo
DFDW+hrzKSR5Gyf10obXhbTv8cLkhSniu3xzy84vmaiXsR+eSDXcR/ZsDhiu4TgyopyLqR7bNTg3
LNlN28BvR684aTUeqmDrJ8q3ZCAW9KFv0vVSqXDXJD06Z1lxCQq/EpuQhxkJXuZy8SRssz1q+VIb
mwHaFY4TXuDi+0f0DpeZjgTplnTeY4vwtd6GasNDu0+buVrHTILoyLgluPdlv77iXRkkQ3iUvRpJ
5Gd5jce+I0y17shXX9Alx9O+mFeKRNzRws8zafq5qNNtu0nXZiJokGJvAujWoG9ORm/zPssHdhTD
u1QPBd1Sw46JWs90opOd4vNBo80fwzifjgLrC+zmMzAp6nzSqbgKGLS+ctnZFm91OAD/84Y7ap1l
dBbDskemHajclntwF9t5MaPzoVVHsWG11yMYiGw1FY7DQ+jNddiI/JQH40GmKT/1idRlOTWDOyUd
amvgW0YbOQ2XQcfOO9HbWstuOqWpZPtxwxPs4GWsQzz0JAyjpBaewZqM1epNUTajvIeJBns3Zoek
n9RxC6NHiXheFWp9aql1OnHcpgTFqapM0gW7BrmHae5s2aBAlF7mezXLoAzFgOg24/HMmvAY6Xkk
OlRjNQ7BJR8tv9hWXcYsKd2cHYXQj+G2W7b+di70QnJlz/ppYmRBoyNhGtNlBZ2lefDaTL2tpu3J
Riz5zrdDXi6SO6Lj8ZSk62GJmr1KF0vnObzTnY0I94mv43WmS78kZdprXVm27PBYxJQFAMM+BbXk
W8pMd4ak7irrG1LIjpF1BfRA6z7BxVg3iJFsioAdE5APY1p3W55UvcaOroE+WrlsdTzu7JqZMpq6
nrhguuQb+BgdcEEAGB7doEjgh0fQo7KW8H6t71oyY3EcUinKpRn2PrAgDbpupLyZz0fbgEeQr7UZ
JoIL9bZDRVsOowOTFG12rwPXUD7Fhgo3CIrHMC4jy9d7ecnDlQzGTGCZFCodoBMJTMlQFJS5CZdy
ZdB4XMUzUfME8rTJ30o8ajon64vGZJeGLY66YH7djGggq11fFZPBVdOveRksvS2jPOeVFukBr8FV
oRYigpjkEWXwOwtk7VnpRwtAYMabTF2t4MvioEjpZByvzBx62m3b5Zrkw25JC8DpWZxlviNN1vqb
TSoaD0VWtmPKy9QuD9mg2oONDPghhY/O7X2eo1O4Ni97PrMnE3lyDaK6WOOyMO9xEO11Aip5RHok
SaCo6VvCJo9KtIKoHpC+M1FWgWk3JEmQrUXTnNY+vrFuEReBtBp84nv8CoNGLGejMZnnINm1Jq3D
mJ03gq/lEk4V2vVc9QQr/sq1C6dFm2EyjKA9p1HRpxksW5LTQemOynBrabwWu0WOMQhotlTZIKkb
NjDpS3ofAIIxnwcUfq3AwfPwY/OG+9fzIgWZZngHJ4aeJh5TxZ2nulmHA97CHRuyN4UPaIz6AIrZ
vDaheCsT0E3bk/VvHzsJ/2bzXOnYv9gsMHvGRnNqZ3XJsC4O2TIdQ2DWONlIwLqYRmn/Yk0BijsD
jaWberTDfRLgu1GKOhmaXbfoKrZDXUTI0bbNV7r69WFa4/eB0yfTwrh18cA0YVpG6WRA0npJpgxa
qBep3rEAJvUWYhZJJzvktHXR6zwXZBsYSDC2vfBcJFSw+dJrHh8KBTa0C31TydmUJhuCUmfFUTSF
OeRLtotTfTWIoCGx94r4Jn4wyPCdywWd0xE0VibmmrkIE5n3IREgpqhIyiyXehdrNVRFwy+XEO9E
J6kMBrX3LQQSYde/ZJu5NCIBainuiyF4M2ZiATQS73wSpLQfuvM2f3IR0XTWCPOyCfJ9nIQXkzV+
77IGEz/bCgXjDnVul0zsPsPDeMix+HbZClfHeHkzNAycXO5PwWbuJ6MY9RECUx8F/DQC7/VSv7It
escKkPMxQ5Z07bASFhh4vUS/bI1oSNZAPDMEkI50s6Twq0OayNUM0H/elsvodB30SUoCEVY4UqxO
JGQonU4L4sZpo5uKbpcRXya8Dat8MFdr5sFQjPeqXVuS99rBNPxCunQEBcuJR/m9SGW0z2NXgQ3c
hYlLSbM6WcU4KaVmDc3s1ZIXDmQrawCFW2o5r1qw1RRPvqfdnAH09q9114c7n/CmTLPhvRDgPiCA
Ej0P69HcKBXF0JjpRmcLUIeyhiBQ1rsMgqaAFQOZEv9uQWY6TqBZaSLaOyEY3w2ROjRTnu1TJ1vq
atxscxU08Uq1AhWwmYA0w5O079SbCMnLLJkKsjFcBZDb0cDD7XQlfaxwVXQzIhtP46MOQfc1TXKy
3h8UjtPDGvqoTJnUNIs6T1vc9xQAV1baHfPghemML9NovRknX7qh5i1MZpPLzSLSt2PoUJVwvQFq
BjSU0xu2sRLH8uQVexd3FhPVQcyxZXcCUhqI4d5H8HtHNUvCiWRzoapiArI0+Xjyk36dDJ2gS7ae
IEq6nnMIbxRfSZZAwfDEe9IXmYENi/zObG01si6pvvuJaNKccjaTiKGhDENw4WlKXWI6GjdN1c6j
rSVqBhIt0ECmSV/lDhIWD5wPansyRxD958Om18OKp+tt2twr6YKmFtoOVe8MdTqzL2NUbRHfaDwN
89Frd+qKEfg3BLfpwikia5RfppaPdMTsbsRJPfPxdSbEg9iii6ltqPH3UnaidFJYImPjSaEuQFEA
gqR+qRRkaFYliKyJAK+C71qRiGpW/CLHtq+TxrRk08nbIYjeNhv0v8zmcoIrVKI303AnBn3wjMty
nJYyLfKmTACgSyWTbdf37Kpxa3aRLP1OoXaXaRSD2hheMgkZUTqwK4t5AKKA9/CWnsR8rr0cJ+B4
tVQmsjtw1jbtxWs2O0tW311rBGFM3rbLWYs3DsFqm5W2Y1W6+W635hpKOTxRKG4rM62lFazZp+hi
yoHHch52pItMXAeY3wLQloIn7HxDwVWSR+1pdlNeL8r3ZN2W90sXnNaAzYdeLLWcx7yKPGDb1MQk
gPCGDNsMSyMzwmBfXC1rRhtI/Mi2dA0R3NykrmhIBybnALoD4pTwQQzxRCKE2zobDAQRcQSqJm9L
nEI+g0FprRawPJpyXG5Duhuk6Y9TcMi7LChxUbQUtZBej4DztRxsGZjYUpusZbxOMxm3btmhfCxt
tI7EBPLWoXYPDLbnIQZltdzGuW7LjM0h5S4G74b1yQq5bwdQdWkSo1omqSWiB2Pl+ZXmCwArfDA8
GQhitLLOIO7Czq5nPslv8ZZNpevmbScY6CCXQqwJPJq2LS/HUM80xdMtF2N/riINkTs3u2xUZ8WS
ihO43RcGBwu1m7pTw9qeoZC9nr19jDWxSAPLyPa8yay6CIrmfOZgwKQ4gwweVUOUpQTY/l7PLCyR
AyHG+9rgpq/kMN064d9PeIGA3YoLDqlPbYvxLtG2g0gbJG5vskosZqIpRMk0GvsaxLmgqZ2LchON
JkMG790YReUEuVIOgQJN45iOFqrF1+X9HIjlKhLhAXDrCCRxESk81003lUMRRBDpS1POCOKtrNfH
UBtON87rNkzG0ncLkPNmriDfvkFuARozygKjBhHNiqUrm3CB5EzqY7b2/hW4kT2L863sIsbpnPH3
FvY+E+u1m2aQtSF/D1vE0GgaN4qauQb8WWkLhgWOQDqShxwAOQ4taUVKLdDbPl8HCH8gIiuNkh14
zEGXbmk72hXoSjXdClkW/G9p8V0Y6LM2Ny+Eyxaady6gkwjebam66jMgS4Yg+cg3D5lpXy+ROc89
OJVMJ/tEqZeLjEaKIy6rNTnpYWouZAInD1rKUt0EykHAns/kiRxj372O0roQEP6FvQ3qXqw9ERmz
u7yJStbO3R5vkSgZRAwk1C0Jx1WeM3+fDbkoVbfUbcRP0H26CrM4oCP3nvYvhBaWBsNyHzmQbcXA
dlnjwv0St3XYbQFZlk2TDvqyZ6k8Cg6ReWeSfToheDpsD3Asvbm0xQD7UfXnYdSLc+5WRJDT445B
bt4ERVGvkA/q0YNK4XaFEK6XhDlhdoGWNNkEqlFnz00c+924RJcdal4mgFFUBbB1MXuIWw75SBgI
4nUT7bJAvlQOfAyKQDKEC7+2jQRYmZWh3TINpIeH7oN09KTPc1cOFh/bLowqNzFofQiUrCpApLe6
IUGbvoOkPKJD0pZTuh2U7zbIqrboEIOxT9F6ZyY/11HH+90oZgjb5zPQA44iBBms0ysrOWquYYXH
uo+jjAY8OwcGQJVG+noeZvnkwu5Y1Kk65zPtxFLaJkDHLHkN3uI8KdJLIDzQiGN6YmzNSc4KtAPk
TsiSy1uVsyqa476yUfcg8YwJEnNDwy2+bLxtS5db2KEeQnUE2askRQNZzCTxsttsf4JcYoVTFKGp
jZftRSTjGxnbfa/rzLqZ+MH0B1HMd1HKbgszLFU73qJCeAJHYilALIyOzIuVpbedg4hNGmTLNcsv
pg50aBqCzQAtT/2UkQ7D6WEoZUGNnW7kVHCqIxACg403GrWuq8K5uE6ibC8lHJugAAZvStC2YYC2
OfSAWMCttDnYLJ7zrGY5uDQVjFuJ7HDdvg0xg1Rm6zzk4GwixhUjCZMVDkWitwM68VlllRewR+Zh
qHPVF2TgrdnD6WWtN/UKr15AfOZrE8lb1PnhdPAyGYkQwEy9U2W6jVmdnyETvpsspEvbBIeUqYPN
FQQTiIGmSgMgkW1OXe0dqxzUHmiu23UKjjyWKH7d28s4gaPPxhDG11uvZQPZWsiojLLr2foU7HEh
KJwDlE3PiysLaX7YvywsHGGFs3QnxHBfN8Ma06BTd2HkabPl9tghOHrSUw4PN2NfxuH4Kl/sS7RG
KR0GDbmYmRjIwmCFXCraAZCQYJzji81DKghOvF2q1YU0hnimVAwOnHowG5BTKYLGW5PkMVH9IQeJ
djSg0BcdkTD3az3DXpzT/p53+GFIBwWxO7Rbm6V3uUETUcGUEwuQ6QfYKqOB8ymbqricsyQHjyR0
6YPCVRwOkkC4m5usXYZqYfMV5PNnGYvOEQItmXBGdNNADtom7W4sWKVMd9cG5lzot5vbicGruh+z
27a3F+Hmxl2Exd3Wxu/hzREdluiGKfB+TeyvVzjU3HtWvJfjcooaiKxU9m0M55dNM76QizsrYkj4
hJuv1crPArQC0zqaSDeeRKoOfdNmB5XMYIQLs1Rsim/DBpxZMhqqn+jqKbdVOoyIyoaMRHhZaTqE
M+3b6KJFK6KdQ3DUjlOzQ1OYEbQttAu2tOwEA781tlUwd5ykRc21ik7piOhqUJn3zu9UjnrqYi/K
NFjOsYGzCjMVks5hczthBw4qjG87lgANh6A8Nn4p4wb81tqyC/gAYhZjTz3oEbtu7/Sq/g8zZ7Ik
OY5l2V+pH0AKAYIAuekFB6WONqlNbhuKu5k7wQkcQZD8+r4amRnpkVJV3SW96UVoiFt4mJlSyYf3
7j33QQlgMM1gFL6tTp+Hg3H7qOo9Hfpd/Tlt49GudRaPi/lVT2SAAICmJJDViyN7dtDZVRfExZH7
s/GC9shZ8bbVYTPvK9qOkaU29Fb4WhYHH9q0AUcQ6bN7d6qquC9pnTQFf59bThNBR2i3KBpz8DXN
9mA17td69T6HaQiiQm3vnap4XOoFk4byJQaDUoSb6zzmTm9CKQMZVpmGlDToKdxE/71sM4gH9fPt
gIMo3uF8EpynKApxHxo5fdO8DxJpIHmWbAgbZa/uUKxppeqok/IMSQ6EQ1ccUWA+Rz3vqBqCFEkX
6P+Nn44iR83Tax8Rjgad2tehJgKCk7jvlH7kxrxxgda7Y71NeVuWkRnZsc4zdEKcXHz4KIPF0ziV
WTi06iAKiT48g0CXQf0aNu+6LLSJ80HHQ1uhaaKFPbCxedUG2kIVsLeqrn+R0j11m3ktmvbdGtVE
bo0JauzXy4gmq636ZFBAC5iDHmPRqw/J4MvRlQMF/1Cu5lNLaN/9l2fR8ngDJk0xsDvaN6eSdO2+
2JrPTk7nKRircJW5s1s96UXziimqCDhcLMQwEzM5O5Q9c5hJdq99/1WhrfIMeR+yYEtqUCqRN06f
uineXS8P0opDJeDt3tEcoupB9HyJnMY0sY+xOpqWLnZlcS+pkCEk1ePAcvAgbR12FTnScd1NXWOS
wJcytBggAlvHy2xVnLUjDPGDcZo5xOEOoSbuFaH4hnZIKOQlUxzyaaPRwhlLGi1/yQZnubtRfIRN
/dAtPLZNN0VBLXHrwcaAy5yHUxk3JcMTyNHMLmN9WJT/KY04Lh7cORv4Kqkw6SeuAy/e5KY/UTtH
FWaosG18mG6ec5JZflhzioHExfuYrYyGBd3FyKrTJDASCALXnJLyy0rixXQTCgbw9L7g3tkxjuvM
g6YDC9OZWDrb96pzpkgrXcNCxrgnBJGxqEfYicOt4/T73TaEWvttiOq6m/saNnmFwb0L+LZn3mfn
eTJCZa2SBopUIrycp8RUb6PrZFFVKJ0sRfdg9IxzB8UnYZild1ybOix0GRd11h3Q96xhV9vUJxy/
WUcZRhq0sPWPgUjANrkPPRNuMNRjBtPB617ZAr7HGh1xVCa8f3eLK1Fd9eIvUWNbC0dqwrGuF5sy
P/vGdrXs3tYJMlAwoQlbcPXpOrHzkrtPm0MdqB06CLWT13F+K885DvCkFUPclf616jWPF/AEMAnR
k/l9GWei9yCL3k+jNFE2OskwKtxYahwiUakg1uCC4nID3EJlOcKawU25Uhq2dPJBO/kmCnIo5Vxm
VwHLsmuljiEHvjVEQwpaoDAMT5bbMa6UQrujp1+y6++1mCSUrc1AUtz25dCMeI7K/OzIVLN8i0BV
rFFD9YHCpz4KQu/owl6LwYbAgrLdSuZPfLIpD4gDz/p23fJ4mM33rIYyMScmIPFccR76snWjsfzo
Kb3T68wiEmxOCEu+Dlccl409tnDQJqA+SWD4O6ydJzADetcberXZM5S2KlqDL8oO8iIUOTirS674
oPcV6V51Z7+2WSbMjDvDME2yHrZ7PwEmAv7VJLJ8Ux5uPe7jOuLOQHM02N2yuOfRheHO4LyG7ebX
IVck7d2h2zmmetCeeyFdif6zlbj9xJczwthsAw3ebs4ufZVM+jZOmR4zCn/pg1XERoJwwkOIOT2x
toB45ygdMxBTIe30zX3hwNHoF0FtBI6h39qtTjSHw7AtoHYaH36shyFYbV9zPsVe0wCQo/jVh805
l/0EC919mbK8342EXip//NmjCsfbJDFyFn0b5YY8ZoX6VW4irSvpH3U27cp5esYk5Y0ehD/QAaLs
ogl2DRnbO4nQS8isdJ+tC+VRKNhi7Nz0TQPdb/xO50Eknp9HYubNqXPqcGlEuatnWcZOt1PrFhG8
swjMTR4GyDTFXAZ5xD1IqsGCzrZ1V3h5jGIODcY83hZpUvhxaq67nYR3FflT8FHR/Kt05asFVEWD
9g0Btl0uvraqa+KZgZtj5Fh2tTh4bffi5tknQJHlNG9lkCCx80lcfgUueMy6Hu7npp/q2ZMHXnA0
P0pNEW46lBPUGI+9eryowqkrFeR4NkYbnDVO3eZaBcsX9FSSEu5eas+HVC38r7XlJNkgRYPUmQ0E
qeVY5k2ektz8WAhUcUjNl+H2AaH4KcihY536ZmGhcOs6ZS2gsApkY3ErQoPf+4njT+2etGhKu/nJ
EDAd8Ntz/IZl3OpmiPxZBMfFlCe2QcUH/Ij2Cagh7K10vGEZDruVey8HKofnu603L6T5ePBbQsLO
bs/uZtN8sIcCTw+eZFHFaznfKiEkRcqnL/vNG0FvrCqrE0IzmRrcVaFEe9H16DPu1mVzotyH5q1Z
14TUa1Gi6u5RVqj5FsctQuZoGct1TYcRc6M3Ty+BVQs6msqGfjUuoDO9KGs0ieuiVGGN52QYGEzJ
bnxiJXdCJXIKqMewEOjlAVpaHsHQus94fqo7eGkBw49qbO5idguiTAoY+5e6n98XBrtEgwYLAXHQ
sDa1Rc9e+eHQoCp2FWxCHXx6HCBhpbf7pt44BnY7hbRunEi035wZAIizjakr22LX5VPkGF1GExoO
iLZB3PRcn4WDC8LwfWNM1qL2Qh9aVlTvnGgrhNp3ovsUMsBkMmVBWAqQU5NEeQ1GfgfrcqfaBZJD
C3KkydztTjUgmOTSX6pye5FDe+hLgaszXue5vCvRCYjFFmdQKHETGHEocrQvroeBiQ/qC2DOWyPZ
nS0GBRtLVJHD6gsu/hA1DpBJP8hSPQU4ZQJ6kCgYIYZwHY+Y3PA8HpfijaoGioCGGiBzE2bzvPPb
uYlbz46YkeSpmIeXzG59OKh9JSHGNUu7VzivdsuqutDN/B4f1WxxZxeJbIMmVH3wo17tpVigEvaM
hZDuX7xZtSjxWRGxrX1X7s2WzL1D22Pk1xCMuSzaqLbL2woO4AAXR1D4UwYf0OO0OmHvPnfrW2bV
OwAIsAPQWekC0s2b+pQ0YwJPU51t8S3zZXfoVqgRQMpKEjz18CrVjWcwuO9KNHuHvIV0isQl5NVV
7oqJbMlsdBcWWZEAH2wSxaQOveVS5Oqhc8QcrmBiwLOgcVi4OZUZ3JO+wzwtlyoBRZufGGbYo0/7
55n2KnXNCLpKyaTjN9bE+GE+NTEoXXRYGejdyoUmtMHVrXIQwTCBbyfldOyJ8aGQ5bu+1hJjpG1x
s2Y/RSWeMDKgpx/HA0VlqrX3VG+A7wAgocnLtA4bfZhs+9gELxDyYOevDgwYHB8k89g9lEI0c0vb
RyD2fg5MfQ4W5CywiFBYKMzVZEy0uBDWx/IrJ3CcpQd7CLxDaPFl6J3WwBpiHyu1GBn4G3eqX3W9
vDaSNxExZogUA8JQBTQ/goe9bi7BEI6r7Q1AmRcO1jlfIURRDGStM4Sq4c0+o9C1lybmyvph0DYW
76skiRQEFuYgUlG4uN1qtnMsHcJVePC/7XbsJiEjWgD7GLYa6G+hY8BJB1YF89lZ62TBIeU4U+JK
sz2h+d2eghGq1FCWITyTEvjbakJz+0wUdI88s2bHPHtZjJtFoqzxDUhAMRNgwoVau8RkxHhpzHwo
/O5HM2R4SoDyWRuAM5tYBD0DOPcAZjInbdL4pk0XUtZR8R6Y8Sxp52NaV2+2A5s6NvU3KoYTPMbX
moMt0dX6Q87yNLV1mm/TZcDx5oKKXZclxXF4yDKDZsl81BJOY5ZJAxE0qKFFYjYpRPAylfnjrFe4
miPUF1OLL4OWP2Kugo/tf/R2BnnYdLD0IGBaEOvdUPbHQTux4eSpKsrdNk1nXskdh7yQ+aaCOtRU
aTPZC0rlggHqAIQbPDY8GhTUUe1BM8ZBWTRJSTANFqUHgWBrfxCvidYRQHPP/Wfp5U8bL7o4W4Yg
xin/vhCpzpoEu54N02Go3NtBdLM8BiC33tdkyZpkXQm4u7JOqgh7C3q8LZKBgXUzDMvF+MAME6mr
VhtWHabmmgGdMuMnM/YiwBsBygN4UDF5ZMVodqMj8JyhXcVcoGOXQhLP64uta0gSRvJk8DEO9TZ/
I+3NYoJ1YxX/tox4aIl0cEAJEVd0WI7T1v7KSjfbZxrKT9kRN9ngdUauoPWp9NY2mVcTdxNKFjix
FLLREU/8I+thGvcN6k4Pd011BCqj7zlhV0pUaVaGK3e9FFIqpltey58+zzSUQdFBCcFLvwwZxlj1
Nll+RM24N47rhjC/fvK6+MiKRe6GmR8zNh/yAJyIEhzILKYcyPdQrfh4DA62KbZTDmw3dmfAXctD
oHA3VhqK3RogA+BIi1qCZyqcQVBCaa1kVAogujqbH/O+6hA3aJqYmcJPVwlXzduiufNxSjZgBkYO
KJpmzsXLAIYZyBmwWuocJvyg0qBa1Fu9glHl5e0d/WGm1kDxCoy0S82rPaHy2lic0F1XPa0SzZde
J1yaXO0QSIAGNR8LzwDmAq2P2LUPd/SmpSbrQmFy8KdpHA6rC9LXdxmiC5lTJhlp+v1K1AfUk7gZ
yDlvg2NZln1ES4reAoEAeLD5wZttG/EbL3RZxul7XhRPpB6dQwMqert5J60algjVeoykQscKvRpa
xlod0Jtdu7aZ9vlwXYIivWmlieI3ABoO/VphVs2XnIP4wMSyyD5qu+JOkEzFZaA+mU9hfaW1K5oY
clNST/wn27Iy6X0FkbH+jhUkEIlmjFLFGnkkFzHViBu4bGR3bBG7jOXBERzZuedwoFu3SZtNPo2m
ShcWzGHWbq9yKrfYn6tfRYBeXlNUqeCG+DD23G9bfqjzdMijibxmFORDxjIW2rZ2jlkB16XGobT2
+EjgVg9pWxOFcQG+msPuG4omvEZjAYHcoMNwoKRwelgy2eMu7cEizkdAe3myuU0Rd52Eel6xSxVA
kCu2V+Y2oWwgXfjABakwyYi2O/RXeZaF19zVLX9Hd4YahSbwiG7JPqoKkHyXLXvYjnNo/LlOMTMn
gKS/xq6mKYFhmG9owlXxAmJS46H1MPhq2EFASDEobX2KynhU0ktnxvKwa6Ao43755eQoDH7vPpWg
UTAdfymLo8fVQGScFiNu3XafI3FwpLlZHW+ZOKuNmpD4UKxXnAyZKUy8kRu/RmdAn004Te4X0e5h
CGRiK0RN2KTTdlpg0Yk+lTP5NpXolc12CAgsuvEmkyCrtB+Z3kIhax1m5aISoWick2I8TwtJGAOD
5Gi1RK2TClpxGCzFghIMVGXy3m1diGQLfi3t6F0YGFdnAMtRqYamnThP6tU06tjj3M0Xv4kN2X4I
qa9KqK/uJq83pobaHtE5y45bP74i3wGVtN0FXvDR+X5z/H3LwF8yXp9ttw5oi/6xeezPP/6vyz/X
mf2xH+tfX7+lqv/1p33ylPy3f+Fy3T3/+1+45fT+/Bb/WsB1i8f9uY3r39J2f41O/k/+4/9dTo9J
ZNr+66AelO7BjP/xcvcfdz/NNHyv/+Oj/dcCrVsI7o9v8Pe4nuv+DYE8ijgenn+XCk7/Gddz2d88
bM35cy+XRDrwH3E91/sbcxinAaoK9uf4HjJ+/4jruRzfj7u+E3hOgJ+DbRX/zCT+5aPERrn/JK4n
sALp97Ae8xwhuMc94aEjYb7A7/B7WK8QMyYRahkmJBoXwIsVhgiCBx1nWTS4PuI76Jr78p3o5TgE
y973IOxkeAgQiXjL1+0oNgDfbj6PkYMmaYPunoEG18fBeJEs8vdAiRgeVYwqfgKwe3HAUKMxLQkO
BjgaKlHTfJgpaKS6a9Ej8jjYgnTzlwd0OQcginFtiveuwLDJIPlSNoUjXI5+gRg3ZYlRbR/bwYvz
bEvnfnrlw7LDMJ4of0e6yOb+YXQ/lwxIysqyOFhyGDrNG4f6NHgsXo0+jcS9ZE1xsOX89Nt98Z9c
Xte9Xb/fwpD/fn0ldov8fn1R7aQrRLBFLR0f2QJqQ/twEgOOhCG0vGM/jtex5JDoya+6ab+LcT61
rdoA2U17GziHpQyeCotUlFfNx02AXKbzi1tAMlQD5mdnFhcuUYkcjzwzn38Hn/atK+tzN0H9g4ZH
uF3D1cGlrTd539f1HfG3Lh5992DB14X16H+fNL3UWWljvQHTXrdnUebZLnOHwwQtWC/srFUnL7Vt
Pn1/yMOSNi6yJkg0GsofxK3kQjEUbL7UZX1dinLZM9odlcIhanH6zov3vBF9Rmj13G5uwiBIdhi7
p+1t6727BjFDs7XpCDCdT+V57Jvzqr3TyrfrQvM7Bh64MfhnZTEUFlAcxQBbfHxZu/yQj1lc1gW0
4SUMQOC6zg5AOuq8D2m0DImBsb45t5IfAwMG5Y6Enfpw+U8X4E5lqxinHLoLnJLB3CGmWcYa1mOw
zY++8J/tkoHzqWQXym0GSWaShWYPN9HLc8cItP+bl9vz6gDJ852rm/u4tTMcr4VTaJgi8gftyQU6
f5EAETpX+tqJ6ZRJ7YUScZVQu+rsVstpcVtAyF4LHR0+nesduhlSlxgQpgIsR63d98S5lK1zMTrb
WZKlohUwonpEZtDWjk6XqpXvMcEiKNTAmrnhyBnMtwBlKcwDWKFVDvodR7diETCgl057mGFlkDgQ
L0w5I4hiwHfLpoJbBojTyOLY3syRCgswjw6huz7Yngbu5iHkmHfM7ztg2lsMYeEb4cEnUcBTxsl+
LuV8sAXcaaVQFvy6jwokRJpNvc4biLVbno2Ku5EEgJUwgnLMAshS7XsNhyCw3ZfqQImzwT53ZXYe
hf8x+8tT300fEwGij3pYY7rL35q5/RgmgAu93Ompfpg8dOi6gfi47lyhxrRBBABBJFLHnScOIuvz
C26VPIKst9PZeiTgGUPAgBe/8Q+Fpy84xC8lFz9zyi+Sd08tInuVa5/I9DCX2QOI4F+BMk5I5fKo
4LfCxPuJ4BACyuOPFkPOuPQnp8wUKCRyxe32MWFHqNbd4zIjKLk47wFQK9LTn+tMklL1D2w2w228
GMLZLVB88w6fohdca+n/As2tT5jBIHFjVmCTiZFfflbSjynvzmZAK+fX6M9ntUZ+zr9njZsWroT7
XO1z7Ry8crkrhvVCB//ZcOFHZPAzIP45mM3xaiBFTjmN1fLlMR1BAE0rm+8EwGwrfXAGw7DLIapn
CmCLY7e3Cv4KaCuf5pA4kWjOzNGO05Wq+js+0XsOGN6MaWD5+1pjOKu8xHHWu8r6dxKUiVjyiwb3
RhZnZ2tn13UbBKsMN6dJ7Dq80EqkZuhf1kzct8Q5V1txGbIyw4ANK0yMJYV5iOF2CWQdI5r42tL+
O/Cg4eS3/fHG/PXeDRlvRUQ28qtzIOhi3L8beT0lzMWhxjbLk/9Daee30v3X0i6xdROCN3afciEE
0va/l/apN4NTeGDJPPcrN+43Dhk6H/JnTqf7tv2OgGaqnB8OPiXJkftpEYjP2mOfPfUNQpn8qgf1
KwggzM3I+I09JsB6ASXR9ejuAuamLbCQ0bEXWNEgr6h9qrR+kFAu60w90kq9eeuE+KfwzijFCQHc
j9RXOA9mh+kmIQqU7VJFnW8vGn9uvMyLBCOHskG981QGqhagoM6R6hb5tdb+sZyCw1yxtAq+4OWm
0MT3oiUnUnFkcivvMCCfnSn+uMBk0z4Ll3nOYX+bu80Exxa8J7Hd59pO93QqHtysuzAJ+XTk8Tg5
r96QJ6AWQq+F6zasdNcS98GXwa/c92JlzdsitzuMr1EAHaGEzR1aOceTmRADwQSuvHDzVAS0C8lB
hUph94sCotuNex81U8IrCdVG0slsl8LvMRgZACQceL3xL9qdzvCh1nDi/T30kocgb86I/F7XVT/U
g/+NM+dC9HjwJvJzJeVHYMUH8o1IWGQvnbml+jmo1b7mse+oB7osezgdu2ljSb22Lor0mE60/gxq
pOHhxxehO9pPd4Rhowhucf80qgm8KjiLpSu+a9oeRe0gFpqM3XlF5yNqoHK92OMavCq2JZlpHxhQ
16otTksN3xVL5khaC/8OtFG0euSwAu9tB7Q/4/qFPMQjG1wUD4awo3scyVCFvqcB1hX1tleWPWSV
G1rN36TTHq3nXVpNwj4b8HFs80ER4M9IZiwQ7Sl8uwVDJLjpxul/zT2DQbI89BOyPla96BkU+XQT
YJFLywt6361ZipJx3mj2WGn3WuAN+6t42Pp1Bo59h8z3o5PhHCmNdwyy6SnYtp0haogBih0gm6It
g5bRQx0fkYBHlB+yUkY3mC1Wh/W0Hg2s3qnwf2igy/BzLvNGnwBrSQgyQR8h6gA7Rs2fXQslCC1R
FXu58yFa/m2A7OwpccHWXINYmH6yBFhY0cH2Wmf3qcjrbwGOxpi5XnUYHO8eKfXnzWVPYzPGvrcg
m9J8TNa7z9gUsQq8H3xo0TJEw+VdXsEn88WTd1N7BrabeLGbhhIXbP2uWL3rmw18Kequ8g+OC0B/
LoCmwOJXmtyDrX7giu5Y5u0QbEuc1q2TWUIIctvite7BnQ8c9zBCxOuRtmjzms4Fu6c/pV+kgfcF
mM5JWaNeRi4eR4OzhMLrt0HwzQdUNegMwbkaljbCaQMWOng6SFdhU3d589ibKo/a/ei6H6QSL2iZ
0Nq0cEMYpP7i4tT3FMr5fBt4FzRsbAwB84Vb57w4mnxQMd+XzZIGooCYPbMddnU8dIKM0TRD+uFy
i5uJ7v1gefGC8sFq8Gv9mIoVyrOd7rQrdGjcKW7olnb9SzvDBcNg3EzFXUs6TLDjU9Vne6azRw1e
CzinOsp22s2jC+fIj9ru2DpTPKlr4Nl7eAU7Yrr7ER74f1/dGfah/LW4C+zPpL5LqQMSi/sYwH4v
7pKWDW4bxJHBvSbd5J4qEiR9hRTnkgkcV7P6IB2JeM+fygUyCV8ua47MFlXyRY6wgW1r9kFLImwb
+JIbAlslj9rVS0cPoT13Y2fZu/s/ful/LLL5x7jx92Usvw/Mv8/P/w+D+v+Pc/htWP6v5/DbLue1
0H/Zk4OhGRsz/1iUwx0M0Vww7EWgLgbp2/7Nvy/KYdh/hMFbYCEO/2OExtH+z0U57G9YZOtKx2FY
pM2xvPzPyZvzv7l4fJjEd3RFQPGT/ieT919vMGzNBYyDCT4IoO1iUe5ti85vW3L6GWRSM66IQmdt
mhH22bfDA9yfZHAZtuX+eVX+cVv8vpOHuhAa/vrjMIf6VErE9yg2BAlokX/9cZwixlt7BRI4uhgf
6wIa1cT8R4kVOo++yse9DiB2+86ao1ZiUkx9j7wGG89OGo7LbvFnVGrNh8fB/fJqKM9EBnoPE1k9
ZLeXG+EXC9dgqERUvdum4eLW5J4V1rnXnd/sdDcz7HijzevNxZ+nEsYQxijbMn5e/3wJfBizQtq9
2znstdMjjGqnPGiLwlIiJ3JE5rJNVVUC8vCy71OJFJoS5QMdMO1ugLg2O1SpEDTfrzieItc6L9jN
0O5tpuCOG6e7GJigoUU46lgaxKy5qE9eP9NnNbjihBRdEMGk2Pa93BZQoXTaL6t3WxbU06dqzJwn
OaWQ0RHN4vN4cGg5PgL0QJq73c7b3DrYDVJiXONt9ehw/kCrgp0WfDzxmMsm0RsO41GAR8LaAuRT
gSQcQaWgyt9e1LzY4xRXNekeXXKAgjnec0fXB2ZBcBQbuCQAnuYI+bbOkBHdHADmjFwF8gpnTU2w
Hzz9spi5OCAF0wDyaw8N0MMUAs8z4CLn2sAGiMk1QPT1ZWwHejUI5E3tiTYvs0TSxV+sOQvskDmU
3ij3K9RHi+0mM128q94ExlYYXSlxnGc6ZP3BSXoT5Ge6SOc8Oo6LVhiRFlnlJmFNsZ8hZDx0bMgi
bKCye3+h43PZIgUt5itByLQzMGFLO0CF7h3zOo76Wxm486kyN7nWASjTB2JvkUl/Gm3VPUGgEXsC
QH7EahPTg9jn0vEOWPz63noVP4+Fo9PVePIO9u6xd7YOS2uwOqctt/m565V4oLxKGXZRBX1zPyJE
eI+AMPK9VWVC4WGmtUPtnHJsTT4FbUb21cAP4NPtwx8vCA5jKwSS7v/6UjG7NPZmCNe2gjeFLSnr
S1fmJPRkV7zjJ8BSc9t9VlefS1ucXbaOd34+7P1pOjReRWNSegEODf86Fu0nr5AcCupqBoraBvfe
RMt9PRs8elU5xcZ15Z3xPCDdm//hSXLxum59z3rys+zRy5dAVbEdoAbN0Tftea60F+MRK6Kh5d4Z
YP2l3LJg74+LOE0Gac6qONvJLc7cQDShS/kCoP2KtT32tUCjlHHkkfiK09YpWlXHbF3dHZ4PYH2t
Rw+W0RbzfbA+FuO6PjZqS1ppKayviV3gG/c635Bnm6xz1GA5EpITEyofdM08Zw/C9ssx0wUGQYAI
/ragJ3PLg7fUV63sAtBZfFsL8IkZuEAEuVYAyoWNFFb3IHA67x1e/Roms+cI5EMPr6aHPHCqnWqc
p2bsnRg0rFoossITAG/s6aJFO4FNyzIISew0qPFHT5oCkW17dai4xTxyks7+tsPasZdWFMs3SnI8
9WBEwqX3tge3H58b6YKFRLsYbQ1ZrltP9gWm03cs3eIuKLitz28AvDv+9vLH18oB+idU9zytCHcO
2plWDMhN+7QEyyNxETOpClOftczKc2uKn3i/j/XsVKd59oq47O1O9NBa+qqtd1j1U+46jM2PWPFy
GrRbHNCvX0ui1POkmhSVB/BLBdloka77MHDnDHM/HTtMTcgvVlhh1U5nWdHxbFk2njnQN0BfaM/w
b90Q8fcXFzDRuGGJyJZprEaaBXtpboa/4W/zrMr9EnjveeuXpwr/S+LMvvyu/XVJ+joD4WQR4yN+
1x86i10yfCnvpKEiaoG17dRQr0+el8HU6edEZXNwyqXtr5SX96PJiruNALSoB3O2qwyQ6F++863B
ZokZ+V8snHASBODBad32Kfxvos5j2W1k2aJfhIhCwU9JgN4dbyaII7UE710BX38X9AZvwpDULamb
JKoyc++9Mi/698GtpiCNsAxZRjOeezQpv7Gdfpt0OMjjVMaUmf3RADz2lUU1Fx+eITdzqgNm3Q/i
Z8NhMo3iNI1lewnrcdv3DsSKUS1XTWRPIcCXo9eXy5WU6OscD9NJg7v+oGoEdbLIbg8RQz5iqNOP
ZZ6yfQpGpEjkdlys37mwxndrmIrzqESy1aGdvBc9/hs5C9PP87gKvCzXj7HQflDE89ckavuDyUOz
NyIxvEkizfk4J79dBmgYpqrqpSLEGiylR18UqksjAeKFCIoAjrCh4Iczf6s+3lqhUn8T1ewbYlBp
JhSeEfXNvWa95ou97M180Q94PpMXEeEBqzAvemHuvrupGVFk5xqt8ZIFMOG0W7qY3KalY57qrtPP
ZSfirVnIr8JJMoIjAKEUz9xtVHr6sU7liYkyryit4Ry6cXnU+jyFWjdXP9PgZ0Ohf489aTVStBca
pXSHXWh4K1Sp7ZIpaYJ/PxWV7e6JCOLdnd0AD1329O9lMiqCrMJhCODmeGYlDKIMgfdarC+LCWjN
xm7iJ0TD93VPcl+ir6kt+dDoqkA6+FXr1Veb463Qh+xbJ5jHscBQgfDUb8ciDqXbB0vO5tXzCuv6
70fJqHBkJUdk011mjOFZzoN5a4waya6S9XGybYbrRaefiMBb/uJBqGn0DhCEpftAuawXgyR0p3Qj
SEwRvyzTsIK/ykdXOTfVeMkzw4DsaHnth1PE2X91uJxCZmLvRRxtsk77nJQmg7DLq6uZki1Mk0wc
IpV0Afckw4DOOCqzz4MwG5NdrkqLRJFNjhFAB76kGVZMgbxbJbnv6Ua+xwjd+rmC9lRZxWkBYoMQ
YYEr5N2Wiuxd1SNwYx7HlnK0EokBy0o7LPI440wVL3v+JNgIY6e/iHEmXNDp4my0TX+Rk+kErba0
+9DNpd9oc7WZcWT+qY4GIz/RRsV9iAXCzvripNn7SPBjm+g6+Mcl8q7jIN1rr9ruykw8CbkeW71u
T7Y9Nh95EW5KszC+8mL6xvj8mZQGlA8uUcwicUW+M0kf3vqSDLBVTMYHXFmZvRvSAQsBdIkno6+G
U2zbv//9rDCzpyVV4QWxmRSRqTvftKKPLo63czlZ70MJwquai+aWepl3suBk+GPXnvLaG17MQZkb
cyzlr1zATSpq/e9gTpfQdPJ93A8WwSbHJYhYNK+aXkZB5cXlPXYzyIkujl3P1eiDezvxSbzmT3js
1Ia3yPjV1dMNz4NL2dYk20Uz7dsSlT9GOy57MWLSI1xuXrGOG1cnH6vAMfQbA1pBJsaI33svmU+2
ZZar32F6xqF1tHU4m5XlGHfTKHG+Esg8wVASF0O4cBC6er7ZcfE5dPZ1pqJ9Lgt+I3PEMqiU1vtt
jdDDd/TV7gzntNQEpfFDVi9d+wveZ37PG2BVtMiM+nmH7+sbe1cN2UbXqDOKw0FdtNhUl6Wdv3mK
a4aKLl7Bxbnk0dL5CVb7YFrvqSkVTN1n96hQza//XmYDoXA27CWIm+xQTP1JI0dy1zV7eWLOE/Rr
8rU0rezdnPmSjhjMo0ofdt5iazzeWGS82WqvNfdVgMluvAovjs9eLqtAd6JvHRwqYb82vRM1urle
Mftz5Zl3y7ACtxzqEx9mciyGfaWvBb2LSRp+ZXtkvPtrdI35rqLykSwM7GX/zJx/OLWd6exVm50B
Bsx/+VfwwrTJL33kq+uO0sGzHIsdCcv5HFvQvmKdQZOwS8CC5DZPXqLPpzAqqmM+eHNQMJvadpYV
Ef9tio9aduAOirDdpXmRXI0YSNWol3caok2ocz25WVTe6zX7Vq4vhaXuEmf/6f9/KfbyljNXgQht
TVzjiXla2rY4liRUDNnalKe81FJEgWaEmp+05nQuBEcOKd/oExaY2OZYDOOheI4L/ZGVGnGatR7q
Yz6dAc90LI1rmxI+j0kytH0V7TpMxru5qu3V/aCCfoWlAhHYzZLURGma+kvdYOmr52b685l0y682
7vOnsgnjU2HAL3OzpP1kuFcDRlmiS5FrjJPqYt52puDXRJc9R3xku6SGojmG+bI1FZ6IViMJw1jt
q5oXsiBGLw9leyCvN9/d0VB37homzIUHALVqmPLMsOKm9QGIVTc+t/UrBa1LNNHjQOwcccsGFFQM
4NN+6OoFYOqrnQzuXonJvtYTYLtQtOGCZa1JA3scDOpfSgGhstd5xRR0ZLKgjtU6qAxwZOMceuc6
G36Nzvw6rq1zyEG20buTzcqQP0Ue73Uzn36ZuHvwX9cL5sxE35UWkWo37LVngje6XzdyeZpyq4ZT
aQ73KAtNcRhckezGUJJekvDNqhXx47rlctBh/t3SWSdHTBlC9AR4Qx5Ci3DnJ54p816QdsPv5VyM
MF0OBqm4esoYmM48ydaoJ2eEGIbQXnzysFSfB6mfW2cmPjuNe7H0EW7U2jg5cr0vhPkQoJSeGQuQ
68mMGKgLzqolivfa0mCXHueAMH55S4Yhe6paLMOGg+UuKSznMSTQ93rXPWNni6lNwy+IKMXPgvOK
w+0/Liv+THc4gShRRwlIjhSLTl1FGImBOSKaG2e4pxojEFGC5dag1KlBzkSqzW9t5I0nJ7KbN9O1
D3S36dM0tAaup3zGTDCTLOzj+a2ZcBTpObZqNNE8MHt86bbZTIdKATlZfmDpLNtSWO+dsyo5NmNk
YItQGPEXL1hwxdi627CqcBxV5L2HSPscrf6Y50Jsndklg5iuWQyCnZvqrzLaD7exQybvdJKVMWCN
xLmGzvkf9twnWhgzQ6ch23HTrJUG5p7Ma58xk0+6GEyV5yhwskmIr7XRcO4PO6vVr5AWs42paj2o
pfmhm9aJwIK1N2Mamxasko9nvTwwSnnDqeWcc/MubYGlKX+XvU39Xuv4ysPFAAwggSk4b1h6IePW
XbsXvf4UutNFX0LAMBnOszCb9pWt30POKvJKr4tuc2xMF/bjmEBjCeNm8fw13Ixweq2a/Fo48MJc
CHjZ/AdkcLjz1qR1rGt+JHr3OA/R5LcNfJzW/IHrB9ZQmPFW9SYmThxvhhGHQSizm7LrHOtmhsU4
2ZJGJmFWYFHGM+xU4wg0q6g3BR9VOpFaSieiqkafctFnvkHc9TC3vzpL8A4uDn/53PizXWDpywWQ
2/yF7KEEwQSY11DMRpxa+l136wmOn7Gz3m1VKX9ZhosRrc4Eks0MAAwySKWHr2IK0S+o7ohW8QHW
zDw2EF+D2stwVNbtrs+AKfAu29Xp34sJreAEG847Wm3gLJbayIzAqFbLIuic+qI6720WOUfw6PxM
tf3sevJLg1C9rRm9F6aHbhopbH7tqaijOeit8JFgy4BwctTJmh+LcgyyUAwYCxi5m7IhX641OyLh
mA9q/DjEKImPtH3yI2bMZ4vegg9kyq6cVy8bXiaWfZECbF6UhvYxki6XPzYpcxt7w5b6ngN/sY5K
acnWTImvFY1xTCORHoweu92kDjP90aa18PE7WAgcximbKP/bN6CLMUExgXjJp2bHiOxYq+mZaPz3
krh3XBxPMZlskCXJpe3NyxSlHA/aOethuLn9pVrd/XWovVhkk1Xn/FhkxeQi300sBWMb/1F99Kfk
G4PPYbpJnWiFB/R0CKNgokHZuhamh9QAaxmCeXH0BQW7rV7tihMrdq1sK7Gnnsl7qJ2ojbd4tJeT
NzkEOgUfoL2ShKXZrRMOSUs31Cvl4RwZ8p7XiYNGpG3EDNpHKwTsLxta2dRXL6t1vMQY3+ZDt+Eu
4gGeY/hvJm9tYSwvkzWR8a1DDOSkdUNwID5GDBwLza/UJSLZtc7fSouvXpOfHNd7ZUYhNkJDlYsF
PMWpbkHeNSnUGWDes/HjEZDx9Tz+vczDeGL11N9JQXEuC0RrSv0FchwCXKNv44wJTZt/5bHJyRLH
H67In5x01GETkZoNVY/P0XsaY+8H5hhO7c7BTa2Z+3nO/gpYlttqqWFWJu7nstgvSzJcY63CVTOb
35j1m3HVpWuN8yDVf+oyqW7okq+aMOVFKkdu8yhhfgXGNu4w+CPqb0bQvVCO7Ib7t31kjO75aiZG
YGbmiyPDxJ+ShXBPQvRqdTZuW69PApmbX6MpP82yKP0lBepuO8kuLQGjNbARYAB0h7yWw5UToVq8
fGe0drLJ4LQ1Q3LIy/pQwWLaOq3BhL4dnkO9uzarsjv+44DYb9ZEwLWyrT+ZUf9pjUee8QAq5R2M
6GzN8j/i2wWjBM3F6WMdhrm4GChjGzk0wxP47gibjQ1/zEGy14F/ZIpIKIBe4hwmw7gkGbaaC0qM
aeCmzLV+XyAp7zRF6h9dlgOhgDBbRKAC0ODzGCZEmpc+U+Tq3gBsmlUYHqVoJDn7pgtk43nbCD10
HYSiXcnTgjyxqUhs7LN0T6VLByRPFUTxqnOWl6Rco1uTt1FaU38T2fVtHbxAqQ0xVzpvlCOgKlQS
iKFlTu7RnihInXKPoxosVk/uwSTRu61U+z0YVyZSNHGWwTvdCKJRJiCYopG+R4Rvo01j7E8M2nz2
BjDLC0XkJyKnbepJAIw44dQsEz8r3seo8XZh6z5psQUQfpjN3RJP3W7Wc3EgwbCxovG3yJHWYOJY
jzb5MNBxjjxEh8SbyMMa3gIUOPbzrgpJ5oY2ekcbnipz+goNzFLIdiAbLXT/qkghRNAWGIMFcDPu
xnsrIAOMVq4H+b+wqLfs9Mgqg9wp4Z1E2U3M7q52cZ0PorqP7a5I81OyBqvNcTcAXoVv0P7t5fia
9fC/HW4Wqvw/cT79cTN8HFwuNoD85IUE/akGCLUVDibqiIQwSn280/O+OOgW+wFsnupWkfMwO20m
FfMDNTi8NBNMCfHH682/tms+1Wr+S5YOFriNpbnBANE6tX4B/8i8aJnxzClyU65qbUD6K9+hAPHf
DU+dlhwbMBObSXPCW8Hga+sKpXObmD8qj0vEedufJBx1tZTLHlYKKW8GyorcMOCZlSADA8pt8TJ1
AOx9KLDQVUsMpmFW7Ae9vjBnhzWP8LHVo8gJogXYHajKjZ14e3PJcLBkEGQWucYSAEryLWNdRJ2X
gZnic0pF68dV/BNSD7McoTuYHeaT3ivgYzEcjtOBqqphmAsnh1jWOD2NTmdup1Yihy/QgHpG2QPt
Xk1CSnKaq9TdlbFNTl13Xvkq2hBeyTEUji8WjSOHQOmmbIsDX2rgz3F/L8MMGIozVOnDmIgbxCZ0
vv/7xaiI8PrjnmuZkCwe5Ycs891Uyo5IMtjuZTC6vQT4c29MTfhlFp9p5dFzyAYEkdPhHQcc6LbF
SU+9FRJkcAnI6WOMJv3RGOOXcLO9aCzzoy6I78wY80+RPrQfGo3MnV0TB/j9Aw//pJ/MpZ+v3oyB
dIiqKzUsKbcY9FHatffcleDvZPcLpSYECA8Q3bKzwA3jX2kePtkKWB5ctfd+Ls/scji5SrRfU2H8
rvLCOeKCAw5v1FBnpLcrs5fYm+MjwGkGHl0dP9mEIhKhv1tp41xMqqLAmv7q4iOTSdAymPXtiA57
BEY0QvoEDrVfeqbiPWCkoIrF4LckQoZGYmDTls2QjM+JBZB30bvKVx25WAKpZCWTXOzF+nd1bMPw
NdyVRtifIA33JzMPXCuxfRo3RmC5JNuScfnaTnGMqFrORVuc4wYueViFTlCRJ9+QOQXsTqp3kISR
3UTejSK6xlImfxp8CBRU8wGLT3aAngvJ3krEOXfwPLeGAnyyTN1rN+nGdsKhtcavktQrzlapDtZs
TnutFDkwXJ2I2uBMASXxtQfgsrWcuLwsKUMVDdfyxsQQmcY0bYTeq7NZdCTpoNvsKC+ttTOiYQUv
cnKxtTZFDOMOBpIsvCYYqvVONMrAdrAAWt7gl9bo3Dum3HezoLnMFB9JR/pN6W9DvYzMwCfO0dAm
XRsbyDrEeTrkjx9HZ0ydzoNxEjNNtMzjXQiAR45YBKGVEU7qG31P0O0/s1uwZZh8lBYrTe66dPbS
IvTqeHP3YuBKoyBXRFbXnxI/wzScTl8OVVPdk/WgtKd+U+4TPdzOmTWY5ot46oT5mTEMUiEjW6fM
rzFpudqWN5dYuAr1vTEaV5edFiddgLxjjNT6tH+WGOZTRIRk43a5gbWZW1STIj9itfDrCtpiJsuX
Ss7LdXKQxxgdI1C0tyLMINA309FuPVxw5Pr8rjLk5TfuouHWJJL9FkxehWVAd4xU/F6O5l7Cqbvk
SXEFL1GcbD7HjcM+nKvFoDYm7bpF/1WbHgrck8HmAMNGoKnalOULVlzQ9fWLb5YQXrzGeYkNQCPS
0NOTawoOvx5lchnQT2kiijIkhpgkN9Mc6a/HxuQALCsaS+xkoiHjlqY1UzrE9T3Yic/BsofnpRXU
DED3NlGW7DVlW+daJixoyKb6hntzFfWeSkBx53RgIUziAa12BczLtlSkUCcNCYGa+KGUwuYWdZ/e
WMFcqEFMI4cFuqHGLyeeHwmNMcdw65x0jTgAD8JOOFibJp8/970fcOpoGnC0Iv8eHQ4dOLkQI/Fq
HQshgnni+kj7W68hSJOz3dq/0yqyg2Fq8bh2Ld4jW8C5s9PlPjkZ6rd4Bx5u0EwSJIcm2x3wPyFw
nSzV5RCnk83U3cmJMhRdWAxRGrW2E215XqbGwwEOi9uIuazq2nrxolj5hQ3JfalCFpDkCDXuNwR/
zXP0U7ci7PirtkIw66qjleKmt8suUeFrY871edDldORJ5lQleduYiQTgGd7bxBqDVsfPoCKWFFk9
3kMXP1NYveHhQoZM0GoUeu8zsY5j2ZChBb59TYRoGM+Xc6D68R6Rlw/ixZp3jZ2lN6CUOa52jQji
UB69pbot3rzLdOfXGIE7cidYMbMGUxnZ2p2Gv1FTFlg5xvBQGXbOOiCvuBnuzGdrmMk+p2Lz5xaF
OGfOMC1zf+bb6s8CSgYwzmKrKviby4owIqf8Xc3cbEzenK1Iq/lWzRjuKX0s5paAjNljYq8SXJJm
T43WRrcxZTuRXOyN5R480N27ZPw1h87JnsdvDbN7ITT3BjWiug+mCAwbsCYDLNY6adMOjzFUkE3o
le69Jr60dwza5SL78Wq+og2uD0yO8lYyA8LUSDPUrp+xdGdQKal3ZmEQ7JOwUNTEZR9AMEDuvEVt
5ZEGNPlu2aNxAutCCtxhT1GW2B/cfFB7Oy4lt533IQBBag7tP3i/7TYbPcDoSXZ2ZvvNqVcO0Cjv
4CD3rNWKVpc9rAmpDs2ET8FZJ4mjF6s7ZmCs8iwWWKJx10MbYk0Gsa4qA0V1rxh8+xMUzW2WaqeO
XQR+EWO15br5G3lyV0xoiyMrdXQx7wDoEFIxjYeZzpATA7aisGLGqgusJLglBLzAl8oeqcNgLk8N
JVZrgWsYwinb6WVBsELatV9l0QNKFm+rqvPXOSd8YizoOk7I7AQpabMks3uzrRBw6MppiwVjZA2r
yH8Vg6Yl56iaEe4umBoqvJCzCynRIFQygeRku4GOgR05f6nlvmAceeRQ/B3W0WcsBT0Dl5afSbvy
a302UdwQ6QDf/Ogu9OdJmitWkDLWmruA+HfsFzow3nQsT57X8KHTH+Yy+c+dII47YXzEHPHGVGk5
ZkjGbLwxH6ZjU/fJcu1PbX3376UqJLzbsh3PczJpmzlnCUw8YFBE4btCLtbhs8Z/bB4dBj9xeXC8
PlCigGCYqa98mM/SreEhMx8NCJDPjxQakEU7EE5quEJxCeTEJZwOfPXcbp2SJUsDSXf45YxZD6VT
JbC1iL33KWajKIYK0nRxsVGCtSO11z9ZUz6xD4cSjSUWwuPgha22mA+t0L6byOhPRo39wSZk1f2O
MZiyBYQqOC5wrxghAEOYNJdyDlt0QIN4STHqp38vrPIpd9U8fDeOh1xFg7tBGIfqvI4dmGUcG37j
ghGe7gj/0ez1zoMr5F+5mx0TDzwx7QXgZvgKZdCq3maGqQEYqXTtHjq02e4ArwJdFMsKdpvB4iau
zUdllH9Hp34F8mx9EuCcJ6t9snubnpjgCTNBHYCeJHAiWJfDOjM7u9BYUYPZi9w4vAdGNY1oKeqr
7uvA6CrWgWjDI41YveSqKEhs4VvLwmxk6sCqk0a4WBYp2t97pjl/Eyc7N505n63Q2A0MbAETZpD5
wamdW76VL/p3YmnzoaoEqYJhfjdKfc+tNOEc7r9JW+YXr4FoMjg2bGaIQewmsHaxEeUggOvvdIJM
bdvGQ19fEG3araWDu5vhclBZFF7Qzot9yzpmYRDJIQeNdlAs+7JuCgbS4rtlgOSXRZ9uxzTngF3b
gTKD3TWM7H3JkXbN9VPUxvgUV4V4ygWeWCNa3iI+ASBptn6xKxYMZQ7gLQqwaJs2BJioEghQoSWQ
JhMOhc5YYGzTX6wRGXXkSfcn5UxnhFF1/vejAf10V3jaL9Op7XVVQFItHZYOODfuyMEa5mSWO4C6
y0ClXFAYyVn7ZRntbo77eJ2y+X3h5Dt6n+TdncM6GD0COC771ShQLOvZ64tLVmDSJVT2x3BsuZuc
cJ8VMrqIBtXY1JI3oh3gUsiMbTo3cG2mpKG0jN9rKoW1EM8G7zRGQu8e80zt0/7DU4P02aBGixLR
T6Y6E9YB7wCtW4qBIEt2jZjSu8YFkBSzdusFVvPxTCzc+Jyt5JjrCAFzWht7hGX7tQRUipHHO9u0
HLsywr2QOiUwDaWZO7MtsVu0KXialXvEXX12sotejbso7/vNAGlmO+liX7HoC/+/al+jUInN0HgH
8vfI1r3IfexYF0cO6mwK6Cpdin27cWdyGtJHtRx2+aAgoXdatYMvcbTjdGMVkC37oZzxUMdfc2UX
hzarxdWL9PeRMnpXO+mLpk0WMID1O4lTinhzkd1M+VHoUr60ZLyKsGEbWfxTGRk/aIruoCbnD2kB
g7INnrLG/jZn0g5lNb3Pdp+fWLDBKqaiao5tkRusUumOoBnTZXqyRtHyOQJ8jJPymORnJ++4x8wa
jkkdFkDzKd1anrrNZFfQwFAh7ZxajDfT8i3BhohRsZPFGc3r+NujsUaMOmFZKgOjZjDTu/zvDjOg
BY9BGBaxEt3GANe0ZF69x4fLAZACT0fzs1hUNVYnSLLZYbFDv5ZeQctgY+E6Wdmg9jmpvb4pbwxm
N5yH9zQZZlIVc3qQCjDcXD6Vw8qcNaEHuykxARkrRg2GB886HdkDAfP+ljTZI5rBHTiQgzEZ8tHJ
Ot9bNawlJyIlxgBjhzb9w3V1KkpE8NgDPGkP/P55TPeqiP9aNXeTRcEfd6K9Gabzx5mW7C7eWC+z
kMTnki1jxifwthhN6dgh0+owp3tc4gZNPtMiZXfTZXEZdiSqP+gwVZLEvZhtcy1hKDlTdHINHmRw
ChGJrHNHLlEt+BMXobQLJzTdSJn1X7Opi1feon25cKRFcbRcRlVcSKyUZM+Ln8ru3TPj7ylA6D1L
wRndiilCVJv+qi4cSVcs7S3Vqs0ytuoqYtDf2QiOQxDzxTtAhZ+jqwdlZGZMIA3tAOYnwPHm7fpy
k45AVwY801sN/pGfWqNfDjEg3Ch+rmHK75rFfpQw4S8Nup+sOHBaMmxcGCOfik4UVgdfyN4HrqQi
HHc2un0+jsZliN8GxNQxQnRkyZyzsWNFmC93nt2wou9zp/ecIDBJYKN7ritOYGvl8gC1vLp9/pUs
wgzYyxLUc5l9DCRILh3rVqo8egj5kbHx7JhoLRU/5rnCm54LEhybtHIifzaET//jHNWSGfu8Kns+
tnUO3Xd3V6/aIB+1OsCBOH4oXf0kFVt02KjQBmxS8jWep02b8hfinWsV8cfJU/uVOsVbw0WmKvcQ
peIRQik5GWkBfX00WGs0kcpL03dbgOxArWYxAYgLz4oqPw3RYEZvfI/C8dOikPVpfjsGrBlG5ywj
YTB4u3G+6bhQqQrBf4/acke3Y0Tn/CWmx9IzfWp8NgER32rs4uaO9nuVZh/aNDlPq4hWcz34Ye0F
lmmwsgRFAvaIe8bM9ZEabxGLSA4pu5noKTBupVDnCjO6ZYWzzuQixjlNMNUmmphF1LgwWxyOLOd8
yjVjR7OeBFNjQvvoKa4jbd5RY0F41iI4n0yx9trqs/r3woNqXePK/WMooj65NbWndfXSRnZtdus7
fVM5qXWjJNLx+ZjvTlf1ATsJbnLIoj28vDuGMeOEm6Q/ZiweEMj/pNL6t9BO01vdt6chrW+ATg4u
iyoCu4xJK2OLoSckDLsiDr+80g5qYkj7ReLz8eY+sEkg7r3Uq7bUsJwcXELsFZvYcZRo1t+kITva
Gcq7yar7b3Dbh9XIkYEaKm6UZhx3KdawTooEV+9QYIoDDMRpO0PjZZ0Su2eIO2/Bp90VWTE7RGOG
Wcvmv4jVGJNklhynCxVsVFzhiH2MITKSgvynizgBjWe5W3J9S1c92Z52zJy242CS34tnjoEzT9em
JwKGjMZZ4ibjFcSEA/V33QKJJvqPusHJsBuj6MWCGbpr04VASzHtW6VIUY0yPCUuOJHyU8+leXeN
6rlKq1uIchylw3/K0LcDzwbbI8PN3FYUNiL8teh8KrhSv2cuWRgh4R+raw+VWxh3uo2d6RErTb2m
XDuOPSTFh2CpJqmjEv0ZQBLnuMYRNlD6zp22yVkcRIvfHZxu8UW/ktKzGomk5LvqcKcHiSGg48Xg
1Qt2o8QvWqc+yJ/vwlLT/GMeFvGBp4Gtb4qyA2Tu/Ohm5wRrH1YhaMIARQmK1pxA60ibDpQWKUq4
vKAFiupFWRH4qhSZvRZPzIWTfdcT96KHwC+zmEbA1rXSYPy/FMnkE4NIDzXxybmmH0OJY0OMpqVs
+sljfywryajeoSa3otNorHkvlhjwLak2rZ2nF/amhVsQ+qRi9QkiDdTggDe/8diOSqIc4c1s2D2Q
mc+LK57kAGwwWsBCRn3McY6hAPQZ9gnmlG94Vu5sPCK4P7DgJzGKL0lBuR11s0N93WVS3+IDCCgj
al8A8VlDcqQutLlgStCdMxAsARfIWUWRd5SpoCgItWcTp/iJ9rwLJgtW9Lr4OAa17LsKik4La3Av
a2wwYpUXoyr9gFDTAIpcF0Ks/3U91G6Pf5Sb8d5dwW+9JAc6atGPtxDtbXVC82k4hrh8qv8KlPht
53QUY+5EMJIGJMm0iWUcnri4+Lm2MF1YGxFHHocLfWDreGAEzBmZv+PcdtNjwYY1Sjz93klkLM9u
0F7FOq/1RpZiVAQ2mLrEjvbdYcxCN+s5R+P40wmzh+3qL6OGi1SG39AzMqaj7MqamhiEXblsqYwm
wFv0+EWSaDssQr81Eev7fkL/ldCEpAEgNqofCVU5/rQUiGdC/4zbRHiqPbEgx3hx2MB4gDPHuGnl
0eSAQJUDo7yYl0/bmKiWmFClHcdgSf3UMXeBtsd/RGU4Prc0kcvlo2xNl1U5C/s864eElYlhnjll
r4JUyi+bPRIbU2tJ5ZaA+CyL9R2oUD+93Y+8C+VvjSpZhPGwHwnkbzIwfyDYm63D08QOlemRxHjf
vKz7VDNFTtRH7ZvtrZuLWuiHRDTx4DvsMFI1PZ5eVi+ph/7SzixDazLP7xcnejhJGyy6Vey7zgx0
Hu0t20trEG04snT4U4C0npIQdq0qy+8MMW8zp/DpMTGnh0iWb60zddfFQyggTHDCNI8hsj8uWh0G
UqTPtvur7qTumwmKaP7dzjPGanuicORXMaHAtJIT107vqGM6Oe98JcC5VXG4bxq8BwN2qoPmET/1
qg6kayL/LrJi41TIUEVS3+6qxoYl12BD1COAsZjAd7NyP8scoGySk2pkl1PKaD3N7W7vTABTWJhG
H/1g+5plv5A5MHbdECe7osG4pVnwCVLzk43FfEQrn16ZrwpI89aerYvkJCGggcK/gMNrUgzeSgyH
hmTHRkOg3nI7sF8nWh6pAx4sERQ+LW71DjRIg1mcSGLxrkfOG+VodPgfR+e15aoRBdEvYi1SE16F
QChrcnhhTbhDpsnp673lR9vX9oxE6FOnapeLyweMoPkXU7SLnjLe0zC0Uy/xLlthS6mZ/rWyCA9W
d2WrU+e7MSnOi16Js7HWIiD+Vm2jtH1BoVY2w1jTkurkRkj5AeysXGzTSO0Cjkaw4os1uyRJe4Q+
/SBEV10HZbqtq/yUdY7GXCDHlPNh6uMERU7qeNNtvI8IqLv+qHXiKSG5BGECLSkCrImFjhWPm/QC
fZ8VnhRZ7ms9J+oFZnFS1cFoEd5BJ5LQwdwHjWOy5nbYjWlDwiZgtryj8XKuGe5hzl6HDnHyhFlp
PxiDE+rJpByJBWaeEAac5ZUGKyQS61jo07tpgjtx6UrK1lUchBTfa99AxauclxXvynPt8HKimIoz
+XC0XFslz2W+gcnbIPyLy2qvnDE19zqIf9XA8LMIP4U2fgRaCMppNK6UFKjWU5ZCsFPXdto1rfas
IaMGY89oVbHydFrjYVac2cNDJD03VUpvMqrufos9mP2sneoK4MBIT2vXAq8bqLy5iSSoVBthPzG2
Jv4Wr84IdBAy59jHAWclk2vQIJoOVCVFZaFf2h5gso7WROzaODXvQsMokBa2fSR+9TPlqh5YQ0on
2lAlgako363Gf6QFksJzgtQ69U0pNw17LZawik6jryom7F7Lq+YAZ2uRSDxHa0OSZcMDxbHYwJEA
RBwhS0e8PJRR8P62IsknREiodaxTxyTvqUlPzK1KnylCAOVlxi9LG6OkOfFv2e+77EdX2YA4WfV1
B4EvA61pFCOBpo6c9zwRH5omiEo58LqT4XVWctS9hRElB51I1RINEKWk8sNmmzFJVhE9qf2E26/E
9nHq4RNk9Jpuk+bOLW3sGW82mxEruQFjYK2tZd+6yR+MypFDcKJcomH6nhdYca5l+2of/1jQIHYa
htfNSi/9VloZ0IKLPdvOjinqXMacD/FZyzpGr3AjAYkfi0SMKUiFvKo3QBwy98ZuadpwBh893eiP
2T3oL9rmUFRuHzq2/uVmdCUapHc4G5UKuMw7aHREBKMqY+WgND8b6kqKpYpcLm/nOJjVIy7Ct0Yt
ko1hkWCOkrnffi004cGudp8x++PzbjuvYsLxb31Tz0cWvRtsABhwaqPZyQELdnMSTRn5tAFOQdHe
RjafdzPgDffkVZ1JG+pD/6fOhW9zFZcQuruSgQTbwfQXja+6rqv+tNIcNHxSTw/u0kwP00xOiOKL
hQWR/adlUTjW8s1CsxDcl5sVXzH5QBj9ELnoUa1y618umeNXXl6gboxsObDwqn3yRocpNwqWVKx5
2SLuqoZKKJ27hWue+rH81V6WYC6mQwX0d+HDxd1ihO1ITaU+4bXpYA3GNApQRBhtirmGhMdJJ0v5
VGN+Z+t+bK6+SSbcapG9WFn72yV1s511fHxT6s8YNutoZ87pjn2bHrad3C8m6wQ6J+zxVx+A5pXs
ovT4E2vstVkWHFwNJRFjSTFcxdeKSVG8JjwFDDdjn6N1b/aIwlGwdLGcFFdAhulrIqZI1ibzKAKM
sGWi6i4NhLiW44gPdvtJdFJ6HLrtbSnxDE0rwyKl3Er53Rttz92mfDPdIpT3JVYb3PAYDxC57hsU
wxkprHrM2dwCS+hvtqM83b+RNVnt42qMT/3fUFJ/x6COfLHgyQUQxlitH4uM46PoUm1HzdwRhAXM
mJRDVzXxPUXVA3UB6IoTIaKcTgw2Enj4c4f7QDyykpz9D3resLY3VJfFhbupxx8EdjSHRciwXHZx
0kYBmYPL5NTUdfXpMVpQVUSuA5ph64Ld7ZC444jHd6S0hqINY2V+YRv1Z1jdHiAIpdxzfULQxoli
szphd3h214qbXJzHKX6V9IBuXESMeXorxeoEBd2Htpl0QTTiZ9DYGTQz23DDvDhscmLR73o63KqO
F7KR0VjTdCMKXJ78MfihiOChgWvZ2+zbsi+1Kp8Gippf2KfUm2hvKIp4Jjd5y9lMBIXbtLxt0kti
9PXHkh0h5WLUo1lqxTGXb+k4s69Og7UsYWlsCLCiLvwHw245m805PruVliXWCWyhMXNvQbyB4tTS
JyntKynwmRcC1ygj5ndtoEgB6zfgPDwRGIUVRHp44FFt1g7ct2QlbJdRg8JhZQlbGpU3xjBlR1OO
cFFH4EjEDUJMzEFJp/AptQk+xU8VrT+hxWI2SJQaZYYLeKE8CJ0hxTA4Sq9c5l/Gvyl0MzTYvJr2
q8WRqzEYPACe8QwzpldD0Q0vbeHVN6BBsF/wZBpi4yrL9KMaHEpO1KTYc51oDIdV68lSouKWZ6OP
HJZa0IBjtWeuW7QtHB3nCnHjqRf8uLhuP8nB7m3JAWC884ZKJTrrKoSwNOYxTMEB2rqFgWQeIhYT
KPwbnEMNwc50x/b0BZX1wzAU+DbM9GqJGS7GNKF3NjxkvWtOPddbg+BMKDGhm9vQX7soQvZXTHyc
1fA3Cis9AAK5F0iZIuQs5KRHqSqAIKrpN20iHfuCu6cxCHMP3GM7h+8k2+flXiBtigEzMM76nK6V
rSjpm7NsaujyxvQM14wP0fIws5I7VWn8QXNbuVmnOr0RqWS+kvuMiM5tumOnAKUWG9WKJx8MmDvk
zh4f5idiHEUjJupDbhyNQofS3eV8RApuqCZW98TI+L2VhBdUlD61Km+AinwfbuxHRB6cbXm/wvBX
XjiHQuhBHFXmESemqnxYAo+040THbE7PSdRkJ11azzo9K76FRMvdQQ+3GhPOA1yF/cdbcZ+ci3X9
NcotTKV78qiyzkXxprfzl7IUxmcSOzayhc0quNK0rTVQcapQ2LohFEh0tjtPGrKWZXc7Skcp3baq
LmgAhE/UR2DY6ejbZmcMFDd/WRxlwFVjX1xWZJdRjQ+Lgf1dqc0n2amvidvrO2Uqm4M68Oi17zkt
JiMCqvOHU3w2fBLvTSQYfuyWBDcUnaapzRfQKXlslUFaMPVzuAQGQkrsarZ+OjW0Ac6Ru5tKK9k6
adpsin6AyarUqV/ZGuChygZzzOmll8muFNqpWnE4KEWjoLSr1LXOQHudAanQTGO5SzMOVZyWDnrE
NzbH/b7nznzEzkB2x0m5mgfHzwQqgyWGTdpjTTJiwn0jikBjTW2Qz0sYj8wEmkvAUO++jdq8qPmK
PlAzcSRrG/Oasrxqsoogc7JXHBz3D2/pQ6Hq8a6Bje/l8J5PuFAfS4Jhxz7T6PXDo2kk7kN/j/Jx
uLE3zH7AeU3t26xHGSDnZ556jxObqXams/umYDbfuLyCRFriKc12PR3D1LXrz9OA+Jbm060rteYy
IA6suU3fsih/InYFG4itwPz41gg/YCjW51gAGcacpycxZIvml9cQcdTCZi2bpIDo4IR4k3AtliDY
1526ojOR5cFsLqHh8IHqxCNad+GorBm2b2v8fTdSuKxx28/FOh1b8b44FkJTzm0fqW4GwUF3dlGE
XnffpxFYeNMM65/pWDHHDXqlG1Lmg50ZfocHFsWSo8Z6iWuhMw+z2dGrLtTWxd3WgxYDlGr+jLj9
NIDHoNesX6maLdvofvW4NlK6PsYfiCzKwVIsap9NPKsOyfat6SAvg8QmtGHXl6hF/xOy8ofaNs/D
Z+ma3QG9mQx0XNNNyA5yR6Qs8TqTeThtI7mfCU/5FitxGokZwvkXdggcD0UlHV/MJgge980l+plS
d1JOSXNcaIxkyTWxKVquLosV1H8lP7t97KKkMQiXzseYOtHJdHaVmi/BXchpFYPJ9BGXWLSNWX7e
XYeVH2M9vKSkIDLaJRYHHruZU8hGgUy+pcMjTAqXXWpME1k5U80kVbC4jToeZrA9lwZIzwa8AY2D
q9gOWUfZCJHeyRC9r9SNQEeRF1cjUAtGA6+YUP1aLAdO1lwTQ8nhYlaOrcFw7gLTynHdbw3EBOwk
7MFnCIHjxN7nDh2+rbEeRpTjwr9+sJXlscACvcWDDhE7B3wuqKpJPlVIfS4E8L0ZT5zQau3gqDTS
aeuva2reOrvOht7djllkjI115/S5F2Oa3EfV8rSYNL1a9n6he/00NACPSrxpMwralI2YwxEBwtXA
oCPdAYq5oEZmRjkkCbWl2Ih922rfhrqx0KslpTDF3//OT3PWqzOK+i9XgO0ZdDrxnwPN6LR4Et1h
+LIteQSOg+6Be9lrKZ/EoS0J0HHVmcy4xPSZlrPovAIWqFx8ipw75rORqzvsry+m7C1fT5mQLHX+
VdyJFZRCtVxcqC9zy700atxBkoqvOGYrnB/Q4mZcyTBYnLrdl/pq+1ahvBfCNA+cdAlQN7yJVEOk
Xq1PgqV7o5DEUn7pClLI/FCyzaSKp8xdU4za8KU1jExmriF4WhWL1iHMRzVsixGzpjn8wr2x/Dm1
X1csLmJMZq9RjEeMuWiqbOy2BU7kBsrKi66JsIv7ZkN9IfWLI6p9S9R/SzZl3kwFZ3szwQ2K2MTo
90y+T+VJl1m+JpXpzbKTq/u/9TdhnS4YtQgbZYGR569dnj1jzMOeI6mkcdine2VG5GQu7nWLiQa+
JXaOkXR+OE1jqF0p9EOb5kZqSSu0TnHLlDQ7Oul3hcS3rXBlbpu40s84+NnQZvtIb34yfDNXxI8B
wZOh3cYyMGj5vLH1Ul64iDlrAQnPUHL4LJqW2mFYIWWRglOJ2rdWroFIJ+EtmhbhM8EjpzcxFfFm
JwMV24Y9xF/s/yhIMakEZ4ZH/AFFukloXgcOpH6xxbK3zd1PVA7qEtaxeW4lAY+69+sCB2DiFOPO
njk5OyWp5OoF/cE8xfWsbielGLycalai6EnA4vSFwLqxsxSqRcTaPPN4MTdU5LHCsj8c6NzYQRoZ
auYVv1R0wdqzSlopa5iYJRVFvrk6lae7M8gNLiXPmO/ElHQ/0LXEmYnBD3uuUWHOb4t97cjZLypl
3UYs2pGAJ6rhaNhu4I1pxAopZRJNMEnzOChw2u4e8A5QyLC4Poc+yg+EXLbYaTBrG9FrxRY5nOwK
DDzW7lS1V+6FPA+ojz1NkjmAIH5GDHpH7h3Zg009AhJUgLyQFHYqhIUiDlwuUUucL4e4JXEQp+W/
ecoI6S5uuJhpdV5F8ZmamOnpA5gOOgsk6L7ziVryn6FfMT7e6mixwSzbmDF1JzSjmDptQeSLktzb
qCXrfpb1ByujBXn3b05wI5eiwAJCbnxmOvFoUN8tadruNaxgUDSO6vCgNVBwXJIFnojT1rMz+g5k
QkgaVBxGZxyDa14Gq4UGLGOU7abZd9GK6K6lvZcAlvY5xgsuqBk00CCyI0MCknjNhP5qTat2xOla
qnqCgMZamx1Tuqkr3P9NHjuHVhrjtZn0HZf2sF8Uvt+Co9BtoAVpiWZIweBCgMC/5o5mHTlQbJOi
ssKyX3TASt3ipwMmzCyJ51MFGIWNneQVPz5AjVAOVWcoB7g2LJhlJLfGgPmvXbOGaw9tJ2oXT8e/
u18lzwldEW4wjzBxEiTRI0robSHFEtKkM3irvnZhVztIFgmg7G5BQbuPZ/7I6sjrKQXElkdZcSSH
P47g65E4qnokZfKda1ketCtWIrj7K+4DhKit2rbKkX0TG2wX1AREnE+rr2kbmd2fNKKE2ZSipl58
dXaGJbUtk2uFl2cFrJWRMdTMSFy71D58EWbP9yOh6r5g6qZLA7a+Rs5CRQ3263Kw8Aib85UQJvlZ
Km5/Gntio8K+zSme57IElWi2Yaan8dtSxfopl2Sm/v/LqNWcnevWko0D/1QwanKiyot9z2MHm7Ui
z0k9ig2JlfGYGtYhwRl3GBLnrCgJjgfJXFDKKD7IyNjS4ZOd10r5UihMhX8BT1HsDTrpgjqS7zPG
sU2xdF+gvdMtwiAv39FalusCILpHQDnoLWOLvg59oNW7pu/VF5tNJw22xiHqeJBilCPX71EmJo9F
LLptr+HIWpZl9GoOUATfNHVDh73rlyYGtCGlMjcZrO04xupDNRKuVweqGmdNOc5N8ZxLViC9SQJq
sHlWzwPjWq6cCXnZTEjHdSz6V8dmmc+qzWIFIieMR6UblefGhbXIuARkeaEwoWPGXmZ6BG0SrE59
z5uJKr7oaotR4LNv2u6qSojPfWa95M1b6nzQoxqUznOMLrGijdgVJwRJAI9B0bQe4rY8jbZz7lpq
tjU6sOTHLMtQHVfsOuWR88guxpLbALemy5agHnk7d/EaklQd50GbbzPNwcnc2JztypnK2BK6FeaI
qaOVq8xeakwA6+xsrQRPiH7oefaqmvusseLrBqgBc7OfWxJb8LXHuSX9zY5gfqM1czN0vec48WvU
H8WIZSreK6uNUzs9aMVF6yegxDo+TWKRJRuLGepiN5IowCqAAHWqyLDJNd6W/EY6FVtO8+aigDUA
ODCaHxpM3PO8RV0yMvxONZVa305v+o2uQJdmBGT9qYC00pYP+PYkOhzWSl04C9o6LBmgH4eTuiIU
th+J4E6kHMuX5XNp0fS2sJcYGKEwz4FU3Q7wLqq2O9Wue2T0IJbxpTTWI989fVY0O5tv6rwe1Kan
EGsgP7XcWNgDsetfNDC1vRnzO1+V1zjTn4b4RYhqBxfLt6jjU75rqHsh0YMqfdOX9xi8j02bqmgY
IxTmhYZdPzOV0Zxm6m9oXPOj/q8kqonLGQyCt7QTrqp5m4NsnqjlEvO37TwVDbAGgjmU6I7wu1zl
xQblHOdnQAdFRhQ/+3TYbZiUxsQ93obV8RjvYzxVeI9dum0VWQcrckgB0RV3Kd8xwM+akZuSobbd
gqTx2EC8AQ4EZg03QW13vYGToLqxzSGxfcFeG+Rk4zkBzeoHOTcP4PjW5aTnuk818Ym6PGpIafAl
2CchvSf4PqZNZU1+Y5wIfQ3U1+imRAVhIdv7qbzSQnWe189hCnAheorA5D5rnsrHuFqBUtb7zBaH
GS3MpjJHEExFADtjsNytABlWLOgrHd5Z9xMhtbi8hsfqqTD5erAFlrj9TMC2efuJg8MnVRYkc/RS
6+NuBOVFnbsC8Vs3rQBo2ap9mayeaY2DB/UvldZR1+iMF2c2+soiMEnQwgMaNG8T7vt7fc/0dO8w
cuKS89tdsvNyJ6ZdVPeNKjolsNAyA+oHGnJu0QyQHOr0SMostOAvr/M7rvMw5vQPPIOzjrGne2s3
Wt9x85RrX71Yd335qCLy5u4zhUOdSH8hPQPD/xEEmdT6AOxNMKJZ/VetHpWpwE/UhgMflfXE8LsF
heEV5xlHiQQwA7FroxEcYcPIbmHfcsGp0aVqwCKcUq6lnIbcVst2E8G2OPMVMqa6+zB0w0dRMRkh
ErDODpdp2Rvpa1/84PiGG7xRWQin9VUtz3U/8uQjEKGz1U8v+R2IMHKji8+uei7xrCiih9R1LdpX
8GEhro+LKg4qFtWoujmS+upiYdVybpQDN4iX5yciEN6o0+j6bNbs1pfWh73rRYXmddbeKa5VHFLH
uTXnHMc+vRYFN8JJYUOJe1MV5y7asUnG8nrI5/xg44Qv6X7N6NN2+NkSwtINEct0xGL6hQ01Tfsz
RdGMxcHISnukW1FTTrj/dlXVbfQB8yxaX/OmF4pX7EpsDhW5So3vA3B1GWY8FhWCxoNObL0LsxbK
7PJzXwf240fTD69g7313WrY0P3MK35J7DBU8wpg3twQ6A5ab0HDXUGRvZJEbirAMNPN5aHaTPvoz
vHq1AuvR/kvZRkDtpQzgMjj3IjcghLQfqOKoEK+uYerNOS175nlq7Y3B5Nyxs0B5QDImDGr5xUSY
E+NzfgFecrCHaxtx0xXJ2W72Sn7qSdPqyxUuD1mFYaNxghwzv4WGJNpDXyAm6qknaVyTbhoMJRvh
mHGcLlcgmqQqecAH3WgiW4C9yP3qHycgqNhwNBLKFx2bFQ/fdxcUqn3kjAN56+6wgboVQZQAOIJl
sZn6xyqRDynYP97U3pTiJDCwX+XXYeZJEnUHjrmeSyImNlqkyns9X+cvRbJ/mJfsgTTzTmW4wYKA
Ub+FeHalFoy1dwZ7n5cyDPWKIHRkfSyz4RF+vdd6wrcioZo8lC3zLG2eJjbTDGu2zvmKwAT7ht5r
03/a/HxHT2T4slmusQEJKmB6Xcvpzwb2fZhZMtVYSgvtR6XFsKreaAsNqpq62o7USE/gt2EHSm49
i2bGiQegPvSPQjTluVUlDzAMGEq2K60dRRfRjgW0kZJ4SepsWtDs5QYuyqYzaV5yFLBYv/dsAsHw
szTuxaJYfXNt72AfmbQ3lZTMqh/H+EmxM3oDapL41tl1nsq0J63d7R7v4XBrubW0h7iG8gJJgq0U
LxFngyVs4lW73n1Zh6QUfmYm5/a+1brbrIYpnPH6YNmbgO7JFBdIWYZASGg1Q3gD2JXnZrlhYRIX
w4EZ2cv0c0nsgJGYr/hq3IQ8q/fVfQamIWCTwQguHkYe4zM39dIdWNoOZUcmqtgqusSlMnJuZUDT
8Ztl9OA1yZuqvGPWsolCD9WuWfZFxX4McCz7fxSw57i/DM1P1P0Y01tK11/zYs/qE2a1IInZvTC2
90m0HSRh+GT5NheXvw5b90+MmMm5TeXYEqWanlvre1KxOEq0D/Wx4Hc0uVOTDj2d3lf5pIlbNR2m
DsVZlMfOuOKZu9OoYOTf2jp7cCgZltExdVIf4teW/pVTTpUrR/tDlYa1UN9T6ze1TK+n+O/B6UDn
C6+yXdxrM6zPyXP05pBRPB2xYsmXhh+Xw/7QhEaPQJ17gOwOtXzR+yOuypB6eUz1SGYwNp0fszpr
1bC3oa9YRRFo98JsDkBuQ+2dCFvz0tVEUNMMImzvx9xuuR3ddB73SWlfIIZ9JDp0jtwlvvI9FOjQ
d6rpgunmXCI4E0VXnCTI8+WhM/WDgoAj5kM77yOU4drAWxXR3JBj1P5TVsNjt3Qs2ne9+0cdxi5G
3xwTBfPGe6FXwWxMD7eSPBVQWJsu8Tm+531JCMuLoDd9JSR659N3j7ZLHdto7yl/920HQQQLAE91
Z0p2i9ipes748960nJuwHyCw9dfORNeYMczNb3HOcwo/2H07CT3kzLDpaw4P4bIr/SYjjNgGsm81
3mNyLzPT53r6cWmx02KDJhcRqMsfo/ixGiTFgikziNsH1XQPlbjcIeYx5+YU0Z+jvqQoT01mHNr1
fbKeC/N3ijAp0vfswL0D9yZhqNrrA8XqD5NbbWZH8eNI+TXj5ljSJBEpL3jUnyekEBYrv4qCsUuU
aD+YgCcENcAJLxbBRpc4sMk2gggWcw7vyOVcKnaP0GkGVqqdKK0/Q4QqnPmY2ObnyjTGiQk+Ec91
Sz1JqZM0nOjbwftF2ZzCuYvQX560VyeLj/OSv+Om4nQKsdPkzG/az+bjgmVxWTjvgPbDPqJkgO5B
9DnNSeKHMqz2YU1ixM8CWzdKQqRtqfu4F1Q/RWuOLCSfQOFiCzVwF2DW0xVPmZKTY66Hxmp3JDKF
OLUi2ct52RP76WmdGVeqyfUTg8qOCkxKC5/U7NomRVCEDXTVpRYnOKY+pZnwu5z4O83Uq41SwIpq
D3x015rvvXuh0HADyWxjM+1LjhhurfAOZIUzOiIoerkb+JMiD90eE5/bhD0LyqZz701abKc7AHfK
z3o3SmVoxgOLuaNWR9uClk+xhKvo/FpHFb4fLJSOfbt8tWhdySQakBZE+DC4WIwyLEYDEue3Qgq6
NvXnoqqeQJ36KsPfvdCj5HJXoRpZI+gy/TCbe1W6+D35WbI8De2F4i6YSMrguyCuDPs5G8fnCCjQ
fd5Uob9Sg6payOVQTkxMa6jJdxDosDf15IqQzyFw2k7VdbSNQJjrpsdY3Rfv2f1H7W/gzFgrU3Uw
N8DeqEYVw4uhEq9obaZc67oOj3dHiDZ+WbZxpKBh78Sfi8H0Oczb2n4QK1nthawaPuf3qsx4ltNr
g4KXWphAGJe6c03UNsqsg0HRAbG2tb8UYB5z6zbST96x2neVtxpWBvGagMfPKo+uIne60751LKJM
knwdsCaiBjTR7JHc/UgVtFSxQec5vCjnVRmfprl6TPOIOQMU+loFJrjcpOlCaU/BQC+ag4qdRp8t
MRL6EDe6jnve5rsGvvHbQgGGkLOdwHp3TXqYO9BR025N24CiY89JPwBWnqiAlN26H2hmsM1b1z22
7cMd/wJhWDFvtnFZGZBwLRRQ2GeOyYnlZzPkuJgkEIv+RlWuloSx7vhVxAQMkCm/A1tpDNdxYavZ
+koHAxZmLFkFWGMVl65qSpBEGOgy2wl5QvszpwmOcRUn6TqiQOZOimOXl/K76dq+XChS4R6oeTYg
BgW6Hm+n7FVqYhcbmPGTl0hwKNcgjDwwqXvtLrPeRm3nxNXZ7oGyktp3TjlHFbd+IMI6DV+8R2lx
FyaJR7KdMT5UCsMbPs8et048/GtrwUGJtWBiEfD8VRW6F0sQoMzqGkL0QMV7HlTtT4nfeRwojqbD
q6sfsN/uHeO+Q8XVNoFE2AAt3tBn5mHMmrIDE6PvIsgO8pr2NbA2HPDLVswlpryKpp72pqkh60qo
9AdiLceGN1mXlgFHHKB0HluYdw78+JUpzwWBD6GUGqlTes+9qtMFiwHQCOfAySsVEXQKItlU2Xfm
h4U4rCoXjcTCHEuOhO6NzS4rYU1izToainocbZ1DHudUOo61gwFxSmWTkyKsIBMGfXJj8WZu2s7v
wBrribK1+c1wr7ForoI2CidowDHgyqV/ZEzQGwuw137R6cug4qyt82c9vgGJyFu2LRcJJiKyPslu
YBOEdFHUb8OMA+RxkPHRYgPFqsermmPnED0kVV/kQZOShXiLjJ5h3fZM0QXl/SBjAvKNgxb7a9mX
XyBiP2fzaDHRFRWdHSR/7MYMpxiyN9JnLe2vlVFvrKrQZQ9rSyhi6CzyIElO1WhpsHd66+ZCVeN6
S9yEYA03ylLx7r7Y6l+txKFSAgrd44GpSi3oXI5JPHMd6zHunui3psUbcdkO2EFm5T9LAYbykyef
0t1PrbwCU9nSOI+Ej0A1ofIM11Hjoe/XzlesqXvgQpsSqGfRkbXYSuq8lcGjM5j9mOMhToFc2uft
qe9DOz1pHCdHsILU0OJ4BQbHPhPKSmKFCUsCVlOBGNvt2mkg5sddMzhgXN2vIl2eV70PBjJ3dR4N
57waT6bCGcwS7UkC8fQmk5ZnMahPRvsrxpHKIKukGBhulDHNje+q2hiMNeQNdxLdBdTChq09Vcl3
mUUcUqASFCa4L7kwB/CzrIuh6SHORDlNufUUjj1fsLUYtI07CVjFjrzEYGTqtr5Hsko7yU+y8FD3
L6Pb4VNMjJyqVvMpr5t03xCJTjFg+EtGqVyaO2ZIf9zT3HbTFd9l5ePnitEgYVtlZswTFQ8nRp4J
H8fGraTqd2X5C1dh5FlefqWNRBkykFgMNmgZ29sIu8I1brKLY2SXeJzNnTag0JWjgx5p4NGZtjUM
0HDAsLpfWTeZpeFsXXd5K/gFz8h2r93dT1C22zJX0kPOIoYl/n0WJFHduM3PILHxpKSuzXhJzhCw
XquJ8GLvNMORNqADL4Bpb1pdQPEf2meROi+0Uve7waSf0ZLd1rKYGdze8ImVX+fUmkNwMmTWx7EK
U64c0bmEG9w39g2PYwXUR9XUF+T8VwonsELRBgFZa5CYRPvyWbMYx/m65eoQZpjxvlV2/103E+pb
VMPJt1+YEgYfSHVQI4H6aTpqXt1F887GRmOq407v0+F6TzPUhUoKA7I6XATrkQf5Yz6PwJ4l8OBB
5ZlYTuafhin9AjTesCLY+Dz7I2ARvb0uFxb5WraCjp3mf/i/hwP+xcSrImPYzTMBLa3QjAck7u8o
aR96y65/ChDOELb2YtDK/VhwthmzhH0SDZ4L73D5KwHqhpPLYFsu2c0B5jVphr7poo9WACzaLQ0/
VTuhcsv7usaK4tACGb/ptkua/NNshcXUSpxWT9bah0jhTso/LSL1UPGbgsrFDqCXBxf5VUJINK+U
l88baiWZXjMIPu2QIdJSZ2elcbb9SgwOL5PJeG6PAF5pOFkteStzPLcrWIsfmXduqI3KP6zezKds
azZ2FL3XU8Y7Ce4MwHXrXaVijWZouOXK8GCJmIeOkSLHYCabdHXy6pXtRpd3/5LEvR98Rl4r8+LX
qq5sWfGw/1nSIHcUvkNj5BJSQEmuTw5etvt10YyuGa4mgLpSc5tda0UvkwKLS8TFwUmsYxoroKqR
JTSRvuIJtw8mmd4hZbm8NumPrb9rM0d+r+IlpLRnbbHmnbEW+mbBRjXi5wRLDRSzzfemRIKO7ifi
GTCXIaxn053Ky6JR6ll3B93NefqRx5W1hm4IhXwzprhyQCFi1O3zIchqbSWPz3tzTiwNySEfN1ZF
8A8nwtQnX+DAeWDNkzzp/fsIQTwypu/CaEIn5c3X6DFvduWI93Rj5O1+RVR0OzsYVuOsNM3OACZi
iOKwDCseYQhrFhZY42okDaLpQ5l3W6J3B5m+9Jlz0PTBzzG9xmMRtLYBv+K7tQxIkxqmpszXsG3B
DrB1hf/tPwFwttXrg1MRK2V0yy4VfBkvkSAKeUGHxI58zuuBieCbxU9IN6Skl6DmvdYUC/57Xtvy
heBIgIEcFC4FM6zFFbV6FOmjTN1v5uPyP47OY8lVpA2iT0QE3myFhJB3rXYbos1tvKdwTz+HWfw2
7sx0S1D1mcyTYEpMucSP9T3qP6Q/MEX9LJbpBQ+Wkwz4arYpOu25wr7wZdkXpUG66uxJeGApka/C
QryZUUo6F3B2Fn9W/xbOk6+2IJODH6ZpL2lQ+nVsHRqStVDxNrWLkciL24CPls0WTNA0xX9laoc4
krdOm3o9IQGmczW7bquqz3r+S9WvEb3nAJaqookMmB8HDKyVmuy8MDgrH3lF9XCWHHujKa86ppkR
3PvyMRXMWSr7tZUpysSp2RqYILWtLL5S5i7QGBmDs29NiWVIexc2yHVmyKBFdBYgB5NmE3H4zZj/
Ze0PNARydG6nESkX/UVM4xc36I7Tdq/oL2kECAc51cDHje0Oh59z7xnbpCnbQUTigohXaJt7LVmp
9qeVb4tkZxqbjNj14KY1r6N9NHmolgj65rew510FSYwsG5qV5JgxrZJo3OJ8E1I1FNAb7Xi8Zspx
FheQLG5YFW411O6kAakXN1U3roP2tJ11bL/8P/W1fFgZzGJYMTcUm4uewham6wT3Hp+KkWooOhCT
TuMpzed1TKa8ZT7s8qzmNaKIea93UG/S4lSAu58U+C88UaP2EH7BiDGNauBQCO80hNOFuqsRd9Ca
ZcGADY0dHK+BnJxotGl5AMPzXjJEQUNG3lAUM+Sw3CqSdrOD+gYZmK5ZPO3Iz6UdMI/LVM4+9hg2
T/k61WlNKPHzn0R/I1qEXhDMWQf/xDMHB4nEhpdJGK3bp58JOqVMe8Mtv9VoMVpEyqtGkln9aFDW
gYwyX+y7bcn2Yp7wdRqMWSkDcpob5TiKckWRvQn1o5iYaNjKfU5tzxnEv4omvkDMlOEM2AuYvT3z
JCic7siuOUUgOR7a/APGwjygSLL3SC4w1S0KPWTwLrMpTCJuWSKog/7pCIbfnp7h6Ky+gNUsoyNx
V8SlRO05dMBJiHcZUHgl1dpmcZdnJ1RPtoG/gNR2zGV66c/BNYpJe0h4kJtV0A7sirZkrkDxZchz
Lu1bbJIRgQuLSAEC4jmat9TQ1nhSJKYu8+PMfuBe1m9WdVeRWQKhdCXtowHv1WjYnxCY2QEi6p2U
tEfA92x+XxM2dYCqNqyqIQb/JhygYwtBOuaNQuwqf0lUeJnouCg/JfROXcbFiXxz7HHms8xwULKX
ytlUvursM+cVkYMtMiNXVUuiTxS3BvJBAos08LOfRPZRK4bnUL+MJUgRhkKJiqqrBjqTUXHZP3KI
14WZhJxGG9a3qyBroBHzOhkYYaBFNMkSYqE8UlvmyynpQppDHbWXedJpB5xTl1jnjn5plsOjnj/g
/nncM8ydQRjF+OUqGX3rs1f7X6Wur8CCozbdx9b40mTKNoHtRHexarrgvU8K10jHs1lFv70avVnJ
kjbDfIcPcXAoqSINPdFkib8RHHGck1gEliQ4WCMg3sCqucU0ZWWO7ZrsoFuAwVaer+QHbkShf0I2
v3ULFZOKLjpboe1ZyobF+d0WOOgCxy1aFZEKbrtkZTKf7+vxODkJtc5Q/L8q6hsJPxLXoF1Rm+Ij
yLqnQNwI6OUtRZijqF+9Un73cJGzLjsXOR0id2oeioUxz34p3kfap6q8EVJ9Nb+U7tZgPgva30w6
BFr0rbfyvlVjLMf2xyCNnjovR2X6kYyE/fDJcIB/tIJhEzWtxdO82HxZh/RA5YO8QfyWXgtc3Oxv
Gfo3NDR9ZGMTKvdhHK9FiGDHYZheVQ6PsLkLHX0rgH06crWrGzYy+rIo+ZCVDIXx9DZk6Ytoy7s0
WL7MW1doXy00CkMlt13Yh3n8UgSoHg1qVDnsYrjbBXgC056pWFbyqvwdSHCG0+tmG7V3RZAjvK0I
ULbZLce7OQJlXd0b7Hlqg4JfRJfcifgrul0VgYqqD9LincN7qybjC5q8vVMJtz6+DDq9I02O3EtX
U5nxy2luJW/4CCSL2LALyeklOy0MF4eyMl6CiR3R9E1hqNAfrzuQQzZDdfhyrMD1mdKcDavdnBup
JyqJFOugW/EMwZ2LFjJjhXKIf+mc5wS57xVuexl3S6j/Q0VQYKVHgafMl8hxtWAT1ict2cvtR+bY
N5mszumOBJx6NlYOc2PC01X8BBh/eYzQEkQcs3P5c+V986boSe7QGiXxQZjWVsr/SGX3l5eij9+i
6mHg2CmAWoVEr0/BBaEqfAtj2gA2MqAonvL80tQeCxBkbJbiWynk5zXmcbPG6wQnUnB3kqTXyVht
iEh1sRJZXCSax9EIEpV1Fm5Wcgs0ADS35JXDG8e6BGQdKwz56BTzyBZhE8pbKtcCtTBZBQ8Ww+aR
R6AxVtKr+uvUHnCDDUEQsnBV6rz04SACXcVHBCdspNUdcojmL9HUZ6YagLYY+qtwRxyM8DZYEqGw
V66uiVn4Jred1QDKa3KWlK1163Ld/cnYBEa2vFMVvhlMtxt863K9s6PKJT1gl5WYqcTAEJS7XmS7
PEVOCenVUMK1wqjEYfHDjcKgYKh84v2yLl7H+NF9Pg/lRKuAJnR8pqjn16hJs8YNglV+1f6Krwk9
/qVEjQlgRNrHu2nXvoxPDKdkmtuUwtW6/mAq4CBn7t2P8L184XVbFMdXZ1dfQe+usLRMmBTvyInx
ZOvZS4huYeAm53u8ZHAG+hwJUT+R+pYxO8GzxDaRWnJicTYq33FQMjq3+j+pX2ufA8vbej27zh6h
gHjRjwq3kIrlmaAz1/lHw+FAaEdiyuSD5QgQkt/8iqQO8xyNXyG9wT5ntatMG70+mQ+Scym7+Nq6
dD9W3KyrZlNhEcVZjjpgPo3IgSeg7avib3qHSoBOGd8FZeiMHb7YONoHmaZW6jP3RTscrnDjFraN
+I1nlyJoRa3Ac8+P1s8E8/AD8qPgORezV7MizPZk1HUZPxOqQ4x3XlCtpfKBpwZ5AB7OITxm8sZR
fFrSzdDv9fAg2Yc8OnD7VdOOojjsmBv7UnVAJYQORsA32pfQ6vgCIcNzbb6XXnfCJKEGq9b6xeRr
/SMPDsVsCWVs8NmcMEZhvwcJr57PCuv08FRb343N5HQ8mAIe0bqGh7ND7aoY50l7slUOsxe5fWiV
Z9TPhruLZjR8VJ+l7hv2URiXtNyF6aWt+RFGNOswc8QlaLk9Tk8j5E14kxMvN/wOVQBgDKq2gF/U
fAj+W6nepfGUQ6s3kQErP0HmkWveeaoMjG/ThqvozkmEQJoxGwY+isHYRbGOio1tS/qjoFQEAmRv
nigLWv1JM9AxmbZOFH4oTlqDA2trQFXesj2w85OOHh8PMrSm2cV/ozMGQ6qpbIOUQEQ6VC/NPNzb
tXo02HLGTyXYJKmPplPvtnXmqe0Oqs1Qv3BQ8HgHGCJ4zkgKYnHBxCz8BpMdRCh4eOxJU/EK7cUW
bpfsLGU7PYbcnebD8KYyko9QppwNIrN1Ept6hNhr5zPlrMVrgAdNe+ERKaoD327b8RefAjKZSziW
LLs4aX2zOs28LmFwMlBQb/Nmx0OMCo1x+C17i1AnJLumWX4ljQTEt5moO9s1trXBqRp9GfLJHA9W
eWhbX5b2NpGo2Z5TXbHdhNR5lFVoG5e5REEay/TgF5Ij2rjzTG5WDmRf39bhz2y5SsllUd1ma21X
uLPW5oTpZasSD5TuivKPfG5N3YPZCaCYzpe62+ggS/74KPgOuSfrjZ26o7HWzDPcFr6ebjee0f5W
KJKire5QmYGDjbbMEAv1MqjX8ezKYA2aNe0Xa1yp2Crzpmp+mWRbEOS6XRMChtwkoDA4hRJWAZse
ozdKuRMlJwvZAFt/4Wp8X2wO2jcCPxLKUBAoiPVKtpFu1T9ayhnnl3JQb1m7sdJeA8t16pVMNZTi
jFrVF4yH4SWDj92fsG+x8OYJCH76z5n8jxQKlktilihWFSo9FVIaiwsEurji3IVxpMPyZK6y7xGq
E6ameKDeGtohxAxGQYQXNuxL+sBXpbYH/roAsSUF/aoxmaesUd+Yb9JfzI0y70BFUMBvuh4gyzbj
RiwfvDX86uTS9Fvm+gXc0Ixv8LXSvORzwfi9a5DknD1yPZkqpXPR2+X8F+iXyYo4WL5mwIN8uuTc
NHhh2VihVHjpBnPXMcLjsCPly6hRNz3Gkb5Qpu1mKgRAX70tgpJeulsEQqAfwscCW2Br9b7anGpE
R5iPZBTMz0LdsnKLxd7mDOYFyeAUELtJcuW6UU4To7RYPnccMvr00FlmGpuRkbyO6cZPym3Tcnys
AR+k12H9odEVEt9+CPmw3vPR4yBWg10erjMkhuMVzBnblFoGB3Cb2cqwtWr2zBOd2mU+QHypo25N
E742lIOIt/tI0Czv4YQMd1xb86bOcYgxmFgNx8WzNW8UgLvEOZUydFZObA/vXBbdIloIgDhIbNbE
h9f9Nv4YHXdyTkNMhecj5QxI6dTXKFU62dUq3J/r0PJB8lTgRwiwSD1VrMIX5mv1j0J03ZN3jAKO
TxaEYm1zkq615qhFl5YHh8F2fne+iskVFRIZ3HIXMqXS5TxwzYYRP+l2Pmo1KfEjZPHOuQO5jCGw
ckGK1eEXUY4mQWfqvpJ9frUy2qT6poRFwC7/36Cs+fkmGHCsaj5DZJIPqTnrVwP7GDgUFpXETBrc
7evmK41ZTexooRCz4uLR34meoV7izgQX1OnvRfkj1+u+uRM10/NHms3w25J5Q32y4XXiteBra3c8
PESRZF/ReUZ+xiaCrL92OW3hmsjDIeWrnq/QIiadIRQphCtxlNKHya8pXBYrrOPKZpcGexYZJj0E
j35gX3RnD1SeuW23yS2fg9oguEB6Y2A/5ihvvYQNfrXq8Muu2NWNZ06DkaGLwNZ9By7IEhRr11FF
MtDtDchSUvA2WT5CPH3yWu3fTFpBjKX70v/hy4Me8FM2a7vbTs6Xbe1a0Ow6hIfGb2uCkYaHVhyi
7sgYK5GZXIJQQlrmpwgKGuvB5E17clwMF27mHN9H7JcX7bU0fnLre2r8AUdwWzHi5m8qQH8h/wDi
AhHV3pUouiy0914DG6fxzWBf29ueBTe1OkqN+YQdk6XnwLWQZ66OfBz7xkplnLHhHeKKxV7WQmPA
zoQufF7RC5S8KyhgjKVKVOcDfiyONPSpNfAVjkisr9THqpu+U1KLS3W2bgsGcme+a/uOWKVkcLMZ
YSSMhrtk8cBvIIHRQVGXWAC8rqFN/YH+b53JFwpU0TP/wRK+YlZcVP8oSmLrB2sFtw5vvpSvyTpL
nV1aXeYW9C0Ng2eZZE6BVdkM7BCDL6y3riCT40LUBdtzrq+UQTsZ4x73NhU94sbOeaTJEwZU5Krv
kODMgangAbxHw32nnLArhAxM+nWTrY1i3yBeKIajTpYGQg7i1IbuVEUXZbxLCbrfinOdGBFcoxY1
knpM0KS8zMjgZ5i9oeXxmFFXlbSQQJjL8YC1hxhb3guOO1666szjZw10lj7oMAA16MTgXm3D5hTJ
ZFQuPAkeOuvJk7Uvx4JVADSppXzlsYqKLQUtFUB8NZn+v+vOqt+nR5IjOTj4d8YtlDK85KrGKu05
DHuyNFjI7EzMgji3rY22rA+ZL7saHp4QChN5u5w+R5iiQH2UdFOyEIh/HLEGL0AqUvg7nrkd6uuc
P6YB5qx8lSriEpDVwKGluWXFLEurmEymJhh3kSPvwirei1n4IXTasSJUmeYUbSASW3Qj9cZkrWp2
8n1J85iMf1zaQzIgVSAURryTEk5VZhEX/hLbaLCGizQgw8t2OmMXpiSa4rvLRBtMJ61kfIK2soDS
GGxJjETJwGMchpxwJHeXZ66U69WsS8iqX9qKeAwDR7BTrGWL0G4JjTYdguivMD7X9XWqL9Mo6DNO
RflNIA3HOzq76NZwspfFp9bMm2L6yrBvo/UsPltO3on8qYSUB0mxUb8gkFE+jbYDZ115dsnn3Csb
GXnBsDMYilWgElKR8NVn1Bmw17AfpRbHCi9LfZ45/fX+vbM6yET6riU+yqjZZQ3Kacwm7CwIN4xb
SCxgMjNp0nA9NsbVzqAG8SBYIzPnzFoNggDD+Zgx8WHF2/RMsiWA6KEndBRwa72+xIJd1i8fcpdy
ls/PWP0pGlInQsKt6y8dgktbpW7eD8y+oPFRx/Hdtcw+w2srv2kqVqzvZ5FddQNYAQvGn1Y/MbEP
+s++Mladw2jvOgKbyup3WfskGwu9+32OXhF9eAQi3jNUxxAnTX/s3zK9ZtwZGsBAlphwnXYnokIV
HeFjE1kKRjkbO1GTIGXYRCjow10oo7ll4dYoOH5s3aHex0vfR8ILdRoDNeF0VuzCDx02LtLY5uy+
hoJ8s5E60OZM7ARSlhE3u+yspXTkmMHWh+iKpHp2LZu6ZnPXMKBl9/jXFuyGul71rZxTyZzBXFF7
oHJLJbZTcD60GlJAzYqydkOloYwLbMZiqN8J5J6lhOsqkGjGJ5ajBGi7qbGNzCzdSxBRWf1Xx9Hk
0QuPsS1eY6guoWMEqECMWzDhVzCCBwkXIUJgie28CWetRt1tOjb6KtV6a/9n8NwnJEnSv0DXTqWZ
+oHNdxDKAyZHWoi4fSuRUpQiZyVrK7C0lKtedBgNtU0wMt7qzH6Tx9XT4FQiPgkf806U+geut55u
qPcMzdllU3OuhP7TSOGNJNiNYwZbpWNgEM90P4vBap60aAMIBavHa9nhRg/K7iDb4UuupImr3ym0
9RoK7iyRw9taDMYm2bkKJ/8zW+u7J9M0KTSvn7IDZuydUnf/usDATE4bUbH6KgrLHaYIe4JKq6nu
2yz5qORQY/WyhAqWx6DXUNlUNkG+41FVIAk0vyNnplGVM0qhFOqk6vzWufSdVAzuS1K80G/g73G6
ElxXiNrFNgn7K7t9QHYt+4Ulpu0+WtPRwLG7zk7FmN7lYEhYgCcHMBt4PluKho6EAbVi4AcyXfd6
S/KEBDxMMXSTeSsDG4Kg0cYvtdDI6ZxpogEihT+8jhaN97ZJm0MKOa2gdsVrzxoSv+4aiaOM/nwi
zkwn5arvRyBBfI6K+iLr0S0rrbd0hCIo8BGAfDiIPL9rsjgs6mCK5NpWSFBPQizuzcGRWUfUij+G
0S+adFjlAAIZEUJYa4i8wVlzZAN4JpsEszWHC1hR0pFtrd9Fw8lgyFYTQ2UEfPqlZfL05wepMM+q
I/6ZDe+/Jb2Pwb2eljq3u6oJWPGQUT+c89lI9qTU7zMb6fYo+P2yjcEYtEjMv7ExDh2cX8kabi0U
55U9cqoU/UEhcSNFTpzy5QlWtwWj3Xm+VCyHEkXbto31DVAQCwuBNZC6UDiVKXYaxvppkH0LK3hL
OXVXEQIufkQPiusL4PyTMku8N2axgwjA/rDca23oGUq8qxxSWiKQtAwGw7shkLGKP0aep0AfT2Ky
H/hIta67AU4n60IC8RbQW6r0+DxG/kajoaP08G22mzLwW40xs5ataT9m5wLN9mErjK8bfdt0XLHL
dCwm36BiztjdRbWvS7aaVn5qImOb9odm6v00by+ahpPScJ6xEpzq5F1bUJDL2l9DbYz5K+9iP9Ze
Gg0bdseEIqdd6xmUJccU2aQNLW6iGDMJJF9CbhP0Z4LER7KiSsqZW5/nzBwzFELvY/KdDp9z0sMb
PxbaD9xNOFHzqmXlC+XJHzqCkmbmWmwI8WmhSC1Yp+ejsakoQOIW0SiVeI9dSq1Gwols/CWBm2BI
qxdZAleKXn9VaMdaPhclltbVGOFZYruTsWYEhEZMJjqthPn43JqukBM3kApXnvYKaW7xrxV+NC22
JzplDjNPQmoGdZCtTAvIBHm1UrqCYzZMy804vDf2p2Z/gj4janxjR48q/SD0gFHPQJ+FIrPPj20b
IzTU160Ij03MAdNluwy8dthd1CXWUgdOFLTbJDe8AgRZKZhVyiSZNSbEWMgAJDsovcMqmJQ2glsJ
RfNUKNY60B5egK6CgzL9wORaGc9WdOdSC73Y+CwK1Mitw+j3DwwmmTvRFq7hhqgTNJzaRg0qXjWE
7KCxRgBB7XSsxnfZdk5KxnI5c3EOH5M52KfavFfHnlgUQdpbQVfHTk7d60PwpQCXZgVxLLuZ3WlB
XNiEbkMGMSeN7CkBmUcBccrKkXXKNiFGNsRLOAgW8cPAGAmsodCMd51aDCMBiSz62DxkTmB2w+sh
nHBQgB0orA1NJIMWEChu6LSuSr1b4g90k4zpqiGva/5qIr+qfDr3gQ4mx7qqLNq7Dmv2wBhkaOk1
BDL0QOw4Na+IkPwwjbZVUbCRoJMFNXXVGW7GNn93ZstTMV7j+mwAmFs5sbwNBfaPQD43hGlzRl/V
mRxKQzrUrD+M3P5XIwmSZvtOARJg3JdVC8gX2LUTjmiC+kofwXFWBX+SObwRRnRQZvVhRvMeC+rR
QmlJ3AlUd1JaJADwlnItYJCqJWRhe/RD+buNTkEdekMgnYut03MLlz7E0ps65mcn17bp3Fxmk5E2
OxtHce5T3MA/hffdm8cIs/84AumB5PksMK6ESHNiZMoaSTeA1XYWNO2Cpnd0MPuXR21OQb8UZzE0
aJAfzgxVohu+sfoxxVD4bLE24ChMu2inDTZz5V/BVNccPPbDZzXqdlKhr42g/JM7ZMNx+DJ1mUdV
eqHH6+hEOgmdPnM605KfmqmAd9F9/pkMpOQ/ubXPUzy5Xa0BUZN9A0CJAWotadW3ZqjehWjPxlAf
yMMkJPh9TNEwq+oR2iWB6gNXpHgxDYs4K5BZEcpq5F/N3L+zKKI035rWvY00Px4l0ifS08wGGrIP
GDrrkbOcrPvg3jCXNXJUSxbuY6d6r/qPrp9Oc1o/in5+l9X4JEhjwn8PazP9EeO1I+E0HF8l2rik
ZoqElx8cc35SZ56g5JHw4Y4hVXoer62ousMzY40T9uyP2iPcKyC65Ml36SYDQtYqN95XDzXUSeB2
yHgNjUj7sceAkWMFLyb+lrt2VcetF4bxrVMdcmlJejTM4ZIhXmeNTDM0YHsjT/ipEsWAUvA8Stmj
m53XQg4fBmNwhUEdtJ9drlh/ssBDaqVUVQUQYUZI0LkrLMoyxCDnkQvtRQWtBEsYikZ3bksW/QlZ
iOzly8wEkh+femTFeSB+rJhHHo7rmhWPRT/BP3UZCgEaMMb7uAiZ5we05fvQWK9OE781du1Vofbb
tChzkrJ8j5AMEE7ujU1zgnBJPrHpnA2nuU6G6sbs4OUKbZU1H+pliWBxhwfNByIIWbZ8w1A+os6+
0IRxotvHpiyPlr7oLJoQE153sXWvw5KcZ6azMgT+GsQku4j1BWFeKe6Crmxfocu+cnltMwwb+viE
AfVWEUtXiuwpHcehOdt1+mwrxc/LgacUNVmj/FSZG0Wjn5Y6YpCufVTBPQjELwUSisZ+oy9fNynq
mKdHtG3lA2XT96SfECVeh7LeG0r6rvIhgWlFSLitl44NOpUfzMEhnXjYJvkXfKwvhTH6/vNA6kgN
2Cnt2aEl8UFdUiIMlLJVr9AWRI86U86lUNx0ENuhGc9R2/2bRHHRM8krzPp/KSXSMeajYcfsORs1
0pTWZkD731hfEFyu2jJbcAijNsYPxWovhVKc9AnxJhy/aUK5Xn4QNXdRQTp4c4p3ys6P1BWhqr2Z
c0Xslc3MUuq3drlUHcGhDMURPhIciMztnCPpil7JZHOQOIAgMoSZ4jcoXxr2qVWcLjYi3rzF3pR+
5glcIPWvxO4HhQce1q/ovVY6DFQRbfUGbh5o5GuaManBFRcixWgRDPDKKtk34QuEdUOA2Hbcggtr
OQdDTgO4GqrWa7DXyIxTc1QMbcyGyn6tmUxJ2OkmrcdqA8MEZomZrcMF39JBaWz/CIalVPiyR2aw
FGFT0IMHg3nQoYQwQFtWEDSxOzKXkIC4pNNIvhgyMjnyBxBLEeF9IwZzvDV+BTNSVdAjlEh03+IU
yQI/nB1+QBUkX3ba5klFklHoi/63aqb1wLS8AkTWoc/qHWLna7aBbJs0x3bnKYOgTzKkfk0vQULV
ODQHsB67oQ3pyQLYbjUWE9bNVoG+Td/MiGNqFHQKggeLPLi0tHZSeRNYsdL+OZYXCSpPkwC0lT4t
pnoN+lijNVBG4SVdQkJGLNtTt024Xiacv52OGJy1MhKzQANDDEMA22Q/yshTCYVfckshXNkxXjMa
RLl41VvLlViO1Wq3JquCbeCIktPemGF4SZLel2pGaEO3p+zdBGeB1jPlWFnegAAWcgsnVcZIyTWy
ns38VwufzKmQ5m2ozseJ/Tdz3aS6Wf2jqsY9+SBe1/iccfRVfAg9U8ZFokiwQIPFPyHXtmoZD6vd
xqwRlcGNiNlrWLA8lX8T7tyZkCuORN24IZfQHJN9ibGt2OFgIGsoc/mPQbxq9S5WzWOo93t03eoH
zjZPL3+Xf8ywjEuxlTQI+PPLCBNIBYMYMMAlgHsVMYcqkOXAO2x+uBJXQ3tE37jKsTU33xOCJzlk
eGz8iIJCr8/YgNyCnAfkLXUeqDXm6gT6AMLjuFvQrmq6782fVrp2Ysuf1JIn5H+nf9MLX+3/YRep
lW/8sWn8IbDBpcmFvFy1BfR1B87EmeiVFTl13HB5G58IKztFmCqwczY7J2QVWYtzao9PAE7IWKoT
w2Omi6GlHMhLRrWDROEuS60P1pwa9qstf1vESfneYi5miDdbXGZ7/r/szrIv3nFd5O8TElpFv9dx
D3DdQfJl4UrYWMI154vJK+mg8zSRHzCBpJgeEFAU8bSWkew301vL/olagWXRs1xo3tkf6HSWQs8K
SBTCWlJlmY3TqyJZhqAAyZTiRmEWatQ+wBTGrwqibO0M/y6Fk6YuiijhrAVSMtydiCr9PkMpW706
GOxi411CtY/tmfU7xBqukgZNUjofIxwmM05+AcGtxXLdRgpoDB4aPAFwXfijxjqMbG85UIhZ3Wjo
PGp52NqIS5ivCkgDmnyJAofpKFs/DrSowVM+WD5tOFlEDf3oMUCk2A/BvgfNLphgl1j8ZmgKAriP
gSJUiibKLZTm6pHOR5fNXVszQGDc3QLCs8fRlZk0CTR4c8nWJ4RqWeO+QuY5qX4GE8ZEnaPzzysI
0CrZdwx1urdhodkC4AV22JDJKKgst4ww42BKDqTXGlnoyJL6ZsJ8jScaSFy0nI+MwQC1pd4ssxRF
lKsgoHC4qyPGhMhtkXN6UQRMIWYsiCmCaK8SnsEEJqvHlWIm6HJTwHIV64Hwqaf4fwMo6G3MpM3x
45apQeq3LZFRAxEnMQqCQfmY7OzEjbGhadwWGEsCvfDUAwM01mQ0I17FMmYO5zWgd2KEK/i4+lki
txZmhYbvZpqg9QGqGaJ0l6XatuJXSA12Y4iXuLRupICeSOmq2UIEEXSybFgvmtK4Sg7QmjzDWf6/
heAJR6vStgO2KWfQD4tjl/TrfadgRgyJsihzckMGKCgy2VnIY5EUw8QkppZdGzxJTC2bGeS04hdo
XIXSr8k5X+toG9BH+ISn4LWuV/whY5I3XVTDGJXWtJNb8KF3yCBe1KEv4qaPhngHK3tZ9SbWayv+
ZSk7g/5mLVJgzlDd/GyZMfPml9lLi6WryRf8s8v8D1H/tNZz/O/xnwCTOdTCk+R/dUr3Zb1MjI0A
A3rFTwMjh5esI83AKD76+gbK8H/nEeoYE9ClrNOHU4sSQ448H5sMfGf8L1LBLvY9YViHTrprPyV6
rGh+CaWbPCP25QZGsHSYMAyF6a2wX9Puaki/YQDEFAmMYZFP9ipy/hzwEYldecdub8Ztqt7y9jWO
b0P0rjb/iAzPmg+re6+015mBrcbatZGIUorfQEHa8kdJT96jqRpZqeTIvwdxNcRJibcj9ZQTf09o
tIE36hYejq08XsLgCnYcA/kqRg9tojZUV4DehwfCKi27yuIxq+9Z8s/UoYbnsPNglN4End/4EkWk
y3okFU/KUyFMdoBNYiE9rSA/KGxse/sfTZue+2FeYoXrXCfhCUIYG/f/unDPKefrJOIRx8Yt/J4o
+a9BtZ/jAO5YGtnwPqz+Je6hyEy1p00qAgAAeFm+DcjlmNg3TAgL8pkrD2tYBArGSjGPaNXJuY7k
uhgSQB8HojSPUliaiIhTSrDBfcpB42Ih9GSHlW3KJpFJB5204GtwGDGq6U2fvxeFMMBwMA68V6qx
auLXfnrvW4B2MFlyujkLC2fRM+nOXnKbRvYyMwtTnhjmbOnglJ5Zb+rhLzY/GSj3LYvapb6zmN7Y
CHsRzYDMRoqJuhzR4SwqdKfCzUuqj95A+mqsF7N1kp5n0EWDugEQac9eKjNvpzjJCSHiygiIVB1O
QDX5YY5F+DJW31y5kvlGghuP+mcWAoG4K/HvrD1kFPF6/8/QIMPrD75ObX7J21tf/lUTRPGLbe8y
e90yfgmeYx96qYGZmKu39flFsukmmmO4xKdGDpgZQP3MKqT3khVaK78k0Wu5CZOH3X3liGMAFA2Y
N7shBQlFdbG3LJ0v6lSZfqW8Gizuu/JWUJNklKCOeCupByLNLaUJ7cq3zRLbRIpNgNHKNG68jkN7
JeoTHQVInOSRAiOZ5deypNRGwYT7JxxQczvXcvgcFPbY+cFpLkZ5m1G02SH8D2bhbU7JqbLFxaEA
NiQsFykjb8k1NVlV1whtzA8DcXjp9OTSIpM0vomkd4FFdLy7WcY8Mnqx2y9+IIzhZvBeSFsn/6pR
oTXa2+j8xqAoSlYiUfzDRGrdJVe9OzdL91gehbgK6xbqO0c7R8mVf08jLyz3qX5Bmz9KCHAkQOHI
CnW6dAzXPDxo4q3FFqVXLPaoGhOknsm4wwjEjG/etPK000VwsQWtaDf4CVpTa8A1WUrnxeQ3t7vR
yp/L/5REepijmh036kk6UXp1f4gaTt3pBIQBSDrZE9F9qHhJZyyvkJaUZDqqsb1XE7QZurkf02M4
Ejs3fZqqsq1BQhCM5YmBVkvRiBlVSE5UjiCegf/JhBMoYMDAtABUNxQQiqm+tQPBpphup7SRZyZX
qPlnQOE/IRrQIGLSbXX3OFZu7Hq+9Kz5j6PzWG4cyaLoF2UEkHCJregpSqQkSqJqg5CF90DCfH0f
9KJ6ema6SyySyHzm3nN342LJwg/bd+6WG7bK+kPMbNNg4KR6YG9+eR8/to0NeSk+ewMpHFGLYnT8
kI35jFQfF8T4boSSzJJpC/93r9PX2JKsKSEKlQkDzmJnDckzUZ3HaRBHawkXDcf7lLKqUHqTLoD2
pjxN2dKscdwseTGj+ii51NwY010/nby+JlcJu8aQ3Fo7vJJu+qTJrx6wmbUuOjEZ7Mj43OeMrzL5
LRCyDaTxwkVY5mvm7Oy9YMBt5R4LgFlBku/m1DkElDguzEkAGejRvSPgexGpQ9J0B4uppSejfRiQ
4gJ2MKLkk0SNlAy1QeRYHQ5LYbN6GuZ9ooIXx8WJZ+WvUo7iTjraw/p8CDsWpMUwvM41m8mQrT8p
Yk/a4kfKQr66Cw82qhjcBXwDEB6x72SHu4i5OBzHzbCahh6pSIPMlsgm6jLzpyKJ05FLj1Lf2gFK
lnwqrU7fL7muecBUJQvrF0vYJ7fvdmZcs4UTkFGsR17kIUEpU7IyXGkDBvtcPth59dkaej+DTV8c
l/myMFr4WoNDOzz5Xz1EvYkoqbuwJarYci8pta5HxgOXwHxuLAqLAF4jLThQ/TXI9BP2xqfBHGBT
/elUP6YWa8YxMv40lDpK3gpspiHyf3PBl9RWn4LSTfy44Dxm8qNqQB+jJIl4sRJhcBzGL1Xfp2+5
ElcHcV6Aeq1pqjNeps8c20iZk95N/hWrQNYCOCWc1vwefUhdruZF1zGLBWYRwfjYmOajzWuH6/M4
eMOldY1LxJ5QJ9BFqhfZz191H10wfHxWNy+eqEVZ9xeLSgKkpxt0V6j7p5FzzMqhi9JZs++5t9X0
3ELZ95zXQcX7oPtNoYVVSry3hrrYdfbs0AeiFNi4bnbv+Fgs3Z0zM6cv9dPsWme4kifXSk4Ty78W
DmzbkxVqHGum/EU8n4Jm3pU6f4bK4xKGmxNwboiQYY05vsRJdAsUa9O+x2QvmRkX4NpzWjmvkBvc
KJtqbDYWsRe+t7NgTGeIaLJEPXRoeWMR7kbSdIkcBjIeED0BkXooWYviMuBgB7FxMTqiQMml77l4
yNQCFt7dVcafmW595ps4tGfruwgAPxVMpnoWBqXZ7ZOQQti79uBGmvQr1tNhRqWT2GA5Y3djld12
6Q0joC9qfnWZsjpsc/lBzmSejKi6WIX5rtJ5NSevrhbHhO26gmw1hYjxrbt1ajxZ3mcCJAwMOLkB
MS4n9qFgOkFQ7N3cPyNi8l4q38bZzACcwG+MR2snhipiM10AMOTmD4O17OPuepgPquULPvwL3OkI
bBcdpLmJun4/t6gIbZPp4ac9n0f0o4QSIc+OYJy2/vDkBPETnNBHsCp7Ii4NxEh6DtCwIoDuYuIg
IywZeb9VgjKKQmLUtyTzkYaQ+ZdkGGiAelpUWglodgTPRc6QCR6KC2mx2XNry30BGTTioa+UvCT8
slz3EjjqknWo90FvyVQgYGeBfHO98CmkxIU9eQRa9y8h566r4kPOhqHv7b0U1WmCJiAX9KsoDplF
e+ZN8yGIvVNZ/3RIedvKwa6RHVvfx4uAldxwH9RonZxbdHHD6lHyCyTbE2kJ0NutJxXhlKjkZ42q
uQT3N2bO2zyZ77Eh/oVjdgnbeQNCzruVU/rotOku61FAksrluAzoMJbnZngsnOadRtKOYBYdYuRe
NP0aIph3leWGboj/lb8BpAKgjKwZXEIIlorL7B1m9RlwIBXhzu6eSQAu5QPek6+ShMH61A57sznG
McA0vo4ne7jOBYf2HoRpnC5VUcCRApogeA7r9yT5jgCpOfzq8mUaHyMfQ+EynaJjSYvg2xeZHxqk
rrSv+aZsn0FFzcT62d899sfqalp/UxXfxc0lST6b8YXR63gzi/Ocf7ACGSnu7efO2zN7o+er9M3z
d7l56M2DUEfRHUpQPbW/8oIHY/o34N9kveoVHy3jBtW9WfK9b8AcUuDhE+nED5gmjrMfDFfIXn9S
Ig+G5eVORO7Yv1n93VWIzz4koKdS/ij72eRriwJ9sZZtka3XyDXypzkBZnVt+g+qbDu+ktaNu4zi
CnehZ/wiQWBdqttsMy8jC5SDKV7EIaOsrN74w+v4BImO2wxN0tEW917x7Hr4Lx86EvOKS1pjrcV0
09AtlX6AzekPr8Rmbg4w5B8JlFtZUMLTlieXX6ixKXuh4HU3B1qkKM5SnGBstPNX3943+sMbjiGF
X8sRweBPsMIe7rPgOE6PoDNqhFxsItOHDissnlT5N/a8VfOLzN5BTc9ICeOT1z2U3aPph1hj4ztL
/cZKHTPcTNS/AQiewHbYrC4s1xUZhqznSe9Bll7DRB2jZ0gvy8fL17uUhyhETwo6MkWLVeXQ70/U
dwbGVfvbUey7383mwCsb/Pu+ua8AT3ugSd7C4qdTnzNkYj28G8zyuoLIsZstTk3PbuCCJDr5pbeA
pdmND96wz/2tIIeezOz+EFnPoXqkoM+wcDsesIdvr/xn0vaBs7DbrxTCsHkJ6kd73mDbrCKSTTjB
r2XFyLv7ddSf1V+r/JlMp6h8ZWBvBj+ZfOmoolkv8gwoJq9e8JwJlkryM3ceQtrmJgDnN32V9sPY
nZkNZw7MlhUM0sbBlPnKQzMnuDeuZv/QSij3mHoX9t3zMCFxPwbzv8g55eoe4VXRMVUlN+fsMrZV
73QvofmZYGlueOJGBuxFhkDn7IO+Ys7FmOds958Tu/l8TDcKU0EHkoi1yZ05pis7/1367eWc4MUD
2WRIMV388mHirIfqHmvw+F95+xVDilkut0fB8Re8+aiISQ5CLRNvdP6QjdvI/RnHd1/+JvLP9V56
vl4jI3epyK/Bnl2RuRnTIn/pAXBXtXYbRF7VuwxOAtqMu47RYeN4F4siGitjdFE26JZ9F5x1d+ib
x2y+99qnznxU7qPbvObZxWvfEwRZvmPdeVhPTP/apheA78I5B+mOv8k4GE2cGcVfEIIdUDcFdSSG
PmwySofhBPjnIXJ/6+xIRruBhNS4pOIyySuQZ1oEttUjzrhXPnoDwwn8A5OPRFZvtbza4UODzdrM
tpi2phZd0IM7IDx6i8I/33phgOJiHOzJMSq+JNMmG0OlzczNYEfJVAlu7m/bXsYQ+0H5ljMo5RJQ
/svkP1bJv3Z+sODWmO9Z/W95wPCYGov3zQSeav4xURwwWEzuNWXYHRZ3ffYSWkdbPtT1dtaPbNpG
TObyJcY0oIJnvzzm6cWfEPasm/6dKBDw4Ajj7k0Wnba89yjazYMZnFl8BMxre1wG46NewAWYKLse
8fc4V+BQoPVkQemuUxG6xDg7byTa30KFShkhw2WasdVNwS2iIQhljOaSaKMld5k2ldDp1nvOhfta
FNGXSOvvKUs3PcWOObW/HpXm2te3FPffXSWZYSiWiy25vzMBcizpjcvoUh6Pffum8wHdfWhAHAnB
jCtPrQkRIUc7J/TKd8nSrhJvkxPSWXf5gykrUFQmoHYzRAQLUJtPpBYpC4QqWUO+t1HrLug1Mfym
dYWICF63Z0XOprRbBOkBNgq2LH9QPtiGRdmCOiA3HgeSizZ/tPamx8int0vGuDYejMROaOUSR6x5
+PKd25UHCv3gPmOCjF59J/r64lr9Ohms9f8LT+I2UAE2NavPaDvnCHC9LoqYcLh80Wb4eLhZIYvP
/bbRxjEjRoXRrnsxVMU6qgI6M0/0VtW46xw1PcJxtQ2I/U7CwLibUOdnAv062nHeDGcd9JHcEtG8
Hsu423Y9B6KMaaCq2f/NzU5uU6hmpWSJm4iDmswYHEu77uMcCoThYpm0o4ln+HnU1n1uRAQ0Zi3z
aiFONkUUy9KcapAunbxMLgY2GR59GPlq9TmI/J0qFDklLUmWiqGuruuF7BN+9Fi8u2n6LAV+lmZh
4zpFMVJtlPcqRStZhhwhy+cNpf+gCOdGuMR9MdQkjfs/HsNyowAg54CWqwHg8r7HhyEBuiRaXu3A
/nrl0bKNHeRlb5y4H6BXkGgi7iYTEwxb+/u4tqd919h/jVIFkU8/dp4tlI5KrHptRIeZ6PNtNlSo
vhtG7CS2Aa6NG7ll0lkYb7YJtnNGh9A78j4yy+d6aKpnky84a2Vwsbi7Bqf6dmDbEOXT3rMlaY+6
5Iq3aTp1mcI2EKB7UbKuog5XRO1m1wJVUNvcZgxBkeWYO7IROTVNax2hL11NbVnviDXaTIVHqNeQ
bFlGKgQny9RvudfJiGYO7xXGtnXNv0oyYei9Gj8iYwF+smrxBU8YlaUWL47wz2BYCgyL5K4VfvGo
8romIVPvguq9mxFVegrkaJzbxaEnj2vSSjzEMAUCQw7HJKb0iXAAQ/Y/tRZescxLEJJHXLVZf282
00O6aB8MHaA3rZqdLejg/YqU95yRN94XdjMQ6YmCqiO5CdoEHs6IKXuMeWJtpjtljWbCaoDc8RtT
H0TuacpVcu77+UO1WbGdVbwzhG2tOwCF+OKt7OAXvruLeoKpchWS7oKW824q+UfcdqQmmi1Qy8Dg
7ImaXeb5ZR8THbmpAgNftBfexhwfFDAjD1VNYjzpdkZKPz+PTO12WcUy2enFh50GZwqv4H4sByAs
He6RPBasMTqTCR+Ys8E7Tx4AgrkErSV9z6Ou8o4emVjUIOEFDhvC/La851ttrEScQudPF2+1az+R
L4M3IM0edO6yy0iwEUT62SySdWazYnLcRG7jBhN6ipRc2phWqsDGMGsQ61LSPnXBXTUO3Xow4WGg
x103PuOuwZ77lTW6iI1l+dlYQ3ZXlIRK2KLBPYPKH3J+uCKxBbGRJoujYBSmiMhFbsqA12DnnGdi
n9S0SY72obiwNUoTFPVu34BVq4OtZFyHVJqPwc4K1glslPvKZUcW6XHVEsZBDGK8abSDi8I/jz0S
+VZNYPKRVgHS1gc9Fehok/kWR2R0CTDpWyYrL0nuvvJN21Gy/TF5Brg624xH9fAGfN/CglCeAV7d
nKRlfax6KgHzJ4Aw45T4MsjgOaCtekoDPuMkmVoeoOiQSTEwJQr/aomBq53YSo5IEEBP9Subztfo
u6csx0Kc5AP0OP/Jz2G6iQALFnMLDncEihmZ0pu+9t6SLjoFlrhn7iY8Tmm/rG56sK8ghZ57THRt
GqwHaUrA+TW5ory5bg8+rzX87wy2787uk2NpsfgSzCZQC4XnNucWMeUllvo4sfoEbPGacGavXExA
oWttyo6NgJrCkxwihkkT2hZC5HnLGuyNrNKyLr1C8SeNxJ2/lWV8klLxmZvfA2OkZHKJrofsQMpw
s5HN+Lc8p4Oeav5LDYVZPbRubB1iC6JAT4hLRRbdSnnOxQu51b1MEx6dwYd3gds2kCBxfLCO4Di5
s2zEwW1iGbtmLt4W6DyEZbTehjFuUkE0R6jl2o+X9RR6szliMu7MbEqRaLw40Kb90aHcdeRPDPcZ
gQ+U9IWdl+T2LZub7NIhxRztx2HOjn46fUdlL4lrYb6ng2WbmvnkLuShs4WaytGLWSidPJKIjlTv
VHJ8FTmrAi7pV4uos8peMql44reNX+Ovo1es6t9cM6cNo8rdDu09G1xU3K1iI4/00a2Dp0l6+R4h
u8cNSbZlvplar+MwZO2tsxp+X3Fxa4MtJMmlfgxTKnHbc4yqFzbXQ2c7gOeN7hp0sJEiaF/IbfuT
zwqms7CCLBxO0M/BwPaxvWmsJyzamXU+IGA6d3RcnjfT5/J8WVwyA2Wh3+wDTedOEp21LnLwpjNy
1yn5oyHj7rwPZrafgcW7KaT1EntGdDKHTYevXXq4kryOTLHKxpvGUhKSZItfrr7YI++j7DrrzhmD
NzGbK21xmPYRQYC9i8i6LPH8ORP31ISH2uM5Diz7QxnzUylsSW/cnSZZ3mryP5JRoxmJcOOKJ+X3
4RbYPG8ZW92JPbjqve/Q9Lcl+NlDlRgZetCrDrKj02FlGqJc8fBwJ6Da5dMJGrhh6F1E7lKWYt4K
E/ypEG9Y+yuMA0TToZ/i6SrES14AL7Db5qduF8iObi755A5rk7IxES4yI6hmJVlfae7sMtUMDG+g
z44Y9jPvFnsS1BF2GOSyV39OcOsyZgiYs65bP7nGuSJnK65uLbrxdfs/WqTBTWyujTL/nrBxhUMC
Oj1iCzMo87cX/tXw050sqTmlR3Fgu7uEcxegS/TZ9smzbfC19H303b2z7mSfYJ56CcSgVrX36ifA
Qcl5+Z28OjxMHRg51uMLnznAF5UyGnXYgvAmieTspv6SggdofvQIB2APkjgOHgydEczqS58cFutU
6PZTd/1jlrwy2/2NQr2PhT6Q/rZ3UNUo48WsMcyM3cDy2KnxHfe/TvLnpxaDr56VUolHO12mBj6p
oL2X3XLXfUVCwTeDzyKxcDpmZcmjmuAXT4HPypz8LA1sS+PhActgHHvBsjY1LNje0xZTAoBmVkU6
mo4h5W/b05DXkk/DUs3D6KBWScLu1SEOnggCRjcY6/YdRR5EmcHEd8I6gB3kQS8pxBk0lamCUugJ
i2my/+0t/1ox0ATMKa39YK/LyXVw0WCJVSjM1nmWnp2AyWWSGxb/ZydWuSMfZluj2TEI+bNTVEYV
F3mS0OSz7iX1hlxde/oFO4VFIrRiwm3oOJGRBHbdkOISmjuqffBKlkXyvM9u1IKwVbc4OQxyFKWN
pV5Nb7ZdP2fVjmt/YzTDr5fB1Q4fuxkQi3bRYXa638vCuXdmksLrtFv//0+Uy28zl8klSKY3byjp
mrqay9vCO58jORgDcPsgxtnaGLdh9j9DyT1bMxW/Y047+wVXRY0xdxraA/IXvrCOfsgAF5uk16gK
nUMSYKMWQr60BTYaayqovy69QHsXtn27Mo3qNaoo7eJKkliaVde6BRNk4s6pesIHXZGQziNxQIkU
eoZH7GeeYyoru+Tq0raiw/nKJ9rt6M93vGHbWAAPI7rJlmynxYAFq6Zwj65Xj1CiCrUlB/zQin48
2lWEdV2j6m5cZpk+Mox4OEHoxmJQDVdj5qswdy442HlAmm4DIXFx75WTBrprzFuaz5mmYvgOGM+H
EaqlmqMgEsj9YA4XOL/68DlwtWKCmmxblSdo2VM207FGBAtQw3Nfu9R480ccNwUZTa2Xn4cl2CbI
+veWM4o/NpqXXvJB2tM7omkqHPaiAAAug2F82+GiYG/dU2pEr0nEbHAMa4TTJWZ+SD/seAexteg+
7yaNGCcIX+xUvIsAh3gc2gjiTLbEte19OyHVFCIMpEgdYM0xgH3CkGLVZmGyUxgwRefch9AfGUCg
rmyU799N6eLIkcXeaGfYadWVlOWVYc2fZUszSmYNMx33qIp+p8YBaGHam+seSjQKdZSmCuUN+sYC
EkAqsMVB/76aJTGc7CI67qKbuSDSiBdDoCxJTgi8J0MkfJSpjz0+jLYJJGDUXp6/0eV0X7V9ccyr
mkOYs2JsTyAq4SvIGD/2FOX3+FAIgG0ONl/iKWEC0aTgWUmn6jFRONFez9nPaFERhy72g6k4xtnw
WxBbufJrSZp0ek6r7MWUjbVOrTe0Vh9dXF271/xMVbLQamDvTxGyJo/EKYaV28FDWm35BAjS4T0j
xvpLxyjE39+8djWD28xey9YDNp2kCwOaW4CZMny7r8Ip7mTjbafEea3Qb82J+PEa5NNOX+4KidJi
NrjxKyIH8pgTuho+zJJpK+HvYCMaMezbziWmpEeQZUxUFjbJ60qQeZFTTWv4tIy6Bes1y683oXx0
C2iwg2mf7HbsVsekia606+BPwzi6Dy1761WJhBuMjSC02IrEW4yCELNID2OSUdYXbZs4aQZHbeCv
Tbw9pMNY+ZvfMy1XkCVETZBlr0LELnoNgfVmuGW/DZagxAaH4ZxRc1j9a29FJy55I0SqoD2WjXZj
dwhpQRNl0yJUcxjN9IUi1gGu8Gi0+1gjc/Mh1zd5IPdmFsGx6kh8CsAML+I4vKQYe7pD6yJwFVBM
OrqWoYxx6jjd8yzac4WsT1iEHlC5MdzKfxKlmfnWJ92Hv0NnfOVkLZmdiyUA/kmSzVdTmVfgsbQM
RYSlyETz5TSPtQZ15sYY4zMcVe0IW1A4M9Gxcn7qM6pqIkpZRkX+3uJ7QqksDoKgbGOEJZxSzxV1
/NWH0TvdHH+GuKPD4B7tjPJQ26hjhElAcpRy9w0LzaXchiYpJ1PIzxpQtLGA4EvPyE+o8SXr6sdE
zJdFiNeGI6+BZiDp0+gQi3NdkZlXFM4xCftr4/O816rPTyRlr0plscX2PAQz42jcFRWy2yyNqTR8
IJFOgaihNkf+mGRM1am352Z898m664T9NC/xrkpGLzgMsQ5wrddW43IkFHjYJKkInuxaKnseLMpa
kskyBB8vMo9iNP3RJV60BliN0skcVt7yk3y8bYkmzS9Q4vBLWhlMpLzTm8F/rjvOiK62CXEw3r2Q
K8ixPkklwvVc39thcp+P/RdHDI61FFMGs4M9bsg9grrvINCnMvTCldfqC59F1It3nyBwB+MwS1JI
jNgnAd3ky+CQEj5MRrqkMEOZ0Z7DSm6nJVYjr14nXTx1LQaT2LCwrpq3IDJovRQvpkurbV2PV48w
I+banC4TX5aqbP9h+KzXZGB+o7y8Nh3s3qnA4hBLos1mSZWTKCbb2eBthK7CdfdbleXFEurgeALx
TknsC7S+J4XWZnEHtCsjsFHPkYkxZB7d5tC827Gcj53EJlwMIBnAukKFMGLG0MNT52V7p6oxFtZU
5H2+eGJHLNmEOjgortfCCr58mwGRP4bPwtpPsbyipPgj+EJtpgFevdeSE2ijw47INrlzGJyIkBY3
8EfoTNVrj2f/Oo/fngrZ2RmMhtMlOGRkM6u76JbYMcamKp8ZMDPq7syR/GbixICepExldHjhrgJ7
kXvQOQzkW3Ulp1XR+x/R1FGJxTBvM0Ntw41FUjDiQUqJihgVawKGOoDCYiJM6kYCXcBOvrXl2ney
M78GnTTIyRajIKP32nXezDB8Yqr1QGjwfR7b3NecMQyZ1x0YpdHiWnL6+q/RcsX0+V/r5AREcMKb
bLyzBlbX0kOi1kbp8UkTwrDbPg4FYX0YcOI7V+nDVCETalvWI6bLGUyFuswQVwAeIE0qsJMBip+V
IQLIgyRBEdyGt4BuJsuScyTs4dhkC/tGr2Zn+hJJcXOYEynbOSiFXHDG+6pRozM0Nd9k3H+lhvfm
xtEKfuCI5okHUNVAfWI01eQ76OUtloAz4Ed/GsTm4i0eT8iN1sxUPzNkDi2Cpw6Lo7RTYmdrn1Ka
ymXuw2IdKI5ho3JfBjGfHUIEaKBBUrvLXWftKOQ0TJPY3hZoclqHOISG2AFQ+MegS/5JGn+krCYB
UwPbKd+VaqMIC9M5Etc8SHNSzuLfUaavXuv+qYBnkK69LTD0F+Vr3yus5lTfUgOe6Tu4EHXmk6Wx
/IU0E/gVxbITxfvHdh/SqOli4HDkzqyyfONX1hU/LJ4EdGHFDPMA71YiCXKKB+uY8ElvRxecZIRF
USULq5BkxSnG/NY58DQXjQxpbn/jjNMM8YM/w2Y3AmRtlW+UW3JNl8Gzkhtp/I15/+YG+XNBsrzU
8gkUcfJoDcSeCA++azmBRE2b+dmKAuY94TJ9hz8bHeeJKwqwrL+u8+DdHvP3IEFIOgWMABfQXh6m
UDKj5lYT6JR5wD9wO3P8Cr/FV0GFmSRIPuYx+QT4bgX9v3nOGnT+7GNIhl0oZKBqLMKez5qHkoyR
92T53HwVkOkCGdE65m3RvVrsZ5wSKrjuSkSsFck/NXOkjd2k09qv2J8UNjVP5cB0b/qyWV7g1zS5
7y2hHri+QjY/OC2IuW52qQdS25pnNsTph1MzFPSUd9FlhcZChHIdmXvdQ+7M/TJ8rFvV3lGFy31p
oddKE9z0BbJk9JMIr8kli/eagDE+Sr6fgVVbh7ZgRDmhsIa9yX7SnRSgSxsLPfJXOEgkEk+UqqK4
M1IYVdk4WUhbjxrBL0NLtMsJVkUGp7y1zVorUOGllv5dUHUNG7OUGz3e1iXbZV/7EOwkO2Er51+3
bCgVpJGMBkyPmohctPGGucUgOUZZDz1q+qkQfBbl9CWXbK5BgPab3ReelR89uQZK3kyuM9akOeGB
+6SarqXEfdmPKNT8DOZcYXtMQComkPta8TvYZRFt0AjNze+gjKMDcNUMWZ6YHlDvBGiNKNR09CAp
eTLttkHe3QI3zzaZzQKhEATIz3xBm6j8gFFwK0sNpqpnTsC7UomIArYPFy/dRRFRwIQNa1TegHJp
JO7nmX3DKifUN3TU3tcWQEoFsLB3nq02c7e2x3JUAH3PuENXZoa/zngcGsvcVooIHpcK022aN0T8
BNF0V5HiZKjnPSPkj8xzwYXhN/PGCh6cyUrULH6CYDhaTiEoKtmI67l/bGkRhpTWsRMjuX4eCKgM
pgqkDMwg8ZqQuXqViB4DZSeXzbImmfvJ7t33OmQGZgrAdsHkkgFs1sdGj4feBQUM37VYj395GHsr
RP0BBZ2JaYsVo3gV1dw9tGRiYxUdd60l9gzmLmLq2lXDDBHbPfmARJatbAG028J0zpNobqQ3PHu+
BaUrQA/sTebWiufuaOVIJ0tWW1u1iDaKHrfIbDO3cJKGnZ4iyRzksIfwawFgWlkLrwkTVKtJGm38
knxLtzaYcI9i3bA+vjc7RjslqoS6PrYTiZnZqJf2lqczR/cRJwP1g5MTVj1AwvCJmsrrkikE1CzL
ZIkyeo+ZYWGSt8kADyPjmhc8phVFZOYpjUU2fWrKwH5yu/HOCckfdVOU0sxCCcvxUPwS3EUiKd0M
+70CXpLruZsqT4u11QTpZsjwLAyAXIQl9cXBcT7Fl2Fy5N6RpCw6DBmZJbnG3iSmmFrXR7XZOeIp
Mau9goI2YFU/RlPxZna5PmRueXIDwDOWcEjqMS2iKkZjQ4AGYSMTa62wFp9M8v7aHGqhcqsvEflg
pOrgVQGdYSLAm502ZOF2fBXicYJZKj1I7fFPb4N3iQz3W3sG4dfoOqsBIw0Sg8kLANb38bRxknk/
0AgT1iSHVYEBIfYNFNTwRq3F6JOBuUX0jeWDo3qNpFkQkJfZ8kZH/q9K5hFMJ/r0uWbLkw9Ey362
I/eEvNmI4IjbYsZGg6jG+ZY6QOsi53NMTuPENWlFwxmOL+uB8Ny3NgxX38BBpkPAVpq95nxzptoj
Fqp+I4DZXaHKey7t7GkQZMkYkfmvdasncquYUvCGcWUzj2VHGzBxgDwELNhPlyV3sLw9c/UVO9Nz
1CJd7+zieRrtF2eaNeMvWDSDa772TnaggGdvrXFU1iiL+bFJ8EBnDmEf3QgBKbi65qe6918a/S7I
tHTd+UQyibxjdAfTAsBZr5judt6s9znL1sghwrNxsZ9UECOlOR2ZNIVs6ckNZrpIN0oWT++SJBIy
FVsMdaMEQjGPSIarnZ7h6cm7jm2bFWhuTCK3ycrtx2lXAkhLkG+T+8wHAhCmwSCRDYeWh3IGyWjm
HxHLoyD7Df3mUPTJY81R3P6lPve31zPr0OymGnGUuu8YvGVwpZpynbIs31G1tZRJKDZKsTFS5ymO
839BHr6zBYT7odnt+midgm1IQ6/VzL6MKRnysJAf4T4EROiV/sUXkvMTS50lNy46zYY6dSxOc/k6
VnghDZjTTfnaDq6NShmOqk80iUV0dKCILWFN3lnlvwzvTkkN5HQDesXxIYG5nyNXMlEehcxhUgCt
heQ/FTjipL5z8s8mvmS9ZkCHmRUDTE/NTk7rOsbyQ6Yec9tvs7P2RNZHPODIgOYeInQcmSu5HEy1
YnaJAojffy6nNcOWOwMU/zILtCCftzR1A61pQ2cdxvYKE6u1iRkV574PaoCFcBXvC2JtYfIyKnd7
2krGVuyg2H3DREVJaA+QIqkL7S8SYlaaVaBBA43ZaV2X5spG65KnK6dmS1TN0XfnMAYu/N04z/3d
lDHKI6dBr6hpLkOC7SslsZwKENZkRIgsYoVM1A75TQ4AMrF47neN73Npu/ta3CpMsq32sHjE24pQ
sgywXdrToFfp45LI7iOUHQ2aJ5Ude3xynG0nGpaOzzh8CJEf6OLT8K4O09FsyUxVOcFEMfccOmkD
x4j5GxYGvGNVv6uutyhfSn/rWiV2UXiegTbprwNUMn6YbpZc1SXcz8X1awBumQQiXXjACQNMoAE5
nX2mJ1wzxYnZM87q+qScfwjQcke5pMKijQw52hKCSKwWP7yfEk2Nm3c5svE5AH1AJjm1N7PqPmTA
sZg63ll21q1MfKj5Jp0RcJNKSmMVWYxWsypm1y2y1962tq4o1l3RvXQGPYw1gQW0g0U5v3MkqEls
hDX5uP66SkrnVRKGJps2+rBLTKJuDxKBZa54bnNkO2Om59PsoBTWrtujWrK7Y06GKLgXeDykfdNC
+lzD2hKfYdLrq6UBzbQDPc74zmVj9NOrOyfh0/9/QRk+3WsqucATr1k2Ro+GN2CjQdp/DhU4S52P
J7Yk9f1sQmPyiqA4lQO7rknp9ML22L9rvdDYKdE4xA5A4Zg93MsqebOrZngWnbLW2pq8Q6g1SZ6j
8xg7lUKNVFUEPPApMIzJjlWF9ocH5Yj7Z/rne1Lx0VrDf4ydWXPjSJal/0paPg+qAcfmaOusB5IA
d1IitYVeYAopAvu+49fPB1VNt1WN2dikpdGk0E4C7tfvPec7Bzvoiufl3wmrGHTEuJa/+IXD5Muf
ZvXEtL/f28R86rEs3owmvCmNbjwWbYbFjc/+/uc5sSySTirpRn3H9KstKw6ecbjLTATlDe2D5wWV
0uQZ+ZB6Zx8ClTtEt+bkzTIK8pYq+2LUyuQx7y5ewzm/6ZotH5h2Vc8DPM/vf6ZjQ5+/xPWTN3a1
1kUof3z39ePRz3dDgUF3tCnQmxGBPKZwB77qUo9NuelyroZn1SvCK1E33YsCvnij2y1XvhuOofEl
xpJmrWzlLXIQmeQjHba2iYKr3QJUHzq9XqnOUJ/aGblPTVjcczQk5lrixLjbLYoDq9Heh8aIL7Tb
CCkwJuuXoEfXPqiOqT7KpHaucVM/mAJEGj/5tY6AXau+bE8tfq06HTioBfX0FpXzZ2mG1QPdv/5W
ZdPVYcc1bMbTc7Bt4IJA7pr006xIWGNad0vJv9pIxXwrKwS/WY41bi7rZCt19Do66gUOQkpzhC6z
ikBQ7CZE5XeFrEQbHlmolcW+Ee3ItQP3qEjachtbwX0ZcOxsI3TOU9j9sPW2OVZYW+ExjQcgbaEZ
8JFWKJeOlTyhuXiekrQl3nI8TE0qUEVFOIQy5T2dB96z2DNgg6GeCdJr7cCXqzuiWDrgCdckA1Te
UP+SrADw+/shs5EIzUkmt5x9z5bKJa/6YjhacT97wSxB43MFPYyG+AyAtX2MSP6ABBoXPSa4kC4q
Qzrb1y8RHquRu5V+VNO7ll+mXCfCOBVliQzEUj2pElSY1tWP0SczQIxQ0WcYoBN7VVgA5q2jkTAA
VcAvGWYPEAY8Y234aWlbI6c6XM2R7c2MuF3VsNrt0PNyjrYDPi3ehtOAGSpqP4yo4/aXyXQMLRjI
8FHi9QzVTV1ZZd3sdThv9jJsD2lhzUFxcTR06pTawHAUKAE1s3JPM5bEbkGpSs9oVzohIqGuj2yU
bOhcB1VDIDOL2qUuv7VDHpxHCyy2TCmBs3o6sGtYBzsBwBba7fQDlR9+uTKC/N0IB8TY/KG2on7K
S0xITQvw15IpLUdVrAd61adpYh8vhrY66nAjZebPlIUqRxWhIBArwFawn+2rUXDgmrSjDWcNb9TV
4e1eCgR2VgJvieSmtrDlAYhE/kpzjCogaX90YOgR6NKPBuqp1OFt6mA/NZ1duCFzS0bCaruOVQ1y
OTLfcsy0u9ARDgZcD5+qyK+pGW+UCbm0YSrDOYa2whgWsXYzKSPtrAoRDYccj28bHyrD00vLOnG8
x4SrCNuteDn2qRHtWzk0b0KHvaFisjBZIWAImelZLoAaa7G2wy7Ibc7TQd9Sn5hRtaOpgsxEV+Ot
NcVyV40G09percvLFIJP0oCcgfuomex+P+CmgAg15yjv3pnXIOxnNn3FAsWWmk4QxtoUydby0LRM
1JUZZTnKF3nQJ4DWhPidixRJZ9T1R2ZmnCPLuCbYsVfPhho9duVg7GK7S86wPttVWNWF9/2uoSTJ
eTUbEKF0bpLVDHBy0WnSsGjpDua2ILZQaZ6wEFYP0sT2p8kU/xhX64NtaA9EdeNfstv62C4PapVC
glLFLqoy8yCl5u+RoMRfkAKwctXpdBNoDrZDo3+1qvmZ1Fl1dByrxUjiqKTs5Ak1SbMPqWQ3wIja
J0Leh60o25YhH5Ruo7CCs4VSYdVYinZ1hA5vKiUMpXPi6ZKNAsyF9JrRlL9yH9FoIibFrR0oqEHr
k1w167MnXlAzRTTBPwXHyEFprKMlsuIydJxnnVGn1h5wcQHcME8tbMyo5rDTaejkkjGnP+U0hBBb
6rMzLNJAC4p0wUH7UFtR50ZhgXlHQY6YK4gBFeB8Xe0cCzMwXkrynPqcKzD3J+gwMT6N2ae7FQrg
Vd2AM7aokTUFjfrY+YtmhLBbVfEKK6PDZMYa2jjSoUItObY4oY5J5Xhd7g/LsrbKVdtiYm0kx0Dp
k6Pap3zfjGOPQO7zMprE7MyZVuy4nH62sGAuo6C7ajUZiP2EjU8aBeHzTrdPCtndnVIrH3xLchAM
qeOT4MAhIDxaKYOmYhuUjXopOZbdszLnSwmvQrU4reRgi2Mr/PEoFZLkWohe3w+MEEhVoVsracef
AnqxJZCMAzROANekfGlvYmz9x7bTjqYR9/cFetSFeofCS/d3bXzsWGTPJb0S5oN9fpcVaSZ5NDyw
4B5nzJNnzagEbjs6OeRypY5lHWdfASe1PPD3oFMJ82lDvLTOJhRzlGOREZtIZ/hWVKp+ypaHNoqf
J3xJ204N/Q6+NP/2/dF4yAB2xf4jp7x8cbg+0XAD2g8N4PL98P3v32+1Yn6fOqrvf/v373d1dQkh
Eh0B207tM/itqpikR0r7LJnkpYFAi7s13hVCc8d+6GENswIUOQcakncFFhSBgsLn9pGyfJitAEv/
7IeXMVeQo8+JlroyXRIUGjW8aHAHL99v8QQ4R61pwP+weMSUYMdad9QDc2GTfnqEqq9mHuX1hgLF
LuwvikrLzGyWu+cb7rQ8MFaePRngkYj6vDun9GOrgLKn7moIqnnsXOekc665iWI6dmzWSFE9GbjY
dkH/WlvacFDqZDjQN1dBPqXmj16VVIGd48P0iO2znfpvlsbzPJRqC24ifEQ1Rim8vILfb7XLu99v
1YJWDtMaUIX8neVihyy6YK+KcgZVzUOaJPiGZ/x6EfqLwEwqvk+rXr8fQIbisW2M46Sqez3wyx3G
URPIf9AeIA2Wqamf6uUhrup6qwpGW6aZ/3ZiY9w3ZhmDzBG/jbhsj//zUOJy3clYI8W5lr26ME6R
2kEfIPiEZY1jDGPkrnE+HbUhx4INBZvo7zEKxItNg4xNYJkvOqTVOphdwxL/RtjIDkmOg0dIq5Tn
aMZ2GYWAjrOhvi8Km46D7Kj43bGfVPP8/cB4JXKNuYKqMgfZT3jFFmEJHVNsAeEwJ0iXfWmDqmTC
TDbR7UAmUcxW+zvlzFU3GIIs6eeejWrigApGnhjeHmTG+VfUxbWs+0uMmYB7mtU0GfE9TcNEk8a8
ojKGx6agrjDS0L9PqDjXoqU7oKfU46pipsvtI58SJ2cURAoi5I6Piv7qLbBAEWVGA5KoY0sDtqEU
hITMuFov9EsI9VJNiKeK/jb3kzzWaeqggOekhsMS/JlvkbpmB+VrrOol9w11Tg3BMEOC4DG2P7QS
vv2IJVzhkLXRcmi/NgivDRFBHBV1qe3Vi+oU5PUaifo0JCg8ehpN/vReoYZZ4+uILhaIjGNUqze+
8DXu5bQXEyR9n0EOihQ3tTPITw1tqRpSq+vDzHTz5sRslNDukKZHCbMyiyxAiraK4yLUbnRKNlpp
f8VOxZmmd/SHMSG3yU+alNCNwCSMT6fbEurOY1wQ9ZCNNccqVT/T+yQDaLkoIPvkTEADTKQ9L5mv
iU8jpqE0MMON+9Hf6WMlznkq73F0j375s6G4Tt6OHpim6EXl13DzWSWdm7w0t2xjh5XDRMfkHwrz
S3Xkkpq3mN7y8ClIxFtv5ky3U/FUSOhTIdGoh3GJDbZEcWg7zEWZUK92xKnNyMkRoaoLt3HCkSGb
MeBOjNQEEha3byqAHpKMyNgx6rN0EGQ3kVQhZ3UchrP+SRW46NWavEQAkjkWMNohoWFpFz9LxaUS
iPJm3/fiZUkSNO0cFOGIWjEG4SGCvSTy9zTUQ5xijtz0Vjee0aIU1KToSedwhztAdYdQKfcjCCAl
0pfAhHZ6SxXVU5RKuwd+v9ChCg4qOJIvCAsfQWJmu0LrIMN0QfQ09DZKjCraDb6k3d2nrTdodvSs
az9Uqxf3vC7iZzDAxwrq8KpsSblG0Dk9hZOBFD0Yfs861H5Ua+LAJA6JjQO+n1eeKq/zu63ThdNG
T2GbOU5B7yIK9aeZ0zTAJsZC5aCKpyxEJZpXtKrNgvm68nsoz0YommubKnjn0mUxoTrbRpEa3+RQ
0LgM1RSbCJQYFO7jIYy6cYsMK6Yb4AQvwof9AOQ58JrBvo6MN27QLn74mtJ/CnU51HJeN5d2weyL
V6fpaIdSB7qtkppejwYHbDwxqU6pFLj2e9Jd+vEXAaL9P/bW7y20VLDTDQPe21RaxbXJk4aEBF9x
v9/NprS8Zq8aSEA3IBqPyk+ja6k8kC2Rg3Iwg7ectCE5+3hBO2vbGFmzLyU2brxXBBRQgXDAgGEo
Ahlf1OUBTcjkaTVHPSyMQHcN6Bw108dbnCnmrbAfJTI3et8jjgyjYlIiKrFzMhIKIUQiQkENiaCs
KR7Ven5JB2V4Yt36pY5gQHozDHa5qgd3W1nNhE1z5xv5L6d8tnV8XYPR6odkVCj8lqJzXDiUzmpW
4HdBlFYe/CJAJTninrRD7TUrfCa6eftgV7CjilxVdkqBMqXWVfTAGRpOrS21be9Pj/HU2Scp38IA
6bKYyP6xm4SMU2skQoUDMX1Bcnz06WcVDx/oEO373GeeA+vV02zD99ImTF5Z0o9kGZo/x5owEdsE
TDExLUHHUiH8Qhr4Wlh2houagOJgyKdboDR7pOP5JuIIua3JGXwKa5RcwTA0Ho5mVue5wWo1jJzP
otWHVIE/GjCYL7R4mbVGNiGcYYQjSevVXWuZGOsiol+hgqJDwJ4nIZ8qzYC9GGTD2u7U6Q1MUTTp
9SmPwwbEHILLKo7RsEQwbYHiCgAmwvlUm9bYy3psXDuVlasE4EgWYP3ZyfD/ZNE7WWNbxwCGgA2I
Mzps8ciIzwhnyaUexbgxi5cCyR7cECIcqqaBICT1wbWV3tkFFqeOecKvNVpJzX0ObcngDZpxxttX
M1TZJwLQkjZRRKvfKR5UroG9IxdbYW3d1BK5AvrMZhcqoTiPGdR9KwiNK5oRsTFNA6FKGz9z9FWA
xRnVWSm420VtEnjUFOFpcOLPPGOgP5bgcOn8ghFqOJDaMr3zBBcX22gq988//uPv//Ufn+N/Br+K
Bw6JuBCav/8X73/y3NdRELb/9u7fz9FnXTTF7/b7y/770/71i/6+c2/u//MTznfv6d8/Yfk9/vsb
8nP/+XttPtqPf3nHzWl7TI/dr3q6/Wq6tP3+4fwFy2f+/37wj1/f3+VpKn/99ecn2QTt8t2CqMj/
/OeH9l9//cmR7fsp+scztHz/f37w8pHxdfe06H/lTVL8X1/z66Np//pTiL+Bw7McaQkdVq8Q9p9/
DL+Wj2jW36QBAEnVaJOx1RjGn3/kBXkof/1pOH+zVF0zkB8ZqiXMP/9oiu77A/bf6KpqCNRNoTvC
tOWf/+cv/5fX7n9eyz/yLnvA/Nc2f/2pGxo/vfzHi7z8bUz+DEtXLY0r3OScLYTg458fN7pofL72
v8o5YF5Vl/1a4FLFaV3n+8Cnxx3H1qXUADyxLm27BLdaRZvOXjbYjPFGQI4S97VDhAh621SiNZ+L
JNtZqfEUJbF1Grr+rZ4qakeLiRYMPUkAMjmRVdC0lwbnIvNcFhmllLgQI9QCy4ov+P4AKjWHCbGp
HuSsb9W2jZ60hEljhlDHJV01XJcjWT16NTNjK/ti79nVLGkdDSeYwTurngbAEj1zkdZiplnpS9TI
QuABt0Q4OJkVrZjUXZYMd1slIqlSt/T4yWfrkfTpE9RIn0a986uFz75KGJ3RrrulDKsWjxOoG5kc
pxmPkBq8JH7+aKTxS9CA1I4w9VDQMoJhLL9KlniykSiTmskf5hboQVAd/DUmlk3RYuGhXZCeo7Li
qMuIGzZ4uM4YXKIb0e6mzYGHxhZzga9UnX4HevHZ6cTWEErlM1DOC2yLWXEWKfT7LDum4XisnOLZ
7mFEpFK+BHHxXDb23rG7T71FXjuFGmqr1nSnemQQDFFBnR4E/l+ioogSjsc3P4puNQY9XqFFDFJ9
jjSys4EpunapK8gz0RjpqE2JltL83qWYZE2Ees0BasyTmzS6qzCm5w7/94CwQ2Fc16U40GXxVFsM
5QP7B9apZb5VwxAjQtI2YVN3KSMiHCfvHCKtXZ+V9zKKDpFu26tigc7PpfHLLDTrXOHz1PrwjjTC
8eDqo5Ee0fRjsWOWyfBm1VlgJxIwQ3gPjE3mpxwLaLX6Wc6xpWKS5fC6DhWDeZHTwWKEp2zCDvVG
TbQs4NgAd3P3ZM5T+2LU7Y8ZK4Nt1o9RoN1TehnszQaZUMSj9ijXU0EXdZJsvD5ca4NdZ7bn7Jjk
o8KeRShO24+gg42Rs6+GcD9yOFOVZfOcVgjpYrPFmreI6COnoWkCwzUNkRYHDjHeXflWIEubBukK
2a6NQcNQpUF106MQkBDnBAfNJgMz8inN6DhJQv0K6huYf32LYPUcKeROawk9x27MTkZKl3RQfR1v
1cAks5DvEivoxlcmQhXJc4WWz6QO+Qatfevm15qr1T6iw7FllJskz9kUUCXSJKK3HlzztuP3DwDI
6gGuJDPD6Zupe2sG5JkzcQ5t6zHWI2UbNuGXxLy5G+L6mmd0qic7XU2zhsOl1sstgQ9vTTlWK2Xg
dUXlMmJD4oIIjbQ/6+UIpAfsMycw0F/Mf8zIAThBM8ONVYUQtbb8UcWEVaQT4NNIK9d60HlN0Dtr
JYX0VrAl2+H4PMzJV++U6tqkIiX4Bq0Tr9oDn8hrkvhki7GhkmGyMEOtX1NDYPYgPvIQvCe3gmCl
Sa+qqGsavUB9MHjv0qAWW5byZB1nrzVGwo2JWEhkb+OICBiOKcBApnJrwURQg5m8oxuS8Hf87Gy1
23QYIg+OsD+0gZALO4STF5EhOwt7ceDy93Qx3evUCt1IoXPLUWhE3qeHnPUIEcpFmm5lSrnktfA6
wWUmJ13kD9qM1QWB+1WfRxCsKDe2ls2YNEKPwvHJOuLA2BmOn5xtpCyjztzVQY1hkVAxsYga03QQ
EdzBbMrvMYJAO+5YBWiSWlGBBKnjkq00jtMWLNqh4VKKjIzWqkRmtiBLZAHGt87R3PN6XuDHIhea
HMbucbMeUblAlGkkDpDFXprLS66x7A8Qbfz8QmqGOjBQr5CclS2JtqqdPGZaJPaZz0vkh8wyS13e
QIeHV/RzAHOkQ/dTJ4XE17tqzZgWWWRSHnp+WBWQBTtghoKMvKGf/SMGA7aynceZgT7/uIPPRham
mXzqs3HKSu7JSIR4qJLmKWw47Ou0fBn65/2D/+gEN0Gy+I5IchztJEpWdn9QZP3aIMOgvXdibq9s
8GBEYO4KACgRGRfpdIEN/pDKHIVEh9vJnkl/JlrF9/Sdrs0GCjBEKdUWKe64obUwMKxepaZKfmKd
XGKkkKskFNepIStv9E8oaQ23NvoM+PpMdhCxdTG76kaWWrLplepQ8d9pkMW+sJk2JIhfQlWeY2P4
YqKXxRG9giSE+M13BxIj2XaD8CoBlSEq4OAZZGJrg2o31ZwJ96h9FdPEIGrQkd6lXEv5jIJNtUE0
qmElPMx2oLajK30aGgIyX2zE5AeGhr7OOjC02qK6M5EpsLuNP8PF7eXbSBWCxeQd9F6U5Zyszeiz
RUYoGkrsmvl7PqHq0oQKThwLct4h+shnUiyNMnpqljLewX2V09daodSbV61VwviLjF9Y5wlcaQ0C
T5DFlXb9gSB09hQj2iaB9REgRvZsQlo4Xi/6ISVdl2UP6IpIID9Vk21m5cWmbktsdb2yNmuQJT7a
4bU+BRergfRWD6+GaBD7S2j/KDXQkmNk651Fd8i9alhgGjU1aNezRVKIxuWLgRAFMGPdbZizHBj0
F0QKEjksa6TzGSxoxwdMrWRwlhJKM2JXwTaM7fxbTOlZaYAqAJyUWHzQvbAIxdg0xwhpDeYWy00s
yBptjb64LAPmgZVfbJoI0sMCGMPOToqXhtg0KMJ0k7XywISlggCuPcGQ/IqE36yDDI+MbwCKTf36
Yvfjk2/hMOJvB8KJ25+QcnSbpqfFzlc3LpGjWY9Hoo5+knj0TuQYDayEvJForg7kmwNO6ijRmvKz
i0wsgTUCK5S6P/MBs7UCpNWjQ7mq1fFLrUxn12nahIjD5NJtMQ8agQ21LfRJISxVmoIZ/IMRPlcx
X4K6waaSigwlMVIpQxYkjTKdOsdodtcm4bAwZC9KCUOjFGsUJjVmgSNI+mtp0g+cuUyUbBrOEE1e
U2fCVaaaCD0qoKthYz5NOthhrXsI8/gDcFmweZkcnGocD3Dd4YuL6K+XWvtuO/VX3zc5qgv4fX3A
EhEhAwKZp22zKP4pljShAReAJ3IFmYvGTT07qo2/oulchhxYwPWOBTAg2qeyFKINGDimcLXYA46j
b/6eu9hNIFHNlvE8BoyRlIwsg2ixl1VVw5YGQARVBwGJ7FG68yEKm0xUh8wfKFdV2sZrVKypA9o4
TxKynenq6JG60hwEohaVnmx+Ntx+76xAPffwi+/cJrA4mv4+ytfUWp7aK2VuDNpYhO9V99Qa53D6
LLOzSSZV+vAzNn7G6YcM34b6Yc4IW2XZACbQauucHakl3s7EMkg8UU+ZU5BUFIvPMngpgfRqhHml
X5XYD9pVpUHpoC72NEGIy+JmoH9jgqOcTyMxeyoc7TzO+AYRfHjSfmv7YQ7lVoFKV2AQ0pNb7S9C
/nmPGf2cpjWsnmlnD+gvk55JyZtS9pRaF3jZKt8jGQr+2pY7O1uToc0rX7CPBevgCJ501U9AXXvp
MX3w2qXZGH8AD1lRm2x6Ebv0StYqrmxLe9f77ehv7eBnvLQEtXfFpu5sHh1A02KxRRY/pQoUqd9V
2rW6DXpJbT8+dOCA++qKFW1dk4YIkxKZOcr9jLga1OMZfmOOJ04GTvy1Z9xbZzC/lPDGKwVUOd7k
QXLuUug2Sbv2ZmdXM7bChhF3+zhhZ162h2g1Zs92J9eaZgCmegPrieF75H71qvK3OqNBHQU6lMTT
ibDFk4fkkHEACsu82/DNjpnS7wqCxdJG7PN23kczRQVFXmjBzcd9kTOBiTGTWgqpL9Q/0726CcJu
HozfzC4rApJh8XwCt4Ca7LbDFgMpwRg9vNPQ9dPNHGxyIncnjPIob92WuExzM3f7Eu1YP7AyPfuO
CyGWqk8HtcgIAsOPtWHrOhnh2n+nZR/d0oKbYA09vknIrgDPgvTcLRDHxyf5mL+JycWOMdCz9q+B
doY9OUUUcvm2IFlJ3fXKh0Z+E717uZbiEBvYh714P1jfqNci3ves2Y0rM+kp9r5H7V+89ClF5Lmn
+qRaaZUtxw+8K3g8x1sRXofprBNgGtlPBYlsw6nieTLyQ4/JSWPWyJO/NpUzBQHiw3Y8RtaxH18z
IlXXtSf7ZxObr+nVzOlSFOxbkO96vStpFbIzbKxHn4Q3CIuUikHLSdbTcUUkJ0CFA/NjxmrzVU0P
6HfgJAX02NimG6+qvhbBrPErBmTH7K91eclKfAfKlUgOpVsHyT7CiLFpMzDM60U4NLtz6NJ8miEN
kOAhQbcnp/pUfYiDJOP4nj70V5Ju6h8srChEEPa2LdkF+PFXLBLgZHx5tBhZmbvFzWx7OJgw0CDg
htxGfhgrL6RyluvQcv1tjCPH3hgIC8AOgdWZ1khlR+dsVzuUpra9BVJl5ZDZdjk1LgoLWDiTOyXM
HA/MPNincaZsfe2gonk1OL+gOMyqz6H4IrfwCgc6rzYwVPqHCTT7M9YNPX/iHnEVEjIgGxlu7p/J
PtTEyR6OmXOHcbHmhwVqwLjrwGVVwazTtsOwmYqvkh2btUM+Ruldh+2e5L8HXq9p+a3m5i1FNpqR
GzMRi34y8I/48y5J72CRSXzgQmwfMGABCuje8U4lFWcjWssbbtGwfeM6YwKa4bby/EV0DqL76OcP
GRklBHYo/Db5cZj3ttxC2YrmdbSoIe8ZnGPMhbQC7jP0cP+hGeBnHYEKYo9PJjfjf2DG9ca5mp8R
EVbWCske9FIKHJrxHmfalshKpnq1ayNG6De1fkMBX+ss8D/wU6ooAE1kjuviww/OJrFdMCVVfAg3
5TPJkNv/wGZE8YeLBCef/pCOl+AFHlz96ZB4TjYwF5iNUwCTiFugHPZpzLts0Kncjcphkpg91lb3
wX2uk3VMfkxz0POrRipAvUOIPEV7C6IHTGV9ncxnxAE2Mb0J9mHcC+v8E8m3NAFguyK81hqDboCo
D6gVcNdw/K6oe95onUS/WTsgwVHh1x4YRk3jIIOnZl8NuEC5LWgc4/XDyE4qGek4+4B2cX5pMVZ8
TAjjU+zQGwc9GAMamEKPprPFYpKQOMdQds48igzHdLEgFpdFptSgh/AUk+YytClvGKlLTug7h2Jb
lEdrjNZAFGLlWXfwHAPLwbx+aCNXJSgHMbVNM9yr0m2rP2T82cEmyw+OpEbzsg9euKQ8lvTbvWI1
uIw9xw33EYrGvN/ODdk3uCbRp+Jg3gYKWN+YyJ4LEyiOfmc7dBG6AhOwaSazWORbtBOJfpid7VS/
OBJb/cpqSfQ8S6IRtwWELSJ80PHGx0EBjoRoNrpx/VREFHXKQ4rUcRzvjv4ixJO0NwzC3DCQ++YF
V6siIMOcDMH0nISgbZMj2QYcs/K7EzsENyl9iERd0+aJnQOgnZqZ1yV5r3QvnUg3crGb9fgrtjor
Cnm46kZR71nl+cW2Y1shzRuVfE1DT3F5QezXoiDzjCWVtYyxCej7jbnTmyPvpXc7vPYYVnMcKeuG
PSaKkQ17hA4M0PWHQ0JxZWzCYkNsAI2TFCsofQhB4hYSG+48mkbrltUdrNm7+G1RPGFEb3FJnbP2
Gl4dbV3T1KLkXWvKmluKSgKJDOcEk5Ot7WXOF+7vNL7X8dphcFmvaSfRq1dJK31NbCpcbLU5JSDI
700LVuMMvwc+rDq7EawqLCTKdWxdqqJG27NzkxmoWV+m6cb9tmk8nt5s3Ghy5bHrho+Q9GrVU4st
+XhDF+OZ2rLwTum+fUjEXo5rolGtywRXP1nrlYt5mz/a2cLjKZTXaiF0XYW6A1E3ww8npNT43Tf7
DlNcuptMz9E2jfaIC6vQHqnQKXY3ZfAZGVtuMwXYJSxUXmjC/Br/zt7TsC/DqRg2nMEXMunGwR7S
HlR1pxZHNl+F7c8+Oj5gpI8Komq6xz+ixCe4k/BxZz7u9WTwyGvy6quPm3ZhEkA13DMdAc9UXJZj
pTWfTWvntFvqgH488mcrylkFVYumcmL53JIGNLF4Y7vllPTJrVgyly2cdZp5VnxRQoR67vhqyaNR
rbWnRUpf7zH12PGzRsxK4wnYOtlGg9/R/yyyFaIvLgGMFl2yY7XWnVWgPxUJXPa9VWNA3wrfZcdm
9x76Z03xouBsZJSbXo/8at51NUyZLQUNSbl2vSE+G5oUGlkTNk12hnNIA6X08FhAvTDLTQu0wT6T
gNHQyDGetWb9k5afPnPuX6ef7LkqYQlMpHMUBDilceNicViPp/SJLgyrE/cNGy13CBWCpn3qlrPO
h0swnUtxo4rFs3pXgpPJW/QiOvJUzJ2GB7R7tYL9z1py2Fz313AY3YrWX0uXO0yuabHvzaslT6Wx
q97V4I6bB80GCmrCCLTmHvLDk+usPwvzEtBuYPGic7qQXqV1pB1DufapVefR3hF1R3lFbZKWKzZo
a9hx40T9FcWu/BWwEle/BCsq6OFz6RnvlCcKN9mSoETYz8E/1MGxNgnrPOrtLtDPuOo7sTcg9nIq
p6lZHvEgh4bhcqosaWkFpxRnCM9y6sbaXUEVjbMdP0m+NadXEnj09oDCL7NAu9CV5jzGqQ2zscsz
ajs7mASLnO+7hAJ4BhpzkxH6rW1Iw252gM/C7D1s3ZxPYz8hWX3csHNGH6SX4b1UmL4u2RZnndgt
fc113HsD4cQtG/+hy7dZsiMPNHox1DMFCXWsyFy7eaOy5bP4ZfA1sd5hLVQ3SCY5xNPocBSaWcvr
jaJc8BWIoC7ixaAHeyJAZ8DLt6s/KTpHbfpdRVhNIAz+ZL69YHgpHR3aZik9cRQyUMlrFBYC+e9V
NTY+DSfCfaAkflcksrlFH6Tg6USkVTd/392AGUaIBl7CN74Z6TQAc4mb+gCSQCWIJzTDUvCsvtB4
PsjiSI+OPTH2r9XF/kRwBNkXZD7dT5P82026mZ4zxi0stRdKRg4ZxXZxELCBYIi0iqNSMxiwR06C
N401ZNYQRCaOh4ufABhUcB3ZKUWFh7rYJ1QKCML3ULXs1u3aiFqrFvsRCTvPGAi8pnMecZtucuyD
2H8Imk5LlnuSlJt9kJGXwgGxc5a+cAMi2bTQRBjP1F8B6U5otuA7rawzqXzlmz7cGbej7OHFcwz3
No6e9pW+5c4KYJk4A92PXjCGgJ6heMrlFtM+FBXOcawYGTpSEsR4yeBTvsXRLf7hw1mlRqcSppjF
16F7CDCosHlGQpTchmeG6V5HH9NxL/o4KQXW8o0ksgZeQ7rOwbBWhEhe++rs3IFI8ytJHwrhZiof
BnAgMSYoDWAFmki7fy3oN5ozKVHid5c4W2FEx9EcN1X3rPWx96ITTjwCkUF/E1yiHPefou2mmqgL
/IalOxhXOd3maBsq/uPckBqMzeIcc0WFm9G/QpOZFxBIiILn96KXKeleVa1yKNC+5pzZYjtB1sws
I0iz/UYdu1VHyFmj9Cdsvhc/5J4llGsBUiBYxupBbAdoXYo5JC6T9rNzLoSEPVVk1DEOhQtHGXmt
01NFoWG5E4VqpGuPah8+6mhncbhv7tHFJ2SjlQm2pflpRHNraz68p6ODzpbO9L6b4lNQxRAX5ao3
yW5EJ0V0Y9XFe5SyHKNL8HfAB8ghp3XJwd8rLgHwY16f8aa2ib0fHayrdrtvp/3Q5CCEgOG7FRWl
+b/ZO48lu3Ft234Rb5AEAZDd3D69UumUHUamDC3o/dffwa3bUKkqpHj91zkNnaoSNw2wsNacYxa0
dZqMZCwxkXNpu/2P0GmbfT49dLgZ93kdPgDHfJ5dOmFSWq9B/KXLQeqGc2Bd2yvAnbK7UcwXmHZ0
UKNsPqYCEmmXD4in4DC5ijlsZJmbahmz69qjohldm0Sr1K0OKGV+uJXQe1Q17+pbwFoLuKaDcJFw
bMJUrJMJp7a5Gpr+vuzbo5XGT92sCDVxYEQU81vksalnhX2VCs25EEZ6H7Hi1G95x2iGtZAq1q1O
Nf1L2vxr+aPMFbJxtHYwJStg2zHsRxFgqWDstKPBJ6/I7SVaYYbyV85A3qrk+yAzFk25KhlyuRMp
8OfWTbaeaz4rN7qPrB9NWj+BaaticVVU/U3Xv0ph7vuejNFyQSZIZ9LGVnroA01yekt4hmsfqBNx
Z8Y4qfsMVLq3pIIjD9PWrgguK6NoLobYgW3VRwTec/xMNMt8TdSXnRUlGE4FxDa+DwdSLPWA5TWF
oIqdbzWQsVv7ExmD2dfRKH+ruBMMyfofcfktRrz3iUS8hEwpwC2dT3ukzZ5yQcXUJSAdahKaHZkd
l1p/z2L8EDPMna7PI+al44aQRBITIF5tMkCCqPbhLy65/5RWdFDrNYgzpkTyNBWss0JhbJkcAHtD
EH3QY3BiiDBztjanwdOKqit+CWIYkRPDI86JM7KwDidsZobL3oUAr1fctWWbC7LBx22gGBu4RkCk
9exH2YIIED1qkkw0t0vwpRLyqwGWsQJIxWbXZOl1IOh7WwzmUG7RAi3AanikYjqZ/J4XK1OKtjtD
m+ptSYCK1gFKbaSZfF5uf6yr4ZPwYgwIoUczl6GrRbxGvNZrwv2QUXc0UJ9pClDfZQBJFPKJCyel
n13E6cIgICUckF6135p9HmfPjiifEtAso+/BP5/1RNj9ArMm7jnKYWmqy4BuH8G3fmaaTVmyY9As
rToTX9aqZT8HQHQY/efR57QQNHxmdS+/jH58CoX9YSdUE7PFsbK0ThlmlR6eETtoX+yL3EJg6Kf2
hcYrHN0rC2dGARE+dbDiw0GNeWYu22NqX/nSMhdDslT7kKA0mYX0hs38LW9y7EVddpn6GjOLo+dt
pM23LHeQ0k5wTV3yVoZhrvZNmVMT9PQIChxZ4HG6p3BsfOpFtPql86p96W8BHvbotXZzN12bvnNJ
74JfOo7TtVx/u56aN0J0drpJ2YshUXc+21w2mGfdy8+TATcesNkjXL1wxxTXIpm5bqzd29Cff/Q1
p/cA+OikmSqrkfTrQCMNjrhZIUoFi/nDzIKi4i7eyMW8tdaTW2ZHFrkfKmlOToy1Bl+n2dQBK7uD
ITaOcnJ6hvTQztHj1FAmNyR1Ghcnb6RODqPzndeuyPMJSyxdaRxBw72fz3fTQJMJ9JIe2bgT7PtH
8clJ8merUAREB5Ce0f3tw5lLGpppJ4L0pKLSXHXO/DGnyWGUJuaX2bdyiGilkP6h2+mHp9k5Oi/a
tX1LpEJ61WjEklC7631hmVc4nX7ASB+mwnNHhHuCSiKbKPUrtJ3YUxApZiOtJr5Cgn1wd8Qu3WIN
Y0Cgxs691Sy59oF0cuWtU0wzzy+hZ91btXkN06kFiRQDmSmprIObMrRD6rEWQMfEK6QaN6FrnlwX
fkZ/x1kzb2oSkpq2JPCCwiJuLsJtnZGPSzxYwWQolvGr1Ouq7bT1hV01T8tMsq4NHn/KPmNhLTna
09gVPaZpIX1W1XzZpDV7oEvM9hIq2rFj8bx0srqM4BK0JRHiPm0a4Oz7NGZz86DEjBhJ2VptMgQY
aAhnTboEszHKdGfXoO/dZsZ8E7ufrcB6g6Z4QW6SvSqv+wShYw35BDUolprubkQEG3f9u9TmMoVp
JifqIeNBI8TOCS37urKZ1IqXRtIBbmKxw9aMPXvy04MpvgjdsAtNxVuf0ZREsnE5pu19A7+9yepu
m1aQFTP5DYVh8QaYlymV86WIE1zXGfLHtMpepowjf4G6uhg8YiIo1PKI9pSdcdhW+DZtYviO06dw
FsHWqYOUYukxsYv8ekw62KbIiSxRfqBQf4rcGvg4mbJdmPM8XRrXRvLJ2EybPUlAgR/EJ/gX5OUa
PBEBoaeAivUObXvvYk6TgiaulM2xH023lb656xdrK0onO00q+MDGRUwMK1kylSvs6isgmo6Ve+AM
nX5mDvlpnMnfWFMOmZ842xp8QDN6JNp0GvG3WL6aGJQCQ+0tQJb+5HjRc+NkBBYMId0gD81gmk2k
JuA7NsNdxoaxzZAN0yNmD5h9eR0AX59GUk5KhE9uTR/LRMOtNm1/KPh8PC9uThqfY5M09b2DPnVx
3a3r8pdK4VqHqOS00/eh5v0lsmvuNrp0jgnnJIMD4sJfJIoIPR3J1loTPWL/YgxRu/B9zd59jXWb
k7x6Cwvr00BEUtdUL1G0fEdSgSr5goEFuio/B/RYZ/UGesO0QSrN1AblT94x9ajzz6hnaJFkCJqG
QL+jygTbF0F4WOZ9AwMI7ifHDYbu17mtv8EjR4XAL6k3g2YcaCdLtlWOHC9IV1jDsEWKGTl0t8qf
HoOIsRTwoI8xduIL3RfvNeKiHYgJ5J7zuPOXliNTSy+3NSEjdFY3EJOARIp5YHxSPOfaFkdXNo9e
TebiZJW3S1KyT9ZfbRAEMMKoFdAMvniNdxWnBKBOINCQokHjB2t4XbOlHWUBjH8cibYckQyu9Rpz
myTYpgs0ijBmS7TCp94ns9wnxwNfFthq3YCfTXQM47artlbcYjkAv5EtCJGdpls2Q6wPHp3mnMGL
kNFbXnwzamMgdJ2i+gmIRnyyMGvt3LxCGWg964yeJS7Kha2WbbuRsiNHW8EXQES9SUkX62n9RdOx
DPKCWIEEFvGIBLorGM7Ncxwd8g9gNmY7JviAEjDwttNuXVu8+5x7XctJdtPCtyuyVScV+eBO83GP
7LgCCvMaODX8rykiio6gMBUJWJ6R1+8Kmn0Woekz+SIOEcEZ1ZLogvsQx4wOIpgP9as3IyVnMMrJ
0gtf/ErdgtqjX5ECHgmefHKD903XfchPAaFmLGTtM8xti/Hhna9neqTEQS2Ty8zcTveAVIQEyD1M
3ZcMf8OFHeqjSBn/tbUzHLWsd3NFv0k0T8PUXpMO9yVL9N2o4mukSd9qq9sRz4E5E9se3djao1MC
Vva564FUoT64WDGnwqeaXDIX/o16reSAnoehaU37Fv1ZRRsu1Ds5sHXDFNnPicvp1gOireNabTS3
q+XTSxtSFTpP3JRFX2yETatADinfu+WeqvjLuLw6KZneLVwWFsnnuLgqXfMpmm0GfFoy/+8IagcX
cKrlusWXOIsxh24MespNlyibWCGL0Qk6aRe//gUO1Melma6zKejws3B4ThPvbVIKSqNLFnRcXRUl
kUaDcFb+8UyUo/jcz8PBLMB4WkOvH/bY53lqnyqjL2NABlPnMSwybrv3djm2Q3qspb3zrOoFHMvG
RVrFC2EW1pH5UxihXa/8FbLOcKWp/au6zkMGLfMOBf1K+ucEPY4cJoLk6KoJxptTbAfwKrdDG7BX
xc3OWIxhpJgvB4soVB9CA5MrK4RxpI7GQSADm6zbtg3MsVqHkExUwdwpYEpjqvZKRgPHsi7AhKGX
7woE2WWocSIXLiL+Jn9fhirYipHgY+KkMIfIve0UNNNNgzG34F7XTWgdiIVtruY1LHRpwut+iOs7
Mvw4VgiidHwZ91dYwCKiCtWUXtlgiGHk6ausKx68cjlJq4VvNoPbsMaCLPp8PYfftM5ChzUa3hEe
QoFtkwk+JBRjAZUQvFhZ7TnW7osx09dRTIMOhcG916fFzUiXzg/MbZbY7WVQJAiycEBXspSHDhWu
VcfRZd0zavPVVxTY0WU+NoSfYc1yHE4hsQzSo5xBcWJw+RyYMYDhS8Eds6RvKoHNwEztcRB1sIkm
qBllT6MNVl/+EAectXDE2pdI0vr8Kar6beRNKUc7ueQY04bdsCIjIloZ5Vh5D8qbxyOyY8gq0IAL
XVg3giDJvR/QlsgTzj+yZUHxbXm0ya2k94JsKl0yaECTuysDfRcKJvwMwg86I06qWt/vmmWpKcFR
sl7X2OUpFe0w5bDlCnDu/BUFTou9TBhHcngUe5NdW8JbaL+CqQGJmO1bXAGHfKU9VG52W7X1jy6c
HhBoStY1tqVUmmHvVITtJDmpQYSzoq2q84SvksXKVU5Px2klqNBE9m38BnY7n2YzXWazHZwK3ZxY
K+srBagk6me5KXBTbStdUerA6zmqwX+vQ/g8w5SGOCrQAo5RuynTRG4WByC/v+Ar1e6AwQHWtbYg
x41jfYMym+xFG3KJGLJ339C+zRwT7Wzw4zawKwsg16ksw9tILowiM5Ki3DJFhbHGc8esetrEpzEd
81O5nseGVYI7dwIha/1mYcBD9JoW6BNn6hH8RkczxttyjMFhtTZhkG0w7SUMip01+wh4MfVsi4kx
mko8yDS0DwzYBKm97r3tk0M9ErHQW+pdCdoRhUvsMXIE06AZA9M43vkVjr0qajpuUXEYnMy7GvIW
xZromV/TXsrNzBQ5oCjVtHgH/gvHvDVAgBafP0vE4zzZw+ekmI7o9KlacyQvfMc/NLARfJI/XBTp
Rw+jmgHWINLuQ1nBC+Yh5lauj7nEE49DLb6OyGgzMmkrz9ZXcoouWSM9ZNXJJTcRfUFNPGHtE5BX
QIdAgHXXIxKwIwKxdDe+NvVc7FxMdbCRNEnuPbedWgWtUXnRNtn1EGYzYWWM8zyx/FB+ERAoOWX0
Gymcyr78EYccEWcWvX3UnrzEevEAkFBLm3QXTQD5Oq631uDWQxf9/xD0x64Zo1NSXZLfwu9SJVFj
1MQNSOttMtFpKDw4MQzz8jGqjwmle6z0sDFccLgs4x1UVM7Ruvnaxvx/+Brpc6QTBX4MXjhL+/Ug
YxfbtgDDnDHTtmmBRC0+OItOczRawcEK9RUHZMxMArZ8MhMAaqZjB/MCHbvD+YhEYCInam+jF6a8
btIxQkcq3GXIN5haq6Ac7vxoYoTCYLUh6C8JQnobRcjrKHMo5PkRDkFq9zhFDZxzoqCYAQ/5/YIZ
EH+RfFH0Kii11NGfcWnG7NyKuVjYEYKQqHdprzetrAhtisJr2/TfVYK3rt1hCMq4fFgATdjeBWM4
3+UHA1IttA3B7PRN5zyxdormIcIVV5O1HYMTXHzEL2HWX+fElNW9eAgCFJPWGNagnapT5Hdy72GL
EiPSs4zM66JV8amjtacZDy5+D/CyJgWstvNlp4zvXiyQthD8YfZFarYHgocGhYSbC3ss6l0HDpqx
IYhLNS2XRfS9byPzzGZ2cOrJhy2kVu2hjbWUc6qblxLMM/NIXXAqTRXvrB5JI50eiYyNPgX+8In/
NCphx40Y4LUv7PvRY0+XPASOzM5cBFF4wC9QbOycYWU+MRv1Ycgyy7CLK9sO80OFdxOpb3Jq4BB/
xneODaG41xW2qAyBp6X716DJM4brWFYHjyleHcL7drz2ZQQGhXAydTjGVd52SQltSUf6BWEDWUBX
SOAwDlAbuoh8LID7AOZRz/ccR+MviVYouhrrPe55TW3yEaC2eU8sBzMERY4atthhN4UmUQYoCZyD
NK1CLsIuAXB+Z2TDi5Ek/XaAnJjGEbHx2n6ApFITyzpdkRhyQDaOuDWf2n3CpeTYhY4wQy66cgZB
UZqHRoce7UfEq3KeXrRx5gOjA/vJGmyFoZMblmB4Oyhh5uuFKcCSGOweFmLg3Cwtwe5MFeIA0wv6
73D//71gf/aCKedPVrDtewFkLvvVCLb+C9/fz24v+T+O1NINfGHDvVOrE+unD8z/H1u7dmA7nn92
dDn4zf7PByaxe/GvaOSgBON5nuT/+j8nmPT+B8uW6wSBDapCByr4f3GCeavP61cfmE3QHI0cYfvo
U31Xrz6xX3xglLgzMWEg0frKv0JHH596JuGdR84sdoSNT/Fy25UIvCAWmthrTgqI/xxkETM2jipT
ye6DnfzKQfULKktBBAx9ccSh+ZYW4WstqBMWUoWxQq26vTZ86CuiXlK/++Ssx/bAoITo6DgTV/jD
HzrvmqHGWxf3yBZDea8WBCCzatUNEKBN1XJqJyS1LPVtovOXQOXN5pcn939WuV+tcX7wjxuigsCX
DgBdyUeMD88PuPO/3hCQ26HneaAlOcHMl3Cxnsc0F8dWS5rHxeCw9C7vw3pGDNGnUdREHD0esdXp
Y4PqqstVeAnO/q7tOjwZo2Y6byib83CAcJRdYargFNeYhZF8fSMTolJVnUKTNOhC8XvNR/qwI02X
QzF8xAG9MVgLl0NQoBYgMwJs5gvnjGWV5Ne4OJLdgJmT+iD5KopnYuvVXLAJ+nW3c2l1s3EjyzCc
K9pWuVsP884WPl1IQrOhjm18RpguSn0gOwdOD+GldIrm5E6aPrdoL5sJCWut++F7H7LGVMwYvbR7
zXx6C958GyRoOGncg51CD23yhQiHpSdKK/W+zn0x3mfLfRE8u1nyCDzQPmjJaiqSqjvMyLsvrDT8
7o6CxCyEWm7uNgzmcFXRj2DUG97bNgXpaoFtO/f+zw9Z2/94yNp2iIKwdSA9pbVgW8aB+etDZpV1
8AvlNYOCKCUGKqcNRwrYBV7uD5+8DrRxw3dM4Ct/FpHuPEPinxNM62yg29qnugDK0NFYoAVCChow
SERImIqYM6yNQFq6O6wO26WLZwIzIrDDa8vLR3MmnB7AYI8Wvg/ya+kZxtyPY1miAFj/B+86TGAv
433IBoCn+mUZyZOWIyLmOXIh9nizuZYrT3Z9BVWCxn1UqDC9RZMIgvmF4PEDLVJm5cPSorXiy03N
/aJjvUsgzu09inJ3oZPi1cDMAvwQLSAddJD1t5550Oe4adFbJTN1Bsd3+hNItmyYTOH0qY04YZCr
HX5RQxNvVN3Uhz8/GHf9un5djtYH41A44pv1RSCl+ueD8ciyBeXCBGfR2UKyCFVRV2PSGSErG85o
nWkJHJ6geleiPcmeMbgGXqMlcZkgf3eaBIVtFIz9ocyjG4AXlzWc5HviRhmA+XKgFmX9EpHXsHSh
0/nz5Tv/XDx+vlcupC+plcYGYq/v3S+rqasqvAAjKs7zAuFGAFJXsN92KgDmOXaA0SMkg/r8Kilr
mW5HZ5+WDPy7uOJzDs091J9hC4rtRBDLoUuh/bdR152UPZz+fK3ydwewY0tbusoOHC19DbTxn9ea
tmgP/H5tguUjS7zNkbJ38o0oOYjSV34eJbqcqCWB21XbRTCD0W79Jaz0dO+k5WMY15f4z5Y92gri
qhaOARbCAkSt+dZ3Z1LkZEzoRuEz/5IUPjLOVqVHSpqsARa4K2dgYNNSfeE8NxwSJgYMXL1TaSqB
Po4Rg2/Rkic5heLWuRiLgbkpwoZh+Ohm8xbVSu3joCI0lHXDEcXnYaLnigY42ol8vMH20V1bvn5W
ihN/4cIQs8rimxXFN1RQPZgysFR1xQT1z3fV8f/1AktMqgqXtm37nvP7G0BvmzyBMKEVOnFhYUUo
Zrq4iEDXgEgyHy/bmJAN/wL1qamH3Rq1t8nE8ramDp6v1Rd8pL5erpbA2pFhtf3LBf7HY6d1ob11
6XMDby06fn1Fk9Ue4s10+8/XVodxyZoFfYTctJ3l6Aui6KhbKw/UDZP0mAr4QtLVvww4fGBhIzGk
bYJH7Rffc5N8qXLx149o/cb/uQZILVxs6XjjHd/1cMH/eoUDHpoqB3KH9oP209xmP8aM1IcMkX/Y
f8pELnaqQ7qiCs42tCwypHYQUqscHrqwvod2PO+A7TEAZOT857vn/l4u8dHwcPlkhOeJIPB++8CV
n2D8HcOV61sDHeP8HRR+i6uk3oE6RxvPXaztFjmisF8TrxGwkNN5h6wchZjl1MdqjHqUYIBIXF7w
OccA2sYKkUH6xED7ahD0rFy5PP/5uh3Kz9/vqe8yV6JcdHg97d83vADGOyefnhwunLtxi2fN0+7N
GAQ1BQfB6lXlElkUWhCvgv7HRtIz/8viuAIP/nUNK9nAkTaZgkAR/vlc63wpq6FH8RaUj5MMzIHp
CbzI3nkMpSFQpHfBBd1ag4MroRQHMPv7ketGES+YQrnIyxq/yrdpHr/icp3utcZ8vL6MzP+dy1oz
0fD6mpLsKl/3v05gq1otinH2t1/y77eA3r5LXInUbFjiXEP+ssyLKpKSdE36LgOXkObk2er5h5d7
TObmHdzSenMuhM7rPIZaqLt09CuxyqjQHLmd9aMHWQmG7sTM4rlDzoEjavIv69lcNqNKH/TSv/75
FQj+/QpQ0voeXxWvgeuL9fH8ctE0+EbIgHxWsMhOcYFkOSra4OD1GrZhucIWTyrkD+putQwVHU6D
hVsuYTqd/3wAt4x3T96PffzaYQVHrsGCXPbym8U6jh2NytetRiSrITW9nyMZJ2cb9XXD9KCGUuQM
mNks72BN1deOQw88dxyaKtRgRxJK2pKVPPe9a3qKDT3OO+NMGB/WqiqHS+ARGwVsAvjslAabwTZI
3JF+hXMbfWLaixtpatc87Op77zEGTcjwSXBSbd3CfjyvWyq0UBuPGVOAmOiMueb6ZnabJMdCg9Z5
3KB5WvZmXLDL+fvGJoZKeBHhd2stQs7ffgnxfA9WSWAnxZeW3d6Kjd4Q+GdRGcq3gmnGQ+Is4ZeW
3gZd4vSGaDEuX/IqpiFRr30v64PV3Zzf0AZg0AXIb0SjovmEd5r+ote4f1mzvP948LTOWKOZ8sP6
EL+t+Nz6NHUbzG0iw6BuG6u8Zr59RfCAc22+A+99qHXt3ZrC/5CjF19iQAaxSLSvEANy6bYjKpyl
d1DItO3lUWTojzMsnEPHfcNe+kk6wWu6viyG0ek+4xdQx43bera/OQOOVwCAN7PXsB1K1GF1v+CO
cJceeA7ZwSFNNJQLy36oNBJDDkb0VEiSDsGYVrM3/uVuOP/57XrsfIHi8/XXg/qvn0GflXj+IiYd
UYmnC6YJuIW5YSOOq4PljIdQooMu7PIbdyHa5ZL71nNgzSJjbf78Rf5Htag8XzsuK7OrPaF/ezBB
10VlUJYdbdd5AhOnUSKK+hbM68X525tGLB10Xd9dH91oLsiAUpNGUzqbD9+gwKgm+YqGBCDvWv8m
Rh/AVdEEwnv150uV/1EtKnY+h7aDlo6j/N8W75wf4IVT1m+WDmbg1DJUOr/DJOS1WyW999iL7haS
nhy/ya7SEU0pEBLC1VYnStrf5VHx/rMa8kA7wSL71ubH86FPiJ4zzHKjhqw5QAvFsWlhFQEH/HWy
PDBcC96xxSY2qvX0bghrvXWyp1LCGi4tmA+M8j6fV4MF8fZhtJdvkaRPUTL1JArrgqAaD5hbVx0z
hfxe0QltuyM/AENLML0rH2w1KT8EHhNVhDbiwCQmOKQpYHzbzPswt8od4mdU4rYuiq2Cr+C25ISg
64y3DJE+2bBjRslOzzh2PDl9XO/OH4MdVQ6sNdKJo8z70D1tYct17xBrYWlaid0zSis6qZx2moOF
B8D28HSQunetDN5P8F63kHk4LZFV1RQfqUvGcZIpAn0wdJcKBG5YMLX2VvVbOYQSS2f5OUM0s11U
Ph7aCB9f7c/7jBK0dBq1ddwMbz7lsGPWzy33sk0PZpsIZ+/KEvB1rIHSqs0kTrcgtzdR8cNp0RBn
FREss2gf4pbSdEzTdyvPvrqcDuxmUAfmU4RS5+QzJsOIETHuXjjEPI0ZXhGIu/QUkqYhV815GtwZ
10tZoL4hK3MLQ/0YyTa8JEZ0XydrtCJO1CvVzYj7QvuRbjrdJJIR25AV47yEMzwdDsV8aKIhvDyf
z6eFpr9eI30TslSG6TlJoh0+iA3fc0mFRmyaYaG3Boumfum9Dk2NOjpgbzpX22Xm27uuw/sxaQMH
1jHbGcrEBfXlnlyO9dBRIZnGzxX0JFWeX/nzKmcV4EiqoLgn3YrQHGJl6o5NYyEuAjyti2orIdwe
KeOVg0VsrNFtt1YBr9+iQRKse+O8nj9zhoWd03iH8xfcrAIXpKt6zgxaLOgGvvooY65ArFfMyXzX
qeRbxJiOPFB6VL5dgY7mMlsPrFi+OkqnelesZ6isKT/6nElnU+CLwgJRBsF0j+ZAXBRy4OevIU8U
gvyFTc9Bz7ZbAmW6fVoX18GQ2qd6yLgHfUx61PopAWV6ovbGY6TG6q6a2q+90m9O5ZAdQ2ztaW6G
HbogcdGzWm2tSl3NKwpByE48uZN7nZYJrDLDRSc8zoeCvsZdjbenHjEDqcg8gOCu79PpK6Sya87Q
HNo9u8YcurS7NCjHzSwXuVcDkoRFbPnh+c4T2avx8Pf4S32bDT3scJIJKVkwWKRLeuiLONrH0DW3
55V0cph5CEduOhcwncUovWiBBlgEjs5CXWTDzNlxvjv3wfSUYwIIk3QTRqNzHTYh3pXW+ZgTmjSW
4j0nL3PVNJBfd36u1kCcPcDtiheVp6NDctS8dHV9ZC3tJDBhaCYscdNFMYmJiKRQrO0dhEnIGjC+
syjy983VWthE85qYxQF6DY5F5RtcnN8XE6+fSpWcZBhPuzyU1jaqeNg22fbw5X7+xr4C27WELwxN
UdnjVMpC975wJclufdVi3ubzlyUqRkrvT3pZvvWzS6Dg+g/QtrUQtDOmiEjtDqGhui0WHhHzoac9
g55GLCAoQfBcoBylDYBlmq8Q7gpvtbCPUsXfUNaUB1KZeYWH9oN6lDez5J/0rCsNC6UCMbSyVC77
pdKXQVXT9VrbWHDzmLu5Y3tnNOI0z0Sf1qG1tMh+TjNtIVuN97LDwWtDSLmwBlZoMTB/hjVbEzZ8
7Hsey1DCfB/KlrRtZj+ksQcHvY4oVQ6n0pnEZ9E7l/yDjNSbz+fOGdU9EWLUAg2ZD7jIguZW+HQ0
GWxna6/MsApadgKbEYEA7usZda1FsMDKDgSI9RBM5VVMFMcxqpYvdhwTSdlM4HNsLJzQmrq9Y7Xf
/UI/JCOX4Yzs0f6qN2d+vw9785IoYhdzSC/rjSxb/8ZzYcucd49kcU6cHPbMqPzduSlyXgJ+do68
uwJKAkz1CIhJDK/o/EWTmEvTrh33bcz3XTg9Hl7bfD130gCPtttJs5L5CB0OgcPGYLm589E2aUfU
DK1evvHzYndeHKtBESvoazJlhrtzeeIaBOl5Ll7zuLgpa+eh7H32hoxH4SAPKvPwdk0c354bXOcV
w2MZYfUZmxNJPD/bBlFB+ifnY4yPKV7y0v8KeTX8YmfxoyHbkGWXzPeOF+68khAbQRpqOHGaNkSE
ezUmDCapm7Gu+l2Y6gOfOx6nBoiL4uXOBb+x18PzpAbkV+tq+/MBr5/rec0cXJzClcN8dV0hOxtP
lz15+5hB8Xk3OC/OseJdjxyQWEGyUbrrcMpxcssUFYA5xCUU9jSIcbdMS7GdiccgOweYjZ29nW/y
+VxBgiIGqjSK2Hmntw5L1HoiPR+OCOu7a21IMWbEr8hQHpIC/kwCWhQKtJSvblVtzRVfVYpCZGMp
DitVyyon8KetJqQ2LS7BuOOBEGm/16TNUUn3DEqRLoOKvcmDmrxu3+CNK69Zm/W92znE8dLwl2gZ
Ru7Z+VbSoZpZ1GaDn1MfR3fNUbWSvW6ox3wKLuzdbfJzAjN0xB/4PdycP9eVztp3+Gevh7KSLo8j
mbk4zMH+WY1nedhpyE7dxgoBCFfKeaVRSR+bx9Or2CIGDYHKSEbYLjJMcPM0/YKZBR+DTwjaKINx
pyPrb82Sf08HFEMxZmsOLZv18v55UXFLyGQwkLk90DrfOPT60E3Iek9sGXE69PRxYDrYCQjbbXWy
S9l093+5L/9uIyrfoQmOBhMFp1rnf7+eUlpoZeTAjAjlUA1ileAN6bMh2BU+EkNl5BrXZdcbhB33
oRWSx7BK1Bq7whWQ3CS6z278pCNAGo5MBIR6b9JVEQzO4s/XeW4S//b8fM9zXBkI+iDa/e1YUCbE
BfRJTD9MTwQWNGyhzWoBaPP25xkX+tAVrRQ8qQiCGJCjoxnQxltWiNG5qfrDuI7zZ1rrDCNYgqaY
foOGCIXDGAOQv8DCyTloq0X9/Gpbcm22oRwfupoX3qu8r7W6IheE8hNBxO68etS+BOiWOT+bEJVK
dsKFTzLh88Fegoutn+19UPIZZWAIReE/VsYlzm7wCwZlgJZFIi91voWtRd0TvS4WsR3hHIvLEe2J
R4kPTYJ9KxjMrk0RbmTN83lnSrAKYK/nuOwDUbKaiO0RBssgIUquK0Dl9IghydVzpvwwrCeB8x8X
CAQ4Nh/+/HA44//r6/KZczFKgfNJv81b37JfWj51W1aTb7eEvRECMdqo5ub1oOKD9q5roB+leD33
gDjNpZtReO8ozml85OnDuJbJrfJQjxfd2ygg0iQgt6sqn2/wXpBsOiQIeIU5JJL1eRqX8iUTFM78
BV/Q1dtbZraY7Bd/2Rbk5IxZqV6apExvaQdhvWaJ91PTbhfZ/OhpRKDwWU9dUfNg8vklT6lSz6vl
kBi1ZciVbgNMiwwKH4zlXlYFQcqq5QBj6pvCWnfjmsjJsn4qjTF4f1l9z+u/axXJwfNeHCmeSDx1
rgscKxeeXT7Gjf6+OJEAUTP2YDMoHeQaqkbUBzOypEYcZcj5E3m5p4PLsDdrrz0HCUrpt83JUEJs
xmJ5yr+fTwPEJFooSOEuieS+hhe489ToX2tE7iUSlnPBwrgTObRTfUmqdn/eKhyPeCHZcTLJLMvH
IlS9NjNIzXYydz6VHopJ8V7Tj90z+viGtMU/1Ii0iwFoc5dNX0Rhir/1JP5jQfalhyqBBrx0RLA2
5395ZcIeNXYc8EGfh/2loatzfhACuwVZWxDRo/ZuxBxpPjrZXzk9S/NYc64jVuHNTZP7v7zD/36F
6Vg7Du0FF2+f93vfgfmsyWjEM3mdFhAHJWGhHFxPSIuJkhigtTRuwTi+74594l8o2Xxv54YyG3J9
XNLg9pyRMEm/+svG9R+DSq5L0FSji4R04vc2Uk00w7T0Btp51Xo7a0ZyHZFQWfb2tKfRWGyaEl3c
ev62vQruX4BwEu4SA7XcHMLIGyBXiqeyAfXJf2HY+y8MvTkZNrQ8E2Q/F22Q6atoILm7onj6y13V
/+L//i9h59UjuZFm0V9EgEHP1/S2fHV39QvRTvSeQffr90TUYLEjLWaAaUEjtaSsTGbEZ+49l1vF
thHTOyhJLEZQ6jn4P5+z12TUYgjtt2ioiaGeziElyi6eCm8HLlDe6NFISg5ClnDh8BPBb75zl2x4
+GKOQj746XczytN9Pro1a+XhZGE7fRx68tVUb4m6HCMlIBmPYn3Gc6w3g5mZfTdXnHPmEp/l5DFX
bIdzmrMG04IIThV3aJq9vgy67i7IpNniFtezmkbsUm/F5k3gHzjNU6P2qJ+lLckQ5DezhFGdeCaZ
+zKrO4OBD46Tct5VrD3INd7OU1ydJ7I16qgNNmXtsEdyR9DstCH2SJJFLEHaGGP8VMUMI3TJ1kwy
P5A2+jKG66MeaVeOdV2DmJQkORMGxQfJ1cvlwzd/Z/Xxy2C967VlB2Q4JYCXQQCvSL8tTgBTJkDu
cSMLHEGsnPYyHgo8VgaGSuvBSuvTQKMZwtk8ZIP4CGvro/TBS40+TrPPGySjleoJc5Hox7jUzX3g
VyQB0fPv9BugVxIrm+SZ6nGzTox8O5h3IEE6EJbihGadiKTBOCR+fPfpF27kt4azQZwEWWSjIzZD
Q5cGSmzfNFhY9Hyj8JABrKpCtZNHKk7QXQgeyqaNDozee8DClNC16jFIoL2kq3Wj+8C92UCxyZcD
+bTY4Ww02ciR+q/6dTpuc51tpqt1gmnSUF+XMCY8Nkx7B/036SN6OojVqtvLCR7XGoJE8t2m2bnN
8N1tcUoKtwB/4sztzps70t26Ve6wbzD0E/53LKRAkFBEQkICxOOGC9ErMf7OyIJUjKc5naLqmqcx
Fz9KoqZ/SJ9joovPc528m34XXQvmvjWO2jinFkTaS6hq3lJ1z/GzRbMEVRFRi7XS/QRjRh6lkjIF
xsxIY0EfKKD7DKztPZPwsSoRDwmQ8HMaoGRccdc1uIAmx3yx7Lh/nXLwQAPzjVUwm1RjX5FgHwBc
sBaHzlZMV2Cgx9SQeJy6gCSkJbwRI3larazBeQtbpaM8xl63tbBpgRcAw0DPsNH9izsaaLYqsMqN
CdMmZ6O+1R0A2dJwjEb4DSMnzhyCo/E6llfpyjqEbFpyfwJlS9XfSDnMSIAsNnA5CdKrTRWDUfV1
MTecUkiES76Q9NIoRJrkDGQVa9005SSN8gzodkat6sh7h6uNdx27NO7+sCezVQ82jEUehgVLfVrC
JCFtmvxepnd7/WbESP3BAHHpf4pwginFFUmcS/qhH08zqL7lflbssG3AXu1JniAAbcPk4ZQ7CJB1
ZWlVOPRHgEy29TQVZrgbLNPap519zO0aR0XjHEzgQmNpQDIK546CiRXToCRQjLRPoguXI+kNtMSO
cSaoaXrww53bN/3zWF942/rNFPskLsAjOKzkQTHyEejcxBHBW7qVIjlhOeVFNaL4nCBZXhld2hHb
eZtS8xIsw2dBaZkZLrBkE+tTkg3cdqtxZtKLrwf9UfREnYh9S7W0dY33Coj4pjOTHVd5tQ2wnuq5
R90EC7E0P/vFH25uFYBfo6J2K47lEMMmLDfbOYaoY0BXFE4FSliVPXrMlEHe2CbzAIKT5Z2VzfNu
HOm11KaYWQ1rIQ8uBHU34L4Um2f5l5w9ZytBzvPELdEJFxVPyDSCyOjFtodejaGCyl7mJtKm0noL
saXcDMIqMVQ6gGqr4KvX5IzVetToYyIj0CcmkxpYgvry0AdxqzaE00pPX1X9e22PFnPL2j+aKW70
Xq1Wk+XBXcDyxbP/lrXxL2T0ULgHNeq0BgJDoFTYbJe4FH1EUD0uHfaSzYwN0SB8yPTpzz2GNyGF
8bwhBgGWQG7+LEoDk1yf+JdV0plGcYlhTRXHTSRfctLEDhOT4F2SAS51S1aaNhRcdmVQOvATJ41H
DE7asLEIlBIsx382PIpSAH0g22NfJd2JZqQ7O9NQvNYlY241Gm6E5QEAiR5tVck6CEQxOyS4tPdp
TpGQB9ZHz8D488YjpzA9hxYNocNGITdqbnHozK67suyI6ifM3JH/tOS/h7SDZLd485P0+5c4mt5z
OcOaIndgRwR6tdV723zGfV+K5qFtPmLPHIEr8twRHcrkfvyNYjk5EVxkX70Qd5Tecjec5NYkgZ+r
uVOWEsrOe2ji4kwfpDWkjGmIQfqs50MtIBHTl8nGKKyfC310D2xokNo7DDzZias9Q+Ot054oUYAH
rGoatxd8zAb6epJ3d3iBfkSV+qTIDtEfh0FWOClI9tlP8yeyULMCZriFKXwbk9dtZ/bFx4yF5rv6
rVfak7G8xW3znpWUJ/p2dhMgB72X0SK2dbuDHB6fPD9/9wz+EvE7zIrQH9ydILlPVQ1jazQvzlS2
5wUAx5mhob8HSlvQ9nJp2kt/RZr++UX3xuqvxbMClkiU8EJSM5UJahorshcUK7tmwpSNr6V7luFf
Y2XyTMRUKMscfmsj66FfOFkzgqY2toUff4r4qnZBAU7UUasz1lKEEYTf8nhJL1b9rvcB+g7XP1Yz
+/TRrjnhurKrfVkz0ywN2NuZQfqSrqDGeW6AgdKFYi41DqJHR2oM8VOE/OJo+7F3ipagAGxT1JxJ
DhgSP6T/MrAeelaBp5lx+uof4TTgfyWb7pDSeuNdCq5ZFW89Wiqy2cRXI7SjS0GlSMqqknSpb1GS
TuVpIPOmV5wONXmLYEXUweBv/A5hvFAYnHw4dmoUOJFq1qZjhKOU88THLfE55aU99fFyQJwA44g7
4l9qUt3w6TNtKtwUC2YMRdsTxAKQbsq3LHzskAQe6wyGXSaKD99/N+be+zVPM8Q6OFEx6GCPEbSe
NOhWSC8DyOwCPTlxaHaevVlj84+L7XUzI/dDOGkAM1dKWh8SgU9634AfZL84fAhzB1bW5MVufBPt
iCvohO0yOmcV99BK+hnQWPKRlGTMbJQ9w0YHKevwarqiJ25rjN6SCm0hIZFYzMfx2yjHfK+soLBl
2aboesnDlRZklXcmgu0DwU2C/091w3rCjPFmtsEWjZ3xJdEPfg0rybd+JHyx1Ow1CBwAdUtNEBNb
Zf09RHT6o06MXynpCee+ZGzbqN0AoddiP07JKbelv42W4WDNj62HSFq3i0bHV5j5KoSSvHtpTWKh
9DEOiqHdr98cr/5Zlxj9nIrjRv+dxOkfW4wXRIxAxKJ3OVpfYtbaN6X+yVIo48ku8hkSBGXyzM4S
00RdMl/FnkN7OG/JSkK1wr9Nb4RS0uhtywL7orZjZW8cfbQZW2glEFuj6s/A1H2oA3EiooCh0eS9
TaCdrCJ3GRfUb9ioLinjV7DQysikho0mRCCPoyRJycIMyvQEhhuICQK+g340wq7+7adjcvzXp0hT
YU7v2VriZVLbEzTraijRvOX1X30+kVapNCQzIC9CvQBauVzkvjn9rlwT1jA3C8gsrvRqaF7xcT3k
Q8rBawS8kJUfMohZD3ggbfocFurAc6Wan7yQj3NF+MCsljJ6FPbZxWDl27hT+0CM7L5XFc0k3J/E
kWx8gc5PPXG6ciKGm4aNk7TJgwGzDVOacJVXiOQEFKnqNvbHn60nfnwO13u0MYREbcZsNLds6VMO
uLxDMJ6UJ332ZHn42y37j8wyMQ74udh1lvyjv5K20fz0PSzJzaRgStKzt83YM3LKsTyt8T3C1UiL
zc3DqXEkYXePVe9QDk3/1Q6p8F1pvZOzgdphDH7p8TjSUpyRFvnj7FUNlypMT0x0PWTLAJiUMVw4
k0flqzzr15cndk0RO4Jehl6DNrfCQaQKDeiaeBXW4Zj40ZsuMVNVO+hitGEjeUUAhHbke8ZELTDy
U63KjB4HftzE/WXZuGJYtq1vbxZv+Wo2dc1IKf8yST+APjz91i2h5zePBIGw5uqD6BIm8FI6XES2
ikB12ShEzAaAqoYrM2C1lueRCZTirSOxsChpaTKApKxRu7OM2m+ZiS/ewoHLLqQgLJaFtBY4p+Ww
bWyLyeMAS0YtjNJmX8yoNvuJQRah7Id0hTSYI/f+FN9iOw6OxdpBOxmGazwFqDMIB9yCYD93QGxk
EKTHILKxqvVwn1eraxDxQYUeSZnDt/qrDxjrYiaGHgq4TQ5yHxsEwHidsA8kp736EZbDFOnYMnv3
pURU0XcqfN6MXi3RjOe5C99TySjWdZojX7npWld/EV6LA3Cajx7C+2tqgRjGlNIwDW+5rk4Or1km
SEJckdYHlIEo/6pgo//FAqcdSMI52AlElzs8rNyfLmNmmU7L1uqobnsZvwcL4jcwAStuNvCKqT0x
3BnNZpvZ2Tf9HVnzFB+sId51odQY8heJauM5GE/WwqDdGFRPUmXZqc3L189OxYU72RnDczhxjoBc
YeaxlA/kij1Okv7QAgjjsh15cSC6e2vwoyCk6mgEpbjFx7BGigthYbQ3oEG2Zmtgxwxrr0AyDuiY
p/tWxyjdbddwILAN/t1s+IotXh2RScYjtK9tLiDBuHA3erOxJyaBBZqkfFgMwhaKoHnuR6hCudsB
ESis7OoOfNBd/pZGDG/7FjWckdQA2Wb25AMzLguE0iWQpdy2C8KurIPqps/bDBvILXZhzMpuPucc
fjUy3Cf9No/WQDXbeb+W2lPPGPtKMtupUPnxgL6Ob7purJvyFdkBuMC1Rx2DBxEuEmjsyXlznLT5
imtx2JUFYUgr+cjLOI8Xw3BBXbQ1uQWqfWmIvQPPzjq/I1YeawcJ6PTkgv8QCgg8UMit2bUcxzgw
IL6U50C2iKlqyDxErKdHt8O9U3VcGVQXk9JpkJ+b7USZNJsoIL6E9Hl7Lx1MocwswEUy8/nidukF
N0XykrndjTwDecdWiMKWk6kY0/aY1W0At939AWyBGWFpOHfX5++XYF39VfQbP+U2zServ4GTnuIg
wEm9/u6H7FgFEfEOPBFwy1qx49m1YAlk3jVp5kuH5DAai/GyltatZqJ2GgjZoeVN/3itT0qNWbCL
Jf/kmKzVLTPpy4fzsjgAnzxm4kYO7sSu+Su+OEwRRCY7iNhEkvm4jxXoonIBkIM2q4v856Sk6CIj
UC9kF7ksy1suYO64aJwv5YykeLrbossPUzC5JwgIdAIlz7PTV8zUqnp6NPpxjxNsJc5iqq98wONu
wKaEBQ4s3GoUV5UTNNshzh/PTNga1K90/BNBqtxXcKXcrYFtm/ZyeJ6cjmlf1018GiEW57ySBwJU
ufL66ewvYfel6VJEqUTpWBHhY2T/qAQi96sCMuWEQuTDt7UNk42+GGHNHNrFrw4hkcXOYJhoNuQM
phnJmTDY5TDyBCcCd8lvqu/aVoXCYi+XpGT0jW3UnBXUG+/B0czq21AnkJ7E+lyqwWdQdu++eHYL
kDnWSlxaHA3rq2mtbGHyW05Zf0+ioXwfWoRivmsQTWzGp1KuzhtB7/EKAjbouvRcwAN65fZNSFmc
AWuP/o/ZGMhADjgKUCYEIF+G9GmCW9ojSC/MNT45KvIzzznYM4Y87OTG6FqF9q/KAl8Zj1V2HU3W
aMlYs8eA7h0Sr537ymzCojnLmA56c3IMusR4KwTZZoHNf34diqelrqKzVdW3eOzJ2CX7CTt2OR4b
JrewSly+d9bSnjKW0JtxzUDw5wDoMawia0teahAmrK7J85AmGlOMvy8TEik/O9tmkt5KEYLf8RAE
cOrfaKSq/VIbBHcNyWMRrWQl4zXZQRYzDlOfThuwiDPg4aE8z7kyUk89VpDJZDmBbxs/5ol9lndr
7Cba54u1vC7uTMppKX0UbMOJaUV/GEQTXNx6+PD7Ingre988Nq27nIISrBMZeViePe9WGJ79uDA0
elyb6DaMlMulJ8WdtmT8Mo3JLU6L4Akje5IymFuaOryNU0ZEVpSaLGk9AXmbOk4NyRH/5/1BJiEB
yF3uX/Qf4E8dLKBtpyK3/EvrWBBCc/ai6ZylV4P02i05R8WO9yC6rhkkIdTKxZFdFodJH994guyT
/rBWOyjIqiJfMm/78mwb/nSrmuSlX3GSTDwPh6ouyte8wC1mzP4I5ZZyM16s9ewZbPtZyqkLgCQx
GtZnkoGjq352Rqf93lkzOr3YFQdYML/70EA6baILYCftHUpfCEKe3ekhGLL5oZDJuNMaGy+W4wEs
y1Y6lvEU9Ea9Xc1wfciyBCNEFL2WWWB+a9jXhDlKmywqxcPaJU9QleLziCmVfa/Si/DSEwccTyAH
9xSkK1xQgH19CgWM4dHbsPCZxHFmvdhA/Rfrx4o64lFL+GTXpIQWkMQRkPPzJccIQYjXa4bt4rV3
TIVmFNlx9RQMb6VUqoqyvCGBTa4Ex2yZ0olta5IROme1u49bOFSkvaK97XYzAWwqp6TY5ug+H5k6
b5Wj7sJcfD+lFOXSig5BCmo0HowIPrJ5HkKyDTq3M55GMz3IpvvFjNjGASG25uKnd68miqH2/iRZ
Vt9xvXvPbAkZIcq7P0brnYwqWPRNO+1diWpiDfg+tI55xYRvXRgHuIeafu8phgxEYldxg0tS3vSf
1RWNZwdP8Vh5SuWhBR6Ticw1aHtxd+tU3K3yTSKEuWauV97GDhytUc38BjIXialLYmjmi+Dsph+4
0VIfUASwaPdI8QkZYVyNtqMZQNFyGjtq8SxNoHVM81PGhA7s3nlphmjvrb9cNmcPMjeGcxVb77Xs
nJtwuYcSjK9hLH805po9FqNvIQ4vx23iCv9BhG61c7pWhcBGERsm1+Er6M83NtQTOGPKgOFlhe7m
G3tzLeTrTEzwixEvZ8QkrJBbBMB9Xfp3bEcJgWREijlNM0H5m+rDZMRKvzan+86NxiMNRv7IU41F
BkrSFLnVqWQO/KDTvO2R+Kskr+dzuw67wWuLJ0GQE/ZNL786BpvTsXangw2iflJb8SZPf5Yu0P4J
gT/bSkl3F+GeVibeacYRmk48nKa4tzO2sCohCWmATQcIHb6ayrFBDEpnGCOf19XUFDdwu+UVf1NI
S5A1IORqwfyzFExCU6/aEdgOVHihIsbXNW5ThAE7FuhudauUmN8bKYd1darX8CwC39opc+/OMgAD
ZWqG4AoMtTR/zlljf50wcxv5Pm1N6wWiB2DiNCBog5H8npnfrXbl/BC2+ROZSZTRIvvNzcxMAj46
4pxW6T31xK5plh9OMAawLNbgc7UjOeC3XfjogEK85BWTB6UdY9dthNuoaz4cp3KuWZmyoaNBrZfo
PFhl9YM1ZeIxfe76Mrjgst6WIEBu9UQE04AySJLbdAoN88x10NK/MT3Qve1iKtcIsxOsTu031lR4
CTNwqsDegFUhfhUw/CDRnuSMRK+K5/jM6Henl26r4b31s9IkhIAL82Z5qhnxgNd5sp+jQRiP0vrj
Bq9wSrM6kI/ZMFNUmaRVOFH0Ngb+3hqnswRtewEQiVo7DdkNN4y2hsUJ0OR5yCRH4ysS0nYnophB
BgxEFirJYxywXFL6g8bgZytcKPfmwmOLA1jQGgwCM6EEFunNOPg4gs9l/ob8hLRA/4s9W9XdJ36D
vmM+WuZ0B+94FNRaz61pLhwGBfEdI8TIsI7jm+F0e3wKj3bYN2e7zx/bbumPpjn+yVdB3H3ioMJn
D8PWb1tEprjOKNFgz4GlIY412zIi/FYGRGikMmcwkqTzURjVtYolVEv1B9fgHhQzfcOYs2ZD4XiQ
BvrZTjgwpSKssl1hXmPPNq+476hDG/cPay1g6oxfjA6/6YxjbO8PKK+jHmrlIMWXQBTxk1URF8lk
ut3LGQRQWS0kLRjkPMTGZDyBSbSK93wo870VttXpv+zSvX/62jjmTMdUq/T/xw2WWYzaTDSdWz3R
EWQ7LuStkVGElnNxzXMU1Q8dv+upz+27X9cww6PoxUidlMEzmdVxRAaRU0xoicYEFcsIuJ6NPXQA
v3oTHW4Qu3I60nxSLGNFTiqZ6iOjbnQO69y86pPEy8wfpPF+AEYSWyC/wUkIUsuCRFHyWFJvyq41
gYsXf3WRYL8KdvpSCQVjiiPmgXk9bguBRCwd01NUyP7RkN8oV9A+rlR4XkD2UzDaxjGviTkqEvHR
xcZ4YWhwK9i1EDHIwLbp2GyVQmiIFtNDJe2niLdGz3pHVz3CvRIO2TRa+IMDlXqxcp/q3j1jE0Bp
7zf280eR3LFpRJfGDq524xYcPE5/LAzs0QzdviRBwQ4fj8jSdWpomvDTrhSNyLUkMIIccNsm8ZFl
jRZDRGHLY2qNHx3Ghg2l3bT3sIbhRobO6MRc/rOzc4gufvQrkrXKrrig8SVCQeEZIqrAA0ziYdk7
cxJetUC0D6w/abF80/8n7NZvdu380YPsKovepPI3SIx9uABRVxlztNMFSKSUTmiK0coQyaikoXHO
6MWTsOwzNRLw6g+3DZ/ypUtOU2OcxOy/cx+TFLGSGZfbCwsmgHSjQ1/gMcmHlW2Te0IRqiSvaV59
uGJhZq+ei4DP8pLXZPrYYt4zCHxN1CCzjeJ6P5XJ1zETL9NCwLkfWb/iDL+QllKMfvONZcqBMctF
n3mGgTkthh9l0h/kbvU2AUvVW2OrcoyT7/S/XfhI/+XbZP9De+l5dmDhDkX7iEQl/JtL0Uu8IUmc
ZIWc1V2Enc5g1CKPPYC/bhof11GQrV9tEYHVzONXy3e5TfEkM2qOTkVmdsfahqKlTN98avty7H4n
I84tl+p4G4To1834PBEpjGIICQXzdq2Lpw5hBlhau9Elu8V01je9zv7PJ4X9D+uZxxLUDphdhx7H
xd9FnW3CAia14wkM53hvmmShYZrTZ3Kzf0eWIU+m/V3P8PV6Q4+F9DWdMi7aYiq4pak/4XXwsD8Q
/IEYOfO7v+Yo+jkDIT42gHexZT5aoi43Ug2Am+ZHUY2XehUdc26UXCQnENEZjvAPBRz5//zjWf/w
GfLj2T6fHVJe24Od9++SopoFDASugSVaQ95PCwLT6iYSgmbCy5xmJMekz4H8uUc9WNIjZK3U86HC
It7s4nOuhmd5nL8Cs53wsR61d2fwsRwgwiUGKfn1n1/zP/XHvGbHx0OF4h1vsv83uVsPUpW7DBlX
YrgnsqjPcq3f8B2A2QqL7tSs5Lkii9iocF34BjLcT85SXwv4w4MkfQJf0X91KCpt779paj2YJEAw
FJQBafTfNdGtVcxZx/Jqa5rE7Q6glxv2i4GYn9K4D8kgZWncRRaO0oU88sZUbacdvRkxyk6Yvtf/
8haBU/h/XpBnWTAtBAQj/vfvHyxkwL7PWDsopZqFP4Q48YLT4GJY3oWvT8zObkiv6E7gl7rkYyF0
MX9qAoaWbiVInjDDjgR8uKgJpgRleVeNX/RjQJ99LwSb7t7/VosKggxmq52LtAK6TAKyC/iEaB3C
Dejyzt1sPOdK4WVHP2OT8lemzTXvZiZO1YqyI1jNR7Otz5ao/mRdzJxLHYn8ii56ROiX7AAVF0XL
XjMShHfKqL8M7WNjt9HjXILPA0B5rAzq9IhydiMSokyWcSLIEriq0+Kc7ev8R+4m5nWChEOea2W8
LaH/zroG09MakQqZTf3XKpk+6nIaLnp2LK3S3BMSoaKXOXoytzlm7gs0Hfk+t/FvtxsqZvxZffW4
tGh3/Yt+7zDpQxQfBZxOr3Eu/Z8wLuytbU/jN0v2X5hrclcVr6RsgAxKvDvt1l8zhVXn+MO1Du2K
Eov20wxzAnTYrJYFSUNzCZG6Ddczlirj4C8ZidOrHz85dEx1i6CzJgmJeHCBvo38xmq291XXUSbU
sXtcasQNVDq/nP5XF4TFvYuVFAwy4TXAYQYsYig3q2WgSR8cxvYmM4rJOrqpgoR4IT0JYdw9ct3H
skNTQLb7Q+ctTwkKdpjxCbKcmIxQcn7DXdta6UUvtlaAx3vXSRBJ0W7gLbaGYPncG5qdjbkhOLsd
Tv9OHmcrCLGpUx4T4zztldSc2afGBFjMNib2hBcPHX+phIr8l+kvV4v1lpvec6Q7Gy1mnZXNS2ak
dX7usRKSAJW6IyyNt9EuP5Ie0bPenWuZ7NTjJImX+j4Nzk9Rp8yi2JrM1MZMjwwi0wjmyAd2g6F1
s8kJIuOGHbIKP2bBVbEK24zOpyxByXm0rkeSdrLNubRx19m7cfL6ry0XhkTVt3WNcLhaX/KyFZ/S
pjTCL6Efdd3qaEU0g6Dw2EElzbuKyCBsYR6/uhBZSD/UgjBd63lck3HfGG248UHBbJYYXQbaka1f
tA/6EjLW0NnV6XThPDpkU2LdAms85qEbHfRSHLsuP40N+LJb16fYJOMcOxF7rg+39jysiZJwiABn
/mj+aifMhYX1hFcne3Cb9imW0rwIcjyQlkO/ZbGzbQ3BQBY87ZpT9VWz5+5R8761Vn3MGaM+2V19
A4nf7pohJ07Bg5gpu/Y0ue289TDhnul9TqOEZRPHdgVgHMckKgItyEzJxCFdCXllYXmHQjofmQPl
3UXVcGyNGi2ElF+Shr7ddqJfpf0g22U9dmSxH9yckVsTEs0qO7p/v1vOvRoUWdjmWIcZdIogSolw
t/2a6W40H9mfpNfMiN8VkqtzpjM4Xk69Sf6K0rK8yrW6OzI915ORnrPiTml/dFpnfipzGNblGr+y
wJzO6tNfeufm2a19Frgg3PKop8F4/b/aa5I81uwa4kY1GtjLWaYk62srqINtjEKBYmlaKmrD9VHc
BrCuO5RstKc3r4M1ktYRC8oI7ISPHmIzCuNYYDElNae6FlYcK/p6eymx3zkQC8pEYOoVy3SrRfLF
XLEeimjPKBSIVsNS3wFReB3lT11PaQ/VqIQqNj7kF8owpsrK6aUPb0Jxf46S5BmLpaiew7dN+2dd
m+92WYmNrKr4nDXpTZdxAGt/mUbvIah2g+OpWpEHMlP+oYvUlqkRkyVSp3Knvkw4XtIy3Ih6vSxg
Hz89YFGqFBdlTmKk8vTNsLQ3qQjeoMAxNWhYESSED5fSwN0LU1fsRdnOR7NFGSlHeXbigaxhVFdl
UMwbrx0xSo7zgzWzsx/jd0I4KCRt6eFSaootASb7vFk53NUt9b8yGX0FBJP/nE1soUaHvYrk2xAC
/9Edwr/EBeLUGcjNenUqsQS2J+hiHuowXStpJYMc2EyAxkw2QYiXIkOWq6cjulBkbnhckUbsk4ro
vbH9Y2igsnIrgmHl0rE8KGScgOfKrr9HrTnvhNc+yDAj1Yr9ikvUzy7zAAzrbats5psSSLdZPpya
7Ldsu10UzQQ8x/G9XIL+MgC4GIZqPCUoESaqo6NhBd22b4trpJAucYhsF3baZgi7XUYYMJNP3i4t
lE0JhNnmccQeE5xaNsoPLRwhO+Tu4bkhkZlmKp7lK9jzhvh6WrFe2aO11T+zkvJxDKmLTRuKQ7GC
pMhSAq5N9XbpubOBIBidKMP4YD3rs9GCwXTxnNq/WxZ8u0KmjwKBU6UsI4rLyD2ragiQZ5+ecWug
GqGxpm6tPkoH+W9hIEGFaMjmUJGustrZpjVz5TVIf6/S8fbD2hA53wTOqauyn4uZh9vEQhyVzutL
HmQng285Rz6cDjY3IfuWaejLnVXaV0zT4dGsxifTsNNrkZFtmtpoy8wRSlAEehxIxWbN5ghogF8c
tRLBKSJk9k52HiaBGX1gRSOdkYhdBFMg43eMy/9SqiG8IutB9u62ceJoN8mQRaUS5Sphn7sAN23X
+M+gsoX8tzyqmiPzgN9lHkveDJYQLX4epCkJwbqNfAf1YM6jT2hjgoQatYeqdcoSg1Q4L+21sn91
7Vw+Oc+ElpmGuLXKusja6U1kEc57xYfRF2fR5mJjZwrVT65405OniIuIHFRl5EGrvCuD8qvdWiU+
qeZSBo8uc8e7G8yPFCXTRQjHglLklUexdPGhssiZdAeEW2jWNqLJiktjiYcKN9GuSfqTKjh2WgQV
BZB+GwFvGrkZYprh1FYp8W84fmrTbp/Nqf5lZNVZ/VJjMppmO7iUNoHB/GrNfH4yo+qh4Frr1thC
68bZgI3+w4ia6qBVMuQX8eG6cKxBRMzTGYUtGZRw+TcZy69NF1XRRQsN3Mx8nKpg5c3cpz5nJOv3
P1Wz3LSpaKiZCyaDTavuEFs9xdnbNMfyjJjvbewppaYGXNLi/JalIBoW5tq2FYEaHO4RL84PilV7
BFh19SwyYj+XMQHhGQ1ie+2o1sYmxA7ktUvCxJQmrp9INiwDirLYTS/jsr7pf07y5JHra9jE4xn3
FIrwKamiky4rk5jcn0GhoteCGW6R4KVntAiAyTTwHpR8p1iUJ4euwXrs+5gmayd7joKMyqHt9g4Y
0EPWJOk9pKk8RqHxI14ITWrlAGvHLYIDCWLc7j7qOl2MeejVGWYihYgMQMx7kWbOU1mup0/VulY+
6jbaIb6i8BBmuCmoOdNwn5MlqR/smJDUeckO2Ju5y+HGH0PibLWEZ3YZREmeWTvYcQgxhlcygHhG
XovvviawRn9pcoISxlkYnzrssIGZuUbtMY0W5vJc52KUyV7/Tgvc1/d5qE/6LsOgcCxFj5oHcQYI
O8DVDhN5zaRYAnYsdq/Qxtg0y3PdUqgSqGPv3BHtqf50KuR1aQIzWP+7B8kpkmXpXX+bOdLYvNUs
NEgXS1jbKRlPDdB7q8rNCT7GXnPO/d4DDZ25W8clvlT5oLukcremFKSMet+xd5GZw1rniIHmrv9+
P9C1rA260ZUUP2wTtTL3xUe03EQmQD1vYMNdJKfZ0Lj2UasfU6d6TsA7PaHqG1yyXEm3SMmCc773
idVdAF9RCdAHFsSz+ynlpq6lkJq0E+6NfExeGY9tBl76PSaFaJasO5zFBnEc+0RvTIB6ZB2Asuh9
KPsMMTeeU5SQp0ridcgvQsWcfMlCBuEjsalVUkRHsj7u+nul54+j2a1oFflnKt+J7xANY3IgKLJV
WaavCz3rmpHf07b1J4h/CrXRoQ0wzsUsw5NJIox+IOcFs8RYhvPN78yt2zbOgzfFyMRbNiCl0/6A
+ZBejISNGPvA5xwc5yxjztVU/HbW0n0C3Kbkgf1XkeP88EP27U5Y/B5yFtaRc9W3f+xMy66S7Us6
kjrdrQZrOKUL1q+g5bo4EoOyAsuiVWMm6AXhU+v4N41dEmVBEh6hvGMbv2jZV7C4X7uC2JJEKfNQ
xwHbBWln2xfNupoZXV7AcbxO6OPPaTM/GCz02cwnZJ8Op8xcjl0/mw+5j61UARxWIPUk/WTFKQtZ
v6qLRc+kHAYmfZ8/JGxF+ayzVzBuxTUXMNjZhmw9aT+zyIO8biXUp2j/4nBp95EgRqtPq5f/oey8
kitX1is9lQ694wqJhO2Q7sP2nt6+IFhkMeG9H0hPqCfWHzZvKHQqFLqtt1NxilW7SCDzN2t962ob
sWdfXGiNYHAITVqWPj8zOXXBSsaAQHTQAsuiyGadt1semEhkIFUzbsVNh82JGPf82BjlcGFT/zjY
oSJGnYZ+ICFSaEVLhok17K+0gdj0wVnFwdNVkD6Yotj6jeMsbbMikXciOJbNeUGSai43DJ7JraiI
bP7RrrZBvps8eTdZdU4zEPR8Aos4loIBc020dSNH5BBRTs4dxOEVlulpkXL1mAUMAQ8qyo8QOzAU
AsCegXqmIWjApfKrg4W5qzp929HCEwSJUg/ZMAwFML0S/K9wMgYu7cxdDrqvTkGXmJEM13OFQIFz
pptEZica3SgveG22csVs4Dj6wCoAELxoeeCSCDmer2yOa42ZuXTdIdEz13urc6bbZAYNtSELMODO
j6PZJdT+/vEKqojJseTb+VzObI92bB/CthvWbhfmq1QrGOeF8ouW7ymt+B41IP+RNMEd6An2ONPf
CYAE5X3h1zSqvfFzDNiDhy+W0vOS+nhQ4ohrNnZTeysKXvS7ue7bBsro2fwl+ZGYGDjBvNxsiDkG
IoQRg9PfJEgJl7UubMhsytzZ/jxFnl0KArXMZgpv4477KIxp1A32FmGBuwPaMDuVmpSnaM70oA+C
10agzVy0NK1MNsH8lmctLXhPJA0/g+tsPYtKVDDhZ+7TPI45QSxOlV9or/4JsvW/GiBLkCU2myZD
t3XjD/pkklStNxDUuLSJ8cXkT1kSfIp5TRODdzzky2HGslwv/yuhjlXefPGj35+prTL03oi3QjYN
UDiLnjVHUzus6zu0VvqCJIQAx4vxFqbcjbrq7HUAH5WRf0KPRfjQojZ81iFWdZuMRJuY+j91pV5J
dH9OPqETAvZxhWHi9/3roNFsEiApFkHYg+G84irDbJBMe713HyPBRQXMlDxjnXGsO8FulnpMMJRu
nq/r78hjyQJt4EBGYMXyLTYPmkvd41QafuWIaDWz3gwI0+5qVLJ4PUHQVmR6a6ziG+dgdyjlRiK6
xwBkYBmq/bWGcO3hLuWCmv8OKDCpe9KrIwkvKBCYEa3mZkfRGBhles/sUeyblNyktMjXAeEM4CqS
lc42fEVonQZB3b5MZovgAY+wNW+Z9S6lnLtNHJ9pw0gGiqbp0RKx3iKZs9bKzqSyUm15JNxhB6sI
s0fO4Z6Dk4Jq2aVHeB+nbGB1zgCPO8hu47uh1pY5CTJX02IHnu9Q1vajNno7Azn9zlNlvqxl6y2u
PbqLmNHy0Z167buc8YBxwLffrEZB7EHtnwZgoOENHtHU6+97jJGIEqtV4SEhV3F+MoI+Xsu52pGU
PYVhpAsiZhWhjIi12NJ02DFDglfc8Rz0oY28L7cuuP/QyaCh2bWu9QvPLWruuV5NogIXMmgkgfRk
mTlNtBpFC5E2Grj1zK0hixxhG7HmHZhVYAE2qrzUWesdBbcyfbYGhHDnvfwZDIYzebEZITDE5qrM
h1ckGfE/scsb/8VKx8Hcwc7DlDx+7p9PbMoxFDI3/QHWMHpOGbFNwXrQWgp9kxRQUQ2I+/goRPPA
b5rl1Nd/Lal8+3oeneZoMxe6UwPoasUpGrptoo+4nSvdXzSR95XQKqyAzZTr/36wL8W83Pjr6+ay
ZaBdmA3s8BD/8IBz/5PbYQD/uqLBAof8Xn/sqKm98VJjDkpqt3xITaqbVqMP5AIZlnTTmylHzQdf
jGcfbhEPmnasqkYtE+LYtCmBZmVhGnXZtGFJw22WYMEgI8DZKKO8JzHJ2QXO/rofcGuQ3K1LPl6N
WGYtzWHBVppXaTqEBTv9MoTnpRcYqX506Hbyrk10t3QPyERt/aaZeVeIuOayC49uEg3ctdpuLMP8
ZJrvhlbcuip9NXricIxSPUWG++7WyMiugMW24SRIKIZWPOvbuPDEsqhBwDWgcr5tClVcYOIBM+R5
ZpOVHsbIjB/UlP6U40VmmwB0SDKmwsd1B5LHHO2EEflzbrO8HUnT8yv7NwtWJrjjB+bJjHkZcOr4
JSI2cBPtryam61BEwVbMYzTA8xR60xRktGjOne0Nu+uSN5pnV7J4SXiT11aVObiaDwbx3FcsFNNS
fIIzb2nKcPQgWfxpEYYyPjDlwzszr96iBiVwj9p9RiOpUCDGjqp00TeSamQmoV5HkMWs6JnphLXH
8UPyL7ODIitIl9S+ZC+dYy4DZ6WC37ly3iLl77sEvQcF4nCZaBsEJtif4XpswGod0VKaVvUSxNAt
r3W1Nct9nJJRVRwzQ53d8T3ay4VZhPfXDXpkzMiGXF+K3nEWUAcQRvTMZ1mB0prMXeqYPTGcCg+J
6yIvCMM124sAlYccj83EQpvh1IaY1rsW/P3u2sDWcmMYOe7C+cuzws+I3tlUQTfcBlyAOvRTX2d3
MVul4jRCWUCmdjcZ727UV1u0HVy3eXC4fnXplEycqu4xKA5Zw58ArnYxNrq99zI0P7gGJhTjW1ZQ
DFYCPyWxwqSVCUNBfwDx3+pO0DegIjr9HqUnN+9MSCgqrDesb+8kSxUwEMm9mhhvXcMaAAzIpS1J
48P5vsY8KxziK3mBzteAhohZD+XHBI6yAqvCcf8TABDN4gBHoMX/eQ0RJqgG5dlUkNOJ330VR2jE
9ZaUeA/ExNXtVTUyAJbov6mJrToaUhRauoN7ya9weVUiuJRTS6qH9wj54R8ge8K2R25WS1uaCoPg
tfq3zeA4ckVttKxDVcswAJnFT6N6fQiuI04d7OmqSAjXve66dAbcuRnOYr35D/SZ2liKZIN5YmaS
tLbs/ebiNxylvp01i1jzbgcV4sB3+m5Xy/S+nFC6Tpn/pCtawzrBQlDb/lk1aIXY5eCp7nJSB+tf
2jAionMdTGTRyEDfxUq87JgK3U4B8z5Z6tqj09VfQTXExxpfwLUW8HQcki1kkUug6rfQG8Ofqr0I
7b0+COM+s7InWJUBoKLSI7wH3V4lcU9aDU9vkFTItjpmnUrHJFajE5tSO98GUd6snBKUcNo1Z5UF
+3yorAdgNZsimoePhYmGlO3hP2OAXBEffz3+PalLz7QsaVqEAfyBuZoKo4cpy/PaAMbAucj4Nh5N
cRF6Wq467P70FV69SectB2Gx7wES/kebQRucsv7QlzRVKmRwZXHrK6xFj+QuYeIGTjilqaC/IRY7
luanow1r+vf8UKOS5S1F8pmZO8hR8AJimgfPDP2VhVFi5faowjWyNHaa3aJGy6wnTXsnG9QiFitw
QPIE0SZjzLItHIWuOb10ZDDcNAblSjw5hyana3FGV+zCGLgH3KB9HJgmdAnSygvVmusoZQszT0au
/9OctZyqi6tD0ab3fY8AM5ifeymfil5LftxAOAAPCXmp6zrQopnHmGz7KH8xJ9q064zASfGlaAkf
V2pLEdrvVxAGsoJsRbBsXVv3bJun9VWnUiSWv64wLju5GrfX86SfwQnXIX5rEFBseDc1rfAyCuf0
loEtQe38aKlKsIoYG+qlHONqdR2z9KPj03gmqxQBlz+FF8Nilnk932VWp0fL9yYSmdsnLyq6o+N/
tuKpjLk8QquTW41pOu5+NEyQYm+yuagzZ8XoVSuSA9orDMYuBN2vq3p6GVRXLkVFMKerqQ15JtcC
8soGhLLeHkczuLuuH68bVK3o+rWhxXvP9H4V+A6XWUkOFkRFNl1+crZGpvot2/IfAc5ISvXSqK8G
1QYNKPtJZWHMRpKTxWm7VWbFuzfrda4jOtXjvXTbfm9w1F98u5gWeUBgWKXnmymwbtn/MnoMGfwy
2EdcEpKNd7XxoYBjFCvlqdQlSXqzn7Qeuq+hCtFyKPFjJ5yMwV7KqZq1rgEfJmQc4cflF9UOmwgf
IU0v2xzAzWbqB7nzDUcBosqA9hZ2fPrvqzRWD39WaQ6uJHB0huOZBjFSf5SYfSegdSeFhWs7BCwa
WNVOYOCEg3bxRo9YWsu/HayB9PD8HDbQWkujoIpC+5VPzy21P7c6IWYubfIwRZvWsXOCF4nlgB/C
e5fXy6CXd7VP4Co7PcXjn+i3bdyLDWhhwsbLmjBt554DftvCjFo0hkUoaGk9TjES4OTiTD3dk/1U
xNhxLX0wyGWFo1GwqFY64miLxtshG3RRetXHdSPTWcvcnBp2qJdcJOXN1BVnliqVC7BNqnyf/CKp
D0f81L6D7SVVtrPOOVkzQ1n0eBxZBTSMf5UkgdrXJAhQFGmLxhTlOcVGCn+VwEC3/tUgQqCAA46R
6dpR+OOXY40jA8Spw8qewcQljDq31cxXrQS7fbVDugWlGfn3thCxtTIMvGqVXv7uuuQZekVJ54qs
3YbzxIzE88J1KSZCkEF7LbkF7qYwLhYcbjiKg10kQmuRhlW/0MTwbfZIZ7W5/jXoQtw83jH8/8xi
8xSZApJqcdZNzPJFFQyLpvhSgdYu3TZ9GvRyllPEbMSpdTz9MngJx2ba8K9mdooR6Q05I236APC1
t3q5bN142/rNcZTDFpLhtKUO+EzjDP1VmN5jcuzWJKiwye4+W7ckfdr9rmvFNRe+ezEJnNHIx1ba
W8BTh8Gj3k5jdAIt/9kLxPhZPtxmk3MZxzRaDCQsawGCuqr8JZr2S+LBLiImNtQhRt68ukZGIxHw
D+CrTHSgGGXJP2A2RrBIdBBd/QnV/6NH+7qYtAk4DiNAkVsmlA4OJ7z6N5FxLD2MIlP3O4i5DjXH
RpNIuF1RmoBFBHr3sVWHlizmpZ1iXQ4sVnRTM15U8irUusluAonbyiEXsK3Nba5Z9SKN8ukmb2ts
sgYzPwxpO8Oh/qqdMVnoDVsMZqif2US+SGspyD6W8YuNPmvkUNR3ooKjobchPk/LP5sx/5FHTAn0
hynHL+h42ufYd4QPMajzBaMjw8OvOuRDs9D84KcD/dfP4X+r3/ntz31d//3f+PVnXoxVqILmj1/+
fbe+X//b/BX/8Tv++vv/fn7YPP6Pf8Nf/kD+yn98pNVH8/GXX6yJ8m3Gu/Z3Nd7/rtukuf7lfPj5
d/7//s//9fv6pzz+9zF8s3zvX//zH/+PL7t8pL///V/+7/+pm99V9Tv8DP5zFN/8Rf+I4nP+JjhG
Ce6wJQYRe254f6L4vL/N2SgE6iFw1wk70wl2mle+wb//i+n9TReODuDSILtPIPX+jyg+0/6bdFyU
3wiJkbShfvyfRPExM/hzmmAQEcjfMQtEZw3ln4EAkQqbwJ2GGToNk0IH6rUp4KVNWkpoK47444Dr
wrVeDFwVjT+OezXSe1jD0e/YW9kobvIkL7dgJ9ANMmceVY2kIjCRX0JHT9wM7y6BnU7dLgtHsMgP
SeCWk4XIwb9Run3fANFb5Zbx3FrJo85QuaEJ5l21gfw1SPV73JaKwx1KYLj0ZHjXmendMI3M0wx8
iHHYnhARffgutgyjx00/dPG7q3E91z2IyaOrC4tdneBGcCtr0TLnHVKIUGiUrO0QP2l+U6HRERtq
lheCLAH4dN63a4gGXQJCjCa/4XTl5M7EhdkGAmXf21shdxcJGtPCK4A9jabH/ec0wW7Qc8w23iEQ
TK4r9VSvi3k/2iOHz7ybIC0rlvCEhiJcJai4XAdOU57rYrpnAHO27QCgcfqcZqVPUxu/QuTim9W8
QnYs11rHWtGOfLzTwAgSgVdTaPYmrOyWO/ABI+S0csYq28aqXKVIdIXdeYwLe7LbHNJGpVuuGh3X
vBYQf67yfNXMAK9E4qawepvuoac0yjK7XpnGdCq6AFEjkdoEOScLvHDZLuzjVeSR3ZfOm7nO7bEB
pv4WAnePGjoC19bAS+vc8Q7FBOMkdH9hoIlV2gDxGYsl3MlvidgSFCkGkjrmuqtGr1/YMjdOQHQI
a2widzWp7DMMI4jE9MUYRnFTey0WQZ88K85BPCkata0cDmWEJrsj12PvhfoTQp52FbOxX/i52Ima
BEJPskV1G0xQna2mbVfX2o7J1K6i6q2w3hjstDYm3T4E5H3eQEZ3O2QsToRbO8vSbmEz/L6IIHoc
fO8+bZx7J2icZZIvYtvl39PF3a6ddsowF17nIHagh+Bn4BA2opw7riJvI5nAseRSO3yyI0UJZm+9
ITBuTJCnpOhoc+kGay6h377hjXuhSnK+kSISjJUjRwsZfzceqDDMSvQU3AJVQ267NKtbXeKN7A0G
IeSVs/xyvfcUbO2SNko8eVP0EjgsolsfaIp3QsbvrD04ohCpYNcNQxVscGUkewZG7M0UK2ga8kOJ
dWEZG8gtsWCg0zeMmYgFyapPvLcg1OplG+FfiHPt3jNTbM7wEZdWFecbXpxlVpQRtX1BXmFE2J3b
qU2qDx41oMKaPIq1al0yWqw+WZSE9AyuADeGIYQB1+PIHdsazV2LuG0r4mjViASxZCg/DYMoT/xK
O2lH8W4qdTqqYmmjZkZ/iOwDQVtKn95D0EJLxs5oWuc662tk4f7RKxqTDAyGtDq8nEKbUGhBM9oa
sRxQdoZL0C4I0or7AQPoC9y8p4gf38pOw5jKPryz8cPxBtKsehP6Nkgd0BTjC/Eau0E5yaJgWQM8
AUxdkLn52qfFiafWYCNGN5hzDNqWMlajg6eidAknKUNprTM/fq0T8RF4abKOZPpFPHy2wnHsLDHf
goDwNIMhG8xvrcZS7gsoxtUBTbPaoGq8GavyvitdudQDJmssRM9l9FLJYksKerQvjOBL2qhAgfux
QudxTeEcWRapew5yDkT/BVJ8dAB+ibuC8uciUlPftNhm3AYSKClNIQOs6NnMqXN9xWuE3JCkwDj6
8KMmOQDzMeCitGVfXELyIpzI1455NzIZj+iOanETDRtPdjxl2HtBpnnAHpuuQFkfvGA2hpofy6Xv
MdTP5PDR+i7eO4Oxm5srBKcTNZqB4VQP7oe5+YqFCk/UMD4TlTgqjpCL7GUHZ3Fqq3BT007Tfnj+
Iih6BDyqNQ6DXx11F0mVziHtujRjjGxvETcS/5WxPklCGS2SJjjYQWDtnIxy35bi7GMGWpD38iJy
R4OEETi8ayUbuiJFiYtilFjLSmD5KGPoMY04p3gVVy7IhbNIbyq7RK3vZjixZtyTKw+uZpIn7tfu
MqRQpKWvn0P7xapgaCXMXKVeZvuuibdh4jVwCNUJpC08z4hSvs/UqpXWfd6V33oZVKuwCRk3JPqp
M4kyST2xmAbtVw5gcqXYTdcoYEUB8blCN8ZPsL2N2uuTlRx0aR0MHWV/Vo03Wsa1SYL8jc04oISN
6WvTRTm+9dA3J5dE9EMTjTyu81LFcphrN5E1yzC8pZc1fACYDWxHWXAlFSGtUm4NS4tXNdO6jbdo
RPMu1TCup9FRe1BmgAdlesPr4G4HX343ZgJbShNvQRz2Kwl3TdXFHYnSa1HG3QplkL9UY7+l8NnG
pcLoqpDEpBM3N0iTnIP+NQyBScTgbBbQsmHjz34hP0JbGQXpvphouzg4KEXoVGaDW9bqgCvewJ7s
4RnsRK5521TnZGhdb4V5C2XiZIRsPIoFneyTLqpsE2Y8BUEY3gd5Fh1GrUOKK3DY+uG2SRV0ppCG
kIdVVLPwk9KcybFHGNnazBnKl3RcVr4SaftkkmzHRDje2k7wS1q1vvJLJANI3PDydjTyJoDRUcWI
nEzrhC/jiSor1qKX0UfSDhp/EVBHFLrQ1oFwqMysD2khB3X99sOp2TJm7mlwnZoAEm3Xl86+Ct39
HI3oh+VHh2y6zrT81qkDEBHiBZw1M/wu5Mtid190jbOOB5Jx8+wiC3A5YSOOWcgZAKCUqxEBSzwy
4mWdxJlkJowqjRa/5XAzGC2g5gbLBQgjfDMmoTIJJBCg1SjGbyHrussGVP5Cjs4W+XjFD8g1NgPR
a9nQYk6bObIqcZd9a6B66ZwNlxKLHmVHO99xn/UXEBOQrvre3Xk2/A50vkyZ9JOlaHTCXj3jJmw3
UYqRlFD7N2oYmiiFE7+IwheiMJHc0VEFfob0UfDBSTmheMy+ja57UKrvN4zsn/S6rtY40XUa/dsw
akAFGAM/HL1/nfrUJZoLU5/Hfuc8YqxjNaosVGMBuec8YKPRTAcV4vpGBF4jKOS97M1WP6VDZO+k
SNUZbeARQRpQJBQ/ZRUUG8K8GCRMCRPFIMM3p5ks3ezwoobU2MH/CvB61CQtcTzQRGjnsh7bZT+1
S9vwaV0LwRGipHfv+/HSbDGn0Lo/N5n+1OjPeqoURtW912QRkvmEzDnGoplsiv0wr0YHUD5JZlsH
Uat6MebFIw7I4Vgw9qeO1Jj1kqbM7cvWOOm2WQGQQrO9Z0/1X9qgTiYLQuAcYtsNXroPbPYUaEgk
WnP2jCXK2YthghPRGiycOMSylAHuloy18ab26xuljclyIENji21Q1cm+bqvfqnBPFZS6hU3iEoS8
j7TR/Z1Tg2MKeuZzIyYZ3d6NOvn0UWW96FrISqHNbvH6sD0uRL6S00SxkS0aP9lBHnoBEkKOCfk5
C70y85Wpd1tPDUib8u6GwanLQ8tEI1rKEG6wO3HUyho/hIZ/DOmWqOgMBMdbmg471yReSpfHjMsd
P69zDHpODp+QM3TItXFAALB143AJvnAjBTPX2MT7gcE4WAIvTVC+QaVvAiaLrlN9xmbIDGGa+hsW
W7jlHbJt+F9pr8pdUifottlb6HIuiLFd+HN8DKw6OI+gu6Pi0FY90w6v3WlGUS2rWfTIuCBeBIOL
eydlHtYzWAMI8prrezt1s01TM5k1s+o7YtK2CJthjh/MPDylxrcl0mzhdDlspSo+2YqjL24BTrX4
PBKUPOR2I0WOTTwWzviKWKCHQ+QDQMgh6gRYW6PpkdEy/u0eoE04RgfE2ObGC8KDCH3niCYeo1O2
6Uv52WjWY0rS3cpP+byO5r3gPfoVl9yGPf6Zcuh3sAi/5zq7KpvvJNMCzhrwB1ZuJKs8MCwGG7tW
+nOCI5A1iAb3U1P4QIx1Sjmo+oHpPhtsNReZbx8wHHSLEpgX5x0orB7wpEmYyejJ25jwSzIFcD3t
I/oD2+E0l4W8OOmxHIcRvt8pybt4N5Dgy7czP7pZtk0rg+8SCQWAb9w15tG9EylzU/fmjZEqfBfU
sx0DW1H3H643fbt4MAiMnbA85vYiD2dbQU4FniHXptVKlqWkHgzJ7GH3xMjT1iyKwlFySZDF22HB
NZnoj3NgkKQI76Ny38WuT2oTb1nlP2mED6ybPsLme+7iFvNoBaOgwYNBcIiHp6e8h7NXrVRT3ASB
dIlXCXa57XAFVy3hk28yJV03kwWbYRBteJat3wMc8J1IPb7nbD43Ru8QNNJPMNBBybKgDZp9lxYt
2TD6fSu8/mjR1qoavErmkOKcZtN+UNFXBWFo4fRGtx6cwFyIUXt1Lfg58DjXEtQGRzB/WoceTTV3
lWzane+aJ/IZoAA5BPXJeWoF47PgwFi6j5yG3ioLHC6caSZdxzixYiWKtQM5rO/6J3+IILjVJHki
vKF5qyob0T9dcdTp8bGyLXNttMPXGFT51u6Mi2iseIbab4xOdbcQiuE+do9CWbgyIu2x54FCxBrV
0E2Hz9ZxL5opbmvG/9YF59xwkJrPj1Xl4mQ4RAmOfn8vNf3JbfJPWQEFCkrOFIApUHh3oHNmpkf1
UCW8PG7qfuZORVWQPGlTw3lTt+TF8T6UBpWDFbjBCqQIQSn4RfEPO/MF7wJqh7NMWPdNmwMUD3V/
65ryQ6PNkEa/s4JixwgXJIGeEp3BDzWdQsaU401raUQVjgwA2WscpJ7D18pILM8x/B8NtZ0mksHp
2bEEmvSuDCYPEBsKpCxI8IcZeoC4j+qWmfSWuu3B9j3IzXXJwICkrkrEb0Laxb4tICxH4aPWm3Kn
Gvlg4P9VAnS7I4eUHPr4ANWp3sE2PQR6Ic4BQtUh1S7qHDkYXfOsy9Z64Z3CISiA6WKpAWlGYDEv
enNHBpM4N6ONWprGUYVEmDMrOJchfglUn4xarXKvM6/2ww0WwNEIYGq72o7wnggDvkNKm9VHyCHn
jKWQ9QFjqPmwpobHxTNQfufxkrE5SwhG4EV1lA1D37wEhxM7LzEh4aDthM5FGSA58nB2mU4k1j3m
7oyKaxNkI0WxPBGTBeXXePZGKqmRkU3VUot3JVp0RDQnepF9zU9gY6N5Y3/FLYVe1p/AIIU5ln9D
mu8FQmMBFPfQttg2oOosgLtRcnPfLcjTXXY6RUmCqT+BxAfcvHqdhlyBkGYA7LKq19FCDO5Gs8yd
hthW2fV3jXHK1BPBu9bTvuUNkKr0kozdGU36PsFHlPbzqW+Shpo0Bb1U5L8qWCuL0J+5DP24l46e
7aMROpjtfbRJe56IrlyWw3BoEz6yRtvOuHNhiOoF0bivOZxl7u84J9I5VMXapNHD2MDQJTUJoi2Y
2HsoTQrL6461GCY41NHBFfEELy9Uy7I2drT3T+10oV/c1W6qrcwp5B7vEKOEw6HmuFolkcbuqypv
egrg5ahTCTtiMNYWuWcgwzCFeGwBPMSRC5/LnDhflg+ZuG8AlLNsyX6h/GC7HILKjmPxkN1Fkscp
d6J3D5NgoOl3eeZaO88EzZj57lunsnHTcsf5I0t0mkQ0HAOA3qpKjn0Qb3wE6+QD2B+WtWc19+62
wS7L2if2gjqVWniIcrF3IHeHE4GZXtqv2po3tueKjwWQXcjFdIfyi7xPsrAxElxXF+Giwv6h43zg
420iHQZGZ7p0xcMvd5yz3HR7baGHnAFFOY0WyyhSHrOOkzcgLAw+8hlCIZQyK77hefVwtGxzu2VF
obXGttai17EOAEPjl2215AtW2Eurl+3Bci18s86BNMHVEInX2IspIskeZrELcWXwPH81YF6g9fSt
DSSPY5pMKHjCo1tgWWJNewEj77GtyiDV2nWwhcrqLKAXHUlRDZnkxfeOAhjTTOoArpyeqSi6G53q
eBqyjdISKBWWLFfmQH1CZtPSaYR53zoKKBKdHHw0FmiChW0UoFGrXJ963Fx1CtdG4eofmJTUikeG
wYS/rKuR8s94ZAMIAinnAKhMxItNRr3lGscmblkmji7xi1awt6bwaHXeXZIP4mB6/Wd8ayRZ9iop
qqDHoVN3VwW6uFUZpA8tCeXU9/G+Hf1ns+dkIOVkr83RQMqdCOzUoTuyWIOyXscB19mLEhGCqrZb
9aQzbSzL3vcB82YuuvTYeQR5COhAEavBg29575AANtbUfupl/Wx0PoL4ZdYy2yvF/HoSdug42UOn
Tb/QVKcrO+Z7kgaHNngu7ZMuSYYYS2IXpIWvlgr/rHvfQ4LQTWnGa9GNzMcgB+QEL69Vw7Pn9ktp
dBhM4XSaPFQnh1EryscAwDPrZzdC6xoUZCA1rVj6xHZAKdnzFiOf0Nw3Pk4Fgm9YGSLf5j6FugTk
5JhiL2P7y0t5BWudPaVg9oeOm6mEJagR+iOKoxahJqGHZpSu9JKnOc6LzynnQAoNjAjwuXtqiK9Y
TQVsfHkvFOtPs2i/y5RqsjfwToeOte2z8aAjUkS8qbOxndjIKtfiT0TVOljaI+yLs3LiY1MkpE+l
3teo5Lpzu4S0DKQ5pT+g2eAQcAK9v0uqyjjwlqdzSsury3iBVbdzakL0gUx0QMV5ENcYDSIfxKHa
lqsafRHf5+wujfu3oSrfbWb02nPZwpPv+20daRm8PxwS4W2nNSEnlX+J/OgJIGcNzQgZHR+CGfir
am34Be4vpxzfYFzRGsT+U2w/dw17w1APyaqxwlPahHd1K8sZM8M00stIoRqQxUj4Fi6nMUUeb2tv
/KqK3z6Q4aVq2BWkujZPTlaIYZ6ill0pskQTVdUbgbEzSFcnuAbofC0JtlJdT75JKu4KWHsl8/oU
UTgYlPA2j7aNNp3GTr8PKh+dVP5SI7hEsRPj0LHVahBihxAL9SV04zLruRwyy+B5YePTZP3R5Lvx
aCY2shWLwN+BmVRnP5KeuEza0dnUEYqxIajf08Gif3AIis89OptUHHrpTccRBjHXKSdDTzRdHIYx
cg2yZ6qXTs/EoQJkrgsjvEOHfYfjkuyK+edrGUTF25jS8mRaulOawCF1wPcH51hq90YKpMDnOFla
DI8GyL5Ra925D0Mu2nm69uFqgj5lfLei8Zhy6FhxAEmAkysjQMTzHoiExMUobxPR7wqD7p9KVLbm
NmZ0k8eWy56/vNQQND31ez5/pvI7ycW66mdTv6QhZe6yt0R1JE9lQZbGTR4bv2xteuz1KoVD2kDq
xn6NIG1dh7ax6C49UGcLk4Y2dvkDNFPMapGCd6ouSbDDWcHkhfCBUE+/EZjCY63tU9gAJKfTTE6h
yz+1b3Zukeo3zuS++R3re9XrZB/Wst5F3B8G05SHzDBWE5O1rRxn9SSHkBxBQzexR+zAjW22PdET
dotUg+1smzOfUhQ3JYPfRYcNEl5QXbnZsaNWH6LJZZA53kas/3qvKfexnj5Nvu7cu5l5X7HoXidG
c0uwDl11SApKC9EDgtp08VJixzTXeTP0oT1XudhWVnDOMjl7BVmIdHX0NnM2SmvLwaJWepLLY+ry
Y9LHx8rp5ItvMQixu9Zf1Xwz6lbf2X3wgAUZG19l3TiFWk+5YZ5as70daoTInlGvm7qM137qRVv1
xsQf4WruM0Nk19DGw6/ALL9zfBKs9dHI+v2Li8UTczeBq93GczM+f0ki29TiZYySdlVA/WbXJE7T
0LxBn8Jvksp1oob3yfVPk0NosKYVN0aU7phpCCaebO0qk1xNYcADBfkHy3+4qWsGNanVoxDJunUa
oediZPo4ZF5wWwwcMQM3+o6htj4z1kwGuvelBjolyleWbvCGxsf/x9yZ5MauZNl2RAyQRpqR7LqT
XrskVy11CBX3sq5rzibHkhPLxZdIJDKB3/idjx+NaMSL+3DlotPsnL332iFDGwKscv0+zaXXEiTy
IzxwaKOWwwI8y0Jnm9Fh22Bl46hf5VXzMOoyRHV6sTLti7j7wejzP1pgH7XZPFCDZEkkDnBtI6X2
JneqKnvXjmZdh37a23SCOz3724EWh5rnFfJd8f0kFEkgLeUuV5rjqchq3BJQCqoqXu9GADhGB1yL
xpVy5HjzOIwegBhnfGal+ZH0F7sPfRn1+a3KRyBlVHHjA+wQmtVIxDm62rN6zHr6m8oOpEfVVdCT
64o7X8de0tD+Fn355eqzOKhh2UZZ6bK+I+Rk5cPASGW9BHqnWM0kzsHKY3NbRyRCTCV+iGgPPhgu
sdfCMtrq9tTeA5NC3ouJt+SG47tGz42tbUefFTL5yqrzAAxn/C0rhUK7jPVwNGX6BfhuY+TNnt57
/FIs5SlD+hqkoq+H05vRIHkTrNY3YMU6ZkFah5rc3ohQh2Vt76sEP2PbmMApSnmpZVzw5MscEkR5
zfkUj1ZsHjrpYgN1+Uk4q0iMBus6ARwqMU9i84Z1sBDqe/K3dR3EVLw4uGAC4AQUwoX1Bb8dK2BB
txqbuL4P88dO6nc5oPgLTXEn3vmN5wyUF7Ku/SpAYFyURT2vFd3n/E59PN4JUnL4XkNJYA8PJJB+
FUuGd/jmWKbjJWa8jI9xyAqk1+UHdZUlNH7BgUxrVZ1mX3x3bE/0HCmjYd7wF/xaOMx4VjHW8Ncq
ef5jQaSz6Be+4eqCQRLyKwV4lf0Zjlj3YhOJgCbtnyIG2eZQ4EEOi8rrwoif8GmQpXIjHjPYQny/
e04euz3KzCLZqOeeRYQzyR6RK97cDnJyNLFys8ldI6Kx9q4NFW4iTTDsQKjZRDm8zAA1iQmZaxKn
dLZCdoWPEq3veOlDxTMvop3aWx5Ff9xbE9274fBcxMwXepp88l2gccCOn7Q4DjbLGrKe5E2TmIck
z6hp4FPXxczBNehvAyB8ghksQ0PUAyuKXaaHEi9m16ob1xBjLIydI9N3UscsM12uZ7MJgCIv7Hvl
ine0RNfvDP1iZjjfZdIDJMOEXoslORWzfmTFOF8GM8wYWmEu6lFgUnVRH5xJ+wBFzp4e1WorCgCO
DBI3nQ32Qzxy2UthPG5jvkqEhf9SPf3ZBThJRsf8pIulvygb1E4cUpvYL9JfpgbVaMEpwUakPY4c
khMfb7jUP4vrxIfMBTymVXKDQrmJo8p8d3kyWit7jeBDbmMgpLAs7dYPY8qcoA5oloMkb/e6Nyqm
Aw1LZl7E0yaJwg+zPJL2eGaMOSnnvo3J83YVGYxonne5Vv8WOlcxmHTUjltJBZyyZKUXTfMOx3eB
47vmoIuCi+DsWtbuk5jNgI40nVF0cna4xbhWC+u5YXYOZgNg2DJx66KUlkZZ0N4MngQPdk72kaaw
eLPapCQ+rZ5wBCNvF2NADNrd0HstDxE7M6oFAuCWYn42E8PA8/ibZ6qGlvnThP0zoWJjz02n9Phd
EACiiH27uPpTq7hlg/P0iUCyw20yCzVEYIrL2eeRYM1PjirJUE1o4FmnvSwNa8d6VP40ZwoNPip9
/CksOTZm0P22EKnGfijZj3CxqmoYtWne0LDUsXZXAf1M9KmTWEuyY5BWai9ABnqS3BPB8Z5cH5aS
+Gmu+wX8T7tnGBQHjkIJI0BvVOpZVnie5a3v8vHQNClHDiREmgwWCzJrsexhzGAgdnt9l4W0fRhu
e8qoE9wTfm/Zz1cHbSx+ponSG0UwBa4kte2UKVBFJ5HE50I7pUACdqWDzcbMVmcEgAp+SMLgRVH9
uPlq7cYZyG4IQ9EwY8QbrZ2BZWHTGiuee9UeU7LfgcUN2M55Ph2uG4p5LsSJEFjG25gG3abCj7CL
pzDb4vEsPC390xElPBkrt3iovyHBczCXy61E4iHwIo3rlM43t0u5kJ8jMslcgTEQxOoRNuufIUjp
jgiNk4CSuSRUQGRa51HlkqI74sdkO09Da2H/YuiZdkXwFmsan1qvnZyKnrFi7qxd3R87XP6nTrAy
NodlQKBziQ9HIMhbI7yfRRAdazihc8OtaMLfjjD2NSRwTvo8RXsGJQTuKaa9A4E8rGzS3QRaCSN6
bT3jkDW2kUEbr7ZeSsB+XZZC+1mKUvg2KH9+akYlBH6mSu3uH06DvqaxTNQBPvtlgJAD1JGbLe/k
wrD8tg6+4mVLGGG8jghlnjsgzqb5/B0G09tgd4Mv3PwQVbQZlclADZzQe19M2H2jzISrCEh9g5LX
b9vy1ljRxP6uPC3SivdTtnpGwCzxPSBkO5S8pibKIRttN8yq9VGHQty87VvEaeA5FLtvcWjjqLyW
21mzIJwuLIDTcGLPwX554ilIbeRwVEwzzjTW8Oo9hDy7yaoGD8CSHBLJUFMVOGfClbc89V8uyo3X
ZKTAULzyoxtyryIg4s0uvWPVWBV+LdhpP7pB2z6V9ctUaZdoiS5WD9Cnwk8WVvezk2OB1vq/7Kwo
MQoqtsEmF+00oYp2Dn7zxhKc9ONLGq1ALxwfNbLIUC1cXRzU8wQGvW+njBBR9C6UbM42DWmBkXJN
ZknTSeCMTPjdudZyfx5eDcrRt4zDMD0nHvHVT3zEH3GiAXjRuY6FCw8ppbfs8J3HVjWPpgFzaqX4
95ytvrXyj5w/Nu+pXR1phwZIwNWl31mjTw6gTnUbO4glncGmh0mBDUuZPMDUmHcGch+MSlRBExVS
K+kvqLUq3aCrkmd1w8KvZj/EN+GxLW68xo8xVTwmCZUeugVFXAGVQy8nk5qE9Hnya8bot49tgGPx
2LDB6FmgRPPZ4AVklKRb++UaNvAA5j6zTzKSFWpH9lgLqTynXr5iURDOLei7S/NLNI0SAtwXrYXj
loT8Ezyb8YKOCvqfE6pXSb3tIEhsaKC6LkKz1qNu9c2z2NS4Vwfd6Ledfkotym1wf29wVKwyZTL4
jhFgOmG+snONp2L9ClkGGzVNplgyo/jbze3XYGwrfLzkEqVWnvUwe6qq8O/c07lBV6jwSSqTlOpx
kfCLdQIxfuLS+gHr9GXVfMh6AQAO/Cuqjll+6Zi+JisyfRFWOAPln9ZMO7Dyot1qQYYpn6qOhoco
5bxnk29d7elvabFE5cprsJajgSIv63nXJClMA1Wz4KC8mT3NaZBTeR9QHrIBZK8dkvJAavtxHlZ6
WwYlJ/kmD02DVxw/0550crivbnlvDJ6phlMto9cYTv45Te50elQxXCaDB6YRnJiy7gSyyiYUsXEe
CQmTcBkojo3Ep4RjgII7bGjfgrRnslgOFHY5yn9c3sabsooLOB0NJy9AAFEzvxe5fOqb/mCHhMww
ZyLHmqPrpwY2l75vTmG+U/BV7oZA4fFkhNhHmu23wnS3VCqiTxmROKdrIK9S5inRb03MbxMJmh1R
Fdr7SLXnWmjY3vhLeoEzgmer0eUqN21xRKDqsrUPYUdZR8TcnqjfnEJns7awdjOeFTi7VQQbNplq
3iOA5dmw6L7OFdKTlg4br/saRuPOlez4I0LaQg2hPyhWexaUYi+3whcKUHylTjIoASuNMf6hHiLW
rCpfcxYCvwWkQTUNfuPwp4g6MfqZ4q5PTI8iZsyenfmh6uwk8QBj/fqZdR3CfQ6hrLDgDHF5s9XO
Cve16p5Y3RZvwmCPjMuydcL22Kb9E2bHnXAC6mMz9cYTQOAjXX7deHqww/6Xshi0B12PjpN9rnjv
XhnONOqP9dE+4JLRuR/Q11HZPPURUyIp8o1hkTYHm/VGppuUPRgOJESJ+xIVuksvTgPaeYJQgmpy
rwF64A/El9ZBbHF6luNZcQjC5DshSMNq1AK+NXM7T0jfqJRaKfpNl8p2j/HI4pNYA9T2yMU5ypwB
LQ2ycUsk0M/WYaFPEq6qaEmqmYh+N9iTQaqyIy+zm8BitkRzTStMdZj5PhzIKfL60KdTZ94NxFUk
vo1V1LK/CDNzB1vwKyDyMkvn+jdhhV4rSJVqC1h4N/5iQTqeo+YxY+8s20gBRSAvxsbsQFu06Ws9
x7gVhPj8VtCi7p6dOZKA55wHuxLXeU0xJoZVXxYt8Wd5DbLloc6qiOIJw8RKy1yNnaH3qzA6tZHZ
b7VlfsmcsVlxcWcOXEFtyLBaJWL7i75lfgvRcBrZe+9NWNUMlWL02gqdtlME8wG/bMYa/GFP8XU4
fcC5p1dCG/bSwO6tze3G0MZh13GmJ0xjexsIu4+5Fs5qHlxXmdUmGaSwiywL1+5pPc5Kreifq1WN
lC5BVyNpPK5/N8n57emsoJEe4nPgRtpdgWvvYA4Y+mT23aXrlVRN3XZySXFGXOO2wrIXRKhu8SyD
LxbysddwzyFBe9Ca4Za79t/1H4CMmQ7p0P+ZBCn0sHQE2I3x1V1whyxx6HVFau6XjAOjSrEy8f2G
cc6h4UBQL80/WGkXKJIThhn7KzG4IrCvLo6oj5jorKzz/qlKcyL3jv34NkvHdBMEJt56pEcF9wNc
k6ni4d2AoL2+b7ySJ3WrB8alJZ+56XJr3qR1x1OQ087SzuYVJkSzwkiXIvM0HeFzmduK4h9uhX2g
v8bTZG/qmvkrnIqjOVdMqlJYu0HwbYmr8ErvYrYbDes5iHG4LlAsYbaIM9t1YBOdMNktyF3KtZn7
ZXtXhTlKC6UmnPindErOlqOewkb3i0XdzUD32KnWPZp2f4wwlx7wfvDD5YLSEks3vJocJBdnGxdl
9hsb+0w06bGbrJ0lATDXywQ+qTiMYLM3qQuIgVCFttNt4zDRfbo3k+5ZBTSeseM/VHgVt3HYj5uh
QJvgXs4LovbcSG/Ps9GLg13LUyJpUjXXDqmocaHWoEVB1qLgeuieJJHczYz/HzLQzJlFMqCsm2Tf
DsMbHqwDEXtvaYlrAvhjb0uLY4VY+5MWqj7WInzN4qK5Bfx0EqyrxhZ5K1IdKc9xvyh5EhBrBw4B
I29PbWD6gA+mFdkU7zpxBy0jvPD43goJ5cSKlPLk7O7KsRCHqkdBRlv4Cei48JnF3W2jVE0zC34i
cL2bbjTTLeYR1BmXYaNTTrijNsfrsFrXKDI/if1oDfln12VAcMMCJV+79fwGPWyfy5bhhdZngmHK
OcQZk63dZlQXDaUfumuJkQpwjuTH2MRD1tjHPBiquz4fSJkFWrQPzZh3uR3uXFXS0pZnjxximV+p
wZ/D6qiW6kSB4Ybi7vdGGCOmHYejrJ5R5lntbqZEV0Sbu9cuZijBGTFzlky7EtWk7DGRVVLcDIsQ
uTW8CkTvtx7PlO32V3NGQl0v0qze1Vu/2gPIsMIKuVhDa2PcEOKAXkGMqoW5TxD20K7cS2y5hNWC
Xz0DaF3bOGV18RIUiNBxPpHRgp3q9j1KdITLgEOEG4EF1cHJF8ro3HI+kFNOOYWxFTNAXsYKJQrt
TjuZRUqjuXSfCq2hUbI+MtcZ/JXGXwzPGMJ635gdlqashArK5cQsSLek43k05UOlFX5ms9ydxbOJ
f2ZjtJNxZ3fcDG2IAtyqmgLTY4d5abX4jE760OA8Bh3Gd0mx8cglb6YO22WYjJ8dOKS9beLgwue7
ARjuBaZmPSRVDS5USLYAgcmLqmif9KJ/a+RPGlH5wBIaFlv2lTrhureo91XaXmLXbU4xsJ+8C+er
MYXfhp5egjJKqenIvnOn4vHR+qNqp3SPQlSzYsooF0nZ1Swpx2bZ6GQwBK7w1OBVkCvx0Q+4ZQMs
8ao0Je+Sz7XIbpuSNMC9h+G2W2bIok6Aj9QrE1V7Jhv/XdWJc7O89CaBEhJsDavou7Fz8h1JD9Li
IHv7wvmTjH20dwRjND2DM2sTYsmd1pwVDV8eAnznmeWvNhcFA18VU0fTr9vcRVB2SW3vnFmzF0/B
/Wya1QFpSDbtK7clceAdGKAlYq7neDYbemkDo9I45TJm9diPQiyZvbE8i37NG5kTUtkoKkpWhh+W
WEB4IlIztIQwjTVf6N/0QrhfGZiS21jQATgs8DtjVrt9n34vWoCdRIs+5HTTI0tQaG8Ti+Gw5Ug5
84RV9yxPX0E0vQsh7mOnBpdUp0+pos5r5ju2b1NEUeMtHIlgBTFjUuDsRBWRsKbqczcm+MddiKj4
eMbpyuAQMbbGsbrage5s3Twn5RqXgyc5uAOZH2u2DJA+wGhhEp/Glqc6tQtfsqf0usWNDsxntNcx
DLFVL3ggq+5Oy7mQGfqMF42ipk0emPG+Nqee+YagMvtOFrBDK/jCU2KaKT7dYmSDvGB9JzUy7dt1
xeEuXb4LZ1N6zCc8VZnA2GeNq48bH/Bkt7bHKFyySvqG7KB8rYhZrESIZLVL/sqQencstOIap2zO
U8tiVqwlw+iUetgWWITVy2/QmNRAWy0aravvjS67t7KUlHKsN1dCxWE0L5ykZH3mgMLsltz4+v1w
yOqqEczJgiSeayI8mxO5pcLoKXKaS6xJ3yLqzX3bx2wDZAviOaGw0qpYJ5tGcRcGJfJEik+qty/l
ZJZnk/LUzRCM6Ez1fsgZ7iOXcg3hNu5xHOcduibfpgnqmaySv46GH3HoqfCTSx2cLR7VMbbvu8Z+
q4Vd+bWqKfYK18mu5cFJkuSVSh8Gnyl+4kzhf8G930HUIXRj5v5URGwzlb3tiHiLFtiTeW+wYNqu
wZ8xr3JS5dwerPLJqWHvyCX/lTyk0skyrzAA7E7382xkD6FGLgAkYZcbiSfi+MHWR8k84362Wnbn
upHa8CpALelfDdU8TJnenkKbxECoVz9WTKgkCeynQKsPiyLYrY+6Sfmvm/lToBHTCDnVqT4HPanL
X53TexxXhGzN8WLBi/AjbQJeYIT51f61ZLVrqCTaZkgwe67jJT1ylIsdFxBHp8DCZJjN4DIzFyOv
rl/cGimWIQ68jih3rCXhMbjRKTUY1bGJYjamD9nLIRdvajl9QDYnS1SzV41KXOzdPAGRk9TNFoV7
KrRfXcO2SsehcbLToXgcobvR9Ml1PoUO0bnDQ0/B16GYM+ifyWeO6PqsL8cms2/g1DQvSIEvaOMx
CfgVC7f04wmXHFkY1H6sjocuGTWOLkCuwVTO9CCiBxbupBNV1BHz+9mn7lrjAK7rs6ElO4RVziuY
69wSi+jgwp6J0vzASqS7ZKizBzEHFLEo0BIJoqo5/YY1CFWafbHmmrjF1bS62xtc9bodFru0bO9K
e5GIYsNwbeQKaspQbYyBKJdT61dhTFcu4C9hEz9UFa5bnS0VJeb2miOJWB/35UMd51erc3AFUBiO
i8GmTJAmPjohZ6WdgUXtCXFxh5qwNUyNG12Y0bihhjX5/8qyt71eHjik6v9Xaeb/H8PKa4j4/5xW
voKx/WpKyBn//m/h/8grr3/uPwPLQvyLFKvknkFame51mzac/wwsG+pfhmE463+kBRPC4p/8V2DZ
+RcOMUWc+b+zzMzC/2SZ5b9sy1QGdiKhOzpYif+rwLJu/2+CmECclMp1dV1YUEot538C+8KkTRKr
YK7PhpR9c2VWZxRQIrICARSkyGgFx4yQaO/M3UZ0OSIrRQJZ3J9xjE+7uNJCLwnSk4XLBnY3eE1e
rKFXO86DDnJol+o9Hat3dWHsE6ZYv7DDzSwZabOa2hEGbe7rIYpqq9e+U4K/smYcTLrqMjTnThJ9
FMy50athpbnXYtiiOAIb2kCHq8SzgRexBIue2YlXDzhNO0zWxBGQl8JlolseOuVUYhFvZiD65jzQ
eYsHx0nxeVJoK3vttWqtU4FZW4spH4tc6zNuteEQmCno4JEsNWTmycOmB4OCDoFtrA1P8fTCK9DT
Q/wWg+kCK+q2iSh83HIcwvhYpqlmqW4zJtlufLIyQmZzBZw/ZdT0dFJjDFrxZzzal5SOkbMJI2lu
v13lGieFzrrptPGAlm2fyjonBN2PH85ya4A6XZAA/dJinONaF/mBzQZkpjwqW8bV3/An68Znc2QO
K2diTQjp20jBRqPeAZD8H9iy1G7xcWzT7gswJzW80v0bGOUdkXror+W8sl4ouhA6ZbiRu7HDUG7b
CXN8JfWPRf1kpMrwc2BmoVLxBFyEqxa/7bk46wEOwMaIs20+0cmQRSejIq1dl5irqOcl4UtQXW/7
W5XROulytBisibdMiJsy6WxstzbrIraH3PGqLa0sntGTlQTEpaMshP+oyjezz1gAzMObqUBzUQJ8
CZXEkOGQeqVzBMmlXHE0DpcaUt3bbh6/i8b8y60Pt0ITvTDBvRvBR88mEJvwT2J2GibDld3lOP4c
CHzlQO+0/ATuWMhq2qke1WhwOTwg8HLs63juR/WKI+0lBl7VVekz5FAmDxI5G97Ke3syP6kWmhD7
bAj1tBEIBcqRmCZe1A6lps+SCwZGc4N83W8sMZ8nus0YNt/iwhmOxeDeESb+42Do9Zb7oVTxLhhy
SstNZyIoiokioj1qauVLRU750gwUniS7Fptl/51MdGXhLt+CRkJ4RwPO7Rq52zatPZbga2ph/2lQ
/nOOZ72U9MdqvpmRrKD1dVwJpJsJnNNuCY23rEQkKKa2oRWws2EgsvKZu/oQDxhfpvGbxeaDcEaq
fcgODJ0rt7CkUfLrcC+1Xzeol3PSlgsOX73x+rB+LSSKUW4gFE42nTUiYs9STzpleYwu8YRZCZNO
cbBJ7UIpYSxEVobDRulMtTh/slQ71GSTkHvWjJibCo+A/uhltlHt5hCpAvPwt3TTpyCpnJ3S9WSf
4XIFur/2qJIuH0jYsA1j46a7njDNV27c7ErI3vAmFv7YNgW7bP3WTcWHHuF3X+BYu45NaVU682C0
js5YH71ayjL8qii+AEZ9jCG+VrCLkFcndpBUufZJ9FbNRUkDD3cV8kX3Ae75DR6bHSbg2osKALYy
NvJNFfEpr483bT/U1lb1rs1gohrTnd1qIYgojQVc4i2SbDnttnbk4BCk/pK7PvEP0LYlTZnr24y7
em3o22Ip8IiPbDuGmbaSuPk016JAs5rZs7CGpm/chrRi4UYZuXmladtgDVIvmtmh34jtBKlnGwfs
cB08AOD6Do4ev8/FaqCPocJJzM+BoEG250WxRowJ/jjVmWaYy6Rn/YbEj+0P80NnB/MlHV7SGFdb
reFANZzvBQT8Jm5dyWK3/o17FkCF/SD17MOOtKNrYBpyausYDbNJxDDjcxpctZcmX1wLotDBiqOX
3sKAzOhh7+aOXeGtF8mylZPL8wDAclsiZAzD9Bz2vAN6Ih9IyhizZ3GrM+1uoqoDwo9w8TPEL7SS
kauqcOXGzbRFd30DWL0v+JLSTLQ44n2g5sfA6J3ZeKcm+ycANbfrOooL7YPWYSHAxAMCjKsn9nvn
j8sIOgr522stBCf08dZuybrQryUpL5WyJgtJSFkb7nApwtAKKO3WBFn6GVuFYzhn1zYEljxg04uK
b6lZx/sYZcgY3h1FtYAW8q2ew+yhxJLtmTJkvJPiHVCBxDyEP9oh0auNdgpD3LnBsjzWYED93lwV
DGB1FMo+zdW6EnTCk1FPZ87Jd6uA5NP2v1OQ4/RwPjJtWRU0d18JpKQo6THOBdGpoYLaSwO2YcbE
HFnYFGKn2TsgiScn6an5GMmGt2xltr2K19dJ5tVN9ShmLvtTvzXXr3CmQ7NI+cR4HfDETvmro7rf
UKL/uDaBtcj+mTE6bYMAWaKfxTZcHdB9i12OOFrkkJse8VVTUPEPo5TrAoZZQmvyAFAK+CO7HYt6
hq3q26vh8i8k+/1r6PQWVaCEO0Su9RnGwwloQ0kCGoSK5jwEUZre8EiTf6sHLsjFyxAnkDv4cm3I
2p6aLjAPWmbLjUYgF8j0yAdINyPpBB/lMdgq3rF9HtPNxykrFRgOQfsrbltu3mGBhd0ZiYMSg3Pw
cGiL+ce1k4cKjZKrEYJp8245FWQvwZOYuh02Qz43Wm+kbO5H7gl8C7I1DMjQo6HtuYU3Ll2wRUVU
EtrJrLNNTYEeAof4bFSGpJdBeHOz6DvGAGuDoPFYAUMrjwfCb7NPyxTOjRxPz7o6H6uEUb1oPngd
kHiM/VzpxElrtUWspo2s6R7bsMYBCaEGdTMnjnUMgLpTZ2u/2nUOQ0tXe4KF7IVIlnnRmt1SpCr7
9hHvMyHX0Qg2uTEdCSDSFNPXgD2RfDpJo2sHb5Ut3CnpAZMK14JXHqCqKB6aImZf4OJkaK8g2Src
vaSm0Y7pSqk9Ww4+k0y3tRXLgy4LnsBZ8u81UUuC3jqb4+SnlBOAj1gdZs29pNzEhUjISSRR1MYb
eG8Ct0zYkDuxNDYX0miPs01qBVTONu7lTznN/J5ZmQdYeNzAudYOKqyb0+2Y3BstWRmzljSrkQvt
CqpLm4GVq2RtqqS2p3sck7ZKT45VEHdJy7MVPFocy5jeoDZoJUiRcFWHS1gwWq5d3UUc7YCndJnf
obTDWZgFkZ31kxgX3DZTcLEVnyxxefIawGE8R9hbAIbgiY/kghS3pX/oouQMW/AblvFck9O6FkF5
wGo83i/ap8WbauuE4avTk+yvKWDupj733ImN1VJeELbQqxCohvlXhZCK3PYRkm5BR49nyeAPvSnh
RvIOcfFZUzoxgRclTNz4c6WdSg2qCgYgcpiTLTzXqJ7gt3lV8lXkBGNbSP9Eaty7RCV3OBn2TWp7
oB6Szcy1eGFnxO2DBV80dn9d0fgqNPm6YYQHvX+WnfrmCsatNWLXMUIDE6XBp0kl8ijcyxQ8qwzc
TG+lX4uZ7CZdHCCAvek61IDIXFVd9r9xA8ekztY4tiyeMaxm5p85qpaDG9udRz3LNqY/iLv7LgnU
k131MbIxEZWiZKNPn8O6vibWMONKoQquaxt1iPTy3SQ+07K3xh/C9z4skx9XVP6cRZ9p1ZpbLlJc
oNE/zWkWvAjbZ7PMP7IqDrbg6XbMOwIvt+0Dc033izm2Xq7e9QHjJt6ljV4BXyyEjTyynpkVxPCw
xTZlfFnp8hSBIyVIvPwmH3pmoyBMwR4PLf7QahU0ZEwcNe8jcl3t1ZyCc9tCkbfa/DQEtMXXAm/U
WtnUBkRWSWhfTB6gYztyLLYUZCnu/JlssVXwatDKHyfUfyWYMz9KqnGXkymdQ/5vc8BSPl4JAXF2
56RFvOotBxp48MXnEf0C6huqj87HWG5sS+v3bPFh+uQsNHHVjBgXzK2YIyhKS5axO+85IwlIzFBs
KXjroi30KyPGZaHla0lCdClde0ShJvbkTHxMvaXt4x5EZgQ9C4f6XrTjOUT34WOV0x734WkUz0lJ
xUNiBCh87VDus8LGMucsX3IuuV2z+KXzZ9wmq5Y2Om8mN18Zhw+jJv28moeNUDdjkn/zvHnSNKpx
hHuasWAyD/AdlbkGlSrJ7uFH4Cle/4vYwAgEYSRsOf4GWJ98hRgb4Ez1xpYPr4csESQaeeyGFyst
xoECTpQXa3MeVA8Gs8tMQHyMJTYrKN5+KuIJB1iBvTy5JWX2NGS8C8ySrI/d2U8OjXNRnb+ko2vs
jGU84kzc8KlfJnr/KKfF+zKk7SHLsYC61YWk9TmxJGYA7bm1i/tyiT/Fuv6CfhhgSqEqU9vlZMLz
VCXoQ3w3ZEzv94D5T/7mcQj2S+W/LXeJrWMvT45p+tBNdwkjYqNGfIQ17+m0fF7oLt6pNPhuRvt7
chCnRGq/jLwR046tWYjsMiqm7sllH9ADSztkIkISSM4wIC6jNFizkQfeQPIBsZ2CTMWFiu1hAbg1
YyhkOhWHRbL4XuKa4iOO/EqqYZeIEM0KRdJsBjw5M0izJkdcjsyLU2HRttpS93H80rMwPHRhc9c0
LG0BQkp/rHEYzrm7HVHgAczmm1giO7K9uRkpiBh3rf7EkUAxwYKRgqq4ucC/hVPr3hKASsok/Owh
lPsFmXc2yokX0Y/j2fPwAbnqO3wzTYI8RR3FXhnU7xbqwKZVIzDC1dyEyuXm84DExDBRjKQegdZR
yDTRpw6FHyfW6rRNyXr1WHG3RTLcxGJl/hI9xlT/6WTcY87qBZpPk7zzwF/1OHwlgH1w4v6+nYdD
NpxNGDNRCnS6rLcDX4/oUQSY+kpG8gI2WItxqYHF0JGT0INHGr9dB9Nw5lmMGO3k673pqwze1yQP
16OF1rUplL4DAXskjPmwevqXfriNhhe06gkf67WOnCv5tL8Evpw4fAQzjkPAQphTRnxcxmjXlCdH
Z6GjcH9VDhEFpVr6SN1n6u527gQQ2+RczcvoXZ/K70Ak27JM8Z6ZLAk0ZiGce9nW0dzvunfMvREc
8elSyMU4LDZ8K31dsDwNM0rQu7M7ic+uxoTDKHDrzemchaDQE/XX5W5LjY9fT/15cvJbQS+HVmWn
YRyOKcehyZ1wcbsH6GrbOXisbO297s37Pmv/cAu8k3ZxDm3nQQXsnqhrelVLeI1H2rCGozADJtxo
r+nara7OJueg7doX3nG0eFGOvgn15V6uyZWuDn4sdzmQwONYbTBuhSisiq522qLg7lp6fx5yENl6
fSZXMKA9hF95CV8Jai9ehueG+++SEJ6ymDAtCFIb6r70jWJGBi0WLeO5KsIzPXRt2pwjYw9lcYHt
RrOg2eM0sbgeCQ2G2Hr+NWsgmRQv4Q3yddjUA/wGgCmoviQxa/BSb9OVrMnYmWQJZNYRguaUPuY0
/1UNgK75YhHqX2o2EAzgdtmdXGW/JCEdHEFHun3i2ALqgEUfrzYJ+Vz71mPtdxScp6pib9DxylvU
b9+al7D8D+bOo0dypb3Sf0WY9fCCNkgutElvKrO86doQ2VXV9C5IBs2vnyfufII+CZgBtBCg1QX6
tsliksHXnPOc6Q7t9M5QjtrIobxjrb9pTYQVgR3/alwbZZb9OXHx68qn30WCMxfzLikgMLT9j6+C
41LgoELSm/GvQnT/rcLyz2IywPEBtJkGH9lr55K198p7qsCl8TdHz5Rq56ZHG2Ib1pvIz+zjEuLY
g4voDK4VFRR4kWhfNuFWGeljkftf5SyvVkWaqKUQvAOnVbX7y7SqozeER2xzpYAHyzK7LJBs+Yaz
dap+PyfLA+HQh9ElX65hf5F177EHfQPlKNpwlsGjgr7jOpfc+FmKjyB5yh2hR/7vfhhog4wCbgCb
AJQXUqs05Qgyg2e7YTKpnMeErNdLa7fbLBjeJhHfzeIB/cFdDA1xmwrgAgXkxoWIdRbCb0uEfBmO
EdxGmsKswmIYBeiUwas7dFnm3OwDB+R2WD3aufGGVMNTe3bXD0EZR9g/HPvQM1BKXfNPOAjO4tYj
pyr0tyUJbnWN6TAuGATJiClMMH0MdMNW0NGVE5m9MiWYkXjuynUS0kZ5rAjBZMhdvFB/0ifu8mx2
YVTGb52FqZGNclQTQ9BxrwmsqqolCUPU0DCXyTraFAerEOh9sOhXgdNejQYuD8HHIAfTd9F6BySF
bMm78akph11tMS5CFaQ+8+hWC9Iw7NB/7BxwMwFLk0rRn3QF1RhjnaLPoFY9EnBebyHLV6Rf3nIQ
zizw85YDdJ06xbBLXcV4QOJvpKgp185kv3ZleK0Gms/I+8MI5WyWQHj7rv+Sgscs1lo2l2qyqfE4
hRPact5j7GkliP/I8PpNPVeQBskro9mJf4ulY6yOYmnxNJoiNPloZA+vEeZ/W7n8zBjdHnhzbAeE
IUvIEf8A7BHBUZXdMqd7EDhIw9x5aVqPLtRkxl2GENfbzH+Pq3m86Hge9nUzAlzvvkOcd6bXcxub
Xh5JQpJeBdYZXujpWg3NeCF9NNggGm9WcWmjNJcE0fF1XJGGXD3tpzSKhslyArM69mfck0quKs/L
0bBb873VeuGhM6fvlJkce3/2bh1vYun1v52RGapKyQ6zuuarwLdLUp+zyZb21FFsP+DG1pJ+89OW
6W80vNFaTQyB7Sz8Lltv11qb0Qx0jC9nhiFo6sh/fRmLSEImoXpmL7nKCB5ad1n3PZvWS9dxcoEL
PgExIF8BReiqyHtEkCkJeVhpmEvSYBSYhc8ekBhW8FxUT2J6RMSEeyBCMlsjyib0Bw0RLqEtHupI
ZBcqtD+Z0i00SdobtDBElEcoWrOSHNm0werlFJEOfwz4jmhrcwYU+7YEHtPkIyUQ2tOmZmgy5kz/
J3Nm+GijRgkn9DWAheCeqNcaYP6jwQ3eLO3ZneOr4ZP6xM8O4iGHCsNgFc4LgyGDqcx+hLyyAvOz
N3oDpk4PECQogaX1FgnLsbgRIrlXmiuP4udmo0x3TP6tZXbQCKfuzyBwAzYLmskaZxHDPbtb4fJi
zZ6+1EjoDsiQwP4oxFa2TSw5IpE13g9gUdyRsDC2bh5/tdiGt47od2FLI9tFIFFTMHRdMP0WOYQJ
m2SVLfS5YZ26rLTJNqU910KyjKO0deP7oEz3JhadHY8XN+fMjMyT2ExyYwYlAL+fZmT+DivkxFgK
joUdWTTidIW5nx8ZLV8TFgAMPCS5uXkCeROP5CYGCZQM35YQl7xN7seWQnMcqiMISiSgQ3PqGgCu
RtG3G5zXvOMWee0Qim1CRnxERQV3EIruAgJC84jCr5P5tfTMdp0hrwoslO8dDzWjnz0XyNY2FxRX
dR7t0HzxMXouwGTEOqW7eCDj4Vo3ah3LnAUFJzydrBFtVGLeMVWBAte8p2AnbJBus6awUWuHh8Z6
jO5NAK4PbM0QCPMFso5qXoBaORto9GxLFveu9vIvOKLgjch4xZG5EuFj2qIAd8z0l5FTvaRYzaIy
XfuthKDm1+SeLKeob/GmKfisfWEhNxdmfsgNJ763FvFkY3SgPevYl7fCOnZ++tiH7oiAhrE+pp9N
kHymJLDWxjiTRX3OgyrQDl+sFzz6/cwuhcECCIs52EA5YQJk11dDeD3GLSQcti5VtQ4OzY/QY1cH
HT01hAVgfhiqcO2ntMcytokgGNgcafxqXzxbacImbJ5PE7PShqkqXMKLhRto7WjnbWrll4C3V27m
4jzz7LUjbXQKI2HvM/xfL5TRniERCbjFQ5fkdxjoCKdPdwG541aUo+aWsF8l5oOxI346M4gRaRXP
6ZAYj57Ds6oq26HAxU0RynyNg2vaJrl3GwC6n8pFDfxAt9hhCs+0CEO0KQ/ACRBLmTNbvomP5JQf
oTGvcJAD61jezTDI12UsbSa2/sE1iGi1uIlX7VTcg2eyeUXZYEPt20Inp1uDnxxNx8o0IOml7CtM
Iel4wFsWxGisihGz29IyIZ2W/DtIptcm1Sc5RWDuozHLeP9O0mtQfEqsKJTiXt/84kTRplFYFSIN
kSWRCOp35D5VeQtnNR93vesPFzUgTfZYkhSEp6DebiZwzbn7kWvO6rJYIYnC5GiVMx7fTN6HNduH
tEu+cyc1sNW4j7LMfggJIHVXHq02N3jIfZo8Ih4hVTVYCWLjmpUyJggxbvZjkLzGfsMAUDkB2Ufm
dp7dJ1zdJMjIMqQNt3dRopuzzIfJXwefudXR3EXcSvWcEOjj53eQUZodK0lmvvIyGG2/dl2sfCkd
+woZyDldWuKYA1YQRNmQogQl0WL9HeO24HnWFuVg2zDrilXzYQneBknH3FdDroce5U4m+6+qZ2qi
cycY3HSvaWQyk7GIjF/cCYAe+bQobBn6mhV7SiXa8oxcdIVQGfUrCiQvGPBPJbQC3LNrI8dfF2PB
pch+Djz56OCudZG3hSP6UGkMLwE2zW4gzoicGGBvqWtsnEpvq3l6D9EQnbjrANyXleDtihQo4jQg
pMnFEt3tlaDyCkv0ZiHEoh07aXYHIPTBqGp9nEqeCT4/CXD+MKDcnyZNqnXrO0Br5vhEEsozXgYB
1iD4xEZGwIQHsqqJYogDsl/nMwaTmTCqjgIWYNyLKqJ7z6IrGoNXO2NJ6c6vIaqjucphRuMjkYTa
jGrLJdiaCi6t8Dn4jRqFTREu1wjdciOeYv/3HHhgJDw6ZPzATzkFZ9kyPmGVwnkxYsbdppJKLzFK
bzv7RLfWNi9nf/iqO3z5af2aB8GbQTzkig3wa9Or84D93yr6J1ViEa8htSLhIyGbRHLk/2n5hXT3
T93Jb0SgvxhPr3qxPNtM7SEfMtNyxdJuWkauKraKS+wwGmw8tMZNHa2RX2LTsi0aN7oMagLs2y2n
ucUKLSmIdzUkWUlOkb0B6n7MzfgNpyg21/w8ylmyCBi1L/Epa1v4DKA/uPThj8/3as/0oJAeEhff
zFy2RJG2V8aqz4M9m4dSUINj9rB5OzuQQlqIiaoHAFCwmV63ZUPjKPJD6g93BgK24zrMq5qZzIhg
KRP+MXEQFNg4XraJid+qS5P0pWvtvWLtcnJKBePHZ3leMpm6h35ib2qjAeI7zf25w34hzIRMqI5K
E104nIBGMe/y83RLjMJHlmfizi/cF7NGcEWqNa2p2xjwfdPwGuNx45c2BnoZ8npbZLY99ha2kvt+
mF+KxfWuHBAYAAgCx3hfrbwwinZpqDdwAQEURE53xyxvdg4ZqwxqKcV9p5zvMii6ey/p9TbQRNhp
vhI1VVrzXszTuz9TJ3V+5CKGLZ/YEi07c/FWHpLxg2CXQVHa7cKS4mKB6DMN6lykKHtr33zKE/r4
0R+f/FQTfDwZcVfK7ZIBaOrxMu6GYd9FLAIZ37OnGhm3zKHqEa/QlNM7TNxORLgSFC+NW+YLtrRO
8sumOPIH5MGdw9PTsydMqC2DRmD3ka6zURMVKjR3pAg8mZuC+ncNywqmn9u945tW9P6M99I8RlCC
wXIXBwMOcYpAvZuy+rR6mOsdE6TqeTDTY9s5vJlNonomWJ1nnP9oOCekozwUrMF5k4C39MK9iPoN
u1OQjjuR2vFLHPfvoQU0LxvdHLeReqzTJWZYNL2wlGEMwwIB3vOuTAg4cIraO4gChXiL9DyoxHy2
24lspxIHVheXb3X8A618OQ3wAUjbA1o0VnS4o4uMoBmxVnYLI1gS+BTzgXU7al+nWSwcNwhFTcSE
h2BG3inLreSNfQzIp/Wjwd8A/Fvr4M+dNJpjPEXtAUk2TurBeWqKZld0PkhL1xWrBjviJkXAxTgd
VZHw/QhTIJs9ObX3UUZ6FsjZ5UrKEBi1NrKJteNtmg1WeYxhvzoaAhtBgw3i8Tsb2acZi7lP6v2Q
276WCJEiqFGytYbK1uVIcAScWVMDZz3Gb6cCG04oCDaB08jkrCC2a0yw9BLKsiNwNXfIuG6qNy+a
XscofAWkQ/HEoW7FQG9jjb8lAdVbj6JnotWTeCCA5A7UDgg+aUz8LMF4G1mHHKYuY2y1nxIwu5YG
7mYavUvKTYOSFRqvxvKWNjhEDeotTR9Voyb4ZqQOo6xEoeXiOWHzmC8nfMOEFrrTXQOBaisiNPYJ
QLSLX2GdNkdAwVjWPsqB+WOmIcKFeph0OWt14IUdZ34dJQuIqO2fbedHSDS1GbHNa9jY2aGLBmDM
+PML13jLDZ81skYZTzCNcw035rkCcwzvWGjwsaERyNBSIoEUemReCxwZTLL1bsBM7jQ8mWmvwePP
hHqArgEZLUAIBWxZ61Vnds+g3WziBzl3/VrsmwQLQdHiu7NG7wGTyC71QmNfxACdGQRHkdIYcFDP
orzngMj4bXxwI/L8tdkynm41IlrBii41NJrm6+y31cA0tbiaIBhaBWB6IZ+wH3jDsaKmsghmBsoG
Yj0TLHVr3kVjdZusbuvM4jixZZjhWM8BQOsarCIVIeKr7rY0Wm+QOLcYBjaf14B8E8CspODWlWEG
L9v33kXoM6Xy7iaN03YgY8QKwHYWU4GGWnZia/w2QlRU2jSQVRHvTU3opqNsmIM7kLsDjfC2IHlq
pLcJ2xs7wKxR314H6yFM99CfwQ6OdrsrPJWBf4YQrlHhi4aGUyG8dlCceo0TJ2EczrVGjBds8U0N
HWc7dVBQyAv/A7fnmahfXiNcQu6aTa2x5chwy2NIB6XBSytbw80zjTkXwcwGOfmAH1ivbJethNdP
AZRzQGSsGokPHveRBqcnqYHpqp4R7TLn0mx1DVnvoa1T9YPYhL9uFlUAWyu/TyYGPNW8AMM12nnr
MXdhFFdZ2S5ysUeL3t6j2AGAAXtuBX6MUSzOnErF4XpC6IzQnhHesjDA0LD4UGPj4/wOTrb3HOXz
VcKVp/WiiMnuEd7EG1mb96BI57UFiz53SubUfb6VUffAmohisdHgegj2REwxXQFpD0/zd8ECA+kP
H2CYiZSPIHUXAXxAq/rTQ8ZXEPItjcpvNDS/g56faIz+AE/f1mB9wA/oNDWfRbxbGr2fQB0O8pqH
wpxcygn7JKS3911SS4yqCDZJcO1kkV5IBOYNZC6XSbHjJUYyOrTpFrgmUQn50XELe50M4KBMrAx7
6frvoY4N8MgPQNVsAHRNvENOtgAZ5CwJdNxA3zTlnuPnwcRMuFqo/RYdTlBQTuCPsU+htEhQY4xK
edq1CJ6INRjINyh10EGgKsC19Yk/lROCemdBJscvbjwmVBRroaZTEIZvpa5b8XzTSebqBqwRBRsZ
CyAvAbGRuhDo+AVTBzGMOpIh0OEM6bSzyGowEl8dR5SD2ml3brWTPy4xfE0ZTcc6mvLiNJH8EBTg
MXD2UZvqWAiPfIhSB0X4OjKCKmZj4vPbEVFxjUK0DlbJuMV2MeUaIn6hLsYh43QsiYmjGHUwhUtC
RUtShdn4KRpCrPr2G5nUF0tHWrDYclA/tHjHzfuCE3XHbvrk6CCMXEdi+OYpGgS+AzNU68UMqKp0
gAa31nefs8ilw7/VZGzIlLANikVwiAGlUtr51sZ1KPSMENO8jukI2cKG0galGfISD5tZ7gvcUsCX
sA+K/NowKUTQwCy3CVmvlUwIKjN+FKWf7StpQzTv01erjeL3NKieTMCE/FDrQYHoMHsgTaEYGgaM
fO104lsPVT+HWRWdF8HWs3OAEAGu+pVLouqSApgLXz74oMQbNzMVIdwKnrI6N/J9QoRaCfYsL+vl
LrI5VyAPnOkpz5QqPWxlewDcrNZeQegiCaok9LSbZp4voMI1mozZ9IxVMYFmIcEp7icc7x2moA3N
gZkPOKAjnrXGYk1dRwlwzVqwsMkBgDoLb4qx8a6lD4qhcjRQwClYZUzllUIaM2ZvMiLPPiwtNO6Q
TAlvOCwquhhotUGExvdh2UzrWVA0NhGqujybvA0mv1uF9WkNDmdbWtBMSxmwauL4G4Xx5PpAC33P
eQa640EFtWCE5eREG2V9tghIrEpO2qgRZ5Emv+aobTZTNH4WYGPXQ47IdMJ1Ignl4zB4dOMr6awA
bqbwUQlK22K0UasRrueSlYryLcx2Rtzvm+itSsqWJCImJI4q7vOhNtepxXKNiUmauw9NH/yuc/fC
9h1hgA3hTkg0uHOOHCorjT2r+Xw/LwXqMoJDMlhvk12/SGbsmj/DiJR7aVVgZGBmFL8AEaUxtmIX
LgPR3cKS+zq0HtxhYucQz+kZOkD2FIvmsXFQD8egYAoj61eqN5prbfY22wXGErAmPj2fQgL3HqIf
n9mBUa2s+KL67Dg384dnDTeymFFlBMmJEdoNmIt7qmX6wn+PwBymX1XyJ2yRMRSFDzApwCVHIOgq
CDsI1hiwF1SPFpIHN7f3vYndbU7sPShm9MlceNSZK7/HHxe3jIJzx9ww8OLu4xtSCO6wwHr7SiS7
ADZ6klQHuWhBkzT+2A7Wq5KCxy4umGu4RwnhWdFxz56JpKXe+Nb03YuOu3WkE3WCP5Svv6KgQEDH
vNtz6P4SHP1mcEq68DBDdSzQrnAQRERlZmTZqJFdlMTkExaskcrouao4vzPD3qC/+DYUKRxAiwjy
48nSbb3VuEeJtcgh6WA9q6glQwYdmZLhoQakaNYIpWvXMU5zWn0kbqIIWvwbSPdqFAtyNSsr0EYk
CUg4KR4LNpHGpPccfn+/+FvY6NkLO3ggfHg3iV2D2YKenm++7zflnBJZNlNllD2wkjjh2nSBrfaj
LZA5V8UZl9BDOjCUjuOy2EUDdpqqD5HaGq+iaHeDMDgIscwsIzpQph82spZqXWN33oiJk5BLZBEQ
gxIfazk5jMwNWo7w2Gvvaj/+E5gAzLF4fBiGuQtcCuqp7r6Nst/l/kg0t+V/LvUNLNe3b1KHlRU7
ndFcDs4YM/lN5EMp1GcNWbH30SCTMfAEsJ7vNwx2mVaIzEgEZKGtP2JDTph7GMrXXpm8xhPygWL0
ClzZladxfN08fMWYmNAY4qZv3Z9iwoGaoN3mF1aJlje7C8O/sB2pMKFmlSVtUF6T7sDx5A3Nn1RE
OqN1PtjLRH2QDw9uWjvHYPCRHsTNm574dCMOL5Ix83Y5jAm610jlz91iNOzenE+w1muCHF7HwM53
U8biI9TEzcriLZlXyAzIEN668No97DRwLdFclhiGOReDlyiTW3NJLjFd/VijyLealHrSwfZOB2S6
R+5cCE+cFOtGyNtcs/MBEXl0LPT6rBvVobTiT2PEDYEGgEWX8zvKp0+FRiCrG4iluXPOWvkd1R2B
V1w61j/WOSusV8QG/j5oitfEmGo8m9MJDQAxSQ7bbyMSrC6L+eR6yzuomHinLBMEl+ldg2k+isKg
uYvTp8Ab3oi1I/XLCJkVqJRkqW7YyxGlopwN2Ks5W9TcSAVJVfM9oSM3xxAOKkZG1KTKoIPgaW8T
8WgXtbknOLwlcQ3zdZTY6OtdlIvw4ydIRgGDJ0SFaEzNQzyz0gtxfpuQPX3bujbMalZuKX67cMcQ
16U/boBn0kk97KIUX8HY0kMsL6kF9xGNKLPGxr0o/zBaxgsowi1A5CdjlMnWGTJA8RQwTYyppqNt
JWVPrwjPsiN/tq6ZCUEXiO3m2KMCnRWS8xkreNnP8AuuU129TH3w1dgiPAlulppf94iEObBu1O22
ee47hsq28zniZ4KsGL6Dq8l2+IF4mbF38lLjyjeAJN1Z9lTnLUuS+ea76qGcps+QUREaHvSgnjfB
FxZ3sYGcOin9mz2rk2v4NpzjgLAII5wI4TN/N25NFTmH8S6Zvb1rhNldH33aibfAJV/e0zllVAeL
r7biGdBiAs/1sjAJGyMe3MBJ6PbG5ZQ0mbmrDL8AAOvS3Mv2ofb8p78dZv9I5vxvDAv9H2ivs63/
bxjo8636l8tNplX9z966v//Qz63r//V/WfZfnoU4PmSCYDPbsvC2/cNbZ//lmi7B4RjkhE0sIYmf
/+atc/4KMTFZQWA7KHz577+HgTp49firAtsLCedxXPe/4q3z/5Ozjg9Kr+CRcOt6Lg1DiL+v+bo9
pVXc8dn/N1lflS1GRgVhXSG7mRPIXt7RF79hr5xGH3RTGZgE2ZoLE1V1l80/BkMavyKjchKJuQMa
gOTF28cwTSxE9aS9NLsXVtj3APxR22Qgkn/o/LdD2Lxj2f5q/UkeiAFAqXNAdQ+5BlrHhj5lA9T2
qySlV7RfSdjSQubPs65IbJsauFvkXZ8zZYjExAiOXTloQLxxTKurpl6XQ+FQgcA9MyAPOMuhESxd
JtP/4+PoSlHSHDiOzzVGo0nMOxy6WOMl631Zqs/UsA7hi8BTjBTxD7N+7OocGC1n6Nxdw3E421Ls
PGEzi0XcI7zmkUDfDRaDzX/Dc/Oesk//+U5vfyfl/leieP8HPl1WSAz5/9u8ylHT5bd/frL+/gP/
98my3b8slyI3EB5OKbyo+Fn/8WTxf7grtKeV2xoyBHf9P54sz/0rcASOQUh4gfD/w5NFAq9pmxYP
gRuQ08uf+rcM4P9w5P17XvK/ACF4INSn51nxLc/5T4nqbuDasA4804OHQ6XK5/vnZ8u3DDcWPH74
lfp7Y8LAJBvKIvMsrWfVtIRpG4iLnXmjnZ2RDfIyQNyag+J3EqJgsbPK7z4bNhQOx5xNpsELDPa8
fgQOdLhMoH5l4hJPjwVk3YD1HvZrx65pgvC+lAeYRZt5+fRRYxvURWpnIavDXLpzBTDrIl1nAzO9
/tZg8cvgkVqzfSs/LBr1uQOtz5J7dL9a6lDeszhIkYnNbwlukRhoSK6OHf+Ck24MFlOK9X5Wfk4I
cQdn3gXNU9O+V/Qxn2X8Qn+NFPpih89ptad/dWZyocKCHssnxuGx6q6IkQUtot3tDYJJWQ6vBCi0
UF6M5tGrD34YM6OnMYTDaXxWtA1kNMV5wwQS8YNPxIH/0fCX2sO9EkSUEkMH4+hW0z66jLeGQx8h
ZiX1BmkAwTion8x1QDs2JBdp7JksOjJgQnzszF+5z/GXbCz51LBLHtGBKjK6bPekrD8MKXvSBppm
+qE12DmG84TT/+Qml0TiMRiYEnR3Ax0Xe43cA1C0YE2kB0f+sY8ZZU3u2rP40jxrDW+aLDeNe2tz
hI3vFbEZ0v5lI573nSOcONj3G3bCfdqdbf+iaP1z9521HS8GkK8nzy9o/HLizpdDaYz3rXHUe16P
gRAQuZUZku0+hccFRwqxsujXaS3YMlQIGYH3Mj2x9Q6FZeBj6U58CdOG0aI0HT6rCQMo5OpyBCJ6
r9EvKHqs5zGkYymCo0Q0JLvi4s6AlYeFzRlqu+gSiOcZOhRJyhvlqUs4sG1nZgUqDOXQExI7yCnD
qmOShCShYpNorNrsaIHQy4IXgnEn5xV5w4NKhsfFuQ8djF3wqM2ESzXcTxJ9inpYYgZ7YHrGtNwu
7X1DF++5+V1JJEnLFJwG9tjI+lslOx/vXXDnu2wgH9Exp/FOyqPR753gk1KwDNKTqqaVJNGn4BEZ
M4ZjKnyysh6xUrVDjU2OAzTO4jXIuWmQNGUTsuIlXg8T4aijpL1ipI2PtAKHkgKrSSj9EVGtJVlj
RgpII3lw5ABReEFhg3ymhB4Mjj6Pb76zR43S7edIXXoTA/qbTkFwGyZVw5QcMJUv9dsi/G17VzXI
0X8FBEgkE6Za7CuENmFKoLcOS9Z1mqN1k8sfx35tWX3P88NIaA07yl3bWvtSeedAloQXrAURNMgU
aJudDlgRcDyseOEhdYIzlfChH8eXsf92OrGKq+mg0vdAz1ynAjNnvofW9G642IYRCSqT8tHaGtN9
Wt3csLoz25eh2wfQmlLmRQtxZ6obP7Mc6cRXsvz2CTJCus3WkVsv/F04j+yBnpR0CKIipohbquF6
i/pVu8kl5qt2cs8jMXw0Vqc8fvaYSQwV4dlsNBLPPhRVl3GLKmT297N1IasETEwlT0XNZKf8oziJ
fJN7SVI551umRTunoUtrfnf0ptqkhtkJzAwLeSs8xep1dBVqJLzu9mNGDxY69yU9DEZXVhrk8RGm
5XJcxAh21OJcIhwEJnpPN5fHNDOZ2p+lHSM7SXHOTml3iOTyGwLMZvA/lgQ2nuxQ2E99ckPYKTIG
DJmqFGaw2N72foj+0cLhxFR82DGfibAsWAiPHFBtI1gzlFiJdhDH5G53p8XyLx52vavriZdxahpE
5LA7vHp+QA52rBorxdwUMBhdvgFK2it7FhMZCYa81CfDgK+xCuwPs02/SAMlyd0IyLia/JPtpW82
Eut9FhtfoFvOvhcz+zXscyeiV4hTcl/5smLixTJDh3sQDnicjWdygdN1gSKIxiLeEHyJtsLogGMG
eMI6MiSwguERztodW8wfVCse60GPhZyXT0eYUelWhOkzqF1yvxTPB6HEUafEB8o7ZFRkdFR98stv
EWg5JjQ9r07/xJkZHjjaEWiC0kZC47UP7nIwgPWv41Arg6JpODIZS4uMbozwUqgEeJI8yMvo/XdG
w+rIpTtlJqvhSGV9SjQlyO9JWJcklydt+gf/2xBihwlNgk4mGtljK7Kfbjv3XMG2SQ8QC6AUzGQV
t3OKv7bfd957H/2aLAe5COLLYSwe3Ij9F3Oz6BDidZ+3vjQSLBDZw4I+SusdymOvxmOSMZsN2vbL
TvvHcXZ/J27sPmIGq9cyx4nETiClRZyGE9qgnwnjOUoLDsZovqLBwefb6elSvHflzit8xvet/4fD
DcUhObXHIF0435LxqUhb/4kR8zW0OOzx16xAsQ33Fm6kvdNdCrOYGcRjy0P7qlBXRDs3XYatnMLX
fKraU+HPn5kaf9szSjBc7nyxSqwbhT61L1+6kWpZ3xlSW8J4ovvyrYvs18UkrMVrA7JjPuDC8QSE
HYeYUx0mkzO595MZTu6E8ZEda+Ym723JOMwmElUtS79XmQpeDcXIJY55PkI5Hn3LOSUJ/gJkjx2U
efst9n2GAKkfHSKVcQD2Xy2BMScbnWPHxVmVFmm+JJeYMaZdlMZvXl0Xl6SF5e2R8MR+h5qBVTd0
nPYwbtsZ/XYUY6VL9LJ8BF+8D6aC3O/iGrlxch8tmXfNrKvsAxbnJQUS4ueb1woM/EH97bWDuWWH
z6HFPTo5BqrgEJV7Ut85DuhKUczVts+d8Z69yTMpwIgHtLs7dXi9kLG5ZkSbHsNCPLsJSr1MmsHe
bN3r2OB0MOEiAQ0wN31nMt4MEu/kzQ6Lm74nGxZ78RR18XGYeB/z2+BeyVTdRRmbZJ8NG9Ze6UNw
rpCvLmpcNUHWXyW/mTdqgB+pJ2KIn44asK1P/HQkyvrf4WI/u0hL1hBJe9ZO/Z2HC3/XgUEOs1pd
MKYdTbvflen8kmfhjfUnobBodCX5OH23cfqsRuqHaPngdifN/B0pBRukBmSp0dURHuydveKQybuK
KR2iiykLgGHCczJwZLOFJ1MevfMQ7woC2uJyOVo9y+HtaJ0FbiF8aUhiViUnpjeiYKtbuF4nnI2J
9SWgbVk/2IvDZC8pGgp+gqR7DkoSF0gfFt697KBp+/dlfIyru9A02ET+wfuZ9821VCXPSUIAIdsG
/I/iQVknhvebpkmORX0CCb9TAf5RkPlVdTBjnM+WewMJg5dtOinHO9jOiK46IsyW6JrwjOjks+rL
m+Ew79ERCUSp43xDbLWzWMdHI7gK612mv0Cp70q+PTWs5HLuDPy4fL+qjoEPP1FC48F5r/UqgSGd
IT4bALWRuLZWd+pQBj90oD4EmoSWu98sT06Lu1796pR8IkND56Z0EYKVEgsqc2BYkppDRWzhCkz/
olyXkvhhgMEvXEZSY3Lnj3BcOuj2TzWC8dG3t65hnl3zLKz6BWR1xhw0fJjjepu47GqtK75GCO+/
QhATJrRZQmuAt+wXIzyZyIOUmq+ZzoSAa1oah4UHm9qnRhe6gvb1QcjIeqKcKKsdoZPk7FlnVZ2O
1NqTVlz10Nxr1LZU1eGykdElQSJeLveR3RyUt2xj/2gnvyFccL8ueHXQCI4oxpjmc1Op7BiYj2be
kH2BHwOhgxRfJPo5CKwmvqsC7GdWXvAy4kX/zjtMb/hrDPTOyfAzmCBDF5okCaWMt5jwx42ATRFu
M0nIzk1J0rEeWGmvUsrO4qLAIwZufUHilYv3bo/ml9LmERPcMBqkq7zqIJGKBYkC2SZYoVDxw8Hb
FrzqIigqmW0dCyJmsPcg6L1vwbPXSrGqzq9IatOSGG8/OHTwSzme2OITmJeUXN7G3UeuLxG8LW8D
GFLey5vMZXZSEOUZYZhvgq2voQsJ+R0uEkw+BdRGKxHbfkKyibTXOioyDwLnGnsPVv2AS4uwIpbY
T4H7AFNGC8SOSXhqR+suTH/ZE7nEqSQ2eR+W5DCI7DSixFQmSR9QbOFiivQu8tlQyMegpAFQ/KvR
Z57kqLoH1EnjLm07ql7A3UuFUBa4oUEgvNk8AQJ4Fs1VudPJgexmJ/6h6ppt5lRHM0i2BmBsrZnq
g8tQD++BUe+xOaA08ZEWtSzxp/6DtxeUBhz6JJSjK5v7axJAHMHPngninJ2TaV94GDOxrImX37SE
5eBzOaQlOJGrZS1H+p3af0wRwLcsr8L4U8QUBKN3bqLbkMGdF09K3Dsy4vOxr7b81zbGVU96fEr3
xVIYJjx3bVDzDXx4Ur26CL8G39nV8z2Y1M08E8Zu/x+uzmvJba1Nsk+ECJgNd0tPgizasjcIlYPH
hndP3wvVPfPP9A1PqSQdSTTb5Je5MjznRUuRPdMo41ARX2vVU4BwXvWcc6ct8SR8aBBtuoduPwZO
PkbYrwGBLwx6x0nOgHzn0gBfpBf7tjmMRf6o8Z6ndICn6HpTPmAEjGgdKu6NAvCXVEE0fQ6l+UT6
JR/mWCrvbm2TD57NX9XQXnxWCTEbCxsiT7ndkEvYJUgSAyymgXYEcJ9Bdxupv+mogqD8KCVlxhXD
xwhM6gPlf6hwDiJB+BEGf8quYxvcHhw8Mw3PAYHR3MkuA6APP6yB653z7L13nK0FS1bhM1AG+pk6
pk8ZsbRrgb3GdHss88wbsHhkzL7OgX4HUgiGp93a9XGiRoJBEbeJ54KZhkIl3WiaR31fWdXWFdPB
thWm7/7sDKYTHV9lh2uplHeWhY1S1vec6S205VVWUzc6pi9qGOyFVV0LNmbDKY+Yn1dB8jKiKAwS
zjC1KEGxNG+m/TBrCP56gm8IH8A4Jm9uTHwxrM5tsrEJmddWsfXxProhu67Ur7Z61Fx8GSMdMBrz
pcgWH5nDUy/OVaicaJo5MhyeFfoZsTCeKHfBi16t8XkgSMbYIJYkjJ4HE1g+M8NFiiYUBPbCyozv
gWIHu+UlpkiSAi4SIF7oK98ELNeDm5M7dK6RPV0drpBZJtf0OcbqNXDxKMjvwXrU01sVA7d3Es6/
z5b/iyV0Rmqy2rusG/WyiLsNzBfGi628dpHwtPG37MwNHfV7n1tCYA5fRSzWzij3RVPh5WFob9kc
ZIlDOLi2s4oqj7E6Yduh2LNahaDGa3N4HR38/sMGeMCZaBLxsApFAqjMmJ0nc+v2vPVIgU75HE44
6xRbqJ29t1xrZYgbKrPa40Od3+6UyXJhokcN2SZd++KQ5uoKKNt4TagS1/L32FUAIRVPJuMto/4Z
3NeRQU4AgrITv3PBel6c6bMCHxBjpNtbAzgHrmyEN8Er8VQRBabXaeTirp78cZtQ5NylzjrKPtXc
X6dVeFSE+a4B+vYp4oWYfA3nnQxmfGTc1BLqby2eJnNn2myd6NgmIX0broAD8ABpam/mJ/W34ogd
EQ+FQrxh6LtDMyvls5O2hzhNlpW60cxqJ0OehYQqOYJ0BjBlVy8Ptt9TKjUw2HXZiTDC10+Kc4Uy
aQlGWz9pbrxJ7IOxe0gkLYlhcVSlWMXcxgroCwYduEV49ceLEVYssCyuxrkwM0/mOkBR7ooXY5L3
QvGa+CAzSBAMkwv1FtH2RciLefmnG7YPQZbZ6McVLWwcFX9pyA0Kf0Gr8mcngeUQq/Mz3IHEMCOK
rBVdv0flM/toFb/67mdrf2K0tklW6/16IheVgdfM2j3E2i3yGqRgTXmbyvA1QrXBU8BeM60wDu4C
QxLxhj2V1ZvcWJWUSObBLkbmd++ONUeTHaL+PP9QAl3/KC5WDVdgvmgCow2QR2HP6h2D03uaIHfU
fb5yeotuVVwVdrIrCFjIsN9l5pPG5c5u+50AxTVDMIwuPkUY8y2pH4yNwCdJpAdloklYPKDZFmH0
QrsWkYwLiY7FdZL4jQjtFMWjSR0gB0SjpmTZB3dV95ywZWr55oJbGCCu1C2MBqPe21F74tNAJOA7
cDmyCW07x14mvFYT66DOiIb4rqSvOMMHRNUEGbD55LWZ6uugCwRlzoQWWLjkCiNpo3NUyVX3K2mN
FRUDS0k8bjSTzaS+an60Tvvxqwx/iZwxFD9wrVw3lRcTOwNOsUmll/edN1j0NQ2POvpRSbzxcYNS
im8I0LeJIQX0yjpjcB3otCyy8oTYmSlKjGq60K13qpNWIUhli2V1RGHEUMJ1+pwE1W6kQlPDw1ug
SYxjfL1NabiPcqpMRolMxh2IhFIONa/q2kMG46ZJzjGNogODJFI9NB9w8w7ldWyqm4VxS3AlzTL/
Keji5VfTwNzC/OspOeZ3MOUK5yGyUjbLUeIwOf2RLH1sS/VorlUD+hu+m67e4w/etJqy7Ii8MhMK
uCu7KABEOfeRWR3qdBv1WBW6rYWZog44xOVnU9JOb3tGtA+y8JTrOZUU534kvpI8CYodOhf0HREr
1LwSWQVTY4X8IzREHXEak7kTj3JC/sHgQlwSfK6sdh2j8H58KgADhuT/pPPtYLcZMY4Aw0eBLrci
G/EncooqftPhtQ6nXRy2K6XTNy0KL+2UC8WNdg7NXFi2fD6lLYGKqmk5Lr5PvJer8YsKmLVV1IS6
sN/WfDamGaaBuXOnWyubvVqFuE++gyB2+aqYW2iHHKHgsPA0DMVpZkLYarmkErrHZB9HzWmIzxGD
7z9qIjWIiL4u6ZHOYb1hVe98er6HhFv7IRcTnWk7zTz1RL6C8dA3tFhATrDfzAEbtdWDqN656bmx
9gqzjD6Sy3wo1z3R8vYlxq8SEapVm2PGEaOUBEJOejry1LEFO2d1LFk5Dw4n6QKDZyFe8hrsXbPT
B2XR5I/C/Cg6d8kMFP/rUwrcLg9IqZHG0gAGTGe1MykjAoXAqTKFZPwy9ePeNvrdCOwqxDXd1e27
4V6DSaUVOV5zleEws00xNGDrXeg2iQ0sI0+lLNYMdCZ13A3Yn8CKLAick6EgkH8aoW4aJEtH695R
LYU8GwyQylS6mj7mdDt+S604NCQhIPlUWYIrOPg2mp/UfdRco9rsVvTjFitkWN6n6rN3222fcBDS
jLVAVnM6Y6cObxbcqqaJMLl6ZXhQA2sT1RI7frDUSP3GinIEM7mu4VXqoElMCp5Yexobpca5N6DO
2Oh01r2I9122CiYTFBfl5CdqC7GqWF46/WjjHFgcl6P2z65w0LICKwPi2KI3SRZhcALB/tzIbpND
su605kNyFp3lXkVsMtTPabqbrFstNMHcptGRXHpDMltHBlDH7ZTkJytJ5xcfY3Jyj2xKH7RyD8JC
I80fcu4KrGjrNxlARdBk/3BSn6wRAQfQTQIiDf6rCTGpX9ELXIFpaokdF5hQM4hbWfxtxuPapc62
UU5F+Rg4yRhjuxrokdCiD0ofKDD2DKfYIAyNHFG78VIbeLLVajs17iypsGeUr50539xrcuODV3fF
CV7GMiNEaWZUfI3PdlOSEoCRSpzeJhuAwNi6S+EWBzMhTOooJPXew3DgnHYPSX3OHbNZ9DLH0W3f
X6X5tdAuefEQw2dXyv1MjzSicVXS7qMxnakCL8cSrjS/RbEeyz5YIPIcmX2Sg7jCXOZFjMFY9Qul
dtfa+DZ1ryPJEnunvfntlw26rxvWlgmCPMBgJO7p21Sda9Ys8FWLSXTPCXfqRFUvBZFfjdyhRtCl
F68WIYAqaVdT69yC6V+PHa6RjkeO+dihYCZQhSqtwVXAKFLlGQcyWmSPKQT/CPxu4YzVO/1HLymW
avyym9Ekgp/XuxIxKKANRh/fMYGt/IpFjq220JWd0xOMHT4nrosifhn7s0uMQaNzTc8OJR5TijpJ
BLwaMVMoCxomwhzpPAytHdanOfZd31NTw2nXHpxSQ6GCFqPjbtYBRtm4/ml8JQK/b4CpgWdxgpeO
M7/Juij8V7quGdxU26Rs2LfA+yoVm3awHuwcnVt5mFy9qVIbaf3CibriVrmCYfMsmMRJzEatLXCo
9nBE+m2eX+Lk4RQSzx5SXQ9PBacsvdfEQ2gkqJxHCNTdVcU2VDNPQ/bW3GTXWG9iwGYZUAZtO6de
AxdvXSeCGoNEvuTyp1LeHQbKKnceluvD13hPSxo2rOexGr5myD6sh5nASW6itjxD4pImV951hwKv
cYZLKs6Xqf5sRwXs1WeXZvXw3JKr0cuLrs4WX68ryVCojLf9u6SsgL6gRWo8+xOEDbML+VRyoEMM
7n4Tuz6DZNnSeLeNu+7V5083a+vaV9nGZg6mts1+1LDih9OqKL/rOqatqvYq7j5TFXsNlelOdLTz
2AsF4+R5+T/H7CelCR4TqoY7HpvO35smFqw4XOoCLRuQF0I34ibBh8MEZN8gYgYeUaDmB9o7G+Gu
+2IlsOpb0B7VaRt158F9ROJOTpkNV+u+2YmV8JxEL3YlVpWzmcrXOL068WUcs2VzyaTulUS8b0Wz
C8I97sz6WRP7pDvpPnHzLRCd2k2WJfFC3Cyx9a9Mp68kI56qcLILxabWjaXW4OrrTO5EwHRGvNlZ
Tuc3+ffF+JNp4mBF5U6TYPHb+DUuBwKQ+YrJHZKufe2dS4PAkVn3KWs9BfpTAASA9b2Z4lM++wiK
8RZhIMDt+88ltGUCx26YyYgMF4tGO5uioz8+kb1ez4MPOWF+hHESM4kvu2I/wwaYGx5UBg4lO6wO
0SobUl4besOfbaLAuoBSKRjqEmnPqwGobY39tN4RBtwb/rsy/VpYXtMJJiEX51oP3zJqVSfKHWTJ
UFRjGaBO1reOUQVjD02ul4wcqZII7MvgKP8C+664+U3oV9HA7CEMw4i7hmpUWjpq7qtToxykYOGm
jWXoN7tVVsk4bk37U9d2LWo9tBdAcj/q+MZpnjZt+9WALhVoHyqFtHX7j5juibVAMEwuJm5uyVMT
n3MuAjprFCUtq8kHnpDThUcrHyHTtV70H0XyDy7aKkzbrVaw1rvNKkibrf3Z6CGXYOgEwXsHxD4n
J5lkOq/KNXKepUYeBXvAupuIjlA8q458dnUv+rB9eY4kB5aZV9Q8yexTmu9578ILD3+Uks0y8y/0
aiyj/tNUDm4LzVJ/CW311Eh/2/DeVvSf3n0KJ+2V0zf2EmAhSvSNh3/tdCV1lSAbYiTNgek3Jv5a
YFINOU4o4E4YXxGLiUPrJQfpn/3mIlxW/hku6lsCYyvWZugdE7SkW/dzf2xWcze/SWtc+WpLhfG+
wn6vZRl2X3rjoAhN4ssp6icHZIPlhw9pjsAm3b2LIVZtj073PMYB0gFaCme73n21sl8z5zk4OBHm
YTRgGqr8nOA6u2uJrCZSBppAQQ3cHZy1causRag8cGKwArBE8rJwnesLSMntSUKvKUh+tKm169Mn
u4DxWBCYC9NwpRPKsgW9H2lH9Vp4hwnrpP0Fh/2XTudaabeHCbubajXbpkgPU0GEWEXtm0ursmod
OGsBa5oA0aOr4h87nBAusBWMFHJPP2m3Dcv32B64V3dnlTB9Xfzo5GwBuy2cGRwhhvOcp7WcF9Nh
yp0sAwKzBaaLvCxPhuu/wgJWbLGJNInvrPZoHGMkw7/itZ0e84WBkfx7Y/HcJePOpjOX91eH6AVO
PeRW/8sxakf11nPmGhsS4f6tbZHyfFHsTfdbm5ql21L22NQ4kQ71QN97UT8nRFptzAdx+5omKjXj
yg/cJ2oP3bsEotfOOSpNnMn+n2W/kxw3hB+TVq+Bd9fltgFTr47ZEeHd00zlFuvjvq7kPgjTZUBs
r0ETkIW2rdqtWgMJoSesD8/GN+yVTa+m/0B/rXhaLPmkVpzAde0OS93DEXAs2+p3yGG8YLyYSDA6
0Jfn0KzZbwMn9CSucobEQVicws7D/7cKFJo2NWjIA3NJs7f2RkuKIvHkSIatAqggnYMLskC1WWnA
dqwiCse0mmlsNkFnZpXSquYOuvGLVuSVRwZpT3fWoohvEzlzN81R8sqrzbY2Gkjy/acvamabmtcj
EDJbuLkJZLKR6IZTAWPFaJW1N/wi60rPthhBiVyRODatpY5IrejaW0MDTcympSnTg+wLyR/cOor6
j4EAUCubpIW2L/AOMZ1cpv61J3fRRsWl0arjnObtVG3fdgQqk3enJ+aVWcHKqegBV3S6C0faM0ZO
0xax34gLd4o9PLGuXUt/oT5cFJwb/gUi3gIADaawobsnofteOQHnXogS/bMGg3vK8We1xP+C77Dl
dMKbX2rqOuLqWAovY66YK+Ko6c3HkCkYUJ4rDptRbOwJRrEEtDvFZMrsry2mc9P4M0zfraLsOTGt
xtTfTDlmH1Jj8CjzHxHOujdlyHoNrM+je8zjWNJX9Us+f/IIA4x1u5/sXwf7Ui6HbTVOK4nzKMfq
bgGtkJiDYKgup05/weS3MnwHX2nKx9O1LxrxonzkDLrtuZr4sqFGS+4ohFxZDaPWeFvU/S4G9drn
707D3lQhRgeBsutyZUnrz4BmkXESYFDS8+bI56xluR3ra9OEp2QEfsXzLgRzXy7XNWoLVgvfsjEg
ZSRhCbdo5Q7eChKB8sKiuZLJxdLmuXO/SaonU0weLUQoxr7HE/Kk+by5x1WSKDQ3tefA39Uzr623
PR12mqkHO83F31V3FEuiHjAxDCIcb9hvhcbmqbfLSlqHQs/PPu19FSx8aB04A+dREUo7tiD5lssX
pdfP0IHY3JEVov5aUBDZ499ybecGepuaGpRmboa5Va3ktawC5qHdwq6mvWIqPO/FPSa0VsscAeFd
iPeIXAUvAECyld3zlpoiCL0eQ4YXm8PvzAkrtVNCcCJtu0fR5IfK9L90wadYDsUOGNlNSYx3veao
ZMD4qNFgMlUlg9AcDIKeZQslfeRURO0CiMudGgES4qy06AN1XcfAREDDdzq3cPSLkrx8Aau7gkwU
OSOQW2OvBIg5TrgBZ5vEm7yhw1omaAj+d+S32JnJ+iYByR5oJzaljnaxupRuTnaa9FszHeLpO8HA
BpNthme9+fG+Y741ileh/BQIKQMORjd/c+AwBDGT7vJ7NLaGzu0gPDfsn/5Yrwr8zJX+UOgTosoE
PT+6ElLY2aQRqWciYeFKf18GLXFgbuD46JrspHXG0gpjeJbZqsIbJ4K7YX5M+T5Tu03Z8t+sw5n3
Wbh3PVZ2xGuXPhA2xvyTSpT+pg//+hxRSKxjl3uHgMHEMwvXYNcZ9bWlvMDOEFLYGTjKNgMfkvyf
DA1u+eY9nAtJgQlyfDzJiI4gcDgjSJmOoTqB3+PY1Z+R2r9r8AS0XlsIRTKAIbfHoETjJGi7W0U5
DbLnOoBRhMWsmJorkfWX0GLVt4WJ0qMde1LHbk+wUTruT2+H7xXSOuQnFhOjPVUsfu3YcU8YPiaf
ZaH+lBk9y3WeACy7JUb1xIJqmndVIcNaaxC2hmZmqPlvqSBTw0cze8IcyrsBaGGRjpd2Ku+lDE/m
AM4LmntYq95sZ3SKRU82q1O/Zs5xVRzomftXDxP5NV+QFyPPOVAXESgbwUlNatmxS/RsrVBC/oq4
eyEKGXlJqAbbqePyag3qS++K7yBRj00YvkOGkK8OJTNysl9ytwT4r5jlTg0p6Muaium1NW79inb5
ES7BbKQKbqYyE2h1Dr58iDkjLCTkh7vaMxktiLrY/TLHDtoZjfnR9vQFmiLrqPKD2TvRn5BaZLoT
ZsWoCul77qQAZKjg7lr87RV8YyY+i4k+WDC1qHcDY6ktRo0UhO/Vn2uifcOes//fTgvOqyZQcPMj
rEkubSwiznn7ZYKEpBqCSaeb1mk12tUj+5dt2NqZGrBAjFiOEOAC6BqtR/o60HeqYJukxWvI5zep
0QHNUV2Dwlu4BOIhBu4n+gdVbTo0/oty1ELkP/Ht6k8NBQla+Bak10EOHief9Wy/0BNaKP2Rsl6U
ZGanxFbXs4eH/yFOSLFU47PDfukGO92GrkSTjSLitdR1vGfxvvZfG8pbrbDYq5xnC2ufq7xjUP6Y
5DONNzwiNXe/630vC/r0IWDbtXqvvmQg68/ZC6m7F1HF8RNkooIEBPOqxv7qGpYwaxD9K+A9uh9R
1pAgXNoscmwt4aXXC+6G7b4b5hUB9mjUpjv4+sa262grMcOh3Sgh/XBADqBO9Qy5ZFKturgmop0w
3qHVzVoSGUX9rpEf8aAaHC+ZqVspMErjXmJJLjUagHAbaAPORx1XknYhFF8daFf4jBGkdj2I5+00
gLPBsKY8NBWHuZbTQ1DAitYAnOtmbqxN61xreBeKkFQUzhd4fRGjW4OUUdN9TWhuJESY9+N2zlGC
2P9c9DWfdKRDG4Y6nOaDFWLhUmgHdwR/SSiDQpm1DoLd5yBksy4YHdu3UNe2yU5GuhAxlun4Sut+
6YvlnoujTzwbQbPrAUxWAlffrUbrcoPPEp+Dw6sVm/+ULEXkiRepxB+hrhyxSqD3SO5AgNeJpZMG
mwPX/G5oDLOZXSYpFuphV0eHwfzI8mYD/nPvm18dnmzFxJfjPmsxDnsaYUyqRAWgE9o3mgKdfaez
wscWrJgN0udyKAF3TxvN4PIdEZHu0cmY8ykI5o54y81/sWD21DyxwVbFIyteHUSjTp3hPmTF5UH6
1IHbVxnCYoHiTf0cRmMOsbhdoo6LJAHvcmfo/HPU+hjZR9btgqFdRv1Kon706ojS+CoRbY1ERYTE
vgJ4Xq2Y2LxBTlhqbI61hWowcV2Cwp4LcEc8azXT8whmZvE7J/c5HEQjq3uP6UBbVNaZoPQC0tG+
mqul6DJAes7rA+Ux6zECD9dDYLqjOI3cgZujGnlIGKZ/ttDqVXASYeNvQS/03PRt86PTboVNrjUG
sjYC3AFrOq1Dw4A+Cbso3ruKDzePhL5TbLPaJf9nLAXSc/iNLEpE9ojfgQW/WqLNJtF3SFxRZ6bR
EQVIPgCCr0y66EvYtjkUyorkLovBP5kRPGB6AaiqgLVstFQs04JsckAzgSUOPDV6e6QqsoRmqthv
LhJuG71B0eIV59fwqkjMz+T32i6i8hm1Ex3THjlFvE6I0iapxTr2pFEsrC7Cto2CWLzF9b7MEqpJ
DvATlohQheYF3Y/uX4qLz9y2Y7Pr9dOgco5khDQOS4VIhen1JAUa7ujFdFMavNsh/c6VZ/sPHbOI
zXqfJ/jkUsjTNHxwRQ+L+9ivRfU1ldjo9UsZfpfRAaT37DNK+hNwLbp811pQLDLoUZg1HHZYozeB
l6obE5ftuLMwT4LWyH7Aycwz4H3Kh7jiZg7LdWO5vxbU+3hC5BzMpWn9qHRYA/RtJv4VXOHL/BAL
ar7FszpsfbazNqwPUGhD34vi5xy2u8k1NNE3UfGLE3QBRZFjthQYa1IEo40GAspPqZ9l6dYOEskt
9LeTiUNZKLCPOLSqV6Uk2IWbRjsbXFlqZ0vpqKzegBp4ffoVcJptGwfM7svQe6q1ccatGtXr+a0z
MWWPuQKppbqyin/kgmW1MeiQLOnPQtkMAlo+L92Yg2p7q5JfNtqFbnabgNXSiCTXE94NMUiDkqOd
tiyyvZE8Juun7nZB+mFi+Cy/ZZSsJNDt5svKxErxn40CI4lZVurO7mp6hqd83CAX1DQ8Xhx5s2k8
2NHQgem97L7GvghWNOZYe200073tRNpKMqstbfqZam5CG9NPYXPXsbKqZvccTRPXhEEfIsuPoYp3
a1KwMI9Ry1jC9O+uee65JNlgYF+UyF0VPVq7XgYDEI7xOzQz2EEdNyk/KN+qljFlJCUDgVZFqmFq
Lh0UZDvbDoPzxGjbfG6bDz2P7XWe6tmqH5CmHCjhVh7cRPrl+l3KAI2lilggSSWLwqUk736pJXi1
UnZP7GG8gldJ/ZgRWffar5xt2FobCjzeNQarn1kZysXcUCQYZ3GxJHmvtyz4Sqhqa0rYg02mLtse
18w50Mrz2D6rfOwFfxEDTLbtX7WIDwP2CZc/h3EFwq3ORNohEqV+Dom6y/NbnhwJLWP3ZMDk/DrU
VKnQwpIHDAdqdKZDpf/6sO+YEm1B3zb2ruofJcHo9Fso8TXi6cUTDUelfEl6rK4Wwad23c4we6w0
hH1XdtssLHGrMZIExJTCuSErOeXDi9sJOlE/FHI7Svc3WJw3R4N6lMoR6yTsjxVEIppvqVXHfoKP
u79ItaM/kItsE6nvaaU/US8HVb/izgxIZmmagC8CWgAMqj0apyb2b2mLFCj6N3LrVpiwMLpuGfsA
u8uo3ocKRx7YJeyPVhZuAqomPDDWxZad/7VRVvRY9WezhVzjTLw4MwAxJgRODSDbsK8eYQU/RR3r
HT4iNj8NMOGUWPe04ehllyagPHVY6EUx7F1gmvi/ua/o9CEPFIsSrlFtaM7x0WfMWcDseOKzoC10
tMZNaYzLtK+HDfDFF6fo5ElvCW53idMv2imljahFumA0fvPFEwOsuULAJhdX9xAhcWxNGZ5S2esC
Dq11pkAB9aPsJQBXC1/hQcupROx72nJm23FN7/spnbCfY4/ehWXy6eoYFDgQa2RX071r1xOv1KqV
yiPEK+wk5yrI5NLkVraOlYYJU/ahjV3AJfMTVMWA/ApXtzYnqphLxtlJ+oOEM/txsGXysWWgwl+I
Z4OQj/YiI7PnPXThH0fpjEtLHsg6+OLs71WFecZqMfBFijxkjD3hyVBtlRkAVY1Y2/qhzWgmR5CI
wl3hwvGMaCxYupWdL6dacZdBHCBydBaSE3LynPxSIHNwO+GkGKiA+blRA9ChJGYRhemdIMYOvwTn
CIyfE7zSpczY+itNvufQQ0gGHgLBzgd6/TIOlkGxDz0YfUG/V+zu6DvER58suKfazGbxSE8Bk2n2
Pi3C7kDvJic3P/L+fixKVSBHEOQdIKv180MC25vb+vzl3zf/HlLTHg+x3jeMJecv/77ZEH0HYtCd
XXLDBy4fvQn8gS9H7DbQUjQijJaMKQ3mipg1kplmrebqoZ0fBtuf/vvh73v/+eHfz/6v7/39LECj
//e3FfkUHpzqIA3egkuLp/8AGwQzi0YX6UqBzUZWr7m4GhCZDgArs8i541kp1fh/vlQzG2+3q1bN
3in9ZTsFhYfzUIJTn39CY3lVSSvMcAal6MnGmWCvDv/90MX+Iu47vME6MZ1qtOzD31fF//3qv38Y
mcXewJGnxB0VM8n/eTAM+nx1h67mQhGJZ2K5Qpg1qdiJpy3WaD8HRKUrCvHC+cGMmfUZ88P/+p5f
KumeDnC09Nhmq21s7+8r7vHIUMmIJoGeIbjXgGbLDeA0gym3Vdy+Ax/TmkUeNs2xTen1Ax2ab6Re
xDsE0EvYmsJzhiSqOL5GJrPXXnhKbPx/Pw6HYPLC1//8gr/f9fdL25xPia9ZtC+og3JEw/2fh3ai
lOKntRk0+Wrs/T0A9OAm9J8fGzwHzEdbhANBfmE7+Oq/Rq90zzQB3TaOXWJoTc371DmvRdPgZ+Be
oourkmfakx+ifyhx9dTRijRpcX0VRhMdGNt+6OSCcInhUMfY4mx7GtsAfA9QGaDPnVrdPUwNIBGb
jM66H3BkCSgoRyvW/2HQMTe1UOEjGnRRRyiY3t8DAU/atDoF60NblB4AS4cvFRbQNnebtbL07crw
KB74TJKAhlkDswxeidqXyroIgufAFyVDuKTzbAZcCFac43OnP/lVpaxDFMZFDGBIqvCjqhZjTKmo
t6kDtJvZ0z7Le2wF9SD3ls0ZzcVoWlgjSeQEOU6jolvmxta0KKlL1bJaD0FqMzpuz7Ev5D7qH1bo
KC8Bfu+841ahT2a41XVubHjN/b3tRhh9Y2XbMV9eGxNIG2Wmg+CwFnnE3Qz2JH1y+jlISPepqtpD
KlVAGXHrXUwJwwVnbCBqqPMsI7rlLrJZPTXpUQYlp7GsvsjTZDcKh/Y+XEcmKn2k4Wl0UmSysqrP
Ybr4+6PNGn7R5Kuml0PY2PbR9MhHYoMjKCJEj+5hKcRZsKb8/cKxREbXuGzuc4r24KLB4zNTtNbO
RdEZCSXBLTTWHRh2hnyy2QzCx+xSUTZLy2x47TFucZrP3is1ppgKzu8mzDiCxsBUYNzm6iWfC87t
csq25H+mCxShYObTzmWB07tKhePVIglp42lL9BrUDd60cIp/ZRpgq9a05AIr5tRNhfHKawEtNytg
hU6MJoVWBFuOtO1Kt6B3dWnySORQY+WcvaZ+8JtD8PZ0rMI+WMIOr05JBfgppuITA/bwYmZVQvln
N35E5GPsIq8uQZPcoKw5Nw2FqIgUm1lCa98a3ei2dDAMBU92ONBOJdzSulKaSmmgb2Sb/3yvjGdV
WjdxUrVDe25rarkCtbl0E/N7cu9yGyONXP4eqI0rsSAkNx26P5kzOzxbkw4YbU6NSm6sdc7TVGuB
uqXtpDoOkZFstKZC1hZN4GWaEnhI5NlWGvXAMB7FxmYjbMJjWlA4wglbNU5dAvRzqiN3vqUiqekj
VbHg/k44Z4pTGXCKkAVdKm1aoapw0N7UzaAvbD2TT2Xj5CSgzGprzZJaXZXy5Pslbl6bQqjJJL4S
IJavirYdjhz4o70Rp6dmfjcmE95nmvck7wkHr2Iz15hYlGcYCbpZ4Lbw512HIOqgM5/NFThfWn1U
CIZT1KIe20bwoLcqY8IWaYb2F7YUeB6RfQk1pqb0N4y7Gou6S6DwmqQUuhaVRi53/n+VmQ7CXohL
U3ZIRrmorrrS2JfcJJ2kULDSCnXfjPbwZnN3YpJq83F5NmsHU2oNTFZwALTi1r7YllnfEtt/TTGi
M5li3MOfoTpNtDSVUPGiMiYq1Do6SuoUnOI20rAVM+Yt46ehDVWvq281uKgMnxSsfZKvntrYtZcM
Ixx8S/qUSardUyrL7mnQgqs1o314qQUgrdCHtlM6a50T4crROm2l4NzZOaD5iCha18BwX4pmpEQs
51qndxao4h44t3D2asfajBedXjKnuhktQVMXorJ0G30HhaxajGWc4i8aHx1W/GNqIn7EYI/DKZv+
FU7x6HVC4H5M55ESZfHDhfsYIZnwsifPnJWytc8pYq+rNEdpwKr2pZKdCgaoF/hMtR08HDeiCAoD
LZHUzNy2Je65v0XKNxHNsyLGyhDqN6usxa5xeq7A2P5asoRkDW3Qm94f/7od7N4zRZT8F3PnsSM5
sibdJ+IFnU46yW1okZkRqcWGSEmt6VRPP4d9f+AfzGKAWQwwm0ZXV1dlZkTQhX1mx46Z6W4DgXMI
eHO6tynTFqu+5cNF+/aMHMwMrA87+5RiSBBJ/O/Pl0uKx7AGfUJ5xIE5jNFtZ9y0TljyR2J8gHCG
q/dhpiqC7kMwsP2jGTADNjuG/qp2L3U0Gbf/fKD8FDnMLJORDuEwXqpoj0Pvp2e2r3ZbV656i/HS
L8ap6tCycF0aQe84ZZg4hwcBgy+Kwot6DEthXEIWq52IB7i+Vc0vl//mcbY4WBbRBz9ALhaK7bOX
0r3rln9EToZBNp7Nfz/RU2/fUrM5Aw3DRD+Wd/88cPPAGDPJ+Wu9viMIYrQ3lcHBLuz9CAuBj9Rj
R1Z7EUMuDg0fTkoyY/JAZv8SJKl14QJjXQAUcBooYHZHtdqrzI7vOioL8ZfGyb//re1oXI00Zkhk
/y2oZqalDv/Y+Eb6KifwOqNL3YIHXOaYggoIo4aO484kBdgTUh/H/m2kyfh2iDGzeahoqQQJQnom
XiYs6d3YQfUMK28vEytFcHXGazd5f20Eq1J5WXAGZdGbSbCDCfjrRwKAait3QWC68AfjfBPPGcKP
m9pb04h3NV7kAyOwq2TMiYvQJN0e0CZghwED0IGI/UjpVer53rl2EFek0m9JtetdUIKmVePwqWL5
3Ofw7gcU3YkcnNMFyYG8dkJ/E2blNnUIa7H1+y2GhAB77h4i1m7Kh8to2Rtoa0fMuxx0JudKJOqh
1vOhjQDJCUvsLJNbX9X5D3McPmUwHcb9gFX6FAcftpP7j44AsGk1GfVr9daP8Wlq2eBpzKPgBMd5
HU1k0Ao7NllV5svcNLs+lSliGVUmdBTf52V1mKF7Xxq8W4N9KBzqW4oIrnjOCCuXSy5gNF7zsbvl
/qlvzcVMUnsEdQzO/GoILgWvtCsXs0h/M40e7O3ELmFceBeI8QuzMO5OQz8RoLtAsWeHq80jvUOs
w80VMRiwCVWfNXABhc9vXbnZRfcgOmX6DX4mPFczaNJUF4zK8hegF4hw2bbiZqy8YqniaxOIhuGn
lYDqLGp8BBTQn30IchR0LdvO/NWHydE0USRNY65vtBxeRYj7rBLzraiHD8/ltkXRE4uRjX/d0/hu
TRpZks6uj7XJaNDGcptSU022kxKyWPmMmAZjnbvurclTQ9emsk5TabvLRAmxIb3xfe/RsEJqXOdf
2q7sFVoDZq9Ih+uEetmdkb1OClIJZoVmbZqtfQ4nCZ/U2LaskfeyHCisadub0BZ3YeE3L0NG05GT
86NP1b3vzTCiTde5hB1y3lyUqPA4x04Un2/YrTu8aXm/CmLgABDedy1UAHTG6BjZjd4x5ljctFT9
aMd/jyywLVPa3PhOVN8FKOgYM6xtIeC58gRgsmzuKdI03s023lte95hF1qVqGqp18vZkEPojiW3N
G9N3+HaH5MJxrTmQLjeO2hxOhTAhn+RgJQZnfhqzoXh0yTLecGp70TK6/+f498+hLxAd3X6e9eXJ
CvvJoDjAlsWeAcSIS0ju9RI0MN0g208CZGhk4Ul3YkB8dsm25yUMsOh9GLENMqYCOG1OW0v1ese4
tV3P2ZfZ1S8qAjwQuHRTckHdjv19kLT9FfTYNraq8qCBavL++IRquIX2poL3Mk2f1GLBVzHHLywC
5P6VT09wFVDRHtWLWE06rQIwNPB946vVnOCJ2Hi2Iw/t9C0maJu6yR94wTW6PtMq2x+8bcsb29jA
Q2tihHu7db/c0nbOdGzNnoMFazp10Cv3BLffhRlC+iwr59bUDnH06ayT4b0rjHBj1gkGs8naT2PJ
623ZBGOH5teAxbCZEiNeey2mx+h+dvBzxThRyYvU/SZDtALD0z+ObjrvDY20nOgrQWFrlYn8LZqs
P2G7EuI8iGj6wiRuBIz3CZZw4LmUZDCb07iLPVZcOpUEPnI+fmcoIJIRcyeT15ZLxLaj72JToLz/
+NO1aLNvyqYP2iXPVQjeVIo9knXuiGbbJAy6AIkaayzkO9Oi3272gE0biIkRPCI11lQXqPTDcqds
ZyfvsF/D/aBbLAG6vvVzgTEHNL1faC7/rfFEJRdDuiR7045+icpwE02otbZjQb0UzJfbLWqpWWbd
m9lYvyIfspuOsLdvsQ2aHDzhimTsWVW2d2qpzxPgBC1Ag9gBtUAZhdBgLIGjx1uJO6Vzi/tZF++R
wxC9B+vJaZ7BtYcmT46SBRD6xhq+2WnqElo9V0FT/oWuEezpLrFXpgAz4Ie/Ms3f4gkQhRcRjkLF
P0TaDreVD5Vn8sI/e7DGdZ8Sg7cN8VuqCJl5GD+FazwXQ4EZvGBeM3GSUVZ0IxsgTv5g30FZ4FhQ
lj92+2YrYM2TU3/VC2ozmNjBDdF8TAFHHdGqrdIlrjB8RZXkRNz3Ju4MRLAga9fK8m46RsQ08BRb
LN5kkedgN4r+rshBLtGh8WTQPcPUgvlL0b5x4SGqM7F/uvIBxEawuXeAZzZZTdKXzs+2YIEP1PAW
RkvoULu0dY5yH9LJLBLSZya3SHgg4kHE32monjpX7e1+fplShkp1m0uUBYaEomaYYh9tN003neqN
U5pEz0bqMrbsEk4w5aejI5z5Jba30XMuS7RIBNbOsUeTKrjmPrEcpLqk3sdxy+LiobL6CzqiLSYm
KMLcNRVB+kEv31dsH92KuI2X4T4YI/lizwhjyhk3qfqmW9Q9+cvYd66Yy3Ld94AZZGaztdv6JeE0
uoWGsS+p+QzGEcpfsBmot1nHEichwJlYVtzuGAA7lcx2nKmYMyvkXHcihmeR0YcHS5JsqDeYRx+T
0T2HGAd7j74sDl9ob71/g+pMsHcyd3SrPVc1IfkmythvBr6gp2Z4D1OCLYV7C/V63/bi5rQ+O0Et
Wl67H6nE1OMWoLtrF50WMaPiW8uD+G3su6eJrRPwizp4kVlvQ+3uS5YttbSIk8gHXhOv7CK/psq9
LbHEFlz6zeRKNQBHzZL3Oim4teVV+JM1PCTarYhumDc1KQDwHNkJ2hyG9sA9BOIBLo25Bki8z1pc
VNTIiap4HGifS4xirYVrHkT0E0bjd47qtLLpm4VaRDFcgeWcZQ4Pq6g//RbLmaiy+zmfToVp7pOi
iJ9iPKMDlzBeSSrSiiFbyyBnd2FXAtXTv3Rg8o4R6hKPMcNZM8fDAVssoqMK3An4lDPaF7T5OtmA
i3+2i+aAUfXDNB+GrnqsCuqqlWzoX9ZQ3S21vDA4ExuKzfqS9ScI7INZR/1OB2XJlKC5hz387qW+
uXLYpFZtC42yGfJtHn9Sp6Qo1gDO4kzjvRmTWLDoGrYNQGucR5u9m2QHTlXowOzfDZ3lu27kRapd
e2+O3dY04SwZPuk+N30sYpvYUt7tTd2n3Fz97Jj7NlFA9VBVuEe8pP2NAyqlljQhkTE8ihVaYULc
1JFCYZO7H3gEgqIhm5HW31kyqV1ja+gQwSNTFrJh422KLr7RmklKPdS3SE73CZEHeLi8fr0L40aM
XEQjPzmZPnFWoZ4iz7lJOwOfw6j/6rwJNorCOi8ovtMl9Sdtt6aHgSfelParZXVUNNOxCdHB+tFd
dsU61yEswrabovAulQh75ZxcZGVSUho6kM7VK98kZSU6ecumKAeZhOdmsudbwH7oZZ5ANeQB2M+V
2LgNAVZSv2fXZw4Km2to6GANQTYDP1AbbtHrajnhAfGpcbDAnorFJKBLy7tJQfaSNmeH0sWHU5Ym
2giWBPpMccYMeD1TsqdQRF57n/41Rgd8kJvaPbKpH7NKNmcjZXYF94BaxpuKj5Mn1XBIR31DwcE9
DV48XO6bCPSZpfmsQ/9vUgzkQCLicoMeNVn2I0oboMNIsnOnH/Osm32Yd3dZ476mbgm6pdgn5Vdo
VLc8qx/1P4getMmClA2BppyPWWWe6dqhFkLfTOFwLQJ6aSPOe0w24ZUGhHn4yckeuwxRHBxUpGU0
yJ8aGlib0jvpDqCBKnZXAAofxOCQR3pRXKiA+h7a6rOfPJqaqolGJwzUpX1xk3A45fmxdDxCMM3r
xHiVN1BRn8Rbbs12uxk1lUlUV4u1wY7BmSCTdwM0mXkQ+xRpgksgPab85AgiaiTpZPdPc1s94/HJ
6UHm+B+J2lz5s9edWnZ1DmYfeM+AdoQ20ANko7PXjaCcTZhOfPd54l9zGW3KgRTbQE/TJrXcBwzD
GElwWlAJNb36RJ0dFvqsuwyWpLOGn19wNA4MBnOzBjiY8oRzT5lwMRvYrbBgME57mFpJasIwQLNU
5o97AwGeFTijEDqhQVVncHQ2c2bXZw5Jr83IMB4ezLZ0q+eCu2KVRNUhzWqfwuFm52YxQq4kdJa2
59mwvmYCY50d0jsRpyRqIg7/sx2yUC+n3ofcaFgL3IyJiVVjxi4U/X9jna2VB8UdEEuE6y7ldgQM
kQKdcgU27DAP/gNNMPinDXdeD60T8cVQdMuuhWFW4xRtMcY1qNYp2unaUvzhtvcPtQwAtkACpyzK
AgXivebifnADzoggSFamn+LdbV69heJj9cFL2+oPXWMxUB3qa1buUtkdRCYfWznO95rGek6L/Omp
yzHH2+N+bJdSpFWSKeuuidNzENAZH3SUOzKHuVRUsq/HwcRM0mTfYpCspl64HbzslT2DD3LoUzBq
jHwYG3VGoqy3tq8uVq1vZfsCblxA1us3fjLgi/fyXdjHH0S9OPaL8oECGiCSiXurF7dvGY/NDtrp
Y7d0v/iZxOoZoIpPrXnTAlBcSkT2fmjhTcvFRzIzkpeudcx7FnNdiSMPIctKYq2DSP1UURmwC4RA
Ez0W664N9yEdVtsKxSrzCC8HqiFhFhi8wk5PwsGhaaSS7NXenD0wtyMG5BONMrLySZcBNwKKYbiO
QruS4XeOLMiZEtIJ84+nerQupUSuNgkq23MqdjM6OiofBdIWGrGZdODfm56OtIrmV8On4BsHoqkJ
8Rs28+lgHNLbtshvW5/Jp2rz6pKMnK2cFhO2F1fOIUGhoqM2O0WNJlywFNLFJH+o6d6BB6fTsEaW
10xUZ1t/JmUKrOq+Jh239MISspYkGEMrOed0t3D3SzdD+FmYAabXMlrRT0BiYAZjVw6gHXyoxJnL
QLJIUWdEzvhjzGFUBPOuycOXDLdCukzXKfm5z9mkw2xT5Xjg4I0xYD/ndFZs2x4Pqoiyp8Lj1oYh
FZsSsW5Aje7c08hOACVw4TCaqrh2qfFj5pRAIP6O69Cr7mejvOkG8aGR0dZlEE+rhHaLf34FKbDc
FBk80pCZwsZllEIN35AdQpbMQJodjYYYt9qJsGNIVQLNxrzQwbCzqL9a02tGvtVM/rp2AEEL167F
UV/H0R/oSaxuljcv5McDfpv+WVvVicNdcVA+hp/EId5mVXiaaJPUO1PhnDWLq46xM4UmfrUpSXY0
kydry4UK2AvvGC7bFWUhEtA+GanCHnZl392JuD/hiTz2Rjpe42n8q7mZci6g+cBy2TNbsgMBfSAo
N+N5SomMOd3gbyR0WkyRWIJiNqbl4wG7pQJrs3B2So57Mus+Yt2NOwM6QEPxybpL+794Ll77wM63
0th23BB4TClh1sThKotzPS1yYmtnmD0SzDx+cMuoiPGDFy8ebRIQLIt992tSwJhDfLpp5+Ijq9KJ
c1N37400xaumuAm8GqsdxME4bfJbpmSvtVlSgEVD2yYzVtTiAEfNuAPlDRR7W/FqJLnxylFzulla
p2dn5hbqRdSCJzxypZzO2aCSK4dKegDJ6I6B4DRWjPuqzw8co89GB/GBGjlzPauOKm/jVWLuIx3q
HDoRHUrkoBZGDM8+SKY5pqI25i+Gob9JpEvuttAbqqmJAOV2upb0WmLUzcMtGgsfkfzUmy7SDB26
aikhcyZ+FgUgodFABwPSWLk72Hj5JqzxtaRHYTa/K57LyDQill1+DgpyH+kNZocrSq5IGPyiaqbH
KSOZMhMRDxf+eZvGrKpEB/KB2rAiHXezEQ7HKYYzNI9/ExPP1ahbb6eYP5xNYVyzxAlv8dkCyUle
Bz+WO8qiYsAP5MfrEFoQ+Y66nTZDY3PGhn7OS80ccO7jvSbu0ZKM2cQ2HnTKcqimE3z4+b2HaMB5
BIsjhXXLtz5gmyw4VklMHw39TgUpHloncv780lNVh1euhPHBVvWTKoVkJhbt7ZGlWU/uXZaH1zzD
0GIz7gPjwVW1BrOlwyRDISmPTf1RJR9mTdFnxVXPn30Pe4H1NZXOlx3wc7QFRJchWoiJTkobqvgY
nfShLRzynYV+bhSJ8rmAElsBscA/xMqNIpJm2Od8/9OjLySZrTvKtL/x37/QXLHry+Rj4m6xHi3v
MgRUsoYjydCpKHjkTNwLbT2cJgt2ougxZNFak2k6NsqOQSFmdfDts6YkrgXnXE5HMjO3WPYx9Ouy
26YFFeFdgb0X5XmVCnpfAnCDOyuAXcLnngpBtXYwzQ/u0pwVEqtvl7KR5XLVE1rYZnOIY133+4zR
4Fq2Sc4VuFnMScv/4ZGxTMMH0ZtsrThB3UWy9Zoz46pxRXCQVT3FNml10J468Vc1MT7XLPjI4+hm
rskYAOD8Jq6AsRR+q6nfmUFssClAOza12A6p+pqy8RFDD9nIele3WFqt6TFjjr9xjXvfOLUSiTQL
EHuLrMBzXcLJVzF9u00GK6/t+2MeBM455JxeBLF9ilhQcGZ1pAawYs8592XRUIoRwn1wWtiQTGb8
uHjPTUTTfuoMlqD+RIEwh32DejhrHw9VtA7q1DvUGPLNpEj2vpl8oBfTHiTg2HZO/+NWYDUUoT5z
aPM9FPBg1UPQGHM4bDnd0+eaSBF2cn4klHz873Vc/rlZ4MPwDua9O6QvNSbkIW/YqClLX+PH2cZ9
hLUaqNDg+Qi93TUtiQzOlNbmqkRkMZCuVUWy0eKNN3xxGIQHww1LHG+YZfKWpColxppywcB9+BkT
F+EOes0iF82psS9mYb32DWbOurZ4KVy/WWG1DlGQ523TCkVeqiixuBI6mHBWcu4StFazRMXo0isV
OBz1KoKEvYM+FJAWjiJcY1aIScag//DSRuIno1GwhiVWWEZy1hZoAZI+vAt5i0NkPCvcjCvbHt+z
gnov107flF03R7sNP82YZKXBTVi329KEhdN0VX+wHPMumNxD2TRPwkKSZnQIQCG81Vx3CRkVP1UT
jgCxvHeZ+59lSmHkVF1ML3nSES7o1KgLEErZmjPkvpWgtwZoHYyVmMo7bKs8/zwaJikiwpUMPIdd
rxrSQ/R94+NMMDCgBpnYYarUILgLsNdzQSKCQj7aHfnlfjA49XHF9pkSE1TrWe8aCTdhvMyqdBb+
972RksRKcQoL235pupqKc4fykij7MoLfLFW4jVxBgACVEkgg6d/GdEE49iRWIjxZYV+eu0lSDdR/
dz2Gw6ga9dotl87sAlf0UtOY7pRhfzAB/AxpaeZjB+kcmHHuYosNiccUAUfRtv4yYn0yZOkf8fNc
VNhU56nj2FbI/t7oifF1BjJt+IsJ5JyMUOb8MP4iwvRCP6RBDsnAzk7RFmPJIpjqY87KgbZqY81l
ytKQCln3YwYZq3/x3/vB/lXKYl/qPU5XCCLZqD4DjvBrajXW6QyKl3SFxL8Y7FNah9ZVwWhowDZN
7Gvc2S0PbtX0aFSuveqi8Z916znPFwL7MeMhCHqC5rMMb/H07HgjnD3mAyJ35sQCRuLhD2oG3EI9
MmPM5WMSMEjKkfZdD2FdOHRlZs3HmJGXHxxTbARkFsWP0IqS7GMCzM23wZw5f4U/yU0XUHLf6nPG
9XE/T8GT9jxx7vRhhHd4aq1qBwoqOjrdSAOUShiq+S7CS7H23ah/xFWPS2xIbzJW5slPmn09CHra
fCJ4Fe7MBm/uWqXDyQBd1nWPuulalpNwY9uOz5hkDQV8lWAgwslyRUs6UgoBSK+G/K3NdsmHwqyL
s+GZUkaQzsbwkqH+wGPzL7Yy71Mb7k4TeF+symjBcsYYM7F5tYbGsBSOxiaoNl3Lx2YOoAxUyEgc
HQnQXQCkTp8Srv4m0bRdxy1c+8LQwZq5fXfg2IEuYNnRRvrFV1HxF0TZS828lIEmFq04btba6EDm
BFQpqSwFXZ6e4p6QZ4oWJuMa40Rf/3aIxMMgfgcDrlrBKsqPwNy6ZT9pJxw3VsNnfJyhTRAxUTOX
MidW25pGE9kQlRyYoi/inqiB8Y0oVuU47bwMTGbbc6SArb5lSndTeaywWt0a/Iwr2fhE5sJx7+Rl
uR1o8d5YnLTiHuN8EXfg9wbzI1cjsH4QGDamsQJlZ0BPAQBXUxo+evtmBqdTcsHYUqH5MkwsWrOC
g0H8BvIDmpuH1aLsQHwNc/46z/skLX+7wT1ZIV8tc+SejqsDXwj5lTY9YCOMsoyZSVkXHAvDP4uY
8FeGOdsPTXU0w+m+GOGNCEw7KxdwaWkWr5w9zC0NeVArtkmO1b7r54jZvMdI0WH63j53cf3YYCcC
XgHIqZtQyLR85H6111IAga/zhR9Bw7TJukJJ6ZYCrw9kDZJQI6YrGCs3wTw/sdK0q3SiOyBhRW9j
ahGzfLkYpyQRLJXtJoNVwGmcY88hfG0HHvxaODgr2yrvs+HsTmC1VXwxE8Ic/fxWRu+jYR3tHpec
ZXJLLgrN02fL2xjVlAMWCP+COItD9YIhGcGMMdN35vQ7n1kPz03qbZcPR0VWhkkWNdr+ON5G5bvJ
Drm2mTix79dvFupOpcgJlsn0Eme6W4+alWWwSzj96zgCpZ+MP3wXN1nsXpYQ8DC2N0C4n2t6gUDH
b9PY7w9zYZAERdPObIDNczi8u40/URN6mAqXXBZibRW4JVhb89r4lz7ygQbF7UvkwRX1H4to+KKV
kjP/25xwWqk6gLxupe6sLHrj0FmtS6sRW22/sYIKPJHDde6MqwE6FLMLsnN9x0N4dkfngIVdYwRU
hGx8JvNDkfxUgrQzPotwkRGMetxFgqv2LLEcCR8dybKgp7qA/IQpPxmZbQx6d1mGqS9a2Kzp14jm
um+LknPWQAKuj1BMC3+RmIZDrGsJXGvPpQlKlqW8fe044Hw7EMWzVcwbtUwaO+NFZJVPegYlKGzL
6GhUz1k2giaH2mtxZOIQBWVEMpRhikOrK4znZGYlMV0bDVB0Z8F8cerJTskhzNZTPd74YfYQ5s5f
Pp8rMik+H/IYZXLdRL4HDAiyuhpQaCPkHU7YZPtq1R6y3L9pRafPREuXizrARVT8s+fZr+bMI54W
db9N1Ldhg/LznfpuEIKERqifIoleUPXFCwZ4ok0Ba8yM2rpq8mBjKjQTFzmSAcDADMplSjPApoaP
9mmnzJfwH3xRQ0eFiTc+ZUhHm2joE9gFKPKOQNXnmJVutAvXlje7qa8MJTASePZPrsSNN1I3iMZD
xqIh8dwCXYhmezPXzqcKySYSwbUIsHJZYgg1pYgSkihUXABHGmsa06CMsfbO/HeDJXs1HAxj+o1k
85pEDvWe0cNIc0hlUaU62lee7B5vFQpp5AFvixxkcOKDXqA3DHQoKpQ8ecI6hA4PkotYUgA1D+Nc
rbIiMPbUlXiwT+VmzPurTK36amhyjnbUHHNmnCqndC8L+ztRd/G2LrkID0Nw9Jzqe2REYEyMrJLI
xRSsCT1m/aUkmMXlfQQfUBgbzi/8pCIVR9NG74FMc+T0uLF8FGe3tb5x0yleJNYDKgy27cw0HZii
sSmL5DsajfuizB4Tu3+dA2wDaMLfFEmW246DWdU5B3wX30njp0es7NuMrJ0lm25DmKilmFxtrRGI
VxV90grkwpspbhwwqmToAg8rJMl1QcwRav60yjvSK20NaNrHys8g6zY0Z+OkbeMZU85XBK1yGw79
2xSPzACiZxPw7VrnpDPE4zwhFDiYPOaUNsGqQxIYkNvm0UXiyzJgf9hn0yp9DVKO6A3mWtqXxLvV
TChCxQf7u+v+FGPzLBuO6kZAZUnSXitDn7qUC0g5Fh+JB28xF+/emKQ8kgz40yaS29qJH3r5WprZ
Ya5j+maBrOlgK4hAr1MCXV0LOt8YPnsp3oumu9ip/dIKDpJ9LE9YrSGFlpuRCCr39k8i04+iwe3T
9hYYUSfZyhLPrGCW4CrNRVKYd4wJ+o2F5rKNeWFNbZcYK4pLw5ZrjMXL1DnVyR34F7Shk1DDJa7x
f+sQLv7sBFea3RDKACoR5YOQKcb0UZses1SkzbF7DnykU+XiPfaz9K0u6a5IqpqD2M4n9xeR/652
uoGNQ7yFZNm0MCUgA/dZfKNiHOxkgFggmxEqBBySnXPxip5J+xLKsGpKkjE+vfk2wsc0vYYOKE6r
jM4AYQq+nl1vLX1VLg1H1MKtHGLWmyQAFOMJwU1+Conl6mUHRfwaIpLtrbX1J/VCawrc3BjRKH/D
8ljvepOvhCqCex3nKM+Prfht1Y5/xZTe+blfr6x8uuuxgG3iJkHEFV8YGvOz5RN0aZDd+XjC6pDO
LkqJvQeFuphx9uI+ogn6B7CmEJATzItUR3nlcKnG7jpnqtp5HMkl+x3Hy5nov+EcZc5Yt04uQ7Mc
bmj67WW67/pe3jlwmpRFCNvT7PFmhE/OiZujqJM/UaaHtn3J0urDjaiymxt9LQO+pXzY2L77XkmW
mxqr5iaLukU4rniDpX8ILPEXDIyArLrZiCFB28qhIIV4xTHW7ZR2HgHQv1QaDhOY6E2huFwVtbHt
Y/2h0hxBZRhvui4rdoXurM3cYUh2tyIBgeF5VBz7Qr5VwthojmobTIbPiYlKa1H/tDEqzK66nyDA
Dbi3sH8Su3EL0tX5T8KUfhN7rrWzcTClixVP5NMPVSgcPLrxScczrx0iAnXk4pxZzrwAXUksL2gw
F6TYZNI6D21eiefYwweHtG1upIv6bE0MLMEmLN1BxrGDg44NYUuw7iukSioO3HfHhqbYe2gJvfdi
ItXvK8XosYSedSL3XJSqoiqdn70p25eq9HMcrSAjQh1v3IXukOFwJhWLO3nyIbQa9bNTQy0hyqlt
GCg6CU55xL5tJga7knJcqnRdJFJcq0HM5Ldr9SGR1lc4TChbEu5gTegWEIcL9hzdYLyP4+EwJB0C
2ELxmmK7JiFefdSVyxtS1JRipM5vOKiP2aMrp1Qx4z2uz5HI2SKc9Oa2ZCC/pnt7RGl1vif/PQF7
YRGm2YDVWgJk1hO43mQ94hDaSDz8m9Ewcce4S2DLghyX03jUMREcwaNtKHQg9BcRx/Ki6FXb1Jiy
XR7Z9aaNDI3j3PgPhkTjJYDhN/YezoSxCpP0plp6zZhtEKXPvGc0fTyOHb22Whio4ENNQQlnhZbC
4+0I0JSBHcfJ2v0dQcLT10NXjyBax0icOdXzmNGROidw/1ugnSiBnXPfyR+n1H8Ob8Suz5W3Eel3
5SHo01q0znBSxAFeRy6G1AH3MLso3LJ7lbEoFcTPSkrpXRlwrsVT6YmRy5KtPFJuDBTaguqnELcE
Pmy56/CBrY2wMHaTZHgpLXNvlq2AMuFe57629iKErlDOct1RAm3L/OqEb+7Q3oJGOSuAekn9bAR/
CItXaeWPXGBjmBNoyypztomTPGuHGV9DjS2ZkjeL2iR4iZq6BSEckCoAEOg63k0R86A4rqyDachn
qslKlZ/dkhxLFVWsr1TU1rwS+7RbeKf1R7G0/074s3qFe84VwK1wpM/hZx1ioWwnVTBwi54L3R70
sqB4+dlo9E9oTfCvedHLBB4N3p2V8+NVxqeopLvr4+TPSaxq31smxjE7BY8xc+dm67jNG63uEDmP
DrnAE8ZRQsgBZd1MU+AUKwKtSCS3DM5YpH0s41kAPDt6tx3jbeQGsVN9+YLd87H1TXqlxwdftM1u
tvSfNZIFrVNaOewCK0rFhy1bwBz4QbD/qKPnut2RAcrM+8QXHx9GnD+5oE8AXiODq1CORzSYH6xN
2yL8YvkCI75gcJb05Oe8dP0N7rIxPyxplyiZXmeRYeR57+yBoSikLLM6xpCT7FztoxBTV+WfMUZg
XgyrE+d8vp3ypAlbkmsBQwqU2F7TITDr9OqzkGh8jDlMabks8MQ+5+DQ6PRA2+h7zakgHsPzNKfv
YmZJMsZd6b03FtfyIYCCIaOv1GAf+q4Lda7i+/rdqcKrEK+h/OCJOw3sghkMIPiMTAb9E5aaOw5G
m6RqvhQwiZZmx+GVwCwFfrp/9vvxljH9pvIWQwXfItxkPRRvdc2roLkOOG1zBuWQ2tk6x3XAJsPp
1NyPHe5hsZWFv/MvzEa2ztKsnYl7Dh4fTW9vveAaIGX6oX3vQCopJAeGxZWgRkYQOjgHGTjjOH8k
wT26+i+UjEF7X06rgQafwRdHlSQHbUWvTgXGgYOq5pXhRvpe4rrmGL+S2tpH7vgUtumpSPFx1ldt
9T+WeBbUHbGarIo43SYpjyfUUVs9TGbIHWVaRYZ3p4u7aeIK9L/Qw3r7uHv6rxWs/wcbVi3L/O8a
Vh/7z+zrs/n5zx2r//yR38+lvVia/3Kk60nf8ygeU1LRD/z/OlbNf9m2LV0f86YjPMf5/+3F3vJb
JpkFX0qHjYffaUvdRZSk2v/ilxLpEmLi8hv/g4JV7z/YOo8dyZksS7/L7AmQRtJINjCbcC3DPURG
ZG6IP1LQqKVRPX1/9KyZLhR6Y/AsEZnhTje7du853yEpltKCNKHi8Ov//h9+uMNfyr/MBhvJ3dvh
9/z3eFUzdK0yxAoE6nQZV7jm8bFY7jhz5EU5hBJf6WNs7a02XyUOfebAvea4/J/TnCuSxEwM7cZx
dhlQkCtizA+RozF0S+uiQ/9TKXTQOb7RSz9NNPQyLd2Dnsz7jB5jtURIxnYdHi1zDkkTVPbW9+RS
4Q9vqUNCUNIH8c0djIBBEbgNnJsVGsmYQSUsb2/xi1nFBIu+sbem5Qb3EEqnoVGIWXnEfpzK4q0g
X7Qrb4Xnd/vS6S6RLqpdjDPkqKLUXjVGy/UcO8rNNj2iPwNUlLnC/h0ipoMcbK/T2RIHBSv2VObU
GA0F16pX5MxIr/3XUkZIxgutDlYYJCcuucvogftwk7CxocWEgoMFcVt7SwYA2YcnD6v7mtF4uA5w
GP9NDv85/tf/nprLifofn6pDT9V3HeHY6Olw7vzHp0pmpTv3bgdf0B9D/BYWTk8PKhAU13fKMzQg
RBn5n7McaT8GBZMWOlq7kFyWcKYAH3v13oJwvbS+aJ9ekjI376U7mneX7HoygPoCExRkwRqxShxw
45PFqIjssoC4oYJwend8QQNI8VOMfFxt0K67hbhq+uMN2nGOVuQLlem2MdF7lqmD81cNJLvaMzG5
GuVA4uOXaFDFbDvT/oZzjboshOl3qDx7YwAStHuS2y2vKa/YwF2mUfQVhkLb97B9BqDl3NIBuX6u
w1s/Ftx7cvyXQ0v0Z4/R++ZauJgkAymi53aqwgM5B2mzL6YMCEopnB9MzZ51kQznUSNSj3pbvOp0
Y1lhtRis9MZET70TLZ3xrLEJo2G8+kSPzCVSz0MEVps5JKzhvVOePoYdeX2Vba3Z2bmCOJ13R2dc
rQK44K81440qc5KdifoUH3jZ7XjuyYuYUZxIG1iWALtgYIfqrMe8BWVqkBMTPg2jebQLhUM2cN01
5QfWgeWNVqYqUA7AHpdL/dFZPp+oHYby0o+jujXl0SphNGt/4Pi3q0+yIAFPj+l32x+iNfg+eBPA
dLGmDOp6ecppYZHqhH2HZjecjqAddvPyvo/J5NHbCiDpefV3o7JAV7RRvu6wNBIxGDMHa0QOTqf1
kBm6+Jim9opwjVDbSGGQ9d4yL7QxS4vuPAlEKkFanzqmENvM7YnBw0g9OjbMBsOg4zX2l4eX2yM3
offNUyX6P3Nu+DuNOBUQQgjU0WLw4wZxuE2XT8fs/N9zyu1uAahZS/9pcd7NsFYA0xXl3Sz8DZtf
sqkyUV6HxQKWGXO7Sf1pelbAhQQgSgxS4SXGZrNhtjdjbtv4XUK7EivOS1TrcS8GdCuxjqdP7BZQ
nwjLrVPmLo8fSkx2u8IWKXcp3cCDGcPH4196jyqvOg8DWSb4+z/rANVfys+iUWq/ewJ3QRhS4dY+
IXFZiAOFhjvE6A2+MfP5sUhsZEwHIW+NIJU3tXaTH1zeGN6mV2+u2rdKEfEE+FPv08JXq6gB0NET
u3ElF9LYqtAjTZp8moKn4HvbGauYkq0am+7FzcfF8xbHVyXNnRvZ4VkMw2+5BKUOHujZMXHoSRW0
aCP82QBXkMgURAF+2LZ6TZLdYM/q3uCuZ4MPzZ3XO7ZexUlCIoOhshMaSBo9pX6nkNmUVX42lEOX
dVnSEqeDhSkWA1tgnmXvYTfWUGONQw+P5W7aRvvS9LybwhVLxRixJWQExC3QkzF0MeWMHsSkSUHA
XZ5QutTHZYI1ODZkk9rJXwJjIAul3w+p0K/8StZexK6BJARWO/Et1tbGnECSmDduAi/uwEieSH91
L0QUuRdveVXv+6gfToC9MYOOg3wVAQ+6HaflxewO4GX+GMrjoCpb9O0OjfQd7/W8dqQIQSbPya0v
Z3H0UdJ2qT+fmmUJGe8ybMyIm+BC4+tFDIqUZZu2XDhBNNJMWt6QERCQZoR36uyh3/5buXL7e97/
e866Q2r7fx4ZXLYRCZnUIq4bCJu0938vBOyc6+g0V+HGCRFpMO649CqsNpFBZrLrNflhGI33ROSY
yZBt3hMZfnBU5oDOonZNE8K8BHU1XdShFSXbbza7myLkkMM//qemfYvtQIRX1+XW0c+ol8ZCjZeQ
pownCX1OSlTNU+Ebl2YxwEocYNS0EjIUMs5t1abtUbvu55A4OMh0wgXc8MddEzdi4yoLZJZTnT1b
iEtYQV5BgEC4qu0vlLrm08cPD6PWvYMnzrCSwTxeNXasXvk+pTsjAeVmOs3RSENQ0oDFj2NGCmII
NiHplHk20AXQgE/0liIBTl1dNGv7p1ERnwGhODjx8IOBnfgIgYJx5Sf9AjMvff8OUzKt8/YlBqqS
uT911aIQNOz4xrHz3tiudRgS+zuoNDwRJl4ZM0jcpc+IZrN2aOM4AKWF12dvYoL4T/gk7jIGZRO0
ezWjD4u47ofu8MeDiHmxWtIXLR+TuRfgIwHuAZOcJuyKZzchom/4ZnR1cqpDACMmY0qmnJnet6F8
F37bXZ3aaQ90sZEPyeiLf0NIHwBXM50dGAkqORWYp86lw3inWQzLZSxOUvo30RT2e6zRuhglk5B+
ShVBoxRtvYRRkAlIRxIbEkoo/U0k1UF7tXtmLItIRkwjR6rTQhMqM+ZXxqHQA3Nb6D2r2SmzC2l/
aICZsgCahrBhHk2zs98QYFg75dCWyVMZQmkafvUh8QiZAUayoAM7OJVzc/LcX9MWwy+fTybdCvsC
v4GgFfqN79JI77UPRSSt46/Qtg+LKETSxrwUQQSIwYvDTTpB5PXxgHtpYRxQTIU7RbSEbaTpJegS
fLDQX5Kg3qaCCBta8tGZ/5s4TBLkpsNk3htm62TkwKB8Ve/nzgyOUyTGJ6sr+G1dKwbFxdDfgcW0
9nMUDTTocQOjn0VCyDLXB/pBAQRc09x1rrLfOox9tST8cvbGY6wRi/Xu0JI0hRF3qqr0yF5DPEL2
2pTh+NpWOSJVByBI3nTWxm1RAGSGh76dMdp1Gm1vlWITuQkfc/6sJmLa5hAB8mR9qDILDt6csBnk
2NicDMJkutBccCO9qCZpCVELroHtz294oZaAIkCkMsQXGasgAncfdNS6AYKSqjxkALHemD3ktIqv
noUI13PKq2Qy1s/9hwT38kMHBFkiyCG7icrrViORiHHEeU1yG13SnzMag8158DrvIrFTXiYuA4xU
h+4gzb5igB/qjWFxYSnIS6Tpk9m70gWRN1mzvzEck1JqrCAh+8k1FgXHe0x0OzpvqAZOLdb4vkgT
t7OWfEKAqE8IDb7nuWsscsv2kiJuwVUEJZ1GMhOLZcH+2ph1eAKhRfNIYlwu6ICeozmN0Z1heK6c
kdHdgHXOdK1lWhNW00ZaNJGg4mPNDjoMW5KBklzuMIsTx7CM6tz68n0MtTjmIoruWV8fgsljshQv
rt6Fk9ObY3DzyOCgH/uE08P7SqX/YZSefXJTsq/6BpMBpqX5UmbjJh3z9i6S+FJjyoOYrY23HkJg
iT/wTXY0FWtdx+RjqvbZyJtvXcCE0R38bjUh5oJJ6DMSF+ki6TNb8uXnKwk8f8APlfsmgNqbjxOh
rQZS/zBw6JiE6R+dZ8QGDXl2yqb8XoZa3cmJ2rno1iDsHJqGeHlZoxKA0hbTjMszzMJU3GcSNZCE
zNNPRo/4y6sf0gHXRCuMgbaPhNg0pgCBDzwZrGek2szz1V8wVo/vFfMbURL6KBbogph8ubK6QaL9
jtm3svYLPq63RdhsnTU7D1pfoLQpDXizrTRksQhHEmLobZq0PyJR3cdJG3t+++GSdCMPmh/rTd16
JAguS8utgIPkFobkpXdc0HfW4NI5tFR3toz8mxVhXIlHQdg9ouy1UYbmF3vIE3Qm9dwFX4D7l/LH
ROtkgb3pc/JB3DHYPh6sblsp2oNMa/3jtERE/H2zsMPuQ7A+pJjZ82nK5QU+EJ10rftT3bvPY6W9
cxn0r0R0BCdwQwh5+R0DqFiVG4ljsyx9aNNpdO1y40xFdZZR3O1tH/kyKcrHAEDXMW9qpG/aAc/Z
BkhIrFkBzcuzUCGb8XJoWorvHP2N4FwYSbtNey7/ddOLZ41lFt3ab1vl3T4Zp3R6oo068uBJyPZM
5DaNigeUASqACa2rE9fPtQx86zK3tBH1JN01R9omRYd/jpdlkRFpgk6uRe04W+CEYjFR/IgHDoaK
i8Wlz4NPhplzYO4GoEYn8C1YrPORiwIdVQEXeTtOfEdb07o1BrbLbFDWpfQx4GRq3hBmDd7IAK2W
4kpYQbJZ+DWemGJG4QWjksDJxJMxtNNBZbZ/eiy4frnnqeG5GONTP9TpJSn8I/AArEbOrOsdo0lu
rmkkDtlEXjVzP5I1kw59SCdb6gSfDniV+OL8WAYQVzTj6psBsGLQi2fPQiZD7BpTFrzjDPNAPxbs
67usmchZGOPsWnm9tUMRZhy72Ps20XfaR2B0zD7rL2Zv5c9YzHdhj/+npQWK1JnAWbRGza6YZHsR
+pvs6L1XnGUT1J29qrKdgTThYBv4Busq7jZ9UWJnVY6BVZKY53bmQCq9i+EbH1WrsLXbjo09pDZJ
bW1b6Nxpx5R9GC+dA8jMsnqFP/r/VeGY6XZFudgo55KsXcPOX4uqPTdGjcoArX3pJYx9q1a8APbY
IehM3nOGhE1DY7duhmr9uHFMhGAPKSc1NHD/VE/Vdda+2vv9TzPN9VXt/DKW32v1PQsn8LcDHCko
DdG7nK5usUSX4KkeVFFfGDR9zwxz+4CT2TrIX7tpE6G/WEE8B32w3MFUiigkwaifCvLAuN1sESMr
HtmUx4B4n9Jy/G+R6m7Sn+wb7d+llLVKa7wIfOcqbtyjrGZykJwl+JLSYd9YVkyK6SnN++Ew2ChI
K4L9XkuDMAPoBRpudLQ1o2jJwutalCK2s8eFTDwm5DMzyfKLOXVfaVVP8GMZObvY2TbKwGJnI/5D
h0aST1y60F2zBXvTJSomzLT58NMOLeaywTVVHR96ts/AdP2zWyIbchWHVUQyXksV+IRPyzvCCcKn
HNNfaLgW4p1u9DVLED/rAtC0TDwHIBTzOj0ifHz83MeCI3eV2YpzrhJUgn6nWhhJVOnxZOFRyBqY
lrPp2ld4YXkElsYQ8kxryCH5iWo3jaP00gVVeqEs/2W3eth2ouupPTvMvYLCaYx8vQ/qr3ahQT1Y
LgUV3frvj28lsdloQ6ybaQpBe8rO0TRk9j5LA4bgZsGBkuTlfAbY0p4ytGayUYS9EN3yICgVtTec
3WTv4ki5Pxan4siK/BncfpljgihQxARog/gfkItYDe4al3G7I/3qpZeDcXI6QkPjMWWCsWxpQkjS
yLq0IVaeX9FmE9iqyVRXQs2etOWYr5kxanIpGrUDgvBPP4Jqt6XbX7mj9VfUgYtqqN0i6OGqEXqE
TclUmFdjyTHW9A/XtDp/dCSU7/hFokszteVaGuhDm9Jma1mWx6s+6FF1l57Bpxs62wz3Gy504voK
LxIb3fJfuL5Mn6Frewe/wJiRW/HF9vmO+v0YP3sYAkeoIU2ZeNeacI5rscjnPrMkq8lcMUn9hQpA
i+Mtqnn7uz4y79ybkBDBiFpPsfyY7FK9hpWIn1MkJ7PT4nYw6/5AZFp1aRuA4HZQXhOqsmcTue0z
ZempbcZj49jDpWDccrf7EFK4klt3QtgW+Im1I0jxS6ui/y24oR59Wf+M63wPA5KIhFa9QUu2btj2
bkbuVGtDwK6oQzO4OBX1IjdYAo354U1GXEmTiXd0V+JYm4Y4FvUoDpH79RdRWbrs33bGtzQvSZf1
kK1k8GUX8grqJVAoGHwoNzCFy8tsQIyvsgJp9NQM5ynxdgOm6nuP5/KWD/WxykbrrvF77nkSrXXm
58bziDGqSbsLAwM6XCVC8CwYzK1f8vMZdJM9hVwAt4HnksysaxBCc5oqwiaRhkW8p5ija47nyoRR
ZTNo3QoTzlrk9H+cwYZsPkiyEKzEgBKinatYFumV/jblZMJ+FsC4iEqImBUXMlFNp6qsnsYkkbT2
WDIcuvvRU3/q0iCJtKZdlA8hpgyOdlnyjVFT65wftRsYn2ucg3hCjGcaxyzTmzQkXiITH3qyOaem
mAbnUH7Lwqo8PRYDHBzyP2ynHH3wgp3m/FjCML15qsEX2EJVxqumz2kGz6ieS+eSwMMkpqLZm2K+
GgNIK2iExQWZ2tLCFERIYS2lxEPYlCBbhIttG1vEzzbsjB7/LOwzLL4lcStrl/ks1LrPsQvyXRiI
/LwU/E+WNtFYhHFyK2dsOClTjCevN5BaqBa28WRP9cZqFijN4P9hAgkntRXNJrOB9Gtv8l/axjs0
1VydijkZj+EsTrqC5ccAH2DFgBkdbxAloYq/+/Y/y6edpqCkAxNBCd+ptReBgfHbtMfsI2AnVSHX
Ccu+FLb7Wyy0talo7IuYbz6mIhc7XLyqIm7v0iTwOSPNHWRJ7W+rEvM5BzclaDI18JMI1Hp8UkqK
z6X421v+WG5VxcxHVCK7hD1tbhHQuggzYgBdYxaH0ZjANIiSu7apXl0yu70unA96qK9OHIilykMF
n0/fvVGnP3R3jFwyx8xMOztuQFhuqg/EG/mldi5l2BoXZ2T6TizdRyUsYmqXJdENQCpHvBmzE54M
sCjomFGFc0UujlyILrEy+qtJB/li2S/Yn6szl6n6HPtlfS5Ek0I4IpKzTOQJJRUQIrvvN9hEYDNT
4quGY8Wu4ImFxTU13HRhxvOVQGPDwIA/dm3nXePgg8tYfw6jcjhnHSGOBV3Xpx5UUNWBnoszFd1H
UsmSi+qa4ReEoqWuG7sdo23MelZav3WxP7yIpiOOHIVsBnI9jicAGiHSNrpoNnmrnbzGy2JQCNQB
VFyrqbcT/BOMENyWxoXsZo4NQoW4Krc0dNVGlElPll9wDxDTnQYUvyefUJjWIAWHTI7VwKN9LEaZ
cZSyRFGaQ8AgRLoZVIlSiF9qGAy55KP+TvGGWXC6UMep6eyGFaSCEe0X7HKbKfVANiHiISPL8+MU
qObm55j3APXO7240PHtR9trR4EWfgb49FPMAY22Rdon6J1TI5Ln2Su8wJ+b7kEfRzW2ieVdKJOzU
3QhqbLYl2i4EyhV8km4x6stsneuwQL4BCbZ9sBuh1aEuGwCBaEegiOJZ6lVnfzM0rHo3OtaQ3X7h
KPsnlTnj6wquOaZ7boPS/gbnke+LeaBmGV+IpafJZ/Esc2IhRKuTF4/Sn9yimLzSpb5LCBk9tDbi
htwX74DCw5WVOjzaE/oyyRXNi/P60jJaJwkPy6hh18HenNoUVMSzb7XBzp+yYA3r5TdBOsXZJNLe
Lbjm4spSn8wuX1OD0aG0EAm6uIGTGiu/DTDzkJAFQK5YeIJBNm9q2HL8bol1q5clg9mc5fqj7LyY
8Ay3fJ0dPD18g/sV2lK0+ph/ai6bp8dSaK5W0LjI83Tm5hxXDpgROoubOpBIoiRjqjax69NjsPJ3
GXZ9HpLnuhx2j2OvQFKH2/PYFZUG3dqk57HomQEuDMzQ+DLa0t4OeU+4Qz6a+DToceCfGNjeR1TP
UubPY58Vz0OdRGcnGHeQKN45zL1/DpJR2tmn2bJbAsecUhufjjdT89sB+dSS+3VVut8spAzM9dL7
JBu8MUH2pzfd/uzofZW12drmEV8FKshOdHUFubY9pNqy8V5LHOznwa702XWUsXYEN1ZjMNorfo91
ILFBSJ3qPVtuRwUeRp9Ezqgj0bjqxQFSv5pm2WzdLomeXXxjeP6Q7/Z0U1Z+Xs2XybD3vlMHl8eS
9cQIxp465U7SXPow6l4cc8KrGCgA9BX7hBG5wzXXvEMqhxxkValH1HTAM+H79yT0GYt36FIx+d2D
HKey6rRNKJYTXdqlfANB9icpF1umS+Ld4w1V2ZA/0+zUJwY2x5po8F1TSqp7L7OI5WOYj0mIuZhQ
DmYun8cHo52J4Lfgam1x9T217JEnj9SZbHnucix1zVMcsTMJtD2MHitn1fjdBwBCcxtEbC3eshDn
FqGOIjqUnEUTzTowMrbGZSt5vAqWTTKN8ewMFVYRc2lq9kOzgMVnmoiuGja9oZvzBGFrnU0146/l
j0I2/0R+Ue4et15TBki63Z42DczSeN10SXCOsEOdnaz71ysVS1h5+KtjMrYYziyk08wJogtv3Q8c
IuGpaPzsAD9tQk9eIWSujT3z3QYbj0MbNaGNdBYJAB0/boOLiu3fZksrlP5P8Eqk1nNk9OkPm/Qj
NHDwX0dpPkPSzPZdqGNkQgHJeAQVN5P9Avr/rIxmPHX0gCnEuDY8UOJxahJQ4FZIkMPskBXBW5K5
khsVlQcHuMQbmyELYjLYVi4tvvQE26d7xWglaTtquYuYFxM/BUlKqXU2YwAeyGFtJ/r8jk/sUjqi
f+CrtXmMdAtJVGCZFQZ+x5K+fImULFMQLpbZFAEbWGl9Wq70ZOOLi6ll0uaJX8g8PV4pafPKKv8Q
k1ts0VK5eKxZ4mXk1PTJs6VKfKTQ149jIu0juQfTcXwpffx4q04mmNRhdDxB52bqawur3jmjh0XA
apxbomjvzwEtFQuJJA1tSotRecZeO9SEwSDdJ66aAXmcw7SvgxDR7zJeKnv3N4Jcd/f4k0fPtVWJ
B/Kl6w5xlhb7QEzzjWSJM1IpUrJ9J2cQx4JRWO2dWH1yWreXYllwjj3JoKKXiR9nY7qT+9alWmwT
p0V5jwj2UjWuSajz+Ooql11jiUUau/S7mPcSDMpnmQbMaPLsW+QCBM1sKn9lNmcAjun18R9RkL+h
oyBzElxECIvWDM+5VxhnoNlbT7ZQZ+MwPDsOcHZoMC82rSuG11U0nR6Lq0Eog/kJtmwUbQurLb5J
eOT7ak/EXUXqZ1qfH6861TxXGCn2zP8U8RmeOj9eZbMCVSjF12iQp6kd641Z9Hh9bD70oTFfqDHc
QnsJLkYzQFFLnPPjTxa9iJXXoekGcSKOnQkLguKI06OMnGIJEtcnM1lYf93y0lnCnuplv5+W9ln2
qOSXRVYB2V2WvjhOiNcM9MZgGb3aDLh/48Z6F1ghQKXCEBUjrA+Te8M693Dp6hj2gae7/AxwBrt2
6ObyICYmF7LzT8WyuEBX6QMkX3h8luFV7ICdd+zTgD+RPptNAAes0yevQd+ddbizky6ic7kU7qQM
urgHGWw8xqSPJZxm85xOX1ND5+6xbzyWKhj0IdXNqwo0tV4x3XGnZd8seilTXxMw3jVbeG3ELqFy
uvKUE3kMPfvxFgS+RKPHdBvkguXLpwqi5WZSqASxSEEvldLbJWJon92q8s5pFI3WNjbJU/T7KPjb
PXy0ENkxPfwKJw74it7CiAow9ikSwhGYmlVVp8dCtcceXmXwAfv0T9lGcHz+/9L2OLpC2b9gYh/A
tKfDy2OxfQNTKBRxyxusu4tQfXL6e9YO8F8YI6+CIai+inDcxzXxOC2kqK3Ld/LNg/aT0Qd8gRSz
8knNcpQcCpxCMJpCo8PKuwQ32E3qHb3AsLc4Cz9N/sar74zJ36UZ8x3C5R9mo344Rtj80zWMQb1o
fMcag6sdmurJFxl5a8KHgmTM0ByrybnXHhceqXrj3nOcRbgdn2btmt/dHK2E10ZgxQ17YyZystZR
gewTSYhLMBJVx1ND2GKlF8r8okl4LCjDyjPkwCfMCAd2SJOpNaKJLmuWgsYicnOY8k1sIhdpdVi9
TaHTHp3YuceAjBl6A+uZK3F8vHosQ12tHIPLSRgc45GdJiK54toIZoMB7v1tazDznid1VWoYXkzf
DLeJzxS38jqxKwemHUHtxffMcuLdWDY22pPpX81f5L7k4+V+jt7BLA5TlR3+53CpUdjts2E+xe+P
QgmSobyBkkc6jWVaa3cknpgRkZP/LnywyYZlE409QemXFv4FDqnm5Ch9oBcSXnvvyZt6C4WU35jX
uEiC57QxkkOYwDIvqoiAT7Cpu8eAqXTLfO8ljHLNHlK0RWURL/e/PCbt1VcFQ7GigbJhNO12hmmB
qq/5Feuvzs3CY5Ax8C/ox61yNFMnu+QbjAL7I65RjE39FN8eo+GqCg9R8Y8dhcUrVlv66+6r5wM3
5O+kuyu0/8utZ/+a5sDYZq5SdxGgbNJmcNftQHyoGy2qMqqm0b5AkfBPDSkXGJUmAL4LgnH9d8on
k1dL9u2RnjEXgbABE4bLm8g1XR/Hxk6OHVl0/gTX2wdWgrAoYmTp0bONl+71Q+WUQjQgsrSqgLxT
rz0WG/k8uRD46fhHotFeeMNg4OnWTuFrnJspRpIBOpxUytyAcvIOvei++gU47SxugjwwYgTglEBG
jWBbW/jY2za7Y/L7km1Hi2NgFlXqgNOf+2RVL00nJtn/JD0JbD7uGt3x/xZLHwKHjwTm+PE/Tw5v
/HQ0S7R1JDcn+SddByrS8aRMsJpWNvUfmMBo0EsejIx53g7lzItHIw08TJhzEEpgvb8ek0MnjGFB
hAlvdtTmJ6jqjDZU2R7GkUl6J6b+0EiigZyubS9eTdc4WzCkMV2eDTft4c0EllHPZAF0FW/FaI3u
azuVX5MZG3ufkdtOpQahIks1IKwp3FsMXda5WX5vBsKwXQMI0OLTO9uggQkdLMfnUY1X9H3p3XL0
zzFONTk2SXoPNNkZOQxgiCXVih/vYzfsivegQqwkEPaQB42lG4XbcyA845rjTzqN6NlafA8pBWkF
N4BMICc3/1hWR5ZkXUQY+R0RHYqg/z1o8WHHfnTSSyPfzWqkSZIJOA2po0kH/vh4hXQnWwURYUKB
OISLZuexRNRBpyRGpBcF2b01K5C9zLs+aHVs5jkdTg5l/boBOUzuVTecSu31JwiHeoMneFj8KNVl
9qP6Yi2Lp4ut8oviUKfReII+SljbHH4L+gG6cM9evwmXk/ax4Coo1o5BVbZBARzuSr9pbmZvdpvY
qWpicZyXzgknHDmF3v/V7NXIf4/gTspzsqAoullepa3Va6sJnzSdlJzyxqzulYG+0srKFkhJz5eO
kGPESXGGWl1ygwjdlOtMapirmqbze5Op/gQsHqDdQGsFEcPhUUI/nlogNkSkT3IGAcRzMWvEvGCw
oHHRYjhGVnpw3TA8ZAO3mo4ciL9qUOr4dt3iVFkh3sJCWs0nudwemlAE56DmO0IHZgfkzWYCnLko
UREqLiINTIFMJ7C/kgkwld6Oixr7i4H0y0rXWW3E+6iD3FZ869kdCpiM99ZCss+lLv4rD5vDNt0R
+0n3VnAPi7vOBxDTTzckT9Y2qlHKiabc29WkqSYVfTHPHomWZpSkPAsba84s3GzERBpMgvauTA18
SrVpnzsB32IKK250adocRcVFCetASX5rPjh/H7RkZnLchgS0J4ItVixFUg3YnsGPetHEfgLh9vQr
WsjqRc83o5zkEcdMfEoiGrdt5PsXm2362UYUleUQ1IKx+p6UvnGuyYnVYVO9FiIHA5YB4cvwtb2E
lncg5osaAqrSRaaOiTOvor5EqnKdeArXVvIz0E5wcxwhdz0lwsGcKb67meMlsdCxdDpxd5n29Uvj
xiSbNRKTTtmxj8Xdy4BLH4lNtkekStarWXSvVd+iIrIFzJm5sZA20e4VjflclC5G93IgKQbPD7qU
ZXie10wq3NB41ZHrP2elYpsTnJ6PEaTXQV7hbCJnYtnTA/2Gqcr6DB3aF4Ld0e8IoAOC98Gsrrvl
iYHvFaXt65DBHUuwSfVN9IsACeAi0jRvc+4MmwqVj1CmeI+aaO94JjjCutcvzCN3WBJXujOHNzX7
Oykaa6/7zqebFcpbo/N8jfujBjPizBsQi+5bytjA4TL89zfhCl5f3eXbhiry7qq+uwSGZwO4J90H
h2HNI6yL33iif9EeeXqMR9rY829wqykJsJRFmI3yKf/Xq7Y1sA4z29nhcvwFHq/gJAqt58cCWtcG
FdTrVW2qX/NUWm9xZcuXCpgOn3QOdbx1X6UA1MX9xH+PJZWa2VjHpiPfAIF5+2HVI6fXDN+hZBPy
Zvdq2NXJqMsWmZv2XrKOznQNLRjzq7/mQiXeY/Sl2MDaH5M08z3DoerdtIKXIczmryEwbqXp/xpz
stwf/8bG1vwQqzyboUAYPfPMRnwwLzRG93ZA3xElqNhwxag3ckgKcmeaZ2eRcGoTTWgdiVVlMJOZ
80GsH0I1pEsQYuKpQVwh3vtCEGFuOvrqud1+nFADkqYyfYaWfkUm6qztEUU7MLWJG2yRUU/vbcsh
T3LJ7zGY8XjKidFFc/5XoAHvGeTzQ4CkSo6Ifaa8+wCaUhysQPXrmngvWuoLp1dSmVejCNYd6J1N
TVbb2hgG7060Cbi5BGC5j1qv9osL6bfDC+Sd8ugvgUY2rH2+Nrdi+cvKfsMFy9uyXXTHsUvQpkZK
oVMZ63slql89zenGkerV9nAxgT9huiHs/BSQ1k4Aq6K9Qif2AH3hu4Wyd+XmoL6QSPl3BOT5Kesg
5MWOPIY514dgKIo3I8//iNYe2KccdQQVkq6kgVsi7qVzlEMbfKNH8C3Dp/qcNOjt3ZQFHv6HFzI3
nqyifA25gqwSD+lubErsH5NSb6NVx3cDTtqkvfK5+G/CzmNJbmTbsv/S44YZhEMNehIZEiFTUdQE
xqKA1hpf/5Z78hbt3tf9euIWEcWqSmYADj/n7L02WKk55xcP+xK3ZD152K1cPQIeMfBwJSsaOLhn
IodSNQFXJYL2AdcpJMrpSwxV84TgenjYTcdMqFnr4zL0r7rVawe1V4LENE8enDoBheGqG1D7GrJO
/rLCpIFon2p7O3J5QCOWfsFS+EyrpH6FUrP/M3r2OUXDeE5belioydVtWJm2c9AXJHaI6KanwrM/
L0jXRmnY9i74qOkSmsmPMlkAyYaOH0xZnpLYQb7NMGEIk5POqtbAXtouxGiEbnE8fJY3z9GG5chh
f/lV9np4BwQb3hlLYbkfcmuvPqsZECLcMK9m7Tn3Wugy9a5knJD7by6zJw61VfHOAAjuqpO7X9Pm
k9cQNvzgobR+iy2YsXpS15d6zl6MRfvLH3wHrVVhfkKLvE0wpQb5qGfnKCU1hmgPIpun5aLLBWxB
cVwS65X/GVEZSwZZFHcwETAp4Vu01tjR5YbmZK5L4gI1yDy79sP2wYZIC41abOmjaexFHETbXlT4
jVqYdGrXPM4++TzmIerUh1T+ZuaCXEakRwCr4HSefbnoPlmS6J4Ciz77PjJ1yKycOW9YTLO3ArP6
3mIkgDOaC2JayYMTumE/Rj3/yuBID/AA2Q+1pIu4lrk+HJ32YvTjiMeTFoTf58nnwQJrvGTk0jtD
bR6GBCqh7xIxn64x2By2AY7H0twzFDN5lrjTVVMnLd2i38QD4Ja8dTBMzc0JDvJFSCVpzwi+CZfu
5MqjZKOGYhnAMMF/Is99IFhyUa+0iZjjLqeblhYHu9Xbgdm5vlzUwlMzAhaJXEaVrQxMflex1kx/
PPJ6KvHOo6E7cmi5zmO5Xmnn6WuEjioUzxYtloPqU60jk2DawK8LwU2nDifFZViSU++azj2WYW0N
xy5O1FcpBQcUZ33P8aSf1ZKl1u9XhXxVNi59UQvOs4bC7wm1L+EK2TUnxXioC//Rc6M9egMCNXXU
q+T4mj3TI6zKxrM7EtfUrvSYEY9stSayL/zD9K6mTTS7BOcr/atwFgY5lRaMzrxeMqnxUIt6q1ff
u2npsIXqpMvkVTteoEg/6zPlOW3zHw4YlfM4u9PZGOL56I71scmjlWuBAmrpTBzd6n1tvCIx6ILa
03ELz9GYMtfNCUEou26D2CS5wOEDNwxtFZ/SCi1irrJ9CRd408usx1EuqJzcc2pRgpL00u5rq9EC
y1zvvkxAClF83iOax1uHTBI6rYYJDhGDsJqM6VZm3Szn2Fvewpi9MxFo3J16WW4xGeQEjX1a0x7c
RGX2R9seP2E0tI+O6drPmqDLA8DDxhHe1332pXD1ELhl9S1vjfRJuFH9ufSZ/Pa1Jy6lwKOSTBHS
ZnupiBBhOKzmEGrO0wnSDUauEmdoGDnEE8g7JkFBh+aGKOwVckuVkACRNIw15Thfl4vq/idh6RIo
kmDOK1MUI/9aWplwOi7AUYlPoKiRowY4aBlqBE7KvDFf0YRo50UJ45yy+pKVpFqXSoXQmxGG5xpM
z1DOQYM954BjRQ/UUiEKDAazPKCUZqrYl7s8mhjCyHw3ucwy7q2XUlBzppljtdemJ3VOGEYMeDr1
kGbyNq8F2LcJYahv9cIkwMnG88XlCvTDO3kpfeJ/2qLqFZYR5BE93uv/uHUHVJtPzGhRUcsZhlId
fYS3LdmvqI5Igljz7MVnQnY0LW6wdQKPmHvDtylHKUBT+RX91adIo1GclAUowNZ50TpthBUkv9+m
X2j/6lRJpk/AijwA/jkPQls4UrUbJ/UoygmI2IZJDXCxFX9D3kluSlhgas7fni6u4+RnwVC667b1
S3M7SYuENzDVUufSkSpsY7VxfbKnFrivURCwXMB9n/U0DiJCQo9Z6FrIo+AzWE4v9mD+ULB55L9D
CoYZ3ZIhRkvkmZ5Sf9MGJ90jQoieQslOhQYBSsLDiXdA2TX8gLT7VGOqeNHSysH72WL+4hf46ObB
vyzhr0pm5iG9id/Bmc3cI3T4eQKrB05SY0ZC70FUi2u9r/pgSiTOOwJtfQtDCHCml/JLY9YK3mHE
kW5qJnitOgq38zTNNqzACy1nZ2ZGJ/yNOlUKRpK6BUlFy+DJNOVC+EbrtsfZWQKmxdmuX2y8qx77
dO4t2YcixIvaeAukOD+sHiGPfeHuaMNWx8VdgKxkxEl+lO6A0MC4ypZ/Ga5lUKH6QmE0TMRwIBtQ
C15IutmQ5SymKUbpjLBHJ76knuMtvlWpy/EpfnOeUFrNPZShocNGRU0p/zf5DGUy91LtapTa9GbF
7X4hUFO6vpS1SvQYJWtawT2+4yfP1hhGdoXlnp/TdAVXJG8cdc+ULbNrpyVSBARkdLblol5NTUQ4
ZA5SD05yw6ERbI5egMpdG1/Hv5XWVyN1ceNZ8RJU1XclYJzZnFOD39joL/C5YpAe6Mo3gMVg4cWO
jwaEZY4sUIR1Br90Jqyz8kYZ8LN4oLNC740Q3Pcr/HM7fVFLC2j2SXMz6vIW+k/FzJme9toE1iqO
rRRxqyWqsHBkrn8jfAmXWtaJ8jzJbEQVkKiW3MjPUzRstT7+jr6ioGzk57mHHRBTz5s1tqDWvouq
kCROuhcZndRLRhsJ+nV4jPssf0pRYqA1okulFjOuiTGGVLbP856Wip7SAoz1+TE0hn9tquwH/Wvn
2NlN+IwPT3vGW318bsCbBD1+mOs02NY1i0RxKtCgnVQ/OrmEBuxqsyGGofEyRO+YaKDVEYburACU
Ab5hfAuFebAIb5EyevrfqnkhBxYEPi7HSG/KvY1RhNlWDN6jg7fOkQktAM3vxGD7G5qO377uGzsX
A/BH+wGjAVUMf28hBetq0elRzj84qOmv7drU5Cu24rbUJNwTXrzxJs+98Ll+bXv6Y1r53nCNn8Kh
uTBMiC+pvAHUEsq3CZUQ9sJkREJsw0itNNgvxMbtONfJbcD+bkX2oxZge3wi2N9qrbo11lS/uG5K
tAHyBeS7lscwDzxDS1dOcxY3qKiGNqnq+mki5rEcW8caLt3UaPazh/D8mvnpRb3L+MlAT5PrarTO
dshHC/dhb703WcFb17cOroVdhvlDIfvDSlzZZyvMrGG/IMvkl7jMf8/1beF/UcMr8mPvlXGPcXIH
9oqoivcfyZJQf3dCh5DPcOgNNH0AT9O9q3dNQ3DNuLaY5xzikuV32aNMe/QrIR/0TQ9WiUthTqrO
fWrTKAnwEyOhkmfXae2WE1voMUY+fgjb6u8165aFgMh+3Hs1qmFrisGHLOQyiRb9UCg/WxYT6LY8
YagzR5W0jArRm0epPZ89njPH3PXZbRa24bXViJ2AGwNlyCN/zvVpq092QwkEwAxfD/MTOhkEUojw
mSoAY+vS32eCFKBUEl5G3Gzyw4swcMr7gCyDo507Gf9FaDdahP+EmiGBL5RsliFGj29E9qtmVy/u
EIZfLdQX/Kr7jYEr86EW2rI+VqToffCSY+vJ5r7mvzSaJzCKivaWyqZH80urtOKo1GW99ldh9toL
ihLg221YvFq++aV0kVDNI8YA0WK5xiM/7VZvZTIIXyXdVONsbXWvgRQ11/F1Rdy0i6ufazo456q3
opepIl5PZGP7ravcZ8Apn+w4F8dsWeeXknKWIkk+JqUUyLTMdj+R0aXlXLM2df8ztbR9NLTk3ttl
eYxTsM12bS1fdFCJlfUL/4TzdcT7uHfy0QCXVASiM9ZnbM3fRdSXJyqZ9awNevbQpQuvkMyeCvEy
mDw+c73sDBtUHCvir5tNbFt5MHdo/2Wow5At1Tav2/A1r0LYoYn7U19BcMo24cDQm6kSecS9TUVu
to1zNZm3XPt5zlB9m/Pebbr6Qu1dX9ZVQpcgquytmGlBBZmQCr/troX3mjV4LwapFk4seln1YnG6
jsiKChP96Y95rjFhclYVj9Yd129DLthyDUEdPuKStC5r5LJE8poFjUv0br+s2tHMDGZ//wzdvdgj
LNAYpydoOfjek+WitlrDCbML9rwLovNhm3R9u1OfZ8MTthr9OmSWNKICqYH8jPoYSP1TkRAkAbY5
PCPLzrG1m8TLyu/PKPAf2jbTNDmULDODJ8Ow/ETPe/0QROREBp/KEngB3VdweQ6NjKyi5V8xVMgc
5Nx4oYxdR3N7owZM2YdEm/1EFwAJfDdHyyZLQ1UkFvr0wgzb2GuT/2D8WB1AAwGAM6aF1CqFMPCW
tt6r0QAg1+kcd5JCoRXSWk+UbcwVjEesI7Sd9uIReAdKVwohMNxlTn42D95G2u91Sy+2YmnnrXo7
jG1zmAZARXHaL3jrkgVnKDEbLoyMMqXt2jNtI+/J5+cwGyZLcZMXhyJusfV5o3eh/HEuIIFdk/63
XJTXoeqZ8qxm+hwV/EH6wDTbrATpS47pHHNv/2ZozXhdktXYuz3hstBASClJYFofyrr/VAx0XnwN
zU+74jAYJ93mwMr2VBK6Q9YLub1bLTXFCWfNqajokW06/z3qYCYmvUXaiOvk7xmSeYY/FapVulyE
5IXpdvSy5SySYTlDlSOPyYJXskhtDPRrK8gl7L3t8q9+Fup7VeOF0J4Bmgtozt5hQucwz0b5mox1
+YpmHP58kXNW603zdcmscQuZDXrk0PzUhlG8kC+rk6NNd3TB8AKehxmXaf0FaT45xWMYVFafHEgS
/IE5ykkOUPQ3TY3rqdH75pIu/k/D4JIgLLDBysBSOM8QMOPA003Uy9iCDEhl2ogQgDNaPgxaYBbl
3VYd9HIookMKxm5uF/1TK0OL3DI/VVxQz67wf7bomPe6JLR43GSnMgSeHAE/p/uO+FD21V2Dmh6d
nLYk3c1UjxSEAgiyJh5RdY5rYcUL/qRpl3aEnW9hLtg3Wp5/KroQoUq/PBfseY9oHk9z3n0aPKa2
1uQhOJWLyEHkN7jmapNTdWiYGKFQ1D4SmWrumM03Nq40KLvwXRO4iBcpSaRyZXHNUz/my3kKl3c0
y+PBT2v0jaE2nDlul08kJjZb5dUZpZgQ1OZ3Jx5eK6qP81i6F5vj9ZNp1bdani0RNrFx15rYo7D9
XiwJQzJykM8GrmncbuILA290jeNMeoGM+euM8Bw3PPPcrqsOxor8sYodhOdYnk5AB51ri0enbwbH
3XpYQE1z9HcgNZDzF0B5AHjARB6mytrN/fIrrJbQ3omkCJ944FN+rwkcvUYYB0e4ZpBIHViepWjS
REcEn4PUp5VCz1ouZVNTQdGEhvDRWejjpOkBG3HOYIqCpo9tEdjkXqGW1EcEx769x/ZjB7S67YA6
y9oVdQbfWhVNLtT6YPR+Iuc1gxxBQ6BeGRTIp0VRb2bnZeysds+wU9/2JAFvmfmSTD6juF995xnT
+E+jxcLaaOFyqpxwJYAEDk6NKsDurIcJImQTwqTZK4mPWpiNgrZNdShlxMal+bJeOqICTAR/Ggx9
WB5bbIDmtd8Xq9tfLPtvZaPmxJpdR7x5gamJB5UOOlaUflzPXXQLnZR6xxpy+NrzMRW9+xxOi32i
i9xyytiPNeThrnbeyY6HYNEkJCDErV6cG9SVrf3UdfbfphHVhykqGgL+3OVdLwbm2lKHiaGsPn+8
Cve91VgXXQ5wF7n4forFDEkoWP65JpkvJ9wlMvg5+Ek5JqPg2fgMZvYJ+gxUIxXbiQaRkT7B0egZ
OYFFMZ5p7mU7x7F/MWWFQi6Hd76Ysnvj2ScPEFqjTcOtkA9zPcaBJ1qdO7Twd0zhJDLW6w5uS+f8
o5Vu1S0gOOlOrmg+unkl3n0XDuCmqO30og3VF9d1pxdfLl1qB8kK1yVyzg1o5/s4rQLvC3PIgvLq
8meJnQE3bDsi0XILcf6z5CimNk2EHEfz1+KqlhHT/iVOmvkOF+stmrQIZ2BqPQuPS0LDh9fNyNJa
2YscaYYHaKAec4xA3Dd17QXlIF2QkFkdLpRrL+tVZfftZKNH6/IfGqL2E/qj8qV1wLKPrgMoGhfW
2eJozsRdLKcBjbj64eswGxgms6Trsu71wvgZrz7mJAa152qObZjEWOIM7BuXBjEDTQsc+S/9mCHM
74qSqx6rmo+pajc1Xcuo2u2eh94ioNDOCJtx/OPH0VufOYv0jf7EM2s9KypIHDOOWvI4YOzF01s+
wm1S4M4VEZCnKum1U1VYzrZiVko5ylscx32wGoPLxtHZx8pM1ruiAhhifMGAo01pd00t8clZViP4
s/SdZwRFKkeJbnnVkP+jeTBg+CPO2JGe9Ql3/YKCR/+CFJeID9vLLwlYgFtrdCOz0fonoyDvjIqq
ZZbnhfuR4d/XhWJR9wc3wG+Zb7n86M9mKEkyNL3vxl+htDCrxRkWj/xM4JAEzcOzBBN2QJYPL1/Q
fRvH5hPgvQukbWefJxVTdiHj4xC1v07UqBxS0uULPUiy/eAO5T1KeBJW4CMTJJ7cZIoKndBDnLjO
OYO2c9etHMGMfMXskDSRNnTZTg3tkEkzba7VWmAUM0GRQwRi1kiZyyjVoFH5zNIyoiKvwtkWideh
FOQcMMTxi4XCcE8WC3JHw3vYlj9x4KwwIHJ5A9Vd1gUQvg6mY7TjmycX9cqo3rouwkzg+1f2T4qG
xe4fFT/HkcMibB2iW68A/BCt0WNV78rMNK/MkHA1xRqhvNKnLBfc+KiYONg/NVn4Y8IRBr2UBeKR
E6Ec0uLYCiytL99GIicXb7A/5Un7aOqBO7usCJtMIqxf9rpNdKO+mwfVdI6Sob1V5aORJ1w6UScm
INnRsRq6WuWE9bFipqmklq6C9WS0JwRjmZZZEFDwcXjGCZlsaflAbnMQeGZjWh+pg26edB+rZc6a
1wxqMTMyfSJKQhAWSnOceKmZNBxothbgAd/67Hcoab1k1a6/B2VO3MbsVGLY0P1un7t4ApFjkeax
9P57pYnqRRdFfWsScNYadk+fpLIQy1x0HDuuwzZC4293ZQNpGohMaApaIqW9HIu0/OakYfFNtKdl
qrPDZKb2hoIv4YHk+sfWEXiZadkjvuKbPrZiueWLZh+HwbpVWeduBpoZezwWbNlO0eTH2SRoqQM9
B3LTCf8eF9zSnB2QlMnOTjqY4KKYk3HDo/iKEIMhN0DCvmhuf8oNzrpydtYY4PkWp394Tf39o6Rl
EjOeVsN8KEH0KJISPNFQXPt2BrxLo2qTamCBnSwq755cKl23rl3xY+3Rn0LZR6tXY30HuVQ8k/1S
nUERyIK/iG1IBSX+HerQBb2EP9/mtos4luArRrzAcyh33XjbuDjZvW6m+7Bkn8sZLuo2S+LliSOY
2NbFaqH6SM6rrPhSdhkt82ZS2Jvf3W87MsR58X8Ysg4gxRDPszQ+zz4J1qKpox0Q8BrcGDvB5V/q
hulrTUo0z5x/iRyUvuGjUdo56K7JTezmTWGGzVWD+oILdX2D+sU90NvirMnnj1oYVhGqhhuw3XlJ
T5uY1vwFGGBxSbT1vRhGQgJqOBaVzcDmbvb2KAVK3etACM2ZbRr6tmloZ3uu38p/vPzK2rCOGBAB
CyLlEkaUvK0J3cl0/AalACCtxLPmYBRuhVRl9iuHWWLnkOsWMly4j42/h77869dKtnIhgUpqSQuc
ZK5/jkKekn+WtjPJPaA2ypCuKWkIuT2EI8d4M2RoyKUVJbgHz4f2/oz22+KKLhyIRrODRga7iDG3
QTKWL4OcwqmF6zS/dG1645jiPGw5INViJ3vMYm/lMTErofD3OazIW7m0oUGz2uUplzcnNRyehfbJ
4pwIU8y4D5zWbyNCdk+pnN20pGkdVT8+/AMYzI1TRPUuJBKs1UR2JvaG6Gmf7BYn4vQRS1NqpWni
4qQOclbX2dOd5rSLtnqrM37G8F1Nn6eShCtV5/L9DMQCWI/EHAgNWiqi1fT5vQHBshfTmJ9T6bJD
p5LgXQKVbGHyBLGae7todrwjoLjfvpmJjsIJEBXkR9yDQoJ4ojaZMKBy7MckRps4b6NXqunT4gl0
ddaM0Xwcl2vRaD+iLC2hyEO1qDl5OVGJBiG26gAw4ChGvMagpPy4uFXayOwQNTpnI2OKHkDOXQMa
XE7vGQkawskZu+pI3EnUQ38bmKC+2vbcQzskfS1pdhjl0mumFdOdH2C6rxi0972G/0N9NqOD+ZDz
0QiSiWjMDdSitOgoaBoI1PgsufrbjarZMjraN0qD7tauV1LlsF9aOQfRrBq/Gp09wOJhWtrgfT9P
qADmkewgA/ZQjD3yFrZZfdCLpLkOq3OvhJ+98dQ3NsmaMNJIOeavfl3cBqsNnziJRHsNEDrksIHc
Gs4AJLM3ZvM6FusPoRNSRTcJqZ0cTnpzcsO5qD8PVGe7sjCAU7u43k2bAFASrrSLUWMQVbJGq045
2HrTzqstvrNkzM5GlO9NEn7gl5FhgmXb4FxSQP6Z/M+TOa+7gbJ086f8A1uEdSfFoDb6GOdqHvBP
OVoyqg6gQ750hEFI2TdV42xXvR9vONatLXsUeVrJDHFR1ULNiGmt8NKIJBYAh6LI922Mu82iL/g0
mAUputKvpxbyStqLo4ffYU9ZB9Iq0ptNWPstbMgGWCPAljaQIh/jP1l0LAQgntJxmM/bIgMmxlY1
Xl0w4iicEUEzdTxTS3rniqPZLjXxXqYz0r9m6tD/yVdqIZWZsZlFDKYhxfSWXHyuk2OWZQS1kRl9
wF7OM9dGhH76+HC05o/DkDoGJVE+n0mx3ZRyqr4YMR4xSEwfrxj4xDuNr99xsfqkcuD5x4GxQtbf
eKmbr588cpuv6q+hd+QpQTG+KEQcDixyi1AeHNWTK/dy8gemEGNoNqd8Kda5L8PpphZRj/oJBcFL
4pNvuBiRYPw2RRe16DPN7zHjwpGTOvQi0Zn4vugs5NJ67RBkJIzIoTEJNXrguSCLNi7SkS39I/xv
Y7Se5x5CfYLEa2sxZeUHGRdUE2g1ndojjpj0z2XPzof7CDATBhoacSfSdbb+MsfkDbGAJsO532md
C3cxebN66JXm0CHGtuVLlDyGHCibhG8hSwFWbQZIsE2IZQyeq9Z7TRzd3ILMQsPwzz9Ur9zeKfYf
x9h4No/8Wz0SHYycM6aNs99l96xv+wMdD9pc0yzyMx1NdyOmsNha0sZmy2Wq4KkXDS1pUaOW6Ov5
ygW5nka4JYSg43Qp2hgcjkzEcKwYtkODEdahf/bO2IHMMCRFr1pLCMraMvtfXbKBPsb+RaidDapL
KQSILfENOVK7h7MPIFcuxpBg7xsjkuPK+Hs6GTNZg1IOnYK5w0BANriaWDtQki99XCCmIsjg8zQm
VMnSQ1xyILZT4AC98hanUXz+eKjPSfxYpFlcLTmGmkssHeMNvLNDtSTPBKPnI5YxrR7Wc5XmK7Sq
6NnV6uSg3IyuJEupV8rhqE1OdsS0dGRQ5AQeCOOPRWBZxjJFskzKX9Wy9N8L2gRguqvxJk2GH883
9ZBTjzuNqBms9U5guAk0lbTtgoq7Vb1LJFKBPBl4rRwAM9lZUUqecsWU4qAssutmIusYdbZuO/Lu
0pxfRFjpx1Ez7b1h0pNeOJ8/QAGMdMn75R75d4RizZMJvWYnjDS+jPZAj8aGlxVA9Nj8hyCCNHMu
EQZb2z9z0qYCGurHzl8j0MOTby+fY9WVaOk77nEbi4MJD3nXOOChJ9eyHlaSigck4JgRCmmfiws9
mgngqUeaQM/dIISKr1xIt1M1W9XHMkrLE1qA+swFyw7KWXYL33i5qKVt1/U49+2NfSulp9XzCKzc
c1ElzEzozmzV26kZtJ1O5b3xBD5IYhANHhLVULSovZu8CjSUYBL8WW9EWvdn1KHcKYCWAjMFqRUB
XEJezgrX9m/O85plo4SZpoymJoshTU+VEctuZRe9dEknIWnTNfKSGQ4WaR7EO4Fv8ptsnzIKfhsF
UY5ZFxfBSODiFhE9iejy7swpU2oa6dyt7NXD1ls5tvzp8atXeougbF3wFH0tcmIsSiubzzzc5vMk
VUuOXRonzNHYL3TSdYirS4EdILMosPljRnzuMIgcEBbOTNIayY4CL9TCEcQtg/2M39dRvYtc63mO
aouxbSqug5wxx7XVnSEUbpUNrRLLb1daWpZ3dtsejbT1VxS9REkNmNmnH3jMGoQLLtyybZt55mHs
RtzHXoD23nlpUvqB5HJ+55HdbBuZw1Xxi99WDTMwy2Nz5SA3vDQVoozlFWbAeM0Ta36txlQnONIF
oTXQO9UM5G1Y+RsA/27PpGXtoFeFxbWgf6oGHeoouMqmiZ9ilMD1YiZhBW4S3czifioHBiBiNbZh
/4SElVDAwpiqA7hCcQL+dCJqWwSrLO1lERNg3dGf/IEdtAhBj0uydS6fuqEbLTg4kmavNDy9iJeL
1+4il4prNZtuH3Vmf+t6eFCwB7V9OSzGBR1MfFw+D/3c71yK3rsvF4NOHaZtkos6N3zwvEw/l20z
HyuiS8Y6ifexb69k9nYt+ESGb5CD4zsdGpYaFFltFjpkze5eyZqohYfNww1EhMsj6uYz2N2uRfde
25rBf3sgJmDN56cKCmju1JjoIRjv6lqsl0T09tkwP08Zs2BDXgZKZaD0BnM3/IqTpDlpumOg2F0B
A/bwnGFCOtdsQpjjGvsR2y2TkP6NsMTyxY8TQJ+xjjej64MuNeDHcxYE2Efage9q9sdsRQ1YxopU
09LBN8wUACqB3OkUrU4dqwqqfqphfHmxArbLpbcsMi89eumrAw+kZngVloIDOu8ao3NlbiFWGCOk
0KLANu42uXm5nr5XYyu+oqV3yTKrIUH25Ef2I1qTJM9H5oyW82NIvgJHf1sN6UNHB/1wDUhsWYXc
Z5F2aS43Uus6RM9xg3E6XczvaD/1Q01oCHy6Vb/7raggIXYdES50mpD9JR89p9yO6k3i2t4+mttD
Gos8WFc/QRHjsDkJ/KxgnyUiTom5XN0uUeqtb7r8y6tfSC01nSVAoWBZTt3qwQsSGbS2yjQwvSvu
HLjS5jxk9T5z+/vHwQ2ARbqHi0J32o2QKDGTQxor0aRqEQOpsyKaSwZaTXO0kTHvGT08g9+YT7gQ
gPFFeX1CTvhXzNz8TiO32XFy04+GoK3VZivnRAgnxtPM5P1JzfmiqkFp03gHo9d+JQnq9TH022d7
IX17LHRSsaHqRo4xfA45jiiSXS47cOpVIdtwjQvismYmSrU6HhWkwpRxhlM4AUmSpyNujn1D7v1Z
FS6qhGH0aZ9aMyPpkSitMdaI/LA84mRjjQZxplNy0m0iqNEGlFX3jFGWpEcYNI9iQvLoooonRyXq
oucCtsLDdTj402d1OVHGdhCvqx3QyHWlNA2m2RriaYa1YhX28sbedvZAoDxRL3uvSyzSZ42UQSAG
3mtE+wDvo+s+2dI/rcBIakncr0mUMNnLxs9wgL0jlOuJCSgX480pTlUlG/mZ+Np4uArU4D6iwieO
octJHUwB37bxbtDWZJcApvtUO85XO+/WXeoSdtKU2fRBE2Ny5V3kNMlqkYp13oqYje7xcea87ohR
u6tF1GRT+y05M7g33e1kCS5xAc0P7iLS+smEisHM7apeVcT9TdlEtrBm8DRZ3fWE9Qn620B4Os30
Dk80PL7DQOqb1zHm0vuivuu6/+hTkm1pRZFLLZ+bKpnZj9Z17wjP3OkuFiyfztrjE3l9aHSqqQ5m
BZ6srfarHHnc1skwbmM/+tuaQHvoZE+ubEDiw+7YVxGvKjyTWsi9nI7UT/FGG+IfpIk6+4/nfewU
wf/Mz3a8/ws92zYF9g/bNCgZxL/Ts1MLve+0GP5uIcgJi22U33HpvxXkCw/YmpH2KSS5GpaSqoH+
BH0JRYsXcJy2d77Z/Chg4QS+nvc87eIXEzHIbTZgZk7C4Rp2UMz7bOHXrjNvy+DZqMHKOhgGDHik
ZGb+ZDwpJ+LSYkdkOsLQyIUIjRCzOqtFA8K+das2flLhF2tXGLCW2VCN21SG41WFdDAd6jjDkXCh
WAQdxxaGUYtG8BfoAqvSv3RynEj2O2oE2JOHeUX1n7fuQxen3tH0AKozTss50Rj/s0WaU/PNpOql
o+Y4lwb/bcBX1T/B89rypee7Uh+Lk7ohDOP1f/5W7P/GNEfb5VpU98Kwhcv38+/fyuqNQjOBRO+s
GrF67o47FP89s3aWspnsfRQyEQXI8PszAzIot84UBuqP+F083OW/leeA6oqMrN2+0+y3vO/gmY5z
vh/l255t5piOpHapf2q5k3eJijza6NLiJRZNv8K2f0ks5q9bpSyOCHfeDuiVoKPLD1WQifoQyfw/
H2JN25g2aEYrbLnhqLURZdfds5rL//lMba693GHVZ1Y7tjjPGd2rP/znz6nP1B9Wn8W6U38k/vw/
c0cEmTT/FiZDTo3pCMtihqajNDb+gyEfhT0K77bJDzVtkokD/dEFzkCUEjCBpe4eudB/lFH71jvt
CAFTUlNXJCTb2MtheTbNGS/UEnQVrr5hdNjhR6RguS4p6Jwz40w8TTOKgp7Owt5mH9/0ogQiE3OQ
H8eNQwSFNeHAh/YJs4DdnTY9Jq1kLreahzuFGTGd+2jMgyw9VvIgnfn6sNFjB+Yp5MFgJrtOVSAM
+LqdrwMM8KGO/n82C5N967/9omzC/wyauL6he6Ypt5Pv317YF7r/87+M/y3MZOAYbUUHDa7xIZN/
a7V4DbVHbGvRTp130nlGVwRXLPawTls4mpSLTQ8/J900vcgPYisCQ+GZRKKEZgslLEGXmHSkni3W
+jBQVoFehvU56GjZ3by5Ogu+67KIv69yo2gRc5wmb/7dwOIX93NdOVv9waxNtHM2rUMftaP6nls4
VI69FqdS5N9p2S8vpp50MtdxuHBbxEAfxhefKwGWp9BeYkw0QDdVayHSyEVozCpQR6lSzn+thIzG
NNYBPLUZunOQWyYqh3lT10rVY32pCkG12g0wUgfbZHYvUXKgQPytvtB3m8J+vhVVQKcKps/CHBA9
kUf0xfI5ISfz3g4uYFWopDsOUytN46qBTMY8OINBrpCIelTi0sdSttHlpsbJvzwljvmkTqwwgNyd
NyUkqCTmGhhyiYAFAJGz2UhJWSmP3lQNh9YHm+EUqxOkDkiZKHOGLe7dGvQdSdPEp4sEk6KhOeJu
eEZ2GznzcY2Nd3ozBLN7uXnkfzreV1yZJ083fq0YWQ/cDhrK7mS5mxxBlE0kAbQD3EufD0VDG4+u
63So8a0xj05IfSyQ5NU2e4hfgANuJG/NLRNtD/aL6FQHcPOw5kAFB90/QYk+oFiMzn0fb1PZ+7Wk
KD/JjIMH6eYwNyERzuXYXg2/3ZmGsdya/2LsvHYkR7Js+yuDfmcPhVEBM/PgWnuoFFEvRKqi1ppf
P8sscioF+lZfIGFwunt4uqAwO2fvtd063xfR50IjZ9Eu7fYOpSVZBVRc7m10JYxobSVt/w3Y4xer
qOIVxx5kYTvu7xCc6Iwji22FAbDXMuqHwAmwdVkf5kpP9p4sr8Iao1JbGbW/HlLzU1mWHfAbBAVV
DQC4Sknz6Bs6tJYo9VNZdfZTWC6qnR4An9SuEb8X0vm6vENwu9vAs4+O1WqXHuHbJfHHjDoIq4Jo
Qu+f5CPJKGMEBX1EOz93LcVqfAi0iwJWcqNeLPvRaGC4pbQq2jCmC2j3xy7sxuc+ksKNwH2PTGJX
u0VIXDf1sSTmAPA5L6kkC80X84appLHRJbq9aYN+31fl1yWn1Or9H80o/fNthgP5Eep2NJOvQbIu
er+Yzh1dI88hmwWpwHSYp/bUSKyXGpS6BLP+q78IZ+dMWXKpLZ8j2nRWgXQKWneD3+Zh5OpH/tP7
pg7+pKv84DTOQlumomjj8DVEU/zi+JiStcIz13YXWnuPj77i8pgDEs9eUykDytFN7RfDr79QARvX
ijnVOeScxFhRt2g3S6JagGajAicMs67EzaG+sSNqS0PSSEe9tZCkyRQwNbjOMB1L2j4Qw4LTj6GG
whKV5XxQBcLMTYe9gXbalPIMklxw1iXU5TXnVQL/eqobXWbWd7gU04aM3nlvUFdeBzgT1hgXot0g
a+FBD47ajaQP2G7J4zHzGFy/wBB0isavY1qaT2J4KQd02fDXzKsRGc+CbCPCOOuavYcGLMRMMpFH
QmLQlNzcMhieBgPID4rFKxd7hhIb35hbHXkWiSAnRPuza4hB+jHUkfGu1K155wwG/sG/BtTxFpRE
r8D1FVTWdvG810TH/34g9tffeCZcFGxoJNmkzWgddJrRRF06aPUnL0PgDeb2fRK1PTGyeCrUsNhc
DMaE5dJUYceOpRSJNNmIhbhO77vFk91wWmGpDwJObg4LGWECV+oGeAHxjGKaMOqWM7rD2LvPtXXA
UlJfyrb0Vy2liEPvBN7TQi7AnOQ+WJDkzFmJsryUxtCbt84Sf1gA/T22YFJYq1nDqZe3ag99FTb/
g46mhFMw6HBs/bcoiT7kwu/3g+Q+CYk06GnWsmw1X8fefy9kSngVUcVGsJlfEqqze2gm+ksfV49W
Mm/tWfsczXq9DeaX0A/7fUjSFzqD+Gzbs3U0OX83UsimSdK9E61G9vOzb5DGkESVoGizBBsDUx9U
pamLudBl5YpAjZiy8RLvyG9OQSoZxGQguXFwMZL6aVbNfCFSdwGl2l5/sNQyXSDdMYr9Eu2rYHxp
YoGZp+WyPuhac/Qa04CdX6C3TLE9FaPxMTOCLyT2TjgIiGXSCitBxU/BTMu8q5fm8zroRqAUjejO
ZQm2UOcEvi201lt14EWXZYTLz4mXvLQGomvh3rsm6R6cvkcw4ByyOJIhsTqsXJpaD4CjsRAgTNtA
fBzpXmYe7srYfiQ3/Jo5wjiLGoJ/Z+CGDotXtHNzuiZ95b1qqDdiTHaqv2739YcqQi5EWGxz6fiy
NtRkv3eqzC7mJEx/tSrvYuyN17A0/qgLQgPoW1y6nDqkny57TNEbgg2io1pgT1UHLjzkgNVD/yFY
KJcC2gJ+12C66Ywct9LISYRUrrU636hhSLv3geVXwaYsX5TtUHMdd1eWxhcEa+7Ryds9zuj5Xhe5
dYkzwTTeSEHojTgwvBiQwRxMgBFHIkJqGHVr/MXTxqUrsaZv6JyYU8UbW3Oy/diSTcoKPTsLQPc+
0Yf3MRZQ7Wkw7kIJhRoNWTnX8WN0LTS2xLSSN8hjJZO2wiQ72lLPuSB9WI/yEq0w1JQFJ7rF3oe4
QOGubGaZazIp5VzOHKvz9gunk/UQ1g3Q6TI7BvS47LDNH+YZj55uwnIbl+xz3WFbVIgun4J6PSFU
tObIfvBG92vb0amrzfkPX7duCf5t6D7DidgSDoQhfQA/HhyKIYQ4my07KlnVoaRRsE4AjD+WebSc
0q6459MyHRfTDM+THCKW56a+FBdlydZr78nxHWNvkBt5xBa4+YEXbYf6C+BsXMwuLosmhT4+yVDC
nowRlkjBytVMjlEZnFgCdtiVo/eH46TTJZDlp9osECUYGxfXrd8ZV0p9zW3BXLApM2wFSvOdw+s7
0PaQfPu98OGlVH2awIBEyt0XzCutZNTwyoIXUStnLwMMliblSrV+LD3+2lAs3oUd4oK+xlTZ2Alh
iLb9OBDIubFhce8QAUdrTcO96C1lePH0eZ+TWvBBs1yk5nGZvmuj4isoT7KTyEJpCjfAU9QWW2x6
tEakhqgiaLhGVfYhp4xMjnl40ux5PJooIfBZAAZg2u5unMnSH+fA0DZU2/dxG0mYGbFfKw//Ru52
+aOWwVLKwwnBFcnnCueFVgOEpGmu8GzGKPBH/Sb0V/wZ9EvM0kZIeEsgT0iNc4vkB0fIBBB3oQul
DTJ3l57yugoMWp10Cw4p5Z6dDR6VLMJ4oHpHm6i1SWAChSHZEbTcsyr8oqFuWjfMzJkhITFKHUDr
otZxEpGOkiWe/T42gqcoD46t7EzHxbI0NKStq1+E6cEPi49Ij61dQm7mvrKWZ8ApxAMkkb2e6HKR
+z2dW8k4KhxrN/ssVhTNUC89XdKMFgAReQoAh/1GQJUGK2DvKtneoLcJ677QPllggNCEzgfdSW0U
8c2DndvmQZdl1xEJ+snFmyhMY5hWk/bR4ojd+Y39WQU/6h2Cyxg0qCZjV1KNqAWEvyGrjjZZsTDM
AH81jwtFuEuX5AmySALfpnqy98Os73178q5JaUHKpTyzRdauwv1acC+jmUKMIwNqk5HC0w/Fn1Di
UhC6j5E7xB/buj/RV4y3WiqGQ99q07rIF5Ask6NzSSvinT2bm9LtDSoLyC7ttt8GlWHs8z4/cwZz
r6Ksv9GHYcmCLmOdNxhk8kH8mRSWuNRDSjXDHJ6xc1Ovoyi/rcfKeuchW5tZHV5E7uvbxOq/xJNG
ODx0Oq5W4ETNkuIqdrpdW+rlNbS5YJoaVJo49A+lRDyVeogfYILh6sOsQidI2DsFgHMxj8nGyvri
YoHXRzMKR0IN+BQ3fWQIDgL6wFlKxtJM4g8II9xQQ9+u8CsuEILKu+WgxQpsMhtpPe472jpPIPN3
g9X0uxptz1bz2nrbV/xH/mLM6xycES38fLhUEhOcWAja9SA8kjIVQ/x4h7EZohmFdf4zkO0LyDIj
GZZDoxf6idrxciJWLBs+WSguD6MDsa0up+QZxdvwjRYn2R3ENx1wuRDrJOkFtj+9G1ADP+cjxQns
fXlhf4zEC/bJB0glGyUDIQ0RZ5OVIE+hWTkU1ScboQii7Xi5alSMN2LwILIHw3I23R45fGi9xBBp
rkQ0zTCF0uHQ5U5PrzzIttR50eLg48id4Zl89xZWVqTDwu4/N5Bv1l4D02KMo+w5qTGQ6XMxrNc0
H5NrL4e0JVMwSdoW04Aerrh4aYfMH6A1TbX9OVkE74texmVozX6vqu/uAJnc0aCmCmku6WSwSZRY
8S7wFgSverls00XYt0EmB7gTpRufSLAd64dNUzntpbU548rdRLXvCKRLzggo7pb7Wg9mxP4EZtWW
fit8KvhKQkyXnRxCrHl7S7c/0/mnjTHhUF6GtF2Hc5y6q5mcRoQ2Jn2VNEy5StHjSFEEbDwsB8BN
c3pTiV2c9JZQLzuv62fhxl9MIgIP+TBYF7sf3qUaIUu8x44/8n2a9c7nsfTNxzgsdk2G6FmHzPsY
YNAg2vfBtv1kN1r0tHWbzA3O0OWLtYTeJq7MJ03SvZKOoLi2E1e8Osa5ixJXxtvt+4gyUi47XMzd
3/MF+7tW9q/pvyQksy/T+s057Er7cITgcMrqbtPzBxfqHM2FTC6BEXJTGjWnR/OgOUyENS9vLwO6
S2maVQMJLfOujkIUV1J4qYbQIoUstNbswtrQ0WhbzPEh7PBhq7kHV6uQDiliuKXOwU0zVHRIuHoS
4eH5J2D46NjjsrrWHjqXwY39LWUl4oXi1AyOuQxSkOsMkAFMix3RfJqcToIhNYOkYTgRJ10uTdSt
zH/gA1YPWpHjB8dxEWrpuC6YGNDXxqOYM6FfYd+xdr2JlIE8Paq2XowUsMgedcIEDizuQDQ0RN9B
Z/hay1q0mmloElNcL8tZiKg+9bl+toEx3LPeJ7/AN18WF++a7Jqr/rkhCEdLKgtchRTXDzFWfM3y
XnQPzW2N4mgzOEQjuWmiH+GII8jFwr040nfupq+pW/0RlVN6Ka0m/iC8+PQNnXp3q7yaxUIDFdwT
TLQsLd4teQCcwm4/qGtKoQFhZmblPQn6p4vXnoF+piewE9UTyi8Xryq5l8V5aNLu6rnvceHYx6hZ
mpzDcXogiJs4iwwzGBe44GSYQ7EeDbxwP8iwZpl2yCCdh0jYLA7tZXzTfKQJ0jtNRqipSSfQTbqP
ajkvkmDVy55/kIjpCPzyrhZoXVm9pksEU7OZ+j3ZUteOiUUu5Wq6XH16hCTP0DkVc8/uQW7OLZaK
1BgGJqzhO4WsblI0kwN4bFLMCMMZW1YIlKWKbUOg8c7oU++hLAm6dIg73aDkyDYIwCiV+fAPYi4I
gUzktA2nh3vNEmMPpLPdLrKeCOTN5+O109H33pEQStsqowuiJgNQLBHdNNW1RweFycIrKRg3+sb0
Q8TLuB3w97WFHW8rFNOEJ7L7x5YjFTLQAAdLNNdAo5zWVSNfdjc9eJAttxFvjF/rj3icPtdGN7Mo
hCJAQflT1xJExC6cED7I37aOqd8mDx9k6KXaNupaLIgAoytt+ujE+bGKJvcY/0nRJjjbYE2BiIIT
BTb2JfHJGvI8Clv9qPOBYLqgRFmurj98qa3+GElxUGE4KwgI1SlJrWwXij+BQzSXqSwKbVvnWvTY
6ennZuQkOnJFWi2uEd5s/E81jK3Uc+KzWBLObdZAQsJ8Lyza5ViiDLhGxcyx1kAo0e3osS2kVZF+
+S7N0qMTaMSrQNatK6KNu3woN53D11YTX9kUS7Nn5T9sFi059bNNTmc8featmDvWpltfTETFjFF7
1ZvSI9c63xO0WkI16/CC6x3xHXEnVtHRkcer0P12T9wHUyxVjKU6eEphoqHQaonIPCc1VYo4ncFz
63BFkvbuQY1jdtRnl4k5z0VvKEvEQR6zFOZvxwjA4ihovrLaHs5FKVjSHZTbRbAcPjJ5Xta1DegP
B8qw9d4km3TzriCo39ltOF8tc/wY+BFVmnoxt54MAS77/lkzu+xgLn18rMPgrBZBhFd/9ctROxqN
rm9oDRHuTr55Nqfaa4RSDvI+35RAQKrzckuE7i5uqZe1HSa2wqsWFLyttyfA7KEOhmBfp8hqQbi9
a01qI5he/5w9rf1gl/0HKqoUQ2x72S2ytBhYy71EW3M0U+YClmQc40dbTn5pYOuOkDjQOfb3MRKL
mxoKfsEFCArhGvk6SmrrPrW6CVUIclem03gfjfkbKKDkpGW1dWNdvsZAVV6h/RjbcuJQy9FYrMJq
HCh9M6XQa303D3P8MGpYh3ya5+smkhJ8B1wlrZr5kprh1dP06QDHvLxkkbC24yyQ8UpiVoNYYu/p
/vvU6sarthSH2GRmRU5Od0BimoOhMNKnPBcsFMOIZB8dK3iG0WhHpdVhJf3ktjDdNGsmKmNq7OcD
QYhPYYCnlK+f1KqcCvcMZRprECmhDlCAME6QVHGrMM+T2483U8YzIwg4gkgw0BQO+p6FAr0Hkx86
HfIXnJEIHnCTJgldJzeqpHEboUhtVEcSoF+A4YXbZkc5LULhKMWNxS3wc2R6RV49ZE559Yjtkcor
UlpNFwyWblibIDVZ4ZXJ+Bh6+TsPbsCuWPhhJ6mAbbr+kxLoIRfbBzqNGZlNBFuewCUNrDMlj+5k
IjBd+wnwCOl/2Hqm/6IPkdjHwDzw0uBtQJ2McSvAY1hChSdvHX3rSZeaYVppVFxIEdvrMysQG9nT
DI0WpV65dn0hxDrUXES1DhwORNtcsUZERmpAONQcUsgwP8ox6pbuNCRVBVgBGpd0yZEm1iFrFgIh
k6fM1+2PM3tOwvJyM4zfZXtwx0kDz+l3orwVp8TzaDyQiaSTKXLyhX3sMaOsx5JprN+BLlNDnZDa
Wg1otJX8w/QzYnlCl9aynjBHb7QUu1Qz7rLppCoZ9mJMB/z83Qob+QT1aGCR6xSYMejSKPwqmnGS
MtpkPxe0oDixXqc4b+9UJe29EMYDhkkwyp53q6zJv7lerPGLvuoeFGibEhKuBSGutmZ+1lL8PEWe
B1C5NPFMCtu6gIO9QZ2CJaOWHE+5sE3lEneYghdr0Gd7LTKv2s36GN580hh2RQGIuw+f0WQzsbK1
x9RGgZSHy3sJXNxbYcoHkXrKJHmHMwOoh6+ll5b5/86fg+LiBSPMCjE8pgk0zyHn0Fj8FJpJyuw/
y8s/KmkDEnI+oW5Nw1lXKg7ZIgGSNnFux10FovPYMiO5kzGbQRNd6jNBP8MzRXm+5YI2HYqpkThc
gr2nIEaS32OBbDOQCVZnjpeRY+9UJe7WRic8CF/f964ZNMSDBi6dOf1jM0f5uftrWLDCcgxnFWa1
FAvZm7PWKgpOQbPmU7Cz3hPGZT2QUes8NUm2apGALlbZ3Lw2qG/qVmfYq77ERO6DqazRqolohWbE
3gWOqACcTKm7bXwK4AL6Fyv5oN2TyBNwUNFA+cv5ueCyJ+k2f/ChJR9Mct4mUwCxATLfH0uLiE7P
cNBbzdTm4mhM91M8voy4JE9qaEeCUVIxvS/guexCacJQQ+RQt62zDBmPvM+X+QAJU9MoSahryxOH
OnsYUiTt2/nNK6gpIz2xkYmJMNmJgGACzPwsBJjgrZWCXGnJZzBWrGjxLmOrtxHGDB4iKfGsAV/k
G9Z7Soh9nm5SluOkAAVJfFB21loW7lHuEYdspeUGtPF333LXZd6eKeqNCafgf4/q/Bpl3acmG1u8
WbUNibjwb7OPbLC3x1OnWzY7NI4rRD3Rmh1hXCsaZyhKY+eM4FTUZs8e2LTLcCoqj5xatfQZ1sAI
7FNqXMSQ5qe4CiyBjIheaxcjgDHltO/HYEwp6KY5g7JDj2qS3/mgTKQGpszRNt29Jty550en8i58
ZpF2dhj9LnoSOGdo4i0ey7vukyCKYj+1BKPCZXQ3tFcAFUp+ACWq/Nb0r/zUW4OE7HtSdPUTzfM/
izYV+4bryImGwbYMO9xaE582I+hnk/hZAQWn88iUYZGzwdAyn/wWomBfjwQfxBpNBJVl1BgxBvwM
e1saTZuJiuaWq9dwMqI22yu3TYTxn8l2epyYEVFloGNcxjpJGIN/mlTjLEs0DkGjJenKiy+lHJy+
2joAL4+21DeHknDVG6QBM73H1kStWU8E8jcLcFMknaZBiHyxJCWyQgLUEopwpUq91pN+PL8Z6XLL
oAKecl2VaScs8vm/2/446Qir+8LzcV6KhuC8aXlwx9g6x6Z+b73Y20B5JW1PhzXdSCnbAjpkg6bY
WyuklCKpEEdOJyVDuhWZue2RS+RWZzid2nEyxyE/yDaOWpH28vTA4pbrdsTLUO8bT2pIcmc8Ocv4
VEPD+qkJxsTRX+OcQ+wk5xeaFEYmFpU5o4w+jnnTEQFi2mvEMguOZ03cBj+fdgGq+G1lw3sDCUk3
hT1vF1Z4tlpJFUdqQRNZDpnpDhuBe4bDvtq7ck64FID4HYta3aqyxvd4k4MdoNGTY2ThgycHcH4w
SsJFPxQLJbwMm/CGsCHvnqROu6a3jYl1stx7D/TYcikXQJmPtnGH8kG5wj1IvHQ9lUs8dMd96sxP
jlmIS5IvNgqZIVq5Ex7XXDOfQlZkZz8dGdzJpSf8QSWiKMOuDbebQNTa39rofQ+sHVaRGyYXMrqs
fRZZzzMY/mE1yx94lEMwoUECWZFvCbCgYkzHTJmXDFllaUZzpF0EFR+RwCldEu0YZNCgJTp4oPFw
b+vAp6PuFrvC4lik+1E8oYmMDkU+Fmh3nA+D2TwC/W+IcriY9MvOyoBP0D2YkZ7wT68MPsaaZ+yW
Gr2oG2Lex9EZeHBQIQraspeqBkPwXovSo72yILM1patUcWZiCwnJ2yWlMYlaqWrMkZxBvW47hzUZ
y0OMJXBcAmMfGOODwtL9SNsW3vw1k90VCmY9XDzo43bIYaAGBDOcv6YRA3PPlWJLawGDUUZifOoi
zcd6QmC0Zln4Oyz/PNLNPFuEcdHD3qpw6h+a0NBLKLEFS7wOlD+BOZazCUrquBEHCBdwZ4EGIbKP
sJboyNhIhlgDSTlqB2Q8QH2WBs0fAdeGXSVtevCWRooy5WFqLZLxOGtQHfMwhpKnovWZszVN1KZu
XXXXEHcSISYECTuDIMHD41QDwIcqoOuRYElV+R3Bmu4ur4CTrEWPX6ED61QQQJlFXzJkLBBKYuc2
lrH5pvqLaqR/aYu3ux6t8GBIP4im7WMrfsrcZbiPwqYgNZrvTJaUl8FhxygDM7yz277rgvpjEwrj
ybHNArCQ7kBoBinQoY1Ye2Fs7e2l+DrP7K0DgcQI1msk13MtLW9NuDc0zg3KX571OmGFOkepmojE
UThdwsjDXz6aYrP4PQ54WtPbpcK0tUB1Q8nsVvjohwlglF5QHhJlsxwCN95VAg+EGhx5jrKb4r3R
o3DI20h+yJynLXG7pQvnX1o4P8cgjo5qix/pMRFQ2awAMHlsSuAelZJuwRnSZRz0mdZXD4bWB3eP
ZCzEnCjPKZdXJFSumUBNlHVx7pgJdQFZvIUamx8IHH1UQJ7OnBHR6eXWhfBxq3v0xGGVwGAHxt4M
5AAAnYxg1tC5WOR8QqCaOLu1dQ6p/x8UKciSFd3JmM5/L74U/m8aNwfiAaVZ2wdg5hn+7+LLpNNB
VdusOXQSiFawQDeD1J+pIbeH77fUJvOnmVy+E+cLsghlGV4NTml2HGvDY9LJQmwbVXd7EOJAxYLT
lh7jdaLYzZmvkm2sIoPHLSq+Z9QUNKTJZ0hQi9Q5lPMWzE9YoIjKtbGBLMVViA5df5111Fc+iRxb
tfRppQHkkhha8toxGRi0U9smZ5ow9gucZ9y31G/5XXwqU1x5O1XT1dxg/fffnKn/Lg90dMvQbfnl
mQ6nqd/VxIKFk2kn+bAX6FHRzs03Rw4Vq6Db4nAsYCvQd+qB0nVf/ZZ5kKO57UkNnZF2b7fUpvjr
gcxbWLhTfN0YWL3fcsVRlWKpIJ1F3SX+yhv/saluoaKyN1OZt2u1qYZFvkibHHR6viebvBRnHYdT
fFZDJmgMAHnlWiE98ZMENP8Yftxn3FsT+6h6yEgyjAEGmgpLb5/Qfmp3SBbuxpDUF7UZw6B0EUNn
p9wC0ajuU4Pf5d5xMqo/oO+snIRCcNZqaDtpPxmXvkXmQUEG5wNpBfVW8+OQevklaIEi2A3mIQvn
o4oYVnepnGE1NA0kcDc1Pvx2fwSt+y2O2DQIOYTkiVDhr/vUn6q/WJKGCRKl0a1CEkcox0/Cz1CX
9WjrJynBVvepR39sYsfCtq22327+9rjaVEO+QDpWt95epx7LY6ZnaxY4ydUjA1Qu25tlo+MHWNM5
owMkh9mksrJRN0NTyl4ymsKD/JsfzzEln/zHJq7M42BTLwwbmVYj+Qg9vZsLYC+alYEOIFRuuoh6
W+Z0GbK6ACttVi7ThSLDdDGQwa/h2ZGyIu/78cCPzUQ+ENnmADPSzE6J5kU3M2tuZllwNWmie4Ha
hYtWxqzN6Fhw2WKQ5W+9fssmDeU8RouXA/GZ8XGRbO63zFJ5S20yKy4AF3qk7jlfkTLXDzOVIAR6
LIsKH2oAqtgWGeWcgD+Rw9xlzLGDLtoBqjyDlBeHEADGWXVvbJ/ZqCQUimgTHJxbjUxuG4SJtcnI
P3zIZU4DKZEQZqSMW91HkWe4//35wvlddu0YPpnstmsbLnNT2zV/VRMb8JsMO2dVYmTNQw646U/t
vgAWfGbmFr41v7E2ByxlOehlK1wNsDkBR+bYzck+MoMNoXLfH6mGGkMUGYnJjiYvxZrUKQ6s1Gi5
z7rxMLaV8QCSf7nr5rPaMPHnX8cy2hqyaquGVrZmQlmD/X9ujjiHV7HFAV6nL5PnZN8iC7Ubznyp
LKN9GHW+cyOg6/tQRUhYO1iA6i6Y59/vt9BrUc6kWZFXzt2RxD5lLaPuYWL+oJoUMlm2zxlUlry0
ETMscsHn1xk3uShP/0bfbf2L30MIlDeeKywPIfxvv8csuoS2g23vY2ZRt9zzzMdwxDiYwlHJEJM8
qrsi4EDnwm4+/LgrKQPjEE9IAlP5R63uAp5gSouGnf7bIFvvqh0XsMcdp6U9mUWeTmRV80Cdi6nf
JHCvV61gHvTTQ1yh2x1RDNPezsdkW4NroikNnHIVySw4v/G3f79HCmmsKPFIkyDz9b//IZU+/HNN
07B8x/I947dvwE+5cOleI/YFsM4m+6oPcKTUUIsslZGJ8/dtdaebRoRFIDpaeUybdxS3I9ReevYO
9Z67R3ANP05txqV2BIdOLBgTRT2giyyTCcswpkeXq9FTdzjTiFk73MmlDmrhhuRC9cBPz1F3/vR4
kPsB8LvC23ZWEe9rpFh7kXfja5anGF8i610mTPvsPvybr0p+Fb99VfDKDGEgTNNNoZxFP1kBAntO
DX9w7D1XyOTIkiZ7BiVBQrSefQ2jxihBaPPF9DYW1qRo6P0X9N3gqzCZBQDAJc7VmMm5cF7x03zC
7YB1oaD36GcWxl+nIkZ5CjfTRDgCx4Z98+RgzYnNpCK5mRMLqXZCod7ZpVT3yEeNxyj2lp+eKV/B
J1HbZi56L7LkXRQlzjHKx4wAZe5Sg0E/fvX3344nHSM/fzuuaegspE3X10mVJV7111Nb1SHAHcIA
gXNXJNsfF2Z1sZ3ZXkcalWR+t3Ahr5zruXpOFEU5ZfThVU9s9NQuht9w/oPwOGQcyTK8EEoLWTZO
2ovatFE8bURU5Xu1WRmNBwwDearaNKp5uckXwqQ4vKi7uvCTejGMEP/6xbJk/PnFQMh9fzFiwZYb
7cJH9ToTGcGyDxl0R5PmZOzF7UsMLH8/+nhmpnpoX3S9R/VWGx/S2hlRAcy30naaZ/XUvvXSVdrU
pHLLp4YJRuLZDNF6yhfKsWyhVpNCYPmoGICM16O5f3uhwvQPjukXD+q5XoXsNMom46g2l2kmN17v
g43aNLQBhAP+p7dXsjTXfKa1qx7Taabu//5X938/fXDmcF3DErprYaXTrd9+dfnfudMU1sQxFXCR
PZQUakikKrjV4teOpQHFF8S0qBBTVKukwz9V6DtvZYsfgJ0JvpLTle+GKGDN2CQfPcLFTphfnXWh
LQcfLrBjAnZHlUveuOrOq1uD09KuJKHCTJCZpUH2jBBguKsB5s94p08n1oWRQcCXDzDtHO6NHLq2
+hK79SbGlXqsZfxVw251G2tx8qlrgaDmrsosYybfItm78r6kmYtrrPkQTdzxkuq0SoVUPv7YrNHD
bfqkqta1tP+++fU0LMFq05C39Pa1W+o931iC06qu3s+Dje7XaKtNVy3PBLaUl6GsxQ1BDauJLmg+
YHtqUAVR7MomIr9qMXxALbuXKPZXqhjerqfvsW8b0syGAj2eK9OOfTl4RUT1xauBHMcjOYkx4pRV
bJI6v/hFx0oYrM6JdJ/vQxGj3FY7x3/+4jJr/+e/2P5SVjOofnrkv27+z2H7tP0v+Rd/PeO3J3yI
07j69jX+9LfPuj7vXn5/wi+vyv/7/X1tPnWfftnYFvSl58f+WzM/fWv7rFPvIPxWymf+/z74H9/U
q7zM1bf//seXsi86+WphXBb/+P6QvJzKw+M/f37574/dPuX82eZb37VfouxT8fX3P/r2qe2wk9n/
RCzsub7rex68Lw6m8Zt8wP6n59gc4o46ygxbLjNZ7nURD/E3DjHGHpdu07Y9m8V9WyJ2/e9/CPef
ZMe40ldpUTV3TPsf//feHt7O3G+/Fl/F9+3/gB/8UMZFh7fN/PUETzienCcZQvC+8L5Te/z1BL+4
QV5ZHVWvXnQ7P8hIZMO2gQenIuT5zeWOo2iT4R+8UrJZ4BR7SnVePISGfkQZu6sTs5WXO+dq1URl
KcgJrpt6pfuV+aZ/QUmU7vtm/IoMoL0vteDYGHH9aWDqfvry/8UHsn69nqsP5Oq+6bF4tx2HhNBf
P5A7ttQGwijGAOF+0qTM403rgWPN8/uPnlkiy5jdFKqi1m7IhoCdFJbjJVhSHXUVkcteFh9wpl+S
NhxedOww96BuIeBQ4Jgzrg2VQZR3B2purfg4ltQPK0hO/SUnwyhyyp3hhOM1j8t6HWC9jYh7+jfT
FrWm+HFhlh/TMk3L0k1TGMwrXP3Xj1mys4ihKWk8V6N9risCgbfUB7427ZDs47gDDyqQdFJaPMe5
JfZ2PVdrJYLFNtXcoTIjCM0n0PHRwah8dAkUC54Bb14SiBdeZRKdmGvTA6d8yqKVkwWriI7KUQXt
kAcKZaUmBd0LNLLL9OhzZe9xmjlmEN6H3CaIo6RZikbThpepf6uG0HjtEkx5VjUUh5HpDK3f4tbe
yCOxSBj34VhkWnLoXbI6iesdzm1WnKuxSQ9gIGw6DsKBqwSaGeV++LEdHJikkC12anOCPcAiMbOJ
ZCq8sycXqRmoOETj2jG1nA99jAeRHlZgkQ/o3mhYL2uNlSV8eZFe7HT4PsRG+2+upcpK+vsP5VBO
JbXAdbjw/fZDdQLLMAwIIKtWl+8ai3ylrMImpcVDdvC0A8Q1UnfyxLw2jgvQlrCXs66R+kgau0WI
5vQpn3VM4GZJfXHuw52HwPlJD2qil1vnqiUaWna5D8QawbdhVsbHgv4lnlRJ4YlbQBMpniVXqur+
/lAzfy2TqX2Q/VqYvnBsYYF9+HUfrMZqXAatTdaZbjV0SENYFCgVbmPsBm91aHcC2PDmr/OC2duE
CN9XBh62Ex70ak0QNVRkeHr+tvRJ7jE5WBzP/KhYL/poW5fJbLOLr82Xv3/rxr9460xtPcRg/DQO
NvVf3/qgl1ldzxr5O36OAWdyjoNIsvcjFJJVMXrnqpvhMdAuW3mzzNiZwnWVww39+7fBufrn6bX6
BplrUTQwMaZQQfjt7NtO49T1epKux6b2cdMNMBnnrDsbo3gHkaS4KPJ2JG/NelHv26L6ANwFe7Xn
Pvv2I10F/1R6NFjVLdWVVLdCx+03xuB4K8UCM5q4poLH7yMDvPc5F8J/91H+1TcqHIrOkK9831KL
8p/WUW3hkJhUGem6/1/CzmvHciPbtl9EgN680myX3lRmVr0Q6Yo2aCLov/4MVl/gttSN1kML1YKk
3LkZjFix1pxjkokAOKSargbrUZGscPnzf8b9pf7zp61t5Um29L+LfUzx///yx8W1llAX+6LwD3/O
CmCPCT3jq8YmtpnR7z/so/9tIfDGc+4Zns3ndv62ELpxINatskTkTcgItQyFogMFYyqXKskmg7Cq
rPwSkkoenJoN6v23rlX/cGYZ+x7wtz2C6gBwhe2zBuy/b+YwHEa3tnqBkjd1GLNln45fGbHZEDbI
Pq9fBxnltiLwECJvce/l/fQPj8/4K0BjX4m2TsvbpEZhl6Jv8rcXYi3AMFSSZAzSmq9yY7DiP4qz
AoGHUYM+8lv14ZagrdZAy64KhRTZmh8QoltE33RPyz7bdp2U5AmEfviPK9T5wVjd/O835r98Vfut
BPyO51L6uH+c/f+2zFBMmr7ZLTX3zpEVjv3nRhq4wk21r5ERyJwHm4QoPfs6F08SWNg/dZf+85ti
nfCjHceGuMSI5a/flKcZJJeaWG+QX4HcL56WnGRpW39Bqtn/dEsSC1TPpLgd1Y+VePbEXTWTDO2R
aDVhXHuEZh8qTEwAzAGnDD5GQhuJeKKnS5sE7LLh5jj41wb3UYd3kwCDs8+mowYsQQfMyHDgJ5LT
07Vbkj8HuoD+FGtV+8pNbAt1d7NvTYkhtljUzhviFUMRrv5hvGT+55qlXUKZRVdAt3zT+NvWVeFc
aId0xexQcq/ztp05ju0pV55+a3kkJ6/5dAZ1dxknpRLihp8N2Vg/cLFfbbWsL95ktKEpsulfFC99
QGkKxPOM5kXH/J8H/3AQ/3Ucti9wj6kOp7BOsctY8m+fd4NXnS8cj/8qmFDMFkegCtm1tHqmymXw
Ng8u/smqva3l9Pt/r9q/clD+38/mR4Ka4Ly09mr+33ETrsAIXtpjG83FGBz/5YbbLAw+yhrFMx+Z
l0lnQPC/f6rxX35lg8LDDQyDhao7f/uVh5TADJAX+49Fnq/eG3iTu54CpFKAqAIzq34tG9HH9gol
fLSQi9guZuJaD32Z9xEwe8GkuyCNXFmn/T7ypIjTlPIfTuP/Ukh4Bq+0DTOL09h29mPy317qoVHZ
sHR8PznDuI+ZFiqdN+6yo/uDcDBxaJ38Ec+keii1YUQkpatIatNxnPoSHKhsncgUznCoi+2jQ7Bz
s4xS3I2VQtiZpsOTvoHEWfL6H77f//JUPRSF9MaYn/znVtQbYJpxbQu+Jx0teDGVoVswkRt6J5am
yE9bPfvx/36m/1kxuOQvcVYE+3YN3H//UP/2VY3gd0tGkE5Y9WQQV8ZPUM8DINXlIYCGic/ci4TX
An9NSbGvMxyBhbikvt6FoHpwSvr1/aCXT6vKPoIK4sJusMQl8WZVGTJuRiVjWuB/riQshh02Shf9
f/8GLouez/iX486lqxhYFI0O3grd+9vrUPJ4hkDSmSht6kYwzg9yQWqNnvOABpjzHkEgyhT4G1A/
bsjNildbKx+ng71kKs62Hm28neiWaBLbIQvK1VSF4pXwvanL/bhf0+s8d1wSqcVGgEd93w101xzX
7+PZn5qDkeEc3LjGMmKhtWwEN9TV58loCE60tW+HWWVjMFSDoQAnqYJSA64Iidujsn2+RtMPpe9M
McDCUkMwV+DMS3O0bqs5YOGl17lNL1ITSd9sqL+YpOF2U/mRgyO0tPJWpIWCvvo2EZOWTK1tJsUU
+PHcbVZEQkyIpnhjWNWFKph/NJJxM97Xb9VZh1bN6KWpuWM983oY7eNvd6Yqge99hwzCVsGaBIF2
NXfaddP/8GGKPD1wlesSSF5Nwls/EI5Ru7GfAcVYoMhYZrMi+pXEPQXvmb4UIH10N550dzetVqfc
nq24bbQqVLP7ZhaEsGOuIgLZS+iKN+eaH/tHS2tvxv0Cc+Kpieqb2bLKBy8tvSiziFPVTPVq6Xi6
x9VVSSW1Q76Iw9gW92CzIb0YbRsiE3VCzdaKozK6y9SKJSrHB+Wi9ukMUJ21hN6RNgZxM6YOUhje
E/J3qNRGILg1DhNT5eUVWPsHjeEJGAS9U60pZx4tu6z3Llf00EttJkvlIE+YtoufN0VYLw6eyssf
Ya5parcL6chRhiHVtfwdI9KaEMW0z2rGDj20yx0RMeuN3xqR7NcPhdk31gzodXWNMArXxOgCTuV2
Fw6iKugbal00NO9DSuG2ws6Hyz8mzPpy2C/F3ejrLgMXKnNqQpotlDWh2rEV3XjeJOkABFGzrnN8
sABmIk++Vbm10H8Nvka3F3c49gX8O3ISWP+Mnvymi6AXy8y4jGnlh3lgfQe1/4gMrw7riiijK3+o
QBFX6wOifgOLHP+BoVkeTGYP6AT6jxywpLOk82XTv12HaO3CJDaqrvIKaiJLnGnlaw8vM5Rjmkd2
E6D+YBXMjhNVghlHPTDpBrZOX55poOXsl1V1Iu0myuyJ6B40S7Fous+s5LtHo0r3GNxe1Pi7JB3Y
wcHg274UiJOGMZOJDTg2LDCREcqlzRGYxE+x9liXyyHsDGEenXG8AOHcDmg8yNbZSH7UGE7jVCIO
p2/IbexlZSfDIOZTMT7MsoCpwn6CYBZreuKo3Dz1BLH1m7EdO696GnG5JAwvmCCfhUmbCr6/exwX
cZYVNLfV9CcGhG4b690M1TK3iiSbAwK+diWMwk6xGfOX8Mh0HtHb521CG9gN181LpoqVtpj5Sz0y
8fHcVsbUeQLsdbDi+UDwLkqUfeWMyE1OWiLd3RUU6E9kWTkUKAjMNoOIXJHXxpFO+HNuf6ZD0MOG
+qJXaESBrz+TIKVFteOj3BOVe/KrNNQwgUcTCgnEbJLkP6gIoHF1BhM/dWNxD1bZfJBXEJudnSUO
dqFYDGaEX22NfFulCcXmc96s+VVVDjHkJp01apACtp4ZyqHH1JBN0soJFwu6yqwrED+gfZPC7vtQ
6CmDeWP4CuhAdAJ6kGqgB7nNvdxTjov62WzP6MJ+QqUBkTB5LctMCxFckzKkaRD3OiCOdh2XXHkT
+EG09+WqosGuX1Kk/MhKrDdp8QeNhSsC/EcBsZNQiz6Hfaeg2a9t2XCuFkmG5TJXMVWIkxRr9752
eMuLbh6v7cH9haJWHPJ5+5Xnv3P0WFFVFQyMYDHyRU7F/ap2NcHshxhfCL4JUB95i/bTD4geajv7
3u3GnkgsDhBzj4SXuXnGSUgS56hjZHDKkXOheFSGjkDSDxJXOm8DjJs7ni/74Ib+OKct6TnVmz43
xqFk6jko94HkNqaH6P8OWmuHciHbZfR3Tf6kv24mjByTkOrQnoDuONoU1vWj5pLQXeL5J5e5etIh
yEa+Xv8S0C0OPu3MPr/Ln6lGv4Xnq4dFOdfMI07ABQj3A4KemCOyeER3LKc9HTcTpDm1DZmDBj0g
bhQE99StZ8buTskm3kZExE5usbLr14lJXwAWy9lTC2v7POeeOsuWEc/YKTTgqKyLyqdyc6qnpWUQ
5PVwYUr8N4kYM8BGILm0SYzH1vtF+DFRGmqiS3gtRhi0+P8kYDonJQjlDjbrHXMaRoZj/WUHnfVA
f4+moubG61q8Ex01MKA1Q070NoS85vzEzR32FkCcwBivx7KUB8vB5hFoZwmUohvsLHLm7C03dv/V
jg1o7PzOsRvQxrNzHXjMdSfDicexggyFvrGWysVUrd+yTYlHNacUq3wueJqRYcrrTmivuZ8+c9k+
d/TE+ce8gwXTe6gCQkgX41QVcovAuSAtnrWYaEM3BDeMlmWyTw3kmzMdwxujdhgqe00TVxq25BEf
syHpoW7MiqAifDY7moUgDVqLZLCKwoNT2ZavAxEWkfT5++wV70ar35lGsCT5pI65Q1aBbN4be52w
WGljVPckPxkhaeIDduouwZs+E/E3ShgVhp9A8S5jAHsHw1vUXZa3YEnq1TzavTYltmt+EimKmmoJ
TNTenncyaRXzIps/HBzepz9m9aKGW+Tta1RfzVM7tu+m9puICz8S+NOx56FenXewxSJrRe/Xf6RA
vdmMlHN1YOCKtp8otj2fanSAb4x5YlnXHf60n5x48CunkjICvja+At4Fl0sMpSAhUEILx4Z/l05f
giT8ktWaOHD78K6e51I0H3Jqn4gQg4fqjz4DDo8uc9+TtAPYrH5rLOOpqvQZddExyw6UI9lmneTk
nh2z/C5sk5xc7T1TPxbdQSljndaOrHO1+kYsAjsBP+lHDrt2aDr3RZHGQy4dzgDhkNzjBkmesc2D
YoDjqEcTbBAJaMLJvPQRuC1065IQYHc49QsreG2C/N5Eo9OUrP/eaKakcWYoN6QajdQkQU7O5miY
YLukLal6s88BCTPhTyj4M/hctY6+00+v8Tz9Yi5ukeHV3VjZ/HOSo0FvqUZT1o8xqPhbAeo4Wiae
KVrQg1641J3Q9vrtdcQOB8xYh089/B7t7SMoMQIqqk1ntkA6vWP7xYFTzVWy2ANm49FNRmu+bzRS
ZLQuT5bOuwt6nTSPOX+So37yuzpySz2NhdNpxBoE1iu3xGdz1dCdL9ZVZ7lE1urucd6huvVPEeA1
E7ssmDy1G2sxj0Lf+Xoq/ensr0RtGrdsps0RlwcugH1eW5nDPZabLIGC+9gEmf9Y+e0PG13QGTUq
gY/6/VxiHxsdP5aA7a70Dv838g4svHg2ixObrJa0lbU+GiatirXQ53ht74WvgnNpQpvDkJFePJvq
E15giZ9QrNbwpC1NpApNoVVzTEZrRKNYpfazqhb9rjVOLgZ5qsytvoYGh2ubzUTQhYxKXfweua8v
teDtyE9tf1uqeooBEqxgvr32yWDYD2HxIO9p+qLJLkBVrsZwmPnfoksRe9r2PNv2x2JodxagNdeQ
V/0wnlOA0JGaiSV32OYNNfzO+sjVy2+yKm1d3TaVw7WGepD8nmMt0YObEMKM+cSt5N72u7Drnx0i
HiAMzGGtiiOeKoSe6xUM91/0xPYK7R1H1xhWL9bkPawVtc/UnE1zFyoOHRW8pT2uRX4DBTH0dVnH
K8kvuKe22w4j9jFoEMjbVXVOG/eBSqd46KmrIBobF5UOr1xKqqklmJqr1B7EQcGxY2JJlr+aUHE2
Qcl9jSRNCvr2iN35l8RVyzpavUNltRGt8OfZudRObZH1SIyzBXTjmXzUK5jfrKoU/uSakni2f9K2
3TLI/tYJQWU8j5WO6yDl86btayHTg7uaj/mOESuPelMAVTXhBjBdawf9C8/QQ6sMYkp9vwIZAYK1
MYwYmirRxs5Phq024MKW8EMn/zFPselCXECUmQI+8lrCu771yvnQ9YWUXz21QqMk9bbV0MkFzQ03
H6IpSTfY598PwimuibBFP28jXFfNa10RwDrTr21c/Wfh+R/26MQwVN5svllBJQbgAyx6Wv5ws/R2
hgGQ6MW9ovSn/92e8saej0AgsuyVu+Uq+1/jtv4suu5hGBAKjhBIfMAjl8rPwBqTcXiuhAi3Ynup
A/tVVOZN33kYqbGQsJE6WWKDKJa9cbOmOBk22zgbOhdg0FCR0LkT45tCzWzeFQQEhl2t5TQ3C3nc
+soIQSuDIgLDRaGgXzQz3ZPHDboV2otiEuMcik1m53HSn+FRXVqD0Adyq/JQN/PfTZGu+D63l3W3
0fgCtKUZPHaWOK5GJkI/70ARWf6FM/dgm8q8NZtqN4lkbtxQ9LkEdepTENAnrN97pf00AIAlYrC/
S5wbkLtFzD6XtjYqjvzT0/heOa9vVw+CAfUIU1JcgEj82lDDh1kvbcenxmG1BsVRWE+7K+bEFfzJ
qsrzKLD5ujkMmNHi0XhZsUR6jdik2Sh0hMJsVhSPqxrei+mGo9udZpj+KSydrl1+mSUuy6okcTZv
CZWT2nWFaGnT8l8aSZun3HTLZLJgB8zVMDL4kSAf3cdekBFaU+p3IA49P+HWyZdXzSeMM2muGMpl
+QHbmhcBLzDgVRSPfkVDKTO9p5WZ8sktmD4AK2KXVEVFNlOHXLcqwrRa8lfblvmRpI/ssLdiEnfP
+nLq7cbHrBH1OPFjdk2dmxKE6424TPxXRyiGIs77ihcvxS2LLgi/N6m9wJawRpkbZ5GPqAi0gR/W
TcpWlO49c226h9CUO4B3FnIKrtJz4dnEFk8YThF8exbHYx4A1dTMCQctoCPay8yLi1+9OXynkmqJ
rPG7cbZZpvmrXOBkUPF3IROSLgwwmmIv976BrSfa40ZXF56gWYbkF5Dc6uhhYJFK6WI0JMQcV/Hs
teFSjw8kdl3y1h1Jk2rPM/TxyllbSiWjvtLxqUTkF2MAwq1GTCYshHFrf9eGXNChw3/0uS6sKveS
Jbd/2ljFuU/yPdfpS08LPvJGThqQmSWepJs9voVVbzcxNdxp0F0bBThGhD9Cy3RVB0/Mwdka55tq
VJ8LkW1lh5hYLgZ8qNF0j32h7u0USAzgnEPKwyGj3ETZg5NaI/U1HmdtTdwvH6A0NiI7P6jK0rht
lAMGV+1ASGJODFP/pi0SGrBddLHvZI9+b/vPfdfEBPZEiAc+Voe9FUJbGWF4FYlSTRwQ0XVql4Xr
jCRRs9LO/R/QGOyBXAj6Gf64420xkkmfC+p0XRflAZb4o2r0uGdnv+Aopi+xXzsD+RXAL4pGL/1l
Wflxqk3Ffdf9ahSahbnh1xrLDLlf9lIv5F/o9r6ZLRxUwqv0RC3jLy0d2YiM8+qux22BtV6kL/k2
3IxtffQn74pZ1gc1DUzCrnrpGthIoubpjDxCK3/1DSaTudNfz78YKHP9hZR1zLU26WDt4ZWAeQpL
zYwWNikvaJtYef659LsPegbnbGjoo3hiAaC4cohqAdkBWOcT2e8GbocvJJ3HQ+EwIahJqxtbNsXV
xGCftrv/O6256HXEpWYbcpoaCt4mEqviJux0zXmFPhVXkhapWRBIT/oUqrHtsriOIunToMe7KfPQ
c+cIdO/YGGxY+dJBTbGB+7fp5oeGjIVF9692NFJgVkvidwVVlOpFCHYJ650je5xNgAQtLfEa46kO
jOxSmG7D9HSUka5T8C3T9jJ7+e/BtV/pjxwHx/wVmPPIpdAdQmvi9ZkMLWI4ipG8EF8Epx99l8ad
N6/w9/Gg0H2kHWrmaLjsb/bUnlYiDw21jnmnc2OtVz0gWGJH5PQvJHY/NA3zWpYH4XVlKAj3oXB0
Hs2C3yRXigj16djnNkDw9FtbCbOT2IZDx8wOUhv9KDeHS7P6FDoZVY5O36K2RB1KsaArkR50cNCH
vOz0A+yROamHm3AZH4EB5cfA6J9BDzUXrnqknq0kfHfO3k0HYbTaI7CjBuJUb1aY9wAuFAUJEMtN
YULpnWqAiWVaJPOI8bYctC1xVgqYeSVYULNYmDBVz2QXLuGsxBBK2jxa8Lg0W9yv7aPme915KX7K
Jgc41SgUkv0RaWDKBjFDpDLWi6i016B6dfvnER77VG/2g7en+tDp31qnPYt5eU0BkwDxXdtz22sx
PMIz/k3+TiYRcRZl5E457JNe/ujRyRczfMQqH262VPuwVNZgSC1hBOlzpM8luEFF8kWRefLQLO2p
9mDIqvxET7znPj786LmNdc6sLl47CbaF6eA1pLv2pk7/hEy2YHoNQBZcZEm3MGvjzqPzV476WQAL
C70gPdY6ATGmjZ7BT8sbxjFV1Oa8U0A8b4dueLVk/mXujhbXwrAP7N89F7UTO8tcXFsY1Dcjv9WE
empTN9IC9E3l9sNyIG6ZNY8fsMvt1kJnztolP8yzcSAY71Z5xpJYZEvQrXOJv/JQLLRu99msKxj9
sDrAJUJZ4uJ3WkNjAjzh6D3xcT1hqkCRYoraivIHKkXtMCzA2AJkf1NHYxqvXfPnYpNGvRobEUs8
IEiK290APpUOvfY5UCugSVXMbFo/FGM9R920F0x9E4R1AKhC9NObfpPWIB6cjDGKqOgK6AFLpVtG
YlMwJwKTGDYMQvnMRsSlnAF/oIdWaesh19JHDbMGtwSE0Sn2t0A0GkMkZqMV4a44V/ZIzXoJa3v6
QS9rDlMJFVDXcTNMm/jUcn4UNK4HzWb81prgXlqB/detbD3S7ngVqZNW2uusX38Gr+q6pUhsZQRR
8bESQdnyBKIef0II76yKCxu6hO0sZ7LaiVXYnj1iScN8GmC1mlC8JlaFSbQwVLWSKxz3gmFIiZTV
38202egJGimvE57LyaVGajiAOxhj2grOAtOMDaN5esy69aDPRnuaqsVPVjIE6cAakhHUzCsLDqAi
hXIP7amPpTvAO2HijgBH3dC2wBuizx9aoLJjAanVgmkPF88mq7e1tcRw/S8uVuzWtnUjwQUcy2D5
YkwtntbMibOcs0p1sF4RQeHlrhyT/FUIbGY0DzWa+SpdErq5/nkFUTb2A/9MXV9k4D45g/fJIUIn
YcrXK8/MvoJZ/ph8kucLU7ugDAQ5MgqmSt/4ZGhLtpDSqIvz9EXJ8ktp2i9rnVWkpWl7cOHKLB7Y
Zn4NvkhUT/YAAif3kcNwzvVszVy9YRtDvnQsoAUGja5spYTr8LUwZByzpjq04ENxgIorAxrDYi5u
ggDkvem5JcAegoOTRfOIvbpo7WdrxZXurYSSGsiAfFAes/3ocheJQMtV0/C8QaLN8yq4sKsdtSL/
DSn+se73GXrDNdBPTYOJh/qWmnGj0oy4C836UfTDpQec2DU8INDkc+Qjg0rz7atebz0pelb6yNEn
CJbIdCBNbvfKi0Q9UH9n+4VtMXvqAuAUvDJ5Exv+rskhtAxwxuQxspDB6saGxCS9jFSZYJw6juph
Sm+aoPneVDlE6eh+rXQj0q7cm6EWEMDqvrNkd7By7dhsOKyMkqajtGj3Da1z3S3LQZdZAHejCWKj
56M3y+s09AwQB+j45og+TPCqRNaoDvoEOWUdvohLfxFpd6qCMnt2l+xi4QY7L8EXjnJ+j/SZ1s4T
A//2kM7GYzrab1j5y6TjO6DbeFlZtw7Pq1wtPSwb3YygO9/qyy/Pa63IhcgQzgGetCkJaodPvrw3
DIoBa0UWeep0V4djYayfNmA+IjDnsPPtl8F0bs2UCAYGGbv/Gh5/i9CRrI/FK4G8QUUJ171UlfAP
hEvW6wTdp8rn377FJtVqgDTSeXh0rKTWCAwX5fQ6SN5vF2HMnOfPOczecOWvGAAGP95WgyYN2Rk6
cISo2NgVxVJVMXtLEDMqlRFBJvhmFLhel1ann98FLvhGnmrJVGI+gCHUICArO+5L/6lzJY2WANac
J0fgy3UdF+Sfh1Pu6VBwrEd9HczrmfOsA/ZJRUxuhSPUa3o0Vf5LGdp8tIuB+q+a5kNZEMWtUvHU
L9YW27S7opm7HtiUNHKd7sWCuQJuQ3AEtFoXAlYg4f7DlAFFUcdmA5K0j+pxOXJVhBPbi/7clwzz
UT6xPuGQAj01kpTeFQWNvG9MSMeDtSeCueKVjivpAl5Gc9TxKmiRqRel7VdNz/ikaBqHMxe00OyI
SxwYsmiEshS0xMuWpTdo052HbzlePZqXAtEz1wa4gVNjvnuUdMCFJQduQLnC5tbTDJnenJk9fwKI
E+ta+eVuTA+cbp5D1YkrekGUitLnQOZyvGVMSxnLnd3BvOoEc6p6KPgocFv/QEfxotiMG6uMWbWP
nbEH+WX5MLFy/xPQzBk5dxs2JVehsYzzrMxCB+i/U8OpbDeaxcOM9KJu7plG95EvgDKnyv4926ZJ
hlDPv+WezDY4gy+RiSShLCrhJnKdHbnThuYFgGwDfmbmX5vBKHN/cHBvg1EH8msqyJ6VdiEngt7F
msdrXV7gDzH4tao7toO4whoagWIVfHesSoU0wIPQSCvgVNr0gbPgKB3t1VbDp0O3mSZBsDHi1N4y
riVYEl9GDQZBk5JxMegHAe8/QQZJRWUGRtIvmRvV3ci8iGTZsPWG65zjttC69sS9EtYZmQ+StRJQ
4eMDJ6OkK7GHjJ8L0+SGHta8fhkDu4g0uTgQbMPAjautxKTGLPvGJJCBzI1aRP3Wv7Xb+JKW1pUv
i99lYL56K6Hro9m+uEGPJbKtDCItm3heII2DOniaUwmvLE+5tRVe1Lf5WZ+0AL43S2j0zgi3bxbb
ARAJF5eXjhynqeR1aWvCGkv1Sgv6wSLqfaE3HurzS0oiXpyyGROphY6wX6gTRAowZVqDo69mpoTt
p+uAJG8MXnXPuy5R99B4Wo+jPzxNFJ5NzSkOqzZIaHz8fNd9DVrBYh/9ijRgnTBUACvlc9GmD6Q5
vBeyoa7ciY0uPg7URyNqPdt8YHQH7zH3uTcBTedPlR3n+fbmrIKrUut/Tg2XcRAJ52UKvvppgLCj
XqVKjaQu7LeOXSQxB/aktE/v+tSMS67RmfFQ19KPJy7ipdFyPZxO1MVZUWNzF93Fb39L7v7R1j/r
YkM6WDY/9KlH0OdjEDbcZyPQ3pDJXbrJDELpsDE3igb7tLiUn2J5WFt1Y0rdPVUjrbqpXm4ES2bq
n6ea6oQZL9r5CrMCX2fU0k6v7AeaXO4lzUQRriTwkb0s49RcSdhZt7Dyx+9hnZEylMGjWdI1s2px
NsapQmYxHLeMN3zWxFNpym+oJzq8gCGRnn3MG5oOCnf4QVQst5Z2L3q3U6BcecwWx6UhWXJEkysf
bNuDt06s2qaCjDK/O5UpEl1rr4hnJuEUw1SIHfwneNUHIPNtDPdqOmipfZpbv47U+udqk8VWm65s
O2C4LGnvozhEA6t8MvRHMOC/nEaeBtX8UIJ4JqYWbMfp1YpeOgog2iZ+Qe0hW7o6+0wqHA0vOHdi
evGYCdAqEgsHJQk2JdeBhTQdjM3TuWqa4rnV9aMuVmSQzUOqGDkZRv/udjQS2waBmuPIyCksQgha
AxKkuX2a+dfEqONUMebMBCEwY/dUulPSlcg8cH4hhqFYNh5l6p3gXhVUGiAXJFgUIquvJ655JG7s
fcXiq2pMQrLg85KPVtAcXOv7TT10pJbXrnfjNOIeHRyqHpOrKsBs7gDHfPSOQU5axzi4p01nVrJS
cDVp8VZ2ihsjfavArum/eV6T1Na56b1fhKUBzTO2dwcMTSo//YBOVWcMZawq2JLzssTcOiGWY4DG
yLH+yOSqHyoGh/0UXOOv7Dip0bzamritFu/KytqnUjHPD2g6hENa3Ti0S062W1yEXXBd6MCrtkxt
ydRFDEVgp8VHayeyb1WFsoef1zWQfias5Tb9NUf1L1PhyiTXOM50cKMcEA5Q2CmbvIvqvgqygFoq
LGYXzgtVYZ40nr5G+eqcl5FUStXpPnI6PnNl5KDtGxESLDLHxTSh5FDyWCHjJ5pTPrj2ood0pA9w
PUK+5DvVSlqzI1071b6vQ2nshALsLGX+Y3RhmHAGgx7EHGPQSJvofEslrJtV4z1z6Ix0MN6QRTyb
xaeqjEcScYl+bAeWnEn7E5DWkenxd56nJW7i+W1oeNYTZ7viPnlwm/IdLqdPqeZZj92qRW5qSTpj
6m3Sxx/bXCKDeEFf2oqAS8SE30bbE0yKpFVNA7Sd6/CYkupBz8xieiR9+0QY6A7m0YjgUFjU8f8n
RaBz4xx/CasDxsx0JuyH4SObkSMhC2O5fnkTLSE5ePbtxnWnUOW1m88XCnEyb8zBSfK6eAHn/J4F
FRAqzfieK53hPLCBaPOz34PWbXhfEMTZAZFeguO0XFei5Jb2bTXKb31EFeMBqs36Bo1iLX/T63Gn
+rHXywu59IorCud4oBOf6iNSwA1Jg4XpZwjL5+foNQ+2MR3cqSySsWd8UNW8jo5NOJjxY/P92O2t
ESR6fXQmFBUG8HCcW0jwiK9ApDzX14Y0v/V0Hd4qYthXuHvYhTPYksXK/lO0WTw548tY1m99RfnA
3OC5qzYNDRIK6QUbHP0YOraUF7nrZUen/EluRX3Au/3LW5CUFHT06DG86D7cHPYtcMke26aQWqTK
po0axyDhuKGt0DKJp9iCcNUBRpVW8ek0999g8GhzQtkZHKRwo1W+Tla93o8JYublKh1ggQe5V8ZT
0L+S2VGzn5GAoLkCPSFCAlOAZig7K+64Ru2vyO+u6N6MCtMUCWX32USX3iMypuqnp6UHG7pY0xSj
I4Ktqimeo3rQF+CZYt/AtB1h1Y7fKflroYug56x8CyqxYodEShab60poln6l1x65zZuzUz7NOCu9
n6NldsexWy+67xyN5ctvbQcIbfrRb/Z4hA/Sx/pm3WbC8pN58vxQU9T1kxSP5iqp/tZPYKUWPXUe
3ERTcvEtautpOHjU8NGS9wQYdqmMWzcYomXUiEfVlw9jD0pv1/V91skt3pBXRrTVDpybawTcvj1h
d0m0Uk336/TQ6nJIiIcnNiXvP42hf9Hrj8IlB9Vyp5Edb0XCgE98JVmhFUQ1BBj1aWUjnRo3nLpM
8GjEFVcGUSVHHDnIsHvruDo81NJpm32A7hIL1J2zAI6pMVQXBeD0vnEb/Z5Y9ofWMF583c+vV8jZ
TwAon0eQBYzAdPhO+nwRSmqEXeBNyP+Pq/PabV3ZouwXEWAqhlcFKgdne78Q9g7MmcUi+fU9qNON
C/TDFSzbZ19ZIqtWrTXnmCq9Gb7o6ASj0IlSxjxF0R2blo7tGFo3GauXjOA3q5y1L4Lnnqo83kG+
rTfWnDHpwu0UihigZ9aeE5P9exD+lxc6MYa/Glkeh5qgNaj02gbKH+rUAv/ywaT/RF8XZbFw6ZF6
QjKZGppdpJclLfDCuY22Rc6J8WRo9EZtMgMZtDfde8UHi+2wO8/pdEWvnD11VRQwsD6R4WifYp8M
7kRPqV/nD62hZabHUJH7CYlWSJAayVHzX5eyfEy1l7jKzgPIGLCMdHW9xDrqIkXU47oXCDbaukqQ
YGRCPOcjQLUKsfMk6eYPU9QeZrerEc3NxZrGjcPmPdCossfb6E6/clAAo4lhUabzR6f85uwxyl8D
aj70ifnTuvOmbkNz73jaqWrosFppbq2xMH0LHZscOF7oZip6ljSFW01tufCRA5Zn0EdAYPQkPtnZ
72FggSeH9AaTgTj5htQwSrF+09LwNe8oP8MtDcLDbGXxur2NlMRHw0v6o6iHYc3Y+YbVYOm5JtYm
FfQ4wWVVwBBdFd4Aa6EDb7yePki8qeBnkgXUX1B6o3exATO7/q6KpwrBfYmVz9532XDRvTK7kf++
F8p96peISJVZ2VEn7sro51urtfqJ9BxJvCdyoqwJj0UNyjNMmKvXDZlIOT1jw2GREIX/koa/xgk+
VrEv2vagJ9Fr0/vPFlvSqup9+quMPVo575s5Qi0wiXtpEYhg9gcD/dWUTjfPHgKCuqcdnrzm4Gv0
zfpMfBAswyDJqdDcaXm2b/xl7MDeV3hyW9SJ9WaYuO+VW8b/yOe2HflJ27Ig3cD3Tgo2Bx7U4p8C
TLXRU4yTJrqTlQ1FfQV29N6OJFUZMD1KFzVpohp0KZRWm8LmxBfTo601QTKiQphM+uBvYKJHORXx
vYrHjNsidvZy2rm8s3+91niGywIife6eDYa+z9Lqwa7YpnV8PLXY49djgVRchJV2AiaB2LuK+Kgh
xtC+CfW77TrdpdZjMrFq4y6Xh/++b7n32pXTqbVg7vM+CYbOJA6lVbqPZjCTRTPGL6Lx4xe/1/Cc
OiacFdcVeyoosg9cs6iuNXB1HJqTH4jlqTvqUaAtkGcWIM3kVoNz7PnZhXXbuj4eepdmkWdHtL0Z
BJ1r+UaAL2VvFHe3MUlGtIJW/YwGvbaBnVujF500YkvesaJ9V2YZXh/PcsR7QwivSfX6ul9sMVmo
bmzgNoGYbvHqKcBVjFWd3eOHiR2Vh1Rc4G/6FLWteOmduXqRNgMLnkQ1W3PRZNcsTTYlvtJnywqN
Z70mPiwS1VU3YpK8ugrufNFByUGfgVhVjPf2pWiZhqpkWsW9S2U9xeUXbfDXQTWEU9WhH0iNuSXT
VnIwWP5hckna2w/TO3K1NJjFBNe8qf9veNIjQSlTEzFKTS0OaWeuH45MXZEq8khMezx9PBTSvugu
SGEuJHqDabl2CuEf/R4v8+phHmsajTG0G/6ul4Bh88txRPYkH+nuHqF8qcL2ZX5NIGDnnlYqev7P
sbY11itijVScJZ+JTuXo9QM6jS6+T1SOW/7uLnAEYe4CzDN60/pHlXZ2bXB2vHVG+yOXZ+40+3DI
fdhgs+LU7MbvBXOF01B5IXJyz3lCr7385PHQdJ19ynP5gTr3j46K7XWSNGkMz7HemzwpN9Cj+nte
q27ndPpbGM35evCQ2+EuqgIoy93StHivvAiNGSa69TgOzbQixGKe/VtJQ+FG98C+2TfXqPwbZrl+
yyGI4K8GljLurv+bhDg68o8XW7SQBY0L12xekwlQo+G21bWTYMF9iKBFe3ikSADBjgOX4ejz46HL
qmM51vSol7zqsQtx9XjJtgh7gYdLs7/ycveIdcMkqAUlRrv/vp1R37koxoSmP7VGbt6TiWaUPwL/
G1BEQ77knkKf1a+txuaCwYhBcL3bAp93yzXs8v69zmLECxlymTlbox4n6wHS1KcfHj2cZAe9avJ3
SGrtYcA480wG/QmToKKxrTFQccf6kDsqaHyREooD5juW1siIsKZ6ZEjKnoCUBk0oGapx92GI0v9H
n7ZVGJiUXrAFGO5wWsqCFeahmTaRo25Aa/7SrLA3vt3BnjZKDSUBdxr1lniheZLbhnxxU3Lmq3oM
HuE7GnIgUgx96DGPB2sBxVD1YnpIM383hh9a7JkvnPLjN3P0sHmTmkp0YBmAfSImy8O9rFRrHezy
FpMVajfk3nlg0rZu1xdA0/vfOgyqXdZRHYIZsEzA+q8EI8jFo0Ip7/ZNQGzGdLSVSM/m2O8K1753
7Kj3bHSsHf9et7elki8oAyEbm0Fu+9Hl8ZABa/7vq7JSfyro/HungwPlZk3ygzcLXSlr63NhpcZx
6MeO4tyCMUwHken4t0I/80f3S5ZS2jovDrLEnWPoww5HbLp/rMOm6xXHCNfYqtVzOyAiHgtLEl2j
dhDPuD2jOwr+vyPilSspGv428uNAQ8B3cjtWaB1kFecJd0elSqLHxPktGQcUr0Bido/FQS2rwqz4
EBm9BwCQA6HTYMed0T6R8ZUBnfO7I7gA9KVp+26SyAJInIK+qpLkM9TjhCCjRu00Z0g+3cT7EnlV
BKIDFSvqqSMaqu5O0JRA8hO7E+IJuEcc95lV11+uG/c75PZ24LtoD7vJ52ztMUeUvdLRK1rF8+PB
cu0PDXXs6fEMHxG3c0RSBEvff7+Ai2HeedrvLrSYpLJrX7V6p3q3uz2SGh2wxPsws//WTXnUiup3
UceQ4XGPv/UE68JAGJ5bLRpXD3C5hgV/45HtSXVAY0jVuvWj20wUQLH9EREC+jLJELE39ni3s3q+
kkke6Lpf/RLx1G78fBzID7T/5UQdbOKBgeJajKg7QjCym9FtnTVesPjS1iEddoZ2Qcf+Ti/Xutb6
oF/K5cHM6FWtHs9t4p8CLHrWf099AnwD5poOogwYKcNM3qHHIe04iMV05dbPmNKIpaHA2mkWp9uy
BT71oHaMODFeTITQK8/yGb8tpuRhMpPT41cG6RI+4aBS4XKonA96px+VZ3Y/lVe9VsYpZQgAOZuc
XctujL3lavnad+ElwqJnlC/o6jxWOTQT6CnawK/RMdfxs0mG3t5CTrNPWj+86rDrV253VzEJHTTK
FflHnerO/32pxiHIDLIN5zxGfyYz471wJ2M/x924MQhtWRtELm7JRafdngvjPdc8VlrWzcyixCr1
bOd37jODCZIhS2aHZUG7tPNdZkU5o+ME8hb1nvMy0aa5ov67+CHR0azXJGiYmbyLMT0qvbVOQ0+2
4SCqbVZp8dbSv/S0ldd7z41xddhzNl7d/qS9qe20uRvXzRJhFys8c0LoMNs54rj++G75TbnPcgzW
hpm/IQjRlHZPNcKry3KaacVK1H4cOLdWiU3b5/a7S2m8a52gv9szwZ5ciUSmIyyrYKSvFmRspcy/
NublbeyQU4UaXj+R/bXqDLu4DtpYrNKZyoQoqYM5ordzNPI+H3jNx4OpEVwVJyPMLrI3TTRywTSk
nyAp2eXQwtG9pe9P/WicyprGus6sUovtbY71ac3S9LfFWbObVXJLRcYGIsRtthqmzybhYIMOpC4n
97bVUaebEEmeJq/cWTphMY4ad5ajtina5Evm2nx0rHMW6lyiZ9O3Nuv3Cln8Vx4JtQYEjw6PMa87
okVUSR9usYDXFzwC+qEaa7H35rq7NoOqGetM2SvBPbTSckNcS4nOVtPGj5LWyE9pm/99sXxHq2iC
JhFWDYx9cMrRAO5Rd/mveTw+S+xniNXRSvazyoGj4MxzBy9adYVpvvkOf0OThS+I5IPpsxV1/Vkn
pXHqOE2vnbqePkdbPwzYRWNUSDOmTk9d2tT9kBGtAU4BxMda9bibk3ahumeAIozlJu5z8QLVmR3S
ONqi057JUX+3sY1xgnRfLLKoaNgwiyiMpr5j0/vqUnqfJN++9o7Zk5uJD46r8OXxgFvlSZHmdYLX
5KEvjBBk/3/F46OCfHwPyaSL4OBvQ0j2E25O3IhJVvzOBm/vZEkW9K3qA2vk3OqI5D1elMW+wbvM
JhKeCa1xrSA2gU5ABa+uA8vFNdP7H9Oo+FgXZMHj4cGzn4jOsgZL3capdYLU5hDkT424axB4tn5l
ngzDjU/t5A77yElbkjTREjRz0e+nZckytFJeWP8EBoZjrPdnRVa4sWKOdiVCz7gQ+X0O4cb8Sudu
H7d8LFtmLt0+78ppkyBA/9UYxsHJM/+t6NL5UMrkpxTVxUzZhfVhMG6mpzG8jmlgLNFLjxCmCcwj
2RCmvs0dSbizl7ADuk10eFSWtRaPtxToATeb4v9Y0gN00MffgTz0Vw+K6IqwYSwLyI4OvU6r1ZRT
z0EIk8/U1pRgCwwJwPh+MGJ7X2goZ7sFD9q3TXURTRPodjMRTM4zI5NHn3yGy9S80KJx76k0wyfN
1QBQej8mWaLMAEgm7ERq3NsiJtcpk86mWZ4+vucPbBlqWEzJ08LbyuvGOMm050uOK9+1OZU7m4EW
UDseKsepjopXEMdec+76mxY3FHeoMU6T7A1UT8JAy+qNJ79mANvAztp4obQOaIa49utw7Fa1nMoP
3h7m4dX0KyErlrs0Lw/hoBiGOgyTlbO4wxwyb+lhu6+po84VHb1fHHxM9BQDvZUFfAr4K7okepaS
q9vH8cWFQFZ0KvkqW9wVulEi1tSLXW8ob9+aTvdS68RjYnM1N6JGIKRVJKMmtX0c8dwxk/TO/exk
7or2IJT+bsRMU6riNhP3hHPy3WqwdufD9KuzMHdFtUO4uhjtJ6f23xJsq0tEt4+ZWTrXj8L3EU0Y
gsHjLBx1oWcMhTjBri4dle+z0P2LIrEMpBWZJwxtnwiRkGzkQxogYuO4OiQ0v7pZX5jqzaGTWMVb
L8fJalimExTi6sto/mvngun3GCVX3pWe8Xij77HA3kvXji4G1NmAPIRyW6HLCABuu6cGhwmtGn+m
+8+bb/VM6/3JkreMidTNHdJnW0n5XdXh1Ziy+pcgJBdTqGc/j3YOciSfpnMZ0poIPWHuogkBS9zX
+i6CW0Losy9vj6+g8wy32J9fsaGpY9XQ7nSdFCbAsu51s6nORfsZJpl9JdqG/Ftn+BelPHv0Ah7f
H5QudnFMzjtT44aZHHImvWIuzTU0RxdUPmWHUe///UhTg7/VQabgbHfNo40Q70FG0SaUPI+vrMQa
dpAY3rs6mk7/e5gXqu3/nnaZ4BApoff8970EdVTtN93qfy/t8UphuWvrOEZs8/iBTCgGDWNKT6oJ
T001D78Mi3Uqw2DFsCdLdhHRD4R09dNZOi0jftw8KKCmJ4Lgx6diBn7dyPgW9kOdrOfvqumbp8jk
56MleCu1Yv34RRErwRVswnFxzezoAaFbW/G9YVB/rpaHpHQRxf3veYEC0Hfym4YZ/tvwXLwLTds9
9T7dzXEAL1lYKLDmeN4SAv9HN+zXOMF+O7CNBompFlDvFzoZzPo22hRPhzGb2ljjrTTgcmaV9kW2
asyESGPPP2iO9ZKOTyKKniRE+FeSj38ljCj6NkQlSMY6G9rFFf4n43ZtF4/bvnbti++k0Q6okbe2
zY1kXL2u7UzbF5BMXydzwPfGABk0Msq4MXcCVVdnzjdLKZZyLMvK+WAo3nnPrn6pcoQbxbljH/Vk
LxJjZqzGqP+pyDN5LlMp1nhbDrqZe1sg+giqUe4k+Hg0edIrqkXfQwytJ3N4tuCKnf0ReCZi8hM7
egi9L9pjuH0PXaQm8EPERiUUrkrVx6yN7nWHVbw2Ym1j0veLGzmfaox1hZ4EskFUqY9QGFoXsq9N
bG7jzNBuKm3lu/OHJxgHCov5YNoeabP9s3QG2jbJlSvRR+91kRus+eNm6iUaSrfPNlYEYDtF88+R
wgl6e/Qx4LjWBoTSuqcft8b4aq5ztDhtQHWDFD3GW64x0E7zYx4nFS0wzFxxWd2lQeg0yXt4ZYpu
W5vNntykH1d2d5ICei31b5HVfCQ4hJ/0rrj0/nDxBImlg0PPii0MP4RWHRqaD4AE0CrJcNVOOPaR
pQ+otnT1JpcRik0eJbr2JNl0uarP6SyOTE/nVYRAcDmsr4kDVK8cHO8EA89L94yOuq5e7Io5CkFL
mHk0X+/3I9VHNJ7Je0RCYxN/l8zsWEJbImXzfju3BIkomVuXLPloq+K9mT36EjrqtEYn6yrRz6UT
Rc9Ns6R9Mr2hnXSiD32TIX6ByvAIHinYznHJQHec7C1L93J1Wqsw7odN6PTFnlOMvm0q428D8Vkg
JRvJMjtXRXmYm5KRNryrravX965AEq1F/SXs2t9Vl3xr2BvXMlLlXsTC5gBO6rBPiPm6a52fMU0w
Kwxtux0m1eI/S02ypgIUwA0Hm+J3NPsnWSco+tFFooYMsTWQeLEuyHWyZtPbe94/Z5j+ssHTMjDF
3/q7KbzPkS4ZXih672RzX3JdEQ8aIqPC/MpuZM+YtZqUI7HDq9S/ogh6Bk6Bu2Rggna++AX6c0Lh
qbajMVPkR+24RlAUHhCsbLVG/mmkXj8xPOUfhAeO8oP45MnDDNAwJ2rgmy9XUEmuqNa07kHmqDfL
QZxabn/UtpEAt0DW5bCqvBjvtmRcYjSQNDNjQjOOKGRxKr95ynwaM73cTUnzNRBzurYMoCOAcOUG
jW5FCFNQmqT6wU5k9igdPF2mH5i1/tvvaWkwGuZ8pXKomtmwx3pfBHOUEfdjXGM+yK1WxOTSABXB
bQFPQYruO2vAESJjR/Myf7RmteuKxfv4PpSkkKEz9BEZ1fbWl+WLUKI7FGl0zYYGospQj5vOZkTu
ZowC6adu6txmXRxeDDME562cTRWOn3YvyY0rdqqtDkNXsP33hYEGZGhXY4oxNURDkPqov3RPTfAI
NO0pOtg9lPVES1l0h3EGlhb/gwQfH5FMlRvZYRj2VLkdYt06ZDryDg5tWxp0VhCpHp5Ej603t17j
cdaYjzqBWbUoaGJTbp1xwPyqc8hPRFDb/mUYNHDmBM/ovUpoDBFoWpNFietHIHtjYsJp9Tp5r1pI
VfwCaQPHuk+qd+S/T4qUrKjE6+UpZ+348pevczzr/JPt2P0+6jAAV8zAubPZxBOtRyfqrOs8mo9G
FB9yhbTAMOBOjC7lx9iWOsCAGIXShMJb+OJELOI3opkM9a79VBPiF6nIZ9bU40IwmdnhKglXYe/d
8laDj1x0nFyxBUjkV9NoIpOymnSfm1aO84wFEZUXAkB8yymyAZYxVgyqSycBWVtwQbicSbhJyNb1
p6g/9b24TEBcL6YcgnQytpEp3wmipR+o8dfaNZiIprqGJHdtDFeQaFaaJXwnwjoeLf2hYjaUdxZO
b8Ukl/RlTsgM7tYsF3g8qCfQVuKVkyiUHCLR46FuzgzvPvtpOE1lqAVaX397zGKakrVu2RM3GS1u
Dbcpc+w2QuKnODx/FVn6lMX40OTsadQEP71NzlBRe9XGreVPqFBeF1N5Ymq+m1T3YpGCbWtRsRkE
AbdTf8RpiqJ0ovMMI8Q/+a18zQr3s5piUKLDa901MVIXgZIodxkT9fWTN5OvO2tMo4ai/pcTc5+m
WrjNjMFkods02oTbsMVoQUtoX5QQBxgWU9NNy3CEY06VuLdeuQPuScJovWzRUaQOUAfTMO4CeezK
xqgyJ4qhaToGrjBxMUDiJiQXHyzLMod7jV0Jp2cUcRgom63ZhPnJSP5MFkocoOfXodS8Z4IPmMBj
+6hmnWfOvWDl3STKsE4+FGMkIpj68WUGk5gQwlEwlz5nnBZRa9EzUrVR1CPPb61t7UQfeYyGNvLe
Eo2qdKR3xm0Sjocy4kOhHOtGpqVVrP1qc8rJ1McZbGfW30TQd7oSJh1e0hOlrrPW4xjxN9Rbtr/n
rmk50SZ4JgqxBR6GCAxWq05DhkEAevOEEFIEwbHcJkZzyCoVcS8SLe3lIHw09VGJpv3ozPI1l/ZL
LMkV5ZZGsaJZeEajW1wYMzvZdJIlCmaRMkP3pv5S2kV9oR4V+Bj97kBQEq4hsUOruwxLfyyVUnJA
2AHcIUNK/uqn1uf6qTEw6PXpAPODUF4sczQyCTnYDsv52Ap7+AoOqQwG+nhhjj9+YjxnfX8dBDG9
kTX+amEdy8y39gSo/3JeTLBod3f0UT04sIw4k7LzGE8zcvON24gnLTNXI5F5jGVBVCRns56zI1F7
e6QLydaidUaUo1gc9dgrY6nfYbPs62/iYLUbmzHuSwELICY3MDQ4FtSts0N1jvLtDtLV3CBbZqUI
3+tenabGtY9wopt1YXS/uZX+DNln5vXtNtcAHEcKgALM62uOiBOr3DoNB8nN0OEANmn2FhVJuiID
rU7ijoG2eWN7UucuHAWuNRLslP/PLLWPosP739rdtB7tcME+MQ4aBC1avI7+RpoSO03XnROZyE3r
yAGz3PBvYDU45WiZamsAIKAzfVcRenatQ2ElrWPVm7u51F+UYJlywtBbYEDuNsEUj5+fes3yWrw3
xtrKkJWhzLZ2GsI83xlRJEMYQ5FWBlVW2qfaTr8Nje0TbM9MdPds65+9CeYitW9hGr/jiE4DscB5
dLvbxF22Z+lHSOYwFLIxq2kCo9cU2AXRffRfjjQxCX3j0GTnURskE1EOkRYfJ599tccYsebw+7ue
PaQXLRPmxDO/kQsaq6GUN32KiV/PYR06EMBztfVSZpGajjZ4HJ5Vzp3pFKSZUh15sAtIvvPFmp2q
pjhGFBh/D7lAypwO7yrMiTCsxkNeDb+8rl+30HwjRjprjlcNLwTNeVjYB6Q/BSnMwPGQiX/V8guk
5WKc5G9255COyGCeyg4+UWsuKb+IO8GmzazDlbUrhjk8DMn8gv4F0V3if6ae9o8E5CpISdi0JdTr
MEXwUafe1+RkHLmKZyeMFxVtgvkryw+tld8Gv/tHc/ctZvXEjBiGQXNq60o7Nw7oibz+Apa9HwSx
CIMPv0NIY13UVB76+DzUcx90RXXMk2LC9JjsYEkbARYAEgnhDa0y9EBu7HwnqAw3eRjT+Bje5Aye
tI6sFk0CvQ0ZxeI8I2KN6hYLTJvDOJ6qb8JvOQ1i91cwUOoYgvbbjCy/nBAmThqBLQet8Yyd7VYm
PpHqY3KNpwbPyIC28tTP2SfsPaKaTAaZhGK2K7MRfJRGhUcO7xxd+nlj/poh97EXIkr2Mj6j2Lt0
Q3lrNAcri1O/UcMEodYzeXM9bls+uW05vkHOUguv7xudgPlsJ8NPpOHg1V1klInFAs4KecgHpwWY
EHYbfamJTVFbT27pfXldgTKxuyVFT/u+6MNdpbnMMHL9lzP+0ekrp4bzkRrYXy3f+2mregN298G2
elWNXLSy0atnqP6A25DhgcISNjvLrdBtu4EjqlZYB0+fXgAorIDd3kP22nW6qA5Vb60TJ3oROIiX
iO16Y2SIqDmp1D0SxSks0o2ylAgqiubchXpiR+hc26HdyZwbcJ7wOyA9xVOY4iTpMS4NEalLQ+/+
I0nwOMn8RdYmVpZOXCUJ1gZ9RCzQRFEj2WKfG5yzc+L9CiTTplXKJgcCg9OhJqjxfZS+ZiWxzld2
MBgcYmRWNdtI1Fu85C+ah8MOexnTdxR9Lb1ZKjcdPoGBhMm0oJZU5FGwc52ddCAVtEDyj+G38KGO
aCFWVjWesK5s+PS/Eh/+zCjTb002uzCCLuhiSGOw8MZQcOsWHOiGBAV1Pf9wwu1XYTjz37f50aHR
KzcRH8jaQ6ev4b4Vybfq8Z1kyTHu2l99w3nF1TpEqXn2G8KPt6ohztVNfPX7Mzf3zpXVlylxbjFF
JV0l//Zzg7Nij1pWzsHcInJnVvFTjM0xyuS5s2VP1ttwgYJBjWw2L7Nmb22tQjtuDB8RbhTisMJ/
yTzus5i1yTO5WPAZQxdfuW79oXz7EpoU7LFhs1COZznYUWCrblmbf7txsh3q86y9kAPXbEyzpKhH
VD5mz7Xyz7kVHucBWKeQ1Wsn3PeiQ+xDhD0pa7zqJu/fHIAIBe2k5DftcQdpkgn1SaveawLq1o39
pskezyE5gitTVzvCjDomHcMOdAgjo6ivEMCs+pH5h2eWz/E0KaKBExIb/W1jH3zqpIhPd6MjYthP
/fxuFG0Z6OyTePes4mliXsedv62boVhNywICGSalVLBXVquXsPvQMNQ462HawWDTSS5Dp/qmkebD
EATtfm/C82bFPkuwlhZZ2oGrU6VNDZ1JEtrQUGPtvNhaTzB8jWW8j2oaz259J08dalcjv+tY+6Ar
0ARhNerMXK0/jvuKYh/ggORTwnhhbJfVooQ9Bjo8atcS79xioypR6cZ2t6edekNP9GcR3UQQJcjC
FaDxNCSO7kAoWAilZy4wMraj8z5L+Yq+A2CaW766RnHO4/AWNexHrv5jxf/cqEs3sqV5HhfxNWMM
DITkk+m1WhfpVZnyDMfizdK11axGZ2263E4Yjpb+jP9bazFxpi1+txZ3MdxakwGlB32OmZxrOFz2
RPlaeIDoLaidN+k/ttO/jrgdZs4mKT1jza6e4wh2ShbHqHZLCBt6W/x4WufvVSlMVkLjR0sYzWRM
nDdi4i/1lf2HNky9Ci1cRGHarmTBwdFlTsOl5PM2VIr9hgq01J7jkk0QjU61tTgOrAxjBuWdYEYc
1kWvJWiEw09Tx6EQtRhmaldsQ+TWN+rGY14Ol6Gx91pB6kVO+pFL77xWX0Wr34j7STfIJa/gLO6W
nDZ0ll5tH2dcAkeE43K5rcWA1dHRqA0NOICmV7D2gQ5Zdw5DSoINbVpfZvDHhMW49SyoME2OcllO
otlRZpLMWqMHaq+JA1LMjeR+yqneqSEnvMy1vzamXwtixnLoTTsjSkaKx9c5Kv9gVKE5mg6Yz3KD
Aof5fg+gy4b1RTGW/xWz+Dby/pVDHSwGlW7glp5DItRZWnHyOBz+8Oq2EEK46jXatKui4DbTwS1N
RMFfcw5FFfMLAGu1YfHuuxo9M3eHO8/H23HPde3fXD5nECx3ykZc7KmEfmrPKa/W0qcUCcHkERjZ
OcOqEZO96Urr7tblb4YF9UYM8UuEfDECTM4ilGwJ44tWvhdZhw7OStq5H63MftXo98hlnTaFa16M
iWGzRGWjLgmWXaUACcFX8rdtBfrGQ6akj+iBE+zYIOYgQk51SMUTv3a+sNd6yY1YDS7VjPNsmiLe
thJKQ+wl70lYZqe+EnXgJ/BBdeXSTWxuiR8OKysqpm02c0HmxHmoEEfHBICkbLTfTEBr/vm9Fot9
SU78pREFHwkB3Wgl1QaaHhObKV/bKtyOM/ccBcNh9iPmSURTr7JMfuhFFZ1RU4GwonqBNGgsvB8x
mvaqYVTeutrdQXlwRGa9oCk7VnGZ+GvLf0/oSG3BmZSkVMPrafyvuEV2y8GBVvYo/qLin1cuu+uG
uz1AYbTWZ70OtLru1s5Ms3P2MZYPTJMAThj8aut/2zrqiKS6w15vMIujmAZuC9ES+96WNR5eDqLT
PCwSOGjs9fiw9qYx7BtcSOuM7PZVqJ9nz3wmq8xaRY6/i9FU8LJdhabIGpY4glUJnQGCBEUzYh+W
PsezL6JTH4VFIS8LNO+YQTBlZ/QCpoTWVuP5fxA9gYVp2hOn0fJYVNMrjb+anqh5Br37VZcT4+32
UBvTcK9a7aiMS8O9k3eeWPezDttuuV076Y9HXVpbYUj2Gxm/R/oxtPs3NXL1t3mzXL1XYuXfRQwm
re/cFjmyDrsyS7wLHp9hZeBM2lJ8vVe90uHQToFw5s/INuksOGEwSPHsGhHaPtIvhgIUqKcPx1nT
T5rXXkttEOSMMT9OJ45cOl3qRGHJmCixJ6zNSyDlvXD0n3DgTM1ydeQWQAtqy4shq2dTN6tzMUR7
zubFihbAzWjSb2E1TMa0fsHiPGFPqJdX29PoPGZIFba9H+lcrO6mYiB3hX8cY27WftqS2sb3toiR
fDZcQtpaAzAWLFMxvSlSzg/4EUJUausUGsymMynyZB6xUDupvRFSXBzcBcA1K/rIzmv7pqXl4ufx
RuDVxVmXKIE0OXCpReO29QXT3RHkeeQCPimyfJ/mfbD8r+2ya9p45iXDpL+ZswztMTIVzO3mE+Iw
D6H7+IuYBMH8MQABti1je6SU5N42BYPKkaYlLRPW00zkW9W3tFw0yF1Nx+EkzALObjv0tHcxa//K
tNpWJkhPNpsU/527DBHiU+F99WQfHtoO5Bcon5WpRdBBXRT2VuxfUMPHDJb5pGmJBuaSp6c7JZbP
Qued8/TyabaHeK173kwFi5+7jmlGuFHDoVuiZ8dQYQUD+Urh3F8nfFKi1GvQYt1HBVt+GyaLtEg7
9r17MsdxG7X8kbqOBSE1tPnYdBb6UnPnuX305HkcF5uEEuv/UHZmy3EjWbb9lbZ8RzVGB9DWVQ+M
kTGTQVIUX2CUSGGeZ3z9XQ4qxUzVte57X8IAB4IKkQjA/Zy914541r8iYzwPfssit7sDR13dEoW6
V+SsFzD6tO6wmJN531/cIUxWU21u8SK1p5BLKyqprHcNJG9fDW7JmfwxTshrNKtbDIra8FQtCBRv
KBIJaMIulQa9WcS5/yZq4cHAA5li8n1f5k31DTkIxbmIBta0N03H2rVYqR0/uxBA+0UCpQl4MjWe
OoZpD4vmFBAxtbB42UyNtu3q+Kl2fPWZGaCPB8O7VEJvTyzj+0PmMjNPqviJpq56jJ3B2bkSIGT2
V8MqXtMe++dQvUGqsZAG1GcYwnQ7VLCX5MP5B7N91hNNOZhBeQQYLTZRHdBVKApu3nq8UmNuwe6I
C8OesIzFIdKZCO76+Jx3NG+CmnimCGXvUivosmdGfszu1aaJb7O4Wzb0dFjZgh1CNTtthlHPVypB
XdxXFkTGE5IwAGWA4rnPk+rdyDqCGZ0+kCwlHJMQ/VaO6j6EsE5qssaZ7inVVnVwTqAqWbk9Mzsy
y69FaG5C03bX5RBuXMqOxZhb5wRSx5XvFuDY+rlSUDInFEy1lY5S0s3fB277ukrpwtI0OoE964NW
aRFGZgP3V482culbdEJBDYDc/Ra35VPRuUej+2YX6qnG7OyPZfosQLexHOtZv5p5R5+7nF4Nn8qC
Ga5BKo0LvekGyiHdTochvI+tp6AR0c7yc7Eowa4sGvxlQ0RFBLxrgkMUkMcII2rEGtNQanIKbRXW
1WoYuY2oo09idxDcWVF0BUMuNpVA6DlgiEgaCpq2j7e6rKovoq+DJb9O5p1xQWK91LYWe6K6zWvv
w0WQzhpTjVaEnP1QmMsJFnUrfTrUdIc2uW6f88o99T4FYa0bjX3YmdMtQBPqw6BtoC74oMqa6mFo
TOafTRxt+rM7Gdltl+df+4TAc63XT1iY9aU6oy4t5nYdeBaMSktuV6Bg8TRtihpniZ+Wl9ht8yco
lS/+UjMAZ7IMQgBLkZmsbp4M7WNgu9gMuaJYZ38TPtypRi6uA26VgUaajtCDowbgfNHY/ULfkYfF
4mIEESYwcTT0+FHhhefQYuJgVZq/4OH9Hgv7xSujS6zl2XqkGQFHtXzQqLwhckgWcA9ufZUeG3MA
lj2GDt7FXSnM2KnLDDsaJKJ6sD0JFRixKUAAgC5TI8kfl1YzmrjWAVsoerwezOqB/GWn7M0zdbUW
mWU4JTwHEQAee9W5IJw9WEZYruvsrVBda123UkrDrSRlmoeRj7uZled0U5KCOrB3ifrmZfC1x8wS
lCBZ+iaxfVDwo/kATcuafungU6pmPgQikh4F98alVb8gWcEhjhp/2ffdWwvMZ6WnyRNC2wHsD18v
vYsfJ1KgoOQtvASX51Ak2zLvZV41M2Z/TLZNm5wjQXxnVUipFbISEM9tzA3FqPkNhehWmB0XazWL
bnvwUqlVe7hjxEPRt0v6+y8sRL77LVNYcqKbtaqPm6ouQd8M8CYM+hZ2Y52GOgQnMXwxpb6xLt3v
nsjfTSm2sE3otRU1ELVSO0o7sCmY//zIp+raTRnGdMorRQJ/Gh5OCCHwBzp9rIKtQ6Y5T0dbVdY5
HUdhmhci03K1DIk5Z4ruEG6PtmoByangSzOmxSs6+e9IVtfVCIpU5T+rVppzo2c9GknFeRhM7Wva
KW9aae5C12qO3bDJCv/etoctZ58VVh3LzItgoOnhsEKneyzgv3PVWArcCBoXvqY8gJxxF5MyrJ0K
k0rfkeVWqGssOgc0KBidaXChcU8phUFk7lAiGE32I+1l2adBKuAYP7zOeOvUxwreXEfzYy0q0N5B
7ZrLrMfsXSnamxsjoFUdtPmlMQ3LZFL72wgxgPsepff4El5iI6kp7+zzniatk4zRtsQoSBUJFNjA
4oAE9mZQxRHwbYfYtaymHSQLlTYPORxZ/OwlglITt+wbADk/BgUJr5H28QJJ+4Mdqs8mrRcED+ZZ
JIS/yi55FIAyxZYSkB8xDhuQMDe5v0A/cw6MeFEWP3J7Cxc7XGtV/J28RlrKZYuUYrKrldtYJQ1A
FtgOFH2K48FirA2g6DFr4BZQiCJM9BXZ+KjG6r5DwzxRmN8ELpY0HSiLj7wbUV34RtNrjz0Ui7yi
Kotecb6X5FMB0MRn5jeMMNUE+3LV4HQUA/ShqpUlXdNeR2nP/DT4UgnnnniI9TQ6wa3eFOcMhUnH
eQvbo0vqAywQeck3MApeeO4PXIQT8hDW6NAAe24GEWA0x30CIlwfvIA7uFZp3tpzzYtWMsnQq26v
u4QwOGF5nrCKrMMeIZyLtV4oxVIlgZcda2kk9qtq3aFq3aX28GUMkfPlWC9uQlor9M3LCkQ22o9N
QIiu70dABwVUCuTUwChjSH+yEdba0htHWqLuRHssx4RC/+B22tEOXlkN10DU9sYmMLGaZiFwrTph
YW/gfm6DaWn1kKs9FkLQ+KUOrvtWA64ly1fnMe69xBkeCxuNsE4U0q7zlyz/3VXT8BFFhxXGM34k
qk8WQDk+KS2/xBLpOIChR1cb8LfmVUYPKOcHOuO26eOLnTBt7FCcDP2IJNGnaYuie+ljSzmMQ7K1
222huTG9AeOmLmLwSnGrrljp+cghtK9oSLEQhk2zjBMSkwKiePa5Z14ESqGwxxXUGMabV1Dhws97
NDRP2fYT/jPDTtWlPWb9HWWspsr3DhpCEelvMX3c1ve3VG2GG5sK5O1oQC6kv7Nzfc1aGDZJv22S
83/Srl6UnNoCxWzBZ8+0ETFRa7wYZnk3tr2+yvCUXiZi/2Bm3AaZMe2SyVJX5gh1Dvd1o6kPhee3
TNeDfj0O5Wvp1+k2RF4oSq5zptXfDI+cAlVq9evsTMu23E1h/uoCMsadnm2cwH3HNv88gTuNIuP7
qBrj1h5hKWlcB30XO7QApqUmxrtK70CHUSLISyve11Z6651qNXHu9H7a95XlHy2sXSuMrsmyKpJ2
XxTWPXzo+t6UkJ/RrngcTh1l8l7IJTPiAiadh5wYY64O01w7WqavVDLG91VO1pqCcTDLuJPgPUg3
uWVam4FpSpEqi8lHwzKBg1sXgfTKM3naDCWOb9fpp2Vfd9ay0BWX9XS9t/TM3nS4mFcKl/uNocgZ
k7mTSDtyHfQ9IF9gE5gdF02IJr9Riw1QffcG4XF26mt8gPWO35u7UBSd49TCFkzqkNgb3TZNrSt3
fTrw9Dgss1JvM9TLN47QoOeB84o9+lR5Fu5KgyWYiuDrxoQB2gb6S8WHXHUqRVxFC7W9pqCz0qfY
OhVomb2w6JYT80b+Jqcgrr29COOnqB52URpTcEpBwgJ2IFojfEgcGodDlH6DZLYeum4Tj+l9iGTd
CZStm1CLaK0hPzsldCU3WPSCrzaMKZzUbj+ugayBBR6oYWcmfBcx/KgT8xhVcLY7ZIOVl4Ubz0vu
+hyEncr3YKmFzrvmF4feDAyY1MmtZeSvOXjwhUOlGncezW8b9YPeaN9tT+9BZpEU3jbrUCtspOGd
vhpaG3xj4f9w4uyaTHTJKtlUN5jqWIP75AbhN88iCsfQUNe5A9+KTI3I92lDlC7cb4hvAFgW8deE
uE5PnFtjrGgYKFmrKOhrMBJuCSwANtVFFjcK9Vgb3NqYbIN0qVSK0oJQJxyYh94fr70Z4hIKXl0f
ze4UpzA1g1VAYNLGZgJPSppYeqhuG6Ehxh8dsetjXOO1NhzVvNxDSkSdgz61pWX8P0domf8W7EZE
o207wpBBhISA/ZbPTlWmU+ZGecZs6sHlOh5Nd3odUVrfYIvf5yQdndRIuHt6VdVKm8Qr04RuO/Ll
v2MZcm0KLX9uFJRKse7QlJYyK5Jv9iZ8GZ4mmFGUhvK9Uqh8y8OrVSnqPVhawT25yo+GagKkIkoE
s3+GjDSlbDzG5iXzqddmOcQg6C1PVmTkdHKQZhcIGG+CbDgrZpstclUrt3S06nNhrz6yYcMGU5Sv
E459Y47xXe+hiCvd0T56eCNX//Mvz/i32DZbZc5rg/g2dFMYvwdEG1zYqHEUtHNmKWSwjr3y8tbd
1Q7NelA/4P5ViDlTtRyLGslDYbjrDCktE8xxV8UgSgwaemjh/HWsBKzECPVb6GW4raqYwAwfopEa
mrdRQThHNFA0NWqEaos2L4plCTDpzmpLDNPasHFT09wbeUIIcG/TV01998EZlSWaXueubIdy7QDI
/l/y1zT33yK/bQooqmrougyyFOZvVw+aRRAtBlJd0rxw1ORCu+ResI8aJfhi0famXujT10vpyRdY
Zp6rJHjv6wFxUMhyXU3CktJVxjJJAYy8Qk09cm/KxlMMugUXkI+rqrXQplI7nCOkJ/hiKFV3AZEz
W4zy9V0geNFr8G9mDmIkJt3mwMzi1aiyb3XVPwNllmDAWl8OVV/i3aWT0+rRY+9qaPoactzSRixd
tW4305hrD42iibWUJ658NOw3psHD1Sj0/JpE/pVVO4s/ijwHI1ABSnHruwntwt/BtkpYwwDjVyAq
nkR/Y5eEdGjyjW0Py6yIEvUW0b9MsMHEU8Q1zDvwNGkD5Gj0GvVMPXm6HTqLyUie9YuSdbKMZu7o
PkAOnFqfGnXB5C919G9wf92zhczVJRPh6AXjLiX8YVtqZDdbxuCiBPZfcjP4oXedsx4caFl1gsjO
l4T3TCe/fA5kTWIzhrjcgXpRFA3bnaadKpW5WAWhCb6K9Ctt55zJ0gCQOtpEEHhtGwL8dy6DB8wH
5EF+CiwaOMBcv41Ego1rIRn0AQwc/AbaYX4ZMqEdUle9HxM7+MqHA1Heclc1+kevLsSyT2ABzQHr
Zd55+7x5JZLnpKOA2hL6FW5o47ivwFaZko/IVYsKOcJUr/WCL+fKt3X1Wwu6ZGGW9tEgpvVEFwg9
vF6f6ZA7yz6wdsjprL1WTCiyRZ1dgk5H49Oa3+y8t5nY04sZZUOPsvqbMQ7apunUYdlBJ7ubqu8Q
Uw9cnymhBdl01HW/WLklYgFwgqDe8jK4Szv1S5iHMWwX8EaBFC1UcupMfw+6JaTMoyPQvakDDcza
qB7iqZTQyaKmDgl9HGxI+VXlFhJHw6mUXuhpRAodK4QoUnK50QNVfxQ1zPkRzfVyCmAuWsZU30I0
yy51BzS6wFG8rOxIZZHbWSj3MQx6Zk9rxe9j/ABlvJ5vfv/5ffgv/z2/fIQs1v/6b/a/58VYMU9q
ftv913Z1v/pv+Y5fZ/z9/H8dr+uH30/42/n8xJ//4vK1ef3bjkyeaMa79r0a79/rNmnmn81nk2f+
vx78j/f5pzyMxfs///ies5Mx8sfP4du3f/6hqZZJAPV//vWn/zx8ek15F/LfvHj/v7zl/bVu/vmH
EP8wbNt0TUfTVUxoMjq1f5dHFN38hyCUkjsjtwmBPc744z948DTBP/+wtX9otkWwCvpp3J62w0eo
81YeMsx/uDi2XYc3kCkAUPKPPz/b3/4qn3+l/8ja9EL8alP/8w8dTOTfMjItYkUpFZuGpRIMrpoE
Zf495zPxvVxnIWAvgWbBj3QCfAFAWNL9pE7pvk2mhIK9upyHPo7OB/6yGUwIHmtcaOjNK+eQjD4a
C6Za56T21O3H7nzEDHgeopRVseAPKZqhFNX9fATlsHOYD8CLHCjxyHOcrHRuDdvftonSrIMaAx+E
rvpOlS8FdkL6UEOwnXfnA/OYUaIarTKzulMGinEBNp8V03zaYB6Ssk4SFvIiHM4ZbJx5jzjq5t6Y
sJQbWRAuPaZDC77AyhqQgn3HDTVdcEuxN1bSNlBUE/XR1BC6KvIo7X77LnPPqFEdSvaMdIJ4atPN
9/Ohj5Ns7CQk2ow38670ILYkHx3wmldHHwWBE02EZiqYLZeBRkfpY18MI64MXTnYzShDFoex38Y2
XUNR5VQj8zhyt5rFpI8YN685hlXOVLVzyYKQoIzKzZS7waSGoyb6yZC8jKpvKWcB6p2PzWcVBsYx
va65IcnzP97Zd8RI1DHhvdFhgg301MDy2FgKbNN5l8844TIpxu28q06CNJu0/3ly64/3Se6Xl/mg
5r8OlkgfYc059/ZorudRhY7XqRqtr254qLM4sm806iRnK4S7hrqg3My7ny82Jl3XrKPj51BrGpBO
muqg2gnl9cIUJ08D5qx21xqObajFV8HN7QqLhDtf0rfkzWbdNUqb6BjV6lPQtSi6bcN5MTxzOMzn
pkNOCGidT6vBKt9GQW7LJO/72VRBi5Jbny8CC9ShrBwkPWXfvPXyZEeO/XaKR+l0bwOwLUAMVgCM
u1B76BRPvFWBvedRIJ5LikhLReuqYws2f+84obVkur22AKNuiCDQQBSQSzxWa9Zh6j3ScO1egnU3
apri0/g1plnetYI6c5iHXEsX+wlDVxDA3617TYAo8CskfU5TOLem2p61rC22WulUh0F2Tk0Sqp5y
lLnffb6CrO5ANuQsLT+2Psc+t+RRv6BfJPyW8/Te3ZVBesITxsO171GvdpP1MWZ4SX3G1lisvda2
ZebDT/5FkOK0j2vtxycIo3V67Jqf+79OiSQ1QzNEt8lt1kLzX7SMccszmzbXg/zjw7djwdrZWHX4
c8/XA73kkPyIQN3Pu61iIIB0EEDOp+Rmsp+AIKyYBrvngYn2QnWTEm+Thby+td+UiuCiHnz9XdkH
eCvH8nVkisUHlBCGTLoo66Dzj4MGdIu/LqBapdqx2rFrqC/WjkKHdp5ZQioXAaoi1kfzblykA3Zl
oS1iyI43Tuv/oD9nnAB4ZU7anDBUm6d5ZH6ZYqpPXGdEgsoDVMkcMm4EzHSJO5lfJmJGP7bmXQwP
OMWrFNndr1M+z0sciI9krvTLeGwfKsngsbUwP8u9si+MR6NsEDOx15WNTewcIgurHMyV4FeOtVUx
r0ZOexpTHhjkPqloIfX3qtroq3yya6Tb1r4ZUlqmxAuDCNBN8LyOfyoJbzwAO9upg4tm1IhYyDAU
bStTBNepKY2TzdFxPuqNKHjDkGILl0S8aXpKP0dcw+0+bB8N5ktWVenj3k2BMALB+CBdWWktFjUh
ARtmS83HWJRpixBi0sUr7fiUu852BntUXK69vEbnvVxJ8B7IsUJey6IriLTu2msgL+hIvvw6Np/f
y8Xlr58zv+dz6Ne4Ue1jZHGH+f8XNWUpwyq55fUJ/32aOleMJskHGAM4YHkb4s0DT1SWp7BA0YjH
DYh6KwZ31XPHfCkpZp0tCSMKlUSKjUEifI7NWzAgN9UYaofP8QQY0srAl7dg2kGhvivXlZxNe5Cu
99pokBzyuT9vCSfx9rH27rQJ3KPO685KiUand4bxWc0Ha1VSBdkWlWPSCKC679WBxvXfmNsymrqH
MRXFJkdvSckt7R46kQwHwgHIbJBHq3gsrlPxMB8zuP1c1Ck+tfJnxxaFORZnPcSnpn8Ob+ZRUwvf
Y0+LwZhGwQhhj6/d58v8VfS8SD/gdfv8SlYIH+iC/jpXIGRe0pfexY2BIAKJ0jOTLdliirUj5obx
EZIPoguDtU0V9RipJLJd7v52miVPG5J7UcQnjYjffBGJXdVDkymVMHmJdP9KlfWpg+FzGBEm3zee
Vl4sm7CArorv56HOagq5eByxb3PGfMAnHJ11fp6vP8f+f38QxvaMkq4xkYvrdZq7c7pRva+Lzrjp
Y6+4JSlFvUeFbZwV5h55b9LSSXRFJWkXTuJ8spy43WOy34bwbE6ibtRVm4s4+uGVgzbuBXIaqy7q
u7wDn0UZHwmGFaGnKLTq3/fzqCV92alpjaBsRVRUategQjTDsltQyg29r+lY7cHLee911u3cuktf
1Gwio1wV+cUD2YljMTnpqIzp4hChIWUrZzoR3hlb1tIpsycjL2yinNPe3NELRF41b3ZyX2UuSMZO
6mzHSfbVO3iunY7O1eWx5yRAFwNzqg7z/rw1v0Tcd3CyRwXTiqrGXodjaJ85Jf+9vkFQ2NT7ntIO
GV5y07D1ej9vYRn66+48Nr/Xqf1uAcYQBfEINJ6yJ7AqFPLvciOUG746fWzIkR7X1ysCPfmB+9Y+
tnD7iGBLxlvE9FxcpWkfwlR9jGemwHw0qpuRSj+4i/komh2rDU6ZrVmoojOjP84vxRj6t7mW3n0O
zVswgqB3awOVjAaO+vzwDlv9UOhVsu81yHyrPjd3rn5bdp63ne3y8wvFrJ/u+Xl3NtMjE11gY1Tv
jVCUJ6EbL3on9EdiRapTlIsXC/n/YzS5pA06MUQt+ewJjOCZ1GusV2b3sUfXjJkrlIOrGgz7OB1c
9U4NVKu7B1F11n2zOcgiAFRzd3yJ/eR5EI52z4y4OXR+xBNAchhwMC19N8MhRZEWNWMx5JuwCr6r
IclivlAQ+8krt40n5uLszjQrMSGqrMl/WH4+43MSnjZdkL3Mt5PP8c+7zTz299Nay0hX8/+xtqgv
tdEQr2r5v41co9xUFPJWbeC8uqUP9StUMEQyr/2SY1yHxYywq/FK44udAfgMwyQ5UlIyvww+njFg
A3pleA+uI766gaddZTr0LVUKf01CZfPi6a8zIEQI5J2qb5t7uAsElNVOJU6mZMIoNIhR8kQRNuOp
x4XfvjR9mX432umrZxDx/dsJqGReksAU56BxURIX6jIC5uLfDCU9sRhxAPNEInHnrYmxYD4qz8tL
G/4Vl4ThaAmR1ev5Gvm4WpxUO3zuWrFHgt5IRSwt1QtqE0rhsoJnV1p11xX6xRVVCvgxz86EpFwC
ERNaIAsi8wvxRKT4xAoUTYbQ7yaEMjT9JsiJv8t1OhZkIUt91J/vmucwcpFoB/3Pd8X6kCxL2anD
uGV399OEJckiyrWuIDkvmr4+oWocT4mk7rgFVrm0pBPaEBu8+Xg8NanwDj2qrhsdCA7Gicx4rPPO
uaEvH+7n7wGAYwK94Iju5y/CYBUPXkibJlbatVIJ2g5JUZ8DUpG+M4eGJj26OeUmF+i4ZqWXUI+z
i1DzBHfLw7yjtGa+DKrOW/uFT8uap6uk+eqPSo2XvJvsYTd/x+ajCn4VgqwIDa+dEQoOYlA631I+
h0UnVjfz/mTjLmXdWSB4TaBV9lV5azoE9hmNGl5DaLSEVRjirfO+xoUOXje0052tZsFucGBTiXk+
yFw2bElDQ/NmXeMeFHKzNVoAfAbyw4PDyNKwwuRrlsS3zOuqN6Ra72kemA9NVfhEX07WLTLL9sLf
EwMCGY9vaDKUonqLbC9e2NM4Xfyh0W5zS5FJTObwMAbihxmIaGtQs8JiQNz5viqr+lyGCDum2pWM
qI6bmYtW4GOf9uWSJ9yx7EVzTNoxOvepGy5sKA3fJs8/5aMuHjNR17Tuy2SjmkHwHBrZOilAJzpO
Ee+xFFjXQJxSU7N4bLKDl4RkFzfSt/MxV0NG9vHszOBpPGi7sHfs16wy6hV2YdRbddPdDzIWIDfq
4Jtf097D7pDce+ibbzSACLe0nCfC7mk+48fJT2XjZKcZpDpvKWo7rejWkBkvDyixU+4t4fO0wbNz
KNt+Fdo1ja3ObW5zARsvcAZvnSHfguvD7KtRRxIrLBRZkiRl1eUP2Sngb8SQ5RHRZJATKuIWIYdF
CDSOo0XT1OLi9oZ7mir/i7DjM+518aZF2qXjqfOFKzNfCSUdDrXemodsUKJVgHGYKTyhysjas1wA
rZp/XXb3ZerLDH0qv7yUzu4atWq6Eqp360lDHkDjm2TSjS+00bjrV7BY6UcS8ucQgV3WjUa2Z2F8
cQr1x2j26S1fBdjlDgRjoBD+Iqpoom2YgXqrXkuRsdjCZ9aX4G7sNXD8eYO+OrOd5AwzSdkrVQuf
A9X5iwlygysp/f7bGa2RK0skXv2+dTufWUlE7UWJ7PtAJ44iNMB/gSwyLnByCGqfrPa73t8xR1mN
foohLWi04hS5eXNxYgDsxuAc570e/eYlSGuyJ11Cc8NoInejJKjvGMTtJnFtC85bT/tUHTpWZPLs
3PLtXdtOYqvQimIrX30QoKDK48bBtvVBhJrZUEWEbkV1C8DtEhU1j9EnURfcrqLbuh6/NnrAuioT
Yo3c1rmlb69diCQMF4HjRm8D9uAo8L8nHmJLG+bu2bKUeJ+FoFL8Hn0U3L/xEIbKw4TH1L+BhO+4
CQ+JOMlPplE5L7i6bChhTfRghmGJRL+sTlZpWVuliNVbWPflUekQ007jQL8egc3ciphfnKLLjyH/
3wFhDVYNCjs1DL1fg57cJAa4WQtR4xnBqWT1z1mQ9nsnZUkBx3x8ng/pHtqAqA2Z5d9oNH6e4Sn8
PGke9U2wTmjasxpO+sfcB38tfC1wTP/r/rxMRONF981pzsPkPJWU/c8icJQn8g7Lwh6edG2CDKrm
95VF0HDcFOE+rcdiYcqTNNPW1xbUy7XE3h+CAeipiaKU6r5aLj+WxXFgL/QxnS7CAKc4H8WbCbR+
XjTLoxrFNsAreRm/Zj1oLwk0shRa30qGUP83oFH5d9yRYfgFoWO/Bg37Gifw730mSPeqPZJABE39
2lOb+tiaxz6Pzlu1bkSLVHSv5dZM+/w8F4DmyhBOR+7HH6PzAAJ+e9OrSPtEr42XEqX/iSThRSOL
bKt6HOAcV6QLKV5JD80A6IFNCCmVklODcBNmFHGrVytDPmZoUE0n3SxOIAN4YBtW/+jjrjvOfZPP
c+e3QrdX53MDMpBWoUjwO0ZFB8mLF8WD95MPdkcL0LJRBoFhxezP4Hz480Q30YHkpR0LkNLzQxw7
jX0kOdWGNTYqW6PvYEWy9zmuK8bPMwBpoOLveqJK3S96+y4snQebL3O4dQ89vx132b3uiOzecZcl
eKq7CfPJfdVLXKfZEL1X4NlfAFqvUURhkv58A/fck1+M2XEeaiBTnAg43dUF8qRepeHTqorj0AvO
v/h50OyisWDXqfRh6bcDjuE8XM6dpTaVv2qz+evufDQOYXzlrCsXmSiG4+A6+LYMVyxNS8FnJ19q
c9I3loF6Rqus8h4Y1Ep3feNx3ktI4IFu85c9+qb6x7Eysz/OzB3nNnHq6cRj50pXlpqGrOkYtOaO
mGqoBv5Z9enICVwZaglK1CRTJagLvIOeuycLp7jmYf0Avlrdc6UA0S4MWpG0lqf9VGxofuTxkp4Y
vje6t6RODcHZmhCjz5eQ5fXPouUePE8XgT9NC4u0BC92+o3VF6BmYL41Xto/6ojLDwLnx4KCdfnV
b3hMBd0wHMtRONfUsPdtThBP1XSEGdmAoWc6dKd74gidZuZFl4menzIkVcjcu5j5iHiuhqz4wm/Z
OeoaeSlxKvIvSqr626EMilUodysa+osEbeduPjo6w7UywDcHSZodVFEW+zJGUsz9JH0I27S/CnOT
UzskEQpoIalHZnkI5EGhPYbtsWViku1yPY0PvbpPo1EU3L1hljmdRiBY3b2R6nistdC6L8itAHXr
4xaVfzvHMtGhzbtWYzxaRvdzV5N/58+j+Kn+ujsfnU+2uChu5l3CKBwewoq/6C2BZSHzhmlH/nM5
ke679VYeSmzV9slKKIj0TbqOmFWti69SoV3Jld/neK5G8VWeH8uVol4DgS31gEQkI3EWRZFbT62t
Hlp16u+UsEmfxoIyiGY9dejEL6Se3gu557DM2vuE1t7Mb+FBZm58LJer+WikecaSVlK01tsMNXSp
jy9Vb4L8jBCARomDYmfquZVDrA93LPPUe8giQPxqY1uQRH8/DyXAvVB9KDoxNvIdvWvTDQq002A/
JLI2TB+Br7VeUy90iEaVQ/NLiniemHGfKOsktfn88jz+8ObH4UqEH+/4fbzi8wPeQOBvNwMePV9b
lh5SzsW8n2NoXsLD4PmhAa5H9Jhyd3av8y9gVNqW60qCFOSvJ87ccWMqyA7mo9FEtdr0K9zc8uhk
yspPbZFCKX/fVZrvlRg/ohTgfXxEStfLIQyqgyar25//s7ZwrFVmNMXi84ClTzQDUa0th1itDvPJ
H2O1PHuIj+RrOBGTpy5y0sv8MpKgdSG7fldhMWIa8+c4byg2WkAffR5rw+HnG4RL7FOWJwffjIbb
dnJBmXdoM0llQK9JQfALRRiwvLbot2Zd2F/ATjxodeDf+eQ5XQE8bG0I4RZppI0wsr1Kf2GDi3Mv
ECfhuuFl3vp8mU9D0fTXA/PY5ynz0d/G5t3R0B+8kW+fJWcE+YhBO1Zo5apzddIxnXXvjuP58+hg
olML0XydHccvxUntjFu1g3M4vyjk4n5szbssx8b9PGa4cKQqvd5+jMcTMwX8Au6ucCkfRdURjkR1
rMucDN9Obzc2Rp3dPDYf/XyZx3DkqAvUm1hF5Xs/f8DnrhKBmOii6IHoqIRHI88RPLa7aWi1s6z1
XMrRYh4tImsBZgs0ptydD+CR7fdaHF28TL4pa6IXA5DXzqKR2EHFwHlAmMyQ2s4zYUwAgwCq1hYR
WkWRWgc/DcXZntCEzFzfDqq1bLX6IfRrJPMYd4XLosI3i3ZJuSld+qnLahq9dbXXgRvELiLcDQnj
RHXUoX1jCs/ad3p5Y3cFmaMYA9pN3VfKz/3QrGmYd7eOJRNJ4yAXa7rMCghOFnuNfJm3AtUnf9PH
9kTdIae09ic5d97q65SCDCap3Ty/0QqT5jKuW7xIVESchtlAW3dQjOW8ya/wldSjtahCQAXoVpNL
oLvuZSry70BFi69RBtlcSwVcdbnbt9yJHfHsxnZ32ysjtGRuhvuS/xOIK7lpJwQEEJIcEwVb+3eN
SN0Lqr6PKsevPVWWAsdodC+qH3wUROZjcm+ulvw6c66O9PLMXz/l7+9L3YnL0tb7VYHgumgGE7tO
Zh5UoniYTMrNeTCTR1q+qcu2SxPEZn+eONQFJ877/4ewM1tu21i79g39qMLcwCnnmRQ12T5ByY6N
eZ5x9d+DVvaWo+w/OQgK3c24bIkEu993rWd9vNA2ihcgT/b2tz/Ls7WH9wZp6pF8MEvRGsMZLyCg
8A50cEjlnLyY8yo/ZxCI5hc5Y8AS0xfyts8crNY0whb1uj2lpb5xQt/+Q+37H+jF6+cyQI2Xjjk+
Dz/oL5gHU2T+pAbEsY3Zs3ehpZCRTOOLRPhg6RK4uOMBDZWQvs4hnS/yTl5IHHQPnpoRvfgxHqzA
O/zPlY8/YrA1MuE+xvLObwWWztjYtY2pnhp67CfFFAQ9ytvBbNVTlTuvBPyQjjm/hHAEvlb/e5Gv
kK+Vc/NrvXb487V2CO2Fgx3/BxrB+FRN5NCq2QlIw62e1RwyT0BOWW59kyM5/99XFZyADl7uK8RF
mrMeQAZ2OEnMaZd845VsmcmGmFxwc/ESCOIdJsjcfDx731q/V/BKKxv2k6yAWxOOobS1yoUsIklg
fjOXk7RURXyv5MNKLhRWQrN7RBq/gnOJxW5+jXy1N/f2O39aZ20fPAMey5snNx9oZkLjJ9tP1Xta
jp5LhaeMmlWoKcdUluxDtLVnHneIfE3wym4O/Sgi0Qj96jxJVWQ4W275YgujSNytor2qc+9Bny+Z
TzQHVEl6FmLuT8iLXJGvsbOGzoW8hXwnepyslmI4ACwRRLd99APt+GClPwpREVtrWePZxCS/NB3v
l2QoJ53KITsialHSleWcvBuGItup8Pio3PRUq+dNXlc0t8Jpz/q8IfTmUcZIrlUTBYx5LdUnUvcU
U12rXQhmArPxUwZZZcsz0zrKC/wwQPOIPlwOe2a9tdSueqhHBWtZ3uOVkpsW5JXVxid7LetS9mG5
9uwW1lsv1RZ6s8UcEn/TbeSxJpEuB/SdycIotOfCJb/EnpL4Dpqt2FiEL67knLwQfj0tpiDI9x9z
A5stAzngzeEr1sXBS2hivEW8S0nBqKiPmuZDpWrejYbul5og19PozM4VMqdsoXRPAyH1D4oK1GPe
vutU8Q+Il7ql3OvTjCVQychrIjHq/LVR6ZPMnCJN8S2IFwIPvSw/V4TXnFwT8clcs5NTCBZ2jkL2
WVAb7VZDIWpfSjUM19N8THKF+QoCJDzJQ5MVDjFag/EgD1Ryyu4HENJhmF31QcmXftTlP0T5Iut6
toqz1Cpb5d5kvrISctPg8nk7GKHG78wI2TYbAbwh+ftKx9o+giBx643CUXw5UK3inOrbB9co7IO8
k5eRsi6ksXnl4/LpNRg/lA1wqZsx9DPS8H/8Mf/zz/r4YzAeYewhhwr5BP1BCw9Z3B0HoXdHUSqc
32usscd2vsgVbTKqneuRpUlJpVjIObnas+Nc2NSu12xHcg7XGd/5UQMVeC4/ifkiF95X5+EAm/JQ
e/b2t3kit7BiAmiTkH+rA1KMwwAyoyC/SaL+5YK80A7mQ0+GyPsqrveF7hoIO60STdeo67QLhmir
9eyBIKVNLylqNcpbIN7lS5Z/rugxZnVSkeSKklt3ddTN6xSKpTwueXx7I9yAzaP1psp78v8zP/vk
i6j7ahZb+dfrfEwnhTISHOT05/e/rLyV/wy5mrH6/m9Ux4hIsqrSaBn7ZqCt9EHj75D1HaGLhKy/
Dxvf4g3IAuZz3va2G5If/p85uVAO/TnyQUt8zLulo65SfyLOuMunjTm0P8g+844NpgTgVPOtHMs7
ebEKl+1Lug+RCJ59JTnPZMVDMAP8OQaOF3lHvb6FLeie4qnmO1zOyYubI5nGWYqLsjfGC8yl4286
0j+1mr9rMzUdAWiRo4fMs1l6ip1Is2xddSxVt20d4rX6V2lm1E9eH9FHI7lYT45iUoNlFPfFa9yN
mE4DX9uYZli8hmPvQZYIAjLjNeth9Lre20y69RWH03d+Ut7PHM/16AEFCgeE+Kjk08cQSSiPyvEJ
xQZ1Jp1aZWUSuSGbprmHFwiuZnm1R+xWMOnK96Zd7ILms80eRJFh8n2NO4xEmsJC/FDEW2H05q9Y
AWWCBPstgppNj8Yb73HSaBu3EdrOGqJ0TeDR8N6MTmR+W9ZM+ZEi+CqYv9jeu9F+9ASalYaW5ajG
pjetpwID0GFIlPQmzSD2zDCpx+xtGv2941rWPSgxN0rFtswMqMr2lXda+TAM1982F0Xqm5vY9wNI
sGxY6sHG2kYgX55at1Fva7rc3GWqWuOg5q6f597vXHPXVtpPe/QssfI90RyrqdhZ8yHbwXC1bk2P
cwz2zmXvU7XS585f/Ndh4mq/rxYWSYbyxRyv9Wf5/04TKFXfASk7xuX33nagY5n1dypI7VvPjLyZ
ZzKVYjm9a9ghbCATTY1OxIl3j76JA8+fZgoIEuJiCSfMLYaRp3/A4jz/z+/TWQ/9t7epqfJ+MdA3
m5b9yeaRZ0XspSUZ9+/vvLJA/7bO1HsI6hejaBbsShvkQJ/XSCnBgm70IdAf0tTQl8rgBF8KTf1O
obD92c/4hdH5bhC5oMXgcVOhZBd5B8hqBdMcojd1mzaM3ZVoIby+a/CUCHCgMhXNttSmY+fyR2ld
dxnjRv9CVbBfZaheL5nlTAffIhkhsDvj0S3JufTLuP2JHSuBZv4vH1/jr+4XPr38KISmuSpnaA12
3SdhdTZMBf94XGmx5qy0wkdEaNiUWLXZywQH6FXX+ubgV+MVoj4GFXqEVw6jqbng8fhWuCk9v3lO
XgJ2t9csgrbjFoG6+lgYQKrv6w7kD8QIPT+4E+GCmpar19HgfT9AkucYSOnChFQx4qJYKpGdXjKz
c9HRcKf07p93WZ2k7zaAv7gAfn+GWX97hGHzNmEfW0K10FRqzl8fYV0YeB72PEia5PSwNRnSPZ9A
MAhYxZ81p0gx72HKa1Jdf07463xe9ZVYLJPJeUYi5u0p3noPfTmomxEi2koO5aX2CRlC4D5u0ax4
D3IOSNPds/ru5EwqDFxdUYhBjbZ0DsIv00DGNgXzcC+KPHyK9fYrRd/uuxeDkoFBn91bQlfBAJqw
3XGxXKn9Pdn4tFdelds7uZeVJXE5lJvZj1VZ3PwY8lcI9//8kdM16/NnDsycgwoDgpiLBFt8+rly
GHSSzMvxoEL1cKNYv4r54heWRj5EqpN769bbj4WGCEUkH8CDaINd4lCpH+WFswY4QZDZBwT5zWNA
eMce2ZRAD16qBWJVc2M4hXeN2awczcT8Tv+tuTpi2Xe6ctF92EhNJdydyAbr2qnZHir4rELmkjfN
MzQJ9UxV1HuMVL9dw+6CVd9X7tnvxS89bRyg8Vn0EBAzteU/0PCJin5K7dMtZQJxs2EFoiRKh9fe
Mf8YFYWcBwejYdvV0z7127eGtI5rPUbWVd7ZdEIX7A5JzxVGeDRxHq7jvuq+Eiq0DqIp/UH5Bos5
XDofjPxlIJjkmrRY0YxGeN+CGDquZvoKDkOnPHdBhDR1XsjM8LULRPJoW2p/5POOSs9vvG/oK46c
rlPkOcPXpsyw+FNl2Qk9r0+D6kAE7e34HGhJvS0K2zv3ZmdvMiy6q9YwAohLQbnlRIzzPXP9Vxeu
17IcSHaSw9oN+Pfp1bWbF7GXwr2JXrK6d24ggtyr1JLgKPWuM7FYjujpjKdARYox+nNHB2HimBO/
6A8tXiE6w1Fz42fU3BrFAGhvN9EKXzA43SAOknVrJOzOcuWBU1f+KC8O7NNFaOfqwXWS4lG4SnPI
0I0vAqPJ2URUoHUEYiSVr+iDQ+YPNtw+3yZdiG0swakmYopLTu2Ff2h82LGyOV+iJk7XlZesiOsT
j5puPsaRGV/Tx0yblIuaBC/1/HRga6Ncoi56ISqBERRjuQZy7GvJp9qSh1jXdbu9bXG6l0Nrgu60
1noNB58ffMEbUBItBKxPV7Jwb/fOtMspDgHE4PFhBAYqKjPP9wCiabiglW5IQLPTgrpeyyEUhGDj
mDGUMvwidl2ON0ARQYreOdFCcQNmLm7T1D1akK7py3knWdrK/OiPyI2zve8Chp47fx/9Pksk6bIV
Hu59LVWOePMmwNLKtHSRxu9djoZnrRr9TR452T3teG52tmK+wmj1F/ZgBn+MwG4Egq0f//xAwYn0
twcKmyRhagaOTap81qcHyhTacdurY7XMuxAshWYA3A2GQl3UXhNe5EWtavNgKgaQS6Z4jAdHKinB
HuBh/lKmxSqrsuaxyEflGSGLT7djrUwgBN1ieog4tnxxorHaGWSDr9+HNk8Py50rp8VqTAaxUxrU
b6INnxw1VW6Iit1HdQTtgdvwcXSDs1mH/qEf3HaXglKCvmgHgPt77SmCcIGin5j11Ki/IrH/o1HV
5IevOUdKpyDWiRlBa+iTFREVX21rthcqpQ5TJ02XPoH08YYAy698+3ooazp/68AYIWth8MhmZHdP
5blu1YqOy3uZWndQiSNReJ9s2vAYOp7YUaIFdlE5jVgMBtjTuK6C68cFRMyVclXNJ2hIzoiOt1WB
Kl4JPf3UpMm4ccc2fZgM0jfYsbpUA8QIqrBMzx8X153SM8IpRTuWWFW/j6TBLSOSkVctEb2bhAA3
ePTQ047yUjghQrRK4cBbqPYpxpj9fpFD0OEIus1ZZRqm5kZpDH6URkA+hOf3u94ptSeAGURkKJay
AotEU1yYN9p4BQDQtllNkbP65zciSP7Pb0RbNTTTZetkGrrm6p92k13nWr0dZfnySzKMwXkq+u7V
RPORpk37XOPgvbVD8Sqn09QTcOrG2xD2UDzm/XbW8WUkh45e8nUSa2yWfHGC3+39bLx432jJRMyb
OWE8qMdbP/FmmlAv7n1vMK+6BRg1mRR7nU34YGNibuekcL/Y453bab75VekM1d4GYTaepP5GSnY0
hCFLb3TcjZTx8DihMWBp/tqPt6ginQhtZESCiA/RFDWhaWyyQvGP+pwzSzBJcJwGIwVf4zf8BhU6
EJERf221aPzBJ+0Ueb36q6kVEDy+yxv4Me5qhPgkz5K37vNkANjCW2p+OpjaS46x7VTwFFm4o2vc
8TutI+Irr+8jX1F3sQoOP+8L8w6ojmx1JYcxYNkno4HqLC9DFVv7pM52gIXqtdq1xHFEyS5hl7sW
DemylWcShDD7jPUwULeuGmngKhhCSFnbgW0SiJitjagTzxmYYUDO2OBlYmuA/hcbn2afVTbfuDTm
natI6UUUlApvOdYfQKiW+pWIZJ4MvR4d1RTWUeslOqjFYlWT1vGHEZEvNQy4TKyo7nfdTioHeNbE
/OufjbnUaAOKINTqmcdJAolP5wSKnvxg+KJZx3iV3yz9SfPM9ntS1mc30M85FSicINOrUWv1xuEx
szeq1HwochA9Ih/jezxpN+FV0dGaL/JOXnxS0XfTzDXyVOZ1JMfsue9pAYEXs554AGdCns5fKhB8
+gGRiJZzbVMewSOVx76Jy6McyjvXF9/KMq5eLZ/0U8X/GU3iQFDFgzsW6lVRENxVuc7X1sCnNxfl
ofbb8ji5/CGlW4AfGl3CSRC9EdZLiHywwthWL9PeZ1LggaiabF0mvbb1Bv49a+TUgEhzwkY6q4+2
IunYSr1fO3JN905lX2Oy8fa2rofXwPLwzLQd7F968K9hyq8bqVW+KxpYWe3Y/2EVQXUFAVK85IjK
w6472thHjk6eGMsAKOoFIbd+ijVEw7t/eYbMdZG/1E0o2FuGQTlTBbRnup9OXiHZjn4QoYV0fOVn
QNzyucdrcB5SWMB51IBpm+eCXqMzP84rpq6ipAIsQL7CqRBEWThq9WAOudFvtGaEJzUlFEYJPN25
4EnRQBj/9uDjefG3v7WmaoSnO5qjGyDkPn0D43ElRCzBbarX5HpZZncvxASyZ97XE4+oX9My6K7d
DzlBr7o+krN0K9zJeRymW5+49l0OQr5ElgSnpnsbWchjQtjF3qGjtJSrHV+od7d/pbHBl70TO+2C
UxtVWVP3rxNmtBNZIxcACv4J+oDiLUyP1CzL+do5U7iLcDE8kchCMvAU0gI1lOA+xCX/PwGLyqIQ
7Uui9AVNyIVaB8Ah08R+RrMpvrQCsj0KlfHBUHJ30zcuHjKHxuaz4ppvw+yA8T0sqOE+DNXobpQg
8alJt2zmnPqOpvP7WCJTsGESwa1q2XDjDlgAAgB/2BZIID3MvXqlXuSUvOhFdlD8utp5ZZtx+ua3
To7JCEMVSSIxrh39QKsevmeTaS5krzHt+Vn5agtNeK7HEJ4EYZQy4fJ9q61Skm9pw5DK3e9HNDDY
Ktv+eerbV3Ih7B9qpDxOWNFejIB0F7PQ2gNHGRqljQ/ILwA2vOuqZLAXgOPUa1vEh6Swwn/Djuh/
ex+5Gr0bhwM371v789EwBDOvRoRlklHh6NsyrcKrvLgW1EHXjhGu2oSHWCRHXOXciPushXmw4CHN
o47OgXN6vyUTFbR1UzzIuQpV8QnGBboiIqq9PV/hHTL7Nlp1tWJBsnHNq4qrFd7uFH3T0ktEAssB
CoJ+mAItN5ZyrNPmOfzzB177e5lhLrQQJKAbumGr7ucSFI6x3hdzLgcHdmAmlUrSxISs9ujV+Z+X
ohJwuTprXHm8udcGKbk7X3Thl7izz2PQh+eJ9/Aqo787i95pBHhGBpmbotRSw9p1TXx6Q4DRo2Wo
8GBZtXFTHcJRv5Ir4pckcbiARYjSGNd95Dpg1Z3qMVZw/eAennY++Rn4fsGH1DM+xBOTtUkGLAoE
xoC2GUMInDa5x96op7cAktKtnrrkYsMmBfvzrYCIsZgso7rXrQIN6793fVa2+zG2/uj5oJ7LEqBM
ORbDi2uNwyGcpf4cIYcXC4bDio1teH43OtK2WPW66CF4hTDneIjSaxtyjoOr6hfHVcK39Nh/tPRa
uU9+9S2zyuyk66Zy18VQAe0xOTrJ4XzJq/5J8/dK5aMUKktzL49sfOlcCyMbDijL7FNWoNUFVkza
sDeSpFhAc7aJTt3JbmxHSPa5n/LV0JXxuhAE+Wp2Yr0qXfOiQs/GZiLK9Ucv+VNrWYeWe6BSvyYe
0H1D3HGLAz3+RR7Hsohn/WgQHExYeyQr87sIsECQIkWMUy8M46aQl7lG35jAP1NHdnkW34Gz4qIP
5/wIsLRrqa74pLiQqyRt6ki6KmxIdieUgxAF+MA4mwmVnRMT0ZPUZyXo6rO8kxdHYEWthub4MV+n
VABxHVsriPMYs2GRXoMBH5uakf2M582yUE85/4J3cv/2qBCmjvqS9gGVYEII5/Ufb/cw82FFaP8P
a4djjtOQwHWMNH1R59FPCXcYJPphhkBI7IMcFiNHk550GsPOYe0FxXQdvGRkA1aikRvEF9JK2f8W
QtnIoTD0a6djyNJityM6FlxOxtfFJTSsX+zg9Wuo4qsDLeNsSXg0bbKEUk71nrNWjN5/bRq29HY5
RQ80Qu3NWJXDBtdudihaSrt+mHQX3agehEVGihzJeUS4dMJSGN1SMu5OyMaiqvLeiTaftORajLy7
USlmeEL0934K9XMLScE08mZdwknZAnsMCHj2fGtrFdqXQCVLWMOjeU4q7weWF2LGiXd5IqvoR+LO
+cozIwjbhbNsUDPu5OLUmd5GbUaxUo5kKjmHwVfEAQdNny3kmLpbsilFRpYJq/jG85VlG3zsZ23P
u6jIbnsyw/VaRXWFsU0mRoss+dKq6r/tQ+Tm6PfNEx45HqKmwe+HxpP1uWxNyYT0GJiwpN6hDfK0
1ANLl3kbymL53fS17N6FClD4Kr5M81SvuelRIWOegMbDNIvs5rQ09khwVZeVThJhYnFwbqZaPzTO
jCtPjAegH9VjjUFmjTo33Kjz0EgiIr/T6g4yug716pwNGdmYozCCizpf6hxLQcrpcMtehGJuZtqU
TBz3Njb5lzRpxUGOVCTyt3o0C6KW1Whr1nydi46nx4dlBtO9u6Na9yKtNGEOgqxtkfa1ZW9u9bHv
3mW1pW0ZfKw5Xck2/eTkDw7u4wdb2Dd/qtQ/fSS+rQ97L3T6U2iqwWPS59/Q7BOzO4+AGCL3rPFi
yCGFD2svXM0GjD/sq95Nn+Ql4cCeITgq/ddaS4KNV4wIecqxxORtj/gzOCzMdQEKIMNFsTINay7d
6cGp4rNeEO+WtuUdhse6l5bWkYfHv+wr7Hn/+fmNYRNUpNHN+B8VIp/OTMsxY4YRJ09wt76WHvF1
kqAFjjBb1rnWEfmMi8E3p5+OFn3PM7d4qVoNSaiGAwjBkn0crDzYdE0ZPFPqPfWGu580rXgF8Wwv
myrWHpRaqTdJ4Ni8PrJXpVLcPb/RXpyaaBg7yh85OQvyMfKFJhT1ZfCq8BSnrbg5nfAv7oimQnpi
lZ5tcDZm6q6fPbEiDbVNpWu/ElyoC5z3ystEmOp+sspm1Tea8oLp4zzpsJncKeiPRRQFdyrVpBgm
2vSWqnxdKX38bPV59TwUP3OqaV8AIVCkmZpHjX/8KrI1b1vNxcqPofwilMO2ar0tLtAAmNB/cUO3
91/A7y0WyiKfzzs2LidThdBnAankPfnpvNPGokwFyTfL2kFGBDG3IwqExBY4IBd5aW1gqCAVp+3H
nLwLNAjP8OJMnv3Ff/4XqzSri6n+9tpC172L6mU+eEc+V1Nh/hpD1dqJqYmAsKFPYrsQJjsfCwKc
hK4G/GHCH29wUqK6YRLId7KdYk9dqGQcXpoZHhqnMGbkUKGAfZF3uR4aewjkTxXlFGNBc+vPhVqn
1CMIaGjkAuRqd5VRHiDLkwjW2oguXm9ZD5bR67eieMp1vtKWuQVMMQ2zR7lGc8N+4A3c7ihUYnWg
xcYZozLbdVP2T0TJo4nCqpKsG8u/ukWYHsNmsK9G4aCncRGmsSXatmkm3qfkIsyUaqOHYY33fcLa
JCeD7GtXtYesJNw8dYp2XxWCAmNZa99G9YyGy3oz3S5Fx0l6fWq2Olus4GeYkf0CqaaBbOjzpM9I
AiD6KppFU6tBzUqshW34bA3No96a4tJoInxua7K7gya2j3KRkEf6jXYU77t5NagFdjCT6DM57IWb
bzU7cFdyaIPt3vcTxARDLcSxJFge+r1ikiTC7y6Lon6nt1mokHVBUE7oueu6NzT3BSOmt3KSpCwA
Hhf4DAk1Tjby9n120kS6R2f1y7OnDptf2aEWJFZmMRW24AngqQeCEEdKxSAuSewLVnKIKlO9Z+Ik
BxR4x8fAjL+Z9MG2DQ2aYmyOdDG1I48cBHnCE9/R0ZkbfcyKkxZ6+W8XORekb1RZnCdBn/NiQXLR
at97QfRi7wM6VHBTJvclJVp2bRC3s5XDMjRwmsY9Au151YX7pHb3FPLzg7wE6D0PiKshtZSoZUT/
nDe5uqGqZG9RLzhflfHVDNVm5kd0+5QwgbWRkdk39NGtqlqcF+p+VCI6vdEc2wLOgM9lFkZrImf9
TZkQfZR1yXilK6lCQi4hoRJsW+Gj8gnjANk/etWbOqc1A6h1HqsUsPE0JzMNzTDtKsvqvk5knzmA
sGN3YLfEcWklp227/AVCQbt5EFxvjYbDtJlfjqKiXumJrhGqUrSvI0Ajza47qkkWmdWG7h10ONoN
wUtYv4bszu7PWVUaoddlMRrnAniSsJv0kbP6Mi4j9waAPAXtUYebvjMDUNwM0aGKOymRuMrkdpxv
cswGYf+TQ+ijmIb8zfFZNCtCxGsLX8oovPbkVybcp1rj6FxHF9Ql1lVeJhHWh9zVn0LqQNfG0spr
1xNYVvVKrKCdyMcjGjN1ww7mW6+nGHm8PIpWFlXiU6Ky2VK8rZW20Z0wouiul+CbK9OI93IoFyJE
HFomdBgCcbFnF4txoyefGG1qhsikRoNA9uTBajwyN1qjWHt+HoJAJ+WnVIPiVQ/Jz+I4HNlh+10n
HomTUfGliTxzjRrPP4oAI31LTBrMWWX6geRy7Ap7raR+cgSFcyMlQ72RWDC8NPYfhmW3K4Lr833X
KMUlDIDHQC/NUEMW5YWde3GRC/JitGQO2dGAr7clWkntT90YGE8JSeh4DOlbCtWpv3VWde+aZHgc
4oTqrN57+B2ZH4v8q6Kr/boufXs58vS5OzRAiUIJvCXI+RAKFXOcW3F9BGC0E0rdC+QV7dahLYgc
UjP2bi9+yNGoeadR74KHug9uMIDdn7DatgG9rTeQNWIRj/2jYaP+upR6lu5LTT2Nor1OvQCe2Bd3
1Dvx1jdM/aCEEcco1yvW0ZRbz01EfnLliPwXDTKKEb+mviZVImrV50xP6jUgLqygamUf+D7vl4Up
jI0Z91ArWt4qQ1Re5Z1rpPGuVkZ/pVZafaeyrGAAFNVzTIOCGsAwfjESKu1lbfjfg8C+wUzN7wnP
O6D836fUdn7mZv3HSFblC483fAl9EZ1VnVT4iNo2kY2zHR6+ZDARZC/vOlFY6u7TZBNN4Pq9eDe5
1ptb0akfjdB/6gxNuRlg6vp5JKesWn/rG9gfcjQqhP5StTCARuvKo0uV/VSYzrfJ0v37pCva1bCS
tzjU/W8ChtCKIIwUtL7fPCMp3ZEzH3zrqxSzrWFnO8gLYR7XL/wUT67RFt9tAusIrnHba9di16dD
nK4aEGnfOXuz9/LE3m7oRhJnpF9C4Z581xgOchSRMrFVSZYkT8RJyK02lR0dXvMLkOBV7bbDc1BG
5TlRyRfsQ7N8ReC+Kvzp3sLheZSXqEpe6JMUZznCWTjRp7CtVViWj+MwqrsI1O8pUtvshKQwe78L
i1jB5YZMqJ9s5Lg5Bc42yDdswqKFr2bJSUvw/siLHBLXrIJanSc/ls28N1YuDZrPC/J1ZAl08Yo8
AmVlFAq6ErzQUACsilBcNcQsEhv9dXDH7wrb2v37qKqZshoduRzRWK5Noq+sLyrTYPPwZCirjyW2
dLzyxPJKG4Q7r8qhrD7KIbaLv70Yl/icF1wFRLP7p9w3za++TgBIj6Ft1wthfKWUyruQ7xPHKYlK
hFyRKLVJ37aaIRVVXC39eBc7NY/i2e/fqGm9LPE07ORwbAL/ADXGWiQcx6slxeYCwNau6KcW6Kxf
EuXnZXv59ah306vbedkGTxnnFN/qL4gMhssY4eP1K+/ouklCwUSuDra1j/TkgYpPuCOeUgcpPVSv
EHefdKPpb40+jc9iihcGTddXkIHaGYkPcoRwSK6Iwa52UaJOoD/jwWv/z0UCrXrivIjmaw1LvepE
hD5Eif86AP3+CgmQzE097nZyGOfdkn9W95K43lIv9IadCUSGldolzhaTBInN8zDQO+OYJK5+hO6d
LYYgRCYO+/pszBd559IT7rSxP8oROgy9B07Gqu1WxkYYLhlakZLuysB6sgoTv8pAa+qcKU3OZos4
sU0TzJVHqBLg2WcC9lyCds1A4Uk0Oof398Q8pDHkHOQ7Rq7K4cdqS5mZ8nVtojtr2ifUvt260UW2
CechbcLoUGS43eRqPIT1zbPYaFoEJVPHf4C3Lh5aJ+z3dRsSSE6M6oWkerb/ZKpRXuWZETbewwx2
poUOH3i29weKcuMRnn+rfJMA3DIeH/WsHQFcu845tHV7SyxPTNRjcMcGTkDP7IfzTDd1+KKfxKY2
9RZ2sLMXjdefcOzXN7tUsI6yBYPJRiGIbcM6zDXlKi9D6vs3bwBvP3ac98JIAZhm+CGVMvTnGjmf
284SiExKCARJV6e4z4Nok1m5uMYdMRF9rvS3CUDEmra9v9HawNiFM4+hRAixJN8q3MihvLBTG1E6
qNePKaV17w4xODvF9qNT5qOpH9AsAEeLlfXYGOGpny/yTl7ArfjrJplpiok/HZTaGA8gGMfDx1DO
ycvHnHzJ+1z0RZDLRBQCTl/NF0eNsuiT26enrrWCb51IqQFUfb3vLTP60pIBQKpD8I00inwb83zf
zlHddy0Vl4z4hYXiRx6E+qy/BdPYszXVy63oyMCSc/JiGyDLjIeGMJwTjiaOORxv446zUeFDHFhg
4/CvXigO7P5XtpHCToohhS4jQy8P9GZbbS1v38ehhTpD3qY4xlZwSLS5GRiPM4vtoQFvfQt7035J
7hjR1Bf8ZM3C9qmUqp23bO1sfI2pHu47hagObbb9TgRYRLnaIAUwwcfkoVibudG9Bna28MI0PTpe
Ua7COHBIM+3So5z7uPzznN73z0PVtZsE9ApP0SA2Dl7RIi0wBZvivD8AWMnMdZDapJwkdD5RDZZ8
4AdnTtC0xalvtXPYu3P2Xe4TdFE0R3kpanTD8k7vcrR3XsaxBtqvsu0i96iaXUSCQA23IOw39ag6
+1iL+gc7J4st0vX6R6m0W70NseEhMFjrUe8fFSu393bSTKsU7/ljlw4OCjSNRiJqrccqrJkjvi0Q
8R3RdHGmQmE/Gzm/BPAGdzlyQ2rAcTM8ooMVz/UAuiPWs6eSj/O2sYjTpa7TrvOu7A9CUax7GSc/
K1BZb6lGrbWztPohjMLpGJcxWSRxnhwUWJ3gInmiqGrbrNOJngubZ/Eg59ABhstq0qIdsnR4l6bn
PxUWgXSqyNvtSN9p67UXD2PJW+ghwOa0RO+7Cjw0YzV/rpkahMWo4lLSx1CjHHclO5CBFKuTRa1t
aaTEV3zMyYVuXpV3csGOVYQyjdku5Bw/Cg/BwhTsigFYsCA48y1OBEHDqI2vddWJS0tu28KaF4pA
/9UZBv430pxoB2k4WKJ5jycvY+twl1MKRcnAbVCS3OYQtpwJ+iMwCdpV4vTuaS7Kn8z5IocaBdCD
6sxSfeubNUeHOwn8j0bQhJVDRe+GNQUkfyeHgyi+5fA9bj3Z30+O67/njau1HuFb1okkV0Px6ozN
uOj+j7AzW64T2bruExFBm8Dt7nvtrdbSDSHJNn3f8/T/IOVT8qk48f03WSQgly1tQeZac44ZI+UI
LeNeH+Jh2UJZewmGPlx0rVp89nRE+iHVSWrq12iIkUbpZnEepth5z22lWihpOe5r7AvLyi/Adpb+
nwFY1p+jhmIev97k8yCeMXeBZhBZMt8njyp59a9DXGDhOkfCtfBYosHTuBolvLiFKyDyDHlv7cSo
aldzHnzHwL8aW3DeBHIodTDFuo/RTaSqdWqqAOH/4MXHPJ+jdhvNvDfnwTJwWGqgQfasyc17USCj
9E1rIy/ydzXvOurQe3xa+V3eRPldVnXIBCI0gLG57XQtuTPwMl1TpA9XfhBDd41Kp7vKI2FpsAyL
PN9+n+MDnu11lv3UC//rZn2CETboOksFkhHbrDX3zjS814WT3AuVMmc7dgTRtMX4Np/X/Dy9T9NC
nEIcFksttgd5HgyBu0Y6py0MmiUEiHQ89Iq62MdGAsDeau5j+2PKQ69ZDk59q0NHvRTR1D2WNcEv
fle5O6h23WPieCT/eomxinA1PJIY3WPP2tttW6x4SDUv6dwibUZKo8DEmxfYpK91jsZ0dBzvKdBf
5U2djq43chC7yWkdGPXW0AeYHfPXNKIAEZWYzfHrTzSrXVMk0UM7Ajx10vYXAqEWyP9/BsX6z5E8
1/dBd1Cj/u9b5Lk0OhhKSj65Rkte9Y2UVxZqBmseinYO2QSWMqXqvVZo+hbV+AiWUzPhoVEEQXqw
jtuMQDJFqIs+i8SvssxeBL6KV/TfIcnUlXiYerSpbm+6F3BvAbuWxjzkmaOsElG3G8NAjwcvnWdX
2HvHPgZjJKeDQPrchIgpYnbriNDtGqwL0UVhYkMMmIfAR2pTCx1AA4Gct6ShIcbOxX7XEwyrfuw5
t663Smw+jb2CJh2+DDHhEnMtvQ/WPWWwn5mCE7CpOvfWarOzm2zbH5FRbZvJVD50kjQXAavka1M6
l46aHGzWpqH1PoEykof0RJtDPxJdgyORrF/DV+5bHe5bR9dGzoSp19u0p2Mip8bc/g1CqG21OLP1
01ivj7bCDz36UC3iTmk6e1c5ODpbA8N0gm2d8M0Pqb+sJzECjtJa77mpWTCw8gt/JJqG4gQR4ytx
SXNYZ1e/pWr6q6ZyHVflfQ1OFIg0gzyym551gzwkXIdDeSmO/R20RbG1B5uIFJogvJfkIVL57iCU
mjxmVCL5NiiNYzpN0JKp3TZDwl6LkED7ABLyTyfua+q59Q4bk3UkOXdBxOt4Qx043uzeKYAZZEc5
k+eNOoqPdELeYABgcJoEcHcIfh2IU75K3jL1HcGVA7uoIgOPYHSTePSip1TJCWV1latr+ZSHWoUQ
FyM2f6GSI0OncD4ognz0nRu/eWNBfqZiiZXTVf7Zr3d5XYhXPbfVbVPYyTYdhfbGfmOmjOgBS7zR
j8dtbY7Kq2B741Me4Sd5s7za2hqt8SZxX80MA6tn8Nf3VJ4b1Oql15xoJ2dykHfIe+VUWHi6+Y5/
ypk8n7L8XRBnUu26VvcXCM79X02RrSrDmd5xtQAIQ/JwZxau2Ff81qK9MDeyF9D8oJOQ3MljN654
MM8dglp7pB9eXr7PyNNd5i+HHsOYnMmhQp9CeObNQkuFXFU06xaz9mbmazxaqRLu8O9mK78cKP12
U330XJK25FXP88u7ytDu5MXOyJwHgZGfPlJH+4pmsKvEt69rEySFIgblKP8vCZi6Zdz6wPMgtu/9
yBrXUmknBym8a/9R37WIlLa+U5/l+S8tnrwPRMyPxg3RK1ZRtgwNEWxkg0MOPSWcC8wdZWtBrv7q
fMhz37fMyjkElpd/ndYBjyymJmi3/7pQmeGwSWMSQeWFMhqi49irJaoYJQeKnw6PU5pnSwOh5gsm
Ll71wzS9+W70o8C8/Klnyl4PRU+evKgxTbCFWHjlOYD4CpJPHzfqprIt+4NHQotOXIueSj4Ga7T2
6iWGWgXsMa/3Xq+7ZxfnwVrUGA8rH81HPFowj+qqnICEoJCHsaxsSAEsFjYi1LO8LC/II3mOLt6T
WqLCleenbM7EJQttOQAIvcihK8dNbWndEfXC5f9usln/lsfjssGF6QiHHpth6ca/xHlQ+wpCDYhD
6wpnGRs6DeOmzw7flGZQyjj/eVC7TnwJPOQNhld8NJ5AWtYGydWKTHCKyjCs5IUAAK/V+O/816L7
uKo7pTpptWjORslLRmSG/2YoPYwqUf2k+oniQokTRJp+ulE1Q81IIRoORI3apNmp0V4pGnGNO2UV
O3p7guxFZb6hWkTvJkPl1oyEMEUqLacQSbLr2fUO9cJ4aPjFPI5lB7mHR9WdEhL2q6XpuONLn8O5
xBbPA22W7GuoBPluTeY9KV2n/X9kXM6/+5i2qqpkmvA9Fix7sTX9txzFr6JpRi96i7pLxPmvJiZ7
nS2ALeP41zlKJATDDneeTTgIkGfjKdcmONUe/s4vKfgItnowCAbAm2oeqDE4yxpvFrpop370J5YP
o9+OeyKazBkRE2GP8+uf6XvlKsFPzQQ7U+tacQ1cDDmq6QNXhcn2WORwStVGubdq3mwbxddf6G1q
JzlMiaOeDL41p9QRw5GS+HSxhVXfDxrkUaQLOGLnqRxyzIiL4GIqMIY6UDDPFSZ/pGv+qz+5xg4X
YLc2qjp4pdbzKaZYuwZtErL6ad7kXezc9HUUGg2ZdhUIhJQOUBamww37FJJgv+5/Vu8oHJwNUqoR
SUEVPNAhWZBy0t3kTNeragNsjhB3uuoPntb6t//7F8ew7X9b1TCVYCxxeXmaqo5F9F/daWjRgT8O
JRkh06UNguwTxgeBX24z3GGw0o9+3iRr26b7UNdkMsx3qEH0ifJplZROsUpD1VuHrVufgcLtpN5A
B6K5103tDe18l61bd7iRawmZUr9JRoM9urStfPtX6DbY5g3xos920lIZcVCTQfhXa3y0ejJH/N7a
pB3uY0sg2Z6SylhpZrKxSqM7WkPiEX2pNduZxsM/kGdUT9Kmrd2+nfqDoIKGPh0ZlzKEI/XxbFw4
HRRk2yWWrvnDNuro1w2LMcIdlFjjlS7Q0Y9LpN90ywOET+JYBAEdVX8FPbWmHEC7c3QSQm7q8Gz3
k3ZMmhxovtGcpLgIDu+9aVbaRSqP2O8nS8zdRzuC1of8bMSO9p/BDNvx6L1nvGuftHxGybSxe4ri
SNupPupghD/WHTV2867sDCjdfUIkJLPeIVvethR/Hw6Ns8Aipt9iFrM7nUf6zm3EvKW3xULUuviZ
YVD39JWvOC7bclbwpRqF1HDmQ12xUY/RuCvcq+Npzl3h+C7KZo4M8h9XlTDTVa1GBwpp3omQSPsp
BMKE4Srtzm3fiqdeND/LYfAvLJHFE+ac17bwBsxJoturtN2o8ev1fZIhI2xGXk+s96pVQgjoym6C
4OxkVXAWE0vSQi+PqaXoJ226EjMncDXRWa+sIFt5mZnuZC+dMlmwaQ1bWcurUEEy0AhNukpTB6uM
3T8PvCihJZF5jWNlY1N+v+vZLy3h9+ebDN3gXZQ7xCKNbVxtMSN0xIHNc3lp7P1D0tSa2Jqd34vl
wDNla07dIQgIYpr1a9pSsP1cxoV7xAeg3bPX1+5HxTRWOREc/BVol8uh5b00pP14lTMW5jqS55S4
X3ZavR9CHBzb361KrnLQdeZ9XGJecf3oudJJ4jByd1qVeocRISeH1E9G8IaZckdEGO/z2FsLPu3v
6JgbtLG9A6KpNG40OYnUVLz+XXMRxhCQMmRldTKLqT1Be49Sv8ER5VqQS+dTYh46o2h5nZjlUnWi
auWZ+ljjpyoXCm8Ems/z1KltHDHdm+2jfA/JSzgI/uB0Ieeq17JbHVuSeXjepm6htgsjts6DJz7R
JlnPYchDvCnMit8ZpomtPppaG13V+GAA5TxJqBgOqfKcujS3oxwOyDdoLOqMO7XR221jTMDEqgmo
WQIAjDCB+VBkXnoYyIWbM2jsWfEQCv59ciqjaioNTQvkbW0dpyrkxnx4h+mF6Leykocy+zVaKb/M
Ko6SZvhZeeAe0cKR7lrXyqeXFb/JxnLvChNho+fV5cajvrOWxMYqHMaTUZi/NId9JQndYEh3Wm2X
V02mKozjvZzl/UjolaMH5y8jfl1VpIc0erEbxLBV1ck7VDrBowt5+D2kJdZwRL7eRliZscfP6qx1
qnHv7ZFtk/bux48w09uH2CJuiI3KADkEMtjcT9gQPj2uE0UxT1WBq8i2Q28VjLV5GnPdPNGaAq+V
R1a7tyNnh7qsI5PC8NXjOHrshjVe3/PMmQd5JIco0AlYzAk2/JI/Nu6UHEDjgsuCeVaWTgqsrYhX
9GuSc05q7LaNSr6biZ+e7QY2orwgj+Q5OU1EpRMzpZv82/gydR7kETVAZ+nX5BxmfqafiZTwty3t
dT7V7PcX7HCwiQxhrJ/giHrk6e4gWV/TOTiPgKn4RBXs2vnkFHqmN3ylhXRKgeg/nYrzaLn+czaV
rFVJEWlTw9oLSj1w8mPzVAfUrGLHTM8xO5CTX58I3M3OWV8QBSnPV8Fg9xgx8T17JUUVedKg2bMM
0qZaW2MOcq7v2XWnbn+laHyDeAprfe7xZXp1P6aqd5ansir95Tu2sy1N+7XEy7dl/RpnK7Vv21MQ
mS3phgxs+5NNZM85xbwoQWRm0zJF4fkgARXzbDCK7OFrgdWMX9cs0DVP+G+/Zmy5BhLefXPlBF14
jszPL1JelSXhuXJxRv6K+sR+DYdQ27I7sjZyqo84tAe3eu4NB9GY9GSaZTKdK5ETytzoPm7L0jxo
LXqVAOLITOR9jxQIGlVnhZdhouIV932GYpMLTsozRS9XrVJmB5H25G//dYhWn8e6lb50SPwORGi6
B3mkNqp7kAOLxz9H8kKUdkelrltwHw3PqVqdg4wHh+iAHPcgCfbRZ03DmLS/rS35IGFtjXvkLI9q
T17xdsTlRoH/tUTIs6ucUVxwzVtfQ4neZufr1m8TtsBFMzvs6PJqUpsXOjn14fte7GTc0n8mylvQ
RcZW08RnoIWVdVBapkIxPgMEZuMCtVmy9bX4l1wByJe/PMrR7x/VMHlufCLDUVWnDwW5nJROocfK
aW8bzTGbM7OEaVs5u+/kM9Qmulk1nwMPNddeDKDayEE/a/yOnIkwMr6O4LThUtJrKpyFftToCW2/
yGhVQitVcy6CEpthFbZ3rAMi4g0e0B1bbvBODGFh0jJpeB8yUyI1vhVkYFxD0OH/nJFH2GKht1TN
3dcXs1rbhjpoDFx9xcOYdx/uUDkvmhfgdkuUgxzi+WgMuxcniIY7mzSpfdnaCRvYEneF9x4Nqvee
TihOM6SLgHqT4SbGLsfrlXjvU9X8jov+gmMpv8+7yVmwRsGwT7Hj68iej6gz+C/ySF6N46hcqDFt
7f9xrzz3/SexsTsgLSv2EMzWqRlp54Ji9jlBo32W0wjI+iJsk5fRdlDVzIPHBu/rKElSkuL64FXD
N30y5kHeQcGvPiJsXudVVGzI3NZOtjtWNK/GYGep1ng3jurInjH2n73eyRf6UI2fllmtk3EiHMxR
u4NpZjtCHMIP24S5Otlj9Gh1xQT+KraWGW3tm2UV5yoUzguOahiyw6AfY1EXl8yJ8iXxcq44+D0p
6r7v92cK3c0WfSP8piJsaLETWxprw+dErMPZjbHCx41eveckvIAH8Z+6MNGor+nW2khKcFlm9BgU
CoswNZ520uhppgJEYobYQZpA5VWroalBVgjUMJtEePCe3TJ2x541hac9KyEr1cBQL5pX6c+a663M
tAKZnA/trsIOBAKCdTdB7uTwGO4CjF58kDN5niLnn4vyqBHhzs87sZN3yFPfX/59b6O++4RtHwAq
OfBCacrMYPyjHOz5KI/SGa01HyKthfgeszU1G/+Ywn07TjpWYTmVR/QTfDrAvr+aM42WEGPt2KEw
JKMtmPlUwS9f/EH956A0PhhQu7rRra1uVjogO8O4kqZ5eR+x1ZKZEzJpImkNsPtTgmHBro/48v8M
cspCrF96bpHwDlHpRfjm76nk75eb5lvtoWWrzDS+Z7PNrjiIAN72KkVMNz2z1MkvkSl6esNuirWa
HlcQtdZaOCYeadMgvscW+8IPxycrLUjvTNpVXmjGA3kR4Eli0hIdJKC1TX+CENs1j6T0kOKLWlhC
w6rAsllftg7Ek27O9ywseogJJVm6xeThTl231NnjnBTfGOBRNsPXkTwnpwTKmFtQVu+epa6LnFwT
04x+V3EcPMW+6DdNKbSD0W1c2x6e7O4qsVt08yqSBsNHt853pL4ot9JijWLntNgkRcvXg0+2q8pt
rHuWjP+crwLl4/v+JqTzhrKSviOM1qAsECEAcp9IB6Q3VmIs6/Xih1mCeGuMNn1M6hoTNm1t2hRZ
9kieJqvKHttujM3q0UiHYeFnICSGlAiScMY4Nj1tGs0JnhrF+sSV+wJOYfyRuKRxOjyxCDZNywdf
VfV7FHjxdiiJeXFIoXwr66UkZsvTzmSoW0KzFpDFzbPbjvYlF1F7MDX1Ime+79oXJwvJGVN041pQ
Y0h1HSGyQtyK6qsvcprJiL0ucLwLqdLx7zKuD+FUBD9RmT57rRa+s4ymm0oo7Q9/luHVqT09kc5k
La3aieHIpGIVhzlivNTtFmlTf7pFEdzHBtmKThy2LyJz2DTq4/hpDv52yJU6oBjyO+vG5jdQ7UeQ
qcqrPvJH9wapCsC3m12E+0zDJnBnRAMUdLsjwmasl53bKmcWlO0hbtV066Q+8fVZIPZJ65tXlNSn
fvAayLKVee06MawouP+2zCk+y8HtsuRc9MmrSQLTVp6qiPgpLWVHLK97T7auf+hirYfZqxnZMlMg
Vbi1Q9/MDL17a0r6Y56qv+XNTjGEGxM17VprxEIN1eAjml96aCELVH9TfaU3ptKLD8OPIZ1go/fV
Y6aKYp9nbDPY6DerHJvk1vYjl8qWkt6KcLTnApYHMLSyDwHPxG1cWDaRhgOZYWbkYtIIcVJCLPnQ
cjDZtE78hcp3Jjdy66cb1b/HyfxFeW48KypWXB+aud8RL7V0hKWvzcwI1p2n9XP+XX+v1M0lcAD3
y1PCLU08+TSYhZvutLgl0HBGCMiBGPJjx1IP13qMd5bStbNAvsteVm/jEEMtTW485ea97iniVObx
IyHKFKWDmjRPypXY0ui0EVWmbuXURCN9K5WfcpK5xjon8uGshRSZ+EkojzziJZPZ+1EY5S+wltkn
TPCDsBXpOVo5Kb0qSMrvdRfaK6gz6WkiMu4SQy1YAsVNXwQL50pPwNj56aSew3nwhmThhrF4IM3O
e/Bd7TGNe+Pc+nBe8txUEA6eqEwML4RypCdoJgUg00p99uOQsI0R+ZU+mD++jyIEvPTHq+IewxSe
scKBkzs5pz4BA28I2uZAL4BKzhfGyqVN0h4b2iXrvFHAH6KNPfqml5FzH1lnPr7NMoxVnpdl3tyr
irvDx0kPwV6TPpOhVy21x8aibZpFWUFOPFNjBoFkSXcPzADrBSq3H4plQJsy+/FcEH76ZBKhLAMb
O5bMSyW1z4Mk6bpuBGCopS5VeoEOxdTSeEwo1mMYY6+v6+xH45EeRYx0gRRUZD/czGqWyCSmo9v4
/UIpQmCNPr/alirYK9FbejRM/LOKlQY7t206PmgzcCmnSGC4kXKLkEMdUDJoeGqD9s0Ki4Ve9d1H
n4c4ltHQrTW1NWia2dOidL1oO0AxuFPqNDYXDR3KtRXc+RUaWMCzylkOilp504KtlrGLBzTZY3Vp
gQA/yCF0C17qLtEQnTnlD5qpegc3j/OFvOqNZXut8YxZramsQlOpAPNRnFsUtqj2rNY/Uei6m7oS
zU7XyIgZNKLQMLq9q6EJVbCY2DhGzqFCXHQYlQH3oOHZF6Ptki3sbnbwVkdNNKg++76zLq6ioTPQ
sLNhex9vAn3YcowEig6vW4vJWOl91Z3czgouQZgEFy9HSNf1JIBTc3qX5+nIpkeBp1Pi9ZHSBbtw
apBZy/1Nl6nVTmEFL7ZGB9TTTUJtXY9ls2jTEVEaFpDTMA9y+r/O1d6OinGw6oHurhUzHq/ezK5D
YOkfI6t8TL3uzym3I6WAGF3H3N++Sh7GVBUrA67NuvHc6qZadXtGTXWQYo86bYNbC91Pij2kJkSq
RjRLCahm/Uci4mBo8chBu5Nf5NiRvfMGPItfX5VOxgbZBqbppPooGmBdGCDDhw7S/yHLCS2Udr5M
a/sVXrtym6PdlMGhRmSkhzKMyhWEr+yU9Nhd59agbAYaxtzjkvM89u7KKi0PXlAHV9rT1BUsfDfO
PJXn3DAIrmAEU2xAibELAnK6vs4VqXHiBbeVt9GDqnnLRN6BSI9xaVd+9wFOAWG4Ln4UtHo2jV1V
VP2pvlpzERiR4t9DrSNz0RTjNNXqZ9KY3i8VAnQ43LOIcQ8t4MWixKwcaqwaFgkdOtUE2EInA7OA
ewrCETaq1mrd4nuewo7h0yeO8pQm4uZYhsXKAtmxirQSBySOitdhwa+juzWNibTAfoZxSC6HCIsI
q7BfsjkA00Ekhk6cw5CcsHIsCpY2R3RRWChEj+5Lzv8cFnKrZU67oWBrG0W8hVCdec9x4gbI0R13
rTiJ+4yei9ahiM29vOoVyi+h2tpFGn7AD1FFpmo3+OpwX7pi5w9RfREdUWKxu2xq27nne1M9lFU5
hxYAJ21St3rwx865BIl3GE5q5IiXstIpwiZaiueFHv3keAtfC5If8vy8jtvEU+g8pULsnfK5KVXj
I0S2v8xEnQBi1d0DeY0RW7ZRfVYsHF+kcf8UqrhXtNx87gYNEyXvQ7R/YGf4JjhQAlyIUcQKvKuD
Q4QPfqcReiyaKtV8bEpD20wjth6tJ7VL3mvGg/FCWwuNOESMwtUvmYZCfOEaoYrrpp4ZdYI5oeHV
zg+DW+IknzIGzMO5qY+x8hIimFubA3Kk2DDUXZDwRrHwtH4opk7Lwi1f4sart6wR0l2KgOjJV3JC
jevsI01LviN2NGG0y8XJrZNkZcSNtoirpgf4xTutNLxT5dbDjQLdQD0AApXlUzeZT+ldWV/N7kwo
A5y38eeAoHyh9aX+kJX+sHHKPuPBnm2rJkJilzQ0Omx36uA4Fxl5iD0ZRfNJednXLOeUxyQapqRj
rGXsVRRZWb7Hl5UQb+uuZVyWObYEWnmlt6Q/qB3k4Hgqql81tdSDNqQ0VeShvGT/c5Oc+oPGT6Bu
n2OdFnpmquV5HFJ1Jap6XFZ9iUW6aKhrpBHaY3m5FmWJ9sTCB4yJQm+joFvFPRvNalCepOZmrNRh
r2QWLb2wVP7ocIyhpbjpbYv5lFBBJ4BeLLb2XILv5xK8PEqb12lEiRrJIn3uOO2pxo8B5bdg70kD
cZ/j+1n6ujCeEi0jHI7a3LIYlJ9Wl3vbMCSrgOK7v8gsERwVV09P34MR0e/gjp9QatKrn+InUoQW
r/zBsxGtzCdJRVnodWNfeIP4uAVm1C9ClvYOUwHyM8f2Nl/Zg3lNFkBu/y5VAsBc5LYL3nHRnRwm
I/wEC+HtDE37c0qbjyzNEcuk+HSUkWi72aKY13557IQPFUnOhb50gzx+Uexhr/tj+jkWwThrO7tb
rwfxIYq7bEOAjCfvIPsRm16sf4oAEWSZZ/OrIa1v7ryd/j4np4My1GiHhj/3xU2RbuikjIcx+y17
m3GsDsuo5h1tdm55MnCWIsCa8Tzt6G61hipTFrrIgQm5ZV+gdhi+KJ7586Aht1jmDs/eAQb+EiBK
/qHgYIjKPv9FkZP/Q1s+TVCo2GRgYlb4zJ4VPGddviLzo1t5bZOe5OD+8yP7X9PeVcZtqVtPCVWf
v3K2ZdhtR5YrlZiqWdXGY2W4AjZh4xzYcqWfsdv+ajvP/ZG19KAVp/chtwLcd7s+XuY5ojkBI30h
FGc8qEYwPcRZFKAPCtJl4DXTgzzXFY8JIPOlmyglfFi7ReKaf1gFcd3gMaqNqgK3ly/bye+uOBbK
e2fq26tSD9vBIGAZuVmGTb3wFkNaeTv5zufn2t3NVx078Y9GzSvchUT3kNsdXUw3/OHC996Dum9X
lJn1AyJkdJM8QdcplvqtrH/bZH5+Tb8K4EQE/TX1yEb8ayq/1urgtvSt8QJ5F/fLPMijzjGiRRLp
8Yni+DPd6elW2yK+ltZsq+g8/1XJZqRWYp08TRvP2ezXrGPNfgVK7y57VdGPTeeGT2qT7jXP0w4F
yuFtId5kXcZRh0c9c9I7X+lZ5dhhe+mEVvG5q8IPrWsx1Kn6s2q1zpbYSHWrtc556jWAYHM6E1Hf
b2M4FHd2pxHdVBLT7PEXSTNUobe8Vs2NVYz1EUfun/KQnMLEiZZZY/2IRjaoVOrIZ5gHR3GznTwn
p3pGgcDJshoMtEqMuokndelXYb5KY//KVhocTcMzwJ9dJ7Bcp/IUwlUly5MPlGUXw66KEHFkRRWf
MhJ186LRd6JLiQSCN/VdegP091Ilmgu44j/1Olmh+y7kZRPEsynAYypR4HYd0lB07P6o9WOw18EA
8DKYYdxWzV+5TXlaKVny2NM62jeGgSB8PlUk5D+luv+LAAR3g+d7WPDtGC9q2RQglWIWMwECm6OV
TOMd9ex7WaWUs2BI79ne1ndm3l6a+bFYhrhRktQzlsU0QzRkGpUBgp2GiX9J+bFuUYgh57RNY83b
atwGU9G9xC5RgFqohhc5jcKN3Y7iaofBXlO0gB3hnHiTje5wqH19Zc/BOPJUPp8XAja1rYfDVrKB
euHjnNFZmQc6QY205tSTZ1T2yhzGZOnBPV9RZAtPgdvOmmz6q17xqORjxl+jrk9qzLqrIllpzW5J
30ZqB/VHDPl5bLT8xSBjMR9t0GxiYLtedtOednWxd9gNn4rQ7TdlX3hXG3/gytcnFfIXXBrqSE9h
7GcstbVp9wUXUrT0axqHdUxhpK9X8jOR2qTHfHVp9ABBejFg/S2azjvAk1iATHNOxjx0IwsbAuZY
amB6v+vcVN1Rpl6VVLOh8icPSRGKDegy95BVPVQYF/1ViNTg2Q7Gj2ZOq5/CaGGQcfExWGjdhG5t
vj8W2APsS1JN9q7xvXd5Xp6C6WbzqVCdZZJk3coWI1R8TIXPVTYATVFT9Tj0dfeMNvkt6Ocgwvli
jnvJiSLvvskz/ak1vr4k1pLu5vfYLmDpPdd2Vi41B2WpQOl+kAMSC4oY/z1lGU/9yXGX3+ddnDsb
1xAhTMc6P2KLjC61oM8m7NB5DYlTDiB44BfJ2LMhsqkNGqVOl1cPKHiGbRGTqAcXr3zQ2tK4zFUv
v7NbsUG6QNsoV3ng18hjypH8ExXT+z2LQQTXfdDu5FQOsIjrCY1CldTNXuumcK3D6l32OlA3uxmE
WCXImdueBVGpEIfbBJO/wJ3Mg2jOvKktdB6lk8GsYUGabmxf9Ve5HlMF7kPiI83g+JWFZhVpu1QK
Nd3NmK2tHU7VNrcUtFNUzFDKtzDzQyOYxbXlYnQKFZV/LpYtAPOXFhf2aoRbvJfTLPD3ACGaB2CV
ztXOyYm2RpsNhIKjzuiMDVRcY0nuZHXz9TTZRS1k7sA0YaQZrOcDXFd7K+rxiY9pth5yICK2qnSb
MouH7RRmAWbsZK9bdfnYEf1+Lt16T1HwBBkaOGOCl+jsiDRekhIQLhEtlgdXeArKTuIP1QbVEuTS
XRZTTdf94kkdHf3BmtDC5ZT/CFKss3fV7VeFonkvMZacHQgLQlqM6sObtWJ2kxkXZ2xxPjH7UogV
ELFHvvsLNiZrNg3VCYF6BepGaXcltdIum94tellZXlSs8JweJomR/UwMRBwR0unnCLf9KmqMAog4
C4fB/SfzrOWbHfRX1lk89+3eNKho4/rIKn6vVFiwgmo2lJyw5FtHLQ5QiwWx4JiL6h5qZfEU8zu5
C9qi3Rqeaj57JMLaQWuSeR2EB3WkVBq67vgjyn1vcUtTkipmJUfhTX8P5E++AxYqV7jmm3MWGc5y
ilJyGGxl2alm8ioqE8mcNbZ7yB7GA23uN8dWzC288WGJKcM5fg8Jy6KvadabT0rlEoPql+pR7XCr
W4pXPOQoANgoqd2Oyup0b3p6Q6m+IWkZlinheP2bm6vDyiBSbIeFd5/R7qHWMpj9cmoU9QswXPGI
v2ODFyy1rkbrlPCsk8PkxFRIBtscDhYR7fNPg+ZMvq2LJH2NSxgr6JQalca7B9PpBsVnI1H2kL+/
Zias1XXaqe3wBjAO+NQczIvhUU1DdpJR1V7kIM9TRWnOlf0kz5TzuzDAS7/TB57zvq6mxyxJxH1e
W3xatOiHnMlBKMgZHEVrdqjAtBM/RjRRrFZd8EZGiO7YbOxbMsB8tJ2p3luVZd9gxf8/vs5ruXEl
27ZfhAiYhHulFY1IiqLsC0IqA+89vv4MpOq2dlf37dgRCCABUlslEshca84x7QenEjtQn9Z9o2W/
Khaw3GqhtgV6+qC37rj7Eo+UKugVsgO35Kfh0bBNIBrznjCBfMg9JtV/9jQdEkcWQ5Xxm/J32SfR
TW6Uppx9YPVVHtk+MxG9LOydPKxEit8BMwPJ5qq3ytME/l2JtFODcnF142C6U6YouZuySrtWWdEv
kGAQoUq1sMmS+LM1IZLGkUIsr4cA0i+0ZOPyJD1Hdvtnzx9cmNm+t+OVzUqmYpStmp/QXGKyzDQ8
cGJGooRuehmDYjyZRuQsZAzK94mom/6coIZGQI5rtft8fKHwjdiDnQSvPM8z5XvED53pmuXCW+Jw
jbdKNDn3I5qCLZjMdtkOustvMH1WroHwvsiirYK6kd6IEz5MXuh+fZL1GH9H3Xym3oBeVyU7kxRQ
f0W+FXcYbL2bFCz46ovZVCKO0+PUXyWAsJiv6B6fKFLC524LCkyDbPSiWpomgkwhXIBABlgKX9Gr
i9wkfhRdcJBlTvVnRA53/WOO/MOj0Po7dunz2eSD4B5aNFqQPxHV0q1dy4hwGDDHjv30UswhvATr
ucy/4mij2kT15oDg6kYnLFXVj4lpx/sQL8RdkQnlJHrLW5lmbd+wGE4LP8nFR+97+x7onr9AUa87
47sYdeV59KJXd2B5NOrMxsHX6Nc460mpHyLIMZO/ioCFicy8NFR0L34xiEul+q9tXxZMX4L2pADJ
uwWYjP0ZXTm0ZrbHzBatVHc6TWnym575vvea4DMEjEV2gVmffKZop24gXUyeiGNwsLr6nItxuIBw
icOHZMT8VaYkbvNcxtOuVOKBqctP+QHK/zXed5STuzL0mGCAnYn8KEWlS18h6suXTuuPrYltJVOH
8HXU+PwT7pfe88ftXsDAxIUh9vxPEE0EaBm4puxHA1um5RAibHuN4KIs6Rnkj8JyPKI63HAtAv2F
MgqCm7Ci2aYeGmcYX00wxl2XY6NoGpY8M5vqi3Jl0kQv0lM5hA2GqZr78fyXM0iwBGqaAZ0N6UcO
nf4RJKSb6WWkHOJ0otWg0UavtRfNbAT9W48VGxLIZzupwo1jeOlGwy7+Utq+C3SkLY/qYFjXyEsf
Ir6wlxHi5dGeVUkKGrWVUiYOpcLB3BvIC5ZD6JnP3OfCbWULe13QLL7Xiuk9CUJxn9S+v2Wdmi9C
z6AvFNeMzSesqvslnMHbp0O4bNXYf8FiXJ3crAsXWqaLi6G61dKq+pSFELcfRKyEU8lESl3ByaQq
x8ksDCS7BvHWpUaHyAyWSpd1ZzHw+CyyxLsXtl+8uK1PgWha16pj0O0Dwo/GzF7Vo138AeNbrjes
PQfT3GCDU3Ah6J4K20+WoyWiDyRy7xFVyGvFtBgVAqgaUhacc6Q0ICwbtVqPapvv3KqGLIMumpX2
g+XH96HApbRwoB8ga5h3BzPmr+a7453RF+RLRY3zGo6ElVvdgDqrMPtXOD2FZzmvOYLqvVrZxcre
iXhVZvmzYDIEj1IfqF6lWQtqbKhuNOxiZHgi/2Uo17HHOCy6IT+T3t3AJ1OcK4HyOJAhPLOA1JJr
aCl8e728eDa8/GbH7dISbvluO0G6pounIsP1obYSa7hwS3TciR61P8zIw4MyNs+ZrfzkqcU9Pkm6
hZiNG16fLik9TR/CdYBIBHZ/0pFMrCM1KHdfcXAZeeXEQyZLyiL5fUnkF3Z1wgpUOzMflWbGsHfD
GTWU+WhZtr1KAHRuKK/DcxP9cLAHj6ZZH2IuTgbt5ltNeGbpdoF4QlAEFLS9IfJ6xQKq2tbMUm9C
KXCsm3SK2/nQyW36Yw5xtj74qvsmYcWkorndJJnaXDwlBy7m+NcRLfQ18ftgX4XBnzF5QgtzyB5h
A7MVR/3mK6IQeqBYtDXxhkULC0SvmcsZCUr7bUgVYgm0oDzVPKJAGpb5J5VyulGB94snwk3VAu+5
l4kEqt7zm3oVMETd7o4IOmKaKHgZ0VU9WJhmFkNhaajP2v7JaKuVTF8se+eurybnZFSms80yqkyw
fVdJG2vPXVLDaykic+8XBk1Wt/1hpKU4RQ3818lM8k05YXTuy/RHPyGfjjSrfRDI5PeTU2WbFCLb
yrTg5cR97a0m/jh8T0kJakxdO/rmNC5bIInvtMM+NZb9V9QgznFCd4C2fqIG75e3PFfXX0+F1EJ1
HYGyLyawa6Ls+KtAgV2YmRPv4z4OVnoaGy9Va1Sos7Nph6PbINAswy9SnsrJKC+jW1fbhJiHHfT1
8Epvku5RDYc681qmvh0K5X5qjpFeri3T935VpX4tVPvmU9S4CTf5OTV6/NFk0c+ezNm41/o3xUr3
QFPESzSS5WK7NbwKag2LZArfLNwN+8Sh3bQo/KxaJpEdbPs28S6t5aVHw6v0S464b5OEuXOXohd5
jpV6awd+/EHdV10pjpodnLTPHmkQv3RKEK+BvFZLz+7ti4F8fu12oO7kodzA+yCA0aIN3F4Kg7DO
AGvGM0sq/uno55/bUqvu9Kg5tCZ/f5lqTCO32sOro6U7y2nkmN/9giqwZlJbPxekPG/LKVVQlIrw
lWxPrHORax20lrLLwsipvhtz6lZVYzysIqfZ+HP0lhwbJhVjQqYSH92EzdWpQJEOoXGwkoiCqB/R
tAVht1WdLF/Lw4aQnDXRE/zI+WzZpOZMqRJPOSZJlOpesZdK9VF1f/h9azF3ZRqXEsxJdSXN1wJk
40ZaO2zolndaSbz7MPbVunbreC2TEAvcGjsnzt5LonJAb3d816rGgSLRtoSNTv30wi/5U9eili9Y
uvD8SYVN7rBwmkiUq1qkLopiXKYkU1YEZrNO05xkZM0373pG7WDbS367gnj4KM+LdW8K7UpWs3Zt
wg4eCGvEmn/NuhwuNlKGrz1X7imBcT900VJ6coJSZBvDy5qVTFqVYxgIqLrbQ7H7HtMooKnjFcq9
vftLuxrrarYWwNUX3ty4rgsK4URqMCmbD22z5K7mzLtF6erLOAi2Q2ekq6rNjQdlVIwH2pHEFSpa
sbF8kyVzw4x9YaWTe5dGQXNmHrvwxgkKLQ5H1NlThnisrDaWBT1AOLQfRztwX+ua2Bnd0vJdPx+q
Bjc75vbPyjhUq4knHczZon4InEA76EzXHFdvAbYBwBTJ77okGZhbG6G/KvWjE0MmKs0zDc9475k6
BbDQhWNKoWepUH3+IDj2nUe5uPIvrB1sVucrOY4Gf5/rnXjCYD3u2nw4TKaarDqzNa9GDv7diXOe
XcI4YfxTualXAAOMKr5q4KDqdCqbpTsVV4M8paMPF2ZrefjflmhjfqpD1OxTPwaMSl7hDMolebiz
fvZUF5kaCe0RTQfe6g4MYeaxMAM7clByK/0172S1idmBlm9vFZkc+fdTSl99XSMvJjnw0OgeNzJU
HHGr/6rVKQGgPdk3RzD/qqLSovjraEczrgldbSv/eQzKn/LaHgCBUVTtD2RBWvHwHbAq9+QTNbJB
4wL5QuvYHcFldETBsKm/eJSaluJmxMv9LwNCBFd3R9/vTjP05k5x5gm2Tp/GROa4iVQreBBdHK2G
RP8ZZXq6l5RmSQs3wvfUcmOKh3Cb9fAFPxNKobHI3kTkXdIEkVNBYM7aI9L7mA1WcvR98KSOmVq7
FFDnY6fA9qndpjubma/upijStho2l+tA1yzRkF0ir7UqrXrI/SDZGwORXSkpR8VsLUjAqG+EB281
zNxu37rC4gEW0rpGiJDaqYFimrrW2BlLk09NykzWex+NDg86+j+6VSAmt9DQvG2gB49mWZiwzHRP
OzdlU236Si+WPNH1c6vhjGA1SAlNZXnKE9PZh24QnrmJimVrT+WnUsXEzw3VTyMLtcWYn50yTJ+G
lM+k0qXxs0qXms6KGX3tBT1jxLInS5jww9mos4FvESDIcepWEnXtNrq1TpAA7NoiqV46xGm+xiM4
GmayGeWSU9N3oHRa5vBJXIWYWZ18E/iK+lJ0cM3NbHKPznzW9l5YfpFMMObxcQSyCPOroQyjgOfu
KbdeYJ0VG1pbc7Hdc7cJ6YN93i7mgAPs6Ru/CWFmKJV1M23tgtAlPMtTLCwoy8StsZcnHSp8/K/X
6VaetZzqzQHZsGeiHF8MoqIvkNTXiY4VXx5ZXhtfBjfOtjw/eQrNV3DXHh0YDfFORyCKSBlwnRbV
D7HtZCff87IYYBgfLA3X5iOYItI+m5Xu6dOxooJxsiyzO3F37/hF7AnWLn4Z2ME0Ek3xDkihXgoW
nYsssdMDtwXko1oUrFrTbh9pRvfLzuqhdnhZ95jXLJCpQeKzoPcmu7dyIxsWjsE6BKDouMnaj8Kr
DPJMZ8w+AAPnZwFWf+ZXlBFKjSAMeoBCSodfxQp2GWLeY88Hz6r7YS+P5Kb24vZYzhutARafGvYO
rggTD9+1Vn3b2e8E8dLwDdLnitrSjtRsjW94SIkPYdmiDttZ64KY55BSMj6Ecdwv1aZ3l/IQF0lN
vPio/zAzlzpelEwHoBB1ueBLq20aq35TMB1gyoxWsJQfcifqL26U0YULMwVM0cqnPbKYCD68ZmHR
XjsXdIBP3WJbO2p7LeeNVzwwbd1BEbtJ+azuRDB0J6ZtCTEbgDBLwAlzida2sz8nxqzIdmpcPsxU
tm2FvXI7ebn2NnYXfbKc94iyLRPHB+Afxr3t+R5KMzpsi76Kg40cVAIAgKPiRRTdy2cVBeFniZ96
obpJthnUQFv2ZXRxwqB8MitN3CkKxhuzTZ3X1FSW0+T7n5k1phSS+L70TDUDAh4QerzFimPf5Tpm
Cpge8dZLWjGtOzS1peBfoklTinpkDG0CfIHEXHsjN8AqXCeRMT1PlfehC0X5VeOLrW36t2Yd/dCt
gFTCDCtb1YALzG0gsWUM5tihaOUFTM8Reh7NZowdXO9Vtk0b5PuDXXc3vam8Y20UP+VR1NY/k4aq
msinJRZktKmRR/wA84Iflqk8Ram+61F7HHryuW7Iy/3NmNnT2nDV9CbGNDqKnMk39zHzUffDqT7F
Jrm7GLfAqxNNu3WKfnz0Wh5IpmiMC5jKcF3UtElE3FUfYWbuzL4mec2rxZYY3Gw79j4FMC2zLuoI
HKTTrPIn4jizytTVSAV/b6bTPhma9Exsz/SId3tYt5om1sjv0tOoT7vaNvSDShH0UEWXsC3wSdgz
8dn3z0ZmDG9kfOdSCYcFQ1GwspRYCLAG4wIP4Bh+JG1yUZLGvin+oO4ABtlrOZ7Rb0mF8l4Gbr5p
u3ae6060xrGMkTrkPSbESD3qXXUccj06y6HG9aaVO0BmKOc8T4Mm/C70OhSXYUl8Ruff5AaZI+zw
5FEe2Dg10J9roD7KZgdMuTSwSHXaxo/1kUnQ7FdD2K8tphAqmFLY9FhYiGG00MW4quY5luE0ny0N
glfdBVwtN/Jw7PtPxU5T7tF69ugY1p7IjvLVbBJxF8bM8ALB68B0wydVj6UKKXNUxnYjK/xtpxEA
YCjGwppTvynTeXgQS5TPxXQQ7WSfg6l5AgsvfkPLVQxX2ygDt1jJRHQGzFCGUdV7kbRNRKvLXyuu
mpyq8SzTikxFNe7zoTzII4T34eYr2IzSQho+9JZ4SxX9XTF9poXwKh4SBRUx2W3lqWBqt4UKFS5l
xzzBxWIlUDI6ZV9PavFGKITYeKl7alGsH8cuomDhOPUu05Ry5RpBsdMIUaDXXy/RCPAtUztoqLMV
wO9cOL7CCFGRhTerbPUjTI7sGgZMPZu+vExqml/N0s0OQer8kOccI46WldN7ULvdExlR1Albw9lM
QWtuv9zKhZq/a3FYPTDx+iw6X3vTRKetzJbFTOba44s1MtsFf/c2hsgLiBLvNnqVxq+IIaOafC1F
KVOqh/OuI4bg6M0byhXO1kjq5871vLvGJmiTZC+/WIdl8VZr/Rajt34nHdCwG617K0jvpds5E/bI
5zM2F8OcDZ6qurep1DheysNpHkMY8wRCXzuwZA9uXkCID+JhQoJAxIa9AfIwAYBvNKFJv84zFxXf
eA8k+cL1rOJOEZjdGisI67U+3YNc0s8T2r8LpTJlFVGXWVZZ1B9ZRlMAVc3u2PJE+9rLqwNOStb1
feQv8jmTh2RqnY4A1ScdvgaNxBUJHtmZ/t105yI5pfnmo3lnKW0viige536N8tTgNFyAH4lfRyMu
F45mVu+ka36WY6t/ukl9GRHIbrDagsTn+VFAoR8r4PVsut7+s2d7+iOlsWmbU2gy70Ek10c3n5eb
bghSsem6ZlH03bNShvF905rD2ogrTGnYv29tNjwIBfL4GIz4poF0LiLdN49CN/OVmPRyY0y990D+
BLJrJfid2Z61wkTBbIAKM63JQsxVg6SPF92sWeML51Flz71LFFDtJ3w+Ql/emrgrGj7uqlYOS3k6
m6/JSiIzyVR8Rea40lsFmw48gVVZ1ypydre/6qX9KcdtleJ03sTOyfSj82gBAkIcCR7lf8uh5+II
LTa89dx1ohBhU+UnfzTUQ1mIra8zI8KeCL5PGCm6p5AEVzD79RnbibkvgqRZllCR4OSYPnCmgIr0
vEnmBIbQNqttjMSEecf/G5N7MeihMSn3/81vWieWv4PSsPr2oY51M9PThmTFJO2zMN2EfkuqHd0m
YQnmzUtW0bFaXCGY+jrdkxK2YypKe2MEk+XqGlisFhfeXm6+jv/jXDfjLf++qisMFhXzS4mrITM0
4c+UzW5s4eF2EaEkcRgohecha1yo4GzKsBtZaLHp2mTemDWFrrHZsbzGAxfrFO9r27xRC6HhB8F4
1bN4vQEz++UrfP1k6EqoZrdkKoaLnmLL1Ccagq5uKye5KeOBPdXHFKEhX/mPEzDSh8yNlvIEVY6b
EoLvUANUmiv4e+RnwtFe1kXseAdMNgsl5Fvq09PY2IihkH62+tUKLVrXc68jakoIOf+fKyD3m89a
Vr2qFSjMKf0xYCZfOknTntRsAlnIhyVDOnQhEiHiPm4cylEpLnKonvdimy8gT4n6To4R4davxjSe
rfiat6y7vN4Gc6CMEsXmCbovGYszxq43d11pBI+BbYxHbGovuV/65DL0/i2swt90SMoX23WQ2eej
fgnMGhdPEOWY80CveEKjHTNlOQ8kb9kxoVmPmYbzgcrgU+5yQ/TCeZ7Rclf0s7Qlpba3l/O9dB/M
/SdDz1ZlCfcpDfgG8suiE7HVBsCAfmHRl9DabnGsgCNodpaCwId6+mNpBx+lpjlfR5qKLhuS7EC4
CyfjIAT15QbPiEQq5ly3Mkj1UxEab6mmK09TAVkhKpm0TXrBBI/cmWMfhf3CFz+rCZnplJiHLLfM
R2jz3CK8chHO6GbDEwbZf6H42pNjmUnrYwoAOcizcjMpsCZ0TMqocsWKh218AiD/I/AmvLEtDkBb
tN0fMICkBVjk5UB4ZlO7KuSPCExqhZeKEOgc1go5J4usflf8cbwRfvRqcOm+iMp0M0chkmBK1LDF
kgejX1pdpmaoLm3HKvt/Q3h046/oHjpLtqPbBnGYmmY7MkDmnzlf0eAqLnPNRd1rFiuXGAOfmAiz
t9Ic933RBcvGJpRcHld5XT8o6o+aNWJJ5ORmwARyTSLLY42YiY8xNbfcl8VvDWew5qU4VNzEX5oV
hadRAcSmT6hn/vdvYP+dVGZTXnNJ+COPzXGE+3fETThouoqXtIfAw8fQy6afio/mwzEQz3i+cioL
K38irTC5Uvdey6Mkt/j42Ct54M5X5429GKsmefQh1/hmdcIMQ33XHAGvzXu5GMRdGmLHkQ4JOL/l
l2MCbvPEzMojijruDy2iakLWA2L7+PhcbC2utzrC3UXiIaYRZOmUevEJgXFcjiPhalmWt8vAbmym
8mxkJLjtxHxI2mYrj+S4Z1GBIc42Xiowctc2ei8MwFr70uJvzvFcH2qvT8DMzMGsrg5dVmdVuEUD
bPPhG4GozRuRRPWqbPCIhtMqoiuGQ7R3b9y/SC4LzLOexe6t6QpuxXFDw9R8/99/qf+kPbkOX1ld
8B9Qc/2v+GYTcUThNDEpSq6Sxx+jD6ppg7Ewiz+0ZjLrzf/+cboJR/3fP92WbQhDJ5hqRky5Bmr9
f8eG5X2ncfcvfouRh7bwHokAVn60HvMOtVX7i2qY0d7TxpG1hJ88O/Z4k1egzXoSvuI/98g+NdWE
iFQow31dTeO93DPSnIdFlxGANlNbOwsRhhuk03trepsxTpvn7/FwNjH/l/HaDpi++wHLED4dJDy7
dN9Bed0Ip+w23kR/VMNJdDMVMe0FXEhknBwammqf00w/DHUGgSox1VXqjgru8ZJ4QeIRFZgQbGpN
DHelaMAYcDSasX8YdBx+/7hEnpEv/sdpOfj9Nt/XCPkDfHoKwTzn4V+g2rdtF55yTZgrLafTXwh6
4UPv/fK6dlk3k/eZ09JaNKTCX8Gy5NsKXygtttjazpnHq9BuNrUjomM565QCf8BfR+HcYwnIzSKY
I9KRJQdnj4DGc+1n6sazqXzJsa+rMzJCjmPsb+TY98XyDYsABUKHpPvrWvl+nUG1ClGsWMuL8xRN
zkKn5gJbAlaiVtscy583k+VyxMhPCLFi5pzRBB/dN06VgKmUFkBwSry0Uxw6j7qSF3twlM06srP+
o+2fFYhP79g+9E1twBsQgdU9o8vfGYFf3QfY85Yugpg1STrFAaTQSOJLUjLnqIcfcfOJLcRCawZX
CYQIJnkt7u9hE5H+pyHrj7yz2br9D2q+LTqOID8blToCVQInTKR4c00744lgwv70vSnxFJ1Ud/U9
4vzrgqYeJ/BSFG/lWRvDzD9eOSLhWE4e1vq/TkRqy0+oe/gkM0P9X28nL0vCSd+LPPp7XF6GN6hA
16KNS3ko/08aWpxEUYArx+VC3oKmqgeLktwTRuxtHyjiTbOndsOjW9l6pV6/gfjzkzuYdt2PiErO
MhSmDUfE8g5D1UbrxM7D9wTqjrxCZw6T2Qj2xviWZlr5FGSOvVUIRbvLjMq7GWP9zCzE+exjh/LV
VEePoinzXTza5gYnT/5COAVeltb9LOKRVpJHWzs0xHAuFBhWBDq9ABnLN7qIi/0wJM4lHDWq7LnS
/eiwVDpWrLwRGRpTzancA09jByBNMAGa4oqovoMWPX3C8EuYNJl0rnUnuDeKDlJ56WkftvGrrNr+
h/yQNH0EnIPu8hyY18M/H6O3Mnc28grbjtEptHgG8popm68ba5a2OdPw+M+mqVt12w/t5/d4Tebe
MGMl/lzSivGttDuHdqXxz5d+HwIqTO7s8ky5lEDLXAn3EwtElCj9mbzH8QFRtX+zMm0thz1mCeAs
qBNautuh66EIEiNO2cqzquJTRadiS3VwPqs/O2MSP2ce4da4OT7kRQYTvjuQDTY4Qn4QIh2FnKUs
2ptG1i0RA4Ga8or8AO8M2FsROjmFHI6/N3oEGbpNRbb8x4WxP/25pnBmStz35V97GuC1WEwnJZyz
LgYT9kRFKCDeGXFqytayV8+jGhsnfR6QF5EK2q2jDnWq7dd0BZN+fI19dVzzaKxQ+Ybja6noO2Eo
4tH07OisJdoKyLT6SqSBuggL13+qdSqHfRxP5xbXPDr+IIBUnA4H7jPl1u1zZhYmZpTMpV/smy3E
HZgnny2Ryqiq0wAR+THtuuoE0j9dKlNtH1XKBscmD5midiL2SXUZyaT/Hvy+SJ8HmYfGu5RmlByf
Qju/64UP90YL7Ud38qx+VU0pNctI3dC4GO5bqx3uQdz/jjRExALRwpoFFEtC6CtXvcF+4bd28JmB
F4KwGAXX1Ah5ZgmRrB1bhEyJ0N97Kq3qHeo0+44OF+CxGdvLlKY8eiNyJjFDfcMSN48++WjbkBbK
oQzTPwvFmzZfzrP32AVAyb+u7iIYBVPgHuQh/TVlSVOov5PXKkA4sVQQkiR/kmvTB/VzvpXyYtNA
clq1KCDljxqn2rrQCbuTJ+XrJ2dLLjH14vl/bNDLk6o349cPdpBMAsTF6qCnrX2YROM8hjmOnlG5
yoOY+T/CHBgM8hCeLrUtgUxfHvbT2GEm/RHCznmUI1XR4lp2Km/vz2NZmvZbMjKgEtqGcu/qxQ8P
Ej7TW4MgM1hFR7OPi7XRdMpz3NbPZa2XvwYRbCEzGu+xa1n4ccjpRZqjUiasJ+rT1nAN+JqRU9RN
P61uLV8D5YaKXDBqj3XlupgA0Vf1GV+JCgjdSuPsG1Lhg53cK5ZhHGJhUsb1lDg/dRSTTp8u7JpT
Opn5SQ7KjTwMF0Pj1scQPyBS9JMT5dbvCmlg5BCCvYBXRldSsF7V/O5I3ob56dOJXUx9Mr0OcRos
jcw2bhYeyZUJ2euh6e1wM5nx2aZFchUV0Vy6mb7yQCWvD63EskMX8hrbRJKnjVkiVqrT1zDpVoko
kifLZX7Yiyj7etUwhukmTMsWTSOvKiPxAvrKJDnasPnkpkf53qGpgVUw82gtD7sW7b7SJArJTHH3
Akvhz4sV92DyzV3Kq0ResnjvRo21+fzWhBL7Q5neVIWvu+KI33LYtyp9U2JJ3kBlde7qumxXoAqG
RR/POl4/qe4dxNfLAYvThx2NpzEP52y/Ztx51KVJN7LqD6Nes86npScyom5UcpmimgZQl6N0nF/X
tqTG9krXHquIf0H8xfAM07r+KGsD3rOjiguZOdwMNKYr8h3p6h+or4knlE/JjgpTuuERFJMC7MLS
ciaNf2XwtCQA9rdeQdUQVzo8gTAZbl5rRkcFGcJCnsXv118dOqNVMkQt/Yfk3jWBi/rt1c+M6Bzk
RMP2kHmuRVLg9Eir+jnIKC66aTK9j/H4RHU++TUiYAoqfkvEGevERIRKldpAQdx6V9b/alaFVzDg
mGOyoN4AR9W+zkHE8K4gEJatC1dAXj7kAfUPh46XfEFrjvoqzsk+wgtdLUQ74Lvj4/a19z0WIB3+
x1na+P+8Tp7N5rG/rpPv99e7/LfrehZTB5N6EIrgMtw6UHQXw6jF50ozB7pHRYQHWA3uY48mwCLm
HnCWp/MKrRI88O8RuVfExWPVVsFeHjXyPeqghM5YDsAA5LE/E9ixgvdrFS8+oiJ+mrxcnghK277r
+uSnHPr6sST6JKyLquU/xuTu4Hf0xfm+8Hn/8z8mx9Wa27mWp8TR/uvd5c9xnTYBA1C7qz/vPJ/+
/s2/30ahCLboNNFv9d5+7ie9+2wnGv1T7loPlBTV/QSudF0bifGuiZ/ygioIM6Kzasgoph6fdRqU
y8DMus8iH+5sd1Bfaivxt27QmHcT/Mbb/NaqT3HDK1N977q+cxUPEu4gN75Bn2r0u2kt+Q+5otpX
6+u8P5fjvs/Ly+Xr4ejOrIi/Xi8P5espc41FmhOXQND493v/ea28Tr7BX+/952d3KqBNnqzlHa5J
88GsanGI6+ZZHjm9aT6oaZbdYZWjuTxfAZPEfPD8ql43OXh2eSg3Igpyot9pXicEEaDTCuoP9FPJ
QdUyukZdrq5o8OiAXdiMWusiOXPNhTzUKw84ZkGl7+t0DJdgkRACsBliHxEJaxScKArSQ7cyPxwA
/DXpBuOg+SQGVsWBb2LzUMxgCnmiasRb7PvmI6vsl2LUjpYTuCeM/6ueScfXUQFj79S0tXtKgTks
yfML1/IyuSF6wgVbHI5ATpX773H5As+FKSsIFEaF11btbIq3EVYbZQIbKs7XRti7v2NScmKrQYJE
Sq3mRv3POq0vGgqkH0YxPZVDmXym5vgR8oj9aEXGFCzpvTeT6NkFq1r7tfezgZpebr1Uuk+2DeTh
58qh/pxUkHZmgIkNP77bjE45Hanj9E/4zKYFn2aAcordP/nT6IF+tMzZv9M/lYholgOe4R0RT8OT
ahomS0E33smzPGXxVRdFfSfP1llrrjK71LZdkUx4jjFOlERgTAsdi+q9pUHzqmstXqvzYejaJcEf
liPu468L5FVfLyDtoN4lRBJrxjLTAXNniRMh9evtbTZU3muSgthpfPfdaFDqJ06d7go3Umlo5Vv+
XO57kDfuiiW+tp/aqL6ZaXapMtd9j+GrrCi3F0evAKQ4+oBG5utFQuquKMmEMppoXAorwmDjOdOm
HpLkHABwPMu9kt7AivBznIL/foLlpLmFYEu+7L+fMIYE9Iqu71MDAc7XWXlJRh5sXYhTQMLOrD58
kL079HesU2Qvr3b7YDPUFoy570F5kTzdw9HVem3gpsztOEsINSgK5r1/3esSSDWkN0FDpP4ab+NA
OHehmk+PhpP9KliVfuJ9fEU/wbPUMQr8JI62DRR/ejI092oJx/10DHo3vq5NpHflmGFhtu2wdBRn
uWESVFDQaP27qdUGGKkTNgqsgNOaXrp2bSvLuNCdvvPyxrnx5HPIjLtDwBTd4mgSm9x2f7ZKWx3l
ZuhFdZzmjR3DRjZYpyzlCSWfZ6byzPeF368jbChfD8WgL+Q7fJ/4PsSnaO2+KoB9phOy4af/x9h5
NUfKbNv2FxGReHgtb1QqJ/9CtMV7z68/g1Tv1re/e07EfSFIA+qWqiBzrbnGXJp5rDwn8H9Iazmw
BrSxwA0qE888bqslWf722df7BtfBoKDote2WDh5hzwl1MUtn8ohqhg2UgDx8RzyQrbosSEgbI5w5
tApGeUtipMUBXiDmB/L0323BWmLjDyHhnWWk+p8sZ/Sx+jKfIujzc32gRDvLs68msoVqpZMwXk5K
UB/a0qwOlij/nAXZ2CWLYR75GpZnsq8p/XFXdAebaCjve9Nfs3UZHrOuAV8jT92mPaFOrQ7Cr4dH
kAWYZEBSe6DQfa0lCmow0/rhtyyl66i56hhzfwTB/JWvbfFMCrNYVQY11A21qBuBD+KDgbnVPnJ6
vtRurDwIYAybCYTzVW/rbDX4hfnM7gbZreGE3xDtXrp6KvA3aTpWfkZ+c31xY+0M9KWv8xt4e0iT
QuGlTEseAiNJCF2P5hILQazkUExSxe9hgCqH5U1KXtSeo11lT1pBm/UlwHH+AbLPo6ZnRX6938Sd
5lwRyPqGpT4CjnYf5gcCi0Lt0Z4PiUVAeDEVWbHE1B4aupUhLo8cqvmtLHtsBzfFsxI2g86+e+mU
HXtuKxr/jIyJqq+dCj9KOfsfF2p622/QF6v/mC1vJifamVtuKZQE6DX/gK8fNcw/FLl1tqOi+oeI
hX8qFX2vQSbZFqxhkqULT5wQp3duFAt+bBxRrtxicaCnxU2Th1aF8OyP2lrOkANj3N/1wB4eZNc0
tClw6eZBS6P+9HUYbPc3n4UWpajZneom9VFUp82fKSKcGl5wSDCKAIYBVUoWIX9PuxRF+j5CBkNX
V+qXaD6YZS9WttJkVBrSlAN5qV4cZbrzwtGmFzMzqakpvZMCBK9emnAbtyWhVgCyhjiyy0QnFcCl
xmOhWFldkly9ybHuQ4ASvQpKZ2tTbnL3rVI7+HnWL+SoPDTKT98l5fenZ0JdWobazp3nWwXAqDhQ
HbTdDQWS1mPkxupd3qubUOmTLRr28koNGglWScQyP6/0+rc8Gcm+U137D8unwVfsgzzEpY4j1Ff7
yxZqUJJfgeeFJ+RCrG+HCgpuUQzv+GQORVt+NCEc2zrVs20IGe+j6054TsO06rBW6SCDbihnKz+E
SwzYSptXv/bafYwbNY9JroaKDy1JiOdhLKeDD/VjJfsDW5yVLlbuaeQje6buepWoXXynhireDW1s
LBWlDVg8U9AAficsW1705Nb1HDNUF9fjhc9va61SeLhFrUuBQ1C+ZHXgXnJkdnecuQ/t3E3aHTdx
GDAr2SQ9g9lJ4jrkthhtMqLLpf1iRrl2Qk44LGQ3SxLqZAylXwS5ax7NXvfg1WfFfgir304bKmfZ
lTQDCvimHbFxUaLHidf15yENrXivx879q19prY5Aq9KANNa/f02t9CL+x5XomrcUZVD/8993nEK9
2RspLIAcvnBbDaRv9ER9HXKEW8J7QcoxPSLMxJTPLMUrKXUyAKXlrGWztNBlCpuIzZQb4tXRUCXz
8X92ase/jKX7Pup2cp4E1eAVK85rXtT9UXe8t84LnCsxeOdaJEa5RXw7LGWf4Y8I5nKSMJnNY7cb
7Ieg1nUKJ4ppIZtywBLh1g8MQCGk4DS45Ir6aOmCpzUrxkXTltpjUEToEVpX8MjTqysRJWcv58lR
anUI7WSgJ1FcZWv+tuA1iiA8to2jbXAQqe42vwByKEn8s55+NDOtApX3D13Vipdmov6t0Yyz25vd
hzq9tTMzNO/ZU9uRhSqgqMJrh+qQDA2U0bTJPnLFF3eYJQgebQPoXhd3G3Lx7XYmyFiz84eeeh+d
AQEBH3MKrpUwm4u1kkcVrjMVGEHxSrRvYfYAHAmTV3ysXPO5joPfSPTMEyX21nNbld+bocuAajLW
s6DWqNj8bCkp619jZJM6j5mdejMNZfxs1UbzqBEng5piVNSdVy3f22UQA20Cu67vYc/qn/UfVVOe
fDxjTrgdMcUwj4o6uJcky7YlAn9sWBp/oc9lkSKo1J0X2+bKz9riNXdnewDyWns5WvLhSAxVP9uW
p77EHpIbrvGNwnyk+HfFl+4nRqjek5aXuPIWVnMqh6I46DlAFD/UnYtj29pSWGP+3gXx1SKL/bvt
+HtrQ/ozzM2KQpOs2qhFaO7dtlj2rWe9q3Wdby2tT7ayiX/Dss3N8NUNRHkIob8jirfsd9seXkWq
JreOApjHDBe0hTrU9nuaQTitya6fdLcpb305vehzP75K5ipQ6+wQIAN/TYlOejVQD8IR2JzYyXTW
rEhbaHpTbU1dgPZx1J7OFFOjKZh5tcUSWF5zqbS6PfhB/SZbMUFKkoLAkrWmxUhinhHGSnMZvBJ2
nY3jSTw3ZZ9RpM25Hm/+aOAynmTuqbRQ53WIgvaFRtbaFRb/W7ZS36sIWa2XWj9zuBKLgHLQu5zb
Y3m+r635Uz3PtaeaWHkd/GPumGUuz1XlO2XySB5n1CxRcPRAahgIqsJ94HN2MuuDZhStU7GcAMgv
tv/sdDDJNNjHlsVQIJwT2vPY8hlx/Fx5jADl7MzGHPbYIJknk4KudTWmxdNYB9oixfwQRfa0a40e
MkaoNavAy+vLpLi/h1lP6He1u/fU5qdWRLilh3W4dvrQOQWSg4TjsclSvEk2baoMF31AthKHhbeU
pUYhOQDyyC3cPzNCzIFU908bFBflIrMxyIj+ep33ubOSyMyyYi+RjJ6HViOouwyL7XB47hI7Xob2
UAMD7oZnZASExpJU3cvRyh7Q0euGt5OjodFRi+QExU6OKmNtrfC6FTwQuJXbhbhr+xgIyyYVgNba
A5y5kU1UPTWVdeFcXcZkpc9QkIuhWlv92K9xPWR/PxuWSGy/PJMHSiIwMZkPjXQy+Wp/zfEsf1yn
ShHgTshEOYDdykKUSvPNg0+7QNYtnvxE1zfFYNaHELjvmVJUjN2itvhWVeNqVIS6Tc3Q2XRdXa1a
AmJHrajjW5+Ev3X+qN8MGNdgYvUOV3AtfoxTzDK00Mi/JYnNh0IR94Cw3kHUEMPyLBbnqsqnTYd2
+qj7+Z9DaZX1vqPk1mcXcuwo0ARyMp/KKfJMjowNSvKlvFhJ4rlcfJ6URTmVBFTa9BtoXvoaeWWw
wjRHfa0MyrDdGKmdbOqxfenCprsW6HeoUsdROxsoRRzwntpbemPdKK8fH4uUcqa5JQ/uALHTzlRz
Q1GidUtKBJKTidH3fybgWkFRbGrpn32mGVg3Unkboxf9mYcVsZnIeQBbeCf/lr4kTjCefAMGkzmp
6YuVI2yYDAEtZx7F0HncuwVEKTmK0MjZmlXurtIBDwVD3CMcnfBL4oCtyp+D7PtqyrP/s89hV7oT
RO/UmO/pqJYQnL0khWlbGA8e3NNtSEzt1DpWuR0L1zlVA6kQop7d49SKYTP4Y3Tmk8L3jmXmmVSL
uRaBV12GNKbcFtj+tQiGaB0jwboWhLJWU5xWtwJM1qp2Y1jrVmOuNEOszEnxAJgx16qF8mMaR/IY
duS/kpUKVkPtKxd1FubBMnKOgYZ9Qh9k5nbEDf0clWQSo9Bun7146PBkbLLvWKjslbzRN1nPn2yk
jINCE++xx63prnQOHpeZdlH7pnjkDebc8dQi4GUp6UYOuqGlPVg1iJt5vjzgj7wtOju/yBZFRNmq
KSxoa5if63OhfehO9dmfD7Fi1Yu2s7AZnQeITUIMm8++Br765EBRev+5YlIPTtj4D71ohpteDxNb
OerFlSnPMC9vu1XNjhQGczLegrTV9irp0YWcPDRFCA1xxKTZBi5hm97PMnWV3dCZzbkddAwUGpF+
FK7d7lPXiB+pAl8IcHFsK3Ucv83A3gk3iq6yz2BvtJwKFQ/ReYocaEu7Xic4Nqw+++aBIR277Zjq
MbHHed58yPWYt+pwg5efLSZ9opSD5+AxnQ9dHrHd+ts0oYkvVdsmGiH8nrqMLNcPvDDsdDFYPqtB
v84eLC8Yl03MX4xkSrXLhzraZ2YnzpFW+Su10et3P21PdRHytyhxU4Bebh3ikgK0pTyFTNhg8RRY
TxiOiQcp5VSFoEAQgwjZ6kP9s6V1lvbspHPxIGNBnrNzyyeVKjKA27bVoJtUney5EQVOtvmg7wFr
Zs8Gef9V2SnuVo4CgjTXmSbKjQ+PdK3AQtgGYdovwEBMj6E5ujcfpPzgGMl7iwRjk1MZvpVNWAgb
O+ogVvY4k3gRIXEKcAbk78Dgep6FovIDxPKTsQKxjA1pp/KdU3SQ7II6nx69zW+7K3eVBkdQqVRn
F09FxFJPfwf4Yx2a2KjZHuaClbDStjseENFVTmHFay8rAzkay5e9mes//Zm475DNJ/W3Ayzu3uTB
bnsoS0AI1199avkRONZ0lZfoFpgvRYOx0EuGP3ikTWsi4cTL2b2ltu2R+WwgSc73H8pePbAh6BZq
a0QvJFa1ZQ4OfT/NTRzXvEUSAyOSo20NUrqcYAhQoBSzam8+/A7Qu9FW0Qvql8cGHuTFiBKSdzFi
pCxVFyLvcKBAWvpKPREsQ8d4ruAKny0r/ia7jaEcd5EGp0Q2m87SkeFE731jUP3Ux8+yoqPqvGQd
tPGA6M2x3hQqAQcjw3C6aPco40dY1AOFo3ORB7CFk+Xr1r0UgX/CfgOQ6VwUYvqUZEy2ksBmQa30
f926jHehrmxzXC+XU1C168ZA4bdQqqKhtMafliNWVmuN2saz7JOHwggrXrZpjKgO0761hs5h6ZPM
2QDvx3FAROjHCME7G7MP+FxqggJIj6R+0qS//+skNuvsdzNi+4KU/r+HmrkH47xdTEE5bM1kD+8n
P30d6tlJWTb7ZeJ36ef5V68cks1O9cIVbisUdqCKQIX798qvu2FU+Pce0nz56/LPSfM9MC0IVmaO
sXRaiGo/JorOl8VsXoALzVWJlv0LqVYx9NbvrhG8T7rgLYrsaJW1mX9JCjvbhUWn7alXAhXZVNFa
LygVLqGE+CA7hDZ6T6aOZJ131XNQKd5T5ghxK9KC7G/qPckJilaySCkE9f90xa72jIASY4d5ejXy
Vy+D0TxUNjmWlrq9DtLecwZOYg+JkQz93NTaqTnylSawOTdhlJsnjz2obAWhW11aXKpkqx319N4a
KjUtEwYyU3gWapE81X7Agym0t2Fc51c50+o88img/qj8SlEGixLZfoy16vwjkhovosqMfLiiFEGM
EbpcfYypL/OM6GJ6TXTR2jJ59IijyFbHq8NZpKj2Vi1BU5w9mILZ3YflYh8AktM+4Y5jn9rRd07W
aEc7qIDfZL85D37NkGeFMr1TA1PuZMsrQjZNaTcsKwodrk6pEjPNlX7bzE3Zp5do/NVwmjb9aKF8
mAdYlTZ4n0zozBUjPPBC6NlrqlR+WaGGnJ6D3Ze836gbVI9WZ1Nu0WMmD6/oQevg2dkCsdmAz/0H
Pm+rcRqCn2VSjwul9sIbRo7uzsFNeCssJXqirIIy3nlKS9XHZINoylu7IRPvm0d73nN7IyD1jvTe
wkiEvRsHy94HaNOQv7XxR+VgmoDpw9MUItcLOoR5kerEH70e/TKmprqqWP08drZiL+R81yJ9AOUQ
fVZQJctkJPKX9cqdJb5yhym+N9vaOlMCpFDtbJNAbti1yRkOdzuoBuFz2RyDybiXr/LccnL/CXU8
BFuCSwfZFyvotQ1zJsbMNytTpzmPqX8UeNJUS9uurmzOQRzJQcyaV2QRpo28tOt2gzaRChydeGmz
4Dh4wmvwk0KOFbZW8OgOA1/GtD6mjtZdZUvklya2SgLzdX9vkwZRtmCNoFImGsSvJf+uVcTv+xLw
LN5Sn9cdHBHqD6Kp4k1sg/w02yFatknef4RqiGOcj86Kklq2/c0vXUS/qQcZYYZG5sqMCnDbkZdc
CkWBH5kahJ80gwBAN8ZbMNdIwubRvksOphiJbaFytD2wKGwb9YuW++fUQSSZALw9GS3KNjlY2PUq
qVwVBJ4SUJUxBaibWPaMLb/3eO6TA3l4buMguspGX+n2EV4IWxGmy64oG7pNBmxgRXFKHi87EioL
z2r73dc90OdBZ8FIJpq0nt+10207MRzgMdgXvw775zybX3mpemZ/3D8Hcfxmm/7AH0vtnqccHrnp
Ks0JqGT/7DhFuWgaQubySvbR2sJOvfooL/VcvkYhwaeDvDa3wfRQFesvU8NGIBQF9UPRYTwTYrQV
jXr1oNpBRQSenNiiCMBANa7AHJIAxEva+3wFKUB4CqOKoswida5OZjTrPCzF2dRabaMrhCZVp493
VQHMWGP3CEFUs/ejATFDHc18V5eiOhl6Z20oamnPLjvptZOW6hVlGIX9PMqfED+ApNL76aWaVEHa
1ineA/J9fG0AAbgm1i847V5VIHu/LD/aesQU8COGIpq5SbTw+mvK5gTsLn5AFAF1vxxqB3tK+r4b
XfOL1KO2qaDkLKnmUS5R3flrKhTwe6lS/yr7sI0U22a0wYT87WsTzTlMhH0aLfH9JUXC1qOWDJ83
+exzfG1pCZKtxd+rnMR4I8hrH+R95YHFOoZ9o4qthSdUNs3oqqExizWLuOKAcY93q13nJ4404fcQ
Egwao0i/BmafHrGZ8dfS+YjsOuHb4ptilJCWxFAcoqlyb65QfspxeeH090LWhq91W38HYxXcwgbS
FSgjuHdFiKRCkCJCjdYluXmVY2NQdnyo648EjgplGl5abTyBE8nn3DSALBpPereTs+U9fYFriutW
j7ObMGQAq3vM8mkrJ5TzV8Ns3GHnesLB8mK+aY9mYjWxU9p8tmMsL3OWa1rrVEd5BWsl52rtv37G
pFT4+ljpj6//hcOt0AbhGPDVV4CChI8QGDv5b5HXT4O6GU0BI2b+v3fBwE5pCvdfF7E0LnYO6l2K
UkLvQInXr89/+0QdIlRLQg/zlfIf5nTtW+qmGpWndPlq1l9RiMqGvKFq8fcOkvR3mCSsI7WoXOpF
Xj8YZhVBpp8Qn6TtnmVd/dIngbmrs7oHUTCpHwX11KDF9pajV/tSKOhdfT08D4XrPvD1oEpy1gZV
+m+EbeoHbkjj2rT06aB3wr5KyZCUAM1Sn9qo+yfwOOau4HO1NX19eq18AgLzHSLHTAhwaYSDDNt6
QM4C7XcewCDSd2zzo2Cftibog1BoFhDVzvBjbFmJkW7uNyJopjfA7OtiCLrvOkhqarpF/aj1mCNN
KuIPXF40GCz2uBqoaRkWGlrdE5UGFEJ2GhSwuTkURnPy1Jr0ANVN0VY1Xfa2RX+cCvI9C3kqD2Y1
9sd/jNh/23aNiTNrYJWirP/MMRUTI1kC92vy6nnFk93kNf73kM271K/mWGrTYUbUy65+3sfqIV/z
riwP2HoCNLCjkzXjRJoM2Ig88MKE2+wFT19d8iycSwh6S/teWLO9WcDKQ/ZnUUFc9PNSnLlipyl3
n31fN/4clnNyfBo2wIdSADr9M2UcxfvQKyxM7Vq/5RWOd42iJyeq2Yw9STV1V5rm8Ai9Ml3X6VA9
UcVCkXchsm8pwtmOt+rNJiWCEeF0KyBp3yi/8s6dRnV2QeLmjag38dvU0nZEQu031XNWEMjH58FX
wxPlWNQzz/1jRnLTEUlwVHTRvlUgCufuMpj6Q6bzcm8LxX4z+4qiF0cRp7GqrSfiRhvZX8B+3Gmh
tizRfGzGqWovViOq1Vj27rPKCxZHMzP5XnbGIVNsFEeOsusTNHqEj8JbXlbVR00yinWeUT7xhwnW
U5ZFZ7c2/J3hNBOeaXmzCmvHOgKmj7bUXnafP8FqNed59EjyyJ8AruCQyJ/gKZBqzfDBSgpllYhe
30Imb5bN5Ga3bj5oXa/AjfGHHa6F2U0OEI1FDGW0F9mF3UByLB39p5wvJxC59tcBXLY1XzglXhpx
/uL63bMP7mmr655KQqJLHhzhvgEkMNNlNiLtGPi0fI5CPTSudYIaoDfSZeLWd2JyuKUUgUURv5+9
YmLbLBSTVItTN9mrL2qez6r+1ELCv7Z5/ii7+6bxDnXuNUtdt7LXPkv9TY3OdStH8T7R4biZ/YMc
FRPuPYY73sfJEreybvdA9d01NBd/75tKfuhKPUdSVDU3edABMcPH18gLz31ZpTc3BylnbyM/TeZW
ISJlT3FSTSY+J92oK2xpTAQOC89s8UOjuOi59PRkQ5zW37hz00SGuYWZF68/R6Mw3xHYKVdEFdij
mbDSNTyiMGqc6ueGspIDfGyM5eZRsyS4huicX8x8q8rs+ULXRrR1IeF+Xk8GYNZwP8kJTZmMlynr
j7JlZjZ54CD//MGJHgRPtvNeiWJCfQP1gPDok7yJz9+zw7fmLi9zS383Fmp97fEvqymEKqinWmsK
hlJUQ1LCI8Ye+B+Pu55l7w+wNXvW+6xKCP+x0FJgymRgY/PY+VYhVKZopNYu9pSd21xRllUdjtes
U7JN02rlKaoM6Ic6q6mAF8UDFEmCMUaoX1Q/rlfjgIJIL1vIpeCTlnZSQ87zx/6xlYc4xGU3OfMl
7R+/umXTJ4SxzXRWwLKZNU7/KM/kwQJZx97MLdbyRrbd8SCTp54WPkR9AqCqtEWyr0jsbee136EC
H/owThgOO4FGDJrtynLAL+FDlNRXOUBCoQt/Dy1j+OVY7a/ewU6htaDVmVb2m7eYVh5NfFA3hhD1
zfeVF793vXdL45dGMBOmTDLULy3ZRsMwlXc1wgRJjy1lW4lKeU/MLQyK5N1bObVqLn21ql66LK23
cHXqtWxGHbUARtnkeEYzmlW+t1SJme1l084VbWEoeAh+Xhun3/ywdBZTjJPIjPvXgHOhCuGMDfQr
Rm3BTnbh/gQ3xExxDSXE+FTY32X0ipqA7la1w0a2xoZqD5ItZ9mKS2/A7cb8JluaUZoPYR/N8mvC
XrmpxsdIQ9kqQ2RBqE/7KJmrSOYAml/iM2WMQqzkZC9tcaI1sHSVozEYp7WA1/D5UwtrgOGQjAHC
Oa7NqNpeNlXQ7uW1JBoQIxqqe5DBtyrooWNQQ/cgRx1n/EFQtnyU/4pGaS+geXDvqGDp9WQWFolT
bCfFEL9rKh+Iyn+egLMUvxEpbPKdj7/DTlgNnwnPPAalah61nsz0Sp5StV/8OZVtfzCzHbVzRw+e
rRuv8hHEu9Sj5TO+/l8aNTkwaOkKRaCxDCJli/l8T9rB7t8BP5LLI18PofANuX/6QmTIW9dV2h8z
7JmI4FFuklLWU62M3ARVaHTYjlLGe/YDcYtEBCHZMusbmIHmNHX1Y4sZyE12jQ3FjkUOlU42eWvg
zuI1WCc7/smMJ2Kk8tRtlGPCc2QvW36Ys+Ya58WGzCjgLpCo10xTxMF3cETMtDbDKjb4c0bR158z
OQp5Fhra377/bV7v9Rslj0KC1P/vnfz5+n/d83+b96++z59t8b7tYlBKKfvFha45oEh6dzyUPnGS
yqG8s3yx4zL83ig14Mradg4J3kykOkoUKTYVUfjIkqYUzkNmDtp91LGe0CccOGq0Rq96QTFYnqc3
BMLu3XSbteyuDdTDfl7r+Ac5+WsTw5Z2ki7ajFFUXdIpubCAdbdm3/pLahn6YIk0gmza3C48MaeH
53H7q+1k1Cfn+h7C0gAbaAjjRdQY7e7TuncacLNoY7/b6V7CB0J49kYgulxVFdvRCdoWXnsF/knm
EvDR+Ja1Q3zE24zm7LegueWfWcE8S/kzq2+tP7OGuXpO3stTFL4L8yw4p/JilG3x0cwx/5W3TgHo
LIUGAC7zbUiZ5rObNcNDxSfPPHT1c29rw0Pc26V5YCzFwRLSUV7ugpm5JMmJXR7eu6K3j7JVzqiD
PvbvDd8UrGqygg1SrR5Vy8wedGSnG6tK4idXKTGbQBP/k9qvBRvQ+ndfYWanlljg9QAW2wyIT5rk
0R6HjmmXd517zo2ZXc1X7U2LWIHAA/vdRPYyxL/2xzhXYHmTWt1j/iwb+TMJcajLBp/WtUJoe1Ga
rfKSDZiyDk7K62RuUmsdI6LE71Q207FhBaR15oNsOmqyS2DH30wiP0hjiRTDI0eUbXqnXKAhtrv6
J14/JD1QBddo/lmHWHob3OUhtLUfgek4x0oPg3thjcWG50MJPE9JLGK5hPyJhtjTdtJsOEOt079n
Qb7tlDT6KXSAkk1atXeiVsoW4fe4M1Ed3lQd8yE5xRu7VUWK4oNAIAixBkcdO6rFQ6QS3RKZdZ0m
fueuH8fXxkF03bJ6/aa4A+r0gW2+1+QG+TSHksTZE1Vt+5Vh98WbU9ntVtQJynTkiK9E0zZyQpli
1CJvmVB1CGc2flIjjWuwBpYeF3MrR5z11ZJjWiA0LCy0VQeQ/Ubhc3q0Iy1Z8EsoNw5SFARjFR4T
s6O5PJOI+e7vqByQ/gFfU2C+6SvAS6EWZxeeD/ZmCBM8kjRyswhB6GyLaBcJYTzEc4vXhEFyUMEX
sOpzxKNue8bhSz82JstAdUK0VXXYKMyg6jF4p4CMio35NUIoPF6oVeKtIwjf1SKGO1ct5BtEHr7e
Nakc6cKtZgzacgxx/ho7lIXrps4BlbvWf7XTonj3arQGkjWBFhQAhSROiFDRD4aH1nBGT0j+BBgx
th2yrU1UK9nCDTeVrk9rO02VhsJvwTqHso+QkrBfatvM8pM8fXYrvm2i99RjNFThiaV0sp5Y7b2m
Rvuiu1PzK56jVmy+vpU91s4Gm+XLaBnJXrHcYKenhnbFSzxYem0UfTMMe1EbkN6TgFRgrO59PlSr
eNT9d/iuxP8ngr6m4lSsSdOb7O9jDYxCPE1bVrj8VjEp7krRPtX4dZ3gQlsLOU2f93tBxyPO0kP7
tYgu9vxDolPbCuNxzIyHfKjMu6RPt3X3Wg15hvqLrgHw6MbrxnQtm4WeN1vLQQylD6pxFo1vnnWr
AHIm+NCnQa1AfOwJLikuhLfPNlqFt4ZF7l5e4qilcUZLoTwmw4PssXQ2H2AwVYuKlDLBJWKmlDiU
KnvRJaL+xGGVXdur1IygFgqFtjtq6X9mJKjALp+XBLDOp7wwANgyLgeiSMk3KJ3G5Z8bypnejEBx
/k6XfV8Dc9XIFH3eU/bKH/91489/w5/7ed0E6PZrxte95JmzRrhCnLzM1EU3RETA0G/uszzHiXbM
1ScnZC+DoOsiW/IAD7qq9PJJNkKnfOoAcz5+zh4h2mpd1+9ls0k8vB40XNVk0xNpsZpcqJVJAX0l
njT9FaO8ZDW4urOXTafMHkCPtDe8yavbXKQku2Ozsff/uog0trsfokJ//T8umlJCwW7cExoHNb9j
3+OtKfOsFkVquABj4+bBwyJ1JR+KWehtIkhBr31eKduEyumt7YnhrazYHs0PR88JgK3bBlkB3/eu
NUvrRTMPDLpaLXzknGYaV+sBo3VCQrPBY4QE7iTParfG17vN6+XUaz2AvnNRxMlHGLbXqcWDbvF5
DAgzywFBXeIS9Hh3j7BSXneRZp2SJsBoB4fMvcFr+iQH5BQ5WS+V/Ba0zhXhLZY1kzrdCz0pty28
rL1SecGF3FRPWKfpv88mT7qW2j89C+6dn6Mgs/hLeK13TuohfuILWhztghCH5Km2k8Vr142f/Mb9
0z9kvb1z+Uaxc/T+62FoBh1busnDnfY/K/DPp6Zsfz4gPawlVoHoySMMbX3GCwuGdJxuehb/wfqr
Scy0JwhUNxuh281SqdryeShBcsoz2RfU9BEwwCAX8sJtiL11o1FzmrfF+KGC4V0ofq4+isDmI84n
ahHMRJl/DYhaVDjO8cIt0n7dp5pLeCkcP1g4H8Abl88tJYMH2Y8XOv1Wf/CctvrsLzWPEMz0AwUj
qnGckxZqXGJ0YyvZY5mjVZ4HUlSCYR3puMg4an1wiY4fqKshGj2NG7MEyTq0ZXfvM+pRxx6vSGI8
xRLk5UcUVtPDWHjtPaSKHjaday0/R1k+GJqd3DVCqfeQMq+VMqkoaYgT7Q3U7gu8B4fLINy1RHcZ
SmPex5rqbqN0jKNsovzJtlia1KtOD8w7AbtsYU2NtXcEi1P2MVRexwkPtcouN0k5BHetKeL9pJTe
J6qJ0s98lTlNvU7lc9Do++icdS/B/IQMdJXYo5mEGz7UQ3V0PX24pn4LjEIlIQPC4a7FZH8KyFmv
mvatwx2FN6Jh7WxU3WvZdAvrJexa+5qpaXkORz6wsr/TKIaAS6YfOgH9BH/7dmelprFPjPSHfLB9
PWJxsPYXqVVWezlgdaH1kJvasUygjiKQAqKXzks68V0umie8GA+2x2NJro7tzA+X4QYHv+Te4+pF
FNGJ75mh56t+PhvnPjmq9M2fs/+feVYTXbWRSqGibNx31UQNFsbpj5I6OFLqwjnjBlkfG9ZKax3f
AQVjK81sdOhsgXMMW5w05IrrszmwZjXjBA7XFL14IjFXkUrii1CuB0aG+KDiGvaL3xh4ZejWTz+z
jm2U9VsYsfx1zUxQZjkQ/gFpkD6gnIPRPp9BeqEOcj5TiAJgtYLWiSqM5xCsknw2jEJ1V0XbtAcW
IPSr/UHCmWW/gM1xwMGKhakRRfCG3f9h6zyW22aaNXxFqAIGecscJUqigrVBOSLnjKs/D4b+TB/X
v0FhAmVZBGZ6ut/wJRjM9LtgrXQHY7g2BjFGm2Vo1E/ldP0zoXLjzzxMxv81ofF/tnhu4dfB46x0
frzKMLXdyud3NLzi2LRtvrg/8SiZrAwvD/cAr5CjMKBjEMF1PxIObftYNdkbY3TO9xT1fsmosWkQ
rhJSVCsmRlwqlopLmDpYEBeaFXCJ9HtKvLQcvcR7RJ2tPMKeWqQpf7PA0qy1/LvoY7tS0d9H+wbb
vcSLnyVKT166HnhOB4cU9xYgfQIt7iASZvltKv1pDb1wpXJm+ppbobvkWYseyxHhCMUK9U1dF9q1
CWYzyjnbMMOyjcS6GtQOr4lDUF9l+qtstU2yUP9fq1CSCal97CI4Unq2gbFomCaYaaoF5TXWfzcA
mSnyqN0gQMSmWgzDImu75iz3WD4EXWPT58kV3yZvm5s+4PKyqm+XyB1R+9ZTZavPvgtyQDowyIEW
OvSq7lRQZ9pgviRV4J7jRDwPc8v3XPPFtcRl8qb0QXZ5AczwKmnMtTJG2XKsKf8o6D+Gq1Hr4R/M
bTg+3nGWwjoaicKIvJWXzFLeq8Qtd9h/GxtkoYdFXHgA0e+HjPuIPGncB+Qd1iQAWpzsiTo/WzAS
HvqympJ4XfUVycIc8STEjYydwHLnyUwMf8kjlP2ISCHNb1dR24heYsB+Cb3IXQeko99KJYTGO6H5
yKqS76K096D/EOJgzlhsc1GVh7F3owfM5A2sPNTmvdSdt7AxvJ+azZGlGO1v8kPpMHzqAwaEMm3g
i75+RNI+OMW5vwvnluySg7J/IhXXywyEHI1cBILnPjmjIHsEP73L1jJMuV9Ugn628PZ7FXT+LYax
tVI/pS4ow6pwhw/NLQ5ajNq20Yb5I4i0ZGH41fhhqZa61uuqWyddKNCJSvLz/eLMdkxEAdZpcFf/
dN+b3jwr6HJ7qSREjHIgdyOEPAMPaUxM3U0zcz/NwAVGkqLaUvcDbOHJqrFWL4xvMULuDsIswcJQ
MW8FMhksMgh09z48BbBqsmBq5Y0ZAfH09VfHMMYDmo7sCfNx1Zub/4zemwRTf0++f7bMEIZFfeBM
HOg+ygvn7j7z1FtD9lSlYW4NgyVdm1kR96ldBpue4L7dtijMPgIEmu2kejBsCxzmtGMzNysFyUyc
tsO1mmn+tVAyB0/N8IrJBVZPcxdZ8p0GFONym++OFNNgnmzlICLJ5t5RMngr8wdMu9Kfs+RDjt3/
OSo/kOeCdHjCH3ZRAdeXMt64SSMkqqWfAwlK8HKx9tRQIdvmKDwABGqNU00Vk+8+ja6ji6AWIU3y
XRBhgNTpdq1plGhjILevUaLrZxoFYvDVk+wCzPBvl0OXNHqVs7o4/k5d1zxNAM2eyx4ua6mnV1NE
2ZW98SOD/3GWXWiZoUVbGWAV50HNSTDwwxN+LjxYzxketlYyxCsPyZX3OkNvtTVac1/xi707o3MC
w1Y8qzWZRy0zj7KbH+vt5YfMMrggFYSgtDbZR8kCAS72FUke82DMFjUIbW7iGnSfzIZJefLMM4C1
2KWxk8kxOSD7dH00dm7k78llogI1RhNwskmAeyLnF5ct9CN8A/ayCVELWjH0Rq83x3+naQEUGTmN
mveqxGjsNQMDAY6t3rY2tJ/ahuveJJaNyLSdfG9g/Axa7v3sRlSBRkBTrgrTRQ3A6AM77g+jaSN/
3Bo1/xcdAAMM/hi6aUiBCffQf+4GnhFFSfwX1ut6EQBCu8jNNBnyCEu1Id7LphzgaK3snST4WsAS
vbgVLk95G5nxeSScW3I+Q7J8atSljDeN0g1eHM3bOYEXPMqu2D4nwEkazSLpKgoLp2fQ34sGLWmS
V99Uh0RrNnXBC5Bgfw9iKN6qZNpJdyiXItfKVdyVlI2JQB7wIzQenEmx19pArNs0zu++yEGviP8H
rr+Gk5/kPOjz4TKxcmVtI1d2UqoGzdpM1V9l03KL7rb/3kflBlyEC5PXoVpYMlOD0HW8Ddvyp8hQ
9FmCS89Xmo7aejFXN6Vls6sMm2mwwWTOps4qxfXjCLGt8C1ljS9vS7aTfNb9AuoHG1rYf/e/e8Xz
vJl+KvosHxKI3Nlj+led1L5BDtlSfXfVEQAt2JMQeY6T6hnJY3RyqkzZyVzdX8055pRNDSgqGgeK
v8tdh6C067QT9kvaqaWctG0a41O2ZH8yCdSz5W1KMbyfFFwMmyA4ewpaHI3A8crJquBsZQanZTmC
koW3popdLHgl4PfNZSYZz3gDxmu49mCjOyPrjSFf+71mfy2dJw8o18/KH+MFyGn7NQTGx0GEqCYq
PG0/JEiPdOj8XOBBkbcljvnAlvVtrAv7gVTrsMr8X1Sy9HDx50ZRfvHMi5Cn+feQAt6muVF1TRe0
0KDzpE0B6XQUaBuWEEPfSyJvWue7RrT6S0lsd7F981N2t3HfbLvKizf1zAKO06RaDKmOmRH46jc9
bABqxv17UWX5QVcy82q7NkkPMLEYCGorTFjsQ9zYxtXX3JMynz+zztA4NVS/++f5//QjaP+MQadR
fqs9tPbhyL9UANRsix0yL2v04tnWT3o0pNcq67V14wdUq4CDXkmoT0fLVKnAz82RPDdW11GAertu
YU+bykNg18wM6T4/yGZpRuhTKcrXTisBqnswWDFqVLIDWP3gxa6sUI7Kub6DRYMPqmDzV7DRtcZq
VI1yee+TuRM4NfDS+nE9OIV4DGMi4/mNkG8KaymhmA2u7vaWzAONjoi6bQj9IPs0XRWb21uXtbm+
9VsNJleFHluG19iKaEV7Cec+YNfdsUUOc+FbkbNMRVAhht+t/La1fygZb7CBINS1CIWxIadUHZQw
TMmJQL2FvKyX3256vEqfT48y658KHdulSb3IlkX2dlNQ4lypGHMjUMTLrHeeeoFQFryMAWdhOVoY
w3Qhw7yLFEpgwP6yDyfJcZrNrB9WaTx5ndu+F3VVrfthrE+i6NwTAEZkjFVlMZkghmvgXu/an7t8
ql48ih1PQ69bj4WjXfT5bR70wHpEZvgiwx6PtMKjQSvBh26HcB3MjZrIm2Uj2pkF7jKJ3RydoKte
wqLpH6c2BfQYZC7Q0eSKMXt+YItHWutPLK9HnxxIuucYkgHRPagpYANgfOcJk4Yfklna+rrMfviN
HZz91CVn0s0e09bs8aWLHxUaRCha0rh3SxPqeczuODIlLPxI8PWjOh0nDfSSEowFAjnDLX/fICWx
FAjKIrRj9PvMRTBQr5r4G2K4JOOhbZt2+wLRD84+OucrNYlUGBWBuy/gGGIrkILYsE8uiI6NExb+
Vh6QwmiAGOjU+UOvTdH71K1NtC3fHYr251yAW70do+YP2QE5XqvFqCFz+rO8mFk6nPX5IptpScJ8
KhwMvYsMgx0tBn+KciT25GoF4tTXkwdKmOKVOwfxHmNyN6meQN2b30BzyupjMCBa0sksjaMSIQad
Ou17XXFhTHEkRW9QZWHAy0C6GPyvZqd27UaP2i99EC61UWMPRDKZkLmiGHh7dsuieijUEmhXBY8o
mXE76kc7/wn9dPwBziR9Y08t1mkWpucos+OjQj1+4w4kL5MCqySAGQDAgu6aFvjaBwa+9pYfKMvM
tsRSNu8DAxVXovx5ouUNPjCNua7Wh8O4UmQau8zMYEvlDiK6zDDNl3TOr6tFvmcd6k8gx2D4jvWD
jBiRbUgWlKqNPYJLbbCU7WnMjX3IArIR8WTB1K2aXNlFhtksY8vNyJo04qmrk59kitIz/FZviYie
AlmjwbRn3qa1ebWJsmmFgoB4lC28ffRDLCbyZjghUHtHYXUx2Ol74rfuIlRUQbrK8I5CCZSjg07v
sJftxuhsYBhh6S5Mb3rlTD4u6yEr3nM2aFYrXhzZDCbyfXqi9A9RauXvTkaG1q3ebLfyL43nvcte
L/MwLdQwnJrqRKw0MPk7wBgb+X11aXuZokZ8FBgGrYwM4mU+vx3YoIJooQj1pA9mic5s1X2t4ZGH
zorUb/pd6bFNMXp7uNRjbx2itNHXbtWHX8ox3VgxFiRwP8nrj2G1xttI+VJn8QqLbxI9KdDbKves
xxghiyPG9cn0BpgM+eCwuFZ56z+IeQ+ywqZfOQ4HYXz5MmpDjrkvMHFeVvMeBFS1fyI8RqubQfkB
EWvoxi7nutXKAoa2ybKOYNAIUGX8qy3HBxL+YIkMJAp0UgmGO31FMPOJFde4Qk6EjKUrCvGTXn1N
XrSkw1bYQA3UDUmDal1Soc0y3PqriXyh1Qn9QYUYigGkc3Ft/xdgLue5S00dyWCgHirVAda6lLR7
WnunHB2BTayo5lOuGsYSsZ72HVNWSCBu432ffGN9gyAK4nEUCqufnD0/4WSIj6xBrqnHleixANI3
JdY3s0h49edNlUQCnuCRV9524Kx2lCPapt/k4iAv1lQ1QF3T6rYLyxnzz6iDATuyguJnk1pEWb7x
K3LFQbcd+7OzggyOP6hNW7EgaddmToalqk7JTJsYQmN48RrwnnZvZu/55K4t9Onsa1qCd8/R9WqF
v+4TOzoEgDI0YOZJfXKGqaTUM+LLjpaXOkaHoY5V/Z21C6u+huUvslNyKnhhSA6+1WvjRWhlecl/
yQ55kVx+zD5V8rhduJNWQbJPQftrK4ryV06dpE0w5NBRaqjbPNgHnO8xYSZgmop5KWmP9Zy9xQ/5
RTimeEZlluIdSx7smnKdoDyxhomHnuM0O68q/Cki+DWfbo9Wr8mfSWT8vUan/zaM/A06PR5f3CyJ
NzZb8gk5/PyIYoizaRDreTaHPlx0pf8MOtw29rGDDqBaAAjEmpVFwzPtldIM/sZB1wMBSUD8se3p
D4nIOXZohmA5JafDg//FEaI74wJu4GyNuppuhMX7qLgBpt5AMMy56RVajK1LXT7I0Tp9IjMcv+Ve
lF2ADL6hfZ+8mxcr4O2WdTg1C4qHxvKu0rKpR8LhOvS3ITkOBf6Cooz/GMRYOgEwDpa+ngUHOZ2c
gVirMFVuFrp4dLe8QuRZApG0x1skZCsB8EroCsaMbYnmtJS8w6iwPOso4N+7gnmwCbXyDF/bKgAB
sK49yNAU0gTcPiX1tjIWhSEV7tXMqJBnYSGwdau/8CZvb2Gtp6BpUlnOFmpjskg4x65AARVr/LPr
p6Yrzcs0bGXGvHbGaU+oAGFY5tNT+7/mnPZxuki9jf4z2QFKsO/TMD0oRuB+JQ5wJnCUpufumkRg
yOYkFE6h8eKShL+xrRrPQunr7aAiqS53ctcqfjfLvtBf4Ra/jGx4D1beAE+A7CfjsQhH30tdUEab
fx05Jlvz7/pnppbU6SVPsy953oq1Hxu05rsc0eiL74e/7+6jPn/WBUbrIbvrpW0RRHc0AP+cts0L
Tq7x3spwFmBJMJ9j0Q0LUJHWD6ZSOs9u/8k8/igqP4WfN6dS72AMXZBBKdPzPxgN2VSGD0NdmrlT
/Jg8OMfGyMKBnRWE7dJRLvgxKBt7iM0jsBb/aNZi3NYOCITOGzlZmXX8ps/oIc/Os+89dLFa0+Zi
KYCfTi3bl1ozLkMWDOcwx2Xdny/tOCowl8sn2S8vjufHYJhTZalHY7A2JicEyk3RYTRCcbijuCul
7i5uhvqGxIlbKQsoiKX0W8P6WGsVOPG4399w4nHn33DiKnShRYWDL0CY+YdnKPF0QYjk8AQ8WV6c
WCH348bpLgWncOvTmpnyM7mkWOZ5ihHP1mdKfMH4TPbAksL8pR0EmL4cfL8IzVc00Oasqmfjuqo2
2DOU7QYAif3SA3oBR2kaP0xqWT0rnqf62wGEw6xyrByxdCOvNaRLVN+KVwCX+qPf6t9kdzmE/i5u
fFx+5ll5gBWiSOwvpuE86wTqcNTC9Gs9El7O/ksT7PBlNEXeQwkYhmSfC2i+NoyzPHGJGXTdZqa+
ux/KEGSZyGLMEZMccSVBrW3Lk5pa54nHusQ0xcBHTt6OoYGtsJ9Va9l5G6kDcfyrKSeKKIUhAuPf
OnUlZlTAW+cH4P69hyQCxkXuaBhopdjIO5MhlnZYmqs6697zOsOAM9QqRJY5lFHEmXE0eu3CQZud
DlEuJrMRhtpJNhWhcarV7SzfpuNEqZLfqK3xZBrC8otoQ3TbDKU71QQDrzmpiqDvyy9FrNdbjFvw
XpunUS48FHjwXVUnrs6+WfhLzhH1oeubYH3D1yWJZx1NEN31zGgBdxRSUtrKXL283DL8xbzwNO3v
gXvWP/M6sGeYgZLpnkMtNobwXOsl6Bd0HbciSMqXyATFEiAI8UNpkSkGKvNpqcGwQoGkPdsYIaAY
AIO5A1n8MYTqvkIDcRdXar5VGpzzUsrdiD9ayH4p5tbklPxSuc701CEpQSCuvlsxh5Ca4v7KIFpW
U6NYtXr+6k0uWoqKm0JJlrfYk1uIx2je2qAoeP5rJFcMXAhtfl36u3qWXZVTZDusinytwR0l2Pv/
H5M/wbDds97r2Dwn9u8fev+sFyb6blDKV9nlsjOsVQKF7aT5B3ZTSMiihxJWjdUBIQJCrv/Xb4qi
OhRI9LyKJLzNz8JKWWk+CQHZP8/PSkGCZu5X55/zpz/3xmRdwGzaIu0RvsBS6GYX4HY+hyauMJcW
/MatdAZ23ZxjjJd+lYNjpHbEKwFkdDU+yw8VRd1sSaRFaA7xMwbqdsubBmgjrPBCXjHbVrUbrFzR
zic6n4OqG/qXQOv6dVX0VIP1HEafolorCTvIfGuTGeiLowqFwzv+lM9DXmrP9tB9aacpPPmJ0J7z
PuxOZli9YZuiArTzMmdZmHGxlXO9M0I7/RbGU3AYgQk+pGqIhFOWx+8E3l+KwE1+DUBmfKdMfgTA
xJEvxxHMy/Ry47meOMa2qE8aYQc6e7m4OkFULpK6z39m9c7JmuQXQdtPNoL0bdLQUaCS0J8NJ9IO
Gcfm7eha9TMpRAXZEM17LA2ysR2iyxC2CvKtvgqeuB+SfKdnM6mGIu+lC/TpMnVFwaLLmk3j3t1p
Wb3IhQZabR7gcKteXMDBwP9Botz7HFBqD1Wvr2RXPk+Tc3Nl+NLBhj7IfnlBibgGfqS2t7myzxeh
csyqCPMVtBOpBYEtdjAGHawofMX545uP79OPUEmOFnH7h59N2doPlezkiEE9YxmCCI4Ieoox2dou
tOJHzcFq0Yy+QZJBgPkT0bPwimWCot8VcEx9BV0DxfqLFHLuoKY/+GOpgXnmQFJM7nj+q88vzWpJ
Sdpcy87ch+I4Bdqxjodxr7XRO/CL+FHHn+VR3lmGFzz43VuJrP0jIvXxo7xTwsrDJK64TMh2fdcn
sS1wegkWLiTQpnayX6lfvBWhV7252MRVWMFSaIiDZ98rkl2c5tMpbgN8Ojzfcg4pqHbZ11nDhDMH
OnSIsu4NY7AuCl7WhAMUEqCF7O5d8s7DWpIkZvYgW+C61Z2IB7RlyNhugO8KFNeM9MEyYw+kVthV
VDkhw8pOZzKROsVzbFqnps0Gp5rdSdh2vrKE0v1lVNobVrL2NGw21TJHQlEBToNsQ/RUCl8/53Hx
ZvskRFEh+mpj6beI/UE8Zr4fnFUV0r/VxspXkgKUuq3oQ6RpthV1Uuy6CCmnzk9OumZ5VLWmelOb
im4swiRYmm5fQXY0kscs0nBJ8834zcgTfc9hNX0UY9meswy1p7pBYTLrsIuIzRLNovlOXtwGTLKl
8g78MyCbit1aaw7q0VJOxp8XV0A/sDbJnx/AYbBeZ3BSblP++Sll6Xir0sP21oh/5qDRzvgmauem
q7IRtpXzXbFSayv77HAQZyunJLYwUtw60vLVD+cqMzEXlDsU56ERR4t8G0CbihZuoS3jwHd+iSg5
UhGzv2tT967agfIpWAIXEQK2H/000+F1imYEr0dDRxWoTK36pdWdaYUVWP0UNda4Hjm/Pnb6pG26
xNbPLtygba+HWFmHQbp3UBCEGDLhJdb68b6AZrTPfXdhJwhnufNF3v3T9GsUtWSfkyrJsg9tbTPl
nXEV/r4InOFVXvSj1oTN7d6LLxV+s1c5UAHIHFFSP9s2KmVRqdrFRxKggdRFg7cZyhY4deNhV4XH
L15wsXvEEX2sKWX08amYL6ru6HDeiu+yhRk5BhKKD27B5GM7zCAwa3YS5SismBSUmxvkjgZtbfb4
dlYu4gssse0e3eRRILKK6atpw72dUAWyOUO992nwiZ4mGovpyhBN/KvRjF/AbYY3pHt/pYnd76fg
lbzxeLoHZTJGk+G67GNCYvrusUYMIocNbVmLuqpR6vJ74zWb3tkUo3dEhsVDGkLPDPsifm85TEOq
0FrCOkbJI2IrbKPqJEexrOPAgNnDWY5G2MMRqY5XBxWFZ3dQj1oHQyuFYlw1H6SleJAM5f120zQf
dkUWC6/ucu2a5TQ8ZRHQpnT09rbEZ99w2EZf4sI0w9YldNtH655UghutDN/0tqDLzQO6QiDrBZJf
iR7VFwFaZgWEx0KVhbXMypzgW4G9ip9zFl+M2VYX5CE5PKs7cnWcTCPElwFd4jurZr2xCNTcis+N
KbYAQOsnlaB82U/C3LohyhrkqznjRpiRa4prYuo801HubTkcB96wLcD2UW6e9Geysh32hZqzRjzH
Xrd4HiEzM4zo1gwUPudR5MGti4gjED22+hK3z1NSh3vTC9ojBkvhvraM5t87/T7ah2s97MsDCehu
4xpQxjuM+ZZW3OUfqdN+tUUifvZDuvDHhkNdaFj7otQtqD3at1YTibNPaa98zn2nPrQWSuf5X8ze
VnYmW9paNtu+/FX2VXkhm9k8oTv3Ibvt3nXWNVHibgiEc5oaiop1mbaEQSoJQi13H7tpch/l3aB2
bzUp4YPsqv3cPDp9esBfzz6LclCgyAXGWjZ1RbfP2nyRd34V4JqljOv4pnH+vwhjss/MMmWv2vFO
8sokkeyfubJZsnStU+P2der+t4qMwuU3t8jHCJbY7sY8YqxEXZOEd0Mprxb6q6mDZ9EQZD7KTMO9
OXlddtXra2M1mAVRfGZZDBJnS3HpEbuqbqMQjlsHjuNcQXM0SGwlMVIJ/bRroK5tYW73L4PWAEDB
/ekHvNFtMBrdlxrG0goIy4RdtdOeyyl5xuQiXhSOUD49kR7sgKcd4ahpb/UytZb4Xw2+xzBr1Q9w
Hd7WhXq/1URUfWK3Iz9nFU27yexO3XWK1byHQ0pKjs+pEfZvoqqxirdDMlJ6TDWLfwf5Fn9FxaQ8
jdQangEc/dD0n2Hn+FDZwWs4qastOTh1b47Faw+UD7aXDfXBn7R8XY4m+Ya5mQdk3W1NTQ6yOSGZ
j4dtn55l07amx5yomgoZ+eaMdXylUGHY5K1hH+q4wNBJ2DF99YAOT7UZFHInqsh/VEqAQs2fqcWI
dJucOmLH86mxbKM2CF6sqX4MfTWnI0FPmzGOCr2FLZ7+566uMayRfXK0I2h5z112+2G+k/P8whNP
rtrs4eeD6XezYWsiZPUukMpcNMhAPXa1Gr9ZxU9d4A9020UC7+yE6AtJcxQLiv0pD9OPu80KbpMA
K7Th94wCBZJTxft7M1qRo/fPV/+NdgkawRSA2u0/T7l88kOR+afR+JCN+wthOdm0sHGc2NyrZWxR
PkFS0Gz9RP3GAQgM41I45S4Z0/iEMll8muSeJ2/lJTaxwx6toV37JfTeW2ZBVcu/8wcykyCyzt4m
Rf6VMmNXHXNMnl+PN2pP1bfuLkni3V+EUTZZdIRqACoIjLcLP4nHD3Lm0TrrexJOaVQczTazNl5U
dEe9SlRglki4FODQ6JC928bVyqfMrME8RXpFau2J0kX2UCjhxvUMvoqgXNeQSnFvMlGs6AQqW+hC
e6BZNBjentFvorhx2HQ6ZewXTibIHWtFAf+wZ1VHhICwBlVgFIehGqogUpaeoT6EMdlevFK7lzyB
rlOZukvg+l9xVbjGuE3bsoASbob2wonZzIqkbHaJJMu0xieUmvEBqkFkQyPxZra4qn4p59okhu5I
svvJYZyzcEmm9+d6LP39oPpP/Z+u+6Dsw7re36tq+CTny8Es1sRqCsBIlDni4ABWNo2sog3VoG4w
PcxWPnr3O40q1CL3auUsL3WViH1dGfgM/9cl75oYX7fECJUz8qIHKvYlooV0dSSrijIpL+iZkIfu
xClqhffkhKHyJHy06HOjCpa1WXpPckDphm7l2Gz2shnWA96ApXPMk/Aqa73CN+xdRBn7xmUJVaTY
Rtgiy9Hs88XY6+NDgHTqw6iF44Pd8FUlgymINhlIwEuh7GuMy15v3a2hJJ8IZT+HQ1+e5ftoFHG6
L8vR5ftH1HL5Z1TtIHB0A7neeo03cwGBgAJCQdIdW5sy2TQ6yfCF7KwH9z3h+yegoPYhHxEUdvXn
HOsSnydCPhZYjWtL4Q3RLqG68lKOXXYSifo9I9FYNDuTzMd7U3vdoRrQ1JBsWch741qvTG0rmxhT
NItySBsA5E5zzRD8T8EOm8Ax4A5TGXcHk/hxQuToIPNY5eSPezBWMeInWILMQAEnNo0XUrD5AtXY
4pg4TnmCQP1TS6xi62BSsMrD2RnT8eNHyoysVLQCQodrkVEqz1vrQalpWW40sieo0VbOqKzJOqgB
ZuZ6lL20ThA/FByqX+z6hOsEfgvqlP1SFFIuhqumV0gCXohXex+gMHwrD7nTGTxq9CwrR0D+lHUH
vXMdD6QTeCtJ5Dnhs9MbIBEs3NQA3rerlghmm/e1eW3LOtsOZcRXHZkYPbS9eSCTOiuk0OwtKOBd
A691notidH01kmVYUxJDBpWc7Pw/gsQWURTSlKP8HzXqXPDs2MDkaDt7u0fh+AbuL6op3esU3rL+
gl6Hfuln+B4qAssxtdoDOWywXH6RLAM37A5ihlPdR1tv2mltknrgpK8T+uMysagEVPsW1Ri257lP
fnv/q08OpEaVLkip9ccKqR8UVye467nS2JvWKz+6QufwQck9XVe6Gp/kBXUEDi3yVrM9rD3qYAVk
PgN9+5FWjr/BXMXa8naOH2Xenr06R68YfRqJ/gPb92V0ouh4E+jmEPIlwER9g61PvdCygApvwwnT
h0wLG+oEdjz8SHxnWFPoVI/xlPQPVL+x0bBiUm5JBCRDlJQXVUt7kmCzzA92HgEW4sAABz3sASUp
OJ7c6tw4Yb2QTbPNu50iKmulz9xgELh8257e7Tin+sfMM52VEhnwveErwDfQbCc9SGBjCv9+zLTx
BmxEEB6tQujFN+gjyvLBqSn0t9iKAHmPZfdtmnq+HkV1y3WTaZwnAa6UJ7EIgvQKZlIcO4Q6Xwy7
BsbXidmxCNB6goUBREb7GjjAwsKmDh6LiSS7NuekFTaRVaH33sFIbRVBC5wvp0Q7ShaDyGelfk4x
h9zSQkrQ2hFi4kRxf6p5usHt1skwLnGI8DYIPnLouLfL3ocyJ5JrSYkb4Mz4zUhmi+q2H18Cts9N
2mn4I+VZfiRcItxCQ820FrobeAjfF9qm0pvsauKOcEh16r59GVDzw0n6WbHjhetHAcLQ6q5UfPsY
WHa3iWHsPodBiD1bYOpfi5aT2Hw6JXTdeV46rKs0zzbDXP7N/BG0j+rd1lk1TcWubRCLlMsuRc7p
yQ3M5cCG4eXdN5w025UR6d0pQAwOq3fLJ3nLALpxCG8F0Xvr1cU26JJu1xWD/wrH6yUF5yyAx59G
HEKf4rQjrh7aRUX58kmdu7LAIvfjNQtkZCfD5PepvdulEMIDvUKWNMK4V/ZXsmu+GGlqL4N0Vkeb
qQ/hfLkzH+59U2VhBGih6iMLy3lzqVwc7W+l58iwdXR85sCfRfEddhkUzBmdlUUKDkeDvpLQLVsR
xlM7p42I0ZE7GC1OCyUvJ3j1aF9rAuBuEQAjdRroHVnps8UB8ZQXie4M3LTYWsr0I9NI4sMvCZ9L
vdKXtSA7JqGzZpD9bkqopxxVnB7Fqz5Id00pMjDmc73Rj32xwWD+cczsc6QLL+eA3r9lLiqahdvl
y4w6y4PSo8HuzJW6+11fK8swdf7ri4X5XXTE2ghG9l8RCrDRxe8paI5FsxxdkW5vWBIX+QMsG1gJ
wfFbB2qR9QYIfRp+GqjZ385Lth+5qxqpfvNspwbFtskPD3EF4quvjrIAKtkl8u5WHrU89ZzjIkjR
+wTmbIfU05HiqfhpF+ZpGJrqi65xlIgaB7z9QHyXJMCQkOW74mxmbauhHXYtkgkvpp9gR09C5tsQ
l451mIzxUc/cY99G/o2aJwFSsQl1ubGxX0isRsrgBWt2v/ooLyC8vDXGpL+UiIh+YRZjfYytHjsC
J5gS8JJE/1Txlc0kEN23qk4791i1rwO/tN6arPq0Y4zDb4uSKFv31CDStcmCtNiI2boj0ADqIQTf
H425aTnhASbW8Kwgg5abU3BsHHRR7SYTh0qPupNd9QVk8Vx9tm2K014exJ8Djt2Y1JKsrAVnkZlw
lGGYY1baeOpHUD9E4L+b1TyIQkO4At1ar1pZxjNa1BAUE1J4oX4Z5tZAhp6QCROgELv6UTU/tbyf
0KRvxl3ZD8E7YI/NWCXZ12mm/BpOWR2raXIQDCk+ZX9QY22Ged/40JYDj2RuWws5ELLnEYIdprIp
fjRGio6DwGI5WsUZJ5uF6pjbqdbDH77WfNX5Rr5kfga2qu6SVxB4BfDWoXzqlCHaRIgy/h9pZ7bc
OA6s6SdiBPflVpZsSV7L5VpvGF3V3dz3nU8/H5MuU+2uM6cn5oZBAAkgAaYoAsj8/3snxRmUoyjn
zKHi2LuPXQocuhl1zrfOx5kIV4zwLnI99cUKQAxY8jOv9Q5qlmhHSV4PLoFr6hjrx8RR3QNMvycY
PswPJt4z+8msumOb6YtT9a9kE8WEkL0lJ69uj5zT43S+OPXzngBl4anSF5CFfPDsfV84JoBmSxwd
i3Q8F67Ygi+Pczp9dXR85TPNbg+r62cEKFMSKGuIVxCwPKkkjCJMYOHAwTsHzH8e922Y8i5uVeP7
NA8G6IxBdIf7I/vOnNvt3CKsv8pd7nevd0TH1l8JaBl2cielThJHOB/sylj1HtrUKz7n7Xd/OeKO
u0y/4wzCZuskCh8GTrqgorCbT+NcgzuG6904KsY9XuIL7yHJxHYh2cpHwgAX17smIgQ3AC7xLKV6
MD2rVew8SRsQgq6VCs9x2EOossMwOTj/LH+2mVsWQOG25p1d+e4LX4tHhWjAby68YTdm6r4eG/v2
eNLHuX8xfCu6l+pynJws1TPHH/aOhZukxNhJGB7MQ8ZRa2zQrpafgKoP0Lw1gWYcg5FTlgIXLiww
cfbvSyRCL+oG2C01aMbiTMFtKw2WEAEDinG35s1W4oe24/UC113KCzxO03Meu9bnKdSCe87wut3k
dtZneJPsI25u/V6SKexhh8G225uIT+PH1uk+pJzQ3ugpYUMc3YOf8z7t80pby1mGl3C1jyOnomBo
DKbFYiMbtGdcFNTndnEIL2con5eUVSctrlHQrkhSLmk2gv82BnDEpKB/OL21m4B+/DKGcXA9DG17
E+pzcsY7M76aocy+9hStOkgcYusN2gORY6uRyt/gNCuf/JBvT7Fi0+Lt0bAoRCPVu60moge6TOPM
IK4/vzK4wXycBaP9QT5hPEV38cV1tB1HJvFVNiqAo0Bkt/4VGxEUm/z1A/4YQ5VS4u274wQJNNwF
7t1eTIe/6Oq+jJKO9TteewBQfotnXzvoZeIcRUyvd3pY2KcwN70rGQan2buEV8EH0bktFRP3My/m
/ZY9avEwHdW+nG7B5cDG5fZ9mlXUZw1mDcvM/Ou26mxnPyS+ecbd+NacOvOhAQEyNUfrtIb35/CP
XhG5zrG/AG7p4cwhvOVylpWYD7bP6o+v5/kqGKqYH1OFffY4f68tm2/Fw5xZB3MMzR3Bcc2tXIAZ
aNc7SWqt09zOy2VLqoSd307llQf91117Helhf6cs95Ihd1aaZ8T1auG0lgDAVe2i5a9AioPWpvji
Fs6rl97LiJIzmwlnmt5LbuUShjHREXIbDFl6m4DttZZsebw0OSAovB+SZakdoNXLApiwtMehGL1H
D16NR+BHpxuDSBXmAszEA0RWBCWGfnTDd+6tEZftLaECza2uKM169y5PCtSl1PKKQ+ZyfkuQZvBh
sn90em88SkIuybKTDPAUSHNR+GHNUs0OyjkVvNWpjlkr5C5O2SmgBFs1rVaZn8xlSZZW9XVvz3xD
uFMU3gyu9WVqYg/GtTS61zKepVGac7OX227IT6rZWidJjV3Nl3GhdgfOXthzgahpTvThtnMNqwML
1QUHgc2s/cKGsHegvL0WbyG52Hx2lZXDfi+v9jOEejBWtr65Y2loPdG3eo5Lxzm0WZbtY5ge9k3A
i2zM0uREwH5gf52ThkVn0WfBg7VserE7kD9A2NvesNTlgHdJQuKaP+DspKi7qrXVmzhw4NN5kxaZ
apFRbbbOWf1DgakdOIEDyNiNH1xz5AT/7U7yeBvuxyzidG/J72NAWfd6G/5pwA50ZJ8f9ETDmZ6B
WGoOIyhqVVXNH5XYnz46Cu5isTuVuFuSnP24OukqEDyStL1x+miAhZdz1PRBamkLP01ZK/mNSHiE
LN6Fpf5NCrOpMu9ANTxGC1mjk7evF71OnPOWZyf87qqEbxVCqggYWEIHvNxT74LR+xjElnKTO1N1
9qP2VtEX5FU/Ottw0P2phcbPuPMUSOoV59qtEuXU2VH+FE/8HDtCN38yUpFUpya6AhDGfkoGpSc4
yw9uXAgmnGL63CXeuR5GqAo4ecM5NBkftM5U+IzWx6suZ5MN/+9074CFBNnnTljGtkvfgvlj9TrH
ZEvMreb5wbEm7pygTmBUSgV/bAkcVLMYtEibv8MDn10Hzny0Fz+I61Oat80V4UWcLNgpe0mZ+0kK
U2DAX7p+lQyWcuIYHieQsqE78K7FidUou+whYOU6tl3+2bSKdKcPQ/OnGbP7apnYesjOmVJq3R9z
6fHN4bXmxzDPvpu2153bDNT1XcZe3YPix6c6dZzzUNcqDiUccrDzCSb75BJvGTnZh5wQ1OdRcZnn
vCr3elX7z3LxtOjaBlzwUVKV2gAdVdXqlSSlVmOFd+AJlA/p0kaKd9QxdexwWfEClkj0ySFxw1Ov
edadaXjDk75c7Ip/cx8+gUM8T8OTFHhd19+mprmmJL93i/EJFR75/DNu44xtq8aBQHYaFLAklguo
rgC/LZcxmf19YPLRKwVhEnhs1y8yvdEC4+HN4Qkvwc9FYcVf/YYj1RJviUevj6vjgHvoybJdIucq
jny7KsA7ZUL9ZaNZdpaLPO3vcf5d9qG33Lm3nFPdeScFQyEywdFZqekFHOidPeIvFygF73gvPDYE
7fRZO39q4qD8WHS4xy4pu6v9jwC/76Qsi2L1pXPupEj18FHg8BIoovmTXHLi6T07XRNz8iFIqnTH
Dl1+3YWJcQaSBQ+EouP01I2fYH9ozjw3AGHqeVCv5Dadi/LUDOxvPS+gIKOrDaCHZ0D3Lf6X0/RR
j432WMbQ7eaDH0+7QQnPQ15zybQBjIEofVAMt8DxGJj9A57P9TkFhH7nRdOzCYfEtV9ZzVPjRfdR
Wxaf4FgnONt0Iz7z3fxTMEE3FPXZcN0nOqWaF91EZpQcgkU4T7Nz0XscP+rPRcn3AO6y7uLEyklo
WhWPSq4pjzWBoo9qWSkLMkG25/S1OkxLcs0r2OjwnJ9u8LUbx+bFitkEga1n3DmVwoGJTZAcx7We
WrAR5Oj9bTsmPXBxNrhNslxoHcU91AsugQQJSswgKJogEPemQoxMbRGDtMAOCNjAhiogd5YV3xES
3BNvjUTEl+LeMeEvxfJPtuOYzzbO1M9645+Cuey/KE6vnAP8J64kmdnARdpZ699IsoHAhk9jY36Q
JNY1f3BznPEhU2rwkiWGM1Czv/0IqMLUVev7IU4BUO5KYz85A35K0w0giM5flV5x+D+V5WeIF+19
59nDQ0nk9omVUX+Nc9KHNA6zw7p9D/DE0zBDeCEHPEoEOr7Hh+FJtvKJc4XPredH5XrKQ8iB2fDJ
7GOi2bTwZ+hY8U7YKUfH9q58Y8C7uIviT1GSnIT90k2J8wBxqjlKElTJggiYb5mW+8dSw+8fYLno
3ut4t3MCcKcShfKSwg9x5/ZEDEG1oHxLwyjGh2OanzTAhR5Dn/hepQdV1xzgigmDMgcMtXeeqyx6
MRZU3anM7L2Jo+I58lXzIXeyPy0UX8Dkppv1I9llX+oEZP6HedAiMDffiiVyYm4alR2eEsQgvgof
A8D2DpHX4+69BB9s3rFbwZYnIlIwWuprDQHQKPpCx3cQbLYhnwHm7PwvrM3bs2q5Pl5HQFTO+CDt
wenKzlKah5wl94n90fRM4hLq/Ktk167u3Qw4WhwkqbD23pX5ENz3k+c+jNC7thaf/fxI/6zQAx62
WXkGdRnQjqhRjzZweM+RBWmm/IcSFMgnmwOrnA4QaBhM4ePgK+65CSDQ87ux+Vx0D1HaP9YqwUVF
Fn4CpCv8HOP3wrGqEZwnvnGeYt8gtGqRiOzvzhgVP9j1AM2AYzY+62e2FJIqPxhjGH1zmoStUf7F
CQPEWa4Z8o/tEBHnHBFa7YxFwYuRjSgRARP0qAzBjacpMe5qvgs0tKY9widRn8wa1GScRecPFicw
V8MwaD/gT71yI4UodX36o2uM+nPX2g0BRAPfLz1BAWUMdJQ5Gf5LBsXlzl9kAUPPlA5yuKpqPviT
z0kNTFJntq+Ww6Dmk2C5NbbDR4JGAMs45smDSxzsldux2Y8zBKHcBsvJboCCQ7XCAcBoN893OchA
bCRa8bNciJ4PNZg9JBEonDC4Uf+njcPjWv6+jeIHyz+QiBaHnTAItbtEq/Acz6AfL4FVlMNCN87T
XVHDnQzAtPbZbh/WeFF7+suX1YFlgVkDkwgI0AseSVSA0qpbxAhIJIqSK/GazPgW3bX8R8V/A+Dl
rrBQBFxfpw6nmSK8pCzAk69jQLDPOushghdsTtMzL3bMo6uo1aepTOOrajCG51aFFATuk/GWc+Ho
DmdRUDk913yuvKL3r5MfKQwvD1k7+g9y5zrf6jaw799ltzyqXV6W3TUgidrVPNfhjeZ2nLHFiZO9
4JHh4LzJMas7EHFUhiDNW5r94rVpAzSVci0vTMMDbqluJxN+vjx51Gflh2n55U7TgCrzlKR46AnZ
fICBZYBZ6GmqbYiQq0qDDZo/BuIsahhajKK66pZij5ONp0gttbNv598lJZcQL5QbXav3YcNO7HZx
+ugU4wN02rLkbvKsVzGoIqeWbkgrwc+JrZvbpDXJWgtE+jVD73AP6v5cU1uDnGwW+rUJV/vJyv4v
Pa01pDswyjhw6bwvWyuiAaANlntqQxcG8U7nS2pRq4jiCrrqZWBJPoG+ALFvt48M/IC36nIX2z7g
iNvY8B+CFTmDeh7CJMcFN/Afk6MtXdRLZxdDMkWS9caXPuAzXO8c4gul9cnOXuds6yGu05MWcFDW
6P7PTC3q+1T3q4uL5PmjkV1XXjvgl/yrdBPOTLW6Z13j30WQQv+zjXfJIsbFNyhAgXpXIO1KXksA
6jUgcJd9xW+9ihzOu94dnHBgHQI9tFXdlHvXT6mBR+I0YczBVxzhhs2FlXBR7PzRDte0hQPsVUuM
4tUmUw3Nq7TkifC7PCl4l/c7ubW7rWnprijLy+7etVUVJRpK25ua77p6V6X05k+O5hu3XVlDUzv+
HFKreMnNpngZzeS7lg7FfVAHxYupAPGg+GFwI4WJg0dl59fLOS+yRDrXHyK4XZVGC9urxk4/xAlr
QCksIOHa2/3orlWBvvKOMxxMV1La544CXel4kpR0j9vc2Ski53GtHi1OqzGgglIYtwC3x57FedXS
s1KE2gP09E+SElU70KBVu8w/iDyb73gAjq2zduA0WnTDUlvfS2lUjs09bkjfpLpcZhYKCVALz2uW
xvGZmY7eWeTbDvg1uLTwl156L/FEuPMUOP2GvIvaK87lCbZa58/WgbFpwz7icxXRjJXnoelGtkqW
5FR24S3RZP06gVpu2M9j9NN36+akx2YLnIaVn+yomfECm9qPgJlBcqMr059lQFAxUb9/qFnpXJn2
GD3GYB6c/QHgtzRRh094v/1R4av5pzelJ3Y86m8DEal7N6nqxYOG5VzHKzpKXf1LAVm8FfXzn+Dq
PJuBEn5pgIo9aKVi4FVc2/f6bHT7tNWD7wSF34io1pt/8b3ivZg69L04/ufncvKnR8WKVdZlY/fD
mMGAWVp1OXJieRM7z+rANzd0LM6Ro3ZAU+3C2606AvixBDOl7QJ4PejuU2+Gxcnhn55VTH4XgTUK
hWTgHbOS0E0XL2d8vfrppiKqFUcjRpLZ/NO1k6Ky+9p6n2FZqXdDZgx/qGn31Fnj+LcJvEUIYCuA
rwmLnXhu/laD6MNgpM0fIUGdu7Atrc+a0xJf5ljqswvw4aHvZ+8hr4GTAB5Fu/Vs6LY0doWP4RzU
90rqtdeBWzpPcwSVcRyp1kvbsruF/3QKzef0I/Md5ac/mTeJOXN2lF+pHNiz12wB7aWq9s+wb372
xJt9M0PgP+KKU6B5BMl76CzjCaSS/rpsATNgoxwQnODs6tgkT/VJ8JYLYL2va/ancdEDvZkVzQm3
6uRF12Cy90Lw6wR/OeK4bh9xIHiOpjj7avXHFdSZOHcirAp9bxH/8g3AcR6Yyyad6yUXnfQ9IZvl
Wyet5150Mpg+PkpLdekknAvvDNpY9pWvS+kE8B537URUcRO44aWTkhDxbSTVMpKtk2UkbQGIrV4X
7j0QdMCpCT71MhLpBN7ErZNhGYmO58RepML/dSSii87rQDphhefebyNJlk6U6f1IpBMnnF872UYi
zwR//SeZB9cZ4h2EI+aptKv8MV8uWTckBIFwPu1Ck/SoOjEYZhXoxCcccr54Q+eaOxGcYoKzqso4
iNzWgCSt5Howe/1BJAtiWPDDGHG3Hrrx1pE2RKw19b8SDPF4IddYFic1XdBfXwj2Ki5WuCyOvBTQ
am3RBETnOtBHiBGWTLmIHj5r92OZQ8Gy5K86l24w3eqTgQ/YP2TH3NYfOJTesk1CsdbGMs55db/r
7qRwnYox077kpbb4ktHOJssSEeIfsGpvRIVV9yJmI1uN3eiwCUo9mKwc1h1jd/WuQOVnfizYUd29
K+gTTyO4z3t4l98BFXzPnvX6uC4UrW2W6XPZ3kvepm1kmE920kHnsQxgHZTXWkA49xYOp2+zI/3w
KjR29nCCqkI/RsDSH+Z5jr8OLjEujuFqd9qSXMII4q+Tael3VtwCBrNkEqyeHEbL0YjhIhlNPTsM
TflsFOxNqFH7DOtG8jXrsuzoNs2wNsyfOgyxZVvdBwGkk/QslWsFIis8WdIrqTQ7trkv+OxbSyfD
OZeuGn1UjcJ+wgvhy6pAYetEOeTe2jTB1R3Bs5ZC3LhZf9amaNWTmv1tZZkwMi4KBc2y08Eb7SSD
Mif3Btoa9+NsKNHToOd4RDEajx3FGyLiqmuZgNTlq8/Hje9BSaLxE69x1iKI+a7hnnu3gtdmSeoc
de9Tv4QFcUkCenTwcDTnLerVMMJDmST5ddJZ1443mdeSrHw8Sca4qB/VbNBfuqJiQwhNGzuuzrzz
I/gRaE3BrxbMRZWoviXpGv0V8FAD9L+R/gBECYvpJd/UOxxonSiHh56HNo79j4oIiyc7gmA+IMJW
pLS0MiFcB21MpLyg7wmqH7pbKU3Batb7muWz3wYP4LFwfCsPcwT/gp+AvjbiawVYNLn1VPtNDEaZ
eZbac1rlp6EB3VeSnl9kVxYHAXfSFWMKgJP5koRafQ8wjLaqDVr/cHALAxzURW21054zMxg/+FVf
QWBc4ROyDG4x01hl71DmYDNTKSVAzYy+tl1srGYqLWmqhaM/HB6AOTOpAHo96JZxYaYiRfnvzTTW
oB+bi5NUNhtgycRMpb8J/AjcbcsMwnuUA2XiPPCZuJqpModf1sf4ZqbSU04E1K5JU8wUkvXfmamI
FY7Hs4ngcl8Hjpk6meF8BBkoeuowU+kyijmjsYKuWi1pM1N2NFYzXUe3mGm7mKlotJmplHZdd/DG
SnuJgxlojTcznYBG4tMSMxWx2WZLcV7MtDXd1UxFNaNrqrM6dBHglYtdtpF1ZQDvfZbSHBiQd2Yq
rYmZ1paT3YhK/zRTwuFW69U82zyBGtaupoQneH9lvJlpkiackfjVZyUxX81U+ixtmJI2Mx2rBTIJ
M4WMOQa1zjhLl5uZikJRymmBBTn6nZT+w0wNvSZybrFLo4fttdf7dH3p9fX8TN/jByt2VjMVqTBz
9GPl4ssv+oAh8vo2leS1mOlYl6Cttn5405R58HHy6+nAwS18RLhdP8ulKG4SIjnWhMXmzHXk+7iH
LfIiEBn5bnTt+sNQ9sqzH0MSCksU/C1vTcwmuEzwyQD/QSXTi4qbmvibC4l6yAlasLpHqcS/De/D
yZuvJCm1lD65bfDIfJAsvqEGPIEiWLrfesEo2VbJtHuRH5MuA5wT9x1RaxXLrU+pWdp3khoIhzjN
Sj/tJCm1krr70UdhsEpkeOycdZXAu60XmG04Q1X17FYqzNrQ3oKMFFyIDPCO8uOau7NUK+s4v6vm
4fvWDbuffHkXrXES5RS2W+9HNX7ZunFbW+EktQlO0s1QWrhNNdM6ehFzjKS+0syqPkoSvi/rofK8
09YLTpvA9U29TswvT9PVicoFyvBaWpSsKTLwki3D+PXxl476ZKXq1TZlTpLOezCRh2upUCSx+iH2
f2yd4KoVHXjZ+avJ+FDNP7dA8C5PWprZbMqprZuBU4yj08Mv3BMe+iwXz0yCfRU3/nUGg/Cah78E
R96hhhM5YkRRmuf/UGvKF3i6WnuUhpoONtzf1WqWvrb+3/r6n2tNXYAHQPq+lrL0JQ2960tasjXw
mf5jrc602PCMvejYGqr9BNhUfVdG7p3uR6XCkpCQxWbOrkq35ilLarl0sAXsIIWBSWpJtrhkP7XO
EBxMzXb3Wx6He8UpaXGyk9ZFbvbm4NFxoLB8a07ugOu+Z7VOVHZn0XUWjcWVsuw+rs0t2tVlo15j
OtOV5MnFIErs1rKjZ1U0li5y5UX3DeNREiI1h2qwA8nIPm15bLyPxLDjMNAsmoicVSvjUQuLYSdy
onWEC8RDgeP3VlUqaAFOt4DJ3K9z1Y+px0EVTKTSkgjb9hRdz0OurApLnmGG5tnQmq8XU2wdE7Bz
nqS7VV87gkfdGM9rW8vgFQiz9p3PN8iWV5i1e6N1g71OphS4oZHdE4tyXMWWR7Pmd87BKiv3fhtG
2GrTrgVm5LjNgMce5oFYsxZ8+V+zkmu6ctKb+a+t59h1/cfJu5McuYh4XIwf6zaGA/rNLvSauPLe
5AB0yzN1KBzTgS/eTZmmC5q7ztPvtKqd9/2YKXuvCX/g1tqcpjgdH+ViuP34yMn1eRp19daBsz46
pA5fkH6YPWwSk9olYCcA49VnOCaqS/2+K+bbPPfPIkZMOAXlNFSnNhp/vOvB6JXqRsFDYXfR5tLI
CK8bUJ6GeSUFmTTft0O6zxVM5KLpYOZNGsUDezLS1dpQzuaUog3a8UJy7IZHnKeds6i5atwTF8ZC
rLxfK0eZFT4GxeGiqSW49K5Ngpu14WVe5C4OOb+eTfXTqpvkuX6h3OiqD3KfzNhk9en1oNr1lcyn
yKyCeaDuM1tT91Kw6hLPC9b7WGbXc2UPay8i3bQwwDh1B5Xq2wOSu0hpP3lxGENesUz/Kty7EAI5
3d1FXmwA9wKl5lZ97MKSzWiICZYWV1Fc1e0zsQevSSnpMks9LtxAa+OroOmrcDpA+7A+HBGUcbiG
Gh/0UUnXZtdZxHMQX/lIU9entkmnrIJ3Y+DW69RKgTyaLEh+uK1VL3ADDMvNYoJ7nZdUKRVoibkQ
XOzluy2deNNrybu87J8FIsfJ8a/Kkq4LOzzZRCZI3f+xqa3lTW5r/r1Gm8xW73dNz3b/U1MK7/Be
q63p/7Gp91W2nn5XZctrfR2s/zL9878ovVV71/z7yjK6TevfDXbKsTctSk7/palNZmvqd82vs7DJ
vKunTlF/VRrzgN8ulvM7uXUkQVmXV8loqFeBVfNdMavmWe7kkvvRZV6M2xFr9S5I3cNW/ruKkueb
tCh3Sub84TUxHGfSgmKaAYgf/7ofOsKGXtsHcoz72I4z9/BODWny37UlGz/Ae7aIi5u1fG1xbevy
fm33X31IE3KRibjU87L22lNR7Wcg146Xrf9bq7WNd/O6JWVoW4+bAtuYh8C1DWKDf02myLCWINMl
ILCdz//udWvnXb2tZxHZetlqyN27apIndf+DwiIMoBQwhSYcH4td/a65dQhby3J3kbmVbH1ueXK3
Fbwb1+/629SPcNC/AWeAQMR/2Pz/V+ergRjEGkGe4STXRRReQdEHcT00LFdEEZp4f7juCchnNokB
pfxYcuqzSxZMgZRtW9tSk1VWN3JrlSWk61+yCXDK7iJrzSbQI/+UraPO+9j0oEAKrEFMuyL7H3RY
2uUL+f9Nh3ftir5RA1OvVs2c5S6I7Ms8vNNBa1LvNOkjUF+LbLfo2y8wDMs8/I86lMvY/in7rl2Z
3/+og2u3rCp1wMj+dx2AZ/ZO6pu+MrY3fd/p8DvZt3mAsUH9XCl4bYGjg8sVcTQp+wdFNnjEoajz
Va8n4A9nQ/MkJX4TGLee2T1IasuvapPY+DDpATay6ycpgIIhOaZeiDvy0uhWY9Sr6wl8zPstv9Rd
4pEjHA3maOgBvPZ692Fix2MTkbuwshJObsvwZiuY88w8Q2n9KX3rRgr10P7aKnMNAM8v9Ysxq284
cfbBu33LWxRuYX7Pkh6fmrf8Ide1fWzMAeQRqC8FEeDkxHE4+0pmSDoEw4fFna5bq0oiV/W2fSI2
8OempeR7Rfyhg2j6dh2lOjrzNYSx7Trtm3AX8VFoj49bjpf68b6OHXXVRmYZpG6DPXsXmLNfg5EK
Ie6cu8qxAF58KwDgyT82g5Ht1ocrglYd3hJAUt5tcsk0QvjXuO6qkhT8sg3pVCpK9mYfm5q1Vl7Y
x5Yv9lEv9rHlFYt9NB0gm1ue3BH1+Fv7qGen3W+qio0Ql7FW3/K9AGJJXR/YbJOnVEW9eQ71+pM0
vslps/G1U936vOVv9iF5my2/2ccm+84+pMAAHlTsY32+kif20Uf+q31IXu9Gzsm1zZ+bNpKflekH
TY2r282UxUYAbAZc/u1hrn0RmrTYyJYdwCC7LwK+8EVACt5sRLK2/M1Gtjw3gShHbOSd8JudbPmh
Y7zayfpTmMHcexovf1eBWRtnPwCbAOc/MFnlOpdOdOdbrRnvtRi/AmJ6bgp3JG/wmvFabkMmMd5H
3eRdGWXAd6CRxHfhNBrxXm5X0Ri8Khjz6sdxaXLtY73dmpPerBwCiREgOBBRqmYnTYjg6Bj1eL3W
MawBr7keQAzRbRUS+YuWfUJBDpUOEjIQSAzpveJSq/dt+zw1GSE+W3cXPck0NEX/sbXa17GLChcz
c9G7VxjeVWI4M3GwDHPVWwa8jFIERYt1FNL2hMv1EdrSdWLWQW6C6+Q6zIlP3AcxbG9zcNGrNAnh
6whWX0WAySa0VpfewAy0DkOuAZcmz+79ADo7ds52ubivL89T6tSj4Z9bPwbsoyBGrvKDh6jThn0z
R8FeklKgZEakEqjqdjjSGU+FWsfqbiv2YzWAxmCAMTnFHWMrFRG3aR2CfPTwei1ZG7Oqzrj24CPc
remL1mZFv6vRSZqdwyBR19tVJPG+BA2LbynNpC/R8Z3eIrx22Dtzd5pq61LvteRN51WHbRI0ZmfV
+aIdud30luSljoveAxApUhB6ea69TiEqG+OoHudlfleVpR7+U+PFVF9M3JvKF+2vOi4q4xtg3r6f
tgGUZ7xJ3PD6tyqbVtXvLhQQIacsjU3l95NQobdqlIAyLMZxobcCVPs+H/JXE1mHKirHWIe0LJcL
2/md2qLNvMz0b9XWCIIGlQ8WH5mEi8Zshf/Zt5mW0q2/9e6X6pK6mFhRvVqsu4ggzXEj6DjrUXvC
ofXRr5rmMw4SA4EUZgqUqNV8hrTVOIO8Ag3SUpqHfnF029AAO4RklBPr5tbDQAwGySSsQYNN2F2T
ZMrJ71VbTOntWtcKcNqd8/BBkhVIH4nn5hyyLt2WfytWbr9AhJe+wG65W3MX1XqjWFWLrX6473sn
XQtFNb93XlWLYOG6UI2TovS6D4xL1YDjv1QNh7FX1Tg/AZhrUU0G/S/VotwB6mZRLdCVXV8o9WfC
Uo9eBaZCkSrmEwgQ5hPO6D6RJ423t7zZfIKOnjwXSFfFSwGfXJIiFxK/DJ/WKiU50kYZNH/wpJqz
ZIk4wYMDzNIFKG9LB2uebwcnGCXxHlpalDxFr9vHKPt7a0yyO+Ae/DJOAHj6paOTACfgt64HduAv
HTmjqo/4AOK+/KajjufcQ2Ra4LH+Ulvuirx6DKYKhMs3hYo81K6CDm+ZLU9NagOcBiKFNyXVaFDv
W/5U32mZOQumlYt3x9KVqJrhEHeVmW54s+U5UxvftMCqrSpJAV/T1p09ZWdJecoQKozBvo6BfriX
POkLuEVvB3K8drNNROtF47XbEcIrcqJm0xFR2nLSsmWtdzoHCFHYPWya47ZHFLlil8dt0JXdKQd8
+AO8gX89rbZXs1vckF+2eVj1gkdwBj/tUVJyAbUEMmjF9o+ipeQV1dQdkg4EpjW5PMdCV9pzktjf
t6rSOKi1UV0Uq0VITpHZ7MwPhXYSUdFKjDRrplcjXfPejFTtcgBnPFOrntz0woyl/j8NVJQsa0Lq
lBkD3fQDrz84EasEAMfyQOXigEz76AJ7u2VJz87svYQQuN1K/pr1ZqHbw9osdMtTjPLCQi+ml7Ct
zULXqZxdvtr+aaFF7+o3wRSxrHx7WGKhyTRdGLLoZZTjOYgGHDveBrRZ6NrDUpDNGazQUQhE+Zsl
T0V1YaGb9plhXVjpqn2ie7sCINjV6EWtoXAHPhs4mt0m6M1K14e1aoiFpl39aqFrFqRXu0qNquM2
N0C5XlqoqENod3brR93LNg+SrwEE8M5CG50Y89mvgCx9mwix0F63Xi1UCt4sdJsbafyXhW7TkJfA
xOLRrJ1EQAqKCCROzgbwNViejN0P9S515urO6bRdUmjOd9hJ3EOnpcWJ4yT1swo/AS587neC9sND
OdgLezdgZH3p3ou8bfcF6LOxeatDj/exq7ovkj/r1bQEKcb3bWzVH2ydIUuBEeighvXz9FClI2gP
yUw0n5M530fNgxjUt+Inn+2bh0yJ4qtoUUnzp7+dNjA/9JZKuE8ODJBU8AqAz3FM/DgP4MwGrsKC
cZEPx/BOmdT8k+OB0hnDhXOQfB8yqqxsFzDyWjk2uBOtQyP8czcVRfStKaESMBak0Wzu1e/hi3QT
jYEDTACICK4O/2kBwJSoFc8gx8Iet7hE1ZrMlMhnEUAzMlOE7tov0WCvMwWLHzS5RKTc4gP1fqba
NgSzd5mp0VRfZ4qAjdeZ4nzKBPoJrhV5Fklpv85UzZnMA2Ag0ZWMUDW1vztHNS5mSvKXmeoCs/1o
WPPrTImqVRbf2U7+OlONOQENvzwKZzAPmqJEX8Cxfp0pGbKCRY3wIV7M1Ox56ncwchcb8ercuc7m
Lj4aXaB+xethx7/A9FlrcC0k9r974u+5fTKbyDyNSfDXAH4lUChcJL8b5rs40MK7Lb/l9uA6uCCJ
hBTkynLIPsNOYzSaR2gP9bWcu7bsuhuRk8uMD7h0s/WwNvyrG8Xjqe4iHOIPIC3jjSvpcmm+iCNi
sZdiqWwszcMu3t1IC1vz/a9RbN0qxMTLKNb60jwkRJxvL4pK/YsumI4tv0ktbwcvAXgDb7JvkyU9
+IA0odOvEay9qulffMzAMl9mwWOVjMpDC3PcLYcr4EXlAU7AS56nO8rDZCqEN7vlZYGW2bwC4a86
iIhcpIbbW+0RJ13w95e6fjIpxs5ZblvzxszgzZN8V/J1FtQ7ZVbGm4s+Q99LAUBhi0YkRUG5C4u8
IZoBYC7RalFc7qTfssmeXa0Pz5u8FFrJ/2Hsypbb1pXtF6GKM8hXSdQsWR5iJ3lhJXE2BxCc56+/
C01v0/HOqbovKKLR3aBkiwQa3WsJIF25hrahAQ7AzoNu6l8zJ9NubgvomcHgcs+xaEaxSBbGO1AO
ZutUDZNOAPjAa6vjZFRzkdwegnSTrvQu/JGA/PVIWqQPdKHanwaUN9nkTgC36ZS47JoPeofIh7JN
SnFMHUc/zzMCmQ1LGZ4G/lvfVPfn6BHwtP69A5pOhoB26EtkbUNMkj4cFZpqaex6YF4FK1Qh4Xv0
kmA1zz4FaXKHmsnVrE060rL/kU1ngkAFH4Z8IXQJqO++if2cHRoWhGdRg8Id2b/gfFcNyQzkKAIl
QPWLaUT+cV6EruKf1kDn8a9Sh0rlHlDceJQujuhKJj+xRWLHUcfyd/M3jXkCy2NIN5KoUPw0/3JP
8/TUn20y5OcHbGoOi858I8uN0YT4AXFfdA5gzegTMFTpbvgA1DIA64lm1VBbA3YLrDsZSGwqTzDf
HrPibKCEYG7MP7s0SjKvQUkZMnmAzvCuHAAr/oMtDcyzkJ3Ot6UT26e3KVPkHCJbTU0/K+ngoVyl
AD/w5xukeWYFupylSSD0LZ41v2ej/34Wuoum+d1I1K3/8SE/zOhkqBt2HSn8v9308qmXrwPZoWLH
mPvtv7e/qLsMiIuNQkBxscVigVHdjDE7gMsd+KpKRE3g1UBYK0wQRL/LAGAS3OXmekJFLVZhSh6r
VWOBdbpACc2d7NLxzjBSkJMx74w00HEWxbVngEz8ClKD4e5NzF7sCHhvKCDQLgLcDRe66sdUu7TI
sUS2l8Ce4F/5ogbMfOM0iWkdAesHgEd/qgR9CWKJovlFcvJmiHp808vrHCCdgzt8mJZ0yD2AsVxs
YYA+Yrr1bhrDIAc/KtAINfyg9wVQ8B6t3HBQYIm84ZFnjyQKSpV4PkkkVigNPk3lsQUe8Iq6c5O6
9wABHYDECCsRRWJvJQw3oQyosZi1GVCdfaNezkQG9qgwAGsgDHLmoBiKf3AY2Ma0qUZj2rpKYUoq
6y4d+Xa2HpCDKeviitTkbu0M9vATeCUrpzYAUK6DFUQyc3g0vLzaiSzVD5k5xTfSjRCHQJU5SCZ5
ihM3K/zRRKBLCIqN2SFkBBrIAod7jlmuc3vAG7qxcjAngvNhVUcNuBepz6z8F9Ks7GNoueWFZ9NP
3o/52vFM/afR2KiyGrLfYEmMV4CfBxshCBy2gI/KTqmnmxeTh+DmKtLmK6q9rgUKZn9HgXNGHbf3
VTNstdHnT2DEHNZh1A9HFNBJuUomgOat2BC8X5tgfEGCaTYce9KY9T5e/1dCDqkhQ3LBAa65ybwU
+VuAy9T7sfmmdS5eDKOXHtPEEg8W6LtXBrO1n7ktv2BR6D3FYVXup3bA4XBblM/AQLiaQ+79sJM2
WKeRPu4dbg9fRrDEbHI3D+cu0DgCpJPzdpcZcvzSK6DnwSyDbaG60uGOX1kos6bRCi+5baClzCdX
ZlGjEEA8WrqinA+65BgPNbiY25FjXd5sqDdVVvfgYm24lfVU4N8N3S5tLWSzAGHd1trxKEwwCM2X
GuqvgU+mpKzAadd8aZA0qM3xSENLQ7IPw/MljSP3Txprl40GWM+ds8cncZaWLEZkHdYWkOSEda4a
Rz/0Pe/3XQ2gf5kgehYJEXwpkUm/KgSLX2MXyBQ5GF1WTWUcuFeaP7Q+tBU/bvCYhrHm48irvwDm
1D6AMaLeM7t/1Vjt3HdJ6scgmP1SeRzMJ2AnXReiKr/lKLoBcGzuXepsahDbj68k16VegfRJ8p0R
2+U3q9RQQzAlz0DuxdohDY21peTeJM2VO7H42kWZe58FvmyKqdvkjV5fpGqyCNlvejUcojSs5Y4G
EGFhKxYiZDG1VX2ZZUoZNDfYQXVGHqB0wsQuDu994ygT0CqkRrcnxVmHLoFUMqpQfwtC+0qeSDZP
gzx10D62ub4lId3JfGcBoA2Q+aqjNuZ9bgYKxEsdI7AFOo1kNkk0Q9tHgXwk2zBTN0YWnTBxOSBF
bTLYmUzn+1hmMvoU8MxO+N8bVlNyZByugZcL9Bk172w8X6rhQhMZUBc1lDGoLg3EbrjvbV7tgPce
P0yu3ZyCOv6BR2D8QI0W9iHyNp1xs8jsIlBfTlgCJhBWNBDiuBjp3OGNRELLXsAV9oJlOmIcPbKE
gE+uXxFa0K/gXNKMVWMF8Qo7tmjvRZV+pWG60nQpT0BmOARjpxsf7GrEV9eF5Ul/UebKlszc/mjr
gPxfJCQGOk+07VC4sh7qerrG68QxtdMYgXWLrpKifLv6mwzU0ZdwmoLdJ92lCxq3qUQKFJz+zVU6
NdrKADLXZlZ5n7xXd0BTAsL7GCGKuKuHtAPwB7V9CPayVABgbO4Hbs6BTopTqLVVehXgrE3okoJh
lRFwNl6GNswvS1NX5VvX0fCqZRZgomiUBmTV4SiL+mY3aSeb2QCAUzJPJMAEfRv3YiSeNfab5UcF
YHzOVotPptcF2NNoXmUYpu3HKUkxCJsOD3RAuQ84bl05lZm9Ml6sM5GDjMgDjC4wFuMfMsDPuCql
fJzKPN4aALo4p1k9HhEX1/H/NHa3KGXhxgg1+6Xq2fepKYZ/pLGZ/RhD/8RtO/iapFJbSxk091qP
eEXfaOWpCyz35HmZtpU9TxUuLvDRhMa/GXl2i4amuU4OT30tsplfuVGH4sMxPwB0ujoAfaS6lK0V
bbEoKB50yxnXqI0PUVXFXq2hH18zA1nTRGyqISG4H0vzVfDoNa+4+Kq3zaAw0eqHUfnGQ9Heul32
ZGu6fYuABqmx4kYdzQ2dW5j0v8IMoRkSUTNyCSpVO5/8Rdao0LmovRFYuLCiAa9n3kULBp9EVhLX
qMbfo1a8uExVF51Qim1uHXsoH7V4BEIfB5q7Fr+2ioMeUKm/Jjz/n4sWkDWLTRcU5rbyvPLRbAFA
pyfGnzaDsqmUjQQP58XCnuYEBPLfsasDpPuQA671a8sG85xopgtAMRZ/jXI78y0U6e6HSMRfbTnd
uKHze3AcJQ/5VN6RUWQyHTQSLPGpqxctWw1VBmIV5RLnNKET6i/NEItL4QbmisRWbXb+4AxyP2tN
xaMn+4cCbBKdhU3rOfZQjZ44yPJpbSBDtlgPp1mX97eMW+neM4qzpypFwWDEjrJ1556tKmdJzjTD
vRh6COR5VT9MMmrqDCSzpnr1qGLjRW4W3l0a5wPyAKsw9AtVATupWti5z62yXhsWD3wyCaiEOO9A
uRzi9bdZ/Gjj5GyElxcblhX2tg17nJKqO6WGJh34GB1c2/n5SZ6YoIQFI9KB5KO0ceM9WIevDd6t
oorCee6iFr7bp9r50yfgNnsqQWF/+CTH5roD4ZfT7WgA+TQbvVF1AeoLYDXAyWXSd28ziC6qfK2N
OH5y6nswkq7cxTEqoeZ+HtpYqXjW89ydAGt+LjwUPFDpNt1kBWK1KL1h21jtJjxVj4Nq6IoaIEiY
R6mSYv+n7JMKdUmZzJYuyT65/5vsk8rinnfePi+BcLn4XO7M6jzdH4CCtMqn3kB1BzfAoOkEKK3S
wi3JAMOPAU0Ce3rCzoFk8wAqQ+7aHpTxsCQtunJG87sXuIDAU3JqsPq3N73OIt8Fa+gsw28oOHR9
8ps0aGK6Mq0t8FOS26KJjIZ81SdVfFhUcdhq+Hbnys0A0MdgxVu3PNUN0LzfJ6Urr+FrJIE11+X+
6h64D3aKTJacA/CtRwm3KMABKgysmkTrwdsgBuc8Teahm6KmQQGheQi445yX+VPhtOuuT83t7IGc
eYrufr4fs6yba1i465yxCueWuLNwTKvTrC1H/J7iujT85XPTB6SPOt8DfQn4MpY56Up9Y6Nl4Kuj
zx3V2LkAnx6EDvRJ2kKrj63ufp/nxV8HaO3D3TxIfz+ta/X93B8THiLDUA/WszOXJc6pwQZ+mdMC
2B0AwTpsBSN9evbMiy2G+DT3sCixT3Gp26eqQfELgjTigHAywDkV2rgWomrN6oTK1ER3VF1HdZfR
pWujFvpYS+mutLzdaxUonngO3t1wyk9l7OanWjV2XiUAEVSXo7DjYiUb718Bqc59uqRGRyR+a0z8
K/U4mX92N0vJKQ15juaswCMh9naKVCddMx85L9iTFv6Irap9tlw7uq/D9sK0oHlGKpQ6YwWCGw26
yH475gBzWdOo4PgfywoHcPYgdg0r91jZuXwQbhLeIVC2FbGXPpCo90DxZwmjWi8y3QjStazNZN8o
K9JzNb5hid3ckdrgVjgQiqan2a3yNhoG3uuGWW1iGwGGlyzgsd8P4c8Uq4dLYXdAWQIo7tyQjLqA
gFnzKNJOi+iTWlvq4Rr0ZJX/aYC65BiUjuaurviP/+nkz7mwTKuxzvvzdpZ5lpv95M+zSpyrB97n
eQDZzzZ9KKNNoWhMDKtq1g4KB3ct8cq0DGg8VevIHQ0LxxMgQkjTXZarR/yfDZBhwj2CuQ+LnNQM
HDw2K4B/AIfLGd7MpIts7rJIGYBe4IoGSIW6GpksflwJ2HDsp0o/0rJp75p9uLLCo1aE2asDMiWA
RiYJ4NtA7p2juOGA5Wh2AwzNALLzwfzRT1jhMiv7Hdf1L45E0S9e3LpYZwGhJCi+eChSvlS5Fvso
XB5e8iB6FImV/+bTeGj02PkW50BVLk1m4aXrlsfekmzrGobxyCtZr8hzVRybcJDz3SSolt+KEUC8
xhj09w2AZbdNhZMI8FWmiGJXugPiOXBq0TA1IMxR6I9J6y8yFBICY7ENum2TamBaAOyFXEssz3ZI
zxzuSVFOzYBjIhZgoQgZDcTYjyMGniEjJFVnJ0OoP4J51QPQCO6GGsHtw2jL4UIGes1r1HiV2jqy
w5+jJa0nJ22Nh6IG45F0zCdqUqcF6ETJbtQLpZtjR1qzE3WxHyk2IHfwdtRF0mq+80zX2mjKG5he
BM6Ko2l2F+Knjspt7TSZxkoibvZYoMDxrk3Tl1YT4YuVi+5oJdW0ZpXJnmsTPGhjixqxEgisK483
yP7qtRIEDwq92ZpGB3yFURCBCPnf/iwkpanjzqykq6smy4ut2VcvswsaLWKTRWe6nKVkHlrAhACm
LXxqnmOr1zlmApQo4HGrwcGm7zuQP/Xb0uRhgVrLGint7/KqB9eiDkrrzfguw46/PekxvwfzmX6r
7ES/DYjLbzwbyIQ2StK34BSv92Ait146RE9k6YY/nMjNfOwdM4SkGuepwiu6cxtwSXL8elEBX5xt
04ofZOq9klyUeK9UjeyvjAXIwI49bTUbCNT1mgkPbogFZGCYzxWdPWbQAELIuIG9fZDUe88rnlO9
6c9SA1FaV0r8uXr7l8sjV67ziGVrxMOrfWAzA6Ap/XjTAEUggJGE/1EEX32r7hPf021oO5W2BU1T
dUfKnplnhzQeQLRM2hGClDiQ1IG9pXxhiTABFsq9Ug8cfuZD6pZyE8cWAJ9p9uqlFWUP+hSMjdmQ
gJBwDDeM5hJ2AtA0mV/ezIGHG5kAFJrnSkOhYGJNb75vN6qsuzJV2bKYmZoiy0rfxsbUny2AursZ
ywKsHig59LMRwYoMwZILXUnFraeJAdh1dXj+JCeNDpja6xynfm+myh75+VcDtU07znh9pCawexSK
0WU7MTDQ02UPePZ5PKuatysaoK4DpBtt3SqdJG9hQ+ofzD9czkPv7qhrdsB+rkterz4ozpc0PtmN
M55abK9Ad1jWG5r5w/QoNcTpa/0l1nBoWLCg0ncVMKY3vTG567nfhNxYIzQS+rwOymsZa+VVr3Lg
UnSKTa2OpnI7aw5xA1QxQ3d2b/1KPpRAljmQYecC2majG+4W6GP1CbW8JSo9NataWQ1iehSk+NCg
oGvDStasSTYHQJbICglBTbmyuy44LWZFZ9aHyYmsfWtb9cbSAG7bA9daVlr2Tw/geQPoNb/MKAWE
NLPrxwb4QIgNyv4UGBE2tlXi+AFQzZ9KCZxOAI+nvyNkqClrKdivJh5r8H1aL5Hmulc3yq0z0128
EjLwsnCU+2xQGp2sotIU+1EJJ8OYLn0D4HRlULpg1QQDEgjzVJfM6KowB+8KqhLkNmtAOv53jFzk
Do5ZeQdq908DDAfbWDTqvxcXgLEokQZdNNt8eE2BjPeP9LzHOBxwCF2BCikt9eYWVEW4L/UBIOJT
AA7gEXDMleZ0X7QSuLh9pbmvXvQ6aU3pT5bUdl0nnW3MvAw5HI1d+JUEJQhHyTer3MzDO7zN/IIj
YGtkEn3TzMy7NgLTcm0Vfg6YI9AxjK4/j+L4Lbl4YIeZuyhqGPy0NSV0ZL4yrFH+koxtO2BVh/jU
KObq9eQ3E9OvPGrCrwLYUesGrAT3QMCpt1ocGeeuNeMj4tDtvsaT7wrqyNRv0qZ4SpIWhcJ5a3/n
QXw3u2yeNY8jemDF1T1rvPx7kSLprZ0q5xHcDbUftbK8Fk3xO7QQzwyBfx8Pu9Z2dN8x8XcAVO80
gh/J84YNUOoS8DoNONQzQYWVqmYekWBDiC0DOH26pl2knesXK3CMtSmEti9kt49AW/3MdTDt5SG3
t6Xt8G+gb63MsvsB5PIKz62qxPtQ54+lnL4USp4A3n+dgfD2iqWeca0sC0k1WCz+wCvpSw2g9kdh
Y2GDbVLlO1NfrkcDoWOcO1ZHhnzOFIhRH5rBG6wrG/IWCfNWvkOlNsharCazrlg5f7AgvcWWV6Ab
sw35tQ4cc5tLTXsAti5O69uU/dImy+81M/iWg3Rw4wYIHQKWq70gvNpuhqlg3xnowHGOz34hLQ1v
sh6YMgisdT4eYKoc0qx3fVqPIImsXskjUhnOlm5bL6kZW/jHS/LTgNTfu1hhyCeFW/zy+KYhhxYO
4wD23R1bBtKNKeLikZvZCBQ3OW1iwBE8kixzn7QRyMIkQfTD9Idwwj+60rd0vCSdbD0FscCPBiax
jsOrFhB8IIZFlxuA0uS1gTw4aJANDmJycDN04Y5kCdOtuzzEEdC7D8aDaW1yDpx15cOr8vpqg311
0ZBxqNgkMgYsUPhNvTC+DImFAzfok1Fj4KniJnhMxlYTnqTOwhNgieMc+68/+3jghKdBNXRFwzkw
x7HOU8JSt6SzXobIUwYq613nIWzzbpcleI4KPK+ZkegrpxDTPrIVKWIX4sFPfcOt27d+Ax4VULk5
GF/0wZcBeCDVLDLq0gAo8t780K6EmsX3PBfZpaiMBhEokllF1+4BKR8AF5w7Z9Yj28yow+A5wAMM
MMwjYlqqK+vU2AxIXdlT17VxdhjUZXMxgXn03E7J1rLjCqWSufkYtbGvK7FRVuYl6lyceSoftVO5
+wlp0BuaEOCuqZ97fbAjH8AKAwFS4/Zn6k6ad8jCJn8AADiS2BNjRUZtnWlXK2/+MUv+D/bY/OTk
FVgL2v4V0EHtqWnY8JAatQEeuuEyTryQ6wnQHhu8RlzfdBP0h8H2uQ6eDlKWASIgWYzculkbKPYM
2Pi1tSfPzBHxfaNoT1LUmq2ZBarSLqjERidfYDJ5SYw+P3PdfPHYmBwEYp0IXqMAd4d/438Kq0kC
JBeDCVYA396PEbEMjjit2+Gczj5auT7iaD0BQCFikReJp/sa6B39Dv9S1hMyfeq10wCWhbqO3bv+
FHfMr9XegyML+mCPeYsIG5SzTBsv0jC/U68F2Q4IaY1VGxQR6vLByFOBGv2eBkvPlmDYGUF4qixx
niU2IQrS9tTVWtvDyiGJfOoyEWpH3THs1awsDHnnucMdT1m7aVxubQdEsx84KKw3XIBONo615IFk
vVc9jcLJzyTCdja+ITMKdYdGJ9ZRNyUH3YsAIPhusDgRAHIUYLRp/+ZgMfifTmozwBl40PcnQ4uA
Zm/l8j4xm+BUtFN6XztBeo9cKpzRxCOOm95lVQoAxdwyyz3JqMFZy7QGr4+9ndwSnKnA6EAdTiBa
n9yQToJ0ho2b3Bcy0O6oEVKsUbJqXRbR2IfDGevhHZBe9VmLBvNKlvtKR6bXp4EpMiM8/Ptiswy4
yjbMXHNlx3mxW7wDUB4VTvb4NRrK6VrY3yotaC+AuMWjNQcW3LUESOcu8OxiFYf1YO+CQoBBBWdQ
g/MAigTnpsXA+AJROR7WRotIY4U4d5amzgM1PaqmHBYEN5nZ9kMrumk35LG5Bic4LMygvlnMay40
agNx6CibFvS3yjvZV6yoAOgYVkdS0UZZXgwbpDXvMzgp1iG9Lo0daVia6dzMmq8kcj73Eq/RlSY8
nC6WwzkrXO9aqwUeNanq5ga/iTRLj5/kFjMiH2RTYP5UaqRLKoOOvYnZtNvFx2LayOG7w4PosOjT
oFchuQIMpji0/PMePCxwLhbOR3kJBu3V4rPgMl1hmxjtF+9kiwRIYxu4iTMrLxaBWrG2yJT58wNS
F9HgaZWGbQyYtz++AxTS3Ny6C5GGO4BVMSzjVR6PYLh3+0nHG17nQL+0XP1EfWqWLtkAfQbPuQKM
cZfQ8bSjYeGJzHsPQUlHrMoit59TexgPsnEBM6a6WQsmSjPFyR/vdPu51XPkQ3l6e6RRO+1+piPS
J2kQiUog4eDNU9ll6WNv5ltS0kLuXYCD9zaB6IuPEwBx4m0CUqYJ6qxpj6MRO89qArsGSLRn2q+o
BI6alT5q+dlF2caHxgOK9qbvgAj+aeCT8tJFRkl90ge8fOCIxKLsqnSjqdTAeSIaKkHQsAJ5hvQ/
eQamTo0coPebcdp02MeZ93ZXQYg0KVc8TKMV34vKCsCdpwM/EJTe99R0Wu9t68zq1tQdlF6bVvmh
SfJipXlJMuuN+HpPcdPeyFPUmuMuzXBSGtaIgoxpe2w9HB9VIY4QTDNsryTnDsK3g6p6hFKg4iV0
RY1llSiXCeyXT3Ky1sIc1E0aDuzJIxksblHiGCH0obF5dhpwdQ4q8tbCKZATm/upcMVuiK3whY3V
qRhj/af6qSNGPpbAJNAnxIzL0I+DxPwx9AdSKEowj4aZcM6lN62syA58I9KML/oUgATL8MD9bTfm
l1bYb13it8CBggkovBRpOUqZRvMEDGQDiOdJhFUhwlXKngz+H/bkbvH+N9vlVj7NTd06HNeATy4P
09h2R5en3ZGuBtVdZDRQF+ZHFZJ90ltU/ubKYOY5sMb4ABoNMa6wjAgvudxFelzZR5Nn6blAJXj5
U/R5etfWoDmpkdmyTqKgpC4C6vU9EoSrexe8gySiXuSEIFZhWY7gisti7L/K/KqrxnSAOpL0Iw4J
WqNvNhqPsaoXj0kHykF6Z5fIbj1ZhvudlgckmgLB/QSnDJt5WRBzkKz2gtmHeQlg9H+zn3VDWXE/
tnpzA07ffCsVe3q5zYC2EChqOmoMzc2OkWh8Mxl6B/FDDIBQZFLUhml+NFKgpVKXRkyO7e32fYRk
jmlB+4MhAOa0I047Qcsp9jk+3LMBWMOjIUXm12k3fveMFCmg5V/llZIDdfyzvgkoS5CXRa5fWBoK
HIyq+o7lz70+jQPO5et1bRdJtOJWgQQ0p/zhcqz1J0D0PbVVzFE3n9U4bMs94LUXFtCXIhc0Ema4
i3rbvEmkdaCONDE2rBFig9PF7kEfQFyATbC+p24dVs69ae3MRCDDD0yL9m4o0w7AYwgolu3YPWgW
Uq8NRICANwdZW7jtXQ2qVTInjc6zwQujo6B49mIiUpp1bQkCORj0TlJcSlO7A7D7z1pDSoxVVDG2
1bJ7imNUyDCGZxvg3NonnGUWDwhWrJHh0D31padApQT2nZy1qyL12ldHfO81V/7jcvP7mBjsOZaB
jUKbUl7zsY7AQQay+hZJJ/dIxiwB/B/JH04c7VsLpTuB51RbFtfDBmv18pBOhvliiPzmcandB7Yp
H7s8AkZfYb5MDG+zJHX5mrQQtP9oVCTlzSn5dI+UP/uhehzD0V3ZIEPbj/OPSbTuqkApxN7Bzzta
0zj1ufphIdWjvl9ssImt72ngk0z3knRnZKL7h0aFJXPwLOfp2CJ7KByH11CkIKsvkR/LHnFS9WsY
dXGH4EBzYSBStbB1YRuShV2zY7xiJ+qJoBR31IDwr1BlRvj3UbJltEECCMtBvKEzYwW2xAksor13
bhsRnGuH6d0KUI7e2VZNhXxmXxuRDUc6QJIBx09VMvwPYdkhQbJzytsx3gOECP8RECF9US9XNh+R
O6b6dLU0i0wCQNydbHGJ+g7kemF9q7KMXVFnoD01UZOsay7dAxC9tScwMCMsxmrPp9HMcp2DM4FS
ikzBJepdUaN6o0ES4dAisqrkiXXKtdc/86CMrjTkGBwsIk4mDqRuCNFtkzJGQEvdhs7G6ejqOMyi
0RBFwHdFhqCnug3SQBrOCuDK4WMdDe2VWdhzxKjMkSPj+9qaooe0ZdFDjt+QKGR8RyLQGBmXaECS
pj1gC5HpE98NtosSSFFkYm1KG7xemhHucDyE8b4WyNPFipiMQZlb3kLEn8jxLBKacyg8s/wgi5Dt
5JtYt/mz00FO6QqYzzlI15VTK/+iIw3/Rg7MaYzOw2h+oV6pbrtgo45oohZtZnsrRKxF41G+f7Ov
zP3YNSALU9qss8FWZ/Q76tGd4VXT7U0OeheE0lP8bZAUsqlZ0m1nB2HOX+opscE+hy8IHCHFBX/w
c7eKo6a/MUuMt2Cyh1uXYx80VbG782zQe68QqA52se2AnSIeotr/HZI+jYkQXz3pul0B3V7UPk6s
nojeXEqrO2gaRxw06MwvQ9C9dUuVcEBdL0cuL5GfL12yjZC1dGhC8z+2OUISdykezH4JlOXLMCC2
vKLLTMcPZ7TCejv2OYR2pk4cVQNab5y8ImHPisZ+HRSg5Fw75aM0+uphpvcL3GZjCbBhUTevW+uS
Z8E99Yjij43tP5aMgxMCIt2jiZylPTkjjVQ63aMzPpBDUs9N880hjYnSVn+8Ml+NNjYa3jjd1djs
YY/SuckRf8YviH4OiT+GDPFmRNVnHVKUiEDeWX3UbXqPg/kd1USJ31aKnM71mt0HZ8gIvuG/Dqin
5Mxx7tvC0K6Ll8r2Kjwk2t2swANm7wtAmK3mflxL/MDjYVzPN4cg5nTXjY6+Bren5S9+6CoYXACS
pJUGMCL1UUgojGYv2iQ9012TyNZNjtKv2lhX3Ks2Vh4g/NLK7uyqpnBdUEuoq7/J3KnZe51oD4su
ckI/WpE9yfrQK3Z10n77n7oS5Z3rTrBkw7AVu0Sujt1covW7SKvMCVlGpjGtorHKd2ATQTmDUhqR
nnWJIqVOSiUq7Zg+NieSxbOJGo6RJYHVAJyPUgSz3ZvHIkfaThJu3rpKe74BdTVKFIQwzwy281Q0
Czl3cEK6s7jzm3ofRulyKOp9h4z+I/WWOUkZ9fhYhoMlfU0TzROTToGN1VnhWc2yD/ehPqhjFhPq
VPQGJzjqKylQuIlaQBs5P2Epvr35UZrLhACJPeeRAZbD98+93HDhmtIP3Rr8rORqdltzrcTva0+3
zov6Z9jZ5a7Kkv5c4nACBV+a3Z1b1XTxZO3w3/40qb87K3HOhn86pUPqpENDfYLT7AYg9NvFmEaX
LumRzMGbbW93/DTbl3ixgeEdB4zqkVLm/XCZr1QXlVM4ggO7qv9pYH7K8AkPxnlYadPzZjGmZ5D9
p8oyujj8MMm7F7L9MEmAdGb/g3DxU5dg9QljDH+aPhpjhE0RQtoAY7sFfsXQHMvaNdIVXVKT1g6O
dFWzyD4o0jD1F50+DlF09kFpsVy8pa6ZbUK9nz7MRS5anhy4cMd1IesSPDqNe/J6MVbz5Yd+IRmK
6ucxC1nNJqDhDjQeCNM90dXIB6ALf7BfhkwcEm5wxJiv5+FI1CzaLOOafEVixnjGhrk7ezh30IH3
CCRl8Pys+tJGa7N2QHoB8FJi3vBLq6LJ8ziI3WYbktGoqawXPbL1WuTFz75muz/nIhNH5Eg0060M
Eecwf9D0Y98xbFFUxxBFdcyaRiJMrMb6On+I3LbbaFObgcxQz5BgjgEHjJ9lliQX6uHMG7WF1nAg
fRIlRsy2Udd6b5MoR4ZWjasO5wEIhMMHNWboR/ga5tntZBTHyrPwzbzPHoq62njjUCPs9e8dVXVy
LUtRzbPXTc4uNQNRzzCE6ZohcW4b9DmYTt8NQCDfqUOSaZ6ZPsf0C3uBcL4LnaXBwQpUaFPdKBmC
iTjblKE5bAvEN61ML24tUPC2gx6Aw1I6IMpJBtQyZUV/roeseBGEURDYj8zJyociik4kjsGdjCAJ
jg5MVyteyAdQ4NmWRq3/+nCtrMW/RiafO2NVVFX5y41bex3GwXQFVL93GrMp8ye9qb6lgm/1ajR/
ZdXYItPUyR9EpQGeGcvb3ZhXSI5u+u9uH1m/TNE/yGmontkQadvR6IJDAmSG+zEFPhRptAxJirZw
v+NISENJ7hCcxzLtLyCBxwNShMcg8tJVVnsF4l+6/STbmK0HnCQrMtP/I+zKttvWlewXcS3Ow6vm
ebDs2PELVpzkAJxBEgSHr+/NkhPlpO/tfsECCgVIVhQKqNq1t//cNvGwanUEKHXZ+s84U7BtmfoJ
wnWTswpQGoL0Yv8ExW2F6GMcHAaJWrdwgE6FHxln6lkowVk40CBdFCYPc5A+yF2MbNfh4QJZbXfL
K/cb2NoZaiSnDaLaKnHK/u65w7BFaSK75YX/YmV6/BYWJbD54xCfbV7Hp7aVzZwmOlDnd0C/gJ37
jGTTVCObovAcJ+JwRsbEN5wz9SpT6nmZp+mqMHMbCksiv1hOF+0eLg5KpU96+iNpK1qGOoZhw3M8
/T6XmbZeWE0Z3l/0sbjJ3J+Qcsu2Rmj/U2a9sReeghhNK78yw+LQiJXWNVTRMpxGZALbiMnN4pkG
hiv3om7LC438CJocJp8iR5O7o5DxxgnT3hqV5C8KRElLS4Xx2gBG4EUAtLyGZjkomqZZq6m8LSTc
UJwzzXqhDFBqLsAOP82aFRIEfmEhbY7JxAnrZ6NdgSUq7ua47K9aw4I60PSioK14R2lBiKsr1pWR
F6DODQtpss9RmCesqH9CIFocRJrpqygr5xSHBoApXnulpmpG66hrBqQYTMnkxYreOvhlesLdIwSL
VtLZEKX0n8mD9mHcB6w4sj/In0xgQsK1MkwyXH1/bdSC6WMbACNwt9FE7OPugyKIYEbLyNY2nV5X
Qsh5WTt4RcuEyigqf5AxGZx4hapQPPLHDu+MRfHK127xxx8wVEG7bKsKYOxWBgirejiZ+jlADPQC
9A5xSK8Wee0ay/ufJIHInFd5Y63ub1YBXRQj8z+3eRnve7Do3xtdgPdkRmPV/JNZsQE2ATb4czKB
hZGtYiS3Z/akMazNCqItUG0/OFMcVaMiflZWzLwP20D9Gk4xWHKm2b/WmtNWfzhTSPb/XPtw/q9r
5fSuHi/0x+v+fpOQWqjWOnP4wvWSHjSxAGW1VoQwXQH6286MILcU4Vd9Znmec+RqYmiahmFbJpeO
BRqaETHqeXUUXyxkuUE4gQmlf9SCeScakDnO836VdEgKke0xYQfDKe+ddv/YQiAdtXXAeHl/lYcv
SvjlLCmjfvPYpB4NfoDmyJ5MHmubEFjFAieaAo+Uh5/Z9fpc9msIhyWXkqX4G8rWUcsqC1D1BYzN
3UbvIqzzFZI86fGxvIEgMFgoIqAHpg0eE9xK30M/NLaPv56VgdoVZfblYSJ/xLfCWeUO1Zom6KUi
bpnHQOkFeTwW2C4usUUrUJozvd79Q6+Gt4EX7PRYHuRRu1Iugp+GWZdzhVLvJeTETbkwucXamc4Y
ckqp7SM/OlllZTqHezdiDBLbLdBCZgVbH/jBisfQH9ZJ/+6WTYJEMJvRJK0qpqXU+8uGivJmxSFk
fXduOXMA/MSe5Hx/HzR+vBkakqM2Bd4mjRWq4pd5neSLTGXeLey0teC15686q/duNpKHhyKRkED0
3Bt59Dlf+TkP977U2ckfHdOc1YOXnQbd7oUTVLtaZJiYZgeL2yaePekPiLiDMIBWTA25UOOUErhS
lpYrK20sbDUtJkc1DGwugKBbPLzvG44VcFgBoM3zkdbcVwIxka0zxHbve9Aiehe0WwNtLhS7dDcy
3Xec3jX1xjTs9107LB/+j+UsagGWycQpc0J+6w39D7RGh/3glOLmMcfeubjRzmhIjYZHbo/DXiAu
eXNcpoFHBZ4UWczIXfixRkFV6SCsiZo2VO2CNmcBEgE8Ms0eFdNlo+KFWYTmIst7pMFa6N86Nu52
NAz7QJ2owVdHnQrDX/csK/c0aUVZe6JeD1zmoUCchFzvG9NEo/D7jRP7N1pOs499odhdLuuA9XMv
DG0od8bOzdYSx6QOrINZnMg5M/x8hROeCZy5x9VZND7QTEEL9ahpSI6+AAWcp0G4Fte1f5+4L/Eg
/Rl0ZrHTpoEAjVVn1ipFrHqO3ADGkFwsLmEXrKIBoKi7T2Uy8+6T2E21ylG/OkftID8iLymOQQu6
Y4DaU3eZBoY5I+MAIER375KnllFyiNx33OHeAf6091Vfq6cG7AqnHjWPFiJRT9S0MitXIbgdFg/b
/7VIg3jlYpSvlIJhDYIeXOKTdaa0DGKw5sHVQ1guaLrXQ7nubf05DcT/sE9aMVN5qM+xkXdnT+EX
zbJ5uiEbNfU026n2TRW2jbpYjHyFJyotwPVkj7Nuu0+sDMX8wt4FYYxAAjK8IAFC79GQLQL6etmO
LZRk/oNfNS2r/OzWmtJeP5ZSr4rxk84aX84fEwhZWs19KzIWbmJt00KtEoDDDnVUeJsg6k406jLD
PwxTQ0PqkY2G4Wh/z4Uo1v/JN4nK4L4qA/GEa6YzxnsJBR9kbjxR6HMK1mkaUWM3dQFSCcAAFbO6
J7I1oXErBc4GNGIR3oaROfc5MukKOrp9DswALRqi3AR6PRGg/O4RwpYhL/f4JUUXFcCAogTOlmzU
+DgOhXNVBQFoIi2c8oMk2MupyXvf34scYUfZ1GLeZurTpm3e4K7+24ccaRpB9kEsIkv/jEEOv6KJ
x16PFQ+bWY3YixxpOrC3IDt/FaJpEQ5COOXeTAGZP4YVimI6/Hy6U2zXn5rHJNnqXx40eTc9dqMe
PFyt+O6x8u+X+rUH2f96qQYAgkXRC217r6lbb4XvtnhPQu9yj/ngbp7GKXU7Lwvmng3WMzHVkt+n
/ujeF9BaWvVH8/C/b3Wfelj/WPrHy973ThIwdIYRrklTwROOFyZKQ6cuNXYjF50q6x2X00Q+Tdy7
NJ0YKa4UfrzVHkpYLB7O/rPffVuk+8y1b/cvtM3jRah3d+lUn82s0kKGsWInPF42hgNBtghiUycy
UePGnC9Aj8qXDxv1LEinbCVXt8xLIOIOOMMmnsoaqXlUOToIjs3bFjDXh+3hF9vxDswx5kVqkPF0
1liDqYTL18AG90qBCGPIPHn1dXgmM2+KYecaqHmwGLKV0MLCbaPNxTmGwJY9duGVGtHLeOeIAfiH
3zZ7TPNV10lErIowvEInJLyqRDVz1bTDGmeWIZlDWf3FMGS4b4oMw6Jad25d3n1r04mAFUf9F7k6
5dhskgT6mEK2ODZVWTEPIxDhLSpklA+I2SYbxp0bjQK7cA8Cqcx8N9ZFNeeyNxeWAWTmDP9j3QPN
k2eehv6qQlgXpQ0dP43/bpS7CmWmwbEcVt1aSlnMjEJbq8B6aR0vmeHa2hxGS0C4F2KKi7IzGQib
SutZSQbSPRfPMJ5a1rOdNc5e9QyMnNNsp5P0OubjqjBK/qzCFbgOsCYtF3ZrRFfyKYAo/dx/WlLq
tligzheoZPKd9q8lmHvUTFYZqOn9etl2Ibg1kI/WR6OMrZ1gHUI2+FWYQXoCkn5DiBR6ivr5GaM2
sIf4EE0N95Xalx2Un91RgWskzX6OJo5adfbDLQ3knRM3vKJmM9noIgWBY67NC1TvIYk2OPojgAY8
rWkTHc8Sd/SfS8toVp7h8n3SBeKkUcAFgHnCv2ZWDiJ67J9l/UWZhvHKAjdaJJwB4TYm9t5TKGK3
c+m9QLzpw/bH7KffGQu/gO6G27IY8S9X5+capc4b1gvAL5XlPvlTUyj3Hz9oEdjqgFBF/dB4GGX0
QiNqLDVxiKoBBS+TB0jUkmsDRn5aTfsIfB+WroEAINnILUjKVd873bnI6g+nkl/dfgwuLVQVVirH
ndufhrUsA2g75v7OaOI3GlET5G53cQHV/+1E5jxzbnFa1fs/Ftdhi6oK4a8evmNiHkvdHRjL8nnA
K9ABTSezqAhQyRW54r8Yq6GrVyiGwRlucqceedME2UovwxYV9HK7IL6VSo97iEjmz6MD1tkQUOil
E5n5M2J8yaGpZDKjWbIB8QZeC+dGA5XxGt/AqtnT0IOMy6pXob4vH5q+3VmI1ErWOmukHesno0eD
CPisLcEzRqY6T1sgApFsApikfiLbKHGzzvUYrsjG3LR+ilGS6FhdeiYPvwk1mK37DxpRU02/+vgl
TO6LOHRuT3ZVrRRgYh0Qpm1+dEB0crRBLHb0Qei/4+AuI9MfLveuHFWyYNlgzK1pCaAk2VJWQzBX
OVKoXYX0I9gxhmtsJeM1diBBmAyVXj1sQVfzuR+3AgAN+KnUHa6ekxYzK/QRzXLlVgCuuLdrVAOX
jYck1RCDAXNqqMcKtz4lHCf2dASPCb7rCvD+aRqfqpgloRetuyZbFuUQ7Mk5Zk1zop7Ls50D2M+O
Rjx1O4gzKiNAKWj+bhgGQOCNYaLYv7JnGcqhfzQITHNjqqIBZ24W9f3NNRBR9ktR70AqZ5/ioCoX
0krN1z50rj5QgiuIPyCAbZheeKhUEh3KqaFe7IHv1bWQRbv7kJGa+3hACmJfQmf973VBNOpZXXtI
wfEzkvvilFr1zyoHkp9G0WSiHgPlx8nnfb0oAYBc3GcLIzdn5KOEXWxiL/uIyIZ/5gIsuzoajg1f
QngUSIksKZ+QwUkXpQyqDeDh6UumNG4htSPxhzvJi5+UCF0IiOvSbJ91bKvGspjTrFTpcABsLZvR
MB1bfQYw7kyjnhnOU1wix2vbYg4tpG49QA58Z04NChOcXdVFuYGUD7oBdMdjKzZxa+iAr4pxSOBx
sh4a5xiCtHv/aORofg6jAUQNs8cM9Whao95t19rvjzkyl5z/WvD32MSP9NI3+vFYmqO8evWHqSyE
r/NSXqvJEiPSCMRufjeRHQBnAJ+B7wR7orySqWDpJtexfaQR2YcCP0igFzqQiXY3VXCWtXpB+L9b
O0aW4+Nh9jMOq8OepToTc7Mt3+0+iXbkTyuDSP8zAAe4G/wQC4QEEZwZOeYWORKMU4VvbaNbvhoi
5x3hWMR7Mw0aOwMkz5bIgoUNVj6kcxp3YfuAtXhmZS1AZVs/DakeANUy+6dWa8TBwYvz1Eu7Aeyv
YiguAulgXsfZDciwfOFHQX2LO5Q0eEM13CJUsixyqcVThGsVwNv4iqG27y2ynWqK9tVQSBHRW5jN
7Zy3b0EfG7vKwxOFzImA7vWYRhJkg2b2YhR8BT6v8G3w3XrjdNJZ0mZuxb/7gTNeuOHWVyXG189N
IcqWGyBuIK/YtTe876tnaSDv9Hgrdj9UC5y0mt9vBdxL6s3V9edbodWFchCxDFAOOwsyVO+AtQHx
Y9nhcKBC/ABVgIQF0Jdt5A/pVcH3tK/iuYdy9UsC0tZd1bJ6VVq+8wUlo9dMNf73Oi2+GV3Knqug
RE5bh+l2KBLxNFioAiIPH8QCCfDg716lIvCj8O7Agco6mr2ZIT3J+Ifj/iBPjhPKXASFnBtQlZsS
aPHNR25lWaIMEBhNRGjIJsuZ6vGzTpaHA831U6QHyVWOb83dQYnhzx0qFJUpZvZGvkyhLzwH6q4+
UIN8EFgPDLmkkQ4zjTuEBIQk94cWt4apS1N5K/TatlcoEQK7XdQlW5nE4g0Pm4PVFsMTqma7K6TJ
lqBArq+OnSIS5YJBMm8DcC/aHb8hCC/OuGxsPOWBmb5wCndetpBCIOexU8PZab/FKUqVQdlYleJa
TU1ghPzKOnNtBe5wDMzx0wQY+E/TkvmOHMhuOmaOggrEoshGy0Nb8iU1d79pN2RS6rUy5Y8a/xqQ
YWNXUMSyq9sCaW+FPd8gh86uNCE1OyXSYQcyAa0BVRX/9bGGjxnyWVZXnK2anR0e8xNHLeiN4wG6
FmMuF17QNDc2kZDGR5rC+VDdIhDSIRg7VsAhwj3xAV7zEv9Kk7QE0ROEEsbenOExfgZPaLKOWNRv
8TsfXz1eQy6gBmHjkL2DAkN95GYZzh0kik4WAHn7sTbNZYNir1de8CNKlowPK2pAC1tay6kI4hBB
K/nAxzQ+eNi6X5GRxii5BMlpor7hB6KEKtTkQ02GYOsmdxEDTXOTz+2hzr8jnr+Ix3j8GuQcatGN
ne2RVEmhCQePIR+TNxS/9ee6r72bagDfMFykn1zP8VAQCTBeOSKaxaXh3lzu5BfcNtY0SQvSfmLl
QMhzHg65nnkcSS41mF8rjQo4Jwu7bYvitjdtrcksMm9A6R3OuF7XWl8TH1cbt/JvSM9ysLehZLjU
3Prq8xQEqSimPjXQl3v6965tNHZbpGOCadepwmYFWuBwXpco7Gajy/Z+mLE9DR825P0KFDMeyCLA
Xwl+0N9u9zHYcfFokHLYID62QmiJXdwJv4sDqTVz2tzeEZy3kKAKLZDlXdJsaYJKaECR3Yxma6CS
AElma8L6kun3bgT4pd2gPGztlAZVdQXFSUBdcIbF14+fTNtXr6hu8evYefWAqQcCJtD3Ia/xHWA9
wup1oJ3Xx6K+crtj0wAuvGRm9apqpMkQn/Ru2gPKKI7YRzmNyNR6cjsKaZ5pVIncXzz8S2An9yaO
dEDi9Kt69JzTVElw4gmaYADJEAcnGdkdQJtO1KPGHqWPsDNWJYVEYXA4WO48BNHkxhtlua0h67VI
2nh406MaZo7lsWOGY+xLznMwHEcDfhDEpxtQOsjTtqFO5iCc99eh+cW3dbYHujpFbVT92aCgPD2Q
DRTOPT7I39NZ/EoLyKMPLGTJoCeww/1Mm5m6N24IvLRTiAoPv/7TBl5VCKwDDb4l2yDsCr/Yfyzi
AJoDsD6XvEsP1LQG2A/4uDfDZABZvGujBTMj3g5NF78dRbEBzx3C+TKo564HKvaWmcBTsyC0FqNC
7ptrM70wMKFcqIfffp0GyVlq49NSDAzYJxQgz/9yHRq9NiLES8lOC5wKcLp4zMDqOm1bFkmP+1Bn
zo0uCI+s7sMjIKgL1OgDmT6ZDAkw5IwmgINxFqMr8e9nlDDWJQLpjjgjYR8dwdGDr6Rx9yT3x440
bDs8ChIkZYE//fVSDz/gdbK9zCFnDhyeG31oV9svgTlJKVnl98oM7Zfo1wjV+sAnJKiUxffOaIY2
nFN38FCiuvrbmk1eaRTNQen0JJAaOAjwpn8RlnwazTS9hH2vvvjMnbcglbj1ukxeuvClbBzoUrGk
Bowbz8ymQbFi7IBhIrQyCIpaGaoGcyvA7y2qy8FsqJEG7LvABn+KWEyhmsvdhgwHyBSZjzQdgnbF
0gAHxDjiEU77kGPXhPGiLPSUo2EfMQAuq3L6elAz0veHuoy+RBlQfPepqBTfdQiGMzKFfRvtGx/R
L8m3hgeIPdWt+HWjZwXv+ZaGNOFEJbi3f9t4HHYAlCrXf1cqeIfotHFO2n/kxADlNbK5/rLcS6k9
po2zaP+hAuy702TBCqrGTkwkjEFYPAMPU//m62zZAv3xAkQ9OwoGmnGyIxwdLZwe0itSOMNbodNl
w8oEUB3IbqQjb87UcK+FBOIkffTbpKbYQRAjTvrbTqZ6skewmxrVxBEyrYCml3wBhgd7r4rR3rvQ
h1ioMYBIhCHtfTM1kG9K6lUiA710fYBbmADNZgxA3hb0oR80MjI+icaCnoe3eCdkQza7voCLw1wx
5jTzcFrVhbzdAqIAlb3a9ectj7p9EsfDl04gRNnH1VcQGqUbxooE4vam/ArNmYtSWfTUc12figh1
XmTXaeTjCDt2+y7X9+VxEIQbmxnZMuhHkN/UgfqaN20BjPxQH+wqrA/Uo+buAlok/LW1XBkahdV1
NEYbCb4VsOS0KCYpIu+7nZeIFtrjVyhG4T+lrosDtDjSU8lTAfbiRn046ok8zTLO5x2wSRcrgYZR
w0S+anKevPpdCfA/9kps9R14wgH1BHi1gdXRpp5eDRAxZIKnY7eJV+NOan71oVaxHLruOWXFJqmT
+GZa6Refc3CYV4646UKaW2ioOTOaJJs0ctTmN97do+v7Tw+a/O3x2COpRLnItP9qW7Wx0Ah/fLVq
+4fpV+7FyNPm0pcg7iA7Yt2ooHHNcMu7LPkqn8nq5O64lVVvLNIs/WNxZkL2t/RVci3zfgvZEf/n
vzqlXQVkGaPGXOQ5PqjIsfO166AojL7E9D2l3uBF+TqJcYR4TNBXmVY8JlDB9FUC0Xx1wcXte5z9
9F39tRsC8BUIXCXrmrm42Opx13eRWBcm7olFlfszgSfedx+LZN+xn45UXx2/NL4AJcXwzcCiYFo0
TouYPThPI1P+LDbL+vv/fqVweiVa5GRRuA5BQgLlMO4FQErxah/iMrenHrda1DM9xmRUVh+tHC2f
/7L/tZaGRiurvdBo7ls9xhJHZVxQkbIPK+me/KnJAoajiMzWBnAc+7/siCsg5VojqUtujwUqzFKQ
BRblrLR7a8EiF0eK6VqlhBeAQIhuUnR9ChLHWkB093M+jYx8yyGQ1YPDeAHd3mBFsIXRS+QhA5KB
cA1k6gy+aWITjLET8uEv/2FEIVji2MOSZ3ic+V7zBMom9eQD7rgUghVLslGTs+FaChkdaDSmojxO
i8ifTPhXPbl+dMFdecMGoL6oHlNi5JhevLyf/1qv9nGDdBr5Kk2omyA0lG8yE/FDoxicCwJQzqXK
wf8NdUPg6x+2sBDrbBLSIxs1IsGvqHL6bZw7iH2Tbdqu7PTndmnT1PPcRBEIpaqNEEpB94JDJC2i
feIeyY5fL2SzQf3zWbY4ttXTaFTmMjKAt9NVUZ8zOagl6oEQEUPifoHqDvVSOSDgsps0eBs8XDJs
G6IMg05PrSn6fwLEqsvKtVHUbWwqAG/FzE6G9WBl1jsLUMeGH9iP0IduHkr73kGqXy6zIS73KLOA
tozrOzince/Dj6KdiWctYKrQBavswNgA3miB48/9Tg6Zdj+UPcFXITy2SVQbbCfiaWiJJQzVBCJa
R8BaH/Os6FfICwXnePCqpdVJ8cR6VaLiAjwRgVfVc63q4IvZucOsRehvYiewoE5x60EmdUUGZQ64
RX0DLV59s8pMzbs61RuyjZ6sDkWdfNCIFuHM+j5GZXcgU9+ASz6OorVK4mLLTdUumF9Vr2DhHheg
uTE2NBxq46MOh/qM0Lt4VT9RT1q9Dkg560D2YDTqXv6APuQTNILGd6SEyfkGJ90vZKJJste2D5wE
dRNDhOtCR680ctLsi0yLc1mE4GLLMmOHaCwD5yeGD9tjSLPkZwb9zs9zQ23jFBwCZlCXJ/zHy+cK
2oRLGkJiuzyJQZQnGjqDhv5HaB84YKjBLMtMdylZ6s/vY/zbR4jYO+8qbRH3Hsdo4oqOoFbUi2OB
ijpyeNg7Q01CydKfi63BM8szZkUd/OP0prmnm1deQszcrYPnDNyNFzaAjmK6kGnk+zaGUHLJqsh5
dSdwc+xFfyyyCxtPbq7jvRUFiB7J4Z312QAyoajblqx0v/zbXnlmtw2rxHvYWyjDLSN6LiO7x1FK
hfyK4yZyh6zKE/3EkIl6ZtPIXcfGv+3g9wdzZdA/KduSSONk4T6wnfSJj84+nTDcjFv5XjooLqUh
tALjVSQ8gGP9pnytMg+UNTI3D/WE8JZdDmEexsB2hD2Qpr3voYWVAwkqJChI3eLVC5/pAgjaj3GH
ith4Qfe+MAiyuS4CsKQhUTp5ZSg5myltvTdjXT9Lrr8xYWXfocf9ZnXCezZxyFm35ZhtRtQ2IkHU
fFNxmv//DmCwf5Mi5xuUkkY4gBoIYKy4BuAZYh/sNa+QqCoM74cb60ukLPsVXJ7Fso2a4QDaGgfX
K7g6Vsle205t3Q4E/wLlp4u4rPsjn5q+EJ/N5xBhiSzrmgXyB8kwIyN5k2MnILNDOwiqYqeZsnV/
VL2boNa757G1rpCEuY4aWoNZPiAMWPu5d8QvOBgxnfGb0yNHhDO9eejd1jxQD+AwPG2pi++02GUh
jnGTC5mo+WtIa8kXpQEr8nhsp+LY+mP3VvQbzvw3FLVX4R6A2vwbKi7PY1B4N2vg1S2J5tCg9m5k
YcKBuBuoarc0BNUG4KEoZ583OKDfoCxU3Xi8AGtpBC7BlqktdMHqmZa6PAWesvbOCGr4aUQmZqSf
PdC+WWCWchYuqIvOwu4a5EaNlTlA04pM1ADNBRZDBMNBFBIrNsydiSLEBvR8r513iTDZjgYPsznN
kY0aHK7n/hB2T3ENDmrBy/c+gcbByGxrE3o6emu8pzzoi/dUOOU6jVm1LqchREVZBVHB0uDjpvDN
dDWaSfEuXKQsAA2bM0SJ5kFUjk8ldOG3dZz6MxreGw8lUEaG0lZvcsmHXJ05T1Y0yYqphJHVZuLN
U9f/GOwkOFZNAJUYQzjzkspmyHjvqvYFnyuKCiY/ZIeCI/VQ5BAcJ6Gh+zKacFsf0G2/g15Igs+R
1LTk6KNXFLtE5RDyRFkHcO+Taeo93Nq8zNV9mWiBki+NXi0ejh1Nk3jXYw1NI1UP0gzufiU76E7w
E+JXb0Do9UukPjKIVCERM5O4NoIGZN4YRXi+m3Axmhj1RALFWykvApRVUFqC5FPU1S5qqGLg3RGR
hWYOSKIKsPpN/buFK+s05rWHr4WVgDKDj0G1LFHGOadEtWl3A+Ckvv403pPdlPfWNpIG0oCq/SOv
TRO0BU3QFveEt2+liF/W3SvugePCZwgUBmXZvibI01A0lFsh2Kydrl/RsE7VZnQRmbBQj3soe9O+
R0Mzt0EEIqiLs2no4prX/Dv5g/Poc9s4RNjQheKpN6juC6rmZwNwLAcUMNUHHDnqQwEC59kUY0NR
7q8JmqWGbOT3sOUGWw5Nh8L53jy1djg+txo/aAI5gK3C5e25d4oUbBKutZzucs8IK+e7mCk2o1kz
bdR5VP7xvnRaH7pPdmHqG1kEzml93Olj74tiJVoDOrqufpnCrNfWaeoL08GPpnGDtwCZ0yWY8tvN
OGWn1OgtcUUvXiygYY73HNZkrxMLYYAiCHeul45v5pvJB/saxqDUtJLmanX4DP2hTrdB5YKtoAuR
Rfl7nDZdvkER7KRcGH9YoNLVqtJfkxo8Sm0a5VtAS/SzWXvPog3Eh4lD48xszPIiLLs5uCZSXQYo
3j8G53MlqNgQBgDPVV3Uh7SNyk0fdp89PfU8Q7+ZTKPyZyLJxtE+33C3vWRNoJDegYmax7D4PUE2
jj0WOZDz84dzF/oORAKdGIq8avRnMgfUEbkOqGsH3fDc9Sk7+yLaec4IejUPKPMIidknw3f658hA
OUjoyvxQ1enwPFj2sECZu1qDMxiE6laO2q/pB0mm3SkHluNw/zBToz/pKOgOwMnjs51mB1RnLHGD
VTOKFINdDxwLiGAXc9CQRcu/wsdVqHJQP6agBW29AByUUBkGkfTe7oDn653hprpYno3QSGe1jPo3
gzXWElKY5YaGo9Hgz0nGG+jBwh0qS7ZJ54s5aM3ajwwU1SCmZj9DFj0HovBeI88EsrPwmpMteLLj
wPCvixC5QdZDgp6hYuijV+CFd+vq1gNnMLOYjYQrCKk3zRShxOM/XQTTkAKWNDv02t7UyJm+PIba
FfoKVbhkVtaIy7nlE0G7ywJsfVWXpssEqp94Vn5OEjIcHHmogXUZatApYTg1etw6I+rvCAr+31Y/
tqbV5Hu31dtEfkGxvfjhDXgvyD43z41MwlUBOYOd8Jz67IypNx9Bsv6tNxhojbV/9wUkX+4TfB4I
8IibqLt1LlsgtKeR7nMTYFuU4DHLxoPBAD4NnOP9Ih1CNQ+A5O0QZUjRGqPDoQTcpmAo6BD1BFvP
kWzU9Nm2rlPrYBqdM++YEh8BKhVFhX8oFmQggQtxqi4ST3wZkCUrrFB8ZHEE8ojEAwPuaAzHf69M
PBB/eplnofgxm7Uokn7LQRiwFhGKC/FQ8t4PDnRl3qG+x1YmRK/w3RZIUIVyRvbYQBYfaO9kGxZ5
9GV0U/wHzhaJCZU4S5bquXXmThSF4OJOw+eyHLdJMnYXXvXhs5Wn+SwzwupAk1WEJIjdht6GhgYi
6avaDvEP7FjFDTR9M1wW2NrEH7xQnSO+jObgrxCMdVCChyGITL1lpkaI+UzDpq/DRa9EsL47t6FA
2ZS9be00W0SACx1FAykxEH+b/QwxEowDQO1EI7oV2EQdDW+3P0yKg3j6Bt+sZq8gBvPedBlfZa4F
WW1cJJ7DLPlSuMB5RtaRuX564t6vJoJY4MKQYP+iCZGhSKl0kHtBPusYJFAyAngflV+2VSxoSBP4
eYbW1zRbmK05b3T2HfBDZ+YoO7z6Io6uXT8ARoRixeUAroNkPnaACyVZwjb3sZ3V0N0ynSN5WyDm
v1QoPacNqAmd9MAkSNJ9lI50UXv2gYZla5DQXSrPLncARYQn4ky+9ywJIbyxDMA2ggmw943b2tYX
jSx9hRqkdNgDDig/u2bb+YvAtMBfPc1EzEmMOXXv/ub/sHVey43DyBp+IlYxgeFWOViyZDmMfcOa
yJwzn/58hGbHc2b3BkU0QMlBAoHuP/SoWYWdNVgC1LWdbUTQ28tqAgDU4Uvw7ICb2nVWiR/YjGhr
O6QiEx0x8i60wed0FT+6Xj7KwdLVfwoxp9YcQEWGpkWPti063H/QC92VsGAonhFETbw3Oel26gOp
v/tEvIBjZZXqDYffFjWHwo8fDaNz1xG2YAtVL0yOBXaH9GmZPeVkJB/KucmqPMLsdb40R/W5cHUw
HJyAo2awHhPHLUgQ4CRi6Z55lDHZOOSpj2kQHvTCsR4zGMxp6H4p8dsGMZZ+D73Z5AHX84uXGuHR
9MxhnQ9++/5nRoXb4iKbZ2gUU4+8+jDXhP+aIV9DrbzsglEnWmdpjg21jfmWn48fZRgci6ZNXwDg
DYfPeKSFf8XjVrNXmK2NH/8jDuP3QdOr8BF6TH1MRIUTp5LHN9lMEHCMWODCNIdsTmSQ83Fbs2GN
3czM0qFUqEfF+gKt2fvVKM7FbwzlQ+eJucgiW32J+hhgQeq5lzEU46YqRwxTC87zQ5SV6C9NwSn1
0naj41F2iY25iI7pOVZJ0fukmD0gB/aAhoN3SpxTXEe7913t+2mX19q0rhH+hC1JSSyCNE3FhcZJ
8gnh8QC/Qnr8a8wTIkrquEK6Tl8FU2QsocUbYA+R355Gt1/YRld2i3rsrYe+oXgO9NGL9Sm6dQ61
IlNVkTmLo7ZccY7JDxrasifZWCxa9bwN4BlaXXvNBi7336FIVbZygpw6zXc7zEqzDgi3vMlQnPvr
3PcUId/8ujSjtW9Ucc5jIw+OQFZ+OWVo8LD3vOoSqMQ61WUYgK9/FFGjbwVngxAE9aOCn+dGq4Hk
oruXUfucg0ngDNuhw/jqr6Br5eNOeErwdzAJfG0/WCNk9Ji7UfMsH90psA6IDp3vN8sYsuLhQ21P
2zDtcpRjJ6141EVQn+o+QwXyM5ZQNXeGzV8hNVLjkz7gotBs0wi0VDw3pul/I4sUnoA3ls9ObWkr
C0FSaq3eyov0HLefKsRBuAYYXIcX3v53g8AZbBxgXEs58HtuXB2E6cUPYxCWEKJiBYn+7gUDFARz
+9q99XMjrpFn6zcgIe6ttnwbQA9GU3IoVdpsl9Qej+N5Zkwd6GpjnirnylBHCn+BtH3yUImY9E2H
X+ZnxkAmEGJh8VOFKB2E1GG3dtM+lHkxHjqlvpmWQsHQsvOvMMEOYZRdZQIHgDKFfzipt7hwlF0h
lHg7NrF9m8SXbDARih0yc8O/RjyVY909OVS4ikY8yUY3vXqDPP1IGj9K0Wzl0zdpfLnl/BAHsz2f
beSNm+eos8Flt3y+VvIS5cG+BV6MtIUAULqUwRA4nLXRI8zVZJ+MHin7EXKdmSDeWPbh0Ug7P19Z
lj1geDj+bkwTnE7fOPv76FhOI5TFDEjWMutbdDYQ3BgdnOLkldL38LcAh1KYn6/mUQUZCsSnpkZ/
QUVav1gifpA9Pxn0S9oFDxi1RUs1Dey1m+jsW+wGUdRMw5UxzVor5viiFOUKphSEhhkv8QmV+OzC
wyriFWX1XWXORfZ5nlI5lK88LZ5eM3jVpzaFzzDTEqjkse3gkQYg5L5DjwqqRyS7Aiu3KYc27xLu
MnDec5HzfZS4FxO906VIzXovBxPHNzdFismTHBVlZKIDhjSbHK2qqXyKRuWOogEL4x3G0EWAic0o
xZfWfG2d4lxjwPu9Tod8YfhV/2SPag3dGMPbIPzp48UG9h96CwtbUZ7F3PD87dZ8D6qljPWNUpzN
uiy0hdbAqcKxM13ls0GFHBmrIVnBDnHWY1k1PIOV4lnHOmwz5Ur0QJ4L54h0TDah6mn7QGt/Oq1Q
HxH/vN7/XUWsffaauYcd2FXvLP6V/6/3574kVzl/hZG/lzWeSQ+jpTmkzU52tY4TWqwF6UKeNPCb
NsiuvEjURNzdO9QqL56D34pvdGIN2nhalAEqtyJj37fQssRHDGe+jMjdbixvKtC9nbmPfevvkw7Z
B6vX+tcEn5XUUrUPi9rFuuU33Hfx4L4kk7HL53jWBAEvn1aHJg6rFwO/U9d3c4jZRbHGm5JFy4jM
dFGDe9umY9EN2yIHW+cOWY627DxuhT6sgE4dqfno9XGYG5Oy8VF2TZB7q8FAvw6SyQt7sg7/T7e6
IiFXXWvdf500uObmDFX4E2otvztyCt9PerHJgGwd7k1t/Ofq/8d0vvpIY8wMu3kgbVvlEM/NvZuM
pz7rSccopoYgzXz48mv9qyjhIMheUiopgpusPPKA1WP7AxQd0EEejD+1wcNCoSu+FVGO2I1Q0mvS
BsWuTHN/H5dGclG7RltmkKk/OJ5uB8fCvF1XARRMbvgtRg/tIJv0z1VVC+cQpdXvAdlFW2QvKOOg
b6fVD+VU/W7yP1cyplYoslsstqQm8XUDK6EDinSSiXU4plTaFPmXCk+MVZ1WxV52g6rbTdVo3SCl
ikctnX76+jc3UM6IRNRvipMYuxoZGbTA6cJgjFc1Wfm97CZh8Nw6lnYxxix7CcDzynDgW+kp6y0+
fv1Yg1nr0+1occKSoyhjAZgButvmO8+xxFdFo+RnF7idmhkHr2ry2gcFXcGjHavp1sqFcgjlH6yD
YDBc3T5flIWBF0EaGO8tHi5FOH6EtY+MzN9hDmj/FZ563tIbP4JOeH/NJixnw7T6+0X+E/6crbgK
pguOGz+5fvmtHAz3ybQ766CMCsXYzpm+ViMGRI6iv7eWa0Czx8pDG9XsNSy1g5ygaom55ASbnSK7
Vx6dytcWcmCgBlgq7c7I6+owuhhyqHODP1mbLGSQ/Vt1kFe50ii7wPaXQTTAGU3qszaO/i6EUFUt
7jGUq3ekGt7qrhgelYaVLXCm4KOoStbnPkxPA/x5itLms4x3rqutAO/3B2sY61eUDdcybg5OvbET
I9nhc1JsRrWtRh/lNuPZK8zvSP6z/29JB5pkAdEUA3jeo/0jqqx4SZ0mO3VJ6i1kvNZ6b5mGTnDE
PKD80toreXfFp/Bgm9RLAs5lX5CzRA0u7MJzAeNvM7WTuQjC0FkrlhntdQUieJsUqyR27PcxNOIJ
UXGrU0F3U4mXjfVYUe69RXNALal6C9AAfNbpOjiZ7n0Nrz7yvj0HcQ4i4Klzig+puMWal25FZ4i9
lxTOIyXdcWmaZv4tiSw2AGJ8THK7X0NPiqb0u1/xwE5AbJ4qK6lOYxNmq2Y0k/fA6pad6tUwSQLI
TgEwmR22B5zhkoKq3Z8m9CeU3boiXji1729iaxQU/z14TROMNXmVzVeBDWxVXslYA8T7wbQjtO7A
qqyGHrHNIc6yyzQ30CvFOYZXKHtWMmaXNnJQ6BmzvVNgXJGoodhg0lZfcUyur3qOOb3X4FQLRaS6
yiYcO30p58munFy4pb6cakHqWVZphzSyz65qF0/FtJOrpFwb0YiN10AqyHVBuN8YWYl+oSyDqQVS
+u0G2RcTMV312juGt680Nd73o1oCAsPaRV41c2zqqvJogiTfa/OVnFerarcjVY1hRK8/gUA/Jvpg
vMVo4h6iKAv5ONE1nRzCOQ5Ge9ltYgMwrR49gT3ExnQCUO8nL24aiudRtOK56NJ9nfvDRYaER3Ug
1k3rKAf7DKiR1hnKVo7mWuMDdgd1RCX1VjvOO8jZ6iAbBQ2qZPHZ90q+xHkZE3RNFjwvyIcFiQyM
jcFK7gPF3MZDEDVPiR+oCzIQYpnVMz5u/pgOs4BGqqioZQTVRYagNXWrgH/41sfw4GblvXekqv4W
2C+ZO+rZQR7omqpK9kKzoLTMJzrbqSj09lqxkaOTPl5KP/3mOTNsNxLZUW5gZFeJZ5jEvGcRIfAi
OapVmfFiz910nixH5WQVugNJp3TPSTU9M0sA/uT83zr7xG7Tb5Nfsstq2w7f2OyXmKroNch+SXSz
P1BYrVIVTpiEM7eAwpW4Hbaya0DWWBiOHjwOgCNmNkOzmITVnzqrHU7yCrlLHrNOFa9l17fi4WTy
0yEqAH89jMng6Rg5KKjU3hBFTRZkJ6sfo2Gt4U3kH2kX96sgc3GggV0QLCx3GG/CSMZb4CPuq+hp
upPdSIlQ+B2UEOsUpsh52hQ+TLFvn+93lZm3Lq0Kz89GVzjcJ9km9tK9Tk7qatliIEthP3CkQiaq
n8aX0E6uxjhNj3LMUorXLi6ssxzze+XroBfhWY7pSR+gklGVJzk42RhptBWJCzka5xgpaNi/HOVo
2Vnmwpjc7ChHMTcJOQCU06HQ0/GlaQ1cU51oBj3yEwHGRvI1r6q9HOWbBJVIMbGGmUfxg69W5VEd
SnVjCxFfZZM0sbvSLJJnKn6g99iUpSXcG81dyilyQIBO2waq7y4+Yzk72j1fqmhh1hR+l2QryO87
w/1V7vOUWQEmtNauY4PrSSexUBrUMMaNHpTGV7I0Gsh0BLCHxLBuWeq/FaYDLjPH6zdIWGR8pAmh
TqT4N5Yi8JZupFu439bW1H5Vfb0/FN1bUXTvhn50sq54x3nxicSK+sTBBlJGXsHRnON6bMKAHyFK
IDoevyWgAS3bhRoUZNEWqBE46FyBduHY1ltM5nfTYC+yGarWegstPJYyr4FIiW3Uq5lfZNgixYdV
IOds2W0Ni8wwxfONVye4Fv5pbIrd927T48pqdrFYfcb+mZeagIGVPMOtiBfJR6xK6hHmcOQC08sw
kSK9rJrnKedUmSXtuEJsIzsZg56dMqe0o+1r6ZjpCVKHz8G8bOGKz6AGX7DuneuAn7ACVH2fKu8y
1Fqs8QDSF0o9v7JQ3KMOh2PvGpnSL8x5Om6/mymzEXyJ1OH+XLfUhMGwwbWhAUnlp/iczA/4mH//
FqZRg+Yqu4VaG58BYNnXzk6SC0ftX3JXYGhxt+6aVr/vKQJNW8UayxFZLYe8FUQwebepNmJZlqgK
VkPsvI3+CbdB/7W2xpUGOGsr4trZGZbWPhkGyn34RovvSgX8zAOkm9skLlFZd49GrQ7nPAebC444
+u6l5Ck887sy2s2yK5rucUjt6Ij5MRwQxw2/eOQb7zNqcrPM6G8DqYSdyj5iN6nJcHPqIObjw4sA
Nj5Cng8oTdrmWr6QF5jdIxtrDHjlDJCCQRV+V0VqL4dR6c+ew/LupBl5Vbsv39U42MqZdlvg6uSX
7VMTOM4u4Fm61YNIewYY/U3+cgZ7AErL9msD+mwTzDw5vXW7C2lDJOLmX79kN+lHuvkVsh+eHTAA
Tk2dI/oDhHlV9M+9V7erpEeAoWyV/m3W2ea41r8PfZLu4JfGGze1+3cnTk+RBT0IO/riZOuQ12Qc
rzdobJlJrMjMGzKPTEOJqEEbmy8tX+Z68PuPQqVEiuTvawcsZe+Bz1w3+dh9tEFCLbb3XvrOTajS
gV6WcVjXB0HJ+aVESJC8O6beMl4WyUk1xbjNs4J8eTkrh97FQAPlp+/p5vbv2Ix/yCNONGmr8FGa
xUanAvv1planTdtGEXyiNHhI540EBnFLDmb1S44N72NbRt9FohhvVpUrWwVAzNqeu5MZbdgOuoBY
8AW4KhwS/SCNfhRqZS5MVR+uHRIN+6ZN6u2U5u1zYfm/5Awldg9IUzZsn9V6rUMyOBYIkcK9nsKV
jk7BVxdnickojonp+ifZxGMW3K8+Y73g5wQs+Ne06M8N/2Oa0Mrr/fwZUuLa2T4whUVhRtaJih12
tEWJ2Hqg1tOK+qx1quem6PVnvymtnZzXNmMzrQK11ZeWl/MdD4H+k8lRT4WlrALhZMdi7snQZ6PY
JWZVpnuf+tddWChhfwjVfucb5tu/A6j0qCfheNuo4IOVlEDUMic9humUHmUXqKeFw92fvrySc2JV
F79H4nlYjtybqTY5dc119HaBkRIAornpXcRY/qtvuCKAA5UsSlSO0LOY9ir7x7Vp676/hJSqbTg5
T0soy4qy6MLE2KtFhKzJZmQpPqVF/D5ZE49GRS9Oikcj459dgPftRk0VTm7zFGvK3E0cCSw1LYzd
BMCgZRZ66WNRlzzqbVUg9CS6dPFXUFD/O/hBhGTIlD5+NpkNeMrSnj4jxfxKqJCCdcmcGTHQT5vB
HqybXfOnqMes/EkJrCe/8VPz+LsaldY++5rI4caJ/ggkwD/1uVOsM2RwX/u8/+rGrf5ztMNlpdbe
tyIxffzQTO8a8yjcTr5v7GM1i9BcD9LVhBfXewHKWb6Bbk+APlX3XQ99vKzIxCP/UhZ701TDnaIq
1dV0RsiBE4z6HE13qpPhY6PBb8+EV6C7Eg0Lil7DxZ6l8+UVZadUw1xRseH5LcBSIzLGV3ZrJRPn
0KgLjB0cOKz+5tsQ8UKEnC3tOoyHCV5WVS6dRInO6CUgfCp0VFy1IIO7NYTJXCeML9Z8ldn2gRpw
/CBDstHmwkcAGHnxGZNXUzm+iWJwZ/WSZ9wljE2WGeC550Z12AvYMbvRvkcQTMZ8wH77rM6ChYz5
0C0ukCnrc4yehWspOvWz+d7SYWXM4vQse3KuNm+gWhPDAKFXyZaNp33wOSQuwdLMhnmYW9fprCkE
ghuE1NxXGqvfh2IuKRWgrRvh+DUacqQPx7mRV5j8+bvYBE7gi6Q/41IEG1BvT3GiLXPb/1FDFDxA
Mg6egsoJUNr4qgWacZGRJMjSBwchGZ9N5UbXTHcj89Iy8yzJewNGSBvhjfFCxoYk3KUohGNSRm6a
QkA+buTAfXSerLFVgWk00//8vrEPQTMEbz1at6lAXrXgeH8cjEBZqizL72POVhodBfMibDt9JJuL
Fg9L7zsCxJioIEl4ijq/uBledZVxFBzi9ZgUJuCcEJKujt3uPH+qjQbyC09i+bqxqy+RtPYeUKMd
dnXjwvJhM7XkLwDLb+5aoehQn8zScVWJDNmO2dYRj01l7+u8aDP7OsrGnxoS4Ilr7Mx5io0yyhVX
vr9mZG5/jULju1Ufa9I/PwI2xpBuC/2pQAloOyiltx9sx0fdLaRKD9b23eyio12N3U8SSWe1rfUv
Rlr88prwo1WG+NwNNeuFghilVgTmsxGF0SKBWv/Txwu3Y7HkDKfx95lCmAMeHtpukyU74O826TeW
8GTKwh9GhMoCXkGOaeTsRv2joaf2j9AFDgOG+7XRLX3N/pLTaF72J4Sb9RWW68H7PBUe/DFVZq13
0wpuJJDcpZdQHxNGG9zg2+uPitptilILt23imfugM9ItpvOI8sel+cWEioUlb/C1VoS6zh2h7Vss
rF8iNlu9MflfWVCKFRlm82j6lfbEYf1DxgPRkjQnD0NRTl/raq+8mIo4IAdYf42GSlkqoTk9jHkV
XqtKzReUGquvJrpFfApc62KzcD6EXcf3ZR6wDfsY6cJZYaYYInP337t6owy+w04Yt5+D/+zs29JO
d0abvX7GITYHWI5RFRhYfh8aieOdEblwMRsOWMd67rR/GjlBTrUlDPg/0yw4KlT//8zLQnZRRp2i
222kT1HjeGcXE+iwibInGSKhoyExmVJ/cEw7XvowHpFYVKudHE7hyW7VHnuTuCp/AuCN9/lskIFM
Lx4UAfYjGBegyDLHZFOKmQ2qYUA5h5pqqEF51GB/qHzjpeF/1VGyXGdKW+51nz9BnICZmOPkmCYs
G7z06Kt5d2tK9UXGkwHjpCLNypNRJ87FqEWGpAqfA0Dv6kI3o+lRsbTu3CkoevhFVr30ptIvnbSP
KfLq7Ny9AZHVLP/wTCSPPBeztLbW8o9uh9Zt9DHCSN81HuqS9Rx1Ed8b4cAjflGWqONZ4/p+s6bu
PNOfXlALMA5hnqkr3JuzQzOUzZIvZ/rs/CLP793ktVXr+cLmPIpRWJQ9K3EMyDJpyJnOXY3f9yGw
SNnJblXo3jIHwcjBymyOfRRWwJDi6SPy9ItKgvhGcqA9Kq5Dhb7Ux4/RNS+Bbyg3w6WsRlUJc5zZ
s7NF6vqxRezMFG60Vrt6OCRWj/XMoFqLMc6WXdUI1wYdG1t7T7EvQxa13yZL/aFBwH5XxAiRNOqK
t5L1YOlC7Xk20MdZee2gPZViUlYJa9tFKc1wI2IxnkNjKiHA68aDQbJw19gJdeiG5BP0HUDjf5oE
PeL/2RWT99aMlb+Vc/+ZJg0H/o2xglSLAXbjVvOml8/b4qFmILZzlEJiIw6XZYetRtWWOqBWcxfm
ZcHxyjSpjbuqfrYEXi56y7agVRTt3Mh584DsdpP13ojW28n75aBsQLsNe6sE2zNPvd80324OBuWR
Ue3HTe+pyhW70zxeBF84CLanybGbeyO7kFN2OhpXh3/in13dD3ctdbq3REUApnbgZOc41ezhiVdb
cCfWEyBDDdxErP/olXVu2BQoZ+x77zo+RrgevkZBbR3AC/hn9nnqSvec6gvHTKzOnOan3bYHFamm
9zQMlumAOc8/7zFiBf0/3qPzrd/vIQrj7/fw2LCvKrWs5XsYUd3K90Af03iv1RoeLsCuU1yiJTUT
RGPNPpeFcE7tTBAFUg+zrQuSpewqRdTz0VNCsvyVAi/DyWzoNVmjfZhVfbTM3PwVOBi75onxDUNs
Y1Fi5nHDeircxGaEr42ec/quTWXjWWA94wLoy51zgIvcIin7dlW2OoDSGeLph9Xf3XrU2lWFfPSu
nCGeclR2u1r/3f3nXtF3kIP16GtWY1JmGJjuRj1CPUhppb/7dxc12Xdqpdwln+OV2T0DqF/Fum8f
49yM7t/vJNdvXRy3t8wv/43DWmtuQMXEupjcF6ArNtnHVt/CSDSuloe6K4YjCOhMmAfkg/dzjKIb
5/PkixEk3SqeBv1s4nmATHLj40QUUfpej+hxLLS0BKI1Nx4Qg0selG+4v9QHUljI7WJXZyLpHS+E
WcTbrAjClTlT2GST2DAV2ulp0mC2scnSV445jKjLMUFD4gOYgAUxBB7Ucmj5j022b++VBq9tS60B
KCd1gV5O36Ayb6uXdmjtk7zXmaxm65TAHwPkOtBbA0aFv1aN9XECfmLCYyOTKCMKBv+vL8cpWCsb
WfHIs+AyxKa9NbNBX1d2oDzBTC8RKAZxYhj5RxzzFepcb5HEcR4s3NnZJazs7+zswoWJHuSbWZLx
hpdmXP0ONpHmlxA4PcfYi4J0U+SW3klM6PxU22FCck4S86XJJOImgMH/xKxKq66dN+Zoj/RIicxd
ORkgQr7r5Dyswpai6+u9CK0UAMSYfjfYvvhRPryafettDDTf946aGk9j6v47Y5oJjnKGa1j6U5do
J1Ika8uClCp1MWzE6JdZFYy7T5kMzH0LiIhPUhADj2N3108xWCFqNxtyLTkgaTW4ARv5WdShfpS9
dhzUg1qAS5HCRzIWa+InJqTafUY9zygGBbPm+XbHR7ZBeH6MDGY+7UJQO4t8VoL+pFIoovs9INkW
ckAyMOQd7tiGi8+YvHL/3PG/BrpNp1vZ2Y0TLLrtvlY36ATisDRTjewhRehpDIHmzXsVNB99Z6nX
6HcWXq0gD+XaaPwVVb0PNeUiY21sKKf7bNlvOnvXKCn0IvkKWm8pG0fVy72AIOoqpYHoDb+40Gx7
pw6oX6NdDRI8HsR9VP7h7HnUbnVy+BNIdw66yil8ovDk/2J1vy94XsliretveWPllBwtlcxAOO60
viv3KCpOZ9MGHTpZY/OqFhRrtbAfjn4H/0TDq71FP1zr/JVIonbhitzY67h8IPiUaq+92vFNhbiz
maZJe81qNJRCgDJ7OapVDUInlR6e5KifY7pYR+N1mLFDOA0V+rhDmZKdRVm052ZuFKFnx7RStrJX
61N7Vj0PIXIoDZvMUq8Av7A8qBwN7fv5UjbD8Ngp1LXHefdbBRSC74P3eVkAeDaHHjTOqlzLYqjD
la+X44rvIuh05GeQ0O+b5qWLqp2F4PjHGPTuCqmtiXy3rT+3wgehRxxuXblSNXfiWGUWt97tX5I0
FR+eSokeHpL+EOYG8lPK8EPGFeTAlmT2SJXFinqJqmHR6NMzNJf22YbmcNPb9zjwRbMcy5JFWynP
rWc1z6RWxFLPs34np05Oom2VyCpX7MCSRT46w6lRfJTXWLf3uKBGbxqwG2UGKoRx9m+ckvf4AReO
Z5XxJIWkY6/Ij/Lqs2tF4Rvk1S81mxmS1o5+lY3XQ053VcFh7k8sSKwPr+2TY148eynOKk3ljlsx
J33rsFg1XdK+JuBFjnWVBisMafr3bIzLhce2ZNWFRb8sZxWtPGNPWFpGspHdIAv7i1tC15oH7dHO
brrQoOPZYbSrCzveosyKriUiKtdCnQ4JTrUn2ZNNmZe3HqD7MXRUoILzrK5Rfni+DhZp7sm46fc1
B2XodGIgg2Jgq1l+G9Cn2zgsauhTz4QER7Y4nAen0mnfgnLw1mBMRLU252J8POAZNBTRXlWQYttA
4k6HqwFrN1+mVT2SJ8uc41ToIR/+Lk2PuAtUQN7r4ASWOUdSgU9D2gz3S9mXjd/zgMT9R9l8xqZK
T7sVpC6w/oGxre2j5SntSm/MHr1LW3trm3jRi6p7LwxR7aZSV9ayq4/s5a0etky39j0nfDdw9ygn
PrSdafOdEin8vTmuqgj21mavHRLfq7+oCHPM4driWDCDwVFOoRtXWrqokO04paMX7WQmeyQ1b0U2
tKWy72cslH1F1Ik1q83f7MQMj2ht10vZDdGM3wS+G21l10dQZ5HFwfQgu/ForKfey/aDgtLSGETI
Ng9ltdBnDY6wQ5KXglByaCArvXtbW8+VL5HRl4ew9duVMyjiwYQyusXdxtqopD3YDQDXn8LROedD
9vvK6Q+qF6X3sBwLS2xEq9m4tlb9rw6ZgOl1rsglXeXYCyUkRYA1xze1KJXHeyy3ynppD0BIq0rx
HmUzzsNW+1L0BhSBOSwjraqKrVu6I/ZQEa56EVuSRRYoe5TxPejulb1HapztgdVQ5Yzwf3owhuwi
UEW5ploVX9vOH88x3gyyJ+OymR6gPvhX9LHqtdNhg4JrcXK0o17LcUALkuNffXkpg37s8QmPxE2G
MBMgU0FxLTnKUWBYael9LwCen/x0IhGvJ8awmno9XBUdxnD3vhxS9eiHW9XDAsIYwuBjznKueu5C
dMX4o33tFM/6keudWLDv8Z/YFpQ7KwDHGuRCHKyk4awHu6GfGQ99D9q2NcOL7NllNyxjTzV3sqtb
Sb6jgGZDo+EGkhUVaQNO5zOiS1WNdmugwfYlteEXuG56y6oOVCXHcVLSaA2F6JYiHIEgq5DTWixL
Ci24jb0jHtFBApE0aw2BAkHOEtnzrbyrGoeTi4nLk1qhazg4bDQzPNdt/Qan2Lg5UFyXQV5B+J+7
gYthhWsk5kJ2gZsbNzUL2SlYyZO8S0v675E6jpd2cuMbOVTRFs5TBK/kZhchRcPGdtay2xted0WW
b6HXWg12284fKMhG+1jBYHtCVONKignQJ/uhbwiIwaWx2p9J0/xy62x4QanHWbul5R1HVDQeXIul
Kshi9dV1knc9sbqfU+euas80vpJea5d+ts5n7hNbCfUSIxm6kBmD0As40qUYSMPmUi9BARdWpgyS
OTvSuEpy/rzjc0DeoWH1CM8/4OAlIqE8oSy0HBpNeS37GfJBHWghu4kPbmfATJBHcOi/cawDRxop
9laOIiagLcA+jQ9yVNMyALRx/1RXklG5SPHKUrXW+lE1XrQQk1M/Jy5FdScZIB+7QQ3EngKvm5nj
1xqmp+KjVCPUTpx1t9u5Qle/x1Xx0+gc9Qv+F/GytvrkOaccs3JqO76IznM2KEJND3VQIx84MzGA
sU0Pbla7GzJR8UXV2SsFehU/h1Qyl/Kl5tcsBnP6rgXqzh5NLL9iqk8hW0WsjLSKDK+TT+DGvRFK
QEPBDKTe+OBCtYQo9KHPHdmUcvCvKTLaYLbS2Mq4+2uOvJQvqBXYIpa1QaK9P7a5iDaiGpolsPPp
sdO08TGerxS4fWzxRL6Wsc+BJIQH3HQl1aN58ueAFRZPeH/2h3/iIS48/CGiB682D7mJOHhQieZL
82YlnvbF1hz/OIFPXFZeRRI5LIEbTF6F4ovqvQ6sBHKa4ZfhQYXTQyaUu6YoFGS8UITXUeZ/oZqy
kreXMXk4n+z8uqkNdYVM+rjORG7jzDtYVxN61y5PnG4XR5ytND3Dahyw6g8Wt5h1KPQ4hbi1a10D
/mv3mZ3mm9fRiv7M7MeGHPQ8E8xosEhyqGlGj5KgbLQ/V7LbDmZyDPv09+hnrIgyFmDZj4yOVBdp
FEySxRHcM1oFPqvfUfZzLf19papDuERKol59xu5THJtb5KVKFX6hoei40pVAOSr/x9l5NcmJRG36
FxFB4rkt76u90Q0hjTR47/n130OWRjXbO7uxsTcEeU5Cq1tVkHnOa2bdynJWsGyMzq4o4vwzVrJF
5JvI9M2RexjBHFbvOjB5mlj1KjKRNnHROfuoaPoEKpKaWLGnD3pSf5dh28hrWl95is98F7IWnOtC
vPYgtoCSQFoHRjpX62ZQHkFbDog3VtFHWhrq0hsZYa645dGJeKuLxIPaPsW1p2J4mXTbzo+M5S1X
tuaHFSgxHidkdddoT3DXQcH0U7pEANq93Yg/XIhXSjscSpSu/db+5HNtbHWRBFu5pv1fwrFaB9gy
RNFrZrVhgGh8bIUHD2bYRMuOLZnFZvPIKxn1yz8x0H7KWWb1wns1bN3cyZGMC7ktQx89QH81GpYy
6MYiWvUYTCKAVebnYrCp3YnuULNoO3txBPlLJuRYnk0Tr362KvmmjHIKRjLoU7tcOXEAv2HjFJGx
KrH0PurzC9zJTMPdybE85HNGnqlJjcKKkqCFMvYVu+Eitdxdrn/ThNoePFaGRzcCEG/PB3n2Jfav
Ye4bO8Uatv81TcbSyftrEPhT262HOD5wVhSA6u4F8T7tIfLH7TCP5AH4+UbL5orwHIqAuCI7QqtW
Dh0HqBYi/u4axHX3Ynnd9yYP1O3oNg/Aa5XHqNW8x3Ry9a0w0KeWQ5noW4Pin6V3m9osvds8UC2s
UxJk2bME4kpqP+Zh7d5uNCi6dppvi5go94EJGsP897WFgNG66/POXYjeqZ/KMm+eepv2LktK+NhT
NCVLCCZVUz3JCZNIkiXo1vZB8XufpoY7vY0A1ZYZALo3Gfty1v/Jfp3HpvdJj4u9JkZsWiJhzh6S
O0lORJw7hp5XxgfHD61XdTD/FU+RSWEbJh4bd7TP9lR+n5wm2ckRuy37LM/Y36PXkXbFLgvDb1/i
cgai1902DugWqME0XOSBpuJ4gTjLSoFijgw5KhrBtymRBk+rAXRzy8jJ92sdx08XRe5g3NS6v+8n
s3DqZyfZzZdwCBB4q4rm78CCPW6CqTwIesjvGCCfMq3Nn+i8Rs9pou5Sv+nf27iMjko8tkt9ngXh
vll7UPC2MpsWNYhXETsXemjeG61nea8AN+mLCTppUdrZ8N6lSg3iBtcPnGXOWLZahzjwcBxprEsn
Qvsiz+ShaFLoUG1W71AyoEdK4866aJ6KWZqJk+7EBw/pwflCwH7WJdP1LUqbs3sJoabkLaKmrLoC
w1i0cRx9y5MA3YkENwI3NOKnuGQFpeRq/8PxlffaHMqXEuGFnYdN8aYbi+ld1GInJ2QJiwkWKMW1
p1p9MqCHr/I26ZGDfohHXztBfg4XehvGGCFWPCrms6hTf5/JmDdMA2uWHnNv9Ngyy1gZ9iiO98MQ
oWwztqBNq87fTiBB6VI2bGcQlQeWiyCDPCsmXz25OLQlubC/FXmIkAEOMCcrm9SnXI2+yXg+dfWy
BMZ21ujJPpQDgEqZyNg2LhR0Gq5aE8TXEqbfLZHOC8rabnlQ9HF/HkP/zNr7oR9FfJU8ZHkIW0DL
lUnJLfLK+MojNdwkaTLLqlvJ1VKxAY0rrEIdmAJXbz7IBHLU+dYIlZHVeP87ZpjmHg0v+4oEIiVn
X7Q7KKXhK4ABHcA5bCBbaUMEzRpzG4Vqv5LZVkejxDXppsohsDvlNFoVsIB5cjCg5lUhbiOT2RBt
W5wWF5Lbl/0h+MmhNuXDyZqZf303NEevWpcmi0KjnJIt74M83QKnrc/oEaqrRtfHZdtCvh7wSn+x
q/aaqrAaLc9JTi0idMvcDOJvpV34C9rmIZVkHwii48B2SEXzWqXxGlmOGO8NTas3rQMNokgbpEfg
0lWXwY/zXVo14SFNbDx4MyhjmZ0pZ3kog/H3WVvo3TFo0vU99GVaK6r3QdPU3Ze4HJqqHq0ojWrl
jzp4auIkvZESmwGhUTlUZ8j46PFKVIWdnCRGXGblUCLI75Ml3Pw+zDp7ObnYH5WG61xZBwYL1h8h
AHak22SMroALTyVf2nPoHjfrotwkEYJ5MlF4aC+V4ffSHtksiKj6EbTVyprs4HOcxnoTViFsqyTR
nvMy+y4ntBoSQE1aRk8VrjYHASpi7SN7+y1HuG++Q8/GCiL0VB06mLbYx4R7AY5jo6VF9X0pj01T
Q3FQ/Wjfurr32kGOM+ZsVBX+ahzFcFIdN3mM+QQs5AUhbhA3+kRmhKjGRa5/7e1eg4oy9XH4YEfx
r9qvm3MMte+VvoAO13WKjlnSp6+DmhvLVHdglc3ZuJ38NQs9wJz+rHRkDuaAJJ9rDCDry/acRdam
RXP6YMnMLV9X8UfQV7Ah1RY9vLjdG4kb4xPFofPEOdfw2JIhf0AGvxtCqh5DkbzomtbtG7uIlzKL
lH/7mATFSo6E2ccvTZ0gcvcuiS93jgv/nh6PPRSYQ3eqb+QXfz6TCbs2gRuPw7S5ARKpqiAv7i5p
2fZXYVbuNaVNcI0az9nqPHYXFMXca0X53qbeRANvGtNqK4Nyds7i4mLSSHCw12HbfuGzRn3Piupr
NZ+BdbiHs6yGncNMc54p83KmPMw38NLqnLCmD+YKGEXBZgncwD/GkZO/YwhymlTcqZSaFn6pIIAy
h3vbsU5qWqgwJhjGXZNhI0C7H1lbntSIHg2Pk6JYMwbNfM40fqNKcR/lKMkMA2WKPL4l62l2iEZQ
HFV1v3n0zRSKsqs/REGdbcGhJ7dhqeUGWLAhOQ+i2sXJiEVubLX7rnZcOMzzBfNBZ96SInm4LaVA
aNIub2S6krUmWjduEq2LuYDTOMP4YenZptFV8yXO2vzi5Il0x/k2+gCk2U2jYJyp+msPIHsP18Ja
ivkhUOX0oTq9/Z3V/Sbb571z9F0Y1ny5obRa45lKWfFoozu6kIS7GsTlstDi6T8T4XxF8R9XKLkw
VmkoNACKWYFpu2FCmCjQCBp4xR9sc8hWOJyPH3h5B8vM0cXJ46X2ViCyL6eJKC8PmqP9e5o6BBr+
25X1ZnE34bdA6NSEMsj8NB0zlkNgCsNl78e0DefYPSHPDFX3thUIqC/x+3CiK9yns1DMn8tTs3TP
Rd3r5Q8Hq4td4mY/fN9HjR7ba0x94DIsFL/GXqjA6Jt2Hg5WqPqcQEHt6XeL6y0mytjc5lHOp2US
3VEVXr2zYRth34KatVprcFHwm5UjGe+Bsm37CBy9jN0Tlg/dR2cpeI93oCdW6Ev563ssUnz37FO7
7qFZuAuZaFDPXFCZmrb3ebY7xIcBGc77v0YmE5Dm4E1sRDxKFvKFjRLt5HTx8su8CWJ7UXX6BX+A
ZN8C6p6atqKTVQGai5E6WLtqHV1uwbIJo4sZ1sM6cqx06UBfF/S5jPASUA3au4p4lqN/XZJk6FiY
mOfOl8rrb7eS4yFVrk2pTfvbnbQc46yxpsdO/eG1MGPn4IhJWdyHyMkovAj9vxtjQLzG/44BNxAc
HsjqEd2O99LL7EctUexHntwqeDa75NUyAaqbD609jSszRijKTFg0LRPB8sH3odLfxlNk7tXIgm0/
z1b6cnzo2++tmSFKUdPd87XCPNW9EpcU4+bTyWGV5fOfJ4c2ioPlyq0n8xSlKt/pSLwVbWQdZfY2
ZU4mMinHQarbAAIQhLtdLINzzRa1gcg1T+0Qv48mIPv7LW63vo9Ny6v24VQf5A+WcXv+KfJs7Jto
l4wIrQeLrvbsJdgibdWErbppvax7Doq0uCSNeQm6FmRKmdEe0YupPeJQ1+FkB1ystqpiKYcWSvrP
FNwWOrD/RxlKol5b+b5yKVENXfhg709IsfknpKEC0KP3MR+uaOWwP1g1PlWnwO7p9sipt/kyfx/L
K3NtfC9goELp5pYydLuvHN9ucQvAYykPiYJcFiZOEShe893RigD0pBM+TePl1urVqihYO67qb8pq
YhU01O0C5V4WzkgTLpok5un0R/12nMVwbyq5DiWKP0malvkFUieG4ui8LBulzA4icbJDP06/D/+f
Ma8OvJg181RvIM689lbdn/RG608WGDoBiWAvR/eDmJP3oTwbw4C1cYGJ5v16mfADf7hNlokmqN/i
Li3ZYqsxFAoUNZMhpi2PMQbSChx0DDcOzSR+dIZHy2UyTf2UG8VJXiCn6ap1sLSyHX9prarDjdaa
ozbEvw9dpaiIaAgcKG+nAJ5BPQpzX0c4EC3+z9Pv90CeLl9Toc8PeYJGiejbd1M0+hG+UbyMQq+F
jaooaztv0Amds5NBWV0HdXrWkFReVm4C11lUw8GGgHQw54M8a+wxQVPMEmnK9iLmeDvX5PktIq9T
Y3fARXyeccvJy2Xqnr/dTU61y+pye9tU80OvnT5Fr2nP9WDoe32ogk2IItK3KvprCtXgR4koNiih
xjzCnlYeGoVPZMuW54fr9Z9wW8WqsDzQpK3enoWD7ng32sWnjastunLUiIU11a+10wMpKMpPahst
dnQteizztEy0R6su/BdH9/+ushxUFcvqJnuw7I4VTguqtgl65aUwEv+AN1YCfYlhAjlwxor9lKMx
0sJHuzW2mW57aGPgImax1zXHcKfriWpdBb/CwRoHZAVZvGmHCvERfSmjt9PUydYeeiHHYKi7C5bR
eDyYw/BZ0jBYTpiNAmf17Ze0VHYIKY2fCEJCmEg7bSunsXaftR3sN8xPvoee/VfkTVRsE3qX9dB+
CzPazIsoo16R9DYWI/0ICWacDzJ4O8yXWGYW7wbNO8uQnCHn/utaeetiHNJDodDbhkp5oJOcPQ+W
+WEqXvV9TFt/KXTLvIQWLh2D1TpYXaGJKLNAt97RWq+fezM3D27uTkucUMWVYmp3zpJZQxse4Wc4
YUpto793bPiDvZtoM8/hPjSHfc3baSWHlJLR2VPz8ZoBUXjy7OBZxvEwqDaI14EDiqNntKqxTnFp
swCDMI6g+d1VqAvve45cmV+KH55m16umRAkQu7v4CswGgMWcCN16AwC2++gSLGGimA5zyD9hEbKQ
BK4Y/kDODA9eI+9OoquTh1bXtUXWU52jTf6jw0PwM8G7Zd5j6wn/WQ2ISnaM7VNi+sG6omb8ofCj
gtz6SCg1HDRXw+ZHAyGsxTysjVCbDhhNq7ezwfbm8ieHTp55ndgbwTc561/hL7PmoZwSNyhgLOTE
+yXy7pOeGYhjNXu/y6Jj1XkhlaA+Aq3zz1CeIabsgSz0SojAkWLU+YKWbEYv1Lx+mem18sKOlbq8
kR6JejW1SQnTj88kuGK+tPPmQxiGg3Fkik1on1TLNgt/RVPL0nRO4kZG793LeHnODmByrl4Ck5yT
MtT/M98w9d/zMYp9devRp1af6AE9miBDuouDApLpQen/CoPMuyASA4JQTdB4HkcbtsKopQ+3YOz/
lFOUbsKjUE5B/Igp+AlcEzAbUpaMvvrC5FV/tDEbRvzPTq3T0KpiFSLJsZTDFt63u+la57n0wvrQ
Vx+t4dfXJlWGhzZQhwezdOKlNwBevMf6HFOFdkoBAc9TfKXMvQWXKqxKEoT+TBqPlrNQOsqE28aF
xOuBxL8JI1FWiDZTT4nJjEaXbm4g2JnMpkNQcVLQZfOhbJzskvSovLW+SNdfEvdsYlnUa+bJwlE3
WeVmJ6nrzo5q3IvM+5Cju+i7occj30z7Fr8b5vxHvNSnzRhG7iHJ9P6Mssiw9io0++QQtYMB1ZZZ
s1yeBnQS186cbvmdR1r+iJ3LmferzTpQENEa4/F2D5mpYg/dP5R5F0bRegs+c+abPBNFad3Opj9n
9+z97P8+r3GniUKl7E3HbcjOyasRxnrEszR6rno3fUnhIwBUG9D6cYvspfEdJN8h0a9l1tAKtoO+
/6sQE1KMANiSyhoP2Ri16kOm1uUZPa1qWmNYi4+Hmp2bJipAnZbCPEapyQdknLw/p7hrJbRnZFad
47mrIcQS5c/e/LH35y9AOk0vgRvrBzlK4GM/pBgC7KxIekMyI1P8AvUyFpO9yv4w7M3rDczaALyi
VqxfpQrHINitKIhRgLgqwCAPeW9tEHi6yePoDcXZSNtWlql8KgCJMZ79Zooo2tJPZ62TZ/j4FRAr
ghwcqGuDzMx9y1yP+N29WSl+A3MrvjALWsS2ebxVqlon2kX4em/46xZIkvJj9cwJNrzRi40UqKon
0NZfslDyi41UrJLXwmbEFGFis5MX0JuHrCxZr5hoAI3DLrnt44dIQ9pP5A/KEME36/EEWpi8Gqg4
VpwGpcvpPLZsmHc+KqT7dlDfBM82nImKdls0CIdUk6E+urT22N000U/cDheo5Gnf4VfHK92s4wv6
KTgGJiHes9bYf4R1e3BqL/wJ0PjvSEUFI3WNt1LT5kdV4F0Cu9kUBhsHOUpocd7iY4N3sgrybv0l
YRX4BDh5+H6fy8oiO3o3GLuiIRijh8FzPVLqwZunW4pRgAMtxv6QdAI2wkyBQoYaF71E/9+ySE1X
e5R18hUI1o+6zsqHph/Ul7BSV0Fr6O+Bq3bHFlX6+X2hv9N6S9cVYm07mc29Fl2okzNM+hsSW/26
yDt9a9h+8d4ATF7EZYaZQT9Ry9IB/WRh9Fr6WCK1tvIQZG3xrltBcyipKy9Bg1hneCt44Cp5vYLy
NRw8pQk+qgkSGwu+YtAVwC5Ds8bQqPiMsvpDY4/7mBT5cG3zIGc1RByqMeiRCJEE6O2IIhnqJq8b
9eJDPLqdBXMs8kL1ko+oomAQqF7+a57M+r0x/fc8VHTBtFAGyaY+NRYjousrnoYeVgQYoFaKCK7y
bHCiYqekaEB/TQg3vXTTWYYnu0OpMcjtt66y+728XETUhv4xmsCUZ11NiOeFPM9QmEY8wJt9FW+q
2J2aN6fGaxEjma0TpdniENbHfhb+bJTMfagdpOBZIBSfVeA+WJah/+22tGKDMoVkhyaQ4VbuS5JN
LXJLQXMGdlMcJjHg22pEztJUsR3OBUCJEH/XvaIk+nVMC2VpCaP79GOcN2e/qRGFf2DJ6jchygnA
VjA9uMgHREEfIR1uoMsdVEW0hn/PikKOjSYzgBj/dMe0P6ed6eKABiEFXQSAoChAPkAuy3d0mLN9
xI+isN+H/JZq+tnm2UWqcmdduDMg/X0kGD7llf9Tqr+EY+psjQBMiLRSafksLes4ik8yW2C2CfOj
fy0qY7jOF/G9SZZgL63dGOjDA1uAFiN0FanFeTil4fiQ4zV+KTv9FhrmkIynHZ3H2sfnS84tVQyO
XB9jmPkeznwPOVcmWSzc7qE5mV+v9QrQC/SF35fGgNav4/QryX24doEfsJT16qllXzcbjw4DXep4
xK+g0tWT6Rb1ehgyZAc6XRzvh3Z2stNBS5e3jBzLtAj2rttFt7n3cNmnWKEnVMLyKo+fHLxKIAcl
0Ya/FVU017Tf8ay2jwKTyicRFtODksQLOZIXKK3R7ZPJ7W6xmhXMNgj6cemFNpwE3HB2pjPpCy3J
EI6os6y9jQFfoQA7oLuHHzRN2oANrNs1P3v8tvQ6L37o1PCXOT1GSObzNqMt8k3tmNGb4XtvGaXs
nx7mzmbVuu9Unps12g3m0se4aTO5wNXUxHI/I7PSF95Q9pco9bvHNLR/gHpzP4H389jztfjoKghl
OgVL4KB2P61Y/4CcFdJNQn5ZTu0Rucdd6hP4h8m/3LAQr5F3oBA1mOaLjazcsY2S2dOBO5R+gf2q
iMWD7lT5NQrgCcmEpo/l0p59aj2gT89arD+qNS1fO9MAUPAKO4y0RsGVc3Y//D/EQj/HhNUMs8V9
cpiNHdyLIer/Od5vKfAIyHXqQODvwvVUaGIlMiQNpy7urmI+1LrZXo0wdaE1gyY1lcgxFzIYsFpa
6kVVbm5BNg+48cTmqdMHCuJTr555jcZvulm8jH40XpEnjt6Q2NxHKIw/qvOonuJlyZ/u2WyRc1rK
mEb/5hkpuaWMOaIsdxnWPjCfsEifb2ir4XAFL/4ib6igjwf0AVcbeXWuF/bRUzDPu13uaemhrFFc
kZfWoyfwakVa3fTT/TADtfJO6CzGxyClcIBlxiJMDO+ApllXVXX96qqiWwvPiIGMMiUeH2i/lEth
+8Oqypz+XOXwjW9ncjgfdB3LUzkFpva/s8Y8lLGs8nFFTbBDlteaIBC2nWnjZd3iboCYQL7zJ9V/
lIdpNAGAlaVYF67yO2ZrJi+tclQp+BCTCREmw7LszP4CbfYvM538o6bEzqM6H8JILCrDCR7syrSx
2HZQJLCGnczdZlVNux/7sF3cLyoGx8RPuxarCBLuQ66DnwIJX31kkw3LGr0jpfbFg8AUUobjTCgb
VwQaFpnUc+FDKxt/pNcXdNMx7Jz2WkAge8lsw1nScEx2MllmCsKDOitumaXxrD6UCdL9DZZUS8fS
HxSNX0rODQsFQ/o07bdyLpqA+n7UFRA4848xo0osUGCpsDyqWTbroXkUCPdtukT5Lke8rwHOfT2V
48LSdJRpHbH0OnZh94PtBgJ1hz9BFGrgh2sJbIU59jUtg65VuLM0lPr7QqGUySEfm3/dW5mnyHlz
fEhFd/LSRLvQbanPGKstAsMSFxm6xeckb/tu1bd2tfqamLP8cRZAa9OzvNQVHRfMca1Ug42NZNZS
Du8JOU8T8YlWKK3Bee79p4JwBhsdUB/XBAAQ2v7XqtTKmXLhLcrUKyjvQcCr5+K5WqbRQmb9Ftpd
mpkvqjn+LQLEdsYip28IvYj2QDi6Jznu27o4jRCg/0RkWB6q8F11c+9pROjiBfH+4UVHk44+IE2X
WB9fgMdNS3OanJ1M0rmwN0aY+ew6uCBT9OaoVBOqRvMQkErxmI3zloSRPHQs+JwKa5gwho2TJg9G
mYrlYObKt8I2N3pj9r98zC0y1EneK8ScUFuo2aeWED9Fi4UL6r7li5oiBDN2drq0EKfbTnGJda5V
WNZp7KjsQThl+SRwcimC2D7JxP2APfePpKyKbUpvzd2ADhq3jVN/yhk+XuRbzAF/qqjKd8guzne+
nct8WwSnKJ7i/f1+zay9Ln8QUvYUCyL7bKE2tlRsVoyqH7RXM9ea26EMh2SJYXO9+ZJIGwuILbaJ
22ZwWKrLSwat6BZI0Ivtl9mD7SYzRaPaCY21VxzUQNMDhPt4/Tc/WVrTb/jzM+VZXYTvBpS/W/w2
19C1B6dMpsNtKH9GU3bIETj1MUfndhXwuoUKz79eJoM23/o2Ev73m8t472Gtgjri+Uu85t0gNJOF
xZ9/jJwPeAqsQEkdhbd70l0c9ThZVnYNk/73YYKXfw1jf1WkJqSVOW5rqCgEk12sWfaEK8U18vlq
+0V17HETN061HkbDelErTLfivk6XMquFgXXG9vFTJtGYHp6qtESXi6kzWfYFBd5V3tG2D8yBUar+
lTt6cZa53kW/zW/Qs9WzsljEyJl3aF6GPltXUzkiXkgvt1URnZzGfitj8iCn1Ah08lUBFVN4k4+P
R9PgmhjAZEb/SYbuB4Te+DV7RJYV6mdNZWfX2EFqzw665zS1Opi3Q7NIfE09yJjreB3v5NrFfJwp
QdB2z3ExrkqwPw/ygrgwKDsl9ABksq/7dQzsc2k0qfg2ajR9hua7N7gmmocIYZtajRuKaV3hhbTf
AwMW2ORo6tlAQeQKoJbuwnyBn0y/aMaWTwLF26Wjjs8Vr/hjJZr2KM+sPv59Zsxn92GoogKdjuVW
xmdc5abRzJ9uaXogRIwy2LIVfZHz5Qx5N2FFRrGgK8DRHSpjO82Mqgwt7OcUCsACLIb1Eygbns+d
+UPHGRu5PERgXbfG8heYEI0E5jZaXC9kNSR2Y4RG8AyVc9HmR09VxMMe8bTfc+V9/8z9ct8vc2P9
RMfkkuZVd5pE8PswZJnbLMpQRY9Jpqq++8hjrd7+K3afHiIIfJLzBoDR+7DR2fX9c6/7rTWl87ai
QF2/i1G8i0f04DR4d0jaKGhe1ZV+RoC6e/c7SCqEYwxIUdUowOnNCodTj29N3/TttnM1+52n5K/Y
m10neVu/IhO1lLOUQeWrOKjFEolu+90eaWGCXmDlFpQ4aQYKH7oqK9dxhtI4VnPZazggi6zZVbPW
5uHUTzXrCcxl5JQ6zIplByOK3S30luMgT5E42hg+HXwZ80MEbxa1pyDXWKJ/uA07b7g0eorwZG2h
PuFV/sew0a0p/vC9cDwFBpzHOkvjjwqR5DXlQHsnsy5LYFxaxVOKJsFjOn+b54u0NsWgDcSSBhJr
PlRlZ+wNqH8yFHkgtDIcwc9QKtR1VSY+KwUeWrBVe77s/rQIENShl9QFF5lwZDaaRj7yyVrGmwnS
jqLWyhZ3X4XiAx1DrxXmRmtyDzzLHMw2gD+NVZx6+tFohu6qYenhTugyQd/r+OJNLgAm9ZgFVI1k
SM7SLau91NqzkHkZahrb4rutug9uYi1MD+CSUEP32eeu4OANsSu91n3OWgfgiaEFS4Nfch1B6Nx5
FTz7cmqidR52/gs0J+vsVf1L0Nj+iwz5lUe7DvHGKmlfgh68aoIc1dWD86QkqXKAihdeU6NDEK9E
v24ZpXa9uY3lxE53o02RBxlKwVwHBzG8ymv8hMZMUxuXLoJLshuamcocmmeLPwhFG8v2Fzjn9mgo
cJm8Qp61Rtasai1Fk6XHFHwh9CRihy6SHWAaOthpnGyCPjbPbk3DMY5e7TocXt3hF9tf5TnMuuG1
Chw80QP3yRpF/5rXJh2o3n6UOZOuTqKX9oO8LEVc27cdb8+rmL5HPH7AWVOPoRJ7j/rUe4+Vvuyc
DkLpPPDQPzvFVfWs2K9WUPB39vwBikSnH/vOQVE+qGFmj/wu4GKGi1Kzwr9BYmcMrDxzPYs/cGNd
3aE1jVtW7wOfD8D324R7PHSidaMB/mXzMe1/dyVGP6ViDAfW3vYTm1hdQXHlC13+vxJhkU0XVfQr
t3eQI8TMqr6dyrHf21hJ4y6A1djIN1/NrRg4IaTjdgvVA3+vrkMK2lb0M5K95sVXFUgls+FeP6Sn
PsnzN1zV412EMA64GGdEtb6lOwOwuuH9sRK6AtI/FOgBWe5ZjmCY5Sdnyt5uuaFqnuxixEfOtOy1
jEGje62F+/AFNlGkT5lSlmcJn5A5iZq4naV4Uavl+YavUNMKDSpwB3cdRSnBODTJz9jIMP6cX8My
KeNt4z318Bb4L41RMpgxhz6skF0toAJiNNdjJ1v/BFC50QBvvXp9lz2lSfyvUc5In+FFMjfPbJPo
e9KjSpMD1cEoJasWlgf96OvY17K8WrhttoSlFh9kurEzG2yQFm3TPoJJFg9p/ejOFR616Mb97aNg
u+kKi8vhyU/T4gmW4Dmd9S8DtzP3fpbmq1HUxntpI91SQ88FjITuZWXpx6K2/S1GSD1s6LQGMRHk
LwZOABt8M/QjTlvjSTgCVjE7j9c0qaJFUxfeL6Sb9WKs3qe8oUsDwu5JCk3Eb5M1pDdVCgpmzq5y
dHshU3LSMPCcpZo07UzLB2DQmsGu6obugYXdcvRU+ylzfQfZEddfqyN+a55dO7cYHnBdVWS3Aahj
isml1azkfHmooEl5eh9vJ0iiB4WHZVanyLOmVFQTL1Cu0JCbl7iYHegMU91nAQ63vjeYW8+iW26a
Q/WEyG23RqQHfZ4wbfGsN8OT1vY6L62029fpWJ+mpEm3DTyO3ZiqmUd5VlF31viY8R10AKoFqEEn
TYlAs2euc62C39AgJrHoWzc8mlZ5MFPNush58pDKKWi8LxqzMrdy2Fp1sMl0RyymtjOOus+2Wp7J
g6obxKoSZtktf49STMackC3rrgwrfas0uQrDOaUX6dkF7G17KHdBLpQrazvlija+ctZpWlWO5e/D
LgkOZtG/VUgLH0Cu2ld58LW2Pquwnu8hNfadKxYcVPS86X3meeZGbM5yYN9jjZfSonGhVyHn7FOg
T062qwZ/ubn1MzKs9DPMhYn0XyBeK7XwsF0S9WyvWK9d/rxXPnbR1lCiRyAa7RkLIBr8SV5+i635
PZwn/qIsESrtUUrSfQptqWkEb101GquqaN2LwIxiZ3gzqBXMwQUJ22Ct6Wrzqrh1uUhH3f2rCkyq
U0bs80AocRxzzp0Yt33RQT+MKpdlreG8BW5+Qdwvf0wGSmCaswXy774lheJeizx+u80JACf5Rlov
5TCFno52eJZs5NDufWuZwjY5yKE/ib/KsnF5xHN7BzReEnvOi4siwZM2lHurqZw3Uxusk6XEMLnn
WWLSlWXpxfkGU2RXW6VjBFAIxWclatMLupfZBb5neju09OfoZDt4ff4Tt4Yy2XSDBzhGo65vRA0w
0sAJ9xpE2F2F7d2jijMOwNvO+KuFB9N2xS90eXIMBqDgTporNg5qm4eeFd0FKFoLugJz5KnA8NRR
8l+dE16pBdYfLk6Sq7DNzXNZKDEWfDp2MZi5v1gtVhpyrhnAn0ya4K/MpG/PV7mg2QtXFCgvTYlZ
5D3raJhEvF2p5XXjj2AmPpd9/gtpaP6v9DZ9nRQMmb2oNbfo1q1No82O9nwATOLSqgfyfCz15HdQ
nhkp5uwLecpb/pzbzrSVo/u8+20shzqT/z+cndeO3Lq2rp9IgHK4rZw6B9t9Qzgq56yn3x9Znq65
fPY+CQYEkRxUlbtbEjnGH0r+ftWoup6RmFz61r5Nvl5afX5M4o3tZGv86ztcJ94ubtThsRdYibLk
+TZTTnmCZho9du2QrNpFr76wC9I3UB2gpM2V8dnJ4TKgG02huWGjGWXbsZ2CZwyoAFeF30zAJU9l
GONA17X/vkIDl+Rkup7+2Zi36sL1PFBtbDLe6EnykMYGJGp7MN9MlySMaqqKsGpGIAKPtRTSujVv
oyo4mnv30Yz78//7/LxyR1wU0mcNYv7Zw9/mnJVTmu5UO8ZNDftEHlqIDclT1RuGoDBaXa+2PBrY
kTvxyZUhKk5FiMXk+S0NPJfare7YpNqHBT0QJ63FPdtZcb9UmYN+IQU1nez3RfWpUXWIBFZKc2Q7
W1cG3wamuUAkJUI0fIjT58400XOqFtDjeZ8+V4GTPiMHY6zZSpZ71acOQ0kVyKWm0hbdXd271anr
/HEvymB4atAqWQ+uMD/QuTsBbu9+4XoB96ypv9ot9AA3aMRT21nFvhs1tv1DXN+lvA62E4mEtwxh
+5WRj/NP34cQw2w70b7h4eby0NZsVOGC9j60wAFWPH5wLO6sR7IdfMXBtr84sXlnDXH3y3Vxfi7D
6lts+8gCB5suAZmUO7HOHo9bbMtb+t0BO39CJVqgJVonxQMKbUHCIa4xKgzA3hyaxCjPrOpbuG0+
nNcCBa3UH5HTj3zrAdB+tp0L13922XPyM0ub96By51U5lPFH1ZdfeECnP5KiOwRCO8+Unk9AhsRl
MHtkvvTmi8jT4IyihLjUIAyEl6NC6I5YZnpt9wV5h59WntmPuh6BHKuzZBV7bvfF0/wBZpxP1oXF
+idN/6zCmwZB7L6Z9nYYWVvVhUP1cw437TmY5/4+TUOdWilXHpA0pxraaUcev9uo0fleDXqiHT5A
O0jq6YsbeBJPE6ZfU2BeeE7wnpsGHTZGHf7IYsSZWlL9bxSmBCLg6Xw/Ayw8xmAkj6OoBjy2NGdL
dsJ9xJrYfeyliSuCZeBJ6VIHONnzCiE/3MRkRC7EciwVwcDymq//nYL4ra9OB4NXECrXpUZlyomW
U+kC7299THH/OgvBA//dN4Z7jzfOtARfQNGeY1yJf3ogsHi15h9eiJRZlrrlI5wm44Avgnso3CB6
jDPT5S97Kg84My/rnKz0JVrS+KJ1Sdmubm3Jj2RFGMQ7kXnItP8JTEuTQD/D8YpC87CHhqaftBHe
YlDFxmvQ5c4Di4OLiG0dbdP2czSQGwePamAO3XzUqYlQiIzkJWNg56V52EjWxjGemx+tfKJpTRfc
DV75Qz3f7DwJ7lLGNGyqAMu0CPlHVrcji5DtgLNk74FY0m3ciHmvmgPahBvTq/Ij/lwpWzf0JjU/
N1BRyCgVq1NAbmzUTLM6IOTyJIpAB6Q0e6jee2+2gWPX4tkvYao7L/CLcv5joj+rvg5zzX0+9PlG
jepL4D/KCUXaeava6DFdyhuDWlJbrgf+u9+D4DV0C/QU4FCtijYVz0mNGhEUuALaCaFQJ0FZwmf+
E5qZBdSS1g6ebb209qMMjceQO9eIT75okrM6gPX/faaamRYn51wsoBZvMYa+nWLbOLF1ol+FGEL/
Pe0arDpvM9RV+etXlqT1Oi41ARotgu+sR29aq1t36lBMIcbljluEO3PQbfCiwrpj1u9hFaP6/IT6
B3XSen+bbAdZfTf2n5NRmgAsGE9bVTAenc6z151s4q/Mb4as6kaNmpmR7TEn7LZqtDMMVheQOnZS
t+AddGyOH6/X7a/Nem42GkZTiMbCAkgsTFiQgXN2ftkb+05HAb2xv2aeLNaxrjmy6cEOQXY7tn1v
iczF8EebLp6VTmt9zIMvem6AFMBgY9TM4TxqfXKZUOc+WI11r1pR4vftqujs5KLalTzD9j1GbRd/
0BK/Bmqfmo4iTXRSrUEkrCzVqShHTFHMLvd2M77Hq9wmZbBRQ+qggXS8a3Gz3WgzyuIhskAYfstO
Nbx4fXw9m73eXwVF37Gb4QOTotJ5wCIsnDc9nsugv+ezOgxY7Va7BdGhc+mVoL8C44C4AjGqT8Xo
bVzvkqQWkHVIXvIw5k9Syle4We5uh9xw9pFUuXB7/b2H3v2YYTr/4kUm2qd0I1xXHQ0EWjdqUuW7
5Xr0KEGr0Sl4WSD0vRfO0F88r1rpqUOJZHDNt2nyF+gqKG/cmmpU0VnVaBUYjDrht8F3Bl5uXbeG
0iw2mcvC0Xa08a74c6aaull2PIc6sbkNGLoHytJ2FxjYFYCu+fmWllCpCmyQTTQWcemWJA+VrlAH
NZghdKsGVcuIKddd+YYNqhuFWWTnDl7gqz63/dYwfBQ4QP294ukhjq40RFOjiKuFj5FZndSgOgCd
33iGNz1VCZo9aRzzh2GI9FxRNEGS2H+qQ9Sj7CC3oNb0zntizjIhbD3FIhZvznJUvahzosVLATI2
I+fdktI2mu2EaDIxJSoyfQ8Dt9kusunnAyK1La7HahSf2m8Y0U7nZLaaizqkJTYQmxIq5MUIpadT
k+1r2XKXTNsbHY5apRgfO3v2HhRVUbZ6A+K4YioOLS7Bk7vRC4RwPXfUNoh+oXiPHdNlgDzO39JY
46zVPCvZGSHMu4ny7mYswnQC1yxTWzjEY1YsFfr6vD1R52rf/ECuHMA4b/Tp1caNHWkxUnp1nX+O
B6CwyFs5+EOddQ/kIEaspAoXZ1h75pxvINo68OOrI/ns4CeryutJOJZ/neANyNv8I3RG6QxYjQVm
g+RlUldDNEc20Qb2TgVUgaNZju+4vOZ7P+jDJ3UA91FsoUvYGzA7OCa7Y+jsYxeQrvgT01h9cOr0
/LND7v0pK93wSaDrct/E2lpd5BY6YQ2GJnz2cAs1K+M18UR9vn1orRv2Sp/z9KD6VKwY5WqeotFW
XU3LlhJm8RDuvJhsVFbbDZjwboBQv0ToxPveuaAAsFtcD986niXrqZGOOov5dfBn96cuvgZlA+C4
BySqhXX5ta0XrPdY9r86OnpNddHDDETl6NjO8FJbX0q0BjUusZ4TvECa8VZljmxc4EV3euLpJB/q
Vy/vk1+63X2EAbWTCe2RjYKGGxp0eQQ9qeRJpHieAyH07WHekMAyH/p5XmeJhivLVBXxyQsSFlKh
htkYTy4Q6KyfsRFM1nMZ76Okmu5tmRluvZb9PXYfqpXI9HE/TP2xlhzAofTRS5F9sxE12+DD4L8H
idSyNhOSAB8kSXhJ5cZ3dj688sNaPOYAMk6DE4+7oG+Nd5RKHrPBKh5C5C7Ws8HDjPdAcTESL30b
fCh0RVd5x2nUM2BVzrSJZsvmL6OgOWHVY2a+2KpR1wdo0CAPBiw/FltM45cdGgTipBeYaVRlpT83
8lAlcQmDkX0Pys/hxpNSQjA/eAq4+tqk/PJsLTnyEwkSOHjLsjSXTTUQou9plkLcucOsP0/m4p6q
DDslFVFb6wS603PBG3u9DEN7UN2ot1PBMX+pKeoqObf/boRafb2yIS8fOf6jMIf8TkWUfj+de8/9
fpsUlvB5LA+xv8iD5xzGeX4Czj6sSQxG3PSZeCqN7HuNlP3HOKFwJ6pUu3StG/E9y28gfaaP2Md5
y04HcASJl6E9N31V8SmeOKwtZ3c7I1YeZ553nqQoOnXbQaqY/zkdKr89IcuzSqYWGXMVeQu3DGPZ
T5X3OpsABxIPSyNsacINoKtuk9ljhz6ScjZqGxwXtYG8C3GmZoEy6OsvGcDTQ5jl3oyuIn+MOPyi
Yole6swKJbTuqDuad4FTQjHpdUGlrv6Rpx7wgIAfwQrdu8Mwfi3xuvjJe3MFBcIOV0FIgtPP0m+A
EqbVgqTwGxWjYGO1XfggohpjH9HHJ2d0vEtJdnQ3zfGu5l18sqWaxtRn80Wd+dHknXwHlYH/7J+6
smSZjMr3yp9sc1s5QE9nBJLWrml6m94Zx7tWHgJukBmOGqdmhCBkYuJkGZTJ1vZj840Ek7MLnAbD
TJnEsEt0QslXT9fRobR9CkPJeG0aUyR2Wto1qGNnKCDX7Mhnf3yGIvI+pUH4sQT4jusuOw3Ty/N3
3JR2ttaHHyHmziSZKabXQ3EYZKhxGjrL/cKuGxglm86duoAsy3pm6b2Z7ezjiJ71G3UB0NefRwN6
I/XFFxHkDg6jvn09DKN79By9Ot261JkVTc5d1ZX5wW26j9vgX9OXZFhWo8FC6q8BNR/kuHURA8n9
fz5ORVF90PZjyaKZnKpx1GccxKgmIMg6u8VTUmd4sGj1B8/v4kkdlipPLro7P966cpbKd7OVHimF
ggBD/sGBqY3EhLyECov4HT8m5XXONaq2t60TnPRu1j5FaeSudame4uuh8TKn1mOA4+IH9iU2dmVI
dqX1HL7XQ4wGFv0ZJMNtMOsY72jL+Dl3fgpkXcDMrye79L+gLdhtwSXUx8aOjc99/xj7pv+lcvAw
DOEF7NAe8L4UbbdzDKTEENuIz15M+jhDGEgKLiSv09qWUpbqsFhTxpu498+qiWKivtVwqbGrDMVV
foPqB5mwSFt41dIGRL1dAB+e/9WnAsMWR75xCId1tkTlxY0bilzy4ORB2K1UW42oTmjiyGmhbAvL
hhg1oA7Ct7dWiJXQLVad3a4HJek4mDl+mXKm6r9+hIozg248D+39tYvcO9tZW7PQKDf5Lxmz/u8P
U1cA5xfhlRPXmEvwS1NXUXHlMOSbaMzGrTElMKBq96vldNbbXDq5aqlamGrBff/K08N6o7JUHCu3
XlNQic+xIaJzD7/qrJrq4LWJSjYzXJTesJGogLM+mp8Gv8bdsIK21oip2EVBDv9B8tb02THPWMV8
UsC2K8btX3A33c76XV9K5T0Ff7tB3IYQysrULIekXKYLDxeMsma9mi61G+sraszYT8oR1ed6/nRR
zWIOsh4PQNp5tjg7rHt+qQF1UNe6NZdYNKcRo+23cs7eC2D43+vBQ543mn4mpr5P4xl/pn4Y1/HM
v1XYYVHrocKpJfsZjCHOmSiKc2dQSvESsVus3H6ySo1yCZvrp3SpkqeYl/5sO4+3nqLK95XR2HdA
Brpw7XvGp5LnkzJdWRt5QErbhzqIsqf5YGl+c2g0Xz9GSRfek0XPt3Fclm86NYhVVWB6l9r4Nmhi
E0dQ77hXE+xlMDKKO61/DyeNZ1xGnnIa2+HdLeC3DKL1Nmo0DRN3K/BS36nmGC5izYbWXxmRU/CG
93FxWJbsrOsZljDy7H/sUwOOnKHOcONYl+x6jv/jVBVWGnWyCfnZH5JCzzZQrIy9QjfkbZKd0JlA
l0kiHhynK19yjwqIm54SAw1vQzt3gc0dOMXuCdBz/N1NG0pNKON9dgwjWZuLDQBxRgNzniYoCWB1
VqbePIf8etbUR0ckmqVPmajJtCWYPh6GDtT1JA9GG8SUxpoMyTO9w/SSbW1OjuZi+8H8xLJ8YZlY
bLFose/Heqj3saaZ61AsDs32QjJkeRl1b37xeyRX9Mlzz6opUO/cu6HAxkCOCk3sUbXu0Vqwkvuk
MoBKdAECthzq0UuOM0XLleV3/HfspK63WY7WnR/FwZMKNKWGbW413kFNUQNxWp6qNrDvVAtnBMoN
iDCoFjrz+Z3hVCDnsua0JF12Rjm5ofIYjnfj5M/gLaoYN9A+3rKB858zxFGQQK3FWzqFiLNZafnF
H7ufGrmRb0Oj35HKnX9RpgHf6TsxuZ+tnYTotnoLnJAsSH5O2vgyVyDSnDRD2CxqtE+T/O0s0zyu
TdPWjj2WxhcYsffOgL6AOiwjmIc8GDa6V2fXLr9F/z8AO/BPhwpsSwvf2c5HkoF+8nApWA/jklhI
2qsA1Z8E9ldExFgwmB0SgjDiJBhp7Y3e8hFC8tk2Vil/1l37aZxGCF70u3GLa2jcVEe0jeNPVl5t
wSoOd32v92fS7tKjJvzlIwqEJVr11baMZu0g8sfN7wV7MZb6sTN7vlg+tZsxjMvP7Nyfq2IMfw2T
vzEhaBzLcp73QwFpzqeMdx66hXqBYxfrxq1Sli40zcJG56ddoqNqpuxcMfPTw4NOFvYtt6ip4Xga
71VzmIxyW7D7eDYDN9q4GC/tpyy3nyd+DAAk1qqxyJ4lSJZdtfwQfspjcxKYu0oEMtU0n3QVmapW
BBW1KLK6K/63y7BSQYmMBNsGjtNFwFD12UGQNhvT90d0SVv8hF3kVGJR8OOTt5K6Ywpwu2s3dpv9
9X4qwSasyDUXx9/3l+d9zlN+BmqKug/91Dx2McwFHmDcpbiz4IfqZY/qeuZSVY9e8+12O9a2o2/c
IWOBVlgP2hxg7lQMR9uAw5lqvvmg+pvZjfehDju+k2HXPnlW9c2ytjIRbP+aweYL1WrsqMQ2gF59
8XS8i/0QttWfA5ZSq8UN4wdVB1D9bsru00Nv6cimrtR4WZViA4xSbNSwqiGACcEDXTOwBFQxwEPC
B4+7bNTAI4/FqK1NB0tSiUrBZhItaFqgLKy3Iiz+1foz5roLS/BvfZ5jVhJNISwFuHxbS4PrngZe
9ZCIQTvheOCvh2ycP7u+17D/5P0tdRM+IcEX41P9WUU1Mmr6z6jRKNxPer1Xk02bHa/5Yxaxdunb
QVwKrAo3wEPNtWqqgYBSFFiTzBEX/NWJqcdmZ+Neg0PkzDZGRcbq9Dpux8HBHrFvkFdU8+o4ww+g
yuwtjEeMcJuk32V2kn10PX72OI2/o4zCQwQK6Vb1Z1EJV9BOXt3WEOfejIN1LqbsI/SqH6XIBpTg
guS+L1KyAqq/mdi5ZeBHJsMaHpOizlaZmV1g8Y4njJMnyPQclnJA1B0FqNgp5t9ddo2uP4jErYpA
aGZXSqWcvMLJs2jdGZQG6vNJHBT3wNTaF61qw30q0NtUzcmz4xdQF1hGEOpoc8KCGkSMGuw89oMi
dp5UK4619kUfsgzpSjSDVV+OiwLLTDCWmfqs3Gbh3SNDnPcQtX0T98jQTMAN+dW8WlCDKNdOkH8p
g6679EOJZMtUvCtm9FxA/om99F5RpLHizh/npBXbzAucda9rCAeoOKfHR07GqZYKvsWpPsW9bqPK
uUdMEVM0CmVe+pKgDvAqBozNOvCX5xZcwCtiJc2uoNK/Vc3Jr3XJCfipWtcJHTuNIX3xx6K4zg6H
+vfsNtcblix2ifAr1/YLTNrlbMPvoZbzuVlRZC+zNjibKRrh59RBdkitmF2ADUFJOFohQKSsJ+AW
j6orWLAy5dcFHbYS+l41M77zYxvgy1N6y7Czq7k9L53Xnp1eQ1RetRETnmFiyl7VxtQFvBX73+2t
D5aRvUks89lI6xKTUw51m/THJquf/dRJ9P2fphpUYeYACK30w3GTSp0SpwrEeZICJk44DZs6xO75
rwHV/KuvqfGA1tgab2BdOVusa6NHbUh/n6k+LSmjR3VGFZCqIATx/+s4CthB/RiXprcLIgFj0W8b
fV0lgbdzJGNRHVSfn2QzbFTTftCjcnyadR0Zdp5lweQPqqX2JqoVhCY4Zp56fyL9NvDvowA3GbMy
y5dxNJqdZ1vuxsvr8iVrQYxS8FBjugxATnXcOJpj71QARm/Ng05i24UV/ZCP8bOF38Ceaof7QoWt
XA0id38sHiD92sy/BU25rKsCrGec9t5RxUZO5b2Ad0f3zsu8H30WrHwZG7pUTlUsNaV0bdRlsrJj
r/2kR/XOa0brpVpE+CxG+5INZfeJOpeJepm2gDrOH11TG49p3yOr5GBdGolsq1rqoEHvfWoPjuOk
T7feHDva3moXfGmZpg65Mz90cZddbqEZBdUVgiba9eqxjC11XAeXCJDBbWqXp2LdYOC6u/V5sbBX
OKdCjGntB8+yqZQKWSR11GkgK6Tq4I3FcKj06MGgFtfuyBROHYqC/TDbp3lOxa6sfPFsxaW9KpDC
/U7K+YpE9GrxgWWC9Z7Xc7TNgVweitE+6LXfXAa8xbrVZPVSTE1mDZz5n85ODaWdHW8NaQUqhJMc
+gF/WEPHMb1plj1rH1SS4OWvkyJx7pY4tO+pvGCNJAcwjr5kTlm9LynemAaLfLycO3+HY9/84Y7r
3LWirzV8mp0F0e2ACxkya3nKYyqPv7oGykgFQLjTsGjkrsP0pXY6+Eut0230rJ+b9wxKKfKsFEKn
wdW2TdPYu8WE7N+QFfkwl2KXQWJ5t7x6Oar+ZCkwyaiX97FzpVY0sLjImU9A2gyQY0b6YehUfoMm
RxkGVyRRdtM6kS+/QFjQKyZ34kE3a/ejpeEDJScsGeop1GnZArbcZmOkfVf9bQduz0Vi6JzHZfEa
u9ZdXQX+GTU7rOem9oN6mPt1/OeEXP6158/J/38MX6sCrb/gb1TF1PynHhcJ7vwatYzOzv/Vuo3J
SDWmngP/u3kNkY3tUUhzgXTg7dJsRq8K3lwnhtym2eW3sioBcC55BKXxMjuW+NXMzcvCd/gQYU4S
Nmy6O4M98LqZxh17kPnSJQuSimnZJw+xtbHKcX7Ih+z3Abc1ULZ4R16j1EAWYL/Xte8+QKmA5Rks
mNqrzj1lpXMvKqicWCrXZ8fsLURt5ZAax5s3hzYjh+bGHA5tnB6u4bfpt2h1NTWg5YtzigG/o4Iq
BRQG4Jcsp1SzjHs4WHIgnQ3/aIX+K+jTHHTsP/2aZRtk8zS4XUTd+lUTQIKHVsm9atwODlo3ekyN
8dalzkoR/hirTgB64Vq3Q8DvGws/2KKxoz3d+tWnWRmCiDAines3uF5Ifr0BG9Vdq5fVWvUtTR2w
HE7C8oA5bnb9/92iDW28CB09YZuX7l2cCu2EQgXbGisKXoZZg3bUlstPK7SXn2XhtxjMG/4LWtH6
Lkh0a5fNbkbq2McHk23hTYtHncGYmO6UHo9eooPYG78j1KDWOcsuLtGC6JVED+uV60UKD1FeDFpR
+fkzV8zBP3OVyM/t8vLK/m1UzeqTYB9KG/I5hyHmW1F5sHV9WVVt5lIuJEeGTjcGclptPuoyRB06
1/4Ukdw73brSalo2PQonW9WnJszJGFNhQ8reSUkeSVuLXWlMQ3eva7qzYROEy6cVCpLR4BtW6nTu
zG4/xkiOUwvCyqQe9MMUxmg0OUP17JfAI0fdrtZZbIu9ClEDyAgAEUXjW3VFw4Sc8tz/HPtxWFOf
QQHKAi/SQyogvygeQ7cTj+MCXNBenPmI9omN4XrIHqhDYA+vQtnugtLa9SCW1iq8lH7sCXYDpzD3
v90uk1N/vu8yKOiUIo7Ckg6baHhqcF01yX76/ZHlGEyXRJTHKvHNS47oC6C1lHeUOlWdKdJxVI08
e5XKYTWAks9YbW4xHgQ+7E/9FnFa9Eg0Mru3C96m3fpiLzzPZpMfb9dQZ7dY1RTkdc65REDLj75N
v4Xd+lyyTPs69X7cYv0I6lCWskp083q405GgP5YNVR7Zik1Quht1iqyffy54Hf49oNqzONT8NC85
DMbpGnI9bYN6N+LEe72ekevDndPbSGKqaY41Qh7ONnaONyPosOFOdauDilV9+dQleEfjOfbXwK0p
IiidoiuN7e0q//qwSPcwtkoTDAzkN7jFOB0sgRU1r3ir9d4hmWI0PYOqerYNo3rOvTJZB+gmHBJv
TjP2SjXfe9EfVYgvoSuWL0j2ZqK8zgCtnLOZ0+IDtozJszog/e4EvvmkGi0wh1OuRb8mgPDX8Y46
1LbyR6A/5aNuedSF/yjT3eToBo+6KEtGdO+ucnXq9Hb4V+e/Qid5pb8u999e46qbpz5DnYZ19s/H
KSE8yy2+UBrlXp31x+ugiktJt1EUl1/rel3Vvn1iqGfJoRHVkx1T0NET+BZQiPr3hYVMK1c7f/Vj
MLHLpC7WX/1x4fzdH6X2sM+60uMH3oEAQh5vXzXa57BNaP05REiK9qtxKCOQVjwyGVxs6QIKLnYs
pYhrpabLAXWh6wQViBT7GsvGbj/Z1etiPPkeTPoA6c3XBOYFavhafNJkMxjMZZ9NIEXiPoxf7cWE
iZm1ZzVoLf3PRo+HCyYt90UBu0p1m3DWNlR2sSWQc1yy4LDpqP+p0WGZ9ZclWlcg39s19MMWxSxQ
QmqwZl3GNjOEESA/3egXHV7X+A6LZe42Q2hkd22DXmdjRt3GThuavsjuvNpMd/wflm1jgrMaBtdG
kMNsk7VVuyNI+LY4XtuZhoIB4lzQmlFEdqjWPM7283XMTlL3XNnle2qi3Gx67B0ctLGa2JCs6jR4
bcqouu+W/v3amlPj2RfpWvfG4DVekKwXfV3ixoM4SQ7Kbl1EUYxRBNol4zBbp3aG/4rnBqqHwHVR
Cx7dJ/RNnRfUY5w1MNT4oOaq4LDPSQ+p4AmlEhWsLnULJht312NGdB/0iJ7ZfgLJIpztBwcNy3XC
luC7sW4bLf7BLqBBuM0IHszO7k4mKi27AG/wnSdCY9PHmnfW2tJHvIszQCURt+PIKFLL0XVYRAJo
wdQCWfewPOhhRW8ju5B5tLB8UAc1UElOn3BIt0dzcbRDH6PGFHriNBv7TJ/RJErCzj+mWf497/0R
LpM9f54WfdqnrgUUowLBYNXCrPeN2xl3hqe3K1xyjV3noai0acraxe1L5zaQeFRKQQ3am0F0xaMu
5Bf3Nr/TtRqd4Xk9VfYkidbupWQDtOrZn2xGbAHOMFirlxhgGaLm8wc1whWldA39tGGId7OmlRtR
NdHLoLzBu2RT+8vwqLrwnbc3VYdh6uCP4iEP0dM15yb/Xhn9Jp0S94tjhh1F2ADATFF/Vr7Kfhs1
950RbFVLw95sGN68Dq/nUIobTnKthQpVNq/UaV7UaFFp848Wvw6Ecdkytfq8yVq8UNI+sKkVGfnR
EdCPkzqHwQWS52004wyOUhP8mPmvhhbr/IJ6guHMHfXkYV4bfto+FVFc7jFbESD5F2iBRZnssk5L
95U+fWFzjOCTPDjA5vGtkaeI1CbnOul72RYCZFB8HTBUdOYgdpBX1AATueSdgtLcsXZq1rOFA+G1
c64OQ2iTh0bfPVjpSxKsR1NnP+RgWDEthYa+H/KJ6fgY9VP6kgeIJ/LIJnOaGuHZTKb8NQl60mUI
vm07pbSYJPplDJufarAMg/cuiaoLpIkPuEPzVX6KirF4nOd3JTxlSEEqGwjcccz4q1JNNVCbibkR
AHCkXAOaVepQzjvUgDQUJsinrIC+zPce/HI45la/hus+Sy79jKZfWZurNEs/5rJ3D3rvZu6mmPTs
srhwn2SIrZs/UFnsDqrluSREYd39L1dSo+pzND368ECm/76aGTfZZXSs69VU2FAMiD1URbavxiHb
jVWSoJ8i+pcef6vHMtDWqjX1NZoMnYCDjr/60VzM4aUPPeeUal2zyodFKpuH3mmq+/BBBScmILjK
CnHbDRIMZ0frtRY6PvItispnhPlw7FCyXLLpCO/1mvNSo38FyyaqvdmhXpZqBUpdJjVkKuNf+Qwk
KjcGueITXJjmorIfIW6V+ObOkjvoUjgc8u45Q0uWh2fWbt3MCr6iXCd5vVh6luAsqH3qxpw/Bx2c
pBQ71y99jJmp8D86x7Xew0CPtrUQM5oVpn2yAyfY6VhFwV8T1qrB+PQ7daSVUqQLBu2jdEBGuupR
YOnjCL9eBJcM+upK0Y9UEwY+6ikSna+a4k/TTvWH69wyBTQ+JemwbrXY3ve5hzUYNnSrKaqCR2UO
po8agNrIhHSItKu5RpYweUBXKnqcg/onvA3qE4mWkJsB966aeVzzqE+TvVb0NtqbcY9DO+X8tZ/o
+tUbAHjI76aFaPQrgt9nUqwBxJP7XrqNj/KgzsLCBneOYZrjv0WmHvbH2OHFXJlOhsyQ258UflUf
UbpTTRMRpTfVjBFvOOn/2SwCNAZciDQrZSlSa126DuuqPGq4zpE2RDWqcqDgq1FLKve2B2HYOn+P
vc4zwx/WCo98wy2z4TFwFg9fQdgg8tovEbgwSlljHr30euOdfcpFTyq9CsaXN7iOppfsUv2+8K9d
KiCT7GMZpSZe/2YtCGioL+gfszV7a9cvk/uoqTBoWjrUZGy7+ebWewtpvm2jBzCc1gCDs03kglnw
XWOt/GGUAYw6g2MM+3hB1OCvAbD4v3TUdo63fvCk4WZIMpyYPKSN2HpQsAhtVC45C6P2MOFzcHfr
L4MqW0dejk6ejLgephZlDdFTGUqla1Rkl+IiL1e1drsVbfKtw3aIurd2r35xDhjjWytc3PQxwgNI
oZLV2J/Wf85bgiY9Cp7kqyIYs3ULXnnDextv6xv3/EZR75z5iZWZs58aW246Qz0YSWp2J6VbOzW4
bg1DAbvG1p9Tck1bdkcVNmc+do2oruxLEK0PatTUXASAFnsEhChHZ4xW0WAo2F7KyYaLKEWla9tr
sNWySmibZq8sEXvpoOg3yCZN8/yrlS3Vfzvc+sy8eSmAoB3U4K1ftM28cjxjpuocbYtwtp6pe7hv
PW60Wb60L6rlA9cXJetU1bIWshWddW2gCO32lK/nYZnekPhTEaXTzQ+xZp8c1FBhMSIq6KYG6HF5
6Ezx++y/64snBJbspoHU/n8OViGDY3422eLtrxMczz0leBnbtmbAVWLlgpx0cwSKjIlCGeXPvpdj
h9rP2Q8LVJaTU4miDEM9FaV8YySR6xto+sQe3vJlanf4eQTxF3xFL0Vr1j8t27x3h/+i7Lya5Ma5
NP1XJr7rZSxBz4mdvUjvK7OMpNINQ67pveev34dIdZdU30x37IUQBMDMKlUmgYNzXpMNn2LMBFau
3XlnLTWVQ6wnpBRDg8p/+D1NMpWzRaN9sGpE2xq/zZ9dpKNW+M8rtyCBfEIQY1FGtoeNGYQW3kKm
s0096pg9H/I+VNL8EBeuf0RHXewIea1TJzy8QltjkYpWvfE1PfWhW1xkrJbmebNDygVLk/hoZeWH
OrKyj9NY+muFkIgUlR0ftSDtN3hVRc+IIFaLKu2nH8HnAKmNHymb6mIqQnULczhd9l05PQANeTVQ
Af2YV1p2yEi4LnE8Vz6MEyKYCT97I2eDOnsFxb+ZHbqecZAAPdxp/nMR1Ph9JHX0VMVjt2KHzB4r
syWE6/Pq1jpI1pRNBGmg9Cj4qqV48IcaZpvw7EsXe/pGBEp4ARWQb7VRKxGcyq2tmyfTqQMYtCyx
NHAzr/hkB/k6JJnz3FRCv/hGmUOHYbxIGneN2Rvoew6kRLDVQwRd6Uie8FUUNWYHsFazNYAqFDJR
Cn6UTZHnHz1L8U9uTEJAR5PwYcZNWaYDlQWu3brNqSlv68zUdr0tbvU0ZOeI9Mg5tbFsWERuJpb/
+o///X//z7fhP/0f+TVPoBdm/5FRAsrRVq3/61+GcP71H8V9fP/9v/5luaZqU7CxHGFbpq6bQmX+
25dHJNy4XfwvcOujm3PqWpm2UyIan2Ay3tr6yirG8aImIYFZozsjZ1Jt31WtfyyIKy5ydggdZdni
XUNmQosXCv/bwzjnLfBnhyXL3wp1gZscUXK8grBR+ENOySHOKw3Hyy5ev73m3fv4AKOPjT9+CrTh
KdDIf1rAHi9Y7UHRn5v7Vd3cJ9/G5W2sQ/gZ27l1kDt3gdjpOlZsDJBF7HM+wn1PzLBqQ0lnjSmz
2rLZ22d9HutLswVp20TJfkyCxzYOHUTFfp+lxPTzdYUEbL/dNM6vExkJnPkl9/ESSGlpTxNmck3Z
xJt77ZcF7WfBV0zx1vAm+MtyyKHwM4BhX6iNVj137gDbAJvElQIf8zlVULkTYfVdTsqGM3DiJM+V
UlTPlCT8hacinSSn+jpzV12LL/e9m0b63jc3vWHjuZpmrE5jr4+XNtTMdSoKPNWjZrzIRk6MsJEu
rW1+T9H03slxNpYKOcEUYiBSQ7ugirWN6Uf+K64pqMHOcWVTJqB3ev2ktCnodhW5jz6c1jNHFtcx
L1klyGqedFVDDH32fp9cwtgxbpJtUqibkkLyedBSCJjD+MOcxTynbpp2oJxMjrLGox8Y1bfszwun
0u4j80WCUvW3v0Z+u0dE1Tctjq0Nar7xaUy8GPS6NdQL2TfKBqVyfEHdTaalX8K0LMYND94XSzOI
PsMyOBu2IhZSQaXF3GhDzjbdSrkVYF4JCPdyvJhmq38IjNM4y640uR+cmyHCIt52nW1HPmkFum+4
FhTgXUV/cCWEoOgqf2mC+9kGVEiuGdjUirNsO3/Hk5ZcjImg+lKaCtjzE2DOjbxCn0ZblcgpLDHc
xGtIDsob5QxWBd4SlGifQCXIxGtiVVS7hwAr5qRUPkb+DzlsGyUl0BiaddBzF3ngg0Kp7RnZiLMT
8oudndZVOPBW9aIpFPw4R1d/TFXDPqvdcB5HziDEz12yMkXsbkqou4/OOA2PzpOO5WG2VGtNbFIl
rdAZV5c5zJMg1z/FRh6+ZhhcL5GpSp/GUh/XmlLHaHm4+m4KEncf2i5J9Ux0iFi1/S0SuDmisRJv
heKbxg7OsLas2wJhc/vblGn6CwWNAYOI+lmOxk7oQ+qyvaXI63Ezma5BoRj9wCEBniCrgrLbKxG8
7LmcGM+z5uR/gSSOGtLs6OskHYsBEErWBVjPGwuh73tXDfBVBkv0XCdhtkqE212hmhXbSe+qI9FV
g2RgkW+hto5X34zSlaU1+oe272Oy0azwVRWhkBoCuIoz9HJLXI5v9dywy00LwMD4j3pdDx7YNtUF
KOT8IteymHhoG1fW1dK/2974cWoK42zMjMA6Urxl68NckPQ/Z8JL1evIp8nZAYQsJIv8K0WB3QDY
/txFTnod4yy7ola16U1MtOH6D1t0ydMt1NX6AQTftNY6SqOm04p7qq3Pjcda59OXiTew1eYaMbpp
LRNvU+all9LB3WzO2cmhrCgfGrs3YmjXDo5wal6dZaNQgRkWPeDVM1QiEDEmuK+5J2e1OGVW9kc1
/ebpVodWZxidZWOD0QUCVX5Nx0o5IjIaoWxGk6o6TFjZJ54PDz7iHKIQGBcbAHtRc19Hwiy/daRA
F6i/oQg6IZADsSY+yqbv3JhjOdv2fVD236bf7rGBo+V9e9B6DfNuHF3/xzuD3kPTU+1eXZ8slJF1
BOpR8lykDZxwxPfL1BAfQjwoLwBAv8peqZHrFB7xKmnZhQk49IR8xjO/vrYFZ4exoR8NxUlO6Cas
ppWO0zoVtto+mkYcL53UGtajSX2Ub4rp7cEXn5JeB8eMiu6nfwgj5ijhtyhCM+BcgQR1LNWybRll
/BpFxAbObbbqrMuicFd5H+nq0iiHfAV+AqfdPzPuHFnHk29VVy+vYRXNOXU5JBuZZ3/rytlmCsyF
20cFRgfGvir9a+0XkMeV8KmfFT2zov6QYOqBYk9lPedpHC5zp4pAJ9Ll3J9hi4lgobxXMXXK4hpa
hXJWUWc0dUSs2s7vNJGo/vs/yr9FVvxNDEdVBUB+VjnL/j2ySqOyHrVOw+LQDpvV1DfkwNvmBBEz
AUZ9qjzHPJQZme+//7FC1f+bD+PXHzz/Yr98GG8/uBaJb9l7EJXPMUXXlUb4vZXOfJ2SUMxTnSdI
HB5FjNz/XnC+PknbPdin8c6IDXU5RGr3JMf6CffGVnuUnQyloJVDOoalGB3/0Mi/5PHHHiem16wE
RVwPVLhs0ngfy85ZGVAxvgw6ElkEsN4h7lHoJBT4KMfxb0yWLgfYS9jW9UPVg9QHG99sRAdH0axG
/ergsNmLMcSL3hBnI5327qDjEjI30Mndg6s3X/MoEj+HWquH3qmgHChAcxJZgyFHkYxk3PyKrB7b
da2Gxt1raMRE5zSCTArGIQJFCWuQ1SFcpcAXs0M1+fY2yLWXDgPzExqLqGsHYjubXIIwYuitGXuj
OoVF0TYLdb6cb1aNXGzf3SK7umFiu9Hl1lp+31tZZ5KXcb90Ygg98pmRI/I58KY23Ctopm1cuxwf
ZBNkaPaltoKlKInVh7Iuv//DN0lY//ZN4ol2XFtVdV13bUf7/ZskWhOZxhaCzOjgvif8migjjQ7C
JeDdd/WQ7AjiP4sSl4oKl+m1PzP19WmwFlo+uSffH52P7gOu0NGn0u/VE07Z3sKdSf/xgEZMXSuf
HQcv3N7oepRHRfhgGoZ5KGytOcAac/bhHIoiV5WdewVawNyb5mBVXsnG0F3q+hVeP/48Gw1ahKxk
IDZoFRHY1ciJ7s0q3967vouiHgn8DxOs1ovBe0KO6/jRbA0XJXiA92gZOy889aC/DnJflDtko+nT
ruzh3TpY0ewDLWmPyWTILNancczFc5Co05PfkiinIxsnTM94pYwPsHcRMUGjZlHGME6CMdS22jDE
C2MAE6HlugsuAxs3Tgq6cm5yPd6oLoiVFP90Kmx/ThS2522yrIAzPptm3V2y0gC2PEuEWMtBw8rZ
MaATwGFElXbpwTS/2Hbe7sLa/OY20XCx54Ywj5i0yDJIeZSaV3JQ3nx/hbynGGcVtuIgh95eG5n6
eCwdffN2v1U4vB1QcRsHzDZZhsX677+Khvnum2hbBuU719BcXbfxE3/3TTRsbDt02w5QV1SiZauE
r5Q7ObBOdaBhJ4rm+37qRLYqVNxYRJh+NfpWvMapEMj+5/VuAuRx0mpFuxhzoyrYYfMNGFwVyfZ5
RF5ZSV+t9bKeyFP+eauckE0/qWswqcPOqQHc9DkSdGgKHVGwC55cdAVgNiEgFhhq8KRb4VOWYrip
9Dw0aDv2L/Iq/Osqc6zuPkZqYvH3fy3b+Le/lutqjq2pEC0ERpnv/loNPEVrNNtio2m6UzarJn19
yy++5Rxj1rddnDUf5FDRxwjKyEtTg7bUhgulTnLUWWiGIkKsv0j71duYQxr8PivHkh6A95Bnn3E1
RMh75uxpXV/e3N5YSgafZPUlLYihDBmdoxzraw09mnb0V7JrNDqLDaz5pe+2qIX+1SisCeVC9vXY
wPkqR5fIF2DBVX2oz2g2AQYehj9y2JdQjduiPOa1/7OJfXgei/+5b+XnTp/iRd4W42eMF9gOHL3e
cuycFhWy7tDFomTRyZUiFVG9c8gtc2ruB5MIMohWf//xOe83cIRAhOYi42E4piaAxv6+7BqF2eJH
Q0LIcvuboxrfXbi2971Z9eAIlzMy/75zWzWYnmh6lLu6KJHAB2KMEOa8cWO1Mpz1rPi5yQtXfPfQ
CzrJe/vYSHeozPz5RkV0fyP5SuT7S/QdQt5Ix2MwTQZz69ietm8dgeXMLOYqm8EO2mXtKuaWkkRz
H8uV77C5soU6Y72mFswDmaeaogFKoeGY/VF0UXyUQ9Hoo2gwRhs514N6SUpdHY+KEvoY+5RUXZzh
RZ6HMrOubgHGT//dUMZd8ugk7zLQbdr143dZ7PGd8OwbqvJopuiaa23uk05Xxk9kifFvTUf8C0Ek
SxiyvELoClWnGZrclWG+Sj1zXPZCC/8hNBS6ePeEOqqGDoEwTf6phvk+YC5zG0pLonkbW/nMGrSL
/vJ6l1cVVGsb3cDz23hVqdjujmq0labxQ8f5xK1qB3eKPrhVvfYkMw6ao87aq4q16ucEhBdCSLIN
i7grdbq9hWXoOg7YXtO5cch78u1uNR3Hmgq9+iHh/74kEuw2Zo321MYygdGlldce1NhBunY2N5ON
PwXfp1a3j7Knq6I9oC0BVMy73bdUWwuHbd4piBzJB0f2C8XuF4N8cPqE04yH73Cbue1JVSwY0zVH
nbetnVKmunYaFVtIQ6d+HBoZyTN5jHTsROyxiRKHoKjMlTSjT3Pr2IVD8CLHHSP5OW4jP9LX4sm7
O7jVioJSVOges6GyFnUcYqqX+g+ycYCrXHC89R9sZAr03oO8PQ/JSTmOOXS0DPhNNlguQbKSg3rc
Vdu6YDGSN4rOYaZDWugckdia371QQxhobN33RaOz3RWA6zntPkcfcxdFGfukmpqy8+Puo/QjlE2M
70q1eOt3niW24WRCicFbs3ewBrL7SRyNIdZLCPJc/tIvxrg9gsqLbU+/uCY8Y1spop2JC6m9ypSo
IZQp/2H3Md8fBl2ds+C8gIFbI2qU87+cP1ovqHwcntDg1sryKr+tozJ8MLvIPbx9nxufQ4TZmur6
l7Eeq4hcSQ4NSI2VXUG4tPSnpi/Tb45dP/Yj/uxsEcCS/lqC+EGnvCYSkyuQBQpi4aZucqjzoXzu
sh92EjovqWdVT3nDsxx1zgvGYc1jBrxezilm09+qLN3LXqhSgGpXYjKNg1Wiyz2iMAx6ar70DAPh
Ys1P14M6EHbJQaP6h/Ob+371589nCA1TVlWwBXDx++o/lHoVAAR1wRq5ezv1p62dpNnCD5TuEs7N
QCbhIpqiR10w1Jc+sdw68RxH31Z5hHxLLvbyltEaHr1qItuL/NHFFi1SWjgZQ0TSLvbcyHHZuKmG
sNmUWETC3PtzjFvQlfHQ5jgm+Ndp4IzmN5pfmrqTt7LCyV3Kt3ubkN0MPUlRDv5JjrNn/PxZZc3y
BZ6E9IxXvyJU7CxdMgF7BXu9p9GuvxZD0H1VieiccovBR9wqxUnYoXHioA/vGiyJVaz01Dc2musE
II/nUX6hxNnI2wpS3CwRTb/+ZkOSfvBw9HuARyYebA06aaJUCPKDlkcqWRWsn31Y7u79rkb8ckI/
aIQPtsgAKm1l5O+4VgFvnvNaMakEOG0INU5DCtJp+DrLW2Tjc15Z8kfB0U5tkEep4qd/iArmfMFb
joUzmKUJ3VVNQ1Mtg9rSu++F56hjOAyNuqqwIPA27AQ5ARFGiFaCaZ1b4F8nL4cYCgB7fws5Olur
Q1i+Kv6kb8lVthvZ9S2KdtD5npqpt84KniElJWn8VDR365pGfpQkKlJ1WNTMXZkYdSvfWshZyxjw
ewh6PmPgbyMHr3pt9FpwvHerOXcv/bf6JnnoRAsORrMd42Gyx+cISst3nS9UMKrmp8JtzNWEW7Ce
NslhaHoIFWXwXJBxXqkNdqrZX4adXeIc2ihHkHDE1rOOVQPXRZOIH5MUHc8sMNOkk1UkSDhn5aGm
XZpuCq+uR662mpGkSKtyAJsnEJMOr2IqamLcfoXesX/WtIlzA8jEbNt5WXdfLw0rxeKjURFbqXNo
9TlQ9pnZOhhmuO57ND0lszWHkGNh/vfcYD96ie24W+RWo/xDUKipvx+B5s/fsTn8CMd2BZ++/S6t
03ghBPyEeGqwrKs9FGKrqeRIilkGMzHi4FRHWrYwals8437Y33yrXcvJBifo565HZ0AfR5wMUAYX
Jd/rg+UP5Tmpi2ZRBaH/EJK4fWwc9Vl+SWJb6GvX9dHNcDNjgz8LGiKhDx0LJ+FlqTYYxuNXa5wC
NAAE3j247cogphy2FM/GY9rHa6TpUCOeyn2CyNI3ZEjx0YZW/FQFZrVzfSvYxUWsPZFvB0cyoeWU
hsVR18LwE5oVOhKcdXrMdVIFcwnTOowWCqvTmGQmNQHE98Km3Kd97xLclzFaHigtoNxgiwuGCcQd
OKi+EgYqVGNTOOETFoadw2+dJOUnfM7fhFONDJ8HF/HllRzLOFmuzKywtxQZhjUH04FchkPhVned
dY5QyEvVuHC03FT90QRflKJwvqWah6UgIExYel69BdwZHJSuMy8uwnDITHj+az9Y5z7Xpx+uaYEM
4v1rK9TXRYorrU5asqxq7DYJthd/DhWyV80TrYGnLXe9s492YRUvfYdy6ItaDgdVwc2sI2d/kEE1
1iLNw6g3axlwl0FbPwZ+vwyMNl2WAGuPoVMGHzhsbOI+sV9TKJ4bp6ksSI10M+0V/Y3iU5a7w75A
amkdzsOuE9+mss2farSUqhi3UMIL4JuYgrzWhFbLFvYzCpK5/sSyfdaRlnl1vSzegJxH4ChV+9fK
wV0JT76Po4pQkmtRqRXzbUUDXK3lmb2CkS6vXZiGizjwSry7YOSkDigw4A/+XSp1qqCGElsvpY5q
gahR8FOp0QGJhrtA+RnrgeQY9P2m6SFm8Vj6W1LQarKMqganCdd4KMu8edREiVSWY77UqoUTgpn5
VxNtvUuB9/UCfcPms7ZrKA4uXasP9hIsmZmTso1wHV1JJCUy6QpKwqA6RAiGo3cvURImt85V0VDW
A4JPcLBqY2HZ1MfDRo7pTRXf7FRbKGYV/UMUwZ7wfruwddUgPNeFCQQMV9jfwwh+IPhE/P1WbCrZ
rkGO2l6Vo753Q+QftbE1Lj6yEdQtqQvbmfk0gLtaa+Xgrvvat55UYQm8PpLn0AzSajlV/YOnt81F
iYAMy3vRYoAaEbuI7gMfxG9dhbFimZzKe3WfzVeJZwhQxIjgvCAnGSxKl2N5gs/CqIVjcBxKRGt0
Uozgn6f9m4eJjhfhQxMhy2c3ar4y566clROpjgZCC1QvZ5VbuYmYvgiTNb7ma+WPqAwmxdTj4K00
H+xE2XtGpH7BlMBaTkYTnR03/4BS1HQhktjoaYxj6KwCpfObUaSMU2i6sygUqIut4RvRavjkx/pw
lGkmUuLE2X8178bAF6RLu7AiSlLZQdPi8hRwDr5icpBdzcRLtnlLllLp5v1ODuZWciiytgTK5RZb
tjAfYTNSJ6alJVc36BL+FwHoRrJKF2NESwUtF7SVSpQF4haPUasPkcs0HHF05rD/rXk31ttdtfbd
uloUIi/MFz8t6qNsHOeM3Y3ZPQ6pe4ubwAChg4PNvapHQvemtwiwzeB6cMbasikVAOjmBHCvnpqt
XFNkMyJ942htcyUdb0KpDlir/TZW1+gKoFeqIgwka61v3XosiMRAXqxluCCbOMFqAududYl7FXGF
HJQeniZmZRQlwmUROik4OKGeYnLw8GtF8Bil8bjEC7j7pA3ZZ6833R/G8B3HPOq3Y2Csu0KPH2VW
zjQhbDSolO5kzg71uwzXJx2HKVJ2fqm569ENmm3XnaX3Ork+C7vASIHKGHWv1NDbSJ9Wht93O6kX
0No3n9z2kxQbqMlwL9A8UA5yDmPSH5oftqtOEIFIVYO7BALn9ucoN5T15AG5r4aW73prgiGr7YuV
hn8EStA+owRZb+PMTfeq0w+o/WN4LW3OVfgMiuitL6LHltlMfLG+V4j/PtgU1rw8/BptCsINwxAI
wrvk/01rXl5+OcSN2I4inBe2WPp2mv0tF5wTeyidi7TK248A6VaRGk+fmxC5iCyt471rA/HpS/VL
PHgD+73Gd31eK+5NTuog7J/Aa8ZLs3DCg1pm+jqNfbFByNKP9nni9ivf8utbODeTkRWrvGgUdl83
XEXAxrE6GFP9kCIsvwpsE/QsSi8vlPYOUshVjntD2B9qIfIXyJyHqjI5Oic2Tih+6F+jMLOXzpja
r5APkR0bvB+dGR1AakdHqxmTtQaubQuT0rtH+TKulzWA0d4nCb9enoG7Scvs6mUiuzZwmza5lWcY
6Drxxs+Q6FdmXQjbDXeZ6odnRaI7Wi0BDz6FlKBn6Af2Jq+tN+hbCLsA5OsujVeRh+Oxgez1punQ
+bJLAxGEoMYuI9QtdXvv55kRL2PhfqjwRWEJJKEmnz4w1XO2Vr3KnlsEQB4w1ahsfYMY6hoLWP/8
1sQiDM4R9L9F4ebBGfEquLEIRF0ShNgeEjuDDYWS1mfRmcCbVHjFgJn5KAfrNVPn/+F81f8+Fqrj
wkqb6GSUbvBE/hLNELIwy6im/mcOsbIdHU/fwsHEjCyuytcs7s66VQ9PueLb55BIcIHzrjg2pU8G
MwmKpZIG+V4KeNRuYW7HKUxW8jnD00u7FK3z0PnOuIpgmO4Rq3c4D5XaDopA9eLF5bWeifrloMKN
CUuT/xss/09eolsPY6gMS0oY01adkwiysVSk+dJKu6JNh2b1hDI6PqCoHllGt6NoJV58w7jA3gu/
VoUPADsfcZke/iFxwlby/qEjNhWOKlwARY4ptHcPnTalwxj0KX84tevA6XfeQTcKK1vIS9k0EabJ
qqubpMLmy7cZ1fkYxeFBU4LuLpscN9ZjWADPG5BF3Cez4Mzk8USzfIpNAuzGWwBDKPZT21GLmnAU
H1OyNtFz4Ju1j8iZ/ayEiv+aUXIkyTRiB0bgukEiTjv2wmiOmlC7FTZKHkUTUd5k6UA2v0TWtlcv
7MzKb1qP5jlwQlwNoyhe55HRnNDTXTTzJzWg1LAC7p6csr4brnllYIIw1dazO/Xn1MGVs5kKfScr
CA1V7UOaoi5hUCB9QvgEdSOF5UkZjGmPlpS3kAHNPVJJ+e82zVNZ8ZDESl2sOyfynpE6k6htq7Av
VD4Njr0tKf1cg49vhjD9MXKjiQ1sMWt0UmI3Kq4s8LjLp0m3NCoQqjinMziL3szQ9IuKtNy177ON
7sXuQUNK5mCwh2+qLg0/ZthidEnJKaH3vjT26DxbTl1sYzvJCJU865YH+rTQon4pqMwv0ddVToVa
RJchnKCmzsSoHHxgHukQFopx3QWOdx1G20GA2eFMUGXKVTYt+cRda6zaPJ5ORVF/VjTRPskmLuyP
lUkZzKqQoIgoUgMIdGxW9aY+O7WWvJS1j/6KZaOn2bY7TWdzkd1w9L7HEKiu6Nzot66vXlQnuJC9
eZC2hW/NkKlfbaQx9m9D8grM7DUhuXvocX8lUORBR+r2aidtsiNF+dUt26WDKs1RzwjphqzZs0u7
zjLoCBh/udQz117bU2YuwrGOj93Qpzy3ZfkkG5VSB+CH5uxPfgvArMDuQ0TWVgfcBRuF24pSK5+G
LJwTP+at6WKBU9zw5HceG0Nfubt+mKoXMgNokgY5lE0zreB1wIPMxqlaR2PHQVqtzKUH1OuWRJC0
RBmkJ8QbVP5vgcsnWkwPRFPqSoFA9UL6BMJOr25GXQd8NOQlPuADcCypRS90oArIfMIiquEmlOyw
ngv3YnSsjVLwwdc6PiKc3PvtmDrTi1NhDTRYuJDJrhhCFLBJtG6A96ov1ryjtuD5V+iP4JOkfGsH
3z+KvIxOkMWjU6lNP6/wTC0Ovj4up78m326LtOQj9Tlga5EFJSCR7f1a3iRfI6/gobH3KV20GtHa
4ZwWXiPNUZ6zjOiUA0R3kt0ObgTRd1TvZdewu2Jth2Dh7zfXMRnO3JlW99myrzFEJdF7n8X46Wxr
Oh560cyfWs7G6F9DYb5meiWe0L009gnS4ZvYdGr2rC+QvvttrNvFzi97qop+aZwbtpCz6OxsBRbc
/jr8EflR+k3Ou5jPrNDcwX4kszl497aabdQMSKI8dOulVpwi0j2wJb2DbBJwLvcrZH//Zgy1YQ++
1W+3qIhJBKkq9lHwYBQfYyzbRmAX59jKYI2rznQN0rRdEvFrKOMxprbDdO2QIdyRDOeQM99iOFXv
Lcy91qbuutDsdu3lVvphznx3s9JaZJjunhjsO4ZHrMyqP2B53jTmwWsMHSPAauvWingyjTG5xab9
qOHpskuUDNoAUgwpKoPs/g15O8CksPUHs8UBMS4KQJ+dtbFF0z1PURjBKNas701BzV0puy+YsHCO
S5384e3eIF7fT3+csZWVRA7f4cNGhPS2E9RrZIhycwtfDrYNwPggFcm6yhGQBLNQbN3ORw7FMYqn
ScThop7rADZ1AMA+7ovndVh6GwBPp9wVHOutZ6nSJBtHDFjxlGC/ZRcaS33oYrtd5Haq/AM2gcrG
v23bLtEy6VnT1VRVe19u12H1z78le0WbXcHZ9R8I0wcIIVW5lt3QKnOuUnUru8pEcnaMQYS5fVA8
IyKy6nV3n1O9CBaxdxks3f3DboonJEvjz10FTjtxx+jZK7R4rXjEamlZcTosiuGQDZixJ4iULh0c
GshOWgPedkYWA6RUiuS5ExW1JUS/xln0i7SHBjE3/SqHsPD7OS6v0uhrbuqV9nCHhk8OGhSKCTys
qafwl3PaiOVZVCde/xIGSbRWC686tRGQgaj2u+eO3f1JdwActB7bdmzdgKJPl7Z3M0DHkGvj3/2w
ZdcJEKRM2mm4e2dLo2zpkT0qSbOrm+GHCS/5ZcJbPrWQxr+zzxBXr5ryVsU92u7ECLAMMZ3uR/wx
kROsEP47GXVRvw2laWee5A1yvKjckxxqWKuC5V8venufwPLPby/6663vL5p/Gp56iAwk7UlmKcw8
bXZKDBlC1XoMZe0hrRacP0EqJ10iltL5861xq87Z9Kn56Rdf0FTr/ogsBwA/Bn/5qtIa9SQbvUbU
HZuzbOMa+f9nPZpKNOBM27J0oWoAbSznHQ1E6JluWD214pr9ZYExiLgY3YBIVZq1G2jM6Uvaed/z
XNNWnRP427YJPPuqubENlAkMQSgqfTVpGSL1dv0lRY1yiGZdDh9AJlSjcMETuUzy2XsRjvq+H9po
pemcjD29UW6YFM55HsT44H4pNyUMlVslCjhUKPXZTeiisxGfyZBU+9ERHh6vw77HGeUbiCz4qkJo
H0sM2ZalkriPqodghl/yP+gFCqehMPyjU8fxEcqgu+2d9gtZ3ENiadG0wD+9RpjU5qGAa3eWDRoE
zGDOhgCs8TkSjXFOM63H9wdZVD0urljRTK9wYGeNcNXe/exi3dH0T0ncx9hlxtWxKnVrWYVRtbTw
D8DlzC6PckJeyTEXuwK2/DDZteQIV0WeqTCdMuXWIDFzwy3tM3zH9vg2NH4DNKjfmqJaJXHQPDgV
Bjihb36weRyRKs7h5RrQxJbyJQpAf2xFYsy+x+CTHU/Ox8xngbf4aj5gPN/srDwEw6lxyBOxenV6
zXpRgCtsu6oJd1OXly92mRJcddrXRG1Lyieec0PvrjykvbBxBfKm1xCFT3mHWVFgFaiOXhqPTWwa
UeFJxoKamd7BgFLQq4lkl+pgujPainqeFIUcPb86/n3+4h2EZv4+6yo1JRViCTUpR3uHgOpVD2vm
oTaX+mBOB6vpvItswPAli97F1FdhaUPvt8Me0PfrZsVGMdzmlMtSFV2xi6pkfGShtm6hcu/cR0at
2iZQv5Yc08bH+5jZfssspdjMyi6opjnTB09MiFQYk32SXSI1wl4tvMlen2/qIlJe8NbLH8Vk7+6j
PFBnUAtgxuZ38HGzRm41rq8idLNFWyDCFZSOeQv13rwFaFgnVqmcUzeDYpU15tXXrvokdpA41m6a
h8+kbY2tqpb6TlOU7rHvUNIkv+9+i0Z3rRuN/WohZ7mKOA6fnGTSEHIj5VIYBoJbA+7bOhpb516l
ALKQl3q4VXTTOXWZ1p7vI/Md8goMe3tWNEx4cq/bv03KcdltleSPv/+I+UTfb7sgo1y2Xc0yCZIc
591pOW1yLTKAGa0czygPnsIKFGq99qAV+rTVLLx6dOq7RzTI+23qktyAAixWWR+m2CnCuTB6r/oC
2naLW+n8AD7JRjexoKi0/0fYeS3HjXTN9okQgYLHbXvfbHrqBiFKGnjv8fRnoTi/OMP5zsyFEHDd
bLUBqvbOXGkp+6iKQuCfcX2qx/Ht8ww1BwrEfdU/yH2a0qUQw4LlIBjKD9FYvjkeY83c4PrZar54
KcxfwA3KNw8kyky7mdbdfJawaZ+IkagYnWgXDRbSXx49TRTQS6U+2H6h3ykltzKFl0tF2FraWaIw
VnIEOFmC8+QBYaERSAcnu9kk75zGEOiIPNDavLoUsOIUxTrkhcxBsQjHovfb4M0pcAq4aW9je27b
J7NQ1+O832OmsbPN0l2bsR+8paT1lEPZ3pxDjBP41ldiokHbT2uZRh24Q3kJrPJE0Ud7iMYqWMk1
9L8vSu0YT5VoSHtxI9qunaMfjKFQ1rSz9JdGc44+MKUf2QT3MfPN5sGyrXJnB7qyRUWjPMSW8YcM
x5ma/lIp6Mw9z8k3sEfLQ45ieOHT5dsa7jRtHG/grvV7jc6WuiFTSVwy1frH0WLep6bRXNQ2DhW9
21OYB+Y6cALjqdT6n41uN78GO2US5o3vzPXnOOI2vSmGjwBwcqydK0LySvPhiExB2dC4M3eDoTI6
1uxnIDjt+8BMZ1GSHHcbw1I9DK0yrBGHa98c86c8IYyhNqOcwwZc9xSaYv0Fv8ZLE47tXUSC+uMM
toxpkpPaQtMqZ/B5rvMm29lD/ZZ3vnaWC30o/1yTm5qrZqvAxSIrH/B5Xk+xlHa96L9nZRDsQj0c
/6NLLcTXLrUu8O05jIQRMZou2VB/rxtXIcmjkMQNboKUz3E6dw8AO/E9q6kPfdam4WyLdB2nSfM8
6MmPlhv+fTQDM7nfcYXBrPPZ6/kYVJEuv601Itp85wEfgTjZYcfl1apDJA9BWB1G6ZEqvVBfUN1T
njLYuco82VESZ56DQh6Sm6FRawtbQMYr4Ckok8pMUUPLIOtIIHaUOy9BXjErV+Ui9RCccV9oPrSq
Tt3022ZoyILUFwFU0SvhzH8u2p7CoWhMZSsPqFp0I5F8pOoxwDRP2yd7tObQO2xcSOa7deZ0CtnM
RbRSOjHShHfbc24mCbIw44dlGc3mYz6qph6mHouLcDM3geWkVHaA5YGhYoJW+5Si3U7ZqxERAKbu
txe/1poLej6LtJKi2iAyg7ArjyhhcjYdAmjkllzo8yMKCv5noCpyD/YNkrYC3d9xBead/iC21sZw
U50833H1cBiuyUOOTMD8fUjqJ2snM3cjrZdl0U99uyrCiLaV76Mu7knGOFQDPoLMrL7BJ03WvlfN
ct7dv98dtC+KcUzNhitwLxjwe11wif+opZJH08R9S3e5TkCvjL3FZZwFTFbrpMYRZFi5mjsXJNDB
Ccos0nm5S55nk3rdLRhgVSs3oAD6+QwfR0a6SQfDLu5JdnhNwtD9VYlyOfqj8k4J11vERV3d151e
bqemoqpYedkl5ie7GtRce1GT4kk+yIqoLnptsXINii3ym5hZ5l09xOlFfk3HxJiY5mNclAeHnKbd
GIl7eVB+TR3T/sv5STRO69TBzygPyvN7zv/8WquWfpdYlCzlrv/f+dbUg9iaz5WvRf5xOjO8Fgrq
a/nXjSZ1z5U/3cuDctfv1/6/zv/92j/P1/72WuTzZ/Pzy5fWR6NztlP93pCv5X+cK/+f8tl+nytf
hp7n1oZgV20FSvOOfPQ/38zP/+z/eJD8m/N/+PN84SUTtnyQ158vyOQFfWwVxbin2V0sQ6W3n92h
vkR1nN1Kpy2eCRyM572e62Y0c4NHuRX6Ij2GUZguFT2yn/mXbOuyMTGmc65I/WRlV0ZNrCebAT5x
JF02zpT5ZKUJ12RrqA+6EWloCZSPP5B0VnCxYQxT3p4flJrN3oqHeCUf1CHOXqdBOm2iaf9xScHp
Hp9w92/lFUVeTIKJNDa/C4ZVOinVQo214lJojXjy9GqpVHX2WmbTdGhD9G1yc7BGfenpzM7kpg4k
NyG5+DmbhHXWDUS/hu6lr74djOsyALiPUjl77SMpBw3uUz7QG37Yh5wk21ctS+xtkYT2Wj5ZPL+E
yaqKizNY4mmC3iyfrP77S+jml0BpFi7a6Hk6YBsLCZ8hhVxS7mrH0RPBZejCZvFro3uKtoAs5+9g
sJDtJLcZBBiXyjD6Td7mGo7bcRlGEPGWfYgx0IrH8CjZO00+K+BjOKKSvTMEdXObT5YH5S75gCEp
wmM+3z9ah6ZVFYi/PqChsTPGBWoK8rGoC8wnS4pPEOrN9t+vf18sIFg/yOCydMclZtZFy6V/UYuh
xXbCRDA7RtviLvtZ0mGW3R0jx+xDw9EDjVvrdE3XysCNZUZdQIhoNxnFqbd0ipYOzfV35tYwdqHe
nlAKVdT8v9mYQLZKEftrGfUkNwnUBFy5kjpBP1K6j+NSRSg3U6Xw15aI8MIb48sn11auqQbpM4Eb
KOtPWK488Hke2c4aNftWWct9TZOoywS/+Va0gXmp4DcQ/+SSVeuU2flj4NENYG8U9QiO0Luim9CZ
R0XGna3l6UINYColTYiCTSlx/Ag+GXDPnDPW5cEPO8zUvuJ/FBxD0PD0yoynOtarbcbz7qq6bB/k
GZk9xf8xhMLR9Pd5DVIKZy4nwpLR0QD/w/7Rc09NEhUbS2+lwy2zxmjhgMY96V7ePQozozmRVDH5
DkH/OFi1t+MToXBWvpXK5L1rRBLksL3oNsA1r5tMey8pS82Gc/WpcGN1VbgdsYWp2Bh1l96q2sHK
h3P+91aWVVQgkmQnk7raObhLRnjJzc99/2tTnkdWDT9G1VvV9miesZphd/OKnpmjwvw0JDo+sCnb
C6+PDpNGs8wPYn+fWFF8wmE8q6r0+jxZebA1gpFI8ITRUCq08lAxbRVrnXrzwU+0WoCrYG8h98pV
cz4UtYO1hp8AIk9T1K0aJ91mYq71ZlTeJfLi+IEKdXNxxmFcRLaSvBW6CFa1ax9dAeUN3f4u0g1b
XaU6VgEX98IMObiJXN1CKd4HyFRX5IN2Z81sunMx6FkPqsdHgx16cI9FBb5WHqIj2AGxAMmeO496
7A4Hp1aHQ080T7qQ23LRZsy26zR5Qz8HfTtQdO8kFxO5Sl2Q1vvPXXItNgLllKq5hfmpsdZTYVAD
7Qv9KewxSyvR9DBlYBHKfNJWfl/vRODbhKBSwnLwiN/p/tRvtMHWmfr0pOn8LXhObhpAg7dI9nEI
CsdZ+WpdXQc3sNF1Nu6BRFFinp2g3NZEXBw9DaNYmKpEOw20TVqDwXFUN+Neamz00sDW4I23Zk5G
EsqzjhINJN6coDpvmmPic2EN/Y3crOLYXKo2VVTNmFZa2uZP1FqeZL+GKvRPqA/uA0zLdjeEqrrN
POvLCT4aiIVjBeaJCSKsIXXwnz/XkIK85rCzHIIsOqXUf2pT/BPwQPzajjDx3UZgbLITf2MkbXv2
OivfN05U7UHPZCuDsfSBp6/vY0tBMV0rF7nVAY/dwp7QQAjFNWl1RqscgHHQ4fg/MxFBa9l2SOnP
hYr41dDqfA1ISd+4OTWaeOiXeZfCJm4Gel02/Ih8duHo6FU37ixkrQMz+WbbBC6D73fJC63VW+JH
P+T+SQMNgr4HmLRjZHt61uONpgAhme2krwIRTTe5j+FsuTIcTCJm4P8shy5b6KXrbPwZnQlYOzjj
kyzitVub7TPXoKPmk/8zlJSDLT9yb6LRzX2rQhrjXX9ALfmYIzq8eHmDcJpi2Dn3ccP1SX5FyJlf
DZVL82LITkxqOvCN81Y3UOYlULNZhnFyUPnh1EsvEOdQDfyrD3XvEdxntgL5Nf9nph4fbcV0EIDf
TRiBucsNFTs2Es0HNajyRdT45gvUkkunIB/suc5LgQhf12nZ2iUpaHOoy6S51BNwsbXCo/g8jwU+
BglmWaCBhO4PHX5NhiWl+tT0qGXPDQTQ08BuaRuR9BLRG5jyTPzHhd78IuhHHaFr3JqFi6Ibdr77
ZapsAcTjHe9+plMbQJF37k0GlK9JCfLXt+ppIze1PH+rssS5M9vKuc1nNRS9HxozfaaEPS7iWVBf
B+cKM8kPxRzAUJOefhw659K7hrNHLEbk2NSP30pD3TZgup7l/rKPvkcCQSNtRgZGETWtNYLpFrEB
0tDYjoCdhE/yN5xE0Skemvoit5hbfnfIl2S2yxdCfjXkl0R+XUa+N8WAQAwBQbeRZyQwCNZorHAB
+Jm/80ztD28qSvNQm3m3dZXpD33G+wRtaP+HngbZzJc7qQAfSWvOdoHrGO4/7qSG2xHG6hIHnY+T
+VqL4nsPX+wBr752qBQUX1I+Ohk/Gwrbb6gDxaZQGn1Xe1G0Z4b9rlPTvqs8H44+IFn0MeF4Jxf0
UJpNOKjTUm4mDnLwqBLJIfDwJxtoSJ4VLsXLwhD5sx/OPA4+yY+1bN4noAAjfcB0mmrue4vyw1Z8
5ZdSZy92ldYvSZ2bFAMsor5CZtK1oS9TzPHvtUKfV8uU/N6ygmprlF1+gB2VnISboOmuO4xdnjFl
J78CujiZ+sVKamPpQlvYdG5DUrQQwU7PTOpJRUyjzKtuDIDzHRkTDE+7odghhKB1VYkKCwFSvCQc
knXUBPHVx9i5kLK/KgGaWNipeiZ8Lr+Vo/0IfA5dLh/jMrMz5VwGo4LqjDW5QOVfnDSBA+Pv++VB
kLDDssoI3g28PFiYjGgfW4ugvqqxtnILzYT72MWHkMiAR7kHoOFlUur+KrdcimULrjEjVCUePAVk
0zohJkYK9Du78fR7a2CKIDyjfS+CCCcCvZpYC9q9A1ph08eT9trAfJQn4Fkl446cW0CVWomIzVPv
PaRAWyiF2tLpRvVe7mPW8xaYfniSuzAx9yegOE/yWNFw30yqnSIisaN1lxzwPacE4zXzraNs7pQA
cF1VtcVTGsdi0afcoyGK3VoQCj4/x3tlGAe6wWWzjiYD3yq2uJWqEWO+cO10VRmJcXFp8y5VvMFb
XHgtSbWu+dBQdrirJ5L1ZtlumnjfHaqAV8VW7sIATJ4bxcNdnYrvE9O0dYmYd+0zXTxPpoVrpw8P
pGSDmPf4O4pCTYvZOHOgLq73RLkxEIQxu4c8k2x1XDyM+xkpgF0BFZSlTxbQqpNit0xwRrt4Gxyi
gkFfFudq4kLMr+tAU3CfZWN0kS1WXfT/8ZM3vtYfsUgJLFKWqzNUxCdlf2lkxlYziNql7po/94gW
MIZo47cwIbzdHPTmYkRtffd5QANFtUD0214QgdZ3VVUXC7M04VfYZXVoyRu6OCVZrvPoSvELgAG+
9kO0jg/ut6QwZirI06xiOJe6/h5Qgt/AG+NGgt1FWDQdym+9MaMtBJlPqxAa1bpARxRWw7Awkqo4
mnrtPufzqHN+w4iCKndTmXpr3FQdjXXeWBKYSiIj42gj55rAcJvzFETP7WD++IBtx436YBUJhmEy
LJaGFmWPiltznTKirdwCxlof3K4jkI6e3p5b7E0JyCleWGrinNtqsBmk2zaEME5xgMRsPzblOSjh
iR8PhLm2puARoeQJwWt1NpsINJNc/Vw4lXas7ELdqwNwEDjCsXLwDQsIUNifSG3sT3KtGAOd1p9b
rr8cyBrxf6doyqpCaYXjB3Nb6RK3aCnGD7lVp0a6tOrWXpp1nS58rG9vvpMRaOmFzUEXdvY69mf6
Z8V19FOrZvgNyZKSZbcZ6WgsZcvCGkpl4fRluxdpcCQ6L/sBR6jldjpat0CPnL0v/HbTDLl/SYY8
Xo6E4nXqk/wmoAGfQvVJzpq0pdwfpTZBzpl/75bmy1AHBk3QTn9SPe1jq5xroL+35LHfZ+alsE/w
u5NFaxm/KsrqJ7/VxWOptN5S7xNYtk4pHnu3Dra0AdyV13A0o3mA1Xegd2A8fwqnAepYuxr0Fj4p
DJJJZzy2ijkek0FFRVKY6nPXD/HO0UlBi+ZN/MA1WbDWsC3bVDzXlZkvM2yyh4bfbIisaksDXn/I
3WxLl1B/0XvDOnQWOIhh1IsF9fP2SL3aucIDwm045wOmU+6vVCOm9Dmg2ozMzFpIL0TnogLgOeHM
SWsEfvyV60X1yS/e1BQT0eKvK06bNTc8gZiWZ1prOVX1ybUibd3WBt3VmfQqD8iFw6ezgD1SnRWL
cj/2XnCxsYYvBDbbgsT7BSILnooop4VCRxBFwoyyj0ClLnLz5+hqmKMD/Y3LV8B8O3pqoaNECxVV
dZ9z+bXg1unjNaoK9VFqUdigA6c+SiUfG6FnYm7zY4Mwbt2/N9L42M8zHNWwk1NLD5MPI1eePSsa
t+qo9mu7hLVd0tzd2lkzk2X0pj72ncJqp4ltkVnqTlWU+ugga9hblk8PD4P4+OwV7X6wJg/xvV4s
RRHrN0141ZaAov5A4lRzdlSzXLeG2j/5ZB8sZtDhynQQlbhmEEDbbYv8SJHyrwu5T6s61D5qYi/j
oCidZa514LZoqfEgjCr1SklAOQcj2Zj4sbhdAi4iHic/WqqP4bLy2+lgdzc7zgBh9wXj5sS2HglO
g4kb28aK8Vp0P2pectO6yydPfiDrdh/VOf3PwQAUHIqRQk/b3KcIlJZZMcx6k7C5jylJnTScjnGh
dUemQt/BJM2JcU13jEl1OybSCyi3LTPPD30zbG2QRR+attGs7pGZEcSaZOKojNqTTgbbsU10pjHk
DhEXaoLYH2ehZpqll3pom0M4e0MoHfYH3eYDno1SFSWU+edsGoNx/3urtBPjvrIHB1FJSxQjyYqM
XfI3M+7ik5YgWGVeWk7rDDnhqXGdaO7N1I9dp9iI/kV2AK3AXwuz+m0iH3fZ5fn0FFr5qwyfCLvo
DgVB/NJkEb3TsEdMAUZzz1/ViWZIcK9+/D+0JFkDCTWXlEuJohv1cg2pPVlqBt1faFHZRcZCyjWG
YmgtRxz284zUDjLcHsZkHbUUQtxgLSUqQ+E7DdmmN5fBXNnoywl2GdXRde452qFQk+o+5tNZcEVE
mJkbj9ixFzLKwW0YKmhB8JpV+V2KfI6M5bjah/pUYPH1nuy5wGjZxrToTLWi0D9HR4SaWDuk/JGo
oO6s0TPtVcr3Z5f8F2Xlq3wAtR5jBNUyNWSMeOC+NoiwiPpBICx/STFz61PPyXThcSXt9U2HSXI/
lGOFONIuwKZbyEV/n0EZE05hefWNetgrtjGsh4RYuLAvIdNXkX5sh2FAJtVM3wuBQbfPqlcCu5tt
FETOdpoIGVTrZiNPwG1SMvsHwRbbdO0HEd9NlqfxjqCKF7YL4LhXH/PEj/fw/Ool43s0JpE2PvL7
JJkXjcG1q0Pl4maT/mHckAdK3e62Hzo+tfP/iF2jWnUSNiEqzWISzrZK6suyyyIcrnNWqwxi7Wux
7xK9OUnHkr0C4ZheWpU5vgSFTiRRLMnVoKbTQLRGXAs8zVTfLCvhW1lijJKbOj8vP7/8e0nb/CKz
nD8wnKAa82LDtpnZfdH0CNdowE71/nKwoJ5DREUvUzWgLQen+J4r9OcLEf3EcwOsM6JmAJ7Y3dEA
ULdoK5QHBAzhQp5ijQlME9t5bfHsrZGCpCdXzZ0zP7l8RUO5lM+mGBZOtDyOjki3M/0P7jBbrXWP
Qhl2hsian/6YPEd2AMMMPMki8Ar9Jc6zZInTSXv0lClb9TD5b7nCqxW8aVcyWfyt7bXuqfACA/IS
3iXVt8TBYkS7i/oGIIgSzaO2Ib26pUp9nir/zfYC3FZKEC9TWyt2OPJtoDb+dJh69WOrR7Q1rZzC
Vv5rPP21Fg0ZnBK0YdmmCXcAO9jf2/l2WRu+NxJc/VFVJ3e0Wiat6a9qw8pWoQxbUXK8gQRg9ns3
M/exrtVvhlqMK6PwDGo77nhU1fpiAMffptFoFVhjmenxWR0HP6XHmsTnfKyTD9SZ5J1h8fnh6E6w
k1uKWnl/EtIqMQAjDUwm1lzJzyKO8eRKmbPVtPEq5+n5Y+4LJJkuXmo1w+a5NkXJ24zuPxYmAFJf
5OF/VHM+yjV/ccxpmqrNlh2mJAisXUP/MvNgDt56yNF6QmPQ4Lu5+OnYIT946rRIykzjZJe8z6ui
CUtUlrrCMI6mm6GP36gW2CSlo1icAju6K3y7Qi9p/9GmerWvZh5sjhdtFzFPW6jwp27jvJD76jIf
SEAHQ4aQSce3nSUdYsnB26nZ1F0tl+kn1+AMWA4ZprxsjezvaHou4vqP3HwpdPdRRhvgf23OvRB/
eMXQH7s54EJxPWtv1Ja7hCYSw94Pmx2TUGStOgDbk9I1a79iqGCGnbIaHGu88Fv766IwDQBAUXMc
ghSAuJkwBQrNidFp/JwIkT1VkSm21ZBCp4sm7wG/8s+SNMwH34mf4LC4q0poyrpFPZfhE/5jAvx7
MwLDuLdKkpBqioNLABHGvTbvi7OS6JvJOrmzwbpvm2mTeeO3sVOcR7NX2i1TMBcwZD3emzivF4YT
az9AYuxSqAWvYZENa5xA9XHAmHOtR9Hhkp9Lajh4AOXcUH6LRQn2ZKlRPLn28Fb2CjfVbRG27kPb
gV7oFM/6SZDPshui5H3Wy7p+9pRiKziYiaK/+EazTcNGPKQZfZdat+7lburp/t5i/IGdk7OwpmhE
G7rOKrSMb/jjtR3ICyoBatucAUMsXX+AfVSRBJb3hXHPjMS4T2pmvD3pOQezEcZ96pfjWe/Sqzwo
Yc0EI/Cj1e1o23Bx3CPHzOM13Vp3W9izl2ki3EVRNLqESXSaZmhIYFODDMsYPwITEZrKParOOBf1
pp8nq5ninRPFbR5y6PQYCkOqvS7x2LQ+wiUNP4UcOxaVhYoG4SGrBdzWA0J2JoX1lBwqGlUkldy3
nRH98Oz0SSR6927G1avWWM73wm2/E5nBlT0OfhGkqn1rRuAAo4VutWsGf0nBM7pG08T/lPQzLaii
az/FnfGx6kWoM5KpJJiAA/JcudYxN8K2XrkbxNlaSaxr/R6RxbipiF9exJpdmYc+yl+qaNT2JfrD
q1woHVUWOxndxec+ueZH4DNaFWLq54Gp9BOsUQcwbe6VEerRN1MHflu8Tf3av7RSbf57U3p+WoJ6
tmHhC1BPyUZOtDRCtY6AUajKRdxajBhKlJIf0BPQKJcucnA6KR7TYtPAH8nXjppzNUysYdNGGLfc
Ml5/0LJIWN5MJZfKLM0zLPdaou2xokYLV52C2wh959YM4dkay+hY8RO62alQtyOGpKXcHLT4GUJx
vw+cOn83g9xDaqw+IXEPzmFq5S9lQCqwrXSP+URrwmmjS9Xl9pOlPZTzhbdXEdRaPlpwAaKB63Js
gF9Nh2irN/lENjTfEDeoCMALNGihurjiKBZXnJI0VoraWMgDGJKLveHZ6iZzhIGxP203uWEYL06u
7Ru/CX4oODUXamUFN7wW0yFoqSIwF1sEM5ZUCPc9TH3l6tL5fVRLgPpyt6l4e9WGM6BYnKW4tJYD
Wzk2TR0cp7n6MGJLP6HlUvGJ5+bCI36eWKCtX+rpYxrT16IwVC3lJkjY4U7J0q1BE4XrwaBv6CS6
R6O1t7wT4Z6+h3f054WSVHq1EN3grmoNw55BoPE1qtUlhL/qTMugvcpdIYauPfW2fZsHe8qU+ktW
NO2BQBcmafMmsIxhNdjirSX0GYeQNxJciIn82M6LpPCxDcht4efhUa7JBXnxzdIOcxd7B9FhuBe1
Ta/k1WvvFT9w+BkqDI8oUAFwVzE1p4yvsII+fd6o54UHNXhrUl9flJ2jXBgUPGtz3Lrc4s73l635
mJjp6k5hkCxVKVtcb8iRYwsCiPDD7SSqbBON2fjiRZqNArpsT/Iotr2l7eTh0zB4NXgBwr7nB2Uo
Lok+CkkHmzdjJ/K5t9TRwQB4dshzvaMUXpJ8VcfuhwmNZmixjMxOR9jWK4+IhQM44FWwlTYzV2jF
Visz+8OE5mZ9cNAgGCwNJ+3ujQJzCIlx14EG7bLjjrUhzc298rfcqzxgWPRbEaYefNNbTS5BzLXf
lkeAF5QgP7flGmFNfx4GurMiv7YB3uYy2QqyO7nwJtYGU9G41ZQhnaFZQw9fllzcliyoiHfOqvzu
PZ/SR3q/3iPh8yQENUm+TRQ7fgkAqMkT7KgPllbG9yPq1VZ5EFjtdoS1vNb0Gk6z8PSety+hVFUd
mqC3dn4HMFk20SYF4iV4fu8oN1FZ62uKf9BvJl/bdJ1HQgijDKQk7X6SRZ/JIdxQ1LxKZgXjzbcf
W/ze6ar1re+m4vjbXNHsnWVGJ7CHJTLWkRKhXJULFWBz4bg603qOfi7oc1fngEiIf59MaLP+5e+j
NZJZHbQWQthzd+jLwLYkDbdiUIUuwvfOBcnsy6HqtIPoLO3JreliqNweaBIZNtI/q5gFQQv9N2vj
C2FDojc+9+nlsC78+htM0sxRvLXSa/pVrvVUBj/WxnlNiVAp/Pt/TJ9f+N/+Y7QVXSQk+B6wiRGg
8fcRO+YXY1Q9GKaRwc1z8MVjbiALIfXz0UFmfI08LyHmgayHyGSaIdfy1kmv0bwvmPflflNspmF6
G60cByEjBeth5qJMS9NWq4ePaaUCCe057isMYBB7j50zNldGeAQQZBvfgPgxzHctxWmoqNs0aV27
T180nK8KulJ1wMqZycEkLZ3Tv78FztfGqqYxV6TrJwQiGsP+OrNve30sbc/2FgIPW7DKReQuKObU
V+J1uIFazNZSFD0PGCLp0gtffyO48Ekvx+6PInxz0a/SKqqnHdGd9nuj6zlln2ue9uNJwhMkS6EL
dXtHLo0Rret74gizBzUzzKNCaMMirOPuodSc7kGk2LRLDxDk0HcPpKJq6w+lgD0iuer0F05ai7gu
Hj0D8CCAi2c1B4ZO/PcrHTOGA4rlDctMv4Y/xzpXH8JEBS0xhK+uFYi9pVvIa+fNcsRS6Cpue5RH
oVYs8ojeDmEIGfpdqJ2qvTBiR9xrTjVyiRqKt4/quBs16pmUCvNRtTlF75Xnts7bS6n2AYp8T3lu
ArXcZ1qUr5J0fB/dLtkS6cRri/W92tnN6dP475PwvYfW8i4BKma3D2EPvKUJffueZPUNTYD/mHdZ
XwTnfNYGTFMAJTMdGo3Wly46xaEGGoXiLto6uDNsBCGqLXSgRLa9EYOvvlIYWXFFDt/TuaVnkady
mtR2ujZWCh2itYP3XFHvZkv0Ux6nfz7SbunCh4gk1k6EaJzwRFBCdtA9NF4TH+IkUheK33YPQcAC
DsA2iRr7KrdCNHNrMaF8lJuWM4Z3MQEmaWqhhZ+f4389pTBSdaG6MEzLVMOjNbdfg7x3T25ZnLAh
1jcZeip35SLDxM8JZV7XNxWj3m7omk2Sd+Kj8mZif44n7uXYeYJNZOT1oQfvfPtyxvXff3dfmTGa
oTu4BNEcmrOX0PlKKGyago6CCJtlRe1patJjZ6NdkyYZJ+7G/ccU1bFRubqttpaeGFQJKkbfYeB6
gScm8MRpytvuWuR2sonnwWWUNSenzZWbDsjnse7NldxNQZngDCthjMOcYmd0qrIJx75+FaRFqHMx
MvC7HwKG+lHCgYU3JOcocw5Mw4Gr9JadnCkPHijNDrAO5mbmx+WiFl2/YQbV7u00G7bRGOYP/K1m
YTd9gaPPaC4FJjx/LCb6yOJmlHpGn9cTq8gPxCmYF8zFVYymobvNyYCxJ5L1VCv9lWrrBtHULw0U
LdmXQfPE4X//ED7cxn+9AVBE0AjycgyN+uA/rW8UXQy/FDriJ90QC9nt0lK1X6w+RipjtQ3Cgdc5
j2Dkou+d6IAxGHegPl00vzxYdvVg0a+j7FOn1jEogt3HxUJRn6q26y5VFuPGkWtGGYDnCRkPWGZ3
gUjWXeSaPBqG1nNO7ZoqBg8wev07rWdxtX17NYrc+6WQEJMZif+aaIiP9a7+NlA4v6ZVGyHvcYsT
JGIsxUk3W7ucGHOF3T3GXu/urM5GsKV7awF57UDMHe4CO3OKA7+JvfzKyUVJ4W2bj2WyzqHQBMpY
467lU7HC5g+/n4sztv7ND/Mz84SlrPN2MU2VHlD2NQFLcxxLK1wzeR6/uU0AhST7BiYnJ63Z8ruj
nLpNfqbs9MJEuocqMFjqCf5LhD9oFpG0FAlFKAySwLAsnEarj+1gmNplm1v11lBUgvUq3/4VthP1
9K4Cv6qHe6+ibsm4RGybmIIWs0zIJVSUM1gFK7o6/inUZhGywpV+aKitF4w1D8hw4207jOoGMvD4
Ctb1NSls7w7tE3VEs34QxDpdIwOYjulQZghj4wV1inkM+aABMDOfMAYaP+0YtNsGPMtdNy8GU6u5
mvkzSX7el/fZAXF2iD2C5LiuTE0mAo32JDdLrflzk7rdNiToCSB/mB8gHI+vMeEnatjoz7XVGKcB
Tt9S7oeyla8Gpb+b4F2tOswi6jZB005Twz1Vzki0VWkw8U3pkq3KCmaQ0bY3xZ5UVI/PZVn4L300
xFfTHJigOspzX3fuFmfvEtaWvWrnty5M3MWkqfEb9Ha0pQwDdk5nG8+jbezaxC+/BSUQDQb9xLT1
5PKM5NPhtrrkidLvqiSND30o2lPi1SRpT3lKTcjBfGh6wUatErGJglDbWRnDhc+xfKXbd44G3MZJ
h4EIFTGczNZ1Nz5g0jv0sOaqAGDzyBceJcf/Y+w8liNHsiz6K2O1R487NMamexFaUiczmRtYCia0
hkN9/RyANV2VrLHK2YSFoAgyAIe/9+49N7anT3EwveqdGL4NvXEoaqWFqx9upQSGo7Y6xDO8KZuB
Tn/clHIUB2iqd8tTngh1MCbRrTeZVJnzTamVLHM4r5dHy/PgtYp94qp21fnNV1VNwS1ED+sZbO3a
70v15KUkSNt1s1uenrLCg7FPngHRis2NkUWEm2duddQ6ayawskkYpd9u21ZJKDXEOqKLMVd+3gPB
y1OkhREDaaJXNlqMpXm5F9X895Z7wb/v/fHqOAj7JlAI7mM7Ija4H1y6nsjxMSnH22XWhBESP3r7
i8LAe18YsHwSdOJiHp5jrM33BraSITEyhJGOo2G3THGYoxAAWz5Kmh/80XXxUrjBTWDJ+lPcE9W7
3Avne0VWbY3a8fdLahiJQO20whdEwmDO5CYK/WQrhP+k0KEw8MaBpnL3W2VDP1/sJDJeD675EnoT
njLIxrfxfE+joD8QpBdhc+9/7+r0nQtGQY7VMZkVjoqEtn0XyWyzPExm3IIlp9NgfSbDrPzoS909
2X4Jt2h+CMXKIdAL8ZjGLOiucdpsNToZY38p2/yLBlUBV2IvwCnMCqTSwukB/PY10MsXO0BHjQQF
r/mgO4/t6MbbULrJra0sDBLzTa+JSxT17rEv3f603NOCdEBWz3OUsv3bveW55dVA07x1Dalnk0uV
44ebE+iIpGQKTskP/Sa8YxfJFHuQ8qWN7XDj0sk7RyWoTgNH+UXU6oVLbX/tnKZ7iqURbVo4ZIdh
fiioA/b4HhN0EtOnv7/Wyr8UWwiNmInQ+rWkqYOcfldsIS7o8ebpLStpsMtKjDVLqKAhbffQKO/I
NiC5LM/jx/wxwLs/DXMqWkdxEo6Dfr88MvCFJoV98ROywaLuA+Vn9kBK99GXif3sIvW9YlNoCdXh
FGUM5h6kaMm2dIPg0WqdK5PY70GYxd8bfzgLG6dN4OQwEErNOAsYMDcSltMmo298KvUJkE4QptM+
sGCqFGAUPhd0w1bE0YZX22g+9m4ynv+4sSL1+0OnHOVuyJKX5cVOVRD5dI9E25CZgEWdgTvRig7Q
oe1tlBPsqEcIJ7ve6+6iUSJLLJP8St0aXZw8z7f4U0dH+VffafZvLdEidb8JTPS3XuPnW/STPuPV
IXr22EdZYUW+fR2Hu2V+HaCtumbtfZgMAFjvl3KD5cojhdDLLgjv/YdKV88stcVKitE5LcAPu0xw
8+WBtyWNj0v18ji1Gg+qSsb4Sug5psCupWMmjmZX2D/enBRpOKEDrB39QeiwhoBIb96m1SCtq8OI
ebUz9R9GMj5kTdd/tmPDAE1iaE+wpKfNiLj/Ts2hhSprtXMESfs4sl0Jan84aHCkLzi2zavlePXF
yn0OpCEgAGXuB4muCm9KuoJLqylKQ76xoB6Y925v27lKqlNY2E9BYY+/qKP/4iHi6HYQ0tFQMGyE
tO9B/klECViC01hrsj3SiBZHrS7oomm5/SQbaV5pKrwUjWM9Ee5rPGiZi2/LIN2uaYNdSFvzPv6e
Wci+prmFWiJqpyk6KTqemROuFzHX8orRdfKCeCXfmfYQ7HIHobYlaQhH8/JmjCUgazWku9ZQ2ZPF
Jn89Fl6rPaqBQqGIps85TLKbiu429ovYP+UU06uKqe1jZBTeLuqkhVMzHa8sNQh5E2LfE86lbV9E
LKvCAshKNHBwh6HMTRL/Cd12cgMZjxx2pWe3ONK/GUksT908ZUkJtHzEUJhvi9BMdqn2Y8GLY5gf
dlqrlQeDWfitT6Txquh+LAdmkwTDzo5yrt9ZYeNAePuWRrUDb069/P2qZL6jCOp0PJhDUvtb2MCk
/V4CaQjDzafIJg18SaTvJaS5Wsmouht7o9w7MpKboVfTlZXLOJvUiIAp3eGZNJhnKhv7u2YC0eyH
9GX50qxL+FKPgA7VQk2wvOQjzcH2GRWVvVV6Lc5SD42rxuZ6YwayfJF6cJJS2d+TMv8YJnypb498
aWbMM8vxnjTvD1Tz4W2T6fqHfz+ClWIsjxBfqF/gkJmzvmuLmRAikFp5lsE/R4ey+HNbrCmcwQFa
yNio9mIB+j1GMuPEORGbqQauxRM/BumP2lGGnn5QYX9jaAZLqzN1G5tw53UXJNa0yeLUODBm0G3S
IXVY24w2mG/PN7HLPpJ9xX55BMi3BEkoxxGATfrCAAq/1R/Pvd1dvlLv8umAi+Y4zblxdR8fTAMC
nmy7jpDHiDzVyJte30Wri9iFzdCjefvjhVrTI3gvpolu2TjTYacAMMvowIXP3i4PQ/aPQImS8dYK
RPmYZrsm+Dh4Dv1k4rVW2iyCWm6yvJzWHovrinoj+1AUpIqmem+dWnh5n9L2kviwHbpeSy6+niMq
F6BrKtpL+95hrkSkHOJtuj7XMa/TNYgnl07xTHiwmvo+UYzlOrRMy6Ml38eCxADsn5jxMorILWD8
yDijWvvJNBHBEkUfekfttcodn0uVrWg7wrGRpCDYMhNH9nLDAccEekfigZPBL7/GXFPhNdjubVIH
0VFFKt0uBWEt6BbtTTRuG9k4D/ZRLFIBrXD6k2ZwSXsbUY2ITLdFNuNPyQr1YfqbNSGpLFL+bMIo
r6hD5iXLv+eC6t8zXM8OrT2E6+U5Da/h2myVfkxUrsgQrz9rHTlde2JUx82SJPu2PaznUFmDS+Qp
Q+Lqmlq9ZmyBk0iNyjgDbq5qhDfzd8qx/PoH4TnSu/upTuEXCIchQtwb8d6HeFLcjmkcrTCVTzO3
2bmYMk4fCGf4slDd6mFaAZOMpmcPG85KK3UT6sWqT0gaWphbKp1TLJbR4WAS37moLJYb23ZAftAh
eVNe/PHCEloHR2g6WXF4nFzrbMXq1BejB2TUz0zmrJDmN01tDnsw1+jd0EQ0eXMRQW18MWNnp/g4
vyjl1+tZBnJf6vSH4pj9LITw6CFINP9Q6WT1/BH6Us24Loce3aE2xc1UxO1paRREeXGv4la/WR7F
PrNTjRb24e1FW1Ur221/JHbc3GJNNC+ynRBV9lUTAg0mctjpVbrLk48ITK2L344I9tPsjUNdZfGP
qOn147I1XzbpOTqDBOztha5+u22Mxtl2ievcWUNibywhqFOm1Lnznd65S5CmHLA49NBl//e5Qenj
VY0MIhlDvbWFteKiaeGm1+hrob8PN7lecS9yo9/vzc8F+Sx7biZxJI6VGmMRBAnZJutC6/vt8tB1
5cEGtnpoaoPZ2BIJtNyIeYYRt+pMgEV6RIlzE/U6hKP/o7BcnhuTicREM/hQsDxR4MH06oc2sy52
k0XHuHN2dtiGw8qfU+Jqw/xcAc3dL48cVCRXg9H9+W2zpGlacMijYoagC+NZC/rf7y3P5YrYlao3
z84cv7VkcC03dNEgo9ZJCKaHwaNT3/rL8LtG4vDWtvv7y6c7N4x/6p/NcyFGJ3ObmGulfKfjsRkq
RLEny7XDkGgj6pyxpT4xwM4Q8y1imeUhmng2OoadMVeL/VkGPpVXNWSstPjmMnfQVtiM87s4K1GQ
+agEpaiL8yhtb0XbolvZXds/hRPGP7SJ0TW1GVnTPVV4KbL2pLflKz2+Yd0Go/kC6OOGqtL8AaGW
icWiXOFHZFoER9LtD2Ez+fcc6kzOPPeCZ1u7x5/s35f5mB16/JDr5aGrtxn7RtGcfg+W8MdZclyd
f39YgRgRdvn2nKGN/VkFhHAaWWVszMrBvtjjOHHm9HG9cF/DbOgfpvYSOoX4kXr6cwfr6YXZQA22
miAMTOXxLqFbcPWm9rmONWNdhJF80QncpFf6orVWc3T7vmArxdMa0S/0W8YHwkyGU0XDjxmWRecn
jLlK40hLp+fls/7Pb8N/Ba/F3dun2vzrv3n8rShZ2IKwfffwX/vX4uZL9tr89/xd//6qn7/nX9fH
3dP7L/jp6/mpv//WzZf2y08PtjnKqPFevdbjw2uj0nb52by/+Sv/vy/+x+vyU57G8vWfv30rGGrM
P43GZP7b7y8dv//zt2Vb859//vm/vzj/hf/87dh+SaMvf/mG1y9Ny/e6/7CwnXuAtIRgFZiRav3r
/Ir9D4ycrsdczDIkure5JZIXdRv+8zfT+YfwLF2w4zQNJII2mk2GQ/NLhvUP3KRMImmie4bBdOa3
/31jP30wf3xQ/5Gr7K6I8raZ383PZyX7WAiepgUMQCByd8w5UO9PPHrSDslmpQBfTeSlrhLrZdTh
VydBjyQumOxVl2cXiOdPptg5uYM5LWvwu9j23lEoRES/1lX/WJvTfuqD16aKw1/sMN+/QV24ULtd
+u0kIdimbb6bQ8V9gBUxMkZU3lQJMc6bw9yPPsQCVyB3dNT0GunG2uhuabpRtGHgzVP1GFXZeCyi
pNoh9KRM91GFAsjw1wE/5Ig+6cffL3DWe02nYGnzdBwHEsk6Jql3W+FUzJ+gVU0IE5gCFoHzwrAK
/y60Xy5FSh3joL4fS23aFK1rf5x8YZ2ZTFZrs3fTnRsUOpZyEW0nZR75WPJ7LL4HE2fltlAEaNYB
KKvyxW9obywG6dYonwIgmGeMU4gT46yJ9uyBvlYGjgtEk8e3LY8fRlTfWqNu3eYT0Sb201DF7c4R
yRUNv3v21Wy7XoykWV2vdQeyCW2GYSO6FFb34PwAhazurMXJS7wqPg82Y48oFIBwpdOunXmdrYrV
r/iv7y8Y/D8JurM5ZVyhE7ry7pOfNB2Zd1+PiIu1217F7ipJkL96CH937AfiVeRjb6j8YzvClIxq
62mkgOeSK1M6a/Z477jqF52pv8gbwB+xGMzhewBrpFjoSH86Xeo8alSXxQ2zASzbThvSNqaM2QFh
h3/RFi8tsPQ7o824ikS9ra1KM2sZeOYm6OCqfGEuLc9L0Zsl1rFgiMs67X0yY3hznSq++aVpn+kI
yLUbZCnYGPJ/JdaMo+rMArXzCFe8bNJzbiTRLzq08q/H73JhZodsCmNeFn5eCggQkF0EkHsFXGC4
62sAhqBhnstham96Ai6v+YD3crIfuqT8ge7NWS8VelaIj4WS4heCi//j7bjSmMN2F5ux7rx7O3lV
k/Uy0NpoqvIZOLO+KSWJ4ngIUOiQoW4M3SHP1PjB9b+YVEznHkfCLjdaZ50V1q/m4e+1DxyK0gR9
SbCvDv1q2d386YP3RpAIRQO8ufOIyFqFndzqc2LFmIjsjmrgzqO59Ct87LvFmYra4RLg0EfmDPA4
7n7+RCjhY9quTrFyivyDZmEnLYwqWL95IdtRTRxUJlmTEW7LOV/tUU0IMDMAsLso/USKSXZJpefc
V6b8pMvQP4ZyIhCMhJJfrNLvUc3zO9U5aHSkOijvSKf8+Z3mo4xyRLQFZR2CXGAkuHWkcZWS6Kqc
PfBKlFqzX1x+ZpFsBuY0D3bf+lBF1AujummdNybbokn/6PoJX4+qedomLkddkxknNQunRVY/uB3k
sZC5O0Fhye1QDuChEMFbWQDSqZXFx9GsfpUfgQ2Cd//nretifmX8SzycKeaL9s9/HTv5iBhQFDfw
YTzkyaguWqO+w42KoJEhwmo2avuZnj82WhFc0Cbh08vLVzFm+v1i4i4ZdhNkop0ZclJpGJG2pQeI
xqVuqztGEZuliKZZ/apGPb44bMVhTPhkc9XdSYs6954sG3fracUn3yuYi9vx597v8Tm5zn5KhjOE
veED3EDkfow9XBDgzugdTAWU34bdtPZRF5wqx8kfM0gN/pg6uPH1YmfoPddNK0kOqFFelitXQn4d
+r+rlpHTWgTE71Rmgn1F5cZTZl0XwWEKYoJiI7wWGTO0t06d79DWmMh2bmSfHMqm706u3XNlKgu1
8vSwPC5EJ9jtT66We7tU2DjnKs/4CE6VEg+jYDmnhrGyMEv1yyNiJv1QFjEEpKQqCCcRxY2jjxcz
SVmAu07sppHiENt0jRkSrErTh8E1wOG2HuseTg2//Ii6wl+10a3iyn3UepeKXH/wQChclWB9jsqk
3BU1NqiSYuLo4v7fYhfFSY2tcetGAibmfPAN842F9YuUtuapZV6+mnxbXN7m99LUylNLo+hgaib4
/9bvz+Wof9Jsw8f2FWpneLJ0cgAbwrCpvdvlpkLhR4ecDc1SyscegtMyF69syk659T1Igs8M4op7
Yg/cc2b7NUH3VT9jpJ11V7n5s16r20YF4kgrx+cH68Y19H30LmW7SVrztQCT94KrOl7nUxtcCtou
sSi0c1CmE5839+gMrHEVFnBkXprey54avVfbtwXGwsL75urN0SwfrKKB42/pG4hV8lPgUpzaeT3d
t2ZLXq+sojV9Sf0EVdo4Op3e75x2pMU9pt8Xq4VbrqG9pPt+JsKiEsOJo9UHCGNHfaq6F3iD0cqg
+8yQt6nOserKSxWNX5fGKSafLXmD1+VEcC03eGiCQ0hI2rkRTFwGDuFWlu5GLBsh04mcW/JvrJ2u
9dBNOgnoxso2+hDkZNW52RaN7i4M/LuJjzBZsVz18Fd965zAz1m5bcF56ZWrtsJqaOeufnEEqKQc
KsBRr9364AE3mBFprGrzHm75Vqo4557AJOMgg9A+VrFjnzW7fI68Lr6oknyXovLtfSGmT0FYA2vU
2m4/pBy+ESLQ01RZamt4AcFHlfNSitE622xSAwwh2XyDtTvZYYKzL4Gf75vWtB6X3w2oyL7ANq84
hltIwmnTryLCp1eKJJ6dnwxzsVu+JG5AUBvk1TUivPoD1xTSVSwibJbvymVtnWMDqn/vta/Uh/3G
DxC+Rwj2N/QoxcotWv+wbGAMHUfGEgzYTdkqk/20Ny0bYIEzjGsA3iWzhgJBehaxoshGR9YbnpYB
Q9IZ2SMDdCxWHpimzjovf0Gg1CPCUNwgxJtm+AFWkS2cO5UQhTChAXjOCegE3CDxkejqW0yW7Krp
amK85tZKWU1nBfPyAiM9XyszQfAbpC4q9rHZljLBshzeG04Zwf7JvgaFZX70yvGlondpNvV4pxro
WJNWdhsGt6uw8cItfKf+5IbTjeeLlCYYHVg6XjE6aBE/BIwWUCcXh0brp4ORDeT+koJ38L8xi7WP
JY6jW1yNJ7+sxDmNtc9x1/UQjOEWdwgpbpPRiXY9wQQ+MdY7J+iJFxU+DsOB4CFSu/qX5V6ThT0M
p+6TjI60e6dr1bo5YXX4Ad4uj27e2Ic2gNUVOnm0w2rXPTmBVzJdTz6Qit09cPa9ONY47hbdCFEX
wS529GpnWm5xEFZorwhe9c/1fOPIYtzUEcRF37KzXUeRPJMa7oQxfI0sGozLWD0c/K3Zmd6R0wZl
SyWtM9Ix8pKWC3wSnOAJaydKo3w/5hiltRTxRRkP3tUg0AClaB7tZYsePCn7o4iSH5gJiEuJR5g3
kYxu4D83myRoHxKtexZsjABi9PqJFIg5D3zA+10x/OmVUT/7TvLVb1jKW9D6hVXmu87Iy2Oo+ny1
REJKbTbND0QNwXbD4GnvrBPUFuvsZb4kfA53WKTdDqoHtKTuiEPlJNfhADgmwvzOmIZzoaNlWWqe
UMMlv1Rcnk3DJMKxzqi/v2tSArNj2dzoIiLEjB4lBhoXJKNKXpJMu+ltLsAxCGrBvnrP0PjGEiRr
hlxRN87oFDu6wt4FcesopA/AwgNW6pNc4JW9dfb7ARqDNOAQZN64i0+cEOouWsKm2Djt8HAcYjf3
9rakiVlZeXgqo4ZZHsEogdMauPIKDQmJJBUyLvq9clPmTOUhRN61WKeXm96wUMG2ZD4VpIPtJz0b
DgZJZxdplDSk4oLE6CG+pgKyI2NtbzuPHa+nPA6bSznfWMIBweMgM5S92zxYgefsihbf2S4j/3jT
zLCGLC7dQ2b4t3HcsrPzKrlPTFAwnfKCDwlBUl4f3MT5CEK48G77uOlu8XbP3IdyQh4S3dZad+hg
BcgCpE/P5gmGIv8iIhUQz0MKvISVl1xqxu6BEU7nKsiSB0uZ22j2mFu9lpPv4BXHIrbVOuu1dle6
2bW3SrAUXNGf3MpHuFyn6S6WJc6W0agvIrTjYyL042CNPILOcqkD61uY19kN9IHVZCjzsenhLJQz
1mrSgg+4HBrUYpl8KLEHQWKWySGz82Tj04JtdiPkn1VaDSHJWu0qNpLirM8/FouoXMeqbff90GjQ
m/iOMvOxMgwY1hpWWZg5vjonsVt85ITe2UyOHvxIPHkVXUew53IF2G9ebeLgPosMjgMGfkA1IZ+V
D8NgkyornEeFkmGzVAMdRtO1HgRs1lGv3vXEzZLzaE8bVWJwgqczPUP928cRheutpCv8vXPZTRXO
ib0NG95gnPAqQ25biF4GcI5xbnh0MPavi1thquwb9AL5rT91TzLsom0Yh8EBd2dzh2I/KNIdlIAC
PWPD9c4as23pt9Fm6gCu0TG5yMrvdxTf5AXOeIKp8TXOvz7ax+b0yY0rDKCI4fXa42jqijbed3Zt
UhJPSObSZlsDINovhoMpHZptm0W4XNQnY/Ae3D7PnxbnRRMiYG8Jf/TGh1qEwTmKkBrpgrmEZfr6
UQV8XH/fINLfD5DptaFpYVhKWYuwWr5TtXg2/QtD5lT0EUGNk6vvMzW0D1R5IRHqw2ejGapzqLmn
qgpjJFIzd/XfJOwgdbatZQb3jaoRi/MPRxZnnKrSJrKor/dx+isZzlxd/lT1wAig7+LwtnVW7ff9
LL2vROqjC6OUS8f1IkbXp4jRR+Y0VywsJJnY3U3iwiAtzHG4+/v/lvzLr/csepwut8h6HNd5V1Li
umZiTNr8Cqqku+7LKGRgG3RIEQAhlULUBxNPH6WxC7Mh8pobhxBEdx8WJSH2hXfpHDkdlIuaKe1G
fbPQNYRTFzd+HLn7v3+ziwn5p/+Vhy+C1pCHRJusl/dvNmAgh3qrQOMlMzbnmKdIOllNQ9GdDcfu
zmD4Ec7g7onaoPswJB7MIESh8y7nksBUWTtdNq6WTSRLZrhhKIT3MkuGo9eaHvGxlrs2m35Eb959
76Mme8yahnqm8yMUIcJ6qR28GG7NcKSZtJ0bwt77+z9xmc/8/Cd6FL+mJ4hgYdLvvusU9xqQqSxx
p9Wyo5xA8uOg1OhzuR6TBlUQ2GfMR6vmNNXWzBGfEY8Y/0KGvcgE378LiwODGEfXdORCn/hTHyZU
Ab5t05lWYS3lSkEnabEmMsrDdHRfM1bE4j1fHOLJIwCazvbGN+rqZKEUDOGEfJ9GsjY7uuW/OAL+
0q4iz5XeKW0q0wCFpi+v/+mNTbAecCgi5Khp3F1aEJWFrvIbQKEVW9LosZBA+SVZuBqEoU1ax+ZR
tcy/F3WpcIziF/8pmvjvzl+M86YtHcvFM8+nZrw7gYKwyKHYwgLT48bFm7t/6zF4a31sy401+P0J
lVMD36YRL61bfhOe0z02KlPH3Evz3ZissiKgAUdg4qkFgHJ6w1t5ljpMg7bprTS/z+NeXr2qW6cp
JMVVk+orunPeM/LUU6KKaRVozXRn+8Vr1NjJqRrcxyWHoM2C7HZpgdufu2AobuLCG1fJskOwNPNQ
ua1F2S7tG/QN8WE5M5ZCC8B/QxnK6YE7/+tbc+ltTxy5MtpHkVbfO633wv/2IW1pXRYAcak1z27e
8qdEkfmU2N7t0mmoQcHe6+4nsX3rbpMT1q6Q9cqnoIcSkbY9G9W5xBuk9bUeRjj2VgsPNk/uinJq
jv48UvVd8F5RtROyMW/0+abQqap/r0XRfxzZtAH+o9LYlkNLA7se0ArWDT4LFdn+qrSd4ZuZ/8BF
3r72HfQiQVwOxXAG9DpI2tvOZTmxPXFMJ4yKIyKpj/zTTeqvKBHtw/KnCJgcnevrJ5sgqr20qCmi
0LLw6Vrl2UXy/2B0/g801i1eNL84QjqcA3tE9SBSQZu/Q3SEtwdgJpItlHLxS0VZ9AoRC4smgUcr
lBtrAOkFrPQ+u9ZejZKyGr+YY0zhglf/oz/M3IU6GyBq1Q2EEyhTIIKMgZrYoH3/JpUJxrgDbiWT
nZgYn6r5GBqhD64WYoN086cxo/VhTBVZ0MJ6bDi/dTb+7BhUvU3nTZBi8L9GV3IxRq+9mo17NtKw
OjvBg5pV9MiChguO2ZYZj1df0E6bG065YU3O1NqbNwCLnJdB0Nth4+C+xSZrfJjb8hecL+VK2MPG
xUP4OSkidmTym1fKktPVFJehIBsTOl9/qqMBayUf3tGEdbWkqgl77I9mHd8sCpxoDgv2ujln1DI3
lVNwqITGzgMAz0lCQ3ttVvW3CiLLB6RKwc2/H7WZGaymuCGt1/M83GsdBWI3OM9uozgxmN+i+4wP
yy8BMipWcV+0HKjjfdIAwIIV+2ojslonfkQ2yGA8LJV7T9F7Cs2JLSdtYoKTFcJPkZo7KJVfPB2s
CiI/be8bHarZUOBKryaEh8qabutMEvm4LK5TAWzPESBZDDM/j254RK0UXDJ2Pqs67FNOQJnN56dc
k2hubbvc7z5aZX8zJGZ958d5vO5j/XvG3O8xTKmcy9YMttQNe3Q11iN0B65envxexdYThT8k2Zgb
UUQfAXUh8gcIhF4dcKTWNcdOKnyIJAbB/y2jC6iQ6+KrqEFS7JB9sgGQdviEt6FB/jDDwCRV3jny
kbgjgToNphKXyXQIFpp7zk7lqJvJkh7jdHYSEfT9XE/c8yLh8cNVjRvlQraYOgpNXFvS2+646mTM
AHpjLeOZNktE6j7Wp2atRNo+hEHToZQRwWYy+/tBBcV1uWnqqrgGlMuMCmEGYGGKHu18vTjZhhHp
TjgnOcp5s6JldHCNBup9roIfmXKGKyNE/SjdnUXxuV4qc3diGrRclu2WZQJR/97utG4nNDBey7vP
JvEUwyuH/DIF15xsDt9bx/M10+8IZHL9PSbA4dnV/VM5ATNZlloUWM2WqVBwnOjTnTqnT3dY92fg
1k1qDCN7VRKPa6smTWnmN0OaW7XKbdZvq3U46iszN6o7ggpsbIT6fvnljetqe2ABKVJSY7oYItuj
NDpHM/2sCt17YcXmyTb1npOnjQ/lWG1tjQGkSIghho5hrYgoBcUW1eu2zSr4z4XYeKM97tlHEMtp
Jjcg1zndA+uLNbtnYnLTbsbJ+TI5DsnwwkDzrsPhxTGLSExq9k4XuLKXIMclsNFC1bmNB2VsUsz4
xxCJ2qG14DwY9Eg2ehOgFE6sZtPmajyk6WBtaqGFO60h94fjOn7AykQZspwvy0597uZEqaHdxe0c
oTV35EpUMLupVjapYEN+nrP/EmvgTKhaiGZAoOb5gPEopHHy2efuK8fKT6Y0zqMiRjQ36dWMgzqQ
Gk5cXgFHDpboF0F/ezuAHdinZfJs9b6+dRPPIKwDRkYV2MTgMFXFPm/cLpukkACTQ6RXOuwYTBg6
okCzh71ico3dBWXp3huKqIOg6r8ZVOv3BEO129qm0DZT+Gi+6wsQef2069KsunhpnK6XCtPIAIF7
DAiR9KXftBGtolUMJEQsZbsRKsTisxipVJ90u59WjkXyXhsb3cdOfAqq4QbSI0nZXfbVTcLxNR2e
xq57AmfcfgHDfqPy7+goQTpUhKtqyyKBwnCN/QrIWzuSirswt2oE8CASk7VVCgZhE+Q1Qze8T7Yy
HsZDXA3+g15mIMKCSJ8OGNJul3el+LvPMk5WYZAmc/YcKZxFXsCFK/mTe/HNMVP31Bi9d24o3Aoy
gXau6tS5iwSpijDHKNedbQMq4HFsrWzNNWB6yePgCdW+RE19b45Gt2fm0K1dz3c3jhs6W687qJlN
lo0gBzhX7smnmS8TZVPt0vk6pqcdmJuqx4DekXhmRR+F0RxHwSAyBzB01ohhPPRUVOsEjfcqi83u
JAuEuaLqv0wshTRWZbjXF0LxxFSG8DVa3LK5XwY6Zh4eUzc6VU3XHURfJOPKQOaxJmOH7YRXMRDq
zR9pl1xbfZpDTfx89+ZWnnMq+7QvLvasX4IqngGbE4E6cjpkp6UkqEPS7wp2wrsuq+1NFCB6Xkqx
QBRrLHEMN9msrkI5hAgt3fo2b80zn/C+hzP9MSqC8NKDLFw1IJdWhj0mD8r3Pg5p0r2MGRAtAgHD
J93pq7VRDB8sQX/MxKnyWJR+dV/Ze037EUgBrzJnQ8qw1IGhZajTJIr+INuIeL65ZRKnz449p/3O
GB6MQvoqy+EHto2LQivLCrpsY3iX+wlDoLqY1hrr3bHLiPEFe9inKMimmcWRFcOwclRq7ZI5BxYj
9BN4s5ZGXfqRKPX0pKweLncUXGtHK550qzlpXV+9ZDSgl/mbNEb81AQ1XB2JZzCAtn3Mw5jFJXEC
Y59UND9M7HYTm4Ydu7QIrbKT7BcqewlMrRCq+oVlgcrqffNixnC5RIbMnDjU1u+bF7qZJbUpW7Hq
ooLtq6Wbw1ylssFKGvOoLT2urlYT7ie02bYkGtwdjSMr2Xi+NoOlvmo0xZ8nNQE7hJyzrrPMvOnD
QVx655OITW2NoSP40op8C5hbDnK6DF3dVZu8dFdOYNs7BIDt2c1EdKQ17q5qVJr4/3iY6t3vL1Aj
S3bi7fPsvaMAkdnRDn39YipsLq2XmbdOxlY0avWEqUNWrYomfSoHxz30VZg/9ZUXH0S41mAvrBah
upwvErR14f47DhR/mwkVNU91g1Wiu9OzEpmv6ZePdhZ+jhz16lvJLIdgh2qmRnVvjKGY9T27SWv/
h6jzWo4bWZvtEyECrmBuYdqym16kdIOgHLxHASg8/Vnd2v+ZG4ao2TNbYgNl8stc2V7++5LXBS4r
pff7+SZxWT7dEZP0ATX62Eqaoy2V+8tfbtk1JXdWOZXHhOt5OOLJfidLCbq1Uvt0btzwfquDBOIf
dLXRVrTdMoHGerbyoTzeVZuGv1Gesn5v/jYfEueGSHclAAtaKPZaop5Ajd5AhDyE/gKKm4bfMW6c
+qsux+R6/6JZ2XihjokAD7BX+Mbm/r8fD1OsL48k1eG+Aog+e+g5nh9rQur/eAVe4RzrmxEBoENo
0YgjwGm/3XzwT3YRar/EoA+BayYtQQaxnk1iOIEmO5Ie2GcOdymPqRRK/0pr8JCfu8n6Q3ple1Iw
x8uFLYp6jOrR9dfs31gIPfzKpO928V6/tTWlEano/2kE2y0BmRXyucVLGi/+zfB+02ETdxhO7rAe
hPUwV7b2YyTDGrtVmUS2onc96ac3vJL+t0bknwI04lGnsnHHSBMd1Z9rbtkQJZyi//iP/DzXPhU6
SFtHEErbofBHZlT3+efv1Heaf+peXUq10zNFWYkBBTJDk72Mt1l6KxVxn1a3byAEE5XDL68eCNT7
pIwbdeTYGpwNqZjiZwCCGtGa4VYkJB787ue6AlS4l+aBlE0COJbUrGhjXMyyfEZ93xT6rjab6qMb
5B6ARx8b/bxyD+/DxqjFr5klklTK/87GipDRvwtVtthWhGdRZ3eq3PyxuDX25dWsnVgQL6Am//hO
BYrTyY9NWx7/zZIhyC2vned8bvmKmSsz/sJp0h+cdMBPodcHTfeJSzS6S5fC6i/nEkbqYbj9iiGX
dtjGPAnRdVPiW7V3nlU271izy6s/eAdpQOQytW0klDerncD++spptgsJZLBotoN4VvlqfYhpeIdR
pdjeDJLUWvKKBV770NeEEl/t1afN68cgrPOal/l7spQGKUtu0EOpH3pGLW+tzVV345TxmIx686Qp
QfZxeN9wcv3RGW/P1AqwwzPRoFLM+2M4Wmh2ycUkFP9EZ67/phGSgzGvA1ze4mWCg72Q3oDfNrIr
wYR6kYXuHURBE5Ha/CMmUObxOPZiEBUiNgcoab7lg7UEBn0oPXsJFy+B/OyoKbIQECMr8fNdWc4O
yn/t7caibyiAJ5xgVL0bVHK2MBAd7i6MerY4MzY4x21YhKd2cqkEsPOZ15BdvBp2VfMTcnfM50C6
vB6HoHEW6jdv7tBhWXV8w+WT9HIHgz7pMenSC7LVDJISoE5EINWTv4n1CVli2vvUpFN9+HUnIzk6
GYWtES8QlOV+LKUL5k2DxLRtJmDw+2Y79mAh/gvg3H9FOPDS27bx70Rxq+a8ttYxZf8It5LkIamC
7ElubvpUrRtjBbNm4HX7NrfsgVlnMx+NspX4IhQi8TK92bfnRNfWBtS5nUT4RykOoG/iwKGVSFeH
QFDqCiKgO721lvipermQcxiTZyizcS80CMCT1XAL6G40Sayy7Yj1QkeKSJg3C3+FFekX11xKXJtD
+dk6U0qby5Iz85BW2IFs+DYtsWXn3YeZ9TuzlF48FIl3zercjVYGr28J8/CuK97vm/v9C2RboGju
hT9E9i+Zm6W1DLS8ZmRk+h9caKqjuh/gHMuewmTA+WDDArsTZMtlJa/DVH014N9Pbk63BDf2B4Gs
Frn2okeVZdBlQ+vvcDLnisOr34S5MDAr0Gf2LKutDdnIm93djZO2r+aodReOquFiZeqlUWlxyjR6
4PyVMnBOboGyM+Iifpq+GOpjSExaYbWFrk8PU45TpA8YqFTc6F4Ve2u5oCUB2fTKrXo0Mo0s0Wyd
uHEAcXRaXnWvGzkaCYaDNHOH3dCWL652q8xOezClDP7IjSvtOqcVDaM2trKiy8wrutn0QM+QF5Ya
490btIDzezDM/vh9cBx2Z8f7u7aiJL+qd+cCq0uC5cD5TcBXsO25EhjT1L5hctOD8kLPGWQgWTYR
+IfsNDZl8WkLc2fTvFcDZzjfBaY1vVuBVRLqOjwDaWf1U7/MksLzKtBW6T4nUNi+m8ge1Kq/AByt
o4z8Ge/EREE89eL34Y+ENR3nIAzCIgGqqxnee9lVRdyU2hY69fhzNDb8Hqaj9TsLqYguUPy4dqn/
hcDSn6Z1OfkCSAi7EsXmmE568BsXjRBv0fCjmfKxDbfFMB9r4TSBfmeOwehS0VKJPF51xfAd4zIM
mNv9vGJsx6V6jOzFp7JekLBSZvY6399gWH4cqGqZR+y7w62/gu7T269w2PAKDpM4Z9l0vtMx1nrc
9RSL7FxKYXbMT/xLBqF5Ok5C9DtatKwnfDx7QksUghm+c6V/GEUJHLryy897Ix6Hsu3oNtmH1ZDI
KExnZIugdS63i+d7wtXVyO6kvnifF1od78jE+5eRHKxFRdzT/bupd+j1ycdPwDFu1MKuixdVTFzM
GRSFahHG7t/3TQFUcTTlD8LdEyeH8YPNIHEZGk4+I2IM8tybHwl6ao/3X/V9AsC1yRYGq0O2TzYu
Dv/qMT2OBQvM03/9t6raRuqztU8qtNKwvvfnbXapLs7a8TqATLtdK8yUVvPUz/7t9bxHDBnozA1c
z4m6bvF4vv+vNPe+IztUvBktOxQDzvvxoE+wNa2UqxvVWD+ZqsJU1D4tVmI9lED/wSEn7pPRQ09w
80O6+pjobkH/wWBY5Y5ZfarYtg56WkzhxAZ0MhMSg/efYLM49d7oHIVhM77zZyZauIKCt3lVmnpx
2628UjG2+19vBD0gW6WK19G59bNusx7Z4+YdjMagl2EERJkOuXh2/Uk8ryZyrLv6Njcgwz+Wc5fu
MGsEdZtke+KM9HpgULnaINbGqvDjRe/pHZZaebEmQbfhVnwyIhqfp9UVobhV/uluI14t2Z70xGMV
22aQq4X6Udym/vcvWWPdglwoXxssQz1Nnf1oWuHsu/3zYuvUe6TCvswfhtF23wwvifqpWR7Tsdo7
Nx7YcrsQCkVQ8Y4p/Ucv9TVCFB6TlzHJw7uXR9y2WXidLce8KYdbIo3z/YvZtcPBMtXJqTZ1kuu1
HdOe89AG8bBPJp9rz23IJU0kk/wdL+t0Eh7FzE7XswyUU2PHA/8s4KJ/tV1NHf7J1jelc55cQkV/
19GVsNTL+ez0mof1QfyUOE/PgyHscy29oDNr/Xk2qkOqvZi58ve54TMqWsT5/mUszC+xeHSapWat
Tm1fIXn+X2uzVWOrMJVWHDPHa0O95WGCE0hVyyjsQyHZQztN9C+1B9TFnamktUqHctBJXTcjV9f7
rzy4hDnnJtSwlfKC22Jw/2I4CHPMTdrIcOevwsv6yyLn5TqP8rs/bdVrz2bF8WZ6cUuWl94tH6vB
2bldmZxUmv/+57MsVy75cFrXJ/wuVGav9RaNE7zNcXTp97nj4QZHkk8EibLO/hIXYzq/MbvPztKk
nkVvvgga2J+3o1UoMcqHFpOqaCnQf0wP0LgaElbwZv20Jt2LgPECY9Wo98ysesGyyD/MIfCHc8bF
LBlcLrxbN38kmqGHrQet6P4tlqdzOg6Iyh1KJImW9YWPksEmc+ON9CYqCyWZVo/VPZ1tee6r6aPJ
KvU2Z/APluwWSRe19Y2gxgPdE8uuqBrOH2FvYG0NBhDeGEyzP85SvHet7/7wZ0blU24VZz9Px/s+
ep5EsdKlgThy21b5Fo/E/dtSZu7BAr3QW5x37Vy632kkMphm5sZ1rRpitMv8M5mAPNXc9XaFWTZP
3VBnO0rLrfD+rWdZr7ktukuvY/xSksuwwXn4jQg5T9VsgJsvG/yEVpbF9c04YxY5rfYlFJabuNMB
LtqXTLHmQtJ3lyv7Za1q+4UB/KemaMi7/9a4pZCU8G4GuazFvz/8IJb+XDX9/75tPdHjy6Yn1QdQ
aOeCa7BNxHUG1vlATt16z/Q1hoyBajvU3M3wibWIJVBS1votmSbnmc01vH+X11v5hgDuU4IpXXva
/4edSZv8l48zATsFDyi4MtK8m3nd1HZ2R9P5XdRO7Ez5H81o5hfHY2Bd92Nybmvaeqw2e+11akf9
7VCv6o8qhwL15abS5cbihD7HDtbFydibOuvCfeFON7afhsUGCg07+33LzHshHjjU0FF4G2TSWyQe
qAfkpMVyLXP12Vd9F7cLFH0kPfW50s6lRDdclzR9A2GZXhwu4CHXde07vQmU/EkFKmJQAxd5GlHG
gitry0DokPdUAFSKHWPSzfwzTddHMtDlwVgWOHYO+FgjM/mDU+34Bdvsoa8b9S5HCVURINBxNukK
vh1kEPrg8eHre6xnfq5j04IzVdPpvtYSZODWKqopllNUuzVixf//YjHUCDvjS0iqwe5kbd7f/Wbo
9ftQyeWBeP4QriLXnh2X/6hR2Lu71zjlOMbOtiOSaXzf0KdI/ZNh16fRebMXqPquEQ88WoyLfBBh
9tb9tbLhDcjU+GqW45MjM2yUc5c957090yHb09RDgO2pz0luMmEG0LKV/96A6vZW3Ii2F5sBjrRS
uqOtmY5Wx3pystp+wrWZ4c92g0Rl9RHwKJSLladr64//9tKc/FuZqPYiF65CwaigipDe/TWtXoqr
LNPrsDUQJzQjW49J+pHfnHIOzJSHNfOgzrZ9D/obGnOtGPP0VvK5ck0OhrypnkS+tLslmR6n23ze
yatLNY240Tunj0isPWd1N+1drR/Oote4Xtp+eqnUnEaKRbkIe/RMsELJuTEwtHCEso734YCLaSOy
TIIooCHV0fW3HRmwJujF6v+5TKOyI28e+p1TuNRh6I8uZKoXbZjDWhrzG2dv/YWWykOaeublvjAr
N9HCpanqA9jOkDgVoKTbYbUb6TdJFu8Z8XFh5JPXF/t21+LnxeS1LQLiZf4TjyLIn1qV539KBe0d
5fNyW31W9qNjq944RopXEp7DYVjQn1VRn9MaBICt+ss9IGymRvMEvD9o8KWhWmh5eJ/JWy45xaSb
nuu2I9GSE8eHInBsJTPvXBbgHez5neZq+Wxt7OiaxC3t1FaIGmg/VeV6qGVfXgo4+k+WOe7EvK1X
cxKfjfSWs7ZuBHuSxn1uzDRIRDLCSCOf5N9+f3YQHhggHe//q/tvFSTOcRgzc2fbkliSV26/q2G/
TP5jemu4I5u/K9Oqvw7M1fc4k1O6A+lIuJ+fKMy50izR4PF3JNY7xuWLznmrVZYW/ru03+T3+zDG
vjVd3pbFgMMny5RL7ehWK/3DNQUdPJR+CaMcriIFF9lsQ3up8S/G8JMIuN3UVlmQNUhQv3nNQsOX
zi4hSjTeQn60wzEDbnjiZr1QDAJ7EfKvzNEyl1FNEdTpbpnP5ik7FEvxIxlpelDKycMps2j1Qe8K
kwrhRdAFHdlO/kvZWvGSNJr3QPbtacKkeVqHfrkAaUSpsdwdP9mvhlqFoBir7R/gdeq6x7v3UdMH
J4B+0uJt5DBMgkxddazP7EZ1euLYQxDCkc/cjv5mJXOUBBPn3jS7X1sJrRFa1M9BQ5i5F/bYjWK+
xt7I7P1bw9kzbID3n5qS1B09pQ0AjYHtJEfiRbnzt3+Nj6jaiYPw8gXbc742GObCek5PtVBo5uLn
7CixK0oDVEWOspcx35kcZn8qe0Ah2iUqmQ++nyH/GMB4PX3dyxmPeJNuReS12SdmSCptHnUacIFC
8te39IKkQTnsUPCffIuPEg3eYdXuxiE228U91Nzuw1l0It60LY99n4yNzU4BXFK9zmqBfEYFI/OD
rtlvdZfHeTLx3673q6Bts05zFKmsAkWkmzRNaBWXtPwr6xiA4zp/HpyB/uLSdQI1M/Mwdeb/bWZ+
50iKcWZjQQdhlswKI7z34h2negLWP2mfzDPwOXjmISeaeUyTkumNzLGi+1Okc3V3fC1iwAzEX6Pm
pudMCViYGa41nQCxtPGSF6eRZsFwbarfRsf5aivfBx1x2EIAjjHeUBdi/MqWnvSPaR7EKm4PZZ/E
ZTeWjEJkLBcv6vVufUJuCs1temfU+jmszY98pdehoIPdakZinwby4fxrTP40/vqc5PJXai317ZLR
c5nMI56cmqKHR4rA211SaS0KsN8cp+2WM0g0f8cF+k+mLfQKFlGvssOA/Q2dpLnWuUdX2ue0AJGe
cgSSNC/oR1nBVE4pKeNNU39Lze7OfuKakaBJyyxgbMpBX8+O9rIVLhlV6Hhh00MrWBavDwatZpDo
VwsHR0CIdipfPNOVFzfjJohvqA3XgSHLquCA+1jvzyPVXXtmFUBF+/z9prM/wPDsIklbS4oM5FnO
udEyhi8QpoPOR+edfV3RgjUg8i9bvTd5zmgEj52ertxpZpXRF9PfE0Y2rNKkhfFl9Wo/sqzsec7t
Yb/qv1rb+9Vo4Jmx7Ticuts8LjmHbdvsRjnjf1cf6iBxSRJba9zUmsP4Fwae9zKMBd1sg/ZV6HWM
L47beeJ+tU5tR+htdJb2XBAlB65lVL/90RExqSsjSPEzkE9Dr8rGYooKIHmJm1KGles3H6rnnpz1
sAn/PEw+rpLNLY+pu75XVQOox+EUCwwMWBd/fUIkjZmA10S/S+vlQdsMY19V6k9S0q9ZoTeSoQhT
EyK0oW1kCBKbNDibsSPs5dIcU22tqC5vsh2PTRvYYpZPiZBHL7u5xmvyfFDNQzdLoelruR/pBaPj
VMM9g/r1SqKlevCLZj9pks5BZkqmSchIUt4U5H6jg6UvtmjCA+8I6pnK7lKaS6SmBqO5Gstj3wiW
TqwVcDNeVdc9LD5VDf14GlOWp64XdKts1cvEXxhDLyuD2dMRhx550Gz5qLe+PFn1ET8KIjqx1YIc
/Tg55Beo5vB+t0Zao82trEE6hMgNNHmwOLba0Wccbbr4LbxsBDiMs4GS4YGVykJidGYr1J2yiDWt
P5SJ+8oJsA8yvfvVOg6+zAUzi+kMT4b8luhGFmYlhpNJq66YBn94+iL2Vp4/yRqsYtIkfJwakxSj
etrwGfo2HbJAdoxeBSRyfvu9t+1s76XpQDTZW0ZXNpTlVbKzMigZqSuQnQgrxw1Vk/XHerWIptXc
yGdbx9NfiADF+FUj8YUxsvimRiyRc2pXx8Ghv2BgxBHLwf3AGe8+Cj7zrU/OixTlA594s3e64m+3
zlXsOjnm4Z76krnwj75HVLbo5z7GVUKElFqsQmf9XnGgWtJ9cErrlbpgpCqjud6cE2C6KKjxxViE
k4RHjH3DItH+E9HnslVtu3MzB49pKtOzzhGDjaE7aB7ueZFwBm2ycd8oXtfNf8kyBDt9OamcWjoC
vn2A+PnImqXvbT4g09yMQN+W3yahC+5sYxnZq/mnYigdFSXOTLrILqbA2Ico3QVrZky0rEMxBeXu
xFP/M3G79nb3QcWTxFBb5q6B7ak+MJRfUd7BwIarKXCuooE+lC57Sj+nsGUaFNUENYPOhaJrzgz+
k3SeA99w07C3BxkncEL3idenaH2osekNfe5207WaeAkSu2EpbXdeJDemB45Wz2wlXOqBZoNqgjTV
pcVh8CjBmBPBPLqMQV/PUVJjXsJB44U1OOcLIbc+/Uvz8npJFMf2lAUp6hdz2Fkd8/As8XZ1tVEG
5ztBWnwCI422wTT27IAyUPjUXvNh+k48j94X51PQDIKNunv0vRrIBA8O5+XIyCBfOOszbqXvOoPf
gFngT0sTlFOkHF9tUR6z1BHPxfw1s1hFQzt81UaVBnVG2wsZxbjL51/NQuWHslb2WHkbexjbW54i
ZxR+HguveamV1LjiLTOKdR4sI24hGFrBCpn24AzjN9clPmNB8FiTx62yFex4Zsq2s5mR01CfiwSf
R8U0NXFh/7ZmDhickZMo26YzDFKmXCWbLBsJxRESR4uk3lsMHonOxLjiTqQmQbsOXIMPhJUqUPvf
+GufbVNfd13B1WVDFEW1k7ceVyoEGz6i3IyQ7XxArd8dXlH8YAY7NBYAs9e/l5w5CHquAnDILPlo
GSMQGqaxxspoBu/Z39SIEpKuwBwBYoT0QP3EkoXbV8sf1sT/ws6Da89Z+An5w4nCoId6ZkEdqxTn
ypfIOcR5oMG5rP/y3OGDJ/+V6X4VG3hKMJZmpFEW3Qb8BicJrFhTE8/DIUiaVE0/Fk5Ye4+bJLok
2yi2KLhnCf7G/Mnx5jlMuq4HdgRXcfaVFTTqVtyT1MYVhzyWoP6t21JEIa2JV0s8GeVytrDIvzXN
2O44pmIW976wOMXZ6EWWPv2GSsVTzS1GG2pWYv+VWKwbYrHTTmvn2EHZ5A+GU5mcxGlhH/Fv4WeS
TpiN1RR6Y10EWsFxX3iQ8Kp2i4p6pfSsYUg5FQyxB5dhZdcdPeX+noEC68s6x0nHhHiQS2zqeCYX
T4JiRlkkeTg9EPFOFCJf4jsfk2Qjt1W9RJ4vL3Ox4GHqtQ8xfzPtdox8S3/GtG7QvMofhT6nzuVQ
kLWcIUg7fgOo4JCC7Ggc68l7wibhnpoBrV/L7NNgw81puVCKs5ZNRJrTe2yWtN/N1RRUQmdUTzCt
SzSeSG1AVdWr7qqpYz4aWOvaimh5wrrI2S/Le/ISZsuWOVFfBYPlkDMyvb0INrt5nds846MPaeqW
9K3MPVNiUJz4rZPlVwdUMyE/us5mimq8MXAVBZH7hbO4TrM4GnHJhGvpL0Od+lx2qjJeq+JXpePB
bA3NIJ/o7ZZFdyLmXWYA9/fZtugKkeaVkUS+2yiuDGh2R8ivxxM3JhoglpnUd+d+QW8XiBkspkLd
Wmt1/rANPfdm+q1qnP5oar+yjhKtqJ8rI9ZHes6zdYrITBymef7o+qHYI4Nz9KoULw2haiwHHbyR
4ZWi4GqXE4TJB7Zv28+aQLNuD4vnnJzldqKuKJHjDKzZBsOThl0dehVq5FSosNZ7QvRJF9nF9Kaa
Wd8brnEgFqHtsBi7wcrjgAPiMGzruse6wBswWDuGbeXRmUCs578nodxDb7h7u5+NKDNnQkQb75JR
6s6hnyZKKkoZqYKloN0ccChG3OY+J6TiPDenAhgyrz2UIfZg+m1TErmF2PmTae3WRrXRZJtnJgkI
n2Ue1QIhatAB1TdldVhJM23J9FvP/Bcd2Cx1EyYx2GE5Wkn/CUgAIcwiKuCaLkWvam9tBMDdYjx5
misiwwfmhRhR4rPCoj9Mr5NgMbUaS4S1Nf2o/EZ7WZmh5XAzHPcnBWD+d93FxDTlNT3NYuLuMskw
qQfojVXqhqYY4B44IHRcNLWc8UuaJA5DAhprFgCdUUKsOVibdQnGRi/3pXZ2JuCwpZX7VM9g1xKo
4hPNtY6zxVbiTEG+GmngUZ4TV3jwTNWgMGNRsut5v/ARWzCy4mbwsp0jE1r+vPEkW2qBvIHeNRg6
T62LzaRfnFPuU8eJ1bCOgA/i8f1IQcUGfk2pe83KmoEbietu/fJHsw/6wh/2uf+Hg1a2r1eAgRsn
uWpmbNKqJShyWuULz3gaWZT3AOtHxGEtpm/gxI/7kpXuEgqZPHsrDsSKbmJIKyICSLjhPgm8hCar
xtswCPURuROwAdL63VHRdlAe3ndGXuGKhQlxrUBPzDioQ2kKRAr6faZVOt4G4XDq8GY+FXDj+reh
yg9ECpqgaEornBz4A3OHzzGoRkwomABpeTTKMKfsAdsHvWpTOfywMgJODEQfbQJbe8ylPR5h3BvI
96bH+4iDNu3Hj4ag546LCg6bAsGPIH484jLW1ARWOpHhPHFRpauIiSG/IPe3fmUimgwUnAEja1Uz
4GjpiIPutS7GlU9wo8+5x6fgvwtOfvC46YJ2k5/uKI8dLJ6YibEIF7zQN88mI5+qxbhZaQI3FN96
6AlnKupKfBm/Z7pnIhTwdGfKvbk05n5wzAjiTBq228pln/AMOX6F9HsZx/Tc1xQIUGvVPPXqob9B
zkc747Y5lSlLGgCCVG+sB8rXGqjx3Z92ap5bwkCsDwxP3OY73r5i3+Xb95a1hZ+ZA9bTuZmZ+djM
kT0jTXlkhxdNmFuUc51jK2QNtHWF9JntYUNx33ctOyaet7NuHQfYgy/TvNIIA4IrzGvjrLaFJf2M
/9A7OFJTxFW8jdpNCqPHdUDH/ipNSIjOhDTLAjGhmjjXfJuWcOqahVroeVfoy2tiev5Dlqtv1iZU
PGjUUmQ/lGs9gyHfECGzcpeMNMc6Gz8jcIIGOQMTqzWLmunh+ertX6UpludOc96x91n0Fsyv+vCZ
2wSuXQxXDDyxeAwzI3Qt2Xmcw6I+z9hipR9g0oLOqtdtgDlTsCTYDOzVdZVafRWNjiKq+pM0Cjek
QCmLaW5FIys+Bsy+MSffbF+t3Np6bCG7weYgSBj7AITtWq3ZQiiX26+bmoAP7niBXOzpJPVDWTEG
XUCM1fr4hCcOw1dN0Z4wy1OSzW7s1+PGTHv9MTTtq8+fPFhynE4zVuhBCBFkn1Veqzg9tOE45iZz
gelNhy5wJVd8YFqZY+/L3vMOC4awJ2vXGDo1K3hGe9uKZWftehg9quvXEN/VS4saHffLzw1LbJzV
JDTrpjmPvTwskqYjs+CN9gVnYXt4YfxD+o0uA4HpOJgHL+eRWt7zoXNiV1uneDXI1IGbiXSjZmNx
KdxQJa4HYqERqjle8ZqWtumr6Er3waDDsEmG3ZasxxFHf4g1vY/RAqiy1Y2oE+nJkSZOq2aMIEum
t4ZzDF6bCpai/97J8Zs9VDtFl3vIkUvuvHF4dFMQoX2ijqyp3X7M5WcyZwbds+VPBrnpCY3ZCqwU
m+W82Njm6IjdhMxfpeucsNmCPKMEI9hc0A/fJSTFk7TnX9Sa/qFMhDfGl1wYVhlQ+U5t8fjmN62I
KwzPMd2Pf6rFfEHmbSJucyt3KRePd/HTmSmbrPt0CveVjZ60Yf6PJlhoQ5ptYb+gZGx2MZ+ELN/b
AkWordo+gt6Pi2bQkijfJK8Atio9r/Yd5TNnt1cHZciUld4Uh6nxn4psCeVNtnLced2ZqRBkOyYR
EgZBSihwLtiLu8+EVUYmZ0LbhuCt051reYLyd0pe98mM1MQFlHGPLoto6Nx2n6xqYPKI0NN3ck9r
bHs0J/MTW51E/+n12LB+5XNOg03+qtySaVGxfsPe97uzM/4dgWfJRifJJwLnjvkCKOnSuRj++602
QjVt2D+Vr65qILZztUY+WImTJcwqPiORm6jUFkFya/m5buN1YrIWlAtphEnj+NdgqiVuBqGJWH3g
VOowMdwNBmN6TrBHcHz2IlFUt/K9a0ce4Ky7zZc5VA9uV9mYeI2LnMXfMaNOemZvcWTvI2oGTYYa
1yRVEoCnQa5jEged4cdaP/QjLkTulPPA/TYbEb5cLh1Z2TeoQckO6W3apxsTTZE3D8KtLsv81jU5
EdIFsPucMF8TtcDH3m7fHboILqLG8GHIigMF7ycsAbKKcecVFgsHBjI5aH+UBRc108wd929SXiQU
vY4Br0EcIbD4f8dec+EOmWAk5hnhsf6RJcMhrXjza5zm7bEwEff6XpOnorsJswFzIbQhb6oedEN9
Sb3TT9JrvhBjdMANqMWNocB3NFcsde/C1289MsUP02phw8j1J5UtdEP1+HiHUX6TjeY8eMXe4jUs
4MfEzSo91OPt7I+Tie8k+0BpNAE1gkZJclgHA/L8HuDd30z1Txtj2N5Yy3OiUwgnS7fjc9TOrt7P
H1ScHvTOTsKFTo/YsXNeF/J3LJIv+Ky0UJPp16Iv9sFsUhKK7K9hA0KD6Z6OoE0bb1/pz6WA8j2W
sNp9Vf3IoWyYUCFmxc1ltoj8JPAMC/pqw74xngrZVPHYNzJW1njRpuxRau0vWk9waHicIj2BR7BW
v5dEJ1hYs4UqRlofmTsVj33QMIxJzcHcJ4JYa7cWS1gSiY2kmHcDZZUURs7H2sI7RsDytXJrtaO9
4QNypwJZsqxsO6EsueVy0UEkkcvHoI3ftaopA2uzZoJbSIBLVb+mGq/pbKyXhkKOEc7OJgiCUHfC
Lcf6PW5g0MibPnsJrqGBNhPovyAjKCWIBPl8yH6cTjFbOCQKaxkPTQN1Rc8/Zis/q7KaD8LMOfAV
msEad1O7yzl/8nI7yFwcSRPT8XMyiOvkSp2fmpy5zw8lmg9FXtsypFx+DUnxffKVFckcAqMiHpdo
+WndnJelLbRdbbvAdzpCNIWxvZht/jTUesQDXzyX3vI6uehwUn1Ts+xeyZ3uWiW/k2RoH/CUfqMB
cIK0f1mb5FIPKz1LeIucPnllvMHFz/zKV/R3SpECa/6CzI0+ldB3Jz9nQ+cyT4q0ynJuA1Oqx6On
1sClbvGhnXu8nHNZRCBg2F657bJeqz89tWy6WVgPEne2+H/UnUeS5ECbXK9C43owBhUQ20RqUVpv
YF0KGgEZEFfiMXgxPmT/w5l/aGM0Lrkp6y5dmchAhH/uz8fmw/AntHM6uUD5A3JTRvhdNgnE45RH
yp+hsWR0lQWJXuZnIw+zv294iFcdI59NNIXzri+iL+mly54v/rbIoO/sJG6xOvlbzfZcrA7skcua
GWSzHOcYZQ6i2c9VyzOfFbvM4syPFRAo7Cd07iRoqE9BxVy5oX7nmHoZlNL8SPufERFgNUS6cWn7
iZupuxT81vJztNRvUnDgsSZMp+X3FLUYAwaEz9x23lKfA3dm1KvB4vigcuujjC0PPl14MGrGTKKM
UBXRYauJXWCW7qTWGjtyiiavJrh5WDY2yWDHexOzBYmldIOttQ+82XlqlIkLmuL0VVTqtHQhAUcq
3Vr92KIDD/q+ytlKzYRwdVwBq3lAQuRFOtjc5/DTaGsi8abHuRhTtrfPsAtVc2dv2sb66Zg2+Ib1
OXK0XM16u2EDn9/2aKSMKxR7/Dk6qEpH6sIMxJHLWgpEBlT6kRtGY4mVNwpM6OWLZUUvtsailtav
4EqJP5mKPL0qnkNt5oavWZz2IK+vpWdwuK/6o6unP10c5kfasf9wsnvxZjc5YJkFeqDah9b36l2D
kJ3ohh1Yo4c+aSMMqT+TrYhNsKKLfHymDPvHMX9i0X3zmBtrN0UOTxNqxSq8zOYYhhy22mZNUm7n
j6m4z23KjmIq1ntgIXO1Y6QEtbP1og2/6IdwGV5Ywn/1Wa6aZDluY9Eytd90xIPTVUeSOz3rwDJS
cNrmgPr27lWIzMLkXNzX00aNXHg6hzAdNTAWPSR+hz0SS2UO5Sur7Ysl2BbYOXHLGXFoyxn3I5w6
OHHdR1JG4wZ3IBKIADpGdyJCdlsC1otSb8v8lzsNECBIHxv4pnLdCsmtQ4UMEzX7nKUDD21tJuuk
jde2h0iiJk5Wfmw/zvSHHj1jfO29ONlEmTyip+XrusDEUSvUc9fZtpRYXxqGWyeknrXCrLUxDIrn
63an60N1gcTFdKxfzzFuajfHQVa3cxMog7VGxPlzolBOwCUdMVusHD1n9jaWIIIEgaww3s8c4gOd
/a459pxWUxgNvvLwDMyw2YhlHLSGq76V3JC0BJGAjhyEMAa5gTvIG4NeMPLCRFM6M75k5Hw2lvo0
Ld9eHHQFiScjW0cSEd6pJk5CRvxQO+aOyW64VTXJhY4tY6IXFMZ59P/JQgSZmTH5F69VPADTw+dt
WRibiUwemHuQm5iXJKrzWDa2DISXH+BaEYkMIPtRSxSJnx5PvD+8h5wufN0tDkbhPJox1TdCGYiq
bD4oVAJdoFT1WXPEn5K3Tm+GTe1NDVNcLsSI5URXbE6Vh51DG6YAzOWmiG1uAFASVnRtr6qQSH0o
0Oddj31pL1HWh9kAKjHIicMXm08gIfw4VgMmaYomDuQZsEbIAl3Md/Q4sbWTdY8ygtOOQvhA9q8F
9kkpwuyhkfl+EF2/0ZqQnU/lHUYEAA7yPls1YFgsaTQo5R/VzFUJcf89ElZx9BdtcJFRnGYi2THU
EnOXZzEhJX5VmTqCnrwAxSESAQ927bl0ChpevXbhgK153A9eqSXELFUSwOI/q1aYAZPwVd9ADu04
SgWyQGlDB4zHLA88uC6bSfKdXJfHgACJYL0TDxpZX59uUJahm9KJsAbpCOUdzpYknUmSduNXEebj
3i/6KrAl0/zWfsV4gWfT7bML4g2kDUvyIitqGXQM5ooOnXxwmnLti/IrJYGu154OxWACL4WntU94
8r1laoRDoLzQlLSu6T3ms7MS1Y4sPwdpOj4Kcd/7yeuw+JNt7342NUkIboc76t6P7PDeyS0m2fl8
cTLv3I5aIHUhT47QFiBYDdZ/oPaZP4ndw1ycCog2RVQiCfvanwjQ6a4GrrTyiQWTikR6Vsl8ElH4
oJug+QyAZeNUa+z/3WQJAS2oRIMNRBVCPvXZROjukbmmXOEcX9GO3h8GaC4iRkNrIg8z81zaK7f4
HOEFbEJo7xyE9Ba6brIqtBBdk8hJgdV9N7EHFuyT4U00ZC3h1XTK9M59WDG7cLmKRPOEAedkOJGz
pt7RJ52s3L0EEcZ14x2nvl1ALdPKT+V9VcfOWivZaked+eGYRMjTB6/XtC1bHLFllVs1CgJub+nr
cazm7WKB8ybvmfuxPBCTgsBQW4zp/OY0syJYHZtgIxLjIUmynZqmH45yOV1ZXLWcTjStHSm8mE7E
eJ1NraaN3XAGUUq0GxoeVh2pqOOkjBu/reptpsonq3YuluXNN80AxSnyhyxAgzwUaQwSXZuKgI0J
uCF0j6izHvqYPnIGQdkWZ0BHh/eptuNphcNw45SWfSS7yEthzMKNN4wU6Q6fel9gxKykxMPk3CI5
st9EM1gXo7HeMM+ezzODtpm25C3bYLwTEFU6J7X283Ne6h8DiaDHcImIjNln7OcFbanNTZN9jflw
h1ShzpWDhATknpDUmBOxQdTBfHOUgLO3tXBtNPP4LQV7w8TwfQCJicW2JQZOxHaDHfOXgZpA8Ihv
bTHSt9hRbwdF41lL/UuWFhfDCiscnLq2xtd8HxH8SdKkOdkFWmmuGy+KdkNvArVSduqnT9piizVE
4ybBH9W+w53BkWLhp1bNR5kx6WlZo2eHS5gGNkLV4JsjXkv7enE1OjOFnzZiNa3ZG7OenlpPdzhL
sC/JSs4BYZUHMSEGsxC4cRRNwJIAVxQJCWtwfgqjGDgvSEX4s3Gng7utUCQ9Iju0+DJFB5Q86HnA
HSjh+ByRIMh/7NJ3A5xcH5qU3Tqcja0AY8WBOHoiOYuzPM/pgKJaNNHVhpRXAyR/EI7YRthTvZhB
g+G2+k4kBAZC78jgbZsv5v2JQUcXD/eGpHWUVjiMI5HvHi350ICIcbtd5mJCw3vx4WdKW3lzbZNd
1NelwpmuW8biBE7PKTsqz7G21vibZ+i/Zv9I1Q8DYS7nsW44VOlWdJ85OvrDba6l0w4p7qxjfFkZ
vlatEwyx26J9qLxyQv2jos0InSNR5nBLaGIV9ka5l4bYUprp7O052jCgsddWoSMAWNNGLPdupy/U
2dM57Y+OtpEpeG4XPj9+wgGazFRoxcbU3Gwdj+5KcuhlcobFQ33COFwCsp3c+BO5FjacO1JwQwQe
f0qOSd6BqWGC7Kk537pHiDztqRb6i4HMCNkywuLDblCRHTuTZHvxHXZGLCFbWgjhbdHVu2mUvB87
dRkaEzs724cKEQoLcHwpwthfR5za4TcgY4y3XQkwVVtCJAj69coeXW2vKeODaicjeRwQ3yO+GOUb
TZ+eYGCzHFZadln5qKmbCM3xOOrVgxUVO0WSlAWv8U+j7O4MqoJgmlQdUWr3ne10jfvkXGdkNpw8
g48AovhSY21dNZO60apeHCPbJpntdJeK7NvWTe9M7Y6iLGiPOjqb1Xp7i73Taq60iAOjpxNxAwYs
xmrie1CFfOVcSH3AqtXE0R0hX7HCkoHLz4dAsQT7IAXxdOCKw5oEX2fkgrPGGVRvDIpMiqi7veK4
ykxx78qZfaLg+TWZfSjIzsnVLA0hRuMAhLnXql1n71kF9bKC+lYOT7gsXaycBcN+RJenqy/UKFm6
IAnZO/Dn+FJi/xTjpA8iHOIM8JH0rp/G7jA74QL2Vtd896JdLbzlLh24DOeWRF2C9Rmv2jP2JAC0
4F1bwVSrHirrmUeRnVmSUrCXpazPfvQkG2/ZuajPEcSQrVEXxz6Xblve4ME2Edli7peF0QTXB8IS
A5LrjBUQ6yucSAzrGbZmpx8vWeJtZgxShwbH63NbErObK3s1CqgVMiRmSRP5osSlyTMAFc4Ds/6g
VPng9yDNTE0F159sCEnKomnVOZSpx50jI5ap4vJJ+XTBcnTwR9nurtQB9s3JGuCJ2MR8iUH+h10z
45nat14bGTV4HU0i1yktJ9dnzEnkeITIfyfGYTpfmRGwSuzgipIbsEBQ4mFFW7KONNAaHcI3Pt9b
YBL2LXH2Zh1CZSEqNFEAVRv4KZWZmoFZi6+/+LXC7uwnhy3zIuWy02E3T7KYcBliaQ9axXfJitVY
ykDVLima65tyRuSJO2tn9M3dzCzlcfR37cjQeUjp8Ya6fdApIXmQDIEDejOYYWrEgp3SpcSIb9LT
7h37lvsiRjKLET4kS8t3LnschcS+uZJj3Amm0SBHWO0Ai65/rRJzCNNE8mPMkfDhpNJnwpyQwuIM
k+mV36srgpigOMjjcqNmT5qLdYr8tWc/9VNK9hAwPbiVSTXtIo2ajcgT6XlQ+dPQVgMhVr8lYUcQ
J3MJ+fHisbiBtYTmmvqJNfLdbnX9IEZMVNhA/Ke2PDRLzK4Hnn3tRqGZWW6yPgrZIIFiR6SpVlXh
Tpins4uht+PaJvxwsqULnnYawyDpWB8H/HCakuJ7zC2Sbui7PSirqeCulBMUXhtG+bMQQE6VL9IH
AjhwI+YpxSMajxfA4ru4rZIbXIq4T2N4/M6cZw+D7W2n1AhP+ew+GkussGuL+rbkf22DK1eGJUQf
cw5cXTSffYhGjFshvi+N0cJmxVOXOoxbxqSb38aUHV8x3JWxqp4n6FQ8SGN0yco3ZOHhMizA/Nws
Q2yw/d04uO+6ZXOC6ceqCPq/DJHWKM5VOE13ac02u5kjQjfFdCLu3t43NpvFKz3JiJ0eq57EWZsX
0dYuMVux9DinYv7WeP9mIi1JQJerCwvHowsJYB3HvnwxpVyHoZJ3ppkt5eEFN6ROuZBl0iXiTk4V
jx1jbLvy9nSoYZldJt3mkoxRwzDdweJnnEGu/oqHSRR2KidOL0aeKiMorkQW7r7JCbtaczaZLAQJ
+LF10+l/UJuK4xRbI10w1fMVsO5OCcjH3LJvmrCeuXe5d5ooWQcsIz9NbROEJeLNNMXYH9vUJhg2
GEimSkcNf2/6kfNj2sOlgQU04ExcJWDHtnkOiJkc3DFzqXWQvp9vbQMgdGTHDd1kfnoUJVvijgX4
zmJevGSgrw8q1oRNVaUzf6CL5ZNcwzWW2MQwDiz05kDyAtx706D2OHELjsmLU9AupnOLVhUv+Yoo
PAnDcm+HJZ8HmjzehhZp58HVzI2exxy0l6ckjGkPjjJUeT6PbAiD2xva9vxtueAxiYIYo1NdSpLi
274JmSRPw1HawlhdWb1s7PxVOQzlg5Y27rZs8eX9+1dHuv4J7sC9bXrGHhye831uxX+wmh8yYu/J
KJudjQq5GaUBDh4Y+A3v2GZ+fbriquulbqJMEGyK8pDo4kXG3faK52psHPZXIt1YFDgjunlZN+LH
sTSblQ8F57ogEqgEfVHmW6fNsQ5UHH+opeCQTInblYUyjNFflJosNnWh9PP1ZisT+0v0sYLkkQ7n
bnnT62SgoHEbezoUGY2cuUkv6/u/vSm8d9eU+m01yIcBLYH9Eh+ynfCrGkAKXf83W2nJ5n3ot/2e
E8H0ZoVeQ9q6w45QcRGIybYetLLd1F2jPsqOPS5mQusSySI542HgAwpBQ2BaY9/z0hlYELxxehPm
iV5I/1DSKh3MUZG+5b3LqNbROFk0joEosVS05OpLhZ71nrj1WelvYx0mPxBt8HEYSNR/qUGtFPDU
wp9rCXPnkACg3eZF02CIY0V5R+NVbk2qpqaumDY+wAVYDa8MmQ6DwMpAWbecul/wjuazmIyXrCis
S5O8XBfaMPRzSGrtm9ukesCa4t+OVcgvUUZ30BTFgwnGYsjsDYRdbvpDXV4wld3DpNfWFMfyxy30
Ts0IPwYiIEcSj+G+BOm3uaITVDTcjUvILaUc/TBpbvxcTv7DBIT9ZqqN5LlPDFQ2NwXovnzQWvJw
gjt6N9Zs1WcW7k5o6cnDbX6RY1ahvZHqn1vgzZoCN1qFBo5al9qULm/G3ZAO2X1LsTj+BhTdiTvd
IZ3Ew182WjpAAIiiBa+S77CIQOMOkQiSWt0mDVF5zcBvsMR35lI//b3h157ycbYzrCLop3X8KqOl
k4o2tn+fHPJSkkPx0gGaAZnIS5fUNmjItuyfU0RHXG6jdhpjEit4f9tzZMOSTLLLdT3RonKERufa
JFZAEGrsQlYFL5T9FdA+T/58QKfg4NAzYnSzOvkEZ3DvsmKda0KDK71rvIOuZ7RHDy50FGLnm0g2
46XOf687nIL7GsdXuE/m0LnbLDey09/7u8zc6U561YuyhY9+y2oU2wQDMXzUGys1Hirad248M7Uf
Umavs1NRRaLbE9vSyESs6Q+O3zCt6ayQLAPFsVkx0ZCuZU3Q+2EeJARM1gyPjzqOqtsulMzFF/42
syTv/u+vgKlQw++jqr3lRtXrhDlwMduBdWmr6qilS6cKLtejE9svoRbmOyNh7og3ACYeXKEKpz11
wk265xaL8ATMiMdy+SKqVu5ojllKFuS9oxFEK6gIPnGsSsgR46Vqii8bGkHX9vIpavQLFkAHDcjh
f2zgA41k/FM5cLbSUpuYW9WeU6esb0m9cWbg5cBaMr2R8YbDtvxNLqmqXmkc1oi7b1ELjHMlnfVg
6s35yo3pRfUPpM9fJJllpvrKHqIiyAdczEz4Gd+IGmWvopomtr9aRgK8rDZXyG/GRMjqLPteRRXY
gkIcsPncpHlcBVeMjKFS+y5SMa5XnH543X8BivDq4B+DiHekpsFUNOL2+qsYiOwU35JbY1kNtU3c
E8xFTsJ91urTex8zuy3a9pYUjnj0h2dIB7s5T+M/US4V5ckG+mTi+NtMZ54Cv2Z3xaT2Kim2lO/e
yZ7SPXepHTDIR9YEsIGhpktc/h9HFuIzigCoZG7uju7hCjC+rvoiZq9cR+7BwIlEljIBxVNTAQou
EMBjy3byem6rlGkGmCUwji8nNcxU0abNE7lbiiMIPyS/Okg/if9/OxZsafH40ZHtVzjbl84BFQ72
IR0UeSjXwX5Yd+NGOQyj1Tz7tzUFxYchg6KI5yzZtLafci5hi+wsWWNIAww06vGz1TG1lJkZUJpE
FU4ZQjn5+0+NZAj6S7M2ZC1eLI9SGD9NxB6Hg3hRXszc1Sw/ytbNziUIK1ajXq760rHWxoLAFASW
TmFSf4022acrbXJq8LHoUwf/V3ru49R2/rppfullJJJq5rypTMaEIGoDpMeBIY7CS0vQb+sVdnrQ
wvBJQBy6bVh76qUtBjsqn6rQXeSg+39bqHh82KJjBkkIraeusLcTO0TsWux0hhAn0fVIUHmufqBy
RJvp3dWG0Xig2x4lNas/q3rSGMM34lGA01w13HKua+V11WT1rMreZCR8AqMmAw6CtL8NUKY8iXBw
/a1yIz5h6o3WXQUoW7iwkgbN8mFdmXvdiH4VsvE2nwqGq9dmn+GMEaXY+9h5dpPvnJOqS55oP2ZH
X711dsH+p3GSJ4Ag7t91x+YCWL6yW6IeyRy1W0/6dsDL1t02XlseK63k5eRYjzY4lLqjF8uNmy9S
mWdDZ1aeEOS+HULvl9CZiRDn/JaQCu9aR73Oid1voTAiDYR2+CSp+VSxs5sxsgQ4o/tb2Wn7EYwe
AHAmocyOSHrmCdzriANZEYdYtXtQcssGXuuoI7kuKpHucbcQ3ZqX7nwTmTODRFayweXqVvG0K2s2
VZND6FnEKL5l6RwUBpmz7Y8fEYV3J1fM3ok1MoMAw8wrZ419rFjPwmIenlqTQ6qX2y8sW+l3kvf3
dlF4eEOiI5O1aV2h6u+nymhuPC7bVdYwOhtl766vd/tlyI3MNp2vv/PUPZbeWN0ZTY02bbAvuLac
UHqeHuZOP1xvZmKJTze2zsuY1jKTmpalg+T63qmO3mmLUeAd/YEHxPU2SdQ8SGMweZY9/yjy4d7O
zX0NJua7rsz7dtAIATjqmJhkwb35DLKk3+A+LZ6mcJoBRbCDyjn+iQUuAuHIYrKoAIBAXHwwoLMe
ecHgi5p79ugWvStCV839v38gy0Oxp1ENWbKO78JFUpjy8Be7mNgSuP5CXrW2zSBFTq8JTEpBUjdw
C887cqT8o7DbMBpn7dKsjKqqKsTtt+wq4tI7OgnYhcFw760yfSQP18GbibwlLMZy0jqUbPewAtjv
TwjIqqHMPj/EY0unXJ+Hl97HXlR7WXXXRYxkTW4aXTBWrbUm/fmGtxLENJHtQFj174wB4ZDjDeS+
FXmc5OL1tQ6l8DWmv3RVHeaUaCT3x2gnqAe4VKVim8M0g0gCpPQqjLHLjVtdjtNeq6l4W1htt3FT
3P5FEgvb3/ZxRskaINjlAJ01SINwfnAyLWRjaDvxklbgYA3qiqlKSodSXT872ZQiwqGIaEZ65IGB
RtGTZb2+awr7ZwGdJhCFQT+Xywm59ZOPWpW7vMhfe0acN1orPjIHXbBKWfdL4xFv4PAsFIA42S9E
0etCgmR9U3SowroUzlOW6pckhuvflQIKeDEUh3+p+PYJ2iWlzn5ds98vLHjrEKn/RTfj0kX/Edzu
7VspiJ5r+dGg6QHxNXoZI4EYMa9rtkEj4cKEihAc1fUv6J9kpomcxAAK9IfuLy7WBjB/O0HArL1V
bKE9DDQf1Vb7QgEkw8mYRB+O8bu2sx8xU26ITHE7SM3HYfQ/K9PZlBLYzywrLcgicddW3dmE7oGw
zm9hp/ucAGckFbw6VxQrxolf2IaeKQzkIV9KirxSHCw3Xeg3NibabHiI+27l69yH07B55KQHkIhR
LpHlzpdMDIikV3hwmqRDCZk2GvlpPMhDmBE1jykPAl9qeIwba4ux0kxZgU1teGTgNMdOqVk61V8e
jynVnvuy+b/0rZr/uW/V1IVl6AYTS9twDOM/962WTV353ZjWSM1yPaBB3UzLm8y7y1r24LU9VUyU
eOMaFW8c9x//vb4v6qij1H28KQ3m9AuS6tGKasgDWplTs2Dp5IGEsO7/vqnYcsqBs8h//2/UXP+j
cfuf6qS//que7/3mYXP9iv/9Gf9/dnxTL/tfN3w/xsyc/uf/aP655Zsv+dvxbRr/qsMaEZ4QeDQ9
X+cjw8+1/dv/V9OxwLpYjqsTuuUa+LeKb/NfHUc4IFZ98Ba0c1DfsRRELxXf/r/yLku4wBx5C3P3
/6Xi2/zPPSCG5xi6zu1TN3EVG/9HiyzkoMERIdn2PD6ZdvKjE5sCcniZKbEnS3/GFXGnUeUteNFl
y+uMWpqfsG45tDufnY0C00wcG6J7qMM4kcfQw3LjnP3kZSBqWOY50zoL6kE3zh//4VH+x/X1T/Xk
vruUIv1z4YtO+61tO6bJn2FbPLT/saCcblOMEiHLbxkX73ZknSt/hnqGVSSd9kOJfDEYaIwRZiTm
ZcSpmXistTxaa+EP5ZO8FhSnJYcD8jhrt3UfYZ6HnqcPP2Hl78PJJZMz81KKSvbQVMmteLqMIGuz
F4wu9rEjVSxcxrsNkbAaq1Apy2c/xaDkeiQ6LaV/xZpDmA/DLWK7ezPpzsX2/U/bIP1u2cTGqszG
NIZFBU9y9xED+weHSBdBozGEnh+bXFsNNc6mWfMgIaDS0lfHoCzjnFGR9ZGcedndk3uO6Sv0cILW
8eit2zT9rnG7ks4aTWIrzWYuPGyvYbps9LG36hxdJhbos+NXH7qE8IKE3UWls+5dRvBVlgM7Us7N
FPHYIFzP6zCVF/rGYobaUbch/2MG2ifbEhxAPT5zLdfWiG1yFStAlRxLHu0cHRXL6AN89MuMCX6c
sJ7pHLINZbYrFzk6MjNYoRWJ+TSusZ8I7ghZ3jwOjHf2mjDO7GiSIx7NHHgcIF+9N6hqDC/5Eptj
lwEYlW6rtmOVdFr8dRmcjeZQRiXmCIeUQjpCijHfq5A4ncaoIaCBF3MV5mwt2/pifujqiPx8jbRh
Te4prEnYJFgRV8vHKpMSKQ0XmtPipNLmPZvDUxhZnCz0Hwj/92kvcJyQXmvbTz0rHP5+e9fSJtiB
OA+qJTTcl96LbvffHb3si92C8asB8LCvOVBrT56kBkoNryFesEQ7mEuRpAxza29CQwgSnNgbDhLJ
yZk54hPPsjoSD9TxrgTtpgFTkzctG3ejZWKe0HMmu3Dh7IyAxh9Nd7+NBhtaEn6V1vAn8f2HgR6V
0vVfCyTj5dpqtE804Nu8bV+jfnrGSN9lZKJhwb9OS58onjyXWSUKFaQVrdNP0k6P9TLqTAkHC6nO
Tgvg2h3wW9Zgb2RI1DQybs3CeLDocOHJYeumGXf9SOPSUL+YzDH5sXjgtZmoSKege1Yf+KcUup39
S5fDJTEnqIqN9RTPr47fU++NX3JlxW6+0svTqBV/BGNrLICcIpwTFDoZ2F1O8/1wDh3/nBk5ZQ8v
qg1/Y4avyCvx+vptyCFOLt0sxK2GSvvAJvyhUSsHlbWBmIJrKokYjCVO+wIf4qSq9L4ybspOI/E2
MWXOoRUR+x+iW20oWfAKcS4a+aVFNMhNriAqXV+8bPEpAshWzgAJxMBTlWO8Vzg0ebBQw6vs5CNV
S0BLOQQbkBEMtUx1bxV5GVhJ9zZJwLaVg7OngFW2MpwzxGPYAH6UrxwlFJdKG7hmf9Hm4dnLuA6I
iK4tZ/p1YswivYVnyzP/dE1FpirjChmqF4KDu7pkCwRaKhbjxpug0dftPVgMLgFZQi5LtqkqL54J
p4OMEWhASMJ1z5UJsAoQ7egTUA0vNu29asJsFLVWsZI+cLF+wqUSvhIUg2Nf73KBmZdSpWIV94s0
wzAuep5sWQbAduBB1TsfkXxFBcNd0zdHlJTPVqMMVcVPIgfVk4QNL+jkgh39tS7N9zmz+PVszEwZ
IInUJWtE1v0IArPYxIPXLLiNU+wQ2p4YZygnhQxkqNfKcuFfaQegkQqrOSqf4OzMKfmPl0VvmZ0s
3UfmM9srnKKxTpyTJxY3F5I1fuPGw+E5T38qS7/Bl7sVstoPU7niaLHFDvXFo8MVb50w5dLIBlSN
qTEqQWy0uzCOjzMdgXt9tLOT5lKPollWhZ7sfHtJs5454O5ycEvYg2HYkU4grkjING/r6iHRHlKL
1i/N6gMaQznsaNyz3N790Er1hFJlbUZh3FuLo70rH7oUfatfbLhORHxSEq9u7K9Og9/RbZIim9YC
aTzJj8oGm05epOxD/KgTDaU81BKXYygDL3MIXIazjYJnbnVGxrHT/BLV/VOmOV6uRa7hHrlKZ/01
j/wnv1fN0SArPmQaRZrd9O3SmE2rQmFzy7TPWpqLI6/LP650bdpuMXZx0sNMkJhbz44V576c1ZbK
7iCpQGgVGnPrm0RteKq+rYHlhOZlLXSfq7SgUXoEJFuMyeJlSYGpzFw6KVwDGNAnhHncOZbNraQ2
HwGXPKYOJZpeTP69C9Nj1yxzTSCEGfYGgs+beYVdy4XhFrEbKdVHpG5BuglsuyubmtoVQ3NOdEpK
qFsdiog2raTpffrAHDYkZwwUT8aGs9qkaf5OQwfXeG1S6JlVmLXL77CuzkXNwJesBicTXN7KvCfr
fmuZS7Kr3XfT8KMBdT/UWR9YA19W0rwR4JRYGk53uA73tfUntZgRtWH1rAGbKfvfeCToOvXdOwe4
r94cqIiVH24bfVd4YYLWONgq/Zwtu4GJyit3ls37wCWJ8X1bS4GeDM5Yd28JJ14Gt7npLbVNYP1s
mijPN/xsJGJ309mM+LD2EOtwlhi8bv1aE/Wy8t6nuQgKYfontuqSA+7i3BjNNztFvU/GHmtri3E9
lNQbkWNpeyxU0qOpI8uXVDRDFlkntFbY7uIypXynxMANdePd6AAC6rjXGsuHgzAbGESBiRdTwZzC
1++B4G+QkrrtXCesKmQ75LREw7G7eg4HuEzbV7W9RTJ7jg35aFljvy2RplToq/sJS0cPl7mf/XPR
iYc4zL6V1XxTcAUvCe04roF32sWDNllEHd1ng9BW2Q0YNEi4wuLDqRu9KrNkileQeK6WzxdZMOrU
0EeMthAjZg7HaljLkS559FRk06F/cu3k1zPICKIkY9Sch3VW5E/Nm5sVi/uYkG8mKPRJgW+wmmeX
btAvk04VHB3IEGspZW9UfMrxjxJIqeq184ernIZqX392NOO3KCEkTNCEKoEjcugYRffyu0ABW3Ui
6QNRV7ve7cvAhDZU1YDajJT7/fRYV+xd4Z4w2m1CgAoJXrqhAcowJM8o4xA18B33kuImtIwqMJ/d
Nq/Bs7Cxz71hF8WwhyB9sMHZZDZSLoy9OQDqu2p9s1qPQ7QvnfG3IeoBI0wdhmg2CGaBmrabIQEV
XgdjythihvXEyKCNyLM3Nqn+bNdli3O+rMBwtOaXb6WbWfbAcXzybLldPWZG8YYlyQqakTmiTX8Q
AZU1/k/vRItFSupM80DsNGuzRpBDSzk1vouXfPS0LQ3T+E0EjFhg3RKOPI5qnsfS7251sA5aQtyp
9Lxt7IKdbCFd1UahQceHWjCiPo5+iH+5Li5O957qeOgqlb2yCr8RPX1l9AcEgREdzVoO3AcEVedO
MGzH+zMe4vytaFM0NOsbmE8Q0SW2zudZY5GGYmy5PbKTVgRZL24azKRZadpB5bGW4FSNEv9S0drd
ppQk+4+WTKgIZ9urm58MxPUg8upvglUERCcJL8zW93mBE6enhjlgiJKEEMDC4TesptspdJ8a7sgY
/0rUcswODvtOyrLaHbKStdZgawLmIFEU8XO0R4BA9X7w/Ht9ZE/FLnZtYvTH9OD/ZLZ8YqXbQGxi
eyhsvLUZ3KbQgzAlcW1lnHfwoVP+YlaXdBw3fWy9OqXAmd6D/IA+a6UcN1RRf+a93v49RTKZPybu
uXCd8VIVyUeEzn5GHH2NBC6E3Ch2lMSPm1jmP1pZ301C+x1G9zWEbZZLY8lRH+HzLMt7T8QhZ+Jc
iSeylWypaloJI3yG6Ml/zGGet1S9/xn1ZFP59qdtdgd4mjoxSkIZ7+mrIG8U/C/yzmQ3cmU71+/i
8eUGg2SwuYAn2adSqSalVDchJJWKfc9g92Se3xe7X9SxD86BDQMee7KBjaqSsmFErFjr/7+/VoCS
e9xvSz88WYP4FpP6NB1kk6p/4jpxl/bdE5L9htCq7z5zfw01xenk44laXOfBtTKx6f2m3zBq2Bhd
fUwzdUV6s2/sln2VvbLDRZKH705GzuRcWK+hhMKMTmpqpkf8fb3ZEVwiT4WdC/YU97YUz36I1GZQ
P3BuI3Lv+SFQAnaR5/2qw21fDye7zZj7YDN2ndfQtgGd1v4XOnX70Ol5CwzVh8X9qOjwrRfk1Tz+
PqVdnN6M+fLUdTgjGULGHcrfsnPYfzCJAMJCblEQ+ZcAwG3yN3Br2LSSM9KB3Vgaasvvh2kjUAgv
FdNWR6vk57U1JPei6NFay5MZO8ehZGyvv/qMhxRHULoKU9HceE59XprlSvzNHebGL9Kiz3FbH/SL
yafm1XeDuzpjCjE9m7TukXSXb4joUYYgwKJQx8rgN1ekMBS3Ln1uTxEH+YfFwO0Qrcy9n7a/gjiC
Qiu8l4SlZyT5WVXe5xiTWtY3YkuvZY3muDwEjqdDCH7TliZNpLOqI7ToVeO80FXDc+DSM7OXNwGq
py34NIt42o1df6YGxmQ5FshGfsrQNDdpeJeyWx7DhlhNv1g4iDx7b3YjXQDPP029+jWE7KxpRppM
3Dz0gY+YNH+d6vQbjqCL3KzcSJ6DXRvIkHoi3dElj1dd3J7R1WwCouqU8i8x8kjSFbbsNPh8EPev
LDtTuARn3hiMI6B5L7H9SJ/DZ3hq8glxqKxY+euyiSBzgfPaeO3XwN+SA9NyC5gc0Z+70JDvStDf
7P0WIWaBxnMW4DgIHGxWnbKo5AbQAXF6L3oPlLgPIydqzGuWLI8krbKwSeRdWaQAUm4/zYq0wC4q
V4WtHVDECayZuLy7Feeqn1zR4n8ExlPTpSGkvvwJhlgNmjTtzhLk8q5X6XRvepJgxK4MXzggXltu
XycIo1wl8YsA+Zy1jpuvviDqLAtT/Bq0T05zyiFYudTKS/ruB1C28ydAdm+V05ysrvtsM//dSLjp
eYN/AxmSIyhHGYu/EJ31W9MX7wH2K65YTbwmPuImBocUR4xWYrf61HPXFHMm5VTArIplkk7+gmMu
/XGL4ZEr+UM00SZfuDBqCUwZe9Yq5+Orc/uIKvQq2+FEK0bRgB/VuhcDAJvKfBoA41Ag5XcgSWs+
a/pNRpleuQjRuIZbEptAeVs+zC4EstDF14i0lJWRVKxcqM0s6j14tmtDtlDSkJZWjgmSDQslkE23
WyGdSibJ34t2deussXU+Fo5i3BW8mIZ3UIk8a9loULz6tUKOmJxaGzdOk/6CboMqP59+/BjWTGpU
wOncD1QwN8oo2xtrDNLdHN/nlVPeFsI5JD4a9GQsk4eMWwxqWFjphDTuobDLY02HhpdmMPii1wUQ
FaxFAYSTjuRH74wvcRgFK7SIPwDROzpBx7xtHcJwGiAV7a82e+VvvyTZ/FYv08GXy4fHHr9arGzH
RPKwpJRAU22m0E+cY6uGQ26hoOsGrjAVYC5QCVG9NScuWpHD8KMPuvWic6HnkyNJjS0rSmewFHci
NH4I71v2ttkeC4uXChgQSvGkAaYS6lhmAOucjGsDa5eU19lEAi5fib8jv9Xs7oOqeIsxIehh0xQX
HoQu2oDBt98T0KsYn+3QHoI3ISgwk9HT1FuN/gjuUmyJRKMBDK9wAKe9we2o2YRR7TAARwAr4F22
I18APf2JgRejbF6bCscjfO1t4REL4VUJag6T6w9sVndd77FsUF6b/X04ojZIkArhNIZel2Apt7+g
x61pOEVH031EP9lRI1TJpq0reFFm/ErC7CZAKbZ2BW7shdvKevHcSzbT320cSFKMyk+dYLpmhkbN
KnkrZp+KGyUXAh7jWMB4XLGG35aK74liBFExbyHFsdEkMETq5LF0k8eOdmrDp6JzMdqsf0hzZeHj
Y0PxChjky2S/5BG3+3agxInCipm3PEaL2mZkDQ3QG0VjH4e0v8/U9AbJ/bO32Ery4Blk9862xheY
2m+ZGhFv8+XlRfpjWmC8Hes6WtEp9pOfYEi7dQU+n44glWIEXnLKnrBLnEk3PKhuPCCnqlbJYh2N
sb8nA+bSBniHPOdVpfczGBMSPdW2901kbub47XbEGXnJI6Ga2J/p/tHj2gaTdYtLMYEzeqi7QpEc
22o4gtpgUBTHP7/b8CYUng3MtNyj8WIXHOyVeDBqjhnDtZuNDOz9UHnXzJk/1LLDq3VwlEnqAK+m
Aei4ipBLQhXkJTaberBJFW9BHmHEsxmIBbwV6jCc16W3PGXgeOp2fpaJeRfk04sjIGUtdf+cju9m
+zoby/O8xD9BKiQN1CrCg7Bh7o0KMBCoIxkLlDY+lFrHv7qkUZFVsbItjH/ot8p4eXYcsFOz7DE/
lBbrAQnp1sCQNXoE9eSkS8xMDtYTJt1Nyjhkhcb5Lc/6PbOFBkcUn5X8nZbyxgkbpKKBQUPXeGgM
ybJpzSs1SokXXB5js0hAo7iUBNCakSa0MCvbfFNn6rsl8920rHDtyvQ5KaGAuiF/ntakRBKcTe2g
V+MkaedhaqhUe2uor9F3nyAv8JQ6JOthHkdBhGxjBgpFD2ekx4z7fRMFobWeGxrMHYG3psPyqsZx
Gyw09EkneiUdOtuME602YmTvAOZHt7637FpFkHEZ+g+t4SJSS907oqlM60YvM8t8sULn2DFvXIo/
oS0OaFGD+5cRoXALViZRAX5C0mDQkfQ5vfluYt9G9wlX3859dFPyC7Cj7TtfdYgiY2uHbRtRjHnn
x85VRbinBkXqswpuQpNvT3dcwv0g5o3eIYpKPTDTkCZdyLazMb9292bQQHrIjH2a8qu9eDhbNoYr
SFaPRev7q6aGKKFV4lZ/F7qsLixLjwZNBNYvTPqxXC6dmI8czie7Kcr15OjNrCxh7EYO6kPwYPR+
iMNDxZ7jySjpJGEvFiNbsZfWqNaHc5hfB8X27jI2N+fufowxJBQ+osz4kdHNSrUMLhqe6awzFTzS
+ZjKOwj6j3jDUmylVKmw7u9lP9+De1hZSJY2oZzehgAnK4EOZ2gx0LaGNwIQUCpU9xAUwICSttaB
1t1lNsWzn2ASL1xAwHSNEKw63W1sdjtF4c+iIqQYFTaa/QlND6umCmwUa/NbW0YngHi0kqITOHHK
dncfwJu7qYP8EC/Le97ifsrGjB5/KT/QVOsfjLW0WuGbVm9mOdHCHg8N+vX1TF54NkJImYpdFBvP
MHgfy7beCZGcxmB8cbWaoTIHkyOGKx5JeDUWVttN9zAQznXP/b5hs+AXRmXzVBCUuzhf4zQe7Lzc
1KThkuz5FZryS+Tmx5CQpomeIyJQYUzfvOHdNeTDNHQHx/Q+mGlF6zrlqAp0C8j14sc43yCG3upA
3MCnAgpVt/Ncfql+kiK2t7HPf9Cqw4fhCl/65YtiRXCmsCGJWH/lOXgHiMKjNb6BQf4xvfHQUfCv
yyx+7HDtiyl6zI3xxbY6jLJEW4sWAMiqAAwLVoDtL0yXDyR9//7q5upokggy+duIYgyGYzevjZmJ
VhAD7Ml2Q4bkour4I6NM3umi/jZcF+GXybOLecHdait2ksoEZdxBRC6ywpTvOSlJwYMLEZUcvane
SbllmqtC2FcnpB1JrAvRAx/EFUO/k8X3nLFaS75QxEkfU8a4LL9W4ba1msfZ12dtShXgzijSC5SL
WOW+Cec7gNKiPiIjDXSQsfLy5c0lQm9UYLhKjgI2uRInqXwoBfOIieZnEP8UgeOvYyDlhjvAi9AP
5YA/YzXN0ZNvWec84H8G+Hsboz8HlVwH3fwThMsHbpdqNSwOLWQx35SJzRnH72nkZXHhNhMftXI6
A4Jr/NNHcJNdm0EO6vUQFiaPI+qeJfvi3Drb2Ez1NzMARwg6/CIpWTTpvbTfvQSuDDJgUcW3RYW3
KlBb6FO3AMgPzGS3pOe8gCNbDeX8nc3LphbJj6gX4FDdS+WHZ2grXyH+dxqN7qWfRhiDpfvV9s7b
QMODh/YpTWIiV9p7Y3nv8Q9atnNp0/6VdOUDEVzItkbIbnxbfTIdFHSUUSTf/eCcQUZFPKjROXHt
7EgQOtbjqiK+Nz6ZoRpvUU9PrIxyp8zmxq35UL2JSDkUNs0a+mPj2dYqs/1ngEHwgPRnbg3AH6HK
6ePTwcx4oOP2GMvuK3NnQX81/knF9NKa8hI5PQ7j8cUJzXPGONocxiNtiuGoPxo36m4Bh3OqL8OL
diShYi0e0iG65Kja18AjnltCpIVhPpdJqNsR5rNXwY8vxQde2d1gWHsVKdxDvKjJ47PTuxBgyXe6
8MNqAaEoYj/Ho+Gec8lCTebleRL+mavDT6JsEOnywjBxHRfpo8teyXybl6rx/ml7BcZ4WTzBAIVc
Uz8fXwKmXBFXRM0bLQ36ASYjBb0JABc7BvK5gk4YhC7tAevYpfW87kFnrIHnbfyiv2/L8U1vFKmk
6Evt+RnH+zP8HdHFjw0HYd2r3wk/uQuXYqtQaOt3li/mxzLJrw72adtnO7fo7nknXFdYc4EcDpPN
DqV/vGSYvplhO7XSup0kI/ZisQiIJ0IuxfhuHCgMLpLBQSw/Ddr+ckoeAVk/chl+9qRxM/v0f6Lx
hWbXZm6+uh6DUjU4mDvlV98S+WwLLnTmcg6H4cWaaR+ToBNsRhgZujRtGh5aQlBov3/Y0/SiP2GF
xkuPFzio4E9QU0+seOptpvIxgKCwCjeZDxKjqo5NVJyBveDxlVW/axMZbBE1dsR0b4YieIsbZF/5
dDP20DTKhAxBM1X7fiYmUxvNsFS73VmknBoy8ii+ys7YUVHde+X/YpmPJRCY/DdCH6TfPyVZpEh7
SpKX5+Ovf/2XP//mb0of4SLN8YiE9MG/mWbgeX9X+th/2b5tukEQsAT+Senj/kXEb4CkTjimQAjE
K/h3pY8j/4LM6SIhkEhbAkfa/xOlj5Be8M9qGdOyLS6Ujs+LkwFXT605+/680Nfo/vVfxP8JmCCm
4GTgD3n4fkOB498U4Q6HRbtzKP/IBxvW88AgGElmohm8YsV22t636AxWYc9guGAMTQIu7XY41Gkb
hoc8yE5Zf+eNcXrr9GLntx3tWUvG69ZT1I7lZ2vV2yQX+THAA8psIFiwLBrVRg1qmwB4OOSMCFd5
gf4ckwluGwYy0UQ/xBjijYrlfCoTnUtUPRRhCVADrOR6sLm0oMXE6pCazmlcGO0QbgxwhEmuQ+FA
Qipz4LKMD1npK8SBtNhVGeAlMaZ716P/m9gSaOpQ4wvNMOfTvCsZ3914EnhSqqxt2Pg7wuHqrePl
bPCDtvrm7Pt9+Rmg3Vt7pniNwS9uUiiG0dAfklj+jHVHZ1C6oE0DtZtNKnljKEBFU8ZDb7dXIC8P
RWIl22ahD2LZjbO1QdSjXWFbKmM4TD3peFbnb8eIWZqokfviqfMjAL+qbN64yN8ttQLRa05k2OLI
WtWqOYOpvRgVgQFTqUkUyz23eZseHHMi1Fcx5qX0EHgheGhwHn1PluKInGWVxwv8VMCfO6tmtFa5
atn2MTaaaYwtKJeIZRwoJK7E1l2UkGiqiHJVC8bWqLvKjbl0WzsHJuNO8q1JAaAKRpYN1mIxtO+9
5tDDy3ymXh7RjfnEoY/Gj2VEr0Zf/pRjDP8tRMMgubVaZYkIvwKfJLPuuYWjM6Y0Sj0O3rUA2Mqo
N976Xc20cKJtXVcDyX6yJHEBkLiepXtVbtMapMuZl/jIdeQTbzEHutTaq75XOefJQCa3/SIkbYuB
iCUTL84+mNtXd2LCo0UmXLbXiT+vKRRs6Fppe4xb0I4gaTeOCmpE/BUkZGls3bF7ByARCA1QA/q0
TRMXrmPvnz3B5zf33DlCRTRkEr719ejfROnknZbcg1OSIjppHBOAbA7nr+MuDCY44FRW0rgSG3PO
xRBwPiw6UwsvJJjsdVD7d6EFaHGIvX1ZLfJSqnncFQqGTcUNJdXprriXdqRd2dW8x4B7KayIVpTE
/8r1IKl5FvMNTC9PczYYSpX0EsRU0eqs9zz+L0aR3SsTlQwRJhynE4l/AzIetZDoM0/WSx9xp+ey
xtOudRt2RCzcRMQLYGQh7Y+pZKLd+8U1aWYwFXy3KOaAa1FNohirDhbWATjYHRM2QiGtkp1EgODc
d1KtG4MH3vLLd39AokCfD2B/N+wH4v0YXZB6FY60OGkWrtNikRtc56Q+uCShoC/beZb4bmfiOKzA
xCpkkra3+Ld5Lvemb3cb4c392gFSPnJJxQCIu0cMLJQie84sq7mZiFjfEA8EoZWY8iRZsEUkTGpF
IJjeV9Y2kpgdCV6OGLCtOmR1m8nieXRaZg61lw5Y29czJnGGjiCZ8ggUpPge2eSZ67dU+BZXfMka
VIzy11aTbOeUVSsHumlGa2/62WF9jwwGZ9eHxpvhqoF4soI+yyjFfXPirITIMhBr4K+TcYTHFKJW
oBNjbhWPdwd+oIJVgDCC9cwHgz0Anv+Mnh5NFBJnohPMvgB07llHy3HZXZl3ypw45Dqljvaw6jCq
CS1kSrT2/eLXZBZk+Hpzi3SIrxJq0Zp0I/CvPlrIyB4ZRHdaGsnT3UEdWXUakt+GxqMXJa99dZa+
RfiiT9DcQm5tkr4MHlMqQgBOOc3pS1QKnz73clgK8zsNuDhHwfHPVokvh/pM8N64EA8gvka615k/
PBEeHm0pfdBLBj3lbGCuS/9LDS4UQBeImgu7Nwqp++d+l8fxoY5p2oT4wXsaFajoZQqakTANeA4O
h1vyZQ/dL1hH8CVDJpK9QTQoIXIhSHvCp0X+qBZkasrj5hVhzaYtmmOtmJALIXt/aIW59zswHHwS
rNRnzx9RsuRE753CjDkhRXbtyHEXpdkv5qIMi5cqopnLRFRD0pgr7t3yu1ygrEhruDWMkF0syPa5
0UHmmldghapVZjnlcaxxEuYRRa2L8SIbUBJASIbA7IIGYTyxak2gO7rItEdM4bX5S/8Ma75EnXME
mYN+ywSFMvZGfUeMVL+KYSE1RCIz1qgfZaHSSxzNyUkqlI91IB480e49LN6aJ0gQVcvUX83RcwF0
isXu8FYEUQ9dGCCbs6pnYETbHofOelmIra5LiO8FBqkIkhGHWr9uLAnliMs1UhnnjIn8y0wy5wGq
slDZTa4qk5WZ3/u6fq2QiN024QtFwr73GDDg2+JaQHotM+5kvyQ9V+/FoJXNFCdCziK6xwWNAcpO
1n7Y39aC1l4/LB9uMgJtndJ3o3aJyGSOaMVoZMrq1GSDi7IIg7xOt9z4UtugxLABWHMh3R15SOsD
LBlQ520yGI0hk02H+U86yQ1GQe0PdQl1ASO/LpOIkDaioJjO3s35eHAFs94pm5+Af7wVjMOdOOaA
mArgdYgYPJe2lPKXfBPl3p1n+iw/BbVKMrRijA4OuW9noL1hSSQSY2eyRE49WS8EJgbbjlbEPtFc
vTnk9/t0qp1s2DXwctBPNMxuqE2YCIfkqpSDpTapBafcRNPakW5+UggA/Smcb7XGhRbs1iF2ap8y
xWQox63Ms5GrYFmj0ZFj+s1bGnNgW957m4RLxOOc27mHLJEQLscFPjKxHa/GmoYZxIfiIfGkuzJ6
5k/VQpPVT8GaK0SsLOYusb/jIaIco+thRcLfD1b/uDC8qrzuWcBM54JJmVlPzFiwoRs9VsJWdmI7
IuTOTbQxOE+ZXwEyV3YNBY94843loif3g3I3Aa5Y+4AHkCRUBrI4ZxMlRofiMA/eQ5KArYVmGEMI
2oR5AzJimQawxb19M3saANmNdCPJTJon5M8g9EhRW4hHlkvpbcPbIUzENtEtpHBJX0fVi2vJVXMN
XOeDPDoofWR8kCw2jYCh2wcwz3K3DChk6zZydlMnERQBlmsnYo4yqPAQj7AwWz29ysDNfmqb5OMM
6/I6tOh8u3aw8Zmu0azowSaB1AS0FN4EVhnscCtjpNLIRIvBATMMCb/BgZVz6HFQHszRgcWBmT7u
aTv23mUOgwvC9Oc5JhWylfAP8V0h0M6YCDumiUgtPtpzSpm2QE1BEchgmTvogKOpQ16Fk3zedyMK
aixKMONrRMWWT743WuYVPBJegjtdPZDix1YTN6GIFQauJAKJKc3BmFNiNhr6jG49o/pNE6ZSiOi/
qz71NzqCmCPWENpCgFEpy+QGjExBjlswoWk1fiMXIyY1+G4A13GDn2FagK9vvfHRaKnFTYAVayel
pqx9fw8TKCKgBFVMFni0KUZQ3SopDyQ+rohejgjsi6tjxU9pI0FUxriECLbcYBPjvlgz3Wu3jFGq
zUI3pO4YhMJwASM+WOAqBTQBuiCbMgy/cgYWxgjnD2DYgvH1KQlA9sZS7ijHi7WpoVl5GWJbxZo1
hk1DzsEbeDw2+SV+w1oR7slpeGHbvivM+dzXyyXx+uaMVAnpKJEUgUvRYabtrp3vI6aXtD2TCxTq
6BoJfJOx4FkAPloByDksDiFXYZ3yEeA8WwWZGzDH8I9+hN/PagPzDgwyXqc7e3G6YzeM4ByG4HdW
LC2lTPvauAshAnULZvO5M8AxkfmXkebHKCetcIMhuUKn08iHfdZT4oEIWwANZR82HTj247qH9TAy
F1e3kT8hLVuwtLKnPEooY0oHdRhGuqqSflc1fLFBsJjb2mLIZaK/V0v6zPTqRanEZ3jvXKLUZwLo
IJ0qaJZLysRSMQsNlAal+uUNce5MICUG7aj7UEzXylG4entt9onCdByzqEV1MiYIalBM56NguOLJ
13xKtqMTjCAXCt26ocKDVrKjlmDfyzpaeSaD7dqhlIkauaoABG0gJMbwNVB4sckVa89BSpCHp9Cm
SLT8C22VfZjAlqpsB/NjUpxzSvAHeuHgXz3Wk83tt6n52XFLoTAFV7IAzkGDCWtge0PqTdPVj6IN
OEeAZCChD2bf3PmdW/BRcSYQZGpsJ5swj2oZmWM0FDCVPf0KY8jnMcsIisp3rFL/YPEN3yK6PtT8
24Ft5JB1PSBOGVk3lpHu3AC6HBATA7Yng+JuQJAZ4DfmehesjKmab3vtVFHpiMVkSgnAiRee2alG
xx7AJAoxEGfGeDSIYC/t2NA8nEegtyosrWdbvLdNotNCmGmoYHigsa5nIo11QPC68gEmXuIB1LYw
MMtVxq+5LIObQhqkUE3iAKMKccgSO6t28gMNpngP0WAgQYGAGSy+RSJMOW7zPrrp3KzF/1qRxIVh
L2wqsTVM8zbNgwAm2dzw5CYH0ZANCOosRgkQc4+d0kuQWLhodJZgTKggnczjVNe3cR48eSmCehJE
PyEfZceJaTXHpT7/SoBLIl9P3jqOw3mT6hRDNnWQwDrZ0CTiUHpls6d/SgNjym/txHmKUrLX/ILU
Fxtm8WbwuORaKBjXFS1aYGLw2dueUUimHjJwvEwa4phoJm6jHuHZajzL2aNub4TD1Avqk5qGI9X1
2p1QzFh6B+6GH2iDYo/o6HaOkn3rsNZzICcnD/+Q8LnHCnWRyuhQqg9Xg/DRI/pMsohlAAnmwEfg
3Rh0j5FUkDOZEDgZ6eTJUWdQGjPSLDpXXOwKU24HxKOLQmWagQVYbAo7p+4cZNjhZ1jMERqDchsS
eYl+R++kFy5CzMAq78ThpgUbRxd+CUA7Qjdy4fFTWO06UTO3ydYsQP1vSuI2R/Nb6fRN7J2PYuiC
jbQvpo29U8uFdV6nrNl+GiyqXKEZm1jTttfpnvOfnE+d+ClqTzHlxLvVZiF3D8K5TiIct0VG8Udr
Ke2UcVum0TXtOWEYBVf7aQ6CE6JXUoNTbJWZj1rBoE227dAPn6OwvfyBCXY4ZRlUJRwwNIqJT0rB
fLbasJNydZfUGC2Jp1YEq0tDACek8xvTH+oTcqLfU9nn21Znphoxd6xO56jS9QkBkrwVDnNTnbTa
tM1NDRxPEsEKCGlbz/4PQM9wF5Pqsg7nnLAIxZcqdYar0d77ZVjc8Jo3zUx9YlgMgqy+/S4IgG3D
n7AfvsnfAAeKlkGJINwSXIGPiZ3aeVNtex2xAc3gIB7CkTmmB8RdW0MqSCFbwdxwUzakfoX5vI7E
d6a4BaNAIRwnMoINdKSrBDJLfPYvjKQ1R3uq65Fq2xB9i+wK94up7iydirvofFy02tgcLOg8sHbD
glQEZKbrxFZA5M3MPuCP3HUE7iJSB6px5AEKdBov9I72RP4khGbrs4SpDSUVG77O8BWZx5Ogc33n
UD5GdS33NZG/BdG/k84AtmPSgHOdCzzqhGD4g/uYyOBZZweDB8Igp/OE6ZQgEh3JGI4d5lo+scPM
aZItvBJSSFoyiUU1whsgplii9uFKuZki8i3m/CFyGQYb+GF2gLzI1wUUH1Szc/+a+eHrEiEeV+HQ
7Bazn7Cm6QXOnmXo6OSCDOWAL/q27d37TMcrSyI1skxcuK5KfuaX5StfI3WP6RQdJ6u+ySB0Y/eV
NTN0JiwU8p/UUcG6iByu+k51AhxwpsB5cMi61nOWjbLMk5GYL7VrH1RJFehWPTRolxBf3etMyg+P
EBtdBwFGRW4d+2+Iw0l6cWb2gzY8TBGPYDwMLNTRu48NMKqSiJCNpM201BEhTxPedcYX5pSevcq/
G9sY/XH94ngLqgwOkDDVVkBAdTlJhtSQ3P0AxGcruK+A2q3pAkibgYz/GDnj/ewVZGBdY8skVuG4
0DI68mmgRmoPnSDhOYX5ZbT4dGpWVXbjKTodAvzlqmjBujoViZwpeMIWNwRTKN477dRSRNsJGimd
iYvb2m8+M3OrsH/7lmRnMbalHXEqJndOEz1ZPmuW0XKbR2K1+NmblyD5joai3lR58mAOiX/fnJYg
3ypvWh5chUpahqVYT3P1UbJh3crC+c2lX+5yxAq0++3VGLgEN9ZaMJxsvKznqWXBcdazR/I5fwnP
PbmuRXkqfykv+oynhRPQVRdEVsM+xpy69uG76tphLyQ2Mgdw/RFWNr5TzKOsTe64Xn82HXgLsvTw
N6CCquPQwDdgP49lf41rkCgx+m74FCZOCqtYDS1uwQpOwAos2O928t58o74f2N3P2FqO7Zw8V1ny
PSY2A6eh/lkA/vCgzcYB2mfBpZ3sm6VInsnlovImVHdoABplCASyiW5rKdAblzzfgFJZlDEOojpO
ylXbp5+uyx0tXK6zgWZ99pKnoemcNZanwC434dCC2ux0ngdhMcz81c3UmN7G8Wm8Id04pMGVrmq0
8UpaKnnY7GKYs/j9ADMZ0bxHcvY+q+LEnxAuH44j1jBk5lVCxBZ9IaQBlSYqzv28r5v0Uhsp/Nll
sbZ2gVZt5P/6kJ8+2f62nlp6cMDi93WVPouBD8xRt0ZjV8AEkZSn4b0tuZXVhHCt/fqBDPT3Kldf
qqcjZtckLHX6MmyKZTv03TM3oH5dTI65/tPmCvCwMl+HbydpSRJK29A9X7ZJJR6Hrv2Vg9HeBDkA
V7yrKBjt8VeW33hxighsIUosyxVa73TZEqP98Icc5Aeo+ZkvMQR0+3XaZa+1cK8dXyt2DXJYx2xE
h2tfaQzmuIq4tXvVcEjJupBdae8dRW666DdEQD9n5FMOU3BrK69/DtLtBOV2hC7c9B79Gtqc3PFI
ZTcw1NBov4lKzbstPNoxbrYjf7neeAAnAgNR+DJ6gMGybSHUexxF3xKCSuMOTyEjVHCz4hVBMUpo
kiOxNdZ4MDoaFzGxcXthsa5jw77ktSTEgu6YdvXZA6Vh4k28Z9ZEYs4zoVnTc0g2yMpwgejWlfwA
6khzt+uOJbDSLYi5larNN8hY05aTmZuHKm6GRrXnHEW0j63tpmVyxXNM6kfGCQD4ctkiWIQsw/1g
w+yKZwP3kyGR6xS47/eZywdB530j4Itv09Z5M0m02uUG2W4Zp0kxRZ+0sJn+VN3BnUH6i4QeQmOm
fzZXuoUGu7hb3ZnKuh+RA247S2eFNHCNo4l3RkTSeXIWvpykN9c8tmQdrCLZukcjOeUpSUGk88Ks
FlB4rO5XMFSZ9rh6NGCbV5/q5X/xHNcX/90Yd/f//q2t5s/2H6e4+l/8bYhruH/RjYeHYCJpsdyA
0et/THEN7y83sJjh+jbjU8tjlPp3YoNr/QWQwdMDXteTHk6vv89xXaH/yHd9CbHB5L/O/2SO6+op
LQ0Ppn163CyhWzrSch1eIxNc0gr0lPcfprju4GSu60D07ZqF2xxYwW6hz59F/auB3gLZCnJqlUC3
8/pHK4EGi74G/xSe76qmXk9DB7XLyBYokdFxnGUbvyShmvubScxXXNQPNZYnCvfpEwP9trfQT0cO
BvMG47w31X9i0OjzkKq8uNFdyDnUqJ/ZqR/nLsN47d+CtaI1HRRnKCk0Ybzmwa5if4VSaNW3GElb
rqHF7M3YCFEImfnHZBEEYyKrDSh+0akkwt43+i7o4U5b+emym7yYeSL5HmFUfois+hAziez6pyXz
t9215394Iv4LtoRv/qdPWUKRMrlLOa6E0MFY/h8/ZcJsmOCpylqTWkShOgGQiBj8+lQ3i2FfmQvd
eon7kMUzU17zYLHEaZCPCqmY/wAhHscOzkkgHoCLOfAISKHlGcIZA8Z0MufqIi9cSwDTcwUl0e02
9szbVpJtkA72pU7yrZ2JlSfET0+/jS/Gf9B/K/NAHZUMoeNcaDDcuwxCbgIxSETQV2PNvTMYivup
JfzK3TN+JC9owgcpblVdfMaknSG8xHHiGzduVnyWmUQYPP14hrguufVsxUiNE7i2c49hq/c5EQyQ
wQxzD6HgLXlm+dJQhy04x4n8Tj8XXhfs1QhhcYLuW9xao85U6345+v22npjXwp1++T7lKtJK3j0q
tb9tXN/T/41+qv/iqxLmPzNM9IoAVgO8JBC0P3n29Z//w4rgYyN7K/EFbHbrGvC+9MfU018E/BBv
Pf86xjQpKvGRO2Tb4i7ekVyDgKuazyZHi/7bATgEzmAmbUEek+cCq7O1PnA0cIZ51nXB2iWF+QO+
/tOF20VX4zMq+ciHhDbQlGkQYGtuvdl77LLm066cq6VTihF/IQr6/9ydSXbc2Laep/KW+0ijLhpu
OOogg2SQjFDBDhYpKVDXNabkYXhi/jZ0r2+m8r1M3647uZQSGQVwcM7e//6L/GNUWnzoqNfK4l2z
oOInSvhK1t27YyPb0JzsvTWco1o7X1O0pHisc/VAjRENgkEFI45rGEQ3Osvf8bmAzBb9dWweIdp2
KLgZG2i6fm3CFnCwP2uDddZdvunyLwS3PFt5c54N/SQpids2pvTVR8Ig7ZrWwuM7B8mUSezSKmAV
5jDPx1Ah4cLdVlazs0xG/ooMIdGAnHXgNbucD25Cf9Cgf2QgUiBidQDJYwcGapPswuraLAAmZf1K
FbHzxELILf3DGWQDimncKhXoXPf85DBjoGmZHbz+Mvlap8njXz/JCx/n1w3T1j3XgfbCLsws4o/L
A/90IyXXwFiTvMiM3QO4cQeSIUuViZ8NE8bzS5QH1HhGaNprBwFrW+U3E2eKFd5f2Hgnt9hjm4wc
Pr1X5HdqpX/OPfZIJeIGx9oWw+CLUylbo7Ye2gmf4IAijLsdXJss49nm97qIEVlNO4yHSrkBW4EF
CuyJFQXlBxu5xVDHz3xQcPmUpZJ+S+fPNirOvgpvce9fusi5Mj+ZBsYAWghMXbRf9Da4wlNB6zFD
VMG7a0t43jWxzp0KlaeJmY5UMGk8j/zKfALD9TAEpLgeNtqMtUQWaog5SY8huVF5rEtplQP9QbPe
6iI7Z8jaVoHrvnskN4C1IH1u+SJmZiN9pAL3FGpsnQfDNA+YznxKSp0SzXMvdccWPWPPJn8wcwxK
h2rYQApJSAiyIfi62ecO9BcnEb5LbY+paKP3GqFtK8NM33SXmWw8zHegfS+txWf3kvbrYLlvXRE8
FHrx1A352eLa8Ij8MHIXV0oyzkZMvQZOFjYMYmUKJV2rCZ9oyLg+rpNuTQODMH64UfLHYGaFQ3KZ
d8gqLiPej0oYnZfzUQuzt8oN97Eyfgua/KzZ8U2t8DtEPrq2iVDsPKTEAfCR6yJkmMzgZhNNQRnP
m+UMkl2lPRlMMkqTVSYnVF7jMp52gNQtR7MN5pIOH+B+zWqK0Eo0LhlKZnGzG+InEzW4TTmwdGdc
a/k2XcKZ7rGNgNrj20hgXeDs7RJDysR/yZrkDe2Vu3Fr2KkqOUGKxvdWiujLZGkPZOGmK0IxbpWW
nCCXbMYkeunV8Iviv4I4I2PL1Jt8AYXxM7wrrErQONz6moLUjFFNoW+EBhbcqhJis9F2r2mgb5wp
rRmLmsUOU9p7PEr17YRJf4KetsTpnr1NIaiqHx6qoHhd1n6vc2lAE4PVWOwmo8SHWXtfvt1oJX/j
CuVQg/3yuFusOA4DzfBchlm/nAZqp0SBUqna2nB4rHHLriz3nA3ueZ7ZE+2u+HANzjMVF2MMj2iU
UV4uh2zBGRbwoJY+bi+6dk058ItEPS3/CB8I6he2uyu7uLbkxVmqc1KT4l1+EvYtp8CUvSspb2Go
nAm6uQ9i+oSkS9/L1rxGk36NBg+fdedMXBr6lLA5x5rL3pmwOXYKe7t8gGLSrr2unoyQA8lpRGWc
Iy0pDIVOq9oS0MfH6K9J1VJLZSA5CmaLmf6J35vWJVZftG8jCp1+pbbR0SHlE7MWAmHCKT5innzM
9X7NCIwX0YRM5POfvIGHV5PQIoe+YpCKY3eHkDIG9vl5otjRGHz+9abs/Wc3ybE0zZT62tF08497
8pQrDd+k1hkg99hF+RCdDQ2TyfzcEzfbOMV7qXOuwI0BzIqJHjc5fyL9PmtodLl/HONG+i6VmPy8
BiMOQly+y6q02sO1w0hmcD8watrMCvucpVJY5fxCUM4nBsR36CqbQnvxfFpTOYZhCnO8yT0gIvdr
UY0vcq+kwMOsmQPYeil96xwn2slGDOHn1k6ubhHxW4U9XEF2rp1US61mnls/n1cxnkDTfqpaGOb1
QVeJx26khuwS4mSGjU6BEA4UCKB114iXzXGZyIcYW5+MAoFTHc/7TZ6koDcpNdrUDD9g8E7rTLR/
1rCuSGxc+wp3FznPm2J62koJ+ocW/9Itht7FJlITMpwS5nvkb3H/mtw+S4FG9jz6/q5cda56ralt
scFniaT8SgsXJXWta03G9vq5Epzmr++6KWTWPz2bLhwby/NM07Wk6/p9pcYFDAYPwEWohee5LVDw
ZG/NXJ7NrDjTuFzrkBzjXik4A0h/6OHZlVeLyKreyE9+V56nsDzjXP8AHA6qoq6Y22frqmqvfnTU
vfRW6hlRFxHW0Qj32emydQ6mtS9wUA/Cu0IlQbvKT4qdnqnr2be9l1iF4xjcCtuDDsnmW1V8Apy5
bnkd3Mwx5uxFfjjSmyNf40utQh+6SRFH3sph6J+4rkPk3MBILQS7TLMcY7cAOQyW21PMuAb9wkF1
Uej+3M318hMat73elE+Kkz63gZmwNJ6Mlm7IJGo1xpcCW8ClcjT9NIOmRz6HGmD3Y5Z4MEzdm24V
p8gzt8s5hw2uCsJX4w6FmYptwaYsLKdehS3svZCioKWJQBdymSMOuZGpi5kEV7xQv3XK59G2DqFi
HcwaO4nJpkadOhgnhU1YcUJFtcniFLVaPp5yv7PvJm/AFMAJtsMoh4yTn2xVuYYkXFv5mb6CQ7uK
LkFin5Zz2O+pQYwck71y/KbkCuNWkLmJdEyTUdzWDY163dTB3nfAvBRDGDMctZSuJYcFslSIEByr
VcFr4x2szv7F0TjPCje8GRmn01KNlFlxsHrnlEyUJpPCf+CjviqNDkugpD7TD7JsZCVVcjaNOmuO
teeW+Zs9crK6HVhMa4wHxp23cab0wsuhB1279IFzF3fBg6bEh0TB4CeipJvi+8JN3gI/edOy7NaO
Uruk2l2dhJ9FSosbaPMls61jF0MUmKJvSsv426SQ8iIaJ+wHT34Tv0U9byTFy9Jpz3DlCCqmULQZ
Ct68ScH3JamJfrOpCKZt1Ewo3fHIN8OnuM5uduSktN/anZ7HL1RvKD2klVdD7SFpWSmzgVOtIULD
5SMVoXUZmw8bGTfSvAzAtOab6ASbrzjAudvRivHcW5plb7XtXEzFPEhN4HN/JWdmipSHPPpeUREi
NmOvSU9pGOwqLmlMjA1j+htuP7dCLo+qfYnb7HPouwT/cTUwoN5ZJQPhTgaewXzu3OyNkRlEI4dS
SG6NMWSfKp0hlQV+TYE83Lct5h2pwoOMmURgBm85dzwqAnvdZdbL0MWf25rvPMjNbk2SOCYNy5Xk
bVlvUrCPcfE6TslHLT8mFR+EDpjh1jpzi1OYRG9p4yKkcy96ypWxdp2ev0Q4zOLQsnUFm7AIyMPZ
OHxBBQA7F5+T3OFqzlJ6t+UnmN+wSbOAQ9z+6BvtZvjNAX4vFgcZVa/sLk7Lz0vVHpp49BN4GEzy
pb16VUY22V1huc3bHb7Jnwg5uOARc6ppFJYtYnYS5Otp/jbKFxyBcScHFVjNoYa05TVyEEcHXnDL
Aw/z5yk6WRql+VKCJlHy2nYtLAiqToJF37CjoCSP+XejsA7F9K1smk8aoTdKoYIBOZ8LpIp580Xe
LjXn8yAkJXfuGcm5F3iaqyAg6zJTeFAA9m8DLx10xK8UOoC654yHGOp6qXQYKgLhwFLveMRU5Rxb
w5Ndyv+0/HXKM8yDcXMn5VIH0Z1WA1mXmbDRY5cDHD8IMKCKZqFyq0NmT9fl63uscmfkLFKNTCRM
bIEIBkV3T3AHWV9yd+s5vAkilKj0Z1305JnQqezpBTtGtnONTgv7YgQxsPin/I2oh3NXV2drujOb
7NzgqZ8aiFa9/Nyg4FpVKAJYsbIslRrD7Si9KSUPI+jewUmttdOUvBOvwSpO5uCsIeuT1q8l6h4/
SvVzX1nJRlNAaekez6GevgN5O4zeQOH0XrlZ9vSUykdlksRdhIQKo1I+XSP9GhrfAxE73JxW334f
zYjqH/Hkxk3dR1StVAsKNbthZOMmdCBHUPHNKhfJrdVvpKM+DI2qb8kt8pTggBnWxjPrnJG3tbbR
QUIHcC++PJSyOKDsA/Q9xARgL3tHpCVvA4zKVV+aB0/n8naRd5E1OXFGyIph1DEws2P+gzzES970
D2so46X9WW6yrs0k1trB7q9rhl8Man+CO54IYHBjs3XwuD+WDLlR1j7TVXwVmW2T25hA6IcHm2B9
U8D0xsBkObonGgl1SN6yDJ1XQHiMNczuZnkosX/ZV373qQ6SbO1ZLUZAw9qUJtEyZhz+WabtnHDI
V/spBGr86y9gIPr5teaxVdAHxzQdz/mTw65qYImVlLG+llZwOYzSiZBHSI9LZwpO9J3p3FHn7Fvw
294cHtzexgpffXI7/edZOgxZsrH7+7KhNtCj9LRc8+JzhGnwau6cu0S3oO2xYeDain1OcjP5IQNT
pXWmwhJmdcmNzNrxVPiuuXaNFqt+800etL/5vq7gKX8EqC3wFiRGNsbGqqcKtPo7OK4w+gwVuC0p
WBwTSfwdycJOaLbMobKzI9vCAi3UoX/p+djNZB5KIyd8PbrJKSyPoBRfc8AI1NsO+mvvUhxIAVDx
AMuFwqDmzvSsY51WZ6qHM94N14pmXNAWL/J2rULuBUxbWDMxjMjpTk4suf7LgSS2YB1TUM6lNPMv
RszR0ENVGWbexlPdT7jSfAus9CRVp2HJFQ9d6EDVS2pnZ5JKtwlhw+Nc71OEvNvJ9S/EChrBsCKN
DgQWmtVKR2Uat9aTPcXDhpILyg7FZVHyh/gjMHF79XCpXdD31Lbu+1h/W/5RccFJypyKj2eQQZ5k
OOzkazkuWoixxqrbpoWrrJ5HfWRzqAv7McQXfdkKTSFU1nAUuwAXYL+BxmIZL2MgtUSNKEr8bHIO
Eh0iB57ne3nsl4M76Hi7JmVO6cRgxcXRVUEE8IZ0gTTsTebVd0tNl1Hdr82w2WKKmTMgjG4NIN4K
wdJ2dAirbXSkJtXs7MsU/oGcvUBUmE4ZYG1FwBJwyvLVGceH2GT776A1rxU4yZYS3kVtcAwkkNJu
GF+7unYvD4ucoVJeeOEOnQosuoKWrH8osg954qVOt/TxTHrAavTYgJaCJws4dOSzzS0vJyBUDKyx
YuCfPKNwYpgM+LSPahRpnDepHBVBAtinya0usJCL7AxkNDfvIaDeYvvZbyPMBwVM8nTWKpWPDki0
AHW2yYdV4/ZrZmYnOhXKOgrqycNB1kgPYPfDZq7kDaQ8kLMC8mgCoQqGaPjNF8jI7kmw9BViSJXL
Us0vhar3gufMPdlOB1kAbqrcY4F19Rs+ZqHHNxb9I4QfeRYa3z7I6g173sbXh2vWH/71Olpmnmy7
/uq77iHAgHW5Jwah2/LYOI71I0Au1pEYWfYXayTpy7kYPJc/K2lun0PJxyr5QncEPZfLIyOkvmIY
HqRnub9SxZLSDWhloR63nwyjgvNG5ue69vHbKNGb2QMmQDbJ9QG/K2dKS8fXpeETgumHdA7fQL/O
hNL+xNHkeGIei7JXTi3X4VBy3cLcpZ7xmKYAUqoxPui58y1mWE3o0ypkqr/qJtzbrKLaqwHP4SSX
fKmmFLXfzYb7XcpWeWsl5gpGcqm6BJa7rY+olxgnqZnQBo1pLT2R7BQwajgqw/5s0z8F8tAQUfOF
0L/NcohmbFBLdbVUGsqOvnWjVyAVfc1euyyNZTu2x3om0IUvPk9dtK6ScJ9JfydNSMxZb1ZYaETa
BinGR+98eGD4blAfpPjOuc++tEXPQET8RpqfBB1MKF7lGg3TcKDreZNavS0o8Qr2UPIYn7Q5fUip
UgIjuiVsWPmUf+Rl9lroWBY06gta4oiH0Yc2KTM0qb1MFkRxP8iUYimwtEz/anYh5EgWaKmRqJ2G
GPMWZymbFLd4d9BbLpey8yGxW22/X77tXFPoBPKcGsOrPlQ/TB8+oHxXlIKvXv5SCf1wabxyLX2a
dTw4ajd4yFuLUsIpd6T38jQoEJMr4c/xOC230sJ7dR3H6n0/+Wep+QpGEIQHrUu2hr8+v3T1jzLZ
peKwTQNkii3V0Q1LDvTfnV8Q2Mh6rhknQTA72THadOzpdoquXs0WXIp0HlxLmt2Y1BfM+2YNTNCa
mdUE0BdWRYPcJJRBoKBHBZrASsHoBojHz7yzr77HHYKgWaX8wx4o2RrzeBEAKLUxTO3x0WiYZlF2
47xAgbxZcJ4Zzyxc4Z2zMbp7v3uc1ekhhjrCfjJ4axO3Az4QwGMOviMobGW1zxa+K5wj2DW5BZUP
MzENVGmZVMm8K9L5Wn4junvEh6bBbR6hjiSt9sknotsbsno3lyBsGGUSLgvY5BJvhPqdcPC2elXd
8DUYwJr0pjhao/MWthr+NwB2lfsIP/0I0AzWD55GYM2xT9VbUGqvxMq3Clpjw+hu5NKNHeFBNvPd
Sam/QC7PMTLU0aOh/QEs5uMPrdAw7Y2puufQwQRxVEwxB95Br3tVjE8yFV1mqrjXQuvsvlNJ861s
3naBCF133M3IpBFU8QWKlr8fYbAVPmbNECiwnS3uPHjY6ybiqxRVfM2tB719SZPxXi6S07ZbK7Ph
Nq97fMcp2rPvC8LYWvu+d44+Qg3cTfG7x4iXUfwIy47g4U0dWAeBhVtmrpOW7QTzldWgjMY1CrRr
BN90yq9Yg36t3Ce8M4p1WQqUp5Ubgogpj+zWQ4I6PKTjeClcrdsOtvLdTi4oq94tvXiPIJk1Di4t
3HHFCI4FtPqmKnby/8PoPhI7iDcjM9c0B5gWhK9PHkvrc5HBipeUJJAcSE65dfaM+jVUbdQBXPAm
Tk9JUT8vc0XC4riYEasmJdkBzx/1GgQFHusaRioypUSwQpcA1r1AySPWe2PILmlzrXMYWQHWnUxA
sGTO2TcAWYsF0RXYObK07dSb+zFj02HZpZiLhD1N4vJcxKZ1NNGS/vVzbf1nZSkWVS6UPAuxwK9l
acZcQA2yScPagqMwTM/aTAkSafT0lqYwY6++OZ2Caw801Ppme9lpvAghonbMgy1Yo72Agf6lVkSa
1GG3WSFb7ikAKdMWuENK0KXekb/BVvIYKdNjqbKLmWp3b6fdscqdA76yqEoYKkmJ13rxCfWyuyHq
bSbjJtq0ufYkJ5KSkHrrVE+pzjglcK2LnJJLn+vIp8kqZ69kxnFpZJaTKDacO9gXz56n/Mg83vSv
L6ApmPwvdb0D/8V0TN3W6Mh+GaxEZjrMXcNp2OomjoZbp4Tl0RXsITJd8f30i5d9dS105EpM2wK2
bMuw2tbJ7A77zTJGkSEpauCdKhvgpL9OtvLaB/NVqZlrZIMI/tCLLI+qIowDAe1tRsrLdiZIvYxc
WBvkFX8XCD7CrH2NCB91IpTbSpuYAyR4GNc6suwkMVGJTGuk+zgANKzLv74ixp9OCtMiOQVCj+ZZ
JLxosuR+f1IMXR2RkaCtfWjbR8PaR7NCFUKiaVdQPTANWFO5XXys83ZcitfSGcn04ub5gjJpU07A
hHmSKoptERaoH9KzO1vPtZF0USpOiOlLt0T2yAy3ik7wAh6p15ZB3RBY1io0X+u2f5wjK1x10iSF
JHpBJtP8Cgqg8EsIvmZgoGl/sxiWAc0fFoNpOSocKVgyLvyLXwc4XS1/a3DYiK03uprsZDvTC5ne
e0Hr5sGgRzG1qxrCdN15af0cwNQ1pm7nKmxGcrAvAJw0B1LM1Fn85AfzanS2Of57YZHcvCz9m9ZU
kxX6pw/NbeIiejrknl+mTpFaW1oxIR52h/hDU6oLnAeAnWKTdiYmuDQ7vcPoxfLOTTfu0z58SQIq
RSskAWO20W1kyd8sIc37E9GIC6m7/D1DKBxD1F9HIh3FsEt62TrqszcvKU5L7SiIOvLkdd9w6gqy
KrQFFLy3pX1bcOrRDp684KUvWzTW8BcEZi0m+2JM1TlCi9YP5kkQEQE7Z91+KtzT7LLj5QZldUV+
uk5i2/ZnF5xGcJpDREnzOp7Dozoug/JllcqvT+70jBfT0lwt3clCh8Br6A4kduOXykV6ohYswRPA
UXZM+Qu3QzFLqglBCw2LZGnLbBgQaUHlHREh2LYAi5rbPHiK85gNQFljAu6Z5Scs3cnN5lwUvCON
h3cmF5RArCr5StJHLdtqFHXHljmhCXa5QK5Le9Llsj8ajb5d3nKZp0h31RS7QMPJQVpDVTPfZry1
Efpg7iGoNEE9K8dV3xfCQaq057nwvsqwIZhBAWTMUlvxM63PUy6zIs0bvsbMwBM6K6Z12j1V684b
7EOshwgvlGPZ++vcGw/YWVA2u1sj8rcCt9hyoxbwMqdllAF4jM4gDNUjDm14btLFTgOVejcab7ZN
dIB50Frbwe2EEDsBT3Qof51vAiXLRINxokC8zlqwiWJIb0ZQ3Cy0WyG9fWvMT53Sr1v4IsuiCWXw
QAz2pyls7gXOR4/wmjfJQ6Bmt1wfXnTX3MjeowvOaqrpPk+rxxKMWsY9S+dCOMwPMzJ/gtUDtjGZ
7yH3bjMulImDXnhbEl8VNX7/GYi99KxyCFa+/xASOsRKqHblTLW8AFO4Mr11KkD+LAeiJhyTakoh
JB778B/kGYc+P5SJQTW3BzgsfzOONtU/gXSMJFVT03SSZjDd0X6p+UFKU9MEFMc9tzjhyPoTrOPt
pfsW0EHae5m9EAVgKcQ/MyTRFZs/G5c0zE/kZJxD1gn2GHAC85NMsrr2nXihZwvgeRT0Xvb5SmP8
lyJMk8GRDC0ETpZnRQZTAn6Vqv80r2QcKjMmsuEQ16J9Ruxiblr1OfRrggl4oXabxuUPWTkDc6pu
fhXg1jbCmwxO5RO4jX6B0SlnwPLc5hLhRIiGjDR/4ml2+NHV6JhCW+dWC9sJ8vkAQT/ZTCGodZNn
2RYx8nuCw80qYTzk4x6EIETb4Ct4YE0IQ39hOvUUhssfgulJ0YKvKLXesNxA9j8K4pe/ySrOTGg9
AeCUNjV3CyQmGIQfEYXdOcqy0MsF26KKSmA2eH71MuAwvVruvC7njF2+eoyoV1UK1vTpBwgwBafM
CQTHk0fcNQgYZO+cUiiVU4wbL781FPGbbE5BWOws2FrLJiV3DcVMsY6crVE9VFV30ezokM7pc48l
xlZQEAyIyJhkRTjAPsQYv2pdvwEPuKhD+fOqLpDRsiVOUQmvEsPQwkvfiFSnoItfSdBhx5K5oOJ2
d32eYEWgMmuVtjUkzc8rjw2OAzGPqjTJy2acMdE0iC3OpO6jEgeRSI4BwdjeK+M6Ji1MJgT70rP4
3UXxKhiYx1BrGSVqMkp0wvRVrznHsDp3hJokX153PdSWtFd8Fd/pKSyE5Gur5pNpsIsJHOe4wRus
Z/7pvlGaJ3LIIDQtw+iKMR6XIQ+goLXdWq5drMhAgm2N6yTHzkI71ibtKSoYef6DScUXX8YLAhDF
sfID4xVaRqRLlcwDWReylHvVf6m9V6m15cPNLeMzshnop+J7msxPCP2XRwTDmZs9qsgxtG/lIDbu
kAdahnQl0m4zeF0Iw0mT6euabm2VEji/SuV7YSiOGfr9T+hKBxKsglR5kQ89tM61xvgDY8Svpqu+
TRyz8IY4IK2IcVthvgh6iKgkzNRv/6rcHLfbuL7y7Se2icHaynuQj596suTlulrpVoNlsVvQFBig
J0mJzCbrAtV6oVknc/zQmnhlLBND5ikyb0nc9Nms+200+FsG8XQaFIQYMliQ4mZXua/G+1xA1GVF
aQzTZ2olGczKBKuVU2+ZXLYNrgRqfCwrSi4ZAwv4JewIv8PVpMyrrVAaF6zGNtpnF1jZQSBBCccd
kTGR/LxaUhPQhuD//DbElxoB8kpoZDFotz6aeHjKkS6rQxazjBddbl6e+9sFJB9Arpmwlnb5Jmjj
gsUFbfwmR20uvf6EpUf8mKAbw7ur5FADqJInp8lfzax7mPr5SrW0jTHy02pGpS0kQ15UKk154bjm
TZE74xizlrNLJtc2+ktY8SOW33w2uXC+LOEFQVrmo52h3xk6v7VwP1HcfbGrV9f8Djr8nhfJLui9
+++YUVk4YoNT5bNx6B0Ph+PF/BZoa4j7j3HkhVtEsTHP9pjbl5IXLCYeQGwS1rYNAM7aIBmeTxnl
2qYfsB8FnaTV83NiV9hiBWOMkYwbofucLTxSGdGWffgdV8+y5CXlZG8ojuRaJjx9WWJeNAJElgbm
34rofIi+1fjJ3Nq/zOn8/yXIEx7af+3v9z/z70Vdv/9BF/JPWYj2G7Uf/pZUCZ5jgSNQp/8jxROX
PkBEGE00FZ7h6gg2fhfjaYFQqzL5M5CT8Pb/NPfTf2OkqcoLafy9xtxziUb9F+e9+eX//xCFaf6x
jXB01WZn1uHS2Z6tUQz80towTeIJgc9FZX/CqrR4yKH2rQXn3BchOLnW9BgLRbCTZpUOu6mRGVvN
Hd1r9OzPyh73s/YQUzIT4HVHmGnxKKFWMTDoqi6pjL1U2U40SUEQ3LtKVd6rQ7cj6hgSFClFWUke
mYEvhHh7RlvCyHpkb/NDhCRiTSqLu/NMmLHx2H/L1PrN6OsPb36MK+tTr0zPfpn2uA5l6TalgF5B
mKpRSRU8ggc8tP0BbDjNAZIKnopnRS2/11oED0Xf5zYJ7pXHMKX+VhXDaYj3qhM/q3Zo7IrQfO67
Ntjgq36vuZlCP1pglxmvS1sDQx3iH74n9CIC6wrGeVbJQ96niv2Q4MmX6Q6h5sqgrj29JRVJL9o9
lx2XgBZqlNJhD+OOCNLzj0Rxlb2Jyd9hdKeXNP+uFn1Maiou4wWOtd4wUoDZjG+aESnnNS1VFfax
G+0yjfrEt7p5rX4f4TCsoaFt6jHAUyQmZjvs8AId2vsaZwBNNQ61I7UOPu9bKIDb1m/uuCYYrQw1
zliO8SmCd91Y/qbkckGnzvYEbK6rSC1evLk4a1fkaTc/UT7nQ2duK5g7/MDYAX1aN0gG+MVhnVyj
6FvH3cicAo3UKsGM2Sv09BDPnYhRJAy6nO/m3s3v//2N6G+3mM8YS5Y/vkfvf7lTPbzuLr/+gGyI
3wqCBiLMo3iu/rFBbt7b9z/8D5wbINvn7kc9vfxourT95yMoP/n/+o//8Aa9TOWP//HfvhVdjm/T
y48gKvLfbyw6+8d/vROtfqBZRzT1H//9P5Y//u//9evv/hSr2b+ZbEo88lRv7ADgHT/3JP03oUBj
N6rqhA9YxEr93z3J0n7D/tMEa7BcQFCUav/ak7zfcPKVrYq2wGR0/28J1f4IjgEOeexF0K0sHcyP
QcovO5JqxmNaQYVb+alJkxg6HPbEb9YpLBRw99gkV9OCAThax99dqvNPPOf3m6HBN/gdzPOPd7Y1
6g28U8Epf3lnqGIF3pGmBQkYx0BzTi7Iyi8WLkzafCsN9Zhm7YlYGbSb5id/MD6r/fTemfPTyFBs
5d1ld6wjnwXf33nGcHaM4em+ObtwAd3msaPKAZ0+Bt0+MMCF4HIhj3HzM7DF17/+Ihqb4C9fRdM9
k5bb0GxI7eqfZlF4r/m26uPNh5AYLZUW7/LRyciqnD/Hfa3tMKX86ElvwoivxyA4m4+NnSv7pjC+
BmP7MeguDR8yH5ssjvXaIVDjYPjJl7in5Gqc8da3XY3AvdR43WRG0RuRLordDlZbh5Do6nXpO++B
HyabhvBz00jvI8P+EYiepBkl4gK3JasmHNGokmjnjtjkjS0UgUkd3novxLUo3tpu8D7QKq7sGqNV
JdNPitNf/fxmfLHy50HNv5kcUFFYe6u2s4hY0OuauAo+MK6d/hoXCjETWPWKd8MPDdF3qNwTf8Jw
TbmfOzP+FBGE9WTG3VPXfIwtNtlTqrXriFwIyAVg9Ybz6pLEyylRPBqld4u67FilM0aNgUKsS+V9
9vr6awVadae40Xl4MY1snTXEEfol5kqzW92RMTCsyZR5cDqD4i8kuK7EnlH39E2QaRZZf0P6hLku
09vewCK2xeoIdQHL3qehqbh/mBbeRfUwPBojyVIOFjTY4XG2YuqGpUa0S4l8ggxs7rsZJVDq9/MG
ExG5GEcrwenBBv/tmkA5kF/QQQ6i1lQif9qbGQMLyyh3QUnNWMXJtE30bp8TyMTced4pYYnbqE0y
Ls4JX6ZuCPEPI0zDEre5qpovZfRhiZrAM4JXD54UCQyMIdG/AmQMa7VxmmMd+Osal+qVhQdfEISP
8DX3oCWfh6gkQQUi0Ka21dcIYTy6ud49zuV2nnY7nNHik4bDxRqwZ14FoUdmGSIVtyfAC6chtDTY
F5pqBjyP1Gk7YatA2AWOR1qFHVlJI7duhvmSj2SsZm7y7KXFKQ2Cj4Q0pylQQExI0ejNcovPlkN+
9HQorRt+B1jKKlG36W3tWNQFPVVzZznlXhnxSlMS49EwmDR4+cwHoNvsxvHYWWG8M43wsSmDO1Kn
j5bvb7BDmTbME1/LjDoo1IE7ameC7hpsnRFMfQJiXjlPlFtfxtkmcHg82oSrGHg4ehjRriEm10il
GK/hHTQx1V7leNCuxnFOqLXq8CmobALFsPJypiLYthoMgdnU7/xpPvUKI+Aoj7RdrTJiMyZ8Rn11
R5fXn1ES2BmKfEu7c+vua+LGzTZoxhF6cvg50qJ5NYzpu9WYeEl0uDvRMzHCSJmwq1+Ctt6EOY4W
6tAczaLX7+skeaj0XN9iHPul0Jyn0SETaLTcinqMNZWlIfDPaH3LE/Ilma7ieOPkX1PV2Jj2/dzi
DMi8HNq49uoRi7yeWhWOsVuhNYjqdTgq2oETiukwQG3ekBY9ZNiNAOHsfHce4DPVr4VdbfukwH6q
A6WwYHsYuJmRKoizTK7QT8vTkTDIXPka0paiGHbOfdHb1Fn2DBTLglXrCg8TUp2awiHq1Ca+aMpf
w8y/c3IfLlmSwH7XvqclfsJZWnmw462e+WUdMPus90ZgpNgJMkUnTpbLZ2Dl52NdB6EUO0Ghq2L3
YKAUxLOBFGSiFl+DgiwTAxawn+ONUylY7MgAWJ1eGxnM1f20NXJ4UeQprAufMG9tIjzJNdtj6UaX
oRjJ0CgN6gi/3TRFuSE354PpKuKjWLM/4/zsjN8LUjlKxQl4/Fp/TzM84m7dPTVB+WEY/le/1oxn
NaDJDUjspK/067V5Z6IcNFoEj3WMsUaoPGMA+KG4s/6Cd/k7RmIUef41MrnBmUMmN1pn3Dtqm5CH
8lorOOK3ff6kkB8SDYTbt/b4rJqIG7IvumPOWBXjTov+bWfAQqNdHbgrmNKtU/z+xC34C2PC+L4G
aCYr4DmZis+WU8BpoJfYe/lxKu6ZWUFZCOFXXbWSxcX0etC8T5lBZHMxFe9jVHJylDX+YtjgZLzP
CfUD7ILMJUvKYcKoudeyg0VlW0G6sUP7Pda0T12KR4Qfe9iwjZW2w69zX87VtE6M8o55VYvodAQt
cjYpfluMGqg+6nY6kMZ96NPya43lA4nmyqm+z0mz22lhVWOcr16duLqhzXuqpuw4BwQjOj58X48Q
WbCXYzr7XzuF1HaLCMp9gqddl88gai6JlZH3JWbXWA3R/Jr3s39EAGzsPb/5P+ydx7KkyrZlv4hr
SAe6EUCoHbG1yg62xUm0xh3x9TW4t6zes2dWjepX5zTypCQC9yXmHBOWuDZ0+wFGWTNY2Nt5D701
bs4dUL+Iso5GTn4CHPiUuqftvRS2nFbZJzn23n4saMjsTpC9bOLwIV2tatSfpmrmkz+njyaQlgMd
xt0Sk++rb7BNb2K+cyXLUceTmW9pcdn7rKfbSYCzuZ2AwKPTcgs4j6oqn3QCYnihqshEDr8hOr4z
YIqEeF56F34KazKNIRGJ6QmwuKxUJ9JaAntTvhhV7u29FhBRtcycsJN7SHpbw+NoPeR8gnbniUd7
YEIoJOu2cQC8WBZLGhl2roEVJuS1GlBng9fbyYGvUIPbMLSaB2dWM8t6g2gvQfpS3sVPnqt9jyl6
C7GAIIw992OY3eeaGOigquqLmpE5qDfqNf4tLYnY8K8FCr/ABA5KtjDp0p6iu0ySU9fMj0wtYSRV
zWsqOEhGEklMdz2VPfc9d9tNdmohTQ8kYT8VHj31SWbOB3iqLyO/a5Q+4nYc/iS68dDPnCuFm97W
ZohpH1cU8rn5k4DFPPPM91M38zwsGQMpYvc/TCczxt2X2kYZWfX4VyOXXtskRYGmFXht4LkdPfQ4
O9VI8NZ5OpILcTDJ+VimW+fJ/jmbzVeC20jUNrbCxSxIco3piqGkzOxv3HvhtNS4Kaohi7Aur8Ak
M7gBGNkX0/KftX4TdaftW9u4DHz7FifJ+OZKzyGr1/meXPeitUNk1s59pdz9NI8/hjsjxjaXgHQp
BBU1WxG883+cGeU7g0yClCZ6a381tqjx9qlDzyWmoQ172DL7XPvyJB1u4dqgBE56wgJgsFkk5RnH
PdbsJ8eZQszI9UGZ2W37y5hefEiHGbK+/qYc8176gLJGbzl2DXAJDN6UMqvnhVABZ0oXC+TxBNF5
aZOLyw15GJgboxt8zhpvvZAsqVB6D6+Dpc9nxANHv1AkTS8pRqvYO1nJbkG2H8UTu8JDbvUbKpST
pSX8LVKy+JinQjz3wCc1Ch+HdVAESch5tg1XIb3OzSsnyXPubdRbI04C2U4nZ9RERLH9PpS6jPp1
5F4wOtwhZNbJFrSWAFsE42xNL6b/20D+CFxfIhSbUnJyhS3P+iytsOdvs9uSyHsqDBoRfWBQkjJd
8VZSAA2rxSJCJJs1mr9mNlWvS/x3QOsIMF4RqosJ50iFqtCvXJfOked1JqN+hONvb3sg+LdbXlMb
vFDxGi9c1ydTZXzVnHm5Q3DBhtxZX6Rtae+EYDB0sIcP2yZttM99El+ERLY4kWWbF6IPXGq9NIdc
lzl7DZ73tgliHK+Vb6lff9Zs/3b6/D6muX/L1tEKDf602E++fQQduyXufnIn9/GxAoVKpjj5hN70
D8L/8aEs/O4Ck/KqFeYj99360RGu2qw6m5q2zkOF2X3vJULsxWjeqkafD/NslxfDJ26KjERS6yD2
1DGDqSU1Lro0POq+ZkFl1n3pk7XQ4QFSLRFw7IEyPRuze23NZolg8yAEheCM0pugRK0R9GM+D5CV
D1eTS9olAqZMTkhRhHlMMusZucxK1tB0zqH4NJ4ZoabKdh3pxLvU8jroRr597LQFE0YJ5Rm/305b
0Xsk0vxZmK+TtsU4qCm8D8vmdGq7UVLP52S2pReavC0frhrzDyd2nEtdZkcT+iiJNFj4bI2i7t//
EYtNcq9TW7t4kmI/6ZueTW8OY+HsJiJX7WFprmL+tMdhCd1koWvOjjiGX8tlRJIjRu/iiKygCVkP
CqeVTuPA0hv14bpi52k7M+ptZwsG9A8auPhW5sypBrt6XAyRnJNk7vYGf07TY2uac+6CCeEOTBdd
g8DRdzc4h+BUEvG0NP1mUz03SvuZ59Q8udpdUpcr6R7iB4Gjt0u0ZtjpqkSSZsMgqxDhciqqe6Ts
v5qPL6nvfGo6hMpnhWHqnKzuhwXtLGqB/gZi6gndze4rWgBAtBCacX/n0qkuhc/glJenrVcvMvOJ
j1BKP9SKBoZY3NE4sgecTPAasf/Q9Cm8jY2rI81Noc3Kj4A5/TDo6yfk27/NQpXcEPZDH4cYaKVU
aPrBD0s137X65qd0fdCzA76criqhfc2AzCy7veWli/d6jFUkR3wbnQYpBmy0Omi62Z5SyaufuLV1
cZL2UmS19qHPEHA3/VGkLKs/jWm6gmgsqlPWZ+xUcxo2W4D/ZtiXhu3aC8Z6cPFhe1FQx6oFod4i
tv3y4OZHUhQDBZK/7ApluaGiM+lZVqBSMlygO83NUep98K0Hk3cSIkz6oJIsjybCGQpdqKiyYKDS
XNw2AoTV4TV0k28judiem2NTi0Nl++8Gjkgb8sSxMexoXdw3mY/tqfvp2o4Lm6C2E9cgrzCQ4TUe
HzS/SY9eVV3oiWsgEAmVeUeCkcSTNhoi7NSp1HXOzVpBu7HYfplZVJfjT8EHb0o4HJ16sezBvafE
y4QpLxKtKfo1XIslGMFisR6EV3+Nvpsi8ezk3mZS/1wQY683A/21v5vw5TrOehuhJjhQrSnZDHRY
zREvnH6oZHlnd+6vZRqQkysqD6crSGg1nCW0W/2cqPW0cSxBYSv9BnzeQs2jlxGSHusgBv8F3l9y
cbLWR/fQ1vsawO/Y+O2B+ycJ7Kq8QBFkOQ+GZsiy9hQTkvIJ4hKblWIK+0w69VF06UMxT88qnUJb
cmenbPNawDJXchV4UFWA3pZwDBfsy2R8eAoHvdWttFleZx+VQ8YLXwaE+lUOYzb+qN1au64TrB6C
Em5tDnItS13/aBjDeXU1cSFlfuQgPeYIPJOUDs9O6W36ztqDXYDcW+cZ1lcW5mPbHyUOPiYKXX/0
xpqusL4vupnrAXQtpcM1HmIgceZzZ4Db3owNTqy9GHNBM7q9cw7sJF7VQd1lJ31I0bcJ6BfZ7Lfn
rstvfUdYYTXCUF7xg40G4nxpqOSVkNvpXHUmIti0AeOd9OIwx6OJWMo4pl3jXDqhRd3U2k+5JdTJ
qTSDNiOn9C/lS0NIw0s7jwd+Tt9N8sHrNefEwwKQXQ3tDlD4cPn3T2ro6QmfkYTRWRsLXLXVDZ8c
2ZqmdmvWAqbqNATQJWWESTIgDtx/KBLCNeK8AD84ui9uD5VWjm6gg+h7MCvDPw2g+e2kf5MZ2on/
/Ce238a22VIlEHRoM+4twmSzwrrU0+Shot/slWYJnU4ZB2gP8LMsOz3BJf1nKuwXFlfgiXxnUz13
T3nmpmhdi2SfevOLD0azgQ5tAsMKOz+7Ur5Yoac1Hy3G3J0DznC3wEUl/Ha8W3J5t/ozjTdByutg
foppvGLbZUkiyDFfDa7xAuTPVu80FwYiILFahyaZxBm97G8rlOkAuWhSdA9jL/42Mn115mGKeiGz
oB4HykHrQRIQf+gT/WmoL3krm33s2r9kp2Pfxd1hZUiVmOk1C6YPXZsrXE7LscZiF6AB4IPYKokv
lySn3faG165+dHA50FpAVEdXqrP7piGLm3XTgukRiUJZmOBGRn1qRKAJACX65HokonXh48CzZU4I
45s5cpnFF8QNKOsal5yUIhv2E+ZV9gYYZe165pzQj77EFFmp4lyRokB4X7+Fdy+fbdOP+7Tq4UqZ
LNL15Zv/0xLnMpShS7CRCRWbSHBekayS3xpWkZ2sEXCv1YuZOQsQEAeJX1fAshwsIxQmjnINcSb6
vbBc5i/m/FvG1UrcS1pEvtk/Oar7sQ1nm6naOMVqAfKz+xkofcnjUhcEqMdS00xwJmBFsg5vXlwf
rZ7OzdXS6pJVKxmoFpMJx/yt26+aP/bmipadf+1NPFfQ88VK88XM46Eks5IBpx7FoWtxOCcj9Mxu
GprwYswjMAomSWwww1nyGtt8eXpD16I8Y/ZgGfpXL/19WRaCwz9+WsuaKZeO8r90SBJv5b1vxZi8
N7hqLDNUVsvVyUvIadPiHEyYUwOmBBKqrDdv9v96vvqu96gePnOL7AUGyH8wQQJpbQ1zny6chibz
nEqhna1hYBFByHFN1sV+aCuCt5V8bBjAESZpn9sKu3OXe961MMZjO3c2PF8mkrVLmmbJ+B2VC70C
OixilslqGQhLyVruDCGKkAiwERJM3vDlMi9TB5MyNmqaGPd+paFo/YoAXGIMBrvr7jwhqOmldp6b
1yVNq7O78qCZwwedNwebBJVPkoSSMSZIu3b3YvY0JspjfhgUYSkr1NLUUmGeN7Aguu6UZ2reN2V8
l7Ei2bsTzsZsAPz1VjX0fvPQ9REZKYdqvlsdj4FMcrSyJHtEcvKkYIYCH0jOvvAUCsEDiIPvaZPz
iny5qmagdyyqBYWSscVO/BHMxsrU4QBLiie7hvJJYZtxACkVlFPGYIW/bzsYK01J8gJcOdPa75RQ
qr2fz/duMiXYnuGalmyr7WxND9sHiUWPcsQnfzl9LVx0Lnrh3rpygGblRHnl3DX1GKb+cEBrWR/6
Qby3lR+sNiacwuriQ4n1NcqyRo8Ek17yTIorcWfhFLseVonsoywN9yRmjRebMOxlSC9CLqSFcOjk
3b07ls9dNtjnAb+gLdDkNNV804AiJaPzY3SSyHYM42Nx1ogJGVI/ypKKEtaWx7hYr226EC5c/5oj
IRqeA47bXPNzrwuEl5o774A8wwhqsW+6qdw7gKrC2izt3cAIer8k6GOpGN1xafHdt98THp0oi+WP
NKqDpyFrh0EZ+TQ/3Og2ViOhHqZ1AEZiFS6baRj5zOsCf+a71eSMhwpoCIxdyY8RHZsABWqczwrJ
ilYhHmNleiG3ec9KJDBH71Zb1k82euQ3kAPNKCZB9CpIGBpWaLIuNXcjBNF3FZmqpOVmZEBRDLJz
N3bEnsAN2Sywot1bcYUZt5eRiqXa2fZVdLSAvcdkoMS7QlAMPG6LFKxWNetRzKN951MI5mV2beuU
0x1/ZzZlXcRF9+43kPPiqe9DiHuo+ZHREcTrHLrW4F4r+Hh8/dvBl9cjHkjWW9V5x2LV6zs947Fq
qXzq8XnvfW6m3n7fAogYBQycArWNbGg9aOydD3z3GTZh+qUzYfOkbO9krDSo1QTS28jd3WzLYOiY
pru2rAm8Xp5ddwklOR/E02ZPyzpgQfKZNdXVaoWo+Y4u44Dab2aeS+FjrFXqWiXDe+20Z4pIPr6G
ZDuk+cSJH3vNXffFhJ4C7icjEgPbkI6puO3l/dL2t7YlFSOx109IwH9JGngj4jxoxZSHhktzsHlw
14Ro1cRR7/5kvEkAE+x8nMOU9fcDrVk9ju9LwSJxWXtSnFe2Ncn8wgiJrB73ZLDk2BNCDgHajnkZ
lbn3U/NZOM1rIR1tl1u/ILuGYFnS6VA4OtZFmotmkFNk6W/GWi1nQvlCH8ZuDWHZcYY2GlPa5KQw
iFu2tHOi9X8Mt2KGh1SW8DWi3QcC/xpbyQj2jXH19klE54R3E28hUpPmtlbjx9oSliN1/RSvZPnW
tf4ZZ1Z7B1Ce2SYfw0LP3cYa6Snm+NBswU7ZZBSg3/Pvfsxqwt/gN9uMiBfzWjjucrby6bSS7AAR
bsD1rZhvigzAdtNpfxahE7hhjmeU2os+ltwe6f2UU5e3hSsOJOF+C3dSl9mG2mAjpaudRFJepK9a
YcBdAptvZH/71vDv7do+WhN/NJzgm1Yo1i2NyZy2QMztEgyRcyrCc+8rzd9xF5Ip7s33CfmEu5ik
+osHTTXIILPswfjniNysjXCMcHEamA/x3rLecsno8tgieuZ5aTzvMjLn4XopGcaGaZu/qXm9kWcv
orZIPlDs+PdujW5PbaBBGMlXaYMLZGRN5QM2QqTzS760T3lv4n9ym6c6S58yEpACU9cCP18R/fXw
mAsCiij2vmMy4zXmIvwlmtcmJ6/B4qEH3Kd/a+E+LDEtXAI3fjfS2U8JDQhpdOMBqlBILZIdiN5I
93q3PrbglWOfdmNuxHhaAU3LobkbJ8bBE/s3lJRYgZeqDHyf4Cqc2V1oe5VxXqgucmDPkI5mXPC9
9W123etkbLOFOpP4NWa+UJU4r7DdZz8+r0uOmbrFaUZaT4GjdzflpHdWSTkFg1Tm0QE+q8bsoifD
UW9KGM8J+Yltd9dWCHksl3HcZIXZuniHvm8vBu6FQAeZWPSje4yz8pmBVuGuoaOXQVWQFddo5kzA
ZX5xyecyBpK+BVxrf6qBlEJV1WJrJqQOZ3nuRWNZpBTYx2rewtsQ5syefFQNi7gxe3U88a031Bpi
NgaKbYDdjpj3bRkXkCRz9MTXuLK0Y2eRbaRpKBuU1GEBDvUT3+PvzEv+SnnzCRfZ5Sn+u8ZiqtTF
M3lYLrbRrrm0XWlfQdQ0h6XXgQU4/a9bYt0dETXI0eKD9ZonYBm6Nz6YUqXhWk/v+jq3QU+WInfP
tJuvPQKw3Uiot+oQImma+yhLHr6b9r+NaUKSx9ZfMnspFvHRLRxoPVTG1VlI9sACg8SMmqEiQG5v
FPkbAW3pqUbEuZv75gRtxYzI7TGibO6AXWyTEu72vUviBqA9NMvkGHA3OtbJnUW/T9zCjbzcuJWG
du9/RIXJxqeMZRzOGZtTt+C9p6NayOwjInQcUBlX8h8wphA0JWIDfZz/9NryXDGA2i++jN+x9jO6
IX2507wnmziH26zbZzGzbKVXbHdMB4uot8hmydr643FNdCouZbBLW+Y3vZnAj2b9gXAjFGltFzm9
9qoG1dIiOCqE/NoTj9s+jfN4D03wi/S65j9Wo/8v9vy/aqzo3/6b4GbTcP1vbdbtq0Kbdfc1Eljy
9d+VVf/+Ff+RVpnev0zbdGHGAvS1WYz+H22V/i9fuEg7HBRvlmXq/6X3dLx/6eg/UT6ZAFDwc/2X
tspx/sXv4SG5hwMjkGsZ/y96T8v6n4JP2iSTdBrHwjqGBdH9n95D8LkjA1bYHMpeD2kt20uvlcQO
bwx8YGrJRd9GS8xpdkvVnlf/cbFK9hjrvvQORg88cDz18hRz5G9dBUFUoVMXRBAPrBsFgB0PJzu+
rRo+ac1izFdM91YpQkNq5l6WzMoMXxNnPX0h6OShpKR+q4R5bydAieBFrENtBraykqiQdOoEhS1a
mDql2MdSHy6LtN7LbKU2T9IjkosxYOXVkVh0IBEBMxQj5NIaL11uXd1CYwgv3ktzZR/cewuENse4
ojC6U8XA7sKPLwKPvdRBFCSstwTpbVTjkd9bHy5rVpxkJuRWXYYjy9OBDIqq8b/rrPlaq6+V0iax
x8ge4Pax+rKtLBo19Sr69mRPFAZmauEe0IpIT8rHzLZugn1JG5f/VMYncidKNH8lqy1F84TwczeU
8VeStnRO3ymAF6nFt8mkRNWo+dP1NHLaDO2766aRiRtGQ0tRuF7U2dah7ufAM5aDYMdvrbQQ9tY7
etjgK+tuMMDC4CsP/x2QTcNmVMTJiVetc2eggB4ZSAULetLJcofA5lh90zaUaISAPEd6xkaT3cnB
12Gt1eNbfsf4/R9u+YftIfepHQh/+Ua3FYzpckaTE9UIVhSSkGJBXsHACHvzNzjFY+eiBp0uLnQb
O9OCyWXEnc7ue6n5J8fSCeOajwyjkUiZp961HhWVs5auVuBRVzYVlmW+dTatrceNmVQ75BvmueQn
eRIYgrep5A111y0CXc3qPBXvfv2K6yBYwRyl+UOJEiLxqgtL+ECZ/EalwGRd1Ce/ItumJoLH/khy
yjNjWpdQLWKfuwUUwPqrdNfITZ05yBf/RZS9eWlZuiLzxXk9cgw3vXFRtv2qVHbmEi3ISwUJJYfx
RyfWi1KfVumroBAtZvXb491PLuMw40LEn9l5+XlJm4AAVG2nLH2IxJrfO7r8y5YopImF4w180RQN
QVYDa4S+zA4W2v94pN+wEz3bp9sAq059VBR68ZHOM6lTOBQHTLahBtmRd0+/U3OXHmwbzRMEDzbs
HsCMsakvQwvEdTooCtW5roOmOutsiqdeBQrpjFRflvOnjgMVf2cDehtGyjjrXDarTnVX6YZ1mnya
/kqq5bHu/P6k1yNEMtmVQVzG/smo6UVm86oPhc4DT/1gMGR/c8vsVUd99lIlo/0sm9vosmvwU/U4
ajHqgZ5dBMoHHSrtE9uPuQjSjl9f/FmNu0E0l1QrLjMVCQPEF8nwPlXpj2qeUv065h3Mpm36S7S8
LY4E9EHQBFewbs3zazKwVkmJyqMJXca/nctqF6WAyJEqMMoUitAqWBI5KigihQYNGdlk3kY+eyJa
d2u9T8wP5CbhYp4Zeo7gQStXf1aKBCPI7I7zFet9JEsa7OIHdgGTX654CVDSbMLYjgPPQ4vBoDun
Y1xF/KCGq2insG+ygwfGtRAovDZMNHYxJpnzNg92+6B0twiQx7n+EFRJffnHIhIbx7a7dljuXsb1
0hYxGhqqWv0WJ/rDWj8Oj0PMzLNMz3A9mQG9ajRYJoV1f7Mctj7ABmNDO7jbJsLQLtnU7xuLeRnt
O8sia/hMmSqu8fLIx0R8Nv0Df78sscZDbR0p3ClVHlPgGg0OFajnKQFRDr3cLt1m1GNav9cd/Am6
Ised4Z1Q34xWsBE8WkPDFwc3UlvyYPTttyUv6Ve985yjIMgJNo/DOFneKuOoOhw+4u9gqzOGst1K
493lLWQZItNpD4b6g81gSAZ7Jq5elRI/loZzVBNg2LcVLqHyBmYbKCEtw5K8JVPGssM/lUMorXNW
/HQehNMkXHPnUDmMiBfq2dXYlRPhPJm/V/2AjB8zDttWd9gGoQiRKOnG5lSO5yIuwrZJ2MO9T172
PCLIh8gUrGbyWckvUB/4vsyTEBVAEWNl89gGlo3R8QOy9UFlLL0qBDYGxsK/HYHY6/J3GPMfkGcI
CASt92NmuC89QqyR0Gblm4+92oL2tmQvhihcZw6uBs6TgVE7agjkazkd49/VYse8Ots6ld1pT8La
MFzTHM8Zpq5uaB6JbAxm7NqL4Gt1cEZix1bT/5s75ee/f8zHU9DF7PTy7kGwHrRv/RY2zcp1CwWO
EavFdG4k0uEQsFjgFkwiTBLW8Zu9qdU6935/XEDx7/vCw5c5skEpUGvHACeK24TfeBZ/YuMzNu7n
aoIP+81iLMi4g1emQSPxSZ78HrK3evSwiSU7h6mVdKbt7NiZsq2Zg6HXGMn7cZlRPSvyZP3CuevN
JwaxQVW+ifyDNygUDBuLcb3qLVU/M4r0lECLkUbzXaTtwQGgWfkyoHwDKPAWjyCMsjmcMognU32A
ynannE9GDvtK59Ey/dFxb3phrXxeoPo+YxS6MjCI0eFp1SYjLIsj+WTnfrbOrUmTnHCRkk9gDQeE
rRGr8Ht9sQNsE6EncEj+slIhXJIry/mn5shrMod1ghXNjPqtfvmoML73Zs9qgHUj77QxRR6R8Uk1
h+x3gkbvjlzvBxiqB/Qmx3IQUdMUlGwbf7g9Vaa6GmSNcpQW37F1UJ36dEayaFe32zeoVnCrPTHy
uOuIdG+AqCUwkjpuzy3Adaz8v4m9HOP4Oa9TkMB6ICrz6apNZGS3tngmwvsrXaYXUeffE7HQBMl0
kUs3m1qmf60K/zC5WkcI4nPp8UVFnYIYpYZ/UFX6H+oYCsk4J/h+Hmi4LSUfrDRTYYNcuphsyQ7B
qWBMJWe3IyKu/l3z+bf0bWykynntEvsh9sla3hKf9OVYQRmiG3bO24pc1gLbrqGekmylaT6kC3Pg
JLkrXSIpyXH40NqcFh9ERu+tQTInQUaAqTSyZ+nVzOLS5bdUQwKWdqvm8Ar7/qvJVJfq8ZjUy5Or
p3c2KaDod/cKEQjE2Qi26EVyOq7q1umX0TL/JiDDxlqFLgnRsl/O/aT99gmnJNnGbUdTTi6driSe
0hnpuvdhk0PmUdd453G9Oa1gnsJSTsXNYch/nNwK4AxF2IoJs+veRfErFdbMjmUvYGiTsfXiOVTL
/AZyJpWQ4LbyYsOZ0uWwJ72Yf95mQb2fl28tw0yYPhKQfIjr9iJxarZqjqTWwj6lUBuQAu5iiziS
ndpo8F7lfMb+38Zv7tqyP05FFo46movxVC2EV6V8N1hmEfB10VayiVlV8EOr4Mhq2yOHNG8BKx80
KX6xonu0rpM1Mcb6lSi4MVAe2I8AqXrGGAc+d35zqQ9jN44YvS06juIGneWUX1MLeO9bl3p75f9m
TBk2jcXA8BHYxTnR/3S5CEk05mvzYnrFce7KU2wsUbOpM/kYK68iw1JxE5cvgnNj4TuXOV9NbT8T
7YzKLYV4IgJq711dlkGxzpfKfS4ZwYK+2LymoAYQ2bOgtffOYodqwtyVNS9Af8/8wqhsxCPTUrIM
7T5i479vJYIlncxku/2YyE2Ikx9eU+b92n5glCwn/ahRxqe4Z31J/RDbJ+BNzqmr2ntTZx/M5P2f
YrJYeM9PFYjZZOIyySq2OjpVjLPMAdtm8lQ1xapjcItHmS0qygQG8QZuyy7H33MWpfahWvvTc9Mq
5IJ/6BbrORdtEGMbY/3HBKgrXz3cvvFAKfJDot6uWu83PV2LwXsSZmQDMIYHxJCM8M/4zWJ+3VBb
N+mvmNcd4cxbkeMj0fGI6tueHUfnfrEeHYzxycTGTPuti9fRBbxLnNna5dFawAfxADRh0uf2MpFV
klP4BbSZSoMQRqKm/Opodk/FfB4Vk3Boo3HrhoXN3s6+yyXhM/XFh8MluodOL07asiks2IWuzdO0
KaBcJtAjpQvZvJNPIIa88m0Pm5o3BSP3gKOIxUbgL4SlrhdzhJvO7kvO8Ws3w/ojzq3IXZi4y940
WHKv9b07SOgqpFVl47W6eiMbc35fTucSBp4uksusv49iK36PIEC/CuTUQyxP2TI/JY5x57R/E7Zc
cXwmAjFsuNRGDgtV/wWPxruZ8Q8k0RoL39FixId5j8kS6Kbaw0sQXxM/KDRaTlMdcaUcoZ1AP3Uu
Q4KIWYCbokip1rM7WZfSfMsgEBTuu0GzVMbflR+j9VVHo3FedZ2v6rSSHPA3L4soa8pbWmNDqJ8M
7wsrwc5j29laP33t7kz/qzYuS+wdql1WUvdH2y73xdOJMKiQaOcnliD0mw9SvbXUYI5zV3SoPPox
jJ0PlTDdE9zYiOrXkacaV/tNq+sTnclWx9OIxh6hoy8HPYfnwFExaM/wx9F80ge3pL8ic1cAtUq2
Unr5vnYFl7IXGOhOkvmT8STt6f3C55O7CcGp7sGO/WgkUrEZULAUSdSn6tCSP9l710rH37RSupQu
Kp81LOpjvgUHLVem2sBSXpxl2NvWVdbf5ERzn/9ajoi0Gj3qADmzP5DKflpqYgqZ7Dl+cu3Nae+N
EMyap2ySl1KEToMQkj25R5TNsqL6mBFnr18uJbwJlmdDGgkKLLeujmmGdNpr8SXR9QzDHRHbOzTj
5XLn1U9ORnQmTAQBg872H/oe1YNp3QyHolorb37qo+WuiBUvuJKRQlJ2bPIRMZs3c+mjgs9QNvK0
ShlZ5ZvJbqpcMYfY7Fv7Q5taQWY3FFvZnZJTzGy8GcOxyVn99Pd5k9ZIVeLAUto3LLzHUkNCxGYe
SLoTxI4NMEbT4jCrvOeFKT2QucPcqXeykmymLsO+RPjb5itKt3Z67NnKBmaOtWkatftFqkiHjVa5
r1m9YTo80qiM6rFI4s0ITH2ov8blEmBgOxh0LzPRi7H1l1ToHYVpNLjyMffHh56C02fOjUzgQA70
EYPKuh+a+1ncjZvayxvZU2Rc2MMhyejvJp+rhYk2Pg7GBo8Lt08/EVNfUH8v9SPzst3yM7AwYO5i
0V0NI4Z8lpo2p3Nj/HiO5JYqz9ZCcVi3p4QnBLnkE/b8zkzISKBH8J2LwUh7XX+s0mMOXZ1t4pdi
62vmu6Hz3Fro2bT1CYPyFnlHb1k3XaveORNInD7BBP6naYbDZBOaRiJQl6vIaKtgJc+1HapLmuD9
AZahtUiTzJygrvW8lOktXj6EInVbrU5Q1x/smeh50B4O007ZeZS4TphYy8taeafU6jdRaAD8rfTk
Af/5bpo+ffufpfxd9PwQL8VxcJzHgRiTWc8jB59YzfIyAZaJxs2dugeXaVBSAyVvvGumyS/XF6HJ
kGunljGcnkrdvZdkHkxh43vIUb4mutfeeIID2501lFWQq/PdqFcIqjEQtY0CZU8GuMaap3GToBw7
EdTo//aOIc+LbeiXK6thEDNjmGj66UV0r7n7qy+En06Unb3JU9EEkIiGxjU11+qU+sZRJNrCVgJo
kdf9Y9n/WCyULbsAeswLM85RY5GCkMR0D/T9YiXHqnAfBKGbgJ/506Y/WaO9OTl4WniwBa/3zO3Q
Y1ASxkFOp6YczvP/ou48liNH2iz7Km2zx2/QYjGb0JIMaiY3MKqEcCiHQzjw9HNQ0z32r3pslrOh
VWVVZgaDAfdP3HuuZJolm50/Qma6o8LYmmwvfCDIRm+eZoMZpT/8TfHlmS0+C/tUt1gR2buZDEPH
8pZJ90k6gjfvaSafyfJ/cuGRfMHayN8bYbxhMLMNhz8+AS2GYN0cPRTshX2eA+1yyTcIORJ3gI9Y
3/VVxesgfNE3n2O72aGfIQwrCj8mmWxYVZnsX13glF0+/9Cur/RcbcwxAsKxlspcB/bGX3Jq3xqu
/dj461fqUsbvtpHuaLH/uSlNmb8ZKiftnYbTLA7of7mBqSC8LzvDxFBMu2D8RaxOxRhQJWLNytS8
692/erj6RgDeZrQ2mWPtqe3vdLsMZGnRgvk9pntmab+y7HJTQf+kHWIR/GgXk7uytwN/EJ+GW9cI
ZmokSEZCviQG3g2Q01xSBrwV0b46ufpsxfgrEUQ5LZ0ZQWVMsKHBrL3yw563o7FnPLix44SNdLOD
1sWa9iB5VmLMrhmBZGIuT6M3nSsEBmyuUdQgfvLat6qJru7UnPntZzMXryMto2kfbB0d/IgNW3cJ
JkbU3VWX3n6ybArabCOxrek5e3Djp9LLzuQzbdLuTWwjyF7EAgSYmMvi2o6vi59Y/SA7vBva55Lw
A4+etnQpl5f9vXafyvFq02xBxTnbGUYVUUlCuSF2k1/erqMmPdjJgKjVEi94SmkGvVvalmcbPYdb
oPGuvC+U1GejAN8va5CaxU/DxMew66cq6lZulmzVVebf/ZjsLaZnEWx1C9kP1ZddHVNlbiGT7qNS
rXkjUChPZ2AOFHnYBmAjokukgHLoZRtwug+ueFVmDSkHtql8hRNBtJF81vXIs/Fdeh/Kru+a4g9v
B9vl/VS9eu6LQI1W5y6Dh88Sw94kuLZycodTCVvY3NrAuROPoXWkj3TJaM6fRsE5UbvQU/AgCOmv
Cjva5XN0F8YBJ+cHgO1yBprSfucMPcis4wjv9oElf73SYnl/mmJ9GG1vhWCWyLGQwAukFvyI7OgR
jQmxd+OLg0oaYLlZJJuO4gRtO9nl24Lt5sJlmvKPRLzO9Byp9xERdDqE1kMMF03lvxULhbyA0exV
uz5hIxKmT1Fj/iA/Ofq4o489caVk8njthkxgkuXFqlXBXpGcEPbiNS30aWrsKzX6TdmtWBVJgJMq
5rF3Gv+kKu7e0Z6NXVEY+OQc3ipLFditxbK3t9loWM6VPM47mcDSntlC0Ijz9JXufVtQqxnVtR5U
zzAvDC69kSCS8dFR5119hypgpbPqHTHOa9fPI+dLdXPFTk8kT5Ou+jkiJJrb6sSlOT0ozQEf5tlb
0Fnudg5yytHIOZZF4HCb6b2DlA67cmdtO/4CAjuXchJRCMcUFyqZFJzIfbrLpuOYwp5o4bq22Z5N
+/K7WWDW28rnrtHJsGdvtU/CxcWFhNLETsvEyYCEowKHBjR4Y9qqWjReZTfudI8QmJlekL9PtnF0
O5vUnqpgXNHObw27YJ0a6fmfL0xTEQvn5iWPowe4xFQL9sVrW3FInGETISowKEaToNhZ8Xy14/4g
hnQnne+RG581Dbqittn3ae4hWrHv0Sk9E1+ZtYilJVT1KvzyWzwuDcAO+pC1MyVkP/Hki3NTVu9t
ZnyLboJeSu3DBNdmJJoYrDBKgjQonvSL1uFbmCJYtQdKwMkm4KNpNlXE0KlTB+xUO3OrIB/q6ojU
nIqUi9VJN0qf2p5rjiy91OcIavRaxSNJqsVlEkgzs/eKjVuUe+u0lkRUIhwDAoJ1YAV8eS3Nfi84
hwaobeitdIHuwDNIIWCXT7E68UAw4rm2QZYfYZB5Kxvcc0Oz7AiRHFjC4+6oFo/P8GBJ4yc2kC02
PfcXmUvxJYjrrTS76BKDAjz3wXjfGe28hMHWKK+u0HSt52l5irVfHRj3e5vGuxZu2D4L5GOpI5gK
WwOLN8R8npEQYTSgv681hAAM3zwZxegfMMs+5glwRrv0yahhYDgHvIAsNSFuAkiM9RYHvN57LVf9
5D/OSU+sRPDtWCzHNBumO3HsZOyewhgQn96RhzPBwNmUUsb3Ne5MrVqsDS23uQzo3Vv3/M8Xs+Zx
NyRNn1l0jyZmnLM/ly+ueEmaADVHcAQO02y8xHtwUjffW9Em9K2rMw7DIQ2Hv50NWqvz+mNpFQ4S
ksC7htJFl9qPh46klpVko48ylRAvPgTtCZWeveuQ/4OsE+dBitM44ItQYYVmeY5Pom7IRwhKxMfY
vU+iw8Aejpz2dgqqIOYWCHgv1q7LWyj4tOugefHSQB6jQV6Ek8QX27F5egMXo7v09ry0177rUVrl
3rZxQmeVB3gXjBjGVImfrUe5is4SHwAF+OjPISGfrdy0E8S4MZtYsACFXs2DIPOq7I9FoItd5PwN
a21vwf5mULSwoCYauTXbzbysms1AGvwuhJfhlV14igsjO3Zx/h1FfCB7xRtRD2S+T3zsz5hE30vc
1ZdoGUIVFHzd6FJewfZliHlNfGolQbVZD/0MitOojynDc6g7wTYYzVf8WUAHLNvc6IDVdOXyuR5S
+1AHKT85O9pHDVu9YCyao788pag/Fxddk0MwLJygZuIcRfuuh3cBeiuv5vl8Qz2T3sHQ2OfLugtF
7JevI2cXS+dnsD/5UUSvItTLUpr8lqSC8pj8FIkRPaGhGruS8htqegUHeXDsa4CxwhHNK7GA7j5K
8z/ZYIHb6X21sV1ekMiHjreTFyoz5wYZgk1gDvFIhGwue11le3FNaT1LhhhRHrxmJfmCRnceAvZc
vmMNe5Qrrz3Ez1Vsgu1RYZptlWjPKEfmgxtbS3z9T63KJyr9aM25rLEPxbckSj8Ni5VkpMmDDWFY
9pJPoXTjiUY6vS8qFmeI/25ROUMw0IgDdJ2+DE6PBLj3rmxa4lsX2Zz7OX5Cp6cASGcWbklSzhST
1S1OUP9FkfzMgrD/UCjgG69hSx0kCKVt490JiGchAzNk2SIu8NPfqkDs7B5PuFApT93sP4nQuxWo
2BYA4k4ndn/MqxGyIck+mxaoxqpJ/XLr9QFzMDPy2ftMf2Nr3rl88o9FM2/MiZMFz9RflxU5lehI
HIJR7xrVcHbWHe0M44h/vji4onnDJTNc9zZa2j13y6yzz6pvI1F/EX2lztOkWE1laXxqW0lZCiGX
Ss5JNa17fOq5t5lOkFHkDx28kABXgqqdB5CyC/2G8a2WmHb9TY83bhuGaOyBi9xQlqt1lgf1pWT7
asVYa4uRNraf1iUBfWv81saRHDh0REChY7guWxMhWsH3g6g3Ozulcaq1jA+GX/+qWQcM5Sr5GPZI
f3NpnGaEbLT6sbEzfZS/qehenTaWzIwEcmT40LLHScmuFZMZTZlXL3QrxrUN2cITVprK9bhvszLZ
h3lCodIX66jKNnxX+b425pfaG+4dHHHcJxKnoEE6Q3tG31XtONswLutpy8SrPA29PORt/Sc2Peii
YfLFZomaY+bDAGA0mdwA/1ryWWK1gwghb3FqlVuzT1mozYAVEq+mXKKRth1m6IVAKeazo3IQ6cC0
FdGOO6Tbx0ohXm1CtP09b3QT1tsWix3hfB4GqCR7NzqywITRHts2fNOMmlbCDsnZ5SYr0YXdW6hU
bMYQG9EFS7bBY+IuITB4WZKyXM+krtE/CCQZow/QukZWXpZ2uyMBiG5RI2ZsWaUfAnvH+5zdhaI7
mukkz1kG9Mhvw+XZdaxn34m3bTzaRzcZ5M5wgycw+7/GIPrHOvAmlkuYCBAX2LwvQbQrQ6N6srPY
eiTlBktFx3pgtHv/IGsbloLnIdyLjryDxn6KS7Qz0XCXhurFyMPuULXlhBzZcw5wKcGTcdoi1yk9
3AW+sVUVyaZlFUQP+ZBsQZimmE1C67lFFUUfKO4lqaVbQ83eO3GneR3rP3akiJByUOoMTf0dD9hy
57z8MOqfYKjT6zTL6bmQRbcWiNW3IvNeu6ENnp2JMzseUoQ1y782Ex7tYoKfb7jZU1Y6nDAlsZeE
MDSHAZ8DIzHWc41K33ma2j0u7nCXm371nCHtpyhmhWaphgB7wbcuRoGAVspbo8ELCA+CTOJY8kaF
TF4392xtu9k11Vl+9coYmouREkgzVZLZCwMNtLTW6Z8vuF4snNalcQzTO8+rg5PZ4uzB6chYMAYo
Z5XmV2nXMI3Gip2LYgUwhf2di6tpDT71xKWS3YLcPmjmzqek5CRo2WzhrbG8c54mwxmFDhayMaiu
WEPl1Vq+QDsgJDM3s0Occ9v2+WTc+Srrnsc0hgkQTc+ji7zG8z8dcvyeYxeKgYqNAKeJU2PlbD24
K4LxvF9bJxQJWD4JY96PXjufq1reBgu0tsfaRHe7uLDtU9MyFphaWkcg7OLBSu297Crss6BEhchP
DWSPp8AWmw57yiXrcjBZU3Fo+2G4c+nu9o4Uf2bGa8TOkxFuKeRawPxvc6P/lg2Be0lhc09nVfU6
J9AdRDIGPBaee0zSsAest3OGmUlfkLhbG9/8cyXdP5BnaNwqrzp2XCOvmGdgNeSddfTJwzHJ5nls
jTw/Rx3TodCvHkMxVI8sZdfYpvN165rtISeG5JnwB6anPYpKXIwMH+OxIKXX3zStjeo5T+UGxVa/
K7LWOfhMYXd106itg6fhJJ3i7+zmKW7ZQ2a61b2yJRbjAYihnqadH7nyRLn2UI6jvdOK26cxG1Zt
9ZDehcsXf3A+Zm1P25S1lGoNOM6NNO6t5QvoGpiilvuS0xog7a31DTejvtm5z+yJTZLrROPtn18P
AyzYzeCRyT71hCUoEeDBCJh5mQLNdbYoqIfBK6+o1s78LPQDyFH94IXJeLYN93VWebR1TC4R0UTd
FV9af8X7hCaqLLN9jqA4iYzpYPsB05Cmjgix7uHVUrtsAbkpB/4foaMDhTaYAs+5i/zJYUYc2zu/
Mtnbd5P92jpxxHysPFRNHtycyfgNWJhyaxX2PQwIH5ke7gBnqD8mRtCyx7mBe+iS6qi7WLKiH1jU
9QBc6oMp5mLrm6q/szL+A+bUNzYMajfak/Gno5vNZ3UHsKpnkEPKA5MXNvfoA2Sc9NsmMMqTVnny
3LceIqIJVC7V65W8kgh0QsJQbfLyjYFUHy6yfbQaymyfgG/Ed857p3sFFZ85F1x/nwqpGi8VIKkV
rq4y3SCADNZ8ZOY76fQHAgKCVaby8R7DoI23ucvuYXhsBCFVeLfK+TOd6y0Hd/yG9Bc9jkBzyPP7
BZGQMm2s70Xsj6/BzDXCDXTInYiQ3tJDKh91wS0itBlVPqQsmXvsrVHqPSeO9p7sAv8/EVix5c5n
YpXJus/dg7CJcqvMq6c6qjIEYmtfDfS+PXyssnYnBno6oekOIW/6VPC7NPfJ2rY7eZuGUR4N8GKU
UEDBOMfqkzO2zXu7NGUR624gJdeZtNtbIJhi8EeOex1OzrXM9F5hRzqRo2DtW6f9SGPHgcOAslIE
cJ3sKC8JYg7aB0ryZ3K2m3OHbm3XxFKsrYrsOo2GjNRXxtZTHN9nIyUp5qyVllW29Z28PIyVfhJ2
/JCEbb73+pA9L0y09yyzoSswg5+QWSOZLhj12HHLQnT4CWQRvCfReCUI7T4kW2qVDuw4Ep2JQ6fJ
e0mEB15N5jSOGCexD4aDuxGaYLC0C3/bwn0svS7fybnAxOAjQedKX9Xau43R/FY2tK6YjpvtCE96
4xhlC6STvU2HgoJA+JpTepyw4o/ZC79x1dbmfZNlULWt4M2O688qNv9k/fTKG4RdCoQX43jnMoUI
Q5Ka1VhdjHeV2UQvftlt0ghL3TRYy5XDpakrpuVJ2UcPvhlsZwcjbV83IKpUw/dv4fsJ5wv1SLob
wozV9jD8set+PrUxqTwt4bZpMGBjx9nKqsy/5rxGY8kSgQ/v7aFHsHi1LqEQFFLSREumRp++iOFF
yWlg9vFAT0b70SyZOF1romuzzfLseQWxAIvyS0AcIOkawIRyahhjQ9TtG+pZlxVanBjsVzwc8QLE
YCMw2mnRjHt8oMepHO9UOIz8ciiOIn6Los57SJNPpLSvKpjiQ9OHlwmS6lOEnRQwCwaExETdQni0
Hs9tnqtTLtDo9IAibtp+AvlYHlw4RlnQBVckSPiI5rqDtFWi0O0zZ6vhFIDnXuKhV2jxVm3LqDyJ
mBKK7hKWnBVh/BbQnq7NQDi7ybaTs2Ifvy1MJtzlMDgX0dA8YrsfqdAILLZjZr6elGenzudNY6DU
qeJjiMTsimj4MZXKYppJs95XxbjN06DaJqAekYIQfJ2nrAzC9LltYfViuobRh7Fxa5sjirK0N9G8
oOFscFbggOHjPFmAK6Ykv+/Duw522t5lNAxbDqPFaDTRqo7m6pixr/QKxjWeS+7QAsTRc0B0rrfz
eMFwsz8nQuLuRGN8AqVbrAkBHK4xwN2Cq2VXpNmXLjrzVHbTEZIOIY4MgLvqEowR+ecJDsbJTBrS
1KsSt8JwcoaHQZcTC25Suix5rHXzOS/EiVB/1ItsRkjr185tD90RM8w8RwPZZZ3N/3hviqI5GzFb
hNCBgmGzE7sEEh9bga91axS6PUW6vZhDBO7E/O1MoyHZnkV+x8BST9Fd4aLlIxhuZg6mvE2LyZgJ
trv3GeRgzyKTuEzDFzA8zToGSFNjStmLrsP51Wks7pnFm2ZNxhOjJ0BzU7DyKrdAI1AvmgOhzszP
OnTATHNHw5r57FF+Mxlxg4zN2mwZGKH7/KAq6lF69julZsm2x9/EZmTtcDHnB/K+/J301UurgQb2
vb5EqasvgM/4J9vYNY0fH2Qy04pQ3u+afEq2qesQ2Wb5h6wgmI0A8OfBgXk49QS3T/QzY9lwffbS
vpste74q8e5G2I7dON9pUzyyM4D7NEzTfTt2zAlyBf9ZRd02dwI4NQzp8sq+JlZzjpNYHTA1Jnzw
VAsTcvrr4k99mD0ZPhj16O2sEazWYOi7XmXJcVwi/9hxuVurMMM9g4xjKUbrGDTmWjPcPDnPGPNN
uKr9FivsH5uAUhShFgiAXw7yaiex2q9KT3/m8BTWeeP8eP5LGkE8Z7c538/hMe/e0xFGjS3CcpMp
CpI2s7C3A3/04Zogj4xyqjvAToL2WJvIKoKKCIWcK1w26o7jHPtppY8TO3QgROVhjr/Doq6PDbBG
chvEei4tiJG2VIz16bebOH113DfTQzRhk8/s9/7O7rAbuIzwMhhCeS/vSh8FxCw0PWuLIAqkKAXZ
YvQcjfyYO6QwM4NkvtHGOGZnb6chV2PZ4wg0ZHkeXSXRES2mxCqPmW/S4FiFZLCrimwr7dpFKpDf
cXYRGVGy7o6NSwR/6WSV/pNdkfjXNR0/2wLK05jizXCa8iJL9cT6E5si2LSVl9D+ORmuOdj8jW9K
pPB8IyBTyPydIQal5trKvPzWfffujnm6fS2QuzC0xQUZ6L1hzPoo/ZqkBVXsRxuFpgPNw0X8zbux
XNIU7tWMkrKOsbd3hacvlV2+DJ37aOdZd+9iinR0cuXs/7DV/JWZc3aMqet0kV/U4k6wFMNcsey4
RW1YPDBr3lWgc3Cw3Ypku8zYygS3RTHgNqapv9QMFU4DBQuyZ5ZuQGcYJ23wDODtsgcEiSii0eLk
Z8Ta5WFivqRaC/WBKYbNlPkY1aqfFnnfHLUbp0TKQh4yL2MYA4AI+75ZqB9F8liMLZeXVTL/Vyrb
RlSKMa0O1JuaDX5W75P5oudU/w2GP1Vv0RnDYCQ6+JfwPsaL7USllxIaPNtiNxaYELLF4Ia9j4ps
ogOJoLdtAlYIoE3lRoUPaVlkVNLpS7tQt9uGx3X5bRyRpqrVJRoE+zEn/s3s0tv4kJvoTVDm5Ltm
9CNgfo7ewP7+GQmwWzWEJmBHNoD6zRk8KMA/eb8PuwylkjW3GysD2lh1tbUdA3aNKXun9eTOE0Wf
vLbUVGcgW2h83G2Ml4FYMfKVZYVTmaAdMNEgfn1++HqC2DqRMLQb1fBsSV5gEkwY9efmo+1wPKBE
wQgZ6ceQndlmbFoiuoO+3uRz8jvgdCgYiJxc09ravosYAYbCVbVPY8gHnqF2uit77970/WI7mmiD
fPpBImnQX4TdSxyjSqX4GlbmUO+FJM0Qj+HZCH8GJ4CK4KYZp913Iwy1zSXCCzYd9N5ZZF2AhOBJ
tLJFVPomS5BeyyEAnMakA1j6WYbFwImbkFAY81SPaGqwdj5n9RwxS2WkjPhiXJU2oieBLl413Vpy
FANYY9hXStie1vwWDz4/Y6YE9G9/jNQBl5D8Kj9pLwYxONzcIeHP5nC0s+Grs3zwbCA5D9OjXWOl
70FvrNOOcW8ICBtyUHtN2D3hMK5P/bgA21RNSZiaH6ZddttwIZLF8YPsJJ5IO+kZRPDjjoYYPmTe
l3dx2F3GVKhD6EEysxW2osaISPedefKn+hmEp4Hi3+ENGhQwD8R6rveNDuE1I6DtTw1axS1JBA5i
4xg5T1Feq5tWcfDM4O5r5KC6JLgG9Fg8BAZpJkVSnmwBL1hno3hK5XjrcQFsgj4FtgOJ8cBULMGl
U30Vwn7udTY9dB41UPUStmJ69heHcMTuFkqp9xhkLfEyfb9hnFJ/uVW1DvKbzq35AO1qWKllgx52
I9JHWkEYuR6LYZ5LfiSM7aISM4TjE5zpa9862G3xKuImPFu+4e2Jc0jXdjujvLR4S/4xDP4/eSr/
r9z6/1+I9NDj/xsifa2qz//I/uPw235zuA1Ypv7dOGnzm/+3b9KK/uXbgN8ZY5OwR1LG/zFOWt6/
Asd0IMK75pKJscDO/ysow/sX2k1wpqbn2LbteyQpqrrv0v/5P1xY9n7oO5gwg//0VP4Xlf8/WfD/
XVCGbbm8sn+nw9tWQGRhFDig1U2fgsXmv/9baGNgT4W2aTax1hvGA9ExcdY3D1kiX6wxqRYFxDuL
wpnCrY+PTYH8YBzHxwGH+dWMvYX1gY9fKbBNGj5sXzNaTUSzzABAIPXmN5KxnJGZ016iiU+4G8wH
GXk5EUeOROQDuygqE/P+H0LcyDEzmd7jqEFhZo6jT6nd3qeKK5cJ9mvgi+824nKCAb8e6nurm7yn
om2/ZDNMLHeFcxTFLVNieFKkq+/itEEaVLU7I0mHV7dLsSXXumQ0XTlgT5ubZqN5numkVwiT40uT
A8WZ0ODo3Bye/JTVOepB3OXAUEAK9EeMeCQDTe3Cb+yPXhYxlBLVGe38dF9G2S8xvzBOGG5dWitJ
dgayBf5GT913PXYST9IPuUhhodJ+kq/xW4vkbW7G4Y3BB4JaH+KL+NsOzZUhEH2AS1EVzljJyYc7
qUx+ovuGnD4lHTYRwN29AlCGR0eUbUlTcMvwrwidmC+leWS73AFtXKpu7E9mSFklIMGtdcSNOGTZ
OmOLSnkmpp1d0Ly1GCbArvjbXGUvLn/1ygij5zJSgu8cwZ9vPfiLmwEB6jGfQnkIrLk7uiCDFjse
MlzxU2cxQplAkJXExCwkj3sbEDq1G8OD4jhciSTTG2PBPVVBEW+yZHpA5pACtEc3HVcjCM2oRUVP
qAajyRBO2Qi6uAyVOtnLMA/QPtR+huPqOx6dbl1VkwmRlT0chB3ubcZai35N0DhYAH1m7E2Frwdg
LYgNg0aKl9x6tDghL1ZDWqszZYwzQWHJ0Xw2tJ+ek6SJtkykECm4qWaqWJ9yTPp0t8gKdYOZ19H9
hjUyIMyAelJRnRJyJNA+4B2DwRPvHKfIDwQ9Y7JssgnopacQ9OmtkxfkqQMt2SFHAvucM7sZIpMY
YQZq96lLPKnq/laajXdlwJRGSIkSrNcW6/CGcDHY+Ze684tdNdQkpfYivFnoAHiw+5PvAz+KsUq1
S4xZUFefADlTasN4OrPtqjeqb26sMse7XRdHLjNkYLORUkCoehhLPdKJtdHCZOM9UuewVNdg6XWl
A/2VDANUAThjio0RCghnwWBt2XBGuOiAuUDtM5oSYjh4Yv5F3Jco5WYMOsfGAXCv5fhcdKOx60b7
LW1C80hWOco5tEggmJbhg/ZewlKa6FUp7Ee8d6s5isQRd9lblEyf7kDhYQgMxcDNP8gJ5LRRd1MS
HCcpUEWynirTwme7oDeDlF9e3KJeH29VZ843lCewh51t46GlCJo+WOWtS0Vq5A8qmfJPa6zQOfp6
55SyOXpmCGLOObIRbV7dPvCBvICwMQqPpZhKblOiTXSeqy5k3cHew950ZWA8hEX1p3UgPgfx/OOV
86MbVeWXVRW/zNMPzpDJR4u56lb6qMXSCs9EgiI9jdURwm9MmpmdrLOq/AgdSJBYNcL5iVUutoG+
uXpgMip/wH3bKrEVCYKpmXCLXQiDE2cMyWkacAtnN46OOUA4IMxtETsow9mtsQogTD7T3anqxq3W
8FH8OGGz5agHX6Vim7XWr3KcV4Cf0y7DeXfy6w7l94gV8N1pDXnyYwsqhMW4Z+5Jw+7/6h7JWGvC
sqyj5UzIQ4x2OaKeuJt/RnlXiXHDn7b10wYY2CxeRRDUjI81jvGQ+SKTJUAi17qMusMUDtd8sS5N
BrMmOPkvqcwe2sSNtlGc34cVM+Zu+jvF01PgZRszZlIMiOdQom8Sbfjj6ixDity9Y9RDPug/5ZH1
2CxBRtaSJ1xtUr9HL96j50txkg8t2tMY8vJIUCUDvBVjdxrnGjGgl7bPpkM7O+iQ4HkyMFbw1uyN
NY6H1EKmCp0bXhhFaI0HFjB930bvZoWqkVFonNnEYkzsACdZFzyyMD2C9E88EYk62bBcwDkB9kRq
kvLTtqzPMMXGOUqOdtIL4FvH+4pCbB2W/l2usBiWvXOIuuxRsEDCtehMHINid+QBRRc7ZyfDNGEz
tsWhIPF0ahmFGQkfX7lPNIex9eYyEUWK1s2LxOyTZvOThJJz5aKkNSRCg9Epv1VLeAYsXW9llmmy
Q9EHyaRJsXKB6EZ7Tk/Jan41CovhLlQY9A/yNjTaWBUtEjY9fqWjRgehLWanbn9rKCzOeGpvIzlX
Q4p3y1DZfEzy+Tct6DpM8eNYpbEBU8dRRRTUUOpqmX28NYazU3J+yj1jITGUf2UH7llnX3Zh95sw
So5NVSl20PEn/tCrF8bQ8zSDAh+QgJuiifHJBV/RQ72xPD5q0+tOxR+Gvz8+5Obr7F8zKJpYlJW/
sYX6kyPrZmTl0QhrbrxMNg+DKe21hVxnNUhzZoLQHvUym/Z8wlDKFJ1+4weIh0D1d4JWOKvVyfA7
KqThFC9yUaryPTbCbREiISxpAmwIrP70bXvtex/NGUOFfjrK2Pg13fQWa+eSSymeFOSMDQvI2ijK
o8XTurHMTl2YjLa5jRoFDXkcGy9zA+Qw8qJXurFdi9xz05R9zpg8h+ZZdQdB6NZumNXAuUszbydz
ujHrmNBWx6RW4DXVstp4rXzlnQAUXphwtdzvqh8x32GsqMawORD0hhW1ZDcUTbXYFJ7zqyO4MDOy
A8a100Gb46dlhoch8imfuu5vIYcMYbz31JryFGDh3lpODIqC7pwc7/cxrm6O2RCahnwt89PXkFjO
dZ2a85PEku+2/XupuhiXJUEWfcx42uIzvSIbOUGHQUqZHmhzdCdeYoxPkARStWcTiIem/ds14M1V
lQ97aiw8E9ieQHNMxKLvh5ZVlAMLIOwmhOweTnjGv2hmTd7WkEOpKz3/OGp7nyE3aD3nrcv77jT2
DlqNOj854YBT3naOlFXwpEeSMBOIrowiPkzoD1OKqUBa7W9KZsTON39HYjJwEBMr0wqyFEvoPI12
agjNMIm5AdtdXHUfxfJ/R3P/HU3K2JF14M7ln5iCTOPBk7FJynHLms3WlkdUIyE5FY61APDUJq5Y
ZesGaCfMrC/PFV9Bmtp3spSkSIYHUpivQzz+iAHwcyVMYEcVQrZRP7c8dl5jfEnPQxMMhyOv/Ocw
RbHWWwxvUy9DBW52P/FQ/zDBYTtpLfM8JV9cWbanacbeXTq7dlh53btwvWxf5/kxDPWb5+RP8UWZ
1XBQgbo3ZvuvCBmAGgEa5JoPrhM/hL65mRtEq64Z3/ktgx3Se2odoNiIk2tqhJuohRHhDwXCITdb
u4x7qnFwrz1qo4HBXI7Ro4JMEPrpdZwRsECq/IqSgFXvjLi2WsKEN4nqo5WRwjr3AcZRIBXwv9Y1
5N2lA761TXTvUHCnYzgBfGeZYoY9gqj5oRI+KGVj54t5S4424SVsh1mJ0z7n1ofCQJeN2OM7uZZp
8pBEOKUQKVpu9+ApAFhO9I2jFt3R/DV26EJMA/+Yf5dV5Jqgl5o3UHKQ5YOIcyAy/C/uzmw5cuXK
sr9SpnfIMDjcgTbTC2MeyIjgmOQLjEMS8zzj63shrrpLN7P6yqoeW2YKIzOVFAMBuPs5Z++13cn9
mAJgp52996sUKLOPckXGwXNcTxetnG4Dm4rcCTVafyYRSg3EceWG6zFoTj7Hypy9BchYixmGlJts
lSLlWo/R9EQEy20MBhZJJ5jLbGPlRY6x0o8XnNRnyHBxcICv8OsFSMUizvZiQjJIvx7IbYiBOnxE
Qk8by/V2kYulcSg82IHTW+dRNpXZOxlRH0MZPioBqAkE1g1noZClPeDDxPXMKnkZgX2gZE2hmiDp
aTxp7/TGeWtVHe517y2LrOGQoGtCj4tO3qjcD3uEnsXCzfndW9ojZ5qhdHMAgzC7+jy9yUKEKhSw
mH8I6eZ//N1MwzHpAXqMMeYijClVwUpAYXavs8+vIs/YY7OltIRGoiUyXNrQ7noHPHGFT583jpfB
GN8TAy4aMMIH0cUHI9YYbBb10mhNE28/qg4DwllR8ZP7pGHQPbKB+pY6BDmD/7J96lN44E5Wb1Nw
zAv6pnLlPVZjc1eEtXEQEoNoFJ38gV00Us790NWb1DJRlRR3mWKNquGf9emDxb7pjKmHQpzbgHXi
rh8xXVV5Vq0YpVFLSPvO8yCx64Ht3LQWS5vVRQkou+k5jutzMDYf1gBFc+rUYz4F5cE33aeKBNtF
47e01j0AmoXGG28oiXU33dQe/V8xtMMahXEelXeawENOZjwoXpbDu1FB13X6lymW00OesJHElXs7
DnejgPfGrKYi4BhWdo3QrtR8ua0te5NPnGCsGk6dIWBRdGkWbHt0EAh2Z86K6zfIfd2fmemL595w
s306Rew8t9WkDTMursfQOQToIObDaxUENyBI0bFVICKCRSjzaku/chMUhk2EJc954xiHBi3p0hr6
Cr+j/Z3j4m2bu2aIoa5bBXZiCQJyTJq1wbrPb7aMlHfrZNByohyj6+DNgQ3tbtTDdFvo80yZasux
EFZXT/iCOeTFDkZIwggGfdCOABX9GxNq7iKzCVmL0AROZXVvt5xHZ6Z5HG09y38lOxp3eai2w9Q0
WFjdL6CciHd1dxlpbK1ZhSHYdkMyeFDv68bwZYQBeA2qEyzUQG6UtKiqwZt2wfRhVWxALefjRS/E
mzm66TqgbUMNnZ0rG8pvCm1/5bjFDw15aFtSbiVoQQtSzUEA0E/l6L+uRrCTafoCxBbTYYUDlSXf
jastLB3sILgghJF9e37DXi0cEAQjRzUc1TEjwzjA3pVq43fOELKUTEpmvYMfe+CgCoYNjhm9qQgH
N/qydwMSlhryceuOxU63wdHTnOmWYEN3RslkpChbsdQmOt22GaDeZeyGWR1QF9J99ZYJhfYd0NQj
gsWZAUJRkqcmU9wkD1eK+B+2qPrLD+xsOaEG1VEcQN5vsBYyOSE/a/5KEOHuZOOhpV5hiwXnMhzc
aU7n0WbChnIfOhYuM25o2GDT9qbqVrH33JSp961X1oWpknZTDvC9W2RZJek28OYxKSa+Dhv2kUhR
SgXU/FTY5Q850KloZmp1g8/2ZhLe3TAVX63MNlPXC3LuwMzIEPcZxzGY/0eCBtifhpB9Vj1KkkbX
g4d0otM/PQhWNzn/JiNF6caayS2pGWwoijkhMykeonSPVPoFIi/RffF4qwwW2dpN9oU9PHepd+sm
EalBJrbRQbNe2urSxSZHJmPEQpEN3OEOdxi8mBuW7x/8zrjiQ5Mkh2z0b5rGO+I2ghUAMqWIu4gZ
E+IvbSSKHCPxeho+mGH2BH1wPs3K7lAF1bYjJI1hMnDcIYZbrogVcnoGwUHsrMrG9E9d9yklfYiM
actM3wDwgP6zQehy4wVvyhsauhn9sAwKpoo6AIBm+BZk8SAR5URn6QFCc+3RJ/Zhy9wjNqfdpDUb
Uq5JELRIiFG2vW+KCWmkgRUoLS9FpesHz1a0tSAimH4WLryefLLWi8U+sZH8WsYbiqZh0XGR2db4
GPHxrV3ouUybJ3/nS4dx7Tyw4cReLI+ERPr4RXPCdxJQLgYU5ogddSOnADcjdDCSMBArMAJa50P2
7UyfeBOHVZzU8b3vdisGCKVW9psmogiQesqeCAF+qSKs2p336FiVSfEfvlpBcJ8iq17LQoY7XOgL
k1Y9ExdY0U1ZeISurz0yxmfuM2wYL1qRFIdf6kgjyaXVMkfa0ShlNNYs+5TDo2+W5Ja74aoyk3fi
gJAVFdVO1yhDHbrSyzZgXJ0n7vtocC+ZybMx2jbdRWxHPb9lZLgvlGAcvtNdk8xkxxbojkarygz0
asn8v0DVkBxjspyUh7xZ77Rnw0Qarxlik9XEn1jjsXeDr9KQ3V3W/mz7mkOVjB6sxkuZTCEE5lEn
yp3AxSTn42hYLrvQB+BwSuI4WSZCHxecRmyMZ0x2UyY9/buPKqxsqCGs0Hlqa95xNZGOFojkh97z
jrO0wO1vrgy7e3C6Ggiyu4eYTSQ86zKgG5qNdgazoWM23Cb3k+vg9So02nOud5eSRbLW1JVIfXbw
Xq47mb2GvvoK4S4gB9WoQHA8hchjMgaXN6pLmaQm9YnOL9VTX+vAnYrDOPvWvQazVSYZWLUt01w+
oDHNPLol/bdkD3EpoqSfbjG8bUZkeivRMRBTztwy5P8MVVyxVWm2BlRlLh0LEGuT4l/P2HjZgNEd
VP5jMvo/HO6eZZ2Ob01pvXDfckFSZDfFBMNVDDTfRmOfeT5OObf+0XKoU3SXkDim5Hpm79goUH4U
rAK6+ar7Qc/ahkBMcZqzvOcYBns1+S+Cys4M7qlAJ2536sya9KVMpOT9pfYNMuETaVq0zMmVXo4u
wrkGfDVu/IUz1v2yl/jBsyyI2DPb97rbUD7AaDExtgVT2ZGMYf/IfVha3sAOwYHSiYIalp/1amoc
PjhOA+Xtxteq1O4Y/J9ynCwkYh5x0NxR4iAGnO9Tt4lQjjnTTadzDCvqfZ2735ZGOe40RrtSGHR6
gRmPnvU60tS4HAPLX0aYyNrC9xCN2599xMxY08eVPfqU+w6iPFO3P8P4UTdB0BkuB4ZB4JRDMb3w
MJ2BWAff6/f760skc7z0PP7LWNCHDsOfydyBKc34y6tqj/iFF63gB0cdR7iB7o+PW+NG9IEgZZEb
xmR9HNxV2wHgT0mXWBJr6JFMmtOQmiiAXSiATb7ORcyGXPYHN1QG4CzNWqaZ+UOBPkG8QzQSsGeZ
8PzlreveBM4LggpEC5J5aW9lnB7Uwc4trHomGEWmgCyOxaFkP8cz3jyGqn9Aajlzrgl37Py9Ljpq
ON1KVyXGAs+pvnWgWXQjeQ8dZ1siI9i3OEtkzvA5VIoWtOMu/YjMJsJMPkqdt+e1dgxl4QTEqlxa
VYRsrnbPQRc9hBDil1T7ycKOz1bsXwhv3TBXAqeT+/VCutyMCyslzCFLcyhYEGcKu+HiQ3/Vuxqp
BVpqlFmIPWGFV0z6fZOecdN5eyfTyB5gYI8iTcMu2RL2fZXpgcNCMwPlXXY6CYGF2mLovJh5MqGi
mXh+DO0ZQxbPO6vZpPiwwBZmC0MnMJDBdTFj9tTEET6dOhy09TPspntfK77CyK0WauAkUjO3KhwL
xWERPiBmeADTva99wBaK69bbOGtFsVGd+NnmTKhjnuw4j/mJacd6Pd5hJrVvRNV9kTC8amrOpKNZ
vQfWizYgXqHwfIe5diDX5MWowSjR7HknyMScXdA7lI70E7fxQEAO7cCfhQMUo8DGFFHrwNoKL7gX
V6nvQuOLkfbG4DSJX1z7Ag807OXXqODdgsz7nlsHgobpTXTxbVqbgjECklnqUc/eFJX7rqeIeLom
vvdg2JV2/FpzdkJAQMvESlvuX2o5hmYrYbHkZI3zBdqtOI89H6+P682bfGACHttYOUCKGOhcFs27
lzDgE1x1GH8ILUW7ljUXrWZYDvdB3Bll82h79zqnGIxy3KkNnRG0iZguwu47nYPecGcxRJT2UQKF
uykUG6FtBata8neIaB57I8BMGL6Vc4ZHW7DtWZiwxjJlnfZeRxfJvCqdZAltAFrkKXEB2gcBqyoH
ymVHmB5kaefDSbCRSdqUBfsGFvp4DkSivU2yz2SD2vBqO15PPpMgHRDQepwgl/FBc1a+l4l35jBu
QXtKjlP1ZhmJWAwqPsgePQXCE+SkGH2XaqgOYJPW9mR96UyU6QIiZogGb987RrO2NWzqfSjQAKmL
LtjlUPoZiF3sDZL3iYMF2kNnyh80PQK66p8cCxRaM7JPGhFCY0Amt6GxMET2lLd8wLWdfqcWXwSo
6il1KMP15Nb2+TDQhLNmd/121LqfjTs/FD0bqh5pt6qJ3ht55qPFhdsYyUqrkMBMVgDwKnlhFH7+
4/mx0IxTe2BzY2ZQZl/IetDS1H24wPeMOZg9qvOwpaIOjGY42FBzLKpj6CjflR/+jEfbWnr47qwy
/BjJitRa9dD6ySveS2fFeUtiHMaejkdkbkg4ikFyreXkY0OWQBjOYhFwlV2wu6U/F8naOzCMU8vt
swhDBNPeDKGJcto/IkfOVZt3CNxOdaTgJXFpQZM0813IAjZ/WExCgfcXr3qh/RgNVKtdhj3FnJP9
oFVw0CZbpdfh+2nV3kigeZazaKiY72tIRBTz2m1PBLA+ua+oS7j7mDWgYwr3g7LueoIJuiSBWsDH
sXJIiAlwSTLdCTCnsfm7xYjLUqf3ZD9MRImtNKyKAGMgzAz6W5/XoDQNlFBivhuMctgxLMDdK17L
njFW5XRo5ing+gK62cR7C7RopkGl96k9dvRgOWyiagkaEK48SXmDlCzW9HcdyfiNTrgrThmuc89q
RWfmIaiBAEasWDg5rGVmYPibgVcJf8I9nEzWB0UzxXzsQCQiBG1oINjNX4TS/jQ9l+luzQpvjFyc
zHN/Jv1jh0js+rgytTZvOgUBUeHUdBmhSsyNubQvTUDATKziYG3VCDWpFGAlzXxZOud0oAB1umBo
QLKueth0OU679SDytdYjroTqDPcOLd9koGG1XTUsyX8y1nVCvRPk8c59tYm4X4RW8FJO0yqnOltU
fQeO3k0uaK83Y3vOM1Z53/OfwFxcRCC/9Nh7CHEQOGaOFJtoJNoMJp4Igh/I7FiRrekvhJph0Zr/
Li24f3lofBp5qC0mUuYiXKFKh5hUdw3UEA8RkyiomxzxLPWBwFPpA9zQCyID6jair9N9tigUdeYO
ayANLwOqffzEkE2IUCwA5zaRBUcuhKLrHoTq12YF6zcT+hav0KPC/RuSoWxmhAlOzXbqohMJPfdN
GFcw84H6e8t09M61yxkb8fF64HS7tMOT2dGST0VwmDr3Nqzco+pmJ49zyCq2w3i4qwPYGaH5WjgZ
rRQiw+LMPLCHrapU/Eyght9AjusXxmviaPRxAUNzRn1tgVEtAvfZKTnVTfR+9JqQAnPkKQ4oGuF4
OUmlbexYbg1CSW4o8viMqZkzs6BghJW9aWIyM8ebRgvStZt26Hxr647W1UfFXGop7OhhIm0HihYt
iXZSb0a3wvR4MhA/US8wD9UaFiMjaMu9aVjlRiIpFVHz2unPPfU9obMF2UQ8jGLCbVZ02wyjEBc0
OQ+9KfeBTrtDqIGnk5NaZBKAaMACMwzzbJDWQmwKbmEOqTLmtK+mvYbnfdEGGrZ1HpmeeMltBf2a
hmWzkCXnafCjD8ytf1T+TKBCUrLF+HaPjgDxXH6sU2D/UT2CA6vTRdCy689rri4h5k2hfCzQLuQB
qJ/GHrol/o8fyGhLWgfUjnX5MbgcVlBlNkvleqvUS6BloQfHz0pY12B5DCrlSOLck44kf+XmOgU5
qr9lY6xLwIQQlreJxYpXBhaWugr+YjfpJ/I+dlo3jzeDAWZBsS8mmmblKBYZFMOsBYLSZVAwMhCX
AOPyG5Fr7/UMr66xuCGZ4O9jn4jaYNjVrniJIjr4lgYwdCAo8yYOX7lXnkJQoOhVkmytUz8IF0ip
KHOQEkIVy77lrG56OBQkKCNqceg6xjpO8Twri3CmvL0bXYvHMXN4ArRyI+BgUeInBD9232E/H3c9
JlelIArWQ8aURVW2JoiSVmAxwQ1hMbTAqsteIyJHCbiB7CAkdaLgGZ7DMTSWgR6yYjfp/yCg4P8b
MZ1AVvb/VtM90dX/+fUfhzDzv/L0T0K6+R/+U0n3d+UK23Jdk1tQmsolaKD/WTf/+Jvm/F2ipHPn
bAJkQJbpEDTwTymd1P/ukKmpQCIZUjdsyb/6P1I69++uYSrpWoa6avSs/04GgaH+JKSzhW0j2FU2
WgMo6cKUhC38q5BO7ywOEAV22qTNv+3A6pioNBf8CyuKFs9u1NF8KDgE315fBp2ctKKy07sMTTnj
oaDfF0VuP5My+UHCW7v5lwt6zqn98+w/sjY95yHJgP/4mzlrBpmTzH+++/rH3+bfTzqMnFxLKcO0
SGr48+8Xg+tBckKOZ1Cw40hyoxappd/1yrLOYwH5zrNqb3P99vqSmxYFFbmqZW/QVw0r7VwZpCGU
BbR5Ako5/sByfjKFRPDdoAIZTPAgEQ7GN1pbl4JDTap11ZHPLWVSQrxfkMxD9E6dfHv49Nlgdrms
7T2mT4JOU0pgq0lZVS0tDtel3W9aOww/ai8yFgxe8rVIxEdu+83JwarQESkJOspGksxcpxEZNGSG
Q5t6atJnMoHOsuJ8kTS1ITcQrtBtt3NzpiricVek+KCnHmtz3DaU2wFTvNCC/tAZb3Ekw4+ocChB
S2UdVM/v7fr2s8Ew5CGlSqDh1R1Cmbm0sZC4pC7gQjPo1bJodGS3JJXc5KoPjzXqtcd+DPFgtpZu
/PO9VayGyA9QIURJ+2aVYjhL+WMMQ38v2mrcFC3FqQtzknKbXLMy1D40Kj3E0O1PIY1vXTTtk2MU
3mrqm13AsHtdOMbZV9BiyZHMboLSSh+hDMWP4wotNMTPkRa2bWmE4Mg83E34QNZMCe+RBfR8CP49
lP1xi+852MpGAtbrpguLIXJAw0+O6F2ydd5nOFxwzTDXCSAG4dRtUm04Dxr4Cb3MTyBdLfbB0Hhk
8U72CQUomgy+jel5ndhoXc4R0nyS5NSfZKX98V2ra5hgdeL9Rn9P2FKakxmB49IfWm2DIV0ZABKa
sAgOMSwvIk2XkoblU1RPmH8ElvWcrsjsNSINpz5dXzL68IteI7ez9vtgUbCS7GlPFduU4NVbicCL
IA38icnUmJSfMX0f3HvsyOpRcOIh7HAcznHEPm9HJRKmwbkFOFifaGxxMA41ewdy6mdjOEjSmiSD
bBUDKXMYsX3BOtx5je78ICE2BWpAsMXoqgesxg8xIJNTsSfktsLFV9ZHPh4OBL211SigUZ/RjyQH
OlN8ERKOCzXuBjoKBVTHPODQeNZj60TTFvFNZq77Ul4yEY2fI19oUT+9ko+5FPRSkUY2+j0Dp34f
CkzfdUGfFdVljm1YEcOAPFVdim4lZVxeQtGoi0yj5Laws1u/1Egy8iZSssecpmMn0aP45r09EO56
/ewoc75k+DRR1OJC48PM+IMIa8fObes7pygUvDp5WzdCP7bzC84jzBAKFt0s/jl4wThtwqweISwz
A2naKnnH/s2TXJWP+hAdsKaVywB909OAT/XGweH+nmPZ95M0+Pg3i+HvayFgR7YMa46sUab5y1rt
xWRhjKqnm2B43XGM+vzoBxx5NEvdiuEUg4c6eaZpP/ndvVZZ2nPpFC9FmJcb49JOk3sqheucEKv1
N4J23CaKigAl25R8YiF8iBsItQ7pCRuh4p03OMGqzPvhViXpzV+/EfHbpiMRjVms7QJ2N/+Z3+i/
qLd7DQ9UUXvxoh+m91E0Goh4Akyh++IQ5JDKkGA5hIGzjGO8EllmUCcEfbbF/sN7CZF7eboCstvp
zVqRmH071uVjPdkgGjwIXWHW6/vEt/X99SszE+MmcJPB213v6QFrHeCw5J7U9PBiVfEz7kmINHUg
XxwfqE9RnYPaLZ6xN2N3bJhBaLPyBAYuztF+tLehm35jkUpP2fCDExwFijLrg2LccwBbxK3XxP36
r6+Z9duHzzWzDIT1tgF7ULq/bISd6EPy7zgF8uj58R6MzbQHoPpCnVZzoI7kEi+/d7l+5bvWHLFp
emsjGVee6u1nKxbxnfLRdmDZ/XaM/jVrBqYJKvXuxqIxV27RUgdjC3tINH0t6lo+StqgS5DWzVqD
M47wqlobUxt9lTVYpAKc1toMJKMYKO1nQ6bVbZFnTLUjJt+jBwf0r6+AyZnnz0cBroDj6kI6oJ/o
x/961/iF8nFH086VHP9zYItRh66DzcMAs0N/ZcoswHmtbd2aZNTfGq6bbFwHvCb+RDgJYfTDSor6
1GEwvW3ySt4Efdxu7DC+Q4JLwNv/fYk1WPLa6D3/9TuY46b+/A6UrlumzUGLB4327C/vIHJE16Ri
biQnXUqQJcx5RBHhBQ3Vq2MYb1av99vesrL7Gsn0fVQgkcHAekYLld/nAhhdnob11hLZSjZZenRq
XW5spSBYYK28Z++SSzl2WMFcXduOASKS66LWx0W8iQzvQyN078iAJd8nYsQ45kYPQ+m920iwByPD
7jxY9VFlwYZSOF32fW3gZZD1/ejqj7WfMEnNtgBk1CsTSJuWeV2d0q7heCSK+8GEmEDiMMHATsK7
q3VF41a3H8jV9UAulgzjrg9TM8nPytLj4/VFJZDNhxpsdW2Y2vb6FAOXKV6JO/6hRW2/QRUQHDin
4ntLHP2IifPfPVwGppXfPhjH0rmxpG3p+q92khABTCBkQVpN6gF3mhzxBIttB4D2s8OWh+tIVk9O
YH2qfnjrdSZwSWj4ywIZxYuXdQuNlN98TmHEM9c9jBEydFvJemOGzeGv7yG0DL/+rthxbCWoHOD3
CtP4ZSGgbCaMS0ffMuEqIbw+2g8kuGy5PgiuPN3alHY+HSs7Ms4WOVLrHjAiFivdR1iau3d+QAx2
ILsIQB5kBhFHjIhq7xyDSrxF6oU9rYEfSQoqWtqGlKGocZ1t1RHBXsdGu+xD7pPrVwaEhSxyl02r
AWFLTfMpoJyBz4SJRdGrg6c7vmXkGVVMph7Q80/GsnLeEk6vqjKqy/WF9d6FgAKGIahTvGtd6156
bfyEbWeCa7QXMNNfsyA0Xo2iBt1QFBq55HO2SPiO4FUtmhKcRxezRbhB5sJSa7WFZTTiJiCD+gYj
NPKPaoI8girnJg1T2pkq+egiJz2rTE9Jas9naclzpcxDy+3xkvQ15DFnBLXcLv7ApQwcQhcoTbtl
ZEJw7BskMLkX7EPkCNsODTNHdAd2vuUF/SoRPdSgrtXqW4/eeoRfeGpQNjotp0rHifGLmmKnhZ55
bFIQvu7YppfJwnUpQxggnYLPLvR23NNLN+hkEk+c4ZiZiRgrzTggATc/xrDCJqk0scxy2ICj4Vur
LAzTM6QHa6VxQKZe8pPbUqBh9B3H36KErE8lcL4l6nD2fxTI56BN1V5ljloTpVLc6bXBVwj0rdLd
dqlL51/36tN1zYyTkw7F7LlR4JpkqN1bigiFXrB9kIgg1mj3jceIOKyF4/msYU5pPJJsifVYI3nB
bXMoAUqcHVsU4EHQQU5ETvz1kyEol//8ENtUiZat68LgeIRck7//l1NFW0qtsOqB41FB4ogHsr0e
NYfRRQf/NcSgP/WiOsIdcZZV7ux03dSWwqm7raq9gMmToeZDLMFdlv3KMsFT71WvkqThlyi0mSn7
wxN8veEk69k3goYsNPcwkYY3FM0u4Wt1tupS8WB3oN77AsCYhsw3imX7QdoNF2Zs0h1l2wWp9YQL
Ewm+28lX+Isnu3MCMDx+uP/rS/JfbJm6cugs6ILrQb9A/PmSdJBwYkNRotgdwOC8GfKjR9bCKBPj
eH3hkIbfrdReOqf4Ip+Lc7vljAeosuryxzLuuBsP6RFoIrly21lv63pMc6Xd3PqYTQPs97tepvUR
yEDzbz5S67e1juaHNQcxsme6Dh/tn3//QZclviTgD2nSbHOzDl6Jel+PRc82MBGnA4ZCRzzrh5cI
xRxNdeugj4x223KS69HIoqPeluXa0u2tCk1n10co8mI7sXY6HZaL1iPDl3affVIVbcogL+bTVXlk
qjHSGBdbdAbVbUhaHOgzkn3YGOxlzLZ1NDNKNKwuBzhM7U75VYgYOcYTjzdg3wTS+XeHH/nbFiV1
y8B2qUwhsIs7v1yKrnPtHncO89cbXyPwr4ym7rFMiYim5O/WfR7bdy2APqB1ZFukNQ+sY7Wbyh3P
eHv95bXtkXXK3V6/dcxyPISWRsq4P1uq6RjsCpiK90Pl35o+wsyhYcYs6bmi89TAm8zferSxUcU8
y5EUkD4HopFNEKo9j4MNLXBQpEPIgDKXVbDGHfafjSNfD95ToCTKJFdGlQKFvkzFvQ90hBS0xkLB
jbcCMQtttIJMqvFniyQHm50aSyhFtOPnTi/jYvJ1R8RFeuOJO0cjdYI6t6m0LzBO4/a6oyBN8xkE
uFDLOu9nybynWuHaDneAhb3D9SXThmnd0QggDQmFKTAYuY6DPH9BFGZ6wUOa+uKbE8qszze+IHxc
SMleRVmUvBIbXaJaGI0jQAG8TKhfd23HsLLDbXtIdTReGYqT+xQ9Sun07v0EkC7Uo/vCcRiT9x2Y
Hjo+9xHczXWnEabnG0EISFbB8NTpd9SdwMsz+q0PXkQxwEJ78ZyMlNUzu/WSJgGBMKkiznoCzBsq
6xzVfvc4Knz9LaHS4ZjWJ1KNtn4d4beRhrVSjd5twAlVy5D9+mSGRM25OrDW67eIv1cx0tKTno/a
pqnk2rD68ujKcafwiF+GBtUqaD/bnPANpHAdGf7Mv6PC/ECzoivOqNVIS2tt/XUM0ED5DIgPemo4
JE6h8xckdlBkesc/tguiBpTwb68vUVF8MsKD/2m5zc4Z0u7OoMSlPeM0eyPz1Gre1M9d6/2w4vFZ
t6PqGQXQKcUH9GrH2l1nd8d5PlKVDUlANh9BH9NkL+r6U7Pt/geO4AuZn/Khzeo3Y6b32AHz7eZ6
c12/72oH4JTewA6Z359jDxryEG5CoxD3adEQVVDl6qIIWoq9yTuE88v1K/Zy1FpTZdzUrqbWjjNT
fGMcBWPbrzRZ5y/2QDyZxWjk1u5yojyHslsUVQgXsnFwRyRu8YoTEXkOk0XcNdWLTfyMrvk/o0nt
zdK7IFHVT5qm4lOV048lH4d527znttzHuzE2mDv6SI/yoWakzVZ1h2SuX8lkbmKMNqFhdT7VJL9R
BImmibch5I6NTjBZaZsngszjNaFSOhao+Ycipa1IbAB0EfmA0pKi0vZO47sLzeithWaWxTkwNX2L
bOh5VOU9gBny7B29f85qhJETN5fcG/QoD5WXqUsY8zhleOGW129l6Ujknm2JAgEYp2ngVDLySINs
HhMmCUttRV0XEXQ6stza8XBrNAPLs/ZESF03oYjJMoSG0R8Di8/hf/k/8/PvLebfjw1Sn1vsnKVp
p9v6r4W1j8ua/zIPxGcw3GusnkKDzzS51C9kW39EVAw7aeTuafaYL026m9iGCsZj9K1Wce3RvCpF
fi88UuLMVH3ZHJtxDaR3uLbL23nSqKRd33sWfozBK4tXyvtdWOstCHJ7e21TAcXMwE1j3khCLKN2
GOwYCgvrRiX97JMCJ7KX85k5GkIorxECBsKd1G0N8uh29GDi/PXBQfzebdClQe1hcG5Q6reDQx2X
jWdWnHrrYhoWRqPqwzS/hJMrQPmfx3kNG7yg2xkuzgwOM8zCkbTsDGkTbAYOvYwagc9qgD2XhBch
u72d6dbT9e+5hts+bcgmsZyNjLuYw4h7UXZ97uMSuUeKedHYxJrsNqJWiYBIXGl3LY46YrJqzwrO
aGi92wJYHyAN3BIowT9DT57tiHBckOLgLi3rDt8UGb6DQTJDEUybWodT9tfXyfovdmXF2cQWdHg4
pfw6njD0QDet+Tox/9U/xgDw/dgiuqRxG94nqL8W0qf2cAdxB2edMLYQ4sfYJ8O5CIuVq834DCPN
DxY/5ymU9CR623J20MKRn1T0Kjrje3AiuU1YaFZ9RHgCG7EPb6eIwPS28o6hIvI4waNKpi5yFnjs
Vlo/Ta5vPSHYczgirAhwRzsVUJoy+3bYvvphp2Ms++uLYdi/9/V01zXmEzjTKVOpX0pTI0F0SOYy
FV+FKTGa+cbXl7Kv//nVf/6Z3VXZoissW2wDl+qGCfAyalv7rspEdakNX2DkIj82jTQmxyGPmjTT
/M7kquzhX50HA7CiZX1JWVb31286CFQL4c1ErPnv5CirvVUB9mEUlO/KKw+Sxiq5w9WwJWzNODlJ
nyP3KZzTxJHrWICCVk7to9oMiYIUYGZRWL52zhRur5tsFuB81SbiuAJGE/dDzJK2j6NeQ7/VPida
D3VvQBQQ1HS1E/lUW7FCz4rFyjIhp8Cudtd94+qroirDdVq4lCODv+h90wJLavyYpp5l2BnMbae1
1bEZTmXrk47CdkEyhni/nhx8VJ2XcHc9VCBZiRYGMN8Vzpj6XvTpx1hG4yzRWqUVQpjOicfD9cXn
7IZwxBwu5aDrx5Su3TpnfVvV2H8fDRNPz0CysxkKd9vGkE67Am6zrSNcZqMyCG5uxruI4C8JVBaG
gwbh/tqkdxBPBiaDDcBh8UxSYsvMJsH4hnHFU9pX4c7XWxcpJO13FF/hrrILiDbX0YpO9hKx1dDf
iPjWhK5dcu6GhReW9Y9SjuTrqn5rtgmXJQrCcZ8aUXV7fel7yAVDilWgLnNYG2Mg0YpfTZmw0A9T
Ij4BCKIwpgKHTxDJlr6wD/QtqdBBdYHkLkp3nNyGHYKiJFgylx+O6f+m7Ex720a2rf2LCHCo4vBV
82xZnuJ8IZJOzHlmcfr170O533tP+wAdXBxAkJykjyWRVbX3XutZiD8p4vQj52bnHFkV6QVT2q3q
WCU7L224eRzLxUNQVQvd0ojMwR/i94MCZYFQ9t9vKOuflBOGn7Y9z3mlFI5D9/dr+YbO3VaOzmZ5
74qVpbnzhNKADHnhkyxTHrzHenDXQnOKZN0x9SKDpiouHHmTwzQ0zcN9ZRRz8cd8RUPei6O6q0p9
VbVuTqyZcZyU8eIOk3vrKvs16bzxe1kgCQuHBmIdHb2yjNNboUNbbaP1mAqOHAYuKqQeJgF2U3Q0
MMn9ocllzgvFP6a+tu0wIJiXEEtKarF/1n0+2W/oUxFkfnYM4fPRhP+sR4Pf6D/zZ9RlPbkQ6qgX
w0B4lc8t4FPbZXbxNsJGOQZT8b1z4+Fa5bp5U4FcGRmaDy8ySZ2d984w8pyzss2Pf//S5FxT/+N3
pylHgxr9GVWaJ8SXmjsHCpjbBmh25rw9B7W8J1HBjk5F3/4OwohWDKBABjc8CwJybfDpNejP6eVo
LUK7tiZjdIisqxaliE6nKdtOfj2u7u9ayZCQbh3rXgTJhSMNOWpdcEahuaU9wRc/f6uYKqoVNgfk
RMZocqcDC5XaGC4JS4kPnVW/WyQ/rMwJwgDNPfsyZSOIKlcL9lxeT13Qym8hMpulDgfE8UDYgCxW
kEG+I6FJttK+fq6lpZ4Om6xFNxh3NHjuz9L5mRYGf2gEmP/V2+FD9SRwIT5S4D9f91n6ALSUdRKO
jYldbnU/oOsgrY7gO9ltbfGzQpZ2Cuc5cl5rb5YcnV2j+WT+uTVRwDJdp/R2joVO/E/JT85C0d4b
x6643psd+IWgbMDNfvj3y+E+lPvn5eAA9L1rGOgr6/e5zn90pUqNibqFw2+JwgydL2iHS+dvrSrn
rD7PwVVTrknlJNHPOZvzJI9lzvv7Ws+btts1nsSv11h7H3sC10ET5Hs91TaU1OyCYOf+/Rc2/lsS
4tAv4kN2OBe7ttC/XMB1iyMhbuCrFJ0jXjzTvp9rzcf7M3O2smEUgV9a62/Ac/Q1mGFkw7jbLg2y
y0UdJxFp9lZzqeaH0WpR4beOubzFuuxe6dZkN7QTu7FOLnGVUS8hxgdgVI3XSk8piMySNNnUJqKO
eCKMF0fVAr6LzSS/ygG3yf1nU2t07HyuuxJj55LqgD8PY/Mzv0J9aiqmFgTTUauUTDGH3v/d2tUl
LEv30fV1cj+G6Rb55UETYfs2enWwArGQH0rVdZcgSrsLhzrOo5m1v7+6/7xzrHhLgDED+hS6hG4k
7uF+Uzooji29qo19xFJIbzGq3iBNLfvYI+C8rMLtMLedSikIC4gLxBikISy5b7wruXFgpu5TkSi4
WbQHFoGEAipoXK68LO1PzWA/DAHlIGdFYikdrXxP/a7HsxhfqVfkU4OldtXOUSP3qQk++xwPXKIZ
ct1hsqW4vK8LfNj9wQUsgD1svoOQHHE2nU9UQeYxOrdJ04GXCxBf72J0+FM/fnfy9JvS9bldGrPs
Z1U2wrLJuwdpV6uEZsMNDVl4S+PxD31L6+vtbjPtshjxzXwxRxC+98/1H9B4Tig50KskVQ9a11fv
VGhA6qbIvzjma2kEw6E2GmeHPojFMJBXs+zExrdtMsAs03nBlUKcfePuYc4la3+ujPXatI8g/nvR
bO6HjzANktv8KsWzHBIw+Y5VdiOkxsc3p70KCfPcshNvTf0T/aHCkl/fogSsRk8WaTkzfel8nWb6
djWVOWMLtJxMT8HewLdDmBRMRnm4vxSuV2x7vpZlE0XGSTjeL9mIdqN3CKvvD21ooenPnRdLepTR
ZVQdp6QytlSbzcNUBVAV5Yy9aer42neRS++AfGAn186xCJztNCUf91euBkaXnPqWQ4LZPJh9410c
KzUe+8DY98T2oIFasNyQCBT34gGjvmL+DEg46ev6XA8gPxMD7EQ9j8PKgrY61h4D4Qcve1u8RNLW
z7rbtnsNP9K/L1fmf1Wq8+foUnlRqrJsfS3fzYYaAmR+ynBwPpukkwhoepQrjkzhGfhNtsP9DeCF
wI7F0A/lDYM15yi95LCbN8+F8omRnm8Zx6t2TSa0/b1hFcujuA9pJxznXFHiFve+s/9bDhAwyyCY
IVnmxWjt/u/vSCLG1w0GfPzv6zvKtSLM+plv9bnN9q12rPN0raaQ/QuxDjtJ2uH+QAKeJpNGiCL3
Kl81DNLHEOLwuia4EM3YpB2sQZfvsiiOrt62K+mocP156Uti8tKnv8fQ1FzCn96aSbz/4a381znO
MXRbiLmJb+lYvr80rcN68vDv0kw22/idhO+SXbhzj4HtDxddsvZ7SRD8VeTbruuxPID7BS2qjKNW
OqTqJXzg/XA0VSRf84CAWGcsnAcGJmplakjMNYxxVuDlvDsj/tMRVMy/2z83bsOgmLVMQB7s3F/V
NgxR+4C2Q7wMMhAc3kiS6b1VYb9yKaVv3ZjP8MCdhiJ5mw3eDy2NxCVHObzq/Qbzru/Vj70TP9HJ
XUTMG8nzTdMrnUlMbI3Mj5EX2ZsOkvYNslOw9VNJ3ZMbRC8BfVgZzKMx3sfNIyGAh5JM4rMNpK3C
jhKaPnBOyFGrru2iPe2TZnkv4izVkj+BaXVugoxNdurGqt4OSJ7NurLPJsPL82B2wc7LsFIDkQea
ZjANKjgXy2Ek6NGIED2qbuXTiI2tAEJw0tlrwqSAhOThcM6r7NRHhnXJcjt5VIG/6RpNPrfzg5dU
C5B2SEHrn+P8izd2Oi6DOiy2bkFHJov5ze59IxmKBvOziY58jGhg6OHNmvp0m0mCN/hYgS50T6jQ
Oy5QvPyZRX9l6kEwhixND/H8kJtw/MNBnN0MD0Izt0pGQm02uTZbRqywe0C9tq1/dYGtnaDLRUt0
kbQku2oHaiIhZiAx12WfF89ZDyAQZbr2ExPSOu6Jopna6kS4gnfwaT5/PpRppu20MTuhFitWbSXq
a1n2zdYREcdfX9dJnR5R3o9WujL90iPnDONVJdKHKA5eWy9XJ1q7sqeUyxNSEhNQbJE0mVInOGh6
YJNVEObv+kBKi4kaayPxc71XtbhF7vQQwdBaacIj5al2f99n18VYLzqoixth1NVuUiN9A4xiNlNe
WcTe0zRLKFzQvK8q9YEBlWNx6Td3AWSbj/YWqC3/56gLdveWZFgJuXNF/JgmKoQEVMAyItegRFuy
M+xUvmld+6ojRVwMlVOt76oSumI4t/yE0szTgnSNpcu6BCK2jxEIntCzij1xIAeg18jqTHeVV/bl
XjP/XThDvu0eeqwjNw4A3aUtBceLaPgGOz49tU2qjrFtPBepW6yIQqoZBahqlw+En9RpN36HoMPl
5U6c0RLQkMytQDvK9mfSkUhdgAhbIBbNVy6zrN39AlE5eGCCAypD5ZtI6OETELf+0QKf3Hv9Y140
c8izKH4OIDuwD4/xM7TKYNHZ2veusqi8rKI6B0lzwxuJXIUwT2sduRGgKr2rGTMAvGT3+7i/ch3y
PiwdiFyB7/8I6Fo/Tl5TL9wwEAf0V9pTGnooybzxWwH+5d8XXlq1X1YvTlCWOVfQaLqF7bjzZPU/
yg40DmRJ4QaHE1DaK3abVRhI3oxsMw5NXfaTsz8olbsoQyOKsh+zw5Tk+bWYdDx8hQK0iZ+aOCpZ
D4vYCQJoaz2ht32ux8CvMHLTA2GKpt9K31Hb3HCdG0YJNlUirOcGRVYNNCiafD49wOLxSEf41BSH
GF63ddH5Rx8YxREOcL8TrfHmxyUBwkbvwyEt9Wdi9XYd1k7O76a5FlXfo76TR9sh8RIJxuc2jcWN
Ob0w2p2KhuxqxKSbWjTkogVhnkSBTeqcKfCbMZm171IgPXHBxYH/LH4wBcsZVfHXKitOLnbr/EwJ
AJkNdfVFNvEvHEwPEMT7G1CHEkZoJA826NWHFrdpL9JHV5ueMhEn+74K82eaJu42T41oNbHy4AuM
nqRCfWGFVrsj5PLZUVH1EHr0I7XGzh59Qdwe0QyhBSZgApAdlYQxVoToRaGMv82cB3x+LgQg3dwE
Td4uvdVgFP7vDoZMltb5d3esXnzxctdnsFoA2Ax5y3NbLVJOSINXwOqxaaHKuWrIVAW9li/aTZnV
jiEcm3+/5tyvJ7H5krOZ1rNrOlx2X4VJQUGSVkGQy7L30mcli/fK94d9Mwf0kGsJFwsNF59gsPEY
cYMNHQ44ttujVxkFzYhEwmxryfLpgvyApsbdOE3SPMssOPeWt58Mo3wralIC2zoxHrW5X5iGrn2q
WHBWneP8sIfMPZoYe7eGiJgQJD0ml0bOHsFiNipXclPRw9oVwsh2lVEf/YHe6ud0sgTPU0MGPSjK
yCQzsucQUeOTkRvrwVXyFUCJva1N4yOt6G6maaG9TnS3Ca6vQFnMk3ExDOfJRObjTWF/JG89vPW1
B+YlNaYfma645vrkpZYRmiQ3ntWUaqz3hVvN2Tuls6cVB0wHau1jrCX+o6ppeOuGcambKCFSQO9e
ipgLxKuH6nwv9HhoDgwWeDAKG8BL1z2nsRZehys5pPJYs5qDQCprdiZexr4Y/zD8+K8uHV84a7xt
Is0wbOu/Shiv7oMATDTsKMxPJJxGzTZo9HidDK14VKr51QJLW1t54t0PB41DLpslYIAuwGH4W93q
wUv5KtsHFr8hzJDvGWlm20BM9WnS8jlM0LnSayN3CLjUH6wlHES/tldtF8LVLCkFdD2PLObT63+u
kQZ7iabIYmNC/T1yTNhB4QhndX5wSW3b9/oAk8fM4ker8eLHeoySE2qJh/vfuP+o7AamL8w9F6k9
kzesOF/mpGFuQTjlVzYBa+/1zl/3V6Phn0bEjFsPdgDVV21dKvGkQE62o3W16m/9/PVzj2qPo1e4
B/kg6wec/BTzyFHv6tQvOlX0hxG8MCE2Qnfr54gmJ9bbPbbhbaSp7gjCEXFzEgIkjmiXxMkw7awh
YdduNecVecGvuHfqj9hfEDcAJzP2FGwAR+IxTezXWEScZ9HV8neanWnn1lYWrr1K1bXuGfWVxDlQ
NZJ72nnWNWsqZg6MSvZ5NYFM7dqKK4+B6f3sG6AvE2ZM39YAqYG4fb6jSX0p8Y+saG9UtDs79zGO
LDKxHHp4bLpH/hAJhh+gr1TC39dptMc3Y70lSfWcm/FHpKJrgBzpr7xJrjkN+s9uMe55PAWJf7P0
wtp6Ul9raRNu7uN234Z+QLDGMTSgD7q9iyoS0N1a82xvK2RTkSLTjT/LWGErtOU3GjdylXf6UiWw
TMwaXIOgFQp2Soo9eqRkzTKL3VrhM0dR9C7dpL/2Y/ug9SpZ1219IkKA46q7zbgUj2mi28cJUOFT
qDu/9U48okjH/eyCTiU8YRt5wiTDXhm7cHTKfVvKZF/Bv0fD6W88FTUYHifvrXfm8VTHeRBCHUKJ
Ns4e4pAllsAwmmuNpGghxufQpXZx1uIG/onmqBezbKxFkwLcbu3wkQb6sO+bTCHj05MX24uDk5m5
QPvmly4tM9MAiWVCGQXJ7wMQsY2/Hyxd6fuy4EQwnxggl2PXdYry8yVscWoYMy5oDAILrbRkhVui
fkC1ZGyBPQ+Y2FEPdWVP9zp61CMauB4zv0vgtfXFHaPm81muY/40wqRb3/8Ulkt9qe0837Tztlrp
9jnxhfgWk0a86nQruQSjZew0MEPHrpXFptEz8Rhp5L/4QLreapjL4AJK+ToZ3tXVkDzn9Gu3Qin/
7Hf7qEiaVydWJ89S5U/b6QJYHJ566FRsn5AHZ6s2G4qfOEUWhkNhGqSYbD2oJ0dGZqiZ6J+/5rAI
46H+5evZGgZS8BxoYXJrBPtS39fHLGASOJZeBO9Xu9EZ3No19l3ftyDbFc60Rrtyarvaea6BJz3b
xFrcjETWt5TPejfU6PjuL32PM6gRe2JB76/aKeLBy2C6KVAZT/eHmPAETETl+f7Kwxy1MTRbrqKq
elL+lB502NNw9oxqLdqyv8ShRr03P4wVauapNNXBK4WzC6Nm2lK4Vc/dUB0iZn455OwcHm+pTp9P
lUnH3+Fk6dBe3ReVRpqOexxZb170Wur7CrwpN0LPsbgYwDGV+lHMh+E2m/RjOeTQu1xNzgyv2ENc
NzkIbCefTMdGu4SWrm+KKqNaTCL3fH+gczDEFdkfbvrDy8gMUnH1gefgquPXffczDfkvyi0/GnYa
Wjp4ib1xmRA8XtQ0TBcC63t4qEZrdutuPrcJ4DWn2oToiobegYuCLKstx6d7eh9RUDU9e1EeoVBF
JD9RGNQpDa5aEFfLuGB8sXKyfbVUMYxkQvoyqUmuYwE3GmjLRzU5P0TVcKHAM1nkLceMaQjQ93JL
miF3aKKFLyONb8vQrsZEqBDHPhQN8bvEwBdjx8r85EH1jjoMCS5jPcUvrZE6Enl08syJhLGiY5RD
WB1X0CAWASTFhV6iBHcYLVkMDGDLAZlz/Rt8c2qhV7YzZ9Uo6xAHdr/OB+mw0tW7LtWfykj9RTrT
Lm7dZudZ9ogRuYw2DWE0Cw2CBTXRjwl/f1U7hGoKe2EaRb/2pn02gm+fop72NrQUxxKo2Mj+KM95
ak1bfJM/5GiYDM1ze4/pDmPp5APgkiD8wYjg4K5XbqpYpyu6OkNX/KYEpGgpkxwEd/XmxSbtryZ8
EMXwQ08Z+WpJcOw4Li7SnjMZ1k6eaEgX0xcrcNKtj3o15791jEbtijCPy78qfrXDoB90igCos1az
HhVldmvNfvjKw0qGDcED27H1ztakpys3saI1njoACJoyVqXhM8W/4ZFki2x8TtvMjEGrk8pXFlZ5
SVnjF8Dxsc7r4kX36K4DJZg2PTqbldmsE4OuI1mBSA5bEg2C4TiI7kdWoSm3Hflmj/CcMWk+xmH7
m3vwp+xIq3zoLSRT1rhBdJjMNYdY6FoN1dInpdpOkcUisyB+HQoMZJz1kKC6B4zTrizXPxBKc1JB
FZ+LHLPgODqvEXgOmdN0qNkQV43szmqOzEMo0Z3oYqRYOjoLsl2bN2sjTI9lzVS/KcnzEeCAltog
5dyeaW3/yYkmd99N7I/jb7sZjkndbXwJU7MN6w8joNCm9XTyk9hf+YDDFrZw1yUc/8Pk4YQNYc12
rQWxAAy/LtQjHzxbm9HqhKixq/j9EWvnwqscaHbmAEraYMjh8I2uKrTd8OHVUrQWxVXPqBES4Pe2
ARLvFTASPJ/IzBCtlh8fx/ylN8PxkNpme1QQViE3Trw3YjR7A7++Yja3DHzvu9d+uA6Q6CLVb7kb
E2EV2z9a5VYM+UNzyXJvzaPTaGfbJBzQpIwQixNBFz1axe+ITv4aYKSk/cXlgEaY5cc1oiVAczRO
TcgJQtd+D3H5DELsRz7oq1IRmeFZE9lmV+qLHXdYThaPSYpn4uxtvfhmBZ1Ykve5ASYxrxf4SAsK
SXhtSPxu8VSBOioVf70lJLHrcPYw15q4F5VU4xYr3BZeNzrStg42AS3yTUs3m6ATNKu1A5khbaxu
X+TfXJeYkMRhxczl2D8lMPjCTGm7wDdXfKUk4U3AnZuS0U/mbqyufej85KP3wLF1NchZY4j29ogl
teHosHQUgtYR+2ORmjtOQFxlikQN08z55SoEfqN1hjSfroQ+HfoazEjRkM1XW9bVZX42d/vYb9f2
kOvr1nG/hRi5SDx1DlUWPEBlJbStL8F8dP02o225yWzPX06NXy3HpNoP1FDL3tcPoiq/TzHGIRvI
nlmx3JtP5EZ+SCXULp3Kb6U+n/RwPHHm1Y8BgkgWzZpiT8X00Ii+8Br/xcwmYF6uvoosdB9pf6jG
lDizkoESaXbIEclV9UGdYldFyLDF5bSYUzjdVjFUo2WJCztcWAHnXUf/iCG/CFFCjwDuMQl7Z6l0
NQy4sOAKvrkxgYGV129EUQY7szLrtZ98awSyzWRivfabo8iNfls4pVwnAHih2jX2rrMQ3NX1pSlh
TWigzJd0CutjP5qAPmgw1UAmpxoX4xDjVygSvBFghboVIBhASmX14TuVt1WUSMt8hHxV9d3ZqOx9
FYfAmo2nwM+SBXa0jySITzklG6G9Sz2vh70qoTP2/i4Q7iuRvuxDpJ4uk7DS1v6MlG2ZLhAuQaAk
Zh3yoqsfhbSYgcOoXgqwIXPhu8rAgzBMFT5rkV4tlcehzWxegenab7LTVkNPTkwwJsE2HdJZAFQ8
qor+rOlug8yGMeZEv6cBPuZQGyCDMkh0udY/eGH50RbxQ9w0PZ1dfABxsiE9/TVXoPdanxyFvOBM
QYTeJumJhKgyq9oMmmJ2q8h96z1iyYNhGxfBz2hMz1iRHkN/vCauuHKGeHba2WPTyxfJGqhaKyO3
Nzj0OUJJ1Qf4wbwfBlE4S8/6ZgTx2tCCXUcsadnwHvvIedEKRh4WGw9TE49bEmChIe2/ZO7aOxIX
fkVVu5ZVovYmOtK2atK96/mH3JZPYYAP1R0c2mSByTLLMhhlB77Sm11YTyhq9VPok/eN/TvBzFRg
DzJqQZ+VgLWmfVROC2vno4nIXRdqPLPeyxsU2wKUb77oTSwvdiXVvrAkoK/oTYcvMwYxXulym3Vh
vnCamMg5/9jjxDLaLUc1047ncVvWL6t0xJEeItjLjO8hLIMFUS+RrnfLtgtq3isZrllPQIyoKm8Z
VQiU9eg350u5Rhf3YHIQbid+7VZ8OA6nU/oHIPwYYa9Ghud1VnOxyfGniRZWJWrY2ZC2l6NWGazH
nbUJKQX547Ei/dNMxx0L1raaZjKSCw+ucQAbF3JT+IDDJnpuO6wW4PgzZ8t2zYmLncdEdLMqV5Vt
voK4eQdz2AClp30Z6zAe4uY9czlwSNWWK4NWZg7wLrB6mtS9YrmYIK/kIRs10cKAaXbl4A1LCINE
M5XeuyM6pNRqWjvuSG8gM5gWGUTHBnglyiYg2xRMlgKwbY7NHNaAJa0ogo8ZW6fHy3GCtdYxDFiz
RhMAauCc1lOCCYfUvnAatU6BCE6UnvDPUZNEkLMxwdCH6yk8bJY0BQyaQwPblyVNel+I1wbQNLj4
+8/PJVSssxb4b8J+9Y+pCL5zywKjkzWIwbpcGMAkFiKexYmWs0U052zEDkI3Xk+TFT/JR4J1rKMR
/bbksYkcwgHc+uApjqyBP1lbBvMoIRiE0QcMD71VvSF9Q9Nh849DYE0MNz3cIiNtFJc9Ry/+ClEn
LRzKsIXTQWCk54yd/Gjq3e+6I2PDDNw1SGCayPE6qGyxFJX8BkK5WTn68Db5mgVn0In2ZUITrM70
J4n5sHMNDFk+1F0yPUnqIjMprGCHGUUHSQiUo0io0YO+VCtScgwAuCjI+CcADs21Wuv9tGgiUHlC
dfWGtHBnEyOFDujabXqnaXCLlPscOvli0Iq/fAwdQcM1aqTzlD6eWkD4xm5qpE1Vy7knTNoPpRmI
OiZtC5mESGz3uS3z4IElGBKZ/X3GN1j4CtejzuCoStL2qdVrHZ8E+KT7y2L+2R1smO+LSA8fQaOb
z4PdIvzt7T9ImZyvkgXbc3TTdJDkusJA/v5FlaHV6Mx8LOTc0bP/o4PLmVhg8hk75of7ZC/t6uRG
7DSyg3BdNm18SkA377C+8O4Q4daRHR3u03bNsVeaZ1xMmnQb1sDiKW1AeysNSAiMVWvjhrI51BZv
3JylzPeXlf//RxG9d/LTxDhG2vBcFpp3CYG7kZ9sRCRhzD4OZRNqk/eOwb2xKMpqAuZirlLLDZ7k
MGdi69D5wnkIRNf6sZhqzH+pHu+hO9rXhM3HVVm5DVH2L9Ihax4vEEn09TBjOMZavNf3wQn2lXJL
CKXYD21MSmFSm7tSau9MmAjcVeV7WElJh7r/5pRdcUZz/PeDk4/nqLXsP0gHjK8dTYdBENo3TJA2
QSzGVwE2IWs13QiSa0vceaVvocL3ALKiu1r0rXS3QDOwWFv1RQNbu+qZCM1WebSiUwXhrNNSjmD2
jqnnH+xrxlfvPsZqRCjcr6YH8Nr+arBOUB56JATTiEoiMpJQJOR0yt6kA1iz08fiEMAYd7lD1AH6
5/ZTmABxbyk7nRo2wZz9pxHZV20Cv5KLM5IqDIUtbKEvVzMTLNsJcWDQ4GUoyKBJXLq8JcLDx0no
TP2z3jd/6YZzSNL6CvjQOlt6ZC2ntP+jc9XUvxodHYGaXng4+4RhO8L8Mq7rfD8MxqFiE9EQPen1
cOn4HnpVbNp2RpPUU3eog+ASdHpzRDknjoGR2hsvDQVpXlBfdBazFN7HKot0fx0przlXORLIefpi
ZnazN4XxXbYE9jBeDtf3fL/P0QyREw2CsAT4GbAY9PGN31kvzsRZ6f4y1YxX1+mzWVwdbFgVcIpN
swXBL91NZ9lvf0uOEZhKG74EZGicxh38SC2fM+hgcCzcJKCh6mJD0yFUEl3daevGQVgz/13qiJ7D
WO6um74r17WGkVZkHnFOTvjTUx1MGiwN2yklV6CQGuEZUs3IADK7yorMuGqkHfYJYUL4757HRHkk
k/OQqYRIsQwjlqweZaY9mnGGZan1+Vw/ZXCB6T7ZbLuz9AoLWUzfc13U5YhJ725tBph6RH9kHEc3
hVvXRGenn+jj4jaDd9oiojCMZ9dWN4E29jKOhfHM0QfpzpiRYzK6KzgiPqw1V99In7lg5jOv9Hs5
rjWd+ACfUoCaFHzPZICVq4ZaPkU4Itq0Fg8ZoG4V1C9GgeWOYso7xUlswMivfSqmlomi1M5uE4YP
wPXU5nNRnlwrJMRYc66h561cO7LA4AtyUzil5E77O61jsfdNw72CK4sOgB245thsl4k3ggdqWppQ
wuqb8xRAe5oT/Bq3zE/EAv39LDzBLjxNFowl4gUyZv8Mvk++XU7noYDGEVkRcwtFpAp1wU0ERn7b
3B8RZhU3L4FG1McAX9o87ncg9LJt6bXfR+wwD6IbtZUKpTgAn5GHKg+BHFbWXgRcWdNwZiQvdx3J
CqxoHtHmZgRNeJb2aWDjN66Xu3trdLGkNSLdamPfLtxIBuvYdLE/6q75QsBYQMO+yrbgJpJ5JEz4
7g2j/HRjslszucA6HCG2+7zp5meaGB/HSi929x8ZWotK2+lfAV1/m8pCbEqvA1lU6MW5raviTIxw
QrWOG4/kd5NjvJ6DvvDRYWo4F0BNTtiwR9leq/mhz9zDJ+zL9yN69n3SnwkFaB/TVL5G1ZNMxoCj
Z0Vf1IvgC4+9NV4IZiPFLmMqlpTeEdugARWLh1ED8FrYVYIZX+gY2XhQQMARUo7X+ytdcvrzZxVn
CEyK6/vCGMi/3J+xc9j7wtefCB1D4ed7zwnzxtUgVQgp2H437wal+mlsOP93TuasdYICTnpSWcc+
t9MjPkT/rFmNWJpOYfzEuzEmqw4IY1FYyTXD839rrFzjhCymB7dRoJBTrCH+mWlDc8QfCWK1bYE3
dhn8SwEMYk/bflvNPgzTtUEqQPqcOPzW9UpULRPUOAYqOhmkiHiTHK7S7HRAaux3uGiCB7/77gTT
eIgk+ikaCpz47q9xChTEEKhfd/975pVoi61EnuvCwtUgOnlhf8UTnFIB2k5trxuhX7EMjYc7xa0j
C+u+98uKdI8OQe1tlNR5dfqYW+Ll888QpHwP7jKljGQlG1r2KuWoTS8rkptezAR2/l09iOxxGK/p
bJAFo4+b15a0NOeXyZiHZ9T26YqYZcIrM709p3Q/ReMYzx2hKiSS/R5lxsI0jzna4VftR2NIbdNs
VNNof/k5RfDYeQ8lMkayeZpq4w8QrOJ5ulZHw3iySvHbcBUtb255zd8hp6Vv04/1Y+Gk5YMGGXUc
b//7U80lDqVkKa5+0j4QZHzjFI4bY5/ffUwJWFBfhOWW4C8SA4rBW6KTe/f45r+BIyJyRZffmamH
4EueEpmRjhiXw00fh2gdGa3a+PoYr2sSBNnMZolr0xaAXzNtmxMd76cTQolJDS7uw673N7bvqc/7
zh8w31vlQO9xvgOLDp81jVZv8SlsbqkKDgxnTlnlYJCoXLg2fpFTKqH5FP3IEcPVaJXn2XCGgjEU
W0PyQQ6j+p7jFYLF7M1UMB6c/3nmCbDpQdOBewty80y6RbBl1ApSnLoeQV1bI2WCQ2yexvLJ981g
N2jxNeP+PhXzQ2JiSzHdchPXLf1ndvLn0tOAzKGNhM/HCAYTvR0zV2Q+8IEvazl0rnsdNfvDa0F/
+UHRnxgIqzViZ4Ij55f3P2j89tmFo7NLwbUCIQmN5OTCDKjDUTvjLoFem3HEkXdaGuVhuNVQjaUj
erypDNVL47vNsjSs5uFz/4Ocpe/+801VSRVCRwX0aCMKOJPcwzu9PzXVKwXVOp1i66SnMiC5z/vl
doG1/xQPtVCmFi5u3kCVxs/5iZ5YhDL4sljlLnrVwFYvba3Q18hyqzSy2Wc3RE9DYlpYdEGXWm9z
MsuDCdpKBoxIL4ufGJBweOg6vbc4rsuH4qMWv8IewXgbdcYurrl5usmjHueEv8b8e+5yb3p2RCjo
IcVlsiHFdjrj4DTXemsG60ZVGFz1mrbFfPAKVTyshrihceYku0j5wMJ9pgOAvt1jJpSL5ml88Ul7
INIgP9jc5dhR/vfp6NERq3Tn26ei9S5u7TNBqhqKBlbqplE7eV/NGt0LaWW6HixYWW9HZBeLu6bp
Lvdr/h9X57XcuLJt2S9CBLx5pfdGXvWCKJW04RI24b++B8DqW7f74TAIqo62RIGZudaac0zFGK5m
8bskdeWNec24H2p29P4oA0XeLA33PNiReC0sk0JXy/WOpVslkzergwVKyilm4DI1Gu1wI01a89p0
Ppr9/wnIpk2LhI7g4QHIrYrJAmIualSlqMJnjL7xAhGTd7LnozgHee2Y4oy0C88/YhhYuAXpEmKy
xYeEFLImlpwmMWw9LP7/zP618+mT9NAmLop9l36nylI+Xwq7plORmKhER6EpiwRo19b2GZ8gqHJI
4LSyQ6AlP7OREevTX0tjrjv9UY0Iim917aQ51J6mB0JiOsxJgn2fbK6k11+HAfqRY7d4H+WUBy6n
gKHpMqqc/u5pY7srkMdrQqQfpab+F/VIcx+3B30rqnNLkPFQCQakmks2oP3MmMTxSaTIiZnloK5F
lXUg4Y0BiqucfdJ6MV/kw69aKGy4nsbxtnM3s1c8FxK2YBomj8vO7KpdpJs0LohffB7y9svrK/dd
A0mTco47zA/J9GyIWhKTQuMMUia+eX7wA9d4+AjYQLmLG31rFcXw4UTYNEmCRVDAv8LD/5Xr5zDO
o3OpJeuH1bFFg0rAY0m7xWfjomw29x6UuI2KF+c1GOrXcKR1jIwcDYEdlNe47PY5bCwmTmnyhpBn
aeqNd6+xHe9GvR23RR5GLz4EGxYD+1TVqXkJNC9ELRneSyGKfTWALjZj7VzYtXYWSK7P82Wc8bfo
RPkbMWN2zaImg2pacFo2aFvPl/MXFHkvZ5IHCby7obPJGgqG9M/YLKWW6l9j3/9UGBZnUBQGnDeX
0ukpTvvywgHNWDAgjaFJTiJGQEXlupS2geeXwLaCDLxFPdgq+Bdp8JMP47pMOgPhA7wf5ZJndrbh
FMdcsgKEmTnhQhLofeCDep3rJ04Fcq2ag7b0lSS/oC4zt76jc8qXebsPuhxLD/Er57wp6m0eqB0B
whEBUUrvbBKt/zPyKTtzLB6XSU1+Ru6FV41P1GsbCY2Jhk57FOA7drH4JSyUdJWCqkVJPCFTUjtd
NZnK5XQ4m79q1ZLs3ipVNg12iTVgt3Y62YPWtHztTYns74yh+kXzK/2NUdnKTKv+ucr7Zleh9F5M
RIAj+VjaEc0deE+ZHOar+XWnT4wSPgT/xPr31EW/Eazmf1WrvwPbUw/2ULvEstTDwhNOcJwfnOlZ
TmCtvZyfRhDb/7/vP3+P0pM/StdB45msjLOpsUgUf9XnZsYuiGW3TLAMw6l8qEcH2pvSdu1r6iTE
i4N+mQf39chUQKmDtRs51d2fHizie0naAgKW5uVTHMY04WX45ecE/YjGWBOPJTbqBDkI0uLvw3zJ
0bEjYE3vaQv4xoWsqnudElAJQ4tUrbpQjtCSgrVFSvuW3dl4RdwdUMHma0fx0jPHsvwSm3a3BHGR
khBaxpipG2tN54u0ENMYfiWOveezM7xaabHD69EAk9MM2v1pgUDct79dEOnSqet3C/hEkA7ljowf
MsAmA5ilpq+JWnpHett3BovhaXbQ8ynYMqXj3te04VLFwXgBPj1cTCKJ9k3p3ab/ZcK+2YnRH/LA
V94aTb6ZkadcXYzh5ypIf/uIpxhv29+mGf9XJUn4mqAa2NSlrR2MduM5Tv/qtDfTjIr3DArSJSSf
k7d2raJk/Skk5cLkhR9d/WpbibrxyXjcO1bZLLGKSyBMnfdiNaJbpyJBMTEpBQ3NE7uBiAjQZwTC
TRVxWBYUTAE916RIwblNg81OLz5MsMXberKvCynB3CShu54deSNu6uPQMdRgIJe+GGnfLwIi5Ca/
OCOT3kr/1FO6KKCI11qx/hRh9R6KhKIImweFZBfQgUrL5wBG2BMbAnreslO3uDyjX8D0Zpf0/DLq
cxzSxH0pvtW+kg300fWdcqW1bL4+3PEafaY94y1z7+bRUwaw4+op29m7ialupQlf3hy0YQd6juD7
AhgN9Ej9Jzv08jfkyC17rUlNFWXhJx8LwnJJ9WE9r72FnTPVqLo+waddZHRTE/k7HLqd25Xqm1rT
KiCKsVwGRfFfYCnqNW94B+ZnYJeIy8O1cKXY5rVCpQpPplBiLWFlhS/6WyreijrA+WYwg+bNK3V6
1Em9i3PlrBl5eDXiPn2hP08hAPm/9RoOmGj2D0nDN3PTQGHOXAY7y8JOF9dQeCpWZBEY4dbU8fQ3
lhZvkwplgjV5zmptNWXFnohxE1uGoL+5V0HcamFLq0Fs4r4+TIxG0r6IUKn7sT2yPIdvukOnOzLA
bc1fLWr1q8ut7BQwz3Gn4zrDOJV8PKIVHJXZXuJRH3lhX28TvjVdhUhbz3pDZXhixBc9D3ihV7Gd
p3uU75MZPsMmug0JUti6HQGCiCv89VAQtDy4VrPLcMG/9nTrNEq+L+hxmEOzIb2q6nDukWNu0PqN
+zzv7ENQcGjLXX2TEV261UezOBdOb657tsJn3wvdBZ3jjzgJiwux6iQBTveDMt0POB+xw0TY12AN
kAVHJThRkPXEUW41Fp0hqmNqONlD3ub/Y3vp7t/pbj7iET9xbGc0s0wQ+JVxj2O2C6JsqTcJ2X0B
vKaobc0n3VdQVOfJi+OSV5BHXrUF5E2tLbJch+ph5buyr39X0qtePK8RO5M1bUuVvwuZjhHUnXIe
0rLiJ+RPFjc/FQnQCz31g61ZyGzTk/UA0CcW36m1clO0tZGZ/pborlae56WnESTGJQEptbTIm3r/
u2Gr7hnpo3K1h4ziviyp96PEfs5Gw38OPO0lZbs+N4HSnvPcVIgUPYEE7t+VrEpPtg1+p/Qr9Q0X
xqrWmreZpC39tFvZpOwMRqo9E1r81EjLfXHi9hSljngjSoUVQGpPYdncrcnNINKeSC9jWJc4tl5a
p1m6XpsfW+pb1LMVKtm8VqBDZbo4BiZqZcWKrbNmE6IcJSoer4mtRrLhLq+6bcdMp6RVRJ8LTmJt
RQMeq6zYzJfGTExsO3P1ldtFf8Y4EUDnN2zUkjlxdbALuVdHbw0ruDz3Zd2sWFuBfEy6fv4m3Vap
GmCHGZ0wCw79ZjbLt0nyx4FtaMVQ1eLB4JMJgpBcQN4w3EMPYHgqjO/UbVuaZ6N6KrS63Y9R9dI3
l7hAZ4c3+UITV+6Dnvx0LsL51bG5EDJkv9IQiAHgke4aeGZ4hpBdvI0sv4pg3bCLJlonBflJxiCt
d80D1WuWLqEfbo9qPB5PZZuqq0Yn7kuYibeZMtcspoctyPpRN96xCmCqyxxlE9sVo/GW31brkMvG
evSN/AlxY3IO0K4+zQ98ClQsU4Tp+M3QPnkX9Gs+/hB7PW8JrV1kd1mpYO5NZRWZ7OSEGyUDIBe+
e1fKP9UArEVWdr3TNafHAdDuJSSY32oEqKE1AO9yMmTKxllpfmCGOKUXN/Z6vsRKd+gldJbG6DC1
zY62Xg9uqdA3DUbMZ836a8yQKlP12aGcq3F1YcQgMqM7jxVqy6EMvdXsvIvs1DrUM8Ld6trkDOGj
XCic0PelZ8VPQZeJw+PHQr9C+mucQzlxq2gZTmr6gtty5VZEBz9opVRsCa3N6ZOdDmlykjBK1Q51
1ohdmKMpWYtOk5wfT00lSc5CA2ntdyy3ZcT4PIhS/eEXYqltSDAuXHN/1+jrhUtjrOin6JWyricP
JBSJ5gyZed9M9P35wYs1ZW3xwy//vVaDgTmLItxUKi1UmusMAVowbysr6s2Vng7VxmJfXbGg1xxs
4vKY9nq1olP+VdRGeJqjDlpTFgemDiQ/TKO9TGs6XIJhuc3JUWHsP3wYsYFiIorJ+DPC7FSRo0bb
kUq/NyoIQGb4H3MQn1OFr+gsZf6LKRW9WSYDmRCzP2rUXfSeYZCv5staG5Md0H9/QeZTtTGarsU1
1xAiUBXVAaUI6/rQZveii/1DHuukhVZB+0VVvR4T3f7APCU3xHtViywkDsmaituOG/F/PUi9vaUa
U/5Rqn9Ebfo/avyni/onyQ51aKpkVbAoHyONEwzQNuIATdjMJDd7m7Ef2J/7PNqpKlwu0ooeiG8X
+fozmX04kBCsYiFF1kN4FuIOAsKnZur8AAXxrsqJOi2G10TyIz/am3ZiRrf5kNlYH5ZwxK22qvra
MQpm9wuO7nTWd+yOfLn5+u/TAm5jAjnyHLj5WY6DemlyrVkkg/QOUaMyOgD0gGEtAAyHD4fuImjz
a1bKrQas+yAlVd9c4paDis6rU5ITw67nsBo8PtgnmCbyinOaLI6xNf9j/IAyjjSfU9+U0Smp/C83
q6hIGzmsK0czF8mO9AP9p/TcZ0dRx9faLLa52vzMfz7J8ejJRStpTx3X6b6+ewWrbLgy+hhdV6HY
R8eT9ZcG93Uhg1i8wznTuVGc5NCRCrGKHUYv09QhIdbgpqf6sZU6xQE6uCUeA3Dlbt2iKXThu6TU
VdLNj3PvlyQGBjEKv61Ad3+SGRN3KwnCzxHz2DItDfPowzV8rj3qSzuQd7Xww1PaBu8av8cbx3WG
uvjT5iuVpOU+T9+ErzaQr2CzueJP6Hrxty/AmA6J8h4ZBP2aiAZQulrlBbKwbcvoZQaMdqX5FTn9
ACEYnVOSF9ZxLGGpkeznXzLfJdlosNqnTBQW5N+xfYtVOpp1ljHNEIZYo9Irj46D93w6B877WWW9
lrXWvWqq+kdJvenUEFHMtmfgHCR1DN/M0kmk6kr9GUU3nfiyy7bSzLakQXsnU9TMwRxvirJA+rVs
xw6l8PTi/OVAs9xTTutjYY41dJX/Sa6Zn+UodBy3ARBWWor4RtKZKoVy6HQ2bCqK6RETGD2X6VW7
C93NKJu3RPfLM5FkGK96NhW7IiN4vpy/MKh62S+kXZZnWVreIXfFev7qv3+SdAxzq1557aCT3Qag
eHslQySaoYK6za+5Rt+c+TNuYTgQAqPis43VgPTNYmxO3SS2n5+lNdFSTk3ohMegIHfd5iQF9kBl
ICrORCSCdAtNZsAw/lVAv93LkDZ80SvfzFdQ70WFgyk1IdrKssOj4unp6d8DJsgKSbvzPTccg1Sd
IJZQdUlxHXJDP3YOWcHWYDfJux4azbXj2LCqXXiu82pi5RKie47mnRy4fSsj4sACbpIwjL9nw1wm
Y2MfJaBowXyByYOusZ33oaaxklMndHS2zRlrlFjbRhM+0yPbZwB6TzMILxzqHscYWeBzZIqHSEi+
12Hv7lr9UJupvrRY1D97xbzlfTbyS7yzphwCB/X/QL3yHHks1N1Ab71Xm99BbtW7JPf1vdO0+87S
HaLzcusgE1hqoceIQh1qUr1kXX26gcD+rNqr0S7A6CtjcXcbXP6TewDHKL6qDtKq08fnTvNI2FKA
p3GuC84xe+/NUnjPRWf4e4M4oPUsfhmpfhaGzQTjb++XGn7dGMz50G45dI56Ajv9Uh5jDxtg43dw
hgm7jAuju2oD0nnPgZg3751zA1zvXNw2Rv5HaRXvWNjusQGlt6CDah2ZLn8JWQ5MTLgqCATCLGKW
Vy367UdVfxsSz1vi2juoU9u0GvxijcmLsWHDUECDlPWl5PyKZZf/0N3+r8GE/craGG9KC6Mj7f/m
rJhrQkgXkY4a/UE/H22avKgBOP1M++hQh8yDwz/FcO29au/M/F+p5qR0ABUzRHfppk7GnD7RIchq
DOl8BhaBii3uj1OlUHxog9kvrTwihLNrto9hdyPa6Jgbhyat7Ld6gImFkMcj4Uk/gtey9ihKmYHT
HTuystFdTwGSSh2W8fRf83M26CGlgZ1MqRfza7H1h32yh3yVhheJLmXZDS0cP6KigVGU64pvuwli
y3qZus17pD9Y0KfLaPCTsxVz5jPkZqgRPeCCLRDeTrpFOp7mU6cDJZi+6pK9eSQztJkSi7XnHIe9
V3vRh4eBbh/3qNsYQeiHCPPsyiIYIrGd5NXrunRrlmmxZzhp30nyGYmhBHJjB+YO+om2FG3nrqPK
VZI1GXjXrlWsddcY78rksfamh/lZ6xKFJ4ApnRjivSHdGO/SsZNbaRkBtmg/+FSyMFtnwjr5NI7O
JGWC3AQi/kmyNH5iVdGPdetFryo0c2yZ2mGWOTw816qjDzu2NYOjWzzc2lC5Me1R3vRq+OzTxH+t
/JhxRNAsdBuXnWfz4RFF9rfQizzcjP8O1HPPUcmifosf5lW6wxTwI5VuT175HW6EW6nRgnFvR+RH
wIFiGv7Nz1q7/NW4DK7mdt3oaMHFVo+9rVxm1AGTlUU8huOCY4F1KpJ+j7ejWjVTbFcISip0tOxe
a6q2r6fZM/1hEKtj9trYuF6QCfzqSuKwKl8btzO0K3ZqSIHaiLU/y0AL9SrORzPuNdgXROwRh3Br
tIpk9Zr1MlDKHBFlMJanKFOPbumjqbQgD+6q2GNdLqrklNXc1EWt7+w29Q+SQrzE0YTdiq+lSJZO
RSkvhV8ZDfWQP7IiECiZIGo5uBIQde024VYoKBnZOF9czQfDPAMOI9cYl85jVuYA5cqdNFgrbvsR
hxorovulDOIJrxG0W8PaExGFk1SC30714McASrZBHtEvrGIYLmpZI0eIkyJG5RuYe6MkEmxA5Ncq
aXjwsuSgASQfFpWi6ftEDf9Wp447dtvHrfJASEPfjugtUO4MopcbYyTuvI4LZ2kyG2JMqvMJbRic
41fZzDLAAPvq03RlwNS+PX6vhv7F3Q7Uu+yhWFshLNG5TqIJ329nQHhnB4Rb6Wq4mgkiBn29k29U
zsqEt7H0fc4nDOSjE6ZvKDrT3MQvXpR8yN4TT0pEDlHK9lAYazLOlb3fxC+i47a2ZLcJas04zkN1
N6ANE8Bc2BdF8pKJ6tcA2+KqCaLE9ULNbwrjQkpHKXcYE9KjXZCwvKiMu5Lp4Qep1JT2VAujYKg4
+QhmGZZfedGyqGtML2H5Vei0T00qwRfmR89CC/O9x5lqS/g4qiiao9uZuamSSP94l+tdMQ30ixEG
DD/HCudd89FF3dPjyyMgGaG42MAKR1kYoyP3UGEeUX+1o7wh1/e3IYJnE+acLXX7G4MVSp194Pli
W2oTgGOyCUK7LYnakONacWrvresh0xOq5dY6gnlN3nL1ZE4CHiOfF1KYRQ/SKbIE71GP250Vbkve
idWI03YVJ2qw07LkTYSRcqHdYy2VfPTXiokeuWsZM3XxND9Ayt/qyLBcxE4X+hhvqpDprXCVm5t1
w4GmDmKRrig/dTC5i/khzBtn/eB/Y8QcaIs9RA9osoh14OyzCCd96FBa2n7mNnceEyKf2SQJDT79
i8rNtbOpbNkB8ou09b1FA3A/E1GY/VZWkG8VvzFxmqmHefpgTXQQxqtJAA9gHmu0BL9ifXaHbYIw
Yx3VZbmqMINg/0ARZEThugt84gYYqD9aMSUSon1YOZca8c+H7wxiXYTt6vEhAugTx2aI/7Aw3sOc
jmyhuADtLX14hk+8NauRTAKBg2geRagYCqKc4GCvo3mppNZ7p6TxdyhQorTEwTkFc8KZw+wjN93U
3POovom2wrUtj9IqrFVQcoqwpF2f5odQVX/pjEQ4kmPiZ3FN6n1kIL2LfKTceXd2wEKyAKaE8c3y
STW2B20VVyx9GgVK2QBFtIZiw/RN8GlLzavnqbANK/s+f7R8abIzZt1V+ivHAhfkNP5UmU035I/b
xN13kBEKZmlKB+LHHbFRgNN83GOBqsSL1MAiwO5pLJupJRHoqdhJgeK7ZLkmjJdxwWgUxi6qQPZ1
/Yiql5psD5lU3pUQ9cp8qRUY6Ob4hzAItVNUQ/Eg6mghq85+QxuwpxlPF7gcVjOhQVKHrBXGg3f6
Vzqea96bouJ3StJmy1sjK+/qaClD9FmVKOz2qSk9739d8gdQHli/Ls0FTSLOup0gmCdv7fg4VuV/
8x2aI71iqtHRGstiOOZV0EGjdyFL5Peycpnpd0bt7+NBXYtJqzMDFuh5Nbs0emIDIB+PdZiJtUGj
j2z6vavDe/f60LsR0/aHpsy2C9C1OF7oHOOi+dJtH/rGdGrqAvYvIYhPIy0vP8WtCJ4Yrm6U0viu
LTwssWn8X+FakpinJmKgmVU6o2YBcYqfGkZ0VBp4qeIIeoaZpmQMVlq8aFvxUmQ0ZIl1sfa9nbWb
1Nea97ZP14wck5dQZuIZsAI4NNQPIW2+h3QqTprg+PhkpJPuu+ngLhgu0QjhtFP/PaDm9BtKoRh7
oyNDU5uouZUGMygo+phevXju/Dr8UoJJ/90ak2nJbQ+RYWGMHvU3p+JwlnkeaZKOQYbzpGn49zDL
GebLrDNflSmmSQtKfM8T4oUomOClIXluG5UtO77Z2JtQZ5t1YhAEM09h1POFlKQFzWAFLGjeunJZ
MYjrICRIZPplqDBVd2gQazoMu7jJo02rk4kyLUlemFrLLIrDdUikDD6IqgB7DNYB3WdRrggZGikN
pqEya8WxIGN9K8FbfSblS+Xn+SbPe8GwJXrWnFz5MUAcSCrthZaZCCsQWtHLn5pUim/EChPIGBGB
idNCaQMXG6rBp2aSIYRwit1CY9so8OcHIAV3RMBmW12Yymvbeve4NjW0E1lOgR96+GBkAL7Qycwt
ZcSVSA1k360JyI44hXFthW2+9ezQfCn9z0K26g9gr++eP/pFQTrMyVWWywys6Ov8jDjaim4Gguu9
pZfdIphGKA2J3Gj3h7tI7fbZqVkiLJHcuFUVBJEMaYPe/qgKT9/NzMxQT++IHIb9Q0dWorLgEx8c
AXdYoKX04deYIDFVe8XDsdE4l8bOLLqASx0wFPtBqO4hbCirJI8/Q2KtiqXvlh+uU7knB5NTZQ/4
c+0C5hjnkc3cdDKd0dl1Knl2dsAH0gTKtkHAXtzgx6O3pm5wcNMvw0ITUFBRaQVkXQRtXK9nzZYC
amozPwsMR2w6hqfLoBx/tXbTn0tXRFs/TGAqxCEj0bZ69gv0ZoMEWUQ3xDmQEKJvB2GQi5cxqICk
pt3zNNbuiQ5EhMXO8Gt9KzG5LiW7xT7yCKidF6Cod343lQ2ii/n+U+qZZ2fM/6gEQ11jYiMQ/CZ8
XDJE34np+Lu6MZ/rMVaOImxTHN58Q1V4+Qf+iT+5ybgb3vkyTJzwKcImtWVAf9RRFe5IWCip8KKb
LqyWOFjxPSPHWtv8DbDW2vWUsYgAydRSOBfDNEnSP0nr7vDdJB++3yC56av8UBD7u5CWFTD9oTFQ
W+PvRvUjNHfgdZO+B8VZhuZCTzDpPFA7LqEOJGzf4B+dW7PVX4WSxCtpKM6e4XkKbDw1l8Tc+2Sk
NQWjcAQg5NN71s5uquGZDvQmSVBV6WBvTp0l6ltUYCxTCV9Yo0wxXpWI7OA0/MDsQ5psV1zm2p4F
niKqe1ayn25SE6Xa9KM5KX3axqGlbChboM3PgZDJixAqH8zJQvNY+uxGf51b4qWISbTwUVTMLXES
c5e49reaWjb7JqrdNzsZ1ijEh192gMQScZuyVxrjj4LDjQmwat7swK1WOtlZRw5R4YvJG0F42U0N
9OQ9FdFbkcb951hXMZSGeHw2XSHX7RBt/LY5OK1lkhpo/LJQptCErsMLK2Z4aXytpoC1822m5sD5
MPOh4k7blzBB4ADW5qNvEH2pbHYr1Rsv7BNPZV/SSsDLfE8DF3Ww47TbxrCiZwE5gMrhrAPZXw4e
uPYgUz5nWf2jTzAUhYrlsEUa3KTpxh36Cw3FdIMCnOzaxsVOEEuiB8a+XPZe7dxsWJVLMUCvKVNM
linq/7OhVOZdVOP3/LfI/+f1jlEdlriICUBAAPNMXEePeIzirnxvte5k2P5vs4b3LHzXuKg6viJV
w3+cWogYM7ulw8fdseLUia4VinxLexe9CkROg1lhpHFkj4laXsYpLinTxqHQw45cm6H+roQaI5yo
ssMTRA23Hz4s4l7aNu92bV3H20LXyfhEd3Zp6ATFRXop+6hedyaAymHaLIyUVim6bHIJIl3f963+
OxQwY/WSjyfKwOwDzORIDuS7ZtUmJEWC+jqrzt4Cb8TAS/sK506WP2nIlxeJ0PtDm4MqM4pMnmI/
vce+rG6DLMuT06RypSDEXSmlcNeJ11sHg8J72Uc+eE+a59vKMZ114Un0Dbb9rpVudaJZIk+9XogN
03lyi72f2bli5Ja8pkDWFtw+/hHjqo/Jb0vKk1jnljHcyth4QwNb3FVBpo2ue38sg+grP0B3OPdB
/rVFWl3ZFKpyGq2C/mRvbIVWavQjaRgpLbBj7MrTHEOgVHeC4t3DxRjT6CJNxHilaoVB7JpUa/B6
lmmejru5JR/EiG5jaNcB5UA0nRZFXpn7we+7pZvb/SYfW5bREm6lHtrNUndzXDuRuCmhE34CJDK7
hPgGRf59kmRrVUuCt1ipm2uICxBPYEP1h+iNIOWFRgPpHg/1p+dO7S0PyWbgx+7pcSpH7eqTouvk
i6g0DYBRVrexGWNs+jAXz5JTqmcEl2LKcSeIrThV48hJdbrUSIzbjUy3V84ezFGZwYIXRKj2vo4g
khDhZjuypr4wx2f4mZr5j6E8DWz2y4cf57EWmRHrXGz46qkVaboq4Hu+GH7+4iSMGpCW/HLckENd
QpemLBFNtEnxPL81SODWCPL2rJ3y3tKTOxmmeGN6Z7yOxmTVbhtuOCWadDR1s2WxQvNMcPCL5K+z
dhTb3ZAiir8XhvEpIoDd9MLsNlsmKEn8XTJiB06MCG1xnLUIjjLrWamtvZBtfyXzihAR23GYP6uI
pCVQlRrzwi3PTDQ2dIdV5vn7IY2GG8d6Z1W3lodVqYY5w363dRyXSb+Nn7/qmuH+GJ35+HJXQV71
51rQ/EL1UG05e9gbzt3DejZZgIv5e9nUY/M63uaQH02gnItH5g/hlFsQB1kyOcvxCqXoIPCwdfJK
3vzJtc0UyjW2qqAIqCP5wjKddb1Im8qlG0UcRqdOL2IrYxFhtDvGBoZ40qQf9FBJO/DSze4nVe/4
vX2y3HzdQY0jGIDJwAFAbMa/DDc8W+1gfLPpnglmXplObpxmr6RfkkdXje7FqPAcZtkANAHm3kCc
2IYoSPdJUSnfCovVsQn26aOqDlAeuYZt8R/MD2YXxncV/w0Ce7VdZ6mJ8Inh09vjWYx8aV7eNb1K
FkWQI54Ulf2UcOB/wDjnn0PAr17R4xqJZkP1onXWkdlata+D8iXP1XWHVpWgFntcsdpF38XY4jIu
2+7gEK1N09NjwWjzDx02/DqtGezOXWpOkKvH+9O4JkEo086jxQGyIXaTQ6/5m0or5duIEHTvVr3k
GG7py6gDihbr5dq2Av+nKvWnQnVegmIoX0xPfBOVkvzGEvXd9SVQAq37VOz0wO5mvscDCYaMGpnJ
92G8DJ14BXlB3FsjpIk9eJh06l7dZrltQX8ihGgiv/pJL64takDctvApNPasDeG//3VToqcXVubO
kx7snji96f2IkJ8K+9E1U4Os4WaPTKgVfvseUI0jj3x6GF7d5lYYrliE9ijeKKd557KsujbgFHd6
PDFWwLkpHLyfS8+vDgHh4otykvDNrwXtj5OT0yEt500thblh0vcWYDnDkVca755OgryqK/FJmwNf
yiRFBhrBLomQ7a2saSgEtXTYPdYWolnj88xPdqm/t7j3j0Hu9ggamHB23affBBzshhGu9JIKZQR9
UKB9SfWWTq2W6M+9Q/c+EZ1DrhRN+AhAGNhdPAbqRC+mskG4OL2XoMauLlqVY1vIcK3mnf6rjZ1F
04h8SzWM0n5CIzs2/JjeN9qdMW8T2MmMPDCehjRXl4bfJvugesZHb7z6AbyihBn1CguSs62CmKo+
GpKT6fK7apnT3M2qY4ZkFudRZMrKLzrcS5orhsPjqc+weE27Dpop8MIqqr5Ro4EvKrNtDWwVzzmz
2mnNVPWhwTZycZpCvZSM8rcdZPbT4w3sHET9TozwMkcn/HAGWaU8VbZhrovpYebsdvBrVGPn0YnZ
/38C/ERXs/VD5ziGwyVVEmTzHhDnf7OkmokHATdMcibLU9r0JExySEXsz+CukU+pEVM5FW6zEER1
Hx8/GejXhT9JkGbfjQxHYPyh2q7cuXktVMg9ZFDtulA4i4Awj5NpimCXMMt8PJsLIdwukhNxIe+h
G2pHncMlrHVCBOa1zcuQaIXhMLUti8NMnPZV8FRBAEUr1lLUFmVLK9eG1jWGfkDUxZguqJisLx8h
n8du+toW3Qc4PdJbssBZz22+ed1pfV2uyt75Gi2sIq3VWE9GLsTSTXL2OtO4RLGqLlWbCVJuYFrQ
kAlJXBggXsfiyUgNwHjahKbwByVYZp7xrcIWO6RBUq/iVEZbYVSS/mEiT4KgSOpsYKiRrvlLvrly
kViDOVtT5dNcOCq5nf5MTzKg4z9DUh/Zk7L5lf/3SwqEuvnfzP+Y9hdjX7J7c83mDRkz+xaEgo4m
U/E1Mk7J8oDl3ciV/oS3BWkWTahPbilsv0DYrp4bO1d6YgUzDUf5JOGJw9g/A/z8zJlM8bGzdvOr
q5BOFNNmvFoTrBalvjwZUHNfUQOGRMi14RmvlH+ss/yXT718nB/iSPcZL9RbIvDMfRsWmLdK39zj
hKEXWXNyr5AsvCYOCKnaZq1XQk+c50uQRx9+D09zXdkc3whazD7N2EefhXxyUBV/LybZCA7NZjHE
gN3M/8PYeSxHzmXb+VU6/jlawIG/cbsHMGmZZJLFIlmcIFisKngPHJiRXkOvpyfRh6xfanMjJE0y
mIYmmQDO2Xuv9a1p0u8agdgj64xpX4ygcNxN8d+X8qUYS/epm9IuKNXeOdhyfM3WZj7lmpPRLlHV
J0h9ZCbRNBdzaHUk+dGBLU4ckDnMtg4UtYn+gkZtOA4AtG/dZNsmmnvEM87xCBSRzA29tEudA7jx
yUhkGC+kUdKPjt4XXZIChWZZ91uaG3vZNb9cHHLvizJh2Sad8rfNdLS0mGEvDTXUanYAvKn9hu7q
V1Twt0zF9KR2MJiTCZMHNkwSYLCPtWn5dd7uKJKHby+IJzP7/dU/Xqo24/yg99UcYLdqXzETB7cQ
EXcQVlh0cwEzqOho301BrNHHxSkwQWAh603TmaymFtyPspJcof/L/dFowi99KcTXMX9QRncMbH3Q
r529wCxI1s96UbleNIp6tfO6PykQmXbAnSD6MRg+zOpUeGO/xZB1IxnyGm3psbkUarJumYpxWI9s
coGRZq9qa7ceiRLLJW3L7DVJyc/UGQU5YmjRxtan1o3z14YANoBnAGRur4ra6vsYOdW+mSA1GS6x
dtq2gNxuhih+bjhyznEu/3yo0YenIWGkX7grVWZixI84MfK72+tzG9fDb2/YkHA4kmk1fiEPEgjN
AFherIj78+neskyJUIe0mtJhKsm+Jw+M7TE2hO9TV4Ay6WaAg1h7mY/Ttstp+jDiRHc4td3kSwvX
ESQk+aXu0fAIs+dUmbvdTfpxuxkyAtIdHcdgVubLrho/fk8cp0Qm3tIMzg9IVAad5J9ths6Lf9X0
3KLB9SZVpAdlRl/ibjfKpJMwbca0Y3BO5RVbhmbRHtJSt4+CnuSpiNFyTKO03/O1P+igUV46Mc80
dKUWlrixT2pLqhDStU0jZ2c2uj/LOhMuStdomFz/dhfrHmz1chFglNxuV2fFep4LmoKoj2uGGFb/
TWnGlY8hC9gDP9ZONl3drGLKndKJAUFFmixXok5UmDKJTrltL3tDJGGWkINgDGK6u32V3O5aLA1C
lo90z80nDUC8ERf7wX3qW1WniOFG6s16ttqTw7DHb/Wa2kaP4SzgmH7M8bvuuySekH7V2rdFXsVq
Oe+ZuTJ5sR4HgEYXm+k+BhqMP97U5cnu9qCSdMl+URD15k1LEi6i87bLVk91i2on9GL2pqGvT6Wx
YEkuXKp945I2UgvQ7zPVMfQNLLQ5xaaZUVHvCURg33LFsQ81ucd+2lg5QRSjsYYSK39rcMkcytJ6
qgmU3SVdq5/6KFouluhwC2b6+gJd7EMYivKzN/iMbBq/kNM/BV3Qpa6wFuO4f3VrgBNT6T7MozXj
3dyG2bEL+2O2jwN2XU/bmOWzrS3HZkMhZIPJtJVJytI1VMuM+e8VIiDo8ZL+I2yyA/Up60+LDWST
VtHiW3IoTmlvQ1afijCnUfFFN/pqHzfgwqnWvmtpjh9hpME2lIt+Whujv/7uDDXC8uS6goqApIP9
jbSdYburTAhv7aLW90NMQq8Qsj3jbua/B1r2gIWUZKleUXd9rRHMnNKrjiyjuoJiTeHeQHMyctl9
pJV5NCf8fiMTrH1dNdV+meL5iDbLuqpLn/pSs9ofGVjGrkJZ5hbuHewnuIZzWh/x7jl7tVrMszY8
bQb5j25Ro2BFM3CeVcRUi1iPvY00S80ZzxHyk44NZgt7Hr6IOH7QK33+xiq1dA665q1oRljYnfAS
4qV3Yveh1QVvfPtqsI3PUoKvX627zQj4Apf+nIyJ8wjowfxKiyqucSzhJOvoyUXCL6aSlsIoq12s
Wekl18RyFHA54JEuy14bZe3dRtHoo/S7CSHNbzA9aSC7aY7rh5kghjR5ugVaMidj9x3JQDHTFtOB
jJ9vNyqCWZyXX253bJxweHg0Yxe323SxhB9n11LbxblYPONmaKb1zUgBFWn4z25bQb02UlQTTKZ/
s7pUf+0arT4ozLVZibmr04T3c9NVz1kb3cH6t1HWIp1lbYQN1B5jZaEtY3y/Lcrwf9W7Vl0qb1GW
8bfAcJSbpRC7smdtntibFXZZ2uhccQlQt2AxsK4veesaD7Nc24O0B9KaYzvyb9N7JbfNs52hSLn9
y4RFfprRJ4FrzGQrrPHmUm/vuuXhFvmJk0e/1HN7vt2jMALQesMx/d7X2npnkBLEdy3kzWLoy+vd
zbhuSUS5pDF9KxXxfptKJpt2tFAwX0BtxSjZ6MZ+rEa6sduqXGArtIrySwe5rF/V5lsKhnkXle79
uBju3SKz7LA4Tn+sNKUNWiEZVdNFatsmfpUWEYWpAaaQsCnniRjJ8OZ4SvV4N8qhufRFelXW2T5k
igqqKuqHwLhhmxLNYhGw6l+/78J42QbuREJUtXsP6BF566gjy0xGc/97S1Nr8sut0Q0n0fGJXJO/
G92EZ/JG1pQuO12dSSePmUnQHqj5Y4NPhrqYN0mbsLsiA89QeN0pUMHo325fOvR/76Lthsm6s9eL
/kW6EZMLO8M57BoxlDWCnHttou6s8odB9NQaRRefabPhx9JXJYDO4BcOeVLzVmaUBek3NRk1dJPo
aTvQlh86M2sPy6CM+96uIeHm1TUdjMpr7MU4YBz6ajnbYFoZEjIMYOtqCJE7zGhVynh2GYvG8PQB
ogTqgG1CPa5RAMmo6Zh6lb3z+lsMtqRJESbtbHnxFB9vMwBtQFWIcwsBkbbWWlgpBXLCybhsJYBS
q81n6ihPsTVEH1r0QiFzQdaT/TDF8IE/OPta2Gm8Z7CUBr+XNHcFIi57tlk9heonJ9U1waX5ws89
DetU+7K1u6/FMsFpUDvrp4Fj0sZPtzLfDCrWQjxcw9KdbzcS2vzvr8jp+kKLcd3X1AnmxQFGfefW
Jo1zN90y2TYHSDPJl5ED5HArd828MXZ5At6Vf8svPAfa1ajHDO+XY58XS3/NRGzeGQLkgLGKFr3R
9Cdwn+AEstDYgv7+t6ByoJ2vkfl9u0HoE+0xC05eOUd/PnZ7YrELTLMIM/wxmd658qBft9vqnFdz
fH8rdmsbBatmYrKd0uA2O5pFbj6mBYbjTRzeFtNLn2gGOmqXtqJr6efbV+poPi9wWLqQ9ArnnNep
7eOr1V5FkfwcQEj+pHr1cZQElbnOuBexJmUmikaU+xNA183qHKVm7t9+pz6CjOwLMED89nCUjE+q
KrXRFkAt/t3aGReSSZKifK83Vyy1APaaqhfntpxhWyQloJG1POMvMmvv9iVXMiZf6gmerX6RsGLo
xfR3N3lY61QLdZExh+VG23Pt3AKhmCwbM9fG3NXP4UwpY8CEm6A6bze9SM49Xv4zA8aE8MZhqHbY
gOgPjrrCJ1UMOTow0kzs3QRU8t5OxuEEh5q+eivvl+2hZAOYx1w1g2HVydLqAIko3V2byuWu327k
WGw3Zu+15ICGs7l0rHYMGCrD/DA0pfZqldU2TuE3qsTlnOt+ZdFROKluubKpiuCXsu4qSkOeGcEx
690aOmk+Rr7aoc3KaWd8gZnjpdtVBENYfIdM4iMmqGR3u/ePxxVtJvNAsz0kOrjhGmcrtxYdkG6T
O+h9GToo9M0/ZyJs86azPyVfJBmP4Cg3WcpKSIfXQZTlk2LHjzdhUBfJfk84/LBDm1ASX9K9qUiP
aBt/zoBKfIcu+b1arUBtONt1adTCQ+LXhLMbI8PZPrUhW1yPCBLSqurSfIAyzdB0G4kKVJJ+L8lr
vlHzlCw3GaL54H1Jw6kmKsqWiKTE1hcUG9prjUbIa6wGky/+LzjjLQBoDXlBPFJwWCvdmJZ53Xly
KQNdrQrmUq8vtxTrTGOwyfF/pG27Aac1xv/0R7/WLte6KG1QmY1c8CC+KPeVLS+MEaKXmdqX3LNo
RrKf7m4acWfpnuKCJstNYGhN1bECG9+48xsMxiiATPsjdpT2lG/AHaDrtPSWCniVQ+CUqynlxVKU
u4YBxZfWTj5aTXN+39NUBBkO1nSaZDyZJ+l8Qdr1crt3u5FI5MyVqMTbPbvUAAZXQLDNFK5WUcyP
zdz+0mhdZxkBF7RByCCl0aiCs6+k7V4SBUFYy47/nf2w32zxEKUycUOsDHIERfPaCC26PyUKUXgV
fUsjjxj8EpBhaCvhjLY57gS0M7Hu2ZUVHNemcW7tb5OOGSbINm7+YE4WfcmNv5Yxf+CCxWSvrFB0
qebjujrq0TDcV6ylBfY4UgDYek6XwSnf0K07J/xX5W4LNffmWcZ7izw1NO9ld12HubuOUv1/5eja
/wVtaDiCcHnDNgyVdOV/D7RKZ03QyOBgEe1CSlXSHHs4ZZcO3ea1sL+m20xlZQpwFrLwsyp/S+GO
n53FsS5VGeleqbmHaQtYuV30G3DfB8x6OtlrPDYqBZj67r6O5IBFmo7p7avamJmvoIP97ciayf/6
7dBCRLSC6kPeO852iYkKg6IxKdleKPL6u49eRFPQGIaHqrv5LuuSyfQyM++t6pEePkKkbLtZtthf
28ntE4Csf9ITRxZdHDMjORFLDqMsJ8tYu5E/jTAfaNc27BA3X9oQM8ai66ZfywFwVW+j68+MK8zu
PKSQMH7ji/I5sjx48VXYoAHroUd8E1bbwB6OlmfUEcEwlXrYJ426HyDF3HKh/tvn/B/xzxqS9xLX
Vf/3/+T+Z90sHdPM4d/u/v01zdPm54/04z+3b/s/L/vXb/r75cvu+f/6gkP4FP77C/7lB/J7//y7
go/h41/uhMimh+URz/Hy9LMfi+H2y3kH2yv/f5/8y8/bT3lemp9/++OzHuFB8tPw3VZ//PnU8cff
/hDuPyVnbT/+z+fuP0q+zftZfHRj/z//+//49+/5+dEPf/tDF3+1bdWGnSBcw4XEBwty+rk9I/S/
arZDUWYwdbR1Q+cZfPBD8rc/TIunNFun7Q2hV3dVaJZ9jciIp7S/CnPL5RKGrWuGYep//O+3/i8f
3j8+zL9UY3mtkWP1f/vDpmb64y/N7095e3MMUW1Td0xORlfjSe0WnPlPsUmtu05Jyu8JtmlNOYfM
kJOmtC+IsR4cUlQ9fTLig6MSPhcr1aNdiM81ZfEmwRH8LlblgbVkP0t38BDGi3Oxtn6UJvR1O05T
cx52yOSkM39ROrZt5qQcHEf5MkTDtVgIMXHcJ4HDYTNjR165dfkIoV96pOhWv0nKTOX7qMP3i6vv
YtROsAKCqlbwjC6RHVg9Fmp1tolNHkTY1jo0MHAsXi0YooLLyHx2xR6j38gnHNna4hJChbPfs7X+
Vbhw0YsIur9mv9SOLbhgDm04tHChuwWSWK4aRJ29o5P3Is7MsLDlj/ZxNRIyfPv62IpUHGoz2+tU
NHs8cRN0cOyf0BvJSrKGH62ZfV26/jpV3ydrBJmrhzq6C/BXJEgkUx1qqhl5ic5UvHZP+pZFwaQa
j/GkH9YRcvRaFoGLCIOUrV0myxea3unOgWtTt4ieVZhXCfUW8JYC9e966lWtCY1sOcW1RpbQ+pnT
Zslc52catUogW9b3RAXQGmgDTOk0io9TA0yTT6Qool9GZSPRm1cMtAZU3w10j93qnbQbnOlIcuQL
S/evNxX24E6NkXQxYu8XjE719AsDDtOysXsAf33tHAs5tLhOyYAwgWomdNm3MaC1mQvC5YEIV20y
25ZEj5dSDn1YabJHwELuha08rzOWxdYbGzEENs4qf5mQmWM6fWWRfJrRhzAzBXWjrtJ3+vm5QqSR
pbTbZ14IMV5/nunZOnp/l4AUZePxkUT5eDA6Em8WjFpjJ8+uw7S+mUk9sDPlqs98Fq6l0uuZGSDH
eH0ikF46U4eidC7I2q/xmtwj13T38wNAN7TqXcqgNu3EBl5w9n2afTaRwweqFuzTV/Ib4ocSIwez
XdO+G+rye2OSsGwm14p0UH9ogT7G7dSw3ZdxMHdkj6CWAXvBbxew2DnlTq0dpziqa9e/8SQKQpF7
fcLZqOSOF48vTkSsAvIBGIOJ+U2PnDeNow0dqoowipQPR2s+NJWNZ5d9jtpxWbIfpGoCEDLir52D
YQlY07OWgB5xkKJyvDh3KR5Cz7GiOmQm4IaJxKQ1ZEnpLfQlNJOdc+au42OfDAckhrCcHcrBZnnR
zGnwwRAa+5WEPC+Z2FVy1hciQllTqwJ0nbkGk5p+tuaQ7Mwx7T2Z36yO1udNWuuiwz1b74udGuzp
p5kFtAojTQrmnOiBxKq41NtqoE6t/qDWeK9Z3XShLX6ZoFxS7fYRzfxgpfW1w+uPY2nKgho5sT7M
2h0QCwbs5KCYDYluGQZGf5gYF/eD+WjQQgd9SlCGUmODW/Rn1VqgLmDgDmPL+aL6Uw9eipQqL6Xp
c7awOwAlCcvmV97H0UO1aHdzlln3Isd+vxqvgJNVGq7M6hTc07WjeITJTs9W5XxdhrYMjNr8nq6r
eSJZJNQNBRyomN4at7LOt6g/Lvngwxzy/rRkUs6DPjoHDthjhzL0riUj8LSAmiH5E3mjbnSQ5ouc
lnEvAjNOT0qu0BFp6tMqtfLB7VrkyDE7GQD6ThZ3QZXzB7ngG+mM/jJbjc43+cSlVSVBFWXjrmUT
VkdsjOoW/twAcJ3WGnjzRrQ+AoTXdjt0sbq+sK36iOMG49panXswb5YzjXeRzGhTAUuvunU8oIQP
VavodrgLG588N/Rv3XNikObFhogQort6fDSjudnxgZDv5pdZ9HMik9KXm3C1MQcQ/W63MhiPdhqv
CAa7uRdaQoc7ds79YjaBhW+YkoPgvrXR3xy3I9MpW6P9zjGt+Bxn5TO+vHandScE751fmCaiEviD
zpp8djG8RXVeX6es4wKIzduBc+jTWalnM/EMJzVCUq+JOazJVNZQCstp7H2dkI+d6N6xqEofVcCy
N5zxda3n16U1+nA0N0N7T43eOcFM/AentKv7ah8XOxojr+rU8D9w2127eeeSCn90zRWWfucL8Pv0
HA2YbZ3EvLD43ddSNE9L8R2+ZclOE3OlI7SnKcXWzEerchFeCSDwrLLz9O+NrcdAU5HpTFnL36Ao
E5JhMWKLrQ+qYTy0Y2RdXc36gbJO6nTsHT5qWxnLCyjjj36VwjcQBQYMz+EIZ1waDNE8lCnbAIAc
Ly1KrBsOhOmHfujriSyfpUTM8Z3pf07ugQIQSy5nN+MeyYhNpj9qsnorGA7sstE9Q5pxQtNlstFw
ATJWWEP4PdSQZBL0npW9N836OtrNcKgjPejJI9q5isYVcFnCuTfn74Cjs4JUYLezgnQujH1elV9K
rUe7YRv7lk4pS6+FVc2pSX7ue5rvIr5rmKAe63eFA+A8EZ0Y60X50EZQ0luhHuaaXIfRlY9GFJdX
WNt720WoHJskxhhL8jlJ0uM0xflpOWZEAAA5PU0j9rIaDyLKkHyI5FvUNTIQzfzI+jZ7rQ6rjBKA
A1NFjdrLHJUmhK8YflYQWeqOFbk/rRqrMOPRux43sNoybra32Btt+tlkpNuNeMOf11Z/mrY3ZKpR
uY+RR/hd3T+oqakBZKR7plrJWzb2QU3VV7CkeK0LT0srkl9rZHtMgd8lNEWZsibTOI7DxqwJg2NS
X1I0z07mnAyNtoVItDns8zILOr0Awi2iT0cpl10x2ghYq6r1+wleeAWyQIvFD65337pINcK+rDvI
sD0aECuA30TCUNQe2qp4qbvaOLY0kM92vJy0ZhrvJ+Kw0BgYyOzh9gW9kTFLifs3beIaXaf57Jey
JEigemocWDKzvrbHBCG0lhbG1ZmLDjRwGfFfyPTAlTjM2xlcgILfIQSJMuCAIJXEHfUEHRDHX93F
fpPeTxIyTm61hk+z/SESGhahOu+wwxOvhAVoybG7OQY5B/nia9Z4RUcYH2B7BRoS3n25PT0a4tec
F+PRxYg6Zv1OMar5iPSEMC1hztiqKPEjvcXwpyT9SUO7QpoEIot1tcnYxm3eFqcC25IXmcuzlB0I
BnshwIrJGvYL1nvxq9Tg8bkr3m5DfaxmFwEh4C2WY5WRsMw/Rn0G5p2pJZZl7OApVozQnrHQOwSy
2P20HmQ55eGajYgUHP04Nw/FmJYPbM4sQP3Q99XssFYwZGcYXBBU6b/Gatiaa8oJkl1UHfgqTYfk
Olkmfc8Zh5mR9OeaQAynzJMTjI9iP3eoescWT0ubgE1SEXPggV6wvi8skHL47GMTOqnCXF4lmCQz
itRHQJfRBhe4V4YEaQ2XJuZFJRbFBSRR87ywzvvg7YkOycHGsRnEg7db1rZAhM0KU8zGr1aZriC7
7uLOenDr0jNlft9HzfdpNKBzd4E1fkw5oYuc4kdAOp032+YxckvsjNmbk11WHNiHVJ34iDGYDDXE
FzflwtrTwt+UAWbO5I+L3tBFR8V02CfOH2s0lwcYfUAxyQavXN4A0vuwwIRBMrQ8z88Gc6GA7klC
B8l8tBotRODS7h1CozEsLI+TrUyehbkgTjOofOYTNM5lR4aYcWpG4EJlOn3v6gbKjiimnT5gOZSI
sDKL3gKUyi5M4W/g7NWCaEC238rhrSOm1NOrQeymzGbkZGKbjlCqUzJimWgOQBSOSmpIH7EYOnB8
4RdmDDJmmtA3c5jF7ZWuRXrVILD4VrkMgWRrXAKIPs019O0h1iCKx+xDCUPH4+CIS4rfVumLbDfM
CNWcptvX+UCwZK+kd6UbHxU4VB4eVuqmApG9JYRnr2hIxwQciAkjXZVpaG+hHJoAd9DE+RR0oo+Z
trA7pcfs02LzVX1xkaZhb0LhScMXz/7qzHcpvUYf5SQzETmMl5gem1utu0VX+zBCLuEVdvuOEx05
VwFKP3XceyEV8Gai6cCrNBxY9JWls8RQ4spP015Pc2lpXjaldThuw6CSJTQqg75aAmVoCJbZ2M+x
ocDur1+jOCcrxl1rzAb596yfmQRxAKkW3o4cbro+UIZlst1vbP/SVBmhOmAanRl+VEtdEKy1TffP
RwVt+5E8ZEI8VAYhWBHgGt2AvmmXMmzXdnpiUu0Lc5hJiRKanyGyQUU3vHaOQ2CAleDJIXrG4HAs
q1Y5wBmDa50nRjg4wzOyxBkZ29VCQn5g/xUwheC8EBDuy2eTooMRicne03Lv55m0WMtdvaTvYJfT
ZU+VnUzRj5bU9N6KhjUrOO+r8mTO8asAPennjmWHlk4NHCdoMtWiDHK1eFCNAD7IGjgChPRAxzDA
JUMV68Csw4wMi7JnTp9+dZuETxwi4STsH7TANrS2DKRGc1ov8m+2HIIoXr8kcnkbiKXwtOayAFBT
4BqYDlgJfUVWG73g6OkYzQxP5IBQ3dHhR1pxYhLUsPTit4+qezenxW+hR67M9rWPdSQUtrIHXrTv
R62gaYcwn4jiDFS0SdQmzeYvqUNoplQnNVjGBDVCmcU7koTBSpXnXE+gVeHLJ06GLjFrYVboJxiK
YLNVW4MFS3xnodtB4ixvkdNlgegn9teFySlPptEc6BbTIHMxXrDLvljgalA16OuJDeOxHuuKNj05
HfjqvYaGOFLz+mPIlBkX/WwFrn40ZoI6nUzBF1aypGjz12ZdyJjfkNCdLF8tBy5yo71N8i6ZXBVp
sHy1qTB4d6l7UKUNwYZxQcsFAr0rBQOIxm1Df7i9us5AUEYDh2qqjqA0BYR6N62biyNZ/hgMShxQ
I9/B9YzifNOs5014xP4GaobpoD8jVTko0t38ngDx54TCJJ25dpDEgPyRJLq+fsb9X/kJoSPeHPUX
WmAo4GR5D1d54Jw13uDjdMey7n9oDv7McuMx9VNzmOA77fqhEgfUF1+4sOxNaZj7dGmgd6zmY98M
+b7v6Eu5ShnWBr+JtUDe/0Qbep/HxCQQ6ZsXmXIhSyusUGqgRM7OSvYsI6zLaU1YU6b3pqdL3iYp
ivshMx5Ui3IwKRxmOLHs+H6gWW61LzpdBsNY/iD6hTkrOqa6E8Gg6HOQTAO73qgKhrJ9rNu+OiXu
8IjfH5NHmT/qU3l10YqGgqQJb2JlAdCQAvNAq9aSXBgqtHYZZcQYjatpQIkZwQ1wVP1bkyNeBPI7
71SzGL1RuD8bayCzRutqMFBZHC6d1E6u/JHmrnO/KtrBzHMSMoxLL1kBVz19j7ol4HsYXI3VJce2
PQvCZfU6ey6p8LwppnhakgtqtfvIxD8OkY8oK/fr2ov9CGeAK8zIRoh99Njsclo2vsUEG9i/7XqE
dl8ynLMFSAlfjbV6h7RhzzkCrJSL48IIjPjSZ2Qev6QksID8O/QLezaS546afh3lN86OMlyN9kRW
8h5tukq8l0k2DZiBXf9hL9BKhrxFlTJYD3lOwDBIQkQ2YZfZLw45t12LvlHTJc0fVC8NbgEtTBaw
5S6cWnQTyG1l5RdCUk8YeIkkrscI82WGKSp3jpiuEr/TuR4ZBSRNiaekIXpLbboAX5VZl6nXaSME
HUKv8feI/inD3TPoAwfn2gWE6N0tyhHIaHQ06NfNHV61iZQBpdWI8XXqQ61TiKfGS1Q2KDKd/GDn
/Ws/uKXHzrU9kKNOjF482n4JTMDKaIFlBX5fYvoo2QmF28poPKHMFvwcgALNFOeRAja5NwxaKMY0
dDurjq9o4GqsaPYZ5WrxMCnoPZohXCzNuqzMhFDrMoq1zPWoCjQsGvh7gZAkni56SjRBS9a6ZWYn
bWEjyY8j2ISpM2xwNzmPs8uhjJhoGMkoJtVpAOYHzwqQ5HcCQVcglyxKhS0+7KicCeNKfOiPa0Ay
pBGgNb4n9E4Pm47h8dQTIThkFdKtRpenclkesqzMPJGWNjlMUX2hYRt7vZZoXDowoCH1/CAp/Sor
4jZ7mru0hMsBK3nKppy9id1bHwnpugxlzw5Gv0C8NE1p+b01P0yYGHzX1EsOB1nCgBWUKQs5uoX9
QntbXoSZvJWCQ9QUyqNBceVrRnnVWBb5Ox0fMpa5Y+AGvQh9h6vTL8lHytsFPnw+91CvSo4ImccX
R72M80oC1uK+0FHGVUTwllc0BFfjQTimQgOUpvYcc11gsg56ut2kh3LT9Bf9fWnYNgb46MS/yXrA
AOOvYyx2UAWh+CN+Cli7P7giuycCfQ6pJN5E9EUVrqwSkDVZrkRP1GJiTOcCfj1+ReHukEZFQQXH
TC+y/tBFYFqL2MJdNxNyx8RHMrvkI7Xynn0zh9M9HOczlmxKFc6OPelYH7UsUa1DZOQQ+8I3R+iX
YiqMaXH8wjBxbpIfDKBI31vlsL4rfXmvduWX1sqVixIXdFE7eKXuqO7WzHiSiaQL7CKa3sJ6EGft
1LW16Ce1hB6Y5dm2m/7eNMrndviqqjaTCFs511jBsHGkeaDoAshKRAw5SR9aanVB5OL0ampsR/Hm
CMo/FjnAEksbATh0yRnkF6aXEH7sEHx13vKteEP9RVXZYAs6vfuMbUsIuhe7R9f5UnebS2QMZriK
k65oyzWaNfzE9CGtaD6ZckUbsApWMao235ocmLWAeBSZvIDOYzhRz8ep6MdrVBMev6B47Kv66rKT
8FOJvtsazKCwHHbT6bgfBfIcAmkyz9RplvUp04/VjB5hVzy2j50xTvDknK8ZYd4ejowVw6bg/6nG
p0bRfuAcenaoiWGQ/VLY7JTROl1MQ7wLm1liswY2jNVztxWtmO77Q4vWxsYed1q6+bsyg0pHWRyU
zKQD6BTWvjOw+OGQh3pLxrFFz2fXizeIf2MAH4/unjUnYZnRCulSAn6jLu/JcXkWleoeVf0ao/o9
wZM7VgY5WVijt9PM9Yt0WIGMGgcVuENQStLA5uxZOEI9Xk0iXw6UWQ9Jlz4VWPBlAQsWpse9RtHr
N439VjbyV0/31jOLog1oprOI0R0wlrQ/6jEoErRIIOLWDOmVRP3UpEkK/pH06JVEaH9e1QRFGLrN
ifF/SBXt4/CGs1H0mzB19rHj2F2pX7DyPaVRKnaIeO4FmTvY3pij4wlDzBJN+PjzQtsJ8drN+SNJ
lV6kN9bJKep3R5/YjjU0G1n31l23DdELIjl1ko3aOlPurNikgzS1XJ9XYnurbs9WTnLpG4wDegU6
quwuFqd66hjSmJPQQ81lLNT07YGr3M9iADBpnFJLALpwicVcE3ZuQjdkMOV4QRzTeaMJRQFIemnZ
OvY+nTDSGLqXrIm2d5Fxe7hWhsUKTRgnPhbw3CmVI7/HQEm1t9xTt6GMDJXrAoVidTCNuDu0U/aO
30SSCdWcLDY0rInuZ9bbxYE9z0WWA9mxFrJjXCfs/gqO9CKd7huynWgKO9HObawkFBnNTYW4I79p
0To3FQshQ61LlQznPN6AQxMkc2tQd4aWay/u8GNUSYjDZk3aKrYOoC++YxZRmMn4IwWCTd6Tl5J1
vXXUbIMYXXwWBu8QT6FHjeKl6a95/ZFpn3393Xbe++Ub+6W8vLfi13aobD9z6MJtYap9TbrQhNFj
nxevdp5+dHiIYceuGftWitgZfcWdqq6vJAE9ylTXdp3Z/eirWHhm6WKf2aTvnGmoVzi/1cIKFwnY
t2DWwlvnlK51rle9ru+6Uty5EnmfQ/0QD+cY/D064Q+7l5/kNr7PJn4WexRv1qpnu5/DJB7+F0fn
tRwrkkXRLyICb14LyhupSlVyL4TMFYmHxPP1veiHiZmYmL7dIwF5cp+91+6mSZ4Tz2B7URSRPyrC
RhXr6RCQ1YcWz8PVS9+BqJS+okVoQlU27iDJb6dIcQ5OSb89ph70dgo0CBOCu42MbS6zLWP9JwR+
uYkHh4vH+Ou2DM25bQynLCHS42iy53ZAWo3tCJ/uQeTgzqt1N+lvPHGcWDRPrzyZfCRfyDwr2Vgw
d7QfpDt+DuYnpQ1vUUfzUQKYX3DmaSP/eD0wOXuOHJjTKRnZMjvxOfFLLgUvXS0AQscvhZ4np0bU
0aGTova9SLkgoLN7iaKHnqV41MyZBYr4q4VdbJdUQzkuSfsBC7xQZnXr1O2/UlIXSGtcYZWPpG/h
l2CBYu/orXMiRwejzm9ZQUVBVUV/6ON3RmNK2/4H25p82ebe2zUd7b84/M/8f7wqDMiAq41NXjio
1BFZJ1VJNw309GMLP1pB8Y1Ss/ihDIQS7uo0wqE7WBnSn4tlVasJaloI+OSwDaXRfEau3dCXDBFm
SM09EYwcaaFTh8f/QDrdtAsSGy2jnlrKcw9CHQ0xtOg5wpCXWt9ZRlnkvFRowTdQAmBjceAp460l
BUV4ER5DVvDeEahhKYY11Y1w57vZvUBjvY+NfWt1b1cskoYuhthXkFKO/FAgVC1BTpSLo6N5W/qH
J6AtKgw101uX+P9J8luEwuuvzkudK61XA0s1rmbSzrKLk6nnzLn/3wbU5KnEGFo8kTxQ96Uozz08
J+yLnJJrvONB2NerEM+OSw/0XHwitpy0Ev4hwUH6s9adCS80frX5CXZcLeyi3WSiAm6Sf4sBq/sY
7cWITMjSaDw7FPN6Rbh2kvcse81RiWv9JjoDomoblMYNgnhts4cDU9nVOTpDJVZ4o1aeWPr2yPrj
WpTxaxp9NwbvEQPvchJWbGI1tvQ5llD5FBYfg/1ZKmS5ivSChwPeT4oPEBQDHa+zRFvmIN3NQj8o
mvLIDaIrAwVISgIMXGVvJ0PkUcierLxYl6/4H4mVdXGwt/dJ/awidPGmzRxnVsAZ/UFT+J9X4LFP
ne3y32ns1gdkxaa8NkW8b7M26MDVirG5OF4LvGi2thPwv8j416qcgJmJ55ranf7Xw8jei5rtBzI9
KxzDVleJq16bUQAf0Jc55F4az5BtKIjg82lGP9P0Vxsk5qO/pvjMELSAlG7IYG9LSIL9Ca9/QLRq
FUdwZon07jNEWV35pD7+3YJC3tDpzrIaqexVQ57GTrEe0wPuCKjmfjLS6Lhw9lxcJAVeWuSbtKBm
mNZOoKN8SMMVjwqmKAPPNLsJdy3SH707VDn2JXfP8/o8TtHr5MZbz43XU5lcGvIbpYIUiSIZrVXw
ogmXHPlmsq5si/cCS1nL8qWGVaQ2jU+GhT5rNjb1X1ePgKh3hD9eJ8EzngQT9u9Gs8mLEhWe9FfW
cQm3WdYn7HkiQYCqo1MgTTe2A+IhUv2yHu8CTooGBgxBjepFDZs0GbQCH4Y3QwNWr1DeAJTtRGS0
dGzAZloW0Q3fF2+4tog9ZvMh2WQI/L6V8TQBo6Lp/miY05YBhC9ahgao0bF5CWGvuVwAtIfdLm1W
4pDqkMyuUwFYWX02qkuq4FtgX1nVR6+/GzoP8dJ8TqLF+LCGCiPnu1tfcydZd44MMqXeqvW87ezb
IMHVMI04/PMpkdha1bCe4zPNG8/p0uPAcechOioEqVStIFKHoFtTIFuUey39aZm9eKc32GytQa46
iFCFo750Ef8XUAnbQ695a0V7pywTPxLC/xA0g35Ji4qATHaySTiZHoDZ5MHqYx0Pw0rDNmFTkDq3
f8uqwEbhjvD1qk3/YABmE8mvw/AbCYHHS4/47rlkEgMPz0N5i3vx03Eh4S+6Dx1YLSXFsF0c8ZwI
/UPT+MvZZFDooN24xA30U8Hs9gWOcCHaa4UV+ZiHtFdFJqFE27gXoXJX61ReqsJ1g7lJ+cca9XPF
M9LRZrNvKDUJ0oZyvLz25D7r+umKAAYVsmyNfZpmp8Qe4gtu53hfJ/127r/zMNCtzzD6mkkkLCLB
3FXAK/ZTUSCrYEgAIaNqKzhQR10ySdRUGvoo3vzjjrXYCqLTTExsFCzNWjea+RmPI/stNX0vkZr8
OGLGtiKVj3uLO9Qk56NQYVhFlJQTvsDYGtKInHlAF3hgwFH/OXPyNCCgk77hOj6LMqhqNznUfE06
LDWijI7NIxv73zSb96P8MgqedM8NcqP+IR7D54ZnBRxoxMGkPwpJPCRvMCAmuhtkS50jn1sOGQ4I
Yx6DSpvoD0m/lIqVrGEhDgLHEImJNlu/Z2G/DfMc+mixz21lP+idSf7QQlHNj7nDBSp5NkSHDpMG
YfHI3tzZusmJFHOn9STKSVl3LU1oRPiBUvJFZlmxUkOXQ91ccWUieN2ARI5iADcsTEi1GVe2efvB
MPDb9zubyh/RK6BinLfRifAbxAo7Y/2M3VQy9g4qjamJ+V1JsXI9qHmpxqM0Hvuw2nQCKKVnBXY1
fDcIxTQL0iycPzdy/NeTLq1fgby+2nmzRcmjphQbwogtgMkgF9+9x6jbxRaoh5irJrngiPq6NbWN
o+turRLQSAlVMLLAW475yuzpPveIk5RUKcCWO7MoWPxPTHj0xxICzBx3Ewk94Ne6ch28MNUbGYHA
mSDiKhQs03PFXH7RuDxY1bfZYtqYnK+64n0b4V153cAER++6nxcfbZ5gGssD29XInydUiCabnI5b
v+wIFNlesRdG+zBnsZnJD5i86ObUbAix/ar5VxmXXwQgv9XlPjo4iEntOnNH0yf20WxEqL6PJhYQ
hwR0HsHidJWTxRlskLVyBG9EHXaABXvtjH2CvXc71KsqM9+IHr3UtXauiQocM4kfo8ye43TytrB6
m9hp+FIq/Co71a9j7S2XsoFIJogN4TonxNMNXLh7IktqA5cU/M67FUF+t/Un0tDaa1Gh/og7dc/2
oc+YF/WOJZKYWdJlHiFZl4uYQpZ25ZQNl4F+qSXANZWhHGw8aZHr4CwbilvT7XPgnhi9LXUbufD6
DXxt3nVEAVTS+Z6QKF85dnMzFePVCHVxqIe4PRUFGWYjrteE1kYy97wmMrESAsjgSgUtSZERpDFf
1eyUo980Zvpk0zGsDdN+0MiDR6Y/yCZQcyxh/L3r4c0yq8A1CYDGydWYvg29YOGubEYgCzSf+wOt
sCsnHzZZpq/G0d7X8r15j+ObKs/gcPF6+gsgHhYLHuVV6PnsdKbqYNrmRm/fnHnXkPZpxxrPW7J1
sRlF3XnqP5JObiIGsMxRN7rFmjmZt7324Y49bi4miE9452tp2uBP9PFmqDO7BTVYbG1NRuyG9pgB
6ZdLZMjoGcR5ZZ+6HNO6F027KdM9FvQL6SVkxxLmPx0bCcLoBpcTOzvUVeet5oSRsGm+FN15pSXB
D2cortTvsnqOqsPIGpxsTnQpsojK2/FA7Sum6oggCCUsZQk218ncQzmlPxqGzLVRqzwrdnyht+Kj
CkFcDoVFXrvTSasoLmAta1znoxfk3QKZSi6uY1AJYN28JrtH4byVk352cAAV5cziGxQ07QP2tks+
S7c8oH6CshV+7W1t2DOmCtqNZ8vl96u2lBDM92pWfdFkW5E9652zw4AFmeRRhpeUslRQWhb0t3aD
aQAtjbPnPRPM+n1IuaS7Md2WdGZ7K9mTcZjPmvNito9EazlL40Bh1GsGkDjxXS7GuOJP7cKnNJrX
5J+DlNBVnnJ51aagRLvrlRnuDsZFk+gAxnO7flEVefbY77Wa+QDUtZri/JyilvkV0Qy1/BnjhlJu
+rncZ8CUSu8+LdgeL0Gb774rFglMGbSWlYE2s+xsK2yv7y2PHMhRW3ku+nGrWmR4x4nVFzLHTHiP
2xfNXU338FSFxJ70wZ+wprbZCdJ10E8cnK/znK9BSMiBmwr2z5JyruqFL9VKpgQn8K6pkRUwhw5R
tzWVaAt7AKHcwA0ndhNDhRTJihGfP4MiKLxefbzwWUOQYYgo0A5asoA2dYSO3KVDvR54SFh++hKf
AXcvZzOmEqvlmjLfGhcgDqohZsPBiC6dR1SfahZLy/CFb7lojF2hphTq0h3hDb6AxFf12VNExCFl
8b8G/6TKHe5nQNX2NmJdWWX73nReeqf2cWWuQZivIAkXuchZiyjbtv6IJ/aC2ENr+18ea5tJofm2
YGM2Q05b5em8BMrWGQ1AbIpsttQMp7mFPScz/2XKeGjGJ+ZjVKriZEZ026fkppOYq9sMlLwJuVry
t6yqW+aNmw6wIaV3OIOTNb1k3H+1l7Qj/WxHVCnTr4a1rQXwLOQTUXvmy5+Ys7My6qCp8Tp452R+
jvBcrkzr3NrTuqEoSLMpGUk9op6LGGFsnXJYL7J0Wh5pOdmkfR/Iot2B5TrX8m2y2Pr0+GpFvQid
gmAuiftQQrexiIJQxBXoUXdMOozkVTisVINSIKXEv8vB+ZsRETKr5JJRFRYayombRuB4QHy9dZNh
QtCjA5Pq2LPOwRuXhc7DY5G2shiOhQRmkH7BsGDCcstnuOIr1cVJQgqjasjn47FMZIi5KQqq4hnl
e8fL5WoaxTVMF8XwF0v81SVX3tBJ1FPZFLxukjmgSFjXTRQXN0nMHyn/wSz4qdL5RlYmXs8aq+oK
eFe2sxL3T1Rg+VjkboQiXkPTAJwq3+daeerD9H3Wyj12BX9MEAyUxDoMYyN3ZlNfRU8bmGDFzqMf
9TY7n765NXhvgP886NElReYofJAntw5m7aB0lbXRVay2xE1xQEJb9oldYRhm5RmqG9dLXyLK5FZe
/ub1n1727gh2wXhNUg/xbzjxtd4Q/LVrl3O98a2IJU4q31NYMTXrSV28NhP56Fk/40FbrGQ04XXs
HXa60KmgVvGZTp2GD7s95yjNMAiPedTcMxddQZUlrVH1j9F1+aEZGBsnQei3AbSDQJ0k83dvmnzx
YjBKrpVc09n9Fe2rBTRgRYfAbU5zX3G+KlLgJa5Jjc3V9IupnyfeXO5uSiCdeqsZ+qveIEK71acG
0jI1653JCsKWCZu4n9ExHlmegmvP2DgMyab0/g2xUPjqU5VmaBcncpBjN22YsqqjJbTHLsui74y4
TvdA5tHwl65pydxqg/OSatH31B/TJFR3eMQOtQAnTp8cNqhsq/f0e8dP7IFYCON1dIfoNIeTswPf
+qyo6USWDGCyovGktulhjigrjlQ+YeOwc3tz6zTUNniwclP+ZBPqLIFF5UxZDNqLnW9LPhGsNfU7
39v3aITU4VJ9thoG5blquZVZuLDo1/IZiVBKxHEoWzLSs76qB3klY7m0mlRnrhh7QB03OKA4Ghr6
dJp8l7vqh2KYXJu1n6zlwA87mMaxfFcX/SQbN4ZF95ponuLUmNfjJS4G8E36y9hNO6FOW6OuNnGJ
I2DW8TjFR2zPq7oDG4DHBr/URzHVb0OdraO2oyrOmQJrrO7dXOwNg2fM0H5k224dinb5F5NPV2y0
yF6zbAzY6R0aNjsrTcfcUtol3kun/taHPjtiib21nrp2K8abUOxdNf6cPdeCImTdmZlP9vzr0vAZ
uIp8ItPzROUmrDXLeObXurUTNYhnSi8xgC7MWF+dyFECIOI4NtgpDWOpPrE5P2pW4VsJrUei+oCB
M2FfqY5IJvcFK9RJ56nNNYIo9lNV9ccCj3FpLvJrxZaCzZxHV15HrE3BADK23nUeiN4M5i1Ov/ED
UF01IltG6e9q1tttYeL9LLsATWjDlH3BFoxTq4Fp4/J1tWCHYQ9XjnYPmDUvT7rlbZP4l8zqumRV
INXXCZt03+q+o/Pr58JID4Nu2muwPi+lKm9zNVxGVswmF+fWo/q01lbYQkkRBWPUbUjEB2Y87kgt
+oQw/awObwbD2FgtpPBvTFJ9f/eAr80000pa002VsTG1vlxoK9BLKBwESDrzA7TeDBSgHEHYUMD+
oBdU/dnoTgnMI8OOAg/+t2NQvqGIQ2PyQvKXHPBQgJY3w0cfqRcPZEvD8ZHqkElZ4vlUE1OIZ+0b
lrqVMe6ZZ56NyTi1Js+rVNtNTOnoUs+RyHUH+BXUAfJG/AQ7l0YDuW37Zi0H414ZdLGZ5k3gJBej
uo/FI8ER5/M1aJ1DzCRSqTgSCDyFxV/dgqpFDZqWMdI2bwV61Zok/z6eXrPY3EetRrS7sHam9j2H
JFOmAS3OcptDUvC1EpsoMkl8GtZR0cW9z5rFVsqKsujFPcN0Djs0vioQhwMgjG76kTAX9KJ80Yf2
Xevik2bP5QaaTnadqb1hBXybWLdEFFG7oXenXDYIHWSFCcssWeF19BKOGJRg2MLpkK8TK991wmI/
VI6y+1FbBVLwO4ajjcfmQBPKtgzdjQ0otSs4n+wmyONm20lSTbh/57n9cnJweDgbD7zViDxxteMu
fbSTnrrVug1qFwwDip4T6YfJtCiKHuGP2FX77rX2Bshq0OTWFk2hBe6iH3pyuKI1NoPXje+Ubxy6
FiqtCaqIJ565TXO9faXSxkYHwEEZH/MimTY/HgEXj5uQ7SanMMP6Bxwzz60bZaGHvslu4pUu5KMX
vlUjJfEKCZeIsNWoFcvVd+BKPeg/rYd9gWjWXlIttSoGb93R9lLp/Gema9JVM1Hygc4wwzuCm+J5
pp2pGqczY2aNsRozGns/BzqTogSR4z54RtLw2dSYDio8W+vQated4ikrR0eaakF3lpa+bzUNhkSx
BChidLk5WntO/UKiHi0sxQ/Z/w6TCRMJhtJkeYcm6XmAO2qWZud7cqOfvEoCQ8lxaHLigfeq1hr2
E/yzTI44/+aeRcq49jJx9gDo5C4IaMb2GzvHEz8T9hvhy1hqlm9oXWDi4KFX+l3TcSjOdtYwK2Nl
z+atNpJwzgw6BERmX5jp8JTZPnZbv4A2mefxIobwGCoFXfA4lHSzWzsaqWwHCKhONGVtGNz2WP4G
3dwerNYeb25VP5x4fKQu9oh4XjMhCO6puOEB0nFvq+Z6HZrznXpV37HHQB+xANKG883349EnhK+q
z9F2133I5SsHupcIilkGv0InKokH+pOSfWODV/GjbegcWDudw0U4qThkGjbRrviVOAHZtn0UZfm0
cBHdcGmUErwmE8O490SUHr2rQihjTqlMHXy0dwuVaOfk2zF6EYc8Tw+Ags6NScCJcTLU2+tkoZ5R
U4EM86hs/TKl98YZXsIWsV9Splcy6veh3w8V5VTqUWMNPNXxoxoecGsre9xHrvU8WNHGK5JXV4EY
qtMrYCrAIDPtqRu1J6rqt40hHFa/NYVvUFCib8s8C/AhVvsvcWM/zuR21P+l+WHCwW27bNXNpVXt
oWATkKydhqz3bZMbK0YCbvZ2BpNbiRGFkKcAtaxjLzX9RJV4c407YJZHqucfAGdOOrsZtdTPKfUo
LGlYU4AXWbtJd6mpESnC8DXKbvbg7B06Tjgw96IJf8sEq4OjBUbHfsxIX7j9Y8hJ7oPSdECGshGe
HSkJdi7bvJZ4ndSz1tjblKBQfxWKe6iT8d/KfSIwig9sst8U5KFBlh4Ly8Veb50URw6oZeVTAx4z
5B5WWuVdNasDYKelYfCF9rytl+DUFEZEQqKeMXTbu7Z10C3qMlqcNHmQEaAzlw4hdwxXhfbtGgau
5wwzkWjLTbvA+WEmz5Z5giVINb1GdCp/pe9VkL5NL+z339BMT3ZjfeVNu3jg1+BdbiGNcoNAQuXG
zQdnp7UZu1S7waySRUGO4sOZusYavuGqe46oLpU6jjLD+REa18uxSF/UMNxC9N6TLtpZzDqN8uXQ
GIfVBs8FcrDTHDobiXdgVcGroRWvqIw8+Nk9huK86kOxNrhORNzMRnj9WgNJefjIxPSdSgqwoRMV
tfhBuNk3RnZm/P+TIXeAWOTWKltE2Ta8N1p57QFj0kPy11NNZFjGbcI8iCljSxvSfWS06BJwEfBH
Qqc8ArP1c+3DiAgM1VBOwAAeooTGFDfqd6Huapg0628cwV8YNTaWZLlnEQdQYi671OcCfmKpUh2i
OPtssoGOsLR+GVMOs5zVYDoU/6KOKoEq+2e65Z87yg8zJLbYNA4RDD7lTXRJBtYgzU2Imb0SC66Y
2GEeod4T94CMCnI7qHJt18UIs6J8yy3lQPEJ/ll+T8i9eUF5RwnrakiUnUKeIEgKbavYMQaHhrcG
ItCljYa/KbS/jYW4Q5vHti3VFwX/BYTMdZ+GJ9PR30Oza5DFp484LU8TC0DolIeCeByBYX7w+NiT
NpgNGNAcN4S8/YETJkF4ExYM/Le8HA9k/MjocvnNZq6wKdBN3cLtRvERX1txdRYDL95Lyc/YgELW
Y2uJIof3ClGadUJJhHG6Z0x89FSFPWdP9KtTFOGVB8nXYYi/ZiTQRmFEx5MXrdQ8U4PSpWJYl8av
YyOrW2peBPaLp1VqAMLJdww+sQyxskkDfP8ndIFXZEFf9syLekR0TPd7F3lQKcHENF+1ge/N2y1t
9EqW7VREk7JSrs7gAhtNtnVGn3eT3FInf+DfeElLlXp2YmZDgW+92JTs2qTZcpV23KAq65tM06um
TG8pZOcKCm1Tn5MRMoPzQ7ryUJnhjQbhbK0vK6WS0zpSXnDA7GYgVb6AnLierBqbvNzCNvqoBc8U
CsPOmoAvhITMtdyC0rGzyuqH1MqF3Bpulaz64l71UkLOXrfRMlRbcPW88EdKip+q8Dp3vw32gmAo
YPXri3Ll1byZJLvA5z6auD9PglpdGBQ+qWf8sXH4i5fY17r5w0nDrwZZzapY/eAav5JNlmS9Q3I+
JqxGaRhnQk2neHJhNz+n5DQxztqhd3SK14JpmEq4bW15Ee0Z9WtjJyh4ia+7j0r96ISxbMJ4OXmU
I6fcNZ7+rtsWXnVWtwpI+9Yar2KwngjIH1IPG8xU+LJj0WaiWEStWGvu9Ai7dd7rrJEJvcxm+Rgt
bHWNDosvii0suDXxnTlkMTW6d53Jh5y6816zuMhyXkUbbhJf0992+im8HJt+/ezV1Z7D6ktPnI1I
M4bQ8uLGdB7maNo5JkiQ7YxuUqO9UO8eJMxuFfxtvJETDXvuIzIeoZI8ebOTr3J8ztC3kb2/3Yod
GPbPXJ+5W2gbBy2HSZp6wvrkZcOLCSmwdym8yDkdsyHIZe13rPYKPbzH3DWIFr+4SXsm0k5EpeE1
MPBiSYWKOSXEw4XdV6PiB8aazPA6KjHDEWFr4xrrjGZmhSIc0kxQ+pGJPZ987S5X0gOd7AaxkvRT
VT5jpOvayrex8cVu7zgOQ+Cie2A+OmT0XnWRyQ9cXm2J7clwnpYxzFRX9CNfPGd+Q1iWYB9xPu07
wU9xyqFR47BWXcRfi2opvmyxU1wqwZ7O7ZrvWIFuajjsUpp7zG+2UYVvV/YLMBOaR6ZTrr/W8wt5
CF9ljQgMzZeKco/AxUrL/GV/ueJ37m6I0hI9zBufMZTtRoYhW99AMPfV2F0RMyEY12Itz6ght2JW
23yV6Kr3XUd7UYz3ytDvJV82TDEBzeX8O9KtPiV7MS/yKAa9vNtMmfvRevyki+5GOnxTijwIEwW2
VpQEcUbkp71kRYYik7CYZO8zeybK9ES9RFetB/LcAuU57JhEK5AtlpvVfnzPhmSv0SDtlNOdaOd3
W9ibAeNuMsZPs9ZCAD5w5qLU588qao9t9jgUxnVkudh/PFR0fHEafApP7CE1on5gOZsbniUH73y3
Ujdpnr9ahEdY/SH1hGeFfEJDVWGekNE2m8NQerdeuzbzs2npO8pAjzo+KuXceb9ZrviSbmA5yI2z
IApo5DUxVxgSgy/4WGNyWYzKra3VBIqdL6kbHBjXuJIPy1DfuxmF2A67LRA8QYvhtJhTzapD/xxO
EAQOzCdpkCUA/sbsbiBjdzbtZuFBK5+tXL9ZVIS6qhPIxSIuiNTreChprsjdedPl3WWUuB6si2LY
ewAkP6yZNznMRJWR3MQ4YubwPuv+ua64Ds0QLio4DvJf26IaJywy8mo6JUa1MZcdahbdKWwojYE8
N5dyY4QBriGv+ZPqbFnSfcECo1wA77NDIbarvcSEIldomF8uA7TGorOJ3+dc87sKvbdbOEkYib8w
QGrc1Pyh7S/YcqmLSWwUU3IWkxJQDbxJmK00lSXERIFBRhEoybKmEadJtenkswQXPTNGMotuc0ct
2Zjfy0n50EyW8nI40qx6V7iCetElnvN9WpDGm346aQKvsk4jDrkkotO+S63XWuezn0kwGuxESPdt
OXZ2nYsx3gZBadNm9qg4KrqQSqy+oNOHJbduHPu+9dtGIcRo7uSEgXIavAc8Qb62oL8ZNURp0ENY
7WxlE6vYQcIp2UQYVXQaedP6rzaVN89gC5MyqETDwTbnXcfVK4Vyu4oZdyYpz3ysKSRFsk/DNtC8
6dGG4tPMp+cK/ULhpaFl6ynjQCwbZZ96FfuzfkH/IkIzP1UDeD03tK86YmYYoa0mJUJVPfcDrg2l
XZtuRq8tkXxzVN1tpOu7kcQKd11S7NoIIN69ZrF9HfproRH2SBsPgTSjUDg9GA0ReRrnRuyw5sBj
WEzPQsm+SFO+z7DwgmXBlKIVTcXME2Wbn3aXE2fe5iXQKxo2GbYTNrJTpaGHR8W5gRbmmtFKMz5k
9O7VzDJJ/uXpCwWiO8qpCmJV39ZI1Hyj5u/C1p6mxttQZ4e12y+1Uzj0mxy5M9OzVWy7v1IlE0ui
TawKV7vGzYyRvkFWkd0uBMumO5nwnUQjWVB7Fx4RsHBlw47e+DRghPphhYsgEbtQ7VkXpRaLYosS
StbqEXjcfiMz5twyfFZ7ZSe4uqaRxsCouS+ZyLdKAlyndznWF1yIMqFSNWhJb/mYXNuQxDxuI8IN
Fel0vflB81zqHcHlsPldPsC5mZ9dZdshAENOPVdjeyB+csBfunOxD4is4xGun0P3H741BPAsILTD
UOmuJoYrt6WUiQCbGbBebdnlTeqfNuHqD2Na3sG7U1dUddFO1d4AdRK0wT+VbJFycRZhjqLRVbCN
TxdDZkSLZLqtsQ6spGe8JrUdMIFZ8lXwR88UFmY/efhwkh3rjX8xI1ORli8qc29Mj2uUF9tkzJ/U
+TmZmkPai19FgbBuDv7Qte+RKQ8kPPUJR0xRWGBJVGaSxWBYqK8gQZ5TmKUpwOnRrB5uPfmAy3wF
or8S6Z/RJNe886fOgEIbf0TNYSTnGXLEFSSHieGIxPLz6e4wKuXoR6j4/ZY1CSMg5aQkOPpS8W8x
eXd8bj4Cx9rr04NNCRmta8c2YqXQwEjGNe32xT7WeJlYd4Xhvyzvtl6XY5f6Vck05dHNkX8j0qmV
UTpPmN7SDqk7X12vf6ZmSLfLXRT+eV3HMeugTXP20r7bfw3Jl+Ola8lrheZC6RFWLaISicaf92L2
tBIpFCA3u5ovjCw/DUq6OnqiRP2gB5N503pSUoJ86S5plpY67I9axhtqWh6XO29v4CZZiUG9NLGK
lTlfFyrfLjNzhudkJCttiPzQUzvJNuvUuObaKfpAhRA+xxd+iIAc8Bx5nywwLvn4qqZnCLf+0h4r
eTPs9EXBIDSYAzcTFCyDfnOrX4Mo2CXDffkKxs7KF8rkG0pydbJfDnhCFOO8m4a/vKQ4glVvn//V
+og/oArGMr0b1bND+Zz7F7Pv1I0Rt8qxLG4tV+9E/XbtHagDX5i0zRVbWuKp4OYUj+92eE0wmHM6
UctXBrZ4DCa60PTEzK2ziZV1tJGcQthidfDnGl5GSLbpJoO6mNWC3EtfNN+YCz8ieiRlCDFaj+0X
zhu/vVL4IDHNkZvPqumNhqM/3daplzfbDvS/SyEFqsXOyH64eUWQQslUoEbga2XP1rafep9Yj2F0
L1ALtj2RtpMzEB4cOvUiSppFu9JeeVH9LnthB5GVu699Pf1qdTRiMyYlFsZeYGtk2UDb7F3rKe2s
8IVERkcOg5+trpofczb/SwDNCKXlD1SYxhpSSiiPYisLHVuHU5TrgpfXdukCAs6Z7Qtds/cjAhmC
Sv+jEjKHCqo2O6e8wROqKHC4s22n7r5vMMzWUt3pVUMfwPSw+LhO4ffABxBqRen8oE2X86fsd0r9
T0/vZb4fsF/n3kPHpDgVXIfDfGOSrNaQL0LPWRXqX6a/Q4ncoJZJlQtT4dveXgLZNtMN1BGr+pr5
8PesVSYctMyRPJDN2gGlM28wULESbrFmlibGRn7skX2MrHfSiW5CfQ4kjvrJhi8RIkKW14GnWTGU
/WS5G03fViwI+AhllQ8MxRctHqdyQ5iXQekqB9TBp4aLfW39w1NsJqzuiYXb/QOnqIfPFcSEns7+
jEfCfBQE/GzaagvAShEkiGHd2PjP5b8Ee0g8yy3hUd/y/qTSbWqwBymeubxilQViP/s3FlGwMMzs
nSl4y9WNdJhx8cFJnNnLjTbic4zNZ/T+JcNZF4+2Y9SJD5X4bSVtm27wH3HntRs5lm7pFzq7sbnp
byMYPkIhG0rphpBJ0XvPpz8fs2cGVT2NHpyrAQrdqMzKVBiS+zdrfctwPsdhE/dPCdNgPCVHRkax
iwiQ2NfMAbzrP/v1qfJTGAbGupgfy05HoCAZwJyC4eDw/M3qI+4Vb2guMSabbqpW7V0334f970o7
ub97Yr1H7cidshbxoSh/ZWWNBCs652zyiiY+tfVdz+zH716JbJcQxGXc8xQFaVRt8557i1EkvTpx
zT2RiK8A8VZ2+Vbj5RSTl6Vnl7LbiKpty9zeJImZYQssZSK52FRbtLqF9VhWzDeQjtcrycxfBcT/
EXTjghZ9A3kAFGZFSBxaiW88hmDG1wZNi4rRBJXr9uPPlcMwwx9wFkpiTTKqBmcxlO+tqkfbpa+K
dmMDoMTQOTDqbAuM89qjZb4HjUM+1Q5GMtls3AccSC4h8cwQWYHqZ0vbGUQQP5FnsiY7YN1SgMzx
EcAR3gTi02Bod/FBcEqzPHQxH2O+YkcOLYcdI7ouE53fUc6YvfloMqw1E+7tZkZ74GaeipVn89Ek
xS9rMfD6z+7I8JdBWkA9GhevhRqRn7+nOu4GysQ6fAjtcy6bs93Qw1U8K8U67N9aPmWDQ0rxkCr5
/wGvXmc/BCZO1wLSl73qZHNwEBPl5SsyP2YuTnvXoyDPzA+UAr7khKioOgdIYhEuXwweCQyIodop
JvrRsI2snU8VWRn7pmThhAaGJhH0GhY7i4vhoR1efMAEdeissvIbaCcUWdRR5nsdHdG97Acz3gdz
s5orxCYIR9HDQEAJIJRE25zt53LBGJ5DtlhS7DtWTNhq15H5YfOplSr2yulD1ryp+TGvCTFvgR10
+8546TmTx5hrpv9BponSBAkuSyb2QDmPK3LRuanRWrOpXOLsCcEDxwICcQJR1B5t0KcBe3yi1hNW
ry6qWcekveZJAu0RjR99IgvmiSoNU5FiKB2GuCNQt7nFcxHmz7W2XNfYSs2cIkRL5LonQ2TFtob7
WvISEvGchyCFhiBhwe6EDK9U99kKCyDINN8PioFh4c3ML0uWO2UHxFg9mfC8WEdsKe8iMmL9Eh9K
5ROTgl9pnXU6FGHiN9c5we+FWy+TSAaufojEwAjHbhu3C2sDdPquihMsUbxRtgSeSA9DHoldFQT3
RpR79SBdb2TkEwZ5vkGPPbzCssTw2XwVS4R1JqrSKxIzuos6efNJv9U7VhuxvAVJg+ovTp872qyT
afdPOmrkAeTgAlOJLSaXFhteVLOIA8x6oGB9TcwQRbDGuRczOGLojJ67nwVgv7MWX/PeQJRv73S+
2I4dHD0fo6JyPTnjBmrVYWZhxcMEKWR/CtOHsv9F0PDaV3d68Y0zbhVcQBqjRD9K4pftuTn4THF0
tGEcdRvHYAqrYRuUZvaqkwq5y+wwOf/5H51FbzL22smggdPYkrs6/mNZGD9JMTReDlHcC2QdQjbU
PgHC91siPGmtCP9IzMF9lJZJdU+gmEvLt+ryxoO72z8s5RnrgV0c9ISZtZAzBMmplXIRvIIm3+pV
eG/rCVV5/JZY6CxKA6Mj5jsczJ2+4TLuLpnLBMmuhfEeQ6+qCf3VSF4bsYOQ31c+1bnPkoeTgzAm
o7UZnd1PJQsjSaxL2TLdtAmWUBKslL1YE6qJh0WTTeuBmErqGOyOc/4azv6voZ3ORaa+By7fG5Tt
hSIX7Ihai06iLO/jpDFe7WrINoYgci2GsZXtBq6nGIEPnn+whAvScppTpM7HrsMWJHFuNV6DVIt7
2NWnU2JoDN54IhfhpZ2rJ+ip9xV1uWnw3XVnTQJpQ0kqQ+cX8BsNm462ngWQfN80n35Ybd3J+bHO
E8jEgQPbsfmc/JNVje/t1G+r1H8I9e6Sm3yXS1Rqb7MtdNzfKHfaVYDYrkj0M7Bta8GcXFPTuGEY
fSDqZW3waBgKGJXapadiaHlTJvNzopEJMT2EeElATK9CObyNffOpzBipbLuelFwbWD0wRiNXYBPD
xRpkAyBl8yknEjjOPxpElVXFL/cc/EwKG/G7NrqHnh57xCve4njPOTE4p5ka/87iD1E8TvIxau/8
OtqmkmhkhA1a+Zzbnx0Kw8oh3oT4lik/4HPQg6cKUwOOP88MY/CCat1kFy1hN4GOugwQYhUsiZBt
ll6pxyuXN1SZyUPEIY1zCuLFC2lOgOUY6En2UyGSxBaB0Y4ar+Ahv4jenfzX0DD9b7ubLn6Pxusc
8KIAIFnyFzGbEKMNmptv7vJjEerI1fLdLaO3mRKNpB5/bdbRSzbV2yUns/e/86TaZC21ypTE26Xu
JyMzaLZxaB4qTrs8ne50kAmrYtC3Rmp+xNGjrtGDcj4GKCBViYIhYTzeJfN+5FgdJky1EyAiCCXV
1B6XyIyaT5aMjF2Xsk2bpfkW2eNjPpZ7zUBhVZn+V9Hmx6Trn2PbXFX1hYWm16NdKp34VqiTVjEF
pU8gf8wb2TlWiPmINPHf6iJ/6+W4BpD9VPuQahyWfJh7mBJ5+UOGWz7Vg7WbRCTfocg3rMeedpyd
KQzah5kAcKBX1dHHgFprtyiuf0UmfC5rWrU8vG2wGNWnS3Z2ofJrVVhHODYEidFxUrASWrDSI1zE
TsdEgchVl1BWFeAVRoQw2AzdyfSJDpD8r3ECB2/yJKEMgTLuaoZZBmt5A4enE9xZDY8ubdjkCa7a
zqsDcfPZfKiq3Bc0xCEAKteyPRs9RScYLdDuSaZ3KKVTGDuAky+R8WDmzW7W2Dl1Xso/IrwOBCuz
du3IhCpacLcNnr6mpaDS3nocc0Uz4O3YmS3DJpCaDWe7Mvv33pjW8Q4+Bcd276WuDcGXvkT5OIWR
7+aWcUv4AnLaWLNegEmsfIVLEPGEtLffJQRZ6jThtEkiIAUtqzd93dwo8V0R8pGcMtVwWbXHZf8e
9ywhFeNnUp7xU/u4ExqwMvhg5u9p+s0285hIH+XHRWrE6vz8hCQFLSe/27zAINiEGQt2klozpKSl
cQqFgqbLxYaMJO3LTRh8m90AdZ/JGFSqKX7h+b9qnOCCUvytjZ+GlBIEHSPej3ufnsVS433HdMBI
rAd4rxsRYruzfMzp1OtTwdIVRUbN6dj5Am0I21KVvC2yp05qB8smzFqUZz8G6c5HnfgPJYTHgmfZ
UGsHJLSeM4N6kh95MvFzEelKMT9HPY+DeTiC5vulUQrFAs2EzjpT2ttKZbvcFVjKm8cRwhxnSjW6
K8ZNjEkaFlx6yMxOnhaVtAw/RygCVk9vE1YPDpiMfgLWoz8UGAPwKBx2AAg9d+y+wrx+WkorDcHJ
OvS7A+FYfD0d6vCSoAMsCUpZxxHzfw4KQMQnhVy3DRyyhzkOC4CJhEGw4OP+708wdC4N93AOi9AO
T4WJOAgySuEQ3FKZOxM9Mz1m3dU/AsFgTLhTorSnhl5g8i9BfnUguY4y/ShnQjK+RyI0mvbgjN0d
oZZBgD0JI+nAHQdXg50NujA1HaQpHo1+PLFnOzeYK9KmgiimVrofk8ReFYd82HNoXW3NuLaShrYD
QDo+6TN4hKR3foc0sVH3apkkwgHdgw31go9iHyGUaJstEag7kybScr+FUcJ7YnMpHpnpkV65zVX5
Eg/TfvgqdHtnYwDChnuwlMtHnUz7xgITaddvBPut2pltzW2Ue5eeJDOqU6gV0DiIgK0f4tF5jafi
UpEOaizfD1xkwzmazs2nrBy1+WovTpllp8Pt4TDfYmuSi/YqnMFLnV9hsSOuLiUcsGdbYYVAGOLs
d9zlzzoXv8DdwI1HqX6QEkoK2ugQxE0yNUQfzGiou6PWItBqxRdM1XuASq0InwTRVZYxHLUODQ0Y
TK2P9r2BqLZP79rU2mssowNkqxhALgVzSqtAlcvWO+bzIdUkFM/hAIDIJLLRUNjBsAQZBMlVpCDm
91nHzJAoKixI7LngIxw1DgH9dzAseImVTmtuCX+TxC94CB3d3hOWeTDwqNh++OwO7q7pq7u+/HJq
Jlkhtz7tQQVvhyxaxfwroKLV28e2rK7Am+lGu43VwETRtBVpMtdMi3/187VmUF+o33X3QrAOvBpy
HpitdWKnwvLYGi3cuBKNwohAdsmThkualPucviQpg+8gp7Km+HGz+TWY7+xM/jZrQrOcXRrNqMNu
Jim4rkKx/IlAA4CQfz+nHbhn/zuGflLUb3n2GbF9w54cokckEeQawic9MaHft0G2jonq43tkbosH
Oipvg/YAXArAKusa1EcqeLOnpeEKNtanSNpdB/RHoisL0m5nRvxs7Z2S772iRsf4iMEHejjex5xR
Z8Y8lDk2Oz+OortiZuhL0jrKvcxoGW6/JyTeGdm7KvCVxvartCFpTr9q/3eTE6hA4+y3hCx/JuW4
I6/Em6R8pErVWDTB4T7Y1itCrW1dsOZ30RBT9hK2WdQPs50+CutpcMSHsO7TsduwuF8FHcIY+ych
sBBSzQp3ZVkFHzkyWdXFG1kKYMKAtcWwmnhI+fOP4pgf04M5ot0B2kO5vauMnykUuE7FwcJGl6kX
vXgGWAnFT6CE9cEzsqwF7QiTCHlhcejpQ+GuoT4nb5D1fI8TxK3uFpubpWkbnYdZiHY5zfKtM8Gj
a+KPUEGjz4bHLIjXpo2wiAWEKLf+wEphwl5nPTU5p5tzr6fmw+JbyiskqezcR5AQsmi2ZlTtwcAc
x99+CaiyA7wRjQ1poSAWzNqTyOhWLCPhzhhbpFyHJJCM+oavCFAGvR5e5NpNUBaCKIcouI/7izQO
9QuLFuJ5tHTfP/BK/VmexrsRV7BNaF76gBAc+amoTMYxNz+8xj0gvG/JxC3YMrMd3Oewv87zbkjO
hNbRK9jvbrHAuN4KhHldzd6TZG9R86Q7Qi8k+JkZy48a3a3Bft2A4N9wYjmED2kk3oNY7huurWsY
Lct698nKGUiNyZnt5VTHp8pwd+D3Tk7DPMn8Rg7AxYP+3qU8IGOurxlKNtYD9xT1MQndc7gjXYAB
TXM1+p9cSFQbF4MzDSYWvYf+EmohuZz1lUiFNmhONgd6NWKVHdZKXNuw3I6tuHNOcftiAfFI1EvA
XHPK7ANafTs7AlwkdlhjdXSqWTlmrESdu5afPtbjl9QzsTND1VyL8T0L4JwJoq+QSeSeAFVmdbW7
aof41E+1OkZhF/P90KXkyPGgd1G12wgSptTcSBQs/TS1t4BXgreW8TxkqIngaEZDcILQcSRxpvba
kD/bLtphWUXenNT5dQ4a+YCqzvPnGvYGlpuNGZfuJkg0SImGY7CSZT7SaNCuElzinoOkAP3KWrj5
xm1QcGepid8fNtYEeOtFljs8ry0AcJ4IjWMrQt2Du84CPzZCaeORLYzIC4OKwHZ9Yc1mv8henreN
eYCtE239UP9hJ/TRdXl8yaFS88APjhI8+tmHpMjyzqVrBLiOuuEYAfg6teDTkIiX5SUUZkYORZOy
1qHN1f0+eDWNHhYgXKLdn39tbJBjkVuiDF1+F2/AXosn/ZHshuwZXbtFZd8gnvmKC7QAWh9PV9BP
1ilpDTTRIuf+MZmDmUtkh93mDwl9ygFfjHSOoVYSdZ5A42rbOd6SLIZY2So0b25nZ1dMLhOM3DFP
jIC/I2OCHqc77xopDZRXg7ORuhSnpgyBIBLAtK5Io4AvpsWwUCrzk1haeWpZLZ3covvJAWVum05m
XqfFiEfnAZcntCbcX+5IShNdBPGWzX6Y2OWNbm/uXTu7d8ep4oeaMEqdwN/2Jkj+rkKRolA3ugsU
oO/LCtVtnZysJi5xOpQ2kxddHNOuE7zB/qHWx2KbNb0XhQAew2U2Jx3Qqmk7qWOQ5ta+BkeXZMI6
2XgXpg5yckFCY4ZMlsuwua/ykDisDv8k9SjomWi4Ah12jm3N9NuXY0TtoYxdFgbROYzuzGHWTkV3
I8yrPINgVF2EakbXO/ytzMm0HCi2rUXMHfwZ6VtXVYc82EOTww2E2Whr5M27G/XgVTlwrRhspBFE
9dqxuLAlu8j7uXvggzNPsl6PUVQfZi5gCJ0Q9ZXD4BnVU5rm5sWUP/BNeIgV5Rsy8xkFjLhvgG9S
AgZs9jrl7GebYwhz0GXGtDOLbaL5X6Ms4WC29JJhORxDI+FRXhbvEVKrSy18kpPr7BBYxe9hYiKP
XhtikB+dmlEcLRuTn+VXxSZWxiaHvbqhVWWsJtJk12b9kaPtqYWII3yYGaFkdRb2SXhisQfzBgyO
q/u3bipwcyYdfS0xNauum1xUUSTnduQxCir2gmir2YRtj+uNTbyJCivzqQxGhBDg+sY5WWSFUA3C
Oj2EeGSwfQ0XfNIYnugZqkOdMgcz8mXcHmE2HGyMHakrsYiwiZ+KcV6BdZJy8rG+XAN2lXtbgd/J
7Ld2oXg7i4XRmKtnU1QLSqfXd2PVvDg6ZrY4K6/Q/VgbFCMBryo3zmb+0kDHPvQWwk0GjLsiZbxW
gF+sCjB6gXFJOzntS5MJkt5DioUDT24CpygJFzyrMoP9qwCQuoR08YAFEjECOIVmumX3Bg51Ckem
dhoy0AgteYUq0zf8+tWioCHWzvSGxQgbdTR7CfGhjHdY3QZjcafSRQTDI1mS/Lq1B9Vd+7Dpr8iK
v4w6Tg4zaI4gV5eshuOS9VOElQqVV8SR5aT3MxfDCp0Wicxk5G2aCK6gWzhfpuKJnoTa0jkGlEoZ
YTqZDa0a+BArWWt5OqTPdZfdwLax2cQ2X4XtuHXUgP/eDgnvEMOrCmMLZnsit273XEayutPD6LeR
GNFO4i1F1Spsr+nMJXmXQYUsgAB0kb2fMK68JJgPibWdPSUK3KaR9egKlmj6MrJo3VvU1NZGGd13
lfbso3tJmM4e8Wu21hPN9CTSsTzDvw+qLNqOpH5QO7ncvlknNjIV3yQ2MC5QeAmBVUQo6xGkNJME
COtDZJt055fqWuxCQMYPPpFjDqO+VXwUQLnODNK9umOB4+ZADo1WvRihhSvDHcaVKcdvLdIhxkW5
hZo7f5lpwlIGtVCN+K7yoN6J+aJltGtDiVQPShMubHJ/9M7Fhk/I2T+Z9nlXncpw/HAaO8U0TntS
68hXs8UcOhfD99AFxYVdc3GJtZ8xGJ2jr43Wrpzte21MkqNtgbIVXXwWZCoWJBBsJuDhq2iG5duz
gKMyxsVNFOABGuRpYuh1rhAj+KhD/EY+hYy+D26brGvibHcloJ6V8Yl5yVkt13jlD9+J0L5EoR31
ALyw01jlYWZHnaAVChLzCemHmcAnD23MQJaYHhGVGQ9u9T4Fas8cz8D8CfMtGOnZulCzVrGqNzix
BqiPtb+pFvN6MHI0ddlO01sL2J088p3JjSvz1HOYs7dVceeXFap1DpcNwc/ME+hdwqwj5goeczQg
C4Z6ZtAI1P0xtGBfZIjW7Hh2tyRtw4Y3BI5ywDF6khTkJIzNOkqGVWgVx+Uiv5tNsF2CwRaqtAb3
32NFXO5eoGizS+D+RcLDNxVn1KBvjl0yWk7d9RyU6YVRZL/W3Wvkmump0nwWklNVYVgg3aOWsBLE
qzUaxywvHOxWNmdB0O7ANNMKiG7jToMPci4r6WprB4NIB2XTVrThBdom15btIXXRCrbvbWkbF6Mg
p6ZBsebb5V3lqBi3MoUZ51PhsYDKmMcHwSYVpThmfvRmaj1O35QnZyQWu1ih4OOxyqnH9j1s25/U
tKmgcwMgcN7s5URlIXAgbUCuJwocWeM2xyxApa0FTbRx6feNPAy3Urd+l4H9Gtdqw2+Ha575zs6X
qN7STMPFyXoWF+lbWjvDaW6dRwR4JvY1eKNE5oJYN7mXut7Ch4gC0K349Zb15eSUHJ44GQ3ftFZV
MoKrgMaBTwW3PFHG9H9h9c1A6YEwcABKY2DuuwzrWiJKA+aCXTJTxOEaQiD9mmBvLZ6aOkMiGSbD
fd+V7S5M1DMBnuYlJ1IBxA1CWHjZkpEQO8Z7dPkX0Nb6ix+weR1MAMhdY3zCpNIORYO7fJwD9zIv
MuyB5sHs1T4tff1kotKJ+RnnEuXJmnzEgLiWqd2TBM8YIM1uQAmzbQXzF0dacJUV5Mc5mflqSni6
qvmUrvgVxD1lDQRAq6hq9BDMIetq3FY6/o24RRTJ3ALIdOcAyY+gCtMzN73ZPrJ1OGgEYmFhco9h
DIBfj6B90e6DnqV19KrMGuArkxBfO+YCb9PPEk0Im9Z2BTWGTtrWDnyEiM9a1uR2FAGJzKzQswjT
hSnL1QPsFwOgcdWYn6yiNEoW/Gy21dJrXZXGS+3AZCsArEZKxJuJ8udXIt9DcxzfGN0LUgU8WSA/
q9O+OrY5aglDqRumgKeKuvI6J9HRpHe4A4x/x+an31KqvaCWJ8lNocMqGl5ROdnb2UINAJgbaJ5l
N9xaFjuA5tLrxXk2sVNM4FfXtrQ0etFURxUtmMf6s/4OU/VjnF77drQubWy3HrV7WanvfMzkZULE
oJmsL00ZXKBHNCcTIpdmVcitCwvoB41BNEYXm9hX00zdkybFmz+i2qPJZJaoLYYE92XqsmVEOEBX
nJJHxjwMNmV1ti0fLiK8OGDr7rEM5KEX9C3okLuNSjmJhkQ/jWObXNm0rivhv5WQ1dHjbGYLlt4A
nWrVuwKdc4RaDg6bS9K1N5GKd2/PPQr3KHgbBj87u9MDyYQBOpIlGMVm0pTRkMeJqzyjbnHOirA/
RE7qGSCx0HmdMQvA8dH6NwzwhylK9W3jT9+5FObOjk49KVfk7u6r1tFXnWmxVs+7H+JV8LRETJl6
dL65hWSHVOWUho69bq6qcwZzFe+kP6wTvX4fHIMGo/ABnQXvypleODt3Dc343iJZk2ENSDS9JfxN
5RHi8xZ+qeoxuA5NKS6k5ZJLm4wwrq1DWk88sRD1Smd++pPtnI3KA5doc4BPgHhbhvkAS4h8omoJ
8hoRE1wrBL7pIeucRRsRvYVdoF9tBE6lCAG21dq0x7sGoUQfbmWLKZNMdLSYi87R0caDEwPezZ1s
2LOT+G4lA30EImCqY83yEsw9Wtg8sgEEmgQocj/wRePBzxq7Pdt+t9UjXi7hAxejU91u7swYta+L
hCYup73IfA1bp87CxKTm41ImfE3qu7yLt6V6Qu2OggQN7Cqpkk+E4mzohUvEXOYSS548hTUyVZ2H
jBdaKdEFtQQZOEIAVHbd7RzX/FZmzRgzzOG3V+6Z2Eyb/LrEq0Y1eyPB8R7TzFOgtwTHo8lL3Kqm
CUgLRADuvRICL/xhFJgc2hYczEwm01ijKGQS60Xcz6ssX8hVSfhDyhHskhiR0mzD7B1x4w5Ds7PR
3VW6cVeOzU0GgnSfMnywDLSJSWCwcEaz29rj8OpA2m/hwA4B+xSaIHIttGbEbhUOW7TS2Hvz+tx0
6FeU1Ry02fqpIbh5wYyrncGOF7h9T5Ylrco4dqvRrdSGfgYZZ3waphb2TljcAYX0gSzsksnE5IJn
E6f7F9ldLizD4sR1om//S5JZQMZPH2xC7VET9rnEnoh1zqsxGHn23KKLiY5G3Q3bgafkvkBe1kBp
94IJISW8mdZDhzyu09nd/1eRxgqojjF7cA4ir3EpKkobiLUJptxCf4sjtbVRSyfRWy4eSx9hShE1
BBCqZ9e3hv3/POH1En3VRVP8tP+az/q3vNd/F+D6t//g30XALomuX39Jll3+/X/ltv7/SnjVLP0/
RbxePtL246/prn/++3/Gu2rGP0zbovkzDFsqjfHT/4535Xc0Rk+mi8nAVZru2P8n3lW3/iEdpbMN
VcqVUnfJZG3+Ge+qm/9wpAVUQTNNQoUMQmH/B/GumIL/nu6qlHSxmFqG7Ri2KYke5Pf/ku4qhyCD
/CCWbKwAaQKpQKyAqVIbDnlzru4M5Lqj8xU76lCyoZ3C1zT8UvqDCUVOY+om88yTBEpBeFruNBwv
KMmQbcCBSIvkNDvhAUPJmgmv/1IgzwE1pT2AmVg73Uc5nJjN5x0O/x/ZHv37XNybE5FFR7gWJsJI
cy15ZWz3NBQ39tmVj3F2nf3rVHzPZbnqcV2w8+HGk0TT66hlKl4TUEwMbdoLo3DLvTcsluEYF+ER
AdVeQ2NG9ayj09N3BiRcKzo4+G1rMKGC2lGPMdqsYY6jTgBmot8TRQQGhrpu6aFjUh7Gabt8PKHg
Bi5AxqLQJZ9y7yfNMUd6jk3hnnCozQCdz9QvCWFcf/jU2S8n+VxXqJEjPmcLJUGBP0NYC+8U6bvJ
K5oWDT8qddSJpX2RhEKx71z5CModnDqRCQRleHJSXEG87hGjGYfVSS/CAype4KEBET3JTiuDLUfW
iSp6o6PiaPzf2qgdXIOkVX8+gPn1+gC9QxBuuxARPVV8ElDpIKRPoq+uOgd0a127602EZ5TxcDSg
GC+gN5tYBnIkO9BY4NNIk+JFBNDjgOstr1OYt/FPJtTDEL+aybqkjIert+iynZduuqk9CZhB9F7I
Y0FwB4Nhw8E1xfJJtxVpX7e6xH8vFumfh1PMRLNaaDdeU07d6Rc6kRm35VVGJiIMgewftUQRfAkD
PxS5mn5BaYvJUefPzWmPmEJhfNR2GBhQKb5zVTEF9RTmVKwqa8WFmui4Ldz7mpA0Y0Q7CwOItzJW
X8uvuKZAmiQ2piWBPwRbS331FXYJ5HMD65BKfGazthrGG5g4JKctEC+Db4/DembPNAFGBXXL19Jg
4gpxqfsWJsdoQCRLYjGYcIIdiZ0iMTzbG4Wzquv3orkxd6ECIF8Rba3NBcHlNUDontmsI9jGNYci
jSyNXC60OG1jhI9WQ0YmMJv+bWwlqjqxLVmJKvnWNket5ksBW75cuYiSWbIHdOdctahLnGHmXs/W
gXUr4a3RLlB2suULeVWw9GT51bV3VUeRBxCDGBS3viVWzK412AA3ZgMEYQJJb8Xkwqp25EQCWcZz
XeprFldeS6E0o4yafIItkZsl9HG1OYKKGj0Aud7ymQ1cK8u/RxyEuf5V8mIt5BFKwlmiOMWdQ9ga
MUFsrMmlXVUjvz/gBluuFfveIpKhEwTlsKwOj4xkMUzgoPj6y0P8/p8R13/LvubRTJ+95Jv/Sb7+
57PRlEopvGCG/JNR/5dno247iOBaZmYqJW2g9uYrkdF8r/o6Gbjk/HTHVZ9l+Drz5Z05pzZV3GoC
QPMS/bcuZ0Lq+MZ7pA8Dklovd3iYlNue+SLuyxU1Ig5Oph3NwpsFpjfeo18v2WC29XL5V+sZYavL
Vgcv2HKTjeOfewDus5T3gMFWLlOgid2jgYUtC7+I8yIY6GbYu4wylBoM0iUfYnfzJ4iLCGR9+WXE
b9kWJ+fOso4Vdvqh/qqrh2aExBx/+c5CgtJW0bRs1NF9WNcmfMzaaW2Ou//86Wr/9uT5y6dLhPlf
T57OnrKkMPh05/QlGZ+rhOkVOiSDe9SOwaVRFbbVDzWfiO8mwdFjTF5Tn9kYbv7zK1ly1P+v79nQ
FemctqEMDty/v5K8F0gGaKDYlXLYbUsNCAeSwJDW+8AHx3ChqtatT1LWHftkf4IfeQ8mMqgAMJub
otjYRJmxset2jTyJ3IPerMqHpLji5KkraP6nShC5xz+vur5bpLrS2peoBkV3/c9vZTmt/+WKdaWS
XK/Lu3HU8k7/esXGusNiB615Zmxr95NWCvyStZ7tc6HV6//8s0i5/zc/S7dsUCvK0Nx/+f5qLXXD
cCR9bCDvG0AIjsV+27FnZ+P9SdP1//hp+vL3/e29aRRCNNtAxC3DxEn79/fGWHwUCqsXMzueJbE6
2D63VUhSQ6kdRoTmBRjhZPxSovoFHwcWDXNKONPjbSCGFnf2piD3qYZYq8GFm5AbTsitlNZdlqd8
3ij4T8mN5Lc1EqXPwHiV2d5dwEx6jIm7AmDQfptCOyC2qKP2MCOG1RoFogs/UwYvgVeRpvF94wwX
0iv2BADYo+mBcod+sPLHB3g1s/yowO9U3dfAzt02DpLDdSkjBAwOJwZTW+0S1D/NieP1MqHrGlgi
Z/ohmHyki9Be8ezZGu5ppup1F2x1617vH3092zXiLTM0khYJ/uOen6qveK6OKt3zCMWhzJUKWyKz
oYRSyPSDt5y8ES97OR4UQXUDY5nB11bLybe822B4VglxLjfZcdACZk4MOIecJzzylqpB8mdY8a9M
MlRTcHjLgx4/0rH7tGMM4in8SdSJy4wEzRjC5BZp/siQiMPPEEAJgA8Z4nuXtq9Ndd9CkujLbcz6
KLf7TckhEVD3LKKonhuRyWVHBFefMDafWQLci5KpKGEzqqWEydFZJe/L+1oOlKx4nQ0+pIpAT5Ag
VJAgVTrBlwrrwsIUxmuuOPMmhk5LwdazVjZI1iBuhOTRP0wy55gEFMAFf1kMzIXFHGou6J7LMdmB
+KhQCupR9mqisAQCi9DngOnXkzpCxsa5mwyxtwBwklLKa/O67l3v0fcUsF8SSGdRuCmw/xE6uYYq
NBZ7I4KlxGyqiRgLD+kuLvoNFmo+4Z00afSz88xUNeBY6Tk0DcXfblBVMfkoekrV4zLLsS5/zuWN
g2KyST4a0j1yCljfumkwOcvid8e78Kk2rfEcEAC5HNe0+9Q4WBPAuIq8ZpMvvOVEYtiZ9OQvpTc0
8tjU2t2UlWvfOBflQwV0sqMQQkvsGXHwDDWLUvHUOyD2guDQloBykfMmywUhbhNGibzBkz6eS9JT
e9pVwkNXMztpiFqD86morjUcko15tp0zFP/FqsGv68hucg0XfQObX9851NRc+AUvbuyPLDgLhKJc
y/VANbuwC1mqcKqzyeMPN8flOdAPakcS5UYYxNSxMgePsdXxmlKKUN0AC/aWuzJCmT6T3Vxy5OnV
E1cALqs9EMIVNAaCIQKOw1ItkZKKhgBqs3tv43BenheYPzaURQswdjmtOpNgQx6C0t3XQwWuqkY3
D5ucu4xh2WFaqurxOWs/lybCrpgR0WPU1bBhdJCAFVteRR5DIe2/fNi1CYtjPXvomq+liBoMbHBb
hx9jUIWHbugVzJVCGzyi6DfN/J6w1V2KYmsh82IZaBGcds/WyBCfgOCw/Mqb1xKdlho2IQASlccr
VEiQ+JFkMvhrYqoB3k8vAA9BpnA3PdxH1YIVBqreQBOpGx8J9pPjFFh1/5u6M1mOHbu686s4NIeM
vhnIg0wgkX0ySWaymSDYou/bg6lfzQ/mDyXpj5IibMc/cIQ9kOrWvcXLJJpz9tl7rW/d8/q8ARKH
ezhlDjISV1thz4DlIVxtEcSaCH65X1P1j4MFT8NydHDYRR0eNN2kgEWMpreYT1Ti3akszUVw/C3R
olNeHSSnXXeNp7WC+1tYn8s116qaQ9YXNsGdRZ3pjIM3jBTZabNdTlQ9vWML76xZCzYj8gNqgocc
eLip30/1ug5zzpmcWBSyWoP2kjbwaljFGvs96N/L2KRK5+rx1jfvpDSthwYlQ5Rvua3oYu89stji
NwaNQyYsrufMHZf5NJ8BATCZFq6RQ/9ZdMgNfJBiW1HSV0xRmErTMV4sQ3nlSR3Jadqpp4LEmpvR
ydYwS6GEh5wZr0uUfYEKgnbRttIPxfCBEDXyQnnbKlfGa0G0rTKIkjDLP/XZszQ/CN5j4yuOwdg/
d1TEy73GIuObT1kTIiz8/eeHLcl2cTraUA90Gcl8StaxJW3skpYUx8kGlzoQl5HhsTGRVF9n3MUR
aya6IgFSPwEiIjE3YNOV/VL5lVOC3wqo3wi/69NALDFVBhM43Fq0C1+KBcWfMNpEZ9FCKgZkz6WN
b3b/3Nk40Plkarqh8eGbLMI/EfoAOz3I4TM2oHXeAoJGQ1gB5OhuJfk0eAtYntkBAl4fDqvdkZxD
nO9LLjCID9xk2XONIbm7mMRRA32Kdimu1fnclRfBCtgi/sZnwC2b+zs+17LDh0LTmrHzENduaB+d
AMM5l2JmBv7B0M0lg229eJajZcw+YJRHmdgbqI6VfTG6jtXsFNQcaurcpLC+zFOxmmfVXWJLVUX2
kadvOrLrYiFcp+BjIgdd+h21hObH4CfA4htpzjPcBAgJgyd4p4gUINKJF4nlT8nai5Og5MnesZJk
AOukNtqP0bbEQ5CAgentY8OGYDXZIlla69wRjNTKSxj4kgaPr1keIAl2NzJ8ArhjFskiP0xSywIz
stxiJ5xJpFK2wfxiqM8FyJLl5+c9wMZtqTc6jStywdfIBIBkRvHgTTp9dAEyAMA3nMk1JJC1o5IX
hHK8T0qE74Q+kogyC5XyoHFtIuBAppB0Agt+oi/DIkmQU5e/NIuI3XZovgIrxPpKe3pdk8Q3lsPG
YqgQUTfqAMgthwhCykkL7JmSPS3fuOEoWkcGM9oWgH7maTZOhvG5n357eiBy9tpqOUYCHP083sTV
iTb9VebXvNxq2rMkI0jviTeWnkdGcar6q6GKK2AKarPkZaLjhsdsQ7/Lg6KyNinB74Q3XGNqDp5M
AAdmQCTjsCjN31kjyZNLUrHONRP4LH5tisjbmiZNdvPXlDHZkKzQx+8F8DqUJ/gKsT+haM+AtJKS
EIQ8Ew3QeoqjHHo6wzRPR2fXaMuHmV15JoQYek1C1MwEFlQjPMtgElwgvxyZSDaYYFXQx2YU/fHf
Z7RroGyTE7IkqK5NqwMyMa5Ckbsdnfy04rFbdPpZzwuAYyzpiZ/StyNIEEGibwKWEgzbVmJ1iJAG
d4za+9ltqR6XRUKyQIIpx9rkvZvglC/Lu4MDgCPhZE3XnLP78p9h0wEmSfppp2OBHYjQkrwes+Ig
U4TpkT834aOOvNk0i3cBNFIJKI07DGm/AoVDS1cqpnmAPXxj01JnOo/DRz06zSXDmbec9jV72lCj
TJD9JLSSmbQk2ErbomWsNVP6GtEhJ/qvR9atDCcnSu5DKGA2bvDFHvomJGhMfo/HgFUdO7KATEu/
ozOwXlGPtfOjmSIyZzsbQjpO9Pewsrd5slmK3qVt2GrdSqbOw7oekhwe6Io/VsFWI0pjKTzTlq14
mpa4BKyN8SZnN9doymeQ8UcITUtW56h8NJAHBC6zRCaJnaKSLZvMXxQL0NPmA4+DDBBshNKy9CCn
bp8yemoxStdUacTN+UXnZgF0QTzoAKCB67tjfdB4psX4lSz76W5AftRF3y1YWaR67JSjl9L3aU35
aA7g75szVtzNUrNHCKi+Z4vZBcBFuoRLkZUh8epmQIZtdpHG5jxqLeKM2o/C5K6R/t5HkpsX8eMf
p7t/tO4f/n6Ma/9oVP+5tf/nTv9/+z8OC15i8jl/vuOP/+3M4f+TkYJDk+G//rNz7350H//lh6FZ
J84f+c/f/uLHn80yVGj+PFVYvuTvQwXJ+CtYSFN37KU3ZSiy9R9TheWPTBPLgqWoKmdlzWZ0wd7T
RX/7C2OFZWrAH3LgMxTH4I/+OVbgj2Tb1mmBKJbFXEH/z4wVbEf9l8O6QVNA12TVNBSFzE7Fsv+t
pTLodCnkqvwlDdB6Uj9Ub4EFeAvX46s69jVNdvtj3iIrO+VX2Gnb7Cl5lU/jmX7oHrYsHpps1+zy
R1Zo0y828G9Xuq+u52N/h952pWV+RvBIMtg28JtdlNO2CXxtw+9vrW31ZO9xa11H39oMu26ne+ne
+IRC/KZ6+r6/23ucaj7VknQJD9kDzQt1Jid3xUhBclZWtBK/FkFLNBrWiI/7lXa099oWvf9GeI6y
jnfpKXkSnrpGBubPh3AvbuZHthPvAicVYMlP/ad7ppCeXse7fg2u2lG/a2hpdq0fggpYVQ8dZcW7
/GEziz9qr9orbpJt+djtkMr46WN/r89IQu8z88YNM1B33qhe8mz6wjM244mUZk9aDRfzDnh+axzM
ffM25Bd+2vwBpZm5lvfh47hX962HpNBNt9Vzs+uOqq+4dJDX+Ym+Ij9N78V89GxDK+MzAm7xNvrV
Q7NFB3yJT9HTsFNeYOk/EPzbU7qDffXYgbloDvlqV414O+VIVBDWGyJHruQ4IJyd8AVeJonlmVrB
tX+gOaJzHNptPK+pXmhas44WN+MyIZHX3UDasXiKcE1rQt+3ZwJnzF9siJgGu6fpKs7SFzbP7XhQ
NuFVfpifh420KY7OZvQZX/gItV/nA6XFlQX/EG1Mt/T7c3vlfJp9Y7gR9/xKTWG8jI/JN0MOkMQg
iy8T16LeT1u4Jel12AFo26S79jm+ISFkgUvDzSQOSufRY0g/1KtzlFxA827pIW9LEi/8hOmtPVtP
4heCq8LTEiUYaDgCbJRhr0bXrufw6FabcM/m4EUe3X867ZYHqSpzm6fkizqXCD2Z+RW4EI7lqTvF
LiozY4ADhVxzDdLE69fDGxdL9figN0DO6gMwrUvznSxfhj31FCmr+r1+556MZ0QUSrmaR7/3Whji
2pmI8MUKz+mJURjDuIcIGeLN3Md77bG/Sq/qb7ebds239AK2hJ+rby+UeBiPgQGuc9CmpnEMuuf6
gUglOmuaSe1aMaHG9rIupjUtofpJu4fPU+SsqZ/DH/kVn8WUHzC7ckrCdLTk3Obj2nzrKoSD6+nZ
ImMag6t8xFQSQcBez/fwq73I2Qb5W5d/MyTUfnMZYcu39TSTlAOijtwDxc3kX1JXIa6sEYeO76U4
MQShFiJezY3yg5Zc7Z+mPEFV8PEjl7WrGHvSCcUJozJVtB9QRe5oHZGTtQ7dBVrkvAnxiRZYtZ4L
z35pTc/yeCMOqCO29g/VDQZKQh82KUQHV/JNlzMbpzomTm8N59TSXQyd58R33vY4fYBkJGvLL5B4
ht16uO1zatxuNf1eew9mc7p5mwhZTNfT7++8yS/lU3HNrpY/bbujlKzzHbJT6BledA4YTT4vIckX
/oaId428jT1RLU8cQBLhS28cYunsY7VSD3WCikZ/SOCcYGZrWUjIm2tZKKN+DylkBlWCxw0hXC3f
4YhUMoOeGIjLzpiv1GpVeXWCXV1eKWbUwVyDAh5BXdmn0bhGAfbxh5BA6/jaQbH9UYZ3qCaLSZHn
ArjQj/7SPsO+YvLLmAaZi7rTBDcH959n5LS6lI1Ei/QLTwoYjHseHhNa+pBFWC5bb0q+CbfQHqRx
179SnBL5qa80X6S+Tv/VN+h5YvFkACrxCvwiL11AZwQvq3PmTtW1YwDWf4y2iTkjQjWOVwQBPqEu
XndKju2HwpeJfe135A7CDdYBziNQUdxA305QywzWPf6hEiTSCcK0YNfLflCqgPVX9Q07G9a3Q3DI
H5DUUV9iu7Nszxw2Uby3u0N8dzKN778uxLPx1ObgQ+wP0EntfBQ+spgBoVX23DGUSTizB/At6Alp
LGeqc81DP2Q2DpJ4xjKgzNtoPNX8CrqGQ8E8bGtc9XpytFOodrfxiOtDQTYeT4cZozdTVMxbx/ho
EzrymgbppwqyYIVAPQ/eAm1LewXiCjWd9E3/tcI6z5jOY+ElWBRl6MtwI3L8QmUeX4rrzTxgXV7R
pHjUD8mNXq3X+DBpPznuEHgurz9VT77yBHTjVa73tdsDFdhNYpuWH9Vjl31KG+Nh8McthOxtchu3
lc+a4KrbwJt/xl1zIkLLT1eoYVf2WtpFfuX228iz19Or9lCcsp/+EL2r244PcVC+TI8HIDgod0Q3
n8OeJHTUlaRrnJobwqlgSwu2Xmn0irJrdjIeCNNsP/HWkjg//PQX5U6XyTmROM1Yxeb8CTUvXtOj
PtbH4daZq2gbIeIDir6efoZzzEiSTqABBX4VPUbhbsmXUuBIfwUNBl/1/H+hrvV/yqXqa/+9rP1/
UAizyEf+11Xr6n/89yz8aOLkX8Qwy9f8vWxV7b+asi0rtm0xv1FlplfjT9v97S+q+lfNUhTDNhyi
UShomf38o2bV9b9SP6JPoXBlNEec9H/UrLryVyZPsumoOjIY3TLN/0zN+u/jSP0PpY2FHgefsG7p
SG7+PDrLx6ov1KEHx21q77bsPKYxBz4b8d2fLsk/Tjp/nipr/ET/Uhxbqq7xE6G6kXVDRXtjLpO1
P03pyEkUVT8CZBKttdIoafrxO4wxlyuODq+q+opzuhoiANIlFz+09NgK4FUlCc2pzqkfpCY5RbGJ
qSBSwB3n9H5A0UQTxpyaOGAIjqKB0iRVxEdAnTTxN5UJLBMMO7RyTWQDNWgZpH8jnSA8FynKEuW1
jbGQF2bcMSoq9gFRZ/XQwImxJna4RnuZyiuZvPC/MXnMDGHnadni5We4FlfRGYdKUs5Ea3c7EwgK
n7j/Rsq5qgdb31QZzAtCA55bU/vShgmHsAZAqSgJQawkcxsqcJlUlta8AtOhBuYtI8GChRbHS2Yq
z6MaCqC442tRD35s464fA+OQ1mjiu4x6rjK3ZZ++VbLxmwbGpXXQ1iQk6gDNeC1sykoDMzazj5BC
RJF2RaKXa7OUj30iHsu2+tDCfD9iGLDxk5JAQIfEjC8kQN5i61Cp1vdYnYd5/FQdR1trMi43yNu1
DvFbZDk4neUrpkYQi6jQG+dDNRoi+liJ36NyU870kPMltTtqlpyF5jKLBkeu9jFaM+HcpJpKCRuA
Rr8vY8JknlIDfWecJYgVy/wHtT7NT0nmzJAvXAO4QyYHi7xkP4nntyZCnlxm5VeDD6S16TkuQY5D
g3/SMGsMQ47mn8wcOYaVIruGDEGrgcgWKTXTdRuBxEqW6IaKoSJzb8fsBQMGWJNAqF8a9LNajjYJ
adrSCANvtnwGSDWjK8RNcrrXJp/hew8xvKPcAflEzECV7KuG0JR6AXTo8/irdNJuJjoXjwZduKSa
3YaaF1X5wuroPhsso2VessaDRURJDW2eDo6qjPw2HUS0D0KCqKsAV6H91WQWvYn5VidUwp2EraWb
z1h8CElcXJcYtJhQWAySWq1xa6faJ8rMsFBxyMKK96qJyiBp0u9WRr/2oEMMpWeffqstg1jDuFUV
40BHoR/fWcWRu8gZIeMECL5SMIZcImomV0gUdOEU76wM/zzY7LQ1n3BovSLCurXcHCYnO0lWD1ki
1jmZXEakoMRKuxLvmPxrNfZZqdtfw2qfwFTAehEZxSNBBSuF2rOmpHOiiQiRKNrr/KYKPAV0R/mk
m913OfFip4W9l1t+oeaooabYr/BOrYOClntJ1TyMBuLX1oC1n4JtrC+Ykxjgyd232rXnAtzvVGfx
KaeJOCRY7BJDQ3YGdHM1SYbbwvNzugptS9jyJBdYw8mSSexiP46AnIeNBpeicCxjPQwDrs1m/GhE
WwGmq8ROEjBnR6u6aQkMV+yImZPm8KgkLhLiYTrHAehFmojaCEYjxE8l4ifgEaeQDus4EdpLcDrI
SmhhTk5rS2k/7UG5lVhGIfE0fm8VV9a8azlUO02XGZN/5Sod6Bm0IPjFYFuZ2mU0TBy9T4E8vjs9
A0utna/jmOHY8LEnX5FqnkSFP75ySDGSKMFEHEyLHlhmbUvWc2VA1dD9dorxfHFsbU3k9tD2v8yo
ob1Ygos1wvqJKLZuo5L6zMyJpzRhWGmSslPlC3ZNaSYPFgX9sqLXUQ1Wh05yILo6wHyL0SaQN9Jc
UQdQWwjbMhkqTw1jVbrq2zmABgbgLnTWSfBuaD2BEcYDQdFmNF0ZZr3ovXas9OFWRAimMKGMivAq
5Hjy0B8CKEvgQ1v0+s28TPhCFzOwawQ9eNrgIyY1Av/PRqi6W8nBm0EG5WSEaMrMDfqyz7qDq5rk
xlZBzS0nztaxnZc6it1O34LtZQ2XQGqHdJ9z0m46g1OAEQL1tujwK4SMmo7Z+Y7Fh9GBWxas/Sy9
0aHnnDZiZYDpbqFZWBKY5ooBZsbwWvsspFFekIORI221no5/lDgngdO7LQlTQXfT5mBwGTQr4Qlq
rY8D4hjwUhID90zji0Eegn8Z0kbZTYtZSP6abMntUgVyS1szOvxuJZGtxlr6tv/QpeXmhVPpUHPG
lBMgr1BjWkpCFupzKcc0cKrmWx3wR6fOe959yCI7UEOq9rjV0unSF/h81ILq2ygo/tutJsGyEFN1
NoPiux8JakFX2GK7NRv1XkvTYz02r+oAEqOqduxDuma9DZ1D0b5sJJXfRjjl1Bf1HHS0z2GgCqyM
L2o81SujHb9HhkvDDPuD2Uyj2R4K18Gad7jsT3FKQCGDrqJSPhWlv2bRbWq0fez0l8YxjljErpHT
7DvyFjrkLXBfHyK9PrXMbmCuAtJR5X2hZ98RScxzXUARDB6b+azW2bnVnUfM0bBMjTtTzYe6d0sy
WVuiHmPsHOZvPFZ7w0wW6aPzpvTd06CeE6veoOkiN77sXtUZYcDU0A03YLrSRoqhL8kTc7vK14kV
q6zwo7aMD9WQue0yE83Jb7t6K6Jk05r2pmkdhlPoOFKgpYbOFNYe8D+qH23PidLu3u2IhWSalXsx
v5aF+i5NxY82KUc5ZyRXB+usax6NhglMEovXvNFrFtl0Y0e6pyfpLWrN527cOo3yqPXtA8IZJpDV
1bbOpRY+E0fwSeIQDYQUjUDKgb2Q3bzWd0ExH3RGDYw4lCvbpZ+1OuIM66gG1ZdRhPhNS+dT4TD4
7eg5ZDfJJKFO2yYJQuD5vVPlk8kYfqYEZN9MPAMjSmCL7yiIjrIh/ZipRlcI8Utg61eVImgQoY0a
hpZDLnS/BH0pbOuGQ1RGvlBC2iTbABlpVgxbiDRII55LOjVGCkJCnggbCiuGsAqE8lD/0KXqip/R
F+PA0JJZSiYVtzAP3/6wsU9OcchIl5/SYg/97RCHLSalCAWgsajIXpqIQ+z7UFjMNOPjIIInxwoP
cWtXa1DKhly9YqpiUDC9jWl/jBus69R7r+CHMQBRjmjquYztrTnBygrn1jdZY9LlQJ03ANOJWrG1
W1iPtxa2gKngg9WWs2Adv/OYw78s5BcFaTNuYsTaSju6ClgAzKhZZZ901XpTZlj1KgdSznO6POxG
fb6XDeMutdG8cIQubtlu0fePUy9OJHZ4Q4xPjOGcPIR7XdiE149+UsVHh6Qi/OrJEk5hL1lJbjKH
7CpMadi7H1VkBlL+offBTtWni6G1qE60DViK/fJ6FiiJC5g00URsElwzi6F+pkA4whbfZOYtB33X
hMF5KKY3S8bZV0lfAUoK9h79QR8rv6dnsPwP1sWr7SzliDiJmmOqafgyARWtRI+mFaeKROqalbaZ
XkXlq1xM4nr2Req8KlOxHlTtYSQTgfDIDbQGZCHpQ6+PaJ0Hpqvqs4KSRKNXYi7SnbY8Fom0C2WL
6PrxKh1mXD2z8jWLfuMo3mRh+FTFuQxLL0AsAFEl094gi2/JYLraA76/iHS8WXPtd11uyUMX50ZT
oS2X935RzAYwfzXAGMyF49b0Zc24NBNfnSXHjNG4FTZndczhVuUenAujQyNuEmZbcdgg+nDE4SnT
vQ9RfZfp2jEir3fEvmEBDFRn18unNh39WAYq0ixhSPZKY3C2/FM1xWWcaELPIx1NdZOC9I9ZEIdS
PuUzjSKh7RK7PNqNdVo+XMPz2xtEYC76hpxmSpvvl98XgDBK7DTkUBCa/MC089Bow325CwuVSkoj
38G6VtWAp+SWYwe5A/q3mkeYQ7WNjSYmKAMs45PfkGkYYYsaNbENdOscRHQopvg6SRlc4gCCEVVE
9dhg1ZNM2ICY1cP9AIHIrK17hrmAR3JD2wgCO66IqvJHo9k7KjN3MFv1QMNyQkZjRFuAvb3jISYA
Mo7fkL+lzVoGFOEvjxQ+UZ8I+207NC7IgW0UQ1KwAUcEkBDw565sp/q0QJTWOjiqxjxllHtN/ZFu
QronggHEHDzaCMyqagntKTw1HC5jNB4Aa64l03EbLrrK09UWjJH1GjVIfFZTiFqCByn3NFqO0PH+
+J4zKHda1xY8QBRIrckSyXGqDek2TzwusXNtSQdEtuQVKndwnP0WeY3gsdEmAhoGza2pQv9IPIUp
XnWkaJlLyOk6K4gPaBQ2pGDXBd/WVO4MLToU9Uixi8qZbBviJO2Hjq8PtHKTAp+J6sIT07jBvw8i
lvdwOQUj+w1Edo+s6eD08jaK0GQuPvE422AsJB1n5pw+HTvqLc6GJytUlmk7NrXWkySM2BMCFtU8
qY5wFV3fFFm8U8zG00c0Ydp0kDQoujOyKRp4UWf4jax6hgRfrRFHOSDwst7gLSUezqHabE8l/fYM
D0ImalfixY8Yqik8OTkSacbhOyO+6/O8VqbXzlE3SvdWWLwXK7ZrVw0swgXiQ28UWz0t1zI5yoZO
qU1+aI8RtQOuvzzPFqM6mU/o9K3XluFWK2Os1Q6SBeCGYOSbkKEN4TEAalWQJuogTs5ko8poNkPL
6JpknaHcpsF4wpy3sSvr0RbmyWTBXEhzarMIG8dN1FsXLAaO4ZDUwwRGcq5FsaQYE5ZrwQ3sjcar
4/xqx9luIKu6KAVRg6lfoDNQMm1HwwgIp+UHvbbDEOD+YY3rSY+vTJ4jY6WTSzbLhOrwbC3rmcIR
d1FEtYGyUZJmEzSfIHhWQmn30Bq95ULQrcHe3m1VODW5Y28Kh6DTUc5eqlI5ifndHPI9hvVtZKfI
gUsqWLGd2IMFPsTlImqp7Fdjuo7MkFhnUtC1exbJ/rIW1voSMdXtBYlcKlqZWI9PdFKuWjW/2iZT
pL49BGl3CzClumNu3SaL/m1on9VWeuwkLM4k8pAHjnsZJY1NoUibiewURG7jRDKSECS3FM0ha/T3
qiBCsjLvBY2clSzKn8YRIE1j5Wj05rc+ImisasB7OiOZXB1cAJVUtAE+gzZxdqIY3v/4M0sR6GSB
H61LAlMWiX7VoYOcNRrz7Aj1iMrBzCWgD6H9grkdKfPIUEj6rZYQk8zWaQ8pMgdYrYjWUw5iMm6k
x2Kc75m8WEsnznyt80iD5hdDPmlGx7hk9lvapCcrM/MiknlQMsdKvZr5pHDqnflelKCGSqXzlXoh
7XM8SQwa9WEkHWDgSOD86drVXa96qeDvmYbh0kjMB/TFaIsZfwvKwZcd7R1MTLPpW2VeNfKTgtUR
WTLffMZvXIol2ilTfxQ8pJwOoT71OsEuEq8m5ieWNjl8DCNWplb5rUT+M9OngyEr5WRDgDkQFghO
iem+hLFaucfKEgpTZMzyrCDHgIPWs1n01sAPABMSsWxZ4JZMdWAtqZhEz9A6ay/EnYqvSWQXI+8O
yz211Ii9TMt+IpX7b4zWo2JmPyU4TAbY9IwyM//VBnz5ET/J3HChUBrummH6rWvgLik3pJTMboUj
vF/WC3rmg3PrB8bgANwQ9cz3MAzJHKnjV6ueAzRrfNSx0+46OMEJgFgyau+OGC6yxafR05/emS7w
GZfhL6JeSxRuiKuslLuPzuFCSvRXaAwFz6GuoiJnjQ/7YS1ryFIMJT7n6RmGVHWYsHNvpPKjCNrH
ysBli/z1qzNnQirl/LFILiYFE0w8eV7VXO1W6raynH45DpuAmcR7OroF8njEbmQakfmBkNifMLGZ
xN2tE4ktJ7GxFKnv1cRZz+KHo0uI4p24OhlQEw0zLpQebpSZE5nRQy6QRsbJgkwcYyTvgruumEj5
1IpZ9TUQNDKaKms9XFy/Y6hrrsx6vrbq4jpIN5FKzq7t0nsjGcVeqk8lb5Bfaujn5qHQYJ7iQggV
8xXxIKTQ3KkPc493N/oQWsysNOAnqHJA8CA5DlJf+1PXfNrx/KW13H2nqX28U4CVfKWJxGZM81Nn
8rHDkMEIFcZzaT7ooVkf5EDyMOErh8Y01zRDC8IwnAoRdPwr5srFeX2Vcmqc1tExK2EI78GMB2EP
YMceCzjbyXcdc2weQuOWBwM/8kT7rQ4Tj9bwpzCkd7vd2ODZoAajB7SXSyrjPo4jZAtNRmnfcck6
6iRi4pifkTRldZApjdCS3SBAezks598G054JgciVNm1tPXYG/57JnerNPV8+wh+idhfbIuIQOJsK
ZEtgPLTl61dTray9cikmJaCEGoU7Z5AcREWcHtRo9tSFTjEUFFI1fTVcrrs/bm0LnJCgSWuHeM5w
67r6karip1KHS1UGHf5RLkOXhIA3e2WnNVKOgC0NDi0QDRxqQGknWpVhgr6iSb7kdGfl1DlTyFq6
rEq5WrUbXqYfTQdmAuPiNTUU6wzRd72szJNK6Bug5zVBJqesg4gMSGzImvkS5Im1V/vpsTSSj7xQ
an8W7KWh3aFtGVRy22WE9ZKKIdO8RpH+bhg0XRuksxrvcUhMGrAPwFLLd+k7VgQybN+TptqmdXWW
Rj6jToGFklDgBixOplMdq0ijbKib1gt+g6SCpK0rA76H5MlwOLZXHcDW2BnI6zKLbf3VEXgBfQ08
McE9asxflhgsfSPjhmLZSpzGGlyUkgwoi+adLC/SahQWIjXk4dKV5fEoI6KNOlqOM/AWWqwYlQaz
IDKaXmbW9duBlJSwYYVSUgip0GsHW95LM3nt2DvcLsp/ern6CfSRK9H3xLHPXlbwFgu92aiRDaO1
xAYZ68W27JirZktX0AyeaHOwkXWciqY+9UfHvshpbpytNgPSQaJiOSema9vdY7mMTfB9NSN+kDl1
dNdCG76ynOVJbct90jvEDVE7aMX0A1ZDdyVZ3vYL4TDV4IGThLwyOnCSpmZuB4e8xj8WD9JsjoKo
FqXmMtWK2a/RYPv6MDwNmc2Kx+ujz/J5ylL8EePFKiHcpCZ7Bmk/a9Pk/wjYvnI/0s0cWybVbnjn
bE/dUXDvyWljtj6F1VktdsIRkd93qrIO6uElpre/a1q6dCMGXpIO5dzoQAVbPw6hikMr0o3ZkOMt
pdPnMvaaEQmszGQxMRgQdwnzKMAAmdCBdDqzIOhxKiM0sUWzkZlKAe7Q35xhfG5F9DoiyN20oaB4
1SNcziBpQ4TJAxHg+9xC14EFBd+HaD9SYn/dpHlWlhgHawQ2NZsgGur5q1PZvAOz+GkrUpJqgSxA
50ExF/B5LayXOWf+Mw0STAuLkqWk/WXp2LZTyX4ha3mTKMauH1mkl8dEJ7nUUPHlTTkPsqpx+7sO
JFlYRTBNU8JqLZzNMp4eR51WnSDscphQaKXqhXQ5eZsn+eMsfRrg9z1FnxzX0PVpbxgYTkY4Q17W
4ySWxyF0O4X4EiQr27F/BvLVHG2SfhHA634zK6/S4kmOwDCs5RlMaj30r5kdTGuzAQYbNgyzVUJT
FUam215CSQXT5cglko9xbL3oofY0jnRXUyeP8QJBJ3K0HCWdiCBnhDT1EjxHm3TYCZojyC9aWqnQ
5QkcIZ8Br+R0dcbc8VoGc268tEXB7Z97Ne6voF6xbdi0AQpKTTUC8To4GYjqcKHL5z1+aIYlkki/
s6hX6I6kp7LPXmX4Fg9F/mzNU0rHSWrcguAnyJhsZqal7xv5y4CJctQcJFijTuJujKm5DiNkTnYH
aUMCXQTbhDMCDHa7RYYzIDqgb7nKuyK56nEEHRV1WGghT1UNNMF6Pz47EhwL6rGPPBUnPWZIYKgG
Q586xwJsTfepZPOMOtKdFLl7jATHZGmABh9hJcYFywm+DKINzw4CuXC8JgUc32hGit5Zxpetce6Y
MYzpAzjIgW5TUFoKGxLRVhPZHmmOGKI2ah60aQAbpJOxMYYPqqFfzFp/ndLFi4wbcjGsPI9FCY6b
YqmZ5YH+VWBht8DVCyRxIIJMmF25Zxlok/lYZSTDqRo0kV6BnFDNuyHFQFJxFBuzWzfQGxNVh8Ef
xZPtiM7Xuo9kVvCn9owSdQnUXzyc52kJnA8cey0XHDkzSEEz1Kl742wiOpAWHMAhrdC/tGwYqiEd
pHtEu2cd3soJVtpjCDfW7ak5yDkEhK9yVgAKCZInLJc3wQvV6Y06SIz1u5TFS0wHhVwFvVbBDDeU
3c1wRmUXDTegi2BjJflFa5thzemRVSidX51JMTdar8MfX8Rt0tR5I91Uycg+FJXJUBTAhNWtj8CY
1XXvVPQIou5Va0YVhDXdjwCz4yxsUsEysgiAWOEcIqlLrvsG7gGNp7ThxDgSOzU2kGwxlZVers/+
/2TvzJYkRbIt+y/9TgmgoAqvNpubmc9jvCA+hDODMg9f3wvP210V2Vfy/kCLVHlFVESmu5kBeoa9
16brWXbZFKUzc9Sh5ugkqPmKArNaTyj9ekbg67YxLXJ7qBRMkGHRaHd40heSX7BWhQ2vpcCSEBC+
szON8RVkJ4DGJQ+O+KaLwS69hKrD/rp6MyMpTjnfjbUAV6+hAZZ6NGYwa/1L0pz7tpzPDE7xlACT
JMnH3VjdVyoFIUY6iTYelyAXU31oZPTu8s5KJ00Ppe+g/XHz9z5pvX1VjxeOHpxA+bHDIrqzYNnT
SBniKHJ8GiYRP0PSOOsmBtdhzuXJIDRpp0r2fxOOl0laWOHU+KoXwFIYcu/MScueIGQZpakGNGNU
M6m2WS3KVeD/nq2MIxa0N7iAj7DPZlxDy54rNI7CHgjykVRLsj/ZmhqtMdtTZjd3bF7K45h/Yx18
YzudLh8GAsbCftCdFe7YIdKkt+XH5F/qgY0NUASxrark1oIteA6PaeMRWBNM5yamdB1DUn6RJWxb
bYa7wHBfWk9bm8S+GurO3AmHpL+wS9KzrL11v811CqeU3m6rEkQ/E4pA6p4FwjBvoUJhz4/u60Vq
Rct2IHarvRt18gF5FWjDVOHYkmKPnxBX3yxIHADUEY44nWrBvF0N/IWwtH2201j5tY8lw83ml3h6
gNwhN1VJMlBRKdIM+njPPvTeqIpx69sZNPf0YMdMNaDEONtpGsUmqUx2lJjfCihbaoFY8FraHS+c
4G46G5sYEplpdSJLd6s4+bY86qmCGhJjNalzS9ZLIELnQpbRfajEja+mJfOgrbdi8I9upR6jiKHz
kI5EZPrGOdYlEEeHe4Ek+y2iA70JMpOEHTu7MscM/6zt4rsPP5N0JntKouIE2c4xCi3T249m5TGQ
wMOnkpeptfxjbAzquTKHFzsEFy2gWK2qIm124YB9DGbADDYjf+tB6h2mmYe6l1YbQoGQPkMFSfqS
QIKOxALmYxe/6k9dSPExejVco8jcSmxm3IDukZ752vPY0zU4wzD0ocBUJm1lZqv5gALiHMiRb+cp
ePIettlWeo9VAW7O7RWr8qi9CSTILYLtkAsaMauIejw1OGAsC+tzrdghslA4W8Bb/bw5O2PDqF0z
668XpE2D4FfkpNGTdO0zw9gS9YRKz3yyG/RmcUuLYdb8qorqJ4M0pr1iWFCNw7hhxcL752GX0B3/
trTiyHLq9BKNhrPzA6I0vZwEiZkgtHTBzzBPanZZAn02czngW9NFfUQse21g5nPZ5OyhTpdIhrC9
aZ8TffSmrVdXrJUc/KPQVbe1DAkqakNQnJwV3OfLnCvYRAraH90z5tICdi5+vz5HpBsxoNsE4y1r
tWkbquFYqPgQGO0xGStQIX0OAqL1GVW0lHzkXkJ/HG8zN3xkGomgqMG2lQd2BPyA6IQBpVA9A+Sk
hENEWtz5YQ06RJnJ2bb1IWiqmbUkNpiRCLqlOi4xwIDMxxdL0Ei3G0qPfWpL9nA66V+pEcAsjZIP
2Nmbopjh7xj2F0lHnOUFlDzGNHyAI44jEqUILLRLlzHF5G5GxquxM1xcv3zyG3EerJC4ZgBeg1OK
B1cndBZ4qZe+twzYW5gzguZJX2J7Hu/B4j3aS0RJOrFOdXaji/A9LD2IsOnBTYqzlM0jRbPYub9U
LXkEzddeNPMjmekLgePrMbP12bHQIs4S8VExy43W3e84XHS+yfjeIzXqHavahS6dXQ5N0E+RAAke
ij77r43px/G2mO5rqNZb0bifkbBuIY7uqczd7FUpsDVuZyOSsYh3o5d5GyvdgWUhnUWpBbgKl5V7
414goQIBgSVfSu45VFubaoxY4fc41yjW99mIWZUD7wE/Psu0HqlZ7+C7tPLiKouhELkD/0xRFjc6
JLnGD1M0VFTteQnJt6HRXk/45ninw1tVn7DLH3PT9W/CjjIr7f1dgwFk5Xto3buGgK/Jvonz9LGD
GbydDBPrf4boWzJZW8VezyQZyHjhaOII/ZNZwEAWRuqtO2QDaweG45hUN32Cv9kM3WOVqa8yqapD
XbDVifq03s8i/qxsMPuaqkbxbvL4ZMJUYkq1BTQeVML1XvsMTQy+B77p4Oi0CkFWU7OACoKPJvNf
wxnNlq36OxLFqysza38TuJ2hVXfI22mnI9MTIieb+9Djmqz6Y6O6Yjtb04vZZdvawhOI5AahrBxg
tU4rYcKdnL3s1jEgY4BpYl7K6BcO5pbcbrWzTKRaCDuOwBHWdY5UmJCfpQp/modoz9whwFK9gI4h
bTc+qEUyp+SVBZQeG7Mv+mrbE2u9mkJBAgZ6aZdxNCWgOASlw0OgoXiaZ/+AnC/Zyrr4Hmwffkn1
SWroa9+yMliULTy9isAsd14mEQNMIV5q5DoR8d67unjWcc32shuOoOfAXbAbG1DVg9H1XNb0DlIp
auYhZx+QBfu+MiyyDnJvOznecZpNthMwmJE3nwe4XPuA1Qa9f0ZYA89qAufh1FXtNi1T9ryet8tG
aA8oLWyGxBgsaFZ/jXlC0qYOn7M+OmWt7Z6HPP2t4FaSjR64G3zfT6JF0Zt6id75nnywq98oL4sr
Hp6HBhu+Tob7RoNvn6Kg2DIVXUeOk2xzhWSIppDoJkijFiKzbcaiS6chKVXYel1H3goSHldmzYGc
+vWxyFtimMO839et+dR6H2OhcNlYxHa5bEOl+u4SdOiycNlHz9hRW8DQSdZNB2HNJ5ftmJBslWqJ
Dsuj4lMl3qW8Ig2Ov30XZRJjbp1566GKEkaoGMZdwkRJD3XA1G7YtJHfHb7lRvRmUgZmkXbO0iFI
lvda7qaKaHL7nfngtK2VKVZtRojUlPiveiCx3qdd57viESp48wMEcrYc6q10salG/ltKf7qXcRdD
T0bu7mF+LjjxVlawcPqF+83C9Fa6LKvQ+hH1SVylgGaesJwhMt0FZGqkFiMgi281x1ABVBM53DEM
eZhcLDOMkdqPczz2YB6XqE5chXSBafk6NSF3dx5ela64FSynKml/+SGXVNO57Hv0HfNftPKALHei
ovGAk5plELKAKKwKf3yUaABpV28sRnEi9J6TML5xQZ5JDkS7fBsNlEEENj0YEh18NbMMtTrvVApj
7dcUoVQeTADCcgeJ/p4nUn/M7BJ+V38U/EuCxUHrztvanDgN6L1mda18lwqRihNuOs9rsi+DrhGH
vkqXlZ0BTcbyt2BOl2ISAb+Dj3pn9QZbWtDjwDwns7o2/WDcoZ8iowNQHA6an+829eozryEQAC+g
S6CODNtPd2HCiFasZsqCNrAvThuy0fHzAF4Xx6DNkQjRGDd2h5gvZHmZuw7bp0LRE1f+WgV8S67U
rbnkNyaF9VrIaWdU032/AFJreJVsG+ZV0vCxxA2A5MBE3sGKYV8kS4pWGeNPojRcibp9oSfSq45h
fpIjiiNuA20JXb8OGc+O5G/41rsnXMZuSX8iR4ETPKwagtnr+6w1kU5UvNoU38oQoB+LMc0wU/cO
jhEjSrD8zWzofu0ZwQdbd7Ed6HN3ujGJQqK0sOLP3HBxjNnqnhnFmb6DUSek3HQoXnhcHdCCfVNo
VpSF8hriOCurdjv2fOwmXNYdAaENYCYvEOy257MIEVH5g0OPp2HeALoYxzHadB4JIm4MlCQAwb4e
xMwDHtUhl9apreiYRFzJbRbwJFNTtu8xGtAkMHVMwoX1QpKvyUMB7dJq8pk2MeQgVyZ7otB8SH31
K2oQUKmkem0lwlDZ46zAmz+3Eb5pwhIQqY63fUXZLLpjCqINfVC55BqhIAob8MAWYFs5B0crH59M
cqkSli4gBRre4y47hGmAfNvlVVa0gu1U3DEdWtKP5oXVS8bEVy2Zv+jWMUh9i98al6nPNHPr0izu
Rz0QFBV6t01mqa0q8W36ifHsorfMXRw4TdC4bAimm1KK5wX9virupiXvI4d2vaqHUq7pponLEt/t
7L92iU+IDcifwGNO2BYZUysL3uGAus+cBVA3qQ49vmfEDt3Z1jUnY4D9ukiKL2dCkIhW55EwnZMd
bIZGZAigco1owkeFnjI8kcx6mT4AQ0FYLiLnjkg+a6PS6V326RMCo7Xdp1tdV5fCU93GbedXO0Vp
N4bo3aX3HhnURgGm8aCTK8GAL5fqAiz7y7UuRvYic/+XESG3c6DA06VPGTtPhkQv6JgiFOno5xIu
IWxrL6pn3EjfNNIMzPm68j8GzFdTLjwYtb4kWmpgB/WtkZhuTR28TcQGVBG67C65twnmW/K3nO3g
VacKmWo4g4Fni3ztIQDJLTI2BeFCgWGdbROPVi69My1hC23JekmH8lX35utgenje2g9Xu3cerlMt
qTGm5f/UdLZzTcQONNEt+/VTUKE6szV3h6ertTczGOY25rQ1oWGZov7yJKzIKr0LkKVGGqpMufwM
ZhKdJnI0+hEHUp00OyImkSkwroe8N3tM7toK3UZt9RSlrNQRf4Rry+w49OgJ87J4Ydv0CLv25CZY
rBhXHGhTqSgj0pUMynAMCQhY5K3XzzDqWAsqw750TnEMnPBTEIM3hV+yw5nQRelj3iRA79h95bH4
UFOFHNIMnwdSt/GUTtfxOL4UIVdA4zLjmXz76Nh9tGksQZrXrVwENmnPiyI7gd6+sh+kWW4akIWR
XHCGIn6pAYgBPpSrIwfiR253znoidQkjpbsJi/7NHoih8QWLDmMG3lH4+Tqv4+dicE/V0BPEECuc
Es2ZdKMeefiVVfgYeefpkLnmERT9bRQrGgLwZA6NsKXbt1pOn7rU75D8FNkvHJrzsZm626IRR7sa
3gsQF+ummaGxxDScp6BFM8r+FSVLH/xqQ7aFVXMqTTbUTJFsL0aCbnymXkxtn6CiklJ/WG8uRbEG
wlASah+GVHypSTc/VO6xV9Nja8qL52b2pm7xgdiEcqHyOkd+eIyz8j6f09NAV+Kbjw4qQ3Zfl0HV
dNXBXloaDGdz7yDmGBmQExrKZPal7Fn2yXHc0/hYU3XjuN659uwnWQw3UZt8MCCqLIUkRz1UVntd
WP2+YrROOPP9nCQNL7cHbNwxHbMiKtD+Wwb9MVT4VbMAxgw988OEHNuw8hsUJRSRhXxlbXqNBvNO
xcO58Y1rYA+wv4E4Ab1EwIRUVFbyve8woCNbBlnBqWQBl3CDi+3CW/OI21r+MMGbwHaL1uFAefSM
iBWveMGTPhkwAYB63sZteJiz+PdMvnEdy3Mff3eFdQ03CapUwiU9ufObkSZ78v1Y8nJgsp6+rtwW
2XhyjGuqxmZgj9mM71qkSyQ7L3kYkg2UDKQg8TFvCT4gIeIpj+1D2X8bznQxw3aXF+a+BTIfUMzN
XYz8v8S6EOvsAYCNPav3mLaETzpkag6TdNkQZCUgmcHjYrQ8QBHiCmg3Rsck/4hqvbOrKKeFRPQ4
tv4B6pVDfcigKqSboWTgXyt+IahFtsxzw7O5YpeWbGo5BNElMA8JeL8c+5tVFnMAM7kqOY1WRLfg
9+YfDRgekq4cvXtuyHzVa7/MNjoFsXXtjc8qI64z0OzTpx7GVefe+wvxpczJHcFyxNJtLO/7bE8g
ZB55v1yoWPDImZhF82/ROuiknfmqifOXKZJfjWOxa8BLWCmGynMUcjlmnJQaEnnO4tYTTL9KwJba
GD/YjHjQ9mCGMSqgG6HvcEL/MYvlcRiXNZW+8X3rcbL1R1xDlGEFujLb8Dtwkpvcc95a9kDgG3G/
dlhEMO7wEHIvAOFvSTduCN0gCLleE4jNQdmBdqqG4kYE6euUVJoBJ3mcgHi2ukvJ1rOr+9yuzqDR
uCIpslCqJ4glHbyTioaBYleDe8u+AxfkDoE7ZAFf7DjG3zGDCuX1EWseAfhoXKIJu+Qb0Cwih+eh
Sr80otzcSR7Ih/lkLbcbzIVDLke62PZLc5oUOt/5hUnHPCM9R721LQUGJkKWrVfFGJewlL3O66PX
yqPj91fWHCHZXIJBUobYZIntjbp88fP6Eo4+40rZrlCL0RMqXPiwK1bMl28Sr0MKjKdupUbuJGEq
xIig9ySWy3LZ1xcem/f4JYjUE70ScAF7nzkKIY6KHuENzUG7WXZErnSuVAQGIBLPLd5ma34a0EQj
v794Xn5PVgCpVbn9u+3HZ/ws+KcMTFRkLd4Nxk3kzRe3Cs/4Rchx4d8SumudEy7sjr86ZWIIaxgY
oxK9Meslmwkio2NGONbp4lDMlsVKNyj1MpdBg0NdVsTZCQ0t+DqgEd6Xz8b2OBLlhq/AQhTdrrUE
49ICOYVm4VyU8LI14L90NzjOtW/x2CHobWeV7WPsCM3tNj/5tvsekdQgfT5x9nlc33LQwNGKa6dX
CjtYQGmp1t1cIh4S/Mwu9F+XIRAw4eara1IWrxFW22Z89urlmYNcc9VG2dNAvKOTtsudistFkoRu
AMcTIQELbbQTPuNAqwZ4FySKa7BIvkiBeYyrZNOyHa4r3wd+SNpZ2UTUjfNz07z5CfEDZffIFOpF
C41GrCx/OQswkX301kjdWzxlr0V4I8z4N2ObxG4+GzW+F4U6U0SdG+EwVUadnVfpWfTBNcEEBmyh
4AnGkCIjKaNc53z3FbndFJxgiGeCOecrxeBhVfbZA+Vws9IBinu6c1jgM4Hy7WvWBWT/uQxVtHE7
lNGbcgNrIyrjEf4TDqcAMt/oBuW283dCEpSIbY3I6nrf1sN+5HBCY3FXhZxd7TjxBs8ELyXN+OS0
zjlDgLJTdvMcgXvijyCX1ZjiqoF21JoaAAhefJRz/7X8eKMOyfAYf1ta8ADU3XW8FG5dR+mBrqgW
UDXGtNG7GoYDjeTJsTmE6hZ7i2ly/zKYR90+G0cvP5aK5THigWAnrWwdVtgbwsWlZGT9Nbwgb+9k
fXBlMpw7Jqw8eymKU5ipahuMgD9jOT6FBErwdmIHYGTr7QC2W8QOPxUjhMaxy9F1SKwhUXrdC0eu
IQFEpsf9XXfoQcYb2yCguYzXmFrvQxx9G2bp901ffvSK8alsmBb09FUsPjfV0qX5jguvXCIZeEtB
3mwYwhJjE9XvRp3e1oz7E9ndoaaF/DfuUFdBkb9CbxQdxwb4mxMNak1oFQyJCsDI5A/T2jIadxs6
BCKQ91RsKR8qhyRTgko+xh7DGtMjYxPZ4K+s1gSOxw4RsCnTCsVDB2VivNZUj6YeTglvrt/jwg+j
4OynGExnkhQRHZpnHRDxShpMscPvuMzDOCp0co+C6Sa1UbM1GKFWnTnIzTy4/dpy1J1IaIkFUE3b
PyMCNInxDU69TX1oTpDiWYMyJGBMgnkAIYzKvt2iY44rwLal7qsseUE04d66UmIXWbAq8yI/S/5o
RK1DodN+R0LdLP+dLZ7+s8+qISzNYk8CCVMxc10smpHaPmfKT9HtefecKxd6EjpUj9VcgxrRHuWv
zKI4dDxNvCbsJ6t1drIdLBLFlsLGxm4hmivhz/vEZtFvA81qY9TENs/4SstjnUzXbH+uhsZ8dejS
yC8+o5g1u/Rr0mybO01ufJsDXTPpvOmVNim79DG3xtVg8ym4o4i2ksMgHfRnHmBYscMPL3C+wty+
oqX6lIzMM5085j0E2DhCIBO6r3o8leTHI/aE+pOqcxL1OzvI7pZvi077o8TcL/L2BpMZ6qgFApbz
+ZDSsXcrb91A55q7nP1mkW7KyfkMCyZVOvso4yt0eNnaqSnV7Mx8bUPCpaiaa/vbmKMnFVfwQdmo
AUUL0IsuP2Nt2L9j4g9Yld1pBtiHNnlSDntWJkyH2O1Z35EfYpvor2wBbFHEpFAzXceXACEnCOa1
EzINMZ8SJrChnh6jpPm0q26fFDZxoR4TGAvXIDl4ACHblo2hfZ5HcVuhuGus8oNbeB1lhIQO5oX1
6U2owiuj0Q92vlRZNXr5bpwvIxOl0gEC198FOW1YxOUw4AfheO03wq6xXnnVtQ7L76Eczh0YxQHJ
fcHSAYxNBsSM4LG2nH5hsPhgE7ltO+uZ6ggAmvPgMxCoQaZozdGaW7inutflf2u7vubuPjQLNHEO
UGp3oHKCmetvnnBWiuZ10P7KRPGymi3jIWTbiuRb7cvGaVYhVkDYcDGXkZdv2FrdFyofUePXm5yR
MDGsy2uoa8Is6XfL+rVR6ILA2N20qn92PB5FLhFEKx1/Unlits1I1e7rjFIFICdlR8cQ1r2nQ/mo
cnlvlxx+lHYm/W+4CSEhtmF0Y+beVUL9UXLcA1d2D8pLkM+ZPElrX4BaRW26vM9+N0rAiLixhyY/
B5F9LybrHHv2I4qdJ4Fl1bDq664CWDeONBJBcre8oh56SD4QchnNn5097wP3KSn0mfXPR5OA6vTC
Y5kbl74HED0de894a6bPyqxvWsN5bTy27W7l3JaRd1ji2RoG/YQNesiYCA9Zd8Gb44PHcyEC54GE
+dGl95JHJrOP/lfS+PupCy+ZRI+HOh/O40RdgeilIV+mkvRE8PoL6H3yEpt61wlJ5uy7UrgKyuns
shP0lms6MoqXsYaG3YItVPLWgtCYJw0sGf+q97vLQDsRUEZJs7lh33LUbYZyj72PGq/Zq1v44NKG
SWZk1Y8DO6WW4X0blbehJBG5ijlhl1Y9FlGzJToPnSy+yoi6Ka+MszWiSyl7ZuaIFG5y/ttUtqLG
N8+Fx4Y1pc/cBLF9q1sLqGry0sPQloaLTzI2b+MBERKbLfr2/OKS9LHy0cNzbCdkkhX6lSfacUzv
5wZQ15i8Dah3CDylhCONKFliZ+885JGIhR7tAHy4e6N7JNvKAymbGPBPzHFAJiKfkwoyCgV7FnON
DHbG81/4B5uNMpB/iQUIhSMO8G9cVx9mwd65qut8M33EiErWYdx/mqiMMgzofsYIKyj3IDUJM/Yj
kwy06iVnbNm5gummQsueMJ/dGR3WePbszLuIrOyeSQAlLAQIcmA1TBkFqdPIqh+L3CULcrpyigJv
FbaFwqaujrNoCQrAvS7E74QGPeA5vWX4Taoumq8uDfGYpNAyQVV1o0eomG4oC2K0OgJ7wYArohDF
3dyny+NkwaTOjEgsToayNtZJeJULJEmiy9g9yXqf3nhGHl7FJU8aoBoIHdl8KvERpBGDehCOZgu3
MVmagEiw/Y1T6PXE3Je+9f+jix4nDTDws+wK1NP3v8O4LP4TGgjN73/9A7LluqzD3//P3/8L1yKs
f5lgSohQtCwFs0T+X8ig8y+Fto2gBGASgvWLBf6v+IsxqCxSjYhe9j3Tth1p+v/mtbjqX1i/PaUc
9QMmJJ3g/wAQ/yBEEvb033BUAAn+gVGRvmtKvpEJbHD5SZT/twAC1QmRB6WG3eT3v+SMZmlj722K
AaEbXB+FU9+NdZ0QGO4Bv2iZcihiEz18yGeOleI4yplerxBPcpKUr3gkTlYvmVAtv50z3GcF5o4r
pE31XQN/E2nCCEbYcW8F1eetv7Rl9hwK9n8B6dJYlueyZM7cOFcz072OZdiZBGrckXU733oNw1Lu
nO7480975iJrgr/8jJaP5Tt3cxo0/N04JgAAn9TR63HpxXn9KJfOGcEaZUfPtgRDBSZgpNXNnRdY
VyQ0TiTGinEXc4A9mJ1a2z6HbFeJ6CH2chT3aRpsLCcQGOvn/LM2un3Q6+4lE+96rvOLV1vJuTRH
4IDJB8LS8hoSOYDjBZfv2nl5zfTgfqzJs2WTfh60az44uXFmNLAj4DW8/HwxuvBKJAM/3rRzCtk9
IbPetpY3w8cuynYnnVJdWpbIl9l1nRNMGXYk+o0ENyoer7iuQ9YHYaQPYwHqxl4+B0eN8LR+qhJs
JnUJjdQPAGCb5fxdzMYCcma/Vy2fc4LvS/R1ug10HT2wCLt4GZZj3XcF5udy3mfdvc2leUDhPGzr
xkBlycN5Y9u2cVuVkblLhso+dzhdj124ZFYZ0Nv/48b67y5YC7ym/neCxXLBKq5XU0qLtBElzL9B
MRGb+GM/4TrQBgHdXcViGgVMc0pyWb5kHnGbKHksz9Fvf33QkczMXYA05UKVU5F07OBsXr7MTWSf
rNS2l+XkdPCn+rmrFVqGPE7OjiycJwqQqf2NfjsZYO3zvLYZfKOPjqMLmjYJIDbDfYX+VZ383sBl
zqhs1eqUTEoryLw9dofmpv/E5WKdCZgUgBrrO1LEARvYQwXLnD2kVffV8ee3ZdZCsIxwyocheavM
74LjIg0gtipMSKlcrhL2RPhLZF69KfbISF/J1e58rz5oJn04ysjXIUW+uSnL3tpYgtLOX/Q9ncIN
bi13aQwIzNPl1ks1F1WdFilyMz770m/tg9vBjcntMhLsN0SyU/xEt4uBooPGdm6WL8aMrEn3mbkf
LXGdpmPIYNdQ+zTVlKNxHT2X0qKY9XcYM9YpFxeNg+dhFhZny5hD4PycuWtnanxS+jgO/cS9jvip
QtGJgx+FKbgCNDAp0bbamcZbRDDcDrotwpNVT8FjsOiV8+Se+21VoQXcRgFZsl1dMnbFxNlPo8vC
w3z458tO/YlilTCJpMl/HMezhGVCn/qTNkVOSQ99Z7F68LC+Mns9nQx0JKefXxHyTk45UmpIL7yX
xHlym/i3Wd/zRo9RDR3eDq4Fjfl+jphf6OW3JBMNhzyT0eonOZNQ42k/O7wTP7/1a1rtSldGjZWW
pAEDMcjZ8HLrPDImjjs2FYQF1EfGWqTsDjyXJ8Py94Vywos9ax5muFh7q8sjZDN7KyWqGTbhqR5h
RkaVfHIt4kSGZFB3keHDuw4jGLPSbe5/vqThe6kmm5W4/2K7JTM3HJd7ZZpkqQ9V/GJZY3UI5YdF
tJK5rzDjXozyExIyGy0C3Xcmb+OpiCe7WnmFJeE/IJNoQhK1u+XL7KfV6ee3P7+amtv/4dP6kw3G
p+V4wrQ9yzUZ3IAGWz7N/2CDhWXj+f3sDfQyVnnQutn3zdw/MWY07t3QJCeVflbYQH9+ToCkngfW
NxIUIPMS38wfI28I7gzyxtRsrQfD4vxDrHkJaodU0LS9ymnjrn5+9fPFqQNr33cA572isY5hMOcg
D/iipf9fv4qlXW7MdLbY/O+TLDomaCVw6ZfOkbsFSv6YV7dW3nVHfKwLVZyhwuxDepgqxiuNJ/y/
7uzWjC4GYwLu0DrdtbZPA+hEzz9HjFrOGfRMy1ETopO7YkazpMGM1JLNQFb2HOwtP35PNVO5vVdj
g/vrGQlMjLnbPEPSCEmMsNVg7kyXxi/Dy7qdbFBWndcQt+dNxk3ZTXfIj3zUxUxY//mTc/5ejnBf
mC4LUty6TLB/aqL//OTiOZod0oZbEsFn4xJG2cgcMXxytZ5egd4Zu3kXJRHjdG2lL6bjHzot+jtZ
ZPe11Drd2PnJ6eNd3Xbzgzbs+JSLKltXdv32c2z+HKDEnnonn/a4C/z6Loudx8IbOnb/xb43uvrc
JC2IV9QowqwRj//cCIOBSiRrM/fB5h26VEb6UC6PJ55GiPeTlxZBmWr1/OLXwaXKIrTMnKFjgK+5
18LlA9U5RE8HR8g/v2Pyz7QqrnUKRV86vFW2YLbt/Q25J2hOMDZhfa8AsEWbSJM6EDQz293a6e9/
vhjw2picdPbh57dd0sy3hf08zMefasdywvgBxzUvOGgvXUozW5CAh6g/uv75Mvi1s+8ixIyOMKpz
OZosgnLlb/FtystfX1zCBvp5LjAK1QFyhymLOCdIS/w5t5SbgcFKq25nNS2yW9tB4JdG8DloZVbl
koiTmVP9i2UqFMqRobjTXMM/0C9Wea3MOX+W820+FcMtKChenxk4+7kippqg55LBk1+fWeE5J1ti
LTCYp2y6eMxvG45TIvFqDRcUw1pMBEdUJ855Spvm3JYpn1/XYIgpj//8odh/xnpRpIilosbgZLtA
Ffl4/nwA+SE5ka0jrS2yMYaMi19Bu92Wh/VDP2X1qcuC9BKPSAJdq/NvvDb5zo1AnJPa7R/ZdMO6
0IzVufSZN4BYKuao5KxhKb5qoFVdWhPTl1dDFoopyoR+Z79rvEZATizbGDD8tOJpAsuyLTv71//w
2v6MEFtem+Us4EVp+eSHQc/587WpxFBRWin3r/MZ/p5LuRmNF/z7cKSR/la/5/ieO835dp38edTi
Lkr03m10cycTMZxdIvqEOFou8kUHkOXDhPpLVulwkyC3vsKz/DFljJJJY6LMrCtqhhBR9D+/DO/v
9w04TF+YqCIJXuYe8v5WR5JdUtSWtlnDO125b3wTuEjtRJKanwxFlTSYGc30FCPQ4WjMiV3iva+I
aAeNIAAVJNlV3bTexu5mYOEZYSQ+kjj2hfqe09F/TAL1KsGDXX7+DMzYdZBO+8xEGxLP7a8mwWoM
kYZQEdXBAGntdJ10MJY6ZRzCANVUObPZQ75S3MImwHyAvmDnBASbJAZqpYBVIEqwypNXBJ7Lh87O
z97UR1epk3b/dfJHMoiYHWnKuaYz9s1SnEwmJvI0TO68wuxOf1VX7IqoMp2+t6+SGUWGEyX2RYE6
PPqWASeb7L3AQtBXJMmwHwLUC668wmn1ZUEEOAnYL6EZFbdufC2CW6aB8cEuzZPjzuaOBUbyRrfh
jmxac9t+yh+M0mlhekT97eQyDE2YyFRj7T5YVlTsQfQ1m9QMv//501bLU/A/uwbKFk4TUynPVi6z
7L/dkKk76rYc8DymPrEZbIZS8ybBirBKRmmitA7Lq39/CVqblNPgXVtDcHZ7Rz1aDYT8mhDUTW4l
6tWB7beyOjLtVNGiBirMp7EX/5uw81pu3Oja9RWhCrkbpxJzFJUmnKAm+EMGGjlc/f8AnL1ty1Uz
JyiSY4sSQvda73pDd9A1rT72tuURmcPl6WLX2GkmieNK5uPFxCZoh0yQik+N44WguOgwVpV/dEPv
TGUw7CapXZbnZGmXS6NeaTk3jBnagPHKHAQu6DzeQZSI/cxAChHE2DoKsy7p+s2oCE6dGXRIQKtp
ow1ueNSjFuSdkJT5TdxKDxagmtWczJrTxDvpllY/9z6MbpI4XQRgNEANKcH3uqCQMPh13UCXb5o/
TCrRzUjA9mNl+rb1YNWQjH5/ncz/rpwGcAnXyNVdvGRxcfv36gKZMdcg9mqrNrEJquKOhXAXQ9kL
802goCT3BuF67tjGT7GRwFqhqRlRDMLwzPTuAZErrkMzaGCJUu74llMz9y3LR0lU2Fu8LWbTOd16
m7xrDlnxdcErnBSiAcShTS5K59Y1UfPcSARI9+2f1ZC4rEhUNyuNnHXsOWxMxnC2PLwFIDUec1R1
u8iuFZm9RfPsNpG9ygYZnoqZ9pKN8YSljfvQoD19qvMI11pJyBZ7Kg2WNj3X/jwdHr1bV5vWW5pV
kJHMuYcVynRprjA50L3AemvwxDnn6XkUA2EAmt2cpsA3nv3JvWBAiYGHTH+EWv8yQUUkuGgu4Qun
6h+Z8JPvbk/GagEMhpppdzD8L4hD730akBHcFwJIoGDiXVsdYNiRCauFsEcJ8oole6kLvx5TQrUG
BXr/hVLg27aris4/qvkg4tlG3VHmzlYm4qcovhoAyLcAZjJTFutTlSpsOgYBEx6G6H5pVcc07fCf
n56jIRqerSrciSYMz8uhRHN0b4Hnn7X8CC3SIOi6VbnD2uvSSfWTDE9vzYIpLlpn6S5UqcHY6vak
tgGj1bOej+1Dg/9tksDVlJJwMQnBkzm3yGGIQ0AZE7HKegPYawZM2hARWm5khyYhBzB3UlauwguO
aCMIoq06EroR7Fy1sSuORvS+LF30+ZBtl1U0HCdJQJunn/y5ZUsl6hpDsLDOqAGDBZPApwwX/aos
zq5dwg6cxr4GFu+JrY+zLYIi96cx9d8hfgLqdO3nkNSoB0cfQedjz90kka+291UsQUeU9cDzNH9T
B8iBvNMKzfoq8HZk1H+pIuad1EXjbkrynBjvzsNXrHx3lLimNumYeRUPswTtdn+O4NJBvOqrU9Cj
hPIHgdHkVKGgi3qxdZQ1He7rwnITBQNm+G3mg93pZf8zzS25GTWSyLAwsD5ZAXl407gu8NR7jFDw
NPSX4FTaLEFGvoPXANKTnRXnaAp42vAgIAXS0OF4F4lwHi2RbpvRySEdjtWnTgmMXecngHHRO6m3
WPrMNY7Du8RQLb+r42NuZaAKFeQYHZfD0obCQii2v1+l7I+1wxwWQ4cp5/AYz7oHt/yjv7TNdgwr
e4BJnBnNqrWKYiNGPYalzg2k5dGvt8tJFSbwBNqnAleQkzYQr5gO5TdfClguy2cDZ4ecv8aKTuGU
RKc6y8ZDy5ANOhkDyG7umJsKYsak4RnRzG/dCavatCm1FU340n4bEDY6vGF0EYxfmWMS4lRZ17EM
D2qommcJg7pT5L5ZAmFQBWvu0awQb2780cvJpspMdg84aJEM060uquLiT62x/v1pA9z+sAtz3hhL
sq4TrWsj8P7g2Y34ZshpFMQqhie/tjRLnKMSLYwYSGgLXac8B1ioSHCJmUP0xc0TZ5cltX9Blrqq
o6g7LdBJJ1tCb3orxrVMcmP58xS7x/FwhSwaIqYi95MWv3owPf8v0dkgYzEb6YthSxyc0Xy8BEUk
tmoEcpr04qqbhfeU2dkpcXPzqYcGhnUN7peV+DoAUu+LqFHXMcRGODfqetX5TLeaoa2vCKCcQ2Bh
57lceSNgw9Um/2m58PM7u/a8J3PaD0isnhxN1UdXuc8xrhZ40XIwlPgZ512xiQUyMPgv+pfl2bJC
Oh1PyvNQdO62nbHDgTVytfz5yxlZDqHsrlkE5ivbEqkM8MLX1v2cO506Gm5J5s58ho35oBVugNZX
Hnur/FwCr99cVKDbIkudnRfUzcuUfE2K8ImTrT8vh8yZhkcfG9stIlO2GPYBva2iK76EN4lr0HGQ
LTvxWGODzgbhbFVa+Oxt9nfYy/EGqTWzt4JSyM70kQQuB+jOKV48maoXy0bUUnlpcFw+M+o0wl81
nFC78a8tfexs9YQnYBG/5wyDL1PO0nfQkaY9tDJlGhCVhseomDiPWSJZzNMFPaGavDfBRmi0mzZT
oLESPVhSkTA4L4DupA7cXJdleEBoLeTqwkNLMnWvIqfu9PJ637fYxQVTqT0tDf69rNBjxhylyKJV
bznRU9vhleRNxbVXJj5g3XTDibG+hn3SXXPPG56izGV6PBIiIoWWrMLQCp+IQf51SJg4lOUUnZwR
fagTJ8MuGTIydwoQfQti/3L/hH4C6d6RxW65uSYZ4oWlnfs4856BrZigNsWp0mEDI/QxN4FHfp1q
rfaoDUiiShehd12wcWvG+4JyNQI2UtGzgTdF7B5dTv2x+/+vls8gBNAhR8an+z/W1mGoEPThqYh6
wuzr6xg3Lf7U8IejybCfU+cHYqv8Vfer9FB08Q9kqP5u8mZiOE+tciGoYPuMkXpwDd2ittAhxGT0
BFW2YVwcrxx8OCgpvYZr2WK6nBnFKujJl1V+Umwr2w1fRusTxGVgx/di6sR5uXSxDF7iGIXXslvq
tF+M7jHH+SlUI/YAud/RSAxnVjO5cbqsPWQOiPodI/fS8JtSAVb6MHOAEyqAG73/q0XrhGZa7Vq4
v691ikAvpHOFtv20tGW0tVAQpMB3ve26S5Un/cUPxoPn9vbBdR0+mj+37dQhiqCJj43bO4TA4Qox
woXtndp8aoYh24sAtw+F4OSBgiR77Us17vXKIRQRYcf+Xlcht0MQ69S0a1BBNh1ilXVaO86r8lKS
66gh26byMH8I6ltoosETSC67Gc2yREcipo+hQ5xAI04MKFNLjb+8ymVoHsycRxkaFoVl4zY4icmY
OOdpwh6vqpj+TDoejKyIYkRSmQZvMtBuqvhhzTOTwGt/HUxlTocWMuQ0z9CW35WxiWGO/bwGVDc/
LKOTLuoNFvnXwVbZz/lFASy2C7OeSj0mbY25k9+uh6LB861pG9pEQrEmoNfcBps18h56fyH9W+Xl
2q2BWcvIZVVFunnyox7WaVoiA9a6YsUjhDlDFo2smhC5Es3dxxPshoDYT7h7dryDjvK8gOiTwO0h
kTVZaHo2HXqvd/fzr+YjxEFUX4XXvw+hA77naqraLJ91ibENs+JkDdhVuC5iFEYl4+c0INCHSxFf
K6NEP+kO+64U6jK6gw8nsB3OOaQIfXpE65QcxsApDziQGVszMfwnR36Poy/U3ZA/Yeq931+55IqP
SUajTYglAFCDtrmp902OKeVSNS+HVgCEmtCl0jq/42yuZeFGsQyNVIqhxTLBcabUom0i5txxOEvI
aF+8cJoVv9ADcxgc+2aSglEiVyXF7u1JuHO6T5jZF7tID/YUBRvoGOYVhxaNqVWM/MhVt7jv7GdC
FfXZNOfR1Gh4KqLL/ImGFleH4/KqGH3SJ5bOg6wOdm2h5Rc0JzuP9YmsiNkASTi44mIAirzaRtTZ
Aa2CMW0EZksrOzLYx/0aTxRJWfIwKWQLzuiJt9LCwbqdyV5Bj7dD3SpvU1SV2lf1OCeuYo6ZDyWV
wNzh4kr80ghoKSQiBdahyY1tM1X2bbD4cTKoon0UV93BLvrXBSk0c5qS+3n0Wq3FNGIkNVJ19jpr
pfGkjCLder0Md4QC3GBzVicHPrnwg1eYnf5tOWTcsyOas5M5f9Rh4fBoWgEaVIhFYUwOwH2w68A7
341mLM7mvFH3BKMjAYVyKNzhKkobGjxog7PJDOOChOU78HjvYLmkAIcWlDVJCaG4T+0qIVwyf1GD
bzJb9w7N3AgbSLA3qYKnou7NTOCcNC3YspLKozM15ptqy/+F3yjKtZ09FmSitYFBLuyM00TKeOkT
uzi4jQWRV+9YYoLyEElcpyjdizNaAAe5ulftEB10q2yGYmvoiUcDHawXQL/u+u/aZAXn5SB06zUF
gt2rEFb5MrCwjYkrbOsOBMWvkRcFX6Kmx5kohpDMKNjdxV6S36yo+qwZDa11FrrHbCLGq+gjffX7
EvU/FapH4IEhmC4zhGDi53ygQ8jOGLw0J3m475sfWTv4LzY1HIIjmOMjtepL0FjNSyZWQ69jV8iY
ZiAB14fIzE/DANuHRyzRY1RFXd/QxQBfhARxDKbYVyhYnqsiMjboLkkTiCaJsq+sdv6MKyDcxyDC
L9WXNNVxS6CqUYZTfzJqd7s8shKJCUbr3BjJMLBUaeRXOCrHf4Vn51GmiDhkHKC8oNVXxNiCRVDk
DTDPPC1nsOzEHZNTD51LFvuwexvrZ1JF1h9Gbx/B4fn8AUzoAOC6ifr5A6pqlgh4kQG6j5NhYYfv
c2nHnCa0zEjszbwfv79c/2GvLF/n6Z5pwwuARvOhoaAPMvPCDPEZXvq/lggXXKpYjhLb2fiWPV37
8ZqPmvuKJOwGSRlPjrhK8Qk1sEpcydIH+Kwj/xh3sTolJMVIj82iYiB0FrV8nfp6vL8zg3bvYFSB
aM4anqZ5qwHZwaa7FH8a6Rgf2yTPFQZ0HBKZhEPDpH9A2L0sRhkTMT+fPNgdMAhxAGj14kIXPBM3
c/+96fE2x/o6u06w59alzr0RYEpxqqCygzIhaaoaaT1yscqd1FCnQbk0zoaXd2vsDf5wFf4zbuX3
lQJCBmuKKxl7/Buzq+Is6Enwhs+YK/MUNYN7ZVjaDybisfnN0BMWUY0Na3POGW7Kca3XuFX4Eb4F
mleIS5thGISfC7hQ6B+Wg9St9BAiZFpQGYeK+sHvcNHRcO3fpGMUw0L3jT9M08yPOPF86j1Tl5C1
GODYHyfHnm8poQUuRpOJdRNh6z+U8xZvdeY3JwmuMlIH3++670ieYewZev8WGJQlMdDNj1buU1yf
v09B2a3alno2TjxjHzceamo5uhfNNeh3/eQPv/Qy4vsnuA0IwZyJ+C6gCMSg7ofzHzReoPVKITOA
FnQ0E0GCe2eQDRcRDtmOr0MPwLw0Edm7zcwf1W/n3CZh7qRy9acwMeFNDvqB4V74bmOwt7c19ozO
K4jrruhkWoknSCPAezwhelx72b2ocPBZ7SQhh7yLRyQWHYZRjRW+x71vncupQKMwvyLnRYdH2Y6r
PpTlqZ/OejPAjJ9ik3x4s77WRoXlWUh6wEDegONC5AbyjUUjzl1UZUdPouXGgeI5D9SxUIP5VLfD
N6IEoKvTLp0tqU37gNahQ2WzHVK0LXXR78e55Rsal02pM47LFgtwxNLkNd+8yYTr0Hzt9NFf4R+k
XYLC/pFjB3X0dGwgH8mKmPYyiQ4s8cm1Vfr78uMci/zNsYy2gecV+7Ezyye9KNP33z9RzNH+g5SQ
RMAEHLaTjQfFx0uqhWi3847U+6yuxgMbUfOcDnxj6JpPbav+glubgRqTWZFZqIHDsiNrwM6qY21g
pypFVx31AIyDC3yOkKw8hk7dWbMXgbxM8+GoG5G4v7QznKrujTPS4vchjPwt7trkXM1AXpgPO1MV
X3Qe8kszBOXT7DvLzNYcv2bmbRqnkRBtaBZlTBtt9pa9tSDOr9rY1LaWU0OQWlrvtjSJgMCWy2tN
8munYXZkByov/MTaT8JRD6Vb/Cgqy97blTSuBGhsPV+ZDwtQ6aM62N0HpjES7chp/5e4oVrdJ2Cj
xTy4xyeucp3mCZR1uPX9UdYOC3uTPi8tSm1O2SUpioOQswEZZdQl7qH4LdVIN7Y+2QtYznmFkb7d
K5QxPIclNj62beXrZYyNpHhlGzTPdypTHXTjfc+25KUnWQe5a+NvlgpyOUhD4guro4NwE3PTszoc
YuxQdkPc4MUdV95D0SrwupG/vggQ3uhtGL0E9S6fz24I9OP0prHLPKgpCffmIUiREoRTea2UN3zu
8vUQeepLYUb5u5Y3wbOfvFXUwkyh/Fqk1wWcrlVS/GF46nxcJkkehLYKcRTfXVfAifr3im9rqUhx
6iFPgviPQUsqCgo4RodIrBbqXU3HxvqcfJ90ORzx1wnPTh1+zhPbu5jgfxg4XJczuhx6CzVgl8mT
VF6wlUOLPNbow+tyCJUIATKho8HvhE0xldkR+DU7qkmhOVpeFr6ZbDFTMrdtMNBtu5bZPfpmQ0o8
0PuCiaqw9zDx8ltIMUawrgqEYNC/i8e2gqnUY0EzcyvrmVvJKLU7hXCXdHdCZVjhJ2UmKAanSFbH
3z/o/+G7cCJpvBgAeMSJC118qDcbsskcBniYSDT+s4ak5lzqXnL25ldR3f6FfIMB0/zR8o94Cluw
LJFY/Y1yL69qr6SNxRI/6OE1YEjk0wcxnW5D/2LMHdBymLXGcGbTx1aXoBY5kgmLGnCLrv+RarM4
a47a1EwCgfTyitipnIiQpNecvWzpCMbG0N5bP3AwAsG5G5XbHkRBv6XjQBgXXNBbgssRNgqsTQh2
pxXhXt1zH2IMaUya8Yeb0LLmfe2f+54D/cBgw6bmhC/kyA/VXw0BDzfUUK7DjCCcmfzkGAypHL3A
/wcb4rNmd/yW5PN1I04x8GFu5VzZsVoGWHxl+qPTBBjW1n5zK5IsWifi89RiOlRgm7DF12ba0OOO
3BWXBZHrWA6eVJQzyY1ddgB0mguzjsfvL6wXkz0EF7rTtvtFPV2ugD4G6comUAvBhAH8Q9W3UckI
t7pynlGtGqv7TMWKh1/boelPrLSGv21HD36BXWboXXxMYXH7qITa8Tw3eM4x5q3R8t4nd4jN13bZ
AORY4dTtEgd/ljTbQViu9kbTgZjGLpMV0L9r3iAlsW88qvc1v89mDwyVoZadETq71pgaGkFGhmRg
cVMG7v/qvsx+6GBSmh/O8T3kCRTWm4oNgk1sK1xlKal5WtzVtyTKTIxszHWdBe5p8ORJR5d8wh38
HFdx9CLyIVmnMUllMKRHGvl12CMU+ntGm+vZTaBAXxkj1NaCFJ25BlY5xKnMlpu/kd4OLS3R4aNz
zrA3XndpPzIq09atxsOCfwy4QKPC8xyspjqsFYvS09eFS69cMBXbGAZiSJE1PUO5CI8CzvWukF1+
GBBoPpbToK90+ApPy8EKEHzDJLn8/VFoYhgtkdTsmia07v+ZjDG2tctYx97IdVZp3f3Fwj+7MtvG
Bg/dAbOIbrrYeLcJGYYbe2a1tU1+xMLEf3Wcqd5pDj5+djmutGiKXgwolI9Rm7Z7W6yXwUDoEBxD
0BGWu1DeX5umYDM8LzDPAlebsMV+NfEAtgnW2sGlL1GRNjM6iHi1W1UVfp5DCmnYG0x8Cmrc80CL
7XWJbReRpVx9zei3pobJH3wdnLOsnsHLSPZp1SfMUSOBLDl1ScXO413ZM4r1i+gvNGfDWR+ZYkyD
v8Zbzzr48xg06uJuU4sMtGcQ/8sD3CVgwnITzECRX7j1riOwOUrd6DjZX8OZSOKPZvY0NuM36VMT
9mHYbpch83KwRkh5UM6fDKe/6T3zy7bB+1tj9rxFTs7UIRvIsoizGheqWSOpxcMbUFf0HcAG5ZI+
fpGiP2s5VmtBMdFVzN+2fO9yMHX+2Ilg0Ds8gwMlRNoiJp27tS8qUtmFNtK++KkqHrSuL7+4Kdnv
OjX/Q4Dp8UGYgY3BD3nVyVvZuPXZ7VDVAXVM+dGiJGqY3X8WZvuXw//9SGNr7YEZDqQ7ojd1cowC
kzYf16ouD4E5KCw4/GAfanNp4mr4apnp2/wXdb7oXnwv+KYHSfS9iruzFqr+wJn9TpXtblTQo0/3
5uwB8oK3C49IJ99iUxI5ReyFsSkQa52zjKCMPA3NFQ9teBjdgjFqY6XuYaESw/NECbIoEnKnqTcL
girgeh/QNXLh7PATMzPi1ZPMRp+dvQ5u5uBD7YSb0UmJNdKpXjFT9XcFwiWkoF27zzyGXTujV2uR
i5kW1MCeDvGJehzB+h4NW0fnbAUU8XoHzVo5CLx4chI153CZxI0PRfZaZbI/WZO/yVXev8ceMTX6
9JzlWM7/jaXdS/7O28cY1h1QFXw2kKAQXGfJU2y6z7Bgxpcux71Iy6p6h9Yj/8P+fgeM/r1Hwfu2
XEaehuma5izy+SehtUCih/u1QVzTnZ8igq/dMjNnPovq1Cw3paVIiLV7QzzEsadD8yN228F4AwUZ
8jFSBw6tm0dXM2kfdRzhwDzTtR+46c6Suvo0DJC/ab/bw6S1m4WJtxwWfopmONU2bfBIiTy4AcGY
/QAcOLhKup/iPorXRU8GRmhM605Pm2dOrXW7b0cBySafnGmyNq5XRMg5S6zgmudM94MvFrRtfs15
wkpFwH3a/Cry9a7Bw1B6J3wI3twU0pQzI8EDGZ1HtrpiDRl3j+vbYyODo9UnbDdufGi73IEDhaIo
i6E5+jqgQCgAOcl+LtdtAr8OlRIgwXyYCCdc96pAkg3Kz8R3iq3t0Mj1lLdwbPRvy31b43lN3lbw
prX+VUszfH2wtn5N4vrJJ0Dwfi0mQIC3AAV8waaaNgRdUkD9RZf9ZqQx7lGKlACs3EIcipruzbVI
ICHzBOOUviGeyBtGLkPb/LhvmABQeCIYA2xGwnlP3WCBbsvs6wAoh4ze8zaG3xgnHLa6R5tEnxXY
HUTNmdIwxK9j5fcXp7d/WpAid1NFVJVHrOZm0H0dJ5tB+14M9LGRll2c0RlWTBW+EY4hb3YyTVdX
iAm9FmSz1sDL+tEoCKnRsp5Rvq9thkK89eSX/uLsGKk5vjAPO8ciIK8GV/q9ZjqkFuWtuW96Y1gH
TitXjOqxC2V8eG978cotJRkhnWnmuwU0rkydvJFB2Q9BGl0NuynWtmmnW7gETxGQOLVk7a9V34+H
O/5fejV2nPgHnWhefprxkL2mQVEQwuZhHZCRQMwv+TktjRTvzz49Ll+ANXu+ExkOUbggJUeVorQq
wVcbVQ+vqR2cGleF35LERiUja+soo/i9ROB6gZD5aTm7yzsuwmcF++tI3094jTYl+5YV9JH5kDpo
ccZQM46qh9z25llM9FUUDM9Dqb27veYT9DqE5NG12jvSs9nHqnyvs3FaK5FKkkBqpO9+QL3Y6qcF
cY9yPnarEr/nIvL3JYz3FXWl/oXlAzUyzlYJnQzWWs3JaPv6bD9lFSPQOeR64y3cJFgHP+/0rbad
vuTZjDj1GJlE0fdaUu00Nl7PkxsP6zvaryp3PA3Csp4KA3tYmspgtbyVNlFk3Rjl2yrKDszj3Z/J
EH4SBqMmSxDyNYLFPN4JoHIQp5Ehy0VPpEVsX15v7mVa4j7OYv8QYsWxqIOSRJ3/92r5TJC7/PhL
bJIxhXYjEu1M1yfEj0H88/1fHFTpxPZSEWRTaO7uswu7MZDyJB0+YYWJY/RDGHni/HcrVjcTCXPL
yhlH2jEhcmmpRU045k1kbCvfkQeNDD1nqX1zNBGnDHoyljy8qkqmO1qiY2QAUXsNU7feWiJQn3zO
70NsWdAXOD7my94r8uR8PxGgr88K89C1YON/MCz9sW9d2krra+CnPkG81cFylPCPY9sTcTI/w0mk
AdrjJLPFd9t8g5roAWYRWyZNrXky2xScmU6rJKvWtHd+NtwrGmxY8EV3ZP5Dcks6WZetl5nIouaj
uMy39813GvFwaHorOPZt/gyyggQha8+1b9oEF0rCr5LZQS9BvV8m0yNsNn1v4jb3S43mjNyQZYR2
EkgQMda81lt983WprV2pyEa18Qtc5slFP3xeSsk/dLoz8v9hI7RsWFNUGw6wlv2RgTuMbRF1Y07h
5+Kj0XnlzQksfERKz/qUeO1+gBG9Huac5IVTEI1cHSK5j/lU4Sh+Juv6U985PACT/1k4cbmhwGj2
8ztpEKAUBh1cOj2lOymblNoudZ0HybpQVO3s8tnSFKpW+dQPbXawzdnKxB9eCNALvxMe/myFbMia
3X7WOtngpIIHVoqTzinwggrMqLj9/nz8F0JBqyFsWMkCgYCF3PffhQG0udrMy4Aoo9pmiNq63n1/
DpSxbvHP+KIZOLjbuq4dbBcHXS9OMK/HmPwRSVm/MUSZXnHxTa8QXdMrKyC7UYZN4vIPy2eGwop3
GQOXuE+slo1RKhqbkoi7zPpfwmKMeVqInbpDCnY8RMYK8K9bk8TQPCwzEFw6aeUWCV4fERPbTGa6
6jwv3lTFkG7uD3FWZ5izWMxfCU6x15EW5GtmlM6auKhdWxnFYzgWAXb88C1KVWT3Tub3p3O5ff59
e7mG6TmmDmeYOuvj7ZWmDgbGvux5Zme+VyVnt+eEM9u2ngdM4X5HMekcZTsa+6aFzVv1BHl4RB2l
oJJ7xAAkLTk2WcZjFMGSGv9yFJpJEUlEs3g8MPfo1h7568MD9JoWPY/70o/UIqkbN68usdwJI0KP
vzoVfXcUUbZaaFvo7PCJiXPivv3GB1cS9Bdl6euQICPnoFrceegbJY5Fkw1BeFDmNRuzbc6Dj0mY
I/6AmhjOf6Bl06Vw0gFMDNQVhvwwLXAJH3I1sn3nkTmE4Fjja7P2W5DKaG1orn1dDrpInSuCo89G
D+4Q6V/CzijClZEIYlv86EWmRb2f6vmRleQ/xB6hHKY+PBJTmH+JpT1uHFuE+9olDbdW7S00mhcg
wuh7grf8A2ZeuzuTx7fdTZQj8MDkM3/O7f7Rc7ppt0hnK9ilR1crbqBNeD5bor6ZuE3DkSVUKtAn
41zGRngxNaLpXSzSs1Ki0Z53MDsZYF6M+nORoQCC5HOwu3h8sk3lrLoMxs5yqEPHPmBR+tV3ynGf
zc6yWqljwwwZc2uBDS6cVG+yjIdh7PNVpXk/er3qydmt1FOl8L8I3J/3FTrCkz+1uva5orkpkMFv
AnrsQ0ERVsZ1/Nime2IZvFPtkGw64ddWX9Aj4xk1s9OX0iFI9BnYLB+xna32YxNxE8xcsh4Iz58Q
UP6N4yUZJ3rpygqGJKehDYrz/d6M6v5T0yRq5eluu4mlSN4kemhcIbIHX4u8Mwki2dHV8+QoPZwA
PeEQpshutr+3u2hukvspDBocERvNPSEYsHb6FOIPpOF91WRW+VIS57bDeQ53cGI8d/hYmCs0kyN2
R5qz9U0fcWnLfp9hLWZg0C8JhMHdBl4lUauW+scOn9c+1n/EKfG3OjjvmdNmITLpRKsU2Luy1qRY
49owrQB0salrMCLugUPZaz6H8N4IUp3DXewCpIiNeHlb2urn79eXhZr6YX2xHGdRn5MWw3Dw38v1
WI5jN3ZQN4TeQmgXbXNyRf5lwL1hs8jJ04plrwuz7mF5GwoccgYrxchHybnBU657qsceUGzWcE+C
2tsIWu2SV/iSBMKKrxLrdIyamq3tqOKJtRR3f4/RTTHm+m6YaTs9Mw8wKGaiuEU9qCwisSZ/dCpq
0abz0+0U4X+XVO55oZbVFZ0+fNMUf0sHm54ZeLCacthhpZjr/ODl9u5QNpJgZc7xFXb95Ckc/mZS
SC/cY+mM7bHzzAqGWvbOuNa+9KiFg0633lDUE6KmGfKUDCSHGYeoo50y0Zs2OOQeC2K6CTnQ1Rfy
L/WHRlMh/pTTU0NS05+WNH0eN/z74ngek0dr5mLr3n+WtGZkBMfGBtsci4ojzkk0fzO9PRnz8KzX
0bRGNKJDbhphC3vYt6/AbnPcB2eF8oKfBxl8w4gb9+T61PKhW+fJpoqgtSaRLU5ui1ohnIJtlTsx
NQeJcqKlX0A7mmaZflz0OprnYP5Vde4DV4SwEhDQVSp8ZPJRWK4XbocsJnk09UlBv6w/JbI4oH8/
LeByOjYvOMFeaBAxaod/hE67tZ+WKr7tvfY0+c5RYEe2bCu1AWralpAD7XmCao1uSugaiTRBOOtA
AEvg40IA45ozi0ZlufPDNNuYJJLuFX81gh7g8hqh8DKv0cWJD+KrMmTKWlre/taCVwPjstT/VBKy
tKU9dF5QyRUHrT7JDNOMdgrdN3aG/lgLE3OMAK/5yQQlFHOwz6gP2klrhMbDonsrwzVI8RW+qbat
Wz5rWNetW+IMXiMHf3aT6ew3N02IwWgOQ4JjlJjs16ioSrDleHjuaYRXy6tcmpvfP9/yI4eBYSt1
g2t5KH7g6nwUiCGmhJSqgRPf2/maOT0YIpYSvnFTox2/R4kFi2Iy43UYadWtkRhnjx5ArC1DTA+t
yrgrjaYMK2SNmoKnn8/woSM4YD73TsqyJZk9AHEV5PAqjBVUVSbHIra876ZeSdj7RrehI9BW8GLb
XabF8PX6LDtpZLAywTUQ4LYsA01WX91B3+Yw3050+2wl7XjsZfLPgzbB9WlaJfYa9d8eCjPu3l34
GSosN8wd04vsH26W/VXNRhVEeNdXDaI92GVyHSF/6bOcIa6Sh3sFKM3J2mZJ27/gCPIQVM2RPz86
GoD/25EoAxlF2mwi4t/ECGueES8e26Juz6iGjssQGAkE5vdYnu2qqtk3CJYhW1rVUz2NmykxolVn
E1JcFQJ6Uzo1N+yo5bZp6j8xJmCnfFgxBMLp+VJz2wmJ3vwDLCct4jvy0VWbe8cXo6rYhPoPS+nF
1iuhUBmte/NSK75bOgQDiIyANkGWKLQqhdWavbfIidgoy2BagsHDekHdZIn9TDKVNIN4DGwW2Vkp
GVnev6fUehwrBPkJtoMJm6f5MOiYmy00iEW6MzJkwZsQDzlPXfTaHM+q0XZ4CUAByh70CMliOUTl
ZnHj+Lt4WF4pv97VQngc4MlitMkowbQH7jLJuqdSshjQ9bh3Fakui+qSm9/kSAwc9JGBWWndvSbt
FEALpz/uKm/aYKBgEiQDMTGa6RjFFNnHTEXs5s/3tjzQUDLP/vBP/0fYeS3HrWRZ9IsQAZNwr4Xy
jq5ISnpBiDJIeG+/fhZQ6rndUoTuS41oei4LBWTmOWfvtZk85BCbqaLclEQDZs/N82BjGVRBua3b
GTR/by8zqM/3y96jl+uSJueFZXq4tFO1XxajnJnJ412sbU6cOBatK17xSkADjpV6oCeuOrs7joLz
DItQD4TdyhnAL/2X5WKEZnrRkNamVWs/+QrGSrav91JLd5YW+xeOEWCIZ0lcsRE5MgO/r5UdOYec
9fqetnRRaz/uT4n1WdJfuTh9yj3SC/1XN6CKSM259wGaKiS6gPdQzROkUfHvb48SajjQkf+ZjFUJ
4ecnRQlenlFX9wzCgwtDIMMzbaX4LMe6ZsGetD04z9ELMuO+mChKQQSNZg6IVMklky43FtZ2VJ3L
yzI2W5aZ3i66jTY5EACI84YWg8BTdcJt05qMAerqmmOsWFp5mkvGeNm7tGDSaD0EkX1d1NuFlgDU
z0JnGx7Kfb9cg8lESI6++uvoou7qsdR7VdSnh2DxApTKV1kOKPnnCR2S4WHNcWf+9HNlM6A1BbJK
X3YM4x2hZPmZckTfaVNNbsW4/vvqvfjp//sAYNu6pjoOPC3DZIhl/HY6c9IKEyCWkM0dtlC2aGYI
a3rpxCsQIpAAhJkda+pDWEFt8UqsrvRQ5drvmZo9uCBq0Qxpp2h+aaNGQ9X+nOqTsivDyHg1WDq9
KL071CKUACdWYvQiNoxALzgPmA9OqjNHfXWSHgTiV2PXzi2WrEF0G1R2+MuP3QY60aizhF4psIWt
koACYFC1hEOli+chGfX9YmurEc0ZQCchRcL3WLRjYzgxZI/8cps3qn9iiMKDtvzET2kIBi72dRFO
b02HNNnJ8GbtK6LEtkBff6QzFWYxIC7/MvIGeXdiW7R024+/fxLachD+/aMwDB7AGZYjNHWWjvyX
N84IeydH2kgAWO/oKzfvJGm/prw684ttBA9ZZumH5fvSiMJrEoMAtYk0nzOCYkZyCbqqSSOS2fTj
/ULSYhj9U1LJ7YNg6NcS9h9B5PPTNro4k60YEzkIVwKNJqLexlh78gdymax0dL4sh6BafLm3+DCS
YDdINTx4OU08Kjhzq6b9z65R05PDSn4lCnCVuHGyVmOAV7KrnDed1ICZRNFqY7oOTIDzQayclup1
wmHkmKN9taS5IU6zX0O6dw7lNCq7u30X9zfUlE9d1RKjp/nkyBEgeBS48WWXwIJsO22fWcBwCWhQ
u++d2Y9nF5IX2L/uuuwj97osbT5nE1FG6XKELUzrx/JDqB39dpmkLi/RkKWH5aDZpmN87ky13rhW
M9dwMYKYGUkCUh4tkTJcBfOqExA0iRQYv21ppRZRmzCdRx/JfoYobQtGJF7X7NIw3OY6zu45JLMb
uxut8WuSmyAWyjotMWLo7CpGHAFTYJ45pXQU68Jqye2EbpFywrvU5OMB0nIf5AgWuETIQHpd3m+0
vN/WtUq08lx0gKMmF3o5m7hOt3cLLdrJcvRfsg65OKq/XVf1ySPa7eDIqoNYmtUJ5jAHfoV8NUYz
I0OJuZUP6kf7dB9l1ZNO/30Yh82cbfgwImE8RiWk6UUYpA/MRBd0Sj3az0y+AZ+Caka3TTaPEdbK
tyQHMFzBS4LlkfPnaOZJxlW/pX35vV3caCoWsn8xS+qL0/1/HiTHcoTNgoYcFc7w72S+tkt88FnN
uJV+t14mS6khMg+kjDxk0viEXcA6+ERfGasEhZcSRl5WKL/Mhz4nKg1W58GcteB00YdLZ/Cg0Rez
vuo/iQdZI6oWP6dcu1RqHn6ZuEVXsChPZu5GB7zR5kug4XyQnS1oqaf+NUrJEoiZy+2WL5W6RLRm
QQpy5qY+oUr98X6v0p8c9uPSMS9yk/u+Ml26QWkEICxJ1ouavWWrOtyNQLV0hh3JaNM2b1t9ldYI
Vfwg0J7NomnZ/DL1pBm2OBky2jQluQfdovFyYgvnnrGWfPR0FhE4h/UjyRHczmq3g0OPvnCW7oq+
/9CSuHlU3Yo+84TXcm5EqoNJB8NUb9aUdjfKlMjT6PTQM7TaW9kiaonUrL3KPMQRRUaIhT+Q43i7
WzBqSoc/Oi7nfMNZst/FmCD/OXqomXm3GCqxxSozn6sZZQdHwdjhsajgDKQF8erpgOdPJ5T30eax
K1KRQ4dgpeYgLC/Lv3D4FttG2iMbEeKF+4PRwGVaNNFVUsFu11VERQMlgq3FL9gIyemYxE+XHi7i
QRWpV9nmm4mtDmCEgo6p0h+Zbm0iHQyjdDPr4odfa7Bktyxpn1ubGFCwKz/qpBu/+EXUeGNG+sWi
ZOoCDJZtlZOd0E0ml7HHATsDScKC6dX9s7c6Dv1hnzjbbnDJ6px/rLooG+9/u2khs2/99lFTIGCI
GbUlouwR8+U5CucQkazIf5096thw9shcuXTktFRRY5zbKaI7ZGBRXq4OISBiDYMSta8q8IokObv9
wjwQ0Zwe7TfZoZ+sHtlLI1ZMvKLvEedg4CXEjncrLHQEiLJJRKvODsQ+6kb7eD/UJgNiRJgP0Y9A
FB96UWQr6xKkLtaYNEDivuhDByY3vgORbXH765qo1gRPEdk8Pw60cQhC68MDwYW7MGgvSy3Flq5c
2oquaG2eFkVOEo7iDLjqEjWEsi8EATOsDmaj7sQoeWojo3tkZNvsiPXNTyylv16oEoGGTQ5IbPZS
f8tdXHvtPLAlFFsAEqr3/jJKrA35pOI7OtljeAAvHp1M2SuAi4fn+7InBv0BrXZyjOdeRSpzcf77
meAPUw1UUc3Bn2FTbMH1+p2GpAEVyX0tolgye/uweEvv6oFhIjuuLlB/3w2nEemjkSCg9b6sjcrZ
JfXmxPTCP+lzNBxnLDXFe7x8p84n9RTEB5Xz4IsqZLBmULpthcslQca5AL9ipeV3wJ1FrC4YiWUz
jqv7YQ0qc3SgUN0TAtujcun7+JoXakZ+A/0JtY3MDTnHgKqZOLz3lVGdpWW2l6X9AtRvpaVagNVS
tB8EAOMMx700GBPngKzs/w048Ht3gp6WgYxkFtvSIdF+v4ImUckxOqLJmzCCrIHO2Mflxfz/fy1f
CqQJpMfmqb/1B/Hod34/27yGR5R80ypEL7mFnglEUU1u98ZgDsd6qi2E5ZGScKHC4jBxJK41KP/L
EHJ5qaZL2MMNuj/ExECqz12agH+Hq7S5fzPXjYIIP8CPxM7b24p9mCXfCwffJiNGE6/ZDDRmJj+P
R2UCPHIq7XfDT9J/qQX+dEOYNAA11XDoJgEc+H0SZBUpiG2QCp6jNnDNUr/y9FpmD6weyimytQ+m
vQoQ/CmmR03A/ZRPJxGO4X7o7E+V0RQ8KXZOGnfTgIAe9H1ZZ+7Vpg2Nm5cGKTjKzgH9uFRgZkBS
dOM8WKWTPhSlgaU+UXxakBJdNECoPU6H9BLrZE/KPgSsUcaPcuwbLoyJFodr2ue+8iU35DdRBcGe
OoAZuzMr6Ag6CNgYjokNcdXQwms89PpNT/zSUxzEPw3RjpYfv7BYtRvRNRLzjNVfdACYWd6Jr32f
feE81DzYaUGzOU0ZeAWhZXoAUaJTV5A25+QNqWd+ZqzmrYnsK/djjA0B8CVWNnRcCXwv/eBKPIFE
Rci/dJQEG91UW68tuvyql/7jKLrqOHVut2YBJeaeTcFIy5e/LyHm71Jf19SgAWFXYoJMd+53P4RR
Y0eOppzrRjwTZIa5oTGKJFwjht5Q/Kpr3SrF+zg1JtYz0W5KWXcnU2nMlzgfIeho4WNvSPMlS5pp
bYPmREuVuZDtK2iBs7RDdigBGgNWsZiFH1AoPjvOCDJ3/mEdHOHCRG+RmAJPkZNPvitldCyJQ3KV
OEfSSHSf+ilJfywPTNtg/c/rVt1oeger37VmuFiI7jVrwckIOe6w1BSnPjfIh7Lxzgp3sD+ZqXYi
p5RfJayCnm0IxPKaG6npYbw3vmRduWPO1P7I7elWTAgc/36VrT+Wmbl0NphuEAhjQCX8zb1nu01p
csIjMwn/NAPPo6t9zyqZKF7ZdbZXqnUAixxK6FAxjB5SMRsQuMeXATEdLQKvw+DRsIYfy7it083i
SPiqu6GEhnbmty+plmVn1czyh6YfDy7acq9ThbkLCkW8pHHz0IPGO8hZvK2TlParYdTSeKzaIjjf
t/diVNdLj2d50ZvYBXBkE0GZQ5+fO9Swi/MzdrX3Dn4FCSxlRjdrYEuYX+oqd3ZjNnwH0FxtpN6c
tLZskHJnpPz6mIQ9mDXTNSEu9Boaxm5xvk5h+Vw5jePdeyzMqdrLsl+awZwo0wLO/ftn8YczwDVg
CNqqSaWOE/WPJZ+Qi6G1HBDYd/ZFTYj4PzON5V/LSzbyK5FCto/e9OdF9b7UxsuL4ddiZfs1EFmA
g2QIx/kaN+gDStjgMg2MvAlcdXcNSt9luENdafwCUBtT87y0tMo+X6cs6RdXQ+bl0/9rRsJ4SLzg
IaBFsmh0486K39CqMWAvevOkOfGTRpfyM2dXZ2UmLqexCZdmTjvyqbX0BqALbu35q9Eie+7vl874
XWrCpdO0GRKtO3SD3N9v46Azpnk8I8gtAboqzRZCoYXzyArSHXx+/7HLgVU2IRkHtBPheP+HrOeK
fus3bvO0aM84kqkfMX6HozLr5dQyyc6kx9cXP9XFNa7TK8ThY5hExtkaO+4zoiqvBN+E8xrouM0Z
JwvNgIHkkr+/wT+0I7xBrA8uNfhsVORg8L89lrhUTAwBNQNGBET3xjNCDZVzMOF+snhA0ZNt68wo
HnqzQNkRVa89bkn4dYRo4Jt2YVLHKNyI2lo7C9U3Y1GHvEGPNgy6Yz+LxQuzGtbsBtEWjCxiXYD0
exV606fQVvcIladNBGRoVycmaGc7FOdpftEKmOIgxLB8GIjE0ma8FyvTkCQcksRLNTuXct86jhwW
7t3P+/ohG415lcXgK1ANlIJC3WRJ/6LFkl+bjedLDfT3K6n96bWdOZbz1JCkD9e+t7P+q13FpNhV
4zby2ZDH/jT1ogJiYTPNahLiOYq3ToHH1QjjaCMThBAz0wOjnsQmqtD8uphOOEmFnlG6ygrMwFO1
cGgjlwChWYhihl+MxVPPuk78DjkPVus/F6DC93d0F5XqzgfqeV64z1kiBi8LZExV3dX7AWwPEp1Q
JcJJAyM6WQhH9JHgCTUxR2qC/4CEeiD0iIJ1HC2QK5dxpIFcAQAyKsTEmG7WgFnYmA9fdT/cQjsG
4m+QZgP7pN+VRkyuzVynLr12FabcBtlVuoUBGcGYbmkDtYN6jrGP71wj9I+h8G93PoISdzcY5jmV
aBDv+8amKOzItr9rg7J+oAEw/5lDw2i47UZjF85figEMwX05r6zmezZT+aaKYn4pbZP5y1gzHsBF
WAeivetXHsn1MsKutaChQOI4toDxMW2srUxVSAflWHYsYtpDgVAPS/N1GWN2hpmvlzpds1vcE+BZ
wExoWHm0BDddR+TglL0tzpLWz43t0pG/12LIaY1DB/7A9TlhEeBLcKTmy4/QTt7baWyOC/gyMt7/
flv+ufibYMYZTOkgjEER/G5Dlo0/IpEJqarzKPMYgcIQmSxApMuy7hLktUMh/k2aUeuNkyiPjCMx
aelJtss6uYmqvFiTJakdUQK1x6CCyRbDKbPtVzzsJbpBFzhD0iuvA5zWUxw79ucGuFge6SHUHJy6
ON+2fUCOkS07MqCRSR5qyJ6oP+Z+S0EiLVF9Nq5cjgD5OLTrRS6mQ4TwdGpBGhm06dqk+j4YJKzo
PRPc0r9Bo2zO+kiy5PIlS6f+L0eYP2rNWQJmWrig2TzYPn+/csoIqcFgXvNr2wT3V17sFiqRP9W0
7b6aTca4dH4JGVWSGkBDHYVft4Lif5zCKjxKeuurJFGGB3SFKCY109gYGt3afnJZlmoOjDCnOIGY
gk5AkyZXxaknVDvwYf3hElsRs1RqsIs03MM8rmL0b6mvbgU3JaIW3nVgmTahQ2iNT5YELIvpzZ6M
9urn45UBvPzIoPN4gEXZPqdpbdQm2U9+wOA5kNrZDN5r7CmPeLKjf9Ek6r/rKLh4dH1tTQXRRu9+
OR/+12KoUiaOSsvAOi5ZYhZJflVXGQICKsfcJV5K7wN7Ow72eAjrGANKWnEaV1uC8EbaMqnFnFnr
zH0/ZDVv0TgN8chiMaoVwOg4fWqJ3y07v3tw50ub5ob+LwDRPzyBoN+B9Qs+e7pHFn3B/90a21QM
cN0Ee1BkCE6aLgAK+VMNRbstCpvrHkfBKWehJsk29olp5I8xhhF11BgrECMr4gWdYfzEm083sAmc
/fKlTk0r2Ys3JlHUJ/B2FylIpZ+5+gvShl4cI7r/nH+I9stvU5SEW/zi5ylzHSpJu+P+G7d6VTaP
MrLIN7BqXN2BCooeZ+G/nB+d+Y3+d/uYiglvpCp00mJAg4vfJtxxZolGaEXj3VtaSEjZ0OCWE7oV
dXfCWCmAU0uy0Fg6ZfkoajIVMzKzmynJjik98NAKsPRNO7RHrrgPFkxh9/u8Im47cRKMgNyXXlg6
2FO4hS8m7a7VBM5JIod6o+ucekEsgjfQnqkX6Si1ZEZ65zKbE5m5GVREhH3oP/aODXWtUN2dDmGP
tSjcmR1ooy7R3D0cNSavrR9uaxKRghF6T9zo6oOVPnUcRp5r2e59uibXPsV1p+jUuf4zeo3iUvM0
1YEL537QTcjxKOd7N72NBYGoWUNkzHzQ4aEYvcLqaIrNFFNwIMQQAhN08vLSzUB431c+qBsH/J1o
rxZRntKn7akPUghC6OTiKGPkO2NtKhwCK+j2+UOtrG3N/xKWgXNlTOP8S5vD+KNWm8edyPNghFAe
iN8t2IlSjhpDsXHtglCa6XMcGjIU08A+F323mkzfyW8XhCCbRzPzxd4NlWkHrK7FC0nMnS387Bqa
0cd9H0Wfl6ycoiUMBtMSoDYfIVHjYqasl/JuSCevT+l4JzUZQQsKH6X917hz3oDCjodRElfYzxaE
5SUcneqR1ov1b7PeP0/3vHHkG4awsKWg4fj9xtYoyuxOHdaRVf1Y3qoZ6S8pAYDnMmlLrzLVZgef
oz+Z1Q3fZKPFydYyGFTnFs7yLlanUzd/ryo44ehySJ7SoOw3UR9sI8Mn1C+U+0w2LYtUaB3tvo0g
FcT2WxcOT8JPn9wi2OnkdBKt0QXVv2xg8/n9j/qFRqnFONvUOZL+qdDV09HqY5IyvPtxs4NDDjk0
oOXk9yutJhla16fwXVrRPiUkiTaMRPkwn0e7xH2NDM8x6Xylccl00wnRj5co/2VvKfulZIzcZPDu
MTUc3D5rTrBfDrNp434UZhY9CUG+RD3VBcG0tKX9PI4PtRn9UAe/2cfI+Ld9m3/LKEweSND+ZuSI
cMmyATQjoyez6q5TqMoPOxUSqUR8xLh2s2kYrJeggWZdw8zfco6WT3reKt4g9eId9U+APo+OvVnN
yTqYiWmNKan00jqwT7mZnGordR9FSWAK+msEDd1XgknNV7CT/WNnq7fWDp60Li9eC1Hqq0hmzTHx
bebQgEr6MDXvYVamQ3uZNSDb4IV9XZR3mMhjz6lgS2PpXFAb4NvEA8dzAM2U/FYeF2caac6zSIJ3
wCDFC8COx6BsUcCHOffQDKHOe/TT4Jy8hDCQDX3E7JaamnIqCxqNPrhHr839lOEVhypFIA9zbWbe
ll/VW62UzjHTCQDM3JZw4hGY07rN3Qd1wOcmeIDX8Rw9MdiKRJQFfTSbHc0BF+7RqQJtUyiy3Dkx
HVmjs/V16wbmDZ0lAbKhm3/xLedl0q36p5E/YDHWxsr+0HhnHjGn4MK6sNwjqKsBSZEd4i6ezFF3
Hpl2IFtKssfFoZEJpO3MrvAa6iiX8kIWuMHgfu55NPYhoolNqaQG6V22+kDaHQMXoq5KG4JIEabD
2ZwYlwziWwkRwllJAW9s9sSrfArnnKpvPzUtTqwaNw8lqlXYVw3DEJJqtT5qsw5t+ZKLfEqUBGPb
fMmXb/WNv7YbJTy6dlm+ZGF9WzioZNyH66ImSdaubYIGNXtciWHU9lR3QH1mcVIVOf1KJs4Pd54v
LCOF5YVsk6+AEU+9TgW2kMLjhAcot/HYZlp8scOGdz2HaALIgb43/ylWQXB6RrsDxSez0n9eYkXe
mD7Ua98B7nnXQwOFds6uyhj8jq+tiMm41xtZ5FCRiH7ciKS2mD8ARcyYn26Kpo+e7dE9RXFfvIeK
pW+ICXMeiEt5UCR+t2iGSTrE3Y9+1/vboA7Ne0tUKQwvzGzjQeQIfZfOj9lU3U6IIsIdbyofCOUo
ppZFPtKrt6l13KdFiOU6A9E/fuaf42QKPZ4hGLa59bBAyofUeHQb/wSznpla6coXqaCBN9pcR8sX
vvgUze/a0MOUs35tIZZaBQ+Lsp9oA45/dj7utTJSELDLchtqZvoosjraQ3hCRN9DcanHOn5gKgGw
chIvCsbtN6tsH5YItjI10IaNk8HkrxkesfpYV9OmEG2mEl5cFHQrvy3yt1Qt1nESl5+jspXrvFRq
yK7wNiVSjF9494Sg5B2mtegcDRMGDuZg0Nm+K3FkvPggJBifSbxF42FyzPabaSjfmSHYn0CRk5AN
MOqEUTuluI+UXTIgLCZHL36OizI4jW5zW04V/8ywEuhtkHFbeDZdS5+MqFK6h/dTGmFMTK+o25dm
QDOBqF/+FTOZNm369PCQxq2tc1sQ8zv4WzMukWEGfXfVc1OStkSsGB25L5URaaAvkPG1QYnIrOmV
N58f9rXtHrPJRQytlRqDTEM9l375cjeDRrVjHHAAnMYZ6jkmyE/DzmqYpivhqXHSz3kUt8eyjY1V
bzTtKzOhb0blQkEL/eCXWRCKMVzOC/Li/jw6Lb1vGaB3YpIcFPU2C7L+pgjuSVjzysqg/bAWVRx8
x95U7pvUmXAHJQB/5wNYGwWaVwsTAu1Uy6094/S4BdpNrOIIX5pUMY+O6DVyMqv0Sy8U31OZ815o
KbQPQ8N5trDToz3V9k0twp/D6ID5Gdpis8AIMyvqtx1nXA/JuvHOuCxbzczwsw9dLaY7y+Qq2jaB
8qrdDXyIyL91uLZOcVayuBYmsYmD7iCKDa4RfYm90sMDL22z2oQV0WhOZPwQcYwjMmPhCnKyrZdQ
M7B8wX7xQ9FtK9i6lVfLIdzX5nx5SYwkOioQ/XXDjJ5S4hYKlJmnO90DG8I3RFAwf+b0oZ6P6ISP
FXGo2wRXNZjCtes7B6vWre/O0L0Pkc6TQ7U4IaB5CtGdMiUBF9gyTD0qSR8cgz59vzuzYGcyGUVc
sGiuElRKQBt1MpebME6/TbSgVN9F0SvcF212WhhKfk6xV2f11F8YVDTXSnefOwqe5T8fMttXSh0N
TTMHM0B3uS6LT2yMAT5L4S1LTC+1nxk6I0JHmLjS1eJjRweneeAk3ny1FbfI/WkqE3SomdyihIjl
GqB8nlOM8hyEQ041gVV1XlozGh++eOh7oLCA9rclMn3pEHqb5LfMapyTQ+JvOhVnNdeHbT+E32jw
gQHUp6sGc2HvY42zC3xjmi5XWlTZG4Gabl04s56uouFHaw7FAnSD+mcbI56clOpzn5Sr2I0EUhhy
gVunGemMTD8mlb94ErhuTXofjaojHorBXtUoalSyG5JYkkU4ZOfSpYqqNVvbjOmMlOtpL4wGAAtS
ulNKSo0pZanJ9YAlfh10OUl5aM5D8wLmdFe0fcTIkMw4WUtAHX0Q7EptzrkP8lOE6rMJEcyZQjn4
lu0Zwn+burJfgVh1V8r3KkbZQW9OboewW+ED/Jqk+UPWpz+UFm9p9TWwgscsRLTZDnsXRLdSiAco
C6VSfrVAB6lF/6OwM+B38aNmByfX3qGhP7SEh7qcvltL3oQzmpt+aj6mmOZROnHQ0pvklmaT52da
grgda0xWQurRUqYMGK1Y346Jy0/KZwtnsmvtYBCflYCuiE/SimpiwCv0VdYSipAPNttBfx00wh7s
Cj57lYjVYH33aR57jevjQp6hvs408zdy8n67Gp9dMm5HG0JiNse51+aRCXGwtgcgno4wGO4KrE5p
pr7I1EtbEWx0TMo76AXfh1o/gJ0hl2kyu+ckmZ40ukuFJc80jz8rWQmgN9hFBFvh4+sYPNCFipuJ
1bd9lASGKoP6NnT5wwBDGK72we1cCqkCpmNeAlhpz2E83owmPgSqdrRi+/NolLTgef++T7bgOHMg
ObgxnnV/kOXgsVaRA9eyN0UGUZJVxv+rJvkiVGX+NBUEf3UMKIgr5k86DnSvkggdylLsu54wat7m
qLhnWy2/TzDFXewGKxgEKvhQ+VZqebkVIt5PONQ9Y6wDlEA2Hws8bzVpe3CABVT58cly9PeIPOIy
CpybKdOvFVrM9diAAnDpz60QCCIT7p5oR2/gozJx1fc1iVtqnq372SFjYZipjClYoeT8Zjg0UooE
5Wsq4nPxaIjixfahBLdsJ5N0b4Ko6tWB4fmIufcaMZe7pA0YSSNJKozD0KkB7ewaXUhIqMWsCdW+
OmRWNqIv11L32xUttsADbcZy27s/u9aCr9ty9/XaU5fp3wlGfU/ao2s+6/gZVoDw0ILDFaeLjagU
zR1oLAXFKs7yeg4xKC59l+qrjmY6uBOg+7paxBstrIp9HTRnqSjjLlfUL50+5wC5AFGBBrCawbwp
rjTeeZSKN3J3n9os+qZrpu51Wl2sovEUK/D1WRSY2EjivUvOLEPbvRZ1kHimbn1EkQrTXD0hvinB
OxlHzKw9ye/xRNhk1HJB0yIF7VM82KLl8x8Z7BaN/gju6jlw9c+EbcarKTIvvhb43Aok3dYkX/nt
tU4gV+MmCbcqSdaZRfOm94eTb+sYKd1B3boyHDdaPzGH6PpX4kpUjIzhj1Aq6OOslVb4B7S6h4Z4
SozYcYMYt3izIsLsaxP0fxBb+BE04stwHBfjuR9Ija/MUocLGp0lc6P5XqiIU7TlNR03GdajooIL
opfxh12ST16kWw30l6dhe9skefQYJ6Pct1ZxM+IQ0vHwovF2N2M7kwVCBXw2ySuKavCGJWnBprKv
yuinKd1PAEAQsqARQdO5dol3WicCG70FuykndQwkxM8GG4IXQK5Awgtg0o2KF/7vtIunXM5qudsE
KT8xSZNEbeZNElwSvu1zaiYl7IVtSaNsnXBi4RSBVNkHLDnpjeePyTNZsfnRyTXMwYaPvNFxh22Q
vKiMWaReyWPD76omSehaYDto0Mdzx0QVNQB+WGMsryYR7QVdiLU0GK+WsnjNp3yTp1mPhwADvWt+
00Wsb8yQZFr0/spR+1ZWoHUa044OvmaSU04ZvzJ8AAGihB1rVOZNUV2O4xRQ+9xP1plyVC0CX9Gx
40jFvpT7fcoNHBqXyQjfrZFQME6g2b6zwnbXltqwRl8kj9UtNpMbJMPs1VLGWyRZWUA8hqBA+Q82
Zrdj4yf/Lv5Wu/14Scb+BzD9ct1Az/dCjV/saOcJevncKpm16U1rPaL4PoJzRO3XdJPHJKDFCIvj
lFLFiyL8aI6kWLAtFL9cdULq9ZAwLi0kCCvz2XOM0tPdeOS/X2B+4M2kyG7WGNRQ+LmYfaCEbZQI
9KAofzLsToHKJ0x2W1jBfFSzpMhe5X4njuCNEJJF+R4BhA3jWvNcPGpz1c6YU21Q7XcJ3Oe2gBtI
7w2tNAAzECRk/ao7tMXJCRzD2tXiep9akNp8UAhOHRcX1GegstUPSZsKJH3u0Sr6aZrBt8lVvFG0
t75Uz6aSkrY0XMxGvo6JTezo8JzW+g1FDIufkDs4KAA79PQZ52KC5A6zSS+MA9XZ6EV9on/VUdM5
eqS89haLMPS7o+742bEm3tKzLNRKU2Z+Cccm3UiEL1s9Dp7qQQTvkNnphaCuci3EmFZefkn5Y7Y0
Cz9oqm8q/ny01qJYpWTcWvoIG1eemSh9yIaMn3h4aX0EE10xFOts7Hjghk+Ujfm5zCRX3r25+BSu
nCrs9ZiCzS80yGtCUzxUqC2hoAWVcPapnzLnueu66FhpIqIlIge0aHp01eeXGBDWelJ5Klgd3Ytb
OPLYlRKZOF9NIIS7KOwPrYzsvcptG1B+g9bhNGJlQHP9vgP4xzV1bRYg6p0NyubsoIRhciK8Z0yB
RDl2fcl8i8wnlnpCatQ1/ikyfArtowudct3ayU7riUJqWmQHrbS+NGby0bg9cNkCI4m0t3C89TL/
NkVxABOkj1fCnSNclBnKgWdgiNX9GPT7Ps3CNfbwvXAz4gZMaiEtNcMtUpz6Usn6tiSjjqiYdlmm
6FtjRspNU7EhysSTfmG+UvppF9FI6jIjsl7bZiyxKSETXn5amXUAoBdrmUW79TUmvJtqzzCOgWMN
QA8q86ul+8fA78o3Bb3MHqks8FvCnz9VFUzgwTK/QnZmWYOfeHYnVT4NnHtW1fyDzAx+Zkk6PosY
K3wosnizfH9qH+kHDl/qCFukZQOhK+Xww4Hufup9paFHZgnPTBASJGhFTgYZ3WyIvju3fHMHQiGH
PMbsrxCf6kerrN8A/nTvTVhkh9jFhCGnonsXTgWElt3lkM8/TevypeoV+xEJubjVNTTy+dsTWQdn
3WbPWv5HJBO0hOpyth/R1xJ30cunbkqra6Qqa5I75ROICfm0fH+Kvir6RAv0/78D3+XBadr47Op+
TGfA0VgGipRwE0ZHK2kE09PyYjXJT2TMAwTO+te3dL18sAm/Pd9/Yf5+iGDDmRL7+s+3FBDxYZOf
FHzOnILbz0RGGB555flen5LmYKl2xZ8/Ei8HIZXqXkNgoWYfuoUvDB5XeOkcJ3sYo5lxyeL1kdnB
ORFp+6Y24POSrhF4Sv3pTUObtvyCMrSx16TFRjdi5ZKWqsqkBWVa16n1o+yUyVP0wP6Su+aOtLB2
N+apShUAh7LtJ/My4QB/Z84CIi99J88QT0stIJe7ifpuM7XY0eRxIUDRzTcLDQmm6UMonZpiSxXT
UD8yiDKz1IGdGTf/x9aZLbmpbVn0i4igb14lhHqllJ3T+UKkO3o2sOm/vgacU+UbN+oFC6SU7ZSA
vdaac8xXT9rGPVLzfReqw5VvOFF/xnSOPU/95Gpo0O9r7BODXO1V95jQLcd1QYdhTsf8XA5a8eq1
yhNvLSnSkWQWoSy2Y5XM3+e0eZUiSmhCe0HK5DbaJPPESR5lX9HUmxuzclvm1yLbtXoDXsodeqKp
emworPKHxXRtKPRtUq6RtDGK9oqZWAkUh3wh18qZLHTpgPAeNwGEmuaY0XC9mGXF97qY618ytTez
bih/9Na51ao+XVoVYH440Glp87ChdwNhJNda78Vq7M7XalxJFeToveMRpZY0Cm1JtatQG7nDcRCW
c8njcQyE5iYPSxn1TWc3+tMYe90tMrp6w1ip/BhzBqKin6y9aCvx0Wn1i6XLz6brDpXTaa+zSm5w
Xk/ZyZTL77QtiepqnCJYn00KNzCRztGewHIVe33nu33svXCLH7eRm1TvDGLMzUx8ykFOs7cNXRfM
SUfXvKurYEL4+o3qrnbaH42sneUSapwT1pJ3jET4QJYnGCeRZa9Zb9Rrll9G811nMLTvtd5967Pm
zvPaj0wZ+o1SJ82joUl9oqEz7srGaj9LDX3L8gqaYc42Q3NxHRTbJH1jnoPsPYza4jFNtiRcAvW7
SaMLXiSlH1ToTI+ihyDw4a6goLoWM9GtUlPuMmtDJuPi3Rxt46kNprRoYmrKtDrMZvOqD4U33Tor
yoMKJB/6fFfZFxaXKqzPF6PoFZYKrsb/hN1Qjcm2GZbgNwWe/b7M5o/1iRKn+TQZJHORknhRlo3Z
Wsp53bR86eSmdN1lbVn0vjK1jKu4dg+L1750yn832B6x3iegETdMu7KTgS9wfcnqyf/7uvVY1xZn
AMPFe4P1mYiTGcBw+CVxDBM9j4dMn0y63QlB5KVgNuSp9RGKhf6rNcrnvlTrH+4sfimu1dwm0M5+
Fk5+Y1YKKwnaHHxr+8uwp+CDd7Y8ToTdcx9bHlZpHqGAjSay3EpAW+tBwzDoK6OQ6lOHee+g2hCK
KmBF68MG1e0lNj+tGgxl3DGNFk59d/Khvrvt4jvXmz/1cmj2LGw5VWY8T64en9dXrK+FYJrt8SzH
W2hYSrUTLWUp0Klbn7buhi+S7gsMKkGnmfqp4o56G4Us/Upr4s+eT1pnsfLbECAUnWh4p63C7AON
9SVXYSmZvc7klwSmD8Wbn9aXgrC5lVXefswd33M7sZorYjDHNwwQGr1Ft7DArf5R8tYZN6SfI0F/
aOY975l6g2ywVnH2ckyj1ypiSra+hOiTS+4kxrdSR4LPXBCVRdGrT1PVyO3yRhiJwncEiWdVOuZb
z9T9mMHSC9rUKb+qi2sZ7VduxUkQQno+yoFubh+XV3s5PpalsTVml5xRBXe+JenfpZBkGZvwWyHN
a9o6ZjvuMtgQu0kKfsHLpqMRnKHcesJFbzwntTMeoq9QTXqiMPnSlFIRr/SmxWtrEBfkWS/rziix
tBOn+OlWWn2ccjuGFZAmRBMLFNbrw3WDrCY5Y9DdWKPNbCbScpLH2bRu+O+jdZe0lr1Zetkpr2xk
R+SOcF8zmGOkqIA2g1n2bxQR3lZENdr/Miu3INUN1hgKNECW0N85bcQmmlzjSVlqHfBID6YK44a2
HbGMNE9OqiYoYYc2vzv1jkKVE6RlnIqCJJfHSErtvm6GNLQocEeSDLxMB1WcJ/GlrOmb9SB/Tcv7
mgtLPa0bJqd0fJaNYY14/deDreOOgdVGL39fsj5aX7f+BMbw/33xuv9fT6+766ajj7irdDKDenIZ
7pTP9TVqk0DIUNzDYUw96lhgB3UE46RYDq7P1B56CM3qLuveenz9eayw08bWmZOvuymJf3e7o2mV
J83beujvD+QpEK66hY69HlOM8aWocAtwF+QXrjb3WdB4LmJjp4KOPQIdAEQX9W9FQvO/H/tfXebU
H2ZnIrQnk8LwvLeqBSZcsfLB+Dfdolo1fIiHE2GYxq+mlwBX3AlPW7aQKq0aeYr5Y5ibnCt7qJ/z
LA9fxkEagRiW4Ffguy+52XNLlxBVKGW8Nmle6lqvX6g+OtploFXX3WQOnz2c7EHVLMyBsOxfbEwG
ccgQlIRuzc9MbL9Np1zI0vw1RPpZD0X602MIuiktDIZk5omDhA8GjCVpDqas0udqJpZhoH5+Ixn6
e1LRqRyb8MOEF7xvw7DbJ2Iuvo9Jia8+y79anGE7eMIRyhiVuq3Q47dQDDeVqfSXo+PwhGJLsQdc
/K6Uc80/c/5Cs6y9ZFJ/bpuJ9WpL1GybfWppbX8moSaIaIPfWImqJQtX6V+tMS4C1SClZY10mGsr
PDWQKBbMguo3OTfP/1OYYGSszutephIOadF2Xw0C66Gol3MgRf1U93QM6JaJxzDZ5YMoQC1wsVRt
44WeUXrFUU1oQycGCKxWxMswcHlInw3imFlDy/DcX91URj87p/pomHG/5tRMh0lznD2Qh/wN5MTb
+gJ3AbYmgxAvE+fJEYRHtJ8qRXt3C+86jnr0M21suaFt5D4iHV5z30wkS8eC9Y9BB2n5S+ys5utt
Ba6kXdDkln2fpA5Bx0D+oAyheEC9zLcyT7M3pwZ4hy30vG5i3cB22+bfy3Ek0mFcipmGHh82/FwB
bomeZefUS2C4DnJWJtMb97Xsxcsl+DVE8lo5kWmmv6LnH5bzs+T0n7qjES+X/Yzbkhxr5W2KB74N
aZT86nCwTPqM6chFWhBr+p6ok+JtEIA/PFpkGREO9KOoGw3vJ/kX3KYkjB5p2mdwAiFLhgLW4Nx+
j+145jIZq0HiGfJ7pimnGW3za+tW+VXYM9/d5TgV6YuHGgF/fvVUkMbyz2bEVrRJ8skLcMiSk9Yq
HQzQdnpaNwigMPmB70RhUx8l+r3nFBf9cy3uknUAJKT8s68t74FuiLCGwvmT6a33WDcMyIcAI1/q
/z1G9NkJotIrjgYmQMJmzG+P3TEk75iIRAo8HaWCk5VO4DHpV/QRunfr8Y2qlFcaE/tGNWHcGma9
pSqdDlbTfTRSjW9xTuojZDrWAUaRXfuWqr+Pf3LLkLRTJ3lbH2nLo2TAw265o+ZHo/IcOe1489p0
vIWMLG7rbtJ3De0K8S03Y0ptpRieLGYCT7IgstWGuuxPfZ/zebC7Hhsb5Y/m2fgJaGlZJdLnFafj
jNK6In87SasOH4XR2Ecmq+aWryEwfMXtroIUP3AijbcAmKpjNBOwOeFdxx/PPV9xhvSidh0zLOiy
tKpj0gcq6lRFTw1WenP6qEph+YPZ/vSyqLg10/g7T9PkjeYYNVDZ4g+b6x8a6Pdtx2qo6bRbFVov
rLRd3l3MIb1+y0T/HpG0GoOJ9zH+lls1NE0/Hzv03LlygKRUXrtq+M9NU8+fPYjLWtNI5FLM2oHQ
CjJCThG69Nyw0CmvD6c5dC/EdFadyhMg2F8gvFtn/vFnWSh8Wr01PqvZQC6I6v7Bz1cWwBhxXXR9
M+/L2BS08cjXbGnwtbVgKEQTiFhDNopRQTrvWCiYDNv99Yn1WEshym95eXp9YRupmIDX/dDI8RPR
enggwhkPVVTqV50MO+aQxsj3ftSv6zEb7dq/j5ZjQy69jSxMYwcdwuT6shz8+xpBLac2mnr6+wb/
vMvyMlC840krGMb8/dH12XWTTUQ1ez1ctf/62b9vwOB22IRj0kHz5l/1/71OJxO6CXHL/vNTy8tU
7KxIzltUvaWY/vm/oMkaSFeixLNq6QWmrM1ri055z+rmyYqU4VQwLiFqRxmMsxMitooofQ+aEdq7
cuwGQifM9tjoNPMZY0Gym+3sNEaSFBEpQLABq5vnBXIquNaEigM9KmveKaqcWNDfXCARVf0ocCp2
nvKtNxOkDGkO3m6s0jBour6/OcQbmdiPTnOohRr+3TJljFMke06GiSLamnZF+LufVP1JJdDisW5M
oBtt3dUXu7YY7sT+pEf9MwO4kigY771x1e7Zc9rhangtXKHhpzWmnwoEiUNl2do9awi0MWHeaIVh
n53OHPaj1hWwLC5c65KPrqvck16Yqe9OWb0zvTlZjAg+qRJIKUbrJKVodlztjK2my/xpgXI2FVQR
0fYOf1//aJq63sKy1VmFd/atKLvXkITmrtPM93zu+ZyaVvvmpG8pCQskoyFOytpTZWTzkcIeWe1E
vItGi9RUJ7+dIxGg3to6I/IpTERy4+AS000CAgoMpoUx9c+YmsiAyumTZLqrvDoIafd5Z0rfq6vo
jbwt84SuxqZW5tmqEemtrMuPZNlrMgDNuRft1ue6xEWeB3CBPsKIylQa82/dMAAvrbv6us248p7W
zX/sE/rCxX55pk+6+vR313ZShyjU5ZnQHAvfAPO67TH+PkPRjp8rguxptsg7zNf4OZ/z8UJ5+89z
66vixp9dQntD9G7/bKJQ7/ywi3v/77H1ETllw6Vshv847nUwX5x1o4QYUYXeMIL433dKxqhgZWbh
odSZFIZVVD+iHuVJMpQaVHhVnMtvBnT83frN6+s6eQwDDN9ifEKjFH7F8ttsmD3rENrns+FYvjUy
3IbeLXb0QBhhwvvbREb1nNAVPU5j+ttwQKySBPoIAe8+0jHCbG/nQcgiaxPJaXow2pvoW3bxHgpU
timGaS/dqoQsxzkJq29Jtu7dezEl7rWqyCbpmuJci/JphglzcZIGQ2U6kotnYKlzhGhzfz2oTuq/
T9t5ClNZiWMLq0i4W5/9u1nfBpxeCv/1VcUdCyWfJA7uePtJ75K9W8XzdwQH1KMOvQwbqGITxS46
D46nKUNfJYR6Z5gJCkQTRkGKg2OOtLeCYJI9pnzuYdiDWz3PNlHN9Fcfpn6jVjmclp7BhFfW88lh
yLcV3b3TS303aXSyRaRN30aacajWB4MhVDlhGt0vCfbvuiMcQnydmGwuXgUd1N7jggMjs+wmIJe2
WtYPRL6HP7RMl4EXKvJdGWk+tvAv2nK8yh+joY4fcAGiszUA8Ssczf5obQMzJ9qTi4c/520xzgJF
ag90TKo94lzvEHrpuBEkOMbMslx5GISDwiTrFwYJDqqy1RhALJuijnaQMghSb5R/D7mDBmK/vHhW
UambYQ7jWz0PLy2qj2MHwQbpl+eVzP6NFNMytTUCDV7zd5PXWbPLFr5UZdXayQlVYKzeulWBJ3F9
Xw6vBee6sTSWmGSaM0g3ogYszkC4bNbp3yIdREyS4JAx9bT5xoRrPUyAFGsGSP7Jgq9ObMUOAP2i
p1p2kWhmTyvD2mJayhhC3v/reFmYNtFB//HyDMUJ7dLmVKb5fEaXO5/XR94UE1Dd5WidpuIcwlr+
5/iQGuN5DpQqUX7QjsRVZ0S/CRf7Ab0StU2Rvds9CN24co1dmqYhN470oLtd+k3mw0cqgc251dxe
uQ62RA3xi18fqbYY6SuPtBRWVsfYYmKIIgZzhnJq9QRIREegBUyJ4hoNXPhN1kf0+GCG1InLJDby
OBaLGN0yn1waq/lZK1RcEOvDObVv4BMLLheHiaUHrU2hHRSyOLAVcSXvq/6s2lzEuNQfpbKgqWw7
f9KbgZOIaocI568w0bpd7kkiIfE8qK7JdJ+2+Kmw4VNarnZM4mi89Go1XtZH62Zcdv85Jgby+0Jg
4nhDaQqJNvUu1Pb/bshG9C45ACxGqXlQ9/UlL/DMLsYoO3QwvdSgbgBrHvEf/EmXvfV4WQAl1aAm
hCm31ol4hMIzrqoze7uuw6MjahEeWPmSj1IwGVCzZjgRYkBy0bgx9HK+l1X3Z8UyjSa/ZKOZPeKc
p9d6Ktwz3tfvLAXxTxjU+l+4tLJjaukfwOzyi2W1gLj0ia+T1x8L1PW1qqjHJk/2mUByTAv9JDDh
nioz/AZvGj+ta2i7RLrMngdbYPrqGMB7LdBADFMaUvbNkj9Xmgwrm6ZE55EAMFSIDTjGzq9Ui17i
Rh2PhUKnL9Wng6NvRJpIP421ZGt1+o+hT1+G1AXmmqSItZWjIUHZmJV64XtxaIR+K1zubcUNB/8i
6eGr2KsNkhxC+oLZxt9ErON9NuanWlMWuPd4U4oUgE/o6dvJ1jUkez8E60C4FI+2JOW6JHw77YeA
UJOQbMbY1zMWCKVLfGYj/VG8DhVpA7MtBSud6HfWiPaYplC1LdnJTRuBnQMltOkA325St/zymtqf
UOFPnE9p5BSbOLZf1Wh0dl007DuoU36uk0xVDN4xHrhrK8QPbSMWxFNG73lgiOKO7ntuCblVi+JO
mgOk/kTaWyNJE1+yOgKcR0ISTOzLnEIe8tyUW2LonYE00+LTcPDTo3iqBWmNXlJeZWpYG128k9g0
BDqwvKKk+ZoWRFjbFZCwrGL03qTfu8SOtsSPPAt0yj4b/o+WcRrHHmPYFNk77LbWe5m9uerSA0fF
fYUG1D3GqCOwz9xlBqRcFz/qTWgfrmzLbxVTR1ZqRcZon912Mp5btPHX+JeXuPoRbRJpPuYRY8PL
COgP6OIuqb3uWyrJ0mXsuS0KRJGFo47Mi9Wr5ZXRscJdZZCGaM80DMZSZ6ncRO0hih1yUyVL18qF
A8Qw3ZslLBvV1RksoHDNac1MJRx+z4E6UnTJtsH+us0Hk3CEEqmro7nPedJd1JTuf98UfltT1rvK
8Oha+WZEot7W2QjXOGMWwMQLLSujiDMEnO1ENlORyPxUx+YvJyKoiCU5zIUaEiRa5T0AJz3rftMC
P44wQqNRvZYi/KMypNkIxv/71h53UqOrAxF4S4hgtkuARSPny7QtYmlsYgjfwcbXOAMGehYDqu9K
IMNXzem1HY3mTPtqY5Lba7OY3fCrIZ68QuLlieG9iT0F/296ILpZuaUGnTdrs2Sa1M50aSSWxM7l
hpwoEhVqr6TIi6NH43pKYCAfBP3OHakz+oPRtozDXCI9kTWIZ/4difciJs/eVnU/+X1CPeS4aMJS
edCjuXmabMjFZKSNjBmOWu9h+TbjF9pkzH7NQMRIYXrst5PCFBI+dr5JzfZzCQQwxvRmz7Z1VgDw
D4j2LmVpwQcd0KVUKAJDazzMCq2zUCqhz0LwlfL3FloTQKOh6y6dWk+nMPG2UpRU4LAkLlhXgHCn
3hEowReJnbikx4XRj8gxTaj0CasjHzDsyiBXnX5vmdqPkuHK1Rv4D81kNgUZtu5XVraJiozLCySD
nk1cS+XszNqNON3xKWEMGOYbr6Ob2iq5eORpUz4xBdwCpdmVDCKecoE3R2tm5QpcbFNWrUcLpbN8
t2WF17T6TIBl+sW4sL1a9SgDU1mM4PH01tp0dYwinf3xxeBrsQg2p0tSiPkypjHsur/766N+zhQ/
o+36zxODgn65NdIaEH+r+U2ikqI3y6NmJHvZNDMWcjzNrdQ2GsLbW8il4uISmWXT6jopnY1FyjP3
Gi2cY4FYAN3tphgzIGIK41A90l4ndMpV5yYbrvGY7k2aD+CPitw5hpnKeJ57/W7iZrTRvBprFINV
4PCBSLxlQGMjVsK4IJ3A7QfvZMIlXh0FZeP+rCVB4HbixpuwykBYxKOfV6HCNSAMsYdPiDCGpT+W
ka8rGiCAIUlMTZmWUHmb5u7pueGHYWP6CiRSsg/zu0DkhJxCytuszU9N0libCKALMTiKedFd8imU
iDZvEx9lwjVQtb3kO5f3vTE32Hg0TnWj/uhVzg/mVAjTOyZl6Lj3Ztwe4HVV17yHXkPuDkYtZFmy
4EyuF7hA6GjNU5jK68SrDtmi7SjyBF4kFv6K6/5MHxxpugRkjzdLk7nHJTLi4osyMjeJkgQuAWvF
+pBoB9HWdAI0BTKfjgnCP72ace77XVNTI9RqW18sTAUXXQ1/YppCJ2FE1Gqx+Rpb+bhnlIQClLsp
cz2biwnXkAz5tsI6aEYE1BYnZdRuWOP1fY8evVDKnyS5qgFsERiZETpQ+uQIfeHA4Jo+Ce+zYtQY
0KHgV5br6Gwpl06dUv0Kw8KhJvFaplued5ut8nenDdeJxv6Dbj0iTsRNm46QGL8Ix/yzba1nt57S
AzlcfDRGYzxzUWu2Zajlh9iZrYdB3RZ59j2xqocZN0BrQ13Bc4+MB6YB/XaVaJFJkle47NnNUD+1
Y+IgGeEsaCIY+b0i0YXHDuqlGqSR44BIbSPKoTze1/r01IncuK6bpumNq9JU1bbTvGKHdejfJ2xG
bcwElhdOZhWEDqvc9cV/f3Z9ZNQ0UlMD9P//96MxtlmE66Xwu84yIDEgGf/nTdf3cnr9Vtuw9NYf
/o+/krNfPyWu7cs6+p2U5bBjwbCLiMv6woebbXQEGh+tB6xQgoqlW9G721EfzGcMjslOi83irvd6
G3SzSn8lAmQDGW2RZck3JPHjWVU3IMjx80zOtyFxXK53BT2dSd2EJbM+fBI39EAsPrS4eYo5DVpT
jU+1WeDVz/Pie1ECR7XQIJ71OqWBBT5J5oFmxfPLpOZ0Z9rBOtWVesYF5z1Vg6q/MqRVEco2ymnd
rUCY+zgg4/26W9sKeRoNrja0A+NBXQSfEebRi90Uv5nPD6904fVnq9iL+HnK3PwV03H+WtnZH1cq
/WU9JA213WWamgeOFT1qiN6FLQtafP0f8JrHjsyYbV5H+aZqfznEOPgRseu+m5Rk7rWD6itde5f1
4JxsjZYvNvCHAlQtFx12tJIbmF3L4p5e07krfddLxj0pou4jjnDP16WyxIhhkYphE+Iw/xEN2BCy
tOr3omdx1jd74ml3Ua1/DlojqNM5bYbWvOVVG+ROH59UHPObqKj2YP40MttcaX+52AU3thO9OyFr
SkLrkDOGjKfRStYVwbmFY30XHvT8xj0Yetw95VE7vFkRgmWHISb6/nifO/Nh7jLifsSg+3WFeaAZ
WPqHLHq/ERt7N5UFJq4jQxfX0iyemRQ9FV2zH+eaurk/pF3tpziURDafWi3+ZsvwU9NYAWlCOQoB
nkoON5BqWuqgYZ4yuWnwhsBTDXD13tMGMKOlPmrTfqs9cW+i55nmqQTUv51zomOcBFCTgCkU5Q9d
P3WczrBq/wBSPfLx/ehYIBeN0WyEx7VE2lSGJIjTAcoHA3PDHdtuoFbKKW+An8zPWjljkq+OTujj
GYZ/POI+mxiOZyFKqbh/oBxhPUCrvuVDnPWL8oziFcUe3pOsIDBVDvnFmCgN1GtSAKEUbnVIdfur
hj0Y9eqLGCpIng6mC7e393VaBrD6bqPs7zUdSS+fP6MWi/3PYqioFqzvlvFsj+XBTnRE7sLmlNMo
rLStOaIjclrg9HazKXrvpzpfkasf61x/Q2r8rUsgamBuCUSBeK7Lv0eWedf68cR4+93kgrkUJ4h8
LkmyzO3qgIShXY2t1lXkHfaVLcGnes9Du4m68lIpzsN2vLujK0d6KUuGB/1JC/yod+yrSdBHHpnC
2e0TPg93rB4laRXeML4kJi0KdcKbF7KUrwPogveBS7+p7ulL4410ZpwL+WlIqreBNVfYhLsznJ/f
ymifOMlPIIZ2BHw8qSlTqpgYKpxPDKqT4kOwcEZc9dLnNUuunkrf1bjVDOrRzWgFSMX6rE1GCybp
LmjFoATX3F4YVy7S55h2mVOr707JyLhdmoHL74sukNzknFYboZq/MDxD7/gqCzJc6xLRm83Vh8Hy
TikpEMYWRT7L3KGFY54n8mtSvWOhJTuLFSDUBh+QPbFzo41ai5VNyjUxs+WpwmpbULdHubbnUrpL
Pf0+kC9jQQ0ZQg1AZYb7JApP7ucw2keGAIo9P89e8UOa4ztcoCMquG1GLME4mVcMi7uKEXjUMfoi
1poP0/esbo98N0gmEshJdWQw5MPvORQTDuZBJVJhfKgO3fUhpmViYOPuXrmJkPkXgvH/ZEI7b6VK
1ZroZBZk88Ht0x9YAHeZKW6O5FmnshCs0HjF8sTlfPZFbO+aLn/iNP9ZdFy4csZpScyoLr3mavJw
+LpALfDHzn1qIu+jH0m6SChfS3E/dOrGMprjaPSXrjaPmqYchJ5eHPdK9XS0hlZsnQwt0NR+lXZh
nDX9V6V8WigFD5XGtbHpNV/XFWiCP1td+1G7GbUT3so5D1CIPluWJMZmwnTZ92fPzr8zrUBkaUQI
9+PraKuvrLMDW4NnL9OUChnFf6KM3+cOb5eO1oim8QfCI1BTffkDOfqxsjlp6wbtpcNs3EAQTQrm
IjTEBLpxrHdHR6kRxSXfgvm1c8UPlGEaHhUwznz07XeSvU8NljDhibP1ExtREFXDTePGhPOryGOc
FJyXo9KiPLqIcmSkoPhmK+DSZ8PHVM9oQgURXN4NH83dqqC3UukhOUn3+pickbMEbjGfoigohvlm
h2aClSzjg4hPZWtd1Bo3ghNxkwB7kMDO6sdXgrWpPJlWDu7PeI6/GVF6mz06r+OfkpUShORt23xD
VtGdyyj6rYdhkI0Z4GctIhFkvFmgZUHhlKONNoLvW0tro6/BLyGlMSlfXUXDyF/s5lvVowq3UUkg
DyZbmVMFTBOuwBYLdeSetX74omRBaKK1oFZC4bdxejeFchoMUhBdcVjuNmoWfmhK67sF1hhHfZ9M
HEcOnTs7B8PNvWUPze4W6Rk2OKX56CVgbecVudZDHTUvqI2nrLd+GMRhWz2wBBiJmyrO8H0030Ue
PlKbJYSatztDQrz1EP3POjoms5CfkIluFYo4fP35TscjrXC3A9q2oXFwLMkRnI0vM7R+2UODnVI6
z4KGizaivIO3+qHn4wRaBwBY2dK4Mq37aA7fEQPQLaR1FuvyeTK1D6u8UAS7GyzdEe6T4mDMfJt6
miIJw25HZDfTtu4II3aiHM4I17Cvt0Rt0unVBY1B4EM/0j1shX3DypZ1VfWpuNnHA5wWgViKRtmF
/BBMiOlLkxuX6+ZfGf5OemU37KnvTVn+mcPk7kIk31BksBIw7DezweZcAgmppdlsHHgOZXJLVKaG
PXViI7xdM47aAWCUP5Fivbdyd0+ZEvpeq9/0ckHkWBm9xux3Gcs31YHKbMR0alhQ4aS5qYmR4KSY
97atfqlVBN9O36E23CbYZSwW4xHTijDb2IpOvB220e8W1FkLhaIx0EjJkEZDWJj6eqdpedAP/RZD
gkHmQZhVgTKpOznGe5nIoEsZtmKMypxolyZZgHTYzIOMt015oxl0n9HEfizzXadnQdakR5KP/cKk
JT5tZYyaX2MYTtiZZOyeWQ4TD0B/skAF3iJlKfd0q7MZLpTJDVZWPuq/XTxoPhbevWES+5q3h84x
dpI8U5md0lnfo3UNNBHuY+dHSe2UoIG2kUWPYjjqJbm5xhzEyRt/9yUDMsrAJ1CVaTeN0YMr42kC
yzYJEkUGex9qxr6l6eLQ0JLDFIwuYtvECapUBITW7SoC1HRuZ9L1DTHtMjEeCbs45Dh3e9oYRao9
Ov52zTCDGH0ATjY/X9zrjXKQFvId+VrSy524fYRo02kKH6OsZ8xPc6dVzzAkAmE4uyGj4B2TA7OE
nSpMBKPJLqpuPVOQcEiPrQoIedaO4dJowDsQ4d6gzAty10NGMaC3UNGA8wEybox4B4LGNOLcSnsI
Ej05Vq51HuwKiVi/15zWN9MpUBJ7W8ISiUtCQ/iCTzSiGroGTv1EaNt+rEnrcdQd9qZgQnthUSsT
z+ZL6dAUhshM2O/YjAfwGUGjI6iAgirIolVCF5DjtrLmo6dh0SSmLqXF4qS3pJC7GVCK0G1Uxs5B
6UjETXX+xJgMpL9EIkV7GkPzvDNVCrCcpJcoYa2e7Ho5oPdQX1wQO8vzwlH8ZyURPtFGWHOOuYLh
OZ/8SsmvWegcKeD2wnbwVs+vUecvVm7NOKutcVhMuItqqveXf48TpweGigcTuV/cmfusEkcTqEnW
IsyfrUNEMiQF+ql38mCSCQyybWnoh5Y0ANELKgZ5jszikvXmWVTJIcK5QtjOT0FtpfHljdVp31nW
3s5HnzXjkqs3EfQi3V2mqH4SxTdJrxa6A3nR6sElfqBWjkXv+Kr1M8smP6uIpVWsU4bXc0zcI+ev
P6gHqTSnJQ4q47fjjizr3E1m/BoXTUveBSWrTjHYfoZRV7fENynkBXdzVH+ORGiUfG6Gqu2KWdkh
QccxpfiwHvhMvWa/GDbokc8WUC2oZwquWsQP6wYX5UEROYOuHt3skgWXAu87VlRdJLfF0Z4Z1ydz
DxPeRKXuIMU4V9sUQHKZoV5bJHkuUicYbSFi4tS5Ntb0PMj+O0MjHDYLkXCNcFo3jWYFK4SjVeb4
kuMUkUVWfQzDoeno8ueo/dc4iJZJzXm20Hl0Ve6QmELMS4yjCn9ASWtVqxVq3al5mFjUNknYaKfG
+B+uzmu5bWXbol+EKqRGeGXOScn2C8qStZFzxtffgebe5VvnBUVStsQANlavNeeYoHiH7Kinv9Ht
YSrLibvoRi8+iGT6xFw4/qJZr1ydwM1XmgoEgYRI/Cb0APZpoLDRafrPHChG5A+gTd1LYLPpjebD
qPOq8JpgfSVK5CcBOiXrvaueVAADJ7PzP8q+MN4EbW2Eys5K030C2U1CviV2WMY9yLsmUsa5UPxq
agUI8RyzmGjjqzCnirFVomYbqzkzCq0Jb7bm6VBBNjXd14kEIfePjKv2ByvmHALlldD2Z8fTpScz
DNQDESsul4uWjkwabCk2hw3wx3ElsTQAhIMdC9RaMt6zDMQ6SAcK8DzMlqw+BARp0AtkCIMNp4TW
/pwBh2CJSw54+PnFKnOCAQ3+ZW0nqyfVpw7UGK2qF2/Zgl8Lhf0NboR2ixnRZKlgiO/Rsn/+rkQn
gyF1yyVbfIwHzeBRO3DAcYwOu2MYz1KdALKByEc8mUIK1n+HrCezzrOTIf5IejbxeZNKc3b84qcw
ZMZ21/hteTSNLpkvdjXDahcGqOK1zjJRAoqVOVyibwCOZipX/ecTGjtK8aA5eNr4HaSFuEQYLzuZ
0kLPJtg3JInKvBiZwCVvyUNTNlhwrHqAB2FrNB46QhpJk97rbtVen2/MUDnfwn5zWqhqo6lEVDIc
zDu7+u6sJ/4OGol3lIdhLL1jZoe/h5CojEab6Ufh/FP9otLMuwgL8Yk8NCbLBLOXg7xXzgKmIrMu
Jp7Tncw8kOSYAl0nmFj/d5PopbG6P8kXwaj9LF0753odBmdtUhWGYbHJ3om/VMk/+vcpPe87rRpD
3xz8jfyJfE4w+u9Dj0BqmBjz3LqRqsMvagdgXjNeMNR+d45d7cbemCelKmp5mJQoJF1VWVvIES8S
H1aWyaMagm4v71m++RWUZY+jrxkwDBrlqpqZWJ1pvlW8ObswHN1TZ5V/UoLKt/KePAiNIMKVvIml
vFypebVsnRFrQFQYH9DmCcIc9K0j/O5u6ve+GvSLKxi1AiMiXlkd2FDoRYnT0idGhja+fJznvlc9
rIIDbWttjMZr0FVIUNG3y/dXvtOcm+xidYSIuBuw8Vp6tRk91zLxu5soiOZDb/rMKJpIoPRCBoNr
2GtWQakbi2jAtSAPZY9VQUddukojMvc0zWAN8Ep64enURCsLwAvMq0pQztThI4/91zgLXpUm2JAC
oe86euFb5Lf4L4uZ6TMvPlWM+Mru6MMRCM4XVRkILOF3o9Dp9p7bMfhxhx0thvCtSlmDTbRPz4SH
WEwV1h3aQy1vzo2paLQxIX8tqvnFhx5aeif6DOdPetLC8QLcOr9g2N4WuZY+sgnRQNH5Cu6GvF4Z
HnFVTkuqzNzL1YfIPDO9Mc6mOvyZHfj0zfrXoMGIalGq79oejkCl2zSWC3lWvhFGq28YENHCh2c3
1ka/LZTWawhTZMHAR0VkcvDuBaaD8D16QM8/tNo0HkIj5bQvsxT9fOQevC6+hmzY92I2/BrzoS99
ttlRqU8LARdxRXAhltO5snHVDFZBjut7mPgjRhxgUw/J0Gvo2Z761GTaj5iIoJSjLiOEsyWynGDY
ai6h1oQLLJHU2ccnIcvSExIcq5Y9R5XRV1N777VuwRkw+RgQE4ew3+b0kXbsrF0Tph8uAmV15uEZ
OmPYzoySdyNwLnSYKmsKz9iky3PGSX6usV0d4wZpSp2r+Zmei7EyaaguUrc4lQG4PPJc1O2sozsV
7SYOG53WCpJTO+CrahpVQ49IH4I1fgMXe0WS8pEj/ztYpeLMe/zyq161BvoHWzKAnBjBv1OZ/5Qj
+BQCCKNr1Pigp6rJvibtwEtPedu2amZmx6Iu3LfWmSnVhvtqs0XyDWKWdNtQdw0CyFXvAotyBZjh
qksMtKaWs1U1rVlmA15ViVLHu3Hj7YrovaEMVuJbCOFw8uura9Z3XxXtAckW9OLYRC833824RJ91
WmQ2FZBa3MZ+sPfzM4YCGoxVgBgN/oFemvQljeiFyw1qu7pRcmZOtb11Vrme23vSb51neqUx51im
1GYooh287knjH2KoPDI4tcqYq7M9mjtbnCWJ89ux8++xduut/DzaJMl3HbwsWptRsAex2O6imo9A
R95SeyiT5acYaBVDmLk5NUafWt9Qx8+/zo+AIRpF0J05G4k4NfPioKu4PRA8JKfnhwVEPTuQskEE
i9dvhj4++LHj7YUMG7QKEttHoBALa5hn11OJ3BmT71Heqt2GsSADR13v+oVaK6QdV3FaHvLGOMhy
RR6KeUxHQu+H2c5nthuCW+2alxyJGc79jAZo6Vj3MPWMhUjbZpch/PKYy8D4y8a9rTJFlOWKmbi4
MRlpJBSDS0ns1jrNZKQ6bu3EjtCWkVatlVaMYRJIZWFb3xEuRSxt4LQEE8S5RugtzzmYvQ8mbHx4
hfYxDlV0VQt1Q64hUUu+QSJ44482W6RuJ4FXTm5rv1T6oBcI+SWpfnawIaflNJCje2hbHXWVTagc
ll4UjI4O+yfwwkdjUlcyo0C/jbtuindQTBG/pjd5kKmYs2ShAffv6uFXomloCchy32L9HC9lQlSZ
XISfC6oKBX2pJehF5Ho6AOtT9B5ZXV+Nz/O5F266JTQGz7feg0Of6xTghN9Kg2NKqVXj7M4HBIjZ
ye6U7taTe7eVS8OTw1ZYCMtQmxi3MQ15OTnckFLPzZt8LE1HfR/D0i0coL3z2gchmoxteVMpRHfW
rJ1aV/FFqwT5ESGWJdJ6rIdr2kAKQpEdqmiwHp6HOIA17hYwYVthKE12WpLqFx/rFH5a1/jwxzZg
uv2j5Mvx0gGSSEkX3yQJUn/BvGfdRsA5YrqsqwkZ31YbYwLR83YvgyNi5tI7YPaj+4kmzH9Rsz68
W1GO/JBYIkhj/qJNCVxZ+EqgnwEFWsexR2MyUxrsnhYl4gEAypHinuVjLpDB8xAlxi4PxKss3wLo
02zGKawBFewilhHiwMaL/NiqMEGLbtEWZFufV4c0rr2LBTr2gl1vZqUGjv4jdVRjJ0sYH0SP6kUE
5tGiuqqUlRszqhBnm10frAXJP1jAGVB0RBL/92BFh0cHZx8DAJErl5gfqRRCugXGjrtmKPUD7L21
EgHSLEaCSFeS3F89K+8RAdPgOdrRtl7lEiQPbWi5y6FkABaOZFwsISbsG0u3D5WiBcQlVzTjbBop
dlohHcGz+VqJLxw9zbqbZnXGnLEI0U89d3FM+gA1NsTYeGFMBOWI2Ri1l39G/oRwlBQ546HVsWUt
Suh4XGhL76CFjN6GgjxHV1FfVKJ+jnoYmTe70b6DkBHCrjfBXC7YYtzQEOPQH86Sz0ZpA47R8eqt
aPQHWSze1hwR1Mt0SjhN7Z6thuWs+jRSmR/m5p6+0F0WH6HAStWJbloHpTj4+OJ+xblC0JDdZ/eU
hsdmGklAU+cYdOS5TCXm5avp+2rjow3C81e2yJbg80wjQh7H9aHYx0m5SimAaD2VyXs74Bwui9y+
6QKtmT64GdfJ1gJ2Ao/F8VYwaQOYLeIzHIP80jBa2GMTvSIEDi9yeTCL4Et+eEFF67cJTH9DIere
lPhHFecMPi2K4SZpjkzl34HZsIPwy5vQFfOm6/+EEyCVmWU60pIXiUyMnZ9wpifasQQYAiKQPpzV
Z3S5undJ2bMj7TjqfYKHK6yOmeq9GvO7Ddx3WVB5W6Gv3ayp+PTZbZ4s1U02RoByl5MDYg4IJ74a
HCA6V4umjsJnviF58Hci/9rtHPt0g+mz0XPtZkc4aZ+fz1AhkE6t6h4X0J6EFsB6nUnYQQgQT2/Q
jmY2SYUdVxGq8uQ9b3EM9eU0ES3avVeWF71qas8/V4el3mMjyEiewU2i3P3gK5ifKoG86SGIiiMO
CPViTomy0gLNO6OyBAsJZlsSpgc7x1ml+ee8qyPGHcJ59+P+joJlegSRWKW+G/5m0Whz9UVugomU
dejypOpSFGgUURuNvyxVS2jMhdmRQCZS2c14ZZt98u6bBLrm71S32k8DAxUmFSZlSrVzrVjQy3eq
02BVb6rh5pcJ8OIOR9iHUaYfRuiu2pkYqSDAXETRJI6ez0y9nutJeaF1So2rp1Hfw3ltkwscbgyS
wugmLMl6085+RgLz0A80vRU9WaWUwiA90w3Babta41tgx1C40ZAfuOSJHqNI92tCh7DTNS26gndF
6eflGI+4l7VVcDCw3iYwCC5O1NAqE/ZtcBubS5yHhT/31M80MHF/9Omppu59aV67ZCC/Li2zm11E
y7iBVKO/DK2fg/4r83PXsQTL/1inNlzXeVlMrQCgg85HUQaTevFKgtoTp0OjB/lh5evKT0XtoJb4
PwJV4wPX8OWk4HgICgq9vVV42j5wrIxXG3hwvThoGVO5bEz8ArSAjWrfi1/STIgH6hnrUecpWKcB
bEQ2X79QtB48h/RgGDtfeRmGb44bO7ciMneIosO3SOvnqo4SjYsgs71AvIPnnIfl4qe8lzmFAQ3U
qYkR44dCI7ilLOi1uWaG+wXRkU9C+/9baVWM8BiVIb9PJG+71fTZgvZKjO8kaB95i+poKL7MmX9N
3QFDh2HKqZug17B1xRqGmXtXjICN6dPRx6dqDkZsZDILcmIc5DYQO0jWQ1rYRivRNe3GF4HycPm2
ynqn8atf7ugajxowxtplxraWdxM9q+GeMuUD6ORuQzf9SFTnVqbleOZ7IV6Hyf2Mxrg6t3ERrEfI
01urcvjwcFIcR9TCO7MhWcTrfOMguvEVSUnK1JqdEd7XGSMUMgD3k1MdDvXa8jPsMlOXb6vurRqS
4gS+4AhPptrGcztoFF8sCVx7EhxPqa8klxB9RTco3aUC3y+INdtx9WboJ2i+izB49SKR3uPE+CH6
wkPJa/t7VbHHDydg7uQwdfb0sVqKuR3pmY1+QgQMblXpdmZk6IvJG1HDiZH/FO0qnXwSbYdOP9j2
fQfDfqq/ecLOHQNlui2DOF+HAsmrXMB9W1c/mdDacKkt6NB0hZECq6C7Ez0t9yzONBnHND5N2IS2
RtSgVq6LObhDzzc6/bddqis5/em6Ri2CahYgcHhgMSwBRaThgVJooGVwjQSB4ZGLLbVFsWNVofGB
3hg36lwodk5oXasaHTBjl++86HZJ3XS3KU4BGrfMU9hW2ctKScq93kdMdhLj0gbB0ZioseV5oVlg
iWX4KJDbdTUJMrdoZyN0Dh5+8B1Zkb7NVS/b6rx5+PfA00CoDpepLv6p8zE/FlNW7aY5sEvPxnez
MZJ7BiZmo0HnAb9jHgefiLyMBrDp61wePHCSrZeibjHMu1HYMXoo6HahYf6msKhOpAXVJ3lLsSKi
4SpVX9oBp02UYGx0Z1s5olv80OqV/ztp7PqINS6WQTFNF7M5mcoHlL21MxX6WRbClt1hwaNDq8+b
NmPejjpDHEECph+k2tn0VuuUZ8+lwxS8qT70OWYn/odDF4EcC51ZWqp+y4alVZe7Fn8v/eSSeWND
YmNPhdP0CF08i4+kFsq2H+BCVP0UrYoQENAQKcSEJUbtHLDwtIlbfgBtNQ7wuW5GA9xcgr/7GRKe
anqFqn1wSJ3B5ekgIbr0gNTXnZp6y0zUoGnylrDrJmiXPfuaetPrc3Ly3NoxcjvfTK2IUFL20VFp
s4jtNpNFOqMohVl2h5i0Pb4j3+3ofkkSvFEDGUtVCsnJJkbXe88dEy6+akfbChtaCOp7rboaQarj
EBwRmvx7ID0wZKrif2YZ+V86tLdbhl8FL0IXw46kPghTetgZA6OVKFHZytqYTQz9hgIUPiz6Xdzj
YnS1GiZa1HGFa5JHGFigg0Hsy+vtkFZ/kOp35KpoaKRr09u2PoR3UbVoqyvYBRHxecuUjOp21Svk
KLgMo5Z6ZlTXBDQIgwxS4R33hACV65xeRFG9dnKUCyTK1FQwLNhVnXc7vx1OjSJOjBAou43u4Zf2
a4VoHD6ec+rwXwYrtscCOae1M8uv2LSBZLo5nlBWTQ05POFUQ8peVrUEHIJOH0B63IN+YE5XdXdq
vw/ZM7Dw3e7MvntxEAP1fLo3o3D6R6wr28l21XeK+Dm0pGfP6rYgSOcDRlkH8qCF5dYxtmYSaa+C
7tTBnMu3Kst3lunm63LCvKHp4QtRmuW+bHChYlNqnt8Bzh7WdtWwlvI3GrFJPOSofz/bBfqQ/0jC
jjp6yAbAvhPZTyyb4Gqt/j0rg1vBYPeg5zEsSMq8tRepTDKKEG/hlB8TO/nd2TPgskznSWbr7UNR
A83Sq0fUNOHNrzA/zVvQghzyXUOHYaH0FWxaBztwqShMUS024p7ihwf6Ddpda1QeK6qza2FjhjW3
lIVelzvN3oLyXw2VeMHbi2IzNBZDm81ZOPWnm5EfUGG/qDtS4CPAFQxQi/5cGw7tIdsUO2idjBvS
as1sxPsFxPIzoPLRNEYkrp9/sNn8TrjULsZpMg5jOBgXPzJuZhPWh1iLnHVpsjOA8YY4dy53p7I9
0So23kpPsS5Rckdx3C5IVlZuCfGhx0pBiKsVWHmyYgSL2A7KxYr9lWOJt0ZGjrlJ9qKlerwK7C78
EdtssgEGOgenwek7ggAN7CJfPptJQYoWXDg0q/RKIYWKdPWdmkT+3nWZZwddO7s4cGVMvfbFcDV9
1RQlP7e+cLakWPZ7En7XTTwl8GeC7AYUB6lIiGu60XBNm1xXPVR7jpb/0rM0fDz/JkK8tZq7cFDh
+x4DWBNX6u/4bUYl6nl2lpUyCSjgIocsXnXJKhwQLygqVk65u8mzqlkrhuowvaGXaYcKajy2ZSt5
t27Na9zGf6wUUKdjK9a5mermjpTyH3dfrpSuyamwk+Zdl+RvCEXYG8wPwNKgEOYboKAJnJhOTWwo
Zy033Al5BGOhJrAgz7Fj9D/teawgvw5+WibwF+bGnJFn2Cxi137LUvUXdljrD/oXKFHCebXHWmyQ
TY7ketHKlocKDDZMSbtfPMPoWjC4H1OmBssJZMUjTYZ961OdCa//Ic9OLYiZMmXk0cs1O27qitJ2
LJ534Y7SpyzAY+cDL6jAsMO782pE3tpsManHTv/B74wOEf2Sjcd6eQjC6DfZFM2SsAttE8x7c9IG
3SuFf7MQrsi38Dan+mKaIXtq0hHcLDhX7EmvpRHSQbOGP1GhiyPS0OAldov+wKWc5ozyCNug+oId
9lC6vvoaudFHYbWsQwAnWeFD+fDxmStWs3Gtia7FMC0M0RhvDG7Ry1kqjynNALipX2kt+zIkWbJd
IRp2fhO++6XTT9pRM+lPyFu8haS2hNlnySpABwRFyN+ZcR9nBRYsCEBqKYbVKFIs/xW5GIEv0X7B
bRRKzqgFpHwVo8TKYhyycwtOdt+iAVXOojanAdtL2mEmJy7FyWprp4B5PY6NmoG5FzSfRzrnOVGx
JDam6wo7KiJXpaTh1T9kFF8hSgK8EJXvorHAYklOtLeIbeNoekO6G7ELQFJnNmuxfZdfzaKoslmr
4uKjE90JZhQ8Mi7B/amADK5Z1rE2dKxrqkY45H9nlxyUEJt9rQonBBWZeyxOZsJpDmt8iQ8sXIVF
QURxGA3fvcXKI3fP1IrOgr1VuW1jLduoWHxWgfsCUMv4Cl8RLIk/DmapkBQDoUfW1omF+WLB9zgS
Rg03es6AgUKcb1CRu3jcMHNj10CqKmdw4Jj2WlR8Y/2sXlVVWzJLcu7yHpebCWgDcDx5d6pp6wGw
UteI4Drg2zR/gBHVd6wjYics2tK+iDqyd0zNggjTGgCpLMJC/ru2yVvM2LEDyAVxUCF/zZ0p2aOi
omxObV88H5KPx4iolk3bkcdgKfbx78GKCxTydflBWR3wgrknf9iqv8X0UxYuauaDR3eVCKeQ6R3k
DhV/dHisUILKrSpIPDyy1OkrHQrzKfMI9Yu7OHsp8o5mPCeCuTe0sFvKkdffQxjXqyQA/C9U6jUo
vItW1cMfhD11m1rFlE7KmHkdal3gXwi/8PppO2ptUFHEAnuN03kbBYMhO5P5swbaHMD2CPR1YKkE
aerGh9o79R6A4gq59ohumkisqRmqWxQMzbULb38fkQ9PPVapfODCSGe/Wxkhc7RKY8vBRARRsyHM
ndW36sYsXNK80GatYtGAiLARBBj4eFZwfqA85hFEubYnV1e7M0utn6Ge1Xyrssv0ar3EmWmfMySB
PVCNVYbxGMULymOaZOY5UIDbRJY1/cot6mNf1N7BUDwNejJ6AamQIG8m5pKQpCX9G7spdxo7b/LF
7OqOQzrbDKkfrTjVELFEfrOdEoe+SOtTNwQeWKX5tK7ywFxZgWVs6BKKl9rknClN/9N9k18VkygS
bcNK7qNT7wJiddP87ohimQuI6PKK2ThMeHMbvBwxI/gy++is9GT3akpeviczwIM+2FDTCTCFIV4K
QTcPSA+QL0sVDOLzoWB82DknPU4dYIxk8vy9GxbQY4kL0JawlwjVkV/xhqyavezml7zqAwypCyiz
6lRHQ3FC5D/10ZYITZ4V8TA0T3o+9CBINPqp5LPJjZvtDt1vO1cp5Rv3MhgtzvB5sWnnxae1UMN2
dcH4zLNArpYWXlWR24wwRfTAwwVBlLQ5ec8qPXCe/lEuVbX8FfMhoQWIlw3OpPwB8XxAEJg+fg8G
yxO9hWbV5FnErwVmu8owRbJq803vHA/Du8iwjznNu6O3KbMTbFtVbjxgAtMIiib04JUXr4caSKw1
tadY0PRJbKZzE10rSgsGllrHNr+u2+iSM7vE3Yk3GDYQZRegieCqeylbvqCGgo3u828bPAmnn3nz
szR5B2WSqDoWv1ApDcckEs3Zaz3acDFSMpoDZGtVKoXE2Lz7Aa0kv7tEQ56+qrqKECKEVM5uD+6/
0K5hqEaPEqWIm473NhqTHeFPjL9DHVUb265zbtfRQfOtcu36tX419e4j6CMcL2lXnNs0frFsY0ID
+IjmQQ59xPKaXRFHu7xkegAovI9PzdRcJuVwrwlB/tnoiLlEQ+YT+ay8t8Iof9s43qtAt+jOEsE7
RMjjDb3GaV7kb3M7Mbf94ZXxYLcca+0ThQh6EblQDUiEBkTrDlC3knSYsn2hvoLVOJn7qPO+ydcM
nztMjzAdIHao8n0uLlLx5RNBORN2zPPUdIDfYsYJyuhgIkP/lFnIF5wmCrfmVPo8FfPl34KLuVla
z4iO+Z9xuW02WcX0HATncH4u+Jlmx/chmoq9TobnwkvyZG/ODAPZsy4wWS/TLA6X8jF9fsnjxNiz
14SzkR18JcVQFigjNXSp0dBnia0aS91GVfsMo5MbT2r9FNtUoaxdFXFcj97/ofk0JcCxQOywQbuX
evqZ5AqE/JZml4dOVGY6ThO5lGUaNmtz3jVNdaAf5a0kaSemVeS3lkxXTh1ti9Bodg1Jv6QJiFDb
dUijs6S4evN8RvZY+JcOU/iIUCpooB6zcj2+pHnxIs87HTD7wvf7dpHM0V9sLHd8E3p2WNzzgpZo
jwIIqhSB+J6Tb+NwelftKr+oRo27Jy8KxORxAo4sZqChMbaIwMAuPKlnsbFjyluFgV/YM9wtySEW
7tLC3DmZStXYiUte2tMDTQKIx/EM2Zg4ajMsPir8/RvPTBHLeyngBDsbCeRDriEPoaVp0O0mY/X3
sQAnsm2OKzmliPeqzRKrTvDkNU+NjnCM01U9KXQ4vCoiiC2MsH/zA3nX9WiSUBNJBZ8LuZh1AA9H
Jw44OmEPzQeHUdLzlrxrGelPEAru9u/jXmDFy2hSku3YYGLHsextqe4O1OLewQQodYT7zC6AdIIz
obzFchTxL7V2mov8Zs33BIF5R5vsbTl1GmclllW4rPgKAFtlCGK48JN/xg7l76BBvjajyIKVFyBY
nnCnhB26fItB2YkxTXmUy3ZNxMxSA0WIF2ZeAzu9f+MrVex8hqhIL/mL2x6b/UYKD4nv1SEb21q5
LjOzug/aofZCcyl/lRczffbrGAGi7V/tgYgRPs9wTNp3TAHF0cmcndx92M6LGXUF8XviBeqwcRR2
4t+spg1OSJ7NRVGYHTQhL8K/RmBZYSA8qKsWRk0c/+kiEMoAbgQMWBjP8xgk9LGoAO/o9y1t9WOh
4X8NYJsvRlH2O2iZGR1IDlnuaoeOdnrqDA+5jACieURonkN4nWen9Jj8+UYMuSHM/Y0t8+MrJyRC
SEfNWrB7aeiqNa9h7IYEJFO0+iMYhcjVljKFW3HxwRScFyOK1HNhdFs/KBwwzmdfr9xXmQtlxuo/
7RzO2pCUsveqDrG2mTW7yDLjrdBD59HYvRmfJ5NSdhiK4qybSgHmQrN/DYX/AfX5Kk9ipXGvSIbi
xdCfvSAefzhZpu+jCRNo79vqT57VO/qdP1Xo4HB3fQSKnBt/D0lk9fgvTKLVAhrJbTj+GMPkW36U
VpnTV03MeqeGnnVVhJrA/CudA+hvsaRxMB6ZweBGXIGgyO9ZXs0cIg0vZd8ShUZdQ2RH+al7U/a7
61/pDmqfmOTZPMdWTI8omi4iDYDQsh27kK3i7eR3SzWwDjg1SVjyrpgrd8hi99HTgciQiLIwtT64
DikJnMSdgspLuGSXSmVvA1jiCwhZXDGT4s98owYxcWM1CRd2G5e7muDmJdlCc5410Xt5GO5r1Ve+
nS/HjNC79Mr3/JhAebOwTBG+oGXexVwj7iYgTRb9Yo41IKXBq/gCyo+yNYhpiEzzHyq8DFzLtw8m
aJHdvIDe+DIJB0oS0Aar3Aq+CKkXP70s4xoHIgByRrd9xofVIr2WloZ7ueGddoipvaROvAnLGB6M
gaNKC+7PPHpwxhiilP6se7MEye9hCTKpOaDjC4F6DDRs0gAlvZKLQ9Tb7aFwS9xLgGVcnSdZiugQ
ZGX57ukNIgW8pMxCyMDle3cVhecxFje+WRfaXZjbWLzmMWCiazaW8ICvkxnt2Uk5F8x06koocfbo
cDG2s95AXlxlX6OAYLTWwA/x8SvVfjL7u0LmT/vczUB0KpNI/eXphnKtFeOqaLG71p2KmRw7syQf
u99FOmY6/ZAm+92nYs78UUX+YH3Qn1W4DTTipFmCDDnvj19E7z7OlENg0COkBGvuyBCz+cs//SYj
KVukJqO3MPT+CTAxv3jDPKOwuCRLGQ/7CimQnvDBnVVlwIJXk302ovaj5W185I47rnsLVt0066ip
l/GAcPUxRb4kWcJ69eh6357bJbOLxpvDnNlHAjWaC/ik1nbyGc06gWGsyQRjEco9BEc5jMVGwy7r
F4yQFE13r+20jFy2ViVr2KJ3uvGja/xiC2kVb3wz6Et5GSJR9d8L0t+LlI2MTA3qs1LSolXaoN9o
Cuywhe747vG5hMMYCp/CYHjC+OZGMPpx6Z9Hoqs3vU+yjGxXABBDNG5gJZmbF3Jqhhj0lxsXYvtU
GVtpvncVIMBaAJaFCWC8tcIwQLNg/unGtjmkJJwuXMB4BeMY8kbMUGyIfmcbD87zBncIqymDssvz
dAZhEG6nGGVTFjniverR2tlqMO7kpidl1V/kLTbtjBSNnDTadxwY8TIIY+MeK+TkIMElIYhcLG2u
OMoGmJuF2nvOvGVHCsVplZWRtoycut2zbbAWrqNCzM5cLJ3+/blN4CmRr0fH/4a+xb8Fv+XKGlVx
caChggARhcmtnwJvlUDSIrZnsg/I11j4FJQCVocfrZKKrjIF7jxlOOdUl5a9bYn6gY/UuXokbhho
pjqTNh9j0Il024IZgQNgBIZSZLyRgnAL2O3Cj7BJNkn7GT9lg45D4kXHSX4cGJ3NbU5IyVMK3pXd
WlHzZlNNtfqI5pfLXDut0CczB43tk16uSgfnKfaMo2jK+KRCwALY6u2EZnw1U1BiyRvwdtMB6E5q
wB7t4QTxrQg1IrCLAFMsSTlGkTunaGyTsxc2KnvwuPgVkpiROBlZpEH/S77M2ch/JUFnEzfluHx+
toxDzGJCZh10tILn/m4zsvd2CtIqvND54TZm+iNSs51tkhdVeq26er5DT/W36SbgxxwFo6LZIvNT
6EUNUpejZ9VSDpP0eaIkb/3PXbfhmRNY+gtAJKgfR0TYKnQjW8sZXhKQn2SbdKv+KqSVOSSXrMm9
3/XleWDbSJ6fXgLvcBROAz5TJQzEVbeIdZ4LfismjqxzR6wumVesU6AbK6HhvrbnQxG1H3VZYg83
CLfGr5AdGNIsaSPiE8DH8SzR/ueCPBSAKtZto1YbW0vabZeFYv98R55XiaGmlpjfR2qFeyuq5IgX
/awoQ/zqj+ED2PX40ffFV8o02A26l3weSZS9N7tzCZsxseBJeRBYdfvmTfiXIdWQFjxLhnzT8zGS
Jj+lwOOv+4MpdrwtiWPLorZ6VovT7NDqDQvhkHGTkmIV+Qn8Hkw4vZu0y2ISJlrjh9wAR265swXs
DNgT1xjM/dVshLvMcptdA6xT3YuiE/l7xCKHRU4cDcCG2sSiIss+zSCxFuA9wCjpjVF0DMmFU33q
cZmDQW2ZzJluvcqneKIYa21OL8VBWVHt+ylJt53AwWU7YIgTHZnxPIDSLQSmlkH1GuWGgusNiA5o
YsLBcvMBJbm5jC29gZraLSMiLopTjMJqDGR3Xv+frfrCd9ZC7ajfCO07jaImM6L4rRRe+vBMVZz6
mU3eM8/9t3cWVgyB2mICgVKGROCydi2lRttMPXvLumTsh4GPbbIz8YKtw12lidFvloozkOE8iPQr
Ihu7Al3a5LV6MXCUg5Tz6ZgpVdmsZF8SdsHa46rEsBrR90I2Jrvp7KAOiM90GVFNlS46/T5h+z4r
PxnELemUr7OO669WFo+8NPRzaSU/ibUpfjJHQ9Fjof6ra/SjcULxajvNg+2v+sudzmjdZ9kW4Ft5
HbWitn6wyMVJ/5V7+Hb9rC0+0qHmW61l7i7ONO/4XLkQLP4I4+lmKZRetDvASunKsWlhSgM/QJk2
pNuBQtM6GD3ZIexTpY2n6/6Pq/NabptJt+gToQo53DJHJSrfoGzJRs4ZT39WNzyjU3PDIuk/WCLR
+MLea2PGGSc9W/cJJ/iuMdiwm4WqE5mKZ4DF7V9H6a6e1U6PJI4S6jeFL+EwaSf07ck1V4TvQ6tB
bYoRe9XbJv3F+GHmI/5zr2AMl6FbXs0QzdGnWSCz7aTZDlii1ra4qBV7nPYz0xVM07xMmuwCGBkX
Oniay4hhfm2yq2SxzDbSBrX5oPoQBIjs5r8pOo9O3FPfnXomFtVxYdxUBGV2c/TFjhKAyH/fAtV0
HuBronKrM/JB/IH5VUVkKrlbx6X/CCEJxT1b4NSBsix3CvGMBoFNW24yWi97D0EcC+AGAkkOZg/j
X6nU7qUJo78eB/zz7JOpVoMjLlC7PxdJeqJkCE7y6o8HQQ3piRTQaue5QVt8Wi4QRD0o7Wm7wACe
5iJ1nuVABCYFwWzRbQg5KzWSXYi0a5ieWyoM/DEa9nNrRg+Ko/r3y9Z6NGPrIC0SMzUfEEPTJIhH
ZS+Zq8HOVup4GQ+4YkbwP4MC2pDHZV4ZGo57RIZwb86D/ygf+OedfUUIFJjhAXua3Kv1fO9X0tLH
tROtMsA3Jy/7KxfJTc/tucYeXvV8X4a8PQGBZ7s0DvW2EsdnEmm3UC2SgxvHOdzRZgJPOh1luWHi
SYCzixLTj4nJyT3OgZw2O6WKAi831MstWY705QPftIr8aIpCWW5YpJxxUbJpWybbozI89AHULizJ
1iCMCCoqdRz641ba7tY9rR/rl+434dCvKonPs5n0l3TMGvJHhz1kxdUi/bFz7sQ9Hv2pJAQTisEr
Wzq8TmJ3iFfNAEhWsNkRG59gdtpVo+L5wgX2nod2fx0qZLdKQeqw2SiUIIC1AQ6M04hsPAq3qvjM
5EOTUGsyS4eMI77vvmJED8BpQyZhbK0ARLF28o14lYrOU+uV8qL4R44o54QR1DnJZ/LB08Z/LzVP
gUku/lS+VxYE+jpl423yOkyxvMOwPi2zKqcH7WuqOSlZ4sJCRoa5O8fTTDynfYrL8DyXJn6PgX1n
3CLYMSZH2zeaG0PORmG17ICsLEVa72hQdmL1C+/h0iQoaVrd5Wl7kWdb6mwQw5GcopOMmreUf70P
fTBK0C0vT9uYpqKFNbPpQ+VgdYCEfh6g09Cgq1hTjKyvuL04+BPpREbD/YTHz3EQaNEnApPu2LQp
0b6+pW3g6ozFPneOlv7s6f30m9MxDmLuBEzkaLk0UuI8NdkVThtfHZJJNhSv029j2NjN+Cvg1nqQ
ioqftdbsIA2JPOT+fgu4WfW4rtFq9W8NkRozurWnhrLzVocZAbOxd1jqT5ucIUzzfXCVmlijaG5F
wD09EZ68DADD0mAQdITrQIhovcBRtlUHd2PQu8daH/DHqXQ0XoEi1mdYuJp7I96XwOzlSrY3+US6
hNSuuYgZzTKz3s66HpwjE/OWfDaKlxPj1EPoGQf5Pt5/n7hObv5klBvaHqXUwBAE+ktZ6M1FlvBF
xgzbzpvNUtvGxVwRqoMxnn/DwYPn/ccSLMbbWnZUsn5bulmClJN5mhyv5SYLh3jG3senQ+0OnRUM
CRrnuLA/l6sj9bCTkpMgLy55mcWmQYZzGrEq4Vd+oEhnuM0kZ50ng3GhQr5mkV2zJR2ZxJHjZ13t
+F1DwoF5G+1wAA/WBRD904PpoCBT3+qP0VT/wdww7aTJFqsDYAdRPPRGEa/l/r2MLO8+Is+DZbae
rNXSukGYj3DUojWVsSUttJ0LOfN3zLi6AOAN2G3EqcpBpW3eJj3yIJ0ccEx79CBMi8iRA9ckZ3a2
m/7GblUeTfYge+Kd2KHKTUvjEFxo+ONqTIfpnTP5zXPZaKbKTBZcSoqN2mf2ZnZCfmpNqKOW+wD6
6ZssNeVtB28oRTcFiW2QvCs3jHLf6E9WT7hGPbBWh4Vu11r9WEb6K0by5NjMlX4cRgxrQdDk93Ik
g1CsonqfrgY4uU/DRGWl5G5469ki7uLa6kEgCG1HNmJ0dZr+OfMAw3smXWDfVA+BRVQln01z9d2Q
hJykgqGUOMUWRVCztpS+IMIcMCeBsAj0sJxA1evccXqPyecUn8yK45lVYecSnNmEhHtq/bFJ++kz
0MMvL/ayi5Eny9j4ZzJstT1DNduviGLFs0XDPcP+fkYYdqjGPrzCsEL2zwZ3XY95+QbEE3Alrp/9
6EDqxRGFqks18YHAZ3KbmTT1JOZ+X7jHQKnKh8Qc4WPnePK9up1R++C3+tf+MgjYKarW72cLDRzV
B5tBt17lWdw+55m+0WKtPOHzyB6KlPZ8qeGmbOZDZLWZG161tyez3PhN8qsg8BYOoJI9mLbBpxa1
FIquQr5wQzXugBZ4suBJUJAwqpAXkhkX1WY0cmLSMEA8t1lDQDqLGTAejDCCaviuDHAQchZYqvZ7
FdMFoRCY8x26wbUCveDSaMh4A73rd5aN0kO+LFrNRAwVr9qI0l4uZee0cB5FHr3sw9H5YJbUtTt5
n58TOM4sTdEt0LlrBEWkQifbhtm44dSFOIZ0hPCIftdWHSSHyiKRugniiyn0fJnZdAdtZqW30YKN
FNUNldXhFyiMSzONCAPMaXyI9JIooPxT8ZTiUIlTB8agc5VC4FAcR0oHAxF/5y/5vneBN1TDuEU3
aGMZEK5/eoF0nbvWychQJslfKEliDR7l+mAix/lXYU/BTQ9AY4cpfs4qnJTrFLUIkVrSQq+OMzpw
mRo6B3j725JktYvcn8t1elVM7dqh1wCz6SJUc4FOI2Xsj3ppYkC0UgtMlwaSS/zV5XpQnqSJ07yp
ufNsh1FzUbMuZLlRYDT3xnZX2Pb4VExqSa5YUH6MlvHv2fLeaIa7UNctQLvzdM4pqpzYw2GGYISN
0icXfbABeumchxHxTKAG70thNxZ5I7Lfxk3IreJCFkK/jUL2D41YS7hktOxjDrv1CPmTaZs7M1Px
MmMtJxZuH8wUNWGACs9/IycqfenR5Dtm5r7jWgHAYoFBHurGuFqk/q20KgtuQg4NTa78Bc8nvGdN
or4G+IbRQupIHMfq2U1iPOolUBgGjOfWY00HKHvlF4R7eUJg0Ie1f+Lz2ysM6a8KQwjAGC2IlhLR
4n8fysj99zJAn7ND8qBvVObKhKgRidQ7MPDkDUXr/HHLwDBfe9jPtlUCKQu/+ewcnACtpDTMuIA4
OQQccLu1/YRfts7Um9xbxAGme9Qjm06DDCsyE69N0Tnqhhm3CCM3MXoZXXib9cBbLab4RkdDOU4M
12IDQG3m3hD+DkxdIwqqzMPWONROd4VaPjqxsVdSUtfSvBerABh++wqP0HoSQrOh8ryF21HU9Q3D
PWFrZUWTLZgD9B7JUzYiNkLi4M0DWE5GW/KhEebhSbexCwg3LvPaCjduG2yX0RA17AmsOYXwGFs4
VgxktvKlazXT4dWIUGpKuTqStFVlgupYegknHOq9S9vKpzQU56rLP73KvspbcN97vxGPW8eWtghr
Z7Lj94qucAwH1AbEHMnCSNZD8pmTcV8fRrdfGU27avUPl8n+p8coazspnXXs1Iw8lwi0IIkr9Y6L
hlmPB4RtxueIYBfiyTS8yRuu/CI7oZNtyZCJVgkhkuw0dfNX6dKUxvPjYOhnuo3suZxm52I52Zdd
t+GVnXi4rVwLZqTR9gCg0zWro4CQyJ5DqRAoG58w2hqFlMUiWVznedn8VhSXkZV4VbsVivg07nYd
KE/s/D6Ni3CPc5Zti9I6SuUD+5Lo1WBYtQ4UuN2Ni66SDuI8kxCzTIZSXmG31WH5HRZYCBNAm+wO
0nzcmiQWMXZNbNe9a7s/ckYoHworuMYkrqEpLLNjoUblOe7nGkRG/0sWjZ5tNOdysL58LsL1UoJy
/rKkxpmyJpDZvmP8vyUZUfhIgwJsBReYfPbzoGMXJxkJa5OST8ZDCz1sTSagu4uEMLjRWNjjwB0Z
dv2nrLTmVn8xZrrg8e/g59OjAjfmELkqqUtN/qb2PexQ+uOLYQGAmTOtOLeR8zLUvX5KM6LbfZ3u
BunvB6YjukxV+w5DJuJRw5rCIIjs6BAd/xQQ7abY0Dmxb5PCUUWM4IAwrIJk5gMR25ZAZQQrXTu2
A2KNbYH61E9F8eB65lq+ypg0XXxNLw/y3LFzxuBmBVAJX/Idv/D9XJX6UQ6hRqP+RwuQL7vT8t3Q
0LhJu2hFwMKmnZhAjROX8rb3unQTuBbG0SisyGBWyg/CHcyNx53x2GdEEgce5p3lPoMa/vWn1yfi
p6hWkVl990jN9rWBIS3Tgz+VcLbKhzAe1ZNcQGK1R5oEQTOulZcx7cNdpwODba1xO2iN+6giCmYq
Uqb/hMuFqqwUz/Y+SjNi1BOV/sfgqEetaMDhNdGlhhb/0o2/lu2digihmO32bwN8XPUYWytlqVyJ
5EGurE32fRO9ykIO0nh4cMhkWlWD7eHYTw61iWC1YnQFwwKWW5at5eSO05MBlQjVpkf3Bs7mTk3b
pzwLQCnE3MWyLt2qAxpKQTCxRJchSSrzCDdwNsEetAlaw8BMkCTIq61yt6bmfUTJUMLpHbTtONbj
fkB7dg38zLsSNc2mEtyTU+kVhps6OKcIQWjK0aMEejYcpVuDQ5OME4PBg0EJ4g3Zez2UxotTlUcl
0O23yHEugW9Y39iZL3nTkcukO5s+iOvNmL1Bnd6Y+Miuqvg7hQ6IFStxWTqJl4naC83TRi4lvbZF
yoe98uIqcwt3Ip2OzN+tyi5eaoMNXzN0DzqJZPjGbHcZyrQJqqNIY6qGbBWKzn/203I6LpdUzIS3
YageieUqQYlrYAQUr9wvPYSt802LSFc/VLpuoH4TtmxanpU0uRJvoROlwm82CxHG/1tMMLbAP5fk
D73p1dvQImtz+coXxbxHOQrHR0jSIsvI7+yavfTkEbMoxr/cg/lxC0xLQ30PQRCUDnFwd6latgdH
KIqzc2A48JWFsNhOFO6gEUYZX6hDLLLlSS2ZmGing6tvgZFSctY6+tu+Yn8zGxBYQw/IHQlLVU87
DN1gBFBs6rV90er2pDF+Oki58o96OalU5jKuGXGTNOKA37XvbpZfjTIMiKydmEz5cOjOXtlqu6UM
sicwKWyl0kNhiYCkccpx0XmtcqOUadb/b5dLcjZpfAxZ0BUHZ33UzHv5UFkTim8NZrt82ePtymy7
vEySREKVR55G7Lz5c4nduUU8esjNh1LVzf3PQEI+K7HIrbQJTZmc9MqdgUoHVI38/6Qcc6S32S4V
n2Kr8frnn0sTWBe+kx3ldyVM+Ks3GhEwNRidxkf2bRpJ8lwp9qaNqDEbbvLQ7hiOq0zi3uSzpO1r
PIUEGA3CED6pGkpHxzAe5IPRg2pNc9+33iMtDTZKaqdsD8s31MCgbkwtDi991IaXITH/piCxtE2X
qvVZxdew9qi3HsmwNJ7l2sOt0OdwlJwrNy12hZXr57gVEQ3M4xiV6G9WGLYvSRLRsoyR/pw043Mn
NIiMofptEgy0MYTQh2tXAcZXNEF1dqvQc9dZ4kIgdxHeamXwJPzgd6z/suc4f8ob0Ou57vfvg4FS
dIK8tTyT7zGp7VeDeG95piabQQNfDNs1Jj32smxREbUStcmEjCY69mlD9J7g+8i/1r1lrsgtI8Nc
CbpLM7rPDaSfY6uHGqTx/zht5TOLoFbKStSCOulLQdj1t4Zw1AcrqpZXtpFXazqlaULmwr0O8UcC
nlRODusG2/ikI8GRLVDVct2wQvE38ntqTgVlp/hnLoU25kqKTF258+IKHGaLQgjh+B+1dfLXBlU1
PVI3sQ2d/mh5BXdLuMc7HyZHO1PZVz3GR3geMaOgudyUyfw2e+jZEciVT2qIPCKMiSl1mHawdUUp
zVY42NUj6jbHCNifiSPCaYzPVn49uOuDi5shFa+iNmhwIlC11aQQGA0LQSkBjAMES/I+3hhmfspB
90PmnYvsgPEOKy23YBNAztEwM9tZsChYvmCjGPp7O1glu3NB54ZEyT84Uc5wJB10dzROy68l6NgU
UAFPu6yCTai1lb6bA7NyV7FlWnd1+YUfKGIT00QPpXjWeARL2NnKCjR9J1c4E5CYldDBXQzNNzZt
jODib1X3yB+tivhU0diidySMRkqltBnWdez0+zQjP7aJQPL/UOVqZXTwW+A0JG+TrUdw7EXOcD3F
yTlHtsrguONv1cy/2bsyUarD8T0hGiEc4+NyAixkBh0HOUVt3xI7Desr6gBgsuV74RY2bYqyVe76
UbP2ieNuuU0K3hZKWfmQxfhFGjjuR7N+bwo6PlMMu9zAJj9YtojUOXQmYUkIdzF9Cg5fTSThOp3c
bKP/d9MQJmGxnpPQ2ZeVjjG2skzI3dXI5qZ7CQ3tQ4md8cEe7G/OsBV/PN5oC1nOhYTCNES3BEow
3tRgNk+EUzyVzC3OvdM/ymVsJfKk5LOk2rMbwBmF3bx3VUR+oXKWu+possJ1TFrRMs0gh/VQxIMF
DwUY05A3FBzDDE89qaCGsTMW6izd6NqrfOWRLYg2WqiYMH0a68HLc9hgDuWr6Pjy1iW8Iph27GUf
hskpPyIzsMlOIjjJMjknpeY50HqYSMTMJVlCeolctriO5110w70Agyk+bdUkmycAPV2ZOrh15pvH
QMAxbbV+021s1AtlMVY+5eSuYaYP1kpZy0Jbn6z4oeiYNwzdXd6FzXepN3cqC7Z3zUWg68Zruaks
1aQ8VGz1uM8yDx5jbdz4Qq0fO5G50nLjWhkBoxnTjEtAtHpzb2TuYXQtWr4g/l6UJ2C4YA7EzWmR
23vVV0f65t1YHyNFCS8/rDWwOMOFS8jbe/N4o85tiOYjVL2wCpZLjYbPTg8CilNINZPmkDfOWz/v
J/plirxqx7Bo3Fo6EbcKY/ONi4Tyu2zV5MiGdzhocfpWBLP9FJE0tNW7FFEi9YPP5UZp2+i++8HM
Fe5uH7kf+HiRf9WUp1N8a5Jh3mstcF2d5TaQGfdYzCgOtFg9s8wHNd+N7ZOcBMdwwNg/rSP2O9fZ
BSUQORS/is2HUKbUho4m4PHO+JqHkG8EEqXTyp59LhxQDA4B7rN2vvV8yA+hZm8JbZhvoc9bpRAB
BTPmc8BANbfbOroEnOeH/3k2jKQIDKUgjbWhyroRT1WHGf0ch4QVpzaDtkbtnYso0ZvK7v6y7d0z
SiQFDqvhzhwdPJWg/N5UHelNhQfia/DcnRFHyqeTxxNEHL7N3sQ8uStoqqYOMIut2eZpwMq0QulU
3XeWaq2roSB9Xa6VZ9XEiCiUOq3GBCj0E+sgRwbh6DyXqPfWvV53x9myh6sDSG5o3d9GzlyP684M
PH+TwMw+hzUc2lLBgVf5KOzV7JWkhfdmcO7cfvyS/UNXkG+d5ZOQE1L0IrIQDO6a5SqX3106wSP/
77HV2Xy5SKuo1q5GMkYb++WtqftmHSvo1xXk6nLxhz8iOw7ObwtbLZElunkKKqbAjp5bwD9tA9wM
KAq5vMy4y7NwOWMgf3IpuBZJCpQsC8122++VEOZU6ZXqJhiG6sOkZmEp8aK6aX2WRyYapZhYNbff
hr88Bx23HOInIFS2ZYgYFp8RuxJTuRIG7yfrieHAro/bamMg4H/STKNFt15oL/nUIRVHegw/rgx0
0sPj0bw3a4bWeW8lq2RIMR0wf8agwRCrTm98Jawj3uDmYdqQMOMBbwBnneL2Z1/q7YGFL9zGIICr
wJX6Xk+JgUk7wprEbRWZXf86GLPx4HYGNI0iwb7Dv7NUvaTMkVLIjyZfdm7Vn5CcnRUz8jHC2x/y
+JRjC0OkJFXVfgbyjQEPCpZf0ScYpl7uWiIHV6ZpH5OpJIhC85gB/tdfZDl0hx3DJLkvyzTte/QK
a9f57p1UEEfF9I7Rw3kMI7y5Aq7QTy39Rzgt+3koq4hssvalSwIx344E4hQ2S19r/4rQqIdvHGTj
W3GR3wtA6vel6+QbB1v2s67UT2HQ/0liS0AkqcUohlowD9kXo+Bu/JyzASTw32zwd63dOZzlxV0d
khDEhGflNQk4hk6rIMGLQ7Xz7NugF4+WrMMgLBCjFIpTH/ZLlPt3bGcjPAUGRpnISfapqRzc2+wk
CmD2sfkeqwFLS6uxsy0SIwEZpbxYffccpbp/dNsOGJgVw8yWdYaZ0FPTa/hnOjL8e7F2lQ9a1/hM
gVPCQ5Ng/i75713N1BmOYRd8T91kkWBH+20EU/YF+tyqM+IOIjYoGo4MYKQBAmQ3yw+1of9BzNTd
/bwvX2LufcmVBJiIkE7JBzOZX6fCVJa3fLs11mVLPlUw5CmJ1nm6M4OWKfmgWNEeGACqfyaeoVMA
cafgkCu28Bex96cscpllycqPqt66mInFoBQyY1C8GySA7cW8bbCtFpS5KbhyPBvAQRwpPjFbYz4j
EAONTN32uFojyBR591vPEr42hRYc9Gl6X/peedMuTKPYBMH0VuhO9ZuMR1n0aKVJfMQ8wUAXTX0T
AtewG4BeZIfoO75+7WLS/2ne4tjxd02TX6t5LM927pwxqB/7DgikpjAkghfAFq1XiF4cOOax3DHj
qKu02Hhl+IS6v76qYvBuotnSEgYnvRsYHDM6+QC5/d0m4wf3DuwyHmxdedGpVjRfNXJdoDCjgRNF
DVHt5wRNHh+90L57gJsS72/D+k1sddonD/IJivTwYLixIkJm4melih7UsB6xtTVIB1RluvSkdq5k
xdH3aG9BxTGh6qh68YdlR9ZtxZppt7bLdU3d2B7jJ3A58VqdFGsfO9l0QYq1seEm3KEgeaXTRCwb
iKBMml+EU9g6DpDaqrVqUxZ3jfVhVsMgjnkiJRyV8bnERKqD3t4VKib2ViM9nIPthkCctViZMaUU
WAUX6/OK9v4dtShG/P5+IvuJODIwsuDw3C0BOuOt6L1lsYZR4RgT0HnEex5toNrZQtFSQBdBKTub
CobriY2I5QV3PaPDo1HV3FsHRzvgKw8Oi9yXodWhm8jVk7eoaKYL1ICyHlJYujBTk/Spy+dHo9Mx
+qWY+uJcv9eZjp9ZFeNLsUgUSzT7dxPpEQ467lxyETf4qn5uzfQ81OZ2UTQNJROcPrLGu1yr7Y1v
o44tieeQBV5Uu+vKHttXP01Pelg6e28op40s0Ok/14OBBZ3v17erjdc8N+Zvxr7F7yYw/rYs3s5y
i4GkwziVo12sFKLBVk00fHmdYNzo5WPFuP4qBYc+2GbkFO34EGskucsFwJgDJtIQTG5MA7Zq2BYH
ny+fNL+4GD9OsAmgdxj2AJ47NnaBeJarXMNSMp6isV13nuMdRiuNHnObSZZomlB2P0tWUs36Irfy
9AxezlqpSWQS7GSlx6g2y0NaOsT+1ESpLgMayox1oZkE4BRqtpPn/hSj2MbDY0IICFQOpNjeqA3e
UzdCOBBkwDIJr36gEQnxZ6v9SfqxUDmiM4ugyJuus4djHP7uY3VG9T40+8nvOfwdvfvDmXDvlAVi
sTDPt5kCifPnEEB6iuxlnv1NgZln65KMcYgMSPFYEqbPidmbaeE5QpuhbxO+rdfcq8uV1TPy5nsa
H9XeaFc+4raDjr2InZLA4A6IyyuKZ2rzkK4CwJCUzxV20JwXIeyEZr5rCR9jeGQ+NbQgdIjt5zxx
JqxVH+l5DeF/z7eVnkYJGXyg3LmkIgAwJDfuYlcpG4yRrC7xyvBhVdkO6faYiR4Kowl/T23vrrCS
tSevmK+LMz3IPgFd4Kcl0+ifNLtO9PusJotwdKaTnhACZ0jBlDKM1U2JDR01Xt09LGhdObvQEJXX
eJn3Rp91DPW19Iad+7HINbKXav3WmS3FkLBODECWY8GzoV9RuXILfhb5UjzIZx2Yqm2koLELcy15
VHLDXfETxN9Z+1tvqvDMzQNBhcCxT6mfXJy6q7FvCEUX8TivFnrhbWSowfLrNfJgvfx2K88f7wL/
rupZT8RFOQAOR6ii9SNqxSJ+yUMVXAbEGy3o0ZSIdYQkTqI5pPgMyCIShv06ZP0claOzaCHZBRen
Pm/f5WepaZUIg0b4uHK4/g8Bd2c8D/RUszvbwyZG8M3XDSc098X18p6JHrFGinJvA9GQgPj0yJjV
3/VlGT4PqZGtJj/+Q0Ze9Nx3KtNnFeH+tgrCz6X9I8LX3/LfOphFouE/YkfcBwOOHtldKfYFawuI
zYFYHqfnSl/HarUvW9L2Gkv3z4xh8megq0Sr+1gQ8yi+hB0ZZjrWXZYp1XQmhuEePdXMFgoc9j9X
dUdE61x6xolxBR5jk/G+2yb/dMSJluwbsdsMcKptLOK/1nJctszMoHMBAGGNrOMh7JQgW7V13BI0
yIMSZ/4FEd/BFloz+dYcz99AETSkWcm9vJ2xbY0f5KsUkuyydkPlMyx7zTIIWDyLCAxp9KgKtqF5
OhVcBlgHrY5patz46pNcJ6l28McIlehQ+4V9l2aBjuGLHzSz+5vnIDbX+1c3Mbw7qY3lSPDu0354
K0vctph8vdWiZ2N6ZF0a5eL75bwIqv+N5L25OxeoJZhRzulXW2p7Vl/pVRn97tL31tNIusofE0qO
3/bPXOHIJKr+A3JRvp8HCF1hku+VeuSmwKe70gc9eZxKeyJLyz7I26t8GKIYRU2J6zMpfk2tVq9k
GYHgCNWl1FPHfMukKFVNscOTt+sO67pFeyflDnyG7E8p/VZhpEERE0NO+SA/RE1jBliqWkVeHH7q
PtIAzkiOQtqhiZNAXfmgjx529Lj4GMwE5qqQ1jiIKO5CDFAOotmNomZYneII7r8SRbsxZzokDbtQ
6sg5ka24o8bVhhldlEynZdPGiJi4GGTWBUSgRQgStineYUDzdFUCvS2w5PLBId4KijnjwL5s/waC
9BOHsUJC2zTtPEH6Keb2KzQ2VmE1ODsQ71sAjbcO90KQa264dSsmQlkLzgNmIn/R2nMukUX2XFvm
tPJBEv2em/ml2gdJk/4quuaLJUT5a/bLu877I7UlQxulZzOLBGjQ0y6xE9DPKB4m4kXgU075xsCj
cg6UzLoqL1KiIB+kpIXAU8StDtF3BXjdTTwF7iPDeqzG5HxjCePejir6RlTlzJ1i4nIvvHMxphEp
1+qFbBXztUqDr8EO7o3IbS8qY+xjNI/fUm4u+7WQuLSVjpbhKEUjjVHYmGq6flPDqpf6JQQL/j4G
qrSKnCD+HRA0i6RXQGzgjFUp0gir2yQ2SZaGMl+GODEegl6dMeJkXygVrXMRZFfp6pizJzlATljr
qf4bh+u0b0RfpzncFUsjy5c5puaTVJNYzMTlfMBDM4N8IPdXVKqgqDh7G0g/G1ntG0mp7os94/zp
pusOOLTIeeqy/tCVXvCkVZp/Growg4ZURFvDm2q+XESAZANdXDANvxD7g5lRql9jEpzjoQKtIDb2
xWRpxEFS4cuiKWdau0JF3yKeIi5q0ZXppfsk9zKmifEGQhDLWatcaai9L0E3p3jBhSKnwVmRJ6Z5
KZmU7N24wqkiFymB2p71tmfGCyaDjKg0OuRDZa8ZGWnElY3WaZzJI8PsAGwg49iqJoT3KOhEENAU
P84s2XB6N86xEUEblYe5fSWfBiJoJutNJjkZ8UQrNYt/c2Nh1kNsUe2TKsTRoLyaZkfrPjBblC8j
l9+wQ5SiLWpxKga04xf5AyJ0+k79Kd72qL0W650p6HLLRJTs6n4zWMRcOep07/um+InC2CcMGeiY
rC1SDTj1VKHtg0LmklgSKA0ISD00dmh4k62sR1uiUn3QRSuP8fpBfh2LkWHL8n+ZnVrbuuTligl1
rCT+ozYjgbZt+ysjQ+IxVOZGWDe8DUl73rZvkpnfu4Heryrvp7TAKmPOhwjx16Hx1AKsH4FXgY7i
zOtxEcoHF13s8uznPUf8aTJgyighSW1+/gB81YGcxnM7TgVeAftpkNqBKKUOEC/leQwU0yCI1uZw
xDp/B7SvcPGTc9TXrvGrN3LlSYMbtco1lWWjlT1AlgIBmlGrKLZFrTriPy5E5k8eqwgxouplFv0r
YiVV4EcR6ouXGs1C7cY109xqYqJM6A700HXQkaagz+UX5fiwC7ImeUUplwBFTIAOFLrCYguk+LQb
DvZUV9+J0Lho6GhW6Dd3kOKs91yHnyi3lE6X1bs5RaRSTiaKWiqLQ9i280uKm/arb1tGKb6HtRWj
UxxqzdPcRyyVQaOfdJTx61Bnre6RgYAhy0YRSXF1rcaTnBQCp9YvRWa/ynGm3zTfhe84Io2K7VnZ
+w+Fy62sr+kszLF2jtmUEWLE/C50AyAPszU+QIasTk2UpCvFgELPKOYxyfj1gr85aq2+YqnWf1gq
yGx/qnuUswDu5AlCwWhcfLRCjx08xVXdtS6NNGtQeTS1BauqNAmffnY85cAtZ1CScRfYyXi1QhQ/
vZ4sgiaRoHKvQiE127FDtuyN+7lzXipX6faL7Q+P+7VHwHs/mOU5LWv/Jh/A6zwhPQ7v5CsFlgC4
SUBIrRcrtwrcyj9Vpx3H3UprHeexxPqupF75keGx+XctFmBDG+K6Km5TwYD2ka+OQl6SuO/ULCBj
FxSXBjBvk+Lt+xwrkI0todZZ5+z+B7dQtwgxF/EYWIXPGLzXs04QcGOq079TKSPl9UfPIJ8xCagK
72JZxKyoMeT6oIvqW6PB2KsnRDl1pVe32MOKXHrKs+qa7lMGS1Lo4aqKDEcTE80yFkbw2ex6qtMN
AWSCKNtq+zmKD3Oje5+BAhaRdjtflXo9APwUjs46iuZdXaFJIK4Qe7VaORi5Ve2Q5XlHx+TnLLTz
cO913njnMqBE/R1RZwmv2JyLqC1ysFJzaOdVxLW4Muom3echgtuM2hiBkLAbMbob0FqE0wo0dHmP
lIWaErixBB6PDlvgrsHxhdK0yNfTl1nW01Pqj08E19wWIVtHGnBZDU8AHIhIG1hRk8j8ZDPoelRa
ZlfLbD4xW1Kmfas9q0H+qisukxXLydfZgN7NyQJzG9IvPsJGDiCRKYSwum1Ghhb/v0vo1L+sqc73
8pXqqUxwspQJrHzdE5y46aBlrpnRTRf5xya2ckvI4qeLMzvWPmK3GWfZoYzMQz8fiYgEL615urub
/TrZyLK5a5RNmFs70N5wtfQp2ITgZY+JR9TTZNw7PWsPOt60Ond43mR3LLfdPw/yvQE6Amju+km+
X4hNQVPOyklv6LvSjhVL5fbJtjHZBKzCzsbW70E7XV5n8fA1NslfPyetbamI+Fs+206nn8LCrk95
VYUXkj3oZ7rSxCFuRJvG6F457vSbZSefNf6zVYZt7iIF+YaBsj7+D3Hw/yg7s+24rWzL/oqHnwuZ
aA+AGtf5gOgbRrAVJb1gkJSEvu/xB/Vd9WM1D8I3bTlrZFY9mGZQbCICwME+e681lxXSxRIzAFtp
idUt51uhzyR0M8RYh74BYZci8flWnPYlZ+nsi50qMoDfuLKPhm80lxRzyBooUUg8k9qRsRhY6xlZ
6ynqUoJ3E7JQb42PQKnZsOuJ8LiVf3Ru/2Wq0mRjGb4LsLa9BER5Pdlz5OwGlYwBQoCPgaaJV4I8
DrGZGXcDOJY/jCyqAld6zB4HmeUxM9Ljv/LCyBEfylJT+DFWVgfDlCWNnq4CilTXkGMsuqKAMLox
MlZmWhLS5div3DKVG1PwD30O4mNuE92cIWOQV43dkbZiBvBdhV19gwZH+WMqs75agEW372lBGmIm
KzdDBRKbgYLxatghPovA3raOYVzT6gz1wYPhHlMck6zWer1RdufbpypMSk87BA47rpsCQBeZz3GV
k14VN/gyb/V7xT7SjgERSwPRNhR36zp0cpaQFBea3r5JInF7KGRmCixbHN9YdTd2Fn9JW7SROwMS
z36BRiJopae+5LhYlfHkKJNyHqE1PMJ/eK8X44NMNcfOcLDHfnUToZKTMBPviwiPMQPqJwLdym2s
sh9itEqV0o7hajGZ6UaAZ2j5NC6VdUe412XqQY+DNwdiuoiL/a+3hlVdEyUC8+fqjz0AHTMoHpG2
FRd6hofl0Sy/FAecbYFfnAqr/x5yD25NWn5yZ1faZepV2qjzdATTypIslKwPLShb+DUINVk++A7W
cWKsrM0fX6MnnZBOgTekd6xi3SEQ2zf0CDa3fVgVMFUcLKSalQZ6qki+Lo6+oUrFqrHBd+cIhe7y
bMbRgKT4JUf8EYvwftSut7soOpFdoifjZR47pu5Vll6SGOA8b9NRm1pnm89zdrRQ+x0MEp8XHy2y
CPIZAcxDO5Fr8xQr0Y6AbCalputcXQMBZugGnJjSz5qn8EdcyzeP5myxTKsNTQCpdw0DZV5bCQFw
nBnfTJ8skuUsQvpzSrtGbAp/JIdWeoa1QmZwi7TD7Zwg+81196hrbNDM2m3IbE3UjcSj0hrT0CXJ
z4rZPMdZqW3SEmoGvWn9HvEvWEJgjd7EbPZLlGf3mT3uluuqiCYdJbJU16k+OwVkHtwu4cLEyvBs
iEx9iAJ6T5zKs5Z8JZDSXoeTAENvfFsE1Yi4tl2FCa80AgM+miQsjOZwH9tYThYgt+ti1I2Vc9rg
fL5doxyMzlsqfZ8Y6pOYyMKuxozkbHqxvRVF7/HYogJNtuRSXAMgILubPL9OMZXlw2V0aveOQX5x
AVR7AfxZ3Cs0vDd/fKYMLQJ6E4LVTdbi6sxp3a4iBLw01N0oyBZdRF2Vjo73tkClqcygF6F1djob
zqVriOPEruneQpfGRMZ6jN2ivacl3N770KwOKWudZ1PsLYoOG3jXHr2NvcmLdrwVezQ0wQjPbkTM
i0pEr2V9Ax/HHWfo/PvOKJ6VuLLY0GfTvlDnz4ANqm2FUIsE3TzYOD5LiqIBoVhMYX6TIYxzIaeU
Wb4NUhzxZPZd3Dl+DYZIecDYnO3CUp0uhgZtGAvBu43t1UPgzMmKUwO/JMtZj4V5Cu/VKvnGjQqh
gjVZzyDXhxXN3xSGtmI9D57xJor8ZRnKW6rT7lgr/V1bNayU8MX3GVOk7a3Dgwyd2U3q7uFtjl+0
yHxqRFkm5KqiT6kiGoPo35N8Jk9JG5UNlMPxBLQars/cXLPgK82YerdMFFz9Cb8YdDSdfcfS3rVJ
jGnNnqla3Rt3NfUKOa5cnicdOUD1+9YmsIMfuZNl1wKjnxg0Ag4xeOGZNofoZhJxuETdOthmnWvd
taARHkoT2iQM4E+35SQKSDiRNorlpB4qRAMMrap95RBQiGLV4MfD4URsSbZKZIbBwPaKLOXpsTQU
ZiVyAqkxGT+2vIeEybAbZwiR7lzRJPhh3PYUDRXyht6mlT7DaOIEiHcDtEd0oMQqhzLQno1VqJAH
3dX3QaR8caTiJmcwtrXnoNwnccbOepj707IFq95LMGQrV67ErDvWk5IgW9Fq0yX3pCLLedaZV4qu
XukphpmmmDvMvimeY6cdmjtGzQ2UopzWgXFYHixfZjeobaseyJ8t+x7LyF7TFOS32ISXL0VG9TDO
GJxG0iMOrQ8lQlinPIc9KUqUs4NUAP7xQQdU5jF6y3amKeU8UCsOS8suAwu2barBWAWESnhIw8gv
80v/SlnWncM22zIW18gm1a215ZMYqsoGWCLzJ1pwqghXQQn0MyGnJGJtb2pjU0MENTlfVREN+9vd
mtwezLn+1QpVSIfsk9fLXycmB63BclUtLSLFQvW2YAxynWCfqp00WKDFc9FVQ8D7S2Lz4gv93RhR
x8FKE7NJuR8AcXWJGGWPgUOrN1Tx31gaEwwEDhgdM7v1nBcss8vJRWtLkoURNhKbNK1YpdMHc3Qe
6VYoz7K2pCT1SsmwIU60pJ/Ka1f6sbwun1UzwiNz2LWJVt+8PYvBp4XcAVu7+nzDvlKUxxT95fRZ
T9CU0fLYghjU7gMIFx4/OX2EGDFvfXoOSjWGT+XcKVuSMD2s4bNicP0y03kKgp5yejxjfhgf2kDz
sVbPnPOFDM0mDml5y1yHzLsFxsFMmkxHuChwPvtgN0ovqI2n5cCqQLk0+ZkneRNHleK9Txvlcqs2
RtqLIz6LviXocxHjLR80+PRbeFi4YRpVHDtFAwUwifBLVZeIASr3d5F51oT1NUvVaa3mvr2hVXxA
MwyjrwN+ABwgZeuiEHgiv2S7Uce8QQ7jlNHo74uMiwMFbnQAOQR9hDZ7GZKcTB/rbum8hxbwg9vp
FSlikqDifD2PqiCFFYoBrSowCy6t7TtSnWWAF0V+fRSi/3HrhWmK6W7TM7Qa1QN5CufV7+LvVl7r
Xts65gUXpHkx/JLYtpFYxMXkaJvpe6K1MbrPwWfrP7xrkIEfcyJSAg8rzoRElv5xXpHFoEUzjJsC
wb3W4UdaXGyG0v9uCGaEBv/KcH/nT/k9txcgUKule0swKtUY0trdwoSbhHBpz+UFvVhWbPDBEUKz
Pt8ts3LqLaCWyxWjUDfdfkMi4576iqGNg0eZvYvu3GsK+MVFvbPwb2E8voSye6+Sg3Jjp2Q10sDR
IWSt7qfnyrAlITFxSIVb9glSozvNBqqoZao/0ba/xDPl2wABuCic6zI/ETWS00jECCHkTCWy+8ec
zddJax19V7mm7vHlaB1TrifbmIzfVeZqz0Zl+Xet0WXPhCsCHneHxx5eGm4TZviLjGtmm0Vq0Hzf
xC3FZZONe1+d4kuQmI/Lcqg7uCrokoC7kTVOp6hklpK3u/bZoN+RGthxzT1Q+9nbsBTaKcWhc6JL
gFlleffwKO11GaPksmlggdCgoJb6yVGq0kMyWMtoOyb9xfA2NgTCc7ncLy3iBjAwrkwANJWySUar
wGpQV8dI66mriWcgIKkHFeg0xuMYpAPSr/7ODnH6+qaOqXrIMLDcVKZuMV6JClACzb7XfYQTHaHu
xyguoIX36UW14ffUujEzgx6LtaL8UBB+EQNnvd9WjBZKkjzqybbtyuDMfnM/BWZwGCwGYUuKBqni
/U3BlUiVCu+weYtf9pWPjtn+S13bd8ieu4fAmdWXyv3k00c63I4/Ud/+7tbW7Yd0v6y7GqDOE9HI
4bq2bbFe1t4l4Lsvh9PSCBL4Vr1++FLoabh1I9EcZzWAQwKub6XQ9H+EfAQKJcvt9fLQHUlnZ2Re
8V7GAKzlsVy2jXBJpl1GUXSXrkr8s1/QC0eHEg3OxvKN7EmdZzA6rk6Ah+Wsl0EDRuADCmrsxmUO
twky/EpIZ3Y9m+NhYZxpswrIJ6mfu1FA1RgZ4kVO/TpXmnE3UQUhBb1Y6EB2kJRHb3m4fFBM4Hsx
Ygg9naaDDe5qF1bOtAXDC0KjmjKvKLX4m2A7GEzt8EUl/YgpxjWfiJEeZaHayw+2iMejXvavkSxg
5zz0zz3+DeufhqnFP2XaEbNKRI1RmacPDC/elnafNrcS3O6eaRKKfa4O9j5iTLjNC3K/6wlnSWTP
j7ZRcp8BS7I4jERpXyONPe7ssg1eeuuqORLdudz32oQep5jgfrYVdwkoH17whT6rKzwRqpHMX4H1
h7LyNRvBlVWQs7d6hCCfUNDAFOaloJ+xbehYSyVzuYpq5VzQH//WdcXTGLpAxsoI+r9JxE2mw6GK
8BxEfl5e2jCgpWU44uzquv8IAfOR5KjsQ5uL12h9m+UTGoMjs/jiIp1/QLlnXPRITF4pc99m1epX
YHK+xsFUrZcpvaNgn2+N4LFtOPFSbX7DVFiux9AhqHVM9fXtlqxrkb9ZJpNJT0JFF6HrknNKdzLG
K/RYryaJZ1VJRx354NmhXR4G46sR0iWe5PqUAkDGAtspu8CMB8xj9WGx/ib4fL0qc+eLMpcbMpC/
ZAUuUdKCvs4on6M2elS7/gqwRkfmR+EhGNvKEKrgLmuYNpK43WyXYIXeSEglDzJgUy7wfmYl2ins
4nJvm8WpF4F+MCt8sJL6VaVAnkhl0Y/WNHtCmMaPJK4fFo0snBC4lrntHnJbgPJKdfWKMZucOWyk
CWvtfol6yWuA522Yq1vkxZpnEIjqaYt2gOT2clfYAZmIZcXtfpo3ddOL7RAZ66VOrkwa1CDLLdRL
dMrA4b640DY8oWQV052OyiRAggWwCq5YYE1k5SW0/i2+btHFFLVWPwwNJJ3GiiHogM9ek3XVHgwq
9ThJ0IZkNIMLi1a7q2QPrqGQ2mU4jH7VkJRGm6w7XWqrx74n9l0+nHw/IQCMYofWQ10f6rgo1lYk
EMg7z3WU0kXU0OTJ5Falc9BNlH7IwMQO3wWBHqUPDLhr6ZgvbmGLKKFVgfdfOkEN0y8eyQFFOx8A
uNQIYXtNKab3qk//CCFY8CpCKknJ6AwauKP5RGbWKMCUwo2N94lp4eeBGKms+qLTuE+xZy6j9iDP
/iJOmPpMhnZJlZqwugBjfBwM7haScrudlPLboJkXvyf5CJ4GViAf8qWn2WTD5DamhKwfKb06KG31
U920zvo2a7wBF3FYpci5x/wIwmbamnb5qAxmxDOaY3rPYbtKJvI+BE94bWIM2fTVOHMVohpxCZVd
3243tpaXL07tn3OLeZFIZ6gUEtiK2Tz0zDlRvoRZsY1n034GLjQe/BERXGdyDmiOTsxuLNuQ8VPd
2cYB/9aukfpex/RBWRZGuK5U9gc0cMiHQtRzF+LdPQZB9nnBDY0531HbOVmoUhZSTRbdgJGFjGXo
rNYQRHqKjhsNObXbZJu7LgmZQkW+N7z4lilnbV11xXKSfU3AXywj2tCMp+1CMlQZiAEzQ5Yv3JJW
vB7hLtHKbuUKfr/k4mB182ayUNwcOtkyn26quj9mqSk3MGN9LPoy3ubVTG+/yJDwopMWyL3uaWen
Z3ZZbwtxCd2o6YmophbNjYE4yeE9jLPdPMfOXQ0o5tQXnEKTOnSPZgXzCBqgv28i8ir7NPC95Sqz
wsBYtVZUemohXvEFim+UcgdFmd+Y1KO2IKD8UFeGs8klQFpJkrVVz3elpRIW5Iz6IUSkvKrs7Htv
9voL4hPsKjUT0T4gRk7UKcWjFKhnOUs8hvyvNyVj37GRIjvi2rTj3W3oiUa02/iju24yPzzm0dSt
EFNsl9UzS/V3ew4vxdBYzzDV8l0LsHm9PIy7Aawt+CGvdZi/uLHD+yGxJMvIE/9mANzcZDNnRfFO
HxkgFnVgAoMJ2xMNRdKBSHR9CIzslA8KUhL5KCrbghdMSiXoOkNXZbygxLg4/nARhY3wy7WeJiNQ
HxZbWqKw243iOftQkH73AD1Ifr9bImnB7c53zM6xlXNpOGnXvCyfNaM534cza5dpT52n5K2yisRH
bMzBToipJCVLzuynnIT3pZBlpr5EV7UgfPbA2wh/Q22/0ZOGNGVTp5HS2MMmSFp772rx/IRA9tEI
h/Ey6Ckelcw82gzH70rV0SiM5CxvxHG/v8U0M9+ICo+zFcUbqXlrfYQo73Oq7EL6OEMcEiYlT1zk
kyUtNgJgFQsjgpyz5A3BcEHfJSe0BDi9detsq+41wNhyH8RzxYTNgNltQRdZztKYrIsNe/mXijyB
Y5qiESaHuLmzVeOZa5KxSTu8k/CnPZYhWn/ksoK4ZDAA8B0jjsFYq+oLiINus2gX4JcEW6PNh3VU
lM6dT/0MAamPTzb5WnHDIHy5L5SKf7RmoK/BgInaJnBslafGvQEP/XNnn9RwgDsBTOXoR9V7JimJ
A2pLqz8yl+uh8F0ce2Cfa+g6Z/esrG3atNubZLGuG26MfXxIGsjY8pNALRibTMM9dZxJBW2SoNjZ
l2SEt91W7qXAVbhWwpFiu2TEd8Jpx4CBDYHXLNQixaloWc7jukjJ7FlcSNDHWsA3zhkgqYw9xqu0
aASrmhnD0v9TtCw7mkINPVtR5xetSQmFVO7U7uqIvjhWdDkuxYT0HkjGKtbz4WX5DMUZEpkRIFGi
adF5qMeHm05GidXsnGchBhvVia+Kku+C1uhZX/PkKuc86ixJPpMtqm2KCWjVKxmqynJdW/nw4RQh
wR++ZKE3IxecMz7EM+Yl3wjEijZdsouqyX8CDrC5jSp9FOd9f5dUWveFpVTZMcZJYf86F1ZZVN1D
Xu4hbzC2DILDUsI2Ko0in3v9LprcE9hfnYkhYyojpzFI4ahQ1tY4BAbC3hcf6gjclPpFvzHDoGI/
9Xor9c/avZ5QwMs8OBViJjoVt2/ZtgP4KzuSTDs7eqJxmGzMAlNV15ZPxHgbPxR6X/yXE6GWMmBW
EvNeIWXc0x2z/FKGdrpxYBcfliY/Nx9IJhYEHLulFDWt6kEQMbzOlskMS8DIlje490XwaZR0MCjJ
9aoGDzuAlTk0ggwipdI1r0RCtSDMJhkhZpiiQTugr5up9tdlnyNv7+zHW8VSAJZTyAlJkCLfOc6X
LuZX9vUUwamkKzl3gBm4oUZelLG7snEOPk3UkZR08xudIQtPEYkesul69l078holm46VtPzLmuCo
NtObVQrcc6RbLK2BobWba9qw4ekbE+q8rISduMgvMIrXEMHoRVuRflLsuUSQiRo7JoGRa3F+aoVZ
X3NGYmuCcOdN1dNBK8ovloV2KdM1cx21bXpvNc8YNcF6VM2EG4yhhKvXLwpjt11NEk7i9EjA+/xs
T6p/DElB83TTqTkzgIwvho3cSZvbw3h+jMk0ub+hK/LA3XR+jLCo0TadhN/LZSHsC4rYyfkSTU6D
qFYb1kqfBei96xOdCeUuzbv2sbBR0ok+OOM/UXf9PH2jpaKmWAbkVOhmmpAFX9Lm2XFMDP861PXR
MVbMmrLEQ+DZdK3+VkXVp04SsKp+ODWWZj9VfolaWeyHqWQYL8f0qZbufByFq8boq3Pi1OWJiamz
Jd5A3bTQeJAnjM3Z74Z21Us7qgYXGlzXWpvy+FUT2ieX8dNHN7pIOMAH5ql1jmQXJ5AfnInERiXX
10WIhrZ0GvNah/zVOQm+QiUSu9tqh9m+3VUD5ALaEKmkMMaPFABZ16j7DH0CnnKau3YWGS+mT/cD
xfi5l/Q9u6TRuJx5tvE62/mD76QV5HPZx8BsSUc9KyEYSIdYUKvWMbKVS6K90Maw7xfQxKBiUWky
6qFRqZsd3UTkdMuYXM2gXvf5ioyWZJdITUr83cYpvh17LMG3PyEiIrXGOaeFKhOF+9zs9olff14A
Yz0NYWis+bgpB6NCpNkDJRMl0jfJqKuiUIWrZOzRB9YPCmzajVI2ExogoLs3XlWRIlOv0hPW+m4f
1ABJXLN+RY6OpA7jPcjNjk5DNXDTMs1k31jup6DLvi+2M003SGZwCosGlEuLP0BEGuqPlU+0sq2g
UGdS1QEVRQfnWKRp+GWS36Wa86or4n1RV9aZs61Q/1WI4Q4VkxBazZZ7XdYJ1LLtGoVaxmQlp32M
ZoS1NH82TJKo44rhtNw8zogzblzFVAQl/TZ4Ua2C+wL9yGKFHQYZOZchKKrb9g1WH8l/pN3fcEeo
Thg5YGHNjJEppNyCyg+aEq4E1+In37S99C5oNPvNVriDdkmNDBBPu6fjSDW8NGDhUnV4sFVoTJ/r
VnudeXa5ghFN2+Kime9urWjbcoJHTpHsd8Y583JHYnLMdxW5KZsZaUjVG3sVEHF4p9cVk1yjO6uR
tqtw+rRIE/WIMVfjrkKqxXH6rFmj4f36y9//8V9//xj/Z/C9AN83BSDT/vFfPP4oygkHXNj+5eE/
7p62z8tP/PM7fv7+f+w3j5u/foP8C//8fn7j739x/da+/fRgA9wNOnP3HdXP96ZL2+V389zkd/6/
/uMv35ff8jyV33/79QM1Xyt/WxAV+a+//9Ph22+/Cmd57beXLn/97/92ecv4sUP9PX3Lv/3y91/+
9/+K6u9//cHvb03726+K+JuqqsC+HNtkz2yYGr9z+L78k6b+zbQNF9ySQx/aNAzx6y8koLThb79a
1t8Mx7SErQsVtL3m8FOQgZZ/0v7Gt2rYZVn6HdOwrV//+x346ej8cbR+yTu4i1HeNr/9qrm//lLe
DqJ8hZYppJ1TWMvf0GzLVPn3j7fHKA/kd/8PN/Md3W3aEh2OkhNT49yPIaO+eUy4lEsD7bHbEH4Y
VZKXLPu5oowuqut+D7KUuFHNOjL99HeB0oFTEjhn0T8z+3KzgUtk96f39/cn/+cn62r/8mRt2+Bu
r1m8cqRS5s9P1kkzNadTjwiPYOiMImHThyn3Ysc69SpJwWOHrwg1w/0QpkzmZba0Q6/UddP7xTXb
t3RzInPdtubX5XV1SocXktTXNfka+zkQ90HZhLuC/2NuWBM9YXoE/xm4aQjrc7NMeLahdzu/wqY+
krEkwBYoGTLYocB/IfYOjsFDqWsoJ6D0GmNUbn0l+tHofQBOiPXkVp3og0aR66t7Fj68aXH2XehK
cqgJN9wbIal9gOVIN44PmpNCuQ1prMhJYFDlPVJ98HauS3Vk1Yq7nxEPr5pWJ4FjmnZGaDwsN5yA
X5JV6FrwlldJAImgmpiEAdE5WyOZVin+xPXERiBFsLCdOsfwDKvEOz1b1klUGeuHjr44mgCjBvCA
B+68RQkWedxT6tmfmin/qo7JsW9daxN35F3g5a54s8L1vz/ouvGvB90xkWNZKBw1A7D1zwcdOait
uAkHXSOMkJ6lO3gdW3lwj5i9lg96OTWntlCPfiXKU9d31yE3/FU1gCV2QhHvfZ8xbp7Un9UwwCvD
S8nmiv6/Ol8jpndsK4QX2rZ/tuLxth7+tBz++ZyV1/dfLjDbMQWSOVuDz6ua1s9Pn3F7yOA6BqGg
Gc2Bzft8sS3mPwKUSYuZJ+eE3AE3aYlWeGgaqJYhkpItocKXgrkW7jQsNBhYmW0yVoe62DLEyFf/
/k3+vz5L23ZUQ9iqJVxV//lZ9npTT3oRVKuxmu+VKr8Lkgr3phgkE1uPDqP6NkeGfoTyH4E6OeDA
tE4+kL4LqSGXsOE2mwbtswkzOMW2cDJ8s93/h+f4L0uVI2hjs1wR6UqUofWX54iZxcEhkBYrmaSy
Ja7lzeqYuNcG+RmtrcerROP9GrkklSIJt4lSUZza5zRuk83yVk407gMn9FdRnLa7oHrQsRYKQtc3
///P1NTkoqpbuqmq9l8XVVcxmzxl9JCXKgk4OT27jsXc43okPrRnVRrHDxE6KLDrp7DMjlNTrWbR
197oh7J5NOzMBnRHhBN5HRgVYTuAwq59DGHh3z9VXT6Vn9Z/R5iaTcgQ/3MZgP7lTR0bBWvo6LO6
N8G3oemyl7ynjYUuC3t6ooyf2wZTiamnLoT0Xn1v/Bmc8WQSKyjXqaIalS1Jpp6ROGs3rlcI741j
TgkLnTl9hS2U/oebgPUv6wGieWHqjsvlZDhEcP98qsIxDwhNYk7smPYPanHjxQ/vLGnIlxFaQbfO
p/5zb8bpp1YrWeOk/gBMFUu0usLU3m8jrdFXiF2wXjriuzbXPyyjn7mX4e4UnkG72dQrIMec4YMu
F3lghqsQNJQXt4z7GybSxCEX0YXMFkLZnOBZpSWnolTdWaJwvKbU/fWclo631POUjfdp0gHkNoeX
eXTMBzcZrPuMfZRVGHv4rEfN+WEFdvfYhHlKhY6fL9RDhvjU+kn0nxYkqoq/HnFLsJS6rubKguQv
62lREKZuVGwYzCmvdilqgpMT0aRZbojqwEGdOQs6F3AXhJe9bGmW4DfhLQbZXrU61Dja4G5A6JKk
efn3p6MmT7e/nI6WrdE+pfQxTdWUFcCfyhFQjwot5ixfFXnPEB+l28Gk+eM12rXPMQ8xiOzPuqpv
ncmGqGiSOU9YS3s3JU3/n248cmX++bk4mmk6hIa6uqFpqlyP/vRchD2agc+4DZEdLW3gtNF1plVy
UCb30/KoBbV9UkZEDVL/3uqSf2apn6yEDcRyguDQ/gFwx1+T92XsyceONrNK0oQ6IfdwfaU7Bc5w
ADrirDuh2duhUvZmXob/4ZLhqvjXg+6aKndQXcfNaLqGvKj+9FqswG0cEafJqitJLEQgAX4xJX8Q
N5PsUK5w5bnbSIJN4lbfzT6gFN0C6Sk6+n7yIjDa+XOKG3QTFl3NYMsCzqV2DM198pPrcSUg5R4B
0tBURlcVB8mpUbXyfoDNWloRkTuy81T04sD0utwudVfacp+LymTaKknQHhpZeRikLlpOAsokNj+Y
2p1jiXYZUjpuxphvKvHW1H7ExTaxiRmDd30yopUW2AfT7R/deXaIDprZNRXxW2mGH/2sk3gLN3Q7
hYyCYON6Q2EYhyhpowuhxc668Tta9sPQryz27lsFxmckB+fEnpJUy8WwDKwKN/8S96RbV7D/vaSh
I4YSaJVC/Pdqa+PbNB7dcrBIIOgiuqXEz0T6HVnonpn6xIYb1jZQ2nI9RBCdNIRL67pInpYCdZgC
xCB+c7UFZF2tiF6l45wQO+1VRa++xapPBLWrqLc3KEI8XztkiCYuogslz1aqap7VJhy3fZo73mLu
I4jzLZr6cquUytUkARzQ0bC3oJbt3Mx+YOpHkwJ8Fa8hRKIw7lx1REzqJ+FL1uafafbIrnqS7ZZD
7IhCodJ1VhQ6EsiZvy+HahjEneGKU8Yhpk3jb7rUZQZk5e+myea5UHx11w6gO4K84e8KuyElwXpu
aF2d/FHdCGvYCJ9jnkX+ebmZjDplROJXz7eebum2oNQLTd8pLipl8pvqtSSlBbFe7+2A/FvbItPA
0fj1YThrtM77Zrus9XE1yRFAv07b7BPzRLpqUaWtzdHaDBFO6cm3jaduHs92OhwaemRbXizhQqmX
6aQ50wBl+NAypBlrF3Mw72RgyQyiKLr4uLa2SYMZvZbM9MBytFUBRWxVNU25Ksfq4E6+si0z4NIa
vvXOMCKvc0YORtPtxrFgQ1I2wefhR2VD0gIb6OJGYPPSE+kcmmGGLI/Wmz34qIVMNu1iDomkhuSW
457bwRIwDybgFOme4L2tPm5G9EE5So3giu7Zx1JFxn22YW3DFdp0BMfnA+HDW+KEcjkC5cnMzrvW
CNtbTnLfr4snoRLEVpFFPJdU8/LinhKBLwCuFuKpObAKj4pH20dpwAXNpvKEm4YLZG7DrVMgAVy2
kNDn9nqQWbvBmV51AAGwC7VrnY54znz3W99nkycQIfL2xWKThOzRJiMHayU+E/b2UpS1uzMa51GL
J/uaeAtumN5tvlve/dLM1jNaYW+26nqHTch/cqoCfUJ/Af5AJKxt12u3YCrklrUObcJuN/Zg7YPZ
Ngh8od3SGVzwea2sIQMjmdI+aXEE30Je6uWcP7uDir5yMlIvLzKucAY8OyPwt5i3PJCW5OFhWBSa
Vl5Hosnj7rVK7B/sHc6xlqJgJluGqeaGcLGRMEZLxmgFVKFNKCC6s8FWRghe+GqnFepQzjpT/6SP
cOLTg8XwcpuE0WW5TLcGUcMrq06Gta/athcm2Az6wZpP7geQUA/8Z3yI9NkEXjggOSjWS/HL2MA6
dWqVel2IAKOciifDccjgzYzHqXEuAbLL+xQFGJI9BwmOz7kc1lWyc9sBAkj2vrz9y0qGDwe5QKU9
2jLozrYQd2ei244IDWEXCJll44Po1hH03fVRMSCYlrUDjpjNchIJ1z+7ZVMynpICbQ3E/KUpozUC
N4IFAnWLjWwoMoIu5ZlWy/2sNtxW54rr3qUFsImb+Cuz4eYac2tt5d6oCbJLp9LSHt3IpR9MJhGd
NxM/08pobAVBWvrDtnR2Tfp0sNjfgrPi5s0msjsUNsP8BHcSNHJP+FF9iNIQUHDFrDUxe39rMVRa
sbu5utwEV6ljpNtZyZX1colEsTvta0uIFcCcPQkfrCLyQrKMcB8aYJA6QqLteiSr3laOE3rodLLQ
SGvRWmh1tKkTwoeXH2PzYTInLexdowGpdIJuW6BWCWLWlS41D06U/phibWMmQ7JjL7Xcf5c7pihH
fdVD5HImN1ubMKGPkUPHAxd7pLQ4hUMtxn6agrvHPIy8DbmfEz25NTFPt8PQjY9uXPbMAdJpTShx
umJHtYEt3j87bZ09ZdNHnDcb0jjjT5E1Q5il8rMSs6Pz5sqIDpAGQSl2vVDOXYbJWBkzdqXgzSGP
99nJH8JmozIuRKp+D+qlR7hEjLQc18TRJx0Zxl0/duYK0aL+YH829TZdLYUnmj9JBMjEqmzwPBI2
srZrhXu7X/hHKtZmR/bACEm54vhJ9k4TmW8BCECKJvQEbjxjuB5z86BhgoVj7X5EajlsBZeNHtVb
Ec7+xiDeab2stYEZQfBu6cHy9Ai7nIJ9jcVw2yIXWFlpzwZoOVS9Ma6zkOYvWH0s/CnJKxprYkAD
nUYqC/sIZdyryiHbmE1WHgiIfS9swAxjONKVRpqLD5JXKnC/jExhgVHOlDNJSRnU7ZQ2iF+JKNiZ
AxEUqHkl0R6WjYKNPCt2SIbemENaT+gIfhgAxKcQvj+RO5tcNgaWHfpyRlhcwNia0jPvEMWM2xxi
oSZHB2EY+YXsQkUfr9rMtuijd9OhEzqe7qj+iIo+32IPnDeQbftDjLg6zdgbAUD5PyydWVekyBpF
fxFrMUO8Qs6pppZVavnCslplCCCYp19/N3hf7tDVXV1mQsQ3nLPPbU6le9x+920IoGam3eSuk1YC
T8usyJ0inuUoAWHRLkBJA5IFaYZ5195b9L/K84aTHcmTtWCU2mboyIF0nlumChWiuBw/+d7mdD46
/hntVhYaCef1dk9WuZWSs4mrd3LONfqWO9uB7u1n4xn+cvK81AQat4zfy8LGLNnE72g8psCU8rXP
OUvyluoalSbRJiazyKRbnpzISA6oG0U45PlOq7FTZIhT0EQSEmGrLiQHV+NMbM5jB51J4oVE9Mqq
l8S+MX72Zsc68+mTnOG6L9uVrRkfphhFyHD3AIt3vVARTIxEgxO8taQHtk4IIdZaY3t9pY+T2E7n
k5lNyIMS49dPF2q1487RlzyoHJE8OJWp7z38lUYGMtUqOmOnlWv17PKWD6WjHzRPWw50K/VZaeDF
gaxc3QUqD5Ms7BA67bevyAVzOIrWYiVBC3vw4wn6pyXY2W3ndr0k30qQr6JBjQjIKsMsNs9yvx3E
urAj0Fk9hF1OSxoK67yeqVvv7yTi20rY/ak8Y5C50py2EavIwJezmQ9R/LD6c9OnDmdGychgK8Zc
tjVCYzxciv7qODlNg1XeTapk+U0mSBYNdMvR+LjdwVbbNiBjLKDh6+XkzMMeACq+ZSAN5MyKA4oQ
9qXkjKY4lvTifvsjDrm8o70KBHfDbR24SqWuZsSKTrTtsqu6tj5PYObWOqvNIryMmQF0ZtUnlLL7
Pc5PJvPQB5+k80lWwXaQbNOD7XFH7uzs+iXe07MySRqxLHl24CWc/gVbtIdySe+j9cro+vhWVK13
r//ZChtwr/ISmepTZ/fIADKF4TJxL/V1EpAkg/YumQVUAbSzqDysfd8295hgXzSWg+elSIME5XYc
aTuZ2fmh5HkIOxsZb+WnEuBBWR22L2Alw9eDV+zYAFq7whgY9LpJDLmwOm2P4NiATZpndURA3uM4
rhlUM3z+2RgZLml8zKF5CRySjwa+lPPYJsultsgBYkKxkemNOvmvWnxDh6WQloeBqUbgTXn5hhPw
xhT29zwgb4fP8WeKsFXO9m97it61GKgQWnqWgIUCshUPg/2LBeNwMltM3L7Qmx0jugieFRKQ5tY5
M29SzFc2MqgP7FEQEOx33r5jRem572ZNxdpXZXxDgljXILFoPI6mOzNLretvRybxrmQfg+t+OekW
GA1H0ZolbdKTq4EsXW/+U23hgKuqznQ/iMiXBGMka4+ZzOaD1Q/NoUkNFbQ+uWmoOaCSZfqkQssg
9pZoq1hJwqZXKalGxLCTVdY+rZGzZlZZ7eKmCCSdI1go/pEcFOAk3eWZwBHiIlCS6cQfBr4+vZJG
0+5s34SgY9iw6dAeAqfF0UfpOPQ7Sx++HDqjmeECL9pz2dpUUCksQN3555Artauj2Q0GUv5Iqyn3
EmUkglW3R6NTvwJmTC5DhTmf5FjgD551pNrLQ8dvLn6rsT3J7sz0S1nXvJxRfpj8w1qKBcA5eXnm
H3zaRLARBL2b0glwUjOvGBzkoyPBjip+Nx3922a5jP16YuiKKZ53QuwIk4O+Zaz3s+VwA0YpGiJD
4/RXGUJJ9+ryfIUY1NDFgSLvYlQjdnxXmMAjZlS01M/zgTW5DJUzsxSp0Twui7mERhaOHfxrFX+j
QF3DlVoM/4x+9xqB9hXNVChiFG6uG7GiMT58f+4hFFBZ2YN2QS7/N8lm6rk0nUNs56fRanjqSI6p
pGWh86BgtcYeNyS6BFMGLhKXXenjLbCz9q/Eej6BjA/9SbSBJdK/7qC/eOtqh9Yqomhh5n9G3uAd
TYxqukosoNlScFHS83ee2DWLb68Oude6mI86qvfTAlYeP8O/NH20MQFSZNZG4Nk8o4Psp5PVusH6
yyUsfWLg9aubeMBo2qR+JJ2OrBn1TbcrrxEVOmS5m5t3zr7T068Eo6Eac6IfZdUFkw5qdCpEHdQ5
4w2SfHKTHOPCQMc4iJxCdwqkk4yh5SIS9MGKFWiciPTo/GtpJEAjGUH6pMvHWXlmYkgzH7+O/Cxz
xgJA2eSk9ilLdfgegf1rcULH7uf7Jq0u6fgdze3RbcApZSkBPo1NxhGGMyuS14RUkuwOB55+x/jz
2RUlSKNzQk5d2BfLtzethzZi+KBwySUUCNdKmZ97ny+mliuusttLL0FJprsnhyGRaTQkaDgOZnZF
n9Ho4h+asz91q9ehN/iv2ByOepztnRxFTcUwrxQffR69xFbP1MqPzlEB5iaXEACU9cftOIa7ZYKr
YT4KLiUUlE8UmPepiv/NApuaP4pL3cuw0yHG1AbG5TYnft3zdHjdQG37qCSHvgcd7ZTOy2Rkq7//
MHi0TYQA3KKk+ubqvkkCX7jnHJdbGCO36aVfYHIhJ2BEbRZmTIl6SgiUD5QuNFQAAzXuEO1cqTuv
jdm+dEIdGoefUeU2OKUCF+fY5RbYVubG6UhKikNxX5r1hwmKZc9U291xbaDdIl9cNgj+bGpUDnOq
ssT2X7CPnaLK20ktnc4uT04W+UfCI+4AM3/bIpMExhvPTZYcOIPPXe0O92r2P3vXwrPW0Zn5Q/kd
S1MEsyWHnXLaJgRK16Pud8lEgD0Sprr2zLbtkkHAQW4Roe+uWjc0m+ZhtMzzEufggEaqmcqrnD0I
p/Gotdd8KUjKtWFsafLNqs1m70BnOzVi5BKnTCjU/DpPEDxtEoeqxXZPVVmiLzKgRNtMFr+b9ShD
9cE1QAqi6HpsB4gtMqIa1q2GgcacxLoDyc/ztLWKldyn4OMuxXjJmESgBSGl0SJ8K2qjP2zkidqt
UwZGuUEGDhmmyUAiXZSh5GihEJAK8eb26Gso379N89k064wD0jWx+WMAaN7VaF5w81REA9RnvSWw
u6RXDstZYYKxpyMJoAM+XJLVmiK+SfJjU5Nztvf8t3RIdJat6b7CgiQa49ySQkK9MYbk6aQBheQF
0F6+A5l0z5x5b5klUbH9jBOvl+2ugpy7qPrR7znxu8JvQm8GU2hOXPgNKSZ2yxTAs8pv+FMI0g5d
xawmajMYuMaOEJwII07Ra5BdURE78/icrzk/wp/VrmJqiDDrTA+u7gY1qaCni+KjqTjeOnzKsoZ1
qjtgb52eYxB7ERx0PSQ36F8G3zYAL3cZRpYLRfeLOTbm++7ktOitXUnLLV0Te+Rgh2naYAD1zjI2
FZLetDzpnnvSqqcSdNrJKMtvDxOHIn5vzqrfTZd+k6Xp7LLE7C4mmOUQPYYMalM3wlg3uIpyp9o3
9heTzfRJeY5HZjaFBrMyckCqNXT2wqyPdZGl1ZjM3Y/C50QblflLT7UC9sc36oL3bhQoQI2mC3V3
BXoSRlQIl9M30rrriKnpMpV/RBpl1yi56SKqQubEy35qk32r5e+4kQjl6bCnudHUh+7UHUujnwhk
NTwqCKR+SME5PkyTm3i+yloGACn0YDJGmm1nfOKujHeZ7by0jmsFA9jfzimcS+2LPcUwp4vNvnyO
uzsk6FGIJ+xbcyBu87kf3Hi5Sn/+Gpc3Ta+JbtD95zm6LOgACJh2NN5RSveuACBsJvkVfeB+RChw
kLDUw+rqwRi+KyqosYwxyCqkrHFL0w4yBM/gBV5YeQAqhjB/T8znHSjOS43Yezfj1w8JGZHE0Zc5
Jduy99wclmdkhobWEBE4YjonZVIGjVgOk+U+DfbNHU5NOfwjDPErNu2neQXw1Mp/7RdaiNEePvAI
lS7nm0p7F2N5YZ1IOFQpku6pifWDj66PHsVluQW5APGUxF9vVQ9CGw2svLid3TYqA7xEIDt/KXC+
vBIMIjTcfoFPQ7XPDCffObeE25/9McGQzMbEPRjTgKiNBNMPCAsCMKjDale/VEnz2Q8QlRgUPxZ1
hTxfeE9ekhbHscn/yFH7JdGqIXu0v3s0SkEEQU+iuQ6Ut3xQNt2QZeb7ya9f7REWEmmr7m4eFMo5
ZMW+0vX9OCLisNdYCmznppZDmx6IfhTZ6J7zxDN3Y6N/ZCTrEFNX35OWqKFPhG6QByu1lfal/qj8
M0bbEVO5x9kdE4kTy31nfcRV0SMT60AU6wMxe5Scgez89sRm+mRY439LbT7bSUc5A3XKihkCgCbn
sOK89uL2ZWgZ8yXP2VRfSB4BQ5GSzDUzreN3Ak2c4GWDYsuppYZ2h8cCebRBnwB4YCfZJsxyTSQs
5HDp3eI25VmxA7bjFHP2N0lwL9ZxWCdJjJD4kZ3MHyOZqouCSDNU8FI8E9y/30uq5xoRpNRBv2dY
oo6GP1q7emi830vlOBeVpHbQrv+XLbj2kPj10/aLbD/Fc0ecTVu30Gj08uzlCQba9e9syGUKupzU
ksJcprCmsHls1/9o5DAHQtnNKRsE6nqx2I9Qi+JDbbRYocfpbOa597scCYVsFc6vlFIxQ1il5pJ7
aG21UbtzxAnvXnjWocbnCZKuv3A4j6EaFv/gylUnEkUYWZgXhgtJi+NCau4aSJjF9tmcqzeQXuLA
UdXTBMZYenNPcv/qxHFWbrh19f3sH9GbjrcIHlbQYgg6+BZUm2wqi7MhkSBOPwxHMYwwq3LId5vE
GbsY0YLr4psl8tHUr17EkURYWXMuslVXKzElSg2PsmxrB+YLOgeuJUSddJ812cnKFPZ+WJtRuYhu
r/OXftROxUdq4U+hxCUF3VqG41hb48EA8DBYrGMkH2LudqhTRpA/i915B/Z9gBBdaZ+W4qtrugat
7GnTnq3t/5beLaO8PogKBZNfuOURssjfIeOnZjRHl/ZBG4VPmLEZ0wcwkL6arhJk5MGaY0gy8bgf
DJebuv2Mm9SkdvI6wDoxFXwyn5cO8z8giyUooyG9O5mp75zdMWHwPERfiwnWueobOL4dhbjqOR5t
aZR3iQYlxtOi4tK6/PHtglDIVJ/rR7PBBq8nOAvn+VeDC5cINFR4edf9oXhLB/zR1miayG4yIDxz
+uJPrzQEbMDsdGGRld2XSn02OU2/yJs3ze/HJ4tAs5+xUkVvL+P4BWBTc2/PprXTU/MSL+afSnbi
oUK8e3RF9tXNciK/LKKf8nrvskyvPhEqP9spv3XscEqI45GAeo5JJACSJ/39Noef3dhg8Jp4520e
sU19yhTBhBdl09G263qHSA7Ju6Y/qNaivXTSc5zYLADXibZRtDzCZmTcIH3SqM9o0GsDdJoRT/wp
RgAj6zAqxsATjwiIjVHDH1bhqTf7t6wXze9Oeg/0kURCc4lTjKbU0wchT2ourF0uYgTT9ZrZaFVc
CdG3YLR+LVkdxuy5o3ifNPF8P9Q+T4E2EPnlgmJMUPHdATo3AQCSwEaO06WKJ8hRPMws5qZHaXZv
qTR+Ry4C+X6ZQWPa/jej78NC3Nd1W9RVFmsFcgfOtVlmByok7sl1BOqDMaGPpbyJG+sTVZN1bqjM
EZOwEselz+JAcqPjPCDEhCl13sOTUPhjjsT1+SS3BZ2V9KSFtVxHOmOM7aembg5qdn4YsOYcw6+b
7fFxw2KsWl5C9H6V4/d8eqCJ13+Pk2ULfwPJZHWaz0wdmGaEWVmrsE2Hu//bKBi9Hr2EnAM78k/b
/Kwa45fI8J0LNN99l/a/KCLFqVuVlILPAxU9avLRYJk1ZXZoOa15YBY7QX+iFJjbGQYpxyhW10bh
WnLzMIPgdsJ4qKOeKPkK5iYA4k9lAzKEiEb2vJberLc3+3XEBSgnKlr2rCGeUHpfnaE/Jh7ZMrlT
MDx1S5uZ3/qI91xDq9bKFilho1IcGtKIHblMB1/vXttSreG6cD1IFXqy2TWf896ccefUjx0qxKve
2A/ACQJ/GcW5E6i5mYWxLyCwBI6mdH+tY1EzabIzTEJguabuHdPW+m463z+6Uw9qtOMHSaLsUDVV
Am9k+ests/dgEEGRGG/pYpq3GV5a0PbO+COuYg5VBwqfNN0+M+yImNijwFoReLOdHktlnNwBqIzS
QCvSLp2imUiiGvwzt/mYP+LNHR6qbMcmmdNXkMGV2cE2+2OjW7He5EJfcsRSkf3kleYUtOtr5b0n
rGqvylTJRfkeMd+IoSSqnw7POsd5eQHv2F49vMVUDriyOoyz85gRW4sH0i+utPY8HtDColTBXEiK
W49pO3OKfj9YhYOzzH02R4alft18tq4LW8zVbr7VfG4PTb+GZzQxeKS+gmhcvIgRYuHPm9AIn/hp
jZzxBqMmiWuX1UpGWhAqr/qhTJ7bXFirxuLVbpzq0q9niBZDCbMQ3J4mhgBhbdmvFvG+gaPN9cEo
O5J3rH43+6vHJ7P/PxMXLQVpWk3JPim4bN01+9nBtntQfuHvOjgRa6qacGMsygUwFpaTOWwAWjd6
bppvB2gPMatx4d07MzHMTRX9U5JXbhtqlxLxg9m38c2qlqfENT8gK8kHz0j7Swlj6+dLYmhqHK1x
MEJYFXiR+W5wFf82uqG8d8vm02pTcoTzvyPwxKMtjGcXvNrZmp3lUEyGSeqzTxaWbcaPaac+feOy
SRXmJUdEgNDnzgcg1ZBecvKmzg7mWPvKDOg0pHo9oTOZfYv5ZDqiGSngVY0MB+Kmmg55xzU5w4m7
336U2PYhklLBxLqkJ/OFvzfr2sT2nLkn4sCdk9N0bznv2pPh+Pu5Lpt92SM9Jqjo7Fv4lIfZvp9k
q109zf9Qpfu0PQXotxx86sWbqWB1Uc/XtkRsIYt/8TDKvewuWwxpHdXAim0X0kC57FrBEnsFDOmW
/rvjG+LTHEqkvPg0YVZja0KAQQizDNNEXw30XwqilFyZA54v/3TQmUsLEVDtd0AGdHmFRbedQV2a
QozGW7UDibMQv05jaqbT1zLKb3L4rLC2Vz1Mz9o5WUOOWVItwVbBbRdaUXXNnu3QefP4roJ41WrN
2amyjJAxfwzMGHF1gX0l8IuyOwniPSufc0NfhVcNwZm6mL/BasZ/dV6lTYq4FUrbMb9dF1Vffxs+
pq8RSjFlFUZ4P3oqMMswmuSt0TJC2Pqe7JuG0CxRMpstWiIafOYKxoovdaKM8j6PHUxzJvjJSr1N
7VxQVNuh49liXznJ394tt88360bO32Habd9V4fvWKenjs12Bvo/b4mk7rkBUUBhY5Q43rwGhQvYM
P9jql05xjlmdBIOzZkub2et2j/wI6FFGEeyXptpFk8vfBYECBZ3GCboWBh5Jy8zYR/tWCvMvWTSM
OAREuoJgqKFJtVPUiDtm+/El02bsiPA7jtGQfK4m7ybtzTsOmYeo8uVD74ov39UIa7F/a+aIegFe
axnKiqwXUffanqhnwRYQ7+JWn3pdxBqq4cQd7Z4dM5WZHQ3zSyrXELhVXLqp9hxd+0WQWRtOTGWO
UI2nW5+t4lDG9X3Lg4WXHnRLDXg+q3ZR9J5r0de2n+zXpX01Np9T6oTj6DP30OCpV316SD33cTD4
DH5UQxQUitS7q9uWjNZNY8Lp08w7wNcjsefxg4iT9kBwCbZBX0dzuipZuGPio1eJmxpfsZhZaMdM
/ABNveNEhjQl2P6XXa6uyLRZAa5S167v2HgMOr2NnDWCydc/ANBW7Lb2nzFGAJmNzX6szDKM3fa4
/fp6Bar/trCAsseBun2vLqXJofGidI/6A9eglScP5niV5MjF5mqbUKehgDBMx5b8YMuJPjiTPuPe
COu7dDHCXGtpYNEt2W37HWPEUMeScMiyj5jOpCx5VB3jJsN5cnLbOTkUGp04+glMxVi9RAJW16hs
6k1uAoZgrEV5Ipk35Q/aNB/HpdYuqDge0Jn/seKV86e0R7svzF3sSMo7VHH2mBO+tn7R7pR1d97E
asZaD7opqU5mDUse55rHIKs5S2UO+2wcNIpMNJA8CFu5um10+W7IlxvVh+OrcSe6KWeyW6OwhLct
aywmVMId8g/xBiX7ucdz8VB6yNDqdsqv0uvABE4M9XVeU8BZMSyKug2RBDaHyiFTJbLsHaiz/Wbd
WGpKz0RnxJHXHml0i/OQZzyJtGXVYSzEJY1lTFIFF9r27Smr4xfJHQuY7ue7TXpuL88z043Hkj9o
7zfpTzJUNNUM0x2Z7bYykli1lonJMM+YFIfkkg4G2YYda5q1tSs1p0Yog2qxWtjlwAPdxPcjSs89
0ZR3LUcm1aePYQgGX3TYPlUjzwldmoabh7pUaj4RVCjs/MXWw0YWSCwMe744NmG2U2SckFI8tdye
AICq12ywD2lXvyfpBM51kD9XLq93sqOvc/YIwQq4BkUN7XZbV71jG0+O220m6BW1evq/cibLGeI6
M4tcCi8skOOzkIQTbi1OsQojtgyHPh5vWxcc9+WxdgDSV7W42zyHfvbkSEeFXlcxsMVohzWZVNb1
jZxBuo5QSJUFrmu7MYvzomXucTvNYzLm6M9FeykaPz1GU3GFk8AkUJTPW3c6cYExYYzQCY1+FFq5
+hg1ftsfIa0Bp0121+3k2u4Rck0IrFdsqalp+Rcv3tmFMR9GyQJ4ovxgbmydAQHO3BHM2K2UDDgz
ThEJgebejoNNnMvxddRrfW9jFMSX7Pzn47MkkfBcA2siazHqTr09s1jAQBkwD4eo7YPTLJOROLkW
yPpS+jTNx2meCA/DyoYnh0U4cBPvmMUUIaXy530a+6wYU5JmaFJfHTLoj5pPZ9y4iHF51q3jOCQP
GZTG7UnWcd+aij8VY6xfKflpP61WTL6q7sEUGpvrz2JbYwbfm/395ofavgSbZStz671QHniyWUSB
Lmt6dl4xVITa3mwKETR+7h41i0mbF1XnYUh+efXwUADlITuWXaSfTu+GQe7CpoJFim3+itfUk85h
oQBzIshzcUUG+1B1XvRztua6pu27ynzajpfMkx1Zl54Wzh2rnyTLeedLpKSNetfbvjxtyOAiz3bV
KnBxcvW5cSrtdODx7E1gJHGiLrrFXmgln4j5bA2MqtfJTL5WzN7atW9vqivHKextJn2eBxfAlQQT
ODbaxHrtNtUqZsMmekIfAc44nV5EjPQeSkd6yrpJohyhHJnL8TNXNYJJhzlfYzCMi935mMup+GYu
71y3/1XO4pE9JIekoPyN2vLLyUlesdjtsQybA938p9afpvWrP0kGMttFbBcoOh5KR8BfXfuxvWLu
WnSv9wq0sTAdrY8qarX7RrEW3ix8Phq3q/5ITYxwuFbViWjeERag0oDaLMQor7DOOTJCj7PgwuD4
rSlIcnPiL/S57H4nfle7UHcF0mXCo81domjO4DBCpIyb+5Ro2EoZ/8WajrK7Z7uz3fgL84Rg8jH6
pTMDUW3UaFY1Qr0ir7laE5gm3RjAPVTOE3Lb33K0WOFOag4LZDDIdRH4dE3+SBL3fyxh8gdVN9FB
FcT0Zoz+SlH9aXhjD2OjBKt4YyddCzIeeSDSN7KTvgbfAmr4L3OJO0vRQVPxeXKXF35OD4wz0dUy
5wE7P+IrGyundL9XfAsBE/m+dXNucxUxc17l36si8+fQcPThVLRTE7qR8WbnrGwY5xHg7LHyavsE
ciPDcfpFZmMJGNxjoZN7Hy8dO0Yef2Q+0SqLA4/KsHVH+gDHhLCY7Ky6rNWHtQo0SZw/tANriGRN
9oWMLmtX7TZCTtwBfx2j3N8N9n/FFImbZnYMYxD9dNifhx4hXDUV/pG5rQt6nv7sp11Uzf8LjUqk
n06t2Y8qe0cCQkpSQhCLU37WCWHfow2JtlUxo5Si3wHm7Z7mbvmrQZLcZ4KJlOmZoWP1yTMZWoCX
4DytPbdmtgcrZ42ZrgoC4ZZsk4ziV550ethbnX2o7fxdjDg2Fj16tk1862s4V9+rfS8L+xz34K1H
VKBM0qsjGa/NvjfGO2ua/ctSz+SJq+SekkSGKPVUnTzbF8xS/rkwpEHYcIOObcwOLRLyazG7oVrG
bmeZTFst7iZYUg40j+pYz2RXJTh0cu9pNpwIef4wHBdz/GVyID+0oL4sIz1vX56WxRMdJcIZpo/t
UWUdXTPSVDOq6aTZq85y6SDAVeKSXSrwWiS0mC2HEAcrp+td1e57twdx68SPeD1d576slvpco0QL
iMwk+N1CVeB4yc3QHHH50Zlumn/kVAgPh0kXZ6eO0otiKaHZyBdT65PJo7lvuELpWFmxsLNCDjiL
9ZChUptkj4bJ65AUmfMFYr1LPpHhXyLUNRc3dSGg2yh3Pb+8M4XCkUOF01nTM8Bv/cbHWbGZM+uD
iYwjYGmPr2Pw31Nh5edk4opFgbzrZerf90DNfX+KL9GS3HetKAKtJWmRUK1zVGVqzwJ+xHOwmt/W
Iqopm/bi0IuHbqdhd1u75cSBaum69zXD6ENLxDUETlTZZZGBCuKfIcq0OoNcKmgIeWqm/qQvSChJ
tn//GZC10acfVccUodJ1U7YSBwYACoW636Cr2EBIrlsjZUpY1kZV/CmiR4SCsEJXI1vpx+OV3Lj0
rp6iJ6nP07HS3emUG9FbDikwzhAICTP6Z+gVRq/ZOM2e803gLnSttducFvPWVMp7LLT60OjEmPkZ
AupYxLfuxS6t+nF7iqxWoKzUIfIYHfpNLyqzS+5VYb4OK0vSspp3pBLe8yCZnExDcWaE0p7SlqnC
VH1B+xrLAeCcL4uzYsxoE0QaeraNPBNd2qEhhZJhh3B2fPsNcc+XCTmzgmeLRoiknO15bQo2wlZ2
P7YRE9TY/Nw4ms2g3orBIt9Ur81dD4N6ScmsVtJ8wvxDF4HgaTuL0i7a6V5sHyxR1eEAHeUItyKn
bIX01gSbmHurVHucwKc8i/+0dv1QOKZ82D7opO8jvCLDXyG9FVQG12zs4zBbTad1koprRYkCTS59
VrV7c5mS+jbrFEdDIrTOIcE3NUc2Rs+btTfFOSQ6mll0+8dtdK0bxFbI8uyrjnmuq5GbuJXTKcpf
FLEMBrd5kkCqwDLpmEJmYI6cL9fYYV9LauSPKbGrl4x+YGZzn7j9xcpZEugtu4S84lTVkYRrZCKf
QFme102JVaGOcHBxnyNyWX76++3HlZ1+mdgP7mdL009Cd/bIvYgMs4hViIlKvmfs91Jrglw2ahDU
nyOKBKUOS2Fl8OurP+R8alXUn2z+uBeUQq/JtJb09FD7LoqTm2l9usVgXlKV/zfmYIpGfGgyMv6h
Zqt/vvLCy7JDM1oshTK7JIRkDMDqyJ3GNG7f9x9mgVx+K+9kb6CIMJLugIZyxrwEttOJ1WUeBWlc
2EnDpU3usBf67D4qxCqLfosgGys+O3OdCSLEe08NzHCMsQfVWYTbNiXEezo+vIqh8h3tmqyCK9mw
kFpH0RG6yDBH2HYaUh5VSwsxQfzdDhcS9fj1JCKrSosRQq8NgJJvyZyoB/4bG8fvYlwUhzovCyCc
5LDZ8c3Uc86gGnexF1mXKvtxY7ToBANIz2LHsrLc6bkz74WFusPVLFb4cE9XwAyCgvRh+1/NoKPZ
lfQ7A6p7N4VBh07+WfSevPRzcudFo31149m9bnUAHYG6VmiPQs+jZxvVUFxQ7F6llAjDtyu3Hqzd
VoEiedwZZk92k94vuzh11d1iE52B1+uo4Ylh78w7IrxlRRNCHy4vhmcyOoa0cth2JtsVG+n6QIo5
tMJ8TbNspu6TV3KgHirGs0yGO+UjJUr4VOnhUNF3lDQks8WnyksBlDIeENBEVQu3lJEbiDW03jhv
CdXZvNVl4uQ/ZSDShzuRttEaG3NndZKN4rpkbVH+OMu7Arbn4QH8q0aynDN9DlmfZadRRG3Iwjfr
SOKJs5TVCWOAcOqN/Ow705cfx6gjeY7IagdRPS3eU7VK2w3uyAxq1rUkliCIxmW+TrZ1rHKwqMuy
TLsIKM4dkvfdVt6nUUXktMeuDtTsaZsVDI1j3LC/PbL1F8H2yQ+Ryep0SIJeF9ykWpYehgQhTT0A
tSdPS11RJaQPC20bkhEUZdAd7XM0Wl9bjaXVenkErETgmN60mOHBOaYJ2XzrjiwRZPM5SzXfeLmD
mAndT0dTd/0LS8T2xKrhHUFJxebGYY6In37vsJ9DsD2hd4XuFph9R+ha4lzjrkF3pRAUmUgzB34e
tz9uvg5Xxf9tmB455EyKW3aCC3oaa0jptPQFJDHKFttc2ksdubAF2LykWva4DSiGHkjVFA+3aoIB
vHRauiduwQh9ze6v3kIhvnn/ZtGXWOvroIXPdUXRSBpw0v3d7tKCudhpzFJY1jN7h7Qc98pMUqRN
zK1kbj/4VFEbrEoUR9hy9YrU3BoNjjBrv/2KV3yLhttcz1sIwRjQ0jbTLn6PNT9pCHPXSZ62n6ys
i9FsMzVTE8zTdR8CduvURpLlkDHhA1kv6zT2rhvy0o5H/9Cu+5e2aF4E6DRSr8Z/saHho+s47UGm
tQiqiwH5jEas9OjqLL3Y8TetwUCSUgvce/47actPVpJO0BFu5zn6uRv5YtQ0lpRaKN4z9Yr7Hxx4
qYm7MvlXxc2x8XhruHf1Z9UU+nNM77eGI+oVeea9iCm6Wn16iFzx29Gt8SI7ijOlI1RgqwIURTAu
Hi1scpTozd1UZh+bc6Bq+QZWvkhtJs5u+0vk0nTI1mv92uhm/JAwSmeZyhG8NhVDHf/qsHsjZsNC
PFf+QyI8GruVYgTLTbtkTk0P1s7v7bj8TqP8vnPFu0uxGiDWGkL4em+TPyRoqQaHArJ/J+y7O8dD
Mh6cpL0xYCVFcCLdoyDJQVvo/MzJYiCoaZj4dZd0yWpyeWjwl40EIYakTul7Mya/Wa1/bqewQuVS
sZU+ZLMxo3ea8x3Um/GadoaHaDh7SspM3Ip/lq+rQJK/kNrsNiwb8G3vRtf0d9HM/bnSUl4MiSyC
6HrWwWPxltiVOuCW+YawNe1Vrv+PuTNZjhvJtu2/3DnK4OgxjZ4RQbEnUzmBiZKIvm8cwNe/5c60
upmqepn2Zm+QZSWJTUQAcD9+zt5rI5TiEjnBxcomc+eFcfWB88U90S8OrpiGCDJvnrpKymPrO1vP
8v0n2yStgsH7rd5X277xL4UZ3GtiNW0EQAJ+N/D0hwzNPOtE+M65F6n7qG+6Si7VnqvwVjKzvXZ+
Yp3dUDQ7ryH3EhQLyF+wDyziNgahaJMr0XtS0F8oiuhY+MsXhL2849I824uX7QSV3N6JiaPqmM48
uLfOCt7PnvM3hJvfNdVrQqPfxAFBtGVTb9eRnOAp4fRJNAHKNEw5oulJxh1p4koF5VHrWl/ws4ts
QWOvSmnRovK1q/Xbqrxy+njqeoz4wMLCPIyJUOc53TtO1pwDVL9uZYJhK8TvxdI8Zbgnjnh70j1t
q3ATZbI+xnYhEAtbGEn74pVIp6twW4ZOrfXdhMJ4Gqxh5qc0B7jc4z1zaeuhmyxmlIKwUukToRcQ
UAayLWucC/EHOGdZYVFYo2d06qzbiMmeLuvqnese6VW8VBWLKlZ3snsxPC2mv7VQKPAkoMJXTw4W
MqY2GRMpyAprYsd32Sq+i0GiZMwRN3QLN3Lssh55tK0Spty6Eqk6JMf+SN4OBxzLDL/n7oKQ15FP
4J1tB7W2LkC7pH8LWr87j86E8A+ZB9/XPeR2La8OM1xgX4d0KQvKJysCkjKyvwmohhcOSA/T0suj
V5Ug0Ip2PpV2QgMQo8TJXxGVC8zee0z6+cWVw7AVRI7t+6rsrtkSPaY3jqq7Or9sz1xVXOVJXuNZ
kMiTreDBH7+hQKqP+FbsfWaIixcwq8wHYBPqfKJBTFXRvDQR9tOMzXXXJFbPIZWlKcp8uj35JvJ5
3wwZEY+Vz0UYzDfrCGfBQUrgBzLdL5mL62rquW7TwCsNZHcy4hwFY+rEe1S+GB0aOvVF40zgPZto
J13/mx4F2jY4PcSe59ydXvRAwJA8hqPomyur5q4eePBMlQdpG0SF+J51Uyj2fQ+nZBP2xrgXLdc+
wsmLR6/mOYzfHb+vT+RBTHjFaNpVKVTWzJ0+iNQ9GUwTSL8yYpLXbIEP+GBBxDqHKyKdxl3hINgs
/W1b3lWO5R/tpnrULnqBTVwfOD1okJrVnzHLV9tZZzdHqaaDdsrgtFwK+4CX5EpzFk+RMiWzUqJ3
YMoq2EhOTV7WVKuyOpNGumFgjXp1yH4Ls6I4Zh6O7Gr4rr+ttJa3SEjzXFPelnkffalsCE1TbImD
104T4QOW+Q40AtrcwPy5rbhT8NnPicdx3unGV4nzYZsW1VO0MK1Fw8zCUQQHpzALTIF45/Qbmi3q
cy9yVEYFiSSNjVh2xJadL/1TYbvOF2/MrT3ped4WJeilRsN/GyW0nyXYYk6vu2PETB+GIcePsG3c
S98H15xhyG3nSGebjMznSlCqx8Sc8WumZvaIyW18EOUxqMZzn3KB3VraF8aGFw1ZbQ3iyQl43XYl
DTlHcbQXl7feRT44D/cx6uGWdBaBmkM2MZ3x5p5GGjLNzl54JBEbvH/ucyisMf23cmI2gLwC4tvn
flSt/XSc1Y9k7x6Z548wBhh7SaQ/+zlaw7uV4FBbKZ4cnloY96TrsaicDHA+O4hI616DIALzQZM3
gKV4NwhW6VotgwOBIst23oxisyKrBzHixm8xohUmAnkmWvmNmWPvSkI8GeGUtScsFyohqkEaVPlE
k3DZPhUf05ydhWM2Z2EMz90UYOdg08KTbJ+LgHEVOEPiEe8Cs3vUlXJE315hJTEDGnFzzCPpH0bw
fPtkRbWUJx8A3CZk4na9r3FMHJxl48zG746VAsHC1sSIk+nV/yhi4f+d0PWfzBnUnBaGDrh63JGa
nfInNgpACzl3bPBbq8fS0ZeEHDdtZ9+WlazxuVC9hH5Ad9uiVykHD3HHYpImJVdxqT8ZV/9v9MT0
eweg4GP4lZDIO/o3IPG/IhT/8gX/DcL4/yFjUbGx/n21/oOxuIeUmP6ZrKi+/JOsaAX/YitDFOHA
DXYVyuh//gArWuJfAT0+P6QSDUIXxfr/chXDf3leaKPVFrCjrEDwTf0fXEX/Xy4UWL7B1z+Nf/rl
JvrEXP53rqKlKFT/Cw8CGegz/gU/JFzAQSzEv1CW1mTNjJzqbNc4C1jQCc1kM6FWNCHRrX6Opt3h
ZNcjRS3a4GfvzS9OF7wldE/YNEZ7U03u3cIUChpNWMOK50xLOydD8irRqpQbqwyGzzO14+U36Yh/
u1qLa+RQv0GKQ6IW1es/wcL++qTAIDdduuKe44ND8gLf/4UiNLVrk+HqooCHrbLVUZTtHDzFQTTu
ZsOBXIOGf7HMCHlABH4EGoFJLPZNliY3ISH2O9NJvsJGi87Y2j/W1nrD69AjdkMIPMTVKTa7u84P
un9AXtnqdf35Ytim56KMsC1PwLt0nV+QYTKQeYb4JN0zFFBRDxNy1Dt7QXrXleOlpiLe41vb11lE
5BBm5qZbjY2lklxHsxv2+jPvu/DZK+dhXwZqmoZLjck9fgxOtPjGs0278EeL/i9yeLFxoKbb3U1Q
QADIQjRqcCc4+gZi2VKGPFlkNcrA+vjTs3H/+Yb+zBoENfnLGzV9LpHjCF/YbsDN/As+S/pDK2fc
PbtsNl+tZloYFNEOcxIuV9SYQI6MfrqGUYiOjo6kDS/JJALG9bPjFAfGrq0+vFogueNLW8P0NrVI
n4quXA8TO48CkLh7q5GQ0IDbH4LSul38ed2So70P5qTelk1rHOK6gefdrdgCJxEffGvsSXrW/H/3
nDt82BVun63+sa5CMrVkoB/a2Zq2njSbE+GmuHmZqfn13GOCafx9YdLacEfOcqPXgV2KtpOyclv2
xFy1lebJtJrniBSMQxWrJmVUYK5kZ/Mgx29zk0xdkIsgFNuOigFa4SadMHf0lf8YNiEIkdn9mQro
XAkC+s/fDVVpVzF+3/Jx81oXUleJuz4iPVNf0KwHz+Oiz1b1M5/yr4mSjXTwYpaCgq+omnQjSBFQ
TtugQpTdNuWbxbSc3AAoSA3DDTfmJKr6gmD2sT/0TcMRmMHgigYAFfTHRI7uYjyv3ev0rZIUYhwh
Loy+2kMshtcAr982Xz10uepjW/pruEA/SdUKgaKEILyuZCzfcc8l9UCfzChQb2eLpACyiWaOpidz
NX5PkEcDh/F/6suQ0TxXHGil7o6ZdoIJCfLwoWMd3YSJPx3NIUVgrH5hhlNlH1HF9wvi/8IxHom9
e4+mgEiwtF0P+vJlcac6Iv3OCO3o7CUQu4suP7lS7BYT4mYVTt8LbwXQU/G3vfWGBX7cmH1pXtyW
Dy+wCRNY1+92b6BmhUI713BQF0kDgM6At82kOtqqz3BQT2k1ly9YsbudVVgsOeTU7xxhf9fXL7Cy
d4//FpcHIRw5HubJXn+dKFkmrY4WYyuZTMKbx9hjNRhep5fSL+xPDkhfE2K5zCH8y/ws1vZ76sXP
KXPNUEYoGjkosibzg3yiCfbmiOSbyUPRkBBj9smrNQd08CRnomQCwe3bQ38h23wjsvrZy4azvpfx
BMus+hJOUOFjRZNNZtnvCrVs6Mc3zZp+px/MwTvFdGGPxHHwZhrk5FlnICdvA27Zit8exu42taOr
nwU/9C0x1EA2EKR9fn9mrcGRaTxzC1Qx/edi3gj+dUyLXTjye5KIf6zHb72DxrvzoNnoe7XvAdgF
4/3/fo2+ezO77lFYd7RKYx54ffGDNCJbBE3lxrvhhIn50CjWQ0PPpCxsezsOI1z7qLgnupfr1zP5
kSPmiC6euFUEy0+aEF27VtTz6tLrN67/X4GmnplrM5L9Et7qxShSn8EC8Gyrf7V+Z/rLOroc23wi
cNBO4djJZD2YpFY9QDNGUg0nv27dxxVrJNYqa+eZncFZENogkDwyT9SX6x/t51gZUHWM/N7weXWP
Nbm/HHFJpM4iA4B3+cOIu+fRbvnrNEeXy57nqzdhNwgHZy9IkSPwR5OlGTaNBdRpltPRB/yqXnWC
LSJ2nXUfx/EeYxNj+mK0oUYF75HI3haY0XtZv8TDQrNMPdOeUE0TSW8XrVZODEONz794rwrjUBkj
I0gO1Ju08zpWvBBNGF6+lhi3xTMxbpeESOGl3C6MGLelZ5O4OjEVo3DYeLa3ZzxSgxHmqapNBOyy
MALQkEeiib1b7Gm9UfW72ad9N9PizdWS4Yf+dcyC+1YtHXY4fctx6xdq8hq9eUTF7Bz1NBdj/mKv
yzMt2ImIxqZ/oy/Y3UDkjLh3lmOdutVhDX2BnfBaIJZMluYur1lRsv5SqSeR+Fb2HNGLq355outv
iIP5SD2GhDZmjXFA6eEk8tVLX7IWC1k1ZyGzfkKf1KfcKtqxRFlIr5sB01ys2yRHSMxyMokeSYyh
EHKBeZhQbiqxCQuXKraiiVx2olzeKtTuR79mYOgXkMsKHk+3FJgZDULG9Zs3mmNjKPaRukhNIbMT
2AdIZPr2REwxhlkI86NmHeLzxSr0PKf8tdeC9ffqsyox4p6NtUrZJjStsHdcfMztfN+ALt6p9mKn
1t/Z94MjmuN7nXYWjN6XquNOa0ZWU7KnrMdKprcOGTu92qo6NI7A5o2TfjL0xkXO7LwZXTy9bGzq
986UdhuttsT0bW56giSJKvXpB+4sntpD5InbdR358bGkF1jgC0PAOrXtjH8IWg6FEHE93Bus2uvh
G43jbtcnbG1Kwr1amLDcsJ8xP1BZRWxw2xEPBdFK49EbwU7R7jtlHUYNAlUSZrFc9qFArUgnNqUr
2Fv3iXvLA9nyaFAxTqWH19hLbsbGr3hkkFKpS9x4ZUaadkk+HoTocxbaw75wvGddOdfLZJ5Ugaa/
1O9DnwSA8lEEjjhL3DZm67+ZTUsUorr5i3a5qzO5N9u3xY6Ig6RhuSfy6VS6Yt/Oy8nO8O53Exqy
Tnzo5YlYVLD9MsZzsfEF1xxeL9W82WFi7dHO2s00IYvBN1uamEKNfKCd2EBps7hG6hoYzzKv2j3j
u95ZaZjFNUFmajvFBNdyLPg9EewoInPlzZyCn+Q5Y5swMybFdfmsS1WiRxI8QH126Vnza7TJV+HP
F1HSIZ3zRpDRWD6aDqkVs/emP4jacxEYL+JF732Gn0D6QNiDshxSAMtqwQccOchkZIuSUH+ShNju
K69Ddhtp/7c5bAeUYtgC5t8aazqIsT3BKcDyw5viVu+PAi4iJofV4fKJbVtwXdKSkzQJJZDFVKS9
33M3WBR96ntY4gfUvZyS1J8QRyKbB5mn07pUFeb5/nOqKtC8BRWTJEqHoAqJ0ka+0Ak3Q20VPk8N
Cgtku59KT/UQ6v+XJCbBHKGF1UOVS1LyrFqyONXhylLrdTcY5ik+MhuvS0uUriHt8UCG8rRrMvPe
r7vpgn+gCp71Luj7LI6pb7/E/VPq3RYOa6CvSkNIJaQspWhscgZ2BANSgQfLS2kDqiVCmZ6Y+jV6
/5RqrQlVzV0j6yuwKbq+vS1jbIcDjsp+hk+p7zA3RwGIxaEHp/HUy+VLG3TvbYDkP+L+IkFuHxO1
jkPv0YRojPrCG8hwQS9LMGxbye7GEUzfyzT9SAnxJoYYXiQflMVQfWtn6W28sjbru2JUL06O3ofM
wwW0C3/SS4lbQTy0u8d+ZTefCTnkJp/vW+fHkqDV0O+BFItvg50eiLC3Ae+xWkU50A699ghVmtUU
eIla1JvvpKRhGFfbg60rEXbiUYFF9CahF/3OLC4w31mBafnt9NqFvpiNuVbyo6G86IOV9NevQYr2
El3QsG9qDkBtC69pdM7LGjyDt4uQ1HC1//7AZavAgV8Olhbbmy3oHZHuEPwC+k4qMuNzKeJ9PzqX
pqxKvBoIvD1GJ3yAByNcz3mOpze2L7oubpLxIW+xMvUDM8sm6ddjkKMukoIN2wUQ0RvGreVTM0eu
LE+cKAARjUhE3WAjjYnUMyXntYfimMN+3OapeOIRmHZh+GNi3T5Cuf2qy8sVDN/fv1frrwhhdfj3
GOrRMgmgCNNy/gVkH1Lzu3CDEdEs3K5JSaVrxJyNtNrPaCSks8TgLKheL7X25xGRsXy0iR3jXtcN
uYnmt28ya6Onq6WCusQkSwKcZynFGKCXAlOQWhmT4kOiHeBSwEHq2P3378b+K9z5j3cDSAKNUeg5
ngZR/6np51VUj+uaRru82g2p+zE6AzguCztUDE8oljFpSoSqmD1eS0xDCOHV89mYwc3o9T6EieIu
NeVLaSBT0HerfkYKI5QnL2xhzVlfAQrsArNcKJvi9qAGJlk/uBtXErItQnLBVKU30FDeoSfSH6om
W7bOcUq+//3bVX2tv96ogt6HcB2aXiSHBMEvF08O5soJK/c+xfF4UIddMrEAL6z62CsLGkoTR5Zk
OszivIT5kyRtdMPMrt6Lwnj9+1dj+38N8uDT5+VYNMlcQhFCLoF6rv706cvU9MOYCOVd6IkfjJyT
Y7oaVLKNqtEiiVyJ0QCTk3kZN3mbqNC0ZTkQTe+RWOzdh6YomLyJL2sccW4eTObsAezgKCcr03G6
m8ThG6f+Vvepojz9vc8osSozvHIMYndWCzQnm6CDgaS336lVU3wAHO0xWzj7NA3C9HFcN7p21dWE
gYDjxo/GBwee5ufBIJP90XTBS1gmjXOMdvhP+cn6sQg4vWOONDva4LFq68XMs/E1z0BP3OBb7nDO
SMPpQBs+2bbqiKXqwSzLsXvEH6QxPXJHXT7PUoO9Z8N/1/sEbIuM5gJtkw5Hbj+Dmoo9lkIV2oR8
Xt9HXcpm2M6cm0JBtLJcBlacVR4jrGVn3WM0V4mHMLjqD0gfYgmMf4xq9jsgACSyg0HKWiT1w7S0
W4l5q7HD58Iw97PNvkZPQR0mgRKtEa8E7OSwV1tuTDTprdG1B8YMZwmKm7q4f9WFvu4bkC3wZc2o
VCXhLegsaJ7VMv0Z594VsN1X20X0m/v0SnvyC4sktOAok5TMbGw45rXHHM3CfTgkL7F3xJglP0us
uRb7YnTeK/rE19JcxLUr0/suxuEJxQZpcP6Imwe9Sb7MX9aFVlK94oxQrQvwtR945nYmzCLZkaRZ
OMnOCtivQFQPwNMWGEAkigVdYjyTRPo8ifU5tqgw1NWioJtO0FMMZous2Vpx0oM5hAx7Y6RorRhK
bwuCSg9Tj8fAod7cRmZPiXfvLqxpwtNwk5oEGEinzbTt1NpYDMjF66Tptxbw/Q0Di1e9xnoz0FLU
fT/0UpT7Cz0Lo/3cnEXEj/tZdrR5epzbkLnYUHofE2Bktg+xkT77KVhAG0HfZl7TdeP7y2O8LP5Z
uCMJvRnBB2B+Ib6AwFTKbcTnGU9QvukFYiS9esuaE8FKT0e/2aHHpZvO2cEngPnsBlNwdX7oAiA1
0NITaKHrI13OLWizerqu0JQuWZU8ai2YPt8UJlJiFhqnA4Q1LzVFDDrnolyPpHABEQr8G72weslw
11D24Qeh/EeUxPlINeYMBPSUcAm/rQ6sIzBLGBGc2/M5BVIVTTdj3T6FSe4cyF6ccLRm2MZU83pw
jC8Z0rqtPuMZAXz1Bo3tUlbRWSYd4hN8d5PIf5btauDEluIarRZMXewFQDu4NBxGjZItS4V9QbSD
4kGQjj6diC63N+bcRvpEZ9JS3/kio6vGwhLDJjqM4W5MRk5O6YUWSQxhAG+O3zPFxznKt6oNtoqA
JtQtpaY6jnx2CWN6p5gn3kQ7JJsVdhMTbhsaCcqdFUAGD31GIUEJ1RwaEb5wNoJIyzG1zsKHpnbX
z+DOHiKeroTHghWiTGnxDdge3AbNSD9kBHV76dEoUYB53cynGxr8OPfeIjhiL2jOazKu08lWjfRH
uqjhGUo21QC1L66IhIef158HmDDDBJB2E4bhOVB7OPDLaot75Gqu/h2Q5Xviqz90GwtAy7Af2fri
oINA4ylP23Sj37pUqwQMr4pwJfcozJihXDR/3l2g/MSlH+/79ym6D7LuPVVlCRP/tzkfTvqu1RWT
fmKQPNKIpgDfeNbsHKQhToHrias+aDhN+hsYxvVote77uE7/FFsidC7JX2pFoeZNhLB7QQBk6Ncx
o13hurQqgAOLb4pr5SA3I7ivVoefofb+6M87asuxiuiKeS2W1ueJpYL+DToMmo1TJOY12rOU1bRx
YfCxn3MzB0vPF7BIw/G99VLYOxaRgn7/peVgd1Urd2fAWlqS5qpbE6grkAwrB3woqHh6Mp68+kU/
aHjqYcyEW3XAoTeDCJvD3qi68aM/dTf457dRFmAEVVfFN/CKlHOzEa3gZletIV9dZyMojmIm0FEf
IyqbIxG4EPTLZLkD77KAsW0d683MZ/EZyjAD5vdV5qsQ9e0s5BNeoJcwDV50wW8TNYn9bPqjC6lr
/Jl2ws5laCsD2NOGY2895Gi3vpWcfAIJRluJmQvjaFFp7zrs7jgbdmqLUp+GI43f4jSQn036f//T
RdDTO+iOaViQAZj6oP1V97EYAcf7GNj1Y5O2Dm0OBVzLjqYqEjk+kTzj2sPj39dJ4j/LJNs0bRqC
BKEEvvg1DQVr04yVZAL3yVxgi611Dz/12VGpfZ+XRJ3SqPsIsEAb07fY8oGEjf8w9hP/UStz5/pq
mfJc6jEC6/5arWEmRkVexD5cUgYy+iBnFemTj21Staf1LVwE0++TuXw3RiiY0ZhdiIRQBxcW6jSi
p9BNxc0/fDqemqH+9YmyTYtaz/GY8eLV/aWKDJNg7QplGugEetYyv7UybBmmTH6rU+IY1VFcVx2I
KBnS9aEKLkc0HI7scxy6pjhPttIVgHcYk6gSTX/1Oosb2wqA8HoV0u0fhoF6eXHz30sidzcF94d4
ATyy7+W2teTXSDUAjIWDcxdHzGSaR2+0XjjQ0bK4xSnNXefXKJCAl9uh+WUI2J3AO1+mUjRfEIen
ygwH7e8etF11QZII8sQ8TSNN4tmQkGrd1D2LaHkZhcmKWyGByQgH1Sdn/cQuqoWYtRwOJefoVtC6
TqEVHkL5vviDh+Z5eZ1L+yWIvyLAiT87+VPdKPdd9jiDazlhTKHzyQujdfY6jEokWdtfZ072n+c3
vzoWPRuTVDNlgTOhmh264OrRmBWILk/ACxTp8thKuj4MR58R7oDnV0emcZkTtfmCuQ3Qu4Vs3xAi
3Z3dmgdhmj+pOK4pqBIYGfQf+/bIX1DjCQD2enRDNEq7p1b7nF96ge0e/as10yfWa0OTxs9u0n8t
KudBnx4/H9Fmel9q8U0d/mmF/jTiz1g9XQHqsWKYnMN4ZpWd6UWRsupuDf+zLatv5zgh/fBam9zM
+n5XBz+lFKU/SYGvew6mWvMk2nmUxfuJQgUPGBu1+m2Zd0XfBH29Ow10PgYJiVs9CXrCpl9278l9
1rnozGqGA33rfNF73ejH7+7icOpnpVJjwD4Iq39oWli/DoltocKffFQTrs56+2VIDN6XdPISzW2s
uuaul/225r9D3XvL1G1D0irPuLq0eqvQY0zCe/7oC+lXGa/JT2t2rxhVgleguX+tV6YQVjNgjre/
f9z/Q1HBy/bRc6hMNeHgqv2l1xIRlGcacrLBmxPqoQ9GVu8yuSfzL+ygvfgjB0g9PXHHx2VQB3e1
uVrqrGQNzqM1Nus+8aNn/cQ063QJ3ag7fLbsaD/6eGI3rlol1Eh2COVd41QvaMf2ehDI/O+fuhD/
ZWV11JLqWTbdcsdx1aX60zkYrFA1ei7APD0izQtK9ER49xgX1oMr8VjnDj4w3fbtK/coZ4WeE849
1HHGAmoeYSzWS0/B9Q+iKFt9mn9dWx2P3CvB8ho4dLd+0a/4hQrgyqW3i6P6xWFusy48+2GgJ7C4
2nA0fBmYLGcTDRB93swyGv25msdTLKyShZYEFVg2trgpmVceiw91ftL7lm6Y6ClZ4/cPMsns/aK6
vboU1F1ZQZx0HMD47xE5XP/hTuLj/fXdWQgkeFOhpRpAWNH++rlDCFpGIN707SBPw27vGCHVxAus
EaNusXxYkoOdz8jDxJGIFPg4pP6D14OVyfNz3FXlk5xfPL9+CUgtvtQkOD8i9zuZU41R0jWdi/6f
GJAR8+odhzNyibLk9xKm5J1od6LplmvrHEyzucJQd88m2IvR/+J7gE1aL/xuFATiYDd6JEp76AUB
TV6+7J1bUErJgY8qAxfLUyZK75TGsAQj8l0migBeczRs0C2422kySDg34vWmp0Wwimncx3bOWVoy
OKDv/ly7t8x7mc7N7HMYmXfFIsSzmd+GYuBzN7r1NPjyLnRUB9YcwiuG3z2mpuhaA1bchkaG/KU1
fgh3enC8KiYUNb10hFicsJf4OxA+nbW4GyNoM9xJ+S0Uu3gninrmVblYiChld+2IvBxiA5au3Ngh
lDlz7D7mpnHujOLUYV+c5GsZLMeBrmIaPqZOB2EKirgfsQ+td3mf3w5IbMQuQt6h4HFpXP2wYxhf
zvixsviift6VIS3YJGkUd0fCZv8IDOM5i4O7ZNz7klvTBiHBhhJnDmEvPoOxOsH/wx1IKge6lk1f
DA8V0QvbBiNHgvuFUQhMReNaLfZdnxanFO6Ft1s7i94NgRhZdlqK5Vwa34fypiXlfovA/PcAJugG
xNQOWOBvDHcPkBrfGMyHyW55sYkd8GiYAUIon3ocMpkQm8KEFA+DLA0StLnWvmkQqZLf3V2sj9G1
v5gzCpC+uU9m8AwBov3uxEvdmOIWtXFLWV95P9psuoWt6Y3r9iBKhmW5s7ldstuw+U2iW0LmbX+J
DADHJCf680F9jkX8Og3lTnr1TUW9vwb4PcT04cuGeebVx4BgrT6Jb0oiap0cOIubJMVt7KDCVwgr
mL78Rrzs3L7VS94dy4tRh3tTxjuK9qD7go73ikb0y4LJMxknBWTbhLlx4iMGCYNuJwLUWvEjhYcO
fmBeIwr8s3NKieaHt3FbXkFnXRiMMKf1Lj15ajk/vG6ddxeSiTH63woExVH9YyKpnCSzmwUOypSH
90TAcwC1GOG58ml2QIfnjcNwfiK0N9mBqr71u/IwJPOdZw0gnN3XiDmCmRYXXtZXcmweXd5tEZFa
k9/jTAAC6b7Cfv3NIB9qygJS0gNvA9rtGNfTpZoxlpYNvqySbLA8cjifV4SHOafZ4wBvDV9aev5z
sJ6TEnOaZ1pASy3AHWT6uNXJLLHwRi1drEiemTnurYRurZtTW7ZTcqqhHIxdugut9hEPLSKTq1vM
4MjDh9gyb8rgHjXwnZQRkTq/oULaOm79mNf2Fq7/V9MxruRhEdcnMauRcgd5eQbUY/T3zdqQoVF9
dRXEoCMUE5I8SpHqPHv1MaqqO4tYyLzubwes9HH8kEYovwGsNQFB4+2hTs1rEth3aZE/rHXyNnvR
fViNgC6VscXYqCExRhcWkh2bPIVxdMjxOxlMc5OQzcTosE8jqLYIGn4Iu/T3vBHvYQryzjGHR9mE
lzm8GglNNEUrqJ9q4v7sbC+mNzv5KZKXS1XVm3Ts9wqV1BbOznxKA++hind31vSNlz5HWAltmt0v
o/MSVdgd/I/akTsYU4ciPq0DMW5jzSDbp2yw982V+QOM0HET3A6Y+ULrCWME9sZoebS672Zzb+Lh
MSzCtXjkh+WGScahAcpQYaOOluIBuzA5PGr9jLeSXq8KMKZUiUAGhCui76F7Gum/VWN+R6rgJjZJ
qZHHYaguUXixOlw7NUBEXNWorxYStIoYGjE0SzEQQtafOx7oBkuTLwjCQoyXT+8DGnT8cZfeiQ/A
G3B1RZeAKxT4Njp5/5Q0yMich9X+PgNJmafu0cUx3gNEwLy+kU4DPag4E20HrSsAUD9dA6M+VvFH
Gy50oq9rG+7EJABKDbuQdKXA/+rATghiJCTWuA+Jf6C7T5rPl54wm8ntoWFNWyAax6Ji/o6Gveur
rRndJ9EtPahTK+C+WjlukaOJjxf4+v2Id9rG6Na7HT3P96mxcJp1N7i5d7bnUHHwGXT5eZ5B8Nj7
OjGarfQRaIf0Duhts4s7R4yK+L+t4KarcXozBzXEusuCnnC0gdNDT6zaRM/NNfDHmI+W+5Yhy4QU
tJETPKMYXtdH3V5CtZJgGVqxJ/vBD9wIW+ssLE5/xCGRagSwNsXgwLTO9b6PtgfipL5wpsez+yqS
gANcT4DznZB0xNHyeesxWd6GFI5OvrcjA96veePPHy7Nr8RaleVwC17zLQ0pRt1oj1b8eeQliriO
4XCbiAdorNT9o8NQ10A5MNNiQ824X0T1EpvLU2ei3gvhb/PRnd1pPUtj3qNR4xmjZVhsHROTSZsl
6OsauCzmHYkmOAjao+jSrUm0nhP0x9LAtDh9HdbIIpuAIOWqkRf4WXembX0HyX417eYEVZDNGX5u
yPZiQ4UKLxGUq8r2odE4902SfwfOhyGqHpCLVP5r7kfkZM4CdDnt2/qHY6pMmErlC/N+Rv9NhvWL
n49nDESQqvOnNVWJTMg9hcjurdcSCLRnPK7DvLMi+wvGNGfXpN2TI+L7DgMLvUrnRy2g7CXAqiuX
m3nt8+tk+ie7zh5HeTsCeknsl8n70UzVxcJ+UlCjWn6OuVY1halrQN6J5txXbyMgUwAWx6Sy2DkP
hLVtl7z+Zk/iQPrK1y7wdqBL8QAHJB7m+QNG1WnNLgGDPosYB8a494njMPksAHytO4gz94JvDb76
vrvPWc9Ck2ScC4qt29TOjx4fvXL/xuRAGoxA2rV+yYPhWhMQSBnkvrdD8N5G49lb6xQa3HSeYoh4
mDouFqDgPVXTSpMW3mYXi0cG02SnFebXFQU9kkPKtolo1ofMOQn2IBnmxMgJlYhimawtmXgfihlF
dAzRwKk66oDERpS2KzvP/IbyDAEQQcVzWERnkorR1iyTT3ZU1V0lvArWDlldGo9TdZKUy01eiRRR
SdyeLCMynrpgXjfGOs5njBXxs+eV49Eugman/9UryMPAJnKeyiXut8aAzW4oKvYivjVyQ8KUqxmR
pvojqYbmpbGXcvP5xdny0yPGbDchKSHdcs2fPT9nAw7m4hy2MSQvjpUYHXGq9xFw1dy7YKKrXiFu
F9BEgHvbsixfTTkOp6BrZnKHigYUwmBs58nF7t+QraK/pBM91FmATUf9A2Z6uSwQK6CZeS1f/YwF
rSe17qz/1VZicIIexFX/a5ihDCYugHMracXosaK3sLb2uST3xXEiooI8kMebRZ4ym4oi+rpEy3tv
8uorRacyX5s6vbFxO3nlYwY4lsfBIOYaadjoLyfmRrhDK/LjKfgnPNKy+K4SVtoHIiV7cnGao0fs
GVvWdJA90HNylKug2zmT/RT4q705zA6jYKZav2WomphspW+y/0Hr+GzO1VMSRC3qC1ZSvLQoNckm
lPBZqUk2zPuPjrH+DNhp1X+ia0EqMpuQwXRoTeJvi4bUORBfguxE9ERogDpebHFK5P+h7jyWLDey
bPsvPUeZQzmAQU+uVqFFigmMqaC1xtf3co96r8ksa7bVsGnGYDJF5L24gLufc/Ze25oOOZhTtyT7
wB8KuMjgn+UCs20+wEJhHBdHb4HdHQar25dwPBMvfG4ArW+WdL2MFfByKBgGEoISwg1qg+jYr8Nl
sYqvsTiEwyoPSv0Ud4R44ird+tU2xD3noZzdejUqQNJVUFWaTwEMS2J07rwNMk+CkywDeZCMvsAG
RtVKGBTSyGRHfirOdn+9J7rgC2vOJZjKJ7sgxoOeP+GUbYA8iDWqZKiwtocenU3isNqC+3kE9WGJ
aUR03tEFr+UdU0wkYYy6h4n0WCTj6UXEn2Trs/Mzk0KpNX8fBENbOwtuM0ZyidHfaB6roOe2qNZj
L+yd06Gwa3FCzrXXHnO4xg0j5h1HeNA3JIKS9Nou/s+S40HQYNGtz12cP6eFfwd3fWtk7nuGmr+Z
kI5WGMUteWtde7dMLlSFeOOJ/sVpICv/qPmmUe38ZLpMPH2IQc47UfC+lWVxsFI3JETAOM6wYtGK
NnsPX69l2du+p6+VLSSN9tX67uIIb0Xz01Ik+9ZL4aJxtpvaEfyLgsA7PNCRix41jRlZsaE5Q3Y/
JagP3BDLaWXXnys2QsA89qOx7NBR7kM/39P1HskJ4mQTjgGQELhYa/e8LhGkDySPcxO/eeD4lrq7
OCmsljJNzWP9bueGQ4bjBqRkdZ8MZD4l8b7IrODOkKwRDTq1O3wkj0PzZMs1JUfUJWIVd8GNIkPP
9aQlV/oA+a6pLXk1jZqAL2X9780+OZqlVBDd+IzNnuwNeO0npiu4x+Yd2sjnqjeq5Rz0Xs9SRJ6Q
FTeXrFrutD5yVWMKQ66fQrAv1xwc+SaMbGfflv4E/Dy8LDbZDfnYhjsvs8Q9kku5jdcu/NKgY4Mi
ZURXkdtblxNVcsxVl7ew3eZuGoi0hGzHV+T807YgGfpiq1QPUg2pIZfwZUUsfYzMujkRbn5dlia8
Eip3NZmgULMx/qbdZB/7RthXa/DZtweCbWiujafYxLTH9Aawp++4IES8TwXJzI8BgS1TJPpH3w5+
ZnDbBszIaIY5n4+EH9yMgm0xyZynyeQcNIz2eNLC2DEf7WNbRld9TQfrAJR8Uxc2KC3Hsejprwvy
WwfJBV3mTd2vBP16kN/9/VwH1fZDFK37mH43nEA/rVvKhgpNvPFH2flP5RL+MNHTM5lEWbdG4uca
lS+cTdydvpQ14t/9QqelYgogkQDbS2Wxpk1v2u6gu+5awEC6F85gdBw9h0vHY2qqfrefSXzyobEP
JQWiTS/h409UPAyNnO29dIhdoIEPED8LvkyjwzFl7c6j0naNg9vtvxdaMZ/Z5m6tivFjsiYAwW8j
AgOP0J7CS5IXPIbZeB0DouVtdIuiQmYvAMOQcEc8COpv7RnoWsSUiAL6Gyq6QI3nnDg4kYr0XngG
KTxGt2+MFpJV4b9pDaluUBcxrtDF8tOdloEGdJg2nHaOQYkmzY3hCSjJin6/sHJ/AjQrr7PpfIhn
9XwegtFPD5s9lhKgp4mKZFZ/uRZpaLnCfzcK9TuvCm8Lolp8DJX0d7ZWYTCJHPf6daVWabyKaL5z
e0zRyl6T+wFjF8orfYFRcBW00jF2MC4iAqB9Yn9iGPUhuNC/JTYxD6w+KkpfyYgNZdzCuNCwwM1b
T0nhScthNyQqHOPrJk/rclfL/FNPzMumKbqnUfX49aS/ssVpiuP2kExndyCuc56/92pCYDJz+HAf
iM2ilrDMdMlFYECkZqq1iS0MxNsmczIHElr3hE+f87MaK0RW9MUquqMWYHg4oRiQqryFZNsGhOb4
c3bxkKTumNvXm9QThJP5WmpptJApmHPOLFNGmp0zdaj1OKBM3WetSOgG833t1ivgu+JDowBmCN0q
Nh4iTbtP2kaxrs9SpuudGtHqt6h7tVZbw76W4qjXJz0JiObmhU6E1BoYwLI/xpTVX1+xyA7a45TA
b1ICUa0A0d32CG29PS45jRwUoFpBoKc1S9DulrajiAkEGXYYHbSExEAcjuyd9qCHGGZrmJRpdQAR
bXLfDYMWvVaq6sutNeshDJ2oWM/ScCTBPkLi0gvANtBqMIiLZEMVmMHILz2GubVsutGg9huK2zxA
wTfVeFkPO/QM7MP3Yay/iIguaXgZr2PQfajtyzY1KBdpexPWoySAgB8s4mQDntvGOastalcLZvlR
xGQ/RP40soxQiMnNHOcegZncdJpbwfmLKYtfEsFjT1stL9G2z1C5b8oyJgmG/RO3MycI9V17135z
k5YVUHXX6UQzWGPkpO2HinBm2xUcH4sWgJpx64n2TLFEzPIvlEQMSQbylEza07CTeA0xMb3cgEin
R5MWjnH8mOxJq97GEZDoT13S1Ts9S9TjLykqFgIQkgZOiOLY+lF2StrC4obhviXh0D/qz2EeUNS0
yateHGSgjnUDferW4K4T5WkhEKnrqYmdhJ6e1T1o/0g7MtlXAzZwj9Ayqv6QN9E1noAr5DhGtpYd
nPTHk9Ojw1SC3vVjE7atbsNmFnw8/m7NmX32IB9GtE8DlCvgjg3mKdG0cbv6qa1Zi6wusp7haLDK
sEx/KG30TCub8ezFJz0MCubux7AW7lZN4aogeBWD++on3gHUOUdhpU/LPLJ+jGzGTLLgdlXGiHCq
OoRcfE8GJYy78Xwq7Q2E04GyOhsPDguKmpd/LJrKKWawE/t91RLSM3A2NoFN4UbfpgqNqRd5p20b
YuW87qhv+BZsKGyjB/3dwwSLojtmihYhGTCPdJCtdPwRVc6XKZIGmYZEUymJe5oSKuNMBZeh+mba
631d1F9MmlZx0H6uYuy4icWE3jXJJ8vsF5tw15NwmmjTRfXOEHV9BjeB04xpbtUUMQVvByqK51s/
YIIT1NniyKnvIQG4i+xL4lTydDi0nP2GyLrzSptpg+V8HSIJgHUoGA7UU40KSvmXeswoWxTyG71K
asm4Xib0bZ5anLlCbJnCN++18ixGb7EbvJqEihxEGXEoQCSau7BAIgR7nEMcm7An5wcHbpE24Y25
tMk5osiBQeyTQ1HXW73kZURIo0yT2Ka4hXHmrqemjRmROzFcqzojbashxR7rgNIhHJkifqnVQT7z
cT0qk848mr8m760ZW1oMrfvdMQirDafhKxjnQylVbB1P9MZB5UlXmbEi7Gu4MIsstzAJqp0bS1SA
Nvl4K6UEEzpabtnsHn2TNAn9RvTjrx9CYWBKyyzQD8irjOXIMPsURFX1YaAoRsj+deQKphfrrlfi
xpQM703rcFvOykIW2n8Uw3oEJUMkvXpuQYQSQENQi1KOiTGg7c7jxvX8pgd0egislwu95OnPxcJF
sLfb5qI/f4JbfhgmDFR9UNPaK1uis7W+lHIi7kGdGvseoZuF2whllnev34gey6rNULrWuUYBgwIj
+SmliyqKiHP4mG+DUlE2tL5nCCl3HWgpLfxLQxLCkpIWHgYavfzrDUlk0MeigEgjdtnYctFJ4NPh
auOE9s1wE5TMbCo1xNYzeg0YNJ6YqDwnVfJpMER4cJB06iNClrnsXjEwdwJe9cv9WKRsZCPTIqDq
GTzsXlVzwxccaiL00Rt9lfTNqVVMeQlsmajX/jK0J32k1KrdqYw+J+7wS28zetVJ++BJoNz42H0Q
aAH6SCA30+9Faqk+Zx/qL9QvMAKbcg3kIV2pc5Xsh8CszyWrqN7V9CeopQwyj7+VES1HvfeK2WWR
l/ec0p//ezPuQ3+3kPFzTFu6rV47nbQ5xFZSMpl9xQNHejdG7pUYtH2kvMBKUukmzm2hZKLKR97Y
lSupvpVzp9ZIr4swcMOuBS3Jn1X3loGuYVNG6SWj/RDK/MuIqetY8Bw35lKe9LVK63FBqRme9YM+
0kNj3UTkiyuMENPYYSxOOvdGiz20urElamwzR0P4TyNsNQ7baRnetNBEaxBzQqi2snUfzBiyY6Zs
2xokI1L8adFCLns9eScM8DvfNq5Taj0vOMf10uYqK7p2r+ndJXcBGVkPmXIEa+mbX/NBowX+AZSS
IGSvQGmHzzMuSCsENTxz1Q96d17bgU6xmLcJruHeY61xCivAhMjREVl7x/nfOOsnDC1nvbe+DzXy
pShM3m0jPZtjSnct98Eo20651XeGlspqS1lMfuVRP7wyZ2IpvOkxJUVSu2iV7mYdOe3Ap3vusvjN
IeZ+zWjRKAWpTYYoRwJAjZgbtskSktrNY///jws+CogVYfrcBftkzN94p2TvOvLsuvNrt6Y9xwFe
pgy7TwtVtzXw3pUGmvxm9KvR0bGINRhbZM5G9d3u7f6J1AblgGKVjHx09aUf3WPM3wcm7ITJSnpu
gh9aaqH5CfqCeCSy0Kyhz5R9XqdhOlkjsoBalRqoeW+JQxapqeS72hOmbzSNEdAKlMDCW1Z40Qp6
Ow+/RCsujXY9AtpgttUOP7XOc4iVPzNE2W6LMj42tniUHt3T1I0ZFbTytgDaakLu1UpYx66ubhm0
l32ayl2nFFLqLdt9jYNl7D9MZ33PThg13qsLkgH2er/V19sJhvexU0HrrEnqIdGyRX1KKqNXZ61Y
w8zWwDz/Vd8Z+migL4I+aPeqatNP2lK5z34oIdWpb6L2Nrp6dKb/qUyy3PiXJLxF/0q40IVfAK/H
Y2Oe2KHIUVTeLTJgVN2jdgJB2dLOOxHIS+P1L8KMjylpXlrB1JYCfUk7/DIqjqELGetRFA7HaYKD
XoRpd2AQwCOMaFhp6z5WMOUA9gfnUA2gaA1h3ZphKQ9arTm2jMWBN1mbgov1cbCfZp/OQZ9Tmy6P
ug4gY4EElIaUM/0E6jU89Ypk3/Qfx74uGe6MLuywL2D5g2tyo8C7ybS4D5X/SEtNHCt9B2DL/Ekq
//YgEnSRnFcmUz4hofpcZf2NPsCHZo1x4+cmdI+h61JCimqnV4d+aL/pT84qpud8Nk+22Xg8p5zF
tCRU2ZKCtXIwP9g/9blKLzv6HJH2MiD4tCfdjsHDwoBcqai0NnddOnANE35sZVjU5hIXtylao/JD
TKZV2P2oDJ6iueq6Vt/wegMrq+hRhS6ErnhPApLw1nd9108rpQ0AJ/JIcudjQZiQ24Z9uX9rZsPa
tOr+yWrKXTqwx8wuCMaxkZulyGmSTnyaQv+X3jWwaqlQcOYYvlHsdeWuheqhKB7DoPy6lhgBkr4P
HhmDRMgIVRGfCFhaYb3eJbJ/5pavN7nxq1VeY0HxqD/HJZP4J4DAkI7MScXY6iI/HD1O1IjL9LWD
nw396Yk8hPAyDAZ8mJIWFnQ9fWOopak2WwC9GaKCePm8RgtrCR7GE8E0T+TH4U3OQa+meXbVb3Uy
/Fc7T99l3IFzrJme6b+rSnNxGVxJlojyJBJzpD4b1kRYcL9aI6B0pmetl379000QcXJNvY2soFXw
2gzDSHfG6Hw20qsxieaiCyx3zjHXJsd0FdYhdGg4DhVyCe2TdVg41VKhPyz1g1TVAppDTQZ5MjHz
ap3opZhXMmbVSxEW7glmHR+2UL3bDUte0YfIftGQvEPNU56FJNRLHcP1UXIhdJDuRs3ww3LI01NH
HK5sZBj0xDE5IO1n7Q1nu9wiPbkJwqFumQXuGr4WXUW2bBfNhM96GVbzAiL9ZaR8ootbpvveHY2D
M9av0Vg319A3n/1VDP80rVJRUrcMHRlPehDDUVOv4/qm168vdeuIYyIFip859KLi7nNYk4m80Awv
ic5Me+dntGZfmjw0n5PpGM0B+HpVRbmyeppX2OK+RFquyDMTKiXKPAyBWUvoqifIx3U5OEiEU4zl
Q8K4Bish+aAgtJEsG9Cva5+japBrzZS734kYceccMdjw62ftc6dUmK5uTnNVf1jSQC4Dz49KnVtO
q06HlJp0hOGaOd6d3m9x9FH2a1MGduMJXme72q+Nk7zFnfUrFgRlqA1e18zekiCaT5AW6OWDtJFi
78XrNU9ZvTOfdwEDKWKaaDy2Ln0eI6ufXIcPJC8F84CafVKSda1ICXPDjJ2d1wE17I2bKmWPIaGe
8KajV7/HpenuCzM5xiPfORpo+RTMNfV5zAMj7we09l00HDPn8pNhFxg0xu457b0X2lRcGurVPBzC
h15JvpqsPgX2iIuWAVUBf/Sc0hpb2Yu7Mix2NpHPTOkBJZX2KgHok/xuTy295ng4mhCuDh4QoZ3M
3YuLroAE8CE/tAWL8MTI1PbHGq8ITT7Lk8WemInHHPb4gcHxH8bseIfOotNfeieY/WwwU/qNmNtp
h9n3i+e2xDpYxWVEAzM0oGcyIysPQ3vFkHal5GK589Nwx6T0ATz022TE2TEmrSgFnS7atNnEUR8d
U5vHy5AuuZkg+3ZAN9d0mBAEeOQ0YulZmqG5NkjFZJldrJYecD6MzKwxQQ1GFtHcxaxMlCDJMSkk
CZAQz34kvXO6tj+niSiq1oWPMXXJNY5ImF06CDkki7mev1+TmSGWXRlniztxGxLfHvWgIyy4GVsa
UmR61MSmK0ZSVj92RVBvB6v292m0HybR34U2SEY3dNF9uE94TAoKf7pLc0lWUU+BsTPJ7LbiGZzx
HJ/MM6kuxW5ZjYsk3YRcDPuF5yHqfhGY/j1ueUpGc3au9uQ89nPzeYXIvR8nEAH6S00HpupqVmHL
qA6E+TzSYaJhPdi/Viilp6xed7YxN+fQE4eiM9HZoVSVgzcwjOaj7QogW1yZEm8t4Z1LZA3nGUFr
EZOKlPvuo3T8l86tPTy1S7RZmY/34/Sp6Ypb6dIcsjxU/J1lfK69CBqUW8/EP6pUP3/46gfNH0FE
hknrlcibcs56Kwppa8jAHqRDfuoCa2BC6IZM3Wg52OhOpip+CxYQSj7KEFrM1mNWpivBYDEC35BY
kQauClD+rT/X+MxVPcf46Y/Ii54YiaMGXPDDlF0BQzb+geuUQFnM9YDgr60fJ/sAVTIOninf+FBk
m3kYqRfSeRP217gY6RcOAeNmN9rm/TG960lEPqbU2Xs7Jco2btWfaxJbzUiOaToCsPdS+MSmgXEi
wJs3T/kXig33uA7tu0GfdZ2AgLTVZ/LK2gM6vQOyOxpdwYsd/fAQU9zIIUA+6M9Xb+qC98H6I2js
H+4c2Ic4Sr4lYrbuEgx21hrG9+8ojVdQ9YyAsA6Be6K1ZXvVrvepvdHHIzKgcMkYt6M2IjyD+m31
LCJrvPhlYAoAsAXfgQehvDEtgrsrOwDOsbwPJpj8Hr1jCfzn7NQpKBLYZ1NrjpulMcc7E/TAhCcp
S4k9SWOE+AGEf692Ps/0cK7lqPpCHSMSgH3QccP0e5Abydkpev/i2RMRo6AjE05RCEIoOUhYK2or
2loNbTyRMViOq1+ZN0M4LYYzvbH0OjcjbyOBFtuQiUnTTKXhyRU+hF+CBkOrpaqCqihRM0bkSo6Z
uFW2TwQOaap0Max95w7vRKG5x06C7gE3t4cWFN58ekRO7DXnyavfaMUdbXi3W+liUitCS2IwjiOy
/KbuLqVHb3T2cpFe0aMJY3Iv6HZcWr/E2cNdyOKGxiK7dolQWbkI0opgRMXjciHqICITxSA0qFKV
kdc4H8aAfws+edo/7/+WO/l/BSuJXv1/xkq+DFXxV6wkv/0DK2mb/6BMw+TEkMBjjBtghpp+dv1/
/ocZ/IO5kYXlSAQ2zgkfQEJJ3yz+z//wxD+ol4QSkqPdYVTBL/0/rGTwDxiQnu1jTsVz4Zry38FK
/othQFjSo8THM+CR7skZ6K/C9XRA1Jg6DuNqFWLTuD4WSpqnZsat27noyswacIzjbA3RvKWGPaBA
hJzdRCMq4gH+cYggmu2MxIg/XcDHD2fAn9mDljIE/NkwINi2A1vYrm06lom3/6+vbJjzLKb6Rysn
0ovbT/MTWWgPBbmKHUIFJ/Dc66w4Qnb/PrhB9dWUCQHXvXc2eBMiDhhHMyWYmvkur6PkVOXhL28U
4V1lk18/zDMHa1VOioFYTR03atkt/Y8I/1k8zo9//27sf8F3Wp5n2tKFmeAB8vwd7CE5v4ytwLfl
Myc3O2e4jWS8Fa7xJtx6/cQSiaS6ix/XzsyWTdtgiyjG3HgpEur/kKjzuhpDIG98KQP7u+6PGgTC
PZhOVD3JAB4uCaPvqLRw+YZ19egMx0LYI/EO3XcjreUboePw4FcSyefmNI1079Ogts7SJ7faHyLB
XouAJUGCBV2HTX7OmK79/VXQEIzfPlMsErbtBK6PF0shVv9sT0nqyClHkuH3bQiNJMa0oJtpOiBQ
1xofQx+7ca+T182ACIwnDW5faJz+by7E382Q3GBeYHs8fI4nbdf6zbPh06odsirN9pqoqm8oN3LL
x6BgfjLF4dUpi/lucJGEx845jasAEzsk+b+/Jtr48tdr4vOgA3vBFSMdLspfr0noxrM9V022d7ya
pMaUtIVhJSy5S+L8IMbpFhhiOTPn2cu5hrRdjCdjKl9rb3lEtpE9L46RPhuA+KE6/SjzFSybE4Ro
SMZh4+XoWXNS35jgEzGFhix0eVzl2H+NpfFH782SCO6BYMDA8zaLT4yiSNvvPpv4NVvTZy+lrgSv
s745ofXopuLl79+89bsrSFgsi9SujvBdnljtcf6TX8muhcMBVr35ThWDAbp0z6EuHYvipeXVAQd3
s/cWQqooaPSEXkTkXmW/zLMYL0PQgvaK0Y0xIAnufbAsmLMQhcG7uVlsufd9w/T471+y/7vVB4eo
FCbEEdd3uZl//7yKqknnYrXjPQu6OERLoLoLdXyQopZnyC4/ZTZvgGdm7/izluMCgMHLr9Jbs5tt
+gF+EOFs8iAVD7SuCNMFmSpn65ovRXYT/lptM8swX7si/2wtOWPOJbAuwsysLS8KzAKT7BNABjIt
oB0m28Yvl/uC2dm1JBwGV5hHS7lyjqEVrY/zBQdB8Zja8zmqfOKT8B9sZ2/aZsUYnvOGbCuDZJeO
pOxxINrZmxMCTQHWPOQs+TChxMJ53KNMncL+6JmYKijhj+jH5S6vleOwQ65sut1Tr/6e1bGJcOFi
XM01PVJKZYdKwYrJGzGo7mzyBSPnlzG2V/CHlSXdz3ZLjTAlJECEZXMjuGlPRlB2zCfHVe4g+uDq
1CknsuqXlLfM7HR+dKp1vjkGqZB//8na/7ogBGzQvoBIFLj897cFoWnEEDkh+ASkGjhWzRJrRW+e
wgU368yEDnu4Ud3qgGwvaCT6ZZFKDL5o7R/Y1zmGV2QwrY65l2ObPPdIL97ayrml3fx1sGh5YqyY
KVjIR69iaow6LpmSITQXLe28qF6bXxgnyApk5GTW13Zwv/4v7/B347W6d11hSm5gU7q+Nun96XFr
RDWsAtzJPg8lG465ev3OpDB/tMZvxK9vUmd074OG+nUKWmadad2QYrjLq6o/eVhmlEWwP9Ow40as
F4zD/Si+qeWeWW3JspXaL5pZsvbUYXkb2zt0Eh0RXrS//cR6cguxK+KxeA3GInvQOXDEAK0nd8nK
49QR/mhGhjiORf/69+9cG/D+usoG6sAEWkv9+y+whCrz6wQ2C4to7sWHOWQVTNKA1F5GgVgzk8fY
JE4nnMNhLy4l4q6npW8fSmsA0jd2NzuNi9sqihAdCtlFvN7gMjqOirSvcOQIhw5DH+xt2OL7doJv
kdqk6po+1L3FgswaNkXw0EULBB/rpff7b8vgGSffyBXdi1w7v0eyB4TTdURxUIrjrZD4V+owdNim
U+sk1UOQs7jBtXT2hYF5+t+8QrC4WNNYb13mOp78/SQojYnA+9EFxKkOc1E4Hvsqldc6yrITTKkn
5VZ+iCfnABMsYZ5svAarE14Lp693QVEE56EbfmRl/OrPQ3L1Q2J5TJIFdjroq55pfgRdfFeunnOb
Y+LmVhC5JKQyxgY1fNeTGDEOKXHxuWGfO3NoLshI9l5LjhD9RbIEonEHXVZS6FtQBHtoCQhWto3V
JE/gjI0jsRAMD9E+Xcwg2y7OnFz//grxlPz+/KhrhDTJ5mTqKC72bytEleVd1gpI1+biSCIkuBWG
aUnODRIR3F5DxemzIQy2UUGS+ktZyRfRVv4hCUqf5CMakS39c/1/kfop/aMpSr/Za5he1qy5T0G5
voyiq68OMM1L6N8LM+2eCEe7d6YmuLoqHmLo6k9enywX/VP6BGOM8utoG8OOY6HA9TCPm0F65qOe
msQEsh6dpcEPOlsOD2sGYgBlGskiuFdQufHhtoaLfY2Mk6P+X1MS2iLGUB57GMD0X8Rz70tcOFY/
Xvssyi5pMzEbtFkwi27PTYW2aIEnMjm0pMhuTe8ToupR86CTcBY/Pfm1PV+r6WvZTXVIuMhw70Pg
ekWSuDGxGx4DMUf11m69kHWxXq6GuSxXX9mVPl6oH/rXyCm+GoGDqG22SBZa13JrJIz9y8E7IlfC
Sqk/i8mqqnMbL9OlduYTwy8bV65wLw2tfwOJ6L1hEWzRYYzcxFlJ2EVh2I/jjLIJGHr/aitvcp5n
ryyXqG2nPnlrOqid9dz2zzEYeu7s+mklI/rOzZfPUe9Fr70bzAdcqOZpMhnG4SqPgHl5P2LHXr6C
efL/+dIyx6z2Nq2mbUxz75w5nLgdr08fRASbMTPFM0EA3wzOoojOthSHxWufTdauM0zS8tzeRjKQ
JZ9ct39pjMJ9CXAMcm7YO9WSvONJDwGsFss27AG8koRtvI1o2qcufl5mByNnR97GzPxvV48YELzp
JcE182Lgv37GN+45PQLQrLj0KoW2SaPkxv7nHYzesT95FAmF7JQVLN7Z2QShM4nTQxCAdiuacKdT
EjFbJVsapRDqJMD7YvJgAJthefC8WTD0MOKnhRQoWj8UOgaB3ltrYBVoZYlqD/oYpwQ5so2IXSvN
4kGMUfnA0GAHeCgAewzJ9JoT/tgPAc0Xc5NaU/fQyxzhs1pykBTLPUpI86q/NJNx1A8HCgcL1o8Z
w++dj20bFaTJvPUqRsYjLunQxqi2s6WM7xpneoI2K84loGf4l0Ohmt3XZGmSA42id7+sv0xBfhXB
0j/lZXmvy8gsB8Rviv5iNWZ7jZu82iKGQS4WDm9mPs7bKUzNG+HoK5MiePGOOc14nvp31mPUWnAP
6rDHzpc6xiGryHPV39XXD0QUCHpfJNydM8tqUSKVxsZzSE4bZU2PTwVrKx9QAUejmsmLqpRpQEAU
J4Fxqi/2vHqPccvEyS6iYB95lXNahNed1pBufRQX6Q8ShU5yXj+PCoKv2PsIu55iWcnTgrPr5OF4
PdjY7ZjrJfO1JXRuGxVdfNCTptIBHg1FHcZGbN0blb0eEvWjSaJlnDxIZLm2mToYjR3Uk4Sf8cDH
Krsy6uDH+ZlxmzDk0DOPoQOa8vtcxvNdsd7pvdY0hLwj4qV9Ag/HoIcTBzIVlBMhwL0kSn4V0kx2
w+wn5wT21XCmZbne6/igKmpxUJqTC1Y99vdihXFgusAt6+TkyHY8x+kAqkgtB0xwPksWXiTKBeZL
iYc+CCMFRu7G13xS0GD8ercleQAR45D1YH+lG4qta2WtLm3OcAkky4hG+5dluluYEN7HvWncNePN
yprq3oDLS3ImiAMosNPSPs1TVJ51oFHbEdoHmmcEhYccxayaHI3bFF26wg2fZuHiPilKtpfZR+/d
46fIs2NNy/hH6CMjn5PZeTbi9LgkdUJLseiuUaTywxzYkDMepVNdkIEk4/HVYjXOQiKN9BcQPNkG
3Kji9iUMp2qIAEXPHDYPFrIL15k9dQ5emInFcn6t8B7QXPRxRGZf87gUPzlO/XS8EOlGEIwnFvD2
1vXB0bfp1uvVA9FEdZfBatu6+YhRQLDc0XU+wsy2H9eG1q9+/moP55evElA/MoyYHhBn7BvZbu3k
yySS7kb3DSVlEN11BcI7jchtJfCncS4nFgYizStQWTvGqtGptOgdcA4X/HOYkjU+45GNZo9TU5nn
59kuuk9Ddkb3vkm7Nvnmh0WywzzzSLuFJr+tXmgULNfOYt4sq4Z4acPwLs20HIck2Eoirm9GwDSz
WlEsewZqJrMKfxr1m65OqkTAvGwQcQ9LYhJO5GDwisforu1B0i3Efu5zL90Psmj2doSLPDf5uyNB
iuYKGv20JqSRy4rosKmnF6GDYZl24XS0yT/tW2xr9qu+RLnt/MqS1sSSluawtL3DYkvjqu+fRIKq
Qw3aArnDOOS/MgI9cFc3z3a0uC+9o9ADJBHynNmTKnZgV5xrOEFpFYe3qcmynf4+nR8ecDls1sr6
1g5dvMkIOdiO/YSUs7RJYzWBX1qxODkw8TYSLDOZmKB5rJaQiiVcb3mOAY/u1qWNkgsDR3SSkvtD
4thxlvpiEUPHIAntYQsIqSXCmKNJDyuLZgjCuEspzxNGUMM5U9v3zV3dvnqDv60J9nahjdXyIZZ4
7+MfKxMDf3yN5+/xN8KUKr4jD0N7wN6Lu+d+oouPW2Vj+z/lk11+YY2iMYtoP9zUuMqGchaK2mHt
EgG+3Zm/jj5CTq+JlKU0fhALOuUgl6/SGqtd4iYq1x2+Q76wEaUJsGM3+tY16ZfMX//IWk4AZXSo
G/9ohqwtkbVcWZIvcbhjapeuxJk1mc0Qr47Xx2Xu7ttZTPsx7Imadup+65ZhDcUh9I5FzR4uPebn
PlOhC6y8CarHSk3MPn+emdofyiD9TCbifYP2/tguQILCcTm6XUQ/J0lRt/lLfOeMHKPbLCfSPlz7
I7zZKHfXB87Uj3lCN8KLlk9luNjHWaEmQyi5zGPrEB9TB+vJhAMQc8iv+8PM60lJx52K8ragdslq
QQpmZnfkeRp4zOdUvM9W8WZ05nsPc8RDPo/+cVPWEp97QIZissynBh/Fjk89oqEz1fcopQm3WOU1
pWm5JPEjC3K3IdTisJo5CtUOe+KCCqr3D1iiHyEF7+tuNF8lMga/8365crxNAjsa2lnR0P4Bnmim
LQSG9oke9lvRWStUy+QxcuenwFoaNI7zu1n3RAQHy49mxYiGtXc8WPA2TA/7lBEU93Yw8wktN3st
0a814jXr7WJLX7mGudgT9zNBzIvIBtyFvVtuZRLjXWfrQ2LISMs5dF36klbhK7qPN32jJEaNq6lL
623SC1gFTe1fAhkO2zoOt5HfYGKMjmaVPhp+dUpLQsyr8Lq6vwJ3eg1m76kF5YTvPjcbQFbYFRPr
wQK7Oxf/xdaZ7TauLNv2iwiwb14lqu/l3i9EuexizySTTHZff4Z8gLPuwwX2NsqyvWxJZGZGxJxj
Tqu5X9RQd+iDaYvGNsslDkFd9LzdJXlws9mOF952YrqZr+aOh1oOkcZQ8bJY5ncQKGPJEmWEpQy+
8nT+mofxJCZ1H3TzxTMz2srSedYNsFmR2hFPY5wA7gpwGdM2K1CstmR1wiH2vHenCzpoqACsnAZG
gtYpbdNgjVr2mSEReop205sGGBQp0zct11euUwdLFQCHhYGQz5fAvdjiH2imhV99ubmzT5W2b5Pk
c2wKagzTPgUmRDBVrzg5blOTMOzmZ6pzVPI32wkdzT7KYLpmKB008183HQbsS0GxsarqQHw7PP0i
v7sWG73fDZuxtT94uWIEXoiSIlRkpckY2Ulh6s7NSUWZtp1M/41WhrOSE3auoJh2KDmZNjwqqQIS
PmxRYgLFd0AjwTdAp/ev8UsbHd3gHOs7LGmhybCd0TbqclouxPeVJP1GGQsE53JuT4wu711eBq+x
Ae9TK8eXssu0Q9wEBjr/cvgwI8LXh3jSOVIg4m767krm0HNW591H3qNYTzXafogJyn0lrYdEdDzm
kv1TNTj2yVtUa4rZ29gyJCiDbmuW3qsDhb9UNgFL9kbR7Y0cIpAcbtYY7QIdVflO1HPoUJBbqH8k
ECDyOVZDwArZY6ldNzj+nibF00XnbBjowN5c10A30JnBararbJ3FDFXpmrQ+G5OZVM8cPDtG/LUe
RniO6Pouk4EXkR2i2oywEKH1EDXdOjkTfi/j/vH3uojgWLaEmkNLWTjdlly9Wyc7NphJlXuNF69y
g1eiYc7A+6xV7xTfGE4vetFtLZNoQMZGa8fbRoJsZVTCNDOY35IjhReBQGXmLByIuu9MmGtnphOp
kNAhV1EjY3KMH771bNQf+oADOHsxAre4pw0KECUhADAr8byLn9rfvQtvtlHbr6zSQiet/kRRt46j
MtvAJLZvWJU3beHqL4H+UGyRF2EEf4g/TEMf2kuJaoeZPoXowuEgQIzTJPd9rR80K5430Fx+GkXJ
TYKgcJ6rvIlOYJwKnnUF083E7orOL5NPXDBu6HMhexehTS72JzPYVZ1AzTgTqRj7FUmlpJcXLm3I
zLTlrYvmra5mLraYYjFxdW/d+S/GUK0M9MujwM9EoGpu1mrX9al/JNnexaeHCoxcgwfz0CK+FfO1
V2BhmSczv2h+eStgdnV1bq6FiFPcKUK7WUIeaTwmB7VysqPXEEes9TQMk1OrzHvW+5wLqudM4f7y
Tg8gsJ2gbGCNFsmCCCIyVcBRtXbYcQ1qrHF1rC/jGQ9HNj+SH5e5sfcZ4Xm4YfHgrzOQjZyhB2/R
GEWzjAWL9oSDeiUslW3NsepJLC95a9jWS01fO5lJtw4nZM9VuwoudPfJEMb124v0JfCgrUxFtcHY
N60Lw2q3gWkD8UzN/GD72bIl7/XTMLjmeWUZ3EQ+iFUef0hzbl4Sn9IAhiO1TRun02sFGWWnRfFP
CzB2oZOfEaIjUijS5lPssFyzAd0lfkMtf9P/9cM/w7+lrO3x+FVkMVi8bKnASzo4oBBZLcg+WYAk
Zy7yPOWsrgnE8fK1VH+Fhked3YDb00kKsA7VwsLxIJycMyD2qsrLDp2TQq8KHuT8vlnnli6AEYCq
8BDFHsZcreyoyF894ZgANVgTToUOtafoEfCPwJTmyfsDdRWzND2BrBnXUoaDfpqjUxa4BwsgMY7T
y4BSTFiEFLuiOFaZdXPGhE5pHa/7cJqIVH78Wf5ovSUTba83qwa5ETVQE1JaazeOAptKT5qDPnHq
H2ipYm7Dfo8j6LmycHL24/jtyvxL93sKi27cjiZHSB9EyJK5BJgRbseGp37O8veqdRe21Jc1rXby
rFDPsmQaKLkC+tm36SEIJ+5B9i9I2ZrsNau+s/Id347HiQA1YDkO6pppyWszd85yqmK1n3HuvPVD
dkJ5u1FdNJ4bNzOf8pphFfe83nH6Ys/P94gATn7mKspNlOitr5tvTdJdASa1ZnGo5nHh+vGnbOlr
dkHykiKNorwHLQEWQaTlwc0jtU0q7F6eR85zMs/btmWDiKxiBd1rh1fTLDtvbT9ACQAPGOfFodUF
7ImrkZxhTijlahhCdNMxqcUjqpXItQ5kPIb8Hd0mBQrdMEuKbw2KF4PDfdJ6eagnBq7YOCyIq9pX
U7MOzKpekVkhX9w0A/5TK+9bc//W3JX/fGE9UxVSGZtvPd4SuzzYNkXnko1zGOms7N1+J7IDxAl6
F/wF/Y+XrhF3RdU5NfajdXXLXQA4x3jqLEK5jSe9+BdDF9WMhcHRhW4EHpABuAk4gvXg5auh3hjj
OZPvQ3TtLdoq7Fwmrk1zo8GkL9bYOCzxTEYkxuShXBFlNY2rRyAQ0Dj2jVjfFkmJtwDbfm8t4/Yv
dlJyb9iq5Q+4Bv5C5u6XyX8HfwL65Y+JjFGtH1YqMDsd2pyDit+xlNM/DVZtATZywzbYvkYM+3xU
Ofhg3mhM4F9MYXqKj7R4Glhyi4XLyx0Y2mV2k9DDtBcELP66he17tJmyQLAr4/w5F8g3FTvkCrTg
svQr/712xlOV1vbK8EqXkPe4JYxoiWwL92DH+yWouOB7tISE6jSMMeMYRHT5D06ZDbK7NF8B6H9X
+iNa0BllOMdlvcjbdRRo4qfoHq9fUWJp8/NdlxTBjrOOHVqTPVxGKhXcU3g9tRXxvBNJI+Ny9INr
SyvKdY8PMWyPK4r8L7qTs/nV9DJbd3XH+Fza62Rw0mMZWNYeBoqzscbEvsyopkMBzGdQ6klGSPbT
NPBOIGwA6ULh2CUsOPAsInGPbHQetp2iOq39A4qWZqlN9clSxk4H388M8eAyHETDuqwUBgWlbyrR
r9CVsTu9jy7E8JKmNH0fa2X0aj2nwCOEgWR8olZ4rhneRMWb3lF50v+lL4xiNgxkGXrWruzxAaqF
hgUBZfnK7PUFP77g3t7mNmJCqLJNUjwSoGFMyDa7MesC6ddIfdsxM9p76irGbZFBxh6Pmdg1dx3N
68ya0G48he+Y/gEGUJQrDbU3Ijrulw43/2y/sK77aMZ7q6Caocw2mqPU6fEhUVk5VtqudVVQsNeU
72PhG/vKHnGB1/Do+4q8bAeudrPivcf/RjJ10O5Q2TLiZdJEWpk1+qvGqgRNAvaveKuIWQJLgyxe
hEQ27ofeOaXeuB3MJxFFm0TZmynSEGBSxmbEmLJrP15n5hFguE3Uo1x/tKcCtnj1eE+COmT4hY1S
pxcMFW5EEYkTtdyk9ANNHyto9VLiozXvhimXyDsWelCsestA1eqvu6ik4K82piTZzqJKwGtUK65P
EJEVOT0M1ZcjYvXYP0IDCRn/h5VB1BMD8rG60bNdmSkkTKjDzNBMEtVks2lqe89OhbcoWzLZpmF9
4n9p+ZlOTwLjb5QomFIzsYE6HQmU9ArIHsfKQzAxalL60uiHpeOhFYZX6A81ouZuyxbLlMLYDAJ2
SZIiuWVe6NZhbdBr2EbtJ/73RUtxxPCeu7QlAFxnjPzK2Z2dyN7UWX4s1WVURbzP00reyscHckTf
uugQMZ1Y51F1QNQJLr1SDftJF9Z+TJf0D62OAJIBsfDaK7OcbRxhtdeCzKBKg1HIgBWddLTXHdR/
ADw0xONZTeA1sLSKr5k8owIiXZEBC5BADC2dxkPMRejtgnbYYkfC4K6FIBPQ2X+3ZOkxCZr7OKwS
WriYpH3Kukdw38xBLIm8peVZa8U1ksQfVvqcI1iRib200HWU1bxwqjIUlHA221uH1F9HhYUTahW4
1qoBZKi6S5J8tNXdCdIVlfuy8sawdJ8fypWMNBQW62VtFsxFnUVbfrEope6V68DbuTHm2gElt5Nq
JAlruD4tyYw+mSHUl/KU8EeeHls9WRXIww3zrzbwCHkUsKtHoAldxrLWeFqwmNwShKJQ7cGsC9ZO
PivUbDBl6P32LJzBecBCMHYSOMGvI8fDdQPGAt5C7z9yi+FpZmDDQddp7mJyiPqikacyT71wmIuY
KoztY/SskzvF8Q/TqSsRDxxgi+kQRcqJFs0IaEMIjEpwWKBU9N4Tnr8zd/2mbjZWijBJKuzS1bm3
9GMlk71P70y16VHQohznjha0T8e5z58jSTEjRviYZWNSSXl4aghjri9t075gpk1uZivRsNrTWU3q
3TOEAZfgGZcFAXT6k3xzVHUhUu4AvObsxd0h0r4hi64tnD+BZ2yY5h40FeG0/WulVHtoGWaAKVaO
mh/gIJS8dTUY67iDXdKNR7r9rDdPMnNXlcKszbmMHhUTnMvUfMfA4wzzrsX5jkgeTAQ3raGtKVhS
x2hPFbMauQKi/kYvhtpgV2orAPnE3NT0wsVC/dHzDTUrx1EsuoEaN2qeTXDpYOnG9NJG0WujGNNb
FDNAP1vIG2gcD7QF9o1dv/uwtnZ2X6JpKImiNh+EQE4It1SJrxIv76ovYnFxe6O6lF4jLpldxivf
NvLw97Fa2CPqSZgwzljtkCPZ+zbq0jPYqjBmfHoYMYLpHOnaazDN2DM1W15bwXSWsKANW1vxJpok
XrhdUN/bRqmt69gcBb79xvdRtLfGKkj4Oa3F/Ndk8jNhYHDpGS68muJajJ77wi8tD21dXIXP3eb2
bXoJPNhUad0eyC20T1zDCiTMufLnGvKUqK5KYOcqwDzHtlm8+FPAUSh/iWk1HGZVtY/CGQh52aXY
KDy1smZj7UDMfx+F/wLLPE3cXZyYHz0t+xMZ4YK2TmScIohN5EYcfCchNtdstXtRgo0y4oLubIDI
ISG5N2SM6x4qv/g3/IafmOQJ/v6rm2djo3Tt6l6NFCWMZO+3G0jwqm/GsHBdCiS0VYr4Zid36Jw6
Nu3Li9Kz+mTT/sb1OpLsiebe7U1whSeHblmzQUCtV2uqugbYXpVVHMFTh0Lv8UGbk01kYD+1M8CS
8LWqY6Kr6kgLloLctdaTwJ+OQzTZEnCYY7Jou5vuadfOKow3ze7AM2sA0/TyrjTI2lEOOcGeZwxT
CT7eXAUpMq/sT+JZHYNNMERuRY88LmOdthBBhrZ7TGoktlqHzIs5C3XvSJilhzkcRQoHL2yM/sw7
UftLO4KsUw/dVh/ra0a+CqSmpIUiZs7vnjoXWsczls8DdeppzB0yz9R8qZtKHOc8eOEGH0/YOXA4
p2+1Ud5clYqFm/hq21qUo43/ILq2urvkfkYsrsTOqg1Oj8pFKEh2jo3D8vE6AayOMoFMkoGQnfr5
21w0156om/5j6LqfpJ5z6PRxEDZ1PJ3g5upQ2rT86D9aO6Nrv5LgTsrQ4Jxiwzu4w/QnpT3EqRGb
iEtI5941m28STAEDakW18NORht9DZd9la6lMYF6VFXV79BCIepM1uGR3BTDp35BF7gokzEFA3eJ0
ChNNDAZdojQq97//+u+DlXrEfguIEi4nmTTyGliu296BgMZBCHBFhWUKSzxSIC+4cR+Q0erGEZSI
8cvU8/Ks5TZGiZ50vtFWlA+zXeDnkdpbbFK5a93WkcG89SUDIzp0FyDsDw+Gz4r84M1ZHKwSzX0t
/C0FYvtsRPorvSJzBerV4n0OjDOBDZtCR/48R3Z29WazOyP5XNhMCa6T/IoTDN1Kef0WXshdFOin
IFEwUCn0ev/7L9cAmk2aRbT4FYw0rpWFRKtAM7YH8JvpvCsGQCjtZPgvgz62yx1K4DVKjo2DiKmM
T3YtEKK5oPcxA06fotgNGcLq11oj0RNgq1asBG9kS8vIZbPPRjMUHUld3BkwgzN1E2NqsWd7CYHN
TvxeMwuw/VF+sh5O65PRxMPOK5LdHHQ1ls13BhjkTlrPnlEFa0s27oneJH4Q/1Dy7I9uD54T27JY
9QTfUL+pbp1jcj6iMophQgXzSpo+aMIAv5pX9HvTt368AUA324vESa+xmvB6+kILGNBbZOnl+ash
W/swVaDS67S8lVEA2Jt1i5pbRG90kEXi168BLYVD/ohVI9HIh2Fv1veyCMrnUiqxoLcKQsuAUWC0
7ped+cyTsFcEgZh3MF7m3kkPY+lba99E+BHPlyE2Hy2+l8EwPuOtYWJ2ohO1LBveUtqP7q6f6vm1
EfEaFtIySo1bqSfqHCedecJ7hBm7CuRratR3O9Zvpj0WIRygeVsME4IoCxnOWFOEFO1A3zt18dPo
3vQUDIZ5fpw707jc8x5esygtPlhaNyrq6UIG2K0SkVBVTBAHu2gNNW3Z0IvT8Q+KxhPngq7Hqg90
uZxp0NIIfDzIb3d2QW9dutbBXl38nfrkXDDsMyUY298f/v3Q6igk2oqMLyRkcYp7+m8ly9eq46al
O7RsopWRxO/ART5rD6ZBmUECKBaRBaZZIS1Y2Ry0em/I1zOgPmVV3qpWGuDayEHs0DdvU+y/jAX6
YGcg+pxdHBS4F4jQRNZEWPSiMCOirxIGdyDLOf8TEChJ6xjPSdkAcS/in6mIQsATS6eOnkxOg8Is
NlI18aZ3LwNTNX6Usr4zk/2YxT9aI7dQbnEM0zOIM7GcC+63KK03itk/HjzHQTA7azT/3CqCvR7N
Es2TZTC9pHmXGDrQQhvSuI0RJ9SAmjSOx4gvOJG6PKzboCYEOf+LKuxSSkN/sThw1K3kCQt5SzmP
SwexgNQ3NejF0K3B5Hgj+BWwYbb7qKd0utCN8+AaIjJCm2xnAIlEpa2o+3EMimUdZ0unkzEeQUQj
ubhZaeUsqZ7EQqPPWwSoEWovg5P8iCYa1pgColp71QUGxrnsW46KhCDmAYN4u6ZJAnwkxQpJh4Oc
hlcrK+tlNicQBr310DMyKspzGXjXukrNZ7YchrIqYiqZyqPrIG7pM8Fi01bvzMkMZuOM+1B3rWvi
xkPHpAJAUbUlRzi61L36GKnCrcL6R0aqfQv0eTX2lgolKGPfWzVTqa0lsYmvsoHhKJmaaLyNM7N3
ShwBJdzgLYiN9whw0+j+tZkPuNa7CtptUeHLsuyFOeEEs69e/pxQyybFSbfedJobcc9NyiA8az26
5gzEyScbYSbsHYYXMkp/OsH7opNxid60PHR6Fp/zG4G87iLFtc8J4lOVX+k4A/jj/nSj5JBdiNjK
HmAZ98pCcAkKv3iJq36fDX6yNKuUsp7JD8hJT2yCRjtOD3AL2d0zHUe8mkNrUkWoiFwM4XoLSWbJ
G5LUgKVqdrBuUjwLBz2WrOtqN2iZBs8rv9Ky9vqfqp0/aPEs6Tjyg2RBMN60aepEJPgSVEjpdS2b
e+WWYVl/TeUUkne2jjPee5MvVHTJXkmIgFr41+PFSHJM0fp9cgIgSL+V4FzZSC4+25gmPuy6RYTI
dWRWURBc2zOYypHBOewCC9NG73dPagIkpMbBuCYem3EjKxVupAqGVaPtBChDM79iAggV16Eqlh09
BI8bCaSeQVHZuatGngN49kL8aX0LfqS7rOaYipBEZ3tnFZjxUvDNV5mNwanceDabTpDE+R/JNeXH
4z0dk/KE6AsBCHTUMCfP/k8c+bve9YMXxNlqN+dAdrPOC0so4Z+GrxadjV4icfJtTR5GmtgLjWok
Qb9e9uD26OjEOYPOa5S/gTXr71qz8eP9I8i+Ivvbci9MDvrpVRbes51FVihL1L2No+M3FOfMKuxF
M4R4gT8Q+O2a+F+F9E0CAWsyGsYGKZUrbfqemVSLdDGUTOjo9fYp2nI2zVJGaxHVdmiCyYYq23XA
IzPUiXHnbbpy1Jaz27R3LXqGMVTdTJq+J62rmapm2To9EG8+cUPBZFX6U6enL71VFbTIYBn2c99+
2bMdatJi2kDMVH2NUSEs8GxnO+XCvO7wktEySkdgPf5Pgvj4WoNduZiPhIffx9MEg8nA7BoSyJM2
NKf+MQjFCrT0Sn346NDMbLKGRIffT7n596hG1bPRu9ZRWiSJ/j4+uahIVMuCb9QBwJV4upZRj+ra
ZyRByioS0dy65cl4e+i5e7gXB0w1+c0ZCLVUWtZ/MuIAbKwm+sDyLIOcIUfNSP+VOhmO2Q5PE3KV
LOyYvIjRYmMh1MIt1rlRhah9XAiWsB4zL1no2D1Qvy/9+HlyOaHF78H0Skw3iFp4KSzA/F8aVIFc
PuOjWseXg47CJnmPt4RE2aPjnQwGxeDEl8bAjCZ7Q3yw1P1y9QD9Nwz3vXpYOYKTIQxqhTwrOEom
chrjYoMSpO9oTZCNWQ2YyYJwlCNRwcj3GgCCK8/5jlrwYYq5GSDqrp4gVdKAYUgW0xTSkpRe3JW8
WMsawy7/fHTgcZquYoSoxMLpAyo9GknYMJbeMC/Tn8kl5bjUlqS+L1rFcKIo1k2qh7NzSaoY0j53
B9Z9pzp13hdCLVzy8Z7E8dDjmw6SI4YkAqF7Z5XMjDOz/UWrvTr0vXyOW1AC2Fkx4zNtUPLJAtRg
03Jo8efn7T+wKYusee/EH0UKREz3VwxHo83QYfqL1r0gUFoDA17O7DKR4pVk7ADpexmZPgCW/90C
S2IqDG6nNqqJMUWA2m0s6nbUrlxxWahY5B/zRraJ0GEwR0UatpbDL3pGwVIxv89bRQceQbpx09D5
d90HnV1G1oJm244bYfkIa7fG9NGEX9hNGo7O3SbgUNlvjosTa6d5D+h/CXgNXUn85LnPMQS+Qacj
0jzxShJ4KxZGDRcQ5vTcMsLxuepZNXXQ97X9id6ct1AtMP8upnkl4CUwOJ3yfc+1bUC+FyQZIkAY
Guxg+t221tHDl8+TzDNAh/yxgqOcm/+LOjcU2oDzg05Ky5wk+E546tpIy+VxPzGoG/649qcV/y0k
oQ1ktb6ojjGrdvaLnUWQSPt7TPjnUVvz32ldfIUWklR5RTG/cOs/TbV3/GJtoDjiMLrQ9BleQcFS
9pXpDSAhXs36W7ZFiCRjIZAfaMZPbT3olH44Ji+9BmxixlnNG5CUeOqR+nD2WPhYldpkRHaCUSn4
itx336+XHb/FltZatqsZ6LdbcMWnA0qyH2n8y0dGGE4J6ERwEjdXOn0fDjmbLILGg+mJ6rsHsT5b
2tLjN/BHpsQhT2Sj4JBdpBawFWJ3Av8+uaClFAM8gUK3GTKa8AxUwCl5a5gACeyJpFw7VXCu9K59
MQ30JMrDzealYPuj+pUprYUYnhCYEmV201MMmT/mHOxmxi7PuAyG5zmFw9oMO3Tw44s5m9aqpMuw
MZokeItG4zPiMrymypbPRNmtlJN9+cR0XDXCavfwzeiXuOokbXtLloC2YzE+d0mQ3/U8txnXtge9
GfN71pT6LYA+HEzNpnMjOrodsCjkToSXkBvmbYYhze6ICdM7gsWdGT/A+kXVrBp7Tu71DDpa05ON
kYrk/vuh5wTmdsww4rzVT26b1gfTBf+gG2PwbMiZrYpN+YcDMGdMN/oqhr5Ycu9xCtVHtTVo/Gyd
0fSviQ9ENE+74auN+Y7ebdbpsJVCGHungiDRYUz2iK1hWObgFiBs5ETmB41rZicyTZ2XJh0vWQ6i
uXOzy6C4UJnSF5t40AGn/9+HWo+QGSdrzH/N/z78+8h/32DHrNeiIm7qvy+wt6N2oTFOR9iyT8Pj
wzwW23io5/3vQxkYBK6cxxcANdDXNfP3329Tc/Xo6f+NBikYZMb6yfKcAZRs5L+PU1Nt08EEnfv4
QjM3+kmk1VeTRM1SGkOJ9A0IAUpeOFTkW7m2J9eGk0C4ULBSa+tvOsb5wXDodZGwRtPJgApRSjf7
gOrlhES/EnzM/GbhVX39AaOi5DYz9ZRFu2uhESX9P/6ED6fRvLfq0o8/ZR39xH0CEFSl9ra4aNM8
X42q/Wd7bfcBb3OD2AF7WGWmHya7/yDl3SZBW0x1tBqnoSFNSOPlneizm82ttKL7YCOtpZ/W7jON
JkUPIPaSu7Q9Xc3YkGrCySky7D+t22K1MzSgI3Sc5ywQW73S8g2SwOHdDIbQqcS+BRz0mvU1g5e6
vaAq9zaNNjPHQWGiB3nzJ9PtVaInnBDH1jrlGg4lIFDXKoauRbihQyu12yai/Rlb1d9xV5JvniAY
ittsPj4wYcckpqO+aMeerJ+tbw53rSxp+/voACBQL+LGFfsBGhJznyCt9z1uEcgX89bQrKVUdc58
uCGtRlJf8Z3Z7K2w8CRbaBzpwjbp0M+OZp1dbwXg5gvOUeFYJ1v12taoI3vT1S1hQY8PWKboaJgN
aFgku7/toN8PWpTSnfHnI71SrFSRQ5Iu2ghnG3VYvc1H2whPV0d8DIxSSLK6g/6fztLvDzsFXRDS
pI9zULBW//63ioJf1HtGzeCH7xPJjOyzyjRA6qBNEPl6a6RhPqtGCoOdpnGYnzyYK1dUxVxsAr5F
nGsHW0jj5hk2UjbKW6/rrwKfRNiWnfHgipOPU6NZMMjBkbx2Zk8GlZ0Q8Nb1/yqXwbjsvJPmpLc8
84q1b6DJTkdRPpMfxGY/V//ix2e/D8XdPeg29Aytu5kW47Ob1T+CUfKxHYAEDWUzbjHGpCHesQqU
XWI9S+iOm6CD9PP7qUviyV56jHh/P025Li9TYBzq2sE4VGPMTuioPvlynUifPX6Qr13Vk5bi0Pz3
07n8mAzY944gtcTwu4PTtvKS4dJf6vVw1ipUihP1ZueVKA9TDzXL5L1BmdYwpiyKnub1pFp0ZqO3
Rp+pUa/q3snqzY7Rol1e3SqDymsO9j0xen/ZId5+UQHAessf+vcW+gsIajX/cck1wLc9sCHFP+Cd
QsI/aDiJwjp5dhtMHKVwQ0m363d+b57BuVun369iyUMY0SuuPMIo0DkXMgv/n5/7/efvD3NhX+1m
qHa/D/334fe/pXmWtkfIvP7//mhvBOUK4A7spv/7xb/fKM3pUsdFshGglXzP/iTeeY6XLiSU1QC8
po0ZRjWmDm2CF4/B/dBcHhKvy9zaZ8natf/9THhAovvI1LbMIIwD4LBbnATuFRhM6s3OjZCzYuvU
tAUSS1p3V/mM5psp26rOuVfRWHzCvzfChpVsIS0iBWcxl7feGE66U/3MRRCcE/jcyLi4/THvflNJ
tnvwwoTdz127aOrcWtfBZ2uT3qXUyR0Tktlios9mG4UG6zka3Kb4K20O9Y5ubjxzPitOgHujo/FW
G622DnJQVAZtVs007dB4NDVocg6bObERPsEjNHrwepYe/XWz/KEK6Jpj26QEAM11v5JY9fbA72qW
eBISHVo9a1/hpXdj6x0tpQaJ2Dui0f1b5060wSLi457rXsyooF/YAxYKOBlakQoRYZk73+i6Q5rI
emvK5hTlUl7Sh0Vcnwm7ExIP7CRp8ZO4fRltUZ8EuZURsrANCPw1VqEWsbqJagekZMcSvfaC+lh6
9WZmcvrhW+gYrTxLdnCrolr2R5wG9tF+ZJkgq0JVYo9sNml7jmUZcJbIrtmD66965Pm1iC0KjVhy
2HHKUwSNRIgoRbT4UCQMXRYmLbk7noe2lQ1MQ/qTjKw3JJkTgEhgSsfhV/p/rRF9iOPS/GasvUdI
RVg3Z+7WQwOfBodiRjRawSFNGvE1uRowXUsbgDK3YlsV3q7vKTKqokGUGj81KCMA/AT/zMp6Ruhb
rSsyFRbIxBYV/o+krPsdETmbTJvibeM0xr6FyB2ZUX9MlF6cHVwJTceb1UnJ8dhKN6lBlAP8HobJ
nREqC7CYwEbCNqNPx7ZiZ8w0ou9+P3XHiDbA4wud13Hg/+9zrLp6ODyZZTaHiT47K93uX4YAORIn
rQd9G62O1md/ms6E4Nv1RL/FtRMSkRCEJVLBEe71qZ6wS8phsC+msleB19I+xJ03Qp++jZTYZ4Nk
hqm+9QF5hxbtKdqh2kGfibDk0GaSxRfTdWedf67APSALwmqVJflAQsD8NXZ6vxE948LRlTgDH0xS
4AcFUr5xXWhOftU1+admmL+zjX9IoptjXgfdycRBqPxk2jfQ0Y4ljYsdyjSsstWzaROIbI2MvNoC
28GgcopaoS5zYG3sttSP2aC/N4/90rOScxlz6q/kZ1Szf40auoOht8WhoiaGhEaHIr0UdvKk90Gx
HdKY2WyVbUe3wbM+ywtYBs3j+UgGA/y5FNa2g2fFHZ7seGUSKXOvI4KHOApoyDzVlhzG/CJHRnAW
i9U6J7wuhhm9SrSWktnH9NK0pJmoxpuOmcuOv2AksiXxRzsHc7rtWwuxcdS9ppxGF1OA6sBli1vE
VNMFky92Ankg7Z2jduE82NV0lIamXCFf1ihXh062h4+myI0lWR0cAOsKdFaUjRwvac66I6anETuK
pIvudR7RBaV+Qh4vmL4bufphhl4yKZrjVFtVsUkfcNY6jAz2N6C9Ys/0ZJ3kNnoxtD9CIeTyC9JE
p4LgIzMWDWk+7YsfKVxwMOgUUitEJPRSU0UCqnuPGstf5BwQH3WqQFOWLMmdQx8HvXQ5doGxnlEe
q4ak1fHBJ0ZpFawqI0dvRFXyP1yd2XKjSrRtv4iIpIdX9b3kvlwvRLka+jaBBL7+DPA5sW/cF4Xt
ctmyBJm51ppzzJDmjNAx1fvEf63r2qZunkgPI4HU8ovwiMDnmrmCiyoHNZuZoDVi2a5Z1buPXqmt
XrOKR+5LPhrHIWBZx/l4bH8N/SiucjSfOfEWHxkaGthesr4tnxb6D7f0+ptMCMqICHnMiLPMB799
iuLRvqYOIq3JfO1LZb+rxqHzEpfa3i+ME1M2unE4MzcxwBUDp+SaYPlPBER4q73xh5n49F513d0Y
Pe+4iNTOcN+8arJXUZNda6/jhp45hVoD4XF2xbaI5CrFxSwSv6ViFpc8LMZta3BzMsOlRR9L2HQR
JGw9zx8k65BBOXjvhaLAZtBqbRWtgjwihIp22rrjSrepBcmVHGgjmt0eQw/Oy8h5TUM3p+mgvkhA
e7M7woy94hfZHYzTac6u0BCus7iRyLZhZog05NqJgj9mnpUHa55GZ94LEBMy0CdCjruRsBwcy2MT
0FEBM+kWtyH2uvPQkz/qk9ul/apZAi9FZRvrCaYTLDhFYBHhKj1wfkeazoOowK2XYLBKLLogvaLx
MrS6sWFhGHRJvpy46biQSrqlbpLiNff8I9b9u4r1bK+a6EV3pq840hHD+gA/0C0liTEeuJ8PRHUO
R3Rsz3rzJ+EQcQQoka/qhnZYblGjqwFR0xAZcC/wP5a1TghS54HeYXQxcg3R4xv0raRjcdcb7wOT
vHdiRxlOUpveND9EhovpuMNSP9l+j5d1vOl1jgdTFGinG/EjUlMK7vGnlY/mBgxhIcpPp/Ddc5SM
r0ZD02C06BfFtW6fy6r7ZxnF9DChKGXk/elpo05p3lY7q2FGUCELOfRdysHCnbh3fPNqjLH7RAbz
1dCCc5nX05E+gPtIk9p7VPXwz4vr4BjPny1fnzAD58glGmB1rp9kSLNZmDNinZs2+d+Hav7Iwd1G
6FRApzgpFYuqqJADzQ9JFP7vw/K15VMHcNTR0DMG0UN+komYA68B/eW+fNVivdsORvbLrzLvyaQ8
8R0nu7caigpTjoT7Gt3G66v+nOreOqTwo62u9EOd8mYEzhAfuLNF4tzSSGRnI0c8ymCFD3MYs3gb
ygip/OwKiQFLBDaScOJvUV4rJrp2VOfXsrPwQBm8yAXL78kJw+digPuSk+Jzblw6ZVIlA6cOTV7L
VpfX5SPSIdhbWy5Fz2x/YDxIPlj3D6Zw8Von9HOQDZQbVdvJu85dY3E/mQx//+Y8fw4BwVeP76Yd
zpPnjuc8AfUz+iejsEhPzHqJ3Hb+Oobj6fs7BDFoJ5FQUcw7DCr79O7o5HUjxKIjm93/+3Lp14/M
9uTp//u6IWnm1hqEi+V/j4ObXTVmLlbaGR/WLNpMGqJN83nMSXds+bIzI9sDM2x2EHidta4BmaHi
E6flwdciXBpQQenA8p7SKFgely+ncsaz1ik9xRkg+d8D4YsJvTv2pNz3C7HqYYHMYRR9emwmwpbn
7w7snLdOFoDbGv0C0ZJVd37hvawLz3mtbZYvLQ+JXZv7KkUhhrnFIs7Kk4eKjTaic55A18wGn7pA
q/Zl4SDfQAqC8tR6y5NKu3QkaiBI1J0fjkqD9WhO4XmkT/Wj/cKli4fWZ1gJ3QXio3zn9Cl3uhZ8
GWmvzghhynUR6uOHZ7kDYyDf2Vfzp5PDuABnrHsLAI68K+xCYzEiQ1bmdfQQpH5/F2Y5tFXMeKru
QbRbyuS2nhDTm2xUFUYsU424gGorOoIYQl9TtuseJi0xMUEGSTrU33CgcjDnUG1RIYScq+5pwvnO
R9P9KdGRrAcnx2/Uu/Zb5IS75esTfZ697ztIy/GPfeolmGEGNq9u+SFwW128uPl/H9oWUkIc2eg5
EiBjy7/qo/i/bwEflG1yk3gSg2KJUpn/vPyYpizuVovFoUUd2bWgkQGleg8zsLFku0S/ppwvL3lB
KG86S8UDCPuk/Y5Pan4I6P+hpE93vWNPqNhbmwhAfCOuI58cm3m+0P2jEsWz783uoqnvVmU7lNus
9umV027b2EB1eTet/ncoP+K6C34l+XAHWnvvargykxYgk8yA3ucf0mnK81gG4hyOOjJST1RPNELo
F9soNpIBo4HmoyNZHihimr2n4VjyupE3eH74719LVM1iShQ28v/7D98fdVG/iQIWsf/+AW5af/Oz
jVvE0TPLQPQMi/rZ1lx16ebP6HY0jzaDsj1/tnxXIti1W2RRtFz6DytFtpT13Qv4UCI3NcwVjj7W
W7/zU1wKRNIkOBhh+1Y1cdndbhEQLQ+0viS+0GFYa5Urjsy11yBSZZm3d9O237y6TK52zOnJTYjN
yDoYCZNvX/ir8+2gG+3eyTi/es0s86cLofV9sY16IzsQV0HMbBMdiwTtEMg/uKkuk5/J97i8VWIz
VCfISjVTvmoVyqYsThhh+/07YPRZw/jQfAJDFQh+I+PWRUzqXvvkMWh/KSzFHpVGtvZT9ZW15s+G
fsNOmzRGwogyAN0VztlHcmInXAPtSD2qR3e/SL2Tklgha8RL3tBiCIaOcA1leMjCzDtZKXdZJYqn
hIMZKkwO7AxUSW3GSKeBlCgdIPZpM8zDsA4LtsVGlxqkTjUzVstquRxyRTfDo35eQRaIT7h6P80I
bAsF/d6Dt4aZjb5q1f5lyp8erPiepj22DUr0be1B0I14c9eekPYmpSl3Cf2PUDniEHGecOaShP7J
L1BkIQQLM9xEeWRw0dhbA8Dwcw/FmVIi/RPLsH/1GBklTtRg5scwJ8bWuFh4w84Fligj8sZDOX7V
bnIko645Jf1LTRjY2TGwgLW6y/E5I2eU7AZPECYWkWTWS/jJZeXRWvMTcdKT/MWlJoZAW6gD9ZvS
7Xcqm5zKuM8BJpflvyGSjPInnSFK3X4ISt3YIxumBdGzbvuhQ20QMJA1C+tUzopn7PJn03RpbhRg
I9RgZWc9RGHQgRRkA5qnD4hYTjBO12qoT660vf3YsWqGKmr3kP19fvUzi0O9D0t2d03v7LfSkscu
rL+A0JSrrMrIK+L0yzxJ47BmpL9bwjop7LHBOwphW5q8pI5hnAwVowBjhURYhwltHHE0yCnckWcB
t8i0Sc92/R3ECb5rBkDnLOgls4m9siDmkchE0nh8GDNkWK0ZnEfH6Q8dBkOOUcMPtBsps3BT7Cpd
4T8kkom+F2kZ0yyMrokw4zhI7U0sK/t+sq8glVxLYQGuwAKS0NEY0Tvu7JGuE0GF7h1wHnQUV0+2
QvfwrHKAW6MPsm8ywh/TQcnZ4pxrHpbpIFrFzr6zAWPhkuVp4nSxbqNiGoU2b9UaQboLVHGaOJmL
OdKymne0xKUbVxRgStuu26JIrNc8l/pgquxCiZet+15ou35kuBpD9ZKcTegSQXH2dpFkR7KNokCX
GjxBerRBNtRvUzfipDImi5cVxezY0vp0r7lTiIcc068mU2RySvQhBXJV7rV9OmQg7TI8Z1RCByJt
ZsS+E25pjtkbmhzGzU2pzWyX0YaGG02r7Omipb7aFx3nGhP9oJbADaGRhX6wzby11rTjTTIRT9xJ
Y0Hw/QPl12FSAULZSKJ2pAv+GD0ksI3RlvuOUOMHG8NL5TBZprwIaD8mM6ATEX5qmJvBMsECCe1q
g4e8+D2lQKxwH6O8fGijR1xKruerTmflQeoDO4iJM9qNp6GUv63a/yzbSW2rt1xHHG/jAFk5MCIs
/zWqcP+lqe9dk6L9KAvoMG4U51dg479UbPywZFruDYwT14nFVadGenbV7FWSKNaKpqDIyzL/TLck
PyYiu9S2BPMlwj0740pyBv4kreYnbqM3Stj4as0PJWdti0ShtW7TSzMNkC4TTYumGm1MURia4OXs
jDxqj1GP28ROT7BhGOwXwPyF4idCkjxYGRbdUoT53YI8IFrhn/zQvYWpIol4dP/YtfibJH7IbC9e
2376odl1+fAUbI8oGggA+xg8FEetAQeJDv6zHx6wYFYnTpJU9h5pWi7i64OsaYPJUitRt04PprG/
dRhBNIXEhbAlYzUKvCfVFD6i0cBu5kieeSfpRwRSI4rpa3AvbaTXt9CR+ItlcPPVZ6/XSEw1tFwB
dUpTJDD5kGOT8IH94cMldRVZNYGNjomYqgwlTkfyoTTfNMiTyPVD3no/7Wl0TtV4KPRySTRmnE9L
17LtfpvMJKGyfk0JFDxjyO0lsjAlzlOPaKab9SU6OdA1HBfeT7wKQqPnILleBUyZAxG2m9ph5hcy
91o1FmFOTCOvkIMHShcioFsfW3ARNQrLMq3nmXkRZxzZg4ZBZZ4XJxz9/qkyOQgLcphppt4Cht8W
d/ytwkOlF5ehDozjaCMIKcKIIBNlGWen/x3lZnWthSRxQqp0Y7GZbbAvGcR1uNcoRNndBpFBgjus
liKqt1PHnMsTxUfgwFdvxvGzU5KOTITvtQfEg0OqQrcP5s3tUpQIWfwHPRO5hxy92SDSikn8mG8F
1SlNqmSY8QTRyh7bfSUduNFe9K81jHbOdipxnOAKjjR4eqlHUtIY/8vDxNtV4fCTykAe55630jNz
4zgd46lMeyqxRu27FsdT3/skRAF12kg9fmpt8dPC4Id4rHrNsIdflCLoODF+x2L4BS9jr5UIfcEk
GpsGPzsK62M2uopMjb6i6KZb4bpb+BrlUWb0RHXU59si0sHATwR+aETiracCXV818Df5aFYZO2q/
NC0yD1rs2B+VcF8qO8HLUmqAMyDpHy3hTPt+nm23KJt2eegFd910sTdLl8PgqI8H2U7vVZM+dKTB
fWgR/adS1vm23UGwAQtboeqgA824n6bupq1I5+mTTUyy54CB6alu5YujlDoeqLABNqj01c90UGEu
7zc7wh5oVLpF2iBE/7vOkP+HdLEpnl6JIA+ts5tJmH36Fu6de7M17w/hCWSwtsAU61pp61R470GN
BiCuNJc+S7ZRNFme+0J46zL6TEfV3wbc0LTnpjWuEv3M6c7boUcD2G/RqjKaV4EZCLbKiGtxfOh5
0uxcRe5Tjk3SGz78Iqk3eaozfgId4jL+WTXG9EuFIak38mNKkMU5aQrlouR16+2fIw6lnUz8Zm0p
Ym5kagD0UeZ2irrniTEdAzanW49yHsgq01zZfv2PqIRqpTvV36pkGRAt8uLmF8kQ1Qq5u9wZlUfa
o8dlmFjtRSuTfmU6xF+kceQezWYndfNepA6FrVRfSBKnbctJ0Ey76BIk3tEYNA56uYeVS+MguDxY
oZs9fDKnK2NyTk1Dw7aq3kvCkmFtaGurTIadJ429ETOlSXGZbTpDQ1VaxofAZlkmtJthRtJjZ7Df
YyX5YziAoS4uSbL+Sx5Tdx1MjUOo4BnaBEAmSFpJAkeIQxrFOWOiAvUIZu7E4p39sVSwLyudY1RU
/LJ64xenEOLOMKgzGivUuS+ZzXTxp62m/t5QYQjXCneWZsmz38UXIPo64jhOVH2oABaXNzUO0S5t
7P6VFieT4nDcuTbRBgVEjHeR2eiOZffPSLp0k1vXoqn7q6ahtqde6FYoWUdnIohiPmKiokqwKABm
RSqy0bPcQ41i/07YHuiPwfDxeO3MmraPPjiHyaig0SQFDLGWVGtQjEhBx40IJfEQNfJP8teiXdHw
ioSU5LhsNwEBCye/1p8bPzK2DOQPqg6D7ezLbcxEuwYu2zsQNOZYDK6c+MvPdQKGKLFXLtFJMVBN
bFKSMoElfuV69Qt7ARzFiVKNUfmLHliQiMnco6vIXJ9bvqSWQqNKKUqq6toDMleAtZGljtlTkiyi
N/2BgpHhATEPEUB0ZAgcaqUa4Uk7/kdlEBBSalMG4cs8Rh3GCoQ/w2aMvoJYTRunrd2NrynMau3Y
PivD97bu2O/93HC2KFO7a+2TaxsCDXOLlvn+/MBY86djZPZeEZDEWgMZOBXiJS2RhkcTi1UKJq7U
vJrvlKy1sklxHdDfTweCdhsb9h5mD3yzM2rX8ogQqdzK29smXr3OfSZ6QLwsYDTZW/i+U5vJrRUW
u4hz1N5ROvq7ka63FaV/HBjDe9dXxzJk4pvNquZSWfpJufXzmJnjZsEsGiQtbPpamTsLVXlqOuue
fHJQo058zQusP2OvQ45A6d35Ktk4yaDd3YwdkpCw7D2sfw/6YL+EnoRKFACvA64Il8nk7I5tgNzp
3HQ2sfC9pzCjEdLPsQM6de6+dZH1GUreDRvjTh/trRK+nlMwpBnsKL+DZsdJbKJoSRiRRLKIHuac
WRP3956X/aSozWfR2UK4dFuC50zMK3fI2X/JOuvZfOVLHWYF94KUL8t32dE07NAXESOA6bfxNcrJ
NE0O2VBx7tKS+4J9Gz3ttlAKHdM46cwjkG1qzXV50Rdqs29IBHwzONGvSw3CElzugozTsOiqD68z
xd6P4bgEVfDEGquY9YTbIjNRMLka6W1pDLmAgU9dMdN1qvrWytC50nwG8QAHgSOnc1/Q4bRq1pYG
I4Lg6XJdG1W9Bq2G+oTIr3o+gTq4U8k3lGtWTsrjNoqujW0hia+ts1bF91DZ00lSeXZVhvXJTBLC
X6vyGGCVSKwuIeBRutmWiDtiDCuXPAQ9wGsSS/ubyG5CIrcajXGUT2pYGQfvellNlwm10p7Qj48m
acdTDE18F6ZWv6fVO3wzKpUf+3vshXTi2HUvy0dBhPujcar8aSDVNzTc/pVvXy6iYFSza45T3PLQ
sVAUZbKqoRTdDek9p4Wvn3y6D6upp5itMNpzAUckKMZutZmDZrpWg8XOmeVJx2zEoMYRL5hBsJvp
EfEROcVnTif+PLX6yRWoTidcp8ep8YE+YZvyWE2x7DzXvinerWk8Drgi2xm7GWs8tZAJwYgVYRUG
HHohFY470aICyQ10zy3CXQTY0Qjxt0j8u5Z0EB3TGbDljvpusLDWk4GXY2RlV4kH2N+hQEodJr+/
eZ6G+d4UnrouD3Hq60hhx/Yo0BDpguwqEkqSTRh6Gts7x26vjz9xZN818k3BqJvZdf5s6JIQQTSz
3TEZAYwiZ6yHxn6Ro/fqw52+Sc6JuDjtc4V5iCEzcdEdrRLMsQMF4oj6iZhAyCVQYoSORxYV/4Yr
AfnGzC8nnmtgFpjEX1Wcbb3K3ukBSplcS9zvdzyKiYOfJABwwT7hJ2lxC6tAfA1hxhKCUG89qQic
hOX/+y/MQ8tLslN1JqSZRORZ62Awxyjsd5Nu2XRkSjLXaVUfPMwi75x4aJMOJueTojIL9K3JuNdE
Me3jSr12UpzgqPO8TZSbgxLhLmF2e6UYaA6xqI+t7D4qJq5/QamtA39FLjBomCgkzU6l3hUR1bg1
xMA5OBnrp54S773qW3qvc8bA8iBM4qtyl8b14MM2ykR848zK4XoMn9lJoLcGk8mG6WfH7+evhdm7
sJ5rRiOcLRFo+USx2PBfN1GLSRaNAO+iJLMkj5LsMJCuYcXo8tBbZzvYCs22UCPLSKOhqGvag1NM
wZMC1pTjQbYnX//FusFQYDLH/eTZf7vW1N5o6gMBml8vqMwZTWOuYcN48ePSfUp7+xBl4dEw4TJg
JquRd+Nn9yNra8YZQiNm9jfm+o95Bz+2IWis1kfLoBmYzwPN5vha/a19C3c5l/FjebndspeH5XbH
K8zQcW7lkMi5qpgPbQODsTPSCJd+f46XDvVo5Xlvk/8SjF200ZUnn2UJFOk704GOF+mRUnP333tb
gIClXOPKflBdRwcUvBMOVcvdpoVh7VIbJ03FYIva2qkPGv98QHYMuASW1bqrUDWnk733M3yRK11L
/mB5zneAWDYDpfiEnLbxMnoJnZz2Oari1xzI8XFUVkNGeQyuS4hNj7kJTX7+EDOXdklqWXYAzVC8
8MsijQ3LPCmv2uVBaNyaedf2G3xsg0uSN1kuzkavg4PZkMKmxbLfTNii777U//Lboa3yOgiaPAAX
giF0NtNY6q+AHegmN2b/lJblKVT6B8FK6knrEIWUuvpFgHR0yukstO7HNyTZms9WU1z4V9WO9hlD
ro8HGHmCQWdnB9zYfTQtIvZEy9FUagwmfUcj1gRDvHKsA5vMV4q4+mMa6WNj3QiaWUgFhnVevRsD
AWfd5m8lk5J2ZqVPuFkZqXN0xv3crCLTLjnJ1THxvsk0/vY0bdWNRoI8+SsEg3YvOjR+3RC6l0AO
qKu7mRMWyEvqOkzLTRLXMnhQcG6hXaFxrD1+UfJmlPBC+G+j2MW4Rw5lxLA5pKw2Ozk8LWsnviCm
DEkCWtDUMPJMjGMBLjyKeUs2YmKWi9jepr0//hxigFBRYe++rzWjw3WdW9ZPZyYzV50J7SZv8aG0
zEAne8QgpvnqMBTGzy5WyRbmxfAo8+6Ep45DRoiTS0ymdYpM9B/VaOLH0+gsJXH8hxfa/BCWTnlG
lI8OUaei53PUDLs7CGKSD4jPwdpnTK4wJxZGYDwVRYhnwGjKp/5QiKzh7J9PW5IQUBp01sqcWnoM
pl1gRBTaIeiplEulIW2Zc1MqG6iVlNwXgyX6jTLBg7h9s0bEMNwcrz7Lfp8NRnsn4yBZ13Hsga7m
pJTjl1lerWUppCEqvjLLSDb+vDIEeo4FwbG7UzrMpOMk31Yzl4K+So++dTJ+hyawVrVZ2MW87Vx1
hh+h5h2iW+sZkMd6/LPLy5biKtu65oE4lOruCarvLjS3RSL1g7usVI3e7mom1rvawJvjzUzZvnLh
INsh+QGefxBNMXFA/xrbON7kif65/FbdsP29pWc04eflGtFvdzVqg3wP7tpK15tj3hF43Yze77C1
Xs3O656dntsgDiJmvIidOY0P8o43dYZmNDejH49GVTh7i6T3r1EicowL4oU1VenbsMuqx1ggOIpF
Z9+6PvjUYGp+ERvZoGUQaq9zMaxUM+Q7gPfAZeabZ6BkwhiAlzSpw3VEsOFzWpVENKDSKmzZPMme
CaCeO88eSe4rtjcPHDtmV68ILx363hs08i9N+N2xAlBGkxsEeFdBNhndaDMBOLykBE7RQePobfZs
2orD4sZwZ2sOATKP5aVhRIkCawqvzTyJL4XoDqQipecw5SiUhJZ2yI2kxM7AgcunFDhrdnmNauip
g5T3Avw1EDCerJtRFA3eFTPDpoPruLYTsyZkGORpk8Cxz2ZQ84S7F98FtMzM5UekOQoXaxLxMTQg
ZfRFhjt2jvCpdfcXoEj3pbVZFIwimueVINgdqbOwQIs51WVE4J9bW6jwKp9xNuze0S8sICtIx5Yk
HiWdaeWR+Xhpc9x6hp6/26Mcfi0rAMOr6jzg+N12NXfGaFX9RvQIoFuD5V8mg7chqIf/7zrZrSKb
hSM1a1emGuTjpjmdACmxJhso9szsc+jRVjiIFDCoZ7iPiyK/xG08wdgYUbKG6lHNJr4Cd9pG9yp+
hK9BbSKMe+ul+JGishmuyb+WxdRJP91m7G5+XLjrIrXzA7h9DNJsqysf6/CzZddXnxE/4Vj6zUL/
tS7w9RD62esH+takPqpt5FLWLq94E1kl1n6871Wo0gtaDGc3FYJT6aScK71NDHsCzaFHf2ZbNU11
LJvxD12bcF3qfbOfhj/QgdEy9qQN2CB+Gk/zt4GL7orpPFmuXoGVP5TsFoG2Eqg7f7SNEvthiHs8
nVP0KWB0ITTgglLPUx34zwLT2a7sjeHx/WoRQRkhauWOMOsOqwyQAIRC3yUs4NgzEY7IaPUDrf+B
MwG0k8oqDjAUwjMRvxyF9IbSkoV2Izm6b5f9GP8UPwRnpTh0yFm59agtbWTZ7a9I0KSN5uO4sFtM
rlJDOFo5WCyHbjWMXJptZr/EtY3uarR57jo66nnNA/jdiFvcBv21qdGU+7AAlkiCyaK0nqoKsBVQ
kRWYHyYvFAuWUd7pkPmbxsdUqvEdW1NXEXjpmdIlgktYudG9bNXBarUnMK8J068ePkmM+AXXEG1V
ALeVllsvRNL1mI4afddGeUfEO8fhPkruXtTJSyhrZHoIso5LkVpKE/FqGL+o8b5c64WHa1epCu5P
MtzpkrrnpUQFSo0UzDEu/pzCw52mb2gSNyRYAOZXrsaGODvFtDnOhmmotdVazAk+Xpp7qaJNO7iv
JrfRs9XH9hUzwHMj9O7Ym/qFXi3BugjuThMEOPSLmjx3dvheh8W2skcs3kVnXTzD/izdgStiPkKZ
Peu7mvQztIbmLIt1IXGchRbdSBAjVD4ignfaD6dCeg+yAdO1lY1w5M2Id6vXLqAX4ytsPxoJiP/R
y9mYXQw8pHGjWzfE8D0q0VQ7Et5ijZ19ibK63nx3CBiCuWDQbkmrv5O0DRSxz+StYL57bQKnPQ2f
9FNKtjRfu0eThZnCnN6NHu06Cg4Qu06H2KwOW2ykj7DBsO/hSggzY9N7MBZQeAVnhUIVNXk2v7OJ
RrHMX0yuw4M8W2+LbcZCiKW2I9gOUqS1B0HjvC2e46/jwZYfy9I+te37kOfHKUn1O/Ha4TrXcZVW
U3lsbdt8rjo4U07AsWeihXMSofbbK8XHFIvoy/YY+RYdoB7UNa9oA+oW+Y0DC/su6vqNwmq4WHlf
7wPCHaD60SYaEyAuuujV0ZAWGam4sMccYuf3AVcr40+Ne/SjqL1pFafSudIDBR06Vp9EO6vb1HQu
EuUI+bz55vaA/tsxjx4YFd2tkdEb6yY3fNTnOYuY7UN5kHK+F//UmYK9OY/mvFZm1+Uj2eEy7XFk
HoKotx5aU350woh/SDSk7qBID0e+6eNcbEqA+Txpjd9LxlQ52HT+4Ncrqv0d37GzOTDOWtuYBGnE
i6IsDx2cnfMQadGZ6oeAB1QuvX4cpiZ+phZI3tOJqrUW727uHGKwb2SQEvRl0F0NSYIiXVwfLsoe
kTcM4YB+rX2VHjncjapfMKQwR8BrCs0iVO+0YLA4N+qYBABnluvECLGxt8PGqdOCMIUMEHhPuFWa
hr+XUsqKm6+4+Fx+E9ol/YVY97OrupcomQyfJW5Iruis9zSX9A3BCkwMNAYORQgZbAlqpG02fDcQ
mOwC4eBiW+Vkql30vv5X64ziQqNNbmNcLWUPhYenQ+BzB1iPrH8vPdKlbZZq/U4fpv75e2GOSBQ0
cRYvF5cGnzRDsa9qHPzoe83wqLecHhA15a9Ypy0OuHNRNPqTseZIEl6L7o3Z2ipUAbVtpv+MWtDn
9lD9cebbMEXEtCeZwGSn7aIXGBiroWqCCycsIFw9W3ZUHwcbV15e2x9ZGGjvo8fBIuLdRHuQ+neX
oyj8OCP8PSXvBjE8f6aWJUS0afHsjSll6RSlh2VxFMoLPkazeHfKIXuqiH98Ajj2JEslfyQ1Y3Ys
YOFOx2rxI/YGhGSaiMFJKepGRGTzHo4u+ZoAwhqXAm1+KAGcjGg2jksZKAzyi7LCVFctGkE5+fW7
hxdk2WamBN61ZXWNtkpLYgi+4z48S3yQEQ/rJWi3fhajHxuzcmdLhkIUkNsl9CJrG/tUDvLFCBf/
g9DxeGG466v6/N9DlZNYIBh0nVGC3lGlGPQpovRCcpm+T52CxXkEOAtEdOMFDC6XjbEZNePGabw5
5KZvrHNmeX+J7wJYNjbgxuUE4D+CnegxVr+I0ooZLEfNPvF5y/DBqJMh5vpKoqot/ZiJPj0uyier
XLtTgiqCzrR7hg3m7822PfVRrEGitAqs+QEUFlEwtqowJ8SiSveFRQ+iLDn8B3NbNVF2SXuqe2Se
Y+x7n5/moKJbGU7VPmhvlXfRdDy9IYx/FhNkMq1Hh0iTmfXGbJ+Tprk2apruwLoB82b4xmNUUiem
mdYr+06w8U0kx51v01fhyLCUPs7UHkJrAsciRnlwoJnQEMEqUobOcJAKy0eV9e25m7xoM9s5MdUO
kKcL8hLQxX01pdate4c2Kdda+tZlJ3+JL8LKCbQncaEIVRZmG8izYa9Nx6pU1fcOrxVIYVtH4hQ1
9L/LxSQdCHBJz/1ni755Kvrkd0aJujFpwrEgmB9pEME14qVlZ90kpoh+jMCmInP8wXp2iOwmWYep
sF/McHrNwBCcaN81L2hIg9Ny8eUOWKu6yt5Twzagq6PV0zXf3jcJMiuUwp0h/jhpdoAJgaFxuM6t
wu+JBJ5ZOI9lGB1lY+mboOckHKdTezMT+eSZZXrUw95lj/fCq+WBvwF069tg03rCv9cOJgvAG6Zc
5YnMr+TFlyyQ5TVWZXhc3oZGQ/BtD/qFCRpzac/kdNAoaDN07WLdCvZC5cF6iWirYg5otBBe4UO5
exwQESmvNm4vKkfXcsVB4AuJojZ/lhNzqrgUT6FTOH+E09w6E1RKSwNuw7lzTaVGjL2HvqssOeQm
1LnhkGqvFUP6VTEgroCdek0r71GbPS3GmBbY0kuFcRgVD0sO0XYs+j9ArGaMZksMU4QjChmVQm5N
NFue9U+qpGoH/pciMxPGW5AFyY4/kjSS+Wd4Yq1MAhaD3nyjBvmT5nSRkcBP4DYozEWs0dn1u/Cy
1HPfnYX6Z0mi23NjkRU029i13DgvTVeTA/Dc/HSVPXt9in80NsmuDkz/OiryA5aLbDkVLaujZoXg
zQy0W8vXUrem45I5T1PtfgxzJ9/KwvropdglQQDvKAbeGUZ7vIime6MNBx6jgRK+fGrEHtEzuRAz
E/EzhUf40VGU4qYcT0j3zhhwi4dDdMxDZ7Nfft/kgeSNE6veBIVQj//h7MyW40bSLP0qbXk9qAYc
DsAx1tUXsQcjGFwlUrqBSZkS9n3H28yzzIvNB6imRwyliW1TZUYTk0ylBxZf/v+c79i6ReJpS6AB
YHOKbC0pPHY0ho9hVtzbIsBUmLrcrXpW5er1RrfDZuuPXb5HfdGvCI14RSqPm2lknV/eaKu0bkuT
7DBtuhhGa//leekD5uuWRZ8icGGfCqczX/Ipe8QCDOu2dzp6JODAorhBxx5l5dEao69xk6dHA57M
pfHQOLF6HPGdgrbVqX4QL7jxrea7TkXuUeE2XNWxaZBQQyVquYXLf8vqiCwgrBrDm6N35+VP0sZV
96PiaaPnxi5DBK09os8SlH/LzHiGrUJ0N1s75iVaDstvWEjw4gRuhvI5+YfkvyG6wikaNtNe69Cj
Ay0PLz4v7p4EABRT84RmJ/GXCR3WEic1Eb9Q1jHZfUiEXx10S3OmB2dIkdWHZcgpDaBDb9/oMpx2
P15Pf+bgV/BXi7SL18v0jqKpOJujX55+BKsiwZTE2X6rnEB90vEQ7wqE8oJIGdBC8a6PRHTTpcNT
Wg8fJVvK5RiTJeN06TSU5dXOb0vOoPpgnoMunzjG8OdU0C+NXxKwzLeIgr72JprTH9uUwi3gbbph
f5/pvC92k72SIoyWLeTcqEWwCZftK6Zely2B0+2a5MnUCKcoZ4zX8sZlHIfxxVOmH6uHjobAaZTj
nyGm7XtsTM59SrL0sZYG3ON4+FLoyS2oFfoKBnEaPKoGFU6+WDjJL3k7cO51V6KzxYdJ6fc/Vnup
xNmEJdNx2L3UmawebJ6UtVBEaSxFc5mgHe9ZKMNUnVo2OVRuYHv4Rmbf/T7KUwhCta/iYB3Lsi1d
6uBBWOLfhm4HZjrkUVhBu3URnunKAfFNItkubCicOykPc4ZQYOuU4atPLWo2AHY7FFrIBgmTiesq
IC0T4XAfRfcT0gglPuQi23IALHbUoaJTrIXRqU677f/HwOnO2RyJTDI8XOftwHWj9obUKBB1FQ7z
5hBid/VdLDnkR5J1oW2wpv4l3ImKK/Y7IolKQ5C2BblvlWrgFIMu/VAL9ZhUKdPZdKelgb1HfSrm
JNun5HYQmf/OxZZ/k5jtSscRBu+KKyzDfjtmbaAGBgg83lr1jYhSIGjda6M4bGFcopPm4+RPMjJC
2fNOT4VBNb0+0v5zWG8RLHhDAu5ieo1k6D02gfNtEEInQmokXG+ayIl2v3Wq9++a+Yv0DvmA/2lw
nzIFGGAq0k2fENynZ0VxqCRhqmWGgAOYCeKQ3MP+XxNUpiwUx6Cf4HiP5yAlYVtU9tmx5zMx+d6q
KqPzOzfyOkpWN3WTHqxhK2WiadHdtxeFzreVmpPCnxpmuC7T2Nzq6GOpNhkQDBXBus3HpeqChlLt
FNMTgVIUXObpOglu+6S/63unxk6bTTvZD7AahZ4e7YKzdqRtW802j2XbcV/ByKZB9m3py7zzIeZB
/vwaCRvigm24Ah2AC+ZyvvN/fmEZ8ut//mH8jyozTFyFiPhhZWCtUj56vkwWGwqR/Z9W1Y2Hsohu
yHIL95wsznVUXiTbkQ9pwT9pK5kf88x/IHeuv7MqA9FjUJxn02bC5mnvmtVw0MwHlMbFJ1oaBunj
vgbhQ8+PSaKfjSAy9lVROkcIU2L9zke7vj94e+ZseiWU6TJJ2Ff3xxcafuBZjtFlhNLQ/E/2eUn/
o4K41Vnuh6GkjuMLpW1Ns1YHSzXgEPWOrEyaLxpVYot56xHZNrl7ABg2RUIuGEFDL3E22CeRobGJ
p/uo8NBe1CK/jXBdsaw4+Tu5zsvb9fM9Wj6I4RimbRqW5TrzVPjTPWrMfsqrEnG7YyOejRWLEYK/
L+akf2xKovJ0DiR9Z1Z3AvThbe6kf7Ebo1QSGbuU6NYpKrWPqDamjXKxuv3+Kv86NVCQMS3UiQ4V
elOIOZL9p8G5dT7Wo4fQSAymA9Eth+BCZefsh+3jaI6HGE3PZqkCZoghN/hxxK2Ll6OvYvCBzW2B
gupIhpqzpk/qHIh11/YUPhOSwazoGRUVH8bzqe5qnKZhN9/0zCAruL1qX1t2+NTqzt63oLhRqzQ3
UeVQBdIk7WON1Dzyicotm8JP2Wj+Rb+V7SxY/WqG5oCLCkZ5EHkJAsT+XkrMU07/zq2T16+Xbus2
kyYFVImWxJDq7dUJdZFQd27J0ilLAWOf03PCcdmuxhgXag8JR4MjTeHIBFeFH3D50uvyy7JlLcZ8
PFZz9CTAsYz1IJbcUZqhiUOOZVaDj/K6+DSNhjiWybA2B0Pe9fFE4GVamCufI+wG7BUUAYm/o1MV
bleJzjuzteoQRPUpjtBha7W3n41Wm1jPyVIeb0iQqMHUstNf9unS1W8zJ9NuQ3rIds9Qp3wkLy7p
nqs+cO8VoZbocsPwvZVSn5eVnx98HTOGMObny6Vp41jXyw6dL6ZyWydpaNVQ8Xq0IvIS4wZ2ISoj
uY70ePocJeYrH3l6RJ78oxVoc9txTQfhZaAH7MyKIs2ac3HKKeas7453VI0ynqJF9GTQw7RdDM1W
ppsfonaW92bVjV3YREu2E6nNQ1agukhnOy0PVjxOycc+bN09V2IRy6BH/gpeYjx26CrWTJUkLFG2
WhX487C29OXRB8/3PBT8fR49FJ+SzoWaFkqipX1eGyjRl6aH7Sk8mG5CwEjES4+ILQWgxz663JFo
X53roP5MtJ+DU5CU+dEjVVgOU/i8FGnjzKRI4MKHLFLhHdUcc6pQxLo2+4lGGz5R90dLJKTao5yl
pipTYlayMt8T/UsVp6yQHo/9uVH2/USGRMZ7DFcu3IsyvjVB9100WsC7oSXaBf8R5AGH16lvdmOB
QrlqsGuiwyFGtiv2RVD0IN4CfWau3DYxquCibPFdzaonzfGcXcs/X4rFWUI+cwruEAy3fvZijRgy
eSk73lDlk21Uh+IkRfEiKuOHxMgs7TkJlNe4qsnd/fHHUnWQF+bShw+Hin0JLvfUcBCxEX9mO90n
tAswv6vYPbiw8Y5ZNX39cVyxLFkC7E5qEGMIq/sC065FROJZSNc9WCG4+5A63zPEZGuTULzQ48/Z
SB3TjX3BWkajWwxgVSebPLu2HsO9WfY7jAYZPkOT4LEOU8wiuABTVa9aKwy/ttX00XD0Hwo5uw9g
a7hTfdeiDYbvTreXncLGlGHxMoQeRlCOCjwOL4YBrKyGiIZ8dTDolLTpc2tN+l3YTh/yOqAuHQrj
FDRAFhSqD7JrGkLGquGjAkZCW7mrbiwT6/HYSvwXYJ8R5M5g4PSb3efDYxM18SmEPAQF+VH2JDuD
Nt9WWHSW432CWZvoMs9c93GnTjbWo7UxiA99QyJXaLb9OZPiZTli1R7qAR+IF9Ur97z8qema7710
aHb9fgUyf50l5oWR/amwHMBTpv52jh3zPGuplOETml/KpaKEH8zfjOS5ndmlsY/s1yiEh2cel5tl
R+YiLbugul8tT6BnJ09e5urnqtMDkMGQCwxbF89dn24VRORXR/dv9MDukFda7Xkpt6lIRZfAqPyL
lISz1iTZxYG7W1KugxoTtecKRE6kzZwIliA3DF2gYSTeO3OkMy+vb6dIPjxuLHaihqQedLXJyZKM
Jm1t8eHnIiAHnW5r4PMPSIke4F/jeV95mh/s8sDNaQbR6vdNEC6V4et73So+MLe0zQqMBmisuUZD
S1TtsJmhyTd0BDpYNraW4X0KBCrVfIy6syo18iO9WbRl4TBb5uBdnAJrTKbmK/05cUiN4WkpI0sk
ZRjvO3ilWYlUtx8/wTc+5d6cbJKPOXNM8Sma9bNGhI4YrHC0m3nnF9wbd0uvP3c0CGKJ90poKkrz
wgeHrROhRih9tWF3p28w58uLPg5f007e6bPmzmtATO/GoOxPSsaK6hfylsEtwzWHMv0sskZ9DAps
WoZ5tow+vZn8CjW6VNPGryC4ir67+f0zuuyC3t4mwQ7JkpwUXMewxLxX/WmX1AfJaJhdLyCyNgDA
UfzcRQMIUFsnpKCd9W1RjnFoWW+LSJ5jF5kbCmwQIB52yVo02dGv43EfaMSDxnPKvRmTSxqWxamc
dZdOiwAqmHa/H7c5n6Kvxm1wdla6blmsv+pq3GNKPBRRcYw7QnxrK/rf+BvL87I90WuMPbWj46Vr
2vzeSlccyYaiIxU+zjHKsvHL+4GIC0+Lb/LauCm8zDppUWmyOzNvJsvusVWSqBXyGPkI8PE8Njei
wHi6HHUmJ862GsdO9A51gB6yMfaB69wTtAMyG3raljPr4+8/8d/cKVMq/JHUFqTJlvuqrsCBq/PV
hP0eSiPDkh91a5DUfJPoSRueggryEy02g48I3jZCd7sdMgZX5NTy9da8MVwwTaFLaC8uIxc+ERnJ
Xeq7rNE0C5ZTFXHl7+zCf62GMAno/M+il4AHwLgqKgxQx6IwjtASVjwuXo/tBLp4wRw4Qf1KiS/q
4p5o5IiFgu0GObST9mrQTb8dQucb+cE1ysTYOQcafkJh0cKqbZbxxoY96/IKgn3xb8LeP0DuHV/e
ueTzBP3zQzafbwjYdKXBCyLM6/NNNjhCsklzN/waboOknP2X2ew37tIVIFBxQbj3WIBhOFJ9Is3L
Mo+NG6P/42VvAKGkQPqrdmOn86HAjYFE+GFIe9o4wEfjCELj8fdDXq7nmyEbhg70TCgWHS64dXW9
yRWwzXH0q63ofbYp1D+yAF6FYou2iCcRRzmYxP+SFfG4KXRp2+xy8hR1FByAW25qaX2ixk9yodlo
WxC5H98Z4HywuB6gEgZSb870lhRX64IG/M5rqoDa4eiOa73svWMAVpQevIa5r0WpN5jWM+yh8obg
uvgupHjjk86hPZcNdGImnc+wyj+PdcuJQ/q3GLTVOwu38evhyJD2jMuwJIU8dV17EMyHsjaJPogN
G6XjZMDlz/pj29CHDTv6nHM/eAI+QPFUGUCS6WQc3BKODqDL1SKIjJB7t+AZDZEOO11AvTWaVB1/
fzHN64vJGQ6TinCwHWOPMdTVDsOgrqt3+Yhdazk99s1QYiRGY0t56NCnzbOutEPQNmSUavDjc3d4
IX6j2PtBNhwaeZfZ7bhXTRJ8Avl7cDSjfq4AEN2GXWNR6uWfSxFo66aLIzRE9S4LSKUYZG2dw8H+
okW2SwnY/hC3JSmIDmmC4UCPqEJltKumQa28QcVPviZuMipI68V7kcWh/c5iYPxSBbQNy3GFa0vO
Yjr37e0iBnCUc6cWz3Yi3Eyj+yc22HDrgJtehy30P58AA044wKm55dlTFNEmwjV+Upp9WapZv78t
fzcelyXJFWx+BHPHVemh7wYLFzBigh9dStxxmCYCTyHmrxCEuMSKSOkRWVhX1HQHtzhOc+CqGUGH
8ULWGxoL+jszsSWuXjzdNqUw2ZDZ0gInY10V1OJQFUOcKLlBQKbOXj6VjxTJn5YKGsZ9W0pYIyMd
1AIl14fcGQXx8Ylmzn7sL0Ht4kCZ/0XVEr9WwajG2uuDMlc5zpppRBKaYsYzmJcoHXcfwfWos031
6yzyQNHAUHRhBObtMGwEYaJkSy16NR63VxxT7m6xJ/h+dO950aPnl/UhDS11RpdBnYymPcZH7QMx
Xoh8EJMg7+Kt8/50zIZAPUfUJy8xvinapIdpZOci2o5iRqjSM6BR+c5rZ/zdpaRsYjquLqX5y6YJ
lXRUWm1pAyXTosdBOPtOj8O9P+Gu0lNZ3SiFh22crI5n3nEPhdBfbVCFN66J+Oj3D9tyivh5Qp3v
q2MK3RL2vNYug/1pB1c3gDmoDdgbaZTf66E0b5DuJKTOoERoDfvcR7PFT8OyYfZWR1BiWG6xsrym
ZfpkWx7nLQpMBt2MEyGpGzKq6a3ZJCIOUfxRm0gOxHdnnAhIgUJE9Kildfq+5VbSgQPlHmrROfSo
ti6VNCsS1un3n8/4m4OEpEBFbR/AhUVL5e3LbY0j+m9d/usgIfo2vCxFpEgTKCDCfMOu1jzC/+/3
oZM96jqeTseOHn4/jGXhfHuZheDlAfRlU7Rlwb8axpAmioXH2JgY8ijiIEgzCx9Udmdho7BBLftU
Y4QWaKflh3P0uh736pNrVYdRR+FqWI8/punaKrmOqeXejPTWutm84tvjn6QjgeOz+vpQFBSF9Lhs
npdjoP9BygbZaGfL0xDbinQV0nNbHdJXNjrxDkMhiyjy0rMyHUw0Fu6tDT0CawcPC9tV7YEDjwb5
dUpH8jx961knrfGgvOGptQe1dptR/5SRJg6YTHz06brZgORPPkV2emaEAZpixDoiPbCGnjgnbTVu
CwcFy+8vsTHv2a8usclhkbQHbvWvNUmYAJHUaExy2EG3JNL8khKu1bpQH2xDnQFsgeqhVU9FQ3vN
a4qvLrvLPZt9Qjg090aZmrYzR7Jg3xnYr8ss66XFCd7RTZfNy9VhwyZVS6XDbODvEZ8tN6zTIAAs
AlswKccoLsbPPhB32UUj1ohwjQKz+GQ3+g6Fun6cJnQVcy8ZXnui9PPQNT0H4fmo+vuh/s0pQUhW
QNdgPWR61a+GisXJdFB0yE0sx41VEu+BDvnrVNvZqUjof6PMoHVATuPRsxoA/gj8txUYwWB2VyYg
RTGYIQUeotkb6B9UmoSHKa60nQWGjJ6y/kwy4ZffD/qXPgLlVGmwOCk224qj6NWmNZND4ACekBuP
5saIVfRx0vIDXrSPIQITEqoBeRYToS9K2jjT7e+y0IcZiLkueEK8lNU1Dof544aXd4b2N7eeB1Jy
OV136aq9fe2bztPz1sBTvdRuzeQ1qyWndzwapJlY/evjqAK1KpRtPqSxJ6iNueZNHyEewjyi4Y1O
ySVQsXEJvVrdFPBTL4pj9DujnDc4V2+OdJmfWAioSJvO1Rwpc90JGk+QkpeaSFnn3ksOb2Pd6eF0
ysIYnet8y1mJnacy805WKG4nt9wQqaC++s0ApzrQ0l07U6ZYbKvt78cn/mZ8NnOmdLi5OsO8mjx9
wHJjO0ixEToa9eXVDsLhi4hVe8AEt03L4kd5ThsaKOcqohdX4V5KrKR5SqlH+lo9rn9IIJMk+JxH
/q1ysBAsDphPftqMZ1ozzSaXLvCI2PssjLJ41NmgvPNJft1qIrvRpT3vNe15z/32ecjSKC/DSqdR
N3dBldNjUIa7zD98JQAtX3U0ftd1bTR0KykU5w6NVd118DguCW46odjDRyMsypVojejAUXyN/Mc6
W+RUafBmMWG7uzobHwJwDu/MY38zObD/m7uO7Enp/Ij5Yf9pqxChK6hsFAibiZkg7732MLbROcos
nNAK6Ec2B/h4UQO1FjnQKiO0W0zsABekJqqJiUhnmBm10DAREOOo+c0+jOADZhNSazKlaWdjV3jn
ks+X9O3DPe9a6bY4Fl9+2d3jEmz1pugYNTaX7WTDqMpdu0ZE1uTk01TTMQJpAEa2v9S1v+/tujgz
mTz2CvrbOEJIaBuwJ65vfijtmzro7C3ZU4jj29ulQhXWSfPOA/+3O0RLmrojDZ3H/vqF1J2ojbTK
sDdlWsO9r2ZPEs4qNs4Wablm51xCoxZrs2uSbT8q59CksbvtkiA+5kWavrMqGL/OYqaSLvdcUmeE
OHC195/xAaNRTM6myEZ11IidO8LrPMaU/NfY9EABK0FtPQhpL7UwGUfLvueRXlVx4axcnciDVR7l
0W50yZxJMc++DqgG/zsL2C9nJ8GRFqm9i6RDmDoMwrfPaBeaJUpEX98i5gci5nfNFkaFsRnnwCOt
8Ld2kP3VA8g9TU7+QWnidWnRl7LDpqDw57/z9F1fOsYz19ykNJRybVe/euFxc42i0Bt9G+I8WPX8
xjbEuTa5d8IP+x0lIqpqVpmAoeaVoQA2/pBcM41QXjOiU94NX0Ph2Acc1eIo5nZrK8PgmOK6H8YE
esusOiiw3rlm9hU1htxAyh8eqUd7e1uHVcchY3hnKnCuZ+T5Y9FWloKds+4Y8qpygJ2W+mUDu7kf
65uBbSAai/3SrRuCAgiCiDfxWOAgH2ptw5myO+JmG+5jV5C73W69VnO/jBHxREvbomVjjLJPlNOJ
+hMMxYw9Ori5mzSPSQfGySKA766xDucffAu+aGHp2E2R4YE2rzCYIL/THjvoebqbk/SVEiGr6Vh5
0f3ulnJ77RAeMk6BT2HBMi/UwPSVPZ89IUpRx5yN0Rgovy/75aSsieXToMVlPclPHuwaXOdbx8iJ
j5pNeE4AFGPORRCd0a6V8NHDof/bqWFIThZbY/j0/ame5CcDNuaqCCP8FzFeY3v4y0jCnA+XfQqT
st0uyIIcsyBSWcx5egrWFB5vgwqxyncCeRmBzFbxo2r/738O/9P/RgZaMvp5Vv/nf/D9n3lB9hP5
q1ff/udh+7j9j/nf+K/fePv7/3n7tHu+/oU3v8/f+K//4uZL8+XNN9usCZvxof1WjY/f6jZplr+b
sc2/+d/94b99W/6W57H49s8//sxbTCL8bX6YZ3/860fHv/75h8sL9+8///X/+tnlS8q/Blrvf/+v
+vr3v32pm3/+Idx/kD4Eo8Xm7VG8omwb+2/zTwz3HxRrabjNT5WjnPlMmeVVE/zzD2n8g6IodQf2
mzq54PNxss7b+Uem/Ifj0k1gm0/jyjLo6v/fcb25Jf/vFv1b1qb3pCM1SJKuF1vkAQzKsdntUOs0
HPtqIpNmZ6TSt4mPK0dSX+yJPAmzonsJGAFlGMfqId6S5EgcBEvDXnUS1NqYPVcW76LrZS65FyxM
vhmQRWIPmwrdyDrJhuIQFGKjFy/OBPr1p4v7rw/x86Cv161l0LMCkMUCBSMX4u3smyV6XRnj7Isy
zWLbpP2dmU0E+AG9kP63ugIKRqcLrbzq731FnFs+kJUNhOPwzkCuFv1lIIoZlwWA60ct++1ATL30
3czCDxnFU7ghdhG6gaVXu4mkyDWz9cEp7e8ufnwQy7jGUDkQo+dO338/jKtZchkFDEfbmqdKm5L6
21F4AUkcvheiGitGiHek0WKvgAIzsWFKffnOpGws24KftjrU7XXMEfP+zOHJ0a9rdB2Ua29mu87I
mfZSNEBtPflF6yokoThbDUHwAZmj9jPNTerL/vgVm4h3nuomPY0GD4Ct36R9z1560wZ5dJo1TTCJ
0BUlPfUww1AYx0b9EPfFuCqj+q8c6GRRG8aRSBhxYG9IjuM0roCIP3Z6mRyrmISWoXA/6u2gUcUt
/UNMb2ndRFH4pJcErIjUPoWFQborQSqJRxxv2ZKXFoc7o1bOOYtnPmB6yisOa09pOo3PPYAalZlq
W4PmZOPrfmzanlQqI723QnbApFyQId4TsRUSqRTYdr2hKwy/0+u+tzPVXtSPEc/efdk3+55Ug1sv
Qq4H224/DtBAdLZW69oJnhArZoxrAmYYePENnq51MfW3kRTWbTUiQk9Ec+wtlIAaLFG4zyBlSf1e
91VNeC6K6VTSs4rLmAxu3bw0/dCT3x7esqjoW0m65xCcaiIFhoxYAhLR/J0SurMZbP857vLnRO57
JYM9Mo7PUyXgXTvWiyeGjZvUyeeiG6q13dv+xvXRNYzEYa5cHypN5uMTQ4pZQlQr46MuSvr4znhq
TDe7cXx/2jh1lOE1Le41RcOugTV7g6P0MKhxPJUaXn7TaT4MNqx9t/IuXg5cyhgb/QbrXA84wEov
GKjaGYsnbuoXoxjbjwWrawvEeGcW7viE82w2VHe03t0Kb2VTPZMuoV+GrhCnXBMn7NURTXuDHLKa
upHReuHORDF2oFcLaioiBVrA9tl1GXAtzfdfU9GN/Pet756bdjeKzt2KynF36FuoJp4iZmFuNS9M
INlrr9JoPxIeD8ULTzXEd/J5dIeKrjYCKPr9K740nK7fOXooBkoNThfyun6aZw5tyCLywcNAZ0pI
mBNNR0cMFnvX7ek9y5OpfCKOnc9hkVPUS3Pv0iXioTcIMJ3S/hl5xzHCR3XvPbMvVduR8DufL3kF
E6kim3pbPut1DRqU7vJKcyf94E/FLeib8NSqd06o1xvoWZim09I3wdDStPylJ8R+VQY9xoN1R6ln
Iwl0v9UenRG+UlvKdt3U5KQL/HAzeS1THX2bKd8Tk+dt8yJ+R15wLcJkMGJuSBp0ZRT/v25aJzXl
ZmMouWoWGe2ck3JCM1R6HFu/uBtTU1/L2JBnMX8J5ogwRHXGtkHNgjg/J7oGUCeIFSMtblRWBbdF
JIJtZfJe9+ocRK3xZ2Ei4fLb0L336SdqgwDzDayDtJ/8PEW6uQsreeq1drztSrt4wlGqATOI0G7M
u7o6RtSkGfp3Z5aotWbvvQg/xaadoV1PCs97yYr6U4rM9V4qLuHvn73rbq2gy8h5jOK9IqURufbV
+mLFJoHKGgBIP+uzk6W6rTmY9UcMLhg+53DywAAOLtAKnXOWOm8c0qfF+oAOZjXynhA1Jr3y1qZQ
cava+Ovvx3etsljGN+uUdYoG1FPMq1WYXLnMNhEFrsux16m45A+TXrfbYCihCA1tTaYjeqYqVH8F
9sT+eZ7V+7rqDy1uvt1QoByxWz/YqpRo9RybbiBt47J88TKELhog/8PybZN/hFG4B+TfgerW/Edf
fapSE7DeAN60GVr3GMI32KdyCi+4GE5T6qpLmJbvrcHXSz63hJ4de7e5Eu2o6/40sgTqgCaUSIxQ
NzzcJKh7JeSfdWBG9+RiBgfPz1nW4PUqXx0zlz4iFe3objCmL11KX4Wub4bT5+GdezFf65/nqXlg
EnuGjf4OW4k9H1R/Kt54VTnYcvCjdQuxHA5l7V6iargpTUCXSS7EVgskmSd9Mh3dkbtSdsN9k33S
U88CfS+LczCN07ntWcl8z87AR4USYpySt76XWrf0bInmEeRxI0depVnXBesJgC3Gia09xsMxBPbz
ONROBMasRoXlEo2iO1V+AWLwTs/nWjXCc4eGQadDSj/XZAd/fToNZFFxu+dFOfC3skXfPlRj83Hy
GramPgbCMRcPCC+MhyRKcYDmKGw1PH1V7OE+qqOzm+dUtlQMs9ojKU2O5AAlrnG/fLFqk1IWdtlD
5JbdOxWDv3lpmMcoDaJ5MwWnj6tqNm6uFEkplH7TOZaVgO41lOt2xAwS60W7r/XYOWQZkAojt45B
gDqprodHfo57Rdds9zR/S+ZIBVLM+0bQOCDBhphFA1TUgagpyOEUU18sQfBqp4PF8EwEQTYBmmtf
GzYNRCUI9iT3YljrYZlMw/M4CUDbyXROwDrfVDK13ll1rOv9Onds7obSVEJqTydy/vlPTyc9k5Go
InZfbKfDLQit/hTi5afN7rfbOjD8IziQ6FZ59pFPFDwMnUzvnMp5FCSEgGhztPuiSv0HO3bCQ9MU
Ftkz5G2rPqu3YYntBkgh4NUmQQYEljjcAl6IbycwXR05ryuACHEVHfvB+LrQl+I5RrAnqiHfcTAN
DvWQ9ick/uFNAeHkiIi3PBehU+/H0aMWV+mCh9yozm7AJGWTNjwSCP8A+adowu7V7A5BhaGcInRx
HvEpQop02nca9HKe7N++4Ew3dOaVRLmjOHy9vYRWV5cjmvxsbUdkxAZOOycaE2rgBXVwj5On5W0w
JLKOvoTRG7dPVjBA/4s7jJXIwVejX4wHV+vCh16gSzesfjzYblz56ypyaPB3RbnDEtHs0JHmJ0HL
ZOV2XfRBVVVEj8KdTl2nDWu3NHJjB2ELbaafsUegz/jajZQnyUgRe3KXaMZ7/bgmRoGzUCnhxQb5
l+U73IdoPQuvRDcdaw8uNJNDH4MZqlLLe/DrunpnBV1WoKuL5jo67WnXJlDLEFedjwj2jNnYQYLp
4KHsC/NDmzfF3kVDvF2+zfICqbTf3pNwnx5DDRy+ppwKM1NKUgf+m0PWmVDd/Wn6PI4kWOmnuoSC
kiXHxOnti2/F/Z0/neCdrOwhzh6mFPNgHyKeK0S1zWEDr/3UH47s6LoXMqWeoOq88yF/2dKxNaBF
pjgSUrqgQXa1Teg82ybh1YyAnsppH8RJf7RD+3W08k88HD/eD0eOjyG1xo3EJHjybW+48RwyRjOD
G/v7pciaL+rbi443i34dg7FsVqOr8di4cQGLg17T2szbgcZXu35IHsEmEYYVJMEF15V/yWDO/PhC
jmYPrqcgiT0ZjkQXrSsae/7KuUOwQt6TWXU3ZctDz8pbvYSmpRF46q6UODW+zACljx0m5cx5nmz8
9B5QKz3Jps3gaeXF1oxPlQemt3HZ0JZuldy5D1Yu1AvrQL5DlWgQzTM1m7rhlZH0DPGFpYSQuM9e
1vUXylXjPtFeyqTLj2DbCVcxa3tv9gXyl0w1nGY0m4jg4cUPG/3UJbJ858U3TPfqei7bZIee7dyU
cc3r5Y5TzYBTNaDYYUw1TXtxpBFan7VG07GoglpvPAAaTpHrHypl/RmiqvrmRkTDqLynOtDMC4Tl
3HllOR5hiiHs68J9UWbJnbRTb2NESjyHo/OiAUG74DcYHgGgpTvTm558wrChglvkVWVkTgO3epzv
7UpZjdonhjE+kT7Rjttm/FaYln2n4Qx8qJKsv5ioypfvYq/5AvxxBH9GGtgY2JxC5721HaK6Mnyo
4wHqbKs1WmzKFNJ1vwMmowAmb8rAfkr6Id3UEXzQHp1Cpir1xQygTktz+uYzeWECWE1gux+GHmwx
dauDPgDFLwTplWHeh2RL+P26rJQ8lHZbcOAa5WrSZ79jbxEXNmjFbaobfFEIlDig05Pv5HfeXFyF
muOuuCeAqWLaMS60/RWWhWQFZlQ9eCQMrNzeLb4aqOiGtrkvkpwsjsKJaCeNR/wa1a1dhNUtVCdW
F/xibiXLW8EReVMbFaEL9uQcSqj5DXL3vHDUFgMMFe358hgDyZJTKNtdnQrxoWnlg5ZJ+wmDbYl6
oyUmjTN62VocdUrj+UmLchqiqWY95nFF1EZDt5Ftf7eympb4wRr7ShNWTzje1KFTuHN+UJZhPJCV
moA6BGeuiwK3hVTqQZCrkJu+8SEIYUqjn3L+S0kFqN15R6R03eHnAafzO5dCXXrUBr3qt2tb3LWp
Q0sC43Y9Q1zz9sVuYacNMQ/rlBKoEPTIEnyIN7Xji3sUhPGaBqU8grGWNM32MsuSNTmCTLs0wp9+
P6Gp6701w2PdpUiL33TRVL4dHrqHeiw1JBqRZT0HJfuFEvxcAOznAN073viBvGfyB4RZEPmJlooH
yYVZM7niG6a4YssmA+d7ZJ2jaipOdgAbY0xDyrS2hSKUNMSKXZf/NBF38UKL9zFv/w9h57kbt7Kt
2yciwBz+kh3ZUVnWH0K2bLKYi5l8+jvYG7gX2Bc4B1gg1F62bHUzVM35zTFm9cmiOvxUiPa+Un4+
DdUuD+rYUhSKlpCYXL5zsrFnohC9cGMJAmXFND8/DkWW7Riaa29Ozj21rRGCu4NLMqfEAlG4TJS1
Abvu5QeoLqJjkZd4msiml0WHdmD+xRxa4+cdWHAW9MlujKv5q60GFhOifp9TGr1jXQRmqrtHOSks
JxudeHPqvjspFRA799pjSfAV+agJ238suFZceFTVnDOJNI/WNkU+f4xjBCg0/vuvAXYWhj7jPTJK
40iwv/nPr1vEu0Wr2W9xYddh0iH7+p8/2f+ObekmezVKBmss1OL43wVtVsUD+jCGJ5wIMwwdreFO
cIa5kqmjwknySumjfq8I9whs7GssqoODOYPNTpmdtKF/etAY6M9oLJ0lhwY4w+NlBfjrWLv1T1mH
5BfN73qU3sayZ/tkMsx1K1wCYGuz/TghcAb1W2eXTMTZ5fEVvS1rB/Mt8wtDDiF43V8JbOCz5+kl
qBHvD2Gvec91Qu4qc507farXCELGSXSle4+c0blzU+2CQnnD+lUXNatbpseiwDVPXSeMt6GAZKbT
ZCNArF/KFAR7Tqjnf9nr0GT5r/7oGjpRdU91eIfJQ/x/zy5jAmfMQoO5d9b9JKJcOm96HpYIQKDN
LBRGF22EvlJE+1TPfAEK6qMDhMPTbXmTTnuIy8oIHweEcEZYUo7aSHW+ZdESnR44ebZxDG1Uz7A6
JUMNUfLm6DzghFcV5wXX1cWG4eZSrl5Rlf3Oq2X2pmf2BHjYoYx5m/uiPjG1q/hFrMv32YGOFFfV
Pp2NBkiIl+1rT1g7swRtoDel8YbnOaaBd4rIrjJ7OFJB0otmkyateXy8ehzA4xY7C86ZH/GwooXp
aoe0ztVXlkDRjpFYVDte5uzkImQg5FScU8suzj2qhk2vF8VzCV4o1qc+1MzVXFHy0Ojt8kPJ5Fc3
M54Sj3Ud9poDzgT2ym7CtIwyEGgUg6/eRzm5f4Qjph9hg+YhqPuRGNZ0qjOtRtM8GR8wl+ALdC2F
TL19aixV2XqjnINxVPO30vmtMMnjsL3qwMg8y5RrNfO86Gj3kX2yKUqFQlY/lgZACgYTiWURrREB
muB1xB/o20IDvUqt2ma7u4XdZ25UJkfT2Z02ZEis21ybe2EbrJmSRDs9vlJxPCaALIkYw690pbln
lQnsVO/dA006IidGC7iyge44ID0K7BVeFtn9paJDEUNP4gaWHsEpDMCLwD2rucFAbSLERY5EVjOn
03hQF/9QfQdaPTWU1CMdhBTicbD4GQhGY9lRIdEPDvLZS4sFyEcJ5FzyQktOjAufTKlON9Ym+JCm
9LutAN9z2g8fGXwpBat0pdTviVdU275omiOEGRukuauduibXT4+vajMH11yo3Qc6bbbANz6CcavE
Lh9D134k6WSd53VVWuRSfyY7spuqybvNlbixOStPKfP0c5XVp1ZpjAni29RdjKIa90rZ/EXM1l3G
tmdQo6zzbcxoWOmP8R/KgdkijR8Ry6/4ZHTxgKNuavzRm8wr7AN9z4z0sMEHw05pJ1TQtSwiaaEE
JrDgmLboC0X28sYibWOQPgIsVf12Isau1XZp7nWqJjB1kIY//odu302n2k2JbTxpDQPaSkfAJRE1
88VF3B2aI1gzPHJV2dyUKkZazuQbm02U4JEmRJiXpPXaZpl3kuT+IW4WEBMKYD6NHfpasTC2DKWt
csJF3XNPxrKo4H4BXsVc3wwaYp/HVrrDgEbi0sJLZkKJvyl0UNgpLH9X+jjE4Og1GlRwd3oeB3av
NFsbdTGXgDveOuNKz1bDuMWLfKDgZZSiDhIeIddBZNZxTNLzA6Y0Uom+ZlNT+XrjOUFrmozV4Pc9
qEM9n1TFmcO+s/1WrexDUccM+EbTAPgsgRgOMg5sn10Fo+pWhzppB+rTcX6dwOltoogz00zBIBR6
91TGRnZISDKsASHQWtIJGrp5NMOQtNQ4wPzR1vJ/qJYA2G0nQoDMUs+fyZQ5CAo8HyL/3hJo0+us
kb92/LjZGY772wAO7DT930POSITf5T1cJzW/CTqszwZyt5sJvC92h+Kbyb7cV/I+8p12YBoTAPGp
dbnkPKBsnCXVi6nV2N3gC/c7CYd0i6/Lo4mHnDmrnC9VkJbfVOykmSesjsKxbkumlYGMh/KS2wW+
eyNbLrbOSA/bQ2JZzIie6oRVCkB3RXX6cHIkJFBDHNzM+ff4DGqLFqDHZ0wokBJRHwH0pTcwOe6n
WiszeBkZb6dR/+dW2XxqY5DSrf4+EA4Ip/XQ5QIjQY6RnW2pdxDlbO3llFTM6jvmNc+Knzm3navr
ZumR61RbIb7W0az7kc2fM4E7bIPSKKf3kQmvjaMV8jh2dfvpsZYVswsRjw3TxCP2wy0B3bQ99wXT
+DBIprCQ75RjlmCYgDI86KP6XkrnarvM+iMNFGxoqNK2ivXK9CtOhznaDK0GIsNbQs9Nqm3Vqni+
1jKrth6sbCr9pv5Qo0H/gKx9YVe5VRRtORW5uWrV7GWXDeYfs+rKb5KroMpN9/bwFJipUcEc9xhE
8oazyFO5VfoK0jyq1LMBXBySf/bEswC4OM62Vo8m9DaFghxmeK3sUd1mNaB1R9g0bFumeSuteTFj
7ZIqWfRkG/gJmESwkZ7W9YnHBmzovLV2i9cV+2RMkLpZ3n22kwsGbdjaAHbOxaJAn6VXRs0o/8u0
4jk3q2UbJyQMolzCAxwzIvWy4SY85ek5nmdxJF3zaYvljyEG41MU2UbzqJRZjUqiT1rJUwSkjf1E
HW2Y3NVxaKXRoW+wFBh6HB9Q0muXbu7tndHbWN5okhMTZGbFI+ijlU5+Efha2a6MR6d0uEHVEdBo
V3yTjWcE1LXL5zLtICSmzlVXAWkOE8IoUA0wSi3JY6l+r4VVfwlFPk1N10HInJXQ6cC4DdW0NVql
P3nTiJG2w9ZcacJ4ym3Yny3girpJZLCafctOyhc6LvmbbSknSg9J7LjfmdG9rXO1bL9bWsdcL7nl
tKe5x0xtgGIiEjDvWkFOG0WCembtOa6ONvUKmogWctNQjJ3m+2IiebJkvFlHtHdS5mXYFRpuVCax
mctOeoC6jhcqxkpl58HRN2bzbtTfwk2Nl3bogc4Qv3xShSeZE0DL2Sm0aKFJnEWzuNfE8rpg4rr8
3Qx1YJN+Z1ODYLIxSjqjZZq82ZF275whDox8THf5DM3Km2gm5Pai0MGXUI2j7lWImVsKe6gB1mU1
b7SWsZ+pEKHBnftPbSroC63Wn+x2ZAR+TE92O+/6rJXnWKbxfWhM5daaT5yD+icd0RpcOuuJyFPu
njErN7N+dowyrJmu3+MqRIXYw1Xui42+rFa4Mim+2HsDYRXDRp8jG2waAXRvin9yGmKQQKfi0PTs
GNVlTm9V6lm+yX3gQqV7emF64oJahT1PtTJqEys9qY0VUfWq8h1tSDBqbudeaUowmqu7KSIEMJAF
ucYZEVBXQKwzezVFFbPYfqd1OE4bR4TDUk0o6ZE5pmZLTLrNZ7bQlAEQOuVXqjjTh/1LLk794dLX
vIJl3GJJDUcNK+JWaY2Bnp2Klc2z/9q1Vl3zyuN0aJ5jr9dO/+/gtCIilT3fUjfh/q7Rrq7V/i1O
7PJcmY0SVMXoHSKt/Mm0CXNvAVMyc+VXMdCJEokyXI1u+MVoEXJOk0mkrsqLPdOBxv1xcBU3hJXq
sp/M9Jucvh6o1Ac0Ne2TP5OuLbj1soi1o3boEssMDc6roK77q6KBgiq4jJ8y1XGPIup/K0XTHqxW
+RfhUb5HRfajmaWyKRSirFXVNAdMvcC+m5hiN7u/V7VpZESkdQDAYEMGIPq4ByxZoB2PzYuiJZOf
TN5y7Sxl9itCWRfwHH2gp3PgWQxAVhXwLshLT4WqA/X562rMS/BviiguE864E6Op9uoAK4jHr3FK
B9Uk2lV+JRplBIX+8lo+kqC13OgQz26MoyGDiTlmdyxY/Hv0rL84YKqfBy32H2/mOCZ2aNEf0To3
vvE8S31jTNlQWsWfBANpKjA9w/ng4qWSfyfDb52Sxr7MBkspovif7qRhZOy0IcyGztilemyNvmL0
xc5ZqBwJMj53kHU6KRMynOnPsswCsmIrA7U3Cz/riipUa3Ld/amJ0+WaSEYXl6kaKPPxNjj/9Fl6
N9MDC5NVGBMsx53ORlX6mj1XB5vy/HNF6RDL7Q9MUOuqtcUujbMioFmAX8TQeZY4if2dDix2sQeR
xPolKm2lD42M8edagunUbu6Pw5pwgiTfnc228k5MOZ4ffejaNKvbQLi+ilD/mi+9rJd3aznO+cpZ
kixlsF3QQlMMLWzXr9oao73aIBle5mLfp7m8Ay6u/3PAzXBKu6S7wSXBK1sTjSfLreyWoegAm9/r
yc4wZwJwMRiDFa2TfXrj+xKXMHRsNFSxTQmkBx+JM8SIwjhrMgAz/IW9TX5F2FH5Y5g3Q8j4Dafg
vNFL2T+BN9H9qqUfWQ6LR1qVSkkK8mYDUQUlNfWvXSuB60yt9pKtNaRFNX8lFWyhznTF7kET8koE
rDpPh3WM7yxligzEXIZ3FuJfislmcNMspf1RzFCXuknN9o+Xo4XryrEi69oN0mXUL36NnYYnQqxh
Q8Yawj+5Gc9Vnn97VR20dtG8PYaxYrZ4/lx3DZ6/nMtAz8o2FEX8/CBneHgfbjPag8w9IUBykE8V
fwnGMwqvyD8MFv1rk4h9SpYlp8Fz0F2y8N9I3Q1QiwFgoLJA40hlfWhWZshVrbOQUY2bZyI3hm5m
btm/AYcSifE8UkRkqqG0XjVd+aZ5vp1t9yGGQv3jFDHtQR4BjyWU2yU/OtTRgwMlF8a9We4swgQv
ktLbuNTNu4zS6c4He3M0vXkvCHdd5MSG8PE/SVB5TsqI2mSpH/RBXnJpi48iRQyQpS4j66obtplX
kKuGdM2Q+XDFdEy0pE3+DG2mXsec9nWaFlQsPP3cMPV+I6aWIEPvuk3aC7L4GpugRYxW2NXQrWAS
z/siy0P+yuZcpwt0q9Lm9t+gI3vggfJkaQ+pDa0oovJ/wlwbk1FXs8+O2QPPTMDn0E2gt5AcPGdy
fqQlUjSPFkzKPn01x7m+DEspGDtxlSBdsZyDMSAIqMoU2hS/X1mHGWFPyZtZwUFwQRAPSRwdHc6r
i4KZNI1OiZ3qO8frrKdoEDUWlJQNWpIxjboeWqCsB8dNjmPlRk8LkuNy/TMkZ0M+4c+EyN5hmSgA
WIOazn6PsmSkKuqn8yDJuzKfPFh5RUdX4rInKUaZpfZxbgJD6iPu9gp1i1zBrUz+4ZjVrQAOkQwv
cdIPL00xBXnWH0vCXe960xtB08QGhmnd3uQ9ACWJ6oopzfajTqP+DHFTZap/O4yN9TfFO5v14i/F
eppLcW6/EMuZd2WcsaPvBh4k3QnMg3aYM8x7dfTXiVzlNphW8UyHENrotNMgG/teT1bXNrsnbvk1
Hh/O16euxABR9nzjeVANf46osSLWYLrMoLsaD559tGOmV3Q9aj/LWGNR4H7Rs0luU5oz9iiXGuZS
2TKx5TThqGBfdKUuntRce2ZKdvkoOvr8SyOXMyR7FjW2mu8bq2NVFjX2rU3QIbI1TA6pMr9pS2Pu
B7J38aYwBE+Q3jJPnoVOmTDOzCoH5V1UMlWfr2vsZOheFD26GHNZn8H21+cpq0uWgrn5pkln/nRV
9pFwXcv7VLKhqKQ+f4k0/bGgxRl8C98zRH9uEsyPuSjPmrpEoZxdDmr1T9Waam94PBXJ0Jt9Jy+d
tWwp8A1BTZRg70RowGzcHdtazD8F5ah9VKnjU4S3Xavy+qinTX8lf91fbVIhVwoTy8YaTRCk3qom
Z+DtdfaqZ+QLr808mnfbo7zaEvDXCwXg2Mj+sEJhuXSGOPNUJ0jSqexBmBAYkD7hGVNPj8QC67Gv
URmcs6UgIxeu+ot3QHvxMARi87zkHReyqY3JLamd5NYD6JdAdFev6aEnrvpujs2poUD+L1sbConr
MgOmv03Tz2olcpTJ3v+HkG+ts7DEFKsrPQfeK4/tFoWxsWQxRrcQbLwjs12qaTroJAUzNneAUK7A
cpBv/tB50WsyX4fVd5Q2+XCJje92lMWfaDYXn7EucVe1p2x1thC2z9GE2EfpansjGuK9scZDG8Ln
DKzRzBqL0rm1sefcOn1IQ5ft8XpCN1z+n51VLLs2gsTqWvm1sUdCezL7VkEoPcnYBtgRgWvXsi+g
PNbbFGe7ZE12KA61I97YrbUWMQmavNYI3O8pVf1AsXlPHKrAJ7LFg0+BDS71NAKRKXN7m6eQwmp8
M5UXu1QkJY+3ivmK9VU15n/asm036+DAdrYW9yPht/q2Mq3uZhMPc7aiC1pFA/voTB98qwzYiKsu
jR/JqN0lguqT2VA2yPRebKgraHveXesFbVl5apCc+n3fr/F9UwUzCHaekaX0DF+NU0ebJh+MlzU3
xR97UJRAK03rYhb5Z6LTVQKq1rP7lGYRzA0FFUme5KIXw3BhHqQKRT9jWuldFqNLF1Tt3GxHYpN+
kVXGNjes+Li+e7VX2pRKeAu72f1WlCl7Vcay+4gc86lDq3GyHxfKemDag0dBDG2aNUyQTVX1V3fp
wIPbK950d8p3iZn88Wj4Hkp9qQ7T6P4pNGhdY9K7n65EyYx3LgudFrq8a4urlZfatdTSBhJRaflR
lnH3n0yi57JVKfUl8QVo3PRhQPbjibtt4q+oH+drS+jdJ3VunlT+Qjcdx6tFb5A02oY+Qo+B03bj
sACKesGzCE8SOlkr2BsPHzD+uhPNsO70+CqdyvTUI+3mbs4JZOj+VAzZfSkV5Wmso+wi5+SqGA4r
3KkB2mXaOItLRwIWKqHh6NGugDH73hXNq6sK9RnXoX0h6QkLMcYFblNq3Rc6K1hd5dPXtMR+NehX
0rle7qo1W69O3rPIJ4RVMefxwgf4rg2m+j5ErA0BR0EFsn5wOJussBO8XTnj/pkXkfR2q3djopPZ
xXm/PmDbQJFZxKCYCnHL/WFJp7xaRP13zO2VYZUSdbAcpFM0WIudzl6RM8IhTT31t0x3lVctDWaF
a1AdWewXqKcb2+AUG632Q10+yUWEajdggZm66EmqcXcX8DbLR0Anjn/rmOxCO5kjMNvmOy5XVvsp
9TC/nsnjAga+qKUWs0xIlAAOTbTv5iR5xWnPRAg/TuKht5mXnl8ahw9F798HkarnhPLMq8iyLTCQ
Jqi5A382Tuldo0ioSCMAD3m9nE6Pl5oo7E0Dp3gFODwlulAvFtjdXRMn857bZyDWuuzjkENhtoXB
BOeMwjZGImf6bSySbc7ZcHAXc2bB2nwhgm8wHufxWxxR+ekNBF6ZlHurslp2KmvN2WsReLmooO24
Gu4jkcYznWsWyKrrHoBJVLsINV6bWvPzqCcHounmtluK7NcyDDSv59XOYGZhJoZxj2BUBLk03XvM
RP4RC1a1S00kLfw79i2bUuwOVfE8OvhmM2xziEsoQtHY2caEsk4da5Soijd6nlbnluynT2ZKZ4Bc
zPeWmqiva/NrFmf6C6ubrcVS9MH4Afpf752M0MRjZB5ncXduufFD5QUsmSrXQvQo8iz9Ew9xd86Y
9DvN49fjhSfHj2VC4D0YWAPWA2P9TGhIVYa0pi6VK/JfZmK+R1lJZjI61UrVP2kTRdAJ+EOKZzQq
ktafx8TgdGuSGpSrPpCnxLXNI4MOtAKRIZ9bVPCsYarSLt7j0TACve5jf2SNcBmhOJQRjMjKED9x
stzmqf2yjMTYVKn1r6IocWanBGoc/tO74f5zZ4XTRpl6cZxsBhSYxGv2FiSnZ2YKNFpH+hTaE/MC
HYT7ozSdyH9IetkL2Zt2mMedV715bpU/q4vavCyNBWq3X+Qua135omamSt68cmi7lbtyHIezsbI3
hT4iyV4Pgl9HFCwQPJH0aG3JrDGQFN9aEyAuTviz7Tw/7AFzPDA4Kfn9sGo92BtuhMwGeRimQIuh
z2Y5JdhYKaR4qt/xxrOQIRHiNB1NyaoNk4VCtE7Sli1F9bEsZO+EwYnSC6Gdu84ECKk61qGsSX7X
nd+xnmAZ3ITkxPJbWwBENeTXkC7F2e6dL2naGIDWBQNpX5asvZ6F1ph5m6Kmhijd2A4fB6vL8k0n
o2bz+BNDxMlYdcE46RtS8s4hKyokyHHhbXjwfEptluSyc7Z4OaoXBnVZbWcf1BTzq5OTqmeraPli
TqprXzn6RcFx51DBJoR7UOzcuEQAxp4IAUvOhtQ+FvTaoCdac8D+vw5YZtRPwCyOtIWW30oJSyF1
TPtWGpYACgT9VhI08NmkT5TmTPWZmZWKsopn7Jz+L1X7OUzHmgwzZI69VZZHhpY3jEakF01x0lOi
zHej1ZZt36v2QSnc/levXqJ2FKxwEDeLxssPasnyKCUhdSe1sJxloV6MRMT7AtIA00haf0/c4vDo
QA+TSEPNoWIunRejAJHTYA89L+yLz0qscRvTmcIyq4o7YKehoZhZBjXC3HiZ/loouBo98JMgIjiv
637D6kz+KnomFUquyoYTI+yw/eYHFrUYo3A+hraDRVUdS9xJK50eJSnrXGU62xQgUSSIIqyHuqW3
IBE2a3W378tl+Y/ahUSBAjGF0kbba3dGrcROUbvoAA/2zXk0kj1JOXmWbsh79Bdo6+EBcI7V+tBb
1qeZtiN8aubEuBK4bapzHUSE6XiIV9XVjoaLmlZIAWbn5fHocNl7B7igNxp7qdAodZ0a0kzjNiq9
Qzph2ykowV5nU3vVGC4+Pl5Fjf6B2ck4x6NJJY5h4s//fDXbr9qEUcZzGQiaO4YGAOBGz+4o90Pi
Mexv1MlPn5n8bd0U0pUpN3Rs0KL0Mw6hmb630ZIpXHtUSXkeNadgHoTPqhfRcHTc/tzTN3/XNCM5
Q+xTfcWh9SgLaLuVwwyP2dHp8wBP4rbHb2Fk2nakgk8pqv7d9PMYglSq7qi8HuVNw7Gqc9KZdLyR
oEee8Z5phnVodSJWkvd1Kc9gyuzrMFXqrWR9fKtx7pxyS4ROypXYdwi7cvRVQZOpWLohB/nAs6Nf
+igYRxIzq+Gl3ZOOwBfJj7nzbMxM+M0Qjw7aczma+j2XTfSW1ihK4f2CfiaIgWr8ypIehjG5Tf/x
sorJjXUMquy1edFeuD39m0omYTyNMZTeNZWt26fDr4hPa47y5bdc7CVg5VVejXa18UB/CBZdU449
/MlDCkUZ1TYbXCH15NqCFW0AWF5HwFnQ4ru748zTXu9EvckqHb/ppEebMY6M8+Ng6SWSEzVuVs/K
dzb10WGqDTau7Jj2w6SlH1bcMoEnKAQ+XsopA5+8KpiHl05kxR9X1T5GTx1RWDhz4K7LcSGX7mus
SxZaTXZ8mOOcaPpF8z0KC1mVF5eYgr2081OXmfOTSSG2tlm4e157nXKiGHnuFPucyBUItabzHWfJ
zt56EEUBr6BR8OwuS3Tp6oud0uYdwUNBXeXV41BDNaqalAu2c+TdozyTQw0LqoQUaoQgHAjNuHdn
o9/psyW3ndT05zlfjCBy2CtWpTf4aEe1LzWu3uTi9TdNj/48UIQpeY+NBkwILmv9aoLLjNROQt3n
VV+XhCkgKwWj6c7hQvjJ6fSelrhpkHMkRrgzl9kOH4c87j4b5hBAiAnyhPqM48dJGBqz2pYMTtEP
Qd9N076ydfFsAud9jrrlNBr1yRmLt64cqNdSQ78N8OUDJSccDE8pCUeVLQIkhbFht+NLYBQvpbe4
LwvNUaZJ2DkRY3Bf6OwZB8GsD+dVfUgT1zhriz68GAvpArO0/y7doB0GAeWJRxV3rkyraAl3+buS
qw1JTdn/pst0rDrcceWU001kDZatTNrHV49DtYp62am8DQwe70pr2KlAovl+QAAy9dlVYmoeZVwR
dE/iv32WvRg9SwxXMwW3u7V7l9bDqSQ4kgq74Crn1ePX88hBcA1/OhDkm54T9piwDSQUCIDisZ7S
wldK9XmC2LVReqt+hVlIuD81e1jnaAg9xxmfI94VUejaOU7G8Xng8rOX7FLKUjnSCeMJA+HYGeq/
jlNs1JRpDxZ17pn6HCFDaDdPGeLHwwJnab/gF9H78ZrE3bgfDInSsi7iWyWIJrbtMjBY6p5HPsKL
btuCAt0S07+dlXNJrHUHY74P4qiuJQG1MdrRFPuJJLNoSuQmh1zL5YmSPj2VDvjZYKXTrne60Sdf
0p/N9dDGOpbHiXRq1OAGGCpxtCsXB49CbUtrik4Dg1I13BnMyacyh1msjeQ116JXcgj1zRi505kN
VZQxmT4bwMnh48yiP3/EKyPCOeEyYzoNNMnjS7ZrBOFUxyt3aYt6l1zup83JeoDDFF0KR9H3ZcVn
/PguFMv7vfUiT4j3qIBoFJMCo5qMw+P14tERH0067aOqcN8z6/k968xX5g+sMB5mWlpzl10snfJq
OzBxyAzWuUBsndSu5WugDVe7QuDAqC/dcLS8g6T5n/XxdiBb49fW8OzxRCRrHSjdniYEJYTsmJXJ
czYVt5ipZibLdhIMz+BFfkFSTc7aXl2ybbagBGNkGOLEdmg+2olCwpm2/H1Sld8F6Yq0UNnaDdZZ
a3EPVMGM9TqZuiMRjgEwlT24/ZpVwdhXQQaet+DtP8nmhE23wmdu2kAYa/4yKfCWtXXEGx+4w8ll
qM/+FDiZfCYlXU1DDRbWvXftlv4wajmfe/eXH3EjTPOKXiYGK959VtqX0el3WoDccJKtRv2SsbST
V/0yywyKADUTj0pLIjfOGBZiDPsUgPT0O7oszSGrl52mcbfJW7bp5LMoCjfRu0VYmU7kzDuRaFsZ
v1R7hzXawvZDzpVPtIqd9xgM1P+HxXlp5e/WIMLdRJQFXL/0mL4a/ljI0pyj0Iq9q3H7LeJdupDh
m1Rf9ZKNont392e03CBbqJK9LeJN1X4xInxocxjKx0iNYDwqe2JygRif2LM7/RK65p/yu5ghE9WX
Hrd7xvhXMYdu95UZ3dmzu6Dl4+cxvW3S9o/anFWyAPYzjM2NY3Yb0Xcbr35ZdITJyiqbhhxGu7qz
6kusFEGpLPtuVFixFsG6apjsPmSQyPeyNJjIiC3qHCQdne2cEnBP6k2tq+0sncOiyR0PjkBw+++y
bOV+BZnmO3Wzy5My6KKPSNPpBJHebNnEn5KU+x4/ugGnH03FMfeWPalHHEIFjTrKmlEGU9uiNFu/
Cq2k8lHGbFKiI51cV2svC3Vmf7FhTEMLCtKEyicTG86UH0kwKZ79Raf6bDCWbAx67FMX+1YHdysX
dInoijxl9UnZgc0+xVeEdS6F8ZfhxNiHfqFNu5KrVDEO4P1n+gTumz5Vx7nO7oWib9HaA9PgCht5
5Gd/My4WolBXKm87XehsyxS/sfQxMI79/BtazV7z4hsw/gv09u9RTfdkc99mlU5LjAu22+eMgWMg
YHbyUOSpFkj2lTH+4awn0C/iXcw7CnX+l80zbVr+khKDtZuc8t54bvoJoc38zXQJncvpNfdi/cqn
sV3038no00bhB3J0fxj7K1mdjZjMOwzegmwsHqtpZ3PN9ply5flQ7Voe7KUCH6hRtoB+dyaxgNFI
N7LMdkRZcKha+RNU+RCC3l6PKMd5a0mXSfw5CesKBG0ktqnLBq1rgzmqXia7PiKE9AvyOmmE4pEC
XRZfZIIMj2ybzbCvnadhy2jZMID9QAQdki4sViwQIfeQ4ZM9eMCciufyHtNLp71yKkqEIqzA/4kq
tvgnGF9lrfB5TBch4nOqLGC34AurlKat5ckkDe/YsEN7bpElrlA6mQcE8ceKB4w5HujqhQxz77Sm
JIA1v9M0hsDRwZ2vsWMqIf8p9nedvw4eGj+p37UNqwNfREBLY/SVceMrVvIPQiSxK+s+FQ4Rupy3
rOdObV3IGDY+QUcmqQ+xAv5wNWloE/Wmrt3FlhPmOFHqhchHQmyUS4u8sJ8roFhkiiOF78p67EPE
NhIWIt4tiw1d8UE80tkwacFQ4GyBlCwq8oZc+xziGEgas7JKTRtlOBmz85OrQJWmX5P1XTXl73HJ
j8iGmL5duLcM9r/4//B0XsuRKmu3fSIi8OYWyhuVSr51Q0jqpcRDYhOe/h/0jnMudu92q1WqguQz
c44Zz7uxnDaDpp25BW+sOKO0+Y9hEao0Yx9ISOrp+7xoNty+EWxf/ZNbnzkhv+Zosw5qoGb7GoVW
cEaBurNN8cl0IxKWy8nk9OT6Jt1uzGSNWTRm2cW8jtzEhMsWqyxZILtkJNMJe1tTtd8BQ9rDSH7J
hFTCG6rVbMyUl+VLhwZHzho+rW6bJNXVqlHnaETbxe2hciqc4PAQzfJ74gRC+73vANOPFhAbW9sl
THE4i3NDfswxnRudgt1kF81rDwFraq1ZHkVNwHJWvbbV+FgiteP2v6SG82jhagNZudOUsVkqxUzL
e4AR+F9he/s8exYjtXOcMK4xwyXOIycOzjlxYYNlvuV5uwerFc3qhgrRl/7vRNK8p1ifdv5euc7e
IIUpAiYTDjVbpVwRregYjzY3kTTANNfVb8srxq4QVo54FuX02yh7yykEIGfIvkEC1Rt8UIwVK/Nk
ieBpMRCuJmnJvnYTW5KbGHiYHR9bRoD4oDe1ZSHy69lGa38GD0Q1xmq6bArhTIQ+xrj5P1GWTGC+
5T2Lizc3TSmnOL+MdG9Y/SluSipRBgAA5MIyQSLtck5raLc8Agya9MdOrMtCREWSPJTCjfxkQnld
vEA33hD0fKxyuc907VKbMWvplqFqHu/qlvPJyt0Th+/dCwp8SEjmzXzLZOs/esHTbOi7RvPfRr39
QiuY1+wtYuIJtd/c6C5N024JGNk5s3vvp2zjLOpQ4LLESbidk+ah8zWmGL5+CkC6V/Nfx+w3dvxL
dHvoj8U+LQOsEv0+hSU+efLmJsFzk+HkRS/ZO8z543Kj+U9GYx5i1L0h7HOUCy1kDjOU0nvVZ0hJ
wGNdhh6E8RCYzO2bXcw1nCFGlzt7T0oTSPvUdgi4aYKhHFkIzM/TYvyZyHTEOmXfZGol/DkBkkBx
srI6FjVeT78x1cFkx7M3urMYGnc7phS0JZu2jSEeEiaUnbbwcsvIDeZN3Ez7Ome9kRENlqfIcJDe
Nt/k0hyZpG0dvAY42Exn2TVOb4aY/HfOpB8dJ77S1JFiw25eZF5kFt8u3fuQx+C5g1NjvqbWBBQ/
YUhebWXpvSfUnxV3UMsTpRnewOzjSNCPrZbuhEx2gaPvuq7Fx4BpPB1vbiWeFAqawasPuebdEQwj
kiabgILLkRg0GQmbOoSGvPrsnQD5s5b9EnLIgzY4TA1WtJwEJRJDciZaSX3qx6fCT5/AtJ3J2KgY
zdP5KIgFIB8Yu/TpVR/Es22ja+F5PnQ9NuvC/6/IKEMMpmRhGeRMMdFs2Jn+q7zmVSwOqbdtMx87
5CqbpZ2+ppFPeWH/xX6NWLZ6wGXxlPrVaR5MhllVJBIqpLhvin0vGgAZzkZnuYCA0KIITVhJ470I
WS4mV8+rSYWSD2Us/+bYAMA91LdcS++Nqh1wSdabQI0wVIQgSxO5FelJcWXEYd5BIMCte7InfoKy
529t188lqu1wYqMnlHb0E9VsLdnQjnQhIyleyFzQS2CAD22vW7FJv27rP3iD/ov2qobRYkAIU4R/
ojKLdfNs9IgYav0D9PFr3FYfuvKfC7JQjRHhFteL0jigephXGzUj06qdW1Z4cCVrOIGdBwYa2WJU
N5JcdIc5fV+Hos3/oiUX0Rt+6X+ar78GVvtIpaeASmiTGjh15o7NYzkz/22tNNKdUqLypvFMSMXl
rgUr3RNUo7HQ67DuFKRC49Bjy28wzpy1LRJpOzSMCZNf2W5d9KZmbU14zmr+nZbfbdtvr0TjriX5
xiQ1baOXNJSFcLcAjY/C7X9B/VEytRRAK+nixCpOmdOuMWIHTfJIoTu1H27x6o0k/UDP4cDjeTQl
EDe8SbcIKh/YuPrvgcg1BIMt7qf2MsOI3qSW1UU91RcSjpyjJ2YPp7PPAni/xSKbhVupm/ugKinn
54BkGFYdG5KKNlaRv62rZDINjQ0b4T+KKfgecfxHwRdr1tdgiuXRmeiUnSn7L03EasUYh316YaGu
hV2VfVaMX0iQOCqPShcs/Jc+t0dLb2//FnEpIrtmcQzEyOzw08/OWnPcpUMHMRlvcztfy9ZFDEgS
M/HXWbJR06YFfB6alWNFi9Z/12jzY/uvq85+n77msbj9+y/YGBeh0s62KE+1W34RrvEEYuBSZ8TI
z4zqUuFzdmmr1AEkLXtK/0OL213HoB4gIkeg7vw2Q/6HYw6iizoi3KDEip0zjhdC6uS4b63pQ5li
ZmZrvHiYffjj2WdhZb8OykNCZhYWcUY2pZvmHupaRQQdMC1kaBfpufFTmeJlndeFrmHYO4AMsFrb
v3JyGtKSZX8sUEyljnX2jfluVi+66pdQTwHY1/4PPvcyLIJHU9PfC09B9MF2EZHiw3FTnrwB646u
CYJaWIu6aAwmncyntPFuM5gWPJlPcmwgjAROEeFRZMd6zQasnCmBcVHDvEQy5+2z8mjXMaXB/K5V
ME8LZSo2rcnVieu1Eik2sREzKkH5V+rVfyPJBjTh6rd2vxvTaMLJIf+1tfq/no0X3cW9ahy6PHst
Uva7LHU+c8TOKAUQ9eqWhogs4SngWd9z4TGX7R+yGk1CQGDoqbh5LkvNoci407Jmm5N7UyMAWQS2
2sJe8FggztLH/KG2KlgITENTy/4UGddA07nRqFgsOprtRGjmx5xCOeYAKJnjR9pErWdNw1dW/6cX
zRTyBMY/jOk6lHjvWJ+AsJpPdenI88zCwicJOCIsREWaqDezYeDzHt489gckaYVYPewwb6yCgBaq
wdHhsV5ZVpiZ8r0JKN6suIeQFdf7uJi/Sof0AarWJB1/qENUtHy37ILpeiRwoyr41vX/dJImV52K
tYs1cCm69A9Tkcy8MKw30qZVl/WXX7lvPdZwAHnjwZqpLJB9AqtZrNtgo9YqX7y22xb31MF+J22O
GCMpORhf6iz5M6bDW2DfR1jtrVt+5LlAHzKS4UIsIOVUVYLR6xAk9ZTYqf7oac4KOpL7csneZW+c
tJQ5O3NlLPms51tPv/TS9JgjWrdm/d9IOJapSieswE8NZEeGevXluPTvmQXBIcg4k4HshEy2kFwm
9eMQO6t/6mYwws0zOhoyNu+YwpNkephgScu+OC8KgSsiAM1Rnwpv5RQM1z7xT7FOorqPqsCzH51e
bA1BaKlWvQe6XNH+09FQOD6gfmXTl9njhRkhjaB0TobVXOKCY+2tfrMYfrBOFkJZYhZ25PCZlnAx
TJYh7fjJKTlticF8qsjjYPdrhE5ACzsSyEZWDQMyTMi953DtmlnYJP7BlfZjTmAg2Dz7o+Xs6+ef
ydf+OMN8nMZ7U2pX1eDuyNznpNS+czRlmvM6mgwgLOMnxiQwueOO/J8nMAH3UhFTAeCMzWyLv4Ea
wlKvqaG/ZP5yIW3nCT8VacscykrnGvEzPupm6Q9dYG0aHUWxltGoVg04FY8oE43bveOhrmi7J2B+
Ex6iYW50nsZM1Yk6f8LV8p0XzhPE8iGCdjCRE1scqwKmeYpiMZLpD3EjaKeWYdo0qn9z6+4GzBZB
kVt/GPXyPiZXUraeSqpEfBeaxbXilYr7YH6SlQUCIRV/baPC954Y2Mgmdw91E8uSoT0bBQtkKIyM
TLsP2h5UZZblUHCIDdTzY1+nAwqqmLVSC4LWeE274WP9fyrcN00OzJSYnjnuswsOZxiMN+xa29hJ
vpU1flZVhqzOyneehoZkmrSNmVVgzKdLUBa/Gs/9tqw58uJhoypajH/fgyixatb9XSCmLLrQtNV1
GnlGxev7TJP0LFrtaPfjzZ/0KwGpx1koOo/yu6Vg0JX1CKv+0vb9tk2oVHJjEow5/SVEM7+xJM9O
hmR1Or1oZf1j8cmCLnBiMpT6HEM8D61nO+1vlpVDi1yvad8ZCxqu4dTrFfsB8swckwbH0g++vKe9
FkdWqf/HAuIUtNVBQ3rji+zJTeUP9QZjpOV3vck7Cq9C/7BaCqR5BDdQpXRXxfdEzO3kGz8jQWab
uicELB/oExEKyG6vaLkonKYtqEcG1mV/a7jeUll9GwMlV1zcgTHuhp5hlrFc6jhgklGf6/YjXUAP
Y4BCZ5MlL9LmIuzsn/U16pX5N0jjryrOjmA7fzziXF1FM6LMVgtnMgxhJqTM5YeNkfjRAH0mHJsE
8Su1Kwdx/tf3tqkDcoOPy47VR2e7Jz7QB1y3R2sUFaFIMaXVpHajpW+4xfcouk/LAjVPrGM5uzPC
prJ2C3MuW8/54JOChljYn53dR1aDXWY0B4chVnB11kvaC3IqdROFeH5Vvs+aeQR73Ff7SsOEYE2k
HPaOQ+/m3FTe/hq4yXDVmh+mYncGqHffetau0xpWJ7alIoAcH6gXGARWw4flFb/KwfRg4A+O+nbc
YPKed8ipVEStdx4Rz7Kju5iuuphZjJ/Xcu5Wwux41CcXPQOfT2HGaTi6/Q161NOIu6YZ0L5pFRhB
GfPON0Ry6LkLm1CtRMKGeKQRJmWuM17DWS8pvNhsI/EB+RUGkk+hmuDRtmuYndnQu6hZ28wjLYea
4u/WViRCZ98pkPltTbhFpAh72S4Bmw9bLgT14nOJbHrsyBAtHPvaE8f8SIMTbIMmmHZWfa6cDgKK
eSVa8dFJ2i9TjHFUoOLbiE9c5HYY207YauDOgwndw2Th1yx1mIaUKL5XfItSu9cDR1HFlBlJG1A6
m7H1zUubcdN3dhW1S8RczoUonD6UfvY4DStYzJGMuuwXcqII+UlJ3Oz0ZSWX0F7NanwdPBsGem0A
02bFfLZWFwR5HMe6LuPTUOr+XpQjEX6Ns08kDxPPANohCY5pmPdFQXnE2kCDVOgM/VkHIj8k99tB
SKzrQw146XPOV2fCSH0QNHwlrdSOqkvPQg3AhjLC4Rb7c6n17zGwR54k/B1jPkCjMbeyp6izE+/u
G7Ee6YtZRXlmnBtbAZ2YcT2pEXU5w05lukDvXfEfYYlm6Nc4rgVzPT1QD07AMttiyxHwd3O3+4oV
jZtEaEuJVcbef4b/wYqfF/cGfkeLdH1MI62096VVdXgryzT07PLT7eI3dLhYeMWyT2nQ93MxraME
H5Vb06LeS25WgP5g6OmsGh/NBNu75onJlbklqPe/voLKm7B71pn28rYW0dj4UwiB4uJIooARGf2i
dTvJqjqkubTCAs8G4dk8dzu1ndWEgh7QSWg26e+aSSpk9WrNzolqm17clvU2Xh6y2NT2vTafupps
+Syf3wRQm1BBVBsofKqEpkvrmid0pcjacJlJLkQ4ntNrixOKJ8RI2bICFqir8Ta6+9zMj8Kk8dKc
gLebVrTCk5MAy0lYpSIOp6SqKn071LiOxio+BLaJCr94nxDs4x0x3l32xzZ8g0Ck2oYYQzusYQew
HkTlQtB4tNjDFJoxTRHJUw5eAE+5JLXGF6ZCVwOddrN4Inp016BlOHlffTyfTD05u1ayK3X2+VZ3
r/G0xZZ/kav1hy8O5IMpAnM3Z1jlrm6f8DhhqKS3/c7liWjlHJVSnQrGCeMtGbsudHKo4CjQWJOc
yEFo0YJh60kIKcgM9wNb/bef9r+Uh3+CNPvGTxA5mBTTlLVFynoMlhrfvv7X43uLYlGchgGxX7U0
mOsZtekmHqMS1aI3AA1yMH1OyD8gAzxKVKdRv0Sr4Gzz709Tw/hhqCZDjJeiZwPWktHFaJ9vohPu
xgVgu+jTyRUpbiwEmcv6cKo8wbFkvKId/SZYPduI1Dq6bfZFPlHGAO5PQXK0IatLrC1bXWtfEJTt
berEUXVXaRG/lC/vWT682y0JMnSPeFnpzWm30TGr57bA3lupDOpydioZInIbTJ+eSPYxrgHTZqg0
TNhu68QOfbb00VgmOIzwGYW0DYHArOs+l1VKojORKe6ih53EnVxzqxhd+2wuwA6HBfaT7xBhqabH
rttDcyek1SuO9Zg/51X5apuIE7X1DZwsFO08f2EUVBy96VexGGyB0XTitMzuS1Xc+958i+3l4Dvy
cTEaLRxMwqZ0LmCzwxhV44Nge+9O/JOG3r/N7o85DkHY9t5L1yQIcgr2LXagQamwzjH3XAzBO2am
OnSEMlfprakhIbpivvZqo3fFM3jshG+teOqm4ST7+MywCOXCW5AnlAd4bZzUe3Omz2ZJb5Zbo82U
L01VXUyBhbsZdtq08GZMwLE8b/yyreETNhG9H5lvPBSC7ewzLdL8dGHb2D92umJRTlEL18Nbt2ma
9B+pIrjH+wQfb7FJRnlbbLOPRKa/tehoA8fYYHHrIY1QHacxRSyBl9S+ofZpFxR6Nd4SRuRhkSik
/dzZbuNQh6n4T+ZDBTfu1kQiGj428o0BFYT+n8pmFp+lQMbEyN2WzszBubjXFRtBIw76WHZ7TOe6
+CmrOaYrdZGwMk4y8O5YdX4N2Vx7f/4BR4PP23vJOtZzrHNQxw7WwUvQWdtzlmJS8b4AmL1m48hx
uH6ajmHBVZD5G1RkdiocAKHPCceQe8LF4zUvuLM/h0EQT5+ixIlBYUNvXrZZvCV+wN9i8IxDGEeH
rsmuDiX4jqiQfT0nZ9NiorT09EglKlUJIsj9yFqsBZCm1QYcBTOQnS/iB6Vpp8nLmT17xkdb44E2
WU0mn3nX3SiD8xBBGRdz6p/MiRUeT24eje7edMpXN0MXOBGLmOAkLpvH96rSDHrXBm9cE6CdIIKo
FDgUg378yHW73Zq9RT5wK0sC+5ZPFM8vZVWSIjKaP6XPCpHcAT51gzdmqikqfHc/NsCmJjvZ1nH7
BggGXRuuvXOFJQT1rnbkvtsvleQeEFkfjjy6MIExH15U6FruDzbVrc3YywiqQ4DlqLZ0pAHzF5lH
Ue9WWTiuFtreah6tdNnI3EWTkJivmQ0pkTflg2HVFzfsXlO2JGAZjSpfs7Y8ebSN8X1ws+ygkhZn
gCvJ9/bOYvLhAveI9PuRJYuR1QimGSdiWQ/n3MLHXZl/lth/l/bFTdhIG0PB1ENqz/5QYLTLKB+a
UzfPj35D7FIQwL8ekzuGvXWCHL8s7S5YjF+nmXBcOHxq5dLsW609k0HyblY30XEJTTXTp1bn3kDp
cqpH/1p4fliOlQU3HJ1JKTkiNGfkjEtZ+lrFVSvS3VxX2wVSEr1rd/dmbNcOjyFvMyN4D3XL20/+
ayFyQPU+soq+0b9MBE1p3lBZiOlXDt7GXzFKQp9efXO4TlMXeSNfxQlEERoecSeme+FUZezVWmP4
LyKlNeQHzhPqfnO8j6UbQTCvt00s3tVQPAVmekaMdV4yqq5kIEnJrPC7QhWLPK4ZJKMMGcV1bkya
yIwRSmkWP+NoYYPGA8Bq2xVoMYEBmP387C2uB0H0oW2S++SXuAK7N4nXK8I0xXVd5wTnuIwxg/4T
ds2nNm8l8ucQd7M7tbwDLQdj7+n4/jz03m+ZUWwCN7hQhV9Elh+WPqmjtsDPUgCWMjUm5fiL4hO5
FDyxY+qKf/+MUbzPuQH1dqBmd+vrIszfgZ1FlMzlJ7MNQEzTw9xaA+U9Hpt0km+xb51R5bkVLl1T
rXlSpfHkCeMmdAYeU34GvweSj2E2FWd/SRgIhqktgJSnJ8+Zz/jI02jMMRUUhoY8L4PqI96TuvNJ
ATpNxYTfSb6zELzNrfaN5o2uBFVS8D7iTE+C4AmZ1dfUeT8NeqIlsP+KP6lJM63NzN2kjvvUMgES
qr075h8G2lOY51wHnklWh+q+Ux7wCMbTs1tM/hadeBzBazIPpVZnVFLIVsQmy95zyZWZmsGLcIFx
2v3e6Xi+NiarJ8Me/o6V/yZdi4InJa6379xdMaIHzbFnDF33HbCm14gn6mx5H0b1HwuRqw4gBpDP
QTMIL0MIyHJaHhxTPWU5CdPa2gTYs3fWJQXkQKZHuP4ZCzWNLgyXGJodicClcPIicus/FdW/CiTP
1hk3uLavEpwqvtvxPmSSh4zW7OGBUxszR7J7/9oV+h6zLdmYgV1sa2NITy3L7ImO6qCL5tmVhDai
Ni+RBMGnmlKe1v6cbczR7EKpMx5EYLjhtT9VVY1SsG2erKJ+iEXMGhnQTjZ6dRgX2oYxbLcx8qqN
4u/AQ5mVNaSOQP9PKILra5MHwCmEswpb3Ic651ThKm4owio8pnOb7Jb64gTNp2omLIU61Tqh0kfm
o+xrfSInAjbDpAGb2znnUM178dcd0GfHut2EQflI1iz9pkBbiPeetbTjY4rrKOOL/EnXfIAbkrTh
rtBC9cQ1xmFh0sFw36VRV/Sf0I5TNnU8mEybcrburZr1kPctPfuaus5DK/k2hebKvTnqPxin11Nm
zKkmIZCQaFGpdNOPTBQBm1EgGvZJT9M3B6omW2WTb7PgetPQY4ex5Ub0sIdSn/7j5IeoIe6GEYAa
KtlZ0C6KpchPQmOnLZh44aLJFpqvaeHmB0CEBngwrmxlDhwSNcaP0BJsr9HZNJTCsbypqtN2rvDK
cGUm7vTO7a49AR3hgJRqZ2TDvk59sVH9kG9KBcFMyIcJKHufGskGTXiXOsHWcOoe5qG/bFrgcQWW
wWNnRSVRxKvN6yUN7HybVaBzHd71WNNR4eQSpbVvBIzKSflszaXb1gzRggr2AsWWBsHDY57I1AvV
T/tS0PGfebjsEqd41ogZ2Rv6attZBu3eOTHsOoMAMwOrlt28WAy0zqnUMX1XZrHNZYcLLnOB6Htc
C6lXt3R99jfY3HHrW3ZDM5gnWzthNa3H2YXFX+1Pdwr4YGsJ529bLdW2GgX+kMR4MhN7PvTdml2a
ge/yhgE5vN2gsCsW+htfQJRrb5XRsB2emC7EFHes5k6NX2oPPNybiJh2mGlrbxfPN7tivZyx1DlR
DzRbpyfDg/gC5ZXpy2gzwEAG72wA2Rgb0QsvLI2R1aoBqszUjpRWoYLCE3pdX70jVQSpnEKJGhMb
4V8P/XycF9jhfxRS81NukKpBvR1lHqlvcbCQLeaVTDFyMtOWwPpKrNqIHHsmiasuQ+ZOapvoM9aW
uT672qY32mRfFQOXsHDiLYi+DC5WUrzikGPDYeVijyJ+uCgfRAXSxDjb9g0MJYAe9BE9xh4WtO2j
WzpL2BimtZdYnI9aB1BXsix89eWyGz3zQVuK8peTaQdXx/7KFNR6UcnpGlf5T9oOjI4S/rZp1gy0
TZLBWLda//slcp8SXxCEQeBU19LQ8qdCPtqinT+E9D8C60+nfiWMV1DlKzA2lx/49TV8vi+2oaMV
52l8GWVSHsHqMlLOQT42Xp+ebcatSA5SImfiWr6ZXnkXyWhELf9WZDRSu/37AR19cUxy6GPYb0Pk
4e4rq6NmCx+rvbL+ZkgnHS6FejmBTLYv42I7jyY+ZGBT+YeeLZ9at7gXLyuQExaGglzaWJd/PyyZ
lyGVrXdVbD/PXRF50FfQmcnlvVvoE+GnVy8a4wZX+sNX8IhQu/3p1oLRiXtsv/5CEKmXg+ma4v8m
z7jF+CbuwxSA3KzmhzYGe1V1HxRkCPRH13zVWi8+/PtlbplyDxmZ83BY7KNu8JAxLVKQqNR7b5c5
nTzMbmEwHnWu+pzLY+026jrGRRZV/dBcqnkCz2YHgKpndKvYW/70+TmA6eitbQG76ix0bN2/1D74
UtIWaZMaqvDJsAgUgKkTOtIaz2iPHU636k8nQdcAJBkejMW+B7ajXUWFCa5WKr8a3bTCGIXBzsHX
r0Edg0ew4o8khoKS54W+abKx2ZQpPXKX+OKlIbVZLl31tQY2RKOPKcls6+VBJ/LlxNR0ZP+V+Gfc
EgheM5tSEWPHl6V5j3ZWynvRLC+G60ItGHha42EweHC1Kts6kDl3tYnsRmkJUjsFOwSK9mqeLKj3
Mm+HqKq+ZUE27gMtg3zmMyIPZBnchpVfyMoE+2qNsinovWAPQuyptvsOvZyPIrNRcpO3sFORDYxb
nAM1C3GVE6Ml7J9Bq8sHy4yLh+n//0yUXXCk6Pjf71sWqRaVyxHp1UT0FSWWbksvuveJmWZu9Nlf
uKkv8FCRFfjnHCTMlmN9hcu0w2FxkZeA8S2easQP20n2BODESwp8I7H3gTvsZ7dlWAiWZs4SdaT1
4W5kMMCTHxHbyhudgOm8GgmPNcWavEzMdz9GUJqyvab7TKO2K/tHTCvNkbteRwzzIuO+frS7hoHT
NLd3kb0o4Xl8pRR2dM030wT1XW+BjdqOQmtaN/ydDl0ESN2tRhd1LXumtIFi1mpbMfvsKT4Vq01K
pQ9Z3vHndUIi05AWUazUvPM6esoJhIzQslPGg+bsBF8yUaTg9E76EjMltJGgsK2aqk08LAiM1btj
1Jzprop3AbQl5kVGdSNmZ5u0+rBTeuFd8QCnkWUs+NzyErYrDAjJAIif5q77XyKKMw7E+eBZ5fTm
K6hUzWzPEKWX6c1xNKC2K+NuHtMjlLJ249MPvM71vBLm+vdgMrStRNS89/O4fEdA6eY2ckZd2ZHl
tE4oM9gsuR3gMDGDQxNYd6cq1dUs6movRrqPLhjnqGUZgSVhhpExiW3Gb53HDsRhNlfVYzZq88WL
2eIY8bxhJyROpmS9PhX9sbdktvv38eTqp7RU8mim5WNXx92DWWhkiAlXf7Y4NDZam9ePyXQVHpI0
EGgS3wc8p5mi9MDmXiyX2W6q/aSZSMXVW4Dx6bkaWKMIvMkHZTNJ8bRcbRjgYxqc4lun8nEXV1qA
/s4H3TAV3XYQDrqrQSvvZjudFYpn2pGKnWDsXW0eRyp9FfDjnma0SmChzS/qIu3VSHl9ntEeM13X
9soufD4e2pl4/pTNBkymwYb8/xlAdZfLzPH9c5es3szGfNY95CxLR+b8kuAdHVx3rxjSH60A5SHa
MWOOJ3y/6I0CINiHWSyvAZ7zve6S+sLcYNy1OfV3gy2j8K0gcgh3W+wuvbp29RGPufXszDkWMw2n
axyY5UX6TXVRarc0ydYZAfD2N/OVtrArLotrqb3QxuBU+XaAC70iR1NO6tGJGzwVrgurjxYZUeSm
jTvOlrWNbRFk3SfMG8g/5ooNVbUxhURAihQoUTzXnMDcOjqjhpgtNZKauX7IpfmMvj7f/zM9NRVq
HZsomX9+37H3ulsCiotIHYZpmJkSa273I+lzGG2N1VXKKrNfPJT4NpdAXZCcFohm7+BnZqvqPq5k
z51rjLy5PTOAIGAGpVlJxqOnOZnu4lzgqng015Jd9OpGcof8VtWZd1AzE/FloPy0i/YIha8FQtoy
wECJrB88d52mlaiFRjk67LTzejutjAWTZixyPSM4/fslKqZjC2/y7jiNunilHK+VXicXBpARIs9Y
6P37PDrzVTRyfddi/YI9p9hJs0b94E/pxuyRwGgVyxt7TiYcxXzCOH3HfZEM4xmXxBaoT/JW1xBk
SgEzh+wG8WYq7ZcLkRe6yiSEKKYLWC59NzPbu8dIHsEbzcYbaZxHOet7YiOKl7bw8meV3ia9Blle
eMgzmWLKS+mO1R4SKF1DBwaOBAMInmARn4y4EFd218+d4LIyczVfmKlMx4JCB7GixRxj5U3R8Ox8
x+IkmsC8LrYldsFQ5FGPkhdc81C+6YODDHrqd1brMFYyiFLCGq7t2Fjf4tXUxajO2rEu/f3HWBpk
R4BvdtCdJH/3SZrQ1DJfvXozGJrAF6KSHYfbJW1W7LRUvD66pHqIX6H4e0/wih3Sip4nnUdYaTbm
E3jvWwOMjkcU0+yhhkrmBzudaL/NqGO7lB3XRFYDzmv7L7P16hs5J4cl4e0al2+hgxR0fXz542y5
x3QQ+3a9yZPZTxmwdd7Bhhj8WPpHgK/nmT3Vg4SbSyuq2SdwYk9FQz2kTbSWzsg4vMj76aUKLNBJ
6dfS6d07gkp0ngMAttLD6VO7KMVSdSaUeEbwUvT7sWekYKsd35d1/cemwUcc89hFiV95Nr47I02u
/36W2nx4jDncrElfezutzjrDkA2SkvKT+v+dgdJlZtPXzzYcPkcieBuZ1HLUitzWWEloS35SUDye
h6rzuNILhrLorfsKeiuDmwdZtC2PhzmAdQP5WSi7fxga33xQNkjvOFiNasRAPBOIxO3VsoFwwFH1
DGlDl9y+J7ebcaxUAwihrhxgihsYIbK4/CIo7lLGXxOT7jrooZd4oiIqc1XHpAlK3OmcaQ5fgC7X
X39A+ltAiRhdDCD8EqwImYXLYu9Rv0ABLeqv/52n66H6f5yd2W7cSrZtv4gAgwx2r8qG2UqpXvIL
YXvb7HsGu6+/g3nOvVWWNizgoqJYkguwKYoZzVpzjtmF5bgvmJFv6hjem4U7cqMc137EvQElwoxf
ckuzaE6YO0kTb21PMjxMXpIAP3RvlZmWp7LsEJsgRKFKWwPWWaQsXvkrSD3LN2fi592+BaIqyGok
Ke2poFpPUoHJ1heqAfLgIT1dL0IGmLcnl0ayXfSnKpgoldH0fJ8relaNEuatqJBH4ap5n5Slv0/I
6FYOGt6sqeD6JtcFMbH8AWHfJYscAjzdoX0DL/gST0nyXbqRb5PetiieHlx4BsRTIguH+vp4/W5e
3JFjXD5dv4NBDTS+fa6aZrhpmrbmKF3k9CkJI8dnUD+phFyizsEvFlGTuXc6mybhgpjSvGXPFGbi
nMso3rKDIv7ZyV20WdWxl73x3FBdllROSXqy5/OQpPq5zmx3hZqiW1NWAsg/ZumTFekXFbvyFyma
aw6ymD/vPVubvieK8iplnS2iG/y49RjQl20aHsJyKZBEHEeE+1iqGuThRnO8fgXukk1CPAKv5c9J
WynNdxuq3W+Ue5o0fmPe+UkDNLiwbAWHIHKDcyG6VwB6+kKKCs7jEHU0dktrAxYtuQNm4OznoX2a
lu9chAA3nmx7X19QS3o6/0MZsHyxjGlxSkT2LnHi9DWrQBkBOqlvZRc9A7nk8Elm9mrUpPPmTukz
22rsXMhSYqlr95PQaRokS1iCJ7kN+gEBhLVca4OjG2XqIRr6H9Yiao5lY6FlTPXj9ZIuX2lykQgh
nd6YXgdzeaZV4RittbMK3XxuMi1eT7Nu7a68fS2pknWOwH2XJWSfTmO9DyBu0jn0+ADlubXDJyJO
1wOE6OgvpVVdwv+fG5tl2sluuklPTmZvjQ8T+BC9w9HY5mCp9Li7T7Mu3SVukvh6IJAcjuX3wkIk
OkHsuHdj63WgGXgjRku+E8e+TrsY6klQikNtmP3aM4T1PooCQdqg7sUkrNue94CWhtsvBTe1xcwR
3nntFJ4Tu1/p9ALvrpfc5fxvJx4lz177lToeeQyFUPdQ6+p154o73sATG9XpVq9TqnsE9PzQaXTr
GXW6NIX+eN2aFp0D/IFEG22GZaXpxgEdSb7Q/6n059O7o5qvwlo+RjpIrN+mbQiCDqWOp/VDEFlK
b1uXQ1itpB73p7F34n2TYpHpUu9Y1DGKaRnllCuhScFeO5bhNJxU53zPygR8Z+w09yJr4lVQppSY
UMgBaxzsHYKRL/Mz/+1OCZNxyPWACybkh9Q5joWccHEHIAyLRvzOETuRaJV7iXgKnOr7wHH4pOrE
2bCcmRsMGPsG8vidN+uPdmGrTTn0GSt48g2vAQd4lVMcrAPzi5SM5XmV1wz3JeDcMZbn6RqGTY3P
tHRpL/FP/5WNF+Sok4OuLVfxjItet+DAp45BhawlozRC/LaqcqS7f08++Zwt6hgGtQjhGlxMW/8Q
0uWSGVaqfKT0rTA7d3Mzg843njNyUDZSkgeS5pV9wbiEotALX6x6punBkQwUct4dtaqHgrOwphyD
ya3Dslcv8vq/3+SnkHTJTdqWA6/ekrblfowNTAibNoOKDkA3oasrbTQdVggVV+kUkynWOrcTte8V
m9INEIGEel45rdJFcEnBTsO+/2bVeeMPQklKsD0mhIGYDS/QH4A2v1PNvevK+aukPvdTUh+vG/4o
Z4lIB1H5Mc2omqospyxL9E5guEx/evQ4miVJFY25wYCa7+idRySTufrGsUzOvq0w3zDZhCQGB4G1
HWFI3zuuWfqunu1JqcK41lOKBhG7uvIC/3PJwKOvHOfNc95S9ZYr/pq3OXyr1ZsI38zrQFtKWe1a
WXvVsldbvqj51WxeXLmMQL44fB08M6LpGSZTdJ9Mz232nE3PFEcd+cRo2yfVPkXhUxKyBj9m4ZNV
PDrX4TrM9MtIhgdT3rfpgyXvSxPVFQX0qszx8sW2+5gStH1jlcEvoC3FM3r6XUPF+uIOFFsn1SWr
DPzCw99fH/EprHV5fUhNFDrhf3QiPuSEEgcZzm1jghLWGyjvBuIG18K10ZoZcADUQCuNWM291R2L
ll6zXU8+pXSmrNyZTtBOd43nsfYjFNmmA8rDL27v0/TE7XHsktIAx2R/yu2bOayBv6CrHKmgekaa
jPF3aBK/6oNhI1szXnNUns+BDXCBJezW6FG3J61BIqg7fdNjhRQlwI5dEuO2SSjk7TzL/R5Po/FF
BJ1pfpyiuFPPlbowiL8i9/vDRBrleHJHmEd0SOPuNq4Td+W10Oid1GpYN2VDto4z59tGdAahxNhb
SUmiwtCjlMKCZ13IZQM7FBZi3VU9q3IEMKbxJueMvHNJTnQpcKo+IlE8F/omH8buNszBgaU6GRKG
RkC0m7kvUV33q0SQBGITV7DuJ5IpDS32MOpYxdaJTPnFBCQ+5ZainjVNKV1heoZELvLn3Kzn4BbJ
IyhWU8LRVpUJrFan6ze9fpPH5s+EdY0IeXkaiDK2An5aN6O59/f3xP60QHATqFCQsRB5631KR8sI
83UzkS/lvmirG1jq0M/vOoum2FxW4QHlkXHOIvemyULIA2xYt44UyTNOlZ84lZp/qIMdWsxRp1ZH
FTMU7KTYw4+05OWPEkfYvUlR/E7NxK3xQdKPY0iXYmry4RHRr9VP3ToD4rSpJED9qEVbNTbVrRcq
MA85J+8Jv9NTVykcL2g404y0d8jjePniau+6nX4xM9N70uoKNHmcCM5wSfCENGlYtaZX7q//r9S7
ZEOuSNIVHnCUALYDx9Ydi1RCBBRUoGA0nbs50oDVVvWLgxha5JG++N/StRcLWiPNedDRgUx6Xu9M
aXgPdm1PqwQQ2xe/EPFvE4tlG2wKAJ46jpQfYkXRyiHKm9OKxuy4nufQg0ZZe+frV5VU97Z5GGjr
54esPxhiDwGBMXbLUNl+7va9txu9He9OtzUAnnXLGEzfC/zJXEYz+Ci6cJMkChO8UcECEB3eIccV
99N01HCiv4/V8X+GHh5N82BdR4oFvz+M+TLiYG+KZVhij2Vw6jju7/psL6iYiF3Q7UK1cwPoUCDr
/NH0ZxOLqG+3vmx9kBKl48N3mOMdz5Mru3Fr3MU/ix45Ch7PPaOL9oG1n8d9Ex9cWKvxwa4PsiaK
4NDNh9xdBnkZqTpG2THG+6mOQ3jKzCOjXWhxywBAbFbLKMGkzCeH2jHUEmqm+ZlB8ZQEx6+2P96/
zGiuaTpsgZjYlrjSPz/Y5CFW1YRGDjJoO955lKZvgXJFNG7uiNyCfRAn+b2F6WxISvd325vblBL1
Kgri9GQJpzwkdoaLOOzixyT4R0Y1yzNHpvP1Ky3LpmOIwWdqSDmwy/hdy3X5aONSXkdOpz/MExEm
NY6xXY0s8r46dSZmebszXocFNV+WaE2m1oNtHeNocLKhvoShvNcnhMbSW3gmriLwr2p/Jkk133Wx
pl/o4sPC9Sr5njtFtq6KjHynnJPMHM+juwaYKG86flgagegnUkm4V/dsaCZFfCNxzonTORSwpb3N
G48qk0I5J1PrO53mYGWwG16bsNKwLggLWQ1KPHcIunuAab/BfXmXJG+I16Zi9FTGoUeYXME+hn8G
Ao5R7OR9pkPjWulhoUG8xG5ud6mDYsJrKSBRDWpjw9xaI8o0pyeNLzX78iJy7aWb7fxn7FY/wUzT
2zQCHsn9F9Prx7XNlKbgcEB5V4LZ0z+sbUMzB1FiQQ8D7+3uLKkObJh/04HT8FmDEPn7v2Z8evFM
6Zi65Exs27br6h9ePAWrh4r9CEUAA/fPVsoby027n2UNMyAmauphGrzIj2T3reKl2Fmm0bxM/aap
q/AVGVDoXmZ0lIeqFuY+ltnPKs0QBYeZt08sEkMNr7buq3lMl9Le4e/3ft1u/3FSYVPrWo5t6Drp
vrr9YT81JPngoMXpV14nWPLG8kCrKiple6EKDeky80zaadhqTW3LszMPbVW9TmWpzhOiuTmhqpSP
slnlbk6HAuzull2/2NAGC1CVX6ZMt94Du67XFQGtmzqLwE7IPt1LGNhhNMa+E9W/9RbxkYUrbzV0
mrHKAw3JQkuxp7TlTOcuvgRJ3R61ufJIxG49LBDmSRpO8GKbzSYr7W2cI7Yw6YhuKNtuvSEYUDgA
NlH1UpiuiE2pYMxQlNetbd7qATql5CyFtTWiSD/HxlQxKxCs0JQAUnQvI52s7iFhCVhVf3/i4vMG
xESzweLvWtLUdWF/OKalAraoMHFWm7a4NbnQ6w09epMq3o5gMUDBUBNWwKeZtwZ3p3cTBUFYAHnh
tlhvijWt3vrBIR3YDyrOSnmGFq/nNPfS1lQaqnHqLx1ZQsivcTiF2fzaOMl8Q/S1t1YFiiZyKuwD
teTuzHHSfQpFgqQD+5ZNwge0ovJOdV2xt5om9rHyeM9tWz3Ch1U/M9Zog250etvOiXjDdhhDOKmz
HwauFQOWYW8tbbug1c4TCc7KjYxj2+eIQwcmYA+0w0YQ9HGBuXFndKF5Q5+TPlbL6S0RlrgbETlX
zTpyW/dBlfqRpBOiE4xQO7hzpR16cwrBUNK/HwYXrZnmegdbU/o+H+IB+26+KNLIH97ErTmvQaw1
D8AumvWMI9kMdEF2UN7dZp2B7DxmDYbtyPHyYujtKXLj6lmoQDx0jb2iv+7uexOBPi7nO0Ry8bNZ
a/XeMKKMlvmBre/oE1JJwTEyhx1oPrkZQvRAnqZXFNqgboTMGY+xOaJd1iNJ2Bdf4QdQd5S+3Buq
9jvNdYsj/OLui7BuaXyc/mz2t+xwmPh0z2Jb9OdCWJmmUHVPWXzO9SfCQMS1w7JpAelS0QeRo4Zm
Z5I8AYmDjV1KhsRNR09kk6g6WCkzdG5LzTrHQKLjKX8LZ5yX7vwddt001cExdvIdh9/wNHXaGkgl
ZQ2SGItOD+5GogBZFtVJi19NEXgXkFamqj0emL6wqUDXRjI2vrUJhDjnAIbyTbOIz+ldj24n0Uyc
RsJo8/dPnLXMYX/McTZ7Q93lQMbh3XY/1kV0AjKJ+8Ae5NVQ90PpTQdt6IECSEdbDeHw5gl04UGk
Bhgx8KRNzDu3eNOONmEpJ/bdYlcLNSBU6V+jLJwwtejyFs9cstZJvIX7bfzqMOyCfodEN66tiF+z
1U7VU28fdNN+wUGtwahi5Yl18Zys0Q6ILdxdjWyFSzDDMU2y6j7R+bBrAjxEHTnZd6ggYFxT8szq
1HkI43fIFPY+8DzOkGDYb1MZHUZdFr8Tody1hsbs9u/P7Tr3f3xuHBOYq3TP4bEt695/VbHoDHEw
C9ISzzciWOanFmRQWH6r2yWream5W0Me7DOhHw3m+TOdjUP5fRBkFCJX50Bpgwmk8e8Wz3xgf5XJ
e0LV2IisF/TLxmrot4UqwJZ1gpKKDnOwdAJvVXH6X7vEcx7sAet6q08zD8wKUGvDEfLUu9W0GB9L
glKnnvBjwQ1Suf4W20v2W+g7WUztvumY5mCMbibRw83qIcEGtOqQw5m578We4QfCXVRf9o8yMdVJ
GNmaiuOw03W7eKHGf9FSUV0CUwAzLk460fIPqo9vK3plq78/Z7HsD/58zjRFLWMpavBfYXxYEKqi
k80E2owaYe0HcxnRQqBPBbROSXIO2Z7JrdFnFdg8mL3FPBl7OVrvgEch87eaQZsJvsYXN/X5QyPB
j3qexR1J3ZEfNgZ9UjaNMcFAS2xOOE6tzin5RvuQPt6G6g7x6EKN+ypLOpxKcj9M6vmLO/i0rbKl
zedVWJZhsp/XP9xB1+ngzGklr7IEOoVHSAkEggD4Gv+URP3ul9KiS532e3pdTLjR+EprYNfbJPON
DXkvf78fa/k1fPg1edRzdZfzIUVW50PhwFWIl40sJvouUufI7mu/SFWCpT5z3rOGDCNUy3u9iPMz
HesnMNPiFWI/QTOJtM6pNjsHmPuvdr4c16hO0DVKo61NycWO8H+C0eIMAJ0oxzsm1KYTcXAZ+xdh
RUNKW8Q092wVwBKjWbOCh84qtN9ufe5aGb2QtPs2GyOksSVskHxpjfiLJDuNg3qrlm709eI5EPpy
2zJ2Nkfgh8ZtvU0yR5eMJs+tSeLpTaGP8dts4k7RWjUcr+qI60WLu1/SzQMOtJzu/v5cTedTRYbD
msV7LzAN8FjdD9t1jggNuVVL+hj5vtcx2WtGEW7wzlZvYJO8ZhOMGxJd22ATTlQVluGkW+86yOcZ
mHqnrSu3gdwWaKO0rXcdQe7jxmQQ3RBjT1Z+dR3gNRtF98w3riPx/FH5mefziAsPTCTTwzIaz7eU
Hxp+DzSM8AeDgAjfxt5JBWvjFn7U+6jjGOBjo8iPISxEsHJhLfq1vZ0JR7G3pNvF3TKoponrqAFQ
2ptQ35BoEqlNrG9Kcj+vI0AC7q57KmHmOke+RAwqTSB9GWjyLY0O1EZcr3RlGMg+GaW3oZEBNL5P
yKTfdsPWRp1abatk+1QNW9Qpprd1DUhv2yklf8sfUl+l/ojK5Tq6xmc0lNWnZajJb69XqqfC8hO8
QJafT/5o+Sm8RGLK/+8gyNNizhp9s16GqP0p8efaH5Jl8Ono3S1jSahU20lsB0F+Noz8LcxjLJoM
EW0BJTISsYHwGVWbQG0gYjKSVxSknbe2kTKba8Jgw26N4D5o1+S+iB6E0TJmexm0pxhBA7droyEL
BnQql0Gm8HgdRJaFRDE2TA1bT245vGgSsfYyaCtA7GNEhQ/sPeFluQ6wBEXht8pX1wGb0BL+oHy4
i5PyPYFuytcEPimf7AagvugK3esgdEaDQlb4DO86NDT8/BO8IddBtMcAAMxGKbOl8HObhNsBLSIp
eR1JU9sK2qS9ie0NeY6hWkZ8HfREHBdPw0Zz18pE7rYMzlaMsV9LfRkZ9gOyNYAcXgf9/7ghS2Cj
DRs2xpmHT33LaBN0HMuoh61moInbesbW8LaOsdW97chL4m173hNeiYZAUJ9W/ogGA8Smz5pOd7Kf
/BI4jeU30/+OavIZBW+Q5We8Prw40zKI9GBooy9r3wMBjueg9vXaHxOfQIGedyQBvewrl/PCtnXh
mW5rF+E2QVCkL25R+RvRMvQIUzly542mNoWzIWvPUxv0YAmA0mTDqZACDEPDl93Cy/1iQbQ+lfaX
tZmzuaGzIBnUbP/cDZFfit3bgjZmhZNxH3fNAIsOc7PL3uQNSvfPma2BX2nJAhPT9MeE+SJLUWyx
iGpnxdwSu1F4MfN7hshpqKCL7ekeHv9z6ZZvCR7DOUNhgzim+DErhfMNIbi9KjWEjRykvHtXa34N
lXsOrWcvewmmFyd7SfAeXUfdvZr2q7gOMuSt1M/Lt7REvf2Oq8IUb/343l1HM76H3SrzTvnQkjbV
l81jS2LvF9P78lz+WDaZ3W1TYJz0WDztjxWGZMpRQEwkFCZefbgS1CsI1WA2R/bEOJa7Oj1d/ziu
vf/9SphyBOWUVw+zUaqV2y5Z0UP4Urd1cO4NdHkZat036aTTprMXKJilwRPSHOvouUWzH/mITCa+
0yabyGqWcHPCiHgw1AJWpMIDySsFOWoH8JQ0itvOvbFs7d1NDXVRXlI8mtmy9Zqf/v4kOOF/fhQO
xz7DM2hfs9f7sKOBShxmCf7TlW2AbUwdUZ1qMxh827Kf4+W76x8ZOOtD4q/qYyoPUXTs+wNpiG6+
DGTBsbHvF8n13ulIwFuG4+0KtQuNXaV26UTHaBmkhdjR3qmQoe2hgGxNQtJiXDzLcAmTmA+zCwL+
MGRHhsqOvTrq5jI86rf1yQlP0DgZivejPrXeMrLiHI/npDi30E2rbTieg+Gs2ctIs9v4Oog7b/rb
IL110ybCNOJo5OiNhkbwAglv4Uyj+RiExzBaRiYPqj8M/cEBrJ4fImOvgv3cgs6Dw7Z3u73FT+hx
KlpGqXaqXgZuIddahs2PF+21cRmlvRfxIbf3kE3oXTPQjWNm6PkBYXKrI1ZtpY6zuYyqPjHs8CTn
EwE4yYb/zYtzQxnGO5HMy4iLs7bof89fvAXyUwvTxS1M8YedDlU33V7ekv86VokJiF6V4erJc7L3
wl5LfWSy8i4KQPH0ZWU+ji2MdXaY2RvdihdbNfDr4hmEzoCinZOiuRhGMqPCBl/Y3bZUCxaebfEG
dq1D6pxxKCynfXIMvXtqcYcrs+1u7blgpo/N7Sh5T0pnLl/dOtsmSv7qmviltL3wqRZlwxGzy1Yi
6DZ2G/8q877/UdiCdE1KfSPNnV1bxpBmw1qAR2r3lmQx6AaDNFUdAuXcNxodCGz4sbYA9SzZPPEx
tQkNJtHA6Z5RabRrOi09CDa4uZT/7JtEh3s2W6SoxQWsPKDZt5H5EkWUxlFKYpjPMC25g+OjJwKt
QyLMBfUgTDwRv+LQc850f/eh19w2ZqXtgLaVx2km6qM3BtztkXGAsGqjuyKzQU7AlhbUxjdDo88R
TubdpPfiqCJ9vFwv2BNBbs5sN10Z6I809uM71RTHaJr0x7YWrzyf4TD1OSb+2NojrxInAmwe8Yfi
Cq5a65LbLlhEpq49eUXhes5UfjAH5FChipvH5nc/EVLnylxcrhdtCoMDCc9DPZMGJuej3kn5WtlH
9vzyreyC6jBZI9gfPYy/TaX+qleEP3fReDeFZFQ4gBA3xty4uGtaRIV9g8YJRU5IftU6SGs8a9eY
NXYXBqU9YygLGJh4ZJ2AJmwlS/uNk+AvNI7Fz7EEDpLIMMKjfwYD/OVR91p6/3M1YJsvEVNIi6o5
wvM/X34Y/1ZkTTQ+e127a2xYxjhs8KNbYnh3qU+hmc+xO/ZiK5sxOxPfllGn7UHFX5rKvW30BouB
kOUmLu2JKVDoWPdTC5hc9MN02/BSJaGxCvVaR9ruoPIqqmrX6MnoW5Zzsg1zfLcGk0QM/r+qZnFE
iOcA/yu7h9DRvnk1ed0kK3W7xMg7xJfWr4A+9Yrok6PUqPUAu72Vdsd0axI6P5aNubMIh3po8uBx
7hLzVRkTHtxC/yncH66OOLB1QVfUy6Ur6+mUE7SG98LIsbpRXpzS+BldSPTshff420Hbduj8DTBx
9tgUd55CFVMgwMTOqgAyWPZw1uMxP034F6WR/0L6Nz61eUzSWcoULwUfUEmkxYVAsxohJyL4QiKS
IF/saKpq/gm89FvfdVAPS2IHJi/CEqwAajRLdx8uBMxvTeX1KskKqtHkl6hq+mbDD9+SFKrvxg3c
y2Z1XUuvF1uAe0sHCgVfzJPLYvjHm+KhuTEsg5XSQXjzsWrHX67AgjdqRbEV/1agvch++B3Nkh4Y
Cd9wxi8lHQHcwICGKkXY0t9v4HNbB2YDexZugZeVOfvDsTSED98KDfibGQfVRg9J56UMQrRBGyxW
7I5z+Lybk4ptac0n0HUWvrnX0sD36vVghOsesT2YHHfjqvccGHuUvXaBZJs9hD81+urkyU3VA5bi
3d/vXHzaZ5AybJlU7UzLRGj1Ua1UN1K2SOljlFz2yixi1Mgds1FuONodLI/tqBo68jWRTpjZ2W9q
EdTwtzQ31yqu2pPWGuYteg0AODluRlyK4bYVsXv399v8/IBtMlQ8zMAsg2A1PtYXR62s40Y0KY7b
zPcsq3wUCZOtnMFLtRFGhcRsdnKc9GOU1++VZZ57lpg3TY2nYFZvSk2nxh7lXVoz01l9Lc/SkAiG
qQNGST/tJ3R3BGv9gsjpfvv7vYvPNXaHMrrOHs/UF7nfh5qdFrOUUuIFcIIymTgxsB9KjU+d56Ac
0fJ/gEqB8Ma0njWGtabJJM5FXE+QwCD3/f1ezE8bCpsaNFMpZTL0PPSz/5xT81SmnpAs2lFzZkLh
M5t508sQ4nHjqQ4EOYKx08rs0Loiu+tD1zlGofWiBx462iQ2TmntWveeEoCinfAfoOja3i4aYz24
0bwxREZgSK1OwxLDrM9hsioN+52cslPe00OInD5+y5QeULKAFJ3W1njKc/s9WFI8VNWQK4YXnNOb
x6k2a7EB/H/8+JTkeOVd11tq1X/++LDFUpQiebZqDPfXPFvOeQjIxGHaEBC8JRvP3Ku2DZDfe680
5ErDJMT5COV8oKzYLys2BGFT3QX14pnvI/dRsyZMV9Z74wbZOaUbt2q1mOP08u0Ql84hTk31YItF
raPnzil3rWbXZHyiw9bggEq+5oZuUiTFd4dc42HSTxJeSAmQQe7//tM7nz/raGGXBsdVv0u99M+f
fuJ2osGChB0su8C54tPghG+gsrKTmROT6tqe6wcWaQj86saVUZVvoPa7sz6X+AjbLIf2zHakG5P4
zetbPJ9Wdo6WDm02eX5fEcdoaaDoOMk64H6QjrjWeJRdMJN7E6vnocQQ3FYT1pxVU6MUDhpCWgOT
A/scttsiF959AW1mbTmVc9tqYXVA6xj6baj0R5lDXiSga9yGgxWu684tbkPZ0VYDB6uTsIyYz3yZ
q+49Ttun3gxIBYdFdlOXbYv/XTT3scP67uKoHlS7EM7aJ1NPnX1KegXreGodJqi4ThmZ75UZ2L6d
KvK5p5w9hogwnOD+2CRRyjY2X6LONkXVzhSjwgiUM+lbgTXYL17sIlHLxfwotEqu4bXaX4jxjH+Z
TfgM20sNFFGa/VF8pKbUiWnRk6fWWBzYAvu+6Jt/9AJoW4Gp0k/ZVM5G5bfJmIL+I6ZWjsY9aRnm
s5tYBP01HAur4GEkH5UUPu+SEUZ/LF0s2UNtwD/nO3rc8xdLpP155qGV7ZiOJAgJwcXH3dxo2U01
4pbCDkvSDuTJJdFDO1BL1i5SscnQI0eukkKSRdYABokc1R7rsbEeWwIy/GACRaUcVvREr6Mdgjzy
iGys3XMXX8z5kmmkKGmij9EZ2s3leokzOz/lVn8kCrr9nz/CLcvbp+W0Zplejv+5TGYxbBPjXtGQ
uzHzfHjvEgoptQOKoRti97lL5o0NueLdiYETUxJAagmmAo5O9lAPpCsROwnPDa9MAon+SJRWvcpw
3/gs33Cg+9BDC++eR+zqSep0G50N1yY1XEhjVVRsWVhR8YkAvxsvdBvT25/qx7mWzKE6DMMvfh3i
c4fCNWlz8h/X0m3j42uUdpoW5BjcsZ562b3ttj+S3HXe68VIEKWec8ireMH+pHsePBEHeH4Pjava
g2PejK3CbGuqiJhU5Wz+Pkt9Vpva+DTZbeBmMimffdzMuVoRYK6IspW7UI4mMwEZo4z+1oxHimAO
BTXMQKABN8oGYwObtVJDTaWA1EWNFwl2spgROIJ/mEGhrLqBLHNHbMDQko2hYMgGhaef+HfzddRU
7bacjOjeAdtpNXNy1xrAR7Aah48kLxLrgE25LR0gjjMxJeSWfNHRsD9/nF0aUPwqbFwAlrA+zMkU
f8D3Ere8qimCR70S57bTqD3pMzq/HrQ8wPuH6x+FTkWYRmwT65u1ANHi8KxVtrinUGTe6aFxN0IB
JF00vghX/q5wFBH5gxg0pY1+IygyLALR+VBXDgEsSXCu007cmLPm3fW6KM8jfLpVNOfzdxpUB4La
sxdj0PRdN+OeDdz8u6jT8d5cLk5qfyPkIkI7OLykevQTK2Zxh1wuPo0pDdosWBNcTRhw1WIhLNzn
RjjDgdi/ZhPZouTUTW0d7Xd4LuMuuMmohWZVuWwplPqGHiG+Ba69rxIb51Z4p6GL//sr9i/VNdsT
tmNJnoSNrObjO8aHcLDHFF4t4en9DvAHS1QTTRpVnZs5jI2zm3rFKcf/7pK9ScVH4wA5lqSJyXiw
bnTWd0NeVD+QY1TX5m6c17BRgLEXPU0cEuz/MWvxPeis0W91Wj5zFWJNdBvDhyhZPQ6IVmfouqOu
zOfCBvQRKU//xxxQ2JJtt/KUzh7KxtsjOEas7MU/n9ed8N1O5pvMwBRf9bXw2zqHuDaO1UPL49sX
HlCPEHwmsZM7MQeINlIKZEUhkRF2hKpRvY2XuNThvl20ekHtACzQaZKYyvtZe6XYJlUj74cAZUZt
nvQQev2N6pfPfwxIN41ggc6xPrFAj91D0JfBuSRiF7/oDztPbZKeLOsBIWSIfmMm4mralZbSSflw
S3pxROCsFCqvc7ZgDCi9ODfD8i08F88vUUvgdbQWVoSxit1EQo/SwViDVAau08SblniDC1aYYZsj
6j2kRMfkmMQI6uBiRzqJNzqqENF2+HQgu724qnibukCc4VTFSAjozuTM4iu7dZK72oqxJpYGf1lj
HCwi5JgiuoSMroQSZ4cCx3LYzY7ofNdxJorDoo+GeqXX276aLH/E+e9Tl4lvjaLe8bJ5J3O5xPHk
nUbJq2BmxXSIG6t/KrSdrWOnHxelNN3mH47iGCApUVLWOg//79Lq4u2LN12YH4/GxIdytkO159CR
/tQZx+NoCczF9UpF8XR2zUnsgwj/FaaZaDVSAt83hWzu2fZQHenpSVLC2PfIlW7zSRyUlzr3Zl8n
tyOt/xWhjDPt4hSxOczsY76QWRvvu0q7hyjq51scuPOTnQU1W8nBW/M33+lJZB5JujSPKcTdm64d
AoAJfGsH1S8gksXRzmtam1qs/Dkqf1PgqC+NTvUGvn1dFaAoxvAUTEb+fxg7ryW3tSSL/krHfUcP
vJmY7gcSIEHPcnIvCFl47/H1sw6k7pHpkCYiLy6LVZJYNMA5mXuvfU+WhhMLijiMh1iwbUX9QFrX
bpEk860xvRr7YvKNmqmQJpkJHL5hX8hJ68dqem71sfU6HewowoT85pR0nOjrkN0A+wTq78hmB1Zu
7YMU7dmft/huCUI+tJEK8QXhSYn5jjzeeLgXi62RJBZKLFiU3NVqR3myXLkf5idF3K6HokP+U56r
fMk4OaMBMrIiPRI0WTxNNSg2woURE0q5iAvUPcIgh9dFRPs4L4ZTimuXCXaMv0/SGXWVn2htjlci
jedzBiFtm8eFiINiyE3vAFWuY6onluD3BeLXHg3ZhO1cYcynLdN7Oxk3w2jgy5sjicTBcTrEUtQD
ZbeSF72lN/P7d9t/2KWjp1YdQ6zxZLTV+o8bDDlt1KQdTN5suXYxghQga5dZZN1O9QYvS342kn56
haPxeTAQkiUzuk2prr+UbMYfdNJ83aUFZW4YxUscakeEeNUHKLmbJYZTZgSvOpWQPCFB1iv9T+vq
XxdEKBmw37E71jUVWf+Pjz0JJsFiqNptjutxZ0ucoqpGCCNZl7p9wrJIYeG6M5Z8eEyGaeapbCPY
QYWDBtYE18Giop9yomdIvUXnZWVQpWAbxOKWFI4S1zkl87H3Z5e6mAiMGyykrdOMbCl//P0LYfzq
GcGfyeTIklWEfbb98y8T05usVaDIutoMh7EAyzhpr+skDt0sLcJ6D5VnpKNXZ74iJmNSxABBEYTn
Ts3lSzmxKU4hA25Kg1ykEd/c+xQFsoyG8GPYGKcM+e8XyQZYm1QvDfqahZPiqa3C+ZRDP9yI86wL
T68XE4AXA27bWySW06bPBuPax6zhjLS6W/kVrOZylM0BaN56M6pxDuhZYIIzlSe3MxICq1v6FA5b
0j0E5Gpf5Ka04U02cebNaN3WLd7FJXDeaYYAEi0GyW5mf1w4+xxRqWs02mnwb2RCiv+wVHV+UaNY
5DujhDYR57Ln+vlpjqB+49Dggl325Qtb6HwnWQONddNUNnNYjGelcwaM+MObXm4GVD/Tcl4PURlB
IokeBvU+qfe2Ece+uQ/hXVZulFPfVOU2XmudwePNUq6Ocg1hDd1bLDEkxecRID4DfHgtqHlHtCjR
eymSwBbDfgW81jRf4Oqcgpz2IoIvk46DpN/56fdD3eMYLqrRTWr6eqJM5VGLnvROlLqWZTyl+TM1
zM9x/hxK32ppXoLgudVfpual1l+K7BVV6i/5/IpKsleNhKUfAPfrQnpFAZJE3ZAPBFMFGOgcAIcP
TlTuSXB23uU5GmN4Lm9MPYt2ECk6XIZ/7MzKv+w7GV0ZyNbRrDOKd9aPyvcjNEOld5hihFBMZMpH
qzmCkJFl7DmnyTmC4gr0E8eORKb4HMBUIV65PbfSmVBq49RL56a6YMOjJudiFlfaDpRuX4PiOhQI
fm+2DT/jRi3wkZxb5dzq8t6wrF7u01rLcrcDUVX9EAS8DGDoHzpuKw8hrRqUFlH5bC5wuem/P7dd
rh/UNDxLIEVQZJj1Iays6BaWKdZvZCWlepA2eLpkwXg/SgxEgwO1kNKwVkQmp3MMshNlZ0yGTx3Z
iPrJrM9NdA6DcyWL0shkLJiaXOTpMjMvgCOUXSkyZNTs2pvXdj8y4U1vtXmdh5uV3irzNg63whSV
Zncqzu7JeC8tUdF4z617at27/IEyp4cmf9AnURi4OtVTp4fMeZCnB7N8TJyHThnUk0NKZdprjFiF
EJyzDZnwNmlzqZQMpAEbnJAsOdyrVZg+qBLqtrDHHAVY4FFeHo3iUVtLKR6pwALY/WhbD7zL0NvC
UNKtBz19yEZRcvqtCuP+tYQxMSZc9W6tx6i7afFdam+6RhD2DdBPHt/S7prGN+F6xJLYsQe99vql
6y8cq/7SpqLgUGAiN8ezvlYGits5NbKotDnFzSmKT7TNi/E4FsdsPDok4iZ/MGf8qji06AcJCwuq
OKSQllgHfvc2z0OQ2U2kI65Wo/IpKlPbGzp59CbYBU/z3DfXoHX4dTLjKW+RomhCeduMfU/eot5f
NXoqzL+K03rXeiD3Vrvo2imeDcd0wQT2G2CPBLcPy0Pk2O2VeceuVrBKRDMqlEwGYjSG5fwuQsBh
Kqn9OmlSy+eTGe9W/oa438pJYJs72/TZ9MZff15mYQ366xiif96l5PVsdKsabuuhgE5ziwc93Hdq
a27m8s3CtZ/hbZ3d4Z6Afkg/mnqdve6ntjm0+cPvL6S/rmiwvgq9LaoUbBhMSX58WqPWjjMsF+XW
WIznJE0cxJcLaiOoS/HI1pUhumsvTQ32o7hGxdCyhyfecyZ8esqnJ+ztL7ZhpA9QXmKDDa6W9h4z
dYOIH3DWyHeCG2yCDBvYH65NXH14aD8MxZiGMSzBQmsIssA6lvjuHQG2EMxGrhB4hoFc3ocJoaGQ
+32t9sfZb+NDR24b9vP4YM+igvlQWQfQIXZyBHAxtcelPRbBsVWOxGDUxWkYT23BSRNDjJsl52U8
FcmZqsiVTBign+1WVB1eFvVMVfWlD0U1aE/XGmpMmqLmtTQR7cFs+aKuRycgqO6SV1dQh5KzUYBO
VddEulBtdY0VJgTXsbqikKKatTrpQg2cOUzi3LyWn1lrVC7UTIhqdGGcokcXM7pojThm+jlYj2yx
KUeB5tVU5oOV9dXb2WKOXTtt+ZATt7hJ5Tl5IlhZ3YA/Ve+LUb2uEIRop4I9TXXuw7NTnS1uLGej
OkeOMDNK9tlZS80v8lrTKJyMwyiqGzldiGrNy5Re8Q2KSDbzkpuXLr0mI7BgMtwvRXqNzUtoArMS
9cAwwTYu5lpSchUpw+NWGS6qcVmGy7TWbFw0C18W+rFvNVlnqs4upN901lknA2c6J6WoqDzPwYka
g1OmiAqak92crPhEjLppHDXOWZyq1srL40LUinRIMZ1pB6M/EDMXvx5zFA2H1VrvL3hJsXr0fgWX
GReytte1vdX+YZGu/Lqd5U2NpItJL2Jv3fzZrzLJy2AkKioXy7QkF+/egQ2OfE4IA1wrgiZDPCZq
fWHEEEWuV5iLmoL9EhDGsi+1fTSKwmknYbaL9yn8SlkUCpmm2M31TiNvHCXpTkcDE3yrNtvz+ZYX
qJD7edlb5r6OfaMSRQB8AVLX8Fs8shFjElFR9a0G40ClAH6MgxkdMWMUeuIg65RAd6s1RKBCOVCV
cgi7Q9od4g6Jih8RjM6vw5wM2FbnV4o/4xTO/DHYU3Owz3DsavuQX6QUFUR7QJxUK++MbkeyFOzR
2EvTHWXwi/BraTu8E1+rb/fUgseX32hR2KTYo/MM+T+y/wjFwKj+H85GbAiRMhk0JNSflUy1Yg66
ROwn4VvsRLczhCh1OwBjDl24OpRWuyFTFnS6I700l7CXEIto6Gmh1+feCM6/9ebcY3lNKbo3tZ6m
izLWsjCc614qeflaJYHo4CPXImuw59wgeRY5BhJUPI88UqoxvM7wEGcPhqiJLztv4XbnjbQ5GGeC
4weHUnhR7JHWNJIvTo685lLwB6ip/VZD7FKwMx19qzrbWmZTB3p/q0DsWyskRyMUxQZRqlw7dTtZ
VLNWJZHFigDHK0j+TqHMiFpqb+T6zVWC3J/RI0WMNRQ12x4o8Io7YbnbXruWQh8kZn7hiSa37VEs
AKh4rdD2MFpS2loK+c8IseD8eePgkUdLqYk3MINJvDnxHMe1HLdkUD67ue7CvtJmtwUDULoxaamJ
mwRYoZFlbnP4ZiJLa4vEIZvxiG3x2gW+TXQP8bG8rkLS5Oq1SzgDM7SEhA3FBRsH2luFxmm5euiR
h0Uta9GlmVuveJUyCW4B0XiEh7MR12YPEETGKzjzFHmhQYKZqHQt4rNgu0C/ouq1isVrDcIivN7w
2k5Ut5DU7MG+Vtaa2X5j74q9znbj2AOGFmqiFDJd0ce1tK7crnCHApWDS+cftretbyE4NbI4CtXA
LI6FRRueHHnXoaObEujsJoOoVnZroiwNUaXEt3hbulaKDcGbeUFHcRwp1WtGr1+PSKZblUcCV5dH
JapZi9VTzIvOGsr2QNtRCT8JwFDxwBiittMVz7E8ZfAs4JqDJ6O/q7AyIb4R1a+1JJ7tuIB8GUoW
upvprj676ux2ndt0boovndeVVzdAqLJVDgiJcJT18tYZ/tAi+g/rVIY6tHMcsEdIZX6W+MpDC0U3
ECSfwrrp1dzSy+EwZ4RLlRkDjnKM/W6a1VdyZRKf2xnKqa6Tt43DeYFEJ80duTDLChzZlog2YqTS
5M3sOPjAiCNERUd3nuiCRtWwDwQEGiSliAotc/mhzxZWAE56yo1JfljvavlyYwGYJcI5cthC2YQY
SUyLLDu2n+ZpMjYdUIksSF6VyohkuCm+P2ApQF2+qEutbBAQsvwhzpqJeXhsOsl+thFHbbKh4a2L
tMeFIe0bbZW/NBORpr9fqK6Oop9We6aKH4xLJt0rmhE/LlQnUw1SuVmgDtU2p1d5DK+l1c6HMD9S
k3PIlcPicFkUxeXya4Ugvh0fKQbFFZPichlk4sjlktJxD1y5ZkrDtwsms8/Y2nHBpHRCsNYLJtfM
JBWXTS6X0fTtcjkEOy6X3VpfL5dcMUtEAbHfT75WiWsllRl+QlWHcL1iBuG3ayWXS5B4U4xDB7Ao
aDYrOq+HUkKtE3h1z+jOnqVbD/XvD8Jb69emAdYjRwwgUco46CV+fDZTM447OLAVAXjYnzNQUecW
ndF5tu8D00bMENX8Jm4WVEYWhh6Sl8C028tpPfRNxuYvScdtDYzRb+x4RDDCdK3NVP19pyrbCsKv
qy8l/hA2trR6lOTG5+FTlAkG3r/vWu9vmibYllDSvfUbpJJ+mdSZ5KAk3rVOQcBGT5iPTTr9qeBl
w902z0rzxoG+vs2T6ZUTJh/L1ki8JZmDp35UicuJF/ZYBlLnEIc5jTfzPqi0YtNELl7UQtJP/SDC
t5uieJEZgF/sj2aLgKVEdf+OgPL3QT/nH6cuOA/wxV4aGtur27cqmGRJzmL5iBZJberUF6VV6wen
LZovBjrLTarToE4NggkYK7Ze1eXV8+8/CL86US0UtLC3ZAYfiur8DHTIMisrhloFwN2hM5DzlHCI
JO+eFDZoBbRhHzmy/WRaCcLkbomfoDOREDLGuW8wOz0mNY3+VCWSqIF88w7y46k18ctGHWl2s7Uo
tyh865AVBe5zvlbz0J0BY4SXaOHMU5VO9EYeRxw4EWGjTOy6baCALxzkdthCMzVvNtqCY912EEWc
IX0J7eyj+G+AQbJFn2fdmFkT41WwJu9lBwTwoB9VoyISGSRHlcvtSTbfKwJknnU28Schr/kSzcQB
zaH2NjSkT4jgug+0Au5jLn2MEmN5LFP+rN5X6R2grvQHaR6ojF+XdoyYkHbIfGTYav70YZGBJEkd
DKvtqKiI7BmzgA9Xy5sSk+bnLbDkHLfGpZd5LNmbhra6qHwiqRorjqiG7u8lrmFE7JZxNzHh00QN
OI3woqVIcfaWsyMvUU8Rguy1Zm/PojJzn6w1Rn6/lmSwEvYp+hlW6Y+jb5S+tlY7+syeUTIupV+O
/lT6Q+mnozjGo9+Vfjj6euhXzKdL1I5+VnJu2kMRGNeKjL067ZVqRiULuoMUCi+u2+yGLths9hq4
6GbvzHu12efm3pj3qbmP1xoiv1uriXy7FFVF/jD6BXeO8ExQw6mlj0WoGv25FAUYJiPgoxSV8CP8
EqEvDb4W+s7gK6Gfl/7EjDX0h1DcCI09FeiiFibO+KXQMBPJ4ZYYT5N9luwJE6FSe1cpomZi4ord
2O/GaNdH7Bn+1H34tTOOExfvilApMYhYRR7fNR8sspAyu5f5jKXm4PfGHB07xnxwP+MnTFFbGR9m
3TjL6zKMK5oLWIPJTR8QxMQpYWVMtmrNBGXR1vOrMmoBbhvQOQYjYAEZDRcjlYiS7LTgD/2eX7Wa
cLJRnMs620wiLdb953ePO+ITXukyk3Nbt+BozqG+nXJ6PJJW10eYoPjKp+SQxObwyCTR2SvlC3gd
/YHIV+kPnvpflV5IcxwEOqqsK1zWf4Z/KOm06OmYSpu0miHkRVV5Mav4I11Qe2dkWrGLMY/tYqfD
5ZIRWwztP9/HczNy1dqvnbhEixnw9ykeMWvZgGdW4bG05iExjZgV/+K87TL9wW6c6k9ciVVL+ON6
BLoNJwVZtxRN/YWw1IVF1haTFm7HBfTHNgSmy7hcml1brhUEez2k3VI0gEddpdPAodfY7kQm2err
N0qDwXGcY0gmR3SnDJZ5XAatBuVROm5S5AWY5pB9baS2N00cmGe2tz5ePhFaZOzq1upO2gh7ar3V
K+Obcmy7vdkR8FaaCfJqZT70ZYp+CI+LBKj1VJdDcOr0AQt5kOCLJWQeclbmwHGmTbRZbxZy3h5l
a4dQJLefytKZyn1YSbLX96pB4FllnEknLyANpmzBW3ju633znFQu2ubIXQRzfCpNtGWg5Tw7apRr
YgdQmGeTaLNIi+41fP1t2AzE7qApua/3EQLh3NBpSu2/7kjYqtJ4tUi/sTtCo9liBTYffIXf0+2h
X4GB5mBW6YYlLRFOy4T50aoe5Jz4dVkmLTUpW060fXttkPaeIk2p74QUkHM5BUyJcUV3ndL7elB2
z4pG9OdQ2sRCGZ/jgi18tpDv0MTp5I+ObG16bAZuMQ90TgxlAPaLSVXTBG+724daVxL0QliElRFn
zJXtODGiMMJFf8oDjW1gAlwkM5EupRK5niILhGhLYjF7VcXG7LA2MdvkjTmOljup9C57aKUwgjlr
p5b83NpNeC80SX2lO+91w8xfcuDzYRxofqq30XE0Zlxe4tbQMwBab1V57XBJHuqvSkArX9pt3VX2
oaqW0SvaWcxCu+E0tVZ/6kEHnHISCAiCWhwM4tmmpRv8LkOnthuAfx+WlNUV9JnX4KYveZQgrgwG
DUlfG+Ab1Of0SCSQDFod1DnJ680H2UHN1s72dY4TRhN50V1tro/rV/WcL65dg7QwM6mDeYdkeyMb
ncIcVx82UYN8RcoZ1oXzsyXTP0YMf+8c7B2muZD+ZbYlkEi2TyVM0EErxyOIoPEIieXbLbWfxmPh
8CZWxojzP7/tw9BVy4PdKx8lvdWPjPjnh6/3Zy0q6dI5r1+t98+0Oey4I7MIV6AVACHtnGy+x0jt
jorKZWU2kX+x3HlwLIt8A8WEWKfVwTENB3JZF3khriQDx72Jxb3xei/pgpD2mVOt0l6LCJQ9DiZi
osklunw9tMOyK6QQfEpptIyj5u4AZQZRhyYFwC7oU8qc2sAMTuS+V4M1YVU3b/WQtxdHZhtUjrKP
I4vfR329BDpPnKl2IhPAOtb1Yf2il79gYjAO8oyt1g91sfwflQXqyvy2nqP8RcJ0zerOfoPn6LEm
FPSQSyAg2VEmYe2ckIISTrfetaAgP6+HPn5XjzY49lofIneNDBg7BkytMfmFiO0jd+Lk9NW3gy2+
tB3irOpUH/f9tNSnri4/9XLWPfLOLLyWBFrPFArMsbHJnsrrW6OD+AeTBn8grnWQuVpyCCUQ9Sbq
n01nVgoTCBIU7EgLDx28zg1Yt+oukw8fZ81wZWH32QJc9FhrFW+cJGrPKQGAR6TuT/TGW5DOVvJi
F8Cak1aCvq2xMc4jAAcO/6C/qIQs6rPTXZwiiekHKeJ9LmvzhoFUuGkJjyFgJcSfUffLKSVV8LgQ
9YkpZWbqmtBAF7fWAwofFlmzttCgsV7bUlz4pAYbF1tqjIteqNqxKIcXW+nwhxrWvK3YxG1RVy4n
a02btZdyk5em+qrK89e1ifYp6tSUrl3AFqzSGaJP0Ukr2+Yod0O51XPAYfBrSBzuAlotnY3hkCgY
1i6lDEwklgt0d1rNQKquvb7LejfqkYtWRoiUDdBNN2UZciMoGHQrLLec5qOWk8wYkLl1HaqhvEp6
Gl4t+I3Ktou3/SJVXjSMwBaclgH7OFQHsCXtFs2g5UeArDYD5iwSljGYroeeUL9NXQ+kWRjLdrLD
Rlwpos4v8/yjLj4LieEAZiqrwif+u72FRk6IPCsLGvcRuNQw+WBN+mfUa/rbQTchZYRz9KqOD0HF
qzHb1swsJ1u+HqQ8aKStkdtbi8/AIQyrhAzpSkS9p7B4lrLBFrsJyMe+IkvqDVfHWuonW2OTpNN7
J44i8mjb6B7St3ViyThWxhg8wjc9Ky0hZIo0GLslWqbrJFIn5nmZXLsnYN1e5ENg1YQq2NOIu08v
doBKane2cOgnKDkuaZIflLyf6akNnx2JvYFeJaD7QoClfWc9KlrIuCvRA2zbSDDJq/OmBFVj2pN6
qOhh/ETAAzMMobopojZ4gmL7QU4T64MRFh+bISSnfHAI8RQRRro92GcV6phbT2QrTpH8ruqc8lPb
6OcysKI3WTAAFTDRh2eGtlUBpvICk3KDVxcp5L8PFYGTp6SCyjEWoDyMUPu4mHr1pE+6dlA0IvdK
EoT2Es/NqY8lize1+jgpiADK2EJXgJ7RZ70ZbjCXzP7vd8u/2r84cbLDtWxLZfum/ywDJ3LOtLue
CLao1qtr1Kg+T6nsynCvbFx/btefNByiW/4sMckO6jXFosWL1p6d93ypk+QdCcj9th6cp7JV38kG
O+PfP8YVxvnjUtJhIQwhHVYZPZmVS/jdmnzBQRNY0Jy3rJLpK0vZ1TQK3mwBchQ29C+TnkSn0e5T
3+RdP5xUlcxXlJaOMbU3rPXezO4VGyJbS6y65FcB2HbTjJjMmKgwIFJR7lbKYwh1IrPBpzQs+vO8
JOssnnQ+KcknKDo7cjHHDSCr2MNz+8l2AhBxg2gf1wndc1VF3iIMIJl5jlIFYZiD0ay2IvrD1bxF
74L/DwEee17ALxickr1tomydW3WPvGr2lGqvxsxdrKh4EzkZI0uDd6DS+TamQLOtX5Rg+phVs+yv
miY9IMBgnAuHXWOyJdt1ePr9s67+uqvnEZqccDUTRjVr+B9bYKWydDZXjZx9GRyhwMreQdSL0UMD
RKAzbWgN2iWtft0PRcWJYWmvfOacfaQVDCeyjODmyVE2O68xE1QhMPMOkRlZe5kYgHvuzC+KjgDf
CJVcRhQqR9c+q6NrldXWH5wOphjR//D2selLYDkxhVBLZVf34y+iFBlhDqlVbKtJ0Z/Hl2nRvsSO
kT8lGhl1VhGnlyqW7n35kWVnel4PqkJvpagCxTdHe7jX3Zd0KhDBtsZlmhTC0lDCB/DTmxnogDOq
riXC0fB7IfhFpWWVMXQVrSMXbQEXCU5uFbCGqvKWzET5mT4z2wlsDB/m/h7ZnEaUjAC0hSiJpyQn
vonOHwP5rPuC/m3ctUOleNUcqde8JWtLk7erWkarbRbUI1f33Irj5zLM9mU5P7V5eu6koYSQEE+v
zGHw0PpZL/mYvpUM6R634fC8KpGH4AvBtu0ftv6ATn59wpFaoaA0ZB11x8+W0soO9VAi93SrNB7M
TUsT5awVwwFlHNmIypvdrO8GaSfru0mCaLNfpJ2GxbgjAFWUxcYh9XPgSgzSvcXep6mPeS5PfRwM
lArxvPHpNuqLH7UIGX3N8u0FxYlvJgfL8vEgO5YfJAfJ8qnI9uP0kNg+F/TJzWxWFX5h+xXZ7TJd
Wr+XfdaHfMIoq4Xu5jutj0JSan3L2feZ7zh7aS1V3UfBfhhEIbvt1xqiPeUsO9XcoRGhABDgZpzD
Xcf8cNuY3lDPhANPskMGRvcShWl+XtrKLYd9vVZR7ilYnTV/l7lr16NJTgYAoLSfNlFskCNt6+2n
2bem9A9db3Qhv7xydGvw3XBJoPON4fbHj0qphbMUzg7YsvqiyxetvpiyKKu+oMlw6ksgCzUG3tFQ
uSDISNeqhk3b7nJcq82lVC5Vc6nRXmRHGNHRpWsuQ3OZkWFEl6kRegwJHmt0ifRz358THLA4Hfrz
zO1MVAaKjMUIeW/zCfPpXH0ruTop4QmyNpUMgqxNzfnxK1ybZYrJfAP6HIkJa8HVVs5quOP/bS6q
z3342lIg4NrdiJVzX1l7o90XFideX479rPbtyTcnfzFEjdFhqpiEHdTpIK8lmDTGweJYH42aEFw8
AYDVjylw67WS/kQxuMgYa5+l7jSE5y48m5WoJjzr1blazsVatn3OlrMplhmipvyi2ucBOUh+6fJL
k18Iia3ySzleivySjl5M7NN4iUfgGETJXCLQ2KTIDhd7uEjZxWF1DKiQD0Osn1uWI+cyG59t7axE
6NTOTX8OdXHs+vPA7UyUYvGwz5p1GueTwTM9n9CkwmAfqm9gcajiFHhx2OJQxUkqBy8eBgfA4l/Z
4iPbL4IS/8UWX3jKV7D492zxf4PF23GvZfuvbHHA4jnGRHYNMSZgUf8Ci39liwMWV8i9rL6xxc3/
xBZvliNODcDilET8kCbw4oDFEeUkmsCLo8ipwx/Y4gtiHftsrBUveH0vin2mep72eS9/aHnWecot
ZlSrZUZF/rX7/WVV+0WZTZaARWfRoc8IkeVnBzKI1bzDHFxt6zxKyQ2z1Kcid6JNNFXWibym5EqY
Qe21aVRx7pmIU1URz/cKUBIZTfqNZAWNNNiK1DKNXh5hiZNnylN2Kxzm13U2hDs6pAbvOOgUrWE6
tzki/K4rwwaRH2fkEPTSCfW9frKkiTk+gbYXhwZwlQbor5Zw2MlSWfnyUJaumUvRq8VysKZjRfjD
uu6Xkw0rT4ADiEEAEIjhwY8nm4j50aCUS7/FrcS0xUToHeeky0MXhe6nfaK3Ml+knlSF9SX4r4/T
f4efy/vXS3/7z//h649lNTdxGHU/ffnPS/yxKdvyS/c/4o/9+8d+/EP/9L1H77c/cHnaPf/8Az/8
hfy73x6X+757/8MXXtHF3fzQf8a/97nts279x/kNxE/+f7/5t8/r3/I8V5//8dfHsi868beFcVn8
9e1bImRI6NL/6/u//tv3ru9z/tiueV98/Pzzz39+33b/+Mv5u6GzDGRYb5B1gPyRF3H8LL4jGX/n
jcwrKGivXDIYO//1t6JsuugffxnK32VbxgAiY2ikcW2xdmzLXnxLV/7OlcWCaoOiEj8wNuF/PbAf
Xrn/eyX/Rt7ivcTV0v7jr5+WGoiJdN22kIXig5b56mdTMQCBoAmqQt6ADJr9QZtML+gUALQDaU9j
jO45MxoN6pE1QKVGeFG805JRijc2UMyNxeqMTWg1kj1Q/TEm4sdlkBA64SNRNIOlkCnzLIozwXfb
FjmXKmKd2mFT5JUGz4eNHvHV9zqa5YcS90uJDaLeJKNGcJG6WGenHgASNWy9ndnuGRmyueh6Iz2H
iaa4373C357I75+4n/Bi64MTF3ikGLh1EMWLRfN3D67E/lYGcoqkF1o83hyNzxw8JkTtNl3lt2PH
ijyBO+KlIMJdGtz6UyoZhN6/rA2NvnlfZZO+k+xcOTfGkWRT7aUMkJBYCp00onM12IttyCW0Ubbt
CLlyydBPxbPc7jOd0CKJfDBtipq9ZEuHYUHcYg55KW+IEjxrNCVv68FxQofwOFkjvRMR+e+fhJ9C
sMSTwL7AgWZv6Dqjip+pLVrZm0EXas3m6z8th/JBK91pBHcVWaV1ZSq8IZjoWeXUinleOSl5bR/k
kbjp9beBDh9fOoG6SJMgYhShPP7+ERp8UDgvz2FZiM8tjxBnNh8ToeHlUmH9nFMR98ypo0YqN/Ng
wPkagcagNigJZ9WXS6k2OphDG6mR3fHURuU1z9DxAUhiTMVGnCipmYDfTC2vyUJaKuaqzp2mnvVV
OhtPUZx/cOiPZvp015u4OayRPIaU3bU0Ux4dLUJbmLMsgFuySSE03MZgMuCEZG7SZvI2UgsSPJIl
vdI9015kTJJLhaN06Tv1EOpLc1amcBtqmfKhjpaXFnk0WRW1Z8tavIP6QNfNMZJHJ3UiBq/kVQgL
d6v1+bPWL8sfxtQ/rW3Xp5L5uQh64KQlRDI/vuPptpT5aJYlIZHNp0F0UlsjRhvG4KxcsDrOlXEP
CqW4N03EBi8tw1uVtl/kmnyA3mx9UlC5jpIeB54TJE4llw2qXecdf9aEgjo3l9SKPpRL0V6UqdWQ
YqE7IkSTuCNbR6AMSPD/Xo5R4yly4CZB9SYOdlK7ameyPtN1qDvBeNZY6d9D8goWo7wadCEsO3gu
GH+9XaxZ2/bYljcMadLdSCN1Z9sowdLisJKnLbN5GIapuDV5/hQvskO+Ukxrpy0+Odn0ktmTcgwN
Vkl/eKty9f7hzUoz0dRU/GZstHGTg2/8SYKU27HpgHkgKI5oPRdViSY0GNdpUh/qFL+lpGBGzlFT
70u7dQOVvAppgf6n5ZuwO8elLgNwMLXzXCnv7Jy06IDFcGV8bCw9vgRRrm71Es/wjDgzwVXHaAU4
f69Iqsv++EMTqtHWICTZNSMyM8UHeVGDt9OI7MBagPkpQtrKtJ6sRoCr8ty6xKw3ZxPohRYt85Zc
X9qcinIuaW2c+qx/xlC1sRpZouVpPNqJ/TIkMqnC0rsaDhlCAdV2pyYhaAl1fVUftd5Lc1PYF1Vt
Uxg5KbOeQWuniRJtE0fNoyWnkPLtyoWAedJbFfOjtln09jHKxwc6RKQuLf9L03ltN6q0W/SJGIMc
bgFJlpzl7BuG3W0DRSigCAVP/0/1PufGu3untiVR9YW15upvbF8hmcycnVOF36Sn8pbVTxXAToPs
MqbqhVETABNZXTzk1ovCZBlYT1tXtwmKmCxBrBQXkPAQ2opHkpK/JPyAZjxMG8euqix93xS/80KO
peXWcdBYFzGdd71FIOYMQxwjEDwJ+X7OcSm3AiiVN94OLS5vxmYgjKRqH9sWxX4ozl51r0NjhDY4
h0HaWF7Uxc3sd4gs+SY4BazUMMqA2i7EX++t9s7Kl0uGQn7oQuNrwWm5V8N6X1WrfS+69v++wISA
L+0F97JDGBHMzfZuR8Dr+qlINdJCUJTIaSOmDGdVCPSTUdHdB2suwApb3o0lFZDLvn3wPCs8LBdu
D3gw/FehYzA+rNWbVWy/RR2Gf5dIJNgMvMa379Qlzfvflwjy1oG0zy7OszxxrBmdU5ORQOG3ro+I
GK5r02U5L/PlyJXFEnewBH7c6q2TecHor+kQe6/53y6rP0Q0yU/wT1jgAAy9Zk1JQDjaq6dwRvfR
lv7N5LbqzjTrRLcW7i9SxUkhiWxy6U9W7QbPmO4/EO/ou3+8k4axZQ2VMog0yR3obp7LudrZfu++
VX23L/Nx2/ds1Q69kasXI4he1QoN0R02VDc9o/mN+z6KRu9x8Mbtfh6jeMy1vOsn6D2jB3aTKN4d
x2d4jOaN+LvQY9VbSg1XEgTzdImFH8a1SFhglC+km35ptD6fIDse5WqJB8fxVPIvpl22E+LUcfj9
9zslws777x8AfMzaxT1tZkHsESto4/TfF9u46528KTg7PDctLs94X3blqSajbJLlg12Bmcjtqb/p
XRNSaFtEb1F2V2to1mY3ghiItpP0ovF+VOzXCYBfElcjIHSUPfPB1jnUyJnUp8A1Q8IaLl884n0L
J+lBE7BLT4BXjZhV/v+LQlWJQKhQcdTz5pDzDuC7Wt4zZbLx4FuBQgkz0pj77IaQBWcf1e58jVXr
hoxHNoImP6Cdd9PRroGVBpH7WlqPF0J60OTgpcsK4cg63BPD7l97lWvEdmHdWL1lf/nzXmIP+i77
MEMFu3lq7/IAHP6NJ7vO9U6uUPG/37UECKaduwKldDAWiVk9hk5p3YjZY36wDlgN3WtVjvgKgHUk
omIiVXlbnw6TtK+sSPyqxrYvBY5Mwt57k2XxxKBZJ7B41nfCeCyS4VcPFaxPgYZwQB2aYRxPxCkA
qAihPJhNk7aGgsXibcsZ8hB66tE14aSnRh11H+a4/FiD+iZYWt0XDtWK5bVUj7ZZn/qQD17WNfZj
rtoTm/HxXJV+f0BUFbHqP1dGarICORNEc24vpqkykiNOWXN8GFZ8vXZmZ8hX2+hUjrCxO7TugSus
E+ExpJqgU/wXYq1FZh/tJduZ7IhXq5EwNkADz2X57nmiTQzAgBrJTxYHS85qZ47Wz/3gjO2zN48m
IjbcBOPlt1WDYkRuYXCO1vJnRodw32CgsBqdH8PCfSKadL3+92UCcoMYo69fHVbzadtM8kYPZPkM
E6kUeRD1B+JFEJmzlu9jwrHHRCBCRnKbfZEtIG83Y6TS80uXU7R1d/7Smle8ywg2B3c+28EqT4M7
drF7saQbIm9u8qh+mz1/Oku8eeegoXQnfxRE/0xQ+kw42RExjne9YgGPewFB8uK1uV6GWR/Wgus6
mlpxXbL/l7Fx+eW/3//7Vdi2UxxaFRjLKQcZVZbpvx8tU1V9M7hvg9PPX+RLj7swZGDNW7rkg80M
xmW3gkZk31C8oE+x7Cunp97k6WBXUFltMlgMfzvnovvjMto3cLnirCY0mPiw4ZD7q/df7bnBBwlr
e8UJrnezvdm3VDrQ5qfmtcdL+GjoLXiM6hDE1eb+/fdzEhx3nETYPARcJEmgEO9HLLMeWfg3mBKK
g2WP7a5fOuelkEgs63ba/cswwPZkW16/L2sIRD0Lrxu0oBz623wy+kYCD2o5YNeliZe+aOGogGMl
FVAk+Vhk+zyA02CQfhI3vtM/5TpdUaOfDUg4Kax5zvZYqKHk0S7YBEjSqXg7xbaNqPQi+FYifOx0
RgidubTHom8p4TdnOizRdjd0Zvc4hjmaVKanRFmg6s27j2auTkRQOvb8srbMJV0dDvsx9Jq9lEjT
p9Cp74KNzCEAB6CmxvUpol245WmU57z9GTsQ4JW7YUnXun4Y7K5LyQNSwO2KMm11/tf0CE349683
A2jo3L9UH2r5nqythABt909lZX3KlUToaARcOzX5nixJL6W9kbDa5aNJSZpOi/hhyyuTyb0XYtP3
/UjsmU+LzK3SrY36Q0oYGBxZPDse1pQCGFjeT95JrTOk6AE8mwXLPKiJtx8qri4akDovepBwwUcp
xjHu7KWKxxZMB9OM660jyGmTEPqd4exykZ4oUbA3K1nE41zdmFFnEcAm4qJDsKwrtrgE+kEhK9xP
V4v8uNghf2ZJiYiqvySe4N4Bqp7IgFZLt+jQmqa8NSNK03q4XQpRvazjfKtm+QgOlIdlgU0gt4uH
zJSIMatXYeXejaK7jseyymNP2U++cF4dPvXXvHbzVu99jaJF1ON1767lqVvyWOyDuTNRvq63jhjl
LvSsJtbb/B3x/8nzeRc1YTzlRc27ZuCmmRBuEZU62/HSZcRr+caOba1mnd/MNz4BX7sSh8Vu69Z7
P6RgBm+Ugkq5pHC7+ykY2yvlVYBae5xvCitgZBDIddnQT/m5nKxsb0d4mKyW4ILWNvBDhprN0yXY
PA47lT/WAatwr/fwadHDONOThizDZ+vXgN68n+tTZhY3uJlVIinu0rUywSGhWYHlS9Trun6ahDif
Cd8xFJoSeWYIEJxYWdiJLflWpmJ57De112Sbobjv9qOdheRPXWo2E1MfYudiae9pRbgNB1unA/Rl
c8YwRNYB1pfWntuEcKsnvzXghW/WPu/kmPrR9Om1UYDyof6Z1hx2ryzvNIXZoCekCC7KxKhNy27w
0I2Z25Wu/25Rlxp5Yd60zvYMKBN9sST6Xc+cYaPGC7jWNxD7EsX2LQ5WPu3hBY+BuvDZmpTcedFH
wN0SD2WHpYi58VVmyTdRF0syRwbc94IypiJbcRk+BydiDYB2nvvwg86aUxKoyFyqZr/V60+0khO/
YNtpTOvVa/CHCnHxnhvd7WSGj+CtjRQ1Q3dVC3YHVXSbDdZLMDp5ukgvO/RK3AsrwFZl+78Th8iu
sOeVP5dqbYXe4dgjSS/ivVxx7CM5QePVbScnNLI9LL8aVxFoMX9cLr0pOpV6eVDVn8Uf7sqobu7X
6tswRXigrtNPTWt+mi8Tn/uraNFID7Y2aSOUiCZCoaXDQ8tiw0511mM+CVQZu/AGJvIGb8IVZaUr
tu8wxMHs9xk+ORWCWQS4y+4U4xM2IjZItl/hR+u8aj8XcCaL0TlbKw0avKF4rUmEJv3N47gkErWw
qqTtBuyIdWveiSq8VVb37EXoAv3eufO6qT/VDAynmY+zM6DS72b8PK3FpLEl5jMfNfx7GZt+T2Lm
AixlXX9EWR3s3NNHd3SzxMSB0AfRcK2c3ol7iknhGPLIlO8FAcLDqrttP0/gwFoZ/Qik/NPae3tT
NfmhBcxeg2Ub7c9cmkCJ+sJPM8FxClaIkC0Vq9UKTx2+/GqegytzW/BM+bmf5rSY9dY9s2MkJLEm
Rd5R2JKbaqbHFUOKjVZR6p8awKyHphMvrZFFT0i5Yl+Y6gzHlwg3H5RW2HwvW+vGKod75BeM7TS5
nmZUTcdLTyQMpHaLiYDOFzwklZEwFDb24GCreNv4CEccRzEBb11scXn7eQY9p9yAUfRZ7HX6aiCE
CfyZKQ9BZHy16IZx1W1x5PXNda2cnJHLAux8an9LZgtpZ3qSzCuD8OnwRhr1xm3gEBLgZqBD0RsS
FwLw4yt0w0dNB2fL+m2TAUpGP48dDTjUCwhnWUOqkdBp0024JBTUDGIbhSkNMl2FBRRPbB8yDCTn
spj7PzLC2WnTUPGZXGNrmmTSZkMXB5qUpDKYKlxl4bKjDHJkNKbEW2Icymp9VYz6T2+6PgdCf6yC
/BJGhqFShXeeaFx4W+1fIL3nHFlXTFYXck8nd9NQNsyF+M4Tz6K4IzRPO/2KyNEEQIZfbSsy/JVS
3ki1cURggEtDhFHzZR6R+cWQQnmIS0K2U+Kplli3/a0lMvNqq6rraq7c47rwnnnDal1BWOtj5hWx
O+TtyRm9D4YCMra3T2Xp6lAb9bQfiUKtwT8kvRcdc5U1yeICyUJuedXBeDq30t9101vl53nSLFLt
w817DDPK5Jw6LtF266UhJMJEeyWtcm9xNloe28x8ilfypGOGdtigtdUlrclr0KiGwbdVip3diLiW
nKVt4c5JHZSYP5c1WVjTAvqsD0VDi077nA7hOmBXxEs5rOU74rhinrvvMSNCeSKxxp+hIDiFjPYd
FbrWW3M0HHUMo+VjNtIq937WEow5MiZkj7Ef4h4fXJlk/lOwFbQwi9CY7a2ji6wv7fxw3xcL6RPe
GxmuJWGkuGCrUB2ESf06FVuy9OUch2uU7X3hHmwGC+egWx9zMVLCQqxIG3Q1yC+Fh4Ods4wIkmIS
t7nb66Sosku4rrybvJ6rKDTlLhd6S0ZJHnqOBHPnG3jEFT1LJ13uMdcktlujnbU6f2cizUn8NSuu
bBILLKaAMBSZQLJuKEOUtgIZWecV9ctiIWFX25CEtdOhR+phxRZySjcY3ubS3Q7qgAZFETXEq64b
QD2uwnpURv4tY+Fh5iAtbVsSGcM02DW70xhikg4s/bZGXPBdy2s3DUXshLRopSzTtQtKtP8bV4rt
32wuVmDTmcbdYFEZVZONw5eydrF4KsIu3Fv1gArGlR0X3DxjWOVT6bd4hkJ3/rSb+dq168+2RGEh
W4PvgETYuO5dZAUSizU7h9B/GlcCnN3QnHjgkkvOb2JD7C28y4HG0Ny1Vbo48HqHC3BdvPle8W0a
wYQheHzG8/E0Tv1r0bIRb5E47WiS8EPzDntbgDCYpEPDzrkaMrA5BnbcTMMWXhCjtDM3pgczTnjm
N0b4LO0HfOy4yCjrTMbcuVs9jbgjKU7Js/Aj47Ya6R026qC4rUMn7vCAD8u4JR444ViXK9mjvHB9
z9Z+0JrRabjFKrByUMztEDdtfxMKULhFFsR1t2EYWYL2tjEdcjPgnQKml1xAAaGoBWdc6Fo8Qyu+
Nk3qrZ/XNj8g6ZaZw50K62QXCgULurLMfWXy3xjzixOJ8VTkPFfehrHYUlWqGlrdfo6pZ32c7oEB
UYRavlqIVbURaMhM5YhGIYarRt4pE7hR5Dkzyxz+9A0a/87T264x8zsqfcaBLkf7ErD+HWWJrdyK
F+Ry8ehd4a5b912nO+a6EGDK0aeVRUTdoccOlwcT98YxZ6bLJMZ7VKu+L8LqVHomGlfD7nfUm+QB
HGq7wD5Xubd+RroLujeOtEodQhj2seeWRCiymdpb/ubeMcbf0c4+R1ZIGlvOXcJHqe+NA8u0AUkf
UxL6PXUyHElzMeDrGMLcP7W1L5OxQjuohrC9trqtRVaRwTzLOQDJxr7C7TBcLRMAaldMKTHQtGI2
2SFEjIcp5t1oXyPGNgdRn9yx/+h5f261Mx0rcmuIOcZ4e2EEA0xL5rURSBy7NLd6AppIf7RGcr07
v+GhN4lwMKwTbeT66gxwBYIO7yluzEM2cQCrOTceaC9RXniy2LuqDgGGYs3LLYBq1VFG6xyzjZ9i
dkkPWENJjfDiSY2/ua/BiPrFnUdgweQt34aHpgBOhtntKHvviOwbSYWQX8oklHAInTsKjVivco8q
vJjcd9V3X0FV4PTeEyvuxZsCqB380St/y6kbpI6AaKYFcwcntS+fp977QzV2Rixmc7HPtf+TqauC
zcBHxwdcAX8I8/lVeZkZezmkExipVAr8kL1un1nxWHGgghh1PbZok3jgOgs+xFoRVW7RH3viZ2rE
ee0RJpOhAc+ry0AJrDVjZTLQA2tGC8Ns0v/TLe43CnbWlrlAHUzmjGm25/VPoHmemlq/Wc2Knyc0
n0dF2+KtR3utsflSLqS236SCuixGnApRJrL+Fq5mnmg9MwLjc8c5Pjf9Ll+yNlmMSzadzzcp1iJd
FJcQrjkk0pMFxafL0OUi9jdfRkn8iWdeHgwyEB7I7+1OWSYhv6JJjh1RPxPRfm80jyLrqGyXAbVh
RKCqCOGQZL35BATwtQ4MRsm6uxuqTCW4lOEWCdqKyRgcPPTKTfNs/EMozGtQNox/m/ly+bmcK/NT
1lbDrWf/S/b0906A/jkkFASzq6OAbdSgPTx5WlSR0+JZv1FJcjUDly02gzRY1B43z5UaNKmGfcV+
2A0mpt85R8ec78YICwfK229qHb0fim/WSTtnCd374I/yLpMWnxDRgrE8ZplqhyTBxCxFXWoEl/tV
3E1UsUexsINruV1iHZGS2NeU5nWks7uykT/jlh19rW4NU+/F4r2OzM/5frohrp3Fj6sKeLwwyQ8t
PNLHGpnfZYUtdyYH2GOH4SQtHlaTXPM6J7mu578dV3vPT9vctNJKzbL/XDKsPEuI/higdKzd+mcx
GSeYFd5pwsbcQL939KdksuLSadnT7zLlNlhNjTmF4puIkfCsgVl4kvs05dK5mL1s6IoqM94yp9oH
jqIGy4zy5PnLm7tASwuIQDQkRNSiYgTcO+N5tctuT0xwnghvKtHZEnSk5hfu8vwKuTm6xBgU+feo
yhfCMaqzeXGu5XlFetqyHDb7tSXX5x6vZk2tikFBKF6TuiAOAUp8uQ9QgXBKTK9FT/tKQsk90+wS
jOuXOzBPnYaqStZiiB22EAGRxPCoCetiYcyHzFY9Fi+CK71mF847vxyXb1Pg42AEEuOsJNJzKJ4y
mwdHdThqeL3DpyCo/yqMt1tfb++izq796mJ3Wq5DebIZK8YmmCNti3e9IlkbhyeU+WZqW9Velj2Y
+a3EFzVRhrtrdlb2RIS5bM/SZgEQqbBNqiEeeEqTdW6WU6ERhFvIzgcFSyKXErpjJ/GzbFBK4Hid
UI+ItPf4YDkB4DVe+lPkk37cWMvdHJgnf3oJJGmJVrV5seuHHJ55xGQhpFiax3Qc8iDmxBL7npFK
OKG6YGWc9hy/qLvJ9TE+M/fdybvyyna9DKCk2m+u8dYHmmwhu76UiXaKbud3LDA8N6uBdz+4q6eZ
xDSHwSXi3hvZAgeHleVMRGNN5j6fw4v9zEzVgOQrC/cXI2XHzi/2A1qPJsifsyl7B7ZwqZiz35yx
zGJzz8/jEg8GJ4tHpWpaj6iU3+Fhcxfh6U/UOKTG5GE2rQSVOuOzLPII8RxQ2jziHbOJ7OQQ4s09
r5LhM3Xshw+egiI4iJIZ5FvTY1PHQoSi592F7AATCy/YGPsXwuXoMMXa2quwh1u5rBC4V2vZ22P4
VpnjHxI9XquwQ05ANpFidIRDxgZeWHYPbS1SfQHqlxns32amOtFLdT3P4tnP1JmaNMk0VsHeROE/
sq/bA8FpL/2TU/mkQtjQ/D2HTd8CqqUVbUs5gjI8gvCQ2E4wp7ZA/Q7KGUJwVGNnGl1MoB1ioqly
lvscoF7niI23a5Us0JjJtBy6Gqz+jaPEnWwJ3gEhl+gAVZ/WHWC1sI4rRqtxpjuZwPpcAOzkwVzv
axMrTPRWFMEj2deXiDuE4tNMQCc5XRSZwl/iCJzXYNlPCCDyU2OwqXTr/DmiGUs9z0czsA47Irei
1BoLKNtSHMvameMcIQ7PrwvJRwWYa1sSQDjmkUfqg1Ewxq1Q6MdLKPVD16pDrrPzFnS8SJAnRFeh
kmFcHVnl9mbsG6DkKTM/SxVBQjtyVkbw6dvjL0dDkHBI1snMSIuQZuudJHAGhWNbYUy9tgL2yhok
fWkzSjKf18A6kNN4oem51T6sp496m29IK8nu8Yc1As42g1DAru6G0Z3ryq3iMsu2U/ltd7V16Dz5
68O14EIzwYXo/HHiSFQ1+1WQvJi9xkvr4pvHIqR6ZSMaI2YLYQ2UnJv4GI0N/3/5mzvcwmbJCC6z
lmQRnE4lrZguwOdtHeGGtubh74lqTpytm+g62KVkD4udfc8D+7JAMkZrfSQB0PdX8OzLJ5gNiE5s
+0KvH0/1Vl2rtW52Ph+Hk570SW6ufRJumR1EhkZ09Q9BkFOkrJre3/4idOuCbSfN08+shIkfXu/U
n9WxBx9KwvYfFHDQJoLIY+w7vRQ8GZ5FlRfYq32LTe+mSGXlfdZspl+Lpn/oFWjHxTJd4lpha/VC
R+nkzKhXTPxQxLhYqFRTrwrsu1xal9r4w3OM9jg/ZGNFMCszrliPwzMVP6imxZ95N8gTwnVmHjsi
QVgwaf5nrXGXmyAoceUcnO0moJfc5UCwHVn8SjZLysbCljtGrIbRfWrd/jqAzPHvrxggqWJUAT1i
eDOQxaae243xyPrIQE97wt7rk55bP3mFeKyqJqBkYjvKlgVoF94JKxqN/Xa9MZIPm5ClmBRoLQSr
9AlZzhABoPRz6Sf4/6qTat6ooNrriajJxgVC7LNE5eG9sCmMo+y3L09CtM1NivYtZokT543bvFeK
PXBl39HR93OEMbB/tfz8TwFRGvq2xiiG/KDk3ksnsggJnGH+FWGL2WedyycSGwwGPVruVFlM8BmF
SOOx999FbpHlnKHyGKfNu9eYPHyXF90ss300eAzN/Cc4xHbiB53cXXR80dhiXpi4yVfkICo0nscs
q+E/yXm3hgu+QPrZtKuHH9w2jNLIKStztooRE2n+9XdrDOUOH/Z2mEK4Wp1EBCGAL4Xse4/Dc4cy
+dbuIiB7w5DWE7ENfJo4TL7mun0Itbsk7bzQbA308pXP08YIcxd5PCmVKlBrtBo+RtHfogsjbyl8
7xUybbsamH0QZZFU/XSP49a7ify/kEoDiL3qK49AmioRIysNoWViSfDM5nUb+FyWXrigzyjmO5dc
vAITX6zMyXwXdvOKk+6q7vBTRCMb3+7Bpe5KFrlsMdXy36pNSZR8UwaSFPjTjht6J7sjU7HyxM1E
n15M37mXU8hlCODKgl+prPyL9V1Eg4hz3+9ozEmX6QfSTv0xNSvO6hLKqbe6v0MRAjTCJL9j6wFT
sksMr5wvGT1XGjo3Sc3Lw2BmArd2s+0DbVi4WbLrblqGo9tqVpkoABzvvh1X42utGJGFOfVU1Xj5
o74EBHPcsyA2SS9FnF8MebZz0IJjg7wmCuDUTBYBVTbCCFe9+S2z402OCWk5d4jg9l0jnX07lU4a
5mB5WGL6ydwyEbZCml4TlzITLbN9xJ2FRdxv/djxl5GJk7EfDNqOCnH2zi2i2zHgKHeMHNp308RK
BWjVW6M8tuFHz4rxelyDo+PRXnV2oVMp5M7fjN9alA/WWhwWPth7gEJXYmPPJpeeZ2Or4ZpxG44a
F91mez1WbKJclk3zIsI/2yR+muG6q/QnxxUhT7X92EZwIcwKzGEN2T+t+tC+Bfd9V9Uj3yoxoJ64
Wryypq+lDABY0sf+JahHUNOqsS4u7PEbASN9zyQhS9XLKvznNaq/V4s4DX+CrMkkjxCfELUUM+Jk
vkxljQrEEi+sDgifLbz1xZT7dWA1V+HxF0YYEZuyUy2SQ5J8v1s8+glhomxiaemKPqIqWEPFPOqk
qxJFRB10POj6sTDGB/bG9gEy5Fe5hfcRYydGNDnTWpvd8yTP0oU9PFUE35o94pOayalvfmstHkDx
4DOl40NYTDtoOl0Mi6BMM3O63Vzq0JzoU9Mwr00xnYLCZX1FoOyN4WV3KKXggOcHWfmUXf72PvFG
EwthxtE7LklNYPrUG1PsGk5w2/rwDhFtDKl1aVVHVb2O43bX130qJTMpexleDNwxU/HKMaHiEGTh
yArxRJhyRZk0AXDEg8SBGBL3dOu60anWrG2VGLjG1tvR6j5KnEIgTQDYFcvzNov25PbD9bSK6OhX
wd/eFejhLArdhll5PDeBmSAQUSjDpjffXulUMXDHogyLRA4aSV6GviZ35mNrMhYvK2OJCz86IK1E
Xmy4Z8+7qQMc8sDkGf4CBZHYhsyq40xCtnVF/0tw2j+rhqN2i4+0x1ybIWZLArKklA+eWV/BUvmi
ONvixe8itiQNYiOKrjjvuQesjSDki+W0Koy94Zpkr7frRn63/QP7wrgqB/SFQ/Sx9Bft2WVyivK7
3bl0TxOivBYdDJfRJaSsmbinAuNh8K2Dr5FBFltE3cg9hoTg5DBGYtxoXCt3eMtzbJhmlFOmBuFx
3XzGJ+hgSm+tkQJh5YG62eZs2XB3BkkTjQVaS+/KKa7CGqli0xt/ZBHoWJIppoV3zXAnoxPgRutR
1cfLAuiJsWdWkr0ySVLiBcOB6zIsX3nzW6ZfZrGzZ/e8eD4JqzAjmZKTE4f0gfYjzTJOXiFrEVu6
hsWq/SxlGY5Jro9Yn5c8pG5z3Sy33oQcwN9+GmxnnMdk2SPO5Bn4rFTwNuKKz8LcOcKQyCkLxC5X
fU/V3lABFk+hm4Pc7No/YeM9lJ3rprNi6dSvCJEq5643BPCLrdtHS8na0WUKWRtbdWDE05jGb6Za
/+EflRPLEuvSGowpEgNUjjOEEnLYVOaBLG68uKnYNTfcHCO0sNgQ2XBYWyJSNHooksh54AP7RngE
14wka9LBPVtN+LVN9Q8rGBGPRjuhIKlTVNwn+ig3kQvGZTNv//aD/xxoSC6BwweQpeehKL4iFylC
OZls8utw5BjKpyvhO7vQYiy3Nd09Y/B59frDUDdoe5wMoWtF8MTP5Nj7oFXki/gW24pwcpMpFBWu
05EnZGMYEZlEbRKBtBOXx9XtAZqajNTIbNkhP+cOJeVvDPie3VK9+PmCy7Pg9O7ZrhtL9iggFR7t
S3Hqht+Do2+KS7saoaDeBdN2Jc3hutrq37J3gNUu434br1WR3RUdkmkkLn9bHJXsMz8ozJAoLUs6
uy0kmVYxTesftRDf+WVWwHVE7iiKpjQbejYv0Z1d0rci+2HvU0EUjXQpmPx3bxVjRjMDKEDGl8GE
YyLnOoIBMLpoFGzZXLnzWzaU2Q69towruXAHRWAnHHmtSaSkpe/5ec05zfJ+jJuJHEx/OUszmGDY
DSvJt/3HGrGO6lZDx0403hh4J5TB3NNwKHxm/7VnSc6K7L0qfu0RaNeycKXPxfeqNkm+O+YKJ8j+
8CBC8ipxXEX1hTGB0iU21uqX1C4jLUgTbNz5XoZGiuz22qjNZq+96cyVwUFXXd4u10r9zvmzBgWq
lpAHekaBrl2N2uNozJfd87S9NGMxxYS6FrFXFO+rS8B4N+C8LSwIsOHjaBc/U2Fcb3hYUKIEv20Q
e5B+GM5PCIxdiVbBpp3XXA4pa98odi9DZLP947aPw2vjEq05vgyLeeMvzDh0C/k8CPMvVnpLVKCj
FdPnOkaUqrpGat9XcEyHSKUzuVgjSr24iJwKvq6Ppra6ZgS1y7OQh2bwvqKCUhM70pVY/SKBDXLb
XAbiYyus/TLChR4D/VvNBaq4rHoP69y/2hNfbqMMHyIapRDLXf9NNuqHGnJQ1Q7OzrWLdkIjWQPK
9F2xPNrP/va29egENFMuo0EBO8CRoEKyviY93mdIEa0hGIhfRHXFGKhjCla8ZtOwt1A+pQbPp8pY
v0yrfp1m1mhYS9TujMT5vbWyKK69oNr3Gu1eoBm7riQ5MIsv70phnG1dph4PdLxFU/b2bx+uDLKF
Rv1ZTzAILUGejDkNP2z/X3nV6nREf0Ni3aD5Z0LEnknYliobK0n0a+dE95Gw7ooAXmcbMb5rO+8o
HctmKcgH0JFE3Gw+DS0rXui1mnoiZ8lF3WpTzEjWAYRwNdtcEEkhXtuKT0QRdTMpDe4EkgjXtuL7
oTgsAAD771FNeIPm9JOz+dwO8u/MBQ4gN3wcbNr0KVpeL0dtvBJFVV2WEeBmN3Y7TjC+2W5X7Czy
GEwRq1Ce7ZH52tS0H4ackAzP099toOna7BqDNEfNrezl9bYBGFoMV6edM3GxbnacSazS8wRVK//1
8+GbaeF5mUxCeS7a4sHZsthoHOOqJ2FMXEbDWZX+j6vzao5U6aLsLyKCxCTwWpR3KpV8vxCtNniT
ePj1s6iOb+7EvBAqte6VKcg8ec7ea0+2HBn4JhtnRJaUtjrbSGl92+J1KCU7t9M8M9Hq/Lwb7rG7
sy0Znl2X2B/O5EixOd6lBSGxQ/HmOOPNaGzC8drAr+v4NHQorguy09ZSz9aZM0Op/siL4sUtsaw3
9cy5Z+LpD9QpmSc0MubGcvgNVM6yqkgWCMNFbJlFnJ/afR2mUGgpiivT2BuVGpCVcaZsPOWtPEAD
SAluUOvNPePno87ffs4lATtjuPUK4oRHQc/XVOqtqc1vVGAsrRFsFEAszF9zpkaSWUTgsa6RrLhm
FETrVDNGIh9LEqRiBfGTjaqPu4PmESqXAeJ2a/E8pmnke2CvdjrnEEFw8S6k/Pe7UN6jYqRvEXCG
AEB3K9DeW5aRrIHwcarw1BsNeHqmM491L79VqzhPjDWyPCVecQpQZSTJuk6TO5ase8xdRP1e00Wc
XwPD3PSVHbLB0j3BpXQZmCGv+oD6Yi5pNag0/FRzJLfDOF/jCoZvumE+mh3w8+xmpm4nYvyOuqDl
JvEpUKuwuUpXnYgvWk8awJtkFMlioIr9ppsBuDlZfSoL5LGd1j9VyPq3iMZZ/rRjo6iebH16NXhf
dGdEzDsq4ZdhEV4XPXTpoHytlfc0uxpFDPtgzwlqit44z3X7xjI7qDOMgwwOlF7RfQtzlrvBTQt/
nJDF91ShbO2Zju56CnUfX+QPFRKpnGgFbe+0tH3NQQ6QiO4AE3Q6Qki9WOGahjWze0Xc8JBE39JE
3gIGI1rVRntrBYcul/EkLB+jWOcNU6u2Ojvm+GU4IwBKfG59CNussNWnCvKrzLxwM3eEkUZbij2H
fIXK6rutqyUYCROxSaYs9ZGKQCrQ6h/VouxH4+t3EbhxCfp4WyadH7ndmtDpjTHn03Eu3q0lebVP
+ENjNbjJWvbw+HsyCYvfDe4e7Ev5m+3OL82gEAC6fONZr/2KQxyCRufQTwPcl/m1tYyXea5DUj8p
dMq2/WgJJR7j+ilW+DnYEjbBIN4ju//olWJsB5xyDLXqoCTzpR4UvRM5746R/42s+YseOegW0l+y
cniCzuezUuRbLESBT1xhstJG3gSF8t2GSRNQtPn6QCGr6mNQdx/ErvYXVBGeP7f0PdyFBG9BHc1n
c4MnekAZ1ZCG3cT3Hu0w/z5tiKamTsUj6lJCrCarW0tW+lVFdUBJNn5QSWEYYyOrwiVHREe8nWCc
2xXjhExS/GXwxjIVpwi1rI8RWqEmTcAw6XAXMc1O2kXkWZoECXhXrWbGJTvcd/p3lBXPMoXtYw10
GXtFJsxUT77GyHATlCUU3Uz7kLibyNIpv72I8tp0k0vkqoMqTevs0UzZ2yOj/9mKVkSeoHWEXOY7
5Kz7tgU4Dpl9W3eIBHPp44qn0pDcQNBrhJNAzW44qnY2D1hfElNaQP+hk4U1sEVKRLk6V/sCIUGo
DUyf0Jj4yGB+ma17TTpuaQmT3WLaUaAKRWKJEA3p6dpRFMplA8wJVidtnwSjFaJQehDuQPVOXBd7
Dz33ufEW8fGN6U28AtZl+C64WU8zjFUvcnqv3a8RD+u20KpvM4eJnv0lQS719UZEPpgXC/NsrEGx
jzr6+pROS/mca5yVtJFJRpfER7fymINlE31f6xc2Fu0CweUycX7fo9d/Y3DDYMkhdyBFnJgRodQA
GiZijfSAKh+vmFOy53SOn6cisY5mlbz02nX0xrvTTSUnoPgUpVO+ngpyLTLhHKoy/hwQtxzGtN7k
dXqZ0pnbtI70LXoL5wR8h+AIq9FW5SLp0cyP1IiKHeXmriraDQbD88RMOYMHlVb2FVYjEtU0eutl
6rGu0pOx321cYbssY732YFK44RDinBufYqSdLEbVd49Csw15HOW8rgOElbYkeSYU/drCpriycsWD
Huf3PIKV5iRY2SLnR5LBek3ziUYQcq/JJWxrMHu/G8dvp9oF0u1PYRYeB5rpy71/t+IwfqYTxPPn
HorxHMtulzlJDVGNhk2XvI9z3GxcCJeG5ZIZ5Z7NEXFV5paHvkdmw9ByE0WgMNy82WlJnuwcnGwI
TR3fbWI+EFn4EqInn+S01oOIjB+EInMU5cepfIPTpDHqk2u3iBRMNkxkHZkQWv0wbD+BDSp2ls3v
2uon9D3FRsqkpc+XbuImoAKdaceOVX6IrGLP13CITPp6VTomfZpFXaxGZW0zwWafuC5ICrQzyGKs
Y7WMBaq+e04jFLMMU5dpqVrFrAGrXsMoYTY+odQ8GAFV8gNU1HXBjwL9j0/4xhemFw/R+Oj9dezc
fG8Zr5lkMKiBPNOsQz4QzwtxIb7lukV3p45BM+XD09jZq9EEAtW7RKR4TviSk+B6MCvqm9L8mcYu
7Qaha1v4YgrJUXzI8YpuErUxxrZcA1xB6TwU4DZds1MrgjOTVN/mYXLUyO7OZi9md0yWeSVvmCv5
Q2MHE9ey+qkPNhgITMsJLVItsBbeqI620jaKvaSDzyEfQ4pLI2DU941BKCjKk13hFb8UbvXDWJsE
XYhHB/MXzol7S4W3bdhaidR2V7bW/ayc9dwvs/XaaZA1j2LTexra4ZECWdAjWU35K3M0fPrLLFNN
9Xedl4hBPbQlpqI6MfNs08ZA6MT07RocumK8UZAD65ZpwvRlV3WBqKtWNPDSY9BVCE1sfW+zaZct
zo6SJjhZFV7tJzNzxqSkPLOzOIAf1w1Y8pEAR9q6FC0nMI8OLGJCQl8GsQU4EK68pkI6KCx9q5Xz
dm7YGapWYVeCEsLYTKZ+6fDNTEoqA72poZc/+W5LpHgZkmsbhONe9xocOtPAaZHvthJmfMHbklVo
Go3U+K2FqvSbAFboeOdem3e6eSvp9tFfIhkDDcWwrbroravl3yhVNwQY+pggktf6+jpH0ANYFbQB
gak3gsbkDBHXGJGsTdQw1pBRSkrK0F70xviqem4enS+bk+5M7vB50oz6KdOIDxaSUixt609RuuYG
Ct2FlrKDbqqb2NNRNo6vhFOHPnL+aKW56m4wbgCG7aC8SK1X3Hl/EtOKDha+Kc7Cxm4yaK7TTMV9
OAwueezk3NH+3+N4gJHF9ABTiJFcU9ogvjsJtdHTKL2GgpHtmEY3oYW2tdcKrC314hqd4b2sPElX
JW3qiHQ8tpoUOLTdl7yvXlo8Dz1ekbbXv3sOmjSPoiNqE9I5O0jTqaVIXHZdqqf0ubTaSzBO6lQF
bVOxwUyvnaU0pvv0RxjVHtli1V4LNDwl6IQm0Z6yLCqPXqExQQqNucCh13ohB1ZiUYo2+ZOnTnyw
YcMuJ8p0b9rIC4q2v3PqqZEFDIWPaz7+odKhXc2DNT5JzOnXtDV/WIzFATFxL2cHN61/oQsMiV4Y
z3bgaTdmGN+VHLHULK96u/cnm9y7Mq30SxN74bansx0wWNm3GNoVEbv70K6QZtW0cSIEtxs6ICgU
ydkimkUrjm0JQBAlZ5jtkcR7W6YYky9SVV7N5fL4qBc62Rp9cPnv8zUpZyDXvWyfEJsVNS9KYvGZ
UfD7HcIXgQjnbo0oiVIdNDohROhgjCWwlAFhFJHFl7V1tFMe1QMqdCyqICHWuTC6G4JCF+srX4fz
iIlLmvxsPJuMlpKAEI0m6Qq7jYtLMQ72ekvNPbrjAULCmuc5/0b1z1qHAC7VCvkK0Be9vLmcvxvH
fjUK70cdx0v9Y8zvZsbAQBdkLltFNb8XrG5DnLf3eHDkm+HuHlI+xpvxswmW4/GflK5wzwO4Vfqy
IGFgGuyMyi4AVKFCFHVhvv0/L9n2rppy3uvO6J/z+mCGoriD3itwDWblAbHPt45QwgR5ew10tzyZ
07DrwxGZmvCIwJThtctb59qD8bnW5GEVqDBPQeFZh9TQX/N0NgkBzN3jEIFhCmYHIFVr+bEiqZcY
cvvEE88fdmTdjTNnwU797zL2qXvqExdRlxMTuBSyUpiu1R4w5Vn3IiWFUjhy76mcrJ0cRn4si+yt
wt2eBqN5Hwc9ewOocoWTbj55bhZdpdG/q4k3Xuqd2BPDMt5tSCzPRfCRQhq9N5Od+VY+NtvJSJyL
ZpABzYh10/TuvbJzwEy0n38Lnl7XyvKjBV7mkM7gVx3lZttZOu1G2m6wtxcpk4NuZANBs98nWaq+
qoSN0K3zDwxmx7L37F2K0WOdR7H4ijGLr8oiZ5XCZrqaPOGhr2uYXcXNc2a6vx4MDQR6i833LU5L
jKpAChyMxLT+Jw/JZWrYZEpEItl3rUXY8HJpuYn+ffR4KRgBrOK42guaYXtt8DykUCiRvbx/86Yo
vLge0y4b6cO6s8gaiYSebrFG6Ihp5PBuqJoUKzbpg7TaTdRV3Sk3bXX57+IE3NQkZPD7FgfhmgKN
yP8u4SJPhQV+qdENH6AnYpFHGdtwNIJmIC2TwPFlpvTgH2dD257RLG26Bf6Yxt3y61YnGS5ASL3E
SAQbP14jjcqis8ybPZb0cG+Zyj6SuyzczePDPi4gctP2azyAEWIo04lFkA3CBsfSVM3zlCG/KypA
ccPCadFk8A1FqNqBiRSnR2hKon0aFeSEjdcPwRsbu7biWW6fObChY0kWWBCSqupsT8TlFcVa12jO
6qOh+6VdpE+OSe9sZuYg2G0ekwQVt8cct/JWz8gEVGn3xzDti5Nb8rnU58/SmCqflo5+h7DtI08n
rWuctZ1hXx38Q+/8ch2WjHE42/Ry88T6EGmn41nNsEtoHbpjRefULbyf4xDFJxvbOMOFiVFhYGz7
Ip4OPRYCyoaIY0xelYuLhaDxFLndKKynqgJ5aORU4jm2PvCXOfq7JTzmcQl1JDidGreNpVN+LGbh
3iCdsK+Ng7V4wMOAHm0cY88TAmB6hl9lm7Zf/xaLDPfATKxobyXZOxMY+gQLBUahKFjrc9X7j3de
n5tu1ROhwFtoIvDHSqROzK7qZm/U4j3FmcTwy8xvDBqtTcEjSUUE3D4dTTziaXFJtCTauGM0EoXi
MT5cOq4N41mkJh4wOxWchIHrdU6KcZ0YOhbhtLsjII8QmdnhHcXcYRxDNnBvhvYWacL3NHIPNVQV
Q+fEq7DeVfIqa1E//7sMZfUUOyXy4WJAAqBuRM0Pt6SedfrZsbdr5vlLVsRVtHZQkACCVThWzg1g
NpJevRtQDIOem4eEZBI1HpLKJDiZ9tgxNDTg6zrS50yJ42Ca+vvaylv7FMZqXrklOTljWSvkitZX
Wg00CKU5MHeSr7UM+7fKqZO1nKkrW8v8EHGNV5At1SrsfgdSoHwRNmMjJgtxq3XvTkq7d+hzNC9Z
/mmOplw3TZUR2JK8x+YMAmIyXmoxxNeMmyiE9/I9Z9YtoV17CAXTHZcwig+LGmujTU2xRSbnh/Oc
nczZhcKXuth6IeygNOelq1zofqQWWqPpl8BWDsPMGQi5O6t2iUemK3pMVJOxTh3HvpXQhwG7NAQv
lKredSjBrxkizysmEn6WTv8NwmreYENA6MIRYc3IPCfNuEKX5DQEfi9wqTRzwxttPRylNLp2sz3Z
r3U8St91sW3lE1xUpeXero4dSqV8PFkAuDY8jgy1kna6pu475kWAi7qt+dmATDRPNXHmKWy86L3V
S+1CIdq/mhrJaKp67ifYwjSMqE1kZGPqmYZ0P3aN8B+3vchg2w1u+9PWWvvFSn4PHcWvTWMaQqqC
7oNXzkAIyToRYZPLEw66ZXJRC4QWH6px+rf4pOAXHuB3GoevNF1pJQZDgxonKp8sgeq8NHWAgOTu
SiQfhullm3o5SowdnKiZ0u7IrZkFfEknmMcMhyhP9Vuhtb9FhiyrCk1xruNSp2Ks7RdDpZcI5zXC
LLANxBbQybFxe3hjegQbUNzmJCIpEoUNSn+MBrZo/zqViRaL35JYV2CVHcSIfZ2b997AdtTUBX6h
JVgjGiBvy+xhQ6aR10vjTbo6dJiSbD+KCUy0Mt4MMdb/Eo3JCguZQXogv3Dg9ndTH/DBq3w+BXIy
Sdpxc6q0BSzbagEGIqLr+4i07sgEj8/iQBtUb6bzaFGBJTJAMtFUvxqDTT7kEPBYoTrWwi0V8F9D
xN46SkjUs2YHr0HrBgcRFZqP42imKB4wQEwNRuwo/gohXLyUIQ1sij/n4HA+WWiFAuYDF3j7y0iY
FTq594iSntwl4Mhi6dM8M8MpLuy1yDLiLzI65BVUtZEcjFjQEnws/lM0p77d8By4GVKL0OvE6XEh
8ovzt5cXNGE8yuRUxMzpa+KOImv4RMOBOayOWEM8GzpS1KJldg1xjBglbiZJ7PywXMbWbY4trU6C
AMhcYgw1HZOlpZeayVXSu5MaNVHIZOiJjb5Zjbqsj+SvfGYwyi64S4oj8Qt4j0yp85BGOb061bPJ
oqCwcfvtsqaZr6Q2sFEM4Q3Yj7crQ2H9O/s0vJdvBfCLxdT4DtzAvvQkQzwX876WVH+PJWeMmqPd
tWpTiOwpmIL2YJsDjcGoHq/6kKAnZinata3r7jR0r9CQ6R7TDmMUE+TpukvFtO9C0J/oAe5IwIkJ
4qtIIEGHTp6Z3BVKrrKI4qPpk/bsjXLgLJYRQ1KqNYam4Z2CRm2zeo7oTklYOv10xuyi7WAu21sM
IM69d1kg5nQ509sxh00ZraU04p2RyTVQy71V99G9CKgfGtzFZeL4s4rrc1Nb0dZc6Bf/fvIxHn4Q
dLhOke+SLUx8jDNxwAEdQSTHo5zTkAerBJNbUVfjWl8eGYGRY58tL80M3PCkxcpHahKc+EChWU/X
NWlKYC9QNQu76aj4yLFKmwDtZktTMCa1EtHjvJMVom+cz+mZsSdREar4KC0alWPkQtjNZXLm/8jx
VxG3rTsZicNZO2IGyt9dnHJ73IIZR38wOO6Ecr4K5vCSQPDyZHbuh69h7pwnu6R/odOpDDHqPT2e
OceoxDpxWucSDFZxjHTjrU6M46CN+seAoGrbdtYLJtr6yaJTbUgJ5ouqdMWPNt5klmdrpcpFxYtX
JEeBLPLwRz5PMJy8bN6TLcSTygNLQzAZz4+PSO0b5ffiBZol/HJcX/ImKEtvMkXVR6z1mAUCmc//
Po08DjAT2LVszDnGj/YmSev82GV9uhpMu1xPurbTY2leZctgjJOCuU96z7yJRm0nDmcXumi7Bir8
OVmYeVgQgpNTE6PjQIC2YFusi75OweuF6UVDI8hytp7NSb7qZe+eMP1IP6aP/TX1zpq9bpN7hXx2
6UrvuhazQC2rinllHJzh7quTMdf9zU3K/OBSy69EH/a3x0UJ8xLq+R89m5+t3GHmTXHpifGWBXNw
6qcGDpWN0sYDsRxLAoQSuyC1sPOebTlsH5vBMCu1/nevdqX1CdvsydC4HUSbpq/KdngzQsNdowW2
wGB36cH0bHs9AoBC1zxBJ6o7362IzTS6DLLOyFM94306lZVgZO41FH/Q85ZI4OKelLP2RfeTmYUt
w50sZqDzOWYqVSeLk6oOr4+LNEV4bUNrOtZpfWDoqq/LqobukgxwP2NzRKxhJNozTx61RBrcPYFE
T3RofUtnVgwM8UwnSsxrLfS0jdbH6d20XjOAcSi8JfvhkJ7J7eNpLl2aKZVKKaFTS5w6wcgnEezV
NU2nKYnKYBtNmtw6LNqraLmn8cACbgCBsZGUHXVYk6EejxCtl4vssi8WhZEtJ05PlVOqrVfNmLvR
YbxOVA2dTcSiHN1mWw2dt8d28ywbEZw6gxOghfT62OA9XcXLdzIXEZ5y1I8C0ByAZpJgYtzmvjJy
wuV6iPKsmv0OyRDKXN3Bx06raeuAAEL6ama3QVrXPszsjR1507YOmuzmCXl9gKDSfuy2ca9Pp7hD
tFXGlrNrU2YCMmtgrNXFu+rUEB5su3LRVRChkrdZeUIkFq57bya6g7PTquraflvROS1KI7/mud0/
Y3uqdgsaBumQcQli+5kWT/NizvQy4iT7Q+k7fKV4kwYtywDieeys0JQ0AZualp06isH7m0xmfW4j
5eC4YG7FfHc+FAFKs7wW0VpMrrpZje7sdPyZx1ouoGySEem8a75GbNhTEdjuWksMgF21664eP3pH
Q5s2ZRatHy8x2LCiFeCwKQWwfg+ceeyCg2EnsTXxM13wHNNuNwhJHmzrlAqnxD9tIoWVGtrpwISb
6gTmlWUX9IMCttjn2GyTUWtufQtRjJySdVa13rtpUVa0nPbWYnZRJyyKet80anmmXJPk4QTxYYzy
F6lIugq8+DYXInw1h4gNqEm0nciQDJLVUJ/0qFXbKLKZx7ty3elG/ImKFDAFAs3rNGo/E0kEdm7b
xW1wot1jQdXATqZCDjQgnquQcB4Ji/msRfKC1H3ppy6/ZYzpxGZPWWsCYcjcmc3rg66k4Kx7o3WF
lGSd0YLBmXCs8GIZMbN9j2kxqtRWTTdLpuZT6n4Ftkb1QjqdY2hyn8XdVYicjlXL98BAyNCF0wst
FZjjBAJXeSJBR+odJotnveuZgi5dLU4tKzom2lV07YtXBSkLpv3ZyGk+2BGuY/6PPYPyA+faYP3v
oGUUtT/TKMD94oW72s0WzaaXkwbJ3PI0Gi6bGus0zWRwjeb8Y5rBajwwUJ3h3SoTAHoe2NFRZpTq
Iel5Rpj9UV2/Du0EnTQI2WZjZ2nPwJaINiOIk4tH/MMDgFobPWAG8gkaD1UOwvhyPXB0OT64bdJ0
vtRcMynEjb1plNueIY6+Rxggr8lykY18Gq26OCp4ImYIQN3J7CcegAHE0NLIxMe3hIlKWo5K/m6M
EtxCOkQv03eHnWObFXylppPwI2S3cXr2mAoO59QK7V2Z9MhgPoXMQcV70ObhDUhS/OGb9JtPqjay
rYHoYJsnoLMeVuRiKqJLx7qWFT8d6B6tQFvpNyJ2n/57mZNwdbRAM/0jn6V67+0qxrg4ebJgF0m/
6NrqTRhob21Nm4inhjRUxFbjW3rr7gyPzbdJkSWXS0HRpyoERZDgeo2rNz2cj1qUoArLXhbF6hWD
f3x7XNKJgkCmlUl4Tq29IQ5a5fpNa53oG2ArI9iw+WOkeBN7sr2IAR1ps1kkGof0j2BcQRHA9rcO
CryZUvPUhnyhgPelouE+T11/DP6ooeyPtWrbTybUPKvup9NgPK2yIH/xXAj/esQ5vC7mbZB6Fspv
Ve9tva+fs2I9OmI5p0z6V6mbvF9efHdzhvxO07+maU9ymQbMTiEJIOaqOXauCtl37OnCsSvchhZ4
uEB2wRFROGYcB6qhqdWfddj1hwB91VPM4dgnTw162mgRrhUHf+lUoRn3PEhrLJosxujPRB+5aIe6
4qqNR3vQFVgWQMuaBgweJVZCUJtlnC0Npkcu5M/CUfPdjs0rmFXrSaDsF1Bx/73KMMiaIiu3OnSC
z7m400J1vgpbp5k6ZsPWJDXvq6M3BHvSfqOfhk3V+gCDRxjJ5JgvOYmHJAVX8QmKARhYZp6kV36Z
2qQONSaedcH6XkD5edHwQa0fH8UJg8LHRwMtP/y5w8ZqkSkndmw8Py5WXKMYdFAxLZ/qRje7LnPZ
WroMKVV7oljM720+67eYHbtLGoCm7OBUy/UEcKDX0Yktl9kDMEAvuvWpKZ4HmetbK2X+D8euRKKD
Jd9FM3BGYuSsEgtEgxwID8+jWeCk4UTQDibzX224lO54FvMSzWpQDo3dgcNpcrKWakINHHu8On2V
EI++YJB84DPWKAZAVMQiay/pRPU9MJ/fZ2Cnt7ZCwW5CScEK4fxRWGxuPaV0Ff6m9Rg/Py6Mba19
tPxATmF6N/3v6GD5jLWwf7ZNPIkRHftnVMucLpeqLB3hq5RiXCVhkv9K0cLSY2/SJ4WZYM259tdQ
yuq117oNajng01ngQQ+Tcou38WajPHOyvkPUXK5n3fszNnlBmkRYfaytjmIKwap7ly1/xGoE6VAu
D0mZqmeOV+F331OP1XCg0Cc0O8cmFF0lTO5RHAhk1DGiQnAV+txuxlHDtNA4LilerQUBZra5T0Pw
Be2E/CPrwQ32KAc3kFft81ihP08d9ZnibvPN6E+NmvlUUyHYTf1c6Ph/H3VwXzZXaMgcALTOsxBv
LfEKQj9ruvsT2zKyXQfVKb23YNOPenJSo5egpncQGg+s0n2Vn6g5ToyEtjBivUO0dMvEHBE0HGTN
UxMjcQmovDeZVh77bJg+Lb1o/Sb3GHdQXBBf29ybWSdj0kanN1vk148Yy49YsAy+/x9dAQoZRq9+
tVFLQjbJT4bINVjcG6nCYZXp6AGmqRSvDuakTdI2hPouL3ujgKFWixcwXPAQXabpdjS636rqn2Kz
L9+Hpqp3jUZOTlm3yWvkTj/NRtjXJrXzFf4z65pPuJsKNDX7ckayt+7KMdukk35hFowzZOmLqrJp
nheQDOdGPqfZYfM8GjI7wiYCTBY7fEnYavs+5+3Mte5seOMEWJBeaJ619k89mb6pT9W9RdXszWQ5
KrvaA/DMkRJX/AEdFhhtjqtdbtAbpxGFY3mBjFsNBzJgyLgQCQ9Kh9l9TzTz0s0y/9VAzQotYwsS
SL9Tt4s7Ygpk/jrKa8tjouDAGHiuy0UGSZL5T1F2u15RNOom0we3TudzbzmYjpa/Y+6Mp94FMmQi
oUMO2xnbylTf2EJwBpbhgaXHPUaMedfh7PQvOn2bGhPvB0NcBCwCi3zYJMaJFgvRRbhxb2P1x2UE
5sMJGT4oAmBTO46ydu7IGxyXZbftjDK+ADiKL25QMin977XZJS81TYv941P/ff7xURm1zFQ0sEpe
HhCd3TY27iZ9vv53cRpA244Mfida2O4fn49kPzIkEH90o001Io+y/DSiXj5NsjEOQWeJOwzS/q37
WRsoBHEQ4NSs2+nGX5ppnatnK1a1+ikoQCZ5rRd/9uCR1mFkpQex8PLrttlj+trrI6UFRBT7HhAw
wuYwffYMQqkzBPCx0nspE6Q8hvm7NPFVhHpnvRkJG3w8NHspQH89zqtI8q1DNzrbkrktjxuquYZ0
lfOjKaF0uB8Tnpi7MrX2OQ124h0+dfermkTvGwndBCHL7ISUgttBwoXs6dU9LoM+wtlAYMsf/I22
wMErO+/iLBet10nCGxvjL/elBXbfKPX1v3/BIb1rBh0j+P/9anBfxJOLmTKkb6rb6My/aXgYh8er
x0UxD9uzHVbsNKWosEOh5arleJKiLteWieuyx/mLfKA2j7TNn5s0sJ4en3pcsjISPPzgdv6/f3CC
9k1I9VRXoLfdNiJiaTZDiCvZhzur7tjrvbXhrztTaBl/h2RSX7iX6P7PoTwoO8+/pnW2zC9LS4qD
U1c3ilU6w45h3Ruz5/Q9C+sdxQx3mKZXb7FT3Ekw25ZdNf0YpNdssGoz2IbXd4BNR+xvGb3MQ8ke
TYrn9lFdJ8UJlbRfxqF5bDOF3rHNtFU21YHAKcqSTq/qt+VGnMCMot2HEzIJOHJ/4Vgtxru6hG5j
1h+6rh+0EHhWI8oXiCxkZla8AjnK0BtQEyP0GcvYKqmtW5qEvtLNv6P8oPXP0dRwiEJvcQFSXyJN
thITwXyfHE0D6bSm10dncR8z0vLQEWbLmopG1aGNUEdfHCt0LPk27WCrc1AFmChBgnUODw0j6Fxv
teTbZBK8N2MX0B2TcUQr68iBpCoT3Oce5aaLZo7hNoaOCpgiaJbypJvNLRhaJE1NVPnlhLa65QEp
h2AhBiIJtjVzNSlvXDFENn3UkimchcWeRpcO2Xv7LAPFMHz5DwuQn7QoiE/X3F/F0v20OkT5jPj9
TtRwOzgYblRDzRZFnJGH8PdI/9umzvTxBzOlAVJc94W64riCaUx7LyA8yNQI9sxd96DL9BBbIEsY
gFZHIqZ2LkwV360J95bjmR5m/5RjXisTS61UNbcYUx0DHWEebWabo3VHbp4nGoCYGF5kQgHFTvYz
DGjbkODTIoVYrJ/W9BUgf1sVuqguU4VUObTaft9iR84GbKE0II9jY+XPc8tyETPPrSxaYYsF3rOS
Qx/k56YrSH5qBr+lTl/NJmFYRcweSf9tPZHHE5A4Qk0NYLcMb51memedgJHK7QCq9Jzy4wqnNtUM
HUudcNwOG2/kIDvvykMi9F05EnxiuY22LW0drA9hwyz4mLpsaPR+m6sfug5AIuuJMgyNKtgEVsVX
0NrUxDV20sqPQjSsEpX0KE3rh6b3PkGwid/MCfBg0RxylBz7Msah2Zu3iNntmxtJfBdTR68N6brp
IFq02+CGVpjm90IUnQNtkV6xo3EI2urp4B1UbzzRg8l2DCNXGkj+Q1DG8aFX2rrmTLN2yRnA6AV+
bc6AgEyB+xXVud9aZrsZZsvZx9U6iv4E+MbvAYTLoaviw9zBCrBcfuUWe+CxaPEohIlYZYvsG6+M
3WKfAkK77gsn/T/snUdz3ciW579KR68HGiDhF7253tFdkpfS3SAkUoR3CY9P37+k3vSTVPWq4i1n
YiJKLPLaRCLNyXP+5jSgyCjDlnQppKN66pB7Cd0R4VbKz9NClqMEPZGeUTegcpX3b8jYXRHhwCQ+
N9tNVY93YwVJDoJopnQscY3XV5M7fvGsCGXE1PUUyvmA1fozgD1rjeIZa1FP4DrY3zlErYWw3xww
ESvfmQlpxo01p8bG7JtWFUnTlcMheCG6yoJKlm90sw+wOzYXXYZgHJU+5BaRIKTUNxPEmflzqlE6
LszwCwxVUo3ld/xYrI07iO7OBEfqWqglzlX7Hca5falYKEvf3M5z8JLkkEXlRKHShoh5GGPxBUd2
lkPHvg9jI4c0BwFbi6zvsevS05F29UmUboqx27lR/1ChKkxYnGGbCM/iYLh+eudzQqpmH09d5PfN
qN0mLS5eBmsvUlGMN6v+3nj99yBVDlsT3Jg+xBOjmuot0gJfI7f4NtqZEgJRwkiori8j0Fw3pZoK
nm4aaxs9WUAvvdwjBvwysy33mEysO/epIn9wZyYo8IcCqQVU7DciKq1THGMeZ0g8TlMca9gAWKpE
hbKNid5XDU7bmWBE6H2GeXqJZ8Rg4WTQLxun+oY1zG1sOtU9yurkjBMEjshqIBQp07dGCfs41BHJ
4hr1ypAuEGx73+pad+gG524qrFNlAIOnRnTvCXTKLX+O963AIg14t+IrE3IgCgrSoL/p8KZapAnQ
b73PzzjowHkPqmtfg8OYakigwdzXq0iI9SwL64D6IaDn5FggPa7QPLejW9z7HYaOlRMe09p410j9
rIuh2qVDph3k5AUHh6lHUmeeVxD4BzI7krCjHAB+d6CREV5/1xB/RPrLP9atF4NJ118YSS91jG4h
2LmN56CDYjWGy1QbCuRZ6bHGkKtSgOKzcFAl4kZPpMvf0FxDqzBeFnUImdoQyO1eGhzsN1nePaa1
5h/a4K6WMK3hiVRLUKWgkGwqGH6K5OA4uHdZjSLNFA5g4Fh3Nua91rB3kGMKz9IHKykoyBPvib3Z
aNkekiEs/kie9KzwbzF8iteBh1mDde5CHCBQVr+ZBXPNkFNyo43a+5i1dxXss22lYx8xDcZ7VRQv
ZF7ARQXpe9X1z4WcP8tZ3JoRXHYoOpUF/JmIUCmdmuje+ByyU5SMZf1lbJGm6fThc43D/MFo4KYN
PA6xFl3bjIhxNpg7UTkdHvy5pBDf6sUud5kfbrujwr52h9g4MrUeEfThlJE1HLImCAUoxAGe3yaT
NhwSIGFeUjh75KdPjjvcOqD/D+AU0AUP4kPujzhUhDBNWq0uDl0cd5u8YCylsFHHiXNGUOe36eBs
IDK8zaF+3/bVnRGW4sZr0kMtw50TF8aLp+AhwHQy4NLx1fdjGhVrq4TnHocgLEhasayDmROkcBel
Fieb0Qz0WzE9T8YEuDQ62a4OOLFkDRYmFCVhgRdBP13Tz/Dw4K7Dht6NcfHNR8cn0Tp3bbf5UtcF
2WZRtltPEHnU2qBjTxuCL2vtdQe7+caqOL8XyEE5UgAXATLSl/l3UoT9bd+CbbXwUCCBtfQVHR+Q
5Qp91ofZwf5idpOHHhJYMJ7m9ltRYSKRO9amyfVtlYXXQK/eCnsEzYQsAql3dCGM5LbQrXRHQWGR
altN60jwamG2FvAvtlRaHnpNXFCpS7zym0iqazz2r9Vog6yBkrMhWTsAZp5uBolErJtV7zDy3nH2
fYANBROBmgCunkSEfetT3vfj6mCMsjoQM1FCvqnhvywqH4UfU+IvABDR3njUKp6qUbwYqAtD5S7k
iuxyFiC8XaRlAOV5PgOuhUGd4rYeI0wa9d5DkgGK9ksfSSbEKNbCGwCB2SDIbKtbttW4z3uys66B
P0xAIHiWFrUDQ0fPclylCbRySlcPsYEcQkf6dGnb4bGVjbUftH7rNO7Skd58knkKukr6zp1dkb2d
7yJAsm/9oD1AAF8P2NE8t6xcUglQCueJYd3c1sDs5wyVX6f3NsN7GxrtWliIOrSgSEqQwm3vV/tK
QFaxxuiUNCU/6nDrQo+d4Wvd+ARXizbt8beonI20cwQaNf2rF1bGXZUH+h3y3a2nhXjtauHBKNIN
aCpCn2m+RDMKo9JKr1B+tEfLaNp9CNhlMQbOC2b1KBUHxpkEggMYzc52IE3s3dR4yClgieMyS3YU
alE3rlAmCcxxuMthteZ5ax44Lv+vaKAwZKVKQqUtNshaDvsaLmoS4uoz6WTB0JiLIbVrJETsAaA6
NjF5WN1C9TOfnLI69i5qWKO5At0jTOC8o3E3FlGyK2J3z1l6U2Y+xRVKmbswxUWhnM9OGnCQt8g5
Tn9jDGr87reNpYdwUFLyDVfYKN+p539y5AN45SK/B0FbzjjNeB3COVFquWsPRx2qX+BKXHZEQINh
sW7oatDNln4qOu9RTPa3sFl6IjYpmoE8SePxb7w6xR+8vTzT1vkCw4QO6VCC/bV1SMVw9plaWhey
b6TJiFp/mAUPnb2BXEhXNm68sXN9nafWdDbMFmRD/GJjP8u2o22aClU9sm8nqAMG0iysJIUgs5xr
O+w/9JcZHg9c5OpvTMksA6fLnwz0yLr5nu54wnUdU9dd0mi/tls2DtI/WYf03kfBBB3a9Ba+N/gz
f8Kp3ZrzM4vTV6ikxW4mwvqBiUEvB30wzcI5CPYchWt7IA8np402SecweH5zkGO/Bo2UPlkifQr9
Kd+E4IYpWnUbVvEOvGOun6E46ucOYpfWoEE3Q9bGxQJlBL32EGnMLr1u96euSAa4xI1A+8GOVnaL
JChkJcQgLewMyhJ5gcCLTwC+82NYzuOqhkVBoGSuu6Au79vOaB7pAAvhLhwgtAqhryapqIUbZCgz
vYiPMbqHS/BzNtTJIWbJHtGkaZOYVRG1tl2DLBcacnCf6srzuLs2qmw1NHTOWngYFygTpbGhCrzo
bpZ+t0aCjbVBpP4hhBCI4iyStnyGgOcktG1Sms3N7JTR1oqmcBllVrsBT49ncqWhwa9+fPyJjPol
Ace4+edDWVREG3JnF7QaqIu1KWk0Ngn8qNS7Pt7/8VY3cvAxwDfGCubozlE/6gIKsBDdaZYVFIyS
o6mBTPfKmwrKm5SZWAPEaz003j2A/0WtkokyHLxHskOYexiInQtOP2nfToik8yNr0J3obJD5ENhu
P1JflWFOe6MHShKSyFiPWpERgmOvnMa41KYl3NyPH47hPINHtrZwpZI1bJ4SpZXaxU5ce22SPoeH
jNIHppfl4eNPK43vJsoxXqOPhznPz11r1ztyteRRtdu5xRdrNsVN7wMFRUHss0EsuJ8iE8V2o0pw
NEBmf2wm50HICuiGh9MDshPB6eNHUWeIVLgNsqZWpJ1yvSQm1lucY4izHuRQmc8xgoq+lsyPc1EI
AIWzWIXEUkYUutfQFwO8LSRQzBCPHjFSamrrYenEONdkZLxPEqnx48S98GfrXlQ3qed7d60orftm
unVTS9vYXesfvBFAwSBbhGtNZ+RIbZsH3GhQea/kdLofGZUnOMoSlLMdoh/QyHZDCSToFrMytW45
l2mqWArVKzt84DDZbMnAzMdRC4tbDMVqyofyO6KjeJm6eQsno1qKejAOo+nDJRWTdiZbQlmUbOiS
FGVCoho7haI2xmWq5kmrZkex9kMn2+HkV770VZEuQspbpsyrs4WsIDoZM1YKSkiAipJ/siFArAeW
cxy1apTx8RhDWFf/7BkIX1i9gJ6FjvV9FsIWKIvSXUWOOsPEGWp9jQuQbc6bpeuO8iCg2y5wXmjy
BnVZ6UGkTsBXUI6ND5MXvjXsEKBTptM8WyB50aoXAkP23in3rZfIvfArQnOyXzttipvbOGjgkpYg
yYLap2KiHktYb/Avg3oiG4+jCiE0CFCvrrmvmnl0Nf8Wo7mU1lbRCQzFa2CnI8XsG4IG6xRYNvDV
rPhCHd4+usEQonYkIQSmTb6WFpTIibNnoBxhzcrieKIXzTrGhWs75gUADM34Dppi+hwpuXS/zC20
BQcKOGgEN/YI1Rg0eA6UCpyn50fvsHbFjrpltc9RkVwNLDfLZtLQ9Bz06j4x53AHZfboZn5zZ8bS
Jlit0ucuYopo7aG08uwEuDDZ9I2n32ouaQ5P+tnBdEHxWtiqm7DAoaSamLqUCco20yH1kuRLpwSc
p7RzsTEwyGqAd4CODpZDBN23Dx4Qhq/zItFesBsY0ag6eBOgIPRj7e4C2vdIws3f+fnobmO9fe+j
Pn+Is7G+LQzdXbSm2d2CYLTWU2vGJ3tIp10v+i9lT+ajHyALj+64yiFmToHTvDTF59gCshuanDHk
kJXEJyhgZv1ta3equqKVW+ga/Z3n+IcgMm5iLFTugsDS9lPhSQxFooUemMQOqGbdEktRkZs5dRhD
ocF/k/0mLzvVoapUaUJM0zBTIP/vvFVoC52SAdWoNgyHg1Q/LDJoy64X9ho1E3ZQtzZ2FNvypxl1
7p3LgQNvIEJFM0CaKRNoDCGNuY/xx1hppAu+af0OiZ3iSK6m3uZ2MC/DCbQSOX6Q1nl+Y9ELL/kQ
IGgaBOOBQq344fj7v/Hw/qdh9G9e37/9+fem3i9xGlff3+Kvvzt7/+IU/n+J9bcKeP619feWbGfR
fJ9+Nv9W7/hh/q2JT4bt+abvkZXWOev/5P4tPkF1x3obb1AclB1XPfUP92/L/+TCVPBd4kUA6LqK
dEH/fbh/+5/wvMcK2zUMwzN4+t9x/xZ/cNi2CGsMg/OvME0Xe9Ffg7teuiXbLGmqqESiEl8AV0Cj
ylaxfz9buIYg2hQ4l3Q4deZ9iG6JH9wLm9ozexw+a2b8kFDotChpFTup8jGcJKR+iafX1pWLn/r1
Twy3fzW7ty3316Y6v3njhkhBRSjJkcjqrw1Q4Pna29QAlCsubNcy/puvE3+0O1ZfaCFY4PiW7Qtd
9d1Px4lsCvJqQqob8Du1gUECP9U+fs+goM3iVJz0fNdLNOfQ9ypeZfUwEtekeJCx9Geczh6m+jVH
SIGj3NwY4PhPOXleTalh1ovLEL8Mg4bizCmIYZzxIYW4iFYu6XutjijbXyYNMnj04sanfHglcUkx
43WQr074AE1qFcTzyhcIn0anAagmSbel+pSuumDjO+enOnuJKUJ5HV5D0GPG1xE1e+2I4jviGavo
sW43cNVm57Uf0QERr6K7eDa4S/FKqDKMF8xI1WdzAAXjm3LiHDZt8Err0vE1RJ5Xvkp2Xsr81F7J
OtzQB5l5ybuTmZ4w24RKHy77KFpX/asxJgvQPYsMmazYgKSN5RkqYll5cbyLiB+A6kPhSlZp/KqF
p47HKFMMJ1e/Dd7t9lI699p84slMKR8McJKqS9SNaMAdA1AhSfzq4XfLg66jLex4reeoidZLxqWF
a+M0XEJ4mGF4KrgZJswVz2FYhwREJ+lBpka3zdAuGrL7+YZghx2anJb3zWiTrXplPmpoZrYLlt3g
mEyvA0Qk5obqxx6eUbTjG1UWyZcXSb2Qd1jBBf8YjZ4x9YlzAmamVoq1y3QcrRhNS+cyGffI2/fV
KUth7lOMozLI1RTEoka+43pVj5m0o8KVZUBvwwgUbhRJghzlXurjLv9q/eL5CWWXo2xf7ehBzUDV
ft35Rl40ZkZrQFhoJl9YG5d2BDBFAGIkD3y97cB5YfzZ5iuVPjX9K15SPnDvZfeqvpoTAvC2Czhw
QO7Ma+t+wJ9Iq7lnATWbE63nGhiZDBxEb3TnlUUizqhkkFIkfcvDaXDk7FCDAWa14MOT5kmZtCFO
JU/cNR4R0OabYxEjYuaI5V+vGOLXo+uPJcMzTGHoZAQcFPN+ncGmFnsZGDMg5jhIxBBgJ9iJp0Bc
tZgUd0sTUHvixBcnpxbVAAMDaOh/yEZda8avkAF6ofmKO5HABrKLU+Bd0+xq4fD11w1Vq2z5s0c9
K41v647lG8LRffO3dkaUSHrKTEhukXAvmyv/je1ZLW0taav+apFZ+etvdIw/W/l9z7NY4UxPcMb/
tW/ato5h5VBB83QcaIEioC6FGOeyHbYBwtB2ku98QZ8g6o3VG7tAjhgNYtHeubXPUI1hg330BNKN
iHZRjMIdgaM+MhtXamuSkjOu2epd/BU3xyzcuWROP14dc1YiOev3ZwDDqxa5xkGd7TFEMgHyq8+u
G8I3UEsuuhnlACyWpGACMaForjFMKUTol032OKOymolTSZbarfCL4OPn6whWUBX67FURnNv2aqDg
ztt4QRZcUZ9SzdJ0rtPTYbVxgY61wP1kmYscWTagnSGWEn27SD2068Kv6pJUf4TmuQ1pYAGUKnnk
e1zjLLOvdkxrPFIwNBrxU5uhAdoOeUk0eHhq0q9AzJYMtbmM9gE+Upz0ATGfucOqd+X8cb/pyoTL
8lRquctgs5yg9qp9jicitCD07qoeUM2i/zHvWOQ1meszT0uNC8egSEfY68q94+aoDvOqa4kqtWqP
juKIajahyCaQ4b7njG5Hb1C1sG6hhRkVLS6MdhmpS3WSks+IC+gEBm/bzx+3urDO3EVVNqU3UD+t
wpWaBBwTiW3bBc2jU2uuhVdhb5WAtuygfvyYcaVng5+yMRVE4hJZybjPl2FKL2AuTDHg46oijs9d
mK9Uj7IVaORDuTbV76ZpgArC5WBrQmpVbacxHwOUwkUGsS9FK0T9ncNrbDRmDA1Sj6u/xxrLYWhi
xXStRu8p6pe29tUvAffMr0F1QLSgeAPEueY+q7smEaKi72t0/VXEo+kb1X/qSrjf6nvUEBzg/KzU
L+rVM4Ml8rkuxqkaArjEIxbcqb2LOyxZCPmNTuSuAXRblHQ0TB8D6KR6wkBxoLyqvlHhS8qeojPb
0EFCzxf/kvHMTRidq4Mk6OyQ0biqwZGDEm9pUmqYqwBZZyC5C1Nt5jt5GyRXtr6+3lbV1gRUlve8
xvIX4c3IGFEf/LHEcVNfrOaqGtyDdLKVkqUOitc9ux6jL7vOVo6WubWg9kbmjhWwPasW0liON4se
RTVeJGgrj6hmh/65EELRGQG8/5gvuof0CmKrxVItXmqkZcxh9SmQo9cl0j6akrmLICqbZxSNKU9S
j4EOw8KrXlXlMe6M9H7MbaVXvQrtT2aUGjkSvRUam0lTLUcSkUmuWht4A7cDGwDmNdFHHW4GYKdM
C827hlDDJIuKuqpC5ivOaivmus5KwX3RkN/PvDtakkJzRSDJhO1MA9RnVkqSmM+z4msgiNO483bM
boiAQUf8GaFpYyoDnjBD95brZ/L1Nv6e8ZXOYWaoi8jURBm2artJjeBjFqhr6Riq6mnwfAt1K3kP
ICBwRYvBIfZW655g7NHlmsE6OJ2RNkEKlMWZ9SoIYWRtUqDUqjNVa2m+ekLqN55417Xs4wm1rzGM
TLKxDKg5f6RVEfYSXY1vtDyp7U6tUAyuRsPzmqBC1YyTq+pKTVx9PJjYgzpeAo5mpeZOR+2GRcPr
cQagmWqXKlyd9A8kcHo38EFQISGm+l7dGlYiwRIcVo/qUtX9YlZg8vIxd9ROm38MIXXPJapnakGl
XQ1YBRdqsb5x0g63tmYBFAIgkbqPJts0wkLIG24ZBVwccsQLD7sSz/+aaPexCZ4CPUrVKPXGbthm
zBH17Qlq7cT8i8h6srX1IAy1M/hciOprtYFZITgQm0RnZq7URc5siDXyYHRt5kEzVMB19gs1xtT+
IYgMeUqtirNzbwU4uDNK3XnjhJjZzDdh8xm+7dIr9Y0ax2rsqi7iFqjWTHyRWgR9lnXV8+SbGKNn
tUZ69HPJrlvD1vuYP6m5omeQRGX7Mc8ft4OOUhsCu4S0fqzDauv6sWl0hKtqU7YBO6t95mN95TG1
VY6Ua9SurnajSF6Zd2q/ZjHjrRq2U4NNpxtq6wyqfBUxJ5jKLH5TA92HxZ7eVx/NE+F45Sfj0mVC
qEmhHq9snpPXiVkemjQxNBGZwwyF2HQe0uWF4WPzRSW6d0xJ7aq+WYUJ1GxhPbGksEWrC1HrWtpR
FmcdU3s4X6buDjcMrvFCLRx/HRH9yfHS0yGaUqERqCb4v5VngB6AXek47dEbTFv+U4NH3Qx6Qm0q
f/11fxabAgJxbMuzqLEQpP4af2HlFXp9/OP71OYecrShN1km1A0jYlDLc4swsAnwq24OWAuWkm5h
ufXKO9YoVgsVRTEcuFsTM+udvvnrRv7ZEdhziJ2Fp9u6ZX6kD346Ao9hhRuuFSK+GrQLy2ZTYptU
wRktBaK1aFBGpqdUi1XoquYZAYj6lV5kFORkB6bwcbZOaktXa9zHejdlKmBhzfkRYvgGn8QYVm9H
ju2qFjO1noJt8+1jriFkPJ69AW4RA4ClXs1MtQXWuVyrGMQGUqeij4x1VLJXDMXVJrgfz2qkqAdr
lhxmVtgyfRk4GCT8yIr9khT7j6LL78u4aJv/+k/T+GME7zmOgR+7awDt0dXo+qmjRCQKSw/RxM8j
ZJu4fjZ95pMKRKgSbXv5BcMZ9nJ7PrEhERuoyEKtzQ5hjFoT1O/wzz7+X9HB7EB+LJC186iNsxuz
SKmNQIVd9KtLXo+J9Nd323D+bA44jueqSeD6nvVbxkP0I5lQBya9mmzcbZqK7k7hYZ7zEcty1yNU
AulRgjB1lZpaht3rxJ6kQjnCXRUJ8TKit+pNc4G0ELTxQqJlFQO4ksCMPU0FeZyn+BoxdQsOZGrV
sBtYvCy4c/hYNNC8eySg56t6+eBc1X0eEIhXg0/9U7uImjZ8ESnSlTtxNGH1IapSwaB6RkUNjC+1
kQ20QsVebBcKfqkeUnvvx77EhpKlT8hRjaRX+YSCyKB00aRkPVKBMeI6myJgzXfOKj7/uGpepgJs
IjxGHb8R8nFoQmqYP9UWrOIFFVd89NSPBUuFbgKBPE1j2/gR9JnOrUBCj3VcBRFq4KrAoc3zlYqy
1N6qNkW1l5Kmo5L3BhKD7fnKdFdHKTbOmD5XZ5iW61NzUEMfRP1Digc688Ihd9D7AbI8Z/XJrLlq
9QgoebPrsfqqrcyFcE57DHUwShe5e6/mCcITxAVqT6rYknmaABBQ6iI3T2pn4+0QJ9e6fmanVtdo
0/s8qMWPKjpR9xLZ3Z26KhVN8PUsoer2q/2Dt/z1sP2zQevqjo3CtktlXSVff556UdCZIBhMxA/B
WhOnt+FGBT8qguBS+eaPr/v/CfDXsisQ2j9/Dyko/ZzONtSy/68z4IevxX/cfJ2+//E9/8iBu598
4RuGb1NCQaXM01k8h+9N+1//qfmfyHBzz3wfsSh2QcP9nxy4a3wi8+17rmdbum6SIf+fHLirf/IU
0MMCkgDXyfatfycHjpXmb4s3H295HglwVkT0YH/HjRRj3UpYUDNIo/oNG5N5NccDfoYyuUE7mBI2
/i4LCstLWUPwSkmcsR2CC5+GFxMCXyGsG1mMmPuNwZPX5MRNEjHQelObBgLas4d266w4xSu7R4VR
FKwuEYfYkMkIkwgcPWXdebrNM7ANc/Se+tk94LWrg4hkkCBsmN7WjvskwvGMJMWBiuK7RFoxlxHi
MdMjtEGi8AqkcxC9B/5EGZ2sD3q/mPY0Lalpc9Y5yQjoorL9XNav1tZo/afQZE/VYNcLnFJQrznh
wLedfWuHFxxyAik52hu7wDeAnYgNLyNoRqAw7rIzzO/HMWhvcss2t4C2iPvGOd33nDbXMVxftDYd
INNjtzA8DUJU5to3CMAO67KHNFCEU3XjxWV1k1V4VfVFBAUc2AbGvy6aJ2J6yV1/rY9Ovna98bNb
gX2wEUdBV1HBAZubtkFGt6ho9WCl36Lwu8gwbHDC914OLykmCwsbR8rBg5Zrd1ttROBEw0OajHiE
r2yRXwoD5p4PQ05EqA0i2Ehe3pv0LfCxZxu/WZhW+gRN7ww22KBAW26dWoLmnelCTB3FeprRv209
0kyTh/oumihHnO2KHdDA5zlLq62fIFJm2m/CgZZZmQLZjdRdDRk2PxYLYwIUf9f6bPKBv6x7603Q
EyvwKlchO1jt3aNmzM+x5GRVtvzA4gnRzWMD/ZVsQ4J5cHmKYkyw7P5pTrXVPOss4rof48HwkgHE
xBspOvl9Ipe1R/TUFd05jmO4PKCHcGOHFtCHzovVU15A8InKBdG4smCYiTahfi1S/+LhV5uHb8jB
7VC8eqGSjEVsZAN4hb85u1bNKRfaojmue4EduzEhT5hLrLIR0ygW/Zgd4waD8ikOz+3Yglq3eojB
nVEg3x9sEjeuOAbZ+BXPqJIBp9enVTQAI6U2uux1/d40AqhCoIfHiahHUeN7zJZXYW/cOn4PcMjs
L5PyM8tLEAKggm8KixPnYEEOEZqED+bV6Flh1jhEuLEEBgn6U5uQxx5q53Fs8F/Qci4lsQa5cdH+
mBs9Xc4Ihu/KMdmg50e+z3H3mTXu7TqS0Lv8i2UHLxjX9ctZV9bcFBx0kZ7i2X9KBEO7TtBkD4P6
oXF4DWY5nd7fuSwIHDvESotks8gDosEkaNbYK37WzPyaoGuzyFuOGYYVHirw+EH0FZvEHu8YxJuS
oVzPOvK8baryEXF3DiPAxrZhb9S/MTa1TTcH93BmYJh1iJsIlharx4+jwiGwyjNxGMoH+PPGwZXT
cLQSD42X0dz2esdBB4ykiXXW2jbyKzDUdzco1m7Y3tlWdm914as/c115wDS2Afporp8Rd1DEKeSA
6EjNHZl1676o8bYkfGPqOZgo6N5e6gmplQLHsQauEc59SL8EffS1bmxzE5/iEFGnJPC/InCFhYEp
eyRUq6ehV7YXM5Al0Ab3rZS4KEf6cw2PbDHitqRE3U/MY6iJISpplfYdzMouCqdnIzCO1bT0jNEm
I4YkbJIEX/1wjNd5Q38Vo3xEg+NrGBPI9URL6BDWqwpiYVmCGrJyE0x3xXlPT4A0pJmwFuPBSDNM
IQPkptMEiz52CNh21c4KAqAUz9ZEiEQdyF9Ls/g+Fl9T5ZQ8tXjvRmqu6RkxFhNWFPlTGRWftXyC
pFKZz12ML1eNbsa/H5f8P1V3/zhE/euwYyf7r0Adv/4Sqahz14+ow/A/WcLxUSLk9GQDvOSZH0GH
YX5it+eob7k+ZQ/LoRrzf+ruzifb9BwVbHgO3mnGP2MOS3wyPc5EPgRwAha2tn8n5lAf9FPFxxWG
5ZNmoOZPAR8oqPit+tLD4Zl75UJsgfxB5xQjMa/E3EHZK6O2wHSAlLcvauGwi6HAn3L8PcxBrzaP
+LNfQXiSIqp2SHc9lJFv/E1MLf7QPttSLSS68i20bf5wnrVGI+1Jjy4yiUsAa9+wAdtjHzMz/YJQ
TIo68Z0M64tfDQJl83YVdl3/NDgFlg9dpSpF2tEKokshpX+oDG1aSJxNoFdaCGOht0KUbitbFB+F
DX1l+sVwl7pgzNsgcv/mbP7HvrZNk1OtCj0dzgk+MebPB4QeWaWQ1U4jx7qWNvpcc1NNi0QPX1M0
IZZNUgRrNM84h7ZFCHw/+pYJOKhmve8df0BNUuwUwbZ3/qY8afx6cmEQ0DBfCFAevqBx4jfwBTx8
BEE0WBBDx65XtqiQjtGNoSfzBpWifdllqOPhhId58fhtnrt27WlGiFdofBoCaFce6q7AB9Nr1tRb
TBgrksL93U+x/J+gLgz91+LkRystg9OVDTSYbJX92/kqELY+64UTYpgSIiFf5oRSEXYe8awhVAqK
pdiXlvbcdOFzBB1qqzljtG6t5E5qLpwWoIV7uJugUJv0bRzm8iVMg1sn0fFlRW0OrK5ceW7QIIWA
Zone2cgixjAjzBiJ7zE2JhZvXLYqy5C7EkHDldAQAW06rHHixtYfxtX3ecRpKYubmeJIF69Hswj3
jYakre4SLzp6j8YPuEFojKg2jUjG4wC6yTEBh8qk3TPpUeJ3U29nd1WFi8W88NHZoWjk4qwg5wBV
AEzkTS8+BuRTj9zKXQjYDMBmaC56QZUjThsMWUMt2HRjJe4myvAQH/B1huZiIkS6qI2yXadNtwsw
YzoiBaFUvcpD7to96R1N3la89IDmAxr2AhQ/ke2+UWBRo+6mTctpP9NMcXL6duUGMjlKP8k34Nr6
hZZWEhSbPPipfjHQNFhpXhauohamrgEed184U4OUIEBjO0WR2feSg/Cqb12OmKJhTd+pkAfbLJ0x
7rTibjXV7TrMjAKXF9IFSufM7TJ78zeDSo2Zfxa8f4wp4QAot02CF0eomfFTukyOXRLljg60uVsK
tNxOmd1a285yD9Uk522ArASdkIlVX7KFa8H4hkkK7BaQjZ//uikfedbfm0LWl5wvcCv+U5m9n5rC
udDNMYrU8H9s9zpbyiJH4JTZtoFcYhwz16Q0PpobyGi47EXBRYsLazX4iNAZcBlQsCIXl8SDtTKn
akS58YvXuziHZ42zMTr3nZNXuA57tKCnqlnnACXrGXXQAUbI4Nb2Wp9qSCRD1K/sxHwEbCG2WMcc
//oq/wDiZ6mxdR9ogc/GBxDttw5nHZK6HMFt+KGf3XRdXh+18+DMuNdGONuFIJKR0WuPULRAU9bZ
FrtBbFs6AO5t849Q5V9mS9Wp/vfbb4PJEOy9oB4YBL/2OfI7oxVoyiSk/gbM7c2MXPOhM7M7lsts
FQpqEkEZkrFCdn3Rx/h+6hqprpkcWlY9N3UZHSqCy1WH4wGLx49I6l82jwXsT9oHIMM02DdY+bzf
F+Yy6rxUq8DTDi9OKc2t2ZketlbzjTviszkn5jGpECxGM25HahTPh8oMVjNqpTCI3OpLAk6rC/Lm
ztLGxTRp+qHtsng3I/90x9heNk0nd0OeBZymBjBQwnvtJGfxCl+gsacEqQVNsEwb+z5q+m6pjLVC
7VhbY/nlDZotC1sfHufMDi/4Yj7YPJ2WZfbZc6OHWEChkwMCNWGUvU8eat6QhjeaqCakd3e2nNtT
FXFiRqyDXJxcNC3UMdhGwAHgyAdYvIS1FhzqpBPrZK6+AMn316hp+NsRmxJiFYwXq7H/ZozINmfz
I1+VHsqpzpAlssf9GFPVyhBBXCRTFR0sfe5XIvTQZGkdVF9CcaPjjoSAs3Of9P1rYhThgfFmr0uW
elS4B4Ige8RtyYzxkhDN0evqJ7eSeKNDPQ1df1fJ/EYvIncnHMvDb4XESxz2B5gbL7hIoYjRRD1F
B4mKk3tvtQkyxkg4rJPK1i+DiFGEzKz7CkcNDJKEeE4JoVau6ZPX8UD5d9i3S8tFVtwkeEdrsNrk
sdRXQQavLK2LTVQPwRek10nmyC1UDjgJfrk2DX8/FOg4tG7V7qdx2Lfao1bZ/V0r529IobabDDu1
uCarXCBBhZr1q9cN2rPjJghQGixyyP4MKs9OwXOEhFntbCVJyCr4jMvJnae36CcG1k1atXyvsACA
t1xV2DvbymUjzhu92Ym5KrYp8gnzWiZmsGZt9aFfBc6eXXDlz8lXCyY2iSoqe0OHskxs1y77C5Jw
Q/RGVbZ5HktKeoQB5Li88Djqirqa/zdh59UbN9Jt0V9EgCyGIl+b7KRWK1vphZAtmZks5vDr76I+
4MLWGDZmMIMJkLoZquqcs/fa9XSDaym88KbbT76hW9tPljE8RXab7YY1X6uRH3mot8dIEeUbMmo/
G1V7M8GT991sqfakgnNJa5YT1FpoEscIZvpEFlqmcV2xtPkGlL2Nro8fJon2caaRyGIm1E+LfmkS
KMuBIL7gvSQPG08RqxOw4oh0Ejn+jHSxLWadX1IgpQNR+mHWBJiFcmF/nPDCRQO2OpwqG5BoKyDS
z9PjPHLKTqOpurAG1w5IjZkD5Fl2sIR4v2GCFUGmEVApazr2sBh05hJNcx/zhbm0xt2nkL2MYocc
Ax2avDkHCLIlsM36JyntxwZkDrjy4c7wcIZrBAdnWj/dDOsswUvz7ii0kc6ZkwwftnVlhzhuiqmj
3Pn/kuhPp7c/bLQ0XAmYpMigmep8Pbw54VTOAiIDgAmGSOQdrVhq9PrJjVgRMw7fq5HOQ5Z2YZDM
BG5HSbcAUVPJv47hfzjtOizmaKCR2joAz35f9PFcGhz4WVTHVjd3NFk498bTqqOJ8UMkQ9CsgwNa
YiPbZVlBQ1BgrTi8QdS6KdSSBrU7MqhOO6hUdKN085UQ4+Ffi/+63385D1CTmUQYeNRl/zma2Bgy
aP7CluuK3qMjxmg6EkNMPUDGHeBZxzwj5xbXLvD/ox5S1M/qm7AwYBeReFi6iiNX031UGKbWmXb/
4hacEvLEGjBnevfpqObj32/y52npPx/ZMgRzu3VHlV9uMm4lg/HhQHJa0fTHpEdNsyyCIOW+b3eF
WbWBZdWHcNad3eBFb52mTkXNWcQqPcImqzf4MMyNzHY4FLq8/iwuQWsQZmY6guMpRhQNMAXmbNLG
Wq0JuBzfCO+lJeeW586qm0uOjv94XMSf7oOjr9/JZgDtfs4qfzmX4R2yl8Sii1vpZM6RnT4d+lyc
0xAkmDfKdjfp1BlSwNyznbjd5iA78SF9qLYMkDFEW42fjYimlfs+MXtGW/VbNGSQGEPD3IWrUddy
+u9/vxWfitKvt4JBlMNKgZuQP35/yME6N+1UmxRLaoRxU4Xi4M3d2aovayFpcc7QCzKbnm27BmUa
sXnkzYeh7Eb5zd8/ivzDIYbKUtdpgdgc+T4PYb9cwCkvtVnmfeSDDtYxCjWgPtz9MNAeHoih2g4z
tSQYBnUaXWQiOgCGm6Qht5yy0gSJgoDSy7t7vXV/sG12D4k3PS05ed2laNL72K7vWluBjRjDfZXw
YtoCV3QHWqpT1SFNQkYekk4eCVCMA+vsVBXdjATGO1RrF7ghG+ZQ8swqb+zepjgCGlNH1lVJiOBx
dJefeRbBYyNv2jHguPXRdNQdryFAE6qh1920yQrP6DWm6hVcx34a4E/1zUW08H+O1rAGkBViF3f5
ZbXkqAHB60aF+jHWrOktYZ+37XSZ1TomMA/Tk4RAl5vTQ0Mj6XLyYMNiVHxTAivo32+L+fuw6bP0
cV3Dtk2LngRG4C9PSDGqyhQt4nccvPAoMc/3k9GeCJkm36525i2r5GXE1GPbyBYzQDn+tJYKUm+L
H0ws2K/RYS29XZ1GU2xbNnj2HZlt7WIrHPbY0HqR/XTdE0S6zRzwf52JK84dO578gnNBRyTTplaz
2g3itKiVzdvJYMhUee4zgkKwHv3jVTbXlf3LS8FYlj9hmlkuT+TvL0XY5KQz6UQdysFlMJVaoGpg
OkCCvW0ozK7jSa/w0IMTGjxdbicLu1MVO9k542RbsRdscKiX20kY4UUqOCkOrxHh7vdZPB0Q5gv4
yOaVVkCrwayHUGEuqot0QiIzk4m6HaZq8emOWNvRLuNjW88EYJT6kzaUxks9PraRqM9/v8n2fwsc
yyR5wZWskHRUrC8FhCeVlqUV6vpFi0d692ZLnENztyT6hTmo5KYpPkpXDcd0nbO7C+SagaPI0dJm
Ul8IRmh68lON2LuJySQ7JcyvAjiWw2ZMzPjkxcmDFtGLyYclvBhbx/HDxZ5u5oHDjZwjKCvwPfZ2
jthr5fsCqEZxCWYAT6RnnMXAuXBc5L5NTIHMoMMmqRrjurMiCJ4uBNWi/1a1IryYvR0JhvcgvRxC
Q/PN2IRjUNIc23a4mkMD7wkcP7wwNPy1Jr/09Ny+zABvOUvpHbJYtJwtBv1ftey6nf3+OFnrpB9n
jsVObXxe/F8WNghnWV4nmBmoLZIgMTgpRgoVRGQ7qPqpHTUNdyBn+4xNbcCxQPIa37i9N2ce/b/f
aWMtVf/zYQQ3mU4GDFrny6kG0KMumpo7PVfkadZuvJMguwAwJj78Z1oALZRkIXAbUmsrYjBjjov7
nABjL+r/1bX979rCleGhc1lhGGrba1f3lyvTa8vQ5UQFox+uvf3ckrJb8qbt8nUdKGNCCBeoPXEe
N1s4OEDyB2ujBqiaNrD4e91YSykthMwIF6iYqP3Jtid5PTUKwFh1eKFqNF/QDd/KNoz2WkrYiJYy
a8moDv9+XcUf3qC1z05TBpMc8XnrQ/DLV/H0kMjNnga0h03YKw8dJv3LyCnxmnqYV0aIr3boo20v
Dk6M2Fgz5GW69q3wzrRJuMM30x0Ar3Zbr1mfDdPWLuo4DgM3nW8jsxWPA8uQ1pViB9iLelNrAO24
5osZHf7+VbBw/PcZocMvkDLQ7Df1r0u+o4hHHXsa0Mm0qm3yCvicDB8BcRIJkRY3AuHbDmczODQS
sKmy591sELrSQR3d6EaZ4Lh6l8SlGH39KsS8r9LIYF2Hd2DohdpwVtp2GVlvD6XsBnQ5DG3LAazN
bPQ3H2gocDSF7XOuYoEQwAIQioqHjCvdvoPwBIIReMrV1IFYqia7O8zzsI/pD7JuCeebrYHON9Jr
giOc+1DjfcLbNaDf8xiO9cq9LOvlZci0yybs1HlpxasLHvdexsb9TPZtM3r1PU7nlBztQ6Nb5ZWz
TMPl1Eg7kAuF4WTNjT8Lajb6t+7SXpJHUO37mNTdNteBfMFeHobkUkiM0rVt07nQjqbWZltAW2Qb
7MP7OFU3nsdA0tEYhI+VkqCw0Z6ndEKict7jziSmq6OmdUogpAAJl12LnTvIgF5aFo1QwhaA362N
Jqte3KukFZOvRcgUrYljpVj64lXj9JuXFnzGrkqPXfJOL94L8q4aATsLgltR1IraenVkQcslK8Zd
2dIZTOJG32rk9t6UYaZvywibNUHaHfEM+tPc2/pLCxIZhWL9rdeJrUpo9xcAaS/bov7m2vSWJpzd
/6gY3D8sFI4ldew/5ir1c77syLJwnbElzM6XxkRKVksQqdb0WNIhOhIAA5PZo0uBfuO2a5dDrET+
gF/PRXuSznRBoMvVrv5gLTzABNckOz3Sj2SFqicJgm50CYoZi0QdhYnaS8VdH8CT6UZvfk1Kc09i
nriLMp1eQcW8fNIhg+YQkjK9wLVGh9ovPZrAdU6UtJqmnxEZnLc4aogi7nGHAzxpZBwerYknQy/g
RA8jIZOoDsZsqqFNCYD4lnbOqcCvIyujdJv7XUYu23fHbOgtM6ZV4aBuyMImoTWWw2XSda2vDZp2
CKfugsnPU195zdl2VLQ1ZDlsVRI9AA0w7+p+vV6QGa241V5gjHgo1sdm34yMuJZMWRciKRltAyl8
nuOXJYy3SItmNHtYPmXoILnuSBwLQy8/gYO5/Z/Xn1b739ecPy45Nmo43cVdjC3+y07AUp+WrRB0
MNWMYt6kw0FgnscCwwSlx2cBwEu+1IhhSTI4JUOuXc+tMv2wColLyWFnGHB3d81cHfOB1oGoiBij
2MC2D49t5bPAXMhbBU0xhVqTnrLxQ0x2uNV6vf/HXvCHdqyFKJUDJAotJlDiy17QFNo0FIybILjl
aFy69Jw43VOZVs+dFXqMH9NlvQs21LAmoUHGy7a0cJJbHF/QN+Nbu+1AumhwPbOiPQlPVteADG5J
hDm2690ZgGZvNTt/I2Pb2zHDz7ZiUuO+6uNASyYKuaZ8GTrzu2D/KYUxH8DjQaHq5TPgjOEIUh2j
DL1eov0gXaDX7Qrb3Wchqc12sdgPcdTs6pIQ9bKbzAMN6Uv6cMWt4/VNwG5+bEAybivSnbZ/fw6+
uPzWagPxM95H3NM2qt7PheCXbTSJaVm2KSNGmz6AP47tOW3tl0gjujgbsgeTOGwtYuQwaPY5tJPb
jpSP8cHqp9dM48MXhjf/azv874mJj8SwkxJIMlz52lyP4TmM5kB0wmTGj808PMaK5nozwkjJEg2j
SKw2JMggM/XGZTNoMR1Eb4AVkys+2Oj84wT3qe77/QRno9xeh/v0pjg3fSnIhhD0dpLlNBoMeqR8
4NavrBLPMO3G7LkMi5F2PInQfJveJ7stKFwanm3KhybNrSZJOP6Rt5QtnZvtHQ2/r7bizWgS3jaG
c1zIfc9xuQZ4OVLUQQV1WONyjNJMeq0L0eMkXQwl8HFnoiAQ5HzGLgw7u7ztBNkHIqzP4zze//3B
+CJY/9+Dsfa5HIe3yta/Sr07Rycpy6UmsxkbJ6D0N67tHj0HSkbnlYRQkaNBOnhc00qyoE+URX5d
xssdyCGmIkodKwKMyB3Jr/IIuGRCO+hYZ8m8ASGLNmzhgNHbr0ZsBUSeW4+0usNdFoOyz4yYwLXe
8htvHrafX8+cngeOT//Y5P4wXufGYrAwXNqEayH2+xGSEUCZVHlNkHMoX3VJJ3p2xutpQXGZrO3l
ebHPVkhqul2z3TeL+vAgSP/v/dYqD0RRzbbVeEBtB2c5aunW7sHw//1GiD+8DhK2lC4Q6LG+ffpE
fnlD26Z2Im+gTZPbwzeq9n2s2/kxEwvMKqSc0YrqTBK6cryJJT4NOCTTQ5Snj8Y6eab82msV0S5Z
Ok5kHVhdUI7ptO3lbVpJuce11JMxoz2zoV38/ZP/ofSBTkE1A1f78xn6UuRid1g85fAiz8sSHQkf
LjFYxWR5zglBR81YXhexfXaXAkgpAgXeemsLtA2JRXVBlpz5jxf5DzoPPg+ssnVgL7npa0nxy5Us
EkLtdZsDau+hl4eL3uyy0UoDBpHBkk0GqTzIEEZNPuRTM3MeEa+JZIjzWdp8Tse9hdGWhBG71kv/
uFrrJvX7MiP5eGJVMsMGxOb9+6czNGssShejoYdW9DIGi+zlErhARKwPvYQ9apswGIoasFbuVcd+
h4Hx26zbD3//HJ9yjS+fA5GzQAHF9+ZvXwpWZ9ZTeyQpDIdJ/RIuZL5t2ni8msdmORDtSfhqa9At
tQmHTIYYJaRFxENcowIaF9gCCVambWt3d+MaZzIgHiLVz0WDCNgW1FFJx8P29plXE73IqGivG4+S
A49cSIljS92g1QJsUNtNgHij2Pb1+KRpRLEjrTD3TW5ekuwJ1LtF09wV7bJbihUYXFj3g8hu5/Xk
bozRVZm5VHKmq3wt7OlrlurBDfGtqYpwaeSVWCBC2wlqbU2sbU0NbfQi/iVi+G9bC226x8oiVzWZ
+1XEgFQF+FXBQMMpy/LoPobAeohyD5qWFiOtSYj0OFQTGGP6qFs+Us6bkIpjW7dxeArhsf7rBVhf
uN9v7dpYFAbvJAseQrXfHzGmziKryaX0UYQhWmY6fmxy7H2TKM/JQV/cCzIh7noSo8Muna4YB5W7
UbCZ2WeEkdOlGc1eQI4KmrOlekHoU1yWqfvj7w/g56f4/VNKGjefBBt4cbr59TWtEscddcn+nw5M
E7OAAQWSYg+0tdUwR5Bidc5EmdoQoMLOks3VYcjx7Ka6Sa0r+uSVJs+dSpx3EhfHIxVmdGsuxrbR
rOyUNiRIEienM64H1zERYuXHw9QcMg2wBSt+1mcXRjeLg1OBa5Jm16KmuSuRt97O8Tz6Vqpdmi67
8KzJ+FsCX81H5P9meZAgCEBtbwukZr4phmhvx2Al9JzYo79fok/Lyu+XiCdKwIGQplhFCF9vZDIZ
cwqEz59LWx61xQpPHRE1J9022hkcAysbJ6K1WCrul9lhRDZaHCZIx8lrEio1cOZHukObVqq7qGxJ
EG0SwPBLM/lm2eIIfXOH3NpzwCJtc3Z/0kIzjqQTfDdLV1wwf9dv9ZStH2C+HjRZj3ltSomSkuRy
1QY5oe3aNUgmhvm5FGdgXnFjdedJtifkXMUhzobiFCZFcSICz6H7DNolaQqBZ4zfmNKLu+7S5XGh
cQQktc0DIlTeW2vZ96K/aVvT2UWNEZgWMd95OoeBY3QOIOLuJesQTjMB6BxRbBQjX3Kqu0dY74HC
iUg1BKAH6MlEzpOjbhGZB8KNHhdhWxc1zR0G3wibkrLaek6W7NLYnvY5Rx0zvRcdOE56TidaSyhg
iF5WMgUplz1Hy/e0WXvQVVPtvDVk939/8cx/3PY/FG2E9a64IWpcnSPZuoX8soFVlko9JUaoOdGd
HjOvcct3s9KukwEME3nGZCqM2gmSBM7tjrNiUl4mFblQLtWNmy5Yyfr5hCgMumC17dvpPpnwlPYi
vC2qhfSzWR0/G4NukfSrYbpFdJr94zzzhwkYMw2HGS+HSw+t0Zd9Lm5ZDdueG1FOa6CbNn2LZhQ0
de8SA1qQuzMnqxB6IVwrpxe6L3lGJxVqfgcW/h8fZn1PvrxH8DJ1qFvIPm0UoL9fUIjp+ewpaE2o
eQBWtTtblf9YdE3XWM+Rv/0Waa4/m5rG9NaK+8tvkcT0zFmqJ76q+3ADR5CozKCpjKcWIP+uX8nD
y/wjJpsgcHU1rd23DKofu6xVyEcUfgQjtAmPr0e61Rghfh/rnbnE3wmzIXs3MX5IE/l8rkVvVZjR
y1RRzBIfbVMojFtwmQJxrQYKqiJcs6tvjCy8Z2l6L8Ppliyhb6pEP7n0N9yCvUbZ247DtCWKF7DG
QtKxGT85CT8xfKHUyo5Ei6BpsylHPDh69IRxkrf5XpsV1vOJMODZqna4F7rdNGrvbUtTy8Ens3EY
7JNmgYKD9KQ51aFZtu0hl1m86+MBQKhj37LmAYycD5ik7kdZ9mTd8OE7hwi9Ucv8YnyoQu+DoC+x
IfdxjRBEq5A69g85x0jrAREhxGVHsCA3mzVnvMX8bqqgzw17M+hcHgZEdc18jJY1qYstamlV3U/F
sCU6DyeSDFc2KkAkcPFvqutc3hIRbbS4O7kPCaKAXWmjKOiX7I7dekb2YQ4+qfesLgBICbtEdU0B
GpvWS1uooDWIore5jp1hgp3BjULbQH+dc/LKItLn9Zooy9q+b3g4glDNJxcMoz+T/s6wHhUIPceS
4cQ2tfEoDbm972d5Vcv0IikjsYmarMSPEL2iYLmEyX7WXLIoLcXFYVLqbegjn+haA/Cn/T3MVMl5
RPAlctqxpJtG4Aw+f6U9A017mQsPgkWTW35HvHFF4Az+eslCkcogdZxrxj1kllT9lvCZBo9qfpUm
kKkyWAp+pcVAsrU35N6nEINPD47WZ38nFUuB4NIIZfQk4syhjUmELTZz2R/JQHM2qujdLQmpL9Eg
7xeVXVh18l2LxQ2RmCYD8OQj835abXbLQ/LiuXzb0Ng1EH6DtAAW3UnzW9iOiQ/YEHNvVL+PrTds
Woa6DiE3xM6AHHc8pFz5E2D8Q1pUDkeGId+WWDn83rlxu/TNwMZWj3zV3uPCLdrw4aTDASpujVCI
f2PkZzP1Kp/eLwA2k2I9ibKfY1Nxga3yG8G5rYzOIuW/9nPt+p4JTTsGERkZ6RuA/PskLOZADrQF
W267SciAz5WHNCNvp4QcF3Aeyp9c3pdsIhtjYqUDGYiacDHxfcFKnyDAd0KhIRWLL0cBAaxKTzGZ
DWAXXuOlhAPPSIn86JvMtIkJJJbTcU+ZXpNDExH9opEusdNoLGBHORCuXZGeQ/FeFwumHGcFtZLr
LEf7+2Lyc1BA0ZQmjKXwerbN66WOyrWdC+zCo9wtw5elRuKtL9Ua7QwnoimYNFbJ62TQEJmTh8/X
lTsYb2vp+nLF3YSOfRnGvEmlu77KyfDTAzrby4Yr3rkIyKRFrmt4J+rugZfniocw2spWMbm1+p0W
6dGG/EqGE3lzHdXdm0IdFDTTB7JpRv8GfXwE5z+WkfE0UjkiLjr33TZLmB1OLLcRDDfyBXpSFXQA
nCxEjZ29aPXEbSnuHDQ6dFy8N42X0uP72GZk+TFi6E12a889ePIy37ix/jNTGpm1Sf5SxPzaKVkA
TJMH7GVGUEYeJv4s3YZldmvqyUJflaEogiTYtstH2y9RMB0YnhZMmqrjlFl8mXB6Ey1XURfVk3TI
BiuaN+Jq6k1iPhla+9a3rulbMJ/tZniPFCtWK+arktUqr9CphBk3GvPC3h2sD1vtJ1sbiD4rWDCj
7F5XGLrK+N7Lo/vaNYnxa1nl3Yk9PfUaP9bUuw4BoZDtY0lkJIwq+k5LSfhS1FwKPbmsS76tLrnq
6cLZIfT49QahpsoE+CVpTClXuxVKHuaR5baYsaGfVYWXytHdhR/lO6I2giRMecQp+zc9agYLeQu3
1GEfysrcX6gLc4bEBrMojXatj8Kr88MuqGCm4qtghd9Jb2JwUgFflz23lziMvZVFt052o60A6lQr
Gbss+b1qNQLei2Gj6pBEbfta60mfafTYwhtTfo/TudxQ7XrB3BBr7E4/VNYc0CKivx0g6C89D5uR
1jea2/xsXB5ZnYRhA7wwcIALrINk8848qakc78Ose2hY8DdDqDCxKIYLxJT71AvAD+UJe8FucgZc
ELaW7xP3SfWet5E5So641yBfdfTSZvMeEPQz7gcITIhrSRcZT4oITCbmu9lL8ULGPDONU/mRG61+
VnMMhoGJuTt5W5PYZxERODDy9WIZOZuZyWU2cLOiOiKmwnrSmpZKU2TvxTQhm0xYTKHBjvqAZl60
LoIZcLOff+F3iTY3t7hEEzZv1xceEkTc2Ovg9gGJ/g/HrTPfmfnBkTFvJ5S0m0nYPwYFoQkuCgRI
whVQf83M8JYdCENOj0V/9Dqj31qaDuCw8n5SGl2MevgQuzxMHRYfW2MtyHVuatm5VwZcyHFpgslu
ETrG1zLUXxpds1gnW1Sag/1CYUbNn9ErkIbHZqWebFs+GzNieaTBIRNaV/Eu7fu0f6vIGPAnWPsb
0q/HgK3LZ4LHKYdSJNMduvYerYjKy69tUfM8G4BSXDcoGw7RXbfQVrbSOyvnDidP5PIFABvdQn9t
Jh5GI4pHfoh4CXm73bklYsFVbxY1hlY1aN6Q6A5e+1yRRbfRZ+MCh6gCPwKoqWBVVR365742nzrI
FB5QjKCYo+exiR7mmc3fIi9w0/Ni69Bl2OcmbhdlBTEW6rAmbYNviKjWLNyl0IC3VupQIBWHsJzx
QxAQ1y8/nYyYtl4sG6E8okEmzN9Oavm1g89kEfWJ+GLcyTbelDbprzVVO5Cf0EJwHEJzxNudLuTG
zRwRZtN7b1T9ontTtwvDG2IjJh8gOSnndnSd9hWnOSghINTuioEcT0xd77nOzAiJ7OBjmhzYZE4S
htieA9991ptIp5u3ZWSfzPPqWbMano0WwolI3G+qw/LA64cwfXxzxxisBUnaO5MJychQMcvgMDrX
fRLdtx1t4mouwBaNMSnQDCIYVOxExxmuctJ7Yjdmv+g/FPHJV4MXv4v5smh5/0LD2uuC1YxH4AlQ
OWsbnvVU4xHOmFUZsd4EoTT2BQ8p0+Wc1J4CsQPPaWJ4T4TZb3p7WDGI3ENH5I+U4ecy9956jyli
UehusGicezzVHDsPzXUt8rcR27Vm8I2HglChDCscnTxoezObBCmM5OLx2dDZqzClbM0EmNAw3sDi
Q5tHa2K1/xoTXKmEXA7GV+mxX5plJ9P0zmjzF2myh7qz9lASDBHXBKkknCo3diQjBgrzuI/UO6kd
SO3M7M4YxLT1lh9WXf80qwTsH3zWbHbQlNslmZ9jlDHYJz9TpxG3lC0BMNPE2g68alZkv8FMHLuY
84uS0XEazWZXdqaxkwkrGgv6xmrBvJuV9Vogpohpc14It2n9MGkSn5Qgvyij3jdmTydo9TarlbGZ
aPJtHdu+aOmzbCMYSwBNh/2AVfto0wtM6oNJl0Xo8T7KTLGBl6R27fTTILyVOoesFETieHARoxbj
q1J9zjCXabs2w90eGJWjek6ZZ/6oya69rlXtogMl8JIBcRBPBC3VDr70DpHzauFmWjOcYL5fjL07
nufpO0OOaGeVgkZm4+3AJKcHbZKBF8rqaGfReUiQSIrZHhEwItZ2rOY5XMjeQpJawQScD8Zixv9T
ZoXilonOk+dQzYV5Sn5iFF0Zqf64EtMdo5CsyMtZLbLzdTd+ntPiQm/mi0Hw0CW5F+9Fkv0oYI0h
WaU04Epvev3HGEq1nc3S2mGWfyin5L1LY8p/QsssgjjtpL1Uk8OJ/TNtwyn346LeqYSuVYaZuS/g
reAN4IjYdM/8jyUJaJlFONtDmEf6psW+4Ds1T0SFjQEo8fOE1Rtvpn3rRMAlzEYD7iwV8PoW3QO3
WhL8nknvXuu9kawXFojaOcWk6m36seU8MqNfEPGmWSPuspGhuhd1NJPJqNxQQ3OIZxXFO/+OlSak
XCT6qizIfehFnDFjIfiu5GV/KCzZ+FElX6cUySh8nKjotjQ343NImw+upRXAcWCPGJyjWyBGWexo
4C1RR60e54OCUYUO9W3wYP1kZfHa6BknorWEi6dpn3QFKAO4NoVt/EzjgdQroq23WsJyO8xHFIw7
/PcGwsP6Z9vFMIX0LEBCdtB53ozc2C2ey4UsiqeSeAvcPd1Oug673IoiTupjV+MbDAfCZjz1nDex
oASEpotW+ibCeLzjBSl2g2W9doXXUU9ycFkM43svDYV6D9KFSLsssDBNMPiJnxZjetcnDJHkbnJh
QQAN9WoOYTFC20L05xx9dNHc+dPgHoplIXuvSF/qLD04doa1vb+f6+Zuss2G3TH0e5ucLk9I3Gf6
pF2mZCzMGZ2xqME3FMfNN4pJJyEQCk05YncyVHQxEVEM6CmpurMsgT0kMjw3Yx+onv03a7u1IAsG
c41Ym9Y4575DxrsxZvtnI5dmE6sUXuNonjJ7ZhZquPZ+UNN+HkBqJ+jkiIW5zQw+xwD6nvAs7MUh
0u66UWSoYDLdp+d8SXV/MLzyohCR9ag876Pn0do4shnYQMnCxVdJUK7lQvVox35TLhY8FtPeK0R4
zM0QkupsB/WE2Cgxc2SD7pWmDO9sWcMKhNTv2/AJ/xJ320zllW2QNrh8tiuq6qqfAOn1hC7O7KWx
7hX7GL+clmabbja0bR8B7TAFcLtK076hJsVbJ7wHvLyTH9rz9zRrb6J2eRRDmu87VFuEsiFEDOOm
oJ0tryTHr01JpAqSbHLfgEyc+0Kwt7ttiAjYW0mQ916rBxzLfWf9j8u0yctmP5jOnTZyuk3Sa5rI
FdmwLbHoc3flPRgmlZEYEXfKsiUHp253dd1/iyq6t5EpT8m8+EMO2rFqoKvGvLS1wtIYY5w5iKIL
4j7D+pwUyLaX+wJlYDAb8xtEBL/VI+aOsZf5eV18T4miCGI025qhKL8HsiStqeTgktzVip9MZlC6
mbJ9asJhjD2UX2b6s7egkABVyRFldIE3VkSkWeo81hTi1qw1YDLY9tFwGwBWAhVFP5bYmzkO28Wm
IcDjZMq3QbbJRaaFry3V55FAUlIKWWWnqnYRqva3bJiv4dqSABuSUGwAvmb93o81FWzpflfl29Jy
WC695XVU4S0n+xUbFl00jLSgNT7Q+947STVuzGVg7JU7bF8ctdz4wgvfSrM+WXZGiLhVEc/Vt5xz
+r1VJgZ8ccdvNPNMUfWt1AkXtWg3R9QgG4rKSCSI7Cgu4+46ll6yWwQVqSlOMiHRI7IlOrWUdKfO
uKVx9uhE6It4TFB+x/KCBRK/YEQ3EDIgcvB3MIabAQFXEJcov5fEuVI6uayquFah8Z3wzW3XRe9k
cwS61d1aMHzwBm9VTHnV1UDVWvJy+s0Qj68VMAGff57pFTRrh3brIoQxMuvG1JZbep7k81UkzY7u
vBdleCTa/HoCFqYMkgML8NHoLysCbJOGNoyPxWU9ZgdLya1epq0bSXcLwJy8ckVmchqdG1n4plHz
dMc33WSdinGwzvSUzwvVBQrI7Ki8LLuINBfNbEQAlvQIXgrsJmz2ph5elZ62BC3EJtcMb/W4EhvO
Qzmfc5/266rTXjd6ORzYJWntgxFCLJQeXWtO9nn0zPOVm7tpMajiQQhe1G39rTSm1eUCg7G383fX
q98TO+HpNVjzvXhiJFxikmrhzbgu5FnD/V7nI5ibh7Cke1BkOo3foeHUXvbvaT6eZSEPihxbOlXi
yoJTBMLn+6ikfvBKhP5OIxbUhITQ6CUw04na3244PqpQrwH/CqCgXPqleFmjPGdyct2l/0HhScqM
NbyKhrRkJBbqVE1mRUAV3U8CQy4yZS+7wVxd6fpPqCTjTu/6j7p30l1bm9zShpGorgCrcr5lO3nt
81qe7X7mdGo2EkMBAaFdMV0WA1TplX1gSlyiWtfVyKlbx0+r9NFGCiGLYiH5lXdX49BGzGG2x4XG
7KRx0YU8aVmUbO3QSrZ5F0zTCtZX9ZvQG7CNiyt2tWPS8Yb+69V4fDWTlxL+TSPq1BfJpVHTB5uc
nhy+jIYYlAR0ylLHgHhFpRUjom1GKkwvCghzG7dmUmZ+2OcTKVHDuCF18HbopXZKqzz1q4ntzAxt
81BEMxEGaX/IGjrGaexBzoyZCqBTVazgE2WU153FnLOtxpx1NTHtrFpbkXgL/V/9nj54ra1S+6ZN
7kSqAsuR3ywt8vXYj0d32DrM/wlC/T/Czmu5cWRb00+UEfDmliToSXlTukGUygAJDyRc4unPh5qb
ObMjZt91d1SrJBHIXOu3Vr2TjY/4ZeoPCSiYgPW/ur0iJqinmYrDAJYRq2E2srAUc/akK0RtRiKg
iued6sqvkPZmvgnBnRqQBuWLHz4RCOj3sm+mbOPsTt1MjJgy+h3Nm+HGdM07gUx32oKosDVgrWra
RqicmFFEg1OwGPpkJjo3fujgrBPhny2r/T17WUGhcolTBl8AiekNUEpKpa7XDCRtuda3WyzOlrhR
xldCSY1nrorrounQRXPZBt4TvUpPMkU7TRsjq4Kz4nw7wkQqkI5mL/tmOXdmSOxxqJ+J9zn55Bnu
7FmXUWuClGn8opHOJctdLKi5Aq7OkgeinIq9MNx2n3YFOGRVZ19ORfBU4xdv+UoQ97n6FFsyicqN
LegvX51rOzfcy8C9oS89ubP/a/DoHgxLwguX7BtF8fPcO0O0wlNcIt3VxsnA9PxsklTezcnF4uaQ
vVP/6UcaotooL8YvfLiUMuk82RCjb9PRlUaB283bAZeT+LKSmnzLRcGfIBIFvXZWPWR3DPLsomwW
omHynCjtI2W1krPZxcNOvn8J1FmnDlxJj+TDLz16uNKHomnPC9MIDEhJ31rQne1+XH/JIGRuPd8L
1/xj6+FHKJnU2sKh6NjQR6D3d8nDc7c6+dEU3hcXhLeLw+6htLkqOsUr5tEOTD13tiVlb9gi2QH5
UiGKZGJW0laYaHe8d1mMN2hHjM+jU0Vde5MqPcTYccw65yzwAE4G8dhWyVvh/4rX4kuUrMR1odHw
SwcNucsEgV8LvJgQ4DamDXx6CLJ44TCtaLPLjKOT4Equ8MZtOl88NaOqt6Pibwh0+qvW3X20W3EI
DAiMSqG4hs7PMHhWcGEDVb82YTGGyH4mBgh3ReAFr8Fj4dFXJ5UzRf1kfNDMpvdeGXyrNVG1bdj0
F8nfMpP3QT9X/mcqlle69awL7C03U64i5TsotfWPVkuGvZxblmp3sJ28JY9hTZM3AG9rH7y2uMRd
+OL247UPzo0zMgLzd1uinBnkKS+Fy91VZhkFkOvd4L8tScIz4Qy7Nn9rvf6lzlfKM6aasDLxZU6T
DDg5EYDA4I1HGTpfCXR7VE/+nvf03NFM9Y44DrczrjSic7q2J12CClsT38Um6Y3jpNFdGcPQntwG
c2ozsi/LAo+AW5Hm1TNybmonA6/G+6Acq9qlNtHUjSXeNEN7ElYuwQ91EU0VieNGw72WL03kkCi3
5fS2+IJlAjjSguRyq42TN0U4+g4mhww+eJjQbq8DLPwzcX+mBxfmri5Xu8/O1DsmSDUIDJoHdQmL
CrVAgiBtIqs65VXo0ik+gYs/UEB+M2zrU1ZDc0lFMm8a8llF1z4WyhkJB/ILWJnM2GfTwtXml3ta
y+gG8LzTaN6yhFPZTDROcW5MFGc3ES4fZadB7acvV4TZVWr3YOgw2bcObE42Gd8dsODRnAPSqgUy
8SEdzhxxP5OEMEAlXSKXJ9oj4CrietWfzvNX4IyPQ6t/xpVsifMgOwhVwMYrnfiO8Bc0isjumtS1
cQg/ZoMLwLa/BiVoiwsL42Lmy9ErE/dY41Tz2+VInlN41n3wq5fFqxXcSv67x7oqa+CT1GeTspqT
HKn6rf0TQr42gju/9D1qh7w/mHBOGLnBmEGN9pCxaeTExjMYe5QMIQJ1shuZPKs5uHieTm9iWl7D
qb32pS8oOZMut3QFgiz/uL1ZIwn2vtvM8xlZl3seJz/mjn5sNhqc87yyWJgS5oLgb5vSOWM4fHeQ
d+BmFtdJgMLriC7GOHSp9xR76Z4uyWkP0AXDQLRWRCUnC7h+YD3Abg90vaN5jkpyOkeiQg0Hk1gP
bFDhso+bDO+FO7yHKNSf/UJcw1mfVGe4d2BRCtHAaFx3+bCCQjMRerSjcT8rzfSMuuAsSXiMwqZ4
a+rcP+SF+dYvrXkZQWdFrdi7l/q3k9vU4TRY+FcHTD5/LYb9HZYDYyNGcnI4fqTFPB4dYKdNhYPV
GzIXzqv5mWu8owxaDZzeqSRuAArtaDVsk2SRw2NU02seiKvI1hbc4LUi8W0b9BSXOGAPhArxTIeM
QUhRUTiTycj7xZGTQeLPgZXv59B+w1eC6t77UmMBCDHmL3PKqlLwsPCLQXjO0GTWfwKrfCdrgqhd
WdunPh8euTwhlVPY9DYO7oi9sImSLCKYoURGBfLgciwEw6ku82Fb2ECq1P+N0A7ezp2LSNZ/g8Je
COl26ZvTwy+Pfs1rXGP2JloKg2a2UjrsnMvbnPfU9SaRHUBwOwUWJtsWqLODfe+AMGD3eR58Hyqr
tx+Gpv/CR/OY0Si7mY0FzE3PUGGsyV0a/Dbqn73pfxU+iC+2jj0Jjr+hx2Bz8eqanf0ZGs2wAX78
i7/4GiIoPjIDgTxaWHNci1hlVZz82XajZk2KoRVx65G/sx2dxttWGiwAupWLuN3jC3/DYxLuuUBu
aVIWewJNuPdy75GB6zKTMbPpAwunEwcIDAU8YK9JI6pW3NY32V6Q8jNsBksDNZ8coc6IQUmd7BWH
Kq61/gE5DSjQP9O991TRQr7LYCqjpFw09a7TW8bAIB2ySBZZfTYOIkSzHuZtY4F8deHRYIimswtb
iDMDRmH3iQqzcU4FaRE+tP8WBJ8O0XIfjPZvmQmLp80ixDR+kXB+GKja7VKvV1067wIhKaafNTpX
WzxLFR7N4Cy5+rGq55s8hXNk8zsGpfuD/Lu/RF8QOotRkrjE38gUFxcuyA6+cApjamiJ1rCLG3DW
D/5vsqs68ZcYXFq+0uoYzsu25m3Xpnvwx4SI14K+jzQmuYvYXNCDMrJnxmrdIQUZCv5z5b3x1h0G
Y262EGBYDeZ8b9ufKlWvxgAQnSFk3Dg1tFFZ+D/iVmWYf/9WdTv/6LRzwoH62rfaOceJRSBgcqbS
lu2lnn+2Nhlifn6a29sCXBP7RpSRxQIoBFOVEaBbZDNZJGZtb1NqwG39XAr1IRrjd82/b4vyoGCn
jl6GE9+xTago/B6cbCCC2tOgI8l4nJvmB2mQ1cmW9AGXjHDr13BkmB8S2r09a7z6psBi5HybDg0f
wH6qc0kNX+pkF/f8+TTLf7cOnpkhTrlb1UsXXii7FH2HH7RGi2xMPdWXF2Uah2yRj+6cGjtBAcUm
9cnDH32bkNzFHja2WTx1ItkNoJxb4p6qrb+wtaSBjaRoVL+5xL5F6FKFka0YHmyDS7cMveBEdfek
hEWuJQ6SDOD9NH3MniZfx2QzG5bi0PXf9sR7bTbqIqkfRIHkJBGY/QsUPiLJYGd0o7qSF1PLDKeL
4aw5vuFJhsurLo1fcbVqh81gK/3JeA5LceGoYt6T2TtO988sUL+w9VQHVd9IZ/kYg/ApH4CLDLSm
m9yyt4vS/ja1+U046wtXdo0NNJHDsAN1QUSsecqp2hn2L/gnCsaceGVFWJPbjDglryhBV+A58dxn
O/iBE1ssK0+3+u9i+oomjaI+TSuaZDveo8khT6k75UYBFg6z6SkjGix0T97Y5AfD3rYWSIhDuwIW
Y/szS5cLKs9pU4scAtMLnvyJORptK5jlBHsYUnPioW+C90sjvg4ct81H3DjzgPa0PTolqfmL0L+Q
e/RujlEszps9iQdhFgxHR5GMXmiUaXkAIJXMWJoGza7L+UL9SjT62uK4BnqUK0YIx33GujFD8dX4
8DrdnnWZvxbm6EJJVPBysfeUzObOHQYAtMBWjDT2YQm8K6a/Lc7wZmtPMx9guvzySuKr5xxIAAXQ
zqYWZNeGC3/KnmCJQDknB+ukVOOBD8LYq4zQ4rgvfhBWFfB8Ed7WkyFCuxSvDKFhQ6a4Tg2ysXtV
EAIRkHjho3NjhWaKtmaenPxtggoHxzK/2I9EL7mvPF7AaSjOIdKiaO7gjWRlvJcybvfc/hs9c1aT
wJxsCCUpN3GZP9DI+s75e+hN8nvytd7JDnP0WIu/y3dpw+PJeT65lO5ZBmBvUQXPo13rQ4xihM1U
aUBfD2HBUGcQiYB0CCTd5yH12XMXHq0muDOa9fAFRbhX4XybybVdBWC3cgrfMCBghpftbqGt0bPf
WzWifJLk52vq5rD/zP5FNVNwbqfPEl37lueKNxl0hDYh7ybihVht36DiUZjrXwY4rn7YBZU0TVUf
6sKldw/5PbFLFZIkBIWjST8eGtmtmhbQewVz7XX84eYDcjU5dB3MhoYdL9p3M6zrPYMc1pGlAjfs
kFN1Xn5sOp+H3nIw8HvcJb0AgHJQwnWtrg5tPd7DmeBDlixzNxOk0DQ8j6PVF/Su2CDFKZd9jP+q
BCeMPSQ/nsuWFPcBbxOfbTJUf2yRfEx28KeMWYnMHnqqzepXhVhm5ybNDw9+YTYAVGQg9l5mfzpF
7UX/ApqxOMPAG/G2DtCPlaSNUHVM464I7ASHZ70p8LvTgs7vL3FqIjBSa1Xj9ePerUZUiV7FmjxP
8RoliPLFCzailUdp8Q7GAcfMqHOmmvqhwNW8hQ8jkxvRaWHV4D28tSmmefQZ0KrdGN/7qv30ExQb
SW5BGjQo2FgDMwQfPJonmDe9aSmq3luwkhvTbh36y8GvyeCQUTPZRyqNoXDgfWMIYUqEeBYDOfHe
h5QxNKS9pqn7Z8rUcbRzmHWl0L8vH0AtlDBVP/0CQG0aq/WWlXzKTd5EZe7vRwLIK7hOsuc8+zxz
PNY21A1ZPwSgSJvq5pREJDk9WKxfG8O3gRvY+Dm6mfxdvz3Z6DNY0oatjAeAy9W+mHLzXnjMGfQA
5zeEczNvxlWzcfv6sZQ5WeGuvnRixPKWoHGw0WRVtdjlJddq3sGMoXcRx34cAHdJgu4sazkAuCE9
k31xqsx6nWd/2ro/tMba79yhjWPz2EP+Z9eiv1M8e0HMEB/xqr54pOzjjUcgM5G7VI0044xKdg/c
8vSFlmQaIVAhn6BglaZCG14bT2VlD/HeSoCgvCnf4dFgGce9K9Cu8vsHvagt9Ts1rS98tiPpoNrY
JWjr3M47VQOHwEyPJeQwIY9y6yX1LZ0zk249hAq9pVCYICaIzMF60PFtiskok+mIiJxsaxQNHVEP
aDpQKqgjQTlqV1EjVyDCKgVGJ3NghwWu+rToNIyKiimtWIGUAE4qCwipN9tul/ii3swOQGtvWrAe
SNUiTKNcnLRzwEyMu0DRa+4K46lTeXdzQqL2UuKrEwvO3/LnT4tEtTqgWc8MlDph1eNddr8WfwK2
NUCmvWZ+bSVLB0FJ/Br9+dEZ52E3I3UidI82scCmu9B8tizkDJKL9OCpfOROYAwnl4T8iJn6WI6e
jzJgMdRm/xJOya7vwu8122rII2NCcDgb9rRHwYpbbml2Y1zsDQlSkVb0/3C4nIUIR2bkgT6oLmS6
MkFZ55Gvh+OanYJp4XWaw2vB+W8N4nWBe3SHCUYCu3hOwkRQj0cjxElAiFXB+sFOgg7Xg8WmhBAF
GqaEt1zlHz3G4G0BVrnLqwRJUFDdBclKiUswewAOzaCbHoQfF5DwJzMZfru6QWa1Ar5usUqPzPq3
Vy5PSTyTmpK30VRjq1ucJdzODtPTOt7QXQ4qQqLnNqvaVx7HhcQFoJyaRFquKw9RRfftK/0jiB96
j72rK7HVVMtD1SUhSCC8bl0Qhdgk216mr23nmIeihQYo2CzS1ARQoX6dUBV+rcR4sVjyb0WdPhe6
14eqJlShCA2Qbjmn+9wfmGFiiOgybgUyt/IiRPMjSfUh8VhbAcuZALlIoaYKfgbgmmp6E0oeHSbQ
aJmRO8SF058bL403HTS2GDsUCaFd7eQJPaWz1XbyohVIkFjefK/IdgpZbYuLghvd2rt94xKDSKBy
bdp9VMzcKx4WbBQTwZPykXOUwiVBoZRMuuWhGOmeazFHHe2ObuLcLv8gtMbxT7kvONxrkFQIYIbm
5ovmoZ39T9a8v6RLouSB+Ntaw4LxZG6MSOZDBAA67WrRvpWp+dqnCD8Hh0zEonSfAplBs2bqhlpM
bs3Ea1l2gHytGfDJBay1bHUIkYmv2ZEDhWbTeMg8ahKghY7kt/6krfC3TyNtWrmXNp++qyJTOwuK
mgWhzw8mODTi6J988915Roe+YbVHEWG5JL6Yf7tmSK+FLL+8GPiR+naFbmxeHo2wiLoL2Efw0BTy
MR1BzgJJwKAR5J+xRkk80uJuGuKnHZNs2ofcZVmx0rV59ZhmrvvqpdWdzve/0gKdcbEJ/RwDrkCX
IKsK8XM0iem8iCY8JC5KpL6T91aWb/NitKeB4XbyxO9UmeX2Xz4UcQ8gArL5mlrbvoBGA78awQNG
dfdSkQIhstk7Os6JDMERzSNU5WiN4yVR1cFYUgKzgHvrjBbGkQAYDG3P0qUKkRc+o7kJUUiAM3/f
ZN4DRl1soqt7byRK8cEe+ocJAdKuXGkeTA0w/iisjDVSFK1ExKmV7fvOe/33BSx3uIPNhztiHfQl
7fg2IAf3Pp0/J+xlTbT0ZMGmDhGkguF2CWKKlbDP1oVCKEc/0s5yYWdLKZA39aC81TBuE8W3Vrfc
tmp27nmurKcwtigxGfKDBQm5ny2d7xfvI/cd0tNMIclwFKvKHy1HAMoWo9LyyEyUc8keu2JAVJ5p
t/bpLkHapirQlIaY9oQdqQoMdSptTlIqMjyybYGJfPsj0ZYbeVKjoWNng0XsIrT+GX4J+rkbGR/+
Zao1osy2Pl+KMZq7fSZbhGKj3Nl1krmZirP0CN4MIpa/uKXhRAXZOFs92sgZ+vpK4N+1t2fxWv8U
iIIjVEDx+V+YWN7e87QIjjqdXlJQlIO1+P7e6/CES2lYJ1Sit8yIaU8JFtyybb+2vyOkISeONqp/
lVNtxySvZoSM1czkRUxzYpAWk/sLmmA0Yo00TtYaQr1IG+VVzyEXVyna/zkMCfFrd5JCb0SrwWaV
jm3coJan2JwN+lR77kSyJJBBElXXWAz/6UJ1RhxTvagck6LuuiOXIxuvtSEGWBbAvEZ5MAmNOLqT
xwlRT0tEc0j1moaCasrHrp94t1X4JXOT1M8seQ+rzsYlZv4Y9Wjsg7Z5H8hevuNcA/0J/McceB65
4m2Sen7BAAh4SlJPwojx7vjBy7/o5tYN/mI8rrYWLG8CIn8dLAtLIX72cQ44ExI+VjPBUNN3AEpZ
8jtn/70vNWOBNfC49KTiR/GENF+bMbc54+wn8b+nwuzueiaoE4EpI/TCzpGbDvRh2mVfsihvlVgn
8qUNLkGCXCS0m2Nhm97HpNItkF38x8nnT5GxSXr2k2MjKzGw1m10Z1oPoVX9KddcVlBT5P9zOdxp
LzrL1ZoH4u8e/dJ97iWJ9C0IvslkcPZX6SN3GJ1GbuGi2kjpGOkXSlXG8p3vzLiD9R0si7yrJQg+
OyhaJvUNfB+8FjKcC+WTKS0u9ns1+M52zq2El4wPkWGnv/sK74L1SMC7eizzmpj3gZaUtAz6yCv7
eANiWF+qJNkjUm1ABicLPt959SZn3JKyqJCJDVdhT5gkJrGvghTUbwiyyK6fcSiM70yQ58b0O9wG
XnWdLIjpFkG40wAKDW9Y850HY6TuUrItJrPz2Q4wpw15a5uGPqId63f5vih367tx/SyRwKm0MQ6t
JYtDm43iPS2tXUjs95KhIYgNOEf8MLB8ADjiiM8yeFlytvqhX2cgP8QF3PjOxUSkoNkEf4nVOuCn
JayRMu59WMqHtEZvMtZcDtNUJ8eSwKDHYnCqXQwtEyWLeDYTMd7EYjUHik6KXVhdcx8ReMwde81J
bEEwyvYxxe4Y1UmFwl1Y5c6y22d/sT4Wld/Nqi3249wSg7O+pSHGvUczQwc3/S0AsZNwMC+J+Scg
b+2iUPMtA7pHf7LNXeHOJDNK3Z0kHlWgyR92WNtnEt+jYuyDzxJVdmPCaBpV2e7j0vnTULP16NNy
vp18R0TzRFOcM7rz85AxSY+XiQYizJ1G9ggIg4U535hdnJ1Bo+ajSyZ+bHjZM0KQqxn21CwmwBFu
Nr5q27nkbDKHuYMxJdVoayXCfMfpNRwLTK+ONxkHRNJH418CAH0PDrQKmo5yiWKtf7YI2G94Juuj
MUo3SjOI/LEzfkgHG+iKJrrumD/ltW9trJTuSX8teIlH2e+DPMlPFsktzEFxdWABG6Msk+MtZBVr
RCgOUEAspw7ElTLGyxigLO3ZfExLHCfehaOFSL5T3i5o3OxAALgV2auSnVdvj7kBIV0SNNd/2W2d
mw37wJvJdE0KBOlmbDNTNemV8JJTszQ/qvF9GrV8TMrxPphkcaCFQafK+IyddvzgZcg7vNQlzMwk
1xCr9eHKpEJ4VcfmSy7SPYEN56xvmwtv39Hrhu6kHLgBNw7F4wwDSCS8Th7CgROkcuYfdj4+EL54
Zi8i4LonOVj0bsBLdEMnpY41kOQFAP4ryzOeAlk6SBNW61n+1cXChu7mecK3Av4b1t++Yb4Ro8Tr
WhafnVbumWBmIDjv5pntdEM1Mkexv6JvPYpwjhb7UeTVD8PiJtfE1F4X7uyjS9vUIevHO+hffq0C
Xe9laJ210/rXqkYA7oMtDqnsLmIi0g75Zr3FH06JhSdf8qzQp3aiijSZq+rB+PYW6hDA8DQ1lTBE
QFLQbAIHR2ON6UvXwTDbcnpyHJGffRJEzqULy2Ur8Eanot8yszFOZXELkDiOTBjDdVyQMaTzlNwG
nL6HcGiYPMEgiWAYCK6usincpzGwfWh8tXkJo9Hm82MWB6cqHNv3KsdGiQNgvfZw1YxN9lbavY7+
hdOrAr7HttYMIg+iL9FjfwNyoLwpbSgLW5jzADyozy0OuZoYEGqvOi720lyyMvg1MzTtCB3F1BJm
4W4KqSMg6LHZIbUnAttjjSPT8lc/4mokwyBSxpD/nLJ32t9ibFfSpMdNfiubdMEhjZ1IA8KiO0mZ
zu3siXoPbIrsdrxKmNIT1b87OJOH2Qe3y5xHN1TzfVgDipq0RonHsO6z1w6LziB/gxkFCuhroIHo
qUwZz+XbUNTiTy3kWXbZ3zC0BgYSgci07KcfQvOYxcU5D/DPD+pDtcVMHwaUB3kCfwxsFbAkPmOH
LpOdwLfHW9FHrPJI0+sXXwj3SXozGInFbwiOFC/SyCsefFk9Matmni57J0ANTj0gp1/26jrz+ODw
E3jt+MCn95p0AEVmPyB7tAmxM917x6m+IVjgGyXcTmPI/HK4sFXifcNym29Cq++UuxZv2EeKfeFj
nvPXsW3Cs4sADXfBAI/uB5+Q9Ttdoiki1Xj5nNZ/0o3J6hHHwzkpYvKyvcXA6sf/hKSV41QwtBkY
OX4L9ptxwb1bTUF+T9T4LYuFwViLMBqAOy9OTXIqPved8KVFezNElKjPczHpT+KKIgDcBSgoy/d9
8pLSZ7bHY6dOdQh9WzfHhKroq2GByps+gToyIXyxGd1bDXD5tEC/XQ3iBjyAmgEgMalgDFeg0ePG
HQhs6ZxVbe4yBy7zr0LkLqJNuFPRrHChG54bIdNTOWJZkWeqhbglFYFQC8PdJjWJgrb64ZNlPEUV
axNPpNvmRCzaZ1wV+RlfT31olar3KN6ubPn81GVp7i2iuze+34C/Q9KI6l26TUKxC4cM/ABOsLT/
yJLFvJpky0omm7qoSzZJh3W/afNoobXEAJoYRHDK2im82ITXYiqhRCFNnmvleq8DsibEWtVeWJWO
ljpcLryrP0vh+ecMyXTpScGvsL6V8fjSxzH5hjFvbD9MhNA71ddiVkGEP7aLNSGuCG51V4qzoC8F
tanv81tQzb3QBwqanafS5OPwHRLYMuKCK2CZo6wAWJPMuFHPqDd8lP7Ozju0bab7XVkDEhUNGkfA
/cYwa+zkMsC06+evogUzZ/dEH9h8hnRwHFIua0OSvSiIDtyXASQXDl30gum5yu1fPBfwucD+meXo
Xa+qyM1Tf6uGj8DBXUqYBygD38mGDFJy/4f0b8AgYXSxe/fG35ZUyTYz8/JIpjOREZJynlAhQbYD
ZC9z/TqQo3UoPf3Guib2LqatHaWYzZacX3y+xBvv9bQKXlS7DlPmdUjSJprQu5NEgDrcudta6eNS
W180VWF/scJHrhdgmKAbDknP4zabs488Pm8vvvrh47i7B5YGmC31WSJHXKfgbNu6AkkDcxI5VnvD
MCTqEtK+/FT/oDj4JdCr2qKf4cgAUksHWUeZeJHtlcW557IzuoVYmon03X9XeuFDiA6Gi6YoPi7G
v5WJsRClwHsw8RAlfpXxkEG4GB5IWWryuFJqWR10qb6noPMP4JvnwKxf7ZhOH2MkixE8HiTdSD68
gHWKJKLyNWBCAckzYDaVtuKjLG11GRplPRtU3x2GHodzit6BlZozqoZFkVo5V+1mQKUYBGa2hd2c
keBAOMC/j60bDJgTUb+0Na8Jr27OZkxAsZcJXmnkU5c6m/Y2scrP2uB3Z8wEmEqEUXjftnY2VNuO
D35Lav3yIqTGT5jugaFGRIP32dDONWvQRyBNTe/o7qAqDCL4pyWlNNUMHuj7WGV0fvfWuvbGz+O3
tOvunEOhg3hbSZb8lC1m23gCQasbUxNItiSCCuI7NljeQ9am0L40BRHkyFezGfWUndWR7l2xixFy
HdxFeVdVUGhKJ4NoR/upo8Fl2+iz9jL/14gazO2+YAf17xJ3NQOST0QHoy6zU0++ehyfizQtr2Yu
xn3bfci27G8xvQH0mcRcNB4Ef2Gjwqrzznuu1+BQbfVEjWAk05gYn/0cQyj9CfI6XMrQ/Bz7vno0
mjQ/FrPZrXLMx4FI8JfJJ0troQBj14JS3jp5CewlIqES7fc6x1jemRR68zugrpokXHOD1k889evx
kRlme2+zSX34iKMIm9Pu45jyoIie4EdLPec0NKJrs/CLp2XyKJLyLLLis5qK6lvG1rkrkuFkzMmT
WQGaNG5ITialPeui8v/PwvnPcgPk7KZvUABgsTOb//qb/q9QFLSl0vcxcFJwWgD+wPcnVciwlEaE
2tRnVtH8QJI3BwEChwb7RlxjSuj0dOxN75hS8hON4YdeDKZIdJeNFRy6gYS0RGoT7s25+4SabqY1
W5z7a9czeV8bRBhRrxQ3bVtO/+UnMv8zAt63LWMN4eIwcmwc3v87lgSvPSP2gNb//7yXOMT6I9lk
87WVNZxSizB+qKRzsWs32cnBIySHWFUDXUIL/UF/a1z8ZSCMr7mdxNcuJ40PF9XZAQFrwNwb64ht
7xAS+0bFbNr31+QwrgeNp+ffjST5vcexAkQByUfEhkX28KR/kRUjL4iAuWmmtqWYuKVRu+BeMxKq
6wkxGA9GTyq9xNjGubUM71qrHUFs9tkacc8w3+q5xzpaKexyk/01YRfcmz3mg0ou2ywsfno2Tv6w
4xuQDpdFnO8RZRJpUSjz5OlsfdPfZ4lHvSmbs7VwubRtjM6UR02307cNi3Ssikeb8oqd42bObS76
CDe/3MuujLHRc77MJQYN4jwvdvqaLoqqHojpHZTAu/LJo0nj0t9Jt7dOgzCe3QK0quySW1+R8siN
nx9CbZWPRbg8gctj18uSa9Xpm67oQxl6pM91yzdeuDGtSpg6xzy4jdUkdoGGa+5ypP31mJOlJHmP
E+9M0n9zGuVlbEJ5H0E7gdfjFzEb5ZYJ+GGkWehUx0rc/Dw0N60Rd5GTO+ZFciXiSOP3CVAZ+3u3
6MMrUkDvKJbqhs3JvPjTYl6mCjEiioMz0B6uyxbRlWMn044IXvdsE7N27ghDSgK4CxzdCZ/jVP6X
PC+W9v/Mv7FsGxqOz9pwEUP/78d5HudqGvwEA4nnwPYl8sFZxk/4ZvtEKGOzMX/1IAXnMcvtQ0wP
AHRbJa6FVjX62IWPKxvQoBpk2ReZ0BFjCimSkFtEhOQFY5O6Wk2QHSfLDc48MGo79YGHUKT6pRqq
t4gUCPpRENwFWD7Bc9NJ3d8ZstW9G7OLt3yG0JDIrrcUT36hDElPfuGXR6e37tKXxtGau/uEbPoJ
9czCrXquLNe8WnZ/q/R2yJz4bLh1ck7LPwSM50CbM5zyZGQEkTSu+RC3Jz9ICT+Y8uGCy7Daw0Yh
WauE9ZBlrf0wh5lDEcU96wy9kTqt7+BQ9R3c5jup3Pu8ENSSi7k9QSs/ocn7aagZ+sbJNllW8Gq7
IP0k3KgDCVmbFgPTHs8fTC0bhEpOmdtyTM0uHWDUDPV5sFP8hPGIS9ZCU7hz2py8G8jqXQ6heMTR
CgJT3/LMQofSkb7msoVymZXk3hKazW1mREuHTqBuGlwpnjveAXyfTbDZS2yD+pSGi8upmXZuExKw
1nnxaaKwIW1N99IQN3kpmQWnsrgUk1dStJLgKyRj5L+kewb/UW/iI8f07MDiqQpDw/9/Y+TyITSz
GnJHG93LbPkPIsSPh1zEITZpm880KU8sQSdB71ohKlraB3nggmhDN3se9P9QdybJkStZlt1KyJ/j
F6BQdCIZMbC+pdHYkxMInaSj71vFHnJVtbE6YHTpP6MyqwY1KHEREzdjbwZTffrevefq1Y1HcgZx
x2JkJTFilPV+RKs26piENg3M7XwyH1ECmgcky7CatFHbBpmwLkHfz+mMxTPc7wYrGjeaRMRkZtRS
Kpb5iWzFg7tvLbO4NllQHjKT3ZTQleyImuHNRaJ+oL/DHLviyelbj/EXKaiBsi91BoXBRLi7yhwZ
nENtBAer8+JWmf6jl+mI6p9rOQXhuIv4LQ9CieP3p9rmW5O6zb6pIB8gMbnWiRpvMIyg/Sk8+3bC
tWdhhTplARpWA+Q02SHrlp7OMbMK4+w0k7uGJBYtCczQLxZT/o0rc3LcXLGvFLw+1eHH+K93d/M/
ofF5FaHcSTEHKMyRuL+uHSWd85hBT7SEaXjbmrW7C+Y4RYx4Jy3AW+YTwnQSbr5lQ2w3bUgBlRvm
TFWEwiF13rNU3kWPgyklrRY2pDtSjSa7DnrKjU+kRhCRY8j4gQS3KYT5N7wOuXzACdtvoq4OV6Ps
7isqr9qEV2qbLf6pBoJeg8ZZTll70cWwhfDn/jcJIca/unxdh5Qg3dKBNlp/uHztRskYjun8YkMa
4YBYbKeSd3IQK5NzEMXqFDKhclLJMX7wmB9aNBn/m2ffm5fmX9FlFqUIGcnSsAU5QX/AhGM+1wc7
GNAN1wklXKABnUXDCcRXf5xVofgHTnXanZyx1p/bfnrCt4bOdxy/YG88wdfwXjMn/BhFaW9nrzL0
6wpMxQBib49mu1q0k8Dky4wQe022ZPFnzddoY0xa9xSJ4t1mOWfCRrDUAFFckt2EQx4Tf4lyGDAH
08X5+Nx4R04PSM98shHjAWhL3v8c6ISuaRzAmqUDnkt2GvTUHGO75gad5aKxYzx2Q0QRMq4rpYa9
6WP769iAJkztK6siy8jyMFQbFZ1bwZyDdpa9hOnxmEavKsCRIDHOL5MYf2PryWc3JFoo4WFfn0kk
yBHaiXa+VWjv84tYkF+06OhyLFDplgxyAIoowBwTZuuEVYC4mruA3W1hU9AMk35hDILsJkTVA0oD
YoC1qxsIlJ1BgwnRjV/o9FNcaTL/etRRpCr+gHUWEWDbZSHySp/yJ7e9dd9rzQqo1hx4S8K6jNdN
TY879IaXziIYCQI/U08i4fXIfoCZgfASXlY0h3s2TbZMGhVs2rknEgTlCXvACWvtXWaAOW8CwmMp
9l4sFx/lvLLQs2jZd9Bet5ypXarmzkUOj7Cyppw9OAnUEntkmhm7AH9E9qMU+u3clkxE5wJBQ6Xp
S2fkUuhBg2j2YRL5bVy7iuH5sLMm+12v4aIFfXkZHMJ/6/xJ6tVrpOFbHgcowiZeqaAboqWw+LkC
LyTmh/IiYBxN9BMbvGAwwPIlnNn7ZjRQIAtsDqNxU2UZafRamG3o542dw1Nrqy1p1OUGhydicEiu
o4Sr0lsVMpyOaddAogyuN3hnRRbWW2QqeFJIeWCPad1LET9adZlts45YJQY466zF79FV/G6uV0x3
NLSmO1dCNVBpHB9AM6MwDx9yuOi7skTrWmq6f6wEr+dID3+Deq0g49sfwbQK2GxRsp2C3jtSC2k3
QsC3kEOxL20vOwf+lJ37+BqXwjlw0evHtjDB6Bgmp3074fJsRzrDeUQLOw0TZteWEHvLEMGNF3LZ
J7J8iQ1gOUPBQKmzlvMy6rFJgdu0eVVpYqYFwtVSzgpaEKizYZnD8oDVOPYuJU25S9g790WDkspX
NuaVWZOmJzbChbS5eBK5VYS0cJ2bMj9GgXwwjSG8iDD72avM3bspx9ugzS8tiYTMccKlpcRN0oXl
NtZsEFdWmG8NA2lZBFpmD4xgZlxglPHArto+mRQ5ujVUC2eV6nCeEXhsEHjYa9fsP4GhIF7MackT
BSIIm/zqsx7JYCfB7cvGdjcuUi0jJ+uE5Hi7X4hR9cccDIxRuZi2OvowRkRjmsyBu8al4TuG9kmI
2bKKnnVpZ+Jt6CzzDLrpURtS95BHKYLZAEBhFsp6j4K9Lcc9KfDzpUBR0faq3bkuB0rkhwGBwvnb
aNcE6qB7poCnbZ5NfnSb12gY/Mg0TjA9XKuzUXBIoPJZ9rPpzGgfpVq5dP32NjbpaqFro81lTw8A
RepjjpcCi/rYv8bFxkG9mfq9ui19G1NMbGG3Ttv4GA2tWiRdNV51N1i3yM/uQQ11dZye2R0eOS81
t0013U2Q3VgR271WTHQUserN7A6eQdfPzlFfvlJXQAmOrHTl6MF93cZvU1FwKjPfzFlkwNQLb1hY
rvLY5gUbYlAzUU2KT2+ktNoZpn0f8cpkPJclNUtCOtmIbmTtNC4lfVU8t5XRXCFdHlXN5ZvbYbyK
R+ZfJOTky27Mk31UUBej/wakrVn09Au2FR2u03ZSZP71Nr5efEzhM9iKtWOBJNdH09s1JRPIvgSb
l9vxc25n5lqrHK5oiDxRjOqNY3u4zgVTQ21AW55XbvZQzfmP88Dqv95/5z3+P+2+pqSp5CEZJgz+
1+KHY4wiQbqPscIAg2pIzQRgnQ4462pjh/nzakeUQN8/83/8km7c/OXfuP9RlAq1Rtj+4e5fduu7
9b/NX/GPz/j18/9yvt88/PETfvl8vuPffuLqvX3/5c46b6NWXbuvWt0Bvkvb7+8dfBXzZ/6ffvBP
X9/f5UGVX3/+7aPo8nb+bkFU5L/97UP7zz//Znj2DP3/RyDq/BP+9uGb94yvvCnqNvzT+f3j67PI
o/d/8bVf703759+E+bsO2NVkym8Km3MsR9zh6/sj+u/SxsntAZTngEuB/Nuf8vm7/vk3KX6ntqdq
MjxACxbZAL/9qSm67w/pv7u2bsDxdYDdeaZj/fb3Z+H2rxfAX18SnpW/3f9T3mW3RZS3DX8WnLo/
XilzBJatY5yTnsnv94c6DWWu2QuJbJHj/Lq3A0VCRmuj7o3EgsIhrW87HwHAEN/SGzhaZf2oyHpM
ig4wT9wgz2SUVFicC1qEoW7RXTotfLPEjdazh7XTS0/PcTFo2sEJUECPDvypRa14u0U1CMvEsF/c
qTqlS46IaiEy0Ae5Co9WRnI8FD+CHdLzMHnoHDyftmZMSUJvR7cncgiUu2AmcuPrRbsnzOO9jpqH
IRYIR3HmbNDi8bcITpPalD21I8WTpbfYJ2NdLLOkfcS+QU8hjhA4Qy4yOnMHoBBlWtkRcjp6D46i
f62MD70qz7olfpaecy3DmGnsCByZaVDt3/mmg9YAlfbSs8BtSROSTsiIEnMxAtIoyiHJSh9SyutQ
Zoq5o5dD2imihXXffYMBRsa/A9EQqhgqdJfTFbHuUA4Zocke1d4H1nxmSfZ4jkh9s3U2JjpTNPxp
iGvVDi/xk5kCfjLq5pJgw2W5vAKcKDChuLecv+lNTO7RQdaQtNOZKNzbmHUXRDCWI1LS140s0O5C
7VqYZvdmO/27DlAO0eIEB7jbIFUqVsaYnnxZPcR09to+wXdJq8N7ssg1CYlfRNL1XJf1jyoKTno4
HEY3R/iC8c4d8ntLrJQ1cQbGnD7WwaVvkNLo2kmAmsri9KcsLdgQ4U1vOAG7WKIvTN17sCrh4fX8
sPz+ibgjJPhQFMlbPupGzzhBlyPhBmdtfjV12dxmqbELpXzS8vw6tOm1HWDOWJyCFvrw7kChgmgA
P8ENOH3UwKHbuqAcybPHEk+k7aR7aQHsaJttNg63xExg+Cr1E7VpAvOhvS8xJpC5GC3KzsTKFyI9
ymzyeFBp5TidSPxAIBajwVkAV6EDIiRGgzE+oogA8aX393kRIRE03mDA2suyOdRFYTGuCKOV8u6N
ifIBR9wsoeiJpynrldYPz+ZgPFcC5kHZnQcTYV+TbZOse+giY61XyHHSeuf0r1D38FfbAQo8c88Y
iq1MuD/y3HjM5twhRJYM1/oHYmjyhdIHpr79tg7sFV1oLiXw2UBG5w0rvzShh0upkh/a7IRpe3hw
ECLtwYSR0cBF9axlGgyP3x+1yPnF+w2uoPHQTA9eufJNc9uNtPIHtOxdrn92QDFC1z8yfVbg3YZD
iXWMtK8fePtfdbf/CTPlR8Tb34wE/aMEBPng1HtBj8xmmiOT7DboMdkqd7yA8XTUIXb8hYUhbsJn
5qDbWQAlwF6HM2phErKz0PtuQ2rMs0KRnfX+aYintbCQUTjNGabsxtDDYzjoh1Jm71YfNYungvPT
MhTJaVTyjNLxjBllL9MK5eFAK9x4UqQCLUymaQQaV0ucA6gilcIHFzAMKgIUzJ1Y+YP53NMTXOj8
cFcyLsh9cFkY6Lyy1dc+pupUZgFpXThox6C5iBEWIidn7JkBoYHZHqXPFk1kv+QONDeKFVpJzWKy
hsfSCmGwTUDifW28ZTJ8FzuhjVGA8WDaHoo05FTR6U9J4PY7jb9ubH3kQdNN04liPcVpt3QS54Cj
6dGF1eBH6U/iGfXFOA5q7kWtM5TISUHhjiYdRVqe75xJMkOOf8Io4WxloDosXZJGM+Txkx4vDRSr
y5oZOqe0r2IaBHKU+k4tDVHdQHQIl9NkqU1RxIh9MTGJPndXKh/XKO5z6FwoXqcEE6EZPOdl+TZJ
/EuCcfNqGqxtYk4RTxEg4/K1y3R+zeo1950vSAveoqa7DdiEY9g7eOWSiwrwWFtcsIfe5G5KHrBb
YM62iGcf46+WCA34+yWKAT5XM3mDGZH+FMfGEek7DkfDR/4We1dVVQR91UKsUSRP9SiIlEFcqQr9
h5LkgAfMHHRFyJwWH2XXa3u3RNnbt6hXeXYXGPTaDsgB+rB2kWvjjV7ytkfS80UOx2Pep/fO1H8q
N9p/w8frAbYXOx6ptPwttPkY1YjmKZtsY2O18pQ042PKDdphuNtapCt0/Xde2TB31EdyFeo5W+Eg
bdy/c6AYmsG18rN62XeYfnnJHlzLN1YsC69GddXZAZYMCAZQ0y9xZrKFZsBmfLoJgiwTMirKe1fi
UzAN/dDQcWbzY1TnAZryzB+UYPnKHmmhNLb/mFYJICxsTEiHiLHgimlsaw28kHhG9+S2+jsg7Y8u
PEg9+nKqS4sTd0qcW5Dn68HNGB/I6o2WOq+KlT073fBApsixsV9bi+ZPmb0aHirYPo183n7usiK+
I9HKh9JPP8HK4qUqUD06ooa5Os50q/qENADcS3bSarCkQcsGOvTlHnsZmctiYK3nGYma8SlGsNc3
CTuaAx9wrEqAu/rKMokGxsKPmkgsse3gAEPyzQw0vyFLYsZBs2E7HmEhgOPWVum+w9l/jCVJIaJo
H2xMOL6B1muU8qYMmmTjmjRzCL84d7gmoRciJ4ubdjmADEinDOR81tr7wHc/hRYwDmWYz7iXIN3M
YqhcNSbHSW9mOqedWlo6mpm6cGap4nzGEBeniZlOO/zOnjW+EbJ1NObKBQW4iHm1NAR7rXnutUsw
edegwN9n4GXCaD8+eZn4ylE8Lj03uwvC/sxytx2Dp7HRd3FjPZmF8UArHHYltVIAe2B2sYUzKxF0
Usi4T2uuvpSP8XPBCXFRloymBxv3R5smW5hmB3cE0N26OtxrF/K3HqPDF0BiR9xzTkRtqSwBogPi
GFfqOWiKZ9z9YuskgD0FAyvI5ceh6Q6NL/dgs/aeMeGpKPaBePkuyrJlheSVRtqEqi3XN0WZbdLY
ORVp/Ul/627UmSfYDPv9fPxo3PQeFNXLWCWfbvREet8i6+KfbWMRHgY4b2WU9aWd0DyYEejB2jrD
MkViSA3r2enPOOYVD6Ausua7nBxJrfR9vBldYGCcEtXJERVZjQk1pKHB0256VllUQVR5L3MwVdFp
PjNWQFJaHdWsDexlwX3UBbeDbp3TEvtem2PWD3qaI5YO11y+ajK+GG3wk50PoVQSL+cBju8ZD4Mq
L3OZmEX2no7Rwwh+HjsILDtyOFbQl1zIUeMPDEL1grPCIsmUvuDvW6t0fNRDqBK1gzmyjia5aKWB
1sr+bKPsuZcTTSM25iKcvpCqsHxBYchDlGgmk1OSLAtwKZS4ZTZ3yqGBL4rOupt6uSf3COBxioWI
jtuzw8ZuzOLOPt0Kr9s1idK22lR9jUqL1qE9kPlm0/VNZXAqBqy/5YRrRaf2XVW1oNMW+CmNFQIi
4gxrJhA2DKG6g3KquAjz03Bo+UKy8dbp5G0dxGexwDmf2i1gLVTNAQCtRjOddWkRIs2sni43dPtN
uRtyrFRTax2TFG95JW14aC3+sBgnRg0izmmScgXS01pp6Uifb0geIHW589CazghS5zJgZccPdKfo
A85NvRq9nfrURrgFRookb9K3RBhNu8J3zx4l9yp36oGWFqnBVCJru40fg9D/Yi4CKSrAGY0CEa/A
K6GN+LFxKOB/YyOlQlkmXrwby9nCRRqVDScegY2J1LDFyB1Dbxb9uCfcZeufaIIi5RVXwHTIU7Xp
0g8y27kdlYVhUIYErOX4+XivEa2VlBO4EPItl5PCfOaQ+d7RzqhNFDtCSbWZ8nICSYtLX3e6nZGQ
MAqzITNZhy1FspUZVyu90I/BXJ52tWqX5nQe/bkAouEpJ1xg2uiG661uDs1GCniMFF6PTZz3LCK3
cT8tCogZcMu3Y+0KELLGZ9PhHZ6mLll2JIAigzopu8Ozv/QJt1g66BZWjhUO266ZiRITK1LNe7YN
i1UpK/hCXQiLYRKPYmIn0LrhkGV3Cthb0jo2B0QSbGQnX6bCv+ZOCkMMZF1Ui7VUNBLT+q1FM7Pi
sqLoaO6LobhXSB0nyVxPVrwuooUAn7GgslkS30ZmysIDw5hoJPVNdUrQh05OdWDz+7oWFb9reHTV
oeMtK19pOITVuI7Q/C7qOGh3Hu7f3kNboSKHE6p9MjtSODpwzAVN6p3Lqom74Yzy5QnM3GZ04NyB
N+VtU69TAnDWmFj2pJ7Hy14rODqY2qOJ7W6Z1LyUcmF7XNQh+EjdTF40t7PXXq/jEKa3sVVls5aT
/JqqPt0pC5lE2PrUlv0Q7XXGttmw7mBtn8MBHoiwxpK5LsaZCEBMhWJsr7e13JhGvzeL3rukLq6t
No6PLSF8MivCLUYXBBvSRrSBk9zrhvU4mdGiaGswYHn0mNsvpZpxWCq7hDnIBxmZwaXm0JRrpTpW
7lbaYKgo4bdZzimlbH1wCYCXV6WrX8eYw2+TdlAa1G3sGP0J1ECdPBpDUc8TJa7dsIu3bs5RJTCa
+Ob7ZorpnztGHO78VuB2ReBm0RdnT+66DTKMF7M3gj2UGTyS+XMVICe1YoY0lTYsmfyztWUeHc7O
QLlLGMJZpon9lhXnXvCOKp2b1k/3veKUnffzDD99aszhBy8t4MhgLDd5kGrLRlVnt63Q4wddvNF9
8qZ6azekPs5aEPLbuFHqGnQB1lvO4yaCFgT41adfXdEEl49iqMhHUR5mAOsr7GijazPXU3tE4vgQ
6WzQEGnNucu4MTXtq6qah7ieC58ENITBgGDVAZlhpeU4pesVko9lijFkkXaUdJ3IyScOnhsbQrMF
Dn1ZV93dSFp11FuPKBBeTLu4a3UIyx4m7r4Krk2VfZp59CkH5y5zHfxe1nmMm2vn47rNSNgQ5tht
AqO4twLxWLD00grbgbgnQKXg3FdFW6sEDhLgzM9beMYiR+ruqmvdgiFAfWWteUetGhgLa4q3FKhF
eRuE9qtbqmatEc8LWc+5y6sIkCTo/2Wcwtx1KZPqrrbogwDf8aGwaGzjUQ9j14zBkumjeBlD1u/A
rHJqvPjdTQbzkF+FGrOlq5s/NYuWcm4gz2qkw5jOWWcWx0uG5ukaNWK+bglK6J36xtTV2WEyH3EQ
rIR54MqDJcVCaBWvjPrY5UEcblBP/kjafQoXZGkK76NNsjfh4C1U8kNp1avRIzdm4v0z0PbADh4T
zswwhN/DQdvmAtk8jH8ChIclqN9yUc6roWfne0Z2X4ORNjsOJ3EeXYqeld+lrY8PfEGezoOHYcmc
8s+eIw5uFqDYM79x1KPXAC2/4aFRjYGaoO2caDy7P6gGCHmTHFR6RKoW6A/6PkxXjJipADGqWndB
Bf/GcZBidAAOQAdN1zAcJCsrDJ0ds9wllqmYJk9IA4nxSIBte0z1+1gCEKu6gT6iC6IiBs2AvY5n
tuPQSezrqpdouoo4q3a+7zxaDfQ1MZzqyf0M+7W8STUTugZtGFVg6gC5T+4FhCPg6pHYZMxOackz
f0KGvPct+92PU+uQ6fIkikyubZ7/ZdmqT8LiAapkOULgvj4kgfcQTfrzmCK7QCWJSx8IQGZX74Fd
/5yEcytdc2P4k1x5CWt2I2EdhZ1Py8uHQ5F1frdqUQyhg7nqKjtwlk7dThER0q55qA2dj6JgKeO8
59PIhHpAyykayrua6m+wjGtHQCS5Lv2D3TlvRjN1iwJJFgiXjvJPl/ukvk+aqrxL4mRPftME9cMc
DwkkpAUjVzBIUb3qTPvTmbxynfv1Uy8J/TYnmLGuvWVk5y9hy8HsH7Nr6ipr4/Tiw1dVs8yt5iEK
x7feAvOE0IQnYEQBNuLrJ8qp+2sC6f/7zv8vg4L/X0YDs+Difz8Y+J//3qTv+ecvA4H5K/46DmBM
+rv06O3rOiWc7fDv7/MATcjfLWHS9kfoRvdHFwxt/jYQsO3fLYkklmGOY9omYtV/DARsvqGOOo76
z9HRLdHA/78YCIhZIPrPwZElpeEwcnAk2icb3ca3Iu8/aGIBLCUErjbayhnFdrLr/NKRFzn7p6tX
YmYZCqYPUuuxTjoAbgI5pFdDopk1CnxqGK8X4DCgkaTdwxxr+dCJn73tnWx2eLSM03GomxcVDer4
H57ifzHHkO785Pz6iwvDxi/t8Ay5tpC69evEi+a0V2YpYvFW0gqqU8tEXvL3myCX7V7B9P/nQ8qJ
5Emfb2yByQUBN/+tzAlVqJ3CkvzH12ojonWXFMAF/kYTvWc7HrPYHI/ljAv//t/3Y9932zIGwBsW
tP3nT/n+QJdi+4imC+lx0W1Z1PXFaA6aH8W33nzz/bAJq2sd9MWPsddfW1+frthQdDrZGB4cmV0b
jZU3NfvW2nkYL826bpiR2N4mK3vv6iVz9OZEklZuYEB0CXZCM/eiJg7znkCgAG0dQ9Pow2Xz+hcj
msQpcVsK8jEmOD7vGZJH/7ivG2zwcjR+Vm1m7CxH626aCExFPoFmbYISU+bIUcrW6SuS2leempgr
RLbJnJdVVOj6eSzwWJGjyj4oI+xPPkei0/f/uODxVY9+hrSXXw4NGeWjKz36lszmXQ5S5KQjextj
cLWQMBhC2QL+9HwjirFy1tgUbaA48wN9nSPVSt1nMEk5Z1XE9gYk+2IBuis6ft9YmibX2AKZpTSh
OH5LYP9501uYhwN1aap5ftLSLNO07NnkjLDWoB2/6YJV1NBeoAAMO8C5BfhgHiZFbdW6ffWsdJMW
ivlFrIK+6oAFPE0IzjdB2mND1e38Sas43+LNg+4538Xi4S+Npof2Y6G192vzhCWYsCnhVVsi6pv7
gPf4uWziO5wF7f33Q1nGyAxrXHf8vmtgZtwPDuLXhsyqWE3jnS/y8W6A+LWw3QrP0PdjWYaecJCr
73vh/BCJFOQBTb5afX9BnUacmGICtkFkPNYSMVavp+3dWE3yzCjkr/daAI8HU/nPuCpCRPDBBBYc
Z9axDDk81zNtP+AHz0iwWz3zJGMZwPiTtG58qbkgsLpw/X030Fv75vt/msY3D2tOWl4VMaRAZ+UQ
gHBMA06UyBj4b0BhhI0q2BECgJPUIMDukIiBcr8Yox6vFDBpJy77ozfffKerQm1qVhzTeeuFIYfX
WV1bW1V4SKO3tojtIy5cNM3Avi4YlJqtVMjFFkFqMe6qIOaJgnwYLzJODdXbAhNpcpyo0ohRlKso
oPuRWd4pINnvaoC44SRC28PTzDMvSsAgZ0ByIckBKeOcEtl4GozIuTETad8Eda8TJlJ8tKQGbvs4
D9ZDEAePFvDopRXiEKSf4R61XR77UJMs2GeRrVlLW3b5UcVi5g7O/zUU6CVnRGUUuI04Z316h8MY
DktZ3JB6VqHOTZJtZYT+JnfAhqkO+xWFu4IWAL3Dwg1oNbAqG/U6E716m9ldCrrm5FuVdapnDIQu
eAsQUxHfIC9LkHmZtHsR65ELR1VX+v0ly6VzioHuxwaTN9yw2k7n1LAMSHm790pbXKrcWaeJzG/c
iTBQvY0iHNnucEa9TVvRxyIXmHfl4Bp3owi3RaNVK0NHgQK3rT+HJS1wy7ujoVQ8JTQIWQP6mwCT
yC1yqhnvcEim20aQhT1g+Y+HJFk5MUSsCYy/H3o07w08PfinVwIp2aItW4zXYhdGqOzHglJTwVV0
SZRYRQiJl5NBXEhqZB9mJL+KONUP0BhPpkYUqhhA/eNhWWcy5GnzAdhkSnS3hU/EVitNDsxZuEZA
WyJ+I93Uw2DoZZVxWw3lqwe+dyeI7UJE3/b7sIuGHRI4eEI9rpqjhVWJnLFIrVQkaPSQTAIsot8o
mckHfb7hTbDkUk2XwmMhNLzOf/ZDScLBZD3UrEhV2qBrC/XLkMfqSVfJc4W9cm0qr16qcL48ksk+
JL2xGRu7OZd91pzdhD5nDqlpjaj4RwW/GIwrvFA/xfUCNf6H1IbuxrbNW94a0cP3DXGhnKY5nfjq
pAFGKaOzYIp3dsDwnauJlt6iEfK5UuP0ELs2rWBcHkYz3KfjeMbJE6/DUVn0rBke+5M1Qv+KxE5T
2p021Vsjl+pqD1vNzYyTPwcgS63bhezvQIj0ltc77INz0VHAJ93Ziyvjxhewrgs5wsuLbRQ/GHw5
uXDG/jY7GIO+I1z7B+o2bN2QAs8FmRIRZ+QPv3aWtaknJ4Mgyto25UafzQ59tC2bbLotBlVfe9xx
VUvcYGj3DmCIiVb4pOZsh05nukL6whDTueSwNE2+dRQBJ6zUKmgBNXp408w3CjcVvT4iHjWpLqpw
bFbK8WaKyM+onKHfxKbkIOTpiB+cVO18G+lWKlHvKZh5PuQxjWbj1fMmwr8NOuMkquPsh8O6IGV1
pc1/U688bMn0uPCL1uqUFu0HamdIw0zVUczB8Jvje2lby50s6WQL89ZM4VeWjNtJUYCdqtVNeIcM
7Af62olKxlRHAFBVGZ1Ix6iPBbNtsO/nuHHehyYqmBYxJCsEpuOBadcuywlK0hFrbEOnu8UxqqHP
IsOSLlW8Ms3R3RpRR9zC9OSPXcDeXjpbMjaTdd4Pxp1PMYHj5TMJjegMY2jFiFihUPCS4UiPd1HO
BrvOaK+W0RJXkZAmGfdKnpAy/IwKrb31xxMnd1Sm6iV0yIvjNIoUBK/HJtioFFk4gy2CDjRDqSMH
/xQ5R1jgLhihaLAET3bOKbiKprVCabjKKia+etV+eFGQEQ3wLMNpdrB5K8O0CVXC9mmXH7qAJxli
h2Us3gZH4kNPIdoqRGakQnoAPUF15YjfWZkycxDL1i3kqeUNAQZgZj9EW68qOF7KUJxaaT0pN9WO
WpU/VrJx5oQnEJ90igNc/bkRTIz+gDZz1J250NE1VRrKg4alwqVJYreNt4HKdhnI8sa40gcbZ0wf
ElO5mOHpvSjMxHA5zebsjf7PoCJXaGzoLnahgTAtwvWjAFIRQ74opXEztQgpwxFcAKpDfxNaSGVS
B9QauuNSrrqcKAqNE+Ua0ZJGa5owPoxkzdqvfgxAmbS+fFNBYx0xO2LSVzB3w4zmjy9m5m3s5A+e
D5o8HHuspg0kPmeiD9InmL5lcgRUi3Ul6b0VNSZBThRIqFgZlIXOsDWa8q76fs9CiaTH3u1BAurL
tqShYMxvgh5925rL2zLK8oighS1cVR92TbRtYEf+akLqQMFAT5MQk3yuGTvkmHQ2DlmMchDA/dGt
yZJIMo/6seT6K85u3xKnMfTJktTafkW2Lkp1zdknI7DL77KinWuLSG7cNLX0k191xHYOfnQIRXSl
CndvRk/S0qw0l2nc2iHZ9X0Mwx/uNmOufykZdW0dD3JyqeL8UIYdrdoqIOZvdtL1hmp2ZtQ9qJre
Z5v5p9Tr613RkJHc2GayrDTyaL/XSsNOhnVVsFYSTIdtywUbiaTYgEcHmfqfN5hZRnw8sbYcFeF4
QV9udIPpeNgijhK+UTJ5tk0QtbyBEs+cdkFCvEVZh4pyeHinC2WfQEs+EMoe7Uy9IYXWUbejlmuw
A9ee4wx3SERXei6EvR0GnEQxrAIfVteCzPE3t0DvYMy+pJFp3xrCLiEsjmneQmt5i3x3Vzmluy3n
9Xfo6GGZoZdGGy9TZxzx9SlKzhbjnRMcs3YTJTNQM1qwd5sXjUJRYh8hUhW4rCGDJ6lFH00BQJqO
V75CDQprWTYvpadVawiNPtVch2So5E/hcGrDEAKCQzoqDvf7IvBxIxvhtZDd0RVc+BE+zW2n1a9l
3UZb1gwj7eob8rKzfRnHz9/bUdb15nmskG20Y2VijLMuOvSs81ANPezh2N7WQF7R9gDsBHgOAMTG
YvuMqacl8uL7PSZt5+ojrQfJbU+bqu+jm7TxsjXI3bOqyQFJ8/wwEdTMqONVDFBZCTp+J7ji6EVd
ewjiBKepFwB1ITVrmUwoTDQneGMKjY18Np6H7BS89ORHDuEwR6iPXDItYM6dhVGY7EoZbHTsQ3eV
Ub4oEbhH3b+DlDdSfWI56pOKtIc0gzjcDMXFUidn+LJlM71ZsXeIRXCaOksn0zSJNm3zv4g6ryXH
jSiJflFFwJtXOtC7djPzghingjcFj6/fA87G7oMYI4WkZpNAoSpv5sm02detsK6YeDDcWVZ0p+OR
7EWVNwjP7e9S+OVv10vHk0ys7vxKd5Y22X5jZOvipwmGeZ4Z5cVgbFfbROdHinH67PDaI7ht/YXh
3EJxV945DCMKacYe3nL4VrvxFKSe3aNWVA3DXMqFtq/oqRgdHIWeQ8a8qY7jHBJ3n72GG4bpojTt
GstLA3LacIMi9BbOys6JPPEp4o5+bcmCW1fh2eMDudu4WXAi9CIoI7hz3tQXfCVOwPAJ51CJWSxG
8h6T7N1j7Fa7KmdBTj0y52a/Nco5O3thdmIzxigujb1LjO//0swD+E5tYPLekAGVeAGgkbAmSzWh
RBQRNRSqtbBCdfansC1AdK5zl/DeLhLX4boPO86cdBjAySx0Jkd9v+5NaZymqPopU714l7a6SqxH
wJHj8dxo3rixMhHMqWWSSOXuocq2WjIqu7531KFoKYDvjNxfo+gXULLAmfSune3jlhKOWn82ts+e
OvN20P2YJfJofwywL7d5QYyAdsPoHHX5Jm4GZmg+ibOydNytlTfg8CuFewRM/3LpSyN37nkL07Qw
I+wejYpuyoz1Yy118zB2vs1Q8qOhTXFLY+x/nbIIKSz3It4Zn+ewvR5n1ZDyjJ+vFbBMW2YZJV4w
B6vAytLneqdalW9l5H3SBa7T0u42p9aTe5Op8WWOYdDV6bIeKgO0/uT9KI3+mAwhEL5GMy+miI69
KIg2FPC2TCwKlUGXU9Np4U1wWdQSXryInHvfVtqxrv4UY+E9Qno8B6f7T0WqelK2zAAe7+O6VrLa
xyDmA1OUHfG6DgcpLlsQF+NhAky4MwdUIK0BAVIv+0HRoQOTAz69XvQIegVNk1g1SzU9YfckG72O
YWZY0qISCQOLNqbtKTMdik0ovQW9gZCj+HBDqzgaafaeFXIGIu2A4bannMCCGrOLlgB8MzVx4bJ4
I9LW7B2pp29DuCgJ+aB2quzDU5lq5QbqW7OGSDlvR3PgejQS95L2/HDK504F0Vu8HWQncnvKoo0D
e4byDVEwVpmKz75+E/oQ/guIz5ZB/LysyPv4YRhMg2TsrbJDVcyXzJDykTe6uOuqmXd5bfyc9fa3
IWztlz63QWGnxSNPzUc5uuGeYBkc3Tms3up6OFStpKNBlIzEAYi8t3LpFJ3z02tDENKayVOAVSVj
jjwU2cVefv+J1DjZuMgKOIT4DA3a2+thZSGLHWt/uhu9Y3yE5p8xpMFrwhLw3azzYzyZUFpIxXtJ
355UO2XnsnK+mLtC7szoPlOuvYGPFu4jgFVB5foDVkALb0LYPYcsz/ELaCPOqHQ6qbl+V41TY67A
ltKaAO4jrfOO99fdMi+VO2R3Sga3PSkDpsZaFLvbIfSif0ul65Z/m9K+VlnOgSW13sGa5u82eZLW
rw9MLClZe92ZlTrVUtSX8D3FzULL0XhJbUjbmsUcFhig8cB2HOiClZjtdHysvNJ8EL9Zd7Syt2Wm
3UjPHA1poJrRI89D2OH/rNMyICoWGBh4HPxZRPABbkOjZSM+FT87pC6e/1a5l5Ww3giaDEAeGrxr
3Z22eFEbycUB5rQipVQEfkS8mKJzJlMpErTf4z+YPtoaJkq/IcI8MWCLplNCs+3aitBKurQPeW+C
k4nb3CRzsy2oP+aXBUxVpmJeSK4l1r+lWB+SsUSTbpNrz+SQXIvszlVM1TwVjZeyqgNgPO6xndsI
KlK1y/REXWLQbCcNuh2SxQictzTurvp8PfvbtCH/qQ+YfP1dUfvhDovnXzbKHCTDuxrQUuD6McbU
qqW6ZuDeFo1iq85miSJM7crZlPNsStaJzZ0DiYowldSpW2Xt8t1N64zttXXJQeWKkaB0G2xSgLdw
VmO/EFkx7TT0ZlpmCfSuYgGdf6jAVRQyjK82uKbUSH+nqvPvzuTDSKRntNaX5GfCXUThEd7wRXpL
lRfMFCugrf8IhUumWBPp2hLhuCdb+zs3q+8lqayzr1R7TMhbeiVlItx8clcN4/TuFrAc7SKDa5RQ
NFE3R68aMN40EKidOe/fcSWwKMT9eTA1rk2ebrGdmZs5M8xNXVjqEWk8ClPZ7zov5whQRjsUvP6q
QHfgWLXJWvY0JvF2Q/uQ2t3ZbLETFlFZB5xYp9vrxY7b6Wb6X3xetIiBntvYejSR7+eA/DolY3dA
e+08QjGF7Lnplhz7EM4H4DxYpSWOOlPkxsEp7F3dwDgqPGkGIkrfLJho17CmtwsiDeVd5eyDKTKJ
oNeCdmvHklQTRITe5eRZtzTRs5WRzcYx7OBcAZ/HwcBTvsuhFKnCZpMy42voe/Oaq16/Sqsf9pOJ
QbrSSuwWyjvgZqBL1pV18G9z5zkfrkH+FDdyuthF5V0DTQXVbrgIARkg0+unD4KiVEX8LMf8syl7
b/Vat6ZoulZ4ZfY1V/vC+lrwFdkneMo4QJWTmHtVBJ0HKPHG8a1ANObX/2+aYFoXVHvZv1u2EWxi
p+EL1tCb2V+zojMeHW0luzF03bXU9e4gF/TMaBPZ03WihqlFqS4sVZTMjiko4g78CDjKsr+nSeee
6vh3Yet3ztXWHSeA2kXMnNZja3BjcF0y/5RRnvzxsvZLUKNKo0xDR2CN7SN3bQQESzsDo6l2mCgI
B4R8EI7LtHOcQkmKUjnn3IJsoC/eONtFL7Ea7Zktg19gNUc8agUiwh7jlNYlHx0bUpQviUAKENrx
ovgNV2C1HvxB4H6lZhxZlYYirzy2mhvCnrS8zVA12SnR1NUKFXnXsmVOEfdh4JhTvqpg8gbACmpS
ySRvJ0Ywx2ikycLtl2r6YY3eLi44j6oAL2u7DZEbyJg/MN5oe82SLZCANui09s10K04fuAPD5ik4
xez4v9CW3kZ5hEqi71LTmQPSDuZJ7mJtk7gJRFCnM7ZahggSUx14ceFEdVX1VUXhL96nt3ccdYbj
2O9mL9WvsVYTdXOsW0IY+1PNtn2yBzRGv4BlOuT+lvKTJAhlSiutKX/SamUfNTLIc1h4l1rMh6h4
n7W6OfsDge44tM6dwJ/vJwRTMe81nKG1B743yBQiZ2M5hnvDVaC5Z0A5Uo+4iOI03GXF/bXXoDW0
QMcK57vbzft46fWiHVjbQL5JnkN/GyKLebawir9POJY5J01BL0O3zMFIpsZe/HPqoj6gjeLTnU3n
UNlYCyMYP2FaWCslnC6grHkOnAxHRJzfYcDtcIpogPs5dnUhPbN9qddsrp1ygwbdoP/PwMc8pzkN
+KE2iiPiBk6yS61N2mIad9bxAKcsIbkVgPekY7vtREDhnZr74zSQHqyQ1jKj25pZMt/MeRSrXsDW
ckoiDN7iDpFxHl3brryZk4WrQlkPfUnPO1jLS9CaTQPjkzBGEEFiYRRCm7NBJ2JgDjVtKH5IxmAi
iolJWNtkro51bMLJPrEg7TuvpGCmrwHhKNBTQ0vdVz8/azAocsq8czP97IzufTTo/IVI0x3GVMPY
k9G4G+XpelTgMmO6Xhj/xN+IpKXQPZ2MulsmQSZFNFuC68VWF8SxqjDl9Cez05Da9Nm5gLUMTlts
ruzgrypJAVMzom96lt1d1CNpwnnDx74wg+KKuHWVUywjHWaHOJjwHVrqaVkTPH3N0PiY05+O4zXb
kkwZxC5kSVE4+sVBhtkoYAHrKfGfqYPKZg2E5ivbiFEFlz7izLfOpJa1TbSo+o6hUW7lTSCTRQtg
Z4aXQwBFrgpb4sKbizBImOAmfeI9PPICFTmEvFUf9kwxhetHaUAIv6SPvhi2ystAgPVtc21rZogy
0UMKkoaEK3ZGdKsxrqdzTjUVlmTO4HN4H8t/O8oRWMuceAtnUUFMwpYH0gxrn64/qlrRxDQRcZ0g
wrLvP+edYvAbnxtOvTOEWlY0kq79JL9ELDV6rHuMUC7qaZweIPqss97w9+SPvw+0ddNUHz7+JXLN
nhXB82gQ/yxFVZ3zOvfWzQgpryBQpELAOZ3fAV/qu/HoVx+dgIaouCB2jjPEQTpE8S1prDeR2H81
emUIlXcHYt8md5p0d5hYkamlzk5naH2aEvxx55bsgzJCdUHGJpRSsWI4xA5cJuhWfyqMt4S18WK7
eXJMovovUdq/fRk9DGywx5J2nZZDIpklcNC4kjZ6Zw9X6VNd2LQKos5UnXzBsLCrrHs+B5reX2ns
+6yRsDipxMMRRhzE81oNx1FLYbZcrZbeDq3Qj31PYjkSg3zScQ2Mt053ytHpEYEHso+9MADIvHmp
DnrHDM5yBKu0PZyootYOynAJgVg+podixIg8ZoEZwbQdlZI7oayDQZvkKq5rd2cp00X6hwbEEGyC
xw83LMyzH2rEHW3atHaabQrsLxuqbQ3k6KE62PESnwEc06Z9dglHz6QlzWPq43m02AnRZSNdm8RF
rdBOS/WoUINXDdI9DbJZvoftNh71DEP+rMUJRXekVSBBTncx43JzbGg9VbFUEtWRvlYqN9Yq701z
Z1nlj9ItwpPsxSN0cVzlUxReOZWQQYcVvkUMSS+twfeFP++UtIixTm30i061AZfVBnM4qj3jTGQL
DYWv728Fk0RiYUsmkqe6gG7H9A/ulzRSg/2NrDmkpO4jhsBkde4tnFqoPpG0TjYQh61DItPRqJBY
WRVvNSu+90WSX6CVxWuNTtsdqxCdsFN8M4ziRp7FeA6p/19l00mL7ZbZMNEw1nRGbWll9CdCtzE7
uBJGDU1PKynd/lI67beR/NvZUuLLH61647gsg4nOCijC5liU1QhiKabgJQ8P1dLla8XMwvN2kYDp
f3vtRSKPM8e/kwexO4T4Rjsm4L+nG6Kb/t1Rg1h3RjjyyfhnBZEX1Hjkbl1UKEpsCCeg/X/Zmc7G
cyadOcOKoNS5s7a2rdiIKEpgdYTAnHDJecop8hTD8MYPqTdtNwni7YZ2nBmprhxRTseGQIrpcuzP
I3b2ktKm1wlQSToVvLSKgqqI+Q3ciCKbbA3yTQa5l6pDSbsKwglFRuEo4F3AKWUq4HXYLgbFI+AN
akj1PXJKFcxoWsTXSjPIWkpcwbQ1zzi88OhyzzKr3mKqBcFoVMnTzDL3GHu12M8DjleYFdGDjNMR
jNv8KICTvs5MKiHxVMqBp7Nh2MQBe/saT9pnkZfFxwxDxJoQbJmx94S7+wcufiqRbJopU06Y99eu
JRvt3TDGzik1Jm3tG6kG8AbC0kxW7JyZ6QXRrnngrMAea7jwr8zwjVRlMKWPRFpfHca9a9r6Hk1n
oCaoBbhVbS62Rm9E16hkqUwce7k6fYpiQ7c6h6OpGOmIp2Xk5OT60tjJ2HpkDRh1fBZUu+iKngYO
bYHZSZMvIqLKfoRwAQqRyY4cAqan1i1OvxNcw2moul9GIpPNbLTNMYcD8x2orCi6p6316oHF1LEr
cC8Z9kraqGgcTrKQI5L7zUaSu6/tStlE4NjFuMzkGNWU7d0H+ZdX7+3yc2C3mcdmKevsw5kyVi/p
LpaFJ3SoyC5Fc5HdgBwSoIsYp08d1BV/TJJ95iqkjJBlBolcufFbYfSIA2OVrqDUNyQQaZ7UujK/
ZTDbV03FzqhrQOQD8F3IM7V+k9TMkxiB/J310w+EybMovxzYNAcSdneLqpu9lu5CD5aOSKIfgyyn
H03L48LU/0DdEjtJQ+xFZ+28QHM89mHP2SKaxGVA21/5UVeiWHj2p1/3OskEtZuZ0gY5suJHLzhs
UgwzBnwwCVNOLDkdX9PW6pcsUashMKRNSloEPwy1OuMtHwHVAwZmVSzwjTiEHuyS64lYNNjNxgGq
EkYbPcUQPytUc067uZYam0pV0yavprOqje6qDe5mJNJ0Gf0IqXhO9lAik6doPYil+Ph2aaUl56ix
C+Ciw3+9lg7PDvd0HGXFIe3wskvX/+3hpnqT0ZzT2z4CJerWZpH672TaKV2zXbg4FuUf2JSH38FL
kCPdF2+Q4A00l4Uf5pTdtl7irq/xUqOBQ5Xk5ahjE4dC1wvWdGc6WD0qTkor/c5WTb4z0AApBdGo
tBEQOqzOwx8s6/LAjHY45EVvwdovC94PfmV/meu3Pc0479Woe0fCJH+mcNLfCt/lXJT2TwZ9/k1Y
DmPNpCLbnjvilGKaP0OfvDoj3kEdLYoiNWApXmbgThl91yb04zb0vVUD9FYNPcCsHyXfdqiUuLk8
/9hRm8CM4J18p2zaPsWZdqi6kUJxc7rXIXNKqKIpuBE2fSwuKVWAOeYkJkTXKSOu+XKIDY9uVP7R
dDp9U7ulTo6YgEKic6iP+84IMg+5yYY9AmyAC0TobhHgxFRQ+nsUny4jlqcy5/oa6TRtIXYd9YLr
1mqPeZjVN5wp2Ka62dzEBmZnFz9Lw2E7d3MerFBCgn9aOIa9/8ZF7J2XF4yM6T4Bpve6uOZ/ziUY
Sb4wzHNNgHytR4yireUpXJf0BTquqL7X0MgAI+bl1Rz6j3H0xc6aJ+fYoCMSB2JUAKX40lNfwigb
0fDQqpaAvsXs0SEU9CZ70GZ+h0Lhzlg5RwMsoudWNMpkitCB6NTZtazsVDaIv27TM+Sg2a62iYjj
XqF/m/uxDGs/gAtbMXgdevzNDWYYdikL3MeedORZg9LP14THLvhHysz39JGozUv+EEMCajCpJDv1
zL5OPhY3p4xQdHhCUlY/bCay5+eakeI5riyEJyGIWJcQFAQH2UYQMgcHBYgbROCFU8ihTWLtRK3L
LzNbkM8ZJ8WwLA551ODyGBofho919Mn3L3z8bD/63nmoRUMdYDMerCI2d9WMR3GkZg4NJXK+lCvf
ZrvLd8TwpyCLNfaqk7sjIE//pKAQluLdnd8afyTCxrCScO5eerIyIfKxk9ZIC7iCkh4NssxgTtfc
6cHfxLKl46G+e81oHRAymn3LYkp6Y/CPTd6cPSuZL7VdvlcIKZmsafhYxcs4Pedk060TkYaPaiYp
gyB+ylhMTsMCTPa0mhLogrBJM6X05ubpIzS9U4FXcpfT/DAk5oPa8q8B58ZXpEfy6GDfYNzvsIh4
ESmFxFA7Kxlz9DCM7pOL5TJviydZEhqSy4h4Yd5BTh20llaK0Qosrv4TVgXeBah3y6WXUG8I6wxl
XQLvhmRu+XXLZyW/dQ4HJZIuyXakLdR0Ksqv7GOx4Akpkh4Chv3lQXfJm9UONpbqS4xFwp4AzmVS
v8GlTp+DO+5nhNIdxjQLKg9IPoPlKNAZqPMtnKxw8Pft5M57v2bAa7cGGb3lWvQ7aqF8u+BJtWyw
nXCoQJjHxrFth2AQOpiHRTJnQpaTxudz1vnhu2jEcFYIVQeGc9ad2br2pn7v6J44hzO7b3o1UzxJ
zoanrY3ewzOhdi7u8syQoW1uxplMnO5mJ2tx1RlG3wWiqI3dFPEdCsv0r06qPimrg3K2HD/NrtMY
WHMDKZwf/96Sj8hP3TvMK2wBXhmdS0pUE+nise55hDEwb7bFHpEmXiMOxwSqZHnSEhwOr9/IttGN
cjoTWLebdamDL1s0WFMP+w1jHQf7yuwc5uVqg3Z6nJPq0aqZ/P631xGwsfhdnT4dznropISsGSW6
svoaw/FemlF0n5rFAM7Akh2c/Qb+tnqXyJ9GkuHJGxCVR/C4tMmYV1AW/qIUWwnj2Wxiahc7Oiel
HgoIUOlHxxEyYcK3TbyUeKVFKS3rWL32Fi1RsU0IzJjHz9Si66bUalda/Z/iclqTYmd0XkmDpvWU
QhRnOlumjeEkSe8vwFgfwS8u2Qvuwu4Pewqg7MsLcw1va4N8ishjh24wFZ64YJeqz4oONJNC4Taz
39h47WxK4u9DqQfGQvgDuElGfrFJOFAHTk0hxR1GHzFu3HmBJgpczMtINeF6PklNjpupwgM1LdsB
x8WXQS6Fe6Na7H54Fp00eoz+vHZChDg9yzCw8Zz9gayMjW9a524V3uvS+GM37NVbj8b0Gql15TUh
BIaEBg7P6n/aLza5ZtpHrIThySe6s8qYPQUiPgNTLO6FHX5BDTEu7HzdFe1gv0O8uju5dKZPWocu
wvK/trUKv1Jd94jSkLJn28Rbni7aMccGm4//mOWuHpgzItks1Yl/nTJmt/g9a8zdqGnPT7WRsZUr
O3yWaZApu8Nco/kg4/J4xRiCaoUoCffkOse7QbzvQFYrXY0PYjnhCaFppH3OEEQwXWvPVFC7djF3
40tzMlJUZ6EX/g4Y7n+jqGiqpuLLw3KxjTrdOWdjYtFhUVeL47U9Enh6awxXp1zZHP90hR4F+HbQ
zqaWuQP5NmsVa/BpOX/I07y8QJOWuLSqp84REwM+9bqYfORXjk7g9cUVf96w4cjEEYNkEFnnjvKo
bJgfLoR9n5JLaVneF1nbiMFW2ey+ZY1rX6rwjw7S7WIpFgdjeelM2mexv0fv1D96+1aGSwNUmgBm
4D5/vYjUxYitaTdJOJ8Kp4X4LIth/zIuxkijK8sa/APOEbUze1L1+bKOxkpHVKoZpGS9h98ZcCAt
cMsn6FnEzWKFAbuY8Ada5cP0UMiq6C2y2ZovcCDDtq6200X7tiPRGyM26EKOnwS6OTK2ZnSyVNcC
SjApap4UpHGkkaCsBqwTo3XsZjcPJDS4/ahstB2v/GB6NgYUvO9NSmSoZKqNH1lLEYfywv3oVPne
FTxjZF+7X930hdHul6hjG0eOYT18k/Grpjp3q0X9dMlanMvTWPG+Eg7JPOY/GhOHRsFIhjDf5AS9
ZQQGxi4sfTYlFgMChFWMgZ2LPOgNy93mlA8e5xrtW69ygiN+zWi+HtDVWB3v9IQ0KGe4RsehSIMR
/Zw2vHlZiKjDIhGAXOKT25ttZ7j0uv3oZPaWzVI/0C5nrFmKyyDBMIexBfx92Q76TRv0VRMyzZld
++bY9HvjcBwh4VFBqxRJ+6r3jB3QZnmMfziWWR4SdLxVVr+zy4TDkNZpAFrTxK+Fl6GblXsA0jZz
zxKccw0tvJIAxaZDge4J/tF3i8vzA0k32k3gwyncs0806aXn2YZ+TXlatO3GZPhd2SQ7e1Z3eKR8
vJXb/x3ijuZG2yeZ6Yyc/aDpsZPYJEmLyNHZ29e5u/ZFeAF/Oh6zxv5ZpaDsaOhxvs8FsfwiqXFZ
2eHd8ItA2dlPt2BLqTulOAyxcWPaOT0J9ZP3K8o9oXB2KVY8vLXS/m8WrvlmYUTCSWD9l6cf9KK2
55Ig9LY0nLeWKVFC0Pk+JB51c5csc6Kt5AhHDQvLcxY5IZmev17jcTdrWy4g/xaC/+YWZWdTps6I
3wd2oKY08zChc29ZK1ctHNB3bxb12ubiwEve0hpOjHCH1OPuDAKmWNGnXwwPiFIyyF+NI44N3R+9
/VIE+BoIQ8nf9+wcjLQuryLygsYRSO9qLA7J0jOdjmMcEJ31MIQwz+AZDgg5BypVkR4/NHK+j4Y1
3hzsS2sswW7A2WfcUgmjPwVGNurf+ojjhoF593tXL+5NKHG31hfiEZfduwlJZMW+XgSRLFxaZQKK
YysgmMX0Edm14lKd5+McVQisXvgg1/UBi0ffmIQoN77InOeQo7BwZnonKOicIhgeeTOFWz8Ktavj
2aCNFgsOndnNlc5764NJIcHwmJ1o0k5X/uLM4w0f4QDOs89Ff3gZ16dWneyZnXc+tTHljEt5wD+v
o9MMZ+e9t8r8HHFoP/ctw0M5QtclNqCfzbGvaVPoy8Nr4Se2T7EP4eguwpIzeuU19ohUm6UH/rWf
sBx4mbPx+QxX6etCbWayI0xnj0AjDQgeSO7aoIW7XJJ1KJl3n/6dvTyWjDQGlsAEM9wkqeA7HXXr
5g/YEPgZNDq5lkPpDS1MRNjPuZ42gZggoNBfN2ypReF0Dm7u/joJxxAi0FQ++IbKU94ae2UNQGtI
L+8g+6fQuklIzOkizqadDxla7PNJ4okoSElkCYJ7Bpx7pYCFwXYEn728YNmjQbMCDOyGpT6uzHaM
T5jOsNmMw7HmcDRb/n7oo/qGvyBa2oJ+1FYsnkUq34tpHo4CmtZeeKwFQ4sXjQaOD3zk7dogDwu0
NwWt4Yl3toLawc87foW23ySZ5eXAZ0lhFzbYcrP5ZdMS+rRghq59MF/0nrmUhnHNHdXyUkiv3vTR
DFueqlA24fLt3+M3v70MyJnHtfBPJAXFuRey698MUpJbNwP0rndsrKWguAHIE11htgZSYTm8a7O8
mkoLj4UHTQc3+SFu26VTXsJpluy026y3j1OXdntDbiMJpGDxpLU4xF7HyqFMgzjGki5Njy6g5U9Q
jIp9MWjetqsMjDJjjZ5SdNVXyG5+R91CjX7KvnbuD77y1dl34k844F4gRtRHXF9Adm20FFV37aVd
XkwustMiu1Wy/TtJ3Bnm1GEq+L8X6ZjaKZUmTRYxZL6XzqBS2Nz//vj6e6wSUAnM+DGJCsI+poU7
XH11SwmzVF4xXZ222nCKs/f50PxwILenevxzcJR1MqpSW7k1uobp1Jz8w+GrkvRMhx0tjhHz5HJO
T/9ObGlfF6e84teqRlZTVh9sNQpXtNG7ztEpWvfYU/SB8kvvXK866tGANqUs1pg0hM1Zn1VrIWtX
4x7yVn+hijZcDXWbMiGBgZyYOFviLvvI9Ka4ZwmYpI6RxP9mXtgmhFDa3vGjOLUT7u1+ogGwN0/J
8kIShzJQb7C3Ra6SfbHos9A1y8O0mFFpGDQpFWn/6AJxwg/llmoVDsFR871KkM0jRpsrkxCFVlTn
mKah1/f/ksc0pzNPva/v/CnqPthcbCh5Gr+RfloluXp3J/SoSIuK+xTnzc20MLNRd0EI6VrloXYf
mkq/94m+sScMzI1nuGyhxuRqSi+5vv4kUlB0EPNgEHcX13TrRxSm08VywoBKeW5dlBqX7xqfrLCP
nekyioCY6W6Fz3yGjOW5EUIn68mLLQeeP5TEgxHCSm7Z6XF0dfvATcpDVq8X7oAEe8bm33BsxKfM
D5hBy7VpRupSDM2H5MA3JSNR0x4ZXGAIge2U/mpdeWG6t+tl2dw7x6cRxOx+dz73VWxUDOdD/Qbu
Gstyr/s7rr/o2i2FScbonrNKPvtOxIcMzeJtyGR8GsRAmXjiUL1t4HmnNmM6NRnGvkqjQshcVlGz
ZUunqH/qPByB0bJ7tWYnP+bCu1bhLC9pjr77z7umFSSpHB8sH4+J6pfL8MLLKU+rSMyt42UpMP3o
lzKnOYhz3PppXzzp3uiwzTdPQj/RgdLielXaJl6CMWjSkso9pmQHL2EMUGXC3+O7HfeEiH3ab42W
tkKFq0+Vh1oP+fYSuzhj8w4WM/tb7CUP4Xreg+51a/O6iIAfwNjLckrPipTjg1Dh1o3Mfv0KN81e
NNxxF3NLrGypFDNO0TzbIsqPQ65Vq6Lumh3YKAjqy/FE74HnGBZ+A0TGBQ4l5DkyuSgWnIUrJc+X
kS0Cu679y8xjI5jAaMwlvlcHK47Tz5chl38n4jEcuT2Qiai6238PNdtnwNNkIYE+tNU3Wd0sfEDU
n5gdOG2POxqLWQyY9k4weDsuia+s7sy3Rq26biI74Ti9CfADHy8EeVy6UCvcOKBMzTtbXu8RD6WY
TokTMxD9rNWs8GS+9q7LqbyninQCwcbwydoJxrvkTaaL7TnpLWUauufA9KuiNPIKPmciar5EumKd
EKYFaAazwPDeJA1T/xMHBhhDFcrKK95Ved4+lIJlDsFuk1AKFdAR0/Ofcf6tkYAZDy2emv6NWBVO
6ni8zIpu8jqVu4Sp7CnBlHDqrUqy9vtwJiiKo1TaMdpTx7mPOKV+lIQRGcrXzafMcnlqGqBSPU4C
q24nSFzh0nNKe9EK9kZ78egcv4TLi6pwN9vpwOx8SHqPWki6a2kGTQGYhBvLLt3j68VY/pTqM6G3
kSkTiP/4w+0dnMWd5ZOnzQCmgg6KIuCKCJlbTBdMVf2YNxElxZYMI7T+PPoWAyy5uxb0HzZ5Pmfr
BchRynerAaHJsZcjCoa3rfO6VBet2cuzXTEbdG8hKgFUWjZ+EjpS5lnzJmx0DXh9JS5tAtXPnI2g
tuNqO+mwOuohJxSrvSFKj1St4+ThygmFN7GdEIcmp/7V0vMIMx4GNl+6+mNsWG78aZj3bezpK2vS
+7UWm9uyruBEqUZg4uTEt/hG/LD4aJO029py1h7oiWdptPQ1c6uTDZ1XKUN2OtoYknAF8K93pfiR
aQYJOmMmCsCqRvNTTYronpW7ecHHtLRxzE1Gn/uyKXWoLmBjvM5LKzkAefvQ7AZSS2fVe9Lq02mk
kcokv/kEtPmkw8gDrYbXtFDA+jA/DE9lDnthziedkAo+REj+uAR3/9ai6Hdp2e2deMLvhs7cE6Kc
XGtW7wdhROQ8i5vvYSUeBvPRz5QGBR487pUT542ClH5dVNqhhw7+RB+AVDiTeOnI7g2Ymlgk2mkH
yV5c4plcM8+P+ZCnQNqIoFEHXarfICt3kWgOUd2IAAeQtSV5lO5LK3y6rGs6cSuDVsff5qitaOjU
OkqQYjqzXnayl+7WJmYZeHZJcfFsf4PvlGNH6FgvCLlvEUYImOJh3cuh5IluE0d87f5f31qa9nQF
+40VtMk0PadRcnn6hDj+h7gzWY4bybL2u/QeaY7RAbPuWsQ8MUIMDiK5gZEihcExz8DT94dQ1v+X
qrO7rVadizBRSonBAOB+/d5zvuNopFYb3WMy5Fg8W/UNKTLWuBzSKUnm5s5nyQPb40+vjs1i5+ja
Mx9FvrndO1NzFMTF0vIlg95lCDBU2U80u8SKmRJ9aUkzb3K60xRpOzfvpiOdvR+RmeS7gpi5Rapq
/zx2FhT3HrmJSOpoTzG55UMnksEfmk1Qp+59i8Z7oMbsaUFz2J7pbmYePrRgVcFZMAXzckZJXVVd
4YN9xj4a74agwS0x3A6p2o/OqHoUbTThbN1pkU9wZrRax140Vdx8G+cV+JcqCKH5D2JDEWnmZD8E
QtLjDuVPva0T+EJwvLq+7zchRl5MLsUrg4VsT057TrS8CjekEJDIiOF3abbWeBC9+tC0JMVcN6Mh
Na//1mJfdS2OQRZq9kWjLO1kVrj/AA2x6vaesZx8WBh1myMbq1J95ZlooxxF/ytNMKGWLpt7ObMN
46UsJQ925dTEAxKHUoRJc5IjT7Y2YDhSDLK2Qddru3oWB1ZFrFFEkKImCoZS+B5dWjiPCgbUmanI
i0KHm6B4A2BDNIg1x47d6AsTiL0dGsRzMOntN87Oi9sGXuUKRaWWCozUBf5PB1csNok7U1dwUBGZ
rAbQGSs72FXJIeuN7Irx2V5Hsg4P5bzitm4/Zw0PWEYwDnlDFN+N5L1XjCC0KD56Thzthqg/ukWH
eVaVRDGBcViONafHBCnF0nA9VgqJXMEPFcxaQIQ7u0nbtQBlt7zN4G4vBhhr/Jj9PB/9KvvCunqj
Z16zWj1Z2oa5ocMov+muRthfhM6GEGVK7X6Zmuxa8Sxp1qNtC9dDnNLRgvabYWXTKrcqQ3tM/ah+
HJlLT3m/6VMrYnQu441J2XZSOpLvQozB9haiWSfiWbi1ve1lh/WMrvhZkx69tVx7cIuoPty6p8LQ
SN0l53QZ6V8tkeUMxfoXDbHvyvQBalXzyIRFgmhQTdKcaQQsKl2chcSsp9dUJJwc7zxksciOuvsu
0TAOofgQWxJl37PuvsdwdMkcJ730qe1YEGltwm96gnJQ3rZpbx3sMgcQlzNyWxcK8JRGy+zu9pI7
pI3cfqXbPKxY+k9J0wj89VzDOtFRlfCVbjfdZkgR38RW2xzpSdEbjkX3oNUqOrdV/opFhG3t02gy
RKEWfyOmZDJDAxecMxonhMAbLcd34LqU7W1io2KppTihta2vhVbDy6w+QSYFdxm7011cIE/ngAIe
0G+uNuMucpygkPAI46GcFxgTN+MYULDMhkUxCdCsjPjGii5BowAm5p2Tf0/ZU6ccd5AbANdAPIcS
N0XOf7q90AT+81d0yTAS8SBZc5/3VhtHzNCXhpJopjmQ79GHPNlFPhzgI37eJjWwVD9hNFqb23y2
m4e0keEgG4qZn9EYvA+B8ezNvsL2Oh8lpjl6qPJVvm1Lv1pVI0dUVyYfhVO+KM1oDtbM7ohGtdRz
nsLdbN+/GBqLghUixunJNZ1/7psS7PbiVpKEXlBm9dToZw/xX5Aa6TqZm1V2gyHXLmhQCD/ciKGX
37242vkW3WIzb6xjD6VqaOCOUwORhy67cz725iYHXAI6bBZTSt4OyJCgvtQ9I8YAWE0z8pl7jfwG
kvhHyIBmTWodQiKnoA4ogIbQCD4nPvhzcutK6r558ppa15smEz3i31fkzpuwXiINJ7Om2GHaYhCV
OqT6SnJzRPE+ecmqLgf/XhjuyeO8vYkbEe9TCfzIq8XWVkjC8JGxYdJe8CzcUQxvGdm00VW6j9Og
669Y3BlhwycgDKXdVlbww6/jcO2g/1kFtVE+VNR164DBLoAHUp7hq9UU0syifv34tdVuER2hqGia
HymjgYJK1vSn/gGqEiIEnRgC3PyK7MWi2vwpHpiH+aLbY7x6ulkXiVfTOL2P7cZpMgtrOrXl6Hjl
pghySt9u3N/8tsAodiPJCphIWXxrghecRLsf5/GQFhUtKkfUuw7B1luCj4mczaRiQJBV61kCxQLi
A5DLwTBTwnecGDMEOAZg4nn5uE1p5+k6oaedLplSzy/duEJ7WRCujk+Js+Y9ZsvuZHrJHco9vFjo
N4G19mozFdhVzT6V7H4R+TuJ8zjlSbbltsG3MvtlMC7puxSN2HxkHiiwqnhWUPfhXVF+3P4Pl8nX
EV3pQghaiFUFdX1wWc55S3uTwdKh83KUQRB8ASLLy+hq59tDnUNrWozKNnfxpDNeHpJpmzVvtmaq
g2qMYFt2gwVIpdNARLj9hezCP1+4WbJ130BUDIA/SFGCNUk8OIiUJ2s4Ld7p5iZXSgqCouav2QBB
21mcGYvC/46x77VLy/JZGIjL6EhsbZSVOKEs59zOQJl+fmndB9+oCP2YV6AGicJ81gzR/su1jgfq
eFOFmOK5L6ZlkiPjpCnxpBX2M2/I3bH20I7lHzjefiUluhcjh7/vzWPV24ucf8UpeG0KNzu4TTJr
t2ZER8+6VcYR6GbYnIfbiwhNBCbmeAVeRsN7HoLCKnvv25quh0bhvNB1q99kMQa62TKp18kSSnGz
qhDVIV1gAt6N/mODrvE0emV8kJjSf31FV3MTFxZtDJAeT3YHWlrPUbfKOjM2GYa3pV8L8070ttxb
jn4wNNoFveN9OsRRbmiuZjtw3W8MlM3vvmaUS1UDxELc+HUbiZZZcy7detw3OnR+mZHsdft95dxj
YsPARAvIaZkKJBrIJNt0L7bXeGtnGpH99FazQdJNMoruBWsni1/DonDvcaQxfvYDb6NbyXng6p1a
f29V2NMir3TJ7GBWYbNmbCM094SeRNjUY5/MeA36bR05AfjZ7CEmrWphhMmHnFXXBJwwb2WFqy1/
o7hXF8xioIEysLmtBnnZcHsLMJ+t0mbOGcEqNGL66+1P+ff0821c2o4uBDQrr4FLdBNWOcS7LCkr
yTxv3RUu/T2Gv3d9qKcbW8eYEthTf9+Z+aON4KeIreJOmWW4dusIUUItjUuuTr37MSHpIsbRfsGH
dhEDCknVeeNbu+OJxO4B7RDV0rDvFA+MG5owhYdLgg74zlGAwwohEqg7FZHSsyke4Qf19tyqByIh
6eBQPjhJiEPLdoyVPW9VrthahHgxpGj584IgRm/EIjf6u8qZ6A9YA/M20Qk4KYm4AyTOKoOlIFMj
DXhiMQLfeUlozCxqF1c19sVZ4u7EMBz05GKjDjkEtXttHFoaYDg7Ul1Eu7tJVOthfJNt7R3cfqg3
jTKNnVbrW6tOx73qUx1/V2VvYpvmcGu7byXT4L6x6+cx5fDgM4PeFX6BApx0FdqkwV4aBQL/2bqE
BI3wVcU1SOH9Ap5P09nq2Z6mmbrVuEO4Ij20gzvC2Dbp0Ax4Qd7z/CCfYuYGf80kqca2qiNNpXaT
aAxAtbz4oifrraTgoYsjX22BPr3RPyLevGbXRHDSwwQ37oBDLPuYTDUvxxBVTxT3c1RjOUyrQVrP
tfedjl2DmLneVX0ukUQO8jjOL7cvTUXdN1h0iV18XHsPggacoVi/B5Og31cVSSESOV2s2WRl1oH3
4NFioYqzT21vX2QYeffKaLz7nJOe53NM8rzEJ/hPM+9Tt0CPbCK5iCYXdGzOAbvmlI/eiqSc211k
B3hkxlHJbYL0HyNQmuxIWiQcYYLXtJWZmWzbjqJfTCY8iNn0NmZcoSydst2g+yPPFKD6aHZ9o8z7
DhAX9ACag4UYh6NsPdJUK6JFZhlFlU4uXhO0lwan34VIiU2sC42AnFOcjQOSQlkGG4i58LVmuVxD
uEo6qfRw08sX0kLAOGfNWU7EzHjkQ2vF6SYfHwKKzNDxkPqHyeZ2lERUHC/pIdHzaqwrjt1kpSKA
W0y14pMYqhNGmJVTFOOLyONHIWzziLtmKQoEyEgckVZA1PM95hr6EG+y2Wyo1aTxegVj79YstiNo
5XXje9W976csS5jqoubK9HWJy9S7QgpaRyXmpfDbzV5f1GLcoH98DdDgYxHgha7tvCjPZWPaC3tZ
RZegtcRVM/AZmFYFb0sITNgIeLauz9hQp9NaoPRiD++NY0YDanlTbgcOJmESl4zzr4qGXtlL2IrZ
FWPNOSbbJpDui6Gp9aBYt8Hv3CX+FyMGpkD+hG1REH8orIUknv1oIOegDePCZRqgbckS9xArwLFV
Zn9Bx6JorOY+EyGZnDovHC5aHu8rm5HnTSrK53uFLB9sC9WfG901FoRRdKj/kEl5MMl3MiMEjzN3
cheSKp3nlX6wukByNMyMe4t5eNGbhMjI3mBcr+EIYoSysaVp7fyIFZF1Tlu3d11ix/siCIhO0UPY
/uriTDm+PiOtnwThRvuBQSga1Kl+clEJH2zUigvHs6snvcjepGDXMwuSOWf5+5IMMrBiI1u2qsOT
SvOFiVAfGXhdrQIPsYOF0Xw1eDQubbsv17h+9WXb1dkO3Bosf8RFdF4YF3qQ8QIhTo2bLc0a71U6
+7ysQiDJVIlkA4++eVUQbhOSz4/t0NgoTuMr0mqIV0VoMn912g3HNGaMdbrrPBKeUuozZBCGg/Yj
LM5GWeKiTVT8bTSzfRUY5qxBhoSMt9jiWp1BHy1jPUmhTVpimTRzfnmjwREwclw+Sb1ouRG+DTwM
94MDhhR+JHj2me+IgREtoVFiB8ijXVwzb6nlvB4qP1xK2q0jkwgkxs47UybMJin65nKXS/2IZSMj
eELRl3Ajgo9QaK+Gea24vfD+ghMFK43wIgS4G0ynkfnoLZEyYxTDQW9dz6ty6sY1LjwXInw6kSLC
kcdfZy1kfINhbZBiQ2jI+HYwAh9DO/IOvfc9Z1B8vr2EtXiFoIBJlAf5aPaRtq1AhKrRdqCQx7OK
jvNvGXFqNaCb0USg+yhSNrYky2dZgT5W3+jHn3NyG8713PslwFE/ux5xQviFSyhcCP5o+ndn/22y
3fzeEna7Z7NfAIh5M3xX37gG6gbTUcMp5vx20r0Y/F2YA3QyY/1iFvdDSgAXoSjVMw2iVZ7UL5DB
aKvjASbwqs3QohC4wOkgekIcAst6atvFEJhfwVi0lEBpjvWFF0CIivyR463au72Ymhh21dBxYEaq
NOMJyttQ3Il5YksisLwiS++HPrlMdpWfdH51f/utSPo/DGOWHxjBc5GpZnvTdpfAy46BRqnbpcH+
/48uuCUOhYcCKxnj76AigM/Ruj9Hdby9Fc9iBmkMHgJOE1yPa6AKRFK0QvUoufb6cPXMZcO56KOT
yc6HW/2qTPPTb4qfxG2f20IP7moiZZeIWMeXBBwIzkJqFq2/Q/KXrKCxUwWOqGS0cmDcEqTAuOFU
vaS1YizbiG1I8b+iaogv+iC2gVmZ10SY5hUTlEdiBREjST94YPnoBZLIeyQzc8YQMcPJ5k6pXU7V
3iiF2jZTOqyEIAGnj7AwcIN4D1i4+3vTHpfFr69S70FZeKjNFFe2qOYvVUEOCDam1e0vTJnnnvux
uLv9Yagz+UlF+R4npQ8SEPWsl4aoxpvcnZFhw0w2mlIwOYlxmVTzPhR61yF2YHD05y99F8qZR0fy
9puxP6ZbIypefeW7hzjHQiDDzDvAhCCsyFNiq+Mg2pYppeCIWqiXHJtdgR2tZ6q2cAiNAmAQmjt6
/Vbfq7OGRvXc1LIyOG1STWiygjYUC0GD9+9/7Av9BQY+aZiTWzJOCJPkTKgtudACAd3tX7j9XhA5
o1ioGZ+Xuka7YlMjsVQHmoFza0AJW+YgpdBlnm5f317ipLiYodXulCg+xhuQLjIq2rzVDnWadW0p
52hFwfa73fX9fDJu55fKdV8gVgTI5ppkh7KeqB6qDrvw/KPypz9ffp1SEr3Z/M8UZeP35HBgTEIK
R+gez7wNocz8Z4Yy5GQSIAgpv51lQotgE8x7p5mQdhs+eXZ7LQr1SfdBHjHqZedqMsSmca0FxtDp
1Ge9SyhQIk+2SPFCqvKhdDFHxympdpNI7P/lDetzhvvvtGqCOsFf255uM3A3/inj3XOU40SDpdaq
AaBgw0LGNx4xQRTPelnBZiHbrOuClfRAufeR7WzQZp9VMLLjxba1k3SG/pfP8L9wqHXDEozNjTm6
00ND9DuHepgAKPYdaUVaRz0cwtZb6O6+dPWLPWWX0Ym7V61j5w5teApB98QyyoI8us9t7QKOcr9N
49YyjfbVc9pjoVXjuuMcv0ESfqxTptDGqEF3Ijvg9r7/JYT7XwHYfyO0/1W66/wdfvxDHOyf3/H/
NLzV4KL894T2w1dVf42/Adrnv/AnoN34Q+jA58itR0lCYUTA6p+BrZrxB4JXyOyudGCxm6ZLluvf
E1u9PwxHd3WwfYbOtECAda/zX4mt3h+6g2HR1cGJegDgvH8F0P57XKttScuDy0BmK+oQbjHJ9yn+
gc+OQruxCWNFVZh9cVqN4JNCX65zIMZEJlhd9CvUl4v21wmxf/X9dHwHvHPJDe380xMG8EmPaYiC
boxPdNl7cZm659H4HNJjRwf2H67DX2Dc9d9ji3/9dLrkSfZ03ZDC+qfvJp2q1HQcaizzzSKZnoOd
Vlxiilkf/1LnfM3iJs7UGNBrHzdDfoB3tnHE1RTBVoIT+J/fjn2j3f/j+oKHTNgGMzTb0KWQXLrf
Pm0DxtqoxXTnAmd6qAROdU6amTcrbDcFqW1+9sOuaSH6bEw1lVK6yiEg+KL/VsECT6V/p6aPSDOQ
nsCH04lfkaN5iGJMLiq6L23njNFhUXnOJamcDzRjp8mr1mj7j+Xg3RN/0eEGUd2407vHuv0JtHFR
TiUucWOZZ1gSJPQTuvniy8S/KDkQ592HaRJbS4Qtgl9maUmENrZ+bgsQ4s1lNFEwmPZCR/wU+2Th
dt0q0IlE4cCeuHujRTwcQFPqtyR4IE0AWjaR9QaHDA80tSzAC36GkL+JQ2CFojNmy8UnvUjyat0O
6dIHvhwhW0dvy6n900HaUtgTAu9klY4tSOp2FevNKmTAgo6O+CTMtfxQYMKIWv2Ea1Dl2dJAVE5D
HkEGKSULO7y0MBtiMnmAoEY1RU90cVuEkJxgSBRfjPozch9aL3BEQxT3NuksnAQRHKHsokBeVgKf
Pyd85X0yTEftxslHX9jlM6qCxfz5Bfmlad4ilx1aIQrhW5GxsWsQMLV9smrnCJDIXLmjvrb5xF31
HE1QkAgwiWltuW+Fi2CNJ6/Jn/mZffWNQB40M8uGmZoRfFnMJcfnJMjphDYrjegpBkFLIi8XNrag
oqsXxdgQUwmahE+PbEq04KcIyWgyt0rRpxjkngdbvf80OjRkwFbhJrjJKnfRy4xiHXAp5rdgQZlC
tw3tihxPKJwCFUDataus7VY62usoyRce/DHmEGYdrF1L2xkInOYfd5ojj9HSKbgmUYycLiKuD01R
r30mcBfqtz46ed1VkYOCI0wSYaKYmnPYiyIgteUFv82CfE+iBD67qVmg/VlJTeNEiWOxv5ja2cjf
bK7eTPsffbWa6mdtwtASLToQM7FervXgS+eyO82yiR/qntuE61KHKcZELic9f42sPoaty4Sgo9i0
bn/WV+ly/v/m6xA19qIjgtlsr3V20XgiHf/KLeHDkGzJjp5VwTHkBS1gFpOWSFyIUJobBjoPCo0b
aQfrieZgFlXoiNUxH7ZTiWusYBKsbJQQKNxwOyJ9XgjvOv+EevwVcpVri485xIUN81/UNA1EssM1
sjVsIj6RYebE3vLMMuBd1EGysuGW1cApxoaAhJhHIf6quIlTBMU9jmx+yqj70vOtXX4OXFhBv4uq
lJBZnpL+Aj2D2X2wnHUoGRSTWYheT+jiZXFu1Jx8XTEoTU6l7T6zoq2dYnoqtOGHXpE9AxS2qYYn
M7dWqbLumsBCqsE/bRhbOwKOJpa6B2UHm4MdkBuhcd42V4Kw+4IHv5ojrEnh5PYsbMygxpcCI6iS
N+B/y6oAYmFyQCqfdWSeBSDZJP/MC4YKfKLNwSW5b96bhuFeWg86lyvH9R8GvKn+y2iapezTGUGx
jLBqR1ylkIYzeK84Jsl6rLY0xhfM1jAccdYI0iXvr3XUfRi4e1ECl2MJ6TgJpNxeHUE+GZ8QGgie
Fe5FSXBzCYms/CIhgFAh0hLeYvWOhHxZ5CUHZ/cjqxhUd855almGWPD8AjZRjTVlM4Qv0LXRh7IC
8o/PDyrPgTC9pSAHruItzbuTnrPaGSn36ezoYAHDvFtxD2sxkmG0zDpPtb1ggLFKyk+JYsIfnsvh
Ge3vImItNdKvkQdQyn3Mm7VwcNRElM/ruAjT1dCxguHtK4d9iFAv0YJ1DoWMwTI0AlbA+bjNYL0F
UGmM5IVVTB/LS9kGGw9jYT/M7LWQ2Ti1/8bNzE0dBZsqGX6gwuoxjeCRcxLQG7ijYVm8eI62aoNg
KbGkDOQkVvB2ozHdGZlNo431N/2CRLDtfe5gLorJB5PKa05zpjWu6F/mmxRVzoKWBdZHVJzBel6D
FNe4b5CDBc7e6JNdhrkDSsJqsHXYYSnCYPRtXDkiCxfOoSWfG2gTS3i+yL1g20TVfrCGndDM9YCu
imH7a2FDJCIwt4XFs7DUfGsH23+9Jv6rkvcfK96/fY9UVHx9Ru///lslfMvg+X918d/+qrT+7f+v
/3b7+xRl/6eVs0Ww0H9fOZ+ir6btOFl8ZTSCx/3nf/ybPv+NX6Wz4fzhmraNchYGiC2FyZ/0X3Xz
H/9miD88i6rZdXSbO8qxqVr/LJxt5w/Lcsg7YjogHINi+8+y2Tb/IGfYcoXQhec6ZB79K2WzyX+/
nRXnYlI3HZsRiG25Lge0fzqYsQQ1Bgj1bmUg5l2q5zis3x1680h+LDwIcLyhZAe4AESu3kefw5hi
FkLXkoxnUFN5bVeH1Np1CRpLK19EZsHQbgJjMdPLaGVJ58uVOfTOeFMVxRoZB35YdL+NfHbBG/tN
ihJUbYZK/pgyd5/nEqs9j2Z/Jht+07XlnTVIIBaSiRuPtXBXem+tk9K62tM34j9ab7hORnViHXoM
exffHzj42ioOyI5OYGyQQsXxoplT7MzXMeu3HFgIiUnMl7kjY6Bk1qwtyvt3mmLnqqq3oEMOo18v
kbyscjbnQEZIId0LUuoN5edSpRponk95QYa6CTD6ELW2m2mG4bXLvWtTtMBoxF5RtEjyye0STC4c
yoaF1SW9Y9oUsL18WsbOVJ8gWDJpB7iDwbMds1XfRXC84CtZTDeIIcd9xu4JBi1Jv5WGB++O5KDm
PmsUanQfgoGziaP+A2PjI73whe2pPXsNo/JlPEMRUc0tG7/d5IV5IphnjaPnfvQsuANF+g2wzEZl
CS3YpDnTXAXEiIWCUaul6MWFiE8UUiDD33D7vhphs6GjE0w4H9Ik2hedbi4LXG8AvVZY/xaNbz3K
5FVx1xRoZPIIgx5F2tTYLfl2/oIUDLiclstHb8ORMTa2l9xTw6/8pCK/pS/v7KR3N3nKgKSXn7mN
/j+Nnkx+CuLV8RGJ5ag9tPF335pOjhvvy85FlB0tI0LDo6p9hPS7DjXa2W39kYfWgOUrOysCUmsP
FoI3eSvfTQhQymna0AgPk71ZxcxhGM5N3yPbP9s154Kc6FHvIqtibbjwSgM4Q37DLAuyXwxJre9X
KU2n2Hyv7HRbJmz17XtRq7d4IL/V6NJDpWvoYqHBRWRSl4x2OS1toxzXe3y1e5qLGqAlMg6EGZyl
Lk452jnLAqkFMBi40TqtG0K2JRJfL8ZB09gPMTVObviPXdWtMrpsDlkb+Zxeq8qtNSAALMeHsTyF
fr9x2aPYIvRNZkzrZiKltQjwtny0g2DnRs88QR7RtPgSmk9e7T5ZyXgoyQqhTk+vodE+YSj71kfQ
cHdVigE0T529F2VrtJLnSCXHtnTBYVfv2Ob2uay/SfIj6vGHSJxPO8IRWtDfBLh6xib+kqKEhNfq
uY/UopseswHENpLpDWhxI6LXJazyp6FqaPn55p5JhXDHpxwnnCmRvtSNv6i5soLpHhGJBxQcl9rG
/kwIpaIeNSpkknVlv+REJzKP2MN235GFJnAsvhnFM5idZeXE6zRtnhEXhMsCGWBcDFtNPDuTdmy8
i8Kqok3fokr7CulTlqZ5lxvkVcVUw5ja+3j28FxpaVEJYy7Fgvsh2um1we8NL+krdDj19l1OTncI
ljPq7mzfeWI8Tu5AedAtUh67zNNXFexfTnifEbBOWNc7gLg/MsdmHIJLK7fErGsNHj2zeo+ShvNf
CTMlL36UDMEklB0NCCJSEUYCzW5MGLB1rf06tfUWDD9QaxGuO9PuQBrg8UrDRyyLMCySIx49dI1u
8ND4EIHKT9NXe0PVd8Ki5BAHu9K/10rde2V9lcCNoS53V6urmL/nG2tgtIj3E0UjcpHiQcXF09gm
15G4TDNOth0ZIHkVXpU5zBUqMZyctRtvV5nAzLt3S8uB7umrsDQ5fEfAGuTK7CC8ifFZ+uHJzJOV
Q3XimjHglWpJEIVYRc+NWWWYKyJthePhM3N5DNRUitUYgUAQZRduNN9HGvc+g5UbLz+05UcWfELR
XQb5Pqx5EMbHrH9skGX5xNxoGoPbfCKKlbYBYdzCTiEpEFdnhPd96VVEnZAjG2M9m5gx6ygUFgk2
S8MeD0n1Ilx7mcVvqOwxadA5IEl0BAQ5B3ul6NcwCC8q6vR+qiHn21v4U6dmEK9GjBnCKuwXXH+n
ssEEU1fkvBgPVTe12zia9eweEsPxJzqqc52zMUwiI+OCmSgjg3FlcSvLENW0H5JsPGyUy7FyrNs7
I8XmFyKhFChSR2PXs7J50NkDsm1B35ejvgU4uNR7/CVU8yYnoiCNzgFKZzW5G5OIooUcqlfTzX/i
ofsKZPoS99mXT/3eK8QpDW1pMUKt0sLkTa8KYNR8jubVZ+yIokCtLSSS+ISZwofNex6UH57h6isZ
dDsrwnQL9/FQuNF+6sOBJtSrOUxLI8+OoglXTaxt+5Q37IVPPVyEwZjTlc0r4WnYROqfLadXV5Dn
B4E7CpiRhCkoSh/hJErqn0KL7yJGrnkZ/mjrEbEfCKtw/Ej716JxMIbgRgZqYdXDsvfDdTnQeK/L
+FEhG8j17LmPV0ZpLTsmjSxDhzwGPjQunQgZt6i1dzAPXlPD7Yd5DHUdV/tDgNSeZDxAvBD2AvRW
uaudujzg+/Q4k/qlJEF7lRfEFRO2vgyqnRyghlhd+J6KZF2U47XEPAtMaRM5xrts9JNhdd8ngyEM
+vCF0vJnLdGP4AmOo22dLLjntR6tmjzbsJiiBTVNuUyh8zi6z4nPPmoIT2wYJSsS7oNV3QAXBpWw
c6zhEJjIbgvHgmvqJVukwCDmwp1LGxBzKpTp5IKje9cZyHYkUewqhUMH76mrcg/w/8yCcb+7DbAA
9x5e0vQVaO4BEbOK9wPRD4iF75KyOjppxf2L+QEA5QD0iHgmJZLHeSGX/YPRWunCt+G6xLTR4vDL
Dep9hmtH9ojQ+ivpYM8RDg3hd2e9ROdfchvHGJwXUw6/TDOYlXmn2EhftbZ4Kn3z0VTtW+gpaxll
U4SXOGdzj54cjTKAW5q7nnqWOgLd4mxL1yMGZ0+9JWmzEecwUxA9/LpfjltsId8ureZLL4k7t+6y
8V1C/BlhodVjIhfKH7epmC5Iqy9WUZ2M0N95GsYTP4ufEflvQtf+lhTTngNm4j2Vo0KLBRiKqXql
l5sWyrqRa1uPmykt1arhw5jUY+kY5zaNn+CrLCbbOKInvi/YSGrShOlI32WpOkSHMXjQgBmX0c5y
vGtpGSctQbYfjMEh76FH5WQ+N69WklG/gBV3KKVklV6wJb/WAcw/N/wMCWPZe3FBtC9sOstldtYz
2ePUH035R2Egvy5jWJHo9RHyb+y0Bu5dbxNTrnO7eOPRkASIS9P+QI2QoJcgWR4Gi2ZNj/rcn/Hh
WK68FPYpb4tdNEEQ22oHNxqevKJ8chpnuNLbOoSKrpuZASbvrHht1sUq06ldkRa1WJHpz7bEVXXR
JkujYCGLcidESV4HyO9C0oJzzikXfG/AzkMgsJUTHJ5MBPgiTUwttel/n+NxLJ1eKTk22EyDxwQV
EKHKJ+Hn1zZhqETg9RZjB/HhA4i0bt1m0bLBLKNR4taGU6yJC1xURh2tCU5blUP8w8/8DxXY+M5G
mqS1NmdGTUeUhMvY7T7JAHXDFvyaLB8QyAfr2hQRPcBsWev6NrON/dx7MYvIW7Ua/SgDbbpujAjp
2HyXhfK/6btQuk95q2mrtJF0SNsvgKfLrl6Ww3hH+5LHnthSwzv2fnA/2i3MY7Yk82fJduPTBsx7
j7wbZEFFKfc2aw6SVeOHPWLa1F1o0LmBZKUE6xQS9zbQpgjVsXmRbXYdmxgEjX2NqHmNKnyUbnxC
KYh6LN5M8kc3k1X9J61lVtBrxODU2l4ZNLHY0Gh9WREPUeAfLOEOL81EZYoCr6BHD3uxAXeLYsVP
Vm7jbEqze/FN5FwcszRM3eaBim4dddFRs0kyLQuKUt1mEyh3TZqhauqagwY9ciGm5t2KLYry8ZBF
9RaM/yql8SyHfln47sYIta2PXL0ZvI3hvegNRhLvxzCh4hnWUAzZj9zmWUVzxxwsQPgQWcAlcURq
JLIsQgWfPA2eQjHtJmgFo38VdFi5DaeESPkp33B6O8F+fWnD/CEDUKm76lXdBwg65mHFfcF8dBHr
MXm9k7uQMxqOj/BRVvIIhBXZncG9TJBH0x7KKqNA8X2kSPrHlNm7sNHldhhwJY/PxgStJG7ateE5
VyZGlPkhfDB5NszypyU05gs7BEQLG295vYvkFBFj9pQExr7xwr2lHpoZT0OJ94gqCT1mve1pPTWm
urh0Z7u02CZxtU5o5XO71qLZhB497amwT8oJ7pN0ghFh3BE0vBdzt5jFWq7Zy1BpLLAjbCepn63q
uY7ocX6NNg/AQuU/+y4+mP/J3XksScqlW/aJ+A0tJj1wwLWHe2gxwUIlWh3Ugae/i6orqsrabtsd
9KB7kpa/iEwXcPjE3mu3+Sniglv0BEMkEy/z3MKEZdOkcxLq0IHwGYWq9Qp8lilx5w8l0sgyQRHs
fK5Vx4gsa7YnMtUqfxqf4K059lfhqEdHi/Gjx4/zqPv40TGJzftGozgoxq0zWgGi1lkh7i5JHmtL
3UwajrB8vouN/iFyxSNcffYPKV1qDovphI7RXygtrP6FJnpTNAJmxQ/rxt1KIm2ldZ/IBADVSK5O
oY1BREAUhUERtC0FmJZyHEMup/0kA2vHf81/UowY+yxfhV0EuT2C4jY2PeDfWCUzXl8OjaWSvUXc
JfSfZjNVPw7B54U3ncrWvkrD+Cgb7zrJ8uj01VNpNeSY6DNbo/Zd65AAJJUPDec0gjph8YTk1YbX
u4Hgz/WWwwJIBV/iMkLhV4MRbL5rGTc9jzC4WcZVdfuruqY4OMtPU8xnu3WemBOxA1DTD3Q6B5CZ
l8FTw06XD4MESliO/VfsArq1ShgpfYIeD8D7kfcSqLGN/6LCC2E0rBiMZ0Wjsu3N70xfAqTWh8IU
T2iHsekuKhU/yIu5fR0b9d1Os6DtzUADc+dl4PQUY592KQ0sk2PcYyDg9nVhPtqaPOD9K72FEXx/
zQYDcBdFLV6hfuzfSqYdFmBxVP78pQZ5S8J474xqr5ORirgthRraPrQlkIYEYWPCIZTK/r7G2LSR
dX+KPIA+E1GbPbbtiFg4Zv0b7Hg3h4Jgo1AMIkvK36ZEf0JjRcmjwJU0MxqqRLlYlca2KkmPzAew
VXbRszeau0ZO+zhRUf0wRE7gvElS/2wQf2hc0Xq1rnobXVxF6ap8I8KaOEq2mEN+NcZtCe26y6qG
LqEF9FMcVa/QKNFOXZ196ZPzCP0T9FIeQiHZLxqNf0rGkDlYGCbSOLQwqqskeEXU0otx5yzDfkwT
hcLmN9dykJVkr+RljrfNgBj1Y6PMYV8P36zBFh3x482H1sGCS60XI+t2NjPmLmELXreg6ecf1ItB
U7u7Gkhc/0lgpj/ZyoMnUGIU9ku2uFzHTMPQ5/iDaaIDNrQvmC+HFO+Qz7MfNQ+6p4TZnbS+O7xK
gaQ/Y0o/PEFRoxXVD4PBCaGa2iVXlU+NnolipBf7StzraG4tI0x6k5SolGy1l0bMcJM4jMy3vmMh
UdLnpGnEioZhOgG40znzcErRAtjgFt3irYk+GvW1zkfQ8Wn1KHMdu0Ed1AShIUAE04t8Z0MqJVhO
iqctaaUuzIegjlmWpCWZO+bwLEY4hNbYPcQWDWBrDWFvtRegw2era+9H2Yl9pttHLVVSeKjSV7X6
QD7nG0L5q4ALR4VDM64858nkbdOmOxdR9EcesFKclSHihFN15nf58kAYz7erDr9uA82tzUy8EFke
RCnn1koxUpyMyY+zUu7naLMky59cxAz6DHJHbpzLoBlvpYvpoYU3567OHtpppqsLu82cjYZw2tuQ
2utq45P5bajx9iRXJNWs85zN8VeBmwFaukG+ee6uGv91IX7tB+TyY0K4kftkZsVdmTsbN1N/MnxH
XEeadi5msK0Z3vRBHU/SAg+OIIjxZNtjBCtCUSfHtKVX6tf0UGu+CvHKV3xRmD4ULM2BAsHUIgSb
P7eewjYzdmmibwGRsvyh6q9yf7Dn0LIucYwBSaluy3IBGEsZ0QZzsjpdv3PO/ywR17RidenBvKPD
bNEGZiab+0emNQiKOTdQ44ZIgO5KWPpt8yCdhRFkzJyPR2GOXg3NFvAEdidjU53LjBDn8op97KgX
5q9eQfGX1L52juaZeOhLxExZR6FsdAx7iQ1o0DZDc3GXbQ14vwUuMk/oXt/cPNoteJ83in5w+Cvz
pAwnhygF03ns+8PUEd7uOhQuXYipZp/fkaZak8pgX1r6sD5vbk5GnBGE6KXMDmT+7FVqxVbxG/Je
IbiOw/M4GZsxJXAj8yhXQgiIcxfOMMg9BywjmKQ9NZhfTxhOhiascrg9cFiXKOihS3kQ7Bqsy1Oa
gavofI0xmkJwWocCYMlafwACIG3DJ6I1nPDmynjYLcR2xxZYoTno1kqEwZXRPGqQCUczbCfo7So+
+SoU00vLRIInGigLmyaLNBLZ+pHKgjd5LvDu2P3eihRQjravIWPoVMx75bSb1ZtU7wf+2jJ6I07e
lwxzKdsDjA98d9K3vK+I9XpGDnk8udc1uty9FWsWVtpRYnz1aXkobBjxS/o3xj2lrv6cIHjuqvZC
db402Gih5aiEGGXezO+JADZkUBH8XdhEq7K9cz0ZakN01Yw/XUX4VApLw90DBAtpMYIK+HScPKOB
evTKTUNEkzmIh8notrZjb5nIH8vE2xf5W0sOiEN0cN0T1OUTPZHVX+Zyp/TP7ZBfGHXt0+KWdsgy
FwJZ7eWpZyHa84ya2ApC4bVMTuYcbkmKGqN4r0jO0eUHLh17p8X5ifrHCauCRbIwyWhmprNg6BHW
g+MYt0nJ76LcOEdTFERCkSFOcM+3VUPHqOjcabph+3XbvWt2eme2wCDkwHHUzPm36fDIjxv2sWx2
LlEVP9WMrltGXYRpbwhXwAnVRWE8xM2xmxlQKCyAGhPrQRK9zNHwOSZTYJczieKCtShoC67RtdmL
yu/JTul9bIrvQidsPJ73Y4mYl4g4+0yb3pt4Vky7Rw4pd4K1x8LWiICbIGtU9L/LQ1VHEzBKM5Tf
K2bNI5R9yT7qbCFOpNxi1tjGPb6ZpdtKNIKwRXCXYspaLYAhqOkAborRv5I7iTny6JV7xWPSU260
lEmB6/P8LCe8RdrF7h/cjxQ3VuIeiNKmPpXbOsXu44iMmQILLiXeLYAMdSZLWXEPvWznaSCkvVdN
zH7eaMjx+wA/t49xc0u4AnkdxCRxrhCcRW4DIZa4HNlPkU4c56CXCa5fkfXrJNFJyIwwUIVARbik
adefs5EQRbyTL8TnPEA8oMkQ2tMCfbdjdniERRifKNmncESiu9HArRLNNe80rWOYJ8grtDyiXbiy
rV3BYv5kiOIFOh3CXWYkm4hwyK0YUS9TXyVsvpHtR602wKcE6NvbOuOAuEFQlmnL3s1uVlX51iLr
rxopEtQCciAyi9Gfwqgrqmx4tvn8VD8PllOFo0xnkgb1J5ADX8CG42DuMMy6kCLwLPLVp+0ELGot
nXMOrDIuj64SsyNbZenIkSV2hbPCbT0Dk32KMoBLkfGIy+JglY712xjpJfMK8e5MxQvQm2+XbOmx
0+6yBgCkpSChGub6yRiW7CYavm1N5yPxrJYwYVJWFbc/e9lQ3kVjRLJvxvlW6D2T257KQonu8bZy
LOolIaiJ+lES+xSM0+j6LqN8hO0dighx8VY/fNovqExtYswNQBXB8jCLTN0DKCJqMh2/iB44UElP
QQwfd4MqCk9j/BuzAN1Zhvce9egZCiiUTqK/Dh2h2isMVmAb3PRwoPAWlkTxUeoZgibXBRLZ9gP8
g256MgGB+PnBgxe7TTOWL4m+d4ZiDziVNE3Ua6IcMKCM8nXW0qO2EB+GV0w7d/Exv+TtSMRHrnTh
Mn6bugetv4MctvQ/kVudOjXTAVNgGO5BiEc99XqePKe2agVOxYxUqlT0ms2zWp+M6yDUZDvN4MV7
8Zh4jVhhbjGwVC2US54esyjejY73oxoNhVhTklWagyRQ7fGhNCuLMSV6HHtpPhIH0qve8rAFgfO0
KJmDb2x9YtsTkBwHTRp2XCRUactlmD0pPbWX0cKpr2E72nAyhArzvR9Im8K27hPZR1nb11qop0oW
TNoi6MTTiBi+1SSOAR+HCEIuleEgjDUZM00aou5HW3gotFhhw0zga8RbhVN5y9QR7rwR/UYjL1Dr
6u5sWJeSdrYDMOB3QyRwy/EpsffkFLtfuNYCYH0ncg/ywJkh2rGV8qAVkw8IA4vnB4PLbQWe3RUz
poWaZUcU/45Z2V/qQdO37viOy0H+SZZzCg5Vn+vyBAFhBD3BQZLNaYj3FkniJKatXcRwM+bx0FRo
qMhEN5iWUXXTxcyeYIw1IXWtfladlyeUIei4jsOFsllRRblv+uxUEWUZEu/TbgaTUoWjl07wMy7V
yZ/0nnLHbNqjmntnIJLN3uaDhFtPau1kfisLDXK5eFvoD+oM3gAszsTbA4isGnhZ2txlikJxO4v0
wFz8CwPLhwA0SkwP9iaDfIEW/cuwzkxHeQZjhDYyS6VPtkxYegytDJbE1PEIN+cSFr+HoWGeyhdh
CEl8sSp3HoKxxJruNdfQLrrcWh9WOnDnjy4msHxZtmSep9XAJMpWeYdu9LSgSzjbMTm+JmeFM4Mi
E2X36BhNyaOTB8KsEtE7ND2GREnCNhtrmZGuW+pg9DgizZILfpTJXTp6xm3WlASPeg4xkN9uzNoh
iiKe8nBirhQQtQzJmSiAYppM4BjmVpAWhWnUIZzNoBepJ4Wm3GKQFaNI6hiObdScp+cA6s03lhps
s237OhxLnmKPDu/D0EflD4IRtsKv0HSSl9FDX6q33UEtNdV38OnhNtM2XlEDN4i+ye4r91iJtrZX
SQCQ7sYe2ruRwDMl1ZpDL21gJ0QHsIsjwE31MoYsKX5aJoQbQwAbbwXBHylAM89obCb7rxVxEXy0
VyilGauRZ1wvPzmBG74u1M82w74FRB1oj/mbewxqhtkIG3N4xzQdMm9Tz+YTGSkWcZcQZOiyD25k
HhITHX+8LGY4KUiVhs7GsIm3yOLwBlvbWFujUJz7eF6c+z4a/xBxIIIeR91Gb3UaDq05TVmlXxqc
eYaD9KDz+tAhc2vXTSRCLeM8X6OW23VW8wdy6DP0BWXY52+qpi+XYWh1YtYbcFozClI0t2i1DKxW
tvHUxl5DCJK175eFbPt+1YCurBR7GqGZ0Z8BYlwDLQZ5btZf7NUCNhrjn8bunkm6sbejqqRkS+na
dpZWoHJdPOTkS4KlRPGrlcAaVYk5zklrdGMLscdkmSrwp4vGmQBwMccr1Lw7qSkLGbsyC9LmiYXK
Y9ReGpoHL9VogNk+hh2pXZT3rbXDHhHQ2DUoxNzngVqVCQIa1CZx+EAoM0gMtYI1z44nw8ByRXfu
Zo39ZYTuV5oW6oZR/rrSuSZucwYlxSKL7KUQwF6ENBQTGlYc9CuuZC+VuvVpKq9D2uuHnBjFMJYs
f4xMt1gMaeDY0hlxxMeIjORUK+WnTA9uv9gBIzD2meN9FI/HRq3Kw6LGDQxeRo/u5I2boTq3K+yO
Dg6OxHyYi16lzE6pp2d3CwMF7fQMpWFUbRjGjfK51EZ1l2mfdi2Mc55bOJmdE2o+N7RNOEVFzwap
0PyJt3Ko0xJNik1bZPbDOuvE5R3Ju4HB0BWS3NUuoKK0DjoNKx4aYkMGdJJ964TQm81QS6l/q4GH
jpc85YlLvV2tkUauSf+NriQcQd0BY1HII21xuhuJ8eCx37poVXTAbrbJPKhfvQHotjMWf5ox3gog
iGE+sR8riXk9y4wRl5txuKTIYk95hiRG7UeGuPJVbTyOiew8oRmDQGDQ0QA5dhiUqdmy6n0JWMT1
XVgp9Mc+7g+4g8C+rE5Is/G2Ux+X+1l/HKVMbnlOdcL5KI59dcIkQ2tRLn67TjgkgTIztvjHwrDP
udtypTf9iyY/EgFdXJ1evUTND24nJnyfw11ZWAfNSybCPeaS1nmACAWhUIkVcjFZ9mLXPFuj1+94
35y0A3gLd4DywY4xCwqLL6DXRHlKvIn8YXVZfGuUaKIUUAJDX4QJBvyN0pG0MLdg2pHv2kHRkZi+
Cj00RFqOS1vOEvaZ9MZLtnAXFSPSoSrSn5SKAUg5FctRi/t3gf3cj0dqlxJdB3Py5mCONbPEgnjJ
wnaCWdohyhnvXsNxt1ZgTkj4Sx9oMjU/WnRfQnfd56kd7jjoc55uCxaCCfCyQF8yNgTGkGX44gzz
uxbVn4bmvNZpal5Bil+HVa3pQl3v0+mNxIRoK6GJ0lDzWWc28yg5RnjkYofWvYEuQqDBayOtWyWY
b+C/DFoL4JreVdmWZCfcjRaHLKwndzLArDVsjWxsAskDwJMkIDkiXwf5LpBD3bILPx6gIw8xvxSM
dPvMaVgvt36HcN1vaZoCGC7iCK31bWRkf7DwN/tx9C0riEFFh/xveC0S7Q+RbBpICN+qiwY+Tvmw
zORt1SlDJTmP9As88tmoI4FFtjo46qko8FvzcAeSQevjvDHkRig0gsaNjLq+TBrFjOVSJ4iEdM16
Cdql2A70M4zbNJL8cmQAKa+6QSXm5wxVTgkIrGBmK40GibApiv3klKuPNha8O9vs5kvSnvAAZoEb
632oyFq/T2Z+4Vig58s/vaprT63q6s+2kd15WsQpTOwkQic9uk6k324EVMPP3GamXJHWAim7NpEG
59AyEgklvIIQalgGOUQz8V6VQxhgBJknKGIWR17hJOeYEvjvv/uvf0eDJE/QzCM+sLPDSpsvsgPr
32oqhyLtWO60wBU1nhWYDXGaJ1z4sT5tR2OaQ0x75D+ixFE69FUqqA67A9unklawZ2NfSmmGg6lB
Xbbmz0qsAvcUszwKGZAlSH3VLHtQWUR3VfWmEJhEISwhGLeWPHR26ucxkaWowxryVjqDUvbZk7h0
FuprknTMcZgOOuYFa9HBmpAPuInGrgBjoD0v2dwyuXY+1h6fKBskkHYcGbu4i3lhCxCqeLyULnG/
chjnC1lbQNyM5di0Ujvi97iYSS+PqtaevcS9F4b07oaJyBILOHNgQmQ9arYMPQwL9w3goy6t2Huq
bLXxT7q7XpdcSNEiz4ZOzgOrJsXVANYZymXsVai2lBZsxHZiJREIEl1xNScICyolaDTX3sVX3COM
sRYEcabpks9djodF9IGt14g1GL1ugNSkm7jDJmIDxNy1bsmyY/UCL/MwHjNTHO1C0wMXUjyB4/i+
jIWpupJGbqjoZLvRDvRbJScNy7AI5EhBaLRu8ZHja90ns7D3+rx3xQSiMTJPssw89izOGUvzXtZR
tiuUg2G11OKd+qkPP7pXKMxt1Yk5TEupnUT3+VKT4TfWyaYBprmrksliLd68KKoKA6ZEkgu7Xtvl
FBGbcWzb+4jZBOXmSwRv4SAS8SINhx8ZGxZOnWwZvQwfbkc1ECd3ldrt1bZzXspCrS6Dyl3sDQyn
qzh9qOR9W8XW1s1i5awrHurOGjXnbD2YnsWhMHyWMzxxMHq3kokaw+wi38azRoVJVo6lK1u7RDk5
FPa9pQFM6gpkCMpIPt8SNW/LlP7aRLfXGn0xkQjWPjPoK4XxbeA23LRT+qrhaoF08qV09svEzK+F
2XaZc+XbU4zb4jX5noBRtO619WhS76juFFr9gLub0BOfqYzvtZPGOlP50/b9kS2Wu4lyaL7U/+AP
uMh7naXRalfWZ9xdtm2ECkeurxBgUgxHNp2t75jlNukTnq7x3qtluvUWpK9JHH/GZrs1PUMLTEFu
RZpDAqNeefKKBt4TXqYMOfJmqDkwO4VKuOkRFCNESZdp9Oe3piR9YA0K7IwDVXeGoz0wJWQyk+F9
V6EIMtNGwdTWfRK/EEQwdoKyQoBYocrcAPptw1qs6x26lSoCu2TxNQjTWUI+RgJaTLkdFfWAkx+K
r+HcZ4l8QKU9+ZBHcZZtollcJZpcY/1iiKFz8JeQAMmai2dvW0V+pnMFFepVMOfusuE2mwkz3aVO
UMSVb/TI350heQzJ6TXuyARvlvonyUj4G0daj6S6aumgXu1HKd0gs1EVZFjyArsiRlaQnWwDIFWS
eZuAG/V1bCKMLifyKqgIdVjRia2B6G5JdoxcZRuZ9NGjPmrY+QZ3m9j2ixulAzT4MiCMjgnLuJhr
xjHo3y46Cx3bE09uGIyT++j18zHvIEYpWv1ZAWxwCo/BVamqh4m130j7Y1e5eY5jeTNjj72WBnPL
zg9VLt75mhokiEidmsQO59RyuX2mfVtUj5WBW8VJPeKXSxNtjQDsQFwm4O4ERYVct2zVSDxeuk7J
GFYBCaz8pE1I3PAwcybJXoCVD7zEAbfek8wyYYlp9KbxC4tjOFHqozUg0G1Xtx4mLVRgQGuKAdzx
QPMdGOmtSq2Jiaj20nEF6gMGkc5MeVrV2LxUdMRDXvyKvMXz1VnLziVQgPm7PIrsS51JVYiT/GPk
9bOcyELUCbXvKeBq0FjWypPrBa7TMd8ei4PrQp90dZ0Q3jb/8maxYptq5n5uc4F2sWrUdRLgCe5N
jknK5r9oJyTQJS8o6u0rhFKoUiz7N3pFE4S4ZwrAqTo7IOYPnnk3I019cAwsiPRIZ97ctNEGkYTO
SicF9PsC0lRuKYZ9zc3yLWMXLoQ5au+QRiGoy85jpjq3aWGtA07QCmtoNyhxsUE1jTxUIDSQVbcW
nhsQLEtuP3JTkO+keFj6HC7BCm2eAuCNwUqaK94OwDyBKMLdmYOB2JM3c+0UBNjzay6zhnwyiK+p
XSbboWf820/YYVO1PRimPt+gqJqiyM+CjTCxGdqPxaipcwFOLgNG2Pytr5xrKgyO9va5r3EIkZ5i
vzfKir7o9tEMCXp8twWeMMojzlLFin1mwa3TMI/OiXX5FNGnxqte8DJ1buDS/yveH3i0jFlDxxtv
mbtQ3h7zNcEHTPfE92E4fyLx4BrE5ta/MmbcUpIhEP3WbPUSPgzXqw/SA0HRdccuJvmvNE92B89/
zI+lNoQuQro26Q73wKZBpDnbjjdO4GuY1ChFt8gLbJTZxfzU16av2pfSMUIPhf+k61cT3Uf6rpst
yJD6jMoojGL9w9GJFFtV3jlNktk8dzGajky5cy31Zkv9JbZZO/RQscrK+tbAU6FS/VIMAeRxfLNR
ESxM47Mx+amy4ehGt7GvAS2xiZLqYUHMW+b1o+0xX7XE7yj2Ja7h4lutzymbEM98EeNpbBxWFcZL
49gtAZzsi6r4puXG1iNSlMYwqlCftAWB6cieUSTj5uvc13qI9/kQbdFAQJjLz+qcB3MO2qHFIYfM
xgiSAV/jOOBffXMQwnSEnzDPDoShbD33d0rbG6hLmi5ceKq2N0DTMgc44rm5gCDfOMqunOrLaqIw
2WWkEpdZzHNC97A2oDqylRBdwl1HOSqz+6p7q5yvRe1DfUCTLBj4LynRswkjQ80mylcwAO5V5Gxu
fGAaeSOJ4Gia4zZ5JJnQz1trXVpbTAxH/HB9uh9m2OoadkY1sz96F/w0N+1xKpU7kh5jJFsUEYNS
ruIvkiFRW3WLy7JUu48gNKPbUJBO2O6PURDbVpgBDd+W4oHIK79nlblE28Uwrr2ufdktRwao4B0l
S2Ab46kRpP5k5WeE8Fvp3yxKKJLQXD252GZ9kY2GdWXdmZTbAt1FyT0Nx9Ya+Efb/CDSHN1YNwKc
J8CAdXIwqNVbrBSfUzWvUYz+tJYltMp6V3xBcj26c3HOOm9fatxYI5rX1L4fqVBjMe/1LpF4qhEg
peZ+Iu+ARSknDrvAE/KhgWJ9mTaIhrB9IAkgDIpHROzd9y0co2JBhQ17wxfWdCB/Lqzd+CgR7fdz
fWVKC8Ic1F0537oo+SAL+9l1oDmziNpMpAlJIS4JcdsdKYZMetlEICMRbKd1GQMobf3GVF4Vr/uj
lQhGjT3SSaafiCVXdYto915rArjnR1OyyIcstC0F3So7jpyouI4zZsA76SFgrQVZt2MV9FCPa6wJ
Sv1c2kfmt6feJWVqiA8VDOIWKT4PG1i4VMDl6LwYFXWuh19ZWNa5F+ZbPn9nVRS0RXGwdNaL0K4i
7YlMoJNqIsydlfdclgwFncsaK08P+mZYSYLJM9F2KgQF5I5+WdRBOsMcVZRThdLadoutNkespSvy
t6AgAoAjPWyE38b/7cKwbOrPXrI16Jt5fZKTPNelb//g4/vfkRf+maSyuuMASwBAsC3XAGHxr5yH
usj0uamgFrOVkvsieyZtmATQCLEWIPc8T997ky+f0a8XubjWBoCtTu4LjytehXf6t5fz72yQf389
WB7/0Un5L//4v/6Pzsv/ZzyVmBr/W0/ld9L/Vl3/m1b/7Kzk5/7urPT+wv+oYYe0VNvRDGRX/+Gs
9P6CUAJWxDR1yCCqbvC9/geSxPlLR85sqqZnu7qtOfp/eitN5y+abpe8DU1XWXmZzv/EW+nh62TO
NkMKXh2gjqrZ2I1IDPFc/h4sXKvz8h+ZJOrk2SophpRz3MODTSbx4JCOp6e+V1f3I9G1mynqQSg2
RofCPQ5Kq0Sha2FK781Whp2sWZPjaV7IUilh+HiMyifklmrjeAcDQmkODTiFE8CxNOPVIYB4ly+j
r/fxV1pUewbAoVvGzOkQKsSGyeFnW1fwQLgAqKUzAOojag8F3+qeqCJyWFP7WJXlq7ToibIRg79Y
5DFvHCxpFsD+tloRV5OzRy9SFV23ZTS9Tnx0guJdFg8Fth+lN90t4QXuA/yuP8z+t5q2MAEbu5tZ
YSWRRLAy3VMWnInmdBhG5ast1CfL6dMHLFmHJmMzajss0XOr4k6vu8DIpx3Vp3mdW5iWSW7XTCXk
zTsqChkM9MnMVTSmioaRpbtaAcDiDajrIqgh5GBEPFKUvaXw2K+kvMwML4oYmPj/hXvz/zNXNPfb
f3MHD/K3/KoHEf/z7csP/f32tf+yYMhwi+iW43JLrlytvxujrb8cAz8yTCEPQt56K/7n7Wupf2Gj
hvDjcQnosH744/6LKIRnmj/LczyTbYv7P7JG49D+1/uXe5a7dvVYO6qrqSsW7B/u37mxktgY4I/o
HQIUmdt4pHvh9yWVs2xbcqHyep8hc2NtDM5Uq2k8PVZ2U7nPWAKGZZNiWUhGjFML0I/IrLa54X0r
kSBRGvPCmC801ZFI2YZBdsRXehehbZERy/i6Zg+vLNz8nl58DU53P+V9wL4B8bA2YX6BWNNF8l3o
za5t1J+4IcdQECEx9ycxISBuDfwGVvqnUrHuDGg88r4OoUxCjjNYX5nulwbvJdU1/YCc6L6hTLOT
qSVNYhIh5ehz5yBOQH/sK0qFQitqQlq3QBTRzfmbuKLALFwTWGnO756Twqb0DvgOdqh492U1Xhgp
HzGSVNc+skMcVKSuVDj1tCh+H4AX87xeMUEhrlkw4GwINvgq6jBlauvzYPVgd268egpoz3KMTmqJ
1B08fFMhEYuwocmmwxRROz+aBGLixpqKIpqeGCLsVxyBJiXV09tjs/oasHxhNcwN1uMTIi+rfohz
C4nbnyLFGK2KJ29WvxLDnHainzBB5PeGxBHBInhqIT4PkNb80YF9qSS1gSkMRSI7wp9ikF04JMR8
qZMkSEDELI7nZ5PoxiK7I1lp8r3KfCtsz0fPejeuNBNMURmGjz+Oo37FVC6JolyxYZ3ztH3CtbBs
aUmfgIK+gImDKL9ECOSdtUUnATmjwthMDGm209CTe7H8iKi6gusk/QOI5SJ1nMahTbyaX5cW+D/b
/RRaGP0QDTT5XZPwuHCebGn8KDVuYIZ87VZT3dfUFJ8zo7SN5zQ39F9rwgybHVjNfCf6Ml0qlueb
pXXNB5cOfSMQiKMBnFfk6nBmeNZtip7mP21KxHvOc6XiHHUxMGLDw8DCQ24rcjSOlgC/o6uZvzQk
urYt4VkLmF0b07XDZ64qH1r+xoOy2i798sK2X9kTtIlqibwEYR5inDBMe47pjBCzsxrE7Zq1YYqV
x30dNBVd0rCMO92DG2So026BPktibk87ZD63EjyS1YgXY2a4NY5sWLLvqpnvHX3aAyB/NrIZS5gk
cxlfla8O1os91E8qqxoS/aJjO3mskfIH8stedKMO3YnqXBFPU3NGQE6SyzcQWs0fR5PkHHlONZOm
IEJJauoASqvu1cVC4JTti6f3OOsZXKTKTNoXZm0zYusFOvKV5xNjOXaPpt4+dhqrirkbLz3pHjzw
yGWULTal7qsiP2bjDCtFgLzb9WVnbvGpifEWqQOKAq997xjMS+Pckk5XqGIbYZTfZEX+DZTEDoc2
6/AO9R8x8y0+nmCx0s8cA29OAhZyA5+B2qySAVUeh95AjRLDdsHG/CVGjFsu7ZrMTWhB1TN8aQBk
Efqnsd3NQ/ZZQ5YnSsD6rqDybdjqqpuCyJhwdmzuu8W7mrl4EzpBGDiPL1Y96idt6g79khIcsfZ/
/fwWTxYbKbJ4yWsCnWSiSJLFJygtYExZ8orNSeKYybrQE8N7XqtHfDjYQdeecbzF5rK1lHbcj6gS
7BGwC84rzpEZKq2pH5OFxZ3hobRPFZo1czIvihknV00R+Z5VGRELXH8YCzCHDwSm4n7gI7G4j4uC
yz0JkKSQs6TxL8s3Aqi4HQiiQ4nR9kqAQPIPWcZMmycTbYbdPvbsXgITm0hhpAfRxMc4Ui7YwNAQ
SYl6K7tJMSishWW8Yeup34my32vkMhmiO1aiRjCrHUyF74O8JTcAojr3JPQRNkFBiLk0ooJKR/ej
U633PI6/eO6QjZDeM0eAdzEtTx0+OT7MmUdNF9GUpoa5zReYx4ZaUmFGzV5RcxLEhQliwTQWVObO
SWkI3LaIn/SzvMrOviIoT9nbjYgmByzZqGweK8/2ghH5OzNGFXGksUPScddTJBqlhqobUSpOl+7g
YjocPSY5GTM11svDJlGjhz7hQNaWT0IYn0Dj6hj2QUnIYVrDkYs3hpks4xIU0vlMho3OtMCNRjSz
7RyuJxe7ACjnFuqfCDcq41ygUS4xv//G3nn0uK6lV/S/eE6DOQw8kagslUJJlSZERZKHPMz513ux
jQbsBjzw3EDD6IbffbdKIs/5wt5rAzYNqfLK+GgmuBUVrdoFkfCLsSQ1d6KdJaaC6rjFEhID7ihB
dLMCcBe6E6YLfcj2UdX3T4Z03L1hUIZL1d260sXd7+bV0kUwGtcMbAVbZqJpNAthpwfsShsPloYe
vANNpBriVKkEmIwAANp5MKyTCoI+EN3NNXDjSwyicB9Fxbvq2a8isukkM9BYZZju9ML74yp4UuGa
L0V+DyTLqhgHLYoy/O6aiVlK9z7DDOZbHGE3aSvxkqfBoVXaC2akn0m41ybREcC3ELw9JA2teAtn
+bYeBnDU2unhpPT5Y7HrTQySs9YtdLlJHaThVmF8x7WpscDIVqHCUq2HaTqptlwHzXTIXAyM2nD2
WIyy2yMXoM7+8hQPoZtWTNIYfwNYiq0NePNvaA+WXyZdDrf8E7kbekLa9K2I/qwwfCuG1Bed/RKS
v8S13J0CZDq6R471iIsPdi88Pa9+B0w6YgDFUSlsAhta/fj/1fpY/P7Hv33nbdZU4w2haf4/+2aL
Rvd/r9aZ0P/k/8Iwmv/Ef5XqBlU3pYMJUhbMpkaX/M9SHbqRrbnU3LaDkBlpM13uPztt99/pvTXq
AN3STNt0acL/Wapb/27O3TcBta42t8ba/6XT1vhZZuTkf2+2LRa5rq5CC+cvUg33X5CUUz/AIifZ
2Tf6flbTGATMNxScmdJIX8VS42eGKNe1VtUry0MRpBoIQYYiStZNSVaa0ZALJ1tccU5VMtcbOmON
LpSyFTbi3h61dR1AseE3kmvN6W8egKZV1KuceUp7siPwkI5LdhydM4kWDUIJ3bkw7d1y4GNMyODP
FV5zqt48hyjhEE6e7WLjC0zpLKF+oDfJ2C6Duqu7YacENYpMa85XR2FbhSr8aMd9VZ5xCg2kaTrW
0jBVucJTAkxbEl6oF4DDojRa8j3tvEYZSJEsSXAR3INT+xS4za9pZSxeg34faNlPnhKW7Q4FcZ/p
KWHPxU8OTQGyX5jyo03N3SZ4wtaalxjjpKZF+PnmPBY1eCqm8Y3Ps1s2SoXjqYwfIqvtdZviZe/G
xcBebTXji0K9WKOiRKyowydIK8x4//BZqwq1uFmZl7QNz7qL3diwKeYV0SL37Tbkor3VUf7uiqJc
kJW+jBwt83WSK1et2r11BfbIjBloFaL2MTx7TQj7tLKGkr0QfpW81feZ82u6K6IKIlxCQGjaYYtb
+kUK1wHUh6XVo5rP9L7ylU69twXx9AztFrLD6k4kqLoYsupHC4LnQcn+DLAk83jlizHo51iPP2PE
8LeNdg6o7HUVMJofVSrdqu4SkCcOuMpun2eQfqyJRrHKUQeQYeJ5bAAC0imWYYMeSNDJ+W3vq26x
7AyM910OQXEakFCriF9Ki9VQhdyJFOt8Qd7qhKoP/dwMVsrAs9OyLmSNFzcFsb1J9GHXisnYRWOT
wx3FgD8kyA7zEOM9najF6hbSXe9AjwE2pm/HOeVFF6SHOzDZF567bRqSWPqZTOi6zgWGDTyQKXnv
jGnap44L+DuvNizzaUr5tZbNhDJdcV/HcfqaE2CWjZZRZGbISRDu6EtTL0YGU+gMLUybqwqi+Lqx
wOMLhy1MqjaP6hia8aEgow5SFhj0VjSv/TR8C7VXzlIylYKmHyBU0QXhl2l1M4P2w6SxmgbxCQsH
+TdYJMkU3G+ykamZnjnreLA3lddWb7KRb5NWLrE9GBQpKej3Qb6iC3udqsrz1bGs/EyN9vJaohPb
m0RHI8utplsx5tS+CMfNfswo0lSCrDv9mqv9ijigG633i86eR3Sktk76DEZpyGVJAgyj0QBR286N
o1Z0x6rM//S+fbasBqwn+UUrkgN4Aez+6ETYonqbMsPCix/H1p641myntqy5Jmen9Gb8xMR9Tel5
jwSm2zRAQp6wjcLdvrBni1mWcUS5ToquMvVA9s//p2EMjtjZpQc2K3fRIlPWs/xByPJLy0qXsCQ0
XcZfK4uHFsa/aZDIjehAwc4rrUJ4Ll0NS8ZERQEqK4/PNkg/mjzc99U/BGn4khJSooFErx1iTpFm
bAKe+UU1VMnCHOhrbOM8Ffaz5/bxcmzDzBeZJBbKopbKZtWatD9q9KsQoc/QCz8VSIUIWo+Thsg/
StXPtuyWk0I6R/kjarbMPeWNHyLhtgi7J4SAhJvCegnaivin8aUl3I+/Jtk7bhPuHdPamWirA04P
o9G+dOJBIdbPtKlhT2rnuRhBE4dWsQQshkVHCbaSq4mNmMQsIxKNzKxomcJTWhQpfqSo5lebiuSI
6HDHIwf1MWtBQObm3vPac19bn10csORdWFqLTjeOkEDSejaWvEd6/GEUJCHkzV+PxJsTLCFmzdd6
hhpZDEs2IjeXMPCTHobXOHVfuJCQRNvoqlPeJY2fv8VogcT2exIewKEsapCPeyZloPqnl5lYmE0H
USYxF4o/pCqOoBjb3dgEG9l6766B6stJMPYKXLWrsWe8QhDLha33uKwNpOyFIGXLDCkHQ4JU9hmS
kBW0rLcazU0w0ZEa0qT+yhPmXvF34zXRnd2Q5w35Lggr/qgrznAjQERN0Ag6Qm9jA2FqoMBgI2Xm
b4j1e2DgJRjCm2tqm8AIvkwVwUfV6fgFODMbmR7M0kPgUpRspciLGGV7VfQQ90ebHrHEp6y5aun3
TjCx7sXh1UXKKsl0a10XzkvRSQhazQjapcyv5N4AtnXY5ZsKVPk8v7S/ISG9OB16OHKtASO1c1ha
x3O0ud7AmmcK35XJvZysb4eJxBxK/YEBolw4eEXtOG7gdA73ooD9gw+DraGDdtkw3kbNurY14uG4
L65NWz1sECv5XC1gcC8HuVdiUqNcE8FuxymBJFvd0Ugz9+95BV18RU3kvbLQY8By6fmFeTe7I8Di
7zKptja/PDk6qC0VK2f2VH2FLcLH6MA0Dr6Q8cmaj9wgqb7WpQn9CKFs591siaZBeijiyeUlHDPu
rC+3MjeGYJDlRgSioYgntZpRWxVdLPQAZ9IsOPoJJy/l0lSdRdYzZ5d2lvtlkXnbAqkrvNiWnTj2
Y9b0z+OA9zmKnGukT2cLIAsKS2c7FPexQnurzX8TozI44EmfbLwGvI8x0K2pDpvVzDUI+1HMZVmZ
Ev4XuFpD9ncpemtfNvGabbjR1tHOjm0/CY1uFU2YeGGzKV3xBGf8OZ6eLKwKi54QMCoaTMqRFgYr
fY4O7kEERZBfQxgd+BACFHx1vqtxJJPxcm2a+YYNI9Jk4q/GY6OhsfIOAw97F9tPk6tndnb2IXHW
XRqh/9KnK1jzbpVoAHcRuSOUMtCS8+SSV1iRSQD0xcuiZV/jqIGAdVfw7Zl1J3G3O/yqxXpo1C8s
5D/VVLLh7y66nf/gtNiHZqb65cg3HldnZSputLGGnzVTC+Jwk5Q4pgjUaHZhUlwyvg4RMBCADqun
UbnUu1bfWo5yEEAJmYog2ctwxHaZuyrxciNGU9ulodmUtxUY897hFDbsjAtd+noNpd55KMznFgRN
/3kVXLTJztu1ZofvRdD5UhW/0HioCV0yecq+vYWjoO6JwaFM+eRiBtJM9tB5eXFj4MqB2wdbU8Tr
PDTWo1szU6gIdfOstR2UPK0WlaDSi/vZqoF6D5p5jGXF/DIk7mHmleCEx9c9mps2o/1OdPGTpBFq
CXamOBFalueNvYiQ6G7tzCH3NUe+VPbvWezx0xX5wwDXsuAaoLZiAq50OTplofzk2cDYzHkQ6bcW
FWFPEkoZYBCdPt4QCWhJkoN9afptiSAU/tQjGTxlUfXOn52pyJyjaD04MH5nWo8FsXOKkpw5NU8J
Ozowief20cYFo5X8vU5eh5SCxxqK5z6LcZ/o75jFwQ+n/e/EPMFunEXaqgWW5PgHXXAEEsMj6lfw
gpQCUgVOr7ciMaqdyL+R9qaHSoNLovL8YqyGLSC1RVZQxNRttu/JZEeA682uIpb3YbQ2O6a8tZpp
C3wz5FYWkKpBBg0apHEyM1sd3FQR9xwQU0lWowFyJ+u7Dahwd76TbLTAHf0BeZAkYA/Yk70MQl0I
ZthAIIGnZWmM7SeSYpTjd9XsuBlcoiNtknm6wAKLZ47BsnchHYetdXCneD0krdiwlU0xxeJMqJxe
hdcHvTzs41XZBt84lOVhxL7D35pXGESiNzMWz2Nr+qLkUBhb5DGVLvgSk5zbPSyRMdcJHmzxCGri
acOa1Yuqfo/mpa+yHGwRhk2EZK+CLo3z1rRxWJQ7aVevpMVrnCHJmWyKnSVYQET28IJPW8OJsAxF
d6pq7s/GpX0SArW9zYgLXc+tGShbGNBSXsYxOQABIhwijHypE6puYuJiBAbOUktWgcHn3QczS0bC
hMs8Z6fWAKH7frxHBhFswFiOveElZ7RkpBN0GWyH6KVR2mE/WQz3ClTyDvwmKmd7D86e0WLGH3Oj
AaVcR6nUxviQuuSv9S6mN36NPO/5lN6Z/eSL2mEkGaY5oaiMqR18sX7ZQqKhEMbyKVq2scVdsHv2
vWK2ubjVI6pBAlBmVUvPPAMmz5ZNNiB5NJ6zmssBEKJB/mABl1/hVW1PStg2q4kZbVglwCTaiA0W
MA0AcMhFqHa6yfvs1DeSbtmJVEwQRxkn67jAFc2WbKlYdHq61b10ZXTpbSY6bjo/DpKavYd5Iyfj
YIG1nGRNeoJG/YvvaP4ntKr/VT1rVfQbyyxvkzu+BAzRVE9/G+d/zWQUqOLZDFmGMfloBkPfLUMN
ktpQraWyCkjRxCrjsGhXk8C3xt/W4+v0CkuiJTEIK4Ohp4ShTWZicjBGUAcy1E4hIDfwvipOC542
FtzJ2VOywnftjgnzaFtL1eYUNKwzZhBrYQArBevrfXeudisrI/J7vlBYNtTrSsUeO0S1lTSQjIgg
B0dvbdPcTchty/hjefcA/Efl7FanxjGomLMWjDxujj4aIUY2e9Md2sVMqUtG4m2o2BZeNO1FB/8E
AAWyfhl+qiPwI4/8WJnnGipeD5AEphIzMHEzDeajZQY4soZi2qHso4Y1Uhzxq2hhebTFXwiPzLXK
57Hpa9byKHKS6N7YzpWhN/nH7Q5c4JbIyZ9Bvztj/ZRU2WfWY71iLcuZixAhQU6xEO5+dOZYVLfR
KTs5oQWEWQlcsSR6gwSx19Rkzt3G1pqUvJI6bQx3ZSN+GUhwuOQvAcMdXAp0O5pYC+bZvlW904wG
vtqnt7xLPhNTqXzL3uhTxWsXgcqtU7lhdfIYXO13jFjARb3Il1PerFQv/04c3W+1kxvI2K8JlfTd
rnqz6xB0m5B3RVWknzoQoiZBhZIo96KZHrZtK0jm3ufVrIzVYFskar9zO3uTuypKwhJcO/yCFbpk
6SpwgIlcLUXW73vR/kgZE/5BmRzxBHi2gdgT9bFn8mX0hAjPe0+0YJjws16lqeGMIlqdMX3CWTdE
SNLtBtJoH6T7IbiXHOSgDZNoF7pMv5Pgm0wejLsTMb3RLNlwwrW4IxCUay5HBQMZ4FRRvaFDPZpz
LmOia1fFMN9zJyzpYjaNSjBhLqCrBRJXMvFe5MY7iMtQ1iztIXgxmoa05IFy3BnKi1QY7fcdcuA0
OigSTK4BdtBXdKJD9JVwVLwvhvGsGLRMJLVGK+NAw85uYBR/wRQ9i7xbxQmGJV3NHZwkWyTLYiZx
3hx6RXDLu5b3UwnaszJGJ7rjxRQSGfkaICDvVJYflneS7Sh4cU+Mwo5ePxAHWyNJsdTmHnVagb7x
RNgM0RZeeTZnhgXGv1XcssFzXQR2qZzJYkx6aofTBEXLysUpn7J81B2Ckss5YDscN1AsMRrG43qo
D4zlbWQrvNLU/L8ta6VMo87ItRCbgEqggWtQ/9+bjNKxR7bAP2Y8kn5vJng16x6SX1U/M6mx1lrK
59gHqFN7BlkLdhOIsZHIhUm2H82n1tI4+ar0kkjzTXgskMe+MleCD1MO1k9Ux8Ye+wBbMPFsTwlM
nIhtqxaq68Kilx7HgrzfTK5V3NGrXGXtaicpgprspREGEcAmqCZJE++NVrSsHYmlrPBWXWqCEkvR
RroImFj2WhcKfRubHDZ8QRZx0tn6rqlR7Y7Z39CNJYjl8YQN+y9KSTbvyuGYjDCxSOT9y7TvAPWd
Z6ifhT19a4WAstEkdyS82xBjzcpR04zdOm9Mm/AajCFWF5PxGN4KJ2dBWDqCsOXxMar5bCTcD7p6
aaTiCwrEsGA13Euic+F3wZWsi00d2N8x/h+40TZr3kwykOt1yMpAb0jVEU54a3sTCRFIW1cVG42z
IQ7ItkPIWDovBEoinS5B+LGO3gQBKzzLpfeVlnPNCORMJLpXt6muZjhs85EOkdDkVTOi2qh0fLo0
aX9SB4Ux0aMkEH6XKeuZVZiEV9WyvZ0N/1OpvH2TaD/IBO9aysw0TPu3eCjPVo7ttku0F5ubHms2
EEJSU/+SWGzQZj96tX2uMjtaj0w210zx3hg8ZYt6nLqdI5FRz1MFT3oFgBHnnOXGnUXZbARmSzSU
wzIYeBTp3/mV0uwtNr1kHkgnQL/IIGwpgdXKQHMFKZg1DGoDjTKr5fyVw4jvfkRglcTRpiaVbd0R
XOTkebLEUkLlW7GKMbXmOI2GvqkNJoJSzz/NwY5Xg0nLUnu9wZXD2DCxB+5W/FSWSyqxQRShHai3
toBZ1/CysgVudzEfK3sibW3NFfEAJQI3QXsrHW7/QRySRpxclgf7xNKvagQfMmT/uLIY4kA/zg/2
IOGCGeGlCxh2qjrTMwbp2Fi4yCdwojt8secuZKwiSiB9knbTpRPDpGDM9ThZgUlwtlvlnRjJaDHm
ebxJtenWo6luhla9VvzyK9wg3VJ1wrcyUN0VId3TamdIAuWZi5MFGmxDyKtLB1kePRFO4KlN+TBt
IztoA4dpwF4UoKKR7hi+wZiDFsZ8N954NS9DovTvti0Js43soysc9whOeVoWZQg7wBypqQcybprB
3Cg1d4Iso5lWSyfQqkyPMxjMflBwyFhkvtM5FdUm1Lpgi3F8Mb+nYZe2ByU6S0c48zfjLnuYw5Uy
ip0iogsLtn6PRoTeaVROQdnsBIAOHB2mYKyY6aCnXuuG5oDkgCeMKU+5S8xs73GxaJ5ybrXoXoxw
EmurOkQyvSmkBSjcWlpXMcQLpz903+q6svg80qIEnCETsgK81N1UUAFLZex3uJwJf4jKjTbo8LLa
+XrQ5DU2LG0zej3lb/6GlrtUxR1jTOl3rQYMUYHJmic9i24suIK/OSm5IMa+PDCqcLBm1N+cvcvA
i7yVnjJp7qviFmv5rQO6q3bTG8dRhnlbfTm6JcQ4N7GA7WoUU1EkWfOobrbW59HDlLMKzyduR9X8
7kw127WV+YcrbdyCUzhMmkiRJrPsrGdFWOIMI0m37aELsmcyIOnxXBeqhUQNOQRjvGOBtddkdNOY
jq9YfS8pokqT/VCujBTfmN3GCAlnqOqrIkRMnSgwpSqe8ywbtnWOuSvsKDUVpftsIwxravhejoxw
CpUT3CS3oLbNFnOts2nt/GwT2nqQhGv3BWwFzwgJMjANuSQ9+lLlwRFhlkkF4xGRPkf66lcvg5o3
GBp5QQOqKYdxeBI38R7cX6HjYJ1jxdpG1dfl5P0aMXnLLVm9G6E79TpgbquApFlXDYwB4oShqo2c
KdZchAAP7ImdB+SxqC13fOqNlqINdncGfIPmG+LoYF6KlkPa8Ma9ESN/pWtc6TmDT488U85h6lBV
gr8G/5dWZYQMBJCPrlURWzmuPqPFB1de4EMlzuj4tcFJbzX5DiO53KjCUvzYFLU/mfSHjQkRQnVY
9WvtAGstdNeBWhq0TWm6DnFx6WdY6iym+ZZyJ6MpGBwTFVp24vmfs9PaX1Wr2JaL2FxTG7DXjpwF
FD1IMHpID9BoAcspvTB8Po1TQioD4cWYy9HYLnUJIy9Mu6XHxLmFwQmIhu8bOxranrZ+GW2GZG2s
XtTcFttGgDJB/K8Fc/Xo0YMXs0y+TP3BLn6byfgeeL6DpGRFEnxK3XwUtXMbxSrQesTokkudwTPe
pcneT5r1VjY6yg1GaA7NpKuNb9ihXuoMGBVMGNs3cmwm41Q8RwQh+y4jnmUKuiH6zqtnFBNWc3bV
r8kFU3VOkrOJ17ssmMO4757+jAMafd0l1O92sjfCTdIde/mUMCl1Di2GPfuGKyvZTt2+n11Wt5SO
NQfL8GxoN3zTDqsB2LS9vuHP8hZ0M3LIurnu80gws9e+RvlD42Mu2FSQESwx9RUxTJoYokWR+cXA
7qtkUgps5pbbp4lw7/yakUbHdoGByLsbIYVDE5e8qL19CoJ6yVRpZQSPKdj10aw1YtIQkGp7qxmC
9s9j9pSWH2C24IJ8Z6YGTO/N6O+Z+eyOx9Z8BNNfYL5Yzltc3fMk2nrTh92zzLOJhCc84NB2y2RY
T97RnomkCM7iZhOR6RvuyaglgzeQB696q8ybiqXaLhsqcg+Q52oEXi6gujT0Yq9oL9ee8VskD+GC
ekiODfOe4qLaB73EsfTiaL8ZwyNYnsS0PY31X9s8cvU6mbew+BPmC6R6DhBcz9pTk31E4VcT4P6j
gFDGcpnMiFXWTyPx0T2PdPhuyS81uOv6V8AIKDAfunYzAqDIDCtF6fNLd4CVE7ZaWqLT8C5jDqlY
TtvE5TGz3OWQMYYniGtkS+DhiqPBVbArl/3IBfCh4Xhq4ockXdFJeMsoxwf7J1MeOQaRfEdQKKBO
GMCHBKlstzGbW9kcR+8S5DzgJzz7MY+bSRD22gV/uk/6NR9mZ7w2/QlY7iLJEHhHOxeSTbwd4q2B
T8WEjAfXcu8454msHiZEDAK6JR5Db6q2cVluw67wC4SIAPiXff/R0olqmN5qAQU/pr+YAcXKh8Xp
rjL89zwSuLigTcbX9H6IaGxMMdFahwWiMUCaYEnUzJxmmLEutqA4wIcwBbE/UUtQkfJIl+9D5y1i
nSA0SqnIgX8J8nsetpO8TIoYNWfNfMQLlrjGUl4Cd2zABobMkDdiukTYAxj+z8uz9aS9NfpbRLFx
VpNzmlzS6gMc8WZwjmW+a4ZVCTKKCg0Sj2jPQhy6+Kkcd712hx4lLV7SeClwTHfoKXEb58douFrD
ne8ZbNpYP28trPtCf1MrOF5MJSKBbEi/hRAoIWxUAf+PfZCcs2toMaAwOdfkF6+IJmAeP2vFhyue
B/VPpn+a/pOwznPERzUyZWPYkBp/KpvJhmA04zr2n0OJTwqUKcyuWd+ES5ztQfzg4tS8fTl+uTiG
IrY5CXSDFHmFbX+M/QW5MvJDQuZ9Dj59/BuopdU08k36Ff3G/bbo1e+MHTZcTNCjkw8LaRkbEdAQ
j/4HXqZgGqg9HNKq77H+2Zcgm5MLe2Kfj0IFIuDscesiMnwxkFFmSrRoCJqI+1/0JKt4+HGBaooB
InoRL4PRWofYGnjKC76k+b2sOXMa/nfpEQ6jAfAIjoSlLzBisHn7CdKTUz2c8s+CIArDtgac81KM
50K7i+wpHIDbf1Z8FhET6sF7LXqsWcztWnRbtR9j6QtzBL3ZlcedYd2y1b6U97qqMCFbVFnTong4
7JwcMY9A1YWuOludfj3zIn/KOI9Q+/X0tXYnFkPHU/zZN5/s4FfMthaUBOZtdBBTz8F/EQwSfYDM
8+1KVgXVRlXQblZk+JQGYfG8+9Ori60YCzqO2CUKwQXF1sJBXmfIz7j5I7xukWo8POUXfsuGKTCA
p3+cPS50e5Xkz3HwNhG6OyIyGrFK6F6CGsIeP2vG4T6Knt0mZS5keC1y8bPz+QYopePfEj0I6+Xc
WHVPHSN6iYAsL0hGyFlucDVDtNtatbHKeZuQky4UGw/1QHObBQvKCx58fPwsg9oWQDNdYzRKCj5i
wVKqJT6+sl7m1EJ2th0jRApj4w/BsOaxQyWirFoSDRIhd3Cxlo3T+Wjq+exKq156Fhh09THq497t
QaFTOuXs+02IRp1i4Psp1o3xmuQNhGLec6YNLIsgFlVLm1s1ICE2ChjFw4usJV4DR/pJ/o6u5GF2
2YrQrmUOGlopV4J/YUXPoxAawsi/uMoGe6UEWQHgAEOcwWo7Abfbo3R6Dy1eYmfE1D0ucoYQafKC
K6adIIt8JC7Sa6THc7RIaCF9ee6pu+wAFj0/nF7z9A7HcSbCsgOU7Q+QbYeYBXHurQ+D9zjvfkY2
CHRqxEQI0kFNEtzAoU7vownEasIWulPgzDLNA//0EyY4uiFvedMs7XvH+LHIaXo6LloyABYFKuIB
pkdff2EGtnF1qgxaJdJ1L0TmpKEVRbc61wgpaEkvrflnbD8uvGUDaqeARNcT9WQwoelmGT5+Tdt5
qvlEBu82/z2QowHAGLwp88fbEM/gkdfWtA56H0azFMb5Pzhf2KD002z+r54TqldBKeX9VO27i97f
NfmtWY3rncM+FH1QwqOF7tTjkbJYB3bGT1GYixGapfqlmp+1POK0oHALeSSCP4m8iWSEVcAYueV2
YDxHGZr4Bg94TBeTTuWmyXRChXmdY2y1WAIgjnNemes8aK/AwZZhPF0VrgpWJAx10jn8a2UGxlzO
HhFUPffh8JSk87bvDYQAd3WBAjtiSPxixXu1BnfOnVoji0g77N8ocOGZ+Flo+sAOoMcWmxypf2tb
l9YT/CbSfYg84Q6a3zl93TjWpikYgOmo3yybTA1eYK3d5wgg1BD3O1b7BHicmaMT6+KT4mTHvI2e
qkLdqzLYBh3bVe2t1r8mqGYNUzfdLDbeEB8CTSXyJyfvhKdoHDACo5BiXGOHA4aLco9lAOX+LeyR
5asAKsi1jovNIEl8AmbQmclmZEIbphQ6unlypXd1kQ5nVf/Tt+NBAUHXc2O3JFVM6OnUxsW/80yn
/uTG/dlF45W74JrZT4YDsSNdcku64qRHyjEP40sZoMbvWA536s6sgxvxiRu4SU+YHp5WeqGdeuZ0
EodDU48kweCIYf1nTYTQBIisQCabuBvMbDxqwl0PwzxSAzrGNUPSLtCI/FEE/a1RU6r2rCHFQCOv
on0rdYdtqTxhwz+GZXhwoJIZZrNxI+a9rvFaauo7uManqjafVYv8hsza5ATOpvLLIpnXqZ/KYld7
oDUi5aCJ/KBHDN4pTFNVotaX04tuehdCZf6GhK0ITcDJVLSLwlo01eptum+q8qNSxB9puU9ZT9KK
7dtFdStt55dYtYMMsckIcQqDcQeMEEeRXX6mHlNkjo+UMSAqNRvJ4ny29+57KQnV0j41Rr4SeaVm
8D3vSqxTefmlskdPOpN4x6cBikPe/VbiENSHANiRt5ZorDwGlsQRpagmSC7c1dEmnp7jlu3IJm1u
Qr8Tha3Vxyoh/+M7nlMe82KR1cfOeqt4XSS40ihkdGAdpjwllXADJd9cSNYFH6H5VMcv2cQdxlI4
BYjWM1ADfYVMPWGP+uCsXVZYnNyTtl9oG01/Zz7jSwN6K1mP2W+xQNDGwl0G/VKHjfygWhkuarfP
1LMwruxWl3a0kfIMQxN51HIeS0R/xXAtem4pXI1Aqh+i/uCt5iA+YcHx8SzoJ8GlreG5nownL77Y
KyZTkJaeeJXgE1cYF1iUIyhF87nKQADmcDU6SgUX3ZKBFsMIH7W+NZ17ygEscby3xkOv9hoD0oSw
9U3fbpDG8Z/YIBdjJgR/FOCp1DXtSP5nJK+EKjYKlvUtsoNJ7KLyhbtykcGZsc9ueaoWgDuqZbGs
SNna9wswp9aJ08X1NpxpBOKsK5R12nfK6AQxbLcpU6LQgNCsxCr3hx7MDUo1P/an5IvLy1eip4YB
HmHFaXEykHZq3XPh7W021jqaj3gkM8NZiiXjGmdFpozyozPzJrKuLrgLvozuKj3in52PhOMivs4j
g5anAv3+MDz66WAHO087RytUivaFit+179UAaPB90CEGvZQTfeBdKu+x/UJ/VBGcqG5H71FQzmfa
qYIktHBpZ7Zs9jGH3PjJ15F1kclJR5Iq9sOalG374OZPjXkrCnjS2FDq8Qz+21cdn0ZkHM5lsenU
Q9+98McSYzda58y9uKpv1Wso+tB8VR8xKC8Cdbrci5W1BOyRbnhwsl0cHQe2lEXKaPVbTr+K9VwC
V1k+RkRYvwC6a+0WxX8U670HifCaEBRo3bDx4FY3f/pxnXsP6nA8V++29mTbG2W4cxir7tXxFZ77
n8IHl+48iR0Iq+zslCew3ZybpE4/8+8ka28T5r8wggl0frcZjA/rxmdRHLtsgZk0c2W3xXdvvo3N
b6VsHDh65pM17BVxmMp1tgwxRjwI2W7bgxpcs+UD/uHSaPtVU38UUO9B28b7pv3uKNSc5hbjpoBH
RxTSszBPerlNvE8+/xWxcVV4BZA2fxWbZN0jXBb3aNykQOs5M9xVCpRlTYof8dsgZ5KE6+i1W1u+
S8wABSvoXOpgPgfH1+ffDoxVZf9m3Qa5TUix2AL6bsslGIiaLlcfkGMiSVLoITe2So5AebQ8Fspb
9jgLp3gh3E9SJ9oJqj3u2k3xN4eOlCyOIuYjcfca1BvJVALl8sK5JhCE4ChpKbHpGC+ijQ1/OeW/
DoQuFUz/puolqE9D9ArraX7SsqFfuf9J0nnsNo5lYfiJCDCHrUgqZ1my5Q0h2yXmnPn087EH6MV0
YdplBd57zh9DTEcA9vrcRWTzpwwlRfktV7tQ2YCNLbTFH6pyFpOvTD1P8yd26NXTbOHJxotFYI1/
ptVzYQgujT0vvzqwErE3EU1OjEm5Kepj0BxJKtF6ekh3o3VtimEuAsTlByOcr9N+MwpvAy1GJYC2
h3+98C9cEZJiPEcmzFY5N/nv/AKfZ1F+VCU6WySWQ30tsnNZbgzY9pWkrUwL0nJXVR91ea4Ym75Q
Y3cWx8umFh6Bw4HryN2BfZFXfOw4deP2UjuqM0nP3DvI1ReSG/R+iznJk8mFo4i+2nXbrnrzTrg8
PpKHXx8i0APeL5vKSDZ90ro34GzLhLW49DaBcORdCMbXf/w0nJ6Mk+VlynsFNj5Kbr7y9sZldyUY
FkVo8pWDtYJZNbvQWorkFHtuuDQaBunwTNFTOJMy7NRMyWRrwiuNZKV/SN1ljtHRufdaBGwM3Ax7
uU5jhjuRMI3mOlJ34NMKuyCK0lzfNO2PnNplu7X8SzvtxsVLLF2kDSwnW7PepRBvY/rVEV3qcrQi
N1/WEFROnroxm2Vcv2u3oJOlsFUUGxRuuahkaWw6Tsh2x72gHXVtQ85wS0kVW2Sv/rEricHV4zRo
2qvprwoRHSzk4c5IdpK3z7WHEgNwrYdsRUafhuNO2opoPjq3J15gF+UrNP9Sd8KPCg70GRM2OATb
bDhYvPE5rbb1jsg7Mp5//ek3w9EjqJ+zcpwFxfYdmV38k9MZi623bi1nlqPyAgZHXTHe2doe6yha
5iUh0+5kqm5Wc4PjqcNOYM/vJr03w9kP3b44KbC73XAfiU+1Vi8dTJypbWVtipU+OiPnub76u/PZ
Ff4GJ5JVXK0cT6tr9HeZ09zvkVSvuuJcV44hbX1/dTzzqn2bC72hgXGZocIs4L63BHFlXHSetgqr
FWF/To5iWVh3/rqO7XB6lNrGqiivczh+mXMWwQWAr2TtpfDpG4IGthjjrSNlHz1ND9WugQrStlRF
EBKpyHb3i5BqgQViScvYsPgxHRXS9cQYXRPgohmnoV13CjD6RrAesbVMknPEleOTH7+s97jXFuIS
VQcJ5b4DWMduRZcBsNFZMvYWBzEKLN4JgqLjBLD2NBigIHlJSOFnk5zb7qgw8BifusKEhKWvWarl
s6GqoQZrXyE4+T8aUjMlmt2DZDFwQCIRicoj4wHIioAluo0xo5kux2LyYTBRrf2lgpujZnteFzRk
QJYioloSnsvly2kQ7/TmlmD1duAYY+Tcx2S4GMW9QdqFoIpV4sfjLacZJZdfEo52ExSupX45/DDH
Kwd8PzoiD7myqcwHCsaBEyPbN+GZJxN1far07OwP+aoFO49uZzqPXR6PlOoTRo3WeArTLierbTNR
xRUdC361MeJ03pEsTgi9zVcyTg4hjy+BMLPg047pXwu10zR8GMFWSDZB8tk8mGPcynL5Si8yc58F
GwFmWFyqzQ1iGhSQqpOReQb0QkRQp2PdBT+nv3UdczphUkiPAg+MxgMCEa8w+griLpBvKfOOnK17
ZY2PhKHXkld8GeN0id6ky3fmcOyt7WTHgAD0X4CQ2yHvrNHxgJql4w9/BsU2xt4nWtMnOgc7MpwK
ORv8qz7r9DAJlYxKCJFJEViUNJ9yi+afSNAtfV+XhIdc+bsVfoi31ouVOODlFR0Zfkf0dikptMgl
HCOiYKDZKc2ppbVAR4VRs2JRFYmX9Z9Cmqz82cgs3qG5RQsIHXVNh1Oz1FBjV/iuUFbJ6Q75SMVr
SJ4pXSt6vi0hudwAY/EfV7murep+mZGsGLr0+upZZAfdy+w/RcZVZQbKYE5U9cojY/f+yqw2Uwi7
Eq8N8TC8B07z4FUPN2E6GNHn6LSOlt7mIW769uuLGUDBLGkcWND+XW7l9CBL4yLoT3r2xXGpqdv5
gde9p9gCf+jf8wPVNvgPaCbAbV2b+I0h8mk0UT3Aro6U5D35neJ4VbXvLp5nyFIkze6cyVvNP+jm
CfOUMq6TbDfZ8MvegTWBagHI/AYJw6dvE9ICnEX5iOea3GbZdKKeADbngNiQMZ0uBmesVkyDTgLM
zTGibCLlM2dl1CBx2pCgdqYb4HeWhIjkVVz9/Xgwi9vAhz10B3PYm+1ZiXYtQVZQTuhP0mXDk9UQ
Gt2UkFgo23htFgu09x67C1GxrLBrudxol0o4x+KxSNbzG6h6S4wWxP8xJT2t7qJteBrlbGtQaZm0
yaZu/83QqYA3e/ptSQtIhicEk623R9YeVb4XwhW5Ah4lvpVOYjNBY0eaLwdFuQ7qVdfo5vtS5Q+Z
Oa3Lnk31VfbfkbCZWg7Mhk7uU90fOXCZcRVWFNkJYOaJQhzPnn8NrBtR+c1oU5jIRnTu2OKlPctg
7W0H1IlG8ClCmDoguADt2Wnamuaqw3pab8Cg7VzBTZE6XBrzATSGJ+pK5glZJlo/3/oJan/egfYd
Me+t4VJluGyNqeIh+Zsm2Ym6OwnHwi4WrfBBbazL8aIzk7bCFwsvu/Jow7Kip6A91Tom+PrKC8H6
KhxAAk8wSkB8CJ9l66bmRzkfF1G/84qfQj3HExP1JxLnrHelxNUyYL1NaP5UIl/dxxBty199QVpD
tRENFrxdrTEq4UoQlX9Aib04MO61tHmT6pr/S7V/uX+0KGovbJY1nEBc5Zb/zwj+dHU94DvrtkkB
kH8Jq0sZ7+8zS3rwm3WlXDQcNXFyou4Fvncfdkcr+EMJIP6o3BCTRBUDjAxgBpeEWrNJOK35nGjA
HfI9VGKdILM46fVqYCSdkk/V38nCT11zdXFk5lfGh9IqwFEQOOR7ubop4hdXVKYzjg5repOS2TTN
t0u4zrcMmoE6pRR1ZUIe3DsVFw6acBEoWxiOgrjvy5/ZexeBDA6QOoV6VQdloyb/Susc979VetVN
xgQMyHQ0rwCXOcpfxIBGNBnZPYuP09kwvRiRktdEsJrCLxlvvdpJFqGNn4lDQ57bXQ4YvNx8TgC4
Ec8mz9n8Z48RTgadJQ3QFkFR8XbBSNwLA8vCUo/QvO1Aq5r2kBafuoVOHT2vLiIKsMHRCJKM5efk
ICZRYmjTS+ii7bQ+vOQnLu9t8202S3oiIn+nKO8+e6NV6iAXmWM15W9e2NJkS9C5k3mrpD706Vb1
jtV4i+sfrfyq20cv3flA6NKZ4lVQ7SVlG5KHYhB8wXIPd6CKGNU3SvnIWkxL4z1sLqxAfg5s0ovE
Nz7SYjMV+97YevJLWYSYelCN7iuHIU35bV2+x9GdnAhuC84Mhe4/Qh6pzoA0tnuylvv6n9zt8XpC
+L/7dMdi3OpMp2QoEtFC49hfWJmu0uaLuP9ju7Knhndk8SfoD/I/CcR6DKAg/lpfWdaGfnkV1Unu
3zCa2j7riR04Iv/BYDkEKwTqqeOJ5T6BFotfA0js/GvwcUiBm0ygdQQn5k9fOPfSRZP25ciZxZiP
HXfRgRlLtFDhkPFm0U1yDpSlRIa/8qObpNc5FcKsn1jneficsLU3MR3V+TVGwzMva4rMyUqIZN6o
q3TxlnpSbAmr5xE7tt3D5NuRE1ri9Q/TQ+2R3QVoi2TPUoAMjmv5Muon1nyGZGek127+JpWwgWX4
kaoHi/S7gwG4yBiM4EJHZAopEwFrlUSl2rm3i4c/nsts+BAA6NivNeM8Ko7wptEufqbhilzqWtsk
dUp8lkOQC/0YjelM75TUg3xRKQeeBEneVsSWeyfOAE6FEYOGxMbK9lVofGfLX7nfGeatDa4kwPb6
uqKMlivRUL8qoFZKcuZVTqDnL9O+TJisPj95w44f1vlLX1+P7HIlI6j/bsGlibJwdQtZmXEAsCkp
Kd6NLP3FsQWSlDaFf0HwjEyWZI/0WdRnYt25Rg3bLw/WRTAIol4JI9g+lJdbVfv/fjiGr+Hhpx8R
cfHpb9kf5yFZ80M01T26TNp68rvWr2Io4CC7WlwwWhTa85QPS94yrBurflzTYuxWHDILUA+DKmme
0sDjnOVtErZqSr/4kQSTpFs31TetwGToq7Jbdqvaur8mOy1PnCiBS8G9eWGLdIiQ7uOvCVIu46w0
kp9+TSgbLGauu+iSlXgTf+jJcn7PISxC84qZxQ5E0s0wa47rzL/p3b+G35V7g6Q3toTFX6BziRZ4
3z8JWiOel7emv9Pd0ELLEF3yTZa/2SCZ+ZLFH0b2Tl3k7Zo7tIg30KV4tjfzt1mg0nzbPYRvTnMt
WTfSSakZMpUV6mmO5FWTowPcz7CmISNeXJr1ZkpugfRkVpDGtRzuRipV2jO6Jajbe2ezKlY/LQ1e
CkAJXMlMYKBeHAS3US7zXyzCH0TTk09GyG+GtYcvpg9zUC6DeEJjzjsC5DKfss0SxTKyq28DQU/T
fHMNDsYutTb+REF7ZL/I8MC+gc6AUdWh+xv31GiHXCypeFXVU1TcAZRzA2XpcMZsGAqncQSPW43p
vlghp/Kc3LzMEFJJxx9LpHIorEMuPaXs6R1ykIPqkgTGUkIZWU/fEXysVH2Y8adgnYyGBqdD1e1E
nBxMyD0aHyqOUs2fHxUKyaPib1RJ7ckfClBJUv+UWDkt0Fqr2usLmti4sb65pVAqfvKx6/5u3vGS
I9lEy7H8nDdnGoMGZgPChm20ZHOI4AZdGcfqtuLSS4fvOlqnQAlknUbZyyPlqMCY07IHG9t2MfLE
rbvhwnXND5tvzmqpu51xZ9nB/6su2o7NJ/cXvniaj0etWQf5pSB3MPaXhnWnCwi9TyM5sbzWsVl3
FDMuCySS8b8xJpqr3c+oixYQGQQZ4B3S8ElDDKSZyKwjvCr+OC6fZvqNOBk6cpeXpzT40VFYDdEh
A6Ax/I8ahbtq/JJWngsnHWovgEdhUhHrgyhfQ+c1QFnir7Pr8rMm9sQ2KGs+dfFyvhP0aZOCDU0t
FW8c6Mo/T/sKvU+9vVv6ppTXTfLT+ExH26H4mdpvQUD8y0Ue/IdlDwxr4rfm3QIM5zM6EEuf8yqv
qDe/3Fb+DajZzqId+yHNQMhUX0jAFiaBSQZ8eUGubsltm1LtOgw3cPk83ZGURmGC5+dE6UDP870h
BtU7llK2wYdqp5zUSUVACs7qjkmXCmrioWbJxXvmFNqBcdC6i+Mn+ZF0xOwrxDYcc+VPH5DkUtw3
Vntuiq0coLZJPgQeV0S7lE65rbBqKtSZ/2JzZnTp3M14bkiVoD3Bjny+nvx4wT/0GrjSUk6WeumE
GJ0fHRr8cok5ipVj/r6N6rdc3NL6mGd/lpfbLZtbGt9E8anh5/O0C1+0AdGP7PMLZ9cmPse3aLoY
A1c4OOd6GHPcO04w7zxIGNC4+aD5/PWFDBsCTIJsnXNv+EXNDK0KvIlwsYhWqnRvZ6BIRDPdfaLs
Yiw4GcE1FHESbvBAuEl2CZyfxMMgIkDMYgHgiKeZVjwaKJ5IiyI738fNa9maSsmj6sZ0zxJzE5wB
hthydWuXsG9XOuN4j6GQYI7xICmcNbyuYefnz/lJzMUjsby8fcGiBjKNx8+KY6/2j6q3mVfueUng
muCLyJ0PkEMCG0pIzEYUPj2tcjMJy8iz7PkFyKCiOnRzP4vCx3tkrbvxhlSZTpjTNHJoIPHdsBek
6YoGJslwC5NiekYCtAlFeyKsc5HLP0r8C2xvyLsyO6TaOsDoKMqdM98NnTwBwm1G6TqAN5juHML3
mUlEIu/FbzLqbLm+It11LYbaAkdOyoPOhGboa33cFPqdqtFFx9sfpxeleSj0lM51S0dTfs/vhKF8
KP0987+qV6iT9dZzRQsUPB85qWg0gPeRP2NhBzj5eA8hNq/L6OULgXoDyWDx8P98hexiggWSrynb
875FMEetDAOw6BFY7o3+q1SXdAAwWZCVJ9CD2h/N6ojvERWfscD3BruPVjE+Vph8m+UgbMftKKBm
KMhlwoweYxRSwwsfr4SGr2Z9gIufEF9m4heBzF51g2RwdJTLJIORWnAwD8Td1+2+Mf7S8Gv4KMsz
RnxzXGsLDIr813NW+4WejjtR/fNP6Zih2FOYlCyZiUzElvWdNrdh/PAY4aIBzQHDa8buvCrXPQf7
/LkjLpyxvdwQUXv+GAbWzOZiaA/R3KnhO7d/sp7FdwReGHApH0pxo81+vUPAIl+ZmU0xApEu82B+
8vSVuevGnO/Po5pegvJs9TeqfK+jnuJHKXCFLED/tE95uurdY+ZzPJp267eiw7whSXHzW0iNyeA0
JbXx4IdfJTdopSISMA+NhbSeo0qdybx7a1YOd7OXMmouWwZ4b+dFFxR3M+djxEvN21JUs0LvJhKp
on4M6b0M3wrUMNp/i2/InIY1wYLEFY85y3cVyER0aFckZnYl7Vts29KF3LoidJMl6e3JR05ohaFM
LtUbtjhVjFbfWfGcD1e9eZHvtegvMj3GRLFj6qMUrJaZG9E5Z1dTA4kWKTpCN9syLCGBjgWOBco7
DO+vWXJHxG8DC+vUWI7psyXra3M4BfJfaSzkFtrnYHUQB68pYJri6BrT3KHba+F7T4n8BK0g3YoM
Lrr2XGXE6X33vQsjw2TCY+CYwo7bbCSYaWJoheJdBR9WT3Q3d+oGYBk88TYsqXyiKnN2vHSYRFMe
jpakFqo6m12Mmi42D5yJIr72uZnONH5l5D25ztFVHGujBnhbDfFGgJJUnAaBJ5ZrmE9qyPExGspn
CxMRznoVUHdEF/wDKUa7uCMDm4oKYpPpSj6GB5vVaXOCXULaR0Zg0FaSLiprp+p9C+VPNXFN7nuH
Nsx2T/qXw/0dLrlQtP92GfAvjfCYLDrG3XkWaHtNY4vFptQfnTSB2wa2Onwm3ufYscO/LeFLSL4y
sv5DZBfrQSR3bsXIvMb4WiNeGjfair4C5OeIMbBv8Ah8vjh0tX+oAOHME4ITAbZmG9WI+6vjqkCS
pFafqkjesfzSxq95L8SZaFWnee8sq5/6PXd5a0BaE1qhKj8p5JgS1AMhkV+lcpdU/zTvCBaVkwqU
ndT56p7vWrPncqud0rhCv0nllbR7yJZlCPwAUGWYCZjkL1UituR3S4m+axqMMOph50O01ChI/rpf
T3yZ1i5QJExuP5lORPmGHSbkrMUB7MzyH1A/Kh5k6z6gSAu4DeZEA3lLyAkF9Y78mYZLVTkV7cHz
+YlIU738M8RDn9FbNjPjmsgtFjABEqcW5Vhnx72qbxV5Z1ZA6itEcSp6WZzuIIlKetPDu9Kz2um/
MFTERvy7o0c1vqzuFWp/fYnsT/trmbFIg7FHj/sL5l6zBXbkFT1FWP6FlZpAt7oglAxXxAZ1SNg1
cXF4NG3pFGBsBpyO11HDWt6wMzXGfqRPgIEfqx76s3Y66sGVz9ScoOQYjSJqOuvmkIzKonxmnFhD
5PPWdcty/KejiElAWcv2XLH10z7gSCZEbPKq0pOXngEzO4a8gDSKBilUP6BfI1qwms4zFxZ9NMJb
KV+Tv4m4EAlf5LgHoYkZN8bEjUBZI4lbOg4otkBSW/KoaoPtS4Cku1o85h/MQTGiEvFWdxArBWH/
TymAQWZ/yEjwmC+qiO5j80nudFtgHMgoxu5GN+KkTkomkKRF/eSSXBP4a3B1srgCac08NX8ahUKj
QM3Z7rN+sDvNWljKxisI56jZ84NWobfKTKdPvhMOkoWHN00hxssetXX9MbDSqksAbkvbNQzf4Xlu
nZ+0g8XAV+IV13tidhcMZ7ZR7gBXdH4XXDE2+lMGO3XOMmHD8MajlJ/n73tCTkdafpR8+HlPzg0P
QeHxXVrx4fu3+V6e9SZwV/K4mT/81vusSUELczbZoAehIAQBZMfaySIre8DHaADqMO1wVevWU5z2
SnEthY+cuJl262VPDgVFWcnhg5hPIosZPXJHtIAw6ZDIsdM2BSMuXfBp+yQbgWUPAShg5ux6wUGr
FGfseI6W7OapK2gpmuJ3NrihEWfQIMV4NgELV7M1iReeE3TTQ9Kju8Ttp2XxWvV1Vwwt4HFhXajT
KovrlVqnELIzqYegFQ4oI8tHwVhPj1EjLyqugnnL0lvLzvYYkwDGCkHfeWCoFjMTPWWiwwEP/A0L
AmcGDSlIKKOv8tJYyf6u0D7ECN3Dq6xWHsNOAwKKH4uaOZSEMb06Aelw89cGRFEwNt8mbiA5/9Ol
SzkdiGxSNWaKLnFmUWoi8xmhgi7N1k5WwHZdtEIaphJcU0Iab/grcERXKaVP2wlM1xK5/fRfVgfU
SnNhZGfemvjtcy1AHWiUjpwbFcwVjSpepsD4LrHoKxhSrPFnlkX1rcvpzP68zIWtx8jLd7KgPy1d
h+NtsG4jssSgg0pjHzjHHAHYVRHmvSfb4kTYjdKjqgiirn7zp1LetQJpCEiaPjDkIw/UpmRDY6WT
AYuJJpkQMU95lDnDuQpgh7xdB2bWgRBnhoEwpQUrOyfetwbs2Gvg96CmxjahQLPd0rdsYSzO/tFO
hX1qLXm3+TCdf1HnJdYVhI5oi9IES2cBGaKMQl2VwnFzlvJkqzmpRi8ZRF7ITz+YoKmvtGU7I73J
qW0K0cf4oUonGtBIY2COMd8N2QhCcObCobl57SvfEjWfVvVde0tljrq61Sg8KIQnDvoWzn4C6H4T
jQTIFj2KzOUAYFVYLRpbXhbJiiHdHbVDALNfyZ88xOvSOrb6V4U4YyRuNvJRj/OIjCa/ZDTyxIUu
WgMUCW9BZ4b/CbIXBEStrpkeBA9KicMlETf1sKv5JSSbXqzwVc6QnbFTfJauyu5ZJXrmBeAnVb+U
/S9Pspg42KplIvH/o9burXHRvGwlEs1CoKxdqQyjEyWApC7jJiTEB2MXXJ2RwjscaoM4F9QqaHQJ
CnACt+tcNFqVA9DZrHrrs6IQTqhpLOW2q9eGxjsZfzNEhtN6Cs65dvBTyCi+HQoTDcmljlHUvz6C
bEpHF3FUEFH457n+Msw23kubtZS7BmyZtzNC5ofsRTQoGPefAvpiw+cVes4ae4LdCummmLur8KMo
Ocw2cekJDEHvsgal+QKQEmniF2cgIesPolhkAPMz2XSTQ2MaiUg85FD6k5PNmNsuHtnvWZEl4qsj
psOB0VBoD2b7aHipxKRyGiWSxAptudoouBIAYF0KtsVTHBX7bEJr8isHLnpyoTpGOEIEbs5kuGqY
HYq8Wvz+q+ozxCw/65ngAOnyx2gdYpxp8S1AeGWi3tDb7Xxay9GS62ihSraAqQSHuvVWiBoi6pJh
3R+zpeX95eJ9RoekamSyqpZWLlMbyU3AbycGtsSlEGFRyvdGBwh46TMRWnM5yiDRhEP+y4xn2rn1
0l8p2Xk+CgKK78x1ZSO1sZbduJUJsQgucuiIwXGG2PBYzPoYlJFrSVkwj7lhugJ3DPij0enGXWl8
1UDANBJafrKdO3XM7GFlKBL48JE0edcAJfLs+sgOsnnR802eXOUqs1vpGhsGxDX6E0TzvVLsCPS0
WYSCk7oimphwpGbPS2JTcVv5kHIE1syTcvJWkpdHrMZfyZU2fw4M4TZmtrH4kiTezJTgFUdiRM9P
87nR5Der3M9vbBGvjCfft/kKSNpLKl4a+VhUvWOY0yYo8o0xiTT/WkSHVDx7+bLn7lq8p9hwvYwQ
ALp3GgdF4Cw6Vf9Gd1hGaEBxkE7/KlRkhrap/S9f+agQPMdNixz5KSrfiM7+e+vAlVC8WiKZpeOG
vU3JXyXmFBIsBJDpkAjlCGxpMD7H5hJiMsrTD0O3sxWPXnFvu38CAqFRYVxqlnnx6N3WjQHf8JKQ
nQVdeioKcTHoVxVco7BO/Vxf/Bn576zl3EdHwhmdDo+Mhz0hC3OoMIlOSN1pH8rc0rzn9VaKLkH3
VnDF535DpgTJPVLjNNQ24hex0TIp4QqEli5FnfRFwrrhIZVmT4L6MpnwdGSwZfkqa/cdQdXsEdyP
gkmKngNdAyReu4R/UCn+LuulLq5JNDNZ5lo7iO5l9qcHH37yNeJUmMCPuv4jGoj1GS+MD9Y/SfwW
x2OFTqG4kw+EWnBtEu76Vv1V+NWalz8sPcrNNy4k9WD2ONbjNY8vBFOqlEW2sKEh+vKuFqlSAlNY
/GlMd1Snj9mDC0AStsB9HBZLyDhsuTvTKQka4yFm3YypHaYJU/y2zJMX3ZL6pEC8Y1vG7MJ2JiLE
unkeznh5RVurXG3oYHZRySNUjdWNwUtvscFaw5cm40iAApu/XqOpbVWyzXRqcztMHv9tvA0zaTZL
ITU0EzRIjSJiavKsTmBwvfdRwUIXT1U4zJiVRZEy8osoP+NiWxTTiUoKpJizXEiQl35AJgypoZf5
BDO8b3GuicMzOds9EGmwZhgMVzqe9IojMIn+quEyD8RDCoBYdUAPMS7gJ1ys9a+w75NONo5bMDFN
KBmOFtIHfefDr5XqXzmdjeyRYX4sKWWpeeg7TsCMqQeLNwApM7ltEqJKitZBxs1korvgYyFFGpkM
24mcAiXtUE5W8tbAHQWz0P6Z9RPS38L4vmDKA/6vi85+mZw5B4KqFk25H3/AbA2V4bf6rLAmqMpi
RK6mB/CDZeqMkGnzEqnX74BXPNVwQIJFTv2GDCoscGhjuFzb4YwtNLkqLY4O1J1oA0m7ZeAkj8GA
ENaeFfTtfAh2JeYyxNg0VRFJFW0s+TE501Iuz9SlkX7Dl6H8LYtfOV0Hys3kNymAb/E3etWhUw5Y
A7ndeFaQgiL8kYsNi2CUrpv6d8JG2UHekgWo/Fq4kfXqu6fFIlxrtC86NIuqbEGLDNHukr7KAWER
3eP/P80GUJEhr10Bs164hYqLB9SWLcOQ9FGa1EecfZfCRjpxxeolEfCS1P8RqVq+1R3BbmEKXNUp
SCKqwKn5sS45ZOAHMeotEvMw6ywINUN6w5CDOxlcdWAm2WjIqtJ8K2IJjg91fY6lbd/vCQMmL+lO
Mg5tz5eBY7UsbIOFxWRAt3ARMsrnEnLXFkMYJLoE3r2f6uXQ37HxLxLY/KDBiwsNsQwR56u2QfHb
MuXv/We5wTLwn/MixBYUZWtlpbkqpaHRvhaW1DjHJts0cSXLAAAPyAhCVGxhHjm2YMty082D50MG
fmY/YdtrwkdZfKbJF7hhRq48y67kcvHp+H1BZaSKl1LCNenMLiTtdRCis365Z7hIqt87afty5oKd
9uxhr65/pcrbItJtdOUTbWVluxbafzUkXqR980pcwqWcPbT4zfSvgC9OYHzJ5poQdzJJXfETFEMT
KKZ+k3Vj93K8KG8Bn0cZUp9GjvI76v5ExPRgQKlyK/Vzy+DNO0L1wGa4pqrLoQZotBzEdd6sxepC
bBzpmh8j4Mc8K1rygXxeO65viEa4G3V8V+TmindNOQP+RcxAaHLJ5SU8WQxQEAWvV8YO7qr6L9sr
yFQwuAlwWXj03w0U7SQMfCgYydA0JONX2i476xFEjyB4N/pN6K+Ztx9FRsMTCf7LUtsV8r5NsV8y
fpGBVAG962ycLZyOAL+juoVEZ6OTc6/1a2FcFfFZV0+yeO1rUoPORfBWLMo2N3m5nYOOf8pyRWwX
xro1Y6wDRytHGzPl5C42hnltJurIJ832kuPYXUkXMc3PwtgrpPxBeEIrYbGcHoX+YQ10Cy807YPm
YrDAnda/RoD7Uj4b6XZ+4cxjfXaZpXwk+BbqsVIAFa4Sx/MQ/MlQqVRvJJbrFeQkwEvYOMNNVK7t
w8w+hObVuZWbApnG3YiScu6OZmXnexoS2BpPxMKph2kgdNwhHqbhu+0v2n5lxQc4agcvIjqkgXRt
Z54YYxYz4Ja+AKQ4DckajRTfci08z2g8Vdjz8KcER7kdsV1VbohNXt3J8skKcQRsFSJiQDibK/Gx
gLy3CHRikj94HxwBPpoJ/9/UnJLwTybmqRPeVrdGKD1rojMAG7P/81IQZu17AO5HC6gOpM1wUXja
t9U9pYOmLixUMxbxggeRtFYkLcJ3nM1PiT3xVDNtOsBySBnotndn6r7F04WEKhLeCdMB2KxtWH+5
W1PF0KqkMx8KUZhnFxSlMgfGHIu3HIMX1YIcUjWVJKTwxXfF/AIiCaXP8DmOS0p5/fwekYYe/fbE
/1jKGneii0mOBNJ/qDTqZbHOkYppX2BX6MJqi9k0OGRwY4w75JrV1QEhKg/MQPiGiiSKG1wXj/wv
MjX6kolsE1lPr3hF0180/eP5c6x65wN9yu0aqNeWuJOXBTYwRgB8pHNoe7KeMU8eoeRb1A4d1nK2
Yvi6mJDeVakkdsB07c9iUonaNFCLVN/IyUdZcWTm6J6TU9hucm1fEsBCg9SkXPj1pIOBRB7NQWhd
RBh1qafABua3gKABidDLnQwzwYVGBwUI3kOFqdKil2X+9B1jM+aZ3CUTNzXJJFhM3QEpZqc9s4ar
WnyQFrWI5s7SYL67JHnVVwdCBJAq7rIV8nl1U66jFTR7czCU6lxLd74uMPuRsp1F/Jp1PEvFuRBP
YvINiYT4XODINuJdD3xfCe9RZPoRsEZysUjojEvzwxA2ZHviiMZsvOsVE2V0h8D4V9W2fXwZcruK
6bdG+IzRashfySFhbvbshliH5DofAWP02XmHWv+yqo1mYYZ0VMklwAZMnNeWVefyw1T/ADhijp6W
bxHqFhSltpZsWRVmB9oKitt68n9fhaQEduh48+RQygoZOJsYv0HO1whAgJxuIQGrnEjr1dKVsWHR
z5eIjtO3mp/lt8dRa+2QSo40tUBxKRJ7kkXx6L862Smh6+crGBY/f6QI/KeBA71kOgbxRZpKv4AP
om38etANWYWtGWevqp1I8glW0WrCQ98gfUOcjsjEgWKIZEhumSrKCtBSvGYMfcqA0qxfEggpgcHx
jvrs9leheyCs4Cb8QBvpKMq31XIvyFyTi1r76UM+4BS0WFjOE8YY7yGcnPZPRBo4wxjjr8HH1HrY
tWEvGWdj3nKwfQdPerxkBlo16r8GGGDGPLk+cKDXEOKEicJiokAP5LXp3avuZWV/Mbi8Bj5KjfDE
OYDWudnQwrvwi83Yv1uVfHRUAGS8xBfiuQImCgaLDjXDhDoYV49KKL7YgEX61aqX/8fYeSzHrmXp
+VUq7lhowRtFVw3Se8tMJjlBJJMkvPd4en37VHUruhWh0OAOziWZBtjYe61//WYdYG9pnyP1S7FP
ZoKuGDt9uwQBdgmpCkCvlYMnvzvlb2NPmtWw6vod5jqRvOzGfTtrmV5cZHFrqelaDA3kdCUjQE7J
YEBPPgPYJ8GU2BPtN/hmqCZGN7p7HCkW4+uALMMDVrAXdjuP63ehc/ESGP4e+MC+51ODDI0SRLgD
4eyIOdattY2LbRFeQu/RdswIzLmGxRjX2vV2dQc5xZ+DfyNzmVP4U32E2DCyU3Xb0vwjC3HZmBiA
Ad9fU6bN0KY4BrjmcEf2zrpbQdSLw7nE1XNPEWtd3ofdO02gnc0lEwMOUEEwl2xgthavLXMBmwpS
NaiFpmBLzlEoNXeQ9alZrOp5gaRxy5yvRZgc0Q5hNVxDdvBKdjByK/0zxPim3sZMRwko4kTw5W0/
nATFMeSM82tpFiW/jOH9eoPvPY4X4Kpka6oQnBscXOh1AweJDZaYKVR02DSltZWtFSHgfZgKfjKm
avW4ruyl6ZEmlEwDac+REifvanABgIcWT3eJWjGh3pkExdWuIRDisVyRC86wfljH/SMJjrl0afyP
Nj6EPBvVuAPhqFbdSmRpcu5k8QymV1vsCSrmlF+m2o9NK5PVz7pjHlluY/yIqOKrldmqc7PaWw1f
rli40pa9mxE5azNeOvLigekxOfBg6f0OnH3ik8WM6b4y77p7B9zVtdA1vKPwstDMg2NiC7eJ8MvD
SHNwk5mlfsTMEA12wB7vgYyDOp+818OnWj30hbOEKCVIK3jzA3TCsQIiD5XtYGzaEv6imcwN3h45
LXNlsNFzSZc9Fh7iy5XXbYA/LOmA1hiQiyWHU0VYYSUOnarelXc0WBgdljVsYhIMD1WDJRYb13K8
cxaJ4scEnc4gKcqlz1Dgh8ILlXL2Hq75q3Lmf+epQYIgE1cIZEhqHKg/9SwxhMjxW4iYsPxP9kN7
Cpr3uH3hGYh4wANC5DmDV1nJ7kSqP8P61o8aV3zv1hvq+PKMX3bHYUeqX0nZkDP8jya/vgYbj21x
qS490NueHsxL3j32Gwo3KO64VNzCGbMHqJHtKTXRrUqroJpkIGD0ROGVohGf0xD9on2v6dO7N9EB
d+1Js04IAkXIi7/UjZ863sRgKwodheirEyRQDNOwGnEHBrjQWlL37ivsEOOGIGkfbVH9WSDD1ZY9
AnnOXr6GDzyZrETqscqXo+HKsKg/+fl87OeemHJPeALnZJ4FYvqhX4n3EByPNn4VBUW5f2CZdwrV
bNtP+oq4anLd4MfIGMh+y8aK3mko6dS6WeOsKBP66oZyku2ZBwASGf51s0Ca+jlzcm4jMsq8KZax
veMV4Q4pGFICZNlPu947uqAxubNBO9HhyEwQ0VxRawhQ0PN3DotAlIa4Os7KkkMC+xFCq3GaueAj
iAPJIWmu/WcdL/n6enihaFCrNc9zkX1INJdt+VWEOzGfIrOSh6SfUBgk/pb1JXprtTlEpgVYxOVy
f4Ivsk0EBUsaOD7yc6+HpJz4UwlCeHOyu18kChIkjXBY+tHy5llLoaccq08VHyGMSBvqexu+N0VT
Zf62WjqJLSwP6IWECoBil7SyMr2oNhsQFsJV8CEIXE8zSKb4aifO0Y82dvLRU3VXeQi3AS1g/C5Q
h5RhMVfCCBGjejOtwBKva5ghvmSWAwdXcQU8RskfB+/E60w6J+IcQ6rAWROgtlI+Sk6vKqUN8c66
gZkTTlUe4nJRcooRGBRIPd+EyILVFljlEhY3Vb1JxU6xtyOcS02dUVYl8WdKxT2y+hPjkjMEytIP
5s2muZIdCmd5FnM6UYhCMsg/mfAb62alNKvM2QKLpVCkwFLbb60AOjAIEmI2NiogKaLM9vNDkNMC
KDpi4BJpLG15czdnDQGLNmumiJo5ISCT0fxI7Gfef6YMzibMIirw42FmpRacEKbEGveE3TPZmyZa
pG4vdnm2PCEWzjiGhoH4wg01DDZJ5Pqoi7BnT9mw51T6D6JNoZnpVX1WnoP+p4EmyeOK5VGQX9mj
p1ploWVzqKsuyDQQ/iXjr3hKYJFG9o9hdxz/HFYsbhvXH/jSJRV7h8p8GnVbv9xSJww1NKUW8A48
S5i9DsJXb+7OJGo3gPFYOYsuPSLFHduFaQAa70EiyIdo7glbZNgc6D+m/G+BkIib2t75iFSM7hen
MnOaod48K7SHyx7SCbCK2wCgrEJzK7MgBo40KBUaKifNYfhXnnmSg5MBCVxZUy93CAdhR2Evb+6y
gJnPRdQ5IYjOmyB66u893nlVurL1jU7/CosfUicGe+EMOouxBDwqIHlSrPTesslOmMnXymIMXoGD
so+NpjjAQ5GRHkHUTrPlaG8Za3Yt0XWi1BXEN19aiaaM2gsEATEirfGWuMBoOAL9M+VKl4wKGnmm
NLOP6pFhSKJBJ1envvOQSoQT2DLIsByNHjJk77MuiAuQWf6n0HprcJgLvn3ly7VxT1+Eiwqjeqb9
M4FoqMGh6R+SB0pLDQKtuWMu/sFWKmjJrFSkkWKLk6z53SRjoOZ/CdO64B4SEWGCuvnG1TSP+ruM
OkDRtgkmUiFuQHl+8Vmb4R4ldyEhY1nX5dYpTMykmnkyLG19VoQnM9iCJ+KdPOkW1hR4ic/F9PXa
p9eQb6368pRErs5KZnoojEvXgXcwAcymT4pHA/qGtWistxATHWACEwQSfwfKD1xx6oVqXqTkdzTo
vJM5Li+YUkw0tu4+WzLyFPYFwR9t8oh2ddcNa2fUID1hM3JumLjRXIBiz9tmE4r4BZM9+mRLJ9l8
uAz+nSNDAQJTnH7TsZ0N8pQRfZ0cTJmZ/Lhlf/MMyG6yEDOGdN5/ZhEWgbFPh1wtrwPnxoYmX7rV
QedkpWkTroYzJT9IITCFkswTHaMioDwkzDBDWBq30pFWcUdQ0LgLIXEHHHBYu/kT+mTPv9QV0miS
DFR1p2dHWi1s7ThIVTi8Rxl2ULrGmEAsMZ3ZPqPKvGWDNZppac1DcBpCYaUQHSFDgI2+JGE4XBuv
wXAXOe4cIVhIiL1azGAiucgC6GX/7cqrDMRHXPl4webLk6hhom+Wu5wfPecYubfK/8raimC2xUFv
0QoAUBmnFJQlyglD4LM0I//1rwqxm7o1YKNWZABU9KwFDHC6e+R9hbYzuGmoafMlWqJhCW276b/E
xloT6+AXx1RC9UFmRUqJmEFdI91lh+bWxFUgL74j7V4gP76b3XthwdvGdEMbP1xGZkb6rVnMptVx
dlBrZWINn6JRzS1jUapnR96Ab1jLaM28o57qi5yweOpSo1/3/YewbYsjekQo5faCHgDSEw/cvUvv
LhrLxKR1U3hbLV74OCVI1Lrqyu/mKWbepjctqN3S+lO1LIzF+Ioum++ik2eoAnuqIHr73kyglWDs
XW9SGhMiP3hRzu4by435krDz0roPQ3lgzsNTRyoqfZ+gojUXkOsJTR4bhIGLF1+losKowVctHgUb
k5r+8w8imlxDiTCurwQL8GFvWhtt+IBlWthrlP6GdfWSZDJ4wH6iJ0yeXvDSBLLr3X0okE3loMln
/J0ck+bc5JOKPIEMBwvx0uhckBzo1Vs0wB6jFhxqzFoC2CsPR79aNE6m9SZ4vk5y1OWPDv8jcjAL
nEuxGVYWWrsnhk5SlsyNAvMVs6cNgc58+YaRLlyWZK21lN7Fu/mNoF7Hrb8KSAiit+48ErHhRxNg
NhVYEgiKRLmmyA+eQ1GTAWDA++B8whiM2LEcESoRm1NSPXCq+8zVX9xF3HJXVeRvuqsxfSYMnAyt
5W+AMYAOobQTVnMBI6NYbISOdN2SG5iRvfOpQjUIjJcZfrrFeRhg8VJeNdTJ8rJ1gFPIZEN/8x7Q
LxYdTsMTBp/NDOtQpjcjW4LuHwqTW5+/D9kzJ/UthIeo1vlRae+dmI+sxO6oMN/xO+iw1i8wCmpK
2CDBpPqK0PW72MW6cT0fVIIJUCO17KzbtoPPT611eLfceKZB9OC3OFEgw56VfFvK0xwsxvJW0rdb
UMGQS+bOgGP6ZVauU4ngae+Vhg41MSQpCP3Nqpo5AKN7MQZz8Emo81Om/yg9iWpkiunt0qdHd0em
jsVbZC/Vk96ea/2YpdLklWFG1ayFjknF29t5B7SbVNmRp9xSz2bZYpkHhnI1800vwfua1dUmaZ4F
dm1JknGfMA+HN0moXCbE5HNZUGK3RnND8CE0zJt3ZutCw6+jae4nUAAZJXv6J5MJ7HYdIb7aMHTV
uf95/ypgBLvSS0lXAgAG/Pej67DQlh4V1hsxXmJ8Hfo/QXeKnW277EL0nWaBwIZOaNJac/ChKlr1
7LKhSam/DJSz6pz09EDLo0FvgcCMxQKsD53lG9guhzZIF1RHCPOMgvCotvEIZNN1R2EHRsUdHFWM
vUjPjOB5oIuCRhN9thPsR76A9NxiVgwL9Dx4Ap00k8a1/Em1R1aD78rNYpCCeYDCD0IbFhEUZxQc
3PcG5VkprMPzq0TXIctbTVVQ7JOm69zlGnf/rfQFCo+JTFBdvOxFOiVvxSWcWqjS8PwEVasPTIl4
zXuefEOAg2JA6pKEl9TRg8nAYqL2ra604GIA7dYnMT/1AE76YOfEr3x8+xfe5yO7FinC4RKzQin6
MrW1R35UzqGgfFAqh+thaQ0HEFORzj4ufXNZxadUd6aascNbrhnBuCitlj7dqVLVC6ftZmaMl4V6
Qt4G6J0AiAlukJgctQnX/ATXPpNc6kb4V8HGFtAvJ3PTVdy9N8neSfEBtwumnkLsjPZa3xbKVYV8
OgIVlnk9DyEEqawQbx7iHsTapQVreAb+TAi7hYiPsmc5xlUSZNQcdWZdiAZpShNNDcTYIBTUc+mF
WS6EeDogpsEJND3LptqPDvEZA/4Yj5CIQWd3FTw+8Bw1wrWEloP9WAiwKmZYVMCwKTQOwPCcTM6U
EBrpN8ELlxiO8DayoHPCTscJiusr6kqwFmLXZlIxo1ydZ9lW4NKkVAIvxe6XWvDA//TjO+64TIVw
0oj5IEXyUIqbQl9XESAwCkkYB3eM1RYT1xT14E7lhe1DjWO1ln1miDPzHRPdPvsxKoScS6YmlTsu
3OQzktEy0vQxpbN4orVReGcSFmYiLcYMqu0xPIRNqmCGVWecvCYNK/QVlYPnDwETNNN/pwlnL2eX
wJGrt+SpqlOLkbQTMdPxnGeevQKKyGpbm/tkiYFXuiYeb9FaGPEtxSwOKIbkZkbKzJ1pCgbMe1JW
KFRBZSGUOYa0TLT1WO9RvaMTZr6W77HPQgNiZvNUWD1jibCTTKg2i6bAxGATo/eQjYuPAgi3Uwil
zrTtHRrdS4FrBgNToLTKWuNDhSh/Xg3b5opu1KYNi60Ttu0Tt9mCLhmIkGz2mlUIbUv6qbpq5efR
lJwxcB0Y5Wg0kDpkFzaWRn0LzEca22uVGxgyKGdxAhcum3yny8AExlJnBViwn1T7HiBVcRg8X9i7
oyCZaBb7yeo2Tvv24vtYMX/ZuGmnlToj0mteqOx2xB3IJhvMY6hW4E6BTR62irgepXj2ku2j3BEM
Ds17FtmPkmK4aVhj2g73uUUBdkd5uEgJa53zXC6c5h7mVyIpcMKrpzmOnmPIHAavm1We7jtHgj8K
yok5V8HWiJ3z2pFv4x8WlzhRdOfIqGhwoRGxqYrJOMRSSzinqlsPRSxR7UTTnQMsUu0SNS7SaZQg
8r4MV5psscC+I1pACdeZ8mj2jyrFWe7BXFsKIWTrv6lGtA0AJPBU4D26/KA+/XyF3Qb27RwD9CIZ
1niLSvIBwnYIeSZuu/2AJvAVjCdGhgOD84qt0QmY1lXnIT/a0a2zv8P21cnjinAAirU8huZlXQyP
fUDBlukgN0u67MSlMCc+REcRAGXlnwdMy/1zOR2lGQsCh4Gw0oSr5qwOlblr+yiLzs2Cas89wQSP
NSBranoGD2r7k2Dv4qdfWfAhYQJXPoFIcY4ziC/OQRPO1uR7sA84qvnKr0GGq3MN5XEW9J8G3uf1
XnJ+jWavmhsVTYB7d7SrJv2yUMf0EkaQftY2qtujqs4REmrow9WZ1XlrLaYIgIVImO4Mw5EgPWrW
h6fwhMMikoeNNA8XRbikkRQHqujq+OTwweaSex0hblQtmiz4+oYYt9cPWVoIkYQqbZjtqyA1SoR5
71E6I/bNlZ4R+iNRd7IF0QdLjW3ed2y/jIUgKJE0wZR3DZ0umGYfKiPJxicadGIzMSkxZPiUia7v
lhrWkEnwrWgI0ZWLWTYMzFBBDW89U6Jx2a+KJeSMfMVCNNcdc/0gvAngbKAYDRh7WrTX8giNVsel
rF7kUIOx8q1jwI6A4tKsQd5veDxPA+XQyYBQgIxOj8PB1eIkyFgqMdo5TknINJTllFtgPc56WLFH
ix5ISxcoo4WxZgVSQvWabzgT2mAFSB+N71WFmeQ+1c5xcm3wEgh2qG+kYmGw3BnnzJ0lXblojTCz
p5Ko8mtCx0y4D8K5p55GcPVWOe22wqJkBjTDhAK6eo//Jk1dFd4wd+mz3x5UxKLPEEqVWgXtS2Y2
+TkKz58B109bV9tkWJXksWH7U9vs3cxN3PorqV6tefGn3qofv32fDBXUB9HcMZ4JLNry7Y/P3RZ+
YCMOIMpOe+nG1B5bSAwEPwBE/vj0ajZZl82hoqmy9VWUP/z+oowZT96mYPGF7U7xHqO/tx+6s5ZH
f2eq5dwZiMR6r/C4FQNqJslstMIuUa5gU5oHyYFYK5zcuMidMH4SBE5mWiRIUUbizOk9E9LLyoT6
pjGpzrk7ROiFDCj8BdNagzhNsOyI0gKrPVwFUP+jhWmHUwuLP2MilpcrECNDXejMd5KmJDM7I1gR
5LNa3fAFbebcsrw4GQi0cEu3dg38c5UrmtDEy+2bjC1CAMNvqPfwXact7ah7Et0L7siC3my3SzFt
KQmFLA3WIed/qeTARN0kgoRfwdR1mMlGEg8mdk/AgeOCS4UXgV6tdSIKs+9SxzZDgnjF8TWyJDSL
59LXSUmXVi8QbmDmORaQ/7TJ0a0vwaOrCeCATwIOHdXXiGLJM7QJXT4Wq9NKQyDsISLCF6TpIWDQ
hhCWULcfGoyh/qxhGO4R7NH19xL7/hxF8Fq7ZxiPhVdDBYcbTmp+VujBc0qF6HPEMhCOL3UnHO7y
PpKzQ50DTq2xpzvhSi/nfX3SxSBCFIj2x4k303BU3LYMcdUPh4cMxZyyEoODiAMM+0fbuBMIybx5
yzyPvmpf2MTNzwr8QgVy4ep0tTR12vAW61uGDzLJFm9e/vFn85EH2J47j5XkCIcH2mfuFPaCsb5Q
Q0BQDBa7tXspUeQvUnkL67aRz2mzHqyFW+MtuSpcXm6GHwAokxZvXCtaGvkhpxfpNRn28wL4dcQv
K921XE8fLSDyEJpuZSa/YlwF8fDC4XsvKBuKMKj3Dbh87psTH6x+v5G7Bca7wu4FciYMDT8nJ/Ld
o4Jxz+VAzOoqgYpSrMYb+Az5Sf0M9J39iEYu9I8Nj14VfVndKwhnLcKtCtjhrfT3snmp8o+0gC+1
FCaH3YJqrWH2VFQdVnxYkhXLzF7gV1XkkM4XrrsHDOmiT01orQMmzYhvNZlN7tfoL2OH3YbEUO9L
Y/ihIAxdR9ZazLQXWKDG/axSS0oGwGt/P1RvNmINvNRJPHVZJhgzxLhIbDwWor6vOAbn+HT6T8Ch
mEEAERxIhqDps+npjHOFxU2+QSQT1G+Vchj0u4VbBdo+2KGRu/R4YFugvHWWb8Z+kwZ3fYhXpv6Z
qTdWp6ogr4LJKTrYEapQwdluoUrBpaYfV9jeYldyZPbEaSparhEtTDclNWQyqF+lgq5r0eRnh9Tm
QL32ylOFa1LxbAfNbDSDqWN/DBSCEaFJK9fd1P5e0z8U74z9q+xucn0fm5sw3pvB3bHeILA1eFR8
jMoaMrLvXyNwfMU6eTwB2oZlnTtXH1jFAxQ1XsyKhnIv1TuD0hk/CdldI2YuRjK0BmWRelCP9AFI
FNal9LCJTu1RJy4AunQ8j0rCbmc6DVEMXUbX7r10Gse1pD9UyDAxyJUsgdLGH312z+m2si2maVEj
6ovW9+aMn6flrYcuLHffXFCpIUVim0JHkjGvL8mCsAOcwLI3X/4lrxsLx8rctP7KLeaZPsWpeoMt
ZAy7L4PBaconF5Pbei2IX655DLrDCNHEWKbZc1Dmg/2W6VTiMw5ZJlx2vbGVnXzFCFOtPrTgTc1u
I1ZcDFikZaDPY7yH4cvOeQOK3cbDpPwDHGqMCfBr3GXGvU5Akgfo+U775fo8CfMxJqDjw8aWwJzJ
yaIzESXwOYsWbR9WDiBcYXfxy1OPdgqmZguThjYSs2Fz2PWEVpdYjgCsSg1CegRX4Ql7A6/p0dLO
HeuhxJRcez9CsYVGIsNDw0a66D119Tfks3YI8GTrC6iFiJyFeOZzCw+/UwxDCbBxbmvrRL4RFDnU
J4yfK2MPjDWaJzIUQWDRUuF1/4e47f/GHQ/ziBnsMxu+Yxo+MyEqQ75An4VL0+xTt57OKumBURIq
kTS7yPicJPfG+h5ZBRIVfCIojN0NfkIQUOkoG4KSI/UuKHU21qo33pIcTjyWGcoxE2BIjwlL3s6x
WJ+53VGMLRItmYbqj8gJCZX74L/BpdY86Lm4AOxb5VjGwCJ7vd5INZW2wOqy7wRxC4W+aa3YHMRI
qwkw7Lw5eKJyqZXxkdQTp+oICmJAw/7t+xwGDtCuvXPrLTk03C29WYqmXn07+AkeAbj984qRtuPJ
wRLFxavxKHyusMSqxaQhLiYVAFlcGdOaYyU0DiA8PaZHSveRhMYkFsYY3i/HHz4/fUg2SXLH+tMb
AzIaDmZ8juWHPmLy1b+FG4kv120yEmwZYpeEtO8or/ziNIBl1TS5mfntUFx13uHPwgH6q7eKB5DP
I0/c5VsMFb13f1K+VoeFvRhw19KdwX0BZ9ouoLbQkYOztuqkV1qABswrrsmi7PdFSprUgi6O7aqh
tPoD8zWzBtwjwQwPI1zMdrYR0w1m9W6+ZuhBNuqYn8oOPj8nIdzrKP5E+5XEkLGXZO64urhZhbfT
8YAI0H6L/c5jlMTVU82joqxUOjZ00ohOSjwN2Dj2qvwjgGCM4crwodkH9rYKE1E8fp1PFSlllT18
Cfgdk/b+FesIDTF+81clcLWz1duHzSdTHmI0aYm90zj61tSgrza3CdUa8udq06nsd0JxeWCZjNGa
6RIbGyYiVDSk5QLmDFhpkmcDSRGP4TuCNsw+FRydbLYcB7Q63Sjylgue9Xfy06AC+Vz1RwgXnup+
r3fPsd8qJXGNcwpAWwaII+6BUV/Z8drdb9HhZroE5HEL2IsMyDYRBUO/NTDV3o09PAXKZ6BNgBIH
kuHKWvs8cu01i38M5dq3c3xPnB+QVyv7KbJjFFx6czs0y7rewbTv4AxWcMCkfa+/OcCgBMRVbzqP
BZrc8FeRAQAzYKfqPqZX92V0Mztg0r6z/ROISZuuYmqaBtAkICkoexFjy5g6po9iDqTrUBLxlWaw
0eJjBbMR24FkHRI6GPsLNYGTuQlJL1HO9QBctBjTJaKDRoKCg3MglCntlkIOr65tdArCjwHqSBUB
OIztpDQOtQQp6C2F9oChX8aA8iqyXoB5pPpSDFth1k7R0xNQtGHqZ1kzu2Qqfgy8iyvf6+Kr0i6B
+i0FeKVDtM+3Ed3Xgrf0w5OEXq9s52O78vRVYfHYRrjF790U25ZbXMCYRKYJZt2ueSDxDGMCjmUx
9rVD9egp6EtMWZol6gzk8d60Fh/EbP1NiY2FLV9abHLYjAbQmYOb44i8Nsnq5v70kxrNxEIk+9Zu
v0oJdgQiYgQJCIN4V925pDzI+yCAO0pMibWy1LdQenfY/rGaFXTDtQKqV/U8NN1yIEyj+tXDfFEy
LzGHFXOOBNVhhznQSnXf+mzeyGTuLKNOwqxnbwU/I3y4Nl/0A8tgmudT6j+0RHm8Zvc1nS+XyWR4
s+MFQS1msSG2flFzFge4CODDCN0WMliOqUHwLHC7QbjfFfugWeom3eIOMaqZXPoqQaUlqHqL1F/k
dOcWdfJwq5NXp3IQWwZdk7CGYtZPtRUSQQ76mu2t9mqiYK/KL0mb273gaUJ2KfG8MNuTqcKkCQ+F
ztKy0XsijNopmANEOC6jfURajfUUD50LF76FUq+v8dGkfdDJdWghSCIFwdZFTB2ToySFZDDueiYk
DVrhoL3VfPzRQMc5w7eqvYURQahAgRUWfaO1bHHQLpZtv8GMywsXkXVpHCof6gsFZQkqwBYPMR8y
JqIWY499b2ItNZwf2nYnaW9585UYGIbeumojDTHd+YOBYYg6hvMpPkCErbW9Ab/GuhBDwICkY+/E
eTwJWGrUJFuCXPThVeY7G4S55GItu36rjfu8Pw7SSxKp3l+xvQC/J4N+lFd6+ISrY8kYmyDjxsP1
6AzLjP0xRWSgIeB27kV1HbZB+ugALcCoZdB3FpRZ/+IJaWKsWc45QOFvgBjFOMkP77wpyAdGuIFM
69j92tkDOWkDAuZ/uQ4LfRNjkKHD9FrkJq+EjwaFZXggP9Ni2hF2R6s/98Ut6+4pT0yV42w0fEkW
Lozo7+PgleRzHGst7pm/ceuVpALNWC/bvBjAivDIaRmgzxAvm9PIzlT/MjZPA+MWRXkj8aC2ttm4
dbSNnlZTeLJyNZtCHiJKRoZ8LyBfDOYN+4hxDashhXJB0EsNSeKQY9TrAdflNHimfu/k65i+iNsT
VU6nrSQOJ2ErGCLLYX5dMhblKzF+T723IbqZ1pd4ZMFiw3ehoyb+cVrQrzAsAms3yktpbBX1TPDX
KPYINDJWtgiCjwaqVcIJ39D9xz64aPAhqlBUBzS/eJx5DYyLX5c2G5cL5dB678nwE5vhrAsAWXqb
0L2jwUOczXsMteIEE/BTbmBRbJfXYbiQ7JoQ4BF9cQfw0ybIoWNO09NYoYqDFYJnKMxNcxljtM1f
8WBD12dci09DbhOmu+6INaYgjbwvByoe1Sh0d5YrDRE3pVTxh7FcYM8rF51QN6pnphwJ36kxmDsb
IlLiWblnnHmTit1uHTm3AqctXGTU7zK954wpLOi08ht9Y44JJJP1bM0Cz/V3Pn0cbElB5zkt+iM+
0jXCQ+8jIQLMxUWZKfab46F8RyVw1lCbY34rpijhq+p+uIxNd7LsbZDcZGcJKEq1aQeXRD1xqWxp
D0Dqexh77FMHV+s9ckxpkRXnAqzX7baNdATVG0Cf7HKetu5Cqi5Y/Db0VtmBrZhgbHBgyMJlJcYt
iJ3FwvGQBbIHaN9sg3TYHjGpwawyME0tJo2ab9vkOQJJIknyVmOHvcIuMO4KcErDgKHDnAdNnMUJ
hmvawY+wFHhI5ibxMsAQGhhMfTUmDQyG5nwjPFql+ta123E5hhveOu5vovriC+JBIbxOGOkVGO2v
Vf1UEpbc/ijDzpXuuXUcnF2V78z2zBABU9RoOAXqjxHVPIHnsrqE1UWV73l6irtZBE6VQmmc8Yx4
PRkRv4p7N5O3juPOX0rjCpP5Mn/Popa2i7GWh3kvIpKaGaB2s7PLYJ9yEP8wOatgkPB49S8f76cR
DTWwPD77n+24jkZISyu6H3Q7mXwNi4PI5DVImhvB1aiqYDPjsqzAXm7xG1011s2Ax8tVZjuNk43c
n1TlQMCPF950d1w6eb5Qo5Aw3WMHdV0DQQupFHgPfsfHUawrQB9VjqJgkxnPOLGmbmcf1KqnM9wo
mGNra6P41LCwd3RpbTUg89a5YPadI5bj9KPzgutCVC87CVPe7reVLhh36f5xgGaCzHdelNe8i2dS
bTP4btbArGb7jXkf5KuoXTRg4zXmX8sIwyWprKEwfff5d67hC7GotW2Mgm4YkGL96hABUu8HVr7k
Ir3/bPOPpgYH5qsDyR4p3A2mWjDloqXjP2T8+VTQYYrJ+ZguynBX47hl82hjM2qZNNZnj650mDKg
6PFJ1teyQnMRgca6Zzw1teiADKAqd7H1pRtEpcBjjHdjvu7MQwEULauPCPsQvPdw7NTmsfGVVkyx
QBchQzl43FLORx99fFcsXNTRuulU+QPZd4xNlBBIFhq9cvG7j05dOT290C16ZjYkrZpdx8csqnoZ
DUWL9BwRHetwSixhCNRtySWGzGSXkHcWAR/ZKDnnS4g/rwrf1RDx0I4NKM9h/cG5ZJOpxoNXnDNM
kiSDlkj6TKJPmGY0KjmIBZQ9UBiH5AFmcwjsYCUU4VxmfiQXMVvXpiPVq1vV2mJoNnn3LAR2U8PF
ay6YHGpOC8i84+xzAa5j6rdGe7rAYCO4zbTuGMDTRvnRfUCT4W7tZFU2K9JVOBQ5VDm//BSChgbD
Q2UZKu/GQKEYXRocZzi3GC178kGIFFOoIsxqechUIHYi0RfCoJtzU+yvHpx9wbNPjLVPMgUFhLah
R7505l2oIuQVXmH43DAP5Zt5/dnsN3nxnlGYSC0kn/5LUGvCakGYIug/R4MLr70DxDchiLe+EPq+
S8ImQ3qF7q8FnJXBP9pn7WNEJCWBpjZsR25/1dW7ZV0zGTSDa6eAyLABkjxaQJRjpKQfyCoWNgEu
b2s5NeQcSMjCJYlQgPhRSeTCrcPkPRnfGVYfxmTlGTmt6Eetn6mpYE1XnL3juNDZ7X3cK4B/fIeg
0OdYHgNzw2ISZHPFQ8VtcuySemZLZI5DPy3JF2fRarUw0iiA3H4777MMgG4h6Cfgys7CIQCATKcb
nLVwePT9hsbN1o9Sd+6G77J4OsGPSw9SmGQXWJs0R95xzfg5+SGtg8GzzJ2DuCpOMZOAimUdbL36
ICtPYDCBiRE9PVHWmfi5q80c3SPmLILk9i6VCrQfek0fkw4JsIiZCBOr8PHX3/7nP/79f776/+X9
ZKcsHrwsrf7x7/z7leUDH96v/9s//7GaX+Z//uI/f+O//v4/3oMoyH++g+f/87f218Xbf/8F8Tn+
81V53399rtmzfv6Xf8zTOqiHc/NTDpefqonrP5+AbyB+8//3h3/7+fMqb0P+8/e/XlmT1uLVvCBL
//rXj9bff/9LMew/l+ifV0i8/r9+eHgm/N0+S5+v7P/6g59nVf/9L+vfdEPRbAfTC8NWVMfmpbqf
f/1E1g3dMRzbdDRbt6y//pZmZe3//S9d+zfL1DTDkU3HVnVVcf76W5U1//EjyBuqo1pQBWT+8K//
+OL/5db9n1v5t7Qhkx4fgOrvf6mG+tff8n/eYvHNLFW2VUPT+f+a6si64vAh8tfzEqQev678D5L7
hjDMB4JWVLRGcJCkEBZc7c5Ks5+11/gKq36a5kxRl0k3r2Imk2iKyOPFW8tCafOuyr+qN1ULaNX8
VnNu86cn8k0fjJv0CiD4f7N3Zst1I1mW/aFCmGNwwP1VvPPEURSlF5hESZhHx/z1vaDM7FZkVUda
mtVLtfWLTGEMipcY3P2cs/faj7Z/RJUsACSQBdRQfSsaOHv5XmKYRxKQHvN3PZ1TCT+W1/WQzfjl
nseUgAD8W0l8EHADWOkdmyCfj0FwSjH2oQ93F/aeXaduVaN3Qm17NMvLpSCIYzUsGdINTl5+gi/Y
gPVnq86WK0fgjO9stmckjU36I8E1SCC3jwKdM2qi7oovFmfm9CVyP+fjTr6V1il5RMG9ACiaP8hP
vKMc1fGTwP2tVloJ76pLnE9KzU/bap9/VvJs2Zvxa7VPLuWeqOjnkbWPzBfMcSgG26N1IB/Y+9Kv
eTwf4h1UPszx8eriuaOyrfZPw4HUMehJMN8u/s8QWS2NgPIGMJzOHxJIaCf4erDIegjd9XPr3mFT
WtlFx8jsqFzP4oCrSEEQIkhgX19cdNVMjVPm33DjcBAmO4+62DpO+jrwedCbEUD0zc9vzvRZdidi
vkKq6o7exosnzxX67nDnF4QTbdBdeN/WWodsUJDWH/CeMMq38Qj3OJw3M4ePcsNAgTZmYNM7RUr5
of/KBsOyJbOLTftpuaG/AVdPr3WadxR2tK1m2oAnFTC6pWxBKEka2J18rr97P2f5wX7HC3TLH6q4
vgweR2jSShwv+qGMKSEqFtA+hmqXGk9uatSybK4xAR9L+lPXZmT/Lc7/f/n76+UvcLXr2/5fLYFP
1Xv2Nc9/XwP/93f9bR20bPcP37U9V7PkaOW5gfzHQrh+KZCu42r+B186ymWR+vtKKIM/fJY5X8nA
0VoJj/Xp7yshX/K049hK2IEMWFvlv7cS/mkhlJ6nBXhgEbAeu44KgnWh/G0hVAju8LyiAbADqidd
YwfdhabCSeNO6mxF6MGVXk8WDkMQq4JsOWg7omYCTJJWJWqtkUN0gTzrZmdNdfv1t6YX2DkXBHOd
lcRX6uT4PqoDzvSciMZe0JCwx/geWfq//5D+v7UFB3/5/N1+fP/R5l/L778/gfb6Pf/YhR0n0Dxg
QgY2efKCr/xtF3b/cH1HSiEc4djrJs1j+Y9nz/1Drl/hGz0ZCNd2/8+zJ9YnVjvEJSlbsVF7/86z
J9dN9rdNWAjteb4K2OtxWChXsN3//uzZaqHjmmHh7wd32tmiVB/sXDxZfZZuG51fSxvDXjl7RBZl
+Lf8KkUr6uM+HAVVV1T8GIqe/v1gSFVR6Cghhrp3vhgQ+hrSGnNSkauoxiYckCrRtLs0M8N9Xod7
2F+0Y9qG2t/rJDKU/MFunKNtY/Ec+upcxhNtBokgOgUpY9m2tbdS64dvmeTBE/Z0jfKK7krQ3GVh
MkMUVhhE3YZmcSvOSx5W+yBKQDx1TvviA02xfI3xX+aQ11O8ySNJI4eKfouuBUM3qqclX4btbyvR
3888v59x7P/i6sLIlOiiFIcqxxF/vrrCm1XjqhamUFQ/5JT827KSULOqxkadiEdau9iBm22nLBR8
XcokuScu08AYJhuxPZjU/art/OpQJk1BOf2Lz+fzhP3z3Zdknzi+XE9hQnh//nyz11RFO84cu/Qn
2RCWimriPmxt79xP0amLUGuD+6PDk64tkAbqQpbV3n7xAXSq+qLViIAoGsJTkAIvkW8WIqnai5xL
rvIJWJq4ZLp5m5OI/nOw3u+kJ56yzr74tRm2IdOHX09AMSyXpaHE77tp2C9O/VnEgnE+LD1SoYrT
Ah+ZrIyoXrW+Y7zsLCRXKFlsalqqfVM4w81JaYpXdKyjwc+fpR/b2ElpcUj4ZIu3iA+iTn56Q2fd
KtlCi0zda8hSfE+SDMN7epoRei87BDwE7p8bFmTLTnIaPf16QMpiGe7++uH4taz/06vna0c57Ece
52BvvTm/LftlFIghyBqE1mm2qaH+17Dyj35kA5MtpvNgI8Ryja8PtiB3IoyBhjQzdong1ZUFRuua
U69Ji+Ju8NNkLz0odaBOgqOblp90sPgbUyFonWHFVQtxbUqjtXcV7GCYlu7WNaihWgvT2JANW8FO
CV63+x4FBM1U/UKvXI0UdQl4owUtTgHwK4a48yCkOvoJrVSdwAvogKIfwxBB2txnuCXzyiAoKEiK
GXtIqG1TXdsIOqRu0athGL5WjpdcsyX67PUNqNeqe490afZ1uESM2vnDjwzeUrpT+7x0R77bRswK
UVf35HO1xo52pijsbZ4HH2N/0Qdf0wUJZc4gz45QCJci+Rc3ihvyn14Tn0LJ9qmjHFZxyRL++50a
XW/I7Y42h6liVOsxuCdTpTuJaqGPERO22sWqQf5aRDt1tinSR/B/QaqwmemAgIOYBAzTmp0Yob94
3TdHgwWq/PoWTiiqamdot9UCGsxiBLWNLLc7c5vhcBum7AvROMea1ekOH1t7hNVq7zK7QsqjhfWW
i+ZMweIyI/DR4EjG1SpJxz0k7v4cZhYwEVPyF3Pyx5baqaE9Z+m8PSQ28vx+QZ6zlERXCLJCMvS/
G1W9JMI5ePS8jnG4NTWarkViwCoyZHszKzNmHN/W5b6oslsVZPTQpn6jRA+zkrgO8hh/AsFc2cO2
fbSTiS5k4cMKL+33WbTM+oLhWyXpxbQh02+hKjrr4c0UGJjr2nt3JYpH0eKnkqmJECtGHLMdzIBi
Phekao+5xF6olQFAIVvGhvjy9dDbW3slbsfjrLdJRAMaDeJ0MIYoodoyROc6RuNJhM0Q5N30sGRX
HvJpJ5mEKovQqqVzn6rK/RbF1ksW85XItz4FHhkj/ASqiLnID5nBgOEJr9nqtEyPw2o+j6fscwLk
7iwBAWjjZdvMSpq7trJ9yIv8zNJpzUmGzufMCUNmKNOPhpHm2gnkxQ23xF5D71g/pm6YNWTF58UJ
mX926oeoaUP3LTlxdUg6YEP1Gww0iklMtoOIrqjT4IuPN+Max9PJUTDEbTGjgSZeLDSU0/jsG+s+
dpNDP6jyOfIJm93rsuw/t/DpmZ5QS+UpiuoiP481/BVTaQSxKXq/ri7X+b/G6t9FFOdglDtJNMVI
HlA++BBJk4FoQdavuygUxxHVS2PLeeutapM0h7eJggCpUhJ+J43vMnSx2KumAvLpXvwOl0cdZ29a
EBmPAi5MNO3zyqBXPXLocZ572VCS6gCuoAKAgNVf5TmzYUal3WxhC/ad/kyAlePBfa2HF7uPu52J
w7fFH9690EnoOhMGMvj7aSLssR6OeWf7W0T5QxOggHEx1PcjsFy1ZOdQVzGyt+6h1/CVImg8vTWL
Y1035Tn5WVR2fRy0fvWQ73m5YlJS5u+9pz9lpJ1FGse/dE/l/DVN0DGEWr1Ypr3l7hx/+Ovt4td2
8Pt2YQsWJt/1lOcpW1OZ/HkRqv0omTg8RJiiGSTJlrgN7S4njvQ4lQwBZGWnX/qlKc7Ef4kP7Yyw
KQv01SoD4pdqMtychpFOmNgnzxO0FmpzjplD6Hi4zExFWX33nI+Gc9avyJ2wdnbM4NQ5d6MvUpvp
lnL2Aofu2lc3ZcbgRBjt/MhjkJUPknZsdExawqOCYqu7IN9VnqBtv/TddlhPed3UHDSrNgTjy9R3
P3o59ru/vkRrb+pPxxkuke/6dL18P/A98Wsd/31HVQM63WqABhWz4mrut0ufm1Eqa13cRaRUtuxK
fepMB017PvYGZDmoQSNe551BID713zpHfl0Scg8ttNWJJ8lvKJzrv/ig9n/xQT3pKskeTn37z+eu
ybUqThkosAWhIEGzzZzSerEddpi8YqDal0AAvNUkZ5WrH2tE9zr8i+dprS7+6WJxKg0C7rXNYk41
++fnSdh+5Fj9CIOlbY7dlA3nOvT2lZ5RrNsyvgXVI8nlH8uhLffnv50eGhaYjayjjMx45sdVYsmt
H0r6Tqu3qEvBoAytR3m53vDZLxcovNF9GUbYswqmnFlWEaVVYlDD62URQssfv/7GE2+gTWVXUUhx
mtc/hm4Up3paKCkGAeB3WEmm6XQ/JMRWOnF6R2YseFNOlNjqaftj/Mg8zfmBiWDOBUT6mWwtGqDY
++G9jRGBj820kW4fPy8dwS+Avfb/4rYq8Z8uqs1pn+M+vQShtVjLwN9PCu0YqDKxWi7G4uMPBoay
tMVuGSdYUVX55Jb4xAaqkQ60Z9cPJI/66PgavBtNn048t4gzmuIajDDU1/jWguODNdG/ymq1V1P8
OIU4nVMgWTQV7oI6/tpMEHQX9RJKGl+J/ujFcoVizzZZagpDXfC0KI3pax4HJOf5CNY2zrMR1kwd
HNtsvM8WpGV+L7/6rcOha4jwAyfOex3YoF4DCqNqSE/zqJMPbh61mIMAUBqYPZ2vT5XF2N7fA791
P0RZtvFNA399RICT4O/shIeHHRmQ6YcUG1H8CgP/fiqS01C4b24N2GKNXbWqXYO0o85K7xz0JZ4G
jM+hP0Fbttp3GO+AWjKGMQwZCJBAI+Q7+JSIcQAiJIKtH7B9VJp12zUO8xsXlYE8Rcg8GS6xTSpP
cM1rdzgV1r4NBFYfDenHZwya9iiOfWMuhW7IDpYAOVubVnCY42DvJGw245mZDvMQ73sRv02jpoSA
DV1PwCwUmGtHIJ4QOkDHhb6zaumHOi7iK23wnxJKsW1LknskHdqiLm4VrsrYD2k0y4X0mOytW9T3
3DbvnkQpNTWBd6rQBE/MpFMCmWtvwBUQPjhwBgswxvs218O+hwBZVNVnPiR6P89htv9uZHnwSyke
Ao5bcRZJPgG3L0ymBLET+38QZCdsfqvdWxsptysAfTDBo+XLfBMnmGR0j6Y7T/XJja2jkxn/AYny
7H7pkfAfLG+6xi72d2lghnTdjV3kidvwjV0JMILW2yX00oegXWYwoWWxnUofnSpN2mloyFEJPaAy
RVU/eojbK1FCR5i4jksRjhs71F/DoNyzk+wjX3/gdGSO5cINqbyivmpcHrklcLwUtcWuJtBA2Mth
KMgC6OUxMLmhfK7yy7T4z0LVL1VOPEvfLp+yEICFlEiyZxXBUzKwvMseIvjQEAfXAlNwFnINyB2y
elh7cWvW8fsddkMkef1TkeY+8qe8g1WxckjhGk4EyuW3xtqOWv4YdIACBWDs1hvUl47+AxPTdQrJ
IN4tVqRXQFWUd6Dy6ldJIYj1Kf3UdZO7lZI3s+T1uFvaNTBSe2cXV9YiZ4OhEXxsw2kn7DE8piOM
gnIc2o3jP9SLUE9eyCyDCc12LC31FCkH0CIqXycBkxPmZwJ5GoBNEd79D22brvhrat949ld1UL53
I4wbamimnUjgzJRoc2yLSALbfsCK3Y5Mz3M6QAPAoH4MMJUnwf04InnIvfSlrBFulGUM147mScZb
eOcz3/lQ2xuT2rgeUyvcFnglxqL+KSy6BXpZHB7Frn70CdjIM0lQj2lwOjrDS80RCa3C2zSPyPmE
PhvlNDzn1KWNc1pwru+kxXzfU8lpGbFIp5yE8/psjUu9c/X4rawVlgaPZbJdvg2LwkXH+fVDj0w2
Lr7E84TwsCUdZylcEudgfk25T+KQR9odFNI0Ml+bnPDjmlq7iMY325qbi2rrjC4+oeqN/UFkLj7Q
kQLPYwuCe9QRvzkyqILbFm36qkEv3NTT2SkSVAulA7YkkID1M1xSUVvdZscgrp6wEI0UiLHTv7rC
2RZ4UZY5D699J6/hHHWcvdEA0OkjmqzIkBf7CSAG2tgfgoDWRAtCmLHzjo2LXML0LnNAcVpOkx7m
FquX3/PKG4R6hcFJ2+Jk1526t4IB9DQFOzNhhlrWAMOZu3pHn/KRJSnbmGn5yoAQc5rNt1WgqMcW
eT/3HIu3TXqcLNpkK6KYlyZaTgMxMNMKgy0tjfOnysAJtFQOPsTRzOizEvVV6v7LpEZ+WwLH/AXN
VRzpV3uO0YZE7eWFqmy+sVMFJr4f2INQpTtym1SSDsgUPS4d9GI5UdAECIr0ZF39pZa7zBEXSVco
4vptIT3R1kgBhwzKOk1GvhRJSkzDxDIvZxepoLVVAeP4tMMCoNBGdSZCMJJHoPFrEZ+SJfvpj8Fy
bSxG5tFQFfvxNOomelK2Nx/cBhZLjzqHktrZLwVmqaIr7D1QKeRybXVUQ7FnAn+OjHhjs99Ik3p3
lj09243/PNh2sBFAp1heor2U0NxNOxJHr2Iqghh85FI/Z87gUTewr6Z+VBxwq7wK8EZwWBYH8cRC
3l7eUGkDoezIv8aNRKZNhModyGxlc5a2byICcJ1aBaqg4ZCM9EF7q462YTdYHHjFu1UixC16/8V2
SS+keFZI4XZuWMItziV6H0hTiCNmwsiS5rNdsPjq0Xl0J/1x3BJxjyePrk4cz5eg5r2pWgaT45pW
NLYVENvVvWH2AYCMsJwTdKwwE5chPwUxcZlWYCgFFnMaWl8dGjQoswpmhN+o2AOrfgzi6bud8GOa
MTzG0zABBfHwg+MG7w3G8DKuvxTChzbvmofRytN9r5zPLa2UKMtRHOPO8Wf6c1mEzCReoN27rboO
agVBVquSU4Rv+n0a1A8WAGaPw/wjUD+dBYZ1r2n0dho+nMo0JAR/AhVQ0tZaEAGFxXuQr16pZDfF
qbMZ57HdT0PbwjLDW9q1/rdwmKBdDIXadL7yQE+45QEf+FoBZ1+LpH8fwqa7KkIyhqV90H4FL7vB
iV8X5ZGWLqAOjgx3rdzTHPhRhYMAddkVByvuho3GKjimScRDMHtwGPEOFciMaluNpyHE3We37X1c
yXOwws85LlFk29ajasGTTd52sIZftdiCZzh9VeJ16nP3KlrWOrcFa+Jjyk6Xxj5XdKTPfsrwOJ4u
c5Lt2rLrDq6ZKiSDBlLWIsbnifYeW0ay7OoqoSvPAl12tEwVU15CBGFq0EUXtoRe4JHqKU2Z3w0K
6/QciPGjBTbu0Mx4Of1hDrGFPTdtCOMYNMDC4ZzAcLqtitbBXexMV9sU15QmwGPsNp96K9X3CF1V
bzBIFN/s2BycxRj84kxyB7tA2ls99G6jkEzX+ARXXxPJBNpH8Nk24pXwRk6mOhLOnUH6fjeWMaNt
fJsxQgcEnD5yq3baOBGzBRV0HFhz8gKUQ3gXKiQ6c9GrS3uI/Dp/AepX/UydtD157p51naiQYPm0
VNBV/AX/RI3qNoipsSvF8HjC6xZjXtvlCiWdC5u94c2xY2tTGUPeRxs9xONYw4bzD2k+y43TYEqx
lH6VbXywkyW8sNxk56nB9b/+lwhUeJksZGTZBLh7marhbLyJyCKrdu52IiSZvJoKrunMHEZO4xNb
yTfbR4lTRQvgzbxODlW9KvXr9suEVP1c9agTR2Pmk8tohMN7fUmN4ZpYkThJTC1zY4OpYfT0ol1j
HfqihTatQNpEWNf9FERbHXjIjrd1EFjww/Ub7Hd5zZrdJMFdpHO+6+DJDE48vPgEWWbTYxS4z7ax
jjScYONZSFDjxsgHDxyvy3EjQ1hLlE8xAc9WpPN43mc/I2/Ec2vkxAZRue29iKz8jnl5YfHLv7p+
3B2idaRCKyRJ2VKqVRoRuNNTX07Jbsgq+VjOUCISTmTjSIQQwwYKm6mx7oSU3XHc8g3Os03hlcT0
Rqby1tQKuB8zkqPOagB/QbQdSvJCekmzL8F5fwxX03HqjOa+muhyso/+8NJbqyz/GglOUF0+mWsR
zbulk5+ETp1TIhSBVX75oII+JAcGd/r6EeQsX7sy9o8ebSpmMgBFCGxbR7HZSn6Y3KQ6d7N36DR9
8N7DpGX3rxEazBnSx3kEszTZ9k9LVzCdcF7aa3qF36XRRWYGMFPh5N+KIM4umUFSmYSev5OQria7
NVf2ZfS20k03aTf591ZME3lO1smOefJq37mVY/jke0NxcGLsI3/7B/UCnm4yQc9IiB5BCRCi7xt9
oM3Wnv1BOPvGbR47hRMExdpLtoBHK6ImOEcl62bAr7z/NTeY+yusGtC2dbExcTwco3yu901uucc5
rT4RngWjRfTviYi/yvxHY+YvZQjgVROplbUhwZGlFghAWXgj9vbZju4NDxrw/sy/qyqsR2VBNtqv
PzIHvcqMLG83M0a8ys76mNc+PvAyf2niGSpAUKKZprpG0iayXaPK+RbnayvS0EudpjrCPmKXT3Ff
fwrnojzbE7NNfm0LJfT8TVZjeTIytR9EbG3Zj5AO1ig6He33D2EH9qcLQ2AqpdfemLR7+zGegYul
rDUBR609/UqmY3BKDibP4o03dUeOcc2LA5eBo/i9pym5BVHMdlu6WEZrMtBmWs+kym2TmNLNtgr7
HEN+ySOkPKpgYub4T2UWv2RSYBpP2KRaSb9/ZgDWw9sfoU3li2X2rJQ/xTJfOgcgYu900/0YcAJd
CVQOu7zBuW8teNBMVl26zO9f2mjAlGuSs9XU/XmlBkRVm2zsJE4OYeq1RP3hi3C72t2WkZXtm8Kz
4fRSfS5uNZ2yNEVun5j+5uQtqIwxf8hNY16xCS+DW3xaf4nSsaaHwRabbmiDl2VYkuNcT0/NOh/I
ZZ3cuXJhWw4kSk8fGkgbE+Mz0DxJqXMg4iOnLdK435qIRSsSxQ/hvo5xAIjyjluAMXIhDetXj90x
HeOBasQl6tv1hhBrVlbY49PS3VIySO+yJKaN3+G/ca0gBJlSUr/kPQgE5EEugbL7YFiCzWKHiOY9
4Eke8s4exmOgajjxPcBSfIXtCExOUiwRjYPiN5rrNZ6V4n8s7auhI7jJloYX3722rgLGufDA1MK/
tNV4otgrr5SzdeKxrGoH+n4HW2Q28Y8WUd7Fyw0xHYXiBXIhLNelHo990FwDaWlwT5igtML1nHJC
6fQMV1utsXSR6ndd0PTXWDvU0z2CdYTXnBJHC7+kTo9pmDOco2s6d2lx73rQ/InNANYFyZA6CMND
RWNo8IZxZ6rZIB4rYghXUZ/cohQpakw2rd/1pEeG8c/Yif3DEDo3O9cs4VEIlDQgYUqWDUVaOyDv
K7wapOaIe3FOj0tSux9dPH3u3DR4M/n3yXIRb5r6IJU2gLchqZ40IhmCZh3aaI4NliYG6uGRfVG3
RfQ8pyx+qztaeN78tcOSERcRT7Uvipsb0wvKurh8pQmN/TYFxcOo6ljHTX+0ta/3edoI6DJei+Iv
3dXdQoRsa0Am4DDcWHNdwBTJswc9GEqkYdqNUTV/MbW6Jtk8vbgDtYjsvW3TpOpYh465GMep2YpO
SLKtF9G4lG2z+Iyfy90mbXYSJRO4oRZU3tGIb6F5ZYIFf5vLy2IefLOS8dT4FWSVmr5eEXD4qNsu
2euh+xytHN7a5Q2vRcG/EjTshXo0u4FFfuVPM8uey4+Bl3ZHIfgRQcQ0TjgtSmyjL6tm7byIj3W/
AirGmWLO/lRE4injF9Cx7dIUjEBPyeCYpOQLTBOUpiDIK3IKvJ1VlfWxmFrUCEW1XTImhy3zh4TO
2LbiKL3ux62e9uUU+8RLNifR9adfT3ynQyjkPgyi0pFrx3sAV1MOl6whiQGdBy1TSxVIm5mwtkWQ
YtSlz5UAFQjnkvJuGOUWE/K+k7jWRvQgGGaqetdVEOnyqhluXd7cj41CXe817wqaaJxpLPDsgiJo
28Ovl3CafaShrbN6PfhYEzps5qZoBIO3cf09fFGK4wIWoX0yPv/N0jY82EH1rZ/1x6hm6DnGCMv5
Fy6xnVs0YNfmZzMeBD48q2RQRcW4CHCx8bgRgfBoILnknPXV+xCsQJQyicmPwpI5JkTl0rdRqdx4
hXWpccyfBmmLO1aaHNlk9+hUI8v3zGWzJLGsAzkM24rxmT8szMvReqs8y7bSjfpb1IVksq3jxkkx
po3a1YtRV2d3dZ7EJXLHsIDisJrFitrUB8/QlaVFne+LYr1ieIQcFzlBOLT8r6FqNvR8SHu1ooNN
o4jGY9/R0P9ZVjGRSqUNeM+J24uH+DKsy7e6F/a90fHjALVnN/vmaFXkOEdIfDFY0ytpJmS+hbxa
dh1cbdf+TCcuZGtH0HHX1CLDX4t9aRzxljGIRK6LpTFdn74leCt9t73vgqjZuiWWWkzUZRXCsuUN
6gBxlDSdzuPBtQn4GyWV0rzOT8fxi7U+6C2auKQo293i+iTUBPohcp1pM7kMXBOppyfOltmutMP5
UkRXdmTq28VhyFE6EwiBBUsVJuS0z4eDaAY4HD5qk9Z7tNzswrS/PSg4lft+svutVPOy9wRDy57O
R6ufUsEHSFxktn5ln7ImAz3Wkus7OEl6Un1yxVvh7IPY/U6LITgSZH2aW+rgJcHvnEFdYeyraATR
XHCtK40n4morWXFotb4060x78srXJMY1YTcth6cpzHaEAstNl0lgKqYsd9U6E+2EPsFM1DxeMb17
TYUUF/P3vkKIVWCuzDwsehTwmI9DFg8wmOiBav3udf0CT+baqdo51oP13pU+KoLu41xF/pMvwo9I
lJqbToUFRqwj7yb1KI5ahDNOg92GIutuzrE2JjItH7sGadkat2BaFlzMArshht1aBvFHk0CmNAPS
iH623zzYUlo12THMXHWuqwlSJc5ljht+hCi3ohWzldNn18ygEfg5JpP0/ES1r4R6KGrOWOPYuqyB
3rhzrSy7/vojEiQZ0lvEujCkPDgpLnl/NWxU2H+OtNzOaZjd2yR/wrBFNzTO4Zs9kqHiKzJAvFS+
L7QvPlSYWLre4RDByA6Dey4P2rJwY6wMQbQOHGbU6ulxvngkls29Wa4WIWtJ6GPXTViHIUQYnBUl
9Sq8Gtc1W21VMIb4xCPJ85CLiXSunGreiSm4skM+Z6wTPDO9OtqjO9+kaL56JiUZu7cVvQr7XISw
vdIK/pygHJW1033o5rg4h0Mw7SWZkUHk8xOWxCMsE3hkuQj48QaHdNgub2HmPLZhcK3Loj2Lzu8e
grD94bUm/twKBBau2+oDyqB3GbkzdW76zREVGRmdu42XTt8yZBI5DCjdNp8zK3+lJlUfwkwDTAzu
tF2Up5qM5iTz240eseZPPkKRJtVmNxYxqDP22TfXZW33XOtTIZeXOc/QuctpvtgDDZGSn4aKzn55
HusINONkjm4bkX46WeWmXNYDcTKcWrqnV4AXzK7zQ1EN6q5d03un8GfYpsXHxVm+51Xi0e2mTaEU
M9ZI7ZYVwYQJ4mATe0XgY9khoUGt6W7nMR5OZdkMp6EH7V8qDTRcf5+1QujBSWjT1biEI88hottu
4MfAP1Cez7Mjx092VQS7wiPgfknjzZAUhpjG8Bmmn4PmlqZ6NbXy2ZMW1ilUiRsiwlj5/OclTt7I
9o0I6wbOn3DdN2cuGaHEU93vHE66oTpmc4zzM2MPbCdzaF0xnabYfGzLEHpspRY0w8/4J8hOU7ja
mrkGl15Vd6xwvGsOQ9t1XLZtEhdeLeLJh6ZTM7Xm9KmXzn0+zK+Rmba24ugbd6+9k9y6RdIeDCb8
QNlTksClaL2cwGvacR/UIQ1W2IaO5zuS5cqao0Jjs4/4I7LMrnyq6WRthhGTU5foNcwWgBw9ty9d
YjNlMxRtnks7JphWMGbzTuMPk7O8D2tOM0FwnkMseTwcd+uHSTnc6dxj93ULPmWtICfp58INn9vO
x/VJONeEQU71LoSPviQxL7ifFm/aIy+d7vpY1wenXwr43yEB7xV4GC9poZX2tx7NIQTBzDXXvurr
u8yvCUFJAgJnrCzaeqyOSKsQTqV98zNvBoL+4snatWF/7Kf4Qg0X3qK2s7AjkHAxRhmmy+W9Lkae
nI4Go4kjsHS0e2Jhg7kxX6qRRmG9EvaDr10i38r42IyZ2scTyouuGeZr44tb1sJeT52AYJn5PfKZ
NqQFmdwDBVVTDo96jKJjrgZw3kyHOHOQTewiI4Kdt9SA/J21PBleW65JLznyjYhy2il4LtrwzTeO
4mNp5upj8m510XNAc4jMBFXuumThmE2ivfAYzvaQEt3K5YxF22gyQD6kYF+mgwzq0VTVhnOvAr7K
uliFJcZcfOytch+shr2A0yTYBlrnZgUY1lGFv8LArGLKgWODTgy/YKjo3ljqxZCyHoCtrqJzjOrt
P/hLNVLFAC8oys+IBB88gx058hlhVvZ+BCc+8Opq4lOL5Gqe9sod0TrND2U5neIohtJ0mi65hSnf
oaRehvmrk5G/VnmvHqT9WvWXrnCA4v30YrPPrPTFXcgyj8R49x/Co0PaFD6lNQ7mfKJnXNf+s3ar
05inLymDQieXtz7EHvRLQvDf63D7n+Jd06jWsff9X7xrDxjO+ujrn5wb9votf3dt+H/YiNKV9hHz
eNgvfNQ+fxPOW679hxP8L8rObLlxZMuyX+RlgGN+lTiTokhqDL3AFIMwA47RAXx9L6jqWmdml91r
/QJLKSIVFAm4Hz9n77VNy0Yzb0nbM9Br/su+Jv/LtB13+RN3cbxJPG//Y9qwjP8y0LdL/oSpeMC+
/f8jnP+HtNvBL8LLw8KGN4Rmn2n8Q46lq5IUYSP17qMgTdBX/R6ZE+pqth9b2RG0ZAfPftyKtde3
5+/RN+QQZ98X2XZo1XMZBcHBJF7a9UmRojc1rf7yXv4v0vN/yMV4fbaJstsIXIwlvMrFQfBXJQqb
ZVLGmF7uxehmm6jHsNYa2K/rI/WLfUcql08Aqb8bGjCfTlKlV6S29hph5lUpOD0eGn+XkLKXGmJF
Yy6VUN27axn0oMmXUadf1I9OuZ+jMT7OLVCDpYmGyP6zriyXQzajQypl1F/RBFK2KuyVUdb9IaqT
TzSy4xnEf0TCQHqNLDdaNXHGdMoyP1no7D3CtugyaMs6N6S4D6G+WZDm/9NbtLwF/1dRt7xFDPUs
k1sMG49tLj6jv75FtTtV6CAq/ON82PAzELt9X3K384+1hvnjUKPcuS3Ck8wOSdZxwUc6Utdbd2rG
e2IL/SMNrm0UmeMxnkyxMrM8Oo6IzAK2yqsaxTtsTlhSvQyvnuiRLOj8uXLJelOCmMeR8ZpWKnyI
y2Xi4LNWN2ymJ5OBMgkVW69o/DfNq6CRYXnHFMnH29Jgnfs4OUyW764i8IErEVnqNjkMmv/9TfQt
V/rHO4Q3kyMwdie639/ukb8I6pYpThHFlr5v0UeMIzzCnA5IxCTjluZWeB46izqUlKFl9AUyYsb/
W1NEEshM5DElcIouuXvoBuesRjvbmD2ZdmE2wndo3MdJ2tmD27X5Q1zIj3wZuX5/q0uQEgUDePiK
sctVAqVZ5bZQG/p4BrAVLkR2eXcm0v3dHGBTd+whuwb0WGUauV9T3l6cclDXZjZOeo7UUY1W9d8X
x1T/86UbKrziWB3CJCMvdXass5FWyU53zS4jXv0h8/zqQYSdcZ9FFmQjK7pP/Sr7cHLH26Bxx3pq
OSbkDLWM0uL94Cck5y1ffX8r4QB0ossCRdjL6cBm/ZEOQXfsFmEp2kInTCdYuZF9Js6qoS/T/qc1
QP5dD8kN7kr6Ye63Qy3wPPcfN7jIgpb09JGDry+Mlaxkfo5j78LbMgFasZptZEC14tyUvmirQwHl
1/lzsQSPxwaBIs4Y0YWhVs01YRpd59/qmUGbnWCKLC1SsiyVndts4sY958NQvxLnQqOtcquHUmJu
t6K52HLs0w/K1ul/ENv5izflb/emi2+YjYFepLP8iv9Y4IY5zVyzS+Gsaf0TsaRGdESzP7SnZE+P
7CE2RkaGo/MU6/CHTXh6a5oJgqfwV5yALTREGF+/vzUPCxDWRWb2/b3vS+F60PEHKv1wMuj5W8kr
w4h4N6SZvfLDLH0VbUXURpCsM7sHpDfA7/y+eMO0V2IYzroYpxuHbPdQozOihcnfiJt8ulleDAqY
HQA1zp3rBu2liGbj4jYhMRuI51bfX35fvCb1GLn6xOHVkziHmlFiyMf+iVXhkk1+/CJtNZAE2K6a
3JWL3jH54U/ZDzMk3MYw++rCgWc3EkoQ2a5I12ODfINbJuAfUetiLisO8aSwtLRF9qVpuHszB8cw
G3PBScLXHKNatTG8/uaW0n5sEit6jVx56J2ouvZpHcG8IfCOov2mbfX73y8/zv/yEbNIuxKDJZ8v
kt6/L9BYj9zECHFAD74DFBDuS1TY2XM10Qie2/eo9JwfEUoUdPl3rNfe4b8vdJLxFQDrl4SmjnYD
qobZy4aMAYIZ5vjq+IN/+r7IrPBPVg4MoqBhk3R+VK+GXH4MU9BtAw43JyQg5WFiRJJw3lqbiVXv
3dYy3+P5UfUBWdGuC+WZcuRo2F0IrJhhXT4O7/Hk/ywqx/6dVeQ3WbtOVeVD5KSIk2u1jtPWAJ6y
F6nZHLI8gJA9GXMIwKj+18Wr3dW/fztN8+/q1GU98LB6ITOwDd/nmaE4+uuGNwpTTg3NhXvNjNO1
SWgqtEc3cjntFk6IP11MQ7ePaYmi5QWFt1x88xlNo3FNBy869z4QHn4y3Jp/XWpNUsIYgrjt3PAe
tTMlA+xEOizIWWrUJH5BRlSJNJLRnnPAIjRsWTzRgMZs+NM6cqr04gfVfCvMmKgZKxRrer/0CRkR
VPimrk1GS7B0fMCHlv0WmDwiItATNPXaONXW7wk1+I4SauRcZDfXdrkATSZZqA3Uqnb8NadcvLHm
FO39ubkaQVYfe9Kb7wwzNDa8U4RPCBWs6F28ynjERo/8MWU69Oh6/SHB2XD8vsxz6BxzEX84NMXp
wbbioc/ozbUzKbaW3IkuDy8T50qYwvN2MjvjwVnQ3O1k0iaq5cVbLnU7ErOMcw0u0NwhsufEy4GS
NmOg+qthDMYqUKI42w2MvjDCjtH1DL47M390YiSVCgL8qRpsfZy9klDKvKw+dDK+92psbmNEVEAc
GPU9iszyQ+Xdc0Ej+dQyZ7l+X6p52jIalQem+6hTQs9hqmw5DzoVv3yjKn/9+7vO+n8eYs/0Fmuz
Jy0fXeI/te4eFNly6j2a/81qdAZ1w+2ndo0KSffgA39welke8wD1cydJboiLfqCozPbD1Coa2Hm7
K7ryq3EKmhpxFaA3S7y372EwLfvfWcJMNhY2I3+QPxGJvyXg4FaZ4mZPGuhNK7dJAiLq+1LUTBfC
RMJSi93hRVnWfaOT+e3f/8rc/ZxA/rY5eRTeVF6sXjgrMfH+40mrg073vg17wFj2+ql6/r4gAiMW
x5U3LW3zIRr9H23uoI3vGJYglyqwS1FvOkOWvGLnKU+EA8IHRXb0iqrcPehhiV1d/tQNXTwttufc
t9qKX8cwxlDLfA3jwmZSZv7ip3F05wGOD5G2DUbe3YQF3SXqGMl+f9nWhWRAEwdskobzNeJQfBgr
9rup8y+NQkzZlq29pqbfQsCFw9GS1zqMGg1b/Yp1Fz0ts1czqQlnxQYVxfUHdrB9Gye//YzMJZHR
yM6Cj9DJgB0BM3W6H5MVvNM9J6D5D7OerxIy66wy8IeCXJM4mz5Giw3Nol2FCwIV2qyRGkXTZ60J
+DYsHL1ulN2PVo5ExrW3QRVBh8p7gDY5UpJa+49YE8P5I+hKTeJKcjaR6nZFeUmb4UfaOLvMyz4x
5G6Dmkgh00HqWNVZd1+lM2s4Mq/NoH00HUWHFwFoU0mOup5dnEQxOalFgOjKi+5iQeSZqrInBFCb
fgioopzwNU3S90Y8u279NEweMEeb+FDEVR8dbJ7V4Oo3UXJ2ED2DjXoh/IziMfUJUu8NlMh2Mb7Q
PO/vNWqcVm/lMD9hSLxLxUscwLmIywCpqLpmXqfWYzRsDVPhYW4TYhQk5pCEAWc9VsWmaJiwNma4
bWT5VlstzDYjQRWWo78znHqCeDrnhG+C+u/Z3+8tmj5Wk2xr09qYmcAFHWPvEzVt7ZTOydAH9cZS
0S88skJ4/m/6UntmculGJrG9MZlp70GSBnaLN0qMZwehJ1PY3kCp+ciZh9WJPASMkAxuxnURENtl
k0fh9yUZW3B+RwH1zERfiFrBd+5lb8AowUsw0N90BnGywyg+lA4q5h59lY4NcsB6ZOoeMnjUfTIk
Z8lRIykzKjvym8GAtMkSC2VIj6yX+EgBVeUTAe/K/IqJijgOEiMxYd2wlYjraHoDCOm2Hxjb+b7a
uVKtZMkheUQpJZVziIMcaswIOVpBMOP9ZMBRa9DHmMmdCUybzOZXpjrlurXJBMx6vs+G6G1cVr2d
I+GJjWD9bQ67u4EM0/WA6CspXwOSx4sq0CtEFJX14AJ6WHWd0WFYa5rnwvC+8oaxlgODbaRtMDUU
GNrm46xdBEdxbmEajcXFnJ9qp/zZRowhYyYwM0sI0xQkMoG9mxhlI9W5s6X5oMbg0ssU3mRPBjoA
JzQR4OLT7FUYxqewNXtR9JYzLZxiYze4w132nMQQq9A8wwaovMduTB5H058O3VsfkLYzquAHllWS
6JCWzNlAchIblfWBh+pX7P0wRQt9US+RM7V5GMY/KOmrHwUvXI9wMxnOedfiEFkNPNBpSb8zQgTB
NQ/z5FQ3mQWfbjabO+SzwYo+xhKfV9kYQvxolfv2sPESYT4MxshIcmToP5bTi5OkuzaqUHwHbIRW
346rShvyYDSwUE0SFhWR7gddNvZ6LuoRRKHrrfVUXwPkPNhA0NLa6U88MkTJp4BI6XD6IYaBeRo4
5UU5KURB+WElU71LVf46K/dSHMKD9nkCGz3uiponrQQxsjbpWGA1DIJdHW3cJPvjYxnIrXozzF25
DsvC2DouMMEQiJDDoG+a3Gk3r6qBtLOm1vKgyvCpuhYZ+L3InmnVFiERi9W+z0NGRNqVG4q/V0oP
8RBoE/yx56C2RBbLvp8E+GFIqrYPzHHfCQDyT7RgznzgX2nO62pVIlDYi3k1EZTZif6qSYzrXIRP
6Am2aiqHB485PawfxYcQ9DunT7q7AfV97TQHZsaDN4FmyPgxGHLfI8PtkP7Vm0IxqlaxASnfwICY
1N1LG6YuRgFV88PAxFvqD2PPwLwlzJJTWANo/EprHTXEiJs1cY9mWDw0asGjhdNbpyAYzlKbKxVq
+EwMFdZew5NrCgmwLIFn1+qQfJrij+8n+XuRhQDiIvTTyVxcSuuCMPWF4dytkW69jbJz0/bXpNvU
2nouK1iWoUqevM4+aWfYqDSdaSjP2NCy/E/XNsmmGEe9Eu4IEcEbMwzc9p8wB57it0s4jA8BQU87
X4bkQ6s8uZWeYulzum0P37ruEg+iNTr6fCJts2Sy1wQbmZu8cZZ5Ez7lHmMgRjsTkD4TKan9bNp1
uUoRQ67mIL+mk2GiwFjZywhTtTXpixkAWK/cleBi1jSAjK0U8SpJfkt/rvdxzoKo56TY23V9qvrQ
vUeUaqwDBgAbHgVVD7+Civ/Ih9zbqtGAXOkzWCe0KuUuf2azfa0HYLnB4KFLIsHe0TE53KAUB+np
M0pfwmDT7A+GvWETgF3VjO7uPRueRZpwADOm8cXnyLUprOqX1S82srR8sRCWh9ZTirX/3q3aV8cC
4KchLimH2WgvxZqPGiC+KBHr4FPTNaDmOo9WllPi17SZEMR4NVOPybugLD62Qr1rTWoYfJGfBukP
zPcAxGcl+0NFqE7SnwY6HZhfmDUXI2GDUUIDSyVgvv0Y41HJhzKnqQWPNguQgI3OrkKwj85rKKaH
ntMzYk1b79wuyrCX6HjvjOaD4YS3eSyfM2Pamtxjodu461rHGESiBk0odJMpSX8i8bs0qQDNicNj
Xbganxi2tgBfHIruz7wgeThKFdEYozx2GfO674s59WxNbH6q8PKTi4/qQmAAJ9C+ONXqiS5keYyy
oTiWEMuPnCscmPD+l2ewrTOaxBLrb7wGn3qHgXAD76XHqOESp0UDjxi7iTXvrpduvw0/JTGKiyye
0mpYAO/W8I4e+Z0ZbrPxC2ZeSTi+9J3+wNC1dC2K/VAtR9xWkG6GEAWwOnrfBIMSjDwYvxSKAem5
zei/t4o2YWEdGi93jzQJqR9+A7DEhesQiTCUUCLwS2M865VxwEqA3re+ulWZrofAx2++bHwue72X
dGvGaeuCl4xzTxPDk84/6faRNmSzZjYT+e812Jd1URKbkWUwWlsfTig5Im8WCQMZyrDWzBksGtva
tXEbCIkTkfl9ECp9UZBrgqE5qBalRu8gP3Gq+EdEXERN47GJZ70ZVPFg5MlqaqKP2OX+0+Fj6sV3
nqQe0vyFSVPHTI53DIx4H3tMntv+dxK5O9HadIerZ800KesIDIHx8xJMCC9GTX5l76+1K75kR2Z7
bIdrjLn5SuPPvfPUsM6SeunAn5hrM4ZExXaXRAcZpBhpx+5XOKIrou66D2X/Php+s5/mQ9fTPIg4
0eQt2a4xuA883C/zvFIBTq50sdrbVrcB/A5FbsC1iPrOY0SCNTtYmUqAWMPCYjcwI0yCAlN7keQk
iBvauUO+pDjqewhi6m4u1+6XX3A/iAIS6jEd0+QYL5eoqHe6RzA2tfIeszJ+TmMJDFIMeSmfVGr1
azrgGIvgV8XPcmz0LisJa5rHHr+fJdL7ElZ+YGIMHmaUTEa1pMDkyCIT9Cm1yf/ahlhIJ9955PhK
lVpSHE3dZR65B4fIBro9eBivSH7D5vCWhMNJ58EuTcJLUSQSAY814VMIkq1AgkqZND+S/vQ2E63S
IkdwhpiQVT43XwMmFymZbQatgj4dDi671Lo1FvR55tzXBapZW9Qf2ndBcqLM5N4uiCW2SYYdkUUI
AgXMjLtdhDZx6kb8K1bWLa8QuOjORUiiCKg1BQtOghlZFhS0EsLJARkSEiWBrjLlmJBPzW8rrrKV
yau7y0hoHPQpTK3zbOIPTrMElf5Yy4eZlNOqbLw7l62BUxCj1cGoOb6hGiL4VdRVd2fxHN/ZJplJ
aDQX4el4TfH9kSnZPo5+pPeVkeAmismKnFzqQic51tP8WeCrAEPaP9QLQjdocVEiu127rceaX3O2
ief54Bq4kk3D/jFN/aoYglNQuNehn8Ml6A5VtiLuqehh3QcOyYS9ne+noX1Rcb4Wi7ski2BFKYYr
xC/2qzYzPvAi5gfRFNadn9QfLWovWtTYwgoZtJAK7Mdw+uFV2WOKO/BOzAReCM4Frjl/5oYRrRsp
N3NEppEck2OeshVJxfPWxecmQp7tzjMh5j6Y/ajw5vUi+Eqa3wlJQBg8ATlapPSo0YNTlUKe0EVC
dNmOuv4xQ2R3ibrxxWZRUSP+1qbk//I9umjhdRwFFon4VmBfg1VxGxKl74Qb29sCLwN5Q5yAvSzQ
N6cUoCRotWftyTTlp4yGvekULrvfsIYvk+4M1B4e68uuMRPyGZCE3fc1YmuUVEPo4V/wnWsj4h9U
4Eyw7Y+QoQ8qIuclYxSeDa2zYu7+OIxv/sTxHnFPD0WGx0IwYuxBydhLP2HCBxXLU5YJc1uF7ktf
qEvkLAqZSK9KFwdcJ+Ql7ngZJao8pZrhMIUu+e6QvOF5FVLg0MBwxy83YpiVc9Ks2tL19kNH1AIE
RpHMiiB09doq+5MnLFn1AafZ3Ggm5APoYeI5/sSTR2mukYkDAEHy2KrM2+QwyZ08pNTED1uaJhqC
aCGKx+8ZEd9K8wNEz/m7Ex0RgZrnAL8O9pf5dxqp98gCFebp/tQDFgUCvUQjmZhTZ/up6Lu7Rhh6
74f5c8bMLCad3s6QrvuyhfkEG3AVRjMB0tYzSY65rFaSDfkg3GyfMO8CqaLrDdJ4PiBEuqUwfpi1
c2a6GxIzxnI198WfiJK0yTdOFBbbTg+/Knss91ULHhPAeJKV3VlecI2T+W2Z7YbBBpCKvmeRZGS6
F4IpRDdYQJFi2JVpRc9j4GAZOZeavGvfjyJeMH65ijWvSV2wowiaEIuoe6TZLBPABTBJW/fJ0Li7
bvBOFDVPYcUMZpLDusXaSWaG82VK1kUGNk6dbbDHPIXzGUsE7YEpqY9QvvFFN/WKiWj6mDX696Dn
lhlydghGTMvZwJ4SNOaR2rpjN/tqfQ0Cvx6OjQ91ZWi+UJsW25KQrCE0fkCgOooCuEi6LEVRR8ZC
A0GE+FmDaaETdOvRXQ86PnK/0hEQOancyUMaUvPnifVpTeWnUCWDhqG4R4MEA5GgvZlZNMOOcOPD
cfMb++KONiEgDh+SC4uOXwFVsDuvCh+blqyim9GbS2xb/uJZHWCUGIcP2C3OtvHgUj1At06oGCaV
LOJPbkdhtOxaF+pgZli256zqkLlWJ8uNLWNn+Yv8c0N2a0S27mC/aln8aOyD5xWwnkJnJgKGiFPc
cujuRwAF7osjYnHsJzrURkVQRUK6jtv31QZF8VMRNgiP+6FYJfwcgv1wlGiTipT6tdFo7DnXLveJ
OCUhPFueoYylfrZPAqyWUKQC15nECNIeFQO3+3pAvlNSDKw1U2ZPIMRMxktUJge7x5A6EJDgAFBG
p5lP901SkGofQBB7F25+zNAbhVly6LL60QJnrRHHUo9Ely50wF015p9cBpd0brjbpv7JaGNsdPi5
IDzlHy1JyEGhuXVo1fFZZx8xeEmthpWR+Zyear0NJozR2njN7GgkTXkggye3TmNnZysjoRg152S4
z0zkNmafQVINfzK9gd8CKAT3fbgKTOepz+fkclODgbCwVzeVtA9ClhjnInwNP/H75eEY8LA5+yGf
KhTnMPfdBsuwW2ARip6rxnzGk5H0clPM0L3pafBF+ZkE9b7su52ysbcmetEgkneu6hZ2eFE8zpk9
ohMmTtbhNPv9VTYyQW493ES9u5VWG+3agR1Jm4E6lKZ8LRsiE5bRkSwyenRR8qoaK+LkBuTXQ9OJ
uVNyOEF6aMSI87HVW1VNyxsorTvIP2OXiIMGyqPJU53ssN4KB4nJ4CuMMqRhj4QiNtmOxGuM9Tlp
RZLS2u1GyEcN/1P1mWjaQrwuTK3jkkWC2ylI61XquJ9WzARYWb1Dfkh0X9SRvEa6pQKnt8FMjGRP
uMtFSmUzavliu81bNdItMIMp2gLqukUFGPq4NP60BeSE0SYEXc4kEZgDZPHZqFe0v1/KKaTBO7iP
2OhxLlQbh4P5LiISoL02BjivJsOX08XEbomU1sXg/tgmhF5hN/zp+iTaWiK/9B4ckDpHYFiEkryR
7iuXBpV3Gr2HmHfSvLiYXa0Pgc6IOdNDuCsi99S37e/M/Kq9iDiNiEXEkq++Z4ak88XtnRhYItIl
GKmc1rbBUUjVybrpu+LaJfF2JKF4ZyP2iw7GOPl7p0W6AlkII6YMWX6aj3yc4tXJMGx6+FCueP4b
ckmg94wtJvzYfikL8BVj78U7Zbr+2R6r/g6+HCehJQcqO9RMF/3qYjMIsQQfkiOeIKVRQib5A5rJ
D0Sr9Ad6sZ6CmY6O7z6FXXUqHKbvIZZRNlJWqTh79XSa74WlaAQa1NghLX4cd49iYhXDDEm0S0bV
auVYzo0KzIFJLWhkNqStpcQx9QwYu/1MtWEc9XIYTDtn644mxAoaRR7jBa+PH8a5I97K9u11gz1u
Uzak7YzaQiVAd8IiI5tXTDfAzM4iDbFQNbgMAuYOO4z4v6q8pUXc1sM9NXFkPllzQ9pKY+6bHORS
Tdw2SXLoF8dsZ7J53VWStK2onv8YftkTXEMEj8O9CFKh2aeQ+e4KoQZ+t/EzwUOY0ignFRQEPpyh
HEBgP3Wsk3b2lmNU66GlPRkIcfVIlA4sJ+grRv1Di3Dcd09WY9cP5FXSL7t3bTFsfS3VFuf7OYaG
EZhkhXIn/iEQMODDyIyeGU1KkYNi6w9DDHSsxann8WK7wKknc7/dBgH7fpHY1DWfrGX8wwzm4TxB
NPIfJzM5pGHylFCRjD43kBOycuqOBzBvkA41eAj8Mqh2cwk2qMhw/w3JUSKm3Nej80Msn/nMXHTn
zHhvCZNiOxB3Ljoi9JAA7iCwNhV4TYaFX52Y/yh6gCuOXp+mSY0MJ4FwtvYyoZc5tFmxywNqpdIB
mcjplYB420f/QCRCrp15k3fDu9fNd1GVPsywAbbxvJ9TDl4pgCUZvNK6psWBHV2m9Oh0432OHqfl
JCC3wMwJ7RgZfxwC2pfdlNEGCKJ2G0l2Yz+uoG0xYqhjk8CpkJSa0PAeJZQUaTq07sRaMbB4CoMe
3AlnmnAsbmSspRHGQS/ZNx6lkJdAaPCaqERFhV+t/QMJkPcup5XFG7kd/PbapTOMgKCTHJzFSyES
edeGBG5ZKHiZQJCKE+crXNOSeMgZPJDtfRUZoca++ehkPua4hnBH2Js8BQFBYmmNqlbT0orGBsJI
G75R8IfrkHqlhz354Knkl5+Blu+JQDkh6eA2bXHSBFSdeuE6dpb5rBcVu5lWW0nFfFcaI+MlnzN6
JGzijkpjunj9dCjdMrqxfXR7pvXcA3YcrMN2FLjUjfDsULicfWPJKy1nVP/Ef2A6Do4ISLqzFfqc
zaLqlJhecxY+wYrQS+6VeC21+opSdiCzcroTCzchZk04bScqt41nB3+cOD3K2m9OaTHeNT26ntFU
8UXVeUmfUlG201QnAmj4KWATlO5U7mWc0K7LzOaM0dch8brrfqUjAaa1dWdYpbEAfZxNB5jpoXHo
CSR52awa39APuu4L3Hwlyvequ+HjL7q6vTEoXA9zpemBweELPbC/mORb3otHF+/bvovc4TFxIFb5
6PR3IHPxjaWffdE5lzRt0htWG+c4O/G734rk9n1JBwLfYptDuwUgL3YTEBIUzDfOB8gebGKyhypk
Ip3AqXAqDDP4s8ZtaKrpqn1lXfqco4T5Y0DVcIirMCH3XKVXQSF7N3YhybP8oc4L+yDw41zMAdr+
UKeMTZUtLvS69BpHkgtMJu5WAuf9xguy9oalub01rc0zGOuzkTnNLaim8MgvT2hnQRpKZliHpJD+
U+j9ihRnZobkxFuynZ1MR9irxrLrk2sCkCCZrsHj/iBJOTZmORBi/jL5qr5xptZPsWE1RBfMyfb7
S2NGQw+AtdhMgfe76nnwyQDItV8+5w4ZnHZWfRERShhM3TbPfik9dIxFsPn+w6irWbUjDBpWejPq
OHjTEq6eV9bFLpgH69nRzFOHxNiEPiWokVrjtrWAbIjELp9kxEfIWYRVOWrLJ0/24t6ahH0ubG6X
TN2779XoV18ywceJsLF4iJ2Bwc4s3BXkgfEcxEm0jtv4MkdpywDd+7QG2/1omHDd142/azLbv5Y2
Q45xcH+HnKiXTcfmofkc8/gjwo310lgAcVvlXVOfpASz6mr0U71e9U1bbpf+6Sl26vRgL1q9opYn
lRYKgazsv5pGPnvCNW6ksUiYZwB19A81FRvoqfXJtuiU2wJoW+o/x5FFlIVw0A71PNZjc/ZSxsq4
sLDx2O601R2hWVXz0nRR/ZRxUjLNhz6ZhrfKDCuUlCRyAeVqzAIDUYSjwKxldITFvHFLIyKvuWQE
5jz7qXUvPGgUsdWmO7grt0Bk1dkRRGCVsY7hkGbyQeSL0Z63njeF6CVddK+FY2KEmx3urShZw/Ks
CWUQa4CP4ZtDuXUwHHT6ifOlUju6V7jwblnaPE9ayAOslYymGyDqzlLxifbKFWqJXIXGKO99yDAY
XHyTNDkkcYzJJ7oXeYUEq9w2DvRhyMt4XWrhXCc3Lx9pQG/Gugueyr7EvK6842AHB2co841PE4ko
YBz/so9OvVXU62Lqbs30PUiRjD38qj5Zc+Ec6p5lP3ZyBKQYNg3bPxYBc49SDsPGSgCfSMsuUSrP
H6y/4c7LPLHvk3SgVna3kQiKmwlaYdcsM8zKfceU6e4dhURadaPNk5CcEYm+p5QL56rxS15VQagH
Z/5t29aXrEOgEjXxl25N//x9KUd359WF2E1IBIH//IECxWYKTWKuvZ8ZbQQnV4q5gM8odpT2KWEv
CkTfnLPAX08yiA6TmzjrJnB3ARseoFtCNH2XG1UJokDN0N1bUaTvOU0jf3EvmSAplL0uQIuLkxTq
0mqKRLELO/qgM6SUlbATWGiDmo6eANlquglngXqR8uKnwhdkdvuEbMdI1davorRWSypLYbbGW25O
04n5ICKIdMyenMpdmVbqH78vVYJOWkRvzVCUV6+I7BsOI6L6+vcIIcvGYIxySKQZ72TVfhiVJ+9l
kf62JXWEH03u1UdRCblvaezMNGpbrzuVcjHjt0gdB+AssJ/OQUArplYCR2NWlhfXQNflOV28MnIG
/By2mk8ZdL+DR3PW6paxK9s6p+KqcOTaptszXPVyNCyQh+MJY1Ya9Uj4yuapKP6UUbmbsnl6lFh+
XkItfosarbpIp3OCq/fgZ9leJUAmcgfKj3TSB0MQNT1YzuvUlc6p9lv/nIJuh5GjHvBvYWJnwqez
yLxmHcEl9mxmdwLoNhVrZG7LQgWk26ZEgGfYRkVv0QCRToAyQl2RwsxXuCz2bfDHY1MJCYaPA0oG
agFgBWFLHspEPyeKVA7OOrOi8KSAjtHDg9zgxAbxdqxQ28Capus82vt4Vt45Gknoqtq8O6U4jUef
bJl0+f5oYYolnNhuM/uSVwwSg9aa6c13wx3QN5aotJfrdqoJWeFQifl56a2ntj5Npe0dx0aajGYG
BhStLQh0D+fX3Da2IpbJ533nmPoBTy25cFEt703DIzgHiN+67Kdsr/E4YkrjkocpzQbCePxWI4AN
epT/fvrTD1/6hUqF8Z1xOes5CeX/h7vzWI5cS5P0E6EMWmwDQGgtGEFuYCQzCa01HmdeZV5sPmRN
t3Xd7q6yNpvVLG7eyrpUEQQOzvHf/fNS8a5Z6FnsOBCaJCteQgC07rVeW/e8fJeZsp3UybxChKKd
daISvhsKFc/zHO82RW0bKXRiljVnw7IML/UaoPbCTxTpgi4mHCSgbG1L6RhVYAoj/eptYsq9Ckx+
54phpi58J1SnMkspK03XAfYee5zSewolBD7fVDte0mJCVKkO9uK2OGltVJx8CZRKfQ8IzO/q2MM/
K/rPvtHGIzfppSMM8kO9gVHWvpNl9cDZUiO9++/7nLzXNkzR/zwTLEK4H2LbbjNG6o7upZrzh71b
mD4GYwoh+Wq0Lusg2trKpKyoF8FQClZL1jmlXU5OwBJG+P1UsRDPPIdo6Zu5EtbAJqUyKNrVaWc0
GtRG7iuqW0sYgaFI+zs5OgqOVZgMfIK/CwP4E1HTGHe981aYGuYsuBa9+dNS1GmsV3L9d0IvazoE
+VUKGjp+zAzUBsAAzihC7iStODqVoacM2ZLu4A2u3pk3i2FjluvaTbHQoyo//EyCBBXQz6p96WF6
acWTWtD/PVbiLYVdu6fRhOahV2WE2rIwWunuZWD0OFKgwU6htWXoaTekJqj4NVDuRLRskJyW6/tI
R7gqqr2RpGh1XgQHjfTJEi2fSYOEI84qI+YiplcadjIV8skaSJ5NTaCs1dSnGrIAH1V2QnzG9sas
v2qOf/4me0AD8V6aVLMAoAV+/alqXYv9bNDRJoJ2TXdBvsIcSJGoJBXX0iqKq0qTolBmJ4t9wyEJ
ON7Uk7b35YI/GDPZkwTbTer87ixjNDqbMd2VpqKdfbW9QjagKRIS6L2P7nIgyo8/f8mUW2EJ5Dl9
+a6xPz4UWkZaIZqs99EoyOVXVECmYbKCduNdam1ML//cAfnHfP8fzfmGCa3a1PBuo/ZJivgXuLCa
0TwfhoBXvVH9TITwY9DVTZdGpF0JxS5iCYbvjLavXCYYPdTt4RO4NqDApq3X/+Jn+eMw/YcfRlMM
VVbQK0xNJjb2l46TMg66uvMwM8HKU3Dy1OJFjyCNGgooKzUqmp01BzNCKfMXYgtyMhsHbuhg3OgW
mA3FE9slj7d8EZeZhsI7QUtI8c8Eylsa+QkCiWTYYyXPle0FILch95A6KwWiZT+bR5ZkAAwT578R
NwfOSvmZ9PCJ/FR3+POHQIrbyQasPX/+KkZfRYhpIJWNbgfsyKm7ul6TadZ3GISCTUXieWeByNqM
WVTSRPuhdTw6W2r94Hy0VFOD/nil5MqayEzP3fxHUHOfTYo0gOow2ZNzwSdLRUFlVeQE77SePZKu
0XZmoOHcyTtMtp4ORQ6aGIDsBVJ6vJ7Y/iwmHS8tB/gOVyRnC76O+q4Y1lowinkcSFe8wufkZmSC
Es6bZzZ0JEPjJDsW/dQhEOaDLcRefm1Rqx1aQozln7tACeFkNcKh9IeX7A3RG+MhsiQD7cuN8hww
+Vz//GGqbAxJ+cjLfJcTFD3mXlPuY/iVjSHkt6KBofXPr5//ZGA2dBzgqmHosilruqz/5Vous9DI
xW7WagaDyWYV5gzIldz96uJJeG/1RrM7LEFOK/IxUdT029RioZVlFLOCyA+/sGhpxENBRiPSDoFJ
upgFLjyPBpUdCoDjRaxW3klQ1K+8TQaOSZg4Ag8zXiG9LOKNTtbwLK3T+tolcbH0pByZvGRaL0lw
RckwbP75S1bnl/QPdwzpSMuErUbuwuIu/stLFkuzb4qyqRZ5m3counruxNboKF0uu56kqctswHBZ
yxz1CZaLewPyt1h74alhn3AKRUx4uVhR6IY3r7D0+jmEubDNSzF2fPY6760/j1+6Y9rGmPPHDIkz
5/P8QD8G1Wcneh9TVjRHSa6YiZY1ltZ8AEoUFs9AbcWtV6ZPMxa3UspYhTyMtwPmhrGS/nPwsPmT
01l6++dvyV+jVPOCJhumpRq8K0QG/5I28gsZ5njHtSwoHYyROPqtp8IP5a2pXQrzsEDCqdBpPrMB
RQr/xSX4X31zBApZpFdjbmuU/zG3wdIjRLnPxNmTs19DXbGzDzdxF2gM2tqdHkBHNtSpXeel/Pfv
/P82j/z8/6lxU56TvP99avmap//7f2Xh539s+/rzKX9PLcvW34gj0ycngeohfWsQDPh7aFkW/0as
isAaUQhFEzWTMN6/hZZN/hMgamPOSaiSOAdR/29omTpOndCEaZqMRflE43/UNAex0PzHDBDNnTJ5
OcD0qq6p/Ix/jc0FNRMd2KMyrGGJ8qbWhIaCeM49p23KMt2nseRaPn5Lz5rrFiEDmaV+8CaKN5Wx
K1cmFZBaSByrNuOSs1pAkoazrsbsUo6QjnthxIuvlTV8BEoB0riW3JLBepl6xltozj0VwxM7I9Mk
szfdNAbipWKBkN8UQ4KKDcWc0eD3KBOMmIYEopWcbK1kDrRwVGSWX7tzad+ijGuIfFJwwF+cMBzu
cmwz1l3urQ2qQOUOHibRHvMGRMRrapQq8KHcQSETnYEdH8jJCqRS37mN3qGCQJtILQofOg6MMQ2R
VVU3yyzOa5aecAtZhQLjTqYbV8E4GBiqi4yF37peFwMETeAQWLtr8eorEU5sH6eQDgm/RWxgeHyz
BumZ1GG/8AYeoeQ+IPLFnWQrFSEY38Az3k5I+ZPCHEtkSKtEGtFfPmCKcwyZZvLl90NzKYR8nZVW
5ARGdJUyUud5P2Enk3xnILqtKGQ5Ar2CTdBmhwkcBNROo6Y8ICxx/4SSuBRwV3Boc9rafAKc85ep
HroMBk1ShRhGAzBIoskAmGZvhLH9mFPKFpqK241MlvTsOATVl0Q9kE0E1qejUL21FXD6ZjSYE4/d
eyP/aLmVkyBrL3HO7iUEqhwyJmiwc1SNxNi7Z6o2DTWgr3FiAPQ1xI1vj1IyuZb1O64YHWt9gS/L
eB8KxbMNOVGYubZ7tYKMmuA/W4yF+CoHgkBhhow+qgAnOq9eNrKZ78RB2fg6SNgedDX+Knw1g6Bs
RL3DG6lQR56nRDPUYB3SyRrhoVtB/P70VZNTIqNewEAcEur4c/T9GjYzBpI0Dwh8IpqI7S+5jWlc
VJvMLqGnGZjt9opE9kCyDiYUjCkFbN8og+oQMcJAhxKMa7N57z2P82ZnXvs0OaC4sIFJOsOpG/HV
hkaw7MLOXwhEecEAi0DUGscfZOiMooE7Re2dQNckZ4JVbo9Fs0hUHa5Sh3m+k9OFUltQPsfM6Wbu
TxvAqjYYCvQjvQNdgyM0GBLPkYKY8HQL1bD20iVHO2eMiAuIgHWocoYPSqhtG/Wy7I5t95LblnBd
q8q4cb8kwccPL5rJgkHHZ5eJqAxD4877e/IaKqUUEsTEeHoB7ZXsyiDgUFfKU6wV1hHjEU+BzIm/
eRS8s4GQ+u5Q4Mn1kvA89OWHV7ygZ7/3c4mun1MVgvtWGj28xZlgtyFTVD0JJeeSwUV1hHsyM8GS
V8nAdAerEhN6oZK5TMK1n17o4h3hZb55CbuOKatJw3Jhj+hfLr6nY5U2IoBwkIa5IO0r87OO9GaV
hhj5QrXd1FgRFpj/H3Vh7egyc0ipTZsYe4cgKR48QvmjwIa6Z3uvN/l2giJmDYTcw2gjRhFlPERU
0d9GmujzggIr5d4LBW4EndGTVqovdk2nqffPIyvzOhIGLOc47hmxs+ahcNhVOVt7DGnJURIFvMNv
xZTIUPA114b27dPiATwqL20NYmDfUQ+RecGyCOeEBekH2+skWOGNBRNK6a4SHNY1Tm+GBon4FjJH
sSUy0rYSsj9O4vEgNuVnoYYD/CI65WJxcPqGjT7QbxU7arjTIi+6cIbBEIhpLjZrBhhUExa9Fy6F
EfZ4bxL79AOa61AEELZH0BBcUqqBAbsUv7GDwYxU8HWloeWongZTDRVtnab3iWHBOWuTV6LEh4Gq
OUcyg196VRi2bhGN9nyAXhasfolBrCtnpOc9E25klxZQbcL2UheSfAxMRqb1CCehTy1XxU55yUcF
0kU/hhD1apZ5CURh1GHfqkFd+Jgjg5GAqamkKZVsvIERjO1VbvgjLg3xFhArjLxC3FN5NoNmjQs6
PLlNeaB5sqy/tCrXj7HpDXbRta+JMQTgbx1fL3k0Em7SS2liFZwbLFsJ3H3X3hHeI6a1k2M2Iu00
rYqLL+RnakDwLiD+jlu147ir66Nkm3D1DzGDe6fLitLRpGzuPGQsywOYAMsjKJX0XmaQRgWhWGEC
kFFkq2IZA2tkTy2jnHFVNymPHsWPzf2YTnfRVPKDNCHUVZ61oAnUOCpl9YyV0T9MEKO5L6eboQXd
2lL7gufXU8wif5tIgaMYQ3DUzXD2s12kas4xcARZqyMA6lCP3jUNcy4eKuFMA/ckmMoh7HR1GUzq
ex/6iL1jsSUVQAMobaGp4tZTXD/obtmL8RAe8Vw7iXjkwFp8qgp5btCIDWmqJTK+4tQzw20oQTUp
JDzXJLflsjSXqtKlD3VK9yKBvY7ALVyGNlE3Ge6X7aB/e/QLEl/qyvXYxNVSqKDq9pVo4EOOgmvD
fb4WKiTNph03qPHakuKl7CrKQQ5vTR8+DEKI7eC7mA+6T98YVFsrw/ggtx4EJGl2L9Vm5URV0L7y
SrugQ9JQLVI7w77k2GV+9MwCl0xPC343zPaqqkR0powl7s2nlWBRNeMt47PyVcO0DJlvrIsAOaxR
lOBcigE8KEQgLMXpom40JPH5r3WKXSsRcH7WuZgfmrlPEfsLbrYctFhfpDh+PKVwTZ1Fy6LkYdf3
WHR46r9bs/gPA6Hf//lfaq64oqbw6xOJB5IL5b0yPVldZZkfHwLja5hRCXEjFjZ+Bjeex4GhDOQk
EwJxiY5GVjsqOzKlPCkg4iwtpL9uATmc6Utp4mUNtnkv43CbBC4NL+/VJTVw6gHZTwxljSQUth0h
Td/ZV3oX4sdg0SH7FvVpqht1g/lljAU4WWqer+me6FAyUsbHk7/WUacZ3Fu5YzGiXXQCPqekLedh
CK5FtnmbcrJWspX0O12xntSY8gg1VpGK8UQdJSRdiUs1vzVD5qQjGDQheaSsWosQlrhTyrJoyxi5
VWm2qjPxlw3tRW8j/FtgY5BF3kv9JZn6eS6a7xnoK8iE3pw5UOuZnqjp99YfmAYltGOw7UclP1na
xyDQJkK1ayZlQARGhyE5vfFOjGdxqtjMCrilWM0NtmaFHC8iBWsPvQ7IGdihOokBs9TgBSbJIig5
b3dDEiYzyyfDe25GTfotYpheRuVElZncLOGgQaoB6C8Z9z77DPAw9KZ/aMkNEADs9l0Zb0cz2bKR
23u+YcOwJ7YUH5O2X6eluSrLeq2xtuMbXZOOXVXCqw30Nb1yqOl4omKBwSkoWqHUQMJiug+agyE0
Hb81fc448sr07sytiNEnIVw30vyGdJRZq5bN8BR8wy+jOImoBRORKp8D8AkQaWvRM8ZPabcIyq8S
v1lIUU1hnTH3k6fpyJ9ktj4AvjQ7THnAZihxgkkqtI5MrH9eOFUIzXCVeXMazIUA6JoQVK0+rAVe
oYTAGysSrsvRwRe8KHAE1pXhtHpMcQr4uXRC1o/QwkJLDRZyo6Cz1d/a8B1JzUIbSO6ya5/YaYgW
bHUQaXV41snxROWiZj9WRVyBsO6Ici0K8lcpScY5Aku/zSEhRJlL1D8Ukx1k6ccgX1KL84YH5cft
UewlvcEfSZC5zh+0KnhsbOO1mD/GjLR+A4KNNlPChJ0GZFWQoUgzImPesvepk+rjHJA+7yQRNBU0
oEi6LGKsAxhuUVaIl4b1pg/RRxwplygJBRcoD4YWgoF6O62SNKUPpaT7kPGCXWvWll8i6Wfohyp7
QPG75FtUYnCkpHXTyr8aReRGeGX0JMSNtdDkFkuVxBqtLHTCIEIV2j4TzTZn4s+NOc64PLDhA3ub
aVxEpbQK2nyl03tWD3LgdrJmVxDjMV/uAjXy1oqcLxhwM0jlQcmRcdhKHBoEqxFmIyjXB5le2kBR
3vNAxPiGG9saMfGa7K3KmJqSRnOF4Fm11k1Wp4uBlWqBS9pG+l60JZRm0urBSTMYeJb6TL7Vkg2e
jseEU3uhjhPvWS3fIPtesREai0gbr+j+X5aHLuvFJkjfweNlmikaFdFLgNM42AfspNiSmDEUF7Ef
P3qyWYtCTS4CnerYQbCLBeWbPrLhatkdY5xOO4oHmA8QpqxJhwj+SffNzjXi9pTMAGFSU2Mrf0Za
dTCG6QWO3Od5gn1PCdy2lF8VMZcXwJF5RYBGPuJbl0a8YoKcfBSl+JKFlGEupmOBl9gA/WeAzzVt
kj/Ow3b+zqeULFNWyD2NPOzfVYJFIdYDt8xBYGTpD4c9LjZuw2ho5FXiKd9eVeorOuZ/VbW+0ufL
DJ8ESAuLxxc5YsdqaCzyK+/hhxYRN734atK62QxB+hOUZOghfZEBonlEHEQ3QsbdqIIGBt9LWEz0
fC83KTu0MXsbakHZWsXgxFKxDhpNuIyxxehYmKtLmGsiUvMz6nJQLYZRk+m9GbkVWeHl7jy0NUmE
InOQUWO3TOOMXj2DfF6mgY2vqZeJ7TQxB/RkHQBl2KJ+6PFV9yvHaGhPyj31EofxJTVYZkojX2aZ
YS69TObAkeA6YZjCFvEIQsy0s6QhJVHmjqerJ6lHlEu1VFhGUd/Y2KAJZwXD6BA85FSsQZMpy+2Q
Z6eAm5J+b7OEf02ejcg0qCyfuXrFvRUrTytFcWHGa3pM3wOibBsZi9KA1zvkbpA+g+bYhjuzxwfg
Tvx3q7gNnMl7i8F0ENqFeor9W15cB2Nb6RlRKI6u4e+6/BzGX/5wITpTtecRHv/46rJN+ciHC5Rq
yVrW9CDp+q0O2Wz6H9X0IxtExpuWMDBtOpXvsBNcWMLO57RS6JTnYPHLeVyG/XtEbqk6Cc1nMp66
mkoZFJk8v0ftyCl4jRWflxjEVy39yHUehO3aFI5wTF/d9AzaTYObP6Ex/I48wZl/bhpvbAE3dOld
R9ZsoFx8Z1zHosFB/ncwuzc5hfrcT1l+9+Nn6t1aDNkVDhqlrz996xWZBy1fm+FbDPdV+PYhGPTy
s0e7McjtDjx9uFUWFJVW/aqcXGVcJrhe64Fqn5F6Bipwyqc2bIX+UkRuQUwcInqz1Uzmdi81eybG
9TD4OwyXobqDYKCAXobMgNseIET/Nm9TAmzyMIHwzq7B0xuMDTUzJml+HCdX83cpnWhif01IBPnR
K5SpClJov8I53PRLUVom6qEWWEN5pq8jDGHRPYzfgPQs2l5dLEVIZ0If8DmfKbV7YI9sq//pxH01
9IvK2gz6VSprzBJoRt5nqWxbZcnjfShXnbatNUCtPlGOAqtzsfIl/PzMZjVrIbTnOXiD/oIzcduO
H377WdFhkUtYm6WLCeO3fBsV7mOTGYi588MD4zr4mXXzK5RPTarZEZPXlAQfhXBEQVlisl1H3kgd
OEkUgHb7z0aDV2F94bxeyMQCe71xUXGiB+Urw3wzvwfStTalxSiBh6D5KBwvmrrO2Bmhi4CRftPi
98Tfe8mXF55T9kg5aIWi/DIGN8tWnrKf0bfyi/zsotOPY7HJMKkwQWEsXdRfYkqo1lXjI+ACyaPX
dESwZyCuMkKzcUizOiIXKcLZr7VNEesLXbEHeStoOzEjZM7CBW+BoPYOspMXr1g/dbhplLYdqOvC
9NtydpiMlx5/RGx7aVH1f2vIPKLwI4CNSHU6i3ZFtoQNaKm/JPVXxJie8yzm0lXE0HMilE0Lz9rr
t0b3K42PctFu/Na8gJpwquoWU/8yYabVKIlRnr0AV/dHN72t12Obb0+1f+NoXsYhKVww9MbFZKPi
qcJGJZyklx+dspGbE+N9BbOugBctpb630D7FcEuXF6uQSEudaRfWyqTVOu0wCqBShqDO8zM+TFtr
wYfBXFW7Bx9D8aI0nLV2iz2dJ7tFbL/N39pwwyPbo9ABpQaBGO8Vr9EqidyyserEY+/frfSBTY3v
IVpHA66q8GEUGvZAXK5ICGb2LZc3KVqF6SVnyz6YZyO/1gqeGnXRst3GRWOV8TqLqZcqnvAzucl8
sN8Gw9m77L3Vwk8w/LaanSA7Qk3gCQXAacazFzwF5Zqp1z/HQAo/k5/aOo/sM8Oz1l2qYj9YewgX
lvAmgoHvfpfGRVLPTbsZx/Wg2FZL7o4I2iWp2aZCPS8PWb0V0K13hv6Ix1OckPp1+9SVFEzdQJkJ
W/hs5/VtMb38+DLJRy899tEWBbXPdpSoL4q0JkzKErYX+3fd5zG3Jgrap5+dXOxGmT4QbSVnTm86
Q7LkXWYBDLFD861NLJwD/gPFDBaZupe8g1XxuRtMJW22E2LsvNdKFghHuTpdYUX42ZbnVN9hFOGI
c6Hwjkh6c7CCPUwZqzgQ/ovLY9OSS7mI7RU3mymteEX6SIph3/VnIXxvGHFE31FJG153UZXzWFye
GtqQzzosLQfPzuTPwn9vuwsLzZieEvPYRa803E3jtVSfdbEX8k3fgH+0+2kTBQ+93+c8xDqkqfS3
4V9H68Yak6ZbqpalYNd4F7X4zDXCXmAe5+XVt9jkEV9BdtpN060Q/FvGu12XvyBszAsyhVc5R0Lx
abZf2NsWfvFbnzaAfhWI68J4A1nNjtTTjikJMZ3QqoO2EcPIoG3JX6FR2KDEeTKMEUiXr0z6RPDi
p7eqm++S81NjgsRv0EGXvFM6I9j2lA7mgryGm+oRhoHfvf9s/RNO11TaEDpDzae2RF4hWxqFw8GP
tzGFydQhdWTAjTpeVASrL1+qrA4r0Sf0vCpCOKd7Sbla5PoV4SPEssqmWYhQviF0x1siq3r5XQ6P
qb4n4SqLT3XEqSeexaVFr2lwmFhuemVdjL/wHYvZt+rfw/TZBC1lH2yyrcHxQPbT+ONvc3+NV3Qk
tTWcQK+BuaFmLj7wUFb6JdePg8zbz6XZIMTNnRbvlQo33EPijJ9Zn21zxfWErTAOYMVeeX7xzjQq
FoYbv5UJPJssrdVga3Y4wXZznCj87iX2POh21vjVFAM9ZcDM+rexfJjDZfZ1sxvnJfErmHJ37G4J
YAeB6LpKsdZWHbce+eH+K+WRw/Wbv3j2RVggJxg0Hqex9Sg8NeW35JOK2w4Q7ivXIEYnLY3mB5r8
QmqOTXwfFDLu2WvaVfWttd5Uw82JsxQ9GbYR4/eJm45WRsUEpr/Jx8/OXCfyXsOxYi7b6Yup9SB8
U/FmWAdV3/FNhWpliWRX99r4TWKSdxaEiJcR6T351AiwiEYCX/RGphVFjR07DE6uVwXZr1oOqCEj
pmlpizmZ5TSxvqb4EWn7aL65jVWmrzDvkPFB7+D/6JZDtmBP1Ye4C3i8xhmlqEtF/OqHbYKxlgtC
XJkyP2wg2tSFOGX4KOZibHUijTSu+atMs1Xyp1hl7/vI/iYRQW712I6YpXA1sLHGjz12h0olvHIT
Ut3WkWSrRHelkf6AjOkS5UhlsbeIh5Kk5uP4fRkwBY3uXJOwiARb7jYxwYnBFU1KpQXGWTfD23M0
j6PVxMa5txPjI4bWZ/BjyeOiTb874dGTtJOKSxoQs1taBKZ62FFaeu0Ht5L2KioP1G/xUA4ph87n
2H9SZ8HwbBEVa55+UXduC2ZDg7g0yi0AZsz2ff9IB0evv8Vk3TQbqFQ63eqVjZyGRbKHa0lbkhn+
1gxSL+So9RXDQa5ixbsn+Trvbc63ibgKK/YhPBCFbDnUP1Ow9Ad8uyNhFloSWddyVwvcQHOV+tVF
D5biOCO35dkVFa+Gwy0r93TnYIchfujk/qb1hjWtyjYiWotnn/Msyc+VN2286UBVJ7NFo15XXOLi
tU4JdHUgsESnXc2CM6HzFV8rKw9Ww2hRf5UEhOVDAOVKPxkJKb4NOURqYdKSg1z5ELJDOxyG+L0y
jEWgrsWOkKKLbL8Io3OkPCLAEE417sStuYrgSSQs9LdC+0rDp15d8/wsAu6Awyu6irnNhw0/iJ6v
RmNnaFf6CiE22R1es6UxVyYnNAvfW2Fda0fGD4uGMwhdOFhi3vv4HNW3XF7yLTmZYY/fdQIRX0dp
Vyr3Adxp/6oYnzVwkxQ3zxLwpyunm6xxsnaD0x1bySKhtkvhRN9Pp2F4pslNbj81BcDCR8NUMIa8
0ILcKpjLnSt9X9f7RHbkH2W6RfqbmDOtEpFvop+S0gEEPPWul+chvCbJwyuOZrPPq2ihLUr89CQr
QK/szeYaTqdO/R2FTgn3rdyOnatLN1X6FUW3sD2YG5wY0QrPn2PmtrUoOV44Y3Bo9p5Olva9EAgE
7D3xkEBYmFZVf576H5yuzJtYqaN4QYU7ytdAXTb7LvxM4adLrhOS5Cp5kwqb5GMTLovhjaObDB+G
xCv90hk9HprAl6XviuTo28C/euU5aaHNoclWxRfJeD7CQexhPLjRI5zAx9A65hzPQmnrM461nk20
t+g/xMqpncy+WzAcIcL4sopNb72GdI8bFdxtklyoc+NW/jZYIUPhrclfChUQhvVRKiuuc/CGVXYq
o5cv7Bvq2tr4R7EOOEypHOraLVqFR7E5IT795M/qPAUUCTntgACyxusizqBwnlonwzLpV3K799CF
p4/W4D1i9cyshyKeTekATEkoNvP+q6YM3thxVEHXn04wsfiandM1JaBeu51hc8wnlnqzrIcDW3ft
NjILoXph6EACcZDC12/R4kxrRdQ+W+EtlArKa2Inh2A0er+x+SLq3XnD0/4u+9yGu4JMuj0t1BIH
Gyfj4jc9OwA3WMSksyzjujzk6r3PVz5QaBVj6S7eesNdmwGGIlidSw10mUmerx/F9M3SY8xj26S5
mf5PyoAni8jg9u8j4nHUn2NKBQjgp7UGDBM+GzWGbYR+lGNspy07oSNyy7jd3yHtQkKA6fPeBJ79
oYUP6nB9eUVRZ5m7QrMrzT20ssUMZlJ4dhC1ZXlHuCA5PL2QflGwV1+5zTRqdGs7j+fLhEe2Tcgg
UH95OpiRJLL7uYj7ILAcUV+aH/hlqf56onsmuAsZg9aOx8zvVkhsrjvEglPgcLzu3NAVSK86BBMT
9sTU4PJwtr9qBNFuydA/ehbGWvG2+ryjrUlBPdI650Jk7Mk/Xom16o39SJ5fC+0ghrtGeFEu0TB0
P8zC9TYSrwZhZrRoggq/OKhixb6kPVvw4EfkITDktPb22d6iVEzUz7m55ykKbHMCGFMfM/FhQVtw
LTtlpCrGZ1y+yDEECZfSUnTF8ttHY2KwYWP2XcTdZ9eWTKER45E4m+GZeQdtuGnFu0Zmu0U94vQV
ndP23e9GNxV+1eHcQRU5xrhnkDdfOtQl9sYuMVD45PN8AiJjR1/eIrReM4ooB3AUN0tgVFa5VaJ3
MTmbvSv3X5r3FZoiInDm5JzpMdqvOp3ZR3Q1sg+5PHbOF7itSnM5IQ+v0iOqvzL0/TjspfwhI6zU
gFk25kMU9mDwQISyhWYnWqibybxPkpvnn7QRizkB4KOgn8DqLGoJxtw69AkioFyTdeQbaJ615boC
KNMH60bfyt2laH6i+kcxQABYyBEp4URm1RXHjWw3Bc+coGH/i9q8Rc0TWIQ847tx9VnLlOOtqoG3
Yi1Jb+b0PiGAsYtwJA3FOH0XjA1EKD95FlwHuQwPQ6aYytb+bKAZDyKFWdlWE16zLkbPH+CL3IW7
j+GbQOR45+4AfdnEmLUV7npukXkS9StBj7a8rVTcm2nJzROwiTHOiZ7bYXAbjadgbfLFF2CpFJ6b
cdfCN2LYsb7N1QPrW6K8BTXxlo+i4rS/0/S1STGjtzbNd2I6dkCfNuun5CFqINPJN1Pg8C1eRJLS
1nqSv+gzQt7qQf8Qkh9s1lE2kd4JPByBPjp2mQyx/FKClzU9S9GZya7MMwAqDowXmR6/D21M1ryl
4rAtiq3GjqNzIKNyU4UEgDNzTYpET56Ia6N2l6Z9VWzhpGmh7jYML7py3nNBDESR5H6VvtFOhmUN
mRNHVOv2+dYXEzulUClZ6gzx2Vay0mt3pTr0Hnp/wU8rOywQirAsf8RoW9ECwFi+XBnJVyf8HsF8
qcPVJ7ZnMBNQInEhd48IxII6fmg8VIqj4q+qYs32FSkoKiEMVquqRoJmUIdrmJNDKZ88mtC037Xy
Lqa3rDok0SMfYeLwfHT0/ruKvxovccPgxPlR51aobE12AO0HC/ERlWu2pYK1rsdL5l36dF0HL0oX
fH0ZRJ8WcfGCytV+eTKhwyfY5e8hkd4Qg+5rvu8tho4sVQcO2vWPPjcJ2Zbu+t6uhZmUZfuhcju4
GP4qkckjMNBhci1H6apqt1K3QpcT0SA9Ahzgn5cTuPZ24+UXU3/k4s5fwQ4QriWj9vpDiQxamdWl
xLIkLHhdXIPWNjd2ZXDQfHGdGt3CV96z5CG6MRKyulPH+2yV+gOVmhdxUJEUhVTmVuwPCE6MiHYZ
60icPbmwa6I6Bee8xlp3ySOYblb8AQdOL3e1cvo/LJ3XjqvYtoafCIkcbg0Y53Ko6BtUETA5h6fv
by71xZFavfusVWXDnGP88e9Vtj8eXC2awES7sz75U7NpWJTzGmge6CtddfprPWtrKQtdKQSVXO6Z
9WVYKU6wi+mcuxqQcbiNof9gk93ydNImOU2vscg3zfEAThc9+u0RgY0EzGkog3v+El5U7FCw3E8W
H2eyOscGQ/XMUdjdVOaUxr5Oy21ZLx6tjVjaXIqhiYRZj443rpiQMBdZ9HerlHmTLkaEj8leaa8k
mLBJ+yGsJ1K2eRVo+qGm6Xhwsb5kTGFhHbodsf4ZhR3TCowXUiHxkdKzI7cPJCwMaymGd7ddWXzv
/uQ96oul/pAs4U4EibjU1/KiLMNzJl5uqIVugr7GPUSELvkyyrmab5Hsj/5XLW8IwAWQB9nvG2Rw
7P7qWqOe4rEZNQLsXLIfi3PP3i9/SePrkB8zAQLQtGuOzwrp+THPqQtX7OmxzYVjcEsThkj9pDHd
kwm9YQXt8HhzXFL+1Sfx66RsIOTpoOrIzZNCmC8Ioidb+1Y5tuJCJ3FHxc3pECtJMVn5OJT5rv0c
mmPVv/NRmQM4vr5TSU5w7GtWvZMWCydGMB9vh5t03Vojopm4vnx+1+M9oi2JNYi/fpBZq1fmSBbt
zyLd+ubJNj6N1E/m3yi2AXd+9DWZH/01d75y6ZPeTf57dg2Xb2zeEtbY7fWtOZDMxyfqgF+zbftG
SCW3QvkgsPUA8qX/KdMtHV8i4FvH3jJjzeqFj6HOfAfrKms63dQCy1c+JR6JIqvdrrppEDGpj6c8
EHkeW239YAOhHgQXE4VRLT7uLV+ZlVyj+tSqRzl6hwQYkw1oayfyWgg/2UfsBkOz14t17narmm11
E26ZGFnYuRhlbhNyyadHKGzOrqYjp5pvU/QVhRDVNfytdNLJlE66lxh7lZMQDpD1bgskXWPDQHxG
hVeaiyRlUsEAmZNIcjvGdHN4qX2yA2gKCcqNXu6qYET2EozORZufdcdaGQ0eAeUqA15k5H3S2KON
ASlioHuVekIWCwJCJwzyrg/sNkRyBdz3mmvTzFF6JPFBUMOZ0shCD+2DVrODbbw7/ey2ZHk/69U5
nt/E6TOkL2q5p67al/Mgsd4JZFpNqU24XsoTUCOKfab71udVqTwdtCog+4Pc3yBZh6Tk7sxQIgyD
O8T6MJHrWzQdMZYbJEYxo6JW244We/rqMbjQ2s2To/qUyaYpGPu1nJ516Y+g0DB81eaDZu7MHqnk
39wdlfLbTO6aMgMcAKO8ZdkfBlg6SH4LvAVnIAcAOIduUWnPjBFNYFQfSfFF4jIqul9koKvYTZAD
B9AZ/OSlTyD840KT34rWGb/qY+zSOmnnfyBHzPqS/jTKaO5W5Fosu8WDcU+OvU/WbXWW4eeUoJPJ
VtiQn+X24DoF6ZJuBAk6sSoX4XfU/srTSy0/zdplyiWfVEaQXjp5VyXM1tkwv1L+KTf2ABzuOB4a
+M2WhRd1iwc8CnTnOuSvbPKPUjrO85uerTPC/RrisR/VX0Pe0xCt++K9Ka7G9L40T2G3tpEhaMqP
ithJqjdAwgUHO/W/rf5ct/ye5UVGJhhD+xCdu5esJuBk9MjcmN0YTSlAwEEvz9zIHtrF1fRkMyJv
46Ai1qWXdXeBjxkcRvrimJSbPtxP5ZFYWw5ktBMR8UnVzab2Yh0HlLQSY7Uef5zfyScTAlcSQSca
1u+2f6erIEQtNQZycR60b5kIv4X+oKQ4q7nPKdp/2lxhA9B/oxKS05CZRJd2C0C2SF9K/95ZVybe
hmUk9uknYQkF0bhKkhcra8V+NdnqtYFRygg0vsCuOqRmoLkyvDZxah4vCOlZdfseVs8kPJdnk0GF
vgGlJPt5FIBx6jZjS3Djb2Ico2SLMJ4nQkF22u/R/K5y6+ygYuZJHW4ctRNXluI82by04QZqBqT9
/CiuPe5F23EzStgbrNKunN0qWPgWMk7/gAJCekNcOecYadZW6WucVcm2kkjjK1dY0ldydyy0rUmn
gedgOV5LGChtib5F5J6cJYwNk/TgWbtNXrvCV/9AcxbE27zYgqcELT7Jdo89rNO+9eZLKM1kVEt9
z22kAIZOPV9kt7I5dqI3E5OS+MEV0JNRYL9wfjHJjpWYn/PesxrN7dh1I64aCV3hQ0QyNc2uLhZf
JUGkjZ5z5d6myhqkER3GRrG+MjKSx2taHSo90Mt7hZFJn040S4fJoXZo+EUTdBWAiZw72y5ntcb3
qdYvTf6eFwLAWTfNemBZyt9666e3vqvhS1a9QT2icnTxELWezY3t8SmC4njUqxHWGDw8eoZTolYQ
b5g8Ajy2ybcev+b95fo2PC46joQ0ULzEZ9TBp+qb6S6jfCfH7DYySndgsPat02ghsDYsPTnR2ycb
eK/gtqN3Y6VpiYtJj5XzO4XlRZ3FgUt63cCXYOAL5ipocv4lvmmwHt120UUHCFuhjZAjcP5SbCi+
IQu7KZ0FT3XV+TN0ClXIeLxuRQK2vjPg2psNcSlRfoLvAKweWBb4S12HeQmyDic1FI5EmMB7crWo
MBiBP1pfdtF/ryJAR6ICkovomQ6HkbLbbp0w7cnUhndrlasQHcR4yHXstdmZaDBqpGMLDyav3Clc
a5AgB/WjZkaM0T5a6OizLxHUw/H+8LgOAsX5ACmAOH8Os295Sg4TZv+5uErdGeSL+mlClWaob4Zb
rkn7Ms10AWDp6Fezqyg/JhWeAadvd2pq0pmRtax0ouXTdZWB4xpfdYRd2GXaCr9qab90lPG+Fjk7
k8qhIe9DwhLb6laHOriKiI5xY9AHeV01QYYw5DEykBBngVWz6vCtae+Z9Wu1oIHyuWMLxyScjx6I
cf4F4Lx63AkHQXyxsng1msJTxg3utRbBtrMYQYmwvqEsKOdcjfmhGv7PBEefZ341Xeeydwn1LcM/
PdJQ329G59jPghXjYMl7Yo1RGdPm+TcSEIqJkVpos0aNo7ljALQmcJ749/8LRn1FE/TYmkE23v5d
qJCNBWUx3xXPWTl9axWp98rOLvaVs414iPu/WL9HK6iOJ1Z0Ua8T8EPXx3z15CCTaqJPxXpBColm
jciQiC+43ER1wQe0uHlPfDN7vCrdjcfOclx+Hzaw4UZwlZdkXADJlbCBdHmiggHi+T3PfsGxPQm5
Bjw5tD5pz/qTNlyUs8wcAfqFPpHc3nWkBbkITeVTjco/ttgJokFcKCOYtktxEpIG3gb83vnDWVEo
Yckm9+uWHCoErqQ5o2vGvBb92qTouUTdgXHO+4m9m6ep5MFl6Bqs3MtX9/kfV4eyJoWrJc1uu4CU
SVnnS2TwZniBui8LGjx2I9+xd0KimSHMmiw4t/XkRSCtRIMOr0pXPSWpQ/4EaVXl51i9oW5ZaTEh
ZqhcuQYNr/dnNjEZdmgTc82YFagpLhvE6Z5ksf6CRi5ERkbvvXpJ5ntd/qjYV/rpbsrPDTYlEH3L
M5sTU1tYXBN40gFRgADfTGIdCzY7ufiMJDpqUB4nBxPDbv43KB9Uvq/yKHQRmgFa/7U8ArlLS2p9
j1hhgLNU+Z3YR9+gnhv3wtJqfMII+AHtyNJxZZKpRzCZbHgzfub6TSUXus23I2ngp7F6NSlzrVpC
bqsfLEqNExgxzP5xRH3Cd133ayiPSPH0/KOyT0mge5b1PG3sbajfpOJdTXZLZyLpbcnSg8IzkEhd
J85lVqESDwwwvJvw3vcXHJsCEaZul94ExJTRqzoQRht/D/mnBQFBU5EnZfkqK5/5pDiRBeJGvK+1
S+ajajyT/qhVT9l8E3+0I91tEIYCOdBkpzyEiGTjq1M9vJmlTiGOFj+peWVL0PEXi1jYPepIkzZx
6HUo0jT6m5KPL5haGs7WSPNYNnIqkAx52yEBMUCIsn7ntLT50Uy7brTQ1ziiUBiU3Z16bFAqrp/4
loz+om5IoXUE3jFDB0/Ux4NgkbCCE+vFKl7ZBVb5wydxctqkNF0FiNrhpRiJiXh1aywpSJqRrQby
rtiO0PHOTvwqMZ3RkBxF/Nmjary3MNRkermZ9tOjELPi+8ImPg8LQ+Tb8g552KZvCt8vRiME2lnM
grOXJII3yzUGgQUZeZKVTyXlA017GqavmXWaLh/2I42f1OcypPjcm5CBwkQVcJZQCzNRkgNhy3v+
v4bpe0ByIhahrJJAcsGXzbO4uo3hdEcep8OQp+NX2rxG5bmVn1i+9fQnJj5YfrzGy5VdX4k/pob2
QG5M4AtCv+AkaWpZYQNadWELC0e2FFr7DT0csHU7dji4bClep1ziLUcCd2s9ENk6fhvN4ImfBYAV
/ZoCbNk/ibmevBYcOoIT6qNjiZiXTk5CTa6RSg9YslI4mYcXGLZmOWD2QwErbb6AKw0mAt7EUadE
ZqQLRjQrwLzEMpoz36Ywx0bwGkjtSak40S+6TVwGPYpF92l7A4lCK37GgDdRAXyOjRe4eJny0IpB
Mz9RA1TPMlmOH+G0K+gq0o7d/BQyK7bvsnyWpaeC5a8gMDbb9R4KZudpcClLqS5qvwkXzS3rbQfE
A5u7ejRBy28J/yGwJp9AFVjSHLcR7iZCoS31T81vDZFbH7V0RRlFXiNM7zXtco7LZ40eGuTLUA7A
HXSV1vWJ/h4d2qkUteK9qxInrsnMIQutRTdxPup5IHa7mHwgD8tOsq8eZ0v3sjmgIdrHCgr2tpfq
bZ0Hakr78pFBqCZ3h5S/ArUF750yAf+8WSZZbTcLyWqaqm6YvGr2R59oKwtI8hzZfuZBI0YuBJGY
odCdTek9RaXiTes62WbixXpXkhMRAX69eD3OMjdZD9rasQ+R8iXFP516SyzWG7Lf7hJGOVKGQRRs
ZEQhmC9qhghor/6IEfBwRETkl9/JPuuBMDzDWZdBX8Fnrdviif4zMlzAuAWHgV1CPGVoscA8/Kzi
LdmWICXVXsoOzRBY+TqFQU6bH7ZAnviHw+OefOMSi+N17zwpBiI4ymoYTcqrbQS0JNBIBvwhM2Z7
WGcdncCbzezE61F/GyGYCAyjUXo6dNO1NDe5eQA5gmciT4snanG2mHHoFlnWpnp58O8X0lLNPnGT
dJPqbOyPQ9du+sWd1rPPz4LevvX5tvk87e3kbKWvCih72nXDK1M8ipsV6V9iEE5xseucHc6cgQEz
wM+qa9o5Ac/gPJwP8LHSGlYaWwlfwYQlzRZPfcECNDC6dA8soG5ErI2xdzhADFxTn/jKMOLu+hw1
nQSsYVNA3qBPXE8K6PbyRzgo3H/iXBter4aWWIcR7EG9RXLiR3ysh81j+m0vVNswpOsu2zZ5dA9H
6DnSySfbfbZmIERe5nq3wK6wjUExobO6LVQXgolaQPpKfmRiwGoYJIXF04CIFYJrZL304WIeB0W6
h/XXbH7Mlcmq0/tWqK66FrANEc1rysRXxf8i7pEnsEUuoEOYMFeysp95fGdj2ui1vhqGH0vG2nTg
cMV6w4s7bMztYAQ188nKDGaC5G/OzAZQnMxkO8O+Kh8Z8xm0tcbmQWkuqvB7Jj3FqsY1uI7zA6Yx
TX1JWYaWqzb8EI8ZGGR1CqQ4208AESMaTC1B2l6z3bdAzHz/iOzi9N5ooG7OcabOK6KsI8GvNQ1v
JE7RuoiCaRJus1WZfBMkBs5KuITn+OZj3zJEQNGJvaJamH8YSDKifwb4bOLN211enp3mXQxc1Q9H
XJd8PCyWbJvdr+CVFzD85HEKQ2tMI+lDFesITHn0QFhWY4Tg1WO9Q00kt/dWfClW8JWkAfcQii7f
MLZIeDp8btOuDYmjZZhtwvNDgrRYEWWOhedLD38RSOCitKAxTyjBxQUuIGv3y4IlkevH6h+C1h4a
86shh7VWP7QUcnwL3TUOVx6DPgvme9Hf2vwkI00dS6qLyaJHw99ycEJMEcEB3uOGXhwfVJeynsdV
EEf0gRGlBMp8LqkbIXeEvQv11ZdKGGbmqqZQ4tAeWvd10KZcjoxmSbVG/iIjhHBCDd0SSLc45lo6
tKHVQDmF/9njZVaMjWP/JPIuLi5hd59h20Xoq3hPqORmZGxqYsSybyplIH+RG9+I7F3PfI9r0Ip5
hX5Aozep8o3kXLjYZRePnGY6hdQcZk0cpwsIUNcKYQgb+9zdExgPwl+WnSC8y/C14oGQZtRTFbwq
vzuvDSo6fwL1gUOI+x2JoXXJV+XRb6Jb5wl1j8HPND736EecV17YltDscFNr16R6BqXCBmRJHGAZ
VtRzMT2rHH1x92Lrn58zUHXs6vordmw30v769QgqSyGodopW3zVLakuL7Dy2LgxSaXjtJYuFFllW
QP90yNGXqL93SEnMiQ8U8bnDr5MRnF+F39D4y3Bu8iPNeFn7VxQ/fUjeVYXcvv+yHWJKA535TWl1
t/ssOIO3Gm/FW4LkHnPorwIJVREca9mgK7wOPF7SO2dOTfh6v6Fyg/akuvt9jLuxPLFUagdmBe7W
H40GK3Ksxe1HOe/TJN8E+59s5DqCZQA1HC8QmLJTu8RKUQeR+2ODyNDYpZwkOv+7z0PFOyTEGoBM
pDJtevPdiD5ziEEiv/kdARRw/0KhkJhzr8lLFWmameZLw44zTzdP9OiBcT8JbQOpIFxer45CuLzP
Kj5A5HGrLAOmJP5+3oh1HtCFpK4Tlgmw0oQ2g0QYKgAZNfCcDcMpoI/S7A0HmUN4t5W/pWAfC9Bw
rJboiAoNxCV3vzs9mDbdZqQKbjmkeK3H7DTEYgApElSR7229TaUg5UgyPYzirP31TQSm5hfBukgF
AKeNZAve5w1VQF2dajyC9fAJ4EaHTJu8AaiND/ZNfY2YirfZruC+xkAc8g/CmoXsXiP7TwMoL7bF
7EnFuVi2HbHafIfqb9aF/KsZmsRcdcU5kffkda/MD1EgOnR7pjb6WUvFixtKEKmmbJDwR5nNqnrh
Q5seh9rnNp03ArUJ+1dKa5GsC8JkjVghpj45xs4EmRBhF0ThxC0UWQeHCF8WhuQtRaI73swZbs9j
DWgHlqcQ3SKEnXD6nbiUF2RcUvNMePDMKhayl3nDvGmQ0qgXTQnMHtkU0wdTl5j9UJePvhQdoEPF
qY/etcnpJQADGq7VsrfSQyuz3DEczqehOqJf8YCVZdhd4CYp+yJhAtfWm2h/sNc4skyjQgJ4QzsM
8K9iE8r6d/NPJfsq23Z2IMM3LkQvetx7Cq7xYvNAAm7hcaZkz9XI4PQXd6yOxF239EnziHH1YW4y
rD/hkpBoXebnZ9to4cGLBH1ODGVnnzP1K7YvPJKTuiWzIbChxnQyPqhwAMV4s3wiO0aiMPH1Qo6m
F3GecnENiBXGv7jaqhxTLHqDJ/EkyaujAjncws1U2o/kfNrNK2177H40Qw/FplMS1+g+RV4P8HHM
xmuUv/2aoI+Q835ygT5Q6YfAiNgChtDmeLexqn3jvwxgF1lPZp97rT8IXVyfBxryhiFpji3NZsgi
lBXdQETw3wVk3z+eTf7WcEA9fuXoF61unV+CT49gnxgVBAMhX2OKQXJ1WKc0UVHqxE+wWC4IXHGS
HRSb4GtGsTWMJ3p/8AYh7bGFuu4HjpEz2DK2Jn9iAWQoTxVKAS5Z68VBzBUHZKo12f6R/EbORVXm
1SfpFCQXOxtz2YftMfxmv+i/I3lPxF0ZEGdvAOYtnHXY6YkqBEalK5PK1YrCk23DkMfEOKayJ6IW
MO0Bcv+D/cBS2LW6fscKtyKQQCyrLUpSp3puy9/5tVHPZb0eIS95FhTfJAh8ORpo/dv3BtWm+mq5
7HjZFRSjCdEdfebHufwsvHhtaBD6qYc1c0ovBgLy8Nsht3CEDIUTw+XBqf1rS1tGZZWv6ZEhVJFs
tmMIUYm1nvks3T+QtzMwMxfY/8YqQz4jVntqeMIksuaQ9w48FS+21pzt7jif0wBVp75tgzIARuHa
x+pyZGYIFazxsQvBM9QD39srOQiESdz53WTCConVt9cGeGFJhAXLdvwZ91+dcv+HTjsvHaI10kVW
IZo5zCI83HVyjteOq47OgVwLzq+LyTtdKCfR2ugxakzVU43glZmJIcHInqYQWLJB6Zg9cxelQEM5
LbExCDDhOatGywTgLWFzE5KuEdWJYhzze+KwyuO7AMBAOkMQhYeetFubAdmBGDjYvzcsA2u73ZPA
5SULboIfp6L04mN+7NiV6S8clU0tnQSgxD85DQFvjJzdAUq57IH+dKpBmJqOTDeYlQ+E8XbFR1ns
y42MyCGIf9UE6pcz59PWNkOI4ubxnfQnqXgB46iN9fw5J+8GY2r9UU4vIxuwYKqFrjMZP5FqcNxo
iNMA8+s3RQ9dUn9FIN5Qu7pnOz//dn8Q+ZTQLZ/IFBMKi4cPhTpDFdh36y/rAQ4FGzlExcvMyy9d
UvkiVcc53TDgmQjUSJX9kIy7mk9Q6/MqtkOCcn8exl3Ky5szkogNRbiW/KERHPMo/YnJME9+5O6p
/WXYhVKjDpRv7WUAiJLGG3Hvq8W4ohnWCVIxd2Fy0tQnedgn+QfxJqhppkCPT6pJ/QKkSsjulpxh
D7gHso6Aj6dR+xDkSVtwRjB2m5ZHqgaDUb7FpOza6ZGWxz9U0t1HtDbQ6iPL0I+kwq5qqJ2I169B
NEQbFDwv8C4rnhDYLfZnKz+zzVhE1MrBCOKEJrDyyMmIcAxpw+sc/6iK0ITjr3mr9ZNTbMXwMxUX
IQJDbjQMuzm+mKiTO+nTmfdZLa+6/CUxiDDCnPYyLK8S473ezp4OVlNbh3Z4a6Wd+bg62SlbDKBR
3rzxCryIQwBKeKNLa3EEMDI6sDZNHUxfZYqFa9dOQBL0u/xJ43lq3zTUffpTnZ6jhZtvUw3rR8lY
cshmH24od5ATDLNbIIjroZB8jf4pAIz2kIzIbcJ11D0tMhPuwbKvvXlL4r/k8TpCJfTIu4AveUQa
AxaMFVfnv4NbJoIck6XPK8QvHtU/Q+fD2HNgfLYIFPuc07k+LxKJe/SUXEztLMkUgWmuhTheKG6z
9mYyncfxSXByYhly0pcWRWOqXSKFoPqNNa9rn4sElvyWQqywUXcVrgPznGm3bmaISL+S4SftUZef
YQHQOrG2TZjfDNrR2vjPlDZDu1cQPYPz1q6abp3yQ6zpcnsNrdvP+2QaXugDVxj3JgFu7n/Rss3o
LC7YGCf1kHO9P6TPdPosT7D8Ir6Q2asyvwWFZIHhLNBeVoE8oElQp80rYVvsCTtInL0mpBZ0EkG/
bayGCsr3pnrrMVmWLwNfjaa8nKuYWjaa1sDYVWbt/q83LPGcK6RLxYHF3im2p6BllukOQEzNmj4O
xNpoWjmcooin2/ad6JfgiTX0doMuGmUyhkLMLd0f4awrnQGkc17YnUhpl5QvXDNWD6StILQQRvnq
LmpvSUde1VhsZ/UkJRenhrnnLBBg84ggfNe15yo9tsT8l7t4zXTKBTAFYBtm6s/Y5yquFoGR0P6J
10EQ5Og2BbKi8YUoKX5+lEnkO4aABUKm4fJ5tTeZuNyl+ZRNv2892Gj9XBcoy1+yB7NNhss9BwTf
RdPzXHLkYdQR1E9fM9CBDaqeGDGgClEk05YnZja93EjxBvzIaO52MzFK/Cgst9bXYML8Wt9aB0m9
0qotGN4DKiqiP9HAEbbEJ24vB4w5RkkD8pZoqGI2tfk1W18aYIGaVq4qPQ28M0b1CuzK5YictnaZ
fesXsVwPcCNTcY9GDW6OEnf+A9PkaxRd5voBZrddDdO50xnUV6JqTV/r9VZ5UCCFQSJJMCu0f2wI
SFFWSp17FrGcCz+IwSbc0oLRvNn6QHrLfvni9xewg8OFwq4tJyPPAUdow1qxMp5U50yESd//lPLL
0LwX0q7qNjHJFcCYyPvgR02SGdZOb6405u+pOJrRM/SBq0Dz9BwNTcVLBYkjN2DviDMaXIqS/DqH
Z7P4jRrGnfRgSLu+xrqCpAZvIenFLCOugC+iW8Q9QQB51A7BzGXx8AhgmS6El4sdmMBholP4DSGG
Q37nrP+ZgI1SxRvGu8R0CeOsaFsE25G2jjPXDjCFg6yHT/8UFss5YSwlaMYGn0aMJGsfLfhO+AyV
Sog16moT2skqY9fmiH4UnU+Ou9sQETYiTrdsgBPyzRbb2GULau8G/YmqcCy/D12/Zqf0yMRp+I1b
IuD+jQEOzTk06kEcR+btIZMIz9eejrCYBUrzp1C7xvNTlN8Nx30su1SSGJY5nFzIamSkbuw3JOGt
MEeoO5rnZkFyeKY8rn6/G+LVx5YUEpneMRdssadgDMdCeunmK8hYCaIaW5deuyWr34HpHxc1siFw
o3W9ibcTyePVSx3uU+eEUpOPnjwcjL/pNAigQUi5l5CCg+zdip8T/btTnxdke7oLWJB0GzNbq98Z
m52HkCXH7uKZBIDQvw4ZXaEMHa+WdtCGgKhbdOK0uBHj1WgH1P5o5LHvdBZ0GdetlgQZS1MC8Noi
qcVyAmFURF2gKgumQTSvHOO7unrlq4gdbm3Ol2aiNQtZ7AycM73WKID4oqEffIgmBhhWQSD/EaBP
6a8Ot+jYPI0egpPYSy3IPm+ExsObxS4FObCJgmH4HauXhPXDNt0qf35YyMONC+JkvL/eg403EucT
U3Ujr/SSXdlnzSZtAhALpA2RIYP7CC+r3Sf9PYU4GjrNH+tne34zCXaUExJZfvOY6pY10gNPK3/m
rkaYx9NKA7fEiC2nwAOrN8JWarVcd3GzEc+XzSqaVOXWtpctz5rXqyeVZvL+AuHPoLW1P1BWiAMt
rPlkbyNrk7o8VYR8xIKbiSvcxNV7OjyJ8zVE+Ueco/sroafQs89Q+U0fnEkxyo/2yKcHyouK70C9
iwEjRH8cIqjOnbQKKnhAbT/4mWWtBuWqkZwbTVer3Gr2BWNCg9Uh0slavBYTvB8kiHVDgku6GEf/
Y0dkEpFs73PH1YWH28sckh4F/u/4/z65QtvwjtOxiKSIt91uTvgAYZ+5+oA54AsELqhz69ZHNVjW
1nyW1jKOLj+3PtTsD3befLwRJxAh15f1i02VfHmQMhRU9H5R4cEAGHJ9VLniz229jmdmBOSUlfwS
hj/xXKwHPISIK3XpR3f+kvIlIhKBm5/PVXusCX5bzdqOCioeJ87M8ZayoWImXpRXMTVqyT1zGVna
8w/asrJhBUncdLpSIkZUAq3k0wnwokcg0v2US4A6R3wRXY1TT1cJ0SEdhiK2HODwWwoxZPNQOOi5
huOM8zotcOwT3VSgWs4wTS/7kjMw5mSBa218ol/EDFakm/GJEwZTE00AH/QKoPdafcYo17hEvYrb
mwQwwH7bczjha9vxBinnBMjc7SSs3Q2lX2Dx0YeCajedSAUsMT6w0ajPerjjLZc+edpihnNn+snA
XRwArxgg167a73AB1m6JF+Ktj8lZErYRQrUa9hAkox8UoaAB2EzVaQEJGDprFY1vKLgll8sI6lEY
VqCMx40gDrrkq7OEw9TOX9tI5BM5QBlYY3jV20XI5qEOEcZhhwzMsAgG66IXpBviTyMd+pugN9Q2
grA0L1P6PgmyhLNWwLcN/pjsMPMtltMnzzqvLmCHuYepMWH1Gq7wLBaXq1bDXXwWX5EFptf9cVnx
ECV++5gZ7VWX5hU3xbw5T2AdTKhq+27OpyWItq36JvlJsBhHAWTUWRAG3Lrwe0IkpJDp06PIoJ+N
PA+ELVxdtn1LxA/BXV8QBQdmGq7D5q5KsCwamksSdxqMW+c+Qudi/6UdAQ3aH4XnU/pqPc58aR6B
fiGXBcIPe/XShKfBDbkHPnXjC9ieRm5cXPvQQ7JMSQVpUp6iLH4y8uPw/ZF/iL9vIw6NGGkpRBbD
Rqf98k947vCCwXtq1s5O9pMBVDmCiqn3WTvnElnHNKGMZhuMao00bt/GyHPOwIYee7Gr2BylMepE
L6X1N9tqFcp5Ho7BLmhMw5hdv+ifg/ktnNVm8lZg9uOTkeH0M3FS8Hq+Up+NNAGREKsZGAcprvyk
DkBvexnQE5XlXpwEjUUSkp8hdbHnL3Xkk0ixxVv3oiGzukWxpH9RE+AY54d+kvJDJf9Z5bMm4oyg
O6P3tP6ZmohMGZ7deN/m55a9nuWThJJ6Z6TPRY77N5ip/gsaAOpEZh3lc8zRoqe8wkA5vO8vdXWs
60tvfNv8waeFqjYUBJkiQK+GXaRDuMAEvHLcXmPI4nbkrxCuKRrYnAxL8L7YhkGU3Zb4SpDPA6Fy
tw+HS6YJcJU82XghnwD2sCbgAVlPtF12Vo8hiBugjTXWdhX6KPVG+LEaTuBxoiaeZBFatNvMt6ya
g3IObFnaiLwvA0W+yXHBr0BVg2eMDnsFsz0pVxMcf8cwLzNcle63LVBy7raEBDHx/sCCzWhtEXTV
2aqHQuTGc2l9QV4H0dJ/WGFJdiCivYzGat6RxSl8ZLUNffdzorCLvJIKZzTvofLRa7uyOUPU69UV
x4zlfKSZxd8vrecHi8cQrzTZdeA+u3XEdhkWA+az2bUhmMLxDTchwDGI3J1NljQrEEYmxif8wzU2
Z37mCHNzAg2sqs+GKf3TeBsLkNyJMi63hKRL1WHlHLSe1jE2FtYgs96LTShcsArtKqpJ4Iyplz+a
SNvgeFp1Uz0Oqbw1pDVJv/LrYmzI6zVttl+koTyT+nK3kIJmm2KLm0M9EDwoliNMxjNRKYg7u3ht
Dd3WSa56i2isg0nf0AnC05REuGbhuv1R/CwyRz7DnT2AgKKKp6MDc6832B+se8J6UPIti3mY+rfV
JH1I1SbNY8bm51a6ET81vtrhCYfmmBCRObujg97beawcE62/Wvla1ntod30LJAiIPzQYv7A8eNSt
6/VnL1E69QwcXpTnAS1HBFBuIBVUYGKBDGjyPoYWwvLTmH2qNhMn8Z8tmA12TaGqshhsm/mX2ZSv
kX0XYtf8rAoWLu0oGfwSLVf7kACx1Lj9riHfR3aPHyhlQGKHdW8dsuGvqm8qag/ysXi2yPoktv/M
5U1IE+p1gh0ZtWBhTa9E8iFR8+AtqHz49vEGMacRXrJRw8rN+faJoNBtCgpLHKOfE37B1ddY0EkK
IFL/NPxJ8/BizTfxdTTm65gcK3iYNHCaQFexme2K+ZAC+mpCfwrXaMo2/SUsYoT9PgYuxPKtITlJ
4o7CGIkcsEjW2ht5E+I4pV8Dztkhx4XobHDkV4or7PLUhzCdEZ54cq1rzHLVlkzTSvlKNMYKZy/J
n83w3Wugj5Sn6HSGiEinCsKgspCQooiM4m+bPDGuSaQpt0xcx/Tb1tdQPdYFZdMdEu/p3wMfcdWO
7BWFT0ggWjvD/AVojaorQIbOTZ/5mnMiBRbZlsh6NFby92x/sknSsPCUhwB+3+b8/lA/DbnzjOZN
gzkgIAdYcj4MTkJSAUAQ4lUBe0bVn/hOE+ntP5LOa0dyIwuiX0SA3ryW99509QvR1Ybee369To6A
HUDaXWl6qsjMayJOwJ6c9tg8AA9hol5zPPNF1GSaMf7EUZHQzBsrPViQJ+bGH7b0kTt/pr7lVMik
p4uuwsrlyZA++WQkEb5OExe3pyw8mDnffE1HE8EkWUbzcBECYmAlo6GdR5kTeOQErS3jndVfOrVL
7l9GiYEDOJwZAy7m4hKiRCJl4/Gi0GloA8PNEO1jSM7ejv9EjIFC9IgtFYOtPdWQLFRKGm0GUcry
mcPMLHulVGuiOyvmMtZ4yFqNJiZCKf8TJCjHUXRQP8REeCI4i8kz8TaQf1KGjqHUIhgJp7XMf0W9
prZXIWPigCci1u32Wn2zjL+AjYNfn1myuB5YMKSE9inodr579qo7VjQG3nNiM4mMlfh96ezcF8w7
oUhhsshigqsgyr7cdu+be605lQyCkp8IpumwqkrKytqeaZVI2Pm1ZyBL3R8EmtOYdjMMcpQ5QH5C
MRJA7mwc0UuKjretVGxUmPtSpJk1gueTCjqrkD61SpuU1ge5qONYrol/RVI5zlMbfUh8A+GNIWDG
yDwp8K+j5KOjQBOeGpfKVzEcVLu4ZFYN3z4HkePzMkQj2abVbx78OcZNLW+ye3f+hsVA5PSGIpJ8
VGy6YvznuFtq9RIHGcfG5NKChH0z4Cg2IfkwjWOwH9gLDAZZ3nMWawIfZvy06szUNrgkQnrpiW7u
WFRL7odQr1vtQxsvqvEUfr6RE0utv7FmiYadfjhMPiX/7Q+PbsCqtSUquOXl4KFUUQdXNrkZHNUp
1nvnGlQ4k/Z9f7aGcJp03fTOti74q9CIVo84OKdlADfjS0+APU1ySuwruHDEIJj6VuCt3T/UjNBJ
wSuaLM2GW1pf5fKTwQJ12GLUGIYtOyT2mfwRcDkPd2Nb2+eCK1pDtScy41c6F7N0rC+q/PSrHzsi
Z3SORnfXdcugFZNDb27OpPLqO2f+LTJoi0KfIDaZqAgA8DUaxHLlqI1wlrgda/OSq2mtqJsOYjka
XahY2DW4z6YKd/UXjG3/IHcHcvho5HlO6hKBxMLuPio8m1xU4l5mWoBEayGnuziGu8t5BuDT+1Gt
nuE5xjzejd48AxL0JicdAay01Z6QgkoXs9ebuFU5P+Q57w6Ddenbqj9G5870tGbXYtOB9eOhZMbi
Mvl/xMm5Y5DYldg6xvtQrKVh1aq3BDNbWE4MAgtIAobweqFmmlUvdF4AN4F5ZUtnLlQeo3IZMFUy
ZldrZ6qo7cxh2Z8arIX3trrF3KxH37n6tmgmCqSP/K4p7DFs/ioIm3AOglAOd0m1RsnU5ttQOgDH
npSYaZVVFqNV57Q0iGNADCi+dy1wppq+MIK1m76qxpkMjreymGIJwW/t8lVJcz44UXZlIAeE1xwx
g/QUMyvcDhOb1YPuHsQn4amvxNpmI4BJtv7DPgvKWdW9KhP+JqWX5ZDQsuPrHfwT3ge0yiVKtRCt
d81ewpZA2EVzDbmFlB+kaN70Dwt1C4x2orxed1bX6XmY5VMlWhf5MVVpto7iDxAGT5Kn0IKx6FXu
rMSAB7PZ4MhA2GL13/0qYHxEM4809sQ4eRpBaiykU4VnA3U8GczKmM99m/3ChMBDovditjknZnCa
x53t8IAkXwRVOno1lZNXol8SmLEG9ChP/06rg5ZfR/3TR8Kmoolr7hRUaEGkD3BvQTejEArqhc4L
XuzrGcHLBKK6BCVooDVJOoMSpuL0Ybyl/ObapcbXH85TpskuRqQovikMcKt8YzcnNld3ULsTw3hX
8j7FT1wTwMd55X0MxUNF6yjkTyoPY6qhsDWQrjOqbtmto01AGcdhWiD1DvO1lR0NNOHBkmAKigaW
zGAB2d742zAhg/uayMxqp1+OHQIn4iQfiJpHhVW5n064l3hzGduitZuBO/CLja5fhXBFDj7EZ+t0
mI/KWx18OQn+QEZ2JdiZGURXbvbPIX8r1qYBfBO/S3XVD+sguA/dM6k+pPQ3rN+pwS3EvmEo1xa3
U+gidziipsJ9tK2LZ8Z8mjyGf92iokLsJkAYbjH1MXd7VpwgH3rlj42nNa1vI7MkmvdBT1ngvD3l
mBVbQx+Yzn6SVNWibZKbt5xtGThwgafBqzTdfYtUxN/IzOND0jgxf0TRb2HPxwAT6cICjqiufNH9
n6rsKHV325hnNsCB7BwnK3tCs5IfI/2vkc2pjZXw20Ted7fmxhyen1j+uv5P158Re47iI7U2rXMr
MLaQ+MB05YvnrCiQJFtLN6Bv5GOoNmI4ZKCTILGDJkvzF+gpBvG0oxooniHK8iE+VOnGzMXGux2e
4kXE+jEwx8TArECjogMho9C33iEPhKQ8Cjatrf7DNzPKhwZFjWej2lPxSCyUQtxgWzXba8kyHI+y
9sglktpHnsVPHzkG26WFAhzRmCc7w/jI0lc87i1tj6GwjD4SjrDcPqO6gb26pGLQ1aVpITA6tfWq
70+5hXLBWUT5nQiEFCUEbXkFc/t/KxYLEg77JN6I+X/N8aQbC5H4EpE+Mm/qT5vAMHBRQgaJkrQx
F4ilOoJLQDpJR7wHA1ZnKiZCyZRr2QEeelUlj53QiYpdJMfXfDRoV2gjqrAmivSnN99Ecc0ihm9z
4rObU58RkbLtzZVw8oWfGu5j3L6gdN2lECdH/r5vl1K7dFoWjVA0UBbn3qlGAkX18219RFtP2wpH
PzGq4jeuq7Utrzx11emTtFxq8pt4DKc+BZCwUe0A2F3INgkk94y9CsLySYn+hVF5qK5+qfVrTEri
kGaPZ7W/mXeFu8/ILZDZ4HA3BNnVthCksq2oFtXDqtYhIzaPFNeLZRxxasTvDASJzEScAVTh/Zts
Ovb/ugPmkPIRxi06zcegLg2VIoWeYdGUnwnyW7Dc/YFFbatuSCBgw7FGoIuUgb3TNKc0vZP4M9WL
laZRiGz75pcSDiEpk11+2CC9xCGy346BxT3MuGi4q0wvWDBrgpFxCJJvrgc/uVmQf6R/zJWo27Ft
RVMVMu9VliMcrZsn73MeYpPlsNXj0nwNTDMsGNdKeUY8lcirVBY4VSnaOQuamNraWyAaw9amFR+n
uvdXtgchDoAIgVybz+nf9XQUM7AwfVlkLwhP0wic18D2lryMjkkUlmssn+M+qS9pfnMNAFffdSkA
VocckbrJ1K7SYe+87fykIa2WNhb5Qf6BoWYSrXHY+AF0sWOt76iVkopDCGMSLt58KX/JBAQh33AE
8QH4D7EQTABv0ADi/id3tzaVOIEMJVMkmWunZunTw/VgO01ll6JS2ZcBRCIxE+H1R6uIj5bPczGa
xx68EMrT3Fxn7c7yAb0RAAnvsHvkVHGOylXAsl8jJG+FuUftNgz4c/R7DbMxncGZaGfiXl8G5PFF
Ge7IeDZWT1BibvIWD3RBokesMdiaQ0u041NTQYnzU0b8S0EbdBinCRZrOWASqXZewRjipJlk1r15
6ac+ZiV23RyQNeJQTfksG0wBy6b58zBZUywRWFyjWEbpgOtWbFNT76rx6fjOqVfWw0JfOB52+Qzt
UD33rMfvt8z/n84w7n50odUobdLPf1x2YKgkZy3KuU7eds4G+nRIklOCqNr56aw/8TOYMC3cwptW
1bnKGDPOXUrEWzFD85h9i76zARrW3kJmlZL6BUdZznf402ERqQOsHIdXTlsO+rmX7iMwZ0t7DPHG
885oFG15r2nCSc1IxNsGIuViqZPinO165V43j9h5Vg7i02smHzx3nQd7i+HhtAQht0bBNqmzn4jr
e6wuhT7XtV8r/Us18Axk9izq+jMs7k78Vp2bPPHnXnMmsWE6LLRplL1ktgpC52iia7D6lGorw7T6
bJq9Brwm2FoivnaBu85N7y2zAaUkhZvHiNRHNt3S1LNOmoERY935QDVniJZngF84ZbGyjN68YSbF
zN+vNzo1gVYvjW9WrjBr0BhCAxKGcXPOi2B9MwJimosqh7wAc2/Ztyq5xN13MJwy9acL1HVdXepS
Y6UMDogQHt36irvdmB4qNrUxt97IiiBXbvLVRP+QrP9dnWzGvKsgXyXm00Bv2K8ASfNIH4CcaeXV
znYt7UPp5AuAN0CyGCOLPkVtvnUMG8NTsF/qblm1xzo+y4DAsp3MCJRhlj0zsH6EHjM9zko3FfBl
g+KLlzJZcl+H7aEddmOF3jaGcMwrxdxMBoN14AgwqcEQVgQX3/jjUICZYukrImxc75fTAEHd74hI
o2eoS6HiYofUf1tq5pHpYcfiMVJf0AYM1pBVRWXXbaNo04xrzAXT4C+uEBE9W5eV1ndfrRWWdfjg
u3mOPE9/xvyL9dMQvKVkq3JYdCAG+2vLBKWQqWZBLejIbp30R3JPubGoRuRILL92wuuqYtop1q3E
fW1xZh/+yaikG9OjaVrA3lw08Vb11rb0UA1yYpZYNdYRri8DNUfDCxSfgfxpDYp5AaU9j8ExYwRM
kyAYHvhMhROgk4H17cjRSnfBAFR0iTxyDnEibZ8dVvcq3VrKDlRcme+t/NxMYBKiRQAPk9/U6sLW
P8dybqE3n4XJgjsUnVTdHQhLHbhf5IaAHGpHFtXQ7j4aKsasuFXVx0A9X12s8uJwiWrqCnZgwpAu
QqMjBlWFdDHUO/lAVnMI/HKa9K9W58Aav1nzC2h3jVoGeb7dVjjhNtDbzTXj7659kbAwxaWQMupj
MIE7kJZQK87O1R3wF6xIdIcrd7bcP1vfj+ij8w5xHyeW7PcTPz+qRCZriBOou1Z6uHWak9PvYGsO
LN7htzPNjNpn5HHeVQebRl4lY6INjibT+jytkQ89NW0tZZtEPwgH9lgu1Xkyx/YsNAveQULrEApR
Af1FtEjSJXR04ZvR+qfFmDUCQTFFEpMxdYZ13G1Hc0WivJmelGIfItWSTiYdXI7Y/GEYn8pwSaR1
6mwN+F0VA1KlWkh+AQ3KBrCB5g9LYH2gJJym5qfCKWC5L7EvA9eLOtVKP4LuCKRjoiX7sdhEmEpi
tDu03vNOO9tf/z7A4Yqldk7+X+juZefatV+QXrhiJHePtDpVkPchZU6XomXSo6vwM4e8ODJWzsp9
Ks5XgNSlAovMK8HJ2C0sA4/e1vN/BHGuhAyQbVI8kI724VXyEj23s6lqlFGwzx1rms+b5OhXl7wS
biFz02DlGNSn7n5X9i+ymVmNINBC7i1OFb0+sgaxQ9raGTUy9CowtlrPNB3HsgIQkRQmF8XxptdY
lF9qXhhzl9iP/NnH0FMtHEP0FzKIPb5tH5aOTx5Jg4DF5bHsdWgZGE5S/tba2f3G7386u2A6jYOG
nhWLGUuVEiansFAnBAkfRjLhEQtVi4inyl2i/cGVxO+tUSGw3QjUq6dsdRpu2ziZhFsJPR9CGei4
/LyZD9aAYKcpScSKuUkYOKSMxxrmZnlHPhk4QnPhJesMt5u9E8do5cyVBeuZj3p4hs3apj3qb7Ai
YwmkvcFaSWMNMA4cj3vql4T5G1r/uARZf2bRMOV8ka1dTtrDDOVxa71c0ahDgGL9NHegIctwZbfa
RQ0eKf4gC9sdW8bgBLVvCA55s6jsBxoaZPe8jlhaneGiBDfo0g5zU9V3D7n6JcJaOIEaShVYAg3D
UuBPSX+WmoMcPdCrznzmzGCmoi2y0sA8VVN/gWXcwGBOeru78uoZkzp/Ua9s/eDTdq90ex5GR2r2
BORGg9hYRgkjbokWuqaDh44rQm+AJ+JwRRxt2D4SYbCPL5ZmWgDSgWrMfiJD545q4pNuPOOMV8lC
Dhwd4/iGkAKmrwoC1AVKYO18sbiIWMNDpaJIBib8Ty/k80pHh6ZeMLGiy0tizAQLz330GlDew9Cs
wEBFKJq6cmXt9Wxvze70h/ZknBOvTj1hYZYhPmfZRsyCN0A1NIr1bNP6NxvJu+TMOpdUpU9EhuGU
gWRwFr08mjKVwax6KA1G5Y8a6YO3YmmX9ztR5eNElXjbeON5OMd2Iw1bMLU8jBpMPfhphrV6fBIV
CNdR7hBnn+J2mQnCFlQi5x4nC+H+yy8d4cnemlvj/csnMTo3JkO8OiCz4dr+A/Yh1wVqyyLSQj6T
kfoOTLk/wVvAyuoZ9jTF4p8BtpeJVza5GQ2tJspgQh09oZVcwM2jeeaZbB1i51ZtdGZl8tTgg9M8
I2KEF+EZz4w3xB+/o5BgPeFzgPKJG86dZf1+8DdxSfcsRrKQlNojefdpu9R6wEiwQ4iqAT2Ptx53
tdIs+WNDpOmS5xDu7XiLBN0Fc2CvbIRO5gXnyLSq2bjtPDTyEMETbRMAIDYIqTywyGAeL6uHsGLS
y06ExHmKN0jK/AGYEMeo/DuK+2FWI4cR40kkKl20HJOPFOCdU22DYSMMyEoxF2Zm1d7m1TnQiEeG
5Y+4E4QNj2t5r/DnEidOkS4TX1nQLmwciz4N9cBAZ8Vqn6NKbc9kceTDJWvC6eixixRgCpYRksF5
gWj+f2m0QknEt9dDGAWkns+lBy7ltlyON0iRHirTtL+WOrgSbx/U795ZtsIxy/7Re6fJQsmPZrIh
HAaLJH5TJOq3MZ+JwYubzCRqfHUfxc+OpSagAlVZKuRm0uzRKxqgqISYf1BujfEhvFjhZ4bq2x7P
opuzgoM0C6dKu/eQWXmEgjy8Yj0qK9u994+Uoat0lNxrWWwtZycbyzDE5gwcsx4QXFxioeb2mcGE
zwdgATb/vfYdOCeTRXNkvcKlv4R0OAY/hcTRlpnTXvqLYfplq6IB54gwuMpx7zmXVN7qHdmBdHHg
dg/ysHbkmQwUYhBaP2Xf1O89H0NNXVqVJ7CH2XAuyPLp9WMY72UktvoJ8Utc1BMmAeL6DbU1L29R
fJJPw1cdsTDwCKESeDGfp7WbC19lVn0lxA6qFP2cmuDQMgQGTHsLCkMvW9Y0sEI/KR0rhB7SVfwB
G0gCibwc7KdHlGmA9VJNkLBARYxWCNCbEm3jsDKihaQ+dEYBhKCIwUuxs5CS0QhZ+Bz9NXlyk5om
EOVZG3CXtU/dhwjvHsNsqcFx7R0sENj2FORuAAaZJ7YxN5R9NGeQ8gjqjqKpzSHKYFKAC8Qkifs8
wU4ZDEtWY1ylTHCWTbAiN1grz9ibezp6u3zD4RNKePs6ilqlZU1qXISOuXe+RYvdrQv4HdWn3nTz
FLvmm7fEPbfNtk32inYXtmEmtl60NfuNqoN/npG7Mta/evHRmG8PtUOG2FapIDAz+jCKxaDPDfNj
YJkK+s5Xl6JtC4yLcC/pxUzy9qVzYL29rFAes9YBUyDqZMU+d8oHw3sLbYAHjY8lMEdo8ciMRZf+
Ft2dgii+UumGNdxToesNgr9auQTuI/kdw+ObJOJugW4zHX+zlrZGyFm3IeEN6Trk85KJo2LspjWb
PJlWDi4wmWX1BjAVREgmEZl9Grm0WQMStdk+6I6Z2ZnJEdZIBEATzY6cHskoWcQ8pH11kd09dD+h
6YKxRh3NPxYgXlkwgSWLg0eNr0KUcprKK7YXdCjG0DlmGQNFOyvlZyq9aueGg9lg8KBeU/9VAW01
b+gMGnEDBzjL0UdvdJuUh7scrRsxGjBR09bnuNikSGfAFutU1cM7qxChOjP2S95vR96KBcoRPY+Q
hoOIo+ix+J+IGe1Djhx21FC02I/D0/KCg6g35OjNwh/2B6rVbs2Qf07Gw8BMq9kl2rJgwqxSdH5X
/kbPkcqi7YpXbH8cYw9cclIXG+FXZHstJtq0+Oa5BMGhhECLtYdWrutGcJONeNEm/EBkjPyVMxv6
rLqOvS9T4Ee8PcU6/4HYbjTkR65zwJwdW9l7qgisJosA61arQHVvlqeyQ2MZx33sMUQOs2yq0pGb
MIQ7RwC4UHEtojWtgotqkYY+OMnaQa153VIonzsbCASjC9/YC8N0VH2Kxzya848X3ZzmBzaymrHE
ALnI/Lg8gnEXw00tuBBQQBdbaycHCG5GFaAhcIBkJTYLofar1peko9FhhY1oyV/P8l2QHgzriHGR
qNi7x1aOembaFrRcEp5fi2YF+nUZPCTtULtoEzvW6p96vEw9llMBRigCr0E0SDpSJCZyym4w2bkw
9CrSnxYOkrpjJKcFd9+4ZNHKVDeFdK0ytBUbA6UL5Eh7YycIfbQ5c2XcipwZVbjN29+B+jcJD3GL
EjylHbW+yohDulj3xASRViY6LE35KpMUjMwr5uqzCNFqWZhC29KDAXuJ+yjN4ktV2HUSh71GD8ba
pcMZGW5LE6RUXvIhzrLOu5WGfaik8K8pi0+SS7irvFSfGZJyGkfhOqJWTFL5T9Odk5+Mj0QGQFUq
QBqY56sh+jFf2tZcxGW+Ju75oFirQc/e3fjZkSZp8+VqPblcnnQwYcmPmfmsEvBofru0mef4hbfN
YNyHSbIvqSQDuWGlqtzRi08bXPxgYrqLjZIU7CrSQvxvaUTuBibLAvqFO+46X+UyxQZS6CuHZUrT
8sCVEYfmsKC1XqD/n6qBtt/7fXNo5eZgOcrSy+1LpyYyC5eG83eeow3UfAndDIbQNrr4/biUFB3c
qLOUI8pNqT+q7CKRZNiZA5nIWrS1uejpswRrs+OsKeX6x9ZDVg3W2XLEbodeIib/HOGbg25sSLK1
FeAXBfKHzNxn6mTml0KFFDvAojN74Iv9PMygyVjDMhvRuZA969pIr0BLul65zEc2wKyiavXNYSy1
3UpJyBzUhk0nS/vYT3d5GxAcNq5iZIINwgfF495kizAkHdlrDi8V0h81WTS5tmzoOQsAr4FOb5xF
pzGx762D1aM1jVM+dns/zJeGB9gXPbIVK7O+ELE5OQ3diNYwRvgo7c1goyc8EVRYCb43WjAn+Yhx
n/Ref/AwBUHb3BkwBOSomNcWTFG4j2KNkYXKuXLAsJFRRjzxIuI1Cvxi1/FoUJgA0FPJtCyWYWZh
PANLBNoebvGitQFpsb4YFZLrhQioJItG4aZU8Hzb7U7RvyT5PQJUycXZ86NYAGwsIggqeFoVS08m
pi4Vhc4FGFEpsbQF6fhyf0RZEiNbMdjr96fQZ1rOailEbegbtEkoAyObRbnB2g9qI3sLnbmxHh6c
+COnrxocOmeCNvqDVKN/IBhyNKHTgNaqMTobDFRN1sTDiE6shvmcRLOwocPpwbuyVs8TfaqSTWGD
Cxu4s1XKDefLQbtUkA6mICXsECiI30enw8qdl0ux3+TN3I+UiYHhihPYk+mN6TSDceGO2yF+FWO1
4AedE7M5jw3kdSOFbvuj18yUGJOER9vaucE2xfXBMJVKeYY0SavYrXN+WPgVetGN+jffWFkKGWBs
LomtpyL8bMcLRXcSPXI8vg0ZZIGFyI7ZBDK0QOpmnp8sK9IdbD6RGK9HTAbAxGVQ5sp2iMfOQogw
rHUAbl4yr9B26gxCpES+M1FsOBbFxzsKrg1RCBIMfAt1taXzsaGdFz9cQEMbZ5wP2rMlw6gT8kv+
hblJqRLShwpJS0zaIIsxEk0GD8k7do+BmqqBtzdgv+a6brOZ10lzNUBv6/aLFAneiFfASle5z/qx
YrxGU4kwO0eiEAxUJaCBVPTsqQIwFRNlAgSqFZUaj1KJXAu9AAQBNA8tn7merjSgXrkb7fRSmSfl
QLdBA8dgcF6Y1zJnDxb8ZoCPTWYYKk+4oHsZdTIbWedmIgLSoY+u+AA53MEXlsMlqOmM6UQUi7Eb
MtOM5AwHqUOOdt2CYmdBMPapl9Ff1X968mVjJRZ0ikplHsyyUlSs7O+V+Fm2IGe1LQyvG+T6ik4Y
IBAlYvotBUyKGZErHZcYE+28ojS00IH1QzX3wO3VX3WytQCg9cy7KnZzMrd2xs+qASLRZGvVtfLE
DmuUFeEUMxaupow3pS5R0X62ytv3YIkmfMznzibFlFaymqs9tpCRcIBO3cblR23iCmON0NXvzn22
/cHx77FzzLVHpu6r4EMpXkAr7PIuxXsefo32UumpUgwaFsb8SBNylXqwAjNA/1HTEvT8fdYvmkrn
ykBC0bsbp3VZT/3oHRjg7rdBtCYmqGImIoePmHsmt3iA8FOeU76UJDr1BRt99Su1mT3Eyj0PwbvC
HMFqMQshKbgpZoOMUAJkGxkU8V7+FlQLlpmGuVcgSg0WsOOBW/Se5oj6Ar6799idLPMzQQ0dj+5c
mD8cPUBX8jYgqvz56q1pFMgWzNx8hrEQk2pcjkHwFVRM7YmEItog/esaxJMmagflVWE0yAGHKL9K
9Gczlco/U2SgIc3cTU7euBS4AkiHPEvRUSlher0CVNXChKdeghDsOuY9pcxmkQqYLZmsRxyhxVer
383+xifR4QVhZQxaLpII5AqmqbHp5bOX3xKCdIEfhVsiYBWTHCHeQLbeJB5l64HxkOwvEzaz0UmJ
ji1ErUmjfsgK7b+08FkIxnxHwC8s+jgNh1pRLQ30bIM2TQJ3arMJqKlC/QJ+tEyIiJTDEcNAKvNZ
4Kis2RYY9gf/FUI/rE/mV8Ip02dULfZS46H/J8WO0fphMte4sRvbX2ieuU3pdw0rn/mM4lxItlFc
sVeCGNl/uq1AA8aTmj2wylCBphDBMKGILLT55Q0kEbjZqs+KVVTORH4IjYjFxh1ZxZFRlRQRpnLQ
iWGjzUhW5L1BjQaxPLES+oduT87NgISyW2QbfI5jsoDNLCp29c4/KWXzYjiZ4c4LLhJ4PTTtzVbG
vYirR8/WmQO37x6XPyO4VwnsZ8OYwlBu4iFP8s8SW4rHj5w5Pb8kknUhiLAPJ0I2YOoU0+WGybgK
UQehq1DpnmIZlH6AQl2/a2Ex09qT7mYLTblI+l0iXVJT34p7M5O34r1YlY9m+u/oqXyc4CZlO1Ko
HN1T3X/lxistD43lwT8yCNqgPfzVOEGyc5AS9fan+gedRFLxWqbJr2zdVetd9VvVPebAZ6xtihBG
0Zgu/sZlvhjURxTtpHBd8PlW3lwL7IWpoYlQ/lqG3+4T1hlQ2NLd8lkG9o5pAms7ljH1VnZ2RPHg
u6/sbYndMrkW4poNvnT6vkG7KfkrSRDZ/vFndoZdpl95Q4bxI+OaTYfvDiFfUnwC+o2jKwrDES6m
fNDtioBu0pLVtdXfK+qAhPTDStP3NosUZv61won4krl+QpztpXOSG2ZUe7e4mM13WqyK3sbgS98S
YOIjND4dufbZTBX5XfUt3ph7mj2HARxUdzXqi6gQFBkt7iLDvqmc0iiZmf5OVS6tca2ZocRwiy+t
SbrZxl6o3iFsLyrF+7ANC3q5Awnp/LOFve5AW4wnn/mIq141+1XmytTgTo2jI4Y29omOzC7wWHJ6
ldfB/06SLyVZsdNs9EuCvptm3RiPar3GgaepW5m0ECXcuvKAqXZZNM9ARuy4i6OTnW0s9+IzeINq
17nbklVle8iLhV4BX9g0xkVrEFnK99G8degXlPQABb2kZbQVhjfVMcOwwwfvKs863VT5PlZewXiQ
+6vOQdAEdx4ZhWMA/3Ph/KqOsVNGxGzcmOKPo9GLVum7Za1rRTeGJmDYA+9Pah+M5ZVhH4QsTic5
WARKMk/bmSzrMC+yRPEwHDK77LJbrtyIF0IAezRDLEj4DseTBBZSLC1upr2uGQbpuxivb7jIHdYV
xo7d9tB8JGzkOxw/dLZC70rdGC1d48hflNFJdm4mo1jbYESZcqIjTYhPRnm3zINfwhw6+8U28VHx
r/sRSeQKuJ7tn3zki0RGONoxNOyZK1OFL7nkWItbqH57aPlddzbjN2CHmG80a9DlkeXS59RanJ7t
lSDsPP2N4WsWPxHXX7L3vWDeoFiwfWumuA9XX7UlGpRFgWXJ+ZLK9+B9jeHTtPGmSjsnOdEdzJZU
ID5s45KzNNN+cu4aGw9Wj5qmytDydOE8YLuVeV9GTz40pR5pOGg7s/gw+OTU04FGrB985SvyH1n7
NM17PrCAmZfpHDOQO2zrdqfGnzrb+fTo+ReDfwcp2wwU1GavtzeZeyX85nCsjJnq4UmYBqylwOjV
x1zfM2CpmBRjIERmiiDhK0FBabsXhwVa5V5ChfoJ7oZ6Vd0fmS8gu/NEFMlFb/hC/3JmZYgY+eo1
RLpgbpuNjrDc46k92f3Wc7/0apMrzMeyz8H7ruWl0TH+zvddfwiJi2nXYXiEZ0wDb3crMuowV3PA
R7/ibWpOVbP31J1aftBjyxA9w/Apwd+kjNK177Z5hPKyQDXJWsPZxhkb4nWgPnhW4/y7KtfI8nqb
zNFkkiFBIlgCJwmpxgxPHgFmGwWsnXIucE4mnMUtbEhwtpDapyac5wR6GKPQGWVhbnvT0LaZVf2K
F0wMD/KaWeE+NLapsuRoa/RHTgYA+kUj+StZ4wdkTNIBTlGigNbhJ8uVDWHInrSWTaZdKFI5Texu
U7UvfBD1yIxr4yo7hocOrurQ+1CZcVMBT6oOqzC/xl6fNWEypaMmU3VtNwSOar+6CFSgpunQ9kXw
a2VbqOw5US3rbKcXg8FCvvHDm2jT+GHb8k2X6sFztxnDisKoRTFqleRluKivdmn8q+FIahn/BhgL
jeDWDR+0dxnlT3gKkzNBbam7KAphekg8tto7O7rq8W+jsN6XX73+nRvfRfZXIOhPp0pHquDG737M
qJ9icBX9YSP9iMzDhD6sLa+6+oQLVlGFSAzz/QuGVcbon5qMcBMvKVlS8dq1N0m9ditQZkuFQB8L
eNWyH8mGv9TR1bYZdn/4ziF+lOQuQFWUYdwhsaOST/9i59qg9M2/uUX5w3feJYODA6hGMGYhGZ9y
piIBy8QdP65pLoAaEEJp8sZR2E14afziyTsQa0cJY1b2GJjrxSvVWA0p4ai3wNtZMKGpUcpNyV8U
ZOnO7zrW2GrPdUz9UYIbR4RLNjpkMr6dAkcCGxr2URM2eNA3VFKCgiV/EVq3kAER58RgoVxZG+RL
ok6rc2Af0lobcFFwMMZezhql4kLglRmQwgfWx0rPh7k+hOhBnM82GZ+OqT5yuWTIxLJSHb9stxWs
w7PNJaCicG6S9DDwKz7Uj4ipW2Dp+1bDNtrZYIPCTaVpvLIZYo5vtzSoIIa1EcGIc/pkndjF1uyp
DfJs56KiT2y2xDYwPQnRN1KAHlRlFpcn03JPu7xJdo1hCTfW3JdTA/2OeQotHeUc+Vb8Uuj3QkgB
daCqqzj6j6MzW24VyaLoFxFBMvN6NQ+WB3mQ/UJ4hGQeEkj4+lrUQ1dHV3Vdy5KAPGfvvfbeLrqT
Hu3zaGRk6P7NQbSdp3prsKQM/RSEIS7KBEJIctMRI4pPGBBvAYnWneuqXTFQQtHW1Fe7Yl0PTxDI
9rOfXEQUP3ZB/6g0BI5wYuQ+q+IaA5UePlU4XwYORyoBJJCZm56jaV/rYyM/TBwDxcS5Fr5Tb+1K
md8VVLI3Jd4UF+MwpW7ecB9xrxcM6+ZwJSBQ+/dTrPcFqz2VABHBajUh6tgwgFL1aVaPi31XkoLJ
aI0rM+tfg4hoWM9ZO8EBm96ytCS5M597PBxCE5pU53B+kXm8nkuqkSoaeejzypxpZdYKV/J06LKv
gVQYK5uMTgmifns+ym2VE1SJlmhc9R0DQ2YcrYmvZH8uyxA6QaFaWdjr4l3GDyoqSmoZdCcg6gSJ
146FsQtwvTFM25D+Mo/KL5fR0OUwVmN09C1Sy9gqOvpmhgYov7+hm5n7ER80u1iLc2OkQU9EzYyG
SwGRGoeraRD/63PuO503PhFyG4ono513laSprI/PtpiOQddfySfOlT5jzzyb+cQFJe7LUj0yAO8c
WupI1pAahRSh6amHn1ClTybdfk1gvOXTeDXUrw7kfvTdF/C6bjA9WXF+Gup479CjpQj2qtw+N077
bDTpr5FTd+Ut9t5uPIcvvq4/m5GaXm/8SrvyWgu+O5xLifmPQf8wGvoyCnEpvfmSZFiMuUuqhJo9
lLDQW2LC9vTdwXfqaTZaPPjmBuNDSQtS3uSfXVtzE0G20FQycKAJriFkMM2IjmVuCJ8ENLHGRSSH
teyX8qYapKM7QGefbAg2wig+aHol3L8eZfY8JeZfbtuAv7Lh0oV/WozXIXAeK8eFRDusPWfejzR/
l+64Dk19T8IMV4QJbcx2MOJxvBh40cXgoinggq6wgLoyW0d8p0fPAD/rv+N4IMlTfNrRGbgM6pa7
WGAcyJhdSHWTgFdivFmyuVJqAxPaPhdxc+1DwmeFY92qKRtO1j3UfZ6mTXWLx7klRv2tjelHjxSj
YFA8NGDnzjwyQ7byIevDvO//tc1y3MCkk1eUszVZIM9RNL/4sqC7YZKPFCBibDKcfxWtvokiETdy
By0bCnZt9FZBLIdKmh0cmqvT7lNOL6u5Rqpx3PZYpzebkqoQYz3gAfpa5D6wkr0zR0c7aA/tBLkX
2gqWT1WnJ4uRts9xfeE/KQLk9qA4zolLu9EIrc/Ze9ApQvNuoG0qsknfwSCpkUdwV/EO7YJOHqox
Xc81SXvVPpoTwfE0AXwSr0iWHHx7PHsxrHzTWEeJ9y6BcuVRsZIj1xndt+bY7VqvpzKThHA3MIWl
Z8nANsnqCFbnSVDgzpd/M/tEkh2BDfW5cfr91BN96s2jSN/0wJdbtOJp7vW7mXT0fDBqp8m9KcR3
g0m3PAVRhLMQiHCjN03eHxYrAGv5njeNvSPdawDkdfbpxYjrDnpH2j7EdXsc5Pw905DANf4QOt5B
9zwrFwSbxxPaqdflMBBXIhuPG0YU811n8Hm789lJzJMbW6feh+4hoetzQPBR9530Y4R2lcNYKrCp
JBNnbA/Sz3ju6/TSpPI4gpzUAsstaASig1E93WmWjYmr9vbUb40YWpNb7VIIAYUKL0w15LMOsdFc
lv85AEod6pQW4RGJQ17cPrpXaPKtnjd5YLDk04cu7fAIqeOMBBiw9WxA4VMZvwWqRBWp8FYK1H4e
iwerBaxzn1THPNlG9oX6ZP6aOAf4D0P/YFWM0exZ1IUu0BbskZTftcafB+58Cn86+61dxsjiszJ2
fnSrzRfffSRbI5JnLQVLYIAW0bll/902X5J1VJwNLNlZbHnvqvXWOcuD6SHhPpbAmmyEsfIhdYSJ
gLOKgAkpixiwKUhQhA/kZ/vwOHJjj+VHbz8s8Ho3YodiHh1SXkP5umw24/ApZF6wQWvo7mFQywty
2Iw2NK92Lfgz/zPmZqvYnaOwM2AnPT2HsExs+ahIj3EqUhP+9jvas8jkcw46JxRPxA3r/QYEcbbt
jA9+CN0LyWtQPtc8eGrytj41u2oV8pB0uhAz+bmYHv1m05v7mXGWk6+iYdtpXzOx5+Po8qMR3Yv4
s3X+LBt7+bPvfDbO1bOZXaH3mjh37aslf/i+FzHE648CrGXsv8F0I3c0d3jGzlu5kOTuKqCETSLX
IPp7zbaM3by3xTZOCMZEIs6yi8bl5SbQx1kUlAQYDJ82lr6m948LPDT+eT1cQvIoCgqH8qGtE80e
adWd81vqsUH64xdhBRQarGOP1ssAOtLiMRbcGflzxe44GAiESHJxI8jmbslH3zrKRi0OSDysm2XX
xlbYnb9sQJg1GzUqexxqfIzgw88wo6EXFTEWp6hdfaWJ5racrZPK2+QU8bTIc56R01EdbqIHbSPI
ZeFeTj1hPDzhvLn4Smlc4CpCz9Gq3LlRvk3Vkpxttx7762BgXpgOWD9oREMgppsjI8FrRzdQy7Q+
gIQtgRTHR7DJmg17lNp4kdQq9ijQIPYePo3Bb1LwUDRRwyDvOKyS3VgjOr3w9qdbibmtpz6r2ov8
0bBeorRAo/gs0l/TuomegeIh0ge6dcNtyq0i8C5p8FG7wIHib2d6CIp7cidIiBzk5xoqsfxa0G4W
kbb+TvcPJRrMhHz1/7zNJBcU77H8N4rXEtjfzLQ0wEHIm9cyJvV94xhVBD+x+eZZ8EReMm7V4toP
qDCKTL9XMCJhNR9fPf/s8zEkUXfyjJ9cUSf8mmSPM2MzRRmz/cLVEQSnxHiU83MMm5oFSm59ZogO
8XyLK+KvcKpR9bnTrFLPXfFAZWeO8mzcKIPCjH5NCtJNBpSQm0aUDTD2cTmGn31lbudMkOF6bvHJ
tPmvpp1lENx05Z9buAh/SN+TQZBzZTgUVbEjrfNnfPAKx4vrfaQ5L22OgWjSZ8VStv/NfAj3WDuQ
M4m7YKZfS5Wv0fC2lRc+TSrfLV+lPmk2C4NMiU3MWWNZvXVBvXdjPIwawpcY6IOFhJrhPsUYa21m
K9mwVSIskxDjIf5nlZuwtg6hQesgfl7t8UgV/Xpyo2PCtikanZPO6o2HnlobAM3oQfVCVpLOuE15
BI8QcZ1U0wTC3+uWGP5RNObdGI+PGjUud7lYCD8XNHjqJDswM9NeRJfTECBZX+OU++XsXKRT7wX2
DSPCNc8RwxfJNjCLLa+azvFyW7WclcdmV6beZg5yjC/ivZawThpNcTjku2A3je4lbslqVQkKyGKA
QJKJX2KoFkGGUY+174j7g+PBuo7TjWqubpLRykirXYLnRm6TGZWPuHLk4rDD4JszQJumAW0w21r8
CqnmCrejU1Pey6A8E4EGOdIYW28OX/lXR+ielIqSOfVWs4krwIILYkHEajLY19RcQQpxHahwgBAK
gEyzhR9YcwPGHpkjGFUjUhsRnDrfwC1adXDB3GX1rJp1xRGHs1mizpoGmLQcL0rOmwKXR5lCvotR
/wexHtW0GcfoaLABwpsrgEu1/Dw9+nsJwtPN+10w+UA9kdht875nlzZHxSZctfSXOJGzMYJpM4X0
qzNle0AqGXA2bj3up5HYC44MFcrtADrSxOoqfQvz0kwK587zcK6jfVeg3mIV7Bo2QawspuAlFemx
aII9c0lvVmu/p/rN8G9dF65NFpOc0/kPRRV8TdK9nrtjEtD/uZqNs8dA53GsyhAfJ3YgIeAfk7Nk
THH678gmyMFxMi4R5T8jezNrtk6ZXo/kYjMffYigYiiJww1fDUya+h4ybYAGZ3urapGosx5jMfou
FW1JdvMbCoo/JOL+RFLU7++d/s1DJaqiQ+c9Ze63Y3wMzPyZyWlGPLbZNSW7Szj/5Ipsaz8m8V1c
ZaiE88Br6i61azzLtD2wn6k2GU3UZSfvltGwrud1SF5HU5JSPdkAZYZtnt4PIBVy+W7p51Z8+fmd
Pfy65V7LN9PYpvZzQINnucvMh7b9LoLDsnafqvFgMsnZxjkd1yDMI/EaQQxuHt0+2xQ0q4jmO0Mz
kwrDXfDZi/MSOorBpeMANYOvcsQR/hSiaLi4DCNnsZzEK9VXm9CndP09sd3VyCovQ5sb3W9zyWYS
YNo6RX+UBrk5yYHyNTRfOkOs+C+A97Ai3J0T4lkiluA+NiUZxOLkCboXcMcxBnrQJzmSeIKEoNlR
XkRTeEuFMSrY8mOKgvCEPyFPhgwYy8Z7LyX+c3ugZ/1qhw9TCmOfw6UC9k0CEQUCK5bpFT892riw
u4PiFmpkLtK83OaokQNZI+PSCTx+ozrGLS0sKWyDOGaBC3cfVmQFGaO11Lolv+do5DDvpeR52IU9
+nu3E+W806G9GbWJN1Vv67q7GvZHxG3aZ/EKplyG48oOU9xf3S5s7O3gRWs7kluhnPWQBduhbvBk
f9gTYwlcnDC8dPIlspJ/c/iQVz5WfR/Kp962ZA/MIOKmapN7yL9VT+At4+Uj5emOcyBodWekzIda
6vy+ypwHVsPmlPOGL0cN4h507I0hxSm4iBtspCi54CZh1dNNwmBd4nMpkmlXRCzt4/cSu1OKrSJ2
3iy8wrisGtrP5qbaTyoEj+JudAafCbeFnOl3nDSF7ZjvCbvWDd1mNGrQ01tYmLZKAusoVxUyfMjt
cTDZTCtcKH+aE+hI69FyP0nhVmu0X/Jvi8zeDhNP4VeFQlQGyCzuvOmmaKXrjto/gpS8OEXYoqdj
Mkd1ljharJOVcylzvDZWicXf4FHHKLrL5Gud4n4jyMHxThmnYQAn9FOjkFUWwZviz1IcvcX73PeU
J8VrnGbLQrXeDq3/z2ECnzXVdYbc1/684ZlFL9BZwe32aBqt4/7cjsEp6IhYWP1OUpwxFaBDnVog
bqDD5OchS2iC6gceAvM9yLl3rCAFW2d3so6VKO8sv7uXvHAm4jZl1vPd7iF3nM+paO5qoGCzuHcE
bBifS+Of1ZCLWB70bm5s557HTMeqpNWXfOx3dU+vUi4ucZhcm0G8LskjW2JytFJ5CnIuCrMmFkJF
vXVZrgCRWvthMn/o776LqhicWbBvzYkLTcH48sCsyYsnoN5VzXGcvYfZuYvC5GvOqmvEYqowujf2
dWyeK0j8CqRE1P+AbExUd80rBwcFwDl+qiGm72Ux2Kv+koXwldKFF9BeYuqr85ewB7IV4lvOX4ow
3fjEorJUv/ZVB+aE08p4y4G2dIZzyCc0chxR2KoIF2bTtoq7eyupMann3YkL6DwID5+Jwz0NS7Ir
3gVGjCVmYLTvpo925Y6QbueTqLMDi1QcWJjWw/ZBesyaLk+wqW3vWgZRmdJl5+W3wWkxZ8T2Txc0
WzeO35zYfY3E+BShxYXmMwUATzlv0mSA2grZp/2TO8vjvhIwPFLw+j3iaVAOW7LcO7kTObA025kt
r7pqL65YvgccO0vxXIWYYcT0EhrUuWiLsamW+Zs/p7vA4WTsOX9jXB3MvNmKUW7bMXrSlf/Kj71m
TnyxcUTFDWbBEe+mkcOqKzjse954H4bE9HqO8ihej63suOvg+o0JHLY15EWs3In9nXQ0h7X0BvnG
uc6DbVA/wvBfB/RBZFxsKTpn13RnHyoWk/qimtVPMe7xCRXN7huyxE/2rB/mlKgYcT6jxUW+4E0T
yuQxELGMT3NgJ0iUA084Ycm7aphvWOE4n093fPPxJt5M4s45601ky81Ei3zvMszN/jXDQGFaKTjX
7I4c9TYAqOiV1yIudiTLjXi6KUwKaeJs8bgi9NIrH7XPM2v8Pqb60rLOUxbeuYpNXM+WuDpFM4Xh
IwxT6IoeWFFPY/yxuS029tfMMCcIZ0Wj+dea+UaM7j4d7NOU2S95bG7d3j3UNaonHa2A/nEebAsZ
PwulLvgg/uLKWduJOii48f64Hfi6DVSow2jPVXJocIokeLNS2sUyK9/OrvpKVLAd/ScsfuuhyS8t
ZxtZnaewRCBC8GArC7P84BPlmtyYdWjxUA10EzTRy6RLY82B5H70ziIUVMZLwD+CoY3tlen1HJnp
ksYXbeviEqTdo6721MjCkdSRcSlKIKE2hpSvINB7m+t3LkgaAt+QqMYB1bgZD/tyxuIyi3MzEovr
TYy87okc9pvb+3/6z6fY1ArYRzl3KKMC+gUbvpUT3Lej9zQt8U3l/i7bNSuLThb6QpM0D83sn83I
vFTmRBRz2ikNiMujGbsaHhbzQMNUNRozTOjyISih65UgqZzA2Npetxd19xCPQBkIZ4swV1uGkX8d
wAARR0AKfaiM9laBJhDTcAIn3PvzenCCt6olChqh31RZt2IngfNt3gSXssR2HXBejQknkFvJHHxR
qr6GONVkgdsAb6F9c4d2q+k84GmF3Jd6qyzojwMaNAx7MWVga0JKz0lxZCGKeB899Q1TRNqP66aY
zhpJiMb3z0bRE9edgrLYu2F3tvVwyG3ozOwsBzc9twnWzJ4y9+Cu0WT0ziLBn1SiX40uBTn1QRlQ
fXnoGBLXj8ceX1kr+tQLcn0VD0E6D2rkAtWrS/SaY1hMp+++Lrb1FK5Aydla7Yu52mZ4pybpUHUV
wBawwUxYq6H1tqY5bGvw65XLB1+gdUXdznQwv1R6XUDgL/SOYfLQ0bqr2PF71Hx3TOTkMM8NxVQm
U1lDYKHK3n3QiR0BIDCmwUcTQHG/GWnFJIU3QuBIjpM1H/FW5h7bv2IdLcFJHH9Np8AtvGu6GaI1
1fMheT0FpXYCM76cumsWmzRHjQyiLlsFdyEukKqT7EnsxbKGCbv5VC2uLOxbkqHWpp21lCQ2atiO
M2swlHlJwFYwHBX0V88JCeoh3b75Nlwdkwe2CmHeNEQHsa9ikuTMQGXK99CeS4TuIPmY0q9uvg3L
iqgAY+gR9IHnx6/5WRr9uuKQy6OLlF6F3lhtA5tYp3cykaFkG7CfYeFuurizny2Z7A3xaHk09bVS
QdPmgJjYgpad3qL3uVjKBqloqPqZHELIBCYcWF+1UQ+HsiPRF0psQG4PxNqDta+rm98GydqxOa8n
b8Xsfdmpes9BwqyFKdf+TOBXWQ0/P40/bCvl6FWKe9nS8eMHGY7SAP7JaPBqAR9ZGWaOzrEevQbI
WRGwrKkAzTX8ClXmcgz0MWSXZgaJpqgvolEPHSTIuJGYdvvS3yp1NiIeYZajg5Vf4PI0KFQd5kVV
yfmSJQ68lFkG9bakfsTOhbWX4E7CpuauJjB9Bxk+zNQpU/Rijp3aFcne4+FDGyqHSQi/UZxRt4i1
Snujz2o7W3d+1J0rwoWW79DcSZTZ8J2vZvRBtWqKHKP8Wfh0VhhZ/w20bz3k3jYT1iawCCuzYFoF
DAilxDbg/XjDAgeR8syVtFCQPYC2dbS3EnhcnH+JNtNJH4SYYeWH8sv7rDaeM8cFtBMz81fnZFTn
1G32+VhzivYwEnTzdA7IbyX5cOCNFdu04Mzj6IdA+de0jCB0WNEAii69hkny6ItikxVk9WfPZlRX
JnIJ5gAy/4AmMQKOBnYGEVAWpxf0KMUD0oMfEkv/EJNptgSJjUYFd0UGDkuBsjcp3Bgt1taWm+AK
XP5SlimSqQ+gINY8Q0xMvW4aHNseWTWpr5Z2/2zvkUYO4IyGS/VP/DCbcMdT722gxtbyoPvzytOr
sgp4TPpTF1QmoCRXu9KBjGYnfEni5tlOa2Iort45OReX3Y0nwx/sXViepEqLU9FHu8BnjVz4zFhx
bo57XcTnpga9ImWEbXwd8Nxc6RjOZ2oCxS9zCsHmPN+KKQH0IW3A79GwUS05xYBN9cqenH7XchU1
S+OR237FvZ9t4mRePOjFPnMXeg30R23N83qayWh6i8uJXi7Ry3GrSkNvglr/jE3xrSwqOTzRMaKz
xbdY05vpS0vr9yGfAwq5cvs3AkvZeIjVfYRma3fF0WwwifnsD5uguRNZg6jeQ8OVGYCuzFfQwkhS
BAgCK/uVI/RPrCoSLNmMvUF8liMW7bFepyW7tzZ2v7u6HjctSEjT5W3q4WuNkErETOdiQT1FV+QW
3JsM72iI/u6l76STn2e/twiqF8xPFKGZMzL3JKJ3FyNANcffbYGjNbNpqksxb4dFcauH1NvbMjqX
FUKaBzyrmQAvtr63j5BY1kPJQGc7ztWEMIfWtxN0i9Y+YH3WaPO+VuYvzo05f25mjENTDH5Ry9nm
PDxfgpGdTjeMpGsFZyEqhQr56eYwWsfoebBg5ibIm6LCZDmIeKMTSj0MrntHeV+pNZzSliaCcnap
UiQ4YTV/YxT9TYJ9gOZcIGvMc03GWIpzoIwlrGT/0jFqrX0TO35ofkRse7TG0pNa1tqZFje1RXBZ
2uGxscGdC8N/D+HmDRBpOueaBQwTthv9cq8peGCxqOieXLImYph+hN0YoE2oF4SaZfmgIniA5ZE5
o4jknEnCl7Hjyij1R+oRM05nemGF499V9XPGespLB4Hlm4/D8Vn/GbuKU/G/wPdWdhUD4jepFjZa
StaEUUbnmJiaDVEuWFhsc1Ug+eTjbQibjQvMKioMBja8031scbKpFNnbocZT0TWcFp7CrDr5DqDr
jhruNJOgbAbcs1Hl40Uat7p0EDSnFPDEbJ91AN3CqpN713mXNjiAKAI5Gi2+7oDaCAgJKShq4fBu
NBAwfF8/Kbs+245lrpuZMlPUrc6HYmMhAQcM/XnevCHT3hdBBRQ4Mg4WSO2wd04V7zh3TnZOXR5d
B748MD+hsho2CQ63a9azv9YRJ3jPQD8r5Z1lODOVKo/N/+9E46Qbq7WPWc/eqGspS+sVJg/XeGiw
1eUcu9ifklnoC+JdmtnGD9weP+hTw44hxzxDhK2n6MUlezg2ZN+Xk1Cm3Neww9wZDgcR1+ROsb+3
MVsv0aqnXBD26SwOK0U7w2QC14PpSjjVu5PEqGg6JlSXScaoFuoXpUPTrA627Ox1aXBnb0jVuVNE
IzarF6PEejMGH2mHSVGbJVK96zR4QO6GmUIQKwhZyxsQ57AgxwMpRBNa9/I+UkK/9nCBdV771OH3
gbOEsuSE1a2MWlQwmwVd8tD65i/iwDVoWwoWwy3Vvpj3w7HAD0qKzvO4u/sC52Dkx3uJklN19JBl
BdUOsu2PXJeEFRMCad1C1NEWFAy4gFNa4m4ewmCNA+AlN9VZKBdsEZUg3KuPDuZfhrVbyWWKOpat
EknXR92Z7cY0qRlW8scdaC2YrIaZDxwv6luzatkXN4a754pDKdN81SMNhnxA98/TGNmBQJNVGZsq
8/nnjsDDh++tmagzCttvbLVsVjs4jhmk3KTKXgeLLa3hkTF0mZ/8OMLSy25o4PJhR/Pk5GW+Hgi/
cgCvVuNIsChM+xg1QlzBiFa+NFduG+YUFLNXLOmmxbGIkzplUd9YNfWWIgQgMQ8bMoZTVJhr1f+4
ZcQh0BluLneppoNj06PzuK1zLTH5D3YJqHwavM2kKlgIwWOs/aVgfIY2MKBW51g2ks68pTYnI0eM
GUZonHk9jlrO3fPGKtWN4FzmpFAfvPjRrjuHGxn2pSzxT16P+hshjfVz1q74khLKHi6pyUrbcl1y
25YLZis/UsNA2BBBazC6O225P9GM/jC4v8bUmeitmu1/zprM8dx9nR+KEYK86r5rA4PKHC6MfSaV
3rxhfp3RAd0w3xle8MaBAWqc5JvoFJTlGvJFZFPIcg8701SHF9k+5mazdIAAhkp6ckPjoJ9r2ANO
htJNipzaISudV0+zynIynxExQgcbrSuTFzew471ns7OUQ+jt0i5H1BrIQISNc4h4pJ4NqHF5kb7b
pfswtSZ1181P0vHINDKLP0N9yap2+abNUEfkS12K6dyWD3EV8WmY7Gl6DVvNDyBKMbIOcUW4yoqp
yCQmYUoEkbmU7ANBYeoqptYXroCYGm4H1GYGMwu2rDuNlvPSRQUgHodsryzNcjkr8r1BgU/7ria/
qMmkT9WHny4ljAU6g0WGAuIu63QzfrKt+g3dZfI4zhkpHJ6hdVkoRo95YEekBsSzFbHvbDJ9SYaA
WpnIdjbDmN1lrWJtFch7K9NksTh3xRLdIW874Bl9TxEM++na/KCLQq4qz6q5LjWpqrH9IbyIO3Ym
amRG9ibzE3WMcu+xVuqzGjI2bbj3dh22hqH3mMq09+D7WIjHqiIWxRgS5oHYRT0nOJNtW81N3ano
8FVpvOw2DMpXVbA8RgHf6VC+un3y49tq2prtec6ICPUclP95CMxMOICmlMsVyTKg6BkmW3VnzPW9
NnzSrXYWrK2UQrYIukjHhJhGBTuikVCT3bFhyEI8uNPRsxWNPSJk3xKY95nJAd6O4a2WDNBtjjuS
cGAkS6S9uN/ThrPObAOSi2Du7S1qlcd0VWPTXgltf2m7RyYlaBDOjJlGam/qbjiCa/+0kpCgdYsE
lZVw1kweKESHHJvxUy1WuJbuASeuTeCB3nPk4O+WSfAv6AIigfVcrC1jU/rTbUi+jKZ4L43mXaUs
C6KQJEslu1uQxITbFB9/3Dkvwn1OS+je0F6pC/S5H41qIzLrb+boymXMEyE12lVC26nSMAwzZYdY
aYpdLqt90XWQDkkZEP2sDDJwZii2E13SRB7/dQn0jeiuHlu4rbA5l38+VhwTsRlS2nEel2I85bAp
zzDmrUFLRyE03642DunitEgWb3ISkdZxl/P1zFa5XgLufdd9ULn+7eNhMufgJIZ8PfZui1+Nwwjr
lXU/UGEZVJyQp1FcdYxATos7u4Nvxw0EcC1eXRF+eYWmlnCilDKRWIBYSMLFoNpWLkde9oiITPQO
+OK+C+wPnJRf9dxcPbPfpuyXVvn4aNjD4o7sQANWb6UGYZCga3XxjG0gX+ZATUDaFvR1K5gpUu16
wA24S7oR3GSRkiTxxm0Yw/KYpEFteI8A64Na6q0zTW4jiMomZfRLBkZoK0Eu7lIFbU1gNXEOVlr7
JFHKYlMavL1+Sq45C5y9MHiKjKOlaZ+N90EfYLg2bXJSQbCda5JxmL5uuii/kop909wikmCZfAuq
jsiZszN0StlnECJ5sHOUZbT///+nZLyh5vmpKsxnO7aeUTC+CaifepeTtWUzFhbl/1PSPklK3ma0
yGHpd7dgVJrpX9x7911zTVkUAKjhSzbNw60x5t/SxhVjElGMshc9Mvs4rXqpbBLdJceybkYLyh6t
xqEdMP+oaHYMmmodzjABSjYEfeHiKQndnYIoW/Cn//OWn2wb0KFMniYTagjlGDPLooW0kmXrWhjM
t9a4CwxqBmybCF4a4jkwTe5W/Fvsq766xPkucLNKmdySIoRce3VHcpyOl3vr0MV2V0nSkzU2Qx5c
iL+IndwK2j6I103SfXjEy8qE/HBjY8tMvOF7rI2XLkyTXfXWR6mme+1MFuDTS2ZGzA5IS4NskFSs
oOJkhKkYZr+0eFiLa8aSzD7s0F+ZWfcZBkgsTpnD8W/V90Q7AWicnGGINwBewQL5DgXxZkVz75k4
4e+gkkfpmEeV9YS7OcBULrQCq+8cksiYhjIdxpvC49GSbJRH66VPGKGOwn0TMrjUY1BsXJcHt798
pZT7TG733orGbl0MfGZhoF7sAQPZ7H+bhmuhbkEc517lTh8qJkvqEtdbxYofydMnBwVVXOyM4XLq
RXFqRnUrwpcido5ZWa5yfGqTl/K00zlrQELhFRpoXlbTZm6YxHNd//WtfxPxvo3sB17RKYsJKGoP
YxuEYvbXcltNmqNHz4pmzMSvTRtppND35rA6ynBatpDg0IzB39s+5qhshJo+cxjs7Viv/YhDsj1w
2E7iCD1Krxu4po7v3drRgaZqO9WaJ5JG3rfQMXl0oetxz+2GaWXzktgPx/GGKvpn12SJidb5EkPz
oQplQudYnHxuflMBy5FWVyP6dBuuikHyjVeTsW6Y2edaRNgXxh/L4F7XxgxDep72Xg3ysfX5tvU1
k7/jIXH2ycnNOXtoGTT/YjOv+e2XE5jY1onxaoacA8ukZpQR9l6540LpwNURUU+DNJOu2CyTXBbV
39xi5igKwTDvds9ehp0Iw8C+0vZdyE2dxCTvTBPxznl2TtSv2MzUt4AQHSF01gGL8xyMT8FGtGlk
sKthYOqa5FTubjU0BzsxH0oHo3gdGfCSNGWVvYKTUsOSrU20F+VOG93SFstZUMhy4yd1hLHwI+9e
Zpdjf5bZJOYsoAc2kVXSoFxrLhpqWQDV76BolG2FYYFrunaqo9CUPKsY75HR+QdG63Vc8HXMHXYh
YwqvKInZGI0KtYhVHJmIBfkWBxgYy2l8DSzfP9YM+37KfpoVeTrjdPWI0nd9md51g/GkuI/tMt18
2g1ym/D5c12vr04aOb9LbT4vs+LEKqZr7FfVIdT+qemrxWB9X1amf5QImCu3Eqcp4V5VJ3G753y4
N1o6oeOSJe9/jJ3JcuTMdYVf5Y9eGzJmJBySFqx5IFmcms3eINgckJiBxJh4Kz+DX8wf2LIUkiMc
3lSzyCKbrCpk5r33nO+YkUGpQApUHkOn9bQbbOeW5cvJp5fQRNvqB428CishaOBjQ0P4u/FSLo/E
hnZc9bA7Rt6ZjLzMW3gH6XoqMZypkAiLanyfa456XdRcegNTU8ZYsxJkPVbEzZQZeryk79qj23t3
Qg/VQ4kYjSF+zwjrhloHsr4JDjmSuDy6HSu+3pgloWJz/UJvi2OWI+jZcETXMzZPM8fPyIZPdKG6
QnHDK1o/0IYS1LPixYusG0/zXdKzKJRVsKoQKaywz+xpSeJo3Q6S0IzJbHpkJTSL5npCx+WRaplR
oE9S7m3PB9BnmS+tdAyUBf1xjtRHuWgX0kOQUmmWOajfIFlAnSOnJOcqqmxOMzqCSlAPm4ir0skO
mc99YcMSh8mhNuj5Wb/IEm0y99lCqdkbXGZm4mnmtf0n/ZwZDRfYR5baElF0WJw7snXFaG2Lutp3
hfM+VzOxgAUrfGhs4iy4NwtSXNxpQTVK823sACVVo3M9Wsh9rfIjiutxNU3wkR1MhzagR89KGPxo
xLCSirixqpys23pXewJpbNYy9CyTUw4GBIwyjpo6CB49r2p2mTut4ZTE+5YTMoKR8DPjStvM8YuT
qnIfD9nyK1MmU2rd1bHDaHR0013VOeSDE/CAtMuw160syKl1jGLv+Ijdmm7KVzUANkHbmGRfjspa
vGGsKgcLao7I33hXgQibB9b+cl7p2AU+72GCi6n2rHFEcd8WXPQti4tqUfBzZRMFNOD3mCiYDW9C
aUuxAsMajVtUgO7I6KZcCcUZxik1gQAya7F919so636aPbVRMsjvsxzUPiGWy6N30gY0aZOovi7w
0ckGmWw8IyvQWo+rsSExJzMe84nujWgbZ8/ewzzQKjcx0eGqSOfrxLVwzcfzEd7LBjcFuahl+JaK
71MDgdo30W7UcXaJk+Gx0AKKVWUzfkHNWwasS3O5yDPz4rW21PWQMJGxCt42jZ2CQynvZI6m3Q4X
K710njo/3U2O/t6X/lthUS9FGYpMd2JmD4upJ6xmTHljMgMpZrB1HsNciWQA9dOnGUFKLxwSWAIk
HWE4LVa7PlmnDOp2cfjCktmtLEovrDQ0p/oyW4VCvXgT+7fjsdS3lv9DdqZ1agL0eHaLYj6xX9mr
tpMLwNNzYQhkskZLhWQuN+RLE3PyyoatI9pqXYXr0UM+6VPGVoqDNuG4gp0sHIm/kdC3YuCKhmJe
IAXw9mVvwRGzdRnjk4R6SvJe72eqsBWPPnglIsyC9QS2h/eJDDEfALGMJUrwqUO/rJ8aP+p3Kdfq
leibQ+ZF9AJDql/ckpcy8J+s3O823pwxc5TuRsZwY3qD8NUA4XoXz+kmhM8xyQj8o+8y3Yv7+yxH
hYoFY6o0VMzgfXJowbZhtVUepg0dR4+T9Ehaytlo3F5+1Hbr0a80jmMcEUOfYpAh1lCqiN1a0/zI
JqI3bU7W0Oop5VRP2zG8twvK0qjLefYlSp/B182umc5RGIzs6CYIfFcQxFaITd8sUzyVRzs90zjT
JZ4KkRXNPjI3Q6WvdYinryrdg2/34wHQye1gfu/mkhT0oUSIX7GBYMaiBRBUW1BBXs0VpQjqbAmn
AnnwNgGwbfLmkwFjunFiY++NNgzgkN4q9ZC7p3bAmU2zOEm8u6CFvFBjAsBfj55S30q38Y+oKIfD
rNVHiuoDlmlurPVIbSetJzqwCoVlx4rAWXjoPLIMzXWkExIvfLmpxw79OjnEjhFEPCa/zFU3bBOU
3QHgpi7k+UQ8RqTFWG4caT0Xsi43TB2NwA8J8mvvJyLWWggzpGKQjB2gQp3z7iPh1HO0guHOIKVj
rfLwRxZFv+JWpWenIysiDmR0SIwaAgpCudwlEA0/HSq+ihVe2vQ+fSveznlFa2igQG/zN7QL4Elt
G3yDOzV7X4Tv2egfUi5H1qX2diSrpjdzcJ4GOnpGHMG6D0+Fy/9hC+8kBVQTTycOE8YA6JFhgn+b
lbGRRfYotA2sXoOkruSbGpD1ldkAdoyrPTe9EIj4dPDVSbpjfJlm3Nkzp1mEeDn7FDlBcca8OcYJ
U1TlrTuaxXqSNC4j/ABHNXX4B9nBbDpZWPk00ATUayOMhF0wAPXuancfiKFYeyi4chf+g21HQIdK
mtT0JvwASqtfK0ylDERxRGUvvsUhwu3tce0H7bR1iuqHekvmcBc7eFhaXLrDUG8KfT+HSbIRCMvX
Ns+myGAqxAl5cXGZrOca+RIb8ivX/SvBYRmn6ulDuy75TQb+oJn5cmgZ9VkaHFINiBAZA6DMnm9K
Fay7N5V7ztbz20c3Lc8z/s65Z7SOnYn5IMli7i8Lm+hGtBlUbmO61/O1aKkXq2YGfpcjZprQW1sA
GKvYch5CqnpXEurgpd456ykwE3e87gyIuM4iydYeMmrKyo6MZ86KPZI2WpiBvVq4IYb9XiydbYx6
YHbyXylucMQO4OjY+BflMUpRiTYz7OjClCnyq9Z3/D2Vhgxxd4VtMx9Z5fdpwEiV/igdMa+8a23n
upkdjp8jSoylhslRYGKRo5SvGnteS1iqrjVd8F69uF5QsQZKvOVeDflOoRkcYbuHPDFVOxyKyNJc
05e8R/I+GxhousiFmxohU++AmS4yMTNVEbDAadtkfoeAVB7RuIJzjioa6pbANTAqcO8ouMOYsB4X
yXsf8bwVVlbilFcwQ1ML9CIkwcxjeUAxRxhNUrXbVLF8jHNLZ0IULBcR8098dltHoZ9qGjqeneQg
CpsW4SdldD2N5AeiEgssFe903T1lDYQm7J7DulB8NLb2k2JuItu23AxBeWMAjFurdNMgUVsjq04Q
W7AdJWHRnk25JX84Pg/QpVm5FIrGHkqaorVjJLs6ZvUJ/WLcp7K7dYeAZar0UU764jGKC0TsHa2R
vgHbotV0zuxg3vsmw12cyMbVtz/+/a9//ve36T/ij+pS5Qway/avf+b+G2ZClcTIDv/57l/3m/vN
13f8/RH/8oDdR3XzWny0/+eDrh+2j//6gOXX+PsP5b/926+1fu1e/+nOhi2k03f9B9yqj7bPu69f
gD9geeT/94t/fHz9lEddf/zl29tSViw/LU6q8tvfvnR4/8s32wq+nqHfT9Dy8//2xeUv/Ms3IlRf
/+s/X//Xd3y8tt1fvrl/clAVoBS2OScL0/XDb3+MH8tXDEv8yQrM5ZMe6EMLNf63P9jpOsl3OX8K
ggAKoO8u/5iB+PZHW/XLl+zgT77pmr4IPN8yHc/yv/3Pn/5Pr90/Xss/yh51W1J2LT/Y9p1vf9S/
X+Tlj/P8wHEdi4ZKYNl2IEx7+frb631Sxjze+rdam22SkfeZNAvaHaQ4yUWeQm2cd/cl5huEuw/I
l3RXlk8UDKp01R2kHG9dOUm3qQ3C3zLPna31nBRvrR/po8Zff+g9GlMSfseNNM3bcqwII9Q4ZTnJ
d9jEAeG2Zb0uqOqRuHUde6VXolv3/FVo+DP0eWbmfUImQK+mAExX0jxZFv6q3HCee8NC5+5M5PT5
9OizJDdf7cxntjmSyDQYrK3gO+OucTbKFPaTa5HrOqReBihjkRf09HeGBsZJPLl4iQ0OzbP7Nimo
SVHrWbcxAaGFwaLVFd8zIRitz3N428RIrMa8xr6c2skxb4j5KWOW1KJWGdjRo6gQK7VjAAtRITTp
AgLFJpdaE5lD5xy7JZnXy+6GzJmvo8mLOHPE0TuDBWAxVhXeymR8M/tgPODhIPIuGbpT0YzAFXAG
bABkYuBEbE96q4nItkIiLNMh3bmeiXVt+X5RVu+RrPvD16+LYvbUSjXtyZsUe9Mp6kNfdxlIeBsr
iZHc1rOhb2RKPFOoiYTBIUd+WDJVGdYjCk3FEONYhNo4fn1Edfa3j74+57SkUNK7ZB5uGLj4WwOz
N7rDG7/W+qZzhL4xO987TZBO3dawMSr1lwxvLed8/WOck3wHRQqK5Fia9258zaDaJP50JtQ6jkLv
QVPE099pur3n9PKhMEbIKB57Q9pZzFpq3m+uRd/BmN3o9HXTpaUHic+FinVnljNTt4TaV6Rjt6ta
ot1t8ZgaxA3WFZsKtrofY/LiknauFZIVWi6MRpdf0wn7cyM4ZxumT0qKq5kIZwpaLwJuVA2ND0kJ
UaidUOh7iR2CIMzIjjcSsfp6JZ2wFLe//xoRFkC7rLa8dCqYNuTN0YZIEguHLDcBqQlh0xv7LJqj
09dNnXoWZIvl13A51iH4M0jAnDSEwWbo70cXaH6F2TdGwMC5cFu6hvWryYqDI+32Vk7udZa6xjFy
fRPJDv5VjsWanroLhKzPeR8KHKmrKUn1kbdUusaqFiGWHK2L11znVB/vquUY202naGzSJ3pGkmeK
4NYSvrFM5+LNheZeYSk1VSBPMw3PC4OFct0NLlwYz2Xrj0RhncMyNM/Wu2c2yTl2YOKp1u+Pv58V
Azf/EIXqbq6aYKt8mTKdyl5GLxffjYGepTGINxpj4ub3PTcFXj7OEWr4yoBkD0y4rHoCQxPryR7L
il1Qh4TQMV3YBLaimvNm82EcR5LEgt93wuXTg4ny2ih6cB/EpDWh9WhV3mPPBJYWbSsvrOL1i+j9
n1hCK1Ah+aeYwBQOyz0vE9nGSLNx//svFXn8nU10YtxZB5dA6QeibM1jmZb+XYR2LEzhoxc1EMcw
CRjq1liFsChmBpY7YjAuVZuipBzgcRkqpIyeyVf/eqRhYK5L4liv7aypbgZGr34O0xMOxocoP2Xs
gZnKXHlDb2D8yYgKSa5vRazmXLZ+PkEOsepnXp18F0ZIkEy6rr9YWbxy+JXLylsHTanwoEFVtFXp
PBld8C5TGyl6TY/bGnz7qc+jd79ApFS7eroELnl4hstsmv4NVFCkmIwSxueeOJpolBc/sarryZq8
hyweP0mb5txjD8OpgnWzYWSIjkOEdMuo7ns7rjc08qZrs0Z38PuZ7IgwPrdsG6sAN/1hVD59YAnK
D5sDz9pM4H30HQt6+mDEPhkwk3VULdKoKJ8lzkvlP1SUiFOWkRcvNXLoUhjXXx993XDKKtax5+/T
kP5dyeR4yDEb9zPj5CRJQ6zVXDlzPevTTJe77mJ1zLPu01yuceVRMf9ewEd2SzJO9N5Fw3rpG1ni
QkNxobLbQmO81b1OiL9I6udwqJqV5ZgtrT13bTUCsfNyY/uR2IXmc2mue9e/0W3MoAvFVHokvhjD
cnJw85oCzYzaW9/H9RtUniLmDyJUVkPzbjL4qAOq1Zuxxxs9aTJExzb2HwpVP3lFNxzrCdho0IHw
//rt6XpKCic4Qgp/IFEi3ORwWGDPzXelMKHHVw4BEaWS111okxnqVrdfb0JBUmDFqmzF7a+s759j
xBw45g0PFWUyUpk4Eq6OiyspN7p7B5a6yJTDwsjKCKmrKjDclte+W7mffcc8k/5QwGh2sql96jbQ
21ohBs5c0NqOoBBqxtp5qumTrUZh0jlK1KVDe7PyRK0h6gGNN2191eQZTOExmfaZBXvV4eJ1Azs4
tg22EI9Gy8FY+II1mbpWf/O1Ik4Deh8v8tWujAJmLxWpwKmLkkEJjVLfm438rB209HPnfJ9k8mox
Gv1husOppkPD/G1KjxmCvVM2OQogaQYld270wyhN/DjM/q6cVKt3k2gpiUdZ2gU6gMzzbsB+H1tU
qIEjnz1BYCj9oWmF4UywurXDWeQ1ATtjSHDLXJYk2BcNZMTBPsejeKsIbH39pw/iGPN40NkK+gsa
NzLb17aKhm0oK7TjX2s8s7PpbNnxNtOakGVJGnDqSDxW6C7X3WSPr2P1WjKvisfK/xFSbaIkaSF8
pjwyyceUVIHBpek05EsbmTw/byJZOlPNixfyv6D5ujIdNGnIbRxaVsi2Jl8ftKHsnQ2Vl7BjbpZP
pVoQ+luru1CVpDDF/g/RV5ea+Bfp0Hbsi2F4VMK/dUKaIlGU2ZSpQX0sgbQFSBgxv8/d7VQwWMCY
kRwDyeTCZAh00eS1DlQF93bpvnJNhf4xnqv2UNlE+3JkDTnuEE3m9l0Ni2vW2zYaUenDMVvLMQiu
kX+7p9GrH2N6OeuvtU6quFoDk9h9rcrWsjR3QEv761QW5TPM6H41a3u+C21CZGjDuyKDzxfawVPS
tSfXoDMQ9SXId8e0zzMioXNkt5sJJSeeN+LgptmZL4lp/MQlj2DAiPx31Qwr0xEL7HoqrjOPkLiq
s6m2+7p+FlZKJBcXgjc61nZKdfOSTuYJ2bd38otsGQTVHw1a4OeEmfHOGiNrYzPufkZ7xvw5LPNT
6xHK6uPBNGOJOFS01n3dpevREdnFSeJhl/QaaadGuN42nDGYq8qHeeyta2lANU7rmyBLve+igvXa
9Aj/GQp2937ZEkia2dlr5DqHWpr7sQ3a12lqtk6MpI9FX21dUjYmqvH3gU9X/SDvxgjyTDQDhBtK
jcl3KshliZpo15E6jf7o5CShCTy0OpmJ1NduVOPqqU7e12cH2pXLVoIst9hQpvtElAYLzx4bJhQW
D2E3cmLe+JKVvZ2vEAMM11OrKuQnLYb4iqewEdPLP7YE08+SYwmK4GtvMJCsn4M6Izd74h1EQ2W4
ZUtokN3aJTjlhvyCMCQcG0H3vnDDGUZfOF2mEOo876oYY6EPeGoYvRLvhwUTLRT9NQUNf3xL/FPA
TrDOp7566ju2igZU/KmT6NI7y/WOcmYKtpyVv250lwVXcNxpYHvDJu9QdvQjIvigCjFPdaV7E3pO
ve0swaJTxR1uxLE9468kPJ4Ppj5tf/ieQfwD8mi8Ngc3yttbJ02R7CqTkMa87DhwpIC/LISgVpe+
z233SY+8e/TZ0/Bqk5KdFpNPyHaNKubvHy0v7DgLefr6/D8eYREDpIQ4KMfq76U7wW8sp/qGcx7z
PHORTDc6vkLxtsksOSNRMNESfZ2cbQAgYcqTFhDVvK7qZVYKP7niuDBgIiUEN26T9uyBmPl9RmjQ
mv3kjHGVGQ2AKQa/v0+S3hwS45OqJzst2EzTqfy0ZlHItXQWQ3xLKmo6w/LQxvBom3pn+rl9cVMX
lI1tnA3Kg5tSpIJmPW1+1vtxoVm1Xkf2Wtf5NcG0xQ/JKITYijI9joY6BKCcCCilTkxc/zzAAT/n
Gt+1N/HKmcYcW2imUrkxcb7IvAGUrge0r0kRO3SI2Zgwl3Ur7U6wQ8bIuY5ac+mfVe71113JxYNd
B0KtHdq7sHY5c9AWf4Qq8FZKnAo+/9E2UfJnZVG4qrpbDjYZ5CBTFc+h6xwb3Iy/TEFciz1Gr3Um
k1s0qO2mlXkA774cHnROsLFnqz3Hy75LrEe2jwJkDP3/rwPhci/I8OG0kpZ93Xkrr++7C0Ol5Kzw
ZeGY6y9fn/q6ySt7o2V9UFjOTyosDSDPgoAZta+GqbrLoiHZR/CEVr3ttDfZhAkGOhKVlOp+3/3q
IjA/qVBIZv6pi2n/OygZ7uO4+DlM5B6nXOVGl6iHyAm7PUcjhHxBBY1GdKTd9vT6JV7He9OsefZb
mBFTmIUr4fLfd0FOPRVYj3XQW5z1zXUxDf0ZTWt+BYes3YGaKe5lCvKb5htoiXCqX4I807dNO/vb
MWYm2wdQbAaoj+aUNC+F4xwiw/YfhrBgJ/ayKobvmufgC2Ogv6gOFKcs9Oqd7b1F+UJaz4LuqSxp
dsTGZxqGSNoaMDx26GxRvE0HEZXfq9mMT4BBeO+2Hd7jcEBdLBGK/nCN6sY17XXp0Kp3Sx2svo7H
Tk6PPqzhR30dqCVmChh9SFzKaGh2MNnNo7aND9LC853pDeVWWy3FcE8qNnkSt+nQYVuZUOLCw9Hr
FhfqNp7wczrpSCHXyrA7NmOT73oH0grW9MSP2zuGj8OtgVAqK3xaNwYyJH1f+sOrb6dAX3CBFxYn
0DDAdlPT+xfWgzAqkjusJw5wX37e+sr7DNBiMLT/Xoj8oUhTwlnELyIeNhgV8fTMzbkJZ4IeCsp4
t72PEcej1lzZbkDcD1oIYdKPleq+lalz5aNKoY2P+3uhdjigeyCv4E6RdUPgIThwldI2wrSXOMrH
yYeKHP1EmIons/LuhTKJFad9EeF8rQakMCBSzsBv0VKOPcNxzCNVHaILN3W7NsMWodKUIoyYFiFN
05+gvW26oYpewFKtsYF95glwAgd7ywpT8q+o8PGCtej7syQMrueRMrVzgisafTYQNMI28uaNIXlx
baIC067+GRjAH30T282YnnuJynCub0KklJtSkIWmPXsXWbSc6szB1DfZd84U3CT+F2A30sivt2VB
q6ksLMwBEzbmejGJxbixhJ+U+6prbvzUa0C6ILGzG53vkx6CkPDn+76qeXdE/jMITmp5q+0IsxzJ
m3Gzn8kMMgnM+fd48WfbZbaNULgee2GQjFcy4SVMGwGgdTsY5mvr4SNABL3tMXceIg0u2KzS/lrE
EDIbiIttJc8YueS5oY02NVZ9GBfmfolescjQyNP42rhvuVExj2xxsvtsZ51ubxz/sVWiPPWM/ipM
tE+T327mPryjgR6+E0mfM2gOeu3flgUXUePo+exDnnDhC0xGig++pDmi4g7BBUEvqTPd5QwD1yki
KSpS8wqpuIE84F5Ykt4Jg8sVJMyDu4BlOOURTwCwFidJCdsK1TS494wJvrjLE4aPosywrWAB9ZL5
vsroPxZRRHC0OniBVKhZGQ03E7jXovAeMzF7W3fhMzWhW60Uk3WczqBcwW4x5TnGjQ/lrnYsrOYY
0j2FmY+eFOcMp2RaOH1SQHym6YRsJVRMp2ud0tthwh6xBlkjUxyjqU8yxltHIEudRMxMkas7Fnhy
LIOUGbq6CaDvD7W1SfOIYpUoTc67yV2eHVuSpw6mie8Bf0cFdonwiTFzBNXk6O5UPXCEqczqWltn
c+D1aIp6PgqLZ2SGNYI8hfQosLDK9vhUP2GCX/hHOtXVYYjUDsj+J9rLfpUgqNkFlumioJA/atF9
gsKaK6zUZnUvNEoKr9g1i3q1BFG4TmngBc73flRkASqoZCzlx8lTG9+fmRQHtPBs09m3lnvKx+4U
dgZketI6HCiLtLOh1yQlMlqsr1GYtA+lnfysJAaksAWwEvC1Z6XQrbfZ0Y4JiuiH+taMzUsye+/5
6G9RId9o3cEkyYjgK8viHoVEv+0NQrzmWIGVNmBZ0EyjNRzQnnKK4RgE403c5efMibyDERIn4Nvj
MYTfO6c95xwxvLFFYfsa7Vtvah/EmFgneCIbVyKTJAMs6fCK85xYq/uk0kfTksbPYmx5ftEDQgBs
ED+YtCG0HxwHc/xBlz5fg+h/McygOdUeImEn39L053JwG5dTY5Xxw4/tbN9Uav6BF/wpgqK1PAfr
MMieta0/GxN6ayPxXei8u4218WkrnV6bNmFWNV2r6yG27zxqCxocRlIlGysvCX1jUT5nSHNoYOYH
W9gHp2KO1YYuEd8O5GHwRfG9e9GLGTpJarmru0Bchdq75Q8h8twzDc6dkCqwpdb4shhnQjMXLaN/
7G0Pqq7nrQy/S8u+UTOFQBFgcbTQDDnpewQZ3anSlrwM3gaqtYAUYijkgi13VP3Blch5ayIM4ExY
LZGr9jNEqmfVMYQLgOrEDgkSKi0+555sGFXRbe4axsmuPY+bPusZSDSDfdVqEdFfzo1jNdb7uYig
Po/601rWFQ5TGx1Ar3WMm1RH1m6axvQkko3JyOQIxmODEwY/SDOTONOgXrKj+qejEARYkGDzlMGj
HRHBkOWUnyOKzKpq9A+NiEm6OMVGoZJD1mS4nZP6kneN3s2lex5G/7Y3jf5oeQebWLaV3VsNZ1/m
s10DScRQ2Tt9eOa+iHG29QwvPXX8+oK8/4Yz7q8CVR4ns4XLc5stZ6nEYJzatEN8Mr1xYvg91CSb
lmu29QquWU4fW4U4VSuXgFoclHaBMM8agXQiArkdgsdxRt7g5PYTP+65RN9MpBBGuWyarE1tItdJ
ap9ePifmld2hUtNAz9ZJUP5iSXltkJhw6kLfpJ2eNOe5hzE4fMxu8zHicMDRhTq8SwPew93Obu3q
ZzOH54iKzA7C7PaWAHXOllm+zVF7kBXX3SG02HuFannri59M1hYYpPsRT6WP58oq1jVpVbFAIacT
+8VnE6Nx09p8KzkXSFueU7QXu6Z+aurK+w5z+MOh6bVVUbNzXAWjvi7dLc/ZRzPToqmiH+ZohQcu
kiffaqojdmeqFXzYcELA+UTMrTK/iI5NBX6tx0KN0QOhXIn+2x0AvCEDshjBbyOfay2wECU4uI9E
Q+PbsT98z3rr7YkOA72aTaaTp7S2j3HF0txmEcAVaOqywlJRxBkSj1FdM5Z+bJrpNgQOiwU112vd
gxcvhncRUKz0fnbfVhM2GYCBDSk/MZN1OC4wn1C3PLUxI/bav0PNRKFTGLRSfTym0YAbuFjJFC9c
h0gLlJk4egLNMnsGrcme5EEDTakRVsN9Ij9gwkyzG+x71+nwzIGJi8TLIGkN1BOdPJblnEMcnNi5
idYRc214bIYJNQ4RdDfkOzXYt1Y2hgcBM1Uo2QMmRSw0lJ3PGVgvsZBddHGDducafrtbUI+h9DnZ
RWb2NDqXGkfasazhfkmrZTiWRlsjbEF0WgNGIsf96WKhwK3svKVBRnxiZt5AsYhGuIdum0abglkh
QRp4Z/ui+elz8ESQDNo2SPiTa88crzzRwgGYJhd/vLlz++qQyGCmOKGj7S4amqK81QyhVsFQk4sk
eoDGXAmD4YSgEOILqkeEjhGy33lhE8I5hfeGaKD3zlLz6vrDOEIQK8+pWZ2nIj/4y3iIcvk69SOw
BXQn87gr7oicOUpPOUihNNdRMex9JDRIQMiZjzzmNkk9vszQVzaVVdPIdcmzCJr4NUgDlhIkcZHV
wl0i8cD0gPHkdSE3uUJBouq5Ax9M1FupwpcJ8/it9KdzqBq05COQxcTbiblojj4+VFIdCvJes5Do
HiQzUXWJfvsyq1tM7c2NG5hrXJ5QxEWoV3lfIRpO30GtNJdkqrd1pgW9AEVClpHmK+1puTCw7iND
vNmxiYC3pIeWc+QJogYEn9HdGVLQrCz8apXi3wLjHNp8n4c91wMwqYJF9ogamaGF/rGclYqWdFZj
RLnEROxSihjbb6i7q9kGoWUi5oXw7hJUGm5Cm65bLTRCeMs9BBTWELbEPs5+SX9WW8YCtGOzaF0k
zo3pMpYyJm/mdECIVY+v3FnsPlnHFUuJWDiwaQU1JQEXpjq6C49JF+nRJtMKJTfAJ0+BsZptM93N
RcbUz39WpvOJt3OVKfcy5AQ5pFF6IxMDfAF9iboG1IZ+lZZS9RBL7pn5TFh4/WxwQLpyIgghB98y
PqWeAIu0A2uhAMpre+073ryWzkSUHE2Frjo09ZkZMV2ZKbJPOAim82iDBzHYGP3SpEgqdTyeYsC5
s5uRIoTaSc2eQ+QELp5sHp6wHToXR2lSqCN0eUbJLPfrc5XY+bWfR8ikOSwYJvD4JPSnFcAsYufT
4Jr5PWeVWVKzcq82JVizDKRrAgIbamrWA+N2MRnGdo0VFPFX3Lsm6ZNue/QXFt7X3cCe5ovD3KpK
xsucCyBFc1BuaF7QmjLxrsciGDaZkP5VblcMycuEaTLE0brKenISqa9R49OAM1hp3BQ5QV6ROD8j
aOQ3N0V8AjkrV0M9ZecZRNWhtnLAIe6szrWXWtwV2x4Ax9ryJDSCLq9xZVTORsrQx71dx5vfPyrs
UAlkU6LwPE/Dc4BMPE4ZHluIP4dUFBc3g0sTGo69EqOIQfTgsccizdaMvX6ZJpOGVV7gq/20Cx3A
vcN8wEAPq0LUEEvUlAaFjjNeg1XYlLH7RaS7z4oQu+1IxmwTeuk9Pcs7XykHpGue3Yu5Y40KRje7
dodUX3LVv9ST8h7CWTb3doQFBWNbF6AZGLW6Q34J0gKPBhf7Nhjr5kVpEhKqoN/F8muK08+rkeES
WYd2fOEgTVp3E1/XwP2utRGefFIuhpo67etG9uIUIw9pF2VJbPtEgUOkwgTa/YjNuPg1ugBrcoyj
UUccEpGZiyYDVg1y0t/90LJftikyDCqZo8kUxpCfmrgmLqkOTvYM6F1knvtgLNqLMYn2Nf58rMyx
uziA01U6JoumcCR30V5YVdZAvRPzBrxBtNLzqolpNQ6c37xQER2kvZIwNk/A/eVoEm0RROOotyif
rwxM2icJl/DkTj0puo20/R3Sj2AtZ5eAFzRoCZSCwqevwtgbQEy5L9CH3JTdFN3oxvapF3GE5Isi
QOsGZYPfvztEIkK7VeuEIvJcMLzgDDXtCk+zREsPQlHfdcmahnu4/vppXzcG3UziAxXHqMbKI+Z8
jORDo8h4c6SnSa/Twvau3c7uQd4WeGFqka+lsNR/E3Zmy5Eq2bb9IsxoHAdeo28ValJKSS+YsqNv
HXDg6+8gssxu7Tr31nmJndLOVEOA+/K15hzzJU26GYXe8tU7IogbV1m7KgutlygkO3VnerPYUFeM
K1kH4fn+swZmCNHs3jvKBerS9n6F1a6fHIjBoj5XpqLqXpQcM21F6ZnjqfSQfVD5synl4U5PZXOr
FZQo4ZVLVxmpPGORBL4B7GaCDZrSOuHKb24krQ0AFiOx66ZyJHUcAP2m0PpnkC6cIFPyPEYq4C2g
pevmyXBiyEMGRItk2i6IyIFljyd6krvSVe0TBJJD2BH8A1rBWf39tfOkxknAif5cm/L9fs+DO8B1
yxB8HQW9dXYyYbEW8qc6HsmJDbA7YNaBmyZ+3r8LElV9jbyjMXQV0Nehff67BHameaGcwygaYXdJ
K3KwjGk2L0WWUXJEXUv5FFVXwOOM1e9/SiPn1BNXd7/a95vifskrRA3QbeRkbcyM81hDg408De43
SYcpGHxCVuE47e5PVee6M/uq1dm3Ni7+/L2HhoZCSC5Ri3XoPtmxrQ+FzPozIyza1Lbz3deYTkan
F8R+iN+2CZCGNn5yIIbHY+qWGVdqbgDFDs2hGbbWnmbsBNKgvPgOgL1B+XJTpxW8W5rPKl8kpSha
9vfbgI4co/dTyhEEioy85R3NvI6RS7QAaND2S6Bl8IfLtNiz8pRfpecrzoMtxRD92tWUTxnYmbI6
+YaBKHVpvlJSXjrNIOW+jFYyguFx/x9+O/7OyLXfg87FjNfl6IvAssZBJR4JNnNchv3DMNcHxGwA
3UPgTlFV9JfaktB+m9QkKLeEe8Sth5GW1GML8su6Rop2HKBSHSmjGCcnZb84Rox116l6b4jEf0UT
8Yx2oYDhB8rrPrwZwuZdW4JjlGNC3b8LZ/5uDEo00clqApTcwhbntgJHE5ANgRA+7H6l4Uuswu6g
rQwYoWkBNaw4IXdDHFEsLZ3jaWleEz8DgFDI+Il4CUy+VzLN20vQJNNfjdldo1QPhCkNLeg8jYoL
NDTomtozYbFnLLGMCn9HREx8//tA+yPGgzT9BUdx+jRlyUAs5IjxdwQT2PgO0dqghBkc5zGLh4vJ
mwighWyMu6RLxuUvFO87l4DpZ9yiaE74KNKU1OngoodhIvaKW2UXywC/iTmPtMDHKxYeucvL0sea
a20GMdivWnq3+46HtgSPEf+sLtJxb8ISwb4ChnKD0wTrq2Fjzh11glfJsT8D6QG1BtB+38e1Q2Hm
NXgiCGdC+eMbWLNyEzdGUtdsCnM0FZuhZ8XvFo3WKHrz0pikQCw2gdEunlGxDz8jt3qORppm9gyq
OhYwvbtsR9IC33hZU+agMDgeck9YShPjJioQIUutNCn61V0mp31k6x9CMYAwUTZZOcEzfSvaN+3B
ZM0Y3C1teLtNH1mF6MYiQQe5keRkPLKxYxHRJJtNX39XJsvFWMAgGWYqGyjoKjYEoG2pwMwZ+nX+
USXD0zz1+ifH250j+vH1Lu0Zt9g4Tx1Trp8tySJskjR3eAeG6VhMRXDUSsJdqcI/VpR3b65nUFwU
TH/dFq95OVCt+wF4wFQz4UIcgqoaQd9FIua4BKqYWFqG6WQ5HGTHBhV44uh9xyF3a/mnkunxpe/g
poV5+3LXxKGwIP7cXJ6jgRW1g8Kz1zPkSvg/RrzzOqc9ESbJEXnkiNW0OQQ9V6M6ikB7LrdVMqLp
Sb3gaC0Wvj6GVNSRC7wPM6QpTYQhIWJIfipcH/oYpMR1VYTzzm9M0rDMI53x6sd9/NNrBNwu4vEx
qfJLjc/gocgUL35aH8j29l5aB6Kd0TYv2HBKIuSdnV4EUHBQv7JEOhfHGl7sPGFwaw7tUzZB+0eW
1+6g9743Xa4PJf1mpknvBR7Obcy9cyiXD/NYv0x0TK73nyOT8j2bZHYufflxnzwLy68BWE8Mvavk
qxqDJ2178bPZlyM69vDrPl6V1Nebofap/un/POpWeyhwaA4kjdcw7wzbDTMG5gSR5T4MaABQz/j0
urGBIlFwK1fd1Nirm8UUkRaUfTCK6QcnaAdhWA+jx9Gsje1IyvkMPLozA3CcklCDsf8hjWgGRw6/
mhAbf1s7IuclYmkKcVBDc2DDT3xyNUVKFECHxxzFRo03IXj4u0gSnD3o/BudhMVaSKVZ4VhgrM66
5usi3ul6qB7CH/zU1mlS8XC7KxDTdElNZ0KzT+k0XYO0QD0nwnFreHF0wy/+06Jj8Z1ehzi2GjSD
Xfun3pAOkpfpTQv/2Zr79JdRRK91KPO3oiz7necDITYtLycLKDiYaVn/q74Rdtc+AnULdZq8u8x3
IKtUoNZtgxQL++gNYmlcabGj67fgXOJg48HzAx5vGagc8of7wO7+AjNlvPLlT22YhBvskY+y65OT
6ELW+mR6jedi/jIRxeAHg5w9oTzY0TQsn2WvCeQ06w+rzh9USnEOLkxsrWWAOwIp12XmQl5Mkhf8
D8wdQbvv6SHO59QHEuh7Xv3Y6o/7cQFBMoERtjAfoRkWq4JapF8VBv7Ou3A5KCqOojZVtd3Z3rXx
KA1lD8NrAhZ2Gj1S+PrxVracXZ2QQTglL2S9YhEpRumwUr51C71i7U3hnyhykBkYvv3YQ3jSJhT7
tuqYZKCFCc2CNC4vflMCsCHHYXq4Qf/kLOMlj3m6ag2Ic/nwm9k4ifDlwxCRiD6EOGmN5uhEHmmY
0bO0AhqpzGJCXz9asp9fxnznGka5cnCuVp7h3VTO+oqqZadpsAFzr+g90C5Jk0rt1URAt8/oUQuX
QzGTbXSXeULkTJNsdBh8oVAeic2U56LI/YOMo+/hfDVTCD6dd5wCbdN/yq5lAiFIju/UGuYu84Mr
d5izj+B1UV2iZ0foxoooq4Mo6ZcAoMqTlIx5H0UVZ8uvhTiwiYX9W/XtH/hcwd5MoZqNYJeQvBG/
QawEnf4fcib2cfC8Q6pAXINO+egpSo9jkp1tBysa4s0VqtX6UDoDpkKPDmJXR+uu7vH8SYQXDLo2
SZi8NHl8oia+TZ59GhAEmnMy0oD7UkVCimhQ7K0cVm245DB1dIpXVlZccsowVHgkXzY+avVZrpsA
L3KDjyr97Vv4dCLLeuyCCZovZ3ZXGMNeJ0GyjhCuieaqXoRtj0feq4/GJRteDG169GtNqrprPJOE
sZYq+V64qXFxa+sQlF1006SN2QPG3InBZNh/FSOt8UHCwFcNbJYW5TutaX9Zoula1PPvKCdTzrQL
ELtjdlB5TiBgQ6+5yVOKjdY62mBHw8h6mXCu01GChR0eDUfhbUujQ9oSAhmm9A0GK3sgbAse2DKD
J5Rda2g2yC77VYNdYDd6htgi7GHO0iQ8z3IduTwFk4YSMJhw+xGDDPRXzkM/fs0LjaRJCWXR1LMh
d/fK9KdzMnqEvufgQdOaNh3rJ91BVuGU644bn35h6NSLiSrnrcGUYC437cwlihvYsGlzmeLgRZai
gb5ibDnrICKK589OFtdRg8u20AbZhtw7FLmj1zxO5p6+0wSFqO4YDEbw3pkQaP+Bs0V8KAq8V5F4
1RgR1oXie1XQ0TB8LP6tTl4hH3IDpVn/idIkXCsMAphG3Y0J5OpYYq3Xa8tvwoNLqJUjRfHEMXsr
Shv9XlaShEjcEev8LtNk6ZkSDfqcuG/JVH8lJOEwACGkTqlfeQSgWQ8h6m8gS2bX6FOSF48BFP2R
gNCMNtkaufof5MlPMO2XbFPCrDkjP7LFs/aU6Y/Gbd7P8yA/MJauYh9Ds+OlwdYme+jcqyfhbjsl
JxoCJWEQ7h7uGHJe/N1K96/D4nA1kU5YM+sdrmege1gfSMt2f2sqJ4wp+bMLz2KvPZuAgKL/3rni
tU8J8u2W7SIr0LxGsjkg+YSrxhkNsgplJ4p8OzbRH7vyyyc4hdYM0xFLr8hZIIYWBst+qL400YCj
L+heRhFDgywnMcmftnAdM2jV04b3vx6I9E29lhSKvN1HkbEWpLF2bWucJoKz53ne2RVzYBadOW6Z
qc8TbEcX8EWFmoCRdv4toJ+3FXX2RtQNqeGL2s7NofcY4k0QDbqAnDz+osnzILy90acP+RjWW8Ml
sQEOFjoJE5vx8hG66FvTMBG3SXJlfxcMHKGPey6Bka06lpP6Mk1mcyVUMwaMeExWFUHaM7iOiIFT
2fg7OsndInOt1tMsj6MUwW6q1/OHjrpriOjgbMnuGuj2uQLxd6LSnZNHxs4vdRxSTzXxhTKmXTEq
/mFCnEmtAKqwboc1MgQ8oR0NxdYXF6z4NcPyYtxqab+BJ9j086gRh/n08iFgRvHNIIKVUTI3e6Gb
TUuGRFDknyhRWTpV3GCb7F+SGWwNMpZH0Vq/6zbKdkGQPHJ/Z1uvrt7jGPkdI8ET+gK2J05zH3rE
jZ8Uf7h3Jlzl9AdTXCyVy4mnclLi1ObHyirkbm5IPlYDURHgiJhizkyFurNRE5ZZ271YYxjgk3jb
W7j47AeSMFzjIpIUgQHnm7WP/5+ITXavKsS5axcf/FoLcJPJSxWUL1NoVjtpu2v4Td62SO0RRltr
nGX5hmbS2zaUuwQfRDsJ2YgQnI50y/g88HUUAHb4V1tnyJ7HOgHpa9OeUXa5q0PyFZHoYDAIZ3/V
PaTIWVcSpSoyDIymjQMorzDInIkX6Dzr5qqJYVNLKsjlQXpFOZBSAkXPhH/ye/rAQSuWCEnOT9XA
9GismekJTXBvRNAQ0HdDtEWu54xuRBmbIkBsx+DxyYvyr5GkDEe3FpDsiwtgbWOiAT56gXFiHXX4
loTxmDRCoQHTtEF/mjRVR24qSgUswIDaJ2ABnIsR8O3VwC4M6rweGzIIfc1U80/nMrscLUb16QCx
DA4oHMbsxCkTtGIy//JALNxU1bKVwuKypqTBI57gZAsfKjv6VheQncdCPpj2oTPdPyQc6+0k9Dao
5gLtlv2iBu+yCNAOBWfLFGQMgzmfHvLA49AlQL9T6W/9ivOOQ7Cw56PzqGdKIfE4Y03ddhi0mbrE
mGE7vAWhYayoUR1uk37RUYl5Zda+2tnoNVcWWXplh9XG3JWqPZbwPY5KD6hv7GJvhFtR2DvY178z
304wOKF1Zu1/8LhEpQ+RaAxQxQAQ3U1jq9dtlx4p/w2KJ7vadM+I7L+Fpv7eFbj0TJ5gsCUo+TvN
3xB4g+f4W2OY+liQkJv19gvzGWujFPUgurGV1P3FsKt0ZUzFO8a0X0Ubd2sPMRd4BOSeEr0f8r1p
rcIUjcT33KpaBnNoswqHGYzl+XtIyaeuzrydkRAMxcTN4qcch+LUoaPo+lhtmELyMAY0dqJ2Tja2
bX1VbvHWlojIAXRiwwU77I7esehRBgcdsMsKsguqZuWQPdviz56aqxzdA+8zgo86vCDeJZw5sh4B
iDN3SoaNVuX8K8QshWzzNZMOizTgbYKOINiSstGhBFrJxmIsuQiuyzcVog9Ls+9RK25+WLgbut8H
6bivxkR7CXfa50B4u4JrYfngDiDHrGsX5kZPLk+eE05jJSDPQ34M38OC6BPBkgeI4uYIDTXlU5ya
Xyzs4AX1a+AEqPVH/Swrzn/cNdNKZhjzNKNC8B+F88z4I5uMJ2sMGf+GTx4rBDQTOPIw2xwr3xhq
fFVSRY++dG69OnSjG7/hb1nnju2vCS1Hh8OUfjdFTK9U9QssnE7JEQDwA6uygfdfDjnpirNxxZTm
syK5oOnG5GxGRGDZ9q4wzWhr6P4rpMfeej5k+4asIlllt2D6yANxy23ImNpeYgGR8e29pPlktWOK
aej81GbmJxMHUPOttU4j6KCQHeYdw4LtOKjXTuRH3x06IghY0coaZB36QMnVpDPjF/IpH4LLyEy5
zbyPhpbqPppn5k4uIjk08CxKcbdtAyUpT+W2rtQ19NFTSEN/2UV8ptFMCGTt+4twc8tARx9Tp7nB
sJhO2TQ8aZNpKILnZp3S3iAymKWoEEazbWrQxs1jnZNRCboYem0yQNqJZriLjX1NoOcC2PQAdBvi
oS4LfWmZ0LIpzTG5ZaNX/TJ83u8yd9Uui2guZ0qeiqFPtyj6xo2lvGrt1NWXAEjCZWPyF9XO82jG
P0OyTukJmzOlogVwujrWAgnc7Ca8p9heV9oAq1YN1WdgNT2eEcpWEy4wSxb+V4HTTxSwhOyoXRE9
x1R+ETPPxkPJkeYwEQRt2N+nYr7hS9Iroci7S3piU3IiUbfwy5lzBoc4HC7J3HxvKxRqxSImjAQ1
9dLjYeL26Ez+WVgA+BLDufljTQ72MCEaJV4jGAj746IRuEf+CrgZ0HixBUofDGlpNncEvbG1WK8O
wZNqasSJ/MsK7BWUi1Wfj5AkHMKbbXziu4YRZRTz+AsObMEo47OxvGjqJAglWLKOya9k7hgz8gUJ
dZJn5B1iB++ENbtA947MBfleqvcSpQEak4CpX7ChtqT0nJpx07HyNT0WRLQROxLF2KFzH/bURuTD
a55OR85rwPMZ8apelGBXTtokqjewe5ZEdoeCBScu9c/CIf3ddI5pV5JCNDPZxpEJp2HJFiRjyMJQ
NlhjvnE8Yxs2IsJkSGryGGwBMKC9VHi1LWS6DgCpqUu+uVP1LVRiT6vxkCsMjSRq+GZ8HF0yalHk
IS6Z9c5gWu+gXEh0eItksRrb6HPmxNzXxbWJ+QtJtThPGpRG4TsbQbbOayDqsVGfrAp2nwyHx6mr
qYRHhRCHLZD7eU/LKt9Uti8P7VvPGccvDbJ0QKOA0RsQm3Yi2ZahxWpEh4VxbS9xbBBY3TOct+cJ
mClJ3/aieg9Lp+O7vXgWft5pjNPtaDwanDFJ4ozMk+x8bIhENCMT6AAmWNSz3pfF8WyFOVye+/7k
O0DryEV8bwOL1iNRqfys4JjQUk4koE0OlnRODmTTEIG6EGWPhWQSgaP9s+y6V6/wlt4eSIrBGd7D
unv3Esno0aeh4pDIsDK+Blv2KLkYg3nrZkJmnE4I3CE/sXXQm9yJiXuRPNqAsF20zzbp46P/x6Zw
AO4ginOckQQ3FnF5busXMiUBeWEKbwDzPlrOmF+0aRzsqTfPPaLTvy/1aJ8RCCGDKGx7TRZvCNyD
8k+cSwkrNpyAbQ1x6R8yoqswX/yIHOmDj2kJqIkBS5u53MYDt3877oeWfp3lPwdivtJuhYfURdnG
Ypx66PyJnNWhmK7UNNtyPcTsksOQBZspxZRWlRmk8TjcVQnEOCOmsZiPA5sL5rzl/LdQthSdTvUz
yJjxN7T1Vsq+Z8z9HJZaujXq9zCojXPiVbhGA7pLonfWtgv4pSYwfmjodTLBXFtK4esGCwwIHzi2
q+br4KOmdziVupV6S5bQucB5SSfxpNLy1Zt8j3zm4qeX2e5unsbXIcWBOXQm3DW3UKSYAr/tZL+z
2/i3UybFlpaYBsUFhngCoORWAf1Rz7kyaCFQUM98i7L/psKIhNpS3cpg/JENubf3K0Xx3ww/mXaO
xA7s+p5AEGFBQSDUA0VOUhwjLESQTOfmGCe/LIOhbJyYexL9vK0sDxk7w7ZS6GAcI8uuEEqSybTo
RuVPyYBgyxQNyvT2m+oa/xY4I7sQJ5qgJfzBsZ4tBuAIAnYFY9ps6ugN8pzREkDk3dnj2Q0j7k2e
Cuz3CSqBBImiJTgv19+ysWWKmsuet0r8DjwQXqEcoyUXVVPCtbhhs/x3b88KXH86HwfiGGUnLkGd
vCyV9qaprW8w0RrVPxlkXONio1BtIPDnr6l6rHE2PtY97yl3ydawyuzdNWgtCY/qusA5EZDfS9wc
RN8kJx0TzvmydVvMw8mbEJP+Dql73rlFznuAD4kxD5S+pHS2SezCaJ7kHzd+6ZIrMM/fwnY3GdIu
fA++S1+vfZ0J1VieUrbgVOZrikHyjSicQuW/449mR0HKuZIhSeG6PRHD26WAL6fO6lEGlV8OmQLU
/UF/re1qrySC+8gDSBHO/RPnlKQBcEHsMlMUi/IvdMs/c46dOk3gqQ7VOwgKBKORgaqPvzzTDA16
cXCb1rj6dJGvOrLeag6vu3By53UnqmNbhJ+GM/OQZvQvS/rmxATo0j5ph6E2aR/uNB3ADcq1bFgz
g/45JHJq37plubWA2+zYFbAV/U4IgG0tXNGAElcANuxtL5BoDRjfdTxW2/5IrnItH5M6f/Mc4lqy
oPzMe/IIdGCAVeQuJ+Mz2mHxOZt9WIA9S384ajiElS431cyYNWQeNxUN9lPWPEj1sUDukf2a2wjh
psZKC9YViGEwts/M7SNw6Sk5guX0WlQjpjhz/CMTw7qCCB52Rgiq1o0AT88xx7gx1QEYpNk6WFnw
NTKkozyhq2pCLyCpD++t3Zq3/ARyynsaRlADOQoe2PHVRz/+NmrrFGtOWKahyNTxPpKx/6mcT7iN
6x7LSlhMSyPe3zsuUeRBjSHiVVv+BOYNE3gR3MZmqUeUQJLwRooV42zrMDKII3aEQLrpAdrWVw5R
pJuJUlIMunzH2RcjxjdGOY9gZK6MQVcSmS7kV47LMx2CqUBJCEytpSmEgPHHWL5Yyg4f0QsuTV8E
HHVJxm5iunCCnCND6/hW2/45dMUf7snmW1x13b7JiT8KB+vKSLUK9Cb23K/Wzd6AgrV6HrdO6eSQ
nvItdFrOxVNfHhqr8HZZhnJJNfQPzZZzJZf2jQOchfeZvLEG7a5QiNkyQf3CRPmxsxPyBxznJMty
PvZjAMYYHx6JyUyY+ULevunNb/OYP7MON7hrZLwLnMg8M3L8MyLytD3kAS1jb8NmvY1n+nVaGXKb
Ogkn6DK69AL9bhEum/o87AmejRrq2bv2pnA79G5RfBIDwa1VvLclvp5eGUyYhbuuE6JCAtfr9vHE
r0PO6rEjgBper7kt7BHQnO29ot8PET5u4vCBB9fcBrQVVouA8wEBPArix9gIgqNdS2c35VW6a8i2
SEfl4z0BDhr8UArvp88si6aAfZhifja38LgpBnvXCHx6rVr17uSvlYt9wc0VMOEonQ6enAiJTUJS
ACreTqPJvyOz3HOEMVZJihZVBAvh1dAVY6R4Q2KsWAXQS02DPqMx1U9JGVxzGOOUr6/mZJO6Mr80
6bAX887A+rZ2ihF2T5UvAAF89QBniPmF4CW5ExHcYqLpv9ctsjvHbj4Txh8YMj1xdGXz0pC3m6Tv
hgjfYDXg3nBZC6vsJW8asiMagOyETxKJHCeY82eCx8vmSYTGV+kYCrqL/2A7hYWMYyZMvcnAvLmL
w7zx2fsbZ6/q5GsInYPhKZTL+WNchluriR/8DmaZG86f3rHW/q3OAaYj7qJxV0U0tqTYa4fwIcMm
t4Ie7b6hmFp73fDVR8i43Epjg3EqQiuc+DXKpk+NMJh7lM90HMeU4f/pfrcF5/vRCd6ZgX5gXS4c
6v9ylp/oerd+QBuiZcc9lNmDEXFVENetzKT5RT43im2yaXC4vjERon1B25abclz7od6HahKc3Xze
uRqZxN3X6dGIKtNAHP+v1fP++aYfY0I9vTdzzLqzqCd1Rt6ZHWIIuVbnqXPUhsXpLyrIYD8uqpgE
Yqy8uCompnH3l5bJBOmX46FCNQYMepLnxu2NN1rpV1b79AmJG6cE1N4F6h2arAVib6+tQCQE7mnC
Q2Bwgnxx3ZRtY8weHNdx2Tw05EaJK08D06MVR6kRxSI7dkNDtvgivrh/KBgO0SPJDMLGyaG2DewO
yiiuVmWOZwB32c5z7Yi1m1uqRasNARF+fIwiHNiy+Kxm4gMS2xquzIGjfRpiqZttRbwFa7osa9pJ
fmhvXKzadGE8dJOhSJeB065s++lpVMkPBHPJY592RDKVhXcZQ5Ppvb82QH2dfFgLt7/jY1GnDyH1
1Dlx2F7SWU+fvd09KKfcZV5g4WDGKbKsX819YN25fMesTtDxtBOuxGUEDTT1DVwSEu05vjkxgjzW
pXrLmgaoJQLmWro7Im8uZPZOn5WAH+0kZOENCcl6zVzwoZP9oc9XfLvXqVWtbMBSsc+xwh0OJikt
G1nMYudPtJBk8dMOGQ2YESO/oLw2ve8el4vEXd4e79AisuDTYqGQ4/0uw2bDPogVfvmTUc0Xb1Q0
fovkA7epPjF+QuybzbfQD6fPEGHXRuo/rizci4ua9Bj3Y3Fsxsi7AgTGpajoWtkN2tTZT1mbKkv1
x78kFGpbE+wdgyErDpJbs5inhpRT7myE1fME2hqFtD9/5Sa1oUj96XGOTsMybadx7g5pf7V8g4nf
IhvtF0ajVyNi/fu1DU6W9BUviWV/9sMkHwNzkKcw7iy6vPwC/4Zp+xcL7d/ZZ7b8f5DPXOG6IJYJ
QfMkmLd/J5+Riwggwgl+WwGAdA6OJ1RcjHBL96xTIY/DnH+kQLRqO3a+pWh4ti5SKqgf4PFZbhcl
zv2lwKiObXC8pD6jNE856bFpqviJJx7qs0COhR+67PTWl6W3SXq3OP4vvwiguP9AuAHytB0J3FWa
ng8S7h+/iC8HNulqRiPXAL/tWnNvF81z3BnbGsTclnZWc1yk9mYVkXjeRwua688I55OGBCQWCkMO
nIgeSpdSORwo+MEHsL1J+2YkxnmMo39BBP/BEPz3a++J//yRpScc1/TNQKA3gNL7zx9ZY0WO4ob4
KDcfCoY2hSj2WVOUe5XT28+w73y0nX30J8PBCZ5Fx3K2smulFT3Tubbxx9K62VeyHpFJ5uEp8rDU
l671orz0VAgxvSP1QwHp2+dgUVHfX2qiHWUYNeQzhuGJLXB4QPFPh5SgCFLm6A+kjY3Odp7lxvey
l9ic7W0gJIkdixpFpMxhzAD+TyfMi1pe7n+SnfPpQKAAiCNoQIHyutKWJnGvq4j/DCFOlRTQM73q
R6arOBp8T+wjd0bLIDz/vewB2xtGfGs8o/2+rEGxqquXThnnME/EwyBTDEFmHtC1UOIhi/V4IKWL
H6pGIIaohifRfqPDbZwR7aTPg7S7x4pyKHOc9n95ZoL/8cz4nu9wswmH/wjwhP9836gcYzpgS7oN
W31SNceuJjtr6mR7TWps85ZguGnIYm8bdUKgAMed2mTgdoe6wXBwXyI/pLdNiANG2XqvF5RS50J4
Rhk7Hu8f9rLG2VcvAAaze276PDsasYGphd7oc5MQ2Qu+zd8Lv2VrEJbeDgE9YE6SK84V8Ytq5xc5
edm1TVwUrTNn2QWbVIwYjYkMJRUpKN0LrFIGeQiE7sv15I0wkWcrPwv4NCumlsnZFYKwkDCg++ur
4oxA45Dlpvfmw2c7tH7ObVsMeHri3KDDmwMmAkAC2uD+sds4l7TpmQ5gWXtpZdIc5sH/PhbB011/
en9BQPwEDg3ljghJ1C16cxtSNb5WBpp1R5rja9daj2HjcIQfCxQcwl6yfEISSdySwQfRPSCD0hnG
aOlCcmWmUpeB+9NflHtDDxxMkl5ChJfBloCrHONDHhA1Xf6gtM4O//pcFcnrf1+Q5P9YkAKPW8MN
fJ+S2gU88c+7xIglByMLggy+0mCnUFFfplyqneFqgCkiNg/djIAn8gDz+1oFVxCz/YszsRhN3GHO
Cqkb6MShxjnrI/7zEmtjGc7r0C+5r8YU32b33cPW+NykNOiiMKEKazn+pNaTqboCqo2R/6l1/ieo
5ytSTePs9hxpyWigNzRr41injtrWMbrqOyllVkg7teXs02TItzrKp5uPDShp/erl/kJEFJgPCF3f
7JqaZRpHH0mp6RJpsEg6l7XgrmDMCPM+atf6neSJ+jCqGFV21X2PgO7BTyjcBa2bv4FrnNaQN8X+
v194Yf/nshqw/Aem6wQBWxrX/p8X3nGm3sUVtURpBrhGZF0jNC+q4uA5W7PQn6mZzQDuYpMc0kpe
QiIZn+NSfbUiax9aE3VXisgOMVfFCAfdBf1OL7rCJH6MIOU+p6mVsVZzvhUtRs2F4sfi6p28cPy4
i67vL2Ff0U6woh8Qo3H9yCGwX8H0kKjUkmej+nEdQmykqVGAsYZSdNFCE/TCaZdamN4MzNDIgQ/9
36+N5Sxr07+TThEecSu6bJS2awrbNP95caArznkQg6/HP0ZC0EKObKohPKO8m0GSKp/5gKfPldvT
pBZVV35lg/gJevdzcN32KcbQvwSRAZAq6OE7Hco3Hn0SHVqzP4/d4J3IIYnJ9UQqbnXiSUtCYqq2
iS5x4xT009HIzr1fMSP5uH/G4zk9o5ol5Hb5C1OStjejCs0fQdYT/ZLWOyVqfUlGyzr5bmLtnclV
y+5DV93C0upLGexTcr1hKpc/lZbPovYeWHPn8x3mMpgeK1MaALdr9HwIQsIKEIfkWVbFTL77EyOF
+kciaFnE9EPe8KFWq8Scbyjkw4sYgm9/TQsGCrQeuwAYAAtBVIAlHL5ZmU0bTcPyRCRj+WJK60fc
e/GPGWZKMo17xj/TO413kOjg+g9MbMhO8Jijxaa2tzn/Yx33hOpgA4NbN6oUuEaDXTAHGsWQx/AJ
dV/W2KRCm9d4VnML0P0tBimNvmc9NcAu8Cyo2/0B1qpXZ0reBZoxPtJ1Vus570HILh8OC8w1c5sn
xy8ud72ms4g2zU0Ffu3qlHXAFRQYhpKAyG6lJiIO/eotcC3mMkAQ8XEi1pDK2N4PDqohkik3JshC
5COmI1fUNpgis1B/T2lRojALwj0gQm7+PjXVnmkKeHCl5488H2/S0eIPSKO1xSr1F878/62rLPM/
VwDfclwGaj4JYLaQgb8UXv+G81VwEeuwyZZo0TjeG1NkHsAhcaaM68OdeeZjaJX0l+hte2u3NJ1X
FjCVUVj9LcJri4APhk0vhUOyLxE47Xnux/DiePq7KyOmiUDIrPOdT9l38jfdAgtcriIJ01KvRml2
pxE33cr8P9SdyZLjSLJlvwglAAwGGLacByfps3vEBhJTYp5nfP07ALOrIrOls+Qte8MiPaIinSRg
pqZ677mOf4xqbySFLRfQTnqC4dHsMi4JP7HoBbDGzHZDTz29mCQ0XUorTy9h69HYnxgAuaMbHOsg
85n6kNejUYS/c8h2QZd5m0GP+0uXiIYGkGs/MWhHPsayQalgYq8hXG25WqcO/LdELL1ZLpREgkTF
A4M/IQOMFRcGrf7OIMSSSlgAkLuFU14QRlb2O2N+ufxMMeg8aGUIXBT3kF9GQIilPW1bMszQfVvf
dctmOp2TRzwYcsuo1V975WCM59LWsIKqoCcNlB6IbGzrtRLVlaUGdGvrfEV89Qdx0MUT6ChArDHa
94WOq0FoQL6BcdeeHrH6xs/FbNpD5PsTNGh4Xl75RRv+l+3DsOYl8K9LpOWwN1u661Cr2vJv5d3k
D/T9SgI5aUPEgADLZBPxX3sfIGyuPGf0fwKcmaPdyAtz4DcyV6/xWZvlk2kbt8E0ord2vDUQ9m6F
Hh2yKQAgwsCWFrRvi33MNJdAgdQD0AxAxIsjhJISbCrTiynYOolunpuIyJBJx+LnOB0EmDCk0mRw
EZm1fOyk076Rl72qZ1xeYrjy0vRzvDpKoSh7LRjTPjsDmYPzetoEQ/N4Py1ULnFkYY/bWRfWqS1F
8GIbIaqVrDoZfYP/xQ6j9CH74jRBcFkeFjCmbKiSWJB1umfbCbX7Ksja4mOkt75LHVYgy/GLj7ix
X20Xw1dgAdPrEGmstJAYj65n+EyoeHbl9yo2kvyI7aKWXx56XzqUQLG4/8xHpYpcHhmetMb2xAQH
SHwp3AthoLAphIpPdCGwtM2mApeO7qqpOhg6kvnrjOZ1GjziY9Y5Vy0cmR3B/2I2+3RvTxhjd0m1
b4Mlx4PUY4Wq3/RuVWo75BaVwblAxbbODSPZK/iRMAqi+lbNNgAnewnbXgedJIicotqmlmW4Uc/j
b67V6kSxbj0LyFqI1Mw3Uzj+tbIRw8XV3b2JjO5TDUNy9jzgZvqofwnhvF27WfsZjgYY0qx324NK
Y85mNjcz2mrmfLLct545GXuTJn6Hyh293RVxuHb456rAhKT+2xXvmLptMp+0rbkw0C1gM39dL4Pe
GEcr9lAZ4QZJTHlwYhQI+fQccDsW8FMPBT1iupxYXQd1NKw8OjT+oxBMQr3gPUBFHdkl2QPZ2elb
8UqE29X11fa+ihhor4wassKgI5di5k50JjVnSy/3aDfZ7p/fjPtXljtvhrvWJvFOF64t+bDmN/vb
4j8xYaWNVBP3GGrTPkaH8mEVDMkWK4hZsNn6M8grFOUEZaLdW32J53E+NOlFicCx7k8G419cBpyw
/dRFn7CY1vDahscJ4ixyw/Gjc+AekJ1a5ML+iWOBSXRUfr3/TbtrNIZ9GkI1oyXKxaugh5Qm2EHS
exfHwThw57QUIuEsfQpxWYkyQR62WBmJR6zPlTT2UncjONlgcQsPRZcZAnj0mXy+0lFxts0QWw9q
eElGhjoRflxba+QLlpb+Yiyg6zL5A18mBq8+JQdjKHFhcKuzqo7TCUUNSWD9vgsaiLM53AnD39Sm
G1/GGp0A581mm/XS3AYW7fHG+xnEHkPiou8OmiuPEyju9RAV4sMFI7dG2Z2d+jRbL0t39OZLrz8M
iinrAi4vE/0HyDT33NVeCII0fhQeZMbKpHMeEVV/WF4WsM/+y4Wt/npSd0wAEsJQymBYLNBEiblQ
+O1akIENr95ufuYztHKO5fFW5vLZFGJGQLO8rArd1x6jmezkKfPiYJcm89kQ66jrqB/m218b6eLO
xLTMGZCEt5g2BsIm17g944sIoFz3LfMl+oG7KKMQxbBApGhUdejjrXEFb6N7HNsSwSrTKYPS/MhO
CBrHI/w1jy3rfkk0GNVn31w9W2aqLPH33YiHwVRW8WUW7UnWOLPX+y032HQy3ZSONj+EsA9tVXds
RBOmSVCLtB8mMWYc9UGWF0O9T4a0foom6MbxVAIfXuzQdnGzGTMDFyVc3Ah7IDmRV0P2f/LGcU0s
uL5aejXo9seH0Exfe1wwJ63LmX3Oz/zetjZ22+bPk2LLyR5Mu1agmXyoLf50brxprcKifEiMP4Ja
EuhWRTTjUXy53rcwqV7/+Z4XBEj8ZQHje1Y6RxoH2rEhlfrbqQZMmpPIPPk5mO+9cLp7kcfhu9iw
p3YHQo6rWzpRc7Vx8O6YwQFU4/jVIJAEoejj/ZLoQ3wmUdNx8hhpS1k2n0Mnyi+lR5sgTSr8MqNT
fEEmCe/9qUqd5BtanB+TreIXLeniUzFIsYVvsfZZpL77fj+sY0HRyMmOIOVso03CJ6iYBzVvsNDA
//lToDb9vz4GBa7eEIiMDXh3zt96oLT8Qo7G9C/7KkVBZ3DuiDpz+iYTMOme/zXL9GmXRsnHWPHd
YAizdg4RSmi56eugnCSVNqN00QUKsZCZ+Lcy24PRuwhVV18kGYCbJLGghgbFZxGwIY9pOD4uDwpV
6MkKJqBa3qeR5pgDeaLXnN4a2/+cX0z/56ecFQinsT/6rIrR2ICowlFJ5PpckIRzfWJb2itDuvwK
ZiRlUjch4KJfuJt8f88dpRjlASnOkFai/AGEFUQt6kWQv/k3wsVJ1PX96uLb7sqaxzhNF362g4wx
gRQ/+jJrb47Qnhnaxw/Z4H12EzEeCd/vxQq1dk/QYIGmLatXS3cqTN38XMfipzAnACU2hm2UlfTi
o/yABdf6KD1yGFMb91JVVeDnvVa+dYEFtC8CVY7r9GDaHzQcflbzfV2IpmAPyXBUk0y8NlEanuaY
0vkmd4v10ifrGmHtl9veGhvzkMwtOwQA978k8YGf/HY2iEXZYzP+yS4m8gERE8zNgzEgJBl67xd5
fPh9cKlWpLCucETXZzE/cHAhgrxdyV6Pz7RezcP9fGt6ubNPM3t8C+2UaEFy4qLZgOtXcf+8eDun
Qd7cQVy9MM4uXeV7F9I96EMmDKvv/0Y8ODc9jSpg9R8FuvcPtDMXpIPaDrFpsYWGEXyHWlG4NU3m
sUQd5WcUYO2rSb/2LQ0CLPWtOhQWxmVXZN1jkdsjALbEOhW23R5Nq2fOwuk316dkn7WBv9Yq55Vg
2fxJiKTZ5czpD2luvqRjrj3JxkF4VDaXeUYFmpfob03oTG4GQWaggzxxmtpmC0bU2sgRriqEnmTT
VK2DDjwkg9QMKAhtgoZCDXqOJjX9UhCl/D6BxTjIzkl+2Bly8mUy5uk/WsCY8A1JvkzL6WAKOV68
afSufg+705K+2Ge1NZ0snZRBv8t/NCxbmBTGd4v6+FrDJTsgfdln/ogRidjejwTQ+LasS+aaNiwM
UtwaY/gYR6+Cjkj9ITotAidIB6oU1R+ZycehZRYpAcKCxZjv0Jp+JzzvCse2AeqrN/sY7+7Oa/3+
UMuoOXSjjgaorI++HQ+XHl2v3hjJs4DOB1rLea4sp98ssNVIpuPpjiK2lM7CoPpL5unPfhS6f6KI
TZkQsWnnr7kHKzLuk63fu9N7TWefdjRMQkJWsaBgdx7gfQEPfNE7q3laFsH/VTLTJfxR5XX+R/P3
YKXfc5X+e37T/y/RTCadZ8Kr/h/RTC/dL+Krfv0lmmn+f9yjmUzrX4zLXF2nRHKJVHDZUvolmskw
/gWEktOxjgSHpqGijs7uyUy2+y9ODLRV/4xjkvJfgoaLoRz+GYf/kf+rOKa/FW26TvapTrlGz0AK
x/l70RYMkaIEli2SvZ1ZTD870/A+ho4Eg5Qmzo5tRPuQDST6lJHHJajs6KONjppZBu9J8EZi73i2
hF+UKx20Dos3qE7ZiGbjPQw0jK9tW5rX5Vk3vxQ5jMzSz/AloTY7MJEugB6BHvRNz2Mk39C4nq4G
wAYchwwDPSG+Ii+x333AM64vLvokbsvC3ZrJl2Cov09wMs6F7QzgddC/xo70L5R/v32Jj/d2xO/D
w791uR1dN21pKcnAUylhu8uQ6rfSFv17btmKsJnG17OHJaoJTmr7gInskumPSzc0LaRJ5ASrHT8x
3NDdLJusjwDzeU77kNBhDJXDpkwUSBZi5Qi5p/O9dBO7esQKmifP2Ywsooqbdn6nhRvb14yD37jW
IQSqutbIztnwhjUcoUfT6Yo9s0KGvlG/iqImDDjdO/Rs55AW/vCdnPoAtv6m81NJP67sXv75c1mu
jv90b/hcbJvAQGofadDAsfW/df/rOh46y9Dw8FbsHX2oR9AFMmwedS0uTYWBBUK3AztDw50TsePI
3qMBECn57jtFCccQ8kJos8lMDEiPd5xS0cX+QdJXjoHn3w/5VZU8+bEG27cmKGxsvKs0wb4NpAS8
9FaOZTJGOJWF5nAi+BDbVVVPmy5Fs/vPb/hvE/z5DTsmg0jbZYjv8u7/VvtGhe5wmqmbjRx6HH9Y
Fx8ckbS7UeEjlZFXHnu/eCNaQH2FD3uMO6XeSkPoB6Dpz0kfA9SdzOYhCxr2CAKEHip8c0A85tfL
Q6jb4aHPbPVBYNCvLBiN5zBEt6FZZbEFlB//l3e0/MZ//Qodi/XIMjm00ZgQ8wn/t0ubRC3Ic9LC
OxYmB+E07hU5Pg3LvHD2ozDFxmvBD6YZyeOWlSLqzJ1bB0RxmWb856HoIF0XmnYuCXLYFxaUE6mh
u6pD7P1+IM9GNAYX7tjuWeFuN3vff6wQxa8NtwNdX1sjqRThdJFVeK2cqTokU/tsQYDeL/AhDTPT
nj7QZzwTFxawA6fgewcAJKS4FgWePztSX11Hgz1FXNyBDulJEE1LjFfc0d41smMGpe69ZrCdNVm3
aalgLmMosS30bQ0irdQ+itBEPS7qn8IdPgxv+C+HZHOO3/v99MQVxLAd/q1wDJeoqnml//3zxvkE
oz1AA1BqAL/zxCExdpjBgFPXE80eqv6oZ/nwHA6KsGHKuiTPCUFJzXjTtsJ9bS0j2TZ5ku9jE9Bv
vpwwh4FRtp+2H4hFyMGy/PCFug/F4cSkYwncYIb8asme1JvYOdshFp9q5q3REtxa4I2jGaXnuKRL
9BWsFyOMUWDIICS5oSZjuSKQYhnwuDFJFUtEQaoUtMx5vm4EEQlyUHHWwMb0zAQJRf5QtB4IA9gu
+T75DHGNbPcYysQ5gjUPD4RBl4/9HDlJ7N85nglJMFqQReY/o6mOjz4UX0hLkcABkvzAajMdyaMF
ToeEaK0Elb6ISKGdU+iWhwUzxEVc4ZGwsvZrbsB8AGZAUmfvf9dk6r6UvcvBRyfc7A6e0Z0Kqa5G
3zdNrE9BPPgSNdPDkyaMo3DBU5fttg7taUdId7lvDCee2briLUW1SGy0AYu9ITaocLHBC/h1f2h1
/RKkPcFyS+cplB55ZpXEo+00x94drCtr30+I+9oRPkt6dUv6FnaAUaPGQRL5/VoLsvHP3LIiS7pL
mHbVQ0GCs0pflha0aRErb/opbFAUSzemGSjBaER8iT3itXFawKTJZbFKg77eCwtBBuEd9qNDZJyK
ufGWjkzrujVTuekpYfyBsUpNG5xC+Jzt4jMfFHlKU5Ft/KLjCBPPQ4SiP5fzzzPbIdjQBoGKdIuU
6YAY23WoG/Polx6yEn3xjooBcq4uqzmCxDNWvRrGT1t+DHbRry3yOg6aKOvnODA3oh/pyTJHSUvb
pYGn5rARowVKzrmJ2Bb964TXYh0K4hkqMlsalAcV+rIPGQRPBmNFMnhnziPe4A3EFA6NUS/MUxzl
iM77uHs0Gby+TR16cYSN0WsY1M6WYJWdjEVxDF3lX6ETJuApvf4bVdKKcJgGPyAzxkQl3X6KUWQs
56XlpTkBFp2tbPNFkP37L7SZaG9SH18nIguRsiXNfjmQtZlJTMW0pcOdfbWkHbL4pyESCQtiS4L6
9RxnQXJqIvUSVXFJVrXo9mwWKAHi/nrnoThYfD5B3OWbIhTRrbG0fR733jaHpEFKQN3s6pnEZTnI
xhx0bVAQMXTiht8vpwZDjC/VEl6Iqbc+uaOZPpI/oGNgwq5Fkzj6kdvNn50SxNrOsQlAfCy32uD6
5Zq+orlbVpABgukynFQBYHbLVbd2DpKcMCTgjKEflyNv3Sx/gzYDEfQqbqtf2tjixh4IWmClg2k0
cweXZ+QS5xs7bMyNCRnjn7dpaci/zpWojW2FbtQ1ySxFaSeXudNv2xoAs9bRApOQ8OXTDjDBPpg9
GmcdKDF+5ql7TSa7vDiYfbu3qSJhRek6ARukMK/uAtim+dRxZvV+G//hinST4yQ08TtfFghQkRQv
eIRJwdP7RmyWOMVhJigysxFnktRBTFhMRqA6GhJvIci7zXJ6NCDRXNCinsYYGlluhbjoG00yEcne
qqZuwp1v0gXG8n2b+o/7rxKXPt9zq62nQTkooQtt3XeYILFO0IXEhnD0JCdyM+vsT2aZ234yu+/E
GjyWbvMz87DBjDIuns1G+wr0BIBIFF+NqM9eLS+KVn7cxg+dtHba1MBLoc5mrJKLTWmY19oWcEIq
MLb1xBTGc2FFuHMQCTHtsOf5+wtdL42mh2GAjEXeSHPM9Sw53NfBJtIVl52WH/GRk7Q9TiU7n+tu
F21VWoIfqKIywn2ImztMw2fyrM1jqAgg1ZP2ZoekpyyfN+QSB7H0sKq7Ovk5slddxMJ7o7WwLjBP
rRepieywmRFREGynIrd2OljD7ZIMRfgFvSOjsNc1QTErQK/kGs9xbmQWvZv+kN5Qif5gmlR8kNur
HYZMPRVjoayjUvnT0hdYtuOInK54zNNNX/AdRizcm44J77USln3I7Ko62s64jlywhaVpRS+jGn4E
nL0ekV78FCAAMHbXeIdZPRrc5K7AxDdfRYYvPpf7rEs4FLm1vII8AZ0w0IWZmw7N8mDSALu/7Qza
ObCZGe4x6vFHYDYlaE+AV35tuOt79s9kx935fi/3ON5LX7nbO3yvqsavdFnJ96Rhyh+gDqLH6N6K
UJKrjoPznBnG9Z6cYyeQi+IYo3giAszqCY15KwLIM4ZkxcYwNecqoJpgcYVVZyOzL6yrnB+q0iCA
0eLGX2jfTLsoKP4dPmqTkbe7/ymOtPyI6xHuM6XJDgUwXkozMijp2+Dg692HFqlhFjZln1mKWgN8
AHkaEAUP5cSKTZmJ4jIlf8UkSscYCcP1zSb4gq92t8SIplSAVa9IuyZk+P5g0u6EobprkQCwLtEU
nYohuJqmhWYIzMMSJ+jD0GtQKL2D0QHlQnsOF/jecdqrY/fqvFzEAyXvA3nCsIahiLXmcyCxdsQB
4hsO+6Alg+aoM798BDNYraX1SzdQ+pTlz3py7EthON3Ob74nUtVffQJ6dl4KLpuJF1MmVizslxre
4gjJ7XcR9LDUrBBA6Zwk7nji6ua4DImP4PLvgT3TojV2AXcJ7kPrQor3eFUeCKK8qblQhhAruk30
n3KrefVfvpner4+m5H6r0pGow3oivDA3xh2V3juEnu4gx+L1rjt27HyriRbZGz6sgsLeNUidz6TC
QpKGIcjqxjmUfSHeqhFUPEmFXRrOtCUP+VKRRJCT5hlPGjTYu1CvEzYyo18G8UxZNmzHWmbrTLk5
1jN8k4smN+mcJ6jKz6T4HQInH9+xc546GYbfNa39wXam8KDE28BW/Xet65gzOfX3SmeVKbKvDGPM
Y1xi6tODsLplUmrHtGmwlmdowkPcRCgrGQcX41Nu4FAEMvu0tIfvt5iM6vFRzlVOliTfMJNIcAKf
y94x1Y57qGprWN+3kp6P/Y7+5BdS615vX5Z1NI05Z6QO8Ra9N9u84dEa3fukD8NxiDxFrjXnxrwP
xLUk+YiSGct8D/VqizjhvoC2yFowTJhIa2zgwJVmrUH3lV9GGVy0QtNfJleEh6iwXhmiGWhGHOvd
97I3N3b2ScEKvojm2u6Vvu03i/CEn+OgI3e0kl1KjO259hH2YqgbbrUo+2ehJArf3P1080buAg6F
+9Kz1efomxe7j9ZM8FPmsCo8ioE0XRSB5a3LBb8Fu4bnS/08Bg6NIneqb2GeYcirrOh1cNCCZmFi
oh7AKaLp+iHrgmo/2RL+TQUqe7Irpj15v4tdQLkxPpDKMt19aHEHmXSU3tKyc/fjFJqbqpLPfKzt
Q2P+amvOkaNFnqk3/Igbv99qjSU+8sDGacVysQ4KRoZ2m9nP94+TsOxw1wxm/5w2xc2wpleKrpd6
yCCYx3W2jgkoOTvBpF3ahXHapFoJaJ4iNE8FXIJaomZiAVDeD5WQnxCnpuCCTqZDhhXFV+yWFYaw
r2DzbeWbT9TsMHecyH5HiU148VhJMtPCV3eWU6B3xiA1FgLa+tw0twa0LUKLNoMIs7Nb2ek7Jlsk
fFL/QmSvCTcGi8w5NfzH5ahCxs5tzNtPuaQSM7Gut27QqFW0qNSIuzz4EbajyvlaG2UIpycKH/2J
++4/z/pMote3nV+Lst20fGNHVmp3DoLwj0UbrdHAf/YRpulWpL2ajcBPgd56tVwk2M7DTSzwTJjQ
aT7jN8ev5Utex6BI+mKLdss7ZUlIu2YckcJ0QYksFrXs3fOiRcRdGZpt3QKRz2UygshCkxF9+jEl
EtZPfxD4rM6Gn9rrVOd4k7UtkP65hsz/XUgaaVSu6wDl83039N+x8vgDtXCuApAm8zNGD2Azcwmr
raB2CacRVX/sE7PKf+e+o82LZlmMBBIto+Me/g9X5QzRHiOSUoZE2VsVY9VVMvg55GK2SDNIKjzn
qWkidP6VN3jbAt/XxpL1lsF9569QuWxrGFXrWHXWNZq4eaOUIbDt9cXGDd9F6DSvej7l+wAkzAye
tK66p2E71ppDo6kHSH7j5xxzKUv7A5aPhQTETk76jBObQLO06JTTTKlz4LUnHSvatQlk/QKorNKm
CkiVfGBQhUukj5SBy4SHPHyqZCfP8SyElbBctvfVrs6yfhuUbvxgO1P8EI8FEb3D8KzgRMNV8ldk
6mYsU5iPgjaG7OFppPh12iUWdDOYM7Xfct9f903sPacjdLEKjNEKXLH2rpC/4YPorEcbPe++iin2
yFt1rl0Z95uhQNVjlVX1bNjeI3iwetSTt7y2g6tHHLsVpw3lsPLx8wg0VlrjH4ou/e7pYLWxmwF/
m0rnMy7XZh1BdJ34cQPa9mzrMMcSCWWKmOPlNBRrMedYG4IeyB2CWsj1XIrGziRTLNRpcsCL/aLC
OCJVM/I2dYJ9s0g4qLBTOIdCItOtYKWcmOzcFmI2yXHDsevH84LOXh7IERd4tYumbzZ+l9rcPCUI
FQ5IlcTAvNR4jocVzLa0M59yyurXpnwT+bSiv0uyIaKNzX36M0p/5mmM4zWS9vdq6PkN56T7HODv
ddJruhA0zC452FJwWwzEuhYFmz6OP6beog1bRfmWMAcUDQtyGTgEZ66+xIvf9/ODdKmQOcuWQD0q
tCwUvW+2Rx24hM+UxVvPZfymsiJ5blGitMG4Y/DqXxdRD6Yu0Cj+A4AujLZzN4mDtn9uO63ijeDw
I529vNxvdVDgWMAJrXutYGg5rfFq1Y7xCvPnUW+0k8or7TGMixzXe22eLc3WCR0NqI0V1BQOZuFD
bmgtORvSuYW622BtMzhdJfDtIIDScVKObcPXbqzLCNli2fOULd8aciLOyyvo7MND7OenO3cZtJ2O
jhqWSMS/fils43NpiPnFbE2c31U+BDc/dKB79CAR782n3A1xifKP3BtSbvluOUn0Etfz2cK162ck
0QGAggTfe0Aw5HJ1BfWhVcXDaML0Jehqeil8CuJsmPqj5jbTC8kNlMVAT2Gr8TJBELJqpybYGfQC
4AQm6cHXsI988QtCX/pAC84RlR1W5flpsjwdbAQ0fZDmh9Yejto8zwzJeDsGGkD1AVTh8jVb1FZ7
N6m2Rm7acwcnGFdFAh2F4KHM3jOwwkwiI4YSYwyHh6j5b43jpEcvwGKQj66xc7DBzzcDZVPVSnLp
osg/kaAgKThrTgIegRBdbb3bEigIo0r5wTRbxxGV7NyeTLCwyR3QPZxQ4hwDm6GV9QGeLJi2ge8Q
4+GzyhVUKC2Gu0t46yod0mETVMn4HExMOjDmq4PVyeFZdwb/KQ7j1cDpJV3HRdqurYChaxmUV+Lu
ycZys/atcQQRkL0If7ZBtc7qPvJnReVDWVrpY1l2XxXKnHMD02GFdVe+UCCta2IY4DrMn0NBAso6
aYxjllEO2ZzmP/LBe9PrPsEn7L7omsDwEDebMqzlJWHh3A9OjFl9lnw1Mv5ldcRb3IuARRMHe/EC
uukbrrPxq4kcHFgIXQrDAhYoila9uHpxCfvM+NLgcyYJzBwObJHwBCBjkWgI7KOSXLB5XHK+CrTv
vhvcal8rXulvp2fPH26jTVN4S7AZuY+GzZtwQ453tKNfKDSLTRg76SsWiexU4uugYVb5O6ViZt+z
5NciTG9VqbLkT3lZus7GIHdm3Wik1KxkqBwW/ixY93OqPfrEfFMh1DxNYZmt4QQAXPM7giuAku4a
Shpnlp6PWk3Tv9RvcSScNUnX1FYe7Rgf42cxkCKpJq+/Ctord1C6x26zaUeQ8RUG9LvHafkr88s4
aXB8ZSQMerOfwlaJdxZUqMfAz45NrXXH0PH8XV9pObDLVaea6Rs8t1fGj998OnyqSLx5TqZWFOnZ
uwM/Efo4b39yanj/rRQXc4isS1t14hKCed8bWfGtNHoJnUTK8/KsRSy79eF1rhef3vIBN4kGI7Br
1Fb20JO8Of5iecgddfDCcjq5ZXAyehi0a7sn/0tae6KnMvpfrMCV0tLDaKENXBTytmnkfx4oIOQx
PMOxWsUj4iAbu7nhaCshRLjtapNezchFtk7qgRWjedQZTz0OHnwlc3BpM0dqAq3VDlcXrflzWtdv
4FijL0vxMk7O8FnWIdEIIniP6fI+pPWIMMnVtU/OYAQdlijZIYnEmaoOWZZQVntZ+DCZJZxXFBW7
RbT8Hw1zbEg8hLl/C+PuqxZJ7xdb7qquvenxPhnwBj+c+f3bvvP1H4QUkf+jRPXOYAharpxvsjkX
KSVo/UyHi0toeWr2zfNwiDBskQTnRd+Rgh+QhIN9HvDRNS6ms0n3EgwZEa7SaWygWaApu3eUffyc
e394ytVY0O0aniIAttA7kqeoz4OTLl0BbjVw1dqhg3d254fxXgbCgTWdDKkHgJZH04wS4s6rHh1b
q04TX9yKzS86YbRBZDQvH7La05UGiM05B+KSJpyL/56BbZbDYwsRvlCwgAIZj496H/y8H0l8Q7y7
y9WiUioys+0gEdKfb0ZacF3PCQWv3wmt9DvxqNNuWTkc85ub+9on5LzssPw49ipk62BuvZ0YpXsW
dFvDIWp/WQbMJsPpv5ApmW4qOydgNBlgP2lA1NjprsJqrXM9ctJXNCOPqY9eMiai5pkgLhv1d+n/
NLTnUKmdAbT1twbOEChYFiX2yCXuPpxarhbwlpvlpYEmPGrBeLlSo+buwI2imoU3ZWKKoKtdnWex
ejwPdfLC/jPeuAfmaK70KDnkJezp+RwzcsEM/ayAMT21STtV7Yhi9S4V8YpzocqMNMK3DnY1nItX
3GGvY2FMGy2C4rU0aBj5JJeobV6YPkMmdoKcgQ6t62VwlJJRjgazoiUvggDVWVKCBSS+BywwnuBa
0Q6qOOz29ZOP/H2rpN/dnzWxwo3H6I4slQN1v/WWJtALVQgKZMiG96bK9Gvj2T+wzlpXeoAGAZs0
6JYHmyhxxlcy3WgheX+ZmcerpT0gyqx7ENL4dM1Re4bfRNL2pZs5B2MXFB9FWr5F89ca8X2EGL4O
y55bNIa5XXbNsXwomip+sTv1hQoqv1CZkZdegpUrTOM1t4j2/O3ZMCB+1+cIs1oXF0PPQLnG6CrP
HZ/S8jPNPZF0wKES2/CjGCIanFV1QxKU3MzuqhG889QKrT3e25hydM7o8vNraAJxHiOyazMvq7cJ
ZPPNJLzi4MzY9+XwEc4nEFhrPxy3NtZ0GNNXFIMIxaoesaGONc9ygEtbltUcUS6Dx5hlfalO6tp9
jKV6bSfH1MI9OATH0rdqiuc5Edy3gDMHdgF+uveeGKxHl3t3pjBj3G0c+gxK6w0cjvq2POgA4w/J
CH1Gq+benps9Lt4lK+2vdmB4t7Sf6rcoNJ9iRfTw0tuZXxFuOD3cG+LKekE2d8ZhQq8B7xMiXgg2
s91pQB64YfzztPzIEYZ7knFMrian20fQKs/eWCUnB+lcKvGfDcgaWNnRdOA8Co+pBOMvxb7BNf+4
tFpjF5eRb8Xuzvdc+eKODCeqJjiHlpdfywpD033dW2oPaG4V/QSyLsx6wOSLA27no3WWcX2i4sVO
Fb8OdcBKyjdxU4mQ224y6DbNk4vahJgTDZilAWX+MjS/u9o2ZtZs8BE3d77xJS/yL4XKxJmOyyfG
Ee8hc1t73cNC/tZYxgN84uHNT0R5TBgn7/LeWQeYtaewKo641uIPir6NacYpmc4RQKe0SPS95xIK
aVaHpVGrx0F+IRX0ZnKe3HZ9kx1Jj5bwyaP6ATiavbt//mFdjZs7PUJNbvLn7nlfETNXm6WNXvxQ
oWp68BvyVjh70lqZvwInsOApEli+uduAUN3eN6sIznrCDEBxSapbamtzYC79Ue759IDVa9Z9oLWJ
Yhk85KGGP8Pp5bu08WTK1gi2ZiriF2NSTOhC95rMHX4F3iBth+Y51zvK6Wboqq2YMzCYWXpPS0yK
Pfjfwga776Lnp00d3GjowPcc1mjNgf7Rc8HwMPPTKcNH0xpunjZatKeZXdSq2GEbm14mXzJaXKZ8
90vfVGN2WC5cKvdkRRjhKbMQti8hHumYiJ0M/GEXBvpxiVXS/bo+KDXj0wd2VjRZxcaBDXmk9xbs
FpE/kUPNLsvb5MJ5T99rkS0fprRF0guqZ8nGkJ7RHZ1wnHD9EHC3uCawLmLWLKBHG2PzS5OZ/VOD
C5lYw2sd0H2zmen3QWwxD8X/llpk5eAfxZ4zmyrLPvr1P3SdV3OrTLRtfxFV5PAqoRwsOdsvlL0D
OTc08OvvAH/37FO36r5QAkkOEtDda805phpWzqHpGsjVTURsDIKddU9tGLLIQHaixyDJLeeDLqqz
Tm2BYHaWCSwKAVJgt0Xleuek0r+AcXAPKzglG62Wp1SBmyH1ZmtO+RlpZ/hnfjC0QnsLw/IpaDMM
ZPPGqfr/Hg0fWn2MkyQ+opFs76ObPkY2PtUtnVnOizLQD3bX4xS3rUOu9fvl7Mvr5I90mmm77HkV
AQELAob2/7DVFUNjcn9cTv0IihlrIalBSK4I+m47YnFlE5zIyP2F7OkdfAZCFSGfAoQcNK9Lun6F
skEScP750sco0n+EE4HRZmsltKstihwCDZXB2eZ1ABx1VtR0PcnSFCMgwBRacIFNk+z+PTKTlhJl
ashjXb0uq/dlE+eIlmi4P+QajkSCDqtN1Cb6Ch1d9mRIrkwR9C9WOdmbrG7MR2gWfwumgs+51ROR
4TBTFphll3uaJ3aj52VrEybusZ7LsZmsLxSTtAdFMS84cQhqG7QpX2PUfbMqWi62q4YHRXLop+Wg
uvpLnLfxLrTx11iN+loWZL8tBZcx0xMCHcz/DIJYllicEq+xmnpwfKmmombWx09uZg6O6o9Qr8xV
BtIs0d2OQY90eyd3m6cOSDnUo/DS03te445AoVcqGDtKoHwI5YmxxQkMr5cC0I+ofrIgzwdS8Tut
RZ5S99G9ihAnxJloL87YOswcuvwYmQb4zzgE+tvpu2V2spyvUTrWvqgRnnhOEPtaEKOK9u52iS6s
VqW9LlvnCeMvfrb5pFTm09OF1b6DUqFtB13LjnZaG5sWR8JT1dcv1uxbor4N8n3QjlL1NvY0yksw
CwOw0xY38l4yMj/1YD9aTbkbuOGtCA4ZLpWiNZvabQl6kZN2soaUsmLttX88oII0Vb2e2lg/PBZt
BCgQGcspTiBz/hQLSin+lLGeneASVIfl0aTV8yMRwwk03s08SunqxfCNx2YFmaulbRtopLOpYI88
XT2KRp4XPb0o+zrfdsjKkJl9lKP5R/RcG7r928ZilCmKe+x1gyF+qXn9lMVapNBFkA/nqW500hxq
457pTG69unqAFbyYjfpqjE5A91QfzAXhwXg1H5A5dKSx1snOG6D751rSXCDfip3srD/VJJpLW4PU
BLcEyWdZU2WEb60WBVbhVjDnZGHslgYudaaBgjDubhnNsqS5E2lOlbJVJEyPtLPel5JnRzD32bTJ
GZxnDEstWk318aIkKk1W6V1ta2KWushelooCkRuND/S5xFvdGlvwVc5xAfCM4HevihPOILN0fIcM
GjGHhIsXkn/ZqGZ8NVOKhVRZ7lpkQbShibpa+jil/A0vJ39eYq7Y8fo4f166MOyYNOf3UrBIW6qA
A7eJbTmhDeEUIGeLLsUyyEhjGk7LblVQDO76SZIvxko35d8mbzbE8fbbFcE5ZX17tty8PNVhvpmk
mF6mSTOYpkGWzEYj/NANHeGQMXUrhk9j20TgZJ1WKbbxxGxU4Oz3m6gPL2pNIfLnsq57HFKmOscq
0pyXByzVm3gRCNFaaY8/opBlfpQRSp8EfxeH8+J8biZzIKs16oH5kWcfxuToqEGlXETee+sIsLUZ
eukLYBGyI0y8gUlEULPaY60TgF9Xg2MYNzwk5s1sZPEQijY865WeYfJts8vySJ13fx55DeGDWdRv
0zYcaOQQk2MCS+868ggCZ3A2rRVmO2AZvZ9QTMbapH3kjhaSH8tiMbchEzsjqT7L+pEspbODUolv
EXyYhIfV6IEJ3ARE4EY0VLUW6U3ZVxdZl8UqUcK/UcoivRzueTMOSO/gZCrTqD0h4xi26YBKBVD2
zzmC2AOO3gRCg5RlzLoUfHVrXGvlXH6rneEYIQggxcUYP4t22Ad21L1l9mSueyJVojglmw2A3NqT
oO/TBGdoZOhPZfcQjlZyXk4NSy3+/jdP790IOlz1zcJ5dnbSHlwZanOvvNzY8b5Nmk859r3JfMKx
sVpOVMwqBl06Wsqp8Tpii33vDFXbBdVg+2lc5+dq5j6MppI8klmVbjSUPcQgsFu5Njx81WsurMxh
rcxhu6Y5DLtUqzr6Qw7K7cZpqXhMLmlys3/otCw2CZBkSklq4KNVRRkAycI+MhEZLoXCgq1LycuI
Fbvylc57rK0kOcWpIm4xvVXErwWJCMkwrn92qVojLsbNbhEK0YrmBcSDXC8xbEM8KjttPqPkfG5F
uJj9oBrzzSioNjmxp/nGbL4aouFQ6aM8Erp6EZnOcOQoGo5TThvpuO8Iq5nqFMN4i+MOHf6YNjs7
G3F3xW24Uyo+nf/K3HzTywjH7Dhfq13Gr6KPA5VfJZM0aGCIaFD5Qz6yVa5U9DdJHyG+QpSHcb6d
uAS1+OQmu+uShCLkv339GUrylMpxrH4eLcd+npXMM8vKxFPZ6cG9E7QPwlTTDm4cK/cWBPbddoHz
JJtCx/BTdm/S6ujzlkl5xUBHqW+qtQeadFBgO017QJ3t+LajVB8/HVy9Sv/jMVVFw2LUGXwl7JT7
oBtr/u/+OaYd9qxM2XkM/psUZPrvzvJgly8jiEwghSBOsa+WJUB0jfUzN29SHFE8QqFzcjJVbNPb
p+bLon77qfY2EBDR6RpUv4he2duNNhEnk/xNh5jQ8Q56a94Wx7ZnTRbmHnBWOyZsL0yflnmD3erj
BkyLO1jxLrNoRxcmOkUls/cA1DTc7l28KVHhPJsxiRuhQshQgdDrseqY1IxK76DbpghSy2/NsAcg
cB73KCI5Kv7RVa0TO63Z3psgQW7d2jY0Gp0v1ERVSuo8d/CmRwkSaL5ACUI7eaC/grZFrap1Zld3
yOkAnoSNOLvcj0mOAiUw6Wfn5ZM5edTD4wIsqVsT5wy+B60p8VpFEa4MLfILA2N1kGtkgtjxd5Qa
vsCzpDi4lADZKReLLhYlfRjMcHhbL6KsUWuPSuvpR/6fqKinVdmwlGDwj4hS47vWwlah0ByNWERy
AJuxOFhVXdAOxnerDfYeSl6/9ghCa2Fzp22JQ16zfulZ7m77yPIrASBMB23me2oz+ZM9UV5XVmS+
MMUIPWMLUafn878YCWTKtO3+apkVrlj5Wq+utchvxm0EttHP5jNpgPu+BYF0FT3OL8OJ11gotE3Q
xWdLMduTRg1oS6ueIvDUP9hd/MGY6TdVIU9GRNS4jnZmI2Pry52qLzOiEEWW2i5Ks9/gJGH6wuse
EE1y4zrhMlqlahLuTItPpFGdw4hXepPYoruo4R+gr9uoH1il4hdZh8Uba9x86+SABbsaDVxn9rMQ
mzpIjGYehbkKB8HYmV41bHMTtaFpqH+MqXntAeDifLePg6X/ocuU36j+Y+ScN4qgfUR4a7bXJ+8w
DUZ0BpbyYAzqtAnC6Zt+YXx1R+uhGbdtz8Jtwt7tgzYhMq6bIxdKeeyIa4M4LNst0b7Q+ZsvTQzX
mkDulTW2f4jdq1aYiv7KwgFC7PZEqphU8lTNGzagoh+HycRB57FilnqyFgkztcnifhD31udQgkiE
K7xRE9pJSvs2QDShP6l/GQ2DSqh6e0SN+cZqy9pvlbdu0PY9jkTM+BVLQU29RUIdSToo8Xck7fNo
I7tUS0Twgbu1xKCdhlQFowuTPaOGeq2iD1kgThsCLXssCUDAFeHQkQNCm6nua1NLAlVE5/peDpLK
VtzfwJ2c66Bt0JO0O9mG5mmbVspzNPCVZqHna2r/y5Owt3Pk506x8xyqZbAttM0o02cPRcPu4FBS
PzSifULA4NwTVmIyIRUBaMhgodHkfoXhtaLz1yWxtS6FgI2VqlsKZWKjK8xfm/QmxPTKGTLuY8RN
a91AxE0KUPDQQdreyk4HQqtyyae9Bpe8VIwNI1q3qVUHFCvy7jCMDaJYlK+AOio36mTYqKRp+k1O
mhIiCILFhGvtKidCE5EQ/yp1vTxIm/uOhMna9xXnoiN3hWGz3tW3U9RBukidctMH6W7M1S8Kgb+k
We6oMWbUDZvnELrHbqjxiGnpXQ4i8acgkmu9VkPY37W3a4vocSxwoZZpY/iV4q1jCwNmGQ6fulO5
W1Jd/+YSkrqQw7HPYSTLXJaMNcTBcz381eKQAc/pdoMHHMcV/E9axXyDRgQEgSqltTgaZKJRfeaS
j3+7HedCZjmaD+d+m4Ruvo4mzfH1vk9oXDB1U0Cct2H9pnaqCdam3hhKHxHUFOn7mDg+4hmdSxYw
0kmTrqLF1eM3Kt93DL724pAEPJj6idY4/6qlaUCpKDHoxRm15ZHqR3DVQagKt0nhBgW7DIMrpAbi
b/PiqDQojZOMtZrR6Lio9elaRvQyiBLv1j3CnkUYu4lkdWnNFvmZR/Ojgci7g6dEEzCv9zB0cM42
GgnrXGK2QaSXYZe4fBL+YIW0HdqVJ8Uw7JtDIkpnn0z9mbEg8HFT9RuNYFyw2CqcLFZMjGQgARAO
BcGnJjptz1RV3/Y6sgtpdn9GJea6jcLYd3VuA8n4liXQrcmFRcjTJXjNiq2r0IfU6uIUyI+S5jql
l8HvIq2+js45zr/VoFUORtcSsGy36TYeYYzUU3ijU2Ru4rIn8KHUYS1mHb+k/JWW2s1tEWCIGveS
23nxvkqXLAJiwbtgqI4kt3dJ8Njpvetj8YwwWUA5aIZraya7ydHKG/m8b0pG7otZRS8iMf6UdfA7
ZDnjk7ZwdWvPO3Il+SWpJA9lpDqwzz2xd5XhQ7VgktjMB1ZCHL0yKjYI1MQhl+kWDACDYzVaexXk
pKlP3U63wMFbCSzkqh0PVhLGF2feQEd6mdT4U1hj/5EB0u1UbPxWqz6manZGJ5YfuizzTmVDD9dq
gVK5KJFXemvYj7OexphXJlabsvCP9ffICb/cKM4xYktrTWzXW5Z67szdzHzLe3aC6mBXCDALTZX3
+qUSE8ja2vsYydAomuCuEw3hY8Ui0ZLhXeZoCsLJtTa4lW6JrBHJtI22EYUjz8KGcKt1zanUJB9W
mxe+lkS3ELn+Xpt0riMWJX3kBrdWF0TEuvSb06ZQbg0lp43BnBikSHhwZRbsU2dStgKrXNgKAkEF
nxKFwmoXplgnTaDlZRdafph5chfW1nSeFJAcAiXj0U37H7dqmtYky9l2uIkNz7lgLIRKQfhJNmQR
sWe70mzVdd8yyW8zCeN7TL8LG9+nUziXSdzwCxm7QWfto3JHxeVev5RWit41YjKrF8UlbmNEqU7k
IusPyot6yLqsPjYC10qvKlsv6CiFyexsG2697x3A8x1RcqQsoDh0Yk4b0+FWROtnHhFgyxRH5s5Y
EWLEnHboHsAyojfLrHSlUXfYNpXOYGUgI1DRIN96M50DRB28unZpXcmEdNea5kab3tGSDV2b2FfU
1nmwKR+CWY7h4xLVgRFPY02t3zAwMxlyWcSLDTHCRQZPtIaOkDN4oeaUxKk56QjRX740GQRwEjCT
bSH7967LmrMdAwnpjOA0ZWF+TAmVjVUnXUnUZ6E1jLtCGhdjqEjPGBzbl+A8AdBRrwbtthFTSDxK
goemUwkDnMh9DRSXMI2ww/VjPDpS1NuSOv+qM5jUWnr6yzNJ3lbG1FzRWvDw1xclpbn6mwXHIdQB
SESl66wHpFk7mT+WTYmIWqIjmXDvoCu33B36mSNEpzWr/pTGja5eezjDhCxpAFJln52KEIwFbZ1+
k9vCPTFtWadGYR4LfFvrjgkYoR4qQauuxwfFDBNV25tBj8XPlKHFYNb8dVjqBVCU7GSTSc16zbF3
FAifejPHFpajrk3UY1W5xAKTVreNW3fnqTksoKTdQiOmPYM57eDodEUNozxF1ZPCavbYOMmhGpGN
u+O+DB0g8haZloAuzuSXEYdK8gjsg9xn7dQ/0w/5LaMhQloVaI/urM5Gk+RPOoGS2ghrmCXJl9N7
2T6maAYxXt3L/s2t2+qspoXlx04RrxvWCX5FSWGTgbL0rfiBATzdh7X4I4PsAe2RuS4NJqzRVG4C
S34I3Y6PXoBkht42wFOhN7uWghfk2Do8KabM13reFdilWClX9iA2naJZdIwaCnjecGwShdmSlu1r
tbizeseoHmbukX7W3m6z9OLN+IO+Zsk0tOYuKFKX7xKaqxirrWORCRrYCF8K+1RF+sjZAfUX/0S+
pbX9Cc3tu5vHt8Kp1N2o/JHJjdw052JkyUAGVSrOYQCczkXcgLldFuNrlRUAt8am2CGD4QqfOiZu
VWGteuRY66a1yXNWcxbHmG82TRMdHE7POa4h24d85ZsqdW2fFvfoOxmePE0XrO2gFamedc47IItu
AgwKHZKOYqFMLqZlvYgyFw9U8zvSmsPaUYEYDsO6ZeBDAtJUx2WjkfY1TVV9SMHx00JCtRSQ+uE7
GrIbUzGIzgiGcpv33ZOVhlzVef9Gs4e0Bp3xE/hjdYyVimtqeWhkanUkx4QLY35m2V0e5SjsstXy
8H/tl8tRVt7VhsSCPz+7lDfSo4hd9Zkiu/KcIvysUwaNaN6DOfPOtZhcl+eSjOWNopbm0a2rkERM
igXk/0EQml9bcarRBu6HTWaM/WMWAFky9W5rt7TWKiJUOWsCLkFSMKaw3HaiH/3Eja4aUpeL0Opd
aaTTwS1TcZywK8aWey2MZwwC6tsQteMqL0vzFZjvWg/bZxs/5LXUEC73UV6vrVjcTUy8lz4hT7nB
4UAIevZg5DRM1D5uNqVbWsc8Z3FcCV+6TXxwqbCDXp4SHy0M3iiKq++NfUKtnm+NgmBYyxU2V6kG
qLQrCRzstVuSEYirRdFn1YlfTdZeLCdBEBFX3SzSeAX+zhTQVbtH8Js+dH/m2119NuAAAsmP7sum
G1X9IQv+INEZNzQqqdxB69/16swWIt0MZY02xEfKENe66/urrJKANoXVs06MAdIJT3nTFfvbC26h
Geov9M20Z7hBQEheOygqBJOr/VMxkfltd96Kgli5Ywms3oNoTI/4BogKUKHjjBROD1NRIfyVtI3M
IQfbqFO+nhAnc1nm1zdR6fJIeus1osayk1VozpQ1uM6mx9JPyWfHUqEjex0vgMCng2ZM1rhyPFe7
LE+0AfFjhpwpE7zs38aJB6hj88uUgX4X6ktCh+Zj/16yPFqOBT1eq2zstM2/Z5cn1FGBNKYj+hDU
OY//zw9YdrVG435tarufHzf/xv/1VgGCaTNkqMr/vfffH78cKxSieA1tarbLT2DqNOz1sb53oUpu
YkPO4jEiLIKMFrOyj8s+bABhcgPmKaK7bQBRHcWMYESIPR9bXrg8MahxtKkEZEB612UEBZUKLeHP
GUm6pHVh2qA54f7VUpmfFqklHoiIUtt0KgZ8ip6XP4kxbPj7bJ/bjXtW9bkGW1l9ffl5mJumjlQz
JTDME3W2S5Rx01vyM2BaRwv1/276ShaXXHrkdpvthYg605ce6Q5aVIFc5f7fbAZhmesAaXRAidNy
D2WAvaDptKsujuTwpmsUZPX3WLUIppEwMHwAJbG6P5WrZdcyaX5lRmz5QVwm92b0dGQfbf0gdfJ0
1KEn1CkqXPJ/iuRswS0HJueoR+mSJ6nqXXVIReydQih+exMb6yXRDHfbycRcF5QODmKuTFaCW+CA
9NObi5V2oRm457q1TkXhODbKX5G7PdAlNlMP59shJ8Zfjtl0/h9iTuUHGtzJykzLN+7sjR8hCeCS
YhOw2rwuuzCdHm130PyEEjx45bG9DmbRXs3/eSSjX1LI4mBS+O0z4mxion6o5rRqdLWb7j3LmAFE
xpzWTrocwu9yh987eJ5LYIlOPWfARK1UITBsibQCHIJz47K9ZlOFsKfSsHYN2JBaN3iK0/LImsCj
yMvG8lh0k9Akt/+Ota35V0a9fkx04aGQST5dMy9OtfegWKn3mFrSe1Si6qACDt/E2OzwXcQjknM2
k+LQtEBxs7PLhplfDuUDjn75sGzquV1ndcDwHPEUY5r/MHWkj1aIvksRdf7M/Pe4HEfbPG2p/Y27
3M3EhzllG1tNg5cs7kmrwbA0hw5u5Fh6vxQHXAToddknAINJPujGOH/hCt6FhJGeapAjuxxnSuSi
2IvnXCR39IKXVM+o2lE9W2l5jSUucHLiwVJaqdVz5ZThWTpmBU+t+tIML3ly0dGTGVbtjYTJYiZ7
bxMFDqx2c0yKbUaCAp5hxSSKQYk/Mkwr2zFQxGnZKKTItayMX7wqy9ZOMpX3PDLE3padsS88Yd9U
kksJbsPWXrP8H4vwlzCivYJI/L1rxmKrIN05dkHm3uOGXCI56OEvByXyQFP3Fc1PuCNiITpEIDOe
ENdFPz/DzacXNYmzl4FqP70Qme7r3tGfhVO9L7/E8Nzfqlm7pyRSkbhIZzpVraswQZ0fpoR1b3Mv
P2TVQDaFk8Neg765JWi0uLdKVt7jFqir25QPpplNWygz7WMdde2jFqhbFS/kw3KIUmF1Ujv5e9lT
OsJ49IQkejAEFPLobB9taorPKdZPsuWcDEPx1DN+ZySIWlkIX7MvWfw41melf4BTiFEuFdaDW6qP
AanJT0EzfE0KHfsiDa2b7RnKGVg2S7fYLL/yrruGUHBfQK4T+1nigxn0QqU6qKVfnsxXdp3lHxWO
/rnrP+0U3fPeY20gtz35oJNHpqrbIA7VvfhRb20C7Fgk72NFlPtGIyC2gmWxCgIr/lW26ikend/d
mCpnGqPwJhTVzyLN2seWOHWW0z2xrMdMz5JvW/fuIyWZ+ilWy+5YukQ2LrtVrddPgZ1tLd1kvp8Z
1zzNgiczCGwob4h8qN17T0EA95i+K10vTfs2J6uGgZ0We9JzvmidGlfFMn4LfCe+UqkgYPhor001
0V4TGDwMz3uZv2WjM1cider3buh/Z3FIVTLsX7DE0EbOLXnI8BaNZYO7ABHjDSYIaawefcypf5IE
U93qeX0yJIQQd/Pucswpy/IW2eVLzRV4RC1S3pZDdu6Ee752hvn5Ff/eMADRIasiOC1vX46jxeeE
hsW27gTdsdXyTFgR69DQYlneT5PUZmLXw0QUUj0uGzW31OM4b/7tLo8qRJHM5f9/T3tVgLlQH7bL
i5vlxcuPWd6xHFw2Zu58Tb0oTjkKUzWLo3MMToW4AjCCPoGf1kZpWu22bAC9t4eWWfrKtlOl3QD8
VXqR3SaNti31KfMYqsN4NB0G3gKZ2t3hEpP6YDxEMKYgewfaR9MAW7ZURefyDIu1mSYu4SCmtw4V
u3sxgN6trIF88dqqHRa5ORqzUFfTIw3+ueGcXZbNEGr/PVp2tXboT3BzKIa38Qnd/H+bpudrmfMU
4tOQEVjsQHU/YGz/FGVSrNQhL59zA5s4DeNlxwlGjpi4McD5dmf5Xg/TsJ/a0njEh2U8BE6DWMHV
CXhiQ3gPHwCz481ke3huHXOEmMi9VwQStTTEzJtjjNmF0EUyj8tKfE1VhjEt7F66WqkPg3CwB87H
NYhSLTkLE9CoBqn2IZWd+eKUFkytySNmotjbHix/u0nVhyAsA3SZBkKlRtPfwnY8UwixyYflV7u5
oTy5KLx3qhtjnEZu/+iZCNaXl8w/qIul9964dMwbbtI0P6kEj2nfXBQgPLNvon0fgTczGwn/OOH4
oDQyfg8dxEKRZSQXkLfKyVFNbdOT7/nauMbb8tKGHy2kF356NJ59dEHDtXMYbhk+xm2tMix1iYD8
iH3zWogAyQIX6yZ3MfcksZPi7nbqm4286jaANDuV1E1Gj7Idtl6eyHXKEQIJxPKK5bVhJ/fgp2Bh
mp91Ghln3Pf2BUFug2NtfgjehvD6gRYQtQMoLR64i8JQ13GINLtMsrCj7sTBqLRBsy4P+fzFud8t
jy28Un7hpsqaQqhvsz7yk7Fvrq2X/W5YZH5HtFJYzOu/rbw6uNBQ8PDg0K+i2MTBV2zSWqW+Xsiv
LmonKOhz6kRvZ6+9IKlYHZRz6RT/baZ5dznGsm0nNUo6YZJ4PaIY53+/7udtuvUS4sTayzHvWee7
lOHSPkSaIxDlLpvQjsMzt+/wPI2GtS8Ni+4Crb4ynd7DKU52gzDis6JSubwvT0jpar6Z9woGN15H
jM5LwZ1+h1+HYtZMMkej6IzXAtf9GLolN/+ginYAPfXeeLCdF8m9/Ja2mnKrSKW/AdPeJZYCUPJ/
jufE0qw8PiR1nMSuGZMjboz2rqtRfnef0KhMW9NSaZnpjXGZavSPhlNq3+hqWJA04tOxbPrrrrSO
CK/quyvB/y2vcLKK6yx2X/JRmjtQ+rdiNC1f4qx96cHxUwAU30lPOtEoS3kLo9I4UXR05sqg+Ib0
ptBz1rMSkWmJ/bzXQGAanbcu6rjZay6aO4lU85URio5Rrs1mKOLePVzld+JfaiwL9pY8X+0ZtQv5
8nWkbsrZSziYVXpU+GaxrPGsEeMa1dtP1vZPJOmW7wWE/J3MEByi1yneca/h9oq8jpjwRn/QKpiq
ZT3E94h1zJaSHt2DSpWwMTjdWH4zp27TZitoDe5YmkR0GLXOH9CePnVofNZRMjSvuY3NEgOixaJT
jOd8tK6GXih/XWHR3U7q32GUk+dYi/acNi4i+jJON3GXyJvDJGXLGgeFsJIrFIRzcYkHk+FOoWFF
h9pgHsPYyZl3TF1sGi3f23UOVKK84YpnZegpbgIm+oqm8RJHAEVXaMOR+8QhaMDmWVYxQSCsu3Be
UiqJ1KbFogG6J6nyZyUuZ1R+J2fpovqpp9qlbXvtWZOxzWdK22w53iXDCeNjAZ5clYCV4fa3tnGD
iCGekQcC9K6z4qjaUjw7E+nFeDvExmTlQJGwH3wGKm+jMFHedb05vblU7FYQDfuZ45cBXVsrXqa+
6W1lXcqwJ9kYOP5OOnTeiJfaBXpIdkVPIbfr1fbm6XQasxqIgGakyqXNqaeg6FkXalJ+q0p1ymUw
vaa9MHeTEMxczbx7Zf5wXl4wJChsOoTND+ShxhcaWxF/nlp8pzS20MjlZwqdkoHTabbalIlDFsMf
RnfA7EfvPiD3UlQP0/Lk8C8Y4XQXuTbeCRKyr7Xq+f8O4f7hPLDLh+UFy/EktMjmUGPWhbxn2Tgt
6REuipm1GOjXRHytyKyI1j4j6XuQYxbdu3kDe8N6KLTPf0eS0g7vhRr4DlKb63LcduLo1Op54sPZ
7bbhVPVvGopWQq7s/owAvX9r2rk6JMxnGtHOLWu5RObDAhf2wXCbyl/elHi5RBZQFYflTTRNX/Nu
am+ysasXozVXsV26PhqcEedBicVymFcrgGLwhRqBuQ6TCivEvKpBrvjHcpiMNhhZtwyrw+fY3erB
tr6Q3XMKp5RrMc6Mj7kV/l2Ok/nerNxJje5xmsfnGpmT385vIJB6jRraeMf6Fe+CRGsA5Pf1KyfR
0XIb60txbHx1LYnAacSkhqWg9QIiKceJFYcXEXnmS+9BPIL8W18ssKsvVBb+ag3Y7eXJqp/xkuWm
IZ7t3elMfUvTPd6JeRcd1zMRHu2FaV1McqEFIM2Lho3XwjIuoZ/Yaod/fNwryuhhxG4+pQPtq9LI
ZCKWi4W7lv3KYHzM/nMnyTcDlJ0oT75zaXxGZUeLS1Ay1rGQzrddX2jjtxmIdtUYkwqLjaxASzXQ
AbeXKY+KExVfeMDZCb5wccBOQk2vQayVRs66MwXRAvCsdfphAEaJaVNxEQeco/vJsfpD31PdNwmV
pIdxGqwpOi57vVGHvgqKmlTiNrmGGhuVgWBteGOymQlqx34q3McZw6OnzCn0uPMzU1PWfaWBl8mL
D0Za1tNoyq+BB6o+8rg0k/Ls5sN7PoJcrFDoi8Cko5QOTxBbN043fjMVtvSRDpMeXLF9kokaJLqf
GXLjWQZkHCXfWmX96drJtO0p9oCIds4Nt8g3LQ3vYaQkhHhRJZ/ZFp+W3WMewTSmuUFxLNL82Nuh
7Tt6orxArjjFMtO/9A5LrC1N40Dk/MXqwoxmUP7oxOgSWzPaGVlc7LJWf3aK4RFi49oU0YudDBdT
yU/IDs7x2D4rkbLOsuB7stW/uDrx8avTKZhg2ieUGdu0ImVO0ujmo3e1tN3P3WzA7tmp0VXYLHF5
UFRYNPDE97KrkOb1CDRyla9ckJZAqT+hnS2pTPDvgt/I93VJm1MmtJZU+Kir1jXKNTpMf0R8ip00
yNalgoKyVK5ARLzNiLuDxl8BuSEPfcEKoelSZCEttm/dG6FmYKNd50l0cq3AXakKpRjQk67vKh6J
bANpFjkzQdhDxk5t8JogCZkYrEOxGpFKHUvb8rEE2rRfq2bV5aQCamW8bjuRrF0wA346yj+NJ8cL
i+VfeQBnSFj9TsLRqRj+1nFkqpvYks/J/6HsvHYjV7Ks/SqNuWdPMOgv5r9IpjcyqSypSjeESobe
k0Hz9PNRNUD/fQaYmcYBBJV0JKUhI2Lvvda3oA3+IMjuVlwD5gDHQGPLcATwhbErC/QoLtnbbfjC
FE9eQoemQcKTgUWY7dA8ECsv6XZm6ynEeOMkBki01LiVaB5XCTekH0SzRbaDYMxnzGSlguBYRW99
aQdHfeLQI0Wgb6z6fSh6bRUSQuWXU4G6Jf/RBa6N4o27opPOpjHLu4mQYDSUEi6+Gs4UTS4hp9HE
bx4PXgaMgv4pUIZrVBiIqEIrYUBLba4Pc3mUQ3I1PJwHIpgOYxF26ypkjgSWa81e06uIeYIQZxEN
6oziFUYG4j/UMMfR626uJADFiuS8owH+lALr2oVGz461IJcdz/7isFWsClt95stTRqm+NqK0WXNy
iEZGhXbk/Wzr5Mu0tL2IkmdcpwQsNUzaqljbMu20kd3V7ibLnhw9YIwmipsr6mgf1djOpJltKoeU
zKHKt26dvBh1+pu+DlJjldAe26RxeMf8j2r1HRr0qUUGVuip3JBlHq2yeSAeaJ1NwEYNcLe4YwqM
liALYi9/Zq/ryPexC4Dqw0FUwQGa8CqKtF3XxZ9iHlCMqOGHGGZtRZdx2oBmJVbakc1RBeMpp/r3
59TxmTnHW7dqA79IuzsmN+tRi548PcR8WhsXTwuZMnfiFxs7K5h8mKbBhfKFHKNaEjryilFj0pOS
Mgd3Jm1zU/lFKY/oF/A5BAJnn1h3sfm7o1Txs7z7QUy5H47piPIgi/yWJhsLPdllFaH0oS59OYXv
Wlo9Lk9yyuI3O7gAu6QKmlb6PDQctmWxL/vplWC1aYcP8Vz1ScWinaQYBwsMghJwKnFnEgbYOWlz
1G7Nah5s2vxkVIErylfMRTrSDW0u8IS0wKhntToKd3hphvkj6GfOtFW+7rHk2YP35eqC2C8dagbA
7X7VmtykDld3OutvLKwoAaUZHbRwLHaqJnIty5p11sEciDH4XxxI/JDpV3uj5HFMkXfryuFsYwhH
e1g8dXeZCUiwZMou3axZOhfvtUEzKLWhwinWYIq+5bhwAAS1N1DbYpDaZDC3wjZ/cx3ExGNnwpsq
MmwjUf5WIaC6xUZ3Z7nyJSinx9apLoTsMQOqtWg1Fg4vMdpSFP3cVGa6r/SS8b+Kns2BlYXePiFL
sXO1Rf0xat55iAQCqOzF9uReda0glhFHB1rqKMCbUBUpwBeiZkpex8r4ZQAVBDgIPCyfWmQQJkIX
w1b+XNuf2lxHvhYzPsIp7KcDuY5dNq4xnP3SEEnILj1E6QRyqz/b2KBHMGgrYuXXGFcONA3P2Zzf
z4yLO+a7Ztc/THQFfVAuPt2VdWynRB2FGiY2mKARxu0sPI9OeYnS8dE2O3XlnlPM4wTA7PwD0mWy
4wIKUZf4ZIQ8JQg1ENeS6EqKOV9aIu1M2zg6MznsQKHwrAfjdi7gvFVxtm1rIKw6UILWC7AstgRk
Zc0HKgz6oR66y6mtdvHQ3w259ez01NkogrlJIY4bi+yhC944bp9ce4cYkjfmCkHLj8hCX8K0YFXg
+h0VlGX0nn08ElrQTb4sklvfm8iNSmoVU6t/D2StbXi0t6hRpyCB/uKlh1FQbgHbCdOHehkLVcOn
k2uXRqvf9Pka1ua9hRHCiod9HsudZoUPTfNGmvsF5NinVeX3QkVvGSreTHnRtk2BHoefiOA93BpE
9plm8KzRIkPMfOChDUh7G8i65anRWXuBQ4Q7pPlxuRYTAB3NQI7cTtTavA9oRBRGl0mLHKB3KDm8
EKEzyUr5ijTKhv5+E2/nPODlg+FP+wcJkjUWGMXpdMRinHHL9Ju5SdlveiFXLbvgqsG2JUS1wtP/
CbYCNIstplXmJSaoAoC6WvNLpRztPa36qsxs7ah59IUrCKIXu7KuEV7QV9pUOR0QemoH8KzrijPZ
vnWYJmWs8qarERWjULN5xTklNhCQnLfKErUu6AWfIL5xkFfk/JqQlu5tQWyTV/TeS2Dmz1HbtF/p
QKR6X/avf4ylvTM9MKr5k6o5jU3g8xbueS20LY8tPxBXVIKWgWpmLA4yM8+rtY3FF8crZaaCZhS6
LvOjxa1SDBTlsYkiTTNd50e4fFZITRy/vSy5ZrwS0r6zbdP4motuTyrP+MYZaxW1JcNGEaCvnbST
loz2r4FwDOJyrIl3M/uUFvQ48scI28u59rTB/V3ERgPPj5a5yzjC0obLVElxaFu4FTItHr4/DKHy
pX79Y6UOK6u/7+xgOlbTrK2b0Wn3OoqV59AF2LTEz5dKQaT84bVhto4my/k9fiVhkr8HmscYGSzf
a2UGPyfdNdaJYWMlW2haKsyvf8yfkgAnFhO40mmuiGdFmwAPDrPYH/sw7Ibi7GnF83ceaGJZlz8A
30aREG/phdqZI81i057HC3hJ0kia0uWy0fIHDVTwJV9Yn7kYNyhcpp8ua/Qqw5EAhnRIvHUB4m9n
Nw7Y6pbusa739kdlUuR56tmtHQ4zIKH+8aFRj7MBOsbOnPJU2NV4UdOviGnTMtsHDlqNgrdySgfm
WhMWCRcpJ1kpp16TzA6/aRBVB9aHxPKhC6xt3LfTr4LDp5vp81vYAW9VTCbXVT+Hjx1jbEw0vXYB
9PbmLcXsdxYatic2DwBl2ELj+7xq0jOFlNy2lff+baw1848R76LWUu8BHp3OjITt29jPNks4RH6i
3a0bgqR26xSKRDkdYX3ixIS5xE7zaEmUVxaZwJNbxFCROOY+GBZIGuDiBJJ+w4Ha0rk03XizC5n/
aKz55xAW08NYz7hE2v4QG1P7jBMCSqZLY3aI56MImupkWIO2yvCsdKEN1HKBIGTCu1gFvYHOBb/a
ZUw+UKURWFpcU57M+ft/atCTrvBFrcvvbPjclcdKqK1wqrvvhC2OEwJhvN3upilBgsp1WluO89BG
iXgkeBfChTKQHZJAYLyMNToiZXpMIwANzChjtiP0hz0oiAm3CJ5Bo2zYugWCPUD2r22BsfePbQ70
0MpVEW6e5XGoeLRIaYqg6g3NcAFb/NyKUhy/89UiF+P1N2c2GOQrFtv+QfeqBjos2An7AopTnMFv
Mn1Kev6sRZUZT+YVTrOFgaER/hB0BPy2+s5hsGkF12+uWBvFxhPGPg7z3Pg0lpgE0I8zZLsOExXj
+OURUswULCrRcul9lTP9nYaHbJba/BGK65SYz0XfDb8Z5z9ryvyJN6+5gluwfagFGeNWEz5okVYj
pCOX9PC6Gh4l7aukVf0mLXOkVt/XQBqayCs1JDcFSTv3AcP/bzOaF3wWRpXd/vgp1Sf9C3QA1O71
4pvrSRHHkBEdss7WSM9a1Il570JurXxduMn1+wNjYEJrdeczgwkvBm14mlpbAlauOtpicXlXIpnj
dNId1RKWNkeejdYyqzGiakBXvyldeeppFzO03hDLkT1GfN/a7r5kOblIKKwKEYVIN/2gnZ3asc69
ExCdFuY178p+ICbg9ueFCIfcxOlUWE95xmmCmWe80/LZnzp8o9989CVn08m68cEkgGPzB57VIK+G
V5gzHJkcgIvfEVfYUMNjBc+Iwcb0NOsMRw2q41PiwvdwFCGHLZVuN3sbMYwTQB3IF0vOMbECb3ll
MoczwEnVzUy7rZwhiCpYakuk7dQNEe96/7Ow7fGKHCJacXSZno0Ii1O1wDntYtpiKMhvQIKMI9a9
O+hT7m2siB0GCZEebFRQmyAOPRqrAt7RQsX4Jt+qEktM38Ny7WJMPb2ttH00lTopkwuyfsKQGJSF
uWpTo9vU3Qhvu6W7uXJkYZ7F96ej7Qx00WsiURb0FwRLulyveq2pnSQ5vQjHcF+EfXLStD2AF++h
IgbDx2uTb4vsfU5rlyIzscdd2HMNzEAy4UTbb1VL/qFnNfKuddHrDBA3N/Uw2M9ab11VCas14grr
u7i7ukRI4pa985S3mOvQAXy/lJDzerz3bMFCj4lB5r5/GhZpm4vOXItM99iXrb6fOJX6PSbzu7om
IchcoM5hnqdXPLYJilQYlhMZbWueuPCdOo8uHblze6kXkLaGuQKiOkBKEmW3zY29wIlU+sqd0k0J
U/ePadeFB2aMRMhq7WQ/Sc2l5d47GExzyBECoiPtMGZpcM2kMJ2fZLWWS8jZQD/Sd12FxSqbDgzV
w2clRiTfmV/NgfYCcs3EjYrJmq4S1FgoLLdK5zAY5QqFdZSy6bO9hDReYAGb9Ne/b36b2deuwb9/
h7oCif9PnBQ/ElffufAxj9Zoj9uKucYekCET/Knvb3AX9Y2WkKIeMvlM8f2Dlw5jBEiNXnJdZEQX
m6ZRbvpwxN/ttrkgBNZ6VhJIG/QH7ADfm6wbmjfj4HId7b+J3v/4AM7G2hFc+hYlKNsLMmF9ypZ4
Cz4AWqdLh+5/ifeW+l8DonSHkbAjDdNd/tP/mg/jceWlk3Q03wq86jhptFwmvBbf9nWB7fPEwPuD
LQJN/jhpeDLqGSuCTqMukmSRiaTZe4JOTO4RHIOARYcaj74G1g5cgSFo3ty02Qnz1tdGxLrIB8Oi
P9VIWzskTRI/TXB5z+00/frH/yHKYFwpvQmPAzEdbL/qnCpPnh2Hm6QNzOp1DES4smV1ndAX3Hlm
sJnzVNxpBXdrl83Q9q3Pb75TkEpz3wTVvAHUV//Snfy50SdsqIZR3MuWVKFx+bobOMV6Bld8rLX2
aCSLBPmax1lG00PUdywXW5eU4a0tRskYB+uWE9B9qiT89eVDao4aXsB+G6edWmZi69AiVrtUIPi5
tbcocqrjkC7SUaZfft3m4ZunqU2JVuDDHecPCL/ND8uroLtYfXyyE1Hc6Rh91gJSyq9UhgeQe8FH
PvQv1hgNz2EM9SGdnQFLVrYNMks+VIy+euwIR8w78V0oQiw+Y33XuzHY92mTm2H5iXn9tQdK2Jm2
twdOi9Z5YZhFhLX0IQcx1RYcrSc7/8T/YZlWiSVFzHvHQYNuLPgYRYZVu2zrpOYOJzG+oLfqhMrf
AhbqjRsCG/dsKACwrHgSQf7Wu0EM9eOpiPMM6NSSk4jz6M+H76/ZXoTRHlPmHTPl6x+putEkqJB0
/jLxGtLO4uecjMdNaNrxRXlBfnJownPrkX6hooyTQx92H6Nx60juLtDIfgwj1YNnuc/9KOx11cqM
fnUbUUwm+o5Agv5xhunhU/3Tty8wofaAp5WaqKfVCAbFm62X0clRWQfT79QjT7zK+vxRM0OYObNr
7z09Lk9xOZ7SXtOYFmTWfjSFus3SeU5Su/89OlTPtZbbj1Nci+PYa+jyyBNbDrDNGmM/l3Nq6ec4
oIc8R91dOkM+GktD31ujirE4sVdBjLCuRkksvT2XJhznWqPDERLl0Dv0z9qsB8JKJwpkxZryXN3j
G5L7qv0c4OaesOISxL180CBn8MosnwrT4NPv78OSj06GN3z9z+kc9l+XFIR9hM7ZglrHEyR1/CU1
jPvVA4lVj+u2gD2zIt+o2iPtwyEU9tOdGbna84zOKR8zkwtRFjt92fIrp623Ghr9vGF6kLS8cE3e
+KOqLeB+mIHLkg5NWM3ja5JimBpbQaKy7kqgBexGwQC7kF2L9BazbHY0+bqdFbACo2SbzqbT8fxb
sBPGUi6Sa/1f/0ysnOOFg18PNxtN4ItcPqS6qDdRn3Ja0zUAi8CbrqVX1zdLWPI0oqMgH0POt6YO
mkd8NpvvfwVKiZuWOxuZZvWjB8vlptqyocne6CfwLuIWTYGxjmYKZm9Ehfd9Uh9kQ4zbbMyX73+2
L5lZd/9LLNX3Kv7PKWDowaSpS8MydeGZf0mlGkOZOKnHVdK48Pp1ZcsfnZzUobM5PX2zY20Pr/ef
WjUy6SiCc+Obcbth18Emjth0qIwfveeYtLSdpsCdNpj3RJzo+GoIJZKqx7cEN71nsrUcmiKvYZl3
slM1om6x+izcB8Ic2As+2IT1iyDwZD9PmYljuBsvaGy0Pxm+/1p85dP29i8nVy5/4b3ExgGhrmv/
3/fPh5/l+q17+6d/bArOVdNj/9lM18+WTuz/Hxz5f/3m3z6/f8ttqj7/49/eyR7plt8WAs//55hJ
gtv+h2DK92j4jOe//fvfnnq6oZ/LJyqe58/m7b/9lj9hlbr4u+nBbfKgZ0k8biZ38Z+wSuvvnuWY
ludJm8Q/KZfv/FdYpen83YVFh+5T54e4osgAb8u+i/7j30zr7660bKItiYvnvreNfyW3kkvzvyf8
GLaAzclD011+31+i+Gj6hrUeS4TmCiskQEn8uWW0tmY+y1BtztrvrsPpirtfJ81JkTtvApEiVH5a
KXEXmzeoXvMdBlou2ILZPykmcuXZw8WRV2pw8vwKuHqW7mzqRaKdCvfDTcbn2aE9a3IuAcW/H8v3
iGiQTaGMnmAW+bNVc3loqn43JCXd5xGYUYsceJcJDB8iG4pV7yKHko3t7UwXaYfOVW6Z/XzpQxTL
lpuurcx0dkRM7UgIA1NXThbxe5q1waiw8MFkTZdt4Ny3CIACaz/rzCzcetrXpCmd2jrf9VmMo0FP
t0pLtTWEgt4va4gcA2PolU6volCtOtZt4q4KgtVQhWCMBwiwjqKwWZ2g8XV+nHQ9GdD5bxLu7ocw
oO6wx2KN0/46BvKzIkWJBbC3AKjcejuX4PQR4lVYreVod7SGkk9lqvc8BTMXm7+09KzbHeDP1hEr
2UFosu34aaBQ3VRqoKsSzr7T0XOOZE55qKW/+7rSMcANP1EmV7uGiZkbQmXw2gY9BZDXGfuXbzXZ
tu7bZ4BOv6LQmFY2L3pbU2FizlpPA9t1V8VHEQkYHQyXxzRpNiwyha+6+TDCQASQsEIm6MBff4tR
WJ2ImHgKaxmsx9S7CIcoUzgkwrfbZD3oWbG1NTxoUVORmuAOP/rG5fRSBbRnFxv5jGvDHlIUzKbt
S4vKp7Tm+1RieLRL0qAZnkye7W6m6LfZ5NMm1U24MBmKxohYh0RuvdzYxJC7ch1BNcmhxjaqjGwF
FuFHQITDPssH3vBYv+u67ta0sdwg7NwigJ824c/asqxVb7QHcE3u1m3YN+qifHLb8dXNCcT0IgXj
QyKVYli9CicRMidET6PRcKTndBISvRHtQmunRnPc1U5IZzr3WKDxZmbBdGeIaF+bwTLLINEkHWUC
i8NlWj4UJmTGl6p3yIkILHJSEWJTQS5kolY+6UZFckCFeTyyt3pikh5uVzwC1nmcD3SOspS6Hubs
GsVUgCtfvcSTkfmx41ESmeFda/1kX3mayRg/MRv/kebZ+GiFznvOTLDrIwpYMrkjAxRL3UlmYUbR
kN4AiA+N8oxUwngUWvRaa48Sp9CG2c+zVHlwjsXwRP4XZy7oG9HcDYw+7MXI1+2tTqFNb6EP2T9F
VrS+GjwkRg5ReUSYTL6rOnc/HMZ5iKnS9dNCnvOxb0cUrWVxkY651/N061BebQjxxe0YhfgPq+kx
L3D+oB9fBZaEaNJcNa4cpBYMk0bAYLYV4B2rbQ6qDFVKpFsBkgzwPPUvNXMISVu1N7vq0UnazzHv
ik1Yj8a5wmmwRWrCpJoDFDExvJXNBGDdLB640jqec3hC+VpeMndlpIQBcVBa96Db/cJC4W2DnQv0
nWG44bYpPHOtGx8VtFTezohQ9tbmEKoxdKwz1pAuRCs80qeC49ogeBsIKXHpeI5O8Bv239pTEFu9
pVxmYg6/dIKMNd9ZQULaLeM/XCmIXUBuQMykOB5rMb5VgF6lW4e+I0m3I3SHtw80HNOnFXrXTdNg
xHeXttEcG9XW1PuXPKl+R/zIIQpatJT3ERJ+bnsoILbFdE0QwBvp3WsZ2mQedDq6YACIkadYYF2y
2EjPiqbmarW0qgvABHU8FgzMkr3o5XOdHjl9AlJykc0zhQw23jS2W3uc3FUvxWq0E2uj5xPkk2Vt
GHjb9E4me6c3PhxITax/9Tp3540TDNGRK4wZeLEB924R1ZcBjBjLF7MPyLR1sBXSFdTr8Rjn4ZZM
J56w5zW72NXBNOXFlnHxsAL6zCwGGQPkZqZc8Fkj77MCdLIbdcbT0pnfPOGoTYbrF9yo2mjwYVeN
Gl8K2FtoY9ZEPGAojWFBOE58r2ztwYFZ6UP7Y4bf9Ud7iGNe/DjeUssFG1OnP6J1amexPQZZdbL4
gsfFsJlakxl5AxKGomxj8OXSWgZaWo1ih3xyp0uCY6adOjqLuwlDI/L/BLWrUBKiGYEoEV6EJQwI
X4DTrT078w2raTaoIB1fyxsaHC2TgdzpN1FYkZnooOtMatv7ZdfvkzYdp1BdcjC/16AYXhvNsfzK
6JESNEb3lJYLyNZzz9bsrTy+hxapPZpzUOyCaedKBzVNgPBirPTGT9rup2uNB5ZFEoyB1cDW1q5K
Hz6W+12yuTAmVn5gkOJJFvFai2kqjLp5y90228KlvjjQzdfm5JmA35kRh8TcIUmmIdjqzioojecS
xzEyXDzboT4ksBbht7aGS7zuGrz3ReVLMGKNWrtHtYHsZ9KxH3M3l5PwZequZYLaiapW/TRw6DkN
+mPnRTYzjf4EXVlTNX7dGO7dpGN+G5cn1grPN6e+OGgz7v+ssN7mZtgWZjHvokHQ9MgRSthosNwB
KkoGEEuHYuK6cificI3FX61iOTzjipfHSY7pypXNJw4B+sGoioPY+kqa7tFypr1aVMYVEvTlG6XV
zVRWtCy70cixllJteWxSqM/7as3/+jtJaLSUs7ZHvUr30w1Pgjy5lb5ozhAcPI6wFde4dDzCSkhd
0Yr+NpnA7sWs1VtnQsfmcL3247Gr8uAiOZG5Ovb4dAjtXe/lqGUHbMAAxjFUQFstaawycnmawvGX
4uUihWdjTCY6Jbs885ch5g+SNy+gdT8OcOJkxJkoRa2bOG8Da8/a4HTApMbJtGPuDs1mdsWPVjm9
3w0xBnPZ0+srM/Y92/DtZIh2eaY/zAwuNOLydLMm60pXvlvJi5u7JD9FFpy6k9G6LpQfD6yWUwYs
UXhBad/v+zliJLJskHnnbWJWpiQnrMaL33RtBngdJREatr2Vi9+ZG4z4ddiHs6bkhOC8WQWDgKFK
82X/B/suxiO437Mtx3EP9B7Bz1QfjCHnbo595RhbKStIVANo6DwcdX/ONT8pxvFia+W51vazIoAl
qGxg1PPIb1as947JTu/mnWIZGMDohxXjwjN/+YF7kSW2QhrA0crEWz/u2ryDAtYCHcIKucpQpDOD
c4hG7OJrk1H3Ku13H5gDCcWoeqecdGmrYMhtqvYBn5HHgmfz4tdfSe+4V6eiFwyCQK4LpJUmLZ1H
znioTpiwgYPkVopw+qdnqv3oEJclR3Fj+Iji+SFzdLIigW1No/uCAa7YiQLQbTU8IW5Fj1YSZBlm
L2Y1Fy+xpp7MYmdEJD5wl5KLchRqIlnMJotO7951iwhFJz+CivxVu1BTVGKsiQK+A6mEt9zV2MBt
Q23SwliFkM/IUapxRRio1SSTdJtu8M6xjyX4LeDCACSLcj3Y/BSqEjgjhbGvshjJBFulGbzaJoAg
XUK0ofTZTAIYZjoC06sjmQDd6g1/wNXoKxgjqT2lJxeRM+c26yDoscFx4R1lmlbRo9txGM13ZUEa
fBi4b21JkKuuCwLGdBAXpW6a28rySnRgYXQ2Y7p/YT7Ye3tG6+JAIrA8yCAzK+u1rqxrS6MLgjWv
kK3A/zPNCi/GMNPkw12okXmSH6oazIQ5LdHLJegka3iMdPo2meOcxqpjk80F9O552pMH8g7mnSuy
+Ona2qeHoA8CesVSVL7pqoaI0hb3rcgmWv/TuY6K307NtCIR3kODaGg/j/WbyzRmq5sWYsF+osOn
peQ+k0gwiw3jg/lYx9oegfpxzomKq2tSLTiVPOoe2cIptB3KfPaloWYnTO5oTz8psnZNJ7Iws+lU
XoM1HWeO4GhaaV3S9V9VfRju2dFix/xYysWeZOLaXIPXHh5pMAmKpJ6KRg8Q2umAWysEnbSTP+pC
y+5snTNQAEOlm51TksXOeoiRN8cDoItIAohaSBskFIiNq0iuY8i7Ii2HVZheCAYbsnqccyjatROC
5ZjA9/Hz4KZRw6/6IX1oSgbbHqGREYQfP9BHJCDZ/KPhMgqVQIUlxDNummwdgOOLBzannqKZCRxZ
MzNyKs9RR7B1PthhojWz4LVhtMQ0FHqupX7TELG3GlpPeygU5R+JDpg8ORFk/B4VcNnTu2Z4DDJK
zREtbqhqrfLxV3/RwzXc5GQokmaduuQc43arThUKYaYFsQ68WhRS1sUOGRLT1JLNBBeOk9xx+omM
ArVXzMgkc8aXXgxImR5lxrLXmGsxeh4QD62ibl7HeuisjFJf0nLxDKM1OQRGd7IcwaPgVbf6Ptj2
MiZgpLCbMyBTGNH82ACiTLHP+NWicEksrgs5B79qE5B219s0DFgo+rrpaR+wipMcCN8uOoyIF2i7
X10RvcRQCUDROtuqAe5Wjh0qPCDXFJNYOGE6jItWODnaLrMQpbnvowbBphuyeTUXXAlV9gFdX+H0
qCHYNd1harjQm8wllEM/sXP/CDG9rRQ7qmpaZDp0npmrYUZJeXEgwzACQ6iIuRLjXElWE71lohwY
57+3TZRgbD5MFgR/qOSyuyfRJNWKFa2QcWct0FlD01CDhjMOoCw59Y15X9aQB91Y/Gzy/tbEWO31
yOFM1dtfmstS4iGL3eD0+8kEC0FsKba2NR6HLHwgj3fpql/swovWfY1AQyEOx1ngZVOyrwZhcEmf
MiNrT8yEXtP82nqfyE+jph0Odtuz4sVUGtCkQH6W80cC1PqQkayIlrWDlWZagNt6dejFD08ZH6ig
v5hK7ySMJ3SI6ZeZTsYuMdieI0T1LUcjVoPRr5rh7DKnAUQ0bz1kJEIbgerZHiIU78bLPaNYRMKp
u3W7Vg6mRxmPmzJIAB2PBpjJObl3nXFfVuF1wHPlWd1FYsQslPYxmfovQ3NvvTWjpWv0JVwIcUI7
BUd6iMwJu/dJ5G+eRDvMrZR0Ond29Qph/KHUk3jnhuuaCU1Zaesq0raybU5TT1/Z1mBGx94XlXQM
Fyy0/SKIScGCPmf21RP35Rd+xGglYqXWmguMH/Q/vEg794M4/2yF/Q4oDS1I+pI1vMNqMu7Qgm+L
UNJLb5azKZu1Yc0dFFWMEMH03ubJaw2Qzy3tGxqOgApUHiAFHTgnVls1LE1bZiRw6uFrEe++me/a
iueagmPfAHi6j6Zsn8UswUyYFxRphC1wiMA8+yrD6oJa9IfnxsT+xHAHjRyXXuRFm3FQH3Y4oxaE
7Mg56NVoDRTDskZjDXVzCq1t0/YonHShbRLtXPe2faYfVtJy5Lv6D6XVr43pPoRdgdQ3qfzEwF4t
OweIIBimtuCmwWZvbVPzPQPNzRS6P5vCflClKC9TwZoQegv8f5WqzLyv5QfJD7dRk+mWAIqN3U0M
9SsSJsqWRgsSAVK2VkWuExwY9bd2I/L52GRURUaobeAqIsKh/2KSeuOHTXIYCJHzpYt8161vc5a3
ZBqoYguT6iGznVe23U8QR6BTYO/5gxXeV8wPViXBPT4Ah4D8x2yVHyK06SM5tH6taWeOXdDVgP70
oZFtHdUexhB2ofA1O9D9RGTPvbmYr/v5jXj7lcoN/Uw/aqehmjMqx9uVFq7RzFM4koLqmFoaGu8w
OTlW3R27wdRQv+YY7LpXgPUTGp8ZSajB++8YkEJHifEhCh76aWfOVf/UMEzHM2Dm9BNKcGopgL80
NkhmSDgpBfrgz/T/NWmWlATh18j2z8TvSBzrNWp7KFvozTKX8sBs5kPEnr+O0kWMBZKMcX9zrcfg
IdD7YONAQljVVvmFvEbfJb+JWpuPtP1KUthF2pNgoE/FStaldw5ZpgrNu89ndfay/pczmWAANYc1
l1wvwgiTuiOWi8XegcmWJie7w5EUpcFi/zJ+EjbXrAYIIz6bqeNPw/DVac4rkOdrJDAGSKaW9FvX
9HX0eH7JyRVLKxhNJnh6VFkZD8m9ekG9MxmiPSy9oVUzGkyO3XGnEz5wAa+crQfROmskSMj0Saib
5KIn4XarLBdxfzahzhvrDQtds6o8DSZxFt4yDS8fLfgQ3rp4ilyXriUn9MCNg2/WCcVmg+swkfq+
wxseDy+RUZEBXWVbWuDK/0XVD/kPGsn3daW3KXajFEKnMGw/zHAtORN8JNK+zkVNUhohD+wuPRm4
BqkdII1OPc6n+zCl2DY708JMCYomn0UJgKGoqOkccswChCCZoyGJlT2OZSHlRi0NQmkOm2YI4y3A
mmzVV5u2CrJtJaxg643kFZYgc62gvc5VBIE+Psm6K+jRkJ2qk/QHTzVeQ/J70A3VsnCSSewlMMOG
lKNOWD27Qf2eR/bLDJNknAZr1UbU6BOR1YwSLg7+5ZWMTW52ZV4gLsWN+5P2DyOD+toHxUovYJ/W
BMHS+yM/nIYak6v5GusNleNy2HHvOavEHOjMbTTor0iGOBQUEtv3oqWfkeSGAG5RXRtEkj5S4V6K
2UhvuK5oBnPcGZTBdul8jeN/sndmya0z2XaeSg3g4g8AiS5f/MCeFEmRkqjuBaEWfZPogdHcuXhi
/lCNq+qGXY56syP88jdxJB0KSCRy773Wt2QJUcp7JQsPXZcrZhpctJh08qAhy1YVSl6ElCut9Thx
6puJRLDcIN3dMe/R1h6xnHH3uiy4y8iK92mKlo1R7JrY/U1ADsLdpgsPRoKaTHuZgnrj20z2KFNB
/lav2eS9W/jgy7HDLq2QEWjdm2rlxpQZhE0YOAs4mg3VoXsYcucHaXC7KCt0kh32lE0U3dxy4nzW
Aq6NC1od4YGOJwZTuwfVN80k1qk+TIaq1xPv44Vlh9CtdDrbfV9Cwi16OrbsPFiAhyXnpBKIP0B4
aS61FAHBQAJxAOEiKdxq1bccVf7sbm4HPpuFGw6L/6MRQIQuw1ejcY9zEMJCFgcBZqboWLC9d6eN
YnzVnQYtafytANM96i6hOW3eI7Wme5QE0llxb2l/xYAQEfN/0kBrMbq4vDP8NFbHzsK25wNOXYk8
TrZu7z5HcEJQhvPu89jS8ukd7y9WxLG/D1RpLhOjfXbQZPOmHSJeHDzyIkDtCwShXupaS7RGxESg
K59VWvbb3gyf6zhjeSNlfgC8dqvzCuWwHrowG5mI6tGtlALpsluxNgzYWmPmFZuRDdGYSeuVJKDJ
1pESBLK5g+T6UuE3P2gUg2tzijeZ02svYzSQu9FgvgFrssm1EHMX1o9TiUIKw3q3AsSX7dwB8g9m
IvovGi10K2ix7NkOo67oo8i1XW+lP1MNBZjVUd93vrbCE/KeFcaK1hdw/drYRDB8S+yRW2X4zSk9
G1Sfq0TV3dUHq7tOA187pUGD7J9LEie+t0xED+WYNhY6tQnSZSqeq67fjLY61ZO/D7PiJ0G4SGHG
uoIURQBcZehULrVYQxSI9m589l2oSJrqnUNeNXR68FWnoQI62zI7xiODZe3D1QfrvuwjWkAfQ+H3
G5Tfn3Ys2Lo6DdIoLo9aIZBF7GQsq2pACuzUOwcidUKFZdGtKY15hmSMv/RutEVvFwf853h8YvrC
uk7CqpvSY46QTm8cU9vRPFGntmsegaCcOpeDg8BqtqRf/oz84Cspc2vVFoWAo0GDRXmweVXCOSUZ
yjOZ0mi3neTZT8dHAasGwCstRqdnD8LS6jK1uZZWd++WxOnyOC6kX1BiFjkkvksR3Vs6QsfSNDiC
NeYtSXdV1/mrMZuMpV263C7ewXkocC2U/lun0YnXOj9fFl2m8B0tLRInKbduMjJmAZf1jZ52XIgY
HUorAE548bRqif1jc9+HrZ9tVSyezGwko3uYXoSLnFf9JqJ8CG11zrOsYGu0g6WRuJ99+R3PjT9w
34h4oQ/q+YPbOfT78zOZ1YMyjyYCIlwLP51Tb/KmYP7T+m9GYYFAdhl9Qh/A29JDGBDlUyvTHmtS
2yyZYsPMoXsig+4ZUcwaw8jJeaMAMXXkXd5Pa9BVoFAe8wcEI1/KKTis+xtdYttzxr3rQHMLUZXl
lfUlMqivOKqatcB8gEsq+4ha65UlTYo5F5YoCmGfG91o11FXfPgeecRV4Z2Ncm1JbcXzfm6b6RNv
4arU43ORGy3y3v43nRDHj85lmPJL7RBnUgL3WwgCSD0tMM69S7nMdKZOyNdKuzLaJXalXfz5l2y8
diuA8sB3kza7UTk9u/5h6MoZP9XZtLCZeg+lPh6CpHnrSrWa4i4+NBDdRlqVp5YPutWzeM8AcT9m
bniyvPoNRmh6CCkx6n6UGw2L4KphNkRlHxUbEF6EzGFTswpETaiqOMbXNq0RrpJOv+yuqrz8rkYA
Tcvfx7YxQ+cEStmVW9fEGWhufXBiuH6WbVVE7SmN7tdjGBDLiv5jo4R6it1wDVLcIh5eh/1uRTOA
ouRobCY1OhCHhe+3AEqsE8dVZxHHQttOaxlxIAptHTq/B1hwJPE2FVfCXjDtcBbfK9leeqd7m2B2
NU6MabIGvjIbj3FIjpva3nVEHhHvZFBSYUMlkw5TnEcAr2n3DOqDszVMgIu0aR0Kg0mfLXAU65Se
FVT/HN3ysYhRKwWB2yKInIFgNact+ge7stCdpR7ymq+dh8LAUdYYjbEOAobeMm4OsWhueugfOExB
uNLI1asHTyPWGqVnN2ssA8IXqiFMcKG3dwgfRjYjnqeRVwNcHTwhA1jaVaqLZdyzwpOS+Sf2NYQ1
sXlrCdIpC1CqHGCDlTQpINVA9oNnJsfABJ3UJAPfy9BVkbKzLLxknVFXU8Ug38FeGS/hXgVn2bLr
D6a2IYkZvBROPijgDFkqI1gbjuej09c/Bzsv1iJnRsrY3t2xKHYi1Xjlaf7J18zgoLGRcMreWWNm
QKsaOBtBpceg5y/qVj2TB/kYRs3TBPANPHj4Gb2oDAFuJ7yOZu2AlF+n5k6TT8tkOOSWGBdkaL7Z
dYUeSK19HRHGLOwmnJLkJ0P7TQodg10VjTzk36YtX5gXED6hTe9t7QVrVzjtYiwxK+HrwRG8wauM
Ya+zr9bQbEWLjdpsYo3VMKyjKFDvqBMRa6TCYJzZf4/Zb6GSHycdbgYv9cnqSBXxP0rOF1PCqNFR
uDK7Nt5w3CQDtqsfgIyzDIw43jMDAg9SfthTlh1Enf04TncoWpCVZmuSWqEJohJ0fhtCBm4+Qik2
W7qwkXqhLUOVK4Jn/JXPie0+EbXOFpIYzsIfhr1bIQA2g5gQczpPC6QqwV6PNV7olbdqwCvf52bD
PeP15Rvis/XcA0kIP9Ka8xIaa6WFtbcD5kzrBzkyKQwra273j1y3fEjXmMytBVXLSiZ2TCFk6bvJ
1hm2TmibEe1h7cIR62EhVp3JEpycJzvB0C4mN14b+CdGMgFmR8naCgfmIoqI81zDzBHH22JkXI49
hWwxuPFgURCCF/6eY7O346K/d4JHVIsNprOSsajFEL4nUk/N5ihhot90xSHO8NcN468m1WdBx3ZR
zbDtLtCNU99jAYvan6ww35XP2TKfe67SwiFNZ0xAkKb/8tnm/pVG0QluX7aFK0CvjsF/6dNUM6Hx
TO0yNtJo5+oBAzrpYxJIavhjfLHvxN/QYYZV5kZfgUtm5WDkAZ3leBHqeXr88z84d6XHuqugVM64
ncJHTOq2VX0XN+GPGTK/maoyplCykH5G7btpB3vDjIm+kgR8RMaPBBmx0X3wwXbLF1rdjJKAWQSF
iqms3tNHZ07WrHsIBKSJmnv/PeKwfFRZzsjc/+A0sxi9zr8LCvtDb8XCVf5jSAQsr7mBk0lwLskL
ATaz6u3kOSa2lYyk9k057mbq6C9143PrZi3Zjf1jblrxFcX6iurnAgBneuhLMtozOPxWStR9KrwH
qyt455jAcQFxQY1wg0/PsSEckDFO/1WFq0n1CaE0U7fCiKXTGXbPdtcFBMTzTQktgCJxoosZ0J3u
Zt+ztIppHXlIHiqV3Jla8oKqKD4MCvskNGKG8y7FGCL1ZBFbLn2iSsK6qES0ou7edXZ6JUuPZqcj
vvvWoWOaBe2m6WO0+Qca7MMJi+6C2T4bnYLPHCHlrzKuWtdSDjkjfAkkEP6UQJPGthrh6VdGy6Ys
7ReMJLxMLP0RxDkTeM5Ye0WuAYSDTWznhMEwT1pmppMtCM4zaZ8Euw/o0CRnZS/acC3oF3c+4XZh
Nn77On0kaDS40Di7tCr7ikftDLnspFdhu+6MMCWwYLp0eUR6r4vve2Lm2o60d4yWnGRQiTzk6XuV
gK/2Cn9DiupVCcKXS0FEc0UqetHRi2GN8kTrPX6INviII3gqlvmgMkEUHtEBNKZhUE8YFckXqXb4
prsXex7lJ5AqpR4YnIKH5G5U5ToY1YXy9Bf0cLSVJM8u6HPTosqIby6m8MWrG3PT59NdNrQeajJo
QCZiLRdmfM6exv177hTpAC0iO9x1w2cmKBp7N31HAyd2/lTcYKBCyamuiWqjbWvpSHW9/AP/MJ5Q
Y/yYvCY9xv5IpgSm2YjgT6W1h8iMa4bgNIyX2lzWg7feuV3/zkgl2bQNQdS5nMheU0vdHKaFWzIy
Df02RK+b7eIS4kvU6M/t6P0MVWMdYHea634FwZ7fDYrXKsNwv7Qya29XcXiqi+nNgtKwaAEqH7oe
IXORR9qq656suYMc5UfCTlFZVOPMsmAHSVTOqFQRTVCw0VVMy3zaDC796TmVwQijd4o0Grz2O3EO
PsoMB07xuFB6ip4njO9rSe3ZdPavbRonLW1QGVXpEWsWNZqt3yEMt2KyXuCNeSup0pUymmstO+5v
Ou5av0G7NY/R/6OwM3yKkvFSo5DlaJb8hpLFe7B/ZLyLzsl5CROPfKeO7l2vFUArNsoVTzHO4SmY
6J53LPZhHqAm1RumD7n4jxY0aTw59IMCBxXHAIG2o55lmQNc4vgX9/TSNT14a2nh2D1DJUeLPrGI
PAJpvZge0SXS415iUjy4KdmRUEmWLVN1fGsuVU9Ifp05wDFLm0OSv+kJdvI/i2L/PUVw9IXwpfht
/m1Z8D+qgv/b6X8hLP6/UTds/0vdMBVi89//80/fP+mfnj+a6OsjL/5JLzx/91/1wuYfDF4sKaXu
WZZrzqr/v+iFDf7EAvEkTdt2XMd0/y4XNv5AlWR50nUZrSAZRnb+N7nw/Ec699wxPSxIHn/0N/H0
5S/CdXTXXHBk13/9/z/lbUZ1mzc1YuP/IhYmiVVapsvOYTjCdXR3tiR8fTxEecBXG//RlBxJ+0FQ
H3JurNprZF395sNHt4kEqc53o751h0cGpLHc3dOVf5DRPecuRHvmygaUomXgTgMg9BiCvOopV8+i
fLbHWwiXZDqHuGPQ1xISqghVHJAMLEePkNYvzwUee3T9B9t4/P8r9f+gcHe5qf97hTtN048/bYv/
omefv+cv69PU/8BHqkv8JujFWY//c3l6LFzTgazj6kz9LVb039Ts4g+bCZArJcuG/zAxqvx9eXqW
q+OMM4QhLJbvv7M8Dfx0LMB/MGCYeGHw2RmupKrVeXrkPy9Qv+l6xB+4qCA0PWo1BzFetDqG01J/
QdXBhMI5GZq7Q43ynFvtzgvLq0xtBHObaEY8dU55UmjiMb3p98g5rGWs9GIZwQJK9Pyml2prOwCC
Alh2gReS5djeIG6iKu/gs1K5EcQ+dz/pvwdFfGva0WUuShgbkeNI6ZGjKrI2W4PgZskRaGlK6m9D
6++KrLypVOwzRzGuck1clfFrk5Xs3DCaOVdenHy4dlQ9krpjAZkvXfa6PEJg9RdZVGwhyX2kAQqC
FAOt57H1Dy3ZRJLWRuQVbwR509F7iGHLLcxaWSgHObqhUKFf5r0BLvywOFEnXfUKW/SxTndxlL0F
IfAVUzYouzp1l/pxsPKyuEMjDlluVIhRVBcdaU4ki9pOw7s0yl4YHPrPxA11yyFvh3uDkmUzl6Sn
Bk43/bz8cTRKf13WT3Su3hme3tScisDbL5AMZltNb1cWcK6FY9GlUE/WSGJmO0f0yQlqdB0bV2s0
byPSQzg3fsy7sY7v06Bf6VLs/ZadZTLQV+KXbhc2StRlW4iJ6YP3Njay3FCAPBiIdhGZPwvn04VG
tnKtVDA5LpcDbFtuDEiViZpuZUQPGl9l0ArHnl9v2gRNVDRhME0F9CEOYgZ9h2U2sjNNCN+bZKXb
NTY/SluEo5vcA1ohs4E4eDB3DMlnwWCK1eHFiTKdlJFLlIAV8nqDcNZk+BYQYOpm4hCe2lvab+0G
ISknTaJU9qK4jysHkrX1M2kGCb8Z9uG6OeXhgEqjLRZmSIEopld8gRBmARKPKeJeZsO9XwBTTYJ9
aP3aRiKJZ4IGNpnOTMqDZJHCanflB9Pu04jqOA/85wFQ55Km/3cJiV82ROr0WIEt6X93xCRjyAxI
1UiaGwnjtDiRMXQp1CNOyq+0tlG8Dk9FkixdR54RW72gPtp5eoaAdiJIxv8Q4LRHNd0cC7QbtSlG
UAaPMXVxbLV3ba7RzxnN/diIu9Kq9uYU3AvM3kvfMb7whaAdzd8gzqhFWk7ULz228zoAIYEdVaWv
nhkBuy+yD8s5Kck0NautZhXUroVUYVrMH6ZLp8cyjA8WN4hmhgoXOdHVy9F510PzUiVczcgqxa4p
PZA6EtV3a77EyEurmtmu7O8whfSj/z0YchPBzVig0UMvWww/noVrO7xNyjv6it4uOXR3QAnvLDh6
FWqbNtpInh2AZy8iaVpaTG+Vqf0G8w+JyFgZwnTb1f0tdtW+gEmJ+wtVU6Kw+zrOxXDwP08mC7tO
nO8ElYEFeylq6kct60iH7B6TkV/DnFB9canG4dFqKF5wFh0s0pyW0QsXD1zmslFAIYq02xuD+yl1
4pLy/AMtz4SawfyoQ+ArsuwQ+VbV0uzdpzL0l0bPqk4kaxyd/sFOC347BhiD+4InQ5fFKWuP0pgL
Au1g6wNG3mDTuPnBJcXILRTstmI3YNfxJJ3B5FyMaluKfpcSe6WCYGNN1cqjrhk5LmiI/e2uXnH7
FppH9xxueIMMJ5GrwBx3fXkxnXFVx8Et6gVhdh3G5mxhAZ0ihHFPE37fQWk2n33PBwPcHHmsiW3A
HToxNeY7jR4zgY2Ct7MRw0BrGknCm7ADG9d4ouHWRctGuzeSmyPeLFCUCZAnt61X/P1WTrFcvg56
fhhD/YIqbpvbWziI1cLuo3MbWISrTqs8kgfmj7uOsBi921seQc7xeECreBd3zgYnxM4q2d9ya9Mk
4Xq+Jm1JJzacCYvpohyac9tT8EAlqAwIU/w4V4p10M5j4SZHShfNpfp9i8Sl1WxIWBQ3OcbiLDvJ
7teP75QTM9+9lEG4tsbggcd8FdswF0zChYtiLYW7T1FCFWxmiNVCO2cN0OOPGSqD0fBKEsJgAc5X
y/eGPXOK7fxvxhwQ//qzRihv/dopnYkY8qgguOkoU9D3rrU8IgXBfxzKemYsbL34pScYJFH9Zr6u
4M6p4MblfJ1H2a+HFvgh/XAPvYaEfKQTa2mG98Xg7vzOpRMMUq7BvpIY5p3SG0Ijyq+wAMrsJsWF
kOtzmBt3CANmtzHNsu9p2PYA4pTdg9HRUpKAsZ1Mu7CqToqdyOQF6dmkoqFuvRUifRV9fxMp/gb+
v0qKV1A7F00HnO6Il7LQHrkr2KMEvLXs1AzZxRqSS6IHD02dXapU3cEh5A15LDznHLTh04RVinjc
nV6ONzeX59IUBynoBSJQqTr9kCEpCsP8MgzdbfSCJ5h9N+g7iAoaTr3+mxnxdVN301z6bFN4DBhh
1U5xmmCUYo8ldpD2XGS86Aba7eGzclhijb71ovq9GVNChZCum4gUjeCKidyMX/Ncu6L+d93uoXWM
O2rv5SiGB8HPYFr1KBTSrkQ7218R5LOprbcGAWHIWg9xXa9KoBPCsDjPXHNZ0ZZDkgYkgjnWXpb6
Tk09p3l5BHF+GrOD5QFQq9sH6DhqWfBIVwKTGIRjT58Rade4lAfGKQ9TYLGJBs8yyNEDAScN4o1v
6GvCW+4ykjSRJINrxodc3utT/qO/eWXykMbESRF766jxw7L6h7Q5R3DotSR8wVn5VoEJXfSRfsn0
1xA0atLcKS1Hp9AAmFkVp6AcD7yqHzKUj6MXX+dnxjGIvyqsH59ll8Erw912UQJ6PsHcCeFg4hGp
GFffOHmu+Zmq4bcng86Pp2M5z42q8AVG2yGz2nfYrZeBxnqgHXtBKmGBeoUocRgo9VEWzcJgcYc9
2p963FVlsLYU7KuuPseT/lr0d5H8AGDXTCefdNQE2TFe/UXW7gvVrxUXpRm1BzRTp0qfDsSEbFPG
CxxtZokEklnmF7iIE0Y+wf1gtc+k9IbLtBt+Cax4V+knyRibykDncjcA2NTRe49wAmotvsJZfQXt
se9NSHEcYPaam+76cFel47KtxKc1BNskNp+aUON34pnzO8nJOO5r+mG7yWofIka3sWL2MQTozwNL
LK2K04DI0KlqbvKpytsszSRt4eA4/T3b+MT4wLQ5duDmJmXxFbHCLqjLe+kRzlJCqPAfmBOKvjZW
odmSHxM9RG1yQVe4i11yL0OuXij3em3cQSe9S2R11gyMG1Ny6QtnrzWPvMaOWTTcQkVSqMXtRoBV
24+8AG9prd1g59+gSFxL6Gdl8VuHGv5JYzWm2q4K3aOMQcOzfQENunYu+P45h8v0H+PJewzl+GJ6
8aU1ZwHQtMfy+i3i7DL07B2zgHwMzmmfoBOkXYPs5ItiRd9HyvzoI46QdlPOzCyYYWOyNeon03dj
On1zkCYYowrVeIp4cky8a2VhkMpxU2Zxcqrba9/ukiL8xn2QEyvpEj1LXiihvtam8HkN18reNIMJ
YmMY7xrh740aohYDmPlD2qlzoj8KFMe+6j5fVRRYhZQ/bSavfBhshGhDaGK0NxhghkThxmW24MxN
V3kON5XRtKtyhYlFctZBWnNwXCZjeIzSUbWcdcB4B3WLq6fysJU2hPpqiA0RiyylU2kL9nM0GCPs
UBsnh5X0IJHQDvm41VeiZCqks5RQUII+zo8EuBxB35IR0CPkmuz7MlBvrR081BnsQDtGhmNWN+Di
NCSlLhdRINZuIDE96OnOsvtb7ZCEVfKINHl2hv0FD2ZyvI0dxrsiThZlBvemgGiqa351bEiuDUV0
Hia6Ep4FVtsyqrvcgJFI4bXuXF7IjUZtE0bklOPoAb6hNhHRDAhCOec0DC8Btiya0GtRPDtEC+hk
NddftW1vRQc13Y/zc5PwsIZd+wZqCfgTpqOt5DbHujfuvAL7w6QrEnBSjhUyPdHlZTBPK5rkuzXi
PvRUebjT3QLWNWC8qCWCfeJpSz9NgWt1GnVjw4iBh3HZmeo59sWv0YU/uq/HK9fRUIXLlo2vpxyy
3Quea5CQUOc3mjQzxh9BfowrsmN7j10qniAdFuC0l03zG1lzIz9U030vdSTO2FrQeCD3Q01FAowb
FNzffm25fb0HFjjsqgEZLEVJtOtV5m9MgylrWoa8bpEbLjNlOYyMGWoJ9tBqKM17C4FrSecWc1/G
ecbtZ1tXubIKMp0gN0V3SphPaedAROF3RRlASKsCFhwZD3R+k1sBfgq57NDtiCJhLBQb1QasarIZ
NdGCY8U+iGWb2UGOCYxdmyhq+akRiYbswPnx6/Yu9er64NXzaCETHkudHEsHmPpSy3vEFBwHUMrT
1Y2D8Vq4qb8KBHapFCrRSu+BlvbJnpuA+gHd+zrisTHcJD3iJu9nMuN3gNN1RRQrBqup2Sejp3Zt
4u2VmUzMGK8y00Gdesg3AimplwwKPZRLU0c3QZBrkfWZoD8gKR5NpDJo0Hga9WarO0h/qAjFJUaB
FIJk3zU2Kax+tU/MiaqKDSiT98nA3HLKcBN5Tl5v8cLj3sD4hT0anQIDgK5A/5/0C5fXKfc+xdvY
lSfOlb/SWULwKoHkRYDuW/fZKcUP0dvhh4Wb2vMlXtFqwKHW1vexT4GqDN72mDHtI+ydcZvK6Ic9
dbznbuSUPhKd+d4hORKVgeMeqqr+63+VntfuDYOM4tqLuP16umn8vHscLdjdbW8uc9C2x06jGyBj
bbzLxvwCrEmwSIAVi7mv4gdh92zn1UaGJUFiRWBsQpQf0FsvDq4PfIRoigZRfJZpZj+68mzr/lIR
TYNKPfnSEGE+B3TgA7O6D1mbByzbbGijbj9ERUWTMgv0+2SOYlJSELQs7fiBjtaEHcxZYK6ujnVY
gN5s9S/CjZwVimkoHma2ywo69lkYSzSlhBIwk9tMBRomhzzAByouYu0yfw+FABF9rl4HCa0tDtRN
i9ry6pk/E+HLV340gyj2DOhDGCp6n8rGEegYkvwhDF96s3SIGwy/cpnKN9s2nkUzDD/KnJbwE54d
gVlhmmHSYbDs5My9JuQrV8lOF+ZdFEqPkwCCraJ+d3g5FJHGKX3LiOQ9LLMfzjp4ybP3Gml5aUXI
F5NNUU/bwkRekEjj2lvWtqmYM9REBHXdaQwrwtkre+fmGkIDYAjkjDrMamUtn2pg/kydg03m4ncT
CPEhiOIZNgvCXip+ACnIdnMIqBhIUB3zrV1qX76rHSKHJjIWbSIkkIRYzFySNl2VWYtzOqCT7INz
XDAaqdOFmCIOsxw5mfRl4xGdqraY2FKWLfnQ/SR3Dop8b5MWEaPu4t0bxEs9naJppdLuW6bRN/q5
V14cawupWGC5e2LtH9Nh143+++griL00k4yMvgPoI36qGTz503Cv+fkxnNIjthvMM0X/pNFeWA4Y
uRjfMrrBu5QN2Wdmm1vTZgpbwAylznU2IjrRjFr7uQ+HXn9R9TbV4l/yic4WDlXRG4g/2u/WiokE
zfcu48+F4QcP7CY7LU7fg3jAXFh7LF56IrIKf/tU1EjSxTVy/af538I3MSYFD2lKumr06UBNX3Du
OVV+Ar9LoQDMecaXSeSg/mPGbteclrbYowXBeRm1J/JtRKWfc2Ty0s3Ru5Ijb1S3Xs/x87hPNGIe
cQdvesPaVo08efZ91vPUyBiPX1YFv75H1RzHX0VvbVMHhqc1TfT7G57siNVTpO9pAYSWoCgjtGmm
xjjsgyr8BC+wj6BJ4bRL3gOYwthoz8bEpyhyF/u5P66rMNtnelGvpH5jcD77f7x1PXFN8ozJXZV3
T9psrdfNkoF9FIYI9kwsKKDyBBYXZCFqW83jMMxlLKz0cWrlvtMj5DTuDaf5CpsShxpuBgkupAWk
nyL11/Nv6sr8kkQVUv3qtWe+qwXy2xidt4ybv0xy7dC6FhU7jU7Texoq7dBxqXA9sRMXkCWxDpB/
9zlnKHSZtYuN7oqDYTJZcwC1HaWtYf6HizrLjrQIvmTBrzSW8Pl6e52a46/LV3Q91ya3HYCB4b6A
mTz/t4doOvPipXs/DsFGjeg4navuZWw8Dj25BhJSZNs7QiSp5LyPlVf3p8lbNLMduyk5KbbxQz/z
BGSyrp32lLfi6tvOucmrQ4IZq2LoHelAaAc+a24G51hzI9rH14RJs9FA8sieBM+zh2CqRRvp8UFz
yz90gr+5z/NLY/Opffodi7LsdhoK/Nhmt+xPynNxtmf2Po4GaF4GtPwc14dLP1hmDuJTVmrKLil6
F2/CS9Nkj76V0u4e7qdKvQY6qywH548Q9JoU1kyNmnv9nnxs4bdwtNXSZaO7T1VMcUIMxdx8d3Yz
ZdAjtXeYGVHl4GDPoQYrSnAFw6cLlZ7TH6N66HKMxYkR7qyvAElHOXHZ7XyhRm8DFuIoDHSFfqWW
jcG1chT+9gRzEqXUGKJxtAebzL/mdayTX0fDoQoR73nQ03v6advYxxd+QIrya6Lf6rXuhC/zVIfp
r2iwvwpMObof75uKj4wZ/RhqNgnd2PUM+YNZnxGAyi+uF37Wn4jPmGxoFIzyQPjlZzB450ika7zf
zwa6emg5XWW+4RMF7T49N1I7BJo8qDZ/jwLzKkDIBHTqFAN5xJXJJxRnZyHC7gTPmk2gj8Qhjatl
aeAbyucbao+YMhpG3umx65wzqv/HyrSuvA8fZeDt27bdpFB284k9TUet2AdoQrLjAM16ETfq1dfR
I+ht8vlbkEHfEDjmW9phTMwrculNiqwPchDXPqjNq2dhGDXKNkZM9OZ6z+rFyCXmdEqOHkn0iuNK
ygwh+k7bYdvZ2nLw7H3qB3fVWL7Cen62KvcMxnlR+9TpA/6zRSyKi6CSdKL+2aWhoDCEzRejoRE6
aCmfFX/vEFczZdteV830CPbj0WrFLipcXiI84rmP2Er76hpWL7FtyOf7JRmO5OpFpybODhHKmIUd
RZ90eTNBveKKHpvWl9NWEE1qNmNk209ouu98TLEdwmAaZ+EC9iN4cHQcnBK7o/Y0jhaI2gIEn7NR
tbZOI2f7gRlqGabWTtGK8JLpucBCL3xnPy/Zwgw+R6jxseR1OdiY50dAR8pFpuTsyzkMoLK28+s7
QotrRfauz80rezznATjiSDD3mURNGBQX6KJqofOjoiC/jKHYjl5zcnqsklbFPj8E4wvHYZ7JOQ21
rV8HJb5zeDhEVLF6MT50ufsQmShutBEBBPoEpkI2guSWERrB3ayAXNk7W+OD2t68USOTXyf0ERcW
/R06WRRYxpqlf68FeoIgJDlWsfPkgPlctJPvcniCPFSnuB6mBE/7gJu5xmNgF3596bpdhEBkmZRl
v9SmHJlMIla1pKvT8Wyu4xTLZm/i3uZU9vPvD5Z364f1v1Q//L8ibnCNfzUyfqw+o/if+WfzN/x1
Xiz+0HVHOB6CARQN0uFP/qpn8P7g/4WuC8bIpmF51t8nxs4f1O+6Mc+SPf7h8U1/mxibf5jCQIdg
GrrJscj9twQN0uEv+YeBscbf61ruPDD+50Fx7E5plUfs2l7SDPlS0GVgaJJ09IRk9mvmcbC2Idxe
E+hor56bGIembcdTraNP8+0C78hUxaByBelu6dgfU9U5X2aINhcHcx2s4KViASFUyrtYJUd6R+lG
jQYaynRgjPpZJDirnRHW1GJIajJG0CAd8KDThs+04KQiTEiqhXHF1R0OVBvTuhDWi09Nc3MM3jIz
/lxbOFNlk+ejVRuvqd39/+DuvHYj19Is/Sr9AiyQm/42HMNbhdwNIWUqaTe9f/r5eKpmuqqAHqCB
vhjMRZ06J5WSIhg0e69/rW/pbZp6foQBPCkIt/ZpSyVq6VZbTESwOC0JQrUZ3K3uENsmpWuuB4vW
J1tO7kGTVUNAjpRORJ/NOqJgcEcZJyGGjgnvR5SE5puTOlRqCcaqzsIp9f5dsiHaYJ1SL+0gNMam
ThRvkZDwhI89KN3Mab5tp+0eVaI5XtCV059Bsvh3YotILEE3+hYYmjCYXQH8ktzrIILxfKpoK5IV
8h9FZIoJlwJwQKDuU+rxjrCVbKpIM2pj+rGZ1hLk6rVXNUK/dJseorFT/pRNPh2n0GxeYXt03ySG
k5VMXdqiZR2+pKoVqSus4vYNjn24AfNkvlo95TKr0JUV3E6/cefJuN0Q/vCFQQfckCBLJ2nU74Xu
Vj8wkJ8YAtUTmNiSOzBuUi1Qsy/V7qoXv6hI8Uc65JmGdrZrnkPODIRghJUrPWuHmkYMQnLAZzwl
lgxTGQyRysVI7AMaMKI/vd02pzqB8tRACHmmisUoTNXV5Jhxj77Zkam/oQbaX60bE0qGVYEpvqvX
rVswBVV97tQ91JQIT8ZHGrXaUc/p8muqKHmoTUxTRTPGTMr9zmq+dDSBS9QSRV4YXWvuB9FB8eQ5
EbFq1P323a3EcNQIVbwG5BrI3hZYEhRJvYwKhn1RV6J5xOqMzlGZMzNcBHdDeV76K0pJjsBzd1n5
MvWy5+pGrvPpXggzOTYcPjgcWfMnjf14JQ1gCI1RmHs/LAqgqxp6mQCEuGAIjCCtT84BHdBeTzTu
QZMCHTpZAZ1pIfpO7obpZpgYV3YDqkszE661tiBUqKg0NaFE+ocqz4cPDPfNdZIDipKCzVOgMsI3
WOGU3dGf0KFLy0sbxF4ciCRaOrlafMIVUw7CIP4ptZ49gjVBwx9cld2mpZv+e4ltlgmP2TD3acI0
qUlh1xqPSeKua4lV9T1i2HgWGbR4JMiYphFtbCPnYHV9/Q6djl+d2P2vmEER4z+96rbxkDS/aVgj
duH2oXu0OcF+Gf1QvHYAAttVpgWSIQrT+Wswufkhj8L+MlYmfcYO215KcavgBYEeN7DbUoRKxLxR
z05nVd+48LGUg+niNJQ2tW6pooLnL0HnPeNJcz8rrgAKncAAjiRDUgborRm6XzqoPxLlIiiQpop6
ppOHFfxmvwDAvwjTQh4bIapHHbvKVdr9SOYVoqJUbQaMjHz2uZrOfESjXWmlGEgRDajqpKF2PZVn
XiTV6jHlOm527tjHeCRZqwUlDuqhqr/yMaVsySxr6jIaxIfJE5WtPGVN3QkRO6ZFOMNnqosekjbI
Y6Xe4vgstl3N0FVV3GHv0ttA1sSuu1Pt2pGzNDgxzky7kxO1s3iR61ywBJ1UZ7gY1pjeWj+xvyQD
2K1OzyiXPj5tT08l8CLSmat6cqe3RGk1AeLCje6FptkP2pZsXKd2FTwc/nXt8qe3vNLGD6ZJrF5K
JNw8LLkxY2JCAjb1r25MWBj6Q/0LAlPwqENadPBd1V6JAchg48eAl6dGunT0IqZJhW+8633eeRPC
DLy5KH9lmwmMmHqigfAaI/yB2r8lQchhoZhK+KZgl8Gy4Vvsiickko1WQB/nE+l1+GONNYeCR0tf
Qw8Lrz00lg8Hssqh4qb8kuTk/bo0Vc/FZIulT0YMQ4tVKNDHUF9znuvPPiCGuuim0vhjGyUsE53J
Beqg7aNvAcC+6UMkL9hlaUjgK+Vask1h3st1ktCXrC2CaA5HAJAH8y5l3cLArbkPsNQnRbnujfqQ
W2W0zAZ70JkwkMmB8AEdoycsthv0bvyTKEj+Lpr0JRgVkmlVme2aPm9A6NjtuAZiwllMjAarLNkD
cEGA/Fc2XCXM6IWN4mSWHUUGNf5t+rxc2ME5qZFRdellnAhK0zPSS/PFMCvweWYWpx8kJDU2Xlr+
bpsKKH5Ymjzs1OmhWBOx/aRLgPtmZlRtC1PwjlRsnau5TPMQqaaYfWZDCAwyseQ6BS6IYIxAztzF
NJyXsumHaSf7GF5NFjIAVtJS3w58dMPaUmBftGwB5XIki2RiqrfUlzpjEbvisYgojSreI3IqMP70
Vg12Qe4ar0xxWFa7TYlDqDJfSGIYA7AtEqU1ZEriRAC9xkZjGiGrCiSfUctXW4XVBjyrO8VCVx+y
nhB2IjLi3DstUqSKHdzEGEVbS/bKjsVato+nUjl2pd8fg8bu762Sugzg+/ItAWFWrgvWM+aSvxjv
wHH6x5Iug+2Ax20/cEt41SEjXKkP5yrMKkcs24ghVRLSBRfrTrEkf2dclMnX3rqs6H7FcJDfae8I
6TEa4C/VaflZZKBb/AgApmHH1lohu/ODR2y+3anf3Dz8u8wKWJ+5ba9sM4IWFthvuSby37UVtcta
mMaPEqvWEXdRAkaslf3HmGrGIQ+qnhy6Unp20if30g+wIsQOkoNT0cdAg0Nh6VhU/Hats6CCx6iV
QLXdAsUzb6tyG5s4gjISEs8WiDhbSIOjSXC4oJvLMFp2gkZBcazbxtG2qqKWzGQMZTQd+uCP1TBM
00yU/g36bh+v9Hre9Di2geBNAuAiOrXZ82zF6OKOfceFMU3HBDzCIkxgxFayFo/SAR5Td3FLfKpM
vRa/MNumrvjywTcSrFbtjLpZdE0WiDT4hIz8fueijnZBGQbksvrMDlaadKwT9/5q7YSxclMmUJ4C
APc1HYzyIfF2bfpCH06DNY7vDPJsD6SIe3Fl5r/FepXfWCUXnx0S949mEfM0i9DhTjTSfqo0A1fw
iFQxG1fUJmBs0ot8rtUUC8N3qH1pdGYx7cgHj9tQMzaAEoyl6voJVT5TFGL0q0V2N5Wy/qmaKt+j
u2cqhpMxOEDkVRNcWtQ1L5hYVndOGfExpQ1E1rBUxl1o0vdCkg8olh5TQJX4+atbaxa80DTmQu5o
xStFupYF4U6DthQu2/pDUu22nBqg9KD8w52rNypRFh+Kb6W4J0j24dVoAROzcwb8UgkyvFGoDHse
CY6XSx2wk886P48lBkM5DRsN3QuuR6/dVK73ldnY0yku83GdAwvagw0vnxZH/hiFVr7jZC83cAqn
71Sjg9ZncUyOami3XO0jrq8c3VJaVNM7hantAhWBqK95Y8QK1H6bl4XxBNQXHbWmA67muOjmDTVv
cIF9/9D0drcrqNvcZLWqn+Eai1M5UTcCMqmEK4gWzo80nFeLZ4ynKVl3zsl1nkylUIiCjEF4rktV
PwlU32UfkGktEOY+2oyeS5VqvQs4B4nTKkCmLIRa0OjR6p8xNHOqsOJuA79g+oy4P3pmrPSfflRG
N19QWL6YTKdny49+S7umTOt7o3AuR9Kf1pZZONsgL4at7ibxmYwiABCXMZsSuVYD+bCIN9xuyy9p
KOMpg59KO1iR1+BQ41b50zGFnBuj6l9E22FWc7bszVzyKPIBUX03apP/Drl3rizyV8vYMZ0drJ3p
Sn3vsKZBjFRM2TaGsSrALGymKQ0YiJApB4XltmhSip0XJALtZt83szZi2MN9RNff8FzFhpwpQbEg
GENxdRaZyqaNdJz09mBq68SuCuoiY8iBoQwPRgvLtc2d4qqFpXmg3AkubuX4rFoL9M4prgEFGn7s
P7gl/TCFSrd2UH+WBb7fsasCj0wWg0r4xacp1r6ZZ8kjcBr3xFyb5zMq+AcosWTXQA1ftVX4U9fI
5lk/Yl6kIEmjjKwNxCkv1XvVFTHwYZuTrLyoWn7WK951RnDFZucgYjKwSgTpVFcLqItaHZ0QdJp3
TuryENTjcAcTU23zXuvfqUOqSFczCHUXMpjEh4wD6yM2c/dWE1faxmPGDIvNbWIRGh7HYFEoFkFf
mWHty9Suvw0sL5nFifIUJRPDaXOc76F0pBCv9XlYthwZSJewSnjHAZKfsXVzpreMSP10OxRW++4j
nG2UCArv1MqEcWBQvGWNJk5miUVIkX2IAzjLrbecOsMNGSHnrHcpG5dWge7SK22APaRhaN1VTmOt
klqvPCOl0jWih4QbQTucMem0X7nvqsDXUlboDULXhvEcjhbbHk6Fn4yHJFHHJ9eJEAuaL7EXlJr+
PnRttyrj7Cduou5D+jqPgpLabKey43ddAkZckIMmkz4FRbGAJFH+WE5nBGuVqb65HKcCDgAQN4TG
RDQKwE7uBHs8ze0paKaAVtq26HB4a+nTNEf37LN8vaOWBd7Y0Vkb6i1J/GDek5IbvYUZmc7Iz5Tf
5LWkV0Mkecb01uX4EnU662A0l6sSb5E3wAqCexWXSzejvxZzs/D0KjTrtQic1l3lih4B1jJyrOG1
AuFBHa5IeiEcEpXhjp5Cy4nYeX6qrD+rhWvPVSsqTWCu4rCT9SPdYy2XeXGlS3KrvoC0jJbtmUab
3Xo1aL5srfeJ3gk+4CEwHPKTotiYGmOfhUnT1j2w3epCwqYnFE12aysqvbtEcZx7ZlBRnUQRA1Oc
JnpjgRNe4YO4H0XXhCXSh8DeUWNOPSiBHW2V0VeOfmxgzK+k8WwLLfbS0ke8ZQ99yPWg2ziFK86m
zNpdjfvmzNDXulrTVH7bWB/WY9pg0av6LnxY/hCtxy5GS4FPqsNWKRlC8gFTAcoF81oIzHRBNSps
r30wfxEVyC+MgzE2crsYN0ouOjxoukr0hxao9VjoxUeesouDdyC8NJuah2NH7q7EfPC7dAqfHXpf
e6HdKL9G6UpvUHzGBpVNOyOyRIm+UzU1SpFwrF9houCaKhWdzYw73tqiZtAExOWl0I18HQPYXXBK
we9tCp70vsododda/S1nxrNzpAF9ioOJ3xBeKbBQq/KwXyVvlhkY74auchP5nxFk/x8Mk2mmJkhW
/dchnV2d/vxH/uc/Tl//Ul7xj+/7u/CqGH/TVQdanGrapiCUMpeR/F155UsO4wbNZYVI1kwIh0TO
P8I6pvE3cj0EfBwcwIgr/5Ql40uqgWPN4ZtU0yL/898J68xRsf9M6pikflTVtbHaOJpgjKz+W1VK
pbeKozcBW6sA9DHSIsBRmiTmiPbyn47N9e8/859Ta/Ox+/dfxaVsmkLnUFiqTmbpn1NrKFskb2t+
Va+kB+bqCwy/kE9c4xqMuSciScNQ7FVULLhD8BqXxiOFqMUUaD2l5kGzy20fVL/dEuwzpb00Er9N
hrKlk3lXJcmBRcW1UOJVWiPoKsr9//7iDfVfI01/HSgNN4+weQuq6cwC+j+/+qmQ/RClFE47Zdes
HUVDasXEaUwM40OXy7jE1EP1Du1T8S+DYrwod5ZpEl3xQ9x7XNNF+obJ7qj03GyScAOxqh3AXUQB
cjGBb6WBZqk6OORtZsCERxFCt8CaDb24Y1SgiFHt1rFQ8CoSjqks5FF1zMalpY6HIAg/+4w9vKJK
Y0Wx+aHXIJ+PLkzW+FpivXQyC/PEXB4U3rmnzDiqQ5jgoaAlBJcI7XcahRuLhNFn0WMZa9JqP+ou
bCtmcJC4UiRARqup/hNmqMC1Gh6oZHq4lfZTG/ZhZHpcjeGIWzK/iLKuVhglwQ2IfFW59hf8tYqx
IqzpQLnRb1UvbW04Bfm48dV6n6iKp+jBhzWNLPZ4KUxvD0ViX/0p2DEu38QAWNygX6tzuEujbUyG
9R4I0I0k7yrzWdYMk7aTDoBCHi+tLY7UG1/DML5pkJ5cqHSJCLGEpuv55MggSGsAUhaBOa74nHOY
UKHnVsmhYxtCG9xXohbbJgrXEie5zzYbhNm8s/0EFmZzBNUfhybI3F6FTQz+OfW02RwWDOs+NDzJ
WpdYCbuw6Uw7N4lw5QXFeeVL9E5RnjWWwUWaeFOK7lBbh3IK1j3Nh2SVbkWQ3wmfmIq2y/TEi0V0
LRLeEVpLw9o3uPtuuQkw8EZUhnLmQAIuxac/8JRDy+8huQSDQKzNAaL203gq+49eN08yhU8JIgEw
FPQ1KxASI2SzzGWCqaQlgdIZ2tvYUepNB4xOTGX6NsPwEVjWPTH6nr9YYRoCZkViPXo6Y3X26Y5l
vccJy+0l2AA4WBis7z2nAQkW9pCZAgmae6rnUqpW27RjzbA5LnwPhRWYZ9zBiRdMb0xwVopM+Mnc
O3dWnG8g8Su4c5uPsQ5+5ebvIJ7+VAVp8aDHLI1bxZjeyhEPXhNgTOtKND2aKzS3Bp0Uq14bJcPG
soiXtxM0+PkKdSNyZyVuhk0Vs8FSqJcQafbWZObBbbRP2ZXq0g2Ks6QiaoF1wy3PlOSyO+KEGDpS
FY1yS538bJNL8iFlThaI4aQdCKELRy4EqkCbJ4ei99/zkCOh9sW7ZZRbtKaXnE+6kUTnkeUJKHCZ
Z47zgHH6WiG1O4IQxegpU/2ROz4xCjTvMcap18OpZA2iDStkmbOZbPMCW4pKC1ViftGM/FqF7s0J
o1dsFauuLbdmSNjAqd9nc5ykYWEpU35f42+lqtx8w/+Tkm5i6rN2unRPXv11nJy7aSdXOza/8Fo6
pFmObJvUdFg4ifPVsAmNXPsw6caXIqJfLPn3teb8VH3J+tz8sg2cXBYZdnGMZXJVm+L3CE64sAVs
tGrLCGanshlJHXJhZvpWFrfUtLZpl7wqhIugLyYXQ/ls0+Lh0N454wSCydiMWXsS9HjQBberuf6m
jrmgrXtpQbez6SeHvAt2bp1ekqQkOlpD67w0PUMSpeW8U0S4KZuAjB2Bpzp6GtAVgylkAhMD5KAg
om/eubF/tUSnymlJ5IrhSbV1NEiESXKtJ1qNsa8bdXi3rGqnWAr+dZwDZVOfpYwPGa2fmYSqrU+f
mqGsRzZMA9w4imWeXR4wHAQtX3LHKqj8dOO3+jvVyYBiz6RBfQbIae3erhIv0M2frFFwZED4nUi1
6X6Ci0X2+CEtL4KO707UTFBpeqtaxCMzohG5LM70TBwKwlytNbSLobC/RqEe/2cWZ/+CAvB+8vMX
tN3/H0bq7twJ5jB0/q8XeQfoCd2/YAL+zzf9Y7Su/Y2csz4XiM1TbEvlx/19gUdIG3wWSzydZRrC
zYwX+M8wtmBRaM/VgbrB3JvF0P8erf/95/E1Fe1QZZTw31nfaXSZ/cu6yxbajB3QNfof+ZGGo/87
LaArHEMa4Cx16fzoBMSPsqrP7agWz1bcOtTi35MEIwlQ1IiKaq87bCSAkalen/KsN2xrC8htg5Uy
3sC6w/tV1qfKKShZGGivibKo9upq+paGleLhOcb4VVe0E+ywuvQCPC81PSYa+6eU4tQBcZ+TzzkP
MvbwGwsFXAuMcFF2hKA19c2UPiCU3g129jS+c4Ag3HQiXKolf12QM1TSKtwSJcHF6Ij4/Nc/kqrH
9q0lHjmScTPoCracZpLPGvFZ6Y6je1VdiH6NQpOi5oqbOoE/dEGFrEQIfYp6qtZj27m24u1Ehu+g
QDE1tDC80NVGDpJFTZM27irOP0SH5d0CpwQ8H+IRdJG1hTG/tO31SMPomjRn6A2V70nmu4fEMQ8C
J/1FaN1uaiq6CVSWd05ksn/GYK+ZQ7ED+hrwan37xJpgZv80XY/gS1CbsCZNYiPP3q0+GT9k+dYa
1g7P6aCOY+q01sBY3+u8stYcvgW2R9FX8Otog9GC6JXlkUUvCGMoarR3kpD7OrKo/rAyjFJ2ewDg
iQmteK1bC3gvWWnLxqoTkVKqSvc8Cec4KqVNrgBHFEUrOjNb3HouRR2ByQzE0hXafhpz6aTRsFQl
oew+I6fHjqNZjBWVczE35rWT40fQsZ1FSO6eL2OeGyBajQ4DGk5ilgk+7ECMVXr9EHYP0iXp5Eqj
7Mgo86XV6Gsc1NTd2eltzP2bDrsw+2t12TAyGpDSUnn3237v10hLim08KURT16iclM+EOfAwno3Y
WvuVdOwPPYBTqhemuvITHgLquBzt/kaNB92lsMd8hKh09VfPgAjXqs4yRQ6bRC+9TEEH7pRjbaS7
kc16RHixTMpPxn2PBMJLHGW7Os+vZB3ztrhUZXVBpDuEMD6ViHEQSI45iEp+YQ/T9exUKO5tttfY
uOemcQkLbZWmL6paevI2mcgckdyWTr5Wg2mFSrpKp9qzm3xDx3OowtgTc5zqxe++K+Qdcuae6IN1
a72HannIDfKCubMdKc3VMcmziz/qIXkPtlusd099Fd67MDs5DVrhhAc617zRTd7MIVubWHnTWPx2
sn7jR/FxMN19FHMhozr6pFMwFDARcL3AN1Y0eB4CX67jDndp2u+SsNilEcEZf3iqukS0dc9BIg5D
1m1UkvdFPaf6nB3cZS8dIg/21RFm4cYSzDBVfl9Jt074OUjWP+AKMrJJlqt6o4rLRY5bNyHnOXbw
7LZ9223nP5IBJIFWvXZ9uER8X2h1sRUcraqlxKZ6HWk0ANm14ZduC4bLkR6eS60/0r55m/9cCvMC
2e0GvHdX+NQ9iw8QdhvQf2vR6us5gTv/v6TwKC1yspiRNydxq5Aamxmi2rCgxciY82eGvRJ2sew6
l5YjHDdCXREEXnI1eSHRDLRS2+3WlBcrbBAXpTYsfdPdKb3vBRETJ5ERCZxjPwGkyny7mQ9HTMVV
m9pbVy/WSWJe0e7TgqkCoESVDwOmNci+WuPcY7E4/7I8OGGpWRoDndx1vIuTT7OI+GS1QzKZ7/Or
RIfEYI22RA7CgSVlTPoa1OQ6a3ZK6f6YKre0mYA1yJNu7koQ6W6Jj3XA0vTdEd+Pp2RvZ5LEpf2I
w3o1p1XLierrvN8AxFhqonuNemtVKdNWt4dVl25wtRwdjVfUyF3O6HTAMWGz0jYk870BxVZBmaUr
yWYSF5ECCJt6xZSNZ4v712ESRb4kH5Ax62Grza3P3QUY+yfkOTh6x3LapXwJTPDNipqP+VSej7k+
mCvy6bZxH0aXwEVIrHoTZ5tSJbkQPjTf9XSH3txYvyRacckMe0sc5lzk8hR2Pjmui4FlelLCW0Dk
LmSDy1lUG8epk9cxSmiMEheFbp2pAkASYq0Yv/OM+9+kg87wLBKI1Kx5apnujA5HLwC1uRura/x1
x2gJRXr+Y3rl1z6dGHpMgLckyj2MHirJif8t6T/u9mjfZA1cjNkgOAhmRh0wH2ySzoS7jK7JYHqj
kWc134jn/6YrdWnytMYuv+ZEYCWcrnKux3ltneXpiQfqZhRHlpdLe47dx3TL8GWNyLhV9Fz66kkk
ipc20bXy+0cwcGDInDF0E4Q56TA6DjjFXVfuTN1G2F4y8aQbbtwrqusl5fDLcejVqKOz2YtLqAWv
pDIpMioIxYbVvQ6Wg8/V0CubOgEsyElFQTBWqXw/R0zT3N37iXV08c85HC/TitbdPMMniIv24+HL
vTWJQ/sZVWu++a0puHIAGZwUBsW6xX2Tg50WbzNSoR8V4szyytDnWNfDi5qPJ0u2CwekmAO+U2WT
862U1M03xYdiD9fp7ICW6HNjnzjUXfn3jBpyRQtveZhcSSF+BFQp9WRyEdvv9YQji964Dfe6PVMm
y10ryYSHv4QS1r2quQNQf1z1eQnEg1NGq6h0iJbueK9IobnGiX+bKQI13Q9UBKwNvNxt+FtpuMmy
Px8cWCXFelB/zxTxMjeWxOpnjImKhcJAsiCSqLTh2p9mcPNmEAVOPT6SVN2q1OrFY+TN6IVAoYI9
FhcG47ue5AQd00sNTmA3k1LATzOfO+gOlTdYRVIWHs2FoMfM0FwVMWUsM/dB0o+TaBSvV9MSNrTj
slNztmyaCXRzI0r9/Wgi2LXOrtb0TbQ1XVLtQb+Z78wBpZIZYPqWt5SjTqTiyUGBBgsmFIJHJsmw
24R6ZLLsu5sOexJywII+t4WF/YHpAIFmeyGwboUxVArXBafc/PXnIV1sHfs86VPvOZ503XMGPDac
BVr9M4MZaslUV/HX85kD/8P9XbSkWPkUbJOahBEDUw01wnJ/5heTOsUhDuwVWJr2ohqPPsy25YDD
VImIBbT3bFQkwInkvfoOU3lN9PgGMwVGqFu/mCk/s7AXWFwejWyeIlRuRhYe7e6XOYc+uRmEmutF
RK+Zbi0HG7LEz3x+M7C+yq64TG345ptXcFz4wImTxOPNbqN74tZ3xprfYeVZXcL8Z4RETHEpzKAI
P7vmBsfO8uakuE2XX4HiAaGcxHAEk0Dd48DYy9zeBm4J3N9iJS7xbv7IWK5MQZkBz3isTpYaPNG2
SKykUGWbcx6AzNZoSBhfJ4LJmkhWcGPXmhh3NYuSljkeqNmHGfAMtoJjgwJrknatok18iZ2FNN+0
qLuXoEib/rcS0jvHIrBVIcdwgzHbdRCbxzBvji3O8BII7DI985RNZl1B6BcdBWDkJY/VEfjeKU/N
I5ruikKJa5w1R67G5VgP+9IYVovKRMbkBjFleI/kMJubjgYOThfTbtUSCeQCmvSVcIstc0my1IiS
i3ieczj9HqfkrhvzrQOhBncJITlun8TDeg11LV+auYZ5zfGwjOLcqElVdC8w2BhboiMo7j1LERy6
S6bbP1Y1vI5G9j1GxYslWJdRDYHb+PeQveN6vRo2ZyIBvpNiYvvDMiOYZnK/Cl4L/BhYL1DBiCjT
9DcTCnAZ3RAfdujpS7cbN2oeHv2M0GbW79TJfVEiDgIrfIV7qa4EQAoUbwSGi2P4lOnmpu2GEzA3
GCgspZn1MBfHTr3Bq3LH2bYC6rghs/Zq1zj6sUVfqSVeMSr6ZVTZtxWvdVHeZ3yDGYRPJ39qo/uw
AKFaCsXoNsnBqn3WIC6QYkduobR4PCoTu009duf5QSjr+knDMDYRk+q0tvWfVcN3DNZHWVsfeqi+
JUbyDj73pejrh+8EZ9OiXUbc7CZ713N57czPyOiODM7u4aSS2H0JLbG33J5LwX81IQYLmX0brrFu
NA1hCp9n0raP+Qtz6J/dRwF2PAn3ZEjvfjo+M/cS985xxniosXzXw/FRyuLUFCN5yUVay1PcAbIw
W0al8qoZ7dmYwnvmDI/RHsAM/4GX/QQUMVU3sMWMPPuSDueCiy1mXFvJE1afc54EL/OTa36d87tw
1WlpKuZ+fll9Pu6t4KdjZ0Ht6EsZ9zdWvHQisJUypDd/W6a2z/nbktF/NmOC7FufxpjPsldpyjI+
Uje5BpxEmIM/QhMUfd/cWTG/F2n1cGL/kPVQlBRkvrLf+WV7rurmaQ/NMwqza2tMrFgjTnP09r55
dEl6zXXtWx2bh+tfRTgQsA+Btnh23r4M1L0IpzwPRXqdUuejTo6tiX9cYLX1/YdgGYEsy0r6Fxij
bdLlnyMrzhBrm2lCaqGaSmpeNjgP2+z2kQ3/xKivbrouUfvLyvxg60y1DD7RYC309jqfFDMGInac
j/ljVKjkmobhVomSXcx1NKKrKWxe3HCbX4KJw7QT6amovhLDR+ptH11rnbman8Jp74xnb5Td7kMi
sPPX3JT23glYUdrdHSmvuEDvOuQdcsmXIO3vBACvTf2rENapb7IduIJHaJEaVKpPCoBAwY3BKybN
9x7CeBFFx04f8G72zwHUBZ/s3c49QIsnanrP0IlZCDogc+uzaCG5AKIPlJMizLUrIC3ywlupPOLS
P2lR8Dq/qTSkBVAj2Rsce+cux/haSWZdjSR00D4CfcGs/1BI9/HXz69c0lILW4hnzQc5f8iTDYnI
6a8aZ/Yw1VD2fymxfpp/lT+Z5yLQrlMUvBWD8jSy9qy5b2HHdd83Z1vlwQIxp4KYkxNGlb15qvDi
VtnfT5vSwaZi1dDilZtT9XeFd0AZRHxOzwFtH/PrUaFhZdAW2FZ9zH81CKcr3tYnLseF1VBlinRa
YLZSBd12dX8EAmABtE0tAPS1U+1BlK2ERpNB9nTrK1sHhxjT6F7mN6bhfguu89JUHy/qr6Sonjwk
+nQTFOm+R+ru/UvSvOdiRQUVBVArlJ7H/AEMYUDwFOm5uWuWuqA0FDAL2zuN19jZ51ZTbnbqPkRL
OXrI69ItlPzuDITlLeGKVGLrGKYstbNgNQXqFa46Zpy1n6hvkgsU28Krzx20Ms4DPLSkoeU4m549
K4NSqx+OYx85N+n9ZHHFyTefUWoZnCsSD5TT3OcrqjX8q3vSsvzD1xNWg3vaeGa0CeTRh51Ciu36
t/nVjyP8HZViVl27zF8PQZ0EUnsbaJ02s2ta8DkBrVFnSlPTv2XO9OYKlXRmek5C96lr6nVssBIY
05aQ5VrqYMf06gUC47VSxjemvGt3oEoi4ihoifI5quOwqGn5wfZqwB+ar9JJjPhtu3vsB0sp1YNi
NPfmT5W6N+qL3gkFa/61MfpVETaQs5NvF+BRD/hofjrow7cGDinjR4i59zfZkd7BI8h+NaAHAqn8
QOfsVSmb5/yaQtv+wHzszcqMY2Oog+4yv8f5zG7x9ONm2M/Xqgk8u0nEPqtt3idskZFHJg5EIn+P
DNxTBvYJoEIJBAoT7TXmFNeBQ9VAospGngygUQ2ilBbN54D2Nh/d0O6vpivfC2BTjVt9MuRCNEr+
+m9Em2nBSpg24vIt+l/cXct2IskR/RXObGwvkOtBUbCYOUcgGr3QaATq7umNTgLZRVJFVVEPEKz8
G1575YV3/oP5E3+JbxaqbrKgQVLFTMv2YsZ6TJCKjIyMjLhxI4p6uqStcj+ukdjBpQfiNtBaodRl
VMcxqK4sxObCxwMbFFjg87vN+HmaIMeKEP54IMuyJWvWHBxKSJyeh6DTMpFUBLmWZDuSAeojiOuT
BeBS8Kg+amPZCXAn3VoNKU938S5YTa41433gwqwRD0qjAZ6jO8Ob152bbddqDmoNxNXG6sp6+BAh
C5GkN0COfEJr/gXwsV35b5QRznz0ibgztAIvzNYC5JgTG+Xl2qzj+5dLTLB2QULWMNHQA1IyMKdf
CJCUgaEEKCDnLgB5WRXVdSBCm9OrxuJzCnqzEDRnLphRAGC6ToCOF7WfV5INTQMtWjXBvVXHE2cG
wrQ5iNOaaGJPEAIDv3dTR/dxFR0W2BXkRJybGMRrKxCwmSF63kHIJtCisgBBWxM9A2YDGaPFRaoZ
P/vInklxOH5nCejd0A9+o0u+Nxx4QMO7jxMN3Uf+pQg/miCHi+pnCwxBaDyE3RrSTvXw10lt8Kjh
WT8BHfQMjRa/1JwJiK5EV4/QDbxEOgtWZyHdKLWVYFxt4q0vZTPJzI6uH0AxiFsKlE7rJUiul8uL
wH1og7gTji65noPAsWE3B/K/hJ/CCPtzfH4YQ6UTZEFR08U8YbRi4XWG59TKrJ7Fmugu0cMVoljl
gnovAAWfvwICx72ROlmCoE8DUV8dfZ91tAPHIPBzZc8ppgm5LkalyGlbLgY/w5lWLx+t6ucHf37r
BB73UADFfN9ZFxzYjbYWLz5UF48Y8TETnzy7/tgDt9LUXVyCwwdJqRTjDzD7ZmhMgZ6agvTRS2Vv
OWaZBsjEi8fHTmqEPdFMgJwHlr7lu1ezMNQwMtFBZ27TBlJ+jumQgRuilT0YWA9NEERM5h0zjuug
4AQJvGX9YoVTAK+naAIP0Vjx8O6h6YJRL7bMM0Q8AHa5aechCM6mmr8E+SdQl3PTGjzEy59jN/0M
8Lk48ztJ43GK0aBoZQtBT6mtggaaBzytvQ6XgEen+D+aMQT3K2rf4tOqWe87MaiG0Fg+Af43QIpI
T9oNdCW2F6Z+o4X2DUjz/XboYYKWX22cu2u8pav+gwupANjVzLEXTz87eCI4jxc1D6M9rdvJFDNA
wNRSB+kjJuOsUBl8mGkf7HX6cb5wP6CfIO5Yya+N+nzWw2gnBBdWf+qCvynUZ1WUnm10vVTd81mj
gbyqqXXWmEVc85sJiH2wCDcFkxNKyC1zBh9dQ4MAaNLezZsgQVoldVCpe2bbqSKRAAQZpmxDGwmw
PFdTC9jDKXikHus6uuXwS27gfrTWfl/EyxVKonPMyjCR0Zg8jmo+ZvhZE+A5jDlG2T9EILpxlk47
nIJyaTmVfBFVTCSKkIGfVVfgEnVQxweo4mKexug1qoN3bemcR+jhO8NAZeQJw3V7WsPurd1ZJ0ID
27KW3ruNZbf2EON9iWdoS79H91XYxihBefFiXpQJyqWmZQ+a4dJuV43mAllaoNoxnh2cSuKhHaz6
IBOetII5kBLxapzYKXgg52hDQ3MQum6QI5zVvDGsEmO4Vw/ow0YbZB1EPHUPMAF9dV99jBut+a++
jhmAk1qM7ucGiCCAGTybzdD/9oj0X7xEt+DC7YGEwQFiD1zAv0MR9YNwRcjHgv2RVdQn4vgzljBk
dEUCOCCPVnc8Tr3kC/+4/GlGPD4IXvdLOZH5fkEVnn3y4Ag7NkBtak02W1K23kMSPLC6J+mYgzO9
eYJwz0DpFW3Fmg7g3Q8VD8CXpx+b+omBviADQ1IaRg0lUuDeUAPe0tC3dHD4z9so8/DvHPoDNtq5
GIPGHS3SSlX6xRqwT1Dx1RqWbZioADdl9XlLA3rtRK8BImrB75mabqAA/cYU0CxrA5ZxoiNtYQO2
ByJ/+T9VA80TjNmooQ6/QXm+oc23UcMvt/nNE9uE4VsGFAAAghS4vfnWiWnqFiqxllkDMrVuvLnd
l8z15VTQOLHlOAZLB4j2CZexrQLsfqOGg1E3caUAUfvmNCCBJOU0YMMH4s/HPzSzqdUl439BA7qh
YZqFgT6tesb88LZcQLOsD7R0eAAdOBsAqc1Go27Dzrc1oEkPUMcdULN1/BtQm2c7wWd4iy93ansi
vHF2mwoe77t0v/UL+UWy+/OnS0TeFNhaW/uCEcp+VV6vm0//et3+NApw9fr4RnbNbf1ATh7Z+jIY
ceYf+Z1RkPqJjB0cEfgbKNiWhPwe3V7Lk752/5K9f2P+zXPBIxYBBdnJwoanv1riz378oZNGLBZM
meBSh4l/XciPP6jr3DpPhwSffo4wGyYXJFUMhH7+ZR65POnyuSL9BH+GHDmTy8nu+Lq8ktT1vlBu
UQGgMyknEVoNQp7LyFapWTIcK7NMNB0mk8rpjBcVi14AySpTRvZpGicR8wqGgMCnpCL64OPfu2ZT
N5uIGL695n2m/iW23D0Aasz48p8/rURu1Uad+eHZPn7qEVeOxf/AUW8zn42Vo2Pu7G761SE981B2
I859j/njfDOlCpsIBNStfbngHn8UIwUzqtd3LOblYvsM86Aqt3CJEa9g2ZWemKcc91m+4swENIJP
uvdFwseVfsISHivSa7giy6qnDQE4sXv9Ac7tjqvd0hQW8yUkOuTC2ywSwyHusXy1G0eGMAg09/n3
cle+I//7HWCAafWv/VyvPcDb638KBba/1ZF3aR6JKM4i/0n+zUMqbrFJBIPMlZkpGI9Inl3Ue1T7
3J1bhVGq2JxFcdTZmsGcIxHmK9wYxCFbe+aCL6KClekEB/Aijhj3lLXqBMrFWueKUGPn8t06DM9U
AHgSxgUVyN6/soZwlS4xqimXk22XhK6XFXvNhxj7p5otxWXy86ygA8lxV3axvyAZF+ViMhXIRoGy
UvssHYvKacSGhaBJOxQ9P9Ma+quoINUgOGRPF5JccwVVo2jnXjIItP2Bx0mlxXw3V7HUOMY85l++
3qn9ymdcMTn0ipSX2g0QvFTOuXAAis3FyTXXQMlI4DQHqT+soMkZoYYiHk9l0GjJ9FxZSzwdppVe
GrNcUmbiG+kERvOt9dtIh9UtdOTYSH42NLTzHj1U+67PPyikx5M2v47fdDyAvrDIUY++zKqXNZG7
NC6+cWVvdlmxA5D78lUuJzvo5tGD/v2sAJncrT7/19rBgUfgd8rhnHq4jVWjIbjjT/1xEKmzUwks
MUs0qGuVRZqyltji4GZOZ7mgzBQJXGsriKHY7Jl4zqM1d4KF8BVHK9PBBItnhXB9NwGVvvhl3ko9
By84ZbnHjyfM2+HBoTfLGfdnLFLud4qL+CLixTRCncDgOnGC+eqKEpDoLb1n7TUfTSp3PEyHnhjl
8qTdySpRWYtAv2dRF/bR6/X4zr1jUcD3BSO76cOXm9s7POFGPP/bpSYkC3ZZTXTFEFmOQgDfJNjA
Lsr2fqzeXk2CeKnLIzxilEtRVmBK6wFpNlW7TYLD0Y4CFPuVw6FL9pqyqz1PfbgeRQmg4Skv92K0
4yN0ncAYLhLmqavVCbRwyaOCgekGQdR1ifdKj63UtxCIh8qr95oli4I11Ai0ey2SSVqMUICbKL/g
vhcsmFtcMoGOrwXce8L9OOGF7JxkBih7PK7TRz4bgizVyWVJdwnig/zL1z+S0dYzhk5yQZlci8Ct
9QKfFbLxFsER6UnfrixWYozK6veGJxMe7T65bYKwGFW4JVN9BcXVDO6vQg0FkIPymrhFzTB1mJoE
pajO3GHoeCGsMjQCXyFPNC8K1gkMuJ95zQh8lrlW5dkwKB4f/bCQwjco0sz9BcO7LhoryzUoVLzk
Y/XyMCgy2P2lSNabU6cumeBA37uySqIElwbF/fGUEb0SvjMO1NfjLlghffEL7D2CqxHsDmPrFY9h
SBhhWScHj4wLijuRatAUj5s+xxgcxS0bNoEzamdVqcr9TeWGg9wUxctPQWFTKVwpkq2HGCVLltY2
KIweG/Fx8V0paWMI7sS7YOQyT3HZgCGamIRT3mgOETEdVMx3zNpJfE/Z5O0bTNrtBTNZx4EH328n
JIDr/3AjMDihkCUjeK+f+mgUUlwowfO3FSTxEiie3A9k0T2FXERcamWNwI210ij1x2J7rSaB2PaE
KSERRRiQp/EkDzFeDhVMXnWUW1UCm8ve15nQyp/P7tp/yYXJ/SPBAgHKiYlPyhbWCOyiHcwCzJDf
Xq5FEIB+gS5lEFF/bxaVomDcZiGvvOfRWAkcj9cpjydSz6YCz/dEMW4J/y9rIx1nFSa5GGkddYKU
QGeesiSAi/MqoG71ueI+6gRm0olEEqliKcLFTjIRQajGoTbBQRzghHfZrBDhyv6VstvXZSCoysXI
7WsQbF93UvD4u5jc9MUvk11DwIDKfOWvzz61f/t3wivjP10sAhEppw603+XFX3F/pVjvHqD2y3Vx
LYbFAECneP1d8zjAtJL8z84u6xqBlWG9BS1IOvyyttsDNthh8agAlaK4RpCsDpJENQeSFzDz2FLx
wWhRpNCEVxBKcIp7uEhHxQQqwZHosRTet5iK0ykuo16wll4S6Ohcp5kJUxRlbwRibkUqhWPPpKr3
hU5Rjd04y2pLxDFLlVXvtjC83P3cIaJXYfloJ8s/5fWu+KnzYqcLx6Cow/Vl4knNKhsUdbi+hOWz
yjUv5oV0gnu/j5R1scOFIqfSTwvIXTREl9+/QaA+QQyTIL7s//aPoDIIZr/9M8O03Ea//csfoYc+
X6484IZJoGugBkURcSYbA8veUgPmr4vOzqBAHt87O6eQovSJR7ALxFDlHYuVQMCgKCOig08UoljD
IlByf8nWoliOMuoE8eGnnbDboKj3fRKzIRsuVTOmgI5vnOjuAT9eSPx+WToM10H3T9k83fb65SWE
Rtjtb3Voul/ApLNWd43AfNtBnLDKXaFNlOJgdLxKn3kLBmBk7sqkx5QN0WUdWxdvdI77SXne7Da2
vjy8OA/8sezxzZeYxXDHs8zHcyA3UHDEnFRZsX6w8eyZ3Q+3ePDOVLHHkVn7rPOAzVL2i8pXaNnz
9gYLFJ8dZB4EzpKS0iAIDk5RJh4yMVUFW7mFvj7mPY3QIaI+AAiebmhmcTw25vEkX+EmTMq/ev16
eysmobS5oEwsxYInaXHTCNxqC+l8rjyM5fC5sn6vjYggAIVTLknqgCLw6keico0uJFUwgaNG24Ba
gKGI5OCkncqV/Ef/9G5bFZj1l3/5ejO7AJLf54VwXEeLbOndg2R163SKh9olC1XXoFN0v12tImeF
aWkF0SZBWLvBBFwFhSS4bhKoeBOC7pFNYBhXaOh1J7sqITjX10ytG+kUtT+gLliwc0QsAi0DTIN6
bcGWKUJGABzHYqH2/4NKqPzRg2C2Kp5pinLRDQ/VzI5uE6SXbxErAry9r/kg440re4/cAga8Y8gU
fQK3oB0SYYi6mRJCGxqB1fWBO2Mh3EZuDlkEoBNYx2DCdl/wkp6urJ4HbArWxaKmMXaXQrRAKjSX
s4mxKFaMFIwMC3fWTOGR7tdDvkcdFEju94IneAcp+qBwdRcJgBnh00Hclq5bhkag76vUZ/FERPs+
AQxyBO+HPljqE2+1z5eYuqT+KG3lPTEeA0TYYXGSC8sC04xY5NvS4SGeRazSnwg3QCCyR0UAu9lA
++Wf+vqgL7sfWOUK5SHvP3/7e+yylUyKjB3F2SBXhGnaBEWzgQBUpIqSp1rns41m06RoNUbFwWVu
um/P0YFuGxT1o7PAHQeVv1YGzMVjT6gpiKZdx9htgo25YqmIhNI+CW5VDSMjCSK6W1b1RHWE2WnV
OE5zK5K2+/QZBFsNJL2zRzKB67hmYTIpBB8b1Ry9Xr5f+gfAiQ0hUtkU0PafIM/975JyPY3SIVN2
L//i9a7mFMlg5AGzklKLRUPUw3Kh2S2ef1HmE5xUeGpylCJMkqtFNleJ7Cgg3BJiBGonZDEV0RTP
2Bu2YKhD77k6KF6bbbZCX88+L0sR0rQLtkeB1jgD675fyPVTBBm53P3wRIoXHJjzioR8FC1f7yB2
NKmioDAGrV2qFncpAAvnYJRS8oA6xQV/icNS2EbwTpd3HU/q6LEIvK07YBYKOKtsxIklbkGJFXUK
BOstmtSTQNay1OqxRpDI7CeVK5Ekcea2b/hCqK6K4imAj7hOR2pWBUzC5Td1gD4+MWbjbO2DYMgK
WAmKZmhJbrNRThuGGcT7nKJBwdMBLb0XoE4ALSUwCBkAfeMadnIOFDg/jC9MRDzBR4JoaK+nNygO
xX3/4CcQ2G8LHckFkKlBUYlto1qKNGNupFkEQ/G66DM18DJsAu+2YTPFJGKQjIpUPcEU0LeNfIRJ
aIvw+Gy1rRWLBPGVgMsgQiPjtmRTa1JkMnGwNm5fka3bx6vf26F45wnq8AcVkzPO5bJPiTdYTYaJ
7hBMH+/r/n4bsSGo/j/ciMiROWC1hkmRM2uhflJgD6FgMG1FEoymnGCCy6ONrL6SCKPIgbUDLyi2
lVBkbDsjxPIq5IiCCXsTGcueoEKDyXF023F00DvmuRJCuC9qsgmyaN0U2AklzYAEV24lr0809JEu
RdJdMQ2dgh1L1r+QI1EuUL1hlV/xLY/UPB9Fz9E9hpYWFosROOUX+x648TXY1pWNM473mLzyGtj3
n6mTQ+RvjDzOop/+CwAA//8=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Сарна!$C$3:$C$9</cx:f>
        <cx:lvl ptCount="7">
          <cx:pt idx="0">Україна</cx:pt>
          <cx:pt idx="1">Словаччина</cx:pt>
          <cx:pt idx="2">Чехія</cx:pt>
          <cx:pt idx="3">Угорщина</cx:pt>
          <cx:pt idx="4">Польща</cx:pt>
          <cx:pt idx="5">Австрія</cx:pt>
          <cx:pt idx="6">Німеччина</cx:pt>
        </cx:lvl>
      </cx:strDim>
      <cx:numDim type="colorVal">
        <cx:f>Сарна!$D$3:$D$9</cx:f>
        <cx:nf>Сарна!$D$2</cx:nf>
        <cx:lvl ptCount="7" formatCode="# ##0" name="Добування сарни європейської (Capreolus capreolus), особин">
          <cx:pt idx="0">11028</cx:pt>
          <cx:pt idx="1">25889</cx:pt>
          <cx:pt idx="2">107433</cx:pt>
          <cx:pt idx="3">111601</cx:pt>
          <cx:pt idx="4">177348</cx:pt>
          <cx:pt idx="5">285599</cx:pt>
          <cx:pt idx="6">1285562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Сарна!$D$2</cx:f>
              <cx:v>Добування сарни європейської (Capreolus capreolus), особин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7Hpdj9+4et9XWfi68ooS9XZwNsAhJf3f5s0ztmd3boTxeEyJpEhKIqmXq6RAERQI0F6lV0UR5KK3
QYoCRdPmpv0A9jfqM7vHxp45yekm2OIE6BrwjC0N/6L48Pm9cX79sPzqQT7ej18tvVTTrx6Wb160
1ppfff319NA+9vfTy757GPWkP9iXD7r/Wn/40D08fv1+vJ87xb6OQoS/fmjvR/u4vPiTX8OnsUd9
ph/ubafVK/c4rtePk5N2+gP3/sFbXz1op+zTcAaf9M2Lj3/18e8+/v3Hv/34N5/+/NOff/xvH//n
x7958dWjsp1dX6/m8ZsXvzPgxVdfP//Y35vCVxJmad17GIvzl1mY4TxBRV5kOA2LF19Jrdhvb6Pi
Jc5xnqVpHKVFiOPPT76472H0jdT+XnT3n6/+Q/P5fjb379+Pj9P01W+//3jk78z+xze6SdMfloLq
p6nenL5/t69/d6n/5NfPLsDbPrvyo2o8X5r/263fK8Zff/zvn/4USvEffuYyFC9RGkZFnGQFClGS
wkL/qAwxehllOYpQgfMIRyjPP6/4D3V4I8b7Tj1+vvjTy/Bl4LMqfLn+vAhvfvPHL8KXyf1sTfDL
6n+PVf9gd/xeC/wnQKO/+/QXn/7tz4lDSfQSRTjNUBEXP/z5nQZ4wqEwxFGap583+Q87/0rLe/X+
87WfvvE/j3u27z9ffr7tr87++Nv+43/++F8//ZtPf/np3/2h1/0nwn/xMosBcZIIFj8s4iz53WVP
XsYxSsIwTGIcJlkafX70D6tPt8eH9qvrR+Peye7h872fXoXn459V4/nt51Whd/8CqvLXH//Lx7//
9KfQDj83NWfACcDL8CWMizCNntUGWgJFIcZJlCCcAk1/Xv8farN3it2P6+eLP70oXwY+q8aX68/L
sH/zL6AM//7j3376s0//Ggrx8zZI9jLJszBPsigGGVQkv0vMCL9EUIU8yYs0DlGUfV7uH2rwGzfZ
8Z8jj74MfFaDL9ef1+A3r//4NfgpavCfCE+/qNPf2oifRs3/8dNffvwfwBL/D4xCgoCgUR5mYZHH
eZ5mQAU/UqgofCLoFPQpzhB8j5+h0e5x7O/VPwONvgx81glfrj/vhLL643fClzb92RTqLzD0ZKZ/
Uhc8Vw0/Ww1+0Ur/eMzxkyrzRUH8bCX5RSL9dOP22dv8XIv/i2X7vcjvuVf+QlI/25r//8XC/3iQ
9yXTLO/tffV9GPqjLO8P3/2MVc+G/qFM9Yf6Hd5/8+LJIX9JWJ8+4bfDfhD8//svHifxv/7qsyUW
X5LRz0Mf7yf7zQuUv8zTMCyKrIhwHuIUUtf58fs70cuwSBFEIHkRQ86HIelTerTtNy9AgYVJnueQ
1qI0L/CTFZm0e7oFKW6CowK8IhiROElw9iWShq5fmVZfVuS3//9Kuf5Kd8pO37yIwdm/+Mr88IPf
TzSEpDGHSWR5DplkHCUg9szD/TUE3/Dz6F9teoGp8VzRofWaZNFMkVXqNE/LSK3JD/PETZ32oS+D
kL/S020/iZaGnd8qE7uOtvk2EabFSuMcH1iPEbFr8zZCvThYW1Sm7W9skDTl1nZFudprHgraJKH6
VlwnxfyQOI2OaAlewYBT2PNDZllGkmHtqcijE7Nq2A9YUq/zhKTBwEkcRq/HcS0REg3tJIkdb0ud
h/eOSU5jXAadTKuuDRvikJioHhJPRqxy4uLu0o9tcq1CRFlkFGmDfCiDRo50XVS9bQ3NjfGX2aZn
svDuqJIQk0WI682xjoqsP0kxZiRLp3aXTm6us8YWZDbTRWbsQmR36nG0kcTZk4tlWlvJcrIWRVOG
jefEFO1EZCECYpf4WybykiXZMc2TD9GwuaMz8rZB+n1azD3ZpvbDNPXfWhNFu3ndUhrx/SxUUbKo
v8x8MZMhKc6LRVHuc181doxKFREZZrqSSTHSIc6qYp2L3YC2d1wGt3E/bUTlU434cpzCtSoi1ZGV
zd+OMtk3uBbqseUz3nGUGrqyuGynIiBx0c9lzgzxXJWdRodm5seuiEPaK/dmEmw/6OUOJ4e1SO9h
qyXEt6Jex1Ge+qWgqeJTWazjXNmiJY6pte6b/Lsc+5ZoIdK9ZfGrZrb1PPZ3Ih4t0a+kQDddJySR
IlrKRqp3Ls86kip0zWfnSaQnsujekLHgC1GbnOqiWUoFhxtVKsxC8MA9VXq67HnQ19Z3fZl18NJL
8SrZuo54uQblFvN9U1x0fH0zTtE+UD2jBRIbFZofLVq2pxX2pz721PcpK+ceF7t5aAhLhpYOHTOV
1LArcfCoU56T6Dja+ZZFaUwKzyMSbXdptx3DaZ1oU/hzY9k7pdqzLcjVwc3roW2alQbtEJJsYd8Z
6VLK8eZIZGC1hV8ucDcckmE5Z5G+KJi2uyyZ6WwMInnsz9t0+rDF7KJJ8H7OaxGy5hBHVLGs26+L
ZgR691uzpZhyuTSlhS7vY0zXMOgIHruEQF4Ykn7LaRhIdtQpq1CM71aFOHFNMNA4wJpMQ7cf4G8o
vKklc4fB8uLMDSkZnOxJGga7ZUUBwTx6y9bmzLPkzPmN9Eue1XLllcNFWOkVkEFs6VIrn4SEr4Mk
m8hug8whGtn0cjPjic3mfMgNZcMkaCb6hUwqCWgk844mHQBAP1ho+GTmVYQyWSVtwMs2D/ZL1EZV
0J0C1nT19l4m7XiIp4SaDrbTKMQ5Y9xWOt9gTda0Nt2GzhtsX62NjUl79GOG6nZpDd1McaaUV1WX
GUyDs3Tpgwu2nLHQoHPO3XGK3LSfpDim8dJXQdg3JdI9Cab4pplxvO+61xYwrwrj1BwGJL6bt6bC
zIVkXRJLV5ff+KJwuzBTjMxOtCSIldnNkTJHPrpjN09+nyRtSPxW8DJSO8UafkLKYbplI+z4RB7D
deYkGmVeNtl62fdbRwa50iLsa4+XgKBI7aNo3jcLJxmO71UXNjunWcWX7RK6eCuzJj/ES7aQLIgL
MmGUE8naruz6dCZthwVpJvd2KzSmMnmtstHSrM8ffGhmEhT2pgm3rir83hpH2FNRsrzxJMfygcfr
m6WZr1HWTUQwjc6ioNngxe1yxBfjiEmD0ZVJios4Xh7ijk/ER3NYtYgHr0OWEONfj2s2XSLP/JU0
tg5tIk6Jjy6WdtQ7HLv3fd8nlfeFOK2r7IhbVEr6dOzJOKmUFgvglPfzmzTJS86QqTIxBtUQ5z0B
GOQUZ31RZq/11EzQ72FAAXXKIM/cJdfpRbOlZ94htx9b/ypqRzIq0cFq4zPBXV5lSXsZrsG3dpOY
xDMgr1fpRopIvnez3w7bNlDGkK8Ljkmf9cspnSJgPetohI09DLroSCsxomjO1hLD19pIxomd02Bf
bPkjd8YSzv1WRn260u072BeKqDTrL33U7lkb5/tgMpfj0oxlHw/XuUcFnbK44in2lIuNl9nlkvQj
FBGLyozNmw4w0Ym82fGZDwcLiLY4dFyCRFZt1+yzeb7rpqhOgoSTeeqhKcK2JWtn8K7lPc0WN5dW
TytVnYI+HnVKeLdsNGuWXVZsH8Jpvg/cKGmUoQr17Hqc8WWQ97hOivzQ2DavzJDd90WyktxDFVdp
Tih2Z0J7sXfFqejYtgv8icvkYsgk33W5I0XcHnrs73jwYSniK4mngS7drKpJo5s0tQclC0f4lBxd
ZwfCcP5WB1oQLRHxrm32KG2vMzOr2vWw1wO0V22UlFhHspwx7kgiuDjrtnWfRmy+yUzyWo9tShc/
6jLjDd6PC+D4tGVU9Ou4x+tIY4u2est9TMbG4hMg8w6p2Zb5MPUnsdn5skmgFXiylTwXyX2XZVXK
XXa/psEuR3wnrXL3kQ2OchN0iET+mq/TUmHDh3JLA0OwUapS8bDWuU90yTYVVv3Ulf3SR/s5hjks
M1dVA1/LYrhbbDxS1+EA6G9qgaRneTBhd9Czms6cHAjS3FKHBa/nLU6J0s1FEwL7+DBoqVgB4CdW
TcuMDlur7vsE6UMgk4hgPZ37blIlM07Vcbfss232ZyvKLFG8A3Sd2URbM567hTe1aRJHEp/fm7iT
eyTsCACfunKWcQLt35RizYfTBi0QsqI4dHg9bkW4HqZoqtYOHjckAog9dTRUoaGmHTtQcdrRDuih
TITOAGWtrzGfQpK3cVIvbXhdSPsBL0xemCK+yze37PySiXoZ++GJVMN9ZM/mgOEajiMjyrmY6rFd
g3PDkt20Dfx29IqTVuOhCrZ+onxLBmJBH/omXS+VCndN0qNzlhWXoPArsQl5mJHgZS4XT8I226OW
L7WxGaBd4TjhBS5+eETvcJnpSJBuSec9tghf622oNjy0+7SZq3XMJIiOjFuCe1/26xvelUEyhEfZ
q5FEfpbXeOw7wlTrjnz1BV1yPO2LeaVIxB0t/DyTpp+LOt22m3RtJoIGKfYmgG4N+uZk9Dbvs3xg
RzG8T/VQ0C017Jio9UwnOtkpPh802vwxjPPpKLC+wG4+A5OiziediquAQesrl51t8VaHA/A/b7ij
1llGZzEse2TagcptuQd3sZ0XMzofWnUUG1Z7PYKByFZT4Tg8hN5ch43IT3kwHmSa8lOfSF2WUzO4
U9Khtga+ZbSR03AZdOy8E72tteymU5pKth83PMEOXsY6xENPwjBKauEZrMlYrd4UZTPKe5hosHdj
dkj6SR23MHqUiOdVodanllqnE8dtSlCcqsokXbBrkHuY5s6WDQpE6WW+V7MMylAMiG4zHs+sCY+R
nkeiQzVW4xBc8tHyi23VZcyS0s3ZUQj9GG67Zetv50IvJFf2rJ8mRhY0OhKmMV1W0FmaB2/N1Ntq
2p5sxJLvfDvk5SK5IzoeT0m6Hpao2at0sXSewzvd2Yhwn/g6Xme69EtSpr3WlWXLDo9FTFkAMOxT
UEu+pcx0Z0jqrrK+IYXsGFlXQA+07hNcjHWDGMmmCNgxAfkwpnW35UnVa+zoGuijlctWx+POrpkp
o6nriQumS76Bj9EBFwSA4dENigR+eAQ9KmsJ79f6riUzFschlaJcmmHvAwvSoOtGypv5fLQNeAT5
VpthIrhQ7zpUtOUwOjBJ0Wb3OnAN5VNsqHCDoHgM4zKyfL2XlzxcyWDMBJZJodIBOpHAlAxFQZmb
cClXBo3HVTwTNU8gT5v8ncSjpnOyvmpMdmnY4qgL5rfNiAay2vVNMRlcNf2al8HS2zLKc15pkR7w
GlwVaiEiiEkeUQa/s0DWnpV+tAAEZrzJ1NUKviwOipROxvHKzKGn3bZdrkk+7Ja0AJyexVnmO9Jk
rb/ZpKLxUGRlO6a8TO3ykA2qPdjIgB9S+Ojc3uc5OoVr87rnM3sykSfXIKqLNS4L8wEH0V4noJJH
pEeSBIqaviVs8qhEK4jqAek7E2UVmHZDkgTZWjTNae3jG+sWcRFIq8EnfsBvMGjEcjYak3kOkl1r
0jqM2Xkj+Fou4VShXc9VT7Dib1y7cFq0GSbDCNpzGhV9msGyJTkdlO6oDLeWxmuxW+QYg4BmS5UN
krphA5O+pPcBIBjzeUDh1wocPA8/Nt9x/3ZepCDTDO/gxNDTxGOquPNUN+twwFu4Y0P2XeEDGqM+
gGI2b00o3skEdNP2ZP3bx07Cv9k8Vzr2rzYLzJ6x0ZzaWV0yrItDtkzHEJg1TjYSsC6mUdq/WlOA
4s5AY+mmHu1wnwT4bpSiToZm1y26iu1QFxFytG3zla5+fZjW+EPg9Mm0MG5dPDBNmJZROhmQtF6S
KYMW6kWqdyyASb2DmEXSyQ45bV30Ns8F2QYGEoxtrzwXCRVsvvSax4dCgQ3tQt9UcjalyYag1Flx
FE1hDvmS7eJUXw0iaEjsvSK+iR8MMnznckHndASNlYm5Zi7CROZ9SASIKSqSMsul3sVaDVXR8Msl
xDvRSSqDQe19C4FE2PWv2WYujUiAWor7Ygi+GzOxABqJ9z4JUtoP3XmbP7mIaDprhHndBPk+TsKL
yRq/d1mDiZ9thYJxhzq3SyZ2n+FhPORYfLtshatjvHw3NAycXO5PwWbuJ6MY9RECUx8F/DQC7/VS
v7Etes8KkPMxQ5Z07bASFhh4vUS/bo1oSNZAPDMEkI50s6Twq0OayNUM0H/elsvodB30SUoCEVY4
UqxOJGQonU4L4sZpo5uKbpcRXya8Dat8MFdr5sFQjPeqXVuS99rBNPxCunQEBcuJR/m9SGW0z2NX
gQ3chYlLSbM6WcU4KaVmDc3s1ZIXDmQrawCFW2o5r1qw1RRPvqfdnAH09m9114c7n/CmTLPhgxDg
PiCAEj0P69HcKBXF0JjpRmcLUIeyhiBQ1rsMgqaAFQOZEv9+QWY6TqBZaSLaOyEY3w2ROjRTnu1T
J1vqatxscxU08Uq1AhWwmYA0w5O079R3EZKXWTIVZGO4CiC3o4GH2+lK+ljhquhmRDaexkcdgu5r
muRkvT8oHKeHNfRRmTKpaRZ1nra47ykArqy0O+bBK9MZX6bRejNOvnRDzVuYzCaXm0Wk78bQoSrh
egPUDGgop+/Yxkocy5NX7H3cWUxUBzHHlt0JSGkghvsQwe8d1SwJJ5LNhaqKCcjS5OPJT/ptMnSC
Ltl6gijpes4hvFF8JVkCBcMT70lfZAY2LPI7s7XVyLqk+v4noklzytlMIoaGMgzBhacpdYnpaNw0
VTuPtpaoGUi0QAOZJn2TO0hYPHA+qO3JHEH0nw+bXg8rnq63aXNvpAuaWmg7VL0z1OnMvo5RtUV8
o/E0zEev3akrRuDfENymC6eIrFF+mVo+0hGzuxEn9czHt5kQD2KLLqa2ocbfS9mJ0klhiYyNJ4W6
AEUBCJL6pVKQoVmVILImArwKvmtFIqpZ8Ysc275OGtOSTSfvhiB612zQ/zKbywmuUIm+m4Y7MeiD
Z1yW47SUaZE3ZQIAXSqZbLu+Z1eNW7OLZOl3CrW7TKMY1MbwmknIiNKBXVnMAxAFvIe39CTmc+3l
OAHHq6Uykd2Bs7ZpL96y2Vmy+u5aIwhj8rZdzlq8cQhW26y0HavSzXe7NddQyuGJQnFbmWktrWDN
PkUXUw48lvOwI11k4jrA/BaAthQ8YecbCq6SPGpPs5vyelG+J+u2fFi64LQGbD70YqnlPOZV5AHb
piYmAYQ3ZNhmWBqZEQb74mpZM9pA4ke2pWuI4OYmdUVDOjA5B9AdEKeED2KIJxIh3NbZYCCIiCNQ
NXlb4hTyGQxKa7WA5dGU43Ib0t0gTX+cgkPeZUGJi6KlqIX0egScr+Vgy8DEltpkLeN1msm4dcsO
5WNpo3UkJpC3DrV7YLA9DzEoq+U2znVbZmwOKXcxeDesT1bIfTuAqkuTGNUySS0RPRgrz680XwBY
4YPhyUAQo5V1BnEXdnY980l+i7dsKl03bzvBQAe5FGJN4NG0bXk5hnqmKZ5uuRj7cxVpiNy52WWj
OiuWVJzA7b4yOFio3dSdGtb2DIXs7eztY6yJRRpYRrbnTWbVRVA05zMHAybFGWTwqBqiLCXA9vd6
ZmGJHAgx3tcGN30lh+nWCf9hwgsE7FZccEh9aluMd4m2HUTaIHF7k1ViMRNNIUqm0djXIM4FTe1c
lJtoNBkyeO/GKConyJVyCBRoGsd0tFAtvi4f5kAsV5EID4BbRyCJi0jhuW66qRyKIIJIX5pyRhBv
Zb0+htpwunFet2Eylr5bgJw3cwX59g1yC9CYURYYNYhoVixd2YQLJGdSH7O192/AjexZnG9lFzFO
54x/sLD3mViv3TSDrA35B9gihkbTuFHUzDXgz0pbMCxwBNKRPOQAyHFoSStSaoHe9vk6QPgDEVlp
lOzAYw66dEvb0a5AV6rpVsiy4H9Li+/CQJ+1uXklXLbQvHMBnUTwfkvVVZ8BWTIEyUe+echM+3qJ
zHnuwalkOtknSr1eZDRSHHFZrclJD1NzIRM4edBSluomUA4C9nwmT+QY++5tlNaFgPAv7G1Q92Lt
iciY3eVNVLJ27vZ4i0TJIGIgoW5JOK7ynPn7bMhFqbqlbiN+gu7TVZjFAR2597R/JbSwNBiW+8iB
bCsGtssaF+6XuK3DbgvIsmyadNCXPUvlUXCIzDuT7NMJwdNhe4Bj6c2lLQbYj6o/D6NenHO3IoKc
HncMcvMmKIp6hXxQjx5UCrcrhHC9JMwJswu0pMkmUI06e27i2O/GJbrsUPM6AYyiKoCti9lD3HLI
R8JAEK+baJcF8rVy4GNQBJIhXPi1bSTAyqwM7ZZpID08dB+koyd9nrtysPjYdmFUuYlB60OgZFUB
Ir3VDQna9D0k5REdkrac0u2gfLdBVrVFhxiMfYrWOzP5uY463u9GMUPYPp+BHnAUIchgnV5ZyVFz
DSs81n0cZTTg2TkwAKo00tfzMMsnF3bHok7VOZ9pJ5bSNgE6Zslb8BbnSZFeAuGBRhzTE2NrTnJW
oB0gd0KWXN6qnFXRHPeVjboHiWdMkJgbGm7xZeNtW7rcwg71EKojyF4lKRrIYiaJl91m+xPkEiuc
oghNbbxsryIZ38jY7ntdZ9bNxA+mP4hivotSdluYYana8RYVwhM4EksBYmF0ZF6tLL3tHERs0iBb
rll+MXWgQ9MQbAZoeeqnjHQYTg9DKQtq7HQjp4JTHYEQGGy80ah1XRXOxXUSZXsp4dgEBTB4U4K2
DQO0zaEHxAJupc3BZvGcZzXLwaWpYNxKZIfr9l2IGaQyW+chB2cTMa4YSZiscCgSvRvQic8qq7yA
PTIPQ52rviADb80eTi9rvak3ePUC4jNfm0jeos4Pp4OXyUiEAGbqnSrTbczq/AyZ8P1kIV3aJjik
TB1sriCYQAw0VRoAiWxz6mrvWOWg9kBz3a5TcOSxRPHb3l7GCRx9NoYwvt56LRvI1kJGZZRdz9an
YI8LQeEcoGx6XlxZSPPD/nVh4QgrnKU7IYb7uhnWmAadugsjT5stt8cOwdGTnnJ4uBn7Mg7HN/li
X6M1SukwaMjFzMRAFgYr5FLRDoCEBOMcX2weUkFw4u1SrS6kMcQzpWJw4NSD2YCcShE03pokj4nq
DzlItKMBhb7oiIS5X+sZ9uKc9ve8ww9DOiiI3aHd2iy9yw2aiAqmnFiATD/AVhkNnE/ZVMXlnCU5
eCShSx8UruJwkATC3dxk7TJUC5uvIJ8/y1h0jhBoyYQzopsGctA2aXdjwSplurs2MOdCv9vcTgxe
1f2Y3ba9vQg3N+4iLO62Nv4Ab47osEQ3TIH3a2J/vcKh5t6z4oMcl1PUQGSlsm9jOL9smvGVXNxZ
EUPCJ9x8rVZ+FqAVmNbRRLrxJFJ16Js2O6hkBiNcmKViU3wbNuDMktFQ/URXT7mt0mFEVDZkJMLL
StMhnGnfRhctWhHtHIKjdpyaHZrCjKBtoV2wpWUnGPitsa2CueMkLWquVXRKR0RXg8q8d36nctRT
F3tRpsFyjg2cVZipkHQOm9sJO3BQYXzbsQRoOATlsfFLGTfgt9aWXcAHELMYe+pBj9h1e69XBUnA
/2HmTJbkxrFt+yv1AygjQBAgJ2/AxultdB6dNKFJERLBDmxBkPz6uz0zK0tZdqvuffYmb5Cepkhl
RDidPDhn77UPg2kGo/Btdfo8HIzbR1Xv6dDv6o9pG492rbN4XMzPeiIDBAA0JYGsXhzZs4POrrog
Lo7cH40XtEfOiretDpt5X9F2jCy1obfC17I4+NCmDTiCSJ/du1NVxX1J66Qp+PvccpoIOkK7RdGY
g89ptgercb/Wq/cxTEMQFWp771TF41IvmDSULzEYlCLcXOcxd3oTShnIsMo0pKRBT+Em+m9lm0E8
qJ9vBxxE8Q7nk+A8RVGI+9DI6YvmfZBIA8mzZEPYKHt1h2JNK1VHnZRnSHIgHLriiALzMep5R9UQ
pEi6QP9v/HQUOWqeXvuIcDTo1L4ONREQnMR9p/QjN+aNC7TeHettytuyjMzIjnWeoRPi5OLDRxks
nsapzMKhVQdRSPThGQS6DOrXsHnXZaFNnA86HtoKTRMt7IGNzas20BaqgL1Vdf2TlO6p28xr0bTv
1qgmcmtMUGO/XkY0WW3VJ4MCWsAc9BiLXn1IBp+Orhwo+IdyNR9aQvvuPz2LlscbMGmKgd3RvjmV
pGv3xdZ8dHI6T8FYhavMnd3qSS+aV0xRRcDhYiGGmZjJ2aHsmcNMsnvt+68KbZVnyPuQBVtSg1KJ
vHH60E3x7np5kFYcKgFv947mEFUPoudL5DSmiX2M1dG0dLEri3tJhQwhqR4HloMHaeuwq8iRjutu
6hqTBL6UocUAEdg6Xmar4qwdYYgfjNPMIQ53CDVxrwjFN7RDQiEvmeKQTxuNFs5Y0mj5UzY4y92N
4iNs6odu4bFtuikKaolbDzYGXOY8nMq4KRmeQI5mdhnrw6L8D2nEcfHgztnAV0mFST9xHXjxJjf9
ido5qjBDhW3jw3TznJPM8sOaUwwkLt7HbGU0LOguRladJoGRQBC45pSUn1YSL6abUDCAp/cF986O
cVxnHjQdWJjOxNLZvlWdM0Va6RoWMsY9IYiMRT3CThxuHaff77Yh1NpvQ1TX3dzXsMkrDO5dwLc9
8z46z5MRKmuVNFCkEuHlPCWmehtdJ4uqQulkKboHo2ecOyg+CcMsvePa1GGhy7ios+6AvmcNu9qm
PuH4zTrKMNKgha2/D0QCtsl96Jlwg6EeM5gOXvfKFvA91uiIozLh/btbXInqqhd/iRrbWjhSE451
vdiU+dkXtqtl97ZOkIGCCU3YgqtP14mdl9x92hzqQO3QQaidvI7zW3nOcYAnrRjirvSvVa95vIAn
gEmInszvyzgTvQdZ9H4apYmy0UmGUeHGUuMQiUoFsQYXFJcb4BYqyxHWDG7KldKwpZMP2sk3UZBD
KecyuwpYll0rdQw58K0hGlLQAoVheLLcjnGlFNodPf2UXX+vxSShbG0GkuK2L4dmxHNU5mdHpprl
WwSqYo0aqg8UPvVREHpHF/ZaDDYEFpTtVjJ/4JNNeUAceNa365bHw2y+ZTWUiTkxAYnnivPQl60b
jeXXntI7vc4sIsHmhLDk63DFcdnYYwsHbQLqkwSGv8PaeQIzoHe9oVebPUNpq6I1+KTsIC9CkYOz
uuSKD3pfke5Vd/Zzm2XCzLgzDNMk62G79xNgIuBfTSLLN+Xh1uM+riPuDDRHg90ti3seXRjuDM5r
2G5+HXJF0t4dup1jqgftuRfSleg/W4nbT3w6I4zNNtDg7ebs0lfJpG/jlOkxo/CXPlhFbCQIJzyE
mNMTawuId47SMQMxFdJO39wXDhyNfhLURuAY+q3d6kRzOAzbAmqn8eHHehiC1fY551PsNQ0AOYpf
fdicc9lPsNDdlynL+91I6KXyxx89qnC8TRIjZ9G3UW7IY1aon+Um0rqS/lFn066cp2dMUt7oQfgD
HSDKLppg15CxvZPIXITMSvfZulAehYItxs5N3zTQ/cZvdB5E4vl5JGbenDqnDpdGlLt6lmXsdDu1
bhHBO4vA3ORhgERTzGWQR9yDpBos6Gxbd4WXxyjm0GDM422RJoUfp+a620l4V5E/BV8rmn+Wrny1
gKpo0L4hObXLxedWdU08M3BzjBzLrhYHr+1e3Dz7ACiynOatDBIERj6Iy6/ABY9Z18P93PRTPXvy
wAuO5kepKcJNh3KCGuOxV48XVTh1pYIcz8Zog7PGqdtcq2D5hJ5KUsLdS+35kKqF/7m2nCQbpGiQ
OrOBILUcy7zJU5Kb7wuBKg6p+TLcPiAUPwU5dKxT3ywsFG5dp6wFFFaBbCxuRWjwez9x/KndkxZN
aTc/GQKmA357jt+wjFvdDJE/i+C4mPLENqj4gB/RPgE1hL2Vjjcsw2G3cu/lQOXwfLf15oU0Hw9+
S0jY2e3Z3WyaD/ZQ4OnBkyyqeC3nWyWEpEj59Gm/eCPojVVldUJoJlODuyqUaC+6Hn3G3bpsTpT7
0Lw165qQei1KVN09ygo13+K4RcgcLWO5rukwYm705uklsGpBR1PZ0K/GBXSmF2WNJnFdlCqs8ZwM
A4Mp2Y1PrOROqEROAfUYFgK9PEBLyyMYWvcZz091By8tYPhRjc1dzG5BlEkBY/9S9/P7wmCXaNBg
ISAOGtamtujZKz8cGlTFroJNqIMPjwMkrPR239Qbx8Bup5DWjROJ9oszAwBxtjF1ZVvsunyKHKPL
aELDAdE2iJue67NwcEEYvm+MyVrUXuhDy4rqnRNthVD7TnQfQgaYTKYsCEsBcmqSKK/ByO9gXe5U
u0ByaEGONJm73akGBJNc+ktVbi9yaA99KXB1xus8l3clOgGx2OIMCiVuAiMORY72xfUwMPFBfQLM
eWsku7PFoGBjiSpyWH3BxR+ixgEy6QdZqqcAp0xADxIFI8QQruMRkxuex+NSvFHVQBHQUANkbsJs
nnd+Ozdx69kRM5I8FfPwktmtDwe1ryTEuGZp9wrn1W5ZVRe6md/jo5ot7uwikW3QhKoPvtervRQL
VMKesRDS/Ys3qxYlPisitrXvyr3Zkrl3aHuM/BqCMZdFG9V2eVvBARzg4ggKf8rgA3qcVifs3edu
fcusegcAAXYAOitdQLp5U5+SZkzgaaqzLb5kvuwO3Qo1AkhZSYKnHl6luvEMBvddiWbvkLeQTpF6
hby6yl0xkS2Zje7CIisS4INNopjUobdcilw9dI6YwxVMDHgWNA4LN6cyg3vSd5in5VIloGjzE8MM
e/Rp/zzTXqWuGUFXKZl0/MaaGD/MpyYGpYsOKwO9W7nQhDa4ulUOIhgm8O2knI49MT4UsnzX11pi
jLQtbtbsh6jEE0YG9PTjeKCoTLX2nuoN8B0AJDR5mdZhow+TbR+b4AVCHuz81YEBg+ODZB67h1KI
Zm5p+wjE3o+BqY/BgpwFFhEKC4W5moyJFhfC+lh+5gSOs/RgD4F3CC2+DL3TGlhD7OtKLUYG/sad
6mddL6+N5E1EjBkixYAwVAHNj+Bhr5tLMITjansDUOaFg3XOVwhRFANZ6wyhanizzyh07aWJubJ+
GLSNxfsqSSIFgYU5iFQULm63mu0cS4dwFR78b7sdu0nIiBbAPoatBvpb6Bhw0oFVwXx21jpZcEg5
zpS40mxPaH63p2CEKjWUZQjPpAT+tprQ3D4TBd0jz6zZMc9eFuNmkShrfAMSUMwEmHCh1i4xGTFe
GjMfCr/73gwZnhKgfNYG4MwmFkHPAM49gJnMSZs0vmnThZR1VLwHZjxL2vmY1tWb7cCmjk39hYrh
BI/xteZgS3S1fpezPE1tnebbdBlwvLmgYtdlSXEcHrLMoFkyX2sJpzHLpIEIGtTQIjGbFCJ4mcr8
cdYrXM0R6oupxadByx8xV8HH9r/2dgZ52HSw9CBgWhDr3VD2x0E7seHkqSrK3TZNZ17JHYe8kPmm
gjrUVGkz2QtK5YIB6gCEGzw2PBoU1FHtQTPGQVk0SUkwDRalB4Fga78Tr4nWEUBzz/1n6eVPGy+6
OFuGIMYp/74Qqc6aBLueDdNhqNzbQXSzPAYgt97nZMmaZF0JuLuyTqoIewt6vC2SgYF1MwzLxfjA
DBOpq1YbVh2m5poBnTLjBzP2IsAbAcoDeFAxeWTFaHajI/CcoV3FXKBjl0ISz+uLrWtIEkbyZPAx
DvU2fyPtzWKCdWMV/7KMeGiJdHBACRFXdFiO09b+zEo322cayk/ZETfZ4HVGrqD1qfTWNplXE3cT
ShY4sRSy0RFP/CPrYRr3DepOD3dNdQQqo+85YVdKVGlWhit3vRRSKqZbXssfPs80lEHRQQnBS78M
GcZY9TZZfkTNuDeO64Ywv37wuviaFYvcDTM/Zmw+5AE4ESU4kFlMOZDvoVrx8RgcbFNspxzYbuzO
gLuWh0Dhbqw0FLs1QAbAkRa1BM9UOIOghNJayagUQHR1Nj/mfdUhbtA0MTOFn64Srpq3RXPn45Rs
wAyMHFA0zZyLlwEMM5AzYLXUOUz4QaVBtai3egWjysvbO/rNTK2B4hUYaZeaV3tC5bWxOKG7rnpa
JZovvU64NLnaIZAADWo+Fp4BzAVaH6lfH+7oTUtN1oXC5OBP0zgcVhekr+8yRBcyp0wy0vT7laiv
UE/iZiDnvA2OZVn2ES0pegsEAuDB5gdvtm3Eb7zQZRmnb3lRPJF6dA4NqOjt5p20algiVOsxkgod
K/RqaBlrdUBvdu3aZtrnw3UJivSmlSaK3wBoOPRrhVk1X3IO4gMTyyL7qO2KO0EyFZeB+mA+hfWV
1q5oYshNST3xH2zLyqT3FUTG+htWkEAkmjFKFWvkkVzEVCNu4LKR3bFF7DKWB0dwZOeew4Fu3SZt
Nvk0mipdWDCHWbu9yqncYn+ufhYBenlNUaWCG+LD2HO/bfmhztMhjybymlGQDxnLWGjb2jlmBVyX
GofS2uMjgVs9pG1NFMYF+GoOu28omvAajQUEcoMOw4GSwulhyWSPu7QHizgfAe3lyeY2Rdx1Eup5
xS5VAEGu2F6Z24SygXThAxekwiQj2u7QX+VZFl5zV7f8Hd0ZahSawCO6JfuoKkDyXbbsYTvOofHn
OsXMnACS/hy7mqYEhmG+oQlXxQuISY2H1sPgq2EHASHFoLT1KSrjUUkvnRnLw66Booz75aeTozD4
vftUgkbBdPypLI4eVwORcVqMuHXbfYzEwZHmZnW8ZeKsNmpC4kOxXnEyZKYw8UZu/BqdAX024TS5
n0S7hyGQia0QNWGTTttpgUUn+lTO5MtUolc22yEgsOjGm0yCrNJ+ZHoLhax1mJWLSoSicU6K8Twt
JGEMDJKj1RK1TipoxWGwFAtKMFCVyXu3dSGSLfi5tKN3YWBcnQEsR6UamnbiPKlX06hjj3M3X/wm
NmT7LqS+KqE+u5u83pgaantE5yw7bv34inwHVNJ2F3jB1873m+OvIfe/ZLw+2m4d0Bb9sXnszz/+
n8s/1pn9th/rn1+/hXr/+ad98pT8x79wue6e//Uv3HJ6f36Lfy7gusXj/tzG9S9pu9+3o/2bKN5/
/I//u5wek8i0/fugHpTuwYx/e7n7290PMw3f6r99bf+5QOsWgvvtG/we13PdvyOQRxHHw/PvUsHp
P+J6Lvu7h605f+7lkkgH/hHXc72/M4dxGqCqYH+O7yHj90dcz+X4ftz1ncBzAvwcLEv4x4X4y0eJ
jXL/TVxPYAXSr2E95jlCcI97wkNHwnyB3+HXsF4hZkwi1DJMSDQugBcrDBEEDzrOsmhwfcR30DX3
5TvRy3EIlr3vQdjJ8BAgEvGWr9tRbAC+3XweIwdN0gbdPQMNro+D8SJZ5O+BEjE8qhhV/ARg9+KA
oUZjWhIcDHA0VKKm+TBT0Eh116JH5HGwBenmLw/ocg5AFOPaFO9dgWGTQfKlbApHuBz9AjFuyhKj
2j62gxfn2ZbO/fTKh2WHYTxR/o50kc39w+h+LBmQlJVlcbDkMHSaNw71afBYvBp9Gol7yZriYMv5
6Zf74r+5vK57u36/hCH/9fpKrLb49fqi2klXiGCLWjo+sgXUhvbhJAYcCUNoecd+HK9jySHRk591
034T43xqW7UBspv2NnAOSxk8FRapKK+aj5sAuUznF7eAZKgGzM/OLC5cohI5HnlmPv8GPu1LV9bn
boL6Bw2PcLuGq4NLW2/yvq/rO+JvXTz67sGCrwvr0f82aXqps9LGegOmvW7PosyzXeYOhwlasF7Y
WatOXmrbfPj+kIclbVxkTZBoNJQ/iFvJhWIo2Hypy/q6FOWyZ7Q7KoVD1OL0nRfveSP6jNDqud3c
hEGQ7DB2T9vb1nt3DWKGZmvTEWA6n8rz2DfnVXunlW/XheZ3DDxwY/DPymIoLKA4igG2+Piydvkh
H7O4rAtow0sYgMB1nR2AdNR5H9JoGRIDY31zbiU/BgYMyh0JO/XV5T9cgDuVrWKccugucEoGc4eY
ZhlrWI/BNj/6wn+2SwbOp5JdKLcZJJlJFpo93EQvzx0j0P5vXm7PqwMkz3eubu7j1s5wvBZOoWGK
yO+0Jxfo/EUCROhc6WsnplMmtRdKxFVC7aqzWy2nxW0BIXstdHT4dK536GZIXWJAmAqwHLV23xPn
UrbOxehsZ0mWilbAiOoRmUFbOzpdqla+xwSLoFADa+aGI2cw3wKUpTAPYIVWOeh3HN2KRcCAXjrt
YYaVQeJAvDDljCCKAd8tmwpuGSBOI4tjezNHKizAPDqE7vpgexq4m4eQY94xv++AaW8xhIUvhAcf
RAFPGSf7sZTzwRZwp5VCWfDrPiqQEGk29TpvINZueTYq7kYSAFbCCMoxCyBLte81HILAdp+qAyXO
Bvvcldl5FP7X2V+e+m76OhEg+qiHNaa7/K2Z26/DBHChlzs91Q+Thw5dNxAf150r1Jg2iAAgiETq
uPPEQWR9fsGtkkeQ9XY6W48EPGMIGPDiN/6h8PQFh/il5OJHTvlF8u6pRWSvcu0TmR7mMnsAEfwz
UMYJqVweFfxWmHg/EBxCQHn83mLIGZf+5JSZAoVErrjdvk7YEap197jMCEouznsA1Ir09Mc6k6RU
/QObzXAbL4ZwdgsU37zDp+gF11r6P0Fz6xNmMEjcmBXYZGLkl5+V9GPKu7MZ0Mr5NfrzWa2Rn/Nv
WeOmhSvhPlf7XDsHr1zuimG90MF/Nlz4ERn8DIh/DmZzvBpIkVNOY7V8ekxHEEDTyuY7ATDbSh+c
wTDscojqmQLY4tjtrYK/AtrKpzkkTiSaM3O043Slqv6GT/SeA4Y3YxpY/r7WGM4qL3Gc9a6y/p0E
ZSKW/KLBvZHF2dna2XXdBsEqw81pErsOL7QSqRn6lzUT9y1xztVWXIaszDBgwwoTY0lhHmK4XQJZ
x4gmvra0/wY8aDj5bX+8MX+9d0PGWxGRjfzsHAi6GPfvRl5PCXNxqLHN8uR/KO38Vrr/Wtoltm5C
8MbuUy6EQNr+19I+9WZwCg8smed+5sb9wiFD50P+zOl037bfENBMlfPdwackOXI/LQLxWXvss6e+
QSiTX/WgfgYBhLkZGb+xxwRYL6Akuh7dXcDctAUWMjr2Aisa5BW1T5XWDxLKZZ2pR1qpN2+dEP8U
3hmlOCGA+5H6CufB7DDdJESBsl2qqPPtRePPjZd5kWDkUDaod57KQNUCFNQ5Ut0iv9baP5ZTcJgr
llbBJ7zcFJr4XrTkRCqOTG7lHQbkszPFHxeYbNpn4TLPOexvc7eZ4NiC9yS2+1jb6Z5OxYObdRcm
IZ+OPB4n59Ub8gTUQui1cN2Gle5a4j74MviZ+16srHlb5HaH8TUKoCOUsLlDK+d4MhNiIJjAlRdu
noqAdiE5qFAp7H5RQHS7ce+jZkp4JaHaSDqZ7VL4PQYjA4CEA683/kW70xk+1BpOvL+HXvIQ5M0Z
kd/ruuqHevC/cOZciB4P3kR+rKT8GljxFflGJCyyl87cUv0c1Gpf89h31ANdlj2cjt20saReWxdF
ekwnWn8ENdLw8OOL0B3thzvCsFEEt7h/GtUEXhWcxdIV3zRtj6J2EAtNxu68ovMRNVC5XuxxDV4V
25LMtA8MqGvVFqelhu+KRX8krYV/B9ooWj1yWIH3tgPan3H9RB7ikQ0uigdD2NE9jmSoQt/TAOuK
etsryx6yyg2t5m/SaY/W8y6tJmGfDfg4tvmgCPBnJDMWiPYUvt2CIRLcdOP0P+eewSBZHvoJWR+r
XvQMiny6CbDIpeUFve/WLEXJOG80e6y0ey3whv1VPGz9OgPHvkPm+9HJcI6UxjsG2fQUbNvOEDXE
AMUOkE3RlkHL6KGOj0jAI8oPWSmjG8wWq8N6Wo8GVu9U+N810GX4OZd5o0+AtSQEmaCPEHWAHaPm
j66FEoSWqIq93PkqWv5lgOzsKXHB1lyDWJh+sgRYWNHB9lpn96nI6y8BjsaYuV51GBzvHin1581l
T2Mzxr63IJvSfJ2sd5+xKWIVeD/40KJliIbLu7yCT+aLJ++m9gxsN/FiNw0lLtj6TbF61zcb+FLU
XeUfHBeA/lwATYHFrzS5B1v9wBXdsczbIdiWOK1bJ7OEEOS2xWvdgzsfOO5hhIjXI23R5jWdC3ZP
f0i/SAPvEzCdk7JGvYxcPI4GZwmF12+D4IsPqGrQGYJzNSxthNMGLHTwdJCuwqbu8uaxN1Uetfu1
676TSrygZUJr08INYZD6i4tT31Mo5/Nt4F3QsLExBMwXbp3z4mjylYr5vmyWNBAFxOyZ7bCr46ET
ZIymGdIPl1vcTHTvB8uLF5QPVoNf68dUrFCe7XSnXaFD405xQ7e061/aGS4YBuNmKu5a0mGCHZ+q
PtsznT1q8FrAOdVRttNuHl04R37UdsfWmeJJXQPP3sMr2BHT3Y/wwP9zdWfYh/LX4i6wuJH6LqUO
SCzuYwD7tbhLWja4bRBHBveadJN7qkiQ9BVSnEsmcFzN6ivpSMR7/lQukEn4cllzZLaoki9yhA1s
W7MPWhJh28Cn3BDYKnnUrl46egjtuRs7y97d//ZL/7HI5o9x4/dlLL8OzL/Oz/8Pg/r/j3P4bVj+
93P4bZfzWui/7MnB0Iw1mr8tyuEOhmguGPYiUBeD9G0H6u+LchgWBmPwFliIw38boXG0/2NRDvs7
Ftm60nEYFmlzLC//c/Lm/O8uHh8m8R1dEVD8pP+byfuvNxi25gLGwQQfBNB2sSj3tkXnly05/Qwy
qRlXRKGzNs0I++jb4QHuTzK4DNty/7wqf9wWv+7koS6Ehr/+OMyhPpUS8T2KDUECWuRffxyniPHW
XoEEji7Gx7qARjUx/1Fihc6jr/JxrwOI3b6z5qiVmBRT3yOvwcazk4bjslv8GZVa8+FxcD+9Gsoz
kYHew0RWD9nt5Ub4xcI1GCoRVe+2abi4NblnhXXudec3O93NDDveaPN6c/HnqYQxhDHKtoyf1z9f
Ah/GrJB273YOe+30CKPaKQ/aorCUyIkckblsU1WVgDy87NtUIoWmRPlAB0y7GyCuzQ5VKgTN9yuO
p8i1zgt2M7R7mym448bpLgYmaGgRjjqWBjFrLuqT18/0WQ2uOCFFF0QwKbZ9L7cFVCid9svq3ZYF
9fSpGjPnSU4pZHREs/g8Hhxajo8APZDmbrfzNrcOdoOUGNd4Wz06nD/QqmCnBR9PPOaySfSGw3gU
4JGwtgD5VCAJR1ApqPK3FzUv9jjFVU26R5ccoGCO99zR9YFZEBzFBi4JgKc5Qr6tM2RENweAOSNX
gbzCWVMT7AdPvyxmLg5IwTSA/NpDA/QwhcDzDLjIuTawAWJyDRB9fRnbgV4NAnlTe6LNyyyRdPEX
a84CO2QOpTfK/Qr10WK7yUwX76o3gbEVRldKHOeZDll/cJLeBPmZLtI5j47johVGpEVWuUlYU+xn
CBkPHRuyCBuo7N5f6PhctkhBi/lKEDLtDEzY0g5QoXvHvI6j/lIG7nyqzE2udQDK9IHYW2TSn0Zb
dU8QaMSeAJAfsdrE9CD2uXS8A/aOvrdexc9j4eh0NZ68g7177J2tw9IarM5py21+7nolHiivUoZd
VEHf3I8IEd4jIIx8b1WZUHiYae1QO6cc63pPQZuRfTXwA/h0+/DbC4LD2AqBpPs/v1TMLo29GcK1
reBNYUvK+tKVOQk92RXv+Amw1Nx2n9XVx9IWZ5et452fD3t/mg6NV9GYlF6AQ8O/jkX7wSskh4K6
moGitsG9N9FyX88Gj15VTrFxXXlnPA9I9+Z/9SS5eF23vmc9+VH26OVLoKrYDlCD5uib9jxX2ovx
iBXR0HLvDLD+Um5ZsPfHRZwmgzRnVZzt5BZnbiCa0KV8AdB+xdoe+1qgUco48kh8xWnrFK2qY7au
7g7PB7C+1qMHy2iL+T5YH4txXR8btSWttBTW18Qu8I17nW/Is03WOWqwHAnJiQmVD7pmnrMHYfvl
mOkCgyBABH9b0JO55cFb6qtWdgHoLL6sBfjEDFwgglwrAOXCRgqrexA4nfcOr34Ok9lzBPKhh1fT
Qx441U41zlMz9k4MGlYtFFnhCYA39nTRop3ApmUZhCR2GtT4vSdNgci2vTpU3GIeOUlnf9th7dhL
K4rlCyU5nnowIuHSe9uD24/PjXTBQqJdjLaGLNetJ/sC0+k7lm5xFxTc1uc3AN4df3n57WvlAP0T
qnueVoQ7B+1MKwbkpn1aguWRuIiZVIWpz1pm5bk1xQ+838d6dqrTPHtFXPZ2J3poLX3V1jus+il3
HcbmR6x4OQ3aLQ7o168lUep5Uk2KygP4pYJstEjXfRi4c4a5n44dpibkFyussGqns6zoeLYsG88c
6BugL7Rn+LduiPj9xQVMNG5YIrJlGquRZsFempvhb/jbPKtyvwTee9765anC/5I4sy+/aX9dkr7O
QDhZxPiI3/WHzmKXDF/KO2moiFpgbTs11OuT52Uwdfo5UdkcnHJp+yvl5f1osuJuIwAt6sGc7SoD
JPqXb3xrsFliRv4XCyecBAF4cFq3fQr/RdR5LLuNLFv0ixBRKPgpCdC7480EcaSW4L0r4Ovvgt7g
TRiSuiV1k0RVZu69V+ZF/z641RSkEZYhy2jGc48m5Te202+TDgd5nMqYMrM/GoDHvrKo5uLDM+Rm
TnXArPtB/Gw4TKZRnKaxbC9hPW773oFYMarlqonsKQT4cvT6crmSEn2d42E6aQC/H1SNoE4W2e0h
YshHDPT4scxTtk/BiBSJ3I6L9TsX1vhuDVNxHpVItjq0k/eix38jZ2H6eR5XgZfl+jEW2g+KeP6a
RG1/MHlo9kYkhjdJpDkf5+S3ywANw1RVvVSEWIOl9OiLQnVpJEC8EEERwBE2FPxw5m/Vx1srVOpv
opp9QwwqzYTCM6K+udes13yxl72ZL/oBz2fyIiI8YBXmRS/M3Xc3NSOK7FyjNV6yACacdksXk9u0
dMxT3XX6uexEvDUL+VU4SUZwBCCU4pm7jUpPP9apPDFR5hWlNZxDNy6PWp+nUOvm6mca/Gwo9O+x
J61GivZCo5TusAsNb4UqtV0yJU3w76eist09EUG8u7Mb4KHLnv69TEZFkFU4DAHcHM+shEGUIfBe
i/VlMQGt2dhN/IRo+L7uSe5L9DW1JR8aXRVIB79qvfpqc7wV+pB96wTzOBYYKhCe+u1YxKF0+2DJ
2bx6XmFd//0oGRWOrOSIbLrLjDE8y3kwb41RI9lVsj5Ots1wvej0ExF4y188CDWN3gGCsHQfKJf1
YpCE7pRuBIkp4pdlGlbwV/noKuemGi95ZhiQHS2v/XCKOPuvDpdTyEzsvYijTdZpn5PSZBB2eXU1
U7KFaZKJQ6SSLuCeZBjQGUdl9nkQZmOyy1VpkSiyyTEC6MCXNMOKKZB3qyT3Pd3I9xihWz9X0J4q
qzgtQGwQIixwhbzbUpG9q3oEbszj2FKOViIxYFlph0UeZ5yp4mXPnwQbYez0FzHOhAs6XZyNtukv
cjKdoNWWdh+6ufQbba42M47MP9XRYOQn2qi4D7FA2FlfnDR7Hwl+bBNdB/+4RN51HKR77VXbXZmJ
JyHXY6vX7cm2x+YjL8JNaRbGV15M3xifP5PSgPLBJYpZJK7Idybpw1tfkgG2isn4gCsrs3dDOmAh
gC7xZPTVcIpt+/e/nxVm9rSkKrwgNpMiMnXnm1b00cXxdi4n630oQXhVc9HcUi/zThacDH/s2lNe
e8OLOShzY46l/JULuElFrf8dzOkSmk6+j/vBItjkuAQRi+ZV08soqLy4vMduBjnRxbHruRp9cG8n
PonX/AmPndrwFhm/unq64XlwKduaZLtopn1bovLHaMdlL0ZMeoTLzSvWcePq5GMVOIZ+Y0AryMQY
8XvvJfPJtsxy9TtMzzi0jrYOZ7OyHONuGiXOVwKZJxhK4mIIFw5CV883Oy4+h86+zlS0z2XBb2SO
WAaV0nq/rRF6+I6+2p3hnJaaoDR+yOqla3/B+8zveQOsihaZUT/v8H19Y++qIdvoGnVGcTioixab
6rK08zdPcc1Q0cUruDiXPFo6P8FqH0zrPTWlgqn77B4Vqvn138tsIBTOhr0EcZMdiqk/aeRI7rpm
L0/MeYJ+Tb6WppW9mzNf0hGDeVTpw85bbI3HG4uMN1vttea+CjDZjVfhxfHZy2UV6E70rYNDJezX
pneiRjfXK2Z/rjzzbhlW4JZDfeLDTI7FsK/0taB3MUnDr2yPjHd/ja4x31VUPpKFgb3sn5nzD6e2
M529arMzwID5L/8KXpg2+aWPfHXdUTp4lmOxI2E5n2ML2lesM2gSdglYkNzmyUv0+RRGRXXMB28O
CmZT286yIuK/TfFRyw7cQRG2uzQvkqsRA6ka9fJOQ7QJda4nN4vKe71m38r1pbDUXeLsP/3/L8Ve
3nLmKhChrYlrPDFPS9sWx5KEiiFbm/KUl1qKKNCMUPOT1pzOheDIIeUbfcICE9sci2E8FM9xoT+y
UiNOs9ZDfcynM+CZjqVxbVPC5zFJhravol2HyXg3V7W9uh9U0K+wVCACu1mSmihNU3+pGyx99dxM
fz6TbvnVxn3+VDZhfCoM+GVulrSfDPdqwChLdClyjXFSXczbzhT8muiy54iPbJfUUDTHMF+2psIT
0WokYRirfVXzQhbE6OWhbA/k9ea7Oxrqzl3DhLnwAKBWDVOeGVbctD4AserG57Z+paB1iSZ6HIid
I27ZgIKKAXzaD129AEx9tZPB3Ssx2dd6AmwXijZcsKw1aWCPg0H9SykgVPY6r5iCjkwW1LFaB5UB
jmycQ+9cZ8Ov0Zlfx7V1DjnINnp3slnb8qfI471u5tMvE3cP/ut6wZyZ6LvSIlLthr32TPBG9+tG
Lk9TbtVwKs3hHmWhKQ6DK5LdGErSSxK+WbUifly3XA46zL9bOuvkiClDiJ4Ab8hDaBHu/MQzZd4L
0m74vZyLEabLwSAVV08ZA9OZJ9ka9eSMEMMQ2otPHpbq8yD1c+vMxGencS+WPsKNWhsnR673hTAf
ApTSM2MBcj2ZEQN1wVm1RPFeWxrs0uMcEMYvb8kwZE9Vi2XYcLDcJYXlPIYE+l7vumfsbDG1afgF
EaX4WXBecbj9x2XFn+kOJxAl6igByZFi0amrCCMxMEdEc+MM91RjBCJKsNwalDo1yJlItfmtjbzx
5ER282a69oHuNn2ahtbA9ZTPmAlmkoV9PL81E44iPcdWjSaaB2aPL902m+lQKSAnyw8snWVbCuu9
c1Ylx2aMDGwRCiP+4gULrhhbdxtWFY6jirz3EGmfo9Uf81yIrTO7ZBDTNYtBsHNT/VVG++E2dsjk
nU6yMgaskTjX0Dn/w577RAtjZug0ZDtumrXSwNyTee0zZvJJF4Op8hwFTjYJ8bU2Gs79YWe1+hXS
YrYxVa0HtTQ/dNM6EViw9mZMY9OCVfLxrJcHRilvOLWcc27epS2wNOXvsrep32sdX3m4GIABJDAF
5w1LL2Tcumv3otefQne66EsIGCbDeRZm076y9XvIWUVe6XXRbY6N6cKOIhNoLGHcLJ6/hpsRTq9V
k18LB16YCwEvm/+ADA533pq0jnXNj0TvHuchmvy2gY/Tmj9w/cAaCjPeqt7ExInjzTDiMAhldlN2
nWPdzLAYJ1vSyCTMCizKeIadahyBZhX1puCjSidSS+lEVNXoUy76zDeIux7m9ldnCd7BxeEvnxt/
tgssfbkAcpu/kD2UIJgA8xqK2YhTS7/rbj3B8TN21rutKuUvy3AxotWZQLKZAYBBBqn08FVMIfoF
1R3RKj7AmpnHBuJrUHsZjsq63fUZMAXeZbs6/XsxoRWcYMN5R6sNnMVSG5kRGNVqWQSdU19U573N
IucIHp2fqbafXU9+aRCqtzWj98L00E0jhc2vPRV1NAe9FT4SbBkQTo46WfNjUY5BFooBYwEjd1M2
5Mu1ZkckHPNBjR+HGCXxkbZPfsSM+WzRW/CBTNmV8+plw8vEsi9SgM2L0tA+RtLl8scmZW5jb9hS
33PgL9ZRKS3ZminxtaIxjmkk0oPRY7eb1GGmP9q0Fj5+BwuBwzhlE+V/+wZ0MSYoJhAv+dTsGJEd
azU9E43/XhL3jovjKSaTDbIkubS9eZmilONBO2c9DDe3v1Sru78OtReLbLLqnB+LrJhc5LuJpWBs
4z+qj/6UfGPwOUw3qROt8ICeDmEUTDQoW9fC9JAaYC1DMC+OvqBgt9WrXXFixa6VbSX21DN5D7UT
tfEWj/Zy8iaHQKfgA7RXkrA0u3XCIWnphnqlPJwjQ97zOnHQiLSNmEH7aIWA/WVDK5v66mW1jpcY
49t86DbcRTzAcwz/zeStLYzlZbImMr51iIGctG4IDsTHiIFjofmVukQku9b5W2nx1Wvyk+N6r8wo
xEZoqHKxgKc41S3IuyaFOgPMezZ+PAIyvp7Hv5d5GE+s//o7KSjOZYFoTam/QI5DgGv0bZwxoWnz
rzw2OVni+MMV+ZOTjjpsIlKzoerxOXpPY+z9wBzDqd05uKk1cz/P2V8By3JbLTXMysT9XBb7ZUmG
a6xVuGpm8xuzfjOuunStcR6k+k9dJtUNXfJVE6a8SOXIbR4lzK/A2MYdBn9E/c0IuhfKkd1w/7aP
jNE9X83ECMzMfHFkmPhTshDuSYherc7Gbev1SSBz82s05adZFqW/pEDdbSfZpSVgtAY2AgyA7pDX
crhyIlSLl++M1k42GZy2ZkgOeVkfKlhMW6c1mNC3w3Ood9dmVXbHfxwQ+82aCLhWtvUnM+o/rfHI
Mx5ApbyDEZ2tWf5HfLtglKC5OH2swzAXFwNlbCOHZngC3x1hs7HhjzlI9jrwj0wRCQXQS5zDZBiX
JMNWc0GJMQ3clLnW7wsk5Z2mSP2jy3IgFBBmiwhUABp8HsOESPPSZ4pc3RuATbMKw6MUjSRn33SB
bDxvG6GHroNQtCt5WpAnNhWJjX2W7ql06YDkqYIoXnXO8pKUa3Rr8jZKa+pvIru+rYMXKLUh5krn
jXIEVIVKAjG0zMk92hMFqVPucVSDxerJPZgkereVar8H48pEiibOMninG0E0ygQEUzTS94jwbbRp
jP2JQZvP3gBmeaGI/ETktE09CYARJ5yaZeJnxfsYNd4ubN0nLbYAwg+zuVviqdvNei4OJBg2VjT+
FjnSGkwc69EmHwY6zpGH6JB4E3lYw1uAAsd+3lUhydzQRu9ow1NlTl+hgVkK2Q5ko4XuXxUphAja
AmOwAG7G3XhvBWSA0cr1IP8XFvWWnR5ZZZA7JbyTKLuJ2d3VLq7zQVT3sd0VaX5K1mC1Oe4GwKvw
Ddq/vRxfsx7+t8PNQpX/J86nP26Gj4PLxQaQn7yQoD/VAKG2wsFEHZEQRqmPd3reFwfdYj+AzVPd
KnIeZqfNpGJ+oAaHl2aCKSH+eL3513bNp1rNf8nSwQK3sTQ3GCBap9Yv4B+ZFy0znjlFbspVrQ1I
f+U7FCD+u+Gp05JjA2ZiM2lOeCsYfG1doXRuE/NH5XGJOG/7k4SjrpZy2cNKIeXNQFmRGwY8sxJk
YEC5LV6mDoC9DwUWumqJwTTMiv2g1xfm7LDmET62ehQ5QbQAuwNVubETb28uGQ6WDILMItdYAkBJ
vmWsi6jzMjBTfE6paP24in9C6mGWI3QHs8N80nsFfCyGw3E6UFU1DHPh5BDLGqen0enM7dRK5PAF
GlDPKHug3atJSElOc5W6uzK2yanrzitfRRvCKzmGwvHFonHkECjdlG1x4EsN/Dnu72WYAUNxhip9
GBNxg9iEzvd/vxgVEV5/3HMtE5LFo/yQZb6bStkRSQbbvQxGt5cAf+6NqQm/zOIzrTx6DtmAIHI6
vOOAA922OOmpt0KCDC4BOX2M0aQ/GmP8Em62F41lftQF8Z0ZY/4p0of2Q6ORubNr4gC/f+Dhn/ST
ufTz1ZsxkA5RdaWGJeUWgz5Ku/aeuxL8nex+odSEAOEBolt2Frhh/CvNwydbAcuDq/bez+WZXQ4n
V4n2ayqM31VeOEdccMDhjRrqjPR2ZfYSe3N8BDjNwKOr4yebUEQi9HcrbZyLSVUUWNNfXXxkMgla
BrO+HdFhj8CIRkifwKH2S89UvAeMFFSxGPyWRMjQSAxs2rIZkvE5sQDyLnpX+aojF0sglaxkkou9
WP+ujm0Yvoa70gj7E6Th/mTmgWsltk/jxggsl2RbMi5f2ymOEVXLuWiLc9zAJQ+r0Akq8uQbMqeA
3Un1DpIwspvIu1FE11jK5E+DD4GCaj5g8ckO0HMh2VuJOOcOnufWUIBPlql77Sbd2E44tNb4VZJ6
xdkq1cGazWmvlSIHhqsTURucKaAkvvYAXLaWE5eXJWWoouFa3pgYItOYpo3Qe3U2i44kHXSbHeWl
tXZGNKzgRU4uttamiGHcwUCShdcEQ7XeiUYZ2A4WQMsb/NIanXvHlPtuFjSXmeIj6Ui/Kf1tqJeR
GfjEORrapGtjA1mHOE+H/PHj6Iyp03kwTmKmiZZ5vAsB8MgRiyC0MsJJfaPvCbr9Z3YLtgyTj9Ji
pcldl85eWoReHW/uXgxcaRTkisjq+lPiZ5iG0+nLoWqqe7IelPbUb8p9oofbObMG03wRT50wPzOG
QSpkZOuU+TUmLVfb8uYSC1ehvjdG4+qy0+KkC5B3jJFan/bPEsN8ioiQbNwuN7A2c4tqUuRHrBZ+
XUFbzGT5Usl5uU4O8hijYwSK9laEGQT6ZjrarYcLjlyf31WGvPzGXTTcmkSy34LJq7AM6I6Rit/L
0dxLOHWXPCmu4CWKk83nuHHYh3O1GNTGpF236L9q00OBezLYHGDYCDRVm7J8wYoLur5+8c0SwovX
OC+xAWhEGnp6ck3B4dejTC4D+ilNRFGGxBCT5GaaI/312JgcgGVFY4mdTDRk3NK0ZkqHuL4HO/E5
WPbwvLSCmgHo3ibKkr2mbOtcy4QFDdlU33BvrqLeUwko7pwOLIRJPKDVroB52ZaKFOqkISFQEz+U
Utjcou7TGyuYCzWIaeSwQDfU+OXE8yOhMeYYbp2TrhEH4EHYCQdr0+Tz5773A04dTQOOVuTfo8Oh
AycXYiRerWMhRDBPXB9pf+s1BGlytlv7d1pFdjBMLR7XrsV7ZAs4d3a63CcnQ/0W78DDDZpJguTQ
ZLsD/icErpOluhzidLKZujs5UYaiC4shSqPWdqItz8vUeDjAYXEbMZdVXVsvXhQrv7AhuS9VyAKS
HKHG/Ybgr3mOfupWhB1/1VYIZl11tFLc9HbZJSp8bcy5Pg+6nI48yZyqJG8bM5EAPMN7m1hj0Or4
GVTEkiKrx3vo4mcKqzc8XMiQCVqNQu99JtZxLBsytMC3r4kQDeP5cg5UP94j8vJBvFjzrrGz9AaU
MsfVrhFBHMqjt1S3xZt3me78GiNwR+4EK2bWYCojW7vT8DdqygIrxxgeKsPOWQfkFTfDnflsDTPZ
51Rs/tyiEOfMGaZl7s98W/1ZQMkAxllsVQV/c1kRRuSUv6uZm43Jm7MVaTXfqhnDPaWPxdwSkDF7
TOxVgkvS7KnR2ug2pmwnkou9sdyDB7p7l4y/5tA52fP4rWF2L4Tm3qBGVPfBFIFhA9ZkgMVaJ23a
4TGGCrIJvdK918SX9o5Bu1xkP17NV7TB9YHJUd5KZkCYGmmG2vUzlu4MKiX1ziwMgn0SFoqauOwD
CAbInbeorTzSgCbfLXs0TmBdSIE77CnKEvuDmw9qb8el5LbzPgQgSM2h/Qfvt91mowcYPcnOzmy/
OfXKARrlHRzknrVa0eqyhzUh1aGZ8Ck46yRx9GJ1xwyMVZ7FAks07npoQ6zJINZVZaCo7hWDb3+C
ornNUu3UsYvAL2Kstlw3fyNP7ooJbXFkpY4u5h0AHUIqpvEw0xlyYsBWFFbMWHWBlQS3hIAX+FLZ
I3UYzOWpocRqLXANQzhlO70sCFZIu/arLHpAyeJtVXX+OueET4wFXccJmZ0gJW2WZHZvthUCDl05
bbFgjKxhFfmvYtC05BxVM8LdBVNDhRdydiElGoRKJpCcbDfQMbAj5y+13BeMI48cir/DOvqMpaBn
4NLyM2lXfq3PJoobIh3gmx/dhf48SXPFClLGWnMXEP+O/UIHxpuO5cnzGj50+sNcJv+5E8RxJ4yP
mCPemCotxwzJmI035sN0bOo+Wa79qa3v/r1UhYR3W7bjeU4mbTPnLIGJBwyKKHxXyMU6fNb4j82j
w+AnLg+O1wdKFBAMM/WVD/NZujU8ZOajAQHy+ZFCA7JoB8JJDVcoLoGcuITTga+e261TsmRpIOkO
v5wx66F0qgS2FrH3PsVsFMVQQZouLjZKsHak9vona8on9uFQorHEQngcvLDVFvOhFdp3Exn9yaix
P9iErLrfMQZTtoBQBccF7hUjBGAIk+ZSzmGLDmgQLylG/fTvhVU+5a6ah+/G8ZCraHA3CONQndex
A7OMY8NvXDDC0x3hP5q93nlwhfwrd7Nj4oEnpr0A3AxfoQxa1dvMMDUAI5Wu3UOHNtsd4FWgi2JZ
wW4zWNzEtfmojPLv6NSvQJ6tTwKc82S1T3Zv0xMTPGEmqAPQkwROBOtyWGdmZxcaK2owe5Ebh/fA
qKYRLUV91X0dGF3FOhBteKQRq5dcFQWJLXxrWZiNTB1YddIIF8siRft7zzTnb+Jk56Yz57MVGruB
gS1gwgwyPzi1c8u38kX/TixtPlSVIFUwzO9Gqe+5lSacw/03acv84jUQTQbHhs0MMYjdBNYuNqIc
BHD9nU6QqW3beOjrC6JNu7V0cHczXA4qi8IL2nmxb1nHLAwiOeSg0Q6KZV/WTcFAWny3DJD8sujT
7ZjmHLBrO1BmsLuGkb0vOdKuuX6K2hif4qoQT7nAE2tEy1vEJwAkzdYvdsWCocwBvEUBFm3ThgAT
VQIBKrQE0mTCodAZC4xt+os1IqOOPOn+pJzpjDCqzv9+NKCf7gpP+2U6tb2uCkiqpcPSAefGHTlY
w5zMcgdQdxmolAsKIzlrvyyj3c1xH69TNr8vnHxH75O8u3NYB6NHAMdlvxoFimU9e31xyQpMuoTK
/hiOLXeTE+6zQkYX0aAam1ryRrQDXAqZsU3nBq7NlDSUlvF7TaWwFuLZ4J3GSOjdY56pfdp/eGqQ
PhvUaFEi+slUZ8I64B2gdUsxEGTJrhFTete4AJJi1m69wGo+nomFG5+zlRxzHSFgTmtjj7Bsv5aA
SjHyeGeblmNXRrgXUqcEpqE0c2e2JXaLNgVPs3KPuKvPTnbRq3EX5X2/GSDNbCdd7CsWfeH/V+1r
FCqxGRrvQP4e2boXuY8d6+LIQZ1NAV2lS7FvN+5MTkP6qJbDLh8UJPROq3bwJY52nG6sArJlP5Qz
Hur4a67s4tBmtbh6kf4+Ukbvaid90bTJAgawfidxShFvLrKbKT8KXcqXloxXETZsI4t/KiPjB03R
HdTk/CEtYFC2wVPW2N/mTNqhrKb32e7zEws2WMVUVM2xLXKDVSrdETRjukxP1ihaPkeAj3FSHpP8
7OQd95hZwzGpwwJoPqVby1O3mewKGhgqpJ1Ti/FmWr4l2BAxKnayOKN5HX97NNaIUScsS2Vg1Axm
epf/3WEGtOAxCMMiVqLbGOCalsyr9/hwOQBS4OlofhaLqsbqBEk2Oyx26NfSK2gZbCxcJysb1D4n
tdc35Y3B7Ibz8J4mw0yqYk4PUgGGm8uncliZsyb0YDclJiBjxajB8OBZpyN7IGDe35Ime0QzuAMH
cjAmQz46Wed7q4a15ESkxBhg7NCmf7iuTkWJCB57gCftgd8/j+leFfFfq+Zusij44060N8N0/jjT
kt3FG+tlFpL4XLJlzPgE3hajKR07ZFod5nSPS9ygyWdapOxuuiwuw45E9QcdpkqSuBezba4lDCVn
ik6uwYMMTiEikXXuyCWqBX/iIpR24YSmGymz/ms2dfHKW7QvF460KI6Wy6iKC4mVkux58VPZvXtm
/D0FCL1nKTijWzFFiGrTX9WFI+mKpb2lWrVZxlZdRQz6OxvBcQhivngHqPBzdPWgjMyMCaShHcD8
BDjevF1fbtIR6MqAZ3qrwT/yU2v0yyEGhBvFzzVM+V2z2I8SJvylQfeTFQdOS4aNC2PkU9GJwurg
C9n7wJVUhOPORrfPx9G4DPHbgJg6RoiOLJlzNnasCPPlzrMbVvR97vSeEwQmCWx0z3XFCWytXB6g
lle3z7+SRZgBe1mCei6zj4EEyaVj3UqVRw8hPzI2nh0TraXixzxXeNNzQYJjk1ZO5M+G8Ol/nKNa
MmPPHvuej22dQ/fd3dWrNshHrQ5wII4fSlc/ScUWHTYqtAGblHyN52nTpvyFeOdaRfxx8tR+pU7x
1nCRqco9RKl4hFBKTkZaQF8fDdYaTaTy0vTdFiA7UKtZTADiwrOiyk9DNJjRG9+jcPy0KGR9mt+O
AWuG0TnLSBgM3m6cbzouVKpC8N+jttzR7RjROX+J6bH0TJ8an01AxLcau7i5o/1epdmHNk3O0yqi
1VwPflh7gWUarCxBkYA94p4xc32kxlvEIpJDym4megqMWynUucKMblnhrDO5iHFOE0y1iSZmETUu
zBaHI8s5n3LN2NGsJ8HUmNA+eorrSJt31FgQnrUIzidTrL22+qz+vfCgWte4cv8YiqhPbk3taV29
tJFdm936Tt9UTmrdKIl0fD7mu9NVfcBOgpscsmgPL++OYcw44SbpjxmLBwTyP6m0/i200/RW9+1p
SOsboJODy6KKwC5j0srYYugJCcOuiMMvr7SDmhjSfpH4fLy5D2wSiHsv9aotNSwnB5cQe8Umdhwl
mvU3aciOdobybrLq/hvc9mE1cmSghoobpRnHXYo1rJMiwdU7FJjiAANx2s7QeFmnxO4Z4s5b8Gl3
RVbMDtGYYday+S9iNcYkmSXH6UIFGxVXOGIfY4iMpCD/6SJOQONZ7pZc39JVT7anHTOn7TiY5Pfi
mWPgzNO16YmAIaNxlrjJeAUx4UD9XbdAoon+o25wMuzGKHqxYIbu2nQh0FJM+1YpUlSjDE+JC06k
/NRzad5do3qu0uoWohxH6fCfMvTtwLPB9shwM7cVhY0Ify06nwqu1O+ZSxZGSPjH6tpD5RbGnW5j
Z3rESlOvKdeOYw9J8SFYqknqqER/BpDEOa5xhA2UvnOnbXIWB9HidwenW3zRr6T0rEYiKfmuOtzp
QWII6HgxePWC3Sjxi9apD/Lnu7DUNP+Yh0V84Glg65ui7ACZOz+62TnB2odVCJowQFGCojUn0DrS
pgOlRYoSLi9ogaJ6UVYEvipFZq/FE3PhZN/1xL3oIfDLLKYRsHWtNBj/L0Uy+cQg0kNNfHKu6cdQ
4tgQo2kpm37y2B/LSjKqd6jJreg0GmveiyUGfEuqTWvn6YW9aeEWhD6pWH2CSAM1OODNbzy2o5Io
R3gzG3YPZObz4oonOQAbjBawkFEfc5xjKAB9hn2COeUbnpU7G48I7g8s+EmM4ktSUG5H3exQX3eZ
1Lf4AALKiNoXQHzWkBypC20umBJ05wwES8AFclZR5B1lKigKQu3ZxCl+oj3vgsmCFb0uPo5BLfuu
gqLTwhrcyxobjFjlxahKPyDUNIAi14UQ639dD7Xb4x/lZrx3V/BbL8mBjlr04y1Ee1ud0HwajiEu
n+q/AiV+2zkdxZg7EYykAUkybWIZhycuLn6uLUwX1kbEkcfhQh/YOh4YAXNG5u84t930WLBhjRJP
v3cSGcuzG7RXsc5rvZGlGBWBDaYusaN9dxiz0M16ztE4/nTC7GG7+suo4SKV4Tf0jIzpKLuypiYG
YVcuWyqjCfAWPX6RJNoOi9BvTcT6vp/QfyU0IWkAiI3qR0JVjj8tBeKZ0D/jNhGeak8syDFeHDYw
HuDMMW5aeTQ5IFDlwCgv5uXTNiaqJSZUaccxWFI/dcxdoO3xH1EZjs8tTeRy+Shb02VVzsI+z/oh
YWVimGdO2asglfLLZo/ExtRaUrklID7LYn0HKtRPb/cj70L5W6NKFmE87EcC+ZsMzB8I9mbr8DSx
Q2V6JDHeNy/rPtVMkRP1Uftme+vmohb6IRFNPPgOO4xUTY+nl9VL6qG/tDPL0JrM8/vFiR5O0gaL
bhX7rjMDnUd7y/bSGkQbjiwd/hQgrackhF2ryvI7Q8zbzCl8ekzM6SGS5VvrTN118RAKCBOcMM1j
iOyPi1aHgRTps+3+qjup+2aCIpp/t/OMsdqeKBz5VUwoMK3kxLXTO+qYTs47XwlwblUc7psG78GA
neqgecRPvaoD6ZrIv4us2DgVMlSR1Le7qrFhyTXYEPUIYCwm8N2s3M8yByib5KQa2eWUMlpPc7vb
OxPAFBam0Uc/2L5m2S9kDoxdN8TJrmgwbmkWfILU/GRjMR/RyqdX5qsC0ry1Z+siOUkIaKDwL+Dw
mhSDtxLDoSHZsdEQqLfcDuzXiZZH6oAHSwSFT4tbvQMN0mAWJ5JYvOuR80Y5Gh08XD7/4+i8tlw1
oiD6RaxFasKrEAhlTQ4vrAl3yDQ5fb23/Gj72p6RCH3qVO0CI2j+xRTtoqeM9zQM7dRLvMtW2FJq
pn+tLMKD1V3Z6tT5bkyK86JX4mystQiIv1XbKG1fUKiVzTDWtKQ6uRFSfgA7KxfbNFK7gKMRrPhi
zS5J0h6hTz8I0VXXQZlu6yo/ZZ2jMRfIMeV8mPo4QZGTOt50G+8jAuquP2qdeEpILkGYQEuKAGti
oWPF4ya9QN9nhSdFlvtaz4l6gVmcVHUwWoR30IkkdDD3QeOYrLkddmPakLAJmC3vaLyca4Z7mLPX
oUOcPGFW2g/G4IR6MilHYoGZJ4QBZ3mlwQqJxDoW+vRumuBOXLqSsnUVByHF99o3UPEq52XFu/Jc
O7ycKKbiTD4cLddWyXOZb2DyNgj/4rLaK2dMzb0O4l81MPwswk+hjR+BFoJyGo0rJQWq9ZSlEOzU
tZ12Tas9a8iowdgzWlWsPJ3WeJgVZ/bwEEnPTZXSm4yqu99iD2Y/a6e6Ajgw0tPatcDrBipvbiIJ
KtVG2E+MrYm/xaszAh2EzDn2ccBZyeQaNIimA1VJUVnol7YHmKyjNRG7Nk7Nu9AwCqSFbR+JX/1M
uaoH1pDSiTZUSWAqyner8R9pgaTwnCC1Tn1Tyk3DXoslrKLT6KuKCbvX8qo5wNlaJBLP0dqQZNnw
QHEsNnAkABFHyNIRLw9lFLy/rUjyCRESah3r1DHJe2rSE3Or0meKEEB5mfHL0sYoaU78W/b7LvvR
VTYgTlZ93UHgy0BrGsVIoKkj5z1PxIemCaJSDrzuZHidlRx1b2FEyUEnUrVEA0Qpqfyw2WZMklVE
T2o/4fYrsX2cevgEGb2m26S5c0sbe8abzWbESm7AGFhra9m3bvIHo3LkEJwol2iYvucFVpxr2b7a
xz8WNIidhuF1s9JLv5VWBrTgYs+2s2OKOpcx50N81rKO0SvcSEDixyIRYwpSIa/qDRCHzL2xW5o2
nMFHTzf6Y3YP+ou2ORSV24eOrX+5GV2JBukdzkalAi7zDhodEcGoylg5KM3PhrqSYqkil8vbOQ5m
9YiL8K1Ri2RjWCSYo2Tut18LTXiwq91nzP74vNvOq5hw/Fvf1PORRe8GGwAGnNpodnLAgt2cRFNG
Pm2AU1C0t5HN590MeMM9eVVn0ob60P+pc+HbXMUlhO6uZCDBdjD9ReOrruuqP600Bw2f1NODuzTT
wzSTE6L4YmFBZP9pWRSOtXyz0CwE9+VmxVdMPhBGP0QuelSr3PqXS+b4lZcXqBsjWw4svGqfvNFh
yo2CJRVrXraIu6qhEkrnbuGap34sf7WXJZiL6VAB/V34cHG3GGE7UlOpT3htOliDMY0CFBFGm2Ku
IeFx0slSPtWY39m6H5urb5IJt1pkL1bW/nZJ3WxnHR/flPozhs062plzumPfpodtJ/eLyTqBzgl7
/NUHoHkluyg9/sQae22WBQdXQ0nEWFIMV/G1YlIUrwlPAcPN2Odo3Zs9onAULF0sJ8UVkGH6mogp
krXJPIoAI2yZqLpLAyGu5Tjig91+Ep2UHodue1tKPEPTyrBIKbdSfvdG23O3Kd9MtwjlfYnVBjc8
xgNErvsGxXBGCqsecza3wBL6m+0oT/dvZE1W+7ga41P/N5TU3zGoI18seHIBhDFW68ci4/goulTb
UTN3BGEBMybl0FVNfE9R9UBdALriRIgopxODjQQe/tzhPhCPrCRn/4OeN6ztDdVlceFu6vEHgR3N
YREyLJddnLRRQObgMjk1dV19eowWVBWR64Bm2Lpgdzsk7jji8R0praFow1iZX9hG/RlWtwcIQin3
XJ8QtHGi2KxO2B2e3bXiJhfncYpfJT2gGxcRY57eSrE6QUH3oW0mXRCN+Bk0dgbNzDbcMC8Om5xY
9LueDreq44VsZDTWNN2IApcnfwx+KCJ4aOBa9jb7tuxLrcqngaLmF/Yp9SbaG4oinslN3nI2E0Hh
Ni1vm/SSGH39sWRHSLkY9WiWWnHM5Vs6zuyr02AtS1gaGwKsqAv/wbBbzmZzjs9upWWJdQJbaMzc
WxBvoDi19ElK+0oKfOaFwDXKiPldGyhSwPoNOA9PBEZhBZEeHnhUm7UD9y1ZCdtl1KBwWFnClkbl
jTFM2dGUI1zUETgScYMQE3NQ0il8Sm2CT/FTRetPaLGYDRKlRpnhAl4oD0JnSDEMjtIrl/mX8W8K
3QwNNq+m/Wpx5GoMBg+AZzzDjOnVUHTDS1t49Q1oEOwXPJmG2LjKMv2oBoeSEzUp9lwnGsNh1Xqy
lKi45dnoI4elFjTgWO2Z6xZtC0fHuULceOoFPy6u209ysHtbcgAY77yhUonOugohLI15DFNwgLZu
YSCZh4jFBAr/BudQQ7Az3bE9fUFl/TAMBb4NM71aYoaLMU3onQ0PWe+aU8/11iA4E0pM6OY29Ncu
ipD9FRMfZzX8jcJKD4BA7gVSpgg5CznpUaoKIIhq+k2bSMe+4O5pDMLcA/fYzuE7yfZ5uRdIm2LA
DIyzPqdrZStK+uYsmxq6vDE9wzXjQ7Q8zKzkTlUaf9DcVm7WqU5vRCqZr+Q+I6Jzm+7YKUCpxUa1
4skHA+YOubPHh/mJGEfRiIn6kBtHo9ChdHc5H5GCG6qJ1T0xMn5vJeEFFaVPrcoboCLfhxv7EZEH
Z1verzD8lRfOoRB6EEeVecSJqSoflsAj7TjRMZvTcxI12UmX1rNOz4pvIdFyd9DDrcaE8wBXYf/x
Vtwn52Jdf41yC1PpnjyqrHNRvOnt/KUshfGZxI6NbGGzCq40bWsNVJwqFLZuCAUSne3Ok4asZdnd
jtJRSretqgsaAOET9REYdjr6ttkZA8XNXxZHGXDV2BeXFdllVOPDYmB/V2rzSXbqa+L2+k6Zyuag
Djx67XtOi8mIgOr84RSfDZ/EexMJhh+7JcENRadpavMFdEoeW2WQFkz9HC6BgZASu5qtn04NbYBz
5O6m0kq2Tpo2m6IfYLIqdepXtgZ4qLLBHHN66WWyK4V2qlYcDkrRKCjtKnWtM9BeZ0AqNNNY7tKM
QxWnpYMe8Y3Ncb/vuTMfsTOQ3XFSrubB8TOBymCJYZP2WJOMmHDfiCLQWFMb5PMSxiMzgeYSMNS7
b6M2L2q+og/UTBzJ2sa8piyvmqwiyJzsFQfH/cNb+lCoerxrYON7ObznEy7Ux5Jg2LHPNHr98Gga
ifvQ36N8HG7sDbMfcF5T+zbrUQbI+Zmn3uPEZqqd6ey+KZjNNy6vIJGWeEqzXU/HMHXt+vM0IL6l
+XTrSq25DIgDa27TtyzKn4hdwQZiKzA/vjXCDxiK9TkWQIYx5+lJDNmi+eU1RBy1sFnLJikgOjgh
3iRciyUI9nWnruhMZHkwm0toOHygOvGI1l04KmuG7dsaf9+NFC5r3PZzsU7HVrwvjoXQlHPbR6qb
QXDQnV0Uodfd92kEFt40w/pnOlbMcYNe6YaU+WBnht/hgUWx5KixXuJa6MzDbHb0qgu1dXG39aDF
AKWaPyNuPw3gMeg161eqZss2ul89ro2Uro/xByKLcrAUi9pnE8+qQ7J9azrIyyCxCW3Y9SVq0f+E
rPyhts3z8Fm6ZndAbyYDHdd0E7KD3BEpS7zOZB5O20juZ8JTvsVKnEZihnD+hR0Cx0NRSccXswmC
x31ziX6m1J2UU9IcFxojWXJNbIqWq8tiBfVfyc9uH7soaQzCpfMxpk50Mp1dpeZLcBdyWsVgMn3E
JRZtY5afd9dh5cdYDy8pKYiMdonFgcdu5hSyUSCTb+nwCJPCZZca00RWzlQzSRUsbqOOhxlsz6UB
0rMBb0Dj4Cq2Q9ZRNkKkdzJE7yt1I9BR5MXVCNSC0cArJlS/FsuBkzXXxFByuJiVY2swnLvAtHJc
91sDMQE7CXvwGULgOLH3uUOHb2ushxHluPCvH2xleSywQG/xoEPEzgGfC6pqkk8VUp8LAXxvxhMn
tFo7OCqNdNr665qat86us6F3t2MWGWNj3Tl97sWYJvdRtTwtJk2vlr1f6F4/DQ3AoxJv2oyCNmUj
5nBEgHA1MOhId4BiLqiRmVEOSUJtKTZi37bat6FuLPRqSSlM8fe/89Oc9eqMov7LFWB7Bp1O/OdA
MzotnkR3GL5sSx6B46B74F72WsoncWhLAnRcdSYzLjF9puUsOq+ABSoXnyLnjvls5OoO++uLKXvL
11MmJEudfxV3YgWlUC0XF+rL3HIvjRp3kKTiK47ZCucHtLgZVzIMFqdu96W+2r5VKO+FMM0DJ10C
1A1vItUQqVfrk2Dp3igksZRfuoIUMj+UbDOp4ilz1xSjNnxpDSOTmWsInlbFonUI81EN22LErGkO
v3BvLH9O7dcVi4sYk9lrFOMRYy6aKhu7bYETuYGy8qJrIuzivtlQX0j94ohq3xL135JNmTdTwdne
THCDIjYx+j2T71N50mWWr0llerPs5Or+b/1NWKcLRi3CRllg5Plrl2fPGPOw50gqaRz26V6ZETmZ
i3vdYqKBb4mdYySdH07TGGpXCv3QprmRWtIKrVPcMiXNjk76XSHxbStcmdsmrvQzDn42tNk+0puf
DN/MFfFjQPBkaLexDAxaPm9svZQXLmLOWkDCM5QcPoumpXYYVkhZpOBUovatlWsg0kl4i6ZF+Ezw
yOlNTEW82clAxbZhD/EX+z8KUkwqwZnhEX9AkW4SmteBA6lfbLHsbXP3E5WDuoR1bJ5bScCj7v26
wAGYOMW4s2dOzk5JKrl6QX8wT3E9q9tJKQYvp5qVKHoSsDh9IbBu7CyFahGxNs88XswNFXmssOwP
Bzo3dpBGhpp5xS8VXbD2rJJWyhomZklFkW+uTuXp7gxyg0vJM+Y7MSXdD3QtcWZi8MOea1SY89ti
Xzty9otKWbcRi3Yk4IlqOBq2G3hjGrFCSplEE0zSPA4KnLa7B7wDFDIsrs+hj/IDIZctdhrM2kb0
WrFFDie7AgOPtTtV7ZV7Ic8D6mNPk2QOIIifEYPekXtH9mBTj4AEFSAvJIWdCmGhiAOXS9QS58sh
bkkcxGn5b54yQrqLGy5mWp1XUXymJmZ6+gCmg84CCbrvfKKW/GfoV4yPtzpabDDLNmZM3QnNKKZO
WxD5oiT3NmrJup9l/cHKaEHe/ZsT3MilKLCAkBufmU48GtR3S5q2ew0rGBSNozo8aA0UHJdkgSfi
tPXsjL4DmRCSBhWH0RnH4JqXwWqhAcsYZbtp9l20Irprae8lgKV9jvGCC2oGDTSI7MiQgCReM6G/
WtOqHXG6lqqeIKCx1mbHlG7qCvd/k8fOoZXGeG0mfcelPewXhe+34Ch0G2hBWqIZUjC4ECDwr7mj
WUcOFNukqKyw7BcdsFK3+OmACTNL4vlUAUZhYyd5xY8PUCOUQ9UZygGuDQtmGcmtMWD+a9es4dpD
24naxdPx7+5XyXNCV4QbzCNMnARJ9IgSeltIsYQ06Qzeqq9d2NUOkkUCKLtbUNDu45k/sjryekoB
seVRVhzJ4Y8j+HokjqoeSZl851qWB+2KlQju/or7ACFqq7atcmTfxAbbBTUBEefT6mvaRmb3J40o
YTalqKkXX52dYUlty+Ra4eVZAWtlZAw1MxLXLrUPX4TZ8/1IqLovmLrp0oCtr5GzUFGD/bocLDzC
5nwlhEl+lorbn8ae2Kiwb3OK57ksQSWabZjpafy2VLF+yiWZqf//Mmo1Z+e6tWTjwD8VjJqcqPJi
3/PYwWatyHNSj2JDYmU8poZ1SHDGHYbEOStKguNBMheUMooPMjK2dPhk57VSvhQKU+FfwFMUe4NO
uqCO5PuMcWxTLN0XaO90izDIy3e0luW6AIjuEVAOesvYoq9DH2j1rul79cVm00mDrXGIOh6kGOXI
9XuUicljEYtu22s4spZlGb2aAxTBN03d0GHv+qWJAW1IqcxNBms7jrH6UI2E69WBqsZZU45zUzzn
khVIb5KAGmye1fPAuJYrZ0JeNhPScR2L/tWxWeazarNYgcgJ41HpRuW5cWEtMi4BWV4oTOiYsZeZ
HkGbBKtT3/NmooovutpiFPjsm7a7qhLic59ZL3nzljof9KgGpfMco0usaCN2xQlBEsBjUDSth7gt
T6PtnLuWmm2NDiz5McsyVMcVu0555Dyyi7HkNsCt6bIlqEfezl28hiRVx3nQ5ttMc3AyNzZnu3Km
MraEboU5Yupo5SqzlxoTwDo7WyvBE6Ifep69quY+a6z4ugFqwNzs55bEFnztcW5Jf7MjmN9ozdwM
Xe85Tvwa9UcxYpmK98pq49ROD1px0foJKLGOT5NYZMnGYoa62I0kCrAKIECdKjJsco23Jb+RTsWW
07y5KGANAA6M5ocGE/c8b1GXjAy/U02l1rfTm36jK9ClGQFZfyogrbTlA749iQ6HtVIXzoK2DksG
6MfhpK4Ihe1HIrgTKcfyZflcWjS9LewlBkYozHMgVbcDvIuq7U616x4ZPYhlfCmN9ch3T58Vzc7m
mzqvB7XpKcQayE8tNxb2QOz6Fw1MbW/G/M5X5TXO9KchfhGi2sHF8i3q+JTvGupeSPSgSt/05T0G
72PTpioaxgiFeaFh189MZTSnmfobGtf8qP8riWricgaD4C3thKtq3uYgmydqucT8bTtPRQOsgWAO
Jboj/C5XebFBOcf5GdBBkRHFzz4ddhsmpTFxj7dhdTzG+xhPFd5jl25bRdbBihxSQHTFXcp3DPCz
ZuSmZKhttyBpPDYQb4ADgVnDTVDbXW/gJKhubHNIbF+w1wY52XhOQLP6Qc7NAzi+dTnpue5TTXyi
Lo8aUhp8CfZJSO8Jvo9pU1mT3xgnQl8D9TW6KVFBWMj2fiqvtFCd5/VzmAJciJ4iMLnPmqfyMa5W
oJT1PrPFYUYLs6nMEQRTEcDOGCx3K0CGFQv6Sod31v1ESC0ur+GxeipMvh5sgSVuPxOwbd5+4uDw
SZUFyRy91Pq4G0F5UeeuQPzWTSsAWrZqXyarZ1rj4EH9S6V11DU648WZjb6yCEwStPCABs3bhPv+
Xt8zPd07jJy45Px2l+y83IlpF9V9o4pOCSy0zID6gYacWzQDJIc6PZIyCy34y+v8jus8jDn9A8/g
rGPs6d7ajdZ33Dzl2lcv1l1fPqqIvLn7TOFQJ9JfSM/A8H8EQSa1PgB7E4xoVv9Vq0dlKvATteHA
R2U9MfxuQWF4xXnGUSIBzEDs2mgER9gwslvYt1xwanSpGrAIp5RrKacht9Wy3USwLc58hYyp7j4M
3fBRVExGiASss8NlWvZG+toXPzi+4QZvVBbCaX1Vy3Pdjzz5CETobPXTS34HIozc6OKzq55LPCuK
6CF1XYv2FXxYiOvjooqDikU1qm6OpL66WFi1nBvlwA3i5fmJCIQ36jS6Pps1u/Wl9WHvelGheZ21
d4prFYfUcW7NOcexT69FwY1wUthQ4t5UxbmLdmySsbwe8jk/2DjhS7pfM/q0HX62hLB0Q8QyHbGY
fmFDTdP+TFE0Y3EwstIe6VbUlBPuv11VdRt9wDyL1te86YXiFbsSm0NFrlLj+wBcXYYZj0WFoPGg
E1vvwqyFMrv83NeB/fjR9MMr2HvfnZYtzc+cwrfkHkMFjzDmzS2BzoDlJjTcNRTZG1nkhiIsA818
HprdpI/+DK9ercB6tP9SthFQeykDuAzOvcgNCCHtB6o4KsSra5h6c07LnnmeWntjMDl37CxQHpCM
CYNafjER5sT4nF+Alxzs4dpG3HRFcrabvZKfetK0+nKFy0NWYdhonCDHzG+hIYn20BeIiXrqSRrX
pJsGQ8lGOGYcp8sViCapSh7wQTeayBZgL3K/+scJCCo2HI2E8kXHZsXD990FhWofOeNA3ro7bKBu
RRAlAI5gWWym/rFK5EMK9o83tTelOAkM7Ff5dZh5kkTdgWOu55KIiY0WqfJez9f5S5HsH+YleyDN
vFMZbrAgYNRvIZ5dqQVj7Z3B3uelDEO9IggdWR/LbHiEX++1nvCtSKgmD2XLPEubp4nNNMOarXO+
IjDBvqH32vSfNj/f0RMZvmyWa2xAggqYXtdy+rOBfR9mlkw1ltJC+1FpMayqN9pCg6qmrrYjNdIT
+G3YgZJbz6KZceIBqA/9oxBNeW5VyQMMA4aS7UprR9FFtGMBbaQkXpI6mxY0e7mBi7LpTJqXHAUs
1u89m0Aw/CyNe7EoVt9c2zvYRybtTSUls+rHMX5S7IzegJokvnV2nacy7Ulrd7vHezjcWm4t7SGu
obxAkmArxUvE2WAJm3jVrndf1iEphZ+Zybm9b7XuNqthCme8Plj2JqB7MsUFUpYhEBJazRDeAHbl
uVluWJjExXBgRvYy/VwSO2Ak5iu+Gjchz+p9dZ+BaQjYZDCCi4eRx/jMTb10B5a2Q9mRiSq2ii5x
qYycWxnQdPxmGT14TfKmKu+YtWyi0EO1a5Z9UbEfAxzL/h8F7DnuL0PzE3U/xvSW0vXXvNiz+oRZ
LUhidi+M7X0SbQdJGD5Zvs3F5a/D1v0TI2ZyblM5tkSppufW+p5ULI4S7UN9LPgdTe7UpENPp/dV
PmniVk2HqUNxFuWxM6545u40Khj5t7bOHhxKhmV0TJ3Uh/i1pX/llFPlytH+UKVhLdT31PpNLdPr
Kf57cDrQ+cKrbBf32gzrc/IcvTlkFE9HrFjypeHH5bA/NKHRI1DnHiC7Qy1f9P6IqzKkXh5TPZIZ
jE3nx6zOWjXsbegrVlEE2r0wmwOQ21B7J8LWvHQ1EdQ0gwjb+zG3W25HN53HfVLaF4hhH4kOnSN3
ia98DwU69J1qumC6OZcIzkTRFScJ8nx56Ez9oCDgiPnQzvsIZbg28FZFNDfkGLX/lNXw2C0di/Zd
7/5Rh7GL0TfHRMG88V7oVTAb08OtJE8FFNamS3yO73lfEsLyIuhNXwmJ3vn03aPtUsc22nvK333b
QRDBAsBT3ZmS3SJ2qp4z/rw3Lecm7AcIbP21M9E1Zgxz81uc85zCD3bfTkIPOTNs+prDQ7jsSr/J
CCO2gexbjfeY3MvM9Lmeflxa7LTYoMlFBOryxyh+rAZJsWDKDOL2QTXdQyUud4h5zLk5RfTnqC8p
ylOTGYd2fZ+s58L8nSJMivQ9O3DvwL1JGKr2+kCx+sPkVpvZUfw4Un7NuDmWNElEygse9ecJKYTF
yq+iYOwSJdoPJuAJQQ1wwotFsNElDmyyjSCCxZzDO3I5l4rdI3SagZVqJ0rrzxChCmc+Jrb5uTKN
cWKCT8Rz3VJPUuokDSf6dvB+UTancO4i9Jcn7dXJ4uO85O+4qTidQuw0OfOb9rP5uGBZXBbOO6D9
sI8oGaB7EH1Oc5L4oQyrfViTGPGzwNaNkhBpW+o+7gXVT9GaIwvJJ1C42EIN3AWY9XTFU6bk5Jjr
obHaHYlMIU6tSPZyXvbEfnpaZ8aVanL9xKCyowKT0sInNbu2SREUYQNddanFCY6pT2km/C4n/k4z
9WqjFLCi2gMf3bXme+9eKDTcQDLb2Ez7kiOGWyu8A1nhjI4Iil7uBv6kyEO3x8TnNmHPgrLp3HuT
FtvpDsCd8rPejVIZmvHAYu6o1dG2oOVTLOEqOr/WUYXvBwulY98uXy1aVzKJBqQFET4MLhajDIvR
gMT5rZCCrk39uaiqJ1Cnvsrwdy/0KLncVahG1gi6TD/M5l6VLn5PfpYsT0N7obgLJpIy+C6IK8N+
zsbxOQIKdJ83Veiv1KCqFnI5lBMT0xpq8h0EOuxNPbki5HMInLZTdR1tIxDmuukxVvfFe3b/Ufsb
ODPWylQdzA2wN6pRxfBiqMQrWpsp17quw+PdEaKNX5ZtHClo2Dvx52IwfQ7ztrYfxEpWeyGrhs/5
vSoznuX02qDgpRYmEMal7lwTtY0y62BQdECsbe0vBZjH3LqN9JN3rPZd5a2GlUG8JuDxs8qjq8id
7rRvHYsokyRfB6yJqAFNNHskdz9SBS1VbNB5Di/KeVXGp2muHtM8Ys4Ahb5WgQkuN2m6UNpTMNCL
5qBip9FnS4yEPsSNruOet/mugW/8tlCAIeRsJ7DeXZMe5g501LRb0zag6Nhz0g+AlScqIGW37gea
GWzz1nWPbftwx79AGFbMm21cVgYkXAsFFPaZY3Ji+dkMOS4mCcSiv1GVqyVhrDt+FTEBA2TK78BW
GsN1XNhqtr7SwYCFGUtWAdZYxaWrmhIkEQa6zHZCntD+zGmCY1zFSbqOKJC5k+LY5aX8brq2LxeK
VLgHap4NiEGBrsfbKXuVmtjFBmb85CUSHMo1CCMPTOpeu8ust1HbOXF1tnugrKT2nVPOUcWtH4iw
TsMX71Fa3IVJ4pFsZ4wPlcLwhs+zx60TD//aWnBQYi2YWAQ8f1WF7sUSBCizuoYQPVDxngdV+1Pi
dx4HiqPp8OrqB+y3e8e471BxtU0gETZAizf0mXkYs6bswMTouwiyg7ymfQ2sDQf8shVziSmvoqmn
vWlqyLoSKv2BWMux4U3WpWXAEQconccW5p0DP35lynNB4EMopUbqlN5zr+p0wWIANMI5cPJKRQSd
gkg2Vfad+WEhDqvKRSOxMMeSI6F7Y7PLSliTWLOOhqIeR1vnkMc5lY5j7WBAnFLZ5KQIK8iEQZ/c
WLyZm7bzO7DGeqJsbX4z3GssmqugjcIJGnAMuHLpHxkT9MYC7LVfdPoyqDhr6/xZj29AIvKWbctF
gomIrE+yG9gEIV0U9dsw4wB5HGR8tNhAserxqubYOUQPSdUXedCkZCHeIqNnWLc9U3RBeT/ImIB8
46DF/lr25ReI2M/ZPFpMdEVFZwfJH7sxwymG7I30WUv7a2XUG6sqdNnD2hKKGDqLPEiSUzVaGuyd
3rq5UNW43hI3IVjDjbJUvLsvtvpXK3GolIBC93hgqlILOpdjEs9cx3qMuyf6rWnxRly2A3aQWfnP
UoCh/OTJp3T3UyuvwFS2NM4j4SNQTag8w3XUeOj7tfMVa+oeuNCmBOpZdGQttpI6b2Xw6AxmP+Z4
iFMgl/Z5e+r70E5PGsfJEawgNbQ4XoHBsc+EspJYYcKSgNVUIMZ2u3YaiPlx1wwOGFf3q0iX51Xv
g4HMXZ1HwzmvxpOpcAazRHuSQDy9yaTlWQzqk9H+inGkMsgqKQaGG2VMc+O7qjYGYw15w51EdwG1
sGFrT1XyXWYRhxSoBIUJ7ksuzAH8LOtiaHqIM1FOU249hWPPF2wtBm3jTgJWsSMvMRiZuq3vkazS
TvKTLDzU/cvodvgUEyOnqtV8yusm3TdEolMMGP6SUSqX5o4Z0h/3NLfddMV3Wfn4uWI0SNhWmRnz
RMXDiZFnwsexcSup+l1Z/sJVGHmWl19pI1GGDCQWgw1axvY2wq5wjZvs4hjZJR5nc6cNKHTl6KBH
Gnh0pm0NAzQcMKzuV9ZNZmk4W9dd3gp+wTOy3Wt39xOU7bbMlfSQs4hhiX+fBUlUN27zM0hsPCmp
azNekjMErNdqIrzYO81wpA3owAtg2ptWF1D8h/ZZpM4LrdT9bjDpZ7Rkt7UsZga3N3xi5dc5teYQ
nAyZ9XGswpQrR3Qu4Qb3jX3D41gB9VE19QU5/5XCCaxQtEFA1hokJtG+fNYsxnG+brk6hBlmvG+V
3X/XzYT6FtVw8u0XpoTBB1Id1EigfpqOmld30byzsdGY6rjT+3S43tMMdaGSwoCsDhfBeuRB/pjP
I7BnCTx4UHkmlpP5p2FKvwCNN6wINj7P/ghYRG+vy4VFvpatoGOn+R/+7+GAfzHxqsgYdvNMQEsr
NOMBifs7StqH3rLrnwKEM4StvRi0cj8WnG3GLGGfRIPnwjtc/kqAuuHkMtiWS3ZzgHlNmqFvuuij
FQCLdkvDT9VOqNzyvq6xoji0QMZvuu2SJv80W2ExtRKn1ZO19iFSuJPyT4tIPVT8pqBysQPo5cFF
fpUQEs0r5eXzhlpJptcMgk87ZIi01NlZaZxtvxKDw8tkMp7bI4BXGk5WS97KHM/tCtbiR+adG2qj
8g+rN/Mp25qNHUXv9ZTxToI7A3DdelepWKMZGm65MjxYIuahY6TIMZjJJl2dvHplu9Hl3b8kce8H
n5HXyrz4taorW1Y87H+WNMgdhe/QGLmEFFCS65ODl+1+XTSja4arCaCu1Nxm11rRy6TA4hJxcXAS
65jGCqhqZAlNpK94wu2DSaZ3SFkur036Y+vv2syR36t4CSntWVuseWeshb5ZsFGN+DnBUgPFbPO9
KZGgo/uJeAbMZQjr2XSn8rJolHrW3UF3c55+5HFlraEbQiHfjCmuHFCIGHX7fAiyWlvJ4/PenBNL
Q3LIx41VEfzDiTD1yRc4cB5Y8yRPev8+QhCPjOm7MJrQSXnzNXrMm1054j3dGHm7XxEV3c4OhtU4
K02zM4CJGKI4LMOKRxjCmoUF1rgaSYNo+lDm3Zbo3UGmL33mHDR98HNMr/FYBK1twK/4bi0D0qSG
qSnzNWxbsANsXeF/+08AnG31+uBUxEoZ3bJLBV/GSySIQl7QIbEjn/N6YCL4ZvET0g0p6SWoea81
xYL/nte2fCE4EmAgB4VLwQxrcUWtHkX6KFP3m/m4BFNi/cfReSy5irRB9ImIwJutkBDyrtVuQ7S5
jfcU7unnMIvfxp2ZbgmqPpN5Ui7xY32P+g/pD0xRP4tlesGD5SQDvpptik57rrAvfFn2RWmQrjp7
Eh5YSuSrsBBvZpSSzgWcncWf1b+F8+SrLcjk4Idp2ksalH4dW4eGZC1UvE3tYiTy4jbgo2WzBRM0
TfFfmdohjuSt06ZeT0iA6VzNrtuq6rOe/1L1a0TvOYClqmgiA+bHAQNrpSY7LwzOykdeUT2cJcfe
aMqrjmlmBPe+fEwFc5bKfm1lijJxarYGJkhtK4uvlLkLNEbG4OxbU2IZ0t6FDXKdGTJoEZ0FyMGk
2UQcfjPmf1n7Aw2BHJ3baUTKRX8R0/jFDbrjtN0r+ksaAcJBTjXwcWO7w+Hn3HvGNmnKdhCRuCDi
FdrmXktWqv1p5dsi2ZnGJiN2PbhpzetoH00eqiWCvvkt7HlXQRIjy4ZmJTlmTKskGrc434RUDQX0
Rjser5lynMUFJIsbVoVbDbU7aUDqxU3VjeugPW1nHdsv/099LR9WBrMYVswNxeaip7CF6TrBvcen
YqQaig7EpNN4SvN5HZMpb5kPuzyreY0oYt7rHdSbtDgV4O4nBf4LT9SoPYRfMGJMoxo4FMI7DeF0
oe5qxB20ZlkwYENjB8drICcnGm1aHsDwvJcMUdCQkTcUxQw5LLeKpN3soL5BBqZrFk878nNpB8zj
MpWzjz2GzVO+TnVaE0r8/CfR34gWoRcEc9bBP/HMwUEiseFlEkbr9ulngk4p095wy281WowWkfKq
kWRWPxqUdSCjzBf7bluyvZgnfJ0GY1bKgJzmRjmOolxRZG9C/SgmJhq2cp9T23MG8a+iiS8QM2U4
A/YCZm/PPAkKpzuya04RSI6HNv+AsTAPKJLsPZILTHWLQg8ZvMtsCpOIW5YI6qB/OoLht6dnODqr
L2A1y+hI3BVxKVF7Dh1wEuJdBhReSbW2Wdzl2QnVk23gLyC1HXOZXvpzcI1i0h4SHuRmFbQDu6It
mStQfBnynEv7FptkRODCIlKAgHiO5i01tDWeFImpy/w4sx+4l/WbVd1VZJZAKF1J+2jAezUa9icE
ZnaAiHonJe0R8D2b39eETR2gqg2raojBvwkH6NhCkI55oxC7yl8SFV4mOi7KTwm9U5dxcSLfHHuc
+SwzHJTspXI2la86+8x5ReRgi8zIVdWS6BPFrYF8kMAiDfzsJ5F91IrhOdQvYwlShKFQoqLqqoHO
ZFRc9o8c4nVhJiGn0Yb17SrIGmjEvE4GRhhoEU2yhFgoj9SW+XJKupDmUEftZZ502gHn1CXWuaNf
muXwqOcPuH8e9wxzZxBGMX65Skbf+uzV/lep6yuw4KhN97E1vjSZsk1gO9FdrJoueO+TwjXS8WxW
0W+vRm9WsqTNMN/hQxwcSqpIQ080WeJvBEcc5yQWgSUJDtYIiDewam4xTVmZY7smO+gWYLCV5yv5
gRtR6J+QzW/dQsWkoovOVmh7lrJhcX63BQ66wHGLVkWkgtsuWZnM5/t6PE5OQq0zFP+vivpGwo/E
NWhX1Kb4CLLuKRA3Anp5SxHmKOpXr5TfPVzkrMvORU6HyJ2ah2JhzLNfiveR9qkqb4RUX80vpbs1
mM+C9jeTDoEWfeutvG/VGMux/TFIo6fOy1GZfiQjYT98MhzgH61g2ERNa/E0LzZf1iE9UPkgbxC/
pdcCFzf7W4b+DQ1NH9nYhMp9GMdrESLYcRimV5XDI2zuQkffCmCfjlzt6oaNjL4sSj5kJUNhPL0N
Wfoi2vIuDZYv89YV2lcLjcJQyW0X9mEevxQBqkeDGlUOuxjudgGewLRnKpaVvCp/BxKc4fS62Ubt
XRHkCG8rApRtdsvxbo5AWVf3Bnue2qDgF9EldyL+im5XRaCi6oO0eOfw3qrJ+IImb+9Uwq2PL4NO
70iTI/fS1VRm/HKaW8kbPgLJIjbsQnJ6yU4Lw8WhrIyXYGJHNH1TGCr0x+sO5JDNUB2+HCtwfaY0
Z8NqN+dG6olKIsU66FY8Q3DnooXMWKEc4l865zlB7nuF217G3RLq/1ARFFjpUeAp8yVyXC3YhPVJ
S/Zy+5E59k0mq3O6IwGnno2Vw9yY8HQVPwHGXx4jtAQRx+xc/lx537wpepI7tEZJfBCmtZXyP1LZ
/eWl6OO3qHoYOHYKoFYh0etTcEGoCt/CmDaAjQwoiqc8vzS1xwIEGZul+FYK+XmNedys8TrBiRTc
nSTpdTJWGyJSXaxEFheJ5nE0gkRlnYWbldwCDQDNLXnl8MaxLgFZxwpDPjrFPLJF2ITylsq1QC1M
VsGDxbB55BFojJX0qv46tQfcYEMQhCxclTovfTiIQFfxEcEJG2l1hxyi+Us09ZmpBqAthv4q3BEH
I7wNlkQo7JWra2IWvsltZzWA8pqcJWVr3bpcd38yNoGRLe9UhW8G0+0G37pc7+yockkP2GUlZiox
MATlrhfZLk+RU0J6NZRwrTAqcVj8cKMwKBgqn3i/rIvXMX50n89DOdEqoAkdnynq+TVq0qxxg2CV
X7W/4mtCj38pUWMCGJH28W7atS/jE8MpmeY2pXC1rj+YCjjImXv3I3wvX3jdFsXx1dnVV9C7Kywt
EybFO3JiPNl69hKiWxi4yfkeLxmcgT5HQtRPpL5lzE7wLLFNpJacWJyNyncclIzOrf5P6tfa58Dy
tl7PrrNHKCBe9KPCLaRieSbozHX+0XA4ENqRmDL5YDkChOQ3vyKpwzxH41dIb7DPWe0q00avT+aD
5FzKLr62Lt2PFTfrqtlUWERxlqMOmE8jcuAJaPuq+JveoRKgU8Z3QRk6Y4cvNo72QaaplfrMfdEO
hyvcuIVtI37j2aUIWlEr8Nzzo/UzwTz8gPwoeM7F7NWsCLM9GXVdxs+E6hDjnRdUa6l84KlBHoCH
cwiPmbxxFJ+WdDP0ez08SPYhjw7cftW0oygOO+bGvlQdUAmhgxHwjfYltDq+QMjwXJvvpdedMEmo
waq1fjH5Wv/Ig0MxW0IZG3w2J4xR2O9Bwqvns8I6PTzV1ndjMzkdD6aAR7Su4eHsULsqxnnSnmyV
w+xFbh9a5Rn1s+HuohkNH9VnqfuGfRTGJS13YXppa36EEc06zBxxCVpuj9PTCHkT3uTEyw2/QxUA
GIOqLeAXNR+C/1aqd2k85dDqTWTAyk+QeeSad54qA+PbtOEqunMSIZBmzIaBj2IwdlGso2Jj25L+
KCgVgQDZmyfKglZ/0gx0TKatE4UfipPW4MDaGlCVt2wP7Pyko8fHgwytaXbx3+iMwZBqKtsgJRCR
DtVLMw/3dq0eDbac8VMJNknqo+nUu22deWq7g2oz1C8cFDzeAYYInjOSglhcMDELv8FkBxEKHh57
0lS8QnuxhdslO0vZTo8hd6f5MLypjOQjlClng8hsncSmHiH22vlMOWvxGuBB0154RIrqwLfbdvzF
p4BM5hKOJcsuTlrfrE4zr0sYnAwU1Nu82fEQo0JjHH7L3iLUCcmuaZZfSSMB8W0m6s52jW1tcKpG
X4Z8MseDVR7a1pelvU0karbnVFdsNyF1HmUV2sZlLlGQxjI9+IXkiDbuPJOblQPZ17d1+DNbrlJy
WVS32VrbFe6stTlhetmqxAOlu6L8I59bU/dgdgIopvOl7jY6yJI/Pgq+Q+7JemOn7misNfMMt4Wv
p9uNZ7S/FYqkaKs7VGbgYKMtM8RCvQzqdTy7MliDZk37xRpXKrbKvKmaXybZFgS5bteEgCE3CSgM
TqGEVcCmx+iNUu5EyclCNsDWX7ga3xebg/aNwI+EMhQECmK9km2kW/WPlnLG+aUc1FvWbqy018By
nXolUw2lOKNW9QXjYXjJ4GP3J+xbLLx5AoKf/nMm/yOFguWSmCWKVYVKT4WUxuICgS6uOHdhHOmw
PJmr7HuE6oSpKR6ot4Z2CDGDURDhhQ37kj7wVantgb8uQGxJQb9qTOYpa9Q35pv0F3OjzDtQERTw
m64HyLLNuBHLB28Nvzq5NP2WuX4BNzTjG3ytNC/5XDB+7xokOWePXE+mSulc9HY5/wX6ZbIiDpav
GfAgny45Nw1eWDZWKBVeusHcdYzwOOxI+TJq1E2PcaQvlGm7mQoB0Fdvi6Ckl+4WgRDoh/CxwBbY
Wr2vNqca0RHmIxkF87NQt6zcYrG3OYN5QTI4BcRukly5bpTTxCgtls8dh4w+PXSWmcZmZCSvY7rx
k3LbtBwfa8AH6XVYf2h0hcS3H0I+rPd89DiI1WCXh+sMieF4BXPGNqWWwQHcZrYybK2aPfNEp3aZ
DxBf6qhb04SvDeUg4u0+EjTLezghwx3X1rypcxxiDCZWw3HxbM0bBeAucU6lDJ2VE9vDO5dFt4gW
AiAOEps18eF1v40/RsednNMQU+H5SDkDUjr1NUqVTna1CvfnOrR8kDwV+BECLFJPFavwhfla/aMQ
XffkHaOA45MFoVjbnKRrrTlq0aXlwWGwnd+dr2JyRYVEBrfchUypdDkPXLNhxE+6nY9aTUr8CFm8
c+5ALmMIrFyQYnX4RZSjSdCZuq9kn1+tjDapvilhEbDL/zcoa36+CQYcq5rPEJnkQ2rO+tXAPgYO
hUUlMZMGd/u6+UpjVhM7WijErLh49HeiZ6iXuDPBBXX6e1H+yPW6b+5EzfT8kWYz/LZk3lCfbHid
eC342todDw9RJNlXdJ6Rn7GJIOuvXU5buCbycEj5qucrtIhJZwhFCuFKHKX0YfJrCpfFCuu4stml
wZ5FhkkPwaMf2Bfd2QOVZ27bbXLL56A2CC6Q3hjYjznKWy9hg1+tOvyyK3Z145nTYGToIrB134EL
sgTF2nVUkQx0ewOylBS8TZaPEE+fvFb7N5NWEGPpvvR/+PKgB/yUzdrutpPzZVu7FjS7DuGh8dua
YKThoRWHqDsyxkpkJpcglJCW+SmCgsZ6MHnTnhwXw4WbOcf3EfvlRXstjZ/c+p4af8AR3FaMuPmb
CtBfyD+AuEBEtXclii4L7b3XwMZpfDPY1/a2Z8FNrY5SYz5hx2TpOXAt5JmrIx/HvrFSGWdseIe4
YrGXtdAYsDOhC59X9AIl7woKGGOpEtX5gB+LIw19ag18hSMS6yv1seqm75TU4lKdrduCgdyZ79q+
I1YpGdxsRhgJo+EuWTzwG0hgdFDUJRYAr2toU3+g/1tn8oUCVfTMf7CEr5gVF9U/ipLY+sFawa3D
my/la7LOUmeXVpe5BX1Lw+BZJplTYFU2AzvE4AvrrSvI5LgQdcH2nOsrZdBOxrjHvU1Fj7ixcx5p
8oQBFbnqOyQ4c2AqeADv0XDfKSfsCiEDk37dZGuj2DeIF4rhqJOlgZCDOLWhO1XRRRnvUoLut+Jc
J0YE16hFjaQeEzQpLzMy+Blmb2h5PGbUVSUtJBDmcjxg7SHGlveC446Xrjrz+FkDnaUPOgxADTox
uFfbsDlFMhmVC0+Ch8568mTty7FgFQBNailfeayiYktBSwUQX02m/++6s+r36ZHkSA4O/p1xC6UM
L7mqsUp7DsOeLA0WMjsTsyDObWujLetD5suuhocnhMJE3i6nzxGmKFAfJd2ULATiH0eswQuQihT+
jmduh/o6549pgDkrX6WKuARkNXBoaW5ZMcvSKiaTqQnGXeTIu7CK92IWfgiddqwIVaY5RRuIxBbd
SL0xWauanXxf0jwm4x+X9pAMSBUIhRHvpIRTlVnEhb/ENhqs4SINyPCync7YhSmJpvjuMtEG00kr
GZ+grSygNAZbEiNRMvAYhyEnHMnd5Zkr5Xo16xKy6pe2Ih7DwBHsFGvZIrRbQqNNhyD6K4zPdX2d
6ss0CvqMU1F+E0jD8Y7OLro1nOxl8ak186aYvjLs22g9i8+Wk3cifyoh5UFSbNQvCGSUT6PtwFlX
nl3yOffKRkZeMOwMhmIVqIRUJHz1GXUG7DXsR6nFscLLUp9nTn+9f++sDjKRvmuJjzJqdlmDchqz
CTsLwg3jFhILmMxMmjRcj41xtTOoQTwI1sjMObNWgyDAcD5mTHxY8TY9k2wJIHroCR0F3FqvL7Fg
l/XLh9ylnOXzM1Z/iobUiZBw6/pLh+DSVqmb9wOzL2h81HF8dy2zz/Daym+aihXr+1lkV90AVsCC
8afVT0zsg/6zr4xV5zDau47AprL6XdY+ycZC736fo1dEHx6BiPcM1THESdMf+7dMrxl3hgYwkCUm
XKfdiahQRUf42ESWglHOxk7UJEgZNhEK+nAXymhuWbg1Co4fW3eo9/HS95HwQp3GQE04nRW78EOH
jYs0tjm7r6Eg32ykDrQ5EzuBlGXEzS47aykdOWaw9SG6IqmeXcumrtncNQxo2T3+tQW7oa5XfSvn
VDJnMFfUHqjcUontFJwPrYYUULOirN1QaSjjApuxGOp3ArlnKeG6CiSa8YnlKAHabmpsIzNL9xJE
VFb/1XE0efTCY2yL1xiqS+gYASoQ4xZM+BWM4EHCRYgQWGI7b8JZq1F3m46Nvkq13tr/GTz3CUmS
9C/QtVNppn5g8x2E8oDJkRYibt9KpBSlyFnJ2gosLeWqFx1GQ20TjIy3OrPf5HH1NDiViE/Cx7wT
pf6B662nG+o9Q3N22dScK6H/NFJ4Iwl245jBVukYGMQz3c9isJonLdoAQsHq8Vp2uNGDsjvIdviS
K2ni6ncKbb2GgjtL5PC2FoOxSXauwsn/zNb67sk0TQrN66fsgBl7p9Tdvy4wMJPTRlSsvorCcocp
wp6g0mqq+zZLPio51Fi9LKGC5THoNVQ2lU2Q73hUFUgCze/ImWlU5YxSKIU6qTq/dS59JxWD+5IU
L/Qb+HucrgTXFaJ2sU3C/spuH5Bdy35hiWm7j9Z0NHDsrrNTMaZ3ORgSFuDJAcwGns+WoqEjYUCt
GPiBTNe93pI8IQEPUwzdZN7KwIYgaLTxSy00cjpnmmiASOEPr6NF471t0uaQQk4rqF3x2rOGxK+7
RuIooz+fiDPTSbnq+xFIEJ+jor7IenTLSustHaEICnwEIB8OIs/vmiwOizqYIrm2FRLUkxCLe3Nw
ZNYRteKPYfSLJh1WOYBARoQQ1hoib3DWHNkAnskmwWzN4QJWlHRkW+t30XAyGLLVxFAZAZ9+aZk8
/flBKsyz6oh/ZsP7b0nvY3Cvp6XO7a5qAlY8ZNQP53w2kj0p9fvMRro9Cn6/bGMwBi0S829sjEMH
51eyhlsLxXllj5wqRX9QSNxIkROnfHmC1W3BaHeeLxXLoUTRtm1jfQMUxMJCYA2kLhROZYqdhrF+
GmTfwgreUk7dVYSAix/Rg+L6Ajj/pMwS741Z7CACsD8s91obeoYS7yqHlJYIJC2DwfBuCGSs4o+R
5ynQx5OY7Ac+Uq3rboDTybqQQLwF9JYqPT6Pkb/RaOgoPXyb7aYM/FZjzKxla9qP2blAs33YCuPr
Rt82HVfsMh2LyTeomDN2d1Ht65KtppWfmsjYpv2hmXo/zduLpuGkNJxnrASnOnnXFhTksvbXUBtj
/sq72I+1l0bDht0xochp13oGZckxRTZpQ4ubKMZMAsmXkNsE/Zkg8ZGsqJJy5tbnOTPHDIXQ+5h8
p8PnnPTwxo+F9gN3E07UvGpZ+UJ58oeOoKSZuRYbQnxaKFIL1un5aGwqCpC4RTRKJd5jl1KrkXAi
G39J4CYY0upFlsCVotdfFdqxls9FiaV1NUZ4ltjuZKwZAaERk4lOK2E+PremK+TEDaTClae9Qppb
/GuFH02L7YlOmcPMk5CaQR1kK9MCMkFerZSu4JgN03IzDu+N/anZn6DPiBrf2NGjSj8IPWDUM9Bn
ocjs82PbxggN9XUrwmMTc8B02S4Drx12F3WJtdSBEwXtNskNrwBBVgpmlTJJZo0JMRYyAMkOSu+w
CialjeBWQtE8FYq1DrSHF6Cr4KBMPzC5VsazFd251EIvNj6LAjVy6zD6/QODSeZOtIVruCHqBA2n
tlGDilcNITtorBFAUDsdq/Fdtp2TkrFczlycw8dkDvapNu/VsScWRZD2VtDVsZNT9/oQfCnApVlB
HMtuZndaEBc2oduQQcxJI3tKQOZRQJyycmSdsk2IkQ3xEg6CRfwwMEYCayg0412nFsNIQCKLPjYP
mROY3fB6CCccFGAHCmtDE8mgBQSKGzqtq1LvlvgD3SRjumrI65q/msivKp/OfaCDybGuKov2rsOa
PTAGGVp6DYEMPRA7Ts0rIiQ/TKNtVRRsJOhkQU1ddYabsc3fndnyVIzXuD4bAOZWTixvQ4H9I5DP
DWHanNFXdSaH0pAONesPI7f/1UiCpNm+U4AEGPdl1QLyBXbthCOaoL7SR3CcVcGfZA5vhBEdlFl9
mNG8x4J6tFBaEncC1Z2UFgkAvKVcCxikaglZ2B79UP5uo1NQh94QSOdi6/TcwqUPsfSmjvnZybVt
OjeX2WSkzc7GUZz7FDfwT+F99+Yxwuw/jkB6IHk+C4wrIdKcGJmyRtINYLWdBU27oOkdHcz+5VGb
U9AvxVkMDRrkhzNDleiGb6x+TDEUPlusDTgK0y7aaYPNXPlXMNU1B4/98FmNup1U6GsjKP/kDtlw
HL5MXeZRlV7o8To6kU5Cp8+czrTkp2Yq4F10n38mAyn5T27t8xRPbldrQNRk3wBQYoBaS1r1rRmq
dyHaszHUB/IwCQl+H1M0zKp6hHZJoPrAFSleTMMizgpkVoSyGvlXM/fvLIoozbemdW8jzY9HifSJ
9DSzgYbsA4bOeuQsJ+s+uDfMZY0c1ZKF+9ip3qv+o+un05zWj6Kf32U1PgnSmPDfw9pMf8R47Ug4
DcdXiTYuqZki4eUHx5yf1JknKHkkfLhjSJWex2srqu7wzFjjhD37o/YI9wqILnnyXbrJgJC1yo33
1UMNdRK4HTJeQyPSfuwxYORYwYuJv+WuXdVx64VhfOtUh1xakh4Nc7hkiNdZI9MMDdjeyBN+qkQx
oBQ8j1L26GbntZDDh8EYXGFQB+1nlyvWnyzwkFopVVUBRJgREnTuCouyDDHIeeRCe1FBK8EShqLR
nduSRX9CFiJ7+TIzgeTHpx5ZcR6IHyvmkYfjumbFY9FP8E9dhkKABozxPi5C5vkBbfk+NNar08Rv
jV17Vaj9Ni3KnKQs3yMkA4STe2PTnCBckk9sOmfDaa6ToboxO3i5QltlzYd6WSJY3OFB84EIQpYt
3zCUj6izLzRhnOj2sSnLo6UvOosmxITXXWzd67Ak55nprAyBvwYxyS5ifUGYV4q7oCvbV+iyr1xe
2wzDhj4+YUC9VcTSlSJ7SsdxaM52nT7bSvHzcuApRU3WKD9V5kbR6Keljhikax9VcA8C8UuBhKKx
3+jL102KOubpEW1b+UDZ9D3pJ0SJ16Gs94aSvqt8SGBaERJu66Vjg07lB3NwSCcetkn+BR/rS2GM
vv88kDpSA3ZKe3ZoSXxQl5QIA6Vs1Su0BdGjzpRzKRQ3HcR2aMZz1Hb/JlFc9EzyCrP+X0qJdIz5
aNgxe85GjTSltRnQ/jfWFwSXq7bMFhzCqI3xQ7HaS6EUJ31CvAnHb5pQrpcfRM1dVJAO3pzinbLz
I3VFqGpv5lwRe2Uzs5T6rV0uVUdwKENxhI8EByJzO+dIuqJXMtkcJA4giAxhpvgNypeGfWoVp4uN
iDdvsTeln3kCF0j9K7H7QeGBh/Ureq+VDgNVRFu9gZsHGvmaZkxqcMWFSDFaBAO8skr2TfgCYd0Q
ILYdt+DCWs7BkNMAroaq9RrsNTLj1BwVQxuzobJfayZTEna6Seux2sAwgVliZutwwbd0UBrbP4Jh
KRW+7JEZLEXYFPTgwWAedCghDNCWFQRN7I7MJSQgLuk0ki+GjEyO/AHEUkR434jBHG+NX8GMVBX0
CCUS3bc4RbLAD2eHH1AFyZedtnlSkWQU+qL/rZppPTAtrwCRdeizeofY+ZptINsmzbHdecog6JMM
qV/TS5BQNQ7NAazHbmhDerIAtluNxYR1s1Wgb9M3M+KYGgWdguDBIg8uLa2dVN4EVqy0f47lRYLK
0yQAbaVPi6legz7WaA2UUXhJl5CQEcv21G0TrpcJ52+nIwZnrYzELNDAEMMQwDbZjzLyVELhl9xS
CFd2jNeMBlEuXvXWciWWY7XarcmqYBs4ouS0N2YYXpKk96WaEdrQ7Sl7N8FZoPVMOVaWNyCAhdzC
SZUxUnKNrGcz/9XCJ3MqpHkbqvNxYv/NXDepblb/qKpxTz6I1zU+Zxx9FR9Cz5RxkSgSLNBg8U/I
ta1axsNqtzFrRGVwI2L2GhYsT+XfhDt3JuSKI1E3bsglNMdkX2JsK3Y4GMgaylz+YxCvWr2LVfMY
6v0eXbf6gbPN08vf5R8zLONSbCUNAv78MsIEUsEgBgxwCeBeRcyhCmQ58A6bH67E1dAe0TeucmzN
zfeE4EkOGR4bP6Kg0OszNiC3IOcBeUudB2qNuTqBPoDwOO4WtKua7nvzp5WundjyJ7XkCfnf6d/0
wlf7f9hFauUbf2wafwhscGlyIS9XbQF93YEzcSZ6ZUVOHTdc3sYnwspOEaYK7JzNzglZRdbinNrj
E4ATMpbqxPCY6WJoKQfyklHtIFG4y1LrgzWnhv1qy98WcVK+t5iLGeLNFpfZnv8vu7Psi3dcF/n7
hIRW0e913ANcd5B8WbgSNpZwzfli8ko66DxN5AdMICmmBwQURTytZST7zfTWsn+iVmBZ9CwXmnf2
BzqdpdCzAhKFsJZUWWbj9KpIliEoQDKluFGYhRq1DzCF8auCKFs7w79L4aSpiyJKOGuBlAx3J6JK
v89QylavDga72HiXUO1je2b9DrGGq6RBk5TOxwiHyYyTX0Bwa7Fct5ECGoOHBk8AXBf+qLEOI9tb
DhRiVjcaOo9aHrY24hLmqwLSgCZfosBhOsrWjwMtavCUD5ZPG04WUUM/egwQKfZDsO9Bswsm2CUW
vxmaggDuY6AIlaKJcguluXqk89Flc9fWDBAYd7eA8OxxdGUmTQIN3lyy9QmhWta4r5B5TqqfwYQx
Uefo/PMKArRK9h1Dne5tWGi2AHiBHTZkMgoqyy0jzDiYkgPptUYWOrKkvpkwX+OJBhIXLecjYzBA
bak3yyxFEeUqCCgc7uqIMSFyW+ScXhQBU4gZC2KKINqrhGcwgcnqcaWYCbrcFLBcxXogfOop/t8A
CnobM2lz/LhlapD6bUtk1EDESYyCYFA+Jjs7cWNsaBq3BcaSQC889cAAjTUZzYhXsYyZw3kN6J0Y
4Qo+rn6WyK2FWaHhu5kmaH2AaoYo3WWptq34FVKD3RjiJS6tGymgJ1K6arYQQQSdLBvWi6Y0rpID
tCbPcJb/byF4wtGqtO2AbcoZ9MPi2CX9et8pmBFDoizKnNyQAQqKTHYW8lgkxTAxiall1wZPElPL
ZgY5rfgFGleh9Gtyztc62gb0ET7hKXit6xV/yJjkTRfVMEalNe3kFnzoHTKIF3Xoi7jpoyHewcpe
Vr2J9dqKf1nKzqC/WYsUmDNUNz9bZsy8+WX20mLpavIF/+wy/0PUP631HP97/CfAZA618CT5X53S
fVkvE2MjwIBe8dPAyOEl60gzMIqPvr6BMvzfeYQ6xgR0Kev04dSixJAjz8cmA98Z/4tUsIt9TxjW
oZPu2k+JHiuaX0LpJs+IfbmBESwdJgxDYXor7Ne0uxrSbxgAMUUCY1jkk72KnD8HfERiV96x25tx
m6q3vH2N49sQvavNPyLDs+bD6t4r7XVmYKuxdm0kopTiN1CQtvxR0pP3aKpGVio58u9BXA1xUuLt
SD3lxN8TGm3gjbqFh2Mrj5cwuIIdx0C+itFDm6gN1RWg9+GBsErLrrJ4zOp7lvwzdajhOew8GKU3
Qec3vkQR6bIeScWT8lQIkx1gk1hITyvIDwob297+R9Om536Yl1jhOtdJeIIQxsb9vy7cc8r5Ool4
xLFxC78nSv5rUO3nOIA7lkY2vA+rf4l7KDJT7WmTigAAAF6WbwNyOSb2DRPCgnzmysMaFoGCsVLM
I1p1cq4juS6GBNDHgSjNoxSWJiLilBJscJ9y0LhYCD3ZYWWbsklk0kEnLfgaHEaManrT5+9FIQww
HIwD75VqrJr4tZ/e+xagHUyWnG7OwsJZ9Ey6s5fcppG9zMzClCeGOVs6OKVn1pt6+IvNTwbKfcui
dqnvLKY3NsJeRDMgs5Fioi5HdDiLCt2pcPOS6qM3kL4a68VsnaTnGXTRoG4ARNqzl8rM2ylOckKI
uDICIlWHE1BNfphjEb6M1TdXrmS+keDGo/6ZhUAg7kr8O2sPGUW83v8zNMjw+oOvU5tf8vbWl3/V
BFH8Ytu7zF63jF+C59iHXmpgJubqbX1+kWy6ieYYLvGpkQNmBlA/swrpvWSF1sovSfRabsLkYXdf
OeIYAEUD5s1uSEFCUV3sLUvnizpVpl8prwaL+668FdQkGSWoI95K6oFIc0tpQrvybbPENpFiE2C0
Mo0br+PQXon6REcBEid5pMBIZvm1LCm1UTDh/gkH1NzOtRw+B4U9dn5wmotR3mYUbXYI/4NZeJtT
cqpscXEogA0Jy0XKyFtyTU1W1TVCG/PDQBxeOj25tMgkjW8i6V1gER3vbpYxj4xe7PaLHwhjuBm8
F9LWyb9qVGiN9jY6vzEoipKVSBT/MJFad8lV787N0j2WRyGuwrqF+s7RzlFy5d/TyAvLfapf0OaP
EgIcCVA4skKdLh3DNQ8PmnhrsUXpFYs9qsYEqWcy7jACMeObN6087XQRXGxBK9oNfoLW1BpwTZbS
eTH5ze1utPLn8j8lkR7mqGbHjXqSTpRe3R+ihlN3OgFhAJJO9kR0Hype0hnLK6QlJZmOamzv1QRt
hm7ux/QYjsTOTZ+mqmxrkBAEY3lioNVSNGJGFZITlSOIZ+B/MuEEChgwMC0A1Q0FhGKqb+1AsCmm
2ylt5JnJFWr+GVD4T4gGNIiYdFvdPY6VG7ueLz1rtuN/HJ3HcuNIFkW/KCOAhEtsRU9RIiVRElUb
hCy8BxLm6/ugF9XTM9NdYpFE5jP3nrtYsvDD9p275Yatsv4QM9s0GDipHtibX97Hj21jQ16Kz95A
CkfUohgdP2RjPiPVxwUxvhuhJLNk2sL/3ev0NbYka0qIQmXCgLPYWUPyTFTncRrE0VrCRcPxPqWs
KpTepAugvSlPU7Y0axw3S17MqD5KLjU3xnTXTyevr8lVwq4xJLfWDq+kmz5p8qsHbGati05MBjsy
Pvc546tMfguEbANpvHARlvmaOTt7LxhwW7nHAmBWkOS7OXUOASWOC3MSQAZ6dO8I+F5E6pA03cFi
aunJaB8GpLiAHYwo+SRRIyVDbRA5VofDUtisnoZ5n6jgxXFx4ln5q5SjuJOO9rA+H8KOBWkxDK9z
zWYyZOtPitiTtviRspCv7sKDjSoGdwHfAIRH7DvZ4S5iLg7HcTOspqFHKtIgsyWyibrM/KlI4nTk
0qPUt3aAkiWfSqvT90uuax4wVcnC+sUS9sntu50Z12zhBGQU65EXeUhQypSsDFfagME+lw92Xn22
ht7PYNMXx2W+LIwWvtbg0A5P/lcPUW8iSuoubIkqttxLSq3rkfHAJTCfG4vCIoDXSAsOVH8NMv2E
vfFpMAfYVH861Y+pxZpxjIw/DaWOkrcCm2mI/N9c8CW11aegdBM/LjiPmfyoGtDHKEkiXqxEGByH
8UvV9+lbrsTVQZwXoF5rmuqMl+kzxzZS5qR3k3/FKpC1AE4JpzW/Rx9Sl6t50XXMYoFZRDA+Nqb5
aPPa4fo8Dt5waV3jErEn1Al0kepF9vNX3UcXDB+f1c2LJ2pR1v3FopIA6ekG3RXq/mnkHLNy6KJ0
1ux77m01PbdQ9j3ndVDxPuh+U2hhlRLvraEudp09O/SBKAU2rpvdOz4WS3fnzMzpS/00u9YZruTJ
tZLTxPKvhQPb9mSFGseaKX8Rz6egmXelzp+h8riE4eYEnBsiZFhjji9xEt0Cxdq07zHZS2bGBbj2
nFbOK+QGN8qmGpuNReyF7+0sGNMZIposUQ8dWt5YhLuRNF0ih4GMB0RPQKQeStaiuAw42EFsXIyO
KFBy6XsuHjK1gIV3d5XxZ6Zbn/kmDu3Z+i4CwE8Fk6mehUFpdvskpBD2rj24kSb9ivV0mFHpJDZY
ztjdWGW3XXrDCOiLml9dpqwO21x+kDOZJyOqLlZhvqt0Xs3Jq6vFMWG7riBbTSFifOtunRpPlveZ
AAkDA05uQIzLiX0omE4QFHs398+ImLyXyrdxNjMAJ/Ab49HaiaGK2EwXAAy5+cNgLfu4ux7mg2r5
gg//Anc6AttFB2luoq7fzy0qQttkevhpz+cR/SihRMizIxinrT88OUH8BCf0EazKnohLAzGSngM0
rAigu5g4yAhLRt5vlaCMopAY9S3JfKQhZP4lGQYaoJ4WlVYCmh3Bc5EzZIKH4kJabPbc2nJfQAaN
eOgrJS8JvyzXvQSOumQd6n3QWzIVCNhZIN9cL3wKKXFhTx6B1v1LyLnrqviQs2Hoe3svRXWaoAnI
Bf0qikNm0Z5503wIYu9U1j8dUt62crBrZMfW9/EiYCU33Ac1WifnFl3csHqU/ALJ9kRaAvR260lF
OCUq+Vmjai7B/Y2Z8zZP5ntsiH/hmF3Cdt6AkPNu5ZQ+Om26y3oUkKRyOS4DOozluRkeC6d5p5G0
I5hFhxi5F02/hgjmXWW5oRvif+VvAKkAKCNrBpcQgqXiMnuHWX0GHEhFuLO7ZxKAS/mA9+SrJGGw
PrXD3myOcQwwja/jyR6uc8GhvQdhGqdLVRRwpIAmCJ7D+j1JviNAag6/unyZxsfIx1C4TKfoWNIi
+PZF5ocGqSvta74p22dQUTOxfvZ3j/2xuprW31TFd3FzSZLPZnxh9DrezOI85x+sQEaKe/u58/bM
3uj5Kn3z/F1uHnrzINRRdIcSVE/tr7zgwZj+Dfg3Wa96xUfLuEF1b5Z87xswhxR4+EQ68QOmiePs
B8MVsteflMiDYXm5E5E79m9Wf3cV4rMPCeiplD/Kfjb52qJAX6xlW2TrNXKN/GlOgFldm/6DKtuO
r6R14y6juMJd6Bm/SBBYl+o228zLyALlYIoXccgoK6s3/vA6PkGi4zZDk3S0xb1XPLse/suHjsS8
4pLWWGsx3TR0S6UfYHP6wyuxmZsDDPlHAuVWFpTwtOXJ5RdqbMpeKHjdzYEWKYqzFCcYG+381bf3
jf7whmNI4ddyRDD4E6ywh/ssOI7TI+iMGiEXm8j0ocMKiydV/o09b9X8IrN3UNMzUsL45HUPZfdo
+iHW2PjOUr+xUscMNxP1bwCCJ7AdNqsLy3VFhiHredJ7kKXXMFHH6BnSy/Lx8vUu5SEK0ZOCjkzR
YlU59PsT9Z2BcdX+dhT77nezOfDKBv++b+4rwNMeaJK3sPjp1OcMmVgP7wazvK4gcuxmi1PTsxu4
IIlOfuktYGl244M37HN/K8ihJzO7P0TWc6geKegzLNyOB+zh2yv/mbR94Czs9iuFMGxegvrRnjfY
NquIZBNO8GtZMfLufh31Z/XXKn8m0ykqXxnYm8FPJl86qmjWizwDismrFzxngqWS/Mydh5C2uQnA
+U1fpf0wdmdmw5kDs2UFg7RxMGW+8tDMCe6Nq9k/tBLKPabehX33PExI3I/B/C9yTrm6R3hVdExV
yc05u4xt1TvdS2h+JliaG564kQF7kSHQOfugr5hzMeY52/3nxG4+H9ONwlTQgSRibXJnjunKzn+X
fns5J3jxQDYZUkwXv3yYOOuhuscaPP5X3n7FkGKWy+1RcPwFbz4qYpKDUMvEG50/ZOM2cn/G8d2X
v4n8c72Xnq/XyMhdKvJrsGdXZG7GtMhfegDcVa3dBpFX9S6Dk4A2465jdNg43sWiiMbKGF2UDbpl
3wVn3R365jGb7732qTMflfvoNq95dvHa9wRBlu9Ydx7WE9O/tukF4LtwzkG6428yDkYTZ0bxF4Rg
B9RNQR2JoQ+bjNJhOAH+eYjc3zo7ktFuICE1Lqm4TPIK5JkWgW31iDPulY/ewHAC/8DkI5HVWy2v
dvjQYLM2sy2mralFF/TgDgiP3qLwz7deGKC4GAd7coyKL8m0ycZQaTNzM9hRMlWCm/vbtpcxxH5Q
vuUMSrkElP8y+Y9V8q+dHyy4NeZ7Vv9bHjA8psbifTOBp5p/TBQHDBaTe00ZdofFXZ+9hNbRlg91
vZ31I5u2EZO5fIkxDajg2S+PeXrxJ4Q966Z/JwoEPDjCuHuTRact7z2KdvNgBmcWHwHz2h6Xwfio
F3ABJsquR/w9zhU4FGg9WVC661SELjHOzhuJ9rdQoVJGyHCZZmx1U3CLaAhCGaO5JNpoyV2mTSV0
uvWec+G+FkX0JdL6e8rSTU+xY07tr0elufb1LcX9d1dJZhiK5WJL7u9MgBxLeuMyupTHY9++6XxA
dx8aEEdCMOPKU2tCRMjRzgm98l2ytKvE2+SEdNZd/mDKChSVCajdDBHBAtTmE6lFygKhStaQ723U
ugt6TQy/aV0hIoLX7VmRsyntFkF6gI2CLcsflA+2YVG2oA7IjceB5KLNH6296THy6e2SMa6NByOx
E1q5xBFrHr5853blgUI/uM+YIKNX34m+vrhWv04Ga/3/wpO4DVSATc3qM9rOOQJcr4siJhwuX7QZ
Ph5uVsjic79ttHHMiFFhtOteDFWxjqqAzswTvVU17jpHTY9wXG0DYr+TMDDuJtT5mUC/jnacN8NZ
B30kt0Q0r8cy7rZdz4EoYxqoavZ/c7OT2xSqWSlZ4ibioCYzBsfSrvs4hwJhuFgm7WjiGX4etXWf
GxEBjVnLvFqIk00RxbI0pxqkSycvk4uBTYZHH0a+Wn0OIn+nCkVOSUuSpWKoq+t6IfuEHz0W726a
PkuBn6VZ2LhOUYxUG+W9StFKliFHyPJ5Q+k/KMK5ES5xXww1SeP+j8ew3CgAyDmg5WoAuLzv8WFI
gC6Jllc7sL9eebRsYwd52Rsn7gfoFSSaiLvJxATD1v4+ru1p3zX2X6NUQeTTj51nC6WjEqteG9Fh
Jvp8mw0Vqu+GETuJbYBr40ZumXQWxpttgu2c0SH0jryPzPK5Hprq2eQLzloZXCzursGpvh3YNkT5
tPdsSdqjLrnibZpOXaawDQToXpSsq6jDFVG72bVAFdQ2txlDUGQ55o5sRE5N01pH6EtXU1vWO2KN
NlPhEeo1JFuWkQrByTL1W+51MqKZw3uFsW1d86+STBh6r8aPyFiAn6xafMETRmWpxYsj/DMYlgLD
IrlrhV88qryuScjUu6B672ZElZ4CORrndnHoyeOatBIPMUyBwJDDMYkpfSIcwJD9T62FVyzzEoTk
EVdt1t+bzfSQLtoHQwfoTatmZws6eL8i5T1n5I33hd0MRHqioOpIboI2gYczYsoeY55Ym+lOWaOZ
sBogd/zG1AeRe5pylZz7fv5QbVZsZxXvDGFb6w5AIb54Kzv4he/uop5gqlyFpLug5bybSv4Rtx2p
iWYL1DIwOHuiZpd5ftnHREduqsDAF+2FtzHHBwXMyENVkxhPup2R0s/PI1O7XVaxTHZ68WGnwZnC
K7gfywEIS4d7JI8Fa4zOZMIH5mzwzpMHgGAuQWtJ3/Ooq7yjRyYWNUh4gcOGML8t7/lWGysRp9D5
08Vb7dpP5MvgDUizB5277DISbASRfjaLZJ3ZrJgcN5HbuMGEniIllzamlSqwMcwaxLqUtE9dcFeN
Q7ceTHgY6HHXjc+4a7DnfmWNLmJjWX421pDdFSWhErZocM+g8oecH65IbEFspMniKBiFKSJykZsy
4DXYOeeZ2Cc1bZKjfSgubI3SBEW92zdg1epgKxnXIZXmY7CzgnUCG+W+ctmRRXpctYRxEIMYbxrt
4KLwz2OPRL5VE5h8pFWAtPVBTwU62mS+xREZXQJM+pbJykuSu69803aUbH9MngGuzjbjUT28Ad+3
sCCUZ4BXNydpWR+rnkrA/AkgzDglvgwyeA5oq57SgM84SaaWByg6ZFIMTInCv1pi4GontpIjEgTQ
U/3KpvM1+u4py7EQJ/kAPc5/8nOYbiLAgsXcgsMdgWJGpvSmr723pItOgSXumbsJj1PaL6ubHuwr
SKHnHhNdmwbrQZoScH5NrihvrtuDz2sN/zuD7buz++RYWiy+BLMJ1ELhuc25RUx5iaU+Tqw+AVu8
JpzZKxcTUOham7JjI6Cm8CSHiGHShLaFEHnesgZ7I6u0rEuvUPxJI3Hnb2UZn6RUfObm98AYKZlc
oushO5Ay3GxkM/4tz+mgp5r/UkNhVg+tG1uH2IIo0BPiUpFFt1Kec/FCbnUv04RHZ/DhXeC2DSRI
HB+sIzhO7iwbcXCbWMaumYu3BToPYRmtt2GMm1QQzRFqufbjZT2F3myOmIw7M5tSJBovDrRpf3Qo
dx35E8N9RuADJX1h5yW5fcvmJrt0SDFH+3GYs6OfTt9R2UviWpjv6WDZpmY+uQt56GyhpnL0YhZK
J48koiPVO5UcX0XOqoBL+tUi6qyyl0wqnvht49f46+gVq/o318xpw6hyt0N7zwYXFXer2MgjfXTr
4GmSXr5HyO5xQ5JtmW+m1us4DFl766yG31dc3NpgC0lyqR/DlErc9hyj6oXN9dDZDuB5o7sGHWyk
CNoXctv+5LOC6SysIAuHE/RzMLB9bG8a6wmLdmadDwiYzh0dl+fN9Lk8XxaXzEBZ6Df7QNO5k0Rn
rYscvOmM3HVK/mjIuDvvg5ntZ2DxbgppvcSeEZ3MYdPha5ceriSvI1OssvGmsZSEJNnil6sv9sj7
KLvOunPG4E3M5kpbHKZ9RBBg7yKyLks8f87EPTXhofZ4jgPL/lDG/FQKW9Ibd6dJlrea/I9k1GhG
Ity44kn5fbgFNs9bxlZ3Yg+ueu87NP1tCX72UCVGhh70qoPs6HRYmYYoVzw83Amodvl0ggZuGHoX
kbuUpZi3wgR/KsQb1v4K4wDRdOineLoK8ZIXwAvstvmp2wWyo5tLPrnD2qRsTISLzAiqWUnWV5o7
u0w1A8Mb6LMjhv3Mu8WeBHWEHQa57NWfE9y6jBkC5qzr1k+uca7I2YqrW4tufN3+jxZpcBOba6PM
vydsXOGQgE6P2MIMyvzthX81/HQnS2pO6VEc2O4u4dwF6BJ9tn3ybBt8LX0ffXfvrDvZJ5inXgIx
qFXtvfoJcFByXn4nrw4PUwdGjvX4wmcO8EWljEYdtiC8SSI5u6m/pOABmh89wgHYgySOgwdDZwSz
+tInh8U6Fbr91F3/mCWvzHZ/o1DvY6EPpL/tHVQ1yngxawwzYzewPHZqfMf9r5P8+anF4KtnpVTi
0U6XqYFPKmjvZbfcdV+RUPDN4LNILJyOWVnyqCb4xVPgszInP0sD29J4eMAyGMdesKxNDQu297TF
lACgmVWRjqZjSPnb9jTkteTTsFTzMDqoVZKwe3WIgyeCgNENxrp9R5EHUWYw8Z2wDmAHedBLCnEG
TWWqoBR6wmKa7H97y79WDDQBc0prP9jrcnIdXDRYYhUKs3WepWcnYHKZ5IbF/9mJVe7Ih9nWaHYM
Qv7sFJVRxUWeJDT5rHtJvSFX155+wU5hkQitmHAbOk5kJIFdN6S4hOaOah+8kmWRPO+zG7UgbNUt
Tg6DHEVpY6lX05tt189ZtePa3xjN8OtlcLXDx24GxKJddJid7veycO6dmaTwOu3W//8T5fLbzGVy
CZLpzRtKuqau5vK28M7nSA7GANw+iHG2NsZtmP3PUHLP1kzF75jTzn7BVVFjzJ2G9oD8hS+sox8y
wMUm6TWqQueQBNiohZAvbYGNxpoK6q9LL9DehW3frkyjeo0qSru4kiSWZtW1bsEEmbhzqp7wQVck
pPNIHFAihZ7hEfuZ55jKyi65urSt6HC+8ol2O/rzHW/YNhbAw4husiXbaTFgwaop3KPr1SOUqEJt
yQE/tKIfj3YVYV3XqLobl1mmjwwjHk4QurEYVMPVmPkqzJ0LDnYekKbbQEhc3HvlpIHuGvOW5nOm
qRi+A8bzYYRqqeYoiARyP5jDBc6vPnwOXK2YoCbbVuUJWvaUzXSsEcEC1PDc1y413vwRx01BRlPr
5edhCbYJsv695Yzij43mpZd8kPb0jmiaCoe9KACAy2AY33a4KNhb95Qa0WsSMRscwxrhdImZH9IP
O95BbC26z7tJI8YJwhc7Fe8iwCEehzaCOJMtcW17305INYUIAylSB1hzDGCfMKRYtVmY7BQGTNE5
9yH0RwYQqCsb5ft3U7o4cmSxN9oZdlp1JWV5ZVjzZ9nSjJJZw0zHPaqi36lxAFqY9ua6hxKNQh2l
qUJ5g76xgASQCmxx0L+vZkkMJ7uIjrvoZi6INOLFEChLkhMC78kQCR9l6mOPD6NtAgkYtZfnb3Q5
3VdtXxzzquYQ5qwY2xOISvgKMsaPPUX5PT4UAmCbg82XeEqYQDQpeFbSqXpMFE6013P2M1pUxKGL
/WAqjnE2/BbEVq78WpImnZ7TKnsxZWOtU+sNrdVHF1fX7jU/U5UstBrY+1OErMkjcYph5XbwkFZb
PgGCdHjPiLH+0jEK8fc3r13N4Daz17L1gE0n6cKA5hZgpgzf7qtwijvZeNspcV4r9FtzIn68Bvm0
05e7QqK0mA1u/IrIgTzmhK6GD7Nk2kr4O9iIRgz7tnOJKekRZBkTlYVN8roSZF7kVNMaPi2jbsF6
zfLrTSgf3QIa7GDaJ7sdu9UxaaIr7Tr40zCO7kPL3npVIuEGYyMILbYi8RajIMQs0sOYZJT1Rdsm
TprBURv4axNvD+kwVv7m90zLFWQJURNk2asQsYteQ2C9GW7Zb4MlKLHBYThn1BxW/9pb0YlL3giR
KmiPZaPd2B1CWtBE2bQI1RxGM32hiHWAKzwa7T7WyNx8yPVNHsi9mUVwrDoSnwIww4s4Di8pxp7u
0LoIXAUUk46uZShjnDpO9zyL9lwh6xMWoQdUbgy38p9EaWa+9Un34e/QGV85WUtm52IJgH+SZPPV
VOYVeCwtQxFhKTLRfDnNY61BnbkxxvgMR1U7whYUzkx0rJyf+oyqmohSllGRv7f4nlAqi4MgKNsY
YQmn1HNFHX/1YfRON8efIe7oMLhHO6M81DbqGGESkByl3H3DQnMpt6FJyskU8rMGFG0sIPjSM/IT
anzJuvoxEfNlEeK14chroBlI+jQ6xOJcV2TmFYVzTML+2vg877Xq8xNJ2atSWWyxPQ/BzDgad0WF
7DZLYyoNH0ikUyBqqM2RPyYZU3Xq7bkZ332y7jphP81LvKuS0QsOQ6wDXOu11bgcCQUeNkkqgie7
lsqeB4uylmSyDMHHi8yjGE1/dIkXrQFWo3Qyh5W3/CQfb1uiSfMLlDj8klYGEynv9Gbwn+uOM6Kr
bUIcjHcv5ApyrE9SiXA91/d2mNznY//FEYNjLcWUwexgjxtyj6DuOwj0qQy9cOW1+sJnEfXi3ScI
3ME4zJIUEiP2SUA3+TI4pIQPk5EuKcxQZrTnsJLbaYnVyKvXSRdPXYvBJDYsrKvmLYgMWi/Fi+nS
alvX49UjzIi5NqfLxJelKtt/GD7rNRmY3ygvr00Hu3cqsDjEkmizWVLlJIrJdjZ4G6GrcN39VmV5
sYQ6OJ5AvFMS+wKt70mhtVncAe3KCGzUc2RiDJlHtzk073Ys52MnsQkXA0gGsK5QIYyYMfTw1HnZ
3qlqjIU1FXmfL57YEUs2oQ4Oiuu1sIIv32ZA5I/hs7D2UyyvKCn+CL5Qm2mAV++15ATa6LAjsk3u
HAYnIqTFDfwROlP12uPZv87jt6dCdnYGo+F0CQ4Z2czqLroldoyxqcpnBsyMujtzJL+ZODGgJylT
GR1euKvAXuQedA4D+VZdyWlV9P5HNHVUYjHM28xQ23BjkRSMeJBSoiJGxZqAoQ6gsJgIk7qRQBew
k29tufad7MyvQScNcrLFKMjovXadNzMMn5hqPRAafJ/HNvc1ZwxD5nUHRmm0uJacvv5rtFwxff7X
OjkBEZzwJhvvrIHVtfSQqLVRenzShDDsto9DQVgfBpz4zlX6MFXIhNqW9YjpcgZToS4zxBWAB0iT
CuxkgOJnZYgA8iBJUAS34S2gm8my5BwJezg22cK+0avZmb5EUtwc5kTKdg5KIRec8b5q1OgMTc03
GfdfqeG9uXG0gh84onniAVQ1UJ8YTTX5Dnp5iyXgDPjRnwaxuXiLxxNyozUz1c8MmUOL4KnD4ijt
lNjZ2qeUpnKZ+7BYB4pj2Kjcl0HMZ4cQARpokNTuctdZOwo5DdMktrcFmpzWIQ6hIXYAFP4x6JJ/
ksYfKatJwNTAdsp3pdoowsJ0jsQ1D9KclLP4d5Tpq9e6fyrgGaRrbwsM/UX52vcKqznVt9SAZ/oO
LkSd+WRpLH8hzQR+RbHsRPH+sd2HNGq6GDgcuTOrLN/4lXXFD4snAV1YMcM8wLuVSIKc4sE6JnzS
29EFJxlhUVTJwiokWXGKMb91DjzNRSNDmtvfOOM0Q/zgz7DZjQBZW+Ub5ZZc02XwrORGGn9j3r+5
Qf5ckCwvtXwCRZw8WgOxJ8KD71pOIFHTZn62ooB5T7hM3+HPRsd54ooCLOuv6zx4t8f8PUgQkk4B
I8AFtJeHKZTMqLnVBDplHvAP3M4cv8Jv8VVQYSYJko95TD4BvltB/2+eswadP/sYkmEXChmoGouw
57PmoSRj5D1ZPjdfBWS6QEa0jnlbdK8W+xmnhAquuxIRa0XyT80caWM36bT2K/YnhU3NUzkw3Zu+
bJYX+DVN7ntLqAeur5DND04LYq6bXeqB1LbmmQ1x+uHUDAU95V10WaGxEKFcR+Ze95A7c78MH+tW
tXdU4XJfWui10gQ3fYEsGf0kwmtyyeK9JmCMj5LvZ2DV1qEtGFFOKKxhb7KfdCcF6NLGQo/8FQ4S
icQTpaoo7owURlU2ThbS1qNG8MvQEu1yglWRwSlvbbPWClR4qaV/F1Rdw8Ys5UaPt3XJdtnXPgQ7
yU7YyvnXLRtKBWkkowHToyYiF228YW4xSI5R1kOPmn4qBJ9FOX3JJZtrEKD9ZveFZ+VHT66BkjeT
64w1aU544D6ppmspcV/2Iwo1P4M5V9geE5CKCeS+VvwOdllEGzRCc/M7KOPoAFw1Q5YnpgfUOwFa
Iwo1HT1ISp5Mu22Qd7fAzbNNZrNAKAQB8jNf0CYqP2AU3MpSg6nqmRPwrlQiooDtw8VLd1FEFDBh
wxqVN6BcGon7eWbfsMoJ9Q0dtfe1BZBSASzsnWerzdyt7bEcFUDfM+7QlZnhrzMeh8Yyt5Uigsel
wnSb5g0RP0E03VWkOBnqec8I+SPzXHBh+M28sYIHZ7ISNYufIBiOllMIiko24nruH1tahCGldezE
SK6fBwIqg6kCKQMzSLwmZK5eJaLHQNnJZbOsSeZ+snv3vQ6ZgZkCsF0wuWQAm/Wx0eOhd0EBw3ct
1uNfHsbeClF/QEFnYtpixSheRTV3Dy2Z2FhFx11riT2DuYuYunbVMEPEdk8+IJFlK1sA7bYwnfMk
mhvpDc+eb0HpCtADe5O5teK5O1o50smS1dZWLaKNosctMtvMLZykYaenSDIHOewh/FoAmFbWwmvC
BNVqkkYbvyTf0q0NJtyjWDesj+/NjtFOiSqhro/tRGJmNuqlveXpzNF9xMlA/eDkhFUPkDB8oqby
umQKATXLMlmijN5jZliY5G0ywMPIuOYFj2lFEZl5SmORTZ+aMrCf3G68c0LyR90UpTSzUMJyPBS/
BHeRSEo3w36vgJfkeu6mytNibTVBuhkyPAsDIBdhSX1xcJxP8WWYHLl3JCmLDkNGZkmusTeJKabW
9VFtdo54Ssxqr6CgDVjVj9FUvJldrg+ZW57cAPCMJRySekyLqIrR2BCgQdjIxForrMUnk7y/Noda
qNzqS0Q+GKk6eFVAZ5gI8GanDVm4HV+FeJxglkoPUnv809vgXSLD/daeQfg1us5qwEiDxGDyAoD1
fTxtnGTeDzTChDXJYVVgQIh9AwU1vFFrMfpkYG4RfWP54KheI2kWBORltrzRkf+rknkE04k+fa7Z
8uQD0bKf7cg9IW82Ijjitpix0SCqcb6lDtC6yPkck9M4cU1a0XCG48t6IDz3rQ3D1TdwkOkQsJVm
rznfnKn2iIWq3whgdleo8p5LO3saBFkyRmT+a93qidwqphS8YVzZzGPZ0QZMHCAPAQv202XJHSxv
z1x9xc70HLVI1zu7eJ5G+8WZZs34CxbN4JqvvZMdKODZW2sclTXKYn5sEjzQmUPYRzdCQAqurvmp
7v2XRr8LMi1ddz6RTCLvGN3BtABw1iumu503633OsjVyiPBsXOwnFcRIaU5HJk0hW3pyg5ku0o2S
xdO7JImETMUWQ90ogVDMI5LhaqdneHryrmPbZgWaG5PIbbJy+3HalQDSEuTb5D7zgQCEaTBIZMOh
5aGcQTKa+UfE8ijIfkO/ORR98lhzFLd/qc/97fXMOjS7qUYcpe47Bm8ZXKmmXKcsy3dUbS1lEoqN
UmyM1HmK4/xfkIfvbAHhfmh2uz5ap2Ab0tBrNbMvY0qGPCzkR7gPARF6pX/xheT8xFJnyY2LTrOh
Th2L01y+jhVeSAPmdFO+toNro1KGo+oTTWIRHR0oYktYk3dW+S/Du1NSAzndgF5xfEhg7ufIlUyU
RyFzmBRAayH5TwWOOKnvnPyziS9ZrxnQYWbFANNTs5PTuo6x/JCpx9z22+ysPZH1EQ84MqC5hwgd
R+ZKLgdTrZhdogDi95/Lac2w5c4Axb/MAi3I5y1N3UBr2tBZh7G9wsRqbWJGxbnvgxpgIVzF+4JY
W5i8jMrdnraSsRU7KHbfMFFREtoDpEjqQvuLhJiVZhVo0EBjdlrXpbmy0brk6cqp2RJVc/TdOYyB
C383znN/N2WM8shp0CtqmsuQYPtKSSynAoQ1GREii1ghE7VDfpMDgEwsnvtd4/tc2u6+FrcKk2yr
PSwe8bYilCwDbJf2NOhV+rgksvsIZUeD5kllxx6fHGfbiYal4zMOH0LkB7r4NLyrw3Q0WzJTVU4w
Ucw9h07awDFi/oaFAe9Y1e+q6y3Kl9LfulaJXRSeZ6BN+usAlYwfppslV3UJ93Nx/RqAWyaBSBce
cMIAE2hATmef6QnXTHFi9oyzuj4p5x8CtNxRLqmwaCNDjraEIBKrxQ/vp0RT4+Zdjmx8DkAfkElO
7c2sug8ZcCymjneWnXUrEx9qvklnBNykktJYRRaj1ayK2XWL7LW3ra0rinVXdC+dQQ9jTWAB7WBR
zu8cCWoSG2FNPq6/rpLSeZWEocmmjT7sEpOo24NEYJkrntsc2c6Y6fk0OyiFtev2qJbs7piTIQru
BR4Pad+0kD7XsLbEZ5j0+mppQDPtQI8zvnPZGP306s5J+PT/X1CGT/eaSi7wxGuWjdGj4Q3YaJD2
n0MFzlLn44ktSX0/m9CYvCIoTuXArmtSOr2wPfbvWi80dko0DrEDUDhmD/eySt7sqhmeRaestbYm
7xBqTZLn6DzGTqVQI1UVAQ98CgxjsmNVof3hQTni/pn++Z5UfLTWcPT+Y+zMluNGsmz7K2n53Kh2
OCb3tq56YEyMCAZnSZReYBJFYZ5nfP1dgOp2p5RpqX4JEweRQQwOP+fsvXbQFe+WzxNWMViIcV1/
8QuHyVd/msUN0/7+6BHzacWqeLGb8NFoLPuhaDMsbnz3+uk5cV2STiq1i/qO6VdbVhSecXidOQjK
G9oH7xZUSpNn5ENanXcKBHeI5c7Ji2sX5C1V3q1dG9OeeXfxIZzzR8v01D3TrurdAM9z/TQdG/r8
Ja6fvPGqjSVD9XHt68ejn18PBQbd0WOD3owI5DGFa/iqy35syp0ddTU8q96Q+xJ101NRwBdvLK/l
yt+FY2h/lWNJs1a16jHSiEzykQ5b20TBndcCVB86q74Seqhv2hm5T01Y3LtoSJyNwonx5LUoDtzG
/DQ0dnxLu42QAnty3yQ9uvZeaEc8qKTWd3FT3zsSRBq/+UMdAbsWvmpvWvxadTpQqAX19BKV82vp
hNU93b/+scqmO80T1/YYT8/BoYELArlrsm5mQ8EaM7vHlPyrrTKcl7JC8JvlWOPmsk4OykKvY6Fe
oBAymjN0masIBMX1hKj8ySAr0YNHFpplcWxkO3LtwD0qkrY8xG7wtAw4rj071Jcp7D56VtucK6yt
8JjGE5C20An4SiuN246VPKG5eJmStCXecjxNTSpRRUU4hDLjUzoPfOTyzIANhnomSO9qDV+u7ohi
6YAn3CUZoPKG/S/JCgC/15fMQyI0J5k6UPteXMElL3w5nN24n/fBrEDjcwXdj7Z8DYC1fR6R/AEJ
tG+tmOBCuqgM6Tzfuo3wWI3crfSjmn7n+mXKdSLtm6IskYG4Yq8EQYVpXX0cfTID5AgVfYYBOvGs
CgvAvHU0EgYgJPySYd4DwoBnbA5fXPNg5+wOr+bI28+MuHfCdtvD0HM6R0+DT4sP4TRghoraz3bU
cfurZDqHLgxk+CjxZobqJq7csm6OFpw3bxm2h7Sw5qC41SY6dbbawHAMKAE1s/K9aS+J3ZKtKj2j
61KHiIS6PvJQsqFzHYSJQGaW9Y59+WM75MFldMFiq5QtcFZPJ54a7slLALCFXjt9ROWHX66MIH83
UoMYmz+LVtbPeYkJqWkB/roqpeUo5GagV30zTTzHi6GtzhbcSJX5M9tCQakiDQRiBdgKnmfHapQU
XJN59uCs4Y260/y7VxKBnZvAWyK5qS08dQIikX+gOcYuIGk/dmDoEejSjwbqadTh49TBfmo6r9iF
zC0ZCYt2EwsTcjky33LMzCdpIRwMuB5ehczvUifeGhNyadsxhksMbYUxLGLtZjJG2lkVIhqKnD0/
Nj5V9t4qXfeG8h4TriG9XcXpOKZ2dGzV0LxIC/aGwGThsELAEHLSi1oANe5ibYddkHvU00Hfsj9x
ouqapgoyE0vEB3eK1XU12kxre1GXt1MIPskEcgbuo2ayu77gpoAINeco7z4xr0HYz2z6DgsUj9R0
gjDWpki2lpemZaJuzCjLUb6okzUBtCbE71KkSDqjrj8zM6OOLOOaYMdeXGwRPXTlYF/HXpdcYH22
V2FVF/v1Q9tIksvVbEOEsrhJrmaAk4tOk4ZFS3cw9ySxhUbzjIWwulcOtj9TpfjHuFrvPdu8J6ob
/5LX1ud2eRFVCglKyOuoypyTUqZ/RIISf4UUgJWrTqdHiebgMDTW11Y4r0mdVWet3RYjiRak7OQJ
e5LmGLKT3QIjap8JeR8OsmxbhnxQuu3CDS4uSoWrxjXMOy0teFMpYSidjqfbbJRgLtS+GR31lvuI
RhM5GbtaQ0ENWp/kqtma9/I9aqaIJvirpIwcjMY9uzIrboeOelaPFnvtARcXwA3npoWNGdUUO52J
Ti4Zc/pTuiGE2BXv9LBIA10o0gWF9ql2o24XhQXmHQM5Ym4gBjSA83W1PhdOYL8vyXPqc67A3J+g
w8T4NGaf7lYogVd1A87YokbWFDTiofMXzQhht8LYF25Gh8mJTbRxpEOFZnJucUKdk0rvu9wflmXt
Kheey8TaTs6B0Sdn0af83IyyRyL3eT86xOzMmVlcczl9aWHB3I6S7qrbZCD2Ex58yi4In9fdMSlU
96RLs7z3XUUhGLKPT4ITRUB4dlMGTcUhKBtxW1KWPWVlzn8lvArV4nSlBk+eW+mPZ2WQJNdC9Fpf
GCGQqkK3VtGOvwnoxZZAMk7QOAFck/Jlvsix9R/azjw7dtw/LdCjLrQ6FF6Wf93G545F9lLSK2E+
2OdPqiLNJI+Gexbc84x58mLalcRtRyeHXK5Uu+559g1wUssLfw86lTCftsRLWzyEYko5Fhm5jSyG
b0UlrJtseWmj+N2EL+nQidDv4EvzufWr8ZAB7Ir9B6q8fHG4PtNwA9oPDeB2fVk/v/6rlfOnqWP3
/dPn1w8tsYQQyY6AbV37DH6rKibpka19lkzqtoFAi7s1vi6kuRv7oYc1zApQ5BQ0JO9KLCgSBYXP
7aNUeT+7AZb+2Q9vx9xAjj4nZrpT6ZKg0Ijw1oQ7eLv+iwOgz2bTgP9h8YjZgp1rS4sTc2GHfnqE
qq9mHrXvbQOKXdjfGoKWmdMsd88Kd1peGCvPexXgkYj6vLuk9GOrgG1P3dUQVPNY381Jp+9yB8V0
rD3WSFk927jYroP+Q+2aw8mok+FE31yAfEqdj71Q7AI77cP0iL2Ll/ovrslxHkrRgpsIH1CNsRVe
zuD6r3b5cP1XLWnlMK0BVcjfWS52yKILjkKWM6hqXtIkwTc849eL0F8ETlLxc1pxt76ADMVj29jn
SYijFfjlNcZRB8h/0J4gDZapY93Uy0tc1fVBSEZbjpN/07E9HhunjEHmyG92XLbn/30pcbleq9gk
xblWvVgYp0jtoA8QfMKyRhnDGLlr9KsWDTkWPFCwiX4bo0C+92iQ8RBY5ouatFqN2TUs8W+EjeqQ
5Gg8QmZlvItmbJdRCOg4G+qnRWHTUciOht+d+0k4l/WF8Uq0s+cKqsocZF/gFbuEJXRMsSWEw5wg
XZ5LW1QlE2ayiW4HMolidttvKTVX3WAIcpWf7z1UEydUMOqG4e1JZdS/si7uyrq/jTETcE+zmiYj
vqdpmGjSOHeojOGxGagr7DT0nyZUnBvZ0h2wUvbjwnDS5fZRz4nOGQWRggi543NFf/UxcEERZXYD
kqjjkQZswygICZlxtd7SLyHUSzgQTw3rZe4nda7TVKOAp1LDYQn+zHdJXfOC8kMsrJL7hn1ODcEw
Q4KwZ2x/ahV8+xFLuEGRtTVzaL8eCK8tEUGUipYyj+JW6IK8XjsRz0OCwqOn0eRPnyrUMBt8HdGt
CyLjHNXikf/4Ie7VdJQTJH2fQQ6KlF3qZZCfGtpSNaTWnQ8zc5c3N8xGCe0OaXqUMCuzyAWk6Akc
F6H5SKdka5be11hX1DS9tu7HhNwmP2lSQjcChzA+i25LaOmHuCDqIRtryiphXeh9kgG0XBSQfXIm
oAEm0p5T5pvy1Y5pKA3McON+9K+tsZKXPFVPcfQUvfmzbex03o57ME3Re8Hb2OWzIJ2bvLRd2caa
lcNBx+SfCuer0GpJzVtMb3n4HCTypXdyptupfC4U9KmQaNTTuMQGu7I4tR3mokyKOy+iarNzckTY
1YWHOKFkyGYMuBMjNYmEZdc3FUAPRUZkrO36ojSC7CZSAnJWRzGc9c9C4qIXNXmJACRzLGC0Q0Lb
NW/9LJW3lUSUN/v+Pl6WJEnTTqMIR9SKMQgPEewlmX9KQyvEKabVtne78YIWpWBPip50Dq9xB4jd
EBrlcQQBZETWEpjQTi+pIfaGUZlPgd8vdKiCQgVH8i3CwgeQmNl1YXaQYbogeh56DyVGFV0PvqLd
3aftfjC96J1lfhRuL5/yuojfgQE+V1CHr8qWlGsEndNzONlI0YPh22xB7Ue1Jk9M4pDYaPD9nHl2
eZ3fHXQXTlsrhW2mdUHvIgqt55lqGmATY6FyEPI5C1GJ5hWtaqdgvm58G8qLHcrmrk0NvHPpspiw
OztEkYgf1VDQuAxFik0ESgwK9/EURt14QIYV0w3QwXvpw34A8hzsm8G7GxlvPEK7+OibRv8qxVLU
Uq87S7tg9uUH3XS0Q9kH7lojdfY9Ghyw8cSk6tIocO33pLv04xsBov33Z+v6CC0N7HTDgPc2VW5x
1+RJQ0KCb+zWD7MpLe+yDyZIwF1ANB47P5OupXFPtkQOysEJXnLShtTs4wXt3ENjZ82xVNi48V4R
UMAOhAIDhqEMVHwrlhc0IdPerCn1sDAC3bWhc9RMHx/jzHAeC+9BIXOj9z3iyLArJiWyktc6I6EQ
QiQiFNSQCMqa4kHU8/t0MIZn1q03MYIB6Z0wuM6FFTx5xtVM2DR3vp2/6fKdZ+HrGuzWOiWjwcZv
2XSOC4dSX80G/C6I0sa9XwSoJEfck15ofsgKn4lu3t57FeyoIhfGtVGgTKktgR44Q8NptqV56P3p
IZ4670aplzBAuiwnsn+8JiHj1B2JUKEgpi9Ijo81fani4TM6RO9p7rO9hvW6Nz3b36dNmHxgST+T
Zeh8GWvCRDwHMMXEtAQdS4XwC2ngh8L1MlzUBBQHQz49BkZzRDqebyNKyENNzuBzWKPkCoah2eNo
ZnWeG6xWw0h9Fl19VgL4ow2D+ZYWL7PWyCOEM4xwJJm9uG5dB2NdRPQrVFB0CNjzFORToxmwF4Ns
2HidmF7AFEWTVd/kcdiAmENwWcUxGpYIpi1QXAnAROpX0bT2UdVjs/NSVe2MABzJAqy/6Az/TxZ9
ImvsoG1gCNiAqNFhi0d2fEE4Sy71KMetU7wvkOzBDSHCoWoaCELKGnae0evrwKXqmCf8WqOb1Nzn
0JZs/kEzzn752gxV9ooAtKRNFNHq18W94Bo4arXYCmv3UZTIFdBnNtehEcrLmEHdd4PQvkMzIreO
YyNUaeN3lL4GsDi7uhgFd7usHQKPmiK8GXT8mmcM9McSHC6dXzBCDQWpp9InDnBx69lNtfv9t//8
13//5+v4X8FbcU+RiAuh+dd/8/Erx76OgrD96cN/XaLXumiKb+363/7n2378T/+63j3u/vYbLk/7
55+/YXkf//MD+b3/fl/bz+3nHz7Y5bQ9pofurZ4e35oubddfzl+wfOf/9Yu/va0/5Xkq3/75+yvZ
BO3y04KoyH//95eOX//5u2uuR+j7AVp+/L+/dvs5479tP+cMFpKf/8Pb56b95++m8w/T8Ryp8Ygw
63BN7/ffhrflK+ofwpNCC6AiWjqeMq3ff8sLslD++bvj/WP5L56WHmZI23b4UlN065fsf6A3l6bW
gvLE067+/f//3T+cuf89k7/lXXaP9a9t/vm7LX//rfx+gpe/yxMCc6FluxYIbOEp6fHuytfPj3TQ
+G7zP4ymnrCG0QbvSnUO6ig8doyZWhu2ACHaG2XG8W1bAAVnSpWFdn10EW5OOgmuHUHrbSy8FktU
dTbBcdEeZY0LfAWPeLI+xbn/UlkZ/DdIEng7JFmTjQ+qHXl/rNoHk6falc7GdtcmMXdv/k31rX3D
4+FTGxIfafvOvbuwzCe3cS80fkir03sfY3xReLeRl37QLhGLfzhz/z5AfzwgSv9wQFytlWMimnBc
kxOjQQ3/eECQWfm2bTNOpG8yAZVv3w9xal035EdsdN6DlTHmzz08wb3vm6d4YAcizWcOp3ddt8a2
TUkMQsJ415DcAC2HxOYhAzGe+j1dreTc5ZrJdZ3NoMGrixNhj3ermAliprN9YBXTdVep4UrSO+6/
hBoXOfvrU69zPCfohBmVfrDcfN7jeYAWR5Ox5wY+9FP0auXvl+z6KW/2UpEKJ3VNdBiopCRbaLGN
S8KXRSoPMwnw5zXQQ9oVE0IWb8Y44R7EWPmwe/P6KEfPvMqXHPLRn/aV1/VvnY8cslxSTOP2JVFk
t9rTrY4s88aMDVqNaDKzlFEwcyrsU7H9CqB3uF8ypvR7mUTPDIwESCtSW6yoJNJpJnLKiP03OSwu
KaPZylTWR2eEEM3D0MGAdy+YBQOTMa6aVt7//Un2xA8n2RMm8l/hacd2Pc9yhG3/eJLbYjKNVKQV
ukvishhrtFsH5xd0N+OLQqPN2Kd/48G/aA4yB44i6ksY3ojTfLWtFKmfbMRbwgxKHACzwQCQLCDl
FRTspOa6/YjBOu22c4u/Qucw3BhgbDslcVmbHUMltkXbTqekIWbE9T0PBf6D9YX9CjoQmxo+SyDM
Ce/DDEF05wxUiChf6dLYU3bjLBqC5RIEalgfByrDjT0zy0ho4AGbOSQMXHdgYZuDBdizi7N72N/e
LmLKAImzYsKWDnu7ooGtRXJoaJ5sJ7ArXWLVT2FNFMEA4c4Y6vGmMlpkEII+nD8+NIEHM2NM/Y/4
PqDnVZRXf39i5HJ3/XE5Wk6MqV3L1UpZ2nHcH0+MDb+A8t2FAuolM2ryyNi11XPYwLQqMwYUbdYA
mRhRcpXwcp3O3sQINJGfY5FG5rHzUM1uAw0pukiDC0XOqUIbc4/FHMygQqNC8IJ/ZQXk048sxd8f
jD88F/+4eJg/Lh7frytJd9fxXM92kXv++PalW/rmPEQV5lfOjgwYii/DnO2YMyQxhW7Yd8AdWS8l
15hRLpr7uADJ2oZsnQGn3tPpAc/UJ0fE97CRUXg2QdseXdEf//5QO8vK/uOhdoQjXZD5nqM8BnU/
vte4sbpRQRja+OnAEi9M2GpmCsyTOkCk3vvBMXtmTFBXpLudLey+uKg/+qU33ptx8eyH1WnusYPo
qMSiNIMuNiIWJiOA3iinJWYsRGhNND1tkYa6ICTfbjZjCAJkeYEtm2gAQ0aAD10S7kd9nrnKPhYZ
mBAqKWDbxkGQO78fBKvRAFk3aRN96Psv7ZR9CirX3Yd6MYqzbphW/tSP0QwxkSxhKx3wmZANZyg0
oi6E3VzSNzaK/KsRhBcDQyytaVqRVYmz8u+Pqqn+fFQtz3MdaQmhbPPnK0DNDhpSP2pRZvDG/BIj
dDzL3eQspmB8vqcmRFitrtKrNKv63WKvhOg9f1qcput7VRY3qQIJP2tjh29p+4s3+Ben3WJrbS9L
n0Ta/NPzLbLdEVMNWJn1vRFmVrBmUXHilSN2ywMhR4OlL2EoQ6CCA9/hYXQsalANvUP5qMSbmhwY
lb+lWfSxTK1f3kTLPf7ThelZ0lkWAGUqaTs/Xpj90HRlymBj07ohy26TfBsSlL5JNF753QOJINbO
bald3RyqhZoJesRUVG7KFA2cRXaTCGEtj05IR3v6xemVP2+XTMGt7XDLWLZtaW3/dIO7KvLhyvqL
lqOi0Rzh2cmp7rFG7JC3OWwOBjxSDWMuS7xEaEjRv8QTcOTW2qSGWVGY472RGcWn5AKfUg/CRuii
k4jfBSE9OlIjgPXN739x1tmv/nxMlXQsh+2iyeUpfn7gaXR9fg3XwnPhMoQAwza2Jy+D1hUbDmA6
ZSmxqRCvdW3p7tvGscC6//17kH9x5SmbK850BD5Sy/3pvFYkvJQ9XeCNLp5HR2cHj9gJEMbms+9k
iMg7SYvo1ujN+qYqFlgxGn/eN5oQ2sdQDHsMWGQFxGn44qXteO95kKOXi7HQmXmqvOZs2l3Fluyc
Ls+/1mIiE9qkbia/+kv+fBW4rpBI1B2PB5a17iH/sGm2ysBxcFRDTV7g1TGJAKM3fbNT+2GYph2z
6iXYmo3Qus4DyERp0b9vSwtnW0//T7bGt44xJaOHY2B371tNBz2fR3Ui1utUD2786M3dy98ffv3n
S4AtrbK5q7gMpLKW0/OHNz2b3sA0iNuK/jOxh2hWg7zRWOc95lnFMmA7uj6fqFqPvTexZgnyOPBK
C0V++XyPxIYQe+d+6MKXNsCHnYcsyEXnfDVYx9EesPOV5QAG12dPr1LML7BVsHzVC3uLzpTZQ1Mw
7ANRAq8tRQ8aPmzxru9RakZsaQtW8hSmoTAQUbrtXWYCWFx3VSAkX22sQiQUIjgYYw0vMtOHqZqf
/akJHlCZJ7t2JI2oLsq3zqbvGeHbiBLsnjIXz+u6Bdwb19sAKlWFyKWnivc38bSJUoug+hGQSMlQ
YJ8N83tfq30tsB5ZdoDhcdmL4O3czz6i4J5ggcLg8e457d4IM8D/BkaW2SecqLfMx8ic/Y9N4B8K
G985djJ9SB0uxdjH3t91TnUw2st6hdY0iRaZFylmVv1QThotC0K+X6xZ9l+ceMm6ZYEXVMxRrZ9W
fA59HMvaHSFTOP1GZEZB2rs+IzY1b7I3BBuPlVfZt1muvjiDHZ7kiLirA+dgWUQMgiQHD8PS27vz
MRfzM+o/UMREu/ctxy2S/oNj6pd4uVgywWlM+AvYxw0En4ivZg9NjqHPZbJrHocOvv+qmzFcSgRt
iNn9nQ+RaF6e833poUanMCo0kXa9z+i6nOzhF0fD/Mt71+bJp11uX7VU9n+8DbqkABIT4JoICoJI
Mxf/ggLeaCVheTDM4eA7rrrJRfGVoxDsUofj1lGwJgGBg39/R/7FbtG1lWdKVmbp2Zb304nRbRuA
si3aDa6DkdGAR8aeVd0uFKn13hsHRmn1EHyWityZ1ML3444e4tgp+6IyJ96Vo/PipIsIY9n/YiI6
0KK8MorI+8WuwfmL3aLLk8+k7eA5pumqnxbvlD/A9kdyleeWORHy/2qzXsO4Iput69ifQzu4m3H3
mKpOzvFQ4lpDZ5pDRzpMcXeXBvnn77shm3Ye/eevTXq9Fn0WMX7HYb64fVIfmBAXV62BGwUJyOto
2LReZ6S1s8Aq1NjervcZFJnJu8JBX1KAYUfLETytq8GcleFhEPPXwKFPUeiGLTci4zq3aeC3wPFd
B27avHPBXPMHYP7S42dXIVXC2QHkAnuKDdg5oOACh4kYUmTT3idSYZclNE03wsvzrYv0UDZowx3H
CLeNGh6ERZiJw5PezLFqmB38+vVmEAFSMEQbxgUE8hevK7srQxK4PowmcFVUWhMq9TS6odqpD8ag
0P6kxxan5Y2b6eualu4tSC2qJfxJYNBiCdciSlxMHD55BS6yBz8np8jm6Qds2XdOaVM8Jeg/QRim
w6EhYy2q1AQ1nP46De6tKZMvpF6wPmfL7ZbayaZDWgW2wz4bFm4Do2dr1STOtEt0KjZB/s1snHGb
lMjuJ6tBPM3WdAAqaRATJakORN27JHxHgEgIGGLgO7SQKtoPFDHvhqSpIOea9BSimgTtwXzXy6kF
uEo8mY0/eotu7jpwGv+EdXxfRYudtq2Ds9tOmBB9QTojTYIAN2zjs2KsS3guSeHJp0Md9P5prc/H
OWz23oJxgHRg9COw/GDXLxGGYVmwQ8Mql7HQG73ByK+wX/qaZGCpeTatu+0iUbB6WyzdALOZ/ZvZ
dproUrC/3KPFXoqOEm8/1n/d4U5eL/l1lTNygwRaDftzeY54WAmqlofGjEQYSQKxPVkE0KiL/bM5
sMOuMMM0Ro5G02BfoJdn47TUnylWo9as4eEsd3DNqAXgIDd4ku1Glo2Ncr8UIe/AWt4xlTlc4ehr
MNOYMBN6VEqUyIV4m41NKxkiVZSN1S5faqikLr50KQagGpLcJiMFRevxnqGMdZU7PX/+YuxhI8gv
rInCCoRoMBEAxq3yG93H4lj1CcegI399vZXUbL1j750gtxzKu3JsXjvX+2SWJn4BUAXHqSYZKuQ2
gFKUksvmnqe8q64sp7XeyVHexAWZhXXGm444nY85fY27ipi3alB3iRtkj8iuqvt4fKU7fUMNTdFu
k3SewCbexbqAPO3MDmT0hwBU3pY/PN3ZVvICVQs42lzdJn2HXgw3KluWgdSHOT50eUhqMRPV7bqS
MqWZ95bpbFrJMMIIq7u8YXBsYDInP5egoInacbpb+2DemBJK50eEKAbAzf3ad7eqMb9MEZ0aw+U6
xyMNmibCs7ieVwO35w0iq5ILlbPj+Xjn7DhyCRRoaCdpBZugMKwLsW64ZKVxiEs81ii90H7DA2RR
5PdNwFgIzpgWlxQF9AIL0Jyiq/V6ycLlVoGi6/jkZ6Y+mLyg5GQjjgqYKXz/G7sy1miFPkSNVrsu
Ci6JL+9z6eDm68oGhh23P9AlpoT5TGzG/LWbJCbS5Rto2xo7a3wsyfk8+D4TcNkITmDIjR53Xcyk
aWbsyFD/Co0zbYB9s9yFg9lxVS+5dm741Z7SYiFxcAn3zRf2o1yZBd+5QFkTf1+atX8yVE2YdelB
963oei2NEmYlwFXArN1lnrGN7Sx48Ep8NAa8jzghBzbQ4d5pm/laTIt+oGeFtvqd6NAX4KjLAE5z
WvoCnV9fNBBWtI0cP9IHz7VY7wlqvTFH68nqzBPfyKCvflo7Z+zusY2xF6jR+W5BfNe3lqKjKUh5
W3plGaugISLmcYXkaKN3JnYYMekyL2oj2JBjcQ6RX18H5fxRhGQftvVoblwRjFtdhe3eNJo3lXuP
0cDbMAee0QpbTey25t7vsg+Ri9U2tXfrclY06mLLlL9/2UpFs3mkcthPNkbktSmyLgHfO0f2XT6H
Ch1dUJLVjP9gvaOhJNC0awaieri/c5N03FBkr2snjWFzsx09VjJFmu1BQxHcGzI1vzR13GIvoNXL
43Jd7NbFsezhY5aKpOCEWL9leyIzB3hbar2kYX4pCJYoOsWzIeFUmOSHFKl/u1BmtmuDa10xbJYR
Vp+hPuK++N42CHIc39THe+xuSF4K9cq03f8okvA5w8/Ksgvnp+WCW1cSpMI44P2RajoDC2NXuXVV
YY8YqrLbEQt24HZHOVAbAN24uFNr4S16/fvR7Yvvq+33E7zcruua2ct6L0rT26wHtBXEogEj2BMv
c7U+DdbFOXS51gPz0a81Aade2+4qCtBj4rIDyA7horzDqwmTbIRQPiGJxi8R4oNOPq0Hea0rcM1C
mY2DgCfv+Knt0JHwp6zFEQbNu0YMySFDFMivZjSIC+EaUb6LJpf4WBlWjDxK7qq45BFquBQrJRCe
g6WQyICMbeL8hHQPV5IVd3sPhyE76a7e8OzwkQdcUl3BaCHCLlXFDWuzd48lHAQDDX/Hvk4Hjtl6
KOlQTSxqU7ZzB+96kIt33lgi+diPKTZcCLea6PsEpgc9sFddXvxiX2kufYcfez1sK+nymA4zF5M5
2I+7cRBIrad0324MH9FI6ZovNCrpY/MA69zQwPoWNESlawBnGai1NI4/GjGJdJHC+DY4miFsYPyq
WfLn6YDLUIzZmknLZnl7P76psMFYrHs4Kz2t841Jr+9oUbftsaphoaCnv9Wz+R5nRc1YKCKvLxv3
vygN/txGdJVJE5x5u4kgc5n//bFKaSY1oP0fCMrqRzYnE1dIlxBrk6scvXfmLBYtAREZWJpPvOo1
V259U4vyJuuiS7Sod1XUAg1BGBogPNpn6JFgXo2Pf/8+1ybxT+dPAXmTjrbog3jyp7IAEiqy9Cik
H+aNiFRrHqF1Ae2iSZvvNa4k4ohWyhOaLzo5pMBthx5jg2H4zR6FM4mOHhHfE611hhEsQWNIv8Eb
2e10FdowBbu1SSm03dn9ftc2eBm2vjM8thUXvF3ar5V7RgvO9jNQ7W5dPSpFLvKQkFy8bLRKgI2W
TMHnQ8dcrKkbu5vEXhfcRgnuJCtXz2UmsTD2CpZ+g7jGipyTl269gop0Dl5mA6k2qd3WaZits80W
f9PMPLc0GPEmNnYM/t+vT6aoXEhIIeWyUnAy64DHYw5mx4HFuawAJYlZZomX0hzTQ79UAuunYYDl
lM2Hvz851Ph/urtouCHCUqa26bfZy1X2h5ZP1RTlqFA/MJ7C4yiIu5+WQkUh56pwrhiF9bL2gKjm
Ykw79ueIhJZ9ncaPw7JNbly7O5p5+2mwknYTIbMqy3S6+BPilayPgkNqZYeIFAyilufiQ2KxceYX
fEwDS2yZ2bqbdlbzNscbQVqki1eliG9pB23NZYlXcdZsZ6f+1tGI2HyvuoL6MUunD2nMLnVdLfso
g2091fFW5/M1g0IwyPIES3nauA0FTAbhz1iexhU246J6V2RZdnAmVt91VyaNHDWG/cF0rHe43Anm
lqAcbFEgTfHeZjOwdm08dOCy2Do4i5EOeTczsqjqyazC22mlxZ4OLsPepLmxTeSuhWrqY8YWYjPk
87v0ba0GsMYaBwveg7Ki+woI8M52B3XjeSM+/5rCiqck404Qz2b5MSqb/fqoMG0sJU5LZZIYsPfZ
PL7UUwJelkxFxU5vGwJ5qejH7hl9fK18th5V6DEYRqjTJuNHK8/yX/Uk/mJBVo6NKoEGvGPCfP7x
kvG7Ab6+5oZeh/1FxlZkPRHE5VAzsB+fg+Zu8I5j9qV14NN2LM1DRV2HlPaTjKP7X1zDf76E6Vib
Ju0FaUtQ9D8tMMxns4RGPJPXcSYuqsAgTuF6nCnOUESSvlbLnHF81153kSIxqn5rppptNmrFkAyG
wTYHDMSq/MWD6y8Glbwvi6YaXSSkEz+3kSrkuOPcEXrHttreGRPEywBXctGJcU+jMd/UhbVd629h
l9Uh0MlnVZCoGjRLhBmZmhsrsN4VtcK+VDb9Xn1g6E1lWNPyJOgFgJ8GpB/00FpKNk+/OKreojr5
6cGLL0tCB0RJImlBLdfBH5YGt4zZiylcZHkhQI8MR80WZRsMqbstlepuqNGgYyjNEE630OtJNXIm
4pLfi97sbr3ok/CTaJf0TsFYub2WphnftQ2euqW2tIQ9bhjzabIUjBGd5zoZjEX8ScyAC8QUHLvB
pa9YtZBlGYOtgghWFacty936MCAw2cSHAK71vPZqSOGNCHPc5pg8tx3epWWO+n1rixoYZgdDmKUS
jzv6vvTqjkj/1GFok1OcM/aAZQENNciPA3rqwoflnIEz3rlOjxyPMsTqUS8HHWhlow/u84BmxLpl
K4cu2eMwf+z1fLc+TXKY7/MC+wm7EQMQJ5JHLw8f7nzQZsFjS0be0s6sPXEbAV2gEcA7Wg+LrUqb
ir7C/i4TMNsd8NugTXfDZKDqlrcwowD2u+Bd7Wwf/z/CzqxHbiPNor+IAPflNTOZe1ZlbSqVXghJ
JXPfyeDy6+dEVGMw3W6MgZbRbrftUiYZ8S33njsYHwGpq6VXlVshCaFfN0hGK9Uj4B/BD3Cp66Hv
kfUOSBUboPwA1EpiZZM8Uz3iT2HkS6QrCZhB996TBj+lA7aYgbhwL7559AtXPPvBrCEhxn8G1QwW
Ml2avsJzbspop+Yb8MRYX8oK1UoeqThJxkHwAHgu2jN678mfoISuZY8BdeCcruaV7qNkZo4XMyeC
a14I8LGW6YgcqX9XPycg18uMqZrozbXZa/J1CWKAAUEKFT2eUZyr6aAJvi4cJ/IM1wAxoOc0IOGa
4YfTOjj1HXJ+DHsm7XnucPR167jzKyTJ2D5/COBJO7Swya6O01B3ggW5fTxtxsjcT8C8dukUVZc8
jbn4URI1/UP6FIOrOM118qZ7Hdx55r51Kc5xTi2I7B0jPcCUmKjpJ5NmaRuXiFrMle7HFzCflJTJ
12ZGGosVgg3T9wNre1fHcFYlxkPimRDlfHwpkGXDxjqakw1w2or7l4lc0XZgvrEazCbl2NdIRLPZ
jMFaQHZk5pjagrtWG7F4dz7ulyW4Yh0+Ar4B8h6RN9NRHifDSE481yps4HFHz7BR/YsjCORcqqTa
NnqHpZGN+lZ1APBEZrJWibYQnDhz0Bsnt2N5la6sQ+AR4PXw66L4Ks/GQZKATDZwOdSQ1aKKwS76
gv+QU6ojg4cXkl4ahUiTnMrGGbb6NOW4y3kGVDsjV3UwfrA+NpD6h7YlcbHHp68GGxrZdMNCwGha
kqgFYQRmA9M7JJd8GPFM8RhD4/yXCEcCmnjeiy79UI+n7lffcy8rdpYcQHk9amNMbxsmD8dcxkao
ytKsuj2YIiKPzPtU6MEOS6AZpp2F47iO+aFIMyB3RpQa6K5gJitWrpgGKYFipA1SP1gOKHZpiW3t
hDlnevCCndM3PSmKZz42GFmxh8p2bElewAPEyMdA52YcELwRe2QkR2fN+KEakiDVBMl0y+jcCrzq
bUrNi5mA70JhXlCiZjpK3SQbuO1W7cSkd69a/+hOndjs1N9f1+RWxQ7MGz3ZcZUT3+ylFzX3qBt/
wYrwq19knlXlb21ZUTsVx3LQsVJl1mMfAtQxFlFVdlXd1UhYjZmyEjt+Mg/lcWV5Z2YktQryV9Sm
mFkNayE3K/bU3dDZ0py8xb/G2bW3I4ARnrglgm9OWEM7SbpdDxMxTcgokpX9mOtIm0rzNXC0/qph
UCYSDLhoVPnvrgSmar1R7UVCrDeXLpOaNd6py0MdxK3cEJIJxlFa9W+1JUhY7ogE0FOolr1crRLs
4Sx2dY5n7zVr49/OCnCtG+So0xwQiQPAtdgucSnKOOJ+E5fsJZt5pnfCcKJ79Ocuw5uAwnjeIH0N
zk2u/ypKrdvkfUIU30hnGsUwsVVx3ETjc46DbD8xCSZNumeeAZBet4h3Y1e2I2qVAq6BwGqmDRsL
XyrBYKGZw6NBXMQmQ88dQro60ox0J3saipca5eVXx2KYkM4s+PiykrURiIawzh4ifPE5RULumx89
A+OvGw9vKqm4MjKQSLM512CyToQIOc7KsiOq7wTZR959yT8HINobGM7zffT65zia3vKRXOPSZNMG
9qbaqr1tPhPHXBrNQ9t8xC5JfOq5wy7O5F58YidMjphVrIsbwP1TW+6Gk9ycRpgJcu6UpYB4+Ax1
nbCLh9EcCJ+1sb581fOBEpAY07fJIlRPPRfq6B7Y0GwDYTPwZCcu9wyNu04h9vGTsFnVNA40k74h
ba6FtrDDEfkzquQ3hV5cfR0A+7Y4X6yTl+Z3/O9ZEQd8oTHRTzBarMw6e83AebhUn2qlPWnLa9w2
b/CKh1Ddzk4CL47kRlrEtm53TkDWvOvlb4B4IWePEbMi9Ac3209uU1VX2wqomT2V7WkJ8FgzNPSI
tjML2l4uTWvpySH914vuCthYGNpYIlHCGyM1U5nILJzIWlCs7JrJYvRSRN3TSERhpfNMxFQoyxx8
byPzAbZ+d8owF20sac+aIlldEDbRATFnVMNa6skugu95DPbUrN/UPkDd4eq31cwefbSjwy5crSos
a2aapQbAJNNw3KgKSsxzc6oGutAWatTe6NGRakN8j5BfHCwvdo8RQdSEbRQ1Z5Kta5zP9F8a1EzX
LH7wHQvclQfDgubv40ckcpPA5wyRaAYVVjlmRWG8a4EVnQsqRZz1UtIlW8wkncojIM9tj9c4lZO3
iPi92h+8jde5WK8q9DH5cOjkKHDCyUamenRUz40HLOhrykt76kFVSRLy6Pl4KIJU6aAaPnWmTYWT
wnCPYea4xB12ONo5DoPHDkngoQaxjemn+PC8N23u3d/zNO+LJdiugMEKlxG0mjSoVkgtA/BpAcKb
ODQ71yJ+W//jmK6/mZH7IZwkFeFrg7D8whTEsqFmWLnYfAlzZ4mDzg+78XS0I45BJ2yVZGBW3EMQ
pQEFMcVWS1K9YVXhWOggxzq46I4BmZZu5zWp0BZiDPapOASx7hCZiUsot3bJNkX9pmV8rZ9VLqlf
0QeCmyS0VTcsR/W1wyVvwZcUnfYtUQ9+3Rwdz/yZ8GLJ2avv2wRoAO8rfLbK6j1EdPqzTrTfadU2
px7a0raRuwFAJ0YopuSYWyNxJcuwN+dHQJOkr0sJiNbxCjNfJcQq755bHSuQOsYJ32vD9bvt1r/I
soMnWXHcqL+S2P1jm3ruLhaGvqN3OZjfYpZiV6n+yVKdIGZoyPTRfpk8sbPE0VOTtlGL4k57OEO7
RJ0i/2lqI5RCILJMMyIul6l42WsHD23Gdk1tg3ys6s/A1H2ofRLJmfyH+uS+TnBezCJ3GBfUr65W
n1PGrwC4+cwSOWzUc+8kcU9Jiv/ZL+H0tVG2GRHw7dWjEXT1p5cKiDtf3yJNhT69ZWuZYgfjuUaz
LocSzWte/9XnEw5lqSGZjeUvjFzmaXa4yD19+qwcoI0BN8uhYb1IWlnzYszZQz6kHLyazw+y8pv0
Y9YDLonlfX6s2oHnStb+eTE+ztUyHyFc9zs1CvvqYjyNPMsJRG6bhL2saCbD+VUP+HoMdH5SpKgq
J9ArfHWcpE1O1pf6+4N1vAw+dmRXCvVjT/xqXeOnGq54PdoYjEEbkQl9y5Y+5YDLOwTjSXlUZ0+W
B59O2X/AoMQ44OXGrjPHP+qVtLTml+dOJUCyldDj0bW2jegZOcF4jtb4FpXzmRYbIQinxgGqQiiI
+SyHpn+3Aip8ZzTfFip/+jX/txqPIy2FJ2TCnGGvqjlUYWpiouoha/SvLVO8M2ey2BF0fFI/X57A
6PKxfO4qzKRocyt3owoNPH14FdbhkHjRqyoxU1k7qGK0YSN5QQCEduRHxkTN1/JjLcuMPkV63MT9
edk4xkAWoEeyiru86yBtGSnl36bR80+imz5VS+h6zWOUUuU5vR+dgwRoVNe76AKwUDlsFCJmA2Gd
BiszYLmW55GBcBChD8ueC5B+IbkYe9ao3WmM2u8E4DZbswVt47gyOpuFtBI4p+WwbUBwNcbg79TC
KG3CYka12U8MsgDx7NMVtm6O3PtLfNvJORNZITHroOESTz7qDAyh2wxaUefJCCw/PfiRNeySHkA1
uJAGER+pXAJnYVrUv3ufsa41abs5TfvTOIxhrGGvczvD2uOWe/GiGBsv0rFldm9Liaii7yRwSI9e
TKMRp7kL3tKRUaxjNwdeuelCBB3AAkZo03xwEd5fUvOQmZhSGqbhLdfV0eZnhoHFoWmk9R5lIMq/
iugL+Q82SjqiOJ39nYHocmcJ1FyqBgAORghsR3Xbj/EbOTrsPf1x3VeZR3ymNTHcEVBqMyv7rt6R
NU/JndWMN1UoNdr4GxedOPniSDYAgvlB9iRVlh3bvHxRZdPqABDstOEpmDhHIrmIcpbyAS/Z4zTS
H5oJpnG2I8/2AHOZDNECY9JB80vjGhOCgxR3o1NsbWoDxnyrkXgQ1G6BZFzrjjzdcJ1RulsOTPLM
G7yb3vCKLS4xH+HKIxTWGNZR3a3S4TprIaxUFmgj5cOiQVUr/OapF3ge4fI15KXCUHUGvuguf00j
hrd9ixpOS4h+Ihpm2cBu3pj+wNkzljDTFoRdWbfyGsgNfIYN5Bo74piP3XzKOfxqZLh39TELc6Ca
7VxyPVz5jLGvhNNDhcpvL1zJbFR1Y92UL8gOYpSTPeqYyJ2xjObnghQg206b9xoTMIDHEjoeTIxF
zOKsaQ5w47Z29qp9abA6wtFnnd+BEsLaAfWGntzgX4QCAg8Ucmt2LQcR+9rOJajZH0m69eqZ/bVP
qjBM7KGoOq4MuhUwiUMIMyEDpYd7NPIr4wJxyApHG3w5M4sAcqpvfXO6lJDuKXnOnO5a4O+/uQvh
HRTlAMzSlljl1n9ceuenIzJmhKVm3yBbb5OSUDxvNYgHSblN88nsrwXlQ+z7p7peP/uBqDo/srcO
T8Rez1uSUdCRhZqXuZcEPFKH5JBMEnFeS/NaM1E7Dstq0PKmf9zWy0HdFOxigdgdwGCRXUhfPpyW
hXxKk2jrAyGC99aq+V88Yz9FJlA/P2ITic83jMXy6JMKt5+seFcX+S/iL7TQyDBRBuwil2V5zY0W
xwwa53M5IymebpbR5fvJn5xjFQV0AiXPs91XzNRIyHrUoCbhBCNGoZvqC1+wgK+GbMcxndBaNYnZ
0qlMyGZ1XD1ha1C/0PFPmOe5r4yEh1jzoY7hfn2a7I5pX0fmKmS7BRJgNRIbBptv7qeTtwTdt6ZL
EaW6SWhGq3906LsWr3DeWTqV+XsR5MP3tQW5pC5G0HD7dvGqfQCmwh40Hc0GlufBQnJmaOxyGHke
8XvnxAFUP5StCoVFOMpsBWPUfEo9xlA23oODTvDxUBOAzUb7idSxDW9x9+YZT05h48JdiaSIo2F9
0cHb4Qa45pT1tyQayrehRSjmORo4Cj0+luNqEw98ideMhr7r0lMxFM4Lt2+CsxYOuSu8n7M2wL3w
OQpQJvikxQ3pHbKH3SNIL/Q1Piqbd55zsCtobIdA7FIFpGObpGXEosouQmeNlgjYxtP8EAcgVXJP
mk3ky5wxHXTn5OB3ifZaGLj1fYt//ToU96WuopNZ1ddY9HAVqqjYrFYpDg2T280cO7x35tIeiZam
Rl4zf+vn5co6f0DWljzXYN9ZXcNXAp2yGfVieJ6QSBF/Z+lJei2NIIOciCCAU/9KI1WFS62R3jIk
j0W0wsfAa7Iz4I/sp16SHUk2Our1UJ5mwNq2N/VYQSad5QQJCfgxj+yz3GtjNRGUfXN5WZwZZ3s5
eijYhiPTin4/GCDunHr48PrCfy17Tz80LUxfvzRJR/JWkFuAnmCgWo8LQ6PHtYmug6BcLt3RuNGW
iG+TSK5xWvjk+G2TlMHc0tTBlVhBMnAiApJcBkGHOqeOk0NyxP95D6UrAHrRkWen/uCCiTK7TByL
3PTAS5nJzsnZi6Zzll40iAVbkcF84DOILmu2CKrqqTiwy+Iw6eMrT5B1VF/WavnFsYjxFOdtX54s
zZuuVZM8w612dhPPw76qi/IlL3CLabMHpXSl3IwXcz25Gtt+lnLyAigmKhfzCRpEdFHPjrDbH505
o9OLHWPfDfpnH4AdTXV0Aeyk3X3pYVvXYmd68IdsfijGhEA16U5z41HsZ56BEWT23e+1ervqwfqQ
ZQlGCCB6Zebr3xv2NUGO0iaLSuMBFNp9at34JDClsu+VehF+9MQeR0xKg0N+5OrKR+PUp1l/Z3j0
Oix8JzH472drQsJn/lxRRzwqCd/YQeVsOwIo/ciLvuUYIbZZ+ZJhu3jpbZ3OZDKyA3gTzsaVUqkq
yvKKBDa5FHQoTOmMbavjC5/hPYZxOwOqCRa0tzIJNGr2ddySpoTu85Gp81Y66s7MxcMppSgfzWjv
pyXJgIMW3WZPPw1BVOw6p9PuQk/3YO9+MyO2cEDAxl+89ObW2ktRu38SUjNvJC64T2wJGSGONw/m
162sSHTqm3YKnRHVxOrzPrS2TuR1bp4ZBzj7mn7vHkPpm/qouFZsD67qv9UVjWdXJPmhcqXKQwk8
Jh2Zq9/2xg3er3Ezy9cRIcwFrGZ5FZ2FbhKCIS9/u5J6Ajh6NywGZzf9wJWWeo8igEW72+iHgBEG
ROKOZgBFy1F01OIZSM24mOZ7xoRusGMiAoYoJE3PYXP2MOZkjVex+VaPnX01HO6hBONrEI8/GyKI
HgvhEWc5EQiQOIZHWjZ5rHbXSuM/qE9Ld2xeQW++sqGe/J700ppwE3gpHsxaIuBeZtAQz1q8nBCT
sEJuEQD3dendsB0lZBz6+dFumikkn6HeT1os9Wsz0YpOJA40GPkjTzUWGTiaU+RUx5I58IMiuFii
anGM1vOpXYfd4LbFHUbqin3TzS+2xuZU1M60t7wEqS9b8SZPfwEtZfSJwJ9tJdHhQYR7Wpp4pxlH
aDrxcOrGrZ2xhVXJnD/A0NsI8FqQJutSikHpDGPk86qamuKGjIXxgr8poCXImnLY1QbzT1iphEm5
pNbO7oxkhIoYXxdKMoQB0H2Y/l5JdMDMISiHVXWq1vAsAl/bKXNu9jI8gM0NQgRXGip9/decNdb7
hJlbA9ja6uZz4nrFtkr9EYYCeFNmfteaIN6HoM3vHp1MT9DRJzczMwmyuBDntFLvqSZ2TbP8tH3h
X4t29b9WOyMH/BaepR3pGJKh4MOZXzt23Vqwjbrmw7Yr+5KVKRs6GtR6iU6DWVY/WVMmLtPnri/9
My5raFUB4pFplnbbjJK9r46Bpp+4Dlr6N6YHqrddCMnAlglUrWna76ypcLRk5UmkyM60FfGrUTr1
tkmOJKeyLYvn+MTod6eWbiuUsn6WmgS4TMe8We41Zult5d+tp2gwtMfR/OP4L1b9lsHQesyGmaIK
/N9iR4Tx+R4RCRPZr3CGkoJtHk0du+GG0daw2D6aPBeZpNDekZC2pCbDo7ad9JmFSgLXleWS1B+A
sFd5mQHHBI8tDmCD1mAwMBOO5WZw4eZGHMGnMn9FfnLwMXBaswl23p9J36RvMvXpNvvVwaDWegJO
KGGhBQEqQvc3JBPEV83uQnwKj1DrmpPV549tt0DH0sWffCXhM0psVPjsYWTcVEEWwGVGibbpliTa
Jo0ARe0X30sfMn8qEzvBUM4HQ6vIWxnTq/qDo3EPEppOLlDOmg2F437U0M92hl0+5MCcpq7QL7Fr
kf1q29ShjfOHtdZwJsaHgRJ+U7isVegNKK8jCFtnOHDffKOI7ya5PTS1KO/HeUwPZbWsYaot5KVo
k3bXKJ2Lt3wo89AM2ur4D7t09++rdI453dblKv2/uMEyk1GbjqZzqyY6xkRQXUyOZCXQci6Ofoqi
+qHj/3Xvc+vm1XWz5bF41lI7ZfAMpySOSJmwiwktkUhQsQiB6Ixak7u9eiUklgQc0iierSTFMlbk
1Vb1kVEn7P06Ny/qJHEz/Wfhi48KsOU2tXX/aBiQq/ykJRmFJTVZB62+IxH3ry4y2K/a43CujB5+
dwyfisNGbAsDiVgqgKQVY0/68HfKFbSPKxWe68Mq9IVFGGxdQRBIjI8OeuCZocG1YNeyiRsGtk3H
Zqs0DDDqcuimpP0U8aZwzTd01QKyrWEn8U4Jf3CgUi9Wzp3YtBM2AZT2XmM9fRTJDZtGdG4s/2KB
weHgsftDoWGPZuj2LfELdvh4RJauk0NTwN3pStGIXGsERkCGZwKbFFmWMBkiGtZ4SE3x0WFsgH2s
T6GLNQw3MoG1dszlD7yZrHD70auILSu7AtgxQjIWQwh+qAL3JGgPS2gTnn1RAtHeN/+kxfJd/UnQ
rd+t2v6jBtlVFr2O0t8wYuzDBYi6SoPYqAqQSCqd0BSjlem+lixxzujFHYl+J8gghAxEcEhwz5cu
AWunHY3Ze+M+JtKNoPVNbi0smBKQMjZ9gcskv2rgpvVcqzDmpcut+nAMmNdqK+jzXZ7z2tj5ljGH
DAJfEjnIJI6yDqcyeReZ8TwtQG28COpthl9ISSmE13xnmbJnzHJWZx7JBVzfxHLo9Ae5U71O1vC1
NTYrWwPq23862mz/w9tk/U176bqWb+IORfuoe1bwHy5FN3FJcLeTdWtl3dmw0nlf5pErYxHXTePh
OvKz9d0ik54SOH4xPYfbFE8yo+boCC6+O9Rkt6mvh28tLEX3mQicWw7VMXkn6Nf1+DRpZwPFEBIK
5u1KF08dwgywNEE2kQ+o2+urWmf//yeF9TfrmcsS1PKZXQcux8V/ijrbhAVMasXTNvXErWkSQNPx
nD6lefYZkfx81K0faoav1htqLKSu6ZRx0RZTwTVNIZz6q4v9wfhtIUbOvO6vOYp+zZ7nH5qaiS+M
PdOoy80oB8DQiYuKyKDV6Jhzo+QqOuqNLhCkWxtm8w9yQ/NvPkN+e5bHd4eU13J9pUb8P5KimgWM
kfQDS7Rm+Za3br0zAQeCQgU4bTdC8OLl8KMc6NMMltQIWSn1vJLAozQmwCKXw7M8zl9s1lz4WA/K
uzN4WA4Q4RIYlvz+/7+Sv+uP+ZltDw8Vine8yd5/yN160gG5y5BxJZpzBGJ5Gtf6Fd+BvdWCojs2
KykHyCIIfmJ8qqVjEE72Ul8KbeT2IXQbX9E/OhSltvffNLUuTBIgGBLKgDT6PzXRrVnMWcfyaqvr
pUtw1YPfsF/0jfmexn0QFmjjj11k4ihd1ubY6LLttKJXjQgJXo7u8g8fETiF//IDuaYJ08KAYMR/
/l0rZnhD32esHaRSzcQfMjhhwWlw1kz3zOtDZqszpBd0J6SzOoR0I3TRfykChpJuJUieMMOKYB87
qAmmBGV5V4lv6jGgz74VBpvu3vteGzL4EbMV6MkAFRRqoGwCPkF448DyN7dO3aw95VLhRWxbrFP+
jmlzybuZiVO1ouzwV+CdbX0yjepP1sXMuVzOV35FZzUiJE6nYSzRH5TsFWZivpNG/WVoHxvCKh/n
st70FnvJSqNOj2Rup5GUNjmiRJax+wKagnO2r/OfuZPoAHFJRcjNSntdAu+NdQ2mp5UMQ7hq/XuV
TB9AOIezmh2PZqmHBnNPeDEcPZkDIN15hqYzvs1t/Ol0Q8WMP6svLpcW7a53Vp8dJv1qMwpDJnSS
Mt3/CeLCIqV2Et/Nsf/GXJO7qnhpyTlh+O/eaLfI76JDt73hUgdWRYlF+6lSATo2q2Vhrde5FNW1
DdYTlipt7y1ZshWrF99tOqa6RdBZj2yVZFUNzIMQxNkKq45gKFHHzmGpETdQ6fy2+98Eoha3LpZS
MJ0MQuJRSdNxBuLKTQ1N+mAztteZUUzmwUklJMQN6EkIm+qR6z4CHQ4tQyQPBKTcExTsG/4EWU4c
+7sktYkIa02CPOVia606LXTsBJEU7QbeYnPwl6+9od5ZmBvIC+xw+nfjYTb9AJs65bGZZVMopebM
PhUmwGS2MbEnPLvo+AkswlHnwvRJVpP1lpPecqQ7GyVmnaXNa8yE+HLW4Dg4IfPirim1V2HJbBVE
z2p3rmSyQKoJJFnq2zTYv4w6ZRbF1mSmNmZ6pF1tYph3+cBuMDCvVh8KAWQVRwVVHguuilXYRthf
sgQp51G6nlEXIC+4tHHXEcswuf17y4UxourbOloAZP5bXrbGl7SJDIB/udJUq6MU0QyCMBRW2i3v
qt+dgS3M5VcXIAvpB6JGiGB8EmsiwkZrg40HCmazxOgy0I5svaJ9UJeQtgZEPaeE87VQwKfEvPpQ
vvPAifZqKY5dl9+NNW66biV8Uz8HJnYi9lwfTu0SOjKPhGL6OPOF/rudMBdKpj/a0wcyGe/xOOpn
I8ESlELB1VnsbFvNYCC7rrc1p+qrZtcJUfO+tmZ9yBmj3q2uvnY96oxmyCUPPrb3Y9ceJ6edty4m
3BO9D2lrsGzi2KqOIsIxiYpACTJT0063bYy8sjDdfTHaH5kdAKdB1QC3nGTqdSSRoKFvt+zod2k9
jO2yHjpQpHsnZ+TWBIW2HTu6f69bTr0cFJnY5liHaXSK897JkmfLq5nuRvOB/Ul6ybT4TSK5Ons6
2TWCtG4af0dpWV7GtbrZY3qqJy09ZcWN0v5gt/Z8L3N7DMs1fmGBOZ3kt7/09tWVQXAGLggH4KKc
BuP1f7fWJHms2TXEjWw0sJezTEnWl9agDrYwCvl9Ze/NzMbx56G49e3onVSznPb06nawRtI6YkEZ
gZ0AFkjKi6EdCiym17itLoVJXqQAeHwusd/ZEAvKxMDUayzTtTaSb/qK9dCIQkahQLQalvp2aTAr
HX+pekp5qIQUqlj4kJ8pw+SKCKeXOryHZvolRou2mKWomsO3TftnXZsfZOIZJMNV8Slr0qsq49rI
+a1DXkdQ7fiHY7UiD2Sm/FMVqS1TIyZLzm7J7fo84XhJy2Bj1Ot5gWv55QGLUqm4KPMWLjyN9OxL
5IPhv0KBY2rQsCIgqVYvRzIIXL0LDfaFYD510OHjKMaTHQ8n6JXS8ElCvNsKjJICO9zMzl7Eb+OA
X2W0RnLq+R62SbYS3LVyuMtb6n9lMuoKgHr+lE1soYTNXmXkbQiA/6gO4V/iAuPYacjNenkqsQS2
JuhiLjNUVSuppmoc2EzoERteP8BLkSHLVdMRVSgyNzysSCPCpOr5Pts/Wjn3RyHdiqXsMzLThULG
CXiqCFeKWn3eGW4LUzczzjQaO8fnzcpcMg3UtnVs5qsUSLdZPhyb7HMkujGCg7olS/RWLn5/HgBc
DEMljglKhInq6KARDbLt2+ISSaRLHCDbhZ22GQIi1gYEmmqEpYSyacLyNY8j9pjg1DIxfijhSBss
NyCx8U6ZxeN5fMlNyr8kphXrpT1aWf0zMykfRUBdTPL2tClWkBRZqvE9yo9LzZ01BMHoRBnG++vp
S28Jg+lMTox3M034dgVkfwOBUyUtI5LLyD0rawiQZ1+eceJMNiuNNXVr9VESnXIqNBnaWvIuSXKN
ltUk0dXMlVc//VxH2w0h4BJT1vj2sauyX4sOdTUxEUel8/qc+9lR4y3nyIfTweYmYN8yDT3Zd6V1
wTQdHPRKgAe10kuRdTDJLbRluoASFBWEFdBSrkTUAA3wioNSItgFWPrWzk7DZGBGH1jRjDbJllIw
ZWF5YFz+l1QN4RVZ92PvbBs7jgihCVhUSlGuBNqRwIhIZiWm2mUY5r3mUUXwWF5/llCZ+TBYQrT4
eZCmJD1Tp/EN1IM+Cy8c1wQJNWoPWeuUJQapYF7aC4njXTuXd/speFl1zbi20rrI2unVyCKc91Ic
pC5OoiGNjZVpZNyl2aHp9Q55xXpppLyPJEiCAvzy3WrNEp9Ucy79R4e5483xZ/J3i+lsGDbhgpZb
Hoyliwm8I5vOAVtdoFnbgO4nqMg0HircRLsm6Y+y4Ngpv3LkF+99Y1ThjNwMMc1wbKt03DQ4fmrd
ap/0qf4NH/0kf8kxGU2zRaiR1f/K+dXq+XzXo+qB8KywW2MTrRtnAzb6Dy1qqr1SyWSML8BoHMsJ
RMQsc0H4CGaihTcZy69NF1XRWQkNnEx/nCp/5cMMiRpHbTzMf6pmuSpT0VAzF0wGi1bdrrPTFGev
E8ntJ8R8r6KnlJoacEmL/TmWhnlgclFuW8OXg8MQ8eL8sDQIWABWkVlBANbXMsYnfaFBbK8c1crY
hNjBZZLr7ZUspyfHkwQvirLYSc9iWV/V3zfy5J1RulgnQG+3lIy2Y1JFR1VWJjExKoOHNmEtmOFC
1QYrXRQAmHRCOSlPg5BFOVBlAPw7z8M0WdvZU+RnVA5tF9pgQPdZk6S3gKbyEAVEYS2FxMQMsHac
wt8TqMzt7qGuU6IdF706w0ykEJHmHv3QSDP7XpYkoCvVulI+qjbaLl1EZwgzyFgpQl1znpIlqR8I
Gw/Lecn22Ju5y4mXOpDhfFASntlhEDXyzFr+jkOIMbyUAcQz8lp89zXUbPXS5KIJxWxoXzrsoIGZ
uUbtIY0W5vJc54YYky/4kwnu68c81Ed1l2FQOJQGwaY94gwQdmKT2UzkFZNi8dmxWD2U3xybZnmq
WwrVgeiEnSPQnqpvp0JelyZz//XqDiOnSJalN/U2c6SxeatZaKxcQ6ztpIyn7nLMI5SbE3yMUBQI
G7zePa1+BoDdITFEkiK6pHK2+miU29n9gb2LdDrWOgcMNDf11/uBrmVt0I0S/lJgm6iluS8+oOWu
dmLh3YENdx45zYbGsQ5K/Zja1VMC3umOqm9wggHPfJUSwmb/6BOzI9joRCVAH1hk9tZLKTdVLYXU
pCXj18pF8sJ4bDPwo99i8onnkXWHvRCZuom9mTghQD0j2e0bIrzyK5adaOPaRQl5qqzpE+o9Kubk
WxYwCBcDxXZSRIfIjm7qvVLzRwGuG60if0/l2fENomF8NGWRLcsydV0oh8SM/J62rT9C/JOojQ5t
gHYq5jGQSVJftp55wSwhymC+ep3+lR/lTjEy8ZYNSGm3P2E+pGctYSPGPvApB8c5jzHnamp82mvp
3E0HuUzt9e9GjtnBCyQdPyg+h5yFdWRf1O0f29Oyq8b2OQVWT2iAxhpO6oLVK9FyXRwM0hCAZdGq
MRN0/eDe2t5VYZeMkrxdO4huoo2flezLX5x3sitITZDKPNRxwHZB2lnWWbGuZkaXZ3AcLxP6+FPa
zA8aC30288nPLB2IhllIgZj1B8KxvgAOa+UOG+SiBP0GrF/lxaJmUjYDk77PHxK2onzX2QsYt+KS
G/Mea125dUfriUXeex+ZCfUp2r84WNowMgpaxJSQzoYplit9camzgMHRHVqEiO/MWkWys3JAIDpo
gW3TkLIYu357ZiJRgVStuBX3ApvTvmNaM5jt/MCm/nV20/gyOjT0cy1OhtaMey135pOiDeR2BM4q
T96UIH22jeYQDZ63de0uQJIyBaQrIfCCBm/tGTyTcd45DEKkrZeJBnnXgfWE3qumGUgmfgKn2GoN
A+Y+WsLBWpBDZGSPMu9h9zOmZKVy9dgNDIEAKsqXEDsxYwSAEwP1SkPQgEvll4CFeeyEfhBB3l5b
Wpgc2TAMBTC9FvhfwyOfJhkldzkRnyKGLiGRDOpc0WNyonX7EueFRjfKC97bo7VjNnBZImAVAAje
tTrxt9Wy3BSbQ9WYlU/XnTqpdIawJPPWeyFBQ2PKAgy48+tii4LaP7ooUAUQc2T49bdWsj3GZXwh
V2oOfUFUZqk1jPNS65OW760kmfk4GBzlDiTo3UTwOulijgGQoH1uyHe9IYL6OgbcOcAXS+n5UEZ4
UPKMazb3S/dgNLzoT7LuOyT/Q915JMnNrFl2RXgGh0NOehBapWTqCSyZZDq0dqiF9IZ6Y30QfFbW
xarqZ9Wznv1mv5GMjATcP3HvuYqw2mtOjY5ZDbi83GyIOQYShBGjN9xlSAnXrSlcyGzKPrjhMkVe
XAoCtcxuju/TnvsoTmnULfYWcYW7A9owO5V2fAoSS+5JTjjDa2v+KJpJtCRdZ3nLC00LPpyur851
tl4kNSqY+KsMaR6nMjnjHitvaa/+BbL1PxsgS5AlLpsmy3RN6y/6ZJY1OhhJsl+TGEGKa0pZEn2J
ZU2Tgnc8letxwbJcL/8roY5V3nLxo99fqK0yDt7zhYKUAxQukhfDM9QB6/oBrZW5CqEB4Xix3uOc
u9FUvbuN4KMy8s/osebUWrVWyDrEae6zKU8vtvkvXalXEt3fk0/ohIB9fGGRDv3Xz2d3GZAUxxrh
RnlvuMowG2Tz0Rz8J5KTCbkV0toJk3GsP8NuJvhgRu1k31zX30nAkgXawMko3IblW2qfDJ+6x2sM
/MpJehxtIPkI0x5aVLJ4PUHQNlG2M1jFd97J7VHKTZ1znCKQgXWsjtcawnfHh5wLavk3oMDkRN00
59ixUCAwI9oszY6iMbDq/JHZozh2eXHm0iR0zl+mpHQ8JtvwjU5dA4K6ezvbGsEDHmFn2TKbfU45
d58tGYN6SgoyOsxkjVhvleWt3tc9KbWd0vU5LSR5lLQ2ZsnhXoKTgmrZ52d4H5diZHXOAI87yNXp
w9iSJZd65OMuAAvwfKe6dZ8MQiAs5PSHQBEl0kodrK49uo+Y0QnRnQb6Qy54wDTi67ebie1y34aX
ERhofIdHNA+GxwFjJKLEZlMFSMhVWl6saEi3cql2JGVPZVn5aoLssupJG8SESWixX8T9qvWnm2iI
XeR9pXOL+w+dDBqag/adn3huUXMv9WqWVLiQQSMJpCfrwuuSzSQ0RNpk5Naz9xbxwAjbinDXg1nd
J5yVXpV7W7On4FZ2yNaAXPFykH8Gg/FCXuxIXBapTbju+IYkI/0XdnnrP1npeJg72HnYksfP//uJ
zTmGYuamf4A1jJ5zRmxztB0NskEaO4x2oiFhb4F7pQt3PVrk1NefViCIaZfRaYk2c2V6LYAuLS7J
2O8zc8Lt3JClS97Or4xWYQNs5p8pDv8lrFqKZbnx7183ny0D7cJiYIeH+JcHnPu/oNsH/nVFg0We
drfkzVFTB9Ntizkoa/36R25T3WiDPpALZFzTTe/mEjUffDGefVwlPGjGuWk6tc5G9cuYM2hWDqZR
n00bljTcZhnbYDICvJ2y6scwSbxD5B2v+wG/Bcmt/dhFjQ4iSdrjiq00r9J8iit2+nUMz8usMFL9
0aG72Ycx093SPSATdc27buFdIeJayi48ulkyctcSZV/H5cW2PyyjuvdV/mYN6cSAXD0nlv/ht8jI
roBF3XESZBRDG571fVoFYl21IOA6UDnfLoUqLjDxAzPkzcImqwOMkQW/qJlk8StYpHBtADrqXlHh
47oDyUNea8aI/KV0Wd5OLVlNjfubBSsT3OkT82TBvAw4dfqa1ANtz/FqYroORRRsxTJFA7xMoXdd
RQiX4T24wXi4LnmTZXYlq9eMN3nrNIWHq/lkBVRBCxmOaSk+wYW3NBc4epAs/mkRRmKcmfLhnVlW
b0mHEpj0wD8FZUzWZZk0+WroJNXIQkK9jiCJEBlpkqZ1u4RkFwmBpboqyHvsjF9ykN65lJG3UdHv
UnnviSK2MUPvQYE43s60DQIT7J/hemrBap3QUtpO8xql0C2vdbWzyH28mlFVmjJDXdzxA9rLlV3F
j9cNemItyIbSXAuC+lZQBxBGDMxnWYHSmixf/FQ8M5yKT5nvIy+I4y3biwiVh5zO3cxCm+HUTkbu
gwZ/f7g2sK3cWVaJu3D540W1JGGZuybqx/uIC9CEfhqa7C4Wq1SaJygLsmVPZH34ydCQZNtx3ZbR
6fqna4/En6zpn6LqVHT8DeBqV1NnusegQPODa2BGMb5nBcVgJQpzEisIju/iWNAfQPx3+gv0DaiI
ZM+g9OTmXQgJVYP1hvXtg2SpAgYie1Qz461rWAOAAbl2ZY49vcIn0V6ElwY7XqCba0BDwqyH8mMG
R9mAVeG4/xMAkCziAE+gxf/zGiJMUB3Ks7nyqa7QBKQJGnFTj5s6ADFxdXs1hM0DSwzf1cxWHQ0p
Ci3Tw70UNri8GhERtqZJ9QieID/8E2QfLjCxsXOMta0wCF6rf9eOzhNX1M4oelS1DAOQWfxpVK8P
wXXEacIVI+FRq9V112Uy4C7teBHrLX9hyNTGUSQbLBMz2wwh1ITdbdhxlIYuUWmpEdwT/IkD3xv6
AyFuj/WM0nUuwmeCndB7ZFgIWje8UR1aIXY5eKr78lyU7U9jnBDR+R4msmRioO9jJV73TIXu54h5
n6xN48nr219RM6bnFl/AtRYITBySGrLIbaTa9ziY4j9VexW7R3MU1mPhFM+wKiNARXWwcRfdXiNx
TzpEZm2irEG21TPrVCYmMVL77mZSqvdRUnYbjwxAI++7G1VEx3JsnB/AanZVsgwfKxKZfLaH/4oB
ckV8/PvjP5CmDGzHkbZjOuZfmKu5sgaYsjyvHWAMnIuMb9PJFrfCzOtNj92fviJod/my5aiS+SNC
wv/kMmiDUzachpqmSsUMrhxufYW16ElAmzRa4IRzTn57PifmOZX2l2eMW/r38tSikuUtRfJZ2AfI
UfACUpqHwI7DjYNRYuMPqMINsjQOhqtRoxXOs2F8qDh2NgwTSIjPyZsuGLPsK0+ha85vezIY7jqL
ciWdvVNX0rV4ky8OcQrcY5Efp5FtQ5fwmnWltL1NcrYwy2Tk+j/tRcup+rQ5VTp/HAYEmNHy3Ev5
XA1G9scNhAPwlBlMP9vISBYeY7YfkvLVnmnTrjMCL8eXYmR8XGmsRex+XEEYyAqKTWjDk3Ie2TbP
26tOpcqccNtgXPZKNe2v58mwgBOuQ3xtpevCCu5aWuF1Ei/pLSNbgtb7o6WqwSpibGjXckqbzXXM
MkxeSOOZbXIEXOEc31oOs8zr+S6LNj87YTCvrFI/B0nVn73wS4vnOuXyiJ1eQiRa9bj70TBBir0r
lqLOXhSjV61ICWivshi7dEzqmnZ+HVVfr0VTYXwx1I48k2sBeWUDQlnX58mOHq7rx+sG1aj6YWsZ
6TGwg58VvsN1USsku5nJpivMbpyJqb5mW/5HgDNpct6s9mpQ7dCAsp9UDsZsJDlFmuu9shvevUWv
cx3RqQHvpa+Ho8VRfxu61bwqozDbN2a5myPnnv0vo8eYwS+DfcQl8UCiyLJIRgHHKFbKS23KYeUt
ftJ27H+NhDGuDSX+2Alna3TXcm4WrWvEh4kZR4Rp/Ytqh01EiJBmkLoEcLObh1EeQoIlAVEVQHsr
Ui//7/ILVg9/V2keriRwdJYX2BYxUn+VmEMvoHVnFdmvRgxYNHKag8DACQftNpgCgxlpeD8643YA
/Rd30Fprq6KKQvtVzi+a2p9b3VhBe62RkyU77bnlGgAOKKJg5r0r23U0yIc2DFaanZ7i8c/Me50O
YgdauNq5dXuKQu+RA36vYUatOsvJ10btPM0pEuDs1ptJa+3d54rwt7VjEknnF3A0KhbVykQc7dB4
ewYz4jpoPq8bmd5Zl/bcsUO9LUVWk19d3bBUaXyAbVKVx+xngK13rWb9AbbXgMzq3JRkzYx1NeBx
ZBXQMf5VknT10JAgQFGkrTpb1Dc5NlL4q/Fa+e1PcuVzCjjgGIVpnMnh/OU508QAce6xshcwcf1+
Vbpq4as2gt2+OiDdgtKM/HtfidTZWBZetcasf/d99gK9oqZzRdbuwnliRhIE8bYWs7UyQXutuQUe
5jitiOazcRRHh0QQrp7HzbAyxPhtD0hnjaX+tehC/DI9MPz/KlL7ktgCkmp1Y9qY5asmGldd9UtF
hl77On8ezXqRU6RsxKl1AvN2DDKOzbzjp2Z2ihHpHTkjbfoI8HVwBrnWfrrXYXeeJGGFMpz31AFf
eVqgv4rzR0yO/ZYEFTbZ/Zf269s59r/bVnHNxR9B2oCKm/jYyniPeOoweLT7eUouoOW/BoEYvyjH
+2L2bqcpT8g9BNERIahr6p+i078kHuwqYWJDHWKV3ZtvFTQSET8Af8pGB4pRlvwDZmMEiyQn0bdf
UP0/B7Sv5B7OwHEYAYrSIV7d4nDCq3+XWOc6wCgy97+jlOvQ8Fw0iXrcVrUNWESgd5+0OmmXxtnN
sS5HDis6ojpvVfYm1LYr7iKJ24qsvpVu7X1pOO0qT8r5rtQtNlmLmR+GtIPlUX+13pStzI4tBjPU
L3JP0d44CrKPY/1ko88aORbtg2jgaJiaiMraCW/slP8oE6YE5o+5xC/oBcbXNPSEDzGoIzEzQTWO
X3Usx25lhNGfDvS/lcX3/5SyR5/4byF7/+P/kxi+Rb5HUOGfFvc/xPD9r//Zdr+b5nf8Ff2fUXzL
H/pnFJ/3D8ExSnCHKzGIuEvD+yeKL/jHko1CoB4Cd5OwM5Ngp2XlSxSfHfzDFJ4J4NIiu08g9f63
KD7b/Yf0fJTfCImRtKF+/O9E8TEz+HuaYBERyL/BKRMsGsq/AwESFXeRP48LdBomhQnUa1fBS5uN
vKUCz8fziOvCd14tXBVdOE1HNdF7OOM57NlbuShuyqys92An0A0yZ55Ui6QispFfQkfP/ALvbsKt
1+p15QkW+XHFtmV2EDmEd8p0HzsgepvSsV60kz2ZDJU7mmDeVRfIX4dUf8BtqTjcoQTG60DGD72d
P4zzxDzNwoeYxvqCiOgz9LFlWANu+rFPP3yD67kdQEyeyfR22NUJbgS/cVbEYa7GHCIUGiVnP6bP
Rtg1aHTEjprlNaMwwgITfPuW6NAlIMToyjtOV07uQtwy20CgHAZHJ+buIkFjSZYF9jTZAfef10WH
0Swx2wSnSDC5btRzu62W/eiAHL4I7qKcjPQqcFlcR1FNKbeNvK6+aav5kQHMjeuSl+7kL3lRhzS1
6RtELr6s7g2yIxmiPWtFNwnxTgMjyAReTWG4u7hxNXfgD4yQ88abmmKfqnqTI9EVbh8wLhzIbvP8
tSH9etOZuOaNyESgX5abbgF4ZRI3hTO4dA8Etq+Kwm03tjVfqj5C1Nhh68uYrOCFKw7xkG7IT583
+bKZ6/0BG2Ae7iFwD6ihE3BtHbw0UqgfUEwwTkL3F0eG2OQdEJ+pWsOd/JaILUGRYiBpU667ZgqG
lStL6wJEh7DGLvE3syq+4jiBSExfjGEUN3WgsQiG5FlxDuJJMaht5XiqEzTZPbkexyA2nxHy6E3K
xn4VluIgWhIIA8kW1e8wQfWumvd92xoHJlOHhqq3wXpjsdPa2XT7EJCPZQcZ3e+RsXgJbu2iyPuV
y/D7VkTJ0xgGj3nnPXpR562zcpW6Pj9Pn/YHPR+UZa+C3kPsQA/B78AjbER5D1xFwU4ygWPJpQ74
ZCeKEszeZkdg3JQhT8nR0ZbSj7ZcQr9DK5iOQtU1VX9sE4xVIkeLGX93AagwzEr0FNwCTdc7O2k3
96bEGzlYDELsNGP55QcfOdjaNW2UeA7m5DXyWETrEGhKcEHG720DOKIQqWDXjWMTEcxN+gMDI/Zm
ihU0DfmpxrqwTi3kllgw0Olb1kLEgmQ1ZMF7FBvtWif4F9LSeAzsHJszfMS106TljhdnXVR1Qm1f
kVeYEHbn92qXm2NADaiwJk/kJ2ufjBZnyFY1IT2jT5R8giGEAdfTxB0L1edBI27bizTZdCJDLBnL
L8siyhO/0kG6SXqYa5OOqlq7qJlhmiH7QNCW06cPELTQkrEzmrelyfoaWXh4DqrOJgODIa0JL6cy
ZhRa0Iz2VipHlJ3xGrQLgrTqccQA+go37znh17dx8zilso8fXPxwvIE0q8GMvg1SBzTF9JZ4jcOo
PALPWdYATwBTFxV+uQ1pcdJZW2zE6AZLjkHXUdZm8vBU1D7hJHUsiWAP07c2E59RkGfbROa/MnbX
GxzH3hrzLQiIwLAYssH8Nlos5aGAYtyc0DSrHarGu6mpH/val2szYrLGQvSmTl4bWe3TJkmOlRX9
ki4qUOB+rNB5XHM4R45D6p6HnAPRf4UUHx1AWOOuoPy5Fblt7jS2Gb+DBEpKU8wAK3mxS+rcUPEa
ITckKTBNPsOky07AfCy4KLoeqtuYvAgvCY1z2U9MxhO6o1bcJeMukD1PGfZekGkBsMeur1DWR6+Y
jaHmp3IdBgz1Czl+6tDHe2cxdvNLheB0pkazMJya0eO4NF+pUPGFGiZkopIm1RlykcuSwUA72cS7
lnaa9iMIV1E1IOBR2jqNYXM2fSRVJoe079OMMbK9R9xI/FfB+iSLZbLKuujkRpFz8ArKfVeKmxAz
0Iq8l1dRegYkjMjjXavZ0FU5SlwUo8RaNgLLR51Cj+nETY5XceODXLgR+V3j1qj1CfteTwvuyZcn
37DtvRm2/pqsc3BYWfsSu69OA0MrY+Yqzbo49l26j7Ogg0OoLiBt4XkmlPJDoTZaOo9lX3+bddRs
4i5m3JCZl94myiQPxGoejZ8lgMmNYjfdooAVFcTnBt0Yv0F9n+jrk5WdTOmcLBNlf9EQKl9wbVpO
cucyDqhhY4bGfKu80PkxdBc/TXAYJBOP67JUcTzm2l3iLDKMYB0UHR8AZgPbURZcWUNIq5R7yzHS
Tcu0bhesOtF9SDVO23ny1BGUGeBBmd/xOvj7MZTfnZ3BljLEe5TGw0bCXVNt9UBs9lbUab9BGUQk
+TTsKXz2aa0wuiokMfnMzQ3SpOSgf4tjYBIpOJsVtGzY+ItfKEzQViZRfqxm2i4ODkoROpXF4FZo
E3DFO9iTIwrWgyiNYJ+bnAzaDzaYt1AmzlbMxqNa0ck+m6IpdnHBUxDF8WNUFslpMnqkuAKHbRjv
u1whC49pCHlYRbMIPynNmRwHhJFt7ZKhfE3H5ZQbketnm2Q7JsLp3vWin9JpzU1YIxlA4oaXt6eR
twGMTipF5GQ7F3wZz1RZqZG8TiGSdtD4q4g6ojKFsY2ER2XmfEoHOagf6k+vZctY+JfR91oCSIzD
UHvHJvaPSzRiGNefPbLptiDz3msjEBHiFZw1M/w+5o+l/rHqO29LDPyKZJxbWYHLiTtxLmLOAACl
XI0IWNKJES/rJM4kO2NUaWn8luPdaGlAzR2WCxBG+GZsQmUySCBAq1GM30PW9dcdqPyVnLw98vGG
X5Bv7Uai14pRY05bOLIq89eDtlC99N6OS4lFj3KTQ+j5L+YriAlIV8PgHwIXfgc6X6ZM5sVRNDrx
oF5wE+pdkmMkHcLpnRqGJkrhxK+S+JUoTCR3dFRRWCB9FHxwUk4oHotvq+9/KEWUOyP7Z7Ntmy1O
dJNG/z5OOlAB1sgvxxze5iH3iebC1Bew37mZMNaxGlUOqrFoujCA4PXo5pOKcX0jAm8RFPJeDrY2
L/mYuAcpcnWDNvCMIA0oEoqfuomqHWFeDBLmjIliVOCbM2yWbm58q8bcOsD/ivB6tCQtcTzQRBg3
dTvp9TDrtWuFtK6V4AhRMngMw3Rta8wptO4vXWE+d+aLmSuFUfUYdEWCZD4jc46xaCG76jguq9ER
lE9WuM5JtKpdTWX1hANyPFeM/akjDWa9pClz+7I1zvp9UQGkMNzgJVDDL2NUF5sFIXAOse/HID9G
LnsKNCQSrTl7xhrl7K1lgxMxOiycOMSKnAHunoy16a4N2ztlTNl6JENjj21Qtdmx1c1vVfmXBkrd
yiVxCULeZ96Z4cFrwTFFA/O5CZOM6R4mM3Qg/jivphGzUtDFPV4ftseVKDdynik2ilUXZgfIQ69A
QsgxIT9nZTZ2ubHNfh+oEWlT2d8xOPV5aJloJGsZww32Z45a2eKHMPCPId0SDZ2B4HjL8/Hg28RL
mfJccLnj5/XO0cDJERJyhg65tU4IAPZ+Gq/BF+6kYOaa2ng/MBhHa+ClGco3qPRdxGTR95qv1I6Z
IczzcMdiC7e8R7YN/ysfVH3I2gzdNnsLUy4FMbaLcImPgVUH5xF0d1KddDMw7Qj0wbCqZt0sokfG
BekqGn3cOznzsIHBGkCQt9I8urlf7LqWyaxdNN8Jk7ZV3I1L/GAR4Cm1vh2RFyuvL2ErNenFVRx9
qQY4pfF5ZCh5yO1GipzaeCy86Q2xwACHKASAUELUibC2JvMTo2X82wNAm3hKToix7V0QxScRh94Z
TTxGp2I31PKrM5ynnKS7TZjzeT0jeMV79DOtuQ0H/DP1OBxgEX4vdXZTd99ZYUScNeAPnNLKNmVk
OQw2DlqGS4IjkDWIBo9zV4VAjE1KOaj6ke2/WGw1V0XonjAc9KsamBfnHSisAfCkTZjJFMj7lPBL
MgVwPR0T+gPX4zSXlbz18nM9jRN8v0tW9ulhJMGXr7M8+0WxzxuLb4mEAsA3/hbz6NFLlL1rB/vO
yhW+C+rZnoGtaIdPP5i/fTwYBMbOWB5Ld1XGi62gpAIvkGvTamXrWlIPxmT2sHti5OkaDkXhJLkk
yOLtseDaTPSnJTBIUoQPSX3sUz8ktYm3rAmfDcIHtt2QYPO96VONebSBUdDhwSA4JMDTUz/C2Ws2
qqvuokj6xKtEh9L1uIIbTfjku8xJ1y1kxWYYRBueZef3CAf8IPKA75zN584aPIJGhhkGOihZFrRR
d+zzSpMNYz5qEQxnh7ZWteBVCo8U57yYj6NKfjUQhlbeYPXb0YvslZiMN9+BnwOPcytBbXAE87f1
6NFU99DITh9C376QzwAFyCOoTy5TKxifFQfG2n/iNAw2ReRx4cwL6TrFiZUqUW09yGFDPzyHYwLB
rSXJE+ENzVvTuIj+6YqT3kzPjevYW0uPv6aoKfdub92KzkkXqP3O6lV/D6EY7mP/JJSDKyMxngYe
KESsSQvddPzSnn9r2OK+Zfzv3OKcG0/SCPm1qlJcLI8owSkcHqVhPvtd+SUboEBRzZkCMAUK7wF0
zsL0aH40GS+Pn/tfpddQFWTPxtxx3rSavDjeh9qicnAiP0JtOBKUgl90ZY/ecsH7gNrhLBPWfadL
gOKxGe59W34atBnSGg5OVB0Y4YIkMHOiM/il5nPMmHK6045BVOHEAJC9xkmaJXytgsTyEsP/2VL7
eSYZnJ4dS6BN78pg8gSxoULKggR/XKAHiPuobplJ76nbfrhhALm5rRkYkNTViPRdSLc66grCchI/
GYMtD6qTPyz8v0qAbvfkmJNDn56gOrUH2KanyKzETYRQdcyNW3WTeBhdy6IvtmYVXOIxqoDpYqkB
aUZgMS9690AGk7jpJhe1NI2jiokwZ1ZwU8f4JVB9Mmp16qPJvDqMd1gAJyuCqe0bB8J7Egz4Hilt
zpAgh1wylmLWB4yhlsOaGh4Xz0j5XaZrxuYsIRiBV81Zdgx9yxocTuq9poSEg7YTJhdlhOQowNll
e4nYDpi7CyquXVRMFMXyQkwWlF/rJZiopCZGNo2mFu9rtOiIaC70IseW38DORfPG/opbCr1sOINB
ikss/5a0PyqExgIo7klrbBtQdVbA3Si5ue9W5Omue5OiJMPUn0HiA27evM1jqUBIMwD2WdWbaCFG
f2c49sFAbKvc9rvFOGWbmeBdG2jfyg5IVX6bTf0NmvRjho8oH5ZT3yYNNesqeqkkfFOwVlZxuHAZ
hukoPbM4JhN0MDf41Jm+mYmuXNfjeNIZH9mgbWfcubJE84poPDQ8zjL/d1oS6RyramvT6GFsYOiS
2wTRVkzsA5QmlRP051aMMxzq5OSLdIaXF6t13VoH2vtnPd/SLx5aPzc29hxzj/eIUeLx1HJcbbLE
YPfV1HcDBfB6MqmEPTFaW4fcM5BhmEICtgCEZAHO4zInzpflQyEeOwDlLFuKnyg/2C7HoLLTVPwo
HhLJ41R6yUeASTAyzIey8J1DYINmLEL/vVfFtNPcceHEEp0mEQ3HCKC3abLzEKW7EME6+QDup+Mc
Wc19+Do6FIV+Zi9oUqnFp6QURw9ydzwTmBnkw0a3vLEDV3wqgOxCLqY7lL/I+yQLGyPBdXURrxrs
HybOBz7eLjFhYPS2T1c8/vSnJcvNdLcOesgFUFTSaLGMIuWx6Dl5I8LC4CPfQCiEUuakdzyvAY6W
felqVhSGtvatkbxNbQQYGr+sNrJfsMJetVnrk+M7+Ga9E2mCmzERb2mQUkSSPcxiF+LKGAThZsS8
QOsZOjtIHuc8m1HwxGe/wrLEmvYWjHzAtqqAVOu20R4qq7eCXnQmRTVmkpc+egpgTDerE7hyeqaq
6u9MquN5LHbKyKBUOLLe2CP1CZlNa68T9qP2FFAkOjn4aCzQBAvbJEKj1vgh9bi96RWujco3PzEp
qQ2PDIOJcN02E+Wf9cQGEARSyQHQ2IgXu4J6y7fOXapZJk4+8YtOdHTm+Oz0wUNWjuJkB8NXem9l
RfEmKaqgx6FT9zcVurhNHeU/NAnl1PfpUU/hiz1wMpBycjSWaCDlzwR2mtAdWaxBWW/TiOvsVYkE
QZXuNwPpTDvHcY9DxLyZiy4/9wFBHgI6UMJq8BQ6wQckgJ0z6y+zbl+sPkQQvy40s71aLK8nYYee
V/zojfknmup846Z8J3l00tFL7V5MSTLEVBO7IB18tVT4N2bwPWYI3ZRhvVX9xHwMckBJ8PJWdTx7
/rCWVo/BFE6nzUN18Ri1onyMADyzfvYTtK5RRQZSp8U6JLYDSsmRtxj5hOG/83EaEHzjxhLlvgwp
1CUgJ88WR5m6v4KcV7A12VMKZn/ouJlKOIIaYTijONIINQk9tJN8Y9Y8zWlZfc0lB1JsYUSAzz1Q
Q/xK1VzBxpePQrH+tCv9XedUk4OFdzr2nP1QTCcTkSLiTZON7cxGVvkOfyOq1tExnmBf3CgvPXdV
RvpUHvyalNz2fp+RloE0pw5HNBscAl5kDg9Z01gn3vJ8SWl58xkvsOr2Ll2MPpCJDqi4AOIao0Hk
gzhUdb1p0RfxPRcPeTq8j0394TKjN15qDU9+GPaEdBXw/nBIxPe90cWcVOFtEibPADlbaEbI6PgQ
zMDflHbhF/g/vXp6h3FFa5CGz6n70nfsDWMzJqvGiS95Fz+0WtYLZoZpZFCQQjUii5HwLXxOY4o8
3tbB+tlUv0Mgw2vVsSvITWOZnGwQwzwnml0pskQbVdU7gbELSNckuAbofCsJtlL9QL5JLh4qWHs1
8/ocUTgYlPi+TPadMV+m3nyMmhCdVPnaIrhEsZPi0HHVZhTigBAL9SV047oYuBwKx+J5YePTFcPZ
5tt4sjMX2YpD4O/ITKp3n0hPXGd68nZtgmJsjNqPfHToHzyC4suAziYXp0EG83mCQcx1yskwEE2X
xnGKXIPsmea1NwtxagCZm8KKH9BhP+C4JLti+f06FlHxLqa0MpvX/pxncEg98P3RTSqNRysHUhBy
nKwdhkcjZN9EOw/+j7EUepmuffqGoE+ZPpxkOuccOk4aQRLg5CoIEAmCH0RC4mKU95kYDpVF908l
KrW9TxndlKnjs+evb1sImoH6vZw/c/2dlWLbDIupX9KQMnc5OqI5k6eyIkvjrkytn64xPw1mk8Mh
7SB1Y79GkLZtY9da9bcDUGcHk4Yx9eUPaKaY1RIF71TdZtEBZwWTF8IHYjP/RmAKj7V1L3EHkJxO
M7vEPj/q0B38KjfvvNl/D3vW92owyT5sZXtIuD8spik/CsvazEzW9nJa1JMcQnICDd2lAbEDd66t
B6InXI1Uo5kedcl8SlHc1Ax+Vz02SHhBbeMX555afUxmn0HmdJ+w/huCrj6mZv48h6b36Bf2Y8Oi
e5tZ3T3BOnTVMSkoGqIHBLX5NsiJHTN8790yR33TlGLfONFNUcjFK8hCpG+T94WzUTt7Dha1MbNS
nnOfX5M5PTVeL19Dh0GI2+tw0/JltNo8uEP0AwsyNr7GufMqtZ1Ly75oW9+PLULkwGq3XVun2zAP
kr16Z+KPcLUMmSGya9Dp+DOy6+8SnwRrfTSy4fDqY/HE3E3gar8L/ILPX5PINmu8jEmmNxXUb3ZN
4jKP3Tv0KfwmudxmavyY/fAye4QGG0Z1ZyX5gZmGYOLJ1q6xydUUFjxQkH+w/Me7tmVQkzsDCpGi
3+YJei5Gpk9jEUT31cgRM3KjHxhqmwtjzWag+1gboFOScuOYFm9oelY0bSxg3WCr09zZtBiJthEa
OHajts8APMuUv87IsG2QsnHVL+tVeRhMR7F1erYz4xO7+0Ho/LcRekdjkgdikGyHFQe4toFQe0lN
VWVvxlHWtdqm2iMT3NfMb3tSHGqeV8h3xc8flosTyEip5Uo5nIqsRi0BpaCq4qU2AsAx+OBaDErK
gettw2V0D8Q44zsr5XuiL55WWyfS+UOVD0DKiOJGB9ixaHYHLM7RjTe5j5kmv6nsQHpUXQU9ua6o
+TrmksL4LnT5GZiTdXD7eR1lZcD4DpOTnfc9LZX9HJqdy2gm8Q92Hst1HeEIka71hUW734LhsvaG
KqO16Y3tHTAp1nsx9pZc+NtAaCq2th22jJDxV1bdBsBwxqesXDa081D3R+mkn4DvViJv9uTeo5di
KE8Y0mfvuOT1cHvTGiSvFqP1FVixjl6Q1KEm91aWMmFZe/sqQc/YNhI4RelcaicuePKdHBJEeZPz
LR7tWB46J0AGGvCTcFfhGA2XcQI4VGye2OaFfbBZ1Gv8t3UdxkS8+KhgQuAEBMKp+oLejhGwRbYa
kzit/zdv57UbOZd251sxfM4BuZkB/z4ohspVylLrhFBL3QybOZNX74fj9I8NA/aJB4MP+EJ3Sypy
h3et9ay4eOpN9VYAir/QFHdizW99Z6S8kHHtVwkC42IZ1PMayb3gMw3weGdIyfFHAyWBOTyQQPpV
DDO+4ZtjmI6XmOtlekxjRiCDav6irrKCxi/YkGmtamT+xbtj+2JgS5k0/RF/wY+Bw4xnFWMNX1bF
858KIp3lsPKGWxcMkpBfKcCr7c94wrqX6kgENGl/lynINocCD3JYVF6XWvqMT4MslZvwmMEW4v0e
2Hns7ggzmWSjWvgGEc4sf0KueHd7yMnJzMjNJneNiMbYu9GseJcogssOhJpdUsDLjFCTuCFzTGKX
zjfIrghQotWQRR8qnn4R3dw9Fknyx31sk7sbjy9lyv1Cldkn7wKNA3b6rKRptFu3kPVsPiom5iGT
Z1TX8KmrYmHjGtX3ERA+wQyGoTHqgZGkLreHCi9m31mPHEO0qdRCx5QfpI4ZZroczxYdAEVR2nfL
FR9oiW7Qa+pFz3G+m9kAkAwTeiPW7FQu6pER43IZ9Tjn0gpzUU0inaqL5uDMyi9Q5MzpUa08UQJw
5CLxqDLBfkgnDnsSxqOX8ioRFv5L9fRnH+EkmRz9ky6W4WLZoHbSmNrEYTWDdW5RjVacEkxEuuPE
Jjnz443X5nt1nfSQu4DHlNrcoVDu0qTWP1yejM7I3xL4kF4KhBSWpd0FcUqZE9QBxXCQ5O1B9SeL
24GCJbMo03mXJfEvvTqS9njhGnOynHuXkuftazIYybKEhdL8lCpHMZh01I4bWQ2csmKkl8xLiOO7
xPHdsNEl0UWwd61b90nKZEBFms4pOjk7nGJco4P13HJ3jhYNYNg6c+qilJZGWdDeXDwJHoRO/ktK
WLx5o1MSL+tnHMHI2+UUEYN2d/Rem4eEmRnVAhFwS7G86Jmm4Xn8KXKrgZb53cbDC6Fibc9Jp/L5
LAgAUcTura763FmcssF5BkQgmeG2uYEaIjDFFczzSLAWJ8eqyFDNaOB5r7yuLWPHZrKCecktNPik
CvCnMOTY6VH/00GkmoaxYj7CwapuYNTKoqVhqWfsbkX0M9GnTmIty4+RrK29ABnom+SeCI4P5Pqw
lKTPSzOs4H+6PZdBcWArNGEEqK0lfcOIz4v5OPTFdGhbyZYDCZEmg9WAzFquexgzGIjdQQ3zmLYP
ze1OOXWCe8LvHfP5+qBM5fc8U3pjEUyBK0ltO2UKVNGZSOJLqZwkkICwcrDZ6PnmjABQwTdJGLws
62+32KzdOAOZDWEoGheMeJMRalgWdp224bk37VGS/Y4MTsB2wfPpcNywuM/FOBEiQ3ufZNTvavwI
YTrHuYfHs/QV+acnSnjSNm7x2PyGBM/GXK2PFRIPgRdTu85yeXR7yYH8nJBJ5giMgSC1nmCz/hkj
SXdErJ0ElMw1owIiV3qfKheJ7ogfk+k8Da2l/YOhZw7L6D1VFH5qg3JyanrGyqU3wmY49rj8T71g
ZKyP64hA5xIfTkCQd1p8X0SUHBs4oUvLqWjG344w9jVmcE6GQqI9gxIC95TS3oFAHtc26W4CrYQR
/a5ZcMhqXqLRxqtshxKwX5e1VL7XshKBDcqf75qrEgI/t0rl9k9Og7qlsXTUAX726wghB6gjJ1vW
5FIzgq6JvtLVI4wwXSeEMt8dEWdlsfyOo/l9tPsxEG5xSGrajKpspAZOqEMgZuy+Sa7DVQSkvkPJ
G7yuemyNZGZ+V51W00j3c755RsAs8R4Qsh0rlqmZcshWCcfF6gLUoRg3b/eesBv4DsXuHg5tHJXX
ylsUA8LpygBYxjNzDubLM0+BtJHDUTH1NFcYw1sfMeTZXV63eADW7JCZXGrqEudMvPGW5+HLRbnx
25wUGIpXcXRjzlUERPzFpXesnuoyaAQz7Sc36rrnqnmda+WSrMnFGAD61PjJ4vq+OAUWaGX4y8yK
EqOoZhqsc9CWGVW0S/RTtIZgp59eZbIBvXB8NMgiY71ydHFQzzMY9IEtuUIkyYewzPZs05AWaZJj
MkOa3gTOyA2/PzdKESzjm0Y5usd1uKdUi0d88xMf8UecaABeVY5j8cpDSuktM3znqbPaJ12DObVR
/Af21sDY+EfOH5t1KmwS5dACCbi69Dsr9MkB1Kkfpx5iSa8x6eGmwISlyh5gaiyhhtwHoxJVUEeF
VCr6Cxqlljt0VfKsblwG9RLE+CZ8psWt3wYppoqnLKPSQzWgiFtA5dDLyaRmMX2efMwY/fapDXAs
nVomGAMDlGQ5ayxAWkW6dVivcQsPYBly+2QmZo3akT81wrR8p1m/UlESzi3pu5PFJZknEwLcF62F
k0dC/hmezXRBRwX9zw41WFnj9RAkdjRQXVehGNtWt/nmGWwqnKujfgq6Xj1Jg3Ib3N87HBWbTJmN
gaNFmE64X9mFwlOxvUKGxkRNMSWWzCT97Rb2WzR1NT5ecommUp3VOH+u6/jvMtC5QVeoCEgqk5Qa
cJHwwTqRmD5xaX2DdfoyGn7IagkADvwrqo5efamYvmYj0QMR1zgDzT+dLnuw8qLzlCjHlE9VR8tD
JNnvmeQbV3v+WxkMUTnyaozlaKAoqmYJ20zCNLAaBhyUNzOnOY3mXN0jykN2gOyVQ1YdSG0/LeNG
b8uh5GS/yUPT4JWmL7QnnRzOqx7rxujr1nhqzOQthZN/ltlNpUcVw2U2+mAawYlZxk0gq+xikWrn
iZAwCZeR4thEfJpwDFBwxx3tW5D2dAbLkYVdjvIfl9V4V9VpCaejZecFCCAa7u9lYT4P7XCwY0Jm
mDORY/XJDaSGzWUY2lNchBZ8ldsYWXg8uULsE8UOOqG7HpWK6FNaIs5yC+TVln7K1Mc25dNEgmZG
VMf2PrG6cyMUbG98kX7kTODZGnS52pUdjghUXab2Mewo44iYOxD1WyR0NsODtZvzrMDZrRPYsNnc
sI4AlmfCogYqR0jfNFTYeP3XOGk312TGnxDSFtYYB6PFaM+AUuwXRvxKAUpgWSczqgArTSn+oQEi
1mLVgeKsBH5LSIPWPAatw68i6sTVTxe3IdN9ipgxe/b6L6vJTyYeYKxf34uqQrgvIJSVBpwhDm+2
FRrxvrH6Z0a35bvQmCPjsuycuDt2cnjG7BgKJ6I+NrfeeQIIfMj1x03nBzsefiiLQXtQ1eQ42+ea
dffK5Uyh/lid7AMuGZXzAX0dtc1Tn3BLJEW+0wzS5mCz3sl0k7IHw4GEaOK+RIXu5cVpQTvPEEpQ
Te4KoAd+QXrpHMQWZ2A4npeHKM5+ZwRpGI0awLcWTucZ6RtLUitFv+la2+4xnRh8EmuA2p64OEe5
Z0BLg2zcEQkM8u2yMGQZR1W0JKudiX632JNBqjIjr/JHgcVsTZaGVpj6sPA+HMgpsnyo86nXbyNx
FRPfxiZq2V+EmTmDrfgVEHm5Sxfqb8IKg1KSKlVWsPBu+sWAdDon7VPO3NnsEgsoAnkxJmYH2qL1
QBnYxo0oxue3gRZV9+wsiQl4znmwa3FdthRjphnNZVWyYDGvUb4+NHmdUDyh6VhpuVdjZxiCOk5O
XaIPnrIur7kztRsu7syGK6gNGTerRGp/0bfMp5CMp4m5916HVc2lUkx+V6PT9hbBfMAvu6kBfzhQ
fB3Pv+Dc0yuhjHtTw+6tLN1OU6Yx7NnTM25jexsIe4C5Fs5qEV03mdUmGWRhF1lXjt3ztp1VSjm8
1JsaaboEXbWs9Tn+PZrs377KCBrpIT1HbqLcSlx7B33E0Gfmv3u5HUmtufdmlxRnwjHOE4a9IkL1
q29ovFjIx37LOYcE7UFpx8fCtf9u/wJkzHyQ4/BnFqTQ48oRYDemN3fFHbKmsd+XUt+vORtGLbEy
8X6T8GLTcCCoV/ofrLQrFMkZw4z9lWkcEZhXl0fUR0x0Rt77/6xKcxL3xnzcy+Ukd1Gk461HerTg
foBr0q10/NAgaG/rjV/xpHpqpF068pm7vjCWnWx6noKCdpZu0a8wIdoNRrqWua+oCJ/r0tUU/3Aq
HCL1LZ1ne9c03L/iuTzqS81N1RRGOArelrSOr/Qu5uGkGS9RisN1hWIJs0Wcma4Dm+iFzmzBDCXH
Zs6X3a2OC5QWSk3Y8U9yzs6GYz3HrRqUq3VbgO4xU20GNO3hmGAuPeD94JsrBKUlhqr5DTlIDs42
Lsr8J9X2uWjlsZ+N0DABMDfrDD6pPExgs3fSBcRAqEIJVVs7zHSf7vWsf7EiGs+Y8R9qvIpeGg/T
bizRJjiXs0A0vpuo3XnRBnGwG/OUmTSp6luHVNK6UGvQoiBrUXA99s8mkdzdgv8fMtDCnkUyoGra
bN+N4zserAMRe3/tiGsC+GNuS4tjjVj7LUurOTYifsvTsn2M+O5MsK4KU2RPSBUpz3G/KHkSEGtH
NgGt6E5dpAeAD+YN2ZSGvbhBy4gvPL6PpQnlxEgsyzcXN6ymUhzqAQUZbeE7ouMi4C7ueq1lNTSz
4CcC17vrJ116mEdQZ1wuG73lxCG1OX6P1bpBkfnO7CdjLD77PgeCG5co+crjwCfoY/tcPS4vtD4T
DLOcQ5pzs7W7nOqisQpidysxsiKcI8Ux1fGQtfaxiMb6NhQjKbNISfaxnrKW23HoWhUtbUX+xCaW
B7U1BktcH621PlFguKO4+6MV2oRpx2EraxaUeUa7uzlTLaLN/VufcinBGbGwl8xhhWpSDZjIalM8
agYhcmN8E4je7wOeKdsdrvqChLodpBm9W+/DZg8gwwor5GKMnY1xQ4gDegUxqg7mPkHYQ7dxL7Hl
ElaLftQcoHVj45RVxWtUIkKnxUxGC3aqOwwo0QkuAzYRTgQGVAenWCmjc6vlQE5ZsgtjK+YCeZlq
lCi0O+Wkl5JGc9N9LpWWRsnmyL1O40uafjA8YwgbAm1xGJoyEioplxOLIN0ip/Okmw+1Uga5zXB3
ES86/pmd1s3aze45GdoQBThVtSWmxx7z0mbxmRz50OI8Bh3Gu2Qx8ShMVqYe22WcTZ89OKS9rePg
wue7AxjuR7piPGR1Ay5UmEwBIp2Fquye1XJ4b81vmVD5wBAaFlv+JZ14m1s0+1p2l9R121MK7Kfo
4+WqzfFvTZWXqEokNR3578KpeXyU4Wh1s9yjEDWMmHLKRSSzmlWybVatSgZD4AqXGktBYYlfw4hb
NsISb1W6yVryuRXZeZKkAe49DLf9ukAWdSJ8pH6VWY1PW/Yc1r04t+vroBMoIcHWMoq+Tb1ThCQ9
SIuD7B1K5082DcneEVyj6RlcGJsQS+6V9mzR8OUjwPe+Xv0oS1ly4atT6miGbZq7Csouqe1dcmPx
0zm6L7peH5CGzLZ747QkDqyBEVoi5nq2Z72llzbSaoVdLueungZJjCVz0NYXMWx5I31GKptETcnK
+M0QCwhPQmqGlhBuY+0X+je9EO5XDqbkcSrpABxX+J0po91hkL9XJcJOoiS/zPlRTQxBob1NLIbN
li3lzBNW3xmevoFo+hBC3FOnAZfUyGdpUee18I7tO4koqr3HExGsKOWaFDmhqBMS1lR9hlOGf9yF
iIqPZ5qvXBwSrq1pal3tSHU8tyhIuabV6Jts3JFZHBumDJA+wGhhEp+njqda2mVgMqf0+9VNDtzP
aK/jMsRUveSBrPubUnAg09QFLxpFTbsi0tN9o88D9xuCysw7GcCOneCFp8Q0t/jplhMT5BXrO6mR
ed9tIw537YswXnTT537CU5ULjH3GtPm48QHPdmf7XIUrRkm/ITtYgVKmDFYSRLLGJX+lmWp/LJXy
mkom59IwuCs2JpfRWfrYFhiENetP1OrUQBsdGq2r7rU+vxu5JKWcqu2VUHGcLCs7KVmfJaIwuyM3
vr0fDlldawJzsiKJF4qIz/pMbqnUBoqclgpr0m+RDPq+G1KmAWYH4jmjsNKoGSfrWnmLowp5QuKT
GuxLNevVWac8dTdGEzpTsx8LLveJS7mGcFv3OE1LiK7J2zRDPTPr7K+j4EccByr8zLWJzgaP6pTa
97613xth10FjNRR7xdvNruPBybLsjUofLj5z+syewj/Bvd9D1CF0oxfBXCZMMy3b64l4iw7Yk37X
GDB5W/BnKuqCVDmnB6N6dhrYO+Za/Jg8pKaT536pAdid78ui5Q+xQi4AJGFfaJkv0vTBVieT+4z7
2Sn5zXUTa8dSgFoyvGlW+zDnaneKbRIDsVp/GymhkiyynyOlOawWwW51UnXPBS0QzJFCTCNmV6f6
HPSkav6o7N7TtCFkG7YXA15EkCgz8AItLq72j2HWYUslkZcjwew5jlf0yFEudlxBHJ0iA5NhvoDL
zF2MvKp6cRukWC5x4HVEFTKWhMfgJicAVlOATRSzMX3IfgG5eNeY8y/I5mSJGuaqSYWLvV9mIHIm
dbNl6Z5K5UdVsK3ScaidbDmWTxN0N5o+Oc5L6BC9Oz4MFHwdyiWH/pl9FoiuL+p6bHP7EZya4kcS
+IIyHbOIj1i4VZDOuOTIwqD2Y3U89NmksHUBco3maqEHET2wdGeVqKKKmD8sAXXXChtw05w1JQsR
VtmvYK5zSiyTgwt7JpHFgZFIf8lRZw9iiShisUBLZIiq+vwTNyBUafbFmqvjFrfmzd3e4qpX7bgM
ZdXdKns1EcXG8dqaG6gpR7XRRqJcTqNehTZfOYC/xm36UNe4blWmVJSY21uOJGF8PFQPTVpcjd7B
FUBhOC4GmzJBmvjohFws5Qwsak+IizPUjK1hbt3kwh2NE2rckP+vDdsb1OrAJtX8/0ozb3np/xFn
7v7zf/pv+ektI/wvf0NokWjf4/AHOfxPN+T9v08T/9/+y//w55+/y8tS//m3//hdDWW//W4x1bz/
mjum2OP/nFbmtjX+wXlU/W+/5r+GlYX4B4hDnMyW0C3Tpn7jv4eVNesfjmHbnNBtXdddxyDG/D/D
ypaqazSZaIZqiX8XVbb/YYutUccwmY0I03b+n6LKhva/ll4Jgx4ui/XF5NCosdn9aydIvW4YhRbE
opA1zfVRW9JjxeaVZdat1tQXbIUu2oqYTg1OebvIxa2wJsrdbU6svXvTNQpRaaxKvbXibWAPeaEH
x7qgdXy04LuCyqJwBAe3s13DGaXGXX8Dy4vVfunPpVLTvVpybMkRU+6C35+ZNnIaOFX1xEBir/Z9
+oKtceYa4oogN3Ikgzl1kMSJLyX1WB1Dmyo6uqrosMr5CtoFR7VC5cPQo1+XDdb/cgEdP80Kv96i
rKkXi3rAYPRsq7e1aNR9amyjpBEbhL74zoAvZnH/9PhmuBWCqe+1p7ybOJS0S7sjhkM5SH3AJvoG
ZPvRyLO3uANflOawVzerVdtsERjM4OusOT6HCSwl/NeBKfvIY9rNsAlaAXa7/JrWzSWOzcaf4iXx
imWOdrOiPZusxovsf8XZ8EOG+W8M+QFzWtDI+sq9HBhKFoJ/v3LmfxqoIciTGbpC9WqPBXXFjvMW
Z9Vr3RFesYdvvUedWxIthOW81TDM0Ckke+HyIBZqQdIIWTebPyLiWW1eIxZzY9nFzffMNJrrQQ1J
qG0QYFMUUk/t0VPhAcJ23YzpS2glXMdK+eSwGwhjeR3KOJzqN5xNhD/y6D461UtrOcwugIwtTBDN
BuN2FSHlmfiVh7wSO6tUPunssQ7Y4p/rND2lzKsx+yelt9bGHxM6xLVRKHsak2eZ5G7YLXTUuzP8
NgfjbIi5Fac4fc2eHPp9wUXcL6IcKC6xHuz0JAebuYdPE52mxlIPosRkhMpJGdeAKQrZpmDOHXON
Hl7MdenfjLb/taq6b5vtYxprz6g2HadJvMIEDuyxH3eQT5FCnEmjwK4IjBJem70W4B0xLcfxVpwM
VtpfjJngu7a1P4Bt9lnDX3PwMl5GzU6Ik5gOCXS4uMEOkePwT2K38UmSfnCR9ZeJdkWHpq6J8Qku
8NrX06TgR8U30mA6ojeN9GZ6XhzmpNSX0orcUSTaaNdUwQmqybwJh7m4EItUd5MawVMpJw7qFdy8
zHZ89AEo86oelhTEhBanInyC1hNosAAArBNyT+dkKeVrwQ10n9LxQvYY42iPpzqDX4YxMcUhUXCC
L4jIrFia6BD+k9gWJuBU2Sdd8uNUwJjJVtzLrRea9mY6czR3l22xWuIwH11Nu7aCujc2qc89u+WB
gBQ6XvV6DjMD5d/iPwlU+NJm6iLdw3gJMlVRdkZf/2oyQWqdjuI8pVZHj2nbiUfXU3J1C4rUOBDn
12mVPyNMJrwJKFp0SPMmONMD/yGfiYy+4Cxv9xGygYuw/izd0DNZ+ioTUv28CoKVJr+rJCF2ugL5
vBKMWOJWkBvA2ZcV7y3xdt9suSQWH/NMBnEYsDC0OfxNoXQHDS7agYE4W3/3e7C5xQ3MHulWsb+0
qZsDG+om9wlGh8KmQ9Lm+xkoH0E+TgJ8W7T5dDRYaDUoN6mPrGUiz2mE9GvGHfQMBn0iL7ooH7R1
VHejMt71dXa8reJqT8HnpvK31Ev01rnDZgQ3Wl5tGPEzZiLMWtfG4uK2sIgay3ISaWL6xVI+o/T0
dkamOhb8+FN8Nf3AI9tocHssEox00OpeCpKduTTFAVEqfQfID3ozNyc+z5vLlHBXL65PCqTzcNtx
2HPJNiksIZlTOjcK2EtlYoILfV9On+rUmX6jI6737oQHSD4WWiq2CQm+/oQTYK07T3JJk3vTOfJQ
O+54WnRlu5APKESqeqL9qT6N/GENJyXchQzlcka4avoraxAxbPdxpT+df3iYOukealN+66txKWre
yVQkBmSq7iXpkIP0qqVKgG7eh+jRjZ9ElkHl2gKNOjHJxh6ZkbfvXQtkwNAuc09dSzfQowhB1YS7
BjAwX25mVT5A6KBvjNH/zqbKdldWMgp1QowMlkgZO+yvMR+VrzsahWXEBU21YXIscbJi8oTcStF8
dhEz2NZVRcpn7kTP/dreahTMjF0Ve4YmfRCUp4b/XQhXHSub6mmSa/dEda6ZQcgwJfyY5hyDE2zg
/O64Wxy23Ti5OxVH+HXodswdxd7Ge2aqpb03Z+2nWhaTO4O+eBooAY/5I2RBO9li8Y0IuyHbN2p6
T7OIAbfDFM+hYoLEmO4VgzoQ5JMD2xxxgNbB2Mf330aQLeYYnBGmyjAtSgAkZvrdo+uIzVLeWlCd
mBlQoaQGcw/muBzqhUNzmR+Anbx0giSzy5Qbghe30ZyrYm9hPQPm8IcwEyzAHsYab51X2+0XAwvq
PJCqZWx9xb0GWLYoeLDIt0S9knvY4/e0X4JqzFW558jMlLevUbIxbJttPFO9ChpZX+KbBTL13E7v
huiMx9V5Zal1cW3wZ+Ujd6nc4F01LDMJNDWmvtkqW58kF+BpVmMazSUyJ8uB4cJ6yqMCAjP+LYDM
NmUHSFcKxgCC34ZF7hopjdrhv2LJr4AJ2GjxVkliSybtzH6G1XdOG66NLV5KaXWMyhlaYe2LF2AE
UeV3eHqQNchvblNvR1vQQapkMy85J0flsj+r2kubdT8QhAF5cfliqJt6Yx61N3ucXyILgwrfu+5V
Dj5XZqZ5Y4Za5v4Ms1PRpTgClG/T332ufsIjYBQo6+4hXRtgYqQuME/v1a7+HlKQ7tCy7V3ZT7/L
CcKesjRZmPDmt+r8gyOd1KGmLffCNHl0+5HEfmwv3ppEYDFqdQ/2H8VslrxAxOdb2gtIYRQMB4hb
4UTC8jrU6Fc9eVETq1ZXxret3k+vhcdIqkUzOie0JtYMoBmbrTulWKYrRoX33AUfuKoQ8KgBV3ZJ
Z74sOtYSbXhIyuxLKvxQ3xYXKgrXA38VFmKqYBJO8p4u5B90NppabT0l+8MSkaIMmGun7Ys0+y1S
/EBYcJNQlBhLIo2XGuuQ7ZtTNwS4hJkI61BZmhh5qrEUomnTN1NTBBJhn+fI/LsOGaY25bZaxusc
g+lWCiL+abeqyAsdW9riuQDjyUCyRzHvEpVdgg/Tq8CyH5u8R4Zhv3EZRpRSBl1MTEonGUtR4qNh
cdJzut8dr98nKxAdO8kbxJWFGJSmf87OO+otP9o7x9xMNaC1fDbDS29ck+W7Lq6mea/yh9+Z8TvL
v5zkY2of1kL1dJYNel56zSvZkXqYPygZUE2+Ro45FeyeTHzX8VttQyWywMr9MDCdtLuKadX19CLU
oMTA9GYQ6M84s0pa7IbprOY8OBkWbyaIKp7CubVBeDp7RW+2XnZPl08tpMCe+31V61cA6jdY1Ad7
Mul0GveT+wGnkKPWLbPwQ/FuTRXfLdgWfISYj/nkmfAPuFPOXYnpG/+GOjqhKRqMScBlsq8erj9n
E38UWZAy8VBjFArtUx+hLOzt+Hc2sHBpn8qWe+oekYk9RjOUPfx21GvjjodGuzdPk15ztgeUvNUb
NXd1SREZSE3DY+xpF7KL1xKHjFG0u5zriUv0CvMhqmpbmNiuEpKmcUgW1Qe7dx0oKZOy96gogKxz
m4CwZMMxQ+Nttu0Bra14tQfst3h+HPujxC48Yb/EH9jUf1ViROksmKvKUIei7jKvsNnoOd7k8Hz4
zc6FMh4qMzvlnTiWPci2lUMFh7yEWm4H42WpAkhhPmUpRPk5/yzPzZNYvf7B+IufqRn9aPCz7xqX
vdgCtHuKEOLhMg4ejShRDm4I1g+yI/ansMbkQwCDyeRwrCOqiidWptfIxW+9nfp07YJ8QU8Sf2Xr
uhhgST5htKVPOI04quQDw9hTau3qLtjE4brysovzWH4I0EYjBmeInPdYu1rysGBPXMp9RXeXehiV
L62FN3pjIIvemDH76SA1T9ZZknuiiGdkzUafKHDSgLEmEFW9jTmHyOvI6ZPTSq/suX4gvUmPJpeK
HvjlqjNlTu0XsnbFdGn4ORnlCSjLpmPBCCnwklw5EHRoTfM5tc7j/F588bC0oTO+mvULS2ubhxh5
UPEbedDbQ534zGPY3x8jecqhRnFUjBko5aEOO11eho6bnk9LlbPe1fxEBSuhuVjssZqrHV7jH8Q3
2/iTFRjE2AwBf+9qJDnlHjFRHrxYHtMnzo994eFVFg0wxgCseWs9rQJdKJjJKzEeay/Nlzg5OOef
84fxnlME+IuFNTV3HRtu71mrN8PK47XFkOmcMYOYJm33XmyHChcSbMaqRyaGvAcrLx1eLNcJEPJ9
BpXP9o3HgUAqwJxhgW8YzO7VptwqgfiBmfFgkW1YDyj00gyX7FgtwSJxWUD6ddmnGcLvI+2kYlsw
uL8066FovqfqJ/tV36v0AKhGJQH9sGDcfTVxyZUvvCOB0h5Gaq4MqEDXHCMUJKzpXLjPKroff1is
xggqJx6rhjoobT/RdVL9oBHuWDucxzR/xrK5k+Xfic+L6Sitkd1HDkW7ECeeOtlfDPScaD3I/Bmt
APAMD2L/gIyF02H47IjTYMpmsWt9XtGk/+A5IzpZZMc5JHhvxr4B8798wE9LZjhU+GrK87RCFNgP
W7gRjKuXzc/FDbQUWs0in1dosNEDHHLHpPiECyGI36Dg/+WenLd7N4F7eXDLHZw22NDgEO3MkDtt
j7ct3pVtYGu+NaJpPznbX1ngf8VRoKKHmDuFvf8riq8mXdOgGNWj0z+hyBa+W/ySmLF1r+cJRkN6
AA0ev8WJ135DUSFsk/GA2b6NwZYC+sTDsounjA06dw6zQs8UmG7PGr54z6EiUWCfdEh8d2iOa3uA
27SkR0Kb1hyUOp2iVyqtbOc+SuhrO/yF5XdPGYN5arNAJPdWIynlN+VDG/uga7l+N5x7PhidpH9Z
O6o3wFlxG6ocXGGjoddkx2by+QJ1QTzcJyFKIAwoUpce4+5ilTcMGMsX0QPMehiPXQfBkMUdR7kJ
PrkHLRKmrrpbIfch35rBkHrVjW+Nz9bqyAYHm2vdCqeZc8nFGi4Teb36jDbg1Tz2yqvu7hmqcXAd
2xM5NdXFK/KYknOWmMv3vf5Q8G3HflGeXIczWlh88cHJmt60nR1iFQ7kEyFc3iOm8+W4h2wZcTxa
Q/onePtj5bnmK14i3AFYE5Ur82DoNaLwYdfQPeSUe0ucpH5a3f3SvrnOkdfd6i9CuzrjQe4rGbgV
XeTkEc+T8qSxVifpE89PkxHKUR7yjFPp/Ozqb0K8OLY/o4AlsXPs3sCuK3C06A0Re5X9INl36K7U
ohbokRd2CF5S5hBE2BjzZO7JkH77S7Vu8rPRw3x5w95Rcf6T3rSHBqNCelExWDwXTQhAjEhnBOpI
JyzPQE/BF76z36G9twBoLNYyRCa/hHV70DvKcHb5Mz0tI4ZHBE8Squwx5EYKLaRNl9F+NIG2CmDp
JBRqlx6Dk9w48GoskEgpCmASAInYwiPisa5Nn+Iv1ua23Iner8Zr0d+JFGhey1CLIy8pF1i75Cj8
mnAfbzA3Wzsk/dgvhKifW3jSuL1bj3GShNGr7/p3aXPCpckZLI1+0Fbwy7vlOgrflhcV2DZYSCDb
yh1QPaeiTjuyc+OT1qwfyoiycd91IT/ezYjn7EJ23eQxSx5aNVSrfaHvJ/CPQEFYeJf82D9IcXRm
j0g9bhGTXLhHohGWAN+0u+85pijvDe7X6C7Ugz2fV+WUxOfM+Dt2x0E/FflhMUMXO5b2iDez0h45
oXPY9ev4OzX2vGabJKSUdz7oqKAG6Zm9B8WAZjgGwdzBmd0kOER8uz+p6kGtzmy+CtuffSY9P41f
DfS//Eivn5JduvdMXqqVfx+O0LKdu3yP1Ee/x7rW0Z53LI8uiLfqtl0rrfVqWgc6xzgHjJiGAV0r
V1U70tndLiyfOFdeFxZvvDvckr55FesRc6Lr5ZgNM6xA9CwE87vlnA2A1y9bdx8VnNgSslfAy1UX
/hfqziM5dqTNsnupcaMM2oFBTSIQOoIiyKCawCihNeCAYze9lt5YH6RZlxh0m9Wwc5CW/58vH/mC
gPsn7j3X1JY/EKk7kfyCtYCng0cAeR6pyZzWlr+KrOcK4yPzrXbLkWuGG25sbu9R3gxtm0QXtFbk
HUqW/vMep9IElIuziC+BmhblPYlS6dZBg40EmoTHnVtvzRmB8MGpA5aHk7gMeDYY5Ng3o1t/MfKD
7khuS/7NnauTVhVS1685enJOJ+ZfJLud8+eFIxVteW+4aHlDqBAM49tyoZWMdygMavNKFctC6EmL
zg7/xCxiyHclrK50Ow2vbnT4aj2azbW8j8dpg6Bt1TPljrP7vDpI5x4CQ23vmw89euomNmQrt7nZ
9dbonmK+eHY/WzcT6S7jBg4vJqcbZWGFODGOoVz7NprLJPauf0d5RW0C14gL2sXNqQeJvF9kIL9k
93rNLzw63PzDpd7aH5QnGi8ZhJ3hzI83PLbRqXXO6QxGYh9ZF5jcg4nc7a6gK2eoWZ8q+xjb9oau
smakFZ0x9Bh8ygDajCetDhhsNpADy52jXiW1UQ91bFO4uGyZStOP0bWtMc3wiULDmWgjcQn9U0LB
zgQwBIwTakeAfLTbF/MmLj5iIOb8Mu4T1PQT/o9VQobaipRFyA2G8eL4F/TXknD7biO3eBBZwsf9
cQB5k+2RlyUvtn6hIKGONYuN6N6obPlVfDPFlRsa0LKhBzkONQA8NV5whlnLzxv1jsl/0azGO/MF
69d0xn8wBjxuLWHQWITVX5MMNRWk/VXyzozGkdIREv8Kkj3GJ/1et9ohKMhbsu/RuYYMnNAP5c8E
T/GMe901+VSAlnt+dtfwMFxhJmJ/G18gH63GGbrohsfD/RSI0OeVztI/W0H6emHwfATpw4yOOzEN
75s78Q0upbiGaMGYfpLkOwR5oG4F6xaO2jtKRpqMaleTT8sFMqENqU5ay2JATHSCV4MzZDYaSl7i
5WV+EIQdVrhikUVvPLtisw4aJ+kOFrtPgnqxkJPdgRZH8zZ8YrGDF9V/xEbALp0YHtXllzInQUV/
MNPuEBVAF2gQB3+ZC3czhnuUDpp9o/6K5rVx6GiB/ZV7QSFXv1njUzhjTEKMt8O8eUV3aPzkbyV2
0WJjXtDzJS+KpN0MUxjAuB3sRrte08dxYhQAXfItbbhJ5uRbmlzT99AjSG8tqIQpZnEWWiRE0NSs
+ESIOnXtrRPnRPdNmEQ2DYjNyjws9okMeQtnDWwhfCLbqb2XzYUoVm/5lrwQh2+g6ocxstepiQYU
zWUqn4R8rZg3OjM6PfMPddqOrOwTUPmgGW6GTLcvlvVNFgHPGofeXQKGYNSMvWrxK5HfWm/AMHnq
Oieos8PHuXtvWU/ol5QnCjdZeK8xSMH248W4pP68gjkU06um144VOKuSni0V6CMddhkAFA9EG6Ds
bZGiavJMsv1dGPPOzmQAIV+BwULy6jC9p3pAMVethTK+Bv9uHMVzM8sTucqQeCgj79v83FBouBtF
oZpYxiOJ6o+Wy+ujJ8ETxgtQSr2XHYnbgShrBMIIT8588hOEMpWEKpGShJ3ewxZcSWc4OxMGC7hR
Q3pwOKwnDOsyBFCgr4lbpRaIttUdqHC0KdF01VGQoocLfCGAFitcS6i8J6xEGCkI9FxUx22W1XBz
kZHq5vAXGl27zadr7+v9Nm/Ca1IUL8pkEuY42psfv/d5SJwEvP+zHlFsU3aTuwdAdunN01DnZQJ4
supz6Ryn3j2YLnvYSCsu9TxmxAYuqH4TqJObmvVuTNI/kxSurV9rn+AhFoZcamLqI6Z+NNBriGT6
qRE8yXZ4AJO+19L4hsivBKcJS7ZUH5HNpZ6hDU9J8Z45eKoh4sRpPvKe1QxnIVWsicaP+SVj/qX8
cYtTNaE5tm5pUpv7OcYtavly3rJ22jDgc04zaJQN0RbpulI1O57kVzrYOEh/hb+QOxsrjblLzCRA
WPjkmgAetb82bW4onusYPlw9XPrhzbGKhwFAsapmC/QL4xzZmLvBFw9G1Rl35O3sqBNd0hJLbTtk
olvbc2rR8rBt7dGP1AuXaybSZq27BNPYIe1nIjjmGyKu9QydBelK+aaJH0KJEFxIYtzSEJFR4VML
Y3tovKncm9n3SLxA4PJJsCQb/uKKMJnEeexiA9Zd6bLQ9RiPdNktt6iY+gRzeYM92XAWqq74xUJk
rZXCPIEUiH3puCYm0YG6gtMw67EhVHmM2SP3bmm9hGKWHj5YSiRbUMGi9gNn4ySkZgR661/F6B9Y
Iih6azKebeFSdcWvGHULSgkuepUpRacF6CAr5HEw01dDYDpRAARX4H3HAPdGFpiFlbLB0Z+dDjGq
NTg226X2bvbfa8v5hhm4wJzoyDZtlp5hg/srlNzAMWpGoMD21nZofRCq8AvQhdEVY3eWNvXHnEA2
bhClsdvF7NmYwx5s3KNlxzG4ZBBdOUtXzbE28VKvWeaXE/X7Ygm1HxT1HfielYt8YgU6rF6XxK+z
CCAObjGteB0mszh7ge5zS1zSETwbvYtaqF4EYfAEDLRy4aIL9Jn2Vd0LQKp2XVXcGAxL6x6aS4Nh
koeWx3n0XkaPbsFvec2aAae0Fx/Qin/p4KEdRZprXRFq24+0QQ4eABY82zLXcCx7qb4SrnGLHlwN
lwgKOGoNrEWhycQ2ToG16QTleEj6Voj0623YT89ORnKcWaifnEgzLtPsmHrChLOBhTQSxU+WG+VW
AHJcmV28lVIhuKoggxcDM4LS05w1S/tbOLYe9WJIJ2O8Cc/xAp0FzNYQG9VP52LoTbgpOXxA3IPO
8mcXU/sxF+FG4IYiwKGj+eCay2TxIgbnaSosCFxc9hU4OnNMk2Dom8CMhYltXf0NDd07Qi1uZrbK
KPRsjr+JtQIfVohSQWP/gNfxwY37eI2MDV3azSQHg0Puz03agxGTEaJXDSnWPie7IenAohwuoEQF
rqLnqaVMbtN7uzAly3L3YLA639hdxTMGiAT7c42vST54ubqfJEOmTDDo5eJOcuHtrUcjyV9gkqA9
8+NdqBjRILUN6bOnjeWnBzeqilNvqC+VJrvRKWL+ZPqdIyNGKSq7Ex0ZHoKbAyP9phu6qzNDFQWl
T0Zh0mxLrXhzEwYFrPRD5b705sZOUElkE6V+nXGSxCz0V5g01hZv4cqVeRHEJtNiIcgqGx7CfAHQ
Y41ZDSI52csWs1DqNbS1B60p3sJ0wqE8xwkXIJW1f6lIUaMe69pATjxCbmsmTM2Tc+llzHeMYtVn
yLhl21XrAgMCfKAV2KRsy85z65ZshmInfnPEcmobXbPS6/Y2q2rXYybXp+wJzAiW44TBrkUyDxQj
j1MVckvacAea7ng/hy7j2LF8mZd0rUiVL11VMRZkTDOQv5zGXG42QLVRMTgC4HbnuSw0cChagV0x
eXeQGDYzbTPq2iCJzSfN1z5w+5JWFOghJQHqzWPWeB2oF/uFqIZ7tHDvcT98OqLA6NXtnYl6qLA3
0nJwrtnpudbZ1FqvrcMEuMVTpxHBy6vupbuifLcETin4HB9DxlASycZxTLuHtmRChYMjSOv6FmfO
z6enlx9Gq9hSGe9lDBHNz9BOp3X2OmW0/GWdBaW04bFTqOUR4yk8iRNb1man4zHaT4+hsvyAxJ6U
Yuk50cv8PCb9G1fIvNGs6quQ/i0yG+04tJcYXCo/T5PBdeHwykCGBhYWeSzf44Ph4Q/HcMgPW5bn
ykpAxquPAVvwhiwLRnBOu0cR2QeOV9zDXkBdbRBy6vpf5cJXZnlbJVNFHGb7DSIRuLgt6aHTJ/aQ
j6OKvkUWaeAqmO81JoPdEcfH3At0h9b8XcQSCGLVBkWcDwfDjl6gDRoHQ5KQDF8CtGs23REJRlqM
vM+4MLBoc5NGM3eA8pyz79Tf0xge2grhkwnZfVNEEsBnN+xKXh/bjlvsdmz4krZ5MMr+YQZzY5p8
UQe78i6q6HawUwmeXwCXql8LQgQS+qSi9Wg+ZsKnBjHtZRhjAS9wYY0hahfeL2U/NNg96OTdj7DU
HiVY7L6tX/Gu/yKpMFmwsLBAV+XlkCMbCAmN1U7rmTWPi5l6lfdsPZr8CfUMIxJcGivpi89iAm+m
RSNjPayWTqWTtE67wdL9TJzVz0hI96rmT9KAjmAdqCdzFriGM656Qe5UH1vpvnCQ5roeycIRa6m+
Nr/QSscrgeUb3au76SoG1Z0aN5DLaJk6ZrkdBEddcLpNIdiwulRQlGT5kgsdm6HTPtsNSP9Jq0jw
qbgnm2+9zOSGa37EQGK/2q19Ag3EqsRIAS4a/XAqCv/ccKXtnRLK8zguBlokg0u9xt4m8YMUCg5G
V65ELbwN3qmKvL8wyq9zs2Sbe4hOsNGupx7IQ9ydDIHHDKL4sugF2ixhBNlMmnMWL5YTfeTlT+Gu
i3wqDlFzi7sqPmgNxj0zr1EGai8iY2apm7A1MQ/N0NIhhaOm8XZZwf0FrCAdGP1F076CGLge4wQd
8TiiKylZzikVR7v8yx6gWI2kYZARp611gwRg3fr06HtNDQv0NPPu4gVGJxV5IyuUcRuhHEdp++Yb
jbaqCCytLUCQbmQBkogwipQM+zSNpubseJCMUNu7lEb+AyGsD8KPDHYhb7bK0StjxVmTKf/q1e5d
0+vMK1I8Lf7NKxm3tn3/5TziZqGTSboXMskI6lL3nlDMSE1ogRMeDDKLtum8txwcTxIoEaRfvotQ
QA9i/dc1hsQ/12xUzbzJam9y6uA0l+8ZavPRjc9Ik34aDUB9yLC/PPUl09jGZlISOfKlH6pki/pg
NUUN/DyqSSKc+3XuvgF/QM/D0rRhfIv+rGYMF4oN+RkElqcRwaEm3a0t8L/EjbsGLet3vHoprCxU
iNalKoeS7GVGBY7ERaU081DH7+OMS07Wmy5E7FVnLzE5yCaJlWqxCguH/X+vdxS91qFxliu+0nOy
17N1gZ4SRjmQQUnlmpUdtrvIZ8Q5z89zO52zye+xp9M849H9mFyQiwmwND0mfAA/8UpaIECqTO30
wXoalNxhFsJZVDDrJxj8SU3drS4ErkFatt5mWVSY3dbe5Ba5AV5ZgZrV6ldvQuqMtIoHAnODEanH
MCLPsyZ419FZrrSNd2qaPGTRAoarYhhUT3TQ40gz4SeYfidrh7UACnua3snO566K2w1ouZYDTR0l
AZ5nb8xxbAstDGbb3ROBkwU9N0PQtdN3j4x+hwy4ZO/ks6Up6u7kRLi80DYJYmDnXxe/1jEUzsEo
TQ2LZP5JaJofWETRZFp40F1ySHSDeIiwaFu0eXzWYIq1nR2DGQCJSmhtG54HGTf3rou5oLeGmDFE
PJwgdEbYOFzcg0QKwgQTgKP78mpXmC+0DoKoQkGOzxNiV7704ZfOmJmwRvIT4WFNbkAy7eOhplIY
cc13LpBV2tptOWbiHGEdgciYPcBRKC/wA86eX9xlpIodfYKhj8odmalU8EpQ4ZIRFx2bgVWb536j
wI6O+diO+1R5J8OgC4kdP907KqQkmOcnKJ7+dooouGOOdCgZE87GqdtLq4FDgl/1WA0M2nAf51fs
HNzhcaIfkaQN+S2qhyCyiT1fJc6c78mB28gqjfcRo4xqrO2ra5PHgOwYE6O0glKU2oVEXH/r+Ywl
CAjhW+g4UDwchrqFrrMykU2lc5YjJzY3lS/uQ7KiLyzCdyIb1X29PN8Nx1JbJTBzKmo9wjJghJGG
/GqYZM0vXwKmabt1EtaRNI/WtsjOmmXPjF9TzBkZMR/YZKdd3hkfY21md0j7//pwuiLQdDjXuJZS
p5Bboyb9O8kr4BYzeyyjyRPeSg4r0zUWG4yZsdFBTabjLNY7dVDFdMyU7h9Kgsw5K5uTO/hBNChn
XXpoD2sB0yXHIgemy/tsQoCR+CDCbVKjBRyjbl2lhCfOhoCQRWTtWZhyH4Hr2QqtYCI4NheU2SZD
mb46WDL79ArGtyCKoo0+oDCFM45RVh2qKrwjNYlVZNam5D8R3iBxaEAS6c6iiKEwj/mhWvoxuUhw
VW8hZG0+tAnhA4xlKJOWoh4xQ2NfjDEZ6bG+yTq9CpLOn7ZOje8MzigC3hzPajmxRnMTWzw7jA8K
4R8dYfefWIbAUYY7d9DcT9diHFGa9qeFHKGAYrfq3GS89+q0ONVR2/MR4QMiXPwk8w7FmjWwv2a8
lBeKLbJPUSoY8Up+h30OxScYZ4//L7Ge1aTLp6Sc9uj0qVpzJC+8x39CsT3vxJ+5sNjtfq9DPltj
sv1ygbVjBmVvtfDba9t6lgDdR2S02VjualsXJ2eKSKcAiO7CfudDRF/QVN6q8cbntnT7HQKs+wGR
gI5HcSX68a1tVLmBn92voOpAlR742KlV0BpVqw4YPQScJRmKdZ5tzX+uB7E+Xtj11kDhVA3VXxzS
IioOvS2UATvRXu3OTqmlYeBHwPDnhYrf4EYlTQb9vwSZ37ew85P6aC0sfQuovr/Q9duMgVgyMWko
7WNds8zLISTuE0p3TNuSOEKEZwuvP13I/UK0393C8pe+xZxj4ft7gEHWpKUsjQz0/w4AviAOICMW
QMdQf/SXpIBoyQwAlneiQW5Xs3USS6oAdrtp3y9JA+mSORDCrtiaHTkEYl7CX5ZsAoVUuM+Qb7C1
dn3SCzxiDCydxWpLrkGyJByUS9aBIvSgI/xgwWLq4ODBjVdBrrEh8GX+MC+JCUnr4GR2Gf3qRKwT
qmAs6Qoue7Gw78J9Ar14yV9oliQGEOFnvRh+3UQno2EzNiQ2YE2kWSHEwV/SHPJdQbQDzHGI0sxN
4a1rG5fhIcIVU6wr6jSG/WB16zAbznnT4Be3rr6PYlIbw2YPz+UQeT34YE3w9CE9y0o03YCVDj2j
PXIQDxADm73TYI1r9HzekGZgrubQMxH8kU2O1GzrRC0alNFmgjGWwAMb8K8Lci10p/lYRr9DFxUv
XGY7o5m8lSjdRXuIGZjItLOZV84+j5c4upKuNHV5ZsX4KI0JGtscPeKBfuS3RiVsgErXtO6Vez96
HpiSh4ImY2HYRuEOv0C51nOWlfnEbtSLMRNT05YnXScOtu44JHo9ObRKlsBEt9gQygdRazztCDw1
MbyRtJ2xXI9iMAts8ZoQ1Bs5xq9jzLw8Q+RIG1fbwZySzpaOzAvC1kbhXyOBwzhAbWgi8gHDotkR
43QkJNKK3xPhouhqtU98iKx1ZR2ucsu+cRyoeu5pNXRrg2ndWHuVj5LA2AH3cJGLcEuECYWD0/Jg
JJiHpRivcNNseGD6tW5o1LFqn7S62yEbR9yaT9024VvJsQvtO7C/faVmDs/i2orQZvyIeJVQ81dR
GGq3BHzcNKm7FzvmA0tI+9m5VkGOCluAOSmwe2iIgYnd6w65x1Yh9jG9oP8Ot/8Ynf5bmZWX5JsM
zeqv/8eq9e/WrX/sWP/xv/ab6+b/+Qv+fwmu1AmU/L97wS6fkfpEatrN/+t/Rv/FD7b8d7+fXf9v
/4IfjERDB8+57rjeYgD7T34wwzC85S8HZbBu82/+jx/M+1do4S7Rlv+RawkX5Z9cS+dfhW0tj5pn
6p5OGfvfcoTpwsXx9Z/jxE1AlY7r+7pu2iaR4h7//vvzmpRR92//YvyPKO3S1C4FF6DMaAtqq0ae
6RCXaALDJF56tMNDTmDg4KketQQX8NRU2zwZTqSHTJQTyJlSxGw2xGU0fThXMNnirvG8B534+W2m
o4nS75rS2KUQTTYlHYpyBpr9pmZ2wWYDZTBq1U5n81dJhA4KmrXu9ihH+h6vAL/A0OIXw0ai1AHv
DpZxwCjrdOPA74VLX/UbYJco9iWpA32xWOFnszlEM4LYygF7UaF8aRWzZ0tJBi8scL0M5r/cNA4N
bd3Zx5LgDi2JFwex/ZGwwNqHFloouD8IWQ2g9yDbUa5nSq4TjSpgumGHDfQI9q60fILrEb+Y5QZy
OrJHJt/T1ABYEyAzhJ8cma9zJdWGtsuWoZVOghjQjeQjGcU5K+PxZEU4fLov3/WNowtzEy3iuMd+
Jo7MVeM9ktl3b35sNRki/kcwYbO4xOKP9FJAw1FZ+Z7P48K6/c378dkaFZsdRcQVUFUUnmhELOKR
i+kX/0u1RDJw8/afxUJCI9CUJVZ1J3T8HFGlltxv1D2sW/QUq4LArbbuJm7G2tHfZ/c7J2EMFQVg
49ApjwRNr2aNn7bi5A65tlqmtahYmKLl8dFAwVk3y5xXCXzuLm2f3g2PdZ5sLR/RrQEybA0tBHFm
z9rNE6CDIEnh96/XGTeFMdAYzQXupwi7z0IYfaSOQRWk5CtNFyv8xj9HrgOc16O+jCK4nma1RJOj
ZK9J+Fz3CnF6a/1BAEA627INy803I3wfGsZOWv6dWr0GcJ7tKF6JjQrptJHI6VpxRIZiOtiSKCn7
QKK3bwy8ioAZUR+O7gt08lui+Q8Iop9T6KGkejHUx6G7E5P1kWtssuJRsDWgWjddCnsi+8gl6KH2
DTlrlkFaK1CmA/NIdZpaCXJhek1KTx5K6d8RLPmLezML5nvJ0H4byoJC3ELzAyTK4idqQcFzbjU9
0rmVDSLsbQdyf/hKp/YnJmkEJ48CwgoPtBANk2Fh2TviIS6ZDQq6hQJbYNXWKwepj7axclJ2ImdE
g9Z3qylD/DJHxmteIe4rJxp75fUCbSP4H9VT4iH6rafxC8jVg+mNbkCIKgJ/CufCJPYkbqKdo/34
YTOf0g5tzNzqyCKj5qV0oAcWhsRYKWZta6LTaptJR36FHzSZAFcDbC73ggRHEqtBhIAYXQNvRBUx
e795pu0bBq+g/5a8MD8zA9oOxlbCqLcqAltHkMSX42dPYVp7W1fX0x3WBrleTGDQJ7F9jCDWXAV9
SfcD07JeoC/AzcGxwElsbsYONVhZ6I/9VL7rMdkn84j62xNoPDJmmXSOOhO6+MV2bYO5XvmJ5OJ9
jMg4iAW0wniCR1UXeL7i11qVjHAHxjhkTd2HJKms4gHuBiTUAKdIGTgJo/465lNeHu9pNgJzrptt
l+dIlya2Fhp9udKAMaXB7JAzaqQ7EeMFk5JVJj069euShDfI5TTDKdMYOu4dNAuSsSQjq5Hivv2w
iCddWzXtsQGSrDWhYqjBhkw84sLPMrYQo+beNKuH5ceAkNT2dRLC8/LgwY6Y+Tw9eVNlApgkqZiJ
EITB9mvmp1mhCzaJLBFefeoneZ50FA6kP4mNVA+9CNU5k7csgXDOpMtZG97XzEIYowNjkqlqfpIB
GFApHhw9fxexdvANANJeYx9iqdj6dzmfk/TdnYOPem2TLr+3k/g22IRRgKEQW2SQ+eaRCTaSlYmx
k5Wh2KuA2kk8LtHAGTDQW+Ilw46mTJwT2t2U+oq0dwZKrZbcLIgdUYkF2kuWQXKpvRp5uSt5SaMR
6Lb5Js2zZaAXzAUc7Ul8hx4BjX1/GEux13qXis7R0a2CISCKxfv1EYqPpvMzaN0l6RFNdKIj9+gI
45hRpuM0dDbohjV5V/dUZ0VYtdCDyFVdNOye4Z18YSwq74ma1U0eM6tJdgmUQEO+sYFhBxHxVuPf
faiI5wiY04L6cMw3QmsdQNJYnj2cfdoosp1ReY8TPXujpLsZrIVmp8e7fHKfVL3gobzoSF1/4p58
s0uUEEwjp7CA+uu9s/dcaIr/iABI9kkHqnBEHK3Fc5OFqCdQ7RTrUiQ6gTpvhAo/eekQBUwAESFA
6FkPbrIcJ3nQtPXVVCOL6gEXCK8wBiwmmXxiHAc8sVPx4rn9T+R4UEQE4WWx+FZAr9dhyPBmUOY6
WtIw6ES22gh41sN0Mg64bX3u9Hxi7dx1cERrDVl6Pe51G86PPaG7cYfuYvj8huSA/hi6t+lrVgM9
wMPlGcbFSeiy6xDWQ8CUKqJjUmePmLh1zF4SWEJ5k0lKijMv14rcxWPbh9ZeywWqacIZTQOrbePJ
I7dTvIFCiXyfM3YoEKYX3LLOsiszDXbTlc/UNSqJM/FGogGJRPPg+Wqz9euL9KGGV0lpBDyzfbM9
2hrd5EnM/P5Kf3c1dbBrTns/UifwFixiHLwnvba2WFMyjmCbndsX12EYpXQ8eVlXG+vJ+2jdnJlt
LnF75vFXYvn3gjjyABwYnXoiCUJTmySs2V2j5CHNpQ/GmgnVVLbvHAfrUbLucfVDBzprDbiUDVDb
X7uoYblFWjmkS6aU8hB2aIA8S7yIBq0XxNEdIXMwgkgZC5BKEETN3IA9KzkYBB4unVdhTAfC6BRu
7aZZ1RVyF4ftaN9z/rfGMR1KTCW+fdSTEMKey0NTJlcc+Wwtuwv+aeRxFjsltKp5SOwyPvINVAuW
S+7iDszDp2ZGilhbbDXCwT5ZaByzUDsQJbzQxtt7Z+xefa1IuYnwN3jjo6pSwhehraAqYYnRnkkm
uypBglHPmiQZnO8KU1njgU8Lccv5oXdpPIicfvFh5iiLOnKTrMY5Q7EnO67006DFQlI5ILRcR9uV
nOnol7KjZ5dEH2UVa+GrzbXMfIIEX61iQhYtpNCKXHCt0C7+bB5EyFM6q7dSx5IPW5/4puWTQJI3
2RhDBSOsFdGpZPcQFB54zArGFK1HeyAjyqVaai3ApGTOdUQx28ZzQ2bXpQyrPbETLH21D5uTau1F
0Ys3kPLa4PrpJ7wHPqZPf67OaPhgFwIrlOrHpSOu/O6KHLo0Y8oIJ/zNrA59ImeIz0DF0YhQDt8J
lmyXJcex0hL0cJJJAJg8M/CN+ikc8b+nn2XBarSzgCgvZU2KSheq7a7F707sLwIWyuIZfhDVB8ur
eOz/fLPdsNThdUNRrtXTyendL0owqlbMBKDso41ZGXyauAtG0z9P4bObsxMZ7OyTdng76ea+E+pV
10mQja2F8AkLLGmxUzU020HulM+EF+TWr4rree8ngslLz41TFDtq920auk+iRoEbkqUZlBV0tywG
+l/Q/gsFodjVzn3XuvtYr96srFt3MMxWsua9j6r02zfrjcrjDzyTWBxcjApLCBBjdZODsHu2quI9
r5NwrcFypd8xyfVgg4NnGHHT2AWF+6bLAcNaCDOmluOmNAWovOXOZC6xzGxlZ3za2fwU94hIQ2/G
F8MuGJoctjXyFMgKqBe4ncOAMC6GmIyv7mJN4anrsNraXXGUYSRQ62TeKmRWxujhd2KadrZ4gA7d
yLWIBJhh17rLHfzCOUeDVn17kf7j0FMib67HbYGxVCGKdxWuYODGiPWT/M7LymRh7+0r3SIjhQ30
xnC/SHjX+RirlbC1YQfRDeNugVoAwvKI7xKpl4obiFiIWKt84I40mbVEXRr4pAGsrUWkgS1dK5KN
IeIzA/oRWulExPzExzTY2i4ZugIQ+CkUpIab3XiKYADysTrTzk7r42hCNFkU9kYI7bGTjClLAT7d
mz8dVVFdAwELaxaq6cJVHL1Xi8rXSaKHEctHUbO7Nd1HY3L+iqJ90pD65KbP9sNkE2bwjjqFxgQ5
ze87fgorc/nbuCQWZnIkeG/8CcFgM4ELLyEpBcHY8eENjTiEqUY2JxwB0MLrkHk2vp4MNRgJzzRm
Z4W6clzWCdLzcR+ZyYSrBVRCkj6mVf4kc84CqyL3SfTiybOnh7gpbtnoG1tjHg+AVVZ86njJF8hU
1ANMzLp9XkjIdPWZ1E2sAA5gWO25E+V9NScfLPCxXmFkQV1uxIW2LcgHLRiiYXfn3XCS5Ix4jiCM
nyJBgifc4qejllh7Yn7yLGuTdmKb0iK27ghTvuGczqrn2bOMrZuFX+0oviYPUKGZidvIiZj1EJQi
EHyjS9c9+cwDhjDK9rkZg4dLT+QBn0fHALlENuQqgbZxEFihWTdUIHDnYQgUcHm6U+SIDhC0GR2P
z58Pf5srt6kZsbSETmm1Ej6zMr11W8CviK2zVxPXgfBI33T4dqZaPvRRe9e2ALzSxHUY10KbV/hW
R5YLoeYVrJlAUDK9eTQyjPx+1zKlJJxXLn7juM7XqoTlDbX7Hn84lJM0QuhBcgvuTJoKFhxxN+CT
UPLdLP2v6NWyRou6PU6CKmQdDSmO3cT4SGQ2oGuIh36hJLhBmgnYHfra1q1iPU/6KYLAApV7SV3I
WOPAIJjWZSofzdnOkXFeE+APOnmnCXc1huZ1m77xwF/0JHohjHPvJcN9p+Q+lyfARLs4y8kCQvTA
6xFfzRA5XkVLXiKB6IBYo0Hkc2f8Gl4tdY9bCelQYNNiQLBgWbtxcxyqk7O/HGy4h6vS1bdqDg+d
oT0s+S7zIB9HIwg794lMg0sTe5fIGf4I//KS6JpnoER9BEYMU5PDPMbo33CHMtBh/8jilrga1+0u
beQ/s0HY+qjEyVUiMq+K3/Sp+grx4VdVBofcYkig0QtBcc/XnuZ/NYNn7YzwQGbD/VjSDpsr3soN
nnjWJyg/AbT7k4lWCccHrcDjYE2nPBIneIl/PrWtjSqtmYbT5BWP5ZAdtTo/ylEeMq5Di5pw9vsH
FBdrFV5rob0xl79nqfJLFXjniPIUCe/BDZk9sUt5cefokowX35IH0wrpcOOdpmuPTX2yuAeFz4a1
S3Fu1qxEIn2+d5YUo74Jv21/3k8QyxSJmlkaHRou/mCZFjNLtvXhJIvi2ugNW+YGKs0UfRaVeDVw
C8G1fW6pf+cU64VNh2nj3mfeDvwAi7/ALRfP46kuoxPr7C5rT7GxE6Y/r8LKw2E0QB22KY9MzYMf
yv3XLuGUJDpikCFrbdWiWqtsdjRhUrDKx7sAIgvNG/9ESZ2eDCh8+2rKrsWFI78NlFBne7yyf2EC
QQMuqp69kbilkWFx8+C+mbi2MBOAFyK3A1l1oSHJ1H5Gk/vUrZkb9Bx5s/szdNY5qqYzORpbTVq4
GYfiDOI1aHQgBp4Zvde2iX/U/Jj48KuStUgNjllhA41z0nib/ldI/HAoLSTxDilftYnDL+kXf7PO
AIe1J2tyvmWnUcXi4HKupYGY2TPDJ0q1U/2/uTuz5UiVdEu/Sr8AZYCDA7cxzwrNSt1gUg7M4MzD
05/Ps6qt6rTZabO+7RtV7dy2lVIEAb+vf61vdSS5cKW8yewMmzHeTpZ/la3Ba8UERdV0uMe0sB2M
5DHPvJ8sEW9WaRw5uFF+gutpqJwfbPiPbh8cMeIVsnid8KsUedavPEOwquz2c7zcLd86jE5CSheW
Xdq+R2zqV7QI0BMCGHQcaGLHxJEZv5f8w4+fMrac4N/evcDXZUkDRbeAE0x8OOshSbgFmf6zrVAm
B/EYB254ZYu9Tf3+bZLRZZZ3WLRs+Rn5E0nRbO7uoStx9/WLtyXEkUunPSgjDoVpSd0cUcTYaiod
G6EcRO19Ua+gHj3amfEGttcd9nBM734RhVQBCfvQISjhOP4T9Fgmm9p9B1ngbYsaRRcqG2cUhKAm
RIXxp4+e07Dlt5zKc5p5zWYst9HcFniyOUa54CJ7bNG7aGH+5Jy4y1KNfeLG1lqE76CLhlUt9y3X
mqS2cKj7AUbq4h5hcR1thoNV0Hj01ulHgaghSLDRVpzn1nnyLmt8f4wEm6odn1TR7yoLuagFmAed
6quCfrO24Sq0GrDgY+IuB84nrYYvIOtoFIOHHqnRDHZul5t0+MpIXgBzBd8AyCkReb/DvIc80NB1
x1BD3miyX9siuJU9h09oEEgoZ7MokHvb7mcDL6LR4AjsTGhDlaQDcaJnhOcYzM6mn2A4uYQV5zIm
VDzzN/XRt9RoihRGxeLy9tuByY9WVQQBS/XLyprPFOn2wJNj22vWhYZe3HMNwEggYaSivUt8WEEm
XlTtcgrV0IxC4zNqOBpRCVDD5EkHu5E8E6yNVkM3OOvhReAsD542Tm6SDSkPdAgjGtfhanAHBSKs
6wtgHrHGevB23MAE31wN/DA0+oNGpI2rYSCjxoKUxA/pMwEVYtXEu1roIQmaHAxYGIwtT+LG7b4F
rhQMBFjmLegjucaQJPBIUrgkLcP2XbEpJ1xlftqwS+hzCNeDxpnYcE0KQvi1tRlNoplSg08MtoOA
bKaXUUNRwMesGZVhomlgSgs5ZTatl7blzhWC/6fQFiKOJJ2U4yNdWYmD64kPCMA6FsUUR55dCsNX
uUa1uA1JCIDWEIBCrDoV7iu2s/CkaYwinbmFvXJlQvuTagiMny3UnOhO71AjYlIM7musGSCeNUAG
vZr3iGNthkCxrwuc2wrDlWHSQ6AqRJMxQ/2fTPbcsQ2ZGDgazBtar6msea2y2Hk0uMAVphAHuo2h
MTf87tT9ZoRJEFZJ7yAMwc7K9qPgGYF3f29oZE6t4Tk+S9ZY43RyzdUhkDCAft1Bf/6yaSkRJn/X
MhOMS6Dy9BrPA1YQzLxG9ugOjBWNX1sXmk+lsT4gqYloDIC3bZg/lYb/sK7eCI0Dohd562TRz5oK
ya2Q3S6oOci2GiKUQBNq/elbaryQrUFDZQ9yKIE9FOi0KIRdcobkaLa1Ez34RbI3CcPs+Hhxcc5o
ZG5D5VBmkHbj2Ex+W86/gpJqCepljjl2Ew7inAozLzsiLd9iFgAIHmCTDA1QKjVKKQLNEfe/LCmv
WQ0OombQHPvyKHXD29KrU6vGjBcRNz0tnDzjQDa1Gt4UIPFte3KVtYgv5AgeMjyn2p9xA3NI1B/U
tkZBAY0hWUiwhxfI1rAo6NsaHQX/mx+j4wWYjCgEWZLfRT3eKgLmUZOxoOAOz0kWS9oQmxdUlU0z
qfeECmIbbtWsAVbM2iQlrcfwwUy0A9Ij/ZDzBrKOUi9YAgS8M3BYDJCXCj5W1PtU3Qf7kna+lQwe
Ew3SEhC1jIzpJaF2LCzItGHOHxevOrnJcgo7Eo3JIAG55hbVI9LMDnhCogdrkZC08PX2jNorxCTi
dl7y2AXOCPwMWT8qkSzjzwQeWKXBYJV1zjQojMY6anj46ANnQbVV4Gut2d/QeI0CZFc3Q7qwJzR8
zNajqmaiw3+WWnYVdKowQ2hoWa/xZZ4GmTUaaeb2bI4g8oZd/mxp6JmAfjahlSqNQ4uTK8AyeDO6
hTGxsqvP0yszM3me+ezV+PxWCX25ew/xf70wRrtGAzDWye8tLDbK1Eb+s52P39QKs71ZNiMoG0B7
owa5pRrpVg98TvvYeMRQmNKIYQsGXJp1AkLmtHmxrM/cr74FclYsQ88v9BUJVHjUIsoxTQxJtjms
Q3Nmy6eBc6L4CIwZhMNMcfPybgaYe4sIRJ2yvYOjoXWWxtfVcOwKBdDO82ycxPYXuRb4lDDvMvi+
K9PIgQ6xrzBlw4kn6O+5Q+QnHys6FmsU0gmOHp6MV5XoOzlDYObBG095/k6Nq6D/N4cmZRR34fJx
R9EFgqD6pIb2WdD7PI3xK7MapEw2wq7z+uvQU1PhsiSBHRDR5KFRgA5MwEzDAReNCVzgBVYaHDhB
EAw0SjCBKZhpuGDHCawp0t+1XYankMhJnRl8yD0OeQ7Lj2VW1MpExi3V2EKWq0Tl/Pg18jAqu4Pw
d70yt/PsPNHwiWeoKQKO4fYujPXhTMMRbSiJmUXgdQy5lKo5BqhBbp+WbLVjJYnm21x7o4bO6FDr
lnBiX4EEPkPFWiukhLULbCCNQqxPFuvviBATn2ddV+mTIfH4A/VhSZ4GMX6zSnCI7DHVntKmwy6J
alJoSGQNLTIhEEgsH7LSolGSvYZKYtYkRFqypxxkXZypDiCyntOEgBfQ9Xu6tGKOAlyzJKrpWotA
VzJkP/uwLAXMCgfUeTDSFdAY/YsPIaTV+MtEgzBhqpE+0HDMiU/vIYSXyVXXIUmC0ExgaQJ4nFe9
YiVBV99+0MDNQKM3Aw3hZCfN7sDkrJrlmpUOq7OB2Sk1vBPnzW+lcZ61Jygwn6NTmpTP9NrIQ237
n1SK2YBIoD8quKBSA0IzjQqdYYa2DLDw7V4Alj24Fqei0X+1U5aUzvwawBydYY96MZ1Cza6wx2HL
S7A1h5Awr8eN36igLefBciO4FCj5FHnf5BrIr7ickOmGfMoYOIsa+YRVCveL8R4E26Rh0ouNAliq
R8K+snk4e/3PqvWORlK9ZvBVjRKhnA3wq+qGc08VrAWJdYDIWkBmhdF9qNvyattUwSTFTyWHP1Xb
/JqtWsc/V51cnm1U+1VkoGk5cqk3sGwvQ2Tl10ggDSoieZ2qwjUofiq7bIuDG6cMZgLorBoua7FC
izVu1mgAzwoItCkk2gwi7QSZNoZQO2pUbdaOuqPuKdUQ21bjbHO4th7vqz1zBgV3G2vw7awRuEN9
Q1Z97v+icSUz+KRxuZUG51YaoTtomG7OZnpdkyQ8K2hLiUdYH5j5kWxNWaHJjMCrU+kdY4GhwKb9
aBubBOTaJAbkR3pzYO1yEiRntkKDfguN/KUJG4ebxgAnE0DglhCIhNx1C1smTTpC6IxVA3oXXsBt
BEmH6Iu8eFCGTY0bLjR4uHGUsevmJLhh9l7zRxsDv8xNjjWVCx1VR2wl910/v+SL4964QVAGk5ZH
SljLlatdUYn2RxXaKVVoz1RKtEqUpoNQyyjuaWdVqj1WrnZbkR4B8m++El/RXiypTVnandVqnxZ6
7hNbogV0h7tyqQ8BbgSxcQE8FRQMFwvt7lM/nHO4v6sKK1imPWEj5jBPu8RK7RczMI4t2kEGDFHu
euBXIYtA5Hv2VCNyyxwMHeYVDuWcHSYup0R70xQmtVS71XCs/7AZjryeyEQr+PR07AljZkvyDSQw
tettmJhQRQEViNUSDVHaHTdpn5yNYQ63OVAt7aFLtJsu1L66yMdgp512ejdlae/dXIGmw4vXY8qr
tTvP0j69STv2Au3dK7SLjw8Fa3CeJGtih8Feht2G3emA9U9qD2AUde+BdgWm2h8YYhSstGNwxDrI
UgYZhgWCj6mw0O5CoX2GEsPhqJ2HvvYg2tqNGGNLHLQ/sYp+G9qv2GNcJApOgb32MvKtsRGokZo9
jI7AQ/EHog+s65EMafPXD8n3W5naI+ljlpyaYtvwxD76kb3zwh6UH8bKWDssG221nPBcUs8B26MX
Tyonqdh63WV0HBya2quZYOBCTsdVJD0PHBI1Iatmqh/CtLBWdTsvN9GTnw7q0D53C09TDK/kaiTl
T+mEQgDJwo/GX+nIPs1YzH0MFCezPW0RsgnJGqguDeJsVYzTearUi9miRrnIb6ecSqZARjio5hzl
DHuvMcbUO8YgSHJwBkIYR1W+uSFU3DB4Fb3D8MRN3YpE8BQpi4e3TQPHKEnv0Je2hkxgXHtmB+D/
HEw8+C2RNmVnksi94QDGi8mpWAtn5zRil6SaWNFqEK7rnGGisNOzjTf8WpgehHu2rJd08BYo+zi0
HEH1GQ+U5USHJJAQZ7qoSDpbGdK3ErdszL2SGk1zLPwt9WUfJFxhvqVkk/LhPulx1mrbZivE/Do2
LCDIdj/b4rckis/rGVcEXWjaaMMemihB29wx3jJDkwkadMUpnH9kRR7ipbf6HZ1ZbzJiSjaWxMRf
y5mM5MiIXnsIuNoO1rvh+W9wFdMDai9wZ61Q93ZyHKLcxwhlIWGg+szsno3Ut3cNH38Gf7lXMRCd
vB6wGY3uncKgXeIGxj6PMgcRZROGoIBmu+/XsnjgBkHKcOQHN0LXW5s18nTtMsAOYbkuko7IRGed
vbrsUVPzm0kdbz10BPbJtnQ9TzhW1EwW/oygbGDWM6u7V5uXcCy/JshjYpbHiS3D7BiH2QcQVfkX
wUSI+ar9WpT2G8TiK7J4MteDAZXPP002A7eeDFMjfffwOwceKpV7maKMRjEF32Goi10aMYEG2nZi
u625oZSAxg4OkGUe7XE9v+KsNhQ6uKiiu29MkFwJeRRW+2g2PvxKrA4K+lyr8VvJ3rHifj2PIBnB
J6cngmBPcakE+0D6bJgQXltYg91Cpkn2okf18wMqqwaSxljC2U4dhn465t4HzX/nOiF8iZyDCS/F
Pm3GGyoZimPACYpSGHbXCWiVdAB8Ln1ouh4xMnzeZEzYSrjd5G+ylEAwq8Z9PI/7EIsbGVqQwxI4
3digczkVNKpk3HSG9YOpH7pdKP6YOTCQyMse4gmBp5yX6Jga9bx10V2Q4krwO6FDXEh29h7HzrwL
S65QM0HWWxTWsCEK1hOlFysih9tkWRAw0pn1Kab4U5RdRtC8z9j5bwDuDxy9GGLSB4w3EfBT80EQ
Ol1bwgX6VaBTd9kWi/mdNRHDImQBllLd3gDSRWUa3RCT8Z2zwMD6ww/Qz5fZCUHW5xBnHav80wn3
aQBOZqUORjiME5t2ji6A17td32V7m7rqIyXA+DS5PcTy3SK//BabaKRZxYfCnBzGCfskG3fvOdAT
jTKHB+hDs8uTa86mdzOYy3Ua2PEWbRceaAkwgnANWf8onNxeg2WXvK+esW8c7z3wuApcAeCR0lQI
qrF7yDpaRRIWxrL0saQoVey5/dxNiuWwtnN08DGg5IwTdCWRHGiIdFXIqIynbY3hqaHXJTGwwbAa
8YfyXKjqxH+VVZzOLZFxMp+Nx5iJYi2H6eQHwVuh51b6PzlJZsNXEDA19Rm7OVx84Hzid79jkQ+i
gXWf0YIQFDAhkwnMhfVgQCk+jjgHdevauUYvYfCg/GtKOXSswynLT1OWfvk50SZa3phNKxGyY0vf
iiBLDh6Jqg1TzMYsHMoVfXkLA7wOVoHcYjsUNBoyemEupi1JEJ5XHUaAmo4/R8ZnAsG/TOUleAip
bbWJnIZXwgoxhYI+OcKmpkfUfMi5o+7YTZ8EstQ6C6AQe+Yp7CUdNGYwrBfTZ6pi7QYmovjVAeDf
csL/qsLso0lIMDMsgvLzGZWSlhSyIxj0DKoa0gULWcAWNmh0UDLgIR6oudnnNGetRs7V+DVuCqUQ
QwNargpYrxUoBKUZPUry0vuysdtN0iWvVh1G74lfPpk2m2Ji1v1AXbPZCQhoEviRyfZ64SS+dSdu
TQRJwvMi2Xq2AiJqLkcohiAJ4tx0aaZtqJKP3ZHgETTKoeJTVmUGvOZg2BZBtM6KarmEkAlMgQuO
M+WZUYV0zWD3m2Ac1m6uhnMbrguFJU3N85WAzLAL2FiQaDOZyhG4LXoYJ9pPWwqiSJ6eTWoJNnbI
Z01ZrKkr4s5bp5IsbDK4RGLhSTEq91Z41PIS26bLVOSsMqbixiBNMV9nIpGnH5Y2GrdYpqTbH5Yh
vBp4tVesYB+CQkFKkQyNKsRVl6WTu6Hw7aska7KmGn1bWFa1JXTNqonb3yiNJ8cbyPO74pkCdnfj
TISYVTbIg1FUZysmelhwpw2VPMsk/jGHNenScPzMl4SCLXihwxSv0eaTNTeDRye6mRGrDXJvj4Nk
tM1HG7eaiXW7geXXekEK47Lbq/CtjIv64iUoJGLIiZxX5jqxWK6hmCSZc1ed/11lzpXtO8YAG9IF
QAQGEt1NkhbGntV8tp9BCNEgaKM/iO1k0y+Bxo6LqUQi5Vpa5ZTaoBkRMplDDsYWCU8J/YANY7Ov
AosM48TOIZrBMxR9+hRJ9agE7uGIWvDcSDv4hYa6VWYHqIO+WN07/Ol6DBI0uWH68dAOwH5ZcGK7
9Dir+cO1+q8WsX81+fEJCe2rrWfnBMv4hf89QrCaQBD8CWpsDOTvfojKp4ih9blUg3ZkxO1fFlyP
FpYHJ7P3AFgUE7u9X0qJP5kXHncmYS+aFqIaKTiD/IbgxdXHOzRguKMO0d2XkhzotKzjuDw0izY0
NcYfW2Ts2xh47PxK0RLX6NLw9PM/ZxfSEPRwz5p+dZIUyjhyEhX+H8ZXgFU5Bjr0bldw+osX9mH+
KW6DA9j9pxzvCjeCEHxTOuLiGdlFNRQ+BTlrpCJ8Lkvu3ymEL/wXv4yhoNIWhctM+WTpY72lnGND
zZSYYLXMQwixIsRHNjTBobKJC1QYpStHAA9Nyo/YiQfwajSnxP2rkS/Y1aw0xxsRw/IuGvmYs4k0
Jr3n8LqHxduSoEpf2MEHmKojzsELbCf89LzzXQcUFEZxOzNlFF3PJyrmtWl9G4aFLbE5l/mZxqh7
0iNKR1FBPKmnWkmXY4CkeZW6TkMa3AihkC4jPlDUD53vLNdEf/INyWGgiMHBarDJCFu1xCOwDPo1
t3D6XS6VF/3xTRJhRDw+DMPc+Q4D9VS1v4wC2Kg3zuvW8j6X6stQ7i/PZA4rSnY6o0mufIxQfuPm
Xsjhs2rch87Dg+wN1VPr6Pc38HepdojMWASaXNdAyU1XkX/vi9duMHmMx9DoIvwKvLIrN8VZ2879
z6hxAZmAbtrXzm/A67zKeLf5g1Ws7c3OgvgX1CMTJpzuouAYlFUE/rg9ub36k8jwFko1H+xlYj7I
+ruTVOLo9x7Wg0i9acWnHeHQx9k6g9o7xvhewyF7bhdDsXsTnyHfcQzE6+jb2W5KWXwEZTuvSoun
ZFZiM4Bit3Wg/LjEaXSe2eVXZciBBPISps3WXOIr6daXscKRb6mEeVLofo5oZTpHrlyFNQ7AkpLN
11yx81mm7igs/PqsG4dDYUWfxkgaAg8Aiy7xHWbT54BHIK10XUgmzmnd/AoreK8aicX6xzqnufWK
2cDb+yp/jQ2oHK4xwaKkfrQVbL+NULK6zOeT4y7vnQWkcbDMQ9OY7s2f5qPMDQ53UQLUtn8L8GVt
MgOEozkkag9If9/A79k2s5HtsowtamYkNBsE80PHbk4YUuBiRKLOJgMfBJ/2OpaPpO9MkslBDSMc
aEEYA2BdHJyLKoZmUvGBrlpMhXhMTULRrPQCYEBmm/7wbAvwBzO4U8hvp7M4egDqcnz680Ti7tuC
4csfa84Qy0ti+fEVjyhao3Kug3cYLeOlqFhVh+aTMTbxVvTpLkoZYFREqKbl2DohsrEiPDetqlny
ognRNBuBEutwgc4DlvMZCn7RzXTZ3qaqfKFt6KeyZXCSXCwVf+4WEaHsbNHHbfPctYjKtvgk4Sgh
7gbvVJenO/JAPMzYO7kg9HkHdEx/gXlH+q2r5y/PGcDsTp8BUhEeHvygLii81pWXyMBOHRfelz0P
J8fw7JMJX2ZVG8F0SEbzWzkVU+QcRLt4dveOEaSXLvy0Y3fZhcHynswJUh3UkQrGwDGJQBca1wUl
bAz54Poi5rQ3LqdYpeauNLx8nbEG2oVNfa9c7+n/PYT3/0u8joXf/y1e9zx85d9fza//TNb9/U9+
/03WCfMfrvB8EgA+Lk5i3f9O1pn/cBxH4H0wpWv5rkuh2r+Sdb7+VybZukAINxDev6vWPOcf/KOQ
krzx33/xvyvm7v9My9FOR1ld9Lv61z//Lxoz71VSdsTkfOu/her45g5/KT8ZAKOAqJ7D7/mfoToz
dC24aDVkUGZzdsXm6e8Xy8Vmwf2yKLezH/enxDpY+AJSh1RLwETIqfQhK0D2yKAGel05zj4XFEb3
Uf5uAxaFuWBdqcv+YE6sDgUfyOswzyYAnJ57Zj+bQBwBKgzlhEGqDk+WuYSnaIjFzvdAk0xyfMkc
D072ECR3l3D1ltwY91nyHhRdJo1xrI1Pzy4qPCyMwkYjdkxmwSPSCkXpKfUnBQj4IZPlC4bFU1fd
S8/vDpXTcWsudW/UYAEb5qjUGBy9BCz9uzAp94oDpoGCg/Ix5EGIgYMukcWyj3FVAxwpvAbDkatZ
NDCspdf+60sVWdSk9vHRCgP0pdBMz72N0tWkBDwSoTyiwF20q72uwdSIqckDhgIsDctVYPvRPz95
/+ObSoDu/3hXkfW4dBzbEZw/Lfn33/9HVNLHSMj03JnbxEdRRQ2qjj7jodf71utEmTBDIJ6fj0XS
wO0GZc2iDH4zdZPncIECxAn4tQXseGUMaVdPaUXYqHIn89Hl3g/bjYWIH1vnkIX2cxKAu5LlFJ8g
pUjmw/DmDC7QiLQ1jkvJRCvbANAbSYjE9Kc7fPpCiOE77EDKaSAVY/XJV/FIU4wgIFb0/jFKfTbA
TY+m1ZniLZtmj8rvVoZH5YmtUZIwGLjzWfS6cDgZXI0owcpb9uKR+HqKU+cOFIPtax/eh6m0t/gV
abhs0bx5ipR35uJXXzbOA76VfYw++rAEWaMbOyN6fW3ns27zhx6mIB0gWDCiQdjPfba1rFDtceuz
yHHmAhOvG8B6FebFmtHk2Sy6dCJ4eX+uzYJA3vjaxR7M4E6UByBAm8nr0bSdznsEmQH0Rrrlcx0l
3yp3UmSpCv/wXHV4jz1x6hc/3kgxhmcbtdzokhuPQr3jI3GKJAQ7cZxYWVDtuiapxKGKVAENDbzQ
sRmX97b2QMBpKGdn4SlacYKWtEdM8R0Xo1VRiNH7dAtIoT5E4SN+TRmtp6PuesceO5p0/qXuGN+u
ZCLA8NUFsnrdSHAaHAz2i37dpxQfSJTSM9549Q/8StMRdbPYdGygT3GcsP5v7CIg/+f1Z4xh+Nza
m9ejlCBr2tvJe+HUL2412aLLDKnWxI507hxI9MhsX00/DLfJwb7F81VhGxiuUPa8M2JpMfjmWdnD
H3xg1BKYLALHKeQpZpG4dIMk3GX63TE7/ze8FHGzPHmwVPyEQq5+LAEg2xHC0yOVu1tufulW5azs
MfjgjTCWdpv58/wQZ4RKwmp4yZtQNwxjbiqC5QInye+wM2eUAj9FdT8d7JE2jKRP5g+v0jDlNHys
s8Db/P2mtgk8e7BJh9E02x/NhLQQP+ljpDx1GcckvIfC+qiB2cuM72UFkXj17CpChOXQXIMHN/Pw
OlkIv/UQbocJOe3vF8lKk0c8oZ1pCatt3VO0nZA8CTo4gotqXxTH/R0F7v2BgTXGjJFbe3A+yW1Y
CDRCY6J/DYBQyVXwoyWwk6jgrCZSNG4xpXvpJ8ktliZ18oLG+HH8LUOBfcFrevo3nfLiliPuL8rx
TtnEmbf0pYvCGz+nKSadJSb/a1jc4ENGwMEBTZ2kHLOEEedndj0l43r/6iqI7qq4GDEie6C/MMQj
+ocmnPgyMC9y8CJoGpCQDJCibv9oCqN9anTWzsZxXiy47sI2r64eVZtXKotaHMheuo3nuLqZ+go1
6AKeimgzklJ/aGqneCIM+7Tkw2HM7P6ZX8k6ILgam8TBQ1Op3NqJMG+hS3nTNvCSDgMVhZ2Ne838
2L16+v/VhyEaxvM0YhwcphHrcMCFLpKsupqAeDnaIqvxoKpaUqLOxMvOa70QkbHDjd0v6R1hhz6T
ort1mb+cG/0lbMwZt3f+FddQaln4QADqmdGzltxMD5Nh9/cFmVBw+kKM506Mwz+BCf/jE8Px9Qzy
H+l6GTiuJFNPB1TAGBLAgvrvgwBbNz+aFxVunZCWRkN41yEO1TbSkRnXa4ojNaWvKef7R9EG+Ptl
+M6jkmEaw+Amt12Tg7yar/GxtStuvzlWvjLkIZeI7E9dpv5B2XZ4c10O58OCI4Za6ukaUlPoSYFj
o4KaNgMWvbKoMK5S2SgRvaTbSHb9TrVZe+pd92NMHWPn9+lwwv877cH72ZwOrWkfOuriCdu+hoS2
T9kQy7US4HCQ1T78lp1lVrmPx7jIGw5ifCIoo4rhdeAqM1Lw4KbTnHAQ+aesslgy5N7RDg37Ie2w
LWFlg5tTpP2OIUHu05pKNfHTUFl5naFpnbn419KaeQt93P4iIq/VFZiQos6LXmQkIZljQMjdn71q
Q+53Irnz2HlthGvBHBI/gi5IPiZU5ZUZpJS0/iXF1fjleahkO9sb8hd7fmizOGVZh4aLUuDs2Jum
8IlDqjbHP14Xx1dc75w2fcc8ekGL4bm01anz6XHk2k2vbjG+GV2dnutQ2DuzBrlZFnnPLkq+2j7N
t07ttEc35zumMvrmZwi3S5YmZyPqbxluLaoRy+lSIeyCiMGiUCX2WUr/bjeleE16CHhGNbJDnbN4
BwEyuQ+QP3Y50DPGNei/btC/2ak69h55NCpdoenY88Qj1WkPE2DencFMV5KFPcEJwRjnVPnVbQif
t6WPU9NDAjNP5N/FC6A9ax87GsGeyfAyDOOvIRziW24MD0WJ9XF0lHN3ioIu0Tk1zglWnVMUiSu+
+GITgXN9lUb2WPsGT5M6+Q6FOE4Y9aU9ufD8I/+JvpVwm83IsL6JdpPhko6mKtzHafYiYMpdA11v
NiPjpwFlAzZwKbz6EfJhaB/xhzAe+KzFxsU6G3iyuN7oPEeyPs0RtWxWV/LbulZCNxRZHsfi80Ns
y9yD9ERkd5bs6uovS31ksxjso9Q0MRbF4qXr9w4ApVW/eNMp6WkCGNyx3eaM7g+zUhn8NkRkP39u
qnB6bhX5HvCuE2ypztq67QDDxoBwrsAf3uZJoJu4ctLReMKu8TydogUKhjFb73GVB0dvAaDgkPeB
ukxILgP6+Wwu6iluUixBeXALhL+8AB0pCaU0EVv0CfJYHEQPRcJCpqYq0HNUhZe88V/gLBR9Q17c
Ss+F51Q3CTNyWIZ3OdvjZx8suP7KjOgAk9edHeIuQRjxmvSOU7n5BTNj1VxGUkRXmRrBdeYwgC9u
7I4S9g3UAfJdhsWBhZx8cfaqXOwrF6PebC3+1nBYs0nEOFH66S2xSx7vCb0NYYhUPDpk21yrtred
YN3HFpEleNrXP4qCgKQaivaatXm2bkpwZ0qYKMz6C7nJxqzDsyBWs20lC8Ay6pNLtGTJZanxeyo2
dttltOOL6VqIRyAs5q20QJ4vJn28MAdDUkUzy0B9hrFJzRiWoS6tL1+nsLdPhR1FjyRkjxApaEoi
1A58Mm0fB3MK7p5xWoBHkyRtvO9M+u9G5Ymzm1kOeqXi56zg51U56dKpaB/tNLnWc4jEGPXGy1Aw
4cqAOxNCNLD5Olnj/msfjKJ56wKC5+6IJ3w2m2kH85t8j42SF9Zm+xomy60d1B8bgejQgGkBnzFT
LQJ+bx0GCCd9mP3pC0x50Vjk53wuHquwjx9VF+5dC+BgtBwb7WCSdQolAkYTfUYFOeWZifsScB1Q
ojX/TLu2X5XqUzrSOwUz9TWZz3rUNEi0NCPSsC8XDBfLcvNryp7+fq7G8s3GFXmxkXeu9sxayOpG
wqZGwn0rb78B87EdF1Q19dx5LkNK2iGjv8ps4fSRM5cnM6J9IkvbT6Sgx2nuQTiUvm51nLjQiCVt
a+wU579fWk4FPEjubMqJOXFAx9DhkgCxyE5bRvFmRWSqkskWV7JicmMAUv7mHgKa2YkfuuC78no9
/pjbuoPLlA+07mFcD3Z/LywtkDnuiUWrf5rHHPb43xdL0R8ewl45B8xX57mQkP8c2sB7PDs1zSgT
gTFCh8MzgYaADOWEpYLfMUDyU25kn1BUbRKVApuWSw7AmUt1kVHSHYRfXsKeTHOwmM6paGp67HrH
J10QEH+2FlT7FZ4EFGFyuZS+EH09om8El9JI2102cPivm8F+6AsLdbf5LeKiO6QTwHdips3EhSd9
lNNEbJuYHloIjFQZmr06c/zc0E1vXRciEeToJTgaSStStUyXRH9poDv0IlK3snacXZHqvG46QqLh
waA4WFyHIvgAhEyt5R4/SXzuO1pROHhxUMBCamd4YKaZz2hrWvfGMCmpgoh7rXzvCVPpss2Lrr1X
hunssgmkKSY7ReDEs+fkAmC/3BH01hiEEYBhnAv//PfLDJwC98/4UE7JGYBFdmW5c1IjOEJiWT31
9DLi5JpF9jGfMRkRYCoOZgo5FXNdy5yAl2ut8GNc/n4ZSyRyR9Z3o0Gy7+UE4YuMDmAZEPF6oYEE
kzSay7nPUXMH6q7ym/IGa18Gs0F9l/c2ozsdUMxX5kA/tTlYxUM5z/twQNVuF7geQQw8RzRBsy9n
Amt2/ya7saWANHuZ2w6ypsr3BjioozACba9Pui3kDnNVxg6WC4U03gLjdCrvavjGu2rj6tALwnow
bcxurVqKQMes29bVOLFynNuNRRv65t9TOEmzPbnaZW0ulTwIQxTPpYIza9S7tOtwVntpe+hUa1Mr
xiM2rtPXohofMLgjtzcjWyZ94pgpKxqxCh2XAVonIR6QFX588Ief4LH7W7z3q0T+qOMfeTiHW3sE
3zREafQq55tb5jdPeeXjGJf1VVQV9Ahzl+vHmeiD4rmjk82yaHUtwM4u+gwWZyCH03n+ymxoLJxu
wMfN8X9xdR5LciPbsv0imAEBPa3UWlUVxQRGNkloFZCBr78LYL/TZm8Slsk+p0QWgIi9t/tyLtmU
y4AY1tKwPNLm2jsiDfOu75ajrFEa40UgOYng8B1xNHRn3WLSYnB02EvDiB90TIg/GA6DCWUF5Vfx
KjWj3uv01xgthVsgTergmm1z8jyTXGyAmJYcs4ueZPlFV+3PtKrVLh1hdtgM8zaRVuknUxbWppY+
fbTSRqKR1dBUW1CkWxzqX7y0DbbLA05WNdogHp++bntnu9ScvR2xWYVjBg2a+YBll+6xdcETJTH9
BUlZiGhSdteM2T+JM6jZncS1zqT+ojgYS/X3wbl88RLKeWZG7HOV4CTotRF2poFTeqwMHX6WRGA9
6bZ5jRBXhlF404RzpjUEvbE10XfEYXpp/Sq9cCz/ZTYdUmyBfpXRLDxNwcFpROi39+ufjayp9aC6
XApOdOu/X75x8tkX7xh3XReC9pSZA0vIzH2WIncp9YINJVmm57rbnLIcoY6M+gOyqGMV4H8sanc4
25Bfe46Fy2IRlQcmHSlIWZKA2RVyy0mPFCUN0zMqU3sN9LLZkQP97J1BO1kt2ZfxmNp/H2lCIElt
21Qi2uJXNHkI0K7Xo2sDpr8zLP2VaWizWiWjXZ4YP/oRcafp2P2VGq2/akFB9cDjtTImSo3ARWHn
ALq6aj3+KcQekB1t/3trJNOOX4SgFtWUa0dDJCExtZ2reVle9X5Paix6Ff66gbXNZiYVhofoAtoM
vlPDf7A9J71pOmkyUF4ZpxnxxfS4R7EdxTfX5QjRzFDoxL3WhMZfCye+6V+zJKu/tpOO4bcnXLoX
7yHuiXvbh/qDuknHE4K3XcXOF2WWEb51Ed9S4PWThTuh0mvCb/KpujQSU4Tpl9eEU9lNB2t041h6
Alh8lJY5XAq7QRveB+hMImdrK1e/E4do7BqV/+yiov8tqFCPnlP/g/dhL7wMBGcTvRftaNxxIt+1
3AIkLrR0XePhu1gV50Uq2CMhIsMFYxzc5Ux85CHnrVrXxLGoR3EI7Z+Mf6mgSpvnN4yYV8mgnCZX
b37JSFt4s9mVcHiNKBHn44ZRZc5l0lx89FmhKAvkcFaJuxsw2Tx6sPb3fKiPVTYaj06L1Z4r0Vhn
Xk7CnonwL20vDAzocJXwgzJ/YABb8vVrfhTAj6lD8rULN8zpagT9U5pGpzrC7B/ymTJuqtmeKx3o
CuSKeit0FRLJ0v+xBtM9m4MDqIEZ8coCpXQV8+K4pbdN2ZmwDaAnhwty5MBDQSYqdapww40JsT7L
gmyz349u9KcuNdKv6pk3PQR4gdnanZI7JlKNdV7OblPWXeFSGPtJFLpGzlfHRHAKTpn40jGaPyJY
osE5lJ+QccvTsmi2D3w/RhLL1rebsPSelyUI0rsbSckfkhQQHFzdOc2K5oAOHfEFYjZ8aXKvi+mq
Da2+jQ3k7NFkzS1MMW0HSNYc8chKSIzQhd1gasTAUUR6zK0VKrmAdJOShAqo29pqJDZhbP18F/gi
P88H/jej06MtzNXkjjgP/C1TjDcXxyyCdPRgzHFVvTHkkNz0wftDJoB+7BpAIJmJBKBzlfdspHuQ
1QQ7fErGYzCJU1e5z3ZU4YOmWU/nJ7M5EkbxN8/8Mf+10zT3Pn29++5wT63dEAGX16S9gVDV2hdV
QDlhEDNn2r9F74gPBSTuIqa7VzcjFkMJlzqkel+U6VmNw4NmvretSmms2Lg5giZK4lDL+t3yl4oc
AVwer6rhASuNKmY+okKDEfS0uTFZo//M7BFuCqCXUVPvShcltbYevWxpnt2W+LFuqK9WDNKAU150
gEX8zR279HvXHvHfeVvwWkQzkv9xKqsvQVbnl9oiS6TRLtbo+7uoG79UwjCPxbwknTS2wG3etckK
TtCTvU2R4HyhRC6OFESXOIJDpdNBvhjmc0TofKaYqs+xV9bnQshZwQSvH0X2aUIohiS+7xHr2vYp
44gfSbYVJsPIgotrqtnpPUglt4TmoFWZ32Jmda8x7OM26M9BWA7nrAVDVtB1xQ0N+bjt0o84i8IH
fOcpIU5DDr+0eJzPdSOqRU60b2Ri1O9t7A1PIESAZ8wTHgDtEMfKP5OFQ9eWOHqs861zjeeF1IBH
7U8wB2W9VTh4Dku1NPY+v8woJbVeVW5p6EYbUSagMKT/8BNvIIU3HE6eVh4azYhu+EUZHEOIK0Yn
YytlCWEonesRDZtEsbtdfqkBahoq5O536vs/jNREI2lEJA8gbeFXgOMmu9JENTrI1TSNoKPy/Kh8
FB1eXkOibYrpww4H8EzZq6XBi2wzhQksoNkhTfbxfNX/WG2Y3GqXSfqU6B9DHoZ3G3fwrkRNCsBM
J5UdD8uOtksH2Z+/pF2M3WUyznVQ2Kco0jZNLZtbGmH5ieXg7qg/xJamm7ftAd58ajheGxtue+qM
v8ws/pE6ufOEUbnBopBTDTrmJ3Zv7heIUK02Pm3MqfvM4Fpmx8JVWCdPl6M/cJvYZ8rA+S4xIHU0
pvljAjn8ofcFAROpxaWthA263P/pxnl9afA2FgNdBkxstb/XVZOC4rh5RuPvUORD5rOt3249Fmfd
j7Y4q8hjr8LoK7PLVwp0PHUwdHhw/jYINtSsnsTBYbdwJHpkgDgKNrXHhdbYiXGv5yVz1THLuy9l
izKSi7h8TZYRbLiDya4qEnOn7PpeU2yelqXAt0lvTThrmPnyHMPtpuIbYUP4DpnxhIJtmsSsT8tg
5e8y7Po8yP9udsu2V8wy1F4/toSbEXAGl3ssemaAnb4fAu2nhkl+O+Rkw4t85h/OPY7RAogDY819
Kx0k4mOfFRhOk/Bs+eMuNAri14T7A01JWJ09mi27EPWOVXbaV8udOPObKEs8h/q6Ku1Pg5gX5nrp
QzkyOEGP/tPrdn+2uj0+gWxtcomTpeFnJ7q6AlpMr8e7Urqv0vO682BW3dm2oBBYgopVQ+F6hTlM
mFjMn7FLO2JIGPW8gTn7modDdISrFj2tACyZmmBH2m0S3mx052tbZNq6p5uCobiaLuT57T2r9i/L
kvXWNiaX5JRbibyAJWqfFmyBlelHw1pWPCc0mJTXvOMTivKUw1mVuicUG1wTnvdIAo+xeNvvuGu8
h5/PzpMWV3jhWuGlmY9vbpD9SUqcZqGN2G/5QKNsyG80O+FoTNOR7ONmJ0uH072bGUD+GOajymIu
JiILzBWef8QtDem9YUFpbVD6nhqekSe3MDfZfN3lVQ8mLQ55Momkn0ePFU4Rr/1iq1zfEhkznACo
DqegbMMa6N1mgNeuzwEvKL7OfGL9eXnlzw/JNMYNPFQA0/S5qdkP0j963UQT0Y5gJc1ZFMqBf5ap
mvHX/FYgdQoJw9gtVa+OaB+9WU+bJqiZLmJ+8M+hQVkC6u3fV1Hs1IcakgXByYrhzHxOzyw/JIHP
/I4MPDgV0ssOnQatbbQwZqa1tme+CxlzsGijYspoziKBl+SBcrxEsflbb2iF0v/xX5pR3kKtT7+b
JTymhq1iHB391o0y27dBFx+rwiemU2tPUpnPSHPPkSYBEdID5iBG2SAVvak4xSFt2NXLkEF2yAr/
PclQ8EwhJw82cIf4wix8OkwGGzS0IkhPVZq1L2mhnhrIldlBrG1e+jCLM5ENTqX9cxBbr1H0+S0P
XW6KwDrh1sKsxki3cGbbW1agNiK+CKSx7x6yaHjL5tkUPE0iRzxarvRk44stDpz5dHitKJSWV5Fj
8soo/zTCLKAvBcQhzks8j5xkDysuKvNdXI3mcUwc8xhEkzqOz9JrNVLWnQTCa0ivR+BSh1sijHpn
ja5OMSOtexLR3p98Wipzqh8NbY4WIHC1fWdxJvQHiPSUmv6DM7La1z7xGnQB3EvZE9UXtfZueefS
c22ihHwbOCaHOEsL0gvUdHeK6ey7dXJIPStnEMeC7j6aKZtf2a2bC/bS5tICLnf8il6mciuiq5T9
3qY4ZxOc3Rt25+RSSVs/0+5+gfLlqdHzSY1t+k1MeyelmCnnKKYszz5DG/F3ZnLyj3R5nm0RhEaw
cCB/R0dhO+gDAsDCpR6cc7fQzgUiO9dp5DGKg+BsWVWyJyfhadK6Ynhdheq0LDbifhrLxuzopaTa
4du/O1pX7at9mIzVGTtCfV5etZG8VdEU75n/YconveG8vMomiHQQvX6OmiMPHew8ZtHjdXn40Idu
CJsdcWGJzL9okkDGKcEyP78z6EVgO8dFn82P+xZ3AdQEye5RhojnJbPpk54IyElLiJOVYnWs5+e9
mttn2XKSnxen8oNTbnQXywo+BwgzW/R2fYTxZGDnNj5EM4UnQ+Y+PKVe7vC/kKflVik50YTNuV2b
42PyLZQcdk6AqGJy4bTeifgIj1xUiCRpnPxETD0Pr2LrZAaWeRrQ+dNnMw+R1vADuhJjatZ2uOba
kM7lfHDXAJ2sg4rBxjImXZYAyek5JWpP0rlbnhvLUvlDd0g7+QI8z1mvUI9xbLJPg16K6uujgsG/
9UF4IcL3/StX+VtLdjHGAH5733NInGO6vZocotPeqsIA3hNJjc49OnzdcdxdIobmZlcVsOwwHI1t
jCVs42Gf+ds9XFqIPDHdphcnNngYvDwnSe31OCQEY4LquapOy8Jpj2d4hRss6lO0kmF9+m9p+rGD
+dEDWGIKVhJw9FwW09PeYUuRVekOxsPWNr2y+kfWDEA5GSOv/MGvfhYBSsI6JlU9q8wtPCf17toK
CnaVPT0QIx7sOCsiXXHduUm/CbS2wc3SukdTpu7R9TVyY8bqq853vHpE3Pxd5JjvOkP7rsvou6UF
8kcLIIQB6PhR2LAHhEiY/QvsiaPwHPQT4FvbSlkPconk2ol6ktTYzkIHMcfU2fo3O0cr4TZhdM5A
D+l4pwwYJFg3kYTYR0pTaIVwnjdVV9kHtXQI5wVlWHnWGJE1pn3gCakztUY00WZyPtCQw8Gvm29i
HbkI9vLqXQVWc7Ri6xHP4GjNJKR6qsRxebUsAynzlkZxEvjHeORJExpNcpWC2aDfq3bbaMy8JxVd
o2gYnmDwAyTPTHErFy9VOTDt8GuYEplhxbuxlMRot+rf5i/oFVS+uQeFo9AL9PrZ4b/NpUZht8+G
6RR/LAelMCuce52WGPZkdeo6G+jCPCKy8t+FB1dIM3C3hGqIGDK14ZFNSp6sqDvQCwmuvfsG2g0A
1uBJnXDlxL+lUkug+2FbKarZUJo7xW4ZMJV2me9dbJ40lGvtZnCyAJAUvfDZMA6NCoZihcQZpUkS
nxIwz0pJIMk/WzsLjn7GwJ+MD2IT0UydTGTdJ8CFED9QjKlexfdlNEwKyyEsfphhULxyZ6K/br9c
L8NAos/dXdF5v+x68q4YeztguLF6CB9lU6f7j65BvprgWnxzGk5No3npMVGf5Bhy/pCqAPLFsXz9
d8rnJC/D6ZsjPWMKgUDicEGbvVFxVx9HaSbHliAvT0VAdoCEICwKGVniZkTTgIZkUTmlKXZ/r60q
0gA4ry2LSQhvxWmJDvjkrb1IqJaHaEC3VgWvONfTmDRz8MNOBCsGG5x76EX7s0+8/G7189ja1+Kj
xsTT1mooSp1RH3Kolw+ZBz+dpqXFMTCLKslISgbqyaqem05Msn8kfU2Xi4TRruX/LeY+BMGfzsUz
vvx35fDBq6Neoq2bwX75V7oOnEjHU6RjnCCCsP/S5YRmRw4XRsY8b4dyBlBBUCFRDnI2Qkdsil/L
5NAKgJ7R8+HDBgp1KmY6YRqVzWEcmaS3SJQP0gFEa7UNztiarjEM6gAiQ8XQTjbDu17hxpgw0LYV
H8UInvLVqPKngp8GsTuMIPwRB7Ts/7AEgr3B0AX3W/lNDmQe2FrFaDlym7OZgcKrgKvdxmi8ou9L
H4bV/TPGaYcfI0nJwatpTxUGqXldteLLe8/RbIsPv0KsJBD2kD8FgheF280XrnbN9Tg7jejZGiKW
Uw6kQNdH2BhWrv8xjLZZV3WBAd60RHgo/P730IkvJuagUzc38u2sRprkMAGnIXXU6cAfl1dId7KV
H2r+yheHYBYxLUvIOehEhNXaCP3s0eiVR3IEiilaHZtpSoeTxbF+LTX47KHdDqeyc/tT71K/WT3h
RLEmqsvkhfXFmBeX3N/IK4pDnYYjODsxnNDOfvrA/h2oq0O8CeaddlkcKeHraZzKNiiAg13pSXnX
e1IEYquqV6Gwnq0VqGMeFd3+r2avRv57DGg2nmciSt9OzhWPUvRqOuwqxAcRwCN1fEnwcDZGVjb7
Ou256WY+N3RpmCmDQwUR2CnlTKrpmK6JQ5NZ1J8mHn1vE4lEPSIGAnM4Qi9XbZW1K/ChDmjwlOti
6hDzrkJgViUthmNI5qhtByR7DFQ1bT2s/qpBOcc3uDuYtyDeAstZTSdnrh5kAGzXr7lH6MDsVJsT
3J1lYNbAw8lZpOEYOtOJUtZgilXp7ijUeL5oSL9AMWW1hi2mNZvP4hMjM3xnQz0ag2hcirr4rzxs
ggCxS4gfeesEdVjctpjBg17dkTwZ27BGKSckPONKdZwmI/pirol9omeUFLmGt8Jk2Zx0KRSwoATt
HS4/TOq1bp5b0Wt43EFOeGkqj6KiUNp4QTkd23wAOz1faMnE5LgJNOIKBY9YMR+SwP8IBj/Rs3Pn
4FLb7V5oIatnN921UjlHIs/jUxLSuG1Cz7uYPKZvJqKo2aWk/LH6BhdeO9cGjIJAVq9C5NMagAMs
9KJrn4HhHnyBpauVVnRxUkvfSTg2hwmpypWI09mO+w+gCv9uWcLZ9RwRDjoWyy2eaH5KAx1L2yX2
Luu87iltMGwtWGIdZCHPsbh9DuBLkdhke0SqFoyNon1VPaHTYDqyTTNJA2kT7V4h9VtR2hj2yoHc
YYEdyFqG53nNpMIOtFcHpP2WlRGPOcHuuYwgXeKiVuxNxHvPz3S/ex/UYHwNLNoXgqej10IjDcg/
Y1bX3vNEwxSE0vY1ZEH5loz4+mX4K2BPXElH1+9Tbg2wYMSB6GbxEUpo/65uPIa6757MI3d2DFK8
1Yf3aPJ2jpDGvutbj25W4Nxll+dre+QcVhXWtJnmIgV/1Rbo0L+/CSV4fbXnuw1V5MOO+vbiaziq
zBomG2HaNZdwV/y2Rftrxigs45EmBufZIL7o7BRYwYA2RZHrt7xqGg2sALOd3ZCZv+A7FOxEgXFb
ltThK+cFGRm1Hv0imtl4jyvTeVZGO/+lyXeeGvvlCAti0Fh5H/iq5FoHgy7bWuwRmDdfjHpk95qa
j7bkIeRO9lUjk0erywaZW+c+s5bOdD2Oa5KivTUFlfiI0ZcSOd98V46e7xkOVR+64T+HIJt+Dr52
L3Xv15grnjzzDyrNji9ilGedwJNdOnHNhvxhnjRG96ZP3xElqNhQYtQbBwDkpU/lzZolnJ2OJrQO
xarSmMlM+UD67yxUQ7pUMHaAl68G8QHkKtqmutVdXbvdjwo1YDJLeeEvvJCJgk0ZUbSX9BioYMla
3/Bdca9umqxX3zVmPNj6YnTR7P+VzNHraGjXyYu5OyNiH5W3X8zKLg6GH/Xr2kyAHWglMX0OJ/Nq
FD48stTZ1JntrrVhcB9CByDXJ/VW91DrgY27YFcdni0ztCOUgnRldtuJ2+ZezN+s7DcUWO6Wx0V7
HNsEbWoYRehUxvpRiepXT3NaYrZ+kRKYgQEgjZYcyPzkFy2HFiRp5KQW4wHw5TcDZe8KQnQAXYaO
Fd2G/JS12o8qtpxjkFM++ENRvGt5/kc05sBzyoqOBSeelaPhloh7xzo6Q+N/0iP4zKw0uCW4xcAL
sCRN/8UNmBsroyhfASUIVDmku7FOrk6vouh9NOr4oXkB/ne3vBW+sR8zPngwNQB+qwH3U+rq4cYV
HZsr8QAAajyBHGqpCbgqEbR3GV2JyBi+RgVOBwTX3d2uG2ZCNdQh1bUv3Wy13fKstMlBOHhaBBMY
NYBuCE4o5P19N4MYQ22aaITOuWzQiKWf0GketEqqV6N12/9Gzz6naJLRcJXZCA//3oalsJ0dAd1w
eKZggPVjf1FI17DCl5F3Lgg+2mki/lXMaTdFgJtsSLNky516iLuhAbDDpLOstBsGaSxps9Atirov
880zB5LGHPbVnwLS8a2WGryp0sjgWGYE6s3/VjEgRLghLqLynBt5jW8J6gLGCZn/jk1fcagt8w8G
QNNqcDL3W1J/evVDdXc2pelHZALh1eOqOldgcQ2lfffBHKC1ysUnWmSM7lN2zHo9PYWJdvMA3+xF
Ag1Pn5c+avK9is0X3wwimkq9jgRcar8wmfIdrTWe6PMDzUldd9ex967G0bXvNn7lYbbQLIs9+2hq
W1k7S8rz36RSWisgmZV2yaL002ebL0d4rsn8yYw5WCWkR3jzMzTi/rzo/nj00T0dTfrs21DoNsb9
SL+WkZm+52GZb01GAsRQcEEM09SsLN2w7z2hLgyO9CMeIPu+LFBbL0Wmd3tHng1gkGSO0oLwWzCs
nZmDR027mPzSSuy6WEQnH2YwcM8IujePAY7Hs7mny8ddk8bysDR1ksIFjxV1WEAz6WCYIgQXbs/Z
mpWkLSP4OlDNwZ2PkvUyFEvrYm/xJbLMF1g7WZZX2kD4IuglGzHDzpa6JFnL19V5Wdg1w9WYIZdZ
ylYGJv9WseZIfzz0WirxxqOhC7Xfg3BRALz23/QpREcVWA/iQc3d0qeaeibBtIFfym/FocFJce5U
fIA+7NwiA0RBzbGLE/VlloLDPDP/gb4Bn3pe0pkyurzK51dF7dIXNfuNq6HwI3hqY3UoprJUbLsq
92Gas3W1homEbfJefsrN0jI96lFyPNw+UTsJrBCDTb3W6tA+8x+T2zJtotllcb7Sv1mOYpBTasce
wNJ5ISQsy/JWL/9pBtWcKmxHQDdK2Z9hsz30kfKctvkvB1zJqR/d4WR00bh3+2qPE33iWqCAUo1o
CLCe31fGC4lBc6w8MqHh1MOACTA9RGWBBRexSXx2xiKfBx5sIS7BJvFYEjgZ+gaZH6176ucFlZN7
SkxK0Hwa5LYya+1oiunmJ6m4BSg+byHNY4iLCBKnEK5W5tdUJ/NkTAf8cTWdfWt6ijF7IxBo3DA4
q2tE+HZdWJ9T0voMlUW7t+3+E6OhvXeEaz80iy4PtC0bNHdbtenX3NWBQDflj0yCVbLcsPpCKAg/
Z+VZ58LCoxIPIdJmEgd2VsNweJlDLHOexpIP6k+T6NqakUM0kBvGJOjYoLlpkR8EHZNLuGUxSaBq
Hufr87J0/+Fnujs1xpjzigTFyP9bZB8goiNYFKOETlEzjxoGG3VtgFN/fiNeaEI0CJezMA4M7Fcs
8wGEmlmF0BLzsrGqMFt1xXissefscKzox2UpEQUeO1HsUEozVWyLTRYODGEs/bwso9Xp53aWgoqR
Zo4pL3XrFVfLMMDDOYmHNJO3WWVZb+2AMNQ3W6hcVmjj+eJy9XsctV5Cn/h/bdHlFZYR5BGtlWz+
v1u3Q7W5YkaLinqeYSyqo2VJVPonxJuM2DpLnz4Tsr0wucGmgQgjIjJ/DBlKAZrKL/RXnyFIgXNM
1FyVSuepNYT/VfA53+y6VbR/daok4ZvwBDgA/ncejEiAp2qHMj1vRZmJ3TGIK4JxpfUT4Ed8XYQF
QnN+ejou6sFPj10B11b6sMuH2SLhdUy1lnNpTxX2ZgLUOtiQXdZkg+WbNrej3UgIH6knvrlPA9dE
HtVmRPCCMQ+BLl10L6BQGm19bUkxHWiJPOgptVetc5ItIoSQfGDlXgmnJGeGeOb9DmVX9yujdwxy
vX1qSQne3YN5m/MB3pux888q+FNaOjJEzY0+RGiP3CN0+NmBlw0nrjAjofcI15Frfkx6J34uL4gG
X2dFUHDISvjQmLUO67GHxCE0UVLlhcF6xO4OkXA803J2RmZ0Fsz9+VRpMZLUTZAeWuqAP4TfiXfH
lfvRUUemxemmVbCWR1ICEPio9K8ixAtltFZE9+4mL/eebe5uaMOWe+WqeO2kVbj7W7pDAGjflkZ/
EUwEFqL6QmHUDedklg0sC15IutlEn5tMU4zC6Q85KC1oOBxv8a3Ouhyf4jdjh9IgX0cpGjpsVNSU
87fJxlpnWpRoF6PQhncTlgqg18X1tVirrBajZEUruMV3vPJsjWFkk5vu6ZEQPH5Ybpzlnikks2tH
xg08sSo8wfMO0dyzDHUYnsKsJjJmQgPvD0BO9dyN91Pt6/i3kupiwALcG2akjmX5zyJgHHk4Jwaf
WO+r7ymNghV54erNt0oovJHjowFhGQlWXFtV6q/LsWi2pdeXlK/Ku5Lb5L17Y/pxOdS+nTyXRcYh
WmM3pS4nQFiUzJzpaYPgNiEfgupmsDcvMKrIk3P9axVQacxe+OI06Hp/Vf9bMiM7DWG3Boj5D/qK
nLKRn+cWgN1eeR6ZhBaDpZtV5trR7+lepHRSzyltpAPmnH1E+NsqQYmB1ogu1bKIqApWnTET+kiO
gfCQ0AKM9PHe1YZ/IW7mF/1rZ9/YdfDAh6c98FbvH3Vdoc7ED3MZOhu6fmjlhxwN2mHpR8fnwPCD
i6h9LksvRfSOieZtjEl7hrvu0aitMb4FltiROTXOMnr630vzYh5YpLWn9qFeF1sbowizrajwjwBg
M45MaAFofscGj7+ubvj0dd/YuBiA/7YfMBpQxfB7W7NgfVl0epTjLw5q+ksSMLpBBmldVdXD1w7g
jgyee+bf9Yts6Y9pxQfJpsMh6AjVs8boTBDjv0swv42phLAXxj0SYqLPIGoM+6GYYNtF5vwYsP8x
Q/tekQT65hPF915p5bU2h+rpuon/NiBfQL5regzzHGL86MppzhxVSjX0lixdP82K2JYjc1/p5o+h
1uyHh/D8kvoJPEfeQbZAQWGEfwpDwnfI5uweuzU/6jTnreubO9fELsPoIZ/7w4u4sgUQKqNuq5Bl
8iGq8edYXRXfogII7Efei3GPcXA7nhVhGW0tYk5JIRjYznQonAyH3gs9OBaJ5d6Wd3XdzF4ZiXnO
ga03/y1JVynv7dTT7Yb1aRa4FMa4bNyVTML4iJ8YCdV8dh2mRhFWAnIG+fgukCXpho1SbyN+161X
oRo2h0iRZETIjUUeyDmY/02RRbNdThjLmaOMJaNC9OZhYo8nj31mn7k+TxvFY3iSGoG0ZGq9TeSi
EkLo01YfSBHMvdjd4OthfkInA+S9FTyoAjC2qvY2GoO5MkrTw97Vx7+8EAPnfB/kfUx4t5PyFSv4
9yH+E2qG+G1+pboIPb4R2i/NLp/AYoNvJuoLPur2zcCVeV8W2rIz0DP86Lx4L725ua/5z1rzLIyi
lrwmc9Oj/gN/N98v6rJW+56LVnuiKIneGhnkL9MXXwsXCdXYYwwgbITi2C+GzeRNTAYrDbxb2RNV
p3t1eKR9Fl0mxE2bqPw9JZ1zKlszfA4lIH4AXPJHU7qPPks/bbi4+1RN45Oo7ZAiad4mZymQMIXc
DhWn3Ixr1qbuf1BL23tDi2+tXRT7KAn8tV2Z6qtOCEIJz6+rnG893setk/XGPjHzo9UY0wNb8z9W
2BYHKpnppHV6etdnF16eO4rMSS29L//meulp5NCxLwufsUdkm5DeGrT/WqhDj1PEBVQyeGUE/53L
2P2tTy3zUNqEQLECpkoZWXI2FbmQtXMRzFsu7TgScdGKcevWTXWm9q7O00SaCvAy+HIR04ISwAwV
vmwuufdKa7wX3awWjk16WZUyOV0T4moHBDb+Z56rBXzqsmRr3XD91oepVpfAStU9KgTHkJ7LEslr
eqxd4aGmnrS9SA1mf/8bunuRB7DY6IeVbzT43mN1Xh61hhOALZyMM6JzUOYN0evLv6dw7wAOXrrU
nI2o5IwEivMBx2O4arHS8G9kwQlZdoatnbie5e9n5PgPbZtp2jyULFKDnaFTv9HzXv4KIrJmniIU
wAvovkKadWhkpCUt/5KhQuog58YLZWwamttgQXmKpH8l2rzSLYAEvpuhZZtLw6VIzPXhyQzbIG/S
vzN+LHdOP8cbG4MiDmBBGHhKVttlNBDPA4WomSkUWj5b66G/R1zBeMSadjfSXtwD70DpSiG0nWJS
EHKHjZd0EnSXJpQ4S8lxvbzteqD1wwxejZJW4a2LFc7QjBEujIwioe3aMm2DvkYux0rUTJaiOst3
eSSx9Xm9d6b8cc7dSriC/ve8LF6HsmXKM4nkEeb8D+kD02wzY6QvGaZzzL3tu6HV/QVGlrF1W7CZ
0EBqEii0NNsVVfuZd3RefA3Nj5xwGPSDbnNg5fFUDHZa8oGU0VpLhHXAWQPyjB7ZW+N/hA1RnzGg
PnDcTvYBYZHzPZkGJ54LTJX9IFn3XqpOVtypkxu1w8o04ZWoWRsTzSqZLIito2yyb34a6GBAqfGC
IENkVVpgWr3dgM5hHI3iFfdV8UIzrq1EnnFWa4V4qZR4IC/R4w0Zlr+1rreevQ4JaYzpjioML0+l
M+MCKxQbIF2jPjiWZhvvQr/7hTnKiXcGW0td4Xqq9bY+J9CzDYNLYmFoLUvuPDJ4KkdPF6iXsQUR
LOICUG7nM1rWddpR5MXNXjro8GNgHWcFzHylf8rEv6NsyQ4lF9TDtfzfEh3zVp8JLR432aEIiEYL
QY5hXUN8OPfVXYOaHp2cpuLmKpYtBaEAgizAhP9H2HktR46kSfeJYIaAxm1qnUndrBtYiS5oDQTE
0/8nwJ6pnd21/W/CSE7VdJHMDER87n48qTJSCzNZ8LWmAeiD9W4SLtjVWpa9522AUaWbnnL2vEc4
yuMIsrP3UG1N0PiPZbGA/p9qUnOVwaka6jRBKBy1j9hnGOoY9Xc2ruRUtMGbZpEinpQlkZsri2sc
O5lN5yGY3vAsy72fQEkMAq0/c9ymfSYh1bFkdaQyE+ZB8tOJ+hc6qnDeFe7F5ni9NszqVqmzJcYm
Nu5Ks3Y4bH+CbUMk6+rmDP14TdrN+gvBG1+jHIHVkzcbWhGco5pnntu25V7M2B/LyMF4TuTpaMDT
uDZkdLq6d9yNRwTUMCCQg9TAzp8D5QHg0RfnfgBoNXbT76CkiWdrxXmw5oHP9XuOE8AQltg7lmuc
YuUDo7UMT5rVUoXkYPVpdFINlVqA53ODYggN4aM18cep0AMx4gxhigtNF9nWya5LpF6hSwzHPg2T
NUogo277xD3LpGMwjVZiuTS5iY3tz/sbO69xyjA0UD7DR4IL8nFaqDej8yyBb+8QO/VN11CWhuar
M23BcU/79ROz+L9FQ4S1BgR5LJ0APmAHB6fCFWC35sMAEUJBETL2YvFZFrTRem0ntFQwaqPLa5ov
bVxJA8Of5q1dWB4bYoDGtdvlM+hr0/6xxKg5saZXSTbvZGjWg5sOPlacfrye2xBQXMJ9h672Aze9
A1RZ9ykYJvvIFLnhlLGTVW3u2sp583sSYlQdU1kdNXp+poDv3FA+2do/DKFqHMKccgPdnd502iz3
6KkIITnL10d0o5i1edGVgDupxfdB9yZYQteQPyqHLuJxX8HZP6gUIcdkHDwAjAkjxPgzcI2UbCea
9N6ZExxEh+QEFkU8MdxLt45j/0Zlpe5diXeUl6T32rOPXhU+am3ob7l6mOsRCTyr0XmH5v4WFY7t
r/favdswOf8apZtVMx4ZkOZgjsa9m5XWG9jYqlzllZ1ctL78y3Xd4dlXS5vYp3iG6xI6wFzd+C6H
2SL7gg6Zc7O6/FkipycN24DyDNzcov3yX0uGY2pVh9hxYM3l12WRhPYvUVyPd7hYr+GghSQDE/PJ
8nhJaOTw2hFbWqNmkZLB9wkP1GOMMIj7hq494xxkChKg1ZFCuXbLtEfNeFq1aG32S8PUfsR/VDw3
jkSHdp1xG5LCOpsczVHcrenY4xFf/vFVkPaIySzJPMHCy8Xf0ewTTkKoPZdjZK8CFYkTxDcuENp1
hhYk8p87mWLMb/OCVz1RNZ9Q1Xao2wap2m2f+s68pB1U1dFxfPCJ6uitj5xFulpf88yazwsVJIqQ
o6YsOiF78fRWj3C7IPlTGg5vlrjTjmVuOpsSrZTrKJ+SOO5Os+hdNo7WBlgZz/eFCiAs+UwARxuS
9pqY1rszzeL0Z6FSXpxyWK0FxYBXDfs/ngcxvIErC7eJlO+k6yccPPpfWHEHDO9edonBAtwa0Uq0
0epvpCDvjIuqQcvzgp1E/PuEPwnKondP5C3hLFYN89lU1efh6X0T3wIVYV4Wp58Uma5cj1E80+oC
JmyPLX+lZxbTNynr97ouLhHOu10Wl6jsFnVkDqb2l4E7KoeUhGbwdFgZM9yhrMMJb7d+6q20pIpv
QxWtmYTuo9h1zim0HQapdCIvH6EdrpAzA5ftVGj7VIVpM42CYJGPkAZp4snXIkGXWVyDovTR0lLq
zK6Ws8ljr8UpyDmgjyKKJyGPVSGBJV14D9v0Bw6cJQFEXt4th6d52viov4Rx7OjmqWX5SJSvbRsS
JvD9K/snl4bJ7h4l/44Dh0XYOgW8it6QmNaYsS6fFalhXNGQSDVFtJcsOWW1kMbHxcTBfl2nwa+B
RNirioW9QjxyQpxDYMXNk6l1xavspvVEEct7FjePuup5ZxflbXLikOgX5bixLqq7sV+GzmHcN7ey
eNTqhsIk6ogCkh4cs2aqVQxEH0s0zcVq6S6wnpTxhIUs06AFrWj5658Id8cbRj6Q2xwMnqlMqgP3
oJun0sfLMqb1Syqh2hilPmzd2qIGmOG4SUeDN5G8mylgBI704bc4ab141q7/CGVO1ETsVNCdmX43
T200gMgxqSiaOv+t1KzyWbcgWdcxRT008q58XVcU3SA8yJbXYRPi8bfboj51CiITGBYjkcKeDnlS
fHeSIP9uNcdpqADGG7S5c+GLeSC5/qFxLLLMjOwxX/GbPjTWdMsmmt373ryVaetSM0l2lYwFW7aT
19kBCDDdM6Dn/BVK5Q85kZbm7IClTE12kt4AF4VOxhsex5eq1MNugIV90tzumAnOuko7qwV4PhqB
Hl5d/fy60qLEyOMsjMdiiJZWXIAn6vNr14wGDX7g1BPNpqYkDYu7p5ZS181rm/+aO/ynRZnj1auI
voNcyp8aV4BW3ttKUsgjulvTgvwO99AJv4Q/3samDTmWkCvGvMBzCA5XtKldkuxeOzJ9mNKPYgxp
bknjaFpzBLM2VT6buD7i86xufAm7jJZ643FI63+m33YorPPk/xLqHmCqxVPB59GvFQOkCredNgCl
pe69uPzL3TB8VhpG3D8mh8Xf8DUobR181105UQqdG0F91aC+kEKdX6F+8R7obOusqUfPsiBRdYw8
uN9uvbhjTMxo/gIMML/E2vyW97LfmxUci9JGsLkbHWWLGJTalx7I/5ltuuB5AwzWHqtXwEb/2DmX
aMOsqiQAC2LlskQYv84x00kKF6EUjFR+8gvOwCjccuXK7GYOszIBdQrgi6NVF4kffVd8+z078yVX
QKVloW/Pv7j+OQx4Sv5ZmtaYNw53I3CycrGGRAMXKS8im5Fjo700VgHuwfPFC4MBXDe8onMHotHo
4JEhLiLG5hTL4rlXKtyy8DrNLm2T3DimOA9bCaRa5KSP0dqZWTSyY1r+LoMVeSumJhAMq12ecll9
XMTh0dLeTc6JMMXEvee0fpMY2b3F5ewmBUPrsPz1lR8gYC6OIbd3SyHBGs1Kz45WUHXmR9m7E3L6
iFQotdQ06+IkDnZW19kxnea0i7d6oyM/E/guh4+hgGO63HP5/fR7XnSP2KAyx5/KkaD7+FaDYNlZ
g8zOiWKS4FOJyS6BYzUJeZYrmXnbcHS8A6C4f3IzAxOFIyAqVd2Z4nQHxBM28UAAlWM/ITHGxFkT
vnCbPk6eha/OHAmaSzld81r7FaZJcRIOVIuKk5cTFngQIrM6AQaUliRrDErKj3Lq5CTaIW50zkZi
CB/pvnMFNLiM2TMWNIyTI3FV6bewGqG/9SioL7Y9dtAOw6sV11uCcgkdq/lw5x8w3OFqg0rUyH8s
XxvxwXzZ+RgE4fX/N79i8aLjoIE1rHKWvPqb1XJnS5lo37gatLdmvmbMd0+amXEQTUv5KVq7h8WD
WlqrhqUBF8AoxT0VsIci4pG3oEkpGcjj+trPzr20/PSVpz4zzZlaujThmD/7VX7rzQYYdNKGOy2B
2kA/UN4B6Qfp3NRG/SLz+ZelUzzBNAmrnRInvTG+kVzUn3puZ9sip9Rkdkm9GzalGKk/ahdRERBd
bI1mlXCwpWPWq0x+Z7Gk+yrMdkaMJxNIOvoC/m3OJTnkn8H/GOh83vZcS1d/rn9gi4juJATUpE9w
ruIBv87wknHrADrkq0QYhJRdTZHrZtY7SW9EYW7Yo1Tl3ghxcbkL1ZLQWu4l4TZVgEMLYncTkW4z
mQuuewPGeKjyesuSVX5zcfTgJ+wpc193cUL7qAqs0jwxzyFgSxtIkU/w/2lZssQ+JvSJnDd5CkyM
rUpeXRD/OJwxQaM6nrlLeueSo9k2McheJiPWv3po8f+pj5aFBiFkM5MuT6HM9KZafF4nhzSlPW9L
FeaeeDnPXBsT+vHri9KksEBpl8sxKIZUfZZqXKVU9UlEZMQgMX19hOATbTV+/Y5L1CdRf2n5m8sy
+y10+cTN5nevQMpevg29pWBF2sFlQcSRwApXHs6Dw/LkyrysXhlDQDA0HRN+Kea5K4LhtixWJfUj
DoLn2C+a9QRRH/ltCC/Loo8Mv6Xq41RKHX6R8Ex3d3i21NJ4TX9KjUOoRGM/bPWT54IsWrlYRzbM
j8i/yXA+j53tomk308ZEZeUfQle1PuPVdCovAcvQsLGx85E+AsxEgIZB3DGp3Y0/jdHZVQtoMpL7
rUb1fBTEr2YHvdLo25kfr/oQJ49QgrKxdvC3rTN1L8eCbUAsQ3imU+kldqh2B5mFh+Hf/+Pykds5
+e7rGBuNtEE6BpJWQpBzJLRx9tv0nnZNt2fiwZhrGK3szEQTsPYQ5BvA2N7JVstQ0iFN0ZqS13BL
0Hd45QU5HyXckltqknTJG7DRRliDeTUj2A41QViH+dkbsoNL95eTvWhUWG7o7ah3s+v32y/ZPw+0
s+B2qYwAkWl9x47U7AyizXz/LKKPiffJMN05RfQzoV0rIISMHToBc0eAoKYVVynWDpTkSwc2XCIx
pB+DjLklqwxxwYHYToADdEu2OAmj89dDfYyjx6TC4suSEai5RCoxXsM725dT/DTvsfcRGdOqfqZW
PZuhVYVPLqTx/ZJmdBVZavloSThqA6VyhJYOCEXOyQNh/LVYRJaJTAV4AfhWTZMalWXBmwBMdxav
KmT49XxbHnLL406bmzXReuck3BiaStK0p5J36/JZrJAKc2jAa+UAmKrJyuLkKWZCKQ7OIruqh8Pi
ztZtR727NOf3CHDjIDXD3gmDmfTE+fwBCkAyJe+me+jfMYrVawN6zdaCuH+RNm3wKxte1gmix+q/
GSLqyeQlgrC1+aOT1iXQUD9yvkmgh0ffnj6iZSrRMHfckTa29pQqptvaAQ89uKb5MOPEekACjpBQ
QPNPLvRoFMBjhzWBmbug8IxfuaXSTuVoll+LVJEnvADVmRcsOyhn2Q184+myLE0zUzjfNTf2rYSZ
VscjsHTPeRmjmTCd2SyfDnWvbXVu3ivPIgdpHlPBQ6LscxqVOI+XJw0nmAJ/Visrqboz7lDeKYCW
TkYCUisEuIS9nBWu7Q/O85pp44QZhpShJotQoadSRGpa2YbPbdwqSNpwDb14hIM1Vbt5wuBY+3W6
S5CCX6XVUEnaRvlJ2gz8MdGbq0m9OzOuKRWDdN6t7NX9xps5tvyZ8S8f6Q2GsnkiU/SZZzR5FmY6
nnm4jedBuZYcuxBHwtHEL/SM5357T4AdYLPIifkTRnxqCYjsMRaOKGm1YkeBF2rgCJKWIX7Gz+uw
fBa65tMYViaybWJde6UxR5XZniEUbpYYWmlN/6TSkqK4s9tSl9GZ38LwOYwrwMxA/Gk+qiOce3DL
Nk3qUbTTStLH3gnvvfNcJ8wDs6z8ySObSskq+ZaW/OA3ZY0GZnpsrhzk+ue6xJQxvcAMkNcsNseX
UiY63Z4uCK2e2akmsLcR5a8fQlDmULBfQq8K8mvO/HQROpaj4KyGJn5CUILUixEHJbhJfDOT+170
CCDWLOjYXWNhHVZDLoZyD67QOgJ/OpZqpk/FoXlSl5gT0R197ffsoHkAelyRrTP11A3ccCLBQcfy
4uHprGi6eM02dLlxzQaVimFrdLe2gwcFe1DbFf0kLvhgosP00Xdjt3W59N59tQgmdYS2bera3eDB
8zL5KBoKdUsPqg7FpLvIt+f7ELQN+ETEN8jB0Z0JDUsFiqwyctrN/PZeKuN3Aw+bhxuICJdH1M1n
urSZ8/atsjXB/3dvB6s5o8UECmjmVIToIRhvq8qaL7HV2WdhfND9JVZCvQwWl8HiNxjb/ncUx/VR
0x2BY3cGDNjBc4YJSdv0gDHHFTtJ7BYlpHttJ7d49qMY0Gekk81ou1ObCPjxnAUB9nkxapZmf2kr
i8AiSw3vpENuGBUA7qHa6RZa3XKsyrn1cxsmlxctwHa1dKbZH0aPWfrswAOpEK+CwuKAzme1oAu1
0HyiMCLgosUFW9xtDUVTT95K2VifeOnpwuK2eMPX2h06idckzjKJzmg6v/r4Ezj66yxUDh0f9MMV
kNjSErvPpOLSvNw0QjaYnqOa4DQtaD/xfur7qg5L+HSzfvcbKth6DtLrZdKE7S/+mjlldlitYtf2
duHY7JPIyk7z7Mc4Yhw2J4s8K9hnhYhbzFyubhc49eZXXX3zyw+kUp7OAqDQaZqO7ezBC7JSaG2l
IQi9L9w5cKX1uaclNKV25uvgBsAi2cFFYTrthliU0OSwxio06bJY/cSFOxwLBK26PtjYmHdID0/g
N8YjKQRgfCGtjdgJv0Xo5ncGufWWk5t+EBZjrSadOSdCOKGnE+V9veh8YVnjtKm9vei033GMe53a
2+bJniJ3I3N93NhQdUNH9B8Bx5GFZJepCdzyUa7GcLUL4rJCE+W2Kg8LpMKIfG01BAOQJHU64s2x
q+MhOy8Xl+UKg/RpHxsjfcoGl0lkpAkOuZ5mriKNAXGqc+Vk2kR3qg0oq+qQUaa4wxg0Svq+I5t2
ZY8mzLANn3LYCg/X4eDPnNXlRBnZp2ie7RODXFdZ02CazQGZZlgrZm7T35qVZw8Eypr7svcyUfbz
pLWUI8Z8FjI+IPvoumtb5acXMNKyxO5nHMYoe6n8gAPsHaBcDyigvBhvTn4sSzXIT63P2iNVsAj3
ITd86hjabEXtI+BbCk566iG3MWC698pxPqm7m7eJK/g+inT4oomhXHkXpSaZDVax1psxszE9Poyc
1x1LavdlsarWp6q4TnakN93NYFq8xC1ofnAXsdYPBlQMNLfr8lFJwciQDvZa1wRPk9mdj0SfoL/1
ejEwTG/JRMPj2/c2NNoWmUvv8uqu6/6jS0pCngjLX8/NpioIyIbzvHMsz9jqLhEsn8na430YAjw6
5VCdxgU8WZnNp5I8bvMgxE120t9Uw8qGTrZ21QCSHDbtcCD/YCIN0AzU4o39cOD+FK20PvpV6aGz
+3reR05++i91H/9LjYbj/S/0bNuwiH/YhuDKYP0nPTsx8fsOk/Cpu+ZCHBdhdiel/5oH89QTa8ba
tyDJF7GUVg38J/hLuLR4J47T9tY36l85LJyTr2cdT7vo2cAMchsFzMzBcngNO6rhiy382rbGbeo9
GzdYUZ36ngBeBlLdpzJoCYhNDSkx1BFEIxciNEbM8rwsGhD2jVs20Xopv5jbXMBaZkMVt6EI5HUp
6UAdajnD0XCxsAhaji2IUZO2KUrQBWap/9UqOXEGG3RyYU/uxxnXf9a4D7qNOkfTT1CdSVqOlKEv
W6Qx1N8Nbr1M1BznUpO/PfGr6tbwvDb80rNtocv8uLwhhHj5v38r9v9gmuPtck1u95awLZffz3/+
VmZPWpoBJHprVpjVM1ducfx3aO0sRT3Yu5AKzQ1Ahn++JiCD8tYZgtPyR/w26u/qb2UZoLo8DeN1
12r2a9a18EzlmO2k+rRjmzkkUhNf/6vpDt4lzCk101XEy5o0/Qrb/jk20V83i7M4DBKcNviVoKOr
Ly5FJssXscz/+4tE01aGDZrRDCgyG7hrY8qu2qdFl//ztWVz7dQOu3zNbCRtckq6X/7wnz+3fG35
w8vXIp3W5f/7523RSfMfDHl6agzHMk00NB2nsfhvDPkw6HB4N3W2rxiTDBzoDy5whnVPCrWfqvaR
WfqvImxeO6eREDAVNXXGQkIFZwbLs67PZKGmU1uCxO2lww4vsYJluqKgc86MUms9jDgKOiYLO5t9
fNVZBRCZiIO8lCuHCgpzIIEP7RO/OLs7Y3pCWvFYbDSPdAoaMZP7UGanNDmU6iCd+nq/0iMH5ink
wdNIqddyA0Hga7e+DjDAhzr6/9ksDPat//GDsn1hCoa4vtA9w1DbyX/pZ7EMurEl86C9Btd4n6rv
elm8mrtHZGvhdjnvJOOIrwiuWOQRnTZJNC0pNj34iNtheFZfiMwQDIVnUIkSGA2UsBhfYtymG0xV
80PgrAK9DOuz1/Gyu1l9dSZy10Ue/ZzVRtFg5jgO3vjPAIsf3N/zzNnqD2ZtYJyzahzmqC2377GB
Q+XYc34srOwnI/vp2dDjdu0RyrzwtoiAPshnn1cCLE9Le6a3FKboeRkthBq9CLVRnpajVKH0XzPO
YdxEOoAnOpJPPcgtA5fDuKqqxdVj/lXmFrfVtoeR2tsG2r1CyYEC8Tf6xNxtCLrxlpcnJlUwfSZ0
QPxEHtUX00ccRtm96V3AqlBJtxymZobGZQ2ZDD04hUG+IBH1sCClT6RspatNjZN/cYwdY72cWGEA
uVtvoAnXjI35JNQSAgsAImezkdKyUhy8oaQizQebQUOzc0ockDJh6lDKC6gG9N1WzrpLSpmQotAc
6y48kd4kZz5eY/LObCbG2p4ZB/6j8j6Tyjx6uvg9E2Td83bQcHbH093gCLLERGJAO8C99HGf14zx
mLoO+4rcGnp0TFdvjiWvstlD/BwccK14a24RazuwX+nKdAA393MGVLDX/SOU6D2OxfDcddEmUbNf
U5ny41TsPUg3+7EOxt1cyOYqfBrZhZhutVvn+yL6UWg1XSul3d6htCSrgInLvY2ulBGtzaTt/wb2
+NMsqnjFew+ysB33dwhOKOPYYltLAOw1Rf0InIBYl/kxVXqy99R4FdYYk9pK1P5apsb3siw74DcY
CqoaAHCV0ubRNyi0plXqp7Lq7OewnBc5PQA+qV0jfl9Y5+vyDsHtbgPPPjpmq116jG+XxB8y5iDc
CqIRv3+SUy0JFgwK+oB3fupahtXkEJCLAm5yg17M+0E0MNxSpIqW3ueHYff0xHXDSx8p40bgvmOT
2NVuEV6YV81w8HkD+OxLS5OF5lvThqOk2OgK3d7Q+73vq/LXnDNq9f5FM0p/f51wID9C3Y4m+jWK
scHvF6PcoRp5Dt0sWAXGwzS2p0ZhvZZlcZcQ1v/0Z8vZOWOWXGrT5x1tOKtApQLNu+B38xh4+tH/
9N7UwW9U5YfTODOyTMXQxuHHEI3xq+MTStYKz1jbXWjuPb71FY/HHJB49pkqG1COb2o/C7/+yQRs
WC/Mqc6h5yQmirrFu1lS1QI0Gxd4QrdkZd0c5hs7qrY0LI0o6q1ZX5YDxrK4jhyPJbIPxLDg9Gep
obBEZUl3oxoQZm4q9wLvtKHsGTS5kKxLmMtrzqcC/vVMN7rMqO9wKUbK2ptpL5grrwOSCWuCC9FO
qll40IOjdiOVA7Zb+niMPAbXbxEIOkXDryEtjWdLvpYSXzb8NYMeYvFi0W20wtpV8+pBgIWYmdGx
S0kMnpKbWwbyWQogPzgWrzzsWUpifENudvRZJBY9IdrvrqEG6c9SR+Kt1M1p50hBfvDfC+54E0qi
V5D6CipzO3veZ6KTfz/4lPttPAMuCjE0mmzSZjAPOmL0jBaMV3/0MgzeYG7fk6jtdwZmktOyzDYP
gyHhujRWxLFjZUWKPTfiIq6jfbdkshu2Fa76IODUp3KmI8wilboBXlCUpLFGgrrlhO8w9u5TbR6I
lNAU2lI92DKKOPRO4D1DXFtNSe6DBUnO7EqM5ZU1Bm3ePCv8YQH099iCSeGuZspTrz6qPfxVxPwP
Op4StmDQ4cT6b3Sgf+SW3++l4j5ZCmnQI9ZybTU+h95/t3KIVFXEFBvDZn5JmM7uoZnor31cPZkJ
ReaT9iOa9HobTK+hH/b7kKYvfAbx2bYn82iwfzfKyKYp0r1DzzCv87MvaGNIospiaDMHG0GoD6rS
2NGZOWblikKNmLHxHO8a1cMjXLqsV1huHFKMGVTqqpkuLnsEKNX2+oellukW1h1R7OeIWuHhtYkt
wjwtj3Wpa83RawxxoUoFv2VK7KkYxF+ZCH5OCH4kCKhl0gozwcXPwEzLvKuX5tM66AagFI3VncsS
bKHOBr4ttNZbdeBF53mAy8/GS19aA9G1cO8dleoPp+8xDDiHLI5AkoNq3sWIWg/A0UQIMKZtID4O
qJcUoFM5aT/1FlFbxxJnq4bg3wnS0GHxiXduSte0r7wvgnpjDZSDK33d7usPqjz52VFueen4YW2Y
yf6jVBldzCaMvlqVd2voxWdYim91QWkAusWly5lD+um8JxS9odggOi4X7LHqwIWHvGH10H8EM+NS
QFvA7xpCN53ISSsNbCK0cq2X/WZZZNq9B6ZfBZuyfF1ih5rruLuyFD8xrLlHJ2/3JKOne13k5iXO
LI7xIgWhN5DA8GJABlMwAkYcqAipYdStyRePGxdVYo1u6NA8bsQbW3Oy/dAaE+QSOztbgO59qg/v
Q2xBtUdg3IUKCjUINTnXyWN0LTS2xDBpCld27ko1bYVJdrSVn3PG+rAe1CN6wVAzFhxRi72PuMDh
vsTMMtfgUMpezhmr8/Yz28lahnUDdLrMjgEalx22+WOayOjpBiy3Yc5+1B2xxQXR5TNQr0eMiuYU
2Q9vcH+1HUpdbUzffN28JeS3ofvIE7UlvBFk+gA/HhwKGUKczeYdk6zqUCIUrBMA409lHs2ntCvu
+TiPx9kwwvOolojruaHPxWWJZOu19+z4jtgLeiOPxAI3f/Cirax/As4mxeySsmhS6OOjKiXs6Rjh
ihSsXM3gPaqKE0vADrty8L45TjpeAjV+qo0CU4LYuKRu/U5cGfU1t5lwwabMiBUsnu8cXt8B2UPx
7feWDy+l6tMEBiRW7r7gXGkmg0ZWFrzIcnP2MsBgaVKuFunH1ONfDcPiXdhhLuhrQpWNnVCGaNtP
sudoZMPi3mECjtaaRnrRm8vw4unTPqe14EMzXazmcZm+tVHxC5Qn3Ul0oTSFG5ApaostMT2kEeUh
qhyCpbjKPnLGyCuvD0+aPQ1HAycEOQvAABzb3Y0zmvrTFAhtw7R9H7eRgplR+7XyyG/kbpc/aRks
pTwcMVyV6WHBeeHVACFJSTCZzRgH/qDfLP2TfAZ6iVHaGAlvtPoOyuPcYvkhETICxJ1RoTRpQq1H
U6ahXSB1ohYcUsY9Oxs8Kl2EsWR6h0zU2jQwgcJQ7Agk96wKf2q4m9YNJ3NOSFiMUgfQulXrJIlo
R8kSz36PRfAc5cGxVcp0XMxzgyBtXv0iTA9+WPyF9djcJfRm7itzfgGcQj1AEtnrEZUrqxnft4px
VDjmbvK5rCw0Q730dEUzmgFE5CkAHF43FlRpsAL2rlLyBtomrPtC+26CAcITOh10J7UvudM87Nw2
Droauw5Y0E8u2UTLEHJcjdpfJu/Ynd/YP5biR73DcBmDBtVU7UqqqhYw/obcOtpkxcUwA/zVPM0M
4S5dkifYIil8G+vR3stJ3/v26F2T0oSUy3hmi619Kfdrwb0MRgoxjg6oTUYLTy+L31DiUhC6T5Er
47/auj+hK8ZbLbXkoW+1cV3kM0iW0dF5pBXxzqbnvHR7wWQB26Xd9tugEmKf9/mZHcy9WmX9NzoM
VxZ8Geu8ISCTS+t3UpjWpZYp0wxDvhDnZl7HUH5bD5X55mFbm7gdXqzc17eJ2f+MRy1cC+h0PK3A
iRolw1XidLu21MtraPPANDSoNHFIP7pCPJV6SB5ghOHqw6zCJxivcwYA52Iako2Z9cXFBK+PZxSO
xLKQU9z0kbB4E6ADZykdSwoJBcKINJTs2xV5xRlCUHk3HbxYgU1nI9LjvkPWeQaZv5Nm0+9qvD1b
zWvrbV/xH/JnMa1zcEZI+Lm8VAoTnJgY2vUgPNIyFUP8eCPYDNGMwTr/MZDtM8gykcj50OiFfmJ2
PJ+oFcvkdxPH5WFwILbV5Zi84HiTfyNx0t1BfdOBlAu1TopeYPvjm8QN/JIPDCeI9+WFTUX8K/HJ
B6SSzWIDoQ2RZJOZYE9BrJRF9d3GKIJpO56vGhPjjSU9iOyBnM+G22OHD83XGCLNlYqmCaZQKg9d
7vRo5UG2Zc6LF4ccB8XrL/bEyK6ENQcLu//RQL5Zew1MiyGOspekJkCmT4VcrxEfk2uvlrSlUzBJ
2pbQgB6ueHhph8yX0JrG2v6RzBb/LrSMi2yNfr9M310JmdzRoKZailPaqWKTKDHjXeDNGF71ct6m
s2XfpKoPcEdGNz6VYDvuD5umctpLa7PjqpfJIt9RSJecMVDcTfezlgZt6Yqwaqu8FTkVciUhoctO
LSHRvL2p2z9Q/pExRhLKs0zbdTjFKbXq9DRitDHQVdIw5SmFxpHiCNh4RA6Am+ZoU4ldnPSWUi87
r+sXy41/GlQEHnIpzYvdy7dUo2SJf2PHX/J9xHrnx1D6xlMcFrsmw/SsQ+Z9CghoUO37sG0/2Q0m
mrZu07nBDl2+mnPobeLKeNYU3SvpKIprO+tKVkecuyhxVb3dvo8YI+VK4eLs/s4P2N+1Sr9Gf0k2
czeP66/ksKviwxGGwzGru03PX7gw52gudHJZBCE3pajZHo2D5nAQ1ry8vUh8lyo0uyw0tEz0r4c4
rpTxcllCkxay0FzzEtZkh9A2G8Mj7MhhL2cPnlYhCilmuLnOwU2zVCgkPD2p8PD8EzB8fOxxWV1r
D5+LdGN/y1iJeqE4NYJjrooU1D0DZADHYsdqvo9Op8CQmqBpGE7ESVdXk+WjzH/wDVYPrcjJg5O4
CLV0WBccDNC1ySjmHOhXxHfMXW9gZaBPj6mtF2MFLLInnTKBA5c7EA0N1XfQGX7Vaha9nDQ0hSmu
5/lsWVF96nP9bANjuGe9T3+Bb7zOLtk1pZov+rmwKEdLKhNchTLXS2rTN5rpveoentsax9FGOlQj
uWmiH+GIY8glwj07Knfupp+pW32LyjG9lGYTf1hefPobn3p3q7yay0IDFdyzOGiZWryb8wA4hd1+
LM+UQgPCzMnKe7bQT2evPQP9TE9gJ6pnnF8uWVV6L4uzbNLu6rnvpHDsY9TMTc7bcXxQxE2dRUYY
jAdccBKGLNaDIAv3hwxrlGmHDdJ5RJbN5dCehy/PR5pgvdNUhdpy6AS6ifq4XOetJFj1SvMPEms8
Ar+8Lxe0rqw+0zmCqdmM/Z5uqWvHwSJXdjVd3T49SpIn6JwLc8/uQW5OLZGKVEjJgTV8W5DVTYpn
UoLHpsWMMpyh5YbAWKrYNhQa70Sfeo+ypOjSoe50g5Mj22AAY1Tmwz+IeSAEqpHTFk4P95orxh5I
Z7ud1TwRyJvPt9eOR997oyEU2SpDBVkOA1AsMd001bXHB0XIwisZGDf6xvBDzMukHcj3tYUdbysc
05Qn8vKPTUc5ZKABStNqroHGOK2rBn7Y3fjwIFtuI/5h/La+xcP4oxbdxKUQgAAD5e9dSxERL+GE
8kH+busY+m30yEGGXqpto64lgggwutLGv5z/x9h5LbmNbdn2VzrqHadhNlxHVz+QBH2S6aRU1gsi
5eC9x9ffsZG6JSlPtdQRCgRBMikSdu+15hwzyg5lONqH6CtFG/9kgjUFIgpOFNjYp9gla8hxKGx1
g8oPgumCEmW+sd3+U2V0h1CKg3LNWkFAKI9xYqTbQHwFDlGfxyLPFa/KlPCuVZOP9cBFdOCOtJpt
LbiY+J8qGFuJY0UnMcdc24yehITpmhu0y7FEaXCN8olzrYZQoprhXZNLqyL98m2SJgfLV4hXgaxb
lUQbt1lfbFqLzVYRX1nnc71j5t9vZiU+dpNJTmc0fuSr6Fvmpp4rRqJihrC5UevCIdc62xG0WkA1
a/GCqy3xHVErVuHBkuerUN1mR9wHQ6ylGEt18JjAREOh1RCReYorqhRRMoHnVuGKxM3VgRrH6KhL
zyNjnrNaU5aI/CxiKszfDiGAxUHQfGW23Z/yQjCl2y9uF8F0+MDgeV5XJqA/HCi957xKNunm3YCg
fmc2wXRj6MMH3w2p0lSz7jkyBLjougdFb9O9PnfRoQr80zIJIrz6s1sMykGrVXVDa4hwd/LN0ylR
nkOUcpD32VICAanKx80huruooV7WtJjYcqecUfA2zo4As9uKSMtdlSCrBeH2rtGpjWB6/To5SvNk
Ft0TFVWKIaY5b2dZWvSN+VqgrTnoCWMBQzKO8aPNR7fQsHWHSBzoHLu7CInFZVnk7MEZCArhGtk6
jCvjOjaqDlUIcleq0ngftOkLKKD4qKSVcWFevsZAVdxA+9G8YuRUy9BYrIJy6Cl9M6RQK3U79VN0
OyhYh1ya5+s6lBJ8C1wlrZrpnOjBjaOo4x6OeXFOQ2F4wySQ8UpiVo1YYueo7vvEaIcbZc73kc7I
ipycdo/ENANDoSX3WSaYKAYhyT4qVvAUo9GWSqvFTPrebmC6KcZEVMZYmw97ghDvAx9PKZuf1KqM
CvcEZRprECmhFlCAIIqRVPEo10+j3Q2XJZ4ZQcABRIKGprBXd0wU6D3o7Oikzx5xRiJ4wE0ax3Sd
7LCUxm2EIpVWHkiAfgSGF3j1lnJaiMJRihvzi+9myPTyrLxNreLGIbZHKq9IadVtMFiqZmz8RGeG
V8TDXeBk7xy4Adt8ZseOUgFbt93LItBDLrbzVRozMpsItjyBSwpYZ0oe7VFHYLp2Y+AR0v/gObr7
qPah2EXAPPDS4G1AnYxxy8djWECFJ28dfetxYS3TSqPiQorYTp2YgZjIniZotCj1irXtCiHWgWIj
qrXgcCDa5o41IDJaFgiH6n0CGeZ7OWZ5pFo1SVU+VoDaJl1yoIm1T+uZQMj4PnVV88PEkRMzvdz0
wzfZHtxx0sAz+p0ob2GcOg6NBzKRVDJFjq4wDx1mlPVQMIx1W9Bly6KKSW0tezTai/xDd1NieQKb
1rIaM0avlQS7VD1s0/G4VDLMWRv3+PnbFTbyEepRzyTXyjFj0KVZ8KtoxknKaOLdlNOC4sJ6M0ZZ
c6Uqae6E0G4xTIJRdpxLaYzuxXYihT36rDpQoE1KSLgWhLgxFf2jkuDnybPMh8qliAdS2NY5HOwN
6hQsGZXkeMqJbSKnuP3oPxq9OplrkTrldlKH4OKSxrDNc0DcXfCAJpuBlancJSYKpCyY30vg4s4I
En6I1FPG8TucGUA9XCU5N4z/t+7k52fHH2BWiP4uiaF59hmnxuwm0EwSRv9pVvxVShuQkOOJ5dHY
n9RFxSFbJEDSRq7tuKtAdB4aRiRXMmZTaKJzdSLop3+gKM9WzmnToZgaiMMl2Hv0IyT5HRbIJgWZ
YLT6cB44945lbHsmOuFeuOqus3W/Jh7Ut+nMqR/qKcxO7d+LGSss53BaYlZLsJC9OmuNHKWIMiku
BTvjPWFcxi0ZtdZ9HaerBgnobBT1xWn86rI8ajVz1RWYyF0wlRVaNRGu0IyYW98SJYCTMbG92qUA
LqB/MZP3mx2JPD4nFQ2Uv52fMy57km6zWxda8l4n523UBRAbIPPdoTCI6HQ0C73VRG0uCodkN0bD
44BL8rgsmoFglESM73N4LttAmjCWRWhRt63SFBmPfM6V+QAxQ9MwjqlrywvHcvXQZA/ENbOLk1NT
RnpiIhMTQbwVPsEEmPmZCDDAWy8K8kVLPoGxYkaLdxlbvYkwpncQSYkHBfgiW1jtKCF2WbJJmI6T
AuTH0X6xs1aycI9yjzhkIyk2oI2/+ZbbNnV2DFEvDDgF/3tYZTdh2r7U6dDgzapMSMS5e5lcZIOd
ORxb1TA5oHFcIeoJ1xwIw3qhcQai0LbWAE5lWe04Autm7o956ZBTu0x9+jUwAvOYaGfRJ9kxKn1D
ICOi19pGCGB0Oez7vtDGpD0RZAdlhx7VKLd5v5hINUyZg6nbO0XYU8dOp/IuXEaRZrof3Da8Fzhn
aOLNDtO79kUQRbEbG4JR4TLaG9orgAolP4ASVXapu2d2taeRkH2N87a6p3n+NW8Ssau5jxxpGHhF
0OLWGvm1KUE/m9hNcyg4rUOmDJOcDYaW6eg2EAW7aiD4IFJoIixZRrUWYcBPsbcl4bgZqWh63L36
oxY26W5x24QY/xlsJ4eRERFVBjrGRaSShNG7x3FpnKWxwimoNSRdOdG5kAurKz0L4OXBlPrmQBKu
Oo00YIb32JqoNauxQP5mAG4KpdPUD5AvFqRElkiAGkIRbqhSr9W4G06vRrrM0KiAJ9xXZdoJk3z+
76Y7jCrC6i53XJyXoiY4b5xv7SEyTpGuXhsncjZQXknbU2FN11LKNoMO2aApdtYLUmohqRBHTicl
RboV6pnpkEtklyc4ncph1Ic+28s2zjIj7eTlgckt9+2Qj6HeNxyXRZxZw9Gah/sKGtYPTTAGju4a
5xxiJzm+UKQwMjaozGlF+GHI6pYIEN1cI5aZcTwr4tK72bj1UcV7pQnvDSQk3RSOvG1Q4tlqJFUc
qQVNZLlIdbvfCNwznPblzpZjwjkHxG8Z1OpWpTG8x5vsbwGNHi0tDW4duQDnB6MkmNV9PlPCS7EJ
bwgbcq5xYjVretuYWEfDvnZAjw2bcgGU+dCLWpQPiyvcgcRL13NxiQf2sEus6d7Sc3GOs9lEIdOH
K3vE45op+n3AjOzkJgMLe7TpCT8tiSiLYdeE200gauV6JnrfPXOHVWgH8ZmMLmOXhsbDBIa/X01y
Bw9y4Y9okEBWZB4BFlSM6Zgt5iVNVlnqQR9oF0HFRyRwTOZYOfgpNGiJDu5pPFybynfpqNv5Njc4
F+l+5PdoIsN9ng052h3rqdfrO6D/NVEOZ51+2Wkx4BN0D2akI/zTKfwPkeJo27lCL2oHmPdxdPoO
HFSIgqbspS4LTfBd88KhvTIjs9Wlq3ThzEQGEpLXW0qtE7VSVpgjuYI6rTcFFRnLfYQlcJh9bedr
w+2Cpfueti2c6XMquysUzDq4eNDHzYDTYFkgmOH6NQ4YmDvuFB6tBQxGKYnxiY00H+sJgdGKYeDv
MNzTQDfzZBDGRQ/bW8Kpv2tCAyemxObP0dpf/AmMsayNX1DHDTlBuIFbMzQIkX6AtURHxkQyxBxI
ylFbIOM+6rPEr//yuTdsS2nTg7c0UJQp9mNjkIzHVYPqmIMxlDwVpUstT9dRm9pV2d4EuJMIMSFI
2OoFCR4OlxoAPlQBbYcES6rK7wjWtLdZGRA7KDr8Ci1Yp5wAyjT8lCJjgVASWZehiPRX1V9YoY5O
Grzd1WAEe036QRRlFxnRfWrP/XUQJgWpQX+nM6U89xYHRuHrwZXD9l3rVx/qQGj3lqnngIVUC0Iz
SIEWbcTaCSJjZ87552niaO0JJEawXiG5nippeauDnaZwbVj85WmnElaocpYuA5EoDMZzEDr4ywdd
bGa3wwFPa9qbS0xbM1Q3lMx2iY++HwFGqTnlIVHU8963o20p8EAsC0teo8w6f691KByyJpQ/MuNt
c9R4dOHccwPn5+BH4WFZYyfdxQIqm+GDkIx0CdyjUtLOOEPalJM+VbryVlM6/+qQjIWYE+U55fKS
hMo1A6iRsi7OHT2mLiCLt1Bjsz2Bo3cLkKfVJ0R0auHZED4uVYeeOChjGOzA2OueHACgkyHMGjoX
sxxPCFQTJ7syTgH1//1CCjJkRXfUxtNvxIDuG42bBfGA0qzpAjBzNPet+DJuVVDVJnMOlQSiFSzQ
TS/1Z8siM/tvj5ZVxk8TuXxHrhdkEcoy/LKwCr3lXOvv4lYWYpuwvJq9EHsqFly21AivE8Vurnyl
bGPlKTxuUbKdUVPQkCafIUYtUmVQzhswP0GOIipThhqyFHchOnTdzaSivnJJ5PCWqU8jDSDnWFPi
55bBQK8cmyY+0YQxH+E8476lfst+calMcedtl5quYvvrX285XX0rD7RUQ1NNufF0i8vUWzWxYOKk
m3HW7wR6VLRz08WSi5JZ0GW2OBewFajb5YXCtp/dhnGQpdjNcVm0WtK+PlpWxd8vpM7MxJ3i60bD
6v2aK46qFEsF6SzLU+LvvPHvq8sjVFTmZiyyZr2sLotZfkgT71V6vkeTvBRrHQVjdFoWqaAxAOSV
e4X0xI8S0Px98f057dro2EeXl7Q4xRigoakw1OYe7adyhWRhbzRJfVlWIxiUNmLo9JgZIBqX55aF
22bOYdTKv6DvrKyYQnDaKGg7aT9p565B5kFBBucDaQWVp7hRQL387DdAEcwa85CB83GJGF6eWnKG
l0VdQwK3E+3pzfMhtO7XOGJdI+QQkidChb+fW/50+Ys5rhkgURr1FiRxiHL8KNwUdVmHtn6UEuzl
ueXV76vYsbBtL+uvD9+8vqwui2yGdLw8ev2caigOqZqumeDENw4ZoHLaXs8bFT/Ams4ZHSC5mHQq
K5vlYaBL2UtKU7iXf/P9Pbrkk39fxZV56E3qhUEt02okH6Gjd3MG7EWz0lcBhMpVG1Fvw5guRVbn
Y6VNi3k8U2QYzxoy+DU8O1JW5HPfX/i+GssXQlPvYUbq6TFWnPCip/VFL3LuJnV4zVG7cNNKGbVp
LRMuU/Sy/K1Wr9mkgRzHKNG8Jz4zOsySzf2aWSofLauMinPAhQ6pe9ZnpMzV7UQlCIEe06LchRqA
KrZBRjnF4E/kYmpTxth+G24BVZ5Ayot9AADjtHRvTJfRqCQUinDj761LhUzO84PY2KTkH95mMqeB
lEgIM1LGvTxHkae//vp6Yb2VXVuaSya7aZuazdjUtPWf1cQa/CbNzJiVaGl9mwFu+qpcZ8CCD4zc
gtfmN9Zmn6ksJ71shS8L2JyAIzPs5mQf6f6GULlvr5R9hSGKjMR4S5OXYk1i5XtmarTcJ1W7HZpS
uwXJP19V/WFZ0fHn3wxF6GmyarssGtmaCWQN9n9dHXAOryKDE7xKHkfHSr+EBmo3nPlSWUb7MGxd
60JA17dFGSJhbWEBLk/BPP/2vIFei3ImzYqstK6WJPYt1jLqHjrmD6pJAYNl85RCZckKEzHDLCd8
bpXykJvy+Bt9t/EP+0MIlDeOLQwHIfyb/TGJNqbtYJq7iFHUJXMc/S4YMA4mcFRSxCR3y1MhcKBT
btZP35+KC1/bRyOSwET+UaPagCcY0qJhp//Wy9b70o7zOeIO49wc9TxLRrKqeaHKxNhtYrjXq0Yw
DvrhJe7QzZYohnFnZkPsVeCaaEoDp1yFMgvOrV3v10ekkMaKAo80CTKf//xDKn34Z+u6ZriW4Tra
my3gJty4VKcWuxxYZ51+Vns4UsuiEmkiIxOnb+vLk3YSEhaB6GjlMGzeUtwOUXup6TvUe/YOwTX8
uGU1KpQDOHRiwRgoqj5dZJlMWAQRPbpsWTrLE9Y4YNYOtnKqg1q4JrlweeGH9yxP/vC6n7k+8Lvc
8Vojj3YVUqydyNrhOc0SjC+h8S4Vunmyb3+zqeSmeLOp4JVpQkOYpupicRb9YAXwzSnR3N4yd9wh
4wNTmvQBlAQJ0Wr6OQhrrQChzYbpTCyscV7T+8/pu8FXYTALAIBbnK0wkrPhvOKnecHtgHUhp/fo
pgbGX6skRnkMNuNYzGfODfPiyIUxxSaDiviij0ykmhGFemsWUt0jX9XuwsiZf3in/ASXRG2Tseg1
T+N3YRhbhzAbUgKUeWpZaPTjV7/eOo50jPy4dWxdU5lI67arkipLvOrPl7ayRYDbBz4C5zaPve83
5uVmO7G+DhUqyey3YCavnPv58p4wDDPK6P2zGpvoqW0Mv8H0F+FxyDjiuX8klBaybBQ352XVRPG0
EWGZ7ZbVUqsdYBjIU5dVrZzmi/wgTIr94/JUG7wsH4YR4p8/LI2HHz8MhNy3DyMWbL7QLrxbPmck
I1j2If32oNOcjJyoeYyA5e8GF8/MWPXNo6p2qN4q7SmprAEVwHQpTKt+WN7aNU6ySuqKVG751iDG
SDzpAVpP+UEZli3UalIILF8VPZDxatB3rx+U6+7e0t38dnmvUyI7DdNROyyr8ziRG692/mZZ1ZQe
hAP+p9dPMhRbf6C1u7ym0kzd/Xqvu28vH1w5bFszhGobWOlU481el/+dPY5BRRxTDhfZQUmxLGKp
Cm6U6LllakDxBTEtKsQE1Srp8Pcl+s5L0eAH4GCCr2S1xbs+9Jkz1vEHh3CxI+ZXa50r896FC2zp
gN1R5ZI3vnTnl0e91dCuJKFCj5GZJX76gBCgvy4LmD/DlT6dWOdaCgFfvsCws7/WctE25afIrjYR
rtRDJeOvag6ry1CJo0tdCwQ1T5V6ETH4FvHOls8Rk5TfRIoL0cQezolKq1RI5eP31Qo93KaLy3Jd
Sfvvq19PwRK8rGrykdo8t3O1Y4vFOK2q8v3Um+h+tabctOX8QGBLce6LSlwQ1DCbaP36CdtTjSqI
Ylc6EvlVif4JtexOotifqWI4246+x66pSTPrc/R4tkw7duXCyUOqL04F5DgayEmMEKesIp3U+dnN
W2bCYHWOpPt8W+QRyu3l4PjPT+N/BV+K29eTv/mf/2b9U1FOoPrpkf+8+j977977b/kXf7/jzRue
oiQqv3yOXn75rpuH7ePbN/z0qfy/377X5qV9+WnFy+lLT3fdl3q6/9J0abt8A36BfOf/9cX/+LJ8
yuNUfvnzj09Fl7fy04KoyP/49pK8ncrT4z9//Phvr11eMv5s86Vrm09h+pJ/fvtHX16a9s8/NPNf
iIUd27Vdx4H3xck0fJEvmP9yLJNT3FrOMs2U00yme23IS/yNRYyxw61bN03HZHLfFIhd//xD2P8i
O8aWvkqDqrmlm3/8/+/20877vjP/A37wbRHlbfPnH/rPF3jC8eQ4SROC74X3ndrjzxf42faz0mip
enWi3bp+SiIbtg08OCUhz68udxxFmxT/4A0lmxlOsbOozvPbQFMPKGO3Vaw38nZn3RgVUVkL5ATX
TbVS3VJ/1b+gJEp2XT18RgbQXOdKcG4MuP4UMHU/bPxvP/DHH2T8fD9ffpCturrD5N20LBJCf/5B
9tBQGwjCCAOE/aJImcer1gPHmuN2Hxy9QJYx2QlURaXZkA0BOykohrM/JyrqKiKXnTTa40w/x03Q
P6rYYa5+1UDAocAxpdwbSo0o7xbU3Hrh4xhSP7xAcqpPGRlGoVVsNSsYbrKoqNY+1tuQuKffDFuW
OcX3G7P8mYauG4aq60JjXGGrP//MgoNF9HVB47kczFNVEgjsUR/4XDd9vIuiFjyoQNJJafEUZYbY
mdVUrhcRLLap+gqVGUFoNoKOD/da6aJLoFjwAHjzHEO8cEqd6MRMGW+55FMWLa3UX4V0VA5L0A55
oFBWKlLQHV8hu0wNP5bmDqeZpfvBtc9MgjgKmqVoNE14meqXsg+05zbGlGeUfb4fGM7Q+s0vzYU8
EoOEcReORarE+84mq5O43v7UpPmpHOpkDwbCpOMgLLhKoJlR7gcfmt6CSQrZYrusjrAHmCSmJpFM
uXNy5CQ1BRWHaFw5JIb11EV4EOlh+Qb5gPaFhvW8VphZwpcXydlM+m+LSGt+cy9drKRvd5RFOZXU
AtvixvdmR7UCyzAMCCCrRptta4N8pbTEJqVEfbp3lD3ENVJ3sli/qS0boC1hLydVIfWRNHaDEM3x
JZtUTOB6QX1x6oKtg8D5XvUropcb60aJFbTs8hiIFIJvg7SIDjn9SzypksITNYAmEjxLtlTV/fpU
038uky3HIMe10F1hmcIA+/DzMVgO5TD3ShOvU9Wo6ZAGsChQKlyGyPZf69D2CLDh1V/n+JOzCRC+
rzQ8bEc86OWaIGqoyPD0XK9wSe7ROVksR/+wsF7UwTTOo96kZ1eZzr/+6to/fHWGtg5iMHaNhU39
56/eq0VaVZNC/o6bYcAZrUMv4vT9AIVklQ/OqWwneAy0y1bOBK3MHIN1mcEN/fXX4Fr94/B62YKM
tSga6BhTqCC8ufo24zC2nRon66GuXNx0PUzGKW1P2iDeQSTJzwt5O5SPJjWvdk1ePgF3wV7t2A+u
eUdXwT0WDg3W5dHSlVweBZbdbbTeclYLC0yro4oKHvtHBnjvMm6Ev/sp/7RFhUXRGfKV6xrLpPyH
eVSTWyQmlVqy7shEAByS9KfWuG9IVjguK508qZdHc1HU+7qg/h3JNsX3xeLimmKoi1UUOdvlXgHs
0aNmfMoFsc20fn9zHf2nA4EznvueZgu+t/nmQCi7lli3xMjWdo+MUAlQKJpQMPp4TLyg1wirCuLP
Wc1IHpyaAPX+VVWS39yzNHkNeHONYHQAuEI4HAPi7cUchkNnpUaVoeT1TdpswSfTSbSNnhM2yHVe
PbsBw+2GwEOIvNGtHVb9b3af9jNAQx6JQqXkrTNG4SpF3eTNCTFFYBiSmmQM0ppPodYam0VxFiHw
0FLQR07RfLRi0FaTqwSnqEGKbAx3CNENom/Kh1H2ti3TJ3kCoR/+4wR1vtslN78+Y/5hU8lZCfgd
22LoYy3O/h8OMxSTuqOXY8q8s+MIx/5zU2u4wvVGHiMdkDkbNglReuIcZg81sLDfVZf+fUtxnPBf
m6aAuESL5ectZSsayaU61hvkVyD3o4cxJFlaqO+RalbPVkxiQVPRKS665t1EPLtnTYpOhnZHtFqm
nW1Cs7cJJiYA5oBTWgcjoUAi7qn+WHguV9nVbJr411rrXoV34wGDEwfdbFosQVvMyHDge5LT/akc
veWGnkF/2ihJ8cRMbF6p1iwueo0hNhobyRviFEMR3vymvaT/+zFLuYRhFlUB1XB07c2lK8G5ULT+
hNkhZl5nz5I5ju0pbGz1YtgkJ09hfwB1d+z6pvGIG37UahKAcbGf5rROj3avFSs9C/pXipfaojQF
4nlA86Ji/g/d39yIf26HyQPcpqvDXVhlsEtb8s33neFVhyO3x9cBE4rZaAdUITjXRkVXOXY/DK2F
fzIpLmndf/31UfszB+Xb/81/CWqC+6UhR/M/4iasDCN4LLpiPUSdu3t1w80GBp/G6LJHvjInk0qD
4Nf/q/YPP1lj4GG5msaBqppvfnLrE5gBCkf+t8jzm5cc3qTUU4BUchFVYGZVz3WeVRsxQQnvDOQi
wsJMnKorpw6rNTD7jE53RBp5Y+zlfOShIU6zrn9zN/6HgYStcUoLmFncjYUpb5M/nNRt3gTtWLJ9
QppxHwdKqFTemMt21jvCwbJtYYb3eCabu1hpO0RSarOulX7X9RVJlOiazbWeme02jeaPJYKdm7Gr
s2uXNAg7fb99UGeQOGOY/mb7/sNetVEUUhujf/Lvl6JKA9OMaztjO6lowaM+XlkRHbm2Mje1noX7
OR2cza/36b+PGCzyl7hXuPJyDdxffqkfNlUHfjemBWmukooM4kR7BvXcAlId71xomPjM7XVmF8Bf
fVLs0wBHYJQdfUctV6B6cEo66W2rxg9TE3x0E4gL0mCJS+KDkQTIuGmVdH6E/zmpYTFI2ChV9F//
AouDnu/40+3OoqroGgwaTbwVqv3mdIjZPa1bU5mIBeNGMM539YjUGj3ntpvh9tJ2gtgfwt+A+nFD
btZmEkp832/FGDSbYK7QxgtPNbLcEyZZUJbSJCheCd/ry9DZVJN/DkPTIpE6mwnwSG/LluqaaTnV
ZnD6fKsFOAdnprG0WCgta+4N4+pDr+UEJwrli0mvMtdoqsFQgJOUQKkBV4TE7b4RDptRd1a1Y/Yb
gIWxgmAuwpnnh2jdJr3Fwkutc+7f10rmVfmM+otOGm63Jtxx41gZSnzJ/KiBvvqhJybN6wuhe1Hv
OpuhnI01CTErNMUzzapy1bjDu7ym3Yz39UtTGtuiGdBLM+beqIFdwWjvvloDoxL43ldkEKJxJ891
ldNQKue8eufAFHm4YypXepC8co+zviUcI7U2TgAUY4QiY+j5hOi3Ju7JfQnUMQLpo1qbXrWkaTXZ
h2IwNkWuJKtmsD7oESHsmKuIQLY9quL5IeW/XbS0YtZuR5gTD/k6vRkMI76z/dheBwZxqorePBkq
nu5ushovqZVtOGbbrohuwWZDetGKYoVM1FwpQol2jVYe+yIb13F311iofUoNVGdaQ+/wc424GV0F
KQzvCfk7VGrNzZg1tj1d5fEJWPtHCsM9MAhqp0oeD+xarrL2Sz2hhx5T3RsTE3lCPx+dMI9W6Wji
qTwuwlxdVy4j6cjrAEOqZTgSI1LoEMWUT8mAHbotxisRMdONU2jrupo+Nph9N4oGvS5NEUbhmugs
wKnM7lZtlkTUDZVy3eYvrc/AbYKdD5e/8+j1hbBfomvnqBYNF0bmjAkptjCsWTUSW1F2h7kmHYAg
ao7rEB8sgJm1XX9IQmOk/up+7qwqu+LYz+DfkZPA8U/rycnLNfTiOtCOnZ84q9A1vripc48ML12l
CVFGJ6dNQBEn0x2ifg2LHB/Q5uOdTu8BnUD1MQQsaY7+cJzVL5ZJtHakExuVJmECNZFDnG7lUwUv
c1V3frgWuYv6g6NgMM11ktHjSFs63cDWqcvTDTRMOVlt9qTdrAPRE92DZmmT5eWnIGbbo1Glegxu
b507UpIO7GCrsbWPEeKktgtqTwCOXUWYyAjlUoY1mMRP2VRhXY7bVall+s7suiMQznmLxoNsnZnk
R4XmNE4l4nCqnNzGqk6E17bZsI+6u6GOYKpwPUEwizXdM5tQ31cEsVWzNu9KO3nocLl4NC/oIB8y
nTIVfH9r143ZoU6guU2609MgtIqNWg5QLUMj8oLBJeBLKmEa7BSzNnzObDKdO/T2YeFRBrZW02x7
fcKRNurh+7Sj42NbRb1hnJeBvXYnPB8I3rMYZV88IHKre8WrLekKctUHI1dNBigIzGaNiNwsTLUd
lfDHUHzyW7eCDfWZWqG2dh31kQQpZZ2aDsq9LLH2TuKvFEzg6x6FBGK2muQ/qAigcVUaE8+qNlpb
I84/klew0UsReCZ2oU3W6mv8atPaEY3vMdh8DPMpJF283UBuUjlGNVLApgNNOfSYCrJJSjmr0YCu
MqgNiB/Qvl4kqmqVqT6Nea397FKBKDPoQU0OPcjKb2uZchylj3pxQBf2DJUGREJvFxxmygrBNSlD
igJxrwTiKNJNzJTXgx9Eeb+emnUr0vc+Un5kJcaH2uCBwoGbufiPXGInoRZ9auWVgmK/MgftIRlr
MizHIdkwCjG9aCpfphJveVQO3Vm01l8oarNtOMx/heHXED3WOkkiGkawGNmQfXQ7NVJNMDgrjC8E
37ioj+xReXZcooeKUtxaZVcRicUNRJeR8HWoH3ASksTZqRgZzLjjvhDdN5qKQNJxPas2P7Qwbq7s
X66DM/rjkLKkbSYf1CHXtjFdz7ax7khuo3uI/m+rFGJVj2S7dI7U5Pfq06zDyNEJqV6JHuiOqfSr
NL1XLBK6Yzz/5DInDyoE2bWjpn9l0C22DuXMKryGj4xGv2S209yNjXmmH7EHLkC4HxB0T++QxSO6
43CS6bhBRppTkZM5qFEDYkZBcE9a2PrGkpRs4m2yNbGT86YR6VNPp88Fi2XK1MJUHIbQbg51QYun
Kxs04Kiso8Rh5GYmD2NBI8iu4MLE+G+8rAsAG4HkUvqs2xX2X4QfE6XR9FQJz1kHgxb/Xw2YzvQJ
QrnCZr3Sp6Fl2KWfhVsad9T3KCoq1maaoheio1oatPqKO3qxgrxmPuPmXlUGQBxX685dHNdbw8Tm
4SqHGihF2YpgbQ7Bh1CT/iuJDchFeDVFDtp4MM+uTV+318xN1yWQodA3pnVjYapWL1ymsvtm8Bms
8r3gaa41vT6XmfIUOv4jk+1DSU2ct9lbA6Z3m7iEkI7aPonqeQ3OBWnxoGyINrRW4IbRsvRin0O+
OVAxvNFSk6ayneebRMGW3OFj1mpqqDO9IqgIn3KJZiFIg9IiGaxZZMOpLOKnlgiLde3wPNeKF61Q
r7rmjl7YN7vQJKugzl9yMfVYrJRunVYkP2kr0sRb7NSlhzd9IOKvq2FUaI4HxTveANjbavbYXIOw
AEuSTvpOVErvCUv/RKQoaqrR1VF72/Zep1TMiay/M3F47xezepTCLbLlMapO+r7oihdd+UrEhbPO
8Kdjz0O9OkiwxVinDbVfMrrV+GbWfO6rLQ1XtP1Escl8qs4EvtGFnmGcS/xpz9zx4Ff2McMI+Nr4
CjgXLCYxDAUJgcqUVZfzt1T6PCThxyBVsi2zD/v0OMRZ/rHuiwcixOChOp1Dg8OmylxVJO0ANks/
5Ib2kCTqgLpoFwRbhiPBbOzr3jqYevwlEjo5ucpL0LwbVROljLGfSrLOm8nRNpkrPPCTztrkqr3S
zdso8jdtWJvcAzKT5B7L9cKAyzwoBjiO6rqHDVIDmjAD278HbgvdOiYE2Gr31cgRPOVueKuj0clj
jv9Ky3svNwcoN6QadYxJ3JCczU7TwXbVombUG3xqkTAT/oSCP4DPlaroOx3/jOfpL/riBhle5Y0R
DM993WnUllI0ZVW3ARV/yUAdr8eefYoWdKtGFuNOaHvV/NRhhwNmrMKnbr92Yv7oxhgBG0ab5mCA
dHrB9osDJxkSbxQtZuPO8jpjuM0VUmSUMvTG0r66lUqaxxA+1J26d8p0bcWqv8nMUiHWwDWemCU+
6pOC7nw0TqVhEVmrWrtBQnXT58zFa5ZJWTB5ajfGqO8yVfL1Gv/ZlKdEqmsXLqb5DpcHLgDZr030
9hbLTeBBwb3P3cC5T5zinUAXdECNSuCjejvE2Mc609nUgO1Oaon/G3kHFl48m9Gei6ziFYkx3Ws6
pYopUofNVNxmTuMeYh3aHIYM/2gLRp/wAmP8hNlktA/KmK+bSGn+H1fnsdw4sm3RL0IEfAJTgJ6i
RFFeE4RcwduES3z9W2Tf0RtcRkndfUsigcQxe6+NVs0xWa0RjWJl2keez/pDbexcDPJUmUtxBw0O
1zaHSckUMsz08t9Avz4XJXdHsqvb+0wW4woggQLzLeong2U/hMVNd2boiyY7BVWpjH4z8b9Z78qV
0Jbnyba/Z0N7sACtuUZ3bPthHwGEDuVELLnDMW/I/l/chq6e/ZFVaevyvsod2hrqQfJ7tkWHHtyE
EGZMO7qSs+01QdM+O0Q8QBiYgkKmWzxVCD3VEYb7JzOxa4X2haNrCPJXaxSPKqf2Gau9aV6Fin1D
BW9pF5UmJyiIgad3xUqR/IJ7arlvMGJv/QqBvJ3n+6hyH6l00seWugqisXGQUf9GU5KPNcHUtFLX
IA4KjismlmT544iKs/Iz+jWSNCno6y12588OVy3XkRKb3KpDRuHPk3MonMIi65EYZwvoxjP5qEeY
31xVEfxJFZF4dv1J63qJIftbOwSVq2nIdVwHET9vVL+lXbRxlXlJrhixbKtXKVBVE24A27W613/x
DD3W0iCm1PNykBEgWCvDWEFTJdrY+WDZagMurAk/dJKXaVyZLsQFRJkR4CNRE971p+fOt67PpPzq
kRUYGam3tYZOzq9OdD5EU5JucN1/P5ZOekeELfp5G+G6rN6KnADWiXlt5eofqfC+7cFZwVB5t3ln
SyoxAB9g0aPsxY2j+wkGwFpPz5LSn/l3vUsqe9oCgYjjN3pL1bWfw6I+0qZ57HuEggMEEg/wyCH3
YrDGZBzu87IMlnR5LXz7rczNU9sIjNRYSDhInXhtgyjuWuOkIpwMi23sDZ0GGDRUWOr0xPimUDOb
DykBgUFTaAnDzbTbLm1uBKCVQRGB4aJQ0A+aGV2Txw2mFdqrZBPjbNKli/fDqD/DozrUBqEP5FYl
gW4m/6o0Uvg+l1d1tdF4JWhL0780VrlVRlwGXtKAIrK8A8/cjW1K896s8qtJJHZXFUWfS1CnPvo+
c8Liq5XahwEAbF329l+GcwNyd7ninItqGxVH8iM03lee1/dKQDCgHmFLigsQiV8daPgwi7lu+Klx
WCk/3ZbW09UVs6MFf7LybD+U2HzdBAbMYPHRiDidQ71AbFItFDqlxGyWphcl+690PPHodscJpn8E
S6ep508zw2WZZyTOJjWhcp12lyNaWrTkUyNpc5eYbrYeLdgBU94PLH46kI/upS3JCC0o9RsQh8Jb
03Xy5uXTDuNMlEiWcnGywbYmQuAFBryK9OLlDJRiUzwpdso7N2X7AKyIU1KmOdlMDXLdPA2ifE7e
bLtLtiR9xJvrKGbtXrO+nGI5eZg1whYn/opTU6dTgnC9EJeJ/2oLxbBcJW3OjRfhlkUXhN+b1F5g
S1ijzIVnkYeoCLSBFxRVxFEUXWfm2niG0JQ4gHdmcgqO0T4VNrHFI4ZTBN/C4vGY+EA1NXPEQQvo
iPEy++L0szX7v6ijWiJr/GGYbC7T5K2b4WRQ8TcBG5Im8DGaYi8Xf8DW19plYaoLT9DMAvILSG51
9MC3SKV0MRoSYo6reBJ1MBfDI4ldh6R2B9Kk6v0EfTx3VE2pZBRHHZ9KSH4xBiDcasRkwkIYlvpf
YXQzOnT4jx7tgpKJWM+J/WFjFaef5H0uoteWEXwoBp40IDMzPEmna3wLV71drajhdr3u2ijAMSLc
hJaRkhtRTv7eGqZTPsifmci2rEFM3M0GfKjBdLdtKs92BCQGcM4m4sMho9xE2YOTWiP1dTVMmlq7
vx5AaWxEdrKRuaXRbWQ9BldtQ0hiQgxT+67NHTRgO21WnhNfvNb2ntumWhHYEyIe+FYOZyuEtizE
8FqupaxWPhFdu3qeaWc6EjVzbd/eQGOwB5KyZJ7hDVe8LUayzqNBHe+KNNvAEr/ISl+1nOwHHMXM
Ja5tp9/9+vCLwkFEn5aVbMfClPS77m8l0SxMFb/WkMXI/eLXYib/Qrevh9nMg6oUub6W8/CpRQMH
kbFXrtouM6z1NHpNlv401MXWG8WRXdY3NQ1MwiZ/bSrYSGXBpzPwEVrJm2ewmUyc9m76ZKFM+wsp
a5to9bqBtYdXAuYpLDUznDmkhF9XKym8feY138wM9nFfMUcR5QxAUfEQ1XyyA7DOr7v2auB2eEOi
adikDhuCgrS6oeZQVCYG+6i++r+jgkavIS41XpDTFFDwlnJt5XTCTlPtFfSpVd4xIjVTAulJn0I1
thxm15EkfRrMeBdpblp6Dl8X28rgwErmBmqKDdy/jhYvMLpVaTH9KxyNFBhldfhdQRVFehqAXcJ6
53QtziZAgpa2FpXxVPhGfEhNt2J7OnShrlPwzePyOonkX+/ab8xHtr1jfvrmNNAUun1gjdw+o6GF
LEcxkqflL8HpW89lcCcmBX8fDwrTR8ahZoKGy/7jTG0ZJfKhodYxH3Q61kLpPsESV0RO+0pi92NV
sa/l8iC8LgtKwn0oHJ2LmfKbJFISoT5u28S+pFX0pynC7Dpsw4FjxptOG7wwMftDpTwKnZgqR2du
UVhlEXTljK6kE9DBQR9yszMPsAf2pAI34TxcgAElW99on0EPVQdaPVLPFAnfjXOdpoMwUvYA7KiC
ONWaOeY9gAtpSgLEfEpNKL1jATAxi9L1NGC8zXptWTuKAmZSBAtqFhcmTNU92YVzMMmyDzrGPJp/
matl1ar6onmi2c/pR1clAKcqiUKy3SINjDggJohUhjqUufbm529u+zzAYx+LxX4U11QfJv1L7dT7
cprfIsAkQHxVva9bbQWPcI9/k+/EHSLONAvdMYF90nYvLTr5dIKPmCf9aYm0b0vGFYbUDEaQPoX6
lIEblCRfpLHoNtVc7woBQ1YmO2biLf14/9LSjTXOJA+iHkuOhXEjKtJdW1NnfkImmz+++SALDl3G
tDCuV41g8pcN+r4EFhYIP9oWOgExpo2ewYuyE+uYPKwT7ikgnvd9079ZXfJrXh0troVhH9i/u08L
Z+XMU3pnYVBfjOReK+VTHbmh5qNvypYXy4G4ZRZ8/IBd7pcaOnNcz8lmmowNwXj3Uhjz2iJbgmmd
S/yVQLFQu81PpRQY/SDfwCVCWeLid1KBMQKecPSW+LiWMFWgSCuK2pzyBypF4bAswNgCZH+RW2Mc
7lzzY7ZJo1bGQsQSHxAkxeWhB5/KhF776akV0KRKdja1F5RDMYXNeC2Y2soPCh9QRdmO7/opKkA8
ODFrlDJnKqD7XCrNPBCbgjkRmES/YBBKJg4imnIW/L4eWJmtB7SlFw2zBl0CwugI+5tfVhpLJHaj
OeGuOFeukZrFHBT2+MIsawqiDiqgruNmGJfyR0v4q6BxPWo267faBPdSl9h/3dzWQ+2BW5E6STFe
5/r1JvCqrpuVa1safph+KyIoaz6BsMWfEMA7y1epDV3CduY9We3EKizPgljSIBl7WK0mFK+Rq8Ik
WhiqWkYLR1/Q9xGRsvqXGVULM0Ej4nbCczm61EgVD+AGxpimwFlgmrFhNI+XuFEbfTLq3ZjP3lqR
IcgE1uhYQU3csuAAclIor6E9xTZze3gnbNwR4MgTYwu8Ifr0rfky3qaQWi2Y9nDxbLJ6a1tbG673
S2PFaW1bpw5cwDbz51/W1OWTip1VnPCskg2sV0RQeLlzxyR/FQKbGU59gWY+j+Y101xvr0CUDW3P
v1MUh853n5xe/PAQYZIwJuoozPjXn7qX0SN5PjW1A8pAkCNDyVbpD58MY8kaUhp1cRK9yi77lZr2
aalJhloU1RsXrswswDbza/BGonqyexA4iYcchudcy9FM6w3bGPKlYwEtMBh0xYoSrsHXwpJxiKt8
U4MPxQFaHg1oDLM5u2sEIF9VS5cAewgOThxOA/bqtLafLYUrXShCSQ1kQB4oj8m+uPQiIWi5fOyf
F0i0SZL7B061rZYm/yDFX4r2ukOvaAO9yDTYeMi/TjNOMoqJu9Csl7TtDy3gxKbiAwJNPoUeMqgo
WX4LdS+6suVKH3j0lQRLxDqQJrd540aiHij+4mvDNpstdQFwCm6ZpFoZ3lWTQ2gZ4IxRsLLofOWu
jA6T9DxQZYJxanhU92N0qvzqb5FZH0aD+6uYRkRNdh2GWkAA83Njdc3GSrRtteCwMjKGjp3FuK+v
nbtmnjd6F/twNyp/ZbT86NX8NvYtC8QeOr45oA8ruVVCa5AbfYScovpf4tJfy6jZ5X4WP7tzfLBw
g+1n/xdHOb9H9Mxo54mFf72JJuMSDfY7Vv5s3fAeMG08KK5bh88rU5YeZJVuhtCd7/X5U4jaCl2I
DMHk40kb137h8JPPXxWLYsBaoUWeOtPVfpsa6scGzEcE5hQ0nv3am869GRHBwCLj6r+Gx18jdCTr
YxYZkDeoKIG6lqod/IPSJet1hO6TJ9M/z+KQqjVAGtHUXxxrXWgEhpfZ+NZ33N8uwpgpSZ4TmL2B
4hUDQO+tFmUwpCE7QweOEKYLp2I55/mKs8VfsSrtQoJM8M1IcL0uo04vefBd8I18qhlbiWkDhlCD
gCztVZt5T43bMWjxYc2JbgC+XBSrlPzzYEyEDgXHuuiqN+8mnmcNsE8qYnIrnFK+RVtTJp/S0Kat
nfbUf/k4bbKUKG4ZlU/tbC0rm3FXONHrgU2JQtdpXi2YK+A2Sh4BtdYEgBVIuP82O5+iqOGwAUna
hsUwb2kV4cS2ZbtvM5b5KJ+4PuGQAj011hGzKwqa7lyZkI5765oI5pZvTFxJFxAxw1FH5NAiIxFG
9W/BzHgnGRoHEw1aYDbEJfYsWTRCWVJG4lnNpddr44PAt7xSguFlieiZtgFu4FiZX4KSDrhwxwPX
p1zhcGsZhozvzsSZPwLEWela9usubA+cZpoC2ZRHZkGUip3HA5nmeInZlrKW27u9eWxK9lRFn/Kj
wG29QUfxotisG/OYXbWHnbEF+WV5MLES7wfQzB45dx1UGa3QkK2SOIsDB+i/U8CprBeGxf2E9KKo
zmyj29ArgTJH0v432aZJhlDLf+XuzNrfgy/p1h0JZWEGN5F2dqCnDcwDANkK/MzEfzaBUaZ/cHBv
g1EH8mtKyJ65diAngtmFSlaqyA7wh1j8WvkDx8EqxxoagmItee+4KiXSAAGhkVHALrOZA8f+tnO0
N1v2Pw7TZoYE/sKKU3uPaUuwJL4OGgyCKiLjotc3Jbz/NTJIKirTN9btHLth0Qzsi0iWDWrR3yU8
blOtqXf0lbDOyHzouFZ8Knx84GSUNBn2kOFnZptcMcOa1K/Rc4p0Jo0DwTYs3GhtO0xq7LJPJoEM
ZG4UZdgu7Xu9DK9RZh29Lv2X+eabUISuD2b96votlsg6N4i0rFbTDGkc1MHTFHXwypKIri0VYVsn
e33UfPjeXEKD2CPcPs22AyASLi43HTlOY8btUheENWbyjRH0o0XU+8xsPNCn14hEvFXEYUykFjrC
dqZOKCOAKaPyt56c2BLWP64DkrwyuNWFuMtQ9zB4UtvB659GCs+q4CkOq9ZfM/j4+NI9DVrBbG+9
nDRgnTBUACvZc1pHj6Q5fKVdRV15JTa6+DhQHw2o9WzzkdUdvMfEo28Cms6fcnuVJMu7o0papdr7
GSuacRAJ+3n0f9uxh7Aj3zoZGesitd8bTpG12XMmRW300EbmKqONjo3Houi81Ugjnhk17eG4oy6O
0wKbe9kcvPpfR+8fLu2zXi5IB7PqRR9bBH0eBmHDfTZ87R2Z3KEZTT/oHA7mSjJgH2eX8rOcH1Ut
T2anu7t8YFQ3FvOp5JIZ2+exoDphx4t2PseswNsZ1ozTc/uRIZd7iOIyDRQJfGQvd6vIVCTsqCXI
veGvVxNShsy/mBlTM6so98Yw5sgs+u0Sc4dPWvmUmd0f1BMdXkC/7oS9TSqGDhJ3+KbMudxqxr3o
3Xa+dLttPDsuA8mMRzS58v6yPAo1ctVWOWSU6cvJzXKta/WReGYSTjFMBdjBP8CrPgKZr1dwr8aN
Ftm7qfaKUKpbaxOvrDpSHDtguKzOvq7iEA2o7snQL2DAP52q2/WyepEl8UxsLTiOo6NCLx36EG3X
Xkrt0dVMda47qWAwhL9vyvFVsBNgVFTOPChJsMloB2bSdDA2j/u8qtLnWte3eqmQQVaPkWTlZBjt
l9swSKwrBGqO04VOahFCUBuQIM3lx0x+R1Ydu5w1Z1wSAjM0T5k7rpsMmQfOL8QwFMvGpYvEDu5V
SqUBcqEDi0Jk9d1Im0fixnWumP7mlUlIFnxe8tFShoOqOC/ysSG1vHDFyanKMzo4VD0mrSrAbHqA
bTKIrZ+Q1jH07m7R2ZUoCq4qSt+zRtIxMrfy7YL5mxDVurD2VSs+CUsDmmcsXw4Ymqj78XwmVY3R
ZyuZw5ac5nlF1wmxHAM0Rg71EndK3+QsDtvRv8Nf2fCkRvNqa+V9PoujFddPmWSf7zN0CPooPzmM
S3a2mx5KO6VdaMCr1mxtydRFDEVgp8WPVo9k38ocZQ9/H9mFR3vEWm4zX3Nk+zqmbrdONB5nOrhR
HhAOUNgxHsVBNr8pWUA1FRa7C+eVqjBZV0JXYaKc/TyQSikb3UNOx8+cGwlo+6oMCBaZVuk4ouSQ
3TZHxk80Z/fo2rMeMJHewPUIeJMfZN0xmh2Y2sn6S/WZcSUUYGfJkpfBhWHCMxj0IOYYg0HayOS7
k6V1Uhr3mcNkpIHxhizi2Ux/ZG5cSMQl+rHuueRMxp+AtLZsj/+SJMpwE0/vfcVnPfJsl/STG7fK
vuByepRqwro0SgvdyOqYjMn3UR9elilDBvGKvrQufZqIEb+Ndk0wSde1rCqg7bTDQ0SqBzMzi+1R
59k7wkCvYB6NCA6JRR3//zr1dTrO4bO0GmDMbGeCtu+/4wk5ErIwLtdfMTIS6nph3y+0O6nM7txk
OlCIk3lj9s46KdJXcM5fsZ8DodKMvynXWc4DGwgXL/7Xa82C9wVBnO0T6VXyOM2UIkpurt+Vkf3p
A6oYAag2bis0ikX3j1mPOxaXVs8O5NJLWhSe475OfKqHSAE3JAMWtp8BLJ+PQVSPtjFu3DFL10PL
+iAvuB0dm3Aw42XxvJXbWgNI9GLrjCgqDODhOLeQ4BFfgUh5Ku6MzvzTI9W/58SwK7h72IVj2JKp
4vxJ63g1OsPrkBXvbU75wN7guckXDQ0SCukZGxzzGCa2lBeJK+Ktk32QW1Fs8G5/ihlJScpEjxnD
q+7BzeHcApcsODbLTgtlVtVh5RgkHFeMFWo28RRbEK4awKidlf441fkPDB5jTig7vYMUbrCyt9Eq
1HlYI2aej1EPC9xPRLYa/faNzI6C84wEBM0t0RMiJDBL0AxZY60a2qjrLfKvSZt3I8c0RULZOR6Z
0gsiY/J2fJpbsKGzNY4rdESwVTXJ5ygf9Rl4Znk9wLQrwqoe/iLy1wIXQc9eehZUYskJiZRsZSpF
aJZ+1AtBbvPiXCmf5irOxMdgmc12aNRB95ytMf96te0AoY2+28UetvBB2pW+WPdxaXnraRReoEnq
+rErL6bqqP7UD7BSi5k6H9zIUHL2LGrrsd8IavhwTloCDJuoW9Wu34fzoBGPqs/fxjUovVbqa9LJ
LV6QV4aM1TY8N1UI3L7eYXdZa5kcz2p8rPWuXxMPT2xK0v4YffuqF9+pSw6q5Y4DJ55CwoBPXJGs
UJdENfgY9RllI50aFpy6bPAYxKVHg6iSLY4cZNittVUOH2rm1NV1ge4SC9TsYx+OqdHnBwng9Fy5
lX4mlv2xNoxXT/eSOwU5+wkA5fMAsoAVmA7fSZ8Opew0wi7wJiQTOay+I5kEo9CJM9Y8ZSkPbcfE
do6shyGZnnKC36xq0T4Innusi2QL+bZZWUvOpgu3U+QkAD3z7i41eX6Pjv/hRW6C4a9BlkdTs+kM
Kr2uhfKHOrXEv7w3mT8x10VZ7AhmpJ4zsJka222sVxUj8NJ9mG2LnBPj0dCYjdpkBrJob+VrzQeL
7VDeLZm6R6+cP8o63rCwPpLhaB8TnwzuVM+oX5c3rWVkpidQkXuFRCsiSI3kqOVPUJbPmfaU1Pnd
CDIGLCNTXS+1DrqTIeoR4gTBRgvrFAlG7jiXYgaoViN2VgPT/FHF3X4RskE0t5QhgxuXh/fIoMqe
H2ahPgtQALOJYXHIljc5+e2dxyo/BNS871PzuxPLqukic+d62rFumbBaWWGFWJi+HB2bHDhe6GZT
fBkYCnfatObCRw5Y3YE+AgKjp8nRzn/GkQOeHNIHmAzEybekhlGK9auOga95RvkZrRkQ7hcrT8Lu
YaYkPhhe2h+cZhxD1s4PWA2uM9fUWmUOM05wWTUwRDFFD4C10IG3Xs8cJFnV8DPJAupPKL3Ru9iA
mYW/rRNVI7ivsPLZO5mPJ92r8gfy33fOJB77a0TklFv5QSfuyuiXh07r9CPpOQPxnsiJ8jY6lA0o
zyhlr960ZCIVzIwNl0PCKf2nLPqcFXyscld23V5P4+e29y8Wj6Sg7n3mq6w9umHZtUuMWkA558oi
EMHs9wb6K5WpB88eNwR1qy2evHbva8zN+tx5I1iGRZJbo7nTinzX+te1A8++0hvWZZNaL4aJ+34S
VfKPfG7bHd4ZW5akG/jecYLNgQe1/DcBplrpGcZJE91JYENRD8COnruZpCoDpkclUJOmU4suhdJq
Vdp0fAkz2kZzSEacECaTPvgDTPQwqDI518mcc1sk7m5QW8E7++d1xgUuC4j0RV4Mlr6XwerBrtim
dbh9afGMD+cSqbgT1doRmARi7zrmo4YYw/gm0s+2cOWp0RMysRrjPFxf/vu+Jc6NGNSxs2Du8z45
LJ1JHMrqbBcvYCbLdk6enNZPnvxew3PqmnBWhHB2VFBkHwizrO8b4Oo4NJW/ca5filmPN9oV8swB
pJncanCOPT8/cW5b97eXXjAs8uyYsTeLoLtmeCHAl7I3TuTDnKYzWkGruaBBb2xg59bsxUeN2JJX
rGhftVlF97evCsR7YwSvaer1sL/aYvJoeuABbhOIKcpnbwJcxVrV3d7+YWrH1T5zTvA3fYraznnq
3aV+GmwWFnwRNzyayza/z7N0VeErvVhWZFz0hviw2KnvdSMhyUvWcOdLCSUHfQZiVWc+d09lxzZ0
SlWQ9ILKWiXVB2Pw53FqCadqIn8zaOwt2baSg8HxD5NrYLx9M70jV8s2i6PgmrfN/8KTbglK+aSI
UWobZ59JM7w5MvWJVJFbYtrty9tLOdgnXYAU5kJiNphVoVs6/sHv8TIHN/NY22qsoUX001wDhs0P
13Xyx+GW7u4RypdN2L7MDwUCdukZpaLnf58bW+O8ItZoSvL0PdWpHL1+RKchk7Oiclzze8uN6xDm
7oB5Rm/afE+Vnd+3ODtepNF9D9evhFp8OOQ+bLBlomsWyWvJXuE41l6EnNxzH9FrX//J7aWV0j4W
xfCGOvdXR8X2rAaGNIbnWq9tkVYr6FH9uWgmuXWl/hLFSxGOHnI73EX1BsqyvA4tXmsvRmOGiS6c
57FVASEWy+I/VAwUHpge2A/2gzBq/wGzXL+mCSL4q4WljLvrf0mIszv8eonFCNlhcCHM9jlVgBoN
0dX3cgAL7kMELbv9LUUCCHayESxHL7cXmdeHam6YUV/zqmcZ4erx0nUZ9Q4eLs3+KKrtLdYNk6C2
qTDa/fftnPpOoBhzNP2xMwrznCqGUf4M/G9EEQ35knsKfVYfWq3NBYMRg+B60QGfF1UIu7x/bfIE
8UKOXGbJQ9TjZD1Amnr3o4OHk2yv123xCkmt248YZy5k0B8xCU4MtjUWKmJu9oU7bVrfyQjFAfOd
DNbMirChemRJyjMBKQ2aUDJUE/lmOJX/jzltN2FgmvSSR4AhxuO1LAgwDy2MidzpAWjNH8MKe+Xb
Eva0UWkoCbjTqLecJ4YnhW0MTyIjZ75u5s0tfEdDDkSKoQ895vZiXUExVL2YHrLc387Rm5Z45hNd
fvJizh42b1JTiQ6sNmCfiMnycC9PU2ft7eohISvUbsm988CkrYXsS6Dp/Y8Og2qbS6pDMAOWCVj/
mWCE4epRoZQXfbshNkMd7MnJ7sy535bCPkueqOd8dq0t/39yZw/T8IQyELKxuSlsPz7dXnJgzf/9
qaqn3xo6/86VcKBE3qbfeLPQlXK2XkorMw5jP0uKcwvGMBNEtuNfE/qZX92vOEoZ6zy5yBK3rqGP
Wxyx2e52DpvCKw8xrrGg0wt7Q0Q8FpY0vo+70bng9ozPKPj/ZsQr96Ro+OvYTzYaAr6jkJzQOsgq
+gmxpVIl0UPRv6XziOIVSMz2djhM11NhmfgQWb1vACBvHJ0BO+6M7pGMrxzonC8P4ALQl2bdq0ki
CyBxCvq6TtP3SE9Sgozaaau5Y/ouUu/DKepy40hQsU6jJNFQjTxCUwLJT+xOhCfgHNPus6tuPoRI
+i1ye3vjC7SHUvn01h57xKGfdPSKVnm5vVjCftNQxx5vX+Ej4naOSYrg6PvvX8DFsGw97UdGFptU
ntr3WrOdeiEfbkmNLljiXZTbf01bHbSy/imbBDI87vGXnmBdGAjjpdPiObiByzUs+CuPbE+qAwZD
U6Nb37rNRgEU268TI6Cv0hwRe2vPZztvlnsyyTe67tefTqK6lV/MI/mB9r+CqINVMrJQDJ0ZdUcE
RnY1i84N8YIlp66JmLCztNtInu/Mcq37Rh/1U3V9MXNmVcHta5v4pw0WPeu/L30CfDfsNV1EGTBS
xoW8Q48m7TA6V9OVaC6Y0oilocDaahbdbdUBn7pRO2acGE8mQujAs3zWb1dT8qjM9Hj7V8ZBED7h
olLhcqjdN2anb7Vnyu/aq59r45ixBICcTc6uZbfGzhJaEfoCXiIselb5DlOd2ymHZgI9RbfxG3TM
TXIxydDbWchpdmnnR/c67PpAyPOUkNDBoHwi/0hO8u6/P07zuMkNsg2XIkF/NuTGaymUsVsSOa8M
QltCg8jFNbnojNsLx3gtNI+TlnMztyixKj3f+lJcWEyQDFmxO6xKxqXSF+yKClbHKeQt6j33STGm
uUf9d/IjoqM5r0nQMPPh7MzZYdI76zj2ZBuOTr3Oay1ZW/qHnnXD/bnnxrh3eeasvKb7znpT22qL
nMP2GmGXTHjmHEeH2U6LI/z51fLbapcXGKwNs3hBEKJN2jnTCK+uKrUwih1Q+9Fwrq0Km7bP7Xce
BuNVkw7z3Z4NthIDEhlJWFbJSn+6ImPryfyzMS+vE5ecKtTw+pHsr0Aadnk/anMZZAuVCVFSe3NG
b+dq5H3e8Jq3F1MjuCpJZ5hdZG+aaOQ2aszeQVLylEMLx/SWuT/1o3GsGgbrOrtKLbHXBdankKPp
r8NZs12m9CFzch4gjvOwWC3bZ5NwsFEHUleQe9vpqNNNiCSPyqu2lk5YjDvNW8ud1hna5FMubD46
zjkLdS7Rs9lLl/e7CVn8RxE7UwgIHh0ea14xo0Wc0j5aYwFvTngE9H09N87OWxp5345Tw1pH5c8E
9zBKKwznvhrQ2Wra/FYxGvmubPO/P1y/o9UMQdMYqwbGPjjlaAB3qLv85yKZLwP2M8TqaCX7ZSqA
o+DME6MXB7I0zRff5Xdo8+gJkfxGvXdO07w3aWUcJd106DaNep9tfT9iF01QIS2YOr3p1GXibYgZ
DdAFEB9rNfN2Sbsr1T0HFGFcb+K+cJ6gOvOENA62I7ULOeqvNrYxOkjxZJFFxcCGXURptM0Zm96H
zJh9knz73LtmT24mPjiuwqfbC26Vx4k0ryO8Jg99YYwg+/8Vj7cK8vY9JJMCwcFfS0j2I25O3Ihp
Xv7ko7dz8zTf9N3Ub6yZvtV10tfkqiz2Dd5lHiLRHaE1wtokJtAJqOD1/chxcZ/r/bdp1HysV2TB
7eXGs1dEZ1mjNT3MqnM3mU0T5KvWOWsQeNZ+bR4NQyTHTolxF7tZR5ImWoJ2Kfuduh5ZhlYNJ84/
BwPDIdH7u4mscCNgj3ZPhJ5xIvL7LoIb85ktcpd0fCxrdi5yV8hKrVIE6J+tYezdIvdfSpkt+2pI
vyunPpkZT2F9HI0H09NYXicMMK7RS7cQJgXmkWwIU18X7kC4s5fyBBRtvL9Vlo2WzA8Z0ANutom/
eGAG6KKPPwN56O89KKIBYcNYFpAd7XudUas5qJ5GCJOP6hpKsCsMCcD4bjQSe1dqKGflFQ/ad219
ctp2o9utIpicr4x8OPjkM5xU+8SIRpyzwYweNaEBoPS+TbJE2QGQTCidzDh3ZUKuUz64q/b65e17
/sgjYxqvpmR15W0VTWsch6znj7QrX42pqq3NQguoHS+169aHiZ8gSbz2TvYPWtJS3KHGOKqhN1A9
OQZaVm8++g0L2BZ21sqLBmuPZuj/CDuzHTmVNmtfEVIww2lmknPWPLlOUJXtYoZgigCuvh/c+vVJ
3VL/B9va3va2ylkQ8Q5rPYtnX8ZTv5HjXL/z8bAPb+bPjKxY3tKyPsVKswz1WCZrb3WHeWTeMsP2
X3JPXxsmep80PhZ6CsVsZQWfAv5KbpkocnJ1hzS9+RDIql5nv+oOd4Uwa8SaojoMpg6OneX1z1IQ
j4nN1dq5EoGQ0ZCMmknnPOG5YycZXIfFK/wN40Eo/f2EmabW1f1C3BPOyTe7xdpdqvmztzF3JdIj
XN2dnEdPhq8ZttU1ojvEzDx6d+9VGCKaMF0Wj4vr6RszYyjEGXb10dPlsYj9vygS6/1oJ9YFQ9sH
QiQkG6XK94jYaFdVxvCrX8TKVG9P/YhVvAtKnKymbXn7yr0Lx2T565Qu2+8pye74VAbW4604YoF9
qNfIahPq7J48hDpq0GXsAW77lxaHCaOacGH6z4dvD2zrw9ke7ws2Uve+yp8cPY5fjYzvzLmQny4h
uZhCA+dpckqQI+U8X+uY0UQcuNYhmRGwpIMUhwRuCaHP4Xj/79+g86j7NFxesKHpc9My7vS9HCbA
eu71i6WvVfcRZ4VzR7QN+bee+klyfvZvFvDvvyst3EOakvPO1rhlJ4ecSTTspXmGluSGyqfuMer9
v18ytAojATIFZ7tvnR2EeP/IKMaMkuffv9mZrQ6QGN56mcyX//ywrFTb//y0L1yayBF6z3//twx1
lAzbfvOfL+3fVwrL3dimKWKbf78wZhSDpjnnF93Gl7ZZ1Kdpc04VGKxY9hTZISH6gZCuYb6OXseK
HzcPCqj5kSD46bFagF+3Y3ofD0pm2+WraYf2MbH49cl2+SiNavvvN7qpdnmCLTguvlWcAyB0Wzt9
aFnUX5v1h6z2EcX95+cVCsDQK+8NzPBfZuDjXWi7/nEImW5OCrxkZaPAWtIlIgT+jzCdlzTDfqu4
RveZpVdQ7y90Mpj1HbQpgYAxmztY4+18z+PMKR26xaa1MiKNg/BkePZzPj26SfI4QoR/Ifn4M2NF
MXQxKkEy1rnQbr4bfrBuNw7pFA3Sd26hlycHoEbB1rF2I+vqrXQK41hBMn2ZLYXvjQUyaGSUcVPp
7bVsrvQ3aymW05YV9XIyNZ984DSfup7gRtF3HJOB7EVizMzNlAzfDXkmT3U+ulu8LSdhlUEERB9B
NcqdDB+PMV5EQ7UYBoihRbbEVxuu2DWcgGciJr9wo8fQ+5Ijhtu32EdqAj/E3emMwlVreS665EH2
WMWlmRo7i7lf2o7LRWKsq0S2H1tElWKCwtD5kH0dYnNbb4F20xib0F/eA5d1oGuzH8y7M2O2H1uw
0HZIrty4Q/Imq9LkzJ928zCiofSHYmcnALZzNP+0FN5+cKYQA45v70AobQfmcVuMr9a2RIvT7alu
kKKneMsNFtp5eS7TrGEEhpkrrZuH0SR0muQ9vDJVH0mrPZKb9O2P/QNJAYORh/eJ3b5nOIQfRV/d
hlDdApfEUuUxs+IKww9hNKeW4QMgAbRKY7zpZhz7yNIVqi2hX8d1heKQR4muPct2fanlNV/cM9vT
ZZMgEFyb9S1xgPqFxvGBYOBlnZ4xURf62WnYoxC0hJnHCMVwnKg+kulK3iMSGmcOLtnCjeUaa6Rs
OURLR5CIHkv7VmTvXVO9tUvAXEKgTmsFWVeZuNZekjy17Zr2yfaGcdKFOfT9GOMXaMyA4JGK6xyX
DHTH2Yk4uten097E6aB2sTdUR7oYEbWN+beF+OwiJZvIMrs2VX1a2pqVNryryBfyoa+QRBvJcIv7
7nfTZ18G9sbtmOj66KauQwNO6nBIiPm277zvKc8wK6iui9SsO/xnuUXW1B4FcEtjU/1OlvAyygxF
P7pI1JAxtgYSL7YVuU72YgXHIPjx1PyXC56RgeX+lV9tFXxMTMnwQjF7J5v7VgpNPGiMjArzK7eR
s2DWanNaYo+vUvxKEugZOAUeRhYmaOerT9CfMwpPHU3mQpGfdNMWQVF8QrASGe34px2FfGR5yh8I
DxzlB/HJc4AZoGVP1MI3X5+gmlxRo+3801ii3qyVe+l4/VHbJi64BbIu1aYJUrzbI+sSs4WkWZgz
mnFEIatT+TXQ1uNUiPowZ+0vRczp1jaBjgDCHXdodBtCmPa1Raof7ER2j6OHp8sK95YUv8OBkQar
YforXULVLNQR6321X5KCuB/zLuUbGRlVSi4NUBHcFvAURrf/KlpwhMjY0bws753VHPpq9T6+qZoU
MnSGISIj6UThWD+72u1PVZ7cFaqFqKLktOsdVuR+wSqQeepOlg7nono2rRict/Z2TTx9OMNIblx1
0F1zUn3F9T9UJhoQ1W2mHGNqjIYgD1F/iUDP8AgM4zE5OQOU9czIOXTVtABLS38gwadnJFP1buwx
DAe6jlQq7FMhkHfQtEUM6Ox9ogd4EgO23tJ+SafFYD/q7a2mQ0GTWmPkTQrzq6DJz9y9dMKbUgY4
c4JnxKAzBkMEmkqyKHH9uMje2JjQrd7NwYsRUxU/Q9rAsR6S6p2Eb7MmJSup8XoF2tt64fgZCtqz
Prw4njMckx4DcMMOnDebSzwzBnSi3laWyXI2k/RUaqQFpgl3YvIpP6auFgADUhRKMwpvN3QvxCJ+
IZopUO86j5IQv0QnIbumAReCxc4OV0m8iYfgvuwM+MhVT+eKLWBEfjVPFjIpu82PpWWXOM84EFF5
IQDEt5wjG+AY48SguvQykLUVD4RPT8JLQrZuOCfDZRjc2wzE9WaNap/PZpRY4xtBtMwDDf62jgQT
0TZ3McldO9N3STSrrRq+E2Ed/0b6qmE3VPY2Tm/NJpf0ZTpkFndbjgs8HtQTaCvxyo0olDwi0VMl
2yvLu49hVpe5jo29McivgF1MW3PWrXfirmDEbeA2ZY/dJUj8NM3zr6rIH4sUH9q4BAY1wffgkDNU
yaDZ+XL8jjXK62quL2zND7Pun21SsB0jqXbKJeB2Hs44TVGUzkyeYYSEl7AbX4rK/2jmFJSoepF9
myJ1cVESlT5rokE+Bgv5uovBNkpV8qck5j7PjTgqTGVx0O1aY8Zt2GG0YCR0rGqIAyyLqenmdTlC
m9Nk/v2gfYV7kjDaoFh1FLkH1MEyzQcXeezGwaiyZJqlaT7tfdfCxQCJm5BcfLAcyzT3BrcSTs8k
oRmo28hq4/JiZn9mGyUO0PM7VRvBE8EHbOCxfTSL4GfeQ8XJu8u0aV9CKMZIRDD148vcz+6MEI6C
uQ7pcTpErdXAStVBUY88v7Mj6SXvZYqGNgleM4OqdGJ2xmsST6c64ZtCOdZPbEub1PjsSsrJPMQZ
7BT238xl7nRHmHR8yy+Uut5WpCnib6i3XH9PfdvR0WZ4Jio3Ah6GCAxWq2AgwyIAvXlGCCmC4HSM
MrM9FY1OeBeJlg5KED6Gfm/ctnvvrfqlHJ3ndCRXlFcaxYph4xlN7tPKXLjJ5stYo2B2c3bowTzc
aqeSN+pRFx9j2J8ISsI15B7Q6q7L0m9b55QcEHYAd4wxJX/zLcUiH1sTg96QK5gfhPJimWOQSchB
pNb+2I4H+AoeqQwm+njXmr7DzHwqhuFOucT0Jvb02cE6HovQPhKg/uk9W2DRHvwpRPXgwTKiJ+Xm
MR8X5OY7v3UfjcLaTETmsZYFUZFdLbkUZ6L2jkgXsshmdEaUo7s66rFXpqN4gM1ylF/EwRr3XMa4
L11YACm5gbFJWyA774DqHOXbA0hXa4dsmZMifpODvsyt75zhRLfbyux/8yr9UcVHEQxdVBoAjhMN
QAHm9V2JiBOr3DaP1cjL0OMAthj2Vg1Jum4BWp3EHRNt884JRsFbOLm41kiw0+GPVRvvVY/3v3P6
eTs58Yp9Yh2kXEa0eB3D3WiN2Gn6/pqN2bjrvFFhllM/itPgUqJlkrYCICDYvusEPbvRo7Aa7XMz
WIelFs/a5Zjy4jhYYUB+lGGKx89PvWYHHd4bc2sXyMpQZtsHA2Fe6E0okiGMoUir901ROxfp5F+m
wfUJtmchuntxxMdggbnInfs4T99wROd7d4XzCKffpX1x5OhHSOaxFHIwqxkuRq9571RE9zF/OTPE
JPSNpskpk26fzUQ5JEZ6nkPu1QFjxJbm97dcAqQXHRvmLLC+kAuaG1WP92JOiV8vYR16EMBLHQU5
u0hDoA2e1JMueTO9ijRTqqMAdgHJd6G75aaSFMeIAtMvVbpImXP1puOSCMNmOpWN+gz6YdtB801Y
6Wxpr1q+EDTnceWckP5UpDADx0Mm/kuOv0BarsZJ/s7+EjMRUdal7uETddaa8ou4E2zawjnc2IdK
LfFJZcsz+hdEd1n4kQfGDwnIzT4nYdMZoV7HOYIPmQe/Zq+g5aqevDhdVbQZ5q+iPHV2ea/C/ofh
7mvK6YkZMY737aWTjXFtPdATpfwFLPuoXGIRVAi/wx3NbSWpPMT0pOQy7PuqOZdZNWN6zA6wpM09
FgASCeENbQr0QH7qfWWoDHdlnDL4UK/jAp5UJnaHJoHZxpik7nVBxJrIDgtMV8I4npsvwm/pBrH7
axgoMoWg/bogy69nhImzQWDLyWgD8+D4jYVPpHmfffOxxTOi0FZehqX4gL1HVJPFIpNQzG5jtS7f
SrPBI4d3jin9srM+F8h93IWIkoOC71Ea3HpV37eGh5XFk6/UMPvYGNi8+QGvLd+5qJ5eIWfpldf3
hU7AenIy9Z0YOHiFj4wysznAOSFPpfI6gAlxvxNrTWy50n706+BX0FcoE/v7rBoY31dDfGgMnx1G
KT696Y9grpyb3ntuYn+1w+C7a+QO7O4/ttWLbsdVK5u8BKYeTrgNWR5oLGGLt74KfdQrWlSjsk+B
mJ8BKGyA3T7E3LXbfFUd6sHeZl7y7OIgXiO25c4sEFHTqcgBieIcV/lO29rdNxTNpQ/1xEnQuXaq
O4wlL+Ay43dAeoqnMMdJMmBcUgmpS2rwf0gSPM9j+TxKCytL796NJFibzBGxQBNFjWSLe055V+/C
57Uf2TZtci45EBh0h4ZLjR+i9LWaEet84+yVSRMzFk0bJa6M8JI/GwEOO+xlbN9R9HXMZqncBHwC
EwmTZUMtacij4Oa6erkiFbRC8o/htwqhjhgxVlY9XbCu7Pju/8pC+DPTmH8ZY3uIE+iCPoY0Fguv
LAUjv6KhUxkKarl80+EOmzhe+P+78uwx6B13Cd+QbYBO38B962ZfesB3UmTntO8+h5Z+xTd6RKll
8RvCT7CREOdkm96Fw5WX++CPzS9rxLnFFpV0lfIrLE16xQG17Ljslw6RO7uK72pqz0kxXntnHMh6
UzcoGNTIVvu8GE7kGA3acVO9J7hRiMOKf7JlOhYpZ1Ng8bDgM4YuvvF9+a5D5xZbFOyp6XBQTtdR
Ocne0f16Nv/20yxS8roYz+TAtTvLqinqEZVPxZPU4bW04/OigHW6Y/PSu/5b1SP2IcKelDW+6rYc
Xj2ACBXjpOw343EPaZIF9clo3iQBddvWeTXGAc8hOYIbS+gDYUY9mw51AB3CyigZGgQwm2Fi/xFY
9VM6z5po4IzExjBqnVNInZTw3d0JRAzHeVjezKqr94J7Eu+eXT3O7Ot48yPZqmozrwcIZJicUsHZ
2J2oYfehYZA462HawWATJJehU301SPNhCYJ2f7DgeXNiX0ewljZZ2ntfUKXNLZNJEtrQUGPtvDnG
QDC8xDI+JJLBsy8fyFOH2tWOXzI13pkKtPu4mQQ7V/uP57+g2Ac4MPJdwnhhRutpUcMeAx2edNsR
79xqo6pR6aZOf2Sceo+e6M8qukkgSpCF64LGM5A4+opQsBhKz1JhZOwm720Zxxf0HQDT/PrFN6tr
mcb3Sct95ItvO/3xkz7fjR3D87RK7wrWwEBIPthe622V32lrvMKxeLWFsVn05G0tn9cJw9E6nwl/
Gx0mzrzD79bhLoZba7GgDKDPsZPzTY/HnihfGw8QswV9CGbx7XjDy4TbYaE3yZkZG07zlCawU4o0
RbVbQ9gQXfUdGH141LVrcRKa30bGaqZg47xzZ/6moXb+MIaRm9jGRRTn3WasaBx99jQ8SiEfQ6O5
b6hAa+MprbkE0eg0kU07sDHNBZR3hhlRbavByNAIxx+WwKGQdBhmpO9GMXLre+rGc1mrm2qdo1GR
elGSfuQzO5f6V9WJe+J+8h1yyTtwFg/2OO+YLL04Ic64DI4I7XIdSVdhdfQMakMTDqAVVJx9oEO2
vceSkmBDh9GXtf9jwWKMAhsqTFuiXB5ntz1QZpLMKtEDdXeZB1LMT8bjXFK9U0POeJlluDXnzxUx
Y3vMpr0JJSPF48uS1H8wqjAczRXms9KkwGG/PwDocmB9UYyVf93F/TLL4YWmDhaDzndwS68xEeoc
rTh5PJo/vLodhBCeeoMx7aaqeM0EuKWZKPi7kqaoYX8BYE2aNp++bzAz8w+480K8HQ+lMH6W+qmA
YHnQDuLiQGfMUwe6PGnkjzkSgjkgMLL31KZ1Z2fX1/aDL+vfLAvkzlXpc4J8MQFMziGURYTxJZsw
SOxTD2cl7/33biw+Jfo9clnnXeVbN3Nm2TyistG3DMuu1oCE4CuFUdeAvgmQKYkJPXCGHRvEHETI
WcZUPOlLH7rOVtS8iI3yqWa8J8ty06gboTSkQfaWxXVxGRpX7sMMPqjQPtPE9j4LY7Wxk2qOioUH
siTOQ8c4OmYAJHVr/GYDKvnjj0bqHmty4m+tW/EtIaAbraTeQdNjYzOXW0fH0bTwzlEwnJYwYZ9E
NPWmKMZ3UTXJFTUVCCuqF0iD5sr7cSfL2bSsyjvfePBQHpyRWa9oyp5TfMzCrR2+ZUykInAmNSnV
8Hra8FfaIbulcWCUPbl/UfEvG5/bdcfbvkdhtBWLkHtDyn7rLQw7lxBjuWKbBHDC5Ld24ZcjUEdk
zQPs9RazOIpp4LYQLbHvRZzx8HIQnZZxlcFB467Hh3W0THVscSFtC7LbN7G4LoH1RFaZvUm88JCi
qeDL9jWaIlutcQSbGjoDBAmKZsQ+HH1e4NzcXr9XNoX8WKF5xwyCKbtgFjBnjLbaIPyD6AksTNtd
6Ebrc9XMLwz+JDNR6wp695esZ9bb3Umas3poOuOszVvLu1P2gbsdFgHbbn1d+zGczmK0I9ccuW/G
9C0R59gZXvXE09+V7fr03hEr/+amYNKG3u+QIwvYlUUW3PD4qI2JMymi+HprBi3g0M5711s+Esdi
suDFezW6T76ZoO0j/UJVoEADoc6LIS5G0N3VhnLJGWN/nM+0XIIpdaaxZMyU2DPW5jWQ8qHyxHes
6Kk5rs68AmhBnfFmjs2TJazmWqnkSG9ebRgB3Jtt/uXaLZsxY1ixOI/YE+T61Q4MOs8FUoVoCBPB
w+rvGhZyd/CPU8zNxndXU9uEQYQYKeTCJaStMwFjwTJ151dNyvkJP0KMSm2bQ4PZ9RZF3lgmHNRe
7uzc0b15uAuAazbMkb2X7tXI69XPE0zAq6urGFECGaPiUUumqAtdtrsTyPPEB3xSFeUxL4f9+k/X
F3d5G1i3ApP+bikKtMfIVDC3W4+IwwKE7tMnMQku+8c9CLCoTp2JUpJ323JZVE4MLRmZcJ4Wbhnp
oWPkYkDuanuak7jY07sd0NM+uIvxU+dN1FggPblscvx3/rpESC9V8Gsg+/DU9SC/QPlsLCOBDuqj
sLfT8IYaPmWxzHeakejeWvP0hFdj+awEn1wg6sfFUelWBMFCBYufW6YMI/ykpeke0bNjqLD3inyl
eBnuZnxSbi0kaLH+vYEtH8XZKi0yzsPgX6xpipKOv6QQWBBy01jObW+jL7UOgT8kj0FAu9hmlFg5
d/0XMsb7KRlpctUjOOruRBTqxVirXsDoy15hMSfzXj+EU1ZGS+8c8SKNdxmPVt4yWVcDJO9EpCdy
Jn/mBXmN6artZIiBW1USKD4wJPKgCYdMGqxhWzTJH6/3Yhh4IFMc3vddM3TfyEEYzuUssJaL4wTu
ecRKHST1AwG07ytQmoAnx+TWsR1/2g53KRFTW5cfDstgHlVfvPVBIj6oABM8GPFD51njHW28vtYh
lXnZFW8sdcWtCKbgHK4AIUc/2678qjT2z6n7A6nGRRrQ38MQZtshwF6SD5dcnfHDKk3j6qTtDWC0
d8j7lK2ClBzeVhGJgiM4nHFh+AuWsSJDOpPDXZ8/GsXyJu2JZ8pR9u5MyZa9tptb/SSGoTjVhdoN
7HTobMEOoZpdDtNsNZEgqItzZUtkPCEJE1AGKJ6Xpuz+2rUimDHQ6cpSwjEJ0S8KRPiSwTrpyRqn
3DO6owhwTqAqiUJNZUdm+bPMnEPm+OG+nbJDyNhRzo17X0LqeObdAhzbf3QGSuaSgakZWSglw+bv
xLFvCUYXrmmyCdT0B6MxIoysJ87XmDVym7hsQkENgNz9Lsb2TarwZqtvX4q7HrNzMrfVhwe6jXZM
0786jWLP3S5fdsJkwcn2IJXmrTWoiXGIOlswhC+F+5YOXn52k8bbtmBXtgP+silnIgLetcQhCshj
hhE1Y40ZGDUF0oyyvoummWNEzAmJ3Wn66Ob5Mxhy79B5CD0nDBHlwEDTT/BWt1337uk+3fFxUncW
ksT6VdsqL0R1O886gYuwOmsckUeEnP0Y1HIeTV1kLdee7dChsfz7pgvvdMJA2FSzfcmUs5wAmjAf
Bm0DdSEBVTZ0L9PgUH8ORX7Q9+Fi1yfVNL90SeC5qa07LMzWTvxDXbrUdgo8C0alHccVKFg8TQfZ
4yxJqvahCMfmDUrlZ7IzbcCZtEEIYBkyk9XNzTC+pn6IzZAnij7720vgTg1rc51yVKYmaTqeld5M
AOfbwddb60weFs3FDCLMw8QxsONHhZfdZy6Fg9uZyZbL+2/h+Z9xmz8UZlPvZ5YRcFTbF5PJGyKH
cgv34JQIdmzUALQ9tgXeJYwMKnbmMtOZBYnXvfjxChWYsSlAAIAu0yPJn3fuMDu41gFbGFaxn5zu
hfzloNXOPXO1EZlltpTcgwgAb1oEDwhnr66dtfu+/iNF6O77cZXScJRUlHkY+TjN3KZhm1JK5sDx
Q66HzykxX2vXYwRJ61sW/tXAj5YANG179qVTwqiaeghEJDsKzsad238iWcEhjhp/p7X6MwLziayq
fENoO4H94fWyVPG6kAIFJW8bl7g8J1ke20avedVUzMlcHoexvM894js7uUqtkJWAeB4LDhS75xPK
0K1QHcu9qPOTBi9VuX2MO8Z7kXrcsd//pBH5nYyUsORED3thzYeub0HfTPAmbPYW/uDeTX0GTmJ6
d1Z9Y9+Gv2Ov+eusYgvfgV7bMQMRnVCMdmBTUP/8NEv3rJYaYzrjFVnCn4aHk0EI/EGnj1VwDMg0
53b0hbFv2Dh6jvNAZFoj2oyYc0r0gHB7tFVbSE6Sl2au5Bc6+d9IVvfdDIpU8JcVnRlsrFqjkTSC
l8kxf1XK+GO2zjkL3eGmpkMtkyffn4787nuDrmNXxzkMNCubInS6Nwn/nafGNeBGsLhITOMF5Ey4
XYxpH3SYVLQiy02KPRadKxoUjM4suNC4V4zCIDIrlAj2UP9Ueh37DEgFAvsnVvYfJV47eHOK5cfe
60B7p33o7GqN2bszzD9hgYBWBGjzW3uZduUi9ClHDBD+zasnfAmfhV32jHcujWZJG5RzfmwxCjJF
AgU20RyQwD5MwrsBvlWIXdtuOUOyEKx5yOGoi4+49Bg1cWRvAOT8TAYSXrvSxRZJ+4ufiQ+H1QuC
B+feKwl/XbfkeQrKFFtKSn7EPB1AwmyaZIt+5j61i20rfxr/CBc725td8Zu8RlbK7YiUYvG7KBzc
lgUgDXYARZ/heLqdexsoekEPPAIKMTwHfUU9v4pCXBQa5oXB/CENsaRZQFkS5N2I6rI/LL0u2EOx
yBvC2Goj+N2STwVAE59ZMvBfKDXBvjybcDrkBH2oG9eRruPv80pTn6bvnRc8EQ+xX+YgPVmDvK9R
mCh+39aP2ZImAAu8puUNzNNP7v2Jh3BBHkKPDg1QcxjkgNGC8A2IcH+NU05wszPjfRw6D2ZLkWF1
6mKFhDAEWXu/YBXZZxohXIi13jPkTpDAy0/cnV36X8J9RNV6rvzpfc6Q8zVYLzYZqxX25m0HIhvt
xyElRDdJcqCDHlQK5NTAKAtIf+sibPRXbxxpiVaQX7AcEwr9w3GqWAdH7sAzkI/aPqQOVtM6A67V
lzT2Nu7nMV12roZcHdMIQeNfdXDquwdcS5avxTUefxY1HgsfjbBFFNJZJTva/zAaBr5ET2GFie2f
UiRkAbTzmzHyIbZIxwEMvYbmhL+16Wp2QA1/YDAfB108+CVlo0JxMukZSWLC0hZF9y7BlnKdp/Lo
j0dphgW7AXvTywK8UjGKiE4vQQ5h/kJDioUwG4ZdUZKYlBLFc2li58FDKZRpXEGDbf+JJRMu/Lw3
24yNo17wn9l+JXb+XOtHxlhD11wCNIRebv0p2OOOSXJkajNtfCaQp9mGXMh+5xwmpru1fZJ+x7Lh
72Q+x3l5N0oUs5KvvTZnxESj/Wk77eM8aiuq8ZQ+LMT+wcw4pbW9nMvFFZEzQ53DfT2Y4kXGyUi5
nur9PLVfbdJXxwx5odfynFNWf9sxOQVi1er39T0r2/a8ZM1XCMgYd3p9CNLwL7b5jwXcaZ7bv2dh
z0d/hqVk8hxoVQSsAJad6c2PnaVAhzEiaFq3uPRudYrvelEGj5ZeLrpzk5uLtSvC6FruOlmOFynd
J/jQ/ZOzQn5mv+M6XBRjcu2tLTPiAorOa0OMMU+H4+wDs7YiQcb4pWvIWjMwDtY1Jwneg+rQuI57
mChTZGVslwQNywIObi/T1StP8XSYWhzfYaCXne6Vu5OWEdJP9xfXqv2DwsUcGTzuG9tYKybnvCLt
yHWwLoB8gU1gdtwOGZr8QcgDUP1wg/C4vtM9PsD+zOcWbg3D4teZhW0p6pDY2+pYVe4zpz4beHYc
rtOJU416eRN4JvQ8cF5FzJ6qqbNza9OCCQRfGwcG6Jhanx1fZKQEQ1zDzMyLaaCzspbCvZNomeNM
qt1C3cj35C4t+vjiZcVb3k/nvCoYOFUgYQE7EK2RvZQBi8Mpr74hme0npQ7FXD1lSNaD1DiGJbOI
0Z2a+6CFrhSmW+3xasOYwkkd6nkPZA0s8MQMu3bgu3jTT186t7yDs62QDXZxnR3iuHzUDQg7wXuw
M7Pgr5nIq3ZSGyZ1eXLt5qsBD74NmFTjzmP57aN+sAbztx9bGmQWSeHjsM9M6SMNV1Y0jT74Rpn8
BEX9XC5sybp1qW5T6rhT+Bam2XfsEoVjm6jrwom3ohY5+T5jhtKF84b4BoBlOd9NiOvsxDkaC8PE
QEmvYqCvwUh4JLAA2JTKXQ4KcettjjaKbZAunWAo7RHqhAPzqpP5WTsZLqH0K0zQ7C5FBVMzjVIC
kw4+BTwpad4uRnU7eCZi/DnwzrrANd6b00007QVSIuoc9KkjK+P/O0LL+V/BbkQ0+n7g2WsQISFg
/yOfnamMMv4tymuqqZeQ53h2wuVrRmm9wRZ/aUg6uhO5F17YVXWRuXhflAnqOPPyP9KGPA/SbD4G
A6VSYQUspVeZFck3Fwe+DLcJZhRjYHxvSMFbnj27nSGewNJ6nMldc7OFA5CKKBHM/jUy0oqx8Vw4
D3XCvLZuIAZBb3lzc7thk4M0WyJg3KT1dG84Y71thNke2Wj199KP/jsbNhswRSUW4dgbZy4edYwi
rg1n/xbjjYz+7w/P/l+xbb6g5vVBfNuW49n/MyDa5sFGjWOgnXNabw3W8aO4GcNzH7CsB/UD7l9A
zFm63Sx7JA/SDvc1UloKzPncFSBKbBZ6aOGSfWGkdGKE+m2tNjt2XUFgRgLRSGTOKZeEc+QTQ1O7
R6i2HRspdy3ApEd3bDFMm9MhrBznYjclIcDaZ69aJeFLMBs7NL3BYztO7T4AkP3/yV8zw/8V+e0z
QBHCtqw1yNJz/sfTg2YRRIuNVJc0Lxw1jWc+NHF6yQcjfXdZezMvTNjrVezkJZaZj65M/+p+QhyU
0a6LMmsZXdW0SQZg5Ag19czZVM93BegWXEAJrqrRRZvK7PBfhPQCXwyl6jklcuaIUb5/TD1+sHrw
b04DYqQg3eZKZfFld/V33+kPoMwrGLC3dlOnW7y7bHJGK3/VoYmmbyDHrRq8XSj68bDMjfkyGKa3
X+WJUYKGfePYXK62tJrnMk+e6dpp/hjyXO1UAJTi6NtkvkzOsK1Kehhg/AZExTtPb/yWkA5z/R9H
DctM5qU4IfpfE2ww8ciih3kHnqYagBzN8SDumScvp0m5FCNNrbctffIazazYPkAOXMaEGbWk+KsC
6xvub3jvInMNyUS4xel8rgh/OLYm2c2uPYUogZPPxkl/LKWC/6LuvHqsN7Zr+1cEvVNmLtKwzsMO
3Dl17n4hOjJnshh+vQd1dH0tGQbuBfxiAZLwocPXvTeratVac47pDQ60rCZFZBfMhPdcJ7/8j0DW
NDETiMsS1IuiaNjuNO1cq9RiNYQm+CqzX2n7R85kZQBIHQURBH7XRQD/nevgA/MBeVCcQ4sBDjDX
j5FIsNGzZwZ9CAMHv4F2/OM/Q25rx8xV78ZUhK/8cCDKO3ZVo3/0m9Je9SksoD8C1qtC+oeifSeS
56yjgNoS+hVtGOO478BWKclH5KpljRxhajy9ZHGuA6GrHx3okqVZiZNBTOuZKRB6eL25MCF3Vn1o
7ZHTWQetnFBk201+DaWOxqczP0TRCwp7ZjHjPNCjrf5ljIO2aaU6rCR0sttUf0JMPfJ8ZoQW5NNJ
14Ny7VaIBcAJgnorqvCWSfU5KqIEtgt4o3AWLdRz6cx8D7olpMyTY6N7UwcGmI1RPyRTNUMny4Y+
JPRxsCHVq8oWksTDuZq90NOIFDpRCFGk5bLQQ1V/tBuY8yOa69UUwly0jKnZQTTLr40EGl3iKF7V
Ila55EoL5T6GQd/sGa0EfYIfoEq8Pza/f/kc/jX4Lq7/DFls/vFv/PmzKMeaOqn92x//sV3frf9t
/or/+Iy/fv4/Tvfew98/4S+fz3f8829cvbfvf/nDnDzRjrfuux7vvpsubf/43vxs82f+v37wl+8/
vsvDWH7//utn0eXt/N2CqMh//fNDu6/ff9U18kz/5T9//z8/eH7P+Lr79/yX03vNmPK/fNH3e9P+
/qum/2Zpjua4pqHqhs3z8usv/fefHzFV01L5R9i6a7jkkXL2tOHvv5rGby7Eac1xdE4Pnf//+ktT
dH9+yHH5Vo5uuboQhmn++n9+uL+8Mf/3jfol77IrCaxt8/uv4m+7NL8dxAYLMAohmcKAOvjXoM82
tnIa5EQtAnc7pBoBbHFi7YT9MYGE6EWjrTOHtnisTqgM5TEev+fQeIZUzB+IlECWP4M7rA1P0oJk
y5UZExvzUAfGRUYZ8P0YH883pqN155bPlet+VoS1b2dlr5lvUbxaC0E9vFJh+4Nv+MyCdyrEz9CF
fVIn5Ic6IC11l+7sVB/bhBQbKDxoS7UVUEg6TBac5LwsliCqjRVT7rVQBHkP07acy6VBFT8CsW0k
SW/UyghajsOPPXqkzWbAx8W4rDP5Fina1n0g2eNELf5jV8yy0kbdVC590+bs9t1BRz9k2SSIUXWv
bKu82UAW6Sf8M3b1f3bdEI0Qld9f0fvfF89f1tr/ktWluQS8//eriye6Sd7/88r64wv+ubJ08zfN
tOYC1bIZrzhz3vGfK4uP8FQ4rs2tzNQQFPzHyrLM3xzDdi3XMQjYEH9ZWe5veDxUjUXA0MOw+Kr/
n5WlWcbfAmhNeDqORmvGonY20dH/dW0J8MaBzfJbRj42yKE9JOCZmT8dau1eliiHTAVpBnnIeS88
XweTgLxFS8K1IGBCC+JlV3+1cbcyjGSH72epWEhjEHWzBLY2zVaZvsb2KRhuabSLuC7HsxQISR4d
SXIyt3lirMbpTWjvpnL2bQmdgegHMGUm8VpdyuWOOr5q0b3gKKalxaz+PXsBtoSYANo+4Se9+VnZ
ZIRnAOxQXskRkxDDz6Q5JmSd8DcY0UohsELOHL3sbUCX1hHP6JR3ZfUMFfruLQseOD8WznDS3fsI
K3d7MEYM/C40O00sgQXkzZkWFpTVhd5saNMtwdItbHwfbn1SyptVbIVLS0WshGUtfOUtT4HmU8Yn
CPnhQuZihFL7UvJN9e4i7TvXBGeyisp3DnvuZ57fbVvUsoWF1wQbLXIz3yVpCSpgF55qZVMR0YOG
s0p3jfqaCLa/GUB9V04u+k9E6qibdHMvtR/RbNucFL9y+JY1gb6KcccEc2+GpxBDztjRRWjg7ltM
lQljoZqjxs/xf8cmbQtfxXuwtDTeNDI01ZbWvcnviJGbtJ7nvBZAt14ZmS+FsaOtMPY+FQT+ueag
i5PU6YuZz1H2ycGwaCSoR6DR9JSmYsL726Nz3EVMAy2IZyFSEtWdlVgujlqxbJCHQ5mCjwKKErlg
aqPMVfU1eGGqlVtGX6B0hpVoVjUd1xgPemTQuKC8TUMchw4sP1zU94wgsCE45BjSBm5IhRntZd5h
t8sYQvpUMPej8JdpNuEMkCe3o7GM9qjXEWj6dy6WtI6AGQZn0GaOOQ0rmlTxTnORyDkPLlu/8WiY
1lWG3W0yLi52jRD0uxryUnWXoT46sbxOAWFVJcnCpLtM1aU0qHPM5JgR3MOdEXPQtCvr4kvSuJ9r
oSOIgNi/hdGKGxQMMKXdGM4biXcZHgaJVq3GHZSyRPo4AkTr3mlxux5U5i+6s8HmTbPw0Ul4aBAR
x0x51Ynx4UDSAVO4gjg6Fel+TvQH0hV6LYjmDRcqULBTuKGV4dWg86rhmezsgcGTulDJXUuCd2Fs
SFZsNqMvTy0hM87TnB9mlhmhvkO4xas1FU+TLdbVMS8R4b06ZGiF+IxJVuHhZb2SdMmQ7ZBGGmac
93r6MfTHKuU7jte+JlOxSbyq0tAU44GpM2YKKCth+jboO0OjQZeI8nha5+42YvTclBVNzP6hb7+M
xkZRN2xl9Oxw8zGHdCPCZFOI+lkxkTZjnJDqPmQGqAyXKH/nFnZUq4eu2Ti4qyOaNVONK7Tp3+Jk
35af4fQhkHXquCWJE8wj9yM1btOY3slZ5g1FyOeRKnm97eKRvA+0HCShDuYBV98MdN0n6FuZlXR5
7ZXgjUNL34IbjXlEkSgol1E7gfdxeAvqmS6zibIfyU4EQ30w6r06JEA+dM+AhZWUH40wlqGEg0mK
0cD8wtLcfSAfe5NRaEiWsH6L1YqkpUtmh94waeupA5kN79BkuwjqaiMnA++b8FQEM2ZS7yJkO5Ny
qPUABEPUM36Kmq1fTx9x1q068TKFNg7UpqfaaBGTG2vSJ6p1LBGytUgy1q1wkTRqNsulTTpPBziO
rpHRREMG96L3Tez8xK4YbhKsAODsJ02cYMZnZ9OyH3oG4rB7DaiBxXilHUDXT4uWpnTkcpq+zCnl
4jzaXPwtpT4Ve0VZMudw9BdmTJ8yImzDUhzYSYPYY7Z80gWxeHGANiq0D8IK0j00oAOqgcfMSupN
Lkj7susUvRT3Y1Vmu1G5HxFoINVxJfK4YJXrsadLTDUpzcOV2Rhc1+lpaQN+XhWqM6MGa1Fk9NxL
Kxl2CeG5a9uN7gljuhHOyvowaL810sY3lC5cPSsxuoWvoiIhwlDBz1hFhPtbdbds7UQWdkmJ0BoH
ojkh5CLyM3Bn4q4PgrxCp5QimyTAQVYktYH6IKGCeywqKntYmDc9xeAS0qlF7E6viKjedmQQm2lE
g0U/KBI71+QKp1rpCr++uqtssgvXY8srWBHUWEBwhJoPFbbCZ4j8f9NYz63/OmiGDmKAEKg+RdZD
lFFhJv4Wd/DXuBY1CJgpjK/TOKB2Hsl/aWW/C2N1CSOh+tSj9taP5kdoBubNtTjB60TpNl1NoHUv
hm7fler3QPImk2Q2Rn88E4zktW0j1iIMNmbt4a4qz10lftjcqjmM0WFOg54yDfs7GinirqvTM3ZN
dBZuSRh22100JKkbo8HumY6bSEcBQhqkBATge2Y0det6cB+TIScDCyIlSuwPfcyGNX4L3liJFU8y
m22zB/IPMNnyZNQE4fqs6DZ7anz9cVKZhVuVcxfWL+0QswJw/ukR8rMB7/WqFeG4HdlJrN5kcZjh
MxL6VYYIYCWnqd3IWDqPisyZuyOX0QEp7YRm7ElE6A5xBM+9d/SnAADUKY6Ev6VBygbYflZZ0O11
5kmISxifaXm873pS7Bneakn9xOg6PYWV9txbwHgV16dm0Ajjaepq26+r2ZHgBwRKhDqI9Z7R7Mah
w8lheAYVj/V+iq1zTB+kRYdSZRRI7pC9W5VN+rFTfFn4XNeEALBp8YwOkI1ryw2QPxVHw2DQZKcj
6QkJHBM1MwlmSaytndPciAyOlwjaRMMztcOsfW+CuN/EtepsVMCEINFrJNfNwo9LBGeNivvPoW+B
hspcMmUkALLst4PfEFU4cB7zaSMXqkgefdLIbAEJGcV6Dce2zhl0T0hDSvww55pP5kR1sCji9EZd
Sw9Fq4o9v13sxeLLnfR7ugRMsOOsXdqyPVqKgU3E7Y8uIQ4nXIqMMVsvi8aHJHbfmUmedVNulNq4
kiu9gjiJGwhTh74lMM/x5QqaICkHwwJEILe6glrogFM2ro85Vgc9YL7iMGgclim4XUpLrM+0UvCV
eKkMUWfg4m/fp3Ldawe7uzQootB545NiQ8NBGxTVxZyd62+h9mkXB0P7NlxSazc1RUPKbxA29052
r0TC40ZxqYkki8UlC3bo/lwVDlPyY8fnpC3PmcxYJ+Eamr1foo+1r1Lbt+TuliXW02JfBjlqmHuf
QK8+z7cqWrxWM99H8reGYNhLw9rq6ByS3N+O2Dcz90D8xBve3XcFUS5hy72TkK8AZVppPU2icOg7
sADPdfQ6AsnIePeggdfToVFQzfD+Iuo9JNUdJbTo62fcEgBUJk+x38pqWPv2udKafbPQ6ysDxge7
JdiIp1/N9kZFOK58bWR9F8aXOeG48bd2mnnUOdDxEHiBIgC3T094zbgHp0YIP0r1bEACTR8eRW8A
8N5r010BoLrHEGmiizTVg60VDyZY9oXlutcxKIhyU9GinK3RXTfVq1tmKyhoy9jyV661mRQXjuu4
kHI8x3DTI+3YZMp2YmFT+xQberOjar1IIjsHyoks98C8IXbVDjLf76i1B2drlpgsBqJNWEO5O61q
/wRWZJlNF18vEQ5O9Pp2evgRDoLnFWUGAmnuFQMMBIjrqN3w0tzUpFx3KBZ8vKa1/RkmntEN64H3
Kh3Ipc5OjjuupuEraWaEBheuyUTW/Y19HRo5l6Q6XQ+cYrboV7YJQGgd14cgeJe1h/dZLUkup+xM
T5J4C1ATJ+FsEvu52dRaTWlzm8K7roed1z0qdExzzWKXe/KxwM2DRHciV4+jzs/mBaPtiCJcOboP
6IdAhxYRtDw3dXJGkx1lYp0IZ9tg92R7YhQjZqsmL29pbnxTAICJp6dOAi+bbxhkjjcpsQbwTobS
WQs4DGN4jXoTDSk/hU5QTWiv2yFC07iKtJ20AcIBv7auWnEtIR4qylUN7hzzKntCKgRhoe4eNvfR
jV516E5qVHuqwZDBQGQJcWOYAdGwURKijvsvG7SSsJdZfXMQWDWSv5URfJisdF7PUvQe8Heq3mTp
Trln0FkaFX8ZqFDokvHeLs/SHPYGPEQ9FNsc+XCMsgss9VphKF+a+rJ1iE/snh2l2BjDwVAOIowB
CgbUXS+cXmj2kcPa1yTnhoaQ0dmZ+IGUGAuBauxV/cRijDFdJTh7K0YVWRZvo+xlzM/YEXbcdwpx
izqEbOgp3eANudeuoo9e+u8dRGdum9K+GDXTWB3WpiYe8ZdiI688Eux3lR4C4J2tQWA10herlo+m
ydkA96oYyUrvgdMoC0MPL3nZ7UquF4mxr3PT69RTUHEhnGOzpk1HEqzvbAkIeNDFw0DlY6CJdDEK
Goyxu3irKPOlwYWWae66dj+W+UODAYyZBPJ3bqM5aCcRrYe6vG8V88H3tU00fQyVdda5wQ+em9JV
AGeWDwfBj2poTwC6tmaI7axteIhEu9bsbUJLgszG1TAcMhXrlLwbUfdI5XMiyB0KCasaXhWGEdRq
1Xaou1VOC8KPED+UmzgWXm2nFRmtIaiQDDdPdh3wQJMEi9jwkmevvQNSNCh3CmugCvRL1scfxZyU
oQUYxwMxk0kPw85g89LiS6DfV86EE7jbCFDek7+ysCyV6mM5jDuFzN7Rso76rrZrRJjTXgjlgNZ7
6TK7T7nDZ/hvp6q4Z1vwlKq5z8FCq4xvsgbow5g+qSH2a7u+lRzMBk405o+rIHka6SgMMD+0YlUF
5RJ+pniwsISWOrGxEeCocQSeGgcHspIuHaDiOYLWLjd+ArAZdEVZ6DehHjW33Kijj3gXvF4kzLcM
GJYwLyQFnQR7oxbA6VREy51xPMlonm7W69h0aUjGQEOWkWU9DhYgqwxDVkpPCLHdws6Mr0FPF6Lj
LW6edLzpVlAhKlK+Rkch5whZU+7cIjHdgOajjCvWivMaq7fArddW8TXYD830UsfGPnZwi6iPtv+T
Mn9KmB3amsu+0aCZlAjjImarXXGTkXnQxp9KWp6OA8TnloBI9bOMzbVDqGPZYhTrwtqzBYUs8TTO
0C4yVBAg9E94dhaSzE+kBV5joRLClKmS8RCgCI7m/DOgNUK+OCNoLYzlPY8eKrUpj8mHuuhkPqtS
7GzXXhnmHV1mlVEGgKBFOp0VLkwtNYc0UkYcGIXU1ZNmjrdEzz0tf41dkEyUylZUUvt+D+7zCP4w
UKEimD8tnaMcsKzRexkpGM2ws4d9gOSwNdFxJiMvFRo8A9ACF3eyD8dN4lCuAgqKUD/kPiEI4VEx
rVctdM+4EfFXBLdwPsnQJUTGnVqhGGhIrrC2c2SIRR8b+PUSfb0Hf3huTe2s/KT+1JTYEbapnjIj
yLB3tOCiHp0UfTlxDDWiPKveFnDaVPTuSgE4wmYV69UeCehSiuFYCOQjSJPd5qzAlmIDNJHOfaOI
fimiLaOyfVLMBPbyqELajbmNlf6hMUJ++/Dmj1ci49hg2VyNS2llhyLX74ueu+LVgH1dKoc2JnOA
FDRE/6V6F/kosMA1yvrDDbsHkzglox9XLaj+xv3pwm1Q+qANxg9ZWDwR/oqsSCiK/iJSM0/R9fuo
euQcreNn3/3oxEfYnoX7kOk9LvIRgZe2z7Cp4fSivWZXK015marwOaJrU08FZ820MqphGxiFx6B1
RdYbrrtVpe37HBYTbX73HooJNkJH82xefygurn+cBVaXAsNEjkovD2iPZkvojvt6vGfymS2aPl9h
T98QbbvQRLItI4KFQgyS1lnjcie6fmvWDIkZ3xoyPkXwF+xC3xueaXG/0sDQgotn89CrRRlGT5Jm
VeRfs05f3Kai3qSw28ryoU2dU1xWAMIS6P73qn5wwo6oqhc3Qg5HJlPT9V5pNDsRdSdWA1rBr8Cl
ZDO1TcninGr+ZR/UGdFoSErmaLqGjSXwPTSuVF4eIT0Yk2goUxPaODqSG1mPDEc5+VX3M+kM1Ljh
soCcNFqJN6nPGrmwaT9+VuFPmihrePFcK9dtfcBMuOga6aXFIe/lYUDIrA8PTfStqmRjIDHzB9wX
iFVmPdUgAW7qOmKL6wBogKjUhUpMZtSYSCJfhTWuQpceANvqSIexxd9QjZckqLekOPOboAigJzGO
8e0OkOsuwhIdjKT6lNyBAPuA1yE5s9uD/+JVviAAQUFnYfQJydPj5h0WN/w5dzaGSJMraZb55wBV
0GfbTsT9qeIAg8Nze482CHdzFQssw2OnWhakcK+J0100o7VWDY/eEDVrs5N8ekdyMM7UkplQwF3Z
pQPQMbaPrHpPcidaSAAtmzlno8EljQ0UKsViEgcj2gVZeJrxLk536RHw4p6BvWpJd4V7VxLEB/Qf
iRlRVrR/TKyRlnkaEwBtUIgISuJJPLh9gk2g3krUnz0qiAo9cUgX0vlySCMYEf7IvKcDXW3MDBHz
XEVBVhmem3DaxvicFal7HR3emDB1xcUJ1q1KFaoDq7RT9HXddpSLrxPPcj1+JrWL2AIvjv4OgpK1
gc/Mzrai2ur2SnBWq2gZN0aqABF7BhNvdCklFMxGXoahPPWTShMOJUEPMhLURdSehvgSje8ikiS2
BYu56QsdBMMl+w27OjR+qu+EW/s+NydIxVvNOvUQMYJx37cYmlPSNV+sAYWn3a+KAE3ZpbV34B3p
BGMNH6o1gs9V9xT34zKSPP3tMaPEqIoDwCo9HXnpOIIdmBAVO+feoZIuW39bmk95c/GtdqvjAW3z
h9J6KyUGNH42NTqnCi2moGY+goMsO9kT4kVrHYDA4OrUpZ9m9DT1404YPW5mn2gtFkHTvRruLQDJ
aARwghlnOMmG6KZFDLBJJz0ugrh0roqS6OzdpI7bgVl9R0uR2TQ8EGWXQQ2iviPfY7TvpTVTTbbB
kHLaHCrlTcMJb7L7l/vWphKPP2sCxpI4+DLa79R9aLhGdRlu73GTau8h/vL6A9zipk8ohDRjbdJW
c6SxVYcX252WbRttq+hQhXs1sL2oKXaJESw15IOxohxHX183TcgtHct4uWrYe1pC4W3nvu0hgNa4
tQ1GwJJ0imCyCCqDJ4E6Ff9NYR/S6VuDCGSgEx21d1HvDKLgAqT9Hdl/aBQqXW6gRT22hSTqAs6z
1r4V1KJzu1cxvYzu5zTdo0hbd0jjc/GZs40bZAoqOm0AlfT0JD8hQJ3f/IVmJfeRsPBeEZLA2Aw7
SUjdFdgIB9uMvA3PDTEeFSd7pIGztrPE07WSMcUEB2s1g7QdNPHBsCgJr86meJXFX6Bu4Pzlh1Y5
ldUDPjs23m41BBGvz5tC4AjqUsMpPRpDIyWqHK/4Gja+WmOQAqhfsoeJ6hkBIzf3hgC+AcxvecLV
vsxcpjfZZXTGxxkb72M5MlACiyDe0mDs3KXplnuMlBj9iB/WXsNwoE67D5MTCnO849FTy7OEpHuV
5rdSu+Z4m4cPWRW7xinpmYyrCvumxnSmDg4z+0lpf8pyPRIHs6DJc2T2ucj0m48hG0fD2iaNEUP3
WhtfJgl5Y2WJrfbid58Cw7Yc1raVb2TwWBTmffoy1ZeGPWtQSWsilTnhTp2o6rUs5VKrWtq90743
n+2W5NikQzvk3AXTe5+xuAoHrWBzRFiDCAt1rtaiKmAUqfKKS8Dk2cMUlugHEYs6Y/06qNNTikEX
vusMVyKKF2s9zaDARe4yvk4FYbvE1IwctchswchY62L4mLgumjFksYurr0YNr5WO3Fwr1j4OF/Ko
jJgplJ2+9jTmRIhl2JBHJ0CeL5t7UOAHqvS9U2l0qGzV09t+padnR8T7ANx8nkS71joq7QG785Ok
5se8wuHyTDIRgxti27Br0G3k1a85tIP1IHL63MqDxdU7VvYjgtEcwxG3ylWexY8mk7jZF9cJSN4D
eXt6v8nza5w8OGWxblxadUh/Ee0vE0CDg+9T7DgPYT57UQk8VKGv0/ZGVr5tbTwNAN4BG/XCOUH4
Plr2bWq5AZPO6nD5U2vfCwNS3Z0H2/XXIGTS6rmL7cexHj47ghfcM/LnJSxSIjDQCeprGqwrKfdl
e5gyQZs6B8zxKKJynbSP7qEtQ0KdSk+vrrqKJ8M+yAq5Md5D8NaFfom0EOqI8ehj0MKtE7IqKeho
BsufBDVmk+QbUJObWMpnn78dYtWtrzNPMAdTu5b0OGMlkfGX1VfTxOvaaQ41d5+pBgYDiM6JjiKH
hWUyTp63/0vMeVJZxLt15LKNR0KSd5aFdBzXrG7Sy65YXXJDc3PH+zCNnkSpqgO3BsK2DbRXDsKt
/GQnsJu7oDuq0yaSlwGjH0Asb7ZbaPKLk1gJL0n0JGqCXxxvqp7j9ObE1xE/THvNIFBX9qK/KwHX
hbvW9ZpHzdyRaaT7WEc2MVmRsA+qjBww+h/2e5VOn0mmeQPcfhGaXqOTEdmSdyEt7kR2tBo7euE5
gQulxfn+nWnm3o6qLSGe3tjFz3FFRii1E5M7Wrri1jtw5et1Zt8TnndQ+mwzB1Wzv7cTWfWzjqAc
7yIEBFUTv7ujvrCqwmuZyZgEoglNW0tFp/94nnSblBbMSNPsZkBkySS+kuUuodhgbrhXGThUnLA6
zvpsIFzKuc95MAK8Gsj2IpOhLgc8bvFNWjUrVN3bZkh3hv+qTD82YKUU24nBxbnRw5dMQolq8DhX
DEXB+1BbJb5NenNAx21Y98VMU+po6l0HR3kPxL3i5nemfjPbo4luL2HE3RR0Pm2dbu6z09A5SJth
MXm2od+JTlkBpSOa40PXth3d+jbHEe1/q+ML1fw6g6tuFBXglTeVZIqme9d7eWIvMBkmlyTjJMm5
jS+AzmjsgEjhwYPhhOpJW4oGB7jgGlv2b2XybkcktabdRiMNW7p4uNN2Iz5anZjPcQYRvEoT0bkz
6zGwfFe3yHkEILpskAesJaEZVgGzYWTt6ofoTfjFJSooWFSIg+25yD4K6zWHHtZm4bdScVhm/tUN
JMaQD0vZu50Fy/ApFOqpLfxNy7Ot6N+9ew4n7ZnqG3kJse+EdwqCwBxZbQHj0PuipTkw/QZr0pjI
6UPKCWWjcqAzT52t40+5eAyyn5zkodq/ZLTDEmO8xIRgj5ySZoLqFP8WgUbcze8Ke1z5aoeFblcP
4VLLsmVNjoQK02syPx0Y+07vbmBVPRQYUBzT3bmG2Krd0ZGPYxzQOqCXQm3Xu8929mPlvAZ7J3K8
mB5wk3p+Pi0tTlei3+aoFVKvCDRH3UGtjVplbYb41jyDHYAtkreF61yPht/uTgUi3VJoeKTsbZ+e
RVkQh2HH25BAMr0bdsLEhkQgbqeE9w0pVml/la3yqZOAUoluPyF3U+1205bpfiqLhabS7WPQ2mbE
I6K+boWn5OmDrONvEUKi5WKfjcSWTN+p3ITVaywG7tXyojaz6edbr5uFw93AYWTUEvKmRDWl1JPl
MOVO8FL6C9Tf+HWrk+H6z6MOnd3Er1CgO8MNl6SMZPgtnrvpYb4wMJJ/bVGl6glWGZ0IyZyEWIWr
YBFyq/+hjNpmevmYuYYXVwv/ruto5fkmDEb3S5ugaCH2rtsGJdK+ISqjL5vHJKdbhfgg7p7TRN2Q
WfEtFKNZOu59UTJkgsTjaOYl8tVL0W+hU+7M2U9Ik2CRNdWmhWKnjtmRxvtBs5S7WB93DczSgLjk
gCSXlp5AUcLG6DZq058L0e368GJ8FTR9ezV9F4w8eFlsErNqKnBduzeC7oAi4Fh19c+Qeym2ayLf
N6Vj7sJm8kqr3wROeCjAuzEkDsLyFOJPYzsLSBwrNUHjfyZS9PYOzCJyFgTHs29Dh+2DJX2AQyTY
aSyAk1EnFlrDNDYjR7Ngl9Lq9t4Zuk+QhKtDYte7HsxoGd9NGDrcNKeTV90Ex9po0JLvP0joZLap
HXoahMwW7mDrRksYnNhCFpCdKcm7O/Qi61rPNghBPcNoQd3B66FJDR3wBen7PubQAh3wIGAIIyaG
Tam+MxBYZb5Amq7tSrRDTCfheNz6Pl10UXlttfooBLosVdsBbeBG8UpsAE18OyB8BteSog/rdCy2
JSgpep/rIOLCnRJhm9g32XWe0IergnIDaKsiF9gUEIXBnyUR6rV2AureHpzSo5aa9N3QZ3X9Ogq+
wo7qhIefHEg4FPq6Mg8Zc8VcMY+ajhM4UxCgPNYUm1Fs7IJFxRbQIcZnyuxjdWUxjd/D9NUpyo6K
iWxz35tyxD66CUFM5jhr5753uyc1bNdQkinhgbIEqNFTPq+8cDbQkzMufhzkS3kxbOpxIpjbX+YJ
mFQMuQXioFQIIrn1J0R+KwNjBOx+lqcrrpqUAGKpQTc9VxO/aN8QpW/DGN1+y6gVs37TbyGiMdV7
dVrOpjn6JgiUrczJNiu8gZ4FWX0XBiU9D0feo2OqNmNza1uQ+SNZ4rzuJjloNZfrhm4LUgvfFgiQ
snVJ+LqPI0WZh3CB8sSmuSqSq63Nc+feS+qzZU4HC9UZyosDL8hZ83m4x1WCoS+NoOb724ZsWb8H
OhEFa0sPthrRDU2DI5wWPf0Qor1RvCG/NeGCwF3Cr2vvSz2/kHe3qj8cHsgOZeA8KqLTjiyoeMmL
J6XXL/BlOdxpK0TYCSFP9Oi3XOHc5dzN/YROMzfD3CbQ9FbVAfNQuRD1BPhT4XUnUhp+Z1PkNBBe
8a9EE4UoyHnEsaLnkSJxIdcPDBmeBMVvLQW9OfJbLKwt8qFs831NlKFusooBym9hiN8pifGKawPw
V25vGnowmYrJG9is0SabqlPOw0hVRHKyTKatGpGSTK206AN13cDDNudYCp1bOP2LSsfEPNHWqPpz
5IwLAxu4Aku8c6DScouMycNyqMQJqO/9rwhCdMalLE2CRxwWy0pMqF/K1bVyc7yMmHzbaR9PZGGb
K0Bu4BKMFz/eobBfjuazqXyXNFIGFIxuDlZi3JCFuugrqLIbA9aMFl5azk9/BDeCnrnWH5RB244l
KD8rupUBrI8ONgIuQPjthb+rgm4ZM/bW0dG12UmTBr6yGCosAdlo48wAosbblO8yVXpVx/8ziTLv
o3Tv9VjZlpYFLixksn+e1LugvNOH9z6nKWQCl+XeYcarkVe21xB8Gc0NZum3yGikcDJQyrYDiyR/
L0KDW751H2b9IVRm3Gt8KiJl3RvlZgSZLhmqG0SejbL5gMXxqhHzq/UaBKKCAYy9BdK40qgEhbtR
lNNQ9FwHEIqwmZVTexs6ahebXR94Mp0e7dgD63EhPSDlc797zCA1rfUClxAKie4Ex+zWjZJ7wvA2
+WwLJEtlmO2aPDkxoE6M+syGalkEvWV49TR9OQ0tGhXpv6SmRtS1XGRnxKE8DQE4sTm1eKruqyI8
WQPx8ePMD1EPs5zRIUQcP65UPyX92rrcT1P63gz47kvIQ8uknPvdNSeNZ1KpFZDbZEKMvDJZ5jPN
3attddEhCdVgM0kur/agPvWu+RX8O1dnthQ30GbbJ1JEapZua56gihlzk4Gx0Txnanr6XsJ9zt/d
NxWAjQ1VKmXm/vZeOxP0A8S/oKZUbwGMnWr2X8uwIUxLa+ABsC/qLZgLJ/WmvWwntNESvCpGqujR
NUI/WllsfHkTs0dYkc2rnwjl8DORg/IHGgZhmNnK/dCDA7wOwMydyYtdzF27oYEGgiezYlSF/FcZ
5Du/Sm/UuuBvbwFdMvFZzXWEHjej3o2MpfYYNfKcu4HM1NLi63PEUn8CbUg2jUH4KBOsSWGIiTUF
GUfxwm/SbPEp1VoCy4NqEiT+N8uwd3CXYDxGLFoiaOUj/tNNUE3Qd1oq1fP6Leb9m3XogO4kthZW
hDC1Vx7byTkG+GLOJyVfjYsZI/85f0LrngA+A+v3KH8YK8oucSwt9guLKilPTtu8Q0lmdlosO3Q8
PPyDOCEBiaXXgPUyjA6WD7AyovbeSSELLVCQ9NjJNzWOOy+uj4L9LGXlpeCKQfljks803j6b5DQp
n5HnIhryZ4dQmrYG8UoLQH8tXieHxaYlKtuM4MWdlHmV8r8IkDkEWp3hLSdWtGWwRU8vlIzBKLG1
xLfBqjkbaroVlztCpU6JpvYlVPae2GjJQHPUO4MUL8Zhhr3VsOR1snbTp/AvZMZ4Z7QLDxIGp+CR
9OcaD6rN9pKZupe3u8h+arAkN+bCukAbH3E+WriSzFtME9nJbMbfKYLUYaha9LSxHwlkZMazSZ1M
RfptTmqfOUYmOOyV0Le8a2fiXSDR/TzifJmi+4TRrU2Lnuq/ZjQ3EiLM+3E7lyhBrH8h+pqcp20A
8EWMd8vGCrFwTUtVOPVrj1BG2zMVpGpAshHyuS/YPcu3I7a+y0pGXRNiLNPxjdnThAfqi3by3nmx
I2q+FCuzg6vvsUPrCqPfDT6HgFcrdT+NIkfkSUGK4o8Qm8DZZDTqVJyBqCMxPPaGEaBfzXdTxbiY
2SvIVoUxHrrkNLofRalgRumjdL96PNmGiy8nfDFTHPbeanR9xncheAgWflLazsHiDp969KHukD7X
Y7PPy3lnQpAcknqTD+hkzPkMBPPAeS/dz9Rh9qTAOYEseS7qtwDRqBfdcfGxztWJ2D/juwfafIEl
Muuh8b0K2cTidkl6DpJyXTQH2+LXEVCe/Qv37ZqhHd2Qm0x8DGJCaXyrEG3tTCBCYl+RzyADmdi8
9yXSLotj56EaQHgc4R2VDlwvnrWO6XlSnq36myOEweYgmbi7D5gOzFXrUQ9NaN3Pji1wfYoYFum5
7E41NpwpIbYKOiJ/QnGaOAOri0jOSBiuvHpo9SKbdjFc3NHZD5z0ffejNx9rv6O7wF3FhAEZbVfz
NrbBb8qe4yc1yxIOjAUYsN4vRH6D1dFBeo7/IItChbzgd+CG367RZrPkT5xWiHQa4wuT5A843xu3
usrmfhkgGQw4sB83zWdVEDxgegHSoqaV1ob3ZBo9cy/sCJBuRp4aWJoS5dTTa8N/D5FwdfJe89SM
Ln+HVwW8FILLTvfJJsBkuzgx/YldxNuMKO2a93WXniubCq8+wbaNgli/p92xKbK1kqeUoAciFFCT
qP9ryVt9k8xtexa7wbobQXfhYO6mcW0QqXChFcKo44xez4+Gwrsd5xujPfvy2cIs4nO/L+l9HfPn
Iu1PGUf0uH6ahq3Tfs0NNnrr1sR/muTUYXLCZ5QNd1P4V/Zoq1G9KpySadI2YIW1B3fFnGLn4rKd
Dh7myRKj8d+wa5cZMOwsGMqczA1X7bzw28u5u8yInKMLLvkvHAGkc+iP/BYc4enETB0iq86LGPeS
5UzH3Umm21iek/SlXApqOIZm1i6pv3GCkofn2HSoHIw1oJFwCFI/IPMRFvWaqW2F5BbL/Qw/JnKM
48itRIsHoyHYhZvGvNocWbpgP2FMa9/NCLxj/hWxm9UqAHX4Og4k4nfBtBcJJTpcOgvilgaGFSDR
jVd/jiRBWlrpFjnuBM6EMgpzhb9vog3WAq76zUILjKTfRdwtgURwPOFqSDtKrdnameu6ONrZ8+z9
7eiayz+AYbDDI9y5AWeJ/9QrHCDFL3aNkQS2vjj4PTw+fwZFh1zQJWN9C6pHfxLdwew4lbRN/zUN
dbSpLNM7mpObH/0gMWmgblaNDxq14yS0c2mGJhqTGpt2cc8ZqnrIGPQhsvwlI//Lm0mZuxPx8Fy7
8il0rwOHJN9MnFf4rJt6QGu3mmhcD830J3aL4LUD8LuRUfPeasaUSVUxENACqYapeRWgIPvFfhyD
e0bb7otWH1aZ+sBArGIzjEhTAZRsr4wenfwL3GbOAI1bFbFAkkoe0OCs7L8BCb95Oasn9jBewYcK
PrideE+dbIN9rD3AgN0vk8Hqb3rLaSfkpOAwzuJgCdnU0tzwjViY29gaol0h1nrANXONzOY66RfB
297hB7EBRvjywUx4M2CfCPl/GFcg3FpMpAMiUeI3hTCHsnwss4sOJ+yeDJiC7yDd++I2Vdkz/WUb
r5xPrfUtFZrmAOFugDRzaIfnxrgE+R+w4g8JTy+eaJ/N/Gs2YHX1CD7prbYR4rDSDKR3fa1WnvPY
YSSJiCnF4N3MjNL717B37sPwwyC3YwCkYrC4LI52PqAjOxCah0vr8NvExSkbsZ/g4x5ulYA9Z3GQ
VYn4lbfW/VwwP1ctZ+ZZ0m7igkSKwFbbC7It6CgU8cwVRabmH+TWvePqpcYBpmk835qkO8YGW57C
T1kfPSBSUeW653xM6z0r/5syNl3eDFdX29S6zrw4UecdUup+9+yUI3JL5IOz+6TnfoePiMXPHJhY
Zd5Trth6UbSwqRaulVXX4zEEjov/m/OK1bj4FwDYDtDUb7mRXiRjznri5sx7AYI0WuOusad1TuJ/
l0/Ra1D31Z2l25jW12CgjyS/BLZGumA0/ihpgRuixyRXPrm4boAnh2NrLvCUArx3Vobyrm2BVl40
Q0VLq4ev8ATNZdwMQ2ytF9txN071XT5jP8cefYib7Df5eGvZEJtkV/Nj6HczrxTsQ+MZGEgcZNc2
KsAecirbpga132PxAas04pD5e3LFiPyaEZV35z1duYyzs/wvEs7ix8GWyduWgQo/EM8GIR/ztQLn
yzV045eDbEz7IYJ/smsl63vbYp4h8g6a06hOBWPPVcPTyaF7ov8hNfcSVBJMXwSJJD7UIS3YSRMH
67ClxnvujHAdpXD7wMYiOSEnL8kvQ9XL6WQhpQla1zlRd1s/gy+VxPkTQQwqsjBawBfFBoc1oSpY
+luz+lWq9Egy8BQ5rHzQqW7T6NkX31s4bTUAmzQ86BLWapVR9omyUfp4pOeIyTRrn5lgdxjBu9S9
TM4/nzsNHG7HJMg7ZkwHl4csNzpO68uHP1/8echdfzql1gAN5OfDny+qhlqvzu6vIbnhE4ePwV3/
fDhht6FlwCTC6FUArDiws5OpmGl2ohQnvTyMvpz/Pfx87T+f/vzp//naz58q8LD/49vqco5PQXuq
bC5BoNDKh4IkMbOYHXllgzJ0snrqFpoRaYWEDR9gLrsCcCjS//5QFD7e7lC06hg0cq3nqD7jPKzO
//7A5PYqSCtAOTsZ9UA2zhV6Ov176KGipUOPN9gipkMtl3/6+aj+/x/9+zRx66ONI89Ieyrasv/3
YNtmtraCyOBs6dBNh+UKYdY9M1Gb91ijZTmps0UPzr8HN2XWZy8P/+drEtTE0SgAYPqpz1IL8fTn
I87xyFAAF9YeeobDuWY1qRJmNluEat+m+tcgbVOtqO9RF70wEOuKqsnKqtMDAugt1q5zDqgXhmBt
Jy6z18E5G6n9vz6HjDSf47f//IWf7/r5q7rkXUKTTbkFxGxQeeL/94Oe6/YMUYpBkxTp+edhCG1O
Qv/53OY5YD6qEQ4c8gs0xItPZbXW2aVQYacCv8HQSq3u3AdvtVL4GTiXWM6DURbmvYzRP4y0ve9t
fzubaffg2Co5Mbb9sMgF4RJbmm/KMNgPigOICyLnjja3/E5b4Ql8Kg5lMjpbgIRUPYD2peXA+sSg
4+46+l8p0gEilKBgnn8eCHhSltYbWB903ZzHpICHCI+DJRJ69daAK9/a52juflMfoHBHY5bBK9FJ
QGl1FL1E0mkYwmX9GXoaUyJ8J+1SsCnb1tjGKIyrNCHjJ+r+DLavv28A8My9J6g1no9FOWAr6Mbq
6Pns0UKMprU3kUTOkOPMuNtVpb2HpYxhTDRgQSMqnlKUylQ61TEZnr04MF4j/N5lz6nCos9pb1mc
2PCaS9qtE4y+qbHvmS9DgA93pgFnzcZh7ZQJZzObs5UyLLCOpPuEEMNqjql/sTj1wtdjuBBMaqca
scwykscyRDbrZpVfqqhhN1Z0t+pu9sGW6n6It4mLSp+YeBqDHJmsabtrDAln+a+hQhJ+kMKlr5os
wpBQSToRG5wkkylX9c+eQZwFa8rPX5wofd+CJuspeMbtYlfK27s5WmsfouhMhJICzjPbvkkahnyV
2lHVg9kFntW6Rmt6GDBusZsvfrUQpbamLujJLdiC0uXjHQqvFLfSYHMK+anYk/+Zb1Q5RqRs4QRS
mvBLhPPw4JGE9PG0ZVY3HSy8afGcfld5hK2a7p1bVYu7fq7tN14La1tR8bK0ziqE0Tras6WlDs9T
WMby7Dmrxg4r5+I1ldF3KSb3DB0rlAW1AHh1GuBpdymlvxiwx1e3aLN/7bYJ+Rio8O0tUtnjFBS0
Y6EQ1YnhM0vQ/qOyliJVhKOaJzseLe/BCRvvgYocIPLSLnb/+VqTLqq05eKk0qO+6o7WHTDGt35m
fk/uvdqnSCO3n4eugFuS8V9aNrCy0vXjKw2ZF2ktqdGKE2tX8jR1ZiT2RR22lzGxs52pWmRtR0Xn
wjSiMxI5LDe7GxnGo9j4LIQqvuQ0dF3YYQv7rs88h8F0Ei6nVCQ1a4r2bujXdzhn6rsmYhcBYSnc
6rxFVWGjvevUSEHHUmLdqKAkAeW2e2+R1LqW9mUpG9y8vsYQAwaNpZpGglrr8cKGPznaaX6nlqsx
m/E+UzRbcU0EeBWVrZq1p2nTytDNolCbZ2KTBFFHi/lsadz1yuwuBsHw0dGCzguHB0sLxoTwoqm/
8VhS4Hkk/i02mZpKzH6HDot6SKDwIctjsa7hO25//q2msIKNC4hUNT2SUem0D5ah/Fvpkk4yxGbQ
jjiqyR/ffc5OTFJ93i4vbhdgSu0kER42gF6q/Zvvud1j5ss3kOE+kynGPfwfIlDJ2jVi45w08Lxj
HVj/KnpTnZjYihnzUi856hhEZvfYtZSC4ZMK7iOSr2cBweucLYRkIrVyOwnR06PV9PejGT14EXlu
XmpnU0yxvKeiKtha7Ag3gdmbGwPnziGwYM61ufcQAeCvFXxckHIVcVXPeumGAZZpcBQ992a86HTZ
Bu2jrQmahjBGKzpFDuMwQHpv0hx/0fTcY8W/5C7iRwqTPp6L+bMO6ufBIgQuU9GcjaRIn8OWgA2S
CS979sJeqYD8Zc9HgJM9UGGcKI1R3NUMUG+QjTo/eg7CxCKaNbZEUgt3rxvccz83Kekimhd1ipUh
th69BiK4CgaOwNj+NFlCsoZ+Ow3nhhq+sx794ew6SXbMafCSJs4htyVICK4yNld9x8UVxNmMHMwM
rI+Uc8owJJhp8u/68knxGNagTyiPODCHMb5TxqUDD823JPgAR9nUv4Y5FVfbxbZZ9k9CMgMWiqG/
1/jXJp6Mu58LKsyQw0RFD5ybRMmB7flx6MPszPLVbZva994TvPSLcao+dNy4rq1pGvsyAHA/DmYO
kyuOrt5TVJnGNeJmtTMT4MZm3fDp8rWAvcXBsog+hBK52PRYPnvb9hdYpg9zCvRWnMzi3zt66p27
oLLmo9KY6Mfq/ucNNw+MMYGn4svtFUEQo7vUBhu7qA9jLAQhUo+zUKJMyIKHlosTtH5CHkj0rzLN
rCsHGOsKoIDdQLngwBtv7+VOcq+kSvCXJum/jzrlouRS82wj+2+jUTItdXnYhEb2Zk/gdUbfsjcB
cJljBiogiltrPSpBCrAnpD6O/fuoI+DMCWa2ABUts0GCkJ5JlglLdj8qCF1RHezt1KJehXvMjWrV
7y72070X5JLqpsdepHI31dS+xiZUa5o+paSk2bOTYgP+GeHHpy1JGADH8SIfGIHdbMacuAihn2YS
WrwTSQagVH/QCEBYCrLXuVkKDWxPv6f1rvfL+FtYDQ6fOrFf+iJgQUHRhWS9dpVMD+S101PuYlam
PJuwFkt/2GFIkNhz977T76ZiuI6WswnL7oh5l43O5N6IRD02ej50sVwPpmXuLMGpr1bh45xEz3De
j+N+wCp9SuSH4xbhk2t6WJHaHCJnsw0TfJrabvE0FrE8eVKv44kMWukkgrvKfJ3bdtdndoZYRkVL
3rsPRVUf5qDk5Id3a3AOpUuDRxlP1a5ghEXbBQeMkR6+kQ7EOdd3YjGTNAFBHYM9vzfIa8kz7duL
WaQH/hpYmyR1KKQKgqtTcyYXQaJOQz8RoLtOdsYK14hjMWbch9sbYjBgE0UOHbgAZEamZH5+1T3t
a0u/k+lG53quknWmS0ZltBa3BiJcvq05GXtBKfAGd+k6a6NP8O72umzwEXilpEDWsg4GLPdaz7/7
KD0KgSIpjLm5aHt4MyPcZ7U535nN8BH4nLZURx+ldPCvUxhEizUs41Q5zbERjAYdLLfZSPgtdd3H
MvFCRkyDsS58/07wrtmaiWedpsrxl4kSYkN2CcPgybCiTTjOf60E6R2tAbNXrKN1alTJzsjfJg9S
CWaFdi1E55wjOO+C8EHHPfLBrob7zum6S+SY91EZtq9D3mPdKPjVp/ohXIpYud+510gh581lhQqP
c+yUYzRltVZ40wpo0AlwAC+xdh1UAHTG+BiDZKXsCLXWl1680S5tLBbYlilrL6EbN/cSBR1jBhRc
UyO4UKoaRO1Dm+bGL8CNeytQT3lsXeu2XRjQ3ckg9EcS25o3gNP5cYf0ynatPZAuN44aHnIJaH6j
CrASgzs/j/lQPvlkGS/s2l61HT/8bP9+Nn3SVNnJCKzfdBdhPxkoIaNNZs8AYsQlZO/1EjQQvsz3
kzkluAXwpLuJxpFasewFKQOsoroDdX1iTKXWKcVEltfrHeNWuLX5b6GaVy8GPCDpACo5oG7H/kGm
XX8DPbZNrLo66HyceH1CQjWcQnvhwXuZpk8BpXrni/E3FgFy/16o1n0N+HaIm0WsJp1WAxgaljZv
1Wt28ERsAse1D930ZU6tAmlUPPKEU3q00PqccAi2HS9s66T4wokR7p3Oh7znuGcx/pkDaP31dFK2
Ve8Jbv8yRUTjdVW7d0K7xNGns06HpQsk2oiGqvdgsvbTWPF8Ww7B2KH9a8Bi2EypkdBAgukxfphh
T64SnKjkRZp+kyNageHpn0Y/m/eUS++nVN8IClur3Cze48n6Nh2qcfK0tjeFhbhVCIz3KZZwCe6s
mZnNadzFAXfcTahMfORcfmcoIDYjZmWnbx2HiK1Km2ZTorz/Cadb2eVflZUftE+eqzR5UY0CjHDh
mu2WguGKtHprrLGQw+trxWYOantlICbG8Ii8sSnXvpd9WP5Eh176K2Souh90hyVAN3dhQUcDAjEe
BM3hvzOe6wy0uUrzd+3q15iGh3hCraVy6qmbTebL3Ra1VFS5ehet9dcshvyiCHuHFsugYOMJV4T2
A7fO924DuHECnKBN0CCO3MZZ3m5V4+5cGtC3Nu4U5dOtostfscsQvXcxFA4Rg+sATZ4cJTdA6Btr
+GanSaWPFtvStvqOfEPuyxRYqTDBDITRXzsr3pMJEAWVoZBopuIQayfa1iFUnimIvp3BGtd9Rgze
Mcy/lRcjMw/jp+kbLyXVZAsDmDEmOxm6GC52C8QpHJx7KAtsC6rqj9O9O94wYi1vfjchm3c5sYIb
Zvsx0SUJNtHberrCFYavqLbZEfe9wJ2BCCZz2nGs4KIYEVNxTMVeCNnDmOVuNPt7ChWPc7Oqng2P
E7oWzF/K7p0DD1EdOjy0bz+C2JCbB7dMP6kuIukb5Sj83OClN7xH8RI61P7fqBrtfZSjNKWkzwSn
SHgg5qOZfGWR96x8b+/08+uUMVRqusJGWWBIaDYMU5yj42fZRnm9cYLJ/WJkPmNLlbKDqT5dHePM
r7C9jYF7XaJFprR2rjNSNiTbhxQEO9dTs0+SbikUR2UNF3REV05MUEyxa2uC9INefi64s35N3CbI
cR+Msf3qzAhjnjtuMu+rzQr/FC5j37lmLstxPwBmkIt263TNa8pudAsNY1+V0VmOI5Q/uRkS7gyJ
jZMQ4EwCnn5VMgB2wfvu2FMxZ/aQc/2JGJ5FRt/MiDd2Q7PBPPqUjv45wjjYBzNUBKnQ3vrwgupM
sHcSoHOnl7ohJN/CxVynA/9h4M3wHqYUWwrnlly2X87i5rQ+lQnatGiWEgJMPT7SwNj46LSIGTU/
WiGT97FXzxNLJ+AX7xDEgq4B7e8rblseDVd4GPAiMdp2yuKWef5dhSW25NAv0psOIP7QyE1CpuTU
VtTRn7zlTaL9muiGuDSkAMBz5Cc4jhjapX+Q5iNcGrHu6S/LgZbSKQU0tnwaWhwbRrnWpi8OZvwn
isevAtVpRWcpzzEuzrLEcs5tDg+r2XzSM8xeroZWWkynUoh9Si/6c4JndJALhB7mTVIOORXMBasL
qxKonv5Vgck7xqhLvI0ZzooCDwdssXg7TeBOwKec0b7sddakmzHLX5yyPWBU/RDicVD1U12CqfXs
1lkH2l7jK1+eGJyJ7TSd+or7j5TOQTRxv9OyqpgStA9OGv8KspA6NBapFZXG57wdim2RfE5l5m1t
GziLO9GXlZBYoMcbdzOgNfaj7d5P8wO7KnRg1u+W4pidGnmSGt/ZCxr8hICzRCXS38rPnugLILZU
qL3QfcbJNcyPRegQBfQe6xr3SJB2fxM5rfSSJiQyhkexRitMiZu6tulhk3sYeAvIsiWbkTVfeTp5
u9bR0CHkE1MWsmHjXYYuvtGaSUozgHfN+4eUyMOhXZ6/3odxY44cROMwPYmQOKvpPceBe8mUgc9h
1N9N0cqNZ/YwU8qvbEn9UcQEOpwAMZ3OzptlqaVat6RevLb+aJXfsM4phEXYdlMc3WfUlq8qmj/s
mnqamAIWI/Le+CFpgtPpez7FBcgkPDeTM98B9kMvC0xUQ94A+7k2Nz51zxmp3zM9RtG4dHXTmJ3Q
losj1PU2nKLX9bLDA+LT4GCBPZWYk7nWYCMmD7KX7bB3qHx8OFUl0EawJNRGjjNmwOuZkT2FIvLW
h/W4ZXTAhdw2/pFF/ZjXdns2MmZXcA/mMr/UXE6B7Q2HbNSXkJuUhSHOKf13U4L3t/uzjsLvyWMg
BxIRlxv0qMlynlDaAB3GNit39jHPut1HhbrPW/8t8ynY6ct9Wv2moOGO9+pH84PoQZssSdkQaCq4
zOCRB5F1l6f6MkXDrZRWs43Z7zHZhFcqCfPwm5M99hmiuDioSMtokD8NNLAu89azP4AGqlldASjQ
pjAhj/RmeTVs72vo6s9+ClYBE9KdXWKgrpyrn0bUZRTHyg0IwbRvE+NVXkDvM/V5ya2Zmr1RC4o6
2F9TZVKW7Aly+36AJjMP5j5DmuAQ2EVrfnMEEY86UO30z3NXv+DxKTZlx/Y/NhuxCudAnTpWdTZm
H3jPgHZEDtADZKNzoEaY6gKmEz99kYa3gka9aiDFNgSAmDPLf8QwjJEEp8XKSKa3kKizy40+V9fB
sl+9iN/fZGssAV2vZg1wkAraHeeUCRezgd1q6YWCCklHCqkJg9I3UYs//sWdW+7AFDdsUrjIOoej
s5lzhyYuK39rR4bx8GC2lV+/lJwV6zSuD1kO+HoAvOLnCUKuTegs686zYf2eCYxBkaahKgGk3cds
/mcn4ka97Hof6dHkXuDnTEysBjM28Ol1Ojb52gvSfAuIJcZ1l3E6AoY4ObDDwIYd5iF8NGMSBZ7h
z+uho4cy61B0K9XBMKOaoekwxrWo1hna6dry+OauDw+NLQG2GBzpdGqBAgneCvNh8KmiRGqgji6k
FCBq34KF4mP18rXr9IdusBh4CvU1r3aZrQ5mbj919jg/6DxbmpD57kkVmOOdcT92ihr0VZp71n2b
ZGcpR1zGaoo3zGGudWTK9TgIzCRt/mUONnfTINoOQf7GmsGFHIUmxsyRi7H1zkiUzdYJvavV6Du7
e3Uz24SsR8VWOuCLD4pd1CcfRL3Y9pvVo0Rw2MrUv9OL27dKxnYH7fRJVWCSwtzG6ilRxSnyuHQA
FCUmmH0YWXjTCvMjnRnJ2751LCg9XwE9P/Im5LaSWmsZe3/qGFa6C2uFXQg3a9VF+ygBWVmjWOUB
4WXptSTMpMEz7PYkHNy2ZqPGWh3M+SNzO2JAIdEoI6+edSU5EdjokTOkbQxrXwWyIHtKSCfMP56b
0bpWNnK1IKjszJm5m9HRUfnqfUAj1UqkaiLR1Ld77rA7OmzDnYEDUWhC/NQMmKTeh+yuK4u7LmTy
6XVUw6Yjeyu3w4RNyaZ7oNZklUes7HGrCRcAjTITkj+THe/srBQH2SDLayaqs6M/04r68vyhIR0H
4ptdo7JJMEZWei6SccfZL9sM0WcpJKZXGmsqC/m1msHYVQNohxAqce4zkCwhkhNbZvwxFjAqJLXz
RfSa41bIlum6LPVDwSJNzU1d4IGDN8aA/VzIMNt2/VK1FufPZcCpDUMqNiVi3YAa/bk/xyYBFOnD
YRReeVOZ8UcUtUFuxB/XUVA/zEZ1UYP5oZHR1pVMplUamrefzyAF0hGdwyONmClsfEYpqy4Z8kPE
LVPaQlFfinGrmwg7Rjk0ec/jiZbDzvIg89Q5I3Fb0APUDSBo4dp1OOqbJP4GPYnVzQrmhfxIO+Hc
v2irPrG5Kw8eRYqb1CXeZtV4muLE0Tv64J+EKG86wc4UCfxqU5ruZuKYdChDBezN4Bgty1UieOV0
REaqdIZd1at7M+lPeCKPvZGNt2QavxtOpuwL7LVv+ayZHdkBKXFn1/54njIiY64awo0NnRZTJJag
hIVpuTxgt9BKMS2cnYrtnp2rj0SrcWdAB2jpqFqrrKcJvHzrpVNsbWOrOCHwNqVdRhOHqy329YMD
qNLJMXukmHlCeceoiPFDkCwebRIQ3BZ79VeI6LWA+HTp5vIjr7OJfZN6CEYvO3tteZFBg9UO4mCS
tcUdU7K3RlTD2o1jCEIGZUhIqexfcOi0lCY6Hs9GWhhvbDWnSxnQEODOnEKpemGawluusqcz9Trp
jU3lmKMOT6M02Y2V477uiwPb6LOhID4YsxDr2VPxhn/MxtxHOtQ9KDM+VMhBHYwY3vsgmeZk3KcJ
/zBE+01q+0sVp970CTbLunBoegu5zGJVRFs0Fi6R4kSFJtJM7G48DafDnfhdPAAJrQY6KEljFf7g
4OWbsMY3dofPRHzVvC9jYcTcdvk9RNk+SdWwwpW0PJkY/GKKRW7UtMIbISIeLfzzLku4qxIdKIY2
YJkbd7MRDccpgTM0j98TE88V5RLBzmP+cBamcctTN7rDZwskJ6XKPbF3WWIngB/IjzcRtCDyHU03
bYbWYY8N/Zynmjng3Cd7TdyjIxmzSRw86GEcj5fa5OLnzx7jAecRLI4M1i0/+oBtsmRbZWP6aOvl
hoFbJ6sLvj8lbNhEN46EycHxmmevMm1mYvHeGbk168m/z4voVuQYWhzGfWA8OKou3Vc6Spc2LArc
mo86/RCNcuF4jptwDgPsBdbvqXJ/O5LfoyshugzxQkx0s63tmB+jmz12pUu+s9QvrUeifC6hxNZA
LPAPcedGEaH3CrxF+BkEEpehde9l2Rf++1dDeru+SukKxPA5WsF1kBVEkZFk6FSWvOUE7oWuGU6T
BTvR7DFklfo513SlVopBIWZ18O2zfhmdDpxzNR3JzNxh2cfQryu1zcrZW6sSey/K8yozJSsJuMGd
JWGXcN2v08hbu5jmBx+NPYmI1XcVpUDL4aontLDN5wjHuu73OaNBSgfTgiNwu5iTlr8RkLHMokez
FyytOEH9RbIN2jPjqnFFcJC7eoZt0lLQnpT5XbcJPlf6yYokvswNGQMAnF/EFTCWwm8V+hcziA02
BWjHQpvbIfN+T/n4hKGHbGSzazosrdb0lDPH3/jGQ2icOhuJNJeIvSWF6Vhl4OR7CQWtbQ4rr+t7
yp2le47Yp5cycU4xNxScWYrUAFZseuqhqdB2NtGwyVwPNiSTGcq2fxUC0bSflMEtiKbkIWCzb7jD
1tonAx3Cssmo1cGQL9Iy3Yci/UAvriFBwLFVbv+HThQA34T6xNAVeyjgctVD0BgLOGxFidm+IVKE
nZxfCSUf/3uTVN9+LkMY3nLe+0P22mBCHoqWhboEnIQfZ5vQ5xsqoEJDECL0qhvVt8DzXCaDXoXI
YiBdezXJRosX3gjNw2AGMNywxPGCWYKXJPMyYqwZBwzch58JcRHOoLc89tGcWucqSuutp4kdR7HF
U+GH7QqrdYSCPG/bzvTIS5UVFldCBxPOSvZdZsUOMqPYFkyiJ122ejVBwt5FH5KkheMY15gVYZIx
giUWH5t/8rx6aWCJlZaRnrUFWoCkD69C0eEQGc8ebsb/Iu/MliNVti37Q8UxnMaBV0XfhxTqXzAp
lUnf93z9HaB9t87ZVVZl97lewsAhMqUQAe5rzTnmnWH0bzHpo2vLiF6lUZQ7o/I+1ABnpcJKuCEB
S4WFU9Z5u9VM9ewO1jYry0ehUZKmdQhAwTs1LHcxGZHxWXo9QCz7TU+cjywyQdvmF9UOHxsfFTQZ
IykIJQJIgQ5UOuitDloHbSW68iaPVb7/fDVUXESYK2l4dutWEh5ZE8GJjjNEwEA1SEUOk0cKxl2A
vbYFEhEU8s6o8S+3ncKsjyW2Q5cYo1rL/a7U4Sb0l1GSp0p77V6JcGJFKIWFYTyXdWHzR7XihR9/
Ku7vOJKojSyBgYAqJZBA3L8l8bfcZ3Gs+GiyvDY71IP+J5Dtr7pFcOjnPZGIWb6mo4gq2tlUEDel
YrzTAfzw1NblsoN0Dsw4sZDFethjUpepaFV8KkGzV/TM2aHnuUivzA9DzbQt1dt7pcXGVyuUab3f
iEAOYQ9lzvGCTyxMz6MWKPiQFOTs1htqMlaaQ7FLuHNQWzWQ5tJlKXGFLNqeHMOgfXbe2s74LaXG
c6m1mV1REIl7+eEyhV8Qq0EaJyhe3BU6+kV3E6mjv8hTWkMdsmlsX/3aqPji5mVLjcoi79Lv5/vW
U5JMBPZdzJfAbTGaj7p3QtOz5g9hbhAfYLlTB25gOB7+QM2AW9j09BgT/Ra6NJISSvuWTWFdmDZe
0vK9j/HLd6YqlgIyi+RXqAThWnTCAZIZYM7MP6kz6MvaFQuzag4xy0eilNzHxrbFoW62PbzDfaXl
a1BQ/s6s+19eKUOaao5F4SVdOJbf3lDVoxLromPMnXlwwnJTdOISNQ4WvBx1Zok2d8oY2iugy+r6
1pR1xe3EWxqG6dAmWUABvwsREKFkuVJL2hEKAUivgPzdqNXkD4VZF8Tdk1PiHayV7jmm+gOPzbkY
Ur2PDLg7pWt/clemFqyPCGMGHl6V0iBY8npl6ebLuuKyGV0oAzllJKaOGOguAFIHwqZUfRk2BXeC
Cq59qjQu6aJjvWXaQV1AI81Sd9LPNOcf8OPngn4pDU0kWkFQLhrCwMGBF1voiRHo8mgftJg8I2ph
pPQinGiL3zVF4q4TvzsFrlrKXZRfgb51xfOEwPR8qZVc4/0IbQKLiRxZlJmBXBUkmuglVsmOLvpU
3BMFML6eilXWD2s7BpNZtUwpYKuv6NIdc5s7bCNPCr/jnV46WOa8fmMmGdHCSW8uNWZaQYtwPg1q
8Hud+p7IHlg/CAwD0VhKZaejngIAjnSjsLc35QhOJ2OBsUpD5bkbuGmNEg4G9hvID9TcbKQWWQ3i
qxuTl3HchFH2u+6svebxv8WmvhlAWfEfUX71jCkNmlaWMtIpq91dqjgHEWD+ihFnO54qd6o33Kc9
vBGBaOfOAlyaqekLcw911ds4kFB0JEjt63b06c3btBRNuu/VUx0UtxI5EfAKQE4kum3GRr+xvto0
ugACXyQTPyI9sNygqKKbK4XVD2UNnFA9oisYK0d3HB+501QEVJEdEHJHrwKp0uSZFsYRTgRNxutB
4S5ALPquZRK+MFwbfi0cnDtDy+7j7mANYLVlcFFDzBzt+Jr5b72i7YwWlZymskpOUzLvKkM/BVRN
mWCB8E+xs5hELyg6LZg+oPtOn37t0Ovhe0OG3HRx5Hhl6GQlKCn6/uRnbypPyIVBx4nnfvGqUd3J
JT7BLByeg7ipF33DnaUzMjj9RJ+D0g/7L36KI+Gll8kE3PXVEQj3U0EuEOj4VRQ47XZMFZyg1LRj
A2Dz6HVvVukMd0jehtTCl0WxNnetDKytei2dS+s7QIOC6tm34Yo6t9TvPiPo+uucnFBmKzkhmXdW
Ls9a7L8y6SSMUivFqjFeuYMKNJHddayVqwI6FLELZeeC6DL9YPXmFgl7gxBQYrJx6Mx3afiVC9zO
6Cy8qYygFP3aFyy1Rx3JkXCoI2ka9FQLkJ9Q9Q9aZkvFD+iIBsQXTWzW6LOn5rqp0ox5VocDrvWp
mKbOVGLqtkFT6MC1NiyaoGRp0t4UpgnOtwZRPGrpuJRTp7FWnkWcO7hnqAR5VebvlPwpjnvQ5FB7
NaZMTKKgjOg0ZejibNQSxnM4cidRLYMaoKgPgv7i0OKd0jsvXgxFf3S8+IFIyT/JeMjxpDhc5AGV
yUXpOzYwIMjqsqNC61PeYYaNt6+Q1TZOnGMl6uaAtXRaqANcpIp/sG3jRR35ikcpqXOh/KUYoPwc
sziTC4dDw2sefYIQt3mbPiOAx9rkco8ZqbbelYm7VCU1E4tyJA2Ajh6URZemg00NH+3DiOgvoT/4
tD2mTabdP8aUjpZ+14awC6jIm4KqPtOsaNlYcG35Y5fFlaYEQgLb+EpIj7N7x15T48FjUeJ4roAu
+KOxHAvzQ3p4E7HgahhYWSzRhBoiihI6VqggBY7UFxHIfzvm3jsyrnDLvuu2ijL89vXyJfTNDQub
h57kkFxz8cYaV77ZLdoqKqS+DbzNJ5nawj5ou82Shk6LcJVvntC2nskXyaJYkgI194JE3sWpq2yI
K7Fhn+rLPmmveqQVV6XB52j45S6hxykTwgZjrz2Log5WRcZCuOvcnW3mv3paBMpAyyr0LUTBDabH
uL1kGLNYvPfgA1JlyfyF31REYqca1Hsg0+yYPS41h4qzVWm/UNNJPiTuB0QYrKqRbjowRWWZpeEv
v1fu0yy+hUb7MrrIBqgJ/8ocLVvVTMzy2tyiu/gVlk60Q8q+ivHaaXpZLzETVVtHypXWA/HK/Q9S
gSx4M+nRBKOKh861kULiXBfYHKHmD3dJjXulKgBNO0j5aWSdPHUkxdFQnhDlfPrQKlde174SHk0P
wH9SAd8umgR3hiD8jkKBiciDpFQQ0DUlgY5y29iTbDnGMbA/5LNRHr24EVP0EnEt6UviTSsHKkLp
O893y/pK+/JJL5mqKy6RJWF1zZVmX0csQLI+fQ9teIuJeLP7MOIrSYM/KsmaLczgodVfMjXejkUQ
HRHlLxp3JbBALyIMXXUFOl/pPlpdvKVlfTEi47kSTCTbQN8jtYYUmi17LKis2z+wTN9EidqnajUw
oqSi6xmaWUEvwZINC0mhnmkTtEuNmssq4INVGyNDWJFeSh65Sp8+D7WZ762ODWpDeyG7S1Cg/248
uPij6V5JdqNQBlAJKx+ETNFHt0a16aVS2uzrJ9ehdCottMdOHL0WGdkVYV4wEVuTAGn6+L/zdVPC
xsHegrNsmJgSkIHbODjKAAU7HiBukGUPFQIOydq82CTvcmWzcNYKDdikkb06BoWPYXjxTFCcWuYf
AMKk/H9GsdKaq7RIOCIW7s7EZr0MXUAxthCs5AcPW24zPUEpfnU+zvZKW5FP/0xqCtzcgKJR8ork
sVi3Kv8TVRHU6yhH+f4YksOkIf4hKfbsJE5xpyXDuUUCtgzKkCKu+ETQmBw0B6NLSdmdyxNWh26u
/Qjbu5vKixrEz9aNmqCzBWsKATlEvEh0lJ11l7yvr2Ms87XNlFznecf0csT6r5g7PaGtW4SXrpwm
N4P32OoRUZGtfjbhNEkNE7bd8IxXfXRyZlDuRBH+EVm0rarnOMrfLZ8ou7FsCEnlR0q6peFYb7nO
7aZAqrmM/XoqHOf8gXVn62rij9vRAtKKcim6kNpWAgXJQyuOsG4tG/MGgP45b+AwgYleppLFVVoo
qzZo3mWUUFDp+mNdx+k6bWptOdYIkq2VCEFg2LZpLx2hv+ZCWTZM1ZaIDJ9ClSqtRvzTUskRuzbt
AAGuQ72F/BPbjZXirk6+Qrr0y8C2tLWBgimapHgiGb6IQmHiUfePTTDy2VFEuEPCeYg1c5yArjiW
JzSYBVJsUHNxB21eiqfARgdHaVtd6hbVZ22gYQk2YcoOUnY1HHRkCCuMdZ8eUVKBa72ZBjTF1qaW
0NrPKqX6TS5pPWbQs/b4ntNM5gsUDSVclOo5zxxy1zGlKR6xztZEd4hROOOKRZ08OBBaleLJLKCW
YOVsSMJOmtDdJz7PbTVUeCpJ07qzmYy4OqpVN6DzW1fNNtS1T68bqGzpcAcLTLeAOCyw59QN+vsg
6LZdWFMAmyheQ2AUOMTz9yK3+IMQw3mnReZvr5Pvo01WTiYD2nssn32R8Igwo+MpoyG/iGseAplu
/hqctxDshYaZZglWazKQaY/gesNFj0JoqaPhX/aKijrGmgxbGuS4hMSjmo5gDx5tSaADpj8fO5bt
+y+NYcklj8sdT71hqXvKbiydB0WnxosBwymNDZwJ5c4Lo2M+5ZrR28BKH9tP1PTRONak3DZCoQre
FQSUMFcgtxMQIkBTGnZMJwvrdw8SnrwesnoE1jpa4vSpnvo4ZQoTwv2vgHZSCazN+1r/MrPmj8kf
Yt0m0l6K6FduU9AntWgRo6QIXLSOLAybhdPC7CJwy2hlzE0pxX6WqWueIS7zWjSVtuhZLBnSxuVG
Q6FKiX7yUEugw9bXNTqwheKlynrQaV7qmrpRs0pAmbCuY1toG+FBV8hGfVE3/cLQk6vpvVpddQKN
cpAA9cLiSXH/UFi86lpyYwEbwJygtixjcxWa4VNj0uMr8+A3npJXjdgkeIkNcQtCmCBVACA47bge
fPpBQZBrW1XRn4gmy2RysDJ8LLmfc3/VcjIbuJyjeuKdFu9pw117QJ/VStRzlgBuhSJ99D4KDwll
Rbo4DTf/KW2qbTPdUOzkoJTNl6cN8K/50LMQHg3anTvzy86VD5Hr1roNwj9mqOWbVlMRjhkReIyR
NTePjlNSNvJMkXNn4gvcIxzFhOyqzP8Nis+FxNBKieRE44ybtINkPHaBZ/tvhqm89qwg1rLNnpF7
3ipHrXGIPTiiKtej1vzRerygRUQqh5EiRcm52OIJzIEeBPmP3NmWVe9ooIz8nfjP+4ce5U8iyBOA
10jjytP7HTWYL6RNq9T75PYFRnzC4EzuyY9xyvrrrOnB/DC5XfxweBlFjJDnrTY6mqKQstR8F0BO
MhK58T1EXblzQBiBeNHL98zz+XGyfYPZEl8LGFKgxMaCDIGxia4ON5IGHWMCU1qfbvDYPkd3WzbR
lrTRt4JZQdB7h2GM3sTILUnp15n9VmosyzsXCobuf0YKz6FfRSoPeXBfvJm5dxXixdPf+cbtO56C
MQwg+Ix0Bp09kpozE6NlmJefEphERbJj94JhlgC/pn1y2v5Em35JRDaCCn5EuMlNl74WBZ9Cw3LA
rMoDKIeISOEE1QEPGWan6qavUQ+LlZ46a+dCb2RlmiAlYnHPxOO9bI2V7V5dSpmOZ9ybkEpSnQnD
pEqQPS2Ixj24MTjjILnh4O6t5o+n0wZtHX2460jwIUl7J8Nw22hT5jcYByaqDZ8MK9K3DNU10/g7
vdE2vtU/elW0TyN0nMW10dovTTwJ4o64m9ylhCeHEV9PqKOGfBhUjzXKcOcr9rlJz8PAEuj/g/xi
dGHp77T+j7BU1TT+r/mqq6bM8t//h7f8/pgSiqX8l25ZhmPYglxUYYm/E1YVzfiXFGAPHc1A9mSo
kvDT9Du82BL/EihfDIdAMdNULZsfofoOL9aNfxFajD+ANzi2Zmja/yRiFUvUFE/8HT89ZTPjSdKE
IQzdVA0V9bRhktWc//p4CFKPsGPxv+ACZnhvBL6IUM22IeVOC6NtkRwgOCYHpj/Eevbqch76Pjof
+LdN7r3WshI+OcNeaR/xoo8Qv3PrEleuuv3enY8YPtUfCs2qfST2q1w2CQis+Qgsa5u4SQ70vdm3
d+a0aaeFveM6R0lNypNfIWgcJruoOr3kvutw5yTxcd6dD8xjemGiE5scWNgAyaQzXLnK8NDQVgZc
2Kpx/ZDlQX9JQXrOe0nT1w8UlScty9TiJC0XkzRideT21n2CiIE6sG5hUmzqcMEa+ckQhXNQpqOF
CzyWKicNLvs6n99Kv6dFlh3mQ98noa7bhZ7P4nh6jx9xQ+zb8ojxqzx5TbIiRypPV4rv2UiMsLx+
70uqiIqiKUerHlj3+f2Aiou6O5S+DD1xRmDYVphNo4p16NZUrYgFc1on2+Hkc+9LJ1Xue3Dwlhpr
Z0quDHWNee5JFJuPzWflPOB3WlUh+pvO/35n12YITSPAieFxROL5XAcq2mVF06hHsMvPCF4dVfl2
3lUpOuLS7/46ufGGhxgL6XU+KLyP3pTJExJcG2qHsZ5HlSlsrxzMNyc4Qh8LUQor0riYQQ2JABnI
Zt79ebGwzjsG7LSfocYgrYg88qNqxeYlzg15dsUj1qr2xvo4CER0k2CGbgSlkdwed4QBTn4rctjC
U1jxS7Ssm/Cf2++6a/TH+dykz6AVVRB1wNZ8kf8okXUZZKuNJRE509bPi/SD6liU9vT8JvuTAgnQ
lGnsH6e4ioauUCISIBu2dKHWBuKxpTP7VfrWgSh7+VowX1sqoi1PdDkVKkUBraGgBVoS6ps+K8TD
IEz/YSjXEV+oh3Ya6YrY2yApDZY/Y7gUb6XhIYOcTiMFUUKf7j98P8/XVSdk+1AiA1sndp3bO4NY
WJE2+VbQUj326NR4opN6lXlB+MvjK5hRj4MoyGP+e+tn7GdrOkpPjvWih9wq0zpsOX5yDrSuunT4
3zC5TSHo05iO8vsiO5bEbmNRNEM4e4oNxzv5SD43USX+RMgxv4eab4Pe3/t/nxJObxC6bDeZJVD+
Tn/RgubNMh9JfeqnP34QQhHzW+syH5yvh3pUg7vIxBw57zYK4eYkXzP5mN6fGfFhxO27avrCufSK
j2TGiYtPqwHw0zTWl1IiYoPCMdwXHYt6MRQfQ5BODkIB+z61DO9U+a2HWQQHEX/dZEKYAyUgL2KR
OkQQDLm41HqTPKpcBPTDvXY776IqIHUF9AiyF3o+duP9wfmpn5mXIxarz4hujfM8Mr+MUT8uuc4y
ioEc6O2aNoAmiwVlEnGYX8bK17635l2v86bItYTJ4d+n/JwX24jk7bIgZm9oHkvVBkQtguwy7RVd
rj/pRZ3Oe20B0IVULMgpBUQ8yUe+8sAi3PRMQng3LWJEu5iENqd7UNUay/Ro4WKtzUPdJ9VLRt7h
emg1Y8dd3jsXusNcqq33au9MTBuUm6hQ+nBbGtK/jXWhny2ODvNRd6DEHwQeoVhhRzWgywrzlEde
cwiaJ11DJVaW2kBjDXmQrlTYqHkxE5AuVYsBvOjL+nsshDwdgPi5uoUVnTOHPLzpiqS8dabn5+zn
PaQzEEOmsXy6lmWLHMZtmxsQneoCXOP7/PnYfD4OyOry978zj/8M/T1O44Z1h4BTw+8X1kWxK7OG
W15HtxpD23DTMceepN74N5YhxS6oWRTHZVGcgxxQWjCUQ4ZhqXdWHXfM98Jw7IspMucSKFgPzVjS
Of17bN7y0ooCCkFYP+NxEWMwqen4Me3447ZErMG4ZfJJcC4pVDqK0Z/9eYsutXuIxG+7iZ0LNq72
ohQAlzq7H17VrDdXkP4pMEPh2dAzzHYuDXiu/9rYFuHYPg4JZbLMxQ9ijkn7yNqSAomD4m4+WkZD
fhvzx/kYUFHkQWN0bqZ/OzKR3Vdl1x3arO5eA4BDjII3/R25IhqfUa8OuK752v28zF9F1w214yTe
//srWWqS7+nPaTLGcJQDKYlq9LNmng+vTLZAXNqROIWDNzwRKbFkZTq89qix6LFXxrKYdv9xmjmd
1scPMo/OCLdZiodyX3Zh+lAoQfweat5Nt/znNiqCI/rV8IH+bXE1LfJkgWA/zEOtWUMeyVn1zLvz
AQ8GxXLoMlIbpnfNY//Tfygts/Tc5PpYIMeZLLB2O6gPVd6SJh65+S6cng65H+sXGmarrMMdBDBa
UVfuMEyUc06eJm4PUsm2gVZbZ1nV6grMVURLu+jFcJBRtTKrvLrPqPxiceA/8k1Iq5ggy/99P6N1
iyimwg0QjD0aoELc/BJBmF9pEp9p4L4lQ3lo8Cr+hj9A+a1N3tWUikGhyuxKnONStkN8BhVIGEeF
6FsJU/cCesy9hLGztIv0Wc9yAqqZhBj7Eq0ZrKdps51e1KlBng6JvR3GLkE+Qu5Qq22/+QYI8+o7
VDvlcd6ft+aXkPsO4SQhLTK3nNw8CqSX1C749bp6aet1dYAtM2DNmzZR4laHeUtMWz+789j8Xrui
XiXq0SSAAJXQOs2AEogy/j1tBNMGFfzvjWkEVmX60RnW9AN3DRphQ9Opo8bDLtZtLq7CsI5BopIv
TMYyUnWOhlU9gNTO/O+jCHZZ1J9Ti+YPUSd6d5pf8iHwdhBX73+G5q0uZd6aiP4Wh7W16+eHN/SL
Y66VMa0spfVJFDD2jrYjv4C44NRRj/OL/ffWvKsMo3pUERYJuj0PAMuKs9T0d22iBRQ1kGbibd7N
sdaewtEB5mujGSqmZ4+v+6+DZmsEVrbfe3U6MHOlXX9T/f5As8JR71VfNdsHrO8XzSPIQKPUu4hb
Z3iPvPi1l7Z4YEZcHzHp8gSI2+HdJ5fac1JYq3bZLqs07zNgIv4vNUiUtSeV3feV20Qjc3F2O9cp
7+VI9bjyEUr/POMzx1FBraTv8+3kZ/znbjOP/edpjYlkfP4dK7MrNtSCkQdPv23o6MWmLMtoRW3k
wym8YisDkJUe89qXjG7Gpm5G3JZuob9YKT7kIIjjk6Dw/9J7u9RD6qCVuvvo2PLN8V1xs6HM74aO
dJnUCet3V/sYA9X/lDh2SW+24HtA27pDUFnKsyEpoShp7qH1pbRg+mP3iBbjve6K5JfejG+ubquP
/zhBNNV77Bvy4tP3XXgUFtAlT23xYiTZEVk880Q8FPPWyJg/H53OywpL/5wuCd0W8bH01/M18n21
2ImgJcclM++akQvCcXDJxyrUq50DBvbA3N1bpSjv21y7OrJMjnmTpRcrDa6+hFlO/8S8zS8ty70A
BOt13kNXjN2wqruNn+nulhJgvgjKsT78vGuew0yLRMvv/npXpE1hUUmP4FzRrPZhRE5FlzR7qkqs
mou6q85e5QznGW/k5AqZIYXlretiTDffj6c6ke6xo5d7p8kogB6Q6k9V1mIIMevgMH8P8MnSx8PM
D62cL0Jv5o9u4MGmVeDVot5Z0DQBr5O78S/m0O1aDg5WGYOYSZZegAu0KL1KRAiXQnmcdxQ6W0u/
RHrl5cQhFDxd9/NlhhqaVI3R6vfzd2w+CmCjXmi0fPZ4WsBaaKL1oXF5TC49CMu00NgfiY5HqxHR
vIni/lp2JYozG6mIXqvBLbAl2bOZLr9a9432e7xCQJTsaTL4+95Gyibn+SBz2aBJzQfcy+Yt6nA6
11u96e2j3ofyaDOy1M0AnnIc7ZjXlV9qXf9OMt94rEtIO242AhGqqb/yJ4YAKt30C+u0kpdfoeVO
0t5hvHp9LXD9KOEmU43+cfDlH8MnpkKHyzw+i97PDmUBHgacEP6AygF+O7TczBwfi+6873rNkifc
qehkfYqbgQYUnSD6tcL/HF3vnA2afEplVW3Hsog3quH7r4FOokLuO8wc8uiAHty8+fJM7JbJY5Md
FS/5Akw4ud3TriO6SdU5PTtTKCKPYh90tvWRlkDlnMFT915Vtw99gAIYso7/6VW0fW0jjB/czJzE
YkGww/WJNIfIRPqTIDhmUs4PM0dRG1SUxL0v5gMKYXwHDCA8bRwvIgMCJJZVOc/UB+pdJjt1hTDE
XafC9wmZY/ZVq8PGjkzj1onevJlV8UftLACC05DpmuNaJ/8AfSfIfhMTjWnmi7qu5NXpdOcMifqF
kHRsG638EqG4tjx1XrgyM/w+SX+stMY4pr0C0dQDgJkV4YlH5JF2knmbPx/VomHeFUSSTZ9WUpEp
TMsvWUnV3bk94GMLB188avpLpUfc9UvDAesdAQu3HWNVYLvDcw6vyc7VPzS3kh1fBSTCMONWpeCb
FZZBrG6YgbqrTtDPLi1J/d+OG7QBAk9uVmMoSC07vhjFoEylfmWpZa31Pll7uZKSX/84o9EzZemT
oXFAQ+cxK0FE5Cih9eBrWCYDHRwiPSD92jVoisRoNr+07p45ChioRIKbqkV+nolMNs05Te/t07w3
g5vIhSEd1UG8QKI9StkidIOTHyFqcCyzWOkd5WEVeeaWC6e+ZqZn7ZtmhBXvWJItxAYTNQkFCBTk
eXN+qcg8P+UhSgnVyVF6T7vzmGJ6JBrosIOrangjd4d1VSrl2hShvSvVWFxjPQkWvu2EX/1klfC9
X7GragurD4KLaSrRIQ3AzHtdGS7GLhuOQaA8knjheXf42W0HOw0K9exs6KX9HkwNvzqow0cjCJCY
jwWxDQh6tkoeqTuSQIqT0nouwaU96irUT0oVZ6f5xZ74lgG/b3/X1I2xoLADJf1n0J02y0IA3JVA
sBBoZGb3mk7ofTthSTEQyvk6H9JcvHqgk5jl34m+7F7VpP3rpHnUM/oecfwipT29+Z770PQSCC78
//f+vExs7PHebOyaxHj7uVBC5zKj3Fy+nhhbnjUxqlfc9w+l2SjPUZ0HB1Qd+cKYeG/AEjCVg25a
4+Wrjn4PrtIIcFgPtopCaV4WRz641iEZr/OqcT5q+SiNvpfU01HayOAAJC2wj7Qjvzr3hoMJJW+l
YB9AQJEPh3lsfimmoz+7OhFT8DL/HtStG8xJSJhMkB5UbEfLyBu8W0dt6ntrHvs5Om8RyQWQQbYf
xdYAC3uZC0BzZQgTG/fj79F5oKlHa9OpXQsBRgzXwhTNOcKXV09FthVkZ8R5uHp3ilvgayPjnO5+
YHDFZ9QgHKIU1xGK85U+PWZUrx4hiBFQPD+CdLN7olnZnqgEcB/++9z5raBD1PlcP8mA20kgzXYI
yA++aXsAe9Ecst5qiRSgUU0HDp3FPDgf/jnRiTVc6EnLAqRA7bwMrdo64aiwTjyglK3etbd572dc
Q0/4fUYgQUz1bddtaudFa35LU+PB5mUkPWquXe8sIl0eNFumD7azLPRAvx/VhMsGHOK+NdAztDkm
nQUEHeQijYeZ8+83cM894+dNT/NQXQzhuSOqssp1b9mpRbRuVAUJW5tkL17m13tY9uzaJchXD7ha
ITMasb6qPTXJ9FEb9b/vzkejYBz3GevKRSrz/oSErKVpSKY0bcvuNL9UxqhtTF0mG4F4/SHwTfq1
HuroaQ/t+Ur9jz19+v/mY0VqfZ+Z2fYutiHL8tjhOZpS05hqOrqVdacmcKgG/nfVp/WGcaUDMVmN
YIagK+YLx3OdA8b+/JYF1WPjOuqBK6UiBlfPhrVGztNhzMn6pLm/bDM/uFP0UNmh3/Uv5ugdv6ta
ptu9yoZ78DxdRC5OoBbSDAIEuo3Z5cVbi4y4dpPuSWuG/CihDCwoWBdviE6wqLeoQouB2M9Etw6w
cdNFWbf1ZrTK7Cyml1ZzJUk81Hl8Huuxlp3T3OXx5LQR8xH5WvZp/sKnbJ80QYRvhB3jRUlUb9sX
iJqQxWUvWBMJfdK1YD8fHez+VuphuPPjJD2qssgPRUSzl/tJ8hg0SXeTxoYWtiQPSff9OycyiqM/
HZxEI82pYWKS7jEbR8dOPST483Pu3oV7sFtxl1lV+1WRRlKJwHzIaXgv7ZLO/3yt2Ca61u9ds9af
TNgf37voQPWnn6Pjf+7OR+eTTS6KSTSqP4FutHkIEyKLY74uP1OXdMySb8FYS2Prroj/eVItb8CS
R7Bw3AKO10Ub3WzGy2nl9zOeqWF0m86PppWiVnUKimEfcrke47/KM/O5IVS+UcfuXglq0ihyyiDC
fG5rvb3mbfSA99wES+myZHdpVs9v4UFmbDyrYo4zHQ2FC92m6cM1YFHxlBba8F52Rncq4HXgL7bH
hKcjt3I3HKADN4b64MrcOCNp3+YFcJJ5KI40dGx0fVb+/I4OFb8d+uLcW4/xVBumj8DXWquoF9qg
N6ah+QUDog9GELYbqmgsJvN5/OGN78OlDL7f8c9x5GkrF5H9QbVq0q46T5CsoVLKmfcJTxDLWpY8
PwRw5AGxOXdn5zZ/AOitG64r20dFwgcQ4VPYGEpcr+aj4Ui12vBKsZ2PjsZU+alM8zgfLRM4v1Eq
r3Tm/O8fkdL1sg/88iim6vbPb9bktrlK9Tpf/BwwtZFmoADzjripPM4nf49V09l9dPLKnR0yeWon
0tv8MkTEg6LS3ZOWNE1j/nucN+Qb4cu/zsXT+tcbpOMdDOScYLPCHsEmWS1aa4OVZZW86CkIvlCE
iVZEtJBkXuXWS4t5TuBouvfsqrspVbFFiLgyoabUUk+hMRUg0IgikAZqd2N6mbd+XubTQLb8+4F5
7OeU+eg/xubdQdce3YFvn6nPdWS120QKrVx1rk7ahr3unGG4/BztDaJ/As2wL7btFfKstjoYR6YF
84sihr+25l2WY8NhHtMdf2+WWrX9Ho9GZgqmHqCucCgfheUpH+vyVBUZUZKt1mwsRMv7eWw++vMy
j6V41BdaNw6oRXnvzz/ws6uEeGvbMHzU3IosvIwnxyp392PfCJjrTX0tBrO+2jIEbd2k4TqbducD
uQvSUUThFdQIb4LM/a4DndibNBKx6igTkVvH3m3Zr+gnl3O9pDKh/+R5Yh69JJAXaxzlHRTy4LPN
7fup1eoFaDQl1HFiRh0WFZ6RY6f1QlKcE+iAd0XZlActjteRUzTeJERuVk4F+t7AwXZoEcFbbU62
XR6jRq86VOPf+wHUrkvcolNWOBr5mVzTZVagTE68xell3iITKV3VntqRZGJllNaAps4H5q2ugr3R
q5G9n+c3Ikf9aQfQKebZj10zG2iq9uV73uRhI+3IaV+UAQ4Mx+7iq685/0XYeS03jmxd+lXmBRAD
byYm5oLek6JcqW4QZeG9SQBPPx9SfVrdVf33uTgIZIJdR6JAMHPvtb7l3Uhr/NZMavkW5wOk3szu
9nIo0O9Yrv3JSxzAN8qIHJuH4bHid+rpQHPqpDC9YQolZKw1wUNrZ96NrJT3KsefI3UuBY7x6CEE
D98LIvLaPJLVkj9fKasjYn7ln//K3/+7zJu4LR1drMuJCKB2ME+2npsn1XIjFpPzqZwkQsM8dXxS
V11PvM3HC4em5IVy/PFC2yhfIvql27/8W76tPbw3SDPf3drlOELKdMdLUFFntXvVep+TF8z5Ku9z
f3bNT3LGQNOjL+SpyN1yU9IIWzTr7pSRr+ZGgf1dFeIb5rbmuQqHapONhX/osehfXIU7CxUgYIzE
RkAsCNXeozWk8VWZVNS9rEl2PKATIr+QOGXzQZ7JQ6j03sFXcwMWynxFjgcLmOM/Xvn4JwZbQ1T9
MZZngJqOlpcYO8nKbemxnxTTGTv2c5xKim5duK85uJatfEkjmbp/HuQr5Gvl1fm1fjf88Vo76idk
VvOLCz9EGz7toTjmJ2Rkt2ZWc+TIr6A6MGV5DWBdRnL+z1eV7IAOfhEoM5Vo1gM4c4/MTYlb7Sp8
8rJlJhti8oJXOAS/ttlh8myVj6cIrPV7Ba+y8mE/yQq4NTX+NuusipyR/zCGJfxUI1Fv5SgF9K35
QmmlNLvHCfGGNU9+EIn9ubffB9M670T4rChK0T6hsKeZuShV6GGqLmg5+h4VnipuVxF480yW7KOi
Hs487oazao751pu1rPEwJuNCTlIVGc6WV73YjlGmxMNpr+rce9DnA57eoVxMc8/CmfsT8iCvyNfY
eUvnQp4qGHNEpxwsxXC3rhX8dDsRfyOMerCyb4hqCbmzrPFsVhTgTNf/6ZK/dk57VIh2DClMmf2P
ck6eDUOZ7yjmpFRuBNXqec3Xl+2thHOszwtCgnTaW85IXqsnChjztUzHVFcrprpWcQVBtE+AZ+hd
ReytZR3lARQaznJEHx6bPbPZWmrPDTAq1kYUQmPnNS9aoOaQ22WiM+wz1mGF9uyV1hch1RZg6oMu
hPpnl3CUipT2UAtV3yi159Kz4rs9pcldyZtyYxXgGOWcPGQ+NLUpDIv9xxzEtoWhRAV2XGfpGe4R
8lyyzU2TkoJRUx81zYda1fwbDd1PTRhOJ3ApytrCoG87Sv80JCaRPGp4ket1nSr+AfESust5rU8z
1lrTyGm2it0Ur61KnyQOxRL6tmXuFPKT3+n6dRA3J89EfDLX7GRFGsECBq2MIn1jECel+nyxA3jH
azBvkzzHfA3cLjq9d8kjnKkNyEe5oZJTMP16KDwRPmW8jpiX+uKbU73Iup4NN5qHTqfc25wsdEcu
Gjw+bwcj0vibGRHLZiMEFiT/XtlIFHrdJh7ZGWzFl6iYVfapgY1us7QP8kweIJdioPsY/9Nrar0H
Qx+EN2MQOAb+6SX/+G99/F/ZFtZO39Yj5BP0B61VOyP9IQf3R6dS2L83egsMaz7IK9oECcXzzb1N
SQUx6/xqeZXYDaCw1K6JaaUy5SSYOfngumuqagzng7zwfnUeDlh0D41vb/8yb/lkoZoddoc5S8CC
Lwwjh+gbQmKGo5VnbBnnC/JAO5gPffmfq7kSLXTPyG+NVaHpGkmpNgij2WqCNdDSTKcXQCMO5S3d
f5AvWf5xRU8InLCNF3lFKay7OurmdcL5K7dLPt/eCDcMZacJU33Vvf9hPrcpjcf9m1lu5Y/XB7W6
LxWChuef+P2Hlafy15BXc66+/45AA/G51zVeO4TAobbSB0KRKRb2Wwps9CLksA0sbkAumA5MP832
os3055y8AOvvHAdVffyY9ypXXWXBhJG1L6aNSf5wNC9KWm2yicadT+VYnsmDVXosX7J9hETwDK/m
TIBkewjhFV3YBo4XeUa9vjuUpXdKpobvcDknD17hNSs1pwY5CmO8qPV0lBLab8P/CX4UtwLdY5H/
r7zL2OPk7ay11BGAlu/z79JMfHm2rrqWqtu27lie+ndpZiwwkcX00ZaurqdHZ1JDYA6ifE16UjzV
MNA2phmVr9EofMx3YXhCFm09jHPMIuJw6y0qpq+8U/6PAhPq6KOUjga4mnU1EuiGJJRH5fiEYoM6
E9CKa23iuZZN08LHN5ukbnW1xxbyj5VW7027xINvBKDOXdiGyfd1SsIPIQUW4ocy2TqGMH8mirLj
Dqy/xBbIRWfyx3uSttrGax1tZw1xtkbXNbw3o1PBbniRtxM53cawCudvu/dudBA/+S3JoxvLVY2N
MK2nUhT6YUiV7KZnFf0v2lQ7kjC/TGOwdz1QymFVVSfKQs5SBAWb76p75U6rHobh+pfFRZlBC0kC
ojrlcqQZbEJpsp+iyKzbqAN/kGdAHpv1OM+Jee79zDMxA2g/7NG3HGjGTnusp3JnzZtsF7sN7lki
8LIaRbsIqFrpc+cv+fsw9bDFf1wtLZjacsj2Wn+W/+00ga4P3CSEo1x9FbbbfcnN5isVpO6LYEae
zDO5SrEc1UVJ387+nmpqfArCrn8MzCbbBROgjRgJMdgQjKzlMPL0hwQg5//9Pp310L/dpqbK/WKg
bzYt2/77bVrkUDmyCt/K+51XAZmv17l6jzKPRIYpD3eVLXpy0RqklJ5G4W0I9YcsM/Ql6LQQl5T6
lUJh90NgiyhG96vhZictqYpL5ij5RZ7FNYQbpz1ZMXWbLkq8ldNN0R8aPCUGa6NMZbuttOnYe/xT
GlEsgM31T1QFxSpH9XrJLXc64Cm1gTj3xqNX1e2CpJPuB9ysNCfg/N/fFmP+tf/26eWtcDTNU9lD
a7Zm/CKszoep5JfPUPdpuG/KABGhYVNi1ebb19DyV10T7SGox6uqmUAZ6RFe2YxmcGtgjpZeRs9v
npOHkNUtbHQwhl4ZQl/788IAYRQSjcm3QqfoxcGbAfaaVqjg0bnvh7ABeQpviR/SXI4Kj0fAedkF
DKCHjoYzRcxENjnXpNnm398E67dHmImM3UHE7qjATDzN/fu9AWoBQI5RkEliCJ+lCYZsPoFkNPs9
VWAXUp9lEK/SZrr+nPJD/Ho1gLa0TCf3GYmYv6d46z+IalAx/OBHlEN5aIIYz71KZDSaFf9BzmVF
cPct0Z/cSa3AKCjKGhLnls5B9GkaQPVSMI/2TllET4nevVH07b/6CT7+BtjPvRNedQgb01z3nltc
qf092caIPLwubLAwrGVlSVwO5WL246osbn4M+RGi/b+/rbpm/XpzWdwqqDAM2/bQXDu/vK9sBl3M
0AUsciiq3pyk4MyHoLS0q8+7SdCj12w/LuDgw9tNqNKaNtgliRS4i/OBvUZJkugclJDV7WOYoDBC
NgWpy6ugAliDuTHc0r8mLFaOZkpKMcCpq8sztteVix5A82xrx9s5ObjEXs33penNKmQORds+dySC
namK+o+xStzGzBDb2KL2CHRyfuq4mElYzeOHkByrLf8bj2MKk8pQRbalTODcbBd0k6Znw6vAqT4q
QCJbF0ZvB6Ruj2ee1CnTvDZjbF3lmU0nFIujrZ0Hx4iOMHKGdSLq/k2HAYjzMPtG+aZHSFVDIevc
yxC25TXtClbzreN/DmF3gskJgJwEbnUm3Qhp6nyByIPXPnTSR9tSxZHPOyq9oPU/o684srvOkOcM
b2BEyF+hyrJz9KI5DSpkmULYyTnU0mZblrZPJEJvb/K8jFadYYQnFZbHlh2xuR5yL3j17BIS5pB4
ezlsvJDfT6+v/XxR0ZDEmvFL3gj3Rl6fd5VaEjuuyIqtlfcRPZ3xFKpIMcZg7uggTBwLj/zroVO2
kMbruL3xHrU3SDvaWrHbeAVqVqNNkYQp+K+U1VmhPLDrKh7lwYVHtIjsQj2Q81c+Op7SHnJ045j0
24JFRJ3scwcxkspX9MGtyO3NNDIg0z6qVnhjxWwXhX/X+NF3cin3fqu6n+KWPJfaT1fN6DmPGrjZ
JDaTa/aYa5NyIRLipZmfDixtlEvcxy9lFDPC+i+vESLxVvGptuQm1vO8fm9b7O7lEDds7K41oT0L
Lwg/4Q2oVq4PUVJX8mhvC3faFRSHrorg8WGE4Ot0syj24FhpuKCVbs3sYmcldT0QKkmXXVrXTM51
jF/EbqrxFqeLMLPIY5xjgUaWNLdp6h9Js1nQl/NPsrSVB/H32EvyfeCJo+z8ffT7AC/h1nd8c2Vo
mXL0w3Ha6qUyLT2k8SQoKv1Zw/kMLMTN71nPc7OHrPSK4XW2i5nh9xkl5iDY+vbvDxScSL89UFgk
OaZmuK5Klc/65YEyRXbSEYAMaB0f4zLQMKll4VCCbZrjWORBrRvzYCrGrpIJLRn1Oiop4d4vveIF
MzkxvHn7WEJqf0bIEtDtAOw+Yqwtp4eYbcsnNx7rnZFlzfp9aPP0sLy5clrCKhocYm5Qvzld9OSq
mXJDVOw9qiDInTBNHkcvPJtNFBzE4HW7rOvtS2Tb4TrNhPYEXGmBoj8FCmw0b0jsv7eqmn4LNPdI
6TQPFm0OK88N4AXG5ZttdR625UrfB1golkEWl8lGTMob375gPFvY6pB8gbq3gw9DgNU9leemU2Gc
pe9lat1FJY5E4X2yJa0+cn1nRyUWV3vtts5iMHoPxm0dXj8OQ+ldKVc1fIKG9IzoeFuXqOKVyNdP
bZaOG2/ssofJINKbFatHNQAvuBlW2fnjgLcyOyOcUrQjvkTQgVGN0shRzFVnW8kmNawg3OCSjaBn
cihdmLp6rbDhLVX7lMBFfj/IoYX3ZvGuMo0yc6O0Bm+lgVnT9QN81m6lPZVg4za6Yikrr6Nn4zvm
jTZeuRO43ldT7K7+/UbUtd9Wk7B9NSi5LCUNXfP0X1aTfe9Z4C+JcPhEfkZ4nkrRv5poPjDhd89N
ohS3bihf5XSW+fD4iYMYIhFAaWK9nfd8Gcmhq1d8nSQai6XAOWXF4P9o/WTfaukEPtecMB40401M
3EwT6sV94A/mVbdsn+WGYq/zqfRWSUYmLHb+oNzjndtpgfmm9IaK0zXKx5PU30jJjoYwZOmPrreR
Mh4eJzQGLI24IqIBm9GN0UbGhYZpgp0aCyZjk5dEqUF5gOCfQ3WYBoMk+hBg5SZV6EDERvLWafH4
jU/aKfaF+rNtFKBlAYiC+DHp5+TjFh9qEQc8Gcx4vqXmp4OpAY/pQH7wFFlgJTbu+J3WceM51/dR
oKi7RPXhRonSvFeNUW80pfgSpZZ9Mtr+j8NQJ9Y+bYh6NbVmrfbdLmggxKesctdOq/bb2jdrIs/R
tehRqG5BFGrQYBhqw7S2Q9t8Ssl2MOLeec6bICSikQRgAS7pLUT/i41Ps88qi29cGvPK1clmpCWl
QpzWAPbGzlLfxjDkySDg9qqZNnNiUp3g9XJFFkz03YhNctsGXCZWTBR2v5PKAZ41Cb/9szEvz2yo
s56dPvM4SbfwFNiBoic/GIEDv9DB6m3pT5pvdl/Tqjl7oX4uqE3hBJlejUZrNi6Pmb1RZ+ZDWZCJ
5xRjck8m7eb4dUwaKAd5Jg9Bmfm7CQKJ6pOYiSgPmhvvblZCBMGs5zw4RHz+UoHg09+Tld6xr22r
Yz4fRJtURzmUZ17gfK6qpH61gp2hgsWLJ9Bd1Hy8sVSvioLgrib0esHqii9tpzo0QVcdJ49/pPJg
qMFgiJoVojdl0Y1WHq4wtoHNFQGTDh6Ius3XVQr83IfgUa+RU5McANILS7Eg3zntWUq9H3s96fZu
bV8TVQ/2gDiia2j5eGa6flgm9OBfI/KV10itil3ZTsNrN4rvmJXrq+WG5UuBqDzq+6ONfeToFiQr
hZnaXBBy66dEQzS8+y/PkLku8redFwV7yzAoZ6qm45neLzsvSJZaEMZoIYlv/REq/G0FXoPzkHUj
zn3gq3IuFBqd+XG+YuoqSqrxgg8rPJWOYW1dlTyFoTDERmtH0OdTSmE0xpnupbDdC8f4bw8+nhe/
/dSaqrlkOWmubji/fQPjcc2oe+M21RtC6Syzv5fOBHNHZqX5nX4l57u/9t/kBP3r5qgF9a2ER/84
TDeRevZdDiK+RJbZqAJBRxbySHhStHfpKC3l1Z4v1LsnXmls8GXvJiSLsGujKmvqAcxIWwMXNFwc
7AqnrI2ATpq+EgKVeiMeJNrFuBieiKT1t3T6aIEaCmgnMgNtwlIgW5RO95IqAvTcsFCbEMZeltrP
aDadT50DGwiFyvhgKIW3Ea2Hh8ylsfmseOaXYXa7BD4WVELHoUbfjZnBQU2awA7hNnc0nV9H4omO
ttDXGkhaFty4AxZ2oqsX0seQQPqYe/VaBX7LlDwArD4oQVPDB+8ADwj+6scuH4GNIEnswUTSD7Sa
4Ws+mZCwZiU2LOKINUHnLeVKrh+maF9TJly+L7UBW+DDIpyELNX9iAYGW2UnnifRvbpNa38Da/I4
YUV7MUKTpzJYtANbGRqlbUBGZ+i14a6vwVAS1D6pVzLTDmlpRet/v/sN/bf7yNPo3bhsuLlvQQBx
/S+G7qghzjK2UnrllatvScKIrvLgWVp09ewE4artRytrDBjOcyPusy7s9QUP6Tn+0+jc0/upD5Nr
h9P3Qc7VqIpPma+hK/KQ0pJpq/WPrdHFq75RrJMIPPOq4molFmqKP2vZJVYS/eCarX6YQq2YM1cY
67R5Dv/+K2u/lxnmQotmYXPRDVsFlfX33xnHGClJtUL6j2lWG7cmt2oBwtk9+k3xx6GE2UUnzhpX
Pjf32kgaZxc4ffQp6e3zGIroPHEPr3L6u7PonUaADw15aVKUgjxOFFka0BtSQJIsI4UHy6pL2voQ
jfoVkmUAiX0EX/+lVIdxLWLPJf/VrR8TBdcP7uEJRLum4fvVbAJgyUHwncnapAMWhUwDkquMhO9W
doqsadSzW6iG1PenPr3YHXlJWvkZhKC3mCyjvjedMq14h/44E3nV7cfE+i74oJ6rqiH6ZiyHF4+k
l0M0S/3ZQg4vVjnWKxa20fnd6EjbYiV0R6xaUPr86KZHr20o2A6u6p9sV9WFpifBo6U3yn0K6s+5
VeUnXTeVu+4QsslCfcb6zcP5UNQCPuNemVm4TUWIktyy8aVzLY18OKAss095iVZ3MRUKbM6xO6pl
ByU2F9lOdmP7pFDOYgLv1VfJunScfqdBgHlV+vZFBZ+IzYRQadke/qfWsj5ECCKbbl2NwvuCuOOW
hHrys4DiDrB9Tq0KD2YQgiZu+FuEWCAWRQS9WziGcVNCYa3RN6ZQ59SRVR7R6FJTISJogFUQApWb
dRa/KC7kVWEtIIFg7LZQQTnKwXFKJV+QWoVatofu3sVpc1bCvjnLM3lwAd1H9dAeP+abjAogrmO4
nAS1gB7Nums44GNTc5Lk8LxZROXyxfPvnxvvt0eFY+qoL2kfUAm2LXe+/pdHBdYO1xynIYXnFGvk
pxbxDwl3AJsJ+mGGQMiDHJYjWxMBys2wQSEBJJqug5+OLMAqNHKD80mNKSTGpaNs5NAx9GuvY8gi
bKq/JnFC6gVfF5fIsH6ygtevkYqvrlUUd+uoE1mJZDqzq/fdtWKI4LVtWdLb1TTHFzb2ZqzBSuLa
zQ+gWvpLEKX9RTfqB8fKjL0cyXlEuHTCMoPO9Nyd8yZkY3FNFtCHjPxDS66R0LNt1Zlx4zjiLqZI
P3eQFEwDtnml99Y2ar1QLFQ/sLZWqX0KVbrdGh7Nc1r737C8CIqpfKzDwv2WwoA7j2OhPWG7cJct
asadvDj1pr9Ryf5dkd7r5e5hCBTngIOGmCg5pu6Wbionf5MjfOPFyrKNOSaNey6QoiK7E/Vm1BsV
1RXGtngS42cnJ5BOVf/bOkQujv66eMIjx0PUNPj70Hiyfi1bUzIZ/YxQ06UVow3ytcxfgk3xN5TF
irtJ2tC9jxS453VyIRWmuAvNA47U5WsxoqWYRXbFpFLmLroQo4VOWDRpNHOMYaMfWpisEwvAB6Af
9WODQWaNOjfaqPPQSGP1BBPoPriHJtLrcz7kGSl0jhFe1PnQFFgKMnaHW9YiFHNz06Zk4no3AEaf
srRzDnKkIpG/NaNZgsdSY9IQ+Tp3ep4eH5YZTPckn+Tqi7TSRPDNFl2HtK+rhLmFw9u/y2or2zL4
WLO7km36yS0eXNzHD7Zj34KpVv/wkQS2Puz9yBWnyFTDx1QUn9Hsl+8jks6RezZ4MeRFCh/W3vE0
e29Uw74WXvYkDyl79RzBURW8NloabvxyRMhTjRUmb5hbocFmYa4LUAAZLoqVa1hz6U4Pbp2c9TLs
1llX3WF4zNk0WFpHHh7/ZV1hz+uGX28M25iXp5r9DxWigM5MxzYD0ZiXPnVW8VYRlgMbpmuuBku3
ZVOQt8WX59IMzOmHq8Vfi9wrX+pOQxKq4QBCsGQfB6sIN31bhc+Uek+4h/aTppWvRe0RJUBI34PS
KM0mDV2b1xPLUSnl3Q9a7cUl6be04+KRnbPz1JBTqzmK+jL4dXRKss65ub0TXLwRTYX0xCqCZTAR
XwR6z55YJ4u0TQ30L8WFusB5r7xMQxztJ6tqV6LVlBdMH+dJTwUJT6E4lnEc3qlUh9iEtOlLpvJ1
pYjk2RJF/TyUPwqqaZ8AIVCkmdpHcg3IwLQ1f1vPxcqPofwilMOu7vwtLtAQmND//n//939uE5vG
r/sdG5cTOWu6ZYFw5578Zb/TJU6VOZVg9eMiIxpjbJ00XShgNv5FHjqbvIG49qbtx5w8CzXP2pDG
bvLsL//zn1iVWV9MIuD//O9LXfcvqp8Hm6HnczWV5s8xUq2dM7XksaH3ItFQj8ihwYIAJ6FvAH+Y
vVi0OClR3TCpjnYKcNQnkagIlUtrJynVFRgzcqhQwL7Is0KPjD258U815RRjQXPrjwsNcEVWcAjC
5AWzg2WaUx5YhXqN/NaIL76wrAfLEPqtLJ8Kna+0ZWEl2SmL8kd5jeaG/cAN3O0oVGJ1oMXGHqMm
FLCtxJNNusNCxaqSrlsruHpllB2jdrCJgHPR03gI01gSbbssd96n5EWYKfVGJ/AR7/uEtUlOhvlb
X3eHvPKmp8wtu31dOhQYq0b7PKpnNFzWF9PrM3SchXXIzE5niRX+IJLF+gKppl3kRcCTHq7zIuO3
mEVTq0HNK6yFXfRsDe2j3pnOpdWc6LlrJgzsgFeP8mKEuX6Z2HGy7+erYQMSujUBlcuhcLxiq9mh
t5JDewi0vZggJhhq6RyrFGVrAT3uNtj87XIQcTu9yyHvB8is1pHvrRthaB7ZEb6/ctOZzRj0JT7D
IstTsq04fZ+dNCfbo7P66dtTj82v6k9tNJLyPJW2wxPAV4nFikdKxTmuQ08NV3KISFO9585JDijw
jo8h6XMmfbAtaX1GObZHupjakUcOgjzHd76iozPBWublSYv84i8HORdmX6iyuE8O3U0Qos53rQn8
F0Qv9j6kQwU3ZfJeMhJn1kZjB1s5rCICAqpEINCer8KEpBF1z7Q6eZCHEL3nYVQFpJYKtYwjnosW
WCJVJXuLesF9U0aifdR25kf0+6xIMeyBL34bRHyr6w7nhboflZhObwwFF1EWydB1HsXrcdCDTUWk
yzLv0/FKV1IlJboyzzG87xofFdDkIT8mo19/UVuPdMKwdOGqu5B7c+RXA9Fzu9qy+rcpeQZym3wi
BILVEtullZy27eonCAXt5sdZcms1HKbt/HIUFeCNU107+EiZX0eARprd9FSTrG45GLp/0Dv7Zzt5
OdavIb+z+nNXNXkV66ocjXMJPMmx2+yRvfqSLEvvFnlWBtqjiTaiJ4knmIfoUJ17vilwlcnlON/k
mA0i8YNN6KMzDcUXN+CiWRvVa2PhSxkdvzsFtQn3qdHYOjcx6D5hXeVhcqLmAFf5KaIOdG0trbr2
IrQXREAkCtqJYjyiMVM3rGA+Cz3DyOMXBNNbVIlPqcpii7hcCxrpXYiIEN2q4h02jWQvh/JCjIhD
yx0dhgAxLKxiMW4Icm/QpuaITIgK7qxmOgDKL09BZ5RrPyiibetG9O/UsHzViU5fsB2O7aj7qgfG
np1R+amNfXONGi84OiFG+s7VqRobyvQNyeXYl9C8syA9gsK5Cd9Wb/28cWvt7wb5SytgtMW+b5Xy
EoXAY0zsDKghy+rCyr28yAvyYHQkrtvxgK+3AxuuilNPjuNTGg8pHkP6lg7BtJ97q773JAM8DklK
dVYXoAzn+bEs3hRdFeuGJMblyNOH9MgWtqVNgnxNZBIUKubYt+L6CMdql1LqXiCv6LYubUHkkJqx
94TzTY5GzT+Neh8+NCK8ddbg/YDVtg3pbX0BWeMsoPk/Gjbqr0ul59m+0tTT6HTXSTgrwxXlHfVO
sg0MUycZPGYb5fnlOp4K67mNiYitXaf4SYOMYsTPSZCn5sSd+pzrabMGxIUVVK3tA9/ncGCJn96Y
iYBa0XGrDHF1lWeekQEPVsjbU2sN+nGtKBgAnfo5oUFBDWAYP8FEj8kINoKvYWjf3FEp7mC7s+WY
fZ2gqv4ozOb7WKnpC483fAmijM+qLopjTG27CvrZDh9ah3CarPez3iktdffLJCj7LZ6vZDd51hev
plM/GtGMP9aUmwGmDg5k8CSnrEb/IlrYH3I0EnoNsDU21mGrK48eVfZTabqfJ2iq90lXtKthpV+S
SA8+OzCEVgQ3ZMdSC9pnJKU7wi7CzwK4/Hoy7HwHeSEqkuaFd/HkGV351XZwNleR1137Drs+HeJs
1YJI+4qse052dggJohsJhFm/RI53CjxjOMgR1Ol6q1pIMtrCTdcWNf4dHV7zk5IZK6Izh+cQ7Os5
VXVnIUD4viJwX5XBdO/g8DzKQ1ynL/RJyrMc4Syc6FPY1iqqqsdxGNVdPIUFIcVdfkJSmL+fRaTk
4HJDJiQmGzkuKFe3C4sNi7B4EajEoWop3h95kMOcb3USyubJj8tmIYyVR4Pm1wvydUYmSHs1esjO
RqmgK8ELDQXAIswQoCtmkcQQ18Ebvyosa/fvo7phymrJQ69LUr/snn39rPdSpsHm4clQVh8rbOl4
5cmBljYIb74qh7L6KIfYLn57MS7xeGW6dbhN9eBUBKb5FugBsCgMbTuiJY03SqnchXyfuG61SNoU
sbDSmPRt6xlSUSf1Mkh2idvwKJ79/q2aNcsKT8NODsc2DA5QY6xFynYczPJ0KwFs7UoxdfupDKCL
IuLYy69HvZ9evd7PN3jK2KcElrggMhguY4yPN6hJwPHSlIKJvDrY1j7W0wcqPtEuNeDuw3mpX7PW
ftKNVtxafRqfnQnqO03XV5CB2hmJD3IEoPZXxGBXm8CFGg4FGCtJrJIHCbQSWnC1DQQNlnrVPbwb
cRq8Dp2TvEECNNemnvQ7OUyKfsmv1b+knr/US71lZQKRYaUS2b7FJHF5H4Z6bxzT1NOPSgCKYAgj
ZOI1TVxjPsgzj55wr43iKEfoMHQy9+artlcbG8fw0kUWK9muCq0nqzTxqwB7jc45UfMstoKx3bTh
XHmEKkFChWKv3v/qJoF6STK6h/d7Yh7SGHIP8o7x/hx+XO0oM1O+JlwiIYXiCbVvv2516OLRPKRN
GB/KHLebvJoMUXPzLRaaFmnT1PEf6plo2bmR2Ddd1C4KkZgXBds17Rp4xY3JMyNq/YfJjQ1a6Kup
m+39oaLceIQXn+vADKCkJ+Ojnnfjukg89xzZur1tKQAt0yi8YwOPt2L2w/mml7l80U/OpjH1bud3
7t5pfXHCsd/c7ErBOsoSDCYbhSCWDeuo0JSrPAxZENz8OaZg7NnvRbECMM0IIipl6M+1VJ+2veUg
MqkgEKR9k+E+D+NNbhXONekNHZGnQsIJgAjgvOBbSKo2dpFXYCZDCLHsCSfcyKE8sFIbUTqo148p
EifurlUUO8UO4lMeoKkf0CwAR0uU9dga0UnMB3kmD+BWgnWbzjTFNJgOSmOMBxCM4+FjKOfk4WNO
vuR9Lv7kWETBTxNOX2JZjhpl0SdPZKe+s8LPPdHV66wWzV5YZvypi3JSYevwsw19epvwfN86fgQe
L3Mu+RQRyhvE/m7scnELCSVhaapXW6cfgqWckwfbAFlmPLSDW51wNLHNYXub9OyNygDiwAIbR3AF
235g9b+yjQx2UgIpdBkbenWgN0vEnjx9H0cW6gx5muEYW8Eh0eZmYDLOLLaHNuumWyRM+yW9Y0RT
yWJkX2MHVEoJ5IASnY+vCdVDckMzb63Ntt8pLVZxobZIAUzwMQWJGWZh9K8hwc9+lGVH1y8JHUxC
d6HEfXaUcx+Hf5/ThXge6r7bpHj/eIqGiXHwyw5pgemwKC7EAcBKbq7DjOCILKXziWqQpEhrIMG7
HG3nJDrtHAnPpytaBFsrJl1cHsoG3bA803si3gg3YVsD7VfZ9rF3VAkCWg9Ks4SLIzbNqLr7RIvF
g100KJt0vflWKd1W7yJseAgMCE8UwVGxCntvp+20yvCeP/bZ4KJA02gkotZ6rKOGuQhYvJPcEU2X
ZyoU9rNR8EcAb3CXI4+Iujpph0d0sM5zA+9dS/T8qeLjvG2tlowBtrHroicr0iGq4V4l6Y8aVNaX
TKPW2lta8xDF0XRMqsRctUmRHhRYneAieaKoateus4meC4tn50HOoQP8/4Sd13LcyLZtvwgRsAng
tbxnFa3IFwRJSfDe4+vvQFK7qd2x49wXNDJRVEvFKiBzrTnHDJfVpEU7ZOnwLk3PfywsQpDg7Lfb
kb7T1msvHsaS99BDgM1uid53FXhoxmr+XDM11kOg2peSPoYa5bgrWYEMU+JB6YbnbaRFt/qekxe6
+ao8kxdErCKUacx2Ied4KzwEC2TMFwOwYLv2w/c4sa1Fitr4rq46+9JWpFpZ84Ui0H93hoH/bWgx
0SpzBFQ0r/HkYWwdznJKoSgZOA2IJGocP4AwQ38EJgE5N07vnuai/MmcD3KoUQA9qM4s1bferEgT
L04C/6OxacLKoaKT/kkByd/J4UDuQQ7f49pr8fjoEMIup9Vaj/At6wM7kdB+ccaGKM0YKUdoGff6
EA/LFsraSzD04aJr1eKzpyPSDynxc0G/RkOMNEo3i/Mwxc57bivVQknLcV9jXyAGpQDbSZrG1wFY
1p+zhmIeX++eh+mkmLtAM+qvl8izSl796xQXWLjOkXAtPJZo8DSuRgkvbuEKiDwDgek7Mara1ZwP
vmPgX41JSkgEcih1MAXRnegmUtU6NVWA8H/wyPjMBfl5jWbem/PBMnBYauA+9qzJzXtRIKP0TWsj
L/J3Ne866tB7fFr5Xd5E+R0J1cgEIjSAsbntdII6DbxM1xTpw5VfxNBdo9LprvJMWBoswyInxPGf
OT7g2V5n2U+98L9erE8wwgZdZ6lAcGibtebemYb3unCSe6FS5mzHjtScthjf5nniEtJ7so3FKcRh
sdRie5DzYAjcNdI5ouNollDh7bjpFXWxj43EwtPe3Mf2x5SHHgFjTn2rQ0e9FNHUPZa1SbB0V7k7
qHbdY+J48bb3EhL1cDU8kirTY8/a221bAMZvmpd0bpE2I6VRYOLNC2zS1zpHYzqSLvsU6K/yRZ2O
rjdyELvJYR0Y9dbQB5gd8880gpxUKzGb49efaFa7pkiih3aEVeik7S8EQu3h+6BY/zXs+6A7qFH/
90vkXBodDCUdb6FGS171jZRHFmoGaz4ULXsVmhP6lKr3WqHpW1TjI1hOzYSHRhEE6QGJtlkTLBSy
y4gtE7/KMnsR+Cpe0X+T+p5X4mHq0aa6velewL0F7FpITCe6XSEFrW43Bqnb1BIgSFZh7x37GIyR
HA4C6XMTIqaI2a0jQidKZOhi5xgmNsSA+RD4SG1qoQNoELW4JQ0NMXYu9rueYFj1Y8+5kSRYYvNp
7BU06fBliOu9MdfSe9iLlMF+ksk3I50699Zqs7PbDLsfxJdsm8lUPgj0AxLOKvlKxOeloyYHm7Vp
aL1PoIzkKT3R5tCPUbfGkWgsfBJK7lsd7ltH10aOhKnX27SnYyKHxtz+DUKobbU4s/XTWK+PtsIv
PfpQLas90HT2rvLg6GwNDHKsiUrkzQ+pv6wnMQKO0lrvualZMLDyC38kmobiBBHj61B6vAOszt5S
Nf1VU7mOq/K+BicKMJqDPLObnnWDPHXlqbwUx/4O2qLY2oOtIPqsiK78OkUq3x2EUvs8kKc23wYl
Ec3TBC2Z2m0zJOy14li3DyAh/3TivoaeW++wMVnHiDqS6bjjDXXgeLN7pwBmkB3lSM6TUhwf6YS8
wQDA4DQJ4O4Q/DoQp/yUfMnUdzWZiuyiCkIpF0Y3iUcvekqVPCd9Wrm6lk95qFWcNVUn8xcquYsa
Fc4HRZCPvnPjN28smoWtWGLldBUBo/Uurwvxque2um0KmwCOUWhv7DdmyogesMQbffIUa3NUXgXb
G5/yCL/Jm+XV1tZojTeJ+2pmLlg9g7++h3JuUKuXXnOinRzJg3yFfK0cCgtPN+/4pxzJ+ZTl74L8
LQLjW5342NH3fzVFtqoMZ3rH1QIgDMnDnVm4Yl/xrUV7YW5kL6D5QSchuZPnblxxY547BLX2SD+8
vHzPyOmOsMehxzAmR/JQoU+xuMdZaKmQq4pm3WLW3sx8jUcrVcId/t1s5ZcDpd9uqo+e69LEna96
5ArfVYZ2Jy92RuY8CIz89JE62lc0g10lvn1dI7yZ0F1QjvL/koCpI0PXB54HsX3vR9a4lko7eZDC
u/Yf9V2LSGnrO/VZzn9p8eTrQMT8aFwSjAivJtvEEMFGNjjkoaeEc4G5o2wtyNVfnQ859/2SWTmH
wPLyr2kd8MhiaoJ2+68LlUkMYxqP7kJeKKMhOo69WqKKIU2yStLhcUpzskQQar5g4uJRP0zTm+9G
PwrMy596puz1UPQEmQqyN4EukqJQngOIryD59HGjbirbsj+4JbToxLXoqeRjsEZrr15iqFXAHvN6
7/W6e3ZxHqxFjfGw8tF8xKMF86iuymnRzaQsGMvKRhh0YGxEqGd5WV6QZ3KOLt6TWqLClfNTNgLx
CaAhkgdXX+ShK8dNbWndEfXC5f9usln/lsfjssGF6QiHHpth6ca/RFVQ+wpCDQix6gpnGZNUBKqg
zw7flGZQyjj/uVG7TnwJPOQNhld8NJ5AWtYGydWKTHCKyjCs5IUAAK/V+O/816L7SIidUp20WjRn
o+QhIzLDfzOUHkaVqH5S/URxQY4zIk0/3aiaQZpXmwyHfKrspZKoEWmXjbjGnbKKHb09QfaiMt9Q
LaJ3k6Fya8ZpGUYqLacQSbLr2fUO9cJ4aPhiHseyg9zDrepOCRWANmk67vjR53AuscXzgTZL9nWo
RNdtm8x7UrpO+//IuJx/9zFtVVXJNOE9Fix7sTX9txzFr6JpRi965OYm4vxXE5O9zhbAlnH8a44S
CUnNw51nEw4C5Nl4yrUJTrWHv/NLCj6CrR4MggHwppoHagzOssabhS7aqR/9ieXD6LfjPrQLc0bE
ECyFWvBn+l65SvBTM8HO1LpWXEnPc+cwSOCqMNkeixxOqdoo91bNk22j+PoLvU3tJA9T4qgng7fm
lDpiOFISny62sOr7QYM8inQBR+w8lIccM+IiuJgKjKEOFMxzhckf6Zr/6k+uscMF2K2Nqg5eqfV8
iinWrkGbhKx+mjf5KnZu+joKjWaZpRUIhJQOUBamww37FJJgv+5/Vu8oHJwNUqoRSUEVPNAhWZBy
0t3kSNeragNsjoQyuuoPntb6t//7i2PY9r+taphKMJa4PDxNVcci+q/uNLTowB+HkoyQ6dIGQfYJ
44NobbcZiKmN9KNPRPHatuk+1DWZDPMr1CD6RPm0SkrymNJQ9dZh69bY4e2d1BvoQDT3uqm9oZ3v
snXrDjfNIiTN12+S0WCPLm0r3/4Vug2mekO86LOdtFRGHNQBPf3v1vZo9WSO+L21STvcxxYhk5Ag
KmOlmcnGKo3uaA2Jtw8yrdnONB7+gdyj+v6M+vH27dQfBBU09OnIuJSBGFQNaDOJ5VCQbff0jT/q
6NeRvxfhDkqs8UoX6OjHJdJvuuUBwidyrEi1P1r+CnpqTTmAdufoJITc1OHZ7icS/5ocaL7RnKS4
CA7vvWlWGhFOKI/Y7ydLzN1HO4LWh/xsxI72n4MZtuPReyf5rHrSAIAv+jZ2T1EcaTvVRx2M8Me6
o8Zu3pWdAaW7T45y1DsqTSNL8ffh0BB+mZj6LWYxu9O5pe/cRsxbelssRK2LnxkGdaJnfcVx2Zaz
gi/VKKSGM5/qCil+Cxp3hXt1PM25KxwfPst8ZghysSphpqtajQ4U0ryTKHP7KQTChOEq7c5t34qn
XjQ/y2HwLyyRxRPmnNe28AbMSaLbq7TdqPHr9X2SISNsRh5PrPeqVVIU1sqesSVOVgVnMbEkLfTy
mFqKftKmq5qEAlcTnfXKCrKVl5npTvbSKZMFm9awlbW8ChUkA43QpKs0dbDK2P3zwIMSWhJpkThW
Njbl97ue/dISfn++ydAN3kW5QyzS2MbVFjNCt/gay0tj7x+SptbE1uz8npBi7ilbc+oOQUAQ06xf
05aC7SdRrO4RH4B2z15fux8V01jlRHDwV6BdLg9zuOKQ9uNVjliY60ie03Eh2Gn1fghxcGx/t2pS
H4OuM+/jEvOK60fPlU4Sh5G706rUO4wIud8s/WQEb5gpdzk9mqcy9taCT/s7OmYyMNPeAdFUGjea
nDErWa9/11yEMQSkDFlZncxiak/Q3qPUb3BEuRbk0nlKzIfOKFoeJ2a5VJ2oWnmmPtb4qcqFwhOB
5vM8dGobR0z3Zvso30PyEg6CPzhdyLHqtexWx5ZkHu63qVuo7cKIrfPgiU+0SdZzGHITbwqz4jvD
MLHVR1Nro6saHwygnCcJFcMhVZ5Tl+Z2lMMB+QaNRZ1xpzZ6u20INoSKNQE1SwCAESYwn4rMSw/D
eJWhNfaseAgF/z45lNE1lYamBfK2to5TFXJjPrzD9EL0W1nJQ5n9Gq2UL7OKo6QZflYeuEe0cPWm
rWvl08uK32RjuXeFibDR8+py41HfIbMNKGMVDuPJKMxfmsO+klw6MKQ7rbbLqyZTFcbxXo7yfiT0
ytGD85cRv64q0kMavdgNYtiq6uQdKp1ow4U8/T6kJdZwRL7eRliZscfP6qx1qnHv7ZFtk/buE/yH
O/AhtogbYqMyQA6BDDb3EzYRH7t1oijmqSpwFdl26K2CsTZPY66bJ1pT4LXyyGr3duTsUJeRmOsZ
vnocR4/dsMbjex4580GeyUMUEK2MHsBdfMkfG3dKDqBxwWXBPCtLJwXWVsQr+jXJOTftELA+kbBT
4qdnu4GNKC/IMzknh4modGKmdJN/Gz+mzgd5Rg2QeOm6I3Taz/QzkRL+tqW9zqea/f6CHQ42kSGM
9RMcUc/T/R0k62vqE+1IwFR8ogp27fxC8In2hq+0kE4pEP2nU3EeLdd/zqaStSopIm1qWHtBqQdO
fmye6oCaVeyY6TlmB3Ly61Nnhtk56wsB2WCer4LB7jFi4nv2SooqctKg2bMM0qZaW2MOcq7v2XWn
bn+laHyDeAprfe7xZXp1P6aqd5ZTWZX+8h2b9HTTfi3x8m1Zv8bZSu3b9hREZntSQg5s+5NNZPt+
hMSXlFA/I/4WheeDBFTMo8EosoevBVYzfl2zQNc84b/9GrHlGtaq45skWHbhOTI/v0h5VZaE58rF
Gfkr6hP7NRxCbcvuyNrIoT7i0B7c6rk3HERj0pNplsl0rkSur/li+rgtS/OgtehVAogjM5H3ndBT
yFGdFV6GiYpX3PcZik0uOCn3FL1ctUqZHUTaE4H81ylafW7rVvrSIfE72KXrHuSZ2qjuQR5YPP45
kxeitDsqNfG0yAW5T9WqGyz7wSE6IMc9uI+86LOmYUza39aWfJCwtsY9cpZHtddCZzvicqPA/1oi
5NlVziguuOatr0OJ3mbn69ZvE7bARTM77OjyalKbFzo59eH7tdjJeEn/mShvQRcZW00Tn4EWVoSK
tgyFYpBCPkPCUJslW1+Lf8kVgHz4y7Mc/f5xDmhu/GpG4w/pQxHnPCsa6LFy2NtGc8zmzCxh2hbh
rX3yGWoT3ayaz4GHmmsvBlBteZWdNb4jZyKMjK8zOG24lPSaCmehHzV6QtsvMlqV0ErVnIugxGZY
he0d68C6YaV8NDu23OCdOISFScuk4XnISInU+FaQgXENQYf/MyPPsMVCb5kDwuXPsVrbhjpoDFx9
xcOYdx/uUDkvmhfgdkuUgzzE89kYdi9OEA3EdJLuU7Z2wga2xF3hvUeD6r2nE4rTDOkioN5kuImx
y/F6Jd77VDW/46K/4FjK7/NuchasUTDsU+z4OiNV2KGshXBdnsmrcRyVCzWmrf0/Xivnvv8kNnYH
pGXFHoLZOjUj7VxQzD6T76ye5TACsr4I2+RltB1UNfPBY4P3dZYkKUlxffCq4Zs+GfNBvoKCX31E
2LzOq6jYlFGsnWx3rGhejcHOUq3xbhzVkT1j7D97PZHy+lCNn5ZZrZNxIhzMUbuDaWY7QhzCD9uE
uTrZY/RodcUE/iq2lhlt7ZtlFecqFM4LjmoYssOgH2NRF5fMiQhNLx1XHPw+xyTj+/2ZQnezRd8I
v6kIG1rsg72JteFzItbh7MZY4eNGr95zEl7Ag/hPXZho1Nd0a20kJbgsM3oMCoVFmBpPO2n0JHkW
RGKG2EGaQOVVq6GpQVYI1DDbUVGgJN0ydseeNYWnPSshK9XAUC+aV+nPmuutzLQCmZwP7a7CDgQC
gnW3My+3ESgvwOjFBzmS8xQ5/1yUZ40Id37eiZ18hZz6/vHv1zbquy9c9QBQyYEXSlNmBuMf5cGe
z/IondFa8ynSWojvMVtTs/GPKdy346RjFZZDeUY/wacD7PurOdNoCTHWjh0KQzLagpFPFfyCXbi+
8/Sfg9L4YEDt6ka3trpZ6YDsDONKmublfcRWS2ZOyKSJpDXA7k8JhgW7PuLL/3OQQxZi/dJzi4Rn
iEovwjd/TyV/v9w032oPLVtlpvE9m212xUEE8JZAW1tx0zNLnfwSmaKnN+ymWKvpcQVRa62FQ+C8
bxrE99hiX/jh+GSlBemdSbvKC814IC8CPElMWqKDBLS26U/YEbv6PkkPKb6ohSU0rAosm/Vl60A8
6eZ8z8Kih5hQkqVbXK6mqeuWOnuck+Ibw6ltmuHrTM7JIYEy5haU1btnqesiJ9fENKPfVRwHT7Ev
+k1TCu1gdBvXtocnu7tK7BbdvIqkwfDRrfMdqS/KrbRYo9g5LTZJ0fL14JPtqnIb694/f89XgfLx
/fompPOGspK+Y2U9BGWBCAGQ+0Q6IL2xEmNZrxc/zBLEW2MQIpjUNSZs2tq0KbLskTxNVpU9tt14
Xisa6UACewZCYkiJIAlnjGPT06bRnOCpUaxPXLkv4BTGH4lLGqfDHYtg07R88FVVv0eBF2+HkpgX
hxTKt7JeSmK2nHYmQ90WLjFxmK/Pbjval1xE7cHU1Isc+b5rX5wsJGdM0Y1rQY0h1XWEyApxK6qv
vshhJiP2usDxLoqixb/LuD4QaR/8RGX67LVa+M4ymm4qobQ//FmGV6f29EQ6k7W0aieGI5OKVRzm
iPFSt1ukTf3pFkVwHxtkKzpx2L6IzGHTqI/jpzn42yFXSLAP/d9ZNza/gWo/gkxVXvWRP7o3SFUA
vt3sItxnGjaBOyMaoKDbHRE2Y73s3FY5s6BsD3Grplsn9RVIEoHYJ61vXlFSn/rBayDLVua168Sw
ouD+2zKn+CwPbpcl56JPXk0SmLZyqiLip7SUHbG87j3Zuv6hi7UeZq9mZMtMgVTh1g59MzP07q0p
6Y95qv6WL3aKIdyYqGnXWiMWaqgGH9H80EMLWaD6m+orvTGVXjyw4iGdYKP31WOmimKfZ2wz2Og3
qxyb5Nb2I5fKlpLeinC05wKWBzC0sg8B98RtXFg2kYYDmWFm5GLSCHFSQiz50HIw2bRO/IXKO5Mb
ufXTjerf42T+ojw3nhUV360PzdzviJdaOsLS12ZmBOvO0/o5/66/V+rmEjiA++WUcEsTTz4NZuGm
Oy1uCTScEQLykOnFsWOph2s9xjtL6dpZIN9lL6u3cYihliY3nnLzXvcUcSrz+NF2NIrSQU2aJ+VK
bGl02ogqU7dyaKKRvpXKTznIXGOdE/lw1kKKTPwmlEdu8ZLJ7P0ojPIXWMvsEyb4QdiK9BytnJRe
FSTl97oL7RXUmfQ0ERl3iaEWLIHipi+ChXOlJ2Ds/HRSz+F88IZk4YaxeCDNznvwXe0xjXvj3Ppw
XvLcVBAOnqhMDC+EcqQnaCYFINNKffbjkLCNEfmVPpg/vs8iBLz0x6viHsMUnrHCgZM7Oac+AQNv
CNrmQC+ASs4XxsqlTdIeG9ol67xRwB+ijT36ppdtFSuyznx8m2UYq9wvy7y5VxV3h4+THoK9Jn0m
Q69aao+NRds0i7JiI4fGDALJku4enCLWC1RuPxTLgDZl9uO5IPz0ySRCWQY2diyZl0pqnwdJ0nXd
CMBQS12q9AIdiqmlcZtQrMcwxl5f19mPxiM9ihhpEth9kf1wM6tZIpOYjm7j9wulCIE1+ny1LVWw
V6K39GiY+GcVKw12btt0fNBm4FJOkcBwI+UWIYc6oGTQ8NQG7ZsVFgu96ruPPg9xLKOhW2tqa9A0
s6dF6XrRdoBicKfUaWwuGjqUayu48ys0sIBnlbM8KGrlTQu2WsYuHtBkj9WlBQL8IA+hW/BQd4mG
6Mwpf9BM1Tu4eZwv5FVvLNtrjWfMak1lFZpKBZiP4tyisEW1Z7X+iULX3dSVaHa6RkbMoBGFhtHt
XQ1NqILFxMYxcg4V4qLDqAy4Bw3Pvhhtl2xhd7ODtzpqokH12feddXEVDZ2Bhp0N2/t4E+jDlmMk
UHR43VpMxkrvq+7kdlZwCcIkuHg5QrquJwGcmtO7nKcjmx4Fnk6J10dKF+zCqUFmLfc3XaZWO4UV
vNgaHVBPNwm1dT2WzaJNR0RpWEBOw3yQw/81V3s7KsbBqge6u1bMeLx6M7sOgaV/jKzyMfW6P1Nu
R0oBMbqOub99lTyMqSpWBlybdTPn9alW3Z5RUx2k2KNO2+DWQveTYg+pCZGqEc1SAqpZ/5GIOBha
PHLQ7uQPOXZk77wBz+LXT6WTsUG2gWk6qT6KBlgXBsjwoYP0f8hyQgulnS/T2n6F167c5mg3ZXCo
ERnpoQyjcgXhKzslPXbXuTUom4GGMfe45DiPvbuySsuDF9TBlfY0dQUL340zD+WcGwbBFYxgig0o
MXZBQE7X11yRGicecFv5MnpQNU+ZyDsQ6TEu7crvPsApIAzXxY+CVs+msauKqj/VV2suAiNS/PtQ
68hcNMU4TbX6mTSm90uFAB0O9yxi3EMLeLEoMSuHGquGRUKHTjUBttDJwCzgnoJwhI2qtVq3+B6n
sGP49ImjnNJE3BzLsFhZIDtWkVbigMRR8Tos+Dq6W9OYSAvsZxiH5HKIsIiwCvslmwPQHURi6MQ5
DMkJK8eiYGmDy4hFMrEL6L7k+M9pIbda5rQbCra2UcRTCNWZ9xwnboAc3XHXipO4z+i5aB2K2NzL
q16h/BKqrV2k4Qf8EFVkqnaDrw73pSt2/hDVF9ERJRa7y6a2nXvem+qhrMo5tAA4aZO61YM/ds4l
SLzDcFIjR7yUlU4RNtFSPC/06CfHW/hakPyQ8/M6bhNPofOUCrF3yuemVI2PENn+MhN1AohVdw/k
NUZs2Ub1WbFwfJHG/VOo4l7RcvO5GzRMlDwP0f6BneFNcKAEuBCjiBV4VweHCB/8TiP0WDRVqvnY
lIa2mUZsPVpPapd8rRkPxgttLTTiEDEKV79kGgrxhWuEKq6bembUCcaEhlc7PwxuiZN8yhgwD+em
PsbKS4hgbm0OyJFiw1B3QcITxcLT+qGYOi0Lt3yJG6/eskZIdykCoidfyQk1rrOPNC15R+xowmiX
i5NbJ8nKiBttEVdND/CLZ1ppeKfKrYcbBbqBegAEKsunbjJP6V1ZX83uTCgDnLfx54CgfKH1pf6Q
lf6wcco+48aebasmQmKXNDQ6bHfq4DgXGXmIPRlF86S87GuWc8pjEg1T0jHWMvYqiqws3+PLSoi3
ddcyLsscWwKtvNJb0h/UDvLgeCqqXzW11IM2pDRV5Km8ZP/zIjn0B43fQN0+xzot9MxUy/M4pOpK
VPW4rPoSi3TRUNdII7TH8nItyhLtiYUPGBOF3kZBt4p7NprVoDxJzc1YqcNeySxaemGp/NHhGENL
cdPbFvOUUEEngF4stvZcgu/nErw8S5vXaUSJGskife447anGjwHlt2DvSQNxn+P7Wfq6MJ4SLSMc
jtrcshiUn1aXe9swJKuA4ru/yCwRHBVXT0/fByOi38ErfkKpSa9+ip9IEVq88gfPRrQyT5KKstDr
xr7wBPFxC8yoX4Qs7R2mAuRnju1tvrIH85osgNz+XaoEgLnIbRc846I7eZiM8BMshLczNO3PlDaf
WZojlknx6Sgj0XazLzGv/fLYCR8qkhwLfekGefyi2MNe98f0cyyCcdZ2drdeD+JDFHfZhgAZT76C
7EdserH+KQJEkGWezY+GtL6583b6e04OB2Wo0Q4Nf14XN0W6oZMyHsbst+xtxrE6LKOaZ7TZueXJ
wFmKAGvG87Sju9UaqkxZ6CIHJuSWfYHaYfiieObPBw25xTJ3uPcOMPCXAFHyDwUHQ1T2+S+KnPwf
2vJpgkLFJgMTs8Jn9qzgOevyFVlp3cprm/QkD+4/v7L/NexdZdyWuvWUUPX5K2dbht12ZLlSiama
VW08VoYrYBM2zoEtV/oZu+2vtvPcH4CvvYXi9D7kVoD7btfHyzxHNCdgpC+E4owH1QimhziLAvRB
QboMvGZ6kHNd8ZgAMl+6iVLCh7VbJK75h1UQ1w0eo9qoKnB7+bCd/O6KY6G8d6a+vSr1sB0MApaR
m2XY1AtvMaSVt5PPfH6v3d181bET/2jUPMJdSHQPud3RxXTDH24NEBDUfbuizKwfECGjm+QOuk6x
1G9l/dsm8/Nr+FUAJyLor6FHNuJfQ/mzVge3pW+NF8i7uF/mgzzrHCNaJJEenyiOP9Odnm61LeJr
ac22is7zX5VsRmol1snTtPGczX7NOtbsV6D07rJXFf3YdG74pDbpXvM87VCgHN4W4k3WZRx1eNQz
J73zlZ5Vjh22l05oFZ+7KvzQuhZDnao/q1brbImNVLda65ynXgMINqdhEfX9NoZDcWd3mvU8lcQ0
e/xF0gxV6C2vVXNjFWN9xJH7pzwkhzBxomXWWD+ikQ0qlbo/AR2O4mY7OVfPc3pGgcDJshoMtEqM
uokndelXYb5KY//KVhocTcM9wJ9dJ7Bcp/IUwlUly5MPlGUXw66KEHFkRRWfMhJ186LRd6JLiQSC
N/VdegP091Ilmgu44j/1Olmh+y7kZRPEsynAYypR4HYd0lB07P6o9WOw18EA8DCYYdxWzV+5Tblb
KVny2NM62jeGgSB8nioS8p9S3f9FAIK7wfM9LHg7xotaNgVIpZjFTIDA5mgl03hHPfteVinlKBjS
e7a39Z2Zt5dmvi2WIW6UJPWMZTHNEA2ZRmWAYKdh4l9Sfq1bFGLIOW3TWPO0GrfBVHQvsUsUoBaq
4UUOo3Bjt6O42mGw1xQtYEc4B+Bkozscal9f2XMwjpzK53khYFPbejhsJRuoFz7OGZ2VeaD3M9tB
VU+eUdkrcxiTpQf3fEWRLTwFbjtrsumvesWjko8Zf426Pqkx666KZKU1uyV9G6kd1B8x5Oex0fIX
g4zFfLRBs4mB7XrZTXva1cXeYTd8KkK335R94V1t/IErX59UyF9waagjPYWxn7HU1qbdF1xI0dKv
YRzWMYWRvl7Jz0Rqkx7z1aXRAwTpxYD1t2g67wBPYgEyzTkZ86EbWdgQMMdSA9P7Xeem6o4y9aqk
mg2VP3lIilBsQJe5h6zqocK46K9CpAbPdjB+NHNa/RRGC4OMi4/BQusmdGvz/bHAHmBfkmqyd43v
vct5OQXTzeZToTrLJMm6lS1GqPiYCp+rbACaoqbqcejr7hlt8lvQz0GE88Uc95ITRd59k2f6U2t8
/UisJd3N77FdwNJ7ru2sXGoOylKB0v0gD0gsKGL895BlPPUnx11+z7s4dzauIUKYjnV+xBYZXWpB
n03YofMaEqccQPDAL5KxZ0NkUxs0Sp0urx5Q8AzbIiZRDy5e+aC1pXGZq15+Z7dig3SBtlGucsOv
kceUI/knKqb3exaDCK77oN3JoTzAIq4nNApVUjd7rZvCtQ6rd9nrQN3sZhBilSBnbnsWRKVCHG4T
TP4CdzI3ojnzprbQeZROBrOGBWm6sX3VX+V6TBW4D4mPNIPjVxaaVaTtUinUdDdjtrZ2OFXb3FLQ
TlExQynfwswPjWAW15aL0SlUVP65WLYAzF9aXNirEW7xXg6zwN8DhGgegFU6VzsnJ9oabTYQCo46
ozM2UHGNJbmT1c3X02QXtZC5A9OEkWawng9wXe2tqMcnPqbZesiBiNiq0m3KLB62U5gFmLGTvW7V
5WNH9Pu5dOs9RcETZGjgjAleorMj0nhJSkC4RLRYHlzhKSg7iT9UG1RLkEt3WUw1XfeLJ3V09Adr
QguXU/4jSLHO3lW3XxWK5r3EWHJ2ICwIaTGqD2/WitlNZlycscX5xOhLIVZAxB559xdsTNZsGqoT
AvUK1I3S7kpqpV02vVv0srK8qFjhOT1MEiP7mRiIOCKk088RbvtV1BgFEHEWDoP7T+ZZy5sd9FfW
Wdz37d40qGjj+sgqvlcqLFhBNRtKTljy1lGLA9RiQSw45qK6h1pZPMV8J3dBW7Rbw1PNZ49EWDto
TTKvg/CgjpRKQ9cdf0S57y1uaUpShen61HWmvw/kT74DFipXuOabcxYZznKKUnIYbGXZqWbyKioT
yZw1tnvIHsYDbe43x1bMLbzxYYkpwzl+HxKWRV/DrDeflMolBtUv1aPa4Va3FK94yFEAsFFSux2V
1ene9PSGUn1D0jIs0//H13ktN65k2/aLEAGTcK+0ohFJUZR9QUhl4L3H15+BVN3W7uq+HTsCASRA
aqtEAplrzTkm4Xj9u5urw8ogUuwOC+8uo91DrWUQ/XJqFPULMFxxiz+zwAuWWlejdUq418nN5MRU
SAZbDHuTiPb5r0FzJt/WRZK+xSWMFXRKjUrj3YPp9ADFZyNR9pC/v44ErNV12qnt8A4wDvjUHMyL
4VFNQ1aSUdWe5EaOU0Vp7iv7SY6U87MwwEt/pw/c531dTQ9ZkljXvDb5tGjRqzySG0tBzuAoWnOH
Ckw78mdEE8Vs1QVvZITojkVjPyQDzEfbmeqdWZn2A6x4+8GpxA7Up3XfaNmvigUst1py8gI9fdBb
d9x9iUdKFfQK2YFb8tPwaNgmEI15T5hAPuQek+o/e5oOiSOLocr4Tfm77JPoJjdKU84+sPoqj2yf
mYheFvZOHlYixe+AmYFkc9Vb5WkC/65E2qlBubi6cTDdKVOU3E1ZpV2rrOgXSDCIUKVa2GRJ/Nma
EEnjSCGW10MA6RdasnF5kp4ju/2z5w8uzGzf2/HKZiVTMcpWzU9oLjFZZhoeODEjUUI3vYxBMZ5M
I3IWMgbl+0TUTX9OUEMjIMe12n0+vlD4RuzBToJXnueZ8j3ih850zXLhLXG4xlslmpz7EU3BFkxm
u2wH3eU3mD4r10B4X2TRVkHdSG/ECR8mL3S/Psl6jL+jbj5Tb0Cvq5KdSQqovyLfijsMtt5NChZ8
9cVsKhHL6XHqrxJAWMxXdI9PFCnhc7cFBaZxCdKiWpomgkwhXIBABlgKX9Gri9wkfhRdcJBlTvVn
RA53/WOO/MOj0Po7dunz2eSD4B5aNFqQPxHV0q1dy4hwGDDHjv30UswhvATrucy/4mij2qT05oDg
6kYnLFXVj4lpx/sQL8RdkQnlJHrLW5lmbd+wGE4LP8nFR+97+x7onr9AUa8747sYdeV59KJXd2B5
NOrMxsHX6Nc460mpHyLIMZO/ioCFicy8NFR0L34xiEul+q9tXxZMX4L2pADJuwWYjP0ZXTm0ZrbH
zBatVHc6TWnym575vvea4DMEjEV2gVmffKZop24gXUyeiGNwsLr6nItxuIBwicOHZMT8VaYkbvNc
xtOuVOKBqctP+QHK/zXed5STuzL0mGCAnYn8KEWlS18h6suXTuuPrYltJVOH8HXU+PwT7pfe88ft
XsDAxIUh9vxPEE0EaBm4puxHA1um5RAibHuN4KIs6Rnkj8JyPKI63HAtAv2FMgqCm7Ci2aYeGmcY
X00wxl2XY6NoGpY8M5tK6nlbkyZ6kZ7KIWwwTNXcj+e/nEGCJVDTDOhsSD9y6PSPICHdTC8j5RCn
E60GjTZ6rb1oZiPo33qs2JBAPttJFW4cw0s3Gnbxl9L2XaAjbXlUB8O6Rl76EPGFvYwQL4/2rEpS
0KitlDJxKBUO5t5AXrAcQs985j4Xbitb2OuCZvG9VkzvSRCK+6T2/S3r1HwRegZ9obhmbD5hVd0v
4QzePh3CZavG/gsW4+rkZl240DJdXAzVrZZW1acshLj9IGIlnEomUuoKTiZVOU5mYSDZNYi3LjU6
RCbxeF3WncXA47PIEu9e2H7x4rY+BaJpXauOQbcPCD8aM3tVj3bxB4xvud6w9hxMc4MNTsGFoHsq
bD9ZjpaIPpDIvUdUIa8V02JUCKBqSFlwzpHSgLBs1Go9qm2+c6sasgy6aFbaD5Yf34cCl9LCgX6A
rGHeHcyYv5rvjndGX5AvFTXOazgSVm51A+qswuxf4fQUnuW85giq92plFyt7J+JVmeXPgskQPEp9
oHqVZi2osaG60bCLkeGJ/JehXMce47DohvxMencDn0xxrgTK40CG8MwCUkuuoaXw7fXy4tnw8psd
t0tLuOW77QTpmi6eigzXh9pKrOHCLdFxJ3rU/jAjDw/K2DxntvKTpxb3+CTpFmI2bnh9uqT0NH0I
1/FXQWD3Jx3JxDpSg3L3FQeXkVdOPGSypCyS35dEfmFXJ6xAtTPzUWlmDHs3nFFDmY+WZdurBEDn
hvI6PDfRDwd78Gia9SHm4mTQbr7VhGeWbheIJwRFQEHbGyKvVyygqm3NLPUmlALHukmnuJ0Pndym
P+YQZ+uDr7pvElZMKprbTZKpzcVTcuBijn8d0UJfE78P9lUY/BmTJ7Qwh+wRNjBbcdRvviIKoQeK
RVsTb1i0sED0mrmckaC034ZUIZZAC8pTzSMKpGGZf1IppxsVeL94ItxULfCee2HzhFX1nt/Uq4Ah
6nZ3RNAR00TBy4iu6sHCNLMYCktDfdb2T0ZbrWT6Ytk7d301OSejMp1tllFlgu27StpYe+6SGl5L
EZl7vzBosrrtDyMtxSlq4L9OZpJvygmjc1+mP/oJ+XSkWe2DQCa/n5wq26QQ2VamBS8n7mtvNfHH
4XtKSlBj6trRN6dx2QJJfKcd9qmx7L+iBnGOE7oDtPUTNXi/vOW5uv56KqQWqusIlH0xgV0TZcdf
BQrswsyceB/3cbDS09h4qVqjQp2dTTsc3QaBZhl+kfJUTkZ5Gd262ibEPOygr4dXepN0j2o41JnX
MvXtUCj3U3OM9HJtmb73qyr1a6HaN5+ixk24yU+Q1/FHk0U/ezJn417r3xQr3QNNES/RSJaL7dbw
Kqg1LJIpfLNwN+wTh3bTovCzaplEdrDt28S7tJaXHg2v0i854r5NEubOXYpe5DlW6q0d+PEHdV91
pThqdnDSPnukQfzSKUG8BvJaLT27ty8G8vm124G6k4dyA++DAEaLNnB7KQzCOgOsGc8sqfino59/
bkututOj5tCa/P1lqjGN3GoPr46W7iynkWN+9wuqwJpJbf1ckPK8LadUQVEqwleyPbHORa510FrK
Lgsjp/puzOFaVY3xsIqcZuPP0VtybJhUjAmZSnx0EzZXpwJFOoTGwUoiCqJ+RNMWhN1WdbJ8LQ8b
QnLWRE/wI+ezZZOaM6VKPOWYJFGqe8VeKtVH1f3h963F3JVpXEowJ9WVNF8LkI0bae2woVveaSXx
7sPYV+vareO1TEIscGvsnDh7L4nKAb3d8V2rGgeKRNsSNjr10wu/5E9di1q+YOnC8ycVNrnDwmki
Ua5qkbooinGZkkxZEZjNOk1zkpE137zrGbWDbS/57Qri4aM8L9a9KbQrWc3atQk7eCCsEWv+Nety
uNhIGb72XLmnBMb90EVL6ckJSpFtDC9rVjJpVY5hIKDqbg/F7ntMo4Cmjlco9/buL+1qrKvZWgBX
X3hz47ouKIQTqcGkbD60zZK7mjPvFqWrL+Mg2A6dka6qNjcelFExHmhHEleoaMXG8k2WzA0z9oWV
Tu5dGgXNmXnswhsnKLQ4HFFnTxnisbLaWBb0AOHQfhztwH2ta2JndEvLd/18qBrc7JjbPyvjUK0m
nnQwZ4v6IXAC7aAzXXNcvQXYBgBTJL/rkrhgbm2E/qrUj04Mmag0zzQ8471n6hTAQheOKYWepUL1
+YPg2Hce5eLKv7B2sFmdr+Q4Gvx9rnfiCYP1uGvz4TCZarLqzNa8Gjn4dyfOeXYJ44TxT+WmXgEM
MKr4qoGDqtOpbJbuVFwN8pSOPlyYreXhf1uijfmpDlGzT/0YMCp5hTMol+ThzvrZU11kaiS0RzQd
eKs7MISZx8IM7MhBya3017yT1SZmB1q+vVVkcuTfTyl99XWNvJjkwEOje9zIUHHErf6rVqcEgPZk
3xzB/KuKSovir6MdzbgmdLWt/OcxKH/Ka3sABEZRtT+QBWnFw3fAqtyTT9TIBo0L5AutY3cEl9ER
BcOm/uJRalqKmxEv978MCBFc3R19vzvN0Js7xZkn2Dp9GhOZ4yZSreBBdHG0GhL9Z5Tp6V5SmiUt
3AjfU8uNKR7CbdbDF/xMKIXGInsTkXdJE0ROBYE5a49I72M2WMnR98GTOmZq7VJAnY+dAtundpvu
bGa+upuiSNtq2FyuA12zREN2ibzWqrTqIfeDZG8MRHalpBwVs7UgAaO+ER681TBzu33rCosHWEjr
GiFCaqcGimnqWmNnLE0+NSkzWe99NDo86Oj/6FaBmNxCQ/O2gR48mmVhwjLTPe3clE216Su9WPJE
18+thjOC1SAlNJXlKU9MZx+6QXjmJiqWrT2Vn0oVEz83VD+NLNQWY352yjB9GlI+k0qXxs8qXWo6
K2b0tRf0jBHLnixhwg9no84GvkWAIMepW0nUtdvo1jpBArBri6R66RCn+RqP4GiYyWaUS05N34HS
aZnDJ3EVYmZ18k3gK+pL0cE1N7PJPTrzWdt7YflFMsGYx8cRyCLMr4YyjAKeu6fceoF1Vmxobc3F
ds/dJqQP9nm7mAMOsKdv/CaEmaFU1s20tQtCl/AsT7GwoCwTt8ZennSo8PG/XqdbedZyqjcHZMOe
iXJ8MYiKvkBSXyc6Vnx5ZHltfBncONvy/OQpNF/BXXt0YDTEOx2BKCJlwHVaVD/EtpOdfM/LYoBh
fLA0XJuPYIpI+2xWuqdPx4oKxsmyzO7E3b3jF7EnWLv4ZWAH00g0xTtMhXopWHQussROD9wWkI9q
UbBqTbt9pBndLzurh9rhZd1jXrNApgaJz4Lem+zeyo1sWDgG6xCAouMmaz8KrzLIM50x+wAMnJ8F
WP2ZX1FGKDWCMOgBCikdfhUr2GWIeY89Hzyr7oe9PJKb2ovbYzlvtAZYfGrYO7giTDx811r1bWe/
E8RLwzdInytqSztSszW+4SElPoRlizpsZ60LYp5DSsn4EMZxv1Sb3l3KQ1wkNfHio/7DzFzqeFEy
HYBC1OWCL622aaz6TcF0gCkzWsFSfsidqL+4UUYXLswUMEUrn/bIYiL48JqFRXvtXNABPnWLbe2o
7bWcN17xwLR1B0XsJuWzuhPB0J2YtiXEbADCLAEnzCVa287+nBizItupcfkwU9m2FfbK7eTl2tvY
XfTJct4jyrZMHB+Afxj3tud7KM3osC36Kg42clAJAACOihdRdC+fVRSEnyV+6oXqJtlmUANt2ZfR
xQmD8smsNHGnKBhvzDZ1XjFCLqfJ9z8za0wpJPF96ZlqBgQ8IPR4ixXHvst1zBQwPeKtl7RiWndo
akvBv0STphT1yBjaBPgCibn2Rm6AVbhOImN6nirvQxeK8qvGF1vb9G/NOvqhWwGphBlWtqoBF5jb
QGLLGMyxQ9HKC5ieI/Q8ms0YO7jeq2ybNsj3B7vubnpTecfaKH7Ko6itfyYNVTWRT0ssyGhTI4/4
AeYFPyxTeYpSfdej9jj05HPdkJf7mzGzp7XhqulNjGl0FDmTb+5j5qPuh1N9ik1ydzFugVcnmnbr
FP346LU8kEzRGBcwleG6qGmTiLirPsLM3Jl9TfKaV4stMbjZdux9CmBaZl3UEThIp1nlT8RxZpWp
q5EK/t5Mp30yNOmZ2J7pEe/2sG41TayR36WnUZ92tW3oB5Ui6KGKLmFb4JOwZ+Kz75+NzBjeyPjO
pRIOC4aiYGUpsRBgDcYFHsAx/Eja5KIkjX1T/EHdAQyy13I8o9+SCuW9DNx803btPNedaI1jGSN1
yHtMiJF61LvqOOR6dJZDjetNK3eAzFDOeZ4GTfhd6HUoLsOS+IzOv8kNMkfY4cmjPLBxaqA/10B9
lM0OmHJpYJHqtI0f6yOToNmvhrBfW0whVDClsOmxsBDDaKGLcVXNcyzDaT5bGgSvugu4Wm7k4dj3
n4qdptyj9ezRMaw9kR3lq9kk4i6MmeEFgteB6YZPqh5LFVLmqIztRlb4204jAMBQjIU1p35TpvPw
IJYon4vpINrJPgdT8wQWXvyGlqsYrrZRBm6xkonoDJihDKOq9yJpm4hWl79WXDU5VeNZphWZimrc
50N5kEcI78PNV7AZpYU0fOgt8ZYq+rti+kwL4VU8JAoqYrLbylPB1G4LFSpcyo55govFSqBkdMq+
ntTijVAIsfFS99SiWD+OXUTBwnHqXaYp5co1gmKnEaJAr79eohHgW6Z20FBnK4DfuXB8hRGiIgtv
VtnqR5gc2TUMmHo2fXmZ1DS/mqWbHYLU+SHPOUYcLSun96B2uycyoqgTtoazmYLW3H65lQs1f9fi
sHpg4vVZdL72polOW5kti5nMtccXa2S2C/7ubQyRFxAl3m30Ko1fEUNGNflailKmVA/nXUcMwdGb
N5QrnK2R1M+d63l3jU3QJslefrEOy+Kt1votRm/9TjqgYTda91aQ3ku3cybskc9nbC6GORs8VXVv
U6lxvJSH0zyGMOYJhL52YMke3LyAEB/Ew4QEgYgNewPkYQIA32hCk36dZy4qvvEeSPKF61nFnSIw
uzVWENZrfboHuaSfJ7R/F0plyiqiLrOssqg/soymAKqa3bHlifa1l1cHnJSs6/vIX+RzJg/J1Dod
AapPOnwNGokrEjyyM/276c5FckrzzUfzzlLaXhRRPM79GuWpwWm4AD8Sv45GXC4czazeSdf8LMdW
/3ST+jIikN1gtQWJz/OjgEI/VsDr2XS9/WfP9vRHSmPTNqfQZN6DSK6Pbj4vN90QpGLTERtR9N2z
UobxfdOaw9qIK0xp2L9vbTY8CAXy+BiM+KaBdC4i3TePQjfzlZj0cmNMvfdA/gSyayX4ndmetcJE
wWyACjOtyULMVYOkjxfdrFnjC+dRZc+9SxRQ7Sd8PkJf3pq4Kxo+7qpWDkt5OpuvyUoiM8lUfEXm
uNJbBZsOPIFVWdcqcna3v+ql/SnHbZXidN7Ezsn0o/NoAQJCHAke5X/LoefiCC02vPXcdaIQYVPl
J3801ENZiK2vMyPCngi+TxgpuqeQBFcw+/UZ24m5L4KkWZZQkeDkmD5wpoCK9LxJ5gSF0DarbYzE
hHnH/xuTezHooTEp9//Nb1onlr+D0rD69qGOdTPT04ZkxSTtszDdhH5Lqh3dJmEJ5s1LVtGxWlwh
mPo63ZMStmMqSntjBJPl6hpYrBYX3l5uvo7/41w34y3/vqorDBYV80uJqyEzNOHPlM1ubOHhdhGh
JHEYKIXnIWtcqOBsyrAbWWix6dpk3pg1ha6x2bG8xgMX6xTva9u8UQuh4QfBeNWzeL0BM/vlK3z9
ZOhKqGa3ZCqGi55iy9QnGoKubisnuSnjgT3VxxShIV/5jxMw0ofMjZbyBFWOmxKC71ADVJor+Hvk
Z8LRXtZF7HgHTDYLJeRb6tPT2NiIoZB+tvrVCi1a13OvI2pKCDn/nysg95vPWla9qhUozCn9MWAm
XzpJ057UbAJZyIclQzp0IRIh4j5uHMpRKS5yqJ73YpsvIE+J+k6OEeHWr8Y0nq34mresu7zeBnO8
jBLF5gm6LxmLM8auN3ddaQSPgW2MR2xqL7lf+uQy9P4trMLfdEjKF9t1kNnno34JzBoXTxDlmPNA
r3hCox0zZTkPJG/ZMaFZj5mG82EOw8tdboheOM8zWu6Kfpa2pNT29nK+l+6Duf9k6NmqLOE+pQHf
QH5ZdCK22gAY0C8s+hJa2y2OFXAEzc5SEPhQT38s7eCj1DTn60hT0WVDkh0Id+FkHISgvtzgGZFI
xZzrVgapfipC4y3VdOVpKiArRCWTtkkvmOCRO3Pso7Bf+OJnNSEznRLzkOWW+QhtnluEVy7CGd1s
eMIg+y8UX3tyLDNpfUwBIAd5Vm4mBdaEjkkZVa5Y8bCNTwDkfwTehDe2xQFoi7b7AwaQtACLvBwI
z2xqV4X8EYFJrfBSEQKdw1oh52SR1e+KP443wo9eDS7dF1GZbuYoRBJMiRq2WPJg9Eury9QM1aXt
WGX/bwiPbvwV3UNnyXZ02yAOU9NsRwbI/DPnKxpcxWWuuah7zWLlEmPgExNh9laa474vumDZ2ISS
y+Mqr+sHRf1Rs0YsiZzcDJhArklkeawRM/ExpuaW+7L4reEM1rwUh4qb+EuzovA0KoDY9An1zP/+
Dey/k8psymsuCX/ksTmOcP+OuAkHTVfxkvYQePgYetn0U/HRfDgG4hnPV05lYeVPpBUmV+rea3mU
5BYfH3slD9z56ryxF2PVJI8+5BrfrE6YYajvmiPgtXkvF4O4S0PsONIhAee3/HJMwG2emFl5RFHH
/aFFVE3IekBsHx+fi63F9VZHuLtIPMQ0giydUi8+ITCOy3EkXC3L8nYZ2I3NVJ6NjAS3nZgPSdts
5ZEc9ywqMMTZxksFRu7aRu+FAVhrX1r8zTme60Pt9QmYmTmY1dWhy+qsCrdogG0+fCMQtXkjkqhe
lQ0e0XBaRXTFcIj27o37F8llgXnWs9i9NV3BrThuaJia7//7L/WftCfX4SurC/4Daq7/ncSIOKJw
mpgUJVfJ44/RB9W0wViYxR9aM5n15n//ON2Eo/7vn27LNoShE0w1I6ZcA7X+v2PD8r7TuPsXv8XI
Q1t4j0QAKz9aj3mH2qr9RTXMaO9p48hawk+eHXu8ySvQZj0JX/Gfe2SfmmpCRCqU4b6upvFe7hlp
zsOiywhAm6mtnYUIww3S6b01vc0Yp83z93g4m5j/y3htB0zf/YBlCJ8OEp5duu+gvG6EU3Ybb6I/
quEkupmKmPYCLiQyTg4NTbXPaaYfhjqDQJWY6ip1RwX3eEm8IPGICkwINrUmhrtSNGAMOBrN2D8M
Og6/f1wiz8gX/+O0HPx+m+9rhPwBPj2FYJ7z8C9Q7du2C0+5JsyVltPpLwS98KH3fnldu6ybyfvM
aWktGlLhr2BZ8m2FL5QWW2xt58zjVWg3m9oR0bGcdUqBP+Cvo3DusQTkZhHMEenIkoOzR0DjufYz
dePZVL7k2NfVGRkhxzH2N3Ls+2L5hkWAAqFD0v11rXy/zqBahShWrOXFeYomZ6FTc4EtAStRq22O
5c+byXI5YuQnhFgxc85ogo/uG6dKwFRKCyA4JV7aKQ6dR13Jiz04ymYd2Vn/0fbPCsSnd2wf+qY2
4A2IwOqe0eXvjMCv7gPseUsXQcyaJJ3iAFJoJPElKZlz1MOPuPnEFmKhNYOrBEIEk7wW9/ewiUj/
05D1R97ZbN3+BzXfFh1HkJ+NSh2BKoETJlK8uaad8UQwYX/63pR4ik6qu/oecf51QVOPE3gpirfy
rI1h5h+vHJFwLCcPa/1fJyK15SfUPXySmaH+r7eTlyXhpO9FHv09Li/DG1Sga9HGpTyU/ycNLU6i
KMCV43Ihb0FT1YNFSe4JI/a2DxTxptlTu+HRrWy9Uq/fQPz5yR1Mu+5HRCVnGQrThiNieYehaqN1
YufhewJ1R16hM4fJbAR7Y3xLM618CjLH3iqEot1lRuXdjLF+ZhbifPaxQ/lqqqNH0ZT5Lh5tc4OT
J38hnAIvS+t+FvFIK8mjrR0aYjgXCgwrAp1egIzlG13ExX4YEucSjhpV9lzpfnRYKh0rVt6IDI2p
5lTugaexA5AmmABNcUVU30GLnj5h+CVMmkw617oT3BtFB6m89LQP2/hVVm3/Q35Imj4CzkF3eQ7M
6+Gfj9FbmTsbeYVtx+gUWjwDec2UzdeNNUvbnGl4/GfT1K267Yf283u8JnNvmLESfy5pxfhW2p1D
u9L450u/DwEVJnd2eaZcSqBlroT7iQUiSpT+TN7j+ICo2r9ZmbaWwx6zBHAW1Akt3e3Q9VAEiRGn
bOVZVfGpolOxpTo4n9WfnTGJnzMv1s+4OT7kRQYTvjuQDTY4Qn4QIh2FnKUs2ptG1i0RA4Ga8or8
AO8M2FsROjmFHI6/N3oEGbpNRbb8x4WxP/25pnBmStz35V97GuC1WEwnJZyzLgYT9kRFKCDeGXFq
ytayV8+jGhsnfR6QF5EK2q2jDnWq7dd0BZN+fI19dVzzaKxQ+Ybja6noO2Eo4tH07OisJdoKyLT6
SqSBuggL13+qdSqHfRxP5xbXPDr+IIBUnA4H7jPl1u1zZhYmZpTMpV/smy3EHZgnny0Ryqiq0wAR
+THtuuoE0j9dKlNtH1XKBscmD5midiL2SXUZyaT/Hvy+SJ8HmYfGu5RmlByfQju/64UP90YL7Ud3
8qx+VU0pNctI3dC4GO5bqx3uQdz/jjRExALRwpoFFEtC6CtXvcF+4bd28JmBF4KwGAXX1Ah5ZgmR
rB1bhEyJ0N97Kq3qHeo0+44OF+CxGczLlKY8eiNyJjFDfcMSN48++WjbkBbKoQzTPwvFmzZfzrP3
2AVAyb+u7iIYBVPgHuQh/TVlSVOov5PXKkA4sVQQkiR/kmvTB/VzvpXyYtNAclq1KCDljxqn2rrQ
CbuTJ+XrJ2dLLjH14vl/bNDLk6o349cPdpBMAsTF6qCnrX2YROM8hjmOnlG5yoOY+T/CHBgM8hCe
LrUtgUxfHvbT2GEm/RHCznmUI1XR4lp2Km/vz2NZmvZbMjKgEtqGcu/qxQ8PEj7TW4MgM1hFR7OP
i7XRdMpz3NbPZa2XvwYRbCEzGu+xa1n4ccjpRZqjUiasJ+rT1nAN+JqRU9RNP61uLV8D5YaKXDBq
j3XlupgA0Vf1GV+JCgjdSuPsG1Lhg53cK5ZhHGJhUsb1lDg/dRSTTp8u7JpTOpn5SQ7KjTwMF0Pj
1scQPyBS9JMT5dbvCmlg5BCCvYBXRldSsF7V/O5I3ob56dOJXUx9Mr0OcRosjcw2bhYeyZUJ2euh
6e1wM5nx2aZFchUV0Vy6mb7yQCWvD63EskMX8hrbRJKnjVkiVqrT1zDpVokokifLZX7Yiyj7etUw
hukmTMsWTSOvKiPxAvrKJDnasPnkpkf53qGpgVUw82gtD7sW7b7SJArJTHH3Akvhz4sV92DyzV3K
q0ResnjvRo21+fzWhBL7Q5neVIWvu+KI33LYtyp9U2JJ3kBlde7qumxXoAqGRR/POl4/qe4dxNfL
AYvThx2NpzEP52y/Ztx51KVJN7LqD6Nes86npScyom5UcpmimgZQl6N0nF/XtqTG9krXHquIf0H8
xfAM07r+KGsD3rOjiguZOdwMNKYr8h3p6h+or4knlE/JjgpTuuERFJMC7MLSciaNf2XwtCQA9rde
QdUQVzo8gTAZbl5rRkcFGcJCnsXv118dOqNVMkQt/Yfk3jWBi/rt1c+M6BzkRMP2kHmuRVLg9Eir
+jnIKC66aTK9j/H4RHU++TUiYAoqfkvEGevERIRKldpAQdx6V9b/alaFVzDgmGOyoN4AR9W+zkHE
8K4gEJatC1dAXj7kAfUPh46XfEFrjvoqzsk+wgtdLUQ74Lvj4/a19z0WIB3+x1na+P+8Tp7N5rG/
rpPv99e7/LfrehZTB5N6EIrgMtw6UHQXw6jF50ozB7pHRYQHWA3uY48mwCLmHnCWp/MKrRI88O8R
uVfExWPVVsFeHjXyPeqghM5YDsAA5LE/E9ixgvdrFS8+oiJ+mrxcnghK277r+uSnHPr6sST6JKyL
quU/xuTu4Hf0xfm+8Hn/8z8mx9Wa27mWp8TR/uvd5c9xnTYBA1C7qz/vPJ/+/s2/30ahCLboNNFv
9d5+7ie9+2wnGv1T7loPlBTV/QSudF0bifGuiZ/ygioIM6Kzasgoph6fdRqUy8DMus8iH+5sd1Bf
aivxt27QmHcT/Mbb/NaqT3HDK1N977q+cxUPEu4gN75Bn2r0u2kt+Q+5otpX6+u8P5fjvs/Ly+Xr
4ejOrIi/Xi8P5espc41FmhOXQND493v/ea28Tr7BX+/952d3KqBNnqzlHa5J88GsanGI6+ZZHjm9
aT6oaZbdYZWjuTxfAZPEfPD8ql43OXh2eSg3Igpyot9pXicEEaDTCuoP9FPJQdUyukZdrq5o8OiA
XdiMWusiOXPNhTzUKw84ZkGl7+t0DJdgkRACsBliHxEJaxScKArSQ7cyPxwA/DXpBuOg+SQGVsWB
b2LzUMxgCnmiasRb7PvmI6vsl2LUjpYTuCeM/6ueScfXUQFj79S0tXtKgTksyfML1/IyuSF6wgVb
HI5ATpX773H5As+FKSsIFEaF11btbIq3EVYbZQIbKs7XRti7v2NScmKrQYJESq3mRv3POq0vGgqk
H0YxPZVDmXym5vgR8oj9aEXGFCzpvTeT6NkFq1r7tfezgZpebr1Uuk+2DeTh58qh/pxUkHZmgIkN
P77bjE45Hanj9E/4zKYFn2aAcordP/nT6IF+tMzZv9M/lYholgOe4R0RT8OTahomS0E33smzPGXx
VRdFfSfP1llrrjK71LZdkUx4jjFOlERgTAsdi+q9pUHzqmstXqvzYejaJcEfliPu468L5FVfLyDt
oN4lRBJrxjLTAXNniRMh9evtbTZU3muSgthpfPfdaFDqJ06d7go3Umlo5Vv+XO57kDfuiiW+tp/a
qL6ZaXapMtd9j+GrrCi3F0evAKQ4+oBG5utFQuquKMmEMppoXAorwmDjOdOmHpLkHABwPMu9kt7A
ivBznIL/foLlpLmFYEu+7L+fMIYE9Iqu71MDAc7XWXlJRh5sXYhTQMLOrD58kL079HesU2Qvr3b7
YDPUFoy570F5kTzdw9HVem3gpszt+P/oOq/lWHWtbV8RVSLDaefgdifnE2pGcs5c/f8gzz299vq/
fUIxJEHb3QRpjDdkCaYGRcG891/PugSlGtybUEMk/xpv48BwdqHIp7vuZL8KVqXf4T6+gZ/gXero
BXwSR90Gij8966p7swzH/e7o1G58TZ1w78ohw6LZtofSUZzlhklQQUKj9XdTqw5opE7QKKACTmtq
6eqtrSz9QnV65+WN88Sbz8EzbgeAKXqKo8nY5Lb7s1Xa6kFuht6oHqZ5Y8doI+usU5ayQ8nnmans
+Rr4dRxmQ/l6KAZtIc/w1fEVwlO09p8ZwD7TMNnw06WZx8pzgv4PZS0HrQFtLHCDysQzj9tqSZW/
ffb1vsF1MCggvbbd0sEj7DmBF7N0Jo+sZtigEpCH74AHslWXBQllY4Azh1bBKG9JjrQ4oBeI+YHc
/XcsmEts/CEkvbOMVP9Tyxl8rL7Mpwj1+ZkfKKWd5d5XCGyhWukUjJeTEtSHtjSrgyXKP3tBNnbJ
Yph7vrrlnmxrSn/cFd3BJhvK+9701yxdhsesa5Cvkbtu055Ap1YH4dfDI5IFmGSgpPYA0X2tJQpo
MNP64bdMpeuoueoYc38EwXzL17Z4poRZrCoDDnUDF3Uj8EF8MDC32kdOz03txsqDQIxhMyHhfNXb
OlsNfmE+s7oBdms44TdAu5eungr8TZqOmZ+R31xf3Jg7I/rS1/kNeXuUJoXCS5lIbgIjSUhdj+YS
C0Gs5EBMwuL3MECV3fIkJS9qz9GusiWtUJv1pYDj/AGyzYPTs6K+3m/iTnOuAGR9w1IfEY52H+YH
ApNC7dGeN4lFQngxFVmxxNQeNXQrA1weObD5rSx7bAc3xbMSbQaddffSKTvW3FY0/ukZE1VfOxV+
lHL0Pw7U9LbfgC9W/zFankwOtDO33EKURNBr/oCvjxrmDwVune1gVP8QsfBPpaLvNZRJtgVzmGTp
oidOitM7N4qFfmwcQVdusTjQ0+KmyU2rovDsj9pajpAdY9zf9cAeHmTTNLQp4tLNg5ZG/elrM9ju
b66FFqSo2Z3qJvVBVKfNnyEinBpecEAwigANA1hKFil/T7sURfo+ogwGrq7UL9G8McterGylyWAa
EsqOvFQvjjLdeeFo04uZmXBqSu+kIIJXL010G7clqVYEZA1xZJUJTipAlxqPhWJldUly9SbHug8B
SPQqKJ2tDd3k7luldvDzrF/IXrlplJ++S8nvT8sEurQMtZ07j7cKBKPiQHXAdjcQJK3HyI3VuzxX
N4HSp1o07OWRGmokWCWRy/w80uvf8mSk+g679h+WT4Ov2Ae5iUsdR6iv+MsWalCSX4HnhSfgQsxv
hwoV3KIY3vHJHIq2/GhCdGzrVM+2Icp4H113wnMaTasOa5UOZdANdLbyQ7jkgK20efVrr93HuFHz
mORoVPFRSxLieRjL6eCj+rGS7YEtzkoXK/c08oE9w7teJWoX3+FQxbuhjY2lorQBk2cIDcjvhGXL
i57aup5jhurierzw+bbWKsTDLWhdCA5B+ZLVgXvJgdndceY+tHMzZXfcxNGAWcmQ8gxmJ4nrUNui
t8nILpf2ixnl2gk44bCQzUxJ4MkYSr8Ictc8mr3uoVefFfshrH47baicZVPSDCDgm3bExkWJHide
15+bNLTivR479692pbU6Eq1Kg6Sx/v1raKUX8T+OBNe8hZQB/+e/zziFerM3UrQAcvSF22qgfKMn
6uuQA9wS3gtQjukRYCamfGYpXimpUwEoLWctw9IClylsMjZTbohXRwOVzOX/7NSOfxlL933U7eQ8
CdjgFTPOa17U/VF3vLfOC5wrOXjnWiRGuQV8Oyxlm+GPAOZyijCZzWO3G+yHoNZ1iBPFtJCh7LBE
uPUDA6EQSnAauuSK+mjpgqc1M8ZF05baY1BE4BFaV/DI06srGSVnL8fJXrg6pHYypCdBXGVrflvk
NYogPLaNo21wEKnuNl8ANZQk/llPP5pZrQKU9w9d1YqXZoL/1mjG2e3N7kOd3tpZMzTvWVPbkQUq
oKjCawfqkAoNKqNpk33kii/uaJYAeLQNRPe6uNtQi2+3s4KMNTt/6Kn30RkoIOBjDuFaCbOZrJU8
qug6w8AIileyfQuzR8CRNHnFZeWaz3Uc/AaiZ56g2FvPbVV+b4YuQ1STvp4JtQZj8zNSUua/xsgi
de4zO/VmGsr4GdVG86iRJ0M1xajgnVct9+0yiBFtQnZd36M9q3/yP6qmPPl4xpxwO2KIYR4VdXAv
SZZtSwD+2LA0/kKfaZEiqNSdF9vmys/a4jV3Z3sA6lp72VtycSSGqp9ty1NfYg/IDcf4RmE+Qv5d
cdP9xAjVe9LyElfewmpO5VAUBz1HEMUPdefi2La2FNaYv3dBfLWoYv9uO35vbUh/hrlZQTTJqo1a
hObebYtl33rWu1rX+dbS+mQrQ/wblm1uhq9uIMpDiPo7oHjLfrft4VWkanLrIMA8ZrigLdShtt/T
DIXTmur6SXeb8taX04s+t+OrZK4Ctc4OATDw15TspFcj6kE6ApsTO5nOmhVpC01vqq2pC6R9HLWn
McXUaApmvdpiiVhec6m0uj34Qf0mo5gkJUVBxJK1psVIYh4RxkpzGbwS7Tobx5N4DmWbUaTNuR5v
/mjgMp5k7qm0QOd1gIL2hUbV2hUW/y1Lqe9VBKzWS62fOboSiwA66F2O7bE839fWfFXPY+2pJlde
B/8YO2aZy3NV+Q5NHsjjLDVLFhw8kBoGAla4j/icncz4oFmK1qmYTiDIL7b/bHQwyTRYx5bFUACc
E9rz2HKNOH6uPEYI5ezMxhz22CCZJxNC17oa0+JprANtkWJ+CCJ72rVGjzJGqDWrwMvry6S4v4cZ
T+h3tbv31OanVkS4pYd1uHb60DkFUgcJx2OTqXiTbNpUGS76AGwlDgtvKalGITUA6sgtun9mBJgD
qO6fGCku6CKzMcgI/nqd97mzkpKZZcVaIhk9D6xGUHcZFtvh8NwldrwM7aFGDLgbnoERkBpLUnUv
eyt7AEevG95O9oZGBxfJCYqd7FXG2lrhdSt4IHAqtwtx1/YxEJYhDEBr7SGcuZEhqJ4aZl04s8sY
rPQZCHIxVGurH/s1roes72fDEinbL/fkBkoEJibzppFOJl/x1xjP8sd1qhQB7oQMlB3YrSxEqTTf
PPRpF8C6xZOf6PqmGMz6ECLue4aKirFb1BbfqmpcjYpQt6kZOpuuq6tVS0LsqBV1fOuT8LfOj/rN
QOMamVi9wxVcix/jFLMMLTTyb0lic1Eo4h6Q1juIGsWwPIvFuaryadOBnT7qfv5nU1plve+g3Pqs
Qo4dBE1ETuZdOUTuyZ6xAUm+lAcrSTzTxedBWZTDJIBp029Q89LXwCuDFaY56mtlQMN2Y6B2MtRj
+9KFTXctwO/AUsdROxugIg54T+0tvbFu0OvHxyKFzjRHcuMOKHbamWpuICVat6QEIDmZGH3/ZwCu
FZBiU0v/bDPNwLpRytsYvejPPKzIzUTOA7KFd+pv6UviBOPJN9BgMic1fbFygA2TIVDLmXsxdB73
boGilOwFaORszSp3V+mAh4Ih7hGOTvglscFW5c9Gtn2Fcu9/tjmsSneC7J0ac5+OaomCs5ekaNoW
xoOH7uk2JKd2ah2r3I6F65yqgVIIWc/ucWrFsBn8MTpzpXDfMc08U2ox1yLwqsuQxtBtEdu/FsEQ
rWMgWNeCVNZqitPqViCTtardGK11qzFXmiFW5qR4CJgx1qqF8mMaR+oYduS/UpUKVkPtKxd1Buah
ZeQcAw37hD7IzO2IG/o5KqkkRqHdPnvx0OHJ2GTfsVDZK3mjb7Ken2yExgHRxHvscWu6K52Dx2Wm
XdS+KR55gzl3PLVIeFlKupGdbmhpD1aNxM08Xm7wR94WnZ1fZASJKFs1hYXaGubn+ky0D92pPvvz
JlasetF2Fjajcwe5SRTD5r2vjq822VGU3n+OmNSDEzb+Qy+a4abXw8RSDr64MuUZ5uVtt6pZkaLB
nIy3IG21vUp5dCEHD00RooY4YtJsIy5hm97PMnWV3dCZzbkddAwUGpF+FK7d7lPXiB9hgS8EcnEs
K3Ucv83A3gk3iq6yzWBttJwKFQ/ReYjsaEu7Xic4Nqw+2+aOIR277ZjqMbnHedy8yfWYt+pwQy8/
W0z6BJWD5+AxnTddHrHc+huaqIkvVdsmGyH8Hl5GlusHXhh2uhgsn9mgX2cPlheMyybmF6OYUu3y
oY72mdmJc6RV/kpt9PrdT9tTXYT8FiVuCqiXW4e4hIC2lLsoEzZYPAXWE4Zj4kFCOVUhIAhiECGj
PtQ/I62ztGcnncmD9AV5zsotn1RYZAhu21YDblJ1sudGFDjZ5oO+R1gzezao+6/KTnG3shchSHOd
aaLc+OiRrhW0ELZBmPYLZCCmx9Ac3ZuPpPzgGMl7CwRjk8MM38oQLYSNHXUoVvY4k3gRKXEIOAPw
d8Tgep6FovIDwPKTsUJiGRvSTuWeU3Qk2QU8nx68zW+7K3eVho6gUqnOLp6KiKme/o7gj3VoYqNm
eZgLZsJK2+54QERXOYQZr72sDOBoTF/2Zq7/9GfFfYdqPqW/HcLi7k1u7LZHZQkRwvVXm1p+BI41
XeUhuoXMl6KhsdBLDX/kkTatCYQTL2f3ltq2R+WzQUlyPv9Q9uqBBUG3UFsjeqGwqi1z5ND30xzi
uOYtkhgxItnb1khKlxMaAhCUYmbtzYffIfRutFX0AvrlsUEP8mJECcW7GDBSlqoLkXc4UAAtfYVP
hJahYzxX6AqfLSv+JpuNoRx3kYZOiQybztKB4UTvfWPAfurjZ8noqDovWQdtPAB6c6w3BSbgYGQY
ThftHmT8iBb1AHF0JnkgtnCyfN26lyLwT9hvIGQ6k0JMH0rGZCsJ2iyglf7Xqct4F+rKNsf1cjkF
VbtuDBB+C6UqGqg1/rQcsbJaa3Abz7JNbgojrHjZpjGgOkz71ho4h6VPMWeDeD+OAyICP0YK3tmY
fcB1qQkIkB5F/aRJf//XTmzW2e9mxPYFKP1/dzVzC8Z5uxhCOdqayR69n/z0talnJ2UZ9svE79LP
/a9W2SXDTvXCFW4rEDtARYDC/Xvk19kwKvx7Dmm+/HX456D5HJgWBCszx1g6LUS1HxNF52YxmxfE
hWZWomX/AqpVDL31u2sE75MueIsiO1plbeZfksLOdmHRaXv4SkhFNlW01guowiUqIT6SHUIbvSdT
B7LOu+o5qBTvKXOEuBVpQfU39Z7kAEUrmaQUAv4/TbGrPQOgxNhhHl6N/OplMJqHyqbG0sLb61Da
e86Qk9ijxEiFfg61dmqO3NIkNucQjXLz5LEGlVEQutWlxaVKRu2op/fWUOG0TBjITOFZqEXyVPsB
D6bQ3oZxnV/lSKvzqKcg9QfzKwUZLEpg+zHWqvNHJDVeRJUZ+eiKQoIYI3C5+hjDL/OM6GJ6TXTR
2jJ59MijyKjj1eEsUlB7q5akKc4eDMHs7sNysQ9AktM+4Y5jn9rRd07WaEc7VAG/yXZz7vwaIfcK
ZXqHA1PuZOQVIYumtBuWFUSHq1Oq5Exzpd82cyjb9BKMvxpO06YfLZAPcwez0gbvkwmcuWKEB14I
PWtNFeaXFWrA6dnYfcn7Dd6gerQ6G7pFj5k8ekUPWoeenS0Amw343H/g87YapyH4WSb1uFBqL7xh
5OjuHNyEt8JSoidoFdB45yEtrI/JRqIpb+2GSrxvHu15ze2NCKl3lPcWRiLs3ThY9j4Amwb8rY0/
KgfTBEwfnqYQuF7QAcyLVCf+6PXolzE11VXF6uexsxV7Ice7FuUDVA7BZwVVskxGMn9Zr9yZ4it3
NMX3ZltbZyhACmxnmwJyw6pNjnA420E1SJ/LcAwm416+yn3Lyf0n0PEo2JJcOsi2WAGvbZizYsx8
sjJ1mvOY+keBJ021tO3qyuIciSPZiVnziirCtJGHdt1u0CZKgaMTL20mHAdPeA1+UsCxwtYKHt1h
4GZM62PqaN1VRiK/NLFVkpiv+3ubNICyBXMEFZpoEL+W/F2riO/7EvAs3sLP6w6OCPUH0VTxJraR
/DTbIVq2Sd5/hGqIY5wPzgpKLcv+5pcuot/wQUY0QyNzZUYFctuRl1wKRUE/MjVIP2kGCYBujLfI
XAMJm3v7LjmYYiS3BcrR9pBFYdmoX7TcP6cOIMkEwduT0YJsk52FXa+SylWRwFMCWBlTALqJac/Y
8r3Hc5vsyMNzGwfRVQZ9pdtH9EJYijBcNkXZ0G0yxAZWkFPyeNlRUFl4Vtvvvs4BPg91Foxkoknr
+a6dbtuJ4YAeg33x67B/zrP5lZeqZ9bH/XMQx2+26Q/8WGr3POXokZuu0pwQleyfHacoF01Dylwe
yTpaW6ArVB/loZ7LbRSSfDrIY3MbmR5Ysf4yNWwAQlFQPxQdxjMhRlvRqFcPqh1UZOCpiS2KABmo
xhWYQ5KAeEl7n1sQAsJTGFWQMovUuTqZ0azzsBRnU2u1ja6QmlSdPt5VBWLGGqtHFEQ1ez8aKGao
o5nv6lJUJ0PvrA2klvbsspJeO2mpXkGGQeznUf4E+AFJKr2fXqpJFZRtneI9oN7HbYMQgGti/YLT
7lVFZO+X5Udbj5wCfsSoiGZuEi28/pqyOEF2Fz8gSEDdLwfuYA+l77vRNb8oPWqbCpWcJWwe5RLV
nb+GoYDfS5X6V9mGbaTYNqONTMjftjbRnMNE2qfREt9fQhK2HrVk+DzJZ5vja0tLUGwt/h7lJMYb
SV77IM8rN0zWMewbVWwtPKGyaAZXjRqzWDOJKw4Y93i32nV+4kgTfg9RggFjFOnXwOzTIzYz/lo6
H1FdJ31bfFOMEqUlMRSHaKrcmyuUn7JfHjj9PZC54Wvd1t+RsQpuYYPSFVJG6N4VIZAKQYkINFqX
5OZV9o1B2XFR1x8JOirQNLy02ngCJ5LPsWmAsmg86d1Ojpbn9AWuKa5bPc5uwigDWN1jlk9bOaCc
bw2zcYed6wkHy4v5pD2YidXESmnzGcdYXuZM17TWqY7yCOZKztXaf33GpFT4+ljpj6//wuFUYINw
DPhqK5CCRB8hMHbyb5HHT4O6GU2BRsz8v3fBwEppCvdfBzE1LnYO6F1IKaF3gOL16/Nvn+AhompJ
6mE+Uv5hTte+pW6qwTylyVez/gpCVAbyhKrF7x0k6e8wSZhHalG51Iu8fjDMKkKZfgJ8krZ7pnX1
S58E5q7O6h6Jgkn9KOBTIy22txy92pdCAe/q6+F5KFz3gdsDluSMDar03wDb1A/ckMa1aenTQe+E
fZWQIQkBmqE+tVH3T8jjmLuC62pr+vr0WvkkBOYzRI6ZkODSSAcZtvUAnAW137kDg0jfsc2PgnXa
mqQPQKEZQFQ7w4+xZSZGubnfiKCZ3hBmXxdD0H3XkaSG0y3qR63HHGlSAX/g8qKhwWKPqwFOy7DQ
wOqeYBpAhOw0VMDmcCiM5uSpNeUB2E3RVjVd1rZFf5wK6j0LuSs3ZjX2x3/02H9ju8bEmTmwCinr
P2NMxcRIlsT9mrp6XvFkN3mN/91k8yr1KxxLbTrMEvWyqZ/XsXrIbd6V5QFbTwQN7OhkzXIiTYbY
iNzwwkS32QuevprkXjhTCHpL+15Ys71ZwMxDtmdRQV7081CcuWKnKXefbV8n/uyWY3J8GjaID6UI
6PTP0DiK96FXmJjatX7LKxzvGkVPTrDZjD1FNXVXmubwiHpluq7ToXqCxQLJuxDZtxTgbMdb9WZT
EsGIcLoVKGnfoF95506DnV1QuHkj603+NrW0HZlQ+031nBUK5OPz4KvhCToWfOa5fcwobjoiCY6K
Ltq3ConCubkMpv6Q6bzc20Kx38y+gvTiKOI0VrX1RN5oI9sLtB93WqgtSzAfm3Gq2ovViGo1lr37
rPKCxdHMTL6XnXHIFBvEkaPs+gSMHumj8JaXVfVRU4xinmeUT/wwwXrKsujs1oa/M5xmwjMtb1Zh
7VhHhOmjLdzL7vMTrFZznkePIo/8BOQKDon8BE9BqdYMH6ykUFaJ6PUtyuTNspnc7NbNG63rFXRj
/GGHa2F2kx1kYwFDGe1FNmE3kBxLR/8px8sBZK79dYAu25obTomXRpy/uH737CP3tNV1T6Ug0SUP
jnDfECQw02U2Au0YuFo+e1E9NK51AhqgN9Jl4tZ3cnK4pRSBBYnfz14xsW0Wikmpxamb7NUXNc9n
VX9qUcK/tnn+KJv7pvEOde41S123stc+S/1NDc51K3vxPtHRcTP7B9krJtx7DHe8j5MlbmXd7hHV
d9eoufh731TyQ1fqOZCiqrnJjY4QM/r4GnXhuS2r9ObmAOXsbeCnyRwVIlL2kJNqKvE55UZdYUlj
AnBYeGaLHxrkoufS05MNeVp/486hCQxzi2ZevP7sjcJ8R2KnXJFVYI1mopWu4RGFUeNUPzfQSg7o
Y2MsN/eaJck1QOd8MfOpKrPnhq6NaOuihPt5PBWAGcP9JAc0ZTJepqw/ysjMbOrAQf75wYkeBE+2
816JYgJ9g+oB6dEneRKf37PDt+YuD3NLfzcWan3t8S+rIUIV8KnWmoKhFGxIKDxi7BH/43HXM+39
gWzNnvk+sxLSf0y0FDRlMmRj89j5VgFUhjRSaxd7ys5trijLqg7Ha9Yp2aZptfIUVQbqhzqzqYAX
xQMqkiRjjFC/qH5cr8YBBJFetiiXIp+0tJMa5Tx/7B9buYlDXHaTMzdp//jVLEOfFMY205kByzBr
nP5R7smNhWQdazO3WMsT2XbHg0zuelr4EPUJAlWlLZJ9RWFvO8/9DhXyoQ/jhOGwE2jkoFmuLAf8
Ej5ECb/KQSQUdeHvoWUMvxyr/dU72Cm0Fmp1ppX95i2mlUcTH9SNIUR9833lxe9d793S+NJIZqIp
kwz1S0u10TBM5V2NMEHSY0vZVqJS3hNziwZF8u6tnFo1l75aVS9dltZbdHXqtQyjDi6AUTY5ntH0
ZpXvLVVyZnsZ2rmiLQwFD8HPY+P0mx+WzmKKcRKZ5f41xLlAhbDHAvoVo7ZgJ5twf0I3xExxDSXF
+FTY32X2Ck5Ad6vaYSOjsYHtQbHlLKO49AbcbsxvMtKM0nwI+2iGX5P2yk01PkYayFaZIgtCfdpH
ycwimRNofonPlDEKsZKDvbTFidbA0lX2xsg4rQV6DZ+fWlgDGg7JGACc49gM1vayqYJ2L4+l0AAY
0VDdg0y+VUGPOgYcugfZ6zjjD5Ky5aP8KxqlvSDNg3tHhZZeT2VhkTjFdlIM8buG+UBW/nMHOUvx
G5DCJt/5+DvshNVwTXjmMShV86j1VKZXchfWfvFnV8b+YGY7uHNHDz1bN17lIxLvEo+Wz/L1/8Ko
yY5BS1cgAo1lEClbzOd7yg52/47wI7U86vUoFL4B909fyAx567pK+2OGPRMZPOgmKbSeamXkJlKF
RoftKDTesx+IWyQiFJIts74hM9Ccpq5+bDEDucmmsYHsWOSo0smQtwbuLF6DdbLjn8x4Ikcqd91G
OSY8R/Yy8sOcOdc4TzZkRQF3gUS9ZpoiDr6DI2KmtRlWscGfPUhff/ZkL8qzqKH9bfu/xvVev1Hy
KCRJ/f+fyZ+P/9c5/69x/2r7/GyL920XI6WUsl5c6JqDFEnvjofSJ09SOdA7yxc7LsPvjVIjXFnb
ziHBm4lSRwkixYYRhY8sZUrhPGTmoN1HHesJfcKBowZr9KoXkMHyPL0BEHbvptusZXNtgB7281rH
P8jJX5sYbWkn6aLNGEXVJZ2SCxNYd2v2rb+Ey9AHS6ARVNPmuPDEXB6e++2v2MngJ+f6HoWlAW2g
IYwXUWO0u0/r3mnAzaKN/W6newkXhPDsjQB0uaoqlqMTalt47RX4J5lLhI/Gt6wd4iPeZoSz34Lm
ln9GBfMo5c+ovrX+jBpm9pw8l6co3AvzKHRO5cEg2+KjmWP+K0+dIqCzFBoCcJlvo5RpPrtZMzxU
XHnmoaufe1sbHuLeLs0DfSkOligd5eUumDWXpHJil4f3rujto4zKWeqgj/17w52CVU1WsECq1aNq
mdmDDux0Y1VJ/OQqJWYTYOJ/wv1asACtf/cVZnZqiQVej8BimyHikyZ5tMehY9rlXeeec2PWruZW
e9MiZiDogf1uInsZ4l/7Y5wZWN6kVveYn2UjP5MUh7ps8GldK6S2F6XZKi/ZgCnr4KS8TuYQrnUM
iBK/UxmmY8MMSOvMBxk6arJL0I6/mWR+gMaSKUaPHFC26Z1yAYbY7uqfeP1Q9AAVXIP5Zx5i6W1w
l5vQ1n4EpuMcKz0M7oU1FhueDyXieUpikcsl5U82xJ62k2ajM9Q6/XsW5NtOSaOfQkdQskmr9k7W
StkC/B53JqjDm6pjPiSHeGO3qihRfJAIREKswVHHjmrxEKlkt0RmXaeJ79z14/jaOICuW2av3xR3
AJ0+sMz3mtygnuZASZw9UdW2Xxl2X7w5ld1uRZ2ATAeO+Eo2bSMHlClGLfKUCaxDdGbjJzXSOAZr
YOlxMUc54KyvSPZpgdCwsNBWHYLsN4jP6dGOtGTBl1BuHKAoAMYqPCZmR3O5JyXmu7+9skP6B3wN
QfNNXyG8FGpxduH5YG+GMMEjSaM2CxCExraIdpEQxkM8R7wmDIqDCr6AVZ8DHnXbMw5f+rExmQaq
E6CtqsNGYRaqHoN3CGQwNubXCKnweKFWibeOUPiuFjG6c9VCvkHk5utdk8qeLtxqxqAtxxDnr7ED
Wbhu6hyhctf6rzgtinevBmsgtSbAgiJAIRUnRKjoB8MDazhLT0j9CWTEWHbIWJtgK9nCDTeVrk9r
O02VBuK3YJ4D7SOEEvZLbZsZfpKnz27F3SZ6Tz1GQxWemEon64nZ3mtqtC+6OzW/4jlrxeLrW9lj
7WywWL6MlpHsFcsNdnpqaFe8xIOl10bRN8OwF7WB0nsSUAqM1b3PRbWKR91/R9+V/P9E0tdUnIo5
aXqT7X2sIaMQT9OWGS7fKibFXSnapxq/rhO60NZCDtPn9V7Q8Yiz9NB+LaKLPX9IdGpbYTyOmfGQ
D5V5l+rTbd29VkOegf6iaUB4dON1Y7qWYaHnzdZyAEPpg2qcReObZ90qEDkTXPRpUCsoPvYklxQX
hbfPGKzCW8Mkdy8PcdTSOIOlUB6T4UG2WDqLD2QwVQtGSpngEjGrlDhQlb3oEsE/cZhl1/YqNSNU
C4VC7I5a+p8RCSiwy+chAVrnU14YCNjSLzuiSMk3IJ3G5Z8TypHeLIHi/B0u2746ZtbIFH2eU7bK
j/868eff8Od8XjchdPs14utccs9ZA1whT15m6qIbIjJg4Df3WZ7jRDvm6pMTspYB0HWRkdygB11V
evkkg9ApnzqEOR8/R48o2mpd1+9l2CQeXg8armoy9ERarCYX1cqkQH0lnjT9FaO8ZDW4urOXoVNm
D0iPtDe8yavbTFKSzbHZ2Pt/HUQZ290PUaG//o+DppRUsBv3pMaRmt+x7vHW0DyrRZEaLoKxcfPg
YZG6kg/FLPQ2EUpBr31eKdsE5vTW9sTwVlYsj+aHo+cEiK3bBlUB3/euNVPrRTN3DLpaLXzgnGYa
V+sBo3VSQrPBYwQE7iT3arfG17vN6+XUaz0CfeeiiJOPMGyvU4sH3eJzG5Bmlh0CXuIS6fHuHmGl
vO4izTolTYDRDg6Ze4PX9El2yCFysF4q+S1onSvAWyxrJnW6F3pSblv0svZK5QUXalM9aZ2m/z6b
POlaav/0LHTv/BwEmcUv4bXeOamH+IkbtDjaBSkOqafaThavXTd+8hv3T/uQ9fbO5Y5i5ej918PQ
DDqWdJOHO+1/ZuCfT00Zfz4gPawlVoHoqSMMbX3GCwsN6Tjd9Ez+g/VXSM60JwlUNxuh281Sqdry
eSiR5JR7si2oaSNhgEEuygu3IfbWjQbnNG+L8UNFhneh+Ln6KAKbS5wrahHMijL/6hC1qHCc44Vb
pP26TzWX9FI4fjBxPiBvXD63UAYPsh0vdNqt/uA5bfXZXmoeKZjpBwhGUOM4Jy3UuMToxlayxzIH
qzx3pKAEwzrScZFx1Prgkh0/wKshGz2NG7NEknVoy+7eZ/BRxx6vSHI8xRLJy48orKaHsfDaewiL
Hm0611p+9jJ9MDQ7uWukUu8hNK+VMqkgacgT7Q3Q7gu8B4fLINy1lO4ylMa8jzXsbqN0jKMMQf5k
WyxN6lWnB+adhF22sKbG2juCySnrGJjXccJDrbLLTVIOwV1ring/KaX3KdUE9TNfZU5Tr1P5HDT6
Pjpn3UswPyEDXSX3aCbhhot6qI6upw/X1G8Ro1ApyCDhcNdiqj8Fylmvmvatwx2FN6Jh7WxQ3WsZ
uoX1Enatfc3UtDyHIxesbO80yBDokumHTqB+gr99u7NS09gnRvpDPti+HrE4WPuL1CqrveywutB6
yE3tWCaojgKQQkQvnad04rucNE94MR5sj8eSnB3bmR8uww0Ofsn9/zF2HsttA8safiJUAYO8ZY4S
JVHB3qAsB+Sc8fT3w9DH9HGdxd2gMIGyLAIzPd1/6HH1IovoxC+Zoeerfr4b5z45qvTN77v/zzyr
iZ7ECFOoKBv3i2aCBgvj9HsJD46Suuo84gZZHxtipbWO74CCsZUwGx11tsA5hi1OGjLiujUHYlYz
TtDhmqI3T03MVaRR+CKV6yEjQ35QcQ37zW8MvDJ064efWcc2yvotGrF8u2amQrMcSP8gaZCeQM6h
0T7fofQCD3K+U8gCYLUC1gkWxmuIrJJcG0ZVc1dF27QHAhD6tf4gxZllv4o2xwEHKwJTI4rQG3a/
BIOZfhesle5gDNfGIMZoswyN+qmcrn8mVG78NQ+T8X9NaPyfLZ5b+HXwOCudH68yTG238vkdDa84
Nm2bL+5PPEomK8PLwz3AK+QoDOgYRHDdj4RD2z5WTfbGGJ3zPUW9XzJqbBqEq4QU1YqJEZeKpeIS
pg4WxIVmBVwi/Z4SLy1HL/EeUWcrj7CnFmnK3yywNGst/y762K5U9PfRvsF2L/HiZ4nSk5euB57T
wSHFvQVIn0CLO4iEWX5OpT+toReuVM5M33IrdJc8a9FjOSIcoVihvqnrQrs2wWxGOWcbZli2kVhX
g9rhNXEI6qtMf5WttkkW6n+1CiWZkNrHLoIjpWcbGIuGaYKZplpQXmP9dwOQmSKP2g0CRGyqxTAs
srZrznKP5UPQNTZ9nlzxbfK2uekDLi+r+naJ3BG1bz1VtvrsuyAHpAODHGihQ6/qTgV1pg3mS1IF
7jlOxPMwt3zPNV9cS1wmb0ofZJcXwAyvksZcK2OULcea8o+C/mO4GrUe/sHchuPjHWcprKORKIzI
W3nJLOW9Stxyh/23sUEWeljEhQcQ/X7IuI/Ik8Z9QN5hTQKgxcmeqPOzBSPhoS+rKYnXVV+RLMwR
T0LcyNgJLHeezMTwlzxC2Y+IFNL8dhW1jeglBuyX0IvcdUA6+q1UQmi8E5qPrCr5Lkp7D/oPIQ7m
jMU2F1V5GHs3esBM3sDKQ23eS915CxvD+6nZHFmK0f6UH0qH4as+YEAo0wa+6OtHJO2DU5z7u3Bu
yS45KPsnUnG9zEDI0chFIHjukzMKskfw07tsLcOU+0Ul6GcLb79XQeffYhhbK/VT6oIyrAp3+NDc
4qDFqG0bbZg/gkhLFoZfjR+Waqlrva66ddKFAp2oJD/fL85sx0QUYJ0Gd/VP973pzbOCLreXSkLE
KAdyN0LIM/CQxsTU3TQz96sZuMBIUlRb6n6ALTxZNdbqhfEZI+TuIMwSLAwV81Ygk8Eig0B378NT
AKsmC6ZW3pgREE9ff3UMYzyg6cieMB9Xvbn5z+i9STD19+T7Z8sMYVjUB87Ege6jvHDu7jNPvTVk
T1Ua5tYwWNK1mRVxn9plsOkJ7ttti8LsI0Cg2U6qB8O2wGFOOzZzs1KQzMRpO1yrmeZfCyVz8NQM
r5hcYPU0d5El32lAMS63+e5IMQ3myVYOIpJs7h0lg7cyf8C0K/05Sz7k2P2fo/IDeS5Ihyf8YRcV
cH0p442bNEKiWvp1IEEJXi7WnhoqZNschQeAQK1xqqli8t2n0XV0EdQipEm+CyIMkDrdrjWNEm0M
5PY1SnT9TKNADL56kl2AGf7tcuiSRq9yVhfH36nrmqcJoNlz2cNlLfX0aooou7I3fmTwP86yCy0z
tGgrA6ziPKg5CQZ+eMLPhQfrOcPD1kqGeOUhufJeZ+ittkZr7it+sXdndE5g2IpntSbzqGXmUXbz
Y729/JBZBhekghCU1ib7KFkgwMW+IcljHozZogahzU1cg+6T2TApT555BrAWuzR2MjkmB2Sfro/G
zo38PblMVKDGaAJONglwT+T84rKFfoRvwF42IWpBK4be6PXm+O80LYAiI6dR816VGI29ZmAgwLHV
29aG9lPbcN2bxLIRmbaT7w2Mn0HLvZ/diCrQCGjKVWG6qAEYfWDH/WE0beSPW6Pm/6IDYIDBH0M3
DSkw4R76z93AM6Ioif/Cel0vAkBoF7mZJkMeYak2xHvZlAMcrZW9kwTfCliiF7fC5SlvIzM+j4Rz
S85nSJZPjbqU8aZRusGLo3k7J/CCR9kV2+cEOEmjWSRdRWHh9Az6e9GgJU3y6lN1SLRmUxe8AAn2
9yCG4q1Kpp10h3Ipcq1cxV1J2ZgI5AE/QuPBmRR7rQ3Euk3j/O6LHPSK+H/g+ms4+UnOgz4fLhMr
V9Y2cmUnpWrQrM1U/VU2LbfobvvvfVRuwEW4MHkdqoUlMzUIXcfbsC1/igxFnyW49Hyl6aitF3N1
U1o2u8qwmQYbTOZs6qxSXD+OENsK31LW+PK2ZDvJZ90voH6woYX9d/+7VzzPm+mnos/yIYHInT2m
f9VJ7RvkkC3Vd1cdAdCCPQmR5zipnpE8RienypSdzNX91ZxjTtnUgKKicaD4u9x1CEq7Tjthv6Sd
WspJ26YxvsqW7E8mgXq2vE0phveTgothEwRnT0GLoxE4XjlZFZytzOC0LEdQsvDWVLGLBa8E/L65
zCTjGW/AeA3XHmx0Z2S9MeRrv9fsb6Xz5AHl+ln5Y7wAOW2/hsD4OIgQ1USFp+2HBOmRDp2fCzwo
8rbEMR/Ysr6NdWE/kGodVpn/i0qWHi7+3CjKL555EfI0/x5SwNs0N6qu6YIWGnSetCkgnY4CbcMS
Yuh7SeRN63zXiFZ/KYntLrZvfpXdbdw3267y4k09s4DjNKkWQ6pjZgS++k0PG4Cacf9eVFl+0JXM
vNquTdIDTCwGgtoKExb7EDe2cfU196TM58+sMzRODdXv/nn+P/0I2j9j0GmUn7WH1j4c+ZcKgJpt
sUPmZY1ePNv6SY+G9FplvbZu/IBqFXDQKwn16WiZKhX4uTmS58bqOgpQb9ct7GlTeQjsmpkh3ecH
2SzNCH0qRfnWaSVAdQ8GK0aNSnYAqx+82JUVylE513ewaPBBFWz+Cja61liNqlEu730ydwKnBl5a
P64HpxCPYUxkPL8R8k1hLSUUs8HV3d6SeaDREVG3DaEfZJ+mq2Jze+uyNte3fqvB5KrQY8vwGlsR
rWgv4dwH7Lo7tshhLnwrcpapCCrE8LuV37b2DyXjDTYQhLoWoTA25JSqgxKGKTkRqLeQl/Xy86bH
q/T59Ciz/qnQsV2a1ItsWWRvNwUlzpWKMTcCRbzMeuepFwhlwcsYcBaWo4UxTBcyzLtIoQQG7C/7
cJIcp9nM+mGVxpPXue17UVfVuh/G+iSKzj0BYETGWFUWkwliuAbu9a79ucun6sWj2PE09Lr1WDja
RZ/f5kEPrEdkhi8y7PFIKzwatBJ86HYI18HcqIm8WTainVngLpPYzdEJuuolLJr+cWpTQI9B5gId
Ta4Ys+cHtniktf7E8nr0lQNJ9xxDMiC6BzUFbACM7zxh0vBDMktbX5fZD7+xg7OfuuRMutlj2po9
vnTxo0KDCEVLGvduaUI9j9kdR6aEhR8Jvn5Up+OkgV5SgrFAIGe45e8bpCSWAkFZhHaMfp+5CAbq
VRN/IoZLMh7atmm3LxD94Oyjc75Sk0iFURG4+wKOIbYCKYgN++SC6Ng4YeFv5QEpjAaIgU6dP/Ta
FL1P3dpE2/LdoWh/zgW41dsxav6QHZDjtVqMGjKnP8uLmaXDWZ8vspmWJMynwsHQu8gw2NFi8Kco
R2JPrlYgTn09eaCEKV65cxDvMSZ3k+oJ1L35DTSnrD4GA6IlnczSOCoRYtCp077XFRfGFEdS9AZV
Fga8DKSLwf9qdmrXbvSo/dIH4VIbNfZAJJMJmSuKgbdntyyqh0ItgXZV8IiSGbejfrTzn9BPxx/g
TNI39tRinWZheo4yOz4q1OM37kDyMimwSgKYAQAs6K5pga99YOBrb/mBssxsSyxl8z4wUHElyp8n
Wt7gA9OY62p9OIwrRaaxy8wMtlTuIKLLDNN8Sef8ulrke9ah/gRyDIbvWD/IiBHZhmRBqdrYI7jU
BkvZnsbc2IcsIBsRTxZM3arJlV1kmM0yttyMrEkjnro6+UmmKD3Db/WWiOgpkDUaTHvmbVqbV5so
m1YoCIhH2cLbRz/EYiJvhhMCtXcUVheDnb4nfusuQkUVpKsM7yiUQDk66PQOe9lujM4GhhGW7sL0
plfO5OOyHrLiPWeDZrXixZHNYCLfpydK/xClVv7uZGRo3erNdiv/0njeu+z1Mg/TQg3DqalOxEoD
k78DjLGR31eXtpcpasRHgWHQysggXubz24ENKogWilBP+mCW6MxW3bcaHnnorEj9pt+VHtsUo7eH
Sz321iFKG33tVn34pRzTjRVjQQL3k7z+GFZrvI2UL3UWr7D4JtGTAr2tcs96jBGyOGJcn0xvgMmQ
Dw6La5W3/oOY9yArbPqV43AQxpcvozbkmPsCE+dlNe9BQFX7J8JjtLoZlB8QsYZu7HKuW60sYGib
LOsIBo0AVca/2nJ8IOEPlshAokAnlWC40zcEM59YcY0r5ETIWLqiED/p1bfkRUs6bIUN1EDdkDSo
1iUV2izDrb+ayBdandAfVIihGEA6F9f2fwHmcp671NSRDAbqoVIdYK1LSbuntXfK0RHYxIpqPuWq
YSwR62nfMWWFBOI23vfJN9Y3CKIgHkehsPrJ2fMrnAzxkTXINfW4Ej0WQPqmxPo0i4RXf95USSTg
CR555W0HzmpHOaJt+ikXB3mxpqoB6ppWt11Yzph/Rh0M2JEVFD+b1CLK8o1fkSsOuu3YXzsryOD4
g9q0FQuSdm3mZFiq6pTMtIkhNIYXrwHvafdm9p5P7tpCn86+piV49xxdr1b46z6xo0MAKEMDZp7U
J2eYSko9I77saHmpY3QY6ljV31m7sOprWP4iOyWngheG5OBbvTZehFaWl/yX7JAXyeXH7FMlj9uF
O2kVJPsUtL+2oih/5dRJ2gRDDh2lhrrNg33A+R4TZgKmqZiXkvZYz9lb/JBfhGOKZ1RmKd6x5MGu
KdcJyhNrmHjoOU6z86rCnyKCX/PV7dHqNfkziYy/1+j0n8PI36DT4/HFzZJ4Y7Mln5DDz48ohjib
BrGeZ3Pow0VX+s+gw21jHzvoAKoFgECsWVk0PNNeKc3gbxx0PRCQBMQf257+kIicY4dmCJZTcjo8
+F8cIbozLuAGztaoq+lGWLyPihtg6g0Ew5ybXqHF2LrU5YMcrdMnMsPxW+5F2QXI4Bva98m7ebEC
3m5Zh1OzoHhoLO8qLZt6JByuQ38bkuNQ4C8oyviPQYylEwDjYOnrWXCQ08kZiLUKU+VmoYtHd8sr
RJ4lEEl7vEVCthIAr4SuYMzYlmhOS8k7jArLs44C/r0rmAebUCvP8LWtAhAA69qDDE0hTcDtU1Jv
K2NRGFLhXs2MCnkWFgJbt/oLb/L2FtZ6CpomleVsoTYmi4Rz7AoUULHGP7t+arrSvEzDVmbMa2ec
9oQKEIZlPj21/9Oc0z5OF6m30X8mO0AJ9n0apgfFCNxvxAHOBI7S9NxdkwgM2ZyEwik0XlyS8De2
VeNZKH29HVQk1eVO7lrF72bZF/or3OKXkQ3vwcob4AmQ/WQ8FuHoe6kLymjzryPHZGv+Xf/M1JI6
veRp9iXPW7H2Y4PWfJcjGn3x/fD33X3U58+6wGg9ZHe9tC2C6I4G4J/TtnnByTXeWxnOAiwJ5nMs
umEBKtL6wVRK59ntP5nHH0Xlp/Dz5lTqHYyhCzIoZXr+B6Mhm8rwYahLM3eKH5MH59gYWTiws4Kw
XTrKBT8GZWMPsXkE1uIfzVqM29oBgdB5Iycrs47f9Bk95Nl59r2HLlZr2lwsBfDTqWX7UmvGZciC
4RzmuKz786UdRwXmcvkk++XF8fwYDHOqLPVoDNbG5IRAuSk6jEYoDncUd6XU3cXNUN+QOHErZQEF
sZR+NqyPtVaBE4/7/Q0nHnf+DSeuQhdaVDj4AoSZf3iGEk8XhEgOT8CT5cWJFXI/bpzuUnAKtz6t
mSk/k0uKZZ6nGPFsfabEF4zPZA8sKcxf2kGA6cvB94vQfEUDbc6qejauq2qDPUPZbgCQ2C89oBdw
lKbxw6SW1bPieaq/HUA4zCrHyhFLN/JaQ7pE9a14BXCpP/qt/im7yyH0d3Hj4/Izz8oDrBBFYn8x
DedZJ1CHoxam3+qR8HL2X5pghy+jKfIeSsAwJPtcQPO1YZzliUvMoOs2M/Xd/VCGIMtEFmOOmOSI
KwlqbVue1NQ6TzzWJaYpBj5y8nYMDWyF/axay87bSB2I419NOVFEKQwRGP/WqSsxowLeOj8A9+89
JBEwLnJHw0ArxUbemQyxtMPSXNVZ957XGQacoVYhssyhjCLOjKPRaxcO2ux0iHIxmY0w1E6yqQiN
U61uZ/k2HSdKlfxGbY0n0xCWX0QbottmKN2pJhh4zUlVBH1ffilivd5i3IL32jyNcuGhwIPvqjpx
dfbNwl9yjqgPXd8E6xu+Lkk862iC6K5nRgu4o5CS0lbm6uXlluEv5oWnaX8P3LP+mdeBPcMMlEz3
HGqxMYTnWi9Bv6DruBVBUr5EJiiWAEGIH0qLTDFQma+WGgwrFEjas40RAooBMJg7kMUfQ6juKzQQ
d3Gl5lulwTkvpdyN+KOF7Jdibk1OyS+V60xPHZISBOLquxVzCKkp7q8MomU1NYpVq+ev3uSipai4
KZRkeYs9uYV4jOatDYqC579GcsXAhdDm16W/q2fZVTlFtsOqyNca3FGCvf/+mPwJhu2e9V7H5jmx
f//Q+2e9MNF3g1K+yi6XnWGtEihsJ80/sJtCQhY9lLBqrA4IERBy/Ve/KYrqUCDR8yqS8DY/Cytl
pfkkBGT/PD8rBQmauV+df86f/twbk3UBs2mLtEf4Akuhm12A2/kcmrjCXFrwG7fSGdh1c44xXvpN
Do6R2hGvBJDR1fgsP1QUdbMlkRahOcTPGKjbLW8aoI2wwgt5xWxb1W6wckU7n+h8Dqpu6F8CrevX
VdFTDdZzGH2Kaq0k7CDzrU1moC+OKhQO7/hTPg95qT3bQ/elnabw5CdCe877sDuZYfWGbYoK0M7L
nGVhxsVWzvXOCO30WxhPwWEEJviQqiESTlkevxN4fykCN/k1AJnxnTL5EQATR74cRzAv08uN53ri
GNuiPmmEHejs5eLqBFG5SOo+/5nVOydrkl8EbT/ZCNK3SUNHgUpCfzacSDtkHJu3o2vVz6QQFWRD
NO+xNMjGdoguQ9gqyLf6KnjifkjynZ7NpBqKvJcu0KfL1BUFiy5rNo17d6dl9SIXGmi1eYDDrXpx
AQcD/weJcu9zQKk9VL2+kl35PE3OzZXhSwcb+iD75QUl4hr4kdre5so+X4TKMasizFfQTqQWBLbY
wRh0sKLwFeePTx/fpx+hkhwt4vYPP5uytR8q2ckRg3rGMgQRHBH0FGOytV1oxY+ag9WiGX2DJIMA
8yeiZ+EVywRFvyvgmPoKugaK9Rcp5NxBTX/wx1ID88yBpJjc8fxXn1+a1ZKStLmWnbkPxXEKtGMd
D+Nea6N34Bfxo44/y6O8swwvePC7txJZ+0dE6uNHeaeElYdJXHGZkO36rk9iW+D0EixcSKBN7WS/
Ur94K0KvenOxiauwgqXQEAfPvlckuzjNp1PcBvh0eL7lHFJQ7bKvs4YJZw506BBl3RvGYF0UvKwJ
BygkQAvZ3bvknYe1JEnM7EG2wHWrOxEPaMuQsd0A3xUorhnpg2XGHkitsKuockKGlZ3OZCJ1iufY
tE5Nmw1ONbuTsO18ZQml+8uotDesZO1p2GyqZY6EogKcBtmG6KkUvn7O4+LN9kmIokL0zcbSbxH7
g3jMfD84qyqkf6uNlW8kBSh1W9GHSNNsK+qk2HURUk6dn5x0zfKoak31pjYV3ViESbA03b6C7Ggk
j1mk4ZLmm/GbkSf6nsNq+ijGsj1nGWpPdYPCZNZhFxGbJZpF8528uA2YZEvlHfhnQDYVu7XWHNSj
pZyMPy+ugH5gbZI/P4DDYL3O4KTcpvzzU8rS8Valh+2tEf/MQaOd8U3Uzk1XZSNsK+e7YqXWVvbZ
4SDOVk5JbGGkuHWk5asfzlVmYi4odyjOQyOOFvk2gDYVLdxCW8aB7/wSUXKkImZ/16buXbUD5atg
CVxECNh+9NNMh9cpmhG8Hg0dVaAyteqXVnemFVZg9VPUWON65Pz62OmTtukSWz+7cIO2vR5iZR0G
6d5BQRBiyISXWOvH+wKa0T733YWdIJzlzhd590/Tr1HUkn1OqiTLPrS1zZR3xlX4+yJwhld50Y9a
Eza3ey++VPjNXuVABSBzREn9bNuolEWlahcfSYAGUhcN3mYoW+DUjYddFR6/eMHF7hFH9LGmlNHH
p2K+qLqjw3krvssWZuQYSCg+uAWTj+0wg8Cs2UmUo7BiUlBubpA7GrS12ePbWbmIL7DEtnt0k0eB
yCqmr6YN93ZCFcjmDPXep8FX9DTRWExXhmjiX41m/AJuM7wh3fsrTex+PwWv5I3H0z0okzGaDNdl
HxMS03ePNWIQOWxoy1rUVY1Sl98br9n0zqYYvSMyLB7SEHpm2Bfxe8thGlKF1hLWMUoeEVthG1Un
OYplHQcGzB7OcjTCHo5Idbw6qCg8u4N61DoYWikU46r5IC3Fg2Qo77ebpvmwK7JYeHWXa9csp+Ep
i4A2paO3tyU++4bDNvoSF6YZti6h2z5a96QS3Ghl+Ka3BV1uHtAVAlkvkPxK9Ki+CNAyKyA8Fqos
rGVW5gSfBfYqfs5ZfDFmW12Qh+TwrO7I1XEyjRBfBnSJ76ya9cYiUHMrPjem2AIArZ9UgvJlPwlz
64Yoa5Cv5owbYUauKa6JqfNMR7m35XAceMO2ANtHuXnSn8nKdtgXas4a8Rx73eJ5hMzMMKJbM1D4
nEeRB7cuIo5A9NjqS9w+T0kd7k0vaI8YLIX72jKaf+/0+2gfrvWwLw8koLuNa0AZ7zDmW1pxl3+k
TvvNFon42Q/pwh8bDnWhYe2LUreg9mifrSYSZ5/SXvmc+059aC2UzvO/mL2t7Ey2tLVstn35q+yr
8kI2s3lCd+5Ddtu966xrosTdEAjnNDUUFesybQmDVBKEWu4+dtPkPsq7Qe3ealLCB9lV+7l5dPr0
gL+efRbloECRC4y1bOqKbp+1+SLv/CrANUsZ1/FN4/x/EcZkn5llyl61453klUki2T9zZbNk6Vqn
xu3r1P3PiozC5Te3yMcIltjuxjxirERdk4R3QymvFvqrqYNn0RBkPspMw705eV121etrYzWYBVF8
ZlkMEmdLcekRu6puoxCOWweO41xBczRIbCUxUgn9tGugrm1hbvcvg9YAQMH96Qe80W0wGt2XGsbS
CgjLhF21057LKXnG5CJeFI5QvnoiPdgBTzvCUdPe6mVqLfG/GXyPYdaqH+A6vK0L9X6riaj6it2O
/JxVNO0mszt11ylW8x4OKSk5PqdG2L+JqsYq3g7JSOkx1Sz+HeRb/BUVk/I0Umt4BnD0Q9N/hp3j
Q2UHr+Gkrrbk4NS9ORavPVA+2F421Ad/0vJ1OZrkG+ZmHpB1tzU1OcjmhGQ+HrZ9epZN25oec6Jq
KmTkmzPW8ZVChWGTt4Z9qOMCQydhx/TVAzo81WZQyJ2oIv9RKQEKNX+mFiPSbXLqiB3PV41lG7VB
8GJN9WPoqzkdCXrajHFU6C1s8fQ/d3WNYY3sk6MdQct77rLbD/OdnOcXnnhy1WYPPx9Mv5sNWxMh
q3eBVOaiQQbqsavV+M0qfuoCf6DbLhJ4ZydEX0iao1hQ7E95mH7cbVZwmwRYoQ2/ZxQokJwq3t+b
0YocvX+++s9ol6ARTAGo3f7zlMsnPxSZfxqND9m4vxCWk00LG8eJzb1axhblEyQFzdZP1E8OQGAY
l8Ipd8mYxieUyeLTJPc8eSsvsYkd9mgN7dovoffeMguqWv6dP5CZBJF19jYp8m+UGbvqmGPy/Hq8
UXuqvnV3SRLv/iKMssmiI1QDUEFgvF34STx+kDOP1lnfk3BKo+Jotpm18aKiO+pVogKzRMKlAIdG
h+zdNq5WPmVmDeYp0itSa0+ULrKHQgk3rmfwVQTluoZUinuTiWJFJ1DZQhfaA82iwfD2jH4TxY3D
ptMpY79wMkHuWCsK+Ic9qzoiBIQ1qAKjOAzVUAWRsvQM9SGMyfbildq95Al0ncrUXQLX/xRXhWuM
27QtCyjhZmgvnJjNrEjKZpdIskxrfIVSMz5ANYhsaCTezBZX1S/lXJvE0B1Jdj85jHMWLsn0/lyP
pb8fVP+p/9N1H5R9WNf7e1UNn+R8OZjFmlhNARiJMkccHMDKppFVtKEa1A2mh9nKR+9+p1GFWuRe
rZzlpa4Ssa8rA5/h/3TJuybG1y0xQuWMvOiBin2JaCFdHcmqokzKC3om5KE7cYpa4T05Yag8CR8t
+tyogmVtlt6THFC6oVs5Npu9bIb1gDdg6RzzJLzKWq/wDXsXUca+cVlCFSm2EbbIcjT7fDH2+vgQ
IJ36MGrh+GA3fFXJYAqiTQYS8FIo+xrjstdbd2soyVeEsp/DoS/P8n00ijjdl+Xo8v0jarn8M6p2
EDi6gVxvvcabuYBAQAGhIOmOrU2ZbBqdZPhCdtaD+57w/RNQUPuQjwgKu/pzjnWJzxMhHwusxrWl
8IZol1BdeSnHLjuJRP2ekWgsmp1J5uO9qb3uUA1oaki2LOS9ca1XpraVTYwpmkU5pA0Acqe5Zgj+
p2CHTeAYcIepjLuDSfw4IXJ0kHmscvLHPRirGPETLEFmoIATm8YLKdh8gWpscUwcpzxBoP6pJVax
dTApWOXh7Izp+PEjZUZWKloBocO1yCiV5631oNS0LDca2RPUaCtnVNZkHdQAM3M9yl5aJ4gfCg7V
L3Z9wnUCvwV1yn4pCikXw1XTKyQBL8SrvQ9QGL6Vh9zpDB41epaVIyB/yrqD3rmOB9IJvJUk8pzw
2ekNkAgWbmoA79tVSwSzzfvavLZlnW2HMuKrjkyMHtrePJBJnRVSaPYWFPCugdc6z0Uxur4ayTKs
KYkhg0pOdv4fQWKLKAppylH+jxp1Lnh2bGBytJ293aNwfAP3F9WU7nUKb1l/Qa9Dv/QzfA8VgeWY
Wu2BHDZYLr9IloEbdgcxw6nuo6037bQ2ST1w0tcJ/XGZWFQCqn2Lagzb89wnv73/1ScHUqNKF6TU
+mOF1A+KqxPc9Vxp7E3rlR9doXP4oOSeritdjU/ygjoChxZ5q9ke1h51sAIyn4G+/Ugrx99grmJt
eTvHjzJvz16do1eMPo1E/4Ht+zI6UXS8CXRzCPkSYKK+wdanXmhZQIW34YTpQ6aFDXUCOx5+JL4z
rCl0qsd4SvoHqt/YaFgxKbckApIhSsqLqqU9SbBZ5gc7jwALcWCAgx72gJIUHE9udW6csF7Iptnm
3U4RlbXSZ24wCFy+bU/vdpxT/WPmmc5KiQz43vAV4BtotpMeJLAxhX8/Ztp4AzYiCI9WIfTiG/QR
Zfng1BT6W2xFgLzHsvucpp6vR1Hdct1kGudJgCvlSSyCIL2CmRTHDqHOF8OugfF1YnYsArSeYGEA
kdG+Bg6wsLCpg8diIsmuzTlphU1kVei9dzBSW0XQAufLKdGOksUg8lmpn1PMIbe0kBK0doSYOFHc
n2qebnC7dTKMSxwivA2Cjxw67u2y96HMieRaUuIGODN+GslsUd3240vA9rlJOw1/pDzLj4RLhFto
qJnWQncDD+H7QttUepNdTdwRDqlO3bcvA2p+OEk/K3a8cP0oQBha3ZWKbx8Dy+42MYzd5zAIsWcL
TP1b0XISm0+nhK47z0uHdZXm2WaYy7+ZP4L2Ub3bOqumqdi1DWKRctmlyDk9uYG5HNgwvLz7xEmz
XRmR3p0CxOCwerd8krcMoBuH8FYQvbdeXWyDLul2XTH4r3C8XlJwzgJ4/GnEIfQpTjvi6qFdVJQv
n9S5Kwsscj9es0BGdjJMfp/au10KITzQK2RJI4x7ZX8lu+aLkab2MkhndbSZ+hDOlzvz4d43VRZG
gBaqPrKwnDeXysXR/lZ6jgxbR8dnDvxZFN9hl0HBnNFZWaTgcDToKwndshVhPLVz2ogYHbmD0eK0
UPJygleP9rUmAO4WATBSp4HekZU+WxwQT3mR6M7ATYutpUw/Mo0kPvyS8LnUK31ZC7JjEjprBtnv
poR6ylHF6VG86oN015QiA2M+1xv92BcbDOYfx8w+R7rwcg7o/VvmoqJZuF2+zKizPCg9GuzOXKm7
3/W1sgxT5z99sTC/i45YG8HI/htCATa6+D0FzbFolqMr0u0NS+Iif4BlAyshOH7rQC2y3gChT8Ov
Bmr2t/OS7Ufuqkaq3zzbqUGxbfLDQ1yB+OqroyyASnaJvLuVRy1PPee4CFL0PoE52yH1dKR4Kn7a
hXkahqb6omscJaLGAW8/EN8lCTAkZPmuOJtZ22poh12LZMKL6SfY0ZOQ+Rzi0rEOkzE+6pl77NvI
v1HzJEAqNqEuNzb2C4nVSBm8YM3uVx/lBYSXt8aY9JcSEdEvzGKsj7HVY0fgBFMCXpLonyq+spkE
ovtW1WnnHqv2deCX1luTVV/tGOPw26IkytY9NYh0bbIgLTZitu4INIB6CMH3R2NuWk54gIk1PCvI
oOXmFBwbB11Uu8nEodKj7mRXfQFZPFefbZvi9P+RdmbLjePKun4iRnAebmXJluSxXK7xhtFVvZrz
PPPpz8eky1S7a53dO/YNgwASQAJMUQSQ+f9+ESbfRxi7Ialls7LRWYssAUc5hDlWrU13w4TXD1/g
r8l6KQShIdrj3drsOznGMzvQEBSLoPBS/TYuqZEdej6ZIAGKoKufVOu7VgwzmPTtdKyGMfyCs8f1
VKf5H/MS8mu6VX1bz7MLYEj5XfLDBmozyPumh64aMcnCsXdSEPGfxyfYea7a8s/WzMBx0KFYjvdJ
zspmp7rWzdwY0Z+B1v5h8ES+5UGOb1XTp5/wwCtxbx2rD70yxtcxoIz3ToozKEdRzplDxbF3H7sU
OHQz6pxvnY8zEa4Y4V3keuqLFYAYsORnXusd1CzRjpK8HlwC19Qx1o+Jo7oHmH5PMHyYH0y8Z/aT
WXXHNtMXp+pfySaKCSF7S05e3R45p8fpfHHq5z0BysJTpS8gC/ng2fu+cEwAzZY4OhbpeC5csQVf
Hud0+uro+Mpnmt0eVtfPCFCmJFDWEK8gYHlSSRhFmMDCgYN3Dpj/PO7bMOVd3KrG92keDNAZg+gO
90f2nTm327lFWH+Vu9zvXu+Ijq2/EtAy7OROSp0kjnA+2JWx6j20qVd8ztvv/nLEHXeZfscZhM3W
SRQ+DJx0QUVhN5/GuQZ3DNe7cVSMe7zEF95DkontQrKVj4QBLq53TUQIbgBc4llK9WB6VqvYeZI2
IARdKxWe47CHUGWHYXJw/ln+bDO3LIDCbc07u/LdF74WjwrRgN9ceMNuzNR9PTb27fGkj3P/YvhW
dC/V5Tg5Wapnjj/sHQs3SYmxkzA8mIeMo9bYoF0tPwFVH6B5awLNOAYjpywFLlxYYOLs35dIhF7U
DbBbatCMxZmC21YaLCECBhTjbs2brcQPbcfrBa67lBd4nKbnPHatz1OoBfec4XW7ye2sz/Am2Ufc
3Pq9JFPYww6Dbbc3EZ/Gj63TfUg5ob3RU8KGOLoHP+d92ueVtpazDC/hah9HTkXB0BhMi8VGNmjP
uCioz+3iEF7OUD4vKatOWlyjoF2RpFzSbAT/bQzgiElB/3B6azcB/fhlDOPgehja9ibU5+SMd2Z8
NUOZfe0pWnWQOMTWG7QHIsdWI5W/wWlWPvkh355ixabF26NhUYhGqndbTUQPdJnGmUFcf35lcIP5
OAtG+4N8wniK7uKL62g7jkziq2xUAEeByG79KzYiKDb56wf8MYYqpcTbd8cJEmi4C9y7vZgOf9HV
fRklHet3vPYAoPwWz7520MvEOYqYXu/0sLBPYW56VzIMTrN3Ca+CD6JzWyom7mdezPste9TiYTqq
fTndgsuBjcvt+zSrqM8azBqWmfnXbdXZzn5IfPOMu/GtOXXmQwMCZGqO1mkN78/hH70icp1jfwHc
0sOZQ3jL5SwrMR9sn9UfX8/zVTBUMT+mCvvscf5eWzbfioc5sw7mGJo7guOaW7kAM9Cud5LUWqe5
nZfLllQJO7+dyisP+q+79jrSw/5OWe4lQ+6sNM+I69XCaS0BgKvaRctfgRQHrU3xxS2cVy+9lxEl
ZzYTzjS9l9zKJQxjoiPkNhiy9DYB22st2fJ4aXJAUHg/JMtSO0CrlwUwYWmPQzF6jx68Go/Aj043
BpEqzAWYiQeIrAhKDP3ohu/cWyMu21tCBZpbXVGa9e5dnhSoS6nlFYfM5fyWIM3gw2T/6PTeeJSE
XJJlJxngKZDmovDDmqWaHZRzKnirUx2zVshdnLJTQAm2alqtMj+Zy5Isrerr3p75hnCnKLwZXOvL
1MQejGtpdK9lPEujNOdmL7fdkJ9Us7VOkhq7mi/jQu0OnL2w5wJR05zow23nGlYHFqoLDgKbWfuF
DWHvQHl7Ld5CcrH57Corh/1eXu1nCPVgrGx9c8fS0Hqib/Ucl45zaLMs28cwPeybgBfZmKXJiYD9
wP46Jw2LzqLPggdr2fRidyB/gLC3vWGpywHvkoTENX/A2UlRd1Vrqzdx4MCn8yYtMtUio9psnbP6
hwJTO3ACB5CxGz+45sgJ/tud5PE23I9ZxOnekt/HgLLu9Tb804Ad6Mg+P+iJhjM9A7HUHEZQ1Kqq
mj8qsT99dBTcxWJ3KnG3JDn7cXXSVSB4JGl74/TRAAsv56jpg9TSFn6aslbyG5HwCFm8C0v9mxRm
U2XegWp4jBayRidvXy96nTjnLc9O+N1VCd8qhFQRMLCEDni5p94Fo/cxiC3lJnem6uxH7a2iL8ir
fnS24aD7UwuNn3HnKZDUK861WyXKqbOj/Cme+Dl2hG7+ZKQiqU5NdAUgjP2UDEpPcJYf3LgQTDjF
9LlLvHM9jFAVcPKGc2gyPmidqfAZrY9XXc4mG/7f6d4BCwmyz52wjG2XvgXzx+p1jsmWmFvN84Nj
Tdw5QZ3AqJQK/tgSOKhmMWiRNn+HBz67Dpz5aC9+ENenNG+bK8KLOFmwU/aSMveTFKbAgL90/SoZ
LOXEMTxOIGVDd+BdixOrUXbZQ8DKdWy7/LNpFelOH4bmTzNm99UysfWQnTOl1Lo/5tLjm8NrzY9h
nn03ba87txmo67uMvboHxY9Pdeo456GuVRxKOORg5xNM9skl3jJysg85IajPo+Iyz3lV7vWq9p/l
4mnRtQ244KOkKrUBOqqq1StJSq3GCu/AEygf0qWNFO+oY+rY4bLiBSyR6JND4oanXvOsO9Pwhid9
udgV/+Y+fAKHeJ6GJynwuq6/TU1zTUl+7xbjEyo88vln3MYZ21aNA4HsNChgSSwXUF0BflsuYzL7
+8Dko1cKwiTw2K5fZHqjBcbDm8MTXoKfi8KKv/oNR6ol3hKPXh9XxwH30JNlu0TOVRz5dlWAd8qE
+stGs+wsF3na3+P8u+xDb7lzbzmnuvNOCoZCZIKjs1LTCzjQO3vEXy5QCt7xXnhsCNrps3b+1MRB
+bHocI9dUnZX+x8Bft9JWRbF6kvn3EmR6uGjwOElUETzJ7nkxNN7drom5uRDkFTpjh26/LoLE+MM
JAseCEXH6akbP8H+0Jx5bgDC1POgXsltOhflqRnY33peQEFGVxtAD8+A7lv8L6fpox4b7bGModvN
Bz+edoMSnoe85pJpAxgDUfqgGG6B4zEw+wc8n+tzCgj9zoumZxMOiWu/spqnxovuo7YsPsGxTnC2
6UZ85rv5p2CCbijqs+G6T3RKNS+6icwoOQSLcJ5m56L3OH7Un4uS7wHcZd3FiZWT0LQqHpVcUx5r
AkUf1bJSFmSCbM/pa3WYluSaV7DR4Tk/3eBrN47NixWzCQJbz7hzKoUDE5sgOY5rPbVgI8jR+9t2
THrg4mxwm2S50DqKe6gXXAIJEpSYQVA0QSDuTYUYmdoiBmmBHRCwgQ1VQO4sK74jJLgn3hqJiC/F
vWPCX4rln2zHMZ9tnKmf9cY/BXPZf1GcXjkH+E9cSTKzgYu0s9a/kWQDgQ2fxsb8IEmsa/7g5jjj
Q6bU4CVLDGegZn/5EVCFqavW90OcAqDclcZ+cgb8lKYbQBCd/1R6xeH/VJafIV60951nDw8lkdsn
Vkb9Nc5JH9I4zA7r9j3AE0/DDOGFHPAoEej4Hh+GJ9nKJ84VPreeH5XrKQ8hB2bDJ7OPiWbTwp+h
Y8U7YaccHdu78o0B7+Iuij9FSXIS9ks3Jc4DxKnmKElQJQsiYL5lWu4fSw2/f4Dlonuv493OCcCd
ShTKSwo/xJ3bEzEE1YLyLQ2jGB+OaX7SABd6DH3ie5UeVF1zgCsmDMocMNTeea6y6MVYUHWnMrP3
Jo6K58hXzYfcyf60UHwBk5tu1o9kl32pE5D5H+ZBi8DcfCuWyIm5aVR2eEoQg/gqfAwA2ztEXo+7
9xJ8sHnHbgVbnohIwWiprzUEQKPoCx3fQbDZhnwGmLPzv7A2b8+q5fp4HQFROeODtAenKztLaR5y
ltwn9kfTM4lLqPOvkl27uncz4GhxkKTC2ntX5kNw30+e+zBC79pafPbzI/2zQg942GblGdRlQDui
Rj3awOE9RxakmfIfSlAgn2wOrHI6QKBhMIWPg6+45yaAQM/vxuZz0T1Eaf9YqwQXFVn4CZCu8HOM
3wvHqkZwnvjGeYp9g9CqRSKyvztjVPxg1wM0A47Z+Kyf2VJIqvxgjGH0zWkStkb5FycMEGe5Zsg/
tkNEnHNEaLUzFgUvRjaiRARM0KMyBDeepsS4q/ku0NCa9gifRH0ya1CTcRadP1icwFwNw6D9gD/1
yo0UotT16Y+uMerPXWs3BBANfL/0BAWUMdBR5mT4LxkUlzt/kQUMPVM6yOGqqvngTz4nNTBJndm+
Wg6Dmk+C5dbYDh8JGgEs45gnDy5xsFdux2Y/zhCEchssJ7sBCg7VCgcAo9083+UgA7GRaMXPciF6
PtRg9pBEoHDC4Eb9nzYOj2v5+zaKHyz/QCJaHHbCINTuEq3CczyDfrwEVlEOC904T3dFDXcyANPa
Z7t9WONF7ek/vqwOLAvMGphEQIBe8EiiApRW3SJGQCJRlFyJ12TGt+iu5T8q/gsAL3eFhSLg+jp1
OM0U4SVlAZ58HQOCfdZZDxG8YHOannmxYx5dRa0+TWUaX1WDMTy3KqQgcJ+Mt5wLR3c4i4LK6bnm
c+UVvX+d/EhheHnI2tF/kDvX+Va3gX3/LrvlUe3ysuyuAUnUrua5Dm80t+OMLU6c7AWPDAfnTY5Z
3YGIozIEad7S7BevTRugqZRreWEaHnBLdTuZ8PPlyaM+Kz9Myy93mgZUmackxUNPyOYDDCwDzEJP
U21DhFxVGmzQ/DEQZ1HD0GIU1VW3FHucbDxFaqmdfTv/Lim5hHih3OhavQ8bdmK3i9NHpxgfoNOW
JXeTZ72KQRU5tXRDWgl+Tmzd3CatSdZaINKvGXqHe1D355raGuRks9CvTbjaT1b2/+lprSHdgVHG
gUvnfdlaEQ0AbbDcUxu6MIh3Ol9Si1pFFFfQVS8DS/IJ9AWIfbt9ZOAHvFWXu9j2AUfcxob/EKzI
GdTzECY5LriBf5scbemiXjq7GJIpkqw3vvQBn+F65xBfKK1PdvY6Z1sPcZ2etICDskb3f2ZqUd+n
ul9dXCTPH43suvLaAb/kX6WbcGaq1T3rGv8ughT67228SxYxLr5BAQrUuwJpV/JaAlCvAYG77Ct+
61XkcN717uCEA+sQ6KGt6qbcu35KDTwSpwljDr7iCDdsLqyEi2Lnj3a4pi0cYK9aYhSvNplqaF6l
JU+E3+VJwbu838mt3W1NS3dFWV52966tqijRUNre1HzX1bsqpTd/cjTfuO3KGpra8eeQWsVLbjbF
y2gm37V0KO6DOiheTAWIB8UPgxspTBw8Kju/Xs55kSXSuf4Qwe2qNFrYXjV2+iFOWANKYQEJ197u
R3etCvSVd5zhYLqS0j53FOhKx5OkpHvc5s5OETmPa/VocVqNARWUwrgFuD32LM6rlp6VItQeoKd/
kpSo2oEGrdpl/kHk2XzHA3BsnbUDp9GiG5ba+l5Ko3Js7nFD+ibV5TKzUEiAWnheszSOz8x09M4i
33bAr8Glhb/00nuJJ8Kdp8DpN+Rd1F5xLk+w1Tp/tg6MTRv2EZ+riGasPA9NN7JVsiSnsgtviSbr
1wnUcsN+HqOfvls3Jz02W+A0rPxkR82MF9jUfgTMDJIbXZn+LAOCion6/UPNSufKtMfoMQbz4OwP
AL+liTp8wvvtjwpfzT+9KT2x41F/G4hI3btJVS8eNCznOl7RUerqXwrI4q2on/8EV+fZDJTwSwNU
7EErFQOv4tq+12ej26etHnwnKPxGRLXe/A/fK96LqUPfi+N/fi4nf3pUrFhlXTZ2P4wZDJilVZcj
J5Y3sfOsDnxzQ8fiHDlqBzTVLrzdqiOAH0swU9ougNeD7j71ZlicHP7pWcXkdxFYo1BIBt4xKwnd
dPFyxtern24qolpxNGIkmc0/XTspKruvrfcZlpV6N2TG8Ieadk+dNY5/mcBbhAC2AviasNiJ5+Yv
NYg+DEba/BES1LkL29L6rDkt8WWOpT67AB8e+n72HvIaOAngUbRbz4ZuS2NX+BjOQX2vpF57Hbil
8zRHUBnHkWq9tC27W/hPp9B8Tj8y31F++pN5k5gzZ0f5lcqBPXvNFtBeqmr/DPvmZ0+82TczBP4j
rjgFmkeQvIfOMp5AKumvyxYwAzbKAcEJzq6OTfJUnwRvuQDW+7pmfxoXPdCbWdGccKtOXnQNJnsv
BL9O8Jcjjuv2EQeC52iKs69Wf1xBnYlzJ8Kq0PcW8S/fABzngbls0rlectFJ3xOyWb510nruRSeD
6eOjtFSXTsK58M6gjWVf+bqUTgDvcddORBU3gRteOikJEd9GUi0j2TpZRtIWgNjqdeHeA0EHnJrg
Uy8jkU7gTdw6GZaR6HhO7EUq/B9HIrrovA6kE1Z47v02kmTpRJnej0Q6ccL5tZNtJPJM8Nd/knlw
nSHeQThinkq7yh/z5ZJ1Q0IQCOfTLjRJj6oTg2FWgU58wiHnizd0rrkTwSkmOKuqjIPIbQ1I0kqu
B7PXH0SyIIYFP4wRd+uhG28daUPEWlP/T4IhHi/kGsvipKYL+usLwV7FxQqXxZGXAlqtLZqA6FwH
+ggxwpIpF9HDZ+1+LHMoWJb8VefSDaZbfTLwAfub7Jjb+gOH0lu2SSjW2ljGOa/ud92dFK5TMWba
l7zUFl8y2tlkWSJC/ANW7Y2osOpexGxkq7EbHTZBqQeTlcO6Y+yu3hWo/MyPBTuqu3cFfeJpBPd5
D+/yO6CC79mzXh/XhaK1zTJ9Ltt7ydu0jQzzyU466DyWAayD8loLCOfewuH0bXakH16Fxs4eTlBV
6McIWPrDPM/x18ElxsUxXO1OW5JLGEH8dTIt/c6KW8BglkyC1ZPDaDkaMVwko6lnh6Epn42CvQk1
ap9h3Ui+Zl2WHd2mGdaG+VOHIbZsq/sggHSSnqVyrUBkhSdLeiWVZsc29wWffWvpZDjn0lWjj6pR
2E94IXxZFShsnSiH3FubJri6I3jWUogbN+vP2hStelKzv60sE0bGRaGgWXY6eKOdZFDm5N5AW+N+
nA0lehr0HI8oRuOxo3hDRFx1LROQunz1+bjxPShJNH7iNc5aBDHfNdxz71bw2ixJnaPufeqXsCAu
SUCPDh6O5rxFvRpGeCiTJL9OOuva8SbzWpKVjyfJGBf1o5oN+ktXVGwIoWljx9WZd34EPwKtKfjV
grmoEtW3JF2jvwIeaoD+N9IfgChhMb3km3qHA60T5fDQ89DGsf9REWHxZEcQzAdE2IqUllYmhOug
jYmUF/Q9QfVDdyulKVjNel+zfPbb4AE8Fo5v5WGO4F/wE9DXRnytAIsmt55qv4nBKDPPUntOq/w0
NKD7StLzi+zK4iDgTrpiTAFwMl+SUKvvAYbRVrVB6x8ObmGAg7qorXbac2YG4we/6isIjCt8QpbB
LWYaq+wdyhxsZiqlBKiZ0de2i43VTKUlTbVw9IfDAzBnJhVArwfdMi7MVKQo/72Zxhr0Y3Nxkspm
AyyZmKn0N4EfgbttmUF4j3KgTJwHPhNXM1Xm8Mv6GN/MVHrKiYDaNWmKmUKy/jszFbHC8Xg2EVzu
68AxUycznI8gA0VPHWYqXUYxZzRW0FWrJW1myo7Gaqbr6BYzbRczFY02M5XSrusO3lhpL3EwA63x
ZqYT0Eh8WmKmIjbbbCnOi5m2pruaqahmdE11VocuArxyscs2sq4M4L3PUpoDA/LOTKU1MdPacrIb
UenvZko43Gq9mmebJ1DD2tWU8ATvr4w3M03ShDMSv/qsJOarmUqfpQ1T0mamY7VAJmGmkDHHoNYZ
Z+lyM1NRKEo5LbAgR7+T0r+ZqaHXRM4tdmn0sL32ep+uL72+np/pe/xgxc5qpiIVZo5+rFx8+UUf
MERe36aSvBYzHesStNXWD2+aMg8+Tn49HTi4hY8It+tnuRTFTUIkx5qw2Jy5jnwf97BFXgQiI9+N
rl1/GMpeefZjSEJhiYK/5a2J2QSXCT4Z4D+oZHpRcVMTf3MhUQ85QQtW9yiV+LfhfTh585UkpZbS
J7cNHpkPksU31IAnUARL91svGCXbKpl2L/Jj0mWAc+K+I2qtYrn1KTVL+05SA+EQp1npp50kpVZS
dz/6KAxWiQyPnbOuEni39QKzDWeoqp7dSoVZG9pbkJGCC5EB3lF+XHN3lmplHed31Tx837ph95Mv
76I1TqKcwnbr/ajGL1s3bmsrnKQ2wUm6GUoLt6lmWkcvYo6R1FeaWdVHScL3ZT1UnnfaesFpE7i+
qdeJ+eVpujpRuUAZXkuLkjVFBl6yZRi/Pv7SUZ+sVL3apsxJ0nkPJvJwLRWKJFY/xP6PrRNctaID
Lzt/NRkfqvnnFgje5UlLM5tNObV1M3CKcXR6+IV7wkOf5eKZSbCv4sa/zmAQXvPwl+DIO9RwIkeM
KErz/C9qTfkCT1drj9JQ08GG+7tazdLX1v9bX/+91tQFeACk72spS1/S0Lu+pCVbA5/pX9bqTIsN
z9iLjq2h2k+ATdV3ZeTe6X5UKiwJCVls5uyqdGuesqSWSwdbwA5SGJiklmSLS/ZT6wzBwdRsd7/l
cbhXnJIWJztpXeRmbw4eHQcKy7fm5A647ntW60RldxZdZ9FYXCnL7uPa3KJdXTbqNaYzXUmeXAyi
xG4tO3pWRWPpIldedN8wHiUhUnOoBjuQjOzTlsfG+0gMOw4DzaKJyFm1Mh61sBh2IidaR7hAPBQ4
fm9VpYIW4HQLmMz9Olf9mHocVMFEKi2JsG1P0fU85MqqsOQZZmieDa35ejHF1jEBO+dJulv1tSN4
1I3xvLa1DF6BMGvf+XyDbHmFWbs3WjfY62RKgRsa2T2xKMdVbHk0a37nHKyycu+3YYStNu1aYEaO
2wx47GEeiDVrwZf/NSu5pisnvZn/s/Ucu67/OHl3kiMXEY+L8WPdxnBAv9mFXhNX3pscgG55pg6F
Yzrwxbsp03RBc9d5+p1WtfO+HzNl7zXhD9xam9MUp+OjXAy3Hx85uT5Po67eOnDWR4fU4QvSD7OH
TWJSuwTsBGC8+gzHRHWp33fFfJvn/lnEiAmnoJyG6tRG4493PRi9Ut0oeCjsLtpcGhnhdQPK0zCv
pCCT5vt2SPe5golcNB3MvEmjeGBPRrpaG8rZnFK0QTteSI7d8IjztHMWNVeNe+LCWIiV92vlKLPC
x6A4XDS1BJfetUlwsza8zIvcxSHn17Opflp1kzzXL5QbXfVB7pMZm6w+vR5Uu76S+RSZVTAP1H1m
a+peClZd4nnBeh/L7Hqu7GHtRaSbFgYYp+6gUn17QHIXKe0nLw5jyCuW6V+FexdCIKe7u8iLDeBe
oNTcqo9dWLIZDTHB0uIqiqu6fSb24DUpJV1mqceFG2htfBU0fRVOB2gf1ocjgjIO11Djgz4q6drs
Oot4DuIrH2nq+tQ26ZRV8G4M3HqdWimQR5MFyQ+3teoFboBhuVlMcK/zkiqlAi0xF4KLvXy3pRNv
ei15l5f9vUDkODn+VVnSdWGHJ5vIBKn7X5vaWt7ktubfa7TJbPV+1/Rs9z81pfAO77Xamv6vTb2v
svX0uypbXuvrYP2X6Z//Rumt2rvm31eW0W1a/26wU469aVFy+jdNbTJbU79rfp2FTeZdPXWK+qvS
mAf8drGc38mtIwnKurxKRkO9Cqya74pZNc9yJ5fcjy7zYtyOWKt3QeoetvLfVZQ836RFuVMy5w+v
ieE4kxYU0wxA/PjH/dARNvTaPpBj3Md2nLmHd2pIk/+sLdn4Ad6zRVzcrOVri2tbl/dru//oQ5qQ
i0zEpZ6Xtdeeimo/A7l2vGz9n1qtbbyb1y0pQ9t63BTYxjwErm0QG/xrMkWGtQSZLgGB7Xz+Z69b
O+/qbT2LyNbLVkPu3lWTPKn7LxQWYQClgCk04fhY7Op3za1D2FqWu4vMrWTrc8uTu63g3bh+19+m
foSD/g04AwQi/s3m/0+drwZiEGsEeYaTXBdReAVFH8T10LBcEUVo4v3huicgn9kkBpTyY8mpzy5Z
MAVStm1tS01WWd3IrVWWkK5/yCbAKbuLrDWbQI/8XbaOOu9j04MCKbAGMe2K7L/QYWmXL+T/nQ7v
2hV9owamXq2aOctdENmXeXing9ak3mnSR6C+Ftlu0bdfYBiWefivOpTL2P4u+65dmd9/qYNrt6wq
dcDI/mcdgGf2TuqbvjK2N33f6fA72bd5gLFB/VwpeG2Bo4PLFXE0KfsHRTZ4xKGo81WvJ+APZ0Pz
JCV+Exi3ntk9SGrLr2qT2Pgw6QE2susnKYCCITmmXog78tLoVmPUq+sJfMz7Lb/UXeKRIxwN5mjo
Abz2evdhYsdjE5G7sLISTm7L8GYrmPPMPENp/Sl960YK9dD+2ipzDQDPL/WLMatvOHH2wbt9y1sU
bmF+z5Ien5q3/CHXtX1szAHkEagvBRHg5MRxOPtKZkg6BMOHxZ2uW6tKIlf1tn0iNvDnpqXke0X8
oYNo+nYdpTo68zWEse067ZtwF/FRaI+PW46X+vG+jh111UZmGaRugz17F5izX4ORCiHunLvKsQBe
fCsA4Mk/NoOR7daHK4JWHd4SQFLebXLJNEL417juqpIU/LIN6VQqSvZmH5uatVZe2MeWL/ZRL/ax
5RWLfTQdIJtbntwR9fhb+6hnp91vqoqNEJexVt/yvQBiSV0f2GyTp1RFvXkO9fqTNL7JabPxtVPd
+rzlb/YheZstv9nHJvvOPqTAAB5U7GN9vpIn9tFH/qt9SF7vRs7Jtc2fmzaSn5XpB02Nq9vNlMVG
AGwGXP7tYa59EZq02MiWHcAguy8CvvBFQArebESytvzNRrY8N4EoR2zknfCbnWz5oWO82sn6U5jB
3HsaL39XgVkbZz8AmwDnPzBZ5TqXTnTnW60Z77UYvwJiem4KdyRv8JrxWm5DJjHeR93kXRllwHeg
kcR34TQa8V5uV9EYvCoY8+rHcWly7WO93ZqT3qwcAokRIDgQUapmJ02I4OgY9Xi91jGsAa+5HkAM
0W0VEvmLln1CQQ6VDhIyEEgM6b3iUqv3bfs8NRkhPlt3Fz3JNDRF/7G12texiwoXM3PRu1cY3lVi
ODNxsAxz1VsGvIxSBEWLdRTS9oTL9RHa0nVi1kFuguvkOsyJT9wHMWxvc3DRqzQJ4esIVl9FgMkm
tFaX3sAMtA5DrgGXJs/u/QA6O3bOdrm4ry/PU+rUo+GfWz8G7KMgRq7yg4eo04Z9M0fBXpJSoGRG
pBKo6nY40hlPhVrH6m4r9mM1gMZggDE5xR1jKxURt2kdgnz08HotWRuzqs649uAj3K3pi9ZmRb+r
0UmancMgUdfbVSTxvgQNi28pzaQv0fGd3iK8dtg7c3eaautS77XkTedVh20SNGZn1fmiHbnd9Jbk
pY6L3gMQKVIQenmuvU4hKhvjqB7nZX5XlaUe/lPjxVRfTNybyhftrzouKuMbYN6+n7YBlGe8Sdzw
+rcqm1bV7y4UECGnLI1N5feTUKG3apSAMizGcaG3AlT7Ph/yVxNZhyoqx1iHtCyXC9v5ndqizbzM
9G/V1giCBpUPFh+ZhIvGbIX/2beZltKtv/Xul+qSuphYUb1arLuIIM1xI+g461F7wqH10a+a5jMO
EgOBFGYKlKjVfIa01TiDvAIN0lKah35xdNvQADuEZJQT6+bWw0AMBskkrEGDTdhdk2TKye9VW0zp
7VrXCnDanfPwQZIVSB+J5+Ycsi7dln8pVm6/QISXvsBuuVtzF9V6o1hVi61+uO97J10LRTW/d15V
i2DhulCNk6L0ug+MS9WA479UDYexV9U4PwGYa1FNBv0P1aLcAepmUS3QlV1fKPVnwlKPXgWmQpEq
5hMIEOYTzug+kSeNt7e82XyCjp48F0hXxUsBn1ySIhcSvwyf1iolOdJGGTR/8KSas2SJOMGDA8zS
BShvSwdrnm8HJxgl8R5aWpQ8Ra/bxyj7a2tMsjvgHvwyTgB4+qWjkwAn4LeuB3bgLx05o6qP+ADi
vvymo47n3ENkWuCx/lJb7oq8egymCoTLN4WKPNSugg5vmS1PTWoDnAYihTcl1WhQ71v+VN9pmTkL
ppWLd8fSlaia4RB3lZlueLPlOVMb37TAqq0qSQFf09adPWVnSXnKECqMwb6OgX64lzzpC7hFbwdy
vHazTUTrReO12xHCK3KiZtMRUdpy0rJlrXc6BwhR2D1smuO2RxS5YpfHbdCV3SkHfPgDvIF/Pa22
V7Nb3JBftnlY9YJHcAY/7VFScgG1BDJoxfaPoqXkFdXUHZIOBKY1uTzHQlfac5LY37eq0jiotVFd
FKtFSE6R2ezMD4V2ElHRSow0a6ZXI13z3oxU7XIAZzxTq57c9MKMpf7fDVSULGtC6pQZA930A68/
OBGrBADH8kDl4oBM++gCe7tlSc/O7L2EELjdSv6a9Wah28PaLHTLU4zywkIvppewrc1C16mcXb7a
/m6hRe/qN8EUsax8e1hiock0XRiy6GWU4zmIBhw73ga0Wejaw1KQzRms0FEIRPmbJU9FdWGhm/aZ
YV1Y6ap9onu7AiDY1ehFraFwBz4bOJrdJujNSteHtWqIhaZd/WqhaxakV7tKjarjNjdAuV5aqKhD
aHd260fdyzYPkq8BBPDOQhudGPPZr4AsfZsIsdBet14tVAreLHSbG2n8l4Vu05CXwMTi0aydREAK
iggkTs4G8DVYnozdD/Uudebqzum0XVJoznfYSdxDp6XFieMk9bMKPwEufO53gvbDQznYC3s3YGR9
6d6LvG33BeizsXmrQ4/3sau6L5I/69W0BCnG921s1R9snSFLgRHooIb18/RQpSNoD8lMNJ+TOd9H
zYMY1LfiJ5/tm4dMieKraFFJ86e/nDYwP/SWSrhPDgyQVPAKgM9xTPw4D+DMBq7CgnGRD8fwTpnU
/JPjgdIZw4VzkHwfMqqsbBcw8lo5NrgTrUMj/HM3FUX0rSmhEjAWpNFs7tXv4Yt0E42BA0wAiAiu
Dv9pAcCUqBXPIMfCHre4RNWazJTIZxFAMzJThO7aL9FgrzMFix80uUSk3OID9X6m2jYEs3eZqdFU
X2eKgI3XmeJ8ygT6Ca4VeRZJab/OVM2ZzANgINGVjFA1tb86RzUuZkryl5nqArP9aFjz60yJqlUW
39lO/jpTjTkBDb88CmcwD5qiRF/AsX6dKRmygkWN8CFezNTseep3MHIXG/Hq3LnO5i4+Gl2gfsXr
Yce/wPRZa3AtJPa/e+LvuX0ym8g8jUnwnwH8SqBQuEh+N8x3caCFd1t+y+3BdXBBEgkpyJXlkH2G
ncZoNI/QHuprOXdt2XU3IieXGR9w6WbrYW34VzfK/2Psyprb5nnuL+KMdkq3tuXdjrM0aXuj6aqF
ovb913+HUBqlefrOfDccEQRA2YklEgTO8fBXXcVIiPeBtIxsXOoXyn2exKjFVsNkbCr3YBdvd+Rh
cd/9+RTLtAw18fQpZntyDxIinG+rGyX7d1Pg61jkdWp7K/ASAG/gTffty6IZAoA04Z7+fIJ5Vi39
hcUMWOYLGd6VYmDXBsxxJxyuAC8qC5EErGSewdl1tBjKm93i/YAuHTwCwV/lkwo1ZOF2drNHki7w
95VtIEZmrri6bKydJcGbR3KX5AY21Cs2sWH3bs4o8FIAoCBEQ5p0g3QV5VmNagYAc9FdqRunK5q3
qOWDq3fRcdGnQVsIIF25hrahAQ7AzoNu6p8zJ9NubgvomcHgcs+xaEaxSBbGO1AOZutUDZNOAPjA
a6vjZFRzkdwegnSTrvQu/JaA/PVIWqQPdKHanwaUN9nkTgC36ZS47JoPeofIh7JNSnFMHUc/zzMC
mQ1LGZ4G/mvfVPfn6BHwtP7cAU0nQ0A79CWytiEmSR+OCk21NHY9MK+CFaqQ8D16SbCaZ5+CNLlD
zeRq1iYdadm/ZdOZIFDBhyFfCF0C6rtvYj9nh4YF4VnUoHBH9i8431VDMgM5ikAJUP1iGpF/nBeh
q/inNdB5/FHqUKncA4obj9LFEV3J5Du2SOw46lj+bv6lMU9geQzpRhIVih/mX+5pnp76s02G/PyA
Tc1h0ZlvZLkxmhA/IO6LzgGsGX0ChirdDR+AWgZgPdGsGmprwG6BdScDiU3lCebbY1acDZQQzI35
d5dGSeY1KClDJg/QGd6UA2DFv7OlgXkWstP5tnRi+/Q6ZYqcQ2SrqelnJR08lKsU4Af+fIM0z6xA
l7M0CYS+xbPm12z0389Cd9E0vxqJuvW/PuS7GZ0MdcOuI4X/r5tePvXydSA7VOwYc7/89/YXdZcB
cbFRCCgutlgsMKqbMWYHcLkDX1WJqAm8GghrhQmC6DcZAEyCu9xcT6ioxSpMyWO1aiywThcoobmT
XTreGUYKcjLmnZEGOs6iuPYMkIlfQWow3L2K2YsdAe8NBQTaRYC74UJX/ZhqlxY5lsj2EtgT/JEv
asDMN06TmNYRsH4AePS3StCXIJYomh8kJ2+GqMdXvbzOAdI5uMO7aUmH3AMYy8UWBugjplvvpjEM
cvCjAo1Qww96XwAF79HKDQcFlsgbHnn2SKKgVInnk0RihdLg01QeW+ABr6g7N6l7DxDQAUiMsBJR
JPZWwnATyoAai1mbAdXZN+rlTGRgjwoDsAbCIGcOiqH4O4eBbUybajSmrasUpqSy7tKRb2frATmY
si6uSE3u1s5gD9+BV7JyagMA5TpYQSQzh0fDy6udyFL9kJlTfCPdCHEIVJmDZJKnOHGzwm9NBLqE
oNiYHUJGoIEscLjnmOU6twe8oRsrB3MiOB9WddSAe5H6zMp/IM3KPoaWW154Nn3n/ZivHc/UvxuN
jSqrIfsFlsR4Bfh5sBGCwGEL+KjslHq6eTF5CG6uIm0+o9rrWqBg9lcUOGfUcXufNcNWG33+BEbM
YR1G/XBEAZ2Uq2QCaN6KDcHbtQnGFySYZsOxJ41Z7/31fyXkkBoyJBcc4JqbzEuRvwW4TL0fmy9a
5+LFMHrpMU0s8WCBvntlMFv7ntvyExaF3lMcVuV+agccDrdF+QwMhKs55N43O2mDdRrp497h9vBp
BEvMJnfzcO4CjSNAOjlvd5khx0+9AnoezDLYFqorHe74lYUyaxqt8JLbBlrKfHJlFjUKAcSjpSvK
+aBLjvFQg4u5HTnW5c2GelNldQ8u1oZbWU8F/t3Q7dLWQjYLENZtrR2PwgSD0Hypof4a+GRKygqc
ds2XBkmD2hyPNLQ0JHs3PF/SOHL/pLF22WiA9dw5e3wSZ2nJYkTWYW0BSU5Y56px9EPf837f1QD6
lwmiZ5EQwacSmfSrQrD4Z+wCmSIHo8uqqYwD90rzm9aHtuLHDR7TMNZ8HHn1F8Cc2gcwRtR7Zvc/
NVY7912S+jEIZj9VHgfzCdhJ14Woyi85im4AHJt7lzqbGsT24yvJdalXIH2SfGfEdvnFKjXUEEzJ
M5B7sXZIQ2NtKbk3SXPlTiy+dlHm3meBL5ti6jZ5o9cXqZosQvabXg2HKA1ruaMBRFjYioUIWUxt
VV9mmVIGzQ12UJ2RByidMLGLw3vfOMoEtAqp0e1JcdahSyCVjCrU34LQvpInks3TIE8dtI9trm9J
SHcy31kAaANkvuqojXmbm4EC8VLHCGyBTiOZTRLN0PZRIB/JNszUjZFFJ0xcDkhRmwx2JtP5PpaZ
jD4FPLMT/veG1ZQcGYdr4OUCfUbNOxvPl2q40EQG1EUNZQyqSwOxG+57m1c74L3HD5NrN6egjr/h
ERg/UKOFfYi8TWfcLDK7CNSXE5aACYQVDYQ4LkY6d3gjkdCyF3CFvWCZjhhHjywh4JPrV4QW9Cs4
lzRj1VhBvMKOLdp7UaVfaZiuNF3KE5AZDsHY6cY7uxrx1XVhedJflLmyJTO3P9o6IP8XCYmBzhNt
OxSurIe6nq7xOnFM7TRGYN2iq6QoX6/+JQN19CWcpmD3QXfpgsZtKpECBaf/cpVOjbYygMy1mVXe
Ju/VHdCUgPA+Rogi7uoh7QD8QW0fgr0sFQAYm/uBm3Ogk+IUam2VXgU4axO6pGBYZQScjZehDfPL
0tRV+dp1NLxqmQWYKBqlAVl1OMqivtlN2slmNgDglMwTCTBBX8e9GIlnjf1q+V4BGJ+z1eKT6XUB
9jSaVxmGaft+SlIMwqbDAx1Q7gOOW1dOZWY/GS/WmchBRuQBRhcYi/E3GeBnXJVSPk5lHm8NAF2c
06wej4iL6/h/GrtblLJwY4Sa/VL17OvUFMNvaWxmP8bQP3HbDj4nqdTWUgbNvdYjXtE3WnnqAss9
eV6mbWXPU4WLC3w0ofEvRp7doqFprpPDU1+LbOZXbtSh+HDMDwCdrg5AH6kuZWtFWywKigfdcsY1
auNDVFWxn9bQjz8zA1nTRGyqISG4H0vzp+DRz7zi4rPeNoPCRKsfRuUbD0V763bZk63p9i0CGqTG
iht1NDd0bmHS/wgzhGZIRM3IJahU7XzyF1mjQuei9kZg4cKKBryeeRctGHwSWUlcoxp/j1rx4jJV
XXRCKba5deyhfNTiEQh9HGjuWvyzVRz0gEr9MeH5/1y0gKxZbLqgMLeV55WPZgsAOj0x/rYZlE2l
bCR4OC8W9jQnIJD/il0dIN2HHHCtn1s2mOdEM10AirH4c5TbmW+hSHc/RCL+bMvpxg2d34PjKHnI
p/KOjCKT6aCRYIlPXb1o2WqoMhCrKJc4pwmdUH9phlhcCjcwVyS2arPzB2eQ+1lrKh492T8UYJPo
LGxaz7GHavTEQZZPawMZssV6OM26vL9l3Er3nlGcPVUpCgYjdpStO/dsVTlLcqYZ7sXQQyDPq/ph
klFTZyCZNdWrRxUbL3Kz8O7SOB+QB1iFoV+oCthJ1cLOfW6V9dqweOCTSUAlxHkHyuUQr7/N4kcb
J2cjvLzYsKywt23Y45RU3Sk1NOnAx+jg2s73D/LEBCUsGJEOJB+ljRvvwTp8bfBuFVUUznMXtfDd
PtXOHz4Bt9lTCQr7wwc5NtcdCL+cbkcDyKfZ6I2qC1BfAKsBTi6TvnudQXRR5WttxPGTU9+DkXTl
Lo5RCTX389DGSsWznufuBFjzc+Gh4IFKt+kmKxCrRekN28ZqN+GpehxUQ1fUAEHCPEqVFPs/ZR9U
qEvKZLZ0SfbB/b9kH1QW97zz9nkJhMvF53JnVufp/gAUpFU+9QaqO7gBBk0nQGmVFm5JBhh+DGgS
2NMTdg4kmwdQGXLX9qCMhyVp0ZUzml+9wAUEnpJTg9W/vel1FvkuWENnGX5DwaHrk1+kQRPTlWlt
gZ+S3BZNZDTkqz6p4sOiisNWw7c7V24GgD4GK9665alugOb9NildeQ1fIwmsuS73V/fAfbBTZLLk
HIBvPUq4RQEOUGFg1SRaD94GMTjnaTIP3RQ1DQoIzUPAHee8zJ8Kp113fWpuZw/kzFN09/P9mGXd
XMPCXeeMVTi3xJ2FY1qdZm054vcU16XhL5+bPiB91Pke6EvAl7HMSVfqGxstA18dfe6oxs4F+PQg
dKBP0hZafWx19+s8L/46QGsf7uZB+vtpXavv5/6Y8BAZhnqwnp25LHFODTbwy5wWwO4ACNZhKxjp
07NnXmwxxKe5h0WJfYpL3T5VDYpfEKQRB4STAc6p0Ma1EFVrVidUpia6o+o6qruMLl0btdDHWkp3
peXtXqtA8cRz8O6GU34qYzc/1aqx8yoBiKC6HIUdFyvZeH8EpDr36ZIaHZH4rTHxz9TjZP7R3Swl
pzTkOZqzAo+E2NspUp10zXzkvGBPWvgttqr22XLt6L4O2wvTguYZqVDqjBUIbjToIvvtmAPMZU2j
guN/LCscwNmD2DWs3GNl5/JBuEl4h0DZVsRe+kCi3gPFnyWMar3IdCNI17I2k32jrEjP1fiGJXZz
R2qDW+FAKJqeZrfK22gYeK8bZrWJbQQYXrKAx34/hN9TrB4uhd0BZQmguHNDMuoCAmbNo0g7LaIP
am2ph2vQk1X+hwHqkmNQOpq7uuLf/qeTv+fCMq3GOu/v21nmWW72gz/PKnGuHngf5wFkP9v0oYw2
haIxMayqWTsoHNy1xCvTMqDxVK0jdzQsHE+ACCFNd1muHvF/N0CGCfcI5j4sclIzcPDYrAD+ARwu
Z3g1ky6yucsiZQB6gSsaIBXqamSy+HElYMOxnyr9SMumvWv24coKj1oRZj8dkCkBNDJJAN8Gcu8c
xQ0HLEezG2BoBpCdD+a3fsIKl1nZr7iuf3Akin7y4tbFOgsIJUHxyUOR8qXKtdhH4fLwkgfRo0is
/BefxkOjx86XOAeqcmkyCy9dtzz2lmRb1zCMR17JekWeq+LYhIOc7yZBtfxWjADiNcagv28ALLtt
KpxEgK8yRRS70h0Qz4FTi4apAWGOQn9MWn+RoZAQGItt0G2bVAPTAmAv5FpiebZDeuZwT4pyagYc
E7EAC0XIaCDGfhwx8AwZIak6OxlC/RHMqx6ARnA31AhuH0ZbDhcy0Gteo8ar1NaRHX4fLWk9OWlr
PBQ1GI+kYz5RkzotQCdKdqNeKN0cO9KanaiL/UixAbmDt6MuklbznWe61kZT3sD0InBWHE2zuxA/
dVRua6fJNFYScbPHAgWOd22avrSaCF+sXHRHK6mmNatM9lyb4EEbW9SIlUBgXXm8QfZXr5UgeFDo
zdY0OuArjIIIRMh/+rOQlKaOO7OSrq6aLC+2Zl+9zC5otIhNFp3pcpaSeWgBEwKYtvCpeY6tXueY
CVCigMetBgebvq9A/tRvS5OHBWota6S0v8mrHlyLOiitN+ObDDv+9qTH/B7MZ/qtshP9NiAuv/Fs
IBPaKEnfglO83oOJ3HrpED2RpRt+cyI387F3zBCSapynCq/ozm3AJcnx60UFfHG2TSt+kKn3k+Si
xHulamR/ZSxABnbsaavZQKCu10x4cEMsIAPDfK7o7DGDBhBCxg3s7YOk3nte8ZzqTX+WGojSulLi
z9XbP1weuXKdRyxbIx5e7QObGQBN6cebBigCAYwk/I8i+OpbdZ/4nm5D26m0LWiaqjtS9sw8O6Tx
AKJl0o4QpMSBpA7sLeULS4QJsFDulXrg8DMfUreUmzi2APhMs1cvrSh70KdgbMyGBISEY7hhNJew
E4Cmyfzyag483MgEoNA8VxoKBRNrevN9u1Fl3ZWpypbFzNQUWVb6Njam/mwB1N3NWBZg9UDJoZ+N
CFZkCJZc6Eoqbj1NDMCuq8PzBzlpdMDUXuc49Xs1VfbIz78aqG3accbrIzWB3aNQjC7biYGBni57
wLPP41nVvF7RAHUdIN1o61bpJHkLG1J/Z/7uch56c0ddswP2c13yevVOcb6k8clunPHUYnsFusOy
3tDM76ZHqSFOX+tPsYZDw4IFlb6rgDG96Y3JXc/9JuTGGqGR0Od1UF7LWCuvepUDl6JTbGp1NJXb
WXOIG6CKGbqze+1X8qEEssyBDDsX0DYb3XC3QB+rT6jlLVHpqVnVymoQ06MgxbsGBV0bVrJmTbI5
ALJEVkgIasqV3XXBaTErOrM+TE5k7VvbqjeWBnDbHrjWstKy3z2A5w2g1/wwoxQQ0syuHxvgAyE2
KPtTYETY2FaJ4wdANX8qJXA6ATye/oqQoaaspWA/mniswfdpvUSa617dKLfOTHfxSsjAy8JR7rNB
aXSyikpT7EclnAxjuvQNgNOVQemCVRMMSCDMU10yo6vCHLwrqEqQ26wB6fjPGLnIHRyz8g7U7h8G
GA62sWjUfy0uAGNRIg26aLb58DMFMt5v6XmPcTjgELoCFVJa6s0tqIpwX+oDQMSnABzAI+CYK83p
PmklcHH7SnN/etHPSWtKf7Kktus66Wxj5mXI4Wjswq8kKEE4Sr5Z5WYe3uFt5hccAVsjk+ibZmbe
tRGYlmur8HPAHIGOYXT9eRTHb8nFAzvM3EVRw+CnrSmhI/OVYY3yh2Rs2wGrOsSnRjFXrye/mJh+
5FETfhbAjlo3YCW4BwJOvdXiyDh3rRkfEYdu9zWefFdQR6Z+kzbFU5K0KBTOW/srD+K72WXzrHkc
0QMrru5Z4+VfixRJb+1UOY/gbqj9qJXltWiKX6GFeGYI/Pt42LW2o/uOib8DoHqnEfxInjdsgFKX
gNdpwKGeCSqsVDXziAQbQmwZwOnTNe0i7Vy/WIFjrE0htH0hu30E2upnroNpLw+5vS1th38BfWtl
lt03IJdXeG5VJd6HOn8s5fSpUPIE8P7rDIS3Vyz1jGtlWUiqwWLxG15Jn2oAtT8KGwsbbJMq35n6
cj0aCB3j3LE6MuRzpkCMetcM3mBd2ZC3SJi38h0qtUHWYjWZdcXK+Z0F6S22vALdmG3Iz3XgmNtc
atoDsHVxWt+m7Ic2WX6vmcGXHKSDGzdA6BCwXO0F4dV2M0wF+8pAB45zfPYDaWl4k/XAlEFgrfPx
AFPlkGa969N6BElk9ZM8IpXhbOm29ZKasYV/vCQ/DUj9vYsVhnxSuMUPj28acmjhMA5g392xZSDd
mCIuHrmZjUBxk9MmBhzBI8ky90kbgSxMEkQ/TH8IJ/yjK31Lx0vSydZTEAv8aGAS6zi8agHBB2JY
dLkBKE1eG8iDgwbZ4CAmBzdDF+5IljDdustDHAG9+WA8mNYm58BZVz68Kq+vNthXFw0Zh4pNImPA
AoXf1Avjy5BYOHCDPhk1Bp4qboLHZGw14UnqLDwBljjOsf/6u48HTngaVENXNJwDcxzrPCUsdUs6
62WIPGWgst51HsI2b3ZZgueowPOaGYm+cgox7SNbkSJ2IR781Dfcun3tN+BRAZWbg/FFH3wZgAdS
zSKjLg2AIu/VD+1KqFl8z3ORXYrKaBCBIplVdO0ekPIBcMG5c2Y9ss2MOgyeAzzAAMM8IqalurJO
jc2A1JU9dV0bZ4dBXTYXE5hHz+2UbC07rlAqmZuPURv7uhIbZWVeos7FmafyUTuVu5+QBr2hCQHu
mvq51wc78gGsMBAgNW5/pu6keYcsbPIHAIAjiT0xVmTU1pl2tfLmt1ny39hj85OTV2AtaPufgA5q
T03DhofUqA3w0A2XceKFXE+A9tjgNeL6ppugPwy2z3XwdJCyDBAByWLk1s3aQLFnwMavrT15Zo6I
7xtFe5Ki1mzNLFCVdkElNjr5ApPJS2L0+Znr5ovHxuQgEOtE8BoFuDv8G/8urCYJkFwMJlgBfHs/
RsQyOOK0bodzOvto5fqIo/UEAIWIRV4knu5roHf0O/xLWU/I9KnXTgNYFuo6du/6U9wxv1Z7D44s
6IM95i0ibFDOMm28SMP8Sr0WZDsgpDVWbVBEqMsHI08FavR7Giw9W4JhZwThqbLEeZbYhChI21NX
a20PK4ck8qnLRKgddcewV7OyMOSd5w53PGXtpnG5tR0QzX7goLDecAE62TjWkgeS9V71NAonP5MI
29n4hswo1B0anVhH3ZQcdC8CgOCbweJEAMhRgNGm/ZeDxeB/OqnNAGfgQd+fDC0Cmr2Vy/vEbIJT
0U7pfe0E6T1yqXBGE484bnqTVSkAFHPLLPckowZnLdMavD72dnJLcKYCowN1OIFofXJDOgnSGTZu
cl/IQLujRkixRsmqdVlEYx8OZ6yHd0B61WctGswrWe4rHZleHwamyIzw8O+LzTLgKtswc82VHefF
bvEOQHlUONnj52gop2thf6m0oL0A4haP1hxYcNcSIJ27wLOLVRzWg70LCgEGFZxBDc4DKBKcmxYD
4wtE5XhYGy0ijRXi3FmaOg/U9KiaclgQ3GRm2w+t6KbdkMfmGpzgsDCD+mYxr7nQqA3EoaNsWtDf
Ku9kX7GiAqBjWB1JRRtleTFskNa8zeCkWIf0ujR2pGFppnMza76SyPncS7xGV5rwcLpYDuescL1r
rRZ41KSqmxv8JtIsPX6QW8yIfJBNgflTqZEuqQw69iZm024XH4tpI4evDg+iw6JPg16F5AowmOLQ
8u978LDAuVg4H+UlGLRXi8+Cy3SFbWK0X7yTLRIgjW3gJs6svFgEasXaIlPm7w9IXUSDp1UatjFg
3v76DlBIc3PrLkQa7gBWxbCMV3k8guHe7Scdb3idA/3ScvUT9alZumQD9Bk85wowxl1Cx9OOhoUn
Mu89BCUdsSqL3H5O7WE8yMYFzJjqZi2YKM0UJ3+80+3nVs+RD+Xp7ZFG7bT7no5In6RBJCqBhIM3
T2WXpY+9mW9JSQu5dwEO3usEoi/eTwDEidcJSJkmqLOmPY5G7DyrCewaINGeaf9EJXDUrPRRy88u
yjbeNR5QtDd9B0TwDwMflJcuMkrqkz7g5QNHJBZlV6UbTaUGzhPRUAmChhXIM6T/wTMwdWrkAL3d
jNOmwz7OvNe7CkKkSbniYRqt+F5UVgDuPB34gaD0vqem03pvW2dWt6buoPTatMoPTZIXK81Lkllv
xNd7ipv2Rp6i1hx3aYaT0rBGFGRM22Pr4fioCnGEYJpheyU5dxC+HVTVI5QCFS+hK2osq0S5TGC/
fJCTtRbmoG7ScGBPHslgcYsSxwihD43Ns9OAq3NQkbcWToGc2NxPhSt2Q2yFL2ysTsUY69/VTx0x
8rEEJoE+IWZchn4cJOa3oT+QQlGCeTTMhHMuvWllRXbgG5FmfNKnACRYhgfub7sxP7XCfu0SvwUO
FExA4aVIy1HKNJonYCAbQDxPIqwKEa5S9mTw/7And4v3f9kut/JhburW4bgGfHJ5mMa2O7o87Y50
NajuIqOBujDfq5Dsg96i8i9XBjPPgTXGB9BoiHGFZUR4yeUu0uPKPpo8S88FKsHL76LP07u2Bs1J
jcyWdRIFJXURUK/vkSBc3bvgHSQR9SInBLEKy3IEV1wWY/9V5lddNaYD1JGkH3FI0Bp9s9F4jFW9
eEw6UA7SO7tEduvJMtyvtDwg0RQI7ic4ZdjMy4KYg2S1F8w+zEsAo/+X/awbyor7sdWbG3D65lup
2NPLbQa0hUBR01FjaG52jETjm8nQO4gfYgCEIpOiNkzzo5ECLZW6NGJybG+3byMkc0wL2u8MATCn
HXHaCVpOsc/x4Z4NwBoeDSkyv0678atnpEgBLf8pr5QcqOMf9U1AWYK8LHL9wtJQ4GBU1Vcsf+71
aRxwLl+va7tIohW3CiSgOeU3l2OtPwGi76mtYo66+azGYVvuAa+9sIC+FLmgkTDDXdTb5k0irQN1
pImxYY0QG5wudg/6AOICbIL1PXXrsHLuTWtnJgIZfmBatHdDmXYAHkNAsWzH7kGzkHptIAIEvDnI
2sJt72pQrZI5aXSeDV4YHQXFsxcTkdKsa0sQyMGgd5LiUpraHYDdv9caUmKsooqxrZbdUxyjQoYx
PNsA59Y+4SyzeECwYo0Mh+6pLz0FKiWw7+SsXRWp1/50xNdec+Vvl5tfx8Rgz7EMbBTalPKaj3UE
DjKQ1bdIOrlHMmYJ4P9IfnPiaN9aKN0JPKfasrgeNlirl4d0MswXQ+Q3j0vtPrBN+djlETD6CvNl
YnibJanL16SFoP17oyIpb07Jp3uk/NkP1eMYju7KBhnafpx/TKJ1VwVKIfYOft7Rmsapz9UPC6ke
9f1ig01sfU8DH2S6l6Q7IxPdbxoVlszBs5ynY4vsoXAcfoYiBVl9ifxY9oiTqh/DqIs7BAeaCwOR
qoWtC9uQLOyaHeMVO1FPBKW4owaEf4UqM8K/j5Itow0SQFgO4g2dGSuwJU5gEe29c9uI4Fw7TO9W
gHL0zrZqKuQz+9qIbDjSAZIMOH6qkuF/CMsOCZKdU96O8R4gRPiPgAjpi3q5svmI3DHVp6ulWWQS
AOLuZItL1Hcg1wvrW5Vl7Io6A+2piZpkXXPpHoDorT2BgRlhMVZ7Po1mluscnAmUUmQKLlHvihrV
Gw2SCIcWkVUlT6xTrr3+mQdldKUhx+BgEXEycSB1Q4hum5QxAlrqNnQ2TkdXx2EWjYYoAr4rMgQ9
1W2QBtJwVgBXDh/raGivzMKeI0ZljhwZ39fWFD2kLYsecvyGRCHjOxKBxsi4RAOSNO0BW4hMn/hu
sF2UQIoiE2tT2uD10oxwh+MhjPe1QJ4uVsRkDMrc8hYi/kSOZ5HQnEPhmeU7WYRsJ9/Eus2fnQ5y
SlfAfM5Buq6cWvknHWn4N3JgTmN0HkbzE/VKddsFG3VEE7VoM9tbIWItGo/y/at9Ze7HrgFZmNJm
nQ22OqPfUY/uDK+abm9y0LsglJ7ib4OkkE3Nkm47Owhz/lJPiQ32OXxB4AgpLviDn7tVHDX9jVli
vAWTPdy6HPugqYrdnWeD3nuFQHWwi20H7BTxENX+r5D0aUyE+OpJ1+0K6Pai9nFi9UT05lJa3UHT
OOKgQWd+GoLutVuqhAPqejlyeYn8fOmSbYSspUMTmv+xzRGSuEvxYPZLoCxfhgGx5RVdZjp+OKMV
1tuxzyG0M3XiqBrQeuPkFQl7VjT266AAJefaKR+l0VcPM71f4DYbS4ANi7p53VqXPAvuqUcUf2xs
f1syDk4IiHSPJnKW9uSMNFLpdI/O+EAOST03zVeHNCZKW/3xynw12thoeON0V2Ozhz1K5yZH/Bk/
Ifo5JP4YMsSbEVWfdUhRIgJ5Z/VRt+k9DuZ3VBMlflspcjrXa3bvnCEj+Ib/OqCekjPHuW8LQ7su
Xirbq/CQaHezAg+YvS8AYbaa+3Et8QOPh3E93xyCmNNdNzr6Gtyelr/4oatgcAFIklYawIjURyGh
MJq9aJP0THdNIls3OUq/amNdca/aWHmA8Esru7OrmsJ1QS2hrv4lc6dm73WiPSy6yAl9b0X2JOtD
r9jVSfvlf+pKlHeuO8GSDcNW7BK5OnZzidbvIq0yJ2QZmca0isYq34FNBOUMSmlEetYlipQ6KZWo
tGP62JxIFs8majhGlgRWA3A+ShHMdq8eixxpO0m4ee0q7fkG1NUoURDCPDPYzlPRLOTcwQnpzuLO
L+q9G6XLoaj3HTL6j9Rb5iRl1ONjGQ6W9DVNNE9MOgU2VmeFZzXL3t2H+qCOWUyoU9EbnOCor6RA
4SZqAW3k/ISl+PLqR2kuEwIk9pxHBlgO3z73csOFa0o/dGvws5Kr2W3NtRK/rz3dOi/q72Fnl7sq
S/pzicMJFHxpdnduVdPFk7XDf/vTpP7urMQ5G/7plA6pkw4N9QlOsxuA0G8XYxpduqRHMgdvtr3d
8dNsX+LFBoZ3HDCqR0qZ98NlvlJdVE7hCA7sqv6Hgfkpwyc8GOdhpU3Pm8WYnkH23yrL6OLw3SRv
Xsj23SQB0pn9d8LFT12C1SeMMfxh+miMETZFCGkDjO0W+BVDcyxr10hXdElNWjs40lXNInunSMPU
X3T6OETR2TulxXLxlrpmtgn1fno3F7loeXLgwh3XhaxL8Og07snrxVjNl+/6hWQoqp/HLGQ1m4CG
O9B4IEz3RFcjH4Au/M5+GTJxSLjBEWO+nocjUbNos4xr8icSM8YzNszd2cO5gw68RyApg+dn1Zc2
Wpu1A9ILgJcS84ZfWhVNnsdB7DbbkIxGTWW96JGt1yIvfvY12/09F5k4IkeimW5liDiH+YOmH/uO
YYuiOoYoqmPWNBJhYjXW1/lD5LbdRpvaDGSGeoYEcww4YPwssyS5UA9n3qgttIYD6ZMoMWK2jbrW
e51EOTK0alx1OA9AIBw+qDFDP8LXMM9uJ6M4Vp6Fb+Zt9lDU1cYbhxphrz93VNXJtSxFNc9eNzm7
1AxEPcMQpmuGxLlt0OdgOn0zAIF8pw5Jpnlm+hzTD+wFwvkudJYGBytQoU11o2QIJuJsU4bmsC0Q
37Qyvbi1QMHbDnoADkvpgCgnGVDLlBX9uR6y4kUQRkFgPzInKx+K/yPsy5bc1pVlv4gRnIdXzVOr
B/XkfkG4bS+AMwiC4PD1N1nqZXn77HPuC4IoFCC1TJNAVVamEEcyp9BORpAEqQMvtuUbrQEWeGtD
o/7/XCP2qw63RlW+GnchlWp+xGkXLHnKpjOo+pPjWE3VenK0+lbk0cZRo/ejUmMHpGlYP+XKBj0z
trfbsVYAR+v+I+6F/8PL+6dyGtSrNQh7M7qG7TMwMzyOBfihyKOzAFIM8vgDKSEbJbkDO41N0d9B
BB4PyJwfmEiKRdUmEvEvJ3guu9RaDsgkz2Km4XPXpuOmMwmg1HUXPmNPwfZ1HmYI183OOkJpCNKL
wxMUtzWij2l0GiVq3eIROhVhYt3TlYMSnJUHDdJVZfO4BOmDPKTIdp1uLpDV9ve88b+DrZ2hRnJe
IFFOjV32j8Afxz1KE9mlrMIXpzDT97iqgc2fxvTe5So9d51slzTQgzq/B/oF7Nz3SDbNNbI5Cs+x
I44XZMxCy7unq8aWZlmXeb6p7NKFwpIoHxyvTw43Fw+l0mcz/5G0FE1DHcO44yWefl/TbNesnLaO
rx96m9wW/i9IuRV7K3b/qYvBOopAQ4ymk9+Y5XBoxErnMdbJOp57ZALbiM3t6pk6li+PQnX1A/XC
BJocNp8jR7O7p5Hxxg7T3VuN5C8aRElrR8fp1gJG4EUAtLyFZjkomuZRp22CPSTcUJwzjwaxjFBq
LsAOP4/aDRIEYeUgbY7BzIvVs9VtwBKV9ksc9jed5UAdaP5Q0FZ8oLQgxtEV8+okiFDnhok0OJQo
zBNOMjwhEC1OIi/Mo6gb75zGFoApQfdITdNOzp1RDEgxmLLZi1WDcwrr/IyzRwwWrax3IUoZPpMH
rcN4CFhx4n6SP5nAhIRjZZwVOPr+u1AHpo99BIzA1UYDaYizD4ogogVNI1vX9mbbCCGXtfLwiY4N
lVFU/iBjMnrpBlWheORPPb4ZS9JNaPzqjz9gbKJu3TUNwNidjBBWDbAzDUuAGOgD6Btik96sSuVb
6+ufJIHIXDZl62yuX1YDXZQi8790eZ0eB7DoXxtTgfdkQX3d/lM4qQU2ATaGSzKBhZFtUiS3F+6s
MWzsBqItUG0/eXMc1aAiflE3zL52u0j/251jsORMo3/Nteel/nCmkOz/Offm/L/OlfO3un3QH5/7
+0tCaqHZmsLjKz/IBtDEApTVOQnCdBXob3s7gdxSgrf6wgkC747rmaFp7sZdnT30LDLQjEhRz2uS
9MFBlhuEExjQ5qcSLDhTh8xpWQ6brEdSiGy3ATcaz+XgdcfbEgLpqL0Hxsvrp9x8UcIvF1mdDLvb
Imqy+AmaI0cyBaxrY2AVK+xoKjxSbn52P5j7ethCOCx7qFmOv6HuPL1uighVX8DYXG30LWJVbpDk
ye9u01sIAoOFIgF6YF7gNsCd/CMOY2t/++tZHelDVRevNxP5I74VLxp/bLY0QB+VcMe+i7RZkcdt
guvjEFt1AqU58+ddf/RmfB95xc636VGZdBvtI/hp2apeapR6ryEnbsuVzR3WLUzBkFPK3RD50dkq
G9s7XS8TxiCx3QEtZDewDVEYbXgK/WGTDR9+3WZIBLMFDdKsap5KV3/ZUFHebjiErK/OHWcegJ9Y
k5yv34P6ty9DXXI0tsDXpL5GVfy6VFm5KnQRXOLeOCuugnDTO0NwcZE8PFWZhARi4F/IYyj5Jix5
fAylKc7h5Nn2Qo1BcR5NdxRe1ByUKDAwj44Od208e/KfEHEHYQDNmBtyocarJXClLK83Tt46WGqe
TI56HNlSAEG3unlfF5wa4LAiQJuXE825zgRiotgWiO1e16BJ9C1otRbaXCh26S9kuq44f2u6mvJ4
OPbduL7536azpANYphDnwov5ZbDMP9AaHY+jV4tLwDz34ONEu6AuNQYepTuNR4G45MXzmQEeFXhS
ZDETfxWmBgVVtYewJmraULUL2pwVSATwyLQHVEzXrU5XdhXbq6IckAbroH/ruTjbUTceIn2mBreO
PldWuB1YUR9p0EmK7kxXA3CZpwpxEnK9LkwDrcb7Gzv27zSdRm/rQrG7XquIDcsgjl0od6bexTUS
26QerINFmskls8Jygx2eDZx5wPW9aEOgmaIO6lFzlxxDAQq4wIBwLVUqvA5cpwSQ/ox6uzoY20KA
xlGFs8kRq14iN4A+JBerh7iPNskIUNTVp7GZffXJ3LbZlKhfXaJ2kN8hLynuog50xwC15/46jyx7
QcYRQIj+ekmeRibZKfE/cIb7APjTPTaD0k8t2BXOA2oeHUSinqjpZFFvYnA7rG62/2uSAfHKg1W/
UQqGtQh6cIlf1pvTMojB2iffjHG9ouHBjPV2cM3XMBD/4zHrxEKXsblPrbK/DzTeaI7L8x3ZqFHz
aK+7d125Lupi0Qs1nqg0AceTI/a63TFzChTzC/cQxSkCCcjwggQIV7eGbAnQ1+tu6qAk81/8mnla
ExaXzpbu9jaVrpoUr3TWhnJ5G0DI0mmvS5Gx8jNnn1d6kwEcdlJJFeyipD9Try+s8DTODXXpimzU
jSf3RylEtf1vvllSR9dZBYgnfDtfMD5IKPggcxOIytznYJ2mHjVuqyqQSgAGqJnTP5Gtja1LLbA3
oB5L8DWswruOkck00NEdSmAGaNKYlDbQ65kA5feAELaMeX3EmxSXqAAGFCXy9mSjJsR2KF7qJopA
E+lglx9l0VHOTTmE4VGUCDvKVollV+gvm3F5i7P6bx9ypGEE2UexShzzKwU5/IYGbmvdZtxsdjNh
LXKk4cjdg+z8TYi2QzgI4ZRrMwdk/ug2KIrp8fr059huODe3QbKpfz1o8Gq6rUZX8PCN5ofbzL8/
6t81yP7XR7UAEKyqQRg3eMt9tReh3+E7CXMoAxaCu3nu53TZB0W0DFywnom5lvw69MfldQLNpVl/
NDf/61LXoZv1j6l/fOx17SwDQ2ec4Jg0Fzxhe2GjNHS+pMZt5arXtTpwOQ+U88D1koYzK8eRIkz3
JkAJi8PjxX/3uy6LdJ+9Dd3hhZa5fQhdXV16PRQLp3aQYWzYGY+XneVBkC2B2NSZTNT4Kecr0KPy
9c1GVw6kU/aS60sRZBBxB5xhl85ljdTcqhw9BMeWXQeY681280vd9ADmGPtBGpDx9M6kwFTC5Vvk
gnulQoQxZoF8DE18T2beVuPBt1Dz4DBkK6GFhdNGV4r7FAJb7tTHj9SIQaYHT4zAP/y2uVNebvpe
ImJVxfEjdELiR53pdqnbbtxizzJmSyirv1iWjI9tVaBbNdveV/XVV9leAqw46r/I1aundpdl0McU
ssO2qSmqZZyACG/VIKN8Qsw22zHuXagXuZV/EkhllodJVc2Sy8FeORaQmQv8j/VPNE6eZR6HmwZh
XZQ29Pw8/Wej/U0sCwOO5bjpt1LKamFVxtlEzkvnBdkCx9b2NDkCwr0QU1zVvc1A2FQ7z1oykO75
eIbx3HGe3aL1jnpgYOScR3uT5Y9TOW0qq+bPOt6A6wBz8nrldlbySD4VEKVf689TatNVK9T5ApVM
vvP6SoK5Ry9kU4CaPlTrro/BrYF8tLmz6tQ5CNYjZIO3wgLSE5D0G2Ok0HPUzy8YtZE7pqdkbnio
9bHuofzsTxpcI3nxa7Kx1VLFT7+2kHfO/PgRNZvZzlQ5CBxLYz9A9R6SaKNnPiNowNOcLjPpIvOn
8Ll2rHYTWD4/Zn0kzgYFXACYZ/xb4ZQgosf6RTE8aNuy3ljkJ6uMMyDcpsw9BhpF7G4pgxeIN326
4VT8CntrFVbQ3fA7liL+5ZvyXqHUeccGAfildvyncG4q7f8TRh0CWz0Qqqgfmk6TTF6oR42jZw5R
PaLgZfYAiVr22IKRn2bTOgL3w9q3EAAkG7lFWb0ZBq+/rwr16TXymz9M0UMHVYWNLnHmDueuknUE
bccyPFht+k49aqLS7x98QPV/O5G5LLxLmjfq+MdkFXeoqhDh5uY7ZfZdbfoTY0W5jHgDOqB5Z5ZU
ESq5El/8L8Zm7NUGxTDYw83udEXeNEC2OiiwRAO93D5KL7U20xEikuXz5IF1NgYUeu0ldvmMGF92
ahuZLWiUbEC8gdfCu1BHF1zhDmzaI3UDyLhsBh2b6/SxHbqDg0itZJ23RdpRPVkDGkTAF10NnjEy
qTLvgAhEsglgEvVEtkniZF2aKd6Qjfm5ekpRkug5fX5PHmEbGzBbD5/Uo6aZ3/p4E2bXSRw6t2e3
aTYaMLEeCNOuvPNAdHLngljsLgSh/4GDu4xMf7hcL+WksxUrRmvpzFMAJSnWshmjpS6RQu0bpB/B
jjE+pk42PaYeJAizsTGbmy3qFV+GaScA0ICfzv3xMfDyauHEIaJZvtwLwBWPrkI1cN0GSFKNKRgw
54auWOWrc8axY88n8JjgXteA98/D+FXFIouDZNu3xbqqx+hIzilr2zNd+bw4eID9HKjHc7+HOKO2
IpSClh+WZQEE3lo2iv0bd1GgHPpni8A0t+YqGnDmFskwXHwLEeWwFuoAUjn3nEZNvZJObr8NsfcY
AiW4gfgDAtiWHcSnRmfJqZ4bukoD8L36DrJoVx8yUnPtj0hBHGvorP89L0oms1AqQAqO3yO5L865
o341JZD81EtmE10xUH6cQz6oVQ0A5Oo6WlmlvSAfLdxqlwbFZ0I2/DNXYNk1yXjX8jWER4GUKLL6
CRmcfFXLqNkBHp6/FNrgFKI8iT/cy17CrEboQkBcl0aHomd7PdXVkkalzscTYGvFgrr51Jl7AOPu
qTcwy3tKa+R4XVcsoYXUb0fIgR/suUFhgndo+qS0kPLBZQTd8dRJbZwaeuCrUmwSeJptx9a7i0Ha
fbw1crK/uskIoobFbYSuaNig3u3QuR+3MTLXnP874e++jZf0OrSG6a62J/kYqE9bOwhfl7V8bGZL
ikgjELvl1UR2AJwBfAa+E+yJ8pFMFct3pUndO+qRfazwQgK90IlMtLqto3up9AvC//3Ws4oSPw9z
n7FZHY8sN4VY2l394Q5ZciB/mhkl5p8ROMDDGMaYICSI4OzEs/fIkaCfa9y1ren4Zky8D4RjEe8t
DGjsLJA8O6KIVi5Y+ZDOaf2VGwLWEtiNswKVrXoaczMCqmUPT50xiIODF+dpkG4L2F/DUFwE0sFS
pcUFyLByFSaRuqQ9ShqCsRkvCSpZVqU04inBsQrgbdxiqO17T1yvmaN9CgopInmPi6Vb8u49GlLr
0AR4opA5E9C9nvJEgmzQLl6sim/A5xW/j6Gvdl4vvTUt5jf8Rxh50wO3fPWoxfT2tShE2UoLxA3k
lfrujg9D8ywt5J1uX8UdxmaFnVb7+6uAe0m/+0Z9fRWaXWkPEcsI5bCLqED1DlgbED+WPTYHOsYL
qAEkLIK+bCt/yqCJfuRDky4DlKs/ZCBtPTQdU5vaCb1XlIw+FroNf6i8+m71OXtuoho5bRPn+7HK
xNPooAqIPEIQC2TAg38EjU7Aj8L7Ewcq684e7ALpScY/Pf8neXLsUJYiquTSgqrcnEBLLyFyK+sa
ZYDAaCJCQzZZL/SA1zpZbg40NsyRHiRXOe6aq4MW458rNCgq08werHKdQ194CdSdOlGDfBBYDyy5
pp6JC4MzhASEpAzHDqeG+ZKGyk6YretuUCIEdrukz/YyS8U7HjYnp6vGJ1TN9o+QJluDAlk9em6O
SJQPBsmyi8C96Pb8giC8uMdhYxfoAMz0lVf5y7qDFAI5T70e773ue5qjVBmUjU0tHpu5iayYP7Le
3jqRP95F9vRlAgz8l+3I8kAOZLc9u0RBBWJRZKPpsSv5mpqr37waMilqq235U+FfAzJs7BEUsezR
74C0d+KB75BDZ480IA07Z9JjJzIBrQFVlfDtNodPBfJZTl/dO4rdezzlZ45a0AvHA3QrplKugqht
L2wmIU3vaAj7Q31JQEiHYOzUAIcI9ywEeC3IwkcapCmIniCUMA32Ao/xe/CEZtuEJcMe7/n0MeAK
cgEKhI1j8QEKDP1Z2nW89JAoOjsA5B0nZdvrFsVeb7zidyhZsj6dpAUtbO2s5yKIUwKt5BOf8vQU
YOlhQ0bqo+QSJKeZ/o4XRA1VqNmHmgLB1l3pIwaalzZfuqMqfyCev0qndPoWlRxq0a1bHJFUyaEJ
B4+xnLJ3FL8N92pQwUW3gG9YPtJPfuAFKIgEGK+eEM3i0vIvPvfKB5w2tjRIE/JhZuVAyHMZj6VZ
BBxJLj3a3xqDCjiviPt9h+K2d+NsySyKYETpHfa4Qd8537IQRxu/CS9Iz3Kwt6FkuDbc+RbyHASp
KKY+t9CXe/rPVbtk6vdIx0TzqnOFzQa0wPFS1SjsZpPPjmFcsCN1bzbk/SoUM57IIsBfCX7Q327X
Pthx8WiQctwhPrZBaIk9+DN+FxtSZ+F1pXsgOG8lQRVaIcu7ptHaBpXQiCK7BY0qoJIASWZbwvqS
6fdqBPil1aA87By0AVV1A8VJQF2wh8Xtx8+2G+o3VLeEKvXeAmDqgYCJzLXLFe4BNiCsriLjvd0m
DY3f37Ut4MJrZjdvWiFNhvhkcDEBUEZpwj7ruUemLpD7SUj7nnqNKMPVzb8GdvJoY0sHJM6wUVPg
nedKgjPP0EQjSIY4OMnI7gHadKYratxJhgg7Y1ZWSRQGx6PjL2MQTe6CSdZ7BVmvVdal47uZ9Ljw
nIDdFdjGvpS8BMNxMuKFIL7cgNJBnraLTbYE4Xy4je3X0DXFEejqHLVR6qtBQXl+IhsonAf8kL+H
i/SNJpDHEDnIkkFP4IDzmbELfW38GHhprxINHn7Dlw28qhBYBxp8T7ZRuA3e2H9M4gCaA7C+lLzP
T9R0FtgP+HS042wEWbzvogUzI74ODVe/HUW1A88dwvkyUks/ABV7x2zgqVkUO6tJI/fNjZ0/MDCh
PNAV3v0mj7J7aawvSzUyYJ9QgLz8y3VszdZKEC8lO03wGsDp0qkAq+u8bF1lA85Dvb20+ii+Y2qI
7wBBXaFGH8j02WRJgCEXNAAcjLeafIl/P6uGUdUIpHviHgn75A4cPbglrasnud9WpG7X41GQISkL
/Om/H3XzA16nOMoScubA4fnJp/GN+xLZs5SSU/9o7Nh9Sf7toVof+IQMlbK476x27OIlXY4BSlQ3
f1uL2StPkiUonZ4EUgMnAd70V+HIp8nO84d4GPRryPxlB1KJy2Dq7KWPX+rWgy4VyxRg3Hhmti2K
FVMPDBOxU0BQ1ClQNVg6Ed63qC4Hs6FBGnDoIxf8KWI1h2oerjZkOECmyEKk6RC0q9YWOCCmCY9w
Wocc+zZOV3Vl5hwN+0wBcNnU8+1BzUT3D10yuokKoPiuQ0ktfpgYDGdkiocuObYhol+S760AEHuq
WwlVaxYVH/ieujTgJTW4t3/beBr3AJRqP/zQOvqA6LR1n3X/yJkBKmhl+/iv5VpKHTBj3YvuHyrA
vjrNFsygauzMRsIYhMUL8DAN76Ep1h3QHy9A1LM7wUAzTnaEo5OVN0B6RQpvfK9Mvm5ZnQGqA9mN
fOLtPTU86CCBOEsf/TbpOXYQpYiT/raTSc32BHbboJo4QaYV0PSar8Dw4B51NblHH/oQKz1FEImw
pHts5wbyTZnaZDIyaz8EuIUJ0GymAOTtQR/6ST2r4LNoLOh5eIdvQjZks9UDuDjsDWNeu4znWX3M
uz0gClDZU3647HjSH7M0HV97gRDlkDbfQGiU7xirMojb2/IbNGcetC6Sp4Ebda4S1HmR3eRJiC3s
1B/70lynp1EU71xmFetomEB+oyL9rWy7Chj5UZ3cJlYnuqLm6gJaJPy1Sm4sg8JqlUzJToJvBSw5
HYpJqiT44ZY1ooXu9A2KUfhPaVR1ghZHfq55LsBe3OpPTz+Rp12n5bIHNunByaBh1DJRbtqSZ29h
XwP8j7UyV/8AnnBEPQE+bWQq2an50wARQyZ43nbb+DTu5fa3EGoV67Hvn3NW7TKVpRfbyV9DzsFh
3njiYipp76Gh5i1okGzSKlGb3wZXj34Yvjxo8LfHbY2sEfWqMOGb6yhrZRD++OYo96cdNv6DVebt
w1CDuIPsiHWjgsa34z3vi+ybfCarV/rTXjaDtcqL/I/JhQ3Z3zrU2WNdDnvIjoS//uOidpuILFPS
2quyxA+VeG659T0UhdFNTPcpXY1BUm6zFFuI2wDdyjTjNoAKpm8SiOZHH1zcYcDZr9A33/oxAl+B
wFFSKebjYGumw9AnYlvZOCdWTRkuBJ54P0JMkkPPfnlSf/PC2noFSorhzsCkaJ40zZOYO3pPE9Ph
IrVr9eN/flI8fxJN8ook3sYgIYFyGA8iIKV4c4xxmDvSFXc61DPd+mTUzpBsPCOf/7L/NZe6Vieb
ozBorkvd+hJbZRxQkbKPG+mfw7kpIoatiCy2FnAcx7/siCsg5aqQ1CW32wQdFznIAqt6UbuDs2KJ
jy3FfKzSIohAIEQnKTo+RZnnrCC6+zWeJ1a55xDIGsBhvIJub7Qh2MIUZPJUAMlAuAYy9RbftakN
xtgZ+fCX/zihECzz3HHNCzzOwqB9AmWTfgoBd1wLwao12agp2fhYC5mcqDflor6bJ5E/mfCvevbD
5AFn5R0bgfqiekyJnmcH6fq6/+sCFeIE6bXyTdpQN0FoqNwVNuKHVjV6DwhAeQ9NCf5vqBsCX3+z
xZXYFrOQHtmoERneotob9mnpIfZNtnm5ujdfy+Vtq5aljSIQSlVbMZSCrgWHSFokx8y/IzveXshm
g/rnq2xx6pqnyWrsdWIBb2eaSt0XctRr1AMhIobE/QrVHfql8UDA5bZ59D4GOGS4LkQZRpOfO1sM
/0SIVdeN76Ko29o1AN6KhZuN29EpnA8WoY4NL9jPOIRuHkr7PkCqX6+LMa2PKLOAtowfetin8eAz
TJKDjWctYKrQBWvcyNoB3uiA48//QQ6F8T+1O8NXITy2y3QX7WfiaWiJZQzVBCLZJsBa35VFNWyQ
F4ru0zFo1k4vxRMbdI2KC/BEREGjlkar6NXu/XHRIfQ3sxM4UKe4DCCTekQGZQm4hbqAFk9dnLrQ
y17lZke2KZDNqVLZJ/VoEvasH1NS9ycyDS245NMk2eosrfbc1t2KhU3zBhbuaQWaG2tH3VFZnyoe
1T1C7+JN/0I9afM2IuVsIjmA0ah/+QP6UM7QCOpfkRI25zvsdF/JRINkV24InARdZpaIt5VJ3qjn
5cWrzKv7uorBxVYU1gHRWAbOT3RvtluXRsnPjoZDWJaW3qc5OATsSNVn/McrlxrahGvqQmK7PotR
1GfqeqOB/kfsnjhgqNGiKGx/LVkeLq99/NsniNh7HzrvEPeepmTmik6gVjSIuwoVdeRws/eWnoWS
ZbgUe4sXTmAtKhX94w22faSTV1lDzNxX0XMB7sYHNoKOYj6QGeT7dpbQcs2axHvzZ3BzGiR/THIr
F09ubtKjk0SIHsnxgw3FCDKhpN/XrPZf/9PeBHa/j5ssuNk7KMOtE3ouI7vHUUqF/IrnZ/KArMoT
vWLIRFd228pDz6a/7eD3B3NlNDxp15FI4xTxMXK9/IlP3jGfMdyMO+VReigupS60AtNNIgKAY8O2
fmuKAJQ1srRPakZ4y76EMA9jYDvCGkjTXtcwwimBBBUSFKR+9RbEz3QABO3HdEBFbLqic18cRcXS
VBFY0pAonb0KlJwttHE+2kmpZ8nNdyac4gf0uN+dXgTPNjY5266eit2E2kYkiNrvOs3L/78DGOzf
pSj5DqWkCTagFgIYG24AeIbYB3srGySqKiv46afmIdGO+wYuz2rdJe14Am2Nh+MVXD2nZm9dr/d+
D4J/gfLTVVqr4Y7PzVCJr+ari7BEUfTtCvmDbFyQkbzJsReQ2aEVBFWx00jd+T+bwc9Q6z3w1Nk2
SMI8TgZag0U5IgyowjK4wxscjJje9N0bkCPCnt4+DX5nn+gK4DA8bekS97Q4FDG2cbMLmaj5q0tz
yRelARvyuC2n09T5Y/VODDvOwncUtTfxEYDa8jsqLu+nqAouzsibS5YsoUEdXMjChAdxN1DV7qkL
qg3AQ1HOvmyxQb9AWai58HQF1tIEXIId03vogqmFkaY+R4F2jt4Eavi5RyZm5V9XoH1zwCzlrXxQ
F90Lt2+RG7U29ghNKzJRAzQXWAwRDAdRSKrZuPRmihAX0POj8T4kwmQH6tzM9jxGNmqwuV6GY9w/
pQoc1ILXH0MGjYOJuc4uDkzy3gZPZTRUH7nw6m2esmZbz12IirIGooK1xaddFdr5ZrKz6kP4SFkA
GrZkiBIto6Senmrowu9VmocL6l6bACVQVoHS1mB2KcdS33OebWiQVXMJI1N2FixzP/wc3Sy6a9oI
KjGW8JY1lc2Q8Xqpuxf8rigqmP2QHYru6ApFDtHdLDR0nUYDfhcCuh320AvJ8DuSmpacQlxV1SHT
JYQ8UdYB3Ptsmq9ubl1Zl/o6TXRAydfWoFc3x56GSbzrNoeGkaoHaQb3v5EddCd4hYTNOxB6wxqp
jwIiVUjELCSOjaABWbZWFd9fTTgYzYx6IoPirZQPApRVUFqC5FPSKx81VCnw7ojIQjMHJFEVWP3m
66uFa+c8lSrAbeFkoMzgU9Ssa5RxLilRbbv9CDhpaL6M12Q35b2Ni6SBtKBqf8tr0wAtQQO0xDXh
HTo54peqf8M5cFqFDIHCqK67twx5GoqGcicGm7XXDxvqqlzvJh+RCQf1uKd6sN1rNLTwW0QgIlXd
25apHkvFf5A/OI++lk1jhA19KJ4Go+5fUTW/GIFjOaGASZ2w5VCnCgTOiznGhqLcfwdolBqykd/N
VlpsPbY9CucH+9y58fTcGbzQBHIAe43D2/PgVTnYJHxnPZ/lnhFWLg8p02xBo3be6vtJh3fXqfP8
2H9yK9tcyCKwTxvS3twNoag2orOgo+ublznM+th5rXpgJvrZtn70HiFzugZTfreb5uyUnoI1jujV
iwM0zN01hzXbVeYgDFBF8cEP8undfrf56D7GKSg1nax9dHr8huGo8n3U+GAr6GNkUf7u521f7lAE
OysXpp8OqHSNbsy3TIFHqcuTcg9oiXm2VfAsukh82tg0LuzWrh+E47Yn30aqywLF++fofc0EFRvC
AOC5UpU65V1S74a4/7oy81VgmXebGVT+zCTZ2NqXO+53D0UbaaR3YKLm1q1+D5CNY41VCeT88ubc
x6EHkUAvhSKvnsKFLAF1RK4D6tpRPz73Q87uQ5EcAm8CvVoAlHmCxOyTFXrDc2KhHCT2ZXlqVD4+
j447rlDmrrfgDAahulOi9mt+Icm8P5fAcpyuP2ZuDWeTRP0JOHn8tvPoiOqMNU6wekGRYrDrgWMB
EexqCRqyZP1X+LiJdQnqxxy0oF0QgYMSKsMgkj66PfB8gzdedJ/Keyu28oWSyfBusdZZQwqz3lF3
slr8Odl0AT1YfEBlyT7rQ7EErVn3WYCiGsTU7FfMkudIVMFbEthAdlZBe3YFzw4cGP5tFSM3yAZI
0DNUDH0OGrzwvmouA3AGC4e5SLiCkHrXzhFKPP7zVTR3KWBJo+Ng3J1CzvTl1jW+MI9QhcsWtUJc
zq+fCNpdV2Dra/o8X2dQ/cSz8muQkOHgyEMNrM9Qg04Jw7kx096bUH9HUPD/bfZtaZpNvleb2mfy
FcX24mcw4rsg+9w+tzKLNxXkDA4i8NS9N+XBcgLJ+vfBYqA1NuHVF5B8eczweyDAIy5C9dtSdkBo
zz0zlDbAtijBY46LB4MFfBo4x4dVPsZ6GQHJ2yPKkKO1Jo9DCbjLwVDQI+oJtp47slEzFHulcudk
W7237JkWnxEqFUWDfygWFSCBi7GrrrJAvI7IklVOLD6LNAF5RBaAAXeyxrv/nJkFIP4MisBB8WOx
6FAk/V6CMGArEhQX4qEUfJw86Mp8QH2PbWyIXuHeFkhQxXJB9tRCFh9o72wfV2XyOvk5/gMXq8yG
Spwja/3ceUsvSWJwcefxc11P+yyb+gfeDPGzU+blorDi5kSDTYIkiNvFwY66FiLpG+XG+Af2nOoC
mr4FDgtsa+MPXuneE6+TPYYbBGM9lOChCyLTYF3oCWI+c7cdVLwatIi2V+cuFiibcvedmxerBHCh
O9FCSgzE3/awQIwE/QhQO9GKfgM2Uc/A2x9Os+Ignr7Rd6c9aojBfLR9wTeF70BWGweJ57jIXisf
OM/EuWP+/2PrvJYbh5E1/ESsIsF8qxwsWbIcxr5hTWTOmU9/PkKz4zmze4MiGqDkIIFA9x+s+Oyb
/2lczAJXSoH6lxwIEkhKuU7thXrWyY5wMgK8D/NLaNlKduUAj2e8vubRTG3VZd0l34Ef6gu9Ec7V
CkL32g8jMCLIiusRrYNoOfXAhaIk8nb3vkgqfLdU/SRnawjzX0qo5/IFZOPo8YNXIJJuQR3p3fbR
Ag3rbRGhu5SmyA+AIpyz1Ey+X2kFRnhTbqM2wgDqfdO+Et2lo0pfwkGKxyNwwOL3pdr21spWNfSr
5xHX0yNlKS/v89UeNauwswbLBHVtZxsz6O1lNQEA6vAleHbATe06q8QPbEa0tR1SkYlAjLwLbfA5
XcWPLspHOVi64qdpzqk1B1CRrmnRo22bHe4/6IXuSlgwFM8IoibeG5x0O/WB1N99Il7AsbJKRcPh
t0XNofDjR13v3HWELdhCFYXBscDukD4ts6ecjORDOTdZlUeYvc6Xxqg+F64Aw8EJOGoG6zFx3IIE
AU4ilvCMo4zJxiFPfUyD8CAKx3rMYDCnofulxG8bxFj6PfRmkwdczy9eqodHwzOGdT747fufGRVu
i4tsnqFRTD3y6sNcE/5rhnwNtfKyC0adaJ2lOTbUNuZbfj5+lGFwLJo2fQGANxw+45EW/hWPW81e
YbY2fvyPOIzfB01U4SP0mPqYmBVOnEoe32QzQcDRYxMXpjlkcyKDnI/bmg1r7GZkloBSoR4V6wu0
Zu9XozgXv9GVD8ETc5FFtvoS9THAgtRzL2NojpuqHDFMLTjPD1FWor80BafUS9uNwKPsEutzER3T
c6ySovdJMXpADuwBdQfvlDinuI5277va99Mur7VpXSP8CVuSklgEaZqKC42T5BPC4wF+hfT41xgn
RJTUcYV0nVgFU6QvocXrYA+R355Gt1/Yeld2i3rsrYe+oXgO9NGLxRTdOodakaGqyJzFUVuuOMfk
Bw1t2ZNsLBatet4G8Aytrr1mA5f771CkKls5QU6d5rsdZqVZB4Rb3qQrzv117nuKkG9+XRrR2ter
OOexkQdHICu/nDLUedh7XnUJVGKd6jIMwNc/mlEjtiZngxAE9aOCn+dGq4HkoruXUfucg0ngDNuh
w/jqr6Br5ePO9JTg72AS+Np+sEbI6DF3o+ZZPrpTYB0QHTrfb5YxZMXDh9qetmHa5SjHTlrxKMyg
PtV9hgrkZyyhau4Mm79CaqTGJzHgotBs0wi0VDw3huF/I4sUnoA3ls9ObWkrC0FSaq3eyotEjttP
FeIgXAMMrsMLb/+7QeAMNg4wrqUc+D03rg6m4cUPYxCWEKJiBYn+7gUDFARz+9q99XNjXiPPFjcg
Ie6ttnwbQA9GU3IoVdpsl9Qej+N5Zkwd6GpjnirnylBHCn+BtH3yUJkx6ZsOv8zPjIFMIMSmxU8V
onQQUofd2k37UObFeOiU+mZYCgVDy86/wgQ7hFF2lQkcAMoU/uGk3uLCUXaFqcTbsYnt22R+yQYD
odghMzb8a8yncqy7J4cKV9GYT7IRhldvkKcfSeNHKZqtfPomjS+3nB/iYLbns428cfMcdTa47JbP
10peojzYt8CLkbYwAZQuZTAEDmdtRIS5muyT0SNlP0KuMxLEG8s+POpp5+cry7IHDA/H341hgNPp
G2d/Hx3LaYSymAHJWmZ9i84Gghujg1OcvFL6Hv4W4FAK8/PVPKogQ4H41NSIF1SkxcUy4wfZ85NB
XNIueMCoLVqqaWCv3USwb7EbRFEzDVfGNGutmOOLUpQrmFIQGma8xCdU4rMLD6uIV5TVd5UxF9nn
eUrlUL7ytHh6zeBVn9oUPsNMS6CSx7aDRxqAkPsOPSqoHpHsCqzcphzavEu4y8B5z0XO91HiXgz0
TpdmatR7OZg4vrEpUkye5KhZRgY6YEizydGqmsqnaFTuKBqwMN5hDF0EmNiMUnxpjdfWKc41Brzf
63TIF7pf9U/2qNbQjTG8DcKfPl5sYP+ht7CwFeXZnBuev92a70G1lLG+UYqzUZeFttAaOFU4dqar
fDaokCNjNSQr2CHOeiyrhmewUjwLrMM2U65ED+S5cI5Ix2QTqp62D7T2p9Oa6iPin9f7v6uItc9e
M/ewA7uKzuJf+f96f+5LcpXzVxj5e1njmUQYLY0hbXayq3Wc0GItSBfypIHftE525UWiJuLu3qFW
efEc/FZ8vTPXoI2nRRmgcmtm7PsWWpb4iOHMlxG5243lTQW6tzP3sW/9fdIh+2D1Wv+a4LOSWqr2
YVG7WLf8hvsuHtyXZNJ3+RzPmiDg5dPq0MRh9aLjd+r6bg4xuyjWeFOyaOmRkS5qcG/bdCy6YVvk
YOvcIcvRlp3HrdCHFdCpIzUfUR+HuTEoGx9l1wC5txp09OsgmbywJ+vw/3SrKxJy1bUW/uukwTU3
ZqjCn1Br+d2RU/h+EsUmA7J1uDe1/p+r/x8TfPWRxpgZdvNA2rbKIZ6bezcZT33Wk45RDA1Bmvnw
5dfiq1nCQZC9pFRSBDdZeeQBq8f2Byg6oIM8GH9qg4eFQld8K6IcsRtTSa9JGxS7Ms39fVzqyUXt
Gm2ZQab+4Hi6HRwL83ahAiiY3PBbjB7aQTbpn6uqNp1DlFa/B2QXbZG9SRkHfTutfiin6neT/7mS
MbVCkd1isSU1ia8bWAkBKNJJJtbhmFJpU+RfKjwxVnVaFXvZDapuN1WjdYOUaj5q6fTTF9/cQDkj
ElG/KU6i72pkZNACpwuDMV7VZOX3spuEwXPrWNpFH7PsJQDPK8OBb6WnrLf4+PVjDWatT7ejxQlL
jqKMBWAG6G6b7zzHMr8qGiU/u8Dt1Mg4eFWT1z4o6Aoe7VhNt1ZuKodQ/sE6CAbD1e3zRVnoeBGk
gf7e4uFShONHWPvIyPwd5oD2X+Gp5y298SPoTO+v2YTlbJhWf7/If8KfsxVXwXTBceMn1y+/lYPu
Phl2Zx2UUaEY2znT12rEgMhRxHtruTo0e6w8tFHNXsNSO8gJqpYYS06w2Smye+XRqXxtIQcGaoCl
0u70vK4Oo4shhzo3+JO1yUIG2b9VB3mVK42yC2x/GUQDnNGkPmvj6O9CCFXV4h5DuXpHquGt7orh
UWlY2QJnCj6KqmR97sP0NMCfpyhtPMt457raCvB+f7CGsX5F2XAt48bg1Bs70ZMdPifFZlTbavRR
btOfvcL4juQ/+/+WdKBBFhBNMYDnPdo/ZpUVL6nTZKcuSb2FjNda7y3T0AmOmAeUX1p7Je+u+BQe
bIN6ScC57AtylqjBhV14LmD8baZ2MhZBGDprxTKivVAggrdJsUpix34fQz2eEBW3OhV0N5V42ViP
FeXeWzQH1JKqtwkagM86XQcn072v4dVH3rfnIM5BBDx1TvEhNW+x5qVbs9PNvZcUziMl3XFpGEb+
LYksNgDm+Jjkdr+GnhRN6Xe/4oGdgNg8VVZSncYmzFbNaCTvgdUtO9WrYZIEkJ0CYDI7bA84wyUF
Vbs/TehPKLt1Rbxwat/fxNZoUvz34DVNMNbkVTZfBTawVXklYw0Q7wfDjtC6A6uyGnrENoc4yy7T
3ECvNM8xvELZs5Ixu7SRg0LPmO2dAuOKRA3NDSZt9RXH5PoqcszpvQanWigi1VU24diJpZwnu3Jy
4ZZiOdUmqWdZpR3SyD67ql08FdNOrpJybUQjNl4DqSDXBeF+o2cl+oWyDKYWSOm3G2RfDMR01Wvv
6N6+0tR4349qCQgMaxd51cyxqavKowGSfK/NV3JerardjlQ1hhG9eAKBfkzEoL/FaOIeoigL+TjR
NZwcwjkORnvZbWIdMK2InsAeYmM6Aaj3kxc3Dc3n0WzN56JL93XuDxcZMj2qA7EwrKMc7DOgRlqn
K1s5mmuND9gd1BGV1FvtOO8gZ6uDbBQ0qJLFZ98r+RLnZUzQNVjwvCAfFiQyMDYGK7kPFGMbD0HU
PCV+oC7IQJjLrJ7xcfPHdJgFNFJFRS0jqC4yBK2pWwX8w7c+hgc3K++9I1X1t8B+ydxRZAd5oGuq
KtmbmgWlZT7R2U5FobfXio0cncR4Kf30m+fMsN3IzI5yAyO7SjzDJOY9ixkCL5KjWpXpL/bcTefJ
clROVqE7kHRK95xU0zOzTMCfnP9bZ5/Ybfpt8kt2WW3b4Rub/TKnKnoNsl8S3ewPFFarVIUTJuHM
LaBwJW6HrezqkDUWuiOCxwFwxMxmaBaTafWnzmqHk7xC7pLHrFPFa9n1rXg4Gfx0iArAXw9jMngC
IwcFldoboqjJguxk9WPUrTW8ifwj7eJ+FWQuDjSwC4KF5Q7jzdST8Rb4iPsqIk13shspEQq/gxJi
ncIUOU+bwocp9u3z/a4y89alVeH52QiFw32SbWIv3QtyUlfLNgeyFPYDRypkovppfAnt5KqP0/Qo
xyyleO3iwjrLMb9Xvg6iCM9yTCR9gEpGVZ7k4GRjpNFWJC7kaJxjpKBh/3KUo2VnGQt9crOjHMXc
JOQAUE6HQqTjS9PquKY60Qx65CcCjI3ka15VeznKNwkqkWJgDTOP4gdfrcqjOpTqxjbN+CqbpInd
lWaRPFPxA73Hpiwt4d5o7lJOkQMm6LRtoPru4jOWs6Pd86WKFkZN4XdJtoL8vjPcX+U+T5kVYEJr
7To2uJ50MhdKgxrGuBFBqX8lS6OBTEcAe0h065al/lthOOAyc7x+g4RFxkeaEOpEin9jaQbe0o2E
hfttbU3tV9UX/aHo3oqie9fF0cm64h3nxScSK+oTBxtIGXkFR3OOi9iAAT9ClEB0PH5LQANatgs1
KMiiLVAjcNC5Au3Csa23mMzvpsFeZDNUrfUWWngsZV4DkRLbqFcjv8iwRYoPq0DO2bLb6haZYYrn
G69OcC3809gUu+/dpseV1ehic/UZ+2deagAGVvIMtyJeJB+xKqlHmMORC0wvw0SK9LJqnKecU2WW
tOMKsY3spA8iO2VOaUfb19Ix0hOkDp+DednCFZ9BDb7JuneuA37CClD1faq8S1drc40HkFgo9fzK
puIeBRyOvatnSr8w5um4/W6mzEbwJVKH+3PdUhMGwwbXhgYklZ/iczI/4GP+/VuYRg2aq+wWam18
BoBlXzs7SS4ctX/JXYGuxd26a1px31MEmraKNZYjsloOeSuIYPJuQ23MZVmiKlgNsfM2+ifcBv3X
2hpXGuCsrRnXzk63tPZJ11Huwzfa/K5UwM88QLq5TeISlXX3qNfqcM5zsLngiKPvXkqewjO+K6Pd
LLui6R6H1I6OmB/DAXHc8ItHvvE+oyY3y4z+NpBK2KnsI3aTmgw3pw5iPj68CGDjI+T5gNKkbazl
C3mB0T2yscaAV84AKRhU4XfVTO3lMCr92XNY3p00I69q9+W7GgdbOdNuC1yd/LJ9agLH2QU8S7ci
iLRngNHf5C+nswegtGy/NqDPNsHMkxOt211IGyIRN//6JbtJPxLGV8h+eHbAADg1dY7oDxDmVdE/
917drpIeAYayVfq3WWeb41r/PvRJuoNfGm/c1O7fnTg9RRb0IOzoi5MtIK/JOF5v0Ngyg1iRGTdk
HpmGElGDNjZfWr7M9eD3H4VKiRTJ39cOWMreA5+5bvKx+2iDhFps7730nZtQpQO9LOOwrg8mJeeX
EiFB8u6Yest4WSQn1TDHbZ4V5MvLWTn0LgYaKD99Txjbv2Mz/iGPONGkrcJHaRYbnQrs15tanTZt
G0XwidLgIZ03EhjELTmY1S85NryPbRl9NxNFf7OqXNkqAGLW9tydjGjDdtAFxIIvwFXhkOgHafSj
UCtjYahiuHZINOybNqm3U5q3z4Xl/5IzlNg9IE3ZsH1W67WAZHAsECKFez2FK4FOwVcXZ4lJL46J
4fon2cRjFtyvPmO9yc8JWPCvadGfG/7HNFMrr/fzZ0iJa2f7wBQWhRFZJyp22NEWJWLrgVpPK+qz
1qmem6IXz35TWjs5r23GZloFaiuWlpfzHQ+B/pPJUU+FpawC08mOxdyToc9GsUvMqgz3PvWvu7BQ
wv4Qqv3O1423fwdQ6VFPpuNto4IPVlICUcuc9BimU3qUXaCeFg53f/rySs6JVWH+HonnYTlyb6ba
4NQ119HbBUZKAIjmpncRY/mvvu6aARyoZFGicoSexbRX2T+uDVv4/hJSqrbh5DwtoSwryqILE32v
FhGyJpuRpfiUFvH7ZE08GhVRnBSPRsY/uwDv242aKpzc5inWlLmbODKx1LQwdjMBBi2z0Esfi7rk
UW+rJkJPZpcu/gqa1P8OfhAhGTKlj59NZgOesrSnz0gxvxIqpGBdMmdGDPTTZrAH62bX/CnqMSt/
UgLryW/81Dz+rnqltc++ZuZw48z+CCTAP/W5U6wzZHBf+7z/6sat+Dna4bJSa+9bkRg+fmiGd415
FG4n39f3sZpFaK4H6WrCi+u9AOUs30DYE6BP1X0XoY+XFZl45F/KYm8YarhTVKW6Gs4IOXCCUZ+j
6U51MnxsNPjtmekV6K5Ew4Ki13CxZ+l8eUXZKdUwV1RseH4LsNSIjPGV3VrJxDk06gJ9BwcOq7/5
NkS8ECFnS7sO42GCl1WVSydRojN6CQifmgIVVy3I4G4NYTLXCeOLNV9ltn2gBhw/yJBstLnwEQBG
XnzG5NVUjm9mMbizeskz7hL6Jst08NxzozrsBeyY3WjfIwgmYz5gv31WZ8FCxnzoFhfIlPU5Rs/C
tRRB/Wy+t3RYGbM4PcuenKvNG6jWwDDAFFWyZeNpH3wOiUuwNLNhHubWdTprCoHgBiE195XG6veh
OZeUCtDWjen4NRpypA/HuZFXmPz5u9gATuCbSX/GpQg2oGhPcaItc9v/UUMUPEAyDp6CyglQ2viq
BZp+kZEkyNIHByEZn03lRmiGu5F5aZl5luS9ASOkjemN8ULGhiTcpSiEY1JGbppCQD5u5MB9dJ6s
sVWBaTTT//y+sQ9BMwRvPVq3qYm8asHx/jjogbJUWZbfx5ytNDoKxsW07fSRbC5aPCy97wgQY6KC
JOEp6vzipnvVVcZRcIjXY1IYgHNCSLoCu915/lTrDeQXnsTydWNXLJG09h5Qox12dePC8mEzteQv
AMtv7lqh2aE+maXjqjIzZDtmW0c8NpW9L3jRZvZ1lI0/NSTAE1ffGfMUG2WUK658f83I3P4ahfp3
qz7WpH9+BGyMId0W4qlACWg7KKW3H2zHR90tpEoP1vbd6KKjXY3dTxJJZ7WtxRc9LX55TfjRKkN8
7oaa9UJBjFIrAuNZj8JokUCt/+njhduxWHKG0/j7TCHMAQ8PbbfJkh3wd5v0G0t4MmXhDz1CZQGv
IMfQc3aj/lEXqf0jdIHDgOF+bYQl1uwvOY3mZX9CuFmssFwP3uep8OCPqTJrvRtWcCOB5C69hPqY
qbfBDb69eFTUblOUWrhtE8/YB52ebjGdR5Q/Lo0vBlQsLHmDr7ViquvcMbV9i4X1S8Rmq9cn/ysL
SrEiw2wcDb/Snjisf8h4YLYkzcnDUJQTa6H2youhmAfkAOuv0VApSyU0pocxr8JrVan5glJj9dVA
t4hPgWtdbBbOh7Dr+L7MA7ZuHyNhOivMFENk7v57V6+XwXfYCeP2c/CfnX1b2ulOb7PXzzjE5gDL
MaoCA8vvQyNxvDMiFy5mwwHrWM+d9k8jJ8iptoQB/2eaBUeF6v+feVnILkqvU3S79fQpahzv7GIC
HTZR9iRDJHQ0JCZT6g+OYcdLH8YjEotqtZPDKTzZrdpjbxJX5U8AvPE+nw0ykOnFgyLAfgTjAhRZ
5phsSnNmg2oYUM6hphpqUB412B8q33hp+F8FSpbrTGnLvfD5E8QJmIk5To5pwrLBS4++mne3plRf
ZDwZME4q0qw86XXiXPTazJBU4XMA6F1dCCOaHhVL686dgqKHX2TVS28o/dJJ+5gir2Dn7g2IrGb5
h2cgeeS5mKW1tZZ/dDu0bqOPEUb6rvFQl6znqIv43ggHHvGLskQdzxrX95s1decZ/vSCWoB+CPNM
XeHenB2aoWyWfDnTZ+cXeX7vJq+tWuQLm/MoRmFR9qzEMSDLpCFnOnc1ft+HwCJlJ7tVIbxlDoKR
g5XRHPsorIAhxdNH5ImLSoL4RnKgPSquQ4W+FOPH6BqXwNeVm+5SVqOqhDnO7NnZInX92CJ2Zphu
tFa7ejgkVo/1zKBaizHOll3VmK4NOja29p5iX4Ysar9NlvpDg4D9rpgjRNKoK95K1oOlC7XnWUcf
Z+W1g/ZUmpOySljbLkpphBszNsdzqE8lBHihP+gkC3eNnVCHbkg+Qd8BNP6nSdAj/p9dc/LemrHy
t3LuP9Ok4cC/MVaQajHAbtxq3vTyeVs81AzEdo5SSKzH4bLssNWo2lIAajV2YV4WHK8Mg9q4q4qz
ZeLlIlq2Ba2iaOdGzpsHZLebrPfGbL2dvF8Oyga027C3SrA989T7TfPtxqBTHhnVftz0nqpcsTvN
40XwhYNge5ocu7k3sgs5ZSfQuDr8E//sCj/ctdTp3hIVAZjagZOd41SzhydebcGdWE+ADDVwE7H4
0SvrXLcpUM7Y9951fIxwPXyNgto6gBfwz+zz1JXwnOoLx0yszpzmp922BxWppvc0DJbpgDnPP+8x
YgX9P96j863f72EW+t/v4bFhX1VqWcv30KO6le+BPqb+Xqs1PFyAXae4REtqJojGmn0uC9M5tTNB
FEg9zLYuSJayqxRRz0dPCcnyVwq8DCezoddkjfZhVPXRMnLjV+Bg7Jon+jcMsfVFiZnHDeupcBMb
Eb42Iuf0XRvKxrPAesYF0Jc75wAXuUVS9u2qbAWA0hni6YfV39161NpVhXz0rpwhnnJUdrta/O7+
c6/Zd5CDRfQ1qzEp03VMd6MeoR6ktNLf/buLmuw7tVLuks/xyuieAdSvYuHbxzg3ovv3O8nFrYvj
9pb55b9xWGvNDaiYuS4m9wXoik32sRVbGIn61fJQd8VwBAGdCfOAfPB+jlF043yefNGDpFvF0yDO
Bp4HyCQ3Pk5EEaXv9Ygex0JLSyBac+MBMbjkQfmG+0t9IIWF3C52dQaS3vHCNIp4mxVBuDJmCpts
EhumQjs9TRrMNjZZYuUYw4i6HBM0JD6ACVgQQ+BBLYeW/9hk+/ZeafDattQagHJSF+jl9A0q87Z6
aYfWPsl7nclqtk4J/DFArgO9NWBU+GvVWB8n4CcmPDYyiTKiYPD/+nKcgrWykRWPPAsuQ2zYWyMb
xLqyA+UJZnqJQDGIE13PP+KYr1DneoskjvNg4c7OLmFlf2dnFy4M9CDfjJKMN7w0/ep3sIk0v4TA
6Tn63ixIN0Vu6Z3MCZ2fajtMSM5JYr40mUTcBDD4n5hVadW188Yc7ZEeKZG5KycDRMh3nZyHVdjS
7Pp6b4ZWCgBiTL/rbF/8KB9ejb71Njqa73tHTfWnMXX/nTHNBEc5w9Ut8dQl2okUydqyIKVKXQwb
MfplVgXj7lMmA3PfAiLikxTEwOPY3fVTDFaI2s2GXEsOSFoNbsBGfhZ1KI6y146DelALcClS+EjG
Ys38iQmpdp9RzzOKQcGseb7d8ZFtMD0/RgYzn3YhqJ1FPitBf1IpFLP7PSDZFnJAMjDkHe7YhovP
mLxy/9zxvwa6TSes7OzGCRbddl+rG3QCcViaqUb2kCL0NIZA8+a9CpqPvrMUNfqdhVcryEO5Nhp/
RVXvQ025yFgb68rpPlv2m87eNUoKvUi+gtZbysZRRbk3IYi6SqkjesMvbmq2vVMH1K/RrgYJHg/m
fVT+4ex51G4FOfwJpDsHXeUUPlF48n+xut8XPK9ksRbiLW+snJKjpZIZCMed1nflHkXF6WzYoEMn
a2xe1YJirRb2w9Hv4J9oeLW36Idrnb8yk6hduGau7wUuHwg+pdprr3Z8UyHubKZp0l6zGg2lEKDM
Xo5qVYPQSSXCkxz1c0wX62i8DjN2CKehQow7lCnZWZRFe27mRjFFdkwrZSt7tZjas+p5CJFDadhk
lnoF+IXlQeVoaN/Pl7IZhsdOoa49zrvfKqAQfB+8z8sCwLM59KBxVuVaFkMdrnxRjiu+i6DTkZ9B
Qr9vmpcuqnYWguMfY9C7K6S2JvLdtnhuTR+EHnG4deVK1dyJY5VR3Hq3f0nS1PzwVEr08JDEQ5jr
yE8pww8ZV5ADW5LZI1UWK+olqoZFI6ZnaC7tsw3N4Sba9zjwzWY5liWLtlKeW89qnkmtmEuRZ/1O
Tp2cRNsqkVWu2IEli3x0hlOj+CivsW7vcUGN3jRgN8oMVAjj7N84Je/xAy4czyr9SQpJx16RH+XV
Z9eKwjfIq19qNjMkrR1xlY3XQ053VZPD3J9YkFgfXtsnx7x49lKcVZrKHbfmnPStw2LVdEn7moAX
OdZVGqwwpOnfszEuFx7bklUXFv2ynFW08ow9YWnpyUZ2gyzsL24JXWsetEc7uwlTg45nh9GuLux4
izIrupaIqFwLdTokONWeZE82ZV7eeoDux9BRgQrOs7pG+eH5AizS3JNxw+9rDsrQ6cyBDIqOrWb5
bUCfbuOwqKFPPRMSHNnicB6cSqd9C8rBW4MxMau1MRfj4wHPoKGI9qqCFNsGEnc6XHVYu/kyreqR
PFnmHKdChHz4uzQ94i5QAXmvgxNY5hxJBT4NaTPcL2VfNn7PAxL3H2XzGZsqkXYrSF1g/QN9W9tH
y1PalWiMHr1LW3trm3jRm1X3XuhmtZtKoaxlV4zs5a0etky39j0nfNdx9ygnPrSdYfOdMlP4e3Nc
VRHsrY1eOyS+V39REeaYw7XFsWAGg6OcQjeutHRRIdtxSkcv2slM9khq3opsaEtl389YKPuKqBNr
Vpu/2YkRHtHarpeyG6IZvwl8N9rKro+gziKLg+lBduNRX0+9l+0HBaWlMYiQbR7KaiFmDY6wQ5KX
glByaCArvXtbW+TKl0jvy0PY+u3KGRTzwYAyusXdxtqopD3YDQDXn8LROedD9vvK6Q+qF6X3sBwL
S2xEq9m4tlb9rw6ZgOl1rsglXeXYCyUkRYA1xze1KJXHeyy3ynppD0BIq0rxHmUzzsNW+1L0OhSB
OSwjraqaW7d0R+yhIlz1IrYkiyxQ9ijje9DdK3uP1DjbA6uhyhnh//SgD9nFRBXlmmpVfG07fzzH
eDPInozLZnqA+uBf0ceq106HDQquxcnRjnotxwEtSI5/9eWlDPqxxyc8Mm8yhJkAmQqKa8lRjgLD
SkvvewHw/OSnE4l4kejDaupFuCo6jOHufTmkiuiHW9XDAsIYwuBjznKueu7C7IrxR/vaKZ71Ixed
uWDf4z+xLSh3VgCONchN82AlDWc92A39zHjoe9C2rRFeZM8uu2EZe6qxk11hJfmOApoNjYYbSFZU
pA04nc+ILlXV262OBtuX1IZf4LrpLas6UJUcx0lJozUUoluKcASCrKac1mJZUmjBbewd8xEdJBBJ
s9YQKBDkLJE938q7qnE4uZi4PKkVuoaDw0Yzw3PdFjc4xfrNgeK6DPIKwv/cDVwMK1w9MRayC9xc
v6lZyE7BSp7kXVrSf4/Ucby0kxvfyKGabeE8RfBKbnYRUjRsbGctu73udVdk+Rai1mqw23b+QEE2
2scKBtsTohpXUkyAPtkPfUNADC6N1f5MmuaXW2fDC0o9ztotLe84oqLx4FosVUEWq6+uk7yLxOp+
Tp27qj1D/0p6rV362TqfuU9sJdRLjGToQmYMQi/gSJdiIA2bS70EBVxYmTJI5uxI4yrJ+fOOzwF5
h4bVIzz/gIOXGZnKE8pCy6HRlNeynyEf1IEWspv44HYGzAR5BIf+G8c6cKSRYm/lKGIC2gLs0/gg
RzUtA0Ab9091JRmVixSvLFVrrR9V40ULc3Lq58SlqO4kA+RjN6iB2FPgdTNj/FrD9FR8lGpMtTPP
wu12rinU73FV/NQ7R/2C/0W8rK0+ec4px6yc2o4vZuc5GxShpoc6qJEPnJkYwNimBzer3Q2ZqPii
CvZKgaji55BK5lK+1PyaxWBM37VA3dmjgeVXTPUpZKuIlZFWkeF18gncuDdCCWgomIHUGx9cqJYQ
hT7E3JFNKQf/miKjDWYrja2Mu7/myEv5glqBLWJZ6yTa+2Obm9HGrIZmCex8euw0bXyM5ysFbh9b
PDNfy9jnQBLCA266kurRPPlzwAqLJ7w/+8M/8RAXHv4Q0YNXG4fcQBw8qMzmS/NmJZ72xdYc/ziB
T1xWXkUSOSyBG0xeheKL6v0fZ+e1JDcOrOknYgRBz9vyvtob3TCk0Qy993z68xGlUWl7Zzc29oYB
JAC2ulVFApm/eRt4Eshpul+GBxVOD5lQVk1RaJLxQhFeQ5n/lWrKSi4vY/JwPtn5dVPr6gqZ9HGd
mbmNM+9gPRrQu3Z54nS7OOJsJbQMq3HAqj95uMU8h0KPU4hbu9ZjwP/abWYnfONxtKLfM/uxIQc9
zwQzGiySHGqa3qMkKC/id0t228FIjmGf/hq9x4oo4wEs+5HekeoijYJJsnkE94xWgc/T7yj7uUh/
tVR1CJdISdSre+w2xbFZIpsqVfiFQNFxpSmBclRm3cpyVrBsjM6uSOL821eyReSbyPTNkXsYwRx2
7zoweYpY9SoykTZx0Tn7qCj6BCqSmlixpw96Un+XYdvIa0pfeYrPfBeyF5zzQrz2ILaAkkBaB0Y6
q3UzKI+gLQfEG6voIy0NdemN9DBX3PLoRLzVReJBbZ/i2lMxvEy6bedHxvI2VrbmhxUoMR4njOqu
0Z7groOC6ad0iQC0e7sRf7gQr5R2OJQoXfut/cnn2tjqIgm2ck/7v4RjtQ6wZYii18xqwwDR+NgK
Dx7MsImSHUcyi8PmkVcy6pe/Y6D9lLMc1Qvv1bB1cyd7Mi7ksQx99AD91WhYyqAbi2jVYzCJAFaZ
n4vBJncnukPNpu3sxRHkLzkg+7I1Tbz6OarkmzLKSRjJoE/ucuXEAfyGjVNExqrE0vuozy9wJzMN
dyf78pLPI7KlJjUKK0qCFsrYV5yGi9Ryd7n+TRNqe/DYGR7dCEC8PV9k60vsj27uGzvFGrb/NU3G
0sn7axD4U9uthzg+cFYUgOruBfE+7SHyx+0w9+QF+PlGy+aM8ByKgLgiO0KpVnYdB6gWIv7uGsR1
92J53fcmD9Tt6DYPwGuVx6jVvMd0cvWtMNCnll050LcGyT9L7za1WXq3eaBa2KckyLJnCcSV1H7M
w9q93WhQdO003xYxUe4DEzSG+e9rCwGjddfnnbsQvVM/lWXePPU25V22lPCxp2hKlhBMqqZ6khMm
kSRL0K3tg+L3PkUNd3obAaotMwB0bzL2pdX/Hv06j0Pvkx4Xe02M2LREwpw9JHeSnIg4dww9r4wP
jh9ar+pg/hFPkUnhGCYeG3e0z/ZUfp+cJtnJHqct+yxbnO/R60i7YpeF4bcvcTkD0etuGwdUC9Rg
Gi7yQlFxvECcZadAMkeGHBWN4NuUSIOn1QC6uY3Iyfe1juOniyJ3MG5q3V/3k6Nw6mcn2c2XcAgQ
eKuK5p/Agj1ugqk8CGrI7xggnzKtzZ+ovEbPaaLuUr/p39u4jI5KPLZLfZ4F4b5Ze1DwtnI0LWoQ
ryJ2LtTQvDdKz/JeAW7SFxN00qK0s+G9S5UaxA2uHzjLnLFstQ5x4OE40liXToT2RbbkpWhS6FBt
Vu9QMqBGSuHOumieilmaiZPuxAcP6cF5IWA/65Lp+halzdm9hFBT8hZRU3ZdgWEs2jiOvuVJgO5E
ghuBGxrxU1yyg1Jytf/h+Mp7bQ7lS4nwws7DpnjTjcX0LmqxkxOyhM0EG5Ti2pOtPhnQw1d5m/TI
QT/Eo6+dID+HC70NY4wQKx4Vcyvq1F8tGfOGaWDP0mPujR5bZhkrwx7F8X4ZIpRtxha0adX52wkk
KFXKhuMMovLAchFkkK1i8tWTi0Nbkgv7W5GHCBngAHOyskl9ytXom4znU1cvS2BsZ42a7EM5AKiU
AxnHxoWCTsNVa4L4WsL0uw2k84aytlseFH3cn8fQP7P3fuhHEV8lD1lewhbQcmWScou8Mr7ySA03
SZrMsupWcrVUbEDjCqtQB6bA1ZsvcgA56nxrhMrIbrz/FTNMc4+Gl31FApGUsy/aHZTS8BXAgA7g
HDaQrbQhgmaNuY1CtV/J0VZHo8Q1qabKLrA75TRaFbCAeXIwoOZVIW4jB7Mh2rY4LS4kty/7TfCT
XW3Kh5M1M//6bmiOXrUuTTaFRjklW94HeboFTluf0SNUV42uj8u2hXw94JX+YlftNVVhNVqek5xa
ROiWuRnE30q78BeUzUMyyT4QRMeB7ZCK5rVK4zWyHDHeG5pWb1oHGkSRNkiPwKWrLoMf57u0asJD
mth48GZQxjI7U87yUgbjr1Zb6N0xaNL1PfRlWiuq90HT1N2XuOyaqh6tSI1q5Y86eGriJL2REpsB
oVHZVWfI+OjxSlSFnZwkRlyOyq5EkN8nS7j5vZt19nJysT8qDde5sg8MFuw/QgDsSLfJGFUBF55K
vrTn0D1u1kW5SSIE8+RA4aG9VIbfS3vksCCi6kfQVitrsoPPcRrrTViFsK2SRHvOy+y7nNBqSAA1
aRk9VbjaHASoiLWP7O23HOG++Q49ByuI0FN16GDaYh8T7gU4jo2WFtX3pbw2TQ3FQfWjfevq3msH
Oc6YR6Oq8FfjKIaT6rjJY8wnYCEXhLhB3OgTmRGiGhe5/rW3ew0qytTH4YMdxX/Xft2cY6h9r9QF
dLiuU3TMkj59HdTcWKa6A6tsHo3byV+z0QPM6c9KR+ZgDkjyucYAsr5sz1lkbVo0pw+WHLmN11X8
EfQVbEi1RQ8vbvdG4sb4RHHpPHHONTy2ZMgfkMHvhpCsx1AkL7qmdfvGLuKlHEXKv31MgmIle8Ls
45emThC5e5fElzvHhX9Pj8ceCsyhO9U38os/t+SAXZvAjcdh2twAiWRVkBd3l5Rs+6swK/eaUia4
Ro3nbHUeuwuSYu61In1vk2+igDeNabWVQTk7Z3NxMSkkONjrcGy/8Fkjv2dF9bWaW2Ad7uEsq2Hn
MNOcZ8pxOVNe5ht4aXVO2NMHcwaMpGCzBG7gH+PIyd8xBDlNKu5USk0Jv1QQQJnDve1YJzUtVBgT
dOOuybARoNyPrC1PakSPhsdJUawZg2Y+Zxq/UaW4j7KXZIaBMkUe3wbraXaIRlAcVXW/efTNFIqy
qz9EQZ1twaEnt26p5QZYsCE5D6LaxcmIRW5stfuudlw4zPOC+aIzb0mSPNyWUiA0aZc3Ml3JXhOt
GzeJ1sWcwGmcYfyw9GzT6Kr5EmdtfnHyRLrjfBt9ANKcplEwzlT9tQeQvYdrYS3F/BCocupQnd7+
GtX9JtvnvXP0XRjWfLmhtFrjmUxZ8WijO7qQhLsaxOWy0OLpPwfCeUXxHyuUXBirNBQaAMWswLTd
MCFMFGgEDbziD7Y5ZCsczscPvLyDZebo4uTxUnsrENmX00SUlwfN0f6cpg6Bhv92Zb1Z3E34LRA6
NSENMj9Nx4ztEJjCcNn7MWXDOXYfkC1D1b1tBQLqS/zenagK9+ksFPN7eWqW7rmoe7384WB1sUvc
7Ifv+6jRY3uNqQ9choXi19gLFRh9U87DwQpVnxMoqD31bnG9xUQZm9s8yvm0TKI7qsKrdzZsI+xb
ULNWaw0uCn6zsifjPVC2bR+Bo5ex+4DlQ/fR2Qre4x3oiRX6Uv76HosU3z375K57aBbuQg40qGcu
yExN2/s82x3iw4AM5/1fIwcTkObgTWxEPEo28oWNEu3kdPHyy7wJYntRdfoFf4Bk3wLqnpq2opJV
AZqLkTpYu2odXW7BsgmjixnWwzpyrHTpQF8X1LmM8BKQDdq7iniWvT+WJBk6FibmufNSuf52K9kf
UuXalNq0v91JyzHOGmtq7OQfXgszdg6OmJTFvYucjMKL0P+nMQbEa/zvGHADweGBrB7R7Xgvvcx+
1BLFfuTJrYJns0teLROguvnS2tO4MmOEosyETdMyEWwffB8q/a0/ReZejSzY9vNspS/Hh7793poZ
ohQ11T1fK8xT3StxSTJubk4Ouyyf/zzZtVEcLFduPZmnKFX5TkfirWgj6yhHb1PmwUQOyn6Q6jaA
AAThbotlcM7ZojYQueapHeL30QRkf7/F7db3vml51T6c6oP8wTJuzz9Ftsa+iXbJiNB6sOhqz16C
LdJWTdiqm9bLuuegSItL0piXoGtBppQZ5RG9mNojDnUdTnbAxWqrKpaya6Gk/0zCbaED+3+UoSTq
tZXvK5cS1dCFD/b+hBSbf0IaKgA9eu/z4YpWDueDVeOTdQrsnmqPnHqbL8fvfbky18b3AgYqlG5u
KUO3+8r+7Ra3ADyW8pAoyGVh4hSB4jXfHa0IQE864dM0Xm6lXq2KgrXjqv6mrCZ2QUPdLlDuZeOM
NOGiSWKeTr/Vb8dZDPemkuuQovg9SNEyv0DqxFAcnZdlo5TZQSROdujH6dfl/zPm1YEXs2ee6g3E
mdfeqvuT3mj9yQJDJyAR7GXvfhHz4L0rW2MYsDcuMNG8r5cDfuAPt8lyoAnqt7hLS47YagyFAkXN
ZIgpy2OMgbQCFx3DjUMziR+d4VFymUxTP+VGcZIL5DRdtQ6WVrbj31qr6nCjteaoDfGvS1cpKiIa
AgfKWxPAM6hHYe7rCAeixf95+v0eyNPlazL0+SFP0CgRfftuikY/wjeKl1HotbBRFWVt5w06ofPo
ZJBW10GdnjUklZeVm8B1FtVwsCEgHcz5IluNPSZoilkiTTlexFxvbU22bxG5To3dARfxecZtTC6X
Q/fx293kVLusLre3TTU/9NrpU/Sa9lwPhr7XhyrYhCgifauiv6ZQDX6UiGKDEmrMI+xp5aFR+ES2
HHl+uF7/CbdVrArLA03a6u1ZOOiOd6NdfNq42qIrR45YWFP9Wjs9kIKi/CS30WJH16LHMk/LRHu0
6sJ/cXT/nyrLQVWxrW6yB8vu2OG0oGqboFdeCiPxD3hjJdCX6CaQA2es2E/ZGyMtfLRbY5vptoc2
Bi5iFmddcwx3up6o1lXwKxyscUBWkM2bdqgQH9GXMnprpk629tALOQZD3V2wjMbjwRyGz5KCwXLC
bBQ4q2+/pKWyQ0hp/EQQEsJE2mlbOY29+6ztYL9hfvI99Oy/Im8iY5tQu6yH9luYUWZeRBn5iqS3
sRjpR0gw43yRwdtlXmKZWbwbNO8sQ3KGnPvHWnnrYhzSQ6FQ24ZKeaCSnD0PlvlhKl71fUxbfyl0
y7yEFi4dg9U6WF2hiShHgW69o7VeP/dmbh7c3J2WOKGKK8nU7pwls4Y2PMLPcMKU2kZ/79jwB3s3
0Waew31oDvuat9NKdkklo7On5uM1A6Lw5NnBs4zjYVBtEK8DBxRHz2hVY53iUmYBBmEcQfO7q1AX
3vccuTK/FD88za5XTYkSIHZ38RWYDQCLeSB06w0A2O6jS7CEiWIqzCH/hEXIRhK4YvgDOTM8eI28
O4muTh5aXdcWWU92jjL5jw4Pwc8E75b5jK0n/Gc1ICo5MbZPiekH64qc8YfCjwpy6yMh1XDQXA2b
Hw2EsBbzsDZCbTpgNK3eWoPtzelPLp1seZ3YG8E3OeuP8JdZc1dOiRsUMBZy4n2JvPukZwbiWM3e
77LoWHVeSCaoj0Dr/NuVLcSUPZCFXgkROFKMOl9Qks2ohZrXLzO9Vi7s2KnLG+mRqFdTm5Qw/fhM
givmSzsfPoRhOBhHptiE9km1bLPw72hq2ZrOg7iRUXv3Ml6eswOYnKuXwCTnQRnq/51vmPqv+RjF
vrr16JOrT/SAGk2QId3FRQHJ9KD0f4VB5l0QiQFBqCZoPI+jDVth1NKHWzD2f8opSjfhUSinIH7E
FPwErgmYDSlLRl19YfKqP9qYDSP+Z6fWaWhVsQqR5FjKbgvv2910rfNcemF96KuP1vDra5Mqw0Mb
qMODWTrx0hsAL95jfY6pQjulgIDnKb5S5t6CpQq7kgShP5PCo+UslI404bZxIfF6IPFvwkikFaLN
1JNiMqPRpZobCE4ms+kQVJwUdNl8KRsnuyQ9Km+tL9L1l4H7aGJZ5GvmycJRN1nlZiep686JatyL
zPuQvbvou6HHI99M+xa/G+b8R7zUp80YRu4hyfT+jLLIsPYqNPtkF7WDAdWWWbNcNgMqiWtnHm75
nUdK/oidy5n31WYdKIhojfF4u4ccqWIP3T+UeRdG0XoLPnPmm2yJorRurel36z56b/3f5zXuNJGo
lLXpuA05OXk1wliPeJZGz1Xvpi8pfASAagNaP26RvTS+g+Q7JPq1HDW0guOg7/9diAkpRgBsSWWN
h2yMWvUhU+vyjJ5WNa0xrMXHQ83OTRMVoE5LYR6j1OQDMk7e7ybuWgnlGTmqzvHc1RBiifJnb/7Y
+/MXIJ2ml8CN9YPsJfCxH1IMAXZWJL0hmZEpfoF6GZvJXuV8GPbm9QZmbQBekSvWr1KFYxCcVhTE
KEBcFWCQh7y3Ngg83eRx9IbkbKRtK8tUPhWAxBjPfjNFFG2pp7PXyTN8/AqIFUEODtS1QWbmvmWu
R/zu3qwUv4G5FF+YBSVi2zzeMlWtE+0ifL03/HULJEn5sXrmBBve6MVGClTVE2jrL6NQ8ouNVKyS
a2EzYoowcdjJC+jNQ1aW7FdMNIDGYZfczvFDpCHtJ/IHZYjgm/V4Ai1MXg1kHCuaQenSnPuWDfPO
R4V03w7qm+DZhjNR0W6LBuGQajLUR5fSHqebJvqJ2+EClTztO/zqeKWbdXxBPwXHwCTEe9Ya+4+w
bg9O7YU/ARr/E6moYKSu8VZq2vyoCrxLYDebwuDgIHsJJc5bfGzwTlZB3q2/DFgFPgFOHr7f57Kz
yI7eDcauaAjG6GHwXI+kevDm6ZZiFOBAi7E/JJ2AjTBToJChxkUv0f+3UaSmqz3KOvkKBOtHXWfl
Q9MP6ktYqaugNfT3wFW7Y4sq/fy+0N8pvaXrCrG2nRzNvRZdqJMzTPobElv9usg7fWvYfvHeAExe
xGWGmUE/kcvSAf1kYfRa+lgitbbyEGRt8a5bQXMoySsvQYNYZ3greOAqeb2C8jUcPKUJPqoJEhsb
vmLQFcAuQ7PG0Kj4jLL6Q+OM+5gU+XBt8yBnN0QcqjHokQiRBOjtiCIZ6iavG/XiQzy6tYI5Fnmh
eslHVFEwCFQv/zVPjvq9Mf33PFR0wbSQBsmmPjUWI6LrK56GHlYEGKBWigiusjU4UbFTUjSgvw4I
N71001mGJ7tDqTHI7beusvu9XC4ickP/Gk1gyrOuJsTzQp5nKEwjHuDNvoo3VexOzZtT47WIkczW
idJscQjrYz8LfzZK5j7UDlLwbBCKzypwHyzL0P9xW0qxQZlCskMTyHAr9yXJpha5paA5A7spDpMY
8G01ImdpqtgO5wKgRIi/615REv06poWytITRffoxzpuz39SIwj+wZPWbEOUEYCuYHlzkA6Kgj5AO
N9DlDqoiWsO/Z0ch+0aTGUCMf7pj2p/TznRxQIOQgi4CQFAUIB8gl+U7KszZPuJHkdjvQ35LNf1s
8+wiVbmzLtwZkP4+Egyf8sr/KdVfwjF1tkYAJkRaqbR8lpZ1HMUnOVpgtgnzo38tKmO4zov43iRL
sJfWbgz04YEjQIsRuorU4tyd0nB8yPEav5SdfgsNc0jG047KY+3j8yXnlioGR66PMcx8D2e+h5wr
B9ks3O6hOZlfr/UK0Av0hV9LY0Dr13H6O8l9uHaBH7CV9eqp5Vw3G48OA1XqeMSvoNLVk+kW9XoY
MmQHOl0c75d2drLTQUuXtxHZl8Mi2LtuF93m3sNln2KFnpAJy6s8fnLwKoEclEQb/lZk0VzTfsez
2j4KTCqfRFhMD0oSL2RPLlBao9snk9vdYjU7mG0Q9OPSC204Cbjh7Exn0hdakiEcUWdZe+sDvkIB
dkB3Dz9oirQBB1i3a372+G3pdV780MnhL3NqjJDM52NGW+Sb2jGjN8P33jJS2T89zJ3NqnXfyTw3
a7QbzKWPcdNmcoGrqYnlfkZmpS+8oewvUep3j2lo/wD15n4C7+ex52vx0VUQynQKtsBB7X5asf4B
OSukmoT8spzaI3KPu9Qn8A+Tf7lhIV4j70AiajDNFxtZuWMbJbOnA3co/QL7VRGLB92p8msUwBOS
A5o+lkt79qn1gD49a7H+qNaUfO1MA0DBK+wwUhoFV07rfvl/iIV+jgmrGWaL++QwGzu4F0PU/3u9
31LgEZDr5IHA34XrqdDESmRIGk5d3F3FfKl1s70aYepCawZNaiqRYy5kMGC3tNSLqtzcghwecOOJ
zVOnDyTEp1498xqN33SzeBn9aLwiTxy9IbG5j1AYf1TnXj3Fy5I/3bPZIue0lDGN+s0zUnJLGXNE
We4yrH1gPmGRPt/QVsPhCl78Rd5QQR8P6AOuNnJ1rhf20VMwz7st97T0UNYorsil9egJvFqRVjf9
dD/MQK28Ezqb8TFISRxgmbEIE8M7oGnWVVVdv7qq6NbCM2Igo0yJxwfKL+VS2P6wqjKnP1c5fONb
S3bni65jeSqnwNT+c9SYuzKWVT6uqAl2yHKtCQJh25k2XtYt7gaICeQ7f1L9R3mZRhMAWFmKdeEq
v2K2ZvLSKkeVhA8xOSDCZFiWndlfoM3+ZaaTf9SU2HlU50sYiUVlOMGDXZk2FtsOigTWsJNjt1lV
0+7HPmwX90XF4Jj4addiFUHCfch18FMg4auPbLJhWaN3pNS+eBCYQspwnAll44pAwyKTfC58aGXj
j9T6gm46hp3TXgsIZC+ZbThLCo7JTg6WmYLwoM6OW45SeFYfygTp/gZLqqVj6Q+Kxi8l54aFgiF9
mvZbORdNQH0/6goInPnHmFElFiiwVFge1Wyb9dA8CoT7Nl2ifJc93tcA5742Zb+wNB1lWkcsvY5T
2P1iu4FA3eF3EIUa+OFaAlthjn0dlkHXKtxZGkr9tVAoZXLIx+aPeyvzFDlvjg+p6E5emmgXqi31
GWO1RWBY4iJDt/g8yNu+W/WtXa2+Dsyj/HEWQGvTs1zqio4Fc1wr1WBjI5m1lN37gJynifhEKZTS
4Dz3/lNBOIONDsiPawIACGX/a1Vq5Uy58BZl6hWk9yDg1XPyXC3TaCFH/RbaXZqZL6o5/iMCxHbG
IqduCL2I8kA4uifZ79u6OI0QoH9HZFheqvBddXPvaUTo4gXx/uFFR5OOOiBFl1gfX4DHTUtzmpyd
HKRyYW+MMPM5dbAgU/TmqFQTqkZzF5BK8ZiN85GEnrx0bPicCmuYMIaNkyYPRpmK5WDmyrfCNjd6
Y/Z/+5hbZKiTvFeIOaG2UHNOLSF+ihYLF9R9yxc1RQhm7Ox0aSFOt53iEutcq7Cs09iR2YNwyvZJ
4ORSBLF9kgP3C/bcP5KyKrYptTV3Azpo3DZO/Sln+HiRbzEH/KmiKt8huzjf+daW420RnKJ4ivf3
+zWz9rr8QUjZkyyI7LOF2thSsdkxqn7QXs1ca26XMhySJYbN9ebLQNpYQGyxTdw2g8NWXS4ZtKJb
IEEvtl9mD7abzBSNaic09l5xUANNDxDu4/Xf/GRrTb3h98+UrboI3w0of7f4ba6haw9OmUyHW1f+
jKbskCNw6mOOzu0q4HULFZ5/vRwM2nzr20j4328u472HtQrqiOcv8Zp3g9BMNha//zFyPuApsAIl
eRTe7kl3cdTjZFnZNUz6X5cJXv41jP1VkZqQVua4raGiEEx2sWbbE64U18jn1faL6tjjJm6caj2M
hvWiVphuxX2dLuWoFgbWGdvHTzmIxvTwVKUlulxMncmyLyjwrvKOsn1gDvRS9a/c0YuzHOtd9Nv8
Bj1bPSuLRYyceYfmZehzdDWVI+KF1HJbFdHJaey3MiYvckqNQCdfFVAxhTf5+Hg0Da6JAUxm9J9k
6H5B6I1fs0dkWSF/1lR2do0dpPbsoHtOU6uDeTs0i8TX1IOMuY7X8U6uXczHmRIEbfccF+OqBPvz
IBfEhUHaKaEGIAf7ul/HwD6XRpOKb6NG0WdovnuDa6J5iBC2qdW4oZjWFV5I+z0wYIFNjqaeDRRE
rgBqqS7MC/xk+ptibPkkULxdOur4XPGKP1aiaY+yZfXxr5Yxt+7dUEUFOh3LrYzPuMpNo5k/3dL0
QIgYZbDlKPoi58sZ8m7CioxiQVWAqztUxnaaGVUZWtjPKRSABVgM6ydQNjyfO/OHjjM2cnmIwLpu
jeUvMCEKCcxttLheyGxI7MYIjeAZKueizY+eqoiHPeJpv+bK+/6e++W+X+bG+omKySXNq+40ieDX
Zcgyt1mUoYoekxyq+u4jj7V6+0fsPj1EEPgk5w0Ao/dho3Pq+/de91trSudtRYG6fhejeBeP6MFp
8O6QtFHQvKor/YwAdffud5BUCMcYkKKqUYDTmxUOpx7fmr7p223navY7T8m/Y292neRt/YpM1FLO
UgaVr+KgFkskuu13e6SECXqBnVtQ4qQZKHzoqqxcxxlK41jNZa/hgCyyZlfNWpu7Uz/V7Ccwl5FT
6jArlh2MKE630FuOg2wicbQxfCr4MuaHCN4sak9BrrFE/3Abdt5wafQU4cnaQn3Cq/yPYaNbU/zh
e+F4Cgw4j3WWxh8VIslr0oH2To66bIFxaRVPKZoEj+n8bZ4XaW2KQRuIJQ0k1nypys7YG1D/ZCjy
QGhlOIKfoVSo66pMfHYKPLRgq/Z82f1pESCoQy2pCy5ywJGj0TTykU/WMt5MkHYUtVa2uPsqJB+o
GHqtMDdak3vgWeZgtgH8aazi1NOPRjN0Vw1LD3dClwn6XscXb3IBMKnHLCBrJENylm5Z7aXWnoUc
l6GmsS2+26r74CbWwvQALgk1dJ997goO3hC70mvd56x1AJ4YWrA0+CXXEYTOnVfBsy+nJlrnYee/
QHOyzl7VvwSN7b/IkF95lOsQb6yS9iXowasmyFFdPThPSpIqB6h44TU1OgTxSvTrllFq15tbX07s
dDfaFHmQoRTMOjiI4VWu8RMKM01tXLoILsluaGYqc2ieLf4gJG0s21/gnNujocAyuUK2WiNrVrWW
osnSYwq+EHoScUIXyQ4wDRXsNE42QR+bZ7em4BhHr3YdDq/u8DfHX+U5zLrhtQocPNED98kaRf+a
1yYVqN5+lGMmVZ1EL+0HuSxFXNu3HW/Pq5i6Rzx+wFlTj6ESe4/61HuPlb7snA5C6dzx0D87xVX1
rNivVlDwd/b8AYpEpx/7zkFRPqhhZo/8LuBihotSs8O/QWJnDKxsuZ7FH7ixru7QmsZtVO8Dnw/A
99uEezx0onWjAf7l8DHtf1UlRj8lYwwH1t72E4dYXUFx5Qtd/r8GwiKbLqroV27vIEeImVV9a8q+
39tYSeMugNXYyDdfza0YOCGk43YL1QN/r65DCtpW9DOSvebFVxVIJbPhXj+kpz7J8zdc1eNdhDAO
uBhnRLW+pToDsLrh/bESugLSPxToAVnuWfZgmOUnZ8rebmND1TzZxYiPnGnZaxmDRvdaC/fhC2yi
SJ8ypSzPEj4hxyRq4tZK8aJWy/MNX6GmFRpU4A7uOopSgnFokp+xkWH8Ob+G5aCMt4331MNb4L80
Rslgxhz6sEJ2tYAKiNFcj51s/RNA5UYDvPXq9V32lCbxH72cnj7Di+TYPLNNou9JjypNDlQHo5Ss
Wlge9KOvfV/L8mrhttkSllp8kMONndlgg7Rom/YRTLJ4SOtHd87wqEU37m8fBdtNV1hcDk9+mhZP
sATP6ax/GbidufezNF+NojbeSxvplhp6LmAkdC8rSz8Wte1vMULqYUOnNYiJIH8xcALY4JuhH3Ha
Gk/CEbCKOXm8pkkVLZq68P5Gulkvxup9yhuqNCDsnqTQRPw2WUN6U6UgYebsKke3F3JIThoGnrNk
k6adafkADFoz2FXd0D2wsVuOnmo/Za7vIDvi+mt1xG/Ns2vnFsMDrquK7NYBdUwyubSalZwvLxU0
KU/v4+0ESfSg8LDM6hR51pSMauIFyhUacvMSF7MDnWGq+yzA4db3BnPrWVTLTXOonhC57daI9KDP
E6YtnvVmeNLaXuellXb7Oh3r05Q06baBx7EbUzXzSM8q6s4aHzO+gw5AtQA16KQpEWj2zHWuVfAb
GsQkFn3rhkfTKg9mqlkXOU9eUjkFjfdFY1bmVnZbqw42me6IxdR2xlH3OVbLlryoukGsKmGW3cbv
UZLJmBNyZN2VYaVvlSZXYTin1CI9u4C9bQ/lLsiFcmVvp1zRxlfOOkWryrH8fdglwcEs+rcKaeED
yFX7Ki++1tZnFdbzPaTGvnPFgoOMnje9zzzP3IjNWQ7se6zxUlo0LvQq5Jx9EvTJyXbV4C83t35G
hpV+hrkwkf4LxGulFh62S6Ke7RXrtcuf98rHLtoaSvQIRKM9YwFEgT/Jy2+xNb+H88RflCVCpT1K
SbpPoi01jeCtq0ZjVRWtexGYUewMbwa1gjm4IGEbrDVdbV4Vty4X6ai7f1WBSXbKiH0eCCWOY865
E+O2Lzroh1Hlsq01nLfAzS+I++WPyUAKTHO2QP7dt6RQ3GuRx2+3OQHgJN9I66XsptDT0Q7Pko3s
2r1vLVPYJgfZ9SfxV1k2Lo94bu+Axktiz3lxUSR40oZybzWV82Zqg3WylBgm9zxLTLqyLL0432CK
7GqrdIwACqH4rERtekH3MrvA90xvl5b6HJVsB6/Pf+PWUCabbvAAx2jk9f+Hs/PckVvn0vUVCVAO
fyunzsF2/yEclXPW1Z+HLG/X/nxmDs4MDAgiuagqd7ckcq032EkHjDTy46MJEfbQYHv3pOOMA/B2
sL/38GD6ofqJLk+JwQAU3MUMjJ2P2uZpZEV3DxStB12BOfJSYXjqa+XPwY8fyAW2nwOcJDdxXzp3
daWlWPBZ2MVg5v7q9lhpqFgngj+ZddH3wqFuz61cUeyFKwqUl6KEFHkvBgomCW9XcnnD/C2SxOd6
LH8iDc3vyurzt0XDkFkkvbNHt27r2H1x9uQBMElAqR7I87m2st+d6szOMWdfqVPe8nel5y971brF
3S7j+uSZwpK/XzWqrmckJpe+tW+Tr5dWnx+TeGM72Rr/+g7XibeLG3V47AVWoix5vs2UU56gmUaP
XTskq3bRqy/sgvQNVAcoaXNlfHZyuAzoRlNobthoRtl2bKfgGQMqwFXhNxNwyVMZxjjQde2/r9DA
JTmZrqd/NuatunA9D1Qbm4w3epI8pLEBidoezDfTJQmjmqoirJoRiMBjLYW0bs3bqAqO5t59NOP+
/D+fn1fuiItC+qxBzD97+Nucs3JK051qx7ipYZ/IQwuxIXmqesMQFEar69WWRwM7cic+uTJExakI
sZg8v6WB51K71R2bVPuwoAfipLW4Zzsr7pcqc9AvpKCmk/2+qD41qg6RwEppjmxn68rg28A0F4ik
RIiGD3H63Jkmek7VAno879PnKnDSZ+RgjDVbyXKv+tRhKKkCudRU2qK7q3u3OnWdP+5FGQxPDVol
68EV5gc6dyfA7d0vXC/gnjX1V7uFHuAGjXhqO6vYd6PGtn+I67uU18F2IpHwliFsvzLycf7p+xBi
mG0n2jc83Fwe2pqNKlzQ3ocWOMCKxw+OxZ31SLaDrzjY9hcnNu+sIe5+uS7Oz2VYfYttH1ngYNMl
IJNyJ9bZ43GLbXlLvztg50+oRAu0ROukeEChLUg4xDVGhQHYm0OTGOWZVX0Lt82H81qgoJX6I3L6
kW89ANrPtnPh+s8ue05+ZmnzHlTuvCqHMv6o+vILD+j0R1J0h0Bo55nS8wnIkLgMZo/Ml958EXka
nFGUEJcahIHwclQI3RHLTK/tviDv8NPKM/tR1yOQY3WWrGLP7b54mj/AjPPJurBY/6Tpn1V40yCI
3TfT3g4ja6u6cKh+zuGmPQfz3N+naahTK+XKA5LmVEM77cjjdxs1Ot+rQU+0wwdoB0k9fXEDT+Jp
wvRrCswLzwnec9Ogw8aowx9ZjDhTS6r/jcKUQAQ8ne9ngIXHGIzkcRTVgMeW5mzJTriPWBO7j700
cUWwDDwpXeoAJ3teIeSHm5iMyIVYjqUiGFhe8/W/UhC/9dXpYPAKQuW61KhMOdFyKl3g/a2PKe5f
ZyF44L/7xnDv8caZluALKNpzjCvxTw8EFq/W/MMLkTLLUrd8hNNkHPBFcA+FG0SPcWa6/GVP5QFn
5mWdk5W+REsaX7QuKdvVrS35kawIg3gnMg+Z9j+BaWkS6Gc4XlFoHvbQ0PSTNsJbDKrYeA263Hlg
cXARsa2jbdp+jgZy4+BRDcyhm486NREKkZG8ZAzsvDQPG8naOMZz86OVTzSt6YK7wSt/qOebnSfB
XcqYhk0VYJkWIf/I6nZkEbIdcJbsPRBLuo0bMe9Vc0CbcGN6VX7Enytl64bepObnBioKGaVidQrI
jY2aaVYHhFyeRBHogJRmD9V77802cOxaPPslTHXnBX5Rzn9M9GfV12Guuc+HPt+oUX0J/Ec5oUg7
b1UbPaZLeWNQS2rL9cB/93sQvIZugZ4CHKpV0abiOalRI4ICV0A7IRTqJChL+Mx/QjOzgFrS2sGz
rZfWfpSh8Rhy5xrxyRdNclYHsP6/z1Qz0+LknIsF1OItxtC3U2wbJ7ZO9KsQQ+i/p12DVedthroq
f/3KkrRex6UmQKNF8J316E1rdetOHYopxLjccYtwZw66DV5UWHfM+j2sYlSfn1D/oE5a72+T7SCr
78b+czJKE4AF42mrCsaj03n2upNN/JX5zZBV3ahRMzOyPeaE3VaNdobB6gJSx07qFryDjs3x4/W6
/bVZz81Gw2gK0VhYAImFCQsycM7OL3tj3+kooDf218yTxTrWNUc2PdghyG7Htu8tkbkY/mjTxbPS
aa2PefBFzw2QAhhsjJo5nEetTy4T6twHq7HuVStK/L5dFZ2dXFS7kmfYvseo7eIPWuLXQO1T01Gk
iU6qNYiElaU6FeWIKYrZ5d5uxvd4ldukDDZqSB00kI53LW62G21GWTxEFgjDb9mphhevj69ns9f7
q6DoO3YzfGBSVDoPWISF86bHcxn093xWhwGr3Wq3IDp0Lr0S9FdgHBBXIEb1qRi9jetdktQCsg7J
Sx7G/ElK+Qo3y93tkBvOPpIqF26vv/fQux8zTOdfvMhE+5RuhOuqo4FA60ZNqny3XI8eJWg1OgUv
C4S+98IZ+ovnVSs9dSiRDK75Nk3+Al0F5Y1bU40qOqsarQKDUSf8NvjOwMut69ZQmsUmc1k42o42
3hV/zlRTN8uO51AnNrcBQ/dAWdruAgO7AtA1P9/SEipVgQ2yicYiLt2S5KHSFeqgBjOEbtWgahkx
5bor37BBdaMwi+zcwQt81ee23xqGjwIHqL9XPD3E0ZWGaGoUcbXwMTKrkxpUB6DzG8/wpqcqQbMn
jWP+MAyRniuKJkgS+091iHqUHeQW1JreeU/MWSaEradYxOLNWY6qF3VOtHgpQMZm5LxbUtpGs50Q
TSamREWm72HgNttFNv18QKS2xfVYjeJT+w0j2umczFZzUYe0xAZiU0KFvBih9HRqsn0tW+6SaXuj
w1GrFONjZ8/eg6IqylZvQBxXTMWhxSV4cjd6gRCu547aBtEvFO+xY7oMkMf5WxprnLWaZyU7I4R5
N1He3YxFmE7gmmVqC4d4zIqlQl+ftyfqXO2bH8iVAxjnjT692rixIy1GSq+u88/xABQWeSsHf6iz
7oEcxIiVVOHiDGvPnPMNRFsHfnx1JJ8d/GRVeT0Jx/KvE7wBeZt/hM4onQGrscBskLxM6mqI5sgm
2sDeqYAqcDTL8R2X13zvB334pA7gPootdAl7A2YHx2R3DJ197ALSFX9iGqsPTp2ef3bIvT9lpRs+
CXRd7ptYW6uL3EInrMHQhM8ebqFmZbwmnqjPtw+tdcNe6XOeHlSfihWjXM1TNNqqq2nZUsIsHsKd
F5ONymq7ARPeDRDqlwideN87FxQAdovr4VvHs2Q9NdJRZzG/Dv7s/tTF16BsABz3gES1sC6/tvWC
9R7L/ldHR6+pLnqYgagcHdsZXmrrS4nWoMYl1nOCF0gz3qrMkY0LvOhOTzyd5EP96uV98ku3u48w
oHYyoT2yUdBwQ4Muj6AnlTyJFM9zIIS+PcwbEljmQz/P6yzRcGWZqiI+eUHCQirUMBvjyQUCnfUz
NoLJei7jfZRU070tM8Ot17K/x+5DtRKZPu6HqT/WkgM4lD56KbJvNqJmG3wY/PcgkVrWZkIS4IMk
CS+p3PjOzodXfliLxxxAxmlw4nEX9K3xjlLJYzZYxUOI3MV6NniY8R4oLkbipW+DD4Wu6CrvOI16
BqzKmTbRbNn8ZRQ0J6x6zMwXWzXq+gANGuTBgOXHYotp/LJDg0Cc9AIzjaqs9OdGHqokLmEwsu9B
+TnceFJKCOYHTwFXX5uUX56tJUd+IkECB29ZluayqQZC9D3NUog7d5j158lc3FOVYaekImprnUB3
ei54Y6+XYWgPqhv1dio45i81RV0l5/bfjVCrr1c25OUjx38U5pDfqYjS76dz77nfb5PCEj6P5SH2
F3nwnMM4z0/A2Yc1icGImz4TT6WRfa+Rsv8YJxTuRJVql651I75n+Q2kz/QR+zhv2ekAjiDxMrTn
pq8qPsUTh7Xl7G5nxMrjzPPOkxRFp247SBXzP6dD5bcnZHlWydQiY64ib+GWYSz7qfJeZxPgQOJh
aYQtTbgBdNVtMnvs0EdSzkZtg+OiNpB3Ic7ULFAGff0lA3h6CLPcm9FV5I8Rh19ULNFLnVmhhNYd
dUfzLnBKKCa9LqjU1T/y1AMeEPAjWKF7dxjGryVeFz95b66gQNjhKghJcPpZ+g1QwrRakBR+o2IU
bKy2Cx9EVGPsI/r45IyOdynJju6mOd7VvItPtlTTmPpsvqgzP5q8k++gMvCf/VNXliyTUfle+ZNt
bisH6OmMQNLaNU1v0zvjeNfKQ8ANMsNR49SMEIRMTJwsgzLZ2n5svpFgcnaB02CYKZMYdolOKPnq
6To6lLZPYSgZr01jisROS7sGdewMBeSaHfnsj89QRN6nNAg/lgDfcd1lp2F6ef6Om9LO1vrwI8Tc
mSQzxfR6KA6DDDVOQ2e5X9h1A6Nk07lTF5BlWc8svTeznX0c0bN+oy4A+vrzaEBvpL74IoLcwWHU
t6+HYXSPnqNXp1uXOrOiybmrujI/uE33cRv8a/qSDMtqNFhI/TWg5oMcty5iILn/z8epKKoP2n4s
WTSTUzWO+oyDGNUEBFlnt3hK6gwPFq3+4PldPKnDUuXJRXfnx1tXzlL5brbSI6VQEGDIPzgwtZGY
kJdQYRG/48ekvM65RtX2tnWCk97N2qcojdy1LtVTfD00XubUegxwXPzAvsTGrgzJrrSew/d6iNHA
oj+DZLgNZh3jHW0ZP+fOT4GsC5j59WSX/he0BbstuIT62Nix8bnvH2Pf9L9UDh6GIbyAHdoD3pei
7XaOgZQYYhvx2YtJH2cIA0nBheR1WttSylIdFmvKeBP3/lk1UUzUtxouNXaVobjKb1D9IBMWaQuv
WtqAqLcL4MPzv/pUYNjiyDcO4bDOlqi8uHFDkUsenDwIu5VqqxHVCU0cOS2UbWHZEKMG1EH49tYK
sRK6xaqz2/WgJB0HM8cvU85U/dePUHFm0I3nob2/dpF7ZztraxYa5Sb/JWPW//1h6grg/CK8cuIa
cwl+aeoqKq4chnwTjdm4NaYEBlTtfrWcznqbSydXLVULUy247195elhvVJaKY+XWawoq8Tk2RHTu
4VedVVMdvDZRyWaGi9IbNhIVcNZH89Pg17gbVtDWGjEVuyjI4T9I3po+O+YZq5hPCth2xbj9C+6m
21m/60upvKfgbzeI2xBCWZma5ZCUy3Th4YJR1qxX06V2Y31FjRn7STmi+lzPny6qWcxB1uMBSDvP
FmeHdc8vNaAO6lq35hKL5jRitP1Wztl7AQz/ez14yPNG08/E1PdpPOPP1A/jOp75two7LGo9VDi1
ZD+DMcQ5E0Vx7gxKKV4idouV209WqVEuYXP9lC5V8hTz0p9t5/HWU1T5vjIa+w7IQBeufc/4VPJ8
UqYrayMPSGn7UAdR9jQfLM1vDo3m68co6cJ7suj5No7L8k2nBrGqCkzvUhvfBk1s4gjqHfdqgr0M
RkZxp/Xv4aTxjMvIU05jO7y7BfyWQbTeRo2mYeJuBV7qO9Ucw0Ws2dD6KyNyCt7wPi4Oy5KddT3D
Ekae/bd9asCRM9QZbhzrkl3P8b+dqsJKo042IT/7Q1Lo2QaKlbFX6Ia8TbITOhPoMknEg+N05Uvu
UQFx01NioOFtaOcusLkDp9g9AXqOv7tpQ6kJZbzPjmEka3OxASDOaGDO0wQlAazOytSb55Bfz5r6
6IhEs/QpEzWZtgTTx8PQgbqe5MFog5jSWJMheaZ3mF6yrc3J0VxsP5ifWJYvLBOLLRYt9v1YD/U+
1jRzHYrFodleSIYsL6PuzS9+j+SKPnnuWTUF6p17NxTYGMhRoYk9qtY9WgtWcp9UBlCJLkDAlkM9
eslxpmi5svyO/46d1PU2y9G686M4eFKBptSwza3GO6gpaiBOy1PVBvadauGMQLkBEQbVQmc+vzOc
CuRc1pyWpMvOKCc3VB7D8W6c/Bm8RRXjBtrHWzZw/nOGOAoSqLV4S6cQcTYrLb/4Y/dTIzfybWj0
O1K58y/KNOA7fScm97O1kxDdVm+BE5IFyc9JG1/mCkSak2YIm0WN9mmSv51lmse1adrascfS+AIj
9t4Z0BdQh2UE85AHw0b36uza5bfo/wdgB/7pUIFtaeE72/lIMtBPHi4F62FcEgtJexWg+pPA/oqI
GAsGs0NCEEacBCOtvdFbPkJIPtvGKuXPums/jdMIwYt+N25xDY2b6oi2cfzJyqstWMXhru/1/kza
XXrUhL98RIGwRKu+2pbRrB1E/rj5vWAvxlI/dmbPF8undjOGcfmZnftzVYzhr2HyNyYEjWNZzvN+
KCDN+ZTxzkO3UC9w7GLduFXK0oWmWdjo/LRLdFTNlJ0rZn56eNDJwr7lFjU1HE/jvWoOk1FuC3Yf
z2bgRhsX46X9lOX288SPAYDEWjUW2bMEybKrlh/CT3lsTgJzV4lApprmk64iU9WKoKIWRVZ3xf92
GVYqKJGRYNvAcboIGKo+OwjSZmP6/oguaYufsIucSiwKfnzyVlJ3TAFud+3GbrO/3k8l2IQVuebi
+Pv+8rzPecrPQE1R96GfmscuhrnAA4y7FHcW/FC97FFdz1yq6tFrvt1ux9p29I07ZCzQCutBmwPM
nYrhaBtwOFPNNx9UfzO78T7UYcd3MuzaJ8+qvlnWViaC7V8z2HyhWo0dldgG0Ksvno53sR/Ctvpz
wFJqtbhh/KDqAKrfTdl9eugtHdnUlRovq1JsgFGKjRpWNQQwIXigawaWgCoGeEj44HGXjRp45LEY
tbXpYEkqUSnYTKIFTQuUhfVWhMW/Wn/GXHdhCf6tz3PMSqIphKUAl29raXDd08CrHhIxaCccD/z1
kI3zZ9f3GvafvL+lbsInJPhifKo/q6hGRk3/GTUahftJr/dqsmmz4zV/zCLWLn07iEuBVeEGeKi5
Vk01EFCKAmuSOeKCvzox9djsbNxrcIic2caoyFidXsftODjYI/YN8opqXh1n+AFUmb2F8YgRbpP0
u8xOso+ux88ep/F3lFF4iEAh3ar+LCrhCtrJq9sa4tybcbDOxZR9hF71oxTZgBJckNz3RUpWQPU3
Ezu3DPzIZFjDY1LU2Sozswss3vGEcfIEmZ7DUg6IuqMAFTvF/LvLrtH1B5G4VREIzexKqZSTVzh5
Fq07g9JAfT6Jg+IemFr7olVtuE8FepuqOXl2/ALqAssIQh1tTlhQg4hRg53HflDEzpNqxbHWvuhD
liFdiWaw6stxUWCZCcYyU5+V2yy8e2SI8x6itm/iHhmaCbghv5pXC2oQ5doJ8i9l0HWXfiiRbJmK
d8WMngvIP7GX3iuKNFbc+eOctGKbeYGz7nUN4QAV5/T4yMk41VLBtzjVp7jXbVQ594gpYopGocxL
XxLUAV7FgLFZB/7y3IILeEWspNkVVPq3qjn5tS45AT9V6zqhY6cxpC/+WBTX2eFQ/57d5nrDksUu
EX7l2n6BSbucbfg91HI+NyuK7GXWBmczRSP8nDrIDqkVswuwISgJRysEiJT1BNziUXUFC1am/Lqg
w1ZC36tmxnd+bAN8eUpvGXZ2NbfnpfPas9NriMqrNmLCM0xM2avamLqAt2L/u731wTKyN4llPhtp
XWJyyqFuk/7YZPWznzqJvv/TVIMqzBwAoZV+OG5SqVPiVIE4T1LAxAmnYVOH2D3/NaCaf/U1NR7Q
GlvjDawrZ4t1bfSoDenvM9WnJWX0qM6oAlIVhCD+/x1HATuoH+PS9HZBJGAs+m2jr6sk8HaOZCyq
g+rzk2yGjWraD3pUjk+zriPDzrMsmPxBtdTeRLWC0ATHzFPvT6TfBv59FOAmY1Zm+TKORrPzbMvd
eHldvmQtiFEKHmpMlwHIqY4bR3PsnQrA6K150Elsu7CiH/IxfrbwG9hT7XBfqLCVq0Hk7o/FA6Rf
m/m3oCmXdVWA9YzT3juq2MipvBfw7ujeeZn3o8+ClS9jQ5fKqYqlppSujbpMVnbstZ/0qN55zWi9
VIsIn8VoX7Kh7D5R5zJRL9MWUMf5o2tq4zHte2SVHKxLI5FtVUsdNOi9T+3BcZz06dabY0fbW+2C
Ly3T1CF35ocu7rLLLTSjoLpC0ES7Xj2WsaWO6+ASATK4Te3yVKwbDFx3tz4vFvYK51SIMa394Fk2
lVIhi6SOOg1khVQdvLEYDpUePRjU4todmcKpQ1GwH2b7NM+p2JWVL56tuLRXBVK430k5X5GIXi0+
sEyw3vN6jrY5kMtDMdoHvfaby4C3WLearF6KqcmsgTP/09mpobSz460hrUCFcJJDP+APa+g4pjfN
smftg0oSvPx1UiTO3RKH9j2VF6yR5ADG0ZfMKav3JcUb02CRj5dz5+9w7Js/3HGdu1b0tYZPs7Mg
uh1wIUNmLU95TOXxV9dAGakACHcaFo3cdZi+1E4Hf6l1uo2e9XPznkEpRZ6VQug0uNq2aRp7t5iQ
/RuyIh/mUuwySCzvllcvR9WfLAUmGfXyPnau1IoGFhc58wlImwFyzEg/DJ3Kb9DkKMPgiiTKblon
8uUXCAt6xeROPOhm7X60NHyg5IQlQz2FOi1bwJbbbIy076q/7cDtuUgMnfO4LF5j17qrq8A/o2aH
9dzUflAPc7+O/5yQy7/2/Dn538fwtSrQ+gv+RlVMzX/qcZHgzq9Ry+js/F+t25iMVGPqOfD/mtcQ
2dgehTQXSAfeLs1m9KrgzXViyG2aXX4rqxIA55JHUBovs2OJX83cvCx8hw8R5iRhw6a7M9gDr5tp
3LEHmS9dsiCpmJZ98hBbG6sc54d8yH4fcFsDZYt35DVKDWQB9ntd++4DlApYnsGCqb3q3FNWOvei
gsqJpXJ9dszeQtRWDqlxvHlzaDNyaG7M4dDG6eEafpt+i1ZXUwNavjinGPA7KqhSQGEAfslySjXL
uIeDJQfS2fCPVui/gj7NQcf+069ZtkE2T4PbRdStXzUBJHholdyrxu3goHWjx9QYb13qrBThj7Hq
BKAXrnU7BPy+sfCDLRo72tOtX32alSGICCPSuX6D64Xk1xuwUd21elmtVd/S1AHL4SQsD5jjZtf/
3y3a0MaL0NETtnnp3sWp0E4oVLCtsaLgZZg1aEdtufy0Qnv5WRZ+i8G84b+gFa3vgkS3dtnsZqSO
fXww2RbetHjUGYyJ6U7p8eglOoi98TtCDWqds+ziEi2IXkn0sF65XqTwEOXFoBWVnz9zxRz8M1eJ
/NwuL6/s30bVrD4J9qG0IZ9zGGK+FZUHW9eXVdVmLuVCcmTodGMgp9Xmoy5D1KFz7U8Ryb3TrSut
pmXTo3CyVX1qwpyMMRU2pOydlOSRtLXYlcY0dPe6pjsbNkG4fFqhIBkNvmGlTufO7PZjjOQ4tSCs
TOpBP0xhjEaTM1TPfgk8ctTtap3FttirEDWAjAAQUTS+VVc0TMgpz/3PsR+HNfUZFKAs8CI9pALy
i+IxdDvxOC7ABe3FmY9on9gYrofsgToE9vAqlO0uKK1dD2JprcJL6ceeYDdwCnP/2+0yOfXn+y6D
gk4p4igs6bCJhqcG11WT7KffH1mOwXRJRHmsEt+85Ii+AFpLeUepU9WZIh1H1cizV6kcVgMo+YzV
5hbjQeDD/tRvEadFj0Qjs3u74G3arS/2wvNsNvnxdg11dotVTUFe55xLBLT86Nv0W9itzyXLtK9T
78ct1o+gDmUpq0Q3r4c7HQn6Y9lQ5ZGt2ASlu1GnyPr554LX4d8Dqj2LQ81P85LDYJyuIdfTNqh3
I0681+sZuT7cOb2NJKaa5lgj5OFsY+d4M4IOG+5UtzqoWNWXT12CdzSeY38N3JoigtIputLY3q7y
rw+LdA9jqzTBwEB+g1uM08ESWFHzirda7x2SKUbTM6iqZ9swqufcK5N1gG7CIfHmNGOvVPO9F/1R
hfgSumL5gmRvJsrrDNDKOZs5LT5gy5g8qwPS707gm0+q0QJzOOVa9GsCCH8d76hDbSt/BPpTPuqW
R134jzLdTY5u8KiLsmRE9+4qV6dOb4d/df4rdJJX+uty/+U1rrp56jPUaVhn/3ycEsKz3OILpVHu
1Vl/vA6quJR0G0Vx+bWu11Xt2yeGepYcGlE92TEFHT2BbwGFqH9fWMi0crXzVz8GE7tM6mL91R8X
zt/9UWoP+6wrPX7gHQgg5PH2VaN9DtuE1p9DhKRovxqHMgJpxSOTwcWWLqDgYsdSirhWarocUBe6
TlCBSLGvsWzs9pNdvS7Gk+/BpA+Q3nxNYF6ghq/FJ002g8Fc9tkEUiTuw/jVXkyYmFl7VoPW0v9s
9Hi4YNJyXxSwq1S3CWdtQ2UXWwI5xyULDpuO+p8aHZZZf1midQXyvV1DP2xRzAIlpAZr1mVsM0MY
AfLTjX7R4XWN77BY5m4zhEZ21zbodTZm1G3stKHpi+zOq810x/9h2TYmOKthcG0EOcw2WVu1O4KE
b4vjtZ1pKBggzgWtGUVkh2rN42w/X8fsJHXPlV2+pybKzabH3sFBG6uJDcmqToPXpoyq+27p36+t
OTWefZGudW8MXuMFyXrR1yVuPIiT5KDs1kUUxRhFoF0yDrN1amf4r3huoHoIXBe14NF9Qt/UeUE9
xlkDQ40Paq4KDvuc9JAKnlAqUcHqUrdgsnF3PWZE90GP6JntJ5Aswtl+cNCwXCdsCb4b67bR4h/s
AhqE24zgwezs7mSi0rIL8AbfeSI0Nn2seWetLX3EuzgDVBJxO46MIrUcXYdFJIAWTC2QdQ/Lgx5W
9DayC5lHC8sHdVADleT0CYd0ezQXRzv0MWpMoSdOs7HP9BlNoiTs/GOa5d/z3h/hMtnz52nRp33q
WkAxKhAMVi3Met+4nXFneHq7wiXX2HUeikqbpqxd3L50bgOJR6UU1KC9GURXPOpCfnFv8ztdq9EZ
ntdTZU+SaO1eSjZAq579yWbEFuAMg7V6iQGWIWo+f1AjXFFK19BPG4Z4N2tauRFVE70Myhu8Sza1
vwyPqgvfeXtTdRimDv4oHvIQPV1zbvLvldFv0ilxvzhm2FGEDQDMFPVn5avst1Fz3xnBVrU07M2G
4c3r8HoOpbjhJNdaqFBl80qd5kWNFpU2/2jx60AYly1Tq8+brMULJe0Dm1qRkR8dAf04qXMYXCB5
3kYzzuAoNcGPmf9qaLHOL6gnGM7cUU8e5rXhp+1TEcXlHrMVAZJ/gRZYlMku67R0X+nTFzbHCD7J
gwNsHt8aeYpIbXKuk76XbSFABsXXAUNFZw5iB3lFDTCRS94pKM0da6dmPVs4EF475+owhDZ5aPTd
g5W+JMF6NHX2Qw6GFdNSaOj7IZ+Yjo9RP6UveYB4Io9sMqepEZ7NZMpfk6AnXYbg27ZTSotJol/G
sPmpBssweO+SqLpAmviAOzRf5aeoGIvHeX5XwlOGFKSygcAdx4y/KtVUA7WZmBsBAEfKNaBZpQ7l
vEMNSENhgnzKCujLfO/BL4djbvVruO6z5NLPaPqVtblKs/RjLnv3oPdu5m6KSc8uiwv3SYbYuvkD
lcXuoFqeS0IU1t3/dSU1qj5H06MPD2T676uZcZNdRse6Xk2FDcWA2ENVZPtqHLLdWCUJ+imif+nx
t3osA22tWlNfo8nQCTjo+KsfzcUcXvrQc06p1jWrfFiksnnonaa6Dx9UcGICgqusELfdIMFwdrRe
a6HjI9+iqHxGmA/HDiXLJZuO8F6vOS81+lewbKLamx3qZalWoNRlUkOmMv6Vz0CicmOQKz7BhWku
KvsR4laJb+4suYMuhcMh754ztGR5eGbt1s2s4CvKdZLXi6VnCc6C2qduzPlz0MFJSrFz/dLHmJkK
/6NzXOs9DPRoWwsxo1lh2ic7cIKdjlUU/DVhrRqMT79TR1opRbpg0D5KB2Skqx4Flj6O8OtFcMmg
r64U/Ug1YeCjniLR+aop/jTtVH+4zi1TQONTkg7rVovtfZ97WINhQ7eaoip4VOZg+qgBqI1MSIdI
u5prZAmTB3Slosc5qH/C26A+kWgJuRlw76qZxzWP+jTZa0Vvo70Z9zi0U85f+4muX70BgIf8blqI
Rr8i+H0mxRpAPLnvpdv4KA/qLCxscOcYpjn+W2TqYX+MHV7MlelkyAy5/UnhV/URpTvVNBFRelPN
GPGGk/6fzSJAY8CFSLNSliK11qXrsK7Ko4brHGlDVKMqBwq+GrWkcm97EIat8/fY6zwz/GGt8Mg3
3DIbHgNn8fAVhA0ir/0SgQujlDXm0UuvN97Zp1z0pNKrYHx5g+toesku1e8L/9qlAjLJPpZRauL1
b9aCgIb6gv4xW7O3dv0yuY+aCoOmpUNNxrabb269t5Dm2zZ6AMNpDTA420QumAXfNdbKH0YZwKgz
OMawjxdEDf4aAIv/S0dt53jrB08aboYkw4nJQ9qIrQcFi9BG5ZKzMGoPEz4Hd7f+MqiydeTl6OTJ
iOthalHWED2VoVS6RkV2KS7yclVrt1vRJt86bIeoe2v36hfngDG+tcLFTR8jPIAUKlmN/Wn957wl
aNKj4Em+KoIxW7fglTe8t/G2vnHPbxT1zpmfWJk5+6mx5aYz1IORpGZ3Urq1U4Pr1jAUsGts/Tkl
17Rld1Rhc+Zj14jqyr4E0fqgRk3NRQBosUdAiHJ0xmgVDYaC7aWcbLiIUlS6tr0GWy2rhLZp9soS
sZcOin6DbNI0z79a2VL9t8Otz8yb/0PZeS3JrWNr+lU6+noYQ9DzxJy5SO8rs4yk0g1DbtN7z6ef
j0j1Lqm6z94xF0IQADOrVJkEFtb6zVMGBG0nJ9/GvboaF6YtRqrOwTrzR/2Ruof10uJGm6RT/SR7
DnB9LydOlT19IlvR6PcOitBWS/l67KbhBYk/eUduNuNDqBgHEzVUWIyIClqxAD0+N43m/bz6T2Ph
gMCSUVWQ2v/+ZnlLZ2qfNI542/sLTNs6RHgZG4Yi4CoRuSAnXe2BImOikAfpo2On2KG2Y/JdB5Vl
plSiKMNQT0UpX/Qkch2Bpk9o4y2fx0aDn4cbvuIrespqrfyhG9rF6rLhU4yZwMq1O++spaZyiPWE
lGJoUPkPv6dJpnK2aLQPVo1oW+O3+bOLdNQK/3nlFiSQTwhiLMrI9rAxg9DCW8h0tqlHHbPnQ96H
Spof4sL1j+ioix0hr3XqhIdXaGssUtGqN76mpz50i4uM1dI8b3ZIuWBpEh+trPxQR1b2cRpLf60Q
EpGisuOjFqT9Bq+q6BkRxGpRpf30I/gcILXxI2VTXUxFqG5hDqfLviunB6AhrwYqoB/zSssOGQnX
JY7nyodxQgQz4Wdv5GxQZ6+g+DezQ9czDhKghzvNfy6CGr+PpI6eqnjsVuyQ2WNltoRwfV7dWgfJ
mrKJIA2UHgVftRQP/lDDbBOefeliT9+IQAkvoALyrTZqJYJTubV182Q6dQCDliWWBm7mFZ/sIF+H
JHOem0roF98oc+gwjBdJ464xewN9z4GUCLZ6iKArHckTvoqixuwA1mq2BlCFQiZKwY+yKfL8o2cp
/smNSQjoaBI+zLgpy3SgssC1W7c5NeVtnZnarrfFrZ6G7ByRHjmnNpYNi8jNxPKf//jf//f/fBv+
y/+RX/MEemH2j4wSUI62av3f/zSE889/FPfx/ff//qflmqpNwcZyhG2Zum4KlflvXx6RcON28b/A
rY9uzqlrZdpOiWh8gsl4a+srqxjHi5qEBGaN7oycSbV9V7X+sSCuuMjZIXSUZYt3DZkJLV4o/G8P
45y3wJ8dlix/K9QFbnJEyfEKwkbhDzklhzivNBwvu3j99pp37+MDjD42/vgp0IanQCP/aQF7vGC1
B0V/bu5XdXOffBuXt7EO4Wds59ZB7twFYqfrWLExQBaxz/kI9z0xw6oNJZ01psxqy2Zvn/V5rC/N
FqRtEyX7MQke2zh0EBX7fZYS08/XFRKw/XbTOL9OZCRw5pfcx0sgpaU9TZjJNWUTb+61Xxa0nwVf
McVbw5vgL8shh8LPAIZ9oTZa9dy5A2wDbBJXCnzM51RB5U6E1Xc5KRvOwImTPFdKUT1TkvAXnop0
kpzq68xddS2+3PduGul739z0ho3napqxOo29Pl7aUDPXqSjwVI+a8SIbOTHCRrq0tvk9RdN7J8fZ
WCrkBFOIgUgN7YIq1jamH/mvuKagBjvHlU2ZgN7p9ZPSpqDbVeQ++nBazxxZXMe8ZJUgq3nSVQ0x
9Nn7fXIJY8e4SbZJoW5KCsnnQUshYA7jD3MW85y6adqBcjI5yhqPfmBU37J/XTiVdh+ZLxKUqr/9
OfLbPSKqvmlxbG1Q841PY+LFoNetoV7IvlE2KJXjC+puMi39EqZlMW548L5YmkH0GZbB2bAVsZAK
Ki3mRhtytulWyq0A80pAuJfjxTRb/UNgnMZZdqXJ/eDcDBEW8bbrbDvySSvQfcO1oADvKvqDKyEE
RVf5SxPczzagQnLNwKZWnGXb+TuetORiTATVl9JUwJ6fAHNu5BX6NNqqRE5hieEmXkNyUN4oZ7Aq
8JagRPsEKkEmXhOroto9BFgxJ6XyMfJ/yGHbKCmBxtCsg567yAMfFEptz8hGnJ2QX+zstK7Cgbeq
F02h4Mc5uvpjqhr2We2G8zhyBiF+7pKVKWJ3U0LdfXTGaXh0nnQsD7OlWmtikypphc64usxhngS5
/ik28vA1w+B6iUxV+jSW+rjWlDpGy8PVd1OQuPvQdkmqZ6JDxKrtb5HAzRGNlXgrFN80dnCGtWXd
Fgib29+mTNNfKGgMGETUz3I0dkIfUpftLUVej5vJdA0KxegHDgnwBFkVlN1eieBlz+XEeJ41J/8L
JHHUkGZHXyfpWAyAULIuwHreWAh937tqgK8yWKLnOgmzVSLc7grVrNhOelcdia4aJAOLfAu1dbz6
ZpSuLK3RP7R9H5ONZoWvqgiF1BDAVZyhl1vicnyr54ZdbloABsZ/1Ot68MC2qS5AIecXuZbFxEPb
uLKulv7d9saPU1MYZ2NmBNaR4i1bH+aCpP85E16qXkc+Tc4OIGQhWeRfKQrsBsD25y5y0usYZ9kV
tapNb2KiDdd/2KJLnm6hrtYPIPimtdZRGjWdVtxTbX1uPNY6n75MvIGtNteI0U1rmXibMi+9lA7u
ZnPOTg5lRfnQ2L0RQ7t2cIRT8+osG4UKzLDoAa+eoRKBiDHBfc09OavFKbOyP6rpN0+3OrQ6w+gs
GxuMLhCo8ms6VsoRkdEIZTOaVNVhwso+8Xx48BHnEIXAuNgA2Iua+zoSZvmtIwW6QP0NRdAJgRyI
NfFRNn3nxhzL2bbvg7L/Nv12jw0cLe/bg9ZrmHfj6Po/3hn0Hpqeavfq+mShjKwjUI+S5yJt4IQj
vl+mhvgQ4kF5AQD6VfZKjVyn8IhXScsuTMChJ+Qznvn1tS04O4wN/WgoTnJCN2E1rXSc1qmw1fbR
NOJ46aTWsB5N6qN8U0xvD774lPQ6OGZUdD/9TRgxRwm/RRGaAecKJKhjqZZtyyjj1ygiNnBus1Vn
XRaFu8r7SFeXRjnkK/ATOO3+K+POkXU8+VZ19fIaVtGcU5dDspF59reunG2mwFy4fVRgdGDsq9K/
1n4BeVwJn/pZ0TMr6g8Jph4o9lTWc57G4TJ3qgh0Il3O/Rm2mAgWynsVU6csrqFVKGcVdUZTR8Sq
7fxOE4nqv/6j/Ftkxd/EcFRVAORnlbPs3yOrNCrrUes0LA7tsFlNfUMOvG1OEDETYNSnynPMQ5mR
+f7rHytU/T98GL/+4PkX++XDePvBtUh8y96DqHyOKbquNMLvrXTm65SEYp7qPEHi8Chi5P73gvP1
SdruwT6Nd0ZsqMshUrsnOdZPuDe22qPsZCgFrRzSMSzF6PiHRv4ljz/2ODG9ZiUo4nqgwmWTxvtY
ds7KgIrxZdCRyCKA9Q5xj0InocBHOY5/Y7J0OcBewrauH6oepD7Y+GYjOjiKZjXqVweHzV6MIV70
hjgb6bR3Bx2XkLmBTu4eXL35mkeR+DnUWj30TgXlQAGak8gaDDmKZCTj5ldk9diuazU07l5DIyY6
pxFkUjAOEShKWIOsDuEqBb6YHarJt7dBrr10GJif0FhEXTsQ29nkEoQRQ2/N2BvVKSyKtlmo8+V8
s2rkYvvuFtnVDRPbjS631vL73so6k7yM+6UTQ+iRz4wckc+BN7XhXkEzbePa5fggmyBDsy+1FSxF
Saw+lHX5/W++ScL6t28ST7Tj2qqq67prO9rv3yTRmsg0thBkRgf3PeHXRBlpdBAuAe++q4dkRxD/
WZS4VFS4TK/9mamvT4O10PLJPfn+6Hx0H3CFjj6Vfq+ecMr2Fu5M+o8HNGLqWvnsOHjh9kbXozwq
wgfTMMxDYWvNAdaYsw/nUBS5quzcK9AC5t40B6vySjaG7lLXr/D68efZaNAiZCUDsUGriMCuRk50
b1b59t71XRT1SOB/mGC1XgzeE3Jcx49ma7gowQO8R8vYeeGpB/11kPui3CEbTZ92ZQ/v1sGKZh9o
SXtMJkNmsT6NYy6eg0SdnvyWRDkd2ThhesYrZXyAvYuICRo1izKGcRKMobbVhiFeGAOYCC3XXXAZ
2LhxUtCVc5Pr8UZ1Qayk+KdTYfvXRGF73ibLCjjjs2nW3SUrDWDLs0SItRw0rJwdAzoBHEZUaZce
TPOLbeftLqzNb24TDRd7bgjziEmLLIOUR6l5JQflzfdXyHuKcVZhKw5y6O21kamPx9LRN2/3W4XD
2wEVt3HAbJNlWKz/+qtomO++ibZlUL5zDc3VdRs/8XffRMPGtkO37QB1RSVatkr4SrmTA+tUBxp2
omi+76dOZKtCxY1FhOlXo2/Fa5wKgex/Xu8mQB4nrVa0izE3qoIdNt+AwVWRbJ9H5JWV9NVaL+uJ
POW/bpUTsukndQ0mddg5NYCbPkeCDk2hIwp2wZOLrgDMJgTEAkMNnnQrfMpSDDeVnocGbcf+RV6F
f15ljtXdx0hNLP76r2Ub//bXcl3NsTUVooXAKPPdX6uBp2iNZltsNE13ymbVpK9v+cW3nGPM+raL
s+aDHCr6GEEZeWlq0JbacKHUSY46C81QRIj1F2m/ehtzSIPfZ+VY0gPwHvLsM66GCHnPnD2t68ub
2xtLyeCTrL6kBTGUIaNzlGN9raFH047+SnaNRmexgTW/9N0WtdA/G4U1oVzIvh4bOF/l6BL5Aiy4
qg/1Gc0mwMDD8EcO+xKqcVuUx7z2fzaxD89j8T/3rfzc6VO8yNti/IzxAtuBo9dbjp3TokLWHbpY
lCw6uVKkIqp3DrllTs39YBJBBtHqrz8+5/0GjhCI0FxkPAzH1ATQ2N+XXaMwW/xoSAhZbn9zVOO7
C9f2vjerHhzhckbm33duqwbTE02PclcXJRL4QIwRwpw3bqxWhrOeFT83eeGK7x56QSd5bx8b6Q6V
mX+9URHd30i+Evn+En2HkDfS8RhMk8HcOran7VtHYDkzi7nKZrCDdlm7irmlJNHcx3LlO2yubKHO
WK+pBfNA5qmmaIBSaDhmfxRdFB/lUDT6KBqM0UbO9aBeklJXx6OihD7GPiVVF2d4keehzKyrW4Dx
038ayrhLHp3kXQa6Tbt+/C6LPb4Tnn1DVR7NFF1zrc190unK+IksMf6t6Yh/IYhkCUOWVwhdoeo0
Q5O7MsxXqWeOy15o4d+EhkIX755QR9XQIRCmyT/VMN8HzGVuQ2lJNG9jK59Zg3bRn17v8qqCam2j
G3h+G68qFdvdUY220jR+6DifuFXt4E7RB7eq155kxkFz1Fl7VbFW/ZyA8EIISbZhEXelTre3sAxd
xwHbazo3DnlPvt2tpuNYU6FXPyT835dEgt3GrNGe2lgmMLq08tqDGjtI187mZrLxp+D71Or2UfZ0
VbQHtCWAinm3+5Zqa+GwzTsFkSP54Mh+odj9YpAPTp9wmvHwHW4ztz2pigVjuuao87a1U8pU106j
Ygtp6NSPQyMjeSaPkY6diD02UeIQFJW5kmb0aW4du3AIXuS4YyQ/x23kR/paPHl3B7daUVCKCt1j
NlTWoo5DTPVS/0E2DnCVC463/oONTIHee5C35yE5Kccxh46WAb/JBsslSFZyUI+7alsXLEbyRtE5
zHRIC50jElvzuxdqCAONrfu+aHS2uwJwPafd5+hj7qIoY59UU1N2ftx9lH6EsonxXakWb/3Os8Q2
nEwoMXhr9g7WQHY/iaMxxHoJQZ7LX/rFGLdHUHmx7ekX14RnbCtFtDNxIbVXmRI1hDLl3+w+5vvD
oKtzFpwXMHBrRI1y/pfzR+sFlY/DExrcWlle5bd1VIYPZhe5h7fvc+NziDBbU13/MtZjFZEryaEB
qbGyKwiXlv7U9GX6zbHrx37En50tAljSn0sQP+iU10RicgWyQEEs3NRNDnU+lM9d9sNOQucl9azq
KW94lqPOecE4rHnMgNfLOcVs+luVpXvZC1UKUO1KTKZxsEp0uUcUhkFPzZeeYSBcrPnpelAHwi45
aFR/c35z36/+/PkMoWHKqgq2AC5+X/2HUq8CgKAuWCN3b6f+tLWTNFv4gdJdwrkZyCRcRFP0qAuG
+tInllsnnuPo2yqPkG/JxV7eMlrDo1dNZHuRP7rYokVKCydjiEjaxZ4bOS4bN9UQNpsSi0iYe3+O
cQu6Mh7aHMcE/zoNnNH8RvNLU3fyVlY4uUv5dm8TspuhJynKwT/JcfaMnz+rrFm+wJOQnvHqV4SK
naVLJmCvYK/3NNr112IIuq8qEZ1TbjH4iFulOAk7NE4c9OFdgyWxipWe+sZGc50A5PE8yi+UOBt5
W0GKmyWi6dffbEjSDx6Ofg/wyMSDrUEnTZQKQX7Q8kglq4L1sw/L3b3f1YhfTugHjfDBFhlApa2M
/B3XKuDNc14rJpUApw2hxmlIQToNX2d5i2x8zitL/ig42qkN8ihV/PQ3UcGcL3jLsXAGszShu6pp
aKplUFt6973wHHUMh6FRVxUWBN6GnSAnIMII0UowrXML/Ovk5RBDAWDvbyFHZ2t1CMtXxZ/0LbnK
diO7vkXRDjrfUzP11lnBM6SkJI2fiuZuXdPIj5JERaoOi5q5KxOjbuVbCzlrGQN+D0HPZwz8beTg
Va+NXguO92415+6l/1bfJA+daMHBaLZjPEz2+BxBafmu84UKRtX8VLiNuZpwC9bTJjkMTQ+hogye
CzLOK7XBTjX707CzS5xDG+UIEo7YetaxauC6aBLxY5Ki45kFZpp0sooECeesPNS0S9NN4dX1yNVW
M5IUaVUOYPMEYtLhVUxFTYzbr9A79s+aNnFuAJmYbTsv6+7rpWGlWHw0KmIrdQ6tPgfKPjNbB8MM
132PpqdktuYQcizM/54b7EcvsR13i9xqlL8JCjX19yPQ/Pk7Nocf4diu4NO336V1Gi+EgJ8QTw2W
dbWHQmw1lRxJMctgJkYcnOpIyxZGbYtn3A/7m2+1aznZ4AT93PXoDOjjiJMByuCi5Ht9sPyhPCd1
0SyqIPQfQhK3j42jPssvSWwLfe26ProZbmZs8GdBQyT0oWPhJLws1QbDePxqjVOABoDAuwe3XRnE
lMOW4tl4TPt4jTQdasRTuU8QWfqGDCk+2tCKn6rArHaubwW7uIi1J/Lt4EgmtJzSsDjqWhh+QrNC
R4KzTo+5TqpgLmFah9FCYXUak8ykJoD4XtiU+7TvXYL7MkbLA6UFlBtsccEwgbgDB9VXwkCFamwK
J3zCwrBz+K2TpPyEz/mbcKqR4fPgIr68kmMZJ8uVmRX2liLDsOZgOpDLcCjc6q6zzhEKeakaF46W
m6o/muCLUhTOt1TzsBQEhAlLz6u3gDuDg9J15sVFGA6ZCc9/7Qfr3Of69MM1LZBBvH9thfq6SHGl
1UlLllWN3SbB9uJfQ4XsVfNEa+Bpy13v7KNdWMVL36Ec+qKWw0FVcDPryNkfZFCNtUjzMOrNWgbc
ZdDWj4HfLwOjTZclwNpj6JTBBw4bm7hP7NcUiufGaSoLUiPdTHtFf6P4lOXusC+QWlqH87DrxLep
bPOnGi2lKsYtlPAC+CamIK81odWyhf2MgmSuP7Fsn3WkZV5dL4s3IOcROErV/rVycFfCk+/jqCKU
5FpUasV8W9EAV2t5Zq9gpMtrF6bhIg68Eu8uGDmpAwoM+IN/l0qdKqihxNZLqaNaIGoU/FRqdECi
4S5QfsZ6IDkGfb9peohZPJb+lhS0miyjqsFpwjUeyjJvHjVRIpXlmC+1auGEYGb+1URb71Lgfb1A
37D5rO0aioNL1+qDvQRLZuakbCNcR1cSSYlMuoKSMKgOEYLh6N1LlITJrXNVNJT1gOATHKzaWFg2
9fGwkWN6U8U3O9UWillFfxNFsCe83y5sXTUIz3VhAgHDFfb3MIIfCD4Rf78Vm0q2a5CjtlflqO/d
EPlHbWyNi49sBHVL6sJ2Zj4N4K7WWjm46772rSdVWAKvj+Q5NIO0Wk5V/+DpbXNRIiDD8l60GKBG
xC6i+8AH8VtXYaxYJqfyXt1n81XiGQIUMSI4L8hJBovS5Vie4LMwauEYHIcS0RqdFCP452n/5mGi
40X40ETI8tmNmq/MuStn5USqo4HQAtXLWeVWbiKmL8Jkja/5WvkjKoNJMfU4eCvNBztR9p4RqV8w
JbCWk9FEZ8fNP6AUNV2IJDZ6GuMYOqtA6fxmFCnjFJruLAoF6mJr+Ea0Gj75sT4cZZqJlDhx9p/N
uzHwBenSLqyIklR20LS4PAWcg6+YHGRXM/GSbd6SpVS6eb+Tg7mVHIqsLYFyucWWLcxH2IzUiWlp
ydUNuoT/RQC6kazSxRjRUkHLBW2lEmWBuMVj1OpD5DINRxydOex/a96N9XZXrX23rhaFyAvzxU+L
+igbxzljd2N2j0Pq3uImMEDo4GBzr+qR0L3pLQJsM7genLG2bEoFALo5Adyrp2Yr1xTZjEjfOFrb
XEnHm1CqA9Zqv43VNboC6JWqCAPJWutbtx4LIjGQF2sZLsgmTrCawLlbXeJeRVwhB6WHp4lZGUWJ
cFmETgoOTqinmBw8/FoRPEZpPC7xAu4+aUP22etN94cxfMcxj/rtGBjrrtDjR5mVM00IGw0qpTuZ
s0P9LsP1ScdhipSdX2ruenSDZtt1Z+m9Tq7Pwi4wUqAyRt0rNfQ20qeV4ffdTuoFtPbNJ7f9JMUG
ajLcCzQPlIOcw5j0h+aH7aoTRCBS1eAugcC5/TnKDWU9eUDuq6Hlu96aYMhq+2Kl4R+BErTPKEHW
2zhz073q9ANq/xheS5tzFT6DInrri+ixZTYTX6zvFeK/DjaFNS8Pv0abgnDDMASC8C75f9Oal5df
DnEjtqMI54Utlr6dZn/LBefEHkrnIq3y9iNAulWkxtPnJkQuIkvreO/aQHz6Uv0SD97Afq/xXZ/X
inuTkzoI+yfwmvHSLJzwoJaZvk5jX2wQsvSjfZ64/cq3/PoWzs1kZMUqLxqF3dcNVxGwcawOxlQ/
pAjLrwLbBD2L0ssLpb2DFHKV494Q9odaiPwFMuehqkyOzomNE4of+tcozOylM6b2K+RDZMcG70dn
RgeQ2tHRasZkrYFr28Kk9O5RvozrZQ1gtPdJwq+XZ+Bu0jK7epnIrg3cpk1u5RkGuk688TMk+pVZ
F8J2w12m+uFZkeiOVkvAg08hJegZ+oG9yWvrDfoWwi4A+bpL41Xk4XhsIHu9aTp0vuzSQAQhqLHL
CHVL3d77eWbEy1i4Hyp8UVgCSajJpw9M9ZytVa+y5xYBkAdMNSpb3yCGusYC1j+/NbEIg3ME/W9R
uHlwRrwKbiwCUZcEIbaHxM5gQ6Gk9Vl0JvAmFV4xYGY+ysF6zdT5fzhf9b+Pheq4sNImOhmlGzyR
v0QzhCzMMqqp/5lDrGxHx9O3cDAxI4ur8jWLu7Nu1cNTrvj2OSQSXOC8K45N6ZPBTIJiqaRBvpcC
HrVbmNtxCpOVfM7w9NIuRes8dL4zriIYpnvE6h3OQ6W2gyJQvXhxea1non45qHBjwtLk/wbL/5OX
6NbDGCrDkhLGtFXnJIJsLBVpvrTSrmjToVk9oYyODyiqR5bR7ShaiRffMC6w98KvVeEDwM5HXKaH
v0mcsJW8f+iITYWjChdAkWMK7d1Dp03pMAZ9yh9O7Tpw+p130I3CyhbyUjZNhGmy6uomqbD58m1G
dT5GcXjQlKC7yybHjfUYFsDzBmQR98ksODN5PNEsn2KTALvxFsAQiv3UdtSiJhzFx5SsTfQc+Gbt
I3JmPyuh4r9mlBxJMo3YgRG4bpCI0469MJqjJtRuhY2SR9FElDdZOpDNL5G17dULO7Pym9ajeQ6c
EFfDKIrXeWQ0J/R0F838SQ0oNayAuyenrO+Ga14ZmCBMtfXsTv05dXDlbKZC38kKQkNV+5CmqEsY
FEifED5B3UhheVIGY9qjJeUtZEBzj1RS/rtN81RWPCSxUhfrzom8Z6TOJGrbKuwLlU+DY29LSj/X
4OObIUx/jNxoYgNbzBqdlNiNiisLPO7yadItjQqEKs7pDM6iNzM0/aIiLXft+2yje7F70JCSORjs
4ZuqS8OPGbYYXVJySui9L409Os+WUxfb2E4yQiXPuuWBPi20qF8KKvNL9HWVU6EW0WUIJ6ipMzEq
Bx+YRzqEhWJcd4HjXYfRdhBgdjgTVJlylU1LPnHXGqs2j6dTUdSfFU20T7KJC/tjZVIGsyokKCKK
1AACHZtVvanPTq0lL2Xto79i2ehptu1O09lcZDccve8xBKorOjf6reurF9UJLmRvHqRt4VszZOpX
G2mM/duQvAIze01I7h563F8JFHnQkbq92kmb7EhRfnXLdumgSnPUM0K6IWv27NKusww6AsZfLvXM
tdf2lJmLcKzjYzf0Kc9tWT7JRqXUAfihOfuT3wIwK7D7EJG11QF3wUbhtqLUyqchC+fEj3lruljg
FDc8+Z3HxtBX7q4fpuqFzACapEEOZdNMK3gd8CCzcarW0dhxkFYrc+kB9bolESQtUQbpCfEGlf9b
4PKJFtMD0ZS6UiBQvZA+gbDTq5tR1wEfDXmJD/gAHEtq0QsdqAIyn7CIargJJTus58K9GB1roxR8
8LWOjwgn9347ps704lRYAw0WLmSyK4YQBWwSrRvgveqLNe+oLXj+Ffoj+CQp39rB948iL6MTZPHo
VGrTzys8U4uDr4/L6c/Jt9siLflIfQ7YWmRBCUhke7+WN8nXyCt4aOx9ShetRrR2OKeF10hzlOcs
IzrlANGdZLeDG0H0HdV72TXsrljbIVj4+811TIYzd6bVfbbsawxRSfTeZzF+OtuajodeNPOnlrMx
+tdQmK+ZXokndC+NfYJ0+CY2nZo96wuk734b63ax88ueqqJfGueGLeQsOjtbgQW3vw5/RH6UfpPz
LuYzKzR3sB/JbA7eva1mGzUDkigP3XqpFaeIdA9sSe8gmwScy/0K2d+/GENt2INv9dstKmISQaqK
fRQ8GMXHGMu2EdjFObYyWOOqM12DNG2XRPwayniMqe0wXTtkCHckwznkzLcYTtV7C3Ovtam7LjS7
XXu5lX6YM9/drLQWGaa7Jwb7juERK7PqD1ieN4158BpDxwiw2rq1Ip5MY0xusWk/ani67BIlgzaA
FEOKyiC7f0PeDjApbP3BbHFAjIsC0GdnbWzRdM9TFEYwijXre1NQc1fK7gsmLJzjUid/eLs3iNf3
0x9nbGUlkcN3+LARIb3tBPUaGaLc3MKXg20DMD5IRbKucgQkwSwUW7fzkUNxjOJpEnG4qOc6gE0d
ALCP++J5HZbeBsDTKXcFx3rrWao0ycYRA1Y8Jdhv2YXGUh+62G4XuZ0qf4NNoLLxb9u2S7RMetZ0
NVXV3pfbdVj982/JXtFmV3B2/QfC9AFCSFWuZTe0ypyrVN3KrjKRnB1jEGFuHxTPiIiset3d51Qv
gkXsXQZLd/+wm+IJydL4c1eB007cMXr2Ci1eKx6xWlpWnA6LYjhkA2bsCSKlSweHBrKT1oC3nZHF
ACmVInnuREVtCdGvcRb9Iu2hQcxNv8ohLPx+jsurNPqam3qlPdyh4ZODBoViAg9r6in85Zw2YnkW
1YnXv4RBEq3VwqtObQRkIKr97rljd3/SHQAHrce2HVs3oOjTpe3dDNAx5Nr4dz9s2XUCBCmTdhru
3tnSKFt6ZI9K0uzqZvhhwkt+mfCWTy2k8e/sM8TVq6a8VXGPtjsxAixDTKf7EX9M5AQrhP9ORl3U
b0Np2pkneYMcLyr3JIca1qpg+eeL3t4nsPzz24v+fOv7i+afhqceIgNJe5JZCjNPm50SQ4ZQtR5D
WXtIqwXnT5DKSZeIpXT+fGvcqnM2fWp++sUXNNW6PyLLAcCPwV++qrRGPclGrxF1x+Ys27hG/v9Z
j6YSDTjTtixdqBpAG8t5RwMReqYbVk+tuGZ/WWAMIi5GNyBSlWbtBhpz+pJ23vc817RV5wT+tm0C
z75qbmwDZQJDEIpKX01ahki9XX9JUaMcolmXwweQCdUoXPBELpN89l6Eo77vhzZaaTonY09vlBsm
hXOeBzE+uF/KTQlD5VaJAg4VSn12E7robMRnMiTVfnSEh8frsO9xRvkGIgu+qhDaxxJDtmWpJO6j
6iGY4Zf8D3qBwmkoDP/o1HF8hDLobnun/UIW95BYWjQt8E+vESa1eSjg2p1lgwYBM5izIQBrfI5E
Y5zTTOvx/UEWVY+LK1Y00ysc2FkjXLV3P7tYdzT9UxL3MXaZcXWsSt1aVmFULS38A3A5s8ujnJBX
cszFroAtP0x2LTnCVZFnKkynTLk1SMzccEv7DN+xPb4Njd8ADeq3pqhWSRw0D06FAU7omx9sHkek
inN4uQY0saV8iQLQH1uRGLPvMfhkx5PzMfNZ4C2+mg8Yzzc7Kw/BcGoc8kSsXp1es14U4ArbrmrC
3dTl5YtdpgRXnfY1UduS8onn3NC7Kw9pL2xcgbzpNUThU95hVhRYBaqjl8ZjE5tGVHiSsaBmpncw
oBT0aiLZpTqY7oy2op4nRSFHz6+Of52/eAehmb/PukpNSYVYQk3K0d4hoHrVw5p5qM2lPpjTwWo6
7yIbMHzJoncx9VVY2tD77bAH9P26WbFRDLc55bJURVfsoioZH1morVuo3Dv3kVGrtgnUryXHtPHx
Pma23zJLKTazsguqac70wRMTIhXGZJ9kl0iNsFcLb7LX55u6iJQXvPXyRzHZu/soD9QZ1AKYsfkd
fNyskVuN66sI3WzRFohwBaVj3kK9N28BGtaJVSrn1M2gWGWNefW1qz6JHSSOtZvm4f8j7LyW40a6
ZvtEiIApuNv2vtn01A1ClEbw3uPpz0JxfnGG852ZCyHgutlqA1TtnbnykbKt2Kpqaex0Renu+w6S
JvV990c0umtDNPabBc5yFTEdPjnJpANyo+RSCAFwayB924Cxde5VGiALuWqEW8UwnVOX6e35Y898
hlxDw96eFZ0Qntzr9p8H5X652SrJr3//iPlEv952UUa53HZ1y2SQ5DhfZstpk+uRQGa0cjxRHjyF
K1Co9/pVL4xpq1tk9Rj0d48wyPtt6lLcwAKsrbI+TIlTxHMheq/6jtp2S1rp/AN8kAvDJIKi0i1l
H1VRCPwzrk/1OL59nqHmQIG4r/oHuU9XuhRiWLAcNIbyQzSWb47HWDMXXD9b3ddeCvMP4AblmwcS
ZabdTOtuPkuzaZ9oI1ExBtEuOiykvzx6miigl0p9sP3CuFNKbmUKL5eKsLW0s0RhrORo4GQJzpMH
NAuNQDo42c0meec0hkBH5IHW5tWlgBWnKDYgL2QOikU4Fr3fBm9OgVPATXsb23PbPpmFuh7n/R4z
jZ1tlu7ajP3gLSWtpxzK9uYcYpzAt77SJhq0/bSWadSBO5SXwCpPFH30h2isgpVcQ//7otSOeKq0
hrQXN6Lt2jnGQQyFsqadZbw0unP0gSn9yCa4j5lvNg+WbZU7OzCULSoa5SG2xC8ZjjM1/aVS0Jl7
npNvYI+WhxzF8MKny7cV7jRtHG/grvV7jc6WuiFTSbtkqvWPo8W8T02juagtDhW921OYB+Y6cALx
VOr9z8awmz8GO2US5o3vzPXnOOI2vSnCRwA4OdbO1ULySvPhiExB2dC4M3eDUBkd6/YzEJz2fWCm
syhJjruNYakehlYZ1ojD9W+O+VOeEMZQm1HOYQOuewpNsfGCX+OlCcf2LiJB/XEGW8Y0yUltoWmV
M/g813mT7eyhfss7Xz/LhTGUf67JTd1Vs1XgYpGVD/g8r6dYSrte679nZRDsQiMc/6NLrWlfu9SG
hm/PYSSMiNF0yYb6e924CkkehSQuuAlSPsfp3D0A7MT3rKY+9FmbhrOtpes4TZrnwUh+tNzw76MZ
mMn9jisMZp3PXs/HoIp0+W2tE9HmOw/4CLSTHXZcXq06RPIQhNVhlB6p0guNBdU95SmDnavMkx0l
ceY5KOQhuRmKWl/YGmS8Ap6CMqnMFHW0DLKOBGJHufMS5BWzclUuUg/BGfeF5kOr6tRNv22GhixI
YxFAFb0Szvznou0pHGqNqWzlAVWPbiSSj1Q9Bpjmaftkj9YceoeNC8l8t86cTiGbuYhWSqeNNOHd
9pybSYIsTPywLNFsPuajauph6rG4CDdzE1hOSmUHWB4YKiZotU8p2u2UvRoRAWAafnvxa725oOez
SCspqg0iMwi78ogSJmfTIYBGbsmFMT+ioOB/Bqoi92DfIGkrMPwdV2De6Q9iay2Gm+rk+Y6rh8Nw
TR5yZALm70NSP1k7mbkbab0si37q21URRrStfB91cU8yxqEa8BFkZvUNPmmy9r1qlvPu/v3uoH9R
jGNqFq6Ge0HA73XBJf6jlkoeTRP3Ld3lOgG9MvYWl3EWMFmtkxpHkGHlau5ckEAHJyizSOflLnme
Tep1t2CAVa3cgALo5zN8HBnpJh2EXdyT7PCahKH7R6WVy9EflXdKuN4iLurqvu6Mcjs1FVXFyssu
MT/Z1aDm+ouaFE/yQVZEddFri5UrKLbIb2JmmXf1EKcX+TUdEzExzce4KA8OOU27MdLu5UH5NXVM
+y/nJ9E4rVMHP6M8KM/vOf/za61axl1iUbKUu/5/51tTD2JrPle+FvnH6czwWiior+VfF03qnit/
upcH5a7fr/1/nf/7tX+er//ttcjnz+bnly+tj0bnbKfGvZCv5X+cK/+f8tl+nytfhpHn1oZgV30F
SvOOfPQ/38zP/+z/eJD8m/N/+PN8zUsmbPkgrz9fkMkL+tgqinFPs7tYhkpvP7tDfYnqOLuVTls8
EzgYz3s9181o5gaPciv0tfQYRmG6VIzIfuZfsq3LxsSYzrla6icruxI1sZ5sBvjEkXTZOFPmk5Um
XJOtoT4YItLREigffyDprOBiwximvD0/KDWbvRUP8Uo+qEOcvU6DdNpE0/7jkoLTPT7h7t/KK4q8
mAQTaWx+FwyrdFKqhRrrxaXQG+3JM6qlUtXZa5lN06EN0bfJzcEajaVnMDuTmwaQ3ITk4uds0qyz
IRD9CsNLX307GNdlAHAfpXL22kdSDhrcp3ygN/ywDzlJtq96ltjbIgnttXyyeH4Jk1UVF2ewtKcJ
erN8svrvL6GbXwKlWbhoo+cZgG0sJHxCCrmk3NWOoyeCy9CFzeLXxvAUfQFZzt/BYCHbSW4zCBCX
Soh+k7e5juN2XIYRRLxlH2IMtOIxPEr2TpPPCvgYjqhk7wxB3dzmk+VBuUs+YEiK8JjP94/WoWlV
BdpfH9DQ2BnjAjUF+VjUBeaTJcUnCI1m++/Xvy8WEKwfZHBZhuMSM+ui5TK+qMXQYjthojE7Rtvi
LvtZ0mGW3R0jx+xDw9EDjVsbdE3XysCNZUZdQIhoNxnFqbd0ipYOzfV35tYwdqHenlAKVdT8v9mY
QLZKEftrGfUkNwnUBFy5kjpBP1K6j+NSRSg3U6Xw15YW4YUX48sn11auqYL0mcANlPUnLFce+DyP
bGedmn2rrOW+pknUZYLffKu1gXmp4DcQ/+SSVeuU2flj4NENYG8U9QiO0LuimzCYR0XiztbzdKEG
MJWSJkTBppQ4fjQ+GXDPnDPW5cEPO8zUvuJ/FBxD0PD0ysRTHRvVNuN5d1Vdtg/yjMye4v8YQuFo
+vu8BimFM5cTYckYaID/Yf/ouacmiYqNpbfS4ZZZY7RwQOOeDC/vHjUzozmRVDH5DkH/OFi1t+MT
oXBWvpXK5L3rRBLksL3oNsA1r5tMfy8pS82Gc/WpcGN1VbgdsYWpthF1l96q2sHKh3P+91aWVVQg
kmQnk7raObhLRnjJzc99/2tTnkdWDT9G1VvV9miesZphd/OKnpmjwvw0JDo+sCnba14fHSadZpkf
xP4+saL4hMN4VlUZ9Xmy8mArgpFI8ITRUKrp5aFi2qqtDerNBz/Raw1cBXsLuVeumvOhqB2sNfwE
EHm6om7VOOk2E3OtN1F5l8iL4wcq1M3FGYdxEdlK8lYYWrCqXfvoalDe0O3vIkPY6io1sAq4uBdm
yMFNy9UtlOJ9gEx1RT5od9bNpjsXg5H1oHp8NNihB/dYq8DXykN0BDsgFiDZc+fRiN3h4NTqcOiJ
5kkXclsu2ozZdp0mb+jnoG8HiuGd5GIiV6kL0nr/uUuuxSJQTqmaW5ifGms9FYIaaF8YT2GPWVqJ
pocpA4tQ5pO+8vt6pwW+TQgqJSwHj/id4U/9Rh9sg6lPT5rO34Ln5KYAGrxFso9DUHOcla/W1XVw
AxtdZ+MeSBQl5tkJym1NxMXR0zGKhalKtNNA26QVDI6juhn3UmNjlAJbgzfemjkZSVOeDZRoIPHm
BNV50xwTnwtr6G/kZhXH5lK1qaLqYlrpaZs/UWt5kv0aqtA/oT64DzAt290Qquo286wvJ/hoIBaO
FZgnJoiwhtTBf/5cQwrymsPOcgiy6JTS+KlP8U/AA/FrO8LEdxsNY5Od+BuRtO3Z66x83zhRtQc9
k60EY+kDT1/fx5aCYrpWLnKrAx67hT2hgxCKa9LqRKscgHHQ4fg/MxFBa9l2SOnPhYr2R0Or8zUg
JX3j5tRo4qFf5l0Km7gZ6HXZ8CPy2YVjoFfduLOQtQ7M5JttE7gMvt8lL7RWb4kf/ZD7Jx00CPoe
YNKOyPb0rMcbTQFCMtvJWAVaNN3kPoaz5Uo4mETMwP9ZDl22MErX2fgzOhOwdnDGJ1nEa7c222eu
QUfdJ/9nKCkHW37k3rTGMPetCmmMd/0BteRjjujw4uUNwmmKYefcxw3XJ/kVIWd+FSqX5sWQnZjU
dOAb561uoMxLoGazDOPkoPLDqZdeoJ1DNfCvPtS9R3Cf2Qrk1/yfmXp8tBXTQQB+N00E5i4XKnZs
JJoPalDli6jxzReoJZdOQT7Yc52XAhG+rtOytUtS0OZQl0l3qSfgYms1j+LzPBb4GCSYZYEGEro/
dPg1GZaU6lPTo5Y9NxBATwO7pW1E0ktEb2DKM+0/LvTmF0E/6ghD59asuSi6Yee7X6bKFkA83vHu
Zzq1ARR5595kQPmalCB/faueNnJTz/O3KkucO7OtnNt8VkPR+6Ex02dK2OMingX1dXCuMJP8UMwB
DDXp6cehcy69K5w9YjEix6Z+/FYKdduA6XqW+8s++h5pCBppMzIwiqhprRFMt4gNkIbGdgTsJHyS
v+Ekik7x0NQXucXc8rtDviSzXb4Q8qshvyTy6zLyvSkGBGIICLqNPCOBQbBGY4ULwM/8nWfqv7yp
KM1Dbebd1lWmX8aM9wna0P4PPQ2ymS93Ug18JK052wWuI9x/3EmF2xHG6hIHnY+T+VprxfcevtgD
Xn39UCkovqR8dBI/Gwrbb6gDtU2hNMau9qJozwz73aCmfVd5Phx9QLLoY8LxTi7ooTSbcFCnpdxM
HOTgUaUlh8DDnyzQkDwrXIqXhdDyZz+ceRx8kh9r2bxPgwKM9AHTaaq77y3KD1vxlT+UOnuxq7R+
SercpBhgEfUVMpOuhbFMMce/1wp9Xj1T8nvLCqqtKLv8ADsqOWlugqa77jB2eWLKTn4FdHEyjYuV
1GLpQlvYdG5DUrSmBTsjM6knFTGNMq+6MQDOd2RMMDzthmKHEILWVaVVWAiQ4iXhkKyjJoivPsbO
hZT9VQnQxMJO1TPhc/mtHO1H4HPocvkYl5mdKecyGBVUZ6zJBSr/4qRrODD+vl8eBAk7LKuM4N3A
y4OFyYj2sbUI6qsaayu30Ey4j118CIkMeJR7ABpeJqXur3LLpVi24BozQlXiwVNANq0TYmKkQL+z
G8+4twamCJon2vciiHAi0KuJ9aDdO6AVNn086a8NzEd5Ap5VMu7IuQVUqZeI2Dz13kMKtIVSqC+d
blTv5T5mPW+B6YcnuQsTc38CivMkjxUN982k2ilapO1o3SUHfM8pwXjNfOsomzslAFxXVW3xlMax
tuhT7tEQxW4tCAWfn+O9MowD3eCyWUeTwLeKLW6l6sSYL1w7XVUiEReXNu9SxRu8xYXXklTrmg8N
ZYe7eiJZb5btpon33aEKeFVs5S4MwOS5UTzc1an2fWKati4R8659povnybRw7fThgZRsEPMef0dR
qGkxG2cO1MX1nig3BoIwZveQZ5KtgYuHcT8jBbAroIKy9MkCWnVS7JYJzmgXb4NDVDDoy+JcTVyI
+XUdaArus2yMLrLFamj9f/zkxdf6IxYpDYuU5RoMFfFJ2V8ambHVDFrtUnfNn3tECxhD9PFbmBDe
bg5GcxFRW999HtBBUS0Q/bYXRKD1XVXVxcIsTfgVdlkdWvKGLk5Jlus8ulL8AmCAr//QWscH91tS
GDMV5GlWMZxLw3gPKMFv4I1xI8Huolk0HcpvvZjRFhqZT6sQGtW6QEcUVsOwEElVHE2jdp/zedQ5
v2FEQZW7qUy9NW6qjsY6bywJTCWRkXG0kXNNYLjNeQqi53Ywf3zAtuNGfbCKBMMwGRZLoUfZo+LW
XKdEtJVbwFjrg9t1BNLR09tzi70pATnFC0tNnHNbDTaDdNuGEMYpDpCY7cemPAclPPHjgWaurSl4
RCh5QvBanc0mAs0kVz8XTqUfK7tQ9+oAHASOcKwcfGEBAQr7E6mN/UmuFWNg0Ppzy/WXA1mj/d8p
urKqUFrh+MHcVrrELVqK+CG36lSkS6tu7aVZ1+nCx/r25jsZgZZe2BwMzc5ex/5M/6y4jn5q1Qy/
IVlSsuw2Ix2NpWxZWEOpLJy+bPdaGhyJzst+wBFquZ2O1i0wImfva367aYbcvyRDHi9HQvE69Ul+
E9CAT6H6JGdN+lLuj1KbIOfMv3dL82WoA0ETtDOeVE//2CrnGujvLXns95l5qdkn+N3JorXEHxVl
9ZPfGtpjqbTe0ugTWLZOqT32bh1saQO4K6/haEbzAKvvQO9APH8KpwHqWLsa9BY+KQySSSceW8Uc
j8mgoiIpTPW564d45xikoEXzJn7gmixYa9iWbao915WZLzNssoeG32yIrGpLA954yN1sS5fQeDF6
YR06CxzEMBrFgvp5e6Re7VzhAeE2nPMB0yn3V6qIKX0OqDYjM7MW0gvRuagAeE44c9IagR9/5XpR
ffKLNzXFRLT464rTZs0NTyCm5ZnWWk5VfXKtSF+3taC7OpNe5QG5cPh0FrBHqrNiUe7H3gsuNtbx
hcBmW5B4v0BkwVMR5bRQ6AiiSJhR9hGo1EVu/hxdHXN0YLxx+QqYb0dPLXSUaKGiqu5zLr8W3Dpj
vEZVoT5KLQobdODUR6nkYyP0TMxtfiwI4zb8e5HGx36e4ajCTk4tPUw+jFx59qxo3Kqj2q/tEtZ2
SXN3a2fNTJYxmvrYdwqrna5ti8xSd6qi1EcHWcPesnx6eBjEx2evaPeDNXmI741iqRWxcdM1r9oS
UNQfSJxqzo5qlutWqP2TT/bBYgYdrkwHUYlrBgG03bbIjxQp/7qQ+/SqQ+2jJvYyDorSWeZ6B26L
lhoPwqhSr5QElHMwko2JH4vbJeAi4nHyo6X6GC4rv50Odnez4wwQdl8wbk5s65HgNJi4sS1WjNei
+1H3kpveXT558gNZt/uozul/DgJQcKiNFHra5j5FoLTMimHWm4TNfUxJ6qTjdIwLvTsyFfoOJmlO
jGu6Y0yq2zGRXkC5bZl5fuibYWuDLPrQtI1mdY/MjCDWJNOOyqg/GWSwHdvEYBpD7hBxoSaI/XEW
aqZZeqmHtjmEszeE0mF/MGw+4NkoVVFCmX/OphjE/e+t0k7EfWUPDqKSlihGkhUZu+RvZtzFJz1B
sMq8tJzWGXLCU+M60dybqR+7TrER/WvZAbQCfy3M6reJfNxll+fTU2jlrzJ8IuyiOxQE8UuTRfRO
wx4xBRjNPX/VIJohwb368f/Qk2QNJNRcUi4lim40yjWk9mSpC7q/0KKyi4yFlGsMxdBajjjs5xmp
HWS4PcRkHfUUQtxgLSUqQ+E7DdmmN5fBXNnoywl2GdXRde45+qFQk+o+5tNZcEVEmJmLR+zYCxnl
4DYMFfQgeM2q/C5FPkfGclztQ2MqsPh6T/ZcYLRsMS06U60o9M/REaGurR1S/khUUHfW6Jn2KuX7
s0v+i7LyVT6AWo8xgmqZOjJGPHBfG0RYRP0g0Cx/STFz61PPyQzN40raG5sOk+R+KMcKcaRdgE23
kIv+PoMyJpzC8uqLetgrthjWQ0IsXNiXkOmryDi2wzAgk2qm74WGQbfPqlcCu5ttFETOdpoIGVTr
ZiNPwG1SMvsHwRbbdO0HLb6bLE/nHUEVr9kugONefcwTP97D86uXjO/RmET6+Mjvk2ReNAbXrg6V
i5tNxodxQx4oDbvbfuj41M7/FbuiWnUSNqFVusUknG2V1Jdll0U4XOesVhnE2tfavkuM5iQdS/YK
hGN6aVXm+BIUOpFEsSRXg5pOA9EacS3wNFN9s6yEb2WJMUpuGvy8/Pzy7yVt84vMcv7AcILqzIuF
bTOz+6Lp0VzRgJ3q/eVgQT2HiIpepmpAWw5O8T1X6M8XWvQTzw2wzoiaAXhid0cDQN2irVAeEDCE
C3mKNSYwTWzntcWzt0YKkp5cNXfO/OTyFQ3lUj6bIiycaHkcHZFuZ8Yv7jBbvXWPmjLshJY1P/0x
eY7sAIYZeJJF4BXGS5xnyRKnk/7oKVO26mHy33KFV6vxpl3JZPG3tte6p8ILBOQlvEuqb2kHixHt
LuobgCBKNI/ahvTqlir1ear8N9sLcFspQbxMbb3Y4ci3gdr402Hq1Y+tHtHWtHIKW/mv8fTXWjRk
cErQwrJNE+4AdrC/t/Ptsha+NxJc/VFVJ3e0Wiat6a9qYWWrUIatKDneQAIw+72bmfvY0Os3oRbj
ShSeoLbjjkdVrS8COP42jUarwBrLTI/P6jj4KT3WJD7nY518oM4k7wyLzw/HcIKd3FLUyvuTkFZp
AzDSwGRizZX8rMUxnlwpc7aaNl7lPD1/zH2BJNPFS71m2DzXpih5m9H9x8IEQOprefgf1ZyPcs1f
HHO6ruqzZYcpCQJrVxhfZh7MwVsPOVpPaAwafDfXfjp2yA+eOi2SMlOc7JL3eVU0YYnK0lAYxtF0
E8b4jWqBTVI6isUpsKO7wrcr9JL2rzY1qn0182BzvGi7iHnaQoU/dRvnhdxXl/lAAjoYMoRMBr7t
LOkQSw7eTs2m7mq5TD+5BmfAcsgw5WXrZH9H03MR179y86Uw3EcZbYD/tTn3mvbLK4b+2M0BF4rr
WXtRW+4SmkgMez9sdkxCkbUaAGxPStes/Yqhghl2ympwrPHCb+2vi8IUAICi5jgEKQBxM2EKFJoT
o9P4OdG07KmKTG1bDSl0umjyHvAr/yxJw3zwnfgJDou7qjRdWbeo5zJ8wr8mwL83EQhxb5UkIdUU
B5cAIsS9Pu+Ls5Lom8k6ubPBum+baZN547exU5xHs1faLVMwFzBkPd6bOK8Xwon1HyAxdinUgtew
yIY1TqD6OGDMudaj1uGSn0tqOHgA5dxQfmuLEuzJUqd4cu3hrewVbqrbImzdh7YDvdApnvWTIJ9l
N0TJ+6yXdf3sKcVWcDATxXjxRbNNw0Z7SDP6LrVh3cvd1NP9vcX4AzsnZ2FN0Yk2dJ1VaIlv+OP1
HcgLKgFq25wBQyxdf4B9VJEElveFuGdGIu6TmhlvT3rOwWw0cZ/65Xg2uvQqD0pYM8EI/GgNO9o2
XBz3yDHzeE231t0W9uxlmgh3URSdLmESnaYZGhLY1CDDMsaPwESEpnKPqjPOtXrTz5PVTPHOieI2
Dzl0egyFIdVel3hsWh/hkoafQo4di8pCRYPwkNUCbusBITuTwnpKDhWNKpJK7ttORD88O33SEqN7
N+PqVW8s53vhtt+JzODKHgd/EKSqf2tG4ACjhW61awZ/ScEzukbTxP+U9DM9qKJrP8Wd+Fj1ItQZ
yVQSTMABea5c65gbYVuv3A3ibL0k1rV+j8hi3FTELy9i3a7MQx/lL1U06vsS/eFVLpSOKoudjO7i
c59c8yPwGa0KMfXzwFT6CdaoA5g298oI9eibqQO/Ld6mfu1fWqk2/70pPT8tQT3bsPA1UE/JRk60
dEK1joBRqMpF3FpEDCVKyQ/oCWiUSxc5OJ0Uj2mxaeCP5GtHzbkaJtawaSOMW24Zrz9oWSQsb6aS
S2WW5hmWez3R91hRo4WrTsFthL5za4bwbI1ldKz4Cd3sVFO3I4akpdwc9PgZQnG/D5w6fzeD3ENq
rD4hcQ/OYWrlL2VAKrCtdI/5RGvCaaNL1eX2k6U/lPOFt1cR1Fo+WnANRAPX5ViAX02HaGs0+UQ2
NN8QN6gIwAt0aKGGdsVRrF1xStJYKWqxkAcwJBd74dnqJnM0gbE/bTe5EOLFyfV94zfBDwWn5kKt
rOCG12I6BC1VBOZii2DGkmqa+x6mvnJ16fw+qiVAfbnbVLy9asMZUCzOUlxay4GtHJumDo7TXH0Y
saWf0HKp+MRzc+ERP08s0NYvjfQxjelrURiqlnITJOxwp2TpVtBE4XowGBs6ie5RtPaWdyLc0/fw
jv68UJLKqBZaN7irWsewJwg0vka1uoTwV51pGbRXuSvE0LWn3rZv82BPmdJ4yYqmPRDowiRt3gSW
MawGW3trCX3GIeSNBBdiIj+28yIpfGwDclvz8/Ao1+SCvPhmaYe5i72D6DDci/qmV/LqtfeKHzj8
hArDIwpUANxVTM0p4yusoE+fN+p54UEN3prU1xdl5ygXBgXP+hy3Lre48/1laz6mzXR1pxAkS1XK
FtcbcuTYggCi+eF20qpsE43Z+OJFuo0CumxP8ii2vaXt5OHTMHg1eAHCvucHZSguiT4KSQebN2Mn
8rm31NFBADw75LnRUQovSb6qY/fDhEYztFhGZmcgbOuVR8TCARzwKthKm5mr6cVWLzP7w4TmZn1w
0CEYLIWTdveiwBxCYtx1oEG77LhjbUhzc6/8LfcqDwiLfivC1INveqvJJYi59tvyCPCCEuTntlwj
rOnPw0B3VuTXNsDbXCZbQXYnF97E2mAqOreaMqQzNGvo4cuSi9uSBRXxzlmV373nU/pI79d7JHye
hKAmybeJYscvAQA1eYId9cHSyvh+RL3aKg8aVrsdYS2vNb2G0yw8veftSyhVVYcm6K2d3wFMlk20
SYF4CZ7fO8pNVNbGmuIf9JvJ1zdd55EQwigDKUm7n2TRZ3IIN9RqXiWzgvHm248tfu901frWd1Nx
/G2u6PbOMqMT2MMSGetIiVCuyoUKsLlwXINpPUc/F/S5q3NAJMS/Tyb0Wf/y99EayawOWgtNs+fu
0JeBbUkabsWgCl2E750LktmXQ9XpB62z9Ce3pouhcnugSSRspH9WMQuCFsZv1sYXwoZEb3zuM8ph
Xfj1N5ikmaN4a6XXjatc66kMfqyN85oSoVL49/+YMb/wv/3HaCu6SEjwPWATI0Dj7yN2zC9iVD0Y
ppHg5jn42mMukIWQ+vnoIDO+Rp6XEPNA1kNkMs2Qa3nrpNdo3hfM+3K/KTbTML2NVo6DkJGC9TBz
UaalaavVw8e0UoGE9hz3FQYwiL3HzhmbKyM8AgiyjS8gfgzzXUtxGirqNk1a1+7TFx3nq4KuVB2w
cmZyMElL5/Tvb4HztbGq68wV6fppGiIaYX+d2be9MZa2Z3sLDQ9bsMq1yF1QzKmvxOtwA7WYraUo
eh4wRNKl13zjjeDCJ6Mcu19F+OaiX6VVVE87ojvt98Ywcso+1zztx5OEJ0iWQhca9o5cGhGt63vi
CLMHNRPmUSG0YRHWcfdQ6k73oKXYtEsPEOTQdw+kourrD6WAPSK56owXTlprcV08egLwIICLZzUH
hk789ysdM4YDiuUNy8y4hj/HOlcfwkQFLTGEr64VaHvLsJDXzpvliKXQVdz2KI9CrVjkEb0dwhAy
9LtQO1V7IWJHu9edauQSNRRvH9VxN2rUMykV5qNqc4rRK89tnbeXUu0DFPme8twEarnP9ChfJen4
PrpdsiXSidcWG3u1s5vTp/HfJ+F7D63lXQJUzG4fwh54SxP69j3J6huaAP8x77K+CM75rAVMUwAl
Mx0ajdaXLjrFoQYaheIu2jq4EzaCENXWDKBEtr3RBl99pTCy4oocvqdzS88iT+U0qe10bawUOkRr
B++5ot7NluinPE7/fKTd0oUPEUmsnQjROOGJoITsoHtovCY+xEmkLhS/7R6CgAUcgG0SNfZVboVo
5tbahPJRblrOGN7FBJikqYUWfn6O//WUmkjVherCMC1THY/W3H4N8t49uWVxwoZY32ToqdyVaxkm
fk4o87q+qRj1dkPXbJK80z4qbyb253jiXo6dJ9hEIq8PPXjn25czrv/+u/vKjNGF4eASRHNozl5C
5yuhsGkKOgpa2Cwrak9Tkx47G+2aNMk4cTfuP6aojo3K1W31tfTEoEpQMfoOA9cLPDGBp52mvO2u
RW4nm3geXEZZc3LaXLkZgHwe695cyd0UlAnOsBLGOMwpdqJTlU049vWrRlqEOhcjA7/7ocFQP0o4
sOYNyTnKnAPTcOAqvWUnZ8qDB0qzA6yDuZn5cbmota7fMINq93aaDdtoDPMH/lazsJu+wNEnmkuB
Cc8fi4k+snYTpZHR5/W0VeQH2imYF8zFVYymobvNyYCxJ5L1VCv9I9XXDaKpP3RQtGRfBs0Th//9
Q/hwG//1BkARQSfIyxE69cF/Wt8ougi/1AzET4bQFrLbpadqv1h9jFTGahuEA69zHsHIRd870QFj
MO5AY7rofnmw7OrBol9H2adOrWNQBLuPi4WiPlVt112qLMaNI9dEGYDnCRkPWGZ3gUjWXeSaPBqG
1nNO7ZoqBg8QvfGd1rN2tX17NWq594dCQkwmEv810REfG139baBwfk2rNkLe4xYnSMRYipNutnY5
MeYKu3uMvd7dWZ2NYMvw1hrktQMxd7gL7MwpDvwm9vIrJxclhbdtPpbJOodCEyhjjbuWT8UKm19+
PxdnbOObH+Zn5glLWeftYpoqPaDsawKW5jiWVrhm8jx+c5sACkn2DUxOTlqz5XdHOXWb/EzZGYWJ
dA9VYLA0EvyXCH/QLCJpKRKKUBgkgWFZOI1WH9vBMLXLNrfqrVBUgvUq3/4jbCfq6V0FftUI915F
3ZJxibZtYgpazDIhl1BRzmAVrOjq+KdQn0XIClf6oaG2XjDWPCDDjbftMKobyMDjK1jX16SwvTu0
T9QRzfpBI9bpGglgOqZDmSGMxQvqFPMY8kEDYGY+IQYaP+0YtNsGPMtdNy8GU6+5mvkzSX7el/fZ
AXF2iD2C5LiuTE0mAo3+JDdLvflzk7rdNiToCSB/mB8gHI+vMeEnatgYz7XViNMAp28p90PZyleD
0t9N8K5WHWYRdZugaaep4Z7+H2PnsRw5kmXRXxmrPXrg0Bib7kVoSZ3MZG5gKZjQGg4H8PVzANZ0
VbLGKmcTFoIiyAAc/t6799zGG4m2qi0K35wp2aZuYAZZUt5r7qSjenyu6yr8qJIhvbXtgQLV055V
2/t7nL1rWFvuRs7/ujjzV5Ohpy/Q29GWsg04eL1rPY+udZBZWH+OaiAabPqJaVPk8ozk0+G2uikz
TR2aLE9PKhbykgUtSdpTmdMT8jAf2kG005tM7JIoNg5OwXbhj718Y7p3ngHcxsuHgQgVMVxs6fu7
EDDpHXpYe1MBsHnigEfJkTjTpyScXo1eH74NyjyUjdSi1Q+vljqGo64+JDO8KZ+BTn/cVGLUD9BU
75anfD0ywJjEt/5kUWXON5VWsczhvF4eLc+D1yr3qSe7VR+0X2U9hbcQPexnsLXrQFXyyc9IkHaa
drc8PeWlD2OfPAOiFdsbM48JN8+9+qj19kxgZZMwiqDbdp0UUGqIdUQXY62CQgHBKzKkhTEDaaJX
NlqCpXm5Fzf895Z74b/v/fHqOOjOTSgR3CdOTGywGjy6nsjxMSkn22XWhBESP3r3i8LAf18YsHwS
dOJhHp5jrK33BraKITEyhJGOo+l0THGYoxAAWz0Kmh/80U35UnrhTWiL5lOiiOpd7kXzvTKvt2bj
BvslNYxEoG5a4QsiYbBgchNHQbrV9eBJokNh4I0DTRbet9qBfr7YSUSyHjzrJfInPGWQjW+T+Z5G
QX8gSC/G5q5+7+qo3gOjIMb6mM4KR0lC276PRb5ZHqYzbsEW02mwP5NhVn0MhOGdnKCCWzQ/hGLl
EuiFeExjFnTXul2+Gt2csb8QXfFFg6qAK1Hp4BRmBVJl4/QAfvsaGtWLE6KjRoKC13ww3Mdu9JJt
JLz01pE2Bon5Rmn6JY6Vd1SVp07LPS3MBmT1PEcpq97uLc8tr4aa5q8bSD2bQsgCP9ycQEckJVNw
Sn7oN9Edu0im2IMQL13iRBuPTt45rkB1mjjKL3ojX7jUqmvvtv1TIsx408EhOwzzQ506YI/vMUUn
MX36+2ut+EuxhdCImQitX1tYBsjpd8UW4gKFN8/oWEnDXV5hrFlCBU3heIdW+ke2AelleR4/5o8B
3v1pmFPReoqTaByM++WRiS80LZ1LkJINFvcfKD/zB1K6j4FInWcPqe8Vm0JHqA6nKGMw7yD0jmxL
Lwwf7c69Mon9HkZ58r0NhrPu4LQJ3QIGQqWZZx0GzI2A5bTJ6RufKmMCpBNG2bQPbZgqJRiFzyXd
sBVxtNHVMduPykvH8x83dix/f+hWo9gNefqyvNjLGiKf4ZNoGzETsKkzcCfa8QE6tLONC4IdjRjh
ZK/8/i4eBbLEKi2u1K3xxS2KYos/dXRlcA3cdv/WEi0z75uOif7Wb4Nii34yYLw6xM8++yg7qsm3
b5Jot8yvQ7RV17y7j9IBAOv9Um6wXPmkEPr5BeF98FAb8pmltlwJfXRPC/DDqVLcfEXob0nj41K9
PM7s1oeqkjO+0o0CU2Df0THTj1ZfOj/enBRZNKEDbFzjQTdgDQGR3rxNq0Fa14cR82pvGT/MdHzI
2159dhLTBE1iak+wpKfNiLj/Ts6hhTLvtHMMSfs4sl0Jm2A4aHCkLzi2ravt+s3FLgIOpCEkAGXu
B+l9Hd1UdAWXVlOcRXxjST0w793etnO1kKeodJ7C0hl/UUf/xUPE0e0ipKOhYDoIad+D/NOYErAC
p7HWRHekEa0ftaaki6YVzpNohXWlqfBStq79RLiv+aDlHr4tk3S7tgt3EW3N++R7biP7muYWaoWo
naboJOl45m60XsRcyytm34sL4pViZzlDuCtchNq2oCEcz8ubOVaArOWQ7TpT5k82m/z1WPqd9igH
CoUynj4XMMluarrb2C+S4FRQTK9qpraPsVn6u7gXNk7NbLyy1CDkTYl9TzmXtqqMWVZ1GyAr0cDh
HYYyL02DJ3Tb6Q1kPHLYpZHf4kj/ZqaJOPXzlCUj0PIRQ2GxLSMr3WXajwUvjmF+2GmdVh1MZuG3
AZHGq7L/sRyYbRoOOycuuH7npYMD4e1bWtkNvDn58verkvWOImjQ8WAOSe1vYwMTznsJpKmbXjHF
DmngSyK9EpDmGini+m5UZrV3RSw2g5LTlZXLPFvUiIApveGZNJhnKhvnu2YB0VRD9rJ8ad6nfKlP
QIfsoCbYfvqR5mD3jIrK2Uqj0c/CiMyrxuZ6Y4WiehFGeBJCOt/TqvgYpXxp4Ix8aW7OM8vxnjTv
D1Tz0W2bG8aHfz+ClWIujxBfyF/gkJmzvmuLWRAikFr5tsk/x4Cy+HNbrC3dwQVayNio8RMd9HuC
ZMZNCiI2Mw1ci6//GEQwakcR+cZBRurG1EyWVnfqNw7hzus+TO1pkyeZeWDMYDikQxqwthltMN+e
bxKPfST7iv3yCJBvBZJQjCMAm+yFARR+qz+ee7u7fKXRF9MBF81xmnPjGpUcLBMCnuj6npDHmDzV
2J9e30Wr64kHm0GhefvjhUYzYngvloVu2TzTYacAsKr4wIXP2S4PI/aPQInS8dYO9eoxy3dt+HHw
XfrJxGuttFkEtdzkRTWtfRbXFfVG/qEsSRXNDGWfOnh5n7LukgawHXqlpZfAKBCV66BratpLe+Uy
VyJSDvE2XZ/rWDTZGsSTR6d4JjzYbXOfSsZyPVqm5dGS72NDYgD2T8x4FcfkFjB+ZJxRr4N0mohg
ieMPypV7rfbG50rmK9qOcGwEKQiOyPUje7nhgGMCvSPxwOkQVF8TrqnwGhzvNm3C+ChjmW2XgrDR
6RbtLTRuG9G6D85RX6QCWumqk2ZySXsbUY2ITLdlPuNPyQoNYPpbDSGpLFLBbMKorqhD5iUruOeC
GtwzXM8PnTNE6+U5Da/h2uqkcUxlIckQbz5rPTlde2JUx82SJPu2PWzmUFmTS+QpR+LqWVqzZmyB
k0iO0jwDbq4bhDfzd4qx+voH4Tk2+vupyeAX6C5DhESZyT6AeFLejlkSrzCVTzO32b1YIskeCGf4
slDdmmFaAZOMp2cfG85KqwwL6sVKpSQNLcwtmc0pFsvocLCI71xUFsuN47ggP+iQvCkv/nhhCa2D
IzSd7CQ6Tp59thN5UuXoAxkNcos5K6T5TdtYwx7MNXo3NBFt0V70sDG/WIm7k3ycX6QMmvUsA7mv
DPpDScJ+FkJ4/BCmWnCoDbJ6/gh9qWdcl0uP7tBY+s1UJt1paRTERXkvk864WR4lAbNTjRb24e1F
R9Yrx+t+pE7S3mJNtC6imxBVqrqNgAYTOewqme2K9CMCU/sSdCOC/Sx/41DXefIjbpVxXLbmyya9
QGeQgr290NXvtq3Zuts+9dw7e0idja3r1ClT5t4FrnLvUqQpBywOCrrs/z43SGO8ypFBJGOot7aw
Vl40Ldoojb4W+vtoUxg192Iv/v3e/FxYzLLndtKPxLFSYyyCIF106brUlNouDz1PHBxgq4e2MZmN
LZFAy40+zzCSTp4JsMiOKHFuYmVAOPo/CsvluTGdSEy0wg8lyxMFHkwvNXS5fXHaPD4mvbtzoi4a
VsGcEteY1ucaaO5+eeSiIrmajO7Pb5slTdPCQxGXMwRdN5+1UP1+b3mukMSu1Mo6u3P81pLBtdzQ
RYOM2qQRmB4Gj25zGyzD7waJw1vb7u8vn97cMP6pfzbPhRidzG1irpXinY7HYagQJ76o1i5Doo3e
FIwtjYkBdo6YbxHLLA/RxLPRMZ2cuVoSzDLwqbrKIWelxTeXe4O2wmZc3CV5hYIsQCUo9KY8j8Lx
V7Qt+pXTd+opmjD+oU2Mr5nDyJruqcRLkXcno6te6fEN6y4crRdAHzdUldYPCLVMLBblCj8i12I4
kp46RO0U3HOoMznzvQuebe0ef3JwXxVjflD4IdfLQ8/ocvaNenv6PVgiGGfJcX3+/WENYkR3qrfn
TG1UZxkSwmnmtbmxahf7osJx4s7p40bpvUb5oB6m7hK5pf4j843nHtbTC7OBBmw1QRiYypNdSrfg
6k/dc5No5rqMYvFiELhJr/RF6+z26ClVspXiaY3oF/ot4wNhJsOppuHHDMum8xMlXKVxpGXT8/JZ
/+e34b/C1/Lu7VNt//XfPP5WVixsYdS9e/iv/Wt58yV/bf97/q5/f9XP3/Ov6+Pu6f0X/PT1/NTf
f+vmS/flpwfbAmXUeC9fm/HhtZVZt/xs3t/8lf/fF//jdfkpT2P1+s/fvpUMNeafRmOy+O33l47f
//nbsq35zz///N9fnP/Cf/527L5k8Ze/fMPrl7bje71/2NjOfUBaus4qMCPV1Ov8ivMPjJyez1zM
NgW6t7klUpRNF/3zN8v9h+7bhs6O0zKRCDpoNhkOzS+Z9j9wkzKJpInumybTmd/+94399MH88UH9
RyHzuzIuunZ+Nz+flexjIXhaNjAAHZG7a82Ben/i0ZN2SDYrBfhqIi91ldovowG/Og0VkrhwclZ9
kV8gnj9Z+s4tXMxpeYvfxXH2rkQhoqu1IdVjY037SYWvbZ1Ev9hhvn+Dhu5B7fbot5OE4FiO9W4O
lagQK2Jsjqi8qRISnDeHuR99SHRcgdwxUNNrpBtro7el6UbRhoG3yORjXOfjsYzTeofQkzI9QBUK
ICNYh/yQI/qkH3+/wNnvNZ06S5tv4DgQSNYxSb3bCmf6/Ana9YQwgSlgGbovDKvw70L75VIk5TEJ
m/ux0qZN2XnOxynQ7TOTyXptKS/beWFpYCnX4+0krSMfS3GPxfdg4azclpIAzSYEZVW9BC3tjcUg
3ZnVUwgE84xxCnFikrfxnj3Q19rEcYFo8vi25QmimOpba+Wt134i2sR5Guqk27l6ekXD750DOduu
FyNp3jRrw4VsQpth2Oh9Bqt7cH+AQpZ39uLkJV4VnwebsUcUCkC4smnXzbzOTibyV/zX9xcM/p8E
3TmcMp5uELry7pOfNAOZt2pGxMXarZKJt0pT5K8+wt8d+4FkFQfYG+rg2I0wJePGfhop4LnkiozO
mjPeu578RWfqL/IG8EcsBnP4HsAaoS90pD+dLk0Rt7LPk5bZAJZtt4toG1PG7ICww7/oypcOWPqd
2eVcRWLlaKvKyjsGnoUFOriuXphLi/NS9OapfSwZ4rJO+5+sBN5cL8tvQWU5ZzoCYu2FeQY2hvxf
gTXjKHurRO08whWv2uxcmGn8iw6t+Ovxu1yY2SFbujkvCz8vBQQIiD4GyL0CLjDcqQaAIWiY52qY
uhtFwOW1GPBeTs5Dn1Y/0L2566VCz0v9YymF/gvBxf/xdjxhzmG7i83YcN+9naJuyHoZaG20dfUM
nNnYVIJEcTwEKHTIUDeH/lDkcvzgBV8sKqazwpGwK8zOXeel/at5+HvtA4eisEBfEuxrQL9adjd/
+uD9ESRC2QJv7n0islZRL7bGnFgxpnp+RzVw59Nc+hU+9t3iTEXtcglw6SNzBvgcdz9/IpTwCW1X
t1y5ZfFBs7GTlmYdrt+8kN0oJw4qi6zJGLflnK/2KCcEmDkA2F2cfSLFJL9kwnfva0t8MkQUHCMx
EQhGQskvVun3qOb5nRocNAZSHZR3pFP+/E6LUcQFItqSsg5BLjAS3DrCvApBdFXBHnilV1q7X1x+
VpluBuY0D47qAqgi8oVR3bQuWott0WR89IKUr0fVPG1Tj6Ouzc2TnIXTet48eD3ksYi5O0Fh6e1Q
DeChEMHbeQjSqRPlx9Gqf5UfgQ2Cd//nretifmX8Szycpc8X7Z//OnbyMTGgKG7gw/jIk1FddGZz
hxsVQSNDhNVs1A5yo3hstTK8oE3Cp1dUr/qYG/eLibti2E2QiXZmyEmlYcbalh4gGpemq+8YRWyW
Ippm9ascjeTishWHMRGQzdX0Jy3uvXuybLytr5WfAr9kLu4kn1Wg8Dl57n5KhzOEveED3EDkfow9
PBDg7ugfLAmU34HdtA5QF5xq1y0ec0gNwZi5uPGNcmcaiuumnaYH1Cgvy5UrJb8O/d9Vy8lpLUPi
d2orxb4iC/Mpt6+L4DADMUGxEV3LnBnaW6cucGlrTGQ7t0Klh6pV/clzFFemqpQr34iq40J0gt3+
5GmFv8t0B+dc7ZsfwalS4mEUrObUMFYWZqlBdUTMZByqMoGAlNYl4SR6eeMa48VKMxbgvtd300hx
iG26wQwJVqVVUXgNcbitx0bBqeGXH1FXBKsuvpVcuY+a8qjIjQcfhMJV6qzPcZVWu7LBBlVRTBw9
3P9b7KI4qbE1br1Yh4k5H3zDfGNj/SKlrX3qmJevpsDRL2/ze2Fp1amjUXSwNAv8fxeoczUanzTH
DLB9RdoZniydHMCGMGwa/3a5qVH40SFnQ7OU8omP4LQq9Fc2ZafC/h6m4WcGceU9sQfeOXeChqD7
Ws0YaXfd117xbDTytpWhfqSVE/CDDfMaBQF6l6rbpJ31WoLJe8FVnayLqQsvJW2XRC+1c1hlE583
9+gMrHEVlnBkXlrl50+toeT2bYGxsfC+uXoLNMsHu2zh+NvGBmKV+BR6FKdO0Uz3ndWR1yvqeE1f
0jhBlTaPbm+onduNtLjH7PtitfCqNbSXbK9mIiwqMZw4WnOAMHY0prp/gTcYr0y6zwx52/qcyL66
1PH4dWmcYvLZkjd4XU4Ez/bChzY8RISknVudicvAIdyJytvoy0bIcmP3lvwbe2doCrpJLwDd2PnG
GMKCrDov36LR3UVhcDfxEaYrlisFfzWwzyn8nJXXlZyXfrXqaqyGTuEZF1cHlVRABTgajdccfOAG
MyKNVW3ewy3fShXn3hOYZB5EGDnHOnGds+ZUz7HfJxdZke9S1oGzL/XpUxg1wBq1rt8PGYdvjAj0
NNW23Jp+SPBR7b5U+mifHTapIYaQfL7B2p3uMME5lzAo9m1n2Y/L7wZU5Fxgm9ccwx0k4axVq5jw
6ZUkiWcXpMNc7FYvqRcS1AZ5dY0Ir/nANYV0FZsIm+W7CtHY58SE6q/87pX6UG2CEOF7jGB/Q49S
X3llFxyWDYxp4MhYggH7KV/lQk17y3YAFrjDuAbgXTFrKBGk5zErimgNZL3RaRkwpL2ZPzJAx2Ll
g2nq7fPyF4RSPiIMxQ1CvGmOH2AVO7p7J1OiECY0AM8FAZ2AGwQ+EkN+S8iSXbV9Q4zX3Fqp6uks
YV5eYKQXa2mlCH7DzEPFPrbbSqRYlqN7061i2D/517C0rY9+Nb7U9C6tthnvZAsda9KqfsPgdhW1
frSF76ROXjTd+IGe0QSjA0vHK0EHrScPIaMF1MnlodXUdDDzgdxfUvAOwTdmsc6xwnF0i6vxFFS1
fs4S7XPS9wqCMdziHiHFbTq68U4RTBAQY71zQ0W8qB7gMBwIHiK1S70s99o8UjCc+k8iPtLuna51
5xWE1eEHeLs8ekXrHLoQVlfkFvEOq13/5IZ+xXQ9/UAqdv/A2ffi2uO4W3QjRF2Eu8Q16p1le+VB
tyNnRfBqcG7mG1eU46aJIS4GtpPveorkmdRwp5vD19imwbiM1aMh2Fq95R85bVC21MI+Ix0jL2m5
wKfhCZ6wdqI0KvZjgVFayxBfVMngX00CDVCKFvFedOjB00od9Tj9gZmAuJRkhHkTi/gG/nO7ScPu
IdX6Z52NEUAMZZxIgZjzwAe83zXDHyXN5jlw069By1LegdYv7arY9WZRHSOpitUSCSm02TQ/EDUE
2w2Dp7OzT1Bb7LOfB4LwOdxhsXY7SAVoSd4Rh8pJbsABcC2E+b05DefSQMuy1DyRhkt+qbh8h4ZJ
jGOdUb+6azMCsxPR3hh6TIgZPUoMNB5IRpm+pLl2oxwuwAkIap199Z6h8Y2tk6wZcUXduKNb7ugK
+xfEraMuAgAWPrDSgOQCv1L2OVADNAZhwiHI/XGXnDgh5F28hE2xcdrh4TgkXuHvHUETs7aL6FTF
LbM8glFCtzNx5ZUaEhJBKmRSqr30MuZM1SFC3rVYp5cbZdqoYDsyn0rSwfaTkQ8Hk6SzizArGlJJ
SWL0kFwzHbIjY21/O48dr6ciidpLNd/YuguCx0VmKJTXPtih7+7KDt/ZLif/eNPOsIY8qbxDbga3
SdKxs/NrsU8tUDC99MMPKUFSvgpvkmIEIVz6typp+1u83TP3oZqQh8S3jdYfelgBogTpo9g8wVDk
X0SkAuJ5SIGXqPbTS8PYPTSj6VyHefpgS2sbzx5zW2kF+Q5+eSwTR65zpXW7ysuvyq7AUnBFf/Lq
AOFyk2W7RFQ4W0azueiRkxxT3TgO9sgj6CyXJrS/RUWT30AfWE2mtB5bBWehmrFWkxZ+wOXQohbL
xUOFPQgSs0gPuVOkm4AWbLsbIf+ssnqISNbqVomZlmdj/rFYRMU6kV23V0OrQW/iO6o8wMowYFhr
WWVh5gTynCZe+ZETeucwOXoIYv3Jr+k6gj0XK8B+82qThPd5bHIcMPADqgn5rHoYBodUWd19lCgZ
Nks10GM0XRthyGYd9eqdIm6WnEdn2sgKgxM8nekZ6t8+iSlcbwVd4e+9x26qdE/sbdjwhuOEVxly
20L0MoFzjHPDo4exf13cClPt3KAXKG6DqX8SUR9voyQKD7g72zsU+2GZ7aAElOgZW6539phvq6CL
N1MPcI2OyUXUgdpRfJMXOOMJpjbQOP9UvE+s6ZOX1BhAEcMbjc/R1Jddsu+dxqIknpDMZe22AUC0
XwwHUza02y6PcbnIT+bgP3iqKJ4W50UbIWDvCH/0x4dGj8JzHCM1MnTmErYVGEcZ8nH9fYPIeD9A
pteGpoVhKWUtwmrxTtXiO/QvTFFQ0ccENU6esc/l0D1Q5UVEqA+fzXaoz5Hmneo6SpBIzdzVf5Ow
w8zddrYV3reyQSzOPxxZnHmqK4fIItXsk+xXMpy5uvyp6oERQN/F5W0brNrv+1mGqvUsQBdGKZeN
60WMbkwxo4/cba9YWEgycfqb1INBWlrjcPf3/y3xl1/v2/Q4PW6R9bie+66kxHXNxJi0+RVUSW+t
qjhiYBv2SBEAIVW63hwsPH2Uxh7Mhthvb1xCEL19VFaE2Jf+pXfFdJAeaqasH43NQtfQ3aa8CZLY
2//9m11MyD/9r3x8EbSGfCTaZL28f7MhAznUWyUaL5GzOcc8RdLJahrK/my6Tn8Gw49wBndP3IX9
hyH1YQYhCp13OZcUpsra7fNxtWwiWTKjDUMhvJd5Ohz9zvKJj7W9tdWqEb15/13Fbf6Yty31TB/E
KEJ0+6Vx8WJ4DcORdtJ2XgR77+//xGU+8/Of6FP8Wr5OBAuTfu9dp1hpQKby1JtWy45yAsmPg1Kj
z+X5TBpkSWCfOR+tmtvWW6tAfEY8YvILGfYiE3z/LmwODGIcPcsVC33iT32YSIb4ti13WkWNECsJ
naTDmsgoD9PRfcNYEYv3fHFIJp8AaDrbm8Bs6pONUjCCE/J9Gsna7OmW/+II+Eu7ijxXeqe0qSwT
FJqxvP6nNzbBesChiJCjoXF36UBUloYsbgCF1mxJ48dSAOUXZOFqEIY2WZNYR9kx/17Upbprlr/4
T9HEf3f+Ypy3HOHaHp55PjXz3QkURmUBxRYWmJG0Ht7c/VuPwV8bY1dt7CFQJ1ROLXybVn/pvOqb
7rv9YytzeSz8rNiN6SovQxpwBCaeOgAopze8lW/LwzRoG2VnxX2RKHH1636dZZAUV21mrOjO+c/I
U0+pLKdVqLXTnROUr3HrpKd68B6XHIIuD/PbpQXufO7DobxJSn9cpcsOwdasQ+11NmW7cG7QNySH
5cxYCi0A/y1lKKcH7vyvb82ltz1x7Il4H8dac+92/gv/24eso3VZAsSl1jx7RcefEsfWU+r4t0un
oQEFe294n/TtW3ebnLBuhaxXPIUKSkTWKTaqc4k3CPtrM4xw7O0OHmyR3pXV1B6DeaQaeOC94nqn
i9a6Meab0qCq/r0WRf9xZNMG+I9KY1sNHQ3sZkAr2LT4LGTsBKvKcYdvVvEDF3n3qnroRTpxORTD
OdDrMO1ue4/lxPH1YzZhVBwRSX3kn25Rf8Wp3j0sf4oOk6P3AuPkEES1FzY1RRzZNj5duzp7SP4f
zD74gca6w4sWlEdIh3Ngj14/6JlOm79HdIS3B2Amki2UcslLTVn0ChELiyaBRyuUG2sA6SWsdJVf
G79BSVmPX6wxoXDBq/8xGGbuQpMPELWaFsIJlCkQQeZATWzSvn+TyoRj0gO3EulOnxifyvkYGqEP
rhZig/CKpzGn9WFONVnQuv3Ycn4bbPzZMchmm82bIMngf42u5GKOfne1Wu9sZlF9dsMHOavokQUN
FxyzHTMev7mgnbY2nHLDmpyptT9vABY5L4Ogt8PGxX2LTdb8MLflLzhfqpXuDBsPD+HntIzZkYlv
fiUqTldLvwwl2ZjQ+dSpiQeslXx4RwvW1ZKqpjujOlpNcrMocOI5LNjv55xR29rUbsmhEpk7HwA8
JwkN7bVVN99qiCwfkCqFN/9+1OVWuJqSlrRe3/dxr/UUiP3gPnut5MRgfovuMzksvwTIqL5KVNlx
oI73aQsAC1bsq4PIap0GMdkgg/mwVO6KovcUWRNbTtrEBCdLhJ96Zu2gVH7xDbAqiPy0fWD2qGYj
HVd6PSE8lPZ02+SCyMdlcZ1KYHuuDpLFtIrz6EVH1ErhJWfns2oilXECinw+P8WaRHN72xdB/9Gu
1M2QWs1dkBTJWiXG95y532OUUTlXnRVuqRv26GrsR+gOXL188b1O7CcKf0iyCTd6GX8E1IXIHyAQ
enXAkVrfHnsh8SGSGAT/t4ovoEKui6+iAUmxQ/bJBkA40RPehhb5wwwDE1R55zhA4o4E6jRYUr9M
lkuw0NxzdmtX3ky28Bmns5OIoe8XRuqdFwlPEK0a3CgXssXkUdf0a0d62x1XnZwZgDLXIplps0Sk
7hNjatdSz7qHKGx7lDJ6uJksdT/IsLwuN21Tl9eQcplRIcwALEzxo1OsFyfbMCLdieYkRzFvVrSc
Dq7ZQr0vZPgjl+5wZYRoHIW3syk+10tl7k1Mg5bLstOxTCDq3zu91u90DYzX8u7zSX9K4JVDfpnC
a0E2R+Cvk/maGfQEMnnBHhPg8OwZwamagJksSy0KrHbLVCg8TvTpTr2rsh3W/Rm4dZOZw8helcTj
xm5IU5r5zZDmVp302vXbah2NxsoqzPqOoAIHG6GxX35563naHlhAhpTUnC6mnu9RGp3jmX5WR969
bifWybEMxcnTJYdqrLeOxgBST4khho5hr4goBcUWN+uuy2v4z6W+8Udn3LOPIJbTSm9ArnO6h/YX
e3bPJOSm3YyT+2VyXZLhdRPNuwGHF8csIjGhOTtDx5W9BDkugY02qs5tMkhzk2HGP0ZI1A6dDefB
pEeyMdoQpXBqt5uukOMhywZ70+hatNNacn84rpMHrEyUIcv5suzU525OnJnaXdLNEVpzR65CBbOb
GumQCjYU5zn7L7UHzoS6g2gGBGqeD5iPujBPAfvcfe3axckS5nmUxIgWFr2acZAHUsOJyyvhyMES
/aLT394OYAf2WZU+2yowtl7qm4R1wMioQ4cYHKaq2OfN22WTFBFgcoiN2oAdgwnDQBRoKdgrFtfY
XVhV3r0piToIa/XNpFq/Jxiq2zYOhbaVwUcLvEAHkaemXZ/l9cXPkmy9VJhmDgjcZ0CIpC/7po1o
Fe1yICFiKdvNSCIWn8VIlfxkOGpauTbJe11i9h97/VNYDzeQHknK7vOvXhqNr9nwNPb9Ezjj7gsY
9htZfEdHCdKhJlxVWxYJFIZr7FdA3rqRVNyFudUggAeRmK7tSmcQNkFeMw3T/+RI82E8JPUQPBhV
DiIsjI3pgCHtdnlXkr/7LJJ0FYVZOmfPkcJZFiVcuIo/WenfXCvzTq2p/HNL4VaSCbTzZC/PfayT
qghzjHLd3bagAh7Hzs7XXAOmlyIJn1DtC9TU99Zo9ntmDv3a8wNv43qRu/X7g5zZZPkIcoBz5Z58
mvkyUbX1LpuvY0bWg7mpFQb0nsQzO/6om+1x1BlEFgCGzhoxjAdFRbVO0Xiv8sTqT6JEmKvX6svE
UkhjVUR7YyEUT0xlCF+jxS3a+2WgYxXRMfPiU932/UFXZTquTGQeazJ22E74NQMhZf3I+vTaGdMc
ahIUuze38pxTqTJVXpxZvwRVPAc2p4fyyOmQn5aSoIlIvyvZCe/6vHE2cYjoeSnFQr1cY4ljuMlm
dRWJIUJo6TW3RWed+YT3Cs70x7gMo4sCWbhqQS6tTGdMH2TgfxyytH8ZcyBaBAJGT4ar6rVZDh9s
nf6YhVPlsayC+r529pr2IxQ6vMqCDSnDUheGlilPk16qg+hi4vnmlkmSPbvOnPY7Y3gwChmrvIAf
2LUeCq08L+myjdFdEaQMgZpyWmusd8c+J8YX7KHKUJBNM4sjL4dh5crM3qVzDixG6CfwZh2Nuuwj
UerZSdoKLnccXhtXK58Muz1pvapfchrQy/xNmCN+aoIarq7AMxhC2z4WUcLikrqhuU9rmh8WdruJ
TcOOXVqMVtlN9wuVvQKmVuqy/oVlgcrqffNixnB5RIbMnDjU1u+bF4aVp40lOn3VxyXbV9uwhrlK
ZYOVttZRW3pcfSMn3E9osx1BNLg3mkdWsvF8bQdbftVoij9PcgJ2CDln3eS5daOiQb+o/yHqvJbj
RtJu+0SIgEuYW5iyrGLRiZRuEBQlwXubePqzUJz/9A1DVE/3SCwg8zN7r21/qJmp+Bg64s9BrULA
3NqirQ/L1E1tUDWOZ8eWtUMAOJydUk2PjMYdr0Olif+Pbwt9+t8/oEfWqMSHH5v3jgZEK49WEukP
5ojNZXBL89EuKUXTQc/ZOpStV/fFa7PYzmFuk+p1bt3soCa+AnvBuwvVte2SYKwL99+2ofhbbKjo
edorVonpppcNMl8zal6sMvmV2uPfSOSbHIIK1SyM9smQibrpe3arMtSX/76kZYbKSqrtftpGXIZL
dsQwuoAaXWQl1dEcpf3lzpt3TY47Ix/yY0R77vdost/wUoJuLeQ+nirbv3d1kEDcgypX0orWzROo
LWcj7fLjfWpT8TdKY87v1V2nQ2RtiHR7BGBBCsVeieQN1OgGIuQhdGdQ3CT89mFllZ9l3kfX+xfF
SPoLcUwYeIC9wjfW9//9eNhifTo4qQ73E0C0yUNLeX4sMal/8wqczDqWmxABoINvkIgjwGm/bjr4
m5n5ypfo1M6z9ajGyCCWs44Nx1PGBqcH8pnDfZTHVopJ/0JqcJeem8H4i3tlvUmY4/nMFUU8RvFo
u0vyvRZiHn5l07c13suPuiQ0Ihbt94xg3RyQSTY+1WhJw9ndBO/bHDayu+5kd8tBGA9TYSq/ejys
oV3kUWBKctejdnhFK+n+qET6IUAjHlUiG3esNJmjulNJlw1Rwsra9//Iz1PpEqHDaOsIQmk9ZG7P
juq+//wTu1b1Pd0r81Hu1EQSVqJBgUyYyV76bZdejxK7T62aGwhBZ8rh5lcHBOp9U0ZHHVimAmdj
lGzxEwBBlah1f80iHA9u83tZACrcQ/NAykYeHEtiVpQ+zKYxf2L6vkrmu8qky/emG/cAPNpQa6eF
Prz1K60UXxNHJK6U/9XGEpPRd0OVzKYRoFlUuZ0KO33MtsS+tJiUEwfiBdTkX9cqQHFa6bGq8+P3
LhmC3PzSONbHmi6IuRLtH5wm9cGKO/QUanlQVBe7RKXaZCks7nzOYaQeuu1XLLmUw9qnkc9cN8a+
VTrnSSbTjjM7v7qdcxg1iFy6svaY8ia5E8hfX6hmGx9DBodm3YknmS7Guxi6NxhVkutNw0mtRC9I
4JV3dYkI8VVeXNK8fnXCOC9pnr5Fc67hsqSD7nL10LJqea1NWt2VKuMx6tXqpkiB97F7W1Fy/VVZ
b0/ECnDDs9EgUsz5q1mKrzfRRccUfyMz131VMMnBmFcBLq/hPMDBnnFvwG/ruZVgQj2PmeocREYS
kVzdIyJQ9vEo9kIQFSLUOyhpruGCtQQGfcgdc/ZnJ4L8bMkhMBggBkbkprs8nywm/6Wz67O2IgAe
c4JWtLZXjJOBgOhwV2GUk0HNWKEcN2ERnurBJhLATCdeQ27xotsV1W/I3SGfA+7ysu+8ypqJ39zU
od28qOiG89vopBYCfdxjo00uyFqySIqAOmGBlDd3FcuNscSwd4lJJ/rw805GslQ8CmslniEoj/s+
H20wbwokpnXVAYPfL9u+BQvxnwHn/ivMgZfWNLXvimKL5rzWxjHm/vDXHOchroLkNq52fCuWlbWC
XrLw2r5NDbNj11lNRy2vR3QRkiHxPLya23OiKksF6tyMAvSjBAeQN3GgaMXS1TAgyFUJEdAeXmtD
/JbtOONz6KMnKLNhKxQIwINR0QU0G00SqWzdI71QGUVE7JuFu8CKdLNrOo6oNrv8o7aGmDSXOWXn
MRp+A7LhxzCHhpk273rS7vR8dMIui5xrUqZ2sLB4fY3YhzdN9na/3O9fINsCRbMv/CGSb2duEpej
p6QlKyPdfaehKY7yXsBZhjn4UYfywYQFdifI5vOCX4et+qLBvx/slGwJOvYHwVgtsM1ZDQpDI8uG
1N/upE8Fxatb+anQECuQZ/Y0Fmvtc5FXu7saJ65f9F5pLpSq/mwk8rmScXZKFHLg3IUwcCo3T5oJ
dhE3jp81+d5FOqmwykzWp4Mox8riBwRUMqxUpwidJZ+ZJQHZdPK1eNQSBS/RZJzoOIA4WjWvutP0
lEaC5SDJ3H7T1fmzrWyR2XELppTFH75xqVynuCBh1ERWljWJfmVuNjyQM+T4ucJ6d4MWUL973eT2
PzvL4na2nH9LLXL8q2pzzpC6REgOrD8YfAXXnj0CYxrqV0RuqpdfyDmDDDTmVQD+ITn1VZ59mELf
mSTvlcAZzvcB0xLfpcAy8lUVnsFoJuWtnaeRwPPCU5bRfoqgsP3UGXsQq/4McLQMEvxnvBMDAfHE
i9+XPyOs6TAFYeBnEVBdRXPe8qbIwipXVt8q+9+9tqL30C2l3RmMisgCRY9r5uo/CCztaVjmkyuA
hHArEWyO6KQFv3FRMPFmFT+aIe1rf501/bEUVuWpd+YYjC4ZzIVIw0WVLN8RLsOA2frzgrUdTXUf
mLNLZL3AYSX15GW6v8Gw/CioyjENuHe7Lb+C7NPtVyhseAW7QZyTZDjf6RhL2e9agkV2NqEwO/Yn
7iWB0DwcByHaHSlaxg0dzx7TEoFgmmtdyR9mogQOXbr5xz0Rj6JsPdpV8m5UODIy3eq5IkidS83s
6e5wtRW8O7Er3qaZVMc7MvH+pccHaxARd7t/N7QWuT5p/wE4xg5q2HXhLLOBxpxFkS9noe2+v68y
oIq9Pv7C3D1QOfTvXAaRzdJwcFkRI5Cnb37E6Kk83n/VthEA1yqZWax2yT5aaRy+4zEdyoIZ5ul3
/q0s1p74bOWDCK3YL+/5eauZy4u1NLwOINO2tkKPSTWP3eT7ruc9YslAZq5nO1bQNLPD8/1/obn3
G9ki4k2ruaFYcN7LgzZC1rQQrq4VfXnTZYGoqL7NRmQ85ED/wSFH9k1roSfY6SFeXER0m9G/01hW
2X1SngqurYMaZ4M/cAGd9AjH4P0nWM1WudcaSyLYDO/8mYEULi/jbV6kIp/tes2vRIzt/pcbQQ7I
Wsjspbe2fNZ1UgOzX52DVmnkMvSAKOMuFU+2O4inRWccay+uSQekucd8auIdYg2vrKNkj52RXA8E
KlcTxFpfZG44qy25w6OSX4xBkG24Zh+siPqnYbGFL7bIP9WuxIsx1ic1cjjF1gnkaiZ/ZdvW//4l
qYzNyMXka4VlqMaxte91w59cu32aTZV4j1iYl+ld0+rmh+ZEQTtU82PcF3tr44HNW0MoJEbFO6b0
m17qKpgoHDYvfZT6dy2P2K5ZeJ01Zd6Qwi0ZtfP9i97U3cHQ5ckqVnkal2vdxy310ArxsI0Gl7Zn
W3KNOiOT9A0t63ASDsHMVtNyDORDZYYd/8yj0b+atiIP32PrbdI5DTamon9Lb4+w1PPpbLWKg/RB
/B5Rnp47TZjncnS8Ri/Vp0krDrHyrKfS3aeay6poFuf7lz7TP8XskGkW66U81W3ByPP/UpuNElmF
LpXsmFhO7as1DxOcQKJaemEespE7tFFE+1w6QF3siUhaI7cIBx3kddVSeb3/yoFLmFI3MQ1bCC/Y
DoP7F81iMMfepA40e/rMnKS9zOM0X6d+/OkOa/HScllR3gzPds7x0tr5Y9FZO7vJo5OM0z/fOst8
ocmH07rc0LsQmb2Ua9AP8Db73ibf546H66wRfyJIlGVy5zDr4+mV3X1yHnXiWdTqE6OB+bGVVv6I
UN432FQFc8b8R3cAjcsu4gSvlg9jUJ0AGC8wVoV4z8QoZySL/MMUAr8/JTRmUWfT8K7N9B4pmurX
DrSi+7dIns5x3zFUbphE4mhZnvkoWWyyN15xbzJlISTTaJG6x5M5nttieK+SQr5OCfyDOdks6aI0
fmDUeCB7Yt5lRUX94bca0lavA+GNwDT5a83ZW1O79i93YlU+pEZ2dtO4v9+j50FkC1kaDEe2a5Vv
0Ujcv83HxD4YoBdag3rXTEf7J4lEGtvMVLsuRYWNdp5+RwOQp5Jeb5fpeXVrujLZEVpu+PdvHcN4
SU3RXFoV4ZccaYY16uFXLOQ8VZMGbj6v0BMaSRKWm3BGz1JS7XMoLNtwpwFctM/ZYk3ZSN5dKs3n
pSjNZxbwH4okIe/+W/0aQ1JCu+mlYym+//CdmNtzUbX/+7Z2RIsum5xUF0ChmQraYBOL6wSs8wGf
uvGWqEsIGYOpbVfSm6ETqxmWQElZytdoGKwnLlf//l1arvkrA3CXEMzRNof9f9iZuEq/XJQJyCl4
QMGV4eZd9esq17Pd69afrLRCa0j/Klo1PVsOC+uy7aNzXZLWY9TJS6sSO+quh3KRf2XeZUxftild
qs2W71J2cC4O2l5XORfuB3e8cv1UHDZQaLjZ71dm2grxQFFDRuG2yCS3SDwQD0ilxXE9pvKjLdom
rGco+oz05MdCOpcUTXed4/gVhGV8sWjAfdp15Se5CYT8jRJURCc7GnkSUfqMlrVmIXRIWyIACsmN
Mah6+hHHyyMe6PygzTMcOwt8rJbo/MGJdvyEbfbQlpV8G/sRqiJAoOOkkxW8FTIM+uDxoet7LCd+
rn1VgzOVw+l+1mJkoGsVxRCOQ1DaJcOK///FYKnhN9qnGIkGu5O1eX/3q6aWb10xzg/Y8zt/Eany
ZNn8R7XM3N21xjHlGDfbDkum9nNlPoXrHw+7OvTWqzlD1be1sOPRYl3kgggz1+afkXSvQKb6Fz3v
b9aYIKOcmuQpbc2JDNmWpB4MbLc2xbnJhhlAy5p/vwHF9lZsRNuLyQJnNGKyo42JjFbLuFlJad5Q
bSbos20vkkl5BDwK5WLh6Vrb4/ddmuJ/yyNZX8aZVsjrJVQR3Ltfw+LEqMoStfRrjeGEoiXLMYrf
000pZ8FMeVgSB+ps3bagv6Exl5I1T2tEHwttstelVXET6Vzv5mh4HLb9vJUWl2LoUaM3VhvgWHtK
ymbY20rbnUWr0F6abnwp5BQHkkM581vmmWCFonOlIWihhDKO9+WAjWgjMHSMKKAh5dF21x0esMpr
xeL+vQy9NANn6tqdldnEYaiPNmSqZ6Wb/HLUpldqb/WZlMpDHDv65X4wSztS/LkqygPYTh87FaCk
rVhtevJNotl5Yvg4s/JJy4u59Vr8vNi81pmHvcy98SiC/Cllfv6eVJDekT/N2+mzcB8da/lKGSle
cHh2h25m/iyz8hyXIABM2V7uBmE91qob8H6vQpfG1EJJ/ftO3rDxKUbN8FTWDY6WFDs+FIFjPbLz
TscMvIM5vZFcPT4ZKze6MqKWtkrDZxpo3op8OZRjm18yOPo3Q+93YlqXqz6Ij2p05rOyrBh7osp+
qvTYi0TUw0jDn+Ruvz9ZDB5YIB3v/6v7b2U4zlEYs3Pn2hqRJC90v4tmPg/uY7wl3OHN3+Vx0V47
9up7lMkx2YFkJNzrJwJzriRLVGj8rRHpHevyWaXeqqWh+N9N+zZ+vy9jzC3pcjsWPYpPjimb2NG1
lOq7rQsyeAj9ElreXUUMLrJau/pSol8M4SdhcNumrWOG1yBi+s1r5mvuaO0irET9ZvIjHY4dcMUT
N6mZZBHYCp9/ZQrmKQ9KgqBOd8l8Mg3JIZuzX1FP0oOUVuoPiUGqD/MuPyoYvAiyoAPTSr+kqWTP
UaU4D3jfbgMizdPStfMFSCOTGsPe8ZP9rIhV8LK+WL8Br0PTPN61j4raWR70kxptI8UwDjJ5VZE+
cxuV8YmyByOENT7RHf1LcvYoESLOva43X2sOrRFa1O9OYTBzD+wxK8l+jbuR3fuPitrTr4D3n6oc
1x05pRUAjY7rJGXEy+TOXb8TH5lqRxaDl0/YntO1QjDnl1N8KoVkZi5+T5YUuyzXQFWkTPYS9juD
xe5PJg9MiHaRjKaD6yaMfzRgvI667McJjXgVr1ng1MkHYkgibR5VEnCBQvLXN9QMp0He7Zjg31yD
j5IZvMWp3fRdqNezfSjp7v1JNCJclTUNXRePjclNAVxSvkxyhnxGBCP7g6bar2WThmk08N8u94sg
bbOMUyZSSQGKSNVJmlAKmrT0M2lYgKM6f+qsjvzi3LY8ObHz0FX2/3Wi/6QkRTizcqCDMIsmiRDe
eXaOQzkA6x+UD/YZ6Bwc/ZBizTzGUc72ZkyRortDoNK6W64SsGAG4q8Qc9NSUwIWZodrDCdALHU4
p9mpJ1nQX6rij9ZQX635W6cyHDYYAIcIb4gL0b6SucX9o+sHsYjtoWyjMG/6nFXIGI6zE7Rqs9wY
N/n6Oryxav3olupXupDrkJHBblQ9tk+N8eH01Ud/K3d5itLxKzbmcmsyWprJNODJKQl6eCQIvN5F
hVIzAXar47BuPoNIcXc00H8TZSZXMAtamRw65G/MSaprmTpkpX0MMxDpIWVAEqcZ+SgLmMohxmW8
KvJfrpjN2Y1sPRAkaekZjM2xU5ezpTyvmY1HFTqeX7XQCubZab1OKVkkusVM4QgI0YzHZ0e3x4ud
0AmiG6r9pWPJskg44C7S+3NPdNeeXQVQ0TZ92+bsDzA8m2AkrSVmDOQY1rlSEpYvEKa9xmXOO7mq
JAWrY8g/r+Ve5zkjETy0WrJyh4lTRp11d48ZWTNynRTG58Up3cAwkqcpNbv9on7VpvNVKeCZke1Y
VN11GubUYes62UHK+t9Wu9KLbJzExhJWpWKx/oWB5zx3fUY2W6d8ZmoZooujO4/sz9oqzYB5G5ml
LQ3iSME19/KP21sixHWleTF6BvxpzKuSPhuCDEheZMeEYaXqpkN17JO1HFbhnrvBRVWy2vkxtpe3
oqgA9VhUscDAgHXx18dEUukReE3md3E5Pyirpu2LQv6NcvI1C+aNeCj8WIcIrSkrHoLIxA3OZWwJ
c75Ux1hZCqLLq2THY1N7ppjGWyTGo5NsqvESPx9Uc99OYmj6SuoGasbqOFZQzzD9esHRUjy4WbUf
lJHMQXZKuo7JaCS8yUvdSgVLn63BgAbeEsQz5c0l1+dADhVCc9nnx7YSHJ1IK+BmvMimeZhdohra
/tTHHE9NK8hWWYvngb8wgl5OBr0lI4555EExx0e1dseTUR7RozBEx7aa4aPvBwv/AtEczp9ai0tm
cwtnkAohcgVN7s2WKXfkGQerKv4IJ+kBDqNsIGS446QyGDFak+GrVp6FitIe8sh+oQJsvURtvmrL
Qpc5I2bRre6mjT8iVUv8JEdwMijFFdHgL0edxd5I09tYglWMqoiPU2GTohW3FZ2ha5IhC2RHa6WH
I+eP2zrrznSeqwZEk7kmZGVDWV5GblYWJT1xBWMj/MKyfVkl7bFcDKxpJR35ZKpo+jPhMTF+UXB8
IYzMfsgeSeQUm8Wxs8gv6FhxhGNnv6OMtx8Fn/naRud5FPkDn3i1t5rsX7NMRWhbKeLhlviSKXOP
roNVNmunNkRVgoWUWKxM5fxeUKAao/1g5cYLccGMqrTquiknwHQRUOOKPvOHER4x8g0DR/tvhj6X
tajrnZ1YaEzjMT6rlBhcDM1BcVDPi4gatEr6fSV5XVf3OUkY2KnzSabE0mHwbT2Gn4+cWere5APS
9VXz1HX+o2O6oGfr88Bc9L8FS+kgy1FmkkV20QXCPobSjbck2kDKOhRTUO5WOLS/I7upt96HKd6I
DbVm7+qZjmw9TboF4R0sbGhNgXNlFfSheN4T+jn4NdugoMSo6TU2FF19YvEfxdPkuZod+63ZjWEE
J3QfOW3MrI9pbLyhz+1muBYDL0FkVhyl9c4JxpXtgaWUE1cJTT3QbFBNkKaaODt0DiEYUyTYR+ch
6OspiErESyhoHL8E53zB5NbG/0heXi6RpGyPOZCCdta7ndGwD08iZ1cWK2FwruXF2Qcw0mDtdG3P
DTh6Ep3aS9oNP7HnkftifQiSQZBRN4+uUwKZ4MGhXg60BPKFtTyhVvqpsvj12AX+NhRBOEVM+WqK
/JjElnjKps+Jwyro6u6z1IrYKxPSXvAohk06fVUzkR/SWLhjx23toa2vacw4I3PTUDjVcylHhRZv
nphYp97coxaCoeUtkGkPVtf/sG3sMwYEjyV6XAtTwo5np2xaqx5YFfG5jODTIBuGKszMP8ZEgUGN
HAXJOpxhkLLlyrlkuUgIjhhRtIzEe4vOwdEZaVfUicQkKNeONviAWakAtf+Dv/bZ1NVl12S0LitD
UaZ245bjSoRgxUeU6gFjOxdQ60+LVxQ9mMYNjQRAb9WfOTUHRs9FAA6ZRj5a1giYhkmsMRKSwVvu
N9kzCYkXYI4AMXxyoH4jyULtq6QPS+R+IudBtWfN/ITc7kRg0EM5caD2RYxy5VOkFHEOaHCa9S/H
7t558l/Y7hehhqYEYWmCG2VWTcBvcJLAilUl9jwUgrhJ5fBrpsLaO3SSzCW5RpFFwT2L0DemN8uZ
Jj9qmhbYEVzFyZWGV8ktuCcqtSsKeSRB7WuzxgyFlCpcDHHT8vlsIJF/raq+3lGmIhZ3PpE4hUnv
BIY6/IFKxVNNF6N0JSex+4It1vaR2CmnpbFML6/SB80qdCpxUth79FvomUbLT/pi8J2+zDwlo9wX
DiS8ol6DrFwIPatYUg4ZS+zOZlnZNEdH2n8moMDqvExh1LAh7sY51FU0k7MzgmJmsojzcHjA4h1J
hnyRa70PIxe5Kcs5cNzxMmUzGqZWeRfTD92s+8A11CdE6xrJq/xRyHNqbIqCpKaGwO34A6CChQuy
IXGsxe8Jm4Q+NQFav+TJh8aFm5JyISW1lolFmuo91HPS76Zi8AqhsqrHmNZECk+k0jFVVYvmqshj
2mtI6+oCa3nEuUjtl6Qtfgm95sociK+CwXJIWZluL4LJbV6mJs9470Ka2py+hb5nSwyKE711NH81
QDUj/KPLpMdMjVcWriLDcj9Ti6skizMjztlwze2lK2OXZqfIw6XIvgoVDWatKRr+RGc3z6oVsO/S
Pbi/T6ZBVsioX1lJpLuV4EqPZHcG+WV/omMiAWKecH039if0dsEwg8NUyC21VuUPW5Fzr8c/ispq
j7rylTSEaAXtVGih2pNznixDgGfiMEzTe9N22Z4xOKVXIXlpMFUjOWjgjXQvBAUXuxQjTNpxfZtu
UnmKsT0sjnWy5q2iLgiRowZWTI3lScWtDr2KaeSQSb9UW0z0UROY2fAqq0nda7Z2wBah7JAY297C
44AC4tCty7JHusAb0Bk7lm350RpArKd/BiHtQ6vZe7OdtCDRJ0xEK++SlqvWoR0GQiryMZAZR0G9
WuBQtLBOXSqk7DxVpwwYMq89lCHuYPJtYxy5mdi5g27slkrWwWDqZzYJDD7zNCgFg6hOBVRf5cVh
wc20RsMfNXGfVWCzxE3o2GC7+WhE7QcgAQZhBlYBW7cJepV7Y8UAbmf9yVFsEWguMC+GETk6KyT6
3fAyCA5TozKEXxrDr8KtlOeFHVoKN8OyfxMA5v5UbURMQ1qS0ywGepdh9KOyg95YxLaviw7ugQVC
x2amlrJ+iaPIYklAYs0MoDOIsDV7S7XMXl+p+T5XztYAHDY3UpfoGeRagqn4QHKtZa2hEVmDly5a
7DmE54QFGjxdVkyYkSiZ5bSf+YgNGFlh1TnJzhojUv6c/jTWxAI5HblrMHRutY3MpJ2tU+oSx4nU
sAyAD6LxfY9BxXpuSah7ycmagBsJy2b5dHu99drM7fap+5dCK9mXC8DAlUqumFib1HL2spRU+czR
bj2H8h5gfc9wWAnJGzjx474kuT37YoyenAUFYkE2MaQVEQAkXFGfeE5EklXlrAiE2gDfCdiA0fjT
ENF2kA7ad1Ze/oKEieFaxjwxoVCH0uSJGPT7RKp0uHbCoupwJj4VcOPqj65ID1gKKi+rcsMfLPgD
U4PO0St6RCiIAEl51HI/JewB2Qe5akPe/TISDE4sRB9NDFt7xKUtGmHUG4zvdYf3EQVt3PbvFUbP
HY0KCpuMgR9G/LBHZazIAax0NPrTQKNKVhEbQ36B72/5TEQwaExwOoSsRcmCoyYjDrrXMmtXPsGV
POcWnYL7Jqj84HGTBW1Hv+1+PDaweEI2xsKf0UJvmk1WPkWNcLNQBGoovnWYJ5yJqMvRZfyZyJ4J
mIDHO33c63Ol7ztLDyDOxH69LjT7mGfw8UtGv5e+j89tSYAAsVbVrZUP7QY5782EbnPIY440AASx
WhkPhK9VUOObv/VQPdWYgTgfWJ7Y1U+0fdm+SdefNWcLPzMLrKe1iZn52PSeOyOOeWS7Z0Xoa5DS
znEVcgaaqmT0mexhQ9Hv24YZYs/bGVvGAfLgyzAtJMKA4PLTUjvLdeZIP6M/dA7WqEjsKs5K7CaB
0f3SMcf+zHVIiNbAaJYDYmBqYl3TdZj9oalmYqGnXabOL5HuuA9JKn8Yq5BhpxBLkfyStvEEhnxl
CJnku6gnOdZa+RmBE9TwGehIrTnUdAfNV2t+5bqYnxrFekPeZ5BbML2o3UdqYri2EVyx8ETi0U2s
0JVo51CHBW2acMWOrodICzqrWtYe4kzBkWCysJfXZVTKq6hUJqKyPY1aZvsEKCUhya3MyLL3DrFv
SOWb7IuFrq1FFrLrTApBzNgHIGzXYklmTLl0v3asAz644wVSsSeT1PXHgjXoDGKsVPsbmjgEXyVB
e0LPT1Ey2aFb9is77eVXV9UvLn9yb05ROk1IoTshhJd8FGkpw/hQ+32f6uwFhlcVusAVX/GBbWWK
vC95SxskGMIcjF2lqcSsoBltTSMcG2PXwuiRTbv46K6ea6bRYTv/XpHEhkmJQ7OsqnPfjod5JOlI
z3ijXUEtbHbPrH9wv5FlIBAde1PnpDxS81vaNVZoK8sQLhqeOnAzgaqVXCw2gRsyR/WALTRgao5W
vCSlbfjMmtx+0MgwrKJut0bLsUfR7yNNb0NmAUTZqlrQiPhkjTpKq6oPIEvGW8I5Aq9VenPW/mzG
/ofZFTtJlrtPyTXunL57tGMQoW0kj5ypzb5Px49oSjSyZ/PfLHLjEzNmwzNiZJbTbCKbIyN2FWP6
MtrWCZktyDNCMLzVBv3wc4SkeBrN6YtY07+EifDGuCMNwzJ6RL4TW9y/ulUtwgLBc0j2499i1p8Z
81YB3dxCL2Wj8c5+WxNhk2UbD/6+MJknrYj/gwEWWhcnq9/OTDJWM5tOYszf6oyJUF3UbQC9HxVN
p0RBuo68Asiq1LTYN4TPnO1WHqQ2xpz0ujgMlXvLktkft7GVZU/LTo+FwNsxCB8zCKOEDOWCOdv7
RBh5oFMTmiYEb5XsXMMRhL8T8rqPJkZNNKCse9QxC7rGrvfRIjs2jwx62mbckxpbH/VB/0BWNzL/
adVQM77SKSXBJn2Rds62KFt+IO/705gJ/45As2QyJ0kHDOeW/gwo6dLYCP7btdR8OazIP6Urr7LD
tnM1ej7YESWLnxR8RiLVmVIbGMmN+fey9teBzZqXz7gRBoXyr0JUi90MQhO2es8q5GFguet12vAU
IY+gfHYCkRVb+N61wQ9wVu3qU++KB7spTES82mWcxL8+IU564m6xxtZlqOlVCdO4KioiDzwN4zo2
cdAZfi3lQ9ujQqSnnDr626Rn8GXTdCR5WzENinaM3oZ9vLLRFGn1IOziMk+vTZViIZ0Bu08R+zVR
CnTs9frTIovgIkoEH9pYUFDwfsISwKsYNk5mcHAgIBs75a804KImir6j/8blhUPRaVjwatgRPIP/
d+Q1F3rICCExzwiP9a8k6g5xwZtfojSvj5nOcK9tlfGUNdtg1mMvxGzIGYoHVZOfo9qop9GpPhnG
qIAbmBZXmgTfUV2R1L0JV91yZLJfulHDhhmX30S2kA3VouPt+vHHWCnWg5PtDV7DDH5MWC2jw/R4
Pbv9oKM7Sd6ZNOqAGkGjRCmsg47x/B7g3b9EtreVNWyrLfk5UgmEG3O74XNUzrbaTu9EnB7Uxoz8
mUyP0DJTXhf8dxySz+isFF8Z489Znc2DXsU4FLlf/QqEBts9lYE2abxtoT7lAsp3n8Nqd2XxK4Wy
oUOFmCSdy2Rg+YngGWbk1fptpd2ysSrCvq3GUBr9RRmSx1Gpv0g9QaHhUEU6Ao1gKf/MkYqxsOQK
lay03hN7yB5br2IZE+udvo8EttZmyWY/xxIbjGLadYRVEhg5HUsD7RgGy5fCLuWO9IZ3yJ0SZMm8
cO34Y06XS6PDkGSc3zul/6kUVe4ZqzFh3GIEOBflS6zwmk7acqkI5Ojh7KwCIwhxJ3Q5xp9+BYOG
3/TJiVANdaSZQP8FGUEoQSDw50P2ozpFbGHhKCzHsKsqqCtq+j4Z6VnmxXQQekrBlykaZ9w27c6n
9OakppfYKJIGtuPnqBPXwR5Vfmr/j7rzSJJcabPrVmgcN9qgHGIaCC1S6wksRSU0HNIhtsRlcGM8
iPqb3X/T2mgccpL2XlVlVWYkwsX97j23V9znmwzNhyKveWgiLr9GT/F9+BmnoQqAURGPC7XkOM7O
wyBTbVvYLvCdihBNaswPpkzumkJf88Cn95k3PHYuOlw/vUyqrx7JnW7l1L+TZJBnPKUvNAB2kPYv
YxleimakZwlvkVOHj4w3uPiZn8mI/k4p0spSn5C50adC+u76N2XoXOZJkeZxwm2gi/RN603jyqVu
8SxVjZdTZekaBAzbK7dd1uvpT00tm26m1rnHnS3G5sPwJ7RzOrlA+QNyU0b4UzYJxOOUV8qfobFk
dJUFiV7mZyMPs78feIlXHSOfTTSF864vom/ppcuZL/6xyKDv7CRusTr5W832XKwOnJHLmhlks1zn
GGUOotnPVctPPit2mcWdHysgUNgv6NxJ0FCfgoq5ckP9zjH1Miil+ZH2f0ZEgNUQ6cal7Sc2U3cp
+K3l12ip36TgwmNNmE7LnylqMQYMCJ+57bylPhfuzKhXg8X1QeXWRxlbHny68GDUjJlEGaEqosNW
E6fALN1JrTV25BRN3k1w87BsbJLBjvcmZgsSS+kGW2sfeLPz1CgTFzTF6auo1GnpQgKOVLq1+rFF
Bx70fZVzlJoJ4eq4AlbzgITIm3Sw2efw02hrIvGmx70YU7a3z7ALVXNnb9rG+tMxbfAN62vkarma
9XbDAT6/7dFIGVcozvhzdFCVjtSFGYgrl7UUiAyo9CMbRmOJlTcKTOjli2VFL7bGopbWr+BKiT+Z
ijy9Kp5DbWbD1yxue5DX19IzuNxX/dHV0z9dHOZH2rE/udm9eLObHLDMAj1Q7UPre/WuQchOdMMO
rNFDn7QRhtTnZCtiE6zoIh+fKcP+45h/YtH98JobazdFDk8TasUqvMzmGIZcttpmTVJu54+puM9t
yo5iKtZ7YCFztWOkBLWz9aINX+iHcBleWMJ/9VmummS5bmPRMrXfdMSD01VHkjs968AyUnDa5oD6
9u5ViMzC5F7c19NGjTx4OpcwHTUwFj0kfoczEktlDuUrq+2LJTgW2DlxyxlxaMsd9yOcOjhx3UdS
RuMGdyASiAA6RnciQnZbAtaLUm/L/JedBggQpI8NfFO5boVk61Ahw0TNPmfpwEtbm8k6aeO17SGS
qImblR/bjzP9oUfPGF97L042USaP6Gn5ui4wcdQK9dx1ti0l1peG4dYJqWetMGttDIPi+brd6fpQ
XSBxMR3r13OMm9rNcZDV7dwEymCtEXH+nCiUE3BJR8wWK0fPmb2NJYggQSArjPczl/hA57xrjj23
1RRGg688PAMzbDZiGQet4alvJRuSliAS0JGDEMYgN3AHeWPQC0ZemGhKZ8aXjJzPxlJfpuXbi4Ou
IPFkZOtIIsI71cRNyIgfasfcMdkNt6omudBxZEz0gsI4j/4/WYggMzMm/+K1igdgevi8LQtjM5HJ
A3MPchPzkkR1HsvGloHw8gNcKyKRAWQ/aoki8afHE+8P7yG3C193i4NROI9mTPWNUAaiKocPCpVA
FyhVfdVc8afkrdObYVN7U8MUlwcxYjnRFYdT5WHn0IYpAHO5KWKbDQBKwoqu7VUVEqkPBfq863Eu
7SXK+jAbQCUGOXH54vAJJIR/jtWASZqiiQN5BqwRskAX8zd63NjaybpHGcFpRyF8IPvXAvukFGH2
0Mh8P4iu32hNyMmn8g4jAgAXeZ+jGjAsljQalPKPauaphLj/HgmrOPqLNrjIKE4zkewYaom5y7OY
kBK/qkwdQU9egOIQiYAHu/ZcOgUNr167cMDWvO4Hr9QSYpYqCWDxn1UrzIBJ+KpvIId2XKUCWaC0
oQPGY5YHHlyXzST5m1yX14AAiWC9Ew8aWV+fblCWoZvSibAG6QjlHc6WJJ1JknbjdxHm494v+iqw
JdP81n7FeIFn0+2zC+INpA1L8iYrahl0DOaKDp18cJpy7YvyOyWBrteeDsVgAi+Fp7VP+OF7y9QI
h0B5oSlpXdN7zJ/OSlQ7svxcpOn4KMR97yevw+JPtr372dQkIbgd7qh7P7LDeye3mGTn88XJvHM7
aoHUhTw5QluAYDVY/4HaZ74lTg9zcSog2hRRiSTsa58RoNNdDVxp5RMLJhWJ9KyS+SSi8EE3QfMZ
AMvGqdY4/7vJEgJaUIkGB4gqhHzqc4jQ3SNzTbnCOb6iHb0/DNBcRIyG1kQeZua5tFdu8TXCC9iE
0N65COktdN1kVWghuiaRkwKr+27iDCw4J8ObaMhawqvplOmd+7BiduHyFInmCQPOyXAiZ029o086
Wbl7CSKM58Y7Tn27gFqmlZ/K+6qOnbVWctSOOvPDMYmQpw9er2lbjjhiyyq3ahQE3N7S1+NYzdvF
AudN3jP7sTwQk4LAUFuM6fzmNLMiWB2HYCMS4yFJsp2apj9c5XK6snhquZ1oWjtSeDGdiPE6m1pN
G7vhDqKUaDc0PKw6UlHHSRk3flvV20yVT1btXCzLm2+aAYpT5A9ZgAZ5KNIYJLo2FQEHE3BD6B5R
Zz30MX3kDIKyLc6Ajg7vU23H0wqH4cYpLftIdpG3wpiFG28YKdIdvvS+wIhZSYmHyblFcuS8iWaw
LkZjvWGePZ9nBm0zbclbjsF4JyCqdE5q7efnvNQ/BhJBj+ESERmzr9jPC9pSm5sm+x7z4Q6pQp0r
BwkJyD0hqTEnYoOog/nmKAFnb2vh2mjm8VsK9oaJ4fsAEhOLbUsMnIjtBjvmLwM1geAR39pipG+x
o94OisazlvqXLC0uhhVWODh1bY2v+T4i+JOkSXOyC7TSXDdeFO2G3gRqpezUnz5piy3WEI1Ngm+q
fYc7gyPFwk+tmo8yY9LTskbPDo8wDWyEqsE3R7yX9vXianRmCj9txGpaszdmPT21nu5wl+BckpXc
A8IqD2JCDGYhcOMomoAlAa4oEhLW4PwURjFwXpCK8GfjTgd3W6FIekR2aPFlig4oedDzgB0o4foc
kSDI/9il7wY4uT40Kbt1OBtbAcaKC3H0RHIWZ3me0wFFtWiiqw0prwZI/iAcsY2wp3oxgwbDbfWd
SAgMhN6Rwds2X8z7E4OOLh7uDUnrKK1wGEci3z1a8qEBEeN2u8zFhIb34sPPlLby5tomu6ivS4Uz
XbeMxQmcnlNOVJ5jba3xN8/Qf83+kaofBsI8zmPdcKnSreg+c3T0h9tcS6cdUtxZx/iyMnytWicY
YrdF+1B55YT6R0WbETpHoszhltDEKuyNci8NsaU009nbc7RhQGOvrUJHALCmjVj2bqcv1NnTue2P
jraRKXhuFz4/fsIBmsxUaMXG1NxsHY/uSnLpZXKGxUN9wThcArKd3PgTuRYOnDtScEMEHn9Kjkne
galhguypOd+6R4g87akW+ouBzAjZMsLiw2lQkR07k2R78R1ORiwhW1oI4W3R1btplLwfO3UZGhM7
O8eHChEKC3B8KcLYX0fc2uE3IGOMt10JMFVbQiQI+vXKHl1trynjg2onI3kcEN8jPhnlG02fnmBg
s1xWWk5Z+aipmwjN8Tjq1YMVFTtFkpQFr/FPo+zuDKqCYJpUHVFq953jdI375FxnZDacPIOPAKL4
UmNtXTWTutGqXhwj2yaZ7XSXiuzb1k3vTO2Ooixojzo6m9V6e4uz02qutIgLo6cTcQMGLMZq4u+g
CvnKuZD6gFWriaM7Qr5ihSUDl58PgWIJ9kEK4seBKw5rEnydkQfOGmdQvTEoMimi7vaK4yozxd6V
M/tEwfNrMvtQkJ2Tq1kaQozGBQhzr1W7zt6zCuplBfWtXJ5wWbpYOQuG/YguT1dfqFGydEESsnfg
z/GlxP4pxkkfRDjEGeAj6V3/GKfD7IQL2Ftd892LdrXwlrt04DGcWxJ1CdZnvGrP2JMA0IJ3bQVT
rXqorGdeRU5mSUrBXpayPvvRk2y85eSivkYQQ7ZGXRznXLpt+YAH20Rki9kvC6MJri+EJQYk1xkr
INZXOJEY1jNszU4/XrLE28wYpA4NjtfntiRmN1f2ahRQK2RIzJIm8kWJS5NnACrcB2b9Qanywe9B
mpmaCq7/siEkKYumVedQph47R0YsU8Xlk/LpguXq4I+y3V2pA5ybkzXAE7GJ+RSD/A+nZsYztW+9
NjJq8DqaRK5TWk6uPzEnkeMRIv+dGIfpfGVGwCqxgytKbsACQYmHFW3JOtJAa3QI3/h8b4FJ2LfE
2Zt1CJWFqNBEAVRt4KdUZmoGZi2+/+LXCruznxyOzIuUy0mH0zzJYsJliKU9aBXfJStWYykDVbuk
aK4fyhmRJ+6sndE3dzOzlMfR37UjQ+chpccb6vZBp4TkQTIEDujNYIapEQt2SpcSI/6Snnbv2Lfc
FzGSWYzwIVlavnM54ygk9s2VHONOMI0GOcJqB1h0/W6VmEOYJpJ/xhwJH04qfSbMCSkszjCZXvm9
uiKICYqDPC4bNWfSXKxT5K8956k/peQMAdODrUyqaRdp1GxEnkjPg8qfhrYaCLH6LQk7gjiZS8iP
N4/FBtYSmmvqJ9bId7vV9YMYMVFhA/Gf2vLQLDG7Hnj2tRuFZma5yfoo5IAEih2RplpVhTthns4u
ht6Oa5vww8mWLnjaaQyDpGN9HPDDaUqKnzG3SLqh7/agrKaCXSknKLw2jPLPQgA5Vb5IHwjgwI2Y
pxSPaDxeAIvv4rZKbnAp4j6N4fE7c549DLa3nVIjPOWz+2gsscKuLerbkv9rG1y5Miwh+phz4Oqi
+epDNGLcCvF9aYwWNit+dKnDuGVMuvltTDnxFcNdGavqeYJOxYs0RpesfEMWHi7DAszPzTLEBtvf
jYP7rls2N5h+rIqg/8sQaY3iXIXTdJfWHLObOSJ0U0wn4u7tfWNzWLzSk4zY6bHqSZy1eRFt7RKz
FUuPcyrmH41f30ykJQno8nRh4Xh0IQGs49iXL6aU6zBU8s40s6U8vGBD6pQLWSZdIu7kVPHYMca2
K29PhxqW2WXSbS7JGDUM0x0sfsYZ5OqveJhEYady4vRi5KkyguJKZGH3TU7Y1ZqzyWQhSMCPrZtO
/0RtKo5TbI10wVTPV8C6OyUgH3PLvmnCembvcu80UbIOWEZ+mtomCEvEm2mKsT+2qU0wbDCQTJWO
Gv7e9CP3x7SHSwMLaMCZuErAjm3zHBAzObhj5lLrIH0/39oGQOjIjhu6yfz0KEqOxB0L8J3FvHjJ
QF9fVKwJm6pKZ75BF8snuYZrLLGJYRxY6M2B5A2496ZB7XHiFlyTF6egXUznFq0qXvIVUXgShuXe
Dks+DzR5vA0t0s6Dq5kbPY+5aC8/kjCmPTjKUOX5c2RDGNze0Lbnb8sFj0kUxBid6lKSFN/2Tcgk
eRqO0hbG6srq5WDnr8phKB+0tHG3ZYsv798/O9L1L3AH7m3TM/bg8pzvcyv+xGp+yIi9J6NsdjYq
5GaUBjh4YOA3/MI28+vTFVddL3UTZYJgU5SHRBcvMu62VzxXY+OwvxLpxqLAGdHNy7oRP46l2ax8
KDjXBZFAJeiLMt86bY51oOL6Qy0Fl2RK3K4slGGM/qLUZLGpC6Wfr5utTOxv0ccKkkc6nLvlQ6+T
gYLGbezpUGQ0cmaTXtb3f/tQeO+uKfXbapAPA1oC5yV+y3bC72oAKXT9v9lKSw7vQ7/t99wIpjcr
9BrS1h12hIqHQEy29aCV7abuGvVRdpxxMRNal0gWyRkPA7+hEDQEpjXOPS+dgQXBG6c3YZ7ohfQP
Ja3SwRwV6Vveu4xqHY2bReMYiBJLRUuuvlXoWe+JW5+V/jbWYfIHog0+DgOJ+i81qJUCnlr451rC
3DkkAGi3edE0GOJYUd7ReJVbk6qpqSumjQ9wAVbDK0OmwyCwMlDWLafuF7yj+Swm4yUrCuvSJC/X
hTYM/RySWvvmNqkesKb4t2MV8kWU0R00RfFggrEYMnsDYZdNf6jLC6aye5j02priWL65hd6pGeHH
QATkSOIx3Jcg/TZXdIKKhrtxCbmllKMfJs2Nn8vJf5iAsN9MtZE894mByuamAN2X37SWPJxgR+/G
mqP6zMLdCS09ebjNL3LMKrQ3Uv1zC7xZU+BGq9DAUetSm9Llzbgb0iG7bykWx9+Aojux0x3SSTz8
ZaOlAwSAKFrwKvkOiwg07hCJIKnVbdIQldcM/AZLfGcu9dPfDb/2lI+znWEVQT+t40sZLZ1UtLH9
+8MhLyW5FC8doBmQibx0SW2DhmzL/jlFdMTlNmqnMSaxgve3PUc2LMkku1zXEy0qR2h0rk1iBQSh
xilkVfBG2V8B7fPkzwd0Ci4OPSNGN6uTL3AG9y4r1rkmNLjSu8Y76HpGe/TgQkchdr6JZDNe6vz3
esIp2Ne4vsJ9MofO3Wa5kZ3+7u8yc6c76VUvyhY++i2rUWwTDMTwUW+s1HioaN+58czUfkiZvc5O
RRWJbk8cSyMTsaY/OH7DtKazQrIMFMdmxURDupY1Qe+HeZAQMFkzPD7qOKpuu1AyF1/428ySvPu/
XwKmQg2/j6r2lhtVrxPmwMVsB9alraqjli6dKrhcj05sv4RamO+MhLkj3gCYeHCFKpz21Ak36Z4t
FuEJmBGv5fJJVK3c0RyzlCzIe0cjiFZQEXziWpWQI8ZL1RTfNjSCru3lU9ToFyyADhqQw/9xgA80
kvFP5cDdSkttYm5Ve06dsr4l9cadgbcDa8n0RsYbDtvyPbmkqnqlcVkj7r5FLTDOlXTWg6k35ys3
phfVP5A+f5FklpnqK3uIiiAfcDEz4Wd8I2qUvYpqmtj+bhkJ8LbaXCG/GRMhq7PsexVVYAsKccDm
c5PmcRVcMTKGSu27SMW4XnH64XX/BSjCu4P/GES8IzUNpqIRt9cvxUBkp/iW3BrLaqht4p5gLnIS
7rNWn977mNlt0ba3pHDEoz88QzrYzXkaf0a5VJQnG+iTieNvM515Cvya3RWT2quk2FK+eyd7Svfc
pXbAIB9ZE8AGhpoucfl/XFmIzygCoJK5uTu6hyvA+Lrqi5izch25BwMnElnKBBRPTQUouEAAjy3H
yeu9rVKmGWCWwDi+3NQwU0WbNk/kbimOIPyQ/Oog/ST+/+1YcKTF40dHtl/hbF86B1Q42Id0UOSh
XAf7Yd2NG+UwjFbz7N/WFBQfhgyKIp6zZNPafsq9hCOys2SNIQ0w0KjHr1bH1FJmZkBpElU4ZQjl
5O9/aiRD0F+atSFr8WJ5lML4aSL2OBzEi/Ji5q5m+VG2bnYuQVixGvVy1ZeOtTYWBKYgsHQKk/p7
tMk+XWmTU4OPRZ86+L/Scx+ntvPXTfNLLyORVDPnQ2UyJgRRGyA9DgxxFF5agn5br7DTgxaGTwLi
0G3D2lMvbTHYUfmjCt1FDrr/t4WK14cjOmaQhNB66gp7O3FCxK7FSWcIcRJdrwSV5+oHKke0md5d
bRiNB7rtUVKz+quqJ40xfCMeBTjNVcOWc10rr6smq2dV9iYj4RMYNRlwEaT9bYAy5UmEg+tXlRvx
CVNvtO4qQNnChZU0aJYP68rc60b0q5CNt/lUMFy9NvsMZ4woxd7HzrObfOecVF3yRPsxJ/rqrbML
zj+NkzwBBHH/rjs2D8Dymd0S9UjmqN160rcD3rbutvHa8lhpJW8nx3q0waHUHb1Ybtx8k8o8Gzqz
8oQg9+0Qer+EzkyEOOe3hFR41zrqdU7sfguFEWkgtMMnSc2nip3djJElwBnd38pO249g9ACAMwll
dkTSM0/gXkdcyIo4xKrdg5JbDvBaRx3JdVGJdI/dQnRr3rrzTWTODBJZyQaXp1vF066sOVRNDqFn
EaP4lqVzUBhkzrY/fkQU3p1cMXsn1sgMAgwzr5w19rFiPQuLeXhqTS6pXm6/sGylP0ne39tF4eEN
iY5M1qZ1haq/nyqjufF4bFdZw+hslL27vu72y5AbmW06X7/mqXssvbG6M5oabdrgXHBtOaH0PD3M
nX64bmZiiU83ts7bmNYyk5qWpYPk+qtTHb3TFqPAO/oDL4jrbZKoeZDGYPJT9vyjyId7Ozf3NZiY
n7oy79tBIwTgqGNikgX35jPIkn6D+7R4msJpBhTBCSrn+icWuAiEI4vJogIAAnHxwYDOeuQNgy9q
7jmjW/SuCF019//+G1keij2NasiSdXwXLpLClIe/2MXElsD1N/KqtW0GKXJ6TWBSCpK6gVt43pEr
5afCbsNonLVLszKqqqoQt99yqohL7+gkYBcGw723yvSRPFwHbybylrAYy0nrULLdwwrgvD8hIKuG
Mvv8EI8tnXJ9Hl56H3tR7WXVXRcxkjXZNLpgrFprTfrzDW8liGki24Gw6t8ZA8IhxxvIvhV53OTi
9bUOpfA1pr90VR3mlGgk+2O0E9QDXKpSccxhmkEkAVJ6FcbY5catLsdpr9VUvC2sttu4KW7/IomF
7W/7OKNkDRDscoHOGqRBOD84mRayMbSdeEkrcLEGdcVUJaVDqa6fnWxKEeFQRDQjPfLCQKPoybJe
f2kK+2cBnSYQhUE/l8sNufWTj1qVu7zIX3tGnDdaKz4yB12wSln3S+MRb+DwLBSAONkvRNHrQoJk
fVN0qMK6FM5TluqXJIbr35UCCngxFId/qfjrE7RLSp39uua8X1jw1iFS/4tuxqWL/iPY7u1bKYie
a/nRoOkB8TV6GSOBGDGva45BI+HChIoQHNX1L+ifZKaJnMQACvSH7i8u1gYwfztBwKy9VWyhPQw0
H9VW+0IBJMPJmEQfjvG7trMfMVNuiEyxHaTm4zD6X5XpbEoJ7GeWlRZkkbhrq+5sQvdAWOersNN9
ToAzkgpenSuKFePEb2xDzxQG8pIvJUVeKQ6Wmy70GxsTbTY8xH238nX24TRsHrnpASRilEtkufMl
EwMi6RUenCbpUEKmjUZ+Gg/yEGZEzWPKg8CXGh7jxtpirDRTVmBTGx4ZOM2xU2qWTvWXx2tKtee+
bP4vfavmf+5bNXVhGbrBxNI2HMP4z32rZVNXfjemNVKzXA9oUDfT8iHz7rKWM3htTxUTJT64RsUH
x/3H/15/Leqoo9R9vCkN5vQLkurRimrIA1qZU7Ng6eSBhLDu/36oOHLKgbvIf/9v1Fz/o3H7n+qk
v/+rnu/95mFz/Yz//Sf+/+z4pl72v274foyZOf3P/9H8c8s3n/K349s0/lWHNSI8IfBoer7O7wx/
ru3f/r+ajgXWxXJcndAtz8C/VXyb/+o4wgGx6oO3oJ2D+o6lIHqp+Pb/lV+yhAvMkY8wd/9fKr7N
/9wDYniOoetsn7qJq9j4P1pkIQcNjgjJtufxybSTPzqxKSCHl5kSe7L0Z1wRdxpV3oI3Xba8z6il
+RPWLZd256uzUWCaiWtDdA91GCfyGHpYbpyzn7wMRA3LPGdaZ0E96Mb54z+8yv94vv6pntx3l1Kk
fy580Wm/tW3HNPk2bIuX9j8WlNNtilEiZPkt4+Ldjqxz5c9Qz7CKpNN+KJEvBgONMcKMxLyMODUT
j7WWR2st/EP5JO8FxW3J4YI8ztpt3UeY56Hn6cOfsPL34eSSyZl5K0UlZ2iq5Fb8uIwga7MXjC72
sSNVLFzGuw2RsBqrUCnLZz/FoOR6JDotpX/HmkOYD8MtYrt7M+nOxfb9L9sg/W7ZxMaqzMY0hkUF
T3L3EQP7B4dIF0GjMYSeH5tcWw01zqZZ8yAhoNLSV8egLOOeUZH1kdx5Od2Te47pK/Rwgtbx6K3b
NP2pcbuSzhpNYivNZi48bK9huhz0sbfqXF0mFuiz41cfuoTwgoTdRaWz7l1G8FWWAztSzs0U8dog
XM/rMJUX+sZihtpRtyH/YwbaF8cSHEA9PnMt19aIbXIVK0CVXEse7RwdFcvoA3z0y4wJfpywnulc
sg1ltisXOToyM1ihFYn5NK6xnwh2hCxvHgfGO3tNGGdONMkRj2YOPA6Qr94bVDWGl3yJzXHKAIxK
t1XbsUo6Lf66DM5GcyijEnOEQ0ohHSHFmO9VSJxOY9QQ0MCLuQpztpZtfTE/dHVEfr5G2rAm9xTW
JGwSrIir5fcqkxIpDRea0+Kk0uY9h8NTGFncLPQ/EP7v017gOCG91rZfelY4fP/2rqVNsANxHlRL
aLgvvRfd7n86etkXuwXjVwPgYV9zodaePEkNlBpeQ7xgiXYwlyJJGebW3oSGECQ4sTdcJJKTM3PF
J55ldSQeqONdCdpNA6Ymb1o27kbLxDyh50x24cLZGQGNT013f4wGG1oSfpfW8Jn4/sNAj0rp+q8F
kvHybDXaFxrwbd62r1E/PWOk7zIy0bDgX6elTxRPnsusEoUK0orW6Sdpp8d6GXWmhIOFVGenBXDt
Dvgta7A3MiRqGhm3ZmE8WHS48MPh6KYZd/1I49JQv5jMMfln8cBrM1GRTkH3rD7wTyl0O/uXLodL
Yk5QFRvrKZ5fHb+n3hu/5MqK3Xyll6dRKz4FY2ssgNwinBMUOhnYXU7z/XAOHf+cGTllDy+qDX9j
hq/IK/H6+teQQ5xculmIWw2V9oFN+EOjVg4qawMxBddUEjEYS5z2BT7ESVXpfWXclJ1G4m1iypxD
KyL2P0S32lCy4BXiXDTyW4tokJtcQVS6vnjZ4lMEkK2cARKIgacqx3ivcGjyYqGGV9nJR6qWgJZy
CDYgIxhqmereKvIysJLubZKAbSsHZ08Bq2xlOGeIx7AB/ChfOUooHpU2cM3+os3Ds5fxHBARXVvO
9OvEmEV6C8+WZ352TUWmKuMJGaoXgoO7uuQIBFoqFuPGm6DR1+09WAweAVlCLku2qSovngmng4wR
aEBIwnXPkwmwChDt6BNQDS827b1qwmwUtVaxkj5wsX7CpRK+EhSDY1/vcoGZl1KlYhX3izTDMC56
nmxZBsB24EHVOx+RfEUFw13TN0eUlK9WowxVxU8iB9WThA1v6OSCHf21Ls33ObP48mzMTBkgidQl
a0TW/QgCs9jEg9csuI1T7BDanhhnKCeFDGSo18py4V9pB6CRCqs5Kp/g7swt+dPLorfMTpbuI/OZ
4xVO0VgnzskPFjcXkjV+48bD4TlPn5Wl3+DL3QpZ7YepXHG12GKH+ubV4Ym3TphyaWQDqsbUGJUg
NtpdGMfHmY7AvT7a2UlzqUfRLKtCT3Z+vKRZz1xwdzm4JezBMOxIJxBXJGSat3X1kGgPqUXrl2b1
AY2hXHY09iy3dz+0Uj2hVFmbURj31uJo78qHLkXf6hcbrhMRn5TEqxv7u9Pgd3SbpMimtUAaT/Kj
ssGmkxcp+xA/6kRDKS+1xOUYysDLHAKX4Wyj4JlbnZFx7DS/RHU/yzTHy7XINeyRq3TWX/PIf/J7
1RwNsuJDplGk2U0/Lo3ZtCoUNlumfdbSXBx5X3660rVpu8XYxU0PM0Fibj07Vtz7clZbKruDpAKh
VWjMrW8SteFH9WMNLCc0L2uh+1ylBY3SIyDZYkwWL0sKTGXm0UnhGsCAPiHM486xbLaS2nwEXPKY
OpRoejH59y5Mj12zzDWBEGbYGwg+b+YVdi0XhlvEaaRUH5G6BekmsO2ubGpqVwzNudEpKaFudSgi
2rSSpvflA3PYkJwxUDwZG85qk6b5Ow0dPOO1SaFnVmHWLn/CujoXNQNfshrcTHB5K/OerPutZS7J
rnbfTcMfDaj7oc76wBr4tJLmjQCnxNJwusN1uK+tz9RiRtSG1bMGbKbsf+ORoOvUd+9c4L57c6Ai
Vn64bfRT4YUJWuNgq/RrtuwGJirv3Fk27wOPJMb3bS0FejI4Y929JZx4GdzmprfUNoH1s2miPN/w
byMRu5vOZsSHtYdYh7PE4HXr15qol5X3Ps1FUAjTz9iqSy64i3NjNN/sFPU+GXusrS3G9VBSb0SO
pe2xUEmPpo4sX1LRDFlkndBaYbuLy5TynRIDN9SNd6MDCKjjXmssHw7CbGAQBSZeTAVzCl+/B4K/
QUrqtnOdsKqQ7ZDTEg3H7uo5XOAybV/V9hbJ7Dk25KNljf22RJpSoa/uJywdPVzmfvbPRSce4jD7
UVbzQ8EVvCS047gG3mkXD9pkEXV0nw1CW2U3YNAg4QqLD6du9KrMkileQeK5Wv68yIJRp4Y+YrSF
GDFzOVbDWo50yaOnIpsO/ZNrJ7+eQUYQJRmj5jyssyJ/at7crFjcx4R8M0GhTwp8g9U8u3SDfpl0
quDoQIZYSyl7o+JTjn+UQEpVr51PnnIaqn392dGM36KEkDBBE6oEjsihYxTdy58CBWzViaQPRF3t
ercvAxPaUFUDajNS9vvpsa44u8I9YbTbhAAVErx0QwOUYUieUcYhauA77iXFTWgZVWA+u21eg2fh
YJ97wy6KYQ9B+uCAs8lspFwYe3MA1HfV+ma1HodoXzrjb0PUA0aYOgzRbBDMAjVtN0MCKrwOxpSx
xQzriZFBG5Fnb2xS/dmuyxbnfFmB4WjNb99KN7PsgeP45Nlyu3rMjOINS5IVNCNzRJv+IAIqa/yf
3okWi5TUmeaB2GnWZo0gh5ZyanwXL/noaVsapvGbCBixwLolHHkc1fwcS7+71cE6aAlxp9LztrEL
drKFdFUbhQYdH2rBiPo4+iH+5bq4ON17quOhq1T2yir8RvT0ldEfEARGdDRrOXAfEFSdO8GwHe/P
eIjzt6JN0dCsH2A+QUSX2DqfZ41FGoqx5fbITloRZL24aTCTZqVpB5XHWoJTNUr8S0Vrd5tSkuw/
WjKhIpxjr25+MRDXg8irfwhWERCdJLwwW9/nBU6cnhrmgCFKEkIAC4ffsJpup9B9atiRMf6VqOWY
HRzOnZRltTtkJWutwdYEzEGiKOLf0R4BAtX7/0XemexGzmRX+F28Nn8wSAaHhTeZZA5KpYZUatwQ
kkrFeWZwejLv/WL+WG032rBhwGtvGmhU/aoUkxFx495zvjO63qM+UVNRxfoGQn9ED95PZlVXdroA
YhPlobTQ1mZwm0IXwlSFaivjvoMOnfAXoz6n0xSo2Hy1S4kyXYH8gD5rplw3hqL5ypXe/e0WyWT+
JnFuC8eeznWRfET02W9pjr5GEhVCLoo9IfFTEFf5j1Y2D7PUfo+T8xrCNssrsfqob+DzrNu7wuKQ
M3Gu5RVvJSVVQyphhM6QfvKnMS7Ljqj3z0lPgtqzviyjP8LT1LFRYsp4T18lfqNtrQAl97jfln54
MgbxLSb1qVvIJlX/xHXiLu27JyT7DaFV331m/xpqitPJxRO12NaDbWTC792m9xk1+FpXH9NMPSO9
2Tdmy77KXtnhIsnDdysjZ3IujNdQQmFGJzU10yP+vl7vCC6Rp8LMBXuKfVuKqxsitRnUD5zbiNx7
fgiUgF3kOL/qMOjr4WS2GXMfbMa29RqaJqDT2v1Cp24eunXeAkP1YbE/Kjp82wV5Na+/S2kXpzdj
vjx1Hc5IhpBxh/K37Cz2H0wigLCQWxRE/iUAcJv8DdwaNq3kjHRgN5aaCvj3YdoIFMJLxbTVWlXy
89YYkntR9Git5UmPreNQMrZfv/qMlxRHULoJU9HcOFZ9XprlmfibO8yNX6RFn+O2PqwfJp+aV9f2
7uqMKcR01WndI+ku3xDRowxBgEWhjpXBbZ6RwlDc2vS5HUUc5B8WA7dDtDL3btr+8uIICq1wXhKW
npbkZ1U5n2NMalnfiIBeyxbNcXnwLGcNIfhNW5o0kc6ojtCiN431QlcNz4FNz8xc3gSonrbgaRbx
tBu7/kwNjMlyLJCN/JShrvtpeJeyWx7DhlhNt1g4iBxzr3cjXQDHPU29+jWE7KxpRppM3Dz0nouY
NH+d6vQbjqCN3Kz0Je/BrvVkSD2R7uiSx5subs/oanyPqDql3EuMPJJ0hYCdBp8P4v6NYWYKl+DM
LwbjCGjeS2w+0udwGZ7qPCEOlQ0rf1s2EWQucF6+034N/C05MC03gMkR/bkLNfmuBP3N3m0RYhZo
PGcBjoPAwWbTKYNKbgAdEKf3ondAibswcqJGf86S5ZGkVRY2ibwbgxRAyu2nWZEW2EXlpjBXBxRx
AlsmLu92xbnqJs9o8T887anp0hBSX/4EQ6wGTZp2ZwlyederdLrXHUkwYleGLxwQry23rxOEUa6S
+EWAfM6rjpuvviDqLAtT/Bq0T05zyiFY2dTKS/ruelC28ydAdm+V1ZyMrvtsM/ddS7jpOYN7AxmS
IyhHGYu/EJ31W9MX7x72K65YTbwlPuImBocUR4xWYrv6XOeuKeZMyimPWRXLJJ3cBcdc+mMXwyNX
8odook2+cGFcJTBl7BibnMdX5+YRVeizbIcTrRhFA35U214MAGwq/WkAjEOBlN+BJK151vSbtDJ9
5iJE4xpuSawD5W15mF0IZKGLnyPSUjZaUrFyoTazqPfg2Z4bsoWShrS0ckyQbBgogUy63QrpVDJJ
/l60q1tri63zsbAU4y7vRdecg0rkeZWNesWrWyvkiMmpNXHjNOkv6Dao8vPpx41hzaRaBZzO/kAF
c6O0sr0xRi/dzfF9XlnlbSGsQ+KiQU/GMnnIuMWghoWVTkjjHgq7PNZ0aPhoGoMvel0AUcFaFEA4
6Uh+9Nb4EoeRt0GL+AMQvaMTdMzb1iIMpwFS0f5qs1f+9kuSzW/1Mh1cuXw47PGbxch2TCQPS0oJ
NNV6Cv3EOrZqOOQGCrpu4ApTAeYClRDVgT5x0Yoshh+9122XNRd6PlmS1NiyonQGS3EnQu2H8L5l
b+rtsTD4qIABoRRPK8BUQh3LNGCdk/bcwNol5XXWkYDLV+LvyG/Vu3uvKt5iTAjrsGmKCwdCF21A
79vtCehVjM92aA/BmxAUmMnoaeqNZn0Edym2RKLRAIZXOIDTXuN21PhhVFsMwBHACniX7cgXQE9/
YuDFKJvPpsLxCF87KBxiIZwqQc2hc/2BzWpv6z2WDcprvb8PR9QGCVIhnMbQ6xIs5eYX9LgtDafo
qNuP6Cc7aoQq8du6ghelx68kzPoeSrGtLXBjL9xWtotjX7KZ/m5jQZJiVH7qBNM1PdRqVslbMbtU
3Ci5EPBoxwLG44Y1/LZUfE8UI4iK+RVSHBtNAkOkTh5LO3nsaKc2PJU1F6PN+oc0VwY+PjYUp4BB
vkzmSx5xu28HSpworJh5y2O0qCAja2iA3iga8zik/X2mpjdI7p+9wVaSe1eQ3TvTGF9gar9lakS8
zZeXF+mPboDxtozn0YhOsZv8eEPabSvw+XQEqRQj8JJT9oRd4ky64UF14wE5VbVJFuOojf09GTCX
1sM75FivKr2fwZiQ6KmC3tWRuenjt90RZ+Qkj4RqYn+m+0ePK/Am4xaXYgJn9FB3hSI5tl3hCMrH
oCiOf/5tzZlQeDYw03KHxotZcLBX4kGrOWY022x86Zn7oXKeM2v+UMsOr9bBUjqpA3yaBqDjJkIu
CVWQj9j49WCSKt6CPMKIZzIQ8/hVqMNwXpfO8pSB46nb+SoT/c7LpxdLQMpa6v6aju96+zpry3Ve
4h8vFZIGahXhQfCZe6MC9ATqSMYCpYkPpV7jX23SqMiq2JgGxj/0W2W8XC0L7NQse8wPpcF6QEIa
aBiyRoegnpx0iZnJwXbCpOunjEM2aJzf8qzfM1tocETxrOTvtJQ3VtggFfU0GrraQ6NJlk2rP1Oj
lHjB5THWiwQ0ik1JAK0ZaUILs7LN/TpT3y2Z77phhFtbptekhAJqh/x5WpMSSXA2tcO6GidJOw9T
Q6XaW019ja79BHmBt9QiWQ/zOAoiZBszUCh6OCM9ZtzvfuSFxnZuaDB3BN7qFsurGsfAW2jok070
Sjp05o8TrTZiZO8A5ke3rrPsWkWQcRm6D61mI1JL7TuiqXTjZl1mhv5ihNaxY964FH9CWyzQohr3
Ly1C4eZtdKIC3ISkQa8j6XN6c+3EvI3uE66+nf1op+QXYEfbd67qEEXGxg7bNqIY/c6NrWcV4Z4a
FKnPyrsJdb69teMS7gcx++sOUVTqgZmG1OlCtp2J+bW7170G0kOm7dOUf9qJh7NhYriCZPVYtK67
aWqIEqtK3OjvQpvVhWXpUaOJwPqFST+Wy6UT85HD+WQ2RbmdrHUzK0sYu5GF+hA8GL0f4vBQsed4
Mko6SdiLxchW7KQ1qvXhHObPg2J7txmb63N3P8YYEgoXUWb8yOhmo1oGFw3vdNbpCh7pfEzlHQT9
R7xhKbZSqlRY9/eyn+/BPWwMJEt+KKe3wcPJSqDDGVoMtK3hjQAElArVPQQFMKCkrXWgdXeZSfHs
JpjECxsQMF0jBKtWdxvr3U5R+LOoCClGhY1mf0LTw6qpPBPF2vzWltEJIB6tpOgETpyy3d578OZu
ai8/xMvynre4n7Ixo8dfyg801esPxlpabfBNqze9nGhhj4cG/fp2Ji88GyGkTMUuirUrDN7Hsq13
QiSn0Rtf7FXNUOmDzhHDFY8kvBoLq2mnexgI57rnft+wWfAPRmXzVBCUu1hf4zQezLz0a9JwSfb8
CnX5JXL9Y0hI00TPERGoMKZvzvBua/JhGrqDpTsfzLSibZ1yVHlrC8h24sc49xFDB2sgrudSAYWq
2zk2/+j6JkVsb2Of/6BVhw/DFb50yxfFiuBMYUMS8fqV5+AdIAqPxvgGBvlHd8ZDR8G/LbP4scO1
L6boMdfGF9PoMMoSbS1aACCbAjAsWAG2vzBdPpD0/cenm6ujTiLI5AYRxRgMx27eajMTLS8G2JPt
hgzJRdXxR1qZvNNF/a3ZNsIvnXcX84IdrFbsJJUJyriDiGxkhSnfc1KSggcXIio5etN1J+WWqW8K
YT5bIe1IYl2IHvggrhj6nSy+54zVWvKFIk76mDLGZflzFQat0TzO7nrWplQB9owivUC5iFXum3C+
Aygt6iMy0kAHaRsnX95sIvRGBYar5ChgkytxksqHUjCPmGh+evFP4VnuNgZSrtkDvIj1pRzwZ2ym
OXpyDeOce/yfAf6er/Vnr5Jbr5t/vHD5wO1SbYbFooUs5psyMTnj+HcaeVlsuM3ER22sToPgGv/0
Edxk22SQg3o9hIXJ64i6Z8m+OLfOJjbT9ZsZgCN4HX6RlCya9F6a704CVwYZsKji26LCW+WpAPrU
LQDyAzPZgPScF3Bkm6Gcv7N58WuR/Ih6AQ7VvVRueIa28hXif6fRaF/6aYQxWNpfbW+9DTQ8eGmf
0iQmcqW915b3Hv+gYVqXNu1fSVc+EMGFbGuE7Ma31SfTQUFHGUXy3Q/WGWRUxIsanRPbzI4EoWM9
ririe+OTHqrxFvX0xMood0pvbuyah+pMRMqhsGm20B8bxzQ2meleAQbBA1qfuTEAf4Qqtx6fFmbG
Ax23x1h2X5k9C/qr8U8qppdWl5fI6nEYjy9WqJ8zxtH6MB5pUwzH9dHYUXcLOJxTfRleVkcSKtbi
IR2iS46qfQs84toSIi00/Vom4dqO0K9OBT++FB94ZXeDZuxVpHAP8aEmh2e37kKAJd/pwg+bBYSi
iN0cj4Z9ziULNZmX6yTcM1eHn0SZINLlhWHiNi7SR5u9kvk2H3XF+6ftMzDGy+IIBijkmrr5+OIx
5Yq4Iq680VKjH6AzUlg3AeBiR09eK+iEXmjTHjCOXVrP2x50xhZ4nu8W/X1bjm/rRpFKir7UnK84
3q/wd0QXPzYchHWvfif85C5cikCh0F5/s3zRP5ZJfnWwT9s+29lFd89vwnWFNefJ4TCZ7FDrj5cM
0/0ZtlMrjdtJMmIvFoOAeCLkUozv2oHC4CIZHMTyU6PtL6fkEZD1I5fhqyO1m9ml/xONLzS7/Ln5
6noMStVgYe6UX31L5LMpuNDpyzkchhdjpn1Mgo7njzAy1tK0aXhpCUGh/f5hTtPL+oQVGq91vMBB
BX+CmnpixVNvM5WPAQSFVehnLkiMqjo2UXEG9oLHV1b9rk2kFyBq7Ijp9ofCe4sbZF/5dDP20DTK
hAxBPVX7fiYmczWaYam2u7NIOTVk5FB8lZ22o6K6d8r/xzIfQyAw+V+EPki/f0qySJH2lCQvz8df
//JPf/6bvyl9hI00xyES0gX/puue4/xd6WP+ZbqmbnuexxL4L0of+y8ifj0kdcLSBUIgPsF/KH0s
+RdkThsJgUTa4lnS/L8ofYR0vP+qltEN0+BCabl8OOlx9Vw1Z9+fF/oa3b/8k/hnjwliCk4G/pCD
7zcUOP51Ee5wWLQ7i/KPfLBhOw8MgpFkJiuDV2zYTtv7Fp3BJuwZDBeMoUnApd0Ohzptw/CQe9kp
6++cMU5vrV7s3LajPWvIeNs6itqx/GyNOkhykR89PKDMBrwFy6JW+WpQQQLg4ZAzItzkBfpzTCa4
bRjIRBP9EG2IfRXL+VQmay5R9VCEJUANsJLbweTSghYTq0OqW6dxYbRDuDHAESa5FoUDCanMgcsy
PmSlqxAH0mJXpYeXRJvubYf+b2JKoKlDjS80w5xP865kfHfjSOBJqTKCsHF3hMPVgeXkbPDDavXN
2ff78tNDu7d1dPEag1/0UyiG0dAfklj+jHVHZ1DaoE09tZt1KnltKEBFU8ZDbzc3IC8PRWIkQbPQ
BzHMxgpMEPVoV9iWyhgOU086ntG5wRgxSxM1cl88dW4E4FeVzRsX+bulViB69YkMWxxZm1o1ZzC1
F60iMGAqVxLFcs9t3qQHx5wI9VWMeSk9eE4IHhqcR9+TpTgiZ9nk8QI/FfDnzqgZrVW2WoI+xkYz
jbEB5RKxjAWFxJbYuosSEk0VUa6ugrEt6q7S15cuMHNgMvYk35oUAKpgZNlgLRZD+96vHHp4mVfq
5RHdmEsc+qj9GFr0qvXlTznG8N9CNAySW6tRlojwK/BJMuuuLRydMaVR6nDwbgXAVka9ceB2NdPC
ibZ1XQ0k+8mSxAVA4uss3alyk9YgXc68xEe+Rj7xK+ZAl1pz0/cq5zwZyOQ2X4SkbTEQsaTjxdl7
c/tqT0x4VpEJl+1t4s5bCgUTulbaHuMWtCNIWt9SXo2Iv4KELLXAHrt3ABKeWAFqQJ+CNLHhOvbu
2RE8v7nnzhEqoiGT8K2vR/cmSifntOQOnJIU0Ulj6QBkczh/HXdhMMEep7KS2jOxMedcDB7nw7Jm
auGFBJO99Wr3LjQALQ6xsy+rRV5KNY+7QsGwqbihpGu6K+6lHWlXZjXvMeBeCiOiFSXxv3I9SGre
xdyH6eWsnA2GUiW9BDFVtDrrPa//i1Zk90pHJUOECcfpROLfgIxHLST6zJPx0kfc6bms8bavug0z
IhZuIuIFMLKQ5sdUMtHu3eI5aWYwFXy3KOaAa1FNohirDgbWATjYHRM2QiGNkp1EgODcd1JtG40X
3nDLd3dAokCfD2B/N+wH4v0YXZB6FY60OGkWbtNikT6uc1IfbJJQ0JftHEN8tzNxHIanYxXSSdtb
3Ns8l3vdNTtfOHO/tYCUj1xSMQDi7hEDC6XIrplhNDcTEes+8UAQWokpT5IFW0TCpFZ4gul9ZQSR
xOxI8HLEgG3TIavzJ4P30WqZOdROOmBt386YxBk6gmTKI1CQ4ntkk2eu31LhG1zxJWtQMcrfGk0S
zCmrVg5007TW9PvZYn2PDAZn24XGm+GqgXiygT7LKMV+s+KshMgyEGvgbpNxhMcUolagE6MHite7
Az9QwSpAGMF65sFgD4DnP6OnRxOFxJnoBL0vAJ07xtGwbHZX5p0yJw65TqmjHaw6jGpCA5kSrX23
+DXpBRm+ztwiHeKrhFq0Jd0I/KuLFjIyRwbR3SqN5O3uoI5suhWS34baoxMlr311lq5B+KJL0NxC
bm2SvgwOUypCAE45zelLVAqXPvdyWAr9O/W4OEfe8c9WiS+H+kzwu3EhHkB8jXSvM3d4Ijw8Cih9
0Et6PeWsp29L90sNNhRAG4iaDbs3Cqn7536Xx/GhjmnahPjBexoVqOhlCpqRMA14DhaHW/JlDt0v
WEfwJUMmkr1GNCghciFIe8KnRf6oFmRqyuHmFWHNpi2aY62YkAshe39ohb53OzAcPAlW6tVxR5Qs
OdF7pzBjTkiRXVty3EVp9ou5KMPipYpo5jIRXSFpzBX3dvldLlBWpDHcalrILuZl+1zrIHPNG7BC
1SYzrPI41jgJ84ii1sZ4kQ0oCSAkQ2C2QYMwnti0OtCdtcg0R0zhtf5r/RnGfIk66wgyB/2WDgpl
7LX6jhipfhPDQmqIRGasUT/KQqWXOJqTk1QoH2tPPDii3TtYvFeeIEFULVN/NUfXAugUi93iVxFE
PXShh2zOqK7AiIIeh852WYitrkuI7wUGqQiSEYdav20MCeWIyzVSGeuMifxLTzLrAaqyUNlNriqd
lZnfu2v9WiERu23CF4qEfe8wYMC3xbWA9Fpm3Ml+SXqu3otGK5spToScRXSPCxoDlJ2s/bC/rQWt
vX5YPuxkBNo6pe9abRORyRzRiNHIlNWpyQYbZREG+TXd0nflaoMSgw+w5kK6O/KQ1gVYMqDO8zMY
jSGTTYv5TzpJH6Pg6g+1CXUBI78tk4iQNqKgmM7ezfl4sAWz3imbn4B/vBWMw6045oCYCuB1iBgc
m7aUcpfcj3LnztFdlp+CWiUZWjFGB4fctzPQ3rAkEomxM1kip56sFwITvaCjFbFPVq7eHPLvu3Sq
rWzYNfBy0E80zG6oTZgIh+SqlIOh/NSAU66jae1INz8pBIDuFM63q8aFFmxgETu1T5liMpTjVuaY
yFWwrNHoyDH95i2NObAt771JwiXicc7t3EGWSAiXZQMfmdiON2NNwwziQ/GQONLeaD3zp2qhyeqm
YM0VIlYWc5eY3/EQUY7R9TAi4e4Ho39cGF5VTncVMNO5YFJm1hMzFmzoWo+VsJWdCEaE3LmONgbn
KfMrQObKrKHgEW/uGzZ6ctcrdxPgiq0LeABJQqUhi7P8KNE6FIe59x6SBGwsNMMYQtAmzBuQEcs0
gC3uzZvZWQGQ3Ug3ksykeUL+DEKPFLWFeGS5lE4Q3g5hIoJkbSGFS/o6ql48l1w1t8B1Psijg9JH
xgfJYtMIGLp9APMsd8uAQrZuI2s3dRJBEWC5diLmKIMKD/EIC7PR06v07OynNkk+zrAub0ODzrdt
er7LdI1mRQ82CaQmoKXwxjNKb4dbGSPVikw0GBwww5DwGyxYOYceB+VBHy1YHJjp4562Y+9c5tC7
IEy/zjGpkK2Ef4jvCoF2xkTY0nVEavHRnFPKtAVqCopABsvcQQccTR3yKpzk874bUVBjUYIZXyMq
NlzyvdEyb+CR8BHs6dkBKX5sV+ImFLFCw5VEIDGlORhzSsxmhT6jW8+oftOEqRQi+u+qT11/jSDm
iNXEaiHAqJRl0gcjU5Dj5k1oWrXfyMWISfW+G8B13OBnmBbg61tnfNRaanEdYMXWSqkpa9fdwwSK
CChBFZN5Dm2KEVS3SsoDiY8bopcjAvvi6ljxU9pIEJUxLiGCLdvzY9wXW6Z7bcAYpfIXuiF1xyAU
hgsY8cEAVymgCdAF8csw/MoZWGgjnD+AYQvG16fEA9kbS7mjHC+2+grNyssQ2yrWrDFsGnIO3sDj
sckv8RvWinBPTsML2/Zdoc/nvl4uidM3Z6RKSEeJpPBsig49bXftfB8xvaTtmVygUEfPkcA3GQve
BeCjFYCcw2IRchXWKY8A59nGy2yPOYZ7dCP8fkbr6XdgkPE63ZmL1R27YQTnMHi/s2JpKWXa18Ze
CBGoWzCb104Dx0TmX0aaH6OctMINhuQKnU4jH/ZZT4kHImwBNJR9mHTg2I/rHtbDyFxc3UbuhLRs
wdLKnvIooYypNahD09JNlfS7quGL9bxFD2qDIZeO/l4t6ZXp1YtSicvw3rpEqcsE0EI6VdAsl5SJ
pWIW6qkVlOqWN8S5M4GUGLSj7kMxXStHYa/ba7NPFKbjmEUtqpM2QVCDYjofBcMVR77mUxKMljeC
XCjW1g0VHrSSHbUE+17W0crTGWzXFqVM1MhNBSDIh5AYw9dA4cUmV2wdCylBHp5CkyLRcC+0VfZh
AluqMi3Mj0lxzinBH+iFg391WE8mt9+m5mfHLYXC5D2TBXD2GkxYA9sbUm+arm4U+eAcAZKBhD7o
fXPndnbBo+JMIMhUCyaTMI9qGZljNBQwlTn9CmPI5zHLCIrKd6xS92DwDd8iuj7U/LcD28gh63pA
nDIybgwt3dkedDkgJhpsTwbF3YAg08NvzPXO22hTNd/2q1NFpSMWkyklACdeeGenGh27B5MoxECc
aeNRI4K9NGNt5eE8Ar1VYWlcTfHeNsmaFsJMQ3nDA431dSbSGAcErxsXYOIlHkBtCw2zXKX9msvS
uymkRgrVJA4wqhCHLLG1aSfXW8EU7yEaDCQoEDC9xTVIhCnHIO+jm87OWvyvFUlcGPbCphKBpuu3
ae55MMnmhjc3OYiGbEBQZzFKgJh77JRevMTARbNmCcaECtLJPE51fRvn3pOTIqgnQfQT8lF2nJhW
c1yu518JcEnk28nZxnE4++maYsimDhJ4TTbUiTiUTtns6Z/SwJjyWzOxnqKU7DW3IPXFhFnsDw6X
XAMF47aiRQtMDD572zMKydRDBo6XSUMcE83EbdQhPFuNZzk71O2NsJh6QX1S03Ckut7aE4oZY92B
u+EH2qDYIzq6naNk31qs9RzIycnBPyRc7rFCXaTSOpTqw7NG+OgRfSZZxNKDBHPgETg3Gt1jJBXk
TCYETkZr8uS4ZlBqM9IsOldc7ApdBgPi0UWhMs3AAiwmhZ1VdxYy7PAzLOYIjUEZhEReot9Zd9IL
FyFmYJVz4nBbBRtHG34JQDtCN3Lh8FNY7WuiZm6SrVmA+vdL4jZH/Vut6ZvYOx/F0Hm+NC+6ib1z
lQuveZ2yZvtpsKhyhWZsYkxBv6Z7zn9yPtfET1E7iikn3q02C7l7EM51EuEYFBnFH62ltFPabZlG
z2nPCcMouNpPs+edEL2SGpxiq8xc1AoabbKgQz98jsL28gcm2OGUZVCVcMDQKCY+KQXz2a6GnZSr
u6TGaEk8NSJYXSsEcEI67+vuUJ+QE/2eyj4P2jUzVYu5Y3VrjipdnxAgyVthMTddk1abtrmpgeNJ
IlgBIQX17P4A9Ax3Maku23DOCYtQfKlyzXDV2nu3DIsbPrPfzNQnmsEgyOjb74IA2Db8Cfvhm/wN
cKBoGZTwwoDgCnxM7NTWm2rb5xEb0AwO4iEcmWM6QNxXa0gFKSQQzA39siH1K8znbSS+M8UtGAUK
4TiR5vnQkZ4lkFnis39hJK052tO1HqmChuhbZFe4X3R1Z6ypuMuaj4tWG5uDAZ0H1m5YkIqAzHSb
mAqIvJ6ZB/yRu47AXUTqQDWOvEDemsYLvaM9kT8Jodn4LGFqQ0nFhr9m+IrM4U1Yc33nUD5GdS33
NZG/BdG/05oBbMakAedrLvC4JgTDH9zHRAbPa3YweCAMcmueMJ0SRKIjGcOxxVzLJXaYOU0SwCsh
haQlk1hUI7wBYoolah+ulP4UkW8x5w+RzTBYww+zA+RFvi6geK+arfvXzA1flwjxuAqHZrfo/YQ1
bV3g7FnaGp1ckKHs8UXftr19n63xypJIjSwTF66rkp/5ZbjKXZG6x3SKjpNR32QQurH7ypoZOhMW
CvlP6ihvW0QWV32rOgEOOFPgPFhkXa9zFl8Z+klL9JfaNg+qpAq0qx4atE2I79rrTMoPhxCbtQ4C
jIrcOnbfEIeT9GLN7AdteJgiXsF4GFioo3Mfa2BUJREhvqTNtNQRIU8T3nXGF/qUnp3KvRvbGP1x
/WI5C6oMDpAwXa2AgOpykgypIbn7AYjPNnBfAbUb0wWQNgMZ9zGyxvvZKcjAeo4NnViF40LL6MjT
QI3UHjpBwnMK80tr8enUrKrsxlF0OgT4y03RgnW1KhI5U/CELW4IplD87rRTSxEFEzRSOhMXuzXf
XGbmRmH+dg3JzqIFpRlxKiZ3VhM9GS5rltFym0dis7jZm5Mg+Y6GovarPHnQh8S9b06LlwfKmZYH
W6GSlmEpttNcfZRsWLeysH5z6Ze7HLEC7X5zM3o2wY31KhhOfCfreWtZcJz17JE85y/h2CfbNihP
5S/lRJ/xtHAC2uqCyGrYx5hTty5817V22AuJjcwCXH+ElY3vFPMoa5M7rtOfdQvegiwd/A2ooOo4
1PANmNex7J/jGiRKjL4bPoWOk8IoNkOLW7CCE7ABC/a7nZw3V6vvB3b3M7aWYzsn1ypLvsfEZOA0
1D8LwB9etFk7QPssuLSTfbMUyZVcLipvQnWHBqBRhkAgm+i2lgK9ccn7DSiVRRnjIKrjpNy0ffpp
29zRwuV51tCsz07yNDSdtcXy5JmlHw4tqM1uzfMgLIaZv7qZGt3xLZfGG9KNQ+o901WNfKekpZKH
zS6GOYvfDzCTFs17JGfvsypO/Anh8uE4Yg1DZl4lRGzRF0IaUK1Exbmf93WTXmothT+7LEZgFmjV
Rv5fH/LTJ9MN6qmlBwcsfl9X6VUMPDBL3WqNWQETRFKehvem5FZWE8K1desHMtDfq1x9qZ6OmFmT
sNStl2FdLMHQd1duQP22mCx9+6fN5eFhZb4O307SkiSUtqF7vgRJJR6Hrv2Vg9H2vRyAK95VFIzm
+CvLb5w4RQS2ECWW5Qqtd7oExGg//CEHuR5qfuZLDAHtfpt22Wst7OeOrxW7BjmsYzaiwzWfaQzm
uIq4tTvVcEjJupBdae4tRW666H0ioK8Z+ZTD5N2ayumvXhpMUG5H6MJN79Cvoc3JHY9Udg1DDY32
m6hcebeFQzvGznbkL9e+A3DC0xCFL6MDGCwLCqHe4yj6lhBUGnt4ChmhgpsVrwiKUUKTHImtscaD
0dG4iImN2wuDdR1r5iWvJSEWdMdWV585UBomzsTvzJpI9HkmNGu6hmSDbDQbiG5dyQ+gjjR3u+5Y
AisNQMxtVK2/QcaaAk5mbh6quBka1Z5zFNEutrablskV7zGpHxknAODLJUCwCFmG+4HP7Ip3A/eT
JpHrFLjv95nNg6Dz7gv44kHaWm86iVa7XCPbLeM0KabokxY205+qO9gzSH+R0ENo9PTP5kq3UGMX
t6s7XRn3I3LAoDPWrJAGrnE08ZsRkXSerIUvJ+n1La8tWQebSLb2UUtOeUpSEOm8MKsFFB6j++UN
VbZ6XB0asM2rS/Xy/3iO64r/bYy7+7d/bav5s/3HKe76X/xtiKvZf9GNh4egI2kxbI/R639OcTXn
L9szmOG6JuNTw2GU+ndig238BZDBWQe8tiMdnF5/n+PaYv0j13YlxAad/7X+L3Nce53S0vBg2reO
myV0S0satsVnZIJLWsE65f2HKa49WJltWxB9u2bhNgdWsFvo82dR/6qht0C2gpxaJdDtnP7RSKDB
oq/BP4Xnu6qp19PQQu0ysgVKZHQcZ5nvliRUc3/TifmKi/qhxvJE4T59YqAPegP9dGRhMG8wzjtT
/ScGjT4PqcqLHd2FnEON+pmt+nHuMozX7i1YK1rTXnGGkkITxmkezCp2NyiFNn2LkbTlGlrMzoyN
EIWQnn9MBkEwOrJaj+IXnUoizH2z3gUd3GkbN112kxMzTyTfI4zKD5FVH2ImkX39acn8bXbt+R/e
iP+BLeHq/+0pSyhSOncpy5YQOhjL/+NTJsyGCZ6qjC2pRRSqEwCJiMGvS3WzaOYzc6FbJ7Efsnhm
yqsfDJY4DfJRIRVzHyDE49jBOQnEA3AxBx4BKbQ8QzhjwJhO+lxd5IVrCWB6rqAkut3Gjn7bSrIN
0sG81EkemJnYOEL89PTb+GLch/VvZQ6oo5IhdJyLFQz3Lr2Qm0AMEhH01Vhz7/SG4n5qCb+y94wf
yQua8EGKW1UXnzFpZwgvcZy42o2dFZ9lJhEGTz+OJp6X3LgaMVLjBK7t3GPY6l1OhH/n7jyW48i2
9fwqNzTPVnpzIzRQORSAAlAAqmhqkgGQrPTe5yvpMfRi+layjw7JPpetM9Wkg00CVWm2Wftfv1Gw
DKaZu/c1bslR8w8VddiMcpzI7/ht5rrwXg0gFkfwvrWDPkimWvPVlPutHW1aa/b41XUpV6FWcvew
1L4vXF/G/wy+Ff/iVWnqzx4mMiMwq8G8xNOAPxn78u8/zAgeG9lbkavhza6fPe5LHlMLvojxQ7h1
3PMQAlIU2iU1ybZFXbwjuQYCVzE9qGwt8tMedgjswXTavDQkzwWvzlq/oGhgD3P084y0y9LUb9jX
v9n4doFqvAU5j7yPgIHGRIwAa3XrTM5zk1RvRmGedUkphvwFKSh/H5UWHzrqtbJ40yyo+IkSvpJ1
9+bYyDY0J3trDedWrZ3PKVpSPNZ5eqDGiAbBoIIRxzUMohud4e/4PEB6i/46Nm8h2nYouGkbaLp+
bsIWcLA/aoN11F3udPkXgluerbw5zoZ+kJTEbRtT+uojYZB2zdHC456DZMokdmkVMApzmOdjqJBw
4W4rq9lZJi1/RZqQaECOOvCaXc57N+F80KB/pCFSIGJ1AMljBwZqk+zC6twsACZl/UoVsfPEQMgt
/d0ZZAGKObhVKtC57vnJfsZA0zI7eP1l8rlOk8ffz+SFj/PrgmnrnutAe2EVphfx8/DAP91IyTUw
1iQv0mP3AG7cgWTIUqXjZ8OE8fwS5QE1nhGa9tpBwNpW+dXEmWKF9xc23sk19lgmI4er94r8Tq30
j7nHGqlEvOBY22IYfHIqZWvU1kM74RMcUITxtoNzk2XMbX6vi2iR1RyH8VApN2ArsECBPbGioPxg
Ibdo6viZDwouV1kq6Zd0/mij4uyr8Br3/qmLnDP9k2mgDaCFwNRF+0lvgzM8FbQeM0QVvLu2hOed
E+vYqVB5mpjuSAWTxvPIr8wnMFwPQ0CK62GjzVhLZKGGmJP0GJIblce6lKNyoD9o1qUusmOGrG0V
uO6bR3IDWAvS55YbMTMb6SMVuKdQY+tMDNPcYzrzISl1SjTPPdUdS/SMPZv8wcwxKB2qYQMpJCEh
yIbg62YfO9BfnES4l9oeU9FG32iEtq0MM73oLj3ZeJjvQPteWotr95L282C5l64IHgq9eOqG/Gjx
bJgi34zcxZWSjLMRU6+BnYUFg1iZQknXasIVDRnPx3XSrWlgEMYPN0r+GMyMcEgu8w5ZxWnE+1EJ
o+OyP2phdqnc8CZWxi9Bkx81O76qFX6HyEfXNhGKnYeUOAA+cl2EDJMZXG2iKSjj+bKcRrKrtAeD
TkZpMspkh8prXMbTDpC6ZWu2wVzS4R3cr1lNEVqJxiVDySyudkP8ZKIG1ykHlu6Mcy130yXs6R7L
CKg9vo0E1gXOjV1iSJn4L1mTXNBeuRu3hp2qkhOkaNy3UkSfJkt7IAs3XRGKca205AC5ZDMm0Uuv
hp8U/xXEGRlbpl7lBhTaz/CusCpB43DtawpSM0Y1hb4RGlhwrUqIzUbbvaaBvnGmtKYtahY7TGnv
8SjVtxMm/Ql62hKne9Y2haCqfnioguJ1Gfu9zqMBTQxWY7GbjBIfZu1tubvRSv7GFcqhBvtluluM
ODYDzfBcmlm/7AZqp0SBUqna2nCY1rhlV5Z7zAb3OM+siXZXvLsG+5mKizGGRxyUUV4um2zBHhYw
UUsftxddO6ds+EWiHpZ/hA8E9Qvb3ZVdnFvy4izVOahJ8SY/CfuWXWDK3pSUrzBU9gTdvAlizglJ
l76VrXmOJv0cDR4+686RuDT0KWFzjDWXtTNhcewU1na5gGLSzr2uHoyQDclpRGWcIy0pDIWTVrUl
oI/L6M9J1VJLZSA5CmaLmf6B35vWJVZfHN9GFDr9Sm2jW4eUT8xaCIQJp/gW8+TbXO/XtMD4EE3I
RD7/yRt4eDUJLbLpKwapOHa3DyljYJ8fJ4odjcbn7xdl71+9JMfSNFPqa0fTzZ/X5ClXGu6k1mkg
99hF+RCdDQ2TyfzYEzfbOMVbqbOvwI0BzIqJHjfZfyL9Pms46PL+2MaN9E0qMfl5DUYchLh8l1Vp
dQPXDiOZwX3HqGkzK6xzlkphlfMLQTkfaBDfoatsCu3F8zmayjYMU5jtTd4BEbmfi2p8kXclBR5m
zWzA1kvpW8c40Q42Ygg/t3bydIuI3yrs4Qyyc+6kWmo189j6+byK8QSabqaqhWFe73WVeOxGasgu
IU5m2OgUCOFAgQBad4742ByXiXyIsfXJKBDY1fG83+RJCnqTUqNNzfANBu+0zkT7Zw3risTGta/w
dpHzXBTT01ZK0D+0+JduMfQuNpGakOGU0N8jf4v31+T2UQo0sufR93flqnPVc01tiw0+QyTlV1q4
KKlrnWsyttfPleA0v3/rppBZ/zI3XTg2lueZpmvJqevHSo0HGAwegItQC49zW6DgyS7NXB7NrDhy
cDnXITnGvVKwB5D+0MOzK88WkVW9kR/8rjxOYXnEuf4BOBxURV3Rt8/WVdWe/ehW99JrqWdEXURY
RyPcZ6XL1jmY1k2Bg3oQ3hUqCdpVflDs9Ehdz7rtvcQqHMfgWtgedEgW36riCnDmuuZ1cDXHmL0X
+eHI2Rz5Gje1Cn3oJkUceSuHpn/iug6RcwMttRDsMs1yjN0C5DBYbk8x7Rr0C3vVRaH7fTXXyw9o
3G70pnxSnPS5DcyEofFktJyGTKJWY3wpsAVcKkfTTzNoeuRzqAF2P2aJB8PUXXSrOESeuV32OWxw
VRC+GncozFRsCzZlYTn1Kmxh74UUBS2HCHQhpzlikxvpuphJcMYL9UunfBxtax8q1t6ssZOYbGrU
qYNxUtiEFSdUVJssTlGr5eMh9zv7bvIGTAGcYDuMssk4+cFWlXNIwrWVHzlXsGlX0SlI7MOyD/s9
NYiRY7JXjl+UXKHdCjI3kY5p0orbuqFRr5s6uPEdMC/FEMYMWy2la8lmgSwVIgTbalXw2XgHq7N/
cjT2s8INr0bG7rRUI2VW7K3eOSQTpcmk8B/4qK9Ko8MSKKnP9L0MGxlJlexNo86YY+y5ZX6xR3ZW
twOLaY1xT7vzOs6UXng59KBrpz5w7uIueNCUeJ8oGPxElHRTfF+4ySXwk4uWZdd2lNol1e7qJPwo
UlrcQJtPmW3ddjFEgSn6orS0v00KKS/i4IT94MFv4kvU80VSvCwn7RmuHEHFFIo2TcGrNyn4viQ1
0W82FcG0jZoJpTse+Wb4FNfZ1Y6clOO3dqfn8QvVG0oPOcqrofaQtIyU2cCp1hCh4XJJRWidxubd
RsaNNC8DMK25E51g8xUbOG87WtGeu6RZdqlt52Qq5l5qAp/3KzkzU6Q85NHXiooQsRlrTXpIw2BX
8UhjYmxo019x+7kW8nhU7VPcZh9D3yX4j6eBAfXOKmkId9LwDOZj52YXWmYQjRxKIXk1xpB9qHSa
VBb4NQXycN+2mHekChMZM4nADC45bzwqAnvdZdbL0MUf25p7HuRltyZJHJOG5UpyWcabFOxjXLyO
U/Jey49JxQehA2a4tc7c4hAm0SVtXIR07klPeTLWrtPzlwiHWRxatq5gExYBeTgbhy+oAGDn4nOS
OzzNWUrvtvwA8xs2aRawidvvfaNdDb/Zw+/F4iCj6pXVxWn5eanaQxOPfgIPg0lu2qtXZWST3RWW
27zd4Zv8gZCDEx4xh5qDwrJEzE6CfD3NL6Pc4AiMOzmowGo2NaQtr5GDODrwgmseeJg/T9HB0ijN
lxI0iZLXtmthQVB1Eix6wY6Ckjzm343C2hfTl7JpPmiE3iiFCgbkfCyQKubNJ/m61JyPg5CU3Lmn
Jeee4GmugoCsy0xhogDsXwc+OuiIXyl0AHXPGfcx1PVS6TBUBMKBpd4xxVTlGFvDk13K/7T8dcoc
ZmJc3Uk51UF0p9VA1mUmbPTYZQPHDwIMqOKwULnVPrOn83L7HqPcGdmLVCMTCRNLIIJB0d0T3EHW
l7zdeg6vggglKuezLnryTOhU9vSCHSPLucZJC/tiBDGw+Kf8QtTDsaurozXdmU12bPDUTw1Eq15+
bFBwrSoUAYxYGZZKjeF2lF6VkskIurd3UmvtNCXfxGcwipM5OGrI+uTo1xJ1jx+l+rGvrGSjKaC0
nB6PoZ6+AXk7tN5A4fReuVr29JTKpdJJ4i1CQoVRKVfXyHkNje+eiB1eTqtvv45mRPWPeHLjpu4j
qlaqBYWa3TCycRM6kCOo+GaVh+TW6hfSUR+GRtW35BZ5SrDHDGvjmXVOy9ta2+ggoQO4J18mpQwO
KPsAfQ8xAdjL2hFpyWWAUbnqS3Pv6TzeLvJOMiYn9ggZMbQ6Bnp29H+Qh3jJRX+3hjJejj/LS9a1
mcRaO9j9vmb4xaD2O7jjiQAGNzZbB4/7uWTIjbL26a7iq0hvm9zGBEI/PNgE65sCpjcGJsvWPXGQ
UIfkkmXovALCY6xhdjfLpMT+5abyuw91kGRrz2oxAhrWphwSLWPG4Z9h2s4Jm3x1M4VAjb+/AQPR
z681j62CPjim6XjOXxx2VQNLrKSM9bUcBZfNKJ0IeYT0uJxMwYm+0p271dn7Fvy2N4cHt7exwlef
3E7/vpcOQ5Zs7P6+bKgN9Cg9LM+8+BhhGryaO+cu0S1oeywYuLZin5NcTX7IwFRpnamwhBld8iKz
djwUvmuuXaPFqt+8yET7m/t1BU/5GaC2wFuQGNkYG6ueKtDqD3BcYfQZKnBbUrDYJpL4K5KFndBs
6UNlR0eWhQVaqEP/1HPZzWTuSyMnfD26yi4sU1CKrzmgBeptB/21dykOpAComMDyoDCouTM967ZO
qyPVwxHvhnPFYVzQFi/ydq1C7gVMW1gzMYzI6U52LHn+y4YktmAdXVD2pTTzT0bM1tBDVRlmvsZT
3Q+40nwJrPQgVadhyRMPXehA1UtqZ0eSSrcJYcPjXN+kCHm3k+ufiBU0gmFFGh0ILDSrlY7KNG6t
J3uKhw0lF5Qdisui5A/xe2Di9urhUrug76lt3fexfln+UXHBScqcio85SCNPMhx2cluOixZirLHq
tjnCVVbPVB9ZHOrCfgzxRV+WQlMIlTUcxS7ABdhvoLFYxssYSC1RI4oSP5ucjUSHyIHn+Y1M+2Xj
Djq+rknpUzoxWHFx66ogAnhDukAa9ibz6rulpsuo7tdm2GwxxcxpEEbXBhBvhWBpOzqE1TY6UpNq
dm7KFP6B7L1AVJhOGWBtRcAQcMry1RnHh9hk+e+gNa8VOMmWEt5FbXAbSCCl3dC+dnXtXiaL7KFS
XnjhDp0KLLqCI1n/UGTvMuOlTrf08Uh6wGr0WICWgicL2HTk2uaWjxMQKgbWWNHwT55RONFMBny6
iWoUaew3qWwVQQLYp8mrLrCQi+wMZDQ37yGgXmP72W8jzAcFTPJ0xiqVjw5ItAB1tsnFqnH7OTOz
AycVyjoK6snDQdZI92D3w2au5AukPJC9AvJoAqEKhmj4xRfIyO5JsPQVYkiV01LNL4Wq94LnzD3Z
TnsZAG6q3GOBdfYbLrPQ4yuD/hHCj8yFxrf3MnrDnq/x9eGc9ft/fo6WmQfbrj/7rrsPMGBd3olB
6LZMG8exvgXIxToSI8v+ZI0kfTkng3n5vZLm9TmUfIyST5yOoOfyeKSF1Fc0w4P0KO9XqlhSugGt
LNTj9pNhVHDeyPxc1z5+GyV6M3vABMgmuT7gd2VPaTnxdWn4hGD6IZ3DC+jXkVDa7ziabE/0Y1H2
yq7lOmxKrluYu9QzHtMUQEo1xgc9d77ENKsJfVqFdPVX3YR7m1VUN2rAPJzkkS/VlKL2u9lwv0rZ
Kl+txDzBSB5Vl8Byt/UR9RLtJDUT2qAxreVMJCsFjBq2yrA/2pyfApk0RNR8IvRvs2yiGQvUUl0t
lYay49y60SuQir5mrV2GxrIc22M9E+jCjc9TF62rJLzJ5Hwnh5CYvd6ssNCItA1SjPfeeffA8N2g
3kvxnfOefTkWPQMR8RtpfhB0MKF4lWc0TMOeU89FavW2oMQrWEPJY3zS5vQhpUoJjOiasGDlU/6e
l9lroWNZ0KgvaIkjJqMPbVJ6aFJ7mQyI4n6QLsVSYGmZ/tnsQsiRDNBSI1E7DTHmLY5SNilu8eag
t1weZedDYrfa/ma527mm0AlknhrDqz5U30wfPqDcK0rBVy9/qYR+uBy8ci19mnU8OGo3eMhbi1LC
KXek9zIbFIjJlfDnmE7Lq7TwXl3HsXrfT/5Rar6CFgThQeuSpeH3+5eu/iyTXSoO2zRAplhSHd2w
ZEP/Yf+CwEbWc007CYLZwY7RpmNPt1N09Wy24FKk8+Ba0uzGpD5h3jdrYILWTK8mgL6wKhrkJqE0
AgU9KtAEVgpGN0A8fuYdffUt7hAEzSrlH/ZAydaYx5MAQKmNYWqPj0ZDN4uyG+cFCuTNgvPMeGbh
Cu8cjdG98bvHWZ0eYqgjrCeDtzZxO+CCAB5z8B1BYSurfbbwXWEfwa7JLah86IlpoEpLp0r6XZHO
bfmN6O4RH5oGr3mEOpK02gefiG5vyOrdXIKwYZRJuCxgk0u8Eep3wsHb6lV1w9dgAGvSm+LWGp1L
2Gr43wDYVe4j/PRbgGawfvA0Amtu+1S9BqX2Sqx8q6A1NozuSi7d2BEeZNPfnZT6E+TyHCNDHT0a
2h/AYi5/aIWGaW9M1T2GDiaIo2KKOfAOet2rYnyQrujSU8W9Flpn95VKmruy+doFInTdcTcjk0ZQ
xQ0ULX8/wmArfMyaIVBgO1vcefCw103ErRRVfM6tB719SZPxXh6S07ZbK7PhNq97fMcp2rOvC8LY
Wjd979z6CDVwN8XvHiNeWvEjLDuChzd1YO0FFm7puU5athPMV0aDMhrnKNDOEXzTKT9jDfq5cp/w
zijWZSlQnlZuCCKmPLJbDwnq8JCO46lwtW472MpXOzmhrHqz9OItgmTWOLi08MYVI7gtoNU3VbGT
/x9G95HYQbwZ6bmmOcC0IHx98lhaH4sMVrykJIHkQHLKraNn1K+haqMO4IE3cXpIivp56SsSFsfD
jBg1KckOeP6o5yAo8FjXMFKRLiWCFU4JYN0LlDxivTeGrJI2zzqHkRVg3UkHBEvmnHUDkLVYEF2B
nSNL2069eTNmLDoMuxRzkbDnkLjMi9i0bk20pL+f19a/KkuxqHKh5FmIBX4tSzP6AmqQTRrWFmyF
YXrUZkqQSONMb2kKPfbqi9MpuPZAQ62vtpcdxpMQImrH3NuCNdoLGOifakWkSR12mxWy5Z4CkDJt
gTukBF3qHfkbbCVvI2V6LFVWMVPt7u20u61yZ4+vLKoSmkpS4rVefEC97G6IepvJuIk2ba49yY6k
JKTeOtVTqtNOCVzrJLvkcs515GqyyrlRMuN2OcgsO1FsOHewL549T/mWeXzp7x+gKZj8L3W9A//F
dEzd1jiR/dJYicx0mLuG3bDVTRwNt04Jy6MrWEOku+L76Scv++xa6MiVmGML2LItzWpbJ7M77DdL
G0WapKiBd6osgJP+OtnKax/MZ6Wmr5ENIvhDL7JMVUUYBwLa27SUl+VMkHppuTA2yCv+KhB8hFn7
GhE+6kQot5U20QdI8DCudWTZSWKiEpnWSPdxAGgYl79/IsZfdgrTIjkFQo/mWSS8aDLkftwphq6O
yEjQ1j607VvDuolmhSqERNOuoHqgG7Cmcjv5WOfteBSvpTOS6cXL8wVl0qacgAnzIFUUyyIsUD/k
zO5sPddG0kWpOCGmL90S2SM93Co6wAt4pF5bGnVDYFmr0Hyt2/5xjqxw1ckhKSTRCzKZ5ldQAIVf
QvA1DQNN+5vBsDRofhoMpuWocKRgybjwL35t4HS1/K3BZiO23uhqsoPtTC9ket8IWjcPBmcUUzur
IUzXnZfWzwFMXWPqdq7CYiQb+wLAyeFAipk6i5/8YF6NzjbHfy8skquXpX9zNNVkhP7lonlNPERP
h9zzS9cpUmtLKybEw+4Qv2tKdYLzALBTbNLOxASXw07v0HqxvGPTjTdpH74kAZWiFZKAMdvoNrLk
b4aQ5v2FaMSD1F3+niYUjiHqry2RjmLYJb1sHfXZxUuKw1I7CqKOPHndN+y6gqwKbQEF73U5vi04
9WgHT17w0pctGmv4CwKzFpN9MqbqGKFF6wfzIIiIgJ2zbj8V7mF2WfFyg7K6Ij9dJ7Ft+/0UnEZw
mkNESfM6nsNbdVwa5csolV+f3OkZL6blcLWcThY6BF5DdyCxG79UTnImasESPAEcZcWUv3A7FLOk
mhC00DBIlmOZDQMiLai8IyIE2xZgUXObB09xHrMBKGtMwD2z/IClO7nZ7IuCd6Tx8EbnghKIUSW3
JOeoZVmNou62pU9ogl0ukOtyPOlyWR+NRt8uX7n0U+R01RS7QMPJQY6GqmZeZry1Efpg7iGoNEE9
K8dV3xbCQaq0x7nwPkuzIZhBAaTNUlvxM0efp1x6RZo3fI7pgSecrOjWafdUrTtvsPexHiK8UG7L
3l/n3rjHzoKy2d0akb8VuMWWF7WAlzlHRmmAx+gMwlC9xaENz01OsdNApd6NxsW2iQ4w91prO7id
EGIn4IkO5a/zTaBk6WjQThSI11kLNlEM6dUIiquFdivkbN8a81On9OsWvsgyaEJpPBCD/WEKm3uB
89EjvOZN8hCo2TXXhxfdNTey9uiCs5pqepOn1WMJRi3tnuXkQjjMNzMyv4PVA7Yxme8h924zHpSJ
g154XRJfFTV++x6IvZxZZROsfP8hJHSIkVDtyplqeQGmcGW6dCpA/iwboiYck2pKISTe9uGf5BmH
c34oHYNqbvdwWP6mHW2qfwHpaEmqpqbpJM1guqP9UvODlKamCSiOe25xwJH1O1jH18vpW0AHOd5L
74UoAEsh/pkmia7Y/Nk4pWF+ICfjGDJOsMeAE5gfpJPVtW/ECz1bAM+joPeyzlca7b8UYZo0jqRp
IXCyzBVpTAn4Var+07ySdqj0mMiGQ1yL9hmxi7lp1efQrwkm4IPabRqX32TkDPSpuvlVgFvbCK/S
OJUrcBv9BKNT9oBl3uYS4USIhrQ0v+Npdvje1eiYQlvnVQvbCfL5AEE/2UwhqHWTZ9kWMfJbgsPN
KqE95OMehCBE2+AruGdMCEN/YTr1FIbLH4LpSdGCzyi1LlhuIPsfBfHLLzKKMxNaTwA4pU3N3QKJ
CQbhR0Rhd46yDPRywbaoohKYDZ5fvQw4TK+WN6/LPmOXrx4t6lWVgjV9+AYCTMEpfQLB8WSKuwYB
g6ydUwqlcopx4+W3hiK+yOIUhMXOgq21LFLy1lDMFOvI2RrVQ1V1J82O9umcPvdYYmwFBcGAiIxJ
RoQD7EOM8avW9RvwgJM6lN+f6gIZLUviFJXwKjEMLbz0QqQ6BV38SoIOK5b0BRW3u+vzBCsClV6r
HFtD0vy88rbBcSBmqsoheVmMMzqaBrHFmdR9VOIgEsltQDC290q7jk4LnQnBvvQsfnNRvAoG5tHU
WlqJmrQSnTB91Wv2MazOHaEmyc3rrofakuMVt+I7PYWFkHxt1XwyDVYxgeMcN7jAeuaf7huleSKH
DELT0oyuaOPxGPIAClrbreXZxYo0JFjWeE6y7Sy0Y23SnqKCluefTCpufGkvCEAUx8o3jFc4MiJd
qqQfyLiQodyr/kvtvUqtLRc3t7TPyGbgPBXfc8j8gNB/mSIYzlztUUWOoX0pB7FxhzzQ0qQrkXab
wetCGE6aTF/XnNZWKYHzq1TuC0NxzNDvv0NXOpBgFaTKi1z00DrnGuMPjBE/m656mdhm4Q2xQVoR
7bbCfBH0EFFJmKlf/lm5OW63cX3ly3dsE4O1lfcgl596MuTluVrpVoNlsVvQFBigB0mJzCbrBNV6
oVknc/zQmnhlLB1D+inSb0nc9Nms+200+Fsa8Zw0KAgxZLAgxc2ucl+N97mAqMuI0mimz9RK0piV
DlYru97SuWwbXAnU+LasKLmkDSzgl7Aj/A5XkzKvtkJpXLAa22ifXWBlB4EEJRxvRNpE8vNqSU3A
MQT/58sQn2oEyCuhkcWg3fpo4uEpW7qMDhnM0l50eXl57m8XkHwAuabDWtrlRdDGBYsL2vgiW20u
Z/0JS4/4MUE3hndXyaYGUCUzp8lfzax7mPr5TLW0jTHy02papS0kQz5UKk354LjmS5E74xizlr1L
Otc2+ktY8SOW31ybPDhfhvCCIC390c7Q7wyd31q4nyjuPtnVq2t+BR1+y4tkF/Te/VfMqCwcscGp
8tnY946Hw/Fifgu0NcT9+zjywS2i2Ji5Peb2qeQDi4kJiE3C2rYBwBkbJMNzlVGubfoB+1HQSY56
fk7sCkusYIwxknEjdJ+zhUcqLdqyD7/i6lmWfKTs7A3FkTzLhNmXJeZJI0BkOcD8WxGdD9GXGj+Z
a/vbnM7/X4I84aH91/5+/zP/WtT120+6kH/IQrQ/qP3wt6RK8BwLHIE6/c8UT1z6ABFhNHGo8AxX
R7DxQ4ynBUKtSufPQE7C1//D3E//g5amKh+k8fcafc8lGvWfnPfml///KQrT/PkY4eiqzcqsw6Wz
PVujGPjlaEM3iRkCn4vK/oBVafGQQ+1bC855U4Tg5FrTYywUwU6aVU7YTY3M2GruOL1Gz/6s3OB+
1u5jSmYCvO4IMy0eJdQqBgZd1SWVsZcq24lDUhAE965Slffq0O2IOoYERUpRVpJHZuALId6e0ZYw
sh7Z2/wQIYlYk8ri7jwTZmw89l8ytb4Yff3uzY9xZX3olenZL9Me16Es3aYU0CsIUzUqqYIpuMdD
2x/AhtMcIKlgVjwravm11iJ4KPpNbpPgXnk0U+ovVTEchvhGdeJn1Q6NXRGaz33XBht81e81N1M4
jxbYZcbr0tbAUIf4m+8JvYjAuoJ2nlUyyftUsR8SPPky3SHUXBnUtae3pCLpRXvDY8cloIUapXTY
w7gjgvT8PVFc5cbE5G8/utNLmn9Viz4mNRWX8QLHWm8YKcBs2jfNiJTznJaqCvvYjXaZRn3iW928
Vr+OcBjW0NA29RjgKRITsx12eIEO7X2NM4CmGvvakVoHn/ctFMBt6zd3PBOMVoYaZyzH+BDBu24s
f1PyuKBTZzcEbK6rSC1evLk4amfkaVc/UT7mQ2duK5g7/MDYAX1aV0gG+MVhnVyj6FvH3UifAo3U
KsGM2Sv0dB/PnYhRJAy6nO/m3s3v//2F6G+XmI8YS5bfvkZvv12pHl53p19/QBbELwVBAxHmUcyr
PxfIzVv79tP/wLkBsn3uvtXTy7emS9t/TEH5yf/Xf/zTG/Q0ld/+x3/7UnQ5vk0v34KoyH9cWHTW
j/96JVp9Q7OOaOo//vt/LH/83//r19/9Llaz/zBZlJjyVG+sAOAd39ck/Q+hQGM3quqED1jESv3f
NcnS/sD+0wRrsFxAUJRq/1yTvD9w8pWlimOBSev+3xKq/QyOAQ55rEXQrSwdzI9Gyi8rkmrGY1pB
hVv5qckhMXTY7InfrFNYKODusUmupgUDcLRuf3hUx+94zo+LocEd/ADz/PnNtka9gXcqOOUv3wxV
rMA70rQgAeMYaM7JCVn5ycKFSZuvpaHepll7IFYG7ab5wR+Mj2o/vXXm/DTSFFt5d9kd48hnwPd3
njEcHWN4um+OLlxAt3nsqHJAp2+D7iYwwIXgciGPcfMjsMXn39+IxiL4y61oumdy5DY0G1K7+pde
FN5rvq36ePMhJEZLpcW7fHQysirnj3FfaztMKd970psw4usxCM7m28bOlZumMD4HY/s+6C4HPmQ+
Nlkc67VDoMbe8JNPcU/J1TjjtW+7GoF7qfG5yYyiNyJdFLsdrLb2IdHV69J33gI/TDYN4eemkd5H
hv0tED1JM0rEBW5LVk04olEl0c4dsckbWygCkzpcei/EtSje2m7wNnBUXNk1RqtKph8Upz/7+dX4
ZOXPg5p/MdmgorD2Vm1nEbGg1zVxFVwwrp3+GhcKMRNY9Yp3xQ8N0Xeo3BN/QnNNuZ87M/4QEYT1
ZMbdU9e8jy022VOqteuIXAjIBWD1hvPqksTLLlE8GqV3jbrstkpnjBoDhViXyvvo9fXnCrTqTnGj
4/BiGtk6a4gj9EvMlWa3uiNjYFiTKfPgdAbFX0hwXYk9o+7pmyDTLLL+hvQJc126t72BRWyL1RHq
Aoa9z4Gm4v1hWngX1cPwaIwkSzlY0GCHx96KqRuWGtEuJfIJMrB5080ogVK/nzeYiMjDuLUSnB5s
8N+uCZQ9+QUd5CBqTSXypxszo2FhGeUuKKkZqziZtone3eQEMtF3nndKWOI2apOMi3PCp6kbQvzD
CNOwxG2uquZTGb1boibwjODVgydFAgNtSPSvABnDWm2c5rYO/HWNS/XKwoMvCMJH+Jo3oCUfh6gk
QQUi0Ka21dcIYTy6ud69ncvtPO12OKPFBw2HizVgz7wKQo/MMkQqbk+AF05DaGmwLzTVDHgeqdN2
wlaBsAscj7QKO7KSg9y6GeZTPpKxmrnJs5cWhzQI3hPSnKZAATEhRaM3yy0+Ww750dO+tK74HWAp
q0Tdpre126IuOFM1d5ZT3igjXmlKYjwaBp0GL5+5AE6b3TjedlYY70wjfGzK4I7U6VvL9zfYoUwb
+omvZUYdFOrAHbUzQXcNts4Ipj4BMa+cJ8qtT+NsEzg83tqEqxh4OHoY0a4hJtdIpWiv4R000dVe
5XjQrsZxTqi16vApqGwCxbDycqYi2LYaDIHZ1O/8aT70Ci3gKI+0Xa3SYjMmfEZ9dccprz+iJLAz
FPmWdufW3efEjZtt0Iwj9OTwY6RF82oY0zerMfGS6HB34sxECyOlw65+Ctp6E+Y4WqhDc2sWvX5f
J8lDpef6FuPYT4XmPI0OmUCj5VbUY4ypLA2Bf0brS56QL0l3FccbJ/+cqsbGtO/nFmdA+uXQxrVX
j1jk9dSqcIzdCq1BVK/DUdH27FB0hwFq84a06CHDbgQIZ+e78wCfqX4t7GrbJwX2Ux0ohQXbw8DN
jFRBnGVyhfO0zI6ERubK15C2FMWwc+6L3qbOsmegWAasWld4mJDq1BQOUac28UVT/hpm/p2T+3DJ
kgT2u/Y1LfETztLKgx1v9fQv64DeZ31jBEaKnSBddOJkeXwGVn4+1nUQSrETFLoqdg8GSkE8G0hB
JmrxNSjIMjFgAfs53jiVgsWONIDV6bWRxlzdT1sjhxdFnsK68Anz1ibCk1yzvS3d6DQUIxkapUEd
4bebpig35Oa8011FfBRr9kecn53xa0EqR6k4AdOv9W84DI+4W3dPTVC+G4b/2a8141kNOOQGJHZy
rvTrtXlnohw0WgSPdYyxRqg8YwD4rriz/oJ3+RtGYhR5/jkyecGZQyY3WmfcO2qbkIfyXCs44rd9
/qSQHxINhNu39vismogbsk+6Y85YFeNOi/5tZ8BC47g68FYwpVun+P2JW/An2oTxfQ3QTFbAczIV
Hy2ngNPAWeLGy2+n4p6eFZSFEH7VWSsZXHSvB837P+ydx5LjypZlvwjPoMWUBEHN0ConsBAZ0Bru
APzra+G+sn5lZdaDnvfkDvKmBAn3I/Ze+7WyiGxuluZzzlpujraHLwYGp+LPueB+QF1Q+WRJeWwY
Df+lFaioXCcpQzd1P3PDeBUljIg4D8CwzZ0Rwevct6pbtoXVnthXjZhOZ6ZFXljC22LVQPXRj8uB
NO6DLNuPHuQDiebapT/XpNlFRtr1gPP1Fy/vfvHm3XVLdVQJwYhejN43IESW2cuxVPGH0Ehtd4ig
3Bcw7UStmKj5JFZmwXvOqbGZMvVUSxUfMQBb+yAeYIlrQ7cdYJQ1g4W9nffQV3Fz6oD6RZR1NHLi
A+DAh9B9beunsOW0yj6Ksfe3Y0FDZncu2csmDh/S1apG/mmqZj4Gc/pgAmnZ02Fclph8X32FbfoT
850rWY46nsx8TYvL3mY9XU8CnM3tBAQenZZXwHmUVfmoExDDC1VFJnL4FdHxlQFTJMTz3HvwU1iT
aQyJSExPgMVlpTyS1hLaq/LFqHJ/67eAiKpl5oSdvH3S2xoeR+s+5xO0O999sAcmhK5g3TYOgBfL
Ykkjw841sMKEvFYD6mzwehsx8BVqcBvurObemeXMst4g2sslfSnv4kff077GFL2Fu4AgjH3vfZi9
p5oY6LCq6rOckTnIV+o1/i0tidjwr10UfqEJHJRsYdKlfUl3mSTHrpkfmFrCSKqal9TlIBlJJDE9
dSx77nvutpvo5EKaHkjCfip8euqjyJx38FSfRn5ppD7idhz+JLpx38+cK4WX3lQzxLSPCoV8bn4n
YDFPPPPt1M08D0vEQIrY/Q/T0Yxx96W2UUZWPf5q5NJrq6Qo1LQCrw08t4OPHmcjGwHeOk9HciH2
Jjkfy3TrfNE/ZbP5QnAbidrGWriYBUmuMV0xlJSZ/Y135zotNW6KasgirMsvMMkMXghG9tm0giet
X0XdafvaNh4D377FSTK+esJ3yOp1vibPO2vtEJm1c1dJbzvN47fhzYixzSUkXQpBRc1WBO/8H2dG
+c4gkyClid46UMYaNd4+dui53Glodz1smW2uffqCDrfwbFACRz1hATDYLJLyjOMea/aj40w7zMj1
XprZbf3LmH68T4cZsr7+Kh3zTgSAskZ/OXQNcAkM3pQyyvd3UAFnShcL5PEE0Xlpk7PHDbkfmBuj
G3zKGl+dSZaUKL2Hl8HS5xPigUNQSJKmlxSjVewfrWSzINuP4old4T63+hUVysnSEv4WSVG8z1Ph
PvXAJzUKH4d1UARJyHmyDU8ivc7NKyfJU+6v1FsjTkLRTkdn1NyIYvttKHUR9WrkXjA63CFk1okW
tJYLtgjGmUrPZvDTQP4IvUAgFJtScnJdW5z0WVi7nr/NZk0i76kwaET0gUFJynTFV6QAGlaLRYRI
Nms0f8xsql6W+HdA6wgwXhKqiwnnQIUq0a9cl84RJzWTUT/C8bfXPRD82zWvqQ2fqXiNZ67roykz
vmrOvFwQXLAhd9SzsC3tjRAMhg728G7bpI32eUDiiyuQLU5k2eaF24cetV6aQ67LnK0Gz3vdBDGO
18rXNKg/arZ/G31+G9M8uGVqtHYGf1ocJF8Bgo7NEnffuZMH+FiBQiVTnHxAb/qL8H+8L4ugO8Ok
vGqF+cB9p947wlUbpbOpaet8JzG7b/3EdbfuaN6qRp/382yXZyMgboqMRFLrIPbUMYOpJTXOujB8
6r5mQWXWfeqTtdDhAVItEXBsgTI9GbN3bc1miWDzIASF4IzSm6BErXHpxwIeICsfriaPtEsETJmY
kKK45iHJrCfkMoqsoemUQ/FpfDNCTZVtOtKJN6nld9CNAvvQaQsmjBLKM36/jabQeyTC/F6Yr5O2
xTioKfx3y+Z0artRUM/nZLalZ5q8NR+uGvN3J3acc11mBxP6KIk0WPhsjaLun/+4i01yr1Nbm3gS
7nbSVz2b3uzHwtlMRK7aw9Jc3fnDHodl5yULXXN2wDH8Ui4jkhx39M+OmxU0IWovcVrpNA4svVEf
KoWdp+3MqLedNRgw2Gvg4luRM6ca7OphMdzklCRztzX4c5oeW9OccxdMCHdguugaBI6+u8E5BKeS
uI9L06821VMjte95Ts2jp12SulSke7jfCBz9TaI1w0aXJZI0GwZZhQiXU1HeIWX/0QJ8SX0XUNMh
VD5JDFOnRHnvFrSzqAX6G7pTT+hudlfRAgCihdCM+zsXTnUuAganvDxtrfzIzCc+QiGCnVY0MMTi
jsaRPeBkgteIg/umT+FtrFwdYa4KbVZ+BMzp+0FXH5Bvf5uFKrkh7Ic+DjGQolRo+iHYlXK+tPrq
p/QC0LMDvpyuKqF9zYDMLLu95aWH93qMZSRGfBudBikGbLTca7rZHlPBq594tXV2kvZcZLX2rs8Q
cFf9USQtqz+OaapANBbVMeszdqo5DZvtgv9m2JfuWtW7jPXg4sP2oqCOZQtCvUVs++nDzY+EWwwU
SMGyKaTl7SSdSc+yApWS4QHdaW6OlG9DYN2bvJMQYdJ7mWR5NBHOUOiujCoLBirNxW0lQFgdXkMv
+TKSs+17OTa1eCft4M3AEWlDnjg0hh2pxXsV+dgeu++u7biwCWo7cg3yCgMZVvF4rwVNevCr6kxP
XAOBSKjMOxKMBJ600XB3nTyWus65WUtoNxbbLzOL6nL8LvjgTQGHo5PPlj14d5R4mWuKs0Brin4N
12IJRrBYrHvXrz/HwEuReHZiazOpfyqIsdebgf462Ez4ch1H3UaoCQ5Ua0o2Ax1Wc8ALp+8rUV7s
zvuxTANyckXl4XQFCa2Gs+zsVj8lUh1XjiUobKnfgM9bqHn0MkLSY+3dIXiG95ecnawN0D209bYG
8Ds2Qbvn/klCuyrPUARZzoOhGbKsPcaEpHyAuMRmJZnCPpFOfXC79L6YpyeZTjtbcGenbPNawDJX
chV4UFWI3pZwDA/sy2S8+xIHvdUp2iy/sw/SIeOFLwNC/SqHMRu/116tXdUEq4eghFubg1zLUi84
GMZwUp7mnkmZHzlIDzkCzySlw7NTepu+s7ZgFyD31nmG9ZWF+dj2B4GDj4lC1x/8saYrrO+KbuZ6
AF1L6XCNhxhInPnUGeC2V2ODE2vPxlzQjK7vnAM7iVd1kJfsqA8p+jYX+kU2B+2p6/Jb3xFWWI0w
lBV+sNFAnC8MmbwQcjudqs5EBJs2YLyT3t3P8WgiljIOadc4587Vom5q7cfccuXRqTSDNiOn9C/F
c0NIw3M7j3t+Tt9N4t7vNefIwwKQXQ3tBlD4cP7nJzX09ITPCMLorJUFLtvqhk+ObE1TuzWqgKk6
DSF0SRFhkgyJAw/ui4RwjTgvwA+O3rPXQ6UVoxfqIPruzcoIjgNofjvpX0WGduLf/4nt17Ft1lQJ
BB3ajHuLMNmssM71NPmo6Fd7pVlCp5PGHtoD/CzLTo9wSf9Ohf3M4go8UeCsqufuMc+8FK1rkWxT
f34OwGg20KFNYFi7LsiulC/Wztea9xZj7sYBZ7hZ4KISfjtellxcVDDTeBOkrAbzw53GK7ZdliQu
OebK4BovQP6s9U5zZiACEqt1aJJJnNHL/qagTIfIRZOiux9797cR6YszD1PUuyIL63GgHLTuBQHx
+z7RH4f6nLei2cae/UN2OvZd3B1WhlSJmV6zYPrQtbnC5bQcaix2IRoAPoi1kvj0SHLarG947ekH
B5cDrQVEdXSlOrtvGrK4UasWTI9IFMp2CW5k1KdGBJoAUGJArkfith58HHi2zAlhfDNHLrP4jLgB
ZV3jkZNSZMN2wrzK3gCjrF3PnBP6IRCYIitZnCpSFAjv69fw7uWjbfpxm1Y9XCmTRbq+fPF/WuJc
hnLnEWxkQsUmEpxXJKvEl4ZVZCNqBNyqejYzZwEC4iDx6wpYloNl7FwTR7mGOBP93q5c5k/m/GvG
lSLuJS2iwOwfHdl924azzlRtnGK1C/Kz+x4ofcnjkmcEqIdS00xwJmBFsg5vXlwfrJ7OzdPS6pxV
igxUi8mEY/7U7WfNH3vz3Jadf+1PPFfQ84Wi+WLmcV+SWcmAU4/inWdxOCcj9MxuGprd2ZhHYBRM
kthg7mbBa2zz5ekNXYvyjNmDZeifvQi2ZVm4HP7xoyprplw6yv/SIUm8FXeBFWPyXuGqschQWS1X
Jy8hp02LszdhTg2YEkiosl79Ofj1A/lVb1E9fOQW2QsMkP9gggTS2hrmNl04DU3mOZVEO1vDwCKC
kOOarIvt0FYEb0vx0DCAI0zSPrUVducu9/1rYYyHdu5seL5MJGuPNM2S8TsqF3oFdFjELJPVMhCW
krXcGa5b7IgAGyHB5A1fLvM8dTApY6OmifHuFA1FG1QE4BJjMNhdd/Fdl5peaKe5eVnStDp5igfN
HD7s/DlcJah8kiSUjDFB2rW3dWdfY6I85vtBEpaioJamltzleQMLouuOeSbnbVPGl4wVydabcDZm
A+Cv16qh95uHro/ISNlX80U5PgOZ5GBlSfaA5ORRwgwFPpCcAteXKAT3IA6+plXO6+bLVTYDvWNR
LSiUjDV24o/LbKxMHQ6wpHi0ayifFLYZB5CUYTllDFb4+7aDoWhKkmfgypnWfqWEUm2DfL7zkinB
9gzXtGRbbWcq3a8fJBY9ypGA/OX0pfDQueiFd+vKAZqVE+WVc2nqcZcGwx6tZb3vB/etrYJQ2Zhw
CquL9yXW1yjLGj1ymfSSZ1JciTvbTbHnY5XI3svS8I7urPFiE4a9DOnZFQtpIRw6eXfnjeVTlw32
acAvaLtocppqvmlAkZLR+TY6QWQ7hvGxOGnEhAxpEGVJRQlri0NcqGubLoQL1z/mSIiG74DjNlV+
6nUX4aXmzRsgzzCCWuybXiq2DqCqXW2W9mZgBL1dEvSxVIzeuLT47tuvCY9OlMXiWxjV3teQtcOg
jAKaH250G6uRK+8nNQAjsQqPzTSMfOZ1YTDz3WpyxkMFNATGruTHuB2bAAlqnM8KyYpWIR5jZXom
t3nLSiQ0R/9WW9Z3NvrkN5ADzSgmQfTqkjA0KGiyHjV347pE31VkqpKWm5EBRTHIzt3YEHsCN2S1
wLrt1oorzLi9iGQs5Ma2r25HC9j7TAZKvCsExcDjtkjBamWjDu482peAQjAvs2tbp5zu+DuzKesi
Lrq3oIGcF099v4O4h5ofGR1BvM6+aw3utYKPJ9C/HHx5PeKBRN2qzj8USq8vesZj1VLx2OPz3gbc
TL39tgYQMQoYOAVqG9mQ2mvsnfd89xk2YfqlM2HzJG3/aCga1GoC6W3k3ma2RTh0TNM9W9QEXi9P
nrfsBDkfxNNmj4sasCAFzJrqSlk71HwHj3FAHTQzz6UIMNZKea2S4a122hNFJB9fQ7Id0nzixA+9
5qltMaGngPvJiMTANqRjKm57cbe0/a1tScVIbPUBCfiXpIFXIs7D1p3yneHRHKweXJUQrZo48i2Y
jFcBYIKdj7Ofsv5uoDWrx/FtKVgkLqonxVmxrUnmZ0ZIZPV4R4Mlx5YQcgjQdszLKM1tkJpPrtO8
FMLRNrn1A7JrCJclnfaFo2NdpLloBjFFlv5qqGo5Ecq3C2Ds1hCWHWdoozGlTU4Kg7hlSzslWv/H
8CpmeEhlCV8j2n0g8K+xpYhg3xhXf5tEdE54N/EWIjVpbqoa31VLWI7Q9WOsyPKta/0jzqz2AlCe
2SYfw0LP3cYa6SnmeN+swU7ZZBSg3/Ovfsxqwt/gN9uMiBfzWjjecrLy6ahIdoAIN+D6lsw33QzA
dtNpfxZXJ3DDHE8otRd9LLk90rsppy5vC8/dk4T75XqTPM821AYbKV3tJILyIn3RCgPuEth8I/vt
WyO4s2v7YE380XCCb1ohWbc0JnPaAjG3RzBEzqkIz72vtGDDXUimuD/fJeQTbmKS6s8+NNUwg8yy
BeOfI3KzVsIxwsVpYD7Ee8t6yyOjy2eL6JunpfH988ich+ulZBi7S9v8Vc7qRp69G7VF8o5iJ7jz
anR7cgUNwki+ChtcICNrKh+wEW46P+dL+5j3Jv4nr3mss/QxIwEpNHUtDHKF6K+Hx1wQUESx9xWT
Ga8xF+Ev0bw0OXkNFg895D79rV3vfolp4RK48ZuRzn5KaEBIoxv3UIV21CLZnuiNdKt36qEFrxwH
tBtz445HBWhaDM1lnBgHT+zfUFJiBV6qMgwCgqtwZnc726+M00J1kQN7hnQ044LvrS+z614mY50t
1JnArzHzharck4LtPgfxSS05ZuoWpxlpPQWO3s2Uk95ZJeUUDkKaBwf4rByzs54MB70pYTwn5Ce2
3aWtEPJYHuO4ydplavH3fd+eDdwLoQ4ysehH7xBn5RMDrcJTO0cvw6ogK67RzJmAy/zskc9lDCR9
u3Ctg6kGUgpVVYutmZA6nOW5H41lkVJgH6p5DW9DmDP74kE2LOLG7MXx3S+9odZwZ2Og2AbY7bjz
ti3jApJkjp74GleWdugsso00DWWDFDoswKF+5Hv8lfnJrxC3gHCRTZ7iv2sspkpdPJOH5WEb7Zpz
25X2FURNs196HViA0/94JdbdEVGDGC0+WL95BJah++O9KWS6U/X0pqu5DXuyFLl7ps187RGAbUZC
vWWHEEnTvAdR8vC9tP9pTBOSPLb+ktlLsbjv3cKB1kNlVM5CsgcWGCRm1AwVAXJbo8hfCWhLjzUi
zs3cN0doK2ZEbo8RZXMH7GKdlHC3bz0SNwDtoVkmx4C70bGO3uz228QrvMjPjVtpaHfBe1SYbHzK
WMS7OWNz6hW893RUC5l9RISOAyrjSvwFYwpBUyA20Mf5T68tTxUDqO0SiPgNaz+jG9KXO81/tIlz
uM26fXJnlq30iu2G6WAR9RbZLFlbvz+oRKfikga7tGV+1ZsJ/GjW7wk3QpHWdpHTay9ykC0tgiN3
kF974nHbx3Ee76AJfpJe1/zbavT/xZ7/V40V/dv/ENysGq7/1mbdPiu0WZfPkcCSz/+prPrnV/xb
WmX6/zJt04MZC9DXZjH6f7RV+r8C10Pa4aB4syxT/4/e0/H/paP/RPlkAkDBz/UfbZXj/Ivfw0dy
DwfGRa5l/L/oPS3rfws+aZNM0mkcC+sYFkTvf3sPweeODFhhc0hb7dNatOdeK4kdXhn4wNSSs76O
lpjTbJaqPangYbFK9hhqW/p7owceOB57cYw58teugiCqnVMXRBAPrBtdADs+TnZ8WzV80prFWCCZ
7inh7gyhmVtRMiszAs096ekzQSf3JSX1a+Wad3YClAhehBpqM7SllUSFoFMnKGzRdqlTuttY6MN5
EdZbmSlq8yQ9ILkYQ1ZeHYlFexIRMEMxQi6t8dzl1tUrNIbw7ltpKvbBvb9AaHOMKwqjiywGdhdB
fHbx2AsdREHCesslvY1qPAp6691jzYqTzITcqovdyPJ0IIOiaoKvOms+VfWpKG0Se4zsAW4fqy/b
yqJRky9u3x7ticLATC3cA1oR6Un5kNnWzWVf0sbl38r4QO5EiRYostpSNE8IPzdDGX8maUvn9JUC
eBFafJtMSlSNmj9Vx5HTZmjfPC+NTNwwGlqKwvOjzrb2dT+HvrHsXXb8lqKFsNfe0ccGX1mXwQAL
g698909ANg2bUREn575onTcDBfTJQCpY0JNOljsENsfyi7ahRCME5DnSMzaa7E72gQ5rrR5f8wvj
97/c8vfrQ+5TO3SD5QvdVjimywlNTlQjWJFIQooFeQUDI+zNX+AUD52HGnQ6e9Bt7EwLJ48Rdzp7
b6UWHB1LJ4xrPjCMRiJlHnvPepBUzlqqrNCnrmwqLMt862xaW58bM6k2yDfMU8lP8gUwBH9VyRvy
0i0uuhrlPBZvQf2C6yBUYI7S/L5ECZH41ZklfChNfqPSxWRd1MegItumJoLHfk9yyjNjUstOLu42
9woogPVn6anIS505zJfg2S1789yydEXmi/N65BhueuMsbftFyuzEJVqQlwoSSgzjt06sF6U+rdJn
QSFazPKnx7ufnMdhxoWIP7Pz89OSNiEBqNpGWvoQuSq/c3Txy5ZoRxMLxxv4ouk2BFkNrBH6Mttb
aP/jkX7DTvRsm64DrDoNUFHoxXs6z6RO4VAcMNnuNMiOvHv6Rc5durdtNE8QPNiw+wAzxqY+Dy0Q
12kvKVTnug6b6qSzKZ56GUqkM0J+Ws6fOg5l/JUN6G0YKeOs89isOtWl0g3rOAU0/ZWQy0PdBf1R
r0eIZKIrw7iMg6NR04vM5lUfCp0HngbhYIj+5pXZi4767LlKRvtJNLfRY9cQpPJh1GLUAz27CJQP
OlTaR7YfcxGmHb+++KOMy+A251QrzjMVCQPEZ8HwPpXpt2weU/065h3MpnX6S7S87R4I6IOgCa5A
rc3zSzKwVkmJyqMJXcbfzmO1i1LAzZEqMMp0JaFVsCRyVFBECg0aMrLJvI189kS0blS9Tcx35Ca7
xTwx9BzBg1ae/iQlCUaQ2R3nM9b7SJQ02MU37AImv1zxAqCk2exiOw59Hy0Gg+6cjlG58b0crm47
7fom2/tgXAsXhdeKicYuxiRzXufBXh+W3hoB8jDX7y5VUl/+sYjExrHtqQ7L3fOozm0Ro6GhqtVv
caLfq/pheBhiZp5leoLryQzoRaPBMims+5vlsPUBNhgb2t5bNxGGds6mfttYzMto31kWWcNHylRR
xcsDHxPx2fQP/P2yxBr3tXWgcKdUeUiBazQ4VKCepwREOfRym3SdUY9p/VZ38CfoihxvhndCfTNa
4UrwaA0NXxzcSG3JwzGwX5e8pF/1T3OOgiAn2DzexcnyWhkH2eHwcX8HW54wlG0UjXeXt5BliEyn
PRjqdzaDOzLYM/fqVynxY+lujmoCDPu2wiVU3sBsAyWkZViS12TKWHYEx3LYCeuUFd+dD+E02anc
2VcOI+KFelYZm3IinCcLtrIfkPFjxmHb6g3rIBQhEiXd2BzL8VTExa5tEvZwb5OfPY0I8iEyhcpM
PirxCeoD35d5dN0KoIih2Dy2oWVjdHyHbL2XGUuvCoGNgbHwtyMQWy2/w5h/gzxDQODSej9khvfc
I8QaCW2WgfnQyzVob032YojCdebgauA8GRi1o4ZAvpbTMf4qix2zctZ1KrvTnoS1YbimOZ4zTF3d
0DwQ2RjO2LUXl6/V3hmJHVNm8Js75cc/PxbgKehidnp5d++yHrRv/Ro2zcp1DQWOEavFdG4k0uEQ
sFjgFkwiTBLW8Zu9SmWd+qA/LKD4t33h48sc2aAUqLVjgBPFbcJvPLt/YuMjNu7maoIP+8ViLMy4
gxXToJH4JF98DdlrPfrYxJKNw9RKONN6dmxM0dbMwdBrjOT9eMyoniR5skHhXHrzkUFsWJWvbv7O
G7RzGTYWo7rqLVU/M4r0mECLEUbzVaTt3gGgWQUipHwDKPAajyCMsnk3ZRBPpnoPle0inQ9GDttK
59Ey/dFxb/q7Wga8QPVdxihUMTCI0eFp1SojLIsD+WSnfrZOrUmTnHCRkk9gDXuErRGr8Dt9sUNs
EzvfxSH5w0qFcEmuLOdvzZHXZA7rBCuaGfVb/fJeYXzvzZ7VAOtG3mljinwi45Nq3rHfCRu9O3C9
72Go7tGbHMrBjZqmoGRb+cPtsTLl1SBrlKO0+IqtvezkhzOSRau8btugWsGt9sjI49IR6d4AUUtg
JHXcnmuA61gFv4m9HOL4Ka9TkMB66Fbm41WbyMhubfeJCO/PdJme3Tr/moiFJkimizy62dQyg2tV
BPvJ0zpCEJ9Kny8q6hTEKDX8g6rS/1DHUEjGOcH380DDbUlxb6WZ3DXIpYvJFuwQnArGVHLyOiLi
6h+Vzz9lYGMjlc5Ll9j3cUDW8pr4pC+HCsoQ3bBzWlfkonax7RryMckUTfM+XZgDJ8ml9IikJMfh
XWtzWnwQGb2vwmROwowAU2FkT8KvmcWly08phwQs7VrN4RUOgheTqS7V4yGpl0dPTy82KaDod7cS
EQjE2Qi26FlwOip56/TzaJm/CciwsZY7j4Ro0S+nftJ++oRTkmzjtqMpJ5dOlwJP6Yx03X+3ySHz
qWv806huTusyT2EpJ+NmP+TfTm6FcIYibMWE2XVvbvEjJNbMjmUvYGiTsfXiO1TL/AZiJpWQ4Lby
bMOZ0sWwJb2Yf95qQb2bly8tw0yYPhCQvI/r9ixwarZyjoTWwj6lUBuQAm5iiziSjVxp8H7lfMTB
bxM0l7bsD1OR7UYdzcV4rBbCq1K+GyyzCPg6a4psYlYV/JByObLa9sAhzVvAygdNSlAodI/WdbIm
xlg/AgU3Bso9+xEgVU8Y48Dnzq8e9WHsxRGjt0XHUdygs5zya2oB733tUn8rg5+MKcOqsRgYPgK7
OCX6ny53dyQa87V5Nv3iMHflMTaWqFnVmXyMlV+RYSm5ictnl3Nj4TuXOZ9NbT8R7YzKLYV44obU
3pu6LMNCzefKeyoZwYK+WL2moAYQ2bOgtbfOYu/khLkra56B/p74hVHZuA9MS8kytPuIjf+2FQiW
dDKT7fZ9IjchTr55TZn3a9uBUbKY9INGGZ/ing0E9UNsH4E3Oceuau9MnX0wk/e/xWSx8J4fKxCz
ycRlklVsdXSqGGeZQ7bN5KlqklXH4BUPIltklLkYxBu4LZscf8/JLbV32dofvpdWOy74+26xnnK3
DWNsY6z/mAB15YuP2zceKEW+SdTbVOpu1dO1GLwn14xsAMbwgBiSEf4Zv1rMrxtq6yb9cWe1IZx5
LXICJDo+UX3rs+Po3C7Wg4MxPpnYmGk/dfEyeoB3iTNTXR6pAj6ID6AJkz63l4mskpzCT6DNVBqE
MBI1FVQHs3ss5tMomYRDG41bb1fY7O3sSy4In6nPARwut7vv9OKoLavCgl2oah6nVQHlMYEeKV3I
5p0CAjHElW/7rql5UzByDziKWGyEwUJYqjqbI9x0dl9ijl+6GdYfcW5F7sHEXbamwZJb1XfeIKCr
kFaVjdfq6o9szPl9OZ1LGHi6m5xn/W101+L3AAL0s0BOPcTimC3zY+IYF6f9TdhyxfGJCMRdw6U2
cljI+hc8Gu9mxj+QRGssfAeLER/mPSZLoJtqHy9BfE2CsNBoOU15wJVygHYC/dQ5DwkiZhfcFEVK
pU7eZJ1L8zWDQFB4bwbNUhl/VUGM1lcejMZ50XW+qpMiOeA3L4soa8pbWmNDqB8N/xMrwcZn29la
333tbczgszbOS+zvq01WUvdH6y732deJMKiQaOdHliD0m/dCvrbUYI5zKTpUHv24i513mTDdc7mx
EdWrkacaV9tVqxsQnclWx9eIxh6hoy97PYfnwFExaE/wx9F80ge3pL8ic5cAtUq2Unr5prqCS9kP
DXQnyfzBeJL29G7h88m9hOBUb2/HQTQSqdgMKFiKJOpTuW/Jn+z9a6Xjb1KULqWHykftivqQr8FB
y5WpNrCUZ2cZtrZ1FfUXOdHc5z+W40ZajR51gJzZ70llPy41MYVM9pwgufbmtPVHCGbNYzaJc+nu
nAYhJHtynyibRaH6mBFnq0+PEt4Ey7MijVwKLK+uDmmGdNpv8SXR9QzDhYjtDZrxcrn49aOTEZ0J
E8GFQWcH932P6sG0boZDUa2VtyAN0HJXxIoXXMlIISk7VvmIO5s3c+mjgs9QNOKohIis8tVkN1Uq
zCE2+9Z+36ZWmNkNxVZ2kWKKmY03425sclY//V3epDVSlTi0pPYFC++h1JAQsZkHku6EsWMDjNG0
eJdV/tPClB7I3H7u5BtZSTZTl2FbIvxtc4XSrZ0eerayoZljbZpG7W4RMtJho1XeS1avmA6fNCqj
eiiSeDUCUx/qL3G5hBjY9gbdy0z0Ymz9kgq9oTCNBk885MF431NwBsy5kQnsyYE+YFBR26G5m93L
uKq9/JE9RcaFPeyTjP5uCrhamGjj42Bs8LBw+/QTMfUF9fdSPzAv2yzfAwsD5i4W3dUwYshnqWlz
OjfGt+8IbqnyZC0Uh3V7THhCkEs+YM9vzISMBHqEwDkbjLSV+rZKnzl0dbKJX4qtz5nvhs5za6Fn
09YnDMpb5B29Zd10rXrjTCBx+ggT+G/TDPvJJjSNRKAul5HRVqEiz7UdqnOa4P0BlqG1SJPMnKAu
dVrK9BYv764kdVsqJ6zrd/ZM9DxoD4dpI+08Sjxnl1jLs6r8Y2r1qyg0BP5W+mKP/3wzTR+B/Xcp
fxY938dLcRgc52EgxmTW88jBJ1azvEyAZaJx86bu3mMalNRAyRv/mmni0wvcncmQayOXcTf9F3Xn
sVy50mbXV+nQHH8ACT/Q5HhLHnoWJwi6gkm4hE3g6bVw1a34R63QUBPGdXWLBR5kfmbvtR9z07/v
yTwYt1UYIEf5HOleG+sRDqw6GSirIFdnq84sEFRjIKqrAZQ9GeAGa57Kjzd5p7xNif5v7Vr9aXIs
83xlNQxiptvGhnl89tRL5v+YE+GnI2VnI3gqhgckoqJxTcRcHJPQOnixMbGVAFoUqF/b+bVZKNuO
BHrMC9PpXWWTghBHdA/0/d5MjpX0bx6hm4Cf+d3Gj7QyXt0MPC08WMnrrbkdGgxKnrXvx2OVtyet
mGapeueNkJnuqDC2JtsLDwiy0Zun2WBG6Q1/E3x5ZoPPQpyqBisiezeTYehY3FLlPClb8vCeZvKZ
LO8nky7JF6yNvL0RRBsGM9tg+OMR0GJI1s3hQ85e2OM90A6XfI2QI3YG+IjVXV+WfB+EL3rmcyTq
HfoZwrDC4GNS8YZVlcn+1QFO2WXzD+36Ss/lxhxDIBxr1ZprX2y8Jaf2rebaj4y/XtleiuhdGMmO
Fvufm9JU2ZvRZqS903Ca+QH9LzcwFYT7JVJMDPm088dfxOpUjD5VItastJ13vfNXD1fP8MHbjNYm
ta09tf2dbpaBLC2aP79HdM8s7VeWKDYl9E/aIRbBjyKfnJXYDvyP+DTculoyUyNBMpTqJTbwboCc
5pIy4K3I5tXO2s9Gjr8KQZTd0JkRVMYEGxrM2i0+xLwdjT3jwY2IYjbS9Q5aF2vag+JdiTC7pgSS
ybk4je50LhEYsLlGUYP4yW3eyjq8OlN95pefzUy+jrSMpjgIHR68kA1bd/EnRtTdVRfufrIEBW26
UdjW9Jw+ONFT4aZn8pk2SfcmtyFkL2IBfEzMRX5txtfFT9z+IDu8G5rngvADl562cCiXl/29dp6K
8SpotqDinEWKUUWWilBuiN3klzfrsE4OIh4QtVryBU8pzaB7S5riLNBzODka79L9Qkl9NnLw/aoC
qZn/1Ex8DFE9lWG3ctJ4215V9t2P8d5iehbCVreQ/VB9ifKYtOYWMuk+LNo1DwKF8nQG5kCRh20A
NiK6RAoom162Bqf74MjX1qwg5cA2Va9wIog2Us+6Gnk3vgv3oxXVXZ3/4XGwXd5P5avrvEjUaFXm
MHj4LDDsTZJrKyN3OFGwhc2tAM4duwytQ32kS0Zz/jRKzonKgZ6CB0Eqb5WLcJfN4V0Q+ZycHwC2
ixloSvOdMfQgs44jvNv7lvp1C4vl/WmK9GEU7grBLJFjAYEXSC34EYnwEY0JsXfji41KGmC5mceb
juIEbTvZ5duc7ebCZZqyj1i+zvQcifsREnQ6BNZDBBetzX5LFgpZDqPZLXd9zEYkSJ7C2vxBfnL0
cEcfe+JKyeRxmw2ZwCTLy1XT+vuW5ISgl69Jrk9TLa7U6LdWNHKVxz5OqojX3q69U1ty945iNnZ5
buCTs3lUVptjt5bL3l6w0bDsK3mcdyqGpT2zhaAR5+0rnPsmp1Yzyms1tD3DvMC/9EaMSMZDR511
1R2qgJVOy3fEOK9dP4+cL+XNkTs9kTxNuurniJBobsoTl+b00GoO+CBL3/zOcrazn1GOhvaxyH2b
20zvbaR02JU7a9vxGxDYuZSTiEI4prhQyaTgRO6TXTodxwT2RAPXtUn3bNqXX80Cs9qWHneNjoc9
e6t9HCwuLiSUJnZaJk4GJJzWt2lA/TemrW2Dxqvoxp3uEQIz0/Oz90kYR6cTpPaUOeOKZn6r2QXr
xEjO/3xhmopYODMvWRQ+wCWmWhAXt2nkIbaHTYiowKAYjf18Z0XzVUT9QQ7JTtnfIzc+axp0RU29
75PMRbQi7tEpPRNfmTaIpRVU9TL48ho8LjXADvqQtT3FZD/x5stzXZTvTWp8y26CXkrtwwRXMBKN
DVYYBUEaFE/6RevgLUgQrIqBEnASBHzU9aYMGTp17QE71c7ctpAPdXlEak5FysVqJ5tWn5qea44s
vcTjCKr1uo1GklTzyySRZqbvJRu3MHPXSaWIqEQ4BgQE68AK+PJamf1ecg4NUNvQW+kc3YFrkELA
Lp9ideKFYMRzbfw0O8Igc1cC3HNNs2xLGR9YwuPuKBePz/BgKeMnMpAt1j33F5lL0cWPqq0yu/AS
gQI89/543xnNvITBViivrtB0redpeYu1Vx4Y97ub2r3mTtA8S+RjiS2ZClsDizfEfK4RE2E0oL+v
NIQADN+8GfnoHTDLPmYxcEZReGTUMDCcfb6BNDEhbgJIjPQWB7zeuw1X/eQ9znFPrIT/bVssxzQb
pjt57FTknIIIEJ/ekYczwcDZFEpF9xXuTN02WBsabnPl07s3zvmfL2bF624omj4z7x5NzDhnby5e
HPkS1z5qDv8IHKbeuLH7YCdOtrfCTeBZV3schkMSDH87AVqrc/tjYeU2EhLfvQbKQZfaj4eOpJaV
YqOPMpUQLz4EzQmVnth1yP9B1snzoORpHPBFtEGJZnmOTrKqyUfwC8TH2L1PssPAHoyc9iIBVRBx
C/g8i7Xj8Agln3bt1y9u4qtjOKiLtOPoImzB2+s7GN2Vu+dbe+27HqVV5m5rO7BXmY93wYhgTBX4
2XqUq+gs8QFQgI/eHBDy2ahNM0GMG9OJBQtQ6NU8SDKviv6Y+zrfhfbfoNJiC/Y3haKFBTXWyK3Z
bmZFWW8G0uB3AbwMt+iCU5Qb6bGLsu8w5APZtzyIaiDzfeJjf8Yk+l7grr6EyxAqp+DrRofyCrYv
Q8xr7FErSarNauhnUJxGdUwYnkPd8bf+aL7izwI6YAlzo31W06XD53pIxKHyE35yItyHNVs9f8zr
o7e8pag/FxddnUEwzG2/YuIchvuuh3cBeisr5/l8Qz2T3MHQ2GfLugtF7JenQ3sXKftnEJ/8KMJX
GehlKU1+S1xCeYx/8tgIn9BQjV1B+Q01vYSDPNji6mOssGX9Siygsw+T7E86WOB2eq/dCIdvSGZD
x+PkG1WpfYMMwSYwg3gkAzaXvS7TvbwmtJ4FQ4ww81/TgnxBozsPPnsuz7aGPcqV1x7i5yoywfa0
QZJuW9mcUY7MByeylvj6n6otnqj0wzXnssY+FN3iMPk0LFaSoSYPNoBh2Ss+hcqJJhrp5D4vWZwh
/ruFxQzBQCMO0FXyMtg9EuDevbJpiW5dKDj3M/yEdk8BkMws3OK4mCkmy1sUo/4LQ/WZ+kH/0aKA
r92aLbUfI5QWxrvtE89CBmbAskVe4Ke/lb7ciR5PuGwT3rrZe5KBe8tRsS0AxJ2ORX/MyhGyIck+
mwaoxqpOvGLr9j5zMDP02PtMfyNr3jl88o95PW/MiZMFz9RfhxU5lehIHIJR7eq25uysOtoZxhH/
fLFxRfPAFTNc5zZa2jl3y6yzT8tvI27/IvpK7KepZTWVJtGpaRRlKYRcKjk70bTu0ann3mY6QUaR
N3TwQnxcCW1lP4CUXeg3jG+1wrTrbXq8cdsgQGMPXOSGsrxdp5lfXQq2r1aEtTYfaWP7aV0Q0LfG
b20cyYFDRwQUOoLrsjURouX8eRD1pme7ME6VVtHB8KrfdtY+Q7lSPQY90t9MGacZIRutfmTsTA/l
byK7V7uJFDMjiRwZPrTqcVKya8VkRlPmVgvdinFtTbbwhJWmdFzu27SI90EWU6j0+Tos0w1/qmxf
GfNL5Q73No447hOFU9AgnaE5o+8qd5xtGJf1tGXiVZyGXh2ypvoTmS500SD+YrNEzTHzYQAwGk+O
j38t/iyw2kGEULcosYqt2Scs1GbACrFbUS7RSAubGXouUYp57KhsRDowbWW44w7p9lHbIl6tA7T9
PQ+6Dqptg8WOcD4XA1ScvhsdWWDSaI5NE7xpRk0rKQJydrnJCnRh9xYqFcEYYiM7f8k2eIydJQQG
L0tcFOuZ1DX6B4kkY/QAWlfIyotCNDsSgOgWNWLGhlX6wRc7nnN6F8juaCaTOqcp0COvCZZ317ae
PTvaNtEojk48qJ3h+E9g9n+NQfaPle9OLJcwESAuEDwXP9wVgVE+iTSyHkm5wVLRsR4YRe8dVCVg
Kbguwr3wyBM09lNUoJ0Jh7skaF+MLOgOZVNMyJFd+wCXEjwZpy1yncLFXeAZ27Yk2bQo/fAhG+It
CNMEs0lgPTeoougD5b0itXRrtLP7TtxpVkX6jwhbIqRslDpDXX1HA7bcOSs+jOrHH6rkOs1qes5V
3q0lYvWtTN3Xbmj8Z3vizI6GBGHN8rf1hEc7n+DnG076lBY2J0xB7CUhDPVhwOfASIz1XN0m77xN
zR4Xd7DLTK98TpH2UxSzQrPamgB7yR9djhIBrVK3WoMXkC4Emdi21I0Kmbxu7tlKOOk10Wl2dYsI
mouREEgzlYrZCwMNtLTW6Z8vuF4snNaFcQySO9et/JPZ4OzB6chYMAIoZxXmVyEqmEZjyc6lZQUw
Bf2dg6tpDT71xKWS3vxMHDRz51NccBI0bLbw1ljuOUvi4YxCBwvZ6JdXrKHqai1foB0QkpmZ6SHK
uG37bDLuvDbtnsckggkQTs+jg7zG9T5tcvyeIweKQRsZPk4Tu8LK2bhwVyTjea+yTigSsHwSxrwf
3WY+l5W6DRZobZe1ie52US7EqW4YC0wNrSMQdvlgJWKvuhL7LChRKbNTDdnjyRdy02FPuaRdBiZr
yg9NPwx3Dt3d3lbyz8x4jdh5MsKtFrkWMP/bXOu/RU3gXpwL7um0LF/nGLqDjEef18J1jnES9ID1
dvYwM+nzY2cr8M0/l8r5A3mGxq10y2PHNfKKeQZWQ9ZZR488HJNsnsfGyLJz2DEdCrzyMZBD+chS
do1tOls3jtkcMmJIngl/YHrao6jExcjwMRpzUnq9Td0IVM9ZojYotvpdnjb2wWMKu6vqut3aeBpO
ys7/zk6W4JY9pKZT3rdCYTEegBjqadp5oaNOlGsPxTiKnW65fWqzZtVWDcldsHzxBvtj1mLaJqyl
2saA41wr495avoCugSlqOS8ZrQHS3krfcDPqm8g8Zk9skhw7HG///PPAx4JdDy6Z7FNPWEIrfTwY
PjMvU6K5ThcF9TC4xRXV2pmfhX4AOaof3CAez8JwXuc2C7e2ySUi67C74kvrr3if0EQVRbrPEBTH
oTEdhOczDamrkBDrHl4ttcsWkFtrw/8jdHSg0AZT4Np3oTfZzIgjsfNKk719N4nXxo5C5mPFoawz
/2ZPxq/PwpRbKxf3MCA8ZHq4A+yh+pgYQase5wbuoUuiw+5iqZJ+YFHXA3CpDqac861ntv2dlfIv
MKe+sWFod6OYjD8d3Ww2t3cAq3oGOaQ8MHlhc48+QEVxv619ozjpNouf+8ZFRDSByqV6vZJXEoJO
iBmqTW62MZDqw0UWR6umzPYI+EZ8Z793um+h4jPnguvvUSGV46UEJLXC1VUkGwSQ/pqPzHyn7P5A
QIC/SttsvMcwKPA2d+k9DI+NJKQK71YxfyZzteXgjt6Q/qLHkWgOeX+/IBJSpo3VvYy88dWfuUa4
gQ6ZHRLSW7hI5cPOv4WENqPKh5SlMpe9NUq959jW7pPI8f8TgRVZznwmVpms+8w5SEGUW2le3baj
KkMgtvbagd63h49VVM7EQE/HNN0B5E2PCn6XZB5Z26JTt2kY1dEAL0YJBRSMc6w62WNTvzdLUxay
7gZScp1Ju735kikG/8txr4PJvhap3rfYkU7kKFj7xm4+ksi24TCgrJQ+XCcRZgVBzH7zQEn+TM52
fe7Qre3qSMm1VZJdp9GQkfrK2HqKovt0pCTFnLXSqky3np0Vh7HUT1JED3HQZHu3D9jzwkR7T1MB
XYEZ/ITMGsl0zqhHRA0L0eHHV7n/HofjlSC0+4BsqVUysOOIdSoPnSbvJZYueDWV0ThinMQ+GAzO
RmqCwZIu+G1y57Fwu2yn5hwTg4cEnSt9VWn3NobzW1HTumI6rrcjPOmNbRQNkE72Nh0KCgLhK07p
ccKKP6Yv/MJVU5n3dZpC1bb8NxFVn2Vk/kn76ZUHhF0KhBfjePsyBQhD4orVWJWPd6VZhy9e0W2S
EEvdNFjLlcOlqUum5XHRhw+e6W9nGyNtX9UgqtqaP7+F7yeYL9QjyW4IUlbbw/BHVP18aiJSeRrC
bRN/wMaOs5VVmXfN+B6NJUsEPry7hx7B4tW6BFJSSCkTLVk7evRFDC8KTgOzjwZ6MtqPesnE6RoT
XZswi7Pr5sQCLMovCXGApGsAE61dwRgbwm5fU886rNCi2GC/4uKIlyAGa4nRTst63OMDPU7FeNcG
w8g/DuRRRm9h2LkPSfyJlPa19afoUPfBZYKk+hRiJwXMggEhNlG3EB6tx3OTZe0pk2h0ekARNy2e
QD4WBweOUep3/hUJEj6iueogbRUodPvU3mo4BeC5l3joFVq8VdMwKo9DpoSyuwQFZ0UQvfm0p2vT
l/ZuEiI+t+zjt7nJhLsYBvsia5pHbPcjFRqBxSJi5usqdbarbN7UBkqdMjoGSMyuiIYfE9VaTDNp
1vsyH7dZ4pfbGNQjUhCCr7OElUGQPDcNrF5M1zD6MDZuhTmiKEt6E80LGs4aZwUOGD7OkwW4Yoqz
+z6462Cn7R1Gw7DlMFqMRh2uqnAujyn7SjdnXOM65A4tQBw9+0TnujuXbxhu9udESNydrI1PoHSL
NcGHwzX6uFtwtezyJP3SeWeeim46QtIhxJEBcFde/DEk/zzGwTiZcU2aelngVhhO9vAw6GJiwU1K
l6WOla4/54U4EeiPapHNSGX9iky46I6YYWYZGsgu7QT/4b0p8/psRGwRAhsKhmAndvEVPrYcX+vW
yHVzCnVzMYcQ3In525lGTbI9i/yOgaWewrvcQctHMNzMHKx1Nw0mYybYzt5jkIM9i0ziIglewPDU
6wggTYUpZS+7DudXp7G4pxYPzZqMJ0ZPgOYmf+WWTo5GoFo0B7I9Mz/r0AEzzR0Na+azR/nNZMTx
UzZrs2VghO6zQ1tSj9Kz37XtrNj2eJvIDK0dLubsQN6Xt1Ne+9JooIF9ry9h4ugL4DP+Shi7uvai
g4pnWhHK+12dTfE2cWwi2yzvkOYEsxEA/jzYMA+nnuD2iX5mLGquz16Ju9kS87WV706I7diJsp02
5SM7A7hPwzTdN2PHnCBr4T+3YbfNbB9ODUO6rBTX2KrPURy1B0yNMR+8toEJOf118Kc+zK4KHoxq
dHfWCFZrMPRd36bxcVwi/9hxOVsrN4M9g4xjIUfr6NfmWjPcPNnPGPNNuKr9FivsH0FAKYpQCwTA
Lwd5uVNY7VeFqz8zeArrrLZ/XO8lCSGes9uc7+fgmHXvyQijRsig2KQtBUmTWtjbgT96cE2QR4YZ
1R1gJ0l7rE1kFX5JhELGFa7q9o7jHPtpqY8TO3QgRMVhjr6DvKqONbBGchvkei4siJFCtYz16bfr
KHm1nTfTRTQhyGf2em8nOuwGDiO8FIZQ1qu7wkMBMUtNz9ogiAIpSkG2GD1HIztmNinMzCCZbzQR
jtnZ3WnI1Vj2OAINVZxHp1XoiBZTYplFzDdpcKxcMdht83SrROUgFcjuOLuIjChYd0fGJYS/dLIK
70mUJP51dcfPNofyNCZ4M+y6uKiifWL9iU0RbNrKjWn/7BTXHGz+2jMVUnj+ICBTyPydIQYl5tpK
3ezWfffOjnm6uObIXRja4oL09d4wZn1UXkXSQpvvR4FC04bm4SD+5mkslzSFezmjpKwi7O1d7upL
KYqXoXMeRZZ29w6mSFvHV87+D9HOX6k5p8eIuk7n2aVd3AlWyzBXLjtuWRkWL8yapwp0Dg62U5Js
lxpbFeO2yAfcxjT1l4qhwmmgYEH2zNIN6AzjpA2eAbxdYkCQiCIaLU52RqxdHCbmS21joT4w5bCZ
Ug+jWvnTIO+bw2ZjF0hZyEPm2xhGHyDCvq8X6kceP+Zjw+VlFcz/2zbdhlSKEa0O1JuKDX5a7eP5
oudE//WHP2Vv0RnDYCQ6+JfwPsaLzUSllxAaPAu5G3NMCOlicMPeR0U20YGE0Ns2PisE0KZq0wYP
SZGnVNLJS7NQt5ua13X5ZRyRZlu1l3CQ7Mfs6DcVhbvxIDfRm6DMyXb16IXA/Gy9gf39MxJgt6oJ
TcCObAD1m1N4UIB/sn4fdClKJWtuNlYKtLHsKms7+uwaE/ZO68mZJ4o+dW2oqc5AttD4ONsILwOx
YuQrqxKnMkE7YKJB/Hr88PUEsXUiYWg3tsOzpfgGY3/CqD/XH02H4wElCkbIUD8G7Mw2Y90Q0e33
1Sab498Bp0POQOTkmNZWeA5iBBgK17Z5GgM+8Ay1k13Ru/em5+Xb0UQb5NEPEkmD/iLoXqIIVSrF
17Ayh2ovFWmGeAzPRvAz2D5UBCdJOe2+a2m020whvGDTQe+dhtYFSAieRCtdRKVvqgDptRwCwGlM
OoCln2VYDJy4DgiFMU/ViKYGa+dzWs0hs1RGyogvxlUhED1JdPFt3a0VRzGANYZ9hYLtac1v0eDx
M2ZKQP/2x0hscAnxb+vFzcUgBoebOyD82RyOIh2+OssDzwaS8zA9igorfQ96Y510jHsDQNiQg5pr
zO4Jh3F16scF2NZWlISJ+WGKotsGC5Esih5Up/BEirhnEMGPOxwi+JBZX9xFQXcZE9keAheSmWix
FdVGSLrvzJs/Vc8gPA0U/zYPaGiBeSDWc9xvdAivKQFtfyrQKk5BIrAfGcfQfgqzqr3pNvKfGdx9
jRxUlxjXgB7zB98gzSSPi5OQ8IJ1OsqnRI23HhfAxu8TYDuQGA9MxWJcOuVXLsVzr9PpoXOpgcqX
oJHTs7c4hEN2t1BK3Uc/bYiX6fsN45TqyynLtZ/ddGbNB2hXw6pdNuhBNyJ9pBWEkeuyGOa95EfC
2C4sMEPYHsGZnvasg2jyVxnVwdnyDHdPnEOyFs2M8tLikfxjGPx/8lT+X7n1/78Q6aHH/zdE+qot
P/8j/Y/Db/PN4TZgmfp346TgF/9v36QV/ssTgN8ZY5OwR1LG/zFOWu6/fNu0IcI75pKJscDO/yso
w/0X2k1wpqZrCyE8lyTFtuq75H/+DweWvRd4NiZM/z89lf9F5f9PFvx/F5QhLIfv7N/p8MLyiSwM
fRu0uulRsAj+/b+FNvpiyrWg2cRabxgPRMdEaV8/pLF6sca4XBQQ7ywKZwq3PjrWOfKDcRwfBxzm
VzNyF9YHPv62Bduk4cP2FaPVWNbLDAAEUm9+IxnLGJnZzSWc+IQ7/nxQoZsRcWQrRD6wi8IiNu//
IcSNHDOT6T6OGhRmatv6lIjmPmm5cplgv/qe/G5CLicY8Ouhure6yX3Km+ZL1cPEclfaR5nf0lYO
Ty3p6rsoqZEGlc3OiJPh1ekSbMmVLhhNlzbY0/qm2WieZzrpFcLk6FJnQHEmNDg6M4cnL2F1jnoQ
dzkwFJAC/REjHslAU7PwG/ujm4YMpWR5Rjs/3Rdh+kvML4wThluXxorjnYFsgd/Rbe+7HjuJq+iH
HKSwUGk/ydf4rWT8Ntfj8MbgA0GtB/FF/m2G+soQiD7AoagKZqzk5MOd2lR9ovuGnD7FHTYRwN19
C6AMj44smoKm4JbiX5E6Nl8K88h2uQPauFTd2J/MgLJKQoJb65AbcUjTdcoWlfJMTjuR07w1GCbA
rnjbrE1fHH7rlRGEz0XYSv7kCP4868Fb3AwIUI/ZFKiDb83d0QEZtNjxkOHKnyqNEMr4kqwkJmYB
edxbn9Cp3RgcWo7DlYxTvTEW3FPp59EmjacHZA4JQHt001E5gtAMG1T0hGowmgzglI2gi4ugbU9i
GeYB2ofaz3C8/Y5Gu1uX5WRCZGUPB2GHe5ux1qJfkzQOFkCfGXtT7ukBWAtiQ79W8iWzHi1OyItV
k9ZqTynjTFBYajSfDe0l5ziuwy0TKUQKTqKZKlanDJM+3S2yQl1j5rV1v2GNDAjTp55sqU4JOZJo
H/COweCJdradZweCnjFZ1ukE9NJtEfTprZ3l5KkDLdkhRwL7nDG7GUKTGGEGaveJQzxp2/0tNRvv
0oApjZASJVivLdbhNeFisPMvVeflu3KoSErtZXCz0AHwYvcnzwN+FGGVapYYM78qPwFyJtSG0XRm
21Vt2r6+scoc73ZdFDrMkIHNhm0LhKqHsdQjnVgbDUw2nlF7Dor26i+9rrKhv5JhgCoAZ0y+MQIJ
4cwfrC0bzhAXHTAXqH1GXUAMB0/M38j7AqXcjEHnWNsA7rUan/NuNHbdKN6SOjCPZJWjnEOLBIJp
GT5o9yUolIlelcJ+xHu3msNQHnGXvYXx9OkMFB6GxFAM3PyDnEBOm/Zuiv3jpCSqSNZTRZJ7bBf0
ZlDqy40a1OvjrezM+YbyBPawva1dtBR+3furrHGoSI3soY2n7NMaS3SOnt7ZhaqPrhmAmLOPbETr
V6f3PSAvIGyM3GUp1sa3KdYmOs9VF7DuYO8hNl3hGw9BXv5pbIjPfjT/uMX86IRl8WWV+S/z9IM9
pOrRYq66VR5qsaTEMxGjSE+i9gjhNyLNTMTrtCw+AhsSJFaNYH5ilYttoK+vLpiM0htw3zat3MoY
wdRMuMUugMGJM4bkNA24hbMbR8fsIxyQ5jaPbJTh7NZYBRAmn+ruVHbjVmv4KF4Us9my2wevTeQ2
bazf1rZfAX5OuxTn3cmrOpTfI1bAd7sx1MmLLKgQFuOeuScNu/+reyRjjQnLsgqXMyELMNpliHqi
bv4Z1V0pxw3/t62X1MDAZvkqfb9ifKxxjAfMF5ksARK5VkXYHaZguGaLdWkymDXByX9JVPrQxE64
DaPsPiiZMXfT3ymannw33ZgRk2JAPIcCfZNsgh9HpylS5O4dox7yQe8pC63HegkyspY84XKTeD16
8R49X4KTfGjQnkaQl0eCKhngrRi70zhXiAHdpHk2bdrZQQcEz5OBsYK3JjbWOB4SC5kqdG54YRSh
FR5YwPR9E76bJapGRqFRKojFmNgBTqrKeWVhevjJn2giEnUSsFzAOQH2RGqS8NO2rM8gwcY5Ko52
0gvgW0f7kkJsHRTeXdZiMSx6+xB26aNkgYRr0Z44BuXuyAuKLnZOT4ZpwmZs8kNO4unUMAozYj6+
ah9rDmPrzWEiihStmxeJ2SfN5icJJefSQUlrKIQGo118tw3hGbB03ZVZJPEORR8kkzrBygWiG+05
PSWr+dUoLYa7UGHQP6jbUGtjlTdI2PT4lYwaHYS2mJ06/a2msDjjqb2N5FwNCd4to03nY5zNv0lO
12HKH9sqjA2YOo4qoqCGQpfL7OOtNuxdq+anzDUWEkPxV3XgnnX6JXLRb4IwPtZl2bKDjj7xh17d
IIKepxkUeIAEnARNjEcu+Ioe6o3l8VGbbnfK/zD8/fEgN19n75pC0cSi3HobIds/GbJuRlYujbDm
xktV/TCYSqwt5DqrQZkzE4TmqJfZtOsRhlIk6PRrz0c8BKq/k7TCadWeDK+jQhpO0SIXpSrfYyPc
5gESwoImQEBg9aZv4TbvfTinDBX66agi49d0kluk7UumlHxqIWdsWEBWRl4cLd7WjWV27YXJaJMJ
1ChoyKPIeJlrIIehG77Sje0a5J6buugzxuQZNM+yO0hCt3bD3A6cuzTzIp6TjVlFhLbaJrUC31Ol
yo3bqFeeBKDw3ISr5XyX/Yj5DmNFOQb1gaA3rKgFu6FwquQmd+1fHcKFmZEdMK6dDtocPy0zOAyh
R/nUdX9zNaQI492nxlQnHwv31rIjUBR05+R4v49RebPNmtA05Gupl7wGxHKuq8ScnxSWfKfp34u2
i3BZEmTRR4ynLT7TK7KRY3QYpJTpgTZHd/IlwvgESSBp92wC8dA0f7savHlbZsOeGgvPBLYn0BwT
sej7oWEVZcMCCLoJIbuLE57xL5pZk8cacCh1hesdRy32KXKDxrXfuqzvTmNvo9WospMdDDjlhX2k
rIInPZKEGUN0ZRTxYUJ/mBJMBcpqfhMyI3ae+TsSk4GDmFiZRpKlWEDnqbVdQWiGScwN2OyisvvI
l/86nPvvcGqNHVkHzlz8iSjINB48FZmkHDes2YS2XKIaCckpcaz5gKc2UckqW9dAO2FmfbmO/PKT
RNypQpEiGRxIYb4O0fgjB8DPpTSBHZUI2Ub93PDaubXxpVwXTTAcjqz0noMExVpvMbxN3BQVuNn9
REP1wwSH7aS1zPNa9eKoojlNM/buwt41w8rt3qXjpvsqy45BoN9cO3uKLq1ZDofWb++NWfyVAQNQ
w0eDXPHBtaOHwDM3c41o1flf3J3ZcuTKlWV/pUzvkAFwwB1oM70w5okRwTHJFxiHJOZ5xtf3Aq+6
Szez+sqqHltmCiMzlRQDAbj7OWfvtXXvVlY0dkjvyQeFYsPzT4HmLN0KRoTsEoRDVriwaPdkfWed
WtRGHY25CKNHBpnAkcGpnxCwQKp8d33FqHdCXJvNYcJLv27dGy2AdS4BxnFASuB/LXLIu3MFfKkK
9yw4cAe9MwJ8Z5iiOy2CqOmaxRKUsraW8bQiR5vwEqbDjMQpnyPjtcZAF/bY45tyUQb+1XdxSiFS
NKzmatcAsIT7gaMW3dH03jfoQnQN/5i8DTNyTdBLTUsoOcjyQcQJiAzu5L5PAbDTzt77VQqU2Ue5
IuPgKa6nq1ZOp8CmIndCjdafSYRSA3FcueF6DJqzz7EyZ28BMtZihiHlJlulSLnWYzQ9EsFyisHA
IukEc5ltRF7kGCv9eMFJfYYMFwcH+Aq/XoBULOJsb01IBunXA7kNMVCHD0joaWO53i5ysTQOhQc7
cHrtPMqmMnsjI+p9KMMHZQFqAoF1w1koZGkP+DBxPbNKXkdgHyhZU6gmSHoaT9o7vXFeW1WHe917
zSIxHBJ0Tehx0ckblftuj9CzWLg5v3tLe+RMM5RuDmAQZlefpzdZiFCFAhbzDyHd/I+/mmk4Jj1A
jzHGXIQxpSpYCSjM7nT2+VXkGXtstpSW0Ei0RIZLG9pd74AnrvDp88bxMhjjW2LARQNGeG918cGI
NQabRb00WtPE24+qw4BwVlT85D5pGHSPbKC+UIcgZ/Bfto99Cg/cyeptCo55Qd9UrryHamxui7A2
DpbEIBpFZ39gF42Uczd09SYVJqqS4jZTrFE1/LM+vRfsm86YeijEuQ1YJ277EdNVlWfVilEatYS0
bz0PErse2M5NK1jaRBcloOympziuL8HYvIsBiubUqYd8CsqDb7qPFQm2i8Zvaa17ADQLjTfeUBLr
brqpPfq/1tAOaxTGeVTeahYecjLjQfGyHN6OCrqu0z9PsZzu84SNJK7c0zjcjha8N2Y1FQHHsLJr
hHal5sttLexNPnGCETWcOsOCRdGlWbDt0UEg2J05K67fIPd1f2ambz31hpvt0yli5zlVkzbMuLge
Q+cQoIOYD69VENyAIEXHVoGICBahzKst/cpNUBg2EZY8541jHBq0pEsx9BV+R/srx8XbNrfNEENd
FwV2YgkCckyatcG6z2+2jJR3cjJoOVGO0XXw5sCGdjfqYbot9HmmTLXlCITV1SO+YA55sYMRkjCC
QR+0I0BF/8aEmrvIbELWIjSBU1nd2S3n0ZlpHkdbT/gvZEfjLg/VdpiaBgur+wmUE/Gu7i4jja01
qzAE225IBg/qfd0YPo0wAK9BdYKFGsiNkoKqGrxpF0zvomIDajkfL3rLejVHN10HtG2oobNLZUP5
TaHtrxy3+KEhD21Lyq0ELWhBqjkIAPqpHP3X1Qh2Mk2fgdhiOqxwoLLku3G1haWDHQQXhGVkX57f
sFdbDgiCkaMajuqYkWEcYO9KtfErZwhZSiYls97Bjz1wUAXDBseMXlWEgxt92ZsBCUsN+bh1x2Kn
2+Doac50S7ChO6NkMlKUrbXUJjrdthmg3mXshlkdUBfSffWaWQrtO6CpBwSLMwOEoiRPTaa4SR6u
FPE/bFH1px/Y2XJCDaqjOIC832AtZHJCftb8lUWEu5ONh5Z6hS0WnMtwcKc5nUebCRvKve9YuMy4
oWGDTdubqpNi77kpU+9Lr8SVqZJ2Uw7wvVtkWSXpNvDmMSkmvg4b9oFIUUoF1PxU2OUPOdCpaGZq
dYPP9mayvNthKj5bmW2mrrfIuQMzI0PcZxzHYP4fCRpgfxpC9ln1IEkaXQ8e0olO//AgWN3k/JuM
FKUbMZNbUjPYUBRzQmZSPETpHqn0M0Reovvi8aQMFtnaTfaFPTx1qXdyk4jUIBPb6KCJ57a6drHJ
kckYsVBkA3e4wx0GL+aG5fsHvzOu+NAkySEb/Zum8Y64jWAFgEwp4i5ixoT4SxuJIsdIvJ6Gd2aY
PUEfnE+zsjtUQbXtCEljmAwcd4jhlitihZyeQXAQO6uyMf1z131ISR8iY9oy0zcAPKD/bBC63HjB
q/KGhm5GPyyDgqmiDgCgGb4ssniQiHKiE3qA0Fx78Il92DL3iM1pN2nNhpRrEgQFCTHKtvdNMSGN
NLACpeW1qHT94NmKthZEBNPPwoXXk0/WerG1T2wkv8J4RdE0LDouMtsaHyM+vrULPZdp8+TvfOkw
rp0HNpzYi+WRkEgfv2hO+E4CysWAwhyxo27kFOBmhA5GEgZiBUZA63zIvpzpA2/isIqTOr7z3W7F
AKHUyn7TRBQBUk/ZEyHAL1WEVbvzHhxRmRT/4YsIgrsUWfVaFjLc4UJfmLTqmbjAim7KwiN0fe2R
MT5zn2HDeNGKpDj8UkcaSS6tljnSjkYpo7Fm2accHn2zJLfcDVeVmbwRB4SsqKh2ukYZ6tCVXrYB
4+o8cd9Gg3vJTJ6M0bbpLmI76vktI8N9pgTj8J3ummQmO7ZAdzRaVWagV0vm/wWqhuQYk+WkPOTN
eqc9GSbSeM2wNllN/IkYj70bfJaG7G6z9mfb1xyqZHQvGi9lMoUQmEedKHcCF5Ocj6NhuexCH4DD
OYnjZJlY+rjgNGJjPGOymzLp6d98VGFlQw0hQuexrXnH1UQ6WmAlP/Sed5ylBW5/c2XY3b3T1UCQ
3T3EbCLhWZcB3dBstDOYDR2z4Ta5m1wHr1eh0Z5zvduULJK1pr6J1BcH7+W6k9lL6KvPEO4CclCN
CgTHU4g8JmNweaO6lElqUp/p/FI99bUO3Kk4jLNv3WswW2WSgVXbMs3lAxrTzKNb0n9J9hCXIkr6
6RbD22ZEpreyOgZiyplbhvyfoYortirN1oCqzKUjALE2Kf71jI2XDRjdQeU/JKP/w+HuWdbp+NqU
4pn7lguSIrspJhiu1kDzbTT2mefjlHPrHy2HOkV3CYljSq5n9oaNAuVHwSqgmy+6H/SsbQjEFKc5
4T3FMNiryX+2qOzM4I4KdOJ2p86sSV/KrJS8v9S+QSZ8Jk2Lljm50svRRTjXgK/Gjb9wxrpf9hI/
eJYFEXtm+1Z3G8oHGC0mxrZgKjuSMewfuQ9LyxvYIThQOlFQw/ITL6bG4YPjNFDebnypSu2Wwf85
x8lCIuYRB80tJQ5iwPk+dZsI5Zgz3XQ6x7Ci3te5+yU0ynGnMdqVwqDTW5jx6FmvI02NyzEQ/jLC
RNYWvodo3P7oI2bGmj6u7NGn3HcQ5Zm6/RHGD7oJgs5wOTAMFk45FNMLD9MZiHXwvX6//36JZI6X
nsd/GVv0ocPwZzJ3YEoz/vSq2iN+4Vkr+MFRxxFuoPvj49a4sfrAImWRG8ZkfRzcVdsB4E9Jl1gS
a+iRTJrTkJoogF0ogE2+zq2YDbnsD26oDMBZmlimmflDgT5BvEM0ErBnmfD85a3r3gTOM4IKRAuS
eWkvMk4P6mDnAqueCUaRKSCLY3Eo2c/xjDcPoervkVrOnGvCHTt/r1sdNZwu0lWJscBzqi8daBbd
SN5Dx9mWyAj2Lc4SmTN8DJWiBe24Sz8is4kwk/dS5+15rR1DWTgDsSqXooqQzdXuJeii+xBC/JJq
P1nY8UXE/pXw1g1zJXA6uV8vpMvNuBApYQ5ZmkPBgjhT2A0XH/qr3tVILdBSo8xC7AkrvGLS75v0
jJvO2zuZRvYAA3sUaRp2yZaw72+ZHjgsNDNQ3mWnkxBYqC2GzquZJxMqmonnx9CeMGTxvLOaTYoP
C2xhtjB0AgMZXBczZk9NHOHTqcNBWz/BbrrzteIzjNxqoQZOIjVzq8IRKA6L8B4xwz2Y7n3tA7ZQ
XLfexllrFRvVWT/bnAl1zJMd5zE/Me1Yr8dbzKT2jVV1nyQMr5qaM+loVm+BeNYGxCsUnm8w1w7k
mjwbNRglmj1vBJmYswt6h9KRfuI2HgjIoR34s3CAYhTYmCJqHVhb4RX34ir1XWh8MdLeGJwm8Ytr
38IDDXv5JSp4tyDzvubWgUXD9Ca6+jatTYsxApJZ6lHP3hSV+6aniHi6Jr7zYNiVdvxSc3ZCQEDL
RKQt9y+1HEOzlSVYcrLG+QTtVlzGno/Xx/XmTT4wAY9trBwgRQx0LovmzUsY8FlcdRh/CC2tdi1r
LlrNsBzug3VrlM2D7d3pnGIwynGnNnRG0CZiugi7r3QOesOdxRBR2kcJFO6mUGyEtghWteTvENE8
9EaAmTB8LecMj7Zg2xOYsMYyZZ32XkYXybwqnWQJbQBa5DlxAdoHAasqB8plR5geZGnn3UmwkUna
lAX7Bhb6eA5Eor1Nss9kg9rwajteTz6TIB0Q0HqcIJfxQXNWvpOJd+EwLqA9JcepehVGYi0GFR9k
j54C4QlyUoy+SzVUB7BJa3sSnzoTZbqAiBmiwdv3jtGsbQ2beh9aaIDUVbfY5VD6GYhd7A2S94mD
BdpDZ8rvNT0CuuqfHQEKrRnZJ40IoTEgk1NoLAwre8xbPuDaTr9SwRcBqnpKHcpwPTnZPh8GmnDW
7K7fjlr3s3Hnh6JnQ9Uj7aSa6K2RFz5aXLiNkay0CgnMJAKAV8kzo/DLH8+PQDNO7YHNjZlBmX0i
60FLU/fhAt8z5mD2qM7Dloo6MJrhYEPNsaiOoaN8VX74Mx5tsfTw3YkyfB/JitRadd/6yQveS2fF
eUtiHMaejkdkbkg4ikFyreXkY0OWQBjOYhFwlV2wu6U/F8naGzCMc8vtswhDBNPeDKGJcto/Vo6c
qzZvEbid60jBS+LSgiZp5ruQBWz+sJiEAu8vXvRC+zEaqFa7DHuKOSf7QavgoE22Sq/D99OqvZFA
8yxn0VAx39eQiCjmtVNPBLA+uS+oS7j7mDWgYwr3gxK3PcEEXZJALeDjWDkkxAS4JJnuBJjT2Pzd
YsRlqdN7su8nosRWGlZFgDEQZgb9tc9rUJoGSihrvhuMctgxLMDda72UPWOsyunQzFPA9QV0s4n3
FmjRTINK71J77OjBcthE1RI0IFx5kvIGKVms6W86kvEbnXBXnDJc557Vis7MfVADAYxYsXByiGVm
YPibgVcJf8I9nEzinaKZYj52IBIRgjY0EOzmL0Jpf5iey3S3ZoU3Ri5O5rk/k/6hQyT2/bgytTZv
OgUBUeHUdBmhSsyNubSvTUDATKziYC1qhJpUCrCSZr4snXM6UIA6XTA0IFlXPWy6HKfderDytdYj
roTqDPcOLd9koGG1XTUsyX8y1nVCvRPk8c59sYm4X4QieC6naZVTnS2qvgNH7yZXtNebsb3kGau8
7/mPYC6uViA/9di7D3EQOGaOFJtoJNoMJp4Igh/I7FiRrekvLDXDojX/TQq4f3lofBh5qC0mUuYi
XKFKh5hUdw3UEA8Rk1VQNznWk9QHAk+lD3BDL4gMqNuIvk730aJQ1Jk7rIE0PA+o9vETQzYhQrEA
nNtEAo5cCEXXPViqX5sVrN/M0rd4hR4U7t+QDGUzI0xwarZTF51J6LlrwriCmQ/U31umo3epXc7Y
iI/XA6fbpR2ezY6WfGoFh6lzT2HlHlU3O3mcQ1axHcbDbR3AzgjNl8LJaKUQGRZn5oE9bFWl1s8E
avgN5Lh+YbwkjkYfFzA0Z9SXFhjVInCfnJJT3UTvR68JKTBHnuKAohGOl5NU2saO5dYglOSGIo/P
mJo5MwsKRljZmyYmM3O8abQgXbtph863Fre0rt4r5lJLy47uJ9J2oGjRkmgn9Wp0K0yPZwPxE/UC
81CtYTEygrbcm4YoNxJJqRU1L53+1FPfEzpbkE3Ew2hNuM2KbpthFOKCJpehN+U+0Gl3WGrg6eSk
FpkEIBqwwAzDvBiktRCbgluYQ6qMOe2raa/heV+0gYZtnUemJ15yW0G/pmHZLGTJeRr86D1z6x+V
PxOokJRsMb7doSNAPJcf6xTYf1SP4MDqdBG07PrzmqtLiHlTKB8KtAt5AOqnsYduif/jBzLaktYB
tWNdvg8uhxVUmc1Sud4q9RJoWejB8bMS1jUIj0GlHEmce9SR5K/cXKcgR/W3bIx1CZgQwvI2Eax4
ZSCw1FXwF7tJP5P3sdO6ebwZDDALin0x0TQrR2uRQTHMWiAoXQYFIwNxCTAuv7Fy7a2e4dU1Fjck
E/x97BNRGwy72rWeo4gOvtAAhg4EZd7E4Qv3ymMIChS9SpKtdeoHywVSapU5SAlLFcu+5axuejgU
JCgjanHoOsY6TvE8K0E4U97ejq7gccwcngCt3FhwsCjxE4Ifu6+wn4+7HpOr0iIK1kPGlEVVtiaI
klZgMcENYTEUYNVlrxGRoyy4gewgJHWi4BmewjE0loEesmI36f8goOD/GzGdhazs/62me6Sr//Pz
Pw5h5n/m6Z+EdPM//KeS7u/KtWzhuia3oDSVS9BA/7Nu/vE3zfm7REnnztkEyICE6RA08E8pndT/
7pCpqUAiGVI3bMm/+j9SOvfvrmEq6QpDfWv0xH8ng8BQfxLS2ZZtI9hVNloDKOmWKQlb+Fchnd4J
DhAFdtqkzb/sQHRMVJor/oUVRYtnN+po3hccgk/fL4NOTlpR2elthqac8VDQ74sit59ImXwn4a3d
/MsFveTU/nn2H1mbXvKQZMB//M2cNYPMSeY/333+42/z7ycdRk6uUMowBUkNf/79YnA9SE7I8QwK
dhxJbtQiFfptr4S4jAXkO0/U3ub72++X3BQUVOSqlr1BXzWstEtlkIZQFtDmCSjl+APL+dG0JILv
BhXIYIIHiXAwvtLauhYcalKtq458bimTEuL9gmQeonfq7NvDh88Gs8tlbe8xfRJ0mlICiyZlVRVa
HK5Lu9+0dhi+115kLBi85Gsrsd5z22/ODlaFjkhJ0FE2kmTmOo2VQUNmOLSppyZ9IhPoIivOF0lT
G3ID4Qrddjs3Z6oiHndFig966rE2x21DuR0wxQsF9IfOeI0jGb5HhUMJWipxUD2/t+vbTwbDkPuU
KoGGV3cIZebSxkLikrqAC82gV8ui0ZHdklRyk6s+PNao1x76McSD2Qrd+Od7q1gNkR+gQoiS9lWU
1nCR8scYhv7eaqtxU7QUpy7MScptcs3KUHvXqPQQQ7c/LWl86VbTPjpG4a2mvtkFDLvXhWNcfAUt
lhzJ7CYoRfoAZSh+GFdooSF+jrSwbaERgiPzcDfhA1kzJbxDFtDzIfh3UPbHLb7nYCsbCVivm64s
hsgBDT85onfJ1nmf4XDBNcNcJ4AYhFO3SbXhMmjgJ/QyP4N0FeyDofHA4p3sEwpQNBl8G9PzOrPR
upwjpPkoyak/y0r747tW1zDB6sT7jf6esKU0JzMCx6U/tNoGQ7oyACQ0YREcYlheRJouJQ3Lx6ie
MP9YWNZzuiKz14g0nPr8/ZLRh1/0Grmdtd8Hi4KVZE97qtimBK+eJAIvgjTwJyZTY1J+xvR9cO+x
I6sHixMPYYfjcIkj9nk7KpEwDc4J4GB9prHFwTjU7B3IqZ+N4SBJa5IMslUMpMxhxPYJ63DnNbrz
g4TYFKgBwRajq+6xGt/HgEzOxZ6Q2woXX1kf+Xg4EPRiq1FAoz6jH0kOdKb4IiQcF2rcDXQUCqiO
ecCh8cRD60TTFvFNZq77Ul4zKxo/Rr7Qon56IR9zadFLRRrZ6HcMnPp9aGH6rgv6rKguc2zDihgG
5KnqWnQrKePyGlqNuso0Sk6FnZ38UiPJyJtIyR5zmo6dRI/im3f2QLjr92dHmfMpw8eJohYXGh9m
xh9EWDt2blvfOkWh4NXJU91Y+rGdX3AeYYZQsOhm8c/BC8ZpE2b1CGGZGUjTVskb9m+e5Kp80Ifo
gDWtXAbomx4HfKo3Dg73txzLvp+kwfu/WQx/XwsBO7JliDmyRpnmL2u1F5OFMaqeboLhdccx6vOj
H3Dk0YQ6WcM5Bg919kzTfvS7O60S2lPpFM9FmJcb49pOk3suLdc5I1brbyzacZsoKgKUbFPygYXw
Pm4g1DqkJ2wsFe+8wQlWZd4PJ5WkN3/9RqzfNh2JaEywtluwu/nP/Eb/Rb3da3igitqLF/0wvY1W
o4GIJ8AUui8OQQ6pDAmWQxg4yzjGK5FlBnVC0Gdb7D+8lxC5l6crILud3qwVidmnsS4f6skG0eBB
6AqzXt8nvq3vv78yM2vcBG4yeLvve3rAWgc4LLkjNT28iip+wj0JkaYO5LPjA/UpqktQu8UT9mbs
jg0zCG1WnsDAxTnaj/Y2dNMvLFLpORt+cIKjQFFmfVCMew5gi7j1mrhf//U1E799+FwzYSCstw3Y
g9L9ZSPsrD4k/45TII+eH+/B2Ex7AKrP1Gk1B+pILvHye9fvr3xXzBGbprc2knHlqd5+ErEV3yof
bQeW3S/H6F+yZmCaoFLvdiwac+UWLXUwtrD7RNPXVl3LB0kbdAnSullrcMYRXlVrY2qjz7IGi1SA
01qbgWQUA6X9Ysi0OhV5xlQ7YvI9enBA//oKmJx5/nwU4Ao4rm5JB/QT/fhf7xq/UD7uaNq5kuN/
Dmwx6tB1sHkYYHbor0yZAJzX2uJkklF/Mlw32bgOeE38iXASwuiHSIr63GEwPTV5JW+CPm43dhjf
IsEl4O3/vsQaLHlt9J7++h3McVN/fgdK14Vpc9DiQaM9+8s7iByra1JrbiQnXUqQJcx5RBHhFQ3V
i2MYr6LX+20vRHZXI5m+iwokMhhYL2ih8rvcAkaXp2G9FVa2kk2WHp1alxtbKQgWWCvv2LvkUo4d
VjBX17ZjgIjke1Hr4yLeRIb3rhG6d2TAku8Ta8Q45kb3Q+m92UiwByPD7jyI+qiyYEMpnC77vjbw
Msj6bnT1h9pPmKRmWwAy6oUJpE3LvK7OaddwPLKKu8GEmEDiMMHATsK7q3VF41a378nV9UAulgzj
vh+mZpIfldDj4/eLSiCbDzXY6towte33Uwxcpngh7viHFrX9BlVAcOCciu8tcfQjJs5/93AZmFZ+
+2AcoXNjSVvo+q92khABTGDJgrSa1APuNDnWIyy2HQDajw5bHq4jWT06gfhQ/fDa60zgktDwlwUy
imcv6xYaKb/5nMKIZ667HyNk6LaS9cYMm8Nf30NoGX79XbHj2MqicoDfa5nGLwsBZTNhXDr6lglX
CeH10X4gwWXL9UFw5eliU9r5dKzsyLgIcqTWPWBELFa6j7A0d2/9gBjsQHYRgDzIDFYcMSKqvUsM
KvGE1At7WgM/khRUtLQNKUNR4zrbqiOCvY6NdtmH3CffXxkQFrLIXTatBoQtNc3HgHIGPhMmFkWv
Dp7u+JqRZ1QxmbpHzz8Zy8p5TTi9qsqort8vrPcuBBQwDEGd4l3rWvfaa+MHbDsTXKO9gJn+kgWh
8WIUNeiGotDIJZ+zRcI3BK9q0ZTgPLqYLcINMheWWqsthNFYNwEZ1DcYoZF/VBPkEVQ5N2mY0s5U
yXsXOelFZXpKUns+S0ueKmUeWm6P56SvIY85I6jldvEHLmXgELpAadotIxOCY98ggcm9YB8iR9h2
aJg5ojuw84UX9KvE6qEGda1Wnzx66xF+4alB2ei0nCodJ8Yvalo7LfTMY5OC8HXHNr1OAtelDGGA
dAo+u6W3455eukEnk3jiDMfMTMRYacYBCbj5PoYVNkmlWcsshw04Gr5YZWGYXiA9iJXGAZl6yU9O
pYWG0Xccf4sSsj6XwPmWqMPZ/1EgX4I2VXuVOWpNlEpxq9cGXyHQF6W77VKXzr/u1efvNTNOzjoU
s6dGgWuSoXYnFBEKvcX2QSKCtUa7bzxExGEtHM9nDXNK44FkS6zHGskLbptDCVDWxbGtAjwIOsiJ
yIm/fjIsyuU/P8Q2VaKwdd0yOB4h1+Tv/+VU0ZZSK0Q9cDwqSBzxQLbXo+Ywuujgv4YY9Kfeqo5w
R5xllTs7XTe1peXU3VbVXsDkyVDzIZbgLmG/sEzw1HvViyRp+DkKbWbK/vAIX284y3r2jaAhC809
TKThFUWzS/hana261Lq3O1DvfQFgTEPmG8WyfSfthgszNumOsu2K1HrChYkE3+3kC/zFs905ARge
P9z/9SX5L7ZMXTl0FnSL60G/wPrzJekg4cSGokSxO4DBeTPkR4+shVEmxvH7hUMafrdSe+6c4pN8
Ls7twhkPUGXV9Y9l3HE3HtIj0ERy5baz3tb1mOZKuzn5mE0D7Pe7Xqb1EchA828+UvHbWkfzQ8xB
jOyZrsNH++fff9BliS8J+EOaNNvcrIMXot7XY9GzDUzE6YCh0BHP+uE1QjFHU10c9JHRbltOcj0a
WXTU27JcC93eqtB0dn2EIi+2E7HT6bBctR4ZvrT77IOqaFMGeTGfrsojU42Rxri1RWdQnULS4kCf
kezDxmAvY7ato5lRomF1OcBhanfKr0LEyDGeeLwB+yaQzr87/MjftiipCwPbpTItC7u488ul6DrX
7nHnMH+98TUC/8po6h7KlIhoSv5u3eexfdsC6ANaR7ZFWvPAOqLdVO54wdvrL7/bHlmn3O33t45Z
jodQaKSM+7Olmo7BroCpeDdU/sn0EWYODTNmSc8VnacG3mT+1qONjSrmSY6kgPQ5EI1sglDteRxs
aIGDIh1CBpS5rII17rD/bBz5evCWAiVRJrkyqrRQ6MvUuvOBjpCC1ggU3HgrELPQRivIpBp/tkhy
sNmpsYRSRDt+7vQyLiZfd0RcpDeedetopE5Q5zaV9gnGadx+7yhI03wGAS7Uss77WTLvqVa4tsMd
YGHv8P2SacO07mgEkIaEwhQYjFzHQZ4/IwozveA+TX3rixPKrM83PiF8XEnJXkVZlLwQG12iWhiN
I0ABvEyoX3dtx7Cyw217SHU0XhmKk7sUPUrp9O7dBJAu1KO7wnEYk/cdmB46PncR3M11pxGm5xtB
CEhWwfDU6XfUnYWXZ/RbH7yIYoCF9uIpGSmrZ3brNU0CAmFSRZz1BJg3VOIS1X73MCp8/S2h0uGY
1mdSjbZ+HeG3kYZYqUbvNuCEqmXIfn02Q6LmXB1Y6/e3iL9XMdLSs56P2qap5NoQfXl05bhTeMSv
Q4NqFbSfbU74BlK4jgx/5t9RYX6gWdEVF9RqpKW1tv4yBmigfAbEBz01HBKn0PlbJHZQZHrHP7YL
ogaU5Z++X6Ki+GCEB/9TuM3OGdLu1qDEpT3jNHsj89Rq3tQvXev9EPH4pNtR9YQC6JziA3qxY+22
s7vjPB+pyoYkIJuPoI9pshd1/aHZdv8DR/CVzE9532b1qzHTe+yA+XbzfXN9f9/VDsApvYEdMr8/
xx405CHchEZh3aVFQ1RBlaurImgp9ibvEM4v31+xl6PWmirjpnY1tXacmeIb4ygY236lyTp/tgfi
yQSjkZPd5UR5DmW3KKoQLmTj4I5I3OIFJyLyHCaLuGuqZ5v4GV3zf0aT2puld0Wiqp81TcXnKqcf
Sz4O87Z5z225j3djbDB39JEe5UPNSJut6hbJXL+SydzEGG1Cw+p8qkl+owiymibehpA7NjrBZKVt
ngkyj9eESulYoOYfipS2IrEB0EXkA0pLikrbO43vLjSjFwvNLItLYGr6FtnQ06jKOwAz5Nk7ev+U
1QgjJ24uuTfoUR4qL1PXMOZxyvDCLb+/laUjkXu2JQoEYJymgVPJyCMNsnlMmCQstRV1XUTQ6chy
a8fDyWgGlmftkZC6bkIRk2UIDaM/BhYfw//yf+aX31vMvx8bpD632DlL00639V8Lax+XNf9lHojP
YLjTWD0tDT7T5FK/kG39HlEx7KSRu+fZY7406W5iGyoYj9G3WsW1R/OqtPI7yyMlzkzVp82xGddA
eotruzzNk0Yl7frOE/gxBq8sXijvd2GttyDI7e13mwooZgZuGvNGEmIZtcNgx1DYEjcq6WefFDiR
vZzPzNEQQnmNEDAQ7qRONcij0+jBxPnrg4P1e7dBlwa1h8G5QanfDg51XDaeWXHqrYtpWBiNqg/T
/BJOrgXK/zLOa9jgBd3OcHFmcJhhFo6kZWdIm2AzcOhl1Fj4rAbYc0l4tWS3tzNdPH7/Pddw26cN
2STC2ci4izmMuFdl15c+LpF7pJgXjU2syW5j1SqxIBJX2m2Lo46YrNoTwQUNrXcqgPUB0sAtgRL8
I/TkxY4IxwUpDu5SiFt8U2T4DgbJDEUwbWodTtlfXyfxX+zKirOJbdHh4ZTy63jC0APdFPN1Yv6r
v48B4PuxRXRJ4za8S1B/LaRP7eEO1i2cdcLYQogfY58MlyIsVq424zOMND8Ifs5jKOlJ9LZwdtDC
kZ9U9Co642twIrlNWGhWfUR4AhuxD2+niMD0tvKWoSLyOItHlUxd5Czw2EVaP06uLx4R7DkcEVYE
uKOdCihNmX07bF/9sNMxlv31xTDs3/t6uusa8wmc6ZSp1C+lqZEgOiRzmYqvwpQYzXzj75eyr//5
1X/+md1V2aIrhG1tA5fqhgnwMmpb+7bKrOpaG76FkYv82DTSmByHPGrSTPNbk6uyh391GQzAikJ8
SllWd9/fdBCoFpY3E7Hmv5OjrPaiAuzDKCjfld88SBqr5A5Xw5awNePsJH2O3KdwzhNHrmMBClo5
tY9qMyQK0gIzi8LypXOmcPu9yWYBzldtIo4rYDRxN8Qsafs46jX0W+1TovVQ9wZEAUFNVzuRj7WI
FXpWLFbChJwCu9pd942rr4qqDNdp4VKODP6i900BltT4MU09y7AzmNtOa6tjM5zL1icdhe2CZAzr
7fvk4KPqvIa770MFkpVoYQDzXeGMqe+sPn0fy2icJVqrtEII0znxePh+8Tm7IRwxh2s56PoxpWu3
/t+UvWlv28gWrf2LCHCo4vBV82xZnuJ8IZJOzHlmcfr196Hc73tPu4EOLg4gSE7Sx5LIqtp7r/Ws
gvVt3WD/fTZMPD0Dyc5mJLydSiCddiXcZqkjXGajMghubsdLTPCXDVQWhoMG4f7epHcRT4Ymgw3A
YclMUmLLzCfB+IZxxUvW19E+0JWHFJL2O4qvaF/LEqLNfbSik71EbDX0NyK+NaFrjwVXw9KPquZb
ZY/k6zr9zlQpH0scRuMhM+L6fH/oe8gFQ4ZVoKkKWBtjaKMVv5syYaEfp1T8BUAQhTEVOHyC2Fb0
hQOgb2mNDqoLba6ibM/JbdgjKErDFXP54ZQh/qSI04+cm51zZFWkF0xpt6pjley8tOHmcSwXD0FV
LXRLIzIHf4jfDwqUBULZ/76hrH9SThh+2vY855VSOA7d36/lGzp3Wzk6m+W9K1aW5s4TSgMy5IVP
skx58B7rwV0LzSmSdcfUiwyaqrhw5E0O09A0D/eVUczFH/MVDXkvjuquKvVV1bo5sWbGcVLGiztM
7q2r7Nek88bvZYEkLBwaiHV09MoyTm+FDm21jdZjKjhyGLiokHqYBNhN0dHAJPeHJpc5LxT/mPra
tsOAYF5CLCmpxf5Z9/lkv6FPRZD52TGEz0cT/rMeDX6j/8yfUZf15EKoo14MA+FVPreAT22X2cXb
CBvlGEzF986Nh2uV6+ZNBXJlZGg+vMgkdXbeO8PIc87KNj/++0uTc039j9+dphwNavRnVGmeEF9q
7hwoYG4boNmZ8/Yc1PKeRAU7OhV9+zsII1oxgAIZ3PAsCMi1wafXoD+nl6O1CO3amozRIbKuWpQi
Op2mbDv59bi6v2slQ0K6dax7ESQXjjTkqHXBGYXmlvYEX/z8rWKqqFbYHJATGaPJnQ4sVGpjuCQs
JT50Vv1ukfywMicIAzT37MuUjSCqXC3Yc3k9dUErv4XIbJY6HBDHA2EDslhBBvmOhCbZSvv6uZaW
ejpsshbdYNzR4Lk/S+dnWhj8oRFg/qu3w4fqSeBCfKTAf77us/QBaCnrJBwbE7vc6n5A10FaHcF3
stva4meFLO0UznPkvNbeLDk6u0bzyfxza6KAZbpO6e0cC534n5KfnIWivTeOXXG9NzvwC0HZgJv9
8N+Xw30o98/LwQHoe9cw0FfW73Od/+lKlRoTdQuH3xKFGTpf0A6Xzt9aVc5ZfZ6Dq6Zck8pJop9z
NudJHsuc9/e1njdtt2s8iV+vsfY+9gSugybI93qqbSip2QXBzv33L2z8WxLi0C/iQ3Y4F7u20L9c
wHWLIyFu4KsUnSNePNO+n2vNx/szc7ayYRSBX1rrb8Bz9DWYYWTDuNsuDbLLRR0nEWn2VnOp5ofR
alHht465vMW67F7p1mQ3tBO7sU4ucZVRLyHGB2BUjddKTymIzJI02dQmoo54IowXR9UCvovNJL/K
AbfJ/WdTa3TsfK67EmPnkuqAPw9j8zO/Qn1qKqYWBNNRq5RMMYfe/93a1SUsS/fR9XVyP4bpFvnl
QRNh+zZ6dbACsZAfStV1lyBKuwuHOs6jmbW/v7r/vHOseEuAMQP6FLqEbiTu4X5TOiiOLb2qjX3E
UkhvMareIE0t+9gj4Lyswu0wt51KKQgLiAvEGKQhLLlvvCu5cWCm7lORKLhZtAcWgYQCKmhcrrws
7U/NYD8MAeUgZ0ViKR2tfE/9rsezGF+pV+RTg6V21c5RI/epCT77HA9cohly3WGypbi8rwt82P3B
BSyAPWy+g5AccTadT1RB5jE6t0nTgZcLEF/vYnT4Uz9+d/L0m9L1uV0as+xnVTbCssm7B2lXq4Rm
ww0NWXhL4/EPfUvr6+1uM+2yGPHNfDFHEL73z/Uf0HhOKDnQqyRVD1rXV+9UaEDqpsi/OOZraQTD
oTYaZ4c+iMUwkFez7MTGt20ywCzTecGVQpx94+5hziVrf66M9dq0jyD+e9Fs7oePMA2S2/wqxbMc
EjD5jlV2I6TGxzenvQoJ89yyE29N/RP9ocKSX9+iBKxGTxZpOTN96XydZvp2NZU5Ywu0nExPwd7A
t0OYFExGebi/FK5XbHu+lmUTRcZJON4v2Yh2o3cIq+8PbWih6c+dF0t6lNFlVB2npDK2VJvNw1QF
UBXljL1p6vjad5FL74B8YCfXzrEInO00JR/3V64GRpec+pZDgtk8mH3jXRwrNR77wNj3xPaggVqw
3JAIFPfiAaO+Yv4MSDjp6/pcDyA/EwPsRD2Pw8qCtjrWHgPhBy97W7xE0tbPutu2ew0/0n8vV+a/
KtX5c3SpvChVWba+lu9mQw0BMj9lODifTdJJBDQ9yhVHpvAM/Cbb4f4G8EJgx2Loh/KGwZpzlF5y
2M2b50L5xEjPt4zjVbsmE9r+3rCK5VHch7QTjnOuKHGLe9/Z/y0HCJhlEMyQLPNitHb/7+9IIsbX
DQZ8/O/rO8q1Isz6mW/1uc32rXas83StppD9C7EOO0na4f5AAp4mk0aIIvcqXzUM0scQ4vC6JrgQ
zdikHaxBl++yKI6u3rYr6ahw/XnpS2Ly0qe/x9DUXMKf3ppJvP/hrfzrHOcYui3E3MS3dCzfX5rW
YT15+HdpJptt/E7Cd8ku3LnHwPaHiy5Z+70kCP4q8m3X9VgewP2CFlXGUSsdUvUSPvB+OJoqkq95
QECsMxbOAwMTtTI1JOYaxjgr8HLenRH/6Qgq5t/tnxu3YVDMWiYgD3bur2obhqh9QNshXgYZCA5v
JMn03qqwX7mU0rduzGd44E5DkbzNBu+HlkbikqMcXvV+g3nX9+rH3omf6OQuIuaN5Pmm6ZXOJCa2
RubHyIvsTQdJ+wbZKdj6qaTuyQ2il4A+rAzm0Rjv4+aREMBDSSbx2QbSVmFHCU0fOCfkqFXXdtGe
9kmzvBdxlmrJn8C0OjdBxiY7dWNVbwckz2Zd2WeT4eV5MLtg52VYqYHIA00zmAYVnIvlMBL0aESI
HlW38mnExlYAITjp7DVhUkBC8nA451V26iPDumS5nTyqwN90jSaf2/nBS6oFSDukoPXPcf7FGzsd
l0EdFlu3oCOTxfxm976RDEWD+dlERz5GNDD08GZNfbrNJMEbfKxAF7onVOgdFyhe/syivzL1IBhD
lqaHeH7ITTj+4SDOboYHoZlbJSOhNptcmy0jVtg9oF7b1r+6wNZO0OWiJbpIWpJdtQM1kRAzkJjr
ss+L56wHEIgyXfuJCWkd90TRTG11IlzBO/g0nz8fyjTTdtqYnVCLFau2EvW1LPtm64iI46+v66RO
jyjvRytdmX7pkXOG8aoS6UMUB6+tl6sTrV3ZU8rlCSmJCSi2SJpMqRMcND2wySoI83d9IKXFRI21
kfi53qta3CJ3eohgaK004ZHyVLu/77PrYqwXHdTFjTDqajepkb4BRjGbKa8sYu9pmiUULmjeV5X6
wIDKsbj0m7sAss1HewvUlv9z1AW7e0syrITcuSJ+TBMVQgIqYBmRa1CiLdkZdirftK591ZEiLobK
qdZ3VQldMZxbfkJp5mlBusbSZV0CEdvHCARP6FnFnjiQA9BrZHWmu8or+3Kvmf8unCHfdg891pEb
B4Du0paC40U0fIMdn57aJlXH2Daei9QtVkQh1YwCVLXLB8JP6rQbv0PQ4fJyJ85oCWhI5lagHWX7
M+lIpC5AhC0Qi+Yrl1nW7n6BqBw8MMEBlaHyTST08AmIW/9ogU/uvf4xL5o55FkUPweQHdiHx/gZ
WmWw6Gzte1dZVF5WUZ2DpLnhjUSuQpintY7cCFCV3tWMGQBesvt93F+5Dnkflg5ErsD3fwR0rR8n
r6kXbhiIA/or7SkNPZRk3vitAP/y3wsvrdovqxcnKMucK2g03cJ23Hmy+j9lBxoHsqRwg8MJKO0V
u80qDCRvRrYZh6Yu+8nZH5TKXZShEUXZj9lhSvL8Wkw6Hr5CAdrET00clayHRewEAbS1ntDbPtdj
4FcYuemBMEXTb6XvqG1uuM4NowSbKhHWc4MiqwYaFE0+nx5g8XikI3xqikMMr9u66PyjD4ziCAe4
34nWePPjkgBho/fhkJb6M7F6uw5rJ+d301yLqu9R38mj7ZB4iQTjc5vG4sacXhjtTkVDdjVi0k0t
GnLRgjBPosAmdc4U+M2YzNp3KZCeuODiwH8WP5iC5Yyq+GuVFScXu3V+pgSAzIa6+iKb+BcOpgcI
4v0NqEMJIzSSBxv06kOL27QX6aOrTU+ZiJN9X4X5M00Td5unRrSaWHnwBUZPUqG+sEKr3RFy+eyo
qHoIPfqRWmNnj74gbo9ohtACEzAByI5KwhgrQvSiUMbfZs4DPj8XApBuboImb5feajAK/3cHQyZL
6/y7O1Yvvni56zNYLQBshrzlua0WKSekwStg9di0UOVcNWSqgl7LF+2mzGrHEI7Nf19z7teT2HzJ
2Uzr2TUdLruvwqSgIEmrIMhl2Xvps5LFe+X7w76ZA3rItYSLhYaLTzDYeIy4wYYOBxzb7dGrjIJm
RCJhtrVk+XRBfkBT426cJmmeZRace8vbT4ZRvhU1KYFtnRiP2twvTEPXPlUsOKvOcX7YQ+YeTYy9
W0NETAiSHpNLI2ePYDEblSu5qehh7QphZLvKqI/+QG/1czpZguepIYMeFGVkkhnZc4io8cnIjfXg
KvkKoMTe1qbxkVZ0N9O00F4nutsE11egLObJuBiG82Qi8/GmsD+Stx7e+toD85Ia049MV1xzffJS
ywhNkhvPako11vvCrebsndLZ04oDpgO19jHWEv9R1TS8dcO41E2UECmgdy9FzAXi1UN1vhd6PDQH
Bgs8GIUN4KXrntNYC6/DlRxSeaxZzUEglTU7Ey9jX4x/GH78q0vHF84ab5tIMwzb+lcJ49V9EICJ
hh2F+YmE06jZBo0er5OhFY9KNb9aYGlrK0+8++GgcchlswQM0AU4DH+rWz14KV9l+8DiN4QZ8j0j
zWwbiKk+TVo+hwk6V3pt5A4Bl/qDtYSD6Nf2qu1CuJolpYCu55HFfHr93zXSYC/RFFlsTKi/R44J
Oygc4azODy6pbfteH2DymFn8aDVe/FiPUXJCLfFw/xv3H5XdwPSFuecitWfyhhXny5w0zC0Ip/zK
JmDtvd756/5qNPzTiJhx68EOoPqqrUslnhTIyXa0rlb9rZ+/fu5R7XH0CvcgH2T9gJOfYh456l2d
+kWniv4wghcmxEbobv0c0eTEervHNryNNNUdQTgibk5CgMQR7ZI4GaadNSTs2q3mvCIv+BX3Tv0R
+wviBuBkxp6CDeBIPKaJ/RqLiPMsulr+TrMz7dzaysK1V6m61j2jvpI4B6pGck87z7pmTcXMgVHJ
Pq8mkKldW3HlMTC9n30D9GXCjOnbGiA1ELfPdzSpLyX+kRXtjYp2Z+c+xpFFJpZDD49N98gfIsHw
A/SVSvj7Oo32+GastySpnnMz/ohUdA2QI/2VN8k1p0H/2S3GPY+nIPFvll5YW0/qay1tws193O7b
0A8I1jiGBvRBt3dRRQK6W2ue7W2FbCpSZLrxZxkrbIW2/EbjRq7yTl+qBJaJWYNrELRCwU5JsUeP
lKxZZrFbK3zmKIrepZv0135sH7ReJeu6rU9ECHBcdbcZl+IxTXT7OAEqfAp157feiUcU6bifXdCp
hCdsI0+YZNgrYxeOTrlvS5nsK/j3aDj9jaeiBsPj5L31zjye6jgPQqhDKNHG2UMcssQSGEZzrZEU
LcT4HLrULs5a3MA/0Rz1YpaNtWhSgNutHT7SQB/2fZMpZHx68mJ7cXAyMxdo3/zSpWVmGiCxTCij
IPl9ACK28feDpSt9XxacCOYTA+Ry7LpOUX6+hC1ODWPGBY1BYKGVlqxwS9QPqJaMLbDnARM76qGu
7OleR496RAPXY+Z3Cby2vrhj1Hw+y3XMn0aYdOv7n8JyqS+1neebdt5WK90+J74Q32LSiFedbiWX
YLSMnQZm6Ni1stg0eiYeI438Fx9I11sNcxlcQClfJ8O7uhqS55x+7VYo5Z/9bh8VSfPqxOrkWar8
aTtdAIvDUw+diu0T8uBs1WZD8ROnyMJwKEyDFJOtB/XkyMgMNRP989ccFmE81L98PVvDQAqeAy1M
bo1gX+r7+pgFTALH0ovg/Wo3OoNbu8a+6/sWZLvCmdZoV05tVzvPNfCkZ5tYi5uRyPqW8lnvhhod
3/2l73EGNWJPLOj9VTtFPHgZTDcFKuPp/hATnoCJqDzfX3mYozaGZstVVFVPyp/Sgw57Gs6eUa1F
W/aXONSo9+aHsULNPJWmOnilcHZh1ExbCrfquRuqQ8TML4ecncPjLdXp86ky6fg7nCwd2qv7otJI
03GPI+vNi15LfV+BN+VG6DkWFwM4plI/ivkw3GaTfiyHHHqXq8mZ4RV7iOsmB4Ht5JPp2GiX0NL1
TVFlVItJ5J7vD3QOhrgi+8NNf3gZmUEqrj7wHFx1/LrvfqYh/0W55UfDTkNLBy+xNy4TgseLmobp
QmB9Dw/VaM1u3c3nNgG85lSbEF3R0DtwUZBlteX4dE/vIwqqpmcvyiMUqojkJwqDOqXBVQviahkX
jC9WTravliqGkUxIXyY1yXUs4EYDbfmoJueHqBouFHgmi7zlmDENAfpebkkz5A5NtPBlpPFtGdrV
mAgV4tiHoiF+lxj4YuxYmZ88qN5RhyHBZayn+KU1Ukcij06eOZEwVnSMcgir4woaxCKApLjQS5Tg
DqMli4EBbDkgc65/g29OLfTKduasGmUd4sDu1/kgHVa6etel+lMZqb9IZ9rFrdvsPMseMSKX0aYh
jGahQbCgJvox4e+vaodQTWEvTKPo1960z0bw7VPU096GluJYAhUb2R/lOU+taYtv8occDZOheW7v
Md1hLJ18AFwShD8YERzc9cpNFet0RVdn6IrflIAULWWSg+Cu3rzYpP3VhA+iGH7oKSNfLQmOHcfF
RdpzJsPayRMN6WL6YgVOuvVRr+b8t47RqF0R5nH5V8Wvdhj0g04RAHXWatajosxurdkPX3lYybAh
eGA7tt7ZmvR05SZWtMZTBwBBU8aqNHym+Dc8kmyRjc9pm5kxaHVS+crCKi8pa/wCOD7WeV286B7d
daAE06ZHZ7Mym3Vi0HUkKxDJYUuiQTAcB9H9yCo05bYj3+wRnjMmzcc4bH9zD/6UHWmVD72FZMoa
N4gOk7nmEAtdq6Fa+qRU2ymyWGQWxK9DgYGMsx4SVPeAcdqV5foHQmlOKqjic5FjFhxH5zUCzyFz
mg41G+Kqkd1ZzZF5CCW6E12MFEtHZ0G2a/NmbYTpsayZ6jcleT4CHNBSG6Sc2zOt7T850eTuu4n9
cfxtN8MxqbuNL2FqtmH9YQQU2rSeTn4S+ysfcNjCFu66hON/mDycsCGs2a61IBaA4deFeuSDZ2sz
Wp0QNXYVvz9i7Vx4lQPNzhxASRsMORy+0VWFths+vFqK1qK46hk1QgL83jZA4r0CRoLnE5kZotXy
4+OYv/RmOB5S22yPCsIq5MaJ90aMZm/g11fM5paB73332g/XARJdpPotd2MirGL7R6vciiF/aC5Z
7q15dBrtbJuEA5qUEWJxIuiiR6v4HdHJXwOMlLS/uBzQCLP8uEa0BGiOxqkJOUHo2u8hLp9BiP3I
B31VKiIzPGsi2+xKfbHjDsvJ4jFJ8Uycva0X36ygE0vyPjfAJOb1Ah9pQSEJrw2J3y2eKlBHpeKv
t4Qkdh3OHuZaE/eikmrcYoXbwutGR9rWwSagRb5p6WYTdIJmtXYgM6SN1e2L/JvrEhOSOKyYuRz7
pwQGX5gpbRf45oqvlCS8CbhzUzL6ydyN1bUPnZ989B44tq4GOWsM0d4esaQ2HB2WjkLQOmJ/LFJz
xwmIq0yRqGGaOb9chcBvtM6Q5tOV0KdDX4MZKRqy+WrLurrMz+ZuH/vt2h5yfd067rcQIxeJp86h
yoIHqKyEtvUlmI+u32a0LTeZ7fnLqfGr5ZhU+4Eaatn7+kFU5fcpxjhkA9kzK5Z784ncyA+phNql
U/mt1OeTHo4nzrz6MUAQyaJZU+ypmB4a0Rde47+Y2QTMy9VXkYXuI+0P1ZgSZ1YyUCLNDjkiuao+
qFPsqggZtricFnMKp9sqhmq0LHFhhwsr4Lzr6B8x5BchSugRwD0mYe8sla6GARcWXME3NyYwsPL6
jSjKYGdWZr32k2+NQLaZTKzXfnMUudFvC6eU6wQAL1S7xt51FoK7ur40JawJDZT5kk5hfexHE9AH
DaYayORU42IcYvwKRYI3AqxQtwIEA0iprD58p/K2ihJpmY+Qr6q+OxuVva/iEFiz8RT4WbLAjvaR
BPEpp2QjtHep5/WwVyV0xt7fBcJ9JdKXfYjU02USVtran5GyLdMFwiUIlMSsQ1509aOQFjNwGNVL
ATZkLnxXGXgQhqnCZy3Sq6XyOLSZzSswXftNdtpq6MmJCcYk2KZDOguAikdV0Z813W2Q2TDGnOj3
NMDHHGoDZFAGiS7X+gcvLD/aIn6Im6ans4sPIE42pKe/5gr0XuuTo5AXnCmI0NskPZEQVWZVm0FT
zG4VuW+9Ryx5MGzjIvgZjekZK9Jj6I/XxBVXzhDPTjt7bHr5IlkDVWtl5PYGhz5HKKn6AD+Y98Mg
CmfpWd+MIF4bWrDriCUtG95jHzkvWsHIw2LjYWricUsCLDSk/ZfMXXtH4sKvqGrXskrU3kRH2lZN
unc9/5Db8ikM8KG6g0ObLDBZZlkGo+zAV3qzC+sJRa1+Cn3yvrF/J5iZCuxBRi3osxKw1rSPymlh
7Xw0EbnrQo1n1nt5g2JbgPLNF72J5cWupNoXlgT0Fb3p8GXGIMYrXW6zLswXThMTOecfe5xYRrvl
qGba8Txuy/pllY440kMEe5nxPYRlsCDqJdL1btl2Qc17JcM16wmIEVXlLaMKgbIe/eZ8Kdfo4h5M
DsLtxK/dig/H4XRK/wCEHyPs1cjwvM5qLjY5/jTRwqpEDTsb0vZy1CqD9bizNiGlIH88VqR/mum4
Y8HaVtNMRnLhwTUOYONCbgofcNhEz22H1QIcf+Zs2a45cbHzmIhuVuWqss1XEDfvYA4boPS0L2Md
xkPcvGcuBw6p2nJl0MrMAd4FVk+TulcsFxPklTxkoyZaGDDNrhy8YQlhkGim0nt3RIeUWk1rxx3p
DWQG0yKD6NgAr0TZBGSbgslSALbNsZnDGrCkFUXwMWPr9Hg5TrDWOoYBa9ZoAkANnNN6SjDhkNoX
TqPWKRDBidIT/jlqkghyNiYY+nA9hYfNkqaAQXNoYPuypEnvC/HaAJoGF3//+bmEinXWAv9N2K/+
MRXBd25ZYHSyBjFYlwsDmMRCxLM40XK2iOacjdhB6MbrabLiJ/lIsI51NKLfljw2kUM4gFsfPMWR
NfAna8tgHiUEgzD6gOGht6o3pG9oOmz+cQisieGmh1tkpI3isufoxV8h6qSFQxm2cDoIjPScsZMf
Tb37XXdkbJiBuwYJTBM5XgeVLZaikt9AKDcrRx/eJl+z4Aw60b5MaILVmf4kMR92roEhy4e6S6Yn
SV1kJoUV7DCj6CAJgXIUCTV60JdqRUqOAQAXBRn/BMChuVZrvZ8WTQQqT6iu3pAW7mxipNABXbtN
7zQNbpFyn0MnXwxa8ZePoSNouEaNdJ7Sx1MLCN/YTY20qWo594RJ+6E0A1HHpG0hkxCJ7T63ZR48
sARDIrO/z/gGC1/hetQZHFVJ2j61eq3jkwCfdH9ZzD+7gw3zfRHp4SNodPN5sFuEv739BymT81Wy
YHuObpoOklxXGMjfv6gytBqdmY+FnDt69n90cDkTC0w+Y8f8cJ/spV2d3IidRnYQrsumjU8J6OYd
1hfeHSLcOrKjw33arjn2SvOMi0mTbsMaWDylDWhvpQEJgbFqbdxQNofa4o2bs5T5/rLy/79RRO+d
/DQxjpE2PJeF5l1C4G7kJxsRSRizj0PZhNrkvWNwbyyKspqAuZir1HKDJznMmdg6dL5wHgLRtX4s
phrzX6rHe+iO9jVh83FVVm5DlP2LdMiaxwtEEn09zBiOsRbv9X1wgn2l3BJCKfZDG5NSmNTmrpTa
OxMmAndV+R5WUtKh7r85ZVec0Rz//eDk4zlqLfsP0gHja0fTYRCE9g0TpE0Qi/FVgE3IWk03guTa
Ende6Vuo8D2ArOiuFn0r3S3QDCzWVn3RwNaueiZCs1UerehUQTjrtJQjmL1j6vkH+5rx1buPsRoR
Cver6QG8tr8arBOUhx4JwTSikoiMJBQJOZ2yN+kA1uz0sTgEMMZd7hB1gP65/RQmQNxbyk6nhk0w
Z/9pRPZVm8Cv5OKMpApDYQtb6MvVzATLdkIcGDR4GQoyaBKXLm+J8PBxEjpT/6z3zV+64RyStL4C
PrTOlh5Zyynt/+hcNfWvRkdHoKYXHs4+YdiOML+M6zrfD4NxqNhENERPej1cOr6HXhWbtp3RJPXU
HeoguASd3hxRzoljYKT2xktDQZoX1BedxSyF97HKIt1fR8przlWOBHKevpiZ3exNYXyXLYE9jJfD
9T3f73M0Q+REgyAsAX4GLAZ9fON31oszcVa6v0w149V1+mwWVwcbVgWcYtNsQfBLd9NZ9tvfkmME
ptKGLwEZGqdxBz9Sy+cMOhgcCzcJaKi62NB0CJVEV3faunEQ1sx/lzqi5zCWu+um78p1rWGkFZlH
nJMT/vRUB5MGS8N2SskVKKRGeIZUMzKAzK6yIjOuGmmHfUKYEP675zFRHsnkPGQqIVIsw4glq0eZ
aY9mnGFZan0+108ZXGC6Tzbb7iy9wkIW0/dcF3U5YtK7W5sBph7RHxnH0U3h1jXR2ekn+ri4zeCd
togoDOPZtdVNoI29jGNhPHP0QbozZuSYjO4KjogPa83VN9JnLpj5zCv9Xo5rTSc+wKcUoCYF3zMZ
YOWqoZZPEY6INq3FQwaoWwX1i1FguaOY8k5xEhsw8mufiqlloii1s9uE4QNwPbX5XJQn1woJMdac
a+h5K9eOLDD4gtwUTim50/5O61jsfdNwr+DKogNgB645Nttl4o3ggZqWJpSw+uY8BdCe5gS/xi3z
E7FAfz8LT7ALT5MFY4l4gYzZP4Pvk2+X03kooHFEVsTcQhGpQl1wE4GR3zb3R4RZxc1LoBH1McCX
No/7HQi9bFt67fcRO8yD6EZtpUIpDsBn5KHKQyCHlbUXAVfWNJwZyctdR7ICK5pHtLkZQROepX0a
2PiN6+Xu3hpdLGmNSLfa2LcLN5LBOjZd7I+6a74QMBbQsK+yLbiJZB4JE757wyg/3Zjs1kwusA5H
iO0+b7r5mSbGx7HSi939R4bWotJ2+ldA19+mshCb0utAFhV6cW7rqjgTI5xQrePGI/nd5Biv56Av
fHSYGs4FUJMTNuxRttdqfugz9/AJ+/L9iJ59n/RnQgHaxzSVr1H1JJMx4OhZ0Rf1IvjCY2+NF4LZ
SLHLmIolpXfENmhAxeJh1AC8FnaVYMYXOkY2HhQQcISU4/X+Spec/vxZxRkCk+L6vjAG8i/3Z+wc
9r7w9SdCx1D4+d5zwrxxNUgVQgq23827Qal+GhvO/52TOWudoICTnlTWsc/t9IgP0T9rViOWplMY
P/FujMmqA8JYFFZyzfD83xor1zghi+nBbRQo5BRriH9m2tAc8UeCWG1b4I1dBv9SAIPY07bfVrMP
w3RtkAqQPicOv3W9ElXLBDWOgYpOBiki3iSHqzQ7HZAa+x0umuDB7747wTQeIol+ioYCJ777a5wC
BTEE6tfd/555JdpiK5HnurBwNYhOXthf8QSnVIC2U9vrRuhXLEPj4U5x68jCuu/9siLdo0NQexsl
dV6dPuaWePn8MwQp34O7TCkjWcmGlr1KOWrTy4rkphczgZ1/Vw8iexzGazobZMHo4+a1JS3N+WUy
5uEZtX26ImaZ8MpMb88p3U/ROMZzR6gKiWS/R5mxMM1jjnb4VfvRGFLbNBvVNNpffk4RPHbeQ4mM
kWyeptr4AwSreJ6u1dEwnqxS/DZcRcubW17zd8hp6dv0Y/1YOGn5oEFGHcfb//2p5hKHUrIUVz9p
HwgyvnEKx42xz+8+pgQsqC/CckvwF4kBxeAt0cm9e3zz38AREbmiy+/M1EPwJU+JzEhHjMvhpo9D
tI6MVm18fYzXNQmCbGazxLVpC8CvmbbNiY730wmhxKQGF/dh1/sb2/fU533nD5jvrXKg9zjfgUWH
z5pGq7f4FDa3VAUHhjOnrHIwSFQuXBu/yCmV0HyKfuSI4Wq0yvNsOEPBGIqtIfkgh1F9z/EKwWL2
ZioYD87//8wTYNODpgP3FuTmmXSLYMuoFaQ4dT2CurZGygSH2DyN5ZPvm8Fu0OJrxv19KuaHxMSW
YrrlJq5b+s/s5M+lpwGZQxsJn48RDCZ6O2auyHzgA1/Wcuhc9zpq9ofXgv7yg6I/MRBWa8TOBEfO
L+9/0PjtswtHZ5eCawVCEhrJyYUZUIejdsZdAr0244gj77Q0ysNwq6EaS0f0eFMZqpfGd5tlaVjN
w+f+BzlL3/3vm6qSKoSOCujRRhRwJrmHd3p/aqpXCqp1OsXWSU9lQHKf98vtAmv/KR5qoUwtXNy8
gSqNn/MTPbEIZfBlscpd9KqBrV7aWqGvkeVWaWSz/x+uzmu5cWXZtl+ECHjzSu9FylBSvyBaLS14
WwAKwNffAbDv6RPnYTMIqreWRBFVlZlzjjm5ISQNiXFh0AVdKtLmZJYHI7SVDBiRWhZfGJBweKgq
vbc4rsun4r/a/A4lgvEm6rRdXHPzdKNHPc4Jf43599zl3vjqmKFJDykukw0ptuMZB6e+Vhs9WIu2
wuCq1rQtpoNX2Mb9qo8FjTMn2UWtDyzcZzoA6Ns9Zmbronka3nzSHog0yA82dzl2lH9PB4+OWKU6
Hw9F6yxulZlJqhqKBlZqIdqdNa9mQvVCWpmuBwvWqrcDsovFrGma5X5CMYYns/xdkbpyZ14z7oeG
Hb0/ikARV0vDPQ92JF6nlkmhqxW6ZOlWyeTNm2CBknKKGbhMjUY73AiT1rw2nY9m/38CsmnTIaEj
eHgAcqtisoCYixpVKevwBaNvvEDE5J3s+SjOQV47Zjgj7dLzjxgGFm5JukQ62eJDQgpZEytOkxi2
Hhb/f2b/xvn0SXroEhfFvku/U2Upny9Tu6FTkZioRMdUUxYJ0K6t7TM+QVDlkMBp5YdAS35mIyPW
p7+WxkJ3+qMaERTf6dpJc6g9TQ+ExHSYEwT7PttcCa9/GgboR47d4X0UUx64mAKGpsuodvqbp43d
rkQer6Vp9lFp6n9RjzT38fGgb0V1bqVkPNQpA1LNJRvQfmFM4vgkUhTEzHJQ16LaOpDwxgDFVc4+
ab2YL4rhV5MqbLiexvFWupvZK16kArZgFiaPS2nKehfpJo0L4hdfhqL78vrafddA0mSc4w7zQzI9
G6KOxKTQOIOUia+eH/zANR4+AjZQPsWtvrXKcvhwImyaJMEiKOBf4eH/KvRzGBfRudKS9cPq2KFB
JeCxot3is3FRNpt7D0rcRsWL8xYMzVs40jpGRo6GwA6qp7iS+wI2FhOnLLkj5FmaeuvdGmzHu1Hv
xm1ZhNGrD8GGxcA+1U1mXgLNC1FLhrcqTct9PYAuNmPtXNqNdk6RXJ/nyzjnbyHT6jdixvwpj9oc
qmnJadmgbT1fzl9QxK2aSR4k8O4GaZM1FAzZn7FdCi3Tv8a+/6kxLM6gKAw4d5fS6TnO+urCAc1Y
MCCNoUlOIkZARdW6EraB55fAtpIMvEUz2Cr4F2Hwkw/jukqkgfAB3o9yKXI733CKYy5ZA8LMnXAh
CPQ+cKM+zfUTpwKxVs1BW/pKUlxQl5lb39E55Yui2weywNJD/Mq5aMtmWwSqJEA4IiBK6Z1NovV/
Ru6yM8ficZk05GcUXvikcUe9dVGqMdHQaY8CfMcuFr+GpZKtMlC1KIknZEpmZ6s2V7mcDmfzV61G
kN1bZ8qmxS6xBuzWTSd70JqWr92VyP7OGapfNL/W74zKVmZW9y910be7GqX3YiICHMnH0o5o7sB7
iuQwX82vO31iVPAh+CfWv6cu+o1gNf+rRv0d2J56sIfGJZalGRZe6gTH+cGZnhUE1trL+WkEsf3/
fP/5e1Se+FGkhMYzWRlnU2OZKP6qL8ycXRDLbpVgGYZT+VCPDrQ3he3aT5mTEC8O+mUe3DcjUwGl
CdZu5NQ3f3qwiO8laQsIWFZUz3EY04QX4ZdfEPSTtsaaeKx0o06QgyAr/z7MlxwdJQFrek9bwDcu
ZFXdmoyAShhapGo1pXKElhSsLVLat+zOxhvi7oAKtlg7ipedOZYVl9i05RLERUZCaBVjpm6tNZ0v
0kJMY/iVOPaee2d4s7Jyh9ejBSanGbT7sxKBuG9/uyDShdM07xbwiSAbqh0ZP2SATQYwS83eErXy
jvS2bwwWw9PsoOcu2DKl47OvacOljoPxAnx6uJhEEu3byrtO/8tT+2onRn8oAl+5t5q4m5GnPLkY
w891kP32EU8x3ra/TTP+r06S8C1BNbBpKls7GN3Gc5z+zemuphmV7zkUpEtIPidv7VpFyfpTCsqF
yQs/uvqTbSXqxifjce9YVbvEKi6AMEnv1WpTuc7SBMXEpBQ0NC/dDUREgD4jEG6qiMOqpGAK6Lkm
ZQbObRpsSr38MMEWb5vJvp4KAeYmCd317MgbcVMfB8lQg4Fc9mpkfb8IiJCb/OKMTHor+9NM6aKA
It4axfpThvV7mCYURdg8KCRlQAcqq14CGGHPbAjoeSupbnF5Rr+A6c0u6fll1Oc4pIn7UnyreyMb
6EP2UnmitWy+PdzxGn2mPeMtc+8W0XMOsOPJU7azdxNT3UpLfXF10IYd6DmC7wtgNNAj9Z/t0Cvu
yJE79lqTmirKw09uC8JySfVhPW+8hV0w1ahln+DTLnO6qYn4HQ5y58pKvasNrQKiGKtlUJb/BZai
PhUt78D8DOwScXm4Fp4otnmtVKnCkymUWEtYWeGL/haKt6IOcL4ZzKB58yqdHnXS7OJCOWtGET4Z
cZ+90p+nEID833ktB0w0+4ek5Zu5WaAwZ66CnWVhp4sbKDw1K3IaGOHW1PH0t5YWb5MaZYI1ec4a
bTVlxZ6IcUu3DEF/81kFcauFHa2GdBP3zWFiNJL2RYRK04/dkeU5vOsOne7IALc1f7Vs1C9ZWPkp
YJ7jTsd1hnEq+XhEKzgqs73Eoz7ywr7ZJnxrugqRtp71hsrwzIgvehnwQq9iu8j2KN8nM3yOTXQb
EqSwdSUBgogr/PVQErQ8uFa7y3HBv/V06zRKvi/ocZhD8yF7UtXh3CPH3KD1G/dFIe1DUHJoK1x9
kxNdutVHszyXTm+ue7bCF98L3QWd4484CcsLseokAU6fB2X6POB8xA4TYV+DNUAWHJXgREHWE0e5
Nlh0hqiJqeFED3mb/4/tZbt/p7v5iEf8xLGb0cwiQeBXxT2OWRlE+VJvE7L7AnhNUdeZz7qvoKgu
klfHJa+giLx6C8ibWjvNCx2qh1Xsqr75XQuvfvW8Nt2ZrGlbqvxdyHSMoO6M85CWlz8hf7K4/alJ
gF7omR9szVLkm56sB4A+cfqdWSs3Q1sbmdlvge5q5XledhpBYlwSkFJLi7yp978btuqekT4qT/aQ
U9xXFfV+lNgv+Wj4L4GnvWZs1+c2ULpzUZgKkaInkMD9u5LX2cm2we9Ufq3ecWGsGq29zyRt4Wdy
ZZOyMxiZ9kJo8XMrLPfVibtTlDnpnSgVVgChPYdVe7MmN0Oa9UR6GcO6wrH12jnt0vW64thR36Ke
rVHJFo0CHSrX02NgolZWrNg6azYhylGi4vGa2GokG+6KWm4lM52KVhF9LjiJjRUNeKzycjNfGjMx
sZPm6quwy/6McSKAzm/YqCUL4upgF/JZHb01rODq3FdNu2JtBfIx6fr5m8itUrfADnM6YRYc+s1s
lu+S5I8D29CKoarFg8GdCYKQXEDeMNxDD2B4lhrfmdt1NM9G9VRqTbcfo/q1by9xic4Ob/KFJq7Y
Bz356VyE86tjeyFkyH6jIRADwCPdNfDM8Awhu7yPLL9Kyrphl220Tkryk4xBWO+aB6rXrFxCP9we
1Xg8nqouU1etTtxXaibeZspcs5gediDrR914xyqAqS53lE1s14zGO35bTSKXjfXoG/kT4sbkHKBd
fZ4fuAtULFOE6fjt0D17F/RrPv4Qez1vCZ1d5jdRq2DuTWUVmezkhBslAyAXvrusxJ96ANYiarvZ
6ZrT4wDo9gISzG81AtTQGYB3ORkyZeOsND8wQ5zSi1t7PV9ipTv0AjpLa0hMbbOjrdeDa5bqmxYj
5otm/TVmCJWp+uxQLtS4vjBiSHNDnscateVQhd5qdt5FdmYdmhnhbskuOUP4qBYKJ/R95VnxcyDz
9PD4sdCvkP4aF1BO3DpahpOavuRjuXJrooMftFIqtoTW5nRnZ0OWnASMUlWizhqxC3M0JWvRaZPz
46mpJMk51UBa+5LltooYnwdRpj/8Qiy1LQnGpWvubxp9vXBpjDX9FL1W1s3kgYQi0Z4hM+/bib4/
P3ixpqwtfvjlv9caMDDntAw3tUoLleY6Q4AOzNvKinpzpWdDvbHYV1cs6A0Hm7g6Zr1er+iUf5WN
EZ7mqIPOFOWBqQPJD9NoL9daiUswrLYFOSqM/YcPIzZQTEQxGX9GmJ9qctRoO1Lp90YNAcgM/2MO
4nOq8BWdpcx/NYWit8tkIBNi9keNuoveMwyK1XzZaGOyA/rvL8h8qjdGKztccy0hAnVZH1CKsK4P
XX4rZewfilgnLbQOui+q6vWY6PYH5imxId6rXuQhcUjWVNxKPoj/60Ho3TXTmPKPQv2TNqb/o8Z/
ZNQ/C3aoQ1snq5JF+RhpnGCAthEHaMJmJrnZ24z9wP7cF9FOVeFykVb0QHy7yNdfyOzDgYRgFQsp
sh7CsxB3EBA+NVPnByiIN1VM1Ol0eEsEP/KjvWknZnSdD5mt9WGlTnptrLp5koyC2f2Cozud9R1b
ki83X/99WsJtTCBHngO3OItxUC9tobWLZBDeIWpVRgeAHjCsBYDh8OHQXQRt/pRXYqsB6z4IQdU3
l7jVoKLzkkpyYtj1EtaDx419gmkinnBOk8UxduZ/jB9QxpHmc+rbKjoltf/l5jUVaSuGde1o5iLZ
kX6g/1Se++Io6vjWmOW2UNuf+c8nOB49u2gl7anjOn2ub17JKhuujD5G11Uq9tHxRPOlwX1diCBO
3+Gc6XxQnOQgSYVYxQ6jl2nqkBBrcNUz/dgJneIAHdwSjwG4crfp0BS68F0y6irhFse590sSA4MY
hd82RXd/EjkTdysJws8R89gyqwzz6MM1fGk86ks7EDe19MNT1gXvGr/HneM6Q138afOVStJyX2T3
1FdbyFew2dz0T+h68befgjEdEuU9Mgj6NRENoHS1qgtkYdsW0esMGJWV+RU5/QAhGJ1TUpTWcaxg
qZHs519y3yXZaLC65zwtLci/Y3ePVTqaTZ4zzUiNdI1Krzo6Dt7z6Rw472e19VY1mnzTVPWPknnT
qSGimO3OwDlI6hi+maWTSCUr/QVFN534SuZbYeZb0qC9k5k2zMEcb4qyQPq17EaJUnh6cf5yoFnu
qaD1sTDHBrrK/yTXzM8KFDqO2wIIqywl/UbSmSmlcpA6GzYVxfSICYyey/SqLUN3M4r2nuh+dSaS
DONVz6Zi12QEz5fzFwZVr/qFsKvqLCrLOxRuup6/+u+fJJJhbt0rbxI62XUAirdXckSiOSqo6/ya
a/TtmT/jFoYDITAqPttYDUjfLMf2JCex/fwsa4iWchpCJzwGBYXrtieRYg9UBqLiTEQiSLfQZAYM
499S6Ld7EdKGL3vlm/kK6r2odDClJkRbWXZ4VDw9O/17wARZI2l3vueGY5CpE8QSqi4prkNh6Efp
kBVsDXabvOuh0T5Jjg2rxoXnOq8mViEguhdo3smB23ciIg4s4EMShvH3bJjLRWzsowQULZgvMHnQ
NbbzPtS2VnKSqY7Otj1jjUrXttGGL/TI9jmA3tMMwguHpscxRhb4HJniIRIS703Yu7tOPzRmpi8t
FvXPXjGvRZ+P/BLvrCmHwEH9P1CvvEQeC7Uc6K33avs7KKxmlxS+vnfabi8t3SE6r7AOIoGlFnqM
KNShIdVLNPWnG6TYn1V7NdolGH1lLG9ui8t/cg/gGMVXJSGtOn18lppHwpYCPI1zXXCO2XuvlsJ7
nkrD3xvEAa1n8ctI9bMwbCYYf3u/1PDr1mDOh3bLoXPUE9jpV+IYe9gAW1/CGSbsMi4N+aQNSOc9
B2LevHfODXBdurhtjOKP0inesbTdYwtKb0EH1ToyXf5KRTUwMeGqJBAIs4hZPWnRbz+q++uQeN4S
195Bndqm9eCXa0xejA1bhgIapKwvpeBXrGTxQ3f7vxYT9htrY7ypLIyOtP/bs2KuCSFdRDpq9Af9
fLRp8qIG4PQz7aNDEzIPDv+Uw1Pv1Xtn5v8KtSClA6iYkcqLnDoZc/qERJDVGsL5DCwCFTvcH6da
ofjQBrNfWkVECKdst49hd5t20bEwDm1W2/dmgImFkMcj4Uk/gtey9ihKmYHTHTuystFdzwCSCh2W
8fRf8ws26CGjgZ1MqRfza7H1h32yh3yVhReBLmUphw6OH1HRwCiqdc233QSxZb1O3eY90h8s6NNl
NPjJ2Yo58xliMzSIHnDBlghvJ90iHU/zWepACaavumRvHskMbafEYu2lwGHvNV704WGg28c96jZG
EPohwjy7sgiGSGwnefOkzLZmlZV7hpP2jSSfkRhKIDd2YO6gn2jLtJPuOqpdJVmTgfckO8Vay9Z4
VyaPtTc9zM86lyi8FJjSiSHeHenGeBOOnVwrywiwRfvBp5KH+TpPrZNP4+hMUibITSDinyRL4ydW
Ff3YdF70pkIzx5apHWaZw8NzrTr6sGNbMzi6xcO1C5Ur0x7lrtfDZ58l/lvtx4wjgnah27jsPJub
Jy3zv4Ve5OFm/HegnnuOSh71W/wwb8IdpoAfocg9eeU3uBFurUYLxr2SyI+AA8U0/JufdXb1q3UZ
XM3tutHRgoutHntbucyoAyYri3gMxwXHAutUJv0eb0e9aqfYrhCUVOho+a3RVG3fTLNn+sMgVsf8
rbVxvSAT+CUr4rBqXxu3M7QrdhpIgdqItT/PQQv1Ks5HM+412BdE7BGHcG21mmT1hvUyUKoCEWUw
VqcoV49u5aOptCAP7urYY10u6+SUN3yoy0bf2V3mHwSFeIWjCbsVX8uQLJ3KSlxKvzZa6iF/ZEUg
UDJB1HJwBSDqxm3DbaqgZGTjfHU1HwzzDDiMXGNcOo9ZmQOUq3CyYK243UccaqyI7pcypM94jaDd
GtaeiCicpAL8dqYHPwZQsg3yiH5hlcNwUasGOUKclDEq38DcGxWRYAMiv07JwoOXJwcNIPmwqBVN
3ydq+Lc6ddxRbh8flQdCGvp2RG+BcmdIe7ExRuLOm7h0liazIcakOndoy+Acv8pmlgEG2FefpysD
pvb18Xu19C9udqDeRA/F2gphic51Ek34fjsDwqUdEG6lq+FqJogY9PVOvlE7KxPextL3OZ8wkI9O
mL6h6ExzE798VYohf088IRA5RBnbQ2msyThX9n4bv6aSj7Ul5CZoNOM4D9XdgDZMAHNhX5bJa57W
vwbYFk9aSpS4XqrFVWFcSOkoxA5jQna0SxKWF7VxU3I9/CCVmtKeamFMGSpOPoJZhuXXXrQsmwbT
S1h9lTrtU5NK8JX50UuqhcXe40y1JXwcVRTN0e3M3FRJpH+8y82unAb65QgDhp9jhfOu/ZCRfH58
eQQkkyouNrDSURbG6Ig9VJhH1F/jKHfk+v42RPBswpyzhW5/Y7BCqbMPPD/dVtoE4JhsgtBuK6I2
xLhWnMa7yx4yPaFabqMjmNfEtVBP5iTgMYp5IYVZ9CCdIkvwHvW4La1wW/FOrEactqs4UYOdlif3
NIyUC+0ea6kUo79WTPTIsmPMJONpfoCUv9ORYbmInS70Me5qKrJr6SpXN5fDgaYOYhFZVp86mNzF
/BAWrbN+8L8xYg60xR6iBzRZxDpw9lmEkz50qCxtP3ObpceEyGc2SUKDT/+idgvtbCpbdoDiImx9
b9EA3M9EFGa/tRUUW8VvTZxm6mGePlgTHYTxahLAA5jHGh3Br1if3WGbIMxYR01VrWrMINg/UAQZ
UbiWgU/cAAP1RyumQkK0D2vn0iD++fCdIV2XYbd63EQAfeLYDPEflsZ7WNCRLRUXoL2lDy/wibdm
PZJJkOIgmkcRKoaCqCA42JM0L5XMepdKFn+HKUqUjjg4p2ROOHOYfeSmm4bPPKpvoq1wbYujsEpr
FVScIixhN6f5IVTVXzojEY7kmPhZXJNmHxlI7yIfKXchzw5YSBbAjDC+WT6pxvagreKapU+jQKla
oIjWUG6YvqXcbZn55HkqbMPavs23li9MdsZcPgl/5VjggpzWnyqz6QP547ax/A5yQsEsTZEgftwR
GwU4zcdnLFCVeJEZWATYPY1lO7UkAj1LdyJF8V2xXBPGy7hgNEpjF9Ug+2Q/ouqlJttDJhU3JUS9
Ml9qJQa6Of4hDELtFDVQPIg6Woha2ne0AXua8XSBq2E1ExoEdchaYTx4o3+l47nmvSlrfqcka7e8
NaL2nhwtY4g+qxJTu3tuK8/7X5f8AZQH1k9mRUqTiLOuTAnmKTo7Po519d/8CS2QXjHVkLTG8hiO
eR1IaPQuZIniVtUuM31pNP4+HtR1Oml1ZsACPa92l0XPbADk47EOM7E2aPSRTb93dXjvXh96V2La
/tCU2coAXYvjhc4xLtsv3fahb0ynJhmwf6Up8Wmk5RWnuEuDZ4arG6UyvhsLD0tsGv9fuJYk5qmN
GGjmtc6oOYU4xU8NIzqqDLxUcQQ9w8wyMgZrLV50Xfpa5jRkiXWx9r2dd5vM19r3rs/WjByT11Dk
6QtgBXBoqB9C2nwP6VSctMHxcWdkk+67lXAXDJdohHDaqf8eUAv6DVWqGHtDkqGpTdTcWoMZFJR9
TK8+fZF+E34pwaT/7ozJtOR2h8iwMEaP+t2pOZzlnkeapGOQ4TxpGv49zHKG+TKX5psyxTRpQYXv
eUK8EAUTvLYkz22jqmPHN1t7E+pss04MgmDmKYx6sRCCtKAZrIAFzVvXLisGcR2EBKW5fhlqTNUS
DWJDh2EXt0W06XQyUaYlyQsza5lHcbgOiZTBB1GXYI/BOqD7LKsVIUMjpcE0VGatOJZkrG8FeKvP
pHqt/aLYFEWfMmyJXjSnUH4MEAeCSnuh5SbCCoRW9PKnJpXiG7HCBDJGRGDitFC6wMWGanDXTDKE
EE6xW2psGyX+/ACk4I4I2Hyrp6by1nXeLW5MDe1EXlDghx4+GBGAL3Ryc0sZ8USkBrLvzgRkR5zC
uLbCrth6dmi+Vv5nKTr1B7DXd88f/aIgHebkKqplDlb0bX5GHG1NNwPB9d7SK7kIphFKSyI32v3h
lmZ29+I0LBFWmlz5qCoIIhnSBr39UZeevpuZmaGe3RA5DPuHjqxCZcEdHxwBd1igpfTh15ggMVV7
xcOx0TqX1s4tuoBLHTAU+0Go7iFsKKukiD9DYq3Kpe9WH65TuycHk1NtD/hz7RLmGOeRzdx0Mp3R
2UmVPDs74IY0gbJtELCXV/jx6K2pGxzc9Muw1FIoqKi0ArIugi5u1rNmSwE1tZmfBYaTbiTD02VQ
jb86u+3PlZtGWz9MYCrEISPRrn7xS/RmgwBZRDfEOZAQom+H1CAXL2dQAUlNuxVZrN0SHYgIi53h
N/pWYHJdCnaLfeQRUDsvQFHv/G5rG0QX8/3nzDPPzlj8UQmGeoqJjUDwm3C75Ii+E9Pxd01rvjRj
rBzTsMtwePMN1dQrPvBP/ClMxt3wzpdh4oTPETapLQP6o46qcEfCQkWFF1311OqIg02/Z+RYZ5u/
AdZau54yFhEgmVoK52KYJkn2J+ncHb6b5MP3WyQ3fV0cSmJ/F8KyAqY/NAYaa/zdqn6E5g68btL3
oDir0FzoCSadB2rHJdSBhO0r/KNzZ3b6W6ok8UoYirNneJ4BG8/MJTH3PhlpbckoHAEI+fSetbPb
enihA71JElRVOtibk7TS5hqVGMtUwhfWKFOMNyUiOzgLPzD7kCYry8tc27PAU0TJFyX/kZOaKNOm
H83J6NO2Di1lQ9kCbX4JUpG8pqnKjTlZaB5Ln93qb3NLvEpjEi18FBVzS5zE3CWu/a2mVu2+jRr3
bifDGoX48MsOkFgiblP2Smv8UXC4MQFWzasduPVKJzvryCEqfDV5Iwgvu6qBnrxnaXQvs7j/HJs6
htIQjy+mm4p1N0Qbv2sPTmeZpAYavyyUKTShm/DCihleWl9rKGDtYpurBXA+zHyouLPuNUwQOIC1
+ehbRF8qm91K9cYL+8Rz1Ve0EvAy37LARR3sON22NazoJYUcQOVw1oHsLwcPXHuQK5+zrP7RJxjK
UsVy2CENbrNs4w79hYZitkEBTnZt62IniAXRA2NfLXuvca42rMplOkCvqTJMlhnq/7Oh1OYtrcfv
+W9R/M/rklEdlriICUBAAPNMXEePeIxiWb13mjwZtv/bbOA9p75rXFQdX5Gq4T/OLESMud3R4ePT
seLUia4VinxHexe9CkROg1lhpHFkj4laXsYZLinTxqHQw45cm6H+roQaI5yotsMTRA23Hz4s4l66
rpC7rmnibanrZHyiO7u0dILiMrtUfdSspQmgcpg2CyOjVYoum1yCSNf3faf/DlOYsXrF7YkyMP8A
MzmSA/muWY0JSZGgPmk1+T3wRgy8tK9w7uTFs4Z8eZGken/oClBlRpmLU+xnt9gX9XUQVXVy2kys
FIS4K6VK3XXi9dbBoPBe9pEP3pPm+bZ2TGddegJ9g22/a5Vbn2iWiFOvl+mG6Ty5xd7P7FwxCks8
ZUDWFnx8/CPGVR+T35aUp3RdWMZwrWLjjga2vKkpmTa67v2xDKKv/ADd4dwH+dcW6XRlU6rKabRK
+pO9sU21SqMfScNI6YAdY1ee5hgpSnUnKN89XIwxjS7SRIw3qlYYxK5JtQavZ5kV2bibW/JBjOg2
hnYdUA5E02kxLWpzP/i9XLqF3W+KsWMZreBW6qHdLnW3wLUTpVcldMJPgESmTIhvUMTfJ0m+VrUk
uMdK0z6FuADxBLZUf4jeCFJeaDSQbvHQfHru1N7ykGwGfuyeHqdy1K4+KbpOsYgq0wAYZcmNzRhj
04dF+iI4pXpGcCmnHHeC2MpTPY6cVKdLjcS43ch0e+XswRxVOSz4lAjV3tcRRBIi3G5H1tRX5vgM
PzOz+DGU54HNfvnw4zzWIjNinYsNXz11aZatSvier4ZfvDoJowakJb8cN+RQl9ClqSpEE11Svsxv
DRK4NYK8PWunuHX05E6Gmd6Z3hlvozFZtbuWD5wSTTqapt2yWKF5Jjj4VfDXWTuK7W5IEcXfC8P4
FBHAbnphfp0tE5Qk/i4ZsQMnRoS2OM47BEe59aI01j4VXf9E5hUhIrbjMH9WEUkLoCoN5oVrkZto
bOgOq8zz90MWDVeO9c6q6SwPq1IDc4b9bus4LpN+Gz9/Ldvh9hid+fhyV0FR9+cmpfmF6qHecvaw
N5y7h/VssgAX8/eybcb2bbzOIT9ainIuHpk/hFNuQRzkyeQsxyuUoYPAwybFE3nzJ9c2MyjX2KqC
MqCO5AvLbNb1Im2qlm4UcRidOr2IrYxFhNHuGBsY4kmTftBDBe3Ai5zdT6ou+b19stx83UGNkzIA
E4EDgNiMfxlueLa6wfhm0z0TzLwyncI4zV5JvyKPrh7di1HjOczzAWgCzL2BOLENUZDus6JSvpUW
q2Mb7LNHVR2gPHIN2+I/WBxMGcY3Ff8NAnu1W+eZifCJ4dP98SxGvjQv75peJ4syKBBPprX9nHDg
f8A4558jhV+9osc1Es2G6kWT1pHZWr1vguq1KNS1RKtKUIs9rljtou9y7HAZV508OERr0/T0WDC6
4kOHDb/OGga7c5eaE+Tq8f60rkkQyrTzaHGAbIjd5NBr/qbWKnEfEYLu3boXHMMtfRlJoGixXq1t
K/B/6kp/LlXnNSiH6tX00m+iUpLfWKK+ZV8BJdDkp2JnB3Y38z0eSDBk1MhMvg/jZejEK8gL6a0z
QprYg4dJp+nVbV7YFvQnQogm8quf9OlThxoQty18Co09a0P4739ySvT0wtrcecKD3RNnV70fEfJT
YT+6ZmqQt3zYIxNqhd+9B1TjyCOfH4ZXt72WhpsuQntM75TTvHN5Xj+14BR3ejwxVsC5KRy8XyrP
rw8B4eKLapLwza8F3Y9TkNMhLOeuVqm5YdJ3D7Cc4cirjHdPJ0Fe1ZX4pM2BL1WSIQONYJdEyPZW
1jQUglo67B5rC9Gs8XnmJ7vU31vc+8egcHsEDUw4pfz024CD3TDClV5SoYygD0q0L5ne0anVEv2l
d+jeJ6l0yJWiCR8BCAO7i8dAnejFVDYIF6f3EtTYk4tW5diVIlyrhdR/dbGzaNu02FINo7Sf0MiO
DT+m941uZ8zbBHYyowiM5yEr1KXhd8k+qF/w0RtvfgCvKGFGvcKC5GzrIKaqj4bkZLr8rlrutDez
lsyQzPI8prmy8kuJe0lz0+HweOozLF7TroNmCrywjupv1Gjgi6p82wBbxXPOrHZaM1V9aLGNXJy2
VC8Vo/ythMx+eryB0kHU78QILwt0wg9nkFWJU20b5rqcHmbOroRfoxo7j07M/v8I8BNdzdcPneMY
DpdMSZDNe0Cc/82SGiYeBNwwyZksT1nbkzDJIRWxP4O7VjxnRkzlVLrtIiWq+/j4yUC/LvxJgjT7
bkQ4AuMP1W7lzs3rVIXcQwbVToapswgI8ziZZhrsEmaZj2dzIYTbRXAiLsUtdEPtqHO4hLVOiMC8
tnk5Eq0wHKa2ZXmYidO+Cp4qCKBoxVqG2qLqaOXa0LrG0A+IuhizBRWT9eUj5PPYTd+6Un6A0yO9
JQ+c9dzmm9edztfFquqdr9HCKtJZrfVsFGm6dJOCvc40LlGsqkvVZoJUGJgWNGRCAhcGiNexfDYy
AzCeNqEp/EEJlrlnfKuwxQ5ZkDSrOBPRNjVqQf8wEaeUoEjqbGCoka75S765chFYgzlbU+XTXDgq
hZ39TE9yoOM/Q9Ic/x9jZ7YcN5Nu11fp+O/RBhLzidN9gaFGFlmkKJLiDYKiJMwzkBiu/Bp+PT+J
F0q/3cOJsH3DYHEQRRYKmbm/vddmTapuH/nXTykQ6m5fc/ti5C/GvnT31prFH2StrGucFCiaTMVD
bJw9twci73qtzHdkW7BmIUJ945Ii9guE7cF1MvsBTaxhpmEr32h4YjP2jwD87T17C8VndujUD45C
O1GGzPhgbrBanPr9nQ419ytuwIQKOZlcyEpF56Gq3yPOy+fbmywVEeOFYU8FnnGUSUN4q42MI0kY
tMiBnXuHZeFrboOQGizu9UriFpfbQ5BHb9EMTzPsLLZvFC1W34wswp+FfXJRlehYbLYREpqjt2SA
3Yxp0u8agdkj64xpX4ygcNzN8d+X8qUYS/epm9IuKNXeOdhyfM3WZj7lmpMhl6jqE6Q+OpMQzcUc
Wh1NfiiwxYkLMofZ1oGiNvFfINSG4wBA+6Ym2zbV3COZca5HoIh0builXepcwI1PRyLDeCGNEj06
el90SQsUnmXdbxE39rJrfrkk5N4XZSKyTTvl75jpaGkxw14ENdxqdgC8qf2G7+pXVPB/mYrpSe1g
MCcTIQ9imDTAEB9r0/LrvD1QJB++fUE8mdnv9/7xpWozzg96X80Bcav2lTBxcCsRcQdhhUU3FzCD
ig75bgpiDR2XpMAEgYWuN01nsppacD/KSnKH/i+PR6MJv/SlEF/H/EEZ3TGw9UG/dvYCsyBZP+tF
5X7RKOrVzuv+pEBk2gF3gujHYPgwq1Phjf1WQ9aNdMhryNJjcynUZN06FeOwHtnkAiPNXtXWbj0a
JZZL2pbZa5LSn6kzCnLE0OKNrU+tG+evDQVsAM8AyNy+Kmqr72PkVPtmgtRkuNTaadsCcnszRPFz
w5VzjnP554cafXgaEkb6hbtyykyM+JEkRn53+/rcJvXwOxs2JFyOdFqNX+iDBEIzAJYXK+b+fLq3
LFNi1KGtpnSYSrLvyQNj+xgbwvepK0CZdDPAQaK9zMeR7XJEH0ac+A6ntpt8aZE6goQkv9Q9Hh5h
9rxU5m53s37c3gwZBemOTmIwK/NlV40fvyeOUyITb2kG5wckKgMl+Web4fPiTzU9t3hwvUkV6UGZ
8Ze42xtl0mmYNmPkGJJTecWWoVm0h7TU7aNAkzwVMV6OaZT2e772Bx00yksn5hlBV2phSRr7pLa0
CmFd2zxydmbj+7OsM+WiqEbD5Pq3h0T3YKuXiwCj5Ha7OivW81wgCuI+rhliWP03pRlXnoYsYA/8
WDvZdHWziil3ihIDgoo2We5EnagIZVKdctte9oZIwiyhB8EYxHR3ey+5PbRYGoQsH1HPzScNQLwR
F/vBfepbVecQwxupN+vZak8Owx6/1WvONnoMZ4HE9GNO3nXfJfGE9avWvi3yKlbLec/MlcmL9TgA
NLrYTPcJ0BD88aYuT3a3DypJl+wXBVNv3rQ04WI6b7ts9VS3qHZCL2ZvGvr6VBoLkeTC5bRvXNJG
agH+faY6hr6Bhbak2DQzKuo9gQnsW6449qGm99hPGyuniGI01lAS5W8NbplDWVpPNYWyu6Rr9VMf
RcvFEh1pwUxfX6CLfQhDUX72Bs+RjfALOf1ToIIudUW0mMT9q1sDnJhK92EerZns5jbMjl3YH7N9
HIjretrGLJ9tbTk2GwohG0ymrUxSlq7htMyY/16hAgKNl/YfYdMdqE9Zf1psIJtIRYtvyaE4pb0N
WX0qwhyh4otu9NU+bsCFc1r7rqU5eYQRgW0oF/20NkZ//a0MNcLy5LqCioCkQ/yNtp1he6hMGG/t
otb3Q0xDrxCyPZNu5q8HWvZAhJRmqV5Rd32tUcycolVHllFdQbGmcG+gORm57D7SyjyaE3m/kQnW
vq6aar9M8XzEm2Vd1aVPfalZ7Y8MLGNX4SxzC/cO9hNcwzmtj2T3nL1aLeZZG562gPxHt6hRsOIZ
OM8qZqpFrMfexpql5oznKPlJx4awhT0PX0QcP+iVPn9jlVo6B1/zdmjGWNidyBKSpXdi96HVBb/4
9t5gG5+lBF+/WndbEPAFLv05GRPnEdCD+RWJKq5JLJEk69DkIuEXU4mkMMpqF2tWesk1sRwFXA54
pMuy10ZZe7dRNP4o/W7CSPMbTE8byG6a4/phpoghTZ5uhZbMydh9RzJQzLQldCDj59sbFcMsycsv
twc2STgyPJqxi9ttuljCj7Nrqe3iXCyecQs0I30zUsBFGv5z2lZwXhs5VFNMpn+zulR/7RqtPijM
tVmJeagjwvu56arnrI3uYP3bOGuxzrI2wgZqj7GyIMsY32+LMvxf9a5Vl8pblGX8bTAc5RYpJK7s
WVsm9haFXZY2OlfcAtStWAys60veusbDLNf2IO2BtubYjvzb9F7JbfNsZzhSbn8yYdGfZvRJ4Boz
3QprvKXU27tuebhVfpLk0S/13J5vjzgYAWi94Zh+72ttvTNoCeK7FvpmCfTl9e4WXLckplzamL6V
ini/TSWTzTtaKIQvoLYSlGx0Yz9WI2rstioXxAqtovzSQS7rV7X5loJh3kWlez8uhnu3yCw7LI7T
HytNaYNWSEbVqEht28Sv0qKiMDXAFFI25TxRIxneEk+pHu9GOTSXvkivyjrbh0xRQVVF/RAYN2xT
olksAlb96/dDGC/bwJ1KiKp27wE9Ym8ddWyZyWjuf29pak1+uQndcBIdn8o1+VvopjyTX2RNUdlR
dSadPmYmQXug5o8NORnOxfySyITdFRt4hsPrToEKhn67veug/95F2xsm685eL/oX6UZMLuyM5LBr
xFDWKHLutYlzZ5U/DKLnrFF08RmZjTyWvioBdAa/cOiTmrdjRlnQflPTUYOahKbtQFt+6MysPSyD
Mu57u4aEm1fXdDAqr7EX40Bw6KvlbINpZUjoMICtq2FE7gijVSnj2WUsGsPTB4gSuAO2CfW4RgEk
o6Zj6lX2zutvM9iSJkWYtLPlxVN8vM0AtAFXIcktDETaWmthpRTYCSfjsh0BlFptPlNHeYqtIfrQ
ohcOMhdsPdkPUwwf5IOzr4WdxnsGS2nwe0lzVyDismeb1XNQ/eRFdU1Iab7w756Gdap92drd12KZ
4DSonfXTIDFpk6dbmW8GFWshGa5h6c63NxLa/O/36On6gsS47mvOCebFAUZ959Ymwrmbbp1sWwKk
meTLyAVyuB13zbwxdnkC3pU/yy8yB9rVqMeM7JdjnxdLf81EbN4ZAuSAsYoWv9H0J3Cf4gS60NiC
/v6z4HJAztfo/L69wegT7QkLTl45R39+7PaJxS4IzWLM8MdkeufOg3/dbqtzXs3x/e2wW9s4WDWT
kO2UBrfZ0Sxy8zEtCBxv5vC2mF76RDPwUbvIiq6ln2/vqaP5vMBh6ULaK5xzXqe2T65WexVF8nMA
IfmT06tPoiSozHUmvUg0KTNxNOLcnwC6blHnKDVz//Yz9RFkZF+AAeKnh6NkfFJVqY23AGrxb2ln
XGgmSYryvd5SsZwFiNdUvTi35QzbIikBjazlmXyRWXu3d7mTMflST/Bs9YuEFYMW09/d7GGtUy2c
i4w5LDfanmvnFgjFZNmYuTbhrn4OZ44yBky4Carz9qYXybkny39mwJhQ3jgM1Y4YEPrgqCs8U8WQ
4wOjzcTeTUAl7+1kHE5wqNHVW3m/bB9KNoB5zF0zGFadLq0OkIjS3bWpXO767Y0ci+2N2XstPaDh
bC4dqx0DhsowPwxNqb1aZbWNU/iNKnU557pfWXQUXlS3XtlUxfDLse4qSkOeGcEx690EnTQfI1/t
8GblyBlfYOZ46XYXIRAW32GT+IgpKtndHv3j44o203mg2R4WHdJwjbMdtxYdkG6TO/h9GToo6Oaf
MxW2edPZn5J3koyPkCg3WcpKSIfXQZTlk2LHjzdjUBfJfk85/LDDm1BSX9K9qViPkI0/Z0AlvoNK
fq9WK1AbXu26NGrhYfFrwtmNseFsz9qQLa5HBQltVXVpPkCZZmi6jUQFLkm/l/Q136h5SpabDNF8
8L604VQTJ8qWiqTE1hccG9prjUfIa6yGkC/5LzjjLQBoDXtBPHLgsFbUmJZ53XlyOQa6WhXMpV5f
bi3WmcZgk+v/iGy7Aac1xv/oo19rl3tdlDa4zEZueBBflPvKlhfGCNHLzNmX3rNoxrKf7m4ecWfp
nuICkeVmMLSm6liBjW/c+Q0GYxRApv0RO0p7yjfgDtB1JL2lAl7lUDjlakp5sRTlrmFA8aW1k49W
05zfjzQVQ4ZDNB2RjE/mSTpfsHa93B7d3kgscuZKVeLtkV1qAIMrINhmClerKObHZm5/aUjXWUbB
BTIIHaQIjSo4+0ra7iVRMIS17Pjf2Q/7zVYPUSoTb6iVwY6gaF4b4UX3p0ShCq9CtzTyiMEvBRmG
tlLOaJvjTkA7E+ueXVnBdW0a59b+NumEYYJs4+YP5mShS278tYz5AzcsJntlhaNLNR/X1VGPhuG+
Ei0tiMfRAsDWc7oMTvmGb905kb8qd1upuTfPMt5b9KnheS+76zrM3XWU6v+rR9f+L2hDwxGUyxu2
Yai0K/97oVU6awIhg4tFtAstVUlz7OGUXTp8m9fC/ppuM5WVKcBZyMLPqvwthTt+dhbHulRlpHul
5h6mrWDldtNvwH0fCOvpdK/xsVEpwNR393UkByLSKKa392pjZr6CD/Z3Imum/+t3QgsT0QqqD3vv
ONslISoCisakZHuhyOtvHb2IpqAxDA9Xd/Nd1iWT6WVm3lvVIxo+RqRse7Nstb+2k9snAFn/5CeO
LFQcM6M5kUgOoywny1i7sT+NMB+Qaxt2iFsubYgZY6G66ddyAFzV2/j6M+MKszsPOUgYv/FF+RxZ
Hrz4KmzwgPXQI74Jq21gD0fLM+6IYJhKPeyTRt0PkGJuvVD/7XP+j/hnDcl7ieuq//t/8vizbpaO
aebwbw///prmafPzR/rxn9u3/Z8v+9dv+vvly+75//oFh/Ap/Pcv+Jd/kJ/75/8r+Bg+/uVBiG16
WB7JHC9PP/uxGG4/nN9g+8r/30/+5eftX3lemp9/++OzHuFB8q+Ru63++PNTxx9/+0O4/9Sctf3z
f37u/qPk27yfxUc39v/zv/+Pf/+enx/98Lc/dPFX21Zt2AnCNVxIfLAgp5/bZ4T+V812OJQZTB1t
3dD5DDn4IfnbH6bFpzRbR/aG0Ku7KjTLvsZkxKe0vwpz6+UShq1rhmHqf/zvX/1fnrx/PJl/qcby
WmPH6v/2h82Z6Y+/NL+f5e2XY4hqm7pj8mJ0NT6p3Yoz/6k2qXXXKUn5OcE2rSnnkBly0pT2BTPW
g0OLqqdPRnxwVMrnYqV6tAvxuaYs3jQ4gt8lqjywluxn6Q4exnhxLtbWj9IEXbfjZWrOww6bnHTm
L0rHts2clIPjKF+GaLgWCyUmjvskSDhsYezIKzeVjxL6pceKbvWbpcxUvo86fL+4+i5G7QQrIKhq
hczoEtmB1ROhVmeb2uRBhG2tQwMDx+LVgiEquIzMZ1fsMfqNfMqRra0uIVR49Xu21r8KFy56EUH3
1+yX2rEFN8yhDYcWLnS3QBLLVYOqs3d88l7EKzMsbPmjfVyNhA7fvj62IhWH2sz2OieaPZm4CTo4
8U/ojXQlWcOP1sy+Ll1/narvkzWCzNVDHd8F+CsaJJKpDjXVjLxEZypeuyd966JgUk3GeNIP6wg5
ei2LwMWEQcvWLpPlC6J3unPg2tQtpmcV5lXCeQt4S4H7dz31qtaERrac4lqjS2j9zJFZMtf5mUat
EsiW9T1RAbQG2gBTOo3i49QA0+QZKYrol1HZWPTmlQCtAdV3A90Tt3qn7YZkOpYc+cLS/etNhT24
U2MsXYzY+4WgUz39IoDDtGzsHsBfXzvHwg4trlMyYEzgNBO67NsY0NrMBeHyQISrNpttS6PHSymH
Pqw02WNgoffCVp7Xmchi642NGAKbZJW/TNjMCZ2+skg+zfhDmJmCulFX6Tv9/Fxh0shS5PaZL4QY
rz/PaLaO3t8lIEXZeHwkUT4ejI7Gm4Wg1tjJs+swrW9mWg/sTLnqM8+Fa6loPTMD5JisTwTSS2fq
UJTOBVv7NV6Te+ya7n5+AOiGV71LGdSmndjAC86+T7PPJnJ4QtWCffpKf0P8UBLkYLZr2ndDXX5v
TBqWzeRa0Q7qDy3Qx7idGrb7Mg7mju4R3DJgL/jpAhY7L7lTa8cpiera9W88iYJS5F6fSDYquePF
44sTUauAfQDGYGJ+0yPnTeNqw4eqYoyi5cPRmg9NZePZZZ+jdlyW7AetmgCEjPhr5xBYAtb0rCWg
RxysqFwvzl1KhtBzrKgOmQm4YSIJaQ1ZUnoLuoRmsnPO3HV87JPhgMUQlrPDcbBZXjRzGnwwhMZ+
pSHPSyZ2lbzqCxHhrKlVAbrOXINJTT9bc0h25pj2nsxvUUfr82atdfHhnq33xU4N9vTTzAJahZEm
BXNO/EBiVVzO22qgTq3+oNZkr1nddKEtfpngXFLt9hHP/GCl9bUj609iacqCGjuxPszaHRALBuz0
oJgNjW4ZAUZ/mBgX94P5aCChgz6lKEOpicEt+rNqLVAXCHCHseV8Uf2pBy9FS5WXIvqcLeIOQEnC
svmV93H0UC3a3Zxl1r3Iid+vxivgZBXBlVmdQnq6dhSPMtnp2aqcr8vQloFRm9/TdTVPNIuEuqGA
AxXTW+NW1vlW9cctH3yYQ9+flkzKedBH58AFe+xwht61dASeFlAzNH9ib9SNDtJ8kSMZ9yIw4/Sk
5AqKSFOfVqmVD27XYkeO2ckA0HeyuAuqnP+QC74RZfSX2Woo3/QTl1aVBFWUjbuWTVgdsTGqW/hz
A8B1pDXw5o1ofQwIr+126RJ1fWFb9RHHDcG1tTr3YN4sZxrvIpkhUwFLr7p1POCED1Wr6HakCxuf
Pjf8b91zYtDmxYaIEqK7enw0o7nZ8YTQ7+aXWfRzopPSl5txtTEHEP1utzIYj3YaXxEMdnMvtASF
O3bO/WI2gUVumCMHxX1ro785bkenU7ZG+51jWvE5zspncnntTutOGN47vzBNTCXwB501+exieIvq
vL5OWccNkJi3A+fQR1mpZzPxDCc1QlqvqTms6VTWcArLaex9nZKPnejeiahKH1fAsjec8XWt59el
NfpwNLdAe88ZvXOCmfoPXtKu7qt9XOwQRl7VqeFv4La7dsvOJRX56Jo7LHrnC/D79BwNhG2dxLyw
+N3XUjRPS/EdvmXJTpNwpSO0pykl1sxTq3ITXikg8Kyy8/Tvja3HQFOx6UxZy/9BUSYsw2IkFlsf
VMN4aMfIurqa9QNnndRR7B2ealsZywso449+lcI3MAUGDM/hCGfcGgzRPJQp2wCAHC8tTqwbDoTp
h37o64kun6XEzPGd6X9O74ECEEsuZzfjEc2ITaY/arJ6KxgO7LLRPUOacULTZbLRcAMyVlhD5D3U
kGYS/J6VvTfN+jrazXCoIz3o6SPauYrGHXBZwrk35++Ao7OCVmC3s4J0Lox9XpVfSq3Hu2Eb+xal
lKXXIqrm1DQ/9z3iu4jvGiaox/pd4QI4T1QnxnpRPrQRlPRWqIe5ptdhdOWjEcXlFdb23nYxKscm
jTHGknxOkvY4TXF+Wo4ZUQBAT0/TiL2sxoOIMiwfIvkWdY0MRDM/sr7NXqvDKuMIwIWp4kbtZY5L
E8JXDD8riCx1x4rcn1aNVZjx6F1PGlhtGTfbW+2NNv1sMtrtRrLhz2urP03bL2SqUbmPsUf4Xd0/
qKmpAWREPVOt5C0b+6Dm1FewpHitC09LK5Jfa2R7TIHfJTRFmbImIxzHYWPWlMExqS85NM9O5pwM
DdlCJNoc9nmZBZ1eAOEW0aejlMuuGG0MrFXV+v0EL7wCWaDF4gf3u29dpBphX9YdZNgeD4gVwG+i
YShqD21VvNRdbRxbBOSzHS8nrZnG+4k6LDwGBjZ7uH1Bb2TMUuL+TZu4R9dpPvulLCkSqJ4aB5bM
rK/tMcEIraWFcXXmogMNXEb8FTI9cCUJ83YGF6CQdwhBogwkIGglcUc9wQfE9Vd3sd+k95OEjJNb
reEjtj9EQiMiVOcdcXjqlYgALTlxN8eg5yBffM0ar/gI4wNsr0DDwrsvt0+Phvg158V4dAmijlm/
U4xqPmI9oUxLmDOxKo74kd4S+FOS/qThXaFNApPFutp0bJM2b4tTQWzJi8zlWcoOBIO9UGDFZI34
Beu9+FVq8PjclWy3oT5Ws4uBEPAWy7HKSFjmH6M+A/PO1JLIMnHwlChGaM9E6B0KWex+Wg+ynPJw
zUZMCo5+nJuHYkzLBzZnFqB+6PtqdlgrGLIzDC4IquivsRq25pryAskuqg58FdEhuU6Wie45kzAz
kv5cU4jhlHlygvFR7OcOV+/YkmlpE7BJKmYOMtAL0feFBVIOn31sQidVmMurFJNkRpH6GOgyZHBB
emVIsNZwa2JeVBJRXEASNc8L67wP3p7qkBxsHJtBMni7ZW0LTNisMMVs/GqV6Qqy6y7urAe3Lj1T
5vd91HyfRgM6dxdY48eUU7rIS/wISKfzZts8Rm5JnDF7c7LLSgL7kKoTTzEBk6GG+OKm3Fh7JPzN
GWDmTP646Q1ddFRMh33i/LFGc3mA0QcUk27wyuUXwHofFoQwaIaW5/nZYC4UoJ4kKEjmo9VoIQaX
du9QGk1gYXmcbGXyLMIFcZpB5TOfoHEuOzrEjFMzAhcq0+l7VzdQdkQx7fSByKHEhJVZaAtQKrsw
hb9BslcLogHbfiuHt46aUk+vBrGbMpuRk0lsOsKpzpGRyERzAKJwVFJD+pjF8IGTC78wY5Ax04S+
mcMsbq+oFulVg8DiW+UyBJKtcQkg+jTX0LeHWIMoHrMPpQydjIMjLil5W6Uvst0wY1Rzmm5f5wPF
kr2S3pVufFTgUHlkWDk3FZjsLSE8e8VDOibgQEwY6apMQ3sr5dAEuIMmzqegE33MtIXdKRqzj8Tm
q/riYk0j3oTDE8GXzP7qzHcpWqOPc5KZiBzGS4zG5lbrbtHVPoywS3iF3b6TRMfOVYDSTx33XkgF
vJloOvAqDRcWurJ0lhhKXPlp2utpLi3Ny6a0DsdtGFSyhEZl0FdLoAwNxTIb+zk2FNj99WsU53TF
uGtN2CD/nvUzkyAuINUi25HDTdcHjmGZbPcb2780VUaoDphGZ4Yf1XIuCNbaRv3zcUHbfiQPmRAP
lUEJVgS4Rjegb9qlDNu1nZ6YVPvCHGZaooTmZ5hscNENr53jUBhgJWRyqJ4xuBzLqlUOcMbgWueJ
EQ7O8IwtccbGdrWwkB/YfwVMIXhdCAj35bPJoYMRicne03Lv55m2WMtdvaTvYJejsqfKTqb4R0vO
9N6KhzUreN1X5cmc41cBetLPHcsOLZ0zcJzgyVSLMsjV4kE1Avgga+AIENIDimFASoZTrAOzjjAy
LMqeOX361W0SnnGIhJOwfyCBbWhtGUgNcVov8m+2HIIoXr8kcnkbqKXwtOayAFBT4BqYDlgJfcVW
G72Q6OkYzQxP9IBwukPhx1pxYhLUsPSSt4+qezdH4rfwI1dm+9rHOhYKW9kDL9r3o1Yg2mHMp6I4
AxVtUrWJ2PwldSjNlOqkBsuY4EYos3hHkzBYqfKc6wm0KnL51MmgErMWZoV+gqEINlu1NViw1HcW
uh0kzvIWOV0WiH5if12YvOTpNJoD3WIaZC7GC3HZFwtcDa4GfT2xYTzWY10h09PTQa7eaxDEsZrX
H0OmzKToZytw9aMxU9TpZAq5sJIlRZu/NutCx/yGhO5k+Wo5cJEb7W2Sd8nkqliD5avNCYPfLnUP
qrQh2DAuaLlB4HflwACicdvQH25fXWcgKKOBSzVVR1CaAkK9m9bNxZEsfwwGJQmoke/gfsbhfPOs
5014JP4GaobpoD9jVTko0t3yngDx54SDSTpz76CJAfsjTXR9/Uz6v/ITSke8OeovSGA44GR5D1d5
4DVrvMHH6Y5l3f/QHPKZ5cZj6qfmMMF32vVDJQ64L75wY9mb0jD36dJA71jNx74Z8n3foUu5ShnW
Bj+JtUDe/8Qbep/H1CRQ6ZsXmXKhSyuscGrgRM7OSvYsI6LLaU1ZU6b3pqdLfk1aFPdDZjyoFsfB
pHCY4cSy4/uBZrnVvuh0GQxj+YPqF+as+JjqTgSDos9BMg3seqMqGMr2sW776pS4wyN5f0IeZf6o
T+XVxSsaCpomvImVBUBDCswDr1pLc2GoIO0yyogJGlfTgBMzghvgqPq3Jse8COR33qlmMXqjcH82
1kBnjdbVYKCyOFw6qZ1c+SPNXed+VbSDmec0ZBiXXrICrnr6HnVLwPcwuBqrS05sexaUy+p19lxy
wvOmmMPTklxwq91HJvlxiHxUWblf117sRzgD3GFGNkLso8dmlyPZ+BYTbGD/tutR2n3JSM4WICV8
NdbqHdaGPa8RYKXcHBdGYNSXPmPz+CUlhQX03+Ff2LORPHec6ddRfuPVUYar0Z7oSt7jTVep9zLp
pgEzsOs/7AVayZC3uFIG6yHPKRgGSYjJJuwy+8Wh57Zr8TdqukT8wfXSkBbQwmQBW+7CqcU3gd1W
Vn4hJOcJgyyRJPUYEb7MCEXlzpHQVeJ3Ovcjo4CkKcmUNFRvqU0XkKsy6zL1Om2EoEPpNfke0T9l
pHsGfeDiXLuAEr27RTkCGY2OBnrd3JFVm2gZUFqNGl+nPtQ6B/HUeInKBkemkx/svH/tB7f02Lm2
B3rUqdGLR9svgQlYGRJYVpD3paaPIzulcNsxmkwoswU/B6CAmOI8coBN7g0DCcWYhm5n1fEVD1xN
FM0+41wtHiYFv0czhIulWZeVmRBuXUaxlrkeVYGHRQN/LzCSxNNFT6kmaOlat8zspC1sJPnnKDZh
6gwb3E3O4+xyKWMmGkY6iml1GoD5wbMCJPmdQtAVyCWLUmGLDzsqZ8q4Eh/64xrQDGkEeI3vKb3T
w6ZjeDz1VAgOWYV1q9HlqVyWhywrM0+kpU0PU1RfEGxjr9cSjVsHATSsnh80pV9lRd1mj7iLJFwO
RMlTNuXsTeze+kho12Uoe3YI+gXipWlKy++t+WEixOC7pl5yOcgSBqzgmLLQo1vYL8jb8iLM5K0U
XKKmUB4NDle+ZpRXjWWR/6fjQ8YydwzcoBfh73B19JJ85Hi7wIfP5x7qVckVIfP44qiXcV5pwFrc
FxRlUkUUb3lFQ3E1GYRjKjRAaWrPNdcFJuugp9tNeig3T3/R35eGbROAj078mawHAjD+OsZiB1UQ
ij/mp4C1+4M7snui0OeQSupNRF9U4coqAVmT5Ur0VC0mxnQu4NeTVxTuDmtUFFRwzPQi6w9dBKa1
iC3SdTMld0x8JLNLnlIr79k3czndw3E+E8nmqMKrY0871kctS1zrEBm5xL7wzRH+pZgTxrQ4fmGY
JDfpDwZQpO+tcljflb68V7vyS2vlykWJC1TUDl6pO6q7NTOeZCJRgV1M01tZD+asnbq2FnpSS+mB
WZ5tu+nvTaN8boevqmozibCVc00UjBhHmgeKLoCsRNSQ0/ShpVYXRC5Jr6YmdhRviaD8Y5EDLLG0
EYBDl5xBfmF6CeXHDsVX563fil+ov6gqG2yB0rvP2LaEoHuJe3SdL3W3uUTGYIarOOmKtlyjWSNP
jA5pRfPJlCvegFWwinFq863JgVkLiEeRyQvoPIYT9Xycin68RjXl8QuOx76qry47CT+V+LutwQwK
y2E3nY77UWDPoZAm80wdsaxPmX6sZvQIu+KxfeyMcYIn53zNKPP2SGSsBDYFf081PjWK9oPk0LPD
mRgG2S+FzU4ZrdPFNMS7sJklNmtgw1g9d9uhldB9f2jx2tjE405LN39XZlDpOIuDkpl0AJ3C2ncG
ET8S8lBv6Ti20Hx2vXiD+DcG8PFQ96w5CcsMKaRLKfiNurynx+VZVKp7VPVrjOv3BE/uWBn0ZBGN
3l5mrl+kwwpk1DiowB2CUtIGNmfPwhHq8WpS+XLgmPWQdOlTQQRfFrBgYXrcaxx6/aax38pG/upR
bz2zKNoAMZ1FDHXAWNL+qMegSPAigYhbM6xXEvdTkyYp+Efao1caof15VRMcYfg2J8b/Iadon4Q3
nI2i34yps08cx+5K/UKU7ymNUrHDxHMv6Nwh9sYcnUwYZpZoIsefF9pOiNduzh9pqvQivbFOTlG/
O/rEdqxBbGTdW3fdNkQvqOTUaTZq60y5s2ITBWlquT+v1PZW3Z6tnOTWNxgH/AooquwuFqd66hjS
mJPQQ81lLNT07YG73M9iADBpnFJLALpwqcVcE3ZuQjdkMOVkQRzTeUOE4gBIe2nZOvY+nQjSGLqX
rIm2d7Fxe6RWhsUKTRgnPhHw3CmVIz/HwEm1t9xTt6GMDJX7AgfF6mAacXdop+ydvImkE6o5WWxo
WBPdz6y3iwN7nossB7pjLWzHpE7Y/RVc6UU63Td0OyEKO9HObawkFBnipkLdkd+0eJ2bioWQodal
SoZzHm/AoQmSuTWoO0PLtRd3+DGqNMQRs6ZtlVgH0BffMYvof3F0HsutI1kQ/SJEwJstAXojkSLl
NgiZp4J3Bf/1fdCLiZmYmH7TLQGoW3kzT66TXnzFQLDpe1rFdF0vippjUqNLzsLkn5BM4Yo7yiqO
/8b5N9F+ZPntuJ9y+mBeSvOLLd7qtnD8xEWFW8pUZUm70EDQY5tmb04afzVkiGHHzglzK5fYEX/F
SVXnN5qArn1saJvGan5lIfSVlXvEZxbrO28a7hXebzWz11MP2Ddj18I/Oq90afC9koaxaXL95PXY
+1zuD6I9CvD3+IS/HNn/0Nv4OVrkWZxOf7dnI9n8awf9qZum5px4BtuLohD+qEQ2qlhPh0BTfWjx
PFy99B2ISukrmkATqrJxB0l+OwnFOTgl/faYetDbKdAgTAjuVhjbvMm2jPWfEPibTTw4XDzGX7dl
aM5tYzhlCZEeR2t6bgek1diO8OkeohzcebXuJv2NJ44Ti+bpldckH8kXMs+qkRbMHe0H6Y6fg/lJ
acOb6Gg+SgDzR5x52sjfXg9Mzp6FA3M6JSNbZic+J37JpeClqyOA0PFLoefJSUa1OHRNVPueUC4I
6OxehHjoWYpHzZxZoER/dWQX2yXVUI5L0n7AAh8ps7p16vZf2VAXSGtcYZWPpG/hl2CBYu/orXMi
Rwejzm9ZQUVBVYk/9PE7ozGlbf+DbU2+bHPv7WRH+y8O/zP/jFeFARlwtbHJCweVWpB1UpV0I6Gn
H1v40QqKr0jN4ocyEEq4q9MIh+5gZUh/LpZVrSaoaSHgk8M2FKn5jFy7oS8ZIsyQmnsiGDnSQqcO
j/+BdLppFyQ2WkY9tWzOPQh1NMTQoucIQ15qfWcZZZHzUqEF30AJgI3FgaeMt5YUFOFFeAxZwXtH
oIalGNZUV+DOd7N7gcZ6H6V9a3VvVyyShh4Nsa8gpRz5oUCoWoKcKBdHR/O29A9PQFtUGGqmty7x
/5PktwiF11+dlzpXWq8GlmpczRo7yy5Opp4z5/5/G5DM0wZjaPFE8kDdl1F57uE5YV/klFzjHQ/C
vl6FeHZceqDn4hOx5aSV8A8JDtKfte5MeKHxq81PsONqYRftJosq4Cb5dzRgdR/FPhqRCVkajWeH
Yl6vCNdO8p5lrzkqca3fos6AqNoGpXGDIF7b7OHAVHZ1js5QRSu8USsvWvr2yPrjWmzi11R8S4P3
iIF3OQkrNrEaW/ocS2jzFBYfg/1ZKmS5ivSChwPeT4oPEBQDHa9zg7bMQbqbI/2gaMojN4iuDBQg
KQkwcJW9XRMij0L2ZOXFunzF/yhaWRcHe3uf1M8qQhdv2sxxZgWc0R80hf95BR771Nku/53Gbn1A
VpTlVRbxvs3aoANXG43y4ngt8KLZ2k7A/4Txr1U5ATMTzzW1O/2vh5G9j2q2H8j0rHAMW10lrnqV
YwR8QF/mkHtpPEO2oSCCz6cpfqbprzZIzIs/WXxmCFpASjdksLclJMH+hNc/IFq1igWcWSK9+wxR
Vlc+qY9/t6CQSzrdWVYjlb1qyNPYKdZjesAdAdXcT0YaHRfOnouLpMBLi3yTFtQM09oJdJQPabji
UcEUZeCZZjfhrqP0R+8OVY59yd3zvD6Pk3id3HjrufF6KpOLJL9RKkiRKJJirYIXTbjkNG8m68q2
eC+wlLUsX2pYRaqUPhkW+qzZ2NR/XT0Cot4R/nidIp7xJJiwf0vNJi9KVHjSX1nHJdxmWZ+w5xER
AaqOToE03dgOiAeh+mU93iM4KRoYMAQ1qhc1bNJk0Ap8GN4MDVi9QnkDULaLhNHSsQGbaVlES74v
3nBtEXtM+dGwyYjw+1bG0wSMiqb7o2FOWwYQvmgZGqBGx+YlhL3mcgHQHna7tFlFh1SHZHadCsDK
6rNRXVIF3wL7yqo+ev3d0HmIl+ZzEi3GhzVUGDnf3fqaO8m6c5ogU+qtWs/bzr4NDbgaphGHvz9F
RFurGtZzfKZ54zldehw47jxER4UglaoVROoQdGsKZItyr6U/LbMX7/QGm601NKsOIlThqC+d4B8B
lbA99Jq3VrR3yjLxIyH8D4Ec9EtaVARkspNNwsn0AMwmD1Yf63gYVhq2CZuC1Ln9W1YFNgq3wNer
yv7BAMwmkl+H4csGAo+XHvHdc8kkBh6eh/IW99FPx4WEv+g+dGC1lBTDdnHEcxLpH5rGX84mg0IH
7cYlbqCfCma3H+EIj6L2WmFFPuYh7VXCJJRoG/ciVO5qnTaXqnDdYJYpf1ujfq54RjrabPaSUpMg
lZTj5bXX7LOun64IYFAhy9bYp2l2SuwhvuB2jvd10m/n/jsPA936DMXXTCJhEQnmrgJesZ+KAlkF
QwIIGVVbwYE66g2TRE2loY/izd/uWEfbiOg0ExMbBUuz1lIzP+NxZL+lpu8lUpMfC2ZsS6h83Fvc
oSY5H4UKw0pQUk74AmNrSCNy5gFd4IEBR/3nzMnTgIBO+obr+ByVQVW7yaHma9JhqYlKcZSPbOx/
02zej82XUfCke26QG/UP8Rg+Nzwr4EAFB5P+KBriIbnEgJjobpAtdY58bjlkOCCMeQwqbaI/JP1S
KlayhoU4CBwjSky02fo9C/ttmOfQR4t9biv7Qe9M8ocWimp+zB0uUMmzEXXoMGkQFo/szZ2tWzOR
Yu60nkQ5KeuupQmNCD9QSr7ILCtWauhyqJsrrkwEryVIZBEDuGFhQqrNuLLN2w+Ggd++39lU/kS9
AirGeRsdgd8gVtgZ62fspg1j76DSmJqY31UTrVwPal6q8SiNxz6sNl0ElNKzArsaviVCMc2CNAvn
z7IZ//WkS+tXIK+vdi63KHnUlGJDGLEFMBnk0XfvMep2sQXqIeaqSS5YUF+3prZxdN2tVQIaKaEK
Cgu85ZivzJ7uc484SUmVAmy5M4uCxf/EhEd/LCHAzHE3ItIDfq0r18ELU72REQicCSKuQsEyPVfM
5ReNy4NVfZstpo3J+aor3rcR3pXXDUxw9K77efHR5gmmsTywXY38eUKFaLLJ6bj1y45Ake0V+8ho
H+YcbWbyAyYvujnJDSG2XzX/KuPyiwDkt7rcRwcHMaldZ+5o+sQ+5CYK1ffRxALikIDOBSxOVzlZ
nMEGWSsn4o2oww6wYK+dsU+w926HelVl5hvRo5e61s41UYFj1uDHKLPnOJ28LaxeGTuSL6XCr7JT
/TrW3vKmkRDJImJDuM4J8XQDF+6eyJIq4ZKC33m3BOR3W38iDa29FhXqT3Sn7tk+9Bnzot6xRIpm
lnSZR0jW5SKmkKVdOaXkMtAvtQS4pjKUg43XWOQ6OMuG4ia7fQ7cE6O3pW6FC6/fwNfmXUcUQCWd
7wmJ8pVjy5upGK9GqEeHeojbU1GQYTbiek1obSRzz2vSJFZCABlcaURLkjCCNOarmp1y9Btppk82
HcPaMO0HjTy4MP2hkYGaYwnj/7se3iyzClyTAGicXI3p29ALFu7KZgSyQPO5P9AKu3LyYZNl+moc
7X3dvMv3OL6pzRkcLl5PfwHEw2LBo7wKPZ+dzlQdTNvc6O2bM+8kaZ92rPG8JVsXm5HozlP/kXTN
RjCAZY660S3WzMm87bUPd+xxczFBfMI7XzemDf5EH2+GOrNbUIPF1iYzYje0xwxIv1wiQ0bPIM4r
+9TlmNY9Me2mTPdY0C+kl5AdS5j/dGwkCKMbXE7s7FBXnbeaE0ZCKb8U3XmlJcEPZyiu1O+yehbV
YWQNTjZHXIpMUHk7Hqh9xVQtCIJQwlKWYHOdzD2UU/qjYchcG7XKs2LHF3orPqoQxOVQWOS1O520
iuIC1rLGdT56Qd4tkKnk4joGlQDWzZPZXYTztpn0s4MDqChnFt+goGkfsLdd8lm65QH1E5Rt5Nfe
1oY9Y6qg3Xi2XH6/aksJwXyvZtWPZLaNsme9c3YYsCCTPMrwklKWCkrLgv7WbjANoKVx9rxnEbN+
H1Iu6W5MtyWd2d5K9mQc5rPmvJjtI9FaztI4UBj15AASJ743izGu+FO78CkV85r8c5ASuspTLq/a
FJRod70yw93BuGgSHcB4btcvqtKcPfZ7rWY+AHWtpjg/p6hlfkU0Qy1/xlhSyk0/l/sMmFLp3acF
2+MlaPPdd8UigSmD1rIy0GaWnW2F7fW95ZEDOWorz0U/blWLDO84sfpC5pgJ73H7orlLdg9PVUjs
NT74E9bUNjtBug76iYPzdZ7zNQiJZuCmgv2zpJyreuFLtWpSghN411RhBcyhg+i2piK2sAcQyg3c
cNFuYqhoomTFiM+fQREUXq8+XvisIcgwRBRoBy1ZQJs6QqfZpUO9HnhIWH76DT4D7l7OZkwbrJZr
ynxrXIA4qIaYDQcjeuM8RH2qWSwtwxe+5UIau0JNKdSlO8Ib/AgSX9VnT4KIQ8rifw3+SW12uJ8B
Vdtbwbqyyva96bz0Tu3jylyDMF9BEi7yKGctomzb+iOe2AtiD63tf3msbSaF5tuCjdkMOW2Vp/MS
KFtnNACxKbLZUjOc5hb2nMz8lynjQY5PzMeoVMXJFHTbp+Smk5ir2wyUXIZcLfm/rKpb5o2bDrAh
pXc4g5M1vWTcf7WXtCP9bAuqlOlXw9rWAniOmiei9syXPzFnZ2XUgazxOnjnZH4WeC5XpnVu7Wkt
KQrSbEpGUo+o5yJGGFunHNaLLJ2WR1pONmnfB03R7sBynevmbbLY+vT4aqN6ETojgrkk7sMGuo1F
FIQirkAX3THpMJJX4bBSDUqBlBL/Lgfnb0ZEyKySS0ZVWGgoJ24ageMB8fXWMsOEoIsDk+rYs87B
G5eFzsNjkbayGI6jBphB+gXDggnLLZ/hiq9UFycJKYxKks/HY5k0IeYmEVTFM8r3jpfL1TSKa5gu
iuEvbvBXl1x5QydRT6UseN0a5oAiYV03UVwsk5g/svkHs+CnSucbWZl4PWusqivgXdnOSty/qALL
xyJ3EynRa2gagFOb97lWnvowfZ+1co9dwR8TBAMlsQ7DKJudKetr1NMGFrFi59EXvc3Op5c3ifcG
+M+DHl1SZI7CB3ly62DWDkpXWRtdxWpL3BQHJLRln9gVhmFWnqG6cb30RVAmt/LyN6//9LJ3J2IX
jNck9RD/hhNf6w3BX7t2OdelbwmWOGnznsKKqVlP6tGrnMhHz/oZD9piJaMJr2PvsNMjnQpqFZ/p
1Gn4sNtzjtIMg/CYC3nPXHQFtSlpjap/jK7LD3JgbJwiQr8S0A4CdZLM371p8sWLwSi5VnJNZ/c3
al8toAErOgRuc5r7ivNVkQIvcU1qbK6mX0z9PPHmcndTgsapt5qhv+oSEdqtPjWQlqlZ70xWEHaT
sIn7GR3jkeUpuPaMjcOQbErv3xBHCl99qtIM7eIIBzl204YpqzpaQnvssiz6zojrdA9kHg1/6ZqW
zK02OC+pJr6n/pgmobrDI3aoI3Di9Mlhg8q2ek+/d/zEHoiFMF5HdxCnOZycHfjWZ0VNJ7JkAJMV
jSe1TQ+zoKxYqHzCxmHn9ubWkdQ2eLByU/5kE+osgUXlTFkM2oudb0s+Eaw19Tvf23cxQupwqT5b
DYPyXLXcyixcWPRr+YxEKCXRcShbMtKzvqqH5krGcmk1qc5cMfaAOm5wQHE0SPp0ZL7LXfVDMUyu
zdpP1nLghx1M47h5Vxf9JBs3hkX3WiSf4tSY1+MlLgbwTfrL2E27SJ22Rl1t4hJHwKzjcYqP2J5X
dQc2AI8NfqmPYqrfhjpbi7ajKs6ZAmus7t1c7A2DZ8zQfpq23ToU7fIvJp+u2GjCXrNsDNjpHSSb
nZWmY24p7RLvpVN/60OfHbHE3lpPXbsV400Y7V01/pw914IiZN2ZmU/2/OvS8Bm4SvNEpueJyk1Y
a5bxzK91aydqEM+UXmIAXZixvjqRowRAxHFssFMaxlJ9YnN+1KzCtxJaj6LqAwbOhH2lOiKZ3Bes
UNc4T22uEUSxn6qqPxZ4jEtzkV8rthRs5jy68jpibQoGkLH1rvNA9GYwb3H6jR+A6qoR2VKkv6tZ
b7eFifez7AI0oQ1T9gVbME4tCdPG5etqwQ7DHq4c7R4wa16edMvbJvEvmdV1yaqgUV8nbNJ9q/uO
zq+fCyM9DLppr8H6vJRqc5ur4TKyYja5OLce1ae1tsIWSoooGEW3IREfmPG4I7XoE8L0szq8GQxj
Y7WQwr8xSfX93QO+NtNM29CabqqMjan15UJbgV5C4SBA0pkfoPVmoADlCMKGAvYHvaDqz0Z3SmAe
GbYIPPjfjkH5hhIdpMkLyV9ywEMBWt4MH71QLx7IFsnxkeqQSVni+VQTU4hn7SVL3coY98wzz8Zk
nFqT57VR201M6ehSz5E06w7wK6gD5I34CXYujQbNtu3luhmMe2XQxWaatwgneTSq+zh6JDjifL4G
rXOImUQqFUcCgaew+KtbULWoQdMyRtrmrUCvWpPk38fTaxabe9FqRLsLa2dq33NIMmUa0OIsVx6S
gq9VtBHCJPFpWEdFj+59JhdbKSvKoo/uGaZz2KHxVYE4HABhdNOPhLmgj8oXfWjftS4+afZcbqDp
ZNeZ2htWwLeJdYugiNoNvTvlskHoICtMWGbJCq/FSzhiUIJhC6ejeZ1Y+a4TFvuhcmy6H7VVIAW/
YzjaeGwOtEjZlqG7sQGldgXnky2DPJbbriHVhPt3ntsvJweHh7PxwFuNyBNXO+7SRzvpqVut26B2
wTCg6DlCP0ymRVH0CH/Ertp3r7U3QFYDmVtbNIUWuIt+6MnhRq2xGbxufKd849C1UGlNUEU88cxt
muvtK5U2NjoADsr4mBfJVP54BFw8bkK2m5zCDOsfcMw8t26UhR56md2iV7qQj174Vo2UxCskXARh
q1ErlqvvwJV60H9aD/sC0ax9Q7XUqhi8dUfbS6Xzn5muSVfNRMkHOsMM7whuiueZdqZqnM6MmTXG
asxo7P0c6EyKEgjHffCMpOGzqTEdVHi21qHVrjvFU1aOjjTVgu4sLX3fahoMiWIJUMTocrNYe079
QqIeLSzFD9n/DpMJEwmG0mR5B5n0PMAdNUuz8z254ievksBQchyanHjgvaq1hv0E/yyTI86/uWeR
Mq69LDp7AHRyFwQ0Y/uNneOJnwn7jfBlLDXLN7QuMHHw0Cv9ruk4FGc7k8zKWNmzeauNJJwzgw6B
KLMvzHR4ymwfu61fQJvM83gRQ3gMlYIueBxKutmtHY1UtgMEVCeasjYMbnssf4Nubg9Wa483t6of
Tjw+Uhd7RDyvmRAi7qm44QHScW+r5nodmvOdelXfscdAH7EA0obzzffj0SeEr6rP0XbXfcjlKwe6
l0QUswx+hU5UEg/0JyX7xgav4kfb0DmwdjqHi3BScchINtFu9NvgBGTb9lGU5dPCRXTDpVEq4jWZ
GMa9J6L06F0VQhlzSmXq4KO9W6iInZNvR/ESHfI8PQAKOkuTgBPjZKi318lCPaOmAhnmUdn6ZUrv
0hlewhaxv6FMr2TU70O/HyrKqdSjxhp4quNHNTzg1lb2uBeu9TxYYuMVyaurQAzV6RUwFWCQmfbU
jdoTVfVbaUQOq9+awjcoKOLbMs8R+BCr/Ze4sR9nzXbU/6X5YcLBbbts1c2lVe2hYBNoWDsNWe/b
JjdWjATc7O0MJrcSIwohTwFqWcdeavqJ2uDNNe6AWR6pnn8AnDnp7GbUUj+n1KOwpGFNAV5k7Sbd
paZGpAjDV5Hd7MHZO3SccGDuIxn+lglWB0cLjI79mJG+cPvHkJPcB0V2QIayEZ4dKQl2Ltu8bvA6
qWdN2tuUoFB/jRT3UCfjv5X7RGAUH9hkvynIQ0NTeiwsF3u9dVKcZkAtK58keMyQe1hplXfVrA6A
nZaGwRfa87ZeglMzMgQJiXrG0G3v2tZBt6hLsThp8iAjQGcuHULuGK4K7ds1DFzPGWaiqC037QLn
h5k8W+YJliDV9BrRqfyVvteI9G16Yb//hmZ6sqX1lct28cCvwbvcQhrlhggJlRs3H5yd1mbsUm2J
WSUTQY7iw5m6xhq+4ap7FlSXNjqOMsP5iTSul2ORvqhhuIXovSddtLOYdaTy5dAYh9UGzwVysCMP
nY3EO7Cq4NXQildURh787B5DcV71YbQ2uE4IbmYjvH5NQlIePrJo+k4bCrChExV19INws5dGdmb8
/2tC7gBxlFurbBFl2/AutfLaA8akh+Svp5rIsIzbhHkQU8aWNqT7yGjRJeAi4I+ETnkEZuvn2och
CAzVUE7AAB5EQmOKK/pdqLsaJs36G0fwF0aNjdWw3LOIAygxl13qcwE/sVSpDiLOPmU20BGW1i9j
ymGWsxpMh+Kf6KgSqLJ/plv+uWPzYYbEFqV0iGDwKZfikgysQeQtimb2Siy4YmKHuUC9J+4BGRXk
dlDl2q6LEWaj8i23lAPFJ/hn+T0h9+YF5R0lrKshUXYKeYIgKbStYscYHCRvDUSgSyuGvym0v42F
uEObx7Yt1RcF/wWEzHWfhifT0d9Ds5PI4tNHnJaniQUgdMpDQTyOwDA/eHzsSRvMBgxojhtC3v7A
CZMgvEUWDPy3vBwPZPzI6HL5zWausCnQTd3C7UbxEV/b6OosBl68lw0/YwMKWY+tRQiH9wpRmnVC
SYRxumdMfPRUhT1nj/jVKYrwykPD12GIv2YkUKkwouPJEys1z9SgdKkY1hvj17GR1S01LwL7xdMq
NQDh5DsGn1iG2EamAb7/E7rAK7Kg3/TMi7ogOqb7vYs8qJRgYuRXbeB783ZLG72SZTsV0aSslKsz
uMBGk22d0ectk1vq5A/8Gy9pqVLPTsxsKPCtF5uSXVtjtlylHTeoyvrWpOlVU6a3FLJzBYVW1udk
hMzg/JCuPFRmeKNBOFvry0qp5LQWygsOmN0MpMqPICeuJ6vGJt9sYRt91BHPFArDzpqAL4SEzLXc
gtKxs8rqh9TKhdwabpWs+uJe9VJCzl63YhmqLbh6XvjTNBQ/VeF17n4l9oJgKGD164ty5dW8mSS7
wOc+ZNyfp4haXRgUPqln/LFx+IuX2Ne6+cNJwy+JrGZVrH5wjV/JJjdkvUNyPiasxsYwzoSaTvHk
wm5+TslpYpy1Q+/oFK8F0zCVcNva8gTtGfWrtBMUvMTX3UelfnSRsWzCeDl5lIVT7qSnv+u2hVed
1a0C0r61xms0WE8E5A+phw1mKvymY9FmoliINlpr7vQIu3Xe66yRCb3MZvkYLWx1UofFJ2ILC25N
fGcOWUyN7l1n8iGn7rzXLC6ynFfRhpvE1/S3nX4KL8emXz97dbXnsPrSE2cTpRlDaHlxYzoPczTt
HBMkyHZGt0ajvVDvHiTMbhX8bbyREw177kMYj1BJnrzZyVc5Pmfo28je327FDgz7Z67P3C20jYOW
wyRNPWF98rLhxYQU2LsUXuScjtkQ5E3td6z2Cj28x9w1iBa/uEl7JtJOREXyGhh4sRqFijklxMOF
3Vej4gfGWpPhdVRihiPC1sY11hnNzApFOKSZoPSFiT2ffO0uV9IDnewGsZL0U1U+Y6Tr2sq3sfHF
bu84DkPgontgPjpk9F51wuQH3lztBtuT4TwtY5ipruhHvnjO/Iaw3IB9xPm07yJ+ilMOjRqHteoi
/lpUS/Fli53iUkXs6dxOfscKdFPDYZci7zG/WalGvl3ZL8BMaB6ZTrn+Ws8v5CF8lTUiMDS/UZS7
ABfbWOYv+8sVv3N3Q5SW6GEufcZQthsZhmx9A8HcV2N3RcyEYFyLtTyjhtyKWW3zVaKr3ncd7UUx
3itDv5d82TDFBDSX8+9It/qU7KN5kUcx6OXdZsrcj9bjJ110N9LhmzLKgzBRYGuJJIgzIj/tJSsy
FJmExSR7n9kzUaYn6iW6aj2Q545QnsOOSbQC2WK5We3H92xI9hoN0k453Yl2freFvRkw7iZj/DRr
LQTgA2cuSn3+rKL22GaPQ2FcC8vF/uOhouOL0+BTeNEeUiPqB5azWfIsOXjnu5W6SfP81SI8wuoP
qSc8K+QTJFWFeUJG25SHofRuvXaV87Np6TvKQI86Pirl3Hm/Wa74Dd3AzdBsnAVRQCOvibnCaDD4
go81JpfFaLO1tZpAsfPV6AYHxjWumodlqO/djEJsh90WCF5Ei+G0mFPNqkP/HE4QBA7MJ2mQJQD+
xuxuIGN3Nu1m4UErn61cv1lUhLqqEzSLRTwiUq/joaS5InfnTZd3l7HB9WBdFMPeAyD5Yc28yWEm
qozkJsYRM4f3WffPdcV1aIZwUcFxaP61LapxwiIjr6ZTYlQbc9mhZuJOYUNpDOS5uZQbIwxwDXnN
n1Rny5LuCxYY5QJ4nx0KsV3tJSYUuULD/HIZoDUWnTJ+n3PN7yr03m7hJGEk/sIAqXFT84e2v2DL
pS4msVFMyVlMSkA18CZhttJUlhATBQYZRaAky6SMTpNq08lnRVz0zBjJTNzmjlqyMb+Xk/KhmSzl
m+FIs+pd4QrqiUs85/u0II03/XSNCbzKOo045BJBp32XWq+1zmc/a8BosBMh3bfl2Nl1LsZ4GwSl
TZvZo+Ko6EIqsfqCTh+W3Lpx7PvWb6VCiNHcNRMGymnwHvAE+dqC/mbUiEqDHsJqZyubWMUOEk7J
RmBU0WnkTeu/2lTePIMtTMqgIoaDbc67jqtXCuV2FTPuTE1z5mNNISmSfRq2geZNjzaMPs18eq7Q
LxReGlq2njIOxFIq+9Sr2J/1C/oXEZr5qRrA67mhfdURM0OBtpqUCFX13A+4NpR2bboZvbZE8s1R
dbdC13cjiRXuuqTYtRFAvHvNYvs69NdCI+yRSg+BNKNQOD0Ykog8jXMjdlhz4DEspudIyb5IU77P
sPCCZcGUohVNxcwTZZufdpcTZ97mJdArGjYZthM2slOloYeL4iyhhbmmWGnGRyPevZpZJsm/PH2h
QHTHZqqCWNW3NRI136j5u7C1p0l6G+rssHb7pXYKh36TI3dmeraKbfe3UcnEkmiLVoWrXWM5Y6SX
yCpNtwvBsulOFvlOopEsqL0LjwhYuFKyozc+DRihfljhIkiiXaj2rItSi0WxRQkla3UBHrffNBlz
bhk+q72yi7i6pkJjYNTclyzKt0oCXKd3OdYXXIgyoVJJtKS3fEyubUhiHrcR4YaKdLouf9A8l3pH
cDlsfpcPcG7mZ1fZdgjAkFPP1dgeiJ8c8JfuXOwDUdbxCNfPofsP3xoCeBYQ2mGodFcTw5XbUspE
gM0MWK+27PIm9U+bcPWHMS3v4N2pK6o6sVO1N0CdBG3wTyVbpFycRZijaHSN2ManiyFT0CKZbmus
A6vGM16T2g6YwKzmNeKPnikszH7y8OEkO9Yb/2JGpiItX1Tm3pgeV5EX22TMn9T5OZnkIe2jX0WB
sG4O/tC178JsDiQ89QlHTFFYYElUZpLFYFioryBBnlOYpSnA6dGsHm49+YDLfAWivyL0TzE1a975
U2dAoY0/hDyM5DxDjriC5DAxnCix/Hy6O4xKOfoRKn6/ZU3CCEg5KQmOvlT8W0zeHZ+bj8Cx9vr0
YFNCRuvasRWsFCSMZFzTbl/sY42XiXVXGP7L8m7rdTl2qV+VTFMubk7zNyKdWhml84TpLe2QuvPV
9fpnaoZ0u9yJ8M/rOo5ZB22as5f23f5rSL4cL103vFZoLpQeYdUiKpFo/HkvZk8rkUIBstzVfGGa
8tOgpKujJyqqH/RgMm9aT0pKkC/dJXJpqcP+qGW8oablcbnz9gZuklU0qBcZq1iZ83Wh8u0yM2d4
Tkay0kaUH3pqJ9lmnaRrrp2iD1QI4XN84YcIyAHPkffJAuOSj69qeoZw6y/tsQ1vhp2+KBiEBnPg
ZoKCZdBvbvVrEAW7ZLgvX8HYWfmRMvmGklyd7JcDnhDFOO+m4S8vKY5g1dvnf7U+4g+ogrFM70b1
7FA+5/7F7Dt1Y8StciyLW8vVO1G/XXsH6sCPTNrmii0t8VRwc4rHdzu8JhjMOZ2o5SsDO3oMJrrQ
9MTMrbOJbWqxaTiFsMXq4M81vIyQbNNNBnUxqyNyL30hvzEXfgh6JJsQYrQe2y+cN357pfChwTRH
bj6rpjcajv50W6de3mw70P8uhRSoFjsj++HmJSCFkqlAjcDXyp6tbT/1PrEew+heoBZseyJtJ2cg
PDh06iUqaRbtSnvlifq96SM7EFbuvvb19KvVYsRmTEosjL3A1siygbbZu9ZT2lnhC4mMjhwGP1td
NT/mbP6XAJqJlJY/UGEak6SUUB6jbVPo2DqcolwXvLy2SxcQcM5sX+iavR8RyBBU+h+VkDlUUFXu
nPIGT6iiwOHOtp26+15imK0bdadXkj6A6WHxcZ3C74EPINSK0vlBmy7nz6bfKfU/Pb2X+X7Afp17
Dx2T4lRwHQ7zjUmyWkO+CD1nVah/mf4OJXKDWtaoXJgK3/b2DZBtM91AHbGqr5kPf89aZcJByxzJ
AynXDiideYOBipVwizWz/I+489pxHEu39Aud3dj05K1EibKhUBiFuSHC0nvPpz8fs2cGVT2NHpyr
AQrdqMzKDBmS+zdrfUtH2MjHHpjHwHjFnWjHxOdA4qguJnwJnyFkcR24moUm9pNhbxXVK1kQ8BBK
yzUwlHXYonEqtph5KZSu9cB08NLQ2FfGD5piPWZ1jy3c7J9RijroXEFMqMm8ntFI6M85Bj+TtNoc
sFIACWLYNCb68/onRh4SzbWHeXRtOL+16LYV2IMEzVxWssoCsZ/+jHngLgwzc6eH3OVyW1vUuOjg
apTZS0cb8DhG5jM6P/FwVsPntqPUiQ5l+N3WpG3arm5/jsMm7h8TpsF4Sg6MjGIHESCxr5kNeNd/
8utj5acwDPR1MT+UnYZAQTKAOQbD3ub5m9UH3Cvu0JxjTDbdVK3au26+D/ufSjk6Pz2x3qNy4E5Z
i3hflK9ZWSPBik45m7yiiY9tfdcz+/G7FyLbJQRxGfc8RUEaVdu8595iFEmvTlxzTyTiC0C8lVW+
1Xg5xeRm6cmh7NajatsytzdIYmbYAkuZSC421SatbmE+lBXzDaTj9Uoy81cD4v8IunFAi76BPAAK
syIkDq3ENx5DMONrnaZFjdEElev248+VwzDDH3AWSmJNMqoGezGU78yqR9ulrYp2YwGgxNA5MOps
C4zzyoNpvAeNTT6VByOZbDbuAw4kh5B4ZoisQLWTqXg6EcSP5JmsyQ5YtxQgc3wAcIQ3gfg0GNpd
vBec0iwPHczHmK/YkUPLYceIrstA53eQM2ZvPpoMa82Ee7uZ0R44mavGqmvx0STFq7kYeP0nZ2T4
yyAtoB6Ni5dCHZGfv6ca7gbKxDq8htYpl83JaujhKp6VYh32by2fss4hpfKQKvn/Aa9eZ10DA6dr
AenLWnWy2duIifLyBZkfMxe7vetRkGfGB0oBX3JCVFSdAySxCJcvBo8EBsRQeSoT/WjYRqbnU0VW
+q4pWTihgaFJBL2Gxc7kYri2w7MPmKAO7VVWfgPthCKLOsp4r6MDupfdYMS7YG5Wc4XYBOEoehgI
KAGEkmibs/1cLhjdtckWS4pdx4oJW+06Mj4sPrVSjd1y+pA1b2p+yGtCzFtgB92u0597zuQx5prp
f5FpojRBgsuSiT1QzuOKXHRuarTWbCqXOHtC8MCxgECcQBS1Bwv0acAen6j1hNWrg2rWNmiveZJA
e0TjR5/IgnmiSsNUpDKUDkPcEajbnOKpCPOnWlmua2ylRk4RoiRy3ZMhsmJbw30teQmJeMpDkEJD
kLBgt0OGV2r32QoTIMg03w8qA8PCnZlflix3yg6IsfpowPNiHbGlvIvIiPVLfCiVT0wKfqV11mlQ
hInfXOcEvxdOvUwiGbj6IRIDPRy7bdwurA3Q6V4VJ1iieKNsCVyR7oc8El4VBPd6lLv1IB13ZOQT
Bnm+QY89vMCyxPDZfBVLhHUmqtItEiO6izp580m/1TpWG7G8BUmD6i9OnzrarKNh9Y8aauQB5OAC
U4lNJpcmG15Us4gDjHqgYH1JjBBFsMK5FzM4YuiMnrufBWC/kxJf8l5HlG95Gl9sxw6Ono9RUbme
7HEDtWo/s7DiYYIUsj+G6bXsXwkaXvvqnVZ844xbBWeQxijRD5L4ZWtu9j5THA1tGEfdxtaZwirY
BqWRvWikQnqZFSanP/+jsehNxl456jRwCltyR8N/LAv9NymGxs0hiruBrEPIhsonQPh+S4QnrRXh
H4kxOA/SNKjuCRRzaPlWXd64cHf761KesR7w4qAnzKyFnCFITq1UB8EraPKtVoX3lpZQlcdviYnO
otQxOmK+w8HcaRsu4+6cOUyQrFro7zH0qprQX4XktRE7CPl95WOd+yx5ODkIY9Jbi9HZ/VSyMJLE
upQt002LYAlVgpWyFmtCNfGwaLJpPRBTSR2D3XHOX8LZfx3a6VRk6vfA5XuDsr1Q5AKPqLXoKMry
Pk4a/cWqhmyjCyLXYhhbmTdwPcUIfPD8gyVckJbTnCJ1PnQdtiCJc6txG6Ra3MOONh0TXWHwxhO5
CM/tXD1CT72vqMsNne+uOykSSBtKUhnar8BvFGw6ynoWQPJ9w3j8ZbV1J+eHOk8gEwc2bMfmc/KP
ZjW+t1O/rVL/GmrdOTf4Lpeo1N5iW2g7Pyh32lWA2K5ItBOwbXPBnFxSQ79hGL0S9bLWeTQMBYxK
5dxTMbS8KYP5OdHIhJjuQ7wkIKZXoRzexr75VI0YqWy7nlS51rF6YIxGrsAmhos1yAZAysZjTiRw
nH80iCqril/uOfiZFDbip9a7a0+PPeIVb3G855wYnNNMjX+y+EMUD5N8iNo7v462qSQaGWGDUj7l
1meHwrCyiTchvmXK9/gctOCxwtSA4881whi8oLpusrOSsJtAR10GCLEKlkTINku31OKVwxuqjOQa
cUjjnIJ48UyaE2A5BnqS/VSIJLFFYORR4xU85BfRu52/Dg3T/7a7aeJn1F/mgBcFAMmUr8RsQozW
aW6+ucsPRaghV8u9W0ZvMyUKST3+2qij52yqt0tOZu9/50m1yVpqlSmJt0vdT0Zm0Gzj0NhXnHZ5
Ot1pIBNWxaBt9dT4iKMHTaEH5XwMUECqJQqGhPF4l8y7kWN1mDDVToCIIJRUU3tYIjNqPlkyMrwu
ZZs2S+MtssaHfCx3io7CqjL8r6LND0nXP8WWsarqMwtNt0e7VNrxrVCPSsUUlD6B/DF3ZOdYIeYj
0sR/q4v8rZfjGkD2Y+1DqrFZ8mHuYUrk5tcMt3yqBWsniUi+Q5Gvmw897Tg7Uxi015kAcKBX1cHH
gFortyiuXyMDPpc5rVoe3hZYjOrTITu7UPNLVZgHODYEidFxUrASWrDSIlzEdsdEgchVh1BWNcAr
jAhhsBi6k+kT7SH5X+IEDt7kSkIZAlW/qxlm6azldRyednBnNjy6lGGTJ7hqO7cOxM1n86FW5a6g
IQ4BUDmm5VroKTrBaIF2TzK9QymdwtgBnHyO9KuRN96ssHPq3JR/RHgZCFZm7dqRCVW04G4bPH1N
S0GlvPU45opmwNvhGS3DJpCaDWe7avTvvT6tYw8+Bcd276aOBcGXvkT1cQoj381N/ZbwBeS0sUa9
AJNY+QqHIOIJaW/vJQRZajThtEkiIAUtqzd93dwo8R0R8pEcM7XhsmoPy/497llCqoyfSXnGT+3j
TmjAyuCDmb+n6Ydt5iGRPsqPs1SI1fn9DUkKWk5+p3mGQbAJMxbsJLVmSElL/RgKFZouFxsykrQv
N2HwbXQD1H0mY1CppviZ5/+qsYMzSvG3Nn4cUkoQdIx4P+59ehZTHe87pgN6Yl7hvW5EiO3O9DGn
U69PBUtXFBk1p2PnC7QhbEvV5G2RPXVS2ZsWYdaiPPkxSHc+6sS/lhAeC55lQ63skdC69gzqSX7k
ycTPRaQrxfwU9TwO5uEAmu9VoRSKBZoJjXWmtLaVmnm5I7CUNw8jhDnOlGp0VoybGJM0LLi0kJmd
PC4qaRl+jlAEzJ7eJqyuNpiMfgLWo10LjAF4FPYeAELXGbuvMK8fl9JKQXCyDv1uTzgWX0+HOrwk
6ABLgqqahxHzfw4KQMRHFbluG9hkD3McFgATCYNgwcf93x9h6Jwb7uEcFqEVHgsDcRBklMImuKUy
PAM9Mz1m3dW/AsFgTLhToiqPDb3A5J+D/GJDch1l+lHOhGR8j0RoNO3eHrs7Qi2DAHsSRtKBOw6u
BjsbdGHqtJeGeND78cie7dRgrkibCqKYutL8mCT2qtjnw45D62Ip+qWVNLQdANLxUZvBIyS9/RPS
xEbdi2mQCAd0DzbUMz6KXYRQom22RKB6Bk2k6XwLvYT3xOZSPDDTI71ym6vlczxMu+Gr0CzPwgCE
DXdvqg4fdTLtGhNMpFW/Eey3ame2NbdR7hx6kkyvjqFSQOMgAra+xqP9Ek/FuSIdVF++H7jIun0w
7JtPWTkq88VanDLLTofbw2a+xdYkF+1F2IOb2q9h4RFXlxIO2LOtMEMgDHH2E3f5k8bFL3A3cONR
qu+lhJKCNjoEcZNMDdEHMxrq7qC0CLRa8QVT9R6gUivCR0F0lakPB6VDQwMGU+mjXa8jqu3TuzY1
dwrL6ADZKgaQc8Gc0ixQ5bL1jvl8SDUJxVM4ACAyiGzUVexgWIJ0guQqUhDz+6xjZkgUFRYk9lzw
EQ4Kh4D2EwwLXmKl0Zqbwt8k8TMeQluzdoRl7nU8KpYfPjmD4zV9ddeXX3bNJCvk1qc9qODtkEWr
Mv8KqGi19qEtqwvwZrrRbmM2MFEUZUWazCVT4td+vtQM6gv1p+6eCdaBV0POA7O1TnhqWB5avYUb
V6JRGBHILnnScEmTcpfTlyRl8B3kVNYUP042vwTznZXJH6MmNMv20mhGHXYzSMF1VBTLnwg0AAj5
93PagXv2v2PoJ0X9lmefEds37MkhekQSQS4hfNIjE/pdG2TrmKg+vkfmtnigo/I2KFfgUgBWWdeg
PlKDN2taGq5gY36KpPU6oD8SXVmQdp4R8bOVd0q+94oaHeMjBh/o4Xgfc0adGfNQ5tjs/DiK7oqZ
oS9J6yj3Mr1luP2ekHinZ+9qga80tl6kBUlzeq39nyYnUIHG2W8JWf5MytEjr8SdpHygSlVYNMHh
3lvmC0KtbV2w5nfQEFP2ErZZ1NfZSh+E+TjY4kOY9+nYbVjcr4IOYYz1mxBYCKlmhbuyrIKPHJms
2sUbWQpgwoC1xbCaeEj586/KMT+me2NEuwO0h3Lbq/TfKRS4TsXexEaXqc9a8QSwEoqfQAnrg2dk
WQvaESYR8sJi39OHwl1DfU7eIOv5HieIU90tNjdTUTYaD7MQ7XKa5Vt7gkfXxB+hCo0+Gx6yIF4b
FsIiFhCi3PoDK4UJe5352OScbva9lhrXxbeUV0hS2bmPICFk0WyNqNqBgTmMP34JqLIDvBGNDWmh
IBaM2pXI6FYsI+HO6FukXPskkIz6hq8IUAa9Hl7k2klQFoIohyi4i/uz1Pf1M4sW4nmUdNdfeaX+
LI/j3Ygr2CI0L70iBEd+KiqDcczNDy9xDwjvWzJxC7bMbAfnKewv8+wNyYnQOnoF690pFhjXW4Ew
r6vZe5LsLWqedAfohQQ/M2P5VUdnq7Nf1yH4N5xYNuFDCon3IJb7hmvrEkbLst55NHMGUmNyYns5
1fGx0h0P/N7RbpgnGd/IAbh40N87lAdkzPU1Q8nGvHJPUR+T0D2HHukCDGiai97/5kKi2jjrnGkw
seg9tOdQCcnlrC9EKrRBc7Q40KsRq+ywVsWlDcvt2Io7+xi3zyYQj0R9DphrTpm1R6tvZQeAi8QO
K6yOjjUrx4yVqH3X8tPHevySWiY8I1SbSzG+ZwGcM0H0FTKJ3BWgysyudlbtEB/7qVYPUdjFfD90
KTlyPOhdVO0WgoQpNTYSBUs/Te0t4JXgrWU8DxlqIjia0RCcIHQcSZypO2XInywH7bCsIndO6vwy
B428oqpz/bmGvYHlZmPEpbMJEgVSom7rrGSZjzQKtKsEl7hrIylAv7IWTr5xGhTcWWrg94eNNQHe
epalh+e1BQDOE6GxLZVQ9+CuM8GPjVDaeGQLPXLDoCKwXVtYs9kr2cvztjH2sHWirR9qv+yEProu
j885VGoe+MFBgkc/+ZAUWd45dI0A11E3HCIAX8cWfBoS8bI8h8LIyKFoUtY6tLma3wcvht7DAoRL
5P3518YCORY5JcrQ5XfxBuyUeNIeyG7IntC1m1T2DeKZr7hAC6D08XQB/WQek1ZHEy1y7h+DOZix
RHZYbX5N6FP2+GKkfQiVkqjzBBpX287xlmQxxMpmobhzO9teMTlMMHLbODIC/o70CXqcZr8rpDRQ
Xg32RmpSHJsyBIJIANO6Io0CvpgSw0KpjE9iaeWxZbV0dIruNweUuW06mbmdEiMenQdcntCacH85
IylNdBHEWza7YWKXNzq9sXOs7N4Zp4ofasAotQN/2xsg+bsKRYqKutFZoAB9X1aobuvkaDZxidOh
tJi8aOKQdp3gDfbXWhuLbdb0bhQCeAyX2Zy0Qaum7aQegjQ3dzU4uiQT5tHCuzB1kJMLEhozZLJc
hs19lYfEYXX4J6lHQc9EwwXosH1oa6bfvhwjag9V97IwiE5hdGcMs3IsuhthXuUJBKPaRahmNK3D
38qcTMmBYltKxNzBn5G+dVW1z4MdNDncQJiNtnrevDtRD16VA9eMwUbqQVSvbZMLW7KLvJ+7Kx+c
cZT1eoyiej9zAUPohKiv2gyeUT2laW6cDfkL34SHWFG+ITOfUcCI+wb4JiVgwGavU+3dbHEMYQ46
z5h2ZrFNFP9rlCUczJZeMiyHQ6gnPMrL4j1CanWuhU9ycp3tA7P4GSYm8ui1IQb50bEZxcG0MPmZ
flVsYlXf5LBXN7SqjNVEmnht1h842h5biDjCh5kRSlZnYZ+ERxZ7MG/A4Diaf+umAjdn0tHXElOz
6rrJQRVFcm5HHqOgYi+ItpoN2Pa43tjEG6iwMp/KYEQIAa5vnJNFVgjVIKzTfYhHBtvXcMYnjeGJ
nqHa1ylzMD1fxu0RZsPBwtiROhKLCJv4qRjnFVgnKScf68slYFe5s1TwO5n11i4Ub3uxMOpz9WSI
akHp9Jo3Vs2zrWFmi7PyAt2PtUExEvCq5vrJyJ8b6Nj73kS4yYDRK1LGawX4xaoAoxfo57ST0640
mCBpPaRYOPDkJnCKknDBsyrT2b8KAKlLSBcPWCARI4BTaKZbdm/gUKdwZGqnIAON0JJXqDJ93a9f
TAoaYu0Md1iMsFFHs5cQH8p4h9VtMBZ3arqIYHgkS5Jft9agdpc+bPoLsuIvvY6T/QyaI8jVc1bD
ccn6KcJKhcor4siy0/uZi2GFTotEZjLyNk0EV9Ap7C9D5YmehMrSOQaUShlhOpkFrRr4ECtZc3k6
pE91l93AtrHZxDZfhe24tdUB/70VEt4hhhc1jE2Y7YncOt1TGcnqTgujHz3RI0/iLUXVKiy36Ywl
eZdBhSyAAHSRtZswrjwnmA+JtZ1dVRS4TSPzwREs0bRlZNE6t6ipzY2qd99V2rOP7iVhOjvEr9la
SxTDlUjH8gz/PqiyaDuS+kHt5HD7Zp3YyFR8k9jAuEDFSwisIkJZjyClmSRAWB8i26TZr2rXYhcC
Mr73iRyzGfWt4oMAynVikO7WHQscJwdyqLfqsx6auDKcYVwZcvxWIg1iXJSbqLnz55kmLGVQC9WI
7yoPak/MZyWjXRtKpHpQmnBhk/ujdQ42fELO/sm0z7vqWIbjh91YKaZx2pNaQ76aLebQuRi+hy4o
zuyai3Os/I7BaB98ZTS9crbulTFJDpYJylZ08UmQqViQQLCZgIevohmWb88CjsoYFzdRgHtokMeJ
odepQozgow7xG/kYMvreO22yromz9UpAPSv9E/OSvVqu8cofvhOhfIlCOWgBeGG7Mcv9zI46QSsU
JMYj0g8jgU8eWpiBTDE9ICrTr071PgXqjjmejvkT5lsw0rN1oWKuYrXe4MQaoD7W/qZazOvByNHU
ZZ6itSawO3ngO5MbR+apazNnb6vizi8rVOscLhuCn5kn0LuEWUfMFTzmaEAWDPVMpxGo+0Nowr7I
EK1Z8exsSdqGDa8LHOWAY7QkKchJGJt1lAyr0CwOy0V+NxtguwSDLVRpDe6/h4q43J1A0WaVwP2L
hIdvKk6oQd9sq2S0nDrrOSjTM6PIfq05l8gx0mOl+Cwkp6rCsEC6Ry1hJYgXc9QPWV7Y2K0szoKg
9cA00wqIbuNMgw9yLivpamsbg0gHZdNSacMLtE2OJdt96qAVbN/b0tLPekFOTYNizbfKu8pWY9zK
FGacT4XLAipjHh8Em1SU4pD50Zuh9Dh9U56ckVjsYoUKH49VTj2272Hb/qaGRQWd6wCB82YnJyoL
gQNpA3I9UcGRNU5zyAJU2krQRBuHfl/Pw3ArNfOnDKyXuFY3/Ha45plve75E9ZZmCi5O1rO4SN/S
2h6Oc2s/IMAzsK/BGyUyF8S6wb3U9SY+RBSATsWvt6wvJ7vk8MTJqPuGuaqSEVwFNA58KrjliTKm
/wurbwZKV8LAASiNgbHrMqxriSh1mAtWyUwRh2sIgfRrgr21eGrqDIlkmAz3fVe2XpioTwR4Guec
SAUQNwhh4WVLRkLsGO/R5Z9BW2vPfsDmdTAAIHeN/gmTStkXDe7ycQ6c87zIsAeaB6NXd2npa0cD
lU7MzziVKE/W5CMGxLVM7Y4keMYAaXYDSphtK5i/ONKCi6wgP87JzFdTwtNVm0/piNcg7ilrIACa
RVWjh2AOWVfjttLwb8QtokjmFkCmOxtIfgRVmJ656Y32ga3DXiEQCwuTcwhjAPxaBO2Ldh/0LK2j
W2XmAF+ZhPjaNhZ4m3aSaELYtLYrqDF00pay5yNEfNayJreiCEhkZoauSZguTFmuHmC/GAD1i8L8
ZBWlUbLgZ7Otkl7qqtSfaxsmWwFgNVJFvJkof14T+R4a4/jG6F6QKuDKAvlZnfbVoc1RS+iqesMU
8FhRV17mJDoY9A53gPHv2Pz0W0q1Z9TyJLmp6LCKhldUTtZ2NlEDAOYGmmdaDbeWyQ6gOfdacZoN
7BQT+NW1JU2FXjTVUEUL5rH+rL3DVP0Yp5e+Hc1zG1utS+1eVup3PmbyPCFiUAzWl4YMztAjmqMB
kUsxK+TWhQn0g8YgGqOzReyrYaTOUZHizR9R7dFkMktUFkOC8zx12TIiHKArTskDYx4Gm7I6WaYP
FxFeHLB151AGct8L+hZ0yN1GTTmJhkQ7jmObXNi0rivhv5WQ1dHjbGYTlt4AnWrVOwKdc4RaDg6b
Q9K1O5GKd2/NPQr3KHgbBj87OdOVZMIAHckSjGIxacpoyOPEUV29bnHOirDfR3bq6iCx0HmdMAvA
8VH6Nwzw+ylKtW3jT9+5FIZnRceelCtyd3dVa2urzjBZq+fdL/EqeFoipkw9Ot/cRLJDqnJKQ8de
N1erUwZzFe+kP6wTrX4fbJ0Go/ABnQXvqj09c3Z6Dc34ziRZk2ENSDStJfxNzSPE5y38UrXH4Do0
pTiTlksubTLCuDb3aT3xxELUK+358U+2czaqLrhEiwN8AsTbMswHWELkE1VLkNeImOBaIfBN91ln
L9qI6C3sAu1iIXAqRQiwrVamHd41CCXacCtbTJlkoqPFXHSOtjLu7Rjwbm5nw46dxHcrGegjEAFT
HSumm2DuUcLmgQ0g0CRAkbuBLxoPftZY7cnyu60W8XIJHzjrndp5c2fEqH0dJDRxOe1E5ivYOjUW
JgY1H5cy4WtS8/Iu3pbqI2p3FCRoYFdJlXwiFGdDLxwi5jKHWPLkMayRqWo8ZNzQTIkuqCXIwBEC
oGrVnWc7xrdq1Iwxwxx+e+WciM20yK9L3GpUZ3ckON5lmnkMtJbgeDR5iVPVNAFpgQjAuVeFwAu/
HwUmh7YFBzOTyTTWKAqZxLoR9/MqyxdyVRL+knIEuyRGpDRbMHtH3LjD0HgWurtK0+/KsbnJQJDu
U4ZXU0ebmAQ6C2c0u601Di82pP0WDuwQsE+hCSLXQmlG7FbhsEUrjb03r09Nh35FNZu9Mpu/NQQ3
N5hxtTPYcQOn78mypFUZx241OpW6oZ9Bxhkfh6mFvRMWd0AhfSALXjIZmFzwbOJ0/yK7y4FlWBy5
TrTtf0kyC8j46YNNqDwowjqV2BOxzrk1BiPXmlt0MdFBr7thO/CU3BXIyxoo7W4wIaSEN9O66JDH
dTo7u/8q0lgFqqPPLpyDyG0ciorSAmJtgCk30d/iSG0t1NJJ9JaLh9JHmFJEDQGE6pPjm8Puf57w
eo6+6qIpftt/zWf9W97rvwtw/dt/8O8iYJdE16+/JMsu//6/clv/fyW8Kqb2nyJezx9p+/HXdNc/
//0/410V/R+GZdL86bolVYXx0/+Od+V3FEZPhoPJwFEVzbb+T7yrZv5D2qrGNlRVHSk1h0zW5p/x
rprxD1uaQBUUwyBUSCcU9n8Q74op+O/prqoqHSympm7ZumVIogf5/b+ku8ohyCA/iCUbK0CaQCoQ
K2Cq1IZD3pirOx257mh/xba6L9nQTuFLGn6p2tWAIqcwdZN55koCpSA8LXcajheUZMg24ECkRXKc
7XCPoWTNhNd/LpDngJpSrmAm1nb3UQ5HZvN5h8P/V7YH/z4X98ZEZNEBroWBMNJYS14Z2z0FxY11
cuRDnF1m/zIV33NZrnpcF+x8uPEk0fQaapmK1wQUE0Ob8swo3HTudZNlOMZFeERAtdfQmFE9a+j0
NE+HhGtGexu/bQ0mVFA7ajFGmzXMcdQJwEy0e6KIwMBQ1y09dEzKwzhtl48nFNzABchYFLrkU+78
pDnkSM+xKdwTDrUZoPMZ2jkhjOsPnzp7tZPPdYUaOeJzNlESFPgzhLnwTpG+G7yiadHwo1JHnVha
Z0koFPvOlY+g3MapExlAUIZHO8UVxOseMZpxWB21Ityj4gUeGhDRk3hKGWw5so5U0RsNFUfj/yij
snd0klb9eQ/m1+0D9A5BuO1CRPRU8UlApYOQPom+uuoU0K11rdcbCM8o4+FoQDFeQG8WsQzkSHag
scCnkSbFiwigxwHXW16nMG7jn0yo6xC/GMm6pIyHq7fosu3nbrqpOxIwg+i9kIeC4A4Gw7qNa4rl
k2appH3d6hL/vVikfy5OMQPNaqHceE05dadfaERm3JZXGRmIMASyf9QSRfAldPxQ5Gr6BaUtJkeN
PzenPWIKFeOj4mFgQKX4zlXFFNRVMadiVVmrXKiJhtvCua8JSdNHtLMwgHgrY/W1/IpjCKRJYmOY
EvhDsDXVr77CLoF8bmAdUonPbFZWw3gDE4fktAXipfPtcVjP7JkmwKigbvlaGkxcIS5138TkGA2I
ZEksBhNOsCOxUySGZzu9sFd1/V40N+YuVADkK6KttbgguLwGCN0zm3UE27jmUKSRpZHLhRanbPTw
wWzIyARm07+NrURVJ7YlK1FVvrXNQan5UsCWL1cuomSW7AHdOVct6hJ7mLnXs3Vg3kp4a7QLlJ1s
+UJeFSw9WX517V3VUeQBxCAGxalviRmzaw02wI3ZAEGYQNJbMbkwK4+cSCDLeK5Lbc3iym0plGaU
UZNPsCVys4Q+rjZGUFGjCyDXXT6zgWtl+feIgzDXvkperIk8QpVwlihOcecQtkZMEBtrcmlX1cjv
D7jBlmvFujeJZOgEQTksq8MDI1kMEzgovv7yEL//Z8T137KveTTTZy/55n+Sr//5bDSkqqp4wXT5
J6P+L89GzbIRwbXMzNSUtIHanS9ERvO9autk4JLzU4+rPsvwdebLO7OPbapyqwkAzUv037qcCanj
G++RPgxIat3c5mFSbnvmi7gvV9SIODiZdjQLbxaY3niPfr1kg9nWy+VfrWeErQ5bHbxgy002jn/u
AbjPUt4DBls5TIEmdo86FrYs/CLOi2Cgm255GWUoNRikSz7E7uZPEBcRyPryS4/fsi1OTs80DxV2
+qH+qqtrM0Jijr98eyFBKatoWjbq6D7MSxM+ZO20NkbvP3+6yr89ef7y6RJh/teTp7OmLCl0Pt05
fU7GpypheoUOSecetWJwaVSFbfVLzSfiu0lw9OiT29QnNoab//xKlhz1/+t71jWVdE5LV3UO3L+/
krwXSAZooNiVcthtSwUIB5LAkNZ7zwfHcKGq1q1PUtYd+2R/gh95DyYyqAAwG5ui2FhEmbGx67xG
HkXuQm9Wy2tSXHDy1BU0/2MliNzjnxdN8xaprjR3JapB0V3+81tZTut/uWIdqUqu1+Xd2OryTv96
xcaazWIHrXmmb2vnk1YK/JK5nq1TodTr//yzSLn/Nz9LMy1QK6quOP/y/dVK6oThSPrYQN43gBAc
i/22Y8/OxvuTpuv/8dO05e/723tTKIRotoGIm7qBk/bv742x+ChUrF7M7HiWxOre8rmtQpIaSmU/
IjQvwAgn45cqqlf4OLBomFPCmR5vAzG0uLM3BblPNcRaBS7chNxwQm6lKt15ecrnjQr/KbmR/LZG
ovQZ6C8y2zkLmEmLMXFXAAzab0Moe8QWddTuZ8SwSqOC6MLPlMFL4FWkaXzf2MOZ9IodAQDWaLig
3KEfrPzxCq9mlh8V+J2q+xrYuVv6XnK4LmWEgMFhx2BqKy9B/dMcOV7PE7qugSVypu2DyUe6CO0V
z56l4J5mql53wVYz77X+wdcyrxFvma6QtEjwH/f8VH3Fc3VQ0x2PUBzKXKmwJTILSiiFTD+4y8kb
8bKX40ElqG5gLDP4ymo5+ZZ3GwxPakKcy012HLSAmRMdziHnCY+8pWqQ/BlW/CuDDNUUHN7yoMeP
dOg+rRiDeAp/EnXiMiNBM4YwuUWaPzIk4vDTBVAC4EO6+PbS9qWp7ltIEn25jVkf5Va/KTkkAuqe
RRTVcyMyueyI4OoTxuYzS4B7UTIVJWxGbSlhcnRWyfvyvpYDJSteZp0PqSLQEyQIFSRIlU7wpcK6
MDGF8ZorzryJodNSsPWslXWSNYgbIXn0D5PMPiQBBXDBXxYDc2Exh5oLuudyTHYgPiqUglqUvRgo
LIHAIvTZY/p1pYaQsbHvJl3sTACcpJTy2tyue9d69D0F7JcE0lkUbgrsf4ROrqEKjcVOj2ApMZtq
IsbCQ+rFRb/BQs0n7EmDRj87zUxVA46VnkNTV/nbdaoqJh9FT6l6WGY55vnPubyxUUw2yUdDukdO
AeubNwUmZ1n8dLwLn2rTHE8BAZDLcU27T42DNQGMq8hrNvnCXU4khp1JT/5SekMjj02t9aasXPv6
qSivFdDJjkIILbGrx8ET1CxKxWNvg9gLgn1bAspFzpssF4S4TRgl8gZP+ngqSU/taVcJD13N7KQh
ag32p0p1reCQbIyTZZ+g+C9WDX5dQ3aTK7joG9j8mmdTU3PhF7y4sT+w4CwQinIt1wPV7MIuZKnC
qc4mjz/cHJbnQD+oHkmUG6ETU8fKHDzGVsNrSilCdQMs2F3uyghl+kx2c8mRp1X/Td15LMmOXd35
VRScg4I3A2qQCSSQvrJ81QRRFt7bg6leTQ+mD03yjyYjJMU/UIQ0IPv2vV23smDO2Wfvtb71wBOA
yyoAQriBxkAwRMR2WKtrpKTKgQBqs3Nn4XBe1wvMHx5l0QqMXXerwSDYkEVQdoJ2asBVtejmYZPz
ltEs24u1qp4fi/5zPURYDT0izhhtM3m0DjKwYuunKFMopONXCLs2Y3CsFbeh+1qLqEnHBrez+TY6
VXjsxG5FXym2wCNKo9ct7xlT3bUoNlcyL5aBHsHp8GjONPEJCI7rr7J7qdFpqZMXAyBRy3SDCgkS
P5JMGn9dSjXAzzNKgIcgUzjeCPdR7cEKA1XvoIm0XYgE+8G2K6y6z0Vz2QGJwz2cMQeZiKutsWfA
8hCutgpiTQS/3K+5/sfBgqdhPTo47KIOD5puUsAiRtM7zCcq8e5UluYqOP6WaNEprw6S076/JfNW
wf0trM/1mmt1wyHrC5vg3qLOdKbRGyeK7KwN1hPVQO/YwjtrNoLNiPyAhuAhBx5u5g9zs22ignMm
JxaFrNawu2YtvBpWsdZ+D4f3KjGp0rl6vPXtOylN27FFyRAXAbcVXezzgCy2/E1A45AJi+s5d6d1
Ps1nQABMpoVrFNB/Vh1yCx+kDGpK+popClNpOsarZaioPaknOU07D1SQWHNzOtkaZimU8JAzk22F
si9UQdCu2lb6oRg+EKLGXiQHnXJjvBbGQZ1DlIRZ/qkvnqX5YfieGF9JAsb+saciXu81FhnffMjb
CGHh7z8/bEW2i9PThrqjy0jmU7pNLGlnV7SkOE62uNSBuEwMj42ZpPom5y5OWDPRFQmQ+ikQEYm5
AZuu7FfKr5wR/FZC/Ub43ZxHYompMpjA4daiXfhSrij+lNEmOosOUjEgey5t8mQPj72NA51PpmY7
Gh++ySL8E6MPsLOjHD1iA9oWHSBoNIQ1QI7+qSKfBm8ByzM7QMjrw2G1P5FziPN9zQUG8YGbLH9s
MCT3V5M4aqBP8T7Dtbpc+uoqWAE7xN/4DLhly/CMz7Xq8aHQtGbsPCaNG9knJ8RwzqVYmIF/MHRz
yWDbrp7leB2zjxjlUSYOBqpj5VBOrmO1ewU1h5o5T1LUXJe53CyL6q6xpaoi+8jTdz3ZdYkQrlPy
MZGDrv2ORkLzY/ATYPGNNecRbgKEhNETvFNEChDpxIvE8qfk3dVJUfLk71hJcoB1Uhcfpjio8BCk
YGAG+9SyIVhtvkqWtjp3BCO18hKFvqTB42vXB0iC3Y0MnwDuhEWyLI6z1LHATCy32AkXEqmUIFxe
DPWxBFmy/vy8B9i4LfWJTuOGXPAtMgEgmXEyerNOH12ADADwDWdyCwlk66jkBaEcH9IK4TuhjySi
LEKlPGhdmwg4kCkkncCCn+nLsEgS5NQXL+0qYrcdmq/ACrG+0p7eNiTxTdW4sxgqxNSNOgByyyGC
kHLSAnum5A/rN245ijaxwYy2A6Cfe5qNk2F6HObfgR6InL92WoGRAEc/jzdxdaLLfpXltagCTXuU
ZATpA/HG0uPEKE5VfzVUcSVMQW2RvFz03PCEbeh3fVBU1iYl/J3xhmtMzcGTCeDADIhkHBaV+bto
JHlySWrWuXYGn8WvTRF7gWnSZDd/TRmTDckKQ/JeAq9DeYKvEPsTivYcSCspCWHEM9ECrac4KqCn
M0zzdHR2rbZ+mMWVF0KIodekRM3MYEE1wrMMJsEl8suJiWSLCVYFfWzG8R//fU67Bso2OSFrgurW
tHogE9MmEoXb08nPah67VaefD7wAOMbSgfgpPZhAgggSfVOwlGDYAonVIUYa3DNqHxa3o3pcFwnJ
AgmmnBqT926GU74u7w4OAI6EszXfCs7u63+GTQeYJOmnvY4FdiRCS/IGzIqjTBGmx/7SRvc68mbT
LN8F0EglpDTuMaT9ChQOHV2phOYB9vCdTUud6TwOH/XktNccZ9562tfseUeNMkP2k9BK5tKaYCsF
ZcdYa6H0NeJjQfTfgKxbGc9OnD6PkYDZuMMXexzaiKAx+T2ZQlZ17MgCMi39jt7AekU91i33ZobI
nO1sjOg40d/Dyt4V6W4tete2Yaf1G5k6D+t6RHJ4qCv+VIeBRpTGWnhmHVvxPK9xCVgbk13Bbq7R
lM8h408Qmtaszkn5aCEPCFxmqUwSO0UlWzaZvygWoKctRx4HGSDYBKVl7UHO/SFj9NRhlG6o0oib
88vezUPognjQAUAD13en5qjxTIvpK1330/2I/KiPvzuwskj12CknL6Pv05nyyRzB37cXrLi7tWaP
EVB9LxazC4CLdAnXIitH4tUvgAy7/CpN7WXSOsQZjR9H6bNG+vsQS25RJvd/nO7+0bq/+/sxrvuj
Uf3n1v6fO/3/7f84LHhJyOf8+U4+/rczh/9PRgoOTYb/+s/OvfvRf/yXH4Zmvbh8FD9/+4uffLbr
UKH981Rh/ZK/DxUk469gIU3dsdfelKHI1n9MFdY/Mk0sC5aiqpyVNZvRBXtPH//tL4wV1qkBf8iB
z1Acgz/651iBP5JtW6cFolgWcwX9PzNWsB31Xw7rBk0BXZNV01AUMjsVy/63lsqo06WQ6+qXNEDr
Qf1QvRUW4K1cj6/6NDQ02e2PJUBWdi5usNOC/CF9lc/ThX7oAbYsHpp83+6Le1Zo0y938G83uq9u
l9PwDL3tRsv8guCRZLAg9Nt9XNC2CX1tx+8HVlA/2AfcWrfJt3bjvt/rXnYwPqEQv6mefhie7QNO
NZ9qSbpGx/yO5oW6kJO7YaQgORsr3ohfi6AlGg1bxMfDRjvZBy1A778TnqNsk312Th+Ep26RgfnL
MTqIJ/Mj34t3gZMKsOSn/tM/UkjPr9Ozfgtv2kl/1tDS7Ds/AhWwqe96yop3+cNmFn/SXrVX3CRB
dd/vkcr42f3w3FyQhD4vzBt3zEDdZad66aPpC8/YTWdSmj1pM17NZ8DzgXE0D+3bWFz5aYs7lGbm
Vj5E99NBPXQekkI3C+rHdt+fVF9x6SBvizN9RX6awUv46PmOVsZnDNzibfLruzZAB3xNzvHDuFde
YOnfEfw7ULqDffXYgbloDvlqN414O+VEVBDWGyJHbuQ4IJyd8QVeZ4nlmVrBtX+gOaJzHLsgWbZU
LzStWUfLJ+M6I5HX3VDas3iKaEtrQj90FwJnzF9siJgG+4f5Ji7SFzbPYDoqu+gm3y2P407alSdn
N/mML3yE2q/LkdLixoJ/jHemW/nDpbtxPs2/MdyI5+JGTWG8TPfpN0MOkMQgi68z16I5zAHckuw2
7gG07bJ995g8ISFkgcui3SyOSu/RY8g+1JtzklxA827lIW9LUy/6hOmtPVoP4heCq8LTEqcYaDgC
7JTxoMa3fuDw6Na76MDm4MUe3X867ZYHqSp324f0izqXCD2Z+RW4EI7lmTsnLiozY4QDhVxzC9LE
G7bjGxdL9figT4Cc1TtgWtf2O12/DHvqOVY2zXvzzj2ZLogolGqzTP7gdTDEtQsR4asVntMTozCG
cXcxMsQn85ActPvhJr2qv/1+3rff0gvYEn6uobtS4mE8Bga4LUCbmsYp7B+bOyKV6KxpJrVrzYQa
28u2nLe0hJoH7Tl6nGNnS/0c/civ+Czm4ojZlVMSpqM157aYtuZbXyMc3M6PFhnTGFzlE6aSGAL2
dnmOvrqrnO+Qv/XFN0NC7beQEbZ8Ww8LSTkg6sg9UNxc/iV1FeLKFnHo9F6JM0MQaiHi1dy4OGrp
zf5pqzNUBR8/ctW4inEgnVCcMSpTRfshVeSe1hE5WdvIXaFFzpsQn2iBVeux9OyXzvQsjzfiiDoi
sH+objBQEvqwyyA6uJJvupzZONUxcXprOadW7mrovKS+83bA6QMkI91afonEM+q349OhoMbtN/Pv
bfBgNme7t5mQxWw7//4uu+JaPZS3/Gb5c9CfpHRb7JGdQs/w4kvIaPJxDUm+8jfEvGvkbRyIanng
AJIKX3rjEEtnH6uVemxSVDT6XQrnBDNbx0JC3lzHQhkPB0ghC6gSPG4I4Rr5GY5ILTPoSYC47I3l
Rq1WVzcn3DfVjWJGHc0tKOAJ1JV9noxbHGIfv4sItE5uPRTbH2V8h2qymhR5LoAL/egv3SPsKya/
jGmQuah7TXBzcP95RkGrS9lJtEi/8KSAwXguolNKSx+yCMtl583pN+EW2p007YdXilMiP/WN5ovM
1+m/+gY9TyyeDEAlXoFf5KUr6IzgZXXJ3bm+9QzAho/JNjFnxKjG8YogwCfUxevP6an7UPgycWj8
ntxBuME6wHkEKoob6sEMtcxg3eMfKkEivSBMC3a97IeVClh/0zxhZ8P6dgyPxR2SOupLbHeW7Znj
Lk4Odn9Mnp1c4/tvS/FoPHQF+BD7A3RSt5yEjyxmRGiVP/YMZVLO7CF8C3pCGsuZ6tyKyI+YjYMk
XrAMKEsQT+eGX0HXcCiYx6DBVa+nJzuDavc0nXB9KMjGk/m4YPRmiop565ScbEJHXrMw+1RBFmwQ
qBfhW6gFtFcgrlDTSd/0X2us84zpPBZegkVRhr6MT0SOX6nMk2t5ezKPWJc3NCnu9WP6RK/Wa32Y
tJ8cdwg8l7efqiffeAL66SY3h8YdgArsZxFk1Ud93+ef0s64G/0pgJAdpE9TUPusCa4ahN7yM+3b
MxFafrZBDbuxt9I+9mt3CGLP3s6v2l15zn+GY/yuBj0f4qh8mR4PQHhUnhHdfI4HktBRV5KucW6f
EE6FAS3YZqPRK8pv+dm4I0yz+8RbS+L8+DNclWe6TM6ZxGnGKjbnT6h5yZYe9ak5jU+9uYmDGBEf
UPTt/DNeEkaSdAINKPCb+D6O9mu+lAJH+itsMfiql/8Lda3/U61VX/fvZe3/g0KYVT7yv65aN//j
v+fRR5uk/yKGWb/m72Wrav/VlG1ZsW2L+Y0qM72afrr+b39R1b9qlqIYtuEQjUJBy+znHzWrrv+V
+hF9CoUroznipP+jZtWVvzJ5kk1H1ZHB6JZp/mdq1n8fR+p/KG0s9Dj4hHVLR3Lz59FZMdVDqY4D
OG5Te7dl5z5LOPDZiO/+dEn+cdL581RZ4yf6l+LYUnWNnwjVjawbKtobc52s/WlKR06iqIcJIJPo
rI1GSTNM31GCuVxxdHhV9VdS0NUQIZAuufyhpcdWAK8qTWlO9U5zJ7XpOU5MTAWxAu64oPcDiiae
MeY0xAFDcBQtlCapJj4C6qSJv6lKYZlg2KGVayIbaEDLIP2b6AThuchQliivXYKFvDSTnlFReQiJ
OmvGFk6MNbPDtdrLXN3I5IX/jcljYQi7zOsWLz/CtbiJ3jjWknIhWrvfm0BQ+MTDN1LOTTPa+q7O
YV4QGvDYmdqXNs44hDUASmVFCGItmUGkwGVSWVqLGkyHGppPOQkWLLQ4XnJTeZzUSADFnV7LZvQT
G3f9FBrHrEET3+fUc7UZVEP2VsvGbxYa185BW5OSqAM047W0KSsNzNjMPiIKEUXal6lebc1KPg2p
uK+6+kOLisOEYcDGT0oCAR0SM7mSAPmUWMdatb6n+jIu06fqONpWk3G5Qd5udIjfIi/A6axfMbeC
WESF3jgfqtUQ0SdK8h5Xu2qhh1ysqd1xu+YstNdFtDhytY/JWgjnJtVUStkANPp9ORMm85wZ6DuT
PEWsWBU/qPVpfkoyZ4Zi5RrAHTI5WBQV+0myvLUx8uQqr75afCCdTc9xDXIcW/yThtlgGHI0/2wW
yDGsDNk1ZAhaDUS2SJmZbbsYJFa6RjfUDBWZezvmIBgwwJoEQv3Sop/VCrRJSNPWRhh4s/UzQKqZ
XCGeJKd/bYsFvveYwDsqHJBPxAzU6aFuCU1pVkCHvky/Si/tF6Jz8WjQhUvrxW2peVGVr6yO/rPF
MloVFWs8WESU1NDm6eCoysRv00FE+yAkiLoKcBXaX21u0ZtYnpqUSriXsLX0ywWLDyGJq+sSgxYT
CotBUqe1buPUh1RZGBYqDllYyUE1URmkbfbdyejX7nSIofTss2+1YxBrGE91zTjQUejH91Z54i5y
Rsg5AYKvFIwh14ia2RUSBV00J3srxz8PNjvrzAccWq+IsJ46bg6Tk70kq8c8FduCTC4jVlBiZX2F
d0z+tVr7ojTdr2F1D2AqYL2InOKRoIKNQu3ZUNI58UyESBwfdH5TBZ4CuqN60M3+u5p5sbPSPsgd
v1AL1FBz4td4p7ZhScu9omoeJwPxa2fA2s/ANjZXzEkM8OT+W+27Swnud27y5FzQRBxTLHapoSE7
A7q5mSXD7eD5OX2NtiXqeJJLrOFkyaR2eZgmQM7jToNLUTqWsR3HEddmO320oqsB09ViLwmYs5NV
P2kpDFfsiLmTFfCoJC4S4mE6xyHoRZqI2gRGI8JPJZIH4BHniA7rNBPaS3A6yEpoYU5Ba0vpPu1R
eaqwjELiaf3BKm+sebdqrPeaLjMm/ypUOtALaEHwi2FQm9p1MkwcvQ+hPL07AwNLrVtu05Tj2PCx
J9+Qap5FjT++dkgxkijBRBLOqx5YZm1Lt0ttQNXQ/W5O8HxxbO1M5PbQ9r/MuKW9WIGLNaLmgSi2
fqeS+szMiac0ZVhpkrJTFyt2TWlnDxYF/bJy0FEN1sdeciC6OsB8y8kmkDfWXNGEUFsI2zIZKs8t
Y1W66sESQgMDcBc52zR8N7SBwAjjjqBoM55vDLNe9EE71fr4VMYIpjChTIrwauR48jgcQyhL4EM7
9Prtsk74IhczsGuEA3ja8CMhNQL/z06oulvL4ZtBBuVsRGjKzB36ss+mh6uaFkagoOaWUydwbOel
iRO31wOwvazhEkjtiO5zQdpNb3AKMCKg3hYdfoWQUdMxe9+x+DA6cMuStZ+lNz4OnNMmrAww3S00
C2sC01IzwMwZXmufpTTJK3IwdqRAG+j4x6lzFji9u4owFXQ3XQEGl0GzEp2h1vo4IE4hLyUxcI80
vhjkIfiXIW1U/byaheSv2ZbcPlMgt3QNo8PvThL5Zmqkb/sPXVphXjmVjg1nTDkF8go1pqMkZKG+
VHJCA6duv9URf3TmvBf9hyzyIzWkak+Bls3XocTno5ZU30ZJ8d8FmgTLQsz1xQzL72EiqAVdYYft
1mzV50aa75upfVVHkBh1vWcf0jXrbewdivZ1I6n9LsYpp76ol7CnfQ4DVWBlfFGTudkY3fQ9MVwa
F9gfzGZazfZQuI7Wssdlf04yAgoZdJW18qkowy2Pn+ZWOyTOcG0d44RF7BY77aEnb6FH3gL39S7W
m3PH7AbmKiAdVT6Uev4dk8S8NCUUwfC+XS5qk1863bnHHA3L1HhmqnnXDG5FJmtH1GOCncP8Tab6
YJjpKn103pShfxjVS2o1OzRd5MZX/au6IAyYW7rhBkxX2kgJ9CV5Zm5X+zqxYrUVfTSW8aEaMrdd
ZqI5+13fBCJOd51p79rOYTiFjiMDWmroTGHtEf+j+tENnCjt/t2OWUjmRXkul9eqVN+lufzRZuUk
F4zkmnCb9+290TKBSRPxWrR6wyKb7exY9/Q0e4o787GfAqdV7rWhu0M4wwSyvtnWpdKiR+IIPkkc
ooGQoRHIOLCXsls0+j4sl6POqIERh3Jju/TzTkecYZ3UsP4yygi/aeV8KhwGvx29gOwmmSTUaUGa
IgRe3ntVPpuM4RdKQPbN1DMwooS2+I7D+CQb0o+ZaXSFEL+Etn5TKYJGEdmoYWg5FEL3K9CXwrae
cIjKyBcqSJtkGyAjzcsxgEiDNOKxolNjZCAk5JmwoahmCKtAKI/0D12qb/gZfTGNDC2ZpeRS+RQV
0dsfNvbZKY856fJzVh6gvx2TqMOkFKMANFYV2Usbc4h9H0uLmWZyGkX44FjRMensegtK2ZDrV0xV
DArmtykbTkmLdZ167xX8MAYgyhFNvVSJHZgzrKxo6XyTNSZbD9RFCzCdqBVbe4qa6amDLWAq+GC1
9SzYJO885vAvS/lFQdqMmxixttJNrgIWADNqXttnXbXelAVWvcqBlPOcLo/7SV+eq5Zxl9pqXjRB
F7dstxyG+3kQZxI7vDHBJ8ZwTh6jgy5swusnP62Tk0NSEX71dA2nsNesJDddInYVpjTs3fcqMgOp
+NCHcK/q89XQOlQn2g4sxWF9PUuUxCVMmngmNgmumcVQP1cgHGGLb3PzqQB910bhZSznN0vG2VdL
XyFKCvYe/U6fan+gZ7D+D9bFq+2s5Yg4i4Zjqmn4MgEVnUSPphPnmkTqhpW2nV9F7atcTOJ6DmXm
vCpzuR1V7W4iE4HwyB20BmQh2d2gT2idR6ar6qOCkkSjV2Ku0p2uOpWptI9ki+j66SYdF1w9i/K1
iGHnKN5sYfhUxaWKKi9ELABRJdfeIIsHZDDd7BHfX0w63qK59rsud+Shi0urqdCWq+dhVcyGMH81
wBjMhZPO9GXNuLYzX52np5zRuBW1F3Uq4FYVHpwLo0cjbhJmW3PYIPpwwuEp072PUH1X2dYxYm9w
xKFlAQxVZz/I5y6b/EQGKtKuYUj2RmNwtv5TNcV1mmlCLxMdTXWXgfRPWBDHSj4XC40ioe1TuzrZ
rXVeP1zL8zsYRGCu+oaCZkpXHNbfF4AwKuw05FAQmnzHtPPYauPzehdWKpWUxb6Dda1uAE/JHccO
cgf0b7WIMYdqOxtNTFiFWMZnvyXTMMYWNWkiCHXrEsZ0KObkNks5XOIQghFVRH3fYtWTTNiAmNWj
wwiByGys5xxzAY/kjrYRBHZcEXXtT0Z7cFRm7mC2mpGG5YyMxogDgL2D4yEmADKO35C/pcs7BhTR
L48UPlGfCPugG1sX5EAQJ5AUbMARISQE/Lkb26k/LRCljQ6OqjXPOeVe23xku4juiWAAsYT3NgKz
ul5De0pPjcbrFE9HwJpbyXTclouu8nR1JWNkvUENklzUDKKW4EEqPI2WI3S8P77nAsqd1rUFDxAF
UmeyRHKc6iK6zTOPS+LcOtIBkS15pcodnBa/Q14jeGy0mYCGUXMbqtA/Ek9hitc9KVrmGnK6zUvi
A1qFDSnc9+G3NVd7Q4uPZTNR7KJyJtuGOEn7rufrQ63aZcBn4qb0xDzt8O+DiOU9XE/ByH5DkT/H
1nx0BjmIYzSZq088yXcYC0nHWTinz6eeeouz4dmKlHXajk2t8yQJI/aMgEU1z6ojXEXXd2We7BWz
9fQJTZg2HyUNiu6CbIoGXtwbfiurniHBV2vFSQ4JvGx2eEuJh3OoNrtzRb89x4OQi8aVePFjhmoK
T06BRJpx+N5InvVl2Srza++oO6V/Ky3eiw3btauGFuECyXEwykDPqq1MjrKhU2qTHzpgRO2B66/P
s8WoTuYTOkPndVUUaFWCtdpBsgDcEIx8GzG0ITwGQK0K0kQdxdmZbVQZ7W7sGF2TrDNWQRZOZ8x5
O7u27m1hnk0WzJU0p7arsHHaxYN1xWLgGA5JPUxgJOdWlmuKMWG5FtzAwWi9JiludpLvR7Kqy0oQ
NZj5JToDJdf2NIyAcFp+OGh7DAHuH9a4gfT42uQ5MjY6uWSLTKgOz9a6nikccVdFVBcqOyVtd2H7
CYJnI5TuAK3RWy8E3Rrs7X2gwqkpHHtXOgSdTnL+UlfKWSzv5lgcMKwHsZ0hB66oYEUwswcLfIjr
RdQy2a+nbBubEbHOpKBrz3ks++ta2OhrxFR/ECRyqWhlEj0500m5afXyaptMkYbuGGb9U4gp1Z0K
62m26N9G9kXtpPtewuJMIg954LiXUdLYFIq0mchOQeQ2zSQjCUFyS9ke81Z/r0siJGvzuaSRs5FF
9dM6AqRpopyMwfzWJwSNdQN4T2ckU6ijC6CSijbEZ9Clzl6U4/sff2YpAp0s8KNtRWDKKtGve3SQ
i0Zjnh2hmVA5mIUE9CGyXzC3I2WeGApJv/UaYpLbOu0hReYAq5Xxdi5ATCatdF9Oy3Mur9bSmTNf
59zToPnFkE+a0SmpmP1WNunJysK8iGQelMyJ0mwWPimcemd5LitQQ5XS+0qzkvY5nqQGjfoolo4w
cCRw/nTtmn5QvUzw98zjeG0l5gP6arTFjB+AcvBlR3sHE9Puhk5ZNq38oGB1RJbMN1/wG1dijXbK
1R8FDymnQ6hPg06wi8SrifmJpU2O7qOYlalTfmtR/Cz06WDISgXZEGAOhAWCU2K6L2GsVp4TZQ2F
KXNmeVZYYMBB69muemvgB4AJiVi2LHBLpjqyltRMohdonY0X4U7F1yTyq1H0x/WeWmrMXqblP7HK
/Tcm614x858KHCYDbHpGuVn8aiO+/JifZGm5UCgN9+04/zYNcJeMG1JJZr/BET6s6wU989F5GkbG
4ADcEPUsz1EUkTnSJK9Ws4Ro1vioU6896+AEZwBi6aS9O2K8yhafRs9+Bme+wmdch7+Iei1RuhGu
skruP3qHCynRX6ExFD5GuoqKnDU+GsatrCFLMZTkUmQXGFL1ccbOvZOqjzLs7msDly3y16/eXAip
lIv7Mr2aFEww8eRl03C1O6kPZDn7chw2ATNNDnR0S+TxiN3INCLzAyGxP2NiM4m726YSW05qYylS
3+uZs57FD0eXEMU7cXUyoCYaZlwoPdopCycyY4BcIE2MkwWZOMZE3gV3XTGR8qk1s+pbKGhktHXe
ebi4fqdI11yZ9XxrNeVtlJ5EJjn7rs+eW8koD1JzrniD/EpDP7eMpQbzFBdCpJiviAchhRZOc1wG
vLvxh9ASZqUhP0FdAIIHyXGUhsaf+/bTTpYvrePuO23j450CrOQrbSx2U1ace5OPHUUMRqgwHivz
To/M5iiHkocJXzm2prmlGVoShuHUiKCTX7HULs7rm1RQ43SOjlkJQ/gAZjyMBgA79lTC2U6/m4Rj
8xgZT0U48iPPtN+aKPVoDX8KQ3q3u50Nng1qMHpAe72kMu7jJEa20OaU9j2XrKdOIiaO+RlJU1YP
mdKILNkNQ7SX43r+bTHtmRCIXGnXNdZ9b/Dvudyr3jLw5RP8IWp3EZQxh8DFVCBbAuOhLd+8mmpt
HZRrOSshJdQk3CWH5CBq4vSgRrOnrnSKsaSQauir4XLd/3FrO+CEBE1ae8Rzhts09Y9Ulz+1Ol7r
Kuzxj3IZ+jQCvDkoe62VCgRsWXjsgGjgUANKO9OqjFL0FW36JWd7q6DOmSPW0nVVKtS62/Ey/Wg6
MBMYF6+ZoVgXiL7bdWWeVULfAD1vCTI55z1EZEBiY94u17BIrYM6zPeVkX4UpdL4i2Avjewebcuo
ktsuI6yXVAyZ5i2O9XfDoOnaIp3VeI8jYtKAfQCWWr/L0LMikGH7nrZ1kDX1RZr4jDoFFkpCgRuw
PJtOfapjjbKhaTsv/A3TGpK2roz4HtIHw+HYXvcAWxNnJK/LLIPmqyfwAvoaeGKCe9SEvyw1WPom
xg3lupU4rTW6KCUZUJbtO1lepNUoLERqxMOlK+vjUcVEG/W0HBfgLbRYMSqNZklkNL3MvB+CkZSU
qGWFUjIIqdBrR1s+SAt57dg73D4ufga5/gn1iSsxDMSxL15e8hYLvd2psQ2jtcIGmehlUPXMVfO1
K2iGD7Q52Mh6TkXzkPmTY1/lrDAuVpcD6SBRsVpS07Xt/r5axyb4vtoJP8iSObproQ3fWM76pHbV
IR0c4oaoHbRy/gGrobuSLAfDSjjMNHjgJCFvjB6cpKmZweiQ1/jH4kGazUkQ1aI0XKZGMYctGmxf
H8eHMbdZ8Xh99EW+zHmGP2K6WhWEm8xkzyDtZ2ua/B8B2zfuR7ZbEsuk2o2eOdtTd5Tce3LamK3P
UX1Ry71wROwPvapsw2Z8Sejt79uOLt2EgZekQ7kwelDB1o9DqOLYiWxntuR4S9n8uY69FkQCGzNd
TQwGxF3CPEowQCZ0IJ3OLAh6nMoITWzR7mSmUoA79DdnnB47Eb9OCHJ3XSQoXvUYlzNI2ghh8kgE
+KGw0HVgQcH3IbqPjNhfN20flTXGwZqATS0miIZm+epVNu/QLH+6mpSkRiAL0HlQzBV83gjrZSmY
/8yjBNPComSpaH9ZOrbtTLJfyFrepYqxHyYW6fUx0UkuNVR8eXPBg6xq3P6+B0kW1TFM04ywWgtn
s4ynx1HnTS8IuxxnFFqZeiVdTg6KtLhfpE8D/L6n6LPjGro+HwwDw8kEZ8jLB5zE8jRGbq8QX4Jk
JZiGRyBf7ckm6RcBvO63i/IqrZ7kGAzDVl7ApDbj8Jrb4bw1W2CwUcswWyU0VWFkGgwSSiqYLicu
kXxKEutFj7SHaaK7mjlFghcIOpGjFSjpRAw5I6Kpl+I52mXjXtAcQX7R0UqFLk/gCPkMeCXnmzMV
jtcxmHOTtS0Kbv8yqMlwA/WKbcOmDVBSaqoxiNfRyUFURytdvhjwQzMskUT2nceDQnckO1dD/irD
t7gri0drmTM6TlLrlgQ/QcZkMzMt/dDKXwZMlJPmIMGadBJ3E0zNTRQjc7J7SBsS6CLYJpwRYLDb
HTKcEdEBfctN0ZfpTU9i6KiowyILeapqoAnWh+nRkeBYUI99FJk46wlDAkM1GPo0BRZga36eKzbP
uCfdSZH7+1hwTJZGaPAxVmJcsJzgqzDe8ewgkIumW1rC8Y0XpOi9ZXzZGueOBcOYPoKDHOk2hZWl
sCERbTWT7ZEViCEao+FBm0ewQToZG1N0pxr61Wz01zlbvci4IVfDyuNUVuC4KZbaRR7pX4UWdgtc
vUASRyLIhNlXB5aBLl1OdU4ynKpBExkUyAn1sh8zDCQ1R7Epf+pHemOi7jH4o3iyHdH7Wv+RLgr+
1IFRoi6B+kvGyzKvgfOhY2/lkiNnDilogTr13Dq7/8nemW1HqqRZ+l36nlqAgQG3PrvcXYNrjhuW
pAgxg2HMPH1/6FR35TldK+sFeq1MZURGnCO5O2D/sPe3YyaQHhzAPlPoXxoODNs1TsZLzLhnHT1X
I6y0awQ3dtNRc5BzCAjfplcACgmSJ6qWO2Eb2eM7ddA01L+MPFliOijkFPRaCzNcX7XPbjBYx7h/
BroINtYwX0Wj+zXdI0+hbH4LRkvuROfAH1/EbcbYbgemqYabf1g2m6E4hAnreB+hO9vrLlDMCOL2
TejBBmHN9CPE7DhPPqlgOVkEQKxwDpHUZdadhnvA4CnTdIwDsVODhmSLqazaFs68p+tZdtkUpTNz
1EFzdBLUfEOBWa8nlH49I/B125gWuT1UCibIsHi0OzzpC8kvXHulDa+lxJIQEr6zM43xDWQngMYl
D474povBLr2CqsP+un43YylOBd+NtQBXr6EAlvo0ZjBrg0vanPu2ms8MTvGUAJMkycfdWN3vTApC
jFQab3wuQS4mfWhk/OHyzkonyw5V4KD9cYuPPm39fa3HC0cPTqDi2GER3Vmw7GmkDHEUBT4Nk4if
IW2cdZOA6zDn6mQQmrTzKvZ/E46XSVpY4bzxTS2ApSji3pnTlj1BxDJKUQ0oxqhmWm9zLapVGPyZ
rZwjFrQ3uIDPqM9nXEPLnisyjsIeCPKRVEuyP9mKGq0x21NuNw9sXqrjWHxjHXxnO50tHwYCxtJ+
VJ0V7dgh0qS31ecUXPTAxgYogtjWdXpvwRY8R8es8QmsCadzk1C6jhEpv8gStq0yo11ouK+tr6xN
at8MujN3wiHpL+rS7Cy1v+63hcrglNLbbb0U0c+EIpC6Z4EwzFuoUNjz46tepFa0bAdit9qHUaWf
kFeBNkw1ji0p9vgJcfXNgsQBQB3RiNNJC+bt3sBfiCo7YDuNlV8FWDLcfH5NpkfIHXJTVyQDlbVH
mkGf7NmHXo26HLeBnUNzzw52wlQDSoyznaZRbNLaZEeJ+a2EsuUtEAteS7vjhRPcTWdjE0Mic+Wd
yNLdepx8Wx71VEENibGK1Lkl6yUUkXMhy+gaeeIu8KYl86DVWzEER7f2nuKYofOQjURkBsY5URUQ
R4d7gST7LaIDtQlzk4QdO78xxxz/rO3iu4++0mwme0qi4gTZzjEKLdPfj2btM5DAw+elr1NrBcfE
GLyX2hxe7QhctIBitarLrNlFA/YxmAEz2IzivQepd5hmHup+Vm8IBUL6DBUk7SsCCToSC5iPXYK6
P3URxcfoa7hGsbmV2My4Ad0jPfOt77Ona3CGYehDgemZtJW57c0HFBDnUI58O9+DJ+9jm22l/1SX
4Obc3mNVHrd3oQS5RbAdckEjYRWhx1ODA8aysD5rjx0iC4WzBbw1KJqzMzaM2hWzfr0gbRoEv6Ig
jZ6k64AZxpaoJ1R65rPdoDdLWloMU/OrOtbPBmlMe49hQT0O44YVC++fj11Cdfzbspojy9HZJR4N
ZxeERGn6BQkSM0Fo2YKfYZ7U7PIU+mzucsC3pov6iFh2bWDmc9nk7KFOV0iGsL2pgBN99Ketr2vW
Sg7+UeiqWy0jgoraCBQnZwX3+TLnCjexB+2P7hlzaQk7F79fXyDSjRnQbcLxnrXatI284Vh6ySE0
2mM61qBC+gIERBswqmgp+ci9hP443udu9MQ0EkFRg22rCO0Y+AHRCQNKIT0D5KSEQ0RaPgSRBh3i
menZttUhbOqZtSQ2mJEIuqU6rjDAgMzHF0vQSLcbKp99akv2cDapX5kRwiyN00/Y2ZuynOHvGPZv
ko44y0soeYxp+ABHHEckShFYaFcuY4rJ3YyMVxNnuLhB9Rw04jxYEXHNALwGpxKPrkrpLPBSL31v
FbK3MGcEzZO6JPY8XsHiPdlLREk2sU51dqOL8D2qfIiw2cFNy7OUzRNFs9i5vzwteQTNt3488yOZ
2SuB4+sxt9XZsdAizhLxUTnLjVLdnyRadL7p+NEjNeodq95FLp1dAU0wyJAACR6KAfuvjRkkybac
rhqq9VY07lcsrHuIo3sqczd/8zywNW5nI5KxiHejl3kfa9WBZSGdxfMW4CpcVu6Nq0BCBQICS76U
3HOotjb1GLPC73GuUazv8xGzKgfeI358lmk9UrPewXdpFeVNnkAhcgf+mbIq71REck0QZWioqNqL
CpJvQ6O9nvDN8U5H954+YZc/FqYb3EUdZVbWB7sGA8gq8NG6dw0BX5N9lxTZUwczeDsZJtb/HNG3
ZLK2SvyeSTKQ8dJRxBEGJ7OEgSyMzF93yAbWDgzHMa3v+hR/sxm5xzr3fldpXR90yVYn7jO9n0Xy
Vdtg9hVVjce7yeOTCVOFKdUW0HhQCeu9ChiaGHwPfNPh0Wk9BFmNZgEVhp9NHrxFM5ot2+sfSBSv
b8y8/UPgdo5W3SFvp52OTE+InGyukc81WffHxuvK7WxNr2aXb7WFJxDJDUJZOcBqnVbChDs5+/m9
Y0DGANPEvJTRLxzMLbnd3s4ykWoh7DgCR1jrAqkwIT9LFf48D/GeuUOIpXoBHUPabgJQi2ROyRsL
KD025kD09bYn1no1RYIEDPTSLuNoSkBxCCuHh0BD8TTPwQE5X7qVuvwe7AB+Sf1Fauhb37IyWJQt
PL3K0Kx2fi4RA0wRXmrkOjHx3jtdvqhEs73shiPoOXAX7MYGVPVgdH2XNb2DVIqaeSjYB+Thvq8N
i6yDwt9Ojn+cZpPtBAxm5M3nAS7XPmS1Qe+fE9bAs5rAeTh1dbvNqow9r+/v8hHaA0oLmyExBgua
1V9jkZK0qaKXvI9PeWu756HI/nhwK8lGD90Nvu9n0aLozfxU7QJfPtr1H5SX5Q0Pz0ODDV+lw7VR
4NunOCy3TEXXseOk28JDMkRTSHQTpFELkdk2Z9GlsoiUKmy9riPvBQmPK1NzIGeBPpZFSwxzVPR7
3ZrPrf85lh4uG4vYLpdtqPS+uxQduixd9tEzdtQWMHSad9NBWPPJZTsmJFslLdFh+VR8XoV3qahJ
g+NvP8S5xJirc3891HHKCBXDuEuYKOmhDpjaDZs28ruj98KI303KwDxWzlk6BMnyXsvdVBNNbn8w
H5y22jPFqs0JkZrS4E0NJNYHtOt8VzxCJW9+iEDOloPeShebahy8Z/Sne5l0CfRk5O4+5ueSE29l
hQunX7jfLEzvpcuyCq0fUZ/EVQpo5inLGSLTXUCmRmYxArL4VnMCFcBrYoc7hiEPk4tlhjFS+3GO
Jz7M4wrVieshXWBavs5MyN2dj1elK+8Fy6la2r+DiEuq6Vz2PeqB+S9aeUCWO1HTeMBJzXMIWUAU
VmUwPkk0gLSrdxajOBH5L2mU3LkgzyQHol29jwbKIAKbHg2JDr6eWYZanX+qhLEONEUolQcTgKja
QaK/8kTqj7ldwe/qj4J/Sbg4aN15q82J04Dea/ZuvcClQqTihJvO85rsy7BrxKGvs2VlZ0CTsYIt
mNOlmETA7+Cj3lm9wZYW9Dgwz8msb80gHHfop8joABSHg+bnu02991VoCATAC+gSqCOj9stdmDCi
FauZsqAN7YvTRmx0giKE18UxaHMkQjTGjd0h5otYXhauw/ap9OiJ62DthXxLrtStueQ3pqX1Vspp
Z9TTtV8AqRpeJduGeZU2fCxJAyA5NJF3sGLYl+mSolUl+JMoDVdCt6/0RGrVMcxPC0RxxG2gLaHr
VxHj2ZH8jcD68IXL2C3tT+QocIJHdUMwu77mrYl0oubVZvhWhhD9WIJphpm6f3CMBFGCFWxmQ/Vr
3wg/2bqL7UCfu1ONSRQSpYWVfBWGi2PM9q7MKM70HYw6IeVmQ/nK4+qAFuybQrOmLJS3EMdZWbXb
sedjN+Gy7ggIbQAz+aFgtz2fRYSIKhgcejwF8wbQxTiO8abzSRBxE6AkIQj29SBmHvCoDrm0Tm1N
xySSWm7zkCeZN+X7HqMBTQJTxzRaWC8k+Zo8FNAuraaAaRNDDnJl8mcKzccs8H7FDQIqL63fWokw
VPY4K/Dmz22Mb5qwBESq431fUzaL7piBaEMfVC25RiiIogY8sAXYVs7h0SrGZ5NcqpSlC0iBhve4
yw9RFiLfdnmVNa1gO5UPTIeW9KN5YfWSMfFbS+YvqnUMUt+S98Zl6jPN3Lo0i/tRDQRFRf59k1ve
1qvwbQap8eKityxcHDhN2LhsCKa7SoqXBf2+Kh+mJe+jgHa90kMl13TTxGWJ73YO3ro0IMQG5E/o
Mydsy5yplQXvcEDdZ84CqJv0Dj2+Z8QO3dlWmpMxxH5dpuVvZ0KQiFbniTCdkx1uhkbkCKAKhWgi
QIWeMTyRzHqZPgBDQVguYueBSD5r42XTh+yzZwRGa7vPtkrXl9L3uo3bzm92htJujNC7S/8jNqiN
QkzjYSdXggFfIb0LsOzfrnUx8ldZBL+MGLmdAwWeLn3K2XkyJHpFxxSjSEc/l3IJYVt79XrGjfRN
I83AXKzr4HPAfDUVwodRG0iipQZ2UN8KienWVOH7RGxAHaPL7tKrTTDfkr/lbAe/PtXIVKMZDDxb
5FsfAUhhkbEpCBcKDetsm3i0CumfaQlbaEvWazZUb6o33wbTx/PWfrrKffBxnSpJjTEt/6eis501
ETvQRLfs109hjerMVtwdvqrX/sxgmNuY09aEhmUK/duXsCLr7CFElhorqDLV8jOYaXyayNHoRxxI
Om12REwiU2BcD3lv9pnctTW6DW31FKWs1BF/RGvL7Dj06AmLqnxl2/QEu/bkplisGFccaFOpKGPS
lQzKcAwJCFjkvd/PMOpYC3qGfemc8hg60ZcgBm+KfssOZ0IXZ09FkwK9Y/dVJOLTm2rkkGb0MpC6
jad0uk3G8bWMuAIalxnPFNhHx+7jTWMJ0rzu5SKwyXpeFNkJ9Pa1/SjNatOALIzlgjMUyasGIAb4
UK6OHIifhd0564nUJYyU7iYq+3d7IIYmECw6jBl4RxkU60InL+XgnuqhJ4gh8XBKNGfSjXrk4TdW
GWDknadD7ppHUPT3ceLREIAnc2iELdW+azl9qUp9QPLzyH7h0JyPzdTdl4042vXwUYK4WDfNDI0l
oeE8hS2aUfavKFn68FcbsS2sm1NlsqFmimT7CRJ04yvzE2r7FBWVlOrTencpihUQhopQ+yii4stM
uvmhdo+9Nz21prz4bm5vdIsPxCaUC5XXOQ6iY5JX12LOTgNdSWA+OagM2X1dBk/TVYd7aSkwnM3V
QcwxMiAnNJTJ7GvVs+yT47in8bGm+s5x/bP27WdZDndxm34yIKotD0mO91hb7W1p9fua0TrhzNc5
TRtebg/YuGM6ZsVUoP23DPtj5OFXzUMYM/TMjxNybMMq7lCUUESW8o216S0azAcvGc5NYNwCe4D9
DcQJ6CUCJqSispYffYcBHdkyyApOJQu4hBtebBfemk/c1vKHKd4Etlu0DgfKoxdErHjFS5706YAJ
ANTzNmmjw5wnf2byjXUiz33y3ZXWLdwkqFIpl/Tkzu9Glu7J92PJy4HJevq2dltk4+kx0VSNzcAe
sxk/lMiWSHZe8jCkGygZSEGSY9ESfEBCxHOR2Ieq/zac6WJG7a4ozX0LZD6kmJu7BPl/hXUhUfkj
ABt79j4S2hI+6YipOUzSZUOQV4BkBp+L0fIBRYgboN0YHdPiM9ZqZ9dxQQuJ6HFsgwPUK4f6kEFV
RDdDycC/VvxCUItsmeeGb3PFLi3Z1HIIoktgHhLyfjn2N6ss5gBmelNxGq2IbsHvzT8aMjwkXTn+
8N2I+arf/jbb+BQm1q0/vng5cZ2hYp8+9TCuOvcaLMSXqiB3BMsRS7exuvb5nkDIIvZ/uVCx4JEz
MYvnP6J10Ek7802TFK9TLH83jsWuAS9h7TFUnuOIyzHnpFSQyAsWt75g+lUBtlTG+MlmxIe2BzOM
UQHdCH2HEwVPeSKPw7isqdRdEFhPk60+Ew1RhhXoymyj79BJ7wrfeW/ZA4FvxP3aYRHBuMNDyL0A
hL8n3bghdIMgZL0mEJuDsgPtVA/lnQiztymtFQNO8jgB8WxVl5GtZ9fXwq7PoNG4IimyUKqniCUd
vJMeDQPFrgL3ln+HLsgdAnfIAr7YSYK/YwYVyusj1jwG8NG4RBN26TegWUQOL0Od/VaIcgsnfSQf
5ou13G4wFw65HOli29+K06RUxS4oTTrmGek56q1tJTAwEbJsvXmMcQlL2atCH/1WHp2gv7HmGMnm
EgySMcQmS2xv6Oo1KPQlGgPGlbJdoRajJ/Rw4cOuWDFfvkv9DikwnrqVN3InCdNDjAh6T2K5rJZ9
femzeU9ew9h7plcCLmDvc8dDiOPFT/CG5rDdLDsiVzo3XgwGIBYvLd5ma34e0EQjv7/4fnElK4DU
qsL+0/bjC34W/FMGJiqyFh8G4y7254tbR2f8IuS48G+J3LUqCBd2x1+dZ2IIaxgYoxK9M/WSzQSR
0TFjHOt0cShmq3KlGpR6ucugwaEuK5P8hIYWfB3QCP93wMb2OBLlhq/AQhTdrpUE49ICOYVm4Vw8
4edrwH/ZbnCc28DisUPQ286q2qfEEYrbbX4ObPcjJqlBBnzi7PO4vuWggKOVt07vedjBQkpLb93N
FeIhwc/sQv91GQIBE25+d03G4jXGatuML75enjnINVdtnD8PxDs6WbvcqbhcJEnoBnA8ERGw0MY7
ETAOtDTAuzD1uAbL9DcpME9JnW5atsO6DgLgh6SdVU1M3Ti/NM17kBI/UHVPTKFelVBoxKrql7MA
E9lHb43MvcdT9lZGd8JM/jC2Se3mq/HGj7L0zhRR50Y4TJVRZxd1dhZ9eEswgQFbKHyGMeSRkZRT
rnO+Bx653RScYIhngjnnG4/Bw6rq80fK4WalQhT3dOewwGcC5du3vAvJ/nMZqijjfqjid88NrY2o
jSf4TzicQsh8oxtW2y7YCUlQIrY1Iqv1vtXDfuRwQmPxUEecXe048QbPBC+lzfjstM45R4Cy8+zm
JQb3xB9BLtOY4uqBdtSaGgAIfnKUc/97+fFGFZHhMf6xlOABqLrbZCncuo7SA12RFlA1xqxROw3D
gUby5NgcQrrF3mKa3L8M5lG3z8bRL46Vx/IY8UC4k1a+jmrsDdHiUjLy/hZekL938j68MRnOHVNW
nr0U5SnKvXobjoA/Ezk+RwRK8HZiB2Bk6+8AtlvEDj+XI4TGsSvQdUisIXF22wtHriEBxKbP/a07
9CDjnW0Q0Fwla0yt1whH34ZZ+rXpq8/eY3wqG6YFPX0Vi89NvXRpgePCK5dIBt4zkDcbhrDE2MT6
w9DZvWbcn8ruATUt5L9xh7oKivwNeqP4ODbA35x48NaEVsGQqAGMTMEwrS2jcbeRQyACeU/llvKh
dkgyJajkc+wxrDE9MjaxDf7Kak3geOwQAZsyrfB46KBMTNaK6tFUwynlzQ16XPhRHJ6DDIPpTJIi
okPzrEIiXkmDKXf4HZd5GEeFSq8omO4yGzVbgxFq1ZmD3MyD268tx3sQKS2xAKppB2dEgCYxvuGp
t6kPzQlSPGtQhgSMSTAPIITx8m+37JjjCrBtmfsmK14QTbi/rj2xiy1YlUVZnCV/NKLWodBpv2Ph
3S3/nS2e/nPAqiGqzHJPAglTMXNdLpoRbZ9zL8jQ7flXzpULPQkdqs9qrkGNaI/yV25RHDq+Il4T
9pPVOjvZDhaJYkthY2O3EM2NCOZ9arPot4FmtQlqYptnfK3kUafTLdufm6Ex3xy6NPKLzyhmzS77
PSm2zZ0iN74tgK6ZdN70SpuMXfpYWONqsPkU3FHEW8lhkA3qqwgxrNjRpx86v6PCvqGl+pKMzHOV
PhU9BNgkRiATuW9qPFXkxyP2hPqTeec07nd2mD8s3xad9meFuV8U7R0mM9RRCwSs4PMhpWPv1v66
gc41dwX7zTLbVJPzFZVMqlT+WSU36PDytaMp1ezcfGsjwqWomrX9bczxs5fU8EHZqAFFC9GLLj+j
Nuw/CfEHrMoeFAPsQ5s+ew57ViZMh8TtWd+RH2Kb6K9sAWxRJKRQM13HlwAhJwzntRMxDTGfUyaw
kZqe4rT5sutun5Y2caE+ExgL1yA5eAAh25aNoX2eR3Ffo7hrrOqTW3gd54SEDuaF9eld5EU3RqMe
7WKpsjR6+W6cLyMTpcoBAtc/hAVtWMzlMOAH4XjtN8LWWK/8+lZF1fdQDecOjOKA5L5k6QDGJgdi
RvBYW02/MFh8sonctp31QnUEAM15DBgIaJApSnG0Fhbuqe5t+V9t61vu7kOzQBPnEKV2ByonnLn+
5glnpWjeBhWsTBQvq9kyHiO2rUi+vX3VOM0qwgoIGy7hMvKLDVura+kVI2p8vSkYCRPDurwGrQmz
pN+t9FvjoQsCY3fXev2L4/MocokgWqnki8oTs21Oqnavc0oVgJyUHR1DWPdKh/JZF/JqVxx+lHYm
/W+0iSAhtlF8Zxb+TUr9UXHcA1d2D56fIp8zeZLqQIBaRW26vM9BN0rAiLixh6Y4h7F9FZN1Tnz7
CcXOs8Cyalj6tqsB1o0jjUSYPiyvqIceUgyEXMbzV2fP+9B9Tkt1Zv3z2aSgOv3oWBXGpe8BRE/H
3jfem+mrNvVdazhvjc+23a2d+yr2D0s8W8Ogn7BBHxkT4SHrLnx3AvB4LkTgIpQwP7rsKnlkMvvo
f6VNsJ+66JJL9Hio8+E8TtQViF4a8mVqSU8Er7+E3icvial2nZBkzn54Hq6Cajq77AT95ZqOjfJ1
1NCwW7CFnry3IDQWaQNLJrjpg+4y0E6ElFHSbO7YtxxVm6PcY+/jjbfs1S18cFnDJDO29NPATqll
eN/G1X0kSUSuE07YpVVPRNxsic5DJ4uvMqZuKmrjbI3oUqqemTkihbuC/za17VHjm+fSZ8Oa0Wdu
wsS+V60FVDV97WFoS8PFJ5mY98mACInNFn17cXFJ+lgF6OE5tlMyyUr1xhPtOGbXuQHUNabvA+od
Ak8p4UgjSpfY2QcfeSRioSc7BB/u3qkeybbng5RNDfgn5jggE5EvaQ0ZhYI9T7hGBjvn+S+Cg81G
Gci/xAKEwhEH+Deuq0+zZO9ca11sps8EUck6SvovE5VRjgE9yBlhhdUepCZhxkFskoFWvxaMLTtX
MN300LKnzGd3Roc1nj078y4iK7sXEkAJCwGCHFoNU0ZB6jSy6qeycMmCnG6cssRbhW2htKmrkzxe
ggJwrwvxJ6VBD3lObxl+k6qL5qvLIjwmGbRMUFXd6BMqphrKggStjsBeMOCKKEX5MPfZ8jhZMKkz
IxKLk6HSxjqNbgqBJEl0ObsnqffZnW8U0U1S8aQBqoHQkc2nJz7DLGZQD8LRbOE2pksTEAu2v0kG
vZ6Y+yqw/n900dOkAAZ+VV2Jevr6J0qq8l+hgdD8/te/QbbcVjr68//8/b9wLcL6DxNMCRGKluXB
LJH/FzLo/IeHto2gBGASgvWLBf6v/Isx6FmkGhG9HPimbTvSDP6L1+J6/4H12/c8x/sBE5JO8H8A
iH8jRBL29N9wVAAJ/g2jIgPXlHwjE9jg8pN4wT8CCLxOiCKsFOymoP8lZzRLG3tvUwwI1eD6KB39
MGqdEhjuA79omXJ4xCb6+JDPHCvlcZQzvV4pnuUkKV/xSJysXjKhWn4757jPSswdN0ib9EMDfxNp
wghG2HHvBdXnfbC0ZfYcCfZ/IenSWJbnqmLO3Dg3M9O9jmXYmQRq3JG6ne/9hmEpd053/PmnfXOR
NcFffkHLx/KduzkLG/5ukhAAgE/q6Pe49JJCP8mlc0awRtnRsy3BUIEJGGl18+CH1g0JjROJsWLc
JRxgj2bnre2AQ7arRfyY+AWK+ywLN5YTCoz1c/GljW4f9qp7zcWHmnVx8bWVnitzBA6YfiIsrW4h
kQM4XnD5rl1Ut0wPrqMmz5ZN+nlQrvnoFMaZ0cCOgNfo8vPF6KIbkQ78eNPOKWX3jMx621r+DB+7
rNqddCrv0rJEvsyu65xgyrAjUe8kuFHx+OWtjlgfRLE6jCWoG3v5HBxvhKf1U5VgM9EVNNIgBIBt
VvN3ORsLyJn9Xr18zim+L9HrbBsqHT+yCLv4OZZj1Xcl5udq3ufd1ebSPKBwHra6MVBZ8nDe2LZt
3NdVbO7SobbPHU7XYxctmVUG9PZ/ubH+uwvWAq+p/ivBYrlgPa5XU0qLtBFPmP+AYiI2CcZ+wnWg
DAK6u5rFNAqY5pQWsnrNfeI2UfJYvqPe//qgY5mbuxBpyoUqpybp2MHZvHyZm9g+WZltL8vJ6RBM
+qXTHlqGIknPjiydZwqQqf2DfjsdYO3zvLYZfKOPTuILmjYJIDbHfYX+1TsFvYHLnFHZqlUZmZRW
mPt77A7NXf+Fy8U6EzApADXqB1LEARvYQw3LnD2kpfv6+PPbKm8hWMY45aOIvFXmd+FxkQYQWxWl
pFQuVwl7IvwlsqjfPfbISF/J1e4CXx8Ukz4cZeTrkCLf3FVVb20sQWkXLPqezsMNbi13aQIIzFfV
1s8UF5XOygy5GZ99FbT2we3gxhR2FQv2GyLdefxE94uBooPGdm6WL8aMrEn1ubkfLXGbZWPEYNfw
9lmmKEcTHb9U0qKYDXYYM9YZFxeNg+9jFhZny5gj4PycuWtnagJS+jgOg9S9jfmpItGJQxBHGbgC
NDAZ0bbKmcZ7RDDcDqoto5Olp/ApXPTKRXrlflvVaAG3cUiWbKcrxq6YOPtpdFl4mI///rLz/o5i
lTCJpMl/HMe3hGVCn/o7bYqckh76zmL14GF9Y/ZqOhnoSE4/vyLknZxypNSQXngvifPkNgnu877n
jR5jDR3eDm8Fjfl+jplfqOW3JBMNhyKX8eonOZNQ42k/O7wTP78NNK12rWpDY6UlacBADHI2/MI6
j4yJk45NBWEB+shYi5TdgefyZFjBvvSc6GLPiocZLtbe6ooY2czeyohqhk140iPMyLiWz65FnMiQ
Dt5DbATwrqMYxqx0m+vPlyz6qLzJZiUevNpuxcwNx+XeM02y1Ic6ebWssT5E8tMiWsnc15hxL0b1
BQmZjRaB7juTt/FUJpNdr/zSkvAfkEk0EYna3fJlDrL69PPbn19Nzf3/8Gn9nQ3Gp+X4wrR9yzUZ
3IAGWz7Nf2GDRVXjB/3sD/QyVnVQqtn3zdw/M2Y0rm5kkpNKPytsoD8/J0Cq54H1jQQFyLwkMIun
2B/CB4O8MW+21oNhcf4h1ryE2iEVNGtvCtq4m59f/XxxdGjt+w7gvF821jEK5wLkAV+UDP7zV4m0
q42ZzRab/32ax8cUrQQu/co5crdAyR+L+t4quu6Ij3WhijNUmANID1PNeKXxRfDXnd2a8cVgTMAd
qrNdawc0gE788nPEeMs5g55pOWoidHI3zGiWNJiRWrIZyMqew70VJB+ZYiq39zU2uL+ekcDEmLvN
MySNiMQI2xvMnenS+OV4WbeTDcqq8xvi9vzJuKu66QH5UYC6mAnrv//knH+WI9wXpsuCFLcuE+yf
muhfP7lkjmeHtOGWRPDZuERxPjJHjJ5dpaY3oHfGbt7Facw4XVnZq+kEh06J/kGW+VVLpbKNXZyc
PtnptpsflWEnp0LU+bq29fvPsflzgBJ76p8C2uMuDPRDnjhPpT907P7LfW90+tykLYhX1CjC1IjH
f26EwUAlkre5+2jzDl1qI3uslscTTyPE++lri6DMa9X8GujwUucxWmbO0DHE19wr4fKBqgKip4Mj
5N+/Y/LvaVVc6xSKgXR4q2zBbNv/B3JP0JxgbML6XgNgizexInUgbGa2u9rprz9fDHhtTE46+/Dz
2y5t5vvSfhnm40+1YzlR8ojjmhcctpcuo5ktScBD1B/f/nwZAu3suxgxoyOM+lyNJougwgu2+Dbl
5a8vLmED/TyXGIV0iNxhymPOCdISf84tz83BYGV1t7OaFtmt7SDwy2L4HLQyq2pJxMnNSf9imQqF
cmQo7jS38A/Uq1XdeuZcvMj5vpjK4R4UFK/PDJ39XBNTTdBzxeAp0GdWeM7JllgLDOYpmy4Zi/uG
45RIPK3ggmJYS4jgiHXqnKesac5tlfH5dQ2GmOr47z8U+++xXhQpYqmoMTjZLlBFPp6/P4CCiJzI
1pHWFtkYQ8bFr6DcbsvD+rGfcn3q8jC7JCOSQNfqgju/Tb8LIxTnVLv9E5tuWBeKsTqXPvMGEEvl
HFecNSzFVw20qktrYvryNWShhKJMqA/2u8ZbDOTEso0Bw08rniewLNuqs3/9D6/t7xFiy2uznAW8
KK2A/DDoOX9/bV5qeHFWe+5f5zP8PZdyMx4v+PfhSCP9rf/MyZU7zfl2neJlVOIhTtXebVTzIFMx
nF0i+oQ4Wi7yRQeQ5eOE+kvW2XCXIre+wbP8OeWMkkljoszUNTVDhCj6378M/5/3DTjMQJioIgle
5h7y/1FHkl1SakvZrOGdrto3gQlcRDuxpOYnQ9FLG8yMZnZKEOhwNBbELvHe10S0g0YQgArS/EY3
rb+xuxlYeE4YSYAkjn2hunI6Bk9p6L1J8GCXnz8DM3YbZtM+N9GGJHP7q0mxGkOkIVTE62CAtHa2
TjsYS51nHKIQ1VQ1s9lDvlLewybAfIC+YOeEBJukBmqlkFUgSrDalzcEnsvHzi7O/tTHN5mTdf95
8scyjJkdKcq5pjP2zVKcTCYm8ixKH/zS7E5/VVfsiqgynb63b9IZRYYTp/bFA3V4DCwDTjbZe6GF
oK9M02H/vwk7r+XGja5dXxGq0EjdOJWYo6g04QQ1wR9yzrj6/wE4e9uWq2ZOUCTHliiE7rXe9Ybe
g71gOweUVj8FjgBHE+8XXw+yJzu8mN4TaGC4M3L9aNmTvmGAEX2h27AHJq2pYbylL1puNXh6BN3T
aAOGRiAy5VDZL0IE2RaLvnoV6/7/fn+15bwK/rNroGxhN9GlVIa0wbI/PJCxPRRN3qN5jF1iM5gM
xfo1QorwEA2ODtPazw9/H7zGIOXU+1aI3jvZnSVfRY1DfkUI6ioVkfxs4e33IFoy7WTWwAbK9Leh
M7uDrmn1sbdMl8gcLk8XOWKnGSSOFyobLwY2QTtkglR8xTheCIoLD2NVeUcncM9UBsNuUtpleU6W
drkU9UrLuGGMwAKML4xB4oLO4+2HsdzPDKQAQYylozDr4q7fjAXBqTODDgloNW20wQmOetiCvBOS
Mr+JWuXCAixmNSez5iR2T7qp1c+9B6ObJE4HARgNUENK8L0uyBUMfl0X6PIN44dBJboZCdh+rAzP
Mh/MGpLR76+T8d+VUwCXcI0c3cFLFhe3f68ukBkzDWKvtmpji6Aq7lgIdxGUvSDb+AWU5F4QrueM
bfQUiRjWCk3NiGIQhmeqdw+IXHEdmkEDU5Zqx285NXPfsnwUh7m1xdtiNp3TzbfJvWaQFV8XvMJO
IBpAHNpksrRvXRM2z41CgHTf/lkNicsKZXUzk9BeR67NxiSGs+niLQCp8ZihqtuFVl2Q2Zs3z04T
Wqt0UMEpn2kv6RhNWNo4Dw3a06c6C3GtVYRssafSYGnTc+3N0+HRvXW1Yb4laQUZyZh7WFkYDs0V
Jge665tvDZ445yw5j3IgDECzmtPke+LZm5wLBpQYeKjkR6D1LxNURIKL5hI+t6v+kQk/+e7WJFYL
YDDUTLv94X9+FLjv04CM4L4QQAIFE+/a6gDDjkxYLYA9SpBXpNhLHfj1mBIWa1Cg918oBb5tuyrv
vGMxH2Q026jbhbGzCgPxUxhdBQDyzYeZzJTF/FQlBTYdg4QJD0N0v7SqY5J0+M9Pz+EQDs9mFexk
EwTn5VCiObq3wPPPWn6EFmoQdJ2q3GHtdelU8ZMMT3fNgikvWmfqDlSpQWx1ayq2PqPVs56N7UOD
/20cw9VUinAxBcGTObfMYIhDQBljuUp7Aew1AyZtgAgtE+mhickBzOyElSt3/SPaCIJoq46EbgQ7
V23s8qMI35eliz4fsu2yigbjpAhoc/WTN7dsiUJdIyQL64waMFgwCHxKcdGvyvzsWCXswGnsa2Dx
ntj6KN0iKHJ+iqn/DvETUKdrPwekRj3Y+gg6H7nOJg69YntfxWJ0RGkPPE/zN3WAHMg7zcCorxJv
R0b9lypk3kldNO6mOMuI8e5cfMXKd7uQ18QiHTOromGWoN3uzxFcOohXfXXye5RQ3iAxmpwqFHRh
L7d2YU6H+7qw3ET+gBl+m3pgd3rZ/0wyU21GjSQyLAzMT6ZPHt40rnM89R5DFDwN/SU4lTZLkJHv
4DWA9GRnRhmaAp42PAhIgRQ6HO88lvajKZNtM9oZpMOx+tQVEmPX+QlgXPRO6i2WPnONY/MuFkXL
d7U9zK0EqlBJjtFxOSxtKCyEfPv7Vcr6WDvMYTF0mGoOj3HNe3DLP/pLy2jHoLIGmMSpaFatmecb
OeoRLHVuIC0Lf71dTqo0gCfQPuW4gpy0gXjFZCi/eUrCclk+Gzg75Pw1ZngKpjg81Wk6HlqGbNDJ
GEB2c8fcVBAzJg3PiGZ+60xY1SZNqa1owpf2W0DY6PCG0aU/fmWOSYhTZV7HMjgUQ9U8KxjUXUHu
mykRBlWw5h6NCvHmxhvdjGyq1GD3gIMWqiDZ6rLKL97UivXvTxvg9oddmPPGWJJ1nWhdC4H3B89u
xDdDRqMgVxE8+bWpmfIclmhh5EBCW+DY5dnHQkWBS8wcoi9OFtu7NK69C7LUVR2G3WmBTjrVEnrT
mxGuZYoby5un2D2Ohytk0RAxC3I/afGrB8P1/pKdBTIWsZG+CEvh4Izm48XPQ7ktRiCnSc+vupG7
T6mVnmInM556aGBY1+B+WcmvAyD1Pg+b4joG2Ahnoq5Xncd0qxna+ooAyj74Jnaey5UXPhuuNnlP
y4Wf31m16z4Z035AYvVka0V9dArnOcLVAi9aDqKQP6OsyzeRRAYG/0X/sjxbZkCn4yp1HvLO2bYz
djiwRq6WP385I8shUN01DcF8VVsilQFe+No6nzO7K47CKcncmc+wmA9a7vhofdWxN8vPJfD6zUEF
us3TxN65ft28TPHXOA+eONn683JI7Wl49LCx3SIyZYthH9DbKrziS3hTuAYdB9WyE481NuhsEPa2
SHKPvc36Dns52iC1ZvaWUwpZqT6SwGUD3dn5i6uS4sW0ELVUbuIfl89EnYT4qwYTajf+taWPna2e
8ATMo/eMYfBlylj6DjrStIdWJUwDwlK4jIqJ85glkvk8XdBjqsl7EywC0W7atACNVejB4oqEwXkB
dKbiwM11WYYHhNZCrs5dtCRT9yoz6k43q/d9i12cP5Xa09Lg38sKPWLMUco0XPWmHT61HV5J7pRf
+8LAB6ybbjgx1tegj7tr5rrDU5g6TI9HQkSU1OJVEJjBEzHIvw4xE4eynMKTPaIPtaN42MVDSuZO
DqJvQuxf7p/AiyHd2yrfLTfXpAK8sLRzH6XuM7AVE9QmP1U6bGCEPsbGd8mvK1qzPWoDkqjSQehd
52zcmnhfUK5GwkbKezbwJo+co8OpP3b//9XyGYQAOuRQfLr/Y20ehgpBH56KqCeMvr6OUdPiTw1/
OJyE9ZzYPxBbZa+6VyWHvIt+IEP1dpM7E8N5agsHggq2zxip+9fAyWsTHUJERo9fpRvGxdHKxoeD
ktJtuJYtpsupyFd+T75s4cX5trKc4GU0P0FcBnZ8z6dOnpdLFyn/JYpQeC27pU77xegec5yfsmjk
HiD3OxqJ4cxqpjZ2l7aH1AZRv2PkbhJ8KwofK32YOcAJFcCN3v/VonVCM13sWri/r3WCQC+gc4W2
/bS0ZbS1UBCUxHe97bpLlcX9xfPHg+v01sFxbD6aP7esxCaKoImOjdPbhMDhCjHChe3t2nhqhiHd
Sx+3jwLByQMFSfral8W41yubUESEHft7XYXcDkGsXdOuQQXZdIhV1klt26+Fm5BcRw3ZNpWL+YNf
3wIDDZ5EctnNaJYpOxIxPQwdohgacSygTC01/vIqU4FxMDIeZWhYFJaN0+AkpiLinKcJe7yqYvoz
6XgwsiLKEUll4r8pX7sV+Q9znpn4bvvrYBTGdGghQ07zDG35roxNhDH28xpQ3bygDE+6rDdY5F8H
q0h/zi9yYLFdkPZU6hFpa8ydvHY95A2eb03b0CYSijUBvWYW2KzIeuj9ufJulZtptwZmLSOXVRXq
xskLe1inSYkMWOvyFY8Q5gxpOLJqQuSKNWcfTbAbfGI/4e5Z0Q46yvMCok8St4dY1WSh6el06N3e
2c9fzUOIg6i+Cq5/HwIbfM/RimqzfNbFYhuk+ckcsKtwHMQojErGz4lPoA+XIrpWokQ/6Qz7rpTF
ZXQGD05gO5wzSBH69IjWKT6Mvl0ecCATWyMW3pOtvkfhF+puyJ8w9d7vrxxyxcc4pdEmxBIAqEHb
3NT7JsOUcqmal0MrAUIN6FJJnd1xNsc0caNYhkZFgqHFMsGxp8SkbSLm3LY5S8hoX9xgmhW/0AMz
GBz7ZlKSUSJXJcHu7Uk6c7pPkFoXK08O1hT6G+gYxhWHFo2pVYT8yCluUd9Zz4Qq6rNpzqOh0fBU
RJd5Ew0trg7H5VU+eqRPLJ0HWR3s2lLLLmhOdi7rE1kRswGStHHFxQAUebWFqLMDWgVj2kjMllZW
KNjHvRpPFEVZ8jAVyBbs0ZVvpYmDdTuTvfweb4e6LdxNXlXFvqrHOXEVc8xsKKkE5g4XV+KXRkJL
IRHJNw9NJrbNVFm3weTHKb8K92FUdQcr718XpNDIaEru59FttRbTiJHUyKKz1mmrxFMh8mTr9irY
EQpwg81ZnWz45NLzX2F2erflkHLPjmjOTsb8UYeFw6Nh+mhQIRYFETkA98GuDe98NxqRPBvzRt0T
jI4EFMqhdIarLC1o8KAN9iYV4oKE5TvweG9juVQADi0oa5wQQnGf2lVSOmT+ogbfpJbuHpq5ERZI
sDdJAU+luDczvn3SNH/LSqqO9tQYb0Vb/i/4RlGu7awxJxOt9QW5sDNOExbipY+t/OA0JkRevWOJ
8ctDqHCdonTPz2gBbOTqbrVDdNCt0hmKraEnHgU6WNeHft3137XJ9M/LQermawIEuy8CWOXLwMIS
E1fY0m0Iil9DN/S/hE2PM1EEIZlRsLOL3Di7mWH1WRMNrXUaOMd0IsYr70N99fsS9T8VqkvggZBM
lxlCMPGzP9AhVCcGN8lIHu775kfaDt6LRQ2H4Ajm+Eit+uI3ZvOSytXQ69gVMqYZSMD1IDLz0zDA
9uARK/QYVV7XN3QxwBcBQRyDIfcVCpbnKg/FBt0laQLhpFD2ldXOm3EFhPsYRHhl8SVJdNwSqGoK
YdefRO1sl0dWITHBaJ0bIx4GliqN/Aq7yPBf4dl5VAkiDhX5KC9o9QtibMEiKPIGmGeuljFYtqOO
yamLziWNPNi9jfkzrkLzD6O3j+DwfP4AJnQAcN1A/fwBVTVKBLzIAJ3HSZjY4Xtc2jGjCS1TEntT
98fvL9d/2CvLr3N117DgBUCj+dBQ0AcZWW4E+Awv/V9LhAsuVSxHsWVvPNOarv14zUbNeUUSdoOk
jCdHVCX4hAqsEleq9AA+69A7Rl1UnGKSYpTLZlExEDrLWr1OfT3e3xl+u7cxqkA0Zw5P07zVgOxg
013KP410xMc2yXWkgI5DIpO0aZj0Dwi7m0YoY0Lm55MLuwMGIQ4ArZ5f6IJn4mbmvTc93uZYX6fX
CfbcutS5N3xMKU4VVHZQJiRNVaPMRy5WuVMa6jQol+Is3KxbY2/wh6vwn3Er31dJCBmsKY5i7PFv
zK6KUr8nwRs+Y1YYp7AZnCvD0n4wEI/Nb4aesIhqbFibM85wU45rvcatwgvxLdDcXF7aFMMg/FzA
hQLvsByUbiaHACHTgsrYVNQPXoeLjoZr/yYZwwgWuif+ME0zPuLE86l3DV1B1mKAY32cHLueWUjN
dzCajM2bDFrvoZy3eLMzvtmxf1VhcfC8rvuO5BnGntD7N19QlkRANz9atU9wff4++WW3alvq2Sh2
xT5qXNTUanQumiPod734D196GfH9E9wGhGDORHwXUARiUOfD+fcb19f6okBmAC3oaMSSBPdOkA0X
Eg7Zjq9DD8C8NBHpu8XMH9VvZ98maexU4ehPQWzAmxz0A8O94N3CYG9vaewZnZsT113RybQKT5BG
gve4Uva49rJ7UeHgs9opQg55F41ILDoMoxozeI96zzyXU45GYX5FzosOj7IdV32gylM/nfVmgBk/
RQb58EZ9rUWF5VlAesBA3oDtQOQG8o1kI89dWKVHV6HlxoHiOfOLY14MxlPdDt+IEoCuTrt0NpU2
7X1ahw6VzXZI0LbUeb8f55ZvaBw2pU4cly0W4IilyW2+uZMB16H52umjt8I/SLv4ufUjww7q6OrY
QD6SFTHtVRweWOLja1vo78uPs03yN8cy3Pqum+/Hziif9LxM3n//RDFH+w9SQhIBE3DYThYeFB8v
qRag3c46Uu/TuhoPbETNczLwGwPHeGrb4i+4tSmoMZkVqYkaOCg7sgastDrWAjtVJbvqqPtgHFzg
c4hk5TGw686cvQjUZZoPR12E8v7SSnGqujfOSIvfhyD0trhrk3M1A3lBNuyMIv+i85BfmsEvn2bf
WWa2xvg1NW7TOI2EaEOzKCPaaKM3ra0JcX7VRoa2Ne0agtTSerelQQQEtlxua5BfOw2zIztQee7F
5n6SdvFQOvmPvDKtvVUpcSVAY+t6hfGwAJUeqoPdfWAaIdEO7fZ/sRMUq/sEbDSZB/f4xFWO3TyB
sg63vj+q2mZhb5LnpUWpjSm9xHl+kGo2IKOMukQ9FL+lGunG1iN7Acs5NxfJ271CGYNzUGLjY1lm
tl7G2EiKV5ageb5TmWq/G+97tqkuPck6yF0bb7NUkMtBCYUvrI4OwomNTc/qcIiwQ9kNUYMXd1S5
D3lbgNeN/PW5j/BGb4Pwxa932Xx2A6AfuzfELnWhpsTcmwc/QUoQTOW1Ktzhc5eth9AtvuRGmL1r
WeM/e/FbRS3MFMqrZXJdwOm6iPM/DE/tj8skyYPQViGO4rvrSDhR/17xLS2RCU495EkQ/zFocUVB
AcfoEMrVQr2r6dhYn+Pvk66GI/46wdmug89ZbLkXA/wPA4frckaXQ2+iBuxSdVKF62/V0CKPFX1w
XQ5BIQOATOho8DthU0xlegR+TY/FVKA5Wl7mnhFvMVMytq0/0G07ptE9ekZDSjzQ+4KJFkHvYuLl
tZBihL+ucoRg0L/zx7aCqdRjQTNzK+uZW8kotTsFcJd0Z0JlWOEnZcQoBqdQVcffP+j/4btwImm8
GAC4xIlLXX6oNxuyyWwGeJhINN6zhqTmXOpufHbnV2Hd/oV8gwHT/NHyj3gKm7AskVj9jXIvr2q3
pI3FEt/v4TVgSOTRBzGdbgPvIuYOaDnMWmM4s8ljqytQiwzJhEkNuEXX/0i1mZ81u9jUTAKB9LKK
2KmMiJC41+y9aukIxkZo763n2xiB4NyNym0PoqDfknEgjAsu6C3G5QgbBdYmBLvTinCv7rkPMIYU
kyb+cBOa5ryv/XPfs6EfCDZsak74Qrb6UP3VEPBwQw3UOkgJwpnJT7ZgSGXrOf4/2BCfNavjW5LP
1404xcCHuZVzZcdq6WPxleqPduNjWFt7zS2P03Ady89Ti+lQjm3CFl+baUOPO3JXXBZErmM5eCrC
jElu5LADoNNcmHU8fn9hvRjvIbjQnbbdL+rpcgX00U9WFoFaCCYE8A9V36aIR7jVlf2MalWs7jMV
Mxp+bYeGN7HSCm/bji78AqtM0bt4mMLi9lHJYsfz3OA5x5i3Rst7n9whNl9bZQOQYwZTt4tt/FmS
dAdhudqLpgMxjRwmK6B/16xBSmLdeFTva36fzh4YRYpadkborFpjaij8lAxJ3+Sm9J3/1X2Z/tDB
pDQvmON7yBPIzbciEgSbWGawShNS87Soq29xmBoY2RjrOvWd0+Cqk44u+YQ7+DmqovBFZkO8TiKS
ymBIjzTy66BHKPT3jDbT05tEgb4SI9TWnBSduQYuMohTqaU2fyO9HVpaosNH+5xib7zukn5kVKat
W42HBf8YcIGmCM5zsFrRYa2Yl66+zh165Zyp2EYIxJAybXqGciEeBZzrXa667DAg0Hwsp0Ff6fAV
npaD6SP4hkly+fujwMAwWiGp2TVNYN7/MxVhbGuVkY69kWOvkrr7i4V/dmW2xAYP3QGziG66WHi3
SRUEG2tmtbVNdsTCxHu17aneaTY+flY5rrRwCl8EFMrHsE3avSXXy2AgsAmOIegIy10o769Nk7MZ
nheYZ4GrDdhiv5p4ANsYa23/0peoSJsZHUS82q2qCj/PIYE07A4GPgU17nmgxda6xLaLyFKuvib6
raFh8gdfB+css2fwMpJ9WvUxc9RQIktOHFKxs2hX9oxivTz8C83ZcNZHphjT4K3x1jMP3jwGDbuo
29QyBe0Z5P8yH3cJmLDcBDNQ5OVOvesIbA4TJzxO1tdgJpJ4o5E+jc34TXnUhH0QtNtlyLwczBFS
HpTzJ2H3N71nftk2eH9rzJ63yMmZOqQDWRZRWuNCNWsktWh4A+oKvwPYoFzSxy9K9mctw2rNzye6
ivm3Lb93ORg6f+xEMOgdnsGBEiJtHpHO3VqXIizSC22kdfGSIn/Qur784iRkv+vU/A8+pscHafgW
Bj/kVcdvZePUZ6dDVQfUMWVHk5KoYXb/WRrtXzb/9yONrbkHZjiQ7oje1M4wCozbbFwXdXnwjaHA
gsPz94E2lyaOhq+WkbzNf1Hnye7Fc/1vuh+H36uoO2tB0R84s9+psp1N4ffo0905e4C84O3CI9LJ
t9iURE4ReyE2OWKtc5oSlJElgbHioQ0Oo5MzRm3MxDksVGJ4nihBFkVCZjf1ZkFQJVzvA7pGLpwV
fGJmRrx6nFros9PXwUltfKjtYDPaCbFGOtUrZqreLke4hBS0a/epy7BrJ/piLTM504Ia2NMBPlGP
I1jfo7B0dM6mTxGvd9CsCxuBF09OXMw5XAZx40Oevlap6k/m5G2yIuvfI5eYGn16TjMs5//G0u4l
f+fuIwzrDqgKPgskKATXmeoUGc4zLJjxpctwL9LSqt6h9cj+sL/fAaN/71Hwvk2HkacwHMOYRT7/
JLTmSPRwvxbENd35KdL/2i0zc+azqE6NclOaBQmxVi/kQxS5OjQ/YrdtjDdQkCEfI3Xg0DpZeDXi
9lHHEQ7MM1l7vpPsTKUXn4YB8jftd3uYtHazMPGWw8JP0YRdbZMGj5TQhRvgj+kPwIGDUyjnU9SH
0TrvycAIxLTu9KR55tSat/t25JNs8smeJnPjuHmInLPECq55TnXP/2JC2+ZrzhNWKgLu0+ZXka93
DR6Gyj3hQ/DmJJCm7BkJHsjoPLLV5WvIuHtc3x4b5R/NPma7caJD22U2HCgURWkEzdHTAQUCCchJ
9nO5bmP4daiUAAnmw0Q44bovciTZoPxMfKfI3A6NWk9ZC8dG/7bctzWe1+Rt+W9a6121JMXXB2vr
1ziqnzwCBO/XYgIEePNRwOdsqklD0CUF1F902W8iiXCPKkgJwMotwKGo6d4ckwQSMk8wTukb4onc
YeQytM2P+4YJAIUnghhgMxLOe+oGE3RbpV8HQDlk9K67EV4jTjhsdY8WiT4rsDuImjOlYYhex8rr
L3Zv/TQhRe6miqgql1jNzaB7Ok42g/Y9H+hjQy292KM9rJgqfCMcQ92seJqujpQTei3IZq3Ay/pR
5ITUaGnPKN/TNkMu33ryS39xdkRijC/Mw86R9MmrwZV+rxk2qUVZa+ybXgxr327VilE9dqGMD+9t
L165pSIjpDOMbLeAxpWhkzcyFNaDn4RXYTX52jKsZAuX4CkEEqeWrL110ffj4Y7/l26NHSf+QSea
l59GNKSviZ/nhLC5WAekJBDzJT8npUjw/uyT4/ILsGbPdjLFIQoXpPhYJCitSvDVpqiH18TyT41T
BN/i2EIlo2rzqMLovUTgeoGQ+Wk5u8s7LsLnAvbXkb6f8BptivctK+gj86HioEUpQ80orB4yy51n
MeFXmTM8D5T27vSaR9DrEJBH12rvSM9mH6vyvU7HaV3IRJEEUiN993zqxVY/LYh7mPGxU5X4Peeh
ty9hvK+oK/UvLB+okXG2iulksNZqTqLt67P1lFaMQOeQ6427cJNgHfy807fadvqSpTPi1GNkEobf
a0W101h4PU9ONKzvaH9ROeNpkKb5lAvsYWkq/dXyVllEkXVjmG2rMD0wj3d+xkPwSQpGTaYk5GsE
i3m8E0DVIE8jQ5aLHiuT2L6s3tzLtNh5nMX+AcSKY177JYk6/+/V8pkkd/nxl9gkZQrthCTaGY5H
iB+D+Of7v9io0ontpSJIp8DY3WcXViOQ8sQdPmG5gWP0QxC68vx3K1Y3Ewlzy8oZhdoxJnJpqUUN
OOZNKLaVZ6uDRoaevdS+GZqIUwo9GUseXlUl0x0t1jEygKi9hqlbb03pF588zu9DZJrQFzg+Zsve
K7P4fD8RoK/PBeaha8nG/yBM/bFvHdpK86vvJR5BvNXBtAvpHce2J+JkfobjUAO0x0lmi++28QY1
0QXMIrZMGVrzZLQJODOdVklWrWHtvHS4VzTYsOCLbqvsh+KWtNMuXS8zkUXNR3GZbe+b7zTi4dD0
pn/s2+wZZAUJQtqea8+wCC5UhF/Fs4NejHq/jKdH2Gz63sBt7pcazR65IcsQ7SSQIGKsea03++br
Uls7qiAb1cIvcJkn5/3weSkl/9Dpzsj/h43QtGBNUW3YwFrWRwbuMLZ52I0ZhZ+Dj0bnljfbN/ER
KV3zU+y2+wFG9HqYc5IXTkE4cnWI5D5mU4Wj+Jms6099Z/MATN5naUflhgKj2c/vlCBAKfA7uHR6
QndSNgm1XeLYD4p1Ia/a2eWzpSks2sKjfmjTg2XMVibe8EKAXvCd8PBnM2BD1qz2s9apBicVPLAS
nHROvutXYEb57ffn478QCloNacFKlggETOS+/y4MoM3VRlb6RBnVFkPU1nHv+7NfiHWLf8YXTeDg
bum6drAcHHTdKMa8HmPyRyRl/UbIMrni4ptcIbomV1ZAdqMUm8TlH5bPRIEV7zIGLnGfWC0boypo
bEoi7lLzfzGLMeZpAXbqNinY0RCKFeBftyaJoXlYZiC4dNLKLRK8PiQmtpmMZNW5brSp8iHZ3B/i
tE4xZzGZvxKcYq1Dzc/WzCjtNXFRu7YS+WMw5j52/PAtyiJP753M70/ncvv8+/ZyhOHahg5nmDrr
4+2VJDYGxp7qeWZnvlelZrfnmDPbtq4LTOF8RzFpH1U7in3TwuateoI8XKKOElDJPWIAkpZsiyzj
MQxhSY1/2QWaSRkqRLN4PDD36NYu+evDA/SaFj2P89KP1CKJEzWvDrHcMSNCl786kX13lGG6Wmhb
6OzwiYky4r69xgNXkvQXZenpkCBD+1C0uPPQNyociyYLgvBQGNd0TLcZDz4mYbb8A2oi7P9Ay4ZD
4aQDmAjUFUJ9mBY4hA85Gtm+88gcQnCk8WvT9pufqHAtNMe6LgddJvYVwdFn0YM7hPqXoBN5sBKx
JLbFC19Uktf7qZ4fWUX+Q+QSymHowyMxhdmXSFnjxrZksK8d0nDror0FonkBIgy/x3jLP2Dmtbsz
eTzL2YQZAg9MPrPnzOofXbubdot0toJdenS0/AbahOezKeubgds0HFlCpXx9EucyEsHF0Iimd7BI
T0uFRnvewax4gHkx6s95igIIks/B6qLxyTIKe9WlMHaWQx3Y1gGL0q+eXY77dHaW1UodG2bImFsT
bHDhpLqTKR6Gsc9Wleb+6PWqJ2e3Kp6qAv8L3/l5X6FDPPkTs2ufK5qbHBn8xqfHPuQUYWVUR49t
sieWwT3VNsmmE35t9QU9Mp5RMzt9KR38WJ+BzfIR29lqPzYhN8HMJeuB8LwJAeXfOF6ccqKXrixn
SHIaWj8/3+/NsO4/NU1crFzdaTeRkvGbQg+NK0T64GmheyZBJD06ehYflYsToCttwhTZzfb3dhfN
TXw/hX6DI2KjOScEA+ZOnwL8gTS8r5rULF9K4tx2OM/hDk6M5w4fC2OFZnLE7kizt57hIS5t2e9T
rMUEBv2KQBjcbeBVErVqFv/Y4bPaw/qPOCX+VhvnPWPaLEQmnWiVHHtX1poEa1wLphWALjZ1DUbE
PXAoe83nAN4bQapzuIuVgxSxES9vS6v4+fv1ZaGmflhfTNte1OekxTAc/PdyPZbj2I0d1A2ptxDa
ZducHJl9GXBv2Cxy8qRi2euCtHtY3gYSh5zBTDDyKdTc4BWOc6rHHlBs1nBPktpb+K12ySp8SXxp
RleFdTpGTc3Wsov8ibUUd3+X0U0+ZvpumGk7PTMPMChmorhFPRRpSGJN9mhX1KJN5yXbKcT/Lq6c
80Itqys6ffimCf6WNjY9M/BgNuWww0ox0/nBy+3doWwkwcqY4yus+sktcPibSSG9dI6lPbbHzjUq
GGrpO+Na69KjFvY73XxDUU+ImibUKR5IDhOHsKOdMtCbNjjkHnNiugk50Isv5F/qD41WBPhTTk8N
SU1/WtL0edzw74vjukwezZmLrbv/WdKakREcGxtscywqjjgn0fzN9PZ4zIKzXofTGtGIDrlphC3s
Yt++ArvNcB+cFcoLfu6n8A1DbtyT41HLB06dxZsqhNYah5Y8OS1qhWDyt1VmR9QcJMrJln4B7WiS
pvpx0etoro35V9U5D1wRwkpAQFeJ9JDJh0G5XrgdKp/U0dCnAvpl/SlW+QH9+2kBl5OxecEJ9kKD
iFE7/CN02q31tFTxbe+2p8mzjxI7smVbqQWoaVtCDrTmCao5OgmhayTS+MGsAwEsgY8LAYxrziwa
leXOC5J0Y5BIui/4qxH0AJfXCIWXeY0uT3wQXQuhEtbS8va3FrwaGJcl3qeSkKUt7aH9gkouP2j1
SaWYZrRT4LyxM/THWhqYY/h4zU8GKKGcg31GfdBOWiM1HhbdXQlHkOIrPaPYtk75rGFdt26JM3gN
bfzZDaaz35wkJgajOQwxjlFysl7DvCrBlqPhuacRXi2vMmVsfv98q48cBoat1A2O6aL4gavzUSCG
mBJSqgZOfG/na+b0YIhYSnjiVoxW9B7GJiyKyYjWQahVt0ZhnD26ALGWCjA9NCtxVxpNKVbIGjUF
Tz+f4UNHcMB87u2EZUsxewDiysnhLTBWKKoyPuaR6X439ErB3hfdho5AW8GLbXepFsHX69P0pJHB
ygRXIMBtWQaatL46g77NYL6d6PbZStrx2Kv4nwdtguvTtIXca9R/eyjMuHt3wWeosNwwd0wvtH44
afpXNRtVEOFdXzWI9mCX8XWE/KXPcoaoih/uFaAyJnObxm3/giPIg181R/788CgA/7cjUQYqDLXZ
RMS7yRHWPCNePLZl3Z5RDR2XITASCMzvsTzbVVWzbxAsQ7Y0q6d6GjdTLMJVZxFSXOUSelMyNTfs
qNW2aeo/MSZgp3xYMSTC6flSc9tJhd78AyynTOI7stEpNveOL0JVsQn0H2ah51u3hEIl/o+w81qO
W0m26BchAqbgXhvtHV2TlPSCEGVQ8N5+/V1Aa+6ZkSJ0XjBkk2fERgOFysy9126tJzcxojvSIRjo
yNjIJsgSRVZVgFoTB4OciG1haExLADxslq6bU4KfiaeSYhDGwHaxnZUOI8v7v1MqPcQKm/wEYQJh
cxUfBR1zs0UGsVh3RoYssAlhyLnFVa318VI0yh6WABKgdKWGWBbLISy3C43jn83D8lXh1/vatl0O
6GQBbTJK0MXAVeaw7hUJWQz4eqy7i1R18uqa6V+dkRg45CMDs9K6u8XtFCALpz7uKnfaAlDQCZJB
mBjOcox8CsUpLUKe5s/3sjxQcDLPfPhHJg85xGaqKDcl0YDZc/M82FgGVVBu63YGzd/bywzq8/3y
7NHLdUmT88IyPVzaqdovi1HOzOTxLtY2J3Yci9YVr3gloAHHSj3QE1ed3R1HwX6GRagHwm7lDOCX
/styMkIzvWhIa9OqtZ98BWMlj6/3Ukt3lhb7F7YRYIhnSVyxETkyA7+vlR05h+z1+p62dFFrP+53
ifVZ0l+5OH3KNdIL/Vc3oIpIzbn3AZoqJLqA91DNE6RR8e9vjxJqONCR/5mMVQnh5ydFCV6eUVf3
DMKDC0MgwzNtpfgsx7pmwZ60PTjP0Qsy476YKEpBBI1mDohUySWTLhcW1nZUncthGZsty0xvF91G
mxwIAMR5Q4tB4Kk64bZpTcYAdXXNMVYsrTzNJWO87F1aMGm0HoLIvi7q7UJLAOpnobMND+W+X87B
ZCIkR1/9dXRRd/VY6r0q6tNDsHgBSuWrLAeU/POEDsnwsGa7M3/6ubIZ0JoCWaUvO4bxjlCy/Ew5
ou+0qSa3Ylz/ffVe/PT/vQGwbV1THQeelmEyxDJ+2505aYUJEEvI5g5bKFs0M4Q1vXTiFQgRSADC
zI419SGsoLZ4JVZXeqhy7fdMzR5cELVohrRTNB/aqNFQtT+n+qTsyjAyXg2WTi9K7w61CCXAiZUY
vYgNI9ALzgPmg5PqzFFfnaQHgfjV2LVziyVrEN0GlR3+8mO3gU406iyhVwpsYaskoAAYVC1hU+ni
eUhGfb/Y2mpEcwbQSUiR8D0W7dgYTgzZI7/c5o3qnxiicKMtP/FTGoKBi31dhNNb0yFNdjK8WfuK
KLEt0Ncf6UyFWQyIy1dG3iDvTmyLlm778fdPQls2wr9/FIbBDTjDcoSmztKR//LGGWHv5EgbCQDr
HX3l5p0k7deUV2c+2EbwkGWWflhel0YUXpMYBKhNpPmcERQzkkvQVU0akcymH+8XkhbD6J+SSm4f
BEO/lrD/CCKf77bRxZlsxZjIQbgSaDQR9TbG2pM/kMtkpaPzZdkE1eLLvcWHkQS7Qarhwctp4lHB
mVs17X92jZqeHFbyK1GAq8SNk7UaA7ySXeW86aQGzCSKVhvTdWACnA9i5bRUrxMOI8cc7aslzQ1x
mv0a0r1zKKdR2d3tu7i/oaZ86qqWGD3NJ0eOAMGjwI0vuwQWZNtp+8wChktAg9p978x+PLuQvMD+
ddflOXKvy9LmczYRZZQuW9jCtH4sP4Ta0W+XSepyiIYsPSwbzTYd43NnqvXGtZq5hosRxMxIEpDy
aImU4SqYV52AoEmkwPhtSyu1iNqE6Tz6SPYzRGlbMCLxuuYpDcNtruPsnk0yT2N3ozV+TXITxEJZ
pyVGDJ2nihFHwBSYZ04pHcW6sFpyO6FbpOzwLjX5eIC03Ac5ggUuETKQXpf3Gy3vt3WtEq08Fx3g
qMmFXvYmrtPt3UKLdrIc/ZesQy6O6m/XVX3yiHY7OLLqIJZmdYI5zIZfIV+N0czIUGJu5YP60T7d
R1n1pNN/H8ZhM2cbPoxIGI9RCWl6EQbpAzPRBZ1Sj/Yzk2/Ap6Ca0W2TzWOEtfItyQEMV/CSYHnk
/DmaeZJx1W9pX35vFzeaioXsX8yS+uJ0/58bybEcYbOgIUeFM/w7ma/tEh98VjNupd+tl8lSaojM
AykjD5k0PmEXsA4+0VfGKkHhpYSRlxXKL/Ohz45Kg9V5MGctOF304dIZ3Gj0xayv+k/iQdaIqsXP
KdculZqHXyYu0RUsypOZu9EBb7T5Emg4H2RnC1rqqX+NUrIEYuZyu+VbpS4RrVmQgpy5qU+oUn+8
X6v0J4f9uHTMi9zkuq9Ml25QGgEIS5L1omZveVQd7kagWjrDjmS0aZu3rb5Ka4QqfhBoz2bRtDz8
MvWkGbY4GTLaNCW5B92i8XJiC+eesZZ89HQWETiH9SPJEVzOareDQ4++cJbuir7/0JK4eVTdij7z
hNdybkSqg0kHw1Rv1pR2N8qUyNPo9NAztNpb2SJqidSsvco8xBFFRoiFP5DteLtbMGpKhz86Lud8
w1my38WYIP/ZeqiZebcYKrHFKjPvqxllB0fB2OGxqOAMpAXx6umA508nlPfR5rYrUpFDh2ClZiMs
L8tXOHyLbSPtkQcR4oX7jdHAZVo00VVSwW7XVURFAyWCrcUv2AjJ6ZjET5ceLuJBFalX2eabiUcd
wAgFHVOlPzLd2kQ6GEbpZtbFD7/WYMluWdI+tzYxoGBXftRJN37xi6jxxoz0i0XJ1AUYLNsqJzuh
m0xOY48DdgaShAXTq/tnb3Vs+sM+cbbd4JLVOf9YdVE23v9200Jm3/rto6ZAwBAzaktE2SPmy3MU
ziEiWZH/2nvUseHskbly6shpqaLGOLdTRHfIwKK8nB1CQMQaBiVqX1XgFUlynvYL80BEc3q032SH
frJ6ZC+NWDHxir5H7IOBlxA73q2w0BEgykMiWnV2IPZRN9rH+6Y2GRAjwnyIfgSi+NCLIltZlyB1
scakARL3RR86MLnxHYhsi9tf10S1JniKyOb5dqCNQxBaHx4ILtyFQXtZaike6cqlreiK1uZpUeQk
4SjOgKsuUUMo+0IQMMPqYDbqToySuzYyukdGts2OWN/8xFL660CVCDRsckBi8yz1t1zFtdfOA1tC
sQUgoXrvL6PE2pBPKr6jkz2GB/Di0cmUvQK4eHi+L3ti0B/QaifHeO5VpDIX57/vCf4w1UAV1Rz8
GTbFFlyv32lIGlCR3NciiiWztw+Lt/SuHhgmsuPqAvX33XAakT4aCQJa78vaqJxdUm9OTC/8kz5H
w7HHUlO8x8srdT6ppyA+qOwHX1QhgzWD0m0rXE4JMs4F+BUrLb8D7ixidcFILJtxXN03a1CZowOF
6p4Q2B6VS9/H17xQM/Ib6E+obWRuyDkGVM3E4b2vjOosLbO9LO0XoH4rLdUCrJai/SAAGGc47qXB
mNgHZGX/b8CB37sT9LQMZCSz2JYOifb7GTSJSo7REU3ehBFkDXTGPi4H8/+/Wr4VSBNIj81Tf+sP
4tHv/H62eQ2PKPmmVYhecgs9E4iimtzujcEcjvVUWwjLIyXhRIXFYWJLXGtQ/pch5HKopkvYww26
38TEQKrPXZqAf4ertLm/mOtGQYQf4Edi5+1txXOYJd8LB98mI0YTr9kMNGYmP49HZQI8cirtd8NP
0n+pBf50Q5g0ADXVcOgmARz4fRJkFSmIbZAKnqM2cM1Sv/L0WmYPrB7KKbK1D6a9ChD8KaZHTcD9
lE8nEY7hfujsT5XRFNwpdk4ad9OAgB70fVln7tWmDY2blwYpOMrOAf24VGBmQFJ04zxYpZM+FKWB
pT5RfFqQEl00QKg9Tof0EutkT8o+BKxRxo9y7BtOjIkWh3Pa577yJTfkN1EFwZ46gBm7MyvoCDoI
eDAcExviqqGF13jo9Zue+KWnOIh/GqIdLT9+YbFqN6JrJOYZq7/oADCzvBNf+z77wn6oebDTgmZz
mjLwCkLL9ACiRKeuIG3OyRtSz/zMWM2PJrKv3I8xNgTAl1jZ0HEl8L30gyvxBBIVIV/pKAk2uqm2
Xlt0+VUv/cdRdNVx6txuzQJKzD0PBSMtX/6+hJi/S31dU4MGhF2JCTLdud/9EEaNHTmacs4b8UyQ
GeaGxiiScI0YekPxq651qxTv49SYWM9Euyll3Z1MpTFf4nyEoKOFj70hzZcsaaa1DZoTLVXmQrav
oAXO0g7ZoQRoDFjFYhZ+QKH47DgjyNz5h3VwhAsTvUViCjxFTj75rpTRsSQOyVXiHEkj0X3qpyT9
sdwwbYP1P69bdaPpHax+15rhYiG616wFJyPkuMNSU5z63CAfysY7K9zB/mSm2omcUn6VsAp6tiEQ
y2tupKaH8d74knXljjlT+yO3p1sxIXD8+1m2/lhm5tLZYLpBIIwBlfA3957tNqXJDo/MJPzTDDyP
rvY9q2SieGXX2V6p1gEsciihQ8UwekjFbEDgGl8GxHS0CLwOg0fDGn4s47ZON4sj4avuhhIa2pnf
vqRalp1VM8sfmn48uGjLvU4V5i4oFPGSxs1DDxrvIGfxtk5S2q+GUUvjsWqL4Hx/vBejul56PMtB
b2IXwJFNBGUOfX7uUMMuzs/Y1d47+BUksJQZ3ayBR8J8qKvc2Y3Z8B1Ac7WRenPS2rJByp2R8utj
EvZg1kzXhLjQa2gYu8X5OoXlc+U0jnfvsTCnai/L89IM5kSZFnDu3z+LP5wBrgFD0FZNKnWcqH8s
+YRcDK3lgMC+sy9qQsT/mWksXy2HbORXIoVsH73pz4vqfamNl4Ph12Jl+zUQWYCDZAjH+Ro36ANK
2OAyDYy8CVx1dw1K32W4Q11p/AJQG1PzvLS0yj5fpyzpF1dD5uXT/2tGwnhIvOAmoEWyaHTjzorf
0KoxYC9686Q58ZNGl/Ize1dnZSYuu7EJl2ZOO/KptfQGoAtu7fm70SJ77u+nzvhdasKp07QZEq07
dIPc3y/joDOmeTwjyC0BuirNFkKhhfPICtIdfH7/scuBVTYhGQe0E+F4/4es54p+6zdu87Roz9iS
qR8xfoejMuvl1DLJzqTH1xc/1cU1rtMrxOFjmETG2Ro7rjOiKq8E34TzGui4zRknC82AgeSSv7/B
P7QjvEGsDy41+GxUZGPwvz2WuFRMDAE1A0YERPfGM0INlX0w4X6yeEDRk23rzCgeerNA2RFVrz1u
Sfh1hGjgm3ZhUsco3IjaWjsL1TdjUYe8QY82DLpjP4vFC7Ma1jwNoi0YWcS6AOn3KvSmT6Gt7hEq
T5sIyNCuTkzQznYoztN80AqY4iDEsHwYiMTSZrwXK9OQJGySxEs1O5dy3zqObBbu3c/7+iEbjXmV
xeArUA2UgkLdZEn/osWSX5uN50sN9Pczqf3ptZ05lvPUkKQP1763s/6rXcWk2FXjNvJ5II/9aepF
BcTCZprVJMRzFG+dAo+rEcbRRiYIIWamB0Y9iU1Uofl1MZ2wkwo9o3SVFZiBp2rh0EYuAUKzEMUM
vxiLp551nfgdch6s1n8uQIXv7+guKtWdD9TzvHCfs0QMXhbImKq6q/cD2B4kOqFKhJMGRnSyEI7o
I8ETamKO1AT/AQn1QOgRBes4WiBXLuNIA7kCAGRUiIkx3awBs7Axb77qfriFdgzE3yDNBvZJvyuN
mFybuU5deu0qTLkNsqt0CwMygjHd0gZqB/UcYx/fuUboH0Ph3+58BCXubjDMcyrRIN73jU1R2JFt
f9cGZf1AA2D+M4eG0XDbjcYunL8VAxiC+3JeWc33bKbyTRXF/FLaJvO3sWY8gIuwDkR716/ckutl
hF1rQUOBxHZsAeNj2lhbmaqQDsq27FjEtIcCoR6W5usyxuwMM18vdbpmt7gnwLOAmdCw8mgJbrqO
yMEpe1ucJa2fG9ulI3+vxZDTGocO/IHrs8MiwJfgSM2XH6GdvLfT2BwX8GVkvP/9svxz8TfBjDOY
0kEYgyL43YYsG39EIhNSVedR5jEChSEyWYBIl2XdJchrh0L8mzSj1hsnUR4ZR2LS0pNsl3VyE1V5
sSZLUjuiBGqPQQWTLYZTZtuveNhLdIMucIakV14HOK2nOHbszw1wsTzSQ6g5OHVxvm37gBwjW3Zk
QCOTPNSQPVF/zP2WgkRaovpsXLlsAfJxaNeLXEyHCOHp1II0MmjTtUn1fTBIWNF7Jrilf4NG2Zz1
kWTJ5VuWTv1ftjB/1JqzBMy0cEHz8ODx+fuZU0ZIDQbzml+PTXB/5cVuoRL5U03b7qvZZIxL50PI
qJLUABrqKPy6FRT/4xRW4VHSW18liTI8oCtEMamZxsbQ6Nb2k8uyVLNhhDnFDsQUdAKaNLkqTj2h
2oEP6w+X2IqYpVKDXaThHuZxFaN/S311K7gpEbXwrgPLtAkdQmt8siRgWUxv9mS0Vz8frwzg5UcG
nccDLMrjc5rWRm2S/eQHDJ4DqZ3N4L3GnvKIJzv6F02i/ruOgpNH19fWVBBt9O6X/eF/LYYqZeKo
tAys45IlZpHkV3WVISCgcsxd4qX0PrC342CPh7COMaCkFbtxtSUIb6Qtk1rMmbXO3PdDVvMWjdMQ
jywWo1oBjI7Tp5b43bLzuwd3PrVpbuj/AhD9wxMI+h1Yv+Czp3tk0Rf830djm4oBrpvgGRQZgp2m
C4BC/lRD0W6Lwua8x1FwylmoSbKNfWIa+WOMYUQdNcYKxMiKeEFnGD/x5tMNbAJnv3yrU9NKnsUb
kyjqE3i7ixSk0s9c/QVpQy+OEd1/9j9E++W3KUrCLX7x85S5DpWk3XH9jVu9KptHGVnkG1g1ru5A
BUWPs/Bf9o/O/Eb/u31MxYQ3UhU6aTGgwcVvE+44s0QjtKLx7i0tJKQ80OCWE7oVdXfCWCmAU0uy
0Fg6ZfkoajIVMzKzmynJjik98NAKsPRNO7RHrrgPFkxh9/u8Im47cRKMgFyXXlg62FO4hC8m7a7V
BM5JIod6o+ucekEsgjfQnqkX6Si1ZEZ65zKbE5m5GVREhH3oP/aODXWtUN2dDmGPtSjcmR1ooy7R
3D0cNSavrR9uaxKRghF6T9zo6oOVPnVsRp5r2e59uibXPsV1p+jUuf4zeo3iUnM31YEL537QTcjx
KOd7N72NBYGoWUNkzLzR4aYYvcLqaIrNFFNwIMQQAhN08vLSzUB431c+qBsH/J1orxZRntKn7akP
UghC6OTiKGPkO2NtKhwCK+j2+UOtrG3N/xKWgXNlTOP8S5vD+KNWm8edyPNghFAeiN8t2IlSjhpD
sXHtglCa6XNsGjIU08A+F323mkzfyW8XhCCbRzPzxd4NlWkHrK7FC0nMnS387Bqa0cf9OYo+L1k5
RUsYDKYlQG0+QqLGxUxZL+XdkE5en9LxTmoyghYUPkr7r3HnvAGFHQ+jJK6wny0IyyEcneqR1ov1
b7PeP3f3vHHkG4awsKWg4fj9wtYoyuxOHdaRVf1Y3qoZ6S8pAYDnMmlLrzLVZgefoz+Z1Q3fZKPF
ydYyGFTnFs7yLlanUze/VhXscHQ5JE9pUPabqA+2keET6hfKfSablkUqtI5230aQCmL7rQuHJ+Gn
T24R7HRyOonW6ILqXx5g8/79j/qFRqnFONvU2ZL+qdDV09HqY5IyvPt2s4NDDjk0oOXk9yutJhla
16fwXVrRPiUkiTaMRPkw70e7xH2NDM8x6Xylccl00wnRj5co/2VvKfulZIzcZPDuMTVs3D5rTrBf
NrNp434UZhY9CUG+RD3VBcG0tKX9PI4PtRn9UAe/2cfI+Ld9m3/LKEweSND+ZuSIcMmyATQjoyez
6q5TqMoPOxUSqUR8xLh2s2kYrJeggWZdw8zfso+WT3reKt4g9eId9U+APo+OvVnNyTqYiWmNKan0
0jqwT7mZnGordR9FSWAK+msEDd1XgknNV7CT/WNnq7fWDp60Li9eC1Hqq0hmzTHxbebQgEr6MDXv
YVamQ3uZNSDb4IV9XZR3mMhjz6lgS2PpXFAb4NvEA9tzAM2U/FYeF2caac6zSIJ3wCDFC8COx6Bs
UcCHOdfQDKHOe/TT4Jy8hDCQDX3E7JaamnIqCxqNPrhHr839lOEVmypFIA9zbWbell/VW62UzjHT
CQDM3JZw4hGY07rN3Qd1wOcmuIHX8Rw9MdiKRJQFfTSbHc0BJ+7RqQJtUyiy3DkxHVmjs/V16wbm
DZ0lAbKhm3/xLedl0q36p5E/YDHWxsr+0HhnHjGn4MK6sNwjqKsBSZEd4i6ezFF3Hpl2IFtKssfF
oZEJpO3MrvAa6iiX8kIWuMHgfu65NfYhoolNqaQG6V22+kDaHQMXoq5KG4JIEabD2ZwYlwziWwkR
wllJAW9s9sSrfArnnKpvPzUtTqwaNw8lqlXYVw3DEJJqtT5qsw5t+ZaTfEqUBGPbfMqXl/rGX9uN
Eh5duyxfsrC+LRxUMu7DdVGTJGvXNkGDmj2uxDBqe6o7oD6zOKmKnH4lE+eHO88XlpHCciDb5Ctg
xFOvU4EtpPA44QbKbTy2mRZf7LDhXc8hmgByoO/Nf4pVEJye0e5A8cms9J9DrMgb04d67TvAPe96
aKDQztlVGYPf8bUVMRn3eiOLHCoS0Y8bkdQW8wegiBnz003R9NGzPbqnKO6L91Cx9A0xYc4DcSkP
isTvFs0wSYe4+9Hven8b1KF5b4kqheGFmW08iByh79L5MZuq2wlRRLjjTeUDoRzF1LLIR3r1NrWO
+7QIsVxnIPrHz/xznEyhxz0Ewza3HhZI+ZAaj27jn2DWM1MrXfkiFTTwRpvraPnCF5+i+V0bephy
1q9HiKVWwcOi7CfagO2fnY97rYwUBOyy3IaamT6KrI72EJ4Q0fdQXOqxjh+YSgCsnMSLgnH7zSrb
hyWCrUwNtGHjZDD5a4ZHrD7W1bQpRJuphBcXBd3Kb4v8LVWLdZzE5eeobOU6L5Uasiu8TYkU4xfe
PSEoeYdpLTpHw4SBgzkYdLbvShwZLz4ICcZnEm/ReJgcs/1mGsp3Zgj2J1DkJGQDjDph1E4p7iNl
lwwIi8nRi5/jogxOo9vcll3FPzOsBHobZNwWnk3X0icjqpTu4X2XRhgT0yvq9qUZ0Ewg6pevYibT
pk2fHh7SuLV1Lgtifgd/a8YlMsyg7656bkrSlogVoyP3pTIiDfQFMr42KBGZNb3y5vPDvrbdYza5
iKG1UmOQaajn0i9f7mbQqHaMAw6A0zhDPccE+WnYWQ3TdCU8NU76OY/i9li2sbHqjaZ9ZSb0zahc
KGihH/wyC0Ixhst5QV7cn0enpfctA/ROTJKDot5mQdbfFME1CWteWRm0H9aiioPv2JvKfZM6E+6g
BODvvAFro0DzamFCoJ1qubVnnB6XQLuJVRzhS5Mq5tYRvUZOZpV+6YXieypz3gsthfZhaNjPFnZ6
tKfavqlF+HMYHTA/Q1tsFhhhZkX9tmOP6yFZN94Zl2WrmRl+9qGrxXRnmVxF2yZQXrW7gQ8R+bcO
19YpzkoW18IkNnHQHUSxwTWiL7FXenjgpW1Wm7AiGs2JjB8ijnFEZixcQU629RJqBpYv2C9+KLpt
BY9u5dVyCPe12V9eEiOJjgpEf90wo6eUuIUCZebpTvfAhvANERTMnzl9qOcjOuFjRRzqNsFVDaZw
7frOwap167szdO9DpHPnUC1OCGieQnSnTEnABbYMU49K0gfHoE/f784s2JlMRhEXLJqrBJUS0Ead
zOUmjNNvEy0o1XdR9Ar3RZudFoaSn1Ps1Vk99RcGFc210t3njoJn+edDZvtKqaOhaeZgBugu12Xx
iY0xwGcpvGWJ6aX2M0NnROgIE1e6Wnzs6OA0D5zEm6+24ha5P01lgg41k1uUELFcA5TPc4pRnoNw
yKkmsKrOS2tG48MXD30PFBbQ/rZEpi8dQm+T/JZZjXNySPxNp+Ks5vqw7YfwGw0+MID6dNVgLux9
rHF2gW9M0+VKiyp7I1DTrQtn1tNVNPxozaFYgG5Q/2xjxJOTUn3uk3IVu5FACkMucOs0I52R6cek
8hdPAtetSe+jUXXEQzHYqxpFjUp2QxJLsgiH7Fy6VFG1ZmubMZ2Rcj3thdEAYEFKd0pJqTGlLDW5
HrDEr4MuJykPzXloXsCc7oq2jxgZkhknawmoow+CXanNOfdBfopQfTYhgjlTKAffsj1D+G9TV/Yr
EKvuSvlexSg76M3J7RB2K3yAX5M0f8j69IfS4i2tvgZW8JiFiDbbYe+C6FYK8QBloVTKrxboILXo
fxR2BvwuftTs4OTaOzT0h5bwUJfdd2vJm3BGc9NPzccU0zxKJzZaepPc0mzy/ExLELdjjclKSD1a
ypQBoxXr2zFx+Un5bOFMdq0dDOKzEtAV8UlaUU0MeIW+ylpCEfLB5nHQXweNsAe7gs9eJWI1WN99
msde4/q4kGeorzPN/I2cvN+uxmeXjNvRhpCYzXHutXlkQhys7QGIpyMMhrsCq1OaqS8y9dJWBBsd
k/IOesH3odYPYGfIZZrM7jlJpieN7lJhyTPN489KVgLoDXYRwVb4+DoGD3Sh4mZi9W0fJYGhyqC+
DV3+MMAQhqt9cDuXQqqA6ZiXAFbacxiPN6OJD4GqHa3Y/jwaJS143r/vky04zhxINm6MZ90fZDl4
rFXkwLU8myKDKMkq4/+qSb4IVZk/TQXBXx0DCuKM+ZOOA92rJEKHshT7rieMmrc5Ku7ZVsvvE0xx
F7vBCgaBCj5UvpVaXm6FiPcTDnXPGOsAJZDNxwLPW03aHhxgAVV+fLIc/T0ij7iMAudmyvRrhRZz
PTagAFz6cysEgsiEuyfa0Rv4qExc9X1N4paaZ+t+dshYGGYqYwpWKDm/GQ6NlCJB+ZqK+Fw8GqJ4
sX0owS2Pk0m6N0FU9erA8HzE3HuNmMtd0gaMpJEkFcZh6NSAdnaNLiQk1GLWhGpfHTIrG9GXa6n7
7YoWW+CBNmO57d2fXWvB1225+nrtqcv07wSjvift0TWfdfwMK0B4aMHhitPFRlSK5g40loJiFWd5
PYcYFJe+S/VVRzMd3AnQfV0t4o0WVsW+DpqzVJRxlyvql06fc4BcgKhAA1jNYN4UVxrv3ErFG7m7
T20WfdM1U/c6rS5W0XiKFfj6LApMbCTx3iV7lqHtXos6SDxTtz6iSIVprp4Q35TgnYwjZtae5Pd4
ImwyajmhaZGC9ikebNHy+Y8MdotGfwR39Ry4+mfCNuPVFJkXXwt8LgWSbmuSr/z2WieQq3GThFuV
JOvMonnT+8PJt3WMlO6gbl0Zjhutn5hDdP0rcSUqRsbwRygV9HHWSiv8A1rdQ0M8JUbsuEGMW7xZ
EWH2tQn6P4gt/Aga8WU4jovx3A+kxldmqcMFjc6SudF8LVTEKdrymo6bDOtRUcEF0cv4wy7JJy/S
rQb6y9OwvW2SPHqMk1HuW6u4GXEI6Xh40Xi7m7GdyQKhAj6b5BVFNXjDkrRgU9lXZfTTlO4nACAI
WdCIoOlcu8Q7rROBjd6C3ZSTOgYS4meDDcELIFcg4QUw6UbFC/877eIpl7Na7jZByk9M0iRRm3mT
BJeEb/ucmkkJe2Fb0ihbJ+xY2EUgVfYBS0564/lj8kxWbH50cg1zsOEjb3TcYRskLypjFqlX8tjw
u6pJEroW2A4a9PHcMVFFDYAf1hjLq0lEe0EXYi0NxqulLF7zKd/kadbjIcBA75rfdBHrGzMkmRa9
v3LUvpUVaJ3GtKODr5nklFPGrwwfQIAoYccalXlTVJftOAXUPveTdaYcVYvAV3TsOFKxL+V+n3IB
h8ZlMsJ3ayQUjB1otu+ssN21pTas0RfJY3WLzeQGyTB7tZTxFklWFhCPIShQ/sHG7HY8+Mm/i7/V
bj9ekrH/AUy/XDfQ871Q4xc72nmCXj6XSmZtetNajyi+j+AcUfs13eQxCWgxwuI4pVTxogg/miMp
FmwLxS9nnZB6PSSMSwsJwsp8njlG6eluPPLvF5gfeDMpsps1BjUUfi5mHyhhGyUCPSjKnwy7U6Dy
CZPdFlYwH9UsKbJXud+JI3gjhGRRvkcAYcO41jwXj9pctTPmVBtU+10C97kt4AbSe0MrDcAMBAlZ
v+oObXFyAsewdrW43qcWpDYfFIJTx8UF9RmobPVD0qYCSZ97tIp+mmbwbXIVbxTtrS/Vs6mkpC0N
F7ORr2NiEzs6PKe1fkMRw+In5A4OCsAOPX3GuZggucNs0gvjQHU2elGf6F911HSOHimvvcUiDP3u
qDt+dqyJt/QsC7XSlJlfwrFJNxLhy1aPg6d6EME7ZHZ6IairXAsxppWXX1L+mC3Nwg+a6puKPx+t
tShWKRm3lj7CxpVnJkofsiHjJx5eWh/BRFcMxTobO2644RNlY34uM8mZd28uPoUruwp7PaZg8wsN
8prQFA8VaksoaEElnH3qp8x57rouOlaaiGiJyAEtmh5d9fkQA8JaTyp3Bauje3ELRx67UiIT57sJ
hHAXhf2hlZG9V7lsA8pv0DrsRqwMaK7fdwD/OKeuzQJEvbNB2ZwdlDBMToT3jCmQKMeuL5lvkfnE
Uk9IjbrGP0WGT6F9dKFTrls72Wk9UUhNi+ygldaXxkw+GrcHLltgJJH2Fo63XubfpigOYIL08Uq4
c4SLMkM58AwMsbofg37fp1m4xh6+F25G3IBJLaSlZrhFilNfKlnflmTUERXTLssUfWvMSLlpKjZE
mXjSL8xXSj/tIhpJXWZE1mvbjCU2JWTCy08rsw4A9GIts2i3vsaEd1PtGcYxcKwB6EFlfrV0/xj4
XfmmoJfZI5UFfkv486eqggk8WOZXyM4sa/ATz+6kyqeBfc+qmn+QmcHPLEnHZxFjhQ9FFm+W16f2
kX7g8KWOsEVaNhC6Ug4/HOjup95XGnpklvDMBCFBglbkZJDRzQPRd+eWb+5AKGSTx5j9FeJT/WiV
9RvAn+69CYvsELuYMORUdO/CqYDQ8nQ55PNP07p8qXrFfkRCLm51DY18fnki6+Cs2zyzlv+IZIKW
UF329iP6WuIuevnUTWl1jVRlTXKnfAIxIZ+W16foq6JPtED//xX4Lg9O08ZnV/djOgOOxjJQpISb
MDpaSSOYnpaD1SQ/kTEPEDjrXy/pevlgE357vv/C/HqIYMOZEvv6z0sKiPiwyU8KPmd2wf/H1pkt
N4ptW/SLiKBvXiXUN5bc2y+EnQ09G9j0X38HZJ2bFSfOCyWQrHRZAvZaa84x2w8iI4w1eeVir09Z
c7BVp+bXH4mXg5BKda8hsFCLb93GFwaPK750rls8jMnMuOTi9V044Tkz8/ZVbcDnZV1j4ikNplcN
bdryAmVo03WTlxvdSJVLXqkqkxaUaV2nylvUKdNa0UPnU3jWjrSwdjeKXKUKgEPZ9pN1mXCAvzFn
AZGXv5FniKdFmpDLvUx9c5ha7GjyeBCg6OZbpYYE0woglE5NuaWKaagfGURZRe7CzkybZ0/axi1U
s10bqP2FbzhRf8Z4ijxP/eRqaNDvq+0jg1ztWfeY0M3HdUGHYUqG7FT0Wv7sNcoDby0p0pFk5oHM
10MZTx9TUj9LEcY0ob1twuQ2XMXTyEkepl/h2Jkrs3Qb5tci3TR6DV7K7TuiqTpsKKzy+9l0bSj0
bRKukbQx8uaCmVjZKg75Qq6VMVlokx7hPW4CCDX1IaXhejaLku91PlU/ZWKvJt1QfuuNc61UfTw3
KsD8oKfT0mRBTe8GwkimNd6TVdutr1W4kkrI0TvHI0otrhXakmpbojZy+0MvLOecRcOwFZob3y1l
0FetXesPQ+S119BoqxVjpeJ9yBiIim60dqIpxXurVU+WLj/rtt2XTqs9Tyq5wVk1pkdTzn/TpiCq
q3by7fJsnLtbE+kc7QksV5HXtb7bRd4Tt/hhHbpx+cogxlxNxKfs5Th568B1wZy0dM3bqtyOCF/f
qO4qp/muZeXMl1DjFLOWvGEkwgcyP8E4iSx7zXqhXrP8IpxuOoOhXad17kuX1jee175Tpe9WShXX
95om9ZGGzrApaqv5LDT0LfMraIY56xTNxaVXbJP0jWnapq9B2OT3cbQl4RKo300aXfAiKf2gQqd6
GN4FgQ83BQXVJZ+IbpWacpNpEzAZF6/mYBsPzXZM8jqipkzK/WTWz3qfe+O1tcJsW4LkQ5/vKrvc
4lKF9fls5J3CUsHV+D9hN1Ajsm36OfhNgWe/K9LpfXmiwGk+jgbJXKQknpV5YzaWclo2DV86uSpc
d15b5p2vjA3jKq7d/ey1L5zinw22R6z3MWjEFdOu9GjgC1xesnjy/75uOdY2+QnAcP5aY30m4mQC
MBx8SRzDRM/jIdNHk253TBB5IZgNeWp1gGKh/2yM4rEr1OrbncRPxbXq6wja2U+D0a/NUmElQZuD
b2137ncUfPDO5sexsDvuY/PDMslCFLDhSJZbAWhrOWgYBn1lFFJd4jDv7VUbQlEJrGh5WKO6PUfm
p1WBoYxaptHCqW5O1lc3t5l953r9u5oPTZ6FLadMjcfR1aPT8orltRBM0x2e5WgNDUspN6KhLAU6
de2Sxl3xRdJ9gUFl22qmfiy5o14HIQu/1Oros+OT1lms/DIECEUn7F9pqzD7QGN9zlRYSmanM/kl
geld8aaH5aUgbK5FmTXvU8v33I6t+oIYzPENA4RGZ9EtzHGrvxe8dcoN6cdA0B+aec97pN4gG6xR
nJ0ckvC5DJmSLS8h+uScObHxVuhI8JkLorLIO/VhLGu5nt8II1HwiiDxpErHfOmYuh9SWHrbJnGK
r/LsWkbzlVlRvA0gPR9kTze3i4qLPR8fisJYG5NLzqiCO9+S9O8SSLKMTfirkOY1rh2zGTYpbIjN
KAV/4HnT0ghOUW494KI3HuPKGfbhV6DGHVGYfGkKqYhnetPiuTGIC/Ksp2VnkFjaiVP8dEutOoyZ
HcEKSGKiiQUK6+XhskFWE58w6K6swWY2E2oZyeNsGjf459GyS1rLziy89JiVNrIjcke4rxnMMRJU
QKveLLoXighvLcIK7X+RFmuQ6gZrDAUaIEvoD04bsQpH13hQ5loHPNKdqcKwom1HLCPNk6OqCUrY
vsluTrWhUOUEaRinoiDJ5CGUUrstmz4JLArcgSQDL9VBFWdxdC4q+mYdyF/T8r6m3FKPy4bJKR2f
eWNYA17/5WDjuMPWasKnvy9ZHi2vW34CY/h/Xrzs/9fTy+6yaekjbkqdzKCOXIYb5XN1CZt4K2Qg
bkE/JB51LLCDKoRxks8Hl2cqDz2EZrXnZW85vvw8VthxZevMyZfdhMS/m93StMri+mU59PcHsgQI
V9VAx16OKcbwlJe4BbgL8gdX69skaDznkbFRQccegA4Aogu7lzym+d8N3c82dap3szUR2pNJYXje
S9kAEy5Z+WD8G69hpRo+xMORMEzjZ91JgCvuiKctnUmVVoU8xfzupzrjyh7opyzNgqehl8ZW9HPw
K/Ddp8zsuKVLiCqUMl4T109VpVdPVB8t7TLQqstuPAWPHk72bVnPzIGg6J5sTAZRwBCUhG7NT01s
v3WrnMnS/NmH+kkPRPLDYwi6KiwMhmTmib2EDwaMJa73piyTx3IilqGnfn4hGfojLulUDnXwbsIL
3jVB0O5iMeUfQ1zgq0+zrwZn2AaecIgyRqVuy/XoJRD9VWUq/eXoODyh2FLsARe/KcVU8WtOX2iW
tadU6o9NPbJebYiabdJPLanszzjQBBFt8BtLUTZk4SrdszVE+VY1SGlZIh2mygqONSSKGbOg+nXG
zfP/FSYYGcvTspeqhENatN0Xg8ByKOzktJWieqg6OgZ0y8S9H+3iThSgtnWxVK2jmZ5RePlBjWlD
xwYIrEZE8zBwfkifDeKYWUHL8Nyf7ViEP1qnfK+ZcT9n1Ez7UXOcHZCH7AXkxMvyAncGtsa9EE8j
58kBhEe4G0tFe3Vz7zIMevgjqW25om3k3kMdXnNXjyRLR4L1j0EHaf5H7LTi621tXUm7oM4s+zZK
HYKOgfxB6QNxh3qZrWWWpC9OBfAOW+hp2US6ge22yT6KYSDSYZiLmZoeHzb8TAFuiZ5l41RzYLgO
clbG4wv3tfTJyyT4NUTyWjGSaaY/o+fv5/Oz4PQf24MRzZf9lNuSHCrlZYx6vg1JGP9scbCM+oTp
yEVaEGn6jqiT/KUXgD88WmQpEQ70o6gbDe8H+RfcpiSMHmnaJ3ACAUuGHNbg1HxEdjRxmYzUbewZ
8iPVlOOEtvm5ccvsIuyJ7+58nIr0yUONgD+/fMhJY/mzGbAVreJs9LY4ZMlJa5QWBmgzPiwbBFCY
/MB3orCpDhL93mOCi/6xEjfJOgASUvbZVZZ3RzdEWEPu/E71xrsvGwbk/RYjX+L/PUb02RGi0jOO
BiZAwmbMbw/tISDvmIhECjwdpYKTFs7WY9Kv6AN078bjG1UqzzQmdrVqwrg1zGpNVTrurbp9r6Ua
XaOM1EfIdKwDjDy9dA1Vfxf94JYhaaeO8ro80uZHcY+H3XIHzQ8H5TF0muHqNclwDRhZXJfduGtr
2hXiLTMjSm0l7x8sZgIPMiey1Ya67I9dl/F5sLscG2rlt+bZ+AloaVkF0ucFp+MM0rogfztKqwru
uVHbByar5pqvITB8xW0vghQ/cCK1NwOYykM4EbA54l3HH889X3H65Ky2LTMs6LK0qiPSB0rqVEVP
DFZ6U3IvC2H5vdn88NIwv9bj8CtLkviF5hg1UNHgD5uqbw30+7plNVS32rUMrCdW2i7vLqaAXr9l
on8PSVqNwMT7GH+LtRqYpp8NLXruTNlDUioubdn/e1NX02cH4rLSNBK5FLNyILSCjJBjiC49Myx0
ysvDcQrcMzGdZavyBAj2Jwjv1olf/iRzhU+rs4ZHNe3JBVHd3/j5ihwYI66LtqunXRGZgjYe+ZoN
Db6mEgyFaAIRa8hGMUpI5y0LBZNhu788sRxrKET5K89PLy9sQhUT8LIfGBl+IloPd0Q4w74MC/2i
k2HHHNIY+N4P+mU5ZqNd++fRfKzPpLeSuWlsoEOYXF/mg39fI6jl1FpTj3/f4M+7zC8DxTsctZxh
zN8fXZ5dNulIVLPXwVX7r5/9+wYMbvtVMMQtNG9+q//1Op1M6DrALfvnp+aXqdhZkZw3qHoLMf75
f0GT1ZOuRIlnVdLbmrIyLw065R2rmwcrVPpjzriEqB2lN05OgNgqpPTda0Zgb4qh7QmdMJtDrdPM
Z4wFyW6y0+MQSlJEpADBBqxummbIqeBaEygO9Ki0fqWociJBf3OGRJTVPcep2HrKW2fGSBmSDLzd
UCbBtm677uoQb2RiPzpOgRZo+HeLhDFOHu84GUaKaGvc5MGvblT1B5VAi/uyMYFuNFVbne3KYrgT
+aMedo8M4AqiYLzX2lXbR89p+ovhNXCF+h/WkHwqECT2pWVrt7Qm0MaEeaPlhn1yWrPfDVqbw7I4
c62L39u2dI96bia+O6bVxvSmeDYi+KRKIKUYrKOUot5wtTPWmi6zhxnKWZdQRUTTOfx73b2uq2oN
y1ZnFd7a17xonwMSmttWM1+zqeNzqhvtzUleEhIWSEZDnJQ2x9JIpwOFPbLakXgXjRapqY5+M4Vi
i3pr7QzIpzARyZWDS0w3CQjIMZjmxtg9YmoiAyqjT5LqrvLsIKTdZa0pfa8qwxfytswjuhqbWpln
y1ok16Iq3uN5r04BNGdeuFmea2MXeR7ABfoIAypTaUy/dMMAvLTs6ss25cp7XDb/2if0hYv9/EwX
t9Xx767tJA5RqPMzgTnkvgHmdd1h/H2Eoh09lgTZ02yRN5iv0WM2ZcOZ8vbPc8urotqfXEJ7A/Ru
fzZhoLd+0Ead//fY8oicsv5c1P2/jnstzBdn2SgBRlSh14wg/vNO8RDmrMwsPJQ6k8KgDKt72KE8
iftCgwqvilPxZkDH3yzfvK6q4nvfw/DNhwc0SsFXJN8mw+xYh9A+nwzH8q2B4Tb0brGhB8IIE97f
KjTKx5iu6GEckl+GA2KVJNB7AHj3ngwhZns72wYsslahHMc7o72RvmUb7aBApau8H3fSLQvIcpyT
sPrmZOvOveVj7F7KkmySts5PlSgeJpgwZyeuMVQmA7l4BpY6R4gm85eD6qj+87SdJTCVlSiysIoE
m+XZv5vlbcDpJfBfn1XcsVDySeLgjrcb9TbeuWU0fSA4oB516GXYQBXrMHLReXA8SRj6KgHUO8OM
USCaMAoSHBxTqL3kBJPsMOVzD8Me3OhZugorpr96P3YrtczgtHQMJryimo4OQ761aG+tXuibUaOT
LUJtfBtoxqFa7w2GUMWIaXQ3J9i/6o5wCPF1IrK5eBV0UHuHCw6MzLwbg1xaa2nXE/kefGupLrde
oMhXZaD52MC/aIrhIr8HQx3e4QKEJ6sH4pc7mv3e2AZmTrQnZw9/zstsnAWK1OzpmJQ7xLnePvCS
YSVIcIyYZbly3wsHhUnazQwSHFRFozGAmDd5FW4gZRCkXiv/HHJ7DcR+cfasvFRX/RRE12rqnxpU
H4cWgg3SL88rmP0bCaZlamsEGrzm7yar0nqTznyp0qq0oxOowFi9ZasCT+L6Ph9eCs5lY2ksMck0
Z5BuhDVYnJ5w2bTV30IdREwc45Ax9aR+Y8K1HCZAijUDJP94xlfHtmJvAf2ip5p3kWimDwvD2mJa
yhhC3v7reJGbNtFB/3p5iuKEdml9LJJsOqHLnU7LI2+MCKhuM7ROY34KYC3/Od4nxnCatkoZK9+0
I3HVGeEvwsW+oVeitsnTV7sDoRuVrrFJkiTgxpHsdbdN3mTWvycS2JxbTs2F62BD1BB/+OWRaouB
vvJAS2FhdQwNJoYwZDBnKMdGj4FEtARawJTIL2HPhd9kfUSPD2ZIFbtMYkOPY5GI0C3zySWRmp20
XMUFsTycEvsKPjHncrEfWXrQ2hTaXiGLA1sRV/Ku7E6qzUWMS/1BKjOayrazB73uOYmodohw/gpi
rd1kniQSEs+D6ppM92mLH3MbPqXlaoc4Codzp5bDeXm0bIZ5988x0ZPfFwATxxtKU0g0iXemtv9n
Qzaid84AYDFKzbZVV52zHM/sbIyyAwfTSwXqBrDmAf/B72TeW44XOVBSDWpCkHBrHYlHyD3jojqT
t2lbPDqiEsGelS/5KDmTATWt+yMhBiQXDStDL6ZbUba/FyzTYPJHNurJI855fK7G3D3hff1gKYh/
wqDW/8KllR4SS38HZpedLasBxKWPfJ287pCjrq9URT3UWbxLBZJjWuhHgQn3WJrBG7xp/LSuoW1i
6TJ77m2B6atlAO81QAMxTGlI2Vdz/lxhMqys6wKdRwzAUCE24BA5PxMtfIpqdTjkCp2+RB/3jr4S
SSz9JNLitdXq332XPPWJC8w1ThBrKwdDgrIxS/XM92JfC/2au9zb8isO/lnSw1exU2skOYT0bScb
fxOxjrfJmB4qTZnh3sNVyRMAPoGnr0db15DsfQvWgXAp7k1BynVB+HbS9VtCTQKyGSNfT1kgFC7x
mbX0B/Hcl6QNTLYUrHTCX2ktmkOSQNW2ZCtXTQh2DpTQqgV8u0rc4surK39EhT9yPiWhk6+iyH5W
w8HZtGG/a6FO+ZlOMlXee4eo566tED+0DlkQjym9554hiju4r5kl5FrN8xtpDpD6Y2mvjTiJfcnq
CHAeCUkwsc9TAnnIcxNuiYF3AtJMi0/DwU+P4qESpDV6cXGRiWGtdPFKYlO/1YHl5QXN1yQnwtou
gYSlJaP3OvloYztcEz/yKNAp+2z4f7SM4zB0GMPG0N5gt7Vei/TFVeceOCruCzSg9j6ELYF95iY1
IOW6+FGvQnt3ZVO8lUwdWanlKaN9dpvReGzQxl+in17s6ge0SaT5mAeMDU8DoD+gi5u48tq3RJKl
y9hzneeIInNHHZgXqxfLK8JDibvKIA3RnmgYDIXOUrkOm30YOeSmSpaupQsHiGG6N0lYNqqrM1hA
4ZrRmhkLOPyeA3Ukb+N1jf11nfUm4QgFUldHcx+zuD2rCd3/rs79pqKsd5X+3jbyxQhFta7SAa5x
yiyAiRdaVkYRJwg465FspjyW2bGKzJ9OSFARS3KYCxUkSLTKOwBOetr+ogV+GGCEhoN6KUTwW2VI
sxKM/3eNPWykRlcHIvCaEMF0EwOLRs6XamvE0tjEEL6Dja9wBvT0LHpU36VAhq+a43MzGPWJ9tXK
JLfXZjG74k9DPHmJxMsT/WsdeQr+32RPdLNyTQw6b9ZqzjSpnPFcSyyJrcsNOVYkKtROSZAXh/fa
9ZStgXwQ9Dt3pNbo9kbTMA5zifRE1iAe+T1i70mMnr0uq270u5h6yHHRhCVyr4dT/TDakIvJSBsY
Mxy0zsPybUZPtMmY/ZpbESGF6bDfjgpTSPjY2Soxm885EMAYkqs92dZJAcDfI9o7F4UFH7RHl1Ki
CAysYT8ptM4CqQQ+C8Fnyt9rYI0Ajfq2PbdqNR6D2FtLUVCBw5I4Y10Bwp14B6AEXyR24pIeZkY/
IsckptInrI58wKAttpnqdDvL1L4LhisXr+d/aCKzaZti635mZRuryLi8rWTQs4oqqZycSbsSpzs8
xIwBg2zltXRTGyUT9yypiwemgGugNJuCQcRDJvDmaPWkXICLrYqy8WihtJbvNqzw6kafCLBMvhgX
NherGuTWVGYjeDS+NDZdHSNPJn94MvhazILN8RznYjoPSQS77u/+8qibUsVPabv+eaJX0C83RlIB
4m80v45VUvQmedCMeCfresJCjqe5kdpKQ3h7DbhUnF0is2xaXUeltbFIeeZOo4VzyBELoLtd5UMK
RExhHKqH2vOITrls3XjFNR7TvUnzAfxRnjmHIFUZz3Ov34zcjFaaV2GNYrAKHH4rYm8e0NiIlTAu
SGfrdr13NOESL46ConZ/VJIgcDt2o1VQpiAsosHPykDhGhAE2MNHRBj93B9LydcVNRDAgCSmukgK
qLx1ffP0zPCDoDZ9BRIp2YfZTSByQk4h5XXSpoc6rq1VCNCFGBzFPOsu+RRKSJu3jg4y5hqo2l78
weV9Z0w1Nh6NU92o3juV84M5FcL0lkkZOu6dGTV7eF3lJeug15C7g1ELWZbMOZOrGS4QOFr9ECTy
MvKqfTprO/IshheJhb/kuj/RB0eaLgHZ483SZOZxiQy5+KKMzEyiJIFLwFqx3iXaQbQ1rQBNgcyn
ZYLwp1czTF23qStqhEptqrOFqeCsq8EPTFPoJIyQWi0ynyMrG3aMklCAcjdlrmdzMeEakiLfVlgH
TYiAmvyoDNoVa7y+69Cj50rxgyRXdQtbBEZmiA6UPjlCXzgwuKaPwvssGTVu6VDwJ8t0dLaUS8dW
KX8GQe5Qk3gN0y3Pu05W8avV+stIY/9Otx4RJ+KmVUtIjJ8HQ/bZNNajW43JnhwuPhqjNh65qNXr
ItCyfeRM1t2gbgs9+xZb5d2MaqC1ga7guUfGA9OAfrtKtMgoySuc9+y6rx6aIXaQjHAW1CGM/E6R
6MIjB/VSBdLIcUCkNiHlUBbtKn18aEVmXJZNXXfGRanLct1qXr7BOvTPEzajNmYC8wtHs9wGDqvc
5cV/f3Z5ZFQ0UhMD9P//+tEI2yzC9UL4bWsZkBiQjP950+W9nE6/VjYsveWH//VPcvbrx9i1fVmF
v+Ki6DcsGDYhcVlf+HDTlY5A473xgBVKULF0Kzp3Pei9+YjBMd5okZnf9E5vtu2k0l8JAdlARptl
WfIFSfxwUtUVCHL8PKPz1seOy/Uup6czqqugYNaHT+KKHojFhxbVDxGnQWOq0bEyc7z6WZZ/5AVw
VAsN4kmvEhpY4JNkttWsaHoa1YzuTNNbx6pUT7jgvIeyV/VnhrQqQtlaOS67JQhzHwdktFt2K1sh
T6PG1YZ2YNirs+AzxDx6tuv8F/P5/pkuvP5o5TsRPY6pmz1jOs6eSzv97UqlOy+HpKE2m1RTs61j
hfcKonduy5wWX/cbvOahJTNmnVVhtiqbnw4xDn5I7LrvxgWZe02v+krb3GTVO0dbo+WLDfyuAFXL
RIsdreAGZlcyvyWXZGoL3/XiYUeKqHuPQtzzVaHMMWJYpCLYhDjMv8MeG0KalN1OdCzOunpHPO0m
rPTPXqsFdTqnTd+Y16xstpnTRUcVx/wqzMsdmD+NzDZX2l8udsGV7YSvTsCaktA65IwB42m0klVJ
cG7uWB/Cg55fu3tDj9qHLGz6FytEsOwwxETfH+0yZ9pPbUrcj+h1vyoxD9Q9S/+ARe8bsbE3U5lh
4joydHEpzPyRSdFD3ta7Yaqom7t90lZ+gkNJpNOx0aI3WwafmsYKSBPKQQjwVLK/glTTEgcN85jK
VY03BJ7qFlfvLakBM1rqvTLtl8oTtzp8nGieSkD96ykjOsaJATUJmEJhdtf1Y8vpDKv2NyDVAx/f
d8sCOa+NeiU8riXSpjIkQZwOUNYbmBtu2Ha3aqkcsxr4yfSoFRMm+fLgBD6eYfjHA+6zkeF4GqCU
iro7yhHWA7TqGz7EST8rjyheUezhPUlzAlNln52NkdJAvcQ5EErhlvtEt78q2INhpz6JvoTk6WC6
cDt7VyXFFlbfdZDdraIj6WXTZ9hgsf+R9yXVgvVhGY/2UOztWEfkLmxOOY3CSlubAzoipwFOb9er
vPN+qNMFufqhyvQXpMZvbQxRA3PLVuSI59rsI7TMm9YNR8bbryYXzLk4QeRzjuN5bldtSRjaVNhq
XUXeYF/ZEnyq99g3q7AtzqXi3G3Huzm6cqCXMmd40J+0wI96h64cBX3kgSmc3Tzg83CH8l6QVuH1
w1Ns0qJQR7x5AUv5agtd8NZz6TfVHX1pvJHOhHMhO/Zx+dKz5grqYHOC8/NLGewjJ/kRxNCGgI8H
NWFKFRFDhfOJQXWcvwsWzoirnrqsYsnVUem7GreaXj24Ka0AqViflclowSTdBa0YlOCK2wvjyln6
HNEucyr11SkYGTdzM3D+e9EFkquM02olVPMnhmfoHV9FToZrVSB6s7n6MFjeKAUFwtCgyGeZ2zdw
zLNYfo2qd8i1eGOxAoTa4AOyJ3ZusFFrsbJJuCamtjyWWG1z6vYw03ZcSjeJp9968mUsqCF9oAGo
THGfhMHR/ewH+8AQQLGnx8nLv6U5vMIFOqCCW6fEEgyjecGwuCkZgYctoy9irfkwfc9qd8h3t/FI
AjmpjgyGfPg9+3zEwdyrRCoMd9Whu95HtEwMbNztMzcRMv8CMP6fTGintVSpWmOdzIJ02rtd8o0F
cJOa4upInnVKC8EKjVcsT1zOJ19E9qZuswdO8x95y4UrY5wWR4zqkkumxneHrwvUAn9o3Yc69N67
gaSLmPK1ELd9q64soz4MRnduK/Ogacpe6MnZcS9UTwerb8TaSdECjc1XYefGSdN/lsqnhVJwX2pc
G+tO83VdgSb4o9G178pNqZ3wVk7ZFoXoo2VJYmxGTJddd/Ls7INpBSJLI0S4H10GW31mnb21NXj2
MkmokFH8x8rwMbV4u3S0RjSN3xEegZrqim/k6IfS5qStarSXDrNxA0E0KZiz0BAT6MqxXh0dpUYY
FXwLpufWFd8owzQ8KmCc+eibD5K9jzWWMOGJk/UDG9E2LPurxo0J51eeRTgpOC8HpUF5dBbFwEhB
8c1GwKVP+/exmtCECiK4vCs+mptVQm+l0kNykuz0IT4hZ9m6+XQMw23eT1c7MGOsZCkfRHQsGuus
VrgRnJCbBNiDGHZWNzwTrE3lybSyd39EU/RmhMl18ui8Dr8LVkoQktdN/Yasoj0VYfhLD4JtOqSA
n7WQRJDhaoGWBYVTDDbaCL5vDa2NrgK/hJTGpHx1FQ0jf76ZrmWHKtxGJYE8mGxlThUwTbgCGyzU
oXvSuv6LkgWhidaAWgmE30TJzRTKsTdIQXTFfr7bqGnwrimN7+ZYYxz1dTRxHDl07uwMDDf3lh00
u2uop9jglPq9k4C1nWfkWnd10LxtZTyknfVtEIdtdcASYCSuyijF91F/iCy4JzZLCDVrNoaEeOsh
+p90dExmLj8hE11LFHH4+rONjkda4W4HtG1F4+BQkCM4GV9mYP20+xo7pXQeBQ0XbUB5B2/1Xc+G
EbQOALCioXFlWrfB7D8QA9AtpHUW6fJxNLV3qzhTBLsrLN0h7pN8b0x8mzqaIjHDbkekV9O2bggj
NqLoTwjXsK83RG3S6dUFjUHgQ9/JDrbCrmZly7qq/FTc9P0OTotALEWj7EJ+CCbE9KXJjct1s68U
fye9siv21Ne6KH5PQXxzIZKvKDJYCRj2i1ljcy6AhFTSrFcOPIcivsYqU8OOOrEW3qYeBm0PMMof
SbHeWZm7o0wJfK/Rr3oxI3KslF5j+quI5IvqQGU2Ijo1LKhw0lzV2IhxUkw721a/1DKEb6dvUBuu
Y+wyFovxkGlFkK5sRSfeDtvohwV11kKhaPQ0UlKk0RAWxq7aaFq27fpujSHBIPMgSMutMqobOUQ7
GcttmzBsxRiVOuEmidMt0mEz26a8bcIbTaD7jDryI5ltWj3dpnVyIPnYz01a4uNaRqj5NYbhhJ1J
xu6p5TDxAPQnc1TgDVKWYke3Op3gQpncYGXpo/7bRL3mY+HdGSaxr1mzbx1jI8kzlekxmfQdWtet
JoJd5HwX1E4xGmgbWfQg+oNekJtrTNsofuHfPqdARhn4bFVl3IxDeOfKeBzBso2CRJHe3gWasWto
ujg0tGQ/bgcXsW3sbMtEbAmt25QEqOnczqTrG2LcpGI4EHaxz3DudrQx8kS7t/zrmmFuI/QBONn8
bHav18peWsh35HNBL3fk9hGgTacpfAjTjjE/zZ1GPcGQ2ArD2fQpBe8Q75klbFRhIhiNN2F57ZiC
BH1yaFRAyJN2COZGA96BEPcGZd42cz1kFD16CxUNOB8g48aQdyBoTCPOrbD7bazHh9K1Tr1dIhHr
dprT+GYybpXYXhewRKKC0BC+4CONqJqugVM9ENq2GyrSehx1g71pO6K9sKiViWfzpXRoCkNkJux3
qIc9+IxtrSOogIIqyKJVAheQ47q0poOnYdEkpi6hxeIk1ziXmwlQitBtVMbOXmlJxE10/osxGUh/
gUSK9jSG5mljqhRgGUkvYcxaPd50skfvoT65IHbm54Wj+I9KLHyijbDmHDIFw3M2+qWSXdLAOVDA
7YTt4K2ensPWn63cmnFSG2M/m3Bn1VTnz7+PEyV7hop7E7lf1Jq7tBQHE6hJ2iDMn6x9SDIkBfqx
c7LtKGMYZOvC0PcNaQCiE1QM8hSa+TntzJMo432Ic4WwnR+C2krjyxup4661rJ2dDT5rxjlXbyTo
RbqbVFH9OIyukl4tdAfyotW9S/xApRzyzvFV60eajn5aEkurWMcUr+cQuwfOX79X91Kpj3McVMpf
xx1Y1rmr1Pg5zJqWrN0WrDpFb/8fV+e13LiybNsvQgRcwbzSeyfXrRdES60N7z2+/g4U946+cV4Q
JLWWmiLAQlbmnGOuYoy6usg/6rw+4W72y8+BCI2M82ao2jqdlDUSdBxTygrWA+fUrbazYYMe+SSA
akE9U3DVIn6QB1yUOyVPGHR16GbnLLgIeN++YNdFclvgb5lxfTL3MOFNFOoaUox9tswcSC4z1HOD
JM9B6gSjzUNMHNnnSoyPvu5+MzTCYTMTCWWEkzxUmthICEejTMEpwSlSp3Hxq+93VUuXP0HtL+Mg
GiY1x0mg82iLxCYxhZiXAEcV/oCM1qpWKux1x+puYlFbhF6lHSoDFO+QHfX0D7o9TGU5cRfd6MUH
kUxfmAvHT5r1ytUJ3HylqUAQSIjEb0IPYJ8GChudpv/KgWJE/gDa1L0ENpveaD6MOn8VXhOsr0SJ
/CZAp2S9d9WTCmDgZHb+R9kXxpugrY1Q2Vlpuk8gu0nIt8QOy7gH+dREyjgXit9NrQAhnmMWE218
FeZUMbZK1GxjNWdGoTXhzdY8HSrIpqb7OpEg5P6VcdX+YMVcQ6C8Etr+7Hi69GSGgXogYsXldtHS
kUmDLcXmsAH+OK4klgaAcLBjgVpLxnuWgVgH6UABnofZktWHgCANeoEMYbDhlNDanzPgECxxywEP
P/+xypxgQIN/WdvJ6kn1qQM1RqvqxVu24NdCYX+DG6HdYkY0WSoY4nu07J+/K9HJYEjdcskWH+NB
M3jUDhxwHKPD7hjGs1QngGwg8hFPppCC9b9D1pNZ59nJEH8kPZv4vEmlOTt+8VMYMmO7a/y2PJpG
l8w3u5phtQsDVPFaZ5koAcXKHC7RNwBHM5W7/vMNjR2leNAcPG38CdJCXCKMl51MaaFnE+wbkkRl
XoxM4JKP5KEpGyw4Vj3Ag7A1Gg8dIY2kSe91t2qvzw9mqJwfYb85LVS10VQiKhkO5p1dfXfWE38H
jcQ7ysMwlt4xs8M/Q0hURqPN9KNw/ql+UWnmXYSF+EQeGpNlgtnLQT4rZwFTkVkXE8/pTmYeSHJM
ga4TTKz/p0n00ljdn+SLYNR+l66dc78Og7M2qQrDsNhk78S/VMl/9N9bej53WjWGvjn4G/kT+Z5g
9N+HHoHUMDHmuXUjVYdf1A7AvGa8YKj96Ry72o29MU9KVdTyMClRSLqqsraQI14kPqwsk0c1BN1e
PrN88zsoyx5HXzNgGDTKVTUzsTrTfKv4cHZhOLqnzir/pgSVb+UzeRAaQYQr+RBLeblS82rZOiPW
gKgwPqDNE4Q56FtH+N3d1O99NegXVzBqBUZEvLI6sKHQixKnpU+MDG18+Trvfa96WAUH2tbaGI3X
oKuQoKJvl5+v/KS5NtnF6ggRcTdg47X0ajN6rmXidzdREM2H3vSZUTSRQOmFDAbXsNesglI3FtGA
a0Eeyh6rgo66dJVGZO5pmsEa4JX0wtOpiVYWgBeYV5WgnKnDRx77r3EWvCpNsCEFQt919MK3yG/x
XxYz02defKoY8ZXd0YcjEJwvqjIQWMLvRqHT7T23Y/DjDjtaDOFblbIGm2ifngkPsZgqrDu0h1o+
nBtT0WhjQv5aVPMfH3po6Z3oK5zP9KSF4wW4dX7BsL0tci19ZBOigaLzFdwNeb0yPOKqnJZUmbmX
qw+ReWZ6Y5xNdfg7O/Dpm/WvQYMR1aJU37U9HIFKt2ksF/KqfCOMVt8wIKKFD89urI1+Wyit1xCm
yIKBj4rI5ODdC0wH4Xv0gJ5/aLVpPIRGymVfZin6+cg9eF18Ddmw78Vs+DXmQ1/6bLOjUp8WAi7i
iuBCLKdzZeOqGayCHNf3MPGPGHGATT0kQ6+hZ3vqU5NpP2IiglKOuowQzpbIcoJhq7mEWhMusERS
Zx+fhCxLT0hwrFr2HFVGX03tvde6BWfA5GNATBzCfpvTR9qxs3ZNmH64CJTVmYdn6IxhOzNK3o3A
udBhqqwpPGOTLs8ZF/m5xnZ1jBukKXWu5md6LsbKpKG6SN3iVAbg8shzUbezju5UtJs4bHRaK0hO
7YCvqmlUDT0ifQjW+A1c7BVJyilH/newSsWZ9/jld71qDfQPtmQAOTGCf6cy/1OO4FMIIIyuUeOD
nqom+5q0A396yse2VTMzOxZ14b61zkypNtxXmy2SbxCzpNuGumsQQK56F1iUK8AMV11ioDW1nK2q
ac0yG/CqSpQ63o0bH1dE7w1lsBLfQgiHk19fXbO++6poD0i2oBfHJnq5+WnGLfqs0yKzqYDU4jb2
g72f3zEU0GCsAsRo8A/00qQvaUQv3G5Q29WNkjNzqu2ts8r13N6Tfus80yuNOccypTZDEe3gdU8a
/xBD5ZHBqVXGXJ3t0dzZ4ipJnD+Onf+MtVtv5flokyTfdfCyaG1GwR7EYruLak6Bjryl9lAmy7MY
aBVDmLk5NUZfWt9Qx8+/zo+AIRpF0J25Gok4NfPioKu4PRA8JKfnyQKinh1I2SCCxes3Qx8f/Njx
9kKGDVoFie0jUIiFNcyz66lE7ozJ9ygf1W7DWJCBo653/UKtFdKOqzgtD3ljHGS5Ig/FPKYjoffD
bOcr2w3BrXbNS47EDOd+RgO0dKx7mHrGQqRts8sQfnnMZWD8ZePeVpkiynLFTFzcmIw0EorBpSR2
a51mMlIdt3ZiR2jLSKvWSivGMAmksrCtnwiXIpY2cFqCCeJcI/SW5xzM3gcTNj68QvsYhyq6qoW6
IdeQqCXfIBG88UebLVK3k8ArJ7e1T5U+6AVCfkmqnx1syGk5DeToHtpWR11lEyqHpRcFo6PD/gm8
8NGY1JXMKNBv466b4h0UU8Sv6U0eZCrmLFlowP27evidaBpaArLct1g/x0uZEFUmF+HngqpCQV9q
CXoRuZ4OwPoUvUdW11fj83ruhZtuCY3B86334NDnOgU44Y/S4JhSatU4u/MBAWJ2sjulu/Xk3m3l
0vDksBUWwjLUJsZtTEP+nBxuSKnn5k2+lqajvo9h6RYO0N557YMQTca2fKgUojtr1k6tq/iiVYL8
iBDLEmk91sM1bSAFocgOVTRYD89DHMAadwuYsK0wlCY7LUn1i491Cj+ta3z4Yxsw3f5V8uV46QBJ
pKSLb5IEqb9g3rNuI+AcMV3W1YSMb6uNMYHoebuXwRExc+kdMPvR/UIT5r+oWR/erShHfkgsEaQx
f9GmBK4sfCXQz4ACrePYozGZKQ12T4sS8QAA5Uhxz/I1F8jgeYgSY5cH4lWWbwH0aTbjFNaACnYR
ywhxYONFnrYqTNCiW7QF2dbn1SGNa+9igY69YNebWamBo/9KHdXYyRLGB9GjehGBebSoripl5caM
KsTZZtcHa0HyDxZwBhQdkcT/e7Giw6ODs48BgMiVS8yvVAoh3QJjx10zlPoB9t5aiQBpFiNBpCtJ
7q+elfeIgGnwHO1oW69yCZKHNrTc5VAyAAtHMi6WEBP2jaXbh0rRAuKSK5pxNo0UO62QjuDZfK3E
N46eZt1NszpjzliE6KeeuzgmfYAaG2JsvDAmgnLEbIzay39G/oRwlBQ546HVsWUtSuh43GhL76CF
jN6GgjxHV1FfVKJ+jnoYmTe70X6CkBHCrjfBXC7YYtzQEOPQH86Sz0ZpA47R8eqtaPQHWSze1hwR
1Mt0SjhN7Z6thuWs+jRSmR/m5p6+0F0WH6HAStWJbloHpTj4+OI+41whaMjus3tKw2MzjSSgqXMM
OvJcphLz8tX0fbXx0Qbh+StbZEvweaYRIY/j+lDs46RcpRRAtJ7K5L0dcA6XRW7fdIHWTB/cjPtk
awE7gcfieCuYtAHMFvEVjkF+aRgt7LGJXhEChxe5PJhF8C1PXlDR+m0C099QiLo3Jf5VxTmDT4ti
uEmaI1P5d2A27CD88iZ0xbzp+n/CCZDKzDIdacmLRCbGzm840xPtWAIMARFIH87qM7pc3buk7NmR
dhz1PsHDFVbHTPVejfnTBu67LKi8rdDXbtZUfPnsNk+W6iYbI0C5y8UBMQeEE18NDhCdq0VTR+Ez
35A8+DuRf+12jn26wfTZ6Ll2syOctM/zM1QIpFOruscFtCehBbBeZxJ2EALE0xu0o5lNUmHHXYSq
PHnPWxxDfTlNRIt275XlRa+a2vOfq8NS77ERZCTP4CZR7n7wHcxvlUDe9BBExREHhHoxp0RZaYHm
nVFZgoUEsy0J04Od46zS/HPe1RHjDuG8+3F/R8EyPYJIrFLfDf+waLS5+iI3wUTKOnR5UnUpCjSK
qI3GT0vVEhpzYXYkkIlUdjNe2WafvPsmga75O9Wt9tvAQIVJhUmZUu1cKxb08p3qNFjVm2q4+WUC
vLjDEfZhlOmHEbqrdiZGKggwF1E0iaPnM1Ov53pS3midUuPuadT3cF7b5AKHG4OkMLoJS7LetLOf
kcA89ANNb0VPVimlMEjPdENw2q7W+BbYMRRuNOQHbnmixyjSfU7oEHa6pkVX8K4o/bwc4xHPsrYK
DgbW2wQGwcWJGlplwr4NbmNzi/Ow8Oee+pUGJu6PPj3V1L0vzWuXDOTXpWV2s4toGTeQavSXofVz
0H9lfu46lmD5P9apDdd1XhZTKwDooHMqymBSL15JUHvidGj0ID+sfF35ragd1BL/V6BqnHANX04K
joegoNDbW4Wn7QPHyvhrAw+uFwctYyqXjYlfgBawUe178UuaCfFAPWM96jwF6zSAjcjm+xeK1oPn
kB4MY+c7L8PwzXFj51ZE5g5RdPgWaf1c1VGicRNktheId/Cc87Bc/JbPMqcwoIE6NTFi/FBoBLeU
Bb0218xwvyA68klo//9WWhUjPEZlyO8TydtuNX21oL0S4ycJ2kfeojoaim9z5l9Td8DQYZhy6ibo
NWxdsYZh5t4VI2Bj+nT08amagxEbmcyCnBgHuQ3EDpL1kBa20Up0TbvxRaA8XL6tst5p/OrTHV3j
UQPGWLvM2NbyaaJnNdxTpnwAndxt6KYfiercyrQcz3wvxOswuV/RGFfnNi6C9Qh5emtVDicPJ8Vx
RC28MxuSRbzONw6iG1+RlKRMrdkZ4X2dMUIhA3A/OdXhUK8tP8MuM3X5tureqiEpTuALjvBkqm08
t4NG8c2SwL0nwfGU+kpyCdFXdIPSXSrw/YJYsx13b4Z+gua7CINXLxLpPU6MX6IvPJS8tr9XFXv8
cALmTg5TZ08fq6WY25Ge2egnRMDgVpVuZ0aGvpi8ETWcGPmfol2lk0+i7dDpB9u+72DYT/UPb9i5
Y6BMt2UQ5+tQIHmVC7hv6+oXE1obLrUFHZquMFJgFXR3oqflnsWZJuOYxqcJm9DWiBrUynUxB3fo
+Uan/7ZLdSWnP13XqEVQzQIEDg8shiWgiDQ8UAoNtAyukSAwPHKxpbYodqwqND7QG+NGnQvFzgmt
a1WjA2bs8pMX3S6pm+42xSlA45Z5Ctsqe1kpSbnX+4jJTmJc2iA4GhM1trwuNAsssQwfBXK7riZB
5hbtbITOwcMPfiIr0re56mVbnQ8P/x54GgjV4TLVxX/qfMyPxZRVu2kO7NKz8d1sjOSegYnZaNB5
wO+Yx8EnIi+jAWz6OrcHD5xk66WoWwzzbhR2jB4Kul1omH8oLKoTaUH1ST5SrIhouErVl3bAZRMl
GBvd2VaO6BY/tHrl/500dn3EGhfLoJimi9mcTOUDyt7amQr9LAthy+6w4NGh1edNmzFvR50hjiAB
0w9S7Wx6q3XKs+fSYQo+VB/6HLMT/8Ohi0COhc4sLVV/ZMPSqstdi7+XfnLJvLEhsbGnwml6hC6e
xSmphbLtB7gQVT9FqyIEBDRECjFhiVE7Byw8beKWH0BbjQN8rpvRADeX4O9+hoSnml6hah8cUmdw
eTpIiC49IPV1p6beMhM1aJq8Jey6Cdplz76m3vT6nJw8t3aM3M43UysilJR9dFTaLGK7zWSRzihK
YZbdISZtj+/ITzu635IEb9RAxlKVQnKyidH13nPHhIuv2tG2woYWgvpeq65GkOo4BEeEJv89kB4Y
MlXxv7KM/C8d2tstw6+CF6GLYUdSH4QpPeyMgdFKlKhsZW3MJoZ+QwEKHxb9Lu5xMbpaDRMt6rjD
NckjDCzQwSD25f12SKu/SPU7clU0NNK16W1bH8K7qFq01RXsgoj4vGVKRnW76hVyFFyGUUs9M6pr
AhqEQQap8I57QoDKfU4voqheOznKBRJlaioYFuyqzrud3w6nRhEnRgiU3Ub38Ev7tUI0Dh/POXX4
L4MV22OBnNPameV3bNpAMt0cTyirpoYcnnCqIWUvq1oCDkGnDyA97kE/MKeruju134fsGVj4bndm
3704iIF6zu7NKJz+EevKdrJd9Z0ifg4t6dmzui0I0vmAUdaBPGhhuXWMrZlE2qugO3Uw5/KtyvKd
Zbr5upwwb2h6+EKUZrkvG1yo2JSa53eAq4e1XTWspfyNRmwSDznqP892gT7kv5Kwo44esgGw70T2
E8smuFqrf8/K4FYw2D3oeQwLkjJv7UUqk4wixFs45cfETv509gy4LNN5ktl6+1DUQLP06hE1TXjz
K8xP8xa0IId819BhWCh9BZvWwQ5cKgpTVIuNuKf44YF+g3bXGpXXiursWtiYYc0tZaHX5U6zt6D8
V0MlXvD2otgMjcXQZnMWTv3lZuQHVNgv6o4U+AhwBQPUoj/XhkN7yDbFDlon44a0WjMb8T6BWH4F
VD6axojE9fMPNps/CbfaxThNxmEMB+PiR8bNbML6EGuRsy5NdgYw3hDnzuXuVLYnWsXGW+kp1iVK
7iiO2wXJysotIT70WCkIcbUCK09WjGAR20G5WLG/cizx1sjIMTfJXrRUj1eB3YW/YptNNsBA5+A0
OH1HEKCBXeTLZzMpSNGCC4dmlV4ppFCRrr5Tk8jfuy7z7KBrZxcHroyp174ZrqavmqLk59YXzpYU
y35Pwu+6iacE/kyQ3YDiIBUJcU03Gq5pk/uqh2rP0fJPPUvDx/PfRIi3VnMXDip832MAa+JK/R2/
zahEPc/OslImAQVc5JDFqy5ZhQPiBUXFyil3N3lWNWvFUB2mN/Qy7VBBjce2bCWf1q15jdv4r5UC
6nRsxTo3U93ckVL+x92XK6VrcirspHnXJfkbQhH2BvMDsDQohPkBKGgCJ6ZTExvKWcsNd0IewVio
CSzIc+wY/S97HivIr4Oflgn8hbkxZ+QZNovYtd+yVP3EDmv9Rf8CJUo4r/ZYiw2yyZFcL1rZ8lCB
wYYpafeLZxhdCwb3Y8rUYDmBrHikybBvfaoz4fW/5NWpBTFTpow8erlmx01dUdqOxfMp3FH6lAV4
7HzgDyow7PDpvBqRtzZbTOqx03/wO6NDRL9k47FeHoIw+kM2RbMk7ELbBPPenLRB90rh3yyEK/It
vM2pvphmyJ6adAQ3C84Ve9JraYR00Kzhb1To4og0NHiJ3aI/cCunOaM8wjaovmGHPZSur75HHvRR
WC3rEMBJVvhQPnx85orVbFxromsxTAtDNMYbg1v0cpbKa0ozAG7qV1rLvgxJlmxXiIad34Tvfun0
k3bUTPoT8hEfIaktYfZVsgrQAUER8m9m3MdZgQULApBaimE1ihTLf0UuRuBLtF9wG4WSM2oBKV/F
KLGyGIfs3IKT3bdoQJWzqM1pwPaSdpjJiUtxstraKWBej2OjZmDuBc3nkc55TlQsiY3pusKOishV
KWl49Q8ZxVeIkgAvROW7aCywWJIT7S1i2zia3pDuRuwCkNSZzVps3+VXsyiqbNaquPjoRHeCGQWP
jFtwfyogg2uWdawNHeuaqhEO+b+rSw5KiM2+VoUTgorMPRYnM+EyhzW+xAcWrsKiIKI4jIaf3mLl
kbtnakVnwd6q3Laxlm1ULD6rwH0BqGV8h68IlsRfB7NUSIqB0CNr68TCfLHgexwJo4YbPWfAQCHO
N6jIXTxumLmxayBVlTM4cEx7LSp+sH5Wr6qqLZklOXf5jNvNBLQBOJ58OtW09QBYqWtEcB3wbZo/
wIjqO9YRsRMWbWlfRB3ZO6ZmQYRpDYBUFmEh/7u3yUfM2LEDyAVxUCF/zZ0p2aOiomxObV88X5Kv
x4iolk3bkcdgKfbx38GKCxTydflBWR3wB/NM/rBV/4jptyxc1MwHj+4qEU4h0zvIHSr+6PBYoQSV
W1WQeHhkqdNXOhTmU+YR6hd3cfZS5B3NeC4Ec29oYbeUI69/hzCuV0kA+F+o1GtQeBetqoe/CHvq
NrWKKZ2UMfM61LrAvxB+4/XTdtTaoKKIBfYap/M2CgZDdibzuQbaHMD2CPR1YKkEaerGh9o79R6A
4gq59ohumkisqRmqWxQMzbULb/9ekS9PPVapfODGSGe/Wxkhc7RKY8vBRARRsyHMndW36sYsXNK8
0GatYtGAiLARBBj4eFZwfqA85hFEubYnV1e7M0utn6Ge1fyossv0ar3EmWmfMySBPVCNVYbxGMUL
ymOaZOY5UIDbRJY1feYW9bEvau9gKJ4GPRm9gFRIkDcTc0tI0pL+jd2UO42dN/lidnXHIZ1thtSP
VlxqiFgiv9lOiUNfpPWpGwIPrNJ8WVd5YK6swDI2dAnFS21yzZSm/+W+ya+KSRSJtmEl99GpdwGx
uml+d0SxzAVEdHnHbBwmvLkNXo6YEXyZfXRWerJ7NSUv35MZ4EEfbKjpBJjCEC+FoJsHpAfIl6UK
BvH5UDA+7JyTHqcOMEYyef49DQvoscQFaEvYS4TqyK94Q1bNXnbzS/7qAwypCyiz6lRHQ3FC5D/1
0ZYITd4V8TA0T3pOehAkGv1U8tnkxs12h+6PnauU8o17GYwWZ/i82LTz4tNaqGG7umB85lkgV0sL
r6rIbUaYInrg4YIgStqcfGaVHjhP/yiXqlr+ivmQ0ALEywZnUv6AeD4gCEwffwaD5YneQrNq8izi
1wKzXWWYIlm1+aZ3jofhXWTYx5zm3dHblNkJtq0qNx4wgWkERRN68MqL10MNJNaa2lMsaPokNtO5
ia4VpQUDS61jm1/XbXTJmV3i7sQbDBuIsgvQRHDVvZQtX1BDwUb3+a8NnoTT77z5XZp8gjJJVB2L
T1RKwzGJRHP2Wo82XIyUjOYA2VqVSiExNu9+QCvJ7y7RkKevqq4ihAghlbPbg/svtGsYqtGjRCni
puO9jcZkR/gT4+9QR9XGtuuc23V00HyrXLt+rV9NvfsI+gjHS9oV5zaNXyzbmNAAPqJ5kEMfsbxm
V8TRLn8yPQAU3senZmouk3K414Qg/250xFyiIfOJfFY+W2GUf2wc71WgW3RnieAdIuTxhl7jNC/y
t7mdmNv+8Mp4sFuOtfaFQgS9iFyoBiRCA6J1B6hbSTpM2b5QX8FqnMx91Hk/5GuGzx2mR5gOEDtU
+T43F6n48omgnAk75nlqOsBvMeMEZXQwkaF/yizkC04ThVtzKn3eivny34KLuVlaz4iO+T/jdtts
sorpOQjO4fxc8DPNju9DNBV7nQzPhZfkyd6cGQayZ11gsl6mWRwu5Wv6/CePE2PPXhPORnbwlRRD
WaCM1NClRkOfJbZqLHUbVe0zjE5uPKn1U2xThbJ2VcRxPXr/h+bTlADHArHDBu1e6ulXkisQ8lua
XR46UZnpOE3kUpZp2KzNedc01YF+lI+SpJ2YVpHfWjJdOXW0LUKj2TUk/ZImIEJt1yGNzpLi6s3z
Gdlj4b90mMJHhFJBA/WYlevxJc2LF3nd6YDZF77ft4tkjv5iY7njm9Czw+KZF7REexRAUKUIxPec
fBuH07tqV/lFNWrcPXlRICaPE3BkMQMNjbFFBAZ24Uk9i40dUz4qDPzCnuFuSQ6xcJcW5s7JVKrG
Tlzy0p4eaBJAPI5nyMbEUZth8VHh7994ZopY3ksBJ9jZSCAfcg15CC1Ng243Gat/rwU4kW1zXMkp
RbxXbZZYdYInr3lqdIRjnK7qSaHD4VURQWxhhP2bH8inrkeThJpIKvhcyMWsA3g4OnHA0Ql7aD44
jJKej+RTy0h/g1Bwt/9e9wIrXkaTkmzHBhM7jmVvS3V3oBb3DiZAqSPcZ3YBpBOcCeUtlqOIP9Xa
aS7ymzU/EwTmHW2yt+XUaZyVWFbhsuIrAGyVIYjhwk/+GTuUv4MG+dqMIgtWXoBgecKdEnbo8i0G
ZSfGNOVRLts1ETNLDRQhXph5Dez0/o2vVLHzGaIiveRf3PbY7DdSeEh8rw7Z2NbKdZmZ1X3QDrUX
mkv5q7yY6bNfxwgQbf9qD0SMcD7DMWnfMQUURydzdnL3YTsvZtQVxO+JF6jDxlHYiX+zmjY4IXk2
F0VhdtCEvAj/GoFlhYHwoK5aGDVx/LeLQCgDuBEwYGE8z2OQ0MeiAryj37e01Y+Fhv81gG2+GEXZ
76BlZnQgOWS5qx062umpMzzkMgKI5hGheQ7hdZ6d0mPy5xsx5IYw9ze2zI+vnJAIIR01a8HupaGr
1ryGsRsSkEzR6o9gFCJXW8oUbsXFB1NwXYwoUs+F0W39oHDAOJ99vXJfZS6UGav/aedw1oaklL1X
dYi1zazZRZYZb4UeOo/G7s34PJmUssNQFGfdVAowF5r9ORT+B9Tnq7yIlca9IhmKF0N/9oJ4/OVk
mb6PJkygvW+rv3lX7+h3/lahg8Pd9REocm38OySR1eO/MIlWC2gkt+H4awyTH3kqrTKnr5qY9U4N
PeuqCDWB+Vc6B9DfYknjYDwyg8GNuAJBkd+zvJo5RBpeyr4lCo26hsiO8kv3puxP17/SHdS+MMmz
eY6tmB5RNF1EGgChZTt2IVvF28nvlmpgHXBqkrDkUzFX7pDF7qOnA5EhEWVhan1wHVISOIk7BZWX
cMsulcreBrDEFxCyuGMmxd/5QQ1i4sZqEi7sNi53NcHNS7KF5jxrovfyMNzXqq/8ON+OGaF36ZWf
+TWB8mZhmSJ8Qcu8i7lH3E1Amiz6xRxrQEqDV/EFlKeyNYhpiEzzP1R4GbiWHx9M0CK7eQG98WUS
DpQkoA1WuRV8E1IvfntZxj0ORADkjG77jA+rRXotLQ33csMn7RBTe0mdeBOWMTwYA0eVFtyfefTg
jDFEKf1Z92YJkt/DEmRSc0DHFwL1GGjYpAFKeiUXh6i320PhlriXAMu4Om+yFNEhyMry3dMbRAp4
SZmFkIHL9+4qCs9jLG78sC60uzC3sXjNY8BE12ws4QFfJzPas5NyLpjp1JVQ4uzR4WJsZ72BvLnK
vkYBwWitgR/i9CvVfjL7u0LmT/vczUB0KpNI/fR0Q7nWinFVtNhd607FTI6dWZKP3Z8iHTOdfkiT
/elTMWf+qCJ/sD7ozyrcBhpx0ixBhpz31y+idx9nyiEw6BFSgjV3ZIjZ/OWf/pCRlC1Sk9FbGHr/
CTAxv3jDPKOwuCVLGQ/7CimQnvDBnVVlwIJXk302ovaj5W185I47rnsLVt0066ipl/GAcPcxRb4k
WcJ69eh6357bJbOLxpvDnNlHAjWaC/ik1nbyGc06gWGsyQRjEco9BEc5jMVGwy7rF4yQFE13r+20
jFy2ViVr2KJ3uvGja/xiC2kVb3wz6Et5GyJR9b83pH83KRsZmRrUZ6WkRau0Qb/RFNhhC93x3eNz
CYcxFD6FwfCE8c2NYPTj0j+PRFdvep9kGdmuACCGaNzASjI3L+TUDDHopxsXYvtUGVtpvncVIMBa
AJaFCWC8tcIwQLNg/u3GtjmkJJwuXMB4BeMY8kbMUGyIfmcbD87zBncIqymDssvzcgZhEG6nGGVT
FjniverR2tlqMO7kpidl1V/kLTbtjBSNnDTadxwY8TIIY+MeK+TkIMElIYhcLG2uOMoGmJuF2nvO
vGVHCsVplZWRtoycut2zbbAWrqNCzM5cLJ3+/blN4C2Rr0fH/4a+xb8Ff+TKGlVxcaChggARhcmt
nwJvlUDSIrZnsg/I11j4FJQCVocfrZKKrjIF7jxlOOdUl5a9bYn6gY/UuXokbhhopjqTNh9j0Il0
24IZgQNgBIZSZLyRgnAL2O3Cj7BJNkn7GT9lg45D4kXHSZ4OjM7mNiek5CkF78purah5s6mmWn1E
85/LXDut0CczB43tk16uSgfnKfaMo2jK+KRCwALY6u2EZnw3U1BiyRvwdtMB6E5qwB7t4QTxrQg1
IrCLAFMsSTlGkTunaGyTsxc2KnvwuPgMScxInIws0qD/lH/mbOS/kqCziZtyXD7PLeMQs5iQWQcd
reC5v9uM7L2dgrQKL3R+uY2Z/orUbGeb5EWVXquunp/QU/1tugn4MUfBqGi2yPwUelGD1OXoWbWU
wyR9nijJR//nqdvwzgks/QQQCerHERG2Ct3I1nKGlwTkJ9km3ap/CmllDskla3Lvd315Htg2kuen
l8A7HIXLgHOqhIG46haxznPBb8XEkXXuiNUl84p1CnRjJTTc1/Z8KKL2oy5L7OEG4db4FbIDQ5ol
bUR8Avg4niXa/7khDwWginXbqNXG1pJ222Wh2D8/keddYqipJebPkVrh3ooqOeJFPyvKEL/6Y/gA
dj1+9H3xnTINdoPuJZ9HEmXvze5cwmZMLHhSHgRW3b55E/5lSDWkBc+SId/0fIykyW8p8Pjn/mCK
HW9L4tiyqK2e1eI0O7R6w0I4ZNykpFhFfgK/BxNO7ybtspiEidb4ITfAkVvubAE7A/bENQZzfzUb
4S6z3GbXAOtU96LoRP4eschhkRNHA7ChNrGoyLJPM0isBXgPMEp6YxQdQ3LhVF96XOZgUFsmc6Zb
r/IpnijGWpvLS3FQVlT7fkrSbSdwcNkOGOJER2Y8D6B0C4GpZVC9Rrmh4HoDogOamHCw3HxASW4u
Y0tvoKZ2y4iIi+IUo7AaA9md1/9nq77wnbVQO+o3QvtOo6jJjCj+KIWXPjxTFad+ZpP3zHP/2zsL
K4ZAbTGBQClDInBZu5ZSo22mnr1lXTL2w8Bpm+xMvGDrcFdpYvSb5f/j6jyWGweSLfpFiIA3W3or
Q3ltEN1SN7z3+Pp3qtAzejEbBsm2IoGqrMx7z1XckQzn0cq+YrKxa9ClbdGodwaOcpByAR0zpa7a
jexLwi7Y+uxKDKsRfa9kY7Kfry7qgORKlxHVVOWh0x9Sju9C+ckgbk2nfJv37L9aVd6KytCvlZ1+
EGtTfjBHQ9Fjo/5rGvSjSUrx6rjtjeOv+unNV7TuQrYF+Fbuo3bcNTcWuSQdvgof326Qd+VbNjbc
1VruHZJc88/LyoVg8T1K5gdbofSi3QFWSlfObQdTGvgByrQx248UmvbJGMgO4ZwqbTx9jxlnnPRs
3Ses4LvGYMJuFqpOZCqeAQa3fx2lu3pWOz2SOEqo3xS+hMOkndC3J9dcEb4PrQa1KVrsVW+bnC/G
DzMf8Z97BW24DN3yaoZojj7NApltJ812wBK1tsVNrdjjtJ/prmCa5mXSZBfAyLjQwdNcRgzza5NZ
JYNlppE2qM0H1YcgQGQ3f6c4eXRiT3136plYVMeFcVMRlNnN0RczSgAi/30LVNN5gK+Jyq3OyAfx
B/pXFZGp5G4dl/NHCEko7pkCpw6UZTlTiGc0CEzacpPWetl7COIYADcQSHIwexj/SqV2L00Y/fVY
4J9nn0y1Ghxxgdr9uUjSEyVDcJJ3fzwIakhPpIBWO88N2uLTcoMg6kFpz7ELDOBpLlLnWTZEYFIQ
zBY9DSFrpUayC5F2Dd1zS4WBP0bDfm7N6EFxVP9+mVqPZmwdpEVipuYDYmiaBPGozCVzNdjZSh0v
7QFX9Aj+p1HAMeRx6VeGhuMekSHcm/PgP8oHfr+zrwiBAjM8YE+Tc7We634lLX3cO9EqA3xz8rK/
cpDc9GzPNfbwqud6GfL2BASe6dI41NtKLJ9JpD2FapEc3DjO4Y42E3jS6SjLDRNPApxdlJh+TExO
7rEO5ByzU6oo8HJDvWzJsqUvH7jSKvKjKQpluWGRcsZNyaRt6WyPyvDQB1C7sCRbgzAiqKjUceiP
W2m7W/cc/Ri/dL8Jh35VSXyezaS/pGPWkD867CErrhbpj52zE/d49KeSEEwoBq9M6fA6idkhXjUD
IFnBZEdMfILZaVeNiucLF9h7Htr9daiQ3SoFqcNmo1CCANYGODBOI7LxKNyq4juTD01CrUkvHTKO
uN59xYgegNOGdMKYWgGIYuzkG/EqFSdPrVfKi+IfWaKcE0ZQ5ySfyQdPG/+91DwFJrn4VfleWRDo
65SNt8nrMMXyDsP6tPSqnB60r6nmpGSJGwsZGebuHE8z8Zz2KS7D81ya+D0G5p1xi2DHmBxt32hu
DDkbhdUyA7KyFGm9o0HZidUvvIfLIUFJ0+ouT9uLXNtSZ4MYjuQUnWTUvKX8633og1GCbnl52sYc
KlpYM5s+VA5WB0jo5wE6DQd0FWuKkfUV24uDP5GTyGi4n/D4WQ4CLfpEYNIdmzYl2te3tA1cnbHY
587R0p89vZ9+szrGQcxOQEeOI5dGSpynJrvCaeOrQzLJhuJ1+m0MG7sZfwVsrQepqPgZa80O0pDI
Q+7vt4CbVY/7Gq1W/9YQqTGjW7s1lJ1PdZgRMBt7h6X+tMkZwjTfB1epiTWK5qkI2NMT4cnLADAs
BwyCjnAdCBGtFzjKturgbgx691jrA/44lRONV6CI9WkWrubeiPclMHs5ku1NvpEuIbVrLmJas/Ss
t7OuB+fIxLwln43i5UQ79RB6xkG+j/ffJ66TzZ+MckPbo5QaaIJAfykLvbnIEr7I6GHbebNZatu4
mCtCdTDG8yccPHjefyzBor2tZUcl67elmyVIOemnyfZabjJwiGfsfXw71O7QWcGQoHGOC/tzuTtS
DzspOQny5pK3WWwaZDinEaMSPvIDRTrNbTo56zwZjAsV8jWL7Jop6Ugnjhw/62rH7xoSDszbaIcD
eLAugOifM5gOCjL1rf4YTfUfzA3TTppssToAdhDFQ28U8VrO38vI8u4j8jwYZuvJWi2tJwjzEY5a
tKYytqSFtnMhZ/6OHlcXALwBu404VTmoHJu3SY88SCcHHNMeZxC6ReTIgWuSPTvbTX9jtyqPJnOQ
PfFOzFDlpKVxCC40/HE1psP0zpr85rlMNFNlJgsuJcVG7TN7MzshP7Um1FHLPoB++kmWmnLbwRtK
0U1BYhsk78oJo5w3+pPVE65RD4zVYaHbtVY/lpH+ipE8OTZzpR+HEcNaEDT5vWzJIBSrqN6nqwFO
7tMwUVkpuRs+9UwRd3Ft9SAQhLYjGzG6Ok3/nHmA4T2TU2DfVA+BRVQl301z9d2QhJykgqGUOMUW
RVCztpS+IMIcMCeBsAj0sJxA1evccXqPyecU38yK5ZlRYecSnNmEhHtq/bFJ++kz0MMvL/ayi5En
S9v4pzNstT1NNduviGLFs8WBe4b9/Yww7FCNfXiFYYXsnwnuuh7z8g2IJ+BKXD/70YHUiyMKVZdq
4gOBz+Q2M2nqScx+X7jHQKnKh8Qc4WPnePK9up1R++C3+nf8pRGwU1St388WGjiqDyaDbr3Ks7h9
zjN9o8VaecLnkT0UKcfzpYabspkvkdFmbnjV3p7McuM3ya+CwFs4gEr2YNoG31rUUii6CvnCDdW4
A1rgZsGToCChVSFvJDMuqs1o5MSkYYB4brOGgHQGM2A8aGEE1fBdGeAgZC+wVO33KuYUhEJgznfo
BtcK9IJLoyHjDfSu31k2Sg/5smg1EzFUvGojSns5lJ3TwnkUefTyHI7OB7Okrt3JfX5O4DgzNEW3
wMldIygiFTrZNszGDasuxDGkI4RH9Lu26iA5VBaJ1E0QX0yh58vMpjtoMyO9jRZspKhuqKwOv0Bh
XJppRBhgTuNDpJdEAeWfiqcUh0qsOjAGnasUAodiOVI6GIj4O3/J970LvKEaxi26QRvLgHD9cxZI
17lrnYwMZZL8QEkSa/Ao1wcTOc6/CnsKnvQANHaY4ueswkm5TlGLEKklLfTqOKMDl6nh5ABvf1uS
rHaR83M5Tq+KqV07nDXAbLoI1Vyg00gZ+6NemhgQrdQC06WB5BL/dTkelCtp4jRvau4822HUXNSs
CxluFBjNvbHdFbY93opJLckVC8qP0TL+PVveG81wF+q6BWh3ns45RZUTezjMEIwwUfrkpg82QC+d
8zAingnU4H0p7MYib0T227gJ2SouZCH02yhk/tCIsYRLRss+ZrFbj5A/6ba5Mz0VLzPWsmPh9sFM
URMGqPD8N3Ki0pceTb5jZu47rhUALBYY5KFujKtF6t9Kq7LgScihocmVv+D5hPeMSdTXAN8wWkgd
ieNYPbtJjEe9BApDg/HceozpAGWv/IJwL08IDPqw9k98f3uFJv1VoQkBGKMF0VIiWvzvQxm5/14G
6HN2SB70jUpfmRA1IpF6Bwae3FC0zh+3NAzztYf9bFslkLLwm8/OwQnQSkrDjAuIk0XAAbdb2zf8
snWmPsm5RRxgukc9suk0yLAiM/HaFJ2jbuhxizByE6OX0YVPsx54q8UU3+hoKMeJ5lpsAKjN3CeE
vwNd14iCKvOwNQ61012hlo9ObOyVlNS1NO/FKACG377CI7SehNBsqDxv4XYUdf2E4Z6wtbLikC2Y
A5w9kls2IjZC4uDNA1hOWlvyoRHm4Um3sQsINy792go3bhtsl9YQNewJrDmF8BhbOFYMZLbypWs1
0+HViFBqSrk6krRVZYLqWM4STjjUe5djK9/SUJyrLv/0Kvsqt+C+934jHreOLccirJ3Jjs8VXeEY
DqgNiDmShZGsh+QzJ2NfH0a3XxlNu2r1D5fO/qdHK2s7KZ117NSMPJcItCCJK/WOm4ZejweEbcbn
iGAX4sk0vMkNV17ITuhkWzJkolVCiCQzTd38VbocSuP5cTD0M6eN7LmcZudiOdmXXbfhlZl4uK1c
C2ak0fYAoNM1o6OAkMieRakQKBufMNoahZTFIFnc53nZ/FYUl5aVeFW7FYr4NO52HShP7Pw+Bxfh
Hmct2xaldZTKB+Yl0atBs2odKHC7GxddJSeI80xCzNIZSnmF3VaH5XdYYCF0AG2yO0jzcWuSWETb
NbFd967t/sgeoXworOAak7iGprDMjoUalee4n2sQGf0vWTR6ttGcy8H68rkJ10sJyvrLkBpnyppA
ZvuO9v+WZEThIw0KsBXcYPLZz4OOXZxkJKxNSj4ZDy30sDWZgO4uEsLgRmNgjwN3pNn1n7LSmlv9
xZg5BY9/Bz+fHhW4MYfIVUldavI3te9hh3I+vhgWAJg504pzGzkvQ93rpzQjut3XOd0g/f3AdMQp
U9W+w5COeNQwpjAIIjs6RMffAqLdFBs6J/ZtUjiqiBYcEIZVkMx8IWLaEqi0YKVrx3ZArDEtUG/9
VBQPrmeu5auMTtPF1/TyINcdO6cNblYAlfAl3/GB7+eq1I+yCTUa9T9agHzZnZZrQ0PjJu2iFQEL
m3aiAzVO3Mrb3uvSTeBaGEejsCKDWSk/CHcwNx4747HPiCQOPMw7yz6DGv7156xPxE9RrSKz+u6R
mu1rA0Napgd/KuFslQ9hPKonOYDEao80CYJmXCsvY9qHu04HBtta43bQGvdRRRRMV6RM/wmXC1VZ
KZ7tfZRmRKsnKv2PwVGPWtGAw2uiSw0t/qUbfy3TOxURQjHb7d8G+Ljq0bZWylK5EsmDXFmb7Psm
epWFHKTx8OCQybSqBtvDsZ8cahPBakXrCoYFLLcsW8vOHasnDSoRqs0Z3RtYmzs1bW95FoBSiNnF
si7dqgMaSkEwscQpQ5JU5hFu4GyCPWgTtIaBmSBJkHdb5W5NzfuIkqGE0zto23Gsx/2A9uwa+Jl3
JWqaSSW4J6fSKww3dXBOEYJwKEePEujZcJRuDRZNMk4MGg8GJYg3ZO/1UBovTlUelUC33yLHuQS+
YX1jZ77kTUcuk+5s+iCuN2P2BnV6Y+Iju6ri/xQ6IFasxGXoJF4mai80Txs5lPTaFikf9sqLq8wt
3Il0OtJ/tyq7eKkNJnzN0D3oJJLhG7PdpSnTJqiOIo2uGrJVKDr/mU/L7rgcUtET3oaheiSWqwQl
roERULxyv5whbJ0rLSJd/VDpuoH6TdiyOfKspMmVeAudKBU+2SxEGP9vMEHbAv9ckj/0pldvQ4us
zeWSL4p5j3IUjo+QpEWWkd/ZNXPpySNmUbR/2YP5cQtMS0N9D0EQlA5xcHepWrYHRyiKs3NgOPCV
hbDYThR20AijjC/UIRbZ8qSWTHS008HVt8BIKTlrHf1tXzG/mQ0IrKEH5I6EparnOAzdYARQbOq1
fdHq9qTRfjpIufKPejmpVPoyrhmxSRpxwGftu5vlo1GGAZG1E5MpHw7d2StbbbeUQfYEJoWpVHoo
LBGQNE45LjqvVZ4oZZr1/5vlkpxNGh9NFnTFwVkfNfNePlTWhOJbg9kuX/Z4uzLbLi+TJJFQ5ZGn
ETtv/lxid24Rjx5y86FUdXP/05CQz0oscittQlMmO71yZqByAqpG/j0pxxw522yXik+x1Xj98/vS
BNaF72RHea2ECf/1RiMCpgaj0/jIvk0jSZ4rxd60ETVmwyYP7Y7muEon7k0+S9q+xlNIgNEgDOGT
qqF0dAzjQT4YPajWNPd96z3S0mCjpHbK9LB8Qw0M6sbU4vDSR214GRLzbwoSS9t0qVqfVXwNa496
65EMS+NZjj3cCn0OS8m5ctNiV1i5fo5bEdFAP45Wif5mhWH7kiQRR5Yx0p+TZnzuhAaRNlS/TYKB
Ywwh9OHaVYDxFU1Qnd0q9Nx1lrgQyF2Et1oZ3IQf/I7xX/Yc57e8Ab2e637/PhgoRSfIW8sz+R6d
2n41iPeWZ2qyGTTwxbBdY9JjL8sUFVErUZt0yDhExz7HEL0n+D7yr3VvmStyy8gwV4Lu0ozucwPp
59jqoQZp/D9OW/nMIqiVshK1oE76UhB2/VNDOOqDFVXLK9vIqzUnpWlC5sJeh/gjAU8qO4d1g218
0pHgyCNQ1XLfMELxN/I6NaeCslP8nkuhjbmSIlNX7ry4AofZohBCOP5HbZ38tUFVzRmpm5iGTn+0
vIK7JdzjnQ+To52p7Kse4yM8j5hW0FxuymR+mz307AjkypsaIo8IY2JKHbodTF1RSjMVDnb1iLrN
MQLmZ2KJcBrjs5WXB7s+uLgZUvEqaoMGJwJVW00KgdEwEJQSwDhAsCT38cYw81MOuh8y71xkB4x3
WGnZgk0AOUfDzGxnwaJg+YKNYujv7WCVzM4FnRsSJb9xopxhSTro7miclo8l6JgUUAFPu6yCTai1
lb6bA7NyV7FlWnd1+YUfKGIS00QPpXjWeARL2NnKCjR9J0c4E5CYldDBXQzNNzZtjODib1X3yB+t
ivhUcbBF70gYjZRKaTOs69jp92lGfmwTgeT/ocrVyujgt8BpSN4mU4/g2Iuc4XqKk3OObJXGccf/
qpl/M3elo1SH43tCNEI4xsdlBVjIDDoOcoraviV2GtZX1AHAZMr3whY2bYqyVe76UbP2ieNu2SYF
bwulrHzIYvwiDRz3o1m/NwUnPlM0u9zAJj9YHhGpcziZhCUh3MX0KTh8NZGE63Rys43+30lDmITF
ek5CZ19WOsbYyjIhd1cjk5vuJTS0DyV2xgd7sL9Zw1b88vjEsZDhXEgoTEN0S6AE45MazOaJcIpb
Sd/i3Dv9oxzGViJPSj5Lqj2zAZxR2M17V0XkFypnOauOJitcx6QVLd0MclgPRTxY8FCAMQ15Q8Ex
zPDUkwpqGDNjoc7Sja69ylce2YJoo4WKCdOnsR68PIcN5lC+ihNf3rqEVwTTjrnswzA55UdkBjbZ
SQQnWSbrpNQ8B1oPE4mYuSRLSC+RwxbX8byLbrgXYDDFp62aZPMEoKcrUwe3Tn/zGAg4pq3Wb7qN
jXqhLMbKp+zcNfT0wVopa1lo65MVPxQd/Yahu8u7sPku9eZOZcD2rrkIdN14LSeVpZqUh4qpHvss
/eAx1saNL9T6sROZKy03rpUR0JoxzbgERKs390bmHkbX4sgXxN+L8gQMF8yBuDktcnuv+upI37wb
62OkKOHlh7UGFme4cAt5e28en6hzG6L5CFUvrILhUqPhs9ODgOIUUs2kOeSN89bP+4l+mSKv2tEs
GreWTsStQtt84yKh/C5bNTky4R0OWpy+FcFs3yKShrZ6lyJKpH7wud0obRvddz/oucLd7SP3Ax8v
8q+a8nSKn5pkmPdaC1xXZ7gNZMY9FjOKAy1WzwzzQc13Y3uTneAYDhjzp3XEfOc6u6AEIofiV7H5
EsqU2tDRBDzeGV/zEPKNQKJ0Wtkzz4UDisEhwH3Wzk89X/JDqNlbQhvmp9DnrVKIgIIZ8zlgoJrt
to4uAev54X+eDSMpAkMpSGNtqDJuxFPVYUY/xyFhxalNo61Re+ciSvSmsru/THv3tBJJgcNquDNH
B08lKL83VUd6U+GB+Bo8d2fEkfLp5PEEEYer2ZvoJ3cFh6qpA8xia7Z5GrAyrVA6VfedpVrraihI
X5dj5Vk1MSIKpU6r0QEK/cQ6yJZBODrPJeq9da/X3XG27OHqAJIbWve3kdPX474zA8/fJDCzz2EN
h7ZUcOBVPgp7NXslaeG9GZw7tx+/5PmhK8i3zvJJyAkpehFZCAZ3zXCV2+8uneCR/3fZ6mwuLtIq
qrWrkYzRxn751NR9s44V9OsKcnU5+MMfkR0H57eFrZbIEt08BRVdYEfPLeCftgFuBhSFHF5m7PIM
XM4YyG8uBdciSYGSZaHZbvu9EsKcKr1S3QTDUH2Y1CwMJV5UN63PcslEoxQTq+b22/CX56Djlk38
BITKtgwRw+IzYlZiKlfC4P1kPdEc2PVxW20MBPw3zTRadOuF9pJPHVJxpMfw48pAJz08Hs17s6Zp
nfdWskqGFNMB/WcMGjSx6vSJS8I64g1uHqYNCTMe8AZw1iluf+al3h5Y+MJtDAK4Ctyp7/WUGJi0
I6xJbKvI7PrXwZiNB7czoGkUCfYd/sxS9ZIyR0ohP5p82blVf0JydlbMyMcIb3/I5VO2LQyRklRV
+xnINwY8KFh+xTnBMPVy1xI5uDJN+5hMJUEUmkcP8L/+IsvhdNjRTJLzskzTvkevsHad795JBXFU
TO8YPZzHMMKbK+AK/dRy/ginZT4PZRWRTda+dEkg+tuRQJzCZulr7V8RGvXwjYNsfCsu8roApH5f
uk6+cbBlP+tKfQuD/k8SWwIiSS1GMdSCeci+aAV34+ecDSCB/2aDv2vtzmEtL+7qkIQgOjwrr0nA
MXRaBQleLKqdZz8NevFoyToMwgIxSqFY9WG/RLl/x3Q2wlNgYJSJnGSfmsrBfZqdRAHMPjbfYzVg
aWk1ZrZFYiQgo5QXq++eo1T3j27bAQOzYpjZss4wE87UnDX8Mycy/HuxdpUPWtf4dIFTwkOTYP4u
+fuuZuoMx7ALvqduskiw4/htBFP2BfrcqjPiDiImKBqODGCkAQJkN8sPtaH/QczU3f28L19i7n3J
lQSYiJBOyQczmV+nwlSWt3y7NdZlSz5VMOQpidZ5ujODli75oFjRHhgAqn86nqFTAHGn4JAjtvAX
sfenLHLpZcnKj6reupiJRaMUMmNQvBskgO1Fv22wrRaUuSm4cjwbwEEcKT4xW2M+IxADjUzd9rha
I8gUefdbzxIum0ILDvo0vS/nXrlpF6ZRbIJgeit0p/pNxqMserTSJD5inmCgi0N9EwLXsBuAXmSH
6Dsuv3Yx6f8c3uLY8XdNk1+reSzPdu6cMagf+w4IpKbQJIIXwBStV4heHFjmsdzR46irtNh4ZXhD
3V9fVdF4N9FsaQmNk94NDJYZnXyA3P5uk/GDvQO7jAdbV950qhXNV41cFyjMaOBEUUNU+zlBk8dX
L7TvHuCmxPvbMH4TU5325kE+QZEeHgw3VkTITPysVNGDGtYjtrYG6YCqTJee1M6VrDj6Hu0tqDg6
VB1VL/6w7Mi4rVjT7dZ2ua6pG9uj/QQuJ16rk2LtYyebLkixNjbchDsUJK+cNBHLBiIok8Mvwils
HQdIbdVatSmLu8b6MKthEMs8kRKOSvtcYiLVQW/vChUTe6uRHs7C9oRAnLFYmdGlFFgFF+vziuP9
O2pRjPj9/UT2E3FkYGTB4blbAnTGp6L3lsEaRoVjTEDnEe95tIFqZwtFSwFdBKXsbCoYricmIpYX
3PW0Do9GVbO3Do52wFceHBa5L02rQzeRqye3qGjmFKgBZT2ksHRhpibprcvnR6PTMfqlmPriXL/X
6Y6fGRXjS7FIFEs0+3cT6REOOnYuOYgbfFU/t2Z6HmpzuyiahpIOTh9Z412u1fbGt1HHlsRzyAIv
qt11ZY/tq5+mJz0snb03lNNGFuicP9eDgQWd6+vb1cZrnhvzN23f4ncTGH9bBm9nOcVA0mGcytEu
VgrRYKsmGr68TjBu9PKxol1/lYJDH2wzcop2fIg1ktzlAGDMARNpCCY3pgFbNWyLg8/FJ80vLsaP
E2wC6B2GPYDnjo1dIJ7lKvewlIynaGzXned4h9FKo8fcppMlDk0ou58lK6lmfJFbeXoGL2et1CQy
CXay0mNUm+UhLR1if2qiVJcGDWXGutBMAnAKNdvJdX+KUWzj4TEhBAQqC1Jsb9QG76kbIRwIMmCZ
hFc/cBAJ8Wer/Un6sVA5ojOLoMibrrOHYxz+7mN1RvU+NPvJ71n8Hb37w5pw75QFYrEwz7eZAonz
ZxFAeorsZZ79TYGZZ+uSjHGIDEjxWBKmz4nem2nhOUKboW8TrtZr7tXlyuppeXOdxke1N9qVj7jt
oGMvYqYkMLgD4vKK4pnaPORUAWBIyucKO2jOixB2QjPftYSP0Twybw1HEE6I7ec8sSasVR/peQ3h
f8/VyplGCWl8oNy5pCIAMCQ37mJXKROMkawu8crwYVXZDun2mIkeCqMJf09t766wkrUnr5ivizM9
yD4BXeCnJdPonzS7TvT7rCaLcHSmk54QAmdIwZQyjNWTEhs6ary6e1jQurJ3oSEqr/Ey740+62jq
a+kTdu7HItfIXqr1p85sKYaEdWIAshwLng3nFZU7t+BnkS/Fg3zWganaRgoauzDXkkclN9wVP0H8
nbW/9aYKz2weCCoEjn1K/eTi1F2NfUMouojHebXQC28jQw2Wj9fIg/Xy6VaeP94F/l3VM56Ii3IA
HI5QRetH1IpF/JKHKrgMiDda0KMpEeMISZxEc0jxGZBFJAz7dcj4OSpHZ9FCMgsuTn3evsvvUtMq
EQaN8HHlcP8fAnZnPA+cqWZ3todNjOCbyw0nNPviennPRI9YI0W5t4FoSEB8eqTN6u/6sgyfh9TI
VpMf/yEjL3ruO5Xus4pwf1sF4edy/CPC19/ydx3MItHwHzEj7oMBR488XSn2BWsLiM2BWB6n505f
x2q1L1vS9hpL98+0YfJnoKtEq/tYEPMovoQdGWY61l2GKdV0JobhHj3VzBQKHPY/V3VHROtcesaJ
dgUeY5P2vtsm/3TEiZbsGzHbDHCqbSziv9ayXbb0zKBzAQBhjKzjIeyUIFu1ddwSNMiDEmf+BRHf
wRZaM/nWHM/fQBE0pFnJvdzOmLbGD/JVCkl2Gbuh8hmWuWYZBAyeRQSGNHpUBdPQPJ0KbgOsg1ZH
NzVufPUmx0mqHfwxQiU61H5h36VZoGP44gfN7P7JcxCb6/2rmxjendTGsiR492k/vJUlbltMvt5q
0bPRPbIujXLx/XJeBNX/WvLe3J0L1BL0KOf0qy21PaOv9KqMfnfpe+s2kq7yx4SS47f9M3c4Momq
/4BclO/nAUJXmOR7pR7ZFPh2V/qgJ49TaU9kadkHub3KhyGKUdSUuD6T4tfUavVKlhEIjlBdSj11
zFUmRalqih2evF13WNct2jspd+A7ZH5K6bcKIw2KmGhyygf5JWoaPcBS1Sry4vBT95EGcEZyFNIO
TZwE6soHffSwo8fFx2AmMFeFtMZBRHEXYoByEM1uFDXD6hRHcP+VKNqNOd0hadiFUkfOiTyKO2pc
bejRRcl0WiZttIiJi0FmXUAEWoQgYZviHQY0z6lKoLcFllw+OMRbQTGnHdiX7d9AkH7iMFZIaJum
nSdIP8XcfoXGxiqsBmcH4n0LoPHWYS8EueaGW7eiI5S14DxgJvIfrT3nEllkz7VlzlE+SKLfczO/
VPsgadJfRdd8MYQof81+edd5f6S2ZGij9GxmkQANetoldgLOM4qHiXgR+JRTvjHwqJwDJbOuyouU
KMgHKWkh8BRxq0P0XQFedxNPgftIsx6rMTnfWMLY21FFPxFVObNTTNzuhXcuxjQi5Vq9kK1ivlZp
8DXYwb0Rue1FpY19jObxW8rN5XktJC5tpaNlOErRSGMUNqaart/UsOqlfgnBgr+PgSqtIieIfwcE
zSLpFRAbOGNVijTC6jaJTZKlocyXIU6Mh6BXZ4w42RdKRetcBNlVujrm7CYbyAljPdV/Y3Gd9o04
12kOu2JpZPnSx9R8kmoSi5647A94aGaQD+T+ikoVFBVrbwPpZyOrfSMp1X2xp50/Pem6Aw4tcm5d
1h+60gtuWqX5p6ELM2hIRbQ1vKnm4iICJBs4xQXT8AuxP5gZpfo1JsE5HirQCmJiX0yWRhwkFb4s
mnK6tStU9C3iKeKiFl2ZXro3OZcxTYw3EIIYzlrlSkPtfQm6OcULLhQ5Dc6KPDHNS0mnZO/GFU4V
OUgJ1Pastz09XjAZZESl0SEfKntNy0gjrmy0TuNMHhlmB2ADGctWNSG8R0EngoCm+HFmyIbTu3GO
jQjaqDzM7Sv5NBBBM1lv0snJiCdaqVn8m42FXg+xRbVPqhBLg/Jqmh1H94HeonwZuXzCDlGKtqjF
qRjQjl/kD4jQ6Tv1p3jbo/ZarHemoMstHVGyq/vNYBFz5ajTve+b4icKY58wZKBjsrZINeDUU4W2
DwqZS2JJoDQgIPXQ2KHhTbayHm2JSvVBF6082usHeTkWI82W5V+ZnVrbuuTlig51rCT+ozYjgbZt
+ysjQ+IxVOZGWDe8DUl73rZvkpnP3UDvV5X3U1pglTHnQ4T469B4agHWj8CrQEdx5vW4COWDiy52
efbzniN+NRkwZZSQpDY/vwC+6kBO47kdpwKvgH0bpHYgSqkDxEu5HgPFNAiitVkcsc7fAe0rXPzk
LPW1a/zqjVy5aXCjVrmmMmy0sgfIUiBAM2oVxbaoVUf8x4XI/MljFSFGVL3M4vyKWEkV+FGE+uKl
xmGhduOabm410VEmdAd66DroSFPQ5/KLcnzYBVmTvKKUS4AiJkAHCl1hsAVSfNoNB3uqq+9EaFw0
dDQr9Js7SHHWe67DT5RTSqfL6t2cIlIpJxNFLZXFIWzb+SXFTfvVty2tFN/D2orRKQ615jb3EUNl
0OgnHWX8OtQZq3tkIGDIslFEUlxdq/EkO4XAqfVLkdmvsp3pN8134TuOSKNielb2/kPhspX1NScL
c6ydYzZlhBjRvwvdAMjDbI0PkCGrUxMl6UoxoNDTinlMMj5e8DdHrdVXDNX6D0sFme1PdY9yFsCd
XEEoGI2Lj1bosYOnuKq71uUgzRhULk1twagqTcLbz4ynHNhyBiUZd4GdjFcrRPHT68kiaBIJKvcq
FFKzHTtky964nzvnpXKVbr/Y/vC4X3sEvPeDWZ7Tsvaf5AN4nRvS4/BOvlJgCYCbBITUerHyVIFb
+afqtOO4W2mt4zyWWN+V1Cs/Mjw2/+7FAmxoQ1xXxTYVDGgfuXQU8pLEvlMzgIxdUFwawLxNirfv
c6xANraEWmeds/sf3ELdIsRcxGNgFT5j8F7POkHAjalO/1aljJTXHz2DfEYnoCq8i2URs6LGkOuD
LqqfGg3GXj0hyqkrvXqKPazIpac8q67p3jJYkkIPV1VkOJqYaJa2MILPZtdTnW4IIBNE2Vbbz1F8
mBvd+wwUsIgct/NVqdcDwE/h6KyjaN7VFZoE4gqxV6uVg5Fb1Q5ZnnecmPycgXYe7r3OG+9cGpSo
vyPqLOEVm3MRtUUOVmoO7byKuBdXRt2k+zxEcJtRGyMQEnYjWncDWotwWoGGLu+RslBTAjeWwOPR
YQrcNTi+UJoW+Xr6Mst6uqX+eCO45mkRsnWkAZfVcAPgQETawIiaROabTaPrUWnpXS29+cRsSZn2
rfasBvmrrrh0ViwnX2cDejcnC8xtyHnxETZyAIlMIYTVbTMytPj3LqFT/7KmOt/LV6qn0sHJUjqw
8nVPcOKmg5a5pkc3XeQvm9jKLSGLn/6PsjPbjtvKtuyvePi5kIn2AKhxnQ+IvmEEW1HSCwZFSej7
Hn9Q31U/VvMglGnLviPz1oNpBkUGgwHgYJ+915rrbM+2tYuYbcZZti8jc9/PByIiwUtrru5sZ79O
1kvZ3DXKOsytLWhvuFr6FKxD8LKHxCXqaTKuds/Ygx1vWp06PG/L7niZdv/+YfnaAB0BNHf9uHy9
kJOCppyVo96w70o7RiyV0yebxmQS4IWdwNbvQju9Pc7i4X1sku9+TlrbrSLiVT4Lu9OPYSHqY15V
4ZlkD/YzXWniEDeidWN0H1ju9CdLJJ9r/Gdehm3uvAjyDQNlffxP4qAV0sUSMwBbaYnVLedroc8k
dDPEWIe+AWGXIvH5Vpz2JWfp7IudKjKA37iyj4ZvNJcUc8gaKFFIPJPakbEYWOsZWesp6lKCdxOy
UG+Nj0Cp2bDrifC4lb93bv9pqtJkYxm+C7C2vQREeT3Zc+TsBpWMAUKAj4GmiVeCPA6xmRl3AziW
340sqgJXesweB5nlMTPS47/ywsgRH8pSU/gxVlYHw5QljZ6uAopU15BjLLqigDC6MTJWZloS0uXY
r9wylRtT8Hd9DuJjbhPdnCFjkFeN3ZG2YgbwXYVdfYUGR/ljKrO+WoBFt+9pQRpiJis3QwUSm4GC
8WrYIT6LwN62jmFc0+oM9cGD4R5THJOs1nq9UXbn26cqTEpPOwQOO66bAkAXmc9xlZNeFTf4Mm/1
e8U+0o4BEUsD0TYUd+s6dHKWkBQXmt6+SSJxeyhkZgosWxzfWHU3dhZ/Slu0kTsDEs9+gUYiaKWn
vuS4WJXx5CiTch6hNTzCf/hSL8YHmWqOneFgj/3qJkIlJ2Em3hcRHmMG1E8EupXbWGU/xGiVKqUd
w9ViMtONAM/Q8mlcKuuOcK/L1IMeB28OxHQRF/ufbw2ruiZKBObP1R97ADpmUDwibSsu9AwPy6NZ
fikOONsCvzgVVv8t5B7cmrT85M6utMvUq7RR5+UIppUlWShZH1pQtvBrEGqyfPAdrOPEWFmb379G
TzohnQJvSO9YxbpDILZv6BFsbvuwKmCqOFhINSsN9FSRfF4cfUOVilVjg+/OEQrd5dmMowFJ8UuO
+CMW4f2oXW93UXQiu0RPxss8dkzdqyy9JDHAed6moza1zjaf5+xoofY7GCQ+Lz5aZBHkMwKYh3Yi
1+YpVqIdAdlMSk3XuboGAszQDTgxpZ81T+GPuJZvHs3ZYplWG5oAUu8aBsq8thIC4Dgzvpo+WSTL
WYT055R2jdgU/kgOrfQMa4XM4BZph9s5Qfab6+5R19igmbXbkNmaqBuJR6U1pqFLkp8Vs3mOs1Lb
pCXUDHrT+j3iX7CEwBq9idnspyjP7jN73C3XVRFNOkpkqa5TfXYKyDy4XcKFiZXh2RCZ+hAF9J44
lWct+Uwgpb0OJwGG3vi6CKoRcW27ChNeaQQGfDRJWBjN4T62sZwsQG7XxagbK+e0wfl8u0Y5GJ23
VPo+MdQnMZGFXY0Zydn0Ynsrir7EY4sKNNmSS3ENgIDsbvL8OsVUlg+X0andOwb5xQVQ7QXwZ3Gv
0PDe/P6ZMrQI6E0IVjdZi6szp3W7ihDw0lB3oyBbdBF1VTo63tsClaYyg16E1tnpbDiXriGOE7um
ewtdGhMZ6zF2i/aelnB770OzOqSsdZ5NsbcoOmzgXXv0NvYmL9rxVuzR0AQjPLsRMS8qEb2W9RV8
HHecofPvO6N4VuLKYkOfTftCnT8CNqi2FUItEnTzYOP4LCmKBoRiMYX5TYYwzoWcUmb5NkhxxJPZ
d3Hn+DUYIuUBY3O2C0t1uhgatGEsBF9sbK8eAmdOVpwa+CVZznoszFN4r1bJV25UCBWsyXoGuT6s
aP6mMLQV63nwjDdR5C/LUN5SnXbHWunv2qphpYQvvs+YIm1vHR5k6MxuUncPb3P8pEXmUyPKMiFX
FX1KFdEYRP+e5DN5StqobKAcjieg1XB95uaaBZ9pxtS7ZaLg6k/4xaCj6ew7lvauTWJMa/ZM1ere
uKupV8hx5fI86cgBqh9bm8AOvudOll0LjH5i0Ag4xOCFZ9ocoptJxOESdetgm3WuddeCRngoTWiT
MIA/3JaTKCDhRNoolpN6qBANMLSq9pVDQCGKVYMfD4cTsSXZKpEZBgPbK7KUp8fSUJiVyAmkxmT8
2PIeEibDbpwhRLpzRZPgh3HbUzRUyBt6m1b6DKOJEyDeDdAe0YESqxzKQHs2VqFCHnRX3weR8smR
ipucwdjWnoNyn8QZO+th7k/LFqz6UoIhW7lyJWbdsZ6UBNmKVpsuuScVWc6zzrxSdPVKTzHMNMXc
YfZN8Rw77dDcMWpuoBTltA6Mw/Jg+TK7QW1b9UD+bNn3WEb2mqYgv8UmvHwpMqqHccbgNJIecWh9
KBHCOuU57ElRopwdpALw9w86oDKP0Vu2M00p54FacVhadhlYsG1TDcYqIFTCQxpGfplf+lfKsu4c
ttmWsbhGNqlurS2fxFBVNsASmT/RglNFuApKoJ8JOSURa3tTG5saIqjJ+ayKaNjf7tbk9mDO9a9W
qEI6ZJ+8Xn47MTloDZaramkRKRaqtwVjkOsE+1TtpMECLZ6LrhoC3l8Smxdf6A9jRB0HK03MJuV+
AMTVJWKUPQYOrd5QxT+xNCYYCBwwOmZ26zkvWGaXk4vWliQLI2wkNmlasUqnD+boPNKtUJ5lbUlJ
6pWSYUOcaEk/lb9d6cfyunxWzQiPzGHXJlp98/YsBp8Wcgds7erjDftKUR5T9JfTRz1BU0bLYwti
ULsPIFx4/OT0HmLEvPXpOSjVGD6Vc6dsScL0sIbPisH1y0znKQh6yunxjPlhfGgDzcdaPXPOFzI0
mzik5S1zHTLvFhgHM2kyHeGiwPnsg90ovaA2npYDqwLl0uRnnuRNHFWK9z5tlMut2hhpL474LPqW
oM9FjLd80ODTb+Fh4YZpVHHsFA0UwCTCT1VdIgao3B8i86wJ62uWqtNazX17Q6v4gGYYRl8H/AA4
QMrWRSHwRH7JdqOOeYMcximj0d8XGRcHCtzoAHII+ght9jIkOZk+1t3SeQ8t4Ae30ytSxCRBxfl6
HlVBCisUA1pVYBZcWtt3pDrLAC+K/PooRP/91gvTFNPdpmdoNaoH8hTOq9/F36y81r22dcwLLkjz
YvglsW0jsYiLydE20y+J1sboPgefrf/wRYMM/JgTkRJ4WHEmJLL0j/OKLAYtmmHcFAjutQ4/0uJi
M5T+hyGYERr8K8P9wZ/ye24vQKBWS/eWYFSqMaS1u4UJNwnh0p7LC3qxrNjggyOEZn2+W2bl1FtA
LZcrRqFuuj1DIuOe+oqhjYNHmb2L7txrCvjFRb2z8G9hPL6EsnuvkoNyY6dkNdLA0SFkre6n58qw
JSExcUiFW/YJUqM7zQaqqGWqP9G2v8Qz5dsAAbgonOsyPxE1ktNIxAgh5EwlsvvHnM3XSWsdfVe5
pu7x5WgdU64n25iM31Xmas9GZfl3rdFlz4QrAh53h8ceXhpuE2b4i4xrZptFatB838QtxWWTjXtf
neJLkJiPy3KoO7gq6JKAu5E1TqeoZJaSt7v22aDfkRrYcc09UPvZ27AU2inFoXOiS4BZZXn38Cjt
dRmj5LJpYIHQoKCW+slRqtJDMljLaDsm/cXwNjYEwnO53C8t4gYwMK5MADSVsklGq8BqUFfHSOup
q4lnICCpBxXoNMbjGKQD0q/+zg5x+vqmjql6yDCw3FSmbjFeiQpQAs2+132EEx2h7scoLqCF9+lF
teH31LoxM4Mei7WifFcQfhEDZ325rRgtlCR51JNt25XBmf3mfgrM4DBYDMKWFA1SxfubgiuRKhXe
YfMWv+wr7x2z/Ze6tu+QPXcPgTOrL5X7waePdLgdf6K+/d2trdsP6X5ZdzVAnSeikcN1bdtivay9
S8B3Xw6npREk8K16/fCp0NNw60aiOc5qAIcEXN9Koen/CPkIFEqW2+vloTuSzs7IvOK9jAFYy2O5
bBvhkky7jKLoLl2V+Gc/oReODiUanI3lG9mTOs9gdFydAA/LWS+DBozABxTU2I3LHG4TZPiVkM7s
ejbHw8I402YVkE9SP3ejgKoxMsSLnPp1rjTjbqIKQgp6sdCB7CApj97ycPmgmMD3YsQQejpNBxvc
1S6snGkLhheERjVlXlFq8VfBdjCY2uGTSvoRU4xrPhEjPcpCtZcfbBGPR73sXyNZwM556J97/BvW
vwxTi3/KtCNmlYgaozJPHxhevC3tPm1uJbjdPdMkFPtcHex9xJhwmxfkftcTzpLInh9to+Q+A5Zk
cRiJ0r5GGnvc2WUbvPTWVXMkunO577UJPU4xwf1sK+4SUD684BN9Vld4IlQjmb8C6w9l5Ws2giur
IGdv9QhBPqGggSnMS0E/Y9vQsZZK5nIV1cq5oD/+teuKpzF0gYyVEfR/k4ibTIdDFeE5iPy8vLRh
QEvLcMTZ1XX/EQLmI8lR2bs2F6/R+jbLJzQGR2bxyUU6/4Byz7jokZi8Uua+zarVr8DkfI6DqVov
U3pHwT7fGsFj23Dipdr8hqmwXI+hQ1DrmOrr2y1Z1yJ/s0wmk56Eii5C1yXnlO5kjFfosV5NEs+q
ko468sGzQ7s8DMZXI6RLPMn1KQWAjAW2U3aBGQ+Yx+rDYv1N8Pl6VebOF2UuN2Qgf8oKXKKkBX2e
UT5HbfSodv0VYI2OzI/CQzC2lSFUwV3WMG0kcbvZLsEKvZGQSh5kwKZc4P3MSrRT2MXl3jaLUy8C
/WBW+GAl9atKgTyRyqIfrWn2hDCN70lcPywaWTghcC1z2z3ktgDllerqFWM2OXPYSBPW2v0S9ZLX
AM/bMFe3yIs1zyAQ1dMW7QDJ7eWusAMyEcuK2/00b+qmF9shMtZLnVyZNKhBlluol+iUgcN9caFt
eELJKqY7HZVJgAQLYBVcscCayMpLaP1bfN2iiylqrX4YGkg6jRVD0AGfvSbrqj0YVOpxkqANyWgG
FxatdlfJHlxDIbXLcBj9qiEpjTZZd7rUVo99T+y7fDj5fkIAGMUOrYe6PtRxUaytSCCQd57rKKWL
qKHJk8mtSuegmyj9kIGJHX4RBHqUPjDgrqVjvriFLaKEVgXef+kENUy/eCQHFO18AOBSI4TtNaWY
3qs+/SOEYMGrCKkkJaMzaOCO5hOZWaMAUwo3Nt4npoWfB2KksuqLTuM+xZ65jNqDPPuLOGHqMxna
JVVqwuoCjPFxMLhbSMrtdlLKr4NmXvye5CN4GliBfMiXnmaTDZPbmBKyfqT06qC01U910zrr26zx
BlzEYZUi5x7zIwibaWva5aMymBGvaI7pPYftKpnI+xC84LWJMWTTV+PMVYhqxCVUdn273dhaXr44
tX/OLeZFIp2hUkhgK2bz0DPnRPkUZsU2nk37GbjQePBHRHCdyTmgOToxu7FsQ8ZPdWcbB/xbu0bq
ex3TB2VZGOG6Utkf0MAhHwpRz12Id/cYBNnHBTc05nxHbedkoUpZSDVZdANGFjKWobNaQxDpKTpu
NOTUbpNt7rokZAoV+d7w4lumnLV11RXLSfY5AX+xjGhDM562C8lQZSAGzAxZvnBLWvF6hLtEK7uV
K3h+ycXB6ubNZKG4OXSyZT7dVHV/zFJTbmDG+lj0ZbzNq5nefpEh4UUnLZB73dPOTs/sst4W4hK6
UdMTUU0tmhsDcZLDlzDOdvMcO3c1oJhTX3AKTerQPZoVzCNogP6+icir7NPA95arzAoDY9VaUemp
hXjFFyi+UsodFGV+Y1KP2oKA8kNdGc4mlwBpJUnWVj3flZZKWJAz6ocQkfKqsrNvvdnrL4hPsKvU
TET7gBg5UacUj1KgnuUs8RjyP9+UjH3HRorsiGvTjne3oSca0W7jj+66yfzwmEdTt0JMsV1WzyzV
v9hzeCmGxnqGqZbvWoDN6+Vh3A1gbcEPea3D/MWNHd4PiSVZRp74NwPg5iabOSuKd/rIALGoAxMY
TNieaCiSDkSi60NgZKd8UJCSyEdR2Rb8waRUgq4zdFXGC0qMi+MPF1HYCL9c62kyAvVhsaUlCrvd
KJ6zdwXpdw/Qg+T3uyWSFtzufMfsHFs5l4aTds3L8lkzmvN9OLN2mfbUeUreKqtIvMfGHOyEmEpS
suTMfspJeF8KWWbqS3RVC8JnD7yN8DfU9hs9aUhTNnUaKY09bIKktfeuFs9PCGQfjXAYL4Oe4lHJ
zKPNcPyuVB2NwkjO8kYc9/tbTDPzjajwOFtRvJGat9ZHiPI+p8oupI8zxCFhUvLERT5Z0mIjAFax
MCLIOUveEAwX9F1yQkuA01u3zrbqXgOMLfdBPFdM2AyY3RZ0keUsjcm62LCXf6nIEzimKRphcoib
O1s1nrkmGZu0wxcS/rTHMkTrj1xWEJcMBgC+Y8QxGGtVfQFx0G0W7QL8kmBrtPmwjorSufOpnyEg
9fHJJl8rbhiEL/eFUvGP1gz0NRgwUdsEjq3y1Lg34KF/7OyTGg5wJ4CpHP2o+pJJSuKA2tLqj8zl
eih8F8ce2Ocaus7ZPStrmzbt9iZZrOuGG2MfH5IGMrb8JFALxibTcE8dZ1JBmyQodvYlGeFtt5V7
KXAVrpVwpNguGfGdcNoxYGBD4DULtUhxKlqW87guUjJ7FhcS9LEW8I1zBkgqY4/xKi0awapmxrD0
/xQty46mUEPPVtT5RWtSQiGVO7W7OqIvjhVdjksxIb0HkrGK9Xx4WT5DcYZEZgRIlGhadB7q8eGm
k1FiNTvnWYjBRnXiq6Lku6A1etbXPLnKOY86S5LPZItqm2ICWvVKhqqyXNdWPrw7RUjwhy9Z6M3I
BeeMD/GMeck3ArGiTZfsomryn4ADbG6jSh/Fed/fJZXWfWIpVXaMcVLYv86FVRZV95CXe8gbjC2D
4LCUsI1Ko8jnXr+LJvcE9ldnYsiYyshpDFI4KpS1NQ6BgbD3xYc6AjelftFvzDCo2E+93kr9s3av
JxTwMg9OhZiJTsXtW7btAP7KjiTTzo6eaBwmG7PAVNW15RMx3sZ3hd4X/+VEqKUMmJXEvFdIGfd0
xyw/laGdbhzYxYelyc/NB5KJBQHHbilFTat6EEQMr7NlMsMSMLLlDe59EXwYJR0MSnK9qsHDDmBl
Do0gg0ipdM0rkVAtCLNJRogZpmjQDujrZqr9ddnnyNs7+/FWsRSA5RRyQhKkyHeO86mLecq+niI4
lXQl5w4wAzfUyIsydlc2zsGniTqSkm5+ozNk4Ski0UM2Xc++a0deo2TTsZKWf1kTHNVmerNKgXuO
dIulNTC0dnNNGzY8fWNCnZeVsBMX+QVG8RoiGL1oK9JPij2XCDJRY8ckMHItzk+tMOtrzkhsTRDu
vKl6OmhF+cmy0C5lumauo7ZN763mGaMmWI+qmXCDMZRw9fpFYey2q0nCSZweCXifn+1J9Y8hKWie
bjo1ZwaQ8cWwkTtpc3sYz48xmSb3N3RFHribzo8RFjXappPwe7kshH1BETs5n6LJaRDVasNa6bMA
vXd9ojOh3KV51z4WNko60Qdn/Cfqrp+nr7RU1BTLgJwK3UwTsuBL2jw7jonhX4e6PjrGillTlngI
PJuu1d+qqPrQSQJW1Q+nxtLsp8ovUSuL/TCVDOPlmD7V0p2Po3DVGH11Tpy6PDExdbbEG6ibFhoP
8oSxOfvd0K56aUfV4EKD61prUx6/akL74DJ+eu9GFwkH+MA8tc6R7OIE8oMzkdio5Pq6CNHQlk5j
XuuQ3zonwWeoRGJ3W+0w27e7aoBcQBsilRTG+JECIOsadZ+hT8BTTnPXziLjxfTpfqAYP/eSvmeX
NBqXM882Xmc7f/CdtIJ8LvsYmC3pqGclBAPpEAtq1TpGtnJJtBfaGPb9ApoYVCwqTUY9NCp1s6Ob
iJxuGZOrGdTrPl+R0ZLsEqlJib/ZOMW3Y48l+PYrRESk1jjntFBlonCfm90+8euPC2CspyEMjTUf
N+VgVIg0e6BkokT6Jhl1VRSqcJWMPfrA+kGBTbtRymZCAwR098arKlJk6lV6wlrf7YMaIIlr1q/I
0ZHUYbwHudnRaagGblqmmewby/0QdNm3xXam6QbJDE5h0YByafEHiEhD/bHyiVa2FRTqTKo6oKLo
4ByLNA2/TPK7VHNedUV8WdSVdeZsK9R/FWK4Q8UkhFaz5V6XdQK1bLtGoZYxWclpH6MZYS3Nnw2T
JOq4YjgtN48z4owbVzEVQUm/DV5Uq+C+QD+yWGGHQUbOZQiK6rZ9g9VH8h9p9zfcEaoTRg5YWDNj
ZAopt6Dyg6aEK8G1+ME3bS+9CxrNfrMV7qBdUiMDxNPu6ThSDS8NWLhUHR5sFRrTx7rVXmdeXa5g
RNO2uGjmu1sr2rac4JFTJPvBOGde7khMjvlFRW7KZkYaUvXGXgVEHN7pdcUk1+jOaqTtKpw+LdJE
PWLM1birkGpxnD5q1mh4v/7y93/819/fx/8dfCvA900ByLR//BeP34tywgEXtn96+I+7p+3z8hP/
+o6fv/8f+83j5s/fIH/Dv76fZ/zxG9dv7dtPDzbA3aAzd99Q/XxrurRdnpvXJr/zf/qPv3xbnuV5
Kr/99us7ar5WPlsQFfmvP/7p8PW3X4Wz/O23P10+/Y9/u7xl/Nih/pa+5V9/+fsv//f/RPW3P//g
t7em/e1XRfxNVVVgX45tsmc2TI3nHL4t/6SpfzNtwwW35NCHNg1D/PoLCSht+NuvlvU3wzEtYetC
BW2vOfwUZKDln7S/8a0adlmWfsc0bOvXf74DPx2d34/WL3kHdzHK2+a3XzX311/K20GUf6FlCmnn
FNbyOzTbMlX+/f3tMcoD+d3/y818R3ebtkSHo+TE1Dj3Y8iobx4TLuXSQHvsNoQfRpXkJct+riij
i+q634IsJW5Us45MP/1doHTglATOWfTPzL7cbOAS2f3h/f3x4v/4Yl3tLy/Wtg3u9prFX45Uyvz5
xTpppuZ06hHhEQydUSRs+jDlXuxYp14lKXjs8BWhZrgfwpTJvMyWduiVum56v7hm+5ZuTmSu29b8
vPxdndLhhST1dU2+xn4OxH1QNuGu4P+YG9ZET5gewX8GbhrC+twsE55t6N3Or7Cpj2QsCbAFSoYM
dijwX4i9g2PwUOoaygkovcYYlVtfib43eh+AE2I9uVUn+qBR5PrqnoUPb1qcfRO6khxqwg33Rkhq
H2A50o3jg+akUG5DGityEhhUeY9UH7yd61IdWbXi7mfEw6um1UngmKadERoPyw0n4EmyCl0L3vIq
CSARVBOTMCA6Z2sk0yrFn7ie2AikCBa2U+cYnmGVeKdnyzqJKmP90NEXRxNg1AAe8MCdtyjBIo97
Sj37QzPln9UxOfata23ijrwLvNwVb1a4/vcHXTf+etAdEzmWhcJRMwBb/3zQkYPaiptw0DXCCOlZ
uoPXsZUH94jZa/mgl1Nzagv16FeiPHV9dx1yw19VA1hiJxTx3vcZ4+ZJ/VENA7wy/CnZXNH/V+dr
xPSObYXwQtv2z1Y83tbDn5bDP56z8vr+0wVmO6ZAMmdr8HlV0/r55TNuDxlcxyAUNKM5sHmfL7bF
/EeAMmkx8+SckDvgJi3RCg9NA9UyRFKyJVT4UjDXwp2GhQYDK7NNxupQF1uGGPnq37/J/+2rtG1H
NYStWsJV9Z9fZa839aQXQbUaq/leqfK7IKlwb4pBMrH16DCqb3Nk6Eco/xGokwMOTOvkA+m7kBpy
CRtus2nQPpswg1NsCyfDN9v9f3iNf1mqHEEbm+WKSFeiDK0/vUbMLA4OgbRYySSVLXEtb1bHxL02
yM9obT1eJRrv18glqRRJuE2UiuLUPqdxm2yWt3KicR84ob+K4rTdBdWDjrVQELq++f9/paYmF1Xd
0k1Vtf+8qLqK2eQpo4e8VEnAyenZdSzmHtcj8aE9q9I4vovQQYFdP4VldpyaajWLvvZGP5TNo2Fn
NqA7IpzI68CoCNsBFHbtYwgL//6l6vKl/LT+O8LUbEKG+J/LAPRPb+rYKFhDR5/VvQm+Dk2XveQ9
bSx0WdjTE2X82DaYSkw9dSGk9+qXxp/BGU8msYJynSqqUdmSZOoZibN243qF8N445pSw0JnTV9hC
6X+4CVh/WQ8QzQtTd1wuJ8MhgvvnUxWOeUBoEnNix7S/U4sbL354Z0lDvozQCrp1PvUfezNOP7Ra
yRon9Qdgqlii1RWm9n4baY2+QuyC9dIR37S5/m4Z/cy9DHen8AzazaZeATnmDB90ucgDM1yFoKG8
uGXc3zCRJg65iC5kthDK5gTPKi05FaXqzhKF4zWl7q/ntHS8pZ6nbLxPkw4gtzm8zKNjPrjJYN1n
7KOswtjDZz1qzncrsLvHJsxTKnT8fKEeMsSn1k+i/7QgUVX8+YhbgqXUdTVXFiR/Wk+LgjB1o2LD
YE55tUtRE5yciCbNckNUBw7qzFnQuYC7ILzsZUuzBL8JbzHI9qrVocbRBncDQpckzcu/Px01ebr9
6XS0bI32KaWPaaqmrAD+UI6AelRoMWf5qsh7hvgo3Q4mzR+v0a59jnmIQWR/1lV960w2REWTzHnC
Wtq7KWn6/3TjkSvzz6/F0UzTITTU1Q1NU+V69IfXIuzRDHzGbYjsaGkDp42uM62SgzK5H5ZHLajt
kzIiapD691aX/DNL/WAlbCCWEwSH9neAO/6avC9jTz52tJlVkibUCbmH6yvdKXCGA9ARZ90Jzd4O
lbI38zL8D5cMV8VfD7prqtxBdR03o+ka8qL6w99iBW7jiDhNVl1JYiECCfCLKfmDuJlkh3KFK8/d
RhJsErf6bvYBpegWSE/R0feTF4HRzh9T3KCbsOhqBlsWcC61Y2juk59cjysBKfcIkIamMrqqOEhO
jaqV9wNs1tKKiNyRnaeiFwem1+V2qbvSlvtcVCbTVkmC9tDIysMgddFyElAmsfnO1O4cS7TLkNJx
M8Z8U4m3pvYjLraJTcwYfNEnI1ppgX0w3f7RnWeH6KCZXVMRv5Vm+N7POom3cEO3U8goCDauNxSG
cYiSNroQWuysG7+jZT8M/cpi775VYHxGcnBO7ClJtVwMy8CqcPNPcU+6dQX730saOmIogVYpxH+v
tja+TePRLQeLBIIuoltK/Eyk35GF7pmpT2y4YW0DpS3XQwTRSUO4tK6L5GkpUIcpQAziN1dbQNbV
iuhVOs4JsdNeVfTqW6z6RFC7inp7gyLE87VDhmjiIrpQ8mylquZZbcJx26e54y3mPoI436KpL7dK
qVxNEsABHQ17C2rZzs3sB6Z+NCnAV/E3hEgUxp2rjohJ/SR8ydr8I80e2VVPst1yiB1RKFS6zopC
RwI58y/LoRoGcWe44pRxiGnT+JsudZkBWfkX02TzXCi+umsH0B1B3vB7hd2QkmA9N7SuTv6oboQ1
bITPMc8i/7zcTEadMiLxq+dbT7d0W1DqhabvFBeVMvlN9VqS0oJYr/d2QP6tbZFp4Gg8fRjOGq3z
vtkua31cTXIE0K/TNvvAPJGuWlRpa3O0NkOEU3rybeOpm8eznQ6Hhh7Zlj+WcKHUy3TSnGmAMnxo
GdKMtYs5mHcysGQGURRdfFxb26TBjF5LZnpgOdqqgCK2qpqmXJVjdXAnX9mWGXBpDd96ZxiR1zkj
B6PpduNYsCEpm+Dj8L2yIWmBDXRxI7B56Yl0Ds0wQ5ZH680efNRCJpt2MYdEUkNyy3HP7WAJmAcT
cIp0T/DeVu83I/qgHKVGcEX37H2pIuM+27C24QptOoLj84Hw4S1xQrkcgfJiZueL1gjbW05y36+L
J6ESxFaRRTyXVPPy4p4SgS8ArhbiqTmwCo+KR9tHacAFzabyhJuGC2Ruw61TIAFctpDQ5/Z6kFm7
wZledQABsAu1a52OeM5892vfZ5MnECHy9sVik4Ts0SYjB2slPhL29lKUtbszGudRiyf7mngLbpje
bb5b3v3SzNYzWmFvtup6h03If3KqAn1CfwH+QCSsbddrt2Aq5Ja1Dm3Cbjf2YO2D2TYIfKHd0hlc
8HmtrCEDI5nSPmhxBN9CXurlnD+7g4q+cjJSLy8yrnAGPDsj8LeYtzyQluThYVgUmlZeR6LJ4+61
Suzv7B3OsZaiYCZbhqnmhnCxkTBGS8ZoBVShTSggurPBVkYIXvhqpxXqUM46U/+gj3Di04PF8HKb
hNFluUy3BlHDK6tOhrWv2rYXJtgM+sGaT+47kFAP/Gd8iPTZBF44IDko1kvxy9jAOnVqlXpdiACj
nIonw3HI4M2Mx6lxLgGyy/sUBRiSPQcJjs+5HNZVsnPbAQJI9mV5+5eVDB8OcoFKe7Rl0J1tIe7O
RLcdERrCLhAyy8YH0a0j6Lvro2JAMC1rBxwxm+UkEq5/dsumZDwlBdoaiPlLU0ZrBG4ECwTqFhvZ
UGQEXcozrZb7WW24rc4V171LC2ATN/FnZsPNNebW2sq9URNkl06lpT26kUs/mEwiOm8mfqaV0dgK
grT0u23p7Jr06WCxvwVnxc2bTWR3KGyG+QnuJGjknvCj+hClIaDgillrYvb+1mKotGJ3c3W5Ca5S
x0i3s5Ir6+USiWJ32teWECuAOXsSPlhF5IVkGeE+NMAgdYRE2/VIVr2tHCf00OlkoZHWorXQ6mhT
J4QPLz/G5sNkTlrYu0YDUukE3bZArRLErCtdah6cKP0+xdrGTIZkx15quf8ud0xRjvqqh8jlTG62
NmFCHyOHjgcu9khpcQqHWoz9NAV3j3kYeRtyPyd6cmtinm6HoRsf3bjsmQOk05pQ4nTFjmoDW7x/
dto6e8qm9zhvNqRxxh8ia4YwS+VnJWZH582VER0gDYJS7HqhnLsMk7EyZuxKwZtDHu+zkz+EzUZl
XIhU/R7US49wiRhpOa6Jow86Moy7fuzMFaJF/cH+aOptuloKTzR/kgiQiVXZ4HkkbGRt1wr3dr/w
j1SszY7sgRGScsXxk+ydJjLfAhCAFE3oCdx4xnA95uZBwwQLx9p9j9Ry2AouGz2qtyKc/Y1BvNN6
WWsDM/p/LJ1ZV6TIGkV/EWsxQ7xCzqmmllVq+cKyWmUIIJinX383eF/u0NVdXWZCxDecsw8E744Z
LH88wi7n+NRgMTx0yAVCJx9ogLavarCmXZEw/AWrj4U/J3nF4EyMGaAzSOVgn6CMB3U1Fnu7Laoz
AbH/lAeYYUomptJIc/FB8pO6uF8mtrDAKBfKGVlRBvVHrYuzVyIKjvZIBAVq3pVoD8tGw0ZeqCOS
oQ/2kM4zOoJvC4D4nMD3J3JnX66Dga1D354IhxcYW1N+xydEMSPac+bq8uIjDCO/kC7UHbKwKzyH
OXo/n3vXxNOdNv+laigP2AOXPWTb4Zwhrs4LeiMAKLc5le5x+923IYCamXaTu05aCTwtsyJ3iniW
owSERbsAJQ1IFqQZ5l17b9H/Ks8bTnYkT9aCUWqboSMH0nlumSpUiOJy/OR7m9P56PhntFtZaCSc
19s9WeVWSs4mrt7JOdfoW+5sB7q3n41n+MvJ81ITaNwyfi8LG7NkE7+j8ZgCU8rXPucsyVuqa1Sa
RJuYzCKTbnlyIiM5oG4U4ZDnO63GTpEhTkETSUiErbqQHFyNM7E5jx10JokXEtErq14S+8b42Zsd
68ynT3KG675sV7ZmfJhiFCHD3QMs3vVCRTAxEg1O8NaSHtg6IYRYa43t9ZU+TmI7nU9mNiEPSoxf
P12o1Y47R1/yoHJE8uBUpr738FcaGchUq+iMnVau1bPLWz6Ujn7QPG050K3UZ6WBFweycnUXqDxM
srBD6LTfviIXzOEoWouVBC3swY8n6J+WYGe3ndv1knwrQb6KBjUiIKsMs9g8y/12EOvCjkBn9RB2
OS1pKKzzeqZuvb+TiG8rYfen8oxB5kpz2kasIgNfzmY+RPHD6s9NnzqcGSUjg60Yc9nWCI3xcCn6
q+PkNA1WeTepkuU3mSBZNNAtR+PjdgdbbduAjLGAhq+XkzMPewCo+JaBNJAzKw4oQtiXkjOa4ljS
i/vtjzjk8o72KhDcDbd14CqVupoRKzrRtsuu6tr6PIGZW+usNovwMmYG0JlVn1DK7vc4P5nMQx98
ks4nWQXbQbJND7bHHbmzs+uXeE/PyiRpxLLk2YGXcPoXbNEeyiW9j9Yro+vjW1G13r3+ZytswL3K
S2SqT53dIwPIFIbLxL3U10lAkgzau2QWUAXQzqLysPZ929xjgn3RWA6elyINEpTbcaTtZGbnh5Ln
IexsZLyVn0qAB2V12L6AlQxfD16xYwNo7QpjYNDrJjHkwuq0PYJjAzZpntURAXmP47hmUM3w+Wdj
ZLik8TGH5iVwSD4a+FLOY5ssl9oiB4gJxUamN+rkv2rxDR2WQloeBqYagTfl5RtOwBtT2N/zgLwd
PsefKcJWOdu/7Sl612KgQmjpWQIWCshWPAz2LxaMw8lsMXH7Qm92jOgieFZIQJpb58y8STFf2cig
PrBHQUCw33n7jhWl576bNRVrX5XxDQliXYPEovE4mu7MLLWuvx2ZxLuSfQyu++WkW2A0HEVrlrRJ
T64GsnS9+U+1hQOuqjrT/SAiXxKMkaw9ZjKbD1Y/NIcmNVTQ+uSmoeaASpbpkwotg9hboq1iJQmb
XqWkGhHDTlZZ+7RGzppZZbWLmyKQdI5gofhHclCAk3SXZwJHiItASaYTfxj4+vRKGk27s30Tgo5h
w6ZDewicFkcfpePQ7yx9+HLojGaGC7xoz2VrU0GlsAB1559DrtSujmY3GEj5I62m3EuUkQhW3R6N
Tv0KmDG5DBXmfJJjgT941pFqLw8dv7n4rcb2JLsz0y9lXfNyRvlh8g9rKRYA5+TlmX/waRPBRhD0
bkonwEnNvGJwkI+OBDuq+N109G+b5TL264mhK6Z43gmxI0wO+pax3s+Www0YpWiIDI3TX2UIJd2r
y/MVYlBDFweKvItRjdjxXWECj5hR0VI/zwfW5DJUzsxSpEbzuCzmEhpZOHbwr1X8jQJ1DVdqMfwz
+t1rBNpXNFOhiFG4uW7Eisb48P25h1BAZWUP2gW5/N8km6nn0nQOsZ2fRqvhqSM5ppKWhc6DgtUa
e9yQ6BJMGbhIXHalj7fAztq/Euv5BDI+9CfRBpZI/7qD/uKtqx1aq4iihZn/GXmDdzQxqukqsYBm
S8FFSc/feWLXLL69OuRe62I+6qjeTwtYefwM/9L00cYESJFZG4Fn84wOsp9OVusG6y+XsPSJgdev
buIBo2mT+pF0OrJm1DfdrrxGVOiQ5W5u3jn7Tk+/EoyGasyJfpRVF0w6qNGpEHVQ54w3SPLJTXKM
CwMd4yByCt0pkE4yhpaLSNAHK1agcSLSo/OvpZEAjWQE6ZMuH2flmYkhzXz8OvKzzBkLAGWTk9qn
LNXhewT2r8UJHbuf75u0uqTjdzS3R7cBp5SlBPg0NhlHGM6sSF4TUkmyOxx4+h3jz2dXlCCNzgk5
dWFfLN/etB7aiOGDwiWXUCBcK2V+7n2+mFquuMpuL70EJZnunhyGRKbRkKDhOJjZFX1Go4t/aM7+
1K1eh97gv2JzOOpxtndyFDUVw7xSfPR59BJbPVMrPzpHBZibXEIAUNYft+MY7pYJrob5KLiUUFA+
UWDepyr+Nwtsav4oLnUvw06HGFMbGJfbnPh1z9PhdQO17aOSHPoedLRTOi+Tka3+/sPg0TYRAnCL
kuqbq/smCXzhnnNcbmGM3KaXfoHJhZyAEbVZmDEl6ikhUD5QutBQAQzUuEO0c6XuvDZm+9IJdWgc
fkaV2+CUClycY5dbYFuZG6cjKSkOxX1p1h8mKJY9U213x7WBdot8cdkg+LOpUTnMqcoS23/BPnaK
Km8ntXQ6uzw5WeQfCY+4A8z8bYtMEhhvPDdZcuAMPne1O9yr2f/sXQvPWkdn5g/ldyxNEcyWHHbK
aZsQKF2Put8lEwH2SJjq2jPbtksGAQe5RYS+u2rd0Gyah9Eyz0ucgwMaqWYqr3L2IJzGo9Ze86Ug
KdeGsaXJN6s2m70Dne3UiJFLnDKhUPPrPEHwtEkcqhbbPVVlib7IgBJtM1n8btajDNUH1wApiKLr
sR0gtsiIali3GgYacxLrDiQ/z9PWKlZyn4KPuxTjJWMSgRaElEaL8K2ojf6wkSdqt04ZGOUGGThk
mCYDiXRRhpKjhUJAKsSb26OvoXz/Ns1n06wzDkjXxOaPAaB5V6N5wc1TEQ1Qn/WWwO6SXjksZ4UJ
xp6OJIAO+HBJVmuK+CbJj01Nztne89/SIdFZtqb7CguSaIxzSwoJ9cYYkqeTBhSSF0B7+Q5k0j1z
5r1llkTF9jNOvF62uwpy7qLqR7/nxO8Kvwm9GUyhOXHhN6SY2C1TAM8qv+FPIUg7dBWzmqjNYOAa
O0JwIow4Ra9BdkVF7Mzjc77m/Ah/VruKqSHCrDM9uLob1KSCni6Kj6bieOvwKcsa1qnugL11eo5B
7EVw0PWQ3KB/GXzbALzcZRhZLhTdL+bYmO+7k9Oit3YlLbd0TeyRgx2maYMB1DvL2FRIetPypHvu
SaueStBpJ6Msvz1MHIr4vTmrfjdd+k2WprPLErO7mGCWQ/QYMqhN3Qhj3eAqyp1q39hfTDbTJ+U5
HpnZFBrMysgBqdbQ2QuzPtZFllZjMnc/Cp8TbVTmLz3VCtgf36gL3rtRoAA1mi7U3RXoSRhRIVxO
30jrriOmpstU/hFplF2j5KaLqAqZEy/7qU32rZa/40YilKfDnuZGUx+6U3csjX4ikNXwqCCQ+iEF
5/gwTW7i+SprGQCk0IPJGGm2nfGJuzLeZbbz0jquFQxgfzuncC61L/YUw5wuNvvyOe7ukKBHIZ6w
b82BuM3nfnDj5Sr9+Wtc3jS9JrpB95/n6LKgAyBg2tF4RynduwKAsJnkV/SB+xGhwEHCUg+rqwdj
+K6ooMYyxiCrkLLGLU07yBA8gxd4YeUBqBjC/D0xn3egOC81Yu/djF8/JGREEkdf5pRsy95zc1ie
kRkaWkNE4IjpnJRJGTRiOUyW+zTYN3c4NeXwjzDEr9i0n+YVwFMr/7VfaCFGe/jAI1S6nG8q7V2M
5YV1IuFQpUi6pybWDz66PnoUl+UW5ALEUxJ/vVU9CG00sPLidnbbqAzwEoHs/KXA+fJKMIjQcPsF
Pg3VPjOcfOfcEm5/9scEQzIbE/dgTAOiNhJMPyAsCMCgDqtd/VIlzWc/QFRiUPxY1BXyfOE9eUla
HMcm/yNH7ZdEq4bs0f7u0SgFEQQ9ieY6UN7yQdl0Q5aZ7ye/frVHWEikrbq7eVAo55AV+0rX9+OI
iMNeYymwnZtaDm16IPpRZKN7zhPP3I2N/pGRrENMXX1PWqKGPhG6QR6s1Fbal/qj8s8YbUdM5R5n
d0wkTiz3nfURV0WPTKwDUawPxOxRcgay89sTm+mTYY3/LbX5bCcd5QzUKStmCACanMOK89qL25eh
ZcyXPGdTfSF5BAxFSjLXzLSO3wk0cYKXDYotp5Ya2h0eC+TRBn0C4IGdZJswyzWRsJDDpXeL25Rn
xQ7YjlPM2d8kwb1Yx2GdJDFC4kd2Mn+MZKouCiLNUMFL8Uxw/34vqZ5rRJBSB/2eYYk6Gv5o7eqh
8X4vleNcVJLaQbv+X7bg2kPi10/bL7L9FM8dcTZt3UKj0cuzlycYaNe/syGXKehyUksKc5nCmsLm
sV3/o5HDHAhlN6dsEKjrxWI/Qi2KD7XRYoUep7OZ597vciQUslU4v1JKxQxhlZpL7qG11UbtzhEn
vHvhWYcanydIuv7C4TyGalj8gytXnUgUYWRhXhguJC2OC6m5ayBhFttnc67eQHqJA0dVTxMYY+nN
Pcn9qxPHWbnh1tX3s39EbzreInhYQYsh6OBbUG2yqSzOhkSCOP0wHMUwwqzKId9tEmfsYkQLrotv
lshHU796EUcSYWXNuchWXa3ElCg1PMqyrR2YL+gcuJYQddJ91mQnK1PY+2FtRuUiur3OX/pROxUf
qYU/hRKXFHRrGY5jbY0HA8DDYLGOkXyIuduhThlB/ix25x3Y9wFCdKV9WoqvrukatLKnTXu2tv9b
ereM8vogKhRMfuGWR8gif4eMn5rRHF3aB20UPmHGZkwfwED6arpKkJEHa44hycTjfjBcbur2M25S
k9rJ6wDrxFTwyXxeOsz/gCyWoIyG9O5kpr5zdseEwfMQfS0mWOeqb+D4dhTiqud4tKVR3iUalBhP
i4pL6/LHtwtCIVN9rh/NBhu8nuAsnOdfDS5cItBQ4eVd94fiLR3wR1ujaSK7yYDwzOmLP73SELAB
s9OFRVZ2Xyr12eQ0/SJv3jS/H58sAs1+xkoVvb2M4xeATc29PZvWTk/NS7yYfyrZiYcK8e7RFdlX
N8uJ/LKIfsrrvcsyvfpEqPxsp/zWscMpIY5HAuo5JpEASJ7099scfnZjg8Fr4p23ecQ29SlTBBNe
lE1H267rHSI5JO+a/qBai/bSSc9xYrMAXCfaRtHyCJuRcYP0SaM+o0GvDdBpRjzxpxgBjKzDqBgD
TzwiIDZGDX9Yhafe7N+yXjS/O+k90EcSCc0lTjGaUk8fhDypubB2uYgRTNdrZqNVcSVE34LR+rVk
dRiz547ifdLE8/1Q+zwF2kDklwuKMUHFdwfo3AQASAIbOU6XKp4gR/Ews5ibHqXZvaXS+B25COT7
ZQaNafvfjL4PC3Ff121RV1msFcgdONdmmR2okLgn1xGoD8aEPpbyJm6sT1RN1rmhMkdMwkoclz6L
A8mNjvOAEBOm1HkPT0LhjzkS1+eT3BZ0VtKTFtZyHemMMbafmro5qNn5YcCacwy/brbHxw2LsWp5
CdH7VY7f8+mBJl7/PU6WLfwNJJPVaT4zdWCaEWZlrcI2He7+b6Ng9Hr0EnIO7Mg/bfOzaoxfIsN3
LtB8913a/6KIFKduVVIKPg9U9KjJR4Nl1pTZoeW05oFZ7AT9iVJgbmcYpByjWF0bhWvJzcMMgtsJ
46GOeqLkK5ibAIg/lQ3IECIa2fNaerPe3uzXERegnKho2bOGeELpfXWG/ph4ZMvkTsHw1C1tZn7r
I95zDa1aK1ukhI1KcWhII3bkMh18vXttS7WG68L1IFXoyWbXfM57c8adUz92qBCvemM/ACcI/GUU
506g5mYWxr6AwBI4mtL9tY5FzaTJzjAJgeWaundMW+u76Xz/6E49qNGOHySJskPVVAm8keWvt8ze
g0EERWK8pYtp3mZ4aUHbO+OPuIo5VB0ofNJ0+8ywI2JijwJrReDNdnoslXFyB6AySgOtSLt0imYi
iWrwz9zmY/6IN3d4qLIdm2ROX0EGV2YH2+yPjW7FepMLfckRS0X2k1eaU9Cur5X3nrCqvSpTJRfl
e8R8I4aSqH46POsc5+UFvGN79fAWUzngyuowzs5jRmwtHki/uNLa83hAC4tSBXMhKW49pu3MKfr9
YBUOzjL32RwZlvp189m6LmwxV7v5VvO5PTT9Gp7RxOCR+gqicfEiRoiFP29CI3zipzVyxhuMmiSu
XVYrGWlBqLzqhzJ5bnNhrRqLV7txqku/niFaDCXMQnB7mhgChLVlv1rE+waONtcHo+xI3rH63eyv
Hp/M/v9MXLQUpGk1Jfuk4LJ11+xnB9vuQfmFv+vgRKypasKNsSgXwFhYTuawAWjd6Llpvh2gPcSs
xoV378zEMDdV9E9JXrltqF1KxA9m38Y3q1qeEtf8gKwkHzwj7S8ljK2fL4mhqXG0xsEIYVXgRea7
wVX82+iG8t4tm0+rTckRzv+OwBOPtjCeXfBqZ2t2lkMxGSapzz5ZWLYZP6ad+vSNyyZVmJccEQFC
nzsfgFRDesnJmzo7mGPtKzOg05Dq9YTOZPYt5pPpiGakgFc1MhyIm2o65B3X5Awn7n77UWLbh0hK
BRPrkp7MF/7erGsT23PmnogDd05O073lvGtPhuPv57ps9mWP9JigorNv4VMeZvt+kq129TT/Q5Xu
0/YUoN9y8KkXb6aC1UU9X9sSsYUs/sXDKPeyu2wxpHVUAyu2XUgD5bJrBUvsFTCkW/rvjm+IT3Mo
kfLi04RZja0JAQYhzDJME3010H8piFJyZQ54vvzTQWcuLURAtd8BGdDlFRbddgZ1aQoxGm/VDiTO
Qvw6jamZTl/LKL/J4bPC2l71MD1r52QNOWZJtQRbBbddaEXVNXu2Q+fN47sK4lWrNWenyjJCxvwx
MGPE1QX2lcAvyu4kiPesfM4NfRVeNQRn6mL+BqsZ/9V5lTYp4lYobcf8dl1Uff1t+Ji+RijFlFUY
4f3oqcAsw2iSt0bLCGHre7JvGkKzRMlstmiJaPCZKxgrvtSJMsr7PHYwzZngJyv1NrVzQVFth45n
i33lJH97t9w+36wbOX+Habd9V4XvW6ekj892Bfo+boun7bgCUUFhYJU73LwGhArZM/xgq186xTlm
dRIMzpotbWav2z3yI6BHGUWwX5pqF00ufxcEChR0GifoWhh4JC0zYx/tWynMv2TRMOIQEOkKgqGG
JtVOUSPumO3Hl0ybsSPC7zhGQ/K5mrybtDfvOGQeosqXD70rvnxXI6zF/q2ZI+oFeK1lKCuyXkTd
a3uingVbQLyLW33qdRFrqIYTd7R7dsxUZnY0zC+pXEPgVnHpptpzdO0XQWZtODGVOUI1nm59topD
Gdf3LQ8WXnrQLTXg+azaRdF7rkVf236yX5f21dh8TqkTjqPP3EODp1716SH13MfB4DP4UQ1RUChS
765uWzJaN40Jp08z7wBfj8Sexw8iTtoDwSXYBn0dzemqZOGOiY9eJW5qfMViZqEdM/EDNPWOExnS
lGD7X3a5uiLTZgW4Sl27vmPjMej0NnLWCCZf/wBAW7Hb2n/GGAFkNjb7sTLLMHbb4/br6xWo/tvC
AsoeB+r2vbqUJofGi9I96g9cg1aePJjjVZIjF5urbUKdhgLCMB1b8oMtJ/rgTPqMeyOs79LFCHOt
pYFFt2S37XeMEUMdS8Ihyz5iOpOy5FF1jJsM58nJbefkUGh04ugnMBVj9RIJWF2jsqk3uQkYgrEW
5Ylk3pQ/aNN8HJdau6DieEBn/seKV86f0h7tvjB3sSMp71DF2WNO+Nr6RbtT1t15E6sZaz3opqQ6
mTUseZxrHoOs5iyVOeyzcdAoMtFA8iBs5eq20eW7IV9uVB+Or8ad6KacyW6NwhLetqyxmFAJd8g/
xBuU7Ocez8VD6SFDq9spv0qvAxM4MdTXeU0BZ8WwKOo2RBLYHCqHTJXIsnegzvabdWOpKT0TnRFH
Xnuk0S3OQ57xJNKWVYexEJc0ljFJFVxo27enrI5fJHcsYLqf7zbpub08z0w3Hkv+oL3fpD/JUNFU
M0x3ZLbbykhi1VomJsM8Y1Ickks6GGQbdqxp1tau1JwaoQyqxWphlwMPdBPfjyg990RT3rUcmVSf
PoYhGHzRYftUjTwndGkabh7qUqn5RFChsPMXWw8bWSCxMOz54tiE2U6RcUJK8dRyewIAql6zwT6k
Xf2epBM410H+XLm83smOvs7ZIwQr4BoUNbTbbV31jm08OW63maBX1Orp/8qZLGeI68wscim8sECO
z0ISTri1OMUqjNgyHPp4vG1dcNyXx9oBSF/V4m7zHPrZkyMdFXpdxcAWox3WZFJZ1zdyBuk6QiFV
Friu7cYszouWucftNI/JmKM/F+2laPz0GE3FFU4Ck0BRPm/d6cQFxoQxQic0+lFo5epj1Phtf4S0
Bpw22V23k2u7R8g1IbBesaWmpuVfvHhnF8Z8GCUL4Inyg7mxdQYEOHNHMGO3UjLgzDhFJASaezsO
NnEux9dRr/W9jVEQX7Lzn4/PkkTCcw2siazFqDv19sxiAQNlwDwcorYPTrNMRuLkWiDrS+nTNB+n
eSI8DCsbnhwW4cBNvGMWU4SUyp/3aeyzYkxJmqFJfXXIoD9qPp1x4yLG5Vm3juOQPGRQGrcnWcd9
ayr+VIyxfqXkp/20WjH5qroHU2hsrj+LbY0ZfG/295sfavsSbJatzK33QnngyWYRBbqs6dl5xVAR
anuzKUTQ+Ll71CwmbV5UnYch+eXVw0MBlIfsWHaRfjq9Gwa5C5sKFim2+SteU086h4UCzIkgz8UV
GexD1XnRz9ma65q27yrzaTteMk92ZF16Wjh3rH6SLOedL5GSNupdb/vytCGDizzbVavAxcnV58ap
tNOBx7M3gZHEibroFnuhlXwi5rM1MKpeJzP5WjF7a9e+vamuHKewt5n0eR5cAFcSTODYaBPrtdtU
q5gNm+gJfQQ443R6ETHSeygd6SnrJolyhHJkLsfPXNUIJh3mfI3BMC5252Mup+Kbubxz3f5XOYtH
9pAckoLyN2rLLycnecVit8cybA50859af5rWr/4kGchsF7FdoOh4KB0Bf3Xtx/aKuWvRvd4r0MbC
dLQ+qqjV7hvFWniz8Plo3K76IzUxwuFaVSeieUdYgEoDarMQo7zCOufICD3OgguD47emIMnNib/Q
57L7nfhd7ULdFUiXCY82d4miOYPDCJEybu5TomErZfwXazrK7p7tznbjL8wTgsnH6JfODES1UaNZ
1Qj1irzmak1gmnRjAPdQOU/IbX/L0WKFO6k5LJDBINdF4NM1+SNJ3P+xhMkfVN1EB1UQ05sx+itF
9afhjT2MjRKs4o2ddC3IeOSBSN/ITvoafAuo4b/MJe4sRQdNxefJXV74OT0wzkRXy5wH7PyIr2ys
nNL9XvEtBEzk+9bNuc1VxMx5lX+visyfQ8PRh1PRTk3oRsabnbOyYZxHgLPHyqvtE8iNDMfpF5mN
JWBwj4VO7n28dOwYefyR+USrLA48KsPWHekDHBPCYrKz6rJWH9Yq0CRx/tAOrCGSNdkXMrqsXbXb
CDlxB/x1jHJ/N9j/FVMkbprZMYxB9NNhfx56hHDVVPhH5rYu6Hn6s592UTX/LzQqkX46tWY/quwd
CQgpSQlBLE75WSeEfY82JNpWxYxSin4HmLd7mrvlrwZJcp8JJlKmZ4aO1SfPZGgBXoLztPbcmtke
rJw1ZroqCIRbsk0yil950ulhb3X2obbzdzHi2Fj06Nk28a2v4Vx9r/a9LOxz3IO3HlGBMkmvjmS8
NvveGO+safYvSz2TJ66Se0oSGaLUU3XybF8wS/nnwpAGYcMNOrYxO7RIyK/F7IZqGbudZTJttbib
YEk50DyqYz2TXZXg0Mm9p9lwIuT5w3BczPGXyYH80IL6soz0vH15WhZPdJQIZ5g+tkeVdXTNSFPN
qKaTZq86y6WDAFeJS3apwGuR0GK2HEIcrJyud1W7790exK0TP+L1dJ37slrqc40SLSAyk+B3C1WB
4yU3Q3PE5Udnumn+kVMhPBwmXZydOkoviqWEZiNfTK1PJo/mvuEKpWNlxcLOCjngLNZDhkptkj0a
Jq9DUmTOF4j1LvlEhn+JUNdc3NSFgG6j3PX88s4UCkcOFU5nTc8Av/UbH2fFZs6sDyYyjoClPb6O
wX9PhZWfk4krFgXyrpepf98DNff9Kb5ES3LftaIItJakRUK1zlGVqT0L+BHPwWp+W4uopmzai0Mv
Hrqdht1t7ZYTB6ql697XDKMPLRHXEDhRZZdFBiqIf4Yo0+oMcqmgIeSpmfqTviChJNn+/WdA1kaf
flQdU4RK103ZShwYACgU6n6DrmIDIblujZQpYVkbVfGniB4RCsIKXY1spR+PV3Lj0rt6ip6kPk/H
SnenU25EbzmkwDhDICTM6J+hVxi9ZuM0e843gbvQtdZuc1rMW1Mp77HQ6kOjE2PmZwioYxHfuhe7
tOrH7SmyWoGyUofIY3ToN72ozC65V4X5OqwsSctq3pFKeM+DZHIyDcWZEUp7SlumClP1Be1rLAeA
c74szooxo00QaejZNvJMdGmHhhRKhh3C2fHtN8Q9XybkzAqeLRohknK257Up2Ahb2f3YRkxQY/Nz
42g2g3orBot8U702dz0M6iUls1pJ8wnzD10EgqftLEq7aKd7sX2wRFWHA3SUI9yKnLIV0lsTbGLu
rVLtcQKf8iz+09r1Q+GY8mH7oJO+j/CKDH+F9FZQGVyzsY/DbDWd1kkqrhUlCjS59FnV7s1lSurb
rFMcDYnQOocE39Qc2Rg9b9beFOeQ6Ghm0e0ft9G1bhBbIcuzrzrmua5GbuJWTqcof1HEMhjc5kkC
qQLLpGMKmYE5cr5cY4d9LamRP6bErl4y+oGZzX3i9hcrZ0mgt+wS8opTVUcSrpGJfAJleV43JVaF
OsLBxX2OyGX56e+3H1d2+mViP7ifLU0/Cd3ZI/ciMswiViEmKvmesd9LrQly2ahBUH+OKBKUOiyF
lcGvr/6Q86lVUX+y+eNeUAq9JtNa0tND7bsoTm6m9ekWg3lJVf7fmIMpGvGhycj4h5qt/vnKCy/L
Ds1osRTK7JIQkjEAqyN3GtO4fd9/mAVy+a28k72BIsJIugMayhnzEthOJ1aXeRSkcWEnDZc2ucNe
6LP7qBCrLPotgmys+OzMdSaIEO89NTDDMcYeVGcRbtuUEO/p+PAqhsp3tGuyCq5kw0JqHUVH6CLD
HGHbaUh5VC0txATxdztcSNTj15OIrCotRgi9NgBKviVzoh74b2wcv4txURzqvCyAcJLDZsc3U885
g2rcxV5kXarsx43RohMMID2LHcvKcqfnzrwXFuoOV7NY4cM9XQEzCArSh+1/NYOOZlfS7wyo7t0U
Bh06+WfRe/LSz8mdF4321Y1n97rVAXQE6lqhPQo9j55tVENxQbF7lVIiDN+u3HqwdlsFiuRxZ5g9
2U16v+zi1FV3i010Bl6vo4Ynhr0z74jwlhVNCH24vBieyegY0sph25lsV2yk6wMp5tAK8zXNspm6
T17JgXqoGM8yGe6Uj5Qo4VOlh0NF31HSkMwWnyovBVDKeEBAE1Ut3FJGbiDW0HrjvCVUZ/NWl4mT
/5SBSB/uRNpGa2zMndVJNorrkrVF+eMs7wrYnocH8K8ayXLO9DlkfZadRhG1IQvfrCOJJ85SVieM
AcKpN/Kz70xffhyjjuQ5IqsdRPW0eE/VKm03uCMzqFnXkliCIBqX+TrZ1rHKwaIuyzLtIqA4d0je
d1t5n0YVkdMeuzpQs6dtVjA0jnHD/vbI1l8E2yc/RCar0yEJel1wk2pZehgShDT1ANSePC11RZWQ
Piy0bUhGUJRBd7TP0Wh9bTWWVuvlEbASgWN602KGB+eYJmTzrTuyRJDN5yzVfOPlDmImdD8dTd31
LywR2xOrhncEJRWbG4c5In76vcN+DsH2hN4Vultg9h2ha4lzjbsG3ZVCUGQizRz4edz+uPk6XBX/
t2F65JAzKW7ZCS7oaawhpdPSF5DEKFtsc2kvdeTCFmDzkmrZ4zagGHogVVM83KoJBvDSaemeuAUj
9DW7v3oLhfjm/ZtFX2Ktr4MWPtcVRSNpwEn3d7tLC+ZipzFLYVnP7B3SctwrM0mRNjG3krn94FNF
bbAqURxhy9UrUnNrNDjCrP32K17xLRpucz1vIQRjQEvbTLv4Pdb8pCHMXSd52n6ysi5Gs83UTE0w
T9d9CNitUxtJlkPGhA9kvazT2LtuyEs7Hv1Du+5f2qJ5EaDTSL0a/8WGho+u47QHmdYiqC4G5DMa
sdKjq7P0YsfftAYDSUotcO/576QtP1lJOkFHuJ3n6Odu5ItR01hSaqF4z9Qr7n9w4KUm7srkXxU3
x8bjreHe1Z9VU+jPMb3fGo6oV+SZ9yKm6Gr16SFyxW9Ht8aL7CjOlI5Qga0KUBTBuHi0sMlRojd3
U5l9bM6BquUbWPkitZk4u+0vkUvTIVuv9Wujm/FDwiidZSpH8NpUDHX8q8PujZgNC/Fc+Q+J8Gjs
VooRLDftkv2PuTNZjhvJtu2/3DnK4OgxjZ4RQbEXJU1gopRE3zcO4Ovfcmda3ZSqXqa92RtUWUpi
ExEA3I+fs/fabssZrF++9XJ9TqPidvDCbx7F6gax1rSFr/dlDqYELdXkUkCO3wj7Hm7iKZEHN+nv
aLCSIjiT7lGS5GCsnPys2aYhaBiY+E2PdMlm9rhp8JdJghC3pE6Zeysmv7lWr9st7W3tUbFVAWQz
mXF2Wood1Bt5SQfhIxrOHpIqC+/KNzsw601O/kLqMNuwHcC3oxdd0ueyW8abxkh5MHJkEUTXMw6W
5ZfEaeoDbpl3CFvzvi5MhFJcIie4WNlk7rwwrt5xvrgn+sXBFdMQQebNU1dJeWx9Z+tZvv9km6RV
MHi/1ftq2zf+pTCDe02spo0ASMDvBp7+kKGZZ50I3zn3InUf9U1XyaXacxVeS2a2185PrLMbimbn
NeRegmIB+Qv2gUXcxiAUbXIlek8K+gtFER0Lf/mEsJd3XJpne/GynaCS2zsxcVQd05kH99ZZwfvZ
c/6KcPOHpnpNaPSbOCCItmzq7TqSEzwlnD6JJkCZhilHND3JuCNNXKmgPGpd6wt+dpEtaOxVKS1a
VL52tX5flVdOH09djxEfWFiYhzER6jyne8fJmnOA6tetTDBshfhWLM1ThnviiLcn3dO2CjdRJutj
bBcCsbCFkbQvPhPpdBVuy9CptX6YUBhPgzXM/JTmAJd7vGcubT10k8WMUhBWKn0i9AICykC2ZY1z
If4A5ywrLApr9IxOnXUbMdnTZV29c90jvYqXqmJRxepOdi+Gp8X0txYKBZ4EVPjqycFCxtQmYyIF
WWFN7PguW8UPMUiUjDnihm7hRo5d1iOPtlXClFtXIlWH5NgfydvhgGOZ4Y/cXRDyOvIJvLPtoNbW
BWiX9K9B63fn0ZkQ/iHz4Pu6h9yu5dVhhgvs65AuZUH5ZEVAUkb2NwHV8MIB6WFaenn0qhIEWtHO
p9JOaABilDj5K6Jygdl7j0k/v7hyGLaCyLF9X5XdNVuix/TGUXVX55ftmauKqzzJazwLEnmyFTz4
43cUSPUR34q9zwxx8QJmlfkAbEKdTzSIqSqalybCfpqxue6axOo5pLI0RZlPtyffRD7vmyEj4rHy
uQiD+WYd4Sw4SAn8QKb7JXNxXU09120aeKWB7E5GnKNgTJ14j8oXo0NDp75onAm8ZxPtpOt/16NA
2wanh9jznLvTix4IGJLHcBR9c2XV3NUDD56p8iBtg6gQ37NuCsW+7+GUbMLeGPei5dpHOHnx6NU8
h/Gb4/f1iTyICa8YTbsqhcqaudM7kbong2kC6VdGTPKaLfABHyyIWOdwRaTTuCscBJulv23Lu8qx
/KPdVI/aRS+wiesDpwcNUrP6M2b5ajvr7OYo1XTQThmclkthH/CSXGnO4ilSpmRWSvQOTFkFG8mp
ycuaalVWZ9JINwysUa8O2ZcwK4pj5uHIroYf+ttKa3mNhDTPNeVtmffRp8qG0DTFljh47TQRPmCZ
b0AjoM0NzJ/bijsFn/2ceBznnW78LHE+bNOieooWprVomFk4iuDgFGaBKRDvnH5Ds0V97kWOyqgg
kaSxEcuO2LLzpX8qbNf55I25tSc9z9uiBL3UaPhvo4T2swRbzOl1d4yY6cMw5PgRto176fvgmjMM
ue0c6WyTkflcCUr1mJgzfs3UzB4xuY0PojwG1XjuUy6wW0v7wtjwoiGrrUE8OQGv266kIecojvbi
8ta7yAfn4T5GPdySziJQc8gmpjPe3NNIQ6bZ2QuPJGKDt499DoU1pv9WTswGkFdAfPvYj6q1n46z
+pHs3SPz/BHGAGMvifRnP0dreLcSHGorxZPDUwvjnnQ9FpWTAc5nBxFp3WsQRGA+aPIGsBTvBsEq
XatlcCBQZNnOm1FsVmT1IEbc+C1GtMJEIM9EK78xc+xdSYgnI5yy9oTlQiVENUiDKp9oEi7bh+Jj
mrOzcMzmLIzhuZsC7BxsWniS7XMRMK4CZ0g84l1gdo+6Uo7o2yusJGZAI26OeST9wwieb5+sqJby
5B2A24RM3K73NY6Jg7NsnNn45lgpECxsTYw4mV79jyIW/t8JXf/JnEHNaWHogKvHHanZKX9howC0
kHPHBr+1eiwdfUnIcdN29m1ZyRqfC9VL6Ad0ty16lXLwEHcsJmlSchWX+oNx9f9GT0x/dAAK3off
CYm8o38DEv8rQvGXL/hvEMb/DxmLio3176v1H4zFPaTE9K9kRfXlH2RFK/gXWxmiCAdusKtQRv/z
J1jREv8K6PH5IZVoELoo1v+Xqxj+y/NCG622gB1lBYJv6v/kKvr/cqHA8g2+/mn802830Qfm8r9z
FS1FofpfeBDIQJ/xL/gh4QIOYiH+jbK0Jmtm5FRnu8ZZwIJOaCabCbWiCYlu9XM07Q4nux4patEG
f/Te/OJ0wWtC94RNY7Q31eTeLUyhoNGENax4zrS0czIkrxKtSrmxymD4OFM7Xn6Tjvi3q7W4Rg71
G6Q4JGpRvf4TLOzXJwUGuenSFfccHxySF/j+bxShqV2bDFcXBTxsla2Oomzn4CkOonE3Gw7kGjT8
i2VGyAMi8CPQCExisW+yNLkJCbHfmU7yFTZadMbW/r621itehx6xG0LgIa5OsdnddX7Q/QPyylav
668XwzY9F2WEbXkC3qXr/IYMk4HMM8Qn6Z6hgIp6mJCj3tkL0ruuHC81FfEe39q+ziIihzAzN91q
bCyV5Dqa3bDXn3nfhc9eOQ/7MlDTNFxqTO7xY3CixTeebdqFP1r0f5HDi40DNd3uboICAkAWolGD
O8HRNxDLljLkySKrUQbW+1+ejfuPN/RX1iCoyd/eqOlziRxH+MJ2A27m3/BZ0h9aOePu2WWz+dlq
poVBEe0wJ+FyRY0J5Mjop2sYhejo6Eja8JJMImBcPztOcWDs2urdqwWSO760NUxvU4v0qejK9TCx
8ygAibu3GgkJDbj9ISit28Wf1y052vtgTupt2bTGIa4beN7dii1wEvHBt8aepGfN/3fPucOHXeH2
2eof6yokU0sG+qGdrWnrSbM5EW6Km5eZml/PPSaYxt8XJq0Nd+QsN3od2KVoOykrt2VPzFVbaZ5M
q3mOSME4VLFqUkYF5kp2Ng9y/DY3ydQFuQhCse2oGKAVbtIJc0df+Y9hE4IQmd0/UgGdK0FA//G7
oSrtKsbvWz5uXutC6ipx10ekZ+oLmvXgeVz02ar+yKf8a6JkIx28mKWg4CuqJt0IUgSU0zaoEGW3
TflqMS0nNwAKUsNww405iaq+IJh97A9903AEZjC4ogFABf0+kaO7GM9r93n6XkkKMY4QF0Zf7SEW
w+cAr982Xz10uepjW/pruEA/SdUKgaKEILyuZCzfcc8l9UCfzChQb2eLpACyiWaOpidzNb4lyKOB
w/h/6MuQ0TxXHGil7o6ZdoIJCfLwoWMd3YSJPx3NIUVgrH5hhlNlH1HF9wvi/8IxHom9e4umgEiw
tF0P+vJlcac6Iv3OCO3o7CUQu4suP7lS7BYT4mYVTj8KbwXQU/G3vfWKBX7cmH1pXtyWDy+wCRNY
1x92b6BmhUI713BQF0kDgM6At82kOtqqz3BQT2k1ly9YsbudVVgsOeTU7xxh/9DXL7CyN4//LS4P
QjhyPMyTvf46UbJMWh0txlYymYQ3j7HHajC8Ti+lX9gfHJC+JsRymUP4l/lZrO2P1IufU+aaoYxQ
NHJQZE3mB/lEE+zNEck3k4eiISHG7JPP1hzQwZOciZIJBLdvD/2FbPONyOpnLxvO+l7GEyyz6lM4
QYWPFU02mWW/K9SyoR/fNGv6nX4wB+8U04U9EsfBm2mQk2edgZy8DbhlK357GLvb1I6ufhb81LfE
UAPZQJD28f2ZtQZHpvHMLVDF9B+LeSP41zEtduHI70ki/rEev/cOGu/Og2aj79W+B2AXjPf/+zX6
7s3sukdh3dEqjXng9cUP0ohsETSVG++GEybmQ6NYDw09k7Kw7e04jHDto+Ke6F6uX8/kR46YI7p4
4lYRLD9pQnTtWlHPq0uv37j+rwJNPTPXZiT7JbzVi1GkPoMF4NlW/2r9zvSXdXQ5tvlE4KCdwrGT
yXowSa16gGaMpBpOft26jyvWSKxV1s4zO4OzILRBIHlknqgv1z/az7EyoOoY+b3h8+oea3J/OeKS
SJ1FBgDv8qcRd8+j3fLXaY4ulz3PV2/CbhAOzl6QIkfgjyZLM2waC6jTLKejD/hVveoEW0TsOus+
juM9xibG9MVoQ40K3iKRvS4wo/eyfomHhWaZeqY9oZomkt4uWq2cGIYan3/xVhXGoTJGRpAcqDdp
53WseCGaMLx8LTFui2di3C4JkcJLuV0YMW5LzyZxdWIqRuGw8Wxvz3ikBiPMU1WbCNhlYQSgIY9E
E3u32NN6o+p3s0/7bqbFm6slww/965gF961aOuxw+p7j1i/U5DV69YiK2TnqaS7G/MVel2dasBMR
jU3/Sl+wu4HIGXHvLMc6davDGvoCO+G1QCyZLM1dXrOiZP2lUk8i8a3sOaIXV/3yRNffEAfznnoM
CW3MGuOA0sNJ5GcvfclaLGTVnIXM+gl9Up9yq2jHEmUhvW4GTHOxbpMcITHLySR6JDGGQsgF5mFC
uanEJixcqtiKJnLZiXJ5rVC7H/2agaFfQC4reDzdUmBmNAgZ12/eaI6NodhH6iI1hcxOYB8gkenb
EzHFGGYhzI+adYjPF6vQ85zy114L1t+rz6rEiHs21iplm9C0wt5x8TG3830Dunin2oudWn9n3w+O
aI7vddpZMHqfqo47rRlZTcmesh4rmd46ZOz0aqvq0DgCmzdO+snQGxc5s/NmdPH0srGp3ztT2m20
2hLTt7npCZIkqtSnH7izeGoPkSdu13Xkx8eSXmCBLwwB69S2M/4haDkUQsT1cG+waq+H7zSOu12f
sLUpCfdqYcJyw37G/EBlFbHBbUc8FEQrjUdvBDtFu++UdRg1CFRJmMVy2YcCtSKd2JSuYG/dJ+4t
D2TLo0HFOJUeXmMvuRkbv+KRQUqlLnHjlRlp2iX5eBCiz1loD/vC8Z515Vwvk3lSBZr+Ur8PfRIA
ykcROOIscduYrf9qNi1RiOrmL9rlrs7k3mxfFzsiDpKG5Z7Ip1Ppin07Lyc7w7vfTWjIOvGulydi
UcH2yxjPxcYXXHN4vVTzZoeJtUc7azfThCwG32xpYgo18oF2YgOlzeIaqWtgPMu8aveM73pnpWEW
1wSZqe0UE1zLseBbIthRRObKmzkFP8lzxjZhZkyK6/JZl6pEjyR4gPrs0rPm12iTr8KfL6KkQzrn
jSCjsXw0HVIrZu9VfxC15yIwXsSL3vsMP4H0gbAHZTmkAJbVgg84cpDJyBYlof4kCbHdV16H7DbS
/m9z2A4oxbAFzF8aazqIsT3BKcDyw5viVu+PAi4iJofV4fKJbVtwXdKSkzQJJZDFVKS933M3WBR9
6ntY4gfUvZyS1J8QRyKbB5mn07pUFeb5/nOqKtC8BRWTJEqHoAqJ0ka+0Ak3Q20VPk8NCgtkux9K
T/UQ6v9KEpNgjtDC6qHKJSl5Vi1ZnOpwZan1uhsM8xQfmY3XpSVK15D2eCBDedo1mXnv1910wT9Q
Bc96F/R9FsfUt1/i/in1bguHNdBXpSGkElKWUjQ2OQM7ggGpwIPlpbQB1RKhTE9M/Rq9f0q11oSq
5q6R9RXYFF3f3pYxtsMBR2U/w6fUd5ibowDE4tCD03jq5fKpDbq3NkDyH3F/kSC3j4lax6H3aEI0
Rn3hDWS4oJclGLatZHfjCKbvZZq+p4R4E0MML5IPymKovrWz9DZeWZv1XTGqFydH713m4QLahT/p
pcStIB7a3WO/spvPhBxyk8/3rfNzSdBq6PdAisX3wU4PRNjbgPdYraIcaIdee4QqzWoKvEQt6s0P
UtIwjKvtwdaVCDvxqMAiepPQi35nFheY76zAtPx2eu1CX8zGXCv50VBe9MFK+uvXIEV7iS5o2Dc1
B6C2hdc0OudlDZ7B20VIarjaf3/gslXgwG8HS4vtzRb0jkh3CH4DfScVmfG5FPG+H51LU1YlXg0E
3h6jEz7AgxGu5zzH0xvbF10XN8n4kLdYmfqBmWWT9OsxyFEXScGG7QKI6A3j1vKpmSNXlidOFICI
RiSibrCRxkTqmZLz2kNxzGE/bvNUPPEITLsw/Dmxbh+h3H7V5eUKhu/v36v1K0JYHf49hnq0TAIo
wrScfwPZh9T8LtxgRDQLt2tSUukaMWcjrfYzGgnpLDE4C6rXS639cURkLB9tYse413VDbqL57ZvM
2ujpaqmgLjHJkgDnWUoxBuilwBSkVsak+JBoB7gUcJA6dv/9u7F/hTv/+W4ASaAxCj3H0yDqvzT9
vIrqcV3TaJdXuyF130dnAMdlYYeK4QnFMiZNiVAVs8driWkIIbx6PhszuBm93ocwUdylpnwpDWQK
+m7Vz0hhhPLkhS2sOesrQIFdYJYLZVPcHtTAJOsHd+NKQrZFSC6YqvQGGso79ET6Q9Vky9Y5TsmP
v3+7qq/1640q6H0I16HpRXJIEPx28eRgrpywcu9DHI8HddglEwvwwqqPvbKgoTRxZEmmwyzOS5g/
SdJGN8zs6r0ojM9//2ps/9cgDz59Xo5Fk8wlFCHkEqjn6i+fvkxNP4yJUN6FnvjJyDk5pqtBJduo
Gi2SyJUYDTA5mZdxk7eJCk1blgPR9B6Jxd59aIqCyZv4tMYR5+bBZM4ewA6OcrIyHae7SRy+cepv
dZ8qytNvfUaJVZnhlWMQu7NaoDnZBB0MJL39Tq2a4gPgaI/ZwtmnaRCmj+O60bWrriYMBBw3fjQ+
OPA0Pw4GmeyPpgtewjJpnGO0w3/KT9aPRcDpHXOk2dEGj1VbL2aeja95BnriBt9zh3NGGk4H2vDJ
tlVHLFUPZlmO3SN+J43pkTvq8nGWGuw9G/6b3idgW2Q0F2ibdDhy+xnUVOyxFKrQJuTz+j7qUjbD
dubcFAqileUysOKs8hhhLTvrHqO5SjyEwVV/QPoQS2D8Y1Sz3wEBIJEdDFLWIqkfpqXdSsxbjR0+
F4a5n232NXoK6jAJlGiNeCVgJ4e92nJjoklvja49MGY4S1Dc1MX9Z13o674B2QKf1oxKVRLegs6C
5lkt0z/i3LsCtvtqu4h+c59eaU9+YZGEFhxlkpKZjQ3HvPaYo1m4D4fkJfaOGLPkR4k112JfjM5b
RZ/4WpqLuHZlet/FODyh2CANzh9x86A3yZf507rQSqpXnBGqdQG+9h3P3M6EWSQ7kjQLJ9lZAfsV
iOoBeNoCA4hEsaBLjGeSSJ8nsT7HFhWGuloUdNMJeorBbJE1WytOejCHkGFvjBStFUPpbUFQ6WHq
8Rg41JvbyOwp8e7dhTVNeBpuUpMAA+m0mbadWhuLAbl4nTT91gK+v2Fg8Vmvsd4MtBR130+9FOX+
Qs/CaD82ZxHx4/4oO9o8Pc5tyFxsKL2PCTAy24fYSJ/9FCygjaBvM6/puvH95TFeFv8s3JGE3ozg
AzC/EF9AYCrlNuLzjCco3/QCMZJevWXNiWClp6Pf7NDj0k3n7OATwHx2gym4Oj91AZAaaOkJtND1
kS7nFrRZPV1XaEqXrEoetRZMn28KEykxC43TAcKal5oiBp1zUa5HUriACAX+jV5YvWS4ayj78INQ
/iNK4nykGnMGAnpKuITfVgfWEZgljAjO7fmcAqmKppuxbp/CJHcOZC9OOFozbGOqeT04xqcMad1W
n/GMAL56g8Z2KavoLJMO8Qm+u0nkf5TtauDEluIarRZMXewFQDu4NBxGjZItS4V9QbSD4kGQjj6d
iC63N+bcRvpEZ9JS3/kio6vGwhLDJjqM4W5MRk5O6YUWSQxhAG+O3zPFxznKt6oNtoqAJtQtpaY6
jnx0CWN6p5gnXkU7JJsVdhMTbhsaCcqdFUAGD31GIUEJ1RwaEb5wNoJIyzG1zsKHpnbXj+DOHiKe
roTHghWiTGnxDdge3AbNSD9kBHV76dEoUYB53cynGxr8OPfeIjhiL2jOazKu08lWjfRHuqjhGUo2
1QC1L66IhIef158HmDDDBJB2E4bhOVB7OPDLaot75Gqu/h2Q5Xviq991GwtAy7Af2frioINA4ylP
23Sj37pUqwQMr4pwJfcozJihXDR/3F2g/MSlH+/7tym6D7LuLVVlCRP/1zkfTvqu1RWTfmKQPNKI
pgDfeNbsHKQhToHrias+aDhN+gUM43q0WvdtXKd/ii0ROpfkl1pRqHkTIexeEAAZ+n3MaFe4Lq0K
4MDim+JaOcjNCO6r1eFnqL0/+/OO2nKsIrpiXoul9XFiqaB/gw6DZuMUiXmN9ixlNW1cGHzs59zM
wdLzBSzScHxvvRT2jkWkoN9/ajnYXdXK3RmwlpakuerWBOoKJMPKAR8KKp6ejCevftEPGp56GDPh
Vh1w6M0gwuawN6pu/OhP3Q3++W2UBRhB1VXxDbwi5dxsRCu42VVryFfX2QiKo5gJdNTHiMrmSAQu
BP0yWe7AuyxgbFvHejXzWXyEMsyA+X2V+SpEfTsL+YQX6CVMgxdd8NtETWI/m/7sQuoaf6adsHMZ
2soA9rTh2FsPOdqtbyUnn0CC0VZi5sI4WlTauw67O86Gndqi1KfhSONLnAbyo0n/73+6CHp6B90x
DQsyAFMftL/qPhYj4HgfA7t+bNLWoc2hgGvZ0VRFIscnkmdce3j8+zpJ/GeZZJumTUOQIJTAF7+n
oWBtmrGSTOA+mQtssbXu4ac+Oyq17+OSqFMadR8BFmhj+hZbPpCw8R/GfuI/amXuXF8tU55LPUZg
3a/VGmZiVORF7MMlZSCjD3JWkT752CZVe1rfwkUwfZvM5YcxQsGMxuxCJIQ6uLBQpxE9hW4qbv7h
0/HUDPXXJ8o2LWo9x2PGi1f3tyoyTIK1K5RpoBPoWcv81sqwZZgy+VKnxDGqo7iuOhBRMqTrQxVc
jmg4HNnnOHRNcZ5spSsA7zAmUSWa/up1Fje2FQDh9Sqk2z8NA/Xy4ubfSiJ3NwX3h3gBPLLv5ba1
5NdINQCMhYNzF0fMZJpHb7ReONDRsrjFKc1d59cokICX26H5aQjYncA7X6ZSNJ8Qh6fKDAft7x60
XXVBkgjyxDxNI03i2ZCQat3UPYtoeRmFyYpbIYHJCAfVJ2f9xC6qhZi1HA4l5+hW0LpOoRUeQvm2
+IOH5nn5PJf2SxB/RYATf3Typ7pR7rvscQbXcsKYQueTF0br7PMwKpFkbX+dOdl/nN/86lj0bExS
zZQFzoRqduiCq0djViC6PAEvUKTLYyvp+jAcfUa4A55fHZnGZU7U5gvmNkDvFrJ9Q4h0d3ZrHoRp
/kHFcU1BlcDIoP/Yt0f+ghpPALDXoxuiUdo9tdrH/NILbPfoX62ZPrFeG5o0fnaT/mtROQ/69Pjx
iDbT21KL7+rwTyv0DyP+iNXTFaAeK4bJOYxnVtmZXhQpq+7W8D/asvp2jhPSD6+1yc2s73d18FNK
UfqTFPi652CqNU+inUdZvJ8oVPCAsVGr35Z5V/RN0Ne700DnY5CQuNWToCds+mX3ntxnnYvOrGY4
0LfOJ73XjX785i4Op35WKjUG7IOw+oemhfX7kNgWKvzJRzXh6qy334bE4H1JJy/R3Maqa+562Zc1
/wZ17zVTtw1Jqzzj6tLqrUKPMQnv+bMvpF9lvCZ/WLN7xagSfAaa+2u9MoWwmgFzvP794/4figpe
to+eQ2WqCQdX7W+9loigPNOQkw3enFAPfTCyepfJPZl/YQftxR85QOrpiTs+LoM6uKvN1VJnJWtw
Hq2xWfeJHz3rJ6ZZp0voRt3ho2VH+9HHE7tx1SqhRrJDKO8ap3pBO7bXg0Dmf//UhfgvK6ujllTP
sumWO46rLtVfzsFgharRcwHm6RFpXlCiJ8K7x7iwHlyJxzp38IHptm9fuUc5K/SccO6hjjMWUPMI
Y7FeegqufxBF2erT/HVtdTxyrwTLa+DQ3fpNv+IXKoArl94ujuoXh7nNuvDsh4GewOJqw9HwaWCy
nE00QPR5M8to9OdqHk+xsEoWWhJUYNnY4qZkXnks3tX5Se9bumGip2SN3z/IJLP3i+r26lJQd2UF
cdJxAOO/R+Rw/Yc7iY/393dnIZDgTYWWagBhRfv1c4cQtIxAvOnbQZ6G3d4xQqqJF1gjRt1iebck
BzufkYeJIxEp8HFI/QevByuT5+e4q8onOb94fv0SkFp8qUlwfkTudzKnGqOkazoX/X8xICPm1TsO
Z+QSZcm3EqbknWh3oumWa+scTLO5wlB3zybYi9H/5HuATVov/GEUBOJgN3okSnvoBQFNXr7snVtQ
SsmBjyoDF8tTJkrvlMawBCPyXSaKAF5zNGzQLbjbaTJIODfi9aanRbCKadzHds5ZWjI4oO/+XLu3
zHuZzs3scxiZd8UixLOZ34Zi4HM3uvU0+PIudFQH1hzCK4bfPaam6FoDVtyGRob8pTV+Cnd6cLwq
JhQ1vXSEWJywl/g7ED6dtbgbI2gz3En5LRS7eCeKeuZVuViIKGV37Yi8HGIDlq7c2CGUOXPsPuam
ce6M4tRhX5zk5zJYjgNdxTR8TJ0OwhQUcT9iH1rv8j6/HZDYiF2EvEPB49K4+mnHML6c8X1l8UX9
vCtDWrBJ0ijujoTN/h4YxnMWB3fJuPclt6YNQoINJc4cwl58BmN1gv+HO5BUDnQtm74YHiqiF7YN
Ro4E9wujEJiKxrVa7Ls+LU4p3Atvt3YWvRsCMbLstBTLuTR+DOVNS8r9FoH5twAm6AbE1A5Y4BeG
uwdIja8M5sNkt7zYxA54NMwAIZRPPQ6ZTIhNYUKKh0GWBgnaXGvfNIhUye/uLtb76NqfzBkFSN/c
JzN4hgDRfnfipW5McYvauKWsr7yfbTbdwtb0xnV7ECXDstzZ3C7Zbdh8keiWkHnbnyIDwDHJif58
UJ9jEX+ehnInvfqmot5fA/weYnr3ZcM88+pjQLBWn8Q3JRG1Tg6cxU2S4jZ2UOErhBVMX34jXnZu
3+ol747lxajDvSnjHUV70H1Cx3tFI/ppweSZjJMCsm3C3DjxEYOEQbcTAWqt+JHCQwc/MK8RBf7Z
OaVE88PbuC2voLMuDEaY03qXnjy1nB9et86bC8nEGP3vBYLiqP45kVROktnNAgdlysN7IuA5gFqM
8Fz5NDugw/PGYTg/Edqb7EBV3/pdeRiS+c6zBhDO7ueIOYKZFhde1ldybB5d3m0RkVqT3+NMAALp
fob9+sUgH2rKAlLSA28D2u0Y19OlmjGWlg2+rJJssDxyOJ9XhIc5p9njAG8Nn1p6/nOwnpMSc5pn
WkBLLcAdZPq41ckssfBGLV2sSJ6ZOe6thG6tm1NbtlNyqqEcjF26C632EQ8tIpOrW8zgyMOH2DJv
yuAeNfCdlBGROl9QIW0dt37Ma3sL1/+r6RhX8rCI65OY1Ui5g7w8A+ox+vtmbcjQqL66CmLQEYoJ
SR6lSHWevfoYVdWdRSxkXve3A1b6OH5II5TfANaagKDx9lCn5jUJ7Lu0yB/WOnmdveg+rEZAl8rY
YmzUkBijCwvJjk2ewjg65PidDKa5SchmYnTYpxFUWwQNP4Rd+i1vxFuYgrxzzOFRNuFlDq9GQhNN
0Qrqp5q4Pzvbi+nVTv4QyculqupNOvZ7hUpqC2dnPqWB91DFuztr+s5LnyOshDbN7pfReYkq7A7+
e+3IHYypQxGf1oEYt7FmkO1TNtj75sr8AUbouAluB8x8ofWEMQJ7Y7Q8Wt0Ps7k38fAYFuFaPPLD
csMk49AAZaiwUUdL8YBdmBwetX7GW0mvVwUYU6pEIAPCFdH30D2N9N+qMb8jVXATm6TUyOMwVJco
vFgdrp0aICKuatRXCwlaRQyNGJqlGAgh688dD3SDpckXBGEhxsuntwENOv64S+/EB+ANuLqiS8AV
Cnwbnbx/ShpkZM7Dav+YgaTMU/fo4hjvASJgXt9Ip4EeVJyJtoPWFQCon66BUR+r+L0NFzrR17UN
d2ISAKWGXUi6UuB/dWAnBDESEmvch8Q/0N0nzedTT5jN5PbQsKYtEI1jUTF/R8Pe9dXWjO6T6JYe
1KkVcF+tHLfI0cTHC3z9fsQ7bWN0692Onufb1Fg4zbob3Nw723OoOPgMuvw8zyB47H2dGM1W+gi0
Q3oH9LbZxZ0jRkX831Zw09U4vZmDGmLdZUFPONrA6aEnVm2i5+Ya+GPMR8t9zZBlQgrayAmeUQyv
671uL6FaSbAMrdiT/eAnboStdRYWpz/ikEg1AlibYnBgWud6P0bbA3FSXzjT49n9LJKAA1xPgPOd
kHTE0fJ56zFZXocUjk6+tyMD3q9548/vLs2vxFqV5XALXvM1DSlG3WiPVvx55CWKuI7hcJuIB2is
1P2jw1DXQDkw02JDzbhfRPUSm8tTZ6LeC+Fv89Gd3Wk9S2Peo1HjGaNlWGwdE5NJmyXo6xq4LOYd
iSY4CNqj6NKtSbSeE/TH0sC0OH0d1sgim4Ag5aqRF/hZd6Zt/QDJfjXt5gRVkM0Zfm7I9mJDhQov
EZSryvah0Tj3TZL/AM6HIaoekItU/ufcj8jJnAXoctq39U/HVJkwlcoX5v2M/qsM6xc/H88YiCBV
509rqhKZkHsKkd1bn0sg0J7xuA7zzorsTxjTnF2Tdk+OiO87DCz0Kp2ftYCylwCrrlxu5rXPr5Pp
n+w6exzl7QjoJbFfJu9nM1UXC/tJQY1q+TnmWtUUpq4BeSeac1+9joBMAVgck8pi5zwQ1rZd8vq7
PYkD6Stfu8DbgS7FAxyQeJjnDxhVpzW7BAz6LGIcGOPeJ47D5LMA8LXuIM7cC741+Or77j5nPQtN
knEuKLZuUzs/enz0yv0bkwNpMAJp1/olD4ZrTUAgZZD71g7BWxuNZ2+tU2hw03mKIeJh6rhYgIL3
VE0rTVp4m10sHhlMk51WmF9XFPRIDinbJqJZHzLnJNiDZJgTIydUIoplsrZk4m0oZhTRMUQDp+qo
AxIbUdqu7DzzO8ozBEAEFc9hEZ1JKkZbs0w+2VFVd5XwKlg7ZHVpPE7VSVIuN3klUkQlcXuyjMh4
6oJ53RjrOJ8xVsTPnleOR7sImp3+V68gDwObyHkql7jfGgM2u6Go2Iv41sgNCVOuZkSa6o+kGpqX
xl7KzccXZ8sfHjFmuwlJCemWa/7s+TkbcDAX57CNIXlxrMToiFO9j4Cr5t4FE131GeJ2AU0EuLct
y/KzKcfhFHTNTO5Q0YBCGIztPLnY/RuyVfSXdKKHOguw6ah/wEwvlwViBTQzr+VnP2NB60mtO+t/
tZUYnKAHcdX/GmYog4kL4Nz6f6g7jyXLjSzb/kvPUeZQDmDQk6tVaJFiAmMqaK3x9b3co95rMsua
bTVsmjGYTBF5Ly7g7uecvdcmrRg9VvgpqKx9NpH74jghUUES5PFmmU6pzYki/LKEy7dO8OpLRacS
73WVnG3cTrJ4TgHH8jgYxFwjDRu85cTcCHdoSX48B/4Rj/SUf1cJK80TkZIduTj1URJ7xpY1HqYO
6Dk5yqXf7pzRfvG91d4cZodRMFOtzymqJiZbyaep+0Hr+CLm8iX2wwb1BSspXlqUmmQTTvBZOZNs
mPcfHWP96bPTqn/NtgGpyGxi8sdDI4i/zWtS50B8mWQnoidCA9TyYvNTPFnTIQdz6pZkH/hDARcZ
/LNcYLbNB1gojOPi6C2wu8NgdfsSjmfihc8NoPXNkq6XsQJeDgXDQEJQQrhBbRAd+3W4LFbxNRaH
cFjlQamf4o4QT1ylW7/ahrjnPJSzW69GBUi6CqpK8ymAYUmMzp23QeZJcJJlIA+S0RfYwKhaCYNC
GpnsyE/F2e6v90QXfGHNuQRT+WQXxHjQ8yecsg2QB7FGlQwV1vbQo7NJHFZbcD+PoD4sMY2Izju6
4LW8Y4qJJIxR9zCRHotkPL2I+JNsfXZ+ZlIotebvg2Boa2fBbcZILjH6G81jFfTcFtV67IW9czoU
di1OyLn22mMO17hhxLzjCA/6hkRQkl7bxf9ZcjwIGiy69bmL8+e08O/grm+NzH3PUPM3E9LRCqO4
JW+ta++WyYWqEG880b84DWTlHzXfNKqdn0yXiacPMch5Jwret7IsDlbqhoQIGMcZVixa0Wbv4eu1
LHvb9/S1soWk0b5a310c4a1oflqKZN96KVw0znZTO4J/URB4hwc6ctGjpjEjKzY0Z8jupwT1gRti
Oa3s+nPFRgiYx340lh06yn3o53u63iM5QZxswjEAEgIXa+2e1yWC9IHkcW7iNw8c31J3FyeF1VKm
qXms3+3ccMhw3ICUrO6TgcynJN4XmRXcGZI1okGndoeP5HFonmy5puSIukSs4i64UWTouZ605Eof
IN81tSWvplET8KWs/73ZJ0ezlAqiG5+x2ZO9Aa/9xHQF99i8Qxv5XPVGtZyD3utZisgTsuLmklXL
ndZHrmpMYcj1Uwj25ZqDI9+Eke3s29KfgJ+Hl8UmuyEf23DnZZa4R3Ipt/HahV8adGxQpIzoKnJ7
63KiSo656vIWttvcTQORlpDt+Iqcf9oWJENfbJXqQaohNeQSvqyIpY+RWTcnws2vy9KEV0LlriYT
FGo2xt+0m+xj3wj7ag0++/ZAsA3NtfEUm5j2mN4A9vQdF4SI96kgmfkxILBlikT/6NvBzwxu24AZ
Gc0w5/OR8IObUbAtJpnzNJmcg4bRHk9aGDvmo31sy+iqr+lgHYCSb+rCBqXlOBY9/XVBfusguaDL
vKn7laBfD/K7v5/roNp+iKJ1H9PvhhPop3VL2VChiTf+KDv/qVzCHyZ6eiaTKOvWSPxco/KFs4m7
05eyRvy7X+i0VEwBJBJge6ks1rTpTdsddNddCxhI98IZjI6j53DpeExN1e/2M4lPPjT2oaRAtOkl
fPyJioehkbO9lw6xCzTwAeJnwZdpdDimrN15VNqucXC7/fdCK+Yz29ytVTF+TNYEIPhtRGDgEdpT
eEnygscwG69jQLS8jW5RVMjsBWAYEu6IB0H9rT0DXYuYElFAf0NFF6jxnBMHJ1KR3gvPIIXH6PaN
0UKyKvw3rSHVDeoixhW6WH660zLQgA7ThtPOMSjRpLkxPAElWdHvF1buT4Bm5XU2nQ/xrJ7PQzD6
6WGzx1IC9DRRkczqL9ciDS1X+O9GoX7nVeFtQVSLj6GS/s7WKgwmkeNev67UKo1XEc13bo8pWtlr
cj9g7EJ5pS8wCq6CVjrGDsZFRAC0T+xPDKM+BBf6t8Qm5oHVR0XpKxmxoYxbGBcaFrh56ykpPGk5
7IZEhWN83eRpXe5qmX/qiXnZNEX3NKoev570V7Y4TXHcHpLp7A7Edc7z915NCExmDh/uA7FZ1BKW
mS65CAyI1Ey1NrGFgXjbZE7mQELrnvDpc35WY4XIir5YRXfUAgwPJxQDUpW3kGzbgNAcf84uHpLU
HXP7epN6gnAyX0stjRYyBXPOmWXKSLNzpg61HgeUqfusFQndYL6v3XoFfFd8aBTADKFbxcZDpGn3
Sdso1vVZynS9UyNa/RZ1r9Zqa9jXUhz1+qQnAdHcvNCJkFoDA1j2x5iy+usrFtlBe5wS+E1KIKoV
ILrbHqGtt8clp5GDAlQrCPS0Zgna3dJ2FDGBIMMOo4OWkBiIw5G90x70EMNsDZMyrQ4gok3uu2HQ
otdKVX25tWY9hKETFetZGo4k2EdIXHoB2AZaDQZxkWyoAjMY+aXHMLeWTTca1H5DcZsHKPimGi/r
YYeegX34Poz1FxHRJQ0v43UMug+1fdmmBuUibW/CepQEEPCDRZxswHPbOGe1Re1qwSw/ipjsh8if
RpYRCjG5mePcIzCTm05zKzh/MWXxSyJ47Gmr5SXa9hkq901ZxiTBsH/iduYEob5r79pvbtKyAqru
Op1oBmuMnLT9UBHObLuC42PRAlAzbj3RnimWiFn+hZKIIclAnpJJexp2Eq8hJqaXGxDp9GjSwjGO
H5M9adXbOAIS/alLunqnZ4l6/CVFxUIAQtLACVEcWz/KTklbWNww3LckHPpH/TnMA4qaNnnVi4MM
1LFuoE/dGtx1ojwtBCJ1PTWxk9DTs7oH7R9pRyb7asAG7hFaRtUf8ia6xhNwhRzHyNayg5P+eHJ6
dJhK0Lt+bMK21W3YzIKPx9+tObPPHuTDiPZpgHIF3LHBPCWaNm5XP7U1a5HVRdYzHA1WGZbpD6WN
nmllM569+KSHQcHc/RjWwt2qKVwVBK9icF/9xDuAOucorPRpmUfWj5HNmEkW3K7KGBFOVYeQi+/J
oIRxN55Ppb2BcDpQVmfjwWFBUfPyj0VTOcUMdmK/r1pCegbOxiawKdzo21ShMfUi77RtQ6yc1x31
Dd+CDYVt9KC/e5hgUXTHTNEiJAPmkQ6ylY4/osr5MkXSINOQaColcU9TQmWcqeAyVN9Me72vi/qL
SdMqDtrPVYwdN7GY0Lsm+WSZ/WIT7noSThNtuqjeGaKuz+AmcJoxza2aIqbg7UBF8XzrB0xwgjpb
HDn1PSQAd5F9SZxKng6HlrPfEFl3XmkzbbCcr0MkAbAOBcOBeqpRQSn/Uo8ZZYtCfqNXSS0Z18uE
vs1TizNXiC1T+Oa9Vp7F6C12g1eTUJGDKCMOBYhEcxcWSIRgj3OIYxP25PzgwC3SJrwxlzY5RxQ5
MIh9cijqequXvIwIaZRpEtsUtzDO3PXUtDEjcieGa1VnpG01pNhjHVA6hCNTxC+1OshnPq5HZdKZ
R/PX5L01Y0uLoXW/OwZhteE0fAXjfCiliq3jid44qDzpKjNWhH0NF2aR5RYmQbVzY4kK0CYfb6WU
YEJHyy2b3aNvkiah34h+/PVDKAxMaZkF+gF5lbEcGWafgqiqPgwUxQjZv45cwfRi3fVK3JiS4b1p
HW7LWVnIQvuPYliPoGSIpFfPLYhQAmgIalHKMTEGtN153Lie3/SATg+B9XKhlzz9uVi4CPZ221z0
509wyw/DhIGqD2pae2VLdLbWl1JOxD2oU2PfI3SzcBuhzPLu9RvRY1m1GUrXOtcoYFBgJD+ldFFF
EXEOH/NtUCrKhtb3DCHlrgMtpYV/aUhCWFLSwsNAo5d/vSGJDPpYFBBpxC4bWy46CXw6XG2c0L4Z
boKSmU2lhth6Rq8Bg8YTE5XnpEo+DYYIDw6STn1EyDKX3SsG5k7Aq365H4uUjWxkWgRUPYOH3atq
bviCQ02EPnqjr5K+ObWKKS+BLRP12l+G9qSPlFq1O5XR58QdfultRq86aR88CZQbH7sPAi1AHwnk
Zvq9SC3V5+xD/YX6BUZgU66BPKQrda6S/RCY9blkFdW7mv4EtZRB5vG3MqLlqPdeMbss8vKeU/rz
f2/GfejvFjJ+jmlLt9Vrp5M2h9hKSiazr3jgSO/GyL0Sg7aPlBdYSSrdxLktlExU+cgbu3Il1bdy
7tQa6XURBm7YtaAl+bPq3jLQNWzKKL1ktB9CmX8ZMXUdC57jxlzKk75WaT0uKDXDs37QR3porJuI
fHGFEWIaO4zFSefeaLGHVje2RI1t5mgI/2mErcZhOy3DmxaaaA1iTgjVVrbugxlDdsyUbVuDZESK
Py1ayGWvJ++EAX7n28Z1Sq3nBee4XtpcZUXX7jW9u+QuICPrIVOOYC1982s+aLTAP4BSEoTsFSjt
8HnGBWmFoIZnrvpB785rO9ApFvM2wTXce6w1TmEFmBA5OiJr7zj/G2f9hKHlrPfW96FGvhSFybtt
pGdzTOmu5T4YZdspt/rO0FJZbSmLya886odX5kwshTc9pqRIahet0t2sI6cd+HTPXRa/OcTcrxkt
GqUgtckQ5UgAqBFzwzZZQlK7eez//3HBRwGxIkyfu2CfjPkb75TsXUeeXXd+7da05zjAy5Rh92mh
6rYG3rvSQJPfjH41OjoWsQZji8zZqL7bvd0/kdqgHFCskpGPrr70o3uM+fvAhJ0wWUnPTfBDSy00
P0FfEI9EFpo19Jmyz+s0TCdrRBZQq1IDNe8tccgiNZV8V3vC9I2mMQJagRJYeMsKL1pBb+fhl2jF
pdGuR0AbzLba4afWeQ6x8meGKNttUcbHxhaP0qN7mroxo4JW3hZAW03IvVoJ69jV1S2D9rJPU7nr
lEJKvWW7r3GwjP2H6azv2Qmjxnt1QTLAXu+3+no7wfA+diponTVJPSRatqhPSWX06qwVa5jZGpjn
v+o7Qx8N9EXQB+1eVW36SVsq99kPJaQ69U3U3kZXj870P5VJlhv/koS36F8JF7rwC+D1eGzMEzsU
OYrKu0UGjKp71E4gKFvaeScCeWm8/kWY8TElzUsrmNpSoC9ph19GxTF0IWM9isLhOE1w0Isw7Q4M
AniEEQ0rbd3HCqYcwP7gHKoBFK0hrFszLOVBqzXHlrE48CZrU3CxPg720+zTOehzatPlUdcBZCyQ
gNKQcqafQL2Gp16R7Jv+49jXJcOd0YUd9gUsf3BNbhR4N5kW96HyH2mpiWOl7wBsmT9J5d8eRIIu
kvPKZMonJFSfq6y/0Qf40KwxbvzchO4xdF1KSFHt9OrQD+03/clZxfScz+bJNhuP55SzmJaEKltS
sFYO5gf7pz5X6WVHnyPSXgYEn/ak2zF4WBiQKxWV1uauSweuYcKPrQyL2lzi4jZFa1R+iMm0Crsf
lcFTNFdd1+obXm9gZRU9qtCF0BXvSUAS3vqu7/pppbQB4EQeSe58LAgTctuwL/dvzWxYm1bdP1lN
uUsH9pjZBcE4NnKzFDlN0olPU+j/0rsGVi0VCs4cwzeKva7ctVA9FMVjGJRf1xIjQNL3wSNjkAgZ
oSriEwFLK6zXu0T2z9zy9SY3frXKaywoHvXnuGQS/wQQGNKROakYW13kh6PHiRpxmb528LOhPz2R
hxBehsGAD1PSwoKup28MtTTVZgugN0NUEC+f12hhLcHDeCKY5on8OLzJOejVNM+u+q1Ohv9q5+m7
jDtwjjXTM/13VWkuLoMryRJRnkRijtRnw5oIC+5XawSUzvSs9dKvf7oJIk6uqbeRFbQKXpthGOnO
GJ3PRno1JtFcdIHlzjnm2uSYrsI6hA4Nx6FCLqF9sg4Lp1oq9IelfpCqWkBzqMkgTyZmXq0TvRTz
SsaseinCwj3BrOPDFqp3u2HJK/oQ2S8akneoecqzkIR6qWO4PkouhA7S3agZflgOeXrqiMOVjQyD
njgmB6T9rL3hbJdbpCc3QTjULbPAXcPXoqvIlu2imfBZL8NqXkCkv4yUT3Rxy3Tfu6NxcMb6NRrr
5hr65rO/iuGfplUqSuqWoSPjSQ9iOGrqdVzf9Pr1pW4dcUykQPEzh15U3H0OazKRF5rhJdGZae/8
jNbsS5OH5nMyHaM5AF+vqihXVk/zClvcl0jLFXlmQqVEmYchMGsJXfUE+bguBweJcIqxfEgY12Al
JB8UhDaSZQP6de1zVA1yrZly9zsRI+6cIwYbfv2sfe6UCtPVzWmu6g9LGshl4PlRqXPLadXpkFKT
jjBcM8e70/stjj7Kfm3KwG48wetsV/u1cZK3uLN+xYKgDLXB65rZWxJE8wnSAr18kDZS7L14veYp
q3fm8y5gIEVME43H1qXPY2T1k+vwgeSlYB5Qs09Ksq4VKWFumLGz8zqghr1xU6XsMSTUE9509Or3
uDTdfWEmx3jkO0cDLZ+CuaY+j3lg5P2A1r6LhmPmXH4y7AKDxtg9p733QpuKS0O9modD+NAryVeT
1afAHnHRMqAq4I+eU1pjK3txV4bFzibymSk9oKTSXiUAfZLf7aml1xwPRxPC1cEDIrSTuXtx0RWQ
AD7kh7ZgEZ4Ymdr+WOMVoclnebLYEzPxmMMePzA4/sOYHe/QWXT6S+8Es58NZkq/EXM77TD7fvHc
llgHq7iMaGCGBvRMZmTlYWivGNKulFwsd34a7piUPoCHfpuMODvGpBWloNNFmzabOOqjY2rzeBnS
JTcTZN8O6OaaDhOCAI+cRiw9SzM01wapmCyzi9XSA86HkZk1JqjByCKau5iViRIkOSaFJAES4tmP
pHdO1/bnNBFF1brwMaYuucYRCbNLByGHZDHX8/drMjPEsivjbHEnbkPi26MedIQFN2NLQ4pMj5rY
dMVIyurHrgjq7WDV/j6N9sMk+rvQBsnohi66D/cJj0lB4U93aS7JKuopMHYmmd1WPIMznuOTeSbV
pdgtq3GRpJuQi2G/8DxE3S8C07/HLU/JaM7O1Z6cx35uPq8QuffjBCJAf6npwFRdzSpsGdWBMJ9H
Okw0rAf71wql9JTV68425uYceuJQdCY6O5SqcvAGhtF8tF0BZIsrU+KtJbxziazhPCNoLWJSkXLf
fZSO/9K5tYendok2K/Pxfpw+NV1xK12aQ5aHir+zjM+1F0GDcuuZ+EeV6ucPX/2g+SOIyDBpvRJ5
U85Zb0UhbQ0Z2IN0yE9dYA1MCN2QqRstBxvdyVTFb8ECQslHGUKL2XrMynQlGCxG4BsSK9LAVQHK
v/XnGp+5qucYP/0RedETI3HUgAt+mLIrYMjGP3CdEiiLuR4Q/LX142QfoErGwTPlGx+KbDMPI/VC
Om/C/hoXI/3CIWDc7EbbvD+mdz2JyMeUOntvp0TZxq36c01iqxnJMU1HAPZeCp/YNDBOBHjz5in/
QrHhHtehfTfos64TEJC2+kxeWXtAp3dAdkejK3ixox8eYoobOQTIB/356k1d8D5YfwSN/cOdA/sQ
R8m3RMzWXYLBzlrD+P4dpfEKqp4RENYhcE+0tmyv2vU+tTf6eEQGFC4Z43bURoRnUL+tnkVkjRe/
DEwBALbgO/AglDemRXB3ZQfAOZb3wQST36N3LIH/nJ06BUUC+2xqzXGzNOZ4Z4IemPAkZSmxJ2mM
ED+A8O/VzueZHs61HFVfqGNEArAPOm6Yfg9yIzk7Re9fPHsiYhR0ZMIpCkEIJQcJa0VtRVuroY0n
MgbLcfUr82YIp8VwpjeWXudm5G0k0GIbMjFpmqk0PLnCh/BL0GBotVRVUBUlasaIXMkxE7fK9onA
IU2VLoa179zhnSg099hJ0D3g5vbQgsKbT4/Iib3mPHn1G624ow3vditdTGpFaEkMxnFElt/U3aX0
6I3OXi7SK3o0YUzuBd2OS+uXOHu4C1nc0Fhk1y4RKisXQVoRjKh4XC5EHURkohiEBlWqMvIa58MY
8G/BJ0/75/3fcif/r2Al0av/z1jJl6Eq/oqV5Ld/YCVt8x+UaZicGBJ4jHEDzFDTz67/z/8wg38w
N7KwHInAxjnhA0go6ZvF//kfnvgH9ZJQQnK0O4wq+KX/h5UM/gED0rN9zKl4LlxT/jtYyX8xDAhL
epT4eAY80j05A/1VuJ4OiBpTx2FcrUJsGtfHQknz1My4dTsXXZlZA45xnK0hmrfUsAcUiJCzm2hE
RTzAPw4RRLOdkRjxpwv4+OEM+DN70FKGgD8bBgTbdmAL27VNxzLx9v/1lQ1znsVU/2jlRHpx+2l+
IgvtoSBXsUOo4ASee50VR8ju3wc3qL6aMiHguvfOBm9CxAHjaKYEUzPf5XWUnKo8/OWNIryrbPLr
h3nmYK3KSTEQq6njRi27pf8R4T+Lx/nx79+N/S/4TsvzTFu6MBM8QJ6/gz0k55exFfi2fObkZucM
t5GMt8I13oRbr59YIpFUd/Hj2pnZsmkbbBHFmBsvRUL9HxJ1XldjCOSNL2Vgf9f9UYNAuAfTiaon
GcDDJWH0HZUWLt+wrh6d4VgIeyTeoftupLV8I3QcHvxKIvncnKaR7n0a1NZZ+uRW+0Mk2GsRsCRI
sKDrsMnPGdO1v78KGoLx22eKRcK2ncD18WIpxOqf7SlJHTnlSDL8vg2hkcSYFnQzTQcE6lrjY+hj
N+518roZEIHxpMHtC43T/82F+LsZkhvMC2yPh8/xpO1av3k2fFq1Q1al2V4TVfUN5UZu+RgUzE+m
OLw6ZTHfDS6S8Ng5p3EVYGKHJP/310QbX/56TXwedGAvuGKkw0X56zUJ3Xi256rJ9o5Xk9SYkrYw
rIQld0mcH8Q43QJDLGfmPHs515C2i/FkTOVr7S2PyDay58Ux0mcDED9Upx9lvoJlc4IQDck4bLwc
PWtO6hsTfCKm0JCFLo+rHPuvsTT+6L1ZEsE9EAwYeN5m8YlRFGn73WcTv2Zr+uyl1JXgddY3J7Qe
3VS8/P2bt353BQmLZZHa1RG+yxOrPc5/8ivZtXA4wKo336liMECX7jnUpWNRvLS8OuDgbvbeQkgV
BY2e0IuI3Kvsl3kW42UIWtBeMboxBiTBvQ+WBXMWojB4NzeLLfe+b5ge//1L9n+3+uAQlcKEOOL6
Ljfz759XUTXpXKx2vGdBF4doCVR3oY4PUtTyDNnlp8zmDfDM7B1/1nJcADB4+VV6a3azTT/ADyKc
TR6k4oHWFWG6IFPlbF3zpchuwl+rbWYZ5mtX5J+tJWfMuQTWRZiZteVFgVlgkn0CyECmBbTDZNv4
5XJfMDu7loTD4ArzaClXzjG0ovVxvuAgKB5Tez5HlU98Ev6D7exN26wYw3PekG1lkOzSkZQ9DkQ7
e3NCoCnAmoecJR8mlFg4j3uUqVPYHz0TUwUl/BH9uNzltXIcdsiVTbd76tXfszo2ES5cjKu5pkdK
qexQKVgxeSMG1Z1NvmDk/DLG9gr+sLKk+9luqRGmhASIsGxuBDftyQjKjvnkuModRB9cnTrlRFb9
kvKWmZ3Oj061zjfHIBXy7z9Z+18XhIAN2hcQiQKX//62IDSNGCInBJ+AVAPHqllirejNU7jgZp2Z
0GEPN6pbHZDtBY1EvyxSicEXrf0D+zrH8IoMptUx93Jsk+ce6cVbWzm3tJu/DhYtT4wVMwUL+ehV
TI1RxyVTMoTmoqWdF9Vr8wvjBFmBjJzM+toO7tf/5R3+brxW964rTMkNbErX1ya9Pz1ujaiGVYA7
2eehZMMxV6/fmRTmj9b4jfj1TeqM7n3QUL9OQcusM60bUgx3eVX1Jw/LjLII9mcadtyI9YJxuB/F
N7XcM6stWbZS+0UzS9aeOixvY3uHTqIjwov2t59YT24hdkU8Fq/BWGQPOgeOGKD15C5ZeZw6wh/N
yBDHsehf//6dawPeX1fZQB2YQGupf/8FllBlfp3AZmERzb34MIesgkkakNrLKBBrZvIYm8TphHM4
7MWlRNz1tPTtQ2kNQPrG7mancXFbRRGiQyG7iNcbXEbHUZH2FY4c4dBh6IO9DVt8307wLVKbVF3T
h7q3WJBZw6YIHrpogeBjvfR+/20ZPOPkG7mie5Fr5/dI9oBwuo4oDkpxvBUS/0odhg7bdGqdpHoI
chY3uJbOvjAwT/+bVwgWF2sa663LXMeTv58EpTEReD+6gDjVYS4Kx2NfpfJaR1l2gin1pNzKD/Hk
HGCCJcyTjddgdcJr4fT1LiiK4Dx0w4+sjF/9eUiufkgsj0mywE4HfdUzzY+gi+/K1XNuc0zc3Aoi
l4RUxtighu96EiPGISUuPjfsc2cOzQUZyd5ryRGiv0iWQDTuoMtKCn0LimAPLQHByraxmuQJnLFx
JBaC4SHap4sZZNvFmZPr318hnpLfnx91jZAm2ZxMHcXF/m2FqLK8y1oB6dpcHEmEBLfCMC3JuUEi
gttrqDh9NoTBNipIUn8pK/ki2so/JEHpk3xEI7Klf67/L1I/pX80Rek3ew3Ty5o19yko15dRdPXV
AaZ5Cf17YabdE+Fo987UBFdXxUMMXf3J65Plon9Kn2CMUX4dbWPYcSwUuB7mcTNIz3zUU5OYQNaj
szT4QWfL4WHNQAygTCNZBPcKKjc+3NZwsa+RcXLU/2tKQlvEGMpjDwOY/ot47n2JC8fqx2ufRdkl
bSZmgzYLZtHtuanQFi3wRCaHlhTZrel9QlQ9ah50Es7ipye/tudrNX0tu6kOCRcZ7n0IXK9IEjcm
dsNjIOao3tqtF7Iu1svVMJfl6iu70scL9UP/GjnFVyNwELXNFslC61pujYSxfzl4R+RKWCn1ZzFZ
VXVu42W61M58Yvhl48oV7qWh9W8gEb03LIItOoyRmzgrCbsoDPtxnFE2AUPvX23lTc7z7JXlErXt
1CdvTQe1s57b/jkGQ8+dXT+tZETfufnyOeq96LV3g/mAC9U8TSbDOFzlETAv70fs2MtXME/+P19a
5pjV3qbVtI1p7p0zhxO34/Xpg4hgM2ameCYI4JvBWRTR2ZbisHjts8nadYZJWp7b20gGsuST6/Yv
jVG4LwGOQc4Ne6daknc86SGA1WLZhj2AV5KwjbcRTfvUxc/L7GDk7MjbmJn/7eoRA4I3vSS4Zl4M
/NfP+MY9p0cAmhWXXqXQNmmU3Nj/vIPRO/YnjyKhkJ2ygsU7O5sgdCZxeggC0G5FE+50SiJmq2RL
oxRCnQR4X0weDGAzLA+eNwuGHkb8tJACReuHQscg0HtrDawCrSxR7UEf45QgR7YRsWulWTyIMSof
GBrsAA8FYI8hmV5zwh/7IaD5Ym5Sa+oeepkjfFZLDpJiuUcJaV71l2YyjvrhQOFgwfoxY/i987Ft
o4I0mbdexch4xCUd2hjVdraU8V3jTE/QZsW5BPQM/3IoVLP7mixNcqBR9O6X9ZcpyK8iWPqnvCzv
dRmZ5YD4TdFfrMZsr3GTV1vEMMjFwuHNzMd5O4WpeSMcfWVSBC/eMacZz1P/znqMWgvuQR322PlS
xzhkFXmu+rv6+oGIAkHvi4S7c2ZZLUqk0th4Dslpo6zp8algbeUDKuBoVDN5UZUyDQiI4iQwTvXF
nlfvMW6ZONlFFOwjr3JOi/C60xrSrY/iIv1BotBJzuvnUUHwFXsfYddTLCt5WnB2nTwcrwcbux1z
vWS+toTObaOiiw960lQ6wKOhqMPYiK17o7LXQ6J+NEm0jJMHiSzXNlMHo7GDepLwMx74WGVXRh38
OD8zbhOGHHrmMXRAU36fy3i+K9Y7vdeahpB3RLy0T+DhGPRw4kCmgnIiBLiXRMmvQprJbpj95JzA
vhrOtCzXex0fVEUtDkpzcsGqx/5erDAOTBe4ZZ2cHNmO5zgdQBWp5YAJzmfJwotEucB8KfHQB2Gk
wMjd+JpPChqMX++2JA8gYhyyHuyvdEOxda2s1aXNGS6BZBnRaP+yTHcLE8L7uDeNu2a8WVlT3Rtw
eUnOBHEABXZa2qd5isqzDjRqO0L7QPOMoPCQo5hVk6Nxm6JLV7jh0yxc3CdFyfYy++i9e/wUeXas
aRn/CH1k5HMyO89GnB6XpE5oKRbdNYpUfpgDG3LGo3SqCzKQZDy+WqzGWUikkf4CgifbgBtV3L6E
4VQNEaDomcPmwUJ24Tqzp87BCzOxWM6vFd4Dmos+jsjsax6X4ifHqZ+OFyLdCILxxALe3ro+OPo2
3Xq9eiCaqO4yWG1bNx8xCgiWO7rOR5jZ9uPa0PrVz1/t4fzyVQLqR4YR0wPijH0j262dfJlE0t3o
vqGkDKK7rkB4pxG5rQT+NM7lxMJApHkFKmvHWDU6lRa9A87hgn8OU7LGZzyy0exxairz/DzbRfdp
yM7o3jdp1ybf/LBIdphnHmm30OS31QuNguXaWcybZdUQL20Y3qWZluOQBFtJxPXNCJhmViuKZc9A
zWRW4U+jftPVSZUImJcNIu5hSUzCiRwMXvEY3bU9SLqF2M997qX7QRbN3o5wkecmf3ckSNFcQaOf
1oQ0clkRHTb19CJ0MCzTLpyONvmnfYttzX7Vlyi3nV9Z0ppY0tIclrZ3WGxpXPX9k0hQdahBWyB3
GIf8V0agB+7q5tmOFveldxR6gCRCnjN7UsUO7IpzDScoreLwNjVZttPfp/PDAy6HzVpZ39qhizcZ
IQfbsZ+QcpY2aawm8EsrFicHJt5GgmUmExM0j9USUrGE6y3PMeDR3bq0UXJh4IhOUnJ/SBw7zlJf
LGLoGCShPWwBIbVEGHM06WFl0QxBGHcp5XnCCGo4Z2r7vrmr21dv8Lc1wd4utLFaPsQS7338Y2Vi
4I+v8fw9/kaYUsV35GFoD9h7cffcT3TxcatsbP+nfLLLL6xRNGYR7YebGlfZUM5CUTusXSLAtzvz
19FHyOk1kbKUxg9iQacc5PJVWmO1S9xE5brDd8gXNqI0AXbsRt+6Jv2S+esfWcsJoIwOdeMfzZC1
JbKWK0vyJQ53TO3SlTizJrMZ4tXx+rjM3X07i2k/hj1R007db90yrKE4hN6xqNnDpcf83GcqdIGV
N0H1WKmJ2efPM1P7Qxmkn8lEvG/Q3h/bBUhQOC5Ht4vo5yQp6jZ/ie+ckWN0m+VE2odrf4Q3G+Xu
+sCZ+jFP6EZ40fKpDBf7OCvUZAgll3lsHeJj6mA9mXAAYg75dX+YeT0p6bhTUd4W1C5ZLUjBzOyO
PE8Dj/mcivfZKt6MznzvYY54yOfRP27KWuJzD8hQTJb51OCj2PGpRzR0pvoepTThFqu8pjQtlyR+
ZEHuNoRaHFYzR6HaYU9cUEH1/gFL9COk4H3djearRMbgd94vV463SWBHQzsrGto/wBPNtIXA0D7R
w377L7bObLdxZdm2X0SAffMqUX0v934hylU2eyaZZLL7+jPkA5x1Hy6wt1GW7WVLIjMzIuYcs2zN
Gapleo2d8RaYU4PGcXw16o6I4GD618wY0bD29msT3obhYZ/SgvJsBSPv0HS05gr9WqM/551VLukr
1zAXO+J+Boh5MdmAYdQ51dJNE7zrbH1IDBlp2eu2zZ4yET2j+3j5vVBSrcbV1Gb1Mu10WAVN7e8D
N1LLOomWsd9gYow3hsiumi+2WUWIuYgOs/MTOMNzMHo3CcoJ331hNICssCum5sUEuzuW02ruFzXU
Hfpg2qKxzXKJQ1AXPW93SR7cbLbjhbedmG7mq7njoZZDpDFUvCyW+S8IlLFkiTLCUgZfeTp/zcN4
EpO6D7r54pkZbWXpPOsG2KxI7YinMU4AdwW4jGmbFShWW7I64RB73rvTBR00VABWTgMjQeuUtmmw
Ri37zJAIPUW76U0DDIqU6ZuW6yvXqYOlCoDDwkDI50vgXmzxA5pp4Vdfbu7sU6Xt2yT5HJuCGsO0
T4EJEUzVK06O29QkDLv5nuoclfzNdkJHs48ymK4ZSgfN/Ommw4B9KSg2VlUdiG+Hp1/kd9dio/e7
YTO29gcvV4zAC1FShIqsNBkjOylM3bk5qSjTtpPpv9HKcFZyws4VFNMOJSfThkclVUDChy1KTKD4
F9BI8A3Q6f1r/NJGRzc4x/oOS1poMmxntI26nJYL8X0lSb9RxgLBuZzbE6PLe5eXwWtswPvUyvGl
7DLtEDeBgc6/HD7MiPD1IZ50jhSIuJu+u5I59JzVefeR9yjWU422H2KCcl9J6yERHY+5ZP9UDY59
8hbVmmL2NrYMCcqg25ql9+pA4S+VTcCSvVF0eyOHCCSHmzVGu0BHVb4T9Rw6FOQW6h8JBIh8jtUQ
sEL2WGrXDY6/p0nxdNE5GwY6sDfXNdANdGawmu0qW2cxQ1W6Jq3PxmQm1TMHz44Rf62HEZ4jur7L
ZOBFZIeoNiMsRGg9RE23Ts6E38u4f/y9LiI4li2h5tBSFk63JVfv1smODWZS5V7jxavc4JVomDPw
PmvVO8U/DKcXvei2lkk0IGOjteNtI0G2MiphmhnMb8mRwotAoDJzFg5E3b9MmGtnphOpkNAhV1Ej
Y3KMH771bNQf+oADOHsxAre4pw0KECUhADAr8byLn9r/ehfebKO2X1mlhU5a/Ymibh1HZbaBSWzf
sCpv2sLVXwL9odgiL8II/hB/mIY+tJcS1Q4zfQrRhcNBgBinSe77Wj9oVjxvoLl8N4qSmwRB4TxX
eROdwDgVPOsKppuJ3RWdXyafuGDc0OdC9i5Cm1zsT2awqzqBmnEmUjH2K5JKSS8vXNqQmWnLWxfN
W13NXGwxxWLi6t6681+MoVoZ6JdHgZ+JQNXcrNWu61P/SLK9i08PFRi5Bg/moUV8K+Zrr8DCMk9m
ftH88lbA7Orq3FwLEae4U4R2s4Q80nhMDmrlZEevIY5Y62kYJqdWmfes9zkXVM+Zwv3lnR5AYDtB
2cAaLZIFEURkqoCjau2w4xrUWOPqWF/GMx6ObH4kPy5zY+8zwvNww+LBX2cgGzlDD96iMYpmGQsW
7QkH9UpYKtuaY9WTWF7y1rCtl5q+djKTbh1OyJ6rdhVc6O6TIYzrtxfpS+BBW5mKaoOxb1oXhtVu
A9MG4pma+cH2s2VL3uunYXDN88oyuIl8EKs8/pDm3LwkPqUBDEdqmzZOp9cKMspOi+LvFmDsQic/
I0RHpFCkzafYYblmA7pL/IZa/qb/9MOP4d9S1vZ4/CqyGCxetlTgJR0cUIisFmSfLECSMxd5nnJW
1wTiePlaqr9Cw6PObsDt6SQFWIdqYeF4EE7OGRB7VeVlh85JoVcFD3J+36xzSxfACEBVeIhiD2Ou
VnZU5K+ecEyAGqwJp0KH2lP0CPhHYErz5P2BuopZmp5A1oxrKcNBP83RKQvcgwWQGMfpZUApJixC
il1RHKvMujljQqe0jtd9OE1EKj/+LH+03pKJttebVYPciBqoCSmttRtHgU2lJ81Bnzj1D7RUMbdh
v8cR9FxZODn7cfznyvxL93sKi27cjiZHSB9EyJK5BJgRbseGp37O8veqdRe21Jc1rXbyrFDPsmQa
KLkC+tm36SEIJ+5B9i9I2ZrsNav+ZeU7vh2PEwFqwHIc1DXTktdm7pzlVMVqP+PceeuH7ITydqO6
aDw3bmY+5TXDKu55veP0xZ6f7xEBnPzMVZSbKNFbXzffmqS7AkxqzeJQzePC9eNP2dLX7ILkJUUa
RXkPWgIsgkjLg5tHaptU2L08j5znZJ63bcsGEVnFCrrXDq+mWXbe2n6AEgAeMM6LQ6sL2BNXIznD
nFDK1TCE6KZjUotHVCuRax3IeAz5O7pNChS6YZYU3xoULwaH+6T18lBPDFyxcVgQV7WvpmYdmFW9
IrNCvrhpBvynVt4/zf1bc1f++MJ6piqkMjbferwldnmwbYrOJRvnMNJZ2bv9TmQHiBP0LvgL+m8v
XSPuiqpzauxH6+qWuwBwjvHUWYRyG0968RNDF9WMhcHRhW4EHpABuAk4gvXg5auh3hjjOZPvQ3Tt
Ldoq7Fwmrk1zo8GkL9bYOCzxTEYkxuShXBFlNY2rRyAQ0Dj2jVjfFkmJtwDbfm8t4/YvdlJyb9iq
5Te4Bv5C5u6XyX8HfwL65Y+JjFGtH1YqMDsd2pyDit+xlNM/DVZtATZywzbYvkYM+3xUOfhg3mhM
4F9MYXqKj7R4Glhyi4XLyx0Y2mV2k9DDtBcELP66he17tJmyQLAr4/w5F8g3FTvkCrTgsvQr/712
xlOV1vbK8EqXkPe4JYxoiWwL92DH+yWouOB7tISE6jSMMeMYRHT5D06ZDbK7NF8B6P+r9Ee0oDPK
cI7LepG36yjQxHfRPV6/osTS5ue7LimCHWcdO7Qme7iMVCq4p/B6aivieSeSRsbl6AfXllaU6x4f
YtgeVxT5X3QnZ/Or6WW27uqO8bm018ngpMcysKw9DBRnY42JfZlRTYcCmM+g1JOMkOynaeCdQNgA
0oXCsUtYcOBZROIe2eg8bDtFdVr7BxQtzVKb6pOljJ0Ovp8Z4sFlOIiGdVkpDApK31SiX6ErY3d6
H12I4SVNafo+1sro1XpOgUcIA8n4RK3wXDO8iYo3vaPypP9LXxjFbBjIMvSsXdnjA1QLDQsCyvKV
2esLfnzBvb3NbcSEUGWbpHgkQMOYkG12Y9YF0q+R+rZjZrT31FWM2yKDjD0eM7Fr7jqa15k1od14
Ct8x/QMMoChXGmpvRHTcLx1u/tl+YV330Yz3VkE1Q5ltNEep0+NDorJyrLRd66qgYK8p38fCN/aV
PeICr+HR9xV52Q5c7WbFe4//jWTqoN2hsmXEy6SJtDJr9FeNVQmaBOxf8VYRswSWBlm8CIls3A+9
c0q9cTuYTyKKNomyN1OkIcCkjM2IMWXXfrzOzCPAcJuoR7n+aE8FbPHq8Z4EdcjwCxulTi8YKtyI
IhInarlJ6QeaPlbQ6qXER2veDVMukXcs9KBY9ZaBqtVfd1FJwV9tTEmynUWVgNeoVlyfICIrcnoY
qi9HxOqxf4QGEjL+DyuDqCcG5GN1o2e7MlNImFCHmaGZJKrJZtPU9p6dCm9RtmSyTcP6xP/S8jOd
ngTG3yhRMKVmYgN1OhIo6RWQPY6Vh2Bi1KT0pdEPS8dDKwyv0B9qRM3dli2WKYWxGQTskiRFcsu8
0K3D2qDXsI3aT/zvi5biiOE9d2lLALjOGPmVszs7kb2ps/xYqsuoinifp5W8lY8P5Ii+ddEhYjqx
zqPqgKgTXHqlGvaTLqz9mC7pH1odASQDYuG1V2Y52zjCaq8FmUGVBqOQASs66WivO6j/AHhoiMez
msBrYGkVXzN5RgVEuiIDFiCBGFo6jYeYi9DbBe2wxY6EwV0LQSags//XkqXHJGju47BKaOFikvYp
6x7BfTMHsSTylpZnrRXXSBJ/WOlzjmBFJvbSQtdRVvPCqcpQUMLZbG8dUn8dFRZOqFXgWqsGkKHq
Lkny0VZ3J0hXVO7LyhvD0n1+KFcy0lBYrJe1WTAXdRZt+cWilLpXrgNv58aYaweU3E6qkSSs4fq0
JDP6ZIZQX8pTwh95emz1ZFUgDzfMv9rAI+RRwK4egSZ0Gcta42nBYnJLEIpCtQezLlg7+axQs8GU
offbs3AG5wELwdhJ4AS/jhwP1w0YC3gLvf/ILYanmYENB12nuYvJIeqLRp7KPPXCYS5iqjC2j9Gz
Tu4Ux99Mp65EPHCALaZDFCknWjQjoA0hMCrBYYFS0XtPeP7O3PWbutlYKcIkqbBLV+fe0o+VTPY+
vTPVpkdBi3KcO1rQPh3nPn+OJMWMGOFjlo1JJeXhqSGMub60TfuCmTa5ma1Ew2pPZzWpd88QBlyC
Z1wWBNDpT/LNUdWFSLkD8JqzF3eHSPsHWXRt4fwJPGPDNPegqQin7V8rpdpDyzADTLFy1PwAB6Hk
ravBWMcd7JJuPNLtZ715kpm7qhRmbc5l9KiY4Fym5l8MPM4w71qc74jkwURw0xramoIldYz2VDGr
kSsg6m/0YqgNdqW2ApBPzE1NL1ws1B8931CzchzFohuocaPm2QSXDpZuTC9tFL02ijG9RTED9LOF
vIHG8UBbYN/Y9bsPa2tn9yWahpIoavNBCOSEcEuV+Crx8q76IhYXtzeqS+k14pLZZbzybSMPfx+r
hT2inoQJ44zVDjmSvW+jLj2DrQpjxqeHESOYzpGuvQbTjD1Ts+W1FUxnCQvasLUVb6JJ4oXbBfW9
bZTauo7NUeCf3/g+ivbWWAUJP6e1mP+aTH4mDAwuPcOFV1Nci9FzX/il5aGti6vwudvcvk0vgQeb
Kq3bA7mF9olrWIGEOVf+XEOeEtVVCexcBZjn2DaLF38KOArlLzGthsOsqvZROAMhL7sUG4WnVtZs
rB2I+e+j8F9gmaeJu4sT86OnZX8iI1zQ1omMUwSxidyIg+8kxOaarXYvSrBRRlzQnQ0QOSQk94aM
cd1D5Rc/w2/4iUme4O+/unk2NkrXru7VSFHCSPZ+u4EEr/pmDAvXpUBCW6WIb3Zyh86pY9O+vCg9
q0827W9cryPJnmju3d4EV3hy6JY1GwTUerWmqmuA7VVZxRE8dSj0Hh+0OdlEBvZTOwMsCV+rOia6
qo60YCnIXWs9CfzpOESTLQGHOSaLtrvpnnbtrMJ40+wOPLMGME0v70qDrB3lkBPsecYwleDjzVWQ
IvPK/iSe1THYBEPkVvTI4zLWaQsRZGi7x6RGYqt1yLyYs1D3joRZepjDUaRw8MLG6M+8E7W/tCPI
OvXQbfWxvmbkq0BqSlooYub87qlzoXU8Y/k8UKeextwh80zNl7qpxHHOgxdu8PGEnQOHc/pWG+XN
ValYuImvtq1FOdr4D6Jrq7tL7mfE4krsrNrg9KhchIJk59g4LB+vE8DqKBPIJBkI2amfv81Fc+2J
uuk/hq77Tuo5h04fB2FTx9MJbq4OpU3Lj/6jtTO69isJ7qQMDc4pNryDO0x/UtpDnBqxibiEdO5d
s/lHgilgQK2oFn460vB7qOy7bC2VCcyrsqJujx4CUW+yBpfsrgAm/QxZ5K5AwhwE1C1OpzDRxGDQ
JUqjcv/7r/8+WKlH7LeAKOFykkkjr4Hluu0dCGgchABXVFimsMQjBfKCG/cBGa1uHEGJGL9MPS/P
Wm5jlOhJ5xttRfkw2wV+Hqm9xSaVu9ZtHRnMW18yMKJDdwHC/vBg+KzID96cxcEq0dzXwt9SILbP
RqS/0isyV6BeLd7nwDgT2LApdOTPc2RnV282uzOSz4XNlOA6ya84wdCtlNdv4YXcRYF+ChIFA5VC
r/e//3INoNmkWUSLX8FI41pZSLQKNGN7AL+ZzrtiAITSTob/Muhju9yhBF6j5Ng4iJjK+GTXAiGa
C3ofM+D0KYrdkCGsfq01Ej0BtmrFSvBGtrSMXDb7bDRD0ZHUxZ0BMzhTNzGmFnu2lxDY7MTvNbMA
2x/lJ+vhtD4ZTTzsvCLZzUFXY9l8Z4BB7qT17BlVsLZk457oTeIH8Q8lz/7o9uA5sS2LVU/wDfWb
6tY5JucjKqMYJlQwr6TpgyYM8Kt5Rb83fevbGwB0s71InPQaqwmvpy+0gAG9RZZenr8asrUPUwUq
vU7LWxkFgL1Zt6i5RfRGB1kkfv0a0FI45I9YNRKNfBj2Zn0vi6B8LqUSC3qrILQMGAVG637Zmc88
CXtFEIh5B+Nl7p30MJa+tfZNhB/xfBli89HiexkM4zPeGiZmJzpRy7LhLaX96O76qZ5fGxGvYSEt
o9S4lXqiznHSmSe8R5ixq0C+pkZ9t2P9ZtpjEcIBmrfFMCGIspDhjDVFSNEO9L1TFz+N7k1PwWCY
58e5M43LPe/hNYvS4oOldaOini5kgN0qEQlVxQRxsIvWUNOWDb04Hf+gaDxxLuh6rPpAl8uZBi2N
wMeD/HZnF/TWpWsd7NXF36lPzgXDPlOCsf394d8PrY5Coq3I+EJCFqe4p/9WsnytOm5aukPLJloZ
SfwOXOSz9mAalBkkgGIRWWCaFdKClc1Bq/eGfD0D6lNW5a1qpQGujRzEDn3zNsX+y1igD3YGos/Z
xUGBe4EITWRNhEUvCjMi+iphcAeynPM/AYGStI7xnJQNEPci/p6KKAQ8sXTq6MnkNCjMYiNVE296
9zIwVeNHKes7M9mPWfytNXIL5RbHMD2DOBPLueB+i9J6o5j948FzHASzs0bzz60i2OvRLNE8WQbT
S5p3iaEDLbQhjdsYcUINqEnjeIz4ghOpy8O6DWpCkPO/qMIupTT0F4sDR91KnrCQt5TzuHQQC0h9
U4NeDN0aTI43gl8BG2a7j3pKpwvdOA+uISIjtMl2BpBIVNqKuh/HoFjWcbZ0OhnjEUQ0koublVbO
kupJLDT6vEWAGqH2MjjJj2iiYY0pIKq1V11gYJzLvuWoSAhiHjCIt2uaJMBHUqyQdDjIaXi1srJe
ZnMCYdBbDz0jo6I8l4F3ravUfGbLYSirIqaSqTy6DuKWPhMsNm31zpzMYDbOuA9117ombjx0TCoA
FFVbcoSjS92rj5Eq3CqsHzJS7Vugz6uxt1QoQRn73qqZSm0tiU18lQ0MR8nURONtnJm9U+IIKOEG
b0FsvEeAm0b3r818wLXeVdBuiwpflmUvzAknmH318ueEWjYpTrr1ptPciHtuUgbhWevRNWcgTj7Z
CDNh7zC8kFH63QneF52MS/Sm5aHTs/ic3wjkdRcprn1OEJ+q/ErHGcAf96cbJYfsQsRW9gDLuFcW
gktQ+MVLXPX7bPCTpVmllPVMfkBOemITNNpxeoBbyO6e6Tji1RxakypCReRiCNdbSDJL3pCkBixV
s4N1k+JZOOixZF1Xu0HLNHhe+ZWWtdd/V+38QYtnSceRHyQLgvGmTVMnIsGXoEJKr2vZ3Cu3DMv6
ayqnkLyzdZzx3pt8oaJL9kpCBNTCvx4vRpJjitbvkxMAQfqtBOfKRnLx2cY08WHXLSJEriOzioLg
2p7BVI4MzmEXWJg2er97UhMgITUOxjXx2IwbWalwI1UwrBptJ0AZmvkVE0CouA5VsezoIXjcSCD1
DIrKzl018hzAsxfiT+tb8CPdZTXHVIQkOts7q8CMl4JvvspsDE7lxrPZdIIkzv9Irik/Hu/pmJQn
RF8IQKCjhjl59n/iyN/1rh+8IM5WuzkHspt1XlhCCf80fLXobPQSiZNva/Iw0sReaFQjCfr1sge3
R0cnzhl0XqP8DaxZf9eajR/vH0H2FdnflnthctBPr7Lwnu0sskJZou5tHB2/oThnVmEvmiHEC/yB
wG/XxD8V0jcJBKzJaBgbpFSutOnfzKRapIuhZEJHr7dP0ZazaZYyWouotkMTTDZU2a4DHpmhTow7
b9OVo7ac3aa9a9EzjKHqZtL0PWldzVQ1y9bpgXjziRsKJqvSnzo9femtqqBFBsuwn/v2y57tUJMW
0wZipuprjAphgWc72ykX5nWHl4yWUToC6/G/E8TH1xrsysV8JDz8Pp4mGEwGZteQQJ60oTn1j0Eo
VqClV+rDR4dmZpM1JDr8fsrNv0c1qp6N3rWO0iJJ9PfxyUVFoloWfKMOAK7E07WMelTXPiMJUlaR
iObWLU/G20PP3cO9OGCqyW/OQKil0rL+kxEHYGM10QeWZxnkDDlqRvqv1MlwzHZ4mpCrZGHH5EWM
FhsLoRZusc6NKkTt40KwhPWYeclCx+6B+n3px8+Tywktfg+mV2K6QdTCS2EB5v/SoArk8hkf1Tq+
HHQUNsl7vCUkyh4d72QwKAYnvjQGZjTZG+KDpe6Xqwfov2G479XDyhGcDGFQK+RZwVEykdMYFxuU
IH1Ha4JszGrATBaEoxyJCka+1wAQXHnOv6gFH6aYmwGi7uoJUiUNGIZkMU0hLUnpxV3Ji7WsMezy
z0cHHqfpKkaISiycPqDSo5GEDWPpDfMy/Z5cUo5LbUnq+6JVDCeKYt2kejg7l6SKIe1zd2Ddd6pT
530h1MIlH+9JHA89vukgOWJIIhC6d1bJzDgz21+02qtD38vnuAUlgJ0VMz7TBiWfLEANNi2HFn9+
3v6ATVlkzXsn/ihSIGK6v2I4Gm2GDtNftO4FgdIaGPByZpeJFK8kYwdI38vI9AGw/O8WWBJTYXA7
tVFNjCkC1G5jUbejduWKy0LFIv+YN7JNhA6DOSrSsLUcftEzCpaK+X3eKjrwCNKNm4bOv+s+6Owy
shY023bcCMtHWLs1po8m/MJu0nB07jYBh8p+c1ycWDvNe0D/S8Br6EriJ899jiHwDTodkeaJV5LA
W7EwariAMKfnlhGOz1XPqqmDvq/tT/TmvIVqgfl3Mc0rAS+BwemU73uubQPyvSDJEAHC0GAH0++2
tY4evnyeZJ4BOuSPFRzl3Pwn6txQaAPODzopLXOS4F/CU9dGWi6P+4lB3fDHtT+t+G8hCW0gq/VF
dYxZtbNf7CyCRNrfY8KPR23Nf6d18RVaSFLlFcX8wq3/NNXe8Yu1geKIw+hC02d4BQVL2VemN4CE
eDXrf7ItQiQZC4H8QDO+a+tBp/TDMXnpNWATM85q3oCkxFOP1Iezx8LHqtQmI7ITjErBV+S++369
7PgttrTWsl3NQL/dgis+HVCSfUvjJx8ZYTgloBPBSdxc6fR9OORssggaD6Ynqu8exPpsaUuP38Af
mRKHPJGNgkN2kVrAVojdCfz75IKWUgzwBArdZshowjNQAafkrWECJLAnknLtVMG50rv2xTTQkygP
N5uXgu2P6lemtBZieEJgSpTZTU8xZH6bc7CbGbs84zIYnucUDmsz7NDBjy/mbFqrki7DxmiS4C0a
jc+Iy/CaKls+E2W3Uk725RPTcdUIq93DN6Nf4qqTtO0tWQLajsX43CVBftfz3GZc2x70ZszvWVPq
twD6cDA1m86N6Oh2wKKQOxFeQm6YtxmGNLsjJkzvCBZ3ZvwA6xdVs2rsObnXM+hoTU82RiqS+++H
nhOY2zHDiPNWP7ltWh9MF/yDbozBsyFntio25W8OwJwx3eirGPpiyb3HKVQf1dag8bN1RtO/Jj4Q
0Tzthq825jt6t1mnw1YKYeydCoJEhzHZI7aGYZmDW4CwkROZHzSumZ3INHVemnS8ZDmI5s7NLoPi
QmVKX2ziQQec/n8faj1CZpysMf81//vw7yP/fYMds16Lirip/77A3o7ahcY4HWHLPg2PD/NYbOOh
nve/D2VgELhyHl8A1EBf18zff79NzdWjp/83GqRgkBnrJ8tzBlCykf8+Tk21TQcTdO7jC83c6CeR
Vl9NEjVLaQwl0jcgBCh54VCRb+XanlwbTgLhQsFKra2/6RjnB8Oh10XCGk0nAypEKd3sA6qXExL9
SvAx85uFV/X1B4yKktvM1FMW7a6FRpT0P/wJH06jeW/VpR+/yzr6jvsEIKhK7W1x0aZ5vhpV+2N7
bfcBb3OD2AF7WGWmHya7/yDl3SZBW0x1tBqnoSFNSOPlneizm82ttKL7YCOtpZ/W7jONJkUPIPaS
u7Q9Xc3YkGrCySky7D+t22K1MzSgI3Sc5ywQW73S8g2SwOHdDIbQqcS+BRz0mvU1g5e6vaAq9zaN
NjPHQWGiB3nzJ9PtVaInnBDH1jrlGg4lIFDXKoauRbihQyu12yai/R5b1d9xV5JvniAYittsPj4w
YcckpqO+aMeerJ+tbw53rSxp+/voACBQL+LGFfsBGhJznyCt9z1uEcgX89bQrKVUdc58uCGtRlJf
8Z3Z7K2w8CRbaBzpwjbp0M+OZp1dbwXg5gvOUeFYJ1v12taoI3vT1S1hQY8PWKboaJgNaFgku7/t
oN8PWpTSnfHnI71SrFSRQ5Iu2ghnG3VYvc1H2whPV0d8DIxSSLK6g/6fztLvDzsFXRDSpI9zULBW
//63ioJf1HtGzeCH7xPJjOyzyjRA6qBNEPl6a6RhPqtGCoOdpnGYnzyYK1dUxVxsAr5FnGsHW0jj
5hk2UjbKW6/rrwKfRNiWnfHgipOPU6NZMMjBkbx2Zk8GlZ0Q8Nb1P5XLYFx23klz0lueecXaN9Bk
p6Mon8kPYrOfq5/48dnvQ3F3D7oNPUPrbqbF+Oxm9bdglHxsByBBQ9mMW4wxaYh3rAJll1jPErrj
Jugg/fx+6pJ4spceI97fT1Ouy8sUGIe6djAO1RizEzqqT75cJ9Jnjx/ka1f1pKU4NP/9dC4/JgP2
vSNILTH87uC0rbxkuPSXej2ctQqV4kS92XklysPUQ80yeW9QpjWMKYuip3k9qRad2eit0Wdq1Ku6
d7J6s2O0aJdXt8qg8pqDfU+M3l92iLdfVACw3vKH/r2F/gKCWs1/XHIN8G0PbEjxN3inkPAPGk6i
sE6e3QYTRyncUNLt+p3fm2dw7tbp96tY8hBG9IorjzAKdM6FzML/5+d+//n7w1zYV7sZqt3vQ/99
+P1vaZ6l7REyr/+/P9obQbkCuAO76f9+8e83SnO61HGRbARoJd+zP4l3nuOlCwllNQCvaWOGUY2p
Q5vgxWNwPzSXh8TrMrf2WbJ27X8/Ex6Q6D4ytS0zCOMAOOwWJ4F7BQaTerNzI+Ss2Do1bYHEktbd
VT6j+WbKtqpz7lU0Fp/w742wYSVbSItIwVnM5a03hpPuVN9zEQTnBD43Mi5uf8y7/6gk2z14YcLu
565dNHVurevgs7VJ71Lq5I4JyWwx0WezjUKD9RwNblP8lTaHekc3N545nxUnwL3R0XirjVZbBzko
KoM2q2aadmg8mho0OYfNnNgIn+ARGj14PUuP/rpZ/lAFdM2xbVICgOa6X0msenvgdzVLPAmJDq2e
ta/w0rux9Y6WUoNE7B3R6P6tcyfaYBHxcc91L2ZU0C/sAQsFnAytSIWIsMydb3TdIU1kvTVlc4py
KS/pwyKuz4TdCYkHdpK0+Encvoy2qE+C3MoIWdgGBP4aq1CLWN1EtQNSsmOJXntBfSy9ejMzOf3w
LXSMVp4lO7hVUS37I04D+2g/skyQVaEqsUc2m7Q9x7IMOEtk1+zB9Vc98vxaxBaFRiw57DjlKYJG
IkSUIlp8KBKGLguTltwdz0PbygamIf1JRtYbkswJQCQwpePwK/2/1og+xHFpfjPW3iOkIqybM3fr
oYFPg0MxIxqt4JAmjfiaXA2YrqUNQJlbsa0Kb9f3FBlV0SBKjZ8alBEAfoIfs7KeEfpW64pMhQUy
sUWF/yMp635HRM4m06Z42ziNsW8hckdm1B8TpRdnB1dC0/FmdVJyPLbSTWoQ5QC/h2FyZ4TKAiwm
sJGwzejTsa3YGTON6LvfT90xog3w+ELndRz4//scq64eDk9mmc1hos/OSrf7lyFAjsRJ60HfRquj
9dmfpjMh+HY90W9x7YREJARhiVRwhHt9qifsknIY7Iup7FXgtbQPceeN0KdvIyX22SCZYapvfUDe
oUV7inaodtBnIiw5tJlk8cV03VnnnytwD8iCsFplST6QEDB/jZ3eb0TPuHB0Jc7AB5MU+EGBlG9c
F5qTX3VN/qkZ5u9s4wdJdHPM66A7mTgIlZ9M+wY62rGkcbFDmYZVtno2bQKRrZGRV1tgOxhUTlEr
1GUOrI3dlvoxG/T35rFfelZyLmNO/ZX8jGr2r1FDdzD0tjhU1MSQ0OhQpJfCTp70Pii2Qxozm62y
7eg2eNZneQHLoHk8H8lggD+Xwtp28Ky4w5Mdr0wiZe51RPAQRwENmafaksOYX+TICM5isVrnhNfF
MKNXidZSMvuYXpqWNBPVeNMxc9nxF4xEtiT+aOdgTrd9ayE2jrrX9H+4Oq/lSJVo234RESSe1/K+
Sr7VL0SrDd4mkMDXnwE6J/aN+1IhqWWqqyAz11pzjslpdDX6qA4ctrhVSDWdMfliJ2jOpL1z1M7s
mV1NR0nV+Rb5ska5qtpGnj/rLBVrsjo4AFYF6KwgGThe0px1BkxPA3aUhi6627pEF+T6FXl8yfRd
pN1fZug5k6IpjLVtERr0ASetxchg/QG0l52Ynuyi1EIvhvan7BByeRlpomNG8JERljVpPvLNCzpc
cDDoOqRWiEjopcYdCajOc1Cb3irlgDjXqSWasmhN7hz6OOil66H1xW5CedzVJK0OM58YpZW/LUSK
3oiqJKQ5owtM9T7xX+u6tqmbJ9LDSCC1/CI8IvC5Zq7ORZWDms1M0BqxbNes6t1Hr9RW1KzikfuS
j8ZxCFjWcT4e219DP+pXOZrPnHiLjwwNDWwvWd+WTwvxwy29/iYTgjIiQh4z4izzwW+foni0r6mD
SGsyX/tS2e+qcei8xKW29wvjxJSNbhzOzE0McMXAKbkmWP4TARHeam/8YSY+vVch3I3R847rkdoZ
7ptXTfYqarJr7XXc0DOnUGsgPM6u2BaRXKW4mPXEb6mY9UseFuO2Nbg5meHSoo8lbLoIErbI8wfJ
OmRQDt57oSiwGbRaW0WrII8IoaKdtu640m1qQXIlB9qIZrfH0IPzMnJe09DNaTqoLxLQ3uyOMGOv
+EV2B+N0mrMrNITrLG4ksm2YGXoacu1EwR8zz8qDNU+jM+8FiAkZ6BMhx91IWA6O5bEJ6KiAmXSL
2xB73XnoyR/1ye3SftUsgZeiso31BNMJFpwisIhwlR44vyNN50FU4NZLMFglFl2QXtF4GVphbFgY
BiHJl9NvAhdSSbfUTVK85p5/xLp/V7HI9qqJXoQzfcWRQAzrA/xAt5Qkxnjgfj4Q1Tkc0bE9i+ZP
wiHiCFAiX9UN7bDcokZXA6KmITLgXuB/LGtBCFLngd5hdDFyDdHjG8RW0rG4i8b7wCTvndhRhpPU
pjfND5HhYjrusNRPtt/jZR1vos7xYOoF2ulG/xGpKQX3+NPKR3MDhrDQy0+n8N1zlIyvRkPTYLTo
F8W1sM9l1f2zjGJ6mFCUMvL+RNqoU5q31c5qmBFUyEIOfZdysHAn7h3fvBpj7D6RwXw1tOBc5vV0
pA/gPtKk9h5VPfzz4jo4xvNny9cnzMA5cokGWJ3rJxnSbBbmjFjnpk3+96GaP3JwtxE6FdApTkrF
oqpXyIHmhyQK//dh+dryqQM46miIjEH0kJ9kos+B14D+cl++arHotoOR/fKrzHsyKU98x8nurYai
wpQj4b5Gt/H6qj+nwluHFH601ZU41ClvRuAM8YE7W0+cWxrp2dnIEY8yWOHDHMYs3oYyQio/u0Ji
wBKBjSSc+FuU14qJrh3V+bXsLDxQBi9ywfJ7csLwuRjgvuSk+Jwbl06ZVMnAqUOT17IV8rp8RDoE
e2vLpeiZ7Q+MB8kH6/7B1F281gn9HGQD5UbVdvIuuGss7ieT4e/fnOfPISD46vHdtMN58tzxnCeg
fkb/ZBQW6YlZL5Hbzl/HcDx9f4dODNpJT6go5h0GlX16dwR53Qix6Mhm9/++XPr1I7M9efr/vm5I
mrm1BuFi+elxcLOrxszFSjvjw5pFm0lDtGk+jznpji1fdmZke2CGzQ4Cr7MWGpAZKj79tDz4WoRL
AyooHVjeUxoFy+Py5VTOeNY6pac4AyT/eyB8MaF3x56U+36hr3pYIHMYRZ8em4mw5fm7AzvnrZMF
4LZGXCBasurOL7yXdeE5r7XN8qXlIbFrc1+lKMQwt1jEWXnyULHRRnTOE+ia2eBTF2jVviwc5BtI
QVCeWm95UmmXjkQNBInC+eGoNFiP5hSeR/pUP9ovXLp4aH2GldBdID7Kd06fcie04MtIe3VGCFOu
i1CMH57lDoyBfGdfzZ9ODuMCnLHuLQA48q6wC43FiAxZmdfRQ5D6/V2Y5dBWMeOpugfRbimT23pC
TG+yUVUYsUw14gKqregIYgh9Tdmue5i0xMQEGSTpULzhQOVgzqHaokIIOVfd04TznY+m+1OiI1kP
To7fqHftt8gJd8vXJ/o8e993kJbjH/sUJZhhBjavbvmh47a6eHHz/z60LaSEOLLRcyRAxpZ/FaP+
f98CPijb5CbxJAbFEqUyP7z8mqYs7laLxaFFHdm1oJEBpXoPM7CxZLtEv6acLy95QShvOkvFAwj7
pP2OT2p+COj/oaRPd71jT6jYW5sIQHwjriOfHJt5vi78o9KLZ9+b3UVT363Kdii3We3TK6fdtrGB
6vJuWv3vUH7EdRf8SvLhDrT23tVwZSYtQCaZAb3PP6TTlOexDPRzOApkpJ5ePdEIoV9so9hIBowG
mo+OZHmgiGn2noZjyetG3uD54b9/LVE161OisJH/3w98f9RF/SYKWMT++we4af3NzzZuEUfPLAPR
MyzqZ1tz1aWbP6Pb0TzaDMr2/NnyXYnOrt0ii6Ll0n9YKbKlrO9ewIcSualhrnDEWG/9zk9xKRBJ
k+BghO1b1cRld7tFQLQ80PqS+EKHYa1Vrn5krr0GkSrLvL2btv3m1WVytWNOT25CbEbWwUiYfPvC
/zrfDsJo907G+dVrZpk/XQit74tt1BvZgbgKYmab6FgkaIdA/sFNdZn8TL7H5a0Sm6E6QVaqmfJV
q1A2ZXHCCNvv3wGjzxrGh+YTGKpA8BsZty5iUvfaJ49B+0thqe9RaWRrP1VfWWv+bOg37LRJYySM
KAPQXeGcfSQndsI10I7UoyK6+0XqnZTEClkjXvKGFkMwdIRrKMNDFmbeyUq5yyq9eEo4mKHC5MDO
QJXUZox0GkiJ0gFinzbDPAzrsGBbbHSpQepUM2O1rJbLIVd0Mzzq5xVkgfiEq/fTjMC2UNDvPXhr
mNnoq1btX6b86cGK72naY9ugRN/WHgTdiDd37enS3qQ05S6h/xEqRz9EnCecuSShf/ILFFkIwcIM
N1EeGVw09tYAMPzcQ3GmlEj/xDLsXz1GRokTNZj5MczpY2tcLLxh5wJLlBF546Ecv2o3OZJR15yS
/qUmDOzsGFjAWuFyfM7IGSW7wdMJE4tIMusl/OSy8mit+Yl+Ekn+4lITQ6At1IH6TQn7ncompzLu
c4DJZflviCSj/EkwRKnbD51SN/bIhmlB9KzbfuhQGwQMZM3COpWz4hm7/Nk0XZobBdgINVjZWYQo
DDqQgmxA8/QBEcsJxulaDfXJlba3HztWzVBF7R6yv8+ffmZxqPdhye6uic5+Ky157ML6CwhNucqq
jLwiTr/MkzQOa0b6uyWsk8IeG7yjELalyUvqGMbJUDEKMFZIhHWY0MYRR4Ocwh15FnCLTJv0bNff
QZzgu2YAdM6CXjKb2CsLYh6JTCSNx4cxQ4bVmsF5dJz+0GEw5Bg1/EC7kTILN/VdJRT+QyKZ6HuR
ljHNwuiaCDOOg9TexLKy7yf7ClLJtdQtwBVYQBI6GiN6x5090nUiqNC9A86DjuKKZKsLD88qB7g1
+iD7JiP8MR2UnC3OueZhmQ6iVezsOxswFi5ZniZOF+s2KqZRaPNWrRGku0AVp4mTuT5HWlbzjpa4
dOOKAkxp23VbFIn1mudSH0yVXSjxsnXf69quHxmuxlC9JGcTukRQnL1dJNmRbKMo0KUGT5AebZAN
9dvUjTipjMniZUUxO7a0Pt1r7hT6Q47pV5MpMjkl+pACuSr32j4dMpB2GZ4zKqEDkTYzYt8JtzTH
7A1NDuPmptRmtstoQ8ONplX2dNFSX+2LjnONiX5QS+CG0MhCP9hm3lpr2vEmmYgn7qSxIPj+gfLr
MKkAoWwkUTvSBX+MHhLYxmjLfUeo8YON4aVymCxTXgS0H5MZ0IkIPzXMzWCZYIF07WqDh7z4PaVA
rHAfo7x8aKNHXEou8lUnWHmQ+sAOYuKMduNpKOVvq/Y/y3ZS2+otF4jjbRwgKwdGhOW/RhXuvzT1
vWtStB9lAR3GjeL8Cmz8l4qNH5ZMy72BceI6sbgKaqRnV81eJYlirWgKirws8890S/JjomeX2pZg
vvRwz864kpyBP0mr+Ynb6I0SNr5a80PJWdsiUWgtbHpppgHSZaJp0VSjjSkKQxO8nJ2RR+0x6nGb
2OkJNgyD/QKYv674jZAkD1aGRbfUw/xuQR7QW90/+aF7C1NFEvHo/rFr/W+S+CGzvXht++mHZtfl
w1OwPaJoIADsY/BQHLUGHCQ6+M9+eMCCWZ04SVLZe6RpuYivD7KmDSZLrUTdOj2Yxv4WMIJoCukX
wpaM1ajjPamm8BGNBnYzR/LMO0k/IpAaUUxfg3tpI1HfQkfiL5bBzVefvaiRmGpouQLqlKZIYPIh
xybhA/vDh0vqKrJqAhsdEzFVGUqcjuRDab5pkCeRi0Peej/taXRO1XgoRLkkGjPOp6Vr2Xa/TWaS
UFm/pgQKnjHk9hJZmNLPU49oppv1JYIc6BqOC+8nXgVdo+cguV51mDIHImw3tcPML2TutWoswpyY
Rl4hBw+ULkRAtz624CJqFJZlWs8z8yLOOLIHDYPKPC9OOPr9U2VyENbJYaaZegsYflvc8bcKD5Uo
LkMdGMfRRhBShBFBJsoyzk7/O8rN6lrrksQJqdKNxWa2wb5kENfhXqMQZXcbRAYJ7rBaiqjeTh1z
Lk8vPgIHvnozjp+dknRkInyvPSAeHFIVun0wb26XokTI4j/omcg95OjNBpFWTOLHfKtTndKkSoYZ
TxCt7LHdV9KBG+1F/1rDaOdspxLHCa7gSIOnl3okJY3xvzxMvF0VDj+pDORx7nkrkZkbx+kYT2Xa
U4k1at+1OJ763ichCqjTRor4qbX1nxYGP8Rj1WuGPfyiFEHHifE71odf8DL2WonQF0yisWnws6Ow
Pmajq8jU6CuKbroVrruFr1EeZUZPVKA+3xaRAAM/EfihEYm3ngp0fdXA/8lHs8rYUfulaZF50GLH
/qh096WyE7wspQY4A5L+0dKdad/Ps+0WZdMuD73gLkwXe7N0OQyOYjzIdnqvmvQhkAb3oUX0n0pZ
59t2B8EGLGyFqoMONON+mrqbtiKdp082McmeAwamp7qVL45S6nigwgbYoNJXPxOgwlzeb3aEPdCo
dIu0Qdf733WG/D+ki03x9EoEeWid3UzC7BNbuHfuzda8P4QnkMHaAlOsa6WtU917D2o0AHGlufRZ
so2iyfLcF7q3LqPPdFT9bcANTXtuWuMqEWdOd94OPRrAfotWldG86piBYKuMuBbHh8iTZucqcp9y
bJLe8OEXSb3JU8H4CXSIy/hn1RjTLxWGpN7IjylBFuekKZSLktett3+OOJR2MvGbtaWIuZGpAdBH
mdsp6p4nxnQM2JxuPcp5IKtMc2X79T+iEqqVcKq/VckyoLfIi5tfJENUK+TucmdUHmmPHpdhYrUX
rUz6lekQf5HGkXs0m50U5r1IHQpbqb6QJE7blpOgmXbRJUi8ozFoHPRyDyuXxkFwebBCN3v4ZE5X
xuScmoaGbVW9l4Qlw9rQ1laZDDtPGnsjZkqT4jLbdIaGqrSMD4HNskxoN8OMpMfOYL/HSvKf4QCG
urgkyfoveUzddTA1DqE6z9AmADJB0koSOEIc0ijOGRMVqEcwcycW7+yPpYJ9WQmOUVHxy+qNX5xC
iDvDoM5orFDnvmQ208Wftpr6e0OFobtWuLM0S579Lr4A0ReI4zhR9aECWFze1DhEu7Sx+1danEyK
w3Hn2kQbFBAx3vXMRncsu39G0qWb3LoWTd1fNQ21PfVCt0LJOjoTQRTzERMVVYJFATArUpGNyHIP
NYr9O2F7oD8Gw8fjtTNr2j5icA6TUUGjSQoYYi2p1qAYkYKOGz2UxEPUyD/JX4t2RcMrElKS47Ld
BAQsnPxaPDd+ZGwZyB9UHQbb2ZfbmIl2DVy2dyBozLEYXDnxl58LAoYosVcu0UkxUE1sUpIygSV+
5Xr1C3sBHMWJUo1R+YsILEjEZO7RVWSuzy1fUkuhUaUUJVV17QGZK8DayFJg9pQki4imP1AwMjwg
5iECiI4MgUOtVCM8acf/qAwCQkptyiB8mceow1iB8GfYjNFXEKtp47S1u/E1hVmtHdtnZfje1h37
vZ8bzhZlanetfXJtQ6BhbtEy358fGGv+dIzM3isCklhrIAOnuv6SlkjDo4nFKgUTV2pezXdK1lrZ
pLgO6O+nA0G7jQ17D7MHvtkZtWt5RIhUbuXtbROvXuc+Ez2gvyxgNNlb+L5Tm8mtFRa7iHPU3lEC
/d1I19uK0j8OjOG966tjGTLxzWZVc6kscVJu/Txm5rhZMIsGSQubvlbmzkJVnprOuiefHNSoE1/z
AuvP2AvIESi9O18lGycZtLubsUMSEpa9h/XvQQz2S+hJqEQB8DrginCZTM7u2AbInc5NZxPrvvcU
ZjRC+jl2QFDn7lsXWZ+h5N2wMe700d4q4es5BUOawY7yO2h2nMQmipaEEUkki+hhzpk1cX/vedlP
itp8Fp0thEu3JXjOxLxyh5z9l6yzns1XvtRhVnAvSPmyfJcdTcMOfRExAph+G1+jnEzT5JANFecu
Lbkv2LfR024LpdAxjZNgHoFsU2uuy4u+UJt9QyLgm8GJfl1qEJbgchdknIZFV314nanv/RiOS1AF
T6yxillPuC0yEwWTq5HelsaQCxj41BUzXaeqb60MnSvNZxAPcBA4cjr3BR1Oq2ZtaTAiCJ4u17VR
1WvQaqhPiPyq5xOogzuVfEO5ZuWkPG6j6NrYFpL42jprVXwPlT2dJJVnV2VYn8wkIfy1Ko8BVonE
6hICHqWbbYm4I8awcslDEAFek1ja30R2ExK51WiMo3xSw8o4eBdlNV0m1Ep7Qj8+mqQdTzE08V2Y
Wv2eVu/wzahUfuzvsRfSiWPXvSwfBRHuj8ap8qeBVN/QcPtXvn25iIJRza45TnHLQ8dCUZTJqoZS
dDek95wWvjj5dB9WU08xW2G05wKOSFCM3WozB810rQaLnTPLk8BsxKDG0V8wg2A3ExHxETnFZ04n
/jy14uTqqE4nXKfHqfGBPmGb8lhNsew8176pv1vTeBxwRbYzdjPWeGohE4IRK8IqDDj0Qiocd3qL
CiQ30D23CHcRYEcjxN8i8e9a0kF0TGfAljuK3WBhrScDL8fIyq4SD7C/Qx0pdZj8/uZ5GuZ7U3jq
ujzEqS+Qwo7tUUdDJHSyq0goSTZh6Gls7xy7vT7+xJF918g3BaNuZtf5s6FLQgTRzHbHZAQwipyx
Hhr7RY7eqw93+iY5J+LitM8V5iGGzMRFd7RKMMcOFIgj6idiAiGXQInRBR5ZVPwbrgTkGzO/nHiu
gVlgEn9Vcbb1KnsnApQyuZa43+94FBMHP0kA4Dr7hJ+kxS2sAv1rCDOWEIR660lF4CQs/99/YR5a
XpKdKpiQZhKRZy3AYI5R2O8mYdl0ZEoy12lVHzzMIu+ceGiTDibnk6IyC/StybjX9GLax5V67aR+
gqPO8zZRbg5KD3cJs9srxUBziPX62Mruo2Li+heU2jrwV+QCg4aJQtLsVOpdEVGNW0MfOAcnY/3U
U+K9V31L73XOGFgedJP4qtylcT34sI0yPb5xZuVwPYbP7CTQW4PJZMP0s+P389fC7F23nmtGI5wt
EWj5RLHY8F83UYtJFo0A76IksySPkuwwkK5hxejy0FtnO9gKzbZQI8tIo6Goa9qDU0zBkwLWlONB
tidf/GLdYCgwmeN+8uy/XWtqbzT1gQDNrxdU5oymMdewYbz4cek+pb19iLLwaJhwGTCT1ci78bP7
kbU14wyhETP7G3P9x7yDH9sQNFbro2XQDMzngWZzfK3+1r6Fu5zL+LG83G7Zy8Nyu+MVZug4t3JI
5FxVzIe2gcHYGWmES78/x0uHerTyvLfJfwnGLtoI5clnWQJF+s50oONFeqTU3P333hYgYCnXuLIf
VNfRAQXvhEPVcrdpYVi71MZJUzHYorZ26oPGPx+QHQMugWW17ipUzelk7/0MX+RKaMkfLM/5DhDL
ZqAUn5DTNl5GL6GT0z5HVfyaAzk+jspqyCiPwXXp+qbH3IQmP3/oM5d2SWpZdgDNULzwyyKNDcs8
Ka/a5UFo3Jp51/YbfGyDS5I3WS7ORtTBwWxIYdNi2W8mbNF3X4q//HVoq7wOOk0egAvBEDqbaSzF
K2AHusmN2T+lZXkKlfggWEk9aR2ikFKoXwRIR6eczkLrfnxDkq35bDXFhX9V7WifMeT6eICRJxh0
dnbAjd1H0yJiT7QcTaXGYNJ3NGJNMMQrxzqwyXyliKs/ppE+NtaNoJmFVGBY59W7MRBw1m3+VjIp
aWdW+oSblZE6R2fcz80qMu2Sk1wdE++bTONvT9NW3WgkyJO/QjBo96JD49cNoXsJ5IC6ups5YYG8
pK7DtNwkcS2DBwXnFtoVGsfa4w8lb0YJL4QfG/VdjHvkUEYMm0PKarOTw9OyduILYsqQJKAFTQ0j
z8Q4FuDCo5i3ZCMmZrmI7W3a++PPIQYIFRX27vtaMzpc17ll/XRmMnPVmdBu8hYfSssMdLJHDGKa
rw5DYfzsYpVsYV4MjzLvTnjqOGSEOLn0ybROkYn+oxpN/HganaUkjv/wQpsfuiUoz4jyERB1Kno+
R82wu4NOTPIB8TlY+4zJFebEwgiMp6II8QwYTfnUHwo9azj759OWJASUBp21MqeWHoNpFxgRde0Q
9FTKpdKQtsy5KZUN1EpK7ovB0vuNMsGDuH2zRsQw3ByvPst+nw1GeyfjIFnXceyBruaklOOXWV6t
ZSmkIap/ZZaRbPx5ZQhEjgXBsbtTOsyk4yTfVjOXgr5Kj751Mn6HJrBWtVnYxbztXHWGH6HmHaJb
6xmQx3r8s8vLluIq27rmgTiU6u7pVN9daG6LRIqDu6xUjWh3NRPrXW3gzfFmpmxfuXCQ7ZD8AM8/
6E0xcUD/Gts43uSJ+Fz+qjBsf2+JjCb8vFwj+u2uRm2Q78FdWwnRHPOOwOtm9H6HrfVqdl737PTc
BnEQMeNF7MxpfJB3vKkzNKO5Gf14NKrC2VskvX+NEpFjXBAvrKlKbMMuqx5jgeAo1jv71vXBpwZT
84vYyAYtg672gothpZoh3wG8By4z3zwDJRPGALykSR2uI4INn9OqJKIBlVZhy+ZJ9kwARe48eyS5
r9jePHDsmF29Irx06Htv0Mi/NN3vjhWAMprcIMC7CrLJ6EabCcDhJSVwig4aR2+zZ9NWHBY3hjtb
cwiQeSwvDSNKFFhTeG3mSXyp692BVKT0HKYchZLQ0g65kZTYGThw+ZQCZ80ur1ENPXWQ8l6AvwYC
xpN1M4qiwbtiZth0cB3XdmLWhAyDPG0SOPbZDGqecPfiu4CWmbn8ijRH4WJNenwMDUgZfZHhjp0j
fGrh/gIU6b60NouCUUTzvBIEuyMFCwu0mFNdRgT+ubWFCq/yGWfD7h39wgKygnRsSeJR0plWHpmP
lzbHrWeI/N0e5fBrWQEYXlXnAcfvtqu5M0ar6jd6jwC6NVj+ZTJ4G4J6+HnXyW4V2SwcqVm7MtUg
HzfN6QRIiTXZQLFnZp9Dj7bCQaSAQT3DfVwU+SVu4wnGxoiSNVSPajbxFbjTNsKr+BW+BrWJMO6t
l+JHispmuCb/WhZTJ/10m7G7+XHhrovUzg/g9jFIs62ufKzDz5ZdX31G/IRjiZuF/mtd4Osh9LMX
B/rWpD6qbeRS1i6veBNZJdZ+vO9VqNILWgxnNxU6p9JJOVd6mxj2dDSHHv2ZbdU01bFsxj90bcJ1
KfpmPw1/oAOjZexJG7BB/DSe5m8DF90V03myXL0CK38o2S0CbaWj7vzRNkrfD0Pc4+mcok8dRhdC
Ay4o9TzVgf+sYzrblb0xPL5fLSIoI0St3BFm3WGVARKAUOi7hAUceybCERmtOND6HzgTQDuprOIA
QyE8E/HLUUg0lJYstBvJ0X277Mf4p/glOCv1Q4eclVuP2tJGlt3+inSatNF8HNftFpOr1BCOVg4W
y6FbDSOXZpvZL3Fto7sabZ67QEc9r3kAvxv9FrdBf21qNOU+LIAlkmCyKK2nqgJsBVRkBeaHyQvF
gmWUdzpk/qbxMZVqfMfWFCoCLz1TuvTgElZudC9bdbBa7QnMa8L0q4dPEiN+wTVEWxXAbaXl1guR
dD2mo0bs2ijviHjnONxHyd2LOnkJZY1MD0HWcSlSS2kiXg3jFzXel2u98HDtKlXB/UmGO11S97yU
qECpkYI5xsWfU3i408SGJnFDggVgfuVqbIizU0yb42yYhlpbrcWc4OOluZcq2rSD+2pyGz1bfWxf
MQM8N7rojr0pLvRqCdZFcHeaIMChX9TkubPD9zostpU9YvEuOuviGfZn6Q5cEfMRyuxZ39UkztAa
mrMs1oXEcRZadCNBjFD56BG80344FdJ7kA2Yrq1shCNvRrxbvXYBvRhfYfvRSED8j17Oxuxi4CGN
G2HdEMP3qERT7Uh4izV29iXK6nrz3SFgCOaCQbslrXgnaRsoYp/JW8F899oETnsaPumnlGxpvnaP
JgszhTm9Gz3adRQcIHadDrFZHbbYSB9hg2Hfw5UQZsam92AsoPAKzgqFKmrybH5nE41imf8xuQ4P
8my9LbYZCyGW2o5gO0iR1h4EjfO2eI6/jgdbfixL+9S270OeH6ckFXfitcN1LnCVVlN5bG3bfK46
OFNOwLFnooVz0kPtt1fqH1OsR1+2x8i36AD1oK55RRtQt8hvHFjYd72u3yishouV9/U+INwBqh9t
ojEB4iL0Xh0NaZGRigt7zCF2fh9wtTL+1LhHP4ram1ZxKp0rPVDQoWP1SbSzuk1N5yJRjpDPm29u
D+i/HfPogVHR3RoZvbFucsNHfZ6ziNk+lAcp53vxT50p2JvzaM5rZXZdPpIdLtMeR+YhiHrroTXl
R6cb8Q+JhtQdFOnhyDd9nItNCTCfJ63xd8mYKgebzh/8ekW1v+M7djYHxllrG5MgjXhRL8tDB2fn
PERadKb6IeABlUsvjsPUxM/UAsl7OlG11vq7mzuHGOwbGaQEfRl0V0OSoEgXF8NF2SPyhiEc0K+1
r9Ijh7tR9QuGFOYIeE2hWYTqnRYMFudGHZMA4MxynRghNvZ22Dh1WhCmkAEC7wm3StPw91JKWXHz
FRefy19CuyReiHU/u6p7iZLJ8FnihuSKznpPc0lsCFZgYqAxcChCyGBLUCNts+G7gcBkFwgHF9sq
J1PtIvr6Xy0YxYVGm9zGuFrKHgoPT0DgcwdYj6x/Lz3SpW2Wav1ODFP//L0wRyQKmjiLl4tLg0+a
odhXNQ5+9L1meBQtpwdETfkr1mmLA+5cFI3+ZKw5koTXontjtrYKVUBtm4mfUQv63B6qP858G6aI
mPYkE5jstF30AgNjNVRNcOGEBYSrZ8uO6uNg48rLa/sjCwPtffQ4WES8m2gPUv/uchSFH2eEv6fk
3SCG58/UsoTobVo8e2NKWTpF6WFZHHXlBR+jWbw75ZA9VcQ/PgEce5Klkj+SmjE7FrBwJ7Ba/Ii9
ASGZpsfgpBR1IyKyeQ9Hl3xNAGGNS4E2P5QATkY0G8elDNQN8ouywlRXLRpBOfn1u4cXZNlmpgTe
tWV1jbZKS2IIvuM+PEv/ICMe1kvQbv0sRj82ZuXOlgyFKCC3S+hF1jb2qRzkixEu/gdd4PHCcNdX
9fm/hyonsUBn0HVGCXpHlWLQp4jSC8llYp86BYvzCHAWiOjGCxhcLhtjM2rGjdN4c8hN31jnzPL+
Et8FsGxswI3LCcB/BDvRY6x+0UsrZrAcNfvE5y3DB6NOhj7XVxJVbenHTPTpcVE+WeXanRJUEXSm
3TNsMH9vtu2pj2INEqVVYM0PoLDoBWOrCnNCrFfpvrDoQZQlh/9gbqsmyi5pT3WPzHOMfe/z2xxU
dCvDqdoH7a3yrjcdT28I45/FBJlM69Eh0mRmvTHb56Rpro2apjuwbsC8Gb7xGJXUiWmm9cq+E2x8
E8lx59v0VTgyLKWPM7WH0JrAseijPDjQTGiIYBUpQ2c4SIXlo8r69txNXrSZ7ZyYagfI0wV5Ceji
vppS69a9Q5uUay1967KTv8QXYeUE2pO4UIQqC7MN5Nmw16ZjVarqe4fXCqSwrSNxihri73IxSQcC
XNJz/9l63zwVffI7o0TdmDThWBDMjzSI4Brx0rKzbhJTj36MwKYic/zBenaI7CZZh6luv5jh9JqB
ITjRvmte0JAGp+Xiyx2wVnWVvaeGbUBXR6snNN/eNwkyK5TCnaH/cdLsABMCQ+NwnVuF3xMJPLNw
HsswOsrGEpug5yQcp1N7MxP55JllehRh77LHe+HV8sDfALr1bbBpPeHfaweTBeANU67yROZX8uJL
FsjyGqsyPC5vQ6Mh+LYHcWGCxlzaMzkdNAraDF27WFjBXld5sF4i2qqYAxothFf4UO4eB0REyquN
24vK0bVc/aDjC4miNn+WE3OquNSfQqdw/uhOc+tMUCktDbgN5841lRox9h76rrLkkJtQ54ZDqr1W
DOlXxYC4AnbqNa28R232tBhjWmBLLxXGYVQ8LDlE27Ho/wCxmjGaLTFMEY4oZFQKuTXRbHnWP6n/
4ezMkuRGsiy7lZL4bmQBCgWgKKmsD5vNzXweyR8IGUFinmfsptfSG+sDMLubbgyhl3SmiAud9CDV
MOjw3r3n5pzagf/FyMx08ewlXrTjQ5JGMv8dSl/3JgGLXmc+cwb5K06pIiOBn8BtcDDXQ43Krtv6
5+U896OyUH7OSXR7qCRZQbONXUvFaSm6mmyA5+Kn01uz1yf7TmGT7GrPdK/HnvyA5SFbdkXL7KhJ
H7yZQLu1/F7slFRcEvt+Kp3XYa7ky8QvjyrGLgkCeMdh4IVmtOIims4NZTjwGBWU8OVbESqiZ1Jd
n5mIn2J4hK8th1LclOMV0r0TBtzsziY65s5gsV/+vUmB5A0jWW68TO/vbN0i8bQl0ACwOUW2lhQe
OxrDhzAr7mwRYCpMXe5WPaty9Xqj22Gz9ccu36O+6FeERrwhlcfNNLLOL2+0VVrXpUl2mDbdGEZr
/+V56T3m65ZFnyJwYZ8KpzNf8yl7wAIM67Z3Onok4MCiuEHHHmXl0Rqjr3GTp0cDnsxN46FxYvU4
4jsFbatT/SBecONbzXedityDwm24qmPTIKGGStRyC5d/y+qILCCsGsObo3fn5VfSxlX3o+Jpo+fG
LkMErT2izxKUf8vMeIKtQnQ3WzvmJVoOy09YSPDiBG6G8jn5h+S/IbrCKRo2017r0KMDLQ9vfF7c
PQkAKKbmCc1O4i8TOqwlTmoifqGsY7L7kAi/OeiW5kwPzpAiqw/LkFMaQIfevtJlOO1+vJ7+zMGv
4K8WaRevl+kdRVNxNke/PP0IVkWCKYmz/VY5gfqk4yHeFQjlBZEyoIXiXR+J6KpLh8e0Hl4kW8rl
GJMl43TTaSjLq53flpxB9cE8B10+cYzh16mgXxq/JmCZrxEFfe1NNKc/timFW8DbdMP+LtN5X+wm
eyNFGC1byLlRi2ATLttXTL0uWwKn2zXJo6kRTlHOGK/ljcs4DuOLp0w/VvcdDYHTKMc/Q0zbd9iY
nLuUZOljLQ24x/HwpdCTa1Ar9BUM4jR4VA0qnHyxcJLf5O3Audddic4Wz5PS736s9lKJswlLpuOw
e1Nnsrq3eVLWQhGlsRTNZYJ2vGehDFN1atnkULmB7eEbmX37+yhPIQjVvoiDdSzLtnSpgwdhiX8f
uh2Y6ZBHYQXt1kV4pisHxDeJZLuwoXDupDzMGUKBrVOGbz61qNkA2O1QaCEbJEwmrquAtEyEw30U
3U1II5R4zkW25QBY7KhDRadYC6NTnXbb/4+B052zORKZZHi4zvuB60btDalRIOoqHObNIcTu6rtY
csiPJOtC22BN/Uu4ExVX7HdEEpWGIG0Lct8q1cApBl36XAv1kFQp09l0q6WBvUd9KuYk28fkehCZ
/8HFln+TmO1KxxEG74orLMN+P2ZtoAYGCDzeWvWViFIgaN1bozhsYVyik+bj5E8yMkLZ806PhUE1
vT7S/nNYbxEseEMC7mJ6i2ToPTSB820QQidCaiRcb5rIiXa/dar3b5v5i/QO+YD/aXAfMwUYYCrS
TZ8Q3KdnRXGoJGGqZYaAA5gJ4pDcw/5fE1SmLBTHoJ/geI/nICVhW1T22bHnMzH53qoqo/MHN/Iy
SlY3dZMerGErZaJp0d33F4XOt5Wak8KfGma4LtPY3OroY6k2GRAMFcG6zctSdUFDqXaK6YlAKQou
83SdBNd90t/2vVNjp82mnewHWI1CT492wVk70ratZpvHsu24r2Bk0yD7tvRlPvgQ8yB/fo2EDXHB
NlyBDsAFcznf+T+/sAz59T//MP5HlRkmrkJE/LAysFYpHz1fJosNhcj+T6vqxkNZRFdkuYV7Thbn
OipvJNuR57Tgd9pK5sc88+/JnetvrcpA9BgU59m0mbB52rtmNRw08x6lcfGJloZB+rivQfjQ82OS
6GcjiIx9VZTOEcKUWH/w0S7vD96eOZteCWW6TBL2xf3xhYYfeJZjdBmhNDT/k31e0v+oIG51lvs8
lNRxfKG0rWnW6mCpBhyi3pGVSfNFo0psMW89INsmdw8Aw6ZIyAUjaOg1zgb7JDI0NvF0FxUe2ota
5NcRriuWFSf/INd5ebt+vkfLBzEcw7RNw7JcZ54Kf7pHjdlPeVUibndsxLOxYjFC8PfFnPSXpiQq
T+dA0ndmdStAH17nTvoXuzFKJZGxS4lunaJSe0G1MW2Ui9Xt91f516mBgoxpoU50qNCbQsyR7D8N
zq3zsR49hEZiMB2IbjkEFyo7Zz9sH0ZzPMRoejZLFTBDDLnBjyOuXbwcfRWDD2yuCxRURzLUnDV9
UudArLu2p/CZkAxmRU+oqPgwnk91V+M0Dbv5qmcGWcHtVfvassPHVnf2vgXFjVqluYkqhyqQJmkf
a6TmkU9UbtkUfspG8y/6rWxnwepXMzQHXFQwyoPISxAg9vdSYp5y+g9unbx8vXRbt5k0KaBKtCSG
VO+vTqiLhLpzS5ZOWQoY+5yeE47LdjXGuFB7SDgaHGkKRya4KvyAy5del1+WLWsx5uOxmqMnAY5l
rAex5I7SDE0cciyzGnyU18WnaTTEsUyGtTkY8raPJwIv08Jc+RxhN2CvoAhI/B2dqnC7SnTema1V
hyCqT3GEDlurvf1stNrEek6W8nhFgkQNppad/rJPl65+nTmZdh3SQ7Z7hjrlI3lxSfdU9YF7pwi1
RJcbhh+tlPq8rPz84OuYMYQxP18uTRvHulx26Hwxlds6SUOrhorXgxWRlxg3sAtRGcl1pMfT5ygx
3/jI0wPy5B+tQJvbjms6CG8GesDOrCjSrDkXp5xizvrueEvVKOMpWkRPBj1M28XQbGW6+Ry1s7w3
q67swiZasp1IbR6yAtVFOttpebDicUpe+rB191yJRSyDHvkreInx2KGrWDNVkrBE2WpV4M/D2tKX
Rx8839NQ8Pd59FB8Sjo31LRQEi3t89pAib40PWxP4cF0EwJGIl56RGwpAD320eWORPvqXAf1Z6L9
HJyCpMyPHqnCcpjCp6VIG2cmRQIXPmSRCu+o5phThSLWtdlPNNrwibo/WiIh1R7lLDVVmRKzkpX5
nuhfqjhlhfR47M+Nsu8mMiQy3mO4cuFelPG1CbrvRqMFvBtaol3wH0EecHid+mY3FiiUqwa7Jjoc
YmS7Yl8ERQ/iLdBn5sp1E6MKLsoW39WsetIcz9m1/P5SLM4S8plTcIdguPWzF2vEkMmbsuMNVT7Z
RnUoTlIUr6IyfkiMzNKek0B5jaua3N0fvyxVB3lhLn34cKjYl+ByTw0HERvxZ7bTfUK7APO7it2D
CxvvmFXT1x/HFcuSJcDupAYxhrC6LzDtWkQknoV03YMVgrsPqfM9QUy2NgnFCz3+nI3UMd3YF6xl
NLrFAFZ1ssmza+sx3Jtlv8NokOEzNAke6zDFLIILMFX1qrXC8GtbTS+Go/9QyNl9AFvDnerbFm0w
fHe6vewUNqYMi9ch9DCCclTgcXg1DGBlNUQ05KuDQaekTZ9aa9Jvw3Z6zuuAunQojFPQAFlQqD7I
rmkIGauGFwWMhLZyV11ZJtbjsZX4L8A+I8idwcDpN7vPh4cmauJTCHkICvKD7El2Bm2+rbDoLMf7
BLM20WWeue7jTp1srEdrYxDPfUMiV2i2/TmT4nU5YtUe6gEfiBfVK/e8/Krpmu+9dGh2/X4FMn+d
JeaFkf2psBzAU6b+fo4d8zxrqZThE5pfyqWihB/M34zkuZ3ZpbGP7NcohIcnHperZUfmIi27QXW/
Wp5Az04evczVz1WnByCDIRcYti6euj7dKojIb47uX+mB3SGvtNrzUm5TkYpuAqPyb6QknLUmyS4O
3N2Sch3UmKg9VyByIm3mRLAEuWHoAg0j8T6YI515eX0/RfLhcWOxEzUk9aCLTU6WZDRpa4sPPxcB
Oeh0WwOff0BK9AD/Gs/7ytP8YJcHbk4ziFa/b4JwqQxf3+tW8czc0jYrMBqgseYaDS1RtcNmhibf
0BHoYNnYWob3KRCoVPMx6s6q1MiP9GbRloXDbJmDd3EKrDGZmq/058QhNYbHpYwskZRhvO/glWYl
Ut1+/ATf+JR7c7JJPubMMcWnaNbPGhE6YrDC0W7mnd/g3rhdev25o0EQS7w3QlNRmhc+OGydCDVC
6asNuzt9gzlf3ujj8DXt5K0+a+68BsT0bgzK/qRkrKh+IW8Z3DJccyjTzyJr1EtQYNMyzLNl9OnV
5Feo0aWaNn4FwVX03dXvn9FlF/T+Ngl2SJbkpOA6hiXmvepPu6Q+SEbD7HoBkbUBAI7i5zYaQIDa
OiEF7axvi3KMQ8t6W0TyHLvI3FBggwDxsEvWosmOfh2P+0AjHjSeU+7NmFzSsCxO5ay7dFoEUMG0
+/24zfkUfTFug7Oz0nXLYv1VF+MeU+KhiIpj3BHiW1vR/8bfWJ6X7YleY+ypHR0vXdPmd1a64kg2
FB2p8HGOUZaNX94PRFx4WnyV18ZV4WXWSYtKk92ZeTVZdo+tkkStkMfIR4CP57G5EgXG0+WoMzlx
ttU4dqJ3qAP0kI2xD1znjqAdkNnQ07acWR9+/4n/5k6ZUuGPpLYgTbbcF3UFDlydrybs91AaGZZ8
0a1BUvNNokdteAwqyE+02Aw+InjbCN3tdsgYXJFTy9db88pwwTSFLqG9uIxc+ERkJHep77JG0yxY
TlXElX+wC/+1GsIkoPM/i14CHgDjoqgwQB2LwjhCS1jxuHg9thPo4gVz4AT1KyW+qIt7opEjFgq2
G+TQTtqbQTf9egidb+QH1ygTY+ccaPgJhUULq7ZZxhsb9qzLKwj2xb8Ke/8AuXd8/eCSzxP0zw/Z
fL4hYNOVBi+IMC/PN9ngCMkmzd3wY7gNknL2X2az37hLV4BAxQ3CvYcCDMOR6hNpXpZ5bNwY/R8v
ewMIJQXSX7UbO50PBW4MJMIPQ9rTxgE+GkcQGo+/H/JyPd8N2TB0oGdCsehwwa2L602ugG2Oo19t
Re+zTaH+kQXwKhRbtEU8iTjKwST+l6yIx02hS9tml5OnqKPgANxyVUvrEzV+kgvNRtuCyH35YIDz
weJygEoYSL0501tSXKwLGvA7r6kCaoejO671sveOAVhRevAa5r4Wpd5gWk+wh8orguvi25DijU86
h/ZUNtCJmXQ+wyr/PNYtJw7pX2PQVh8s3MavhyND2jMuw5IU8tRl7UEwH8raJPogNmyUjpMBlz/r
j21DHzbs6HPO/eAJ+ADFU2UASaaTcXBLODqALleLIDJC7t2CZzREOux0AfXWaFJ1/P3FNC8vJmc4
TCrCwXaMPcZQFzsMg7qu3uUjdq3l9Ng3Q4mRGI0t5aFDnzZPutIOQduQUarBj8/d4ZX4jWLvB9lw
aORtZrfjXjVJ8Ank78HRjPqpAkB0HXaNRamX35ci0NZNF0doiOpdFpBKMcjaOoeD/UWLbJcSsP0c
tyUpiA5pguFAj6hCZbSrpkGtvEHFj74mrjIqSOvFe5HFof3BYmD8UgW0DctxhWtLzmI69+39IgZw
lHOnFs92ItxMo/snNthw64CbXoct9D+fAANOOMCpueXZYxTRJsI1flKafbNUs35/W/5uPC5LkivY
/AjmjovSQ98NFi5gxAQ/upS44zBNBJ5CzF8hCHGJFZHSI7KwrqjpDm5xnObAVTOCDuOFrDc0FvQP
ZmJLXLx4um1KYbIhs6UFTsa6KKjFoSqGOFFyg4BMnb18Kh8okj8uFTSM+7aUsEZGOqgFSq7n3BkF
8fGJZs5+7C9B7eJAmf9D1RK/VsGoxtrrgzJXOc6aaUQSmmLGM5iXKB13L+B61Nmm+nUWeaBoYCi6
MALzdhg2gjBRsqUWvRqP2xuOKXe32BN8P7rzvOjB88v6kIaWOqPLoE5G0x7jo/ZMjBciH8QkyLt4
67w/HbMhUM8R9clLjG+KNulhGtm5iLajmBGq9AxoVH7w2hl/dykpm5iOq0tp/rJpQiUdlVZb2kDJ
tOhhEM6+0+Nw70+4q/RUVldK4WEbJ6vjmXfcQyH0NxtU4ZVrIj76/cO2nCJ+nlDn++qYQreEPa+1
y2B/2sHVDWAOagP2Rhrl93oozSukOwmpMygRWsM+99Fs8dOwbJi91RGUGJZbrCxvaZk+2pbHeYsC
k0E340RI6oaManprNomIQxS/aBPJgfjujBMBKVCIiB61tE7ft9xKOnCg3EMtOoce1dalkmZFwjr9
/vMZf3OQkBSoqO0DuLBoqbx/ua1xRP+ty38dJETfhjdLESnSBAqIMN+wqzWP8P/7fehkD7qOp9Ox
o/vfD2NZON9fZiF4eQB92RRtWfAvhjGkiWLhMTYmhjyKOAjSzMIHld1Z2ChsUMs+1RihBdpp+cM5
el2Pe/XJtarDqKNwNayHH9N0bZVcx9Ryr0Z6a91sXvHt8U/SkcDxWX19KAqKQnpcNk/LMdB/lrJB
NtrZ8jTEtiJdhfTcVof0lY1OvMNQyCKKvPSsTAcTjYV7a0OPwNrBw8J2VXvgwKNBfp3SkTxP33rS
SWs8KG94bO1Brd1m1D9lpIkDJhMvPl03G5D8yafITs+MMEBTjFhHpAfW0BPnpK3GbeGgYPn9JTbm
PfvFJTY5LJL2wK3+tSYJEyCSGo1JDjvolkSa36SEa7Uu1AfbUGcAW6B6aNVT0dDe8priq8vucs9m
nxAOzb1SpqbtzJEs2A8G9usyy3ppcYJ3dNNl83Jx2LBJ1VLpMBv4e8Rnyw3rNAgAi8AWTMoxiovx
sw/EXXbRiDUiXKPALD7Zjb5Doa4fpwldxdxLhteeKP08dE3PQXg+qv5+qH9zShCSFdA1WA+ZXvWL
oWJxMh0UHXITy3FjlcR7oEP+OtV2dioS+t8oM2gdkNN49KwGgD8C/20FRjCY3ZUJSFEMZkiBh2j2
BvoHlSbhYYorbWeBIaOnrD+RTPjl94P+pY9AOVUaLE6KzbbiKHqxac3kEDiAJ+TGo7kxYhV9mLT8
gBftJURgQkI1IM9iIvRFSRtnuv1dFvowAzHXBU+Il7K6xuEwf9zw5oOh/c2t54GUXE7XXbpq71/7
pvP0vDXwVC+1WzN5y2rJ6R2PBmkmVv/2MKpArQplm/dp7AlqY6551UeIhzCPaHijU3IJVGzchF6t
rgr4qTeKY/QHo5w3OBdvjnSZn1gIqEibzsUcKXPdCRpPkJKXmkhZ595LDm9j3enhdMrCGJ3rfMtZ
iZ3HMvNOViiuJ7fcEKmgvvrNAKc60NJdO1OmWGyr7e/HJ/5mfDZzpnS4uTrDvJg8fcByYztIsRE6
GvXl1Q7C4YuIVXvABLdNy+JHeU4bGijnKqIXV+FeSqykeUypR/paPa5/SCCTJPicR/61crAQLA6Y
T37ajGdaM80mly7wiNj7LIyyeNDZoHzwSX7daiK70aU97zXtec/9/nnI0igvw0qnUTd3QZXTY1CG
u8xvvhGAlq86Gr/rujYaupUUinOHxqruOngclwQ3nVDs4cUIi3IlWiM6cBRfI/+xzhY5VRq8WUzY
7q7OxvsAnMMH89jfTA7s/+auI3tSOj9ifth/2ipE6AoqGwXCZmImyHuvPYxtdI4yCye0AvqRzQE+
XtRArUUOtMoI7RYTO8AFqYlqYiLSGWZGLTRMBMQ4an6zDyP4gNmE1JpMadrZ2BU+uOTzJX3/cM+7
VrotjsWXX3b3uARbvSk6Ro3NZTvZMKpy164RkTU5+TTVdIxAGoCR7W/q2t/3dl2cmUweegX9bRwh
JLQN2BPXN59L+6oOOntL9hTi+PZ6qVCFddJ88MD/7Q7RkqbuSEPnsb98IXUnaiOtMuxNmdZw76vZ
k4Szio2zRVqu2Tk3oVGLtdk1ybYflXNo0tjddkkQH/MiTT9YFYxfZzFTSZd7LqkzQhy42PvP+IDR
KCZnU2SjOmrEzh3hdR5jSv5rbHqggJWgth6EtJdamIyjZd/xSK+quHBWrk7kwSqP8mg3umTOpJhn
3wZUg/+dBeyXs5PgSIvU3kXSIUwdBuH7Z7QLzRIloq9vEfMDEfO7ZgujwtiMc+CRVvhbO8j+6gHk
niYnf1aaeFta9KXssCko/PkfPH2Xl47xzDU3KQ2lXNvVL1543FyjKPRG34Y4D1Y9P7ENca5N7q3w
w35HiYiqmlUmYKh5ZSiAjT8k10wjlNeM6JR3w9dQOPYBR7U4irnd2sowOKa47ocxgd4yqw4KrHeu
mX1FjSE3kPKHB+rR3t7WYdVxyBg+mAqcyxl5/li0laVg56w7hryoHGCnpX7ZwG7ux/pqYBuIxmK/
dOuGoACCIOJNPBY4yIda23Cm7I642Ya72BXkbrdbr9XcL2NEPNHStmjZGKPsE+V0ov4EQzFjjw5u
7irNY9KBcbII4LtrrMP5s2/BFy0sHbspMjzQ5hUGE+R32kMHPU93c5K+UiJkNR0rL7rf3VJurx3C
Q8Yp8CksWOYNNTB9Zc9nT4hS1DFnYzQGyu/Lfjkpa2L5NGhxWU/ykwe7Btf51jFy4qNmE54TAMWY
cxFEZ7RrJXz0cOj/dmoYkpPF1hg+fX+qJ/nJgI25KsII/0WM19ge/jKSMOfDZZ/CpGy3C7IgxyyI
VBZznp6CNYXH26BCrPKdQF5GILNV/Kja//ufw3/438hAS0Y/z+r/+k++/zMvyH4if/Xi2/86bB+2
/zn/F//3J97//H9dP+6eLn/g3c/zN/7rX9x8ab68+2abNWEz3rffqvHhW90mzfJ3M7b5J/+7f/hv
35a/5Wksvv3zjz/zFpMIf5sf5tkf//qj41///MPlhfv3n//6f/3ZzZeU/wy03v/6n/Xlz3/7Ujf/
/EO4/yB9CEaLzdujeEXZNvbf5j8x3H9QrKXhNj9VjnLmM2WWV03wzz+k8Q+KotQd2G/q5ILPx8k6
b+c/MuU/HJduAtt8GleWQVf//4zr3S35f7fo37I2vSMdqUGSdLnYIg9gUI7Nbodap+HYFxOZNDsj
lb5NfFw5kvpiT+RJmBXdS8AIKMM4Vg/xliRH4iBYGvaqk6DWxuypsngXXS9zyb1gYfLNgCwSe9hU
6EbWSTYUh6AQG714dSbQrz9d3H99iJ8HfbluLYOeFYAsFigYuRDvZ98s0evKGGdflGkW2ybtb81s
IsAP6IX0v9UVUDA6XWjlVX/nK+Lc8oGsbCAchw8GcrHoLwNRzLgsAFw/atnvB2Lqpe9mFn7IKJ7C
DbGL0A0svdpNJEWuma0PTml/d/Hjg1jGNYbKgRg9d/r++2FczJLLKGA42tY8VdqU1N+PwgtI4vC9
ENVYMUK8I40WewUUmIkNU+rLDyZlY9kW/LTVoW6vY46Y92cOT45+WaProFx7M9t1Rs60N0UD1NaT
X7SuQhKKs9UQBB+QOWo/0dykvuyPX7GJeOepbtLTaPAA2PpV2vfspTdtkEenWdMEkwhdUdJTDzMM
hXFs1A9xX4yrMqr/yoFOFrVhHImEEQf2huQ4TuMKiPhDp5fJsYpJaBkK90VvB40qbukfYnpL6yaK
wke9JGBFpPYpLAzSXQlSSTzieMuWvLQ43Bm1cs5ZPPMB01NecVh7TNNpfOoB1KjMVNsaNCcbX/el
aXtSqYz0zgrZAZNyQYZ4T8RWSKRSYNv1hq4w/E6v+97OVHtRP0Q8e3dl3+x7Ug2uvQi5Hmy7/ThA
A9HZWq1rJ3hErJgxrgmYYeDFV3i61sXUX0dSWNfViAg9Ec2xt1ACarBE4T6DlCX1e91XNeG5KKZT
Sc8qLmMyuHXzpumHnvz28JpFRd9K0j2H4FQTKTBkxBKQiObvlNCdzWD7T3GXPyVy3ysZ7JFxfJ4q
Ae/asV49MWzcpE4+F91Qre3e9jeuj65hJA5z5fpQaTIfnxhSzBKiWhkfdVHSx3fGU2O62ZXj+9PG
qaMMr2lxpykadg2s2SscpYdBjeOp1PDym07zPNiw9t3Ku/Fy4FLG2OhXWOd6wAFWeoOBqp2xeOKq
fjWKsX0pWF1bIMY7s3DHR5xns6G6o/XuVngrm+qJdAn9ZugKcco1ccJeHdG0N8ghq6kbGa0X7kwU
Ywd6taCmIlKgBWyfXZcB19J8/y0V3ci/b3333LS7UnTuVlSOu0PfQjXxFDELc6t5YQLJXnuTRvtC
eDwULzzVEN/J59EdKrraCKDo96/40nC6fOfooRgoNThdyMv6aZ45tCGLyAcPA50pIWFONB0dMVjs
Xben9yxPpvKJOHY+h0VOUS/NvZsuEfe9QYDplPZPyDuOET6qO++JfanajoTf+XzJK5hIFdnU2/JJ
r2vQoHSXV5o76Qd/Kq5B34SnVn1wQr3cQM/CNJ2WvgmGlqblLz0h9qsy6DEerDtKPRtJoPu19uCM
8JXaUrbrpiYnXeCHm8lrmero20z5npg8b5sX8QfygksRJoMRc0PSoCuj+P9l0zqpKTcbQ8lVs8ho
55yUE5qh0uPY+sXtmJr6WsaGPIv5SzBHhCGqM7YNahbE+TnRNYA6QawYaXGlsiq4LiIRbCuT97pX
5yBqjT8LEwmX34bunU8/URsEmG9gHaT95Ocp0s1dWMlTr7XjdVfaxSOOUg2YQYR2Y97V1TGiJs3Q
vzuzRK01e+9V+Ck27QztelJ43mtW1J9SZK53UnEJf//sXXZrBV1GzmMU7xUpjci1L9YXKzYJVNYA
QPpZn50s1W3NwaxfMLhg+JzDyQMDOLhAK3TOWeq8cUgfF+sDOpjVyHtC1Jj0ymubQsW1auOvvx/f
pcpiGd+sU9YpGlBPMS9WYXLlMttEFLgux16n4pLfT3rdboOhhCI0tDWZjuiZqlD9FdgT++d5Vu/r
qj+0uPl2Q4FyxG79YKtSotVzbLqBtI2b5YuXIXTRAPkflm+b/AVG4R6QfweqW/MffPWpSk3AegN4
02Zo3WMI32Cfyim8wcVwmlJX3YRp+dEafLnkc0vo2bF3myvRjrrsTyNLoA5oQonECHXFw02CuldC
/lkHZnRHLmZw8PycZQ1er/LVMXPpI1LRjm4HY/rSpfRV6PpmOH3uP7gX87X+eZ6aByaxZ9jo77CV
2PNB9afijVeVgy0HP1q3EMvhUNbuTVQNV6UJ6DLJhdhqgSTzpE+moztyV8puuGuyT3rqWaDvZXEO
pnE6tz0rme/ZGfioUEKMU/La91Lrmp4t0TyCPG7kyKs067pgPQGwxTixtcd4OIbAfh6G2onAmNWo
sFyiUXSnym+AGHzQ87lUjfDcoWHQ6ZDSzzXZwV+eTgNZVNzueVEO/K1s0bcP1di8TF7D1tTHQDjm
4h7hhXGfRCkO0ByFrYanr4o93Ed1dHbznMqWimFWeySlyZEcoMQ17pYvVm1SysIue4jcsvugYvA3
Lw3zGKVBNG+m4PRxUc3GzZUiKYXSbzrHshLQvYZy3Y6YQWK9aPe1HjuHLANSYeTWMQhQJ9X18MCf
417RNds9zd+SOVKBFPO+ETQOSLAhZtEAFXUgagpyOMXUV0sQvNrpYDE8E0GQTYDm2teGTQNRCYI9
yb0Y1npYJtPwNE4C0HYynROwzleVTK0PVh3rcr/OHZu7oTSVkNrTiZz//Kenk57JSFQRuy+20+EW
hFZ/CvHy02b3220dGP4RHEh0rTz7yCcK7odOprdO5TwIEkJAtDnaXVGl/r0dO+GhaQqL7BnytlWf
1duwxHYDpBDwapMgAwJLHG4BL8TXE5iujpzXFUCEuIqO/WB8XehL8Rwj2BPVkO84mAaHekj7ExL/
8KqAcHJExFuei9Cp9+PoUYurdMFDblRnN2CSskkbHgmEv4f8UzRh92Z2h6DCUE4RujiP+BQhRTrt
Bw16OU/2719wphs680qi3FEcvt5fQquryxFNfra2IzJiA6edE40JNfCCOrjDydPyNhgSWUdfwuiN
20crGKD/xR3GSuTgq9EvxoOrdeF9L9ClG1Y/Hmw3rvx1FTk0+Lui3GGJaHboSPOToGWycrsuelZV
FdGjcKdT12nD2i2N3NhB2EKb6WfsEegzvnUj5UkyUsSe3CWa8V4/rolR4CxUSnixQf5l+Q73IVrP
wivRTcfavQvN5NDHYIaq1PLu/bquPlhBlxXo4qK5jk572rUJ1DLERecjgj1jNnaQYDq4L/vCfG7z
pti7aIi3y7dZXiCV9ts7Eu7TY6iBw9eUU2FmSknqwH9zyDoTqrs/TZ/HkQQr/VSXUFCy5Jg4vX3j
W3F/608neCcre4iz+ynFPNiHiOcKUW1z2MBrP/WHIzu67pVMqUeoOh98yF+2dGwNaJEpjoSULmiQ
XWwTOs+2SXg1I6CnctoHcdIf7dB+G638Ew/Hj/fDkeNDSK1xIzEJnnzbG648h4zRzODG/n4psuaL
+v6i482iX8dgLJvV6GI8Nm5cwOKg17Q283ag8dWuH5IHsEmEYQVJcIPryr/JYM78+EKOZg+upyCJ
PRmORBetKxp7/sq5RbBC3pNZdVdly0PPylu9hqalEXjqrpQ4Nb7MAKWPHSblzHmabPz0HlArPcmm
zeBp5Y2tGZ8qD0xv47KhLd0quXXvrVyoV9aBfIcq0SCaZ2o2dcMrI+kZ4gtLCSFxn7ys628oV437
RHstky4/gm0nXMWs7b3ZF8hfMtVwmtFsIoKHVz9s9FOXyPKDF98w3YvruWyTHXq2c1PGNS+XO041
A07VgGKHMdU07cWRRmh91hpNx6IKar3xAGg4Ra4/V8r6M0RV9c2NiIZReU91oJkXCMu59cpyPMIU
Q9jXhfuizJJbaafexoiUeApH51UDgnaD32B4AICW7kxvevQJw4YKbpFXlZE5DdzqYb63K2U1ap8Y
xvhI+kQ7bpvxW2Fa9q2GM/C+SrL+xkRVvnwXe80X4I8j+DPSwMbA5hQ6763tENWV4UMdD1BnW63R
YlOmkK77HTAZBTB5Uwb2Y9IP6aaO4IP26BQyVakvZgB1WprTN5/JCxPAagLbfT/0YIupWx30ASh+
IUivDPM+JFvC79dlpeShtNuCA9coV5M++x17i7iwQSuuU93gi0KgxAGdnnwnv/Pm4irUHHfFPQFM
FdOOcaHtr7AsJCswo+reI2Fg5fZu8dVARTe0zV2R5GRxFE5EO2k84teoru0irK6hOrG64BdzK1le
C47Im9qoCF2wJ+dQQs1vkLvnhaO2GGCoaM+XxxhIlpxC2e7qVIjnppX3WibtRwy2JeqNlpg0zuhl
a3HUKY2nRy3KaYimmvWQxxVRGw3dRrb93cpqWuIHa+wrTVg94nhTh07hzvlBWYbxQFZqAuoQnPn/
Juy8duNWujT6RASYw22zc1aWdUPYlk0Wi6mYyaefxT7AP5gzwMwNoXaUuhmq9v72WrpZMW1h+/6T
iVehtGLjLREwpclPef9JUgFq9/6fkNK/O/yc4HR+l1JoQI/aoFf9P59tsu9yj5YEg9vNAnEtuw+3
g502Sk7WOUeokAzEEmKIN40Xm3cShDKkQWkfwFjbNM12dlFkIR5Bbrs0wl/+7xua/++1Nd8ez12K
tMybPjKV//PbI/fQTEojopE6zmuiWC8o8HMJsJ89dG+5jhP7zs0fEGaF8pMsFSdSALNmDsw/DMVV
GxYZTL6nzjmt5+rkJrAxplxQpnUdEqHYEGtWXfHLjO7igxbvc9lN+pNDdfgpF819ofx8Wrpb7PWh
oSgUzUdictnWk0PHRCF64doRBMrycXp+HHIptwzNNTcv457aVAjB/d4nmVNggch9JsqakF33/A1U
F9GxyAo8TWTTi7xFOzD9YA6tXmUtWHAW9Ml2iMvpqyl7FhOiep9SGr1DlYd2avoHNWosJ2uTeHPq
v3spFRA3C5pDQfAV+agN23/IuVZ8eFTllDGJNA3OJkU+f4hjBCg0/ruvHnYWhj7rPbIK60Cwv/7n
1x3i3aIx3Lc4d6tj0iL7+r8/2X/HtkybvRolgyUW6nD8d0GbVXGPPozhCS/CDENHq78TnGGuZGyp
cJK80rqo22nCPwAb+xrycu9hzmCzU8iT0XdPDxoD/RmDpbPiUANneLwsAX8dKr/6Lqoj+UX7ZzWo
YO24k3uyGea65T4BsKXZfhgROIP6reRFilheHl/R23K2MN/kKrdUfwSv+yOBDXwOArMANRL8Juw1
7bhOyF1J37vTp3qNIGScRFv498gbvDs31TbMtTesX1VesbpleiwKffvUtsJ663NIZiZNNgLE5qVI
QbBnhHr+n70OTZZ/9UeX0IluBrrHO0we4n89u6wRnDELDebeWfeTiPLpvJnZsUAAAm1mpjA6GwP0
lTzapaZcCVBQHy0gHJ5u85vymn1clNbxcUAIZx0LylFrpU83Gc3R6YGTZxvH0Eb5DKtTMdQQJW+e
yQNOBGV+nnFdXVwYbj7l6gVV2W2DSsk3U7oj4GGPMuZt6vLqxNSutspjU71PHnSkuCx36WTVQEIC
uasC4WztArSBWRfWG57nmAbeKSK7yuzhQAXJzOt1mjT24fHqcQCPm28dOGeriIcVLUzf2KdVpr+y
BIq2jMSi2gmkt1WzUKFQY35OHTc/d6ga1p2Z588FeKHYHLujYS/mioKHRucWH5pUX+3EeEo8VNWx
MzxwJrBXtiOmZZSBQKMYfA0+itH/LTwxfgsXNA9B3Y/EcsZTJY0KTfNofcBcgi/QNhQyzeapdnRt
EwxqCodBz94K75fGJI/H9qoFI/OsUq5VGQTRwe0i9+RSlDoKVX47BgApGEwklkW0RARoglcRf6Fr
cgP0KrVql+3uBnafvdaZHE0nf1yTIXFuU2XvhGuxZkoS4/T4SsfxmACyJGIMv9JX9o5VJrBTs/P3
NOmInFgN4MoaumOP9Ch0F3hZ5HaXkg5FDD2JG1h6AKfQAy8C96xnFgO1iRAXNRBZlV5r8KDO/6L6
Do1qrCmpRyYIKcTjYPElCEZr3lIhMfce8tlLgwVohRLIu2S5kZwYFz7ZSh9vrE3wIY3pz6YEfM9p
339I+FIaVulSq96TIC83XV7XBwgzLkhz3zi1dWaeHl9VdgauOdfbD3TabIFvfATDRot9Poa2+UjS
0TlPy6o0z5T5THZkO5ZjcJtKcWNzVpxS5umnUlanRqutEeLb2F6svBx2WlH/QczWXoamY1CjqLJN
zGhYsRri35QD5aysbxGrr/hktXGPo26sV0Mw2lfYB+aOGel+jQ+GndJW6KBrWUTSQgltYMExbdEX
iuzFjUXa2iJ9BFiq/OVFjF3rzVzfq1RPYOogDX/8huneba/cjolrPRk1A9paS8AlERXzxXnc7usD
WDM8cmVR37QyRlrO5BubTZTgkSHEMStI6zX1PG0Vyf19XM8gJjTAfAY79KViYW0YSlvkhLO+456M
ZVHD/QK8irm+CTTELouddIsBjcSlg5fMhhJ/0+igsFOY/yz0cYjB0WvU6+DuzCwO3U6rNy7qYi4B
f7i11pWerYFxixdZT8HLKkQVJjxCrr2QzmFI0vMDpjRQib7KsS5XZh14YWPbjNXg993rfTWddM2b
jl3rrhq9dPd5FTPgG4094LMEYjjIOLB9bhkOul/uq6TpqU/H2XUEp7eOIs5MOwWDkJvtUxFbcp+Q
ZFgCQqC1lBfWdPNohiFpqXCArQbXyP6iWgJgtxkJATJLPX0mo/QQFAQriPw7R6BNr2Stfmz5ceUZ
jvtbDw7sNP7nkDESsWqzDq6Tnt0EHdZnC7nbzQbeF/t9/pPJvmylZV208pqeaUwAxKfG55ILgLJx
lpQvtlFhd4Mv3G0VHNINvq6AJh5yZll6X7ogLb8u2UkzT1gehOfcZmkUoYr74pK5Ob57S84X12Sk
h+0hsSxmRE9VwioFoLume91x9BQkUEvsfen9fXwGlUMLMOAzJhRIiaiLAPrSGxg9/1OvtAm8jIo3
42D+9Us5nZoYpHRjvveEA47jcmgzgZEgw8jOtjTYi2JydmpMSmb1Pfuayfx7ylzv6vsyPXCdGgvE
1znYVTew+fNGcIdNWFjF+D4w4bX2jFwdhrZqPgPWsmLyIeKxYRp5xH74BaCbpuO+YFsfFskUFvKt
dpAJhgkow7056O+F8q6uz6w/0kDBhoYqbaM5r0y/4nSYonXfGCAygvkY+Em5KRsdz9dSZjWWgyPH
YlVXH3rUmx+QtS/sKjeaZsynPLMXrZo7b2Vv/7bLtvhJchVUue3fHp4CO7VKmOMBg0hBfxZZqjZa
V0KaR5V6toCLQ/KXTzwLgIvjbGvMaERvk2vIYfrX0h30jawArXvCpWHbMM1bGvWLHRuXVJPRk2vh
J2ASwUV6WlUnHhuwobPG2c5Bm++SIUHq5gT3yU0uGLRhawPYOeezBn2WXhk1o+wP04rnzC7nTZyQ
MIgyBQ9wkETqVc1NeMzSczxN4kC65tMV829L9NanyOXaCKiUObVOok85yVMEpI39RBWtmdw1cWil
0b6rsRRYZhzvUdIbl3bq3K3VuVjeaJITE2RmJSDoYxRedhH4WtmuDAev8LhBVRHQaF/8JBvPCKjv
Fs9F2kJITL2rqQPS7EeEUaAaYJQ6isdS9V4Jp/oSmnoa67aFkDlpR68F49aX48ZqtO4UjANG2hZb
c2kI6ylzYX82gCuqOlHhYvYtWqVe6Lhkb66jnSg9JLHn/5RW+7bM1bL9bmgdc71kjtecpg4ztQWK
iUjAtG0EOW0UCfqZteewONr0K2giWsh1TTF2nO6zjeTJUfF6GdHeKpUVxzY3cKMyic1cdtIB1PWC
o2YtVHYeHF1t1+9W9VP4qfXS9B3QGeKXT7oIFHMCaDlbjRYtNImzqGf/mjhBG45cl7/qvgpd0u9s
ahBM1lZBZ7RIkzc3Mu6t18ehlQ3pNpugWQUjzYTMnTU6+AqqcdS+CjFxS2EP1cO6LKe10TD2M+bi
aHHn/l3ZGvpCp1mNbjMwAj+kJ7eZtp1s1DlWaXzva1u7NfYT56D5SUe0ApfOeiIKtHtgTdrNrp49
qzhWTNfvcBWiQuzgKnf52pwXK1yR5F/svYGwin5tTpELNo0AejDG3xkNMUigY76vO3aM+jyltzIN
nJXNfeBCpXt8YXriglqFPU+5MGoTJz3ptRNR9SqzLW1IMGp+619pSjCaa/opIgQwkDm5xgkRUJtD
rLM7PUUVM7ur1mhxnNaeOPZzOaKkR+aY2g0x6Sab2EJTBkDolF2p4owf7g81e9WHT1/zCpZxgyX1
OBhYETdaY/X07HSsbIH7x62M8pqVAadD/RwHnXH674PXiIhU9nRL/YT7u0G7utK7tzhxi3Np11pY
5kOwj4ziWxoj5t4cpqT01Vfe04kSidZfrbb/wWgRck6bSaS2zPId04HW/XHwNf8IK9VnPynNmxq/
HqjUBzQ17ZLfo2nMuPVkxNrR2LeJYx8tzquwqrqrZoCCyrmMn6Tu+QcRdb+0vG72TqP9jfAo36Nc
fht2oa1zjShrWdb1HlMvsO86ptjN7u9Vr2sVEWntATC4kAGIPu4AS+Zox2P7ohnJuErGYL62jjat
SkJZF/AcXWimUxg4DECWJfAuyEtPuW4C9fnjG8xL8D1FFJcJZ9yJ0ZQ7vYcVxOPXOqW9bhPtKr4S
gzKCRn95KR8p0Fp+tI8nP8bRIGFiDvKOBYvvx5TdxQNT/dwb8erxZg5D4h4d+iNG68c3nmfpyhpS
NpRO/jvBQJoKTM9wPrh4qeTfyfA7p6R2L5PFUooo/qc/GhgZW6M/yr61tqkZO8NKs7p8681UjgQZ
nzvIOpOUCRnO9HueJwFZsVGh3tn5SrZ5edQrct3dqY7T+ZooRhfnsewp8/E2eH/NSQU3OwALI0uM
CY7nj2erLFaGO5V7l/L8c0npEMvtN0xQ52o0+TaNZR7SLMAvYpk8S7zE/Zn2LHaxB5HE+iFKY6EP
DYzxZ0aC6dSt74/DknCCJN+e7aYMTkw5nh996Mq2y1tPuL6MUP/aL52q5ndnPkzZwllSLGWwXdBC
0yzj2CxfNRVGe71GMjxP+a5LM3UHXFz9c8DNcErbpL3BJcErWxGNJ8utbec+bwGb36vRlZgzAbhY
jMGKxpOfwfA+xwUMHRcNVexSAunAR+IMsaJjLGsJYIb/sHPJrwg3Kr4t+2YJFb/hFJzWZqG6J/Am
5qps6EcW/RyQVqVSkoK8WUNUQUlN/WvbKOA6Y2O8yKWGNOv2j6SELdTavtg+aEJBgYDV5OmwjPGd
lUqRgdhz/85C/Euz2Qyu67lwP/IJ6lI76nL3eDk4uK48J3Kuba98Rv3i19ireSLEBjZkrCF8y/Vw
LrPsZ1BWYePm9dtjGCtmi7eaqrbG85dxGZiyaI4ij58f5IwA78NtQnsg/RMCJA/5VP6HYDyj8Jr6
zWDR3yaJ2KdImZz6wEN3ycJ/rUw/RC0GgIHKAo0jnfWhXdpHrmqThYxu3QIbuTF0M3vD/g04lEis
54EiIlMNhfNqmNpPmuebyfUfYijUP14e0x7kEfBYQvlt8m1CHd17UHJh3NvF1iFM8KIovQ1zVb+r
KB3vfLA3zzDr95xw10WNbAgfv0mCKvBSRtRGR/+gD/KSKVd85CliAJn6jKzr/rGRQU6uGtI1Q+b9
FdMx0ZIm+d03Ur8OGe3rNM2pWATmuWbq/UZMLUGG3rbrtBNk8Q02QbMYnGNbQbeCSTztcpkd+S/r
c5XO0K0Kl9t/jY7sgQfKkrnZpy60oojK/wlzbUxGXZefLbMHgZ2Az6GbQG8h2Qfe6H0rR6RoHh2Y
lF36ag9TdennQjB24mthumA5e6tHEFAWKbQp/ry2DDPCnlI3u4SD4IMg7pM4OnicVxcNM2kanRI3
Nbde0DpPUS8qLCgpG7REMo26HBqgrHvPTw5D6UdPM5LjYvk7JGePfMKfCZG9/TxSAHB6PZ1WHcqS
garoKp16Rd6V+eTeyUo6ugqXPUkxyizVCucmMKQu4m6vUbfINNzK5B8OsmoEcIikf4mTrn+p8zHM
ZHcoCHe9m3VnhXUdWximTXeddQCUFKorpjSbjyqNujPETZ2p/k0/1M6fFO+s7MQfivU0l+LMfSGW
M22LWLKjb3seJO0JzIOxnyTmvSr640W+duttJ3+mQwhtdNwakI1XQUdW17XbJ275FR4fztentsAA
UXT8w1OvW6sposaKWIPpMovuatwH7sGNmV4xzaj5LGKDRYH/Rc8muY1pxtijmiuYS0XDxJZXHwcN
+6KvTPGkZ8YzU7LzR97S559rNZ8h2bOocfVsVzstq7Kodm9Ngg6RrWGyT7XpzZhre9eTvYvXuSV4
gnSOfQocdMqEcSZWOSjvooKp+mxZYyd9+6KZ0cWaiuoMtr86j7IqWApm9puhvOnT19lHwnUt7mPB
hqJU5vQl0vTbgRZn8U+sAkt05zrB/JiJ4mzoc3RUk89BL//qRl3urICnIhl6u2vVpXXmDQW+PqyI
Euy8CA2Yi7tjU4npO6cctYtKfXiK8LYbZVYdzLTuruSvu6tLKuRKYWJeO4MNgjRY1OQMvL1OQfmM
fOG1ngb77gaUVxsC/mauARwb2B+WKCzn1hJnnuoESVqdPQgTAj3SJzxj+umRWGA99jVovXd2NGTk
wtd/8A4YLwGGQGyel6zlQraNIbkllZfcOgD9Coju4jXdd8RV3+2hPtUUyP/KpaGQ+D4zYObbOH4v
ViJPG93dP4R8Z5mFJaZYXuk58F4FbLcojA0FizG6hWDjPSW3qWGYoJM0zNjcAY5qAZaDfFv1bRC9
JtO1X3xHaZ31l9j62Qwq/x1N9rxirEvcdeNJLs4WwvYZmhD3oHxjZ0V9vLOWeGhN+JyBNZpZQ154
tyYOvFtr9unRZ3u8nNA1l/9n6+TztokgsfpOdq3dgdCekj91EEpPKnYBdkTg2g35BZTHeRtjuU2W
ZIfmUTvijd04SxGToMlrhcD9nlLVDzWX98SjCnwiW9yvKLDBpR4HIDJF5m6yFFJYhW+mDGKfiqTi
8VYyX7G8Kofsd1M0zXoZHNhMzux/JPzRlauNi7vZxsMsF3RBoxlgH73xg39KAhvx9bleRSpqtomg
+mTXlA2k2Yk1dQVjx7vrvKAtK041ktNV13VLfN/WwQyCnWdkKT3DV+PUMcZxBcbLmer8t9trWmgU
tnOx8+wzMekqAVXr2H0qOw+nmoKKIk9yMfO+vzAPUh5FN2Fa6XwWo3Mbls1UbwZik6tcltYms5z4
sLx7VVC4lEp4C9vJ/6lpo3zVhqL9iDz7qUWrcXIfF8pyYNqDR0EMbZo1TCjHsvxj+nTgwe3lb6Y/
ZtvETn4HNHz3hTmX+3Hwf+cGtK4h6fxPX6Fkxjsnj14DXd53xdXJCuNaGGkNiahwVpGU3P1Hm+i5
anRKfUl8ARo3fliQ/Xjibur4K+qG6doQel+ROrdPOv+hnw7D1aE3SBptTR+hw8Dp+vExB4p6wbMI
TxI6WSPYG/cfMP7aE82w9vT4Kh2L9NQh7eZuzglkmasx7+V9LjTtaagieVFTctUsjxXuWAPtsl2c
xYWnAAsV0HDMaJvDmH1v8/rV14X+jOvQvZD0hIUY4wJ3KbXucpMVrKnz6RtG4r5a9CvpXM933Zmc
Vy/rWOQTwiqZ83jhA3w3elt/7yPWhoCjoAI53zicbVbYCd6ujHF/GUQkvf3y3RrpZLZx1i0P2CbU
lIwYFNMhbvnfLOm0V4eo/5a5veJYpkQdHA/pFA3WfGuyV+SM8EhTj91Nmr72aqThpHEN6gOL/Rz1
dO1anGKD03zo8ye5iKPe9lhgxjZ6Unrc3gW8zeIR0InjXyYmu6ObTBGYbfsdlyur/ZR62KqayOMC
Br7ohRGzTEi0EA5NtGunJHnFac9ECD9OEqC3meaOXxr6D83s3nuR6ueE8syrkHIDDKQOK+7An7VX
BNcoEjrSCMBDQafG0+OlIXJ3XcMpXgAOT4kp9IsDdndbx8m04/YZiqUu+zhkUJhdYTHBOaGwjZHI
2asmFskm42zY+7M9sWCtvxDB1xiPs/gtjqj8dBYCL6nUzimdhp3KUnMOGgRePipoNy77+0Ck8Uzn
mgWy7vt7YBLlNkKN16TO9DyYyZ5our1p51z+mPue5vW02BlseZSiH3YIRkWYKdu/x0zkH7BgldvU
RtLC97Fr2JRidyjz58HDNyuxzSEuoQhFY2cTE8o6taxRojJem1lanhuynysyUyYD5GK6N9REV6Yx
vcpYmi+sbjYOS9EH4wfof7XzJKGJx8g8zuL23HDjh8oLWDLVrrnoUOQ55ice4vYsmfQ7TcPX40Wg
ho95RODdW1gDlgNj/UxoKF0daU1dSl9kP+zEfo9kQWYyOlVa2T0ZI0XQEfhDimc0ypNmNQ2JxelW
JxUoV7MnT4lrm0cGHWgNIkM2NajgWcOUhZu/x4NlhWbVxauBNcJlgOJQRDAiS0t8x8l8m8bmy7ES
a12mzt+SosSZnRKocfhP75b/1580Thtt7MRhdBlQYBKv3jmQnJ6ZKTBoHZnj0R2ZF2gh3B+U7UWr
h6SXvZC7bvpp2AblW+CX2bM+6/XLXDugdrtZbWXjqxdd2jp589Kj7VZsi2Hoz9bC3hTmgCR7OQh+
HVGwQPBE0qNxFbPGQFJWzpIA8XHCn13v+WEPmOKewUnFn4dVG8De8CNkNsjDMAU6DH3W8ynBxkoh
JdBXLW88CxkSIV7d0pQsm2MyU4g2SdqypSg/5pnsnbA4UTohjHPb2gAhdc/ZFxXJ76pdtawnWAbX
R3Ji2a3JAaJa6qtP5/zsdt6Xsl0MQMuCgbQvS9bOlEdnkME6r6ghKj92j4+D08ps3aqoXj/+Rh9x
MpZtOIzmmpS8t5d5iQQ5zoM1D55PZUyKXHbGFi9D9cKgLqtt+UFNMbt6Gal6torOSkxJee1Kz7xo
OO48KtiEcPeam1mXCMDYEyFgxdmQuoecXhv0RGcK2f9XIcuM6gmYxYG20PxLK2AppJ7t3grLEUCB
oN8qggYrNukjpTlbf2ZmpaSsElhbr/tD1X46pkNFhhkyx84pigNDy2tGI9KLoXnpKdGmu9UY86br
dHev5X73o9MvUTMIVjiIm0UdZHu9YHmUkpC6k1qYzyrXL1Yi4l0OaYBpJKO7J36+f3Sg+1GkR8Oj
Yq68FysHkVNjDz3P7IvPWmxwGzOZwrLLkjtga6ChmFgG1cJeB9J8zTVcjQH4SRARnNdVt2Z1pn7k
HZMKBVdlzYlxbLH9ZnsWtRijcD4eXQ+Lqj4UuJMWOj1KUta52nh2KUCiSBD5seqrht6CQthsVO2u
K+b5H7ULiQINYgqljaYz7oxaia2mt9EeHuyb92gkB4py8qT8I+/RH6Ct+wfAOdarfec4n3baDPCp
mRPjSuC2qU9VGBGm4yFellc36i96WiIFmLyXx6PDZ+8d4oJeG+yljlZhmtSQJhq3URHs0xHbTk4J
9jrZxqvBcPHh8SqqzQ/MTtY5HmwqcQwTf/7z1eS+GiNGmcBnIGhqGRoAgBs9+4Pa9UnAsL9VJd+d
tPnf2vFIV6ZY07FBi9JNOIQm+t5WQ6Zw6VElxXkwvJx5ED6rTkT9wfO7c0ff/N0wrOQMsU9faR6t
R5VD2y09Znjslk5fAHgStz1+C0sam4EKPqWo6lfdTcMRpFJ5R+X1KG9anlOek9am440EPQqsd2lY
zr4xiVgp3te5OIMpc6/9WOq3gvXxrcK5c8occfRSrsSuRdiVoa8Ka6lj6YYctAKeHf0wB8E4kphY
Dc/NjnQEvkh+zG3gYmbCb4Z4tDeei8E275mqo7e0QlEK7xf0M0EMVONXlvQwjMltrh4vy5jcWMug
ys6YZuOF29PfsWASJjAYQ+l8W9v4Xdr/iPi0piibf6nZnUNWXsXVahYbD/SHcDYN7dDBn9ynUJRR
bbPBFcpMrg1Y0RqA5XUAnAUtvr173jTuzFZUa1ma+E1HM1oPcWSdHwfHLJCc6HG9eFZ+yrGL9mNl
sXFlx7TrRyP9cOKGCTxBIfDxUo0SfPKiYO5fWiHz375ufAyBPqCw8KbQX5bjQs3t11AVLLRqeXiY
47xo/EHzPTrmqiwuPjEFd26mp1ba05NNIbZyWbgHQXMdM6IYWeblu4zIFQi1ul153izPwXIQeQ6v
oNbw7M5zdGmri5vS5h3AQ0Fd5dXjUEE1KuuUC7b11D2gPJNBDQvLhBRqhCAcCM2w8yer25qTozat
MsznKZutMPLYK5ZF0K/Qjhpfely+qTnoboYZ/X6gCFPyHmsDmBBc1urVBpcZ6a2Cus+rrioIU0BW
Cgfbn44z4SevNTta4rZFzpEY4daeJ/f4OGRx+1kzhwBCTJAnNCccP17C0JjTNGRw8q4Pu3Ycd6Vr
imcbOO9z1M6nwapO3pC/tUVPvZYa+q2HLx9qGeFgeErJcdDZIkBSGGp2OysFjOKlCGb/ZaY5yjQJ
OydiDP4LnT1rL5j14byq9mniW2djNvsXayZdYBfun7ntjX0voDzxqOLOJY2SlnCbvWuZXpPUVN0v
ukyHssUdV4wZ3UTWYHJh0j6+ehzKRdTLTuWtZ/B4Wzj9VgcSzb8HBEDqz74WU/Mo4pKgexL/6aR8
sTqWGL5hC253S/curfpTQXAkFW7OVc6rx69nkYfgGv50KMg3PSfsMWEbKCgQAMVjM6WFrxX68wix
a611TvUKs5Bwf2p3sM7REAaeNzxHvCsiN41znAzDc8/l587yUqhCO9AJ4wkD4djrqz+el6/1lGkP
FnX+mfocIUNoN08S8eN+hrO0m/GLmN1wTeJ22PWWQmlZ5fGtFEQTm2buGSz1zwMf4cV0XUGBbo7p
307auSDWuoUx34VxVFWKgNoQbWmKfUeKWTQt8pN9ZmTqREmfnkoL/Kx30nHbee2wIl/Sne3l0MQm
lseRdGpU4wboS3FwSx8Hj0Zty6jz1gCDUtbcGexxRWUOs1gTqWtmRK/kEKqbNXCns2uqKEMyftaA
k4+PM4v+/AGvjDhOCZcZ02mgSR5fsl0jCKd7QbFNG9S75HI/XU7WPRym6JJ7mrkrSj7jx79Csbzb
OS/qhHiPCohBMSm0ytHaP17PAR3xwabTPuga9z27mt5la78yf+Ac436ipTW18uKYlFebnolDZrDO
OWLrpPKdlQHacLErhB6M+sI/Dk6wVzT/ZRdverI1q8rpnwOeiGStQ63d0YSghCAPskie5ZjfYqaa
mSzbKjA8fRCtcpJqajJ2+iw3ckYJxsgwxIlNX380I4WEM235+6hrv3LSFWmus7XrnbPR4B4owwnr
dTK2ByIcPWAqt/e7JauCsa+EDDxtwNt/ks051u0Cn7kZPWGs6cumwFtUzgFvfOj3J5+hPvdT4GRa
MSnpGwZqsGPVBdd27vaDkfG5t3/4EdfCtq/oZWKw4u1naXxZrXmnBcgNJ9kY1C8ZSzsF5Q+7kFAE
qJkEVFoStfaGYy6GY5cCkB5/RZe53stq3hoGd5usYZtOPouicB29O4SV6UROvBOJsVHxS7nzWKPN
bD/UVK6IVrHzHsKe+n8/ey+N+tVYRLjriLKAvyoCpq/63w6yNO8gjHznG9x+83ibzmT4Rn2lB8la
M4O7/z04fihnqmRvs3jTjR+MCO+bDIbyIdIjGI/ajphcKIYn9uxeNx99+3fxM58gE1WXDre7ZPwr
n45++yWt9hy4bdjw8fOY3tRp81uvzzpZAPcZxubas9u16Np1UL3MJsJkbZFNQw6jXd061SXW8rDQ
5l07aKxY83BZNYxud2SQaBXINBzJiM36FCYtne2MEnBH6k2vys2kvP1sqC0PjlBw+2+lXLhfoTRW
XlVvs6QI2+gjMkw6QaQ3GzbxpyTlvsePbsHpR1NxyIJ5R+oRh1BOo46yZiRhajuUZqtXYRRUPoqY
TUp0oJPrG81lps68ml0Y09CCwjSh8snEhjdmBxJMWuB+0ak+W4wlW70Zr6iL/dR7f6NmdInoigJt
8Um5ocs+ZaUJ51wI6w/DifEK+oUxbguuUs3ag/ef6BP4b+ZYHqZK3nPN3KC1B6bBFTbwyJd/JBcL
UagrlbetKUy2ZdqqdswhtA7d9Atazc4I4hsw/gv09p+Dnu7I5r5NOp2WGBdsu8sYA8dAwOzkPs9S
I1TsK2P8w7Ij0C/ibcw7CnX+h8szbZz/kBKDtZucss56rrsRoc30k+kSOpfjaxbE5pVPYzObv5Jh
RRuFH8gzV/3QXcnqrMVo32Hw5mRj8ViNW5drtpPaledDuW14sBcafKBa2wD63drEAgYrXatCbomy
4FB1sieo8kcIejszohwXLCVdJvGn5FiVIGgjsUl9NmhtE05R+TK61QEh5Conr5NGKB4p0Mn4ohJk
eGTbXIZ93Sw9NoyW9T3YD0TQR9KF+YIFIuR+ZPhkBx4wo+I5v8f00mmvnPICoQgr8L+ijB2+Beur
qDQ+j/EiRHxOtRnsFnxhndK0Mz/ZpOE9F3Zoxy2ywBVKJ3OPIP5Q8oD5L57OqzlSZN2iv4gIvHmF
8kalkm+9EJJ6lHhIbMKvv4u+cW/EzJx2p1WqguQze69tTwe2eifM3DujrRBgzW8sjSFw9HDnG9Ix
tRP/aO5XU7yMATF+0nw0NlQHYRoDLRXEV4o21JzkF0IksivnUZUeErqCt2zgpHauaAzbEKEjTuqD
0MAfrkkahmLe1Hc74XingkyUZkHykSAb5dZCLxwWGigWmZGRwt9KPfaeCpcQFiTeHcWGqYUgHtls
2KxgGHB2QEoWnfCGwvgYhQCShldWa1ijjGdr9v4WOlAl9Uc5X3VbfU9LcSRsCPftwtkyur8inndj
OW0GTTtzC95YcUZp8x/DIlRpxj6QkNTT93nRbLh9I9i++ie3PnNCfs3RZh3UQM32NQqt4IwCdWeb
4pPpRiQsl5PJ6cn1TbrdmMkas2jMsot5HbmJCZctVlmyQHbJSKYT9ramar8DhrSHkfySCamEN1Sr
2ZgpL8uXDg2OnDV8Wt02SaqrVaPO0Yi2i9tD5VQ4weEhmuX3xAmE9nvfAaYfLSA2trZLmOJwFueG
/JhjOjc6BbvJLprXHgLW1FqzPIqagOWsem2r8bFEasftf0kN59HC1QaycqcpY7NUipmW9wAj8L/C
9vZ59ixGauc4YVxjhkucR04cnHPiwgbLfMvzdg9WK5rVDRWiL/3fiaR5T7E+7fy9cp29QQpTBEwm
HGq2SrkiWtExHm1uImmAaa6r35ZXjF0hrBzxLMrpt1H2llMIQM6QfYMEqjf4oBgrVubJEsHTYiBc
TdKSfe0mtiQ3MfAwOz62jADxQW9qy0Lk17ON1v4MHohqjNV02RTCmQh9jHHzf6IsmcB8y3sWF29u
mlJOcX4Z6d6w+lPclFSiDAAAyIVlgkTa5ZzW0G55BBg06Y+dWJeFiIokeSiFG/nJhPK6eIFuvCHo
+Vjlcp/p2qU2Y9bSLUPVPN7VLeeTlbsnDt+7FxT4kJDMm/mWydZ/9IKn2dB3jea/jXr7hVYwr9lb
xMQTar+50V2apt0SMLJzZvfeT9nGWdShwGWJk3A7J81D52tMMXz9FIB0r+a/jtlv7PiX6PbQH4t9
WgZYJfp9Ckt88uTNTYLnJsPJi16yd5jzx+VG85+MxjzEqHtD2OcoF1rIHGYopfeqz5CSgMe6DD0I
4yEwmds3u5hrOEOMLnf2npQmkPap7RBw0wRDObIQmJ+nxfgzkemIdcq+ydRK+H0CJIHiZGV1LGq8
nn5jqoPJjmdvdGcxNO52TCloSzZtG0M8JEwoO23h5ZaRG8ybuJn2dc56IyMaLE+R4SC9bb7JpTky
Sds6eA1wsJnOsmuc3gwx+e+cST86TnylqSPFht28yLzILL5duvchj8FzB6fGfE2tCSh+wpC82srS
e0+oPyvuoJYnSjO8gdnHkaAfWy3dCZnsAkffdV2LjwHTeDre3Eo8KRQ0g1cfcs27IxhGJE02AQWX
IzFoMhI2dQgNefXZOwHyZy37JeSQB21wmBqsaDkJSiSG5Ey0kvrUj0+Fnz6BaTuTsVExmqfzURAL
QD4wdunTqz6IZ9tG18LzfOh6bNaF/1+RUYYYTMnCMsiZYqLZsDP9V3nNq1gcUm/bZj52yFU2Szt9
TSOf8sL+i/0asWz1gMviKfWr0zyYDLOqSCRUSHHfFPteNAAynI3OcgEBoUURmrCSxnsRslxMrp5X
kwolH8pY/s2xAYB7qG+5lt4bVTvgkqw3gRphqAhBliZyK9KT4sqIw7yDQIBb92RP/ABlz9/arp9L
VNvhxEZPKO3oJ6rZWrKhHelCRlK8kLmgl8AAH9pet2KTft3Wf/AG/RftVQ2jxYAQpgj/RGUW6+bZ
6BEx1PoH6OPXuK0+dOU/F2ShGiPCLa4XpXFA9TCvNmpGplU7t6zw4ErWcAI7Dww0ssWobiS56A5z
+r4ORZv/RUsuojf80v80X38NrPaRSk8BldAmNXDqzB2bx3Jm/ttaaaQ7pUTlTeOZkIrLXQtWuieo
RmOh12HdKUiFxqHHlt9gnDlrWyTSdmgYEya/st266E3N2prwnNX8PS2/2rbfXonGXUvyjUlq2kYv
aSgL4W4BGh+F2/+C+qNkaimAVtLFiVWcMqddY8QOmuSRQndqP9zi1RtJ+oGew4HH82hKIG54k24R
VD6wcfXfA5FrCAZb3E/tZYYRvUktq4t6qi8kHDlHT8weTmefBfB+i0U2C7dSN/dBVVLOzwHJMKw6
NiQVbawif1tXyWQaGhs2wn8UU/A94viPgi/WrK/BFMujM9EpO1P2X5qI1YoxDvv0wkJdC7sq+6wY
v5AgcVQelS5Y+C99bo+W3t7+LeJSRHbN4hiIkdnhp5+dtea4S4cOYjLe5na+lq2LGJAkZuKvs2Sj
pk0L+Dw0K8eKFq3/rtHmx/ZfV539Pn3NY3H79/9gY1yESjvbojzVbvlFuMYTiIFLnREjPzOqS4XP
2aWtUgeQtOwp/Q8tbncdg3qAiByBuvPbDPkfjjmILuqIcIMSK3bOOF4IqZPjvrWmD2WKmZmt8eJh
9uG3Z5+Flf06KA8JmVlYxBnZlG6ae6hrFRF0wLSQoV2k58ZPZYqXdV4XuoZh7wAywGpt/8rJaUhL
lv2xQDGVOtbZN+a7Wb3oql9CPQVgX/s/+NzLsAgeTU1/LzwF0QfbRUSKD8dNefIGrDu6JghqYS3q
ojGYdDKf0sa7zWBa8GQ+ybGBMBI4RYRHkR3rNRuwcqYExkUN8xLJnLfPyqNdx5QG87tWwTwtlKnY
tCZXJ67XSqTYxEbMqATlX6lX/40kG9CEq9/a/W5Mowknh/zX1ur/ejZedBf3qnHo8uy1SNnvstT5
zBE7oxRA1KtbGiKyhKeAZ33Phcdctn/IajQJAYGhp+LmuSw1hyLjTsuabU7uTY0AZBHYagt7wWOB
OEsf84faqmAhMA1NLftTZFwDTedGo2Kx6Gi2E6GZH3MK5ZgDoGSOH2kTtZ41DV9Z/Z9eNFPIExj/
MKbrUOK9Y30Cwmo+1aUjzzMLC58k4IiwEBVpot7MhoHPe3jz2B+QpBVi9bDDvLEKAlqoBkeHx3pl
WWFmyvcmoHiz4h5CVlzv42L+Kh3SB6hak3T8oQ5R0fLdsgum65HAjargW9f/00maXHUq1i7WwKXo
0j9MRTLzwrDeSJtWXdZffuW+9VjDAeSNB2umskD2CaxmsW6DjVqrfPHablvcUwf7nbQ5Yoyk5GB8
qbPkz5gOb4F9H2G1t275kecCfchIhguxgJRTVQlGr0OQ1FNip/qjpzkr6EjuyyV7l71x0lLm7MyV
seSznm89/dJL02OOaN2a9d+RcCxTlU5YgZ8ayI4M9erLcenfMwuCQ5BxJgPZCZlsIblM6schdlb/
1M1ghJtndDRkbN4xhSfJ9DDBkpZ9cV4UAldEAJqjPhXeyikYrn3in2KdRHUfVYFnPzq92BqC0FKt
eg90uaL9p6OhcHxA/cqmL7PHCzNCGkHpnAyrucQFx9pb/WYx/GCdLISyxCzsyOEzLeFimCxD2vGT
U3LaEoP5VJHHwe7XCJ2AFnYkkI2sGgZkmJB7z+HaNbOwSfyDK+3HnMBAsHn2R8vZ188/k6/9cYb5
OI33ptSuqsHdkbnPSal952jKNOd1NBlAWMZPjElgcscd+T9PYALupSKmAsAZm9kWfwM1hKVeU0N/
yfzlQtrOE34q0pY5lJXONeJnfNTN0h+6wNo0OopiLaNRrRpwKh5RJhq3e8dDXdF2T8D8JjxEw9zo
PI2ZqhN1/oSr5TsvnCeI5UME7WAiJ7Y4VgVM8xTFYiTTH+JG0E4tw7RpVP/m1t0NmC2CIrf+MOrl
fUyupGw9lVSJ+C40i2vFKxX3wfwkKwsEQir+2kaF7z0xsJFN7h7qJpYlQ3s2ChbIUBgZmXYftD2o
yizLoeAQG6jnx75OBxRUMWulFgSt8Zp2w8f6v1S4b5ocmCkxPXPcZxcczjAYb9i1trGTfCtr/Kyq
DFmdle88DQ3JNGkbM6vAmE+XoCx+NZ77bVlz5MXDRlW0GP++B1Fi1az7u0BMWXShaavrNPKMitf3
mSbpWbTa0e7Hmz/pVwJSj7NQdB7ld0vBoCvrEVb9pe37bZtQqeTGJBhz+kuIZn5jSZ6dDMnqdHrR
yvrH4pMFXeDEZCj1OYZ4HlrPdtrfLCuHFrle074zFjRcw6nXK/YD5Jk5Jg2OpR98eU97LY6sUv+P
BcQpaKuDhvTGF9mTm8of6g3GSMvvepN3FF6F/mG1FEjzCG6gSumuiu+JmNvJN35Ggsw2dU8IWD7Q
JyIUkN1e0XJROE1bUI8MrMv+1nC9pbL6NgZKrri4A2PcDT3DLGO51HHAJKM+1+1HuoAexgCFziZL
XqTNRdjZP+tr1Cvzb5DGX1WcHcF2/njEubqKZkSZrRbOZBjCTEiZyw8bI/GjAfpMODYJ4ldqVw7i
/K/vbVMH5AYflx2rj852T3ygD7huj9YoKkKRYkqrSe1GS99wi+9RdJ+WBWqeWMdydmeETWXtFuZc
tp7zwScFDbGwPzu7j6wGu8xoDg5DrODqrJe0F+RU6iYK8fyqfJ818wj2uK/2lYYJwZpIOewdh97N
uam8/TVwk+GqNT9Mxe4MUO++9axdpzWsTmxLRQA5PlAvMAishg/LK36Vg+nBwB8c9e24weQ975BT
qYha7zwinmVHdzFddTGzGD+v5dythNnxqE8uegY+n8KM03B0+xv0qKcRd00zoH3TKjCCMuadb4jk
0HMXNqFaiYQN8UgjTMpcZ7yGs15SeLHZRuID8isMJJ9CNcGjbdcwO7Ohd1GztplHWg41xd+trUiE
zr5TIPPbmnCLSBH2sl0CNh+2XAjqxecS2fTYkSFaOPa1J475kQYn2AZNMO2s+lw5HQQU80q04qOT
tF+mGOOoQMW3EZ+4yO0wtp2w1cCdBxO6h8nCr1nqMA0pUXyv+Baldq8HjqKKKTOSNqB0NmPrm5c2
46bv7Cpql4i5nAtROH0o/exxGlawmCMZddkv5EQR8pOSuNnpy0ouob2a1fg6eDYM9NoAps2K+Wyt
LgjyOI51XcanodT9vShHIvwaZ59IHiaeAbRDEhzTMO+LgvKItYEGqdAZ+rMORH5I7reDkFjXhxrw
0uecr86EkfogaPhKWqkdVZeehRqADWWEwy3251Lr32NgjzxJ+DPGfIBGY25lT1FnJ97dN2I90hez
ivLMODe2Ajox43pSI+pyhp3KdIHeu+I/whLN0K9xXAvmenqgHpyAZbbFliPgz+Zu9xUrGjeJ0JYS
q4y9/wz/gxU/L+4N/I4W6fqYRlpp70ur6vBWlmno2eWn28Vv6HCx8Ipln9Kg7+diWkcJPiq3pkW9
l9ysAP3B0NNZNT6aCbZ3zROTK3NLUO9/fQWVN2H3rDPt5W0torHxpxACxcWRRAEjMvpF63aSVXVI
c2mFBZ4NwrN57nZqO6sJBT2gk9Bs0t81k1TI6tWanRPVNr24LettvDxksante20+dTXZ8lk+vwmg
NqGCqDZQ+FQJTZfWNU/oSpG14TKTXIhwPKfXFicUT4iRsmUFLFBX421097mZH4VJ46U5AW83rWiF
JycBlpOwSkUcTklVVfp2qHEdjVV8CGwTFX7xPiHYxztivLvsj234BoFItQ0xhnZYww5gPYjKhaDx
aLGHKTRjmiKSpxy8AJ5ySWqNL0yFrgY67WbxRPTorkHLcPK++ng+mXpydq1kV+rs863uXuNpiy3/
IlfrD18cyAdTBOZuzrDKXd0+4XHCUElv+53LE9HKOSqlOhWME8ZbMnZd6ORQwVGgsSY5kYPQogXD
1pMQUpAZ7ge2+m8/7X8pD/8EafaNnyByMCmmKWuLlPUYLDW+ff2vx/cWxaI4DQNiv2ppMNczatNN
PEYlqkVvABrkYPqckH9ABniUqE6jfolWwdnm3++mhvHDUE2GGC9FzwasJaOL0T7fRCfcjQvAdtGn
kytS3FgIMpf14VR5gmPJeEU7+k2werYRqXV02+yLfKKMAdyfguRoQ1aXWFu2uta+ICjb29SJo+qu
0iJ+KV/es3x4t1sSZOge8bLSm9Nuo2NWz22BvbdSGdTl7FQyROQ2mD49kexjXAOmzVBpmLDd1okd
+mzpo7FMcBjhMwppGwKBWdd9LquURGciU9xFDzuJO7nmVjG69tlcgB0OC+wn3yHCUk2PXbeH5k5I
q1cc6zF/zqvy1TYRJ2rrGzhZKNp5/sIoqDh6069iMdgCo+nEaZndl6q49735FtvLwXfk42I0WjiY
hE3pXMBmhzGqxgfB9t6d+CsNvX+b3R9zHIKw7b2XrkkQ5BTsW+xAg1JhnWPuuRiCd8xMdegIZa7S
W1NDQnTFfO3VRu+KZ/DYCd9a8dRNw0n28ZlhEcqFtyBPKA/w2jip9+ZMn82S3iy3RpspX5qqupgC
C3cz7LRp4c2YgGN53vhlW8MnbCJ6PzLfeCgE29lnWqT56cK2sX/sdMWinKIWroe3btM06T9SRXCP
9wk+3mKTjPK22GYfiUx/a9HRBo6xweLWQxqhOk5jilgCL6l9Q+3TLij0arwljMjDIlFI+7mz3cah
DlPxn8yHCm7crYlENHxs5BsDKgj9P5XNLD5LgYyJkbstnZmDc3GvKzaCRhz0sez2mM518VNWc0xX
6iJhZZxk4N2x6vwasrn2/vwDjgaft/eSdaznWOegjh2sg5egs7bnLMWk4n0BMHvNxpHjcP00HcOC
qyDzN6jI7FQ4AEKfE44h94SLx2tecGd/DoMgnj5FiRODwobevGyzeEv8gL/F4BmHMI4OXZNdHUrw
HVEh+3pOzqbFRGnp6ZFKVKoSRJD7kbVYCyBNqw04CmYgO1/ED0rTTpOXM3v2jI+2xgNtsppMPvOu
u1EG5yGCMi7m1D+ZEys8ntw8Gt296ZSvboYucCIWMcFJXDaP71WlGfSuDd64JkA7QQRRKXAoBv34
ket2uzV7i3zgVpYE9i2fKJ5fyqokRWQ0f0qfFSK5A3zqBm/MVFNU+O5+bIBNTXayreP2DRAMujZc
e+cKSwjqXe3IfbdfKsk9ILI+HHl0YQJjPryo0LXcH2yqW5uxlxFUhwDLUW3pSAPmLzKPot6tsnBc
LbS91Txa6bKRuYsmITFfMxtSIm/KB8OqL27YvaZsScAyGlW+Zm158mgb4/vgZtlBJS3OAFeS7+2d
xeTDBe4R6fcjSxYjqxFMM07Esh7OuYWPuzL/LLH/Lu2Lm7CRNoaCqYfUnv2hwGiXUT40p26eH/2G
2KUggH89JncMe+sEOX5Z2l2wGL9OM+G4cPjUyqXZt1p7JoPk3axuouMSmmqmT63OvYHS5VSP/rXw
/LAcKwtuODqTUnJEaM7IGZey9LWKq1aku7mutgukJHrX7u7N2K4dHkPeZkbwHuqWt5/810LkgOp9
ZBV9o3+ZCJrSvKGyENOvHLyNv2KUhD69+uZwnaYu8ka+ihOIIjQ84k5M98KpytirtcbwX0RKa8gP
nCfU/eZ4H0s3gmBeb5tYvKuheArM9IwY67xkVF3JQJKSWeF3hSoWeVwzSEYZMorr3Jg0kRkjlNIs
fsbRwgaNB4DVtivQYgIDMPv52VtcD4LoQ9sk98kvcQV2bxKvV4Rpiuu6zgnOcRljBv0n7JpPbd5K
5M8h7mZ3ankHWg7G3tPx/Xnovd8yo9gEbnChCr+ILD8sfVJHbYGfpQAsZWpMyvEXxSdyKXhix9QV
//4ao3ifcwPq7UDN7tbXRZi/AzuLKJnLT2YbgJimh7m1Bsp7PDbpJN9i3zqjynMrXLqmWvOkSuPJ
E8ZN6Aw8pvwMfg8kH8NsKs7+kjAQDFNbAClPT54zn/GRp9GYYyooDA15XgbVR7wndeeTAnSaigm/
k3xnIXibW+0bzRtdCaqk4H3EmZ4EwRMyq6+p834a9ERLYP8Vf1KTZlqbmbtJHfepZQIkVHt3zD8M
tKcwz7kOPJOsDtV9pzzgEYynZ7eY/C068TiC12QeSq3OqKSQrYhNlr3nkiszNYMX4QLjtPu90/F8
bUxWT4Y9/B0r/026FgVPSlxv37m7YkQPmmPPGLruO2BNrxFP1NnyPozqPxYiVx1ADCCfg2YQXoYQ
kOW0PDimespyEqa1tQmwZ++sSwrIgUyPcP09FmoaXRguMTQ7EoFL4eRF5NZ/Kqp/FUierTNucG1f
JThVfLfjfcgkDxmt2cMDpzZmjmT3/rUr9D1mW7IxA7vY1saQnlqW2RMd1UEXzbMrCW1EbV4iCYJP
NaU8rf0525ij2YVSZzyIwHDDa3+qqhqlYNs8WUX9EIuYNTKgnWz06jAutA1j2G5j5FUbxd+BhzIr
a0gdgf6fUATX1yYPgFMIZxW2uA91zqnCVdxQhFV4TOc22S31xQmaT9VMWAp1qnVCpY/MR9nX+kRO
BGyGSQM2t3POoZr34q87oM+OdbsJg/KRrFn6TYG2EO89a2nHxxTXUcYX+ZOu+QA3JGnDXaGF6olr
jMPCpIPhvkujrug/oR2nbOp4MJk25WzdWzXrIe9bevY1dZ2HVvJtCs2Ve3PUfzBOr6fMmFNNQiAh
0aJS6aYfmSgCNqNANOyTnqZvDlRNtsom32bB9aahxw5jy43oYQ+lPv3HyQ9RQ9wNIwA1VLKzoF0U
S5GfhMZOWzDxwkWTLTRf08LND4AIDfBgXNnKHDgkaowfoSXYXqOzaSiFY3lTVaftXOGV4cpM3Omd
2117AjrCASnVzsiGfZ36YqP6Id+UCoKZkA8TUPY+NZINmvAudYKt4dQ9zEN/2bTA4wosg8fOikqi
iFeb10sa2Pk2q0DnOrzrsaajwsklSmvfCBiVk/LZmku3rRmiBRXsBYotDYKHxzyRqReqn/aloOM/
83DZJU7xrBEzsjf01bazDNq9c2LYdQYBZgZWLbt5sRhonVOpY/quzGKbyw4XXOYC0fe4FlKvbun6
7G+wuePWt+yGZjBPtnbCalqPswuLv9qf7hTwwdYSzt+2WqptNQr8IYnxZCb2fOi7Nbs0A9/lDQNy
eLtBYVcs9De+gCjX3iqjYTs8MV2IKe5YzZ0av9QeeLg3ETHtMNPW3i6eb3bFejljqXOiHmi2Tk+G
B/EFyivTl9FmgIEM3tkAsjE2ohdeWBojq1UDVJmpHSmtQgWFJ/S6vnpHqghSOYUSNSY2wr8e+vk4
L7DD/yik5qfcIFWDejvKPFLf4mAhW8wrmWLkZKYtgfWVWLUROfZMElddhsyd1DbRZ6wtc312tU1v
tMm+KgYuYeHEWxB9GVyspHjFIceGw8rFHkX8cFE+iAqkiXG27RsYSgA96CN6jD0saNtHt3SWsDFM
ay+xOB+1DqCuZFn46stlN3rmg7YU5S8n0w6ujv2VKaj1opLTNa7yn7QdGB0l/GnTrBlomySDsW61
/venyH1KfEEQBoFTXUtDy58K+WiLdv4Q0v8IrD+d+pUwXkGVr8DYXH7g19fw+b7Yho5WnKfxZZRJ
eQSry0g5B/nYeH16thm3IjlIiZyJa/lmeuVdJKMRtfxdkdFI7fbvP+joi2OSQx/DfhsiD3dfWR01
W/hY7ZX1N0M66XAp1MsJZLJ9GRfbeTTxIQObyj/0bPnUusW9eFmBnLAwFOTSxrr8+8+SeRlS2XpX
xfbz3BWRB30FnZlc3ruFPhF+evWiMW5wpT98BY8Itdufbi0YnbjH9usvBJF6OZiuKf5v8oxbjG/i
PkwByM1qfmhjsFdV90FBhkB/dM1XrfXiw7+f5pYp95CROQ+HxT7qBg8Z0yIFiUq993aZ08nD7BYG
41Hnqs+5PNZuo65jXGRR1Q/NpZon8Gx2AKh6RreKveVPn58DmI7e2hawq85Cx9b9S+2DLyVtkTap
oQqfDItAAZg6oSOt8Yz22OF0q/50EnQNQJLhwVjse2A72lVUmOBqpfKr0U0rjFEY7Bx8/RrUMXgE
K/5IYigoeV7omyYbm02Z0iN3iS9eGlKb5dJVX2tgQzT6mJLMtl4edCJfTkxNR/ZfiX/GLYHgNbMp
FTF2fFma92hnpbwXzfJiuC7UgoGnNR4GgwdXq7KtA5lzV5vIbpSWILVTsEOgaK/myYJ6L/N2iKrq
WxZk4z7QMshnPiPyQJbBbVj5haxMsK/WKJuC3gv2IMSearvv0Mv5KDIbJTd5CzsV2cC4xTlQsxBX
OTFawv4ZtLp8sMy4eJj+/0ei7IIjRcf//rplkWpRuRyRXk1EX1Fi6bb0onufmGnmRp/9hZv6Ag8V
WYF/zkHCbDnWV7hMOxwWF3kJGN/iqUb8sJ1kTwBOvKTANxJ7H7jDfnZbhoVgaeYsUUdaH+5GBgM8
+RGxrbzRCZjOq5HwWFOsycvEfPdjBKUp22u6zzRqu7J/xLTSHLnrdcQwLzLu60e7axg4TXN7F9mL
Ep7HV0phR9d8M01Q3/UW2KjtKLSmdcOf6dBFgNTdanRR17JnShsoZq22FbPPnuJTsdqkVPqQ5R2/
XyckMg1pEcVKzTuvo6ecQMgILTtlPGjOTvAlE0UKTu+kLzFTQhsJCtuqqdrEw4LAWL07Rs2Z7qp4
F0BbYl5kVDdidrZJqw87pRfeFQ9wGlnGgs8tL2G7woCQDID4Ye66/yWiOONAnA+eVU5vvoJK1cz2
DFF6md4cRwNquzLu5jE9QilrNz79wOtczythrn8PJkPbSkTNez+Py3cElG5uI2fUlR1ZTuuEMoPN
ktsBDhMzODSBdXeqUl3Noq72YqT76IJxjlqWEVgSZhgZk9hm/NJ57EAcZnNVPWajNl+8mC2OEc8b
dkLiZErW61PRH3tLZrt/H0+ufkpLJY9mWj52ddw9mIVGhphw9WeLQ2OjtXn9mExX4SFJA4Em8X3A
c5opSg9s7sVyme2m2k+aiVRcvQUYn56rgTWKwJt8UDaTFE/L1YYBPqbBKb51Kh93caUF6O980A1T
0W0H4aC7GrTybrbTWaF4ph2p2AnG3tXmcaTSVwE/7mlGqwQW2vyiLtJejZTX5xntMdN1ba/swufj
oZ2J50/ZbMBkGmzI/88AqrtcZo7vn7tk9WY25rPuIWdZOjLnlwTv6OC6e8WQ/mgFKA/RjhlzPOH7
RW8UAME+zGJ5DfCc73WX1BfmBuOuzam/G2wZhW8FkUO422J36dW1q494zK1nZ86xmGk4XePALC/S
b6qLUrulSbbOCIC3v5mvtIVdcVlcS+2FNganyrcDXOgVOZpyUo9O3OCpcF1YfbTIiCI3bdxxtqxt
bIsg6z5h3kD+MVdsqKqNKSQCUqRAieK55gTm1tEZNcRsqZHUzPVDLs1n9PX5/p/pqalQ69hEyfzz
+469190SUFxE6jBMw8yUWHO7H0mfw2hrrK5SVpn94qHEt7kE6oLktEA0ewc/M1tV93Ele+5cY+TN
7ZkBBAEzKM1KMh49zcl0F+cCV8WjuZbsolc3kjvkt6rOvIOamYgvA+WnXbRHKHwtENKWAQZKZP3g
ues0rUQtNMrRYaed19tpZSyYNGOR6xnB6d9PUTEdW3iTd8dp1MUr5Xit9Dq5MICMEHnGQu/f59GZ
r6KR67sW6xfsOcVOmjXqB39KN2aPBEarWN7YczLhKOYTxuk77otkGM+4JLZAfZK3uoYgUwqYOWQ3
iDdTab9ciLzQVSYhRDFdwHLpu5nZ3j1G8gjeaDbeSOM8ylnfExtRvLSFlz+r9DbpNcjywkOeyRRT
Xkp3rPaQQOkaOjBwJBhA8ASL+GTEhbiyu37uBJeVmav5wkxlOhYUOogVLeYYK2+KhmfnOxYn0QTm
dbEtsQuGIo96lLzgmofyTR8cZNBTv7Nah7GSQZQS1nBtx8b6Fq+mLkZ11o516e8/xtIgOwJ8s4Pu
JPm7T9KEppb56tWbwdAEvhCV7DjcLmmzYqel4vXRJdVD/ArF33uCV+yQVvQ86TzCSrMxn8B73xpg
dDyimGYPNVQyP9jpRPttRh3bpey4JrIacF7bf5mtV9/IOTksCW/XuHwLHaSg6+PLH2fLPaaD2Lfr
TZ7MfsqArfMONsTgx9I/Anw9z+ypHiTcXFpRzT6BE3sqGuohbaK1dEbG4UXeTy9VYIFOSr+WTu/e
EVSi8xwAsJUeTp/aRSmWqjOhxDOCl6Lfjz0jBVvt+L6s6z82DT7imMcuSvzKs/HdGWly/fej9H84
O7PduJFsi34RAQYZnF6VA3OUUrPkF8J22ZxnBqevv4vZ96LbUsMCLjqaJbmAcooiYzhn77UlvzzK
HHZSxc+djIujTjFkjaQk/8b+/5WC0mmi09dNEg6fVSN466nUMtWGqdRoSWhzehiheDyqonV40jOK
suituwJ6K4Wb2zprGpaHyYN1A/k5HGV3qyrXuB0lSO/AW4xqxEA8EojE69XQgbDAUXUUaW9scvse
7HbCsVIoEEJtrmCKC4wQSZB/JyjulAffByrdpddBL3HCgqjMRR0TRyhxh2OiWfwFnHLd5YL0N4MS
0dsYQPgWrAiZhfMsfdQvUECz8vu/5tNlUu3CctwXzMg3dQzvzcIduVGOaz/i3oASYcYvuaVZNCfM
naSJt7YnGR4mL0mAH7q3ykzLU1l2iE0QolClrQHrLFIWr/wVpJ7lmzPx827fAlEVZDWSlPZUUK0n
qcBk6wvVAHnwkJ6uFyEDzNuTSyPZLvpTFUyUymh6vs8VPatGCfNWVMijcNW8T8rS3ydkdCsHDW/W
VHB9k+uCmFj+gLDvkkUOAZ7u0L6BF3yJpyT5Lt3It0lvWxRPDy48A+IpkYVDfX28fjcv7sgxLp+u
38GgBhrfPldNM9w0TVtzlC5y+pSEkeMzqJ9UQi5R5+AXi6jJ3DudTZNwQUxp3rJnCjNxzmUUb9lB
Ef/s5C7arOrYy954bqguSyqnJD3Z83lIUv1cZ7a7Qk3RrSkrAeQfs/TJivSLil35ixTNNQdZzJ/3
nq1N3xNFeZWyzhbRDX7cegzoyzYNN2G5FEgijiPCfSxVDfJwozlevwJ3ySYhHoHX8uekrZTmuw3V
7jfKPU0avzHv/KQBGlxYtoJDELnBuRDdKwA9fSFFBedxiDoau6W1AYuW3AEzcPbz0D5Ny3cuQoAb
T7a9ry+oJT2d/6EMWL5YxrQ4JSJ7lzhx+ppVoIwAndS3souegVxy+CQzezVq0nlzp/SZbTV2LmQp
sdS1+0noNA2SJSzBk3wM+gEBhLVca4OjG2XqIRr6H9Yiao5lY6FlTPXj9ZIuX2lykQghnd6YXgdz
eaZV4RittbMK3XxuMi1eT7Nu7a68fS2pknWOwH2XJWSfTmO9DyBu0jn0eIHy3NrhExGn6wFCdPSX
0qou4f/Pjc0y7WQ33aQnJ7O3xocJfIje4Whsc7BUetzdp1mX7hI3SXw9EEgOx/J7YSESnSB23Lux
9TrQDLwRoyXfiWNfp10M9SQoxaE2zH7tGcJ6H0WBIG1Q92IS1m3Pc0BLw+2XgpvaYuYI77x2Cs+J
3a90eoF310vucv63E4+SZ6/9Sh2PPIZCqHuodfW6c8UdT+CJjep0q9cp1T0Cen7oNLr1jDpdmkJ/
vG5Ni84B/kCijTbDstJ044COJF/o/1T68+ndUc1XYS0fIx0k1m/TNgRBh1LH0/ohiCylt63LIaxW
Uo/709g78b5Jsch0qXcs6hjFtIxyypXQpGCvHctwGk6qc75nZQK+M3aae5E18SooU0pMKOSANQ72
DsHIl/mZ/+2TEibjkOsBF0zID6lzHAs54eIOQBgWjfidI3Yi0Sr3EvEUONX3gePwSdWJs2E5MzcY
MPYN5PE7b9Yf7cJWm3LoM1bw5BteAw7wKqc4WAfmFykZy/0qrxnuS8C5Yyz30zUMmxqfaenSXuKf
/iMbL8hRJwddW67iGRe9bsGBTx2DCllLRmmE+G1V5Uh3/5588jlb1DEMahHCNbiYtv4hpMslM6xU
+UjpW2F27uZmBp1vPGfkoGykJA8kzSv7gnEJRaEXvlj1TNODIxko5Lw7alUPBWdhTTkGk1uHZa9e
5PV//5CfQtIlH9K2HHj1lrQt92NsYELYtBlUdAC6CV1daaPpsEKouEqnmEyx1rmdqH2v2JRugAgk
1PPKaZUugksKdhr2/Terzht/EEpSgu0xIQzEbHiB/gC0+Z1q7l1Xzl8l9bmfkvp43PBHOUtEOojK
j2lG1VRlOWVZoncCw2X606PH0SxJqmjMDQbUfEfvPCKZzNU3jmVy9m2F+YbJJiQxOAis7QhD+t5x
zdJ39WxPShXGtZ5SNIjY1ZUX+O9LBh595ThvnvOWqrdc8Z95m8O3Wr2J8M28DrSllNWulbVXLXu1
5YuaX83mxZXLCOSLw9fBMyOanmEyRffJ9Nxmz9n0THHUkU+Mtn1S7VMUPiUha/BjFj5ZxaNzHa7D
TL+MZHgw5X2bPljyvjRRXVFAr8ocL19su48pQds3Vhn8AtpSPKOn3zVUrC/uQLF1Ul2yysAvPPz9
8RGfwlqXx4fURKET/kcn4kNOKHGQ4dw2JihhvYHybiBucC1cG62ZAQdADbTSiNXcW92xaOk12/Xk
U0pnysqd6QTtdNd4Hms/QpFtOqA8/OLjfZqe+Hgcu6Q0wDHZn3L7Zg5r4C/oKkcqqJ6RJmP8HZrE
r/pg2MjWjNccledzYANcYAm7NXrU7UlrkAjqTt/0WCFFCbBjl8S4bRIKeTvPcr/H02h8EUFnmh+n
KD6p50pdGMRfkfv9YSKNcjy5I8wjOqRxdxvXibvyWmj0Tmo1rJuyIVvHmfNtIzqDUGLsraQkUWHo
UUphwbMu5LKBHQoLse6qnlU5AhjTeJNzRt65JCe6FDhVH5Eongt9kw9jdxvm4MBSnQwJQyMg2s3c
l6iu+1UiSAKxiStY9xPJlIYWexh1rGLrRKb8YgISn3JLUc+appSuMD1DIhf5c27Wc3CL5BEUqynh
aKvKBFar0/WbXr/JY/NnwrpGhLw8DUQZWwE/rZvR3Pv7c2J/WiD4EKhQkLEQeet9SkfLCPN1M5Ev
5b5oqxtY6tDP7zqLpthcVuEB5ZFxziL3pslCyANsWLeOFMkzTpWfOJWaf6iDHVrMUadWRxUzFOyk
2MOPtOTljxJH2L1JUfxOzcSt8SLpxzGkSzE1+fCI6Nfqp26dAXHaVBKgftSirRqb6tYLFZiHnJP3
hN/pqasUjhc0nGlG2jvkcbx8cbV33U6/mJnpPWl1BZo8TgRnuCR4Qpo0rFrTK/fXfyv1LtmQK5J0
hQccJYDtwLF1xyKVEAEFFSgYTedujjRgtVX94iCGFnmkL/63dO3FgtZIcx50dCCTntc7Uxreg13b
0yoBxPbFL0T8t4nFsg02BQBPHUfKD7GiaOUQ5c1pRWN2XM9z6EGjrL3z9atKqnvbPAy09fND1h8M
sYeAwBi7ZahsP3f73tuN3o5np9saAM+6ZQym7wX+ZC6jGXwUXbhJEoUJ3qhgAYgO75DjivtpOmo4
0d/H6vivoYdH0zxY15Fiwe8PY76MONibYhmW2GMZnDqO+7s+2wsqJmIXdLtQ7dwAOhTIOn80/dnE
IurbrS9bH6RE6fjwHeZ4x/3kym7cGnfxz6JHjoLHc8/oon1g7edx38QHF9ZqfLDrg6yJIjh08yF3
l0FeRqqOUXaM8X6q4xCeMvPIaBda3DIAEJvVMkowKfPJoXYMtYSaaX5mUDwlwfGr7Y/3X2Y01zQd
tkBMbEtc6Z8vNnmIVTWhkYMM2o53HqXpW6BcEY2bOyK3YB/ESX5vYTobktL93fbmNqVEvYqCOD1Z
wikPiZ3hIg67+DEJ/pFRzfLMkel8/UrLsukYYvCZGlIO7DJ+13JdPtq4lNeR0+kP80SESY1jbFcj
i7yvTp2JWd7ujNdhQc2XJVqTqfVgW8c4GpxsqC9hKO/1CaGx9BaeiasI/Kvan0lSzXddrOkXuviw
cL1KvudOka2rIiPfKeckM8fz6K4BJsqbjh+WRiD6iVQS7tU9G5pJEd9InHPidA4FbGlv88ajyqRQ
zsnU+k6nOVgZ7IbXJqw0rAvCQlaDEs8dgu4eYNpvcF/eJckb4rWpGD2VcegRJlewj+GvgYBjFDt5
n+nQuFZ6WGgQL7Gb213qoJjwWgpIVIPa2DC31ogyzelJ40vNvryIXHvpZjv/GbvVTzDT9DaNgFty
/8X0+nFtM6UpOBxQ3pVg9vQPa9vQzEGUWNDDwHu7O0uqAxvm33TgNHzWIET+/rcZnx48UzqmLjkT
27btuvqHB0/B6qFiP0IRwMD9s5XyxnLT7mdZwwyIiZp6mAYv8iPZfat4KHaWaTQvU79p6ip8RQYU
upcZHeWhqoW5j2X2s0ozRMFh5u0Ti8RQw6ut+2oe06W0d/j7Z79ut/84qbCpdS3HNnSddF/d/rCf
GpJ8cNDi9CuvEyx5Y3mgVRWVsr1QhYZ0mXkm7TRstaa25d6Zh7aqXqeyVOcJ0dycUFXKR9mscjen
QwF2d8uuX2xogwWoyi9TplvvgV3X64qA1k2dRWAnZJ/uJQzsMBpj34nq33qL+MjClbcaOs1Y5YGG
ZKGl2FPacqZzF1+CpG6P2lx5JGK3HhYI8yQNJ3ixzWaTlfY2zhFbmHREN5Rtt94QDCgcAJuoeilM
V8SmVDBmKMrr1jZv9QCdUnKWwtoaUaSfY2OqmBUIVmhKACm6l5FOVveQsASsqr/fcfF5A2Ki2WDx
dy1p6rqwPxzTUgFbVJg4q01b3Jpc6PWGHr1JFW9HsBigYKgJK+DTzFuDu9O7iYIgLIC8cFusN8Wa
Vm/94JAO7AcVZ6U8Q4vXc5p7aWsqDdU49ZeOLCHk1zicwmx+bZxkviH62lurAkUTORX2gVpyd+Y4
6T6FIkHSgX3LJuEDWlF5p7qu2FtNE/tYebzntq0e4cOqnxlrtEE3Or1t50S8YTuMIZzU2Q8D14oB
y7C3lrZd0GrniQRn5UbGse1zxKEDE7AH2mEjCPq4wNy4M7rQvKHPSR+r5fSWCEvcjYicq2Ydua37
oEr9SNIJ0QlGqB3cudIOvTmFYCjp3w+Di9ZMc72DrSl9nw/xgH03XxRp5A9v4tac1yDWmgdgF816
xpFsBrogOyjvbrPOQHYeswbDduR4eTH09hS5cfUsVCAeusZe0V93972JQB+X8x0iufjZrLV6bxhR
Rsv8wNZ39AmppOAYmcMONJ/cDCF6IE/TKwptUDdC5ozH2BzRLuuRJOyLr/ADqDtKX+4NVfud5rrF
EX5x90VYtzQ+Tn82+1t2OEx8umexLfpzIaxMU6i6pyw+5/oTYSDi2mHZtIB0qeiDyFFDszNJnoDE
wcYuJUPipqMnsklUHayUGTq3pWadYyDR8ZS/hTPOS3f+DrtumurgGDv5jsNveJo6bQ2kkrIGSYxF
pwd3I1GALIvqpMWvpgi8C0grU9UeN0xf2FSgayMZG9/aBEKccwBD+aZZxOf0rke3k2gmTiNhtPn7
G2ctc9gfc5zN3lB3OZBxeLfdj3URnYBM4j6wB3k11P1QetNBG3qgANLRVkM4vHkCXXgQqQFGDDxp
E/POLd60o01Yyol9t9jVQg0IVfrXKAsnTC26vMUzl6x1Em/hfhu/Ogy7oN8h0Y1rK+LXbLVT9dTb
B920X3BQazCqWHliXTwna7QDYgt3VyNb4RLMcEyTrLpPdF52TYCHqCMn+w4VBIxrSp5ZnToPYfwO
mcLeB57HGRIM+20qo8Ooy+J3IpS71tCY3f79vl3n/o/3jWMCc5XuOdy2Zd37jyoWnSEOZkFa4vlG
BMv81IIMCstvdbtkNS81d2vIg30m9KPBPH+ms3Eovw+CjELk6hwobTCBNP7d4pkX9leZvCdUjY3I
ekG/bKyGfluoAmxZJyip6DAHSyfwVhWn/7VLPOfBHrCut/o0c8OsALU2HCFPvVtNi/GxJCh16gk/
FnxAKtffYnvJfgt9J4up3Tcd0xyM0c0kerhZPSTYgFYdcjgz973YM/xAuIvqy/5RJqY6CSNbU3Ec
drpuFy/U+C9aKqpLYApgxsVJJ1r+QfXxbUWvbPX3+yyW/cGf95mmqGUsRQ3+L4wPC0JVdLKZQJtR
I6z9YC4jWgj0qYDWKUnOIdszuTX6rAKbB7O3mCdjL0frHfAoZP5WM2gzwdf44kN9fmkk+FHPs/hE
Unfkh41Bn5RNY0ww0BKbE45Tq3NKvtE+pI+3obpDPLpQ477Kkg6nktwPk3r+4hN82lbZ0uZ9FZZl
mOzn9Q+foOt0cOa0kldZAp3CI6QEAkEAfI2/SqJ+90tp0aVO+z29LibcaHylNbDrbZL5xoa8l79/
Hmv5NXz4NXnUc3WX8yFFVudD4cBViJeNLCb6LlLnyO5rv0hVgqU+c96zhgwjVMt7vYjzMx3rJzDT
4hViP0EzibTOqTY7B5j7r3a+HNeoTtA1SqOtTcnFjvB/gtHiDACdKMc7JtSmE3FwGfsXYUVDSlvE
NPdsFcASo1mzgofOKrTfbn3uWhm9kLT7NhsjpLElbJB8aY34iyQ7jYN6q5Zu9PXiORD6ctsydjZH
4IfGbb1NMkeXjCbPrUni6U2hj/HbbOJO0Vo1HK/qiOtFi7tf0s0DDrSc7v5+X03nU0WGw5rFcy8w
DXBb3Q/bdY4IDblVS/oY+b7XMdlrRhFu8M5Wb2CTvGYTjBsSXdtgE05UFZbhpFvvOsjnGZh6p60r
t4HcFmijtK13HUHu48ZkEN0QY09WfnUd4DUbRffMN64j8fxR+Znnc4sLD0wk08MyGs+3lB8afg80
jPAHg4AI38beSQVr4xZ+1Puo4xjgY6PIjyEsRLByYS36tb2dCUext6Tbxd0yqKaJ66gBUNqbUN+Q
aBKpTaxvSnI/ryNAAu6ueyph5jpHvkQMKk0gfRlo8i2NDtRGXK90ZRjIPhmlt6GRATS+T8ik33bD
1kadWm2rZPtUDVvUKaa3dQ1Ib9spJX/LH1Jfpf6IyuU6usZnNJTVp2WoyW+vV6qnwvITvECWn0/+
aPkpvERiyv9vEORpMWeNvlkvQ9T+lPhz7Q/JMng7enfLWBIq1XYS20GQnw0jfwvzGIsmQ0RbQImM
RGwgfEbVJlAbiJiM5BUFaeetbaTM5pow2LBbI7gP2jW5L6IHYbSM2V4G7SlG0MDt2mjIggGdymWQ
KTxeB5FlIVGMDVPD1pNbDi+aRKy9DNoKEPsYUeEDe094WK4DLEFR+K3y1XXAJrSEPygf7uKkfE+g
m/I1gU/KJ7sBqC+6Qvc6CJ3RoJAVPsO7Dg0NP38FT8h1EO0xAACzUcpsKfzcJuF2QItISl5H0tS2
gjZpb2J7Q55jqJYRXwc9EcfF07DR3LUykbstg7MVY+zXUl9Ghv2AbA0gh9dB/z9uyBLYaMOGjXHm
4VPfMtoEHccy6mGrGWjitp6xNbytY2x1bzvykHjbnueER6IhENSnlT+iwQCx6bOm053sJ78ETmP5
zfS/o5p8RsETZPkZjw8PzrQMIj0Y2ujL2vdAgOM5qH299sfEJ1Cg5xlJQC/7yuW8sG1deKbb2kW4
TRAU6YtbVP5GtAw9wlSO3HmjqU3hbMja89QGPVgCoDTZcCqkAMPQ8GW38HK/WBCtT6X9ZW3mbG7o
LEgGNds/d0Pkl2L3tqCNWeFk3MddM8Ciw9zssjd5g9L9c2Zr4FdassDENP0xYb7IUhRbLKLaWTG3
xG4UXsz8niFyGiroYnu6h8d/X7rlW4LHcM5Q2CCOKX7MSuF8Qwhur0oNYSMHKe/e1ZpfQ+WeQ+vZ
y16C6cXJXhK8R9dRd6+m/Squgwx5K/Xz8i0tUW+/46owxVs/vnfX0YzvYbfKvFM+tKRN9WXz2JLY
+8X0vtyXP5ZNZnfbFBgnPRZP+2OFIZlyFBATCYWJVx+uBPUKQjWYzZE9MY7lrk5P1z+Oa+9/vxKm
HEE55dXDbJRq5bZLVvQQvtRtHZx7A11ehlr3TTrptOnsBQpmafCENMc6em7R7EdekcnEd9pkE1nN
Em5OGBEPhlrAilR4IHmlIEftAJ6SRnHbuTeWrb27qaEuykuKRzNbtl7z09/vBCf8z7fC4dhneAbt
a/Z6H3Y0UInDLMF/urINsI2pI6pTbQaDb1v2c7x8d/0jA2d9SPxVfUzlIYqOfX8gDdHNl4EsODb2
/SK53jsdCXjLcLxdoXahsavULp3oGC2DtBA72jsVMrQ9FJCtSUhajItnGS5hEvNhdkHAH4bsyFDZ
sVdH3VyGR/22PjnhCRonQ/F81KfWW0ZWnOPxnBTnFrpptQ3HczCcNXsZaXYbXwdx501/G6S3btpE
mEYcjRy90dAIXiDhLZxpNB+D8BhGy8jkQfWHoT84gNXzQ2TsVbCfW9B5cNj2bre3+Ak9TkXLKNVO
1cvALeRay7D58aK9Ni6jtPciPuT2HrIJvWsGunHMDD0/IExudcSqrdRxNpdR1SeGHZ7kfCIAJ9nw
z7w4N5RhvBPJvIy4OGuL/vf8xVMgP7UwXdzCFH/Y6VB10+3lKfmPY5WYgOhVGa6ePCd7L+y11Ecm
K++iABRPX1bm49jCWGeHmb3RrXixVQO/Lp5B6Awo2jkpmothJDMqbPCF3W1LtWDh2RZvYNc6pM4Z
h8Jy2ifH0LunFne4Mtvu1p4LZvrY3I6S56R05vLVrbNtouSvrolfStsLn2pRNhwxu2wlgm5jt/Gv
Mu/7H4UtSNek1DfS3Nm1ZQxpNqwFeKR2b0kWg24wSFPVIVDOfaPRgcCGH2sLUM+SzROvqU1oMIkG
TveMSqNd02npQbDBzaX8Z98kOtyz2SJFLS5g5QHNvo3MlyiiNI5SEsN8hmnJHRwfPRFoHRJhLqgH
YeKJ+BWHnnOm+7sPvea2MSttB7StPE4zUR+9MeBuj4wDhFUb3RWZDXICtrSgNr4ZGn2OcDLvJr0X
RxXp4+V6wZ4IcnNmu+nKQH+ksR/fqaY4RtOkP7a1eOX+DIepzzHxx9YeeZU4EWDziD8UV3DVWpfc
dsEiMnXtySsK13Om8oM5IIcKVdw8Nr/7iZA6V+bicr1oUxgcSHge6pk0MDkf9U7K18o+sueXb2UX
VIfJGsH+6GH8bSr1V70i/LmLxrspJKPCAYS4MebGxV3TIirsGzROKHJC8qvWQVrjWbvGrLG7MCjt
GUNZwMDEI+sENGErWdpvnAR/oXEsfo4lcJBEhhEe/TMY4C+PutfS+5+rAdt8iZhCWlTNEZ7/+fDD
+Lcia6Lx2evaXWPDMsZhgx/dEsO7S30KzXyO3bEXW9mM2Zn4tow6bQ8q/tJU7m2jN1gMhCw3cWlP
TIFCx7qfWsDkoh+m24aXKgmNVajXOtJ2B5VXUVW7Rk9G37Kck22Y47s1mCRi8O+qmsURIZ4D/K/s
HkJH++bV5HWTrNTtEiPvEF9avwL61CuiT45So9YD7PZW2h3TrUno/Fg25s4iHOqhyYPHuUvMV2VM
eHAL/adwf7g64sDWBV1RL5eurKdTTtAa3gsjx+pGeXFK42d0IdGzF97jbwdt26HzN8DE2WNT3HkK
VUyBABM7qwLIYNnDWY/H/DThX5RG/gvp3/jU5jFJZylTvBS8oJJIiwuBZjVCTkTwhUQkQb7Y0VTV
/BN46be+66AelsQOTF6EJVgB1GiW7j5cCJjfmsrrVZIVVKPJL1HV9M2GH74lKVTfjRu4l83qupZe
L7YA95YOFAq+mCeXxfCPJ8VDc2NYBiulg/DmY9WO/7gCC96oFcVW/FuB9iL74Xc0S3pgJHzDGb+U
dARwAwMaqhRhS3//AJ/bOjAb2LPwEXhYmbM/HEtD+PCt0IC/mXFQbfSQdF7KIEQbtMFixe44h8+7
OanYlta8ga6z8M29lga+V68HI1z3iO3B5LgbV73nwNij7LULJNvsIfyp0VcnT26qHrAU7/7+ycWn
fQYpw5ZJ1c60TIRWH9VKdSNli5Q+Rsllr8wiRo3cMRvlhqPdwfLYjqqhI18T6YSZnf2mFkENf0tz
c63iqj1prWHeotcAgJPjZsSlGG5bEbt3f/+Yn2+wTYaKhxmYZRCsxsf64qiVddyIJsVxm/meZZWP
ImGylTN4qTbCqJCYzU6Ok36M8vq9ssxzzxLzpqnxFMzqTanp1NijvEtrZjqrr+VZGhLBMHXAKOmn
/YTujmCtXxA53W9//+zic43doYyus8cz9UXu96Fmp8UspZR4AZygTCZODOyHUuNT5zkoR7T8H6BS
ILwxrWeNYa1pMolzEdcTJDDIfX//LOanDYVNDZqplDIZeh762X/OqXkqU09IFu2oOTOh8M5m3vQy
hHjcuKsDQY5g7LQyO7SuyO760HWOUWi96IGHjjaJjVNau9a9pwSgaCf8Byi6treLxlgPbjRvDJER
GFKr07DEMOtzmKxKw34np+yU9/QQIqeP3zKlB5QsIEWntTWe8tx+D5YUD1U15IrhBef05nGqzVps
AP+PH5+SHI+863pLrfrPHx+2WIpSJM9WjeH+mmfLOQ8BmThMGwKCt2TjmXvVtgHye++VhlxpmIQ4
H6GcD5QV+2XFhiBsqrugXjzzfeQ+ataE6cp6b9wgO6d041atFnOcXr4d4tI5xKmpHmyxqHX03Dnl
rtXsmow3OmwNDqjka27oJkVSfHfINR4m/SThhZQAGeT+7z+98/ldRwu7NDiu+l3qpX/+9BMfJxos
SNjBsgucK94GJ3wDlZWdzJyYVNf2XD+wSEPgVzeujKp8A7XfnfW5xEfYZjm0Z7Yj3ZjEb17f4vm0
snO0dGizyfP7ijhGSwNFx0nWAfeDdMS1xqPsgpncm1g9DyWG4LaasOasmhqlcNAQ0hqYHNjnsN0W
ufDuC2gza8upnNtWC6sDWsfQb0OlP8oc8iIBXeM2HKxwXXducRvKjrYaOFidhGXEfObLXHXvcdo+
9WZAKjgsspu6bFv876K5jx3WdxdH9aDahXDWPpl66uxT0itYx1PrMEHFdcrIfK/MwPbtVJHPPeXs
MUSE4QT3xyaJUrax+RJ1timqdqYYFUagnEnfCqzBfvFiF4laLuZHoVVyDa/V/kKMZ/yX2YR32F5q
oIjS7I/iIzWlTkyLnjy1xuLAFtj3Rd/8oxdA2wpMlX7KpnI2Kr9NxhT0HzG1cjTuScswn93EIuiv
4VhYBQ8j+aik8HmXjDD6Y+liyR5qA/4539Hjnr9YIu3PMw+tbMd0JEFICC4+7uZGy26qEbcUdliS
diBPLoke2oFasnaRik2GHjlylRSSLLIGMEjkqPZYj4312BKQ4QcTKCrlsKIneh3tEOSRR2Rj7Z67
+GLOl0wjRUkTfYzO0G4u10uc2fkpt/ojUdDtv/4ItyxPn5bTmmV6Of77MpnFsE2Me0VD7sbM8+G9
Syik1A4ohm6I3ecumTc25Ip3JwZOTEkAqSWYCjg62UM9kK5E7CQ8N7wyCST6I1Fa9SrDfeOzfMOB
7kMPLbx7HrGrJ6nTbXQ2XJvUcCGNVVGxZWFFxScC/G480G1Mb3+qH+daMofqMAy/+HWIzx0K16TN
yf9cS7eNj49R2mlakGNwx3rqZfe22/5Ictd5rxcjQZR6ziGv4gX7k+658UQc4Pk9NK5qD455M7YK
s62pImJSlbP5+yz1WW1q49Nkt4GbyaR89nEz52pFgLkiylbuQjmazARkjDL6WzMeKYI5FNQwA4EG
3CgbjA1s1koNNZUCUhc1HiTYyWJG4Aj+YQaFsuoGsswdsQFDSzaGgiEbFJ5+4u/N11FTtdtyMqJ7
B2yn1czJXWsAH8FqHD6SvEisAzbltnSAOM7ElJBb8kVHw/78Ors0oPhV2LgALGF9mJMp/oDvJW55
VVMEj3olzm2nUXvSZ3R+PWh5gPcP1z8KnYowjdgm1jdrAaLF4VmrbHFPoci800PjboQCSLpofBGu
/F3hKCLyBzFoShv9RlBkWASi86GuHAJYkuBcp524MWfNu+t1UZ5H+HSraM7n7zSoDgS1Zy/GoOm7
bsY9G7j5d1Gn4725XJzU/kbIRYR2cHhJ9egnVsziDrlcfBpTGrRZsCa4mjDgqsVCWLjPjXCGA7F/
zSayRcmpm9o62u/wXMZdcJNRC82qctlSKPUNPUJ8C1x7XyU2zq3wTkMX//dH7L9U12xP2I4luRM2
spqPzxgv4WCPKbxawtP7HeAPlqgmmjSqOjdzGBtnN/WKU47/3SV7k4qPxgFyLEkTk/Fg3eis74a8
qH4gx6iuzd04r2GjAGMvepo4JNj/Y9bie9BZo9/qtHzmKsSa6DaGD1GyehwQrc7QdUddmc+FDegj
Up7+jzmgsCXbbuUpnT2UjbdHcIxY2Yt/Pq874budzDeZgSm+6mvht3UOcW0cq4eW27cvPKAeIfhM
Yid3Yg4QbaQUyIpCIiPsCFWjehsvcanDfbto9YLaAVig0yQxlfez9kqxTapG3g8ByozaPOkh9Pob
1S/vfwxIN41ggc6xPrFAj91D0JfBuSRiF7/oDztPbZKeLOsBIWSIfmMm4mralZbSSflwS3pxROCs
FCqvc7ZgDCi9ODfD8i08F88vUUvgdbQWVoSxit1EQo/SwViDVAau08SblniDC1aYYZsj6j2kRMfk
mMQI6uBiRzqJNzqqENF2+HQgu724qnibukCc4VTFSAjozuTM4iu7dZK72oqxJpYG/7HGOFhEyDFF
dAkZXQklzg4FjuWwmx3R+a7jTBSHRR8N9Uqvt301Wf6I89+nLhPfGkW942HzTuZyiePJO42SR8HM
iukQN1b/VGg7W8dOPy5KabrNPxzFMeB/GDuv5ra1LAv/la77jh7kMDXdDyRBgplKTi8oR+Sc8evn
O7C7x5K6rKnaF5eiZJtiAM7Ze61v6bQoaWudh38fGln58MY7XdFebo2JD2Vvh2rPYiL9ajKOx9FQ
MBdX6y6MprOtTcreD/FfYZoJ1yMt8H2d6/Udyx66Iz0zSVoY+x650iWblEPnJNad1lfxZWT0vyaU
cWZcnCA2h5l9zASZtXY+d0l7H4b9fMGBOz+aqV+xlBycDX/zVY5D7UjSpXZMIO6u2mbwASbwpemX
34FI5kczqxhtSlG3m8PiBw2O6lbLdG/g21dlDopiDE7+pGa3eK45saCIw3iIBdtW1C+kdW1nSTI/
GuO7octHz6iYCmmSGcPh63e5HDdepCanRh8at9XBjiJMyK5OQceJvg7ZDbBPoP4ObHZg5VYeSNGO
/XmD75Yg5H0TqhBfEJ4UmO/I4436Wz7bGkligcSCRck2WuUoD9ZG7vrpQRG3qz5vkf8UpzKbU07O
aICMNE8OBE3mD2MFio1wYcSEUibiAnWXMMj+fR7SPs7y/pjg2mWCHeHvk3RGXcU3WpvDhUjj6ZRC
SFtnUS7ioBhy0ztAleuY6pEl+G2G+LVDQzZiO1cY82nz+NmOh1U/GPjyplAicXAY95EUdkDZrfhJ
b+jN/Pnd9h926eipVccQazwZbbX+fIMhJ7UaN73Jmy3TzoafAGRtU4us27Fa4WXJTkbcje9wND72
BkKyeEK3KVXVj4LN+J1Omu9mbkCZG0b+FAXaASFe+QVK7mqO4JQZ/rtWJSRPSJD1Un9rXf16QYSS
Afsdu2NdU5H1P3/ssT8KFkPZrDNcj1tb4hRV1kIYybp008UsixQWrltjzvr7uB8nnsomhB2UO2hg
TXAdLCq6MSN6htRbdF5WClUKtkEkbknBIHGdU1IPe396rvKRwLjeQto6TsiWsvs/vxDGa88I/kwm
R5asIuyz7Ze/TERvslKBIutq3e+HHCzjqL2v4ijYpEkeVDuoPAMdvSr1FDEZk0IGCIogPLdqJp+L
kU1xAhlwVRjkIg345j4nKJBlNIRfg9o4psh/f0g2wNq4fKrR18ycFI9NGUzHDPrhSpxnN/D0OjEB
eDLgtn1EYjmuurQ3Ll3EGs5IypuVXcBqzgfZ7IHmLTfDCueAnvomOFN53LRGTGB1Q5/CYUu6g4Bc
7vLMlFa8yUbOvCmt26rBuzj7zifNEECi2SDZzewOM2efAyp1jUY7Df6VTEjxG0tV55UaxSLfGSW0
iTiXPdfLpzmE+o1Dgwt20RVPbKGzrWT1NNZNU1lNQT6clNbpMeL3Hzq57lH9jPNpOYRFCIkkvOvV
26jemlocu/rWBzdZuVJOdVWV63CpdAaPV0u5OMolgDV0a7DEkBSfhYD4DPDhlaDmHdCihJ+lUAJb
DPsV8Fpd/4Crc/Qz2osIvkw6DpJ+46c/91WHYzgvh01c0dcTZSr3Wvigt6LUpSzjIckeqX56jLLH
QPpVc/3k+4+N/jTWT5X+lKfvqEJ/yqZ3VJy+qyUs/QC43+fSOwqQJOqGrCeYysdA5wA4vHPCYkeC
s/Mpy9AYw3P5YOppuIVI0eIyfLMzK7/adzK6MpCto1lnFO8sH5XfR2iGSu8wwQihmMiUD1Z9ACEj
y9hzjqNzAMXl60eOLYlM0cmHqUK8cnNqpBOh1Maxk051ecaGR43O2cwvtB0o3b74+aXPEfxebRt+
xpWa4SM519K5VsWtZlk938al5vlm+6LK6s73eRnA0N+13FbuAlo1KC3C4tGc4XLTf39s2kzfq0lw
kkCKoMgwq31QWuE1KBKs38hKCnUvrfB0yYLxfpAYiPp7aialYamQTE7n4KdHyk6ZDB9bshH1o1md
6vAU+KdSFqWRyZgzNTnL43liXgBHKL1QZMio6aUzL81uYMKbXCvzMvVXK7mW5nXor7kpKklvVJTe
4uFWWKLC4ZZZt8S6tdkdZY53dXanj6IwcLWqq453qXMnj3dmcR87d63Sq0eHlMqk0xixCiE4Zxsy
4W3S5hIp7kkDNjghWXKwU8sguVMl1G1BhzkKsMC9PN8b+b22lJLfU74FsPvetu54l6G3haGkW3d6
cpcOouTkV+XG7WcJY2JEuOrNWo5he9Wim9RcdY0g7Cugnyy6Ju0lia7C9YglsWUPeun0c9udOZbd
uUlEwaHARG4OJ32pFBS3c6xlUUl9jOpjGB1pm+fDYcgP6XBwSMSN3zBnvFYcWvSDhIUFVRxSSEus
A397m2cByOw61BFXq2HxEBaJ7fatPLgj7IKHaerqi984/Dqp8ZA1SFE0obyth64jb1HvLho9FeZf
+XG5azmQe6udde0YTYZjbsAEditgjwS39/Nd6NjNhXnHtlKwSoQTKpRUBmI0BMX0KUTAYSqJ/T6u
E8vjkxltF/6GuN/KSGCbWtv02PRGP39eZmEN+usQoH/eJuT1rHSr7K/LIYdOc416Pdi1amOupuLD
zLWf4W2V3uCegH5Ivpp6lb7vxqbeN9ndny+kr1c0WF+F3hZVCjYMpiTPn9awsaMUy0WxNmbjMU5i
B/HljNoI6lI0sHVliL6x57oC+5Ffwrxv2MMT7zkRPj1m4wP29ifbMJI7KC+RwQZXSzqXmbpBxA84
a+Q7/hU2QYoN7I1rE1cfHtqzoRjTMIYlWGgNQRZYxhK/vSPAFoLZyBQCzzCQy7sgJjQUcr+nVd4w
eU20b8ltw34e7e1JlD/tS2sPOsSODwAuxuYwN4fcPzTKgRiMKj/2w7HJOWliiNmk8Wkejnl8okpy
JWMG6Ce7EVUF51k9UWV17gJRNdrTpfoKk6aoaSlNRHswWz6ry9HxCao7Z+UF1KHkrBSgU+Ulls5U
U14ihQnBZSgvKKSoeqlWOlM9Zw6TODe34WeWGpQzNRGiGp4Zp+jh2QzPWi2OqX7ylyNbbMpRoHnV
pXlnpV35cbKYY1dOU9xlxC2uEnmKHwhWVlfgT9XbbJTvSwQh2jFnT1OeuuDklCeLG/PJKE+hI8yM
kn1yllKzs7zUOAgnYz+IagdOF6Ia8zwmF3yDIpLNPGfmuU0u8QAsmAz3c55cIvMcmMCsRN0xTLCN
s7mUFF9EyvCwVvqzapzn/jwuNRlnzcKXhX7sV43WiarSM+k3rXXSycAZT3EhKixOk3+kBv+YKqL8
+mjXRys6EqNuGgeNcxanqqWy4jATtSLtE0xn2t7o9sTMRe+HDEXDfrHWezNeUqwenVfCZcaFrO10
bWc1byzSldfbWd7USLqY9CL21s2XfpVRnnsjVlG5WKYlbfDu7dngyKeYMMClQmgyxGOi1hdGDFHk
egWZqNHfzT5hLLtC24WDKJx2Ema7aJfAr5RFoZCp8+1UbTXyxlGSbnU0MP6vatIdn295hgq5m+ad
Ze6qyDNKUQTA5yB1Da/BIxsyJhEVlr+qN/ZUAuDH2JvhATNGrscOsk4JdLdaQQTKlT1VKvug3Sft
PmqRqHghwej8OszJgG21Xql4E07h1Bv8HTX5uxTHrrYL+EUKUX64A8RJNfLWaLckS8Eejdwk2VIG
vwi/lrbFO/GzumZHzXh8+Y1mhU2KPTiPkP9D+00oBkb1/3A2YkOIlMmgIaG+VDJVitnrErGfhG+x
E11PEKLUdQ+MOdjA1aG0ahMwZUGnO9BL2xD2EmARDVwtcLvMHcD5N+6UuSyvKUV3x8bVdFHGUhaG
c91NJDdbqiAQHXzkUmQNdpwbJNcix0CCiueSR0rVhtsaLuLs3hA18mXrztxu3YE2B+NMcPzgUHI3
jFzSmgbyxcmR1zYU/AFqbH5VH20o2JmOvladdSWzqQO9v1Yg9i0VkKMRiGKDKJUbO9m0sqh6qVIi
ixUBjpuT/J1AmRE1V+7A9ZurBLk/g0uKGGsoarJdUOAld8Jyt91mKYU+SMT8whVNbtulWABQ0VKB
7WK0pLSlFPKfEWLB+XOH3iWPllJjt2cGE7tT7DrOxnI2BYPyaZPpG9hX2rRpwAAUm4i01HgT+1ih
kWWuM/hmIktrjcQhnfCIrfHa+Z5NdA/xsbyuQtK00asN4QzM0GISNpQN2DjQ3io0TmujBy55WNS8
FF2aqXHzdwmT4AYQjUt4OBtxbXIBQaS8ghNPkRsYJJiJSpYiPgu2C/Qrqloqn93GICzC7Qy3aUW1
M0nNLuxrZamJ7Tf2rsht7U0UucDQAk2UQqYr+riG1tWmzTd9jsphQ+cftretryE41bI4CtXAJI65
RRueHPmNQ0c3IdB5E/eiGnlTEWVpiCokvsXbcmMl2BDciRd0EMeBUt16cLvliGS6UXkkcHV5VKLq
pVg9RbzorKFsF7QdFfOTAAwVF4whajtdcR3LVXrXAq7ZuzL6uxIrE+IbUd1Sc+zazgaQL0PJXN+k
+kafNuq0adtN3W4SfOm8rry6PkKVtbJHSISjrJPXTv9Gi+g/rFMZ6tDOccAeIZV5KfGV+waKri9I
Prl11cupoZfDYUoJlypSBhzFEHntOKnv5NIkPrc1lGNVxR9rh/MCiU7aZuDCLCtwZBsi2oiRSuIP
k+PgAyOOEBUd3XmiC2pVwz7gE2gQFyIqtMjkuy6dWQE4yTEzRvluuavhy5UFYJYI59BhC2UTYiQx
LbLsyH6YxtFYtUAlUj9+VygDkuE6//2ApQB1+azOlbJCQMjyhzhrJubBoW4l+9FGHLVK+5q3LtKe
DQxpz2jK7KkeiTT980J1cRS9WO2ZKn4wLpl0r2hGPF+ojqbqJ3I9Qx2qbE6v8hBcCquZ9kF2oEZn
nyn72eGyKIrL5c8KQHw7HlIMiismxeXST8WRyyWl4x64cM2U+l8XTGafkbXlgknphGAtF0yumXEi
LptcLsPx1+Wy97dcLtulfl4uuWIWiAIirxs9rRTXSio1vJgq98FyxfSDX9dKLpcg8cYIhw5gUdBs
VnhaDoWEWsd3q47RnT1J1w7q3xvCW+t10wDrkSMGkChlHPQSz5/NxIyiFg5sSQAe9ucUVNSpQWd0
muxbz7QRM0Q5fYjqGZWRhaGH5CUw7fZ8XA5dnbL5i5NhXQFj9Go7GhCMMF1rUlX/3KrKuoTwu9Hn
An8IG1taPUp85fPwLUwFA+/fdy3313Xtrwso6e7yDVJJf4zqRHJQHG0bJydgoyPMxyad/pjzsuFu
myal/uBAX19n8fjOCeKvRWPE7hxP/kM3qMTlRDN7LAOpc4DDnMabeetVWrFJLOdPai7px64X4dt1
nj/JDMDP9lezQcBSoLr/RED5Z7+bsq9j6596+GJPNY3txe1b5kyyJGe2PESLpDa16pPSqNWd0+T1
DwOd5SrRaVAnBsEEjBUbt2yz8vHPH4TXTlQLBS3sLZnBh6I6L4EOaWqleV+pALhbdAZylhAOEWft
g8IGLYc27CFHth9MK0aY3M7RA3QmEkKGKPMMZqeHuKLRn6hEEtWQbz5Bfjw2Jn7ZsCXNbrJm5RoG
Hx2yosB9Tpdy6tsTYIzgHM6cecrCCT/Iw4ADJyRslIldu/YV8IW93PRraKbm1UZbcKiaFqKI0ydP
gZ1+Ff/1MEjW6POsKzNrYrxy1uSd7IAA7vWDapREIoPkKDO5OcrmZ0WAzNPWJv4k4DWfw4k4oCnQ
PgaG9A0RXPuFVsBtyKSvYWzM90XCn9W7MrkB1JXekOaByni9tGPEhLRD5iPDVvPFh0UGkiS1MKzW
g6IismfMAj5cLa5KRJqfO8OSczYVLr3UZcle17TVRWUjSdVYcUTVdH/PUQUjYjsP25EJnyaqx2mE
Fy1BirOznC15iXqCEGSn1Tt7EpWau3ipIfS6pSSDlbBH0c+wCm8YPKPwtKWawWP2jJJxLrxi8MbC
6wsvGcQxGry28ILB0wOvZD5doHb00oJz0w6KwLBUaOzUcaeUEypZ0B2kULhR1aRXdMFmvdPARdc7
Z9qp9S4zd8a0S8xdtFQfeu1SdejZhagy9PrBy7lzgGeCGk4tPCxC5eBNhSjAMCkBH4WomB/hlwg8
qfe0wHN6Twm8rPBGZqyB1wfiRmDsKF8XNTNxxi+FhplIjk2B8TTepfGOMBEqsbelImoiJi7fDt12
CLddyJ7hre7D6844Tly8K0KlxCBiEXn81nywyEJK7U7mM5aYvdcZU3hoGfPB/YweMEWtZXyYVe3M
74sgKmkuYA0mN71HEBMlhJUx2ao0E5RFU03virABuG1A5+gNnwVk2J+NRCJKstX8N/o9r7WacLJR
nMs620wiLZb952+PO+QTXuoyk3Nbt+BoToG+HjN6PJJWVQeYoPjKx3gfR2Z/zyTR2SnFE3gd/Y7I
V+kNT/1rpRfSHAeBjirrCpf1l/APJRlnPRkSaZWUE4S8sCzOZhl9pQtqb41Uy7cR5rFt5LS4XFJi
i6H9Z7toqgeuWrulExdrEQP+LsEjZs0r8MwqPJbG3MemEbHin52Pbarf2bVTvsWVWLSEz9cj0G04
Kci6pWjqK8JSG+Rpk49asB5m0B/rAJgu43Jp2thypSDY6yDtFqIBPOgqnQYOncZ2JzTJVl++URgM
jqMMQzI5olult8zD3GsVKI/C2cR5loNpDtjXhmpz1cSBeWZz7aL5G6FFxrZqrPaoDbCnlludMnwo
hqbdmS0Bb4UZI69Wpn1XJOiH8LhIgFqPVdH7x1bvsZD7Mb5YQuYhZ6UOHGfaRKvlZi5nzUG2tghF
MvuhKJyx2AWlJLtdpxoEnpXGiXTyHNJgwha8gee+3DdNcblB2xxuZsEcHwsTbRloOdcOa+US2z4U
5skk2izUwlsFX38d1D2xO2hKbst9hEA4V3SaUvOvO2K2qjReLdJv7JbQaLZYvs0HX+H33HTQr8BA
czDLZMWSlginecT8aJV3ckb8uiyTlhoXDSfarrnUSHuPoaZUN0IKyLkcfabEuKLbVuk83S/aR0Uj
+rMvbGKhjO9RzhY+ncl3qKNk9AZHtlYdNoNNPvV0TgylB/aLSVXTBG+73QVaWxD0QliElRJnzJXt
MDKiMIJZf8h8jW1gDFwkNZEuJRK5niILhGhLYjE7VcXG7LA2MZv4gzkM1mZU6V120EphBHPWTiz5
sbHr4JZrkvpOdz7rhpk9ZcDng8jXvERvwsNgTLi8xK2+YwC03CqzyuGS3Fc/lYBWNjfrqi3tfVnO
g5s3k5iFtv1xbKzu2IEOOGYkEBAENTsYxNNVQzf4U4pObdsD/97PCasr6DPvwU2fszBGXOn3GpK+
xsc3qE/JgUggGbQ6qHOS1+svsoOarZnsyxTFjCayvL3YXB+Xr6opmzd2BdLCTKUW5h2S7ZVstApz
XL1fhTXyFSljWBdMj5ZM/xgx/K11sHeY5kz6l9kUQCLZPhUwQXutGA4ggoYDJJZft9RuHA65w5tY
GULO//y2d31bznd2p3yV9EY/MOKf7n7enzaopAvntHy13D/R5rCjlswiXIGWD4S0ddLpFiG1Oygq
l5XJRP7FcufOsSzyDRQTYp1W+Yck6MllneWZuJIUHPcqEvdGy72kC0LaZ061SHstIlB2OJiIiSaX
6Pzz0PTzNpcC8CmF0TCOmto9lBlEHZrkA7ugTylzagMzOJL7XvbWiFXdvFZ91pwdmW1QMcgejix+
H/X97Os8cabaikwA61BV++WLTv6BicHYyxO2Wi/QxfJ/UGaoK9PHagqzJwnTNas7+wOeo/uKUNB9
JoGAZEcZB5VzRApKON1y14yC/LQcuuhTNdjg2Cu9DzdLZMDQMmBqjNHLRWwfuRNHpyt/HWzxpe0Q
Z1Ul+rDrxrk6tlXxrZPT9p53Zu42JNC6plBgDrVN9lRWXWsdxD+YNPgDUaWDzNXifSCBqDdR/6xa
s1SYQJCgYIdasG/hda7AupU3mXz4KK37Cwu77xbgovtKK3njxGFzSggAPCB1f6A33oB0tuInOwfW
HDcS9G2NjXEWAjhw+Ae9WSVkUZ+c9uzkcUQ/SBHvc1mbVgykglVDeAwBKwH+jKqbjwmpgoeZqE9M
KRNT15gGuri1HFD4sMiatJkGjfXelqLcIzXYONtSbZz1XNUOedE/2UqLP9SwpnXJJm6NunI+Wkva
rD0Xq6ww1Xdllr2vTLRPYasmdO18tmClzhB9DI9a0dQHue2LtZ4BDoNfQ+Jw69NqaW0Mh0TBsHYp
ZGAikZyju9MqBlJV5XZt2m3CDrloaQRI2QDdtGOaIjeCgkG3wtoU43TQMpIZfTK3Ln3ZFxdJT4KL
Bb9RWbfRupul0g37AdiC0zBgH/pyD7akWaMZtLwQkNWqx5xFwjIG0+XQEeq3qqqeNAtjXo92UIsr
Rdh6RZZ91cVnITYcwExFmXvEfzfXwMgIkWdlQeM+BJcaxF+sUf+Oek3/2OsmpIxgCt9V0d4veTUm
25qY5aTzz4OU+bW0NjJ7bfEZ2AdBGZMhXYqo9wQWz1zU2GJXPvnYF2RJnbHRsZZ68dpYxcn42YnC
kDzaJrwF9G2dSDIOpTH49/BNT0pDCJki9cZ2DufxMorUiWmax43dEbBuz/LetypCFexxwN2n51tA
JdVmsnDoxyg5zkmc7ZWsm+ip9d8dib2BXsag+wKApV1r3StawLgr1n1s20gwyatzxxhVY9KReqjo
QfRAwAMzDKG6ycPGf4Bi+0VOYuuLEeRf6z4gp7x3CPEUEUa63dsnFerYphrJVhxD+VPZOsW3ptZP
hW+FH1K/Bypgog9PDW2tAkzlBSblBq8uUsh/H0oCJ49xCZVjyEF5GIH2dTb18kEfdW2vaETuFSQI
7SSem2MXSRZvavV+VBABFJGFrgA9o8d6M1hhLpm8P++WX9u/OHGyw7VsS2X7pr+UgRM5Z9ptRwRb
WOnlJaxVj6dU3shwr2xcf5u2O2o4RNf8WWKSHdRrikWLF609O+/pXMXxJxKQu3XVOw9Fo36SDXbG
f36MC4zz+VLSYSEMIR1WGT2ZhUv425p8xkHjW9Cc16yS6StL6cU0ct5sPnIUNvRPox6Hx8HuEs/k
Xd8fVZXMV5SWjjE2V6z17sTuFRsiW0usuuRXAdjeJCkxmRFRYUCkwmxTKvcB1InUBp9Ss+jPsoKs
s2jU+aTE36DobMnFHFaArCIXz+032/FBxPWifVzFdM9VFXmLMICk5ilMFIRhDkazygrpD5fTGr0L
/j8EeOx5Ab9gcIp3tomydWrUHfKqyVXKnRoxd7HC/EPopIwsDd6BSuvZmALNpnpS/PFrWk6yt2ia
dJ8Ag2HKHXaN8Zps1/7hz8+6+npXzyM0OeFqJoxq1vDPW2CFMrc2V42MfRkcId9KP0HUi9BDA0Sg
M21oNdolrXrf9XnJiWFuLnzmnF2o5Qwn0pTg5tFRVlu3NmNUITDz9qEZWjuZGIBb5kxPio4A3wiU
TEYUKoeXLq3CS5lW1htOB1OM6J+9fWz6ElhOTCHUUtnVPf9FlDwlzCGx8nU5Kvrj8DTO2o/IMbKH
WCOjzsqj5FxG0q0rvrLsTE7LQVXoreSlr3jmYPe3qv2RjDki2MY4j6NCWBpKeB9+ej0BHXAGdWOJ
cDT8Xgh+UWlZRQRdRWvJRZvBRYKTWwSsgap8JDNRfqTPzHYCG8OXqbuFNqcRJSUAbSZK4iHOiG+i
88dAPm1/oH8btk1fKm45heola8ja0uT1opbRKpsF9cDVPbOi6LEI0l1RTA9NlpxaqS8gJETjO7Pv
XbR+1lM2JB8lQ7pFTdA/Lkrk3v9BsG3zxtYf0MnrJxypFQpKQ9ZRd7y0lJZ2oAcSuadrpXZhblqa
KGepCA4o48haVFZvJ33bS1tZ344SRJvdLG01LMYtAaiiLDYOiZcBV2KQ7s72Lkk8zHNZ4uFgoFSI
57VHt1GfvbBByOhplmfPKE48M95blocH2bE8P95LlkeFthcl+9j2uKCPm9RmVeHltleS3S7TpfU6
2WN9yCeMshrobp7TeCgkpcaznF2Xeo6zk5ZS1V3o7/peFLLbbqk+3FHOvFXNLRoRCgABbsYp2LbM
D9e16fbVRDjwKDtkYLRPYZBkp7kpN0W/q5bKix0Fq7Pi7zK3zXI0yckAAJR04yqMDHKkbb35NnnW
mLzR9UYX8uqVo1uD74ZLAp1vDLfPPyqFFkxSMDlgy6qzLp+16mzKoqzqjCbDqc6+LNQYeEcD5Ywg
I1mq7FdNs81wrdbnQjmX9blCe5EeYESH57Y+9/V5QoYRnsda6DEkeKzhOdRPXXeKccDidOhOE7dT
USkoMhYj5L1NR8ynU/mr5PKoBEfI2lTcC7I2NWWHn3Btlikm8w3ocyQmLAVXWzmpwZb/N5moLvPg
a0u+gGu3A1bOXWntjGaXW5x4PTny0sqzR88cvdkQNYT7sWQStlfHvbyUYNIYe4tjdTAqQnDxBABW
PyTArZeKuyPF4CJlrH2S2mMfnNrgZJai6uCkl6dyPuVL2fYpnU+mWGaIGrOzap965CDZuc3OdXYm
JLbMzsVwzrNzMrgRsU/DORqAYxAlcw5BY5Mi25/t/iylZ4fVMaBCPgyRfmpYjpyKdHi0tZMSolM7
1d0p0MWx7U49t1NRisXDPmnWcZiOBs/0dESTCoO9L3+BxaGKU+DFYYtDFSepHLx44O8Bi/9kiw9s
vwhK/BdbfOYpX8Div7PF/w0Wb4adlu5+ssUBi2cYE9k1RJiARf0LLP6TLQ5YXCH3svzFFjf/E1u8
ng84NQCLUxLxQ5rAiwMWR5QTawIvjiKnCp6xxWfEOvbJWCqa8fqeFftEdTzt007+0vCs85RbzKgW
y4yK/Gv758uq9kqZTZaARWfRoc8IkeWlAxnEatZiDi7XVRYm5IZZ6kOeOeEqHEvrSF5TfCHMoHKb
JCw594zEqaqI5zsFKImMJv1KsoJGGmxJaplGL4+wxNE15TG95g7z6yrtgy0dUoN3HHSKxjCd6xQS
ftcWQY3IjzNyAHrpiPpeP1rSyByfQNuzQwO4THz0V3PQb2WpKD25L4qNmUnhu9lysKZjRXhjXffq
ZMPKE+AAYhAABGJ48PxkEzI/6pVi7ta4lZi2mAi9o4x0eeii0P20b/RWprPUkaqwvAT/9XX87+B7
cft56W/++T98/bUopzoKwvbFl/88R1/roil+tP8j/ti/f+z5H/qn5967f/yB88P28eUPPPsL+Xd/
Pa7N5/bzsy/cvI3a6a77jn/ve9Ol7fKP8xuIn/z/fvNv35e/5XEqv//jr69Fl7fibwuiIv/r17dE
yJDQpf/X73/9r+9dPmf8sW39Of/6/eXPf//ctP/4y/m7obMMZFhvkHWA/JEXcfguviMZf+eNzCso
aK9cMhg7//W3vKjb8B9/GcrfZVvGACJjaKRxbbF2bIpOfEtX/s6VxYJqg6ISPzA24X89sGev3P+9
kn8jb/FW4Gpp/vHXi6UGYiJdty1kofigZb56aSoGIODXfpnLK5BBk9dro+n6rQKAtiftaYjQPadG
rUE9snqo1Agv8k9aPEjRygaKubJYnbEJLQeyB8o3YyKeL4OE0AkfiaIZLIVMmWdRnAl+27bImVQS
69T0qzwrNXg+bPSIr75V4STfFbhfCmwQ1SoeNIKL1Nk6OVUPkKhm6+1MdsfIkM1F2xnJKYg1ZfPb
K/zrifz9iXuBF1senLjAI8XArYMoXiyaf3twBfa3wpcTJL3Q4vHmaHzm4DEharfpKn8cWlbkMdwR
NwERvqHBrT8kkkHo/dPS0Ojqz2U66lvJzpRTbRxINtWeCh8JiaXQSSM6V4O92ARcQmtl3QyQK+cU
/VQ0yc0u1QktksgH08aw3km2tO9nxC1mnxXyiijBk0ZT8rocHCdwCI+TNdI7EZH/+Ul4EYIlngT2
BQ40e0PXGVW8pLZoRWf6baDVq5//tBzIe63YjAO4q9AqrAtT4RXBRI8qp1bM88pRySp7Lw/ETS+/
DXT46NwK1EUS+yGjCOX+z4/Q4IPCeXkKilx8bnmEOLP5mAgNL5cK62VORdQxpw5rqVhNvQHnawAa
g9qgIJxVn8+FWutgDm2kRnbLUxsWlyxFxwcgiTEVG3GipCYCflO1uMQzaamYq9rNOHasr5LJeAij
7ItDfzTVx5teR/V+ieQxpPSmJaly72gh2sKMZQHcklUCoeE6+KMBJyTdxE0qr0M1J8EjnpML3TPt
ScYkOZc4SueuVfeBPtcnZQzWgZYqX6pwfmqQR5NVUbm2rEVbqA903RwjvncSJ2TwSl6FsHA3Wpc9
at08vzGmfrG2XZ5K5uci6IGTlhDJPH/H020pssEsCkIi62+96KQ2RoQ2jMFZMWN1nErj5udKfqvr
kA1eUgTXMml+yBX5AJ3ZeKSgch0lPQ48J0icUi5qVLvOJ/6sCQV1qs+JFX4p5rw5K2OjIcVCd0SI
JnFHto5AGZDg/70cg8ZT5MBNgupNHOyotuXWZH2m61B3/OGksdK/BeQVzEZxMehCWLb/mDP++jhb
k7busC2vGNIk24FG6ta2UYIl+X4hT1tmfdf3Y36ts+whmmWHfKWI1k6Tf3PS8Sm1R+UQGKyS3nir
cvV+9malmWhqKn4zNtq4ycE3vpAgZXZkOmAeCIojWm+DqkQTGozLOKp3VYLfUlIwI2eoqXeF3Wx8
lbwKaYb+p2WroD1FhS4DcDC101Qqn+yMtGifxXBpfP1fms5ru1Gl7bpXxBikIpwCkizJUc4+Ydi9
20CRKULB1X9T/f7/iXf3Tm1LouoJa801+G5xl+a1HbstnuEVcabEVcdqBTj/ZBl2Qn/8M2R2HgtC
khMvJzPz+iBvdvqpF2QH/gbMz7pKW9nWk9UIcNVcVULM+nDrAb1w8m2NyfVlzGlZty2jjfNUTS8Y
qiJ/MA1GnuISyOB1liapwsZXD4cMoYAdJHqQBC2hru/6kzPtytq72hdtJ2pETcrsTjDaGXLpREU+
XHyzhJQfdAkEzLOrbMyPTrS56pLXyxMTIlKXtv7W9hSSydTZOWXwQ3oqb1n1XALsNMguY6qeGxUB
MKHVRUNmvSpMlr71vHVVE6OISWPESlEOCQ+hrXwiKfm7hR9Qj4dp49hVpaUf6vx3XsixtNwq8mvr
KqYT5y0EMWcY8hiC4InJ93OOS7HlQKnEeDc0uLwZm4EwalXz1DQo9gN5EeWDDowR2uAc+EltibCL
6tnrEFnyTXAKWIlhFD61XYC/Xqz2zsqWa4ZCdugC43vBablXw/pQlqv9ILvm/32BCQFfWvgPbYcw
wp/r7cMOgdf1U55opIWgKJHThkwZLiqX6CfDvHvw10yCFbbErdUqIJd98yiEFRyWK7cHPBj+q8Ax
GB9W6t3Kt9+8CoL/llDG2AxE7dn36prm/e9LCHnrQNpnF2VpFjvWjM6pTkmg8BrXQ0QM17Xu0oyX
+XrktvkSdbAE/rrle9dmOaO/ukPsvWb/dWn1KcOp/QL/hAUOwNBbWhcEhKO9eg5mdB9N4d1ObqPu
TbOKdWPh/iJVnBSS0CaX/mRVrv+C6f4T8Y6+/8c7qRlbVlAp/VCT3IHu5qWYy53t9e572Xf7Ihu3
fc9W7dAbmXo1/PBNrdAQ3WFDddMzmt+478NwFE+DGLeHeQyjMdPtfT9B7xkF2E2ieHccn8ExnDfi
7wLBqrdoNVxJEMzTNRZ+GNc8ZoFRvJJu+q3R+nyB7HhqV0s+Oo5Q8b+Y9raZEKeOw++/3ykZdOJ/
/wDgY9os7mkzc2KPWEEbp/99sY373snqnLNDuEl+fcb7oitOFRllU1s82iWYicye+tveNSGFNnn4
Hqb3lYZmbXYjiIFwO7UiHB9GxX6dAPgldjUCQkfZMx9snUGNnEl98l0zIKzh+kUQ75s7cQ+agF16
DLxqxKzy/78oVJUIhHIVhT1vDjnvAL7L5SNVJhsPvhUolDAjjblPbwlZcPZh5c5nrFq3ZDyyETT5
Ae2sm452BazUD923wnq6EtL9OgMvXZQIR9bhgRh27yxK14js3Lq1esv+9uZ9iz3op+iDFBXsJtTe
5QE4/BtPdp0rTq5U0b/fNQQIJp27AqV0MBbJWT0FTmHdylkwP1gHrIbuWRUjvgJgHbEsmUiVYuuT
YWrtGyuUv6q27WuB08ZBL97bIn9m0KxjWDzrB2E8Fsnwq0AF61GgIRxQh3oYxxNxCgAqAigPZl0n
jaFgsYhtuUAeQk89uiac9MSowu7THJe/1qB+CJZWD7lDtWKJhurRNqtTH/DBS7vafspUc2IzPl7K
wusPiKpCVv2X0khMViAXgmguzdU0VYTtiFPWHB+HFV+vndop8tUmPBUjbOwOrbvvSutEeAypJugU
/4VYa5naR3tJdyY74tWqWxgboIHnovgQQjaxARhQI/lJI3/JWO3M4fq1H5yxeRHzaCJiw00wXn9b
1ihG2i3wL+Fa/J3RITzUGCisWmfHIHefiSZdz/++TEBuEGP01ZvDaj5p6qm91QNZPsNEKkXmh/2B
eBFE5qzl+4hw7DGWiJCR3KbfZAu0d5sxUul5hcsp2rg7b2nMG95lBJuDO19sf21Pgzt2kXu1pBsy
q2+zsHqfhTddWrx5F7+mdCd/FET/TFD6TDjZETGOOK9YwKNeQpC8em3OyzDrw5pzXYdTI88F+/82
Mq6//Pf7f78KmmaKAqsEYzllIKOKIvn3o6WqrG4H931w+vmbfOlxFwQMrHlLl2ywmcG47FbQiOxr
ihf0KZZ94/TUmzwd7ApKq4kHi+Fv51x1f1xG+xouV5RWhAYTHzYcMm8V/6s9N/ggQWWvOMH1brY3
+45KB9r8VL/1eAmfDL35T2EVgLja3P/+/ZwExx0nGdSPPhdJ7CvE+yHLrCcW/jWmhPxg2WOz65fO
ec1bJJZVM+3+ZRhge7It0e+LCgJRz8LrFi0oh/42n4y+boEHNRyw61JHS583cFTAsZIKKONszNN9
5sNpMEg/iWrP6Z8znayo0S8GJJwE1jxneyTVUPBo52wCWtKpeDvlto2o9EL4VjJ46nRKCJ25NMe8
byjhN2c6LOF2P3Rm9zQGGZpUpqdEWaDqzbrPei5PRFA69vy6NswlXR0M+zEQ9b5tkaZPgVPd+xuZ
QwAOQE2N63NIu3DH09hesubv2IEAL90NS7rW1eNgd11CHpACbpcXSaOz/0xBaMK/f70eQENn3rX6
UMvPZG0FBGi7fy5K66tdSYQOR8C1U53tyZIUCe1NC6u9fTIpSZNpkX/Z8rbx5D5IuemHfiT2zKNF
5lbp1lr9ISUMDE6bvzgCa0oODCzrJ3FS6wwpegDPZsEy9yvi7YeSq4sGpMryHiSc/1nIcYw6eymj
sQHTwTTjvHUEOW0thH5nuLhcpCdKFOzNqs2jcS5vzbCzCGCTUd4hWNYlW1wC/aCQ5e6Xq2V2XOyA
P7OgRETVXxBP8OAAVY9bn1ZLN+jQ6rq4M0NK02q4W3JZvq7jfKfm9gkcKA/LApug3a4eMrNFjFm+
SSsTt4ruOhqLMouEsp896bw5fOrPvHbzVu09jaJFVuO5d9fi1C1ZJPf+3JkoX9c7R47tLhBWHelt
/gn5/2TZvAvrIJqyvOJdM3DTTAi3iEqd7WjpUuK1PGPHtlazzq/nW4+Ar12Bw2K3deuDF1AwgzdK
QKVcU7jd/eSPzY0SJaDWHuebwgoYGgRyXTf0U3YpJivd2yEeJqshuKCxDfyQgWbzdA02j4JOZU+V
zypc9AKfFj2MMz1ryDJ8tn4N6M37uTqlZn6Lm1nFLcVdspYmOCQ0K7B8iXpd1y+TEOcL4TuGQlPS
XhgC+CdWFnZst3wrU7489Zvaa7LNUNx3+9FOA/KnrjWbiakPsXO+NA+0ItyGg62TAfqyOWMYIusA
60tjz01MuNWz1xjwwjdrn3XtmHjh9CWa0Ef5UP2d1gx2b1vcawqzQU9IEVyUiWGTFN0g0I2Z242u
/tvCLjGy3LxtnO0FUCb64pbodz1zho0aL+Ba3ULsixXbt8hf+bQHVzwG6sIXa1LtToSfPndLNBQd
liLmxjep1b7LKl/iOTTgvueUMSXZisvwNTghawC089yHn3TWnJJAReZC1futWv+GKznxC7ad2rTe
RI0/VMqr99zo7iYzeAJvbSSoGbqbSrI7KMO7dLBe/dHJkqUV6aFX8kFaPrYq2/udOER2uT2v/LlU
ayv0DsceSXqRH8WKYx/JCRqvbjs5gZHuYflVuIpAi3njcu1N0alUy6Mq/yzecF+EVf2wlj+GKYMD
dZ1+rhvzy3yd+NzfhItGerA1cROiRDQRCi0dHloWG3ai0x7zia+KyIU3MJE3eBusKCtduf0EAQ5m
r0/xyakAzCLAXXanGJ+wEbFBsr0SP1onyv2cw5nMR+dirTRo8IaitSIRmvQ3wXFJJGpulXHTDdgR
q8a8l2Vwp6zuRYToAr3euRfd1J8qBobTzMfZGVDpdzN+nsZi0tgQ85mNGv59G5leT2LmAixlXf/K
ojzYmdBHd3TT2MSB0PvhcFZO70Q9xaR0jPbIlO8VAcLjqrttP0/gwJo2/CuR8k9rL/amqrNDA5i9
Ass22l9ZawIl6nMvSSXHKVghQrZUpFYrOHX48st59m/MbcEz5WVektFiVlv3wo6RkMSKFHlHYUuu
y5keVw4JNlpFqX+qAbMe6k6+NkYaPiPlijxpqgscXyLcPFBaQf2zbI0bqQzukZczttPkepphOR2v
PZE0kNotJgI6T/KQlEbMUNjYg4Mto23jIxxyHEUEvHWRxeXtZSn0nGIDRtGnkej0zUAIE/gzsz34
ofHdoBvGVbdFoejrc6WcjJHLAux8an4LZgtJZ4qWzCuD8OngtjWqjdvAISTATUGHojckLgTgx3fg
Bk+aDs5uq/et9VEyelnkaMChwiecZQ2oRgKnSTbpklBQMYitFaY0yHQlFlA8sX3AMJCcy3zu/7Qh
zk6bhorP5BpZ09TGTTp0ka9JSSr8qcRVFiw7yiCnDceEeEuMQ2mlb/JR/+lN1+NA6I+ln13DyDBU
quBeyNqFt9X8B6T3kiHrisjqQu7pZG4StDVzIb7zWFgUd4TmaadfETmaAMjwq215ir+ybW9btXFE
YIBLAoRR83UekXr5kEB5iApCthPiqZZIN/2dJVPzZivLczmX7nFdeM/EsFo3ENb6iHlF5A5Zc3JG
8clQoI3s7UtZujxURjXtR6JQK/APcS/CY6bSOl5cIFnILW86GE+XpvV23fReelkW10ur9sEmnoKU
Mjmjjou13YgkgEQYa1HQKvcWZ6Ml2GZmU7SSJx0xtMMGra0ubkxeg1rVDL6tQu7sWkZVy1na5O4c
V36B+XNZ44U1LaDP6pDXtOi0z8kQrAN2RbyUw1p8II7L57n7GVMilCcSa7wZCoKTt+G+o0LXequP
hqOOQbh8zkZSZuLvWoAxR8aE7DHyAtzjg9vGqffsbzktzCI1Znvr6CLrSzov2Pf5QvqEeCfDtSCM
FBdsGaiDNKlfp3yLl76Yo2AN070n3YPNYOHid+tTJkdKWIgVSY2uBvmlFDjYOcuIIMkneZe5vY7z
Mr2G67b3k+i5igKz3WVSb/HYkoeeIcHceQYecUXP0rUu95hrEtut0c5anbczkebE3prmNzaJBRZT
QBiKTCBZNxQBSluJjKwTefW6WEjY1TbEQeV06JF6WLF5OyUbDG9z6e4GdUCDooga4lXXNaAeV2E9
KkLvjrHwMHOQFrbdEhnDNNg1u9MYYJL2Lf2+hlzwXcNrNw155AS0aEVbJGvnF2j/N64U27vdXKzA
pjONu8GiMionG4cvZe1i8VQEXbC3qgEVjNt2XHDzjGGVT6XX4BkK3PnLrueza1dfTYHCom0MvgMS
YaOqd5EVtFis2TkE3vO4EuDsBubEAxdfc35jG2JvLq4HGkNz11bJ4sDrHa7AdfnuifzHNPwJQ/D4
gufjeZz6t7xhI94gcdrRJOGH5h0Wm48wmKRDw864GlKwOQZ23FTDFl4QozQzN6aAGSeF+YMRPk36
AR87LjLKOpMxd+aWzyPuSIpT8iy80LgrR3qHjTooaqrAiTo84MMybrEAJxzpYiV7lBeu79naD1oz
Og22SPlWBoq5GaK66W8DCQo3T/2o6jYMI4vf3NWmQ24GvFPA9C0XkE8oas4ZF7gWz9CKr02Teutl
lc0PSLpl6nCnwjrZBVLBgi4tc1+a/DfG/OqEcjzlGc+V2DAWW6pMVE2r288R9ayH0903IIpQy5cL
sao2Ao02VRmiUYjhqm7vlQncKBTOzDKHP32Dxr8TetvVZnZPpc840OVoX3zWv2NbYCu3ogW5XDSK
G9x1677rdMdcFwJMMXq0soioO/TYwfJo4t44Zsx0mcSIJ7XqhzwoT4Uw0bgadr+j3iQP4FDZOfa5
0r3zUtJd0L1xpJXqEMCwj4RbEKHIZmpveZt7zxh/Rzv7EloBaWwZdwkfpb43DizTBiR9TEno99TJ
cFqaiwFfxxBk3qmpvDYeS7SDagias9VtDbKKFOZZxgFINvYNbofhZpkAULtySoiBphWzyQ4hYjxI
MO+G+woxtjnI6uSO/WfP+3OnnelYkltDzDHG2ysjGGBaPK+1ROLYJZnVE9BE+qM1kuvdeTUPvUmE
g2GdaCPXN2eAK+B3eE9xYx7SiQNYzZnxSHuJ8kK0+d5VVQAwFGteZgFUK49tuM4R2/gpYpf0iDWU
1AgRTWr8zTwNRtTL7wWBBZNYfgyBpgBOhtntKHvviewbSYVov5VJKOEQOPcUGpFe2z2q8HxyP1Tf
fftljtN7T6y4iDYFUNv/o1f+llPVSB0B0UwL5g5Oaq99mXrxh2rsgljM5mKfK+9vqm5yNgOfHR9w
BfwhyOY3JVIzEhmkExipVAr8kL1uXljxWJGv/Ah1PbZok3jgKvU/5VoSVW7RHwv5d6rlZe0RJpOh
Ac+rS0EJrBVjZTLQfWtGC8Ns0vvTLe4PCnbWlplEHUzmjGk2l/WPr3me6kq/W/WKnycwX0ZF2yLW
o71W2HwpFxLbqxNJXRYhToUoE1r/5a5mnmi9MALjc8c5Ptf9LlvSJl6Mazadxzcp1zxZFJcQrjkk
0pMFxadL0eUi9jdfx5b4E2FeHwwyEB7J7+1OadpCfkWTHDmyeiGi/cGon2TaUdkuA2rDkEBVGcAh
SXvzGQjgW+UbjJJ1dz+UqYpxKcMtkrQVkzE4eOiVm2Tp+IdQmDe/qBn/1vP18nM5V+bntCmHO2H/
S/b09o6P/jkgFASzq6OAbVSgPUR7WlSe0eJZv2FBcjUDly0y/cRf1B43z40aNKmGfcl+2PUnpt8Z
R8ec7cYQCwfK2x9qHb0f8h/WSTtnCdwH/48S10mLR4hozlges0y5Q5JgYpaiLjX86/0q7yeq2KNc
2ME13C6RDklJ7CtK8yrU6X1Rt3/HLT16Wt0Zpt7LRbyNzM/5frohqpzFi8oSeLw0yQ/NBeljdZvd
p7nd7kwOsKcOw0mSP64mueZVRnJdz387rvaen7a+bVorMYv+a0mx8iwB+mOA0pF2q7+LyTjBLPFO
Ezbm+vqjoz8lkxWXTsOefpcqt8ZqaswJFN9YjoRnDczC48yjKW+dq9nLhq6oUuM9dcq97yhqsNQo
TsJb3t0FWppPBKLRQkTNS0bAvTNeVrvo9sQEZ7EUU4HOlqAjNb9yl2c3yM3RJUagyH9GVbwSjlFe
zKtzLctK0tOW5bDZbw25Pg94NStqVQwKUvGaVDlxCFDii72PCoRTYnrLe9pXEkoemGYXYFy/3YF5
6jSUZbzmQ+SwhfCJJIZHTVgXC2M+ZLbqsXgRXCnqXTDvvGJcfkyJj4MRSISzkkjPIX9ObR4c1eGo
4fUOnn2/+k9hvN36avuQVXr2yqvdaTkH7clmrBiZYI60LT/0imRtHJ5R5puJbZX7tujBzG8FvqiJ
Mtxd04uyJyLM2+bS2iwAQhU0cTlEA09pvM71cso1gnAL2fmgYElkbQvdsWvxs2xQSuB4nVCPyKQX
fLAcH/AaL/0p9Eg/rq3lfvbNkze9+i1piVa5icj1Ag7PLGSyEFAszWMyDpkfcWLJfc9IJZhQXbAy
TnqOX9Td5PoYX6n74WRdcWO7IgUoqfaba7z3viZbyK6uZaKdoNv5HXMMz/Vq4N3376tpJjHNYXCJ
uPe2bYCDw8pyJqKxJnOfzcHVfmYmakDylQb7q5GyY+cXeT6tR+1nL+mUfgBbuFbM6W/GWGaxuefn
cYkGg5NFUKma1hMq5Q942NxFePpjNQ6JMQnMpqWkUmd8loaCEM8Bpc0T3jGbyE4OId7cy9oyfKaO
/fTAU1AE+2E8g3yre2zqWIhQ9Hy4kB1gYuEFGyPvSrgcHaZYW3MT9HArlxUC92ote3sM3ktz/EOi
x1sZdMgJyCZSjI5wyNjAC4vusalkoq9A/SKF/VvPVCd6Kc/zLF+8VF2oSeNUYxXsTRT+I/u6PRCc
5to/OaVHKoQNzV84bPoWUC2NbBrKEZThIYSH2Hb8ObEl6ndQzhCCwwo70+hiAu0QE02lszxkAPU6
R268XWvLAo2ZTMOhq8Hq3zpK3rcNwTsg5GLto+rTugOsFlRRyWg1SnXXxrA+FwA7mT9X+8rEChO+
57n/RPb1NeIOofg0E9BJThdFpvSWKATnNVj2MwKI7FQbbCrdKnsJacYSITw0A+uwI3IrTKwxh7Ld
ymNROXOUIcTh+XUh+Sgfc21DAgjHPPJIfTByxrglCv1oCVr92DXqkOn0svkdLxLkCdmVqGQYV4dW
sb0b+xooecLMz1K5H9OOXJThf3n2+MvR4MccklU8M9IipNn6IAmcQeHYlBhTz5bPXlmDpC9sRknm
y+pbB3IarzQ9t9wH1fRZbfMtaSXpA/6wWsLZZhAK2NXdMLpzXbllVKTpdip+7K6yDp1ofz24Flxo
JrgQnT1NHImqYr8Kkhez13htXTzzmAdUr2xEI8RsAayBgnMTH6Ox4f8vfjOHW9gsGMGl1hIvktOp
oBXTOfi8rSPc0NY8/D1RzbGzdRNdB7uU9HGx0595YF/mt4zRGg9JAPT9FTz78gVmA6IT275A9OOp
2sqzWqt65/FxOOlJn9rNtU/SLdKDTNGIrt7B9zOKlFXT+9vfhG5dse2keXqpFTPxw+udeLM69uBD
Sdj+gwIO2oQfCsa+02vOkyEsqjzfXu07bHq3edKW4qtiM/2W1/1jr0A7LpbpEtcKW6uXOkwmZ0a9
YuKHIsbFQqWaiNK377PWutbGn8IxmuP8mI4lwazMuCI9Di9U/KCaFm/m3SBPCNeZeeyIBGHBpPmf
NcZ9ZoKgxJVzcLZbn15ylwHBdtr8t2WzpGwsbJljRGoY3efG7c8+ZI5/f8UASRWjcugRw7uBLDYR
bjdGI+sjAz3tCXuvR3pu9Sxy+VSWtU/JxHaULQvQLrwTVjga++28MZIP6oClWCvRWkhW6ROynCEE
QOllrRfj/ytPqn6ngmrOE1GTtQuE2GOJysN7ZVMYx7bfvkUL0TYzKdq3iCVOlNVu/VEq9sClfU9H
388hxsD+zfKyPzlEaejbGqMY8oOCey+ZyCIkcIb5V4gtZp92Lp9IbDAY9Gi5E2UxwWcU0hpPvfch
M4ss5xSVxzht4kFj8vBcXnSzSPfhIBiaec9wiO3Y87t2d9XxhWODeWHiJl+Rg6jAeBnTtIL/1M67
NVjwBdLPJl01/MVtwyiNnLIiY6sYMpHmX/+wxqDd4cPeDlMAV6trEUFI4EsB+97j8NKhTL6zuxDI
3jAk1URsA58mDpPvuWoeA+0ucTMvNFsDvXzp8bQxwtyFgielVDlqjUbDx8j7O3Rh5C0FH71Cpm2X
A7MPoizisp8ecNyK29D7D1KpD7FXfWchSFMlI2SlAbRMLAnCrN+2gc9lIYIFfUY+37vk4uWY+CJl
TuaHtOs3nHQ3VYefIhzZ+HaPLnVXvLTLFlEt/1c2CYmS78pAkgJ/2nEDcbI7MhVLIW8n+vR8+slE
RiGXIoArcn6l0uI/rO8yHGSUeV5HY066TD+QduqNiVlyVhdQTsXq/g55ANAIk/yOrQdMyS42RDFf
M3puNHRukpqXx8FMJW7tetv72rBws6TnblqGo9toVpkoABzx0Iyr8b2WjMiCjHqqrEX2pK8BwRz3
LIhN0ksR5+dDlu4ctODYIM9EAZzqySKgykYY4ap3r2F2vLVjTFrOPSK4fVe3zr6ZCicJMrA8LDG9
eG6YCFsBTa+JS5mJltk84c7CIu41XuR4y8jEydgPBm1HiTh75+bh3ehzlDtGBu27riOlfLTqjVEc
m+CzZ8V4Hlf/6Ajaq87OddLKdudtxm8li0drzQ8LH+w9QKEbubFna5eeZ2Or4JpxG44aF91mix4r
NlEuy6Z5EeGfbS1+muHclfqL44qQp8p+akK4EGYJ5rCC7J+UfWDfgfu+L6uRb5UYUCFvFlFU9LWU
AQBL+si7BvVIalo1VvmVPX4rYaTvmSSkiXpdpfeyhtXPahGn4U2QNZnkEeIToJZiRhzP16msUYJY
4oXVPuGzuVhfzXa/DqzmSjz+0ghCYlN2qkFySJLvT4NHPyZMlE0sLV3eh1QFa6CYR510WaCIqPyO
B10/5cb4yN7YPkCG/C624CFk7MSIJmNaa7N7ntpL68IenkqCb80e8UnF5NQzf7SWj6B48JnS8SEs
ph00nS6CRVAkqTndbS51aEb0qWmYZ1NOJz93WV8RKHtriPQepRQc8OzQlh5ll7d9TLzRxEKYUfiB
S1ITmD71xhS5huPfNR68Q0QbQ2JdW9VRlW/juN33VZ+0LTMpexleDdwxU/7GMaGiAGThyArxRJhy
SZk0AXDEg8SBGBD3dOe64anSrG2VHLjG1rvR6j4LnEIgTQDY5cvLNsvm5PbDeVplePRK/7/elejh
LArdmll5NNe+GSMQUSjDpnfPXulUMXBHsgjyuB00krwUfU3mzMfGZCxelMYS5V54QFqJvNhwL0Lc
Vj4OeWDyDH+BgrTYhsyy40xCtnVD/0tw2j+rhqN2i4e0x1zrIWJLArKkaB+FWd3AUvmmONuixetC
tiQ1YiOKrijruQesjSDkq+W0zI294ZpkrzfrRn63/Rf2hXFTDOgLh/Bz6a/as+vkFOV3s3PpniZE
eQ06GC6ja0hZPXFP+cbj4FkHTyODzLeQupF7DAnByWGMxLjROCt3eM8ybJhmmFGm+sFx3TzGJ+hg
CrFWSIGw8kDdbDK2bLg7/bgOxxytpbhx8pugQqpY98afNvd11JIppqU4M9xJ6QS40XpU9dGyAHpi
7JkWZK9MLSnxkuHAuQiKN978humXme/s2b0swiNhFWYkU3Jy4pA+0H4kacrJK9tKRpauYLFqL01Y
hmOS60PW5wUPqVuf6+VOTMgBvO1vje2M85gse8SZPANfpfLfR1zxaZA5RxgSGWWB3GWq76naayrA
/DlwM5CbXfMnqMVj0bluMiuWTv2KEKl07ntDAr/Yun24FKwdXaaQlbGVB0Y8tWn8pqrxHv9RObEs
sS6twJgiMUDlOEMoIYdNpQJkcS2iumTXXHNzjNDCIkOmw2FtiEjR6KFIIueB9+1bKQiuGUnWpIN7
serge5uqv6xgZDQazYSCpEpQcZ/oo9y4XTAum1nzXz94L76G5OI7fABZeh7y/Dt0kSIUk8kmvwpG
jqFsupGeswssxnJb3T0wBp9X0R+Gqkbb46QIXUuCJ/5Ojr33G0W+iGexrQgmN54CWeI6HXlCNoYR
oUnUJhFIO3l9XN0eoKnJSI3Mlh3yc+5QUv5Gn+/ZLdSrly24PHNO757turGkTxJS4dG+Fqdu8DM4
+ja/tqshCuqdP203rTmcy636LXoHWO0y7rfxrPL0Pu+QTCNx+a/BUck+85PCDInSsiSz20CSaRTT
tP5JS/mTXWcFXEfkjqJoStKhZ/MS3tsFfSuyH/Y+JUTRUBeSyX/3XjJmNFOAAmR8GUw4JnKuQxgA
o4tGwW7rG3d+T4ci3aHXbqOyXbiDQrATTnvWJFLS0vf8vOacpFk/RvVEDqa3XFrTn2DYDSvJt/3n
GrKO6lZDR0443hp4J5TB3NNwKHxm761nSc6K7KPMf+0RaNeycKXP+c+qtpZ8d8wVjp/+4UGE5FXg
uAqrK2MCpUtkrOUvqV1GkpMmWLvzQxsYCbLbs1GZ9V6L6cKVwUFXXt8u10q8zvmz+jmqloAHekaB
rl2N2uNozNfd87S91mM+RYS65pHI84/VJWC8G3De5hYE2OBptPO/U26cNzwsKFH838aPBKQfhvMT
AmO3Ratg085rLoeEtW8Yudchstn8cZun4a12idYcX4fFvPUWZhy6gXzuB9k3K70lzNHRyulrHUNK
VV0hte9LOKZDqJKZXKwRpV6Uh04JX9dDU1ueGUHtsjTgoRnEd5hTamJHupGrl8ewQe7q60B8bKS1
X0a40KOvf8s5RxWXlh9BlXk3e+LLbZThQ0ijFGC563/IRv1UQwaq2sHZuXbhTmoka0CZfkqWR/vZ
2963Hp2AZspl1ChgBzgSVEjW96THhxQpojX4A/GLqK4YA3VMwfK3dBr2FsqnxOD5VCnrl2nVb9PM
Gg1ridpdkDh/NFYaRpXwy32v0e75mrHrSpIDs/jivpDGxdZFInigoy2c0vd/+3BlkC006q9qgkFo
SfJkzGn4y/b/jVetSkb0NyTWDZp/JmUkTMK2VFFbcazfOid8CKV1n/vwOpuQ8V3TiWPrWDZLQT6A
TkvEzebR0LLihV6rqSf+j6sza25U6aLsLyKCZEjgVUKzJUvyXC9EuQbmIZnh1/dCFV/fjn4hLJfv
9SDIPHnO3muHDLmoWw2KmZJxACFc+dxHRFIk70XKHRF5VU9Kg9WBJMK13fDzUBxGAIDlp5cR3jCy
+pW9/lrU5e+eDRxArnurDY7pnTe8L0vtaiKKKl2GEeBmZ2Y7ptN+GFYVbQR5DHqyatzybrT017q8
+NLKDslw3/2eaw5ds5FhkGapOZeqPM0zgKFBs0a/Mjs21tlYBSVW6b6DqhX+lWH9TbfwPnQ6oTyL
trg252Cl5aa2VySMJUtrOEj9yZYjA99k44zIktJWZxsprW9bvA6lZOd2mhsTrW6dd8M9dne2JcMn
1yX2hzM5UmyOd2lBSOxQvDnOeDUam3C8NljXdXwaOhTXBdlpvtQzP3NmKNUfeVG8uCWW9aaeOfdM
PP2BOiXzhEbG3FgOv4HKWVYVyQJhuIgts4jzU7uvwxQKLUVxZRp7o1IDsjLOlI2nvJUHaAApwRVq
vbln/HzU+dvPuSRgZwy3XkGc8Cjo+ZpKvTW1+Y0KjKU1go0CiIX5a87USDKLCDzWNZIVfUZBtE41
YyTysSRBKlYQP9mo+rg7aB6hchkgbrcWtzFNo7UH9mqncw4RBBfvQsr/dRfKe1SM9C0CzhAA6K4F
2nvLMhIfCB+nCk+90YCnZzrzWPfyW7WK88RYI8tT4hWnAFVGkvh1mtyxZN1j7iLq95ou4vwaGOam
r+yQDZbuCS6l88AMedUH1BdzSatBpeGnmiO5Hcb5ElcwfNMN89HsgJ9nNzN1OxHjd9QFLTeJT4Fa
hc1VuupEfJE/aQBvklEki4EqXjfdDMDNyepTWSCP7bT+uULWv0U0zvKnHRtF9WTr06vB+6I7I2Le
UYl1GRbhZdFDlw7K11p5z7OrUcSwD/acoKbojfNct28ss4M6wzjI4EDpFd23MGe5G9y0WI8Tsvie
KpStPdPRXU+hvsYX+UOFRConWkHbOy3tteYgB0hEd4AJOh0hpJ6t0KdhzexeETc8JNG3NJG3gMGI
VrXRXlvBoctlPAnLxyj8vGFq1VZPjjl+Gc4IgBKfWx/CNits9amC/CIzL9zMHWGk0ZZizyFfobL6
butqCUbCRGySKUvXSEUgFWj1j2pR9qPxXXcRuHEJ+nhbJt06cjuf0OmNMefTcS7erSV5tU/4Q2M1
uMpa9vD4ezIJi98N7h7sS/mb7c4vzaAQALp841mv1xWHOASNzqGfBrgv82trGS/zXIekflLolG37
0RJKPMb1c6zwc7AlbIJBvEd2/9ErxdgOOOUYatVBSeZLPSh6J3LeHSP/G1nzFz1y0C2kv2Tl8Ayd
b81KkW+xEAVr4gqTlTbyJiiU7zZMmoCiba0PFLKqPgZ190Hsan9GFeGt55a+h7uQ4C2oo/lsbvBE
DyijGtKwm/jeox3m36cN0dTUqXhEXUqI1WR1vmSlX1VUB5Rk4weVFIYxNrIqXHJEdMTbCca5XTFO
yCTFXwZvLFNxilDL+hihFWrSBAyTDncR0+ykXUSepUmQgHfRamZcssN9p39HWXGTKWwfa6DL2Csy
YaZ6WmuMDDdBWULRzbQPibuJLJ3y24sor003OUeuOqjStJ48mil7e2T0P1vRisgTtI6Qy9YOOetr
2wIch8y+rTtEgrlc44qn0pDcQNBrhJNAzW44qnY2D1hfElNaQP+hk4U1sEVKRLk6V/sCIUGoDUyf
0JiskcH8Mlv3knTc0hImu8W0o0AVisQSIRrSU99RFMplA8wJVidtnwSjFaJQehDuQPVOXBd7Dz33
ufEW8fGV6U28AtZlrF1ws55mGKte5PReu18jHtZtoVXfZg4TPftLgly61hsRrcG8WJhnYw2KfdTR
16d0WsrnXOOspI1MMrokPrqVxxwsm+j7Wr+wsWhnCC7nifP7Hr3+G4MbBksOuQMp4sSMCKUG0DAR
a6QHVPl4wZyS3dI5vk1FYh3NKnnptcvojXenm0pOQPEpSqfcnwpyLTLhHKoy/hwQtxzGtN7kdXqe
0pnbtI70LXoL5wR8h+AIq9FW5SLp0cyP1IiKHeXmriraDQbDp4mZcgYPKq3sC6xGJKpp9NbL1GNd
pSdjv9u4wnZZxnrtwaRwwyHEOTc+x0g7WYyq7x6FZhvyOMrZrwOElbYkeSYUvW9hU1xZueJBj/N7
HsFKcxKsbJHzI8lgvab5RCMIudfkErY1mP26G8dvp9oF0u1PYRYeB5rpy71/t+IwvtEJ4vlzD8X4
FMtulzlJDVGNhk2XvI9z3GxcCJeG5ZIZ5T6ZI+KqzC0PfY/MhqHlJopAYbh5s9OSPNk5ONkQmjpr
t4n5QGThS4iefJKTrwcRGT8IReYoyo9T+QanSWPUJ323iBRMNkxkHZkQWv0wbD+DDSp2ls3v2uon
9D3FRsqkpc+XbuImoAKdaceOVX6IrGLP13CITPp6VTomfZpFXaxGZW0zwWafuC5ICrQzyGKsY7WM
Baq+u6URilmGqcu0VK1i1oBVr2GUMJs1odQ8GAFV8gNU1HXBjwL9z5rwjS9MLx6i8dH769i5+d4y
XjPJYFADeaZZh3wgnhfiQnzNdYvuTh2DZsqH57GzV6MJBKp3iUjxnPAlJ8H1YFbUN6X5M41d2g1C
17bwxRSSo/iQ4xXdJGpjjG3pA1xB6TwU4DZds1MrgjOTVN/mYXLUyO7OZi9md0yWeSVvmCv5Q2MH
E5ey+qkPNhgITMsJLVItsBbeqI620jaKvaSDzyEfQ4pLI2DU941BKCjKk13hFb8UbvXDWJsEXYhH
B/MXzol7S4W3bdhaidR2V7bW/awcf+6X2XrtNMiaR7HpPQ3t8EiBLOiRrKb8lTkaPv1llqmm+rvO
S8SgHtoSU1GdmHm2aWMgdGL6dg0OXTHeKMiBdcs0Yfqyq7pA1FUrGnjpMegqhCa2vrfZtMsWZ0dJ
E5ysCq9eJzNzxqSkPLOzOIAf1w1Y8pEAR5pfipYTmEcHFjEhoS+D2AIcCFdeUyEdFJa+1cp5Ozfs
DFWrsCtBCWFsJtN16fDNTEoqA72poZc/+W5LpHgZkmsbhONe9xocOtPAaZHvthJmfMbbklVoGo3U
+K2Fqlw3AazQ8c69Nu9081rS7aO/RDIGGophW3XRW1fLv1Gqrggw9DFBJK/19WWOoAewKmgDAlNv
BI3JGSKuMSJZm6hhrCGjlJSUoT3rjfFV9dw8Ol82J90TucNPk2bUz5lGfLCQlGJpW3+K0jU3UOjO
tJQddFPdxJ6OsnF8JZw6XCPnj1aaq+4G4wZg2A7Ki9R6xZ33JzGt6GDhm+IsbOwmg+Y6zVTch8Pg
ksdOzh3t/z2OBxhZTA8whRjJJaUNsnYnoTZ6GqWXUDCyHdPoKrTQtvZagbWlXlyjM7yXlSfpqqRN
HZGOx1aTAoe2+5L31UuL29DjFWl7/bvnoEnzKDqiNiGds4M0nVqKxGXXpXpKb6XVnoNxUqcqaJuK
DWZ67SylMd2nP8Ko9sgWq/ZaoOEpQSc0ifaUZVF59AqNCVJozAUOvdYLObASi1K0yZ88deKDDRt2
OVGme9NGXlC0/Z1TT40sYCjWuObjHyod2tU8WOOzxJx+SVvzh8VYHBAT93J2cNP6F7rAkOiF8ckO
PO3KDOO7kiOWmuVVb/frySb3rkwr/dzEXrjt6WwHDFb2LYZ2RcTuPrQrpFk1bZwIwe2GDggKRXK2
iGbRimNbAhBEyRlmeyTx3pYpxrQWqSov5nJ5fNQLnWyNPjj/9/malDOQ6162T4jNipoXJbH4zCj4
1x3CF4EI526NKIlSHTQ6IUToYIwlsJQBYRSRxZe1dbRTHtUDKnQsqiAh/FwY3RVBoYv1la/DecTE
JU1+Np5NRktJQIhGk3SF3cbFpRgHe72l5h7d8QAhwed5zr9R/bPWIYBLtUK+AvRFL28u5+/GsV+N
wvtRx/FS/xjzu5kxMNAFmctWUc3vBavbEOftPR4c+Wa4u4eUj/FmfDPBcjz+k9IV7tMAbpW+LEgY
mAY7o7ILAFWoEEVdmG//z0u2vYumnPe6M/pbXh/MUBR30HsFrsGsPCD2+dYRSpggby+B7pYncxp2
fTgiUxMeEZgyvHR561x6MD6XmjysAhXmKSg865Aa+mueziYhgLl7HCIwTMHsAKRqrXWsSOolhtw+
8cTzhx1Zd+PMWbBT/7uMfeqe+sRF1OXEBC6FrBSma7UHTHnWvUhJoRSO3HsqJ2snh5EfyyJ7q3C3
p8Fo3sdBz94AqlzgpJvPnptFF2n072rijZd6J/bEsIx3GxLLrQg+Ukij92ays7WVj812MhLnrBlk
QDNi3TS9e6/sHDAT7effgqfXtbL8aIGXOaQz+FVHudl2lk67kbYb7O1FyuSgG9lA0Oz3SZaqryph
I3Tr/AOD2bHsPXuXYvTw8ygWXzFm8VVZ5KxS2ExXkyc89HUNs6u4uWWm++vB0ECgt9h83+K0xKgK
pMDBSEzrf/KQXKaGTaZEJJJ911qEDS+Xlpvo30ePl4IRwCqOq72gGbbXBs9DCoUS2cv7N2+KwrPr
Me2ykT74nUXWSCT0dIs1QkdMI4d3Q9WkWLFJH6TVbqKu6k65aavzfxcn4KYmIYPftzgI1xRoRP53
CRd5Kizwc41u+AA9EYs8ytiGoxE0A2mZBI4vM6UH/zgb2vYJzdKmW+CPadwtv251kuEChNRLjESw
8WMfaVQWPcm82WNJD/eWqewjucvC3Tw+7OMCIjdtv8YDGCGGMp1YBNkgbHAsTdXcpgz5XVEBihsW
Tosmg28oQtUOTKQ4PUJTEu3TqCAnbLx+CN7Y2LUVz3J748CGjiVZYEFIqqoneyIuryh8XaM5q4+G
vi7tIn12THpnMzMHwW7zmCSouD3muJW3ekYmoEq7P4Zpn53ckrdSnz9LY6rWtHT0O4TtNfJ00rrG
WdsZ9sXBP/TOL9dhyRiHJ5tebp5YHyLtdDyrGXYJrUN3rOicuoX3cxyi+GRjG2e4MDEqDIxtX8TT
ocdCQNkQcYzJq3JxsRA0niK3G4X1XFUgD42cSjzH1gf+Mkd/t4THPC6hjgSnU+O2sXTKj8Us3Buk
E/a1cbAWD3gY0KONY+x5QgBMz/CrbNP2699ikeEemIkV7a0ke2cCQ59gocAoFAW+Plf9+vHO63PT
rXoiFHgLTQT+WInUidlV3eyNWrynOJMYfpn5lUGjtSl4JKmIgNuno4lHPC3OiZZEG3eMRqJQPMaH
S8e1YTyL1MQDZqeCkzBwvc5JMfqJoWMRTrs7AvIIkZkd3lHMHcYxZAP3ZmhvkSbWnkbuoYaqYuic
eBXWu0peZC3q27/LUFbPsVMiHy4GJADqStT8cE3qWaefHXu7Zp6/ZEVcRWsHBQkgWIVj5VwBZiPp
1bsBxTDouXlISCZR4yGpTIKTaY8dQ0MDvq4jfc6UOA6mqb/7Vt7apzBW88otyckZy1ohV7S+0mqg
QSjNgbmTfK1l2L9VTp34cqaubC3zQ8Q1XkG2VKuw+x1IgfJF2IyNmCzErda9Oynt3qHP0bxk+ac5
mtJvmiojsCV5j80ZBMRkvNRiiC8ZN1EI7+V7zqxrQrv2EAqmOy5hFB8WNdZGm5pii0xuHc5zdjJn
Fwpf6mLrhbCD0pyXrnKh+5FaaI3mugS2chhmzkDI3Vm1SzwyXdFjopoMP3Uc+1pCHwbs0hC8UKp6
16EEv2SIPC+YSPhZOv03CKt5gw0BoQtHBJ+ReU6acYUuyWkI/F7gUmnmhlfaejhKaXTtZnuyX+t4
lGvXxbaVT3BRlZZ7uzp2KJXy8WQB4NrwODLUStrpkrrvmBcBLuq2ts4GZKJ5qoknnsLGi95bvdTO
FKL9q6mRjKaqWz/BFqZhRG0iIxtTzzSk+7FrxPpx24sMtt3gtj9trbVfrOT30FH82jSmIaQq6D54
5QyEkKwTETa5POGgWyZntUBo8aEap3+LTwp+4QF+p3H4StOVVmIwNKhxovLZEqjOS1MHCEjurkTy
YZhetqmXo8TYwYmaKe2O3JpZwJd0gnnMcIjyVL8WWvtbZMiyqtAUT3Vc6lSMtf1iqPQc4bxGmAW2
gdgCOjk2bg9vTI9gA4rrnEQkRaKwQemP0cAW7V+nMtFi8VsS6wqssoMYsa9z894b2I6ausAvtARr
RAPkbZk9bMg08nppvElXhw5Tku1HMYGJVsabIcb6X6IxWWEhM0gP5BcO3P5u6gM+eJXPp0BOJkk7
bk6VtoBlWy3AQER0fR+R1h2Z4PFZHGiD6s30NFpUYIkMkEw01a/GYJMPOQQ8VqiOtXBLBfzXELHn
RwmJetbs4DVo3eAgokJb4ziaKYoHDBBTgxE7ir9CCBcvZUgDm+LPOTicTxZaoYD5wAXe/jISZoVO
7j2ipGd3CTiyWPo0z8xwigvbF1lG/EVGh7yCqjaSgxELWoKPxX+K5nRtNzwHbobUIvQ6cXpciPzi
/O3lBU0YjzI5FTFz+pq4o8gaPtFwYA6rI9YQz4aOFLVomV1DHCNGiZtJEjs/LJexdZtjS6uTIAAy
lxhDTcdkaemlZnKR9O6kRk0UMhl6ZqNvVqMu6yP5K58ZjLIz7pLiSPwC3iNT6jykUU6vTvVssigo
bNx+u6xp5gupDWwUQ3gF9uPtylBY/84+De/lWwH8YjE1vgM3sM89yRC3Yt7XkurvseSMUXO0u1Zt
CpE9B1PQHmxzoDEY1eNFHxL0xCxFu7Z13Z2G7hUaMt1j2mGMYoI89btUTPsuBP2JHuCOBJyYIL6K
BBJ06OSZyV2h5CqLKD6aPmmfvFEOnMUyYkhK5WNoGt4paNQ2q+eI7pSEpdNPT5hdtB3MZXuLAcS5
9y4LxJwuZ3o75rApI19KI94ZmfSBWu6tuo/uRUD90OAuLhNnPau4fmpqK9qaC/3i308+xsMPgg79
FPku2cLExzgTBxzQEURyPMo5DXmwSjC5FXU1+vryyAiMHPtseWlm4IYnLVZrpCbBiQ8UmvXUr0lT
AnuBqlnYTUfFR45V2gRoN1uagjGplYge552sEH3jfE6fGHsSFaGKj9KiUTlGLoTdXCZP/B85/iri
tnUnI3E4a0fMQPm7i1Nuj1sw4+gPBsedUM5XwRyeEwhensye+uFrmDvn2S7pX+h0KkOMes+PZ84x
KuEnTuucg8EqjpFuvNWJcRy0Uf8YEFRt2856wURbP1t0qg0pwXxRla740carzPLMV6pcVLx4RXIU
yCIPf+TzBMPJy+Y92UI8qTywNAST8enxEal9o/xevECzhF+O60teBWXpVaao+oi1HrNAIPP536eR
xwFmAruWjTnH+NHeJGmdH7usT1eDaZf+pGs7PZbmRbYMxjgpmPuk98yraNR24nB2pou2a6DCPyUL
Mw8LQnByamJ0HAjQFmwLv+jrFLxemJ41NIIsZ/5sTvJVL3v3hOlHrmP62F9T7/jsdZvcK+TNpSu9
61rMArWsKuaVcfAEd1+djLnur25S5geXWn4l+rC/Pi5KmOdQz//o2XyzcoeZN8WlJ8ZrFszBqZ8a
OFQ2ShsPxHIsCRBK7ILUws672XLYPjaDYVbK/3evdqX1Cdvs2dC4HUSbpq/KdngzQsP10QJbYLC7
9GB6tu2PAKDQNU/Qiepu7VbEZhpdBlln5Kme8T6dykowMvcaij/oeUskcHFPyln7ovvJzMKW4U4W
M9D5HDOVqpPFSVWHl8dFmiK8tKE1Heu0PjB01f2yqqG7JAPcz9gcEWsYiXbjyaOWSIO7J5DoiQ6t
b+nMioEhnulEidnXQk/baH2c3k3rNQMYh8Jbsh8O6RO5fTzNpUszpVIpJXRqiVMnGPkkgr26puk0
JVEZbKNJk1uHRXsVLfc0HljADSAwNpKyow5rMtTjEaL1cpFd9sWiMLLlxOmpckq19aoZczc6jNeJ
qqGziViUo9tsq6Hz9thubrIRwakzOAFaSK+PDd7TVbx8J3MR4SlH/SgAzQFoJgkmxm2+VkZOuFwP
UZ5Vs98hGUKZqzv42Gk1bR0QQEhfzew6SOvSh5m9sSNv2tZBk109IS8PEFTaj9027vXpFHeItsrY
cnZtykxAZg2Mtbp4V50awoNtVy66CiJU8jYrT4jEQr/3ZqI7ODutqq7ttxWd06I08kue2/0N21O1
W9AwSIeMcxDbN1o8zYs508uIk+wPpe/wleJNGrQsA4jnsbNCU9IEbGpaduooBu9vMpn1UxspB8cF
cyvmu/OhCFCa5bWIfDG56mo1urPT8Wcea7mAsklGpPOurTViw56LwHZ9LTEAdtWuu3r86B0NbdqU
WeQ/XmKwYUUrwGFTCmD9Hjjz2AUHw05ia+JnOuM5pt1uEJI82NYpFU6Jf9pECis1tNOBCTfVCcwL
yy7oBwVssc+x2Saj1lz7FqIYOSV+VrXeu2lRVrSc9nwxu6gTFkX92jRq+US5JsnDCeLDGOUvUpF0
FXjxdS5E+GoOERtQk2g7kSEZJKuhPulRq7ZRZDOPd6Xf6Ub8iYoUMAUCzcs0aj8TSQR2btvFdXCi
3WNB1cBOpkIONCBuVUg4j4TF/KRF8ozUfemnLr9ljOnEZk/xNYEwZO7M5vVBV1Jw1r3RukBKsp7Q
gsGZcKzwbBkxs32PaTGq1FZNV0um5nPqfgW2RvVCOp1jaHKfxd1FiJyOVcv3wEDI0IXTCy0VmOME
Ald5IkFH6h0mi5ve9UxBl64Wp5YVHRPtIrr2xauClAXT/mzkNB/sCNcx/8eeQfmBc23g/ztoGUW9
nmkU4H7xwl3tZotm08tJg2RueRoNl02NdZpmMrhGc/4xzWA1HhiozvCulQkAPQ/s6CgzSvWQ9Dwj
zP6orvdDO0EnDUK22dhZ2jOwJaLNCOLk7BH/8ACg1kYPmIF8gsZDlYMwvvQHji7HB7dNms6Xmmsm
hbixN41y2yeIo+8RBshLslxkI59Hqy6OCp6IGQJQdzL7mQdgADG0NDLx8S1hopKWo5K/G6MEt5AO
0cv03WHn2GYFX6npJPwI2W2cnj2mgsM5tUJ7VyY9MphPIXNQ8R60eXgFkhR/rE36zSdVG9nWQHSw
zRPQWQ8rcjEV0bljXcuKnw50j1agrVw3Inaf/3uZk3B1tEAz/SOfpXrv7SrGuDh5smAXyXXRtdWb
MNDe2po2EU8NaaiIrWZt6a27Mzw23yZFllwuBUWfqhAUQYLrNa7e9HA+alGCKix7WRSrFwz+8fVx
SScKAplWJuE5tfaGOGiV61etdaJvgK2MYMPmj5HiTezJ9iIGdKTNZpFoHNI/gnEFRQDbnx8UeDOl
5qkN+UIB70tFw32euv4Y/FFD2R9r1bafTKh5Vt1Pp8F4WmVB/uK5EP71iHN4XczbIPUslN+q3tt6
X9+ywh8dsZxTJv2r1E3eLy++uzlDfqfpX9O0J7lMA2ankAQQc9UcO1eF7Dv2dObYFW5DCzxcILvg
iCgcM44D1dDU6s867PpDgL7qOeZwvCZPDXraaBGuFQd/6VShGfc8SGssmizG6M9EH7loh7rioo1H
e9AVWBZAy5oGDB4lVkJQm2U8WRpMj1zIn4Wj5rsdmxcwq9azQNkvoOL+e5VhkDVFVm516ASfc3Gn
hep8FbZOM3XMhq1Jat5XR28I9qT9Rj8Nm6r1AQaPMJLJMV9yEg9JCq7iExQDMLDMPEmv/DK1SR1q
TDx+wfpeQPl50fBB+Y+P4oRB4eOjgZYf/txhY7XIlBM7Nm6PixXXKAYdVEzLp7rRzS7LXLaWLkNK
1Z4oFvN7m8/6NWbH7pIGoCk7ONVyPQEc6HV0Ystl9gAM0Itu19QUt0Hm+tZKmf/DsSuR6GDJd9EM
PCExclaJBaJBDoSH59EscNJwImgHk/mvNpxLd3wS8xLNalAOjd2Bw2lyspZqQg0ce7w6fZUQj75g
kHzgM9YoBkBUxCJrz+lE9T0wn99nYKe3tkLBbkJJwQrh/FFYbK49pXQV/qb1GN8eF8a21j5afiCn
ML2r/nd0sHzGWtjfbBNPYkTH/oZqmdPlUpWlI3yVUoyrJEzyXylaWHrsTfqsMBP4nGt/DaWsXnut
26CWAz6dBR70MCm3eBuvNsozJ+s7RM2lP+ven7HJC9IkwurDtzqKKQSr7l22/BGrEaRDuTwkZapu
HK/C776nHqvhQKFPaHaOTSi6SpjcozgQyKhjRIXgKvS53YyjhmmhcVxSvFoLAsxsc5+G4AvaCflH
1oMb7FEObiCv2k9jhf48ddRnirttbUZ/atTMp5oKwW7qW6Hj/33UwX3ZXKAhcwDQOs9CvLXEKwj9
SdPdn9iWke06qE7pvQWbftSTkxq9BDW9g9B4YJXuq/xEzXFiJLSFEesdoqVbJuaIoOEga56bGIlL
QOW9ybTy2GfD9GnpRbtuco9xB8UF8bXNvZl1MiZtdHqzRX79iLH8iAXL4Pv/0RWgkGH06lcbtSRk
k/xkiFyDxb2RKhxWmY4eYJpK8epgTtokbUOo7/KyNwoYarV4AcMFD9Flmm5Ho/utqv45NvvyfWiq
etdo5OSUdZu8Ru7002yEfWlSO1/hP7Mu+YS7qUBTsy9nJHt+V47ZJp30M7NgnCFLX1SVTXNbQDKc
G/mcZofNbTRkdoRNBJgsdviSsNX2fc7bmWvdk+GNE2BBeqF51to/9WT6pj5V9xZVszeT5ajsag/A
M0dKXPEHdFhgtDmudrlBb5xGFI7lBTJuNRzIgCHjQiQ8KB1m9z3RzHM3y/xXAzUrtIwtSCD9Tt0u
7ogpkPnrKK8tj4mCA2PgVpeLDJIk85+i7Ha9omjUTaYPbp3OT73lYDpa/o65M556F8iQiYQOOWxn
bCtTfWMLwRlYhgeWHvcYMeb1w9npX3T6NjUm3g+GuAhYBBb5sEmMEy0Wootw417H6o/LCGwNJ2T4
oAiATe04ytq5I29wXJbdtjPK+AzgKD67Qcmk9L/XZpe81DQt9o9P/ff5x0dl1DJT0cAqeXlAdHbb
2Lib9Pny38VpAG07MvidaGG7f3w+kv3IkED80Y021Yg8yvLTiHr5NMnGOASdJe4wSPu37mdtoBDE
QYBTs26nK39ppnWunq1Y1ernoACZ5LVe/NmDR/LDyEoPYuHl122zx/S110dKC4go9j0gYITNYfrs
GYRSZwjgY6X3UiZIeQzzd2niqwj1znozEjb4eGj2UoD+epxXkeRbh250tiVzWx43VHMN6SpPj6aE
0uF+THhi7srU2lsa7MQ7fOruVzWJfm0kdBOELLMTUgpuBwkXsqdX97gM+ghnA4Etf/A32gIHr+y8
s7NctF4nCW9sjL/clxbYfaPU/X//gkN61ww6RvD/+9XgvognFzNlSN9U19GZf9PwMA6PV4+LYh62
Zzus2GlKUWGHQstVy/EkRV36lonrssf5i3ygNo+0zW9NGljPj089LlkZCR5+cDv/3z84QfsmpHqu
K9DbbhsRsTSbIcSV7MOdVXfs9d7a8NedKbSMv0MyqS/cS3T/51AelJ3nX5OfLfPL0pLi4NTVlWKV
zrBjWPfG7Dl9z8J6RzHDHabp1VvsFHcSzLZlV00/Buk1G6zaDLbh9R1g0xH7W0Yv81CyR5PiuX1U
10lxQiW9LuPQPLaZQu/YZtoqm+pA4BRlSadX9dtyI05gRtHuwwmZBBy5v3CsFuNdXUK3MesPXdcP
Wgg8qxHlC0QWMjMrXoEcZegNqIkR+oxlbJXU1jVNwrXSzb+j/KD1z9HUcIhCb3EBUl8iTbYSE8F8
nxxNA+m0ptdHZ3EfM9Ly0BFmy5qKRtWhjVBHXxwrdCz5Nu1gq3NQBZgoQQI/h4eGEXSut1rybTIJ
3puxC+iOyTiiFT9yIKnKBPe5R7npopljuI2howKmCJqlPOlmcw2GFklTE1XrckJb3fKAlEOwEAOR
BNuauZqUN64YIptr1JIpnIXFnkaXDtl7e5OBYhi+/IcFyE9aFMSna+6vYul+Wh2ifEb8607UcDs4
GG5UQ80WRZyRh/D3SP/bps5c4w9mSgOkuO4LdcFxBdOY9l5AeJCpEeyZu+5Bl+khtkCWMACtjkRM
7VyYKmu3Jtxbjk/0MPvnHPNamVhqpaq5xZjqGOgI82gz2xytO3LzPNEAxMTwIhMKKHayn2FA24YE
nxYpxGL9tKavAPnbqtBFdZ4qpMqh1fb7FjtyNmALpQF5HBsrv80ty0XMPLeyaIUtFnjPSg59kD81
XUHyUzOsW+r01WwShlXE7JH03/yJPJ6AxBFqagC7ZXjtNNN70gkYqdwOoErPKT+ucGpTzdCx1AnH
7bDxRg6y8648JELflSPBJ5bbaNvS1sH6EDbMgo+py4ZGv25z9UPXAUhkPVGGoVEFm8Cq+Apam5q4
/B/2zqO5bmTL81+lo9cDDZDwi95c7+guyUvpbhASScG7hMen719Sb/pJqnpV8ZYzMRElFnltIpHm
5Dl/E7tptYxCMKwOKOnRMa2rpvdLjGCTZTMniAcbzT4HybErYxiavXkfUbt99iIH3sXUkWsDum66
gBbtNrgHK0zyWymKzoGmoFfsaByCNno6+Pu6F3fkYLItxciFhiT/PijjeN/X2kpypll5+AxA9EJ+
bc4QAZkC70sk82Vrme16mC13F1erKHoP4I2fAxQuh66K93OHVoDlcckt9MBD0cJRCBNjkSnYN1wZ
u4U+hQjtqi/c9DSgyCjDlnQppKN66pB7Cd0R4VbKz9NClqMEPZGeUTegcpX3b8jYXRHhwCQ+N9tN
VY93YwVJDoJopnQscY3XV5M7fvGsCGXE1PUUyvmA1fozgD1rjeIZa1FP4DrY7xyi1kLYbw6YiJXv
zIQ048aaU2Nj9k2riqTpyuEQvBBdZUElyze62QfYHZuLLkMwjkofcotIEFLqmwnizPw51SgdF2b4
BYYqqcbyHT8Wa+MOorszwZG6FmqJc9W+wzi3LxULZemb23kOXpIcsqicKFTaEDEPYyy+4MjOcujY
92Fs5JDmIGBrkfUeuy49HWlXn0Tpphi7nRv1DxWqwoTFGbaJ8CwOhuundz4npGr28dRFft+M2m3S
4uJlsPYiFcV4s+r3xuvfg1Q5bE1wY/oQT4xqqrdIC3yN3OLbaGdKCEQJI6G6voxAc92Uaip4umms
bfRkAb30co8Y8MvMttxjMrHu3KeK/MGdmaDAHwqkFlCx34iotE5xjHmcIfE4TXGsYQNgqRIVyjYm
el81OG1nghGh9xnm6SWeEYOFk0G/bJzqG9Ywt7HpVPcoq5MzThA4IquBUKRM3xol7ONQRySLa9Qr
Q7pAsO19q2vdoRucu6mwTpUBDJ4a0b0n0Cm3/DnetwKLNODdiq9MyIEoKEiD/qbDm2qRJkC/9T4/
46AD5z2orn0NDmOqIYEGc1+vIiHWsyysA+qHgJ6TY4H0uELz3I5uce93GDpWTnhMa+O7RupnXQzV
Lh0y7SAnLzg4TD2SOvO8gsA/kNmRhB3lAPC7A42M8Pp3DfFHpL/8Y916MZh0/YWR9FLH6BaCndt4
DjooVmO4TLWhQJ6VHmsMuSoFKD4LB1UibvREuvwNzTW0CuNlUYeQqQ2B3O6lwcF+k+XdY1pr/qEN
7moJ0xqeSLUEVQoKyaaC4adIDo6De5fVKNJM4QAGjnVnY95rDXsHOabwLH2wkoKCPPGe2JuNlu0h
GcLij+RJzwr/FsOneB14mDVY5y7EAQJl9ZtZMNcMOSU32qh9H7P2roJ9tq107COmwfheFcULmRdw
UUH6ver650LOn+Usbs0ILjsUncoC/kxEqJROTXRvfA7ZKUrGsv4ytkjTdPrwucZh/mA0cNMGHodY
i65tRsQ4G8ydqJwOD/5cUohv9WKXu8wPt91RYV+7Q2wcmVqPCPpwysgaDlkThAIU4gDPb5NJGw4J
kDAvKZw98tMnxx1uHdD/B3AK6IIH8SH3RxwqQpgmrVYXhy6Ou01eMJZS2KjjxDkjqPPbdHA2EBne
5lC/b/vqzghLceM16aGW4c6JC+PFU/AQYDoZcOn46vsxjYq1VcJzj0MQFiStWNbBzAlSuItSi5PN
aAb6rZieJ2MCXBqdbFcHnFiyBgsTipKwwIugn67pZ3h4cNdhQ+/GuPjmo+OTaJ27ttt8qeuCbLMo
260niDxqbdCxpw3Bl7X2uoPdfGNVnN8L5KAcKYCLABnpy/ydFGF/27dgWy08FEhgLX1FxwdkuUKf
9WF2sL+Y3eShhwQWjKe5/VZUmEjkjrVpcn1bZeE10Ku3wh5BMyGLQOodXQgjuS10K91RUFik2lbT
OhK8WpitBfyLLZWWh14TF1TqEq/8JpLqGo/9azXaIGug5GxI1g6AmaebQSIR62bVdxh533H2fYAN
BROBmgCunkSEfetT3vfj6mCMsjoQM1FCvqnhvywqH4UfU+IvABDR3njUKp6qUbwYqAtD5S7kiuxy
FiC8XaRlAOV5PgOuhUGd4rYeI0wa9d5DkgGK9ksfSSbEKNbCGwCB2SDIbKtbttW4z3uys66BP0xA
IHiWFrUDQ0fPclylCbRySlcPsYEcQkf6dGnb4bGVjbUftH7rNO7Skd58knkKukr6zp1dkb2d7yJA
sm/9oD1AAF8P2NE8t6xcUglQCueJYd3c1sDs5wyVX6f3NsP3NjTatbAQdWhBkZQghdver/aVgKxi
jdEpaUp+1OHWhR47w9e68QmuFm3a429RORtp5wg0avpXL6yMuyoP9Dvku1tPC/Ha1cKDUaQb0FSE
PtN8iWYURqWVXqH8aI+W0bT7ELDLYgycF8zqUSoOjDMJBAcwmp3tQJrYu6nxkFPAEsdlluwo1KJu
XKFMEpjjcJfDas3z1jxwXP5f0UBhyEqVhEpbbJC1HPY1XNQkxNVn0smCoTEXQ2rXSIjYA0B1bGLy
sLqF6mc+OWV17F3UsEZzBbpHmMB5R+NuLKJkV8TunrP0psx8iiuUMndhiotCOZ+dNOAgb5FznP7G
GNT43W8bSw/hoKTkG66wUb5Tz//kyAfwykV+D4K2nHGa8TqEc6LUctcejjpUv8CVuOyIgAbDYt3Q
1aCbLf1UdN6jmOxvYbP0RGxSNAN5ksbj33h1ij94e3mmrfMFhgkd0qEE+2vrkIrh7DO1tC5k30iT
EbX+MAseOnsDuZCubNx4Y+f6Ok+t6WyYLciG+MXGfpZtR9s0Fap6ZN9OUAcMpFlYSQpBZjnXdth/
6C8zPB64yNXfmJJZBk6XPxnokXXzPd3xhOs6pq67pNF+bbdsHKR/sg7pvY+CCTq06S18b/Bn/oRT
uzXnZxanr1BJi91MhPUDE4NeDvpgmoVzEOw5Ctf2QB5OThttks5h8PzmIMd+DRopfbJE+hT6U74J
wQ1TtOo2rOIdeMdcP0Nx1M8dxC6tQYNuhqyNiwXKCHrtIdKYXXrd7k9dkQxwiRuB9oMdrewWSVDI
SohBWtgZlCXyAoEXnwB858ewnMdVDYuCQMlcd0Fd3red0TzSARbCXThAaBVCX01SUQs3yFBmehEf
Y3QPl+DnbKiTQ8ySPaJJ0yYxqyJqbbsGWS405OA+1ZXncXdtVNlqaOictfAwLlAmSmNDFXjR3Sz9
bo0EG2uDSP1DCCEQxVkkbfkMAc9JaNukNJub2SmjrRVN4TLKrHYDnh7P5EpDg1/9+PgTGfVLAo5x
88+HsqiINuTOLmg1UBdrU9JobBL4Ual3fbz/461u5OBjgG+MFczRnaN+1AUUYCG60ywrKBglR1MD
me6VNxWUNykzsQaI13povHsA/4taJRNlOHiPZIcw9zAQOxecftK+nRBJ50fWoDvR2SDzIbDdfqS+
KsOc9kYPlCQkkbEetSIjBMdeOY1xqU1LuLkfPxzDeQaPbG3hSiVr2DwlSiu1i5249tokfQ4PGaUP
TC/Lw8efVhrfTZRjvEYfD3Oen7vWrnfkasmjardziy/WbIqb3gcKioLYZ4NYcD9FJortRpXgaIDM
/thMzoOQFdAND6cHZCeC08ePos4QqXAbZE2tSDvleklMrLc4xxBnPcihMp9jBBV9LZkf56IQAApn
sQqJpYwodK+hLwZ4W0igmCEePWKk1NTWw9KJca7JyHifJFLjx4l74c/WvahuUs/37lpRWvfNdOum
lraxu9Y/eCOAgkG2CNeazsiR2jYPuNGg8l7J6XQ/MipPcJQlKGc7RD+gke2GEkjQLWZlat1yLtNU
sRSqV3b4wGGy2ZKBmY+jFha3GIrVlA/lO6KjeJm6eQsno1qKejAOo+nDJRWTdiZbQlmUbOiSFGVC
oho7haI2xmWq5kmrZkex9kMn2+HkV770VZEuQspbpsyrs4WsIDoZM1YKSkiAipJ/siFArAeWcxy1
apTx8RhDWFf/7BkIX1i9gJ6FjvV9FsIWKIvSXUWOOsPEGWp9jQuQbc6bpeuO8iCg2y5wXmjyBnVZ
6UGkTsBXUI6ND5MXvjXsEKBTptM8WyB50aoXAkP23in3rZfIvfArQnOyXzttipvbOGjgkpYgyYLa
p2KiHktYb/Avg3oiG4+jCiE0CFCvrrmvmnl0Nf8Wo7mU1lbRCQzFa2CnI8XsG4IG6xRYNvDVrPhC
Hd4+usEQonYkIQSmTb6WFpTIibNnoBxhzcrieKIXzTrGhWs75gUADM14B00xfY6UXLpf5hbaggMF
HDSCG3uEagwaPAdKBc7T86PvsHbFjrpltc9RkVwNLDfLZtLQ9Bz06j4x53AHZfboZn5zZ8bSJlit
0ucuYopo7aG08uwEuDDZ9I2n32ouaQ5P+tnBdEHxWtiqm7DAoaSamLqUCco20yH1kuRLpwScp7Rz
sTEwyGqAd4CODpZDBN23Dx4Qhq/zItFesBsY0ag6eBOgIPRj7e4C2vdIws3f+fnobmO9/d5Hff4Q
Z2N9Wxi6u2hNs7sFwWitp9aMT/aQTrte9F/KnsxHP0AWHt1xlUPMnAKneWmKz7EFZDc0OWPIISuJ
T1DAzPrb1u5UdUUrt9A1+jvP8Q9BZNzEWKjcBYGl7afCkxiKRAs9MIkdUM26JZaiIjdz6jCGQoP/
JvtNXnaqQ1Wp0oSYpmGmQP7feavQFjolA6pRbRgOB6l+WGTQll0v7DVqJuygbm3sKLblTzPq3DuX
AwfeQISKZoA0UybQGEIacx/jj7HSSBd80/odEjvFkVxNvc3tYF6GE2glcvwgrfP8xqIXXvIhQNA0
CMYDhVrxw/H3f+Ph/U/D6N+8vn/78+9NvV/iNK7e3+Kvvzt7/+IU/n+J9bcKeP619feWbGfRvE8/
m3+rd/ww/9bEJ8P2fNP3yErrnPV/cv8Wn6C6Y72NNygOyo6rnvqH+7flf3JhKvgu8SIAdF1FuqD/
Pty//U943mOF7RqG4Rk8/e+4f4s/OGxbhDWGwflXmKaLveivwV0v3ZJtljRVVCJRiS+AK6BRZavY
v58tXEMQbQqcSzqcOvM+RLfED+6FTe2ZPQ6fNTN+SCh0WpS0ip1U+RhOElK/xNNr68rFT/36J4bb
v5rd25b7a1Od37xxQ6SgIpTkSGT11wYo8HztbWoAyhUXtmsZ/83XiT/aHasvtBAscHzL9oWu+u6n
40Q2BXk1IdUN+J3awCCBn2ofv2dQ0GZxKk56vuslmnPoexWvsnoYiWtSPMhY+jNOZw9T/ZojpMBR
bm4McPynnDyvptQw68VliF+GQUNx5hTEMM74kEJcRCuX9L1WR5TtL5MGGTx6ceNTPrySuKSY8TrI
Vyd8gCa1CuJ55QuET6PTAFSTpNtSfUpXXbDxnfNTnb3EFKG8Dq8h6DHj64iavXZE8R3xjFX0WLcb
uGqz89qP6ICIV9FdPBvcpXglVBnGC2ak6rM5gILxTTlxDps2eKV16fgaIs8rXyU7L2V+aq9kHW7o
g8y85N3JTE+YbUKlD5d9FK2r/tUYkwXonkWGTFZsQNLG8gwVsay8ON5FxA9A9aFwJas0ftXCU8dj
lCmGk6vfBt/t9lI699p84slMKR8McJKqS9SNaMAdA1AhSfzq4XfLg66jLex4reeoidZLxqWFa+M0
XEJ4mGF4KrgZJswVz2FYhwREJ+lBpka3zdAuGrL7+YZghx2anJb3zWiTrXplPmpoZrYLlt3gmEyv
A0Qk5obqxx6eUbTjG1UWyZcXSb2Qd1jBBf8YjZ4x9YlzAmamVoq1y3QcrRhNS+cyGffI2/fVKUth
7lOMozLI1RTEoka+43pVj5m0o8KVZUBvwwgUbhRJghzlXurjLv9q/eL5CWWXo2xf7ehBzUDVft35
Rl40ZkZrQFhoJl9YG5d2BDBFAGIkD3y97cB5YfzZ5iuVPjX9K15SPnDvZfeqvpoTAvC2CzhwQO7M
a+t+wJ9Iq7lnATWbE63nGhiZDBxEb3TnlUUizqhkkFIkfcvDaXDk7FCDAWa14MOT5kmZtCFOJU/c
NR4R0OabYxEjYuaI5V+vGOLXo+uPJcMzTGHoZAQcFPN+ncGmFnsZGDMg5jhIxBBgJ9iJp0BctZgU
d0sTUHvixBcnpxbVAAMDaOh/yEZda8avkAF6ofmKO5HABrKLU+Bd0+xq4fD11w1Vq2z5s0c9K41v
647lG8LRffO3dkaUSHrKTEhukXAvmyv/je1ZLW0taav+apFZ+etvdIw/W/l9z7NY4UxPcMb/tW/a
to5h5VBB83QcaIEioC6FGOeyHbYBwtB2ku98QZ8g6o3VG7tAjhgNYtHeubXPUI1hg330BNKNiHZR
jMIdgaM+MhtXamuSkjOu2epd/BU3xyzcuWROP14dc1YiOev3ZwDDqxa5xkGd7TFEMgHyq8+uG8I3
UEsuuhnlACyWpGACMaForjFMKUTol032OKOymolTSZbarfCL4OPn6whWUBX67FURnNv2aqDgztt4
QRZcUZ9SzdJ0rtPTYbVxgY61wP1kmYscWTagnSGWEn27SD2068Kv6pJUf4TmuQ1pYAGUKnnke1zj
LLOvdkxrPFIwNBrxU5uhAdoOeUk0eHhq0q9AzJYMtbmM9gE+Upz0ATGfucOqd+X8cb/pyoTL8lRq
uctgs5yg9qp9jicitCD07qoeUM2i/zHvWOQ1meszT0uNC8egSEfY68q94+aoDvOqa4kqtWqPjuKI
ajahyCaQ4b7njG5Hb1C1sG6hhRkVLS6MdhmpS3WSks+IC+gEBm/bzx+3urDO3EVVNqU3UD+twpWa
BBwTiW3bBc2jU2uuhVdhb5WAtuygfvyYcaVng5+yMRVE4hJZybjPl2FKL2AuTDHg46oijs9dmK9U
j7IVaORDuTbV76ZpgArC5WBrQmpVbacxHwOUwkUGsS9FK0T9ncNrbDRmDA1Sj6u/xxrLYWhixXSt
Ru8p6pe29tUvAffMr0F1QLSgeAPEueY+q7smEaKi72t0/VXEo+kb1X/qSrjf6nvUEBzg/KzUL+rV
M4Ml8rkuxqkaArjEIxbcqb2LOyxZCPmNTuSuAXRblHQ0TB8D6KR6wkBxoLyqvlHhS8qeojPb0EFC
zxf/kvHMTRidq4Mk6OyQ0biqwZGDEm9pUmqYqwBZZyC5C1Nt5jt5GyRXtr6+3lbV1gRUlve8xvIX
4c3IGFEf/LHEcVNfrOaqGtyDdLKVkqUOitc9ux6jL7vOVo6WubWg9kbmjhWwPasW0liON4seRTVe
JGgrj6hmh/65EELRGQG8/5gvuof0CmKrxVItXmqkZcxh9SmQo9cl0j6akrmLICqbZxSNKU9Sj4EO
w8KrXlXlMe6M9H7MbaVXvQrtT2aUGjkSvRUam0lTLUcSkUmuWht4A7cDGwDmNdFHHW4GYKdMC827
hlDDJIuKuqpC5ivOaivmus5KwX3RkN/PvDtakkJzRSDJhO1MA9RnVkqSmM+z4msgiNO483bMboiA
QUf8GaFpYyoDnjBD95brZ/L1Nv6e8ZXOYWaoi8jURBm2artJjeBjFqhr6Riq6mnwfAt1K3kPICBw
RYvBIfZW655g7NHlmsE6OJ2RNkEKlMWZ9SoIYWRtUqDUqjNVa2m+ekLqN574rmvZxxNqX2MYmWRj
GVBz/kirIuwluhrfaHlS251aoRhcjYbnNUGFqhknV9WVmrj6eDCxB3W8BBzNSs2djtoNi4bX4wxA
M9UuVbg66R9I4PRu4IOgQkJM9b26NaxEgiU4rB7Vpar7xazA5OVj7qidNv8YQuqeS1TP1IJKuxqw
Ci7UYn3jpB1ubc0CKARAInUfTbZphIWQN9wyCrg45IgXHnYlnv810e5jEzwFepSqUeqN3bDNmCPq
2xPU2on5F5H1ZGvrQRhqZ/C5ENXXagOzQnAgNonOzFypi5zZEGvkwejazINmqIDr7BdqjKn9QxAZ
8pRaFWfn3gpwcGeUuvPGCTGzmW/C5jN826VX6hs1jtXYVV3ELVCtmfgitQj6LOuq58k3MUbPao30
6OeSXbeGrfcxf1JzRc8gicr2Y54/bgcdpTYEdglp/ViH1db1Y9PoCFfVpmwDdlb7zMf6ymNqqxwp
16hdXe1Gkbwy79R+zWLGWzVspwabTjfU1hlU+SpiTjCVWfymBroPiz29rz6aJ8Lxyk/GpcuEUJNC
PV7ZPCevE7M8NGliaCIyhxkKsek8pMsLw8fmi0p075iS2lV9swoTqNnCemJJYYtWF6LWtbSjLM46
pvZwvkzdHW4YXOOFWjj+OiL6k+Olp0M0pUIjUE3wfyvPAD0Au9Jx2qM3mLb8pwaPuhn0hNpU/vrr
/iw2BQTi2JZnUWMhSP01/sLKK/T6+Mf3qc095GhDb7JMqBtGxKCW5xZhYBPgV90csBYsJd3CcuuV
d6xRrBYqimI4cLcmZtZ3+uavG/lnR2DPIXYWnm7rlvmRPvjpCDyGFW64Voj4atAuLJtNiW1SBWe0
FIjWokEZmZ5SLVahq5pnBCDqV3qRUZCTHZjCx9k6qS1drXEf692UqYCFNedHiOEbfBJjWL0dObar
WszUegq2zbePuYaQ8Xj2BrhFDACWejUz1RZY53KtYhAbSJ2KPjLWUcleMRRXm+B+PKuRoh6sWXKY
WWHL9GXgYJDwIyv2S1LsP4ouvy/jom3+6z9N448RvOc4Bn7srgG0R1ej66eOEpEoLD1EEz+PkG3i
+tn0mU8qEKFKtO3lFwxn2Mvt+cSGRGygIgu1NjuEMWpNUL/DP/v4f0UHswP5sUDWzqM2zm7MIqU2
AhV20a8ueT0m0l/fbcP5szngOJ6rJoHre9ZvGQ/Rj2RCHZj0arJxt2kqujuFh3nORyzLXY9QCaRH
CcLUVWpqGXavE3uSCuUId1UkxMuI3qo3zQXSQtDGC4mWVQzgSgIz9jQV5HGe4mvE1C04kKlVw25g
8bLgzuFj0UDz7pGAnq/q5YNzVfd5QCBeDT71T+0iatrwRaRIV+7E0YTVh6hKBYPqGRU1ML7URjbQ
ChV7sV0o+KV6SO29H/sSG0qWPiFHNZJe5RMKIoPSRZOS9UgFxojrbIqANd85q/j846p5mQqwifAY
dfxGyMehCalh/lRbsIoXVFzx0VM/FiwVugkE8jSNbeNH0Gc6twIJPdZxFUSogasChzbPVyrKUnur
2hTVXkqajkreG0gMtucr010dpdg4Y/pcnWFark/NQQ19EPUPKR7ozAuH3EHvB8jynNUns+aq1SOg
5M2ux+qrtjIXwjntMdTBKF3k7r2aJwhPEBeoPaliS+ZpAkBAqYvcPKmdjbdDnFzr+pmdWl2jTe/z
oBY/quhE3Utkd3fqqlQ0wdezhKrbr/YP3vLXw/bPBq2rOzYK2y6VdZV8/XnqRUFngmAwET8Ea02c
3oYbFfyoCIJL5Zs/vu7/J8Bfy65AaP/8HlJQ+jmdbahl/19nwA9fi/+4+Tq9//E9/8iBu5984RuG
b1NCQaXM01k8h/em/a//1PxPZLi5Z76PWBS7oOH+Tw7cNT6R+fY917MtXTfJkP9PDtzVP3kK6GEB
SYDrZPvWv5MDx0rzt8Wbj7c8jwQ4KyJ6sL/jRoqxbiUsqBmkUf2Gjcm8muMBP0OZ3KAdTAkbf5cF
heWlrCF4pSTO2A7BhU/DiwmBrxDWjSxGzP3G4MlrcuImiRhovalNAwHt2UO7dVac4pXdo8IoClaX
iENsyGSESQSOnrLuPN3mGdiGOfqe+tk94LWrg4hkkCBsmN7WjvskwvGMJMWBiuJ3ibRiLiPEY6ZH
aINE4RVI5yD6HvgTZXSyPuj9YtrTtKSmzVnnJCOgi8r2c1m/Wluj9Z9Ckz1Vg10vcEpBveaEA992
9q0dXnDICaTkaG/sAt8AdiI2vIygGYHCuMvOML8fx6C9yS3b3ALaIu4b53Tfc9pcx3B90dp0gEyP
3cLwNAhRmWvfIAA7rMse0kARTtWNF5fVTVbhVdUXERRwYBsY/7ponojpJXf9tT46+dr1xs9uBfbB
RhwFXUUFB2xu2gYZ3aKi1YOVfovCd5Fh2OCE33s5vKSYLCxsHCkHD1qu3W21EYETDQ9pMuIRvrJF
fikMmHs+DDkRoTaIYCN5eW/St8DHnm38ZmFa6RM0vTPYYIMCbbl1agmad6YLMXUU62lG/7b1SDNN
Huq7aKIccbYrdkADn+csrbZ+gkiZab8JB1pmZQpkN1J3NWTY/FgsjAlQ/F3rs8kH/rLurTdBT6zA
q1yF7GC1d4+aMT/HkpNV2fIDiydEN48N9FeyDQnmweUpijHBsvunOdVW86yziOt+jAfDSwYQE2+k
6OT3iVzWHtFTV3TnOI7h8oAewo0dWkAfOi9WT3kBwScqF0TjyoJhJtqE+rVI/YuHX20eviEHt0Px
6oVKMhaxkQ3gFf7m7Fo1p1xoi+a47gV27MaEPGEuscpGTKNY9GN2jBsMyqc4PLdjC2rd6iEGd0aB
fH+wSdy44hhk41c8o0oGnF6fVtEAjJTa6LLX9XvTCKAKgR4eJ6IeRY3vMVtehb1x6/g9wCGzv0zK
zywvQQiACr4pLE6cgwU5RGgSPphXo2eFWeMQ4cYSGCToT21CHnuoncexwX9By7mUxBrkxkX7Y270
dDkjGL4rx2SDnh/5PsfdZ9a4t+tIQu/yL5YdvGBc1y9nXVlzU3DQRXqKZ/8pEQztOkGTPQzqh8bh
NZjldHp/57IgcOwQKy2SzSIPiAaToFljr/hZM/Nrgq7NIm85ZhhWeKjA4wfRV2wSe7xjEG9KhnI9
68jztqnKR8TdOYwAG9uGvVH/xtjUNt0c3MOZgWHWIW4iWFqsHj+OCofAKs/EYSgf4M8bB1dOw9FK
PDReRnPb6x0HHTCSJtZZa9vIr8BQv7tBsXbD9s62snurC1/9mevKA6axDdBHc/2MuIMiTiEHREdq
7sisW/dFjbcl4RtTz8FEQff2Uk9IrRQ4jjVwjXDuQ/ol6KOvdWObm/gUh4g6JYH/FYErLAxM2SOh
Wj0NvbK9mIEsgTa4b6XERTnSn2t4ZIsRtyUl6n5iHkNNDFFJq7R3MCu7KJyejcA4VtPSM0abjBiS
sEkSfPXDMV7nDf1VjPIRDY6vYUwg1xMtoUNYryqIhWUJasjKTTDdFec9PQHSkGbCWowHI80whQyQ
m04TLPrYIWDbVTsrCIBSPFsTIRJ1IH8tzeJ9LL6myil5avHejdRc0zNiLCasKPKnMio+a/kESaUy
n7sYX64a3Yx/Py75f6ru/nGI+tdhx072X4E6fv0lUlHnrh9Rh+F/soTjo0TI6ckGeMkzP4IOw/zE
bs9R33J9yh6WQzXm/9TdnU+26Tkq2PAcvNOMf8YclvhkepyJfAjgBCxsbf9OzKE+6KeKjysMyyfN
QM2fAj5QUPFb9aWHwzP3yoXYAvmDzilGYl6JuYOyV0ZtgekAKW9f1MJhF0OBP+X4e5iDXm0e8We/
gvAkRVTtkO56KCPf+JuYWvyhfbalWkh05Vto2/zhPGuNRtqTHl1kEpcA1r5hA7bHPmZm+gWhmBR1
4jsZ1he/GgTK5u0q7Lr+aXAKLB+6SlWKtKMVRJdCSv9QGdq0kDibQK+0EMZCb4Uo3Va2KD4KG/rK
9IvhLnXBmLdB5P7N2fyPfW2bJqdaFXo6nBN8YsyfDwg9skohq51GjnUtbfS55qaaFokevqZoQiyb
pAjWaJ5xDm2LEPh+9C0TcFDNet87/oCapNgpgm3v/E150vj15MIgoGG+EKA8fEHjxG/gC3j4CIJo
sCCGjl2vbFEhHaMbQ0/mDSpF+7LLUMfDCQ/z4vHbPHft2tOMEK/Q+DQE0K481F2BD6bXrKm3mDBW
JIX7u59i+T9BXRj6r8XJj1ZaBqcrG2gw2Sr7t/NVIGx91gsnxDAlREK+zAmlIuw84llDqBQUS7Ev
Le256cLnCDrUVnPGaN1ayZ3UXDgtQAv3cDdBoTbp2zjM5UuYBrdOouPLitocWF258tygQQoBzRK9
s5FFjGFGmDES32NsTCzeuGxVliF3JYKGK6EhAtp0WOPEja0/jKv3ecRpKYubmeJIF69Hswj3jYak
re4SLzp6j8YPuEFojKg2jUjG4wC6yTEBh8qk3TPpUeJ3U29nd1WFi8W88NHZoWjk4qwg5wBVAEzk
TS8+BuRTj9zKXQjYDMBmaC56QZUjThsMWUMt2HRjJe4myvAQH/B1huZiIkS6qI2yXadNtwswYzoi
BaFUvcpD7to96R1N3la89IDmAxr2AhQ/ke2+UWBRo+6mTctpP9NMcXL6duUGMjlKP8k34Nr6hZZW
EhSbPPipfjHQNFhpXhauohamrgEed184U4OUIEBjO0WR2feSg/Cqb12OmKJhTe9UyINtls4Yd1px
t5rqdh1mRoHLC+kCpXPmdpm9+ZtBpcbMPwveP8aUcACU2ybBiyPUzPgpXSbHLolyRwfa3C0FWm6n
zG6tbWe5h2qS8zZAVoJOyMSqL9nCtWB8wyQFdgvIxs9/3ZSPPOvvTSHrS84XuBX/qczeT03hXOjm
GEVq+D+2e50tZZEjcMps20AuMY6Za1IaH80NZDRc9qLgosWFtRp8ROgMuAwoWJGLS+LBWplTNaLc
+MXrXZzDs8bZGJ37nZNXuA57tKCnqlnnACXrGXXQAUbI4Nb2Wp9qSCRD1K/sxHwEbCG2WMcc//oq
/wDiZ6mxdR9ogc/GBxDttw5nHZK6HMFt+KGf3XRdXh+18+DMuNdGONuFIJKR0WuPULRAU9bZFrtB
bFs6AO5t849Q5V9mS9Wp/vfbb4PJEOy9oB4YBL/2OfI7oxVoyiSk/gbM7c2MXPOhM7M7lstsFQpq
EkEZkrFCdn3Rx/h+6hqprpkcWlY9N3UZHSqCy1WH4wGLx49I6l82jwXsT9oHIMM02DdY+bzfF+Yy
6rxUq8DTDi9OKc2t2ZketlbzjTviszkn5jGpECxGM25HahTPh8oMVjNqpTCI3OpLAk6rC/LmztLG
xTRp+qHtsng3I/90x9heNk0nd0OeBZymBjBQwnvtJGfxCl+gsacEqQVNsEwb+z5q+m6pjLVC7Vhb
Y/nlDZotC1sfHufMDi/4Yj7YPJ2WZfbZc6OHWEChkwMCNWGUfZ881LwhDW80UU1I7+5sObenKuLE
jFgHuTi5aFqoY7CNgAPAkQ+weAlrLTjUSSfWyVx9AZLvr1HT8LcjNiXEKhgvVmP/zRiRbc7mR74q
PZRTnSFLZI/7MaaqlSGCuEimKjpY+tyvROihydI6qL6E4kbHHQkBZ+c+6fvXxCjCA+PNXpcs9ahw
DwRB9ojbkhnjJSGao9fVT24l8UaHehq6/q6S+Y1eRO5OOJaH3wqJlzjsDzA3XnCRQhGjiXqKDhIV
J/feahNkjJFwWCeVrV8GEaMImVn3FY4aGCQJ8ZwSQq1c0yev44Hy77Bvl5aLrLhJ8I7WYLXJY6mv
ggxeWVoXm/8m7Mx648a5LfqLBEjUQOm15nK5PDuO/SI4sa1ZokTNv/4u+QMuEneQoBvd6AF2lQaS
55y9147rIXwGvU4zp9lj5cCTEFRb2wqOQwnHoZWqPU7jcGyNe0O5/XXbzD9Aoba7nDi1pKarXIKg
gmb90+8G49GTKQBKi0UO7M+w9NkZeI6YMNXBXZCErIKPpJxc+2YLPzF0zplq+b3CQQDe8q2i3tsr
yUZcaFMfxKzKfQY+Yd42qR1uWVsD7Fehd2QX3ARz+urgxKZRxWRv6CDLJG4t2V9Awg3xG1NZ/ThW
jPQ4BtDj8qPTaC7W1aIeb3AthRfBePvJN/Rr98mx+qfI1dmuX/K1Gvmeh6Y+Rooo35BR+9mq9M0I
T37tZ3O1JxWcS1qznKDWQpM4RDDTR7LQMoPriqVtbUHZW5nm8G6TaB9nBoksdkL9NJuXNoGyHAji
C95L8rDxFLE6ASuOSCeRw0dkim0xmfySAikdiNJ3uybALJQz++OIFy7qsdXhVFmBRFsAkes8PU4D
p+w0GqsLp/fdDakx0wZ5lruZQ7zfMMGKTWYQUClrOvawGEzmEk1zH/OFubTW3aeQvYxijxwDE5q8
PW0QZEtgm/UHKe3HBmQOuPL+zgpwhhsEB2dGN970yywhSPP2KIyBzpmX9O+uc+WGOG6KsaXc+f+S
6E+ntz9stDRcCZikyKCZ6n09vHnhWE4CIgOACYZI5B0tWGr0+smNWBAzHt+rkd5DlrbhJpkI3I6S
dgaippJ/HcP/cNr1WMzRQCO19QCe/b7o47m0OPCzqA7atHc0WTj3xuOio4nxQyT9plkGB7TEBrbL
soKGoMBacXiDqHVTqDnd1P7AoDptoVLRjTLtF0KM+38t/st+/+U8QE1mE2EQUJf952jiYsig+Qtb
ri26gI4Yo+lI9DH1ABl3gGc9+4ycW1z7wP+PZkhRP6lH4WDALiLxMLcVR66mfa8wTC0z7e7ZLzgl
5InTY84M7tNBTce/3+TP09J/PrJjCeZ2y44qv9xk3EoW48Oe5LSi6Y5Jh5pmngVByl2nd4Vd6Y3j
1IdwMr1dH0SvraFORc1ZxCkDwiarV/gwzI1s3R8KU15/FpegNQgzsz3B8RQjigGYAnM2aWPaaDZc
jkfCe2nJ+eW5dermkqPjPx4X8af74JnLd3IZQPufs8pfzmV4h9w5cejiViaZc2Snj4cuF+c0BAkW
DFLvRpM6QwqYe64X620OshMf0rvS5QYZQ7Q1+NmIaLTcd4ndMdqqX6M+g8QYWvYuXIy6jtf9+Put
+FSUfr0VDKI8VgrchPzx+0MO1rnRY21TLKkBxk0VikMwtWenvqyFpMU5QS/IXHq2egnKtGL7yJsP
Q9mP8pu/fxT5h0MMlaVp0gJxOfJ9HsJ+uYBjXhqTzLtoDTrYxCjUgPrw931Pe7gnhmrbT9SSYBjU
afCRiZgAGG6ShtxyykobJAoCyiBv703t/2TbbB+SYHyac/K6S9Gk97Fb32lXgY0Ywn2V8GK6Ald0
C1qqVdUhTUJGHpJOHglQjAPr7FQV7YQEJjhUSxe4IRvmUPLMqmBoX8c4AhpTR85VSYjgcfDnjzyL
4LGRN+1ZcNy6aDyaXtAQoAnVMGhvdLLAMzqDqXoF17Ebe/hTXXMRzfyfg9MvAWSF2MVtflnNOWpA
8LpRoX4ONWu6JuzzVo+XWW1iAgswPUkIdLk9PjQ0ki7HADYsRsVXJbCC/v222L8Pmz5LH9+3XNd2
6ElgBP7yhBSDqmyhEb/j4IVHiXm+Gy19ImSafLvam7askpcRU49tIzVmgHL4cOYKUq/GDyZm7Nfo
sObOrU6DLbaaDZ59R2Zbt9gKjz02dJ5lN153BJFuMw/8X2vjivOHlie/4FzQEsm0qtWkdr04zWph
87Zy02eqPHcZQSFYj/7xKtvLyv7lpWAsy58wzRyfJ/L3lyJsctKZTKIOZe8zmEodUDUwHSDB3jYU
ZtfxaFZ46MEJ9YEpt6OD3amKveyccbKt2AtWONTL7Sis8CIVnBT7l4hw9/ssHg8I8wV8ZPvKKKDV
YNZDqDAV1UU6IpGZyETd9mM1r+mOONvBLeOjricCMErzyehL67kevulI1Oe/32T3vwWOY5O84EtW
SDoqzpcCIpDKyNIKdf1sxAO9e1sT59DczYl5YfcquWmK99JX/TFd5uz+DLmm5yhydIyJ1BeCEZqO
/FQrDm5iMslOCfOrDRzLfjUkdnwK4uTBiOjF5P0cXgza89bh7I43U8/hRk4RlBX4Hns3R+y18H0B
VKO4BDOAJzKwzqLnXDjMcq8TWyAzaLFJqsa6bp0IgqcPQbXoHistwosp2JFgeA/SyyM0NF8NTThs
Sppj2xZXc2jhPYHjhxeGhr/R5JeBmbuXGeAtby6DQxYLzdmiN/9Vyy7b2e+Pk7NM+nHmOOzU1ufF
/2Vhg3CW5XWCmYHaItkkFifFSKGCiFwPVT+1o2HgDuRsn7Gp9TgWSF7jG+t7e+LR//udtpZS9T8f
RnCT6WTAoPW+nGoAPZqiqbnTU0WeZu3HOwmyCwBjsob/TAtAQ0kWArchtbYiBjPmuLjPCTAOou5f
Xdv/ri1cGR46nxWGoba7dHV/uTKdMfdtTlQw+uE62E+alN2SN22XL+tAGRNCOEPtifO42cLBAZLf
OyvVQ9V0gcXfm9ZSShkhZEa4QMVI7U+2PcnrqVUAxqrDC1Wj+YJu+FrqMNobKWEjRsqsJaM6/Pt1
FX94g5Y+O00ZTHLE5y0PwS9fJTBDIjc7GtABNuGgPLSY9C8jr8RrGmBeGSC+uuEabXtx8GLExoYl
L9Olb4V3RifhDt9MewC82m6DZnk2bNe4qOM43PjpdBvZWnzrWYaMthQ7wF7Um0YDaMe3n+3o8Pev
goXjv88IHX6BlIFmv21+XfI9RTzq0NGATsZFbZNXwOdk+A0QJ5EQaXEjEL7tcDaDQyMBmyp72k0W
oSst1NGVaZUJjqs3SVyK1dUvQkz7Ko0s1nV4B5ZZqBVnpW2bkfX2UMq2R5fD0LbswdpMVnfzjoYC
R1Oov+cqFggBHAChqHjIuDLdOwhPIBiBp1yNLYilanTbwzT1+5j+IOuW8B5dA3S+lV4THOHdhwbv
E96uHv1ewHCsU/5lWc/PfWZcNmGrzrMWLz543HsZW/cT2bfNENT3OJ1TcrQPjemUV9489pdjI92N
nCkMR2dq1pOgZqN/68/6kjyCat/FpO7q3ATyBXu575NLITFK165L58I42obOtoC2yDbYh/dxqm6C
gIGkZzAIHyolQWGjPU/phETltMedSUxXS03rlUBIARLOO42de5MBvXQcGqGELQC/WxpNTj37V4kW
49qIkCk6I8dKMXfFi8HpNy8d+IxtlR7b5I1efLDJ22oA7CwIbkVRK2rnxZMFLZesGHalpjOYxI25
NcjtvSnDzNyWETZrgrRb4hnMp6lzzWcNEhmFYv3YmcRWJbT7C4C0l7qoH32X3tKIs/sfFYP/h4XC
c6SJ/cdepH7elx1ZFr43aMLs1tIaScnSBJEaTYclHaIjATAwmQO6FOg3bls9H2Il8gf8ej7ak3Si
CwJdrvbNB2fmASa4JtmZkXkkK1Q9SRB0g09QzFAk6ihs1F4qbrsNPJl2CKaXpLT3JOaJuygz6RVU
zMtHEzJoDiEpMwtca3So12VAE7jOiZJW4/gRkcF5i6OGKOIOdzjAk0bG4dEZeTLMAk50PxAyiepg
yMYa2pQAiO8Y55wK/DpyMkq3qdtl5LL98OyG3jJjWhX26oYsbBJaY9lfJm2r10ZvGIdwbC+Y/Dx1
VdCcXU9FW0uW/VYl0QPQAPuu7pbrBZnRibXxDGMkQLE+NPtmYMQ1Z8q5EEnJaBtI4fcpfp7DeIu0
aEKzh+VThh6S65bEsTAM8hM4mNv/ef1ptf99zfnjkuOihjN93MXY4r/sBCz1aamFoIOpJhTzNh0O
AvMCFhgmKB0+CwBe8rlGDEuSwSnpc+N60speh1VIXEoOO8OCu7trpuqY97QOREXEGMUGtn14bAuf
BeZCrhU0xRRqTXrKhncxuuHW6MzuH3vBH9qxDqJUDpAotJhAiS97QVMYY18wboLglqNxadNz4rVP
ZVp9b50wYPyYzstdcKGGNQkNMl62WcNJ1ji+oG/Gt65uQboYcD2zQp9EIKtrQAa3JMIc9XJ3eqDZ
W8PNX8nYDnbM8LOtGNWwr7p4YyQjhVxTPvet/UOw/5TCmg7g8aBQdfI74Iz+CFIdowy9XqL9IF2g
120L199nIanNbjG7D3HU7OqSEPWyHe0DDelL+nDFrRd0zYbd/NiAZNxWpDtt//4cfHH5LdUG4me8
j7inXVS9nwvBL9toEtOy1CkjRpc+wHoY9DnV7nNkEF2c9dmDTRy2ETFy6A33HLrJbUvKx/DgdONL
ZvDhCyuY/rUd/vfExEdi2EkJJBmufG2ux/AcBrsnOmG042/N1H+LFc31ZoCRkiUGRpFYrUiQQWYa
DPOqN2I6iEEPKyZXfLDB+8cJ7lPd9/sJzkW5vQz36U1xbvpSkPUh6O0ky2k0WPRI+cB6XTklnmHa
jdn3MiwG2vEkQvNtujXZbZvCp+GpUz40aW41ScLxz1xTtrR+tvcM/L7GgjejSXjbWN5xJvc9x+W6
wcuRog4qqMMan2OUYdNrnYkeJ+miL4GPeyMFgSDnM/Zh2LnlbSvIPhBhfR6m4f7vD8YXwfr/Hoyl
z+V5vFWu+VXq3XomSVk+NZnL2DgBpb/yXf8YeFAy2qAkhIocDdLB45pWkgN9oizy6zKe70AOMRVR
6lgRYETuSH6VR8AlE9pBxzpLphUIWbRhMweMzn2xYmdD5LnzjVZ3uMtiUPaZFRO41jnrJpj67efX
s8fvPcenf2xyfxivc2MxWFg+bcKlEPv9CMkIoEyqvCbIOZQvpqQTPXnD9TijuEyW9vI0u2cnJDXd
rdnum1m9BxCk//d+G1UAoqhm22oCoLa9Nx+NdOt2YPj/fiPEH14HCVvKFAj0WN8+fSK/vKG6qb0o
6GnT5G7/SNW+j003P2ZihlmFlDNaUJ1JQleON7HEpwGHZHyI8vSbtUyeKb/2RkW0S5YOI1kHTrsp
h3TcdvI2raTc41rqyJgxvrOhXfz9k/+h9IFOQTUDV/vzGfpS5GJ3mAPl8SJP8xwdCR8uMVjFZHlO
CUFHzVBeF7F79ucCSCkCBd56Zwu0DYlFdUGWnP2PF/kPOg8+D6yyZWAvuelLSfHLlSwSQu1NlwNq
F6CXh4ve7LLBSTcMIjdzNlqk8iBDGAz5kI/NxHlEvCSSIc5nafM5HQ9mRlsSRuxSL/3jai2b1O/L
jOTjiUXJDBsQm/fvn84ynKEofYyGAVrRyxgscpBL4AIRsT70EvaobcJNX9SAtfKgOnY7DIyPk+k+
/P1zfMo1vnwORM4CBRTfm799KVi9yUzdgaQwHCb1cziT+bbS8XA1Dc18INqT8FVt0S11CYdM+hgl
pEPEQ1yjAhpm2AIJVqatdtu7YYkz6REPkerno0EEbAvqqKTj4Qb7LKiJXmRUtDetb5IDj5xJiWNL
XaHVAmxQu80G8Uax7erhyTCIYkdaYe+b3L4k2ROot0bT3BZ63s3FAgwunPteZLfTcnK3huiqzHwq
OdtXayPs6GuW6sEP8a2pinBp5JVYIELX29TGklirbQNt9Cz+JWL4b1sLbXrAyiIXNZn/VcSAVAX4
VcFAwyvL8uh/C4H1EOW+aTQtRlqTEOlxqCYwxszBdNZIOW9CKo5trePwFMJj/dcLsLxwv9/apbEo
LN5JFjyEar8/YkydRVaTS7lGEYZomen4scmx942iPCcHc/YvyIS460iMDtt0vGIcVO4GwWbmnhFG
jpd2NAUbclTQnM3VM0Kf4rJM/Z9/fwA/P8Xvn1LSuPkk2MCLM+2vr2mVeP5gSvb/tGeamG0YUCAp
DkBbOw1zBCkW50yUqRUBKuws2VQd+hzPbmra1LqiS15o8typxHsjcXE4UmFGt/ZsbRvDyU5pQ4Ik
cXIm43pwHSMhVuu4H5tDZgC2YMXPuuzCaidx8CpwTdJuNWqauxJ56+0UT8PaSY1L22cXngwZPybw
1daI/F+dABIEAaj6tkBqtrZFH+3dGKyEmRN79PdL9GlZ+f0S8UQJOBDSFosI4euNTEZrSoHwrafS
lUdjdsJTS0TNyXQtPYFjYGXjRLQUS8X9PHmMyAaHwwTpOHlNQqUBzvxId2ilpbqLSk2CaJMAhp+b
cW2XGkfoq9/nzp4DFmmbk/9BC806kk7wwy59ccH83bw1U7Z+gPnmpsk6zGtjSpSUJJertsgJ1UvX
IBkZ5udSnIF5xY3TnkepT8i5ikOc9cUpTIriRASeR/cZtEvSFALPGL8xpRd33abzt5nGEZBUnW+I
UHnTzrzvRHejte3tosba2A4x33k6hRvPaj1AxO1z1iKcZgLQeqJYKUa+5FS332C9bxRORKohAD1A
T0Zynjx1i8h8I/zo2yxc56KmucPgG2FTUlbbwMuSXRq74z7nqGOn96IFx0nP6URrCQUM0ctKpiDl
su/R/CNtlh501VS7YAnZ/d9fAvsft/0PRRthvQtuiBrX5Ei2bCG/bGCVo9JAiQFqTnRnxsxr/PLN
rozrpAfDRJ4xmQqDcYIkgXO75ayYlJdJRS6UT3XjpzNWsm46IQqDLlhtOz3eJyOe0k6Et0U1k342
qeNnY9Avkm4xTGtEp9k/zjN/mIAx0/CY8XK4DNAafdnnYs1qqDtuRDkugW7G+BhNKGjqzicGtCB3
Z0oWIfRMuFZOL3Rf8oyOKjTWLVj4f3yY5T358h7ByzShbiH7dFGA/n5BIabnU6CgNaHmAVild64q
/7Ho2r61nCN/+y3SXn42NY0dLBX3l98iiemZstRM1qruwhUcQaIyN01lPWmA/LtuIQ/P08+YbIKN
b6px6b5lUP3YZZ1CfkPhRzCCTnh8A9Kthgjx+1Dv7Dn+QZgN2buJ9VPayOdzI3qtwoxepopilvho
m0Jh3ILLFIhrDVBQFeGabX1jZeE9S9NbGY63ZAk9qhL95NzdcAv2BmWvHvpxSxQvYI2ZpGM7fvIS
fmL4TKmVHYkWQdPmUo4EcPToCeMk1/nemBTW85Ew4MmpdrgX2t04GG9a09Ty8MmsPAb7pFmg4CA9
aUpNaJZaH3KZxbsu7gGEeu4tax7AyOmASep+kGVH1g0fvvWI0BuMbF0MD1UYvBP0JVbkPi4RgmgV
Us/9KacYaT0gIoS47AgO5Ga75ow32z9stelyy131JpeHAVFdMx+jZU3qokYtrar7sei3ROfhRJLh
wkYFiAQu/lW1rc9bIqKVEbcn/yFBFLArXRQF3ZzdsVtPyD7sfk3qPasLAFLCLlFdU4DGtvOsC7XR
FlH0LtextWywM7hRaBuYL1NOXllE+rxZE2VZu/cND8cmVNPJB8O4nkh/Z1iPCoSeY8lwYpu6eJT6
3N13k7yqZXqRlJFYRU1W4keIXlCwXMJkPxs+WZSO4uIwKQ1W9JFPdK0B+NP+7ieq5Dwi+BI57VDS
TSNwBp+/Mr4DTXueigCCRZM765Z444rAGfz1koUilZvU864Z95BZUnVbwmcaPKr5VZpApspgKawr
IwaSbbwi9z6FGHw6cLRr9ndSsRQILoNQxkAizux1TCJssZrK7kgGmrdSRedvSUh9jnp5P6vswqmT
H0YsbojEtBmAJ+9Z8OHo7JaH5Dnw+bahtWsg/G7SAlh0K+3HUA/JGrAh5t6ofht00K80Q12PkBti
Z0COewFSrvwJMP4hLSqPI0Ofb0usHOvOu/Hb9NXCxlYPfNUu4MLNRv/upf0BKm6NUIh/Y+VnOw2q
Nb1fAGw2xXoSZR9DU3GBnfKR4Fwto7NI+a/dVPvrwIamHYOIjKz0FUD+fRIW00b2tAU1t90mZGDN
lYc0I2/HhBwXcB5qPfq8L9lINsbISgcyEDXhbOP7gpU+QoBvhUJDKua1HAQEsCo9xWQ2gF14iecS
DjwjJfKjbzLbJSaQWE7PP2VmTQ5NRPSLQbrEzqCxgB3lQLh2RXoOxXtdzJhyvAXUSq6zHNwfs83P
QQFFU5owliLo2Dav5zoql3YusIuAcrcMn+caibc5V0u0M5yIpmDSWCUvo0VDZEoePl9X7mC8raW/
lgvuJvTcyzDmTSr95VVO+o8A6GwnG6546yMgkw65ruGdqNsHXp4rHsJoK7Vicut0OyMyoxX5lQwn
8uY6qttXhTpo04zvyKYZ/Vv08RGc/5wHxtNI5Yi4aP031y5hdnix3EYw3MgX6EhVMAFwshA1bvZs
1CO3pbjz0OjQcQleDV7KgO/j2pGzjhFDr7Jbd+rAk5f5yo/Nj0wZZNYm+XMR82vHZAYwTR5wkFmb
Mgow8WfpNiyzW9tMZvqqDEURJMG2nd91N0eb8cDwtGDSVB3HzOHLhOOr0FxFU1RP0iMbrGheiaup
V4n9ZBn6tdO+vXZgPrtN/xYpViwtpquS1Sqv0KmEGTca88Le7513V+1H1+iJPitYMKPs3lQYusr4
Psij+9q3ifHTrPL+yJ6eBs06NtSbCQGhkPpbSWQkjCr6TnNJ+FLUXAozuaxLvq0puerpzNkhDPj1
FqGmygb4JWlMKd+4FUoepoHltpiwoZ9VhZfKM/2ZH7X2RG1tkjDlEafsX3WoGRzkLdxSj30oK/P1
TF2YMyS2mEUZtGvXKLzaddhuKpip+CpY4XcyGBmcVMDXZcftJQ5j72TRrZfdGAuAOjVKxi5zfq+0
QcB70a9UHZKo7V4bHekzjRk7eGPKH3E6lSuq3WAzNcQa++NPlTUHtIjob3sI+nPHw2al9Y3hNx+N
zyNrkjBsgRcGDnCBdZBs3oknNZXDfZi1Dw0L/qoPFSYWxXCBmPI19QLwQ3nCXrAbvR4XhGvk+8R/
Ul0QrGSOkiPuDMhXLb20yb4HBP0d9wMEJsS1pIsMJ0UEJhPz3RSkeCFjnpnGq9aRHy1+VnvY9D0T
c38MtjaxzyIicGDg68Uy8lYTk8us52ZFdURMhfNkNJpKU2RvxTgim0xYTKHBDmaPZl5oH8EMuNnP
v/C7hM7tLS7RhM3bX4sACSJu7GVw+4BE/6fn19nam/jBkTVtR5S0q1G4P3sFoQkuCgRIwhVQf03M
8OYdCENOj0V3DFqr2zqGCeCwCj4ojS4GM3yIfR6mFouPa7AW5CY3tWz9Kwsu5DA3m9HVCB3jaxma
z41pOKyTGpVm7z5TmFHzZ/QKpBWwWakn15XfrQmxPNLgkAmtr3iX9l3avVZkDKxHWPsr0q+HDVvX
mgkepxxKkcz06NoHtCKqIL92Rc3zbAFK8f1N2XCIbtuZtrKT3jk5dzh5IpdvA7DRL8yXZuRhtKJ4
4IeI55C32580EQu+enWoMYyqQfOGRLcP9PeKLLqVOVkXOEQV+BFATQWrqmrRP3e1/dRCpgiAYmyK
Kfo+NNHDNLH5O+QFrjpebBO6DPvcyO2irCDGQh2WpG3wDRHVmoO7FBrw1kk9CqTiEJYTfggC4rr5
w8uIaevEvBIqIBpkxPztpc669vCZzKI+EV+MO9nFm6KT7tpQtQf5CS0ExyE0R7zd6Uxu3MQRYbKD
t0bVz2YwtrswvCE2YlwDJCfl3I2u067iNAclBITaXdGT44mp6y03mRkhke3XmCZ7NpmThCG258B3
n3U20unmdR7YJ/O8+m44Dc+GhnAiEv9RtVgeeP0Qpg+v/hCDtSBJe2czIRkYKmYZHEbvukuie93S
Jq6mAmzREJMCzSCCQcVOtJzhKi+9J3ZjWhfduyI++aoP4jcxXRaa9y+0nL0pWM14BJ4AlbO24VlP
DR7hjFmVFZvNJpTWvuAhZbqck9pTIHbgOU2s4Ikw+1Xn9gsGkXvoifwbZfi5zIPXLmCKWBSmv5kN
zj2Bao5tgOa6FvnrgO3asPjGfUGoUIYVjk4etL2JTYIURnLx+Gzo7FWYUrZmAkxoGK9g8aHNozWx
2H+tEa5UQi4H46v02M3NvJNpemfp/Fna7KH+ZDyUBEPENUEqCafKlRvJiIHCNOwj9UZqB1I7O7uz
ejFug/mnU9cfdpWA/YPPmk0emnK3JPNziDIG++RnmjTi5lITADOOrO3AqyZF9hvMxKGNOb8oGR3H
wW52ZWtbO5mworGgrxwN5t2unJcCMUVMm/NC+I1eh0mTrEkJWhdl1K2tKTAJWr3NamWtRpp8W891
LzR9lm0EYwmgab/vsWofXXqBSX2w6bIIM95HmS1W8JLUTo8fFuGt1DlkpSASx4OLGLUYXpTqcoa5
TNuNCe52z6gc1XPKPPNnTXbtda1qHx0ogZcMiDfxSNBS7eFLbxE5LxZupjX9Ceb7xdD5w3kafzDk
iHZOKWhkNsEOTHJ6MEa5CUJZHd0sOvcJEkkxuQMCRsTantN8D2eyt5CkVjABp4M12/H/lFmhuGWi
8xR4VHNhnpKfGEVXVmp+W4jpnlVIVuT5rGbZrk0//j6lxYXZTBe94KFL8iDeiyT7WcAaQ7JKacCV
XnXmzyGUajvZpbPDLP9Qjslbm8aU/4SWOQRxuom+VKPHif0zbcMr98Os3qiErlWGmbkr4K3gDeCI
2LTf+R9LEtAyh3C2hzCPzJXGvrD2ap6IChsDUOLvI1ZvvJnurRcBl7AbA7izVMDrNboHbrUk+D2T
wb3RBQNZLywQtXeKSdVbdYPmPDKhXxDxqlki7rKBoXoQtTSTyahcUUNziGcVxTv/hpUmpFwk+qos
yH3oRJwxYyH4ruRlfygc2ayjSr6MKZJR+DhR0W5pbsbnkDYfXEtnA8eBPaL3jn6BGGV2o563RB2N
epgOCkYVOtTXPoD1k5XFS2NmnIiWEi4ex33SFqAM4NoUrvWRxj2pV0Rbb42E5bafjigYd/jvLYSH
9YduY5hCZrZBQnYwed6s3NrNgc+FLIqnkngL3D3tTvoeu9yCIk7qY1vjGwx7wmYC9T1vYkEJCE0X
rfRNhPF4xwtS7HrHeWmLoKWe5OAyW9aPTloK9R6kC5G22cbBNMHgJ36arfHNHDFEkrvJhQUB1NeL
OYTFCG0L0Z9T9N5GU7see/9QzDPZe0X6XGfpwXMzrO3d/VQ3d6NrN+yO4bpzyekKhMR9Zo7GZUrG
wpTRGYsafENx3DxSTHoJgVBoyhG7k6FiipGIYkBPSdWeZQnsIZHhuRm6jerYfzPdLgXZpreXiLVx
iXPuWmS8K2tyPxo5N6tYpfAaB/uUuROzUMt3970a91MPUjtBJ0cszG1m8Tl60PeEZ2EvDpF2140i
QwWT6T4953NqrnsrKC8KETnfVBC8dzxaK082PRsoWbj4KgnKdXyoHnroVuXswGOx3b1ChMfcDCGp
yXZQj4iNEjtHNuhfGcoKzo7TL0BI816HT/iXuNt2Kq9ci7TB+bNdUVVX3QhIryN0cWIvjc2g2Mf4
5Yw0W7WTZWy7CGiHLYDbVYbxiJoUb50IHvDyjuvQnX6kmb6J9PxN9Gm+b1FtEcqGEDGMm4J2tryS
HL9WJZEqSLLJfQMyce4Kwd7u6xARcLCQIO8DbW44lq+95T/O4yovm31ve3fGwOk2Sa9pIldkw2pi
0af2KniwbCojMSDulKUmB6fWu7ruHqOK7m1ky1Myzes+B+1YNdBVY17aWmFpjDHOHETRbuIuw/qc
FMi25/sCZeBmsqZXiAhrbUbMHeMgW+d18SMlimITo9k2LEX53ZMl6YwlB5fkrlb8ZDKD0tWY7VMb
DmMcoPyy04/OgUICVCVHlNFugqEiIs1R56GmEHcmowGTwbaPhtsCsLJRUfRzjoOJ47BbrBoCPE62
fO2lTi4yI3zRVJ9HAklJKWSVHavaR6ja3bJhvoRLSwJsSEKxAfia9Xs/1FSwpf9Dla+z5rBcBvPL
oMJbTvYLNiy6aBhpQWt8oPe995JqWNlzz9gr99i+OGr58UUQvpZ2fXLcjBBxpyKeq9Occ7q9UyYW
fHFv3Rj2maLqsTQJF3VoN0fUICuKykgkiOwoLuP2OpZBspsFFaktTjIh0SNyJTq1lHSn1rqlcfbN
i9AX8Zig/I7lBQskfsGIbiBkQOTgb2AMVz0Crk1covyeE+9KmeSyquJahdYPwje3bRu9kc2xMZ32
1oHhgzd4q2LKq7YGqqbJy+lWfTy8VMAE1vzzRK+gWTq0Wx8hjJU5N7Yx39LzJJ+vIml28Ke9KMMj
0ebXI7AwZZEcWICPRn9ZEWCbNLRh1lhclmP2Zi651fO49SPpbwGYk1euyExOo3Mji7Vt1Tzd8U07
Oqdi6J0zPeXzTHWBAjI7qiDLLiLDRzMbEYAlA4KXNm4TNnvbDK/KwJg3GmKTb4e3ZlyJFeehnM+5
T7tl1dHXjVn2B3ZJWvtghBALpUffmZJ9Hn3n+crt3ThbVPEgBC9qXT+W1ri4XGAwdm7+5gf1W+Im
PL0Wa34Qj4yES0xSGt6M70OetfwfdT6AuXkIS7oHRWbS+O0bTu1l95bmw1kW8qDIsaVTJa4cOEUg
fH4MSpqHoETo7zViRk1ICI1ZAjMdqf3dhuOjCs0a8K8ACsqln4vnJcpzIifXn7ufFJ6kzDj9i2hI
S0ZioU7VaFcEVNH9JDDkIlPuvOvtxZVufkAlGXZm273XnZfudG1zSxtGoqYCrMr5lu3kpctreXa7
idOp3UgMBQSEtsV4WfRQpRf2gS1xiRptWyOn1t46rdJvLlIIWRQzya+8uwaHNmIOsz0uNGYnjY8u
5MnIomTrhk6yzdvNOC5g/f8j7DyW3Ea2NPxEGQFvtiRBT5Y3qg1CJQMkPJBwiaefD5rNTNyImV13
h1oqkUDmOb9t2p+W0RHbuATWvvVsEG/Sf8MWj6+weSnJv+msNtta8mq24GCzN9DDlwOIkZKATtk3
MCDe2bRSRLTdxIYZJjvK3KbIllW+jYdipiVqnDa0Dj6Ngy8uWV1k23rmOrNj1z6WiabCIBuOeQdi
nKUhyZkprAA61YYTfGaNCvubpQuu1ZRZV1jz3mnFGom3gP8aL+DgrVil9p2Sz1bW7BzPf3NEsjXS
bToFY+TB/1OEatU72fiIX6b+kICCCVj/q9srYoJ6mqk4DGAZsRpmIwtLMWdPukLUZiQCqnjeqa78
Cmlv5ocQ3KkBaVC++OETgYB+L/tmyjbO7tTNxIgpo9/RvBluTNe8E8h0py2IClsD1qqmbYTKiRlF
NDgFi6FPZqJz4y8dnHUi/LNltb9nLysoVC5xyuALIDG9AUpJqdT1moGkLdf6dovF2RI3yvhKKKnx
zFVxXTQdumgu28B7olfpSaZop2ljZFVwVpxvR5hIBdLR7GXfLOfODIk9DvUz8T4nnzzDnT3rMmpN
kDKNXzTSuWS5iwU1V8DVWfJAlFOxF4bb7tOuAIes6uzLqQieavziLV8J4j5Xn2JLJlG5sQX95atz
beeGexm4N/SlJ3f2fw0e3YNhSXjhkn2jKH6ee2eIVniKS6S72jgZmJ6fTZLKuzm5WNwcsnfqP/1I
Q1Qb5cX4hQ+XUiadJxti9G06utIocLt5O+ByEl9WUpNvuSj4E0SioNfOqofsjkGeXZTNQjRMnhOl
faSsVnI2u3jYyfcvgTrr1IEr6ZF8+KVHD1f6UDTteWEagQEp6VsLurPdj+uHDELm1vO9cM0/th5+
hJJJrS0cio4NfQR6f5c8PHerkx9N4X1xQXi7OOweSpurolO8Yh7twNRzZ1tS9oYtkh2QLxWiSCZm
JW2FiXbHe5fFeIN2xPg8OlXUtTep0kOMHcesc84CD+BkEI9tlbwV/q94Lb5EyUpcFxoNv3TQkLtM
EPi1wIsJAW5j2sCnhyCLFw7Tija7zDg6Ca7kCm/cpvPFUzOqejsq/oRAp79q3d1HuxWHwIDAqBSK
a+j8DINnBRc2UPVrExZjiOxnYoBwVwRe8Bo8Fh59dVI5U9RPxgfNbHrvlcG3WhNV24ZNf5H8KTN5
H/Rz5X+mYnmlW8+6wN5yM+UqUr6DUlv/aLVk2Mu5Zal2B9vJW/IY1jR5A/C29sFri0vchS9uP177
4Nw4IyMwf7YlyplBnvJSuNxdZZZRALneDf7bkiQ8E86wa/O31utf6nylPGOqCSsTX+Y0yYCTEwEI
DN54lKHzlUC3R/Xk73lPzx3NVO+I43A740ojOqdre9IlqLA18V1skt44ThrdlTEM7cltMKc2I/uy
LPAIuBVpXj0j56Z2MvBqvA/KsapdahNN3VjiTTO0J2HlEvxQF9FUkThuNNxr+dJEDolyW05vi9+w
TABHWpBcbrVx8qYIR9/B5JDBBw8T2u11gIV/Ju7P9ODC3NXlavfZmXrHBKkGgUHzoC5hUaEWSBCk
TWRVp7wKXTrFJ3DxBwrIb4ZtfcpqaC6pSOZNQz6r6NrHQjkj4UB+ASuTGftsWrja/HJPaxndAJ53
Gs1blnAqm4nGKc6NieLsJsLlo+w0qP305Yowu0rtHgwdJvvWgc3JJuO7AxY8mnNAWrVAJj6kw5kj
7meSEAaopEvk8kR7BFxFXK/603n+CpzxcWj1z7iSLXEeZAehCth4pRPfEf6CRhHZXZO6Ng7hx2xw
Adj216AEbXFhYVzMfDl6ZeIea5xqfrscyXMKz7oPfvWyeLWCW8l/91hXZQ18kvpsUlZzkiNVv7V/
QsjXRnDnl75H7ZD3BxPOCSM3GDOo0R4yNo2c2HgGY4+SIUSgTnYjk2c1BxfP0+lNTMtrOLXXvvQF
JWfS5ZauQJDlH7c3ayTB3nebeT4j63LP4+TH3NGPzUaDc55XFgtTwlwQ/G1TOmcMh58O8g7czOI6
CVB4HdHFGIcu9Z5iL93TJTntAbpgGIjWiqjkZAHXD6wH2O2Brnc0z1FJTudIVKjhYBLrgQ0qXPZx
k+G9cIf3EIX6s1+Iazjrk+oM9w4sSiEaGI3rLh9WUGgmQo92NO5npZmeURecJQmPUdgUb02d+4e8
MN/6pTUvI+isqBV791L/dnKbOpwGC//qgMnnr8Wwv8NyYGzESE4Ox4+0mMejA+y0qXCwekPmwnk1
P3ONd5RBq4HTO5XEDUChHa2GbZIscniManrNA3EV2dqCG7xWJL5tg57iEgfsgVAhnumQMQgpKgpn
Mhl5vzhyMkj8ObDy/Rzab/hKUN17X2osACHG/GVOWVUKHhY+GITnDE1m/SewyneyJojalbV96vPh
kcsTUjmFTW/j4I7YC5soySKCGUpkVCAPLsdCMJzqMh+2hQ2kSv3fCO3g7dy5iGT9NyjshZBul745
Pfzy6Ne8xjVmb6KlMGhmK6XDzrm8zXlPXW8S2QEEt1NgYbJtgTo72PcOCAN2n+fB96GyevthaPov
fDSPGY2ym9lYwNz0DBXGmtylwW+j/tmb/lfhg/hi69iT4Pgbegw2F6+u2dmfodEMG+DHv/iLryGC
4iMzEMijhTXHtYhVVsXJn203atakGFoRtx75O9vRabxtpcECoFu5iNs9vvA3PCbhngvkliZlsSfQ
hHsv9x4ZuC4zGTObPrBwOnGAwFDAA/aaNKJqxW19k+0FKT/DZrA0UPPJEeqMGJTUyV5xqOJa6x+Q
04AC/TPde08VLeS7DKYySspFU+86vWUMDNIhi2SR1WfjIEI062HeNhbIVxceDYZoOruwhTgzYBR2
n6gwG+dUkBbhQ/tvQfDpEC33wWj/lpmweNosQkzjFwnnh4Gq3S71etWl8y4QkmL6WaNztcWzVOHR
DM6Sqx+rer7JUzhHNr9jULo/yL/7S/QFobMYJYlL/I1McXHhguzgC6cwpoaWaA27uAFn/eD/Jruq
E3+JwaXlK62O4bxsa952bboHf0yIeC3o+0hjkruIzQU9KCN7ZqzWHVKQoeA/V94bb91hMOZmCwGG
1WDO97b9qVL1agwA0RlCxo1TQxuVhf8jblWG+fdvVbfzj047Jxyor32rnXOcWAQCJmcqbdle6vln
a5Mh5uenub0twDWxb0QZWSyAQjBVGQG6RTaTRWLW9jalBtzWz6VQH6Ixftf8+7YoDwp26uhlOPEd
24SKwu/ByQYiqD0NOpKMx7lpfpAGWZ1sSR9wyQi3/h6ODPNDQru3Z41X3xRYjJxv06HhA9hPdS6p
4Uud7OKeX59m+e/WwTMzxCl3q3rpwgtll6Lv8IPWaJGNqaf68qJM45At8tGdU2MnKKDYpD55+KNv
E5K72MPGNounTiS7AZRzS9xTtfUXtpY0sJEUjeo3l9i3CF2qMLIVw4NtcOmWoRecqO6elLDItcRB
kgG8n6aP2dPk65hsZsNSHLr+2554r81GXST1gyiQnCQCs3+BwkckGeyMblRX8mJqmeF0MZw1xzc8
yXB51aXxK65W7bAZbKU/Gc9hKS4cVcx7MnvH6f6ZBeoXtp7qoOob6SwfYxA+5QNwkYHWdJNb9nZR
2t+mNp+Es75wZdfYQBM5DDtQF0TEmqecqp1h/4J/omDMiVdWhDW5zYhT8ooSdAWeE899toMfOLHF
svJ0q/8upq9o0ijq07SiSbbjPZoc8pS6U24UYOEwm54yosFC9+SNTX4w7G1rgYQ4tCtgMbY/s3S5
oPKcNrXIITC94MmfmKPRtoJZTrCHITUnHvomeL804veB47b5ihtnHtCetkenJDV/EfoXco/ezTGK
xXmzJ/EgzILh6CiS0QuNMi0PAKSSGUvToNl1OV+oX4lGX1sc10CPcsUI4bjPWDdmKL4aH16n27Mu
89fCHF0oiQpeLvaektncucMAgBbYipHGPiyBd8X0t8UZ3mztaeYLTJdfXkl89ZwDCaAA2tnUguza
cOFX2RMsESjn5GCdlGo88EUYe5URWhz3xQ/CqgKeL8LbejJEaJfilSE0bMgU16lBNnavCkIgAhIv
fHRurNBM0dbMk5O/TVDh4FjmF/uR6CX3lccLOA3FOURaFM0dvJGsjPdSxu2e23+jZ85qEpiTDaEk
5SYu8wcaWd85fw+9SX5PvtY72WGOHmvxd/kubXg8Oc8nl9I9ywDsLargebRrfYhRjLCZKg3o6yEs
GOoMIhGQDoGk+zykPnvuwqPVBHdGsx6+oAj3KpxvM7m2qwDsVk7hGwYEzPCy3S20NXr2e6tGlE+S
/HxN3Rz2n9m/qGYKzu30WaJr3/Jc8SaDjtAm5N1EvBCr7RtUPApz/cMAx9UPu6CSpqnqQ1249O4h
vyd2qUKShKBwNOnHQyO7VdMCeq9grr2OX9x8QK4mh66D2dCw40X7boZ1vWeQwzqyVOCGHXKqzsuP
Tefz0FsOBn6Pu6QXAFAOSriu1dWhrcd7OBN8yJJl7maCFJqG53G0+oLeFRukOOWyj/FfleCEsYfk
x3PZkuI+4G3iu02G6o8tko/JDv6UMSuR2UNPtVn9qhDL7Nyk+eHBL8wGgIoMxN7L7E+nqL3oX0Az
FmcYeCPe1gH6sZK0EaqOadwVgZ3g8Kw3BX53WtD5/BKnJgIjtVY1Xj/u3WpElehVrMnzFK9Rgihf
vGAjWnmUFu9gHHDMjDpnqqkfClzNW/gwMrkRnRZWDd7DW5timkefAa3ajfG9r9pPP0GxkeQWpEGD
go01MEPwwaN5gnnTm5ai6r0FK7kx7dahvxz8mgwOGTWTfaTSGAoH3jeGEKZEiGcxkBPvfUgZQ0Pa
a5q6f6ZMHUc7h1lXCv378gHUQglT9dMvANSmsVpvWcm33ORNVOb+fiSAvILrJHvOs88zx2NtQ92Q
9UMAirSpbk5JRJLTg8X6tTF8G7iBjZ+jm8nf9duTjT6DJW3YyngAuFztiyk374XHnEEPcH5DODfz
Zlw1G7evH0uZkxXu6ksnRixvCRoHG01WVYtdXnKt5h3MGHoXcezHAXCXJOjOspYDgBvSM9kXp8qs
13n2p637Q2us/c4d2jg2jz3kf3Yt+jvFsxfEDPERr+qLR8o+3ngEMhO5S9VIM86oZPfALU9faEmm
EQIV8gkKVmkqtOG18VRW9hDvrQQIypvyHR4NlnHcuwLtKp8/6EVtqd+paX3hsx1JB9XGLkFb53be
qRo4BGZ6LCGHCXmUWy+pb+mcmXTrIVToLYXCBDFBZA7Wg45vU0xGmUxHRORkW6No6Ih6QNOBUkEd
CcpRu4oauQIRVikwOpkDOyxw1adFp2FUVExpxQqkBHBSWUBIvdl2u8QX9WZ2AFp704L1QKoWYRrl
4qSdA2Zi3AWKXnNXGE+dyrubExK1lxJfnVhw/pY/f1okqtUBzXpmoNQJqx7vsvu1+BOwrQEy7TXz
aytZOghK4mP050dnnIfdjNSJ0D3axAKb7kLz2bKQM0gu0oOn8pE7gTGcXBLyI2bqYzl6PsqAxVCb
/Us4Jbu+C7/XbKshj4wJweFs2NMeBStuuaXZjXGxNyRIRVrR/8PhchYiHJmRB/qgupDpygRlnUd+
PxzX7BRMC6/THF4Lzn9rEK8L3KM7TDAS2MVzEiaCejwaIU4CQqwK1g92EnS4Hiw2JYQo0DAlvOUq
/+gxBm8LsMpdXiVIgoLqLkhWSlyC2QNwaAbd9CD8uICEP5nJ8NvVDTKrFfB1i1V6ZNa/vXJ5SuKZ
1JS8jaYaW93iLOF2dpie1vGG7nJQERI9t1nVvvI4LiQuAOXUJNJyXXmIKrpvX+kfQfzQe+xdXYmt
ploeqi4JQQLhdeuCKMQm2fYyfW07xzwULTRAwWaRpiaACvXrhKrwsRLjxWLJvxV1+lzoXh+qmlCF
IjRAuuWc7nN/YIaJIaLLuBXI3MqLEM2PJNWHxGNtBSxnAuQihZoq+DsA11TTm1Dy6DCBRsuM3CEu
nP7ceGm86aCxxdihSAjtaidP6CmdrbaTF61AgsTy5ntFtlPIaltcFNzo1t7tG5cYRAKVa9Puo2Lm
XvGwYKOYCJ6Uj5yjFC4JCqVk0i0PxUj3XIs56mh3dBPndvkHoTWOf8p9weFeg6RCADM0N180D+3s
f7Lm/SVdEiUPxN/WGhaMJ3NjRDIfIgDQaVeL9q1Mzdc+Rfg5OGQiFqX7FMgMmjVTN9RicmsmXsuy
A+RrzYBPLmCtZatDiEx8zY4cKDSbxkPmUZMALXQkv/UnbYW/fRpp08q9tPn0XRWZ2llQ1CwIfX4w
waERR//kh+/OMzr0Das9igjLJfHF/Ns1Q3otZPnlxcCP1LcrdGPz8miERdRdwD6Ch6aQj+kIchZI
AgaNIP+MNUrikRZ30xA/7Zhk0z7kLsuKla7Nq8c0c91XL63udL7/lRbojItN6OcYcAW6BFlViJ+j
SUznRTThIXFRIvWdvLeyfJsXoz0NDLeTJ36nyiy3//KhiHsAEZDN19Ta9gU0GvjVCB4wqruXihQI
kc3e0XFOZAiOaB6hKkdrHC+Jqg7GkhKYBdxbZ7QwjgTAYGh7li5ViLzwGc1NiEICnPn7JvMeMOpi
E13deyNRig/20D9MCJB25UrzYGqA8UdhZayRomglIk6tbN933uu/38ByhzvYfLgj1kFf0o4fA3Jw
79P5c8Je1kRLTxZs6hBBKhhulyCmWAn7bF0ohHL0I+0sF3a2lAJ5Uw/KWw3jNlH8aHXLbatm557n
ynoKY4sSkyE/WJCQ+9nS+X7xPnLfIT3NFJIMR7Gq/NFyBKBsMSotj8xEOZfssSsGROWZdmuf7hKk
baoCTWmIaU/YkarAUKfS5iSlIsMj2xaYyLc/Em25kSc1Gjp2NljELkLrn+GXoJ+7kfHhX6ZaI8ps
6/NbMUZzt89ki1BslDu7TjI3U3GWHsGbQcTyF7c0nKggG2erRxs5Q19fCfy79vYsXuufAlFwhAoo
Pv8LE8vbe54WwVGn00sKinKwFt/fex2ecCkN64RK9JYZMe0pwYJbtu3X9neENOTE0Ub1r3Kq7Zjk
1YyQsZqZvIhpTgzSYnJ/QROMRqyRxslaQ6gXaaO86jnk4ipF+z+HISF+7U5S6I1oNdis0rGNG9Ty
FJuzQZ9qz51IlgQySKLqGovhP12ozohjqheVY1LUXXfkcmTjtTbEAMsCmNcoDyahEUd38jgh6mmJ
aA6pXtNQUE352PUT77YKv2RukvqZJe9h1dm4xMwfox6NfdA27wPZy3eca6A/gf+YA88jV7xNUs8v
GAABT0nqSRgx3h0/ePkX3dy6wV+Mx9XWguVNQOSvg2VhKcTPPs4BZ0LC12omGGr6DkApS37n7L/3
pWYssAYel55U/CiekOZrM+Y2Z5z9JP73VJjdXc8EdSIwZYRe2Dly04E+TLvsSxblrRLrRL60wSVI
kIuEdnMsbNP7mFS6BbKL/zj5/CkyNknPfnJsZCUG1rqN7kzrIbSqP+Waywpqivx/Loc77UVnuVrz
QPzdo1+6z70kkb4FwTeZDM7+Kn3kDqPTyC1cVBspHSP9QqnKWL7zkxl3sL6DZZF3tQTBZwdFy6S+
ge+D10KGc6F8MqXFxX6vBt/ZzrmV8JLxJTLs9Hdf4V2wHgl4V49lXhPzPtCSkpZBH3llH29ADOtL
lSR7RKoNyOBkwec7r97kjFtSFhUyseEq7AmTxCT2VZCC+g1BFtn1Mw6F8Z0J8tyYfofbwKuukwUx
3SIIdxpAoeENa77zYIzUXUq2xWR2PtsB5rQhb23T0Ee0Y/0u3xflbn03rp8lEjiVNsahtWRxaLNR
vKeltQuJ/V4yNASxAeeIHwaWDwBHHPFZBi9LzlY/9OsM5Ie4gBvfuZiIFDSb4C+xWgf8tIQ1Usa9
D0v5kNboTcaay2Ga6uRYEhj0WAxOtYuhZaJkEc9mIsabWKzmQNFJsQura+4jAo+5Y685iS0IRtk+
ptgdozqpULgLq9xZdvvsL9bHovK7WbXFfpxbYnDWtzTEuPdoZujgpr8FIHYSDuYlMf8E5K1dFGq+
ZUD36E+2uSvcmWRGqbuTxKMKNPnDDmv7TOJ7VIx98Fmiym5MGE2jKtt9XDp/Gmq2Hn1azreT74ho
nmiKc0Z3fh4yJunxMtFAhLnTyB4BYbAw5xuzi7MzaNR8dMnEjw0ve0YIcjXDnprFBDjCzcZXbTuX
nE3mMHcwpqQaba1EmO84vYZjgenV8SbjgEj6aPxLAKDvwYFWQdNRLlGs9c8WAfsNz2R9NEbpRmkG
kT92xg/pYANd0UTXHfOnvPatjZXSPemvBS/xKPt9kCf5ySK5hTkorg4sYGOUZXK8haxijQjFAQqI
5dSBuFLGeBkDlKU9m49piePEu3C0EMl3ytsFjZsdCAC3IntVsvPq7TE3IKRLgub6L7utc7NhH3gz
ma5JgSDdjG1mqia9El5yapbmRzW+T6OWj0k53geTLA60MOhUGZ+x044fvAx5h5e6hJmZ5BpitT5c
mVQIr+rYfMlFuiew4Zz1bXPh7Tt63dCdlAM34MaheJxhAImE18lDOHCCVM78w87HB8IXz+xFBFz3
JAeL3g14iW7opNSxBpK8AMB/ZXnGUyBLB2nCaj3Lv7pY2NDdPE/4VsB/w/rbN8w3YpR4Xcvis9PK
PRPMDATn3TyznW6oRuYo9lf0rUcRztFiP4q8+mFY3OSamNrrwp19dGmbOmT9eAf9y69VoOu9DK2z
dlr/WtUIwH2wxSGV3UVMRNoh36y3+MMpsfDkS54V+tROVJEmc1U9GN/eQh0CGJ6mphKGCEgKmk3g
4GisMX3pOhhmW05PjiPys0+CyLl0YblsBd7oVPRbZjbGqSxuARLHkQljuI4LMoZ0npLbgNP3EA4N
kycYJBEMA8HVVTaF+zQGtg+NrzYvYTTafH7M4uBUhWP7XuXYKHEArNcerpqxyd5Ku9fRv3B6VcD3
2NaaQeRB9CV67G9ADpQ3pQ1lYQtzHoAH9bnFIVcTA0LtVcfFXppLVga/ZoamHaGjmFrCLNxNIXUE
BD02O6T2RGB7rHFkWv7qR1yNZBhEyhjyn1P2TvtbjO1KmvS4yW9lky44pLETaUBYdCcp07mdPVHv
gU2R3Y5XCVN6ovp3B2fyMPvgdpnz6IZqvg9rQFGT1ijxGNZ99tph0RnkbzCjQAF9DTQQPZUp47l8
G4pa/KmFPMsu+xuG1sBAIhCZlv30Q2ges7g45wH++UF9qLaY6cOA8iBP4I+BrQKWxGfs0GWyE/j2
eCv6iFUeaXr94gvhPklvBiOx+ITgSPEijbziwZfVE7Nq5umydwLU4NQDcvplr64zjw8OfwOvHR/4
9l6TDqDI7AdkjzYhdqZ77zjVNwQLfKOE22kMmV8OF7ZKvG9YbvNNaPWdctfiDftIsS98zHP+OrZN
eHYRoOEuGODR/eATsn6nSzRFpBovn9P6T7oxWT3ieDgnRUxetrcYWP34n5C0cpwKhjYDI8dvwX4z
Lrh3qynI74kav2WxMBhrEUYDcOfFqUlOxee+E760aG+GiBL1eS4m/UlcUQSAuwAFZfm+T15S+sz2
eOzUqQ6hb+vmmFAVfTUsUHnTJ1BHJoQvNqN7qwEunxbot6tB3IAHUDMAJCYVjOEKNHrcuAOBLZ2z
qs1d5sBl/lWI3EW0CXcqmhUudMNzI2R6KkcsK/JMtRC3pCIQamG426QmUdBWP3yyjKeoYm3iiXTb
nIhF+4yrIj/j66kPrVL1HsXblS2fv3VZmnuL6O6N7zfg75A0onqXbpNQ7MIhAz+AEyztP7JkMa8m
2bKSyaYu6pJN0mHdb9o8WmgtMYAmBhGcsnYKLzbhtZhKKFFIk+daud7rgKwJsVa1F1alo6UOlwvv
6s9SeP45QzJdelLwEda3Mh5f+jgm3zDmje2HiRB6p/pazCqI8Md2sSbEFcGt7kpxFvSloDb1fT4F
1dwLfaCg2XkqTb4O3yGBLSMuuAKWOcoKgDXJjBv1jHrDV+nv7LxD22a635U1IFHRoHEE3G8Ms8ZO
LgNMu37+Klowc3ZP9IHNZ0gHxyHlsjYk2YuC6MB9GUBy4dBFL5ieq9z+xXMBnwvsn1mO3vWqitw8
9bdq+Agc3KWEeYAy8JNsyCAl939I/wYMEkYXu3dv/G1JlWwzMy+PZDoTGSEp5wkVEmQ7QPYy168D
OVqH0tNvrGti72La2lGK2WzJ+cXnS7zxXk+r4EW16zBlXockbaIJvTtJBKjDnbutlT4utfVFUxX2
Fyt85HoBhgm64ZD0PG6zOfvI4/P24qsfPo67e2BpgNlSnyVyxHUKzratK5A0MCeRY7U3DEOiLiHt
y0/1D4qDXwK9qi36GY4MILV0kHWUiRfZXlmcey47o1uIpZlI3/13pRc+hOhguGiK4uNi/FuZGAtR
CrwHEw9R4lcZDxmEi+GBlKUmjyulltVBl+p7Cjr/AL55Dsz61Y7p9DFGshjB40HSjeTDC1inSCIq
XwMmFJA8A2ZTaSs+ytJWl6FR1rNB9d1h6HE4p+gdWKk5o2pYFKmVc9VuBlSKQWBmW9jNGQkOhAP8
+9q6wYA5EfVLW/Oa8OrmbMYEFHuZ4JVGPnWps2lvE6v8rA0+O2MmwFQijML7trWzodp2fPFbUuuX
FyE1fsJ0Dww1Ihq8z4Z2rlmDPgJpanpHdwdVYRDBPy0ppalm8EDfxyqj87u31rU3fh6/pV135xwK
HcTbSrLkp2wx28YTCFrdmJpAsiURVBDfscHyHrI2hfalKYggR76azain7KyOdO+KXYyQ6+Auyruq
gkJTOhlEO9pPHQ0u20aftZf5v0bUYG73BTuof5e4qxmQfCI6GHWZnXry1eP4XKRpeTVzMe7b7kO2
ZX+L6Q2gzyTmovEg+AsbFVadd95zvQaHaqsnagQjmcbE+OznGELpT5DX4VKG5ufY99Wj0aT5sZjN
bpVjPg5Egr9MPllaCwUYuxaU8tbJS2AvEQmVaL/XOcbyzqTQm98BddUk4ZobtH7iqV+Pj8ww23ub
TerDRxxF2Jx2H8eUB0X0BD9a6jmnoRFdm4VfPC2TR5GUZ5EVn9VUVN8yts5dkQwnY06ezArQpHFD
cjIp7VkXlf87C+c/yw2Qs5u+QQGAxc5s/utv+h+hKGhLpe9j4KTgtAD8ge9PqpBhKY0ItanPrKL5
gSRvDgIEDg32jbjGlNDp6dib3jGl5Ccaww+9GEyR6C4bKzh0AwlpidQm3Jtz9wk13Uxrtjj3165n
8r42iDCiXilu2rac/p+/kfmfEfC+bRlrCBeHkWPj8P7fsSR47RmxB7T+//1e4hDrj2STzddW1nBK
LcL4oZLOxa7dZCcHj5AcYlUNdAkt9Af9rXHxl4EwvuZ2El+7nDQ+XFRnBwSsAXNvrCO2vUNI7BsV
s2nfX5PDuB40np5/N5Lk9x7HChAFJB8RGxbZw5P+RVaMvCAC5qaZ2pZi4pZG7YJ7zUiorifEYDwY
Pan0EmMb59YyvGutdgSx2WdrxD3DfKvnHutopbDLTfbXhF1wb/aYDyq5bLOw+OnZOPnDjh9AOlwW
cb5HlEmkRaHMk6ez9U1/nyUe9aZsztbC5dK2MTpTHjXdTt82LNKxKh5tyit2jps5t7noI9z8ci+7
MsZGz/kylxg0iPO82OlruiiqeiCmd1AC78onjyaNS38n3d46DcJ4dgvQqrJLbn1FyiM3fn4ItVU+
FuHyBC6PXS9LrlWnb7qiD2XokT7XLT944ca0KmHqHPPgNlaT2AUarrnLkfbXY06WkuQ9TrwzSf/N
aZSXsQnlfQTtBF6PX8RslFsm4IeRZqFTHStx8/PQ3LRG3EVO7pgXyZWII43PE6Ay9vdu0YdXpIDe
USzVDZuTefGnxbxMFWJEFAdnoD1cly2iK8dOph0RvO7ZJmbt3BGGlARwFzi6E77Hqfx/8rxY2v8z
/8aybWg4vmvDRQz9vx/neZyrafATDCSeA9uXyAdnGT/hm+0ToYzNxvzVgxScxyy3DzE9ANBtlbgW
WtXoYxe+rmxAg2qQZV9kQkeMKaRIQm4REZIXjE3qajVBdpwsNzjzwKjt1AceQpHql2qo3iJSIOhH
QXAXYPkEz00ndX9nyFb3bswu3vIZQkMiu95SPPmFMiQ9+YVfHp3euktfGkdr7u4Tsukn1DMLt+q5
slzzatn9rdLbIXPis+HWyTkt/xAwngNtznDKk5ERRNK45kPcnvwgJfxgyocLLsNqDxuFZK0S1kOW
tfbDHGYORRT3rDP0Ruq0voND1Xdwm++kcu/zQlBLLub2BK38hCbvp6Fm6Bsn22RZwavtgvSTcKMO
JGRtWgxMezx/MLVsECo5Ze5/UXceSZIj2ZbdSknOkQ0oFEzkVw2MUzfnbAJxFuCcKvbwV9Ub6wPP
rKwfWdW/ugc9aAkRkzBzbgZTffrevedWLFOjRQYYMUNt4q4a/kK/xyUr0BSuZJXAu2FYvUoYKO5w
tNKBKc5JLNCh1NDXLE6hbGYZ3Fug2exm+nqq0QkUZYkrxbb6Kxq+twa92aNv0vXJdAuXUzmsrNID
sFbb/n4gsCGsDOtYgps8ZtSCQ5Ye08HOCFoJ8BXCGPk3dE/3n+JNHOSYtukKrirP050/Y+SSzjPi
guGO0uu7UTgXzcOPh1xEgk1aJiNJygOHoL1G7lqq5aS0d9GWDaLyrPi2U3p15ZGcQdyxGFlJjBhl
vR/Rqo06JqFNA3M7n8wHlIDmAckyrCZt1LZBJqxL0PdzOmPxBPe7wYrGjSYRMZkZtZSKZX4iW/Hg
7lvLLG6aLCgPmcluSuhKdkTN8OoiUT/Q32GOXfHk9K3H+IsU1EDZlzqDwmAi3F1ljgzOoTaCg9V5
catMf+9lOqL651pOQTjuIn7Lg1Di+P2ptvnapG6zbyrIB0hMbupEjVcYRtD+FJ59PeHas7BCnbIA
DasBcprskHVLT+eYWYVxdprJXUMSi5YEZugXiyn/xpU5OW6u2FcKXp/q8GP897u7+U9ofF5FKHdS
zAEKcyTuz2tHSec8ZtATLWEaXrdm7e6COU4RI95JC/CW+YQwnYSbb9kQ200bUkDlhjlTFaFwSJ33
LJV30eNgSkmrhQ3pjlSjya6DnnLlE6kRROQYMn4gwW0KYf4NL0Mu73HC9puoq8PVKLu7isqrNuGV
2maLf6qBoNegcZZT1l50MWwh/Ln/JiHE+FeXr+uQEqRbOtBG60+Xr90oGcMxnV9sSCMcEIvtVPJO
DmJlcg6iWJ1CJlROKjnGDx7zQ4sm47959r15af4ZXWZRipCRLA1bkBP0J0w45nN9sIMB3XCdUMIF
GtBZNJxAfPWHWRWKf+BUp93JGWv9qe2nR3xr6HzH8Qv2xiN8De8lc8KPUZT2dvYqQ7+uwFQMIPb2
aLarRTsJTL7MCLHXZEsWf9Z8jTbGpHWPkSjebJZzJmwESw0QxSXZTTjkMfGXKIcBczBdnI/PjXfk
9ID0zCcbMR6AtuT9j4FO6JrGAaxZOuC5ZKdBT80xtmuu0FkuGjvGYzdEFCHjulJq2Js+tr+ODWjC
1L6yKrKMLA9DtVHRuRXMOWhn2UuYHg9p9KICHAkS4/wyifE3tp58ckOihRIe9vWZRIIcoZ1o51uF
9ja/iAX5RYuOLscClW7JIAegiALMMWG2TlgFiKu5DdjdFjYFzTDpF8YgyG5CVD2gNCAGWLu6gUDZ
GTSYEN34hU4/xZUm868HHUWq4g9YZxEBtl0WIq/0KX9y21v3vdasgGrNgbckrMt43dT0uENveO4s
gpEg8DP1JBJej+x7mBkIL+FlRXO4Z9Nky6RRwaadeyJBUJ6wB5yw1t5mBpjzJiA8lmLv2XLxUc4r
Cz2Lln0H7XXLmdqlau5c5PAIK2vK2YOTQC2xR6aZsQvwR2TvpdCv57ZkIjoXCBoqTV86I5dCDxpE
sw+TyK/j2lUMz4edNdlveg0XLejLy+AQ/lvnj1KvXiIN3/I4QBE28UoF3RAthcXPFXghMT+UFwHj
aKKf2OAFgwGWL+HM3jWjgQJZYHMYjasqy0ij18JsQz9v7ByeWlttSaMuNzg8EYNDch0lXJXeqpDh
dEy7BhJlcL3BOyuysN4iU8GTQsoDe0zrXor4warLbJt1xCoxwFlnLX6PruJ3c71iuqWhNd26EqqB
SuP4AJoZhXl4n8NF35UlWtdS0/1jJXg9R3r4G9RrBRnf/gimVcBmi5LtFPTekVpIuxICvoUcin1p
e9k58Kfs3Mc3cSmcAxe9fmwLE4yOYXLatxMuz3akM5xHtLDTMGF2bQmxtwwRXHkhl30iy+fYAJYz
FAyUOms5L6MemxS4TZtXlSZmWiBcLeWsoAWBOhuWOSwPWI1j71LSlLuEvXNXNCipfGVjXpk1aXpi
I1xIm4snkVtFSAvXuSnzYxTIe9MYwosIsx+9yty9m3K8Ddr80pJIyBwnXFpKXCVdWG5jzQZxZYX5
1jCQlkWgZfbACGbGBUYZD+yq7ZNJkaNbQ7VwVqkO5xmBxwaBh712zf4TGArixZyWPFEggrDJrz7r
kQx2Ety+bGx34yLVMnKyTkiOt/uFGFV/zMHAGJWLaaujD2NENKbJHLhtXBq+Y2ifhJgtq+hZl3Ym
XofOMs+gmx60IXUPeZQimA0AFGahrPco2Nty3JMCP18KFBVtr9qd63KgRH4YECicv452TaAOumcK
eNrm2eRH13mNhsGPTOME08O1OhsFhwQqn2U/ms6M9lGqlUvXb69jk64WujbaXPZ0D1CkPuZ4KbCo
j/1LXGwc1Jup36vr0rcxxcQWduu0jY/R0KpF0lXjje4G6xb52R2ooa6O0zO7wwPnpea6qabbCbIb
K2K714qJjiJWvZndwTPo+tk56ssX6goowZGVrhw9uKvb+HUqCk5l5qs5iwyYeuENC8tVHtu8YEMM
aiaqSfHpjZRWO8O07yNemYznsqRmSUgnG9GNrJ3GpaSviqe2MpobSJdHVXP55nYYr+KR+RcJOfmy
G/NkHxXUxei/AWlrFj39gm1Fh+u0nRSZf72NrxcfU/gEtmLtWCDJ9dH0dk3JBLIvwebldvyU25m5
1iqHKxoiTxSjeuPYHq5zwdRQG9CW55Wb3Vdz/uM8sPrv9995j/+n3deUNJU8JMOEwf9c/HCMUSRI
9zFWGGBQDamZAKzTAWddbewwf97YESXQ98/8Hz+lGzd/+w/ufxSlQq0Rtn+6+7fd+nb9H/NX/PEZ
P3/+3853m/s/f8JPn893/P0nrt7at5/urPM2atVN91WrW8B3afv9vYOvYv7M/9MP/uXr+7vcq/Lr
r798FF3ezt8tiIr8l98/tP/86y+GZ8/Q/z8CUeef8PuHr94yvvKqqNvwL+e3j6/PIo/e/sXXfr01
7V9/EeavOmBXkym/KWzOsRxxh6/vj+i/ShsntwdQngMuBfIvf8nn7/rXX6T4ldqeqsnwAC1YZAP8
8pem6L4/pP/q2roBx9cBdueZjvXL35+F698ugN9eEp6V3+//Je+y6yLK24Y/C07dn6+UOQLL1jHO
Sc/k9/tTnYYy1+yFRLbIcX7d24EiIaO1UfdGYkHhkNbXnY8AYIiv6Q0crbJ+UGQ9JkUHmCdukGcy
SioszgUtwlC36C6dFr5a4krr2cPa6bmn57gYNO3gBCigRwf+1KJWvN2iGoRlYtjP7lSd0iVHRLUQ
GeiDXIVHKyM5HoofwQ7peZg8dA6eT1szpiSht6PbEzkEyl0wE7ny9aLdE+bxVkfN/RALhKM4czZo
8fhbBKdJbcoe25HiydJb7JOxLpZZ0j5g36CnEEcInCEXGZ25A1CIMq3sCDkdvXtH0b9WxodelWfd
Ej9Kz7kpw5hp7AgcmWlQ7d/6poPWAJX20rPAbUkTkk7IiBJzMQLSKMohyUofUsrLUGaKuaOXQ9op
ooV1132DAUbGvwPREKoYKnSX0w1i3aEcMkKTPaq9D6z5zJLs8RyR+mbrbEx0pmj40xDXqh1e4kcz
Bfxk1M0lwYbLcnkDcKLAhOJec/6mNzG5RwdZQ9JOZ6Jwr2PWXRDBWI5ISV83skC7C7VrYZrdq+30
bzpAOUSLExzgboNUqVgZY3ryZXUf09lr+wTfJa0O79Ei1yQkfhFJ11Nd1u9VFJz0cDiMbo7wBeOd
O+R3llgpa+IMjDl9rINL3yCl0bWTADWVxekPWVqwIcKr3nACdrFEX5i6d29VwsPr+WH5/SNxR0jw
oSiSt3zUjZ5xgi5Hwg3O2vxq6rK5zlJjF0r5qOX5zdCmN+0Ac8biFLTQhzcHChVEA/gJbsDpowYO
3dYF5UiePZR4Im0n3UsLYEfbbLNxuCZmAsNXqZ+oTROYD+1diTGBzMVoUXYmVr4Q6VFmk8eDSivH
6UTiBwKxGA3OArgKHRAhMRqM8RFFBIgvvb/LiwiJoPEKA9Zels2hLgqLcUUYrZR3Z0yUDzjiZglF
TzxNWa+0fngyB+OpEjAPyu48mAj7mmybZN19FxlrvUKOk9Y7p3+Buoe/2g5Q4Jl7xlBsZcJ9z3Pj
IZtzhxBZMlzr74mhyRdKH5j69ts6sFd0obmUwGcDGZ03rPzShB4upUp+aLMTpu3hwUGItAcTRkYD
F9WzlmkwPHx/1CLnF+83uILGQzM9eOXKN81tN9LKH9Cyd7n+2QHFCF3/yPRZgXcbDiXWMdK+3vH2
v+hu/wNmynvE29+MBP2jBAT54NR7QY/MZpojk+w66DHZKne8gPF01CF2/IWFIW7CZ+ag21kAJcBe
hzNqYRKys9D7bkNqzJNCkZ31/mmIp7WwkFE4zRmm7MbQw2M46IdSZm9WHzWLx4Lz0zIUyWlU8ozS
8YwZZS/TCuXhQCvceFSkAi1MpmkEGldLnAOoIpXCBxcwDCoCFMydWPmD+dTTE1zo/HBXMi7IfXBZ
GOi8stXXPqbqVGYBaV04aMeguYgRFiInZ+yZAaGB2R6lzxZNZL/kDjQ3ihVaSc1isoaH0gphsE1A
4n1tvGYyfBs7oY1RgPFg2h6KNORU0emPSeD2O42/bmx95EHTVdOJYj3Fabd0EueAo+nBhdXgR+kP
4hn1xTgOau5FrTOUyElB4Y4mHUVanu+cSTJDjn/AKOFsZaA6LF2SRjPk8ZMeLw0Uq8uaGTqntK9i
GgRylPpWLQ1RXUF0CJfTZKlNUcSIfTExiT53Vyof1yjuc+hcKF6nBBOhGTzlZfk6SfxLgnHzahqs
bWJOEU8RIOPypct0fs3qJfedL0gL3qKmuw3YhGPYG3jlkosK8FhbXLCHXuVuSh6wW2DOtohnH+Ov
lggN+PsligE+VzN5gxmR/hjHxhHpOw5Hw0f+Fns3qqoI+qqFWKNInupRECmDuFIV+ruS5IAHzBx0
RcicFh9l12t7t0TZ27eoV3l2Fxj02g7IAfqwdpFr45Ve8rZH0vNFDsdD3qd3ztR/Kjfaf8PH6wG2
FzseqbT8LbT5GNWI5jGbbGNjtfKUNONDyg3aYbjbWqQrdP23Xtkwd9RHchXqOVvhIG3cv3OgGJrB
tfKzetl3mH55ye5dyzdWLAsvRnWjswMsGRAMoKaf48xkC82Azfh0EwRZJmRUlHeuxKdgGvqhoePM
5seozgM05ZnvlGD5yh5poTS2/5BWCSAsbExIh4ix4IppbGsNvJB4RvfktvobIO2PLjxIPfpyqkuL
E3dKnGuQ5+vBzRgfyOqVljqvipU9Od1wT6bIsbFfWovmT5m9GB4q2D6NfN5+7rIiviPRyvvSTz/B
yuKlKlA9OqKGuTrOdKv6hDQA3Et20mqwpEHLBjr05R57GZnLYmCt5xmJmvExRrDXNwk7mgMfcKxK
gLv6yjKJBsbCj5pILLHt4ABD8s0MNL8iS2LGQbNhOx5hIYDj1lbpvsHZf4glSSGiaO9tTDi+gdZr
lPKqDJpk45o0cwi/OHe4JqEXIieLm3Y5gAxIpwzkfNba+8B3P4UWMA5lmM+4lyDdzGKoXDUmx0lv
ZjqnnVpaOpqZunBmqeJ8xhAXp4mZTjv8zp41vhKydTTmygUFuIh5tTQEe6157rVLMHk3QYG/z8DL
hNF+fPQy8ZWjeFx6bnYbhP2Z5W47Bo9jo+/ixno0C+OeVjjsSmqlAPbA7GILZ1Yi6KSQcZ/W3PhS
PsRPBSfERVkymh5s3B9tmmxhmh3cEUB36+pwr13I33qMDl8AiR1xzzkRtaWyBIgOiGNcqeegKZ5w
94utkwD2FAysIJcfh6Y7NL7cg83ae8aEp6LYB+L5uyjLlhWSVxppE6q2XN8UZbZJY+dUpPUn/a3b
UWeeYDPs9/Pxo3HTO1BUz2OVfLrRI+l9i6yLf7SNRXgY4LyVUdaXdkLzYEagB2vrDMsUiSE1rGen
P+KYVzyAusia73JyJLXS9/FmdIGBcUpUJ0dUZDUm1JCGBk+76VllUQVR5T3PwVRFp/nMWAFJaXVU
szawlwV3URdcD7p1Tkvse22OWT/oaY5YOlxz+aLJ+GK0wQ92PoRSSbycBzi+Z9wPqrzMZWIW2Xs6
Rvcj+HnsILDsyOFYQV9yIUeN7xiE6gVnhUWSKX3B37dW6figh1AlagdzZB1NctFKA62V/dlG2VMv
J5pGbMxFOH0hVWH5gsKQhyjRTCanJFkW4FIoccts7pRDA18UnXU79XJP7hHA4xQLER23J4eN3ZjF
nX26FV63axKlbbWp+hqVFq1DeyDzzabrm8rgVAxYf8sJ14pO7buqakGnLfBTGisERMQZ1kwgbBhC
dQflVHER5qfh0PKFZOOt08nbOojPYoFzPrVbwFqomgMAWo1mOuvSIkSaWT1dbuj2m3I35FipptY6
Jine8kra8NBa/GExTowaRJzTJOUKpKe10tKRPt+Q3EPqcuehNZ0RpM5lwMqOH+hW0Qecm3o1ejv1
qY1wC4wUSd6kb4kwmnaF7549Su5V7tQDLS1Sg6lE1nYbPwSh/8VcBFJUgDMaBSJegRdCG/Fj41DA
/8ZGSoWyTLx4N5azhYs0KhtOPAIbE6lhi5E7ht4s+nFPuMvWP9EERcorbgDTIU/Vpks/yGzndlQW
hkEZErCW4+fjvUa0VlJO4ELIt1xOCvOZQ+Z7RzujNlHsCCXVZsrLCSQtLn3d6XZGQsIozIbMZB22
FMlWZlyt9EI/BnN52tWqXZrTefTnAoiGp5xwgWmjG663ujk0GyngMVJ4PTRx3rOIXMf9tCggZsAt
3461K0DIGp9Nh3d4mrpk2ZEAigzqpOwOz/7SJ9xi6aBbWDlWOGy7ZiZKTKxINe/ZNixWpazgC3Uh
LIZJPIiJnUDrhkOW3Spgb0nr2BwQSbCRnXyeCv8md1IYYiDrolqspaKRmNavLZqZFZcVRUdzVwzF
nULqOEnmerLidREtBPiMBZXNkvg2MlMWHhjGRCOpb6pTgj50cqoDm9/Xtaj4XcOjqw4db1n5SsMh
rMZ1hOZ3UcdBu/Nw//Ye2goVOZxQ7ZPZkcLRgWMuaFLvXFZN3A1nlC+PYOY2owPnDrwpb5t6nRKA
s8bEsif1PF72WsHRwdQeTGx3y6TmpZQL2+OiDsFH6mbyrLmdvfZ6HYcwvY2tKpu1nOTXVPXpTlnI
JMLWp7bsh2ivM7bNhnUHa/scDvBAhDWWzHUxzkQAYioUY3u9reXGNPq9WfTeJXVxbbVxfGwJ4ZNZ
EW4xuiDYkDaiDZzkXjesx8mMFkVbgwHLo4fcfi7VjMNS2SXMQT7IyAwuNYemXCvVsXK30gZDRQm/
zXJOKWXrg0sAvLwqXf1mjDn8NmkHpUFdx47Rn0AN1MmDMRT1PFHi2g27eOvmHFUCo4mvvm+mmP65
Y8Thzm8FblcEbhZ9cfbkrtsgw3g2eyPYQ5nBI5k/VQFyUitmSFNpw5LJP1tb5tHh7AyUu4QhnGWa
2K9Zce4F76jSuWr9dN8rTtl5P8/w08fGHN55aQFHBmO5yYNUWzaqOrtthR4/6OKN7pM31Vu7IfVx
1oKQ38aNUjdBF2C95TxuImhBgF99+tUNmuDyQQwV+SjKwwxgfYUdbXRt5npqD0gc7yOdDRoirTl3
GTempn1VVXMf13Phk4CGMBgQrDogM6y0HKd0vULysUwxhizSjpKuEzn5xMFTY0NotsChL+uqux1J
q4566wEFwrNpF7etDmHZw8TdV8FNU2WfZh59ysG5zVwHv5d1HuPmpvNx3WYkbAhz7DaBUdxZgXgo
WHpphe1A3BOgUnDuq6KtVQIHCXDm5y08Y5EjdXfVTd2CIUB9Za15R60aGAtrircUqEV5HYT2i1uq
Zq0RzwtZz7nNqwiQJOj/ZZzC3HUpk+qutuiDAN/xobBobONRD2PXjMGS6aN4HkPW78Cscmq8+M1N
BvOQ3wg1ZktXN39oFi3l3ECe1UiHMZ2zziyOlwzN0zVqxHzdEpTQO/WVqauzw2Q+4iBYCfPAlQdL
ioXQKl4Y9bHLgzjcoJ58T9p9ChdkaQrvo02yV+HgLVTyQ2nVi9EjN2bi/SPQ9sAOHhLOzDCE38JB
2+YC2TyMfwKEhyWo33JRzquhZ+d7RnZfg5E2Ow4ncR5dip6V36Wtjw98QZ7OvYdhyZzyz54jDm4W
oNgzv3HUo5cALb/hoVGNgZqg7ZxoPLvvVAOEvEkOKj0iVQv0B30fpitGzFSAGFWtu6CCf+U4SDE6
AAegg6ZrGA6SlRWGzo5Z7hLLVEyTJ6SBxHgkwLY9pvpdLAGIVd1AH9EFURGDZsBexzPbcegk9nXV
SzRdRZxVO993HqwG+poYTvXkfob9Wl6lmgldgzaMKjB1gNwn9wLCEXD1SGwyZqe05Jk/IUPe+5b9
5sepdch0eRJFJtc2z/+ybNUnYfEAVbIcIXBfH5LAu48m/WlMkV2gksSlDwQgs6u3wK5/TMK5lq65
MfxJrryENbuRsI7Czqfl5cOhyDq/W7UohtDB3OgqO3CWTt1OERHSrnmoDZ2PomAp47zn08iEekDL
KRrK25rqb7CMm46ASHJd+nu7c16NZuoWBZIsEC4d5Z8u90l9lzRVeZvEyZ78pgnqhzkeEkhIC0au
YJCietWZ9qczeeU69+vHXhL6bU4wY117y8jOX8KWg9k/Zjepq6yN04sPX1XNMrea+ygcX3sLzBNC
E56AEQXYiK+fKKfutwTS//ed/58GBf+/jAZmwcX/fjDwP/+zSd/yz58GAvNX/DYOYEz6q/To7es6
JZzt8O/v8wBNyF8tYdL2R+hG90cXDG1+HwjY9q+WRBLLMMcxbROx6h8DAZtvqKOOo/5zdHRLNPD/
LwYCYhaI/mNwZElpOIwcHIn2yUa38a3I+y+aWABLCYGrjbZyRrGd7Dq/dORFzv7p6oWYWYaC6b3U
eqyTDoCbQA7pjSHRzBoFPjWM1wtwGNBI0u5+jrW878SP3vZONjs8WsbpONTNs4oGdfwvT/G/mGNI
d35yfv7FhWHjl3Z4hlxbSN36eeJFc9orsxSxeCtpBdWpZSIv+ftNkMt2r2D6/+Mh5UTypM83tsDk
goCb/1bmhCrUTmFJ/vG12oho3SUFcIG/0UTv2Y7HLDbHYznjwr//9/3Y9922jAHwhgVt//lTvj/Q
pdg+oulCelx0XRZ1fTGag+ZH8bU333w/bMLqWgd98T72+kvr69MNNhSdTjaGB0dmN43GypuafWvt
PIyXZl03zEhsb5OVvXfjJXP05kSSVm5gQHQJdkIz96wmDvOeQKAAbR1D0+jDZfP6ZyOaxClxWwry
MSY4Pu8Zkkd/3NcNNng5Gj+qNjN2lqN1V00EpiKfQLM2QYkpc+QoZev0FUntK09NzBUi22TOyyoq
dP08FnisyFFlH5QR9iefI9Hp+39c8PiqRz9D2ssvh4aM8tGVHn1LZvMuByly0pG9jTG4WkgYDKFs
AX96vhHFWDlrbIo2UJz5gb7OkWql7hOYpJyzKmJ7A5J9sQDdFR2/byxNk2tsgcxSmlAcvyWw/7jp
LczDgbo01Tw/aWmWaVr2ZHJGWGvQjl91wSpqaM9QAIYd4NwCfDAPk6K2at2+elK6SQvF/CJWQV91
wAIeJwTnmyDtsaHqdv6oVZxv8eZB95zvYvHwl0bTQ/ux0Nr7tXnCEkzYlPCqLRH1zV3Ae/xcNvEt
zoL27vuhLGNkhjWuO37fNTAz7gcH8WtDZlWspvHWF/l4O0D8WthuhWfo+7EsQ084yNX3vXB+iEQK
8oAmX62+v6BOI05MMQHbIDIeaokYq9fT9nasJnlmFPLbvRbA48FU/hOuihARfDCBBceZdSxDDs/1
TNsP+MEzEuxazzzJWAYw/iStK19qLgisLlx/3w301r76/p+m8c3DmpOWV0UMKdBZOQQgHNOAEyUy
Bv4bUBhhowp2hADgJDUIsDskYqDcL8aoxysFTNqJy/7ozTff6apQm5oVx3TeemHI4XVW19ZWFR7S
6LUtYvuICxdNM7CvCwalZisVcrFFkFqMuyqIeaIgH8aLjFND9bbARJocJ6o0YhTlKgrofmSWdwpI
9rsxQNxwEqHt4WnmmRclYJAzILmQ5ICUcU6JbDwORuRcmYm0r4K61wkTKT5aUgO3fZwH6yGIgwcL
ePTSCnEI0s9wj9ouj32oSRbss8jWrKUtu/yoYjFzB+f/Ggr0kjOiMgrcRpyzPr3FYQyHpSyuSD2r
UOcmybYyQn+TO2DDVIf9isJdQQuA3mHhBrQaWJWNepmJXr3N7C4FXXPyrco61TMGQhe8BYipiK+Q
lyXIvEzavYj1yIWjqiv9/pLl0jnFQPdjg8kbblhtp3NqWAakvN15pS0uVe6s00TmV+5EGKjeRhGO
bHc4o96mrehjkQvM23JwjdtRhNui0aqVoaNAgdvWn8OSFrjl3dJQKh4TGoSsAf1VgEnkGjnVjHc4
JNN1I8jCHrD8x0OSrJwYItYExt8PPZr3Bp4e/NMrgZRs0ZYtxmuxCyNU9mNBqangKrokSqwihMTL
ySAuJDWyDzOSX0Wc6gdojCdTIwpVDKD+8bCsMxnytPkAbDIluuvCJ2KrlSYH5ixcI6AtEb+Rbuph
MPSyyriuhvLFA9+7E8R2IaJv+33YRcMOCRw8oR5XzdHCqkTOWKRWKhI0ekgmARbRb5TM5L0+3/Am
WHKppkvhsRAaXuc/+aEk4WCy7mtWpCpt0LWF+mXIY/Woq+Spwl65NpVXL1U4Xx7JZB+S3tiMjd2c
yz5rzm5CnzOH1LRGVPxewS8G4wov1E9xvUCNf5fa0F3ZtnnNWyO6/74hLpTTNKcTX500wChldBZM
8c4OGL5zNdHSWzRCPlVqnO5j16YVjMvDaIa7dBzPOHnidTgqi541w2N/skboX5HYaUq71aZ6a+RS
3djDVnMz4+TPAchS63Yh+zsQIr3l9Q774Fx0FPBJd/biyrjyBazrQo7w8mIbxQ8GX04unLG/zQ7G
oO8I135H3YatG1LguSBTIuKM/OHXzrI29eRkEERZ26bc6LPZoY+2ZZNN18Wg6psed1zVEjcY2r0D
GGKiFT6pOduh05mukL4wxHQuOSxNk28dRcAJK7UKWkCNHl41843CTUWvj4hHTaqLKhyblXK8miLy
Mypn6DexKTkIeTriBydVO99GupVK1HsKZp4PeUyj2XjjeRPh3wadcRLVcfbDYV2QsrrS5r+pVx62
ZHpc+EVrdUqL9gO1M6Rhpuoo5mD4zfG9tK3lTpZ0soV5babwK0vG7aQowE7V6ia8RQb2jr52opIx
1REAVFVGJ9Ix6mPBbBvs+zlunLehiQqmRQzJCoHpeGDatctygpJ0xBrb0OmucYxq6LPIsKRLFa9M
c3S3RtQRtzA9+mMXsLeXzpaMzWSd94Nx61NM4Hj5TEIjOsMYWjEiVigUvGQ40uNdlLPBrjPaG8to
iatISJOMeyVPSBl+RIXWXvvjiZM7KlP1HDrkxXEaRQqC12MTbFSKLJzBFkEHmqHUkYN/ipwjLHAX
jFA0WIInO+cUXEXTWqE0XGUVE1+9aj+8KMiIBniS4TQ72LyVYdqEKmH7tMsPXcCTDLHDMhZvgyPx
oacQbRUiM1IhPYCeoLpyxO+sTJk5iGXrFvLU8oYAAzCzH6KtVxUcL2UoTq20HpWbaketyh8q2Thz
whOITzrFAa7+3AgmRn9Amznqzlzo6CZVGsqDhqXCpUlit423gcp2GcjyxrjSBxtnTO8TU7mY4em9
KMzEcDnN5uyN/o+gIldobOgudqGBMC3C9aMAUhFDviilcTW1CCnDEVwAqkN/E1pIZVIH1Bq641Ku
upwoCo0T5RrRkkZrmjA+jGTN2q/eB6BMWl++qqCxjpgdMekrmLthRvPHFzPzNnbye88HTR6OPVbT
BhKfM9EH6RNM3zI5AqrFupL03ooakyAnCiRUrAzKQmfYGk15W32/Z6FE0mPv9iAB9WVb0lAw5jdB
j75tzeVtGWV5RNDCFq6qD7sm2jawI381IXWgYKCnSYhJPteMHXJMOhuHLEY5COD+6NZkSSSZR/1Y
cv0VZ7dvidMY+mRJam2/IlsXpbrm7JMR2OV3WdHOtUUkN26aWvrJrzpiOwc/OoQiuqEKd69GT9LS
rDSXadzaIdn1bQzDd3ebMde/lIy6to4HOblUcX4ow45WbRUQ8zc76XpDNTsz6u5VTe+zzfxT6vX1
rmjISG5sM1lWGnm032ulYSfDuipYKwmmw7blgo1EUmzAo4NM/Y8bzCwjPp5YW46KcLygLze6wXQ8
bBFHCd8omTzbJoha3kCJZ067ICHeoqxDRTk8vNGFsk+gJe8JZY92pt6QQuuo61HLNdiBa89xhlsk
ois9F8LeDgNOohhWgQ+ra0Hm+KtboHcwZl/SyLRvDWGXEBbHNK+htbxGvrurnNLdlvP6O3T0sMzQ
S6ONl6kzjvj6FCVni/HOCY5Zu4mSGagZLdi7zYtGoSixjxCpClzWkMGj1KKPpgAgTccrX6EGhbUs
m+fS06o1hEafaq5DMlTyp3A4tWEIAcEhHRWH+10R+LiRjfCmkN3RFVz4ET7NbafVL2XdRlvWDCPt
6ivysrN9GcdP39tR1vXmeayQbbRjZWKMsy469Kz/RdR5LUduREn0iyoC3ry2Q3tHcjgzL4hxKnhT
8Pj6PWhu7D6oY6SQxGY3UKjKm3nyMtRDD3s4cQIF5BVvD8BOgOcAQBwitp+EeloqL173mOW4jxBr
PUhuZ97VfR9fs8bPtyB3L5OiByQriuNMUTOjjh/GAJWVouNfFFec/LhrjzJJSZr6EqgLrVnrdMZh
Ilz5kyk0MfIleB7xpOCrpz9yiIalQn3kkmkBc+5tgsJ0V1pypxEfetZ69X0ypHfSwiekvJHdJ5Gj
Pq1pe8hyiMPNUN7s6ewO/xyrmX/aiX9MDHmeO1uj0zSNd22TNvu6FdYVEw+GO8uK7nQ8kr2o8gbh
uf1TCr/843rpeJKJ1Z1f6c7SJttvjGxd/DTBMM8zo7wYjO1qm+j8SDFOnx1eewS3rT8xnFso7so7
h2FEIc3Yw1sO32o3noLUs3vUiqphmEu50PYVPRWjg6PQc8iYN9VxnEPi7rPXcMMwXZSmXWN5aUBO
G25QhN7CWdk5kSe+ibijX1uy4NZVePb4QO42bhacCL0IygjunDf1BV+JEzB8wjlUYhaLkbzHJHv3
GLvVrspZkFOPzLnZb41yzs5emJ3YjDGKS2PvEuP7vzTzAL5TG5i8N2RAJV4AaCSsyVJNKBFFRA2F
ai2sUJ39TdgWIDrXuUt4bxeJ63Ddhx1nTjoM4GQWOpOjvl/3pjROU1T9kqlevEtbXSXWI+DI8Xhu
NG/cWJkI5tQySaRy91BlWy0ZlV3fO+pQtBTAd0bur1H0CyhZ4Ex61872cUsJR60/G9tnT515O+h+
zBJ5tD8G2JfbvCBGQLthdI66fBM3AzM0n8RZWTru1sobcPiVwj0Cpn+59KWRO/e8hWlamBF2j0ZF
N2XG+rGWunkYO99mKPnR0Ka4pTH2v05ZhBSWexHvjM9z2F6Ps2pIecbP1wpYpi2zjBIvmINVYGXp
c71Trcq3MvK+0QWu09LuNqfWk3uTqfFljmHQ1emyHioDtP7k/SyN/pgMIRC+RjMvpoiOvSiINhTw
tkwsCpVBl1PTaeFNcFnUEl68iJx731basa7+FmPhPUJ6PAen+09FqnpStswAHu/julay2scg5gNT
lB3xug4HKS5bEBfjYQJMuDMHVCCtAQFSL/tB0aEDkwM+vV70CHoFTZNYNUs1PWH3JBu9jmFmWNKi
EgkDizam7SkzHYpNKL0FvYGQo/hwQ6s4Gmn2nhVyBiLtgOG2p5zAghqzi5YAfDM1ceGyeCPS1uwd
qadvQ7goCfmgdqrsw1OZauUG6luzhkg5b0dz4Ho0EveS9vxwyudOBdFbvB1kJ3J7yqKNA3uG8g1R
MFaZim99/Sb0IfwKiM+WQfy8rMj7+GEYTINk7K2yQ1XMl8yQ8pE3urjrqpl3eW38mvX2jyFs7bc+
t0Fhp8UjT81HObrhnmAZHN05rN7qejhUraSjQZSMxAGIvLdy6RSd89NrQxDSmslTgFUlY448FNnF
Xn7/idQ42bjICjiE+AwN2tvrYWUhix1rf7obvWN8hObfMaTBa8IS8MOs82M8mVBaSMV7Sd+eVDtl
57JyPpm7Qu7M6D5Trr2BjxbuI4BVQeX6A1ZAC29C2D2HLM/xC2gjzqh0Oqm5fleNU2OuwJbSmgDu
I63zjvfX3TIvlTtkd0oGtz0pA6bGWhS72yH0oq+l0nXLf01pX6ss58CSWu9gTfN3mzxJ69cHJpaU
rL3uzEqdainqS/ie4mah5Wi8pDakbc1iDgsM0HhgOw50wUrMdjo+Vl5pPojfrDta2dsy026kZ46G
NFDN6JHnIezwf9ZpGRAVCwwMPA7+LCL4ALeh0bIRn4pfHVIXz3+r3MtKWG8ETQYgDw3ete5OW7yo
jeTiAHNakVIqAj8iXkzROZOpFAna7/EfTB9tDROl3xBhnhiwRdMpodl2bUVoJV3ah7w3wcnEbW6S
udkW1B/zywKmKlMxLyTXEuvfU6wPyViiSbfJtWdySK5FducqpmqeisZLWdUBMB732M5tBBWp2mV6
oi4xaLaTBt0OyWIEzlsad1d9ez3727Qh/6kPmHz9XVH74Q6L5z82yhwkw7sa0FLg+jHG1Kqlumbg
3haNYqvOZokiTO3K2ZTzbErWic2dA4mKMJXUqVtl7fLdTeuM7bV1yUHlipGgdBtsUoC3cFZjvxBZ
Me009GZaZgn0rmIBnX+owFUUMoyvNrim1Ej/pKrz787kw0ikZ7TWl+Rnwl1E4RHe8EV6S5UXzBQr
oK3/DIVLplgT6doS4bgnW/snN6sfJamss69Ue0zIW3olZSLcfHJXDeP07hawHO0ig2uUUDRRN0ev
GjDeNBConTnv33ElsCjE/XkwNa5Nnm6xnZmbOTPMTV1Y6hFpPApT2e86L+cIUEY7FLz+qkB34Fi1
yVr2NCbxdkP7kNrd2WyxExZRWQecWKfb68WO2+lm+p98XrSIgZ7b2Ho0ke/ngPw6JWN3QHvtPEIx
hey56ZYc+xDOB+A8WKUljjpT5MbBKexd3cA4KjxpBiJK3yyYaNewprcLIg3lXeXsgykyiaDXgnZr
x5JUE0SE3uXkWbc00bOVkc3GMezgXAGfx8HAU77LoRSpwmaTMuNr6Hvzmqtev0qrH/aTiUG60krs
Fso74GagS9aVdfC1ufOcD9cgf4obOV3sovKugaaCajdchIAMkOn10wdBUaoifpZj/q0pe2/1Wrem
aLpWeGX2NVf7wvpa8BXZN/CUcYAqJzH3qgg6D1DijeNbgWjMz//fNMG0Lqj2sv+0bCPYxE7DJ6yh
N7O/ZkVnPDraSnZj6LprqevdQS7omdEmsqfrRA1Ti1JdWKoomR1TUMQd+BFwlGV/T5POPdXxn8LW
75yrrTtOALWLmDmtx9bgxuC6ZP4pozz562Xtp6BGlUaZho7AGttH7toICJZ2BkZT7TBREA4I+SAc
l2nnOIWSFKVyzrkF2UBfvHG2i15iNdozWwa/wGqOeNQKRIQ9ximtSz46NqQoXxKBFCC040XxG67A
aj34g8D9Ss04sioNRV55bDU3hD1peZuharJToqmrFSryrmXLnCLuw8Axp3xVweQNgBXUpJJJ3k6M
YI7RSJOF2y/V9MMavV1ccB5VAV7WdhsiN5Axf2C80faaJVsgAW3Qae2b6VacPnAHhs1TcIrZ8X+h
Lb2N8giVRN+lpjMHpB3Mk9zF2iZxE4igTmdstQwRJKY68OLCieqq6rOKwt+8T2/vOOoMx7HfzV6q
X2OtJurmWLeEMPY3Ndv2yR7QGP0ClumQ+1vKT5IglCmttKb8RauVfdTIIM9h4V1qMR+i4n3W6ubs
DwS649A6dwJ/vp8QTMW813CG1h743iBTiJyN5RjuDVeB5p4B5Ug94iKK03CXFffXXoPW0AIdK5zv
bjfv46XXi3ZgbQP5JnkO/W2ILObZwir+PeFY5pw0Bb0M3TIHI5kae/GvqYv6gDaKb+5sOofKxloY
wfgJ08JaKeF0AWXNc+BkOCLi/A4DbodTRAPcz7GrC+mZ7Uu9ZnPtlBs06Ab9fwY+5jnNacAPtVEc
ETdwkl1qbdIW07izjgc4ZQnJrQC8Jx3bbScCCu/U3B+ngfRghbSWGd3WzJL5Zs6jWPUCtpZTEmHw
FneIjPPo2nblzZwsXBXKeuhLet7BWl6C1mwaGJ+EMYIIEgujENqcDToRA3OoaUPxQzIGE1FMTMLa
JnN1rGMTTvaJBWnfeSUFM30NCEeBnhpa6r76+VmDQZFT5p2b6VdndO+jQecvRJruMKYaxp6Mxt0o
T9ejApcZ0/XC+Cf+TiQthe7pZNTdMgkyKaLZElwvtrogjlWFKac/mZ2G1KbPzgWsZXDaYnNlB/9U
SQqYmhF907Ps7qIeSRPOGz72hRkUV8Stq5xiGekwO8TBhO/QUk/LmuDpa4bGx5z+chyv2ZZkyiB2
IUuKwtEvDjLMRgELWE+J/0wdVDZrIDRf2UaMKrj0EWe+dSa1rG2iRdV3DI1yK28CmSxaADszvBwC
KHJV2BIX3lyEQcIEN+kT7+GRF6jIIeSt+rBniilcP0oDQvglffTFsFVeBgKsb5trWzNDlIkeUpA0
JFyxM6JbjXE9nXOqqbAkcwafw/tYfu0oR2Atc+ItnEUFMQlbHkgzrH26/qhqRRPTRMR1ggjLvv+c
d4rBb3xuOPXOEGpZ0Ui69pP8FLHU6LHuMUK5qKdxeoDos856w9+TP/4x0NZNU334+Erkmj0rgufR
IP6tFFV1zuvcWzcjpLyCQJEKAed0fgd8qe/Go199dAIaouKC2DnOEAfpEMW3pLHeRGL/0+iVIVTe
HYh9m9xp0t1hYkWmljo7naH1aUrwx51bsg/KCNUFGZtQSsWK4RA7cJmgW/2tMN4S1saL7ebJMYnq
f0Rp//Vl9DCwwR5L2nVaDolklsBB40ra6J09XKVPdWHTKog6U3XyBcPCrrLu+Rxoen+lse9bjYTF
SSUejjDiIJ7XajiOWgqz5Wq19HZohX7sexLLkRjkk45rYLx1ulOOTo8IPJB97IUBQObNS3XQO2Zw
liNYpe3hRBW1dlCGSwjE8jE9FCNG5DELzAim7aiU3AllHQzaJFdxXbs7S5ku0j80IIZgEzx+uGFh
nv1UI+5o06a102xTYH/ZUG1rIEcP1cGOl/gM4Jg27bNLOHomLWkeUx/Po8VOiC4b6dokLmqFdlqq
R4UavGqQ7mmQzfI9bLfxqGcY8mctTii6I60CCXK6ixmXm2ND66mKpZKojvS1UrmxVnlvmjvLKn+W
bhGeZC8eoYvjKp+i8MqphAw6rPAtYkh6aQ2+L/x5p6RFjHVqo190qg24rDaYw1HtGWciW2gofH1/
K5gkEgtbMpE81QV0O6Z/cL+kkRrsb2TNISV1HzEEJqtzb+HUQvWJpHWygThsHRKZjkaFxMqqeKtZ
8aMvkvwCrSxea3Ta7liF6ISd4pthFDfyLMZzSP3/KptOWmy3zIaJhrGmM2pLK6M/EbqN2cGVMGpo
elpJ6faX0mm/j+TfzpYSn/5o1RvHZRlMdFZAETbHoqxGEEsxBS95eKiWLl8rZhaet4sETP/bay8S
eZw5vk4exO4Q4hvtmID/nm6IbvoPRw1i3RnhyCfjnxVEXlDjkbt1UaEosSGcgPb/aWc6G8+ZdOYM
K4JS587a2rZiI6IogdURAnPCJecpp8hTDMMbP6TetN0kiLcb2nFmpLpyRDkdGwIppsuxP4/Y2UtK
m14nQCXpVPDSKgqqIuY3cCOKbLI1yDcZ5F6qDiXtKggnFBmFo4B3AaeUqYDXYbsYFI+AN6gh1Y/I
KVUwo2kRXyvNIGspcQXT1jzj8MKjyz3LrHqLqRYEo1ElTzPL3GPs1WI/DzheYVZEDzJORzBu86MA
Tvo6M6mExFMpB57OhmETB+ztazxp34q8LD5mGCLWhGDLjL0n3N0/cPFTiWTTTJlywry/di3ZaO+G
MXZOqTFpa99INYA3EJZmsmLnzEwviHbNA2cF9ljDhX9lhm+kKoMpfSTS+uww7l3T1vdoOgM1QS3A
rWpzsTV6I7pGJUtl4tjL1elTFBu61TkcTcVIRzwtIycn15fGTsbWI2vAqOOzoNpFV/Q0cGgLzE6a
fBERVfYjhAtQiEx25BAwPbVucfqD4BpOQ9X9NhKZbGajbY45HJgfQGVF0T1trVcPLKaOXYF7ybBX
0kZF43CShRyR3O82ktx9bVfKJgLHLsZlJseopmzvPsi/vHpvl58Du808NktZZx/OlLF6SXexLDyh
Q0V2KZqL7AbkkABdxDh96qCu+GOS7DNXIWWELDNI5MqN3wqjRxwYq3QFpb4hgUjzpNaV+S2D2b5q
KnZGXQMiH4DvQp6p9ZukZp7ECOTvrJ9+IkyeRfnpwKY5kLC7W1Td7LV0F3qwdEQS/RxkOf1sWh4X
pv4X6pbYSRpiLzpr5wWa47EPe84W0SQuA9r+yo+6EsXCs7/5da+TTFC7mSltkCMrfvSCwybFMGPA
B5Mw5cSS0/E1ba1+yRK1GgJD2qSkRfDDUKsz3vIRUD1gYFbFAt+IQ+jBLrmeiEWD3WwcoCphtNFT
DPGzQjXntJtrqbGpVDVt8mo6q9rortrgbkYiTZfRj5CK52QPJTJ5itaDWIqPb5dWWnKOGrsALjr8
12vp8OxwT8dRVhzSDi+7dP0/Hm6qNxnNOb3tI1Cibm0Wqf9Opp3SNduFi2NR/oFNefgTvAQ50n3x
BgneQHNZ+GFO2W3rJe76Gi81GjhUSV6OOjZxKHS9YE13poPVo+KktNLvbNXkOwMNkFIQjUobAaHD
6jz8wbIuD8xoh0Ne9Bas/bLg/eBX9pe5ftvTjPNejbp3JEzydwon/a3wXc5Faf9k0OffhOUw1kwq
su25I04ppvkz9MmrM+Id1NGiKFIDluJlBu6U0XdtQj9uQ99bNUBv1dADzPpR8m2HSomby/OPHbUJ
zAjeyQ/Kpu1TnGmHqhspFDenex0yp4QqmoIbYdPH4pJSBZhjTmJCdJ0y4povh9jw6EblH02n0ze1
W+rkiAkoJDqH+rjvjCDzkJts2CPABrhAhO4WAU5MBaW/R/HpMmJ5KnOur5FO0xZi11EvuG6t9piH
WX3DmYJtqpvNTWxgdnbxszQctnM358EKJST40sIx7P03LmLvvLxgZEz3CTC918U1fzmXYCT5wjDP
NQHytR4xiraWp3Bd0hfouKL6UUMjA4yYl1dz6D/G0Rc7a56cY4OOSByIUQGU4ktPfQmjbETDQ6ta
AvoWs0eHUNCb7EGb+R0KhTtj5RwNsIieW9EokylCB6JTZ9eyslPZIP66Tc+Qg2a72iYijnuF/m3u
xzKs/QAubMXgdejxNzeYYdilLHAfe9KRZw1KP18THrvgHykz39NHojYv+UMMCajBpJLs1DP7OvlY
3JwyQtHhCUlZ/bCZyJ6fa0aK57iyEJ6EIGJdQlAQHGQbQcgcHBQgbhCBF04hhzaJtRO1Lr/NbEE+
Z5wUw7I45FGDy2NofBg+1tEn37/w8bP96HvnoRYNdYDNeLCK2NxVMx7FkZo5NJTI+VSufJvtLt8R
w5+CLNbYq07ujoA8/ZOCQliKd3d+a/yVCBvDSsK5e+nJyoTIx05aIy3gCkp6NMgygzldc6cHfxPL
lo6H+u41o3VAyGj2LYsp6Y3BPzZ5c/asZL7UdvleIaRksqbhYxUv4/Sck023TkQaPqqZpAyC+Clj
MTkNCzDZ02pKoAvCJs2U0pubp4/Q9E4FXsldTvPDkJgPass/B5wbn5EeyaODfYNxv8Mi4kWkFBJD
7axkzNHDMLpPLpbLvC2eZEloSC4j4oV5Bzl10FpaKUYrsLj6T1gVeBeg3i2XXkK9IawzlHUJvBuS
ueXXLZ+V/N45HJRIuiTbkbZQ06kov7KPxYInpEh6CBj2lwfdJW9WO9hYqk8xFgl7AjiXSf0Glzp9
Du64nxFKdxjTLKg8IPkMlqNAZ6DOt3CywsHft5M77/2aAa/dGmT0lmvR76iF8u2CJ9WywXbCoQJh
HhvHth2CQehgHhbJnAlZThqfz1nnh++iEcNZIVQdGM5Zd2br2pv6vaN74hzO7L7p1UzxJDkbnrY2
eg/PhNq5uMszQ4a2uRlnMnG6m52sxVVnGH0XiKI2dlPEdygs0786qfpGWR2Us+X4aXadxsCaG0jh
/Ph6Sz4iP3XvMK+wBXhldC4pUU2ki8e65xHGwLzZFntEmniNOBwTqJLlSUtwOLx+I9tGN8rpTGDd
btalDr5s0WBNPew3jHUc7Cuzc5iXqw3a6XFOqkerZvL7319HwMbid3X6dDjroZMSsmaU6MrqcwzH
e2lG0X1qFgM4A0t2cPYb+NvqXSJ/GkmGJ29AVB7B49ImY15BWfiLUmwljGeziald7OiclHooIECl
Hx1HyIQJ3zbxUuKVFqW0rGP12lu0RMU2ITBjHj9Ti66bUqtdafV/istpTYqd0XklDZrWUwpRnOls
mTaGkyS9vwBjfQS/uGQvuAu7v+wpgLIvL8w1vK0N8ikijx26wVR44oJdqj4rOtBMCoXbzH5j47Wz
KYm/D6UeGAvhD+AmGfnFJuFAHTg1hRR3GH3EuHHnBZoocDEvI9WE6/kkNTlupgoP1LRsBxwXXwa5
FO6NarH74Vl00ugx+vPaCRHi9CzDwMZz9ieyMja+aZ27VXivS+Ov3bBXbz0a02uk1pXXhBAYEho4
PKv/Zb/Y5JppH7EShief6M4qY/YUiPgMTLG4F3b4CTXEuLDzdVe0g/0J8eru5NKZPmkdugjL/9rW
KvxKdd0jSkPKnm0Tb3m6aMccG2w+/mOWu3pgzohks1Qn/nXKmN3iz6wxd6OmPT/VRsZWruzwWaZB
puwOc43mg4zL4xVjCKoVoiTck+sc7wbxvgNZrXQ1PojlhCeEppH2OUMQwXStPVNB7drF3I0vzclI
UZ2FXvg7YLj/jaKiqZqKLw/LxTbqdOecjYlFh0VdLY7X9kjg6a0xXJ1yZXP82xV6FODbQTubWuYO
5NusVazBp+X8IU/z8gJNWuLSqp46R0wM+NTrYvKRnzk6gdcXV/x5w4YjE0cMkkFknTvKo7JhfrgQ
9n1KLqVleZ9kbSMGW2Wz+541rn2pwr86SLeLpVgcjOWlM2mfxf4evVP/6O1bGS4NUGkCmIH7/PUi
UhcjtqbdJOF8KpwW4rMshv3LuBgjja4sa/APOEfUzuxJ1efLOhorHVGpZpCS9R5+Z8CBtMAtn6Bn
ETeLFQbsYsIfaJUP00Mhq6K3yGZrvsCBDNu62k4X7duORG+M2KALOX4j0M2RsTWjk6W6FlCCSVHz
pCCNI40EZTVgnRitYze7eSChwe1HZaPteOUH07MxoOB9b1IiQyVTbfzMWoo4lBfuR6fK967gGSP7
2v3spk+Mdr9FHds4cgzr4ZuMXzXVuVst6qdL1uJcnsaK95VwSOYx/9GYODQKRjKE+SYn6C0jMDB2
YemzKbEYECCsYgzsXORBb1juNqd88DjXaN96lRMc8WtG8/WArsbqeKcnpEE5wzU6DkUajOjntOHN
y0JEHRaJAOQSn9zebDvDpdftRyezt2yW+oF2OWPNUlwGCYY5jC3g78t20G/aoK+akGnO7No3x6bf
G4fjCAmPClqlSNpXvWfsgDbLY/zTsczykKDjrbL6nV0mHIa0TgPQmiZ+LbwM3azcA5C2mXuW4Jxr
aOGVBCg2HQp0T/CPflhcnh9IutFuAh9O4Z59okkvPc829GvK06JtNybDn8om2dmzusMj5eOt3P7f
EHc0N9o+yUxn5OwHTY+dxCZJWkSOzt6+zt21L8IL+NPxmDX2ryoFZUdDj/NjLojlF0mNy8oO74Zf
BMrOfrkFW0rdKcVhiI0b087pSaifvF9R7gmFs0ux4uGtlfZ/s3DNNwsjEk4C6788/aAXtT2XBKG3
peG8tUyJEoLO9yHxqJu7ZJkTbSVHOGpYWJ6zyAnJ9PzzGo+7WdtyAfm3EPw3tyg7mzJ1Rvw+sAM1
pZmHCZ17y1q5auGAvnuzqNc2Fwde8pbWcGKEO6Qed2cQMMWKPv1meECUkkH+ahxxbOj+6O2XIsDX
QBhK/r5n52CkdXkVkRc0jkB6V2NxSJae6XQc44DorIchhHkGz3BAyDlQqYr0+KGR8300rPHmYF9a
Ywl2A84+45ZKGP0pMLJR/9ZHHDcMzLs/unpxb0KJu7W+EI+47N5NSCIr9vUiiGTh0ioTUBxbAcEs
po/IrhWX6jwf56hCYPXCB7muD1g8+sYkRLnxReY8hxyFhTPTO0FB5xTB8MibKdz6UahdHc8GbbRY
cOjMbq503lsfTAoJhsfsRJN2uvIXZx5v+AgHcJ59LvrDy7g+tepkz+y886mNKWdcygO+vI5OM5yd
994q83PEof3ctwwP5Qhdl9iAfjbHvqZNoS8Pr4Wf2D7FPoSjuwhLzuiV19gjUm2WHvjXfsJy4GXO
xuczXKWvC7WZyY4wnT0CjTQgeCC5a4MW7nJJ1qFk3n36Ont5LBlpDCyBCWa4SVLBdzrq1s0fsCHw
M2h0ci2H0htamIiwn3M9bQIxQUChv27YUovC6Rzc3P11Eo4hRKCpfPANlae8NfbKGoDWkF7eQfZP
oXWTkJjTRZxNOx8ytNjnk8QTUZCSyBIE9ww490oBC4PtCD57ecGyR4NmBRjYDUt9XJntGJ8wnWGz
GYdjzeFotvz90Ef1DX9BtLQF/aytWDyLVL4X0zwcBTStvfBYC4YWLxoNHB/4yNu1QR4WaG8KWsMT
72wFtYOfd/wKbb9JMsvLgc+Swi5ssOVm89umJfRpwQxd+2C+6D1zKQ3jmjuq5aWQXr3poxm2PFWh
bMLl29fjN7+9DMiZx7XwJZKC4twL2fVvBinJrZsBetc7NtZSUNwA5ImuMFsDqbAc3rVZXk2lhcfC
g6aDm/wQt+3SKS/hNEt22m3W28epS7u9IbeRBFKweNJaHGKvY+VQpkEcY0mXpkcX0PInKEbFvhg0
b9tVBkaZsUZPKbrqM2Q3v6NuoUY/ZV879wdf+ersO/E3OOBeIEbUR1xfQHZttBRVd+2lXV5MLrLT
IrtVsv03SdwZ5tRhKvi/F+mY2imVJk0WMWS+l86gUtjcX398/T1WCagEZvyYRAVhH9PCHa6+uqWE
WSqvmK5OW204xdn7fGh+OpDbUz3+NTjKOhlVqa3cGl3DdGpO/uHwWUl6psOOFseIeXI5p6evE1va
18Upr/i1qpHVlNUHW43CFW30rnN0itY99hR9oPzSO9erjno0oE0pizUmDWFz1mfVWsja1biHvNVf
qKINV0PdpkxIYCAnJs6WuMs+Mr0p7lkCJqljJPG/mRe2CSGUtnf8KE7thHu7n2gA7M1TsryQxKEM
1BvsbZGrZF8s+ix0zfIwLWZUGgZNSkXav7pAnPBDuaVahUNw1PyoEmTziNHmyiREoRXVOaZp6PX9
v+QxzenMU+/rO3+Kug82FxtKnsbvpJ9WSa7e3Qk9KtKi4j7FeXMzLcxs1F0QQrpWeajdh6bS732i
b+wJA3PjGS5bqDG5mtJLrq8/iRQUHcQ8GMTdxTXd+hGF6XSxnDCgUp5bF6XG5bvGJyvsY2e6jCIg
Zrpb4TOfIWN5boTQyXryYsuB5w8l8WCEsJJbdnocXd0+cJPykNXrhTsgwZ6x+TccG/Ep8wNm0HJt
mpG6FEPzITnwTclI1LRHBhcYQmA7pb9bV16Y7u16WTb3zvFpBDG7P53PfRUbFcP5UL+Bu8ay3Ov+
jusvunZLYZIxuuesks++E/EhQ7N4GzIZnwYxUCaeOFRvG3jeqc2YTk2Gsa/SqBAyl1XUbNnSKeqf
Og9HYLTsXq3ZyY+58K5VOMtLmqPvfnnXtIIkleOD5eMxUf12GV54OeVpFYm5dbwsBaYf/VbmNAdx
jls/7Ysn3RsdtvnmSegnOlBaXK9K28RLMAZNWlK5x5Ts4CWMAapM+Ht8t+OeELFP+63R0laocPWp
8lDrId9eYhdnbN7BYmZ/i73kIVzPe9C9bm1eFxHwAxh7WU7pWZFyfBAq3LqR2a9f4abZi4Y77mJu
iZUtlWLGKZpnW0T5cci1alXUXbMDGwVBfTme6D3wHMPCb4DIuMChhDxHJhfFgrNwpeT5MrJFYNe1
f5l5bAQTGI25xPfqYMVx+vky5PLfRDyGI7cHMhFVd/v1ULN9BjxNFhLoQ1t9k9XNwgdE/YnZgdP2
uKOxmMWAae8Eg7fjkvjK6s58a9Sq6yayE47TmwA/8PFCkMelC7XCjQPK1Lyz5fUe8VCK6ZQ4MQPR
z1rNCk/ma++6nMp7qkgnEGwMn6ydYLxL3mS62J6T3lKmoXsOTL8rSiOv4HMmouZLpCvWCWFagGYw
CwzvTdIw9T9xYIAxVKGsvOJdleftQylY5hDsNgmlUAEdMT3/GeffGgmY8dDiqenfiFXhpI7Hy6zo
Jq9TuUuYyp4STAmn3qoka78PZ4KiOEqlHaM9dZz7iFPqR0kYkaF83XyTWS5PTQNUqsdJYNXtBIkr
XHpOaS9awd5oLx6d45dweVEV7mY7HZidD0nvUQtJdy3NoCkAk3Bj2aV7fL0Yy59SfSb0NjJlAvEf
f7i9g7O4s3zytBnAVNBBUQRcESFzi+mCqaof8yaipNiSYYTWn0ffY4Ald9eC/sMmz+dsvQA5Svlu
NSA0OfZyRMHwtnVel+qiNXt5titmg+4tRCWASsvGT0JHyjxr3oSNrgGvr8SlTaD6mbMR1HZcbScd
Vkc95IRitTdE6ZGqdZw8XDmh8Ca2E+LQ5NS/WnoeYcbDwOZLV3+MDcuNPw3zvo09fWVNer/WYnNb
1hWcKNUITJyc+BbfiB8WH22SdltbztoDPfEsjZa+Zm51sqHzKmXITkcbQxKuAP71rhQ/M80gQWfM
RAFY1Wh+qkkR3bNyNy/4mJY2jrnJ6HNfNqUO1QVsjNd5aSUHIG8fmt1Aaumsek9afTqNNFKZ5Def
gDafdBh5oNXwmhYKWB/mh+GpzGEvzPmkE1LBhwjJH5fg7mstiv6Ult3+D3Fnshw3smXbf6k50hyt
A2ZVdxB9xwgy2IjUBEaRTDSOvge+vhZCed9LZWVV2R1VDsJEKSUGA4D78XP2Xvsee8JHTWbukaZc
sBRW5239EMt5EtVvfqE9GMxHXxQJCmw88syJ80JASrfMCrHvoINf6Q9AKpxwvLR493pETSwSzbiB
ZK/dRRO+ZvaPaZ8qIG1Y0IiDzqsPkJWbUKv3YVlrWxRA1hrnkdrlln+VrGs6diuDVMcPcxALEjpF
SwhSRGbWTU5267s1sZlvXTsnuHiyX+E7pcgRWtYLTO5rGiMYTNGw7oI+Z0e3sSPeqv/bVVOqIyvY
q61tE4/jdRwCbk8PE4ejkVptdE/JkGPxbNU9UmSscTmkU5LMzZ3Pkge2x5/eHJvFztG1Fz6KfHO7
d6bmKIiLpeVLBr3LEGCost/R7BIrZkr0pSXNvMnpTlOk7dy8m4509j4iM8l3BTFzi1TV/nnsLCju
PXITkdTRnmJyy4dOJIM/NJugTt2HFo33QI3Z04LmsD3T3cw8fGzBqoKzYArm5YySuqq6wgf7jH00
3g1Bg1tiuB1StZ+cUfUo2mjC2brTIp/gzGi1jr1oqri5H+cV+KcqCKH5B7GhiDRzsh8CIelxh/J3
va0T+EJwvLq+7zchRl5MLsUbg4VsT057TrS8CjekEJDIiOF3abbWeBC9+qFpSYq5bkZDal5/32Jf
dS2OQRZq9kWjLO1kVrj/AA2x6vaesZx8WBh1myMbq1J95ZlooxxF/ytNMKGWLpt7ObMN46UsJQ92
5dTEAxKHUoRJc5IjT7Y2YDhSDLK2Qddru3oWB1ZFrFFEkKImCoZS+B5dWjhPCgbUmanIq0KHm6B4
A2BDNIg1x47d6AsTiL0dGsRzMOntPWfnxW0Dr3KFolJLBUbqAv+ngysWm8SdqSs4qIhMVgPojJUd
7KrkkPVGdsX4bK8jWYeHcl5xW7efs4YHLCMYh7whiu9G8t4rRhBaFB89J452Q9Qf3aLDPKtKopjA
OCzHmtNjgpRiabgeK4VEruCHCmYtIMKd3aTtWoCyW95mcLcXA4w1fsx+no9+lX1hXb3RM69ZrZ4t
bcPc0GGU33RXI+wvQmdDiDKldj9NTXateJY068m2heshTuloQfvNsLJplVuVoT2lflQ/jcylp7zf
9KkVMTqX8cakbDspHcl3IcZgewvRrBPxItza3vayw3pGV/ysSY/eWq49ukVUH27dU2FopO6Sc7qM
9K+WyHKGYv2rhth3ZfoAtap5ZMIiQTSoJmnONAIWlS7OQmLW02sqEk6Odx6yWGRH3UOXaBiHUHyI
LYmy71n30GM4umSOk1761HYsiLQ24Tc9QTkob9u0tw52mQOIyxm5rQsFeEqjZXZ3e8kd0kZuv9Jt
HlYs/aekaQT+eq5hneioSvhKt5tuM6SIb2KrbY70pOgNx6J71GoVndsqf8Miwrb2aTQZolCLvxFT
MpmhgQvOGY0TQuCNluM7cF3K9jaxUbHUUpzQ2tbXQqvhZVafIJOCu4zd6S4ukKdzQAEP6DdXm3EX
OU5QSHiE8VDOC4yJm3EMKFhmw6KYBGhWRnxjRZegUQAT887Jv6XsqVOOO8gNgGsgnkOJmyLnP91e
aAL/8Su6ZBiJeJCsuc97q40jZuhLQ0k00xzI9+hDnu0iHw7wET9vkxpYqp8wGq3NbT7bzUPayHCQ
DcXMz2gMPoTAePZmX2F7nY8S0xw9VPkq37alX62qkSOqK5MfhVO+Ks1oDtbM7ohGtdRznsLdbN+/
GBqLghUixunJNZ1/7psS7PbiVpKEXlBm9dToZw/xX5Aa6TqZm1V2gyHXLmhQCD/ciKGX37y42vkW
3WIzb6xjD6VqaOCOUwORhy67cz725iYHXAI6bBZTSt4OyJCgvtQ9I8YAWE0z8pl7jbwHSfwRMqBZ
k1qHkMgpqAMKoCE0gs+JD/6c3LqSum+evKbW9abJRI/4zxW58yasl0jDyawpdpi2GESlDqm+ktwc
UbxPXrKqy8F/EIZ78jhvb+JGxPtUAj/yarG1FZIwfGRsmLQXPAt3FMNbRjZtdJXu0zTo+hsWd0bY
8AkIQ2m3lRV8+HUcrh30P6ugNsrHirpuHTDYBfBAyjN8tZpCmlnUzx+/ttotoiMUFU3zkTIaKKhk
TX/qH6EqIULQiSHAza/IXiyqzR/igXmYL7o9xqvnm3WReDWN0/vYbpwms7CmU1uOjlduiiCn9O3G
/c1vC4xiN5KsgImUxbcmeMFJtIdxHg9pUdGickS96xBsvSX4mMjZTCoGBFm1niVQLCA+ALkcDDMl
fMeJMUOAYwAmnpeP25R2nq4Tetrpkin1/NKNK7SXBeHq+JQ4az5gtuxOppfcodzDi4V+E1hrrzZT
gV3V7FPJ7heRv5M4T1OeZFtuG3wrs18G45K+S9GIzUfmgQKrimcFdR/eFeWP2//hMvk6oitdCEEL
saqgrg8uyzlvaW8yWDp0Xo4yCIIvQGR5GV3tfHuoc2hNi1HZ5i6edMbLQzJts+a7rZnqoBoj2Jbd
YAFS6TQQEW5/IbvwjxdulmzdNxAVA+APUpRgTRIPDiLlyRpOi3e6ucmVkoKgqPlrNkDQdhZnxqLw
v2Hse+vSsnwRBuIyOhJbG2UlTijLObczUKafX1r30TcqQj/mFahBojCfNUO0/3Kt44E63lQhpnjp
i2mZ5Mg4aUo8a4X9whtyd6w9tGP5B463X0mJ7sXI4e9781j19iLnX3EKXpvCzQ5uk8zarRnR0bNu
lXEEuhk25+H2IkITgYk5XoGX0fCeh6Cwyt77tqbroVE4L3Td6jdZjIFutkzqdbKEUtysKkR1SBeY
gHej/9SgazyNXhkfJKb0n1/R1dzEhUUbA6THs92BltZz1K2yzoxNhuFt6dfCvBO9LfeWox8MjXZB
73ifDnGUG5qr2Q5c93cGyuY3XzPKpaoBYiFu/LqNRMusOZduPe4bHTq/zEj2uv2+ch4wsWFgogXk
tEwFEg1kkm26F9trvLUzjch+eqvZIOkmGUX3grWTxW9hUbgPONIYP/uBt9Gt5Dxw9U6tv7cq7GmR
V7pkdjCrsFkzthGae0JPImzqsU9mvAb9to6cAPxs9hiTVrUwwuSHnFXXBJwwb2WFqy1/o7hXF8xi
oIEysLmtBnnZcHsLMJ+t0mbOGcEqNGL66+1P+ff0821c2o4uBDQrr4FLdBNWOcS7LCkryTxv3RUu
/T2Gv3d9qKcbW8eYEthT/9CZ+ZON4KeIreJOmWW4dusIUUItjUuuTr37Y0LSRYyj/YoP7SIGFJKq
88bv7Y4nErsHtENUS8O+UzwwbmjCFB4uCTrgO0cBDiuESKDuVERKz6Z4hB/U23OrHoiEpIND+eAk
IQ4t2zFW9rxVuWJrEeLFkKLlzwuCGL0Ri9zo7ypnoj9gDczbRCfgpCTiDpA4qwyWgkyNNOCJxQh8
5zWhMbOoXVzV2BdnibsTw3DQk4uNOuQQ1O61cWhpgOHsSHUR7e4mUa2H8btsa+/g9kO9aZRp7LRa
31p1Ou5Vn+r4uyp7E9s0h1vb/V4yDe4bu34ZUw4PPjPoXeEXKMBJV6FNGuylUSDwn61LSNAIX1Vc
gxTeL+D5NJ2tnu1pmqlbjTuEK9JDO7gjjG2TDs2AF+Q9zw/yKWZu8NdMkmpsqzrSVGo3icYAVMuL
L3qy3koKHro48tUW6NN3+kfEm9fsmghOepjgxh1wiGUfk6nm5Rii6onifo5qLIdpNUjrpfa+0bFr
EDPXu6rPJZLIQR7H+eX2pamo+waLLrGLj2vvQdCAMxTrD2AS9IeqIilEIqeLNZuszDrwHj1aLFRx
9qnt7YsMI+9BGY33kHPS83yOSZ6X+AT/aeZD6hbokU0kF9Hkgo7NOWDXnPLRW5GUc7uL7ACPzDgq
uU2Q/mMESpMdSYuEI0zwmrYyM5Nt21H0i8mEBzGb3saMK5SlU7YbdH/kmQJUH82ub5R53wDigh5A
c7AQ43CUrUeaakW0yCyjqNLJxWuC9tLg9LsQKbGJdaERkHOKs3FAUijLYAMxF77WLJdrCFdJJ5Ue
bnr5QloIGOesOcuJmBmPfGitON3k40NAkRk6HlL/MNncjpKIiuMlPSR6Xo11xbGbrFQEcIupVnwS
Q3XCCLNyimJ8FXn8JIRtHnHXLEWBABmJI9IKiHq+x1xDH+JNNpsNtZo0Xq9g7N2axXYErbxufK96
8P2UZQlTXdRcmb4ucZl6V0hB66jEvBTe3+z1RS3GDfrHtwANPhYBXujazovyXDamvbCXVXQJWktc
NQOfgWlV8LaEwISNgGfr+owNdTqtBUov9vDeOGY0oJY35XbgYBImcck4/6xo6JW9hq2YXTHWnGOy
bQLpvhqaWg+KdRv8zl3ifzFiYArkT9gWBfGHwlpI4tmPBnIO2jAuXKYB2pYscQ+xAhxbZfYXdCyK
xmruMxGSyanzwuGi5fG+shl53qSifL5XyPLBtlD9udFdY0EYRYf6D5mUB5N8JzNC8DhzJ3chqdJ5
XukHqwskR8PMeLCYhxe9SYiM7A3G9RqOIEYoG1ua1s6PWBFZ57R1e9cldrwvgoDoFD2E7a8uzpTj
6zPS+lkQbrQfGISiQZ3qZxeV8MFGrbhwPLt61ovsuxTsemZBMucsf1+SQQZWbGTLVnV4Umm+MBHq
IwOvq1XgIXawMJqvBo/GpW335RrXr75suzrbgVuD5Y+4iM4L40IPMl4gxKlxs6VZ471KZ5+XVQgk
mSqRbODRvVcF4TYh+fzYDo2N4jS+Iq2GeFWEJvNXp91wTGPGWKe7ziPhKaU+QwZhOGg/wuJslCUu
2kTF96OZ7avAMGcNMiRkvMUW1+oM+mgZ60kKbdISy6SZ88sbDY6AkePySepFy41wP/AwPAwOGFL4
keDZZ74jBka0hEaJHSCPdnHNvKWW83qo/HApabeOTCKQGDvvTJkwm6Tom8tdLvUjlo2M4AlFX8KN
CD5Cob0a5rXi9sL7C04UrDTCixDgbjCdRuajt0TKjFEMB711Pa/KqRvXuPBciPDpRIoIRx5/nbWQ
8Q2GtUGKDaEh49vBCHwM7cg79N63nEHx+fYS1uINggImUR7ko9lH2rYCEapG24FCHs8qOs6/ZcSp
1YBuRhOB7qNI2diSLJ9lBfpY3dOPP+fkNpzrufdLgKN+dj3ihPALl1C4EPzR9O/O/vfJdvMHS9jt
ns1+ASDmu+G7+sY1UDeYjhpOMee3k+7F4O/CHKCTGesXs3gYUgK4CEWpXmgQrfKkfoUMRlsdDzCB
V22GFoXABU4H0TPiEFjWU9suhsD8CsaipQRKc6wvvABCVOSPHG/V3u3F1MSwq4aOAzNSpRlPUN6G
4k7ME1sSgeUVWfow9Mllsqv8pPOrh9tvRdL/MIxZfmAEL0Wmmu1N210CLzsGGqVulwb7/z+64JY4
FB4KrGSMv4GKAD5H6/4c1fH2VjyLGaQxeAg4TXA9roEqEEnRCtWj5Nrrw9Uzlw3noh+dTHY+3Oo3
ZZqfflP8Ttz2uS304K4mUnaJiHV8TcCB4CykZtH6OyR/yQoaO1XgiEpGKwfGLUEKjBtO1WtaK8ay
jdiGFP8rqob4og9iG5iVeU2EaV4xQXkkVhAxkvSDB5aPXiCJvEcyM2cMETOcbO6U2uVU7Y1SqG0z
pcNKCBJw+ggLAzeI94iFu38w7XFZ/Pwq9R6VhYfaTHFli2r+UhXkgGBjWt3+wpR57rkfi7vbH4Y6
k59UlO9xUvogAVHPemmIarzJ3RkZNsxkoykFk5MYl0k170Ohdx1iBwZHf/zSd6GceXQkb78Z+2O6
NaLizVe+e4hzLAQyzLwDTAjCijwltjoOom2ZUgqOqIV6ybHZFdjReqZqC4fQKAAGobmj12/1vTpr
aFTPTS0rg9Mm1YQmK2hDsRA0eP/5x77QX2Hgk4Y5uSXjhDBJzoTakgstENDd/oXb7wWRM4qFmvF5
qWu0KzY1Ekt1oBk4twaUsGUOUgpd5un29e0lToqLGVrtTonix3gD0kVGRZu32qFOs64t5RytKNh+
t7u+n0/G7fxSue4rxIoA2VyT7FDWE9VD1WEXnn9U/vTHy89TSqI3m/+Zomz8mhwOjElI4Qjd45m3
IZSZf2UoQ04mAYKQ8ttZJrQINsG8d5oJabfhk2e316JQn3Qf5BGjXnauJkNsGtdaYAydTn3Wu4QC
JfJkixQvpCofSxdzdJySajeJxP5f3rA+Z7j/SqsmqBP8te3pNgN34y8Z756jHCcaLLVWDQAFGxYy
vvGICaJ40csKNgvZZl0XrKQHyr2PbGeDNvusgpEdL7atnaQz9L98hv+FQ60blmBsbszRnR4aol85
1MMEQLHvSCvSOurhELbeQnf3patf7Cm7jE7cvWkdO3dow1MIumeWURbk0X1paxdwlHs/jVvLNNo3
z2mPhVaN645z/AZJ+LFOmUIbowbdieyA2/v+lxDufwdg/4XQ/nfprvN3+PhTHOwf3/H/NLzV4KL8
94T2w1dVf42/ANrnv/AHoN34TejA58itR0lCYUTA6h+BrZrxG4JXyOyudGCxm6ZLlus/E1u93wxH
d3WwfYbOtECAda/zn4mt3m+6g2HR1cGJegDgvH8F0P5rXKttScuDy0BmK+oQbjHJ9yn+xGdHod3Y
hLGiKsy+OK1G8EmhL9c5EGMiE6wu+hnqy0X7+4TYv/t+Or4D3rnkhnb+8oQBfNJjGqKgG+MTXfZe
XKbuZTQ+h/TY0YH903X4G4y7/mts8c+fTpc8yZ6uG1JYf/lu0qlKTcehxjLfLJLpJdhpxSWmmPXx
L3XO1yxu4kyNAb32cTPkB3hnG0dcTRFsJTiB//nt2Dfa/Z/XFzxkwjaYodmGLoXk0v3yaRsw1kYt
pjsXONNjJXCqc9LMvFlhuylIbfOzD7umheizMdVUSukqh4Dgi/6+ggWeSv9OTT8izUB6Ah9OJ35F
juYhijG5qOihtJ0zRodF5TmXpHJ+oBk7TV61Rtt/LAfvgfiLDjeI6sad3j3V7e9AGxflVOISN5Z5
hiVBQj+hmy++TPyLkgNx3v0wTWJribBF8MssLYnQxtYvbQFCvLmMJgoG017oiJ9inyzcrlsFOpEo
HNgTd2+0iIcDaEr9lgQPpAlAyyay3uCQ4YGmlgV4wc8Q8jdxCKxQdMZsufikF0lerdshXfrAlyNk
6+htObV/OkhbCntC4J2s0rEFSd2uYr1ZhQxY0NERn4S5lh8KTBhRq59wDao8WxqIymnII8ggpWRh
h5cWZkNMJg8Q1Kim6IkubosQkhMMieKLUX9B7kPrBY5oiOLeJp2FkyCCI5RdFMjLSuDz54SvvE+G
6ajdOPnoC7t8QVWwmD+/IL80zffIZYdWiEL4VmRs7BoETG2frNo5AiQyV+6or20+cVe9RBMUJAJM
Ylpb7vfCRbDGk9fkL/zMvronkAfNzLJhpmYEXxZzyfElCXI6oc1KI3qKQdCSyMuFjS2o6OpFMTbE
VIIm4dMjmxIt+ClCMprMrVL0KQa558FW7z+NDg0ZsFW4CW6yyl30MqNYB1yK+S1YUKbQbUO7IscT
CqdABZB27Spru5WO9jpK8oUHf4w5hFkHa9fSdgYCp/nHnebIY7R0Cq5JFCOni4jrQ1PUa58J3IX6
ex+dvO6qyEHBESaJMFFMzTnsRRGQ2vKC32ZBvidRAp/d1CzQ/qykpnGixLHYX0ztbOTfba7eTPsf
fbWa6hdtwtASLToQM7FervXgS+eyO82yiR/rntuE61KHKcZELic9f42sPoaty4Sgo9i0bn/WV+ly
/v/m6xA19qIjgtlsr3V20XgiHf/KLeHDkGzJjp5VwTHkBS1gFpOWSFyIUJobBjoPCo0baQfrieZg
FlXoiNUxH7ZTiWusYBKsbJQQKNxwOyJ9XgjvOv+EevwVcpVri485xIUN81/UNA1EssM1sjVsIj6R
YebE3vLMMuBd1EGysuGW1cApxoaAhJhHIf6quIlTBMU9jmx+yqj70vOtXX4OXFhBv4uqlJBZnpL+
Aj2D2X2wnHUoGRSTWYheT+jiZXFu1Jx8XTEoTU6l7b6woq2dYnoutOFDr8ieAQrbVMOzmVurVFl3
TWAh1eCfNoytHQFHE0vdg7KDzcEOyI3QOG+bK0HYfcGDX80R1qRwcnsWNmZQ40uBEVTJd+B/y6oA
YmFyQCpfdGSeBSDZJP/MC4YKfKLNwSW5b96bhuFBWo86lyvH9R8GvKn+y2iapezTGUGxjLBqR1yl
kIYzeK84Jsl6rLY0xhfM1jAccdYI0iXvr3XUQxi4e1ECl2MJ6TgJpNxeHUE+GZ8QGgieFe5FSXBz
CYms/CIhgFAh0hK+x+odCfmyyEsOzu6PrGJQ3TnnqWUZYsHzC9hENdaUzRC+QtdGH8oKyD8+P6g8
B8L0loIcuIq3NO9Oes5qZ6Tcp7OjgwUM827FPazFSIbRMus81faCAcYqKT8ligl/eCmHF7S/i4i1
1Ei/Rh5AKfcxb9bCwVETUT6v4yJMV0PHCoa3rxz2IUK9RAvWORQyBsvQCFgB5+M2g/UWQKUxkhdW
MX0sL2UbbDyMhf0ws9dCZuPU/hs3Mzd1FGyqZPhAhdVjGsEj5ySgN3BHw7J49Rxt1QbBUmJJGchJ
rODtRmO6MzKbRhvrb/oFiWDb+9zBXBSTDyaV15zmTGtc0b/MNymqnAUtC6yPqDiD9bwGKa5x3yAH
C5y90Se7DHMHlITVYOuww1KEwejbuHJEFi6cQ0s+N9AmlvB8kXvBtomq/WANO6GZ6wFdFcP2t8KG
SERgbguLZ2Gp+dYOtv96Tfx3Je+fK95/fItUVHx9Ru///kslfMvg+X918T/+rrT+5f+v/3H7+xRl
/6eVs0Ww0H9fOZ+ir6btOFl8ZTSCx/3nf/ybPv+Nn6Wz4fzmmraNchYGiC2FyZ/0X3XzH/9miN88
i6rZdXSbO8qxqVr/KJxt5zfLcsg7YjogHINi+4+y2TZ/I2fYcoXQhec6ZB79K2WzyX+/nBXnYlI3
HZsRiG25Lge0vxzMWIIaA4R6tzIQ8y7VSxzW7w69eSQ/Fh4EON5QsgNcACJX76PPYUwxC6FrScYz
qKm8tqtDau26BI2llS8is2BoN4GxmOlltLKk8+XKHHpnvKmKYo2MAz8sut9Gvrjgjf0mRQmqNkMl
P6bM3ee5xGrPo9mfyYbfdG15Zw0SiIVk4sZjLdyV3lvrpLSu9nRP/EfrDdfJqE6sQ09h7+L7Awdf
W8UB2dEJjA1SqDheNHOKnfk2Zv2WAwshMYn5OndkDJTMmrVFef9OU+xcVfUWdMhh9OslkpdVzuYc
yAgppHtBSr2h/FyqVAPN8ykvyFA3AUYfotZ2M80wvHa5d22KFhiN2CuKFkk+uV2CyYVD2bCwuqR3
TJsCtpdPy9iZ6hMESybtAHcweLZjtuq7CI4XfCWL6QYx5LjP2D3BoCXpfWl48O5IDmoeskahRvch
GDibOOp/YGx8ohe+sD21Z69hVL6MZygiqrll47ebvDBPBPOscfQ8jJ4Fd6BI7wHLbFSW0IJNmjPN
VUCMWCgYtVqKXlyI+EQhBTL8DbfvmxE2Gzo6wYTzIU2ifdHp5rLA9QbQa4X1b9H41pNM3hR3TYFG
Jo8w6FGkTY3dkm/nL0jBgMtpuXz0NhwZY2N7yQM1/MpPKvJb+vLOTnp3k6cMSHr5mdvo/9Po2eSn
IF4dH5FYjtpjG3/zrenkuPG+7FxE2dEyIjQ8qtonSL/rUKOd3dY/8tAasHxlZ0VAau3BQvAmb+W7
CQFKOU0bGuFhsjermDkMw7npW2T7Z7vmXJATPepdZFWsDRdeaQBnyG+YZUH2iyGp9f0qpekUm++V
nW7LhK2+fS9q9T0eyG81uvRQ6Rq6WGhwEZnUJaNdTkvbKMf1Hl/tnuaiBmiJjANhBmepi1OOds6y
QGoBDAZutE7rhpBticTXi3HQNPZjTI2TG/5TV3WrjC6bQ9ZGPqfXqnJrDQgAy/FxLE+h329c9ii2
CH2TGdO6mUhpLQK8LT/aQbBzo2eeII9oWnwJzWevdp+tZDyUZIVQp6fX0GifMZTd9xE03F2VYgDN
U2fvRdkareQ5UsmxLV1w2NU7trl9Lut7SX5EPX6IxPm0IxyhBf1NgKtnbOKvKUpIeK2e+0Qtuukx
G0BsI5negBY3Inpdwip/HqqGlp9v7plUCHd8znHCmRLpS934i5orK5juEZF4QMFxqW3sz4RQKupR
o0ImWVf2a050IvOIPWz3HVloAsfid6N4AbOzrJx4nabNC+KCcFkgA4yLYauJF2fSjo13UVhVtOk+
qrSvkD5laZp3uUFeVUw1jKm9j2cPz5WWFpUw5lIsuD9EO701+L3hJX2FDqfevsvJ6Q7Bckbdne07
z4zHyR0oD7pFymOXefqqgv3LCe8zAtYJ63oHEPcjc2zGIbi0ckvMutbgyTOr9yhpOP+VMFPy4qNk
CCah7GhAEJGKMBJodmPCgK1r7beprbdg+IFai3DdmXYH0gCPVxo+YVmEYZEc8eiha3SDx8aHCFR+
mr7aG6q+ExYlhzjYlf6tVurBK+urBG4Mdbm7Wl3F/D3fWAOjRbyfKBqRixSPKi6exza5jsRlmnGy
7cgAyavwqsxhrlCJ4eSs3Xi7ygRm3r1bWg50T1+FpcnhOwLWIFdmB+FNjC/SD09mnqwcqhPXjAGv
VEuCKMQqemnMKsNcEWkrHA+fmctjoKZSrMYIBIIou3Cj+T7SuPcZrNx4+aEtf2TBJxTdZZDvw5oH
YXzK+qcGWZZPzI2mMbjNJ6JYaRsQxi3sFJICcXVG+NCXXkXUCTmyMdaziRmzjkJhkWCzNOzxkFSv
wrWXWfwdlT0mDToHJImOgCDnYK8U/RoG4UVFnd5PNeR8ewt/6tQM4s2IMUNYhf2K6+9UNphg6oqc
F+Ox6qZ2G0eznt1DYjj+jo7qXOdsDJPIyLhgJsrIYFxZ3MoyRDXthyQbDxvlcqwc6/bOSLH5hUgo
BYrU0dj1rGwedPaAbFvQ9+WobwEOLvUefwnVvMmJKEijc4DSWU3uxiSiaCGH6s1089/x0H0FMn2N
++zLp37vFeKUhra0GKFWaWHyXa8KYNR8jubVZ+yIokCtLSSS+ISZwofNex6UPzzD1Vcy6HZWhOkW
7uOhcKP91IcDTag3c5iWRp4dRROumljb9ilv2Aufe7gIgzGnK5tXwtOwidS/t5xeXUGeHwTuKGBG
EqagKH2EkyipfxdafBcxcs3L8KOtR8R+IKzC8UfavxWNgzEENzJQC6selr0frsuBxntdxk8K2UCu
Zy99vDJKa9kxaWQZOuQx8KFx6UTIuEWtvYN58Joabj/MY6jruNofA6T2JOMB4oWwF6C3yl3t1OUB
36fHmdQvJQnaq7wgrpiw9WVQ7eQANcTqwvdUJOuiHK8l5llgSpvIMd5lo58Mq/s2GQxh0IcvlJa/
aIl+BE9wHG3rZME9r/Vo1eTZhsUULahpymUKncfRfU589lFDeGLDKFmRcB+s6ga4MKiEnWMNh8BE
dls4FlxTL9kiBQYxF+5c2oCYU6FMJxcc3bvOQLYjiWJXKRw6eE9dlXuA/2cWjPvNbYAFuA/wkqav
QHMPiJhVvB+IfkAsfJeU1dFJK+5fzA8AKAegR8QzKZE8zQu57B+N1koXvg3XJaaNFodfblDvM1w7
skeE1l9JB3uJcGgIvzvrJTr/kts4xuC8mHL4ZZrBrMw7xUb6prXFc+mbT6Zqv4eespZRNkV4iXM2
9+jZ0SgDuKW566lnqSPQLc62dD1icPbcW5I2G3EOMwXRw6/75bjFFvLt0mq+9JK4c+suG98lxJ8R
Flo9JnKh/HGbiumCtPpiFdXJCP2dp2E88bP4BZH/JnTt+6SY9hwwE++5HBVaLMBQTNUrvdy0UNaN
XNt63ExpqVYNH8aknkrHOLdp/AxfZTHZxhE98UPBRlKTJkxH+i5L1SE6jMGjBsy4jHaW411Lyzhp
CbL9YAwOeQ89KifzuXmzkoz6Bay4Qyklq/SCLfmtDmD+ueFnSBjL3osLon1h01kus7OeyR6n/mjK
fxQG8usyhhWJXh8h/8ZOa+De9TYx5Tq3i+88GpIAcWnaP1AjJOglSJaHwaJZ05M+92d8OJYrL4V9
yttiF00QxLbawY2GZ68on53GGa70tg6houtmZoDJOytem3WxynRqV6RFLVZk+rMtcVVdtMnSKFjI
otwJUZLXAfK7kLTgnHPKBd8bsPMQCGzlBIcnEwG+SBNTS2363+Z4HEunV0qODTbT4ClBBUSo8kn4
+bVNGCoReL3F2EF8+AAirVu3WbRsMMtolLi14RRr4gIXlVFHa4LTVuUQf/iZ/0MFNr6zkSZprc2Z
UdMRJeEydrtPMkDdsAW/JstHBPLBujZFRA8wW9a6vs1sYz/3Xswi8latRj/KQJuuGyNCOjbfZaH8
e30XSvc5bzVtlTaSDmn7BfB02dXLchjvaF/y2BNbanjH3g8eRruFecyWZP5est34tAHz3iPvBllQ
Ucq9zZqDZNX4sEdMm7oLDTo3kKyUYJ1C4t4G2hShOjavss2uYxODoLGvETWvUYVP0o1PKAVRj8Wb
SX50M1nVf9ZaZgW9RgxOre2VQROLDY3WlxXxEAX+wRLu8NpMVKYo8Ap69LAXG3C3KFb8ZOU2zqY0
u1ffRM7FMUvD1G0eqOjWURcdNZsk07KgKNVtNoFy16QZqqauOWjQIxdiat6t2KIoHw9ZVG/B+K9S
Gs9y6JeF726MUNv6yNWbwdsY3qveYCTxPoYJFc+whmLIfuQ2LyqaO+ZgAcLHyAIuiSNSI5FlESr4
5GnwHIppN0ErGP2roMPKbTglRMpP+YbT2wn262sb5o8ZgErdVW/qIUDQMQ8rHgrmo4tYj8nrndyF
nNFwfIRPspL/yd15LEnKpVv2ifgNLSY9cMC1h3toMcFCJVod1IGnv4uqK6rK2m7bHfSge5KWv4hM
F3D4xN5rn4CwIrvTuZYJ8uiHYysqCpQoQoqkfS2VtU96zdlJiSt5ftEXaCVZP4S6Zz+wMaLMT+CD
OXe60f4xVYX9wh4B0cbCW97tU2dJiTF7LmL90HvJwcwf+xVPQ4n3hCoJPWa3mxg99UZ+dZnOjmWz
KzIRFozyuVw7td8mHjPtpbHOuR3fF+UCI0K/EDR8UNdpMYe1E/IsQ6WxwY6wWxztzhQvXcqM83e2
uAE2ef1nGrOj0eaniAtu0RMMkUy8zHMLE5ZNk85JqEMHwmcUqtYr8FmmxJ0/lEgjywRFsPO5Vh0j
sqzZnshUq/xpfIK35thfhaMeHS3Gjx4/zqPu40fHJDbvG43ioBi3zmgFiFpnhbi7JHmsLXUzaTjC
8vkuNvqHyBWPcPXZP6R0qTksphM6Rn+htLD6F5roTdEImBU/rBt3K4m0ldZ9IhMAVCO5OoU2BhEB
URQGRdC2FGBaynEMuZz2kwysHf81/0kxYuyzfBV2EeT2CIrb2PSAf2OVzHh9OTSWSvYWcZfQf5rN
VP04BJ8X3nQqW/sqDeOjbLzrJMuj01dPpdWQY6LPbI3ad61DApBUPjSc0wjqhMUTklcbXu8Ggj/X
Ww4LIBV8icsIhV8NRrD5rmXc9DzC4GYZV9Xtr+qa4uAsP00xn+3WeWJOxA5ATT/Q6RxAZl4GTw07
XT4MEihhOfZfsQvo1iphpPQJejwA70feS6DGNv6LCi+E0bBiMJ4Vjcq2N78zfQmQWh8KUzyhHcam
u6hU/CAv5vZ1bNR3O82CtjcDDcydl4HTU4x92qU0sEyOcY+BgNvXhfloa/KA96/0Fkbw/TUbDMBd
FLV4hfqxfyuZdliAxVH585ca5C0J470zqr1ORirithRqaPvQlkAaEoSNCYdQKvv7GmPTRtb9KfIA
+kxEbfbYtiNi4Zj1b7Dj3RwKgo1CMYgsKX+bEv0JjRUljwJX0sxoqBLlYlUa26okPTIfwFbZRc/e
aO4aOe3jREX1wxA5gfMmSf2zQfyhcUXr1brqbXRxFaWr8o0Ia+Io2WIO+dUYtyW06y6rGrqEFtBP
cVS9QqNEO3V19qVPziP0T9BLeQiFZL9oNP4pGUPmYGGYSOPQwqiukuAVUUsvxp2zDPsxTRQKm99c
y0FWkr2SlzneNgNi1I+NMod9PXyzBlt0xI83H1oHCy61Xoys29nMmLuELXjdgqaff1AvBk3t7mog
cf0ngZn+ZCsPnkCJUdgv2eJyHTMNQ5/jD6aJDtjQvmC+HFK8Qz7PftQ86J4SZnfS+u7wKgWS/owp
/fAERY1WVD8MBieEamqXXFU+NXomipFe7Ctxr6O5tYww6U1SolKy1V4aMcNN4jAy3/qOhURJn5Om
ESsahukE4E7nzMMpRQtgg1t0i7cm+mjU1zofQcen1aPMdewGdVAThIYAEUwv8p0NqZRgOSmetqSV
ujAfgjpmWZKWZO6Yw7MY4RBaY/cQWzSArTWEvdVegA6fra69H2Un9pluH7VUSeGhSl/V6gP5nG8I
5a8CLhwVDs248pwnk7dNm+5cRNEfecBKcVaGiBNO1Znf5csDYTzfrjr8ug00tzYz8UJkeRClnFsr
xUhxMiY/zkq5n6PNkix/chEz6DPIHblxLoNmvJUupocW3py7Ontop5muLuw2czYawmlvQ2qvq41P
5rehxtuTXJFUs85zNsdfBW4GaOkG+ea5u2r814X4tR+Qy48J4Ubuk5kVd2XubNxM/cnwHXEdadq5
mMG2ZnjTB3U8SQs8OIIgxpNtjxGsCEWdHNOWXqlf00Ot+SrEK1/xRWH6ULA0BwoEU4sQbP7cegrb
zNilib4FRMryh6q/yv3BnkPLusQxBiSlui3LBWAsZUQbzMnqdP3OOf+zRFzTitWlB/OODrNFG5iZ
bO4fmdYgKObcQI0bIgG6K2Hpt82DdBZGkDFzPh6FOXo1NFvAE9idjE11LjNCnMsr9rGjXpi/egXF
X1L72jmaZ+KhLxEzZR2FstEx7CU2oEHbDM3FXbY14P0WuMg8oXt9c/Not+B93ij6weGvzJMynByi
FEznse8PU0d4u+tQuHQhppp9fkeaak0qg31p6cP6vLk5GXFGEKKXMjuQ+bNXqRVbxW/Ie4XgOg7P
42RsxpTAjcyjXAkhIM5dOMMg9xywjGCS9tRgfj1hOBmasMrh9sBhXaKghy7lQbBrsC5PaQauovM1
xmgKwWkdCoAla/0BCIC0DZ+I1nDCmyvjYbcQ2x1bYIXmoFsrEQZXRvOoQSYczbCdoLer+OSrUEwv
LRMJnmigLGyaLNJIZOtHKgve5LnAu2P3eytSQDnavoaMoVMx75XTblZvUr0f+GvL6I04eV8yzKVs
DzA+8N1J3/K+ItbrGTnk8eRe1+hy91asWVhpR4nx1aflobBhxC/p3xj3lLr6c4LguavaC9X50mCj
hZajEmKUeTO/JwLYkEFF8HdhE63K9s71ZKgN0VUz/nQV4VMpLA13DxAspMUIKuDTcfKMBurRKzcN
EU3mIB4mo9vajr1lIn8sE29f5G8tOSAO0cF1T1CXT/REVn+Zy53SP7dDfmHUtU+LW9ohy1wIZLWX
p56FaM8zamIrCIXXMjmZc7glKWqM4r0iOUeXH7h07J0W5yfqHyesChbJwiSjmZnOgqFHWA+OY9wm
Jb+LcuMcTVEQCUWGOME931YNHaOic6fphu3Xbfeu2emd2QKDkAPHUTPn36bDIz9u2Mey2blEVfxU
M7puGXURpr0hXAEnVBeF8RA3x25mQKGwAGpMrAdJ9DJHw+eYTIFdziSKC9aioC24RtdmLyq/Jzul
97EpvgudsPF43o8lYl4i4uwzbXpv4lkx7R45pNwJ1h4LWyMCboKsUdH/Lg9VHU3AKM1Qfq+YNY9Q
9iX7qLOFOJFyi1ljG/f4ZpZuK9EIwhbBXYopa7UAhqCmA7gpRv9K7iTmyKNX7hWPSU+50VImBa7P
87Oc8BZpF7t/cD9S3FiJeyBKm/pUbusUu48jMmYKLLiUeLcAMtSZLGXFPfSynaeBkPZeNTH7eaMh
x+8D/Nw+xs0t4QrkdRCTxLlCcBa5DYRY4nJkP0U6cZyDXia4fkXWr5NEJyEzwkAVAhXhkqZdf85G
QhTxTr4Qn/MA8YAmQ2hPC/TdjtnhERZhfKJkn8IRie5GA7dKNNe807SOYZ4gr9DyiHbhyrZ2BYv5
kyGKF+h0CHeZkWwiwiG3YkS9TH2VsPlGth+12gCfEqBvb+uMA+IGQVmmLXs3u1lV5VuLrL9qpEhQ
C8iByCxGfwqjrqiy4dnm81P9PFhOFY4ynUka1J9ADnwBG46DucMw60KKwLPIV5+2E7CotXTOObDK
uDy6SsyObJWlI0eW2BXOCrf1DEz2KcoALkXGIy6Lg1U61m9jpJfMK8S7MxUvQG++XbKlx067yxoA
kJaChGqY6ydjWLKbaPi2NZ2PxLNawoRJWVXc/uxlQ3kXjRHJvhnnW6H3TG57KgslusfbyrGol4Sg
JupHSexTME6j67uM8hG2dygixMVb/fBpv6AytYkxNwBVBMvDLDJ1D6CIqMl0/CJ64EAlPQUxfNwN
qig8jfFvzAJ0Zxnee9SjZyigUDqJ/jp0hGqvMFiBbXDTw4HCW1gSxUepZwiaXBdIZNsP8A+66ckE
BOLnBw9e7DbNWL4k+t4Zij3gVNI0Ua+JcsCAMsrXWUuP2kJ8GF4x7dzFx/yStyMRH7nShcv4beoe
tP4OctjS/0RuderUTAdMgWG4ByEe9dTrefKc2qoVOBUzUqlS0Ws2z2p9Mq6DUJPtNIMX78Vj4jVi
hbnFwFK1UC55esyieDc63o9qNBRiTUlWaQ6SQLXHh9KsLMaU6HHspflIHEivesvDFgTO06JkDr6x
9YltT0ByHDRp2HGRUKUtl2H2pPTUXkYLp76G7WjDyRAqzPd+IG0K27pPZB9lbV9roZ4qWTBpi6AT
TyNi+FaTOAZ8HCIIuVSGgzDWZMw0aYi6H23hodBihQ0zga8RbxVO5S1TR7jzRvQbjbxArau7s2Fd
StrZDsCA3w2RwC3Hp8Tek1PsfuFaC4D1ncg9yANnhmjHVsqDVkw+IAwsnh8MLrcVeHZXzJgWapYd
Ufw7ZmV/qQdN37rjOy4H+SdZzik4VH2uyxMEhBH0BAdJNqch3lskiZOYtnYRw82Yx0NToaEiE91g
WkbVTRcze4Ix1oTUtfpZdV6eUIag4zoOF8pmRRXlvumzU0WUZUi8T7sZTEoVjl46wc+4VCd/0nvK
HbNpj2runYFINnubDxJuPam1k/mtLDTI5eJtoT+oM3gDsDgTbw8gsmrgZWlzlykKxe0s0gNz8S8M
LB8C0CgxPdibDPIFWvQvwzozHeUZjBHayCyVPtkyYekxtDJYElPHI9ycS1j8HoaGeSpfhCEk8cWq
3HkIxhJrutdcQ7vocmt9WOnAnT+6mMDyZdmSeZ5WA5MoW+UdutHTgi7hbMfk+JqcFc4MikyU3aNj
NCWPTh4Is0pE79D0GBIlCdtsrGVGum6pg9HjiDRLLvhRJnfp6Bm3WVMSPOo5xEB+uzFrhyiKeMrD
iblSQNQyJGeiAIppMoFjmFtBWhSmUYdwNoNepJ4UmnKLQVaMIqljOLZRc56eA6g331hqsM227etw
LHmKPTq8D0MflT8IRtgKv0LTSV5GD32p3nYHtdRU38Gnh9tM23hFDdwg+ia7r9xjJdraXiUBQLob
e2jvRgLPlFRrDr20gZ0QHcAujgA31csYsqT4aZkQbgwBbLwVBH+kAM08o7GZ7L9WxEXw0V6hlGas
Rp5xvfzkBG74ulA/2wz7FhB1oD3mb+4xqBlmI2zM4R3TdMi8TT2bT2SkWMRdQpChyz64kXlITHT8
8bKY4aQgVRo6G8Mm3iKLwxtsbWNtjUJx7uN5ce77aPxDxIEIehx1G73VaTi05jRllX5pcOYZDtKD
zutDh8ytXTeRCLWM83yNWm7XWc0fyKHP0BeUYZ+/qZq+XIah1YlZb8BpzShI0dyi1TKwWtnGUxt7
DSFI1r5fFrLt+1UDurJS7GmEZkZ/BohxDbQY5LlZf7FXC9hojH8au3sm6cbejqqSki2la9tZWoHK
dfGQky8JlhLFr1YCa1Ql5jgnrdGNLcQek2WqwJ8uGmcCwMUcr1Dz7qSmLGTsyixImycWKo9Re2lo
HrxUowFm+xh2pHZR3rfWDntEQGPXoBBznwdqVSYIaFCbxOEDocwgMdQK1jw7ngwDyxXduZs19pcR
ul9pWqgbRvnrSueauM0ZlBSLLLKXQgB7EdJQTGhYcdCvuJK9VOrWp6m8DmmvH3JiFMNYsvwxMt1i
MaSBY0tnxBEfIzKSU62UnzI9uP1iB4zA2GeO91E8Hhu1Kg+LGjcweBk9upM3bobq3K6wOzo4OBLz
YS56lTI7pZ6e3S0MFLTTM5SGUbVhGDfK51Ib1V2mfdq1MM55buFkdk6o+dzQNuEUFT0bpELzJ97K
oU5LNCk2bZHZD+usE5d3JO8GBkNXSHJXu4CK0jroNKx4aIgNGdBJ9q0TQm82Qy2l/q0GHjpe8pQn
LvV2tUYauSb9N7qScAR1B4xFIY+0xeluJMaDx37rolXRAbvZJvOgfvUGoNvOWPxpxngrgCCG+cR+
rCTm9SwzRlxuxuGSIos95RmSGLUfGeLKV7XxOCay84RmDAKBQUcD5NhhUKZmy6r3JWAR13dhpdAf
+7g/4A4C+7I6Ic3G2059XO5n/XGUMrnlOdUJ56M49tUJkwytRbn47TrhkATKzNjiHwvDPuduy5Xe
9C+a/EgEdHF1evUSNT+4nZjwfQ53ZWEdNC+ZCPeYS1rnASIUhEIlVsjFZNmLXfNsjV6/431z0g7g
LdwBygc7xiwoLL6AXhPlKfEm8ofVZfGtUaKJUkAJDH0RJhjwN0pH0sLcgmlHvmsHRUdi+ir00BBp
OS5tOUvYZ9IbL9nCXVSMSIeqSH9SKgYg5VQsRy3u3wX2cz8eqV1KdB3MyZuDOdbMEgviJQvbCWZp
hyhnvHsNx91agTkh4S99oMnU/GjRfQnddZ+ndrjjoM95ui1YCCbAywJ9ydgQGEOW4YszzO9aVH8a
mvNap6l5BSl+HVa1pgt1vU+nNxIToq2EJkpDzWed2cyj5BjhkYsdWvcGugiBBq+NtG6VYL6B/zJo
LYBreldlW5KdcDdaHLKwntzJALPWsDWysQkkDwBPkoDkiHwd5LtADnXLLvx4gI48xPxSMNLtM6dh
vdz6HcJ1v6VpCmC4iCO01reRkf3Bwt/sx9G3rCAGFR3yv+G1SLQ/RLJpICF8qy4a+DjlwzKTt1Wn
DJXkPNIv8Mhno44EFtnq4KinosBvzcMdSAatj/PGkBuh0AgaNzLq+jJpFDOWS50gEtI16yVol2I7
0M8wbtNI8suRAaS86gaVmJ8zVDklILCCma00GiTCpij2k1OuPtpY8O5ss5svSXvCA5gFbqz3oSJr
/T6Z+YVjgZ4v//Sqrj21qqs/20Z252kRpzCxkwid9Og6kX67EVANP3ObmXJFWguk7NpEGpxDy0gk
lPAKQqhhGeQQzcR7VQ5hgBFknqCIWRx5hZOcY0rgv//uv/4dDZI8QTOP+MDODittvsgOrH+rqRyK
tGO50wJX1HhWYDbEaZ5w4cf6tB2NaQ4x7ZH/iBJH6dBXqaA67A5sn0pawZ6NfSmlGQ6mBnXZmj8r
sQrcU8zyKGRAliD1VbPsQWUR3VXVm0JgEoWwhGDcWvLQ2amfx0SWog5ryFvpDErZZ0/i0lmor0nS
McdhOuiYF6xFB2tCPuAmGrsCjIH2vGRzy+Ta+Vh7fKJskEDacWTs4i7mhS1AqOLxUrrE/cphnC9k
bQFxM5Zj00rtiN/jYia9PKpae/YS914Y0rsbJiJLLODMgQmR9ajZMvQwLNw3gI+6tGLvqbLVxj/p
7npdciFFizwbOjkPrJoUVwNYZyiXsVeh2lJasBHbiZVEIEh0xdWcICyolKDRXHsXX3GPMMZaEMSZ
pks+dzkeFtEHtl4j1mD0ugFSk27iDpuIDRBz17oly47VC7zMw3jMTHG0C00PXEjxBI7j+zIWpupK
GrmhopPtRjvQb5WcNCzDIpAjBaHRusVHjq91n8zC3uvz3hUTiMbIPMky89izOGcszXtZR9muUA6G
1VKLd+qnPvzoXqEwt1Un5jAtpXYS3edLTYbfWCebBpjmrkomi7V486KoKgyYEkku7Hptl1NEbMax
be8jZhOUmy8RvIWDSMSLNBx+ZGxYOHWyZfQyfLgd1UCc3FVqt1fbznkpC7W6DCp3sTcwnK7i9KGS
920VW1s3i5WzrnioO2vUnLP1YHoWh8LwWc7wxMHo3Uomagyzi3wbzxoVJlk5lq5s7RLl5FDY95YG
MKkrkCEoI/l8S9S8LVP6axPdXmv0xUQiWPvMoK8UxreB23DTTumrhqsF0smX0tkvEzO/FmbbZc6V
b08xbovX5HsCRtG619ajSb2julNo9QPubkJPfKYyvtdOGutM5U/b90e2WO4myqH5Uv+DP+Ai73WW
RqtdWZ9xd9m2ESocub5CgEkxHNl0tr5jltukT3i6xnuvlunWW5C+JnH8GZvt1vQMLTAFuRVpDgmM
euXJKxp4T3iZMuTIm6HmwOwUKuGmR1CMECVdptGf35qS9IE1KLAzDlTdGY72wJSQyUyG912FIshM
GwVTW/dJ/EIQwdgJygoBYoUqcwPotw1rsa536FaqCOySxdcgTGcJ+RgJaDHldlTUA05+KL6Gc58l
8gGV9uRDHsVZtolmcZVoco31iyGGzsFfQgIkay6evW0V+ZnOFVSoV8Gcu8uG22wmzHSXOkERV77R
I393huQxJKfXuCMTvFnqnyQj4W8caT2S6qqlg3q1H6V0g8xGVZBhyQvsihhZQXayDYBUSeZtAm7U
17GJMLqcyKugItRhRSe2BqK7JdkxcpVtZNJHj/qoYecb3G1i2y9ulA7Q4MuAMDomLONirhnHoH+7
6Cx0bE88uWEwTu6j18/HvIMYpWj1ZwWwwSk8Blelqh4m1n4j7Y9d5eY5juXNjD32WhrMLTs/VLl4
52tqkCAidWoSO5xTy+X2mfZtUT1WBm4VJ/WIXy5NtDUCsANxmYC7ExQVct2yVSPxeOk6JWNYBSSw
8pM2IXHDw8yZJHsBVj7wEgfcek8yy4QlptGbxi8sjuFEqY/WgEC3Xd16mLRQgQGtKQZwxwPNd2Ck
tyq1Jiai2kvHFagPGEQ6M+VpVWPzUtERD3nxK/IWz1dnLTuXQAHm7/Iosi91JlUhTvKPkdfPciIL
USfUvqeAq0FjWStPrhe4Tsd8eywOrgt90tV1Qnjb/MubxYptqpn7uc0F2sWqUddJgCe4NzkmKZv/
op2QQJe8oKi3rxBKoUqx7N/oFU0Q4p4pAKfq7ICYP3jm3Yw09cExsCDSI515c9NGG0QSOiudFNDv
C0hTuaUY9jU3y7eMXbgQ5qi9QxqFoC47j5nq3KaFtQ44QSusod2gxMUG1TTyUIHQQFbdWnhuQLAs
uf3ITUG+k+Jh6XO4BCu0eQqANwYraa54OwDzBKIId2cOBmJP3sy1UxBgz6+5zBryySC+pnaZbIee
8W8/YYdN1fZgmPp8g6JqiiI/CzbCxGZoPxajps4FOLkMGGHzt75yrqkwONrb577GIUR6iv3eKCv6
ottHMyTo8d0WeMIojzhLFSv2mQW3TsM8OifW5VNEnxqvesHL1LmBS/+veH/g0TJmDR1vvGXuQnl7
zNcEHzDdE9+H4fyJxINrEJtb/8qYcUtJhkD0W7PVS/gwXK8+SA8ERdcdu5jkv9I82R08/zE/ltoQ
ugjp2qQ73AObBpHmbDveOIGvYVKjFN0iL7BRZhfzU1+bvmpfSscIPRT+k65fTXQf6btutiBD6jMq
ozCK9Q9HJ1JsVXnnNElm89zFaDoy5c611Jst9ZfYZu3QQ8UqK+tbA0+FSvVLMQSQx/HNRkWwMI3P
xuSnyoajG93Gvga0xCZKqocFMW+Z14+2x3zVEr+j2Je4hotvtT6nbEI880WMp7FxWFUYL41jtwRw
si+q4puWG1uPSFEaw6hCfdIWBKYje0aRjJuvc1/rId7nQ7RFAwFhLj+rcx7MOWiHFoccMhsjSAZ8
jeOAf/XNQQjTEX7CPDsQhrL13N8pbW+gLmm6cOGp2t4ATcsc4Ijn5gKCfOMou3KqL6uJwmSXkUpc
ZjHPCd3D2oDqyFZCdAl3HeWozO6r7q1yvha1D/UBTbJg4L+kRM8mjAw1myhfwQC4V5GzufGBaeSN
JIKjaY7b5JFkQj9vrXVpbTExHPHD9el+mGGra9gZ1cz+6F3w09y0x6lU7kh6jJFsUUQMSrmKv0iG
RG3VLS7LUu0+gtCMbkNBOmG7P0ZBbFthBjR8W4oHIq/8nlXmEm0Xw7j2uvZltxwZoIJ3lCyBbYyn
RpD6k5WfEcJvpX+zKKFIQnP15GKb9UU2GtaVdWdSbgt0FyX3NBxba+AfbfODSHN0Y90IcJ4AA9bJ
waBWb7FSfE7VvEYx+tNaltAq613xBcn16M7FOeu8falxY41oXlP7fqRCjcW817tE4qlGgJSa+4m8
AxalnDjsAk/IhwaK9WXaIBrC9oEkgDAoHhGxd9+3cIyKBRU27A1fWNOB/LmwduOjRLTfz/WVKS0I
c1B35XzrouSDLOxn14HmzCJqM5EmJIW4JMRtd6QYMullE4GMRLCd1mUMoLT1G1N5Vbzuj1YiGDX2
SCeZfiKWXNUtot17rQngnh9NySIfstC2FHSr7DhyouI6zpgB76SHgLUWZN2OVdBDPa6xJij1c2kf
md+eepeUqSE+VDCIW6T4PGxg4VIBl6PzYlTUuR5+ZWFZ516Yb/n8nVVR0BbFwdJZL0K7irQnMoFO
qokwd1bec1kyFHQua6w8PeibYSUJJs9E26kQFJA7+mVRB+kMc1RRThVKa9stttocsZauyN+CgggA
jvSwEX4b/7cLw7KpP3vJ1qBv5vVJTvJcl779g4/vf0de+GeSyuqOAywBAMG2XAOExb9yHuoi0+em
glrMVkrui+yZtGESQCPEWoDc8zx9702+fEa/XuTiWhsAtjq5LzyueBXe6d9ezr+zQf799WB5/Ecn
5b/84//6Pzov/5/xVGJq/G89ld9J/1t1/W9a/bOzkp/7u7PS+wv/o4Yd0lJtRzOQXf2Hs9L7C0IJ
WBHT1CGDqLrB9/ofSBLnLx05s6manu3qtubo/+mtNJ2/aLpd8jY0XWXlZTr/E2+lh6+TOdsMKXh1
gDqqZmM3IjHEc/l7sHCtzst/ZJKok2erpBhSznEPDzaZxINDOp6e+l5d3Y9E126mqAeh2BgdCvc4
KK0Sha6FKb03Wxl2smZNjqd5IUulhOHjMSqfkFuqjeMdDAilOTTgFE4Ax9KMV4cA4l2+jL7ex19p
Ue0ZAIduGTOnQ6gQGyaHn21dwQPhAqCWzgCoj6g9FHyre6KKyGFN7WNVlq/SoifKRgz+YpHHvHGw
pFkA+9tqRVxNzh69SFV03ZbR9Drx0QmKd1k8FNh+lN50t4QXuA/wu/4w+99q2sIEbOxuZoWVRBLB
ynRPWXAmmtNhGJWvtlCfLKdPH7BkHZqMzajtsETPrYo7ve4CI592VJ/mdW5hWia5XTOVkDfvqChk
MNAnM1fRmCoaRpbuagUAizegroughpCDEfFIUfaWwmO/kvIyM7woYmDi/xfuzf/PXNHcb//NHTzI
3/KrHkT8z7cvP/T329f+y4Ihwy2iW47LLblytf5ujLb+cgz8yDCFPAh56634n7evpf6FjRrCj8cl
oMP64Y/7L6IQnmn+LM/xTLYt7v/IGo1D+1/vX+5Z7trVY+2orqauWLB/uH/nxkpiY4A/oncIUGRu
45Huhd+XVM6ybcmFyut9hsyNtTE4U62m8fRY2U3lPmMJGJZNimUhGTFOLUA/IrPa5ob3rUSCRGnM
C2O+0FRHImUbBtkRX+ldhLZFRizj65o9vLJw83t68TU43f2U9wH7BsTD2oT5BWJNF8l3oTe7tlF/
4oYcQ0GExNyfxISAuDXwG1jpn0rFujOg8cj7OoQyCTnOYH1lul8avJdU1/QDcqL7hjLNTqaWNIlJ
hJSjz52DOAH9sa8oFQqtqAlp3QJRRDfnb+KKArNwTWClOb97Tgqb0jvgO9ih4t2X1XhhpHzESFJd
+8gOcVCRulLh1NOi+H0AXszzesUEhbhmwYCzIdjgq6jDlKmtz4PVg9258eopoD3LMTqpJVJ38PBN
hUQswoYmmw5TRO38aBKIiRtrKopoemKIsF9xBJqUVE9vj83qa8DyhdUwN1iPT4i8rPohzi0kbn+K
FGO0Kp68Wf1KDHPaiX7CBJHfGxJHBIvgqYX4PEBa80cH9qWS1AamMBSJ7Ah/ikF24ZAQ86VOkiAB
EbM4np9NohuL7I5kpcn3KvOtsD0fPevduNJMMEVlGD7+OI76FVO5JIpyxYZ1ztP2CdfCsqUlfQIK
+gImDqL8EiGQd9YWnQTkjApjMzGk2U5DT+7F8iOi6gquk/QPIJaL1HEahzbxan5dWuD/bPdTaGH0
QzTQ5HdNwuPCebKl8aPUuIEZ8rVbTXVfU1N8zozSNp7T3NB/rQkzbHZgNfOd6Mt0qVieb5bWNR9c
OvSNQCCOBnBekavDmeFZtyl6mv+0KRHvOc+VinPUxcCIDQ8DCw+5rcjROFoC/I6uZv7SkOjatoRn
LWB2bUzXDp+5qnxo+RsPymq79MsL235lT9AmqiXyEoR5iHHCMO05pjNCzM5qELdr1oYpVh73ddBU
dEnDMu50D26QoU67Bfosibk97ZD53ErwSFYjXoyZ4dY4smHJvqtmvnf0aQ+A/NnIZixhksxlfFW+
Olgv9lA/qaxqSPSLju3ksUbKH8gve9GNOnQnqnNFPE3NGQE5SS7fQGg1fxxNknPkOdVMmoIIJamp
AyitulcXC4FTti+e3uOsZ3CRKjNpX5i1zYitF+jIV55PjOXYPZp6+9hprCrmbrz0pHvwwCOXUbbY
lLqvivyYjTOsFAHybteXnbnFpybGW6QOKAq89r1jMC+Nc0s6XaGKbYRRfpMV+TdQEjsc2qzDO9R/
xMy3+HiCxUo/cwy8OQlYyA18BmqzSgZUeRx6AzVKDNsFG/OXGDFuubRrMjehBVXP8KUBkEXon8Z2
Nw/ZZw1ZnigB67uCyrdhq6tuCiJjwtmxue8W72rm4k3oBGHgPL5Y9aiftKk79EtKcMTa//XzWzxZ
bKTI4iWvCXSSiSJJFp+gtIAxZckrNieJYybrQk8M73mtHvHhYAdde8bxFpvL1lLacT+iSrBHwC44
rzhHZqi0pn5MFhZ3hofSPlVo1szJvChmnFw1ReR7VmVELHD9YSzAHD4QmIr7gY/E4j4uCi73JECS
Qs6Sxr8s3wig4nYgiA4lRtsrAQLJP2QZM22eTLQZdvvYs3sJTGwihZEeRBMf40i5YANDQyQl6q3s
JsWgsBaW8Yatp34nyn6vkctkiO5YiRrBrHYwFb4P8pbcAIjq3JPQR9gEBeG/sXcmva1r6RX9L5kz
YN8MMhGp3rJkWXI3IdySPORh3//6LFZQQFJABpkHKBRQqHfftSXynK/Ze23MpSEVVNK7H41qvadR
9MW9QzZC8sQcAd7FMN8afHJ8mBNXTRPSlCaGuUlnmMeGKqkww3KnqCkJ4rUJYsE0ZlTmzlEpCdy2
iJ/0RZqLB1+pKU/Z2/WIJjss2ahsnnPP9oIe+TszRhVxpLFF0vHYUiQaUkPVjSgVp0uzdzEd9h6T
HMFMjfVyt4rV8NrGHMja/EkI4w00ro5hH5TE2A1LOHL2xjCTZVyMQjqdyLDRmRa4YY9mtprWy8nF
LgDKuYX6J8SNyjgXaJRLzC9g04gqr0oezBS3oqLV+zAWQTlVpObOtLPEVFAdd1hCEsAdFYhuVgDu
SneibKWP+SGuh+HRkI57MAzKcKm6O1e6uPvdovZdBKNJw8BWsGUmmkazEHZ6wK606Whp6MF70ESq
IU61SoDJBACgWwbDOqkg6APR3TyFbnJJQBQe4rh8Vz37VcQ2nWQOGquKsr1een9cBY8qXHNfFLdQ
sqxKcNCiKMPvrpmYpXTvM8phviUxdpOuFi9FFh47pbtgRvqZhfvUpjoC+A6Ct4ekoRNv0SLf1qMQ
jlo3352MPn8q94OJQXLRukUuN6mDNNwqje+kMTUWGPk6UliqDTBNZ9WWm7Cdj7mLgVEbzx6LUXZ7
5AI0+V+R4SF0s5pJGuNvAEuJtQVv/g3twQqqtC/gln8id0NPSJu+E/GfFUVv5ZgFordfIvKXuJb7
U4hMR/fIsZ5w8cHuhafnNe+ASScMoDgqhU1gQ6c//H+1PpW///Fv30WXt/V0RWha/M++2aLR/d+r
dSb0P8W/MIyWP/FfpbpB1U3pYIKUBbOp0SX/s1SHbmRrLjW37SBkRtpMl/vPTtv9d3pvjTpAtzTT
Nl2a8H+W6ta/m0v3TUCtqy2tsfZ/6bQ1fpYFOfnfm22LRa6rq9DC+YtUw/0XJOU8jLDISXYOjGFY
1DQGAfMtBWeutDJQsdQEuSGqTaPVzdryUASpBkKQsYzTTVuRlWa05MLJDlecU1fM9cbe2KALpWyF
jXiwJ23ThFBs+I3kRnOGqwegaR0PKmee0p3sGDyk45IdR+dMokWLUEJ3Lkx7dxz4GBNy+HOl157q
N88hSjiCk2e72PhCUzo+1A/0JjnbZVB3TT/ulbBBkWkt+eoobOtIhR/tuK/KM06hkTRNx/INU5Vr
PCXAtCXhhXoJOCzOYp/vae+1ykiKZEWCi+AenLvH0G1/TStn8RoOh1DLf4qMsGx3LIn7zE4pey5+
cmgKkP2ijB9tbm82wRO21r4kGCc1LcbPt+SxqOFjOU9vfJ693yo1jqcquYu8sTddhpe9n1Yje7X1
gi+K9HKDihKxog6fIKsx4/3DZ60q1OJmbV6yLjrrLnZjw6aYV0SH3Lffkov21sTFuyvKakVWuh87
Wh7oJFeuO7V/60vskTkz0DpC7WN49oYQ9nltjRV7IfwqRacfcufXdNdEFcS4hIDQdOMOt/SLFK4D
qA9Lq0c1n+tDHSi9eutK4ukZ2q1kj9WdSFB1Neb1jxaGz6OS/xlgSZbxyhdj0M+pmX6mmOFvF+8d
UNmbOmQ0P6lUunXTpyBPHHCV/aHIIf1YM41iXaAOIMPE89gAhKRT+FGLHkjQyQXdEKhu6fcGxvu+
gKA4j0ioVcQvlcVqqEbuRIp1sSJvdUbVh35uASvl4NlpWVeywYubgdjepvq478Rs7OOpLeCOYsAf
U2SHRYTxnk7UYnUL6W5woMcAG9N305LyogvSwx2Y7CvP3bUtSSzDQiZ0XecCwwYeyJy+98Y8HzLH
Bfxd1FuW+TSl/Fp+O6NMV9zXaZq/lgQYv9VyiswcOQnCHd039XJiMIXO0MK0ua4him9aCzy+cNjC
ZGp7rx8iMzmWZNRBygKD3on2dZjHb6EOyllKplLQ9EOEKrog/DKrr2bYfZg0VvMoPmHhIP8GiySZ
ggdtPjE103Nnk4z2tva6+k228m3WKh/bg0GRkoF+H+UrurDXua69QJ2qOsjV+CCfKnRiB5PoaGS5
9Xwtp4LaF+G4OUw5RZpKkHWvPxXqsCYO6Err/aKz5xE9qa2zvoBRWnJZ0hDDaDxC1LYL40Er+4e6
Kv70oXu2rBasJ/lFa5IDeAHs4cGJsUUNNmWGhRc/SawDca35Xu1Yc83OXhnM5JGJ+4bS8xYLTLdZ
iIQ8ZRuFu31lLxazPOeIcp0MXWXmgexf/qtlDI7Y2aUHNmt31SFT1vPiTsjyS8dKl7AkNF3GXyfL
uxYlv1mYyq3oQcEuK61SeC5dDUvGVEUBKmuPzzbMPtoiOgz1PwRp+JJSUqKBRG8cYk6RZmxDnvlV
Pdbpyhzpa2zjPJf2s+cOiT91UR6IXBILZVFL5YtqTdofDfpViNBn6IWfCqRCBK0Ps4bIP87Uz67q
/VkhnaP6EQ1b5oHyJoiQcFuE3RNCQMJNab2EXU380/TSEe7HX5MeHLeNDo5p7U201SGnh9FqXzrx
oBDrF9rUeCC181xOoIkjq/QBi2HRUcKd5GpiIyYxy4hUIzMr9jN4Sqsyw48UN/xqc5k+IDrc88hB
fcw7EJCFefC87jw01mefhCx5V5bWodNNYiSQtJ6tJW+xnnwYJUkIRfs3IPHmBEuJWQu0gaFGnsCS
jcnNJQz8pEfRU5K5L1xISKJtdNUZ75LGz99htEBi+z0LD+BQHrfIxz2TMlD906tcrMy2hyiTmisl
GDMVR1CC7W5qw63svHfXQPXlpBh7Ba7a9TQwXiGI5cLWe/IbAyl7KUjZMiPKwYgglUOOJGQNLeut
QXMTznSkhjSpv4qUuVfy3XptfGM35HljsQ+jmj/qijPcCBBRMzSCntDbxECYGiow2EiZ+RsT/RYa
eAnG6Oqa2jY0wi9TRfBR9zp+Ac7MVmZHs/IQuJQVWynyIibZPSl6hPujyx6wxGesuRoZDE44s+7F
4dXHyjrNdWvTlM5L2UsIWu0E2qUqnsi9AWzrsMs3FajyRXHpfiNCenE6DHDkOgNGau+wtE6WaHO9
hTXPFL6v0ls1W98OE4kllPoDA0S1cvCK2knSwukcb2UJ+wcfBltDB+2yYbxNmvXUNYiHk6F8arv6
boNYKZZqAYN7NcqDkpAa5ZoIdntOCSTZ6p5Gmrn/wCvo4itqY++VhR4DlsvAL8y72T8ALP6u0npn
88uTo4PaUrEKZk/1V9QhfIyPTOPgCxmfrPnIDZLqa1OZ0I8Qyvbe1ZZoGqSHIp5cXsIxk976cmtz
awgGWW5MIBqKeFKrGbXV8cVCD3AmzYKjn3DySvqm6qzygTm7tPMiqMrc25VIXeHFduzEsR+zpn+e
RrzPcew8xfp8tgCyoLB0dmN5m2q0t9ryNzEqgwOeDunWa8H7GCPdmuqwWc1dg7AfxfSr2pTwv8DV
GnK4STFYh6pNNmzDja6J93ZiB2lk9Ot4xsQLm03py0c448/J/GhhVVgNhIBR0WBSjrUoXOtLdPAA
IiiG/BrB6MCHEKLga4p9gyOZjJentl1u2CgmTSb5aj02Ghor7yj0sHex/TS5ehZn5xARZ91nMfov
fX4Ca96vUw3gLiJ3hFIGWnKeXPIKazIJgL54eewPDY4aCFg3Bd+e2fQSd7vDr1puxlb9wkL+U88V
G/7+otvFD06LQ2TmalBNfONJfVbm8kobawR5O3cgDrdphWOKQI12H6XlJefrECEDAeiwehZXvt53
+s5ylKMASshUBMlejiO2z911hZcbMZra+YZmU97WYMwHh1PYsHMudBnoDZR6564wn1sRNP3n1XDR
ZrvoNpodvZdhH0hV/ELjoSZ0yeSphu4aTYK6JwGHMhezixlIM9lDF9XFTYArh+4Q7kyRbIrI2Exu
w0yhJtTNszZ2WPG0WlSCyiBuZ6sB6j1q5kMia+aXEXEPC68EJzy+7sncdjntd6qLnzSLUUuwM8WJ
0LE8b+1VjER3Z+cOua8F8qVqeM8Tj5+uLO4GuJYV1wC1FRNwpS/QKQvlp8hHxmbOnUi/jagJe5JQ
ygCD6PTxhkhBS5IcHEgz6CoEofCn7unoKat6cP7sXEXmHMeb0YHxu9B6LIidc5wWzKl5StjRgUk8
d/cuKRmtFO9N+jpmFDzWWD4PeYL7RH/HLA5+OBt+Z+YJduussk4tsSQnP+iCY5AYHlG/ghekEpAq
cHq9lalR70XxjbQ3O9YaXBKV5xdjNWwBqa3ykiKm6fLDQCY7AlxvcRWxvI/ijdkz5W3UXFvhmyG3
soRUDTJo1CCNk5nZ6eCmymTggJgrshoNkDv50G9BhbvLnWSjBe7pD8iDJAF7xJ7s5RDqIjDDBgIJ
PC2+MXWfSIpRjt9Us+dmcImOtEnm6UMLLJ45hf7gQjqOOuvozslmTDuxZSubYYrFmVA7gwqvD3p5
NCTrqgu/cSjL44R9h7+1qDGIxG9mIp6nzgxExaEwdchjal3wJaYFt3tUIWNuUjzY4h42xNNGDasX
Vf2ezMtQ5wXYIgybCMleBV0a561p47Co9tKuX0mL1zhD0jPZFHtLsICI7fEFn7aGE8GPRH+qG+7P
1qV9EgK1vc2IC13PtR0pWxjQUl4mCTkAISIcIowCqROqbmLiYgQGzlJL16HB5z2EC0tGwoTLPWev
NgChh2G6xQYRbMBYHgbDS89oyUgn6HPYDvFLq3TjYbYY7pWo5B34TVTO9gGcPaPFnD/mxiNKuZ5S
qUvwIfXpX+ddTG/6mnjeizm7MfspVo3DSDLKCkJRGVM7+GKDqoNEQyGM5VN0bGPLm2D3HHjlYnNx
63vcgASgzKp9zzwDJs/9Nh+RPBrPecPlAAjRIH+whMuv8Kp2JyXq2vXMjDaqU2ASXcwGC5gGADjk
IlQ7/ex99uobSbfsRGomiJNM0k1S4opmS+YrFp2ebvUvfRVfBpuJjpstj4OkZh9g3sjZOFpgLWfZ
kJ6gUf/iO1r+Ca0eflXPWpfD1jKr6+xOLyFDNNXT36blXzMbJap4NkOWYcwBmsEocKtIg6Q21hup
rENSNLHKOCza1TQMrOm38/g6vdKSaEkMwspg6ClRZJOZmB6NCdSBjLRTBMgNvK+K04KnjQV3evaU
vAxcu2fCPNmWr9qcgoZ1xgxirQxgpWB9ve/e1a5VbcTBwBcKy4Z6XanZY0eottIWkhER5ODorV1W
uCm5bTl/rOjvgP+onN361DoGFXPegZHHzTHEE8TI9mC6Y7daKHXpRLwNFdvKi+eD6OGfAKBA1i+j
T3UCfuSRHyuLQkPF6wGSwFRihiZuptG8d8wAJ9ZQTDuUQ9yyRkpifhUtqh5s8RfBI3Ot6nlqh4a1
PIqcNL61tvPE0Jv8424PLnBH5OTPqN+cqXlM6/wzH7BesZblzEWIkCKnWAn3MDlLLKrb6pSdnNAC
wqwErlgRvUGC2GtmMufuEmtDSl5FnTZF+6oVvwwkOFyKl5DhDi4Fuh1NbATz7MCq32lGw0AdsmvR
p5+pqdSBZW/1uea1i0HlNpncsjq5j672O8Us4OJBFP5ctGvVK75TRw867eSGMgkaQiUDt6/f7CYC
3SbkTVEVGWQOhKhZUKGkyq1s57tt2wqSufdlNSsTNdyVqTrs3d7eFq6KkrAC1w6/YI0uWboKHGAi
VyuRD4dBdD9SJoR/UCbHPAGebSD2RH3smXwZAyHCy94TLRgm/HxQaWo4o4hWZ0yfctaNMZJ0u4U0
OoTZYQxvFQc5aMM03kcu0+80/CaTB+PuTExvvEg2nGgjbggE5YbLUcFABjhV1G/oUB/MJZcx1bUn
xTDfCyeq6GK2rUowYSGgq4USVzLxXuTGO4jLUNb49hi+GG1LWvJIOe6M1UUqjPaHHjlwFh8VCSbX
ADsYKDrRIfpaOCreF8N4VgxaJpJa47VxpGFnNzCJv3COn0XRr5MUw5KuFg5Okh2SZbGQOK8OvSK4
5X3H+6mE3VmZ4hPd8WqOiIx8DRGQ9yrLD8s7yW4SvLgnRmEP3jASB9sgSbHU9hb3Wom+8UTYDNEW
XnU2F4YFxr910rHBc10EdplcyGJMehqH0wRFy9rFKZ+xfNQdgpKrJWA7mrZQLDEaJtNmbI6M5W1k
K7zS1Py/HWulXKPOKLQIm4BKoIFrUP/f2pzScUC2wD9m3NPhYKZ4NZsBkl/dPDOpsTZaxuc4hKhT
BwZZK3YTiLGRyEVpfpjMx87SOPnq7JJK8014LJCnoTbXgg9TjtZP3CTGAfsAWzDxbM8pTJyYbasW
qZvSopeeppK831xuVNzR60Jl7WqnGYKa/KUVBhHAJqgmSRPvTVbsN47EUlZ66z4zQYllaCNdBEws
e60Lhb6NTQ4bviCLOO1tfd82qHan/G/spwrE8nTChv0XZySb99X4kE4wsUjk/cu17xD1nWeon6U9
f2ulgLLRpjckvLsIY83aUbOc3TpvTJfyGkwRVheT8RjeCqdgQVg5grDl6T6pxWIkPIy6emmlEggK
xKhkNTxIonPhd8GVbMptE9rfCf4fuNE2a95cMpAbdMjKQG9I1RFOdO0GEwkRSFtXFVuNsyEJybZD
yFg5LwRKIp2uQPixjt6GISs8y6X3lZbzlBPImUp0r25bP5nRuCsmOkRCk9fthGqj1vHp0qT9SR0U
xkyPkkL49TPWM+sojZ5Uy/b2NvxPpfYObar9IBO8aRkz0ygb3pKxOlsFtts+1V5sbnqs2UAISU39
SxOxRZt9H9Tuuc7teDMx2dwwxXtj8JSvmmnu945ERr1MFTzplQBGnHNeGDcWZYsRmC3RWI1+OPIo
0r/zK2X5W2J66TKQToF+kUHYUQKrtYHmClIwaxjUBhplVsf5K8cJ3/2EwCpN4m1DKtumJ7jIKYrU
x1JC5VuzijG19mGeDH3bGEwEpV58mqOdrEeTlqXxBoMrh7Fhao/crfipLJdUYoMoQjtUr10Js67l
ZWUL3O0TPlb2RNrGWiriEUoEboLuWjnc/qM4pq04uSwPDqmlP6kxfMiI/ePaYogD/bg42qOEC2ZE
lz5k2KnqTM8YpGNj4SKfwYnu8cWe+4ixiqiA9EnaTZdODJOCsdTjZAWm4dnulHdiJOPVVBTJNtPm
64Cmuh079anml1/jBul91YneqlB114R0z+u9IQmUZy5OFmi4iyCv+g6yPHoinMBzl/Fh2kZ+1EYO
05C9KEBFI9szfIMxBy2M+W6y9RpehlQZ3m1bEmYb2w+ucNwHcMqzX1YR7ABzoqYeybhpR3OrNNwJ
sooXWi2dQKcyPc5hMAdhySFjkflO51TW20jrwx3G8dXynkZ91h2V+Cwd4SzfjOsPMIdrZRJ7RcQX
FmzDAY0IvdOknMKq3QsAHTg6TMFYMddBT702Lc0ByQGPGFMeC5eY2cHjYtE85dxp8a2c4CQ2Vn2M
ZXZVSAtQuLW0vmaIF81/6L7VTW3xeWRlBThDpmQFeJm7raECVso07HE5E/4QV1tt1OFldcv1oMmn
xLC07eQNlL/FG1ruShU3jDFV0HcaMEQFJmuRDiy6seAK/ua04oKYhurIqMLBmtF8c/b6oRd7az1j
0jzU5TXRimsPdFft5zeOoxzztvry4FYQ49zUArarUUzFsWTNo7r5Rl9GD3PBKryYuR1V87s31Xzf
1eYfrrRpB07hOGsiQ5rMsrNZFGGpM04k3XbHPsyfyYCkx3NdqBYSNeQYTsmeBdZBk/FVYzq+ZvXt
U0RVJvuhQpkovjG7TTESzkjV12WEmDpVYErVPOd5Pu6aAnNX1FNqKkr/2cUY1tTovZoY4ZQqJ7hJ
bkFjmx3mWmfb2cXZJrT1KAnXHkrYCp4REWRgGtInPfpSF+EDwiyTCsYjIn2J9NWfvBxq3mho5AWN
qKYcxuFp0iYHcH+ljoN1iRXrWlXfVLP3ayTkLXdk9W6F7jSbkLmtApJmU7cwBogThqo2caZYSxEC
PHAgdh6Qx6qx3OlxMDqKNtjdOfANmm+Io6N5KTsOacObDkaC/JWuca0XDD498kw5h6lDVQn+Gvxf
VlcxMhBAPrpWx2zluPqMDh9cdYEPlTqTEzQGJ73VFnuM5HKrCksJElM0wWzSH7YmRAjVYdWvdSOs
tcjdhGpl0DZl2SbCxaWfYamzmOZbKpycpmB0TFRo+Ynnf8lO635VrWZbLhJzQ23AXjt2VlD0IMHo
ET1Aq4Usp/TSCPg0TimpDIQXYy5HY+vrEkZelPW+x8S5g8EJiIbvGzsa2p6ueZlshmRdol7Uwha7
VoAyQfyvhUv16NGDl4tMvsqC0S5/29n4Hnm+w7RiRRJ+St28l41zncQ61AbE6JJLncEz3qXZPsya
9Va1OsoNRmgOzaSrTW/YoV6aHBgVTBg7MApsJtNcPscEIQcuIx4/A90Qfxf1M4oJqz276tfsgqk6
p+nZxOtdlcxh3HdPf8YBjb7uEuk3Oz0Y0TbtHwb5mDIpdY4dhj37iisr3c39YVhcVteMjrUAy/Bs
aFd80w6rAdi0g77lz/IW9AtyyLq67vNEMLPXvcbFXeNjLtlUkBEsMfWVCUyaBKJFmQflyO6rYlIK
bOZa2KeZcO/iKSeNju0CA5F3N0YKhyYufVEH+xSGjc9UaW2E9zncD/GiNWLSEJJqe20Ygg7PU/6Y
VR9gtuCCfOemBkzvzRhuufnsTg+deQ/nv9B8sZy3pL4Vabzz5g97YJlnEwlPeMCx6/103Mzeg70Q
SRGcJe02JtM3OpBRSwZvKI9e/VabVxVLtV21VOQeIM/1BLxcQHVp6cVe0V5uPOO3TO/CBfWQPrTM
e8qLah/1CsfSi6P95gyPYHkS0/Y4NX9dey/Up9m8RuWfMF8g1XOA4HrWHtv8I46+2hD3HwWEMlV+
uiBWWT9NxEcPPNLRuyW/1PCm618hI6DQvOva1QiBIjOsFFXAL90DVk7ZammpTsPrJxxSiZx3qctj
Zrn+mDOGJ4hrYkvg4YqjwVWwK1fDxAXwoeF4apO7JF3RSXnLKMdH+ydX7gUGkWJPUCigThjAxxSp
bL8122vVPkzeJSx4wE949hMeN5Mg7I0L/vSQDhs+zN54bYcTsNxVmiPwjvcuJJtkNyY7A5+KCRkP
ruXBcc4zWT1MiBgE9D4eQ2+ud0lV7aK+DEqEiAD4/WH46OhENUxvjYCCn9BfLIBi5cPidFcZ/nse
CVxc0Cbja3o/RDQ2pph4o8MC0RggzbAkGmZOC8xYFztQHOBDmILYn6glqEh5pKv3sfdWiU4QGqVU
7MC/BPm9DNtJXiZFjJqzYT7ihT6usYyXwJ1asIERM+StmC8x9gCG/8vybDNrb63+FlNsnNX0nKWX
rP4AR7wdnYeq2LfjugIZRYUGiUd0ZyGOffJYTftBu0GPkhYvaeILHNM9ekrcxsVDPD5Z443vGWza
1DzvLKz7Qn9TazheTCVigWxIv0YQKCFs1CH/xyFMz/lTZDGgMDnX5BeviCZgHj9r5Ycrnkf1T2Z/
mv6Tss5zxEc9MWVj2JAZfyqbyZZgNONpGj7HCp8UKFOYXYu+CZc424PkzsWpeYdq+nJxDMVsc1Lo
BhnyCtv+mIYLcmXkh4TMBxx8+vQ3UkurWRyY9Cv6lfttNajfOTtsuJigR+cAFpKfGDHQEI/+B16m
YBqo3R3Sqm+J/jlUIJvTC3vigI9CBSLgHHDrIjJ8MZBR5kq8agmaSIZf9CTrZPxxgWqKESJ6mfjh
ZG0ibA085SVf0vJeNpw5Lf+78giH0QB4hA+Epa8wYrB5+wmzk1PfnerPgiAKw7YBnPNSTudSu4n8
MRqB23/WfBYxE+rRey0HrFnM7Tp0W02QYOmLCgS9+ROPO8M6v9O+lPemrjEhW1RZ86q8O+ycHLGM
QNWVrjo7nX499+JgzjmPUPsN9LV2L1Zjz1P8ObSf7ODXzLZWlATmdXIQUy/BfzEMEn2EzPPtSlYF
9VZV0G7WZPhUBmHxvPvzq4utGAs6jlgfheCKYmvlIK8z5GfS/hFet8o0Hp7qC79lyxQYwNM/zh4X
ur1K8uc0etsY3R0RGa1Yp3QvYQNhj58153CfxMBukzIXMrwWu/jZ+XxDlNLJb4UehPVyYaz7x54R
vURAVpQkIxQsN7iaIdrtrMZYF7xNyElXio2HeqS5zcMV5QUPPj5+lkFdB6CZrjGeJAUfsWAZ1RIf
X9X4BbWQne+mGJHC1AZjOG547FCJKOuORINUyD1cLL91+gBNPZ9dZTW+Z4FBV++TPh3cARQ6pVPB
vt+EaNQrBr6fctMar2nRQijmPWfawLIIYlHt29yqIQmxccgoHl5kI/EaODJIi3d0JXezz9eEdvkF
aGilWgv+hTU9j0JoCCP/8km22CslyAoABxjiDFbbKbjdAaXTe2TxEjsTpu5pVTCEyNIXXDHdDFnk
I3WRXiM9XqJFIgvpy/NA3WWHsOj54fSGp3d8mBYiLDtA2f0A2XaIWRDnwfoweI+L/mdig0CnRkyE
IB3UJMENHOr8PplArGZsoXsFzizTPPBPP1GKoxvyljcv0r53jB+rgqan56IlA2BVoiIeYXoMzRdm
YBtXp8qgVSJd9yJkThpaUXSrS42QgZb0soZ/xg6S0vNbUDslJLqBqCeDCU2/yPDxa9rOY8MnMnrX
5e+BHA0AxuBNWT7elngGj7y2tnPQ+zCapTAu/sH5wgalnxbzf/2cUr0KSinvp+7eXfT+rslvzWpc
7x32oeiDUh4tdKcej5TFOrA3fsrSXE3QLNUv1fxs5ANOCwq3iEci/JPIm0hGWIeMkTtuB8ZzlKFp
YPCAJ3Qx2Vxt21wnVJjXOcFWiyUA4jjnlbkpwu4JOJgfJfOTwlXBioShTraEf63N0FjK2QcEVc9D
ND6m2bLtewMhwF1dosCOGRK/WMlBbcCdc6c2yCKyHvs3Clx4JkEemQGwA+ix5bZA6t/Z1qXzBL+J
dO+iSLmDlndO37SOtW1LBmA66jfLJlODF1jrDgUCCDXC/Y7VPgUeZxboxPrkpDj5Q9HFj3WpHlQZ
7sKe7ar21uhfM1SzlqmbbpZbb0yOoaYS+VOQd8JTNI0YgVFIMa6xoxHDRXXAMoBy/xoNyPJVABXk
WifldpQkPgEz6M10OzGhjTIKHd08udJ7cpEO5/XwM3TTUQFBN3BjdyRVzOjp1NbFv/NMp/7oJsPZ
ReNVuOCa2U9GI7EjfXpN+/Kkx8pDESWXKkSN37Mc7tW92YRX4hO3cJMeMT08rvVSOw3M6SQOh7aZ
SILBEcP6z5oJoQkRWYFMNnE3mPn0oAl3M47LSA3oGNcMSbtAI4p7GQ7XVs2o2vOWFAONvIrurdId
tqXyhA3/IaqiowOVzDDbrRsz73WN10pT38E1PtaN+axa5Dfk1rYgcDaTXxbJvE7zWJX7xgOtEStH
TRRHPWbwTmGaqRK1vpxfdNO7ECrzN6ZsRWgCTqaiXRTWopnW7LJDW1cftSL+SMt9zAeSVuzALutr
ZTu/xKodZYRNRohTFE57YIQ4iuzqM/OYInN8ZIwBUanZSBaXs31w3ytJqJb2qTHylcgrNYPveV9h
nSqqL5U9etqbxDs+jlAciv63FsewOYbAjryNRGPlMbAkjihDNUFy4b6Jt8n8nHRsR7ZZexX6jShs
rXmoU/I/vpMl5bEoV3nz0FtvNa+LBFcaR4wOrONcZKQSbqHkmyvJuuAjMh+b5CWfucNYCmcA0QYG
aqCvkKmn7FHvnLV+jcXJPWmHlbbV9HfmM4E0oLeS9Zj/lisEbSzcZTj4OmzkO9XKeFH7Q66ehfHE
btW3462UZxiayKP8ZSwR/5XjUzlwS+FqBFJ9F80HbzUH8QkLToBnQT8JLm0Nz/VsPHrJxV4zmYK0
9MirBJ+4xrjAohxBKZrPdQ4CsICr0VMquOiWDLQYRnRv9J3p3DIOYInjvTPuen3QGJCmhK1vh26L
NI7/JAa5GAsh+KMET6VuaEeKPyN9JVSxVbCs75AdzGIfVy/clasczox9dqtTvQLcUfulX5OydRhW
YE6tE6eL62050wjE2dQo67TvjNEJYth+W2VEoQGhWYt1EYwDmBuUakESzOkXl1egxI8tAzzCirPy
ZCDt1Prn0jvYbKx1NB/JRGaG4wufcY2zJlNG+dGZeRNZ15TcBV9G/yQ94p+dj5TjInlaRgYdTwX6
/XG8D/PRDveedo7XqBTtCxW/a9/qEdDg+6hDDHqpZvrAm1TeE/uF/qgmOFHdTd69pJzPtVMNSWjl
0s7s2OxjDrnyk29i6yLTk44kVRzGDSnb9tEtHlvzWpbwpLGhNNMZ/HegOgGNyDSeq3Lbq8ehf+GP
pcZ+ss65e3HVwGo2UPSh+aoBYlBeBOp0eRBrywfskW15cPJ9Ej+MbCnLjNHqt5x/Feu5Aq7i3ydE
WL8AuhvtGid/FOuDB4nwKSUo0Lpi48Gtbv4M06bw7tTheK7ebe3RtrfKeOMwVt0nJ1B47n/KAFy6
8yj2IKzys1OdwHZzbpI6/cy/k6y9bVT8wggm0PndZjA+btqARXHisgVm0syV3ZXfg/k2tb+1snXg
6JmP1nhQxHGuNrkfYYy4E7LddUc1fMr9O/xD3+iGddt8lFDvQdsmh7b77v+TpPPYbRzLwvATEWAO
W5FUzrIkyxtCtsvMOfPp52MPMIueQrfLCrz3nD8yqBnNNcRNQR4dVUi3SD3I5Tq23rz/LrVxlX8h
IG3+KFbxske4HH0E4yohtJ4zw3QTQlmWtPhRv03kTBxzHT27peaY1AwwsBKdyxzM+2A48vzqiLGq
9H9Zt0Ju4zMstgR9t6VNDETNlisPyDGRJAnskCtdpEeg3GsWhPIaHmdhFA/K/VLmRD1Gtcdduyr+
5tKREuIoAB8Ju6dXr1JQCZTLC+MSkyBEjpKUUJuO8SJY6eQvJ/zjQOlSAfo3VQ+vPgzBk6yn+ZuW
Db1rhpiOAOz1uYvI5k8ZSoryS652obIBG1toi19U5Swmn5l6nuZP7NCrp9nCk40Xi8Aa/0yr58IQ
XBp73n51YCVibyKanBiTclPUx6A5klSi9fSQ7kbr2hTDXASIyw9GOF+n/WYU/gy0GJUA2h7+9sK/
cEVIivEamTBb5dzkP/MLfJ1F+VGV6GyRWA71tcjOZbkxYNtXkrYyLUjLXVV91OW5Ymz6RI3dWRwv
m1p4BA4HriN3B/ZFXvGx49SN20vtqM4kvXLvIFefSG7Q+y3mJE8mF44i+mrXbbvqzTvh8vhIHn59
iEAPeL9sKiPZ9Enr3oCzLRPW4tLbBMKRdyEY3//x03B6Mk6WtynvFdj4KLn5yp83LrsrwbAoQpPP
HKwVzKrZhdZSJKfYc8Ol0TBIh2eKnsKZlGGnZkomWxNeaSQr/UPqLnOMjs691yJgY+Bm2Mt1GjPc
iYRpNNeRugOfVtgFUZTm+qZpv+XULtut5V/aaTcu3mLpIm1gOdma9S6FeBvTz47oUpejFbn5soag
cvLUjdks4/qvdgs6WQpbRbFB4ZaLSpbGpuOEbHfcC9pR1zbkDLeUVLFF9uovu5IYXD1Og6a9mv6q
ENHBQh7ujGQneftceygxANd6yFZk9Gk47qStiOajc3viBXZRvkLzL3Un/KjgQM+YsMEh2GbDweKN
z2m1rXdE3pHx/ONPPxmOHkF9zspxFhTbd2R28SenMxZbb91azixH5QUMjrpivLO1PdZRtMxLQqbd
yVTdrOYGx1OHncCe3016b4azH7p9cVJgd7vhPhKfaq3eOpg4U9vK2hQrfXRGznN99Xvnsyv8DU4k
q7haOZ5W1+jvMqe53yOpXnXFua4cQ9r6/up45lX7Nhd6QwPjMkOFWcB9bwniyrjoPG0VVivC/pwc
xbKw7vx1Hdvh9Ci1jVVRXudw/DLnLIILAF/J2kvh0xcEDWwxxltHyj56mh6qXQMVpG2piiAkUpHt
7gch1QILxJKWsWHxbToqpOuJMbomwEUzTkO77hRg9I1gPWJrmSTniCvHJz9+We9xry3EJaoOEsp9
B7CO3YouA2Cjs2TsLQ5iFFi8EwRFxwlg7WkwQEHykpDCZ5Oc2+6oMPAYT11hQsLS1yzV8tVQ1VCD
ta8QnPwfDamZEs3uQbIYOCCRiETlkfEAZEXAEt3GmNFMl2Mx+TCYqNb+UsHNUbM9rwsaMiBLEVEt
Cc/l8uU0iHd6c0uwejtwjDFy7mMyXIzi3iDtQlDFKvHt8ZbTjJLLbwlHuwkK11K/HH6Y45UDvh8d
kYdc2VTmAwXjwImR7ZvwzJOJuj5Venb2h3zVgp1HtzOdxy6PR0r1CaNGa7yEaZeT1baZqOKKjgW/
2hhxOu9IFieE3uYrGSeHkMeXQJhZ8GnH9K+F2mkaPoxgKySbIHk2D+YYt7JcvtKLzNxnwUaAGRaX
anODmAYFpOpkZJ4BvRAR1OlYd8HP6W9dx5xOmBTSo8ADo/GAQMQrjL6CuAvkW8q8I2frXlnjI2Ho
teQVX8Y4XaI36fKdORx7azvZMSAA/Rcg5HbIO2t0PKBm6fjDr0GxjbH3idb0ic7BjgynQs4G/1ef
dXqYhEpGJYTIpAgsSppPuUXzJxJ0S9/XJeEhV/5uhR/irfViJQ54eUVHht8RvV1KCi1yCceIKBho
dkpzamkt0FFh1KxYVEXiZf2nkCYrPxuZxTs0t2gBoaOu6XBqlhpq7ArfFcoqOd0hH6l4DckrpWtF
z7clJJcbYCz+5SrXtVXdLzOSFUOXXl89i+yge5v9U2RcVWagDOZEVa88Mnbvr8xqM4WwK/HaEA/D
38BpHrzr4SZMByN6jk7raOltHuKmL7++mAEUzJLGgQXt3+VWTg+yNC6C/qRnnxyXmrqdH3jde4kt
8If+NT9QbYP/gGYC3Na1id8YIp9GE9UD7OpISd6T3ymOV1X76uJ5hixF0uzOmbzV/INunjBPKeM6
yXaTDb/sHVgTqBaAzG+QMDx9m5AW4CzKRzzX5DbLphP1BLA5B8SGjOl0MThjtWIadBJgbo4RZRMp
z5yVUYPEaUOC2plugN9ZEiKSV3H19+PBLG4DH/bQHcxhb7ZnJdq1BFlBOaE/SZcNT1ZDaHRTQmKh
bOO1WSzQ3t/YXYiKZYVdy+VGu1TCORaPRbKe30DVW2K0IP6PKelldRdtw9MoZ1uDSsukTTZ1+2+G
TgW82dNPS1pAMrwgmGy9PbL2qPK9EK7IFfAo8a10EpsJGjvSfDkoynVQr7pGN9+nKn/IzGld9mqq
z7L/ioTN1HJgNnRyn+r+yIHLjKuwoshOADNPFOJ49vxrYN2Iym9Gm8JENqJzxxYv7VkGa287oE40
gqcIYeqA4AK0Z6dpa5qrDutpvQGDtnMFN0XqcGnMB9AYnqgrmSdkmWj9fOsnqP15B9q/iHlvDZcq
w2VrTBUPyd80yU7U3Uk4FnaxaIUPamNdjhedmbQVPll42ZVHG5YVPQXtqdYxwddXXgjWV+EAEniC
UQLiQ/gsWzc1P8r5uIj6nVd8F+o5npion0ics96VElfLgPU2ofldiXx1H0O0LX/0BWkN1UY0WPB2
tcaohCtBVP4BJfbiwLjX0uZNqmv+L9X+5f7Roqi9sFnWcAJxlVv+PyP41dX1gO+s2yYFQP4lrC5l
vL/PLOnBb9aVctFw1MTJiboX+N592B2t4BclgPitckNMElUMMDKAGVwSas0m4bTma6IBd8j3UIl1
gszipNergZF0Sp6qv5OF77rm6uLIzK+MD6VVgKMgcMj3cnVTxE+uqExnHB3W9CYls2mab5dwnW8Z
NAN1SinqyoQ8uHcqLhw04SJQtjAcBXHfl9+z9y4CGRwgdQr1qg7KRk3+ldY57n+q9KqbjAkYkOlo
XgEuc5S/iQGNaDKyexYfp7NhejEiJe+JYDWFXzLeerWTLEIbPxOHhjy3uxwweLn5nABwI55NnrP5
zx4jnAw6SxqgLYKi4u2CkbgXBpaFpR6heduBVjXtIS2euoVOHT2vLiIKsMHRCJKM5dfkICZRYmjT
S+ii7bQ+vOQ7Lu9t82U2S3oiIn+nKH999odWqYNcZI7VlN95YUuTLUHnTuatkvrQp1vVO1bjLa6/
tfKzbh+9dOcDoUtnildBtZeUbUgeikHwBcs93IEqYlTfKOUjazEtjfewubAC+TmwSS8S3/hIi81U
7Htj68lvZRFi6kE1uq8chjTlp3X5Hkd3ciK4LTgzFLr/CHmkOgPS2O7JWu7rf3K3x+sJ4f/XpzsW
41ZnOiVDkYgWGsd+w8p0lTZfxP0v25U9Nbwji19Bf5D/SSDWYwAF8df6yrI29MurqE5y/4bR1PZZ
T+zAEfkPBsshWCFQTx1PLPcJtFj8HkBi51+Dj0MK3GQCrSM4MX/5wrmXLpq0L0fOLMZ87LiLDsxY
ooUKh4w3i26Sc6AsJTL8lW/dJL3OqRBmfcc6z8NzwtbexHRU59cYDc+8rCkyJyshknmjrtLFn9ST
YktYPY/Yse0eJt+OnNASr3+YHmqP7C5AWyR7lgJkcFzLl1E/seYzJDsjvXbzN6mEDSzDj1Q9WKTf
HQzARcZgBBc6IlNImQhYqyQq1c69XTz88lxmw4cAQMd+rRnnUXGEPxrt4lcarsilrrVNUqfEZzkE
udCP0ZjO9JeSepAvKuXAkyDJ24rYcu/EGcCpMGLQkNhY2b4Kje9s+SP3O8O8tcGVBNheX1eU0XIl
GupnBdRKSc68ygn0/GXapwmT1ecnb9jxwzp/6evrkV2uZAT1/1pwaaIsXN1CVmYcAGxKSop3I0t/
cWyBJKVN4V8QPCOTJdkjfRX1mVh3rlHD9suDdREMgqhXwgi2D+XlVtX+vx+O4Wt4+OlHRFx8+lP2
x3lI1vwQTXWPLpO2nvyu9asYCjjIrhYXjBaF9jzlw5K3DOvGqh/XtBi7FYfMAtTDoEqapzTwOGd5
m4StmtIvfiTBJOnWTfVFKzAZ+qrslt2qtu7vyU7LEydK4FJwb17YIh0ipPv4c4KUyzgrjeS7XxPK
BouZ6y66ZCXexB96spzfcwiL0LxiZrEDkXQzzJrjOvNvevev4Xfl3iDpjS1h8RvoXKIF3vcnQWvE
8/LW9He6G1poGaJLvsjyNxskM5+y+M3I3qmLvF1zhxbxBroUz/Zm/jYLVJpvu4fwxWmuJetGOik1
Q6ayQj3NkbxqcnSA+xnWNGTEi0uz3kzJLZBezArSuJbD3UilSntGtwR1e+9sVsXqu6XBSwEogSuZ
CQzUi4PgNspl/otF+INoevHJCPnNsPbwxfRhDsplEE9ozHlHgFzmU7ZZolhGdvVlIOhpmi+uwcHY
pdbGnyhoj+w3GR7YN9AZMKo6dH/jnhrtkIslFa+qeoqKO4BybqAsHc6YDUPhNI7gcasx3Rcr5FSe
k5uXGUIq6fhjiVQOhXXIpZeUvbxDDnJQXZLAWEooI+vpK4KPlaoPM34K1sloaHA6VN1OxMnBhNyj
8aHiKNX8+VGhkDwqfkeV1J78oQCVJPV3iZXTAq21qr2+oImNG+uLWwql4pOPXfd3846XHMkmWo7l
c96caQwamA0IG7bRks0hght0ZRyr24pLLx2+6midAiWQdRplb4+UowJjTssebGzbxcgTt+6GC9c1
P2y+Oaul7nbGnWUH/6+6aDs2n9xf+OJpPh61Zh3kl4LcwdhfGtadLiD0Po3kxPJax2bdUcy4LJBI
xv/GmGiudj+jLlpAZBBkgHdIwxcNMZBmIrOO8K7447h8mekX4mToyF1entLgW0dhNUSHDIDG8D9q
FO6q8UNaeS6cdKi9AB6FSUWsD6J8DZ33AGWJv86uy2dN7IltUNZ86uLlfCfo0yYFG5paKt440JV/
nvYZek+9vVv6ppTXTfLd+ExH26H4ntovQUD8y0Ue/IdlDwxr4pfm3QIM5zM6EEvPeZVX1Jtfbiv/
BtRsZ9GO/ZBmIGSqbyRgC5PAJAO+vCBXt+S2Tal2HYYbuHye7khKozDB83OidKDn+d4Qg+odSynb
4EO1U07qpCIgBWd1x6RLBTXxULPk4m/mFNqBcdC6i+OT/Eg6YvYVYhuOufK7D0hyKe4bqz03xVYO
UNskHwKPK6JdSqfcVlg1FerMf7E5M7p07mY8N6RK0J5gRz5fT3684B96DVxpKSdLvXRCjM6PDg1+
ucQcxcoxf99G9Usubml9zLNfy8vtls0tjW+i+NLw83nahS/agOhH9vmFs2sTn+NbNF2MgSscnHM9
jDnuHSeYdx4kDGjcfNB8/vpChg0BJkG2zrk3/KBmhlYF3kS4WEQrVbq3M1Akopnunii7GAtORnAN
RZyEGzwQbpJdAuc78TCICBCzWAA44mmmFY8GiifSosjO93HzWramUvKoujHds8TcBGeAIbZc3dol
7NuVzjjeYygkmGM8SApnDa9r2Pn5a34Sc/FILC9vX7CogUzj8Vlx7NX+UfU288o9LwlcE3wRufMB
ckhgQwmJ2YjCp5dVbiZhGXmWPb8AGVRUh27uZ1H4eI+sdTfekCrTCXOaRg4NJL4b9oI0XdHAJBlu
YVJMz0iANqFoT4R1LnL5W4l/gO0NeVdmh1RbBxgdRblz5ruhkydAuM0oXQfwBtOdQ/iemUQk8l78
IqPOlusr0l3XYqgtcOSkPOhMaIa+1sdNod+pGl10vP1xelGah0JP6Vy3dDTlv/mdMJQPpb9n/mf1
DnWy3nquaIGC5yMnFY0G8D7yMxZ2gJOPvyHE5nUZvXwhUG8gGSwe/q+vkF1MsEDyOWV73rcI5qiV
YQAWPQLLvdF/luqSDgAmC7LyBHpQ+6NZHfE9ouIzFvjeYPfRKsbHCpNvsxyE7bgdBdQMBblMmNFj
jEJqeOHjldDw1awPcPET4stM/CSQ2atukAyOjnKZZDBSCw7mgbj7ut03xm8afg4fZXnGiG+Oa22B
QZH/es5qv9DTcSeqf/4pHTMUewqTkiUzkYnYsr7S5jaMHx4jXDSgOWB4zdidV+W652CfP3fEhTO2
lxsias9vw8Ca2VwM7SGaOzX8y+3vrGfxHYEXBlzKh1LcaLNf7xCwyFdmZlOMQKTLPJifPH1l7rox
5/vzqKa3oLxa/Q9VvtdRT/GtFLhCFqB/2lOernr3mPkcj6bd+k/RYd6QpLj5LaTGZHCaktp48MPP
khu0UhEJmIfGQlrPUaXOZN69NSuHu9lLGTWXLQO8t/OiC4q7mfMx4qXmbSmqWaF3E4lUUT+G9F6G
fwrUMNp/i2/InIY1wYLEFY85y3cVyER0aFckZnYl7Vts29KF3LoidJMl6e3JR05ohaFMLtUbtjhV
jFZfWfGaD1e9eZPvtegvMj3GRLFj6qMUrJaZG9E5Z1dTA4kWKTpCN9syLCGBjgWOBco7DO+3WXJH
xH8GFtapsRzTZ0vW1+ZwCuTf0ljILbTPweogDt5TwDTF0TWmuUO318L3XhL5CVpBuhUZXHTtucqI
0/vuexdGhsmEx8AxhR232Ugw08TQCsVfFXxYPdHd3KkbgGXwxNuwpPKJqszZ8dJhEk15OFqSWqjq
bHYxarrYPHAmivja52Y60/iRkffkOkdXcayNGuBtNcQbAUpScRoEnliuYT6pIcfHaCjPFiYinPUq
oO6ILvgfpBjt4o4MbCoqiE2mK/kYHmxWp80JdglpHxmBQVtJuqisnar3JZTf1cQ1ue8d2jDbPelf
Dvd3uORC0f7bZcC/NMJjsugYd+dZoO01jS0Wm1J/dNIEbhvY6vBMvOfYscP/WcKnkHxmZP2HyC7W
g0ju3IqReY3xtUa8NG60FX0FyM8RY2Df4BF4vjl0tX+oAOHME4ITAbZmG9WI+6vjqkCSpFZPVSTv
WH5r4+e8F+JMtKrTvHeW1Xf9N3d5a0BaE1qhKj8p5JgS1AMhkV+lcpdU/zTvCBaVkwqUndT56p7v
WrPncqud0rhCv0nllbR7yJZlCPwAUGWYCZjkD1UituR3S4m+axqMMOph50O01ChI/rofT3yb1i5Q
JExu35lORPmGHSbkrMUB7MzyH1A/Kh5k6z6gSAu4DeZEA3lLyAkF9Y78TMOlqpyK9uD5/ESkqV7+
DPHQZ/SWzcy4JnKLBUyAxKlFOdbZca/qW0XemRWQ+gpRnIpeFqc7SKKS3vTwrvSsdvoPDBWxEf/u
6FGNT6t7h9pvXyL7035bZizSYOzR4/6CuddsgR15RU8Rln9hpSbQrS4IJcMVsUEdEnZNXBweTVs6
BRibAafjddSwljfsTI2xH+kTYODHqof+rJ2OenDlMzUnKDlGo4iazro5JKOyKF8ZJ9YQ+bx13bIc
/+koYhJQ1rI9V2z9tA84kgkRm7yr9OSlZ8DMjiEvII2iQQrVD+jXiBaspvPMhUUfjfCnlO/J30Rc
iIQvctyD0MSMG2PiRqCskcQtHQcUWyCpLXlUtcH2JUDSXS0e8w/moBhRiXirO4iVgrD/lxTAILM/
ZCR4zBdVRPex+SJ3ui0wDmQUY3ejG3FSJyUTSNKifnJJrgn8Nbg6WVyBtGaemj+NQqFRoOZs91k/
2J1mLSxl4xWEc9Ts+UGr0FtlptMnXwkHycLDm6YQ42WP2rr+GFhp1SUAt6XtGobv8Dy3zk/awWLg
K/GK6z0xuwuGM9sod4ArOr8Lrhgb/SmDnTpnmbBheONRys/z9z0hpyMtP0o+/Lwn54aHoPD4Lq34
8P3bfC/PehO4K3nczB9+6z1rUtDCnE026EEoCEEA2bF2ssjKHvAxGoA6TDtc1br1Eqe9UlxL4SMn
bqbdetmLQ0FRVnL4IOaTyGJGj9wRLSBMOiRy7LRNwYhLF3zavshGYNlDAAqYObtecNAqxRk7nqMl
u3nqClqKpvidDW5oxBk0SDGeTcDC1WxN4oXnBN30kPToLnH7aVm8Vn3dFUMLeFxYF+q0yuJ6pdYp
hOxM6iFohQPKyPJRMNbTY9TIi4qrYN6y9Naysz3GJICxQtB3HhiqxcxET5nocMADf8OCwJlBQwoS
yuirvDRWsr8rtA8xQvfwLquVx7DTgIDix6JmDiVhTK9OQDrc/LUBURSMzZeJG0jOf3XpUk4HIptU
jZmiS5xZlJrIfEaooEuztZMVsF0XrZCGqQTXlJDGG/4KHNFVSunTdgLTtURuP/2H1QG10lwY2Zm3
Jv7zuRagDjRKR86NCuaKRhUvU2B8lVj0FQwp1vg9y6L61uV0Zn9e5sLWY+TlO1nQn5auw/E2WLcR
WWLQQaWxD5xjjgDsqgjz/ibb4kTYjdKjqgiirn7yl1LetQJpCEiaPjDkIw/UpmRDY6WTAYuJJpkQ
MU95lDnDuQpgh7xdB2bWgRBnhoEwpQUrOyfelwbs2Gvg96CmxjahQLPd0rdsYSzO/tFOhX1qLXm3
+TCdf1HnLdYVhI5oi9IES2cBGaKMQl2VwnFzlvJkqzmpRm8ZRF7IT9+YoKmvtGU7I73JqW0K0cf4
oUonGtBIY2COMf8ashGE4MyFQ3Pz2le+JGo+reqr9pbKHHV1q1F4UAhPHPQtnP0E0P0mGgmQLXoU
mcsBwKqwWjS2vCySFUO6O2qHAGa/kp88xOvSOrb6Z4U4YyRuNvJRj/OIjCa/ZDTyxIUuWgMUCX+C
zgz/HWRvCIhaXTM9CB6UEodLIm7qYVfzS0g2vVjhu5whO2On+Cxdld2zSvTMC8BPqn4p+x+eZDFx
sFXLROL/R63dW+OiedlKJJqFQFm7UhlGJ0oASV3GTUiID8YuuDojhXc41AZxLqhV0OgSFOAEbte5
aLQqB6CzWfXWs6IQTqhpLOW2q9eGxjsZfzFEhtN6Cs65dvBTyCi+HQoTDcmljlHUPz6CbEpHF3FU
EFH467n+Msw23lubtZS7BmyZtzNC5ofsRTQoGPdfAvpiw+cVes4ae4LdCummmLur8KMoOcw2cekJ
DEHvsgal+QKQEmniJ2cgIesPolhkAPMz2XSTQ2MaiUg85FD6k5PNmNsuHtnvWZEl4qsjpsOB0VBo
D2b7aHipxKRyGiWSxAptudoouBIAYF0KtsVTHBX7bEJr8iMHLnpyoTpGOEIEbs5kuGqYHYq8Wvz8
q+ozxCw/65XgAOnyx2gdYpxp8S1AeGWi3tDb7Xxay9GS62ihSraAqQSHuvWnEDVE1CXDuj9mS8v7
zcX7jA5J1chkVS2tXKY2kpuA304MbIlLIcKilO+NDhDw0mcitOZylEGiCYf8lxmvtHPrpb9SsvN8
FAQU35nrykZqYy27cSsTYhFc5NARg+MMseGxmPUxKCPXkrJgHnPDdAXuGPBHo9ONu9L4rIGAaSS0
/GQ7d+qY2cPKUCTw4SNp8q4BSuTZ9ZEdZPOi55s8ucpVZrfSNTYMiGv0J4jme6XYEehpswgFJ3VF
NDHhSM2el8Sm4rbyIeUIrJkn5eRPSd4esRq/JVfa/DkwhNuY2cbiU5J4M1OCVxyJET0/zedGk9+s
cj+/sUW8Ml583+YrIGkvqXhp5GNR9Y5hTpugyDfGJNL8axEdUvHs5cueu2vxN8WG62WEANC90zgo
AmfRqfo7usMyQgOKg3T6V6EiM7RN7X/6ykeF4DluWuTIL1H5QnT231sHroTi1RLJLB037G1K/i4x
p5BgIYBMh0QoR2BLg/Ecm0uIyShPPwzdzlY8esW97f4JCIRGhXGpWebFo3dbNwZ8w0tCdhZ06ako
xMWgX1VwjcI69XN98TPy/7KWcx8dCWd0OjwyHvaELMyhwiQ6IXWnfShzS/Oe11spugTdn4IrPvcb
MiVI7pEap6G2Eb+IjZZJCVcgtHQp6qQvEtYND6k0exLUl8mEpyODLctXWbvvCKpmj+B+FExS9Bzo
GiDx2iX8g0rxv7Je6uKaRDOTZa61g+heZr968OEnnyNOhQn8qOs/ooFYn/HC+GD9k8QvcTxW6BSK
O/lAqAXXJuGuf6q/Cj9b8/KLpUe5+caFpB7MHsd6vObxhWBKlbLIFjY0RF/e1SJVSmAKi1+N6Y7q
9DF7cAFIwha4j8NiCRmHLXdnOiVBYzzErJsxtcM0YYpflnnyoltSnxSId2zLmF3YzkSEWDfPwxkv
r2hrlasNHcwuKnmEqrG6MXjpLTZYa/jUZBwJUGDz12s0ta1KtplObW6HyeO/jbdhJs1mKaSGZoIG
qVFETE2e1QkMrvc+Kljo4qUKhxmzsihSRn4R5WdcbItiOlFJgRRzlgsJ8tIPyIQhNfQyn2CG9yXO
NXF4Jme7ByIN1gyD4UrHk15xBCbRbzVc5oF4SAEQqw7oIcYF/IKLtf4V9n3SycZxCyamCSXD0UL6
oO98+LVS/S2ns5E9MsyPJaUsNQ99xwmYMfVg8QYgZSa3TUJUSdE6yLiZTHQXfCykSCOTYTuRU6Ck
HcrJSt4auKNgFtpfs35B+lsY3xdMecD/ddHZb5Mz50BQ1aIp9+M3mK2hMvxWzwprgqosRuRqegA/
WKbOCJk2L5F6/RfwiqcaDkiwyKnfkEGFBQ5tDJdrO5yxhSZXpcXRgboTbSBptwyc5DEYEMLaq4K+
nQ/BrsRchhibpioiqaKNJT8mZ1rK5Zm6NNJv+DKUP2XxI6frQLmZ/CYF8C3+Rq86dMoBayC3G88K
UlCEP3KxYRGM0nVT/0zYKDvIW7IAlR8LN7JeffW0WIRrjfZFh2ZRlS1okSHaXdJXOSAsonv8/6fZ
ACoy5LUrYNYLt1Bx8YDasmUYkj5Kk/qIs+9S2Egnrli9JQJekvo/IlXLt7oj2C1Mgas6BUlEFTg1
P9Ylhwz8IEa9RWIeZp0FoWZIbxhycCeDqw7MJBsNWVWab0UswfGhrs+xtO37PWHA5CXdScah7fky
cKyWhW2wsJgM6BYuQkb5XELu2mIIg0SXwLv3U70c+js2/kUCmx80eHGhIZYh4nzVNih+W6b8vf8s
N1gG/mtehNiComytrDRXpTQ02tfCkhrn2GSbJq5kGQDgARlBiIotzCPHFmxZbrp58HrIwM/sJ2x7
Tfgoi2eafIIbZuTKs+xKLhefjt8XVEaqeCklXJPO7ELSXgchOuuXe4aLpPq5k7YvZy7Yac8e9u76
d6r8WUS6ja58oq2sbNdC+6+GxIu0L16JS7iUs4cWv5n+FfDFCYxP2VwT4k4mqSs+QTE0gWLqP7Ju
7F6OF+Ut4PMoQ+rTyFH+i7pfETE9GFCq3Er93DJ4845QPbAZrqnqcqgBGi0HcZ03a7G6EBtHuubH
CPgxz4qWfCCf147rG6IR7kYd3xW5ueJdU86AfxEzEJpccnkJTxYDFETB+52xg7uq/sP2CjIVDG4C
XBYe/b8GinYSBj4UjGRoGpLxM22XnfUIokcQ/DX6TeivmbcfRUbDEwn+y1LbFfK+TbFfMn6RgVQB
vetsnC2cjgC/o7qFRGejk3Ov9WthXBXxWVdPsnjta1KDzkXwp1iUbW7ycjsHHX+X5YrYLox1a8ZY
B45WjjZmysldbAzz2kzUkU+a7SXHsbuSLmKaz8LYK6T8QXhCK2GxnB6F/mENdAsvNO2D5mKwwJ3W
v0eA+1I+G+l2fuHMY312maV8JPgW6rFSABWuEsfzEPzKUKlUbySW6xXkJMBL2DjDTVSu7cPMPoTm
3bmVmwKZxt2IknLujmZl53saEtgaT8TCqYdpIHTcIR6m4bvtL9p+ZcUHOGoHLyI6pIF0bWeeGGMW
M+CWvgCkOA3JGo0U33ItPM9oPFXY8/CnBEe5HbFdVW6ITV7dyfLJCnEEbBUiYkA4myvxsYC8twh0
YpI/eB8cAT6aCf/f1JyS8Fcm5qkT/qxujVB61kRnADZm/+ulIMza1wDcjxZQHUib4aLwtC+re0kH
TV1YqGYs4gUPImmtSFqErzibnxJ74qlm2nSA5ZAy0G3vztR9i6cLCVUk/CVMB2CztmH95m5NFUOr
ks58KERhnl1QlMocGHMs3nIM3lQLckjVVJKQwhffFfMTiCSUnuFrHJeU8vr5PSINPfrpif+xlDXu
RBeTHAmk/1Bp1MtinSMV0z7BrtCF1RazaXDI4MYYd8g1q6sDQlQemIHwDRVJFDe4Lh75JzI1+pKJ
bBNZL694R9NvNP3j+XOseucDfcrtGqjXlriTlwU2MEYAfKRzaHuynjFPHqHkS9QOHdZytmL4upiQ
3lWpJHbAdO3PYlKJ2jRQi1TfyMlHWXFk5uiek1PYbnJtXxLAQoPUpFz49aSDgUQezUFoXUQYdamn
wAbmt4CgAYnQy50MM8GFRgcFCN5DhanSordlfvcdYzPmmdwlEzc1ySRYTN0BKWanvbKGq1p8kBa1
iObO0mC+uyR51VcHQgSQKu6yFfJ5dVOuoxU0e3MwlOpcS3e+LjD7kbKdRfyadTxLxbkQT2LyBYmE
+FzgyDbiXQ98Xwl/o8j0I2CN5GKR0BmX5ochbMj2xBGN2XjXKybK6A6B8Y+qbfv4MuR2FdNvjfAZ
o9WQv5NDwtzs2Q2xDsl1PgLG6Nl5h1r/tKqNZmGGdFTJJcAGTJzXllXn8sNUfwE4Yo6elm8R6hYU
pbaWbFkVZgfaCorbevGvr0JSAjt0vHlyKGWFDJxNjN8g52sEIEBOt5CAVU6k9Wrpytiw6OdLRMfp
n5qf5T+Po9baIZUcaWqB4lIk9iSL4tF/dbJTQtfPVzAsfv5IEfhPAwd6yXQM4os0lX4BH0Tb+PGg
G7IKWzPO3v8xdh67sSNbun6VRs15m95c9DmDNEzvlamUJoQsvfd8+vvFPoUGui/Q6EENdklKQwYj
1vrXb3TjhJNPsIpWExr6Buob5HRIJgtGDJHKkFslirICtJSvGUWfNsA0610MIRUwOK6oT29/lboH
xApOwhe4kQtNe3dazgWVY3JWG599yA1OQYslV1QYY7xn4LRov2WogQLGGL8sblPrIddmekk5G3PJ
wfYXaNJjlxpo1eg/DTCAwDw5PlCg1wzEMRNligkDPVDXtnevug8n+47B5Q3wUWKEJ/YBuM7NhhTe
mV9sxv631fFHhwWAx0t8wZ4roKKgsOhgM0ywg1H16Jjiyw1YpF+tenUTYm9pX2L1U7HPZoquGDt9
uwIB9gipCkGvlaMvvzrVb2vP2vW47oc95jqxvOqnQ7fomF5cZXFrqek6DA3kbC0jQM7IYEBPvgDY
J8GU2BPtN/xmqCZGN7p3migWk9uILMMHVrBdu1smzavQufgpDH8ffOAw8KlBhiYJItyRcHbEHJvO
2iXlroyukf/semYE5lLDYoxr7fn7poecEizBv5G5LCn8qT4ibBjZqfpdZf6RhXhsTAzAgO9vGdNm
aFMcA1xzuCMHZ9OvIeol0VLi6nnnmLUuH6L+lSbQzpeSiQEHqCCYSz4yW0s2lunCpoJUDWqhKdiS
cxRK7QNkfW6W62ZZImncMefrECbHtENYDTeQHfyKHYzcyuACMb5tdgnTUQKKOBECeTeMZ0FxjDjj
gkZaxOkvY/ig2eJ7j+MFuCrZmioE5xYHF3rd0EFigyVmBhUdNk1l7WRrTQj4EGWCn4ypWjNtantl
+qQJpfNQOnCkJOmrGl4B4KHF012iVkypd2ZhebMbCIR4LNfkgjOsHzfJ8EzDUyFd2+CtS44Rz0Y9
7UE46nW/FlmanDt5soDp1ZUHgoo55VeZ9mPTyuTNR9Mzj6x2CX5EVPH12uzUpVkfrJYvV7qetGPv
ZkTO2kxWjuw+MT0mBx4sfdiDs88Cspgx3VeWff/ogbv6DrqGfxJeFpp5dExs4bYxfnkYaY5eurDU
t4QZosEOOOA9kHNQF7PXZnxX66fuOiuIUoK0gjc/QCccKyDySNmNxrar4C+a6dLg7ZHTMlcGG71U
dNlT6SO+XPv9FvjDko5ojQG5WHI4VUQ1VuLQqZp99UCDhdFh1cAmJsHwWLdYYrFxraYHZ5EofkzQ
6RySolwFDAV+KLxQKeev0Ya/qhbBd5EZJAgycYVAhqTGgfrTLFJDiBy/hYgJy//0MHbnsH1Nui88
AxEP+ECIPGfwKmvZm0nNe9Tch0njih+8ZksdX13wy+457Ej1qygbCob/8ew30GDjsS2u1JUPejvQ
g/npq89+Q+EGxR2Xinu0YPYANbI7Zya6VWkd1rMcBIyeKLpRNOJzGqFftB8NfXr/Ijrgvjtr1hlB
oAh5CVa68dMk2wRsRaGjEH11igSKYRpWI97IABdaS+Y9AoUdYtoSJB2gLWreS2S42mpAIM/Zy9cI
gCfTtUg9VvlyNFw5FvXnoFhOw9IXU+4ZT+CSzLNQTD/0G/EeguPRJV9lSVEeHFnmvUI12w2zoSau
mlw3+DEyBrLfsrGmdxorOrV+0TpryoShvqOcZHvmAYBEhn/dIpTmQcGcnNuIjLJoy1Vi73lFuEMK
hpQAWfaH3RwcXdCYvMWonelwZCaIaK6oNQQo6Ad7h0UgSkNcHRdVxSGB/Qih1TjNXPERxIHkmLa3
4b1JVnx9PbpSNKj1hue5zN8kmsuu+iyjvZhPkVnJQzLMKAzSYMf6Er212h5j0wIs4nJ5P+En2SaC
giWNHB/FZdAjUk6CuQQhvD3b/S8SBQmSRjSugnh1962V0FNO9buKjxBGpC31vQ3fm6KpNn87LZsl
FpYH9EJCBUCxS1pZlV1Vmw0IC+E6fBMErg8zTOf4aqfOKYi3dvo2UHXXRQS3AS1g8ipQh4xhMVfC
iBCj+gutxBKvb5khfsksBw6u8gZ4jJI/CV+J15n1Tsw5hlSBsyZEbaW8VZxedUYb4l90AzMnnKp8
xOWi5BQjMCiQerGNkAWrHbDKNSrvqnqXyr1i7yY4l5q6oKxKk/eMinti9afGtWAIlGdvzJtNcy07
FM7yIuF0ohCFZFC8M+E3Nu1aade5swMWy6BIgaV231oJdGAQJMRsbFJAUkSZHRTHsKAFUHTEwBXS
WNry9mEuWgIWbdZMGbdLQkBmk/mW2h/F8J4xOJsxi6jBj8eFlVlwQpgSa9wTds/0YJpokfqD2OXZ
8oRYOOcYGkfiC7fUMNgkkeujutHAnrJlz6n1H0SbQjMzqPqiuoTDTwtNkscVy6OwuLFHz7XaQsvm
UFddkWkg/EunX/GUwCKN7R/D7jn+OaxY3DauP/ClKyr2HpX5PO53QbWjThgbaEod4B14ljB7HYWv
3tJbSNRuAOOJchFdekyKO7YL8xA03odEUIzx0he2yLA50H/M+d8CIRE3tXvwEakYvU9OZeY0Y7P9
qNEergZIJ8AqXguAso7MncyCGDnSoFRoqJw0h+FfdeFJDs8GJHBlQ73cIxyEHYW9vLnPQ2Y+V1Hn
RCA6L4Loqb8OeOfV2drWtzr9Kyx+SJ0Y7EUL6CzGCvCohORJsTL4qzY/YybfKO4UfoUOyj42mvII
D0VGegRRO8tXk71jrNl3RNeJUlcQ3wJpLZoyai8QBMSItMY74gLj8QT0z5QrWzEqaOWF0i7e6meO
IYkGnVydB85TqhBOYMsgw3I0BsiQQ8C6IC5AZvmfI+ulxWEu/A6UT8/GPd2N3Bqjeqb9C4FoqOGx
HZ6SD0pLDQKtuWcu/sZWKmjJrFSkkWKLk6zlwyRjoOF/CdO68BEREWGCugXGzTRP+quMOkDRdikm
UhFuQEVxDVib0QEldykhY9k01c4pTcyk2mU6rmx9UUZnM9yBJ+KdPOtdaw68xOdi+nobslvEt1YD
eU4iV2+lCz0SxqWb0D+aAGbzD4pHA/qG5bbWS4SJDjCBCQKJvwPlB644jauaVyn9nQw673SJywum
FDONrXvIV4w8hX1B+EebPKFd3ffjxpk0SE/YjFxaJm40F6DYy67dRiJ+wWSPPtvSWTafHoN/58RQ
gMAUZ9j2bGejPGdE36RHU2YmP+3Y33wDspssxIwRnfefWYRFYOyHQ66W34NzY0NTrLz6qHOy0rQJ
V8OFUhylCJhCSZepjlERUB4SZpghLI175UjrpCcoaNpHkLhDDjis3YIZfbIfXJsaaTRJBqq61/MT
rRa2dhykKhzekww7KNtgTCCWmM5sn1Fl0bHBGu28spYROA2hsFKEjpAhwFZfkTAcbYyv0fDcAneO
CCwkwl4tYTCRXmUB9LL/9tVNBuIjrny6YvPlS9Qw8TfLXS5OvnOKvXsdfOZdTTCbe9Q7tAIAVMY5
A2WJC8IQ+CztxH/DV43YTd0ZsFFrMgBqetYSBjjdPfK+Utsb3DTUtMUKLdG4grbdDp9iY22IdQjK
Uyah+iCzIqNEzKGuke6yR3Nr4ipQlN+x9iiRHz/M/rW04G1juqFNbx4jMyP71ixm0+q0OKqNMrPG
d9GoFpbhVurFkbfgG9Yq3jDvaOa6WxAWT11qDJtheBO2bUlMjwil3HbpASA98cA9+uzhobFMTVo3
hbfVEjfAKUGi1lXXQb/MMPM2/XlJ7ZY176plYSzGV/TYfN1eXqAKHKiC6O0HM4VWgrF3s81oTIj8
4EU5u+8sN+ZLws5L698M5Yk5D08dqaj0fYKK1l5Brmc0eWwQBi5efJWaCqMBX7V4FGxMaob3P4ho
eoskwrg+UyzAx4NpbbXxDZZpaW9Q+hvWzU/T2egD+4meMP3wwy9NILv+I4AC2dYOmnzG3+kpbS9t
MavJE8hxsBAvjc4FyYFev8Qj7DFqwbHBrCWEvfJ09JtF42RaL4Ln66QnXX7r8T8iB7PEuRSbYcXV
ugMxdJKyYm4Uml8Je9oY6syX7xjpwmVJN1pH6V2+mt8I6nXc+uuQhCB6694nERt+NAFmc4ElgaBI
lGuK/OQ5FDUZAAa8D84njMGIHSsQoRKxOSfVA6e690L9xV3Eq/Z1Tf6mt56yj5SBk6F1/A0wBtAh
lHbCaq5gZBSLrdCRbjpyA3Oyd95VqAah8WVG7155GUdYvJRXLXWyvOoc4BQy2dDfvIb0i2WP0/CM
wWe7wDqU6c3ElqAHx9Lk1hevY/5RkPoWwUNUm+KkdI9ezEfWYndUmO8EPXRY6xcYBTUlbJBwVn/G
6Po97GK9pFmOKsEEqJE6dtZd18Pnp9Y6vlpestAgevBbnCiQYS9KsavkeQEWY/lr6dsrqWDIJfMW
wDHDKq82mUTwtP+VRQ41MSQpCP3tul44AKMHMQZz8EloinOu/ygDiWpkiundKqBH9yamjuVLbK/U
s95dGv2UZ9LsK8eMqt0IHZOKt7fzCmg3q/MTT7mlXsyqwzIPDOVmFttBgve1aOpt2n6U2LWlac59
wjwc3iShcrkQky9lQYndGe0dwYfQMG9fma0LDb+OpnmYQQFklOzr70wmsNt1hPhqy9BV5/4Xw1cJ
I9iTvpRsLQBgwP8gvo2utvKpsF6I8RLj6yj4Cftz4uy6VR+h7zRLBDZ0QrPOWoIP1fF6YJeNTEr9
VahcVOesZ0daHg16CwRmLBZgfegs39D2OLRBuqA6QphnFIRHtY1HIJuuNwk7MCru8KRi7EV6ZgzP
A10UNJr4vZthP/IJpOeVi3J00fPgCXTWTBrX6ifTnnkDviu37iiFyxCFH4Q2LCIozig4uO8tyrNK
WIcXN4muQ5Z3mqqg2CdN13nIDe7+O+kTFB4TmbC++vkX6ZS8FZdwbqFKw/MTVK05MiXiNR9F+g0B
DooBqUsSXlInHyYDi4nat77RgosBtNecxfzUBzgZwr2TfBXTy994X4DsWqQIRyvMCqX409Q2PvlR
BYeC8kapHG3GlTUeQUxFOvu0CsxVnZwz3Zlrxh5vuXYC46K0WgV0p0rduE7XL8wELwv1jLwN0DsF
EBPcIDE56lKu+RmufS551I3wr8KtLaBfTua2r7l7L5K9l5IjbhdMPYXYGe21viuVmwr5dAIqrIpm
GUEIUlkh/jLCPYi1SwvW8gz8mRD2roiPshcFxlUSZNQCdWZTigZpThNNDcTYIBLUc+kLs1wI8XRA
TINTaHqWTbUfH5MLBvwJHiExg87+Jnh84DlqjGsJLQf7sRBg1cywqIBhU2gcgNElnV0oITTSb8Iv
XGI4wrvYgs4JOx0nKK6vqCvBWohdW0jlgnJ1mec7gUuTUgm8lHifaskD/zNMr7jjMhXCSSPhg5Tp
UynvCn1dTYDAJCRhHNwJVltMXDPUg3uVF7aPDY7VWv6eI84s9kx0h/zHqBFyrpia1N7keul7LKNl
pOljSmfxRGuT8M4kLMxEWowZVDdgeAibVMEMq8k5eU0aVugrKgfPHwImaGbwShPOXs4ugSPXYMlz
VacWI2knZqbjOx9F/hVSRNa7xjykKwy8sg3xeG5nYcS3ErM4oBiSmxkpM3emKRgx78lYoVAFFVco
cwxplWqbqTmgekcnzHytOGCfhQbEzJeZsHrGEmEvmVBt3LbExGCboPeQjWuAAgi3UwilzrwbHBrd
a4lrBgNToLTa2uBDhSh/WY+79oZu1KYNS6wztu0zr92BLhmIkGz2mnUEbUv6qft6HRTxnJwxcB0Y
5Wg0kDrkVzaWVn0JzWeW2BuVGxgxKGdxAheu2mKvy8AExkpnBViwn1T7ESJVcRg8X9m74zCdaRb7
yfo+zYfuGgRYMX/auGlntbog0mtZqux2xB3IJhvMc6zX4E6hTR62irgepXj+JdsnuScYHJr3Iraf
FcVw27LGtD3uc24Jdkd56GaEtS55Ll2nfUTFjUgKnPCaeYGj5xQxh8HrZl1kh96R4I+CcmLOVbI1
Yue8ceT79IfFJU4U3TkxKho9aERsqmIyDrHUEs6p6s5HEUtUO9F0lxCLVLtCjYt0GiWIfKiitSZb
LLDvmBZQwnWmOpnDs85wlnsy15YiCNn6b6YRbQMACTwV+s++OKofQbHGbgP7do4BepEcazy3lgKA
sD1CnpnX7d6gCXyG05mR4cjgvGZrdEKmdfVlLE52fO/t76j76uVpTTgAxVqRQPOyrobPPqBgy3SU
2xVddupRmBMfoqMIgLLyrwOm4/55nI7SggWBw0BUa8JVc9FEytKzA5RFl9al2vPOMMETDciamp7B
g9r9pNi7BNlnHr5JmMBVH0CkOMcZxBcXoAkXa/Y92kcc1QLl1yDD1blF8rQIh3cD7/PmIDm/RntQ
za2KJsB7ONpNk35ZqFN2jWJIPxsb1e1JVZcICTX04erC6v2NllAEwEIkTHeB4UiYnTTrzVd4wmER
yeNWWkZuGa1oJMWBKro6Pjl8sKXk3SaIG3WHJgu+viHG7c1TllwhklClLbN9FaRGiTHvPUkXxL6F
MjBCf6bqXrYg+mCpsSuGnu2XsRAEJZImmPJuoNOF8/xNZSTZBkSDzmwmJhWGDO8y0fX9SsMaMg2/
FQ0hunI1q5aBGSqo8WVgSjSthnW5gpxRrFmI5qZnrh9GdwGcjRSjIWNPi/ZanqDR6riUNW4BNRgr
3yYB7AgpLs0G5P2Ox/M8VI69DAgFyOgMOBzcLE6CnKWSoJ3jlIRMQ1lOuQXW42zGNXu06IG0zEUZ
LYw1a5ASqtdiy5nQhWtA+nh6rWvMJA+ZdknSW4uXQLhHfSOVrsFyZ5yzdFZ05aI1wsyeSqIubikd
M+E+COc+9CyGq7cuaLcVFiUzoAUmFNDVB/w3aerq6I65y5D/DqAiFn2GUKo0KmhfurDJz1F4/gy4
ftqm3qXjuiKPDdufxmbvZm7iNZ9p/dWZ12Dur4fpOwjIUEF9EC8d4yOFRVu9/PG528EPbMUBRNlp
r7yE2mMHiYHgB4DIn4BezSbrsj3WNFW2vo6LZzBclSnnyduWLL6o2yv+cwoO9lN3NvIU7E21Wjoj
kVivNR63YkDNJJmNVtglyjVsSvMoORBrhZMbF7kXxk+CwMlMiwQpykicOf2PlPSyKqW+aU2qc+4O
EXoRA4rAZVprEKcJlh1TWmC1h6sA6n+0MN147mDx50zEimoNYmSors58J20rMrNzghVBPuv1HV/Q
dsktK8qzgUALt3Rr38I/V7miKU283L3I2CKEMPzG5gDfdd7Rjnpn0b3gjizozXa3EtOWilDIymAd
cv5XSgFM1M9iSPg1TF2HmWws8WBi9wQcOLlcKrwI9HqjE1GYf1c6thkSxCuOr4kloVk8l4FOSrq0
/gLhBmZeYgH5L5sc3foUPLqGAA74JODQcXOLKZZ8Q5vR5WOxOq81BMI+IiJ8QdoBAgZtCGEJTfem
wRgaLhqG4T7BHv3wqLDvL1AEb7RHjvFYdDNUcLjxrBYXhR68oFSI3ycsA+H4UnfC4a4eEzk71Dng
1Bp7uhOt9Wo5NGddDCJEgWi/nXkzDUfFXccQV31zeMhQzClrMTiIOcCwf7SNB4GQzJt3zPPoqw6l
Tdz8osQvVCAXnk5XS1OnjS+JvmP4IJNs8eIXb382H3mE7bn3WUmOcHigfeZOYS+Y6K4aAYJisNhv
vGuFIt/N5B2s21a+ZO1mtFyvwVtyXXq83AI/AFAmLdl6VrwyimNBLzJoMuxnF/h1wi8r23dczwAt
IPIQmm5lIX8luAri4YXD90FQNhRhUB8YcPm8Fyc5WsNhK/cuxrvC7gVyJgyNoCAn8tWngvEu1UjM
6jqFilKupzv4DPlJwwL0nf2IRi4KTi2PXh1/Wv1XGC06hFs1sMNLFRxk81oXb1kJX2olTA57l2qt
ZfZU1j1WfFiSlavcdvGrKgtI567nHQBD+vhdE1rrkEkz4ltNZpP7NYbr1GO3ITHU+9QYfigIQzex
tREzbRcL1GRY1GpFyQB4HRzG+sVGrIGXOomnHssEY4YEF4mtz0LUDzXH4BKfzuADcChhEEAEB5Ih
aPpsejrjXGFxU2wRyYTNS60cR/1h4VaBtg92aOytfB7YDihvkxfbadhm4UMfk7Wpv+fqndWpKsir
YHKKDnaCKlRytluoUnCpGaY1trfYlZyYPXGaipZrQgvTz0kNmY3qZ6Wg63Lb4uKQ2hyqt0H5UOGa
1DzbYbuYzHDu2G8jhWBMaNLa87ZNcND0N8W/YP8qe9tCPyTmNkoOZvhwrBcIbC0eFW+TsoGMHAS3
GBxfsc4+T4C2ZVkXzi0AVvEBRY0vZkVjdZCavUHpjJ+E7G0QM5cTGVqj4mY+1CN9BBKFdSk9baJT
B9SJLkCXjudRRdjtQqchSqDL6NpjkM7TtJH0pwoZJgG5kiVQ2uRtyB8F3Va+wzQtbkV90QX+kvHz
vLoP0IXl/psLKrWkSOwy6Egy5vUVWRB2iBNY/hLIv+R1Y+FYm9suWHvlMtfnOFVvsYVMYPflMDhN
+exhcttsBPHLM09hf5wgmhirLP8YleVov+Q6lfiCQ5YJl91sbWUv3zDCVOs3LXxR8/uEFRcDFmkV
6ssE72H4skvegGK39TEpfwOHmhIC/FpvlXOvU5DkEXq+0316AU/CckoI6HizsSUwF3Lq9iaiBD5n
2aHtw8oBhCvqr0F1HtBOwdTsYNLQRmI2bI77gdDqCssRgFWpRUiP4Co6Y2/gtwNa2qVjPZWEkusQ
xCi20EjkeGjYSBf9D139jfisPQI82foEaiEixxXPfGHh4XdOYCgBNi5tbZPKd4Iix+aM8XNtHICx
JvNMhiIILFoqvO7/ELeD36TnYZ4wg/3Ix++Ehs9MicqQr9Bn4dK0h8xr5otaemKUhEoky68yPifp
o7W+J1aBRAWfCgpjf4efEIZUOsqWoORYfQhKnY216p23JIcTj2WGcswEGNJjwlJ0SyzWF15/EmOL
VEvnkfojckIi5TEGL3CpNR96Li4Ah045VQmwyEFvtlJDpS2wuvw7RdxCoW9aazYHMdJqQww77w6e
qFxqZXqmzcype4KCGNCwfwcBh4EDtGvvvWZHDg13S29XoqlXX45BikcAbv+8YqzteXKwRPHwajwJ
nysssRoxaUjKWQ1AltTGvOFYiYwjCM+A6ZHSv6WRMUuEMYb/y/GHz88QkU2SPrD+9KeQjIajmVwS
+alPmHwNL9FW4sv125wEW4bYFSHte8qroDyPYFkNTW5ufjsUV71//LNwgP6aneID5PPIE3f5kkBF
H7yfjK/VY2EvBtyN9GBwX8KZtkuoLXTk4KydOhuUDqAB84pb6lbDocxIk3Lp4tiuWkqrPzBfu2jB
PVLM8DDCxWxnFzPdYFbvFRuGHmSjTsW56uHzcxLCvY6Td7RfaQIZe0XmjqeLm1X6ex0PiBDtt9jv
fEZJXD3VPCnKWqVjQyeN6KTC04CN46DKPwIIxhiuip6afWRvqzERxePXeVeRUtb5M5CA3zFpH74S
HaEhxm/BugKudnZ697T5ZMpTjCYtsXcap8CaG/TV5i6lWkP+XG97lf1OKC6PLJMp3jBdYmPDRISK
hrRcwJwRK03ybCAp4jH8QNCG2aeCo5PNluOAVmdbRd5xwfPhQX4aVKCAq/6M4MJT3R/0/mMadkpF
XOOSAtCWAeKIe2DUV/W8dv9b9riZrgB5vBL2IgOybUzBMOwMTLX30wBPgfIZaBOgxIFkuLY2AY9c
d8uTH0O5Dd0S3xPnB+TVyn/K/BSH18Hcje2qafYw7Xs4gzUcMOkw6C8OMCgBcfWLzmOBJjf6VWQA
wBzYqX5M2c37MvqFHTJp39vBGcSky9YJNU0LaBKSFJR/EWPLmDqhj2IOpOtQEvGVZrDR4WMFsxHb
gXQTETqYBK6awsncRqSXKJdmBC5yp2yF6KCVoODgHAhlSrtnkMPrWxefw+hthDpSxwAOUzerjGMj
QQp6yaA9YOiXM6C8iawXYB6puZbjTpi1U/QMBBRtmfpZ1sKumIqfQv/qyY+m/Ky1a6h+SyFe6RDt
i11M9+XylkF0ltDrVd1y6ta+vi4tHtsYt/iDl2Hbck9KGJPINMGsuw0PJJ5hTMCxLMa+dqyfAwV9
hSlLu0KdgTzenzfig5hdsK2wsbDla4dNDpvRCDpz9AockTcmWd3cn2HWoJlwRbJv4w3rjGBHICJG
kIAwiHfVvUfKg3wIQ7ijxJRYa0t9iaRXh+0fq1lBN9wooHr1wEPTr0bCNOpfPSrcinmJOa6Zc6So
DnvMgdaq9zLky1Ymc2cV9xJmPQcr/Jngw3WFO4wsg3lRzKn/0BIVyYbd13Q+PSaT0d1OXIJazHJL
bL3bcBaHuAjgwwjdFjJYgalB+FHidoNwvy8PYbvSTbrFPWJUM70OdYpKS1D13CxwC7pzizp5vDfp
V69yEFsGXZOwhmLWT7UVEUEO+pofrO5momCvq09JW9qD4GlCdqnwvDC7s6nCpImOpc7SstF7Ioza
K5gDxDguo31EWo31FA+dBxe+g1Kvb/DRpH3QyXXoIEgiBcHWRUwd05MkRWQw7gcmJC1a4bC7N3z8
yUDHucC3qrtHMUGoQIE1Fn2Ttepw0C5X3bDFjMuP3Ni6tg6VD/WFgrIEFWCHh1gAGRNRi3HAvje1
VhrOD123l7SXov1MDQxD7329lcaE7vzJwDBCHcP5lBwhwjbawYBfY12JIWBA0rN34jyehiw1apId
QS76+FUVexuEueJirfphp02HYjiN0pckUr0/E9sFvyeDfpLXevQBV8eSMTZBxo2H68kZVzn7Y4bI
QEPA7TzK+jbuwuzZA1qAUcug7ywos/nFE9LEWLNacoDC3wAxSnCSH195U5APjHBDmdax/7XzJ3LS
FgQs+PQcFvo2wSBDh+nlFiavhI8GhWV0JD/TYtoR9SdruAzlPe8fGU9MXeBsNH5KFi6M6O+T8Cst
ljjWWtyzYOs1a0kFmrG+bPNqACvCI6dlgD5DvGxBI7tQg+vUfhgYtyjKC4kHjbXLp52jbfWsnsOT
levFHPIQUTIy5HsB+WIwb9gnjGtYDRmUC4JeGkgSxwKjXh+4rqDBM/VHL9+m7Iu4PVHl9Npa4nAS
toIRshzm1xVjUb4S4/fMfxnju2l9ikcWLDZ6FTpq4h/nJf0KwyKwdqO6VsZOUS8Ef01ij0AjY+Vu
GL61UK1STviW7j8JwEXDN1GFojqg+cXjzG9hXPx6tNm4XCjHzn9Nx5/EjBZ9CMgy2ITunQwe4nw5
YKiVpJiAnwsDi2K7uo3jlWTXlACP+JM7gJ82QQ49c5qBxgpVHKwQPENhbpqrBKNt/ooHG7o+41p8
GgqbMN1NT6wxBWnsfzpQ8ahGobuzXGmIuCmVij+M5QF73rjohLpRPTPlSPlOrcHc2RCREh+1d8GZ
N63Z7Taxcy9x2sJFRv2uskfBmMKCTiu/0DcWmEAyWc83LPBCf+XTJ+GOFHSe03I44SPdIDz031Ii
wDxclJlivzg+yndUAhcNtTnmt2KKEn3V/Q+Xse3Plr0L07vsrABFqTbt8JqqZy6VLR0ASAMfY49D
5uBqfUCOKbl5eSnBer1+10onUL0R9MmullnnuVJ9xeK3pbfKj2zFBGODA0MWrmoxbkHsLBaOjyyQ
PUD7Zhukw/aJSQ0XtYFpajlr1WLXpR8TkCSSJH899dgr7EPjoQCntAwYesx50MRZnGC4ph2DGEuB
p2RuUz8HDKGBwdRXY9LAYGjJN8KjVWrufbebVlO05a2T4S6qL74gHhTC64SRXonR/kbVzxVhyd2P
Mu496VFYp9HZ18Xe7C4METBFjcdzqP4YccMTeKnqa1RfVflRZOekX8TgVBmUxgXPiD+QEfGreA8z
fek57oKVNK0xma+K1zzuaLsYa/mY9yIiaZgBanc7v472uQDxj9KLCgYJj1f/DPB+mtBQA8vjs//e
TZt4grS0pvtBt5PLt6g8ikxeg6S5CVyNqgo2My7LCuzlDr/RdWvdDXi8XGW20yTdysNZVY4E/PjR
XfemlVMUrhpHhOmeeqjrGghaRKXAe/A7AY5ifQn6qHIUhdvc+EhSa+719lGtBzrDrYI5trYxyncN
C3tHlzZWCzJvXUpm3wViOU4/Oi+4LkT1spMw5e1/O+mKcZcenEZoJsh8l2V1K/pkITU2g+92A8xq
dt+Y90G+iju3BRtvMP9axRguSVUDhel7KL4LDV8It9F2CQq6cUSK9atDBMj8H1j5kof0/r0r3toG
HJivDiR7onA3mGrBlItXTvCU8edTQYcpJpdT5lbRvsFxy+bRxmbUMmmsLz5d6ThnQDHgk6xvZIXm
IgaN9S54amrxERlAXe0T61M3iEqBx5jsp2LTm8cSKFpWnzH2IXjv4dipLRPjM6uZYoEuQoZy8Lil
nI/fhuShWLioo3XTqfJHsu8YmygRkCw0euUa9G+9unYGeqF7/JHbkLQadp0As6j6y2gpWqSPCdGx
DqfEEoZA/Y5cYshMdgV5xw35yEbFOV9B/Pmq8V2NEA/t2YCKAtYfnEs2mXo6+uUlxyRJMmiJpPc0
fodpRqNSgFhA2QOFcUgeYDaHwA5WQhktZeZHcpmwdW17Ur36daO5Y7st+o9SYDcNXLz2ismh5nSA
zHvOPg/gOqF+a7UPDxhsAreZNz0DeNqoIH6MaDK8nZ2uq3ZNugqHIocq51eQQdDQYHioLEPl1Rgp
FONri+MM5xajZV8+CpFiBlWEWS0PmQrETiS6Kwy6OTfF/urD2Rc8+9TYBCRTUEBoW3rka28+hCpC
XuMVhs8N81C+mT9czGFblK85hYnUQfIZPgW1JqpdwhRB/zkaPHjtPSC+CUG8C4TQ91USNhnSV+T9
WsBZOfyjQ949J0RSEmhqy3bkDTddfVjWLZdBM7h2CogMGyDJoyVEOUZK+pGsYmET4PG2ltNAzoGE
LFySCAVInrVELtwmSl/T6ZVh9XFK175R0Iq+NfqFmgrWdM3ZO02uzm4f4F4B/BM4BIV+TNUpNLcs
JkE2V3xU3CbHLqlntkTmOPTTinxxFq3WCCONEsjtt/ffqxDoFoJ+Cq7suA4BAGQ63eGsReNzGLY0
brZ+kvpLP35X5YcT/nj0IKVJdoG1zQrkHbecn5Mf0jkYPMvcOYir4hQzCahYNeHOb46y8gEMJjAx
oqdnyiYXP/e0haP7xJzFkNxepUqB9kOvGWDSIQEWMRNhYhU9//q3f//nf/z71/B//Z/8nCejn2f1
P/+Df3/lxciHD5r/9s9/rpfX5Z+/+M/f+K+//8/XMA6Ln+/w43/8rcPNffnvvyA+x3++Ku/79+da
fDQf/+Ufy6wJm/HS/lTj9aduk+bPJ+AbiN/83/7w337+vMrLWPz846+vvM0a8Wp+mGd//f2jzfc/
/lIM+88l+tcVEq//9w+PHyl/d8izj6/8//uDn4+6+cdf1v/RDUWzHUwvDFtRHZuX6n/+/omsG/+P
vTNZjhvJsvarlOW6keYYHHBf9IYxRzA4i6K0gUmUhHl0zE/fH1RVfyur2zKttr/1hqZMimJEAHD3
e+853/G01MrXrvKC4Le/lVXbxf/5m+f+HviuK7XwtXI8x9a//c1U/T+/hXjD0U6AVEDwg7/9843/
4dL996X8W9mTSQ8HwPznb450fvtb/fdLvL6zwBHKka7H/3cdLTxb8yLq9y9PSRnx1+3/ILlvTtN6
JmjFwWuEBslKUcF14bb1p+3wnD+jqt+UNVPUQzHuTM5kEk8RebywtQKcNh8d8cOJNk6DrJq/1T8O
9ZdozTd9Y9zkGRrBj7Z/QpUsACSQBdRQfSsaOAf5XmKYRxKQnvJ3PV1SCT+Wx/WYzfjlnseUgAD8
W0l8FHADWOkdmyCfD0FwTjH2oQ93F/aefafuqkbvhdr1aJaX24IgjtWwZEg3OHv5Gb5gA9afrTpb
rhyBM36y2V2QNDbp9wTXIIHcPgp0zqiJ2hSfLc7M6UvkfsrHvXwrrXPyiIJ7AVA038iPPKMc1fGT
wP2tVloJz6pLnE9KzU/b6pB/UvJi2dvxS3VIbssDUdHPI2sfmS+Y41AMtifrSD6w97lf83hu4j1U
Pszx8eri2VDZVoen4UjqGPQkmG+3/o8QWS2NgPIOYDidPySQ0E7w9WCR9RC66+fW3WBTWtlFp8js
qVwv4oirSEEQIkjgUN+66KqZGqfMv+HG4SBM9h51sXWa9HXg9aA3I4Doq5/fOdMn2Z2J+Qqpqjt6
Gy+evFTou8O9XxBOtEV34X1dax2yQUFa3+A9YZRv4xHucThvZw4f5ZaBAm3MwKZ3ipTypv/CBsOy
JbNbm/bTcof+Blw9vdZp3lPY0baaaQOeVcDolrIFoSRpYBv5XH/zfszyxn7HC3SXP1RxfTt4HKFJ
K3G86LsypoSoWED7GKp9ajy5rVHLsrnGBHws6Q9dm5H9t7j83/L358tf4GrXt/0/WwKfqvfsS57/
ugb+v5/6+zpo2e7vvmt7rmbJ0cpzA/nPhXD9ViBdx9X8BV86ymWR+sdKKIPffZY5X8nA0VoJj/Xp
Hysh3/K049hK2IEMWFvlv7cS/mEhlJ6nBXhgEbAeu44KgnWh/GUhVAju8LyiAbADqiddYwfdh6bC
SeNO6mJF6MGVXk8WDkMQq4JsOWg7omYCTJJWJWqtkUN0gTzrzs6a6u7nn5peYOdcEMx1VhJfqZPj
+6gOONNzIhp7QUPCHuN7ZOn//k36/9cWHPzp/Xf3/dv3Nv9Sfvv1DrTXn/nnLuw4geYGEzKwyZMX
fOfvu7D7u+s7UgrhCMdeN2luy3/ee+7vcv0OP+jJQLi2+9/3nljvWO0Ql6RsxUbt/Tv3nlw32V82
YSG05/kqYK/HYaFcwXb/671nq4WOa4aFvx/caW+LUt3YuXiy+izdNTq/ljaGvXL2iCzK8G/5VYpW
1Md9OAqqrqj4PhQ9/fvBkKqi0FFCDHU3vhgQ+hrSGnNSkauoxiYckCrRtPs0M8N9XocH2F+0Y9qG
2t/rJDKU/MFunJNtY/Ec+upSxhNtBokgOgUpY9m2dbBS67tvmeTBE/Z0jfKK7krQbLIwmSEKKwyi
bkOzuBWXJQ+rQxAlIJ46p33xgaZYvsb4L3PI6yne5JGkkWNFv0XXgqEb1dOSL8Pul5XoH2eeX884
9v/y6cLIlOiiFIcqxxF//HSFN6vGVS1Moah+yCn5d2UloWZVjY06EY+0drEDN7tOWSj4upRJck9c
poExTDZiezSp+0Xb+dWhTJqCcvqL1+dzh/3r1Zdknzi+XE9hQnh/fH2z11RFO84cu/RH2RCWimri
Pmxt79JP0bmLUGuD+6PDk64tkAbqQpbV3mHxAXSq+larEQFRNITnIAVeIt8sRFK1Fzm3uconYGni
NtPN25xE9J+D9XonPfGUdfbZr82wC5k+/LwDimG5XRpK/L6bhsPi1J9ELBjnw9IjFao4L/CRycqI
6lXrO8bL3kJyhZLFpqal2jeFM9w5KU3xio51NPj5s/RjGzspLQ4Jn2zxFnEj6uSHN3TWXSVbaJGp
ew1Ziu9JkmF4T08zQu9lh4CHwP1zwYJs2UtOo+efN0hZLMPmz2+On8v6vzx6vnaUw37kcQ721ovz
y7JfRoEYgqxBaJ1m2xrqfw0r/+RHNjDZYroMNkIs1/j6aAtyJ8IYaEgzY5cIXl1ZYLSuOfWatCg2
g58mB+lBqQN1EpzctPyog8XfmgpB6wwrrlqIa1Marb2rYAfDtHR3rkEN1VqYxoZs2Al2SvC63bco
IGim6hd65WqkqEvAGy1ocQqAXzHEnQch1clPaKXqBF5ABxT9FIYI0uY+wy2ZVwZBQUFSzNhDQm2b
6tpG0CF1i14Nw/C1crzkmi3RJ69vQL1W3XukS3OowyVi1M4XPzJ4S+lOHfLSHflpGzErRF3dk8/V
Gjvam6Kwd3kefIj9RR99TRcklDmDPDtCIVyK5C8uFBfkfzwmPoWS7VNHOazikiX81ys1ut6Q2x1t
DlPFqNZjcE+mSvcS1UIfIyZstYtVg/y1iHbqbFOkj+D/glRhM9MBAQcxCRimNXsxQn/xuq+OBgtU
+fVdOKGoqp2h3VULaDCLEdQustzuwmWGw22Ysi9E45xqVqcNPrb2BKvV3md2hZRHC+stF82FgsVl
RuCjwZGMq1WSjgdI3P0lzCxgIqbkD+bsjy21U0N7ztJ5e0xs5Pn9gjxnKYmuEGSFZOh/t6p6SYRz
9Oh5neJwZ2o0XYvEgFVkyPZmVmbMOL6ty0NRZXdVkNFDm/qtEj3MSuI6yGP8AQRzZQ/b9slOJrqQ
hQ8rvLTfZ9Ey6wuGr5WkF9OGTL+Fquish3emwMBc1967K1E8ihY/lUxNhFgx4pjtYAYU86UgVXvM
JfZCrQwACtkyNsSXr4fe3tkrcTseZ71LIhrQaBCnozFECdWWITrXMRpPImyGIO+mhyW7cpNPe8kk
VFmEVi2d+1RV7tcotl6ymO9EvvUx8MgY4TdQRcxFfswMBgxPeM1Op2V6GlbzeTxlnxIgdxcJCEAb
L9tlVtJs2sr2IS/yO0unNWcZOp8yJwyZoUzfG0aaayeQBzfcEXsNvWN9mbph1pAVnxYnZP7Zqe+i
pg3dt+TE1SHpgA3VbzDQKCYx2Q4iuqJOgy8+3o5rHE8nR8EQt8WMBpp4sdBQTuOzb6z72E2O/aDK
58gnbPagy7L/1MKnZ3pCLZWnKKqL/DLW8FdMpRHEpuj9urpc5/8aq38XUZyDUe4k0RQjeUD54EMk
TQaiBVm/NlEoTiOql8aW885b1SZpDm8TBQFSpST8Rhrf7dDF4qCaCsine+t3uDzqOHvTgsh4FHBh
ommfVwa96olDj/Pcy4aSVAdwBRUABKz+Ks+ZDTMq7WYLW7Dv9BcCrBwP7ms9vNh93O1NHL4t/vDu
hU5C15kwkME/TBNhj/Vwyjvb3yHKH5oABYyLob4fgeWqJbuEuoqRvXUPvYavFEHj6a1ZnOq6KS/J
j6Ky69Og9auHfM/LFZOSMn/vPf0xI+0s0jj+pXsu5y9pgo4h1OrFMu1d7s7xzZ9vFz+3g1+3C1uw
MPmupzxP2ZrK5I+LUO1HycThIcIUzSBJtsRtaHc5c6THqWQIICs7/dIvTXEh/kvctDPCpizQV6sM
iF+qyXBzGkY6YWKfPU/QWqjNJWYOoePhdmYqyup74Hw0XLJ+Re6EtbNnBqcuuRt9ltpMdylnL3Do
rn11U2YMToTRzo88Bln5IGnHRqekJTwqKHa6C/J95Qna9kvf7Yb1lNdNzVGzakMwvp367nsvx37/
5x/R2pv6w3GGj8h3fbpevh/4nvi5jv+6o6oBnW41QIOKWXE119ulz80olbUu7iJSKlt2pT51pqOm
PR97A7Ic1KARj/PeIBCf+q+dI78sCbmHFtrqxJPkNxTO9S9eqP2/vFBPukqyh1Pf/uu5a3KtilMG
CmxBKEjQ7DKntF5shx0mrxio9iUQAG81yVnl6sca0b0Of3E/rdXFv3xYnEqDgGtts5hTzf7xfhK2
HzlWP8JgaZtTN2XDpQ69Q6VnFOu2jO+C6pHk8g/l0JaHy99PDw0LzFbWUUZmPPPjKrHkzg8lfafV
W9SlYFCG1qO8XC/47JcLFN7ovgwj7FkFU84sq4jSKjGo4fWyCKHly88/cccbaFPZVRRSnOf1y9CN
4lxPCyXFIAD8DivJNJ3uh4TYSidON2TGgjflRImtnrY/xo/M05wfmAjmfIBIP5OdRQMUez+8tzEi
8LGZttLt4+elI/gFsNfhLy6rEv/jQ7U57XPcp5cgtBZrGfjrSaEdA1UmVsuHsfj4g4GhLG2xX8YJ
VlRVPrklPrGBaqQD7dn1A8mjPjq+Bu9G06cT9y3ijKa4BiMM9TW+teD4YE30r7JaHdQUP04hTucU
SBZNhU1Qx1+aCYLuol5CSeMr0R+8WK5Q7NkmS01hqAueFqUxfc3jgOQ8H8Haxnk2wpqpg1ObjffZ
grTM7+UXv3U4dA0RfuDEea8DG9RrQGFUDel5HnVy4+ZRizkIAKWB2dP5+lxZjO39A/Bb9ybKsq1v
GvjrIwKcBH9nJzw87MiATD+k2IjiVxj491ORnIfCfXNrwBZr7KpV7RukHXVWepegL/E0YHwO/Qna
stW+w3gH1JIxjGHIQIAEGiHfwadEjAMQIRHs/IDto9Ks265xmN+4qAzkOULmyXCJbVJ5gs+8dodz
YR3aQGD10ZB+fMagaY/i2DfmttAN2cESIGdr0woOcxzsnYTNZjwz02Ee4kMv4rdp1JQQsKHrCZiF
AnPtCMQTQgfouNB3Vi39UMdFfKUN/lNCKXZtSXKPpENb1MVdhasy9kMazXIhPSZ76xb1LbfNuydR
Sk1N4J0rNMETM+mUQObaG3AFhA8OnMECjPGhzfVw6CFAFlX1iReJ3s9zmO2/G1ke/VKKh4DjVpxF
klfA5QuTKUHsxP4fBNkZm99q99ZGyt0KQB9M8Gj5Mt/GCSYZ3aPpzlN9dmPr5GTGf0CiPLufeyT8
R8ubrrGL/V0amCFdd8cu8sRl+MquBBhB690SeulD0C4zmNCy2E2lj06VJu00NOSohB5QmaKqHz3E
7ZUooSNMfI5LEY5bO9RfwqA8sJMcIl/fcDoyp3LhglReUV81Lo/cEjheitpiVxNoIOzlOBRkAfTy
FJjcUD5X+e20+M9C1S9VTjxL3y4fsxCAhZRIsmcVwVMysLzLHiL40BAH1wJTcBZyDcgdsnpYe3Fr
1vH7Brshkrz+qUhzH/lT3sGqWDmkcA0nAuXyu8bajVp+H3SAAgVg7M4b1OeO/gMT03UKySDeLVak
V0BVlHeg8upXSSGI9Sn92HWTu5OSJ7Pk8dgs7RoYqb2LiytrkbPB0Ag+tuG0E/YYHtMRRkE5Du3W
8R/qRagnL2SWwYRmN5aWeoqUA2gRla+TgMkJ8wuBPA3Apgjv/k3bpiv+mto3nv1VHZQf3Ajjhhqa
aS8SODMl2hzbIpLAth+wYrcj0/OcDtAAMKgfA0zlSXA/jkgeci99KWuEG2UZw7WjeZLxFG585js3
tb01qY3rMbXCXYFXYizqH8KiW6CXxeFW7OpHn4CNPJME9ZgGp6MzvNQckdAqvE3ziJxP6ItRTsN9
Tl3aOOcF5/peWsz3PZWclxGLdMpJOK8v1rjUe1ePX8taYWnwWCbb5euwKFx0nF9vemSycfE5nieE
hy3pOEvhkjgH82vKfRKHPNLuoJCmkfnS5IQf19TaRTS+2dbc3Kq2zujiE6re2Dcic/GBjhR4HlsQ
3KOO+M2RQRXctmjbVw164aaeLk6RoFooHbAlgQSsn+GSitrqbnYM4uoJC9FIgRg7/asrnF2BF2WZ
8/Dad/IazlHH2RsNAJ0+osmKDHmxnwBioI19EwS0JloQwoyd92xc5BKmm8wBxWk5TXqcW6xefs8j
bxDqFQYnbYuTXXfq3goG0NMU7MyEGWpZAwxnruqGPuUjS1K2NdPyhQEh5jSbH6tAUY8t8n6uORZv
m/Q4WbTJTkQxD020nAdiYKYVBltaGudPlYETaKkcfIijmdEXJeqr1P3nSY28WwLH/AXNVRzpV3uO
0YZE7e0LVdl8x04VmPh+YA9Cle7IXVJJOiBT9Lh00IvlREETICjSk3X1l1ruM0fcSrpCEZ/fDtIT
bY0UcMigrPNk5EuRpMQ0TCzzcnaRClo7FTCOTzssAAptVGciBCN5BBq/FvE5WbIf/hgs18ZiZB4N
VXEYz6Nuoidle/PRbWCx9KhzKKmdw1Jgliq6wj4AlUIu11YnNRQHJvCXyIg3NvutNKm3sezp2W78
58G2g60AOsXyEh2khOZu2pE4ehVTEcTgI5f6OXMGj7qBfTX1o+KIW+VVgDeCw7I4iCcW8vbyhkob
CGVH/jVuJDJtIlTuQGYrm7O0fSciANepVaAKGo7JSB+0t+poF3aDxYFXvFslQtyi919sl/RCimeF
FG7vhiXc4lyi94E0hThiJowsaT7ZBYuvHp1Hd9Ifxh0R93jy6OrE8Xwb1Dw3VctgclzTisa2AmK7
ujfMIQCQEZZzgo4VZuIy5OcgJi7TCgylwGLOQ+urY4MGZVbBjPAbFXtg1Y9BPH2zE35NM4aneBom
oCAefnDc4L3BGF7G9edC+NDmXfMwWnl66JXzqaWVEmU5imPcOf5Mfy6LkJnEC7R7t1XXQa0gyGpV
corwTb9Pg/rOAsDscZi/B+qHs8Cw7jWN3k7Dh1OZhoTgT6ACStpaCyKgsHgP8tUrleynOHW24zy2
h2loW1hmeEu71v8aDhO0i6FQ285XHugJtzziA18r4OxLkfTvQ9h0V0VIxrC0D9qv4GU3OPHrojzR
0gXUwZFh08oDzYHvVTgIUJddcbTibthqrIJjmkTcBLMHhxHvUIHMqLbVeB5C3H12297HlbwEK/yc
4xJFtm09qhY82eTtBmv4WYsteIbTVyVepz53r6JlrXNbsCY+pux0aexLRUf64qcMj+Ppdk6yfVt2
3dE1U4Vk0EDKWsT4PNHeY8tIln1dJXTlWaDLjpapYspLiCBMDbrowpbQCzxSPaUp882gsE7PgRg/
WGDjjs2Ml9Mf5hBb2HPThjCOQQMsHM4JDKfbqmgdbGJnutqmuKY0AR5jt/nYW6m+R+iqeoNBovhq
x+boLMbgF2eSO9gF0t7qoXcbhWS6xie4+ppIJtA+gs+2Ea+EN3Iy1ZFwNgbp+2YsY0bb+DZjhA4I
OH3kVu20dSJmCyroOLDm5AUoh/AuVEh05qJXl/YQ+XX+AtSv+pE6aXv23APrOlEhwfJxqaCr+Av+
iRrVbRBTY1eK4fGE1y3GvLbPFUo6FzZ7w5Njx9a2Moa8jzZ6iMexhg3nH9N8llunwZRiKf0q2/ho
J0t4y3KTXaYG1//6XyJQ4e1kISPLJsDdy1QNF+NNRBZZtbPZi5Bk8moq+Exn5jByGp/YSr7aPkqc
KloAb+Z1cqzqValft58npOqXqkedOBozn11GIxze69vUGD4TKxJniallbmwwNYyeXrRrrGNftNCm
FUibCOu6n4JoqwMP2fGuDgILfrh+g/0ur1mznyS4i3TO9x08mcGJhxefIMtseowC99k21omGE2w8
Cwlq3Bj54IHjdTluZAhrifIpJuDZinQez/vkZ+SNeG6NnNggKre9F5GV3zAvLyx++RfXj7tjtI5U
aIUkKVtKtUojAnd66ssp2Q9ZJR/LGUpEwolsHIkQYthAYTM11kZI2Z3GHT/gPNsUXklMb2Qq75pa
AfdjRnLSWQ3gL4h2Q0leSC9p9iU470/hajpOndHcVxNdTvbR71561yrLv0aCE1SXT+ZaRPN+6eRH
oVPnnAhFYJVfPqigD8mBwZ2+vgQ5y9eujP2TR5uKmQxAEQLb1lFstpIfJjepLt3sHTtNH7z3MGnZ
/WuEBnOG9HEZwSxNtv3D0hVMJ5yX9ppe4XdpdCszA5ipcPKvRRBnt5lBUpmEnr+XkK4muzVX9mX0
ttJNt2k3+fdWTBN5TtbJjnnyat+5K8fwyfeG4ujE2Ef+/g/qBTzdZIKekRA9ghIgRN83+kibrb34
g3AOjds8dgonCIq1l2wBj1ZETXCJStbNgLd8+Dk3mPsrrBrQtnWxNXE8nKJ8rg9NbrmnOa0+Ep4F
o0X074mIv8j8e2Pmz2UI4FUTqZW1IcGRpRYIQFl4I/b22Y7uDTca8P7M31QV1qOyIBvt55fMQa8y
I8vbz4wRr7KzPuS1jw+8zF+aeIYKEJRopqmukbSJbN+ocr6L87UVaeilTlMdYR+xy6e4rz+Gc1Fe
7InZJm/bQgk9f5XVWJ6NTO0HEVs79iOkgzWKTkf7/UPYgf3pwhCYSum1d0zavcMYz8DFUtaagKPW
gX4l0zE4JUeTZ/HWm7oTx7jmxYHLwFH83tOU3IIoZrstXSyjNRloM61nUuV2SUzpZluFfYkhv+QR
Uh5VMDFz/Kcyi18yKTCNJ2xSraTfPzMA6+Htj9Cm8sUyB1bKH2KZbzsHIGLvdNP9GHACXQlUDru8
wblvLXjQTFbddpnfv7TRgCnXJBerqfvLSg2IqjbZ2kmcHMPUa4n6wxfhdrW7KyMrOzSFZ8Pppfpc
3Go6Z2mK3D4x/Z2Tt6AyxvwhN415xSa8DG7xcX0TpWNND4Mttt3QBi/LsCSnuZ6emnU+kMs62bhy
YVsOJEpPHxpIGxPjM9A8SalzIOIjpy3SuN+ZiEUrEsV34b6OcQCIcsMlwBi5kIb1s8fumI7xQDXi
EvXtekuINSsr7PFp6e5SMkg3WRLTxu/w37hWEIJMKalf8h4EAvIgl0DZQzAswXaxQ0TzHvAkD3ln
D+MxUDWc+B5gKb7CdgQmJymWiMZB8RvN9RrPSvE/lvbV0BHcZkvDg+9eW1cB41y4YWrh37bVeKbY
K6+Us3XisaxqB/p+B1tkNvH3FlHerZcbYjoKxQPkQliuSz2e+qC5BtLS4J4wQWmF6znlhNLpGa62
WmPpItXvu6Dpr7F2qKd7BOsIrzkljhZ+SZ2e0jBnOEfXdO7S4t71oPkTmwGsC5IhdRCGh4rG0OAN
495Us0E8VsQQrqI+uYtSpKgx2bR+15MeGcY/Yif2j0Po3Nm5ZgmPQqCkAQlTsmwo0toBeV/h1SA1
R9yLc3paktr94OLpc+emwZvJv0+Wi3jT1AeptAG8DUn1pBHJEDTr0EZzbLA0MVAPj+yLui2i5zll
8Vvd0cLz5i8dloy4iLirfVHcuTG9oKyLy1ea0NhvU1A8jKpOddz0J1v7+pCnjYAu47Uo/tJ93S1E
yLYGZAIOw6011wVMkTx70IOhRBqm/RhV82dTq2uSzdOLO1CLyN7bNU2qTnXomFvjODVb0RlJtvUi
GpeybRaf8HO5u6TNzqJkAjfUgso7GvEtNK9MsOBv8/GymAdfrWQ8N34FWaWmr1cEHD7qtksOeug+
RSuHt3Z5wmtR8K8EDXuhHs1+YJFf+dPMsufyQ+Cl3UkIfkUQMY0TTosS2+jbVbN2WcSHul8BFeNM
MWd/LCLxlPEGdGy7NAUj0FMyOCUp+QLTBKUpCPKKnAJvb1VlfSqmFjVCUe2WjMlhy/whoTO2qzhK
r/txq6dDOcU+8ZLNWXT9+ecd3+kQCrkPg6h05NrxHsDVlMNt1pDEgM6DlqmlCqTNTFjbIkgx6tLn
SoAKhHNJeTeMcocJ+dBJXGsjehAMM1W97yqIdHnVDHdd3tyPjUJd7zXvCpponGks8OyCImjb48+H
cJp9pKGts3o9eFkTOmzmpmgEg7dxfR++KMVpAYvQPhmf/2ZpGx7soPraz/pDVDP0HGOE5fwLt7Gd
WzRg1+ZnMx4FPjyrZFBFxbgIcLHxuBWB8GggueSc9dX7EKxAlDKJyY/CkjkmROXSt1Gp3HqFdVvj
mD8P0hYbVpoc2WT36FQjy/fMx2ZJYlkHchh2FeMzf1iYl6P1VnmW7aQb9XdRF5LJto4bJ8WYNmpX
L0ZdXdzVeRKXyB3DAorDahYralMfPUNXlhZ1fiiK9RPDI+S4yAnCoeWvhqrZ0vMh7dWKjjaNIhqP
fUdD/0dZxUQqlTbgPSdubz3El2FdvtW9sO+Njh8HqD372TcnqyLHOULii8GaXkkzIfMt5NWy6+Bq
u/YnOnEhWzuCjk1Tiwx/LfalccRbxiASuS6WxnS9+5bgrfTd9r4LombnllhqMVGXVQjLlieoA8RR
0nS6jEfXJuBvlFRK8zo/HcfP1nqjt2jikqJs94vrk1AT6IfIdabt5DJwTaSenjhbZvvSDufbIrqy
I1PfLg5DjtKZQAgsWKowIad9PhxFM8Dh8FGbtN6j5Wa3TPvbo4JTeegnu99JNS8HTzC07Ol8tPop
FbyAxEVm61f2OWsy0GMtub6Dk6Rn1SdXvBXOIYjdb7QYghNB1ue5pQ5eEvzOGdQVxr6KRhDNBde6
0ngirraSFYdW63OzzrQnr3xNYlwTdtNyeJrCbE8osNx2mQSmYspyX60z0U7oM8xEze0V07vXVEhx
MX/rK4RYBebKzMOiRwGP+Thk8QCDiR6o1u9e1y/wZK6dqp1TPVjvXemjIug+zFXkP/ki/IBEqbnT
qbDAiHXk3aQexVGLcMZpsNtQZG3mHGtjItPysWuQlq1xC6ZlwcUssB9i2K1lEH8wCWRKMyCN6Gf7
zYMtpVWTncLMVZe6miBV4lzmuOFHiHIrWjE7OX1yzQwagd9jMknPT1SHSqiHouaMNY6tyxrojXvX
yrLrzy+RIMmQ3iLWhSHlxklxyfurYaPC/nOi5XZJw+zeJvkThi26oXEO3+yRDBVfkQHipfJ9oX1x
U2Fi6XqHQwQjOwzuuTxqy8KNsTIE0TpwmFGrp8f57JFYNvdmuVqErCWhj103YR2GEGFwVpTUq/Bq
XNfstFXBGOIVjyTPQy4m0rlyqnkvpuDKDvmcsU5wz/TqZI/ufCdF88UzKcnYva3oVdiXIoTtlVbw
5wTlqKyd7qab4+ISDsF0kGRGBpHPb1gSj7BM4JHlIuDHGxzSYbu8hZnz2IbBtS6L9iI6v3sIwva7
15r4UysQWLhuq48og95l5M7UuelXR1RkZHTuLl46fZchk8hhQOm2+ZRZ+Ss1qboJMw0wMdhouyjP
NRnNSea3Wz1izZ98hCJNqs1+LGJQZ+yzb67L2u651sdCLi9znqFzl9N8aw80REp+Gyo6++V5rCPQ
jJM5uW1E+ulkldtyWQ/EyXBu6Z5eAV4wu86PRTWoTbum907hj7BNiw+Ls3zLq8Sj202bQilmrJHa
LyuCCRPE0Sb2isDHskNCg1rT3c1jPJzLshnOQw/av1QaaLj+NmuF0IOT0LarcQlHnkNEt93Aj4F/
oDyfe0eOH+2qCPaFR8D9ksbbISkMMY3hM0w/B80tTfVqauWzJy2sU6gSt0SEsfL5z0ucvJHtGxHW
DZw/4XPfXvjICCWe6n7vcNIN1SmbY5yfGXtgO5lj64rpPMXmQ1uG0GMrtaAZfsY/QXaawtXWzDW4
9KrasMLxrDkMbddx2a5JXHi1iCcfmk7N1JrTx1469/kwv0Zm2tmKo2/cvfZOctctkvZgMOEHyp6S
BC5F6+UEXtOOu1HHNFhhGzqeNyTLlTVHhcZmH/FHZJld+VTTydoOIyanLtFrmC0AOXpun7vEZspm
KNo8l3ZMMK1gzOadxh8mZ3kf1pxmguAyh1jyuDk264tJOdzp3GP3dQteZa0gJ+nnwg2f287H9Uk4
14RBTvUuhI++JDEvuJ8WbzogL502fazro9MvBfzvkID3CjyMl7TQSvu7Hs0hBMHMNde+6utN5teE
oCQBgTNWFu08VkekVQin0r75kTcDQX/xZO3bsD/1U3xLDRfeRW1nYUcg4WKMMkyXy3tdjNw5HQ1G
E0dg6Wj3xMIGc2M+VyONwnol7AdfukS+lfGpGTN1iCeUF10zzNfGF3dZC3s9dQKCZeb3yGfakBZk
cg8UVE05POoxik65GsB5Mx3izEE2sYuMCHbeUgPyd9byZHht+Ux6yZFvRJTTTsFz0YZvvnEUL0sz
Vx+Td6uLngOaQ2QmqHLfJQvHbBLthcdwtoeU6FYuZyzaRpMB8iEF+zIdZFCPpqq2nHsV8FXWxSos
MebiY2+V+2A17AWcJsE20Do3K8Cwjir8FQZmFVMOHBt0YniDoaJ7Y6kXQ8p68F/Undly40i2ZX/o
ehngmF8lzqQoipr1AlMMwgw4Rgfw9XdBVWWdmX07y9qsX/oFFopBQZGA+/Fz9l4bbHUVHWNUb//F
LyrNKQZ4QVG+IxK82C125MhlhFmZWw1OfODRDYhPLZK79rr1LY3WabqU5XiIoxhK02E85QJTvuRI
PQ/Tp8zIX6vsFxvSvvL7U1dIoHhfdtxuM5E+WTNZ5pGhb//LsOmQ1oXL0RoHcz7SM1bKfQys6qDz
9CllUChz59yH2IO+JQT/bx1u/7941wJU69j7/g/etQuGsz76/JNzw1z+yb9cG+4/TETpfuAi5rGx
X7ioff4pnBeW+Q/pmZaNZt6Stmeg1/y3fU3+w7Qdd/kTd3G8STxv/zJtWMY/DPTtkj9hKh6wb//f
COf/Iu128Ivw8rCw4Q2h2Wcaf5Fj6aokRdhIvdsoSBP0Vb9G5oS6mu37VnYELdnBkx+3Yu317fl7
9A05xNn3RbYdWvVURkFwMImXdn1SpOhNTas/vJf/g/T8L3IxXp9touw2AhdjCa9ycRD8UYnCZpmU
MaaXWzG62SbqMay1Bvbr+kj9Yt+QyuUTQOrvhgbMp5NU6QNSW3uNMPNBKTg9Hhp/l5Cy5xpiRWMu
lVDdu2sZ9KDJl1GnX9T3TrmfozE+zi1Qg6WJhsj+s64sl0M2o0MqZdRf0QRStirslVHW/SGqk080
suMZxH9EwkD6EFlutGrijOmUZX6y0Nl7hG3RZdCWdW5IcR9CfbUgzf+nt2h5C/6Xom55ixjqWSa3
GDYe21x8Rn98i2p3qtBBVPjH+bDhZyB2+77kbucfaw3zx6FGuXFbhCeZHZKs44KPdKSut+7UjLfE
FvpHGlzbKDLHYzyZYmVmeXQcEZkFbJUPahRvsDlhSfUyfPBEj2RB50+VS9abEsQ8jozXtFLhXVwu
EweftbphMz2ZDJRJqNh6ReO/al4FjQzLO6ZIPl6XBuvcx8lhsnx3FYEPXInIUtfJYdD89zfRt1zp
L+8Q3kyOwNid6H5/u0f+IKhbpjhFFFv6tkUfMY7wCHM6IBGTjGuaW+F56CzqUFKGltEXyIgZ/29N
EUkgM5HHlMApuuTurhucsxrtbGP2ZNqF2QjfoXHvJ2lnd27X5ndxIT/yZeT6/VtdgpQoGMDDV4xd
HiRQmlVuC7Whj2cAW+FCZJd3YyLd380BNnXHHrKHgB6rTCP3a8rbi1MO6qGZjZOeI3VUo1X98+KY
6l9fuqHCK47VIUwy8lJnxzobaZXsdNfsMuLV7zLPr+5E2Bm3WWRBNrKi29Svsg8nd7wNGnesp5Zj
Qs5Qyygt3g9+QnLe8tX3byUcgE50WaAIezkd2Kw/0iHojt0iLEVb6ITpBCs3ss/EWTX0Zdr/tAbI
P+shucFdST/M/XaoBZ7n/uUGF1nQkp4+cvD1hbGSlczPcexdeFsmQCtWs40MqFacm9JnbXUooPw6
fyqW4PHYIFDEGSO6MNSquSZMo+v8az0zaLMTTJGlRUqWpbJzm03cuOd8GOoX4lxotFVudVdKzO1W
NBdbjn36Ttk6/Q9iO3/xpvzp3nTxDbMx0It0lh/xLwvcMKeZa3YpnDWtfyCW1IiOaPaH9pTs6ZHd
xcbIyHB0HmMdvtuEp7emmSB4Cn/GCdhCQ4Txw/dvzcMChHWRmX3/3velcD3o+AOVfjgZ9Pyt5IVh
RLwb0sxe+WGWvoi2ImojSNaZ3QPSG+B3fl+8YdorMQxnXYzTlUO2e6jRGdHC5G/ETT5dLS8GBcwO
gBrnxnWD9lJEs3Fxm5CYDcRzq+8vvy9ek3qMXH3i8OpJnEPNKDHkY//EqnDJJj9+lrYaSAJsV03u
ykXvmLz7U/ZuhoTbGGZfXTjw7EZCCSLbFel6bJBvcMsE/CdqXcxlxSGeFJaWtsi+NA13b+bgGGZj
LjhJ+JpjVKs2htdf3VLa901iRS+RKw+9E1UPfVpHMG8IvKNov2pb/fr75cf5Hz5iFmlXYrDk80XS
++cFGuuRmxghDujBd4ACwn2JCjt7qiYawXP7FpWe8x6hREGXf8N67R3+eaGTjK8AWL8kNHW0G1A1
zF42ZAwQzDDHD44/+Kfvi8wK/2TlwCAKGjZJ50f1asjlxzAF3TbgcHNCAlIeJkYkCeettZlY9d5t
LfMtnu9VH5AV7bpQnilHjobdhcCKGdbl4/AWT/6PonLsX1lFfpO161RV3kVOiji5Vus4bQ3gKXuR
ms0hywMI2ZMxhwCM6n9fvNpd/f3baZp/Vqcu64GH1QuZgW34Ps8MxdEfN7xRmHJqaC7camacrk1C
U6E9upHLabdwQvzpYhq6fUxLFC0vKLzl4ptPaBqNh3TwonPvA+HhO8Ot+fel1iQljCGI284Nb1E7
UzLATqTDgpylRk3iF2RElUgjGe05ByxCw5bFEw1ozIY/rSOnSi9+UM3XwoyJmrFCsab3S5+QEUGF
b+qhyWgJlo4P+NCyXwOTR0QEeoKmXhun2vo1oQbfUUKNnIvs5qFdLkCTSRZqA7WqHX/NKRdvrDlF
e39uHowgq4896c03hhkaG94pwieEClb0Ll5kPGKjR/6YMh26d73+kOBsOH5f5jl0jrmIPxya4vRg
W3HXZ/Tm2pkUW0vuRJeHl4lzJUzheTuZnXHnLGjudjJpE9Xy4i2Xuh2JWca5Bhdo7hDZc+LlQEmb
MVD9g2EMxipQojjbDYy+MMKO0fUMvjszv3diJJUKAvypGmx9nL2SUMq8rD50Mr71amyuY0RUQBwY
9S2KzPJD5d1TQSP51DJnefi+VPO0ZTQqD0z3UaeEnsNU2XLudCp++kZV/vz7u8763x5iz/QWa7Mn
LR9d4l+17h4U2XLqPZr/zWp0BnXF7ad2jQpJ9+ADv3N6WR7zAPVzJ0luiIt+oKjM9sPUKhrYebsr
uvKrcQqaGnEVoDdLvNfvYTAt+19Zwkw2FjYjf5A/EYm/JeDgVpniak8a6E0rt0kCIur7UtRMF8JE
wlKL3eFZWdZto5P59e9/ZO5+TiB/2pw8Cm8qL1YvnJWYeP/ypNVBp3vfhj1gLHv9VD19XxCBEYvj
yquWtnkXjf57mzto4zuGJcilCuxS1JvOkCUv2HnKE+GA8EGRHb2gKncPelhiV5c/dUMXT4vtObet
tuKXMYwx1DJfw7iwmZSZP/tpHN14gONDpG2DkXdXYUF3iTpGst9ftnUhGdDEAZuk4XyNOBTvxor9
bur8S6MQU7Zla6+p6bcQcOFwtOS1DqNGw1a/YN1FT8vs1UxqwlmxQUVx/YEdbN/GyS8/I3NJZDSy
s+AjdDJgR8BMne59soI3uucENP9m1vNVQmadVQb+UJBrEmfTx2ixoVm0q3BBoEKbNVKjaPqsNQHf
hoWj142y29HKkci49jaoIuhQeQ/QJkdKUmv/HmtiOH8EXalJXEnOJlLdrigvaTO8p42zy7zsE0Pu
NqiJFDIdpI5VnXW3VTqzhiPz2gzaR9NRdHgRgDaV5Kjr2cVJFJOTWgSIrrzoJhZEnqkqe0QAtemH
gCrKCV/SJH1rxJPr1o/D5AFztIkPRVz10cHmWQ2ufhUlZwfRM9ioF8LPKO5TnyD13kCJbBfjM83z
/lajxmn1Vg7zI4bEm1Q8xwGci7gMkIqqh8zr1HqMhq1hKjzMbUKMgsQckjDgrMeq2BQNE9bGDLeN
LF9rq4XZZiSownL0d4ZTTxBP55zwTVD/Pfv7rUXTx2qSbW1aGzMTuKBj7H2ipq2d0jkZ+qDeWCr6
iUdWCM//RV9qz0wu3cgktjcmM+09SNLAbvFGifHsIPRkCtsbKDXvOfOwOpGHgBGSwc24LgJiu2zy
KPy+JGMLzu8ooJ6Z6AtRK/jOrewNGCV4CQb6m84gTnYYxYfSQcXco6/SsUEOWI9M3UMGj7pPhuQs
OWokZUZlR34yGJA2WWKhDOmR9RIfKaCqfCLgXZlfMVERx0FiJCasG7YScR1NbwAh3fYDYzvfVztX
qpUsOSSPKKWkcg5xkEONGSFHKwhmvJ8MOGoN+hgzuTOBaZPZ/MJUp1y3NpmAWc/vsyF6G5dVb+dI
eGIjWH+bw+5uIMN0PSD6SsqXgOTxogr0ChFFZd25gB5WXWd0GNaa5qkwvK+8YazlwGAbaRtMDQWG
tvk4axfBUZxbmEZjcTHnx9opf7QRY8iYCczMEsI0BYlMYO8mRtlIdW5sad6pMbj0MoU32ZOBDsAJ
TQS4+DR7EYbxKWzNXhS95kwLp9jYDe5wkz0lMcQqNM+wASrvvhuT+9H0p0P32gek7YwqeMeyShId
0pI5G0hOYqOyPvBQ/Yy9d1O00Bf1EjlTm4dh/I2SvnoveOF6hJvJcM57KA6R1cADnZb0OyNEEFzz
ME9OdZVZ8Olms7lDPhus6GMs8XmVjSHEj1a5bw8bLxHm3WCMjCRHhv5jOT07SbprowrFd8BGaPXt
uKq0IQ9GAwvVJGFREel+0GVjr+eiHkEUut5aT/VDgJwHGwhaWjv9gUeGKPkUECkdTj/EMDBPA6e8
KCeFKCg/rGSqd6nKX2blXopDeNA+T2Cjx11R86SVIEbWJh0LrIZBsKujjZtkv30sA7lVb4a5K9dh
WRhbxwUmGAIRchj0TZM77eZVNZB21tRaHlQZPlYPRQZ+L7JnWrVFSMRite/zkBGRduWG4u+F0kPc
BdoEf+w5qC2RxbLvJwF+GJKq7QNz3DcCgPwTLZgzH/hXmvO6WpUIFPZiXk0EZXaif9AkxnUuwif0
BFs1lcOdx5we1o/iQwj6ndMn3c2A+r52mgMz48GbQDNkfBsMuW+R4XZI/+pNoRhVq9iAlG9gQEzq
7rkNUxejgKr5ZmDiLfWbsWdgXhNmySmsATR+pbWOGmLEzZq4RzMs7hq14NHC6bVTEAxnqc2VCjV8
JoYKa6/hyTWFBFiWwLNrdUg+TfHb95P8rchCAHER+ulkLi6ldUGY+sxw7tpIt95G2blp+4ek29Ta
eiorWJahSh69zj5pZ9ioNJ1pKM/Y0LL8d9c2yaYYR70S7ggRwRszDNz27zAHnuK3SziMDwFBTztf
huRDqzy5lp5i6XO6bQ/fuu4SD6I1Ovp8Im2zZLLXBBuZm7xxlnkVPuUeYyBGOxOQPhMpqf1k2nW5
ShFDruYgf0gnw0SBsbKXEaZqa9IXMwCwXrkrwcWsaQAZWyniVZL8kv5c7+OcBVHPSbG36/pU9aF7
iyjVWAcMADY8CqoefgYVv8iH3Nuq0YBc6TNYJ7Qq5S5/YrN9qQdgucHgoUsiwd7RMTncoBQH6ekz
Sl/CYNPsN4a9YROAXdWM7m49G55FmnAAM6bx2efItSms6qfVLzaytHy2EJaH1mOKtf/WrdoXxwLg
pyEuKYfZaC/Fmo8aIL4oEevgU9M1oOY6j1aWU+LXtJkQxHg1U4/Ju6AsPrZCvWlNahh8kR8G6Q/M
9wDEZyX7Q0WoTtKfBjodmF+YNRcjYYNRQgNLJWC+/RjjUcmHMqepBY82C5CAjc6uQrCPzmsoprue
0zNiTVvv3C7KsJfoeO+M5p3hhNd5LJ8yY9qa3GOh27jrWscYRKIGTSh0kylJfyDxuzSpAM2Jw2Nd
uBqfGLa2AF8ciu7PvCB5OEoV0RijPHYZ87rvizn1bE1sfqrw8pOLj+pCYAAn0L441eqRLmR5jLKh
OJYQy4+cKxyY8P6XZ7CtM5rEEutvvAafeoeBcAPvpceo4RKnRQOPGLuJNe+ml26/DT8lMYqLLJ7S
algA79bwhh75jRlus/ELZl5JOD73nf7A0LV0LYr9UC1H3FaQboYQBbA6et8EgxKMPBi/FIoB6bnN
6L+1ijZhYR0aL3ePNAmpH34BsMSF6xCJMJRQIvBLYzzrlXHASoDet35wqzJdD4GP33zZ+Fz2ei/p
1ozT1gUvGeeeJoYnnX/Q7SNtyGbNbCby32uwL+uiJDYjy2C0tj6cUHJEXi0SBjKUYa2ZM1g0trVr
4zYQEici8/sgVPqiINcEQ3NQLUqN3kF+4lTxe0RcRE3jsYlnvRlUcWfkyWpqoo/Y5f7T4X3qxTee
pB7S/IVJU8dMjncMjHgfe0ye2/5XErk70dp0h6snzTQp6wgMgfHzHEwIL0ZNfmXvr7UrvmRHZnts
h2uMuflK48+98dSwzpJ66cCfmGszhkTFdpNEBxmkGGnH7mc4oiui7roNZf82Gn6zn+ZD19M8iDjR
5C3ZrjG4Dzzcz/O8UgFOrnSx2ttWtwH8DkVuwLWI+s5jRII1O1iZSoBYw8JiNzAjTIICU3uR5CSI
G9q5Q76kOOp7CGLqbi7X7pdfcD+IAhLqMR3T5Bgvl6iod7pHMDa18hazMn5OYwkMUgx5KZ9UavVr
OuAYi+BXxU9ybPQuKwlrmscev58l0tsSVn5gYgweZpRMRrWkwOTIIhP0KbXJP21DLKST79xzfKVK
LSmOpu4yj9yDQ2QD3R48jFckv2FzeE3C4aTzYJcm4aUoEomAx5rwKQTJViBBpUya70l/ep2JVmmR
IzhDTMgqn5uvAZOLlMw2g1ZBnw4Hl11q3RoL+jxzbusC1awt6g/tuyA5UWZybxfEEtskw47IIgSB
AmbG3S5Cmzh1I/4ZK+uaVwhcdOciJFEE1JqCBSfBjCwLCloJ4eSADAmJkkBXmXJMyKfmlxVX2crk
1d1kJDQO+hSm1nk28QenWYJKf6zl3UzKaVU23o3L1sApiNHqYNQc31ANEfwq6qq7sXiOb2yTzCQ0
movwdHxI8f2RKdnej36k95WR4CaKyYqcXOpCJznW0/xZ4KsAQ9rf1QtCN2hxUSK7Xbutx5pfc7aJ
5/ngGriSTcN+n6Z+VQzBKSjch6GfwyXoDlW2Iu6p6GHdBw7JhL2d76ehfVZxvhaLuySLYEUphivE
L/arNjM+8CLmB9EU1o2f1B8tai9a1NjCChm0kArs+3B696rsPsUdeCNmAi8E5wLXnD9zw4jWjZSb
OSLTSI7JMU/ZiqTieevicxMhz3bnmRBzH8x+VHjzehF8Jc2vhCQgDJ6AHC1SetTowalKIU/oIiG6
bEddf58hsrtE3fhss6ioEX9rU/KvfI8uWvgwjgKLRHwtsK/BqrgOidI3wo3tbYGXgbwhTsBeFuir
UwpQErTas/ZkmvJTRsPedAqX3W9Yw5dJdwZqD4/1ZdeYCfkMSMJu+xqxNUqqIfTwL/jOQyPidypw
Jtj2R8jQBxWR85wxCs+G1lkxd78fxld/4niPuKeHIsNjIRgx9qBk7KWfMOGDiuUpy4S5rUL3uS/U
JXIWhUykV6WLA64T8hJ3vIwSVZ5SzXCYQpd8d0je8LwKKXBoYLjjhxsxzMo5aVZt6Xr7oSNqAQKj
SGZFELp6aZX9yROWrPqA02xuNBPyAfQw8Rx/4smjNNfIxAGAIHlsVeZtcpjkTh5SauKHLU0TDUG0
EMXjt4yIb6X5BqLn/N2JjohAzXOAXwf7y/wrjdRbZIEK83R/6gGLAoFeopFMzKmz/Vj03U0jDL33
w/wpY2YWk05vZ0jXfdnCfIINuAqjmQBp64kkx1xWK8mGfBButk+Yd4FU0fUGaTwfECLdUhjvZu2c
me6GxIyxXM198TuiJG3yjROFxbbTw8/KHst91YLHBDCeZGV3lhdc42R+W2a7YbABpKLvWSQZme6F
YArRDRZQpBh2ZVrR8xg4WEbOpSbv2vejiBeMX65izWtSF+wogibEIuoWaTbLBHABTNLWbTI07q4b
vBNFzWNYMYOZ5LBusXaSmeF8mZJ1kYGNU2cb7DGP4XzGEkF7YErqI5RvfNFNvWIimt5njf416Lll
hpwdghHTcjawpwSNeaS27tjNvlpfg8Cvh2PjQ10Zmi/UpsW2JCRrCI13CFRHUQAXSZelKOrIWGgg
iBA/azAtdIJuPbrrQcdH7lc6AiInlTu5S0Nq/jyxPq2p/BSqZNAwFLdokGAgErQ3M4tm2BFufDhu
fmNf3NEmBMThQ3Jh0fEjoAp251XhY9OSVXQ1enOJbcufPasDjBLj8AG7xdk2HlyqB+jWCRXDpJJF
/MntKIyWXetCHcwMy/acVR0y1+pkubFl7Cx/kf9uyK6NyNYd7Fcti/fGPnheAespdGYiYIg4xS2H
7n4EUOA+OyIWx36iQ21UBFUkpOu4fV9tUBQ/FmGD8LgfilXC9yHYD0eJNqlIqV8bjcaec+1yn4hT
EsKz5RnKWOpn+yTAaglFKnCdSYwg7VExcLutB+Q7JcXAWjNl9gRCzGS8RGVysHsMqQMBCQ4AZXSa
+XTbJAWp9gEEsTfh5scMvVGYJYcuq+8tcNYacSz1SHTpQgfcVWP+zmVwSeeGu23qH402xkaHnwvC
U/7RkoQcFJpbh1Ydn3X2EYOX1GpYGZnP6anW22DCGK2Nl8yORtKUBzJ4cus0dna2MhKKUXNOhtvM
RG5j9hkk1fAH0xv4LYBCcN+Hq8B0Hvt8Ti5XNRgIC3t1VUl7J2SJcS7C1/ADv18ejgEPm7Mf8qlC
cQ5z322wDLsFFqHoqWrMJzwZSS83xQzdm54GX5SfSVDvy77bKRt7a6IXDSJ556puYYcXxf2c2SM6
YeJkHU6z319lIxPk1sNN1LtbabXRrh3YkbQZqENpypeyITJhGR3JIqNHFyUvqrEiTm5Afj00nZg7
JYcTpIdGjDgfW71V1bS8gdK6g/w9dok4aKA8mjzVyQ7rrXCQmAy+wihDGvZIKGKT7Ui8xlifk1Yk
Ka3dboR81PCPqs9E0xbidWFqHZcsEtxOQVqvUsf9tGImwMrqHfJDotuijuRDpFsqcHobzMRI9oS7
XKRUNqOWz7bbvFYj3QIzmKItoK5rVIChj0vjd1tAThhtQtDlTBKBOUAWn416Rfv7uZxCGryDe4+N
HudCtXE4mO8iIgHah8YA59Vk+HK6mNgtkdK6GNz3bULoFXbDH65Poq0l8kvvwQGpcwSGRSjJG+m+
cmlQeafRW4h5J82Li9nV+hDojJgzPYS7InJPfdv+ysyv2ouI04hYRCz54ntmSDpf3N6IgSUiXYKR
ymltGxyFVJ2sm74rHrok3o4kFO9sxH7RwRgnf++0SFcgC2HElCHLT/ORj1O8OhmGTQ8fyhXPf0Mu
CfSescWEH9vPZQG+Yuy9eKdM1z/bY9XfwJfjJLTkQGWHmumiX11sBiGW4ENyxCOkNErIJL9DM/mB
aJX+QC/WUzDT0fHdx7CrToXD9D3EMspGyioVZy+eTvO9sBSNQIMaO6TFj+PuXkysYpghiXbJqFqt
HMu5UYE5MKkFjcyGtLWUOKaeAWO3n6k2jKNeDoNp52zd0YRYQaPIY7zg9fHdOHfEW9m+vW6wx23K
hrSdUVuoBOhOWGRk84rpBpjZWaQhFqoGl0HA3GGHEf9nlbe0iNt6uKUmjsxHa25IW2nMfZODXKqJ
2yZJDv3imO1MNq+bSpK2FdXzb8Mve4JriOBxuBdBKjT7FDLfTSHUwM82fiZ4CFMa5aSCgsCHM5QD
COynjnXSzl5zjGo9tLRHAyGuHonSgeUEfcWo37UIx333aDV2fUdeJf2yW9cWw9bXUm1xvp9jaBiB
SVYod+JvAgEDPozM6JnRpBQ5KLZ+M8RAx1qceh4vtgucejL3220QsO8XiU1d88laxn/MYB7OE0Qj
/34yk0MaJo8JFcnocwM5ISun7ngA8wbpUIOHwC+DajeXYIOKDPffkBwlYsp9PTrvYvnMZ+aiO2fG
e0uYFNuBuHHREaGHBHAHgbWpwGsyLPzqxPxb0QNccfT6NE1qZDgJhLO1lwm9zKHNil0eUCuVDshE
Tq8ExNs++gciEXLtzJu8G968br6JqvRuhg2wjef9nHLwSgEsyeCF1jUtDuzoMqVHpxvvc/Q4LScB
uQVmTmjHyPjjENC+7KaMNkAQtdtIshv7cQVtixFDHZsEToWk1ISGdy+hpEjToXUn1oqBxWMY9OBO
ONOEY3ElYy2NMA56yb7xKIW8BEKD10QlKir8au1vSIC8dzmtLN7I7eC3D106wwgIOsnBWTwXIpE3
bUjgloWClwkEqThxvsI1LYmHnMED2d5XkRFq7Jv3TuZjjmsId4S9yVMQECSW1qhqNS2taGwgjLTh
KwV/uA6pV3rYk3eeSn76GWj5ngiUE5IObtMWJ01A1akXrmNnmU96UbGbabWVVMw3pTEyXvI5o0fC
Ju6oNKaL10+H0i2jK9tHt2dazz1gx8E6bEeBS90Izw6Fy9k3lrzSckb1T/wHpuPgiICkO1uhz9ks
qk6J6TVn4ROsCL3kVomXUquvKGUHMiunO7FwE2LWhNN2onLbeHbw24nTo6z95pQW403To+sZTRVf
VJ2X9CkVZTtNdSKAhh8CNkHpTuVexgntusxszhh9HRKvu+5nOhJgWls3hlUaC9DH2XSAme4ah55A
kpfNqvENfafrvsDNV6J8r7orPv6iq9srg8L1MFeaHhgcvtAD+4tJvuW9uHfxvu27yB3uEwdilY9O
fwcyF99Y+tkXnXNJ0ya9YrVxjrMTv/mtSK7fl3Qg8C22ObRbAPJiNwEhQcF85XyA7MEmJnuoQibS
CZwKp8Iwgz9r3Iammh60r6xLn3OUMN8HVA2HuAoTcs9V+iAoZG/GLiR5lj/UeWEfBH6cizlA2x/q
lLGpssWFXpde40hygcnE3UrgvN94QdZesTS316a1eQZjfTYyp7kG1RQe+eEJ7SxIQ8kM65AU0n8M
vZ+R4szMkJx4S7azk+kIe9VYdn1yTQASJNM1eNzvJCnHxiwHQsyfJ1/VV87U+jE2rIbogjnZfn9p
zGjoAbAWmynwflU9Dz4ZALn2y6fcIYPTzqovIkIJg6nb5skvpYeOsQg2338YdTWrdoRBw0qvRh0H
r1rC1fPKutgF82A9OZp56pAYm9CnBDVSa9y2FpANkdjlo4z4CDmLsCpHbfnoyV7cWpOwz4XN7ZKp
W/etGv3qSyb4OBE2FnexMzDYmYW7gjwwnoM4idZxG1/mKG0ZoHuf1mC7Hw0Trtu68XdNZvsPpc2Q
YxzcXyEn6mXTsXloPsc8/ohwYz03FkDcVnkPqU9Sgll1NfqpXq/6pi23S//0FDt1erAXrV5Ry5NK
C4VAVvZfTSOfPOEaV9JYJMwzgDr6XU3FBnpqfbItOuW2ANqW+k9xZBFlIRy0Qz2P9dicvZSxMi4s
bDy2O211R2hW1Tw3XVQ/ZpyUTPOuT6bhtTLDCiUliVxAuRqzwEAU4SgwaxkdYTFv3NKIyGsuGYE5
T35q3QoPGkVstekO7so1EFl1dgQRWGWsYzikmbwT+WK0563nTSF6SRfdS+GYGOFmh3srStawPGtC
GcQa4GP46lBuHQwHnX7ifKnUjm4VLrxrljZPkxbyAGslo+kGiLqzVHyivfIAtUSuQmOUtz5kGAwu
vkmaHJI4xuQT3Yu8QoJVbhsH+jDkZbwutXAeJjcv72lAb8a6Cx7LvsS8rrzjYAcHZyjzjU8TiShg
HP+yj069VdTrYuquzfQ9SJGMPfyqPllz4RzqnmU/dnIEpBg2Dds/FgFzj1IOw8ZKAJ9Iyy5RKs8f
rL/hzss8se+TdKBWdreRCIqrCVph1ywzzMp9w5Tp7h2FRFp1o82TkJwRib6llAvnqvFLXlVBqAdn
/m3b1pesQ6ASNfGXbk3//H0pR3fn1YXYTUgEgf/8hgLFZgpNYq69HxltBCdXirmAzyh2lPYpYS8K
RN+cs8BfTzKIDpObOOsmcHcBGx6gW0I0fZcbVQmiQM3Q3VtRpG85TSN/cS+ZICmUvS5Ai4uTFOrS
aopEsQs7+qAzpJSVsBNYaIOajp4A2Wq6CWeBepHy4qfCF2R2+4Rsx0jV1s+itFZLKkthtsZrbk7T
ifkgIoh0zB6dyl2ZVuofvy9Vgk5aRK/NUJQPXhHZVxxGRPX1bxFClo3BGOWQSDPeyar9MCpP3soi
/WVL6gg/mtwHH0Ul5L6lsTPTqG297lTKxYzfInUcgLPAfjoHAa2YWgkcjVlZXlwDXZfndPHKyBnw
c9hqPmXQ/QruzVmra8aubOuciqvCkWubbs9w1cvRsEAejieMWWnUI+Erm8ei+F1G5W7K5uleYvl5
DrX4JWq06iKdzgmu3oOfZXuVAJnIHSg/0knvDEHU9GA5L1NXOqfab/1zCrodRo66w7+FiZ0Jn84i
8yHrCC6xZzO7EUC3qVgjc1sWKiDdNiUCPMM2KnqLBoh0ApQR6gEpzPwAl8W+Dv54bCohwfBxQMlA
LQCsIGzJQ5no50SR/jd357EcuZYm6SdCGbTYBoDQWjCC3MBIZhJaazzOvMq82HzImm7rut1dZW02
q1lU1s17qSIIHJzjv/vncqe5seJ7+wLoGBoe5AYtEKm3Y4VaWco4XqZB3QRTYRz9gYauvE6afUTS
eDDplonmfz8ohGIpJ1brWD0nOYNEq1YmtPmmWwB9Y4mKWtmtx5KSFQ6VhJ9nbT1S+/2YqcZuqGSJ
0UzHgKJWBQrdvektUcWVEMjhp91oUn8gU0svnF/KtiQaFOcA8XOzdow3PRlHQmn8kXgRYgNlPGbd
Y4C1Wpz/ZvRleo92plIRfGdcznpOQ3mpeNcs9Cx2HAhNkhUvIQBa91qvrXtevstM2U7qZF4hQtHO
OlEJ3w2Fiud5jneboraNFDoxy5qzYVmGl3oNUHvhJ4p0QRcTDhJQtraldIwqMIWRfvU2MeVeBSa/
c8UwUxe+E6pTmaWUlabrAHuPPU7pPYUSAp9vqh0vaTEhqlQHe3FbnLQ2Kk6+BEqlvgcE5nd17OGf
Ff1n32jjkZv00hEG+aHewChr38myeuBsqZHe/fd9Tt5rG6bof54JFiHcD7FttxkjdUf3Us35w94t
TB+DMYWQfDVal3UQbW1lUlbUi2AoBasl65zSLicnYAkj/H6qWIhnnkO09M1cCWtgk1IZFO3qtDMa
DWoj9xXVrSWMwFCk/Z0cHQXHKkwGPsHfhQH8iahpjLveeStMDXMWXIve/Gkp6jTWK7n+O6GXNR2C
/CoFDR0/ZgZqA2AAZxQhd5JWHJ3K0FOGbEl38AZX78ybxbAxy3XtpljoUZUffiZBggroZ9W+9DC9
tOJJLej/HivxlsKu3dNoQvPQqzJCbVkYrXT3MjB6HCnQYKfQ2jL0tBtSE1T8Gih3Ilo2SE7L9X2k
I1wV1d5IUrQ6L4KDRvpkiZbPpEHCEWeVEXMR0ysNO5kK+WQNJM+mJlDWaupTDVmAjyo7IT5je2PW
XzXHP3+TPaCBeC9NqlkA0AK//lS1rsV+NuhoE0G7prsgX2EOpEhUkopraRXFVaVJUSizk8W+4ZAE
HG/qSdv7csEfjJnsSYLtJnV+d5YxGp3NmO5KU9HOvtpeIRvQFAkJ9N5HdzkQ5cefv2TKrbAE8py+
fNfYHx8KLSOtEE3W+2gU5PIrKiDTMFlBu/EutTaml3/ugPxjvv+P5nzDhFZtani3UfskRfwLXFjN
aJ4PQ8Cr3qh+JkL4Mejqpksj0q6EYhexBMN3RttXLhOMHur28AlcG1Bg09brf/Gz/HGY/sMPoymG
KivoFaYmExv7S8dJGQdd3XmYmWDlKTh5avGiR5BGDQWUlRoVzc6agxmhlPkLsQU5mY0DN3QwbnQL
zIbiie2Sx1u+iMtMQ+GdoCWk+GcC5S2N/ASBRDLssZLnyvYCkNuQe0idlQLRsp/NI0syAIaJ89+I
mwNnpfxMevhEfqo7/PlDIMXtZAPWnj9/FaOvIsQ0kMpGtwN25NRdXa/JNOs7DELBpiLxvLNAZG3G
LCppov3QOh6dLbV+cD5aqqlBf7xScmVNZKbnbv4jqLnPJkUaQHWY7Mm54JOloqCyKnKCd1rPHknX
aDsz0HDu5B0mW0+HIgdNDED2Aik9Xk9sfxaTjpeWA3yHK5KzBV9HfVcMay0YxTwOpCte4XNyMzJB
CefNMxs6kqFxkh2LfuoQCPPBFmIvv7ao1Q4tIcbyz12ghHCyGuFQ+sNL9obojfEQWZKB9uVGeQ6Y
fK5//jBVNoakfORlvssJih5zryn3MfzKxhDyW9HA0Prn189/MjAbOg5w1TB02ZQ1Xdb/ci2XWWjk
YjdrNYPBZLMKcwbkSu5+dfEkvLd6o9kdliCnFfmYKGr6bWqx0MoyillB5IdfWLQ04qEgoxFph8Ak
XcwCF55Hg8oOBcDxIlYr7yQo6lfeJgPHJEwcgYcZr5BeFvFGJ2t4ltZpfe2SuFh6Uo5MXjKtlyS4
omQYNv/8JavzS/qHO4Z0pGXCViN3YXEX/+Uli6XZN0XZVIu8zTsUXT13Ymt0lC6XXU/S1GU2YLis
ZY76BMvFvQH5W6y98NSwTziFIia8XKwodMObV1h6/RzCXNjmpRg7Pnud99afxy/dMW1jzPljhsSZ
83l+oB+D6rMTvY8pK5qjJFfMRMsaS2s+ACUKi2egtuLWK9OnGYtbKWWsQh7G2wFzw1hJ/zl42PzJ
6Sy9/fO35K9RqnlBkw3TUg3eFSKDf0kb+YUMc7zjWhaUDsZIHP3WU+GH8tbULoV5WCDhVOg0n9mA
IoX/4hL8r745AoUs0qsxtzXK/5jbYOkRotxn4uzJ2a+hrtjZh5u4CzQGbe1OD6AjG+rUrvNS/vt3
/n+bR37+/9S4Kc9J3v8+tXzN0//9v7Lw8z+2ff35lL+nlmXrb8SR6ZOTQPWQvjUIBvw9tCyLfyNW
RWCNKISiiZpJGO/fQssm/wkQtTHnJFRJnIOo/ze0TB2nTmjCNE3Gonyi8T9qmoNYaP5jBojmTpm8
HGB6VddUfsa/xuaCmokO7FEZ1rBEeVNrQkNBPOee0zZlme7TWHItH7+lZ811i5CBzFI/eBPFm8rY
lSuTCkgtJI5Vm3HJWS0gScNZV2N2KUdIx70w4sXXyho+AqUAaVxLbslgvUw94y00556K4YmdkWmS
2ZtuGgPxUrFAyG+KIUHFhmLOaPB7lAlGTEMC0UpOtlYyB1o4KjLLr925tG9RxjVEPik44C9OGA53
ObYZ6y731gZVoHIHD5Noj3kDIuI1NUoV+FDuoJCJzsCOD+RkBVKp79xG71BBoE2kFoUPHQfGmIbI
qqqbZRbnNUtPuIWsQoFxJ9ONq2AcDAzVRcbCb12viwGCJnAIrN21ePWVCCe2j1NIh4TfIjYwPL5Z
g/RM6rBfeAOPUHIfEPniTrKVihCMb+AZbyek/ElhjiUypFUijegvHzDFOYZMM/ny+6G5FEK+zkor
cgIjukoZqfO8n7CTSb4zEN1WFLIcgV7BJmizwwQOAmqnUVMeEJa4f0JJXAq4Kzi0OW1tPgHO+ctU
D10GgyapQgyjARgk0WQATLM3wth+zCllC03F7UYmS3p2HILqS6IeyCYC69NRqN7aCjh9MxrMicfu
vZF/tNzKSZC1lzhn9xICVQ4ZEzTYOapGYuzdM1WbhhrQ1zgxAPoa4sa3RymZXMv6HVeMjrW+wJdl
vA+F4tmGnCjMXNu9WkFGTfCfLcZCfJUDQaAwQ0YfVYATnVcvG9nMd+KgbHwdJGwPuhp/Fb6aQVA2
ot7hjVSoI89TohlqsA7pZI3w0K0gfn/6qskpkVEvYCAOCXX8Ofp+DZsZA0maBwQ+EU3E9pfcxjQu
qk1ml9DTDMx2e0UieyBZBxMKxpQCtm+UQXWIGGGgQwnGtdm8957HebMzr32aHFBc2MAkneHUjfhq
QyNYdmHnLwSivGCARSBqjeMPMnRG0cCdovZOoGuSM8Eqt8eiWSSqDlepwzzfyelCqS0on2PmdDP3
pw1gVRsMBfqR3oGuwREaDInnSEFMeLqFalh76ZKjnTNGxAVEwDpUOcMHJdS2jXpZdse2e8ltS7iu
VWXcuF+S4OOHF81kwaDjs8tEVIahcef9PXkNlVIKCWJiPL2A9kp2ZRBwqCvlKdYK64jxiKdA5sTf
PAre2UBIfXco8OR6SXge+vLDK17Qs9/7uUTXz6kKwX0rjR7e4kyw25Apqp6EknPJ4KI6wj2ZmWDJ
q2RguoNViQm9UMlcJuHaTy908Y7wMt+8hF3HlNWkYbmwR/QvF9/TsUobEUA4SMNckPaV+VlHerNK
Q4x8odpuaqwIC8z/j7qwdnSZOaTUpk2MvUOQFA8eofxRYEPds73Xm3w7QRGzBkLuYbQRo4gyHiKq
6G8jTfR5QYGVcu+FAjeCzuhJK9UXu6bT1PvnkZV5HQkDlnMc94zYWfNQOOyqnK09hrTkKIkC3uG3
YkpkKPiaa0P79mnxAB6Vl7YGMbDvqIfIvGBZhHPCgvSD7XUSrPDGggmldFcJDusapzdDg0R8C5mj
2BIZaVsJ2R8n8XgQm/KzUMMBfhGdcrE4OH3DRh/ot4odNdxpkRddOMNgCMQ0F5s1AwyqCYveC5fC
CHu8N4l9+gHNdSgCCNsjaAguKdXAgF2K39jBYEYq+LrS0HJUT4Ophoq2TtP7xLDgnLXJK1Hiw0DV
nCOZwS+9Kgxbt4hGez5ALwtWv8Qg1pUz0vOeCTeySwuoNmF7qQtJPgYmI9N6hJPQp5arYqe85KMC
6aIfQ4h6Ncu8BKIw6rBv1aAufMyRwUjA1FTSlEo23sAIxvYqN/wRl4Z4C4gVRl4h7qk8m0GzxgUd
ntymPNA8WdZfWpXrx9j0Brvo2tfEGALwt46vlzwaCTfppTSxCs4Nlq0E7r5r7wjvEdPayTEbkXaa
VsXFF/IzNSB4FxB/x63acdzV9VGyTbj6h5jBvdNlReloUjZ3HjKW5QFMgOURlEp6LzNIo4JQrDAB
yCiyVbGMgTWyp5ZRzriqm5RHj+LH5n5Mp7toKvlBmhDqKs9a0ARqHJWyesbK6B8miNHcl9PN0IJu
bal9wfPrKWaRv02kwFGMITjqZjj72S5SNecYOIKs1REAdahH75qGORcPlXCmgXsSTOUQdrq6DCb1
vQ99xN6x2JIKoAGUttBUcesprh90t+zFeAiPeK6dRDxyYC0+VYU8N2jEhjTVEhlfceqZ4TaUoJoU
Ep5rkttyWZpLVenShzqle5HAXkfgFi5Dm6ibDPfLdtC/PfoFiS915Xps4mopVFB1+0o08CFHwbXh
Pl8LFZJm044b1HhtSfFSdhXlIIe3pg8fBiHEdvBdzAfdp28Mqq2VYXyQWw8CkjS7l2qzcqIqaF95
pV3QIWmoFqmdYV9y7DI/emaBS6anBb8bZntVVSI6U8YS9+bTSrComvGW8Vn5qmFahsw31kWAHNYo
SnAuxQAeFCIQluJ0UTcakvj81zrFrpUIOD/rXMwPzdyniP0FN1sOWqwvUhw/nlK4ps6iZVHysOt7
LDo89d+tWfyHgdDv//yTmiuuqCn8+kTigeRCea9MT1ZXWebHh8D4GmZUQtyIhY2fwY3ncWAoAznJ
hEBcoqOR1Y7KjkwpTwqIOEsL6a9bQA5n+lKaeFmDbd7LONwmgUvDy3t1SQ2cekD2E0NZIwmFbUdI
03f2ld6F+DFYdMi+RX2a6kbdYH4ZYwFOlprna7onOpSMlPHx5K911GkG91buWIxoF52Azylpy3kY
gmuRbd6mnKyVbCX9TlesJzWmPEKNVaRiPFFHCUlX4lLNb82QOekIBk1IHimr1iKEJe6UsizaMkZu
VZqt6kz8ZUN70dsI/xbYGGSR91J/SaZ+novmewb6CjKhN2cO1HqmJ2r6vfUHpkEJ7Rhs+1HJT5b2
MQi0iVDtmkkZEIHRYUhOb7wT41mcKjazAm4pVnODrVkhx4tIwdpDrwNyBnaoTmLALDV4gUmyCErO
292QhMnM8snwnptRk36LGKaXUTlRZSY3SzhokGoA+kvGvc8+AzwMvekfWnIDBAC7fVfG29FMtmzk
9p5v2DDsiS3Fx6Tt12lprsqyXmus7fhG16RjV5XwagN9Ta8cajqeqFhgcAqKVig1kLCY7oPmYAhN
x29NnzOOvDK9O3MrYvRJCNeNNL8hHWXWqmUzPAXf8MsoTiJqwUSkyucAfAJE2lr0jPFT2i2C8qvE
bxZSVFNYZ8z95Gk68ieZrQ+AL80OUx6wGUqcYJIKrSMT658XThVCM1xl3pwGcyEAuiYEVasPa4FX
KCHwxoqE63J08AUvChyBdWU4rR5TnAJ+Lp2Q9SO0sNBSg4XcKOhs9bc2fEdSs9AGkrvs2id2GqIF
Wx1EWh2edXI8Ubmo2Y9VEVcgrDuiXIuC/FVKknGOwNJvc0gIUeYS9Q/FZAdZ+jHIl9TivOFB+XF7
FHtJb/BHEmSu8wetCh4b23gt5o8xI63fgGCjzZQwYacBWRVkKNKMyJi37H3qpPo4B6TPO0kETQUN
KJIuixjrAIZblBXipWG96UP0EUfKJUpCwQXKg6GFYKDeTqskTelDKek+ZLxg15q15ZdI+hn6ocoe
UPwu+RaVGBwpad208q9GEbkRXhk9CXFjLTS5xVIlsUYrC50wiFCFts9Es82Z+HNjjjMuD2z4wN5m
GhdRKa2CNl/p9J7Vgxy4nazZFcR4zJe7QI28tSLnCwbcDFJ5UHJkHLYShwbBaoTZCMr1QaaXNlCU
9zwQMb7hxrZGTLwme6sypqak0VwheFatdZPV6WJgpVrgkraRvhdtCaWZtHpw0gwGnqU+k2+1ZIOn
4zHh1F6o48R7Vss3yL5XbITGItLGK7r/l+Why3qxCdJ38HiZZopGRfQS4DQO9gE7KbYkZgzFRezH
j55s1qJQk4tApzp2EOxiQfmmj2y4WnbHGKfTjuIB5gOEKWvSIYJ/0n2zc424PSUzQJjU1NjKn5FW
HYxheoEj93meYN9TArct5VdFzOUFcGReEaCRj/jWpRGvmCAnH0UpvmQhZZiL6VjgJTZA/xngc02b
5I/zsJ2/8ykly5QVck8jD/t3lWBRiPXALXMQGFn6w2GPi43bMBoaeZV4yrdXlfqKjvlfVa2v9Pky
wycB0sLi8UWO2LEaGov8ynv4oUXETS++mrRuNkOQ/gQlGXpIX2SAaB4RB9GNkHE3qqCBwfcSFhM9
38tNyg5tzN6GWlC2VjE4sVSsg0YTLmNsMToW5uoS5pqI1PyMuhxUi2HUZHpvRm5FVni5Ow9tTRKh
yBxk1Ngt0zijV88gn5dpYONr6mViO03MAT1ZB0AZtqgfenzV/coxGtqTck+9xGF8SQ2WmdLIl1lm
mEsvkzlwJLhOGKawRTyCEDPtLGlISZS54+nqSeoR5VItFZZR1Dc2NmjCWcEwOgQPORVr0GTKcjvk
2SngpqTf2yzhX5NnIzINKstnrl5xb8XK00pRXJjxmh7T94Ao20bGojTg9Q65G6TPoDm24c7s8QG4
E//dKm4DZ/LeYjAdhHahnmL/lhfXwdhWekYUiqNr+LsuP4fxlz9ciM5U7XmExz++umxTPvLhAqVa
spY1PUi6fqtDNpv+RzX9yAaR8aYlDEybTuU77AQXlrDzOa0UOuU5WPxyHpdh/x6RW6pOQvOZjKeu
plIGRSbP71E7cgpeY8XnJQbxVUs/cp0HYbs2hSMc01c3PYN20+DmT2gMvyNPcOafm8YbW8ANXXrX
kTUbKBffGdexaHCQ/x3M7k1OoT73U5bf/fiZercWQ3aFg0bp60/fekXmQcvXZvgWw30Vvn0IBr38
7NFuDHK7A08fbpUFRaVVvyonVxmXCa7XeqDaZ6SegQqc8qkNW6G/FJFbEBOHiN5sNZO53UvNnolx
PQz+DsNlqO4gGCiglyEz4LYHCNG/zduUAJs8TCC8s2vw9AZjQ82MSZofx8nV/F1KJ5rYXxMSQX70
CmWqghTar3AON/1SlJaJeqgF1lCe6esIQ1h0D+M3ID2LtlcXSxHSmdAHfM5nSu0e2CPb6n86cV8N
/aKyNoN+lcoaswSakfdZKttWWfJ4H8pVp21rDVCrT5SjwOpcrHwJPz+zWc1aCO15Dt6gv+BM3Lbj
h99+VnRY5BLWZuliwvgt30aF+9hkBmLu/PDAuA5+Zt38CuVTk2p2xOQ1JcFHIRxRUJaYbNeRN1IH
ThIFoN3+s9HgVVhfOK8XMrHAXm9cVJzoQfnKMN/M74F0rU1pMUrgIWg+CseLpq4zdkboImCk37T4
PfH3XvLlheeUPVIOWqEov4zBzbKVp+xn9K38Ij+76PTjWGwyTCpMUBhLF/WXmBKqddX4CLhA8ug1
HRHsGYirjNBsHNKsjshFinD2a21TxPpCV+xB3graTswImbNwwVsgqL2D7OTFK9ZPHW4apW0H6row
/bacHSbjpccfEdteWlT93xoyjyj8CGAjUp3Ool2RLWEDWuovSf0VMabnPIu5dBUx9JwIZdPCs/b6
rdH9SuOjXLQbvzUvoCacqrrF1L9MmGk1SmKUZy/A1f3RTW/r9djm21Pt3zial3FIChcMvXEx2ah4
qrBRCSfp5UenbOTmxHhfwawr4EVLqe8ttE8x3NLlxSok0lJn2oW1Mmm1TjuMAqiUIajz/IwP09Za
8GEwV9XuwcdQvCgNZ63dYk/nyW4R22/ztzbc8Mj2KHRAqUEgxnvFa7RKIrdsrDrx2Pt3K31gU+N7
iNbRgKsqfBiFhj0QlysSgpl9y+VNilZhesnZsg/m2civtYKnRl20bLdx0VhlvM5i6qWKJ/xMbjIf
7LfBcPYue2+18BMMv61mJ8iOUBN4QgFwmvHsBU9BuWbq9c8xkMLP5Ke2ziP7zPCsdZeq2A/WHsKF
JbyJYOC736VxkdRz027GcT0ottWSuyOCdklqtqlQz8tDVm8FdOudoT/i8RQnpH7dPnUlBVM3UGbC
Fj7beX1bTC8/vkzy0UuPfbRFQe2zHSXqiyKtCZOyhO3F/l33ecytiYL26WcnF7tRpg9EW8mZ05vO
kCx5l1kAQ+zQfGsTC+eA/0Axg0Wm7iXvYFV87gZTSZvthBg777WSBcJRrk5XWBF+tuU51XcYRTji
XCi8I5LeHKxgD1PGKg6E/+Ly2LTkUi5ie8XNZkorXpE+kmLYd/1ZCN8bRhzRd1TShtddVOU8Fpen
hjbksw5Ly8GzM/mz8N/b7sJCM6anxDx20SsNd9N4LdVnXeyFfNM34B/tftpEwUPv9zkPsQ5pKv1t
+NfRurHGpOmWqmUp2DXeRS0+c42wF5jHeXn1LTZ5xFeQnXbTdCsE/5bxbtflLwgb84JM4VXOkVB8
mu0X9raFX/zWpw2gXwXiujDeQFazI/W0Y0pCTCe06qBtxDAyaFvyV2gUNihxngxjBNLlK5M+Ebz4
6a3q5rvk/NSYIPEbdNAl75TOCLY9pYO5IK/hpnqEYeB37z9b/4TTNZU2hM5Q86ktkVfIlkbhcPDj
bUxhMnVIHRlwo44XFcHqy5cqq8NK9Ak9r4oQzuleUq4WuX5F+AixrLJpFiKUbwjd8ZbIql5+l8Nj
qu9JuMriUx1x6olncWnRaxocJpabXlkX4y98x2L2rfr3MH02QUvZB5tsa3A8kP00/vjb3F/jFR1J
bQ0n0GtgbqiZiw88lJV+yfXjIPP2c2k2CHFzp8V7pcIN95A442fWZ9tccT1hK4wDWLFXnl+8M42K
heHGb2UCzyZLazXYmh1OsN0cJwq/e4k9D7qdNX41xUBPGTCz/m0sH+ZwmX3d7MZ5SfwKptwdu1sC
2EEguq5SrLVVx61Hfrj/SnnkcP3mL559ERbICQaNx2lsPQpPTfkt+aTitgOE+8o1iNFJS6P5gSa/
kJpjE98HhYx79pp2VX1rrTfVcHPiLEVPhm3E+H3ipqOVUTGB6W/y8bMz14m813CsmMt2+mJqPQjf
VLwZ1kHVd3xToVpZItnVvTZ+k5jknQUh4mVEek8+NQIsopHAF72RaUVRY8cOg5PrVUH2q5YDasiI
aVraYk5mOU2sryl+RNo+mm9uY5XpK8w7ZHzQO/gX3XLIFuyp+hB3AY/XOKMUdamIX/2wTTDWckGI
K1Pmhw1Em7oQpwwfxVyMrU6kkcY1f5Vptkr+FKvsfR/Z3yQiyK0e2xGzFK4GNtb4scfuUKmEV25C
qts6kmyV6K400h+QMV2iHKks9hbxUJLUfBy/LwOmoNGdaxIWkWDL3SYmODG4okmptMA462Z4e47m
cbSa2Dj3dmJ8xND6DH4seVy06XcnPHqSdlJxSQNidkuLwFQPO0pLr/3gVtJeReWB+i0eyiHl0Pkc
+0/qLBieLaJizdMv6s5twWxoEJdGuQXAjNm+7x/p4Oj1t5ism2YDlUqnW72ykdOwSPZwLWlLMsPf
mkHqhRy1vmI4yFWsePckX+e9zfk2EVdhxT6EB6KQLYf6ZwqW/oBvdyTMQksi61ruaoEbaK5Sv7ro
wVIcZ+S2PLui4tVwuGXlnu4c7DDED53c37TesKZV2UZEa/Hsc54l+bnypo03HajqZLZo1OuKS1y8
1imBrg4Elui0q1lwJnS+4mtl5cFqGC3qr5KAsHwIoFzpJyMhxbchh0gtTFpykCsfQnZoh8MQv1eG
sQjUtdgRUnSR7RdhdI6URwQYwqnGnbg1VxE8iYSF/lZoX2n41Ktrnp9FwB1weEVXMbf5sOEH0fPV
aOwM7UpfIcQmu8NrtjTmyuSEZuF7K6xr7cj4YdFwBqELB0vMex+fo/qWy0u+JScz7PG7TiDi6yjt
SuU+gDvtXxXjswZukuLmWQL+dOV0kzVO1m5wumMrWSTUdimc6PvpNAzPNLnJ7aemAFj4aJgKxpAX
WpBbBXO5c6Xv63qfyI78o0y3SH8Tc6ZVIvJN9FNSOoCAp9718jyE1yR5eMXRbPZ5FS20RYmfnmQF
6JW92VzD6dSpv6PQKeG+lduxc3Xppkq/ougWtgdzgxMjWuH5c8zcthYlxwtnDA7N3tPJ0r4XAoGA
vSceEggL06rqz1P/g9OVeRMrdRQvqHBH+Rqoy2bfhZ8p/HTJdUKSXCVvUmGTfGzCZTG8cXST4cOQ
eKVfOqPHQxP4svRdkRx9G/i/XnlOWmhzaLJV8UUyno9wEHsYD270CCfwMbSOOcezUNr6jGOtZxPt
LfoPsXJqJ7PvFgxHiDC+rGLTW68h3eNGBXebJBfq3LiVvw1WyFB4a/KXQgWEYX2UyorrHLxhlZ3K
6OUL+4a6tjb+UawDDlMqh7p2i1bhUWxOiE8/+bM6TwFFQk47IICs8bqIMyicp9bJsEz6ldzuPXTh
6aM1eI9YPTProYhnUzoAUxKKzbz/qimDN3YcVdD1pxNMLL5m53RNCajXbmfYHPOJpd4s6+HA1l27
jcxCqF4YOpBAHKTw9Vu0ONNaEbXPVngLpYLymtjJIRiN3m9svoh6d97wtL/LPrfhriCTbk8LtcTB
xsm4+E3PDsANFjHpLMu4Lg+5eu/zlQ8UWsVYuou33nDXZoChCFbnUgNdZpLn60cxfbP0GPPYNmlu
pv+TMuDJIjK4/fuIeBz155hSAQL4aa0Bw4TPRo1hG6Ef5RjbactO6IjcMm73d0i7kBBg+rw3gWd/
aOGDOlxfXlHUWeau0OxKcw+tbDGDmRSeHURtWd4RLkgOTy+kXxTs1VduM40a3drO4/ky4ZFtEzII
1F+eDmYkiex+LuI+CCxH1JfmB35Zqr+e6J4J7kLGoLXjMfO7FRKb6w6x4BQ4HK87N3QF0qsOwcSE
PTE1uDyc7a8aQbRbMvSPnoWxVrytPu9oa1JQj7TOuRAZe/I/r8Ra9cZ+JM+vhXYQw10jvCiXaBi6
H2bhehuJV4MwM1o0QYVfHFSxYl/Sni148CPyEBhyWnv7bG9RKibq59zc8xQFtjkBjKmPmfiwoC24
lp0yUhXjMy5f5BiChEtpKbpi+e2jMTHYsDH7LuLus2tLptCI8UiczfDMvIM23LTiXSOz3aIecfqK
zmn77nejmwq/6nDuoIocY9wzyJsvHeoSe2OXGCh88nk+AZGxoy9vEVqvGUWUAziKmyUwKqvcKtG7
mJzN3pX7L837Ck0REThzcs70GO1Xnc7sI7oa2YdcHjvnC9xWpbmckIdX6RHVXxn6fhz2Uv6QEVZq
wCwb8yEKezB4IELZQrMTLdTNZN4nyc3zT9qIxZwA8FHQT2B1FrUEY24d+gQRUK7JOvINNM/acl0B
lOmDdaNv5e5SND9R/aMYIAAs5IiUcCKz6orjRrabgmdO0LD/RW3eouYJLEKe8d24+qxlyvFW1cBb
sZakN3N6nxDA2EU4koZinL4LxgYilJ88C66DXIaHIVNMZWt/NtCMB5HCrGyrCa9ZF6PnD/BF7sLd
x/BNIHK8c3eAvmxizNoKdz23yDyJ+pWgR1veViruzbTk5gnYxBjnRM/tMLiNxlOwNvniC7BUCs/N
uGvhGzHsWN/m6oH1LVHegpp4y0dRcdrfafrapJjRW5vmOzEdO6BPm/VT8hA1kOnkmylw+BYvIklp
az3JX/QZIW/1oH8IyQ826yibSO8EHo5AHx27TIZYfinBy5qepejMZFfmGQAVB8aLTI/fhzYma95S
cdgWxVZjx9E5kFG5qUICwJm5JkWiJ0/EtVG7S9O+KrZw0rRQdxuGF10577kgBqJIcr9K32gnw7KG
zIkjqnX7fOuLiZ1SqJQsdYb4bCtZ6bW7Uh16D72/4KeVHRYIRViWP2K0rWgBYCxfrozkqxN+j2C+
1OHqE9szmAkokbiQu0cEYkEdPzQeKsVR8VdVsWb7ihQUlRAGq1VVI0EzqMM1zMmhlE8eTWja71p5
F9NbVh2S6JGPMHF4Pjp6/13FX42XuGFw4vyocytUtiY7gPaDhfiIyjXbUsFa1+Ml8y59uq6DF6UL
vr4Mok+LuHhB5Wq/PJnQ4RPs8vf/w9J57biKbWv4iZDI4daAcS6Hir5BFQGTc3j6/uZSXxyp1bvP
WlU2zDnGHxMsvQkC3Xfx3juQjhxVRxbt9s8UTUKuY/pRuO/JTCqKw9T4A7kYUZCp+BEgdGCu1Uce
NP1OGQJwORkMMsTAQfzzeiGuvd+G5cU2X0p5HwVkB0jXGqq9vWsPi1Zmfa1wLEkrfi+eQWdXWvs6
PhqRvMmtYRVpH0X2IvspELK+1+dnIZX6FyolDnGiIikKaeydPB4BnKCI9gXnSFq88WC3WHUq9rzO
2QzZS7zcnPRODpxZ71vt6e9Vtj8eXC2awES7sz75U7NpWJTzGmge6CtddfprPWtrKQtdKQSVXO6Z
9WVYKU6wi+mcuxqQcbiNof9gk93ydNImOU2vscg3zfEAThc9+u0RgY0EzGkog3v+El5U7FCw3E8W
H2eyOscGQ/XMUdjdVOaUxr5Oy21ZLx6tjVjaXIqhiYRZj443rpiQMBdZ9HerlHmTLkaEj8leaa8k
mLBJ+yGsJ1K2eRVo+qGm6Xhwsb5kTGFhHbodsf4ZhR3TCowXUiHxkdKzI7cPJCwMaymGd7ddWXzv
/uQ96oul/pAs4U4EibjU1/KiLMNzJl5uqIVugr7GPUSELvkyyrmab5Hsj/5XLW8IwAWQB9nvG2Rw
7P7qWqOe4rEZNQLsXLIfi3PP3i9/SePrkB8zAQLQtGuOzwrp+THPqQtX7OmxzYVjcEsThkj9pDHd
kwm9YQXt8HhzXFL+1Sfx66RsIOTpoOrIzZNCmC8Ioidb+1Y5tuJCJ3FHxc3pECtJMVn5OJT5rv0c
mmPVv/NRmQM4vr5TSU5w7GtWvZMWCydGMB9vh5t03Vojopm4vnx+1+M9oi2JNYi/fpBZq1fmSBbt
zyLd+ubJNj6N1E/m3yi2AXd+9DWZH/01d75y6ZPeTf57dg2Xb2zeEtbY7fWtOZDMxyfqgF+zbftG
SCW3QvkgsPUA8qX/KdMtHV8i4FvH3jJjzeqFj6HOfAfrKms63dQCy1c+JR6JIqvdrrppEDGpj6c8
EHkeW239YAOhHgQXE4VRLT7uLV+ZlVyj+tSqRzl6hwQYkw1oayfyWgg/2UfsBkOz14t17narmm11
E26ZGFnYuRhlbhNyyadHKGzOrqYjp5pvU/QVhRDVNfytdNLJlE66lxh7lZMQDpD1bgskXWPDQHxG
hVeaiyRlUsEAmZNIcjvGdHN4qX2yA2gKCcqNXu6qYET2EozORZufdcdaGQ0eAeUqA15k5H3S2KON
ASlioHuVekIWCwJCJwzyrg/sNkRyBdz3mmvTzFF6JPFBUMOZ0shCD+2DVrODbbw7/ey2ZHk/69U5
nt/E6TOkL2q5p67al/Mgsd4JZFpNqU24XsoTUCOKfab71udVqTwdtCog+4Pc3yBZh6Tk7sxQIgyD
O8T6MJHrWzQdMZYbJEYxo6JW244We/rqMbjQ2s2To/qUyaYpGPu1nJ516Y+g0DB81eaDZu7MHqnk
39wdlfLbTO6aMgMcAKO8ZdkfBlg6SH4LvAVnIAcAOIduUWnPjBFNYFQfSfFF4jIqul9koKvYTZAD
B9AZ/OSlTyD840KT34rWGb/qY+zSOmnnfyBHzPqS/jTKaO5W5Fosu8WDcU+OvU/WbXWW4eeUoJPJ
VtiQn+X24DoF6ZJuBAk6sSoX4XfU/srTSy0/zdplyiWfVEaQXjp5VyXM1tkwv1L+KTf2ABzuOB4a
+M2WhRd1iwc8CnTnOuSvbPKPUjrO85uerTPC/RrisR/VX0Pe0xCt++K9Ka7G9L40T2G3tpEhaMqP
ithJqjdAwgUHO/W/rf5ct/ye5UVGJhhD+xCdu5esJuBk9MjcmN0YTSlAwEEvz9zIHtrF1fRkMyJv
46Ai1qWXdXeBjxkcRvrimJSbPtxP5ZFYWw5ktBMR8UnVzab2Yh0HlLQSY7Uef5zfyScTAlcSQSca
1u+2f6erIEQtNQZycR60b5kIv4X+oKQ4q7nPKdp/2lxhA9B/oxKS05CZRJd2C0C2SF9K/95ZVybe
hmUk9uknYQkF0bhKkhcra8V+NdnqtYFRygg0vsCuOqRmoLkyvDZxah4vCOlZdfseVs8kPJdnk0GF
vgGlJPt5FIBx6jZjS3Djb2Ico2SLMJ4nQkF22u/R/K5y6+ygYuZJHW4ctRNXluI82by04QZqBqT9
/CiuPe5F23EzStgbrNKunN0qWPgWMk7/gAJCekNcOecYadZW6WucVcm2kkjjK1dY0ldydyy0rUmn
gedgOV5LGChtib5F5J6cJYwNk/TgWbtNXrvCV/9AcxbE27zYgqcELT7Jdo89rNO+9eZLKM1kVEt9
z22kAIZOPV9kt7I5dqI3E5OS+MEV0JNRYL9wfjHJjpWYn/PesxrN7dh1I64aCV3hQ0QyNc2uLhZf
JUGkjZ5z5d6myhqkER3GRrG+MjKSx2taHSo90Mt7hZFJn040S4fJoXZo+EUTdBWAiZw72y5ntcb3
qdYvTf6eFwLAWTfNemBZyt9666e3vqvhS1a9QT2icnTxELWezY3t8SmC4njUqxHWGDw8eoZTolYQ
b5g8Ajy2ybcev+b95fo2PC46joQ0ULzEZ9TBp+qb6S6jfCfH7DYySndgsPat02ghsDYsPTnR2ycb
eK/gtqN3Y6VpiYtJj5XzO4XlRZ3FgUt63cCXYOAL5ipocv4lvmmwHt120UUHCFuhjZAjcP5SbCi+
IQu7KZ0FT3XV+TN0ClXIeLxuRQK2vjPg2psNcSlRfoLvAKweWBb4S12HeQmyDic1FI5EmMB7crWo
MBiBP1pfdtF/ryJAR6ICkovomQ6HkbLbbp0w7cnUhndrlasQHcR4yHXstdmZaDBqpGMLDyav3Clc
a5AgB/WjZkaM0T5a6OizLxHUw/H+8LgOAsX5ACmAOH8Os295Sg4TZv+5uErdGeSL+mlClWaob4Zb
rkn7Ms10AWDp6Fezqyg/JhWeAadvd2pq0pmRtax0ouXTdZWB4xpfdYRd2GXaCr9qab90lPG+Fjk7
k8qhIe9DwhLb6laHOriKiI5xY9AHeV01QYYw5DEykBBngVWz6vCtae+Z9Wu1oIHyuWMLxyScjx6I
cf4F4Lx63AkHQXyxsng1msJTxg3utRbBtrMYQYmwvqEsKOdcjfmhGv7PBEefZ341Xeeydwn1LcM/
PdJQ329G59jPghXjYMl7Yo1RGdPm+TcSEIqJkVpos0aNo7ljALQmcJ749/8LRn1FE/TYmkE23v5d
qJCNBWUx3xXPWTl9axWp98rOLvaVs414iPu/WL9HK6iOJ1Z0Ua8T8EPXx3z15CCTaqJPxXpBColm
jciQiC+43ER1wQe0uHlPfDN7vCrdjcfOclx+Hzaw4UZwlZdkXADJlbCBdHmiggHi+T3PfsGxPQm5
Bjw5tD5pz/qTNlyUs8wcAfqFPpHc3nWkBbkITeVTjco/ttgJokFcKCOYtktxEpIG3gb83vnDWVEo
Yckm9+uWHCoErqQ5o2vGvBb92qTouUTdgXHO+4m9m6ep5MFl6Bqs3MtX9/kfV4eyJoWrJc1uu4CU
SVnnS2TwZniBui8LGjx2I9+xd0KimSHMmiw4t/XkRSCtRIMOr0pXPSWpQ/4EaVXl51i9oW5ZaTEh
ZqhcuQYNr/dnNjEZdmgTc82YFagpLhvE6Z5ksf6CRi5ERkbvvXpJ5ntd/qjYV/rpbsrPDTYlEH3L
M5sTU1tYXBN40gFRgADfTGIdCzY7ufiMJDpqUB4nBxPDbv43KB9Uvq/yKHQRmgFa/7U8ArlLS2p9
j1hhgLNU+Z3YR9+gnhv3wtJqfMII+AHtyNJxZZKpRzCZbHgzfub6TSUXus23I2ngp7F6NSlzrVpC
bqsfLEqNExgxzP5xRH3Cd133ayiPSPH0/KOyT0mge5b1PG3sbajfpOJdTXZLZyLpbcnSg8IzkEhd
J85lVqESDwwwvJvw3vcXHJsCEaZul94ExJTRqzoQRht/D/mnBQFBU5EnZfkqK5/5pDiRBeJGvK+1
S+ajajyT/qhVT9l8E3+0I91tEIYCOdBkpzyEiGTjq1M9vJmlTiGOFj+peWVL0PEXi1jYPepIkzZx
6HUo0jT6m5KPL5haGs7WSPNYNnIqkAx52yEBMUCIsn7ntLT50Uy7brTQ1ziiUBiU3Z16bFAqrp/4
loz+om5IoXUE3jFDB0/Ux4NgkbCCE+vFKl7ZBVb5wydxctqkNF0FiNrhpRiJiXh1aywpSJqRrQby
rtiO0PHOTvwqMZ3RkBxF/Nmjary3MNRkermZ9tOjELPi+8ImPg8LQ+Tb8g552KZvCt8vRiME2lnM
grOXJII3yzUGgQUZeZKVTyXlA017GqavmXWaLh/2I42f1OcypPjcm5CBwkQVcJZQCzNRkgNhy3v+
v4bpe0ByIhahrJJAcsGXzbO4uo3hdEcep8OQp+NX2rxG5bmVn1i+9fQnJj5YfrzGy5VdX4k/pob2
QG5M4AtCv+AkaWpZYQNadWELC0e2FFr7DT0csHU7dji4bClep1ziLUcCd2s9ENk6fhvN4ImfBYAV
/ZoCbNk/ibmevBYcOoIT6qNjiZiXTk5CTa6RSg9YslI4mYcXGLZmOWD2QwErbb6AKw0mAt7EUadE
ZqQLRjQrwLzEMpoz36Ywx0bwGkjtSak40S+6TVwGPYpF92l7A4lCK37GgDdRAXyOjRe4eJny0IpB
Mz9RA1TPMlmOH+G0K+gq0o7d/BQyK7bvsnyWpaeC5a8gMDbb9R4KZudpcClLqS5qvwkXzS3rbQfE
A5u7ejRBy28J/yGwJp9AFVjSHLcR7iZCoS31T81vDZFbH7V0RRlFXiNM7zXtco7LZ40eGuTLUA7A
HXSV1vWJ/h4d2qkUteK9qxInrsnMIQutRTdxPup5IHa7mHwgD8tOsq8eZ0v3sjmgIdrHCgr2tpfq
bZ0Hakr78pFBqCZ3h5S/ArUF750yAf+8WSZZbTcLyWqaqm6YvGr2R59oKwtI8hzZfuZBI0YuBJGY
odCdTek9RaXiTes62WbixXpXkhMRAX69eD3OMjdZD9rasQ+R8iXFP516SyzWG7Lf7hJGOVKGQRRs
ZEQhmC9qhghor/6IEfBwRETkl9/JPuuBMDzDWZdBX8Fnrdviif4zMlzAuAWHgV1CPGVoscA8/Kzi
LdmWICXVXsoOzRBY+TqFQU6bH7ZAnviHw+OefOMSi+N17zwpBiI4ymoYTcqrbQS0JNBIBvwhM2Z7
WGcdncCbzezE61F/GyGYCAyjUXo6dNO1NDe5eQA5gmciT4snanG2mHHoFlnWpnp58O8X0lLNPnGT
dJPqbOyPQ9du+sWd1rPPz4LevvX5tvk87e3kbKWvCih72nXDK1M8ipsV6V9iEE5xseucHc6cgQEz
wM+qa9o5Ac/gPJwP8LHSGlYaWwlfwYQlzRZPfcECNDC6dA8soG5ErI2xdzhADFxTn/jKMOLu+hw1
nQSsYVNA3qBPXE8K6PbyRzgo3H/iXBter4aWWIcR7EG9RXLiR3ysh81j+m0vVNswpOsu2zZ5dA9H
6DnSySfbfbZmIERe5nq3wK6wjUExobO6LVQXgolaQPpKfmRiwGoYJIXF04CIFYJrZL304WIeB0W6
h/XXbH7Mlcmq0/tWqK66FrANEc1rysRXxf8i7pEnsEUuoEOYMFeysp95fGdj2ui1vhqGH0vG2nTg
cMV6w4s7bMztYAQ188nKDGaC5G/OzAZQnMxkO8O+Kh8Z8xm0tcbmQWkuqvB7Jj3FqsY1uI7zA6Yx
TX1JWYaWqzb8EI8ZGGR1CqQ4208AESMaTC1B2l6z3bdAzHz/iOzi9N5ooG7OcabOK6KsI8GvNQ1v
JE7RuoiCaRJus1WZfBMkBs5KuITn+OZj3zJEQNGJvaJamH8YSDKifwb4bOLN211enp3mXQxc1Q9H
XJd8PCyWbJvdr+CVFzD85HEKQ2tMI+lDFesITHn0QFhWY4Tg1WO9Q00kt/dWfClW8JWkAfcQii7f
MLZIeDp8btOuDYmjZZhtwvNDgrRYEWWOhedLD38RSOCitKAxTyjBxQUuIGv3y4IlkevH6h+C1h4a
86shh7VWP7QUcnwL3TUOVx6DPgvme9Hf2vwkI00dS6qLyaJHw99ycEJMEcEB3uOGXhwfVJeynsdV
EEf0gRGlBMp8LqkbIXeEvQv11ZdKGGbmqqZQ4tAeWvd10KZcjoxmSbVG/iIjhHBCDd0SSLc45lo6
tKHVQDmF/9njZVaMjWP/JPIuLi5hd59h20Xoq3hPqORmZGxqYsSybyplIH+RG9+I7F3PfI9r0Ip5
hX5Aozep8o3kXLjYZRePnGY6hdQcZk0cpwsIUNcKYQgb+9zdExgPwl+WnSC8y/C14oGQZtRTFbwq
vzuvDSo6fwL1gUOI+x2JoXXJV+XRb6Jb5wl1j8HPND736EecV17YltDscFNr16R6BqXCBmRJHGAZ
VtRzMT2rHH1x92Lrn58zUHXs6vordmw30v769QgqSyGodopW3zVLakuL7Dy2LgxSaXjtJYuFFllW
QP90yNGXqL93SEnMiQ8U8bnDr5MRnF+F39D4y3Bu8iPNeFn7VxQ/fUjeVYXcvv+yHWJKA535TWl1
t/ssOIO3Gm/FW4LkHnPorwIJVREca9mgK7wOPF7SO2dOTfh6v6Fyg/akuvt9jLuxPLFUagdmBe7W
H40GK3Ksxe1HOe/TJN8E+59s5DqCZQA1HC8QmLJTu8RKUQeR+2ODyNDYpZwkOv+7z0PFOyTEGoBM
pDJtevPdiD5ziEEiv/kdARRw/0KhkJhzr8lLFWmameZLw44zTzdP9OiBcT8JbQOpIFxer45CuLzP
Kj5A5HGrLAOmJP5+3oh1HtCFpK4Tlgmw0oQ2g0QYKgAZNfCcDcMpoI/S7A0HmUN4t5W/pWAfC9Bw
rJboiAoNxCV3vzs9mDbdZqQKbjmkeK3H7DTEYgApElSR7229TaUg5UgyPYzirP31TQSm5hfBukgF
AKeNZAve5w1VQF2dajyC9fAJ4EaHTJu8AaiND/ZNfY2YirfZruC+xkAc8g/CmoXsXiP7TwMoL7bF
7EnFuVi2HbHafIfqb9aF/KsZmsRcdcU5kffkda/MD1EgOnR7pjb6WUvFixtKEKmmbJDwR5nNqnrh
Q5seh9rnNp03ArUJ+1dKa5GsC8JkjVghpj45xs4EmRBhF0ThxC0UWQeHCF8WhuQtRaI73swZbs9j
DWgHlqcQ3SKEnXD6nbiUF2RcUvNMePDMKhayl3nDvGmQ0qgXTQnMHtkU0wdTl5j9UJePvhQdoEPF
qY/etcnpJQADGq7VsrfSQyuz3DEczqehOqJf8YCVZdhd4CYp+yJhAtfWm2h/sNc4skyjQgJ4QzsM
8K9iE8r6d/NPJfsq23Z2IMM3LkQvetx7Cq7xYvNAAm7hcaZkz9XI4PQXd6yOxF239EnziHH1YW4y
rD/hkpBoXebnZ9to4cGLBH1ODGVnnzP1K7YvPJKTuiWzIbChxnQyPqhwAMV4s3wiO0aiMPH1Qo6m
F3GecnENiBXGv7jaqhxTLHqDJ/EkyaujAjncws1U2o/kfNrNK2177H40Qw/FplMS1+g+RV4P8HHM
xmuUv/2aoI+Q835ygT5Q6YfAiNgChtDmeLexqn3jvwxgF1lPZp97rT8IXVyfBxryhiFpji3NZsgi
lBXdQETw3wVk3z+eTf7WcEA9fuXoF61unV+CT49gnxgVBAMhX2OKQXJ1WKc0UVHqxE+wWC4IXHGS
HRSb4GtGsTWMJ3p/8AYh7bGFuu4HjpEz2DK2Jn9iAWQoTxVKAS5Z68VBzBUHZKo12f6R/EbORVXm
1SfpFCQXOxtz2YftMfxmv+i/I3lPxF0ZEGdvAOYtnHXY6YkqBEalK5PK1YrCk23DkMfEOKayJ6IW
MO0Bcv+D/cBS2LW6fscKtyKQQCyrLUpSp3puy9/5tVHPZb0eIS95FhTfJAh8ORpo/dv3BtWm+mq5
7HjZFRSjCdEdfebHufwsvHhtaBD6qYc1c0ovBgLy8Nsht3CEDIUTw+XBqf1rS1tGZZWv6ZEhVJFs
tmMIUYm1nvks3T+QtzMwMxfY/8YqQz4jVntqeMIksuaQ9w48FS+21pzt7jif0wBVp75tgzIARuHa
x+pyZGYIFazxsQvBM9QD39srOQiESdz53WTCConVt9cGeGFJhAXLdvwZ91+dcv+HTjsvHaI10kVW
IZo5zCI83HVyjteOq47OgVwLzq+LyTtdKCfR2ugxakzVU43glZmJIcHInqYQWLJB6Zg9cxelQEM5
LbExCDDhOatGywTgLWFzE5KuEdWJYhzze+KwyuO7AMBAOkMQhYeetFubAdmBGDjYvzcsA2u73ZPA
5SULboIfp6L04mN+7NiV6S8clU0tnQSgxD85DQFvjJzdAUq57IH+dKpBmJqOTDeYlQ+E8XbFR1ns
y42MyCGIf9UE6pcz59PWNkOI4ubxnfQnqXgB46iN9fw5J+8GY2r9UU4vIxuwYKqFrjMZP5FqcNxo
iNMA8+s3RQ9dUn9FIN5Qu7pnOz//dn8Q+ZTQLZ/IFBMKi4cPhTpDFdh36y/rAQ4FGzlExcvMyy9d
UvkiVcc53TDgmQjUSJX9kIy7mk9Q6/MqtkOCcn8exl3Ky5szkogNRbiW/KERHPMo/YnJME9+5O6p
/WXYhVKjDpRv7WUAiJLGG3Hvq8W4ohnWCVIxd2Fy0tQnedgn+QfxJqhppkCPT6pJ/QKkSsjulpxh
D7gHso6Aj6dR+xDkSVtwRjB2m5ZHqgaDUb7FpOza6ZGWxz9U0t1HtDbQ6iPL0I+kwq5qqJ2I169B
NEQbFDwv8C4rnhDYLfZnKz+zzVhE1MrBCOKEJrDyyMmIcAxpw+sc/6iK0ITjr3mr9ZNTbMXwMxUX
IQJDbjQMuzm+mKiTO+nTmfdZLa+6/CUxiDDCnPYyLK8S473ezp4OVlNbh3Z4a6Wd+bg62SlbDKBR
3rzxCryIQwBKeKNLa3EEMDI6sDZNHUxfZYqFa9dOQBL0u/xJ43lq3zTUffpTnZ6jhZtvUw3rR8lY
cshmH24od5ATDLNbIIjroZB8jf4pAIz2kIzIbcJ11D0tMhPuwbKvvXlL4r/k8TpCJfTIu4AveUQa
AxaMFVfnv4NbJoIck6XPK8QvHtU/Q+fD2HNgfLYIFPuc07k+LxKJe/SUXEztLMkUgWmuhTheKG6z
9mYyncfxSXByYhly0pcWRWOqXSKFoPqNNa9rn4sElvyWQqywUXcVrgPznGm3bmaISL+S4SftUZef
YQHQOrG2TZjfDNrR2vjPlDZDu1cQPYPz1q6abp3yQ6zpcnsNrdvP+2QaXugDVxj3JgFu7n/Rss3o
LC7YGCf1kHO9P6TPdPosT7D8Ir6Q2asyvwWFZIHhLNBeVoE8oElQp80rYVvsCTtInL0mpBZ0EkG/
bayGCsr3pnrrMVmWLwNfjaa8nKuYWjaa1sDYVWbt/q83LPGcK6RLxYHF3im2p6BllukOQEzNmj4O
xNpoWjmcooin2/ad6JfgiTX0doMuGmUyhkLMLd0f4awrnQGkc17YnUhpl5QvXDNWD6StILQQRvnq
LmpvSUde1VhsZ/UkJRenhrnnLBBg84ggfNe15yo9tsT8l7t4zXTKBTAFYBtm6s/Y5yquFoGR0P6J
10EQ5Og2BbKi8YUoKX5+lEnkO4aABUKm4fJ5tTeZuNyl+ZRNv2892Gj9XBcoy1+yB7NNhss9BwTf
RdPzXHLkYdQR1E9fM9CBDaqeGDGgClEk05YnZja93EjxBvzIaO52MzFK/Cgst9bXYML8Wt9aB0m9
0qotGN4DKiqiP9HAEbbEJ24vB4w5RkkD8pZoqGI2tfk1W18aYIGaVq4qPQ28M0b1CuzK5YictnaZ
fesXsVwPcCNTcY9GDW6OEnf+A9PkaxRd5voBZrddDdO50xnUV6JqTV/r9VZ5UCCFQSJJMCu0f2wI
SFFWSp17FrGcCz+IwSbc0oLRvNn6QHrLfvni9xewg8OFwq4tJyPPAUdow1qxMp5U50yESd//lPLL
0LwX0q7qNjHJFcCYyPvgR02SGdZOb6405u+pOJrRM/SBq0Dz9BwNTcVLBYkjN2DviDMaXIqS/DqH
Z7P4jRrGnfRgSLu+xrqCpAZvIenFLCOugC+iW8Q9QQB51A7BzGXx8AhgmS6El4sdmMBholP4DSGG
Q37nrP+ZgI1SxRvGu8R0CeOsaFsE25G2jjPXDjCFg6yHT/8UFss5YSwlaMYGn0aMJGsfLfhO+AyV
Sog16moT2skqY9fmiH4UnU+Ou9sQETYiTrdsgBPyzRbb2GULau8G/YmqcCy/D12/Zqf0yMRp+I1b
IuD+jQEOzTk06kEcR+btIZMIz9eejrCYBUrzp1C7xvNTlN8Nx30su1SSGJY5nFzIamSkbuw3JOGt
MEeoO5rnZkFyeKY8rn6/G+LVx5YUEpneMRdssadgDMdCeunmK8hYCaIaW5deuyWr34HpHxc1siFw
o3W9ibcTyePVSx3uU+eEUpOPnjwcjL/pNAigQUi5l5CCg+zdip8T/btTnxdke7oLWJB0GzNbq98Z
m52HkCXH7uKZBIDQvw4ZXaEMHa+WdtCGgKhbdOK0uBHj1WgH1P5o5LHvdBZ0GdetlgQZS1MC8Noi
qcVyAmFURF2gKgumQTSvHOO7unrlq4gdbm3Ol2aiNQtZ7AycM73WKID4oqEffIgmBhhWQSD/EaBP
6a8Ot+jYPI0egpPYSy3IPm+ExsObxS4FObCJgmH4HauXhPXDNt0qf35YyMONC+JkvL/eg403EucT
U3Ujr/SSXdlnzSZtAhALpA2RIYP7CC+r3Sf9PYU4GjrNH+tne34zCXaUExJZfvOY6pY10gNPK3/m
rkaYx9NKA7fEiC2nwAOrN8JWarVcd3GzEc+XzSqaVOXWtpctz5rXqyeVZvL+AuHPoLW1P1BWiAMt
rPlkbyNrk7o8VYR8xIKbiSvcxNV7OjyJ8zVE+Ueco/sroafQs89Q+U0fnEkxyo/2yKcHyouK70C9
iwEjRH8cIqjOnbQKKnhAbT/4mWWtBuWqkZwbTVer3Gr2BWNCg9Uh0slavBYTvB8kiHVDgku6GEf/
Y0dkEpFs73PH1YWH28sckh4F/u/4/z65QtvwjtOxiKSIt91uTvgAYZ+5+oA54AsELqhz69ZHNVjW
1nyW1jKOLj+3PtTsD3befLwRJxAh15f1i02VfHmQMhRU9H5R4cEAGHJ9VLniz229jmdmBOSUlfwS
hj/xXKwHPISIK3XpR3f+kvIlIhKBm5/PVXusCX5bzdqOCioeJ87M8ZayoWImXpRXMTVqyT1zGVna
8w/asrJhBUncdLpSIkZUAq3k0wnwokcg0v2US4A6R3wRXY1TT1cJ0SEdhiK2HODwWwoxZPNQOOi5
huOM8zotcOwT3VSgWs4wTS/7kjMw5mSBa218ol/EDFakm/GJEwZTE00AH/QKoPdafcYo17hEvYrb
mwQwwH7bczjha9vxBinnBMjc7SSs3Q2lX2Dx0YeCajedSAUsMT6w0ajPerjjLZc+edpihnNn+snA
XRwArxgg167a73AB1m6JF+Ktj8lZErYRQrUa9hAkox8UoaAB2EzVaQEJGDprFY1vKLgll8sI6lEY
VqCMx40gDrrkq7OEw9TOX9tI5BM5QBlYY3jV20XI5qEOEcZhhwzMsAgG66IXpBviTyMd+pugN9Q2
grA0L1P6PgmyhLNWwLcN/pjsMPMtltMnzzqvLmCHuYepMWH1Gq7wLBaXq1bDXXwWX5EFptf9cVnx
ECV++5gZ7VWX5hU3xbw5T2AdTKhq+27OpyWItq36JvlJsBhHAWTUWRAG3Lrwe0IkpJDp06PIoJ+N
PA+ELVxdtn1LxA/BXV8QBQdmGq7D5q5KsCwamksSdxqMW+c+Qudi/6UdAQ3aH4XnU/pqPc58aR6B
fiGXBcIPe/XShKfBDbkHPnXjC9ieRm5cXPvQQ7JMSQVpUp6iLH4y8uPw/ZF/iL9vIw6NGGkpRBbD
Rqf98k947vCCwXtq1s5O9pMBVDmCiqn3WTvnElnHNKGMZhuMao00bt/GyHPOwIYee7Gr2BylMepE
L6X1N9tqFcp5Ho7BLmhMw5hdv+ifg/ktnNVm8lZg9uOTkeH0M3FS8Hq+Up+NNAGREKsZGAcprvyk
DkBvexnQE5XlXpwEjUUSkp8hdbHnL3Xkk0ixxVv3oiGzukWxpH9RE+AY54d+kvJDJf9Z5bMm4oyg
O6P3tP6ZmohMGZ7deN/m55a9nuWThJJ6Z6TPRY77N5ip/gsaAOpEZh3lc8zRoqe8wkA5vO8vdXWs
60tvfNv8waeFqjYUBJkiQK+GXaRDuMAEvHLcXmPI4nbkrxCuKRrYnAxL8L7YhkGU3Zb4SpDPA6Fy
tw+HS6YJcJU82XghnwD2sCbgAVlPtF12Vo8hiBugjTXWdhX6KPVG+LEaTuBxoiaeZBFatNvMt6ya
g3IObFnaiLwvA0W+yXHBr0BVg2eMDnsFsz0pVxMcf8cwLzNcle63LVBy7raEBDHx/sCCzWhtEXTV
2aqHQuTGc2l9QV4H0dJ/WGFJdiCivYzGat6RxSl8ZLUNffdzorCLvJIKZzTvofLRa7uyOUPU69UV
x4zlfKSZxd8vrecHi8cQrzTZdeA+u3XEdhkWA+az2bUhmMLxDTchwDGI3J1NljQrEEYmxif8wzU2
Z37mCHNzAg2sqs+GKf3TeBsLkNyJMi63hKRL1WHlHLSe1jE2FtYgs96LTShcsArtKqpJ4Iyplz+a
SNvgeFp1Uz0Oqbw1pDVJv/LrYmzI6zVttl+koTyT+nK3kIJmm2KLm0M9EDwoliNMxjNRKYg7u3ht
Dd3WSa56i2isg0nf0AnC05REuGbhuv1R/CwyRz7DnT2AgKKKp6MDc6832B+se8J6UPIti3mY+rfV
JH1I1SbNY8bm51a6ET81vtrhCYfmmBCRObujg97beawcE62/Wvla1ntod30LJAiIPzQYv7A8eNSt
6/VnL1E69QwcXpTnAS1HBFBuIBVUYGKBDGjyPoYWwvLTmH2qNhMn8Z8tmA12TaGqshhsm/mX2ZSv
kX0XYtf8rAoWLu0oGfwSLVf7kACx1Lj9riHfR3aPHyhlQGKHdW8dsuGvqm8qag/ysXi2yPoktv/M
5U1IE+p1gh0ZtWBhTa9E8iFR8+AtqHz49vEGMacRXrJRw8rN+faJoNBtCgpLHKOfE37B1ddY0EkK
IFL/NPxJ8/BizTfxdTTm65gcK3iYNHCaQFexme2K+ZAC+mpCfwrXaMo2/SUsYv+RdF47khtbEPwi
AvTmtb33ZmZeiO4x9N7z6xW1AiRA0r3SznaTVcdkRgL7DVsuxOxZQk6SuKMwRiIHTIOF9oQ3IY5T
8jXYOTtwXEBnM0d+EFxhZ4fGZdPp4YmHa11glsvXME1z5R1olBXOVpJfZfvdaEwfCU/RyQwRSKec
hUFuISFFEen53zY8Ma5JpCnXWFzH5NsWF1fdFylh0zUS7/7fA+9x1Xb0FekcSCBaO8P8ZdDq5RcG
GTo3fTzXnAMUWGRbgvVoTOTvwX7RSZKwcExcBn7f5vARqi9DrmdG+dTYHADIYSw57FongFTAIAjx
qhh7evmf+E4D6Ql7ctpj8wA8hIl6zfHMF1GTacb4E0dFQjNvrPRgQZ6YG3/Y0kfu/Jn6llMhk54u
ugorlydD+uSTkUT4Ok1c3J6y8GDmfPM1HU0Ek2QZzcNFCIiBlYyGdh5lTuCRE7S2jHdWv3Rql9y/
jBIDB3A4MwZczMUlRIlEysbjRaHT0AaGmyHax5CcvR1/RIyBQvSILRWDrT3VkCxUShptBlHK8pnD
zCx7pVRrojsr5jLWeMhajSYmQin/EyQox1F0UD/ERHgiOIvJM/E2kH9Sho6h1CIYCae1zD+iXlPb
q5AxccATEet2e62+WcZfwMbBr88sWVwPLBhSQvsUdDvfPXvVHSsaA+85sZlExkr8unR27ifMO6FI
YbLIYoKrIMpebrv3zb3WnEoGQclPBNN0WFUlZWVtz7RKJOz82jOQpe4PAs1pTLsZBjnKHCA/oRgJ
IHc2juglRcfbVio2Ksx9KdLMGsHzSQWdVUhfWqVNSuuDXNRxLNfEvyKpHOepjT4kvoHwxhAwY2Se
FPjXUfLRUaAJT41L5asYDqpdXDKrhm+fg8jxeRmikWzT6jcP/hzjppY32b07f8NiIHJ6QxFJPio2
XTH+c9wttXqJg4xjY3JpQcK+GXAUm5B8mMYx2A/sBQaDLO85izWBDzN+WnVmahtcEiG99EQ3dyyq
JfdDqNet9qGNF9V4Cj/fyIml1t9Ys0TDTj8cJl+S//aHRzdg1doSFdzycvBQqqiDK5vcDI7qFOu9
cw0qnEn7vj9bQzhNum56Z1sX/FVoRKtHHJzTMoCb8dITYE+TnBL7Ci4cMQimvhV4a/cPNSN0UvCK
Jkuz4ZbWV7n8YrBAHbYYNYZhyw6JfSZ/BFzOw93Y1va54IrWUO2JzPiVzsUsHeuLKj/96seOyBmd
o9Hddd0yaMXk0JubM6m8+s6Z/4oM2qLQJ4hNJioCAHyNBrFcOWojnCVux9q85GpaK+qmg1iORhcq
FnYN7rOpwl39grHtH+TuQA4fjTzPSV0ikFjY3UeFZ5OLStzLTAuQaC3kdBfHcHc5zwB8ej+q1TM8
x5jHu9GbZ0CC3uSkI4CVttoTUlDpYvZ6E7cq54c8591hsC59W/XH6NyZntbsWmw6sH48lMxYXCb/
jzg5dwwSuxJbx3gfirU0rFr1lmBmC8uJQWABScAQXi/UTLPqE50XwE1gXtnSmQuVx6hcBkyVjNnV
2pkqajtzWPanBmvhva1uMTfr0Xeuvi2aiQLpI79qCnsMm78KwiacgyCUw11SrVEytfk2lA7AsScl
ZlpllcVo1TktDeIYEAOK710LnKmmL4xg7aafVeNMBsdbWUyxhOC3dvmqpDkfnCi7MpADwmuOmEF6
ipkVboeJzepBdw/ik/DUz8TaZiOASbb+wz4LylnVfVYm/E1KL8shoWXH1zv4J7wPaJVLlGohWu+a
vYQtgbCL5hpyCyk/SNG86R8W6hYY7UR5fd5ZXafnYZZPlWhd5MdUpdk6it9AGDxJnkILxqJXubMS
Ax7MZoMjA2GL1X/3q4DxEc080tgT4+RpBKmxkE4Vng3U8WQwK2M+9232CxMCD4nei9nmnJjBaR53
tsMDkrwIqnT0aionn4l+SWDGGtCjPP07rQ5afh31Lx8Jm4omrrlTUKEFkT7AvQXdjEIoqBc6L3ix
r2cELxOI6hKUoIHWJOkMSpiK04fxlvKba5caX384T5kmuxiRovimMMCt8o3dnNhc3UHtTgzjXcn7
FD9xTQAf55X3MRQPFa2jkD+pPIyphsLWQLrOqLplt442AWUch2mB1DvM11Z2NNCEB0uCKSgaWDKD
BWR742/DhAzuayIzq52+HDsETsRJPhA1jwqrcr+ccC/x5jK2RWs3A3fgFxtdvwrhihx8iM/W6TAf
lbc6eDkJ/kBGdiXYmRlEV272ryF/K9amAXwTv0t11Q/rILgP3TOpPqT0N6zfqcEtxL5hKNcWt1Po
Inc4oqbCfbSti2fGfJo8hn/doqJC7CZAGG4x9TF3e1acIB965Y+NpzWtbyOzJJr3QU9Z4Lw95ZgV
W0MfmM5+kVTVom2Sm7ecbRk4cIGnwWdpuvsWqYi/kZnHh6RxYv6Iot/Cno8BJtKFBRxRXfmi+z9V
2VHq7rYxz2yAA9k5Tlb2hGYlP0b6XyObUxsr4beJvO9uzY05PD+x/HX9n64/I/YcxUdqbVrnVmBs
IfGB6cqL56wokCRbSzegb+RjqDZiOGSgkyCxgyZL8xfoKQbxtKMaKJ4hyvIhPlTpxszFxrsdnuJF
xPoxMMfEwKxAo6IDIaPQt94hD4SkPAo2ra3+wzczyocGRY1no9pT8UgslELcYFs122vJMhyPsvbI
JZLaR57FLx85BtulhQIc0ZgnO8P4yNLPeNxb2h5DYRl9JBxhuX1GdQN7dUnFoKtL00JgdGrrVd+f
cgvlgrOI8jsRCClKCNryCub2/1YsFiQc9km8EfP/muNJNxYi8SUifWTe1F82gWHgooQMEiVpYy4Q
S3UEl4B0ko54DwaszlRMhJIp17IDPPRZlTx2QicqdpEcX/PRoF2hjajCmijSn958E8U1ixi+zYnP
bk59RkTKtjdXwskXfmm4j3H7gtJ1l0KcHPn7vl1K7dJpWTRC0UBZnHunGgkU1c+39RFtPW0rHP3E
qIpfuK7Wtrzy1FWnT9Jyqclv4jGc+hRAwka1A2B3IdskkNwz9ioIyycl+hdG5aG6+qXWrzEpiUOa
PZ7V/mbeFe4+I7dAZoPD3RBkV9tCkMq2olpUD6tah4zYPFJcL5ZxxKkRvzMQJDITcQZQhfdvsunY
/+sOmEPKRxi36DQfg7o0VIoUeoZFU34lyG/BcvcHFrWtuiGBgA3HGoEuUgb2TtOc0vRO4s9UL1aa
RiGy7ZtfSjiEpEx2+WGD9BKHyH47Bhb3MOOi4a4yvWDBrAlGxiFIvrke/ORmQf6R/jFXom7HthVN
Vci8V1mOcLRunrzPeYhNlsNWj0vzc2CaYcG4Vsoz4qlEXqWywKlK0c5Z0MTU1t4C0Ri2Nq34ONW9
v7I9CHEARAjk2nxO/66no5iBhemnRfaC8DSNwHkNbG/Jp9ExicJyjeVz3Cf1Jc1vrgHg6rsuBcDq
kCNSN5naVTrsnbednzSk1dLGIj/IPzDUTKI1Dhs/gC52rPUdtVJScQhhTMLFmy/ll0xAEPINRxAf
gP8QC8EE8AYNIO5/cndrU4kTyFAyRZK5dmqWPj1cD7bTVHYpKpV9GUAkEjMRXn+0ivho+TwXo3ns
wQuhPM3NddbuLB/QGwGQ8A67R04V56hcBSz7NULyVph71G7DgD9Hv9cwG9MZnIl2Ju71ZUAeX5Th
joxnY/UEJeYmb/FAFyR6xBqDrTm0RDs+NRWUOD9lxL8UtEGHcZpgsZYDJpFq5xWMIU6aSWbdm5d+
6mNWYtfNAVkjDtWUr7LBFLBsmj8PkzXFEoHFNYpllA64bsU2NfWuGp+O75x6ZT0s9IXjYZfP0A7V
c896/H7L/P/pDOPuRxdajdIm/fzHZQeGSnLWopzr5G3nbKBPhyQ5JYiqnZ/O+hM/gwnTwi28aVWd
q4wx49ylRLwVMzSP2bfoOxugYe0tZFYpqS84ynK+w58Oi0gdYOU4vHLactDPvXQfgTlb2mOIN553
RqNoy3tNE05qRiLeNhApF0udFOds1yv3unnEzrNyEJ9eM/ngues82FsMD6clCLk1CrZJnf1EXN9j
dSn0ua79WulfqoFnILNnUddfYXF34rfq3OSJP/eaM4kN02GhTaPsU2arIHSOJroGq0+ptjJMq8+m
2WvAa4KtJeJrF7jr3PTeMhtQSlK4eYxIfWTTLU0966QZGDHWnQ9Uc4ZoeQb4hVMWK8vozRtmUsz8
/XqjUxNo9dL4ZuUKswaNITQgYRg357wI1jcjIKa5qHLICzD3ln2rkkvcfQfDKVN/ukBd19WlLjVW
yuCACOHRrVfc7cb0ULGpjbn1RlYEuXKTryb6h2T97+pkM+ZdBfkqMZ8GesN+BUiaR/oA5Ewrr3a2
a2kfSidfALwBksUYWfQpavOtY9gYnoL9UnfLqj3W8VkGBJbtZEagDLPsmYH1I/SY6XFWuqmALxsU
X7yUyZL7OmwP7bAbK/S2MYRjXinmZjIYrANHgEkNhrAiuPjGH4cCzBRLXxFh43q/nAYI6n5HRBo9
Q10KFRc7pP7bUjOPTA87Fo+R+gltwGANWVVUdt02ijbNuMZcMA3+4goR0bN1WWl999VaYVmHD76b
58jz9GfMf1g/DcFbSrYqh0UHYrC/tkxQCplqFtSCjuzWSX8k95Qbi2pEjsTyaye8riqmnWLdStzX
Fmf24Z+MSroxPZqmBezNRRNvVW9tSw/VICdmiVVjHeH6MlBzNLxA8RnIn9agmBdQ2vMYHDNGwDQJ
guGBz1Q4AToZWN+OHK10FwxARZfII+cQJ9L22WF1r9KtpexAxZX53srPzQQmIVoE8DD5Ta0ubP1z
LOcWevNZmCy4Q9FJ1d2BsNSB+0VuCMihdmRRDe3uo6FizIpbVX0M1PPVxSovDpeopq5gByYM6SI0
OmJQVUgXQ72TD2Q1h8Avp0n/2eocWOM3a34B7a5RyyDPt9sKJ9wGeru5ZvzdtZ8kLExxKaSM+hhM
4A6kJdSKs3N1B/wFKxLd4cqdLffP1vcj+ui8Q9zHiSX7/cTPjyqRyRriBOqulR5unebk9DvYmgOL
d/jtTDOj9hl5nHfVwaaRV8mYaIOjybQ+T2vkQ09NW0vZJtEPwoE9lkt1nsyxPQvNgneQ0DqEQlRA
fxEtknQJHV34ZrT+aTFmjUBQTJHEZEydYR1329FckShvpiel2IdItaSTSQeXIzZ/GMaXMlwSaZ06
WwN+V8WAVKkWkl9Ag7IBbKD5wxJYHygJp6n5pXAKWO6n2JeB60WdaqUfQXcE0jHRkv1YbCJMJTHa
HVrveaed7de/D3C4Yqmdk/8XunvZuXbtC9ILV4zk7pFWpwryPqTM6VK0THp0FX7mkBdHxspZuU/F
eQVIXSqwyLwSnIzdwjLw6G09/0cQ50rIANkmxQPpaB9eJS/RczubqkYZBfvcsab5vEmOfnXJK+EW
MjcNVo5Bferud2X/IpuZ1QgCLeTe4lTR6yNrEDukrZ1RI0OvAmOr9UzTcSwrABFJYXJRHG96jUX5
peaFMXeJ/ciffQw91cIxRH8hg9jj2/Zh6fjkkTQIWFwey16HloHhJOVvrZ3db/z+p7MLptM4aOhZ
sZixVClhcgoLdUKQ8GEkEx6xULWIeKrcJdofXEn82hoVAtuNQL16ylan4baNk0m4ldDzIZSBjsvP
m/lgDQh2mpJErJibhIFDynisYW6Wd+STgSM0F16yznC72TtxjFbOXFmwnvmoh2fYrG3ao/4GKzKW
QNobrJU01gDjwPG4p35JmL+h9Y9LkPVnFg1TzhfZ2uWkPcxQHrfWpysadQhQrJ/mDjRkGa7sVruo
wSPFH2Rhu2PLGJyg9g3BIW8Wlf1AQ4PsntcRS6szXJTgBl3aYW6q+u4hV18irIUTqKFUgSXQMCwF
/pT0Z6k5yNEDverMZ84MZiraIisNzFM19RdYxg0M5qS3uyuvnjGp8xf1ytYPPm33SrfnYXSkZk9A
bjSIjWWUMOKWaKFrOnjouCL0BngiDlfE0YbtIxEG+/jJ0kwLQDpQjdlPZOjcUU180o1nnPEqWciB
o2Mc3xBSwPRVQYC6QAmsnS8WFxFreKhUFMnAhP/phXxe6ejQ1AsmVnR5SYyZYOG5j14DynsYmhUY
qAhFU1eurL2e7a3Znf7Qnoxz4tWpJyzMMsTnLNuIWfAGqIZGsZ5tWv9mI3mXnFnnkqr0hcgwnDKQ
DM6il0dTpjKYVQ+lwaj8USN98FYs7fJ+J6p8nKgSbxtvPA/n2G6kYQumlodRg6kHP82wVo8vogLh
Osod4uxT3C4zQdiCSuTc42Qh3H/5pSM82Vtza7x/+SRG58ZkiFcHZDZc23/APuS6QG1ZRFrIZzJS
34Ep9yd4C1hZPcOeplj8M8D2MvHKJjejodVEGUyooye0kgu4eTTPPJOtQ+zcqo3OrEyeGnxwmmdE
jPAiPOOZ8Yb443cUEqwnfA5QPnHDubOs3w/+Ji7pnsVIFpJSeyTvPm2XWg8YCXYIUTWg5/HW465W
miW/bYg0XfIcwr0db5Ggu2AO7JWN0Mm84ByZVjUbt52HRh4ieKJtAgDEBiGVBxYZzONl9RBWTHrZ
iZA4T/EGSZnfABPiGJV/R3E/zGrkMGI8iUSli5Zj8pECvHOqbTBshAFZKebCzKza27w6BxrxyLD8
EXeCsOFxLe8V/lzixCnSZeIrC9qFjWPRp6EeGOisWO1zVKntmSyOfLhkTTgdPXaRAkzBMkIyOC8Q
zf8vjVYoifj2egijgNTzufTApdyWy/EGKdJDZZr211IHV+Ltg/rdO8tWOGbZP3rvNFko+dFMNoTD
YJHEb4pE/TbmMzF4cZOZRI2v7qP42bHUBFSgKkuF3EyaPXpFAxSVEPMPyq0xPoQXK/zKUH3b41l0
c1ZwkGbhVGn3HjIrj1CQh1esR2Vlu/f+kTJ0lY6Sey2LreXsZGMZhticgWPWA4KLSyzU3D4zmPD5
ACzA5r/XvgPnZLJojqzPcOkvIR2OwU8hcbRl5rSX/mKYftmqaMA5Igyuctx7ziWVt3pHdiBdHLjd
gzysHXkmA4UYhNZP2Tf1e8/HUFOXVuUJ7GE2nAuyfHr9GMZ7GYmtfkL8Ehf1hEmAuH5Dbc3LWxRf
5NPwVUcsDDxCqARezOdp7ebCV5lVr4TYQZWin1MTHFqGwIBpb0Fh6GXLmgZW6CelY4XQQ7qK32AD
SSCRl4P99IgyDbBeqgkSFqiI0QoBelOibRxWRrSQ1IfOKIAQFDF4KXYWUjIaIQufo78mT25S0wSi
PGsD7rL2qfsQ4d1jmC01OK69gwUC256C3A3AIPPENuaGso/mDFIeQd1RNLU5RBlMCnCBmCRxnyfY
KYNhyWqMq5QJzrIJVuQGa+UZe3NPR2+Xbzh8QglvX0dRq7SsSY2L0DH3zrdosbt1Ab+j+tKbbp5i
13zzlrjnttm2yV7R7sI2zMTWi7Zmv1F18M8zclfG+lcvPhrz7aF2yBDbKhUEZkYfRrEY9Llhfgws
U0Hf+epStG2BcRHuJb2YSd6+dA6st5cVymPWOmAKRJ2s2OdO+WB4b6EN8KDxsQTmCC0embHo0t+i
u1MQxVcq3bCGeyp0vUHwVyuXwH0kv2N4fJNE3C3Qbabjb9bS1gg56zYkvCFdh3xeMnFUjN20ZpMn
08rBBSazrN4ApoIIySQis08jlzZrQKI22wfdMTM7MznCGokAaKLZkdMjGSWLmIe0ry6yu4fuJzRd
MNaoo/nXAsQrCyawZHHwqPFViFJOU3nF9oIOxRg6xyxjoGhnpfxMpc/aueFgNhg8qNfU/6yAtpo3
dAaNuIEDnOXooze6TcrDXY7WjRgNmKhp63NcbFKkM2CLdarq4Z1ViFCdGfsl77cjb8UC5YieR0jD
QcRR9Fj8T8SM9iFHDjtqKFrsx+FpecFB1Bty9GbhD/sD1Wq3Zsg/J+NhYKbV7BJtWTBhVik6vyt/
o+dIZdF2xSu2P46xBy45qYuN8CuyvRYTbVp881yC4FBCoMXaQyvXdSO4yUa8aBN+IDJG/sqZDX1W
XcfeyxT4EW9Psc4fENuNhvzIdQ6Ys2Mre08VgdVkEWDdahWo7s3yVHZoLOO4jz2GyGGWTVU6chOG
cOcIABcqrkW0plVwUS3S0AcnWTuoNa9bCuVzZwOBYHThG3thmI6qL/GYR3P+9aKb0/zARlYzlhgg
F5kfl0cw7mK4qQUXAgroYmvt5ADBzagCNAQOkKzEZiHUftX6knQ0OqywES3561m+C9KDYR0xLhIV
e/fYylHPTNuClkvC82vRrEC/LoOHpB1qF21ix1r9S4+XqcdyKsAIReA1iAZJR4rERE7ZDSY7F4Ze
RfrTwkFSd4zktODuG5csWpnqppCuVYa2YmOgdIEcaW/sBKGPNmeujFuRM6MKt3n7O1D/JuEhblGC
p7Sj1quMOKSLdU9MEGllosPSlFeZpGBkPmOuPosQrZaFKbQtPRiwl7iP0ixeqsKukzjsNXow1i4d
zshwW5ogpfKSD3GWdd6tNOxDJYV/TVl8kVzCXeWl+syQlNM4CtcRtWKSyn+a7pz8ZHwkMgCqUgHS
wDxfDdGP+dK25iIu8zVxzwfFWg169u7Gr440SZsvV+vJ5fKkgwlLfszMZ5WAR/Pbpc08xy+8bQbj
PkySfUklGcgNK1Xljl582uDiBxPTXWyUpGBXkRbif0sjcjcwWRbQL9xx1/kqlyk2kEJfOSxTmpYH
row4NIcFrfUC/f9UDbT93u+bQys3B8tRll5uXzo1kVm4NJy/8xxtoOZL6GYwhLbRxe/HpaTo4Ead
pRxRbkr9UWUXiSTDzhzIRNairc1FT58lWJsdZ00p1z+2HrJqsM6WI3Y79BIx+ecI3xx0Y0OSra0A
vyiQP2TmPlMnM78UKqTYARad2QNf7OdhBk3GGpbZiM6F7FnXRnoFWtL1ymU+sgFmFVWrbw5jqe1W
SkLmoDZsOlnax366y9uA4LBxFSMTbBA+KB73JluEIenIXnN4qZD+qMmiybVlQ89ZAHgNdHrjLDqN
iX1vHawerWmc8rHb+2G+NDzAvuiRrViZ9YWIzclp6Ea0hjHCR2lvBhs94YmgwkrwvdGCOclHjPuk
9/qDhykI2ubOgCEgR8W8tmCKwn0Ua4wsVM6VA4aNjDLiiRcRr1HgF7uOR4PCBICeSqZlsQwzC+MZ
WCLQ9nCLF60NSIv1xaiQXC9EQCVZNAo3pYLn2253iv6S5PcIUCUXZ8+PYgGwsYggqOBpVSw9mZi6
VBQ6F2BEpcTSFqTjp/sjypIY2YrBXr8/hT7TclZLIWpD36BNQhkY2SzKDdZ+UBvZW+jMjfXw4MQf
OX3V4NA5E7TRH6Qa/QPBkKMJnQa0Vo3R2WCgarImHkZ0YjXM5ySahQ0dTg/elbV6nuhTlWwKG1zY
wJ2tUm44LwftUkE6mIKUsEOgIH4dnQ4rdz5div0mb+Z+pEwMDFecwJ5Mb0ynGYwLd9wO8WcxVgt+
0Dkxm/PYQF43Uui2P3rNTIkxSXi0rZ0bbFNcHwxTqZRnSJO0it0654eFX6EX3ah/842VpZABxuaS
2Hoqwq92vFB0J9Ejx+PbkEEWWIjsmE0gQwukbub5ybIi3cHmE4nxesRkAExcBmWubId47CyECMNa
B+DmJfMKbafOIERK5DsTxYZjUXy8o+DaEIUgwcC3UFdbOh8b2nnxwwU0tHHG+aA9WzKMOiG/5D+Y
m5QqIX2okLTEpA2yGCPRZPCQvGP3GKipGnh7A/Zrrus2m3mdNFcD9LZuv0iR4I14Bax0lfusHyvG
azSVCLNzJArBQFUCGkhFz54qAFMxUSZAoFpRqfEolci10AtAEEDz0PKZ6+lKA+qVu9FOL5V5Ug50
GzRwDAbnhXktc/ZgwW8G+NhkhqHyhAu6l1Ens5F1biYiIB366IoPkMMdfGE5XIKazphORLEYuyEz
zUjOcJA65GjXLSh2FgRjn3oZ/VX9pycvGyuxoFNUKvNglpWiYmV/r8TPsgU5q21heN0g11d0wgCB
KBHTbylgUsyIXOm4xJho5xWloYUOrB+quQdur37VydYCgNYz76rYzcnc2hk/qwaIRJOtVdfKEzus
UVaEU8xYuJoy3pS6REX71Spv34MlmvAxnzubFFNayWqu9thCRsIBOnUblx+1iSuMNUJXvzv32fYH
x7/HzjHXHpm6r4IPpfgEWmGXdyne8/BrtJdKT5Vi0LAw5keakKvUgxWYAfqPmpag5++zftFUOlcG
Eore3Tity3rqR+/AAHe/DaI1MUEVMxE5fMTcM7nFA4Sf8pzypSTRqS/Y6Kuv1Gb2ECv3PATvCnME
q8UshKTgppgNMkIJkG1kUMR7+VtQLVhmGuZegSg1WMCOB27Re5oj6gv47t5jd7LMrwQ1dDy6c2H+
cPQAXcnbgKjy56u3plEgWzBz8xnGQkyqcTkGwSuomNoTCUW0QfrXNYgnTdQOymeF0SAHHKL8KtGf
zVQq/0qRgYY0czc5eeNS4AogHfIsRUelhOn1GaCqFiY89RKEYNcx7yllNotUwGzJZD3iCC1erX43
+xufRIcXhJUxaLlIIpArmKbGppfPXn5LCNIFfhRuiYBVTHKEeAPZepN4lK0HxkOyv0zYzEYnJTq2
ELUmjfohK7T/0sJnIRjzHQG/sOjjNBxqRbU00LMN2jQJ3KnNJqCmCvUL+NEyISJSDkcMA6nMZ4Gj
smZbYNgf/COEflifzFfCKdNnVC32UuOh/yfFjtH6YTLXuLEb219onrlN6XcNK5/5jOJcSLZRXLFX
ghjZf7mtQAPGk5o9sMpQgaYQwTChiCy0+dMbSCJws1WfFauonIn8EBoRi407soojoyopIkzloBPD
RpuRrMh7gxoNYnliJfQP3Z6cmwEJZbfINvgcx2QBm1lU7Oqdf1PK5sVwMsOdF1wk8Hpo2putjHsR
V4+erTMHbt89Ln9GcK8S2M+GMYWh3MRDnuRfJbYUjx85c3r+lEjWhSDCPpwI2YCpU0yXGybjKkQd
hK5CpXuKZVD6AQp1/a6FxUxrT7qbLTTlIul3iXRJTX0r7s1M3or3yap8NNN/R0/l4wQ3KduRQuXo
nur+lRufaXloLA/+kUHQBu3hr8YJkp2DlKi3P9U/6CSSitcyTX5l665a76rfqu4xBz5jbVOEMIrG
dPE3LvPFoD6iaCeF64LPt/LmWmAvTA1NhPLXMvx2n7DOgMKW7pbPMrB3TBNY27GMqbeysyOKB999
ZW9L7JbJtRDXbPDS6fsG7abkn0mCyPaP37Mz7DL9yhsyjB8Z12w6fHcI+ZLiC9BvHF1RGI5wMeWD
blcEdJOWrK6t/l5RBySkH1aavrdZpDDzrxVOxE+Z6yfE2V46J7lhRrV3i4vZfKfFquhtDL70LQEm
PkLj05Frn81Ukd9V3+KNuafZcxjAQXVXo76ICkGR0eIuMuybyimNkpnp71Tl0hrXmhlKDLf40pqk
m23sheodwvaiUrwP27CglzuQkM6/W9jrDrTFePKZj7jqVbM/y1yZGtypcXTE0MY+0ZHZBR5LTq/y
OvjfSfJSkhU7zUa/JOi7adaN8ajWaxx4mrqVSQtRwq0rD5hql0XzDGTEjrs4OtnZxnIvPoM3qHad
uy1ZVbaHvFjoFfCFTWNctAaRpXwfzVuHfkFJD1DQS1pGW2F4Ux0zDDt88K7yrNNNle9j5TMYD3J/
1TkImuDOI6NwDOB/Lpxf1TF2yoiYjRtT/HY0etEqfbesda3oxtAEDHvg/Untg7G8MuyDkMXpJAeL
QEnmaTuTZR3mRZYoHoZDZpdddsuVG/FCCGCPZogFCd/heJLAQoqlxc201zXDIH0X4/UNF7nDusLY
sdsemo+EjXyH44fOVuhdqRujpWsc+YsyOsnOzWQUaxuMKFNOdKQJ8cko75Z58EuYQ2e/2CY+Kv51
PyKJXAHXs/2Tj3yRyAhHO4aGPXNlqvAllxxrcQvVbw8tv+vOZvwG7BDzjWYNujyyXPqcWovTs70S
hJ2nvzF8zeIn4vpL9r4XzBsUC7ZvzRT34eqrtkSDsiiwLDkvqXwP3msMn6aNN1XaOcmJ7mC2pALx
YRuXnKWZ9pNz19h4sHrUNFWGlqcL5wHbrcx7GT350JR6pOGg7cziw+CTU08HGrF+8JVX5D+y9mma
93xgATMv0zlmIHfY1u1Ojb90tvPp0fMvBv8NUrYZKKjNXm9vMvdK+M3hWBkz1cOTMA1YS4HRq4+5
vmfAUjEpxkCIzBRBwitBQWm7F4cFWuVeQoX6Ce6GelXdH5kvILvzRBTJRW/4Qv9yZmWIGPnqNUS6
YG6bjY6w3OOpPdn91nNferXJFeZj2dfgfdfy0ugYf+f7rj+ExMW06zA8wjOmgbe7FRl1mKs54KNf
8TY1p6rZe+pOLT/osWWInmH4lOBvUkbp2nfbPEJ5WaCaZK3hbOOMDfE6UB88q3H+XZVrZHm9TeZo
MsmQIBEsgZOEVGOGJ48As40C1k45FzgnE87iFjYkOFtI7VMTznMCPYxR6IyyMLe9aWjbzKp+xQsm
hgd5zaxwHxrbVFlytDX6IycDAP2ikfyVrPEDMibpAKcoUUDr8JPlyoYwZE9ayybTLhSpnCZ2t6na
T3wQ9ciMa+MqO4aHDq7q0PtQmXFTAU+qDqswf469PmvCZEpHTabq2m4IHNV+dRGoQE3Toe2L4NfK
tlDZc6Ja1tlOLwaDhXzjhzfRpvHDtuWbLtWD524zhhWFUYti1CrJy3BRX+3S+FfDkdQy/g0wFhrB
rRs+aO8yyp/wFCZngtpSd1EUwvSQeGy1d3Z01ePfRmG9L3/2+ndufBfZX4GgP50qHamCG7/7MaN+
isFV9IeN9CMyDxP6sLa86uoTLlhFFSIxzPcvGFYZo39pMsJNvKRkScVr194k9dqtQJktFQJ9LOBV
y34kG/5SR1fbZtj94TuH+FGSuwBVUYZxh8SOSj79i51rg9I3/+YW5TffeZcMDg6gGsGYhWR8ypmK
BCwTd/y4prkAakAIpckbR2E34aXxiyfvQKwdJYxZ2WNgrhevVGM1pISj3gJvZ8GEpkYpNyV/UZCl
O7/rWGOrPdcx9UcJbhwRLtnokMn4dgocCWxo2EdN2OBB31BJCQqW/EVo3UIGRJwTg4VyZW2QL4k6
rf6Po/NachSJgugXEUHheR1502qjNup+IdpC4U0BBV+/h32Y3VjbGklA3ZuZJ2tgH8bBnkhRcGPM
4xoZpeOBwCUzYYWX/m3v1NPGmVL8IOHHUMxvoWe91mbLkgmx0po/g2hYWIePAQ8BC4dzX5SXiV/5
Rb1mbN2k79wNNrHRMQAblB472+aSrTBzfEetywliOrgZjLhQF4ciaE6e5mxQV+cIF30RoBIHwPQM
TN9YATSoyipvHzw/ejjXfXHuXX9JY20Ss3Tx73gPqe/gnKPfil+CeS+FFKCkZe3zbG8X3UmP9nk0
MjJ0/+Yg2s5TvTVYUoZ+CsIQF2UCISS56YgRxScMiLeAROvOddWuGCihaGvqq12xrocnCGT72U8u
Ioofu6B/VBoCRzgxcp9VcY2BSg+fKpwvA4cjlQASyMxNz9G0r/WxkR8mjoFi4lwL36m3dqXM7woq
2ZsSb4qLcZhSN2+4j7jXC4Z1c7gSEKj9+ynW+4LVnkqAiGC1mhB1bBhAqfo0q8fFvitJwWS0xpWZ
9a9BRDSs56yd4IBNb1laktyZzz0eDqEJTapzOL/IPF7PJdVIFY089HllzrQya4UreTp02ddAKoyV
TUanBFG/PR/ltsoJqkRLNK76joEhM47WxFeyP5dlCJ2gUK0s7HXxLuMHFRUltQy6ExB1gsRrx8LY
BbjeGKZtSH+ZR+WXy2jochirMTr6FqllbBUdfTNDA5Tf39DNzP2ID5pdrMW5MdKgJ6JmRsOlgEiN
w9U0iP/1OfedzhufCLkNxZPRzrtK0lTWx2dbTMeg66/kE+dKn7Fnns184oIS92WpHhmAdw4tdSRr
SI1CitD01MNPqNInk26/JjDe8mm8GupXB3I/+u4LeF03mJ6sOD8Ndbx36NFSBHtVbp8bp302mvTX
yKm78hZ7bzeewxdf15/NSE2vN36lXXmtBd8dzqXE/MegfxgNfRmFuJTefEkyLMbcJVVCzR5KWOgt
MWF7+u7gO/U0Gy0efHOD8aGkBSlv8s+urbmJIFtoKhk40ATXEDKYZkTHMjeETwKaWOMiksNa9kt5
Uw3S0R2gs082BBthFB80vRLuX48ye54S8y+3bcBf2XDpwj8txusQOI+V40KiHdaeM+9Hmr9Ld1yH
pr4nYYYrwoQ2ZjsY8TheDLzoYnDRFHBBV1hAXZmtI77To2eAn/XfcTyQ5Ck+7egMXAZ1y10sMA5k
zC6kuknAKzHeLNlcKbWBCW2fi7i59iHhs8KxbtWUDSfrHuo+T9OmusXj3BKj/tbG9KNHilEwKB4a
sHNnHpkhW/mQ9WHe9//aZjluYNLJK8rZmiyQ5yiaX3xZ0N0wyUcKEDE2Gc6/ilbfRJGIG7mDlg0F
uzZ6qyCWQyXNDg7N1Wn3KaeX1Vwj1Thue6zTm01JVYixHvAAfS1yH1jJ3pmjox20h3aC3AttBcun
qtOTxUjb57i+8J8UAXJ7UBznxKXdaITW5+w96BSheTfQNhXZpO9gkNTII7ireId2QScP1Ziu55qk
vWofzYngeJoAPolXJEsOvj2evRhWvmmso8R7l0C58qhYyZHrjO5bc+x2rddTmUlCuBuYwtKzZGCb
ZHUEq/MkKHDny7+ZfSLJjsCG+tw4/X7qiT715lGkb3rgyy1a8TT3+t1MOno+GLXT5N4U4rvBpFue
gijCWQhEuNGbJu8PixWAtXzPm8beke41API6+/RixHUHvSNtH+K6PQ5y/p5pSOAafwgd76B7npUL
gs3jCe3U63IYiCuRjccNI4r5rjP4vN357CTmyY2tU+9D95DQ9Tkg+Kj7TvoxQrvKYSwV2FSSiTO2
B+lnPPd1emlSeRxBTmqB5RY0AtHBqJ7uNMvGxFV7e+q3Rgytya12KYSAQoUXphryWYfYaC7LXw6A
Uoc6pUV4ROKQF7eP7hWafKvnTR4YLPn0oUs7PELqOCMBBmw9G1D4VMZvgSpRRSq8lQK1n8fiwWoB
69wn1TFPtpF9oT6ZPybOAf7D0D9YFWM0exZ1oQu0BXsk5Xet8eeBO5/Cn85+a5cxsvisjJ0f3Wrz
xXcfydaI5FlLwRIYoEV0btl/t82XZB0VZwNLdhZb3rtqvXXO8mB6SLiPJbAmG2GsfEgdYSLgrCJg
QsoiBmwKEhThA/nZPjyO3Nhj+dHbDwu83o3YoZhHh5TXUL4um804fAqZF2zQGrp7GNTyghw2ow3N
q10L/sz/jLnZKnbnKOwM2ElPzyEsE1s+KtJjnIrUhL/9jvYsMvmcg84JxRNxw3q/AUGcbTvjgx9C
90LyGpTPNQ+emrytT82uWoU8JJ0uxEx+LqZHv9n05n5mnOXkq2jYdtrXTOz5OLr8aET3Iv5snT/L
xl7+7DufjXP1bGZX6L0mzl37askfvu9FDPH6owBrGftvMN3IHc0dnrHzVi4kubsKKGGTyDWI/l6z
LWM3722xjROCMZGIs+yicXm5CfRxFgUlAQbDp42lr+n94wIPjX9eD5eQPIqCwqF8aOtEs0dadef8
lnpskP74jbACCg3WsUfrZQAdafEYC+6M/LlidxwMBEIkubgRZHO35KNvHWWjFgckHtbNsmtjK+zO
XzYgzJqNGpU9DjU+RvDhZ5jR0IuKGItT1K6+0kRzW87WSeVtcop4WuQ5z8jpqA430YO2EeSycC+n
njAennDeXHylNC5wFaHnaFXu3CjfpmpJzrZbj/11MDAvTAesHzSiIRDTzZGR4LWjG6hlWh9AwpZA
iuMj2GTNhj1KbbxIahV7FGgQew+fxuA3KXgomqhhkHccVslurBGdXnj7063E3NZTn1XtRf5oWC9R
WqBRfBbpr2ndRM9A8RDpA9264TblVhF4lzT4qF3gQPG3Mz0ExT25EyREDvJzDZVYfi1oN4tIW3+n
+4cSDWZCvvp/3maSC4r3WP4bxWsJ7G9mWhrgIOTNaxmT+r5xjCqCn9h88yx4Ii8Zt2px7QdUGEWm
3ysYkbCaj6+ef/b5GJKoO3nGT66oE35NsseZsZmijNl+4eoIglNiPMr5OYZNzQIltz4zRId4vsUV
8Vc41aj63GlWqeeueKCyM0d5Nm6UQWFGvyYF6SYDSshNI8oGGPu4HMPPvjK3cybIcD23+GTa/FfT
zjIIbrryzy1chD+k78kgyLkyHIqq2JHW+TM+eIXjxfU+0pyXNsdANOmzYinb/2Y+hHusHciZxF0w
06+lytdoeNvKC58mle+Wr1KfNJuFQabEJuassazeuqDeuzEeRg3hSwz0wUJCzXCfYoy1NrOVbNgq
EZZJiPEQ/7PKTVhbh9CgdRA/r/Z4pIp+PbnRMWHbFI3OSWf1xkNPrQ2AZvSgeiErSWfcpjyCR4i4
TqppAuHvdUsM/yga826Mx0eNGpe7XCyEnwsaPHWSHZiZaS+iy2kIkKyvccr9cnYu0qn3AvuGEeGa
54jhi2QbmMWWV03neLmtWs7KY7MrU28zBznGF/FeS1gnjaY4HPJdsJtG9xK3ZLWqBAVkMUAgycQv
MVSLIMOox9p3xP3B8WBdx+lGNVc3yWhlpNUuwXMjt8mMykdcOXJx2GHwzRmgTdOANphtLX4LqeYK
t6NTU97LoDwTgQY50hhbbw5f+U9H6J6UipI59VaziSvAggtiQcRqMtjX1FxBCnEdqHCAEAqATLOF
H1hzA8YemSMYVSNSGxGcOt/ALVp1cMHcZfWsmnXFEYezWaLOmgaYtBwvSs6bApdHmUK+i1H/B7Ee
1bQZx+hosAHCmyuAS7X8PD36ewnC0837XTD5QD2R2G3zvmeXNkfFJly19Jc4kbMxgmkzhfSrM2V7
QCoZcDZuPe6nkdgLjgwVyu0AOtLE6ip9C/PSTArnzvNwrqN9V6DeYhXsGjZBrCym4CUV6bFogj1z
SW9Wa7+n+s3wb10Xrk0Wk5zT+UVRBV+TdK/n7pgE9H+uZuPsMdB5HKsyxMeJHUgI+MfkLBlTnP47
sglycJyMS0T5z8jezJqtU6bXI7nYzEcfIqgYSuJww1cDk6a+h0wboMHZ3qpaJOqsx1iMvktFW5Ld
/IaC4g+JuD+RFPX7e6d/81CJqujQeU+Z++0YHwMzf2ZymhGPbXZNye4Szj+5Itvaj0l8F1cZKuE8
8Jq6S+0azzJtD+xnqk1GE3XZybtlNKzreR2S19GUpFRPNkCZYZun9wNIhVy+W/q5FV9+fmcPv265
1/LNNLap/RzQ4FnuMvOhbb+L4LCs3adqPJhMcrZxTsc1CPNIvEYQg5tHt882Bc0qovnO0MykwnAX
fPbivISOYnDpOEDN4KsccYQ/hSgaLi7DyFksJ/FK9dUm9Cldf09sdzWyysvQ5kb321yymQSYtk7R
H6VBbk5yoHwNzZfOECv+BPAeVoS7c0I8S8QS3MemJINYnDxB9wLuOMZAD/okRxJPkBA0O8qLaApv
qTBGBVt+TFEQnvAn5MmQAWPZeO+lxH9uD/SsX+3wYUph7HO4VMC+SSCiQGDFMr3ip0cbF3Z3UNxC
jcxFmpfbHDVyIGtkXDqBx29Ux7ilhSWFbRDHLHDh7sOKrCBjtJZat+T3HI0c5r2UPA+7sEd/73ai
nHc6tDejNvGm6m1dd1fD/oi4TfssXsGUy3Bc2WGK+6vbhY29HbxobUdyK5SzHrJgO9QNnuwPe2Is
gYsThpdOvkRW8m8OH/LKx6rvQ/nU25bsgRlE3FRtcg/5t+oJvGW8fKQ83XEOBK3ujJT5UEud31eZ
88Bq2Jxy3vDlqEHcg469MaQ4BRdxg40UJRfcJKx6ukkYrEt8LkUy7YqIpX38XmJ3SrFVxM6bhVcY
l1VD+9ncVPtJheBR3I3O4DPhtpAz/Y6TprAd8z1h17qh24xGDXp6CwvTVklgHeWqQoYPuT0OJptp
hQvlT3MCHWk9Wu4nKdxqjfZL/m2R2dth4in8qlCIygCZxZ033RStdN1R+0eQkhenCFv0dEzmqM4S
R4t1snIuZY7Xxiqx+Bs86hhFd5l8rVPcbwQ5ON4p4zQM4IR+ahSyyiJ4U/xZiqO3eJ/7nvKkeI3T
bFmo1tuh9f85TOCzprrOkPvanzc8s+gFOiu43R5No3Xcn9sxOAUdEQur30mKM6YCdKhTC8QNdJj8
PGQJTVD9wENgvgc5944VpGDr7E7WsRLlneV395IXzkTcpsx6vts95I7zORXNXQ0UbBb3joAN43Np
/LMachHLg97Nje3c85jpWJW0+pKP/a7u6VXKxSUOk2sziNcleWRLTI5WKk9BzkVh1sRCqKi3LssV
IFJrP0zmD/3dd1EVgzML9q05caEpGF8emDV58QTUu6o5jrP3MDt3UZh8zVl1jVhMFUb3xr6OzXMF
iV+BlIj6H5CNiequeeXgoAA4x081xPS9LAZ71V+yEL5SuvAC2ktMfXX+EvZAtkJ8y/lLEaYbn1hU
lurXvurAnHBaGW850JbOcA75hEaOIwpbFeHCbNpWcXdvJTUm9bw7cQGdB+HhM3G4p2FJdsW7wIix
xAyM9t300a7cEdLtfBJ1dmCRigML03rYPkiPWdPlCTa17V3LICpTuuy8/DY4LeaM2P7pgmbrxvGb
E7uvkRifIrS40HymAOAp502aDFBbIfu0f3JnedxXAoZHCl6/RzwNymFLlnsndyIHlmY7s+VVV+3F
Fcv3gGNnKZ6rEDOMmF5CgzoXbTE21TJ/8+d0FzicjD3nb4yrg5k3WzHKbTtGT7ryX/mx18yJLzaO
qLjBLDji3TRyWHUFh33PG+/DkJhez1EexeuxlR13HVy/MYHDtoa8iJU7sb+Tjuawlt4g3zjXebAN
6kcY/uuAPoiMiy1F5+ya7uxDxWJSX1Sz+inGPT6hotl9Q5b4yZ71w5wSFSPOZ7S4yBe8aUKZPAYi
lvFpDuwEiXLgCScseVcN8w0rHOfz6Y5vPt7Em0ncOWe9iWy5mWiR712Gudm/ZhgoTCsF55rdkaPe
BgAVvfJaxMWOZLkRTzeFSSFNnC0eV4ReeuWj9nlmjd/HVF9a1nnKwjtXsYnr2RJXp2imMHyEYQpd
0QMr6mmMPza3xcb+mhnmBOGsaDT/WjPfiNHdp4N9mjL7JY/Nrdu7h7pG9aSjFdA/zoNtIeNnodQF
H8RfXDlrO1EHBTfeH7cDX7eBCnUY7blKDg1OkQRvVkq7WGbl29lVX4kKtqP/hMVvPTT5peVsI6vz
FJYIRAgebGVhlh98olyTG7MOLR6qgW6CJnqZdGmsOZDcj95ZhILKeAn4RzC0sb0yvZ4jM13S+KJt
XVyCtHvU1Z4aWTiSOjIuRQkk1MaQ8hUEem9z/c4FSUPgGxLVOKAaN+NhX85YXGZxbkZicb2Jkdc9
kcN+c3v/T//5FJtaAfso5w5lVEC/YMO3coL7dvSepiW+qdzfZbtmZdHJQl9okuahmf2zGZmXypyI
Yk47pQFxeTRjV8PDYh5omKpGY4YJXT4EJXS9EiSVExhb2+v2ou4e4hEoA+FsEeZqyzDyrwMYIOII
SKEPldHeKtAEYhpO4IR7f14PTvBWtURBI/SbKutW7CRwvs2b4FKW2K4Dzqsx4QRyK5mDL0rV1xCn
mixwG+AttG/u0G41nQc8rZD7Um+VBf1xQIOGYS+mDGxNSOk5KY4sRBHvo6e+YYpI+3HdFNNZIwnR
+P7ZKHriulNQFns37M62Hg65DZ2ZneXgpuc2wZrZU+Ye3DWajN5ZJPiTSvSr0aUgpz4oA6ovDx1D
4vrx2OMra0WfekGur+IhSOdBjVygenWJXnMMi+n03dfFtp7CFSg5W6t9MVfbDO/UJB2qrgLYAjaY
CWs1tN7WNIdtDX69cvngC7SuqNuZDuaXSq8LCPyF3jFMHjpadxU7fo+a746JnBzmuaGYymQqawgs
VNm7DzqxIwAExjT4aAIo7jcjrZik8EYIHMlxsuYj3srcY/tXrKMlOInjr+kUuIV3TTdDtKZ6PiSv
p6DUTmDGl1N3zWKT5qiRQdRlq+AuxAVSdZI9ib1Y1jBhN5+qxZWFfUsy1Nq0s5aSxEYN23FmDYYy
LwnYCoajgv7qOSFBPaTbN9+Gq2PywFYhzJuG6CD2VUySnBmoTPke2nOJ0B0kH1P61c23YVkRFWAM
PYI+8Pz4bX6WRr+uOOTy6CKlV6E3VtvAJtbpnUxkKNkG7GdYuJsu7uxnSyZ7QzxaHk19rVTQtDkg
JragZae36H0ulrJBKhqqfiaHEDKBCQfWV23Uw6HsSPSFEhuQ2wOx9mDt6+rmt0GydmzO68lbMXtf
dqrec5Awa2HKtT8T+FVWw89P4w/bSjl6leJetnT8+EGGozSAfzIavFrAR1aGmaNzrEevAXJWBCxr
KkBzDb+FKnM5BvoYskszg0RT1BfRqIcOEmTcSEy7felvlTobEY8wy9HByi9weRoUqg7zoqrkfMkS
B17KLIN6W1I/YufC2ktwJ2FTc1cTmL6DDB9m6pQpejHHTu2KZO/x8KENlcMkhN8ozqhbxFqlvdFn
tZ2tOz/qzhXhQst3aO4kymz4zlcz+qBaNUWOUf4sfDorjKz/Btq3HnJvmwlrE1iElVkwrQIGhFJi
G/B+vGGBg0h55kpaKMgeQNs62lsJPC7Ov0Sb6aQPQsyw8kP55X1WG8+Z4wLaiZn5q3MyqnPqNvt8
rDlFexgJunk6B+S3knw48MaKbVpw5nH0Q6D8a1pGEDqsaABFl17DJHn0RbHJCrL6s2czqisTuQRz
AJl/QJMYAUcDO4MIKIvTC3qU4gHpwQ+JpX+IyTRbgsRGo4K7IgOHpUDZmxRujBZra8tNcAUufyjL
FMnUB1AQa54hJqZeNw2ObY+smtRXS7t/tvdIIwdwRsOl+id+mE2446n3NlBja3nQ/Xnl6VVZBTwm
/akLKhNQkqtd6UBGsxO+JHHzbKc1MRRX75yci8vuxpPhD/YuLE9SpcWp6KNd4LNGLnxmrDg3x70u
4nNTg16RMsI2vg54bq50DOczNYHilzmFYHOeb8WUAPqQNuD3aNiolpxiwKZ6ZU9Ov2u5ipql8cht
v+LezzZxMi8e9GKfuQu9BvqjtuZ5Pc1kNL3F5UQvl+jluFWloTdBrX/GpvhWFpUcnugY0dniW6zp
zfSlpfX7kM8BhVy5/RuBpWw8xOo+QrO1u+JoNpjEfPaHTdDciaxBVO+h4coMQFfmK2hhJCkCBIGV
/coR+idWFQmWbMbeID7LEYv2WK/Tkt1bG7vfXV2PmxYkpOnyNvXwtUZIJWKmc7GgnqIrcgvuTYZ3
NER/99J30snPs99bBNUL5ieK0MwZmXsS0buLEaCa4++2wNGa2TTVpZi3w6K41UPq7W0ZncsKIc0D
ntVMgBdb39tHSCzroWSgsx3nakKYQ+vbCbpFax+wPmu0eV8r8xfnxpw/NzPGoSkGv6jlbHMeni/B
yE6nG0bStYKzEJVChfx0cxitY/Q8WDBzE+RNUWGyHES80QmlHgbXvaO8r9QaTmlLE0E5u1QpEpyw
mr8xiv4mwT5Acy6QNea5JmMsxTlQxhJWsn/pGLXWvokdPzQ/IrY9WmPpSS1r7UyLm9oiuCzt8NjY
4M6F4b+HcPMGiDSdc80ChgnbjX651xQ8sFhUdE8uWRMxTD/CbgzQJtQLQs2yfFARPMDyyJxRRHLO
JOHL2HFllPoj9YgZpzO9sMLx76r6OWM95aWDwPLNx+H4rP+MXcWp+F/geyu7igHxm1QLGy0la8Io
o3NMTM2GKBcsLLa5KpB88vE2hM3GBWYVFQYDG97pPrY42VSK7O1Q46noGk4LT2FWnXwH0HVHDXea
SVA2A+7ZqPLxIo1bXToImlMKeGK2zzqAbmHVyb3rvEsbHEAUgRyNFl93QG0EhIQUFLVweDcaCBi+
r5+UXZ9txzLXzUyZKepW50OxsZCAA4b+PG/ekGnvi6ACChwZBwukdtg7p4p3nDsnO6cuj64DXx6Y
n1BZDZsEh9s169lf64gTvGegn5XyzjKcmUqVx+b/d6Jx0o3V2sesZ2/UtZSl9QqTh2s8NNjqco5d
7E/JLPQF8S7NbOMHbo8f9Klhx5BjniHC1lP04pI9HBuy78tJKFPua9hh7gyHg4hrcqfY39uYrZdo
1VMuCPt0FoeVop1hMoHrwXQlnOrdSWJUNB0TqsskY1QL9YvSoWlWB1t29ro0uLM3pOrcKaIRm9WL
UWK9GYOPtMOkqM0Sqd51Gjwgd8NMIYgVhKzlDYhzWJDjgRSiCa17eR8poV97uMA6r33q8PvAWUJZ
csLqVkYtKpjNgi55aH3zF3HgGrQtBYvhlmpfzPvhWOAHJUXnedzdfYFzMPLjvUTJqTp6yLKCagfZ
9keuS8KKCYG0biHqaAsKBlzAKS1xNw9hsMYB8JKb6iyUC7aIShDu1UcH8y/D2q3kMkUdy1aJpOuj
7sx2Y5rUDCv54w60FkxWw8wHjhf1rVm17Isbw91zxaGUab7qkQZDPqD752mM7ECgyaqMTZX5/HNH
4OHD99ZM1BmF7Te2WjarHRzHDFJuUmWvg8WW1vDIGLrMT34cYellNzRw+bCjeXLyMl8PhF85gFer
cSRYFKZ9jBohrmBEK1+aK7cNcwqK2SuWdNPiWMRJnbKob6yaeksRApCYhw0ZwykqzLXqf9wy4hDo
DDeXu1TTwbHp0Xnc1rmWmPwHuwRUPg3eZlIVLITgMdb+UjA+QxsYUKtzLBtJZ95Sm5ORI8YMIzTO
vB5HLefueWOV6kZwLnNSqA9e/GjXncONDPtSlvgnr0f9jZDG+jlrV3xJCWUPl9RkpW25LrltywWz
lR+pYSBsiKA1GN2dttyfaEZ/GNxfY+pM9FbN9j9nTeZ47r7OD8UIQV5137WBQWUOF8Y+k0pv3jC/
zuiAbpjvDC9448AANU7yTXQKynIN+SKyKWS5h51pqsOLbB9zs1k6QABDJT25oXHQzzXsASdD6SZF
Tu2Qlc6rp1llOZnPiBihg43WlcmLG9jx3rPZWcoh9HZplyNqDWQgwsY5RDxSzwbUuLxI3+3SfZha
k7rr5ifpeGQamcX/Q33Jqnb5ps1QR+RLXYrp3JYPcRXxaZjsaXoNW80PIEoxsg5xRbjKiqnIJCZh
SgSRuZTsA0Fh6iqm1heugJgabgfUZgYzC7asO42W89JFBSAeh2yvLM1yOSvyvUGBT/uuJr+oyaRP
1YefLiWMBTqDRYYC4i7rdDN+sq36Dd1l8jjOGSkcnqF1WShGj3lgR6QGxLMVse9sMn1JhoBamch2
NsOY3WWtYm0VyHsr02SxOHfFEt0hbzvgGX1PEQz76dr8oItCrirPqrkuNamqsf0hvIg7diZqZEb2
JvMTdYxy77FW6rMaMjZtuPd2HbaGofeYyrT34PtYiMeqIhbFGBLmgdhFPSc4k21bzU3dqejwVWm8
7DYMyldVsDxGAd/pUL66ffLj22ramu15zogI9RyU/3kIzEw4gKaUyxXJMqDoGSZbdWfM9b02fNKt
dhasrZRCtgi6SMeEmEYFO6KRUJPdsWHIQjy409GzFY09ImTfEpj3mckB3o7hrZYM0G2OO5JwYCRL
pL2439OGs85sA5KLYO7tLWqVx3RVY9NeCW1/abtHJiVoEM6MmUZqb+puOIJr/7SSkKB1iwSVlXDW
TB4oRIccm/FTLVa4lu4BJ65N4IHec+Tg75ZJ8C/oAiKB9VysLWNT+tNtSL6MpngvjeZdpSwLopAk
SyW7W5DEhNsUH3/cOS/CfU5L6N7QXqkL9LkfjWojMutv5ujKZcwTITXaVULbqdIwDDNlh1hpil0u
q33RdZAOSRkQ/awMMnBmKLYTXdJEHv91CfSN6K4eW7itsDmXfz5WHBOxGVLacR6XYjzlsCnPMOat
QUtHITTfrjYO6eK0SBZvchKR1nGX8/XMVrleAu59131Quf7t42Ey5+Akhnw99m6LX43DCOuVdT9Q
YRlUnJCnUVx1jEBOizu7g2/HDQRwLV5dEX55haaWcKKUMpFYgFhIwsWg2lYuR172iIhM9A744r4L
7A+clF/13Fw9s9+m7JdW+fho2MPijuxAA1ZvpQZhkKBrdfGMbSBf5kBNQNoW9HUrmClS7XrADbhL
uhHcZJGSJPHGbRjD8pikQW14jwDrg1rqrTNNbiOIyiZl9EsGRmgrQS7uUgVtTWA1cQ5WWvskUcpi
Uxq8vX5KrjkLnL0weIqMo6Vpn433QR9guDZtclJBsJ1rknGYvm66KL+Sin3T3CKSYJl8C6qOyJmz
M3RK2WcQInmwc5RltP//31My3lDz/FQV5rMdW88oGN8E1E+9y8nashkLi/L/KWmfJCVvM1rksPS7
WzAqzfQv7r37rrmmLAoA1PAlm+bh1hjzb2njijGJKEbZix6ZfZxWvVQ2ie6SY1k3owVlj1bj0A6Y
f1Q0OwZNtQ5nmAAlG4K+cPGUhO5OQZQt+L//85afbBvQoUyeJhNqCOUYM8uihbSSZetaGMy31rgL
DGoGbJsIXhriOTBN7lb8V+yrvrrE+S5ws0qZ3JIihFx7dUdynI6Xe+vQxXZXSdKTNTZDHlyIv4id
3AraPojXTdJ9eMTLyoT8cGNjy0y84XusjZcuTJNd9dZHqaZ77UwW4NNLZkbMDkhLg2yQVKyg4mSE
qRhmv7R4WItrxpLMPuzQX5lZ9xkGSCxOmcPxb9X3RDsBaJycYYg3AF7BAvkOBfFmRXPvmTjh76CS
R+mYR5X1hLs5wFQutAKr7xySyJiGMh3Gm8Lj0ZJslEfrpU8YoY7CfRMyuNRjUGxclwe3v3yllPtM
bvfeisZuXQx8ZmGgXuwBA9nsf5uGa6FuQRznXuVOHyomS+oS11vFih/J0ycHBVVc7IzhcupFcWpG
dSvClyJ2jllZrnJ8apOX8rTTOWtAQuEVGmheVtNmbpjEc13/9a1/E/G+jewHXtEpiwkoag9jG4Ri
9tdyW02ao0fPimbMxK9NG2mk0PfmsDrKcFq2kODQjMHf2z7mqGyEmj5zGOztWK/9iEOyPXDYTuII
PUqvG7imju/d2tGBpmo71Zonkkbet9AxeXSh63HP7YZpZfOS2A/H8YYq+mfXZImJ1vkSQ/OhCmVC
51icfG5+UwHLkVZXI/p0G66KQfKNV5OxbpjZ51pE2BfGH8vgXtfGDEN6nvZeDfKx9fm29TWTv+Mh
cfbJyc05e2gZNP9iM6/53S8nMLGtE+PVDDkHlknNKCPsvXLHhdKBqyOingZpJl2xWSa5LKq/ucXM
URSCYd7tnr0MOxGGgX2l7buQmzqJSd6ZJuKd8+ycqF+xmalvASE6QuisAxbnORifgo1o08hgV8PA
1DXJqdzdamgOdmI+lA5G8Toy4CVpyip7BSelhiVbm2gvyp02uqUtlrOgkOXGT+oIY+FH3v3H2Jks
R85cV/hV/ui1IWMeHJIWrHkgWZyazd4g2ByQmBOJMfFWfga/mD+wZSkkRzi8YbOKRTZZVcjMe+85
33maPY79ee7gmLOBHjhYVnGDcq15zFCrEqh+C0WjUjWCBa5p6dZHayLkuUvQHhltcKC0Xiclb8fC
pRcyZvCKRELHaOyYFtGKwxOxIN+SEAFjpcfvoR0ER0mxH2T0p2mRZzNKVx8rfdtX2XU7GPcd69gu
n5pXp2HcZgX8XM/v69PEOL/NHF4vs+bEaumHJKjrQzQFp6avF4H1bVWbwTFlgLnyauukBWuVFIna
cz7cG4pM6KSiyWvGBqUCKVBFAp3W026wnVuWL6eYXiITbasfNOIqqsOQBj42NIS/Gy/j8khtaMd1
D7tj5J3JyMu8hXeQracKw5mKiLCox/dZctTr4ubSG5iacsaadUjWY03cTJWjx0v7rj26vXcX6qF+
qBCjMcTvGWHdUOtA1jfBIccCl0e3Y8XXG7MiVGyWL/S2OGY5IT0bjuh6xuZpFvgZ2fCJLlRXKG54
ReUDbaiQejZ88WLrxtN8l/AsCmUVrGpECivsM3takjhat4MgNGMymx5ZCc2iWU7ouDxSLXMK9EmI
ve35APos86UVjoGyoD/OsfqoFu1CdggyKs2qAPUbpAuoc+SU5FzFtc1pRsdQCeSwibkqnfyQ+9wO
bVjiMDnUBj0/6xdZok3uPlsoNXuDy8xMPc28tv+knzOj4QL7yFJbIYqOynNHtm44WttS1vuudN7n
eiYWsGSFj4xNkgf3ZkmKizstqEZhvo0doKR6dK5HC7mvVX3EiRxX0wQf2cF0aAN69KyUwY9GDCuo
iBurLsi6lTvphUhj85ahZ5WeCjAgYJRx1MggePS8utnl7rSGU5LsW07ICEaiz5wrbTMnL06mqn0y
5MuvTJlMqXUnE4fR6Ohmu7pzyAcn4AFpl2GvW1GSU+sY5d7xEbs13VSsJAC2kLYxyb4clXX4hrGq
GiyoOWHxxrsKRNg8sPZX80onLvB5DxNcQrVnjSOK+7bkom9ZXFSLgp8rmyigAb/HRMFseBNKW4oV
GNZo3OISdEdON+UqVJxhnEoTCCDyFtu33MZ599PsqY3SQXyfxaD2KbFcHr2TNqBJm8byusRHJxpk
ssmMrEBrPa7GhsSc3HgsJro3Yds4e/Ye5oFWtUmIDldlNl+nroVrPpmP8F42uCnIRa2ityz8PjUQ
qH0T7YZM8kuSDo+lDqFY1TbjF9S8VcC6NFeLPLMoX6WlroeUiYxV8rZp7AwcSnUnCjTtdrRY6YXz
1PnZbnL0977y30qLeinOUWS6EzN7WEw9YTVjxhuTGUg5g63zGOYKJAOonz7NGFJ66ZDAEiDpiKJp
sdr16TpjULdLoheWzG5lUXphpaE51Vf5KgrVizexfzseS31r+T9EZ1qnJkCPZ7co5lP7lb1qO7kA
PD0XhkAuJFoqJHOFIV6ahJNXPmydsK3XdbQePeSTPmVsrThoE44bspNFI/E3AvpWAlzRUMwLRAi8
fdlbcMRsXcb4JKGe0qLX+5kqbMWjD16FCLNkPYHt4X0iQywGQCxjhRJ86tAv66fGj/tdxrV6FfbN
IfdieoER1S9uyUsV+E9W4Xcbb86ZOQp3IxK4Mb1B+GqAcL1L5mwTweeYRAz+0XeZ7iX9fV6gQsWC
MdUaKmbwPjm0YNuo3ioP04ZO4sdJeCQtFWw0bi8+pN169CuN45jExNBnGGSINRQqZrfWND/yiehN
m5M1tHpKOdXTdozu7ZKyNO4Knn2B0mfwdbNrpnMcBSM7ugkC3w0JYivDTd8sUzxVxDs90zjTFZ6K
MC+bfWxuhlpf6whPX125B9/uxwOgk9vB/N7NFSnoQ4UQv2YDwYxFCyCot6CCPMkVpQjqbAmnAnnw
NgGwbYrmkwFjtnESY++NNgzgiN4q9ZC7p3bAmU2zOE29u6CFvCAxAeCvR0+pb4Xb+EdUlMNh1uoj
Q/UBy7Qw1nqkthPWEx1YhcKyY0XgLDx0HlmG5jrWKYkXvtjIsUO/Tg6xYwQxjykuc90N2xRldwC4
qYt4PhGPEWkxVhtHWM+lkNWGqaMR+BFBfu39RMRaC2GGVAySsQNUqHPRfaSceo5WMNwZpHSsVRH9
yOP4V9Kq7Ox0ZEUkgYgPqSEhoCCUK1wC0fDToeKrWeGFTe/Tt5LtXNS0hgYK9LZ4Q7sAntS2wTe4
U7P3w+g9H/1DxuXIutTejmTV9GYBztNAR8+II1j30al0+T/s0DuJEKqJp1OHCWMA9Mgwwb/NytiI
Mn8MtQ2sXoOkrsWbGpD1VfkAdoyrvTC9CIj4dPDVSbhjcplm3Nkzp1mEeAX7FDlBSc68OcEJU9bV
rTua5XoSNC5j/ABHNXX4B9nBbDpZWPk00ATUayOMhF0wAPXupLsPwqFceyi4Chf+g23HQIcqmtT0
JvwASqsvFaZSBqI4ovIX3+IQ4fb2uPaDdto6Zf1DvaVztEscPCwtLt1hkJtS389Rmm5ChOVrm2cz
zGEqJCl5cUmVrmeJfIkN+ZXr/pXgsJxT9fShXZf8JgN/0Mx8ObIMeRYGh1QDIkTOACi355tKBevu
TRWes/X89tHNqvOMv3PuGa1jZ2I+SLKY+8vCJroJ2xwqtzHd6/k6bKkX62YGflcgZprQW1sAGOvE
ch4iqnpXEOrgZd457ykwU3e87gyIuM4iydYeMmrKyo6MZ86KPZI2WpiBvVq4IYb9Xi6dbYx6YHaK
XxlucMQO4OjY+BflMUpRgTYz6ujCVBnyq9Z3/D2Vhohwd0VtMx9Z5fdZwEiV/igdMa+6a23nupkd
jp8jSoylhilQYGKRo5SvG3teC1iqrjVd8F69uF5QswYKvOWehHyn0AyOsN0jnpi6HQ5lbGmu6UvR
I3mfDQw0XezCTY2RqXfATBeZmJmpGFjgtG1yv0NAKo5oXME5xzUNdSvENTAqcO8ouKOEsB4XyXsf
87yVVl7hlFcwQzML9CIkwdxjeUAxRxhNWrfbTLF8jHNLZyIsWS5i5p/47LaOQj/VNHQ8O8FBFDYt
wk/KaDmN5AeiEgssley07J7yBkITds9hXSo+G1v7STE3EW1bbYagujEAxq1VtmmQqK2RVaeILdiO
0qhsz6bYkj+cnAfo0qxcCkVjDyVN0dox0p1MWH0ivxz3mehu3SFgmap8lJN++BgnJSL2jtZI34Bt
0Wo653Yw732T4S5OZOPq2x///tc///vb9B/JR32pCwaNVfvXP3P7DTOhShNkh/9886/7zf3m6zv+
/oh/ecDuo755LT/a//NB1w/bx399wPJr/P2H8t/+7ddav3av/3RjwxbS6bv+A27VR9sX3dcvwB+w
PPL/+8U/Pr5+yqOWH3/59raUFctPS9K6+va3Lx3e//LNtoKvZ+j3E7T8/L99cfkL//KNCNXX//rP
1//1HR+vbfeXb+6fHFQFKIVtzsmh6frRtz/Gj+UrhhX+yQrM5U4P9KGFGv/bH+x0neC7nD8FQQAF
0HeXf8wg/PZHW/fLl+zgT77pmn4YeL5lOp7lf/ufP/2fXrt/vJZ/VD3qtrTqWn6w7Tvf/pC/X+Tl
j/P8wHEdi4ZKYNl2EJr28vW31/u0Sni89W9Sm22ak/eZNgvaHaQ4yUWeQm1cdPcV5huEuw/Il3RX
VU8UDKpy1R2kHG9dO2m3kQbhb7nnztZ6Tsu31o/1UeOvP/QejSkBv+NGmOZtNdaEEWqcspzkO2zi
gHDbSq5Lqnokbl3HXulV6NY9fxUZ/gx9npl5n5IJ0KspANOVNk+Whb+qMJzn3rDQuTsTOX0+Pfo8
LcxXO/eZbY4kMg0Gayv4zqRrnI0yQ/vJtch1HTIvB5SxyAt6+jtDA+MkmVy8xAaH5tl9mxTUpLj1
rNuEgNDSYNHqyu95GDJan+fotkmQWI2FxL6c2emxaIj5qRKW1FKqHOzoMawRK7VjAAtRITTpAgLF
JpdaE5lD5xy7JZnXy++G3Jmv48mLOXMk8TuDBWAxVh3dinR8M/tgPODhIPIuHbpT2YzAFXAGbABk
YuBEbE96q4nItkYiLLIh27meiXVt+f6wqt9jIfvD16+LYvbUCjXtyZsM96ZTykMvuxwkvI2VxEhv
5WzoG5ERzxRpImFwyJEflk51jvWIQlMxxDiWkTaOX59Rnf3ts6/7nJYUSnqXzMMNAxd/a2D2Rnd4
40utbzon1Ddm53unCdKp2xo2RqX+kuOt5Zyvf4xzWuygSEGRHCvz3k2uGVSbxJ/OhFonceQ9aIp4
+jtNt/ecXjyUxggZxWNvyDqLWYvk/eZa9B2M2Y1PXx+6rPIg8blQse7MambqllL7htnY7eqWaHc7
fMwM4gZlzaaCre7HmL64pJ1rhWSFlguj0eXXdKL+3IScsw3TJyXF1UyEcwWtFwE3qobGh6SEKNRO
KfS91I5AEOZkxxtpuPp6JZ2oCm9//zVhVALtstrq0qlg2pA3RxsiTS0csnwISE2Imt7Y5/Ecn74+
yMyzIFssv4bLsQ7Bn0EC5qQhDDZDfz+6QPNrzL4JAgbOhdvKNaxfTV4eHGG3t2Jyr/PMNY6x65tI
dvCvcizW9NRdIGR9wfswxJG6mtJMH3lLZWusajFiydG6eM11QfXxrlqOsd10iscme6JnJHimCG6t
4BuLbC7fXGjuNZZSUwXiNNPwvDBYqNbd4MKF8Vy2/jgsrXNURebZevfMJj0nDkw81fr98fezYuDm
H+JI3c11E2yVLzKmU/nL6BXhd2OgZ2kM4RuNsfDm9y03A14+zjFq+NqAZA9MuKp7AkNT68keq5pd
UEeE0DFd2AS2oprzZvNhHEeSxILfN6Ll7sFEeW2UPbgPYtKayHq0au+xZwJLi7YVF1Zx+RL2/k8s
oTWokOIznMAUDsstLw/zjZHl4/73XxoWyXc20YlxpwwugdIPRNmaxyqr/LsY7ViUwUcvJRDHKA0Y
6kqsQlgUcwPLHTEYl7rNUFIO8LgMFVFGz+Srfz3SMDDXpUmi13be1DcDo1e/gOkJB+MjrD5F4oGZ
yl1xQ29g/MmICkmub8Ws5ly2fjFBDrHkM69OsYtiJEgmXddfrCxeNfwqRO2tg6ZSeNCgKtqqcp6M
LngXmY0UXdLjtgbffuqL+N0vESlJV0+XwCUPz3CZTdO/gQqKFJNRwvjcE0cTj+Lip1Z9PVmT95An
4ydp05x77GE41bBuNowM0XGEEd0yqvveTuSGRt50bUp0B7+fyY4I43PLtrEKcNMfRuXTBxag/LA5
8KzNBN7H37GgZw9G4pMBM1lH1SKNiotZ4LxU/kNNiTjlOXnxQiOHrkLj+uuzrw+cssp14vn7LKJ/
VzE5HgrMxv3MODlNswhrNVfOLGd9mulyyy5RxyLvPs3lGlceFfPvBXxktyTjRO9dNKyXvhEVLjQU
Fyq/LTXGW93rlPiLVD5HQ92sLMdsae25a6sJETsvH2w/DneR+VyZ6971b3SbMOhCMZUdiS/GsJwe
3EJSoJlxe+v7uH6D2lPE/EGEyiU07yaHjzqgWr0Ze7zRkyZDdGwT/6FU8skru+EoJ2CjQQfC/+u3
p+spKJzgCCn8gUSJ8KGAwwJ7br6rQhN6fO0QEFEpcd1FNpmhbn379SYMSQqsWZWtpP2V9/1zgpgD
x7zhoaJMRyoTR8DVcXElFUZ378BSD3PlsDCyMkLqqksMt9W179buZ98xz6Q/FDCanWxqH9kGeisV
YuDcBa3thBRCzSidJ0mfbDWGJp2jVF06tDcrL5Qaoh7QeNPWV02RwxQe02mfW7BXHS5eN7CDY9tg
C/FotByMhS8oydS1+puvFXEa0Pt4sa92VRwwe6lJBc5clAwq1Cj1vdkoztpBSz93zvdJpK8Wo9Ef
pjucJB0a5m9TdswR7J3yyVEASXMouXOjH0Zh4sdh9nflZFq9m0RLCTzKwi7RAeSedwP2+9iiQg0c
8eyFBIbSH5pWGM5CVrd2OIeFJGBnjAhumauKBPuygYw42OdkDN9qAltf/+mTJME8HnS2gv6Cxo3M
9rWt4mEbiRrt+Ncaz+xsOlt2ss21JmRZkAacOQKPFbrLdTfZ4+tYv1bMq5Kx9n9EVJsoSVoInxmP
TIsxI1VgcGk6DcXSRibPz5tIls5V8+JF/C9ovq5MB00achuHlhWyrcnXB20oe2dD5SXsmA/LXZkO
Cf2V6i5SFSlMif8j7OuLJP5FOLQd+3IYHlXo3zoRTZE4zm3K1EAeKyBtARJGzO9zdzuVDBYwZqTH
QDC5MBkCXTR5rQNVwb1dua9cU5F/TOa6PdQ20b4cWSOOO0STuX0nYXHNetvGIyp9OGZrMQbBNfJv
9zR68jGhl7P+WuuESuo1MInd16psLUtzB7S0v85EWT3DjO5Xs7bnu8gmRIY2vBvm8PkiO3hKu/bk
GnQG4r4C+e6Y9nlGJHSO7XYzoeTE80Yc3DQ78yU1jZ+45BEMGLH/rpphZTrhArueyuvcIySu7myq
7V7K59DKiOTiQvBGx9pOmW5essk8Ifv2Tn6ZL4Mg+dGgBX5OmRnvrDG2Njbj7me0Z8yfo6o4tR6h
rD4eTDMRiEPD1rqXXbYenTC/OGky7NJeI+3UCNfbhjMGc1XxMI+9dS0MqMaZvAnyzPse1rBemx7h
P0PB7t6vWgJJczt/jV3nIIW5H9ugfZ2mZuskSPpY9NXWJWVjohp/H7i77gdxN8aQZ+IZINxQaUy+
U0kuS9zEu47UafRHJyeNTOCh9clMhb52Y4mrpz55X/cOtCuXrQRZbrmhTPeJKA0Wnj02TCgsHsJu
5MS88QUreztfIQYYrqdW1chPWgzxNU9hE04v/9gSTD9PjxUogq+9wUCyfg5kTm72xDuIhspwy5bQ
ILu1K3DKDfkFUUQ4NoLufelGM4y+aLpMEdR53lUJxkIf8NQwehXeDwsmWhT21xQ0/PEt8U8BO8G6
mPr6qe/YKhpQ8adOoEvvLNc7ipkp2HJW/vqguzy4guNOA9sbNkWHsqMfEcEHdYR5qqvcm8hz5Laz
QhadOulwI47tGX8l4fF8MvVZ+8P3DOIfkEfjtTm4cdHeOlmGZFeZhDQWVceBIwP8ZSEEtbrsfW67
T3rk3aPPnoZXm5TsrJx8QrYlqpi/f7a8sOMcitPX/f94hEUMkArDg3Ks/l64E/zGapI3nPOY55mL
ZLrRyRWKt01uiRmJgomW6OvkbAMAiTKetICo5nUtl1kp/OSa48KAiZQQ3KRN27MHYub3GaFBa/aT
M8ZVbjQAphj8/j5JenNEjE+mnuysZDPNpurTmsNSrIWzGOJbUlGzGZaHNoZH29Q70y/si5u5oGxs
42xQHtxUYRbSrKfNz3o/LjSr1uvIXus6XxJMW/4QjEKIraiy42ioQwDKiYBS6sTU9c8DHPBzofFd
exOvnGnMiYVmKhMbE+eLKBpA6XpA+5qWiUOHmI0Jc1m30u4EO2SMneu4NZf+We1ef90UXDzYdSDU
2pG9i6TLmYO2+CNUgbdK4FTw+Y+2qRI/a4vCVcluOdjkkINMVT5HrnNscDP+MkPiWuwxfpW5SG/R
oLabVhQBvPtqeNAFwcaerfYcL/sutR7ZPkqQMfT/vw6Ey60gx4fTClr2svNWXt93F4ZK6Vnhy8Ix
11++7vr6UNT2Rgt5UFjOTyqqDCDPIQEzal8PU32Xx0O6j+EJrXrbaW/yCRMMdCQqKdX9vvnVRWB+
UqOQzP1Tl9D+d1Ay3CdJ+XOYyD3OuMqNLlUPsRN1e45GCPmCGhpN2JF229PrF3gd701T8uy3MCOm
KI9Woct/3wUF9VRgPcqgtzjrm+tyGvozmtbiCg5ZuwM1U96LDOQ3zTfQEtEkX4Ii17dNO/vbMWEm
2wdQbAaoj+aUNi+l4xxiw/YfhqhkJ/byOoHvWhTgCxOgv6gOFKcs9Oqd7b3FxUJaz4PuqapodiTG
ZxZFSNoaMDx25GxRvE2HMK6+17OZnACD8N5tO7zH0YC6WCAU/eEa9Y1r2uvKoVXvVjpYfR2PnYIe
fSThR30dqAVmChh9SFyqeGh2MNnNo7aND9LCi53pDdVWWy3FcE8qNnkSt9nQYVuZUOLCw9HrFhfq
NpnwczrZSCHXiqg7NmNT7HoH0grW9NRP2juGj8OtgVAqL31aNwYyJH1f+cOrb2dAX3CBlxYn0CjA
diPp/YfWQ2jUJHdYTxzgvvy88sr7DNBiMLT/XobFQ5llhLOEv4h42GBUxNMzN+cmmgl6KCnj3fY+
QRyPWnNluwFxP2ghQpN+rFD3rcicKx9VCm183N8LtcMB3QN5BXeKkA2Bh+DAVUbbCNNe6igfJx8q
cvQTURY+mbV3HyqTWHHaFzHO13pACgMi5Qz8Fi3l2DMcxzxSywhduKnbtRm1CJWmDGHEtAhpmv4E
7W3TDXX8ApZqjQ3ss0iBEzjYW1aYkn/FpY8XrEXfn6dRcD2PlKmdE1zR6LOBoBG2UTRvDMnLaxMV
mHb1z8AA/uib2G7G7NwLVIazvImQUm6qkCw07dm72KLlJHMHU99k3zlTcJP6X4DdWCO/3lYlraaq
tDAHTNiY5WISS3BjhX5a7euuufEzrwHpgsTObnSxT3sIQqE/3/e15N0R+88gOKnlrbYjzHIkb8bN
f6YzyCQw59+TxZ9tV/k2RuF67EODZLyKCS9h2ggArdvBMF9bDx8BIuhtj7nzEGtwwWad9ddhAiGz
gbjY1uKMkUucG9poU2PJw7gw9yv0imWORp7G18Z9K4yaeWSLk91nO+t0e+P4j60Kq1PP6K/GRPs0
+e1m7qM7GujRO5H0BYPmoNf+bVVyETWOns8+5AkXvsBkZPjgK5ojKukQXBD0kjnTXcEwcJ0hkqIi
Na+QihvIA+5DS9A7YXC5goR5cBewDKc84gkA1uIkqWBboZoG954zwQ/vipThY1jl2FawgHrpfF/n
9B/LOCY4Wh28QCjUrIyGmwnca1l6j3k4e1t34TM1kVuvFJN1nM6gXMFuMeU5Jo0P5U46FlZzDOme
wsxHT4pzhlMxLZw+KSA+s2xCthIpptNSZ/R2mLDHrEHWyBTHaORJJHjrCGSRaczMFLm6Y4EnxzJI
maHrmwD6/iCtTVbEFKtEaXLeTe+K/NiSPHUwTXwP+DtqsEuET4y5E1JNju5OyYEjTG3W19o6mwOv
R1PK+RhaPCMzrBHkKaRHgYVVtsdd/YQJfuEf6UzXhyFWOyD7n2gv+1WKoGYXWKaLgkL8kGH3CQpr
rrFSm/V9qFFSeOWuWdSrFYjCdUYDL3C+96MiC1BBJWMpP06e2vj+zKQ4oIVnm86+tdxTMXanqDMg
05PW4UBZpJ0NvSatkNFifY2jtH2o7PRnLTAgRS2AlYCvPSuFbr3Nj3ZCUEQ/yFszMS/p7L0Xo79F
hXyjdQeTJCeCr6rKexQS/bY3CPGaEwVW2oBlQTON1nBAe8oph2MQjDdJV5xzJ/YORkScgG+Pxwh+
75z1nHPC4Y0tCtvXaN96U/sQjql1gieycQUySTLA0g6vOM+JtbpPa300LWH8LMeW5xc9IATABvGD
SRtC+8FxMMcfdOmLNYj+F8MMmpP0EAk7xZamP5eD27icGuucH35sZ/umVvMPvOBPMRSt5TlYR0H+
rG392ZjQWxuB70IX3W2ijU9b6ezatAmzknStrofEvvOoLWhwGGmdbqyiIvSNRfmcI82hgVkc7NA+
ODVzrDZyifh2IA+DL0ru3YtezNBpKsVOdkF4FWnvlj+EyHPPNDh3QqrAlirxZTHOhGYetoz+sbc9
KCnnrYi+C8u+UTOFQBlgcbTQDDnZewwZ3amzlrwM3gaqtYAUYijkgq12VP3BVVjw1kQYwJmwXiJX
7WeIVM+qYwgXANVJHBIkVFZ+zj3ZMKqm29w1jJNdex43fd4zkGgG+6rVYUx/uTCO9Sj3cxlDfR71
p7WsKxymNjqAXusYN5mOrd00jdkpTDcmI5MjGI8NThj8IM1M4kyDesmO5U9HIQiwIMEWGYNHOyaC
IS8oP0cUmXXd6B8aEZNwcYqNoUoPeZPjdk7lpegavZsr9zyM/m1vGv3R8g42sWwru7cazr7MZ7sG
koih8nf68Mx9EeNs5QwvPXN8eUHef8MZ91eJKo+T2cLluc2Xs1RqME5t2iE5md44MfweJMmm1Zpt
vYZrVtDHVhFO1doloBYHpV0izLNGIJ2IQG6H4HGckTc4hf3Ej3uu0DcTKYRRLp8mayNN5Dqp9Onl
c2Je2R0qNQ30bJ0G1S+WlNcGiQmnLvRN2ulJc557GIPDx+w2HyMOBxxdqMO7LOA93O3s1q5/NnN0
jqnI7CDKb28JUOdsmRfbArUHWXHdHUKLvVeqlrd++JPJ2gKDdD+SqfLxXFnlWpJWlYQo5HRqv/hs
YjRuWptvJecCactzhvZi18inRtbed5jDHw5Nr62Km53jKhj1snK3PGcfzUyLpo5/mKMVHbhInnyr
qY/YnalW8GHDCQHnEzO3yv0yPjY1+LUeCzVGD4RyFfpvdwDwhgzIYgS/jX2utcBClODgPgobGt+O
/eF71ltvT3QY6NVscp0+ZdI+JjVLc5vHAFegqYsaS0WZ5Eg8RnXNWPqxaabbCDgsFtRCr3UPXrwc
3sOAYqX38/u2nrDJAAxsSPlJmKzDcYH5hLrlqU0YsUv/DjUThU5p0Er18ZjGA27gciUyvHAdIi1Q
ZuHRC9Ess2fQmuxJHjTQlBpRPdyn4gMmzDS7wb53nQ7PHJi4OHwZBK0BOdHJY1kuOMTBiZ2beB0z
14bHZphQ4xBBd0OxU4N9a+VjdAhhpoZK9IBJEQsNVedzBtZLLGQXX9yg3bmG3+4W1GMkfE52sZk/
jc5F4kg7VhLul7BahmNZvDWiFkSnNWAkctyfLhYK3MrOWxbkxCfm5g0Ui3iEe+i2WbwpmRUSpIF3
ti+bnz4HTwTJoG2DlD9ZeuZ45YUtHIBpcvHHmzu3rw+pCGaKEzra7qKhKatbzRBqFQySXKSwB2jM
lTAYTgQKIbmgekToGCP7nRc2IZxTeG+IBnrvLDSvrj+MIwSx6pyZ9Xkqi4O/jIcol68zPwZbQHey
SLryjsiZo/CUgxRKcx2Vw95HQoMEhJz52GNuk8rxZYa+sqktSSPXJc8iaJLXIAtYSpDExVYLd4nE
A9MDxlPIUmwKhYJEybkDH0zUW6Wilwnz+K3wp3OkGrTkI5DF1NuFc9kcfXyopDqU5L3mEdE9SGbi
+hL/9mXWt5jamxs3MNe4PKGIh5FeFX2NaDh7B7XSXNJJbmWuQ3oBioQsIytW2tNiYWDdx0b4Zicm
At6KHlrBkSeIGxB8RndniJBmZenXqwz/FhjnyOb7POy5HoBJFSyyR9TIDC30j+WsVLaksxojyiUm
YpcqTLD9Rrq7mm0QWiZiXgjvLkGl0Say6brJUCOEt9xDQGENYSvcJ/kv4c9qy1iAdmwer8vUuTFd
xlLG5M2cDgix6vGVO4vdJ++4YikRSwc2bUhNScCFqY7uwmPSZXa0ybRCyQ3wyVNgrGbbzHZzmTP1
85+V6Xzi7Vzlyr0MBUEOWZzdiNQAX0BfQkpAbehXaSnVD4ngllnMhIXLZ4MD0pUTQwg5+JbxKfQE
WKQdWAtDoLy2177jzWvpTMTp0VToqiNTn5kR05WZYvuEg2A6jzZ4EION0a9MiqRKJ+MpAZw7uzkp
Qqid1Ow5RE7g4snn4QnboXNxlCaFOkaXZ1TMcr/uq8OdL/0iRibNYcEwgcenkT+tAGYRO58F18zv
OavMgpqVW9IUYM1ykK4pCGyoqXkPjNvFZJjYEiso4q+kd03SJ9326C8svK+bgT3NF4e5VZ2Ol7kI
gRTNQbWheUFrysS7noTBsMlD4V8Vds2QvEqZJkMclXXek5NIfY0anwacwUrjZsgJiprE+RlBI7+5
GSYnkLNiNcgpP88gqg7SKgCHuLM6Sy+zuBluewAca8sT0Ai6QuLKqJ2NEJGPe1smm98/KupQCeRT
qvA8T8NzgEw8yRgeW4g/hywsL24OlyYyHHsVjmECogePPRZptmbs9cs0mTSs6gJf7add6gDuHeYD
BnpYFeKGWKKmMih0nPEarMKmStwvIt19XkbYbUcyZpvIy+7pWd75SjkgXYv8Ppw71qhgdPNrd8j0
pVD9i5yU9xDNorm3YywoGNu6AM3AqNUd8kuQFng0uNi3wSibF6VJSKiDfpeIrylOP69GhktkHdrJ
hYM0ad1Nci2B+11rIzr5pFwMkjrt64Pow1OCPKRdlCWJ7RMFDpEKE2j3IzGT8tfoAqwpMI7GHXFI
RGYumgxYNchJf/dDq37ZpsgwqEWBJjM0huLUJJK4JBmc7BnQe5h77oOxaC/GNN5L/PlYmRN3cQBn
q2xMF03hfxN2ZsuRKtm2/SLMaBwHXqNvFWpSSkkvmLKjdcDp4evPILLMbu061+q8xJa0lVIoAtyX
rzXnmAO5i/bCqrJ6zjsRF+ADopWOd80f10NP/eYGNdFBk1sQxub6cH8pTcIdgmgc9RbH55WBSfsc
wyU8i7EjRVfHttwj/fA28SwIeEGDlkApUJK+CmNvADHFQaEPeSjaMXyYtC05L+IIyRdFwDRplA2y
++UQiQjttt4kHCIviuEFNdS4V+7EEh27EIq6tk02NNyDzf2n3R8MupnEB9aUUdrKQ+Z8jOQDQ2Vc
HOl5nDapst2raO0O5K3CC1P5+Sb2rfolTdoZhd7y01siiLXbWLsyC62XKCQ7dWd6s9hQV4wrWQXh
+f5cAzOEaHbvHeUCdWl9f4WbXTc5EINFdS7Nhqp7UXLMtBWlZ46nwkP2QeXPppSHu2Eq9K1qoEQJ
r1i6ykjlGYsk8A1gNxNsoAvrhCtf30ha6wEsRmLXTsVI6jgA+o0ahp9BunCCTMn9GDUBbwEtXTdP
+hNDHjIgaiTTtiIiB5Y9nuhJ7gq3qZ8gkBzCluAf0ArO6u+fnScVTgJO9OfKlO/3ax7cAa5bhuDr
KOiss5MJi7WQj6p4JCc2wO6AWQdumvh5/y1IVIdr5B2Nvi2Bvvb1898lsDXNC+UcRtEIu0takoNl
TLN5UVlGyRG1NeVTVF4BjzNWv3+URs6pI67u/mrfL4r7S14iaoBuIydrY2acxzQNNvI0uN4kHaag
9wlZheO0u99VrevO7KtWa9/qWP35ew31mkJILlGLVeg+2bE9HJTMujMjLNrUtvPdHzCdjE4niP0Q
v20TIA1t/ORADI/H1C0zrtTcAIodmkMzbK09zdgJpEFx8R0Ae33jy02VlvBuaT43+SIpRdGyv18G
dOQYvZ9SjiBQZOQtb2nmtYxcogVAg7ZfAi2DP1ykas/KU3wVnt9wHqwphujXrqZ8ysDOFOXJNwxE
qUvzlZLy0g4MUu7LaCkjGB73/+HX4++MXPs96FzMeG2OvggsaxyU4pFgM8dl2N/3c3VAzAbQPQTu
FJWqu1SWhParU5Og3ALuEZceRlpSjy3IL+sKKdqxh0p1pIxinJwU3eIYMdZt21R7QyT+K5qIZ7QL
CoYfKK/78KYP9ftgCY5Rjgl1/y6c+bsxNEJHJ0sHKLmFLc51CY4mIBsCIXzY/krDl7gJ28NgZcAI
TQuoYckJue3jiGJp6RxPS/Oa+BkAhELGT8RLYPK9kmleXwKdTH81ZneNUtUTptTXoPMGVFygoUHX
VJ4Jiz1jiWVU+DsiYuL73xvaHzEepOkvOIrTpykLBmIhR4y/I5jAxneI1gYlTO84j1ncX0zeRAAt
ZGPcJV0yLn6heN+5BEw/4xZFc8Jn0UBJnfYuehgmYq+4VXaxDPCbmPNIC3y8YuGRu7wofKy51qYX
vf06SO923/HQluAx4p9VKh33JiwR7CtgKDc4TbC+Gjbm3HFI8Co59mcgPaDWANrv+/jgUJh5Gk8E
4Uwof3wDa1Zu4sZIqopNYY4mtek7Vvx20WiNojMv2iQFYrEJjLZ6RsXe/4zc8jkaaZrZM6jqWMD0
brMdSQv84mVNmQNlcDzkmrCagRg3UYIIWWqlqaFf3WZy2kf28EM0DCBMlE1WTvBMV4v6bfBgsmYM
7pY2vF2nj6xCdGORoIPcSHIyHtnYsYgMJJtNX39XJsvFWMAgGWYqGyjoKjYEoG2pwMwZ+lX+USb9
0zx1w0+OtztHdOPrXdozbrFxnlqmXD9rkkXYJGnu8A7001FNKjgOjYS7UoZ/rChv31zPoLhQTH/d
Gq950VOt+wF4wHRgwoU4BFU1gr6LRMxxCRo1sbT008lyOMiOGhV44gz7lkPu1vJPBdPjS9fCTQvz
+uWuiUNhQfy5udxHPStqC4VnP8yQK+H/GPHOa536RJgkR+SRI5aucwh67oDqKALtuVxWyYimJ/WC
o7VY+LoYUlFLLvA+zJCm6AhDQsSQ/KRcH/oYpMR1qcJ552uTNCzzSGe8/HEf/3QDAm4X8fiYlPml
wmfwoLKGBz+tDmR7ey+1A9HOqPULNpyCCHlnNywCKDioX1kinYtj9S92njC4Nfv6KZug/SPLq3fQ
e991mw+Hgn4z06R3hYdzG3PtHIrl0zweXiY6Jtf788ikfM8mmZ0LX37cJ8/C8isA1hND7zL5Ksfg
abC9+NnsihEde/h1H69K6utNX/lU//R/Hod68FDg0BxItKeZd4b1hhkDc4LIch96NACoZ3x63dhA
kSi4pdvcmrFrbhZTRFpQ9sFQ0w9O0A7CsA5GjzOwNtYjKecz8OjWDMBxSkINxu6HNKIZHDn8akJs
/G3liJyHiKUpxEENzYENP/HJ1RQpUQAtHnMUGxXehODh7yJJcHY/5N/oJCzWQirNEscCY3XWNX9Q
8W6o+vIh/MGztk5TE/e3uwIxTZfUdCY0+5RO0zVIFeo5EY5bw4ujG37xnxYdi+/0OsSxHkAz2JV/
6gzpIHmZ3gbhP1tzl/4yVPRahTJ/U0XR7TwfCLFpeTlZQMHBTIvqX/WNsNv6EahbOKTJu8t8B7JK
CWrdNkixsI9eL5bG1SB2dP0WnEscbDx4fsDjLQOVQ/5wH9jdH2CmjFd+/KkOk3CDPfJRtl1yEm3I
Wp9Mr/Gs5i8TUQx+MMjZE8qDHU3D4ll2A4GcZvVhVflDk1KcgwsTW2sZ4I5AyocicyEvJskL/gfm
jqDd9/QQ53PqAwn0Pa96rIeP+3EBQTKBEbYwH6EZqpWiFulWysDfeRcuB6rkKGpTVdut7V21R2ko
OxheE7Cw0+iRwteNt6Lm7OqEDMIpeSHrqUWkGKX9qvGtW+iptTeFf6LIQWZg+PZjB+FpMKHY12XL
JAMtTGgq0ri8+K0RgA05DtPDDbonZxkveczTm9qAOJf3v5mNkwhfPPQRieh9iJPW0Ecn8kjDjJ6l
FdBIZRYT+sOjJbv5Zcx3rmEUKwfnaukZ3q3JWV9RtewGGmzA3Et6D7RL0qRs9s1EQLfP6HEQLodi
JtvoLvOEyBmdbIYw+EKhPBKbKc9K5f5BxtH3cL6aKQSf1jtOwWDTf8quRQIhSI7v1BrmLvODK1eY
s4/gdVFdomdH6MaKKMuDKOiXAKDKk5SMeR9FFWfLr4U4sImF/bvp6j/wuYK9mUI1G8EuIXkjfoNY
CTr9P+RM7GPveYe0AXENOuWjoyg9jkl2th2saIg3V6hWq0Ph9JgKPTqIbRWt26rD8ycRXjDo2iRh
8qLz+ERNfJs8+9QjCDTnZKQB99WohBTRQO2tHFZtuOQwtXSKV1amLjllGCo8ki+1j1p9lmsd4EXW
+KjS376FTyeyrMc2mKD5cmZ3hdHvhyRI1hHCNaGvzYuw7fHIe/WhXbLhRV+nR78aSFV3jWeSMNay
Sb4rNzUubmUdgqKNbgNpY3aPMXdiMBl2X2qkNd5LGPiNhs1So3ynNe0vSzRdi2r+HeVkypm2ArE7
ZocmzwkE1PSadZ5SbNTW0QY7GkbWy4RznY4SLOzwaDgN3rY0OqQ1IZBhSt+gt7IHwrbggS0zeELZ
hwGaDbLLbqWxC+xGzxBbhD3MWXTC/SzXkctdMA1QAnoTbj9ikJ7+yrnvxq95oZHolFCWgXo25Ope
mf50TkaP0PccPGha0aZj/aQ7yCqc8rrjxqdfGDrVYqLKeWswJZjLRTvzEsUaNmyqL1McvMhCaOgr
xpazDiKieP5spbqOA7hsC22Qbci9Q5E7evpxMvf0nSYoRFXLYDCC986EYPAfOFvEB6XwXkXidcCI
sFYNv6uEjobhY/FvtfIK+ZALKM26T5Qm4brBIIBp1N2YQK6OBdb6YW35Ojy4hFo5UqgnjtlbUdjo
97KCJETijljnd9lAlp4p0aDPifuWTNVXQhIOAxBC6prmVx4BaB76EPU3kCWz1cMpydVjAEV/JCA0
o022Rq7+B3nyE0z7JduUMGvOyI9s8aw9RfpDu/r9PPfyA2PpKvYxNDteGmxtsofOXfMk3G3byImG
QEEYhLuHO4acF393M3Sv/eJwNZFOWDPrHa5noHtYH0jLdn8PVE4YU/JnF57FfvBsAgJU9711xWuX
EuTbLttFptC8RlIfkHzCVeOMBlmFshNFvh2b6I9d+eUTnEJrhumINazIWSCGFgbLvi+/BqIBR1/Q
vYwihgZZTmKSP23hOmbQqqcN73/VE+mbejUpFHm9jyJjLUhjbevaOE0EZ8/zvLNL5sAsOnNcM1Of
J9iOLuCLEjUBI+38W0A/byuq7I2oG1LDF7Wdm0PvMcSbIBp0ATl5fKPJ/SC8vdGlD/kYVlvDJbEB
DhY6CROb8fIZuuib1kzEbZJc2d8FA0fo455LYGTdHIup+TJNZnMFVDMGjHhMViVB2jO4joiBU6H9
HZ3kdpG5lutplsdRimA3Vev5Y4jaa4jo4GzJ9hoM9XMJ4u9EpTsnj4ydX6o4pJ7S8YUypl4xKv5h
QpxJrQCq8FD3a2QIeEJbGoq1Ly5Y8SuG5WrcDtJ+A0+w6eZxQBzm08uHgBnFN4MIVkbJXOxq0Jua
DIlA5Z8oUVk6m1hjm+xekhlsDTKWR1Fbv6s6ynZBkDxyfWdbryrf4xj5HSPBE/oCtidOcx/DiBs/
UX+4diZc5fQHU1wspcuJp3RS4tTmx9JScjdrko+bnqgIcERMMWemQu3ZqAjLrOxOrDEM8EW87TVc
fPYDSRiucRFJisCA883ax/9PxCa7Vxni3LXVB3/WAtxk8lIGxcsUmuVO2u4afpO3Vak9wmirjbMs
3tBMeltNuUvwQbSTkI0IwWlJt4zPPT+nAcAO/2rr9NnzWCUgfW3aM41d7KqQfEUkOhgMwtlftQ8p
ctaVRKmKDAOjqXYA5SmDzJl4gc6zbq50DJtaUkEuN9IryoGUEih6JvyTv9MHDlqyREhyfkoN00Nb
M9MTmuDeiKAhoO+GaItczxndSGNsVIDYjsHjkxflXyNJGc5QW0CyLy6AtY2JBvjoBcaJddThVxLG
Y9IIhQZM0wb9aaLLltxUlApYgAG1T8ACOBcj4Ns3PbswqPNq1GQQ+gNTzT+ty+xytBjVpz3EMjig
cBizE6dM0IrJ/MsDsXBrypqtFBaXNSUaj3iCky18KO3oW6UgO49KPpj2oTXdPyQcD9tJDNugnBXa
Lful6b3LIkA7KM6WKcgYBnM+PeSe26FNgH6n0t/6Jecdh2Bhz0fnUc2UQuJxxpq6bTFoM3WJMcO2
eAtCw1hRozpcJt2ioxLzyqz8Zmej11xZZOkVLVYbc1c09bGA73Fshh71ja32RrgVyt7Bvv6d+XaC
wQmtM2v/g8dLVPgQicYAVQwA0d001sO6btMj5b9B8WSXm/YZkf230By+twqXnskdDLYEJX878B0C
b/Acf9OGORwVCblZZ78wn7E2TUM9iG5sJYfuYthlujIm9Y4x7Zeq43btIeYCj4DcU6L3Q743rZsw
RSPxPbfKmsEc2izlMIOxPH8PKfnUVpm3MxKCoZi4WTzLsVenFh1F28XNhikkN2NAYyeq52Rj29ZX
6aq3ukBEDqATGy7YYXf0jqpDGRy0wC5LyC6omhuH7Nkaf/akr3J0D7zPCD6q8IJ4l3DmyHoEIM7c
Kek3Q1PMv0LMUsg2XzPpsEgD3iboCIItKRstSqCV1BZjyUVwXbw1IfqwNPse1eLmh8rd0P0+SMd9
NSbaS7jTPnvC2xu4FpYP7gByzLpyYW505PLkOeE0VgLyPORp+B4WRJ8IljxAFDdHaKgpn+LU/GJh
By84vAZOgFp/HJ5lyfmPq2ZayQxj3sCoEPyHcp4Zf2ST8WSNIePf8MljhYBmAkceZptj5RujGV8b
2USPvnRuXXNoRzd+w9+yzh3bXxNajg6HKf1uipheNeUvsHBDSo4AgB9YlRref9HnpCvOxhVTms+K
5IKmG5OzGRGBZds7ZZrR1hi6r5Aee+35kO01WUWyzG7B9JEH4pbbkDEHe4kFRMa39xL9yWrHFNMY
8lOdmZ9MHEDN19Y6jaCDQnaYdwwLtmPfvLYiP/pu3xJBwIpWVCDr0AdKXk06M76ST3kfXEZmynXm
fWhaqvtonpk7uYjk0MCzKMXttg4aSXkqt1XZXEMfPYU0hi9bxWcazYRAVr6/CDe3DHSGY+roGwyL
6ZRN/dNgMg1F8KzXKe0NIoNZipQw9FZXoI31Y5WTUQm6GHpt0kPaiWa4i9q+JtBzAWx6ALoN8VAV
arjUTGjZlOaY3LLRK38ZPu93kbvNLotoLmeNPKm+S7co+saN1Xjl2qnKLwGQhJeNyV9UOc+jGf8M
yTqlJ2zOlIoWwOnyWAkkcLOb8J5ie10NBli1si8/A0t3eEYoW024wCxZ+F8FTj+hYAnZUb0ieo6p
/CJmno2HgiPNYSII2rC/T2q+4UsaVqIh7y7piE3JiUTdwi9nzhkc4rC/JLP+Xpco1NQiJowENfXS
42Hi9uhM/llYAPgSw7n5Y0UOdj8hGiVeI+gJ++NFI3CP/BVwM6DxYguUPhjSwtR3BL2xtVivDsFT
oyvEifzLEuwVlItVl4+QJBzCm2184jvNiDKKuf0FB7ZglPHZWB4G6iQIJViyjsmvZG4ZM/IDCXWS
Z+QdYgfvhDVboXtH5oJ8Lx32EqUBGpOAqV+wobak9Jz0uGlZ+XSHBRFtxI5EMXbo3Ic9tRF5/5qn
05HzGvB8RrxNJwqwK6fBJKo3sDuWRHYHxYITF8NP5ZD+bjrHtC1IIZqZbOPIhNOwZAuSMWRhKOut
Md84nrENtYgwGZKaPAZbAAxoLxu82hYyXQeA1NQm39yp/BY2Yk+r8ZA3GBpJ1PDN+Di6ZNSiyENc
Mg87g2m9g3IhGcJbJNVqrKPPmRNzV6mrjvmGpFycJxqlUfjORpCt8wqIemxUJ6uE3SfD/nFqKyrh
sUGIwxbI9bynZZVvStuXh/qt44zjFwZZOqBRwOj1iE1bkWyL0GI1osPCuLaTODYIrO4YztvzBMyU
pG97Ub2HhdPy2148Cz/vNMbpdjQeDc6YJHFG5km2PjZEIpqRCbQAEyzqWe/L4ni2whwuz1138h2g
deQivteBReuRqFSeKzgmtJQTCWiTgyWdkwPZNESgLkTZo5JMInC0fxZt++opb+ntgaTonf49rNp3
L5GMHn0aKg6JDCvjq7dlh5KLMZi31hMy43RC4A75ia2D3uROTFyL5NEGhO2ifbZJHx/9PzaFA3AH
oc5xRhLcqOLiXFcvZEoC8sIUrgHzPlrOmF8G0zjYU2eeO0Snfx+q0T4jEEIGoWx7TRZvCNyD8k+c
CwkrNpyAbfVx4R8yoqswX/yIHOmDj6kJqIkBS5u53MY9l3897vuafp3lPwdivtJuhYfURtnGYpx6
aP2JnNVeTVdqmm2x7mN2yb7Pgs2UYkoriwzSeBzuygRinBHTWMzHns0Fc95y/lsoWw2dzuZnkDHj
17T1Vo19z5j72S+1dG1U72FQGefEK3GNBnSXROesbRfwS0VgfK/pdTLBXFtNg68bLDAgfODYbjNf
ex81vcOp1C2bt2QJnQucl3QST01avHqT75HPrH56me3u5ml87VMcmH1rwl1zVUOKKfDbVnY7u45/
O0WitrTEBlBcYIgnAEpuGdAf9ZwrgxYCBYeZX1F035owIqG2aG5FMP7I+tzb+2VD8a/7n0w7R2IH
dl1HIIiwoCAQ6oEiJ1HHCAsRJNNZH+Pkl2UwlI0Tc0+in7eVxSFjZ9iWDToYx8iyK4SSZDItulH5
U9Ij2DKFRplef2ta7d8CZ2QX4kQT1IQ/ONazxQAcQcBOMabNppbeIPcZLQFE3q09nt0w4trkrsB+
n6ASSJAoWoLzcvUtG2umqLnseKvE78AD4RXKMVpyUQdKuBo3bJb/7uy5AdefzseeOEbZiktQJS9L
pb3RlfUNJppuuieDjGtcbBSqGgJ//po2jxXOxseq4z3lKtkaVpG9uwatJeFRXSucEwH5vcTNQfRN
ctIx4ZwvW7fFPJy8CTEN3yF1zztX5bwH+JAY80DpSwpnm8QujOZJ/nHjlza5AvP8LWx3kyHtwvfg
u/T16teZUI3lLmULTmW+phgk34jCKWz8d/zR7ChIOVcyJCl8qE/E8LYp4MuptTqUQcWXQ6YAdX/Q
XSu73DcSwX3kAaQI5+6Jc0qiAVwQu8wUxaL8C93iz5xjp04TeKp9+Q6CAsFoZKDq45tnmqFBJw6u
ro2rTxf5OkTWW8XhdRdO7rxuRXmsVfhpODM3aUb/sqBvTkzAUNinwWGoTdqHO00HcINyLTVrZtA9
h0RO7Wu3KLYWcJsduwK2ot8JAbC1hSsaUOIKwIa97QQSrR7j+xCP5bY7kqtcycekyt88h7iWLCg+
8448giEwwCpylZPxGe2w+JzNLlRgz9IfTtMfwnIoNuXMmDVkHjcpjf2UNQ9SfSyQe2S/5jpCuDlg
pQXrCsQwGOtn5vYRuPSUHMFielXliCnOHP/IxLCuIIL7nRGCqnUjwNNzzDFuTIcADNJsHaws+BoZ
0lGe0FU1oReQ1If31q7NW34COeU99SOogRwFD+z48qMbfxuVdYoHTlim0ZCp430kY/ezcT7hNq47
LCuhmpZGvL93XKLIgwpDxOtg+ROYN0zgKriNeqlHGoEk4Y0UK8bZ1mFkEEfsCIF00wO0ra8cokg7
E6XUMOjyHWevRoxvjHIewchcGYOuJDJdyK8cl2c6BJNCSQhMraYphIDxx1i8WI0dPqIXXJq+CDiq
gozdxHThBDlHhtbxrbL9c+iKP1yT+ltctu1e58Qfhb11ZaRaBsMm9tyv2s3egILVwzxuncLJIT3l
W+i0nIunrjhoS3m7LEO51Gj6h2bNuZKX9o0DnIX3mbwxjXZXNIjZMkH9wkT5sbUT8gcc5ySLYj52
YwDGGB8eiclMmPlB3l535rd5zJ9ZhzXuGhnvAicyz4wc/4yIPG0PeUDN2NuwWW/jmX7d0BhymzoJ
J+giunQC/a4Kl0197vcEz0aaevauvVFui94tik+iJ7i1jPe2xNfTNQYTZuGuq4SokMD12n088eeQ
s3psCaCG12tulT0CmrO9V/T7IcLHTRw+cOOa24C2wmoRcD4ggEdB/BgbQXC0K+nsprxMd5psi3Rs
fLwnwEGDH02D99NnlkVTwD5MMc/NVR4XRW/vtMCnVzerzp38deNiX3DzBphwlE4HT06ExCYhKQAl
b6eh8+/ILPccYYxVkqJFFcFCeDWGkjFSvCExVqwC6KWmQZ/RmKqnpAiuOYxxytdXc7JJXZlfdNrv
xbwzsL6tHTXC7inzBSCArx7gDDG/ELwkVyKCW0w03feqRnbn2PozYfyBIdMTR1fqF03ebpK+GyJ8
g9WAe8NlLSyzl1xrsiM0QHbCJ4lEjhPM+TPB44V+EqHxVThGA93Ff7AdZSHjmAlT1xmYN3dxmGuf
vV87+6ZKvvrQORheg3I5f4yLcGvp+MFvYZa54fzpHavBv1U5wHTEXTTuyojGlhT7wSF8yLDJraBH
u9cUU2uv7b+6CBmXWw7YYJyS0Aonfo2y6XNAGMw1yldajmON4f9pf9eK8/3oBO/MQD+wLiuH+r+Y
5Se63q0f0Iao2XEPRfZgRLwqiOtWZqJ/kc+NYptsGhyub0yEaF/QtuWiHNd+OOzDZhKc3XzeuQqZ
xN3X6dGIKtJAHP+f1fP+dd2NMaGe3ps5Zu1ZVFNzRt6ZHWIIuVbrNeeoDtXpLyrIYD9WZUwCMVZe
XBUT07j7Q81kgvTL8VCiGgMGPcmzdjvjjVb6ldU+fULixikBtbdCvUOTVSH29uoSRELgniY8BAYn
yBfXTdk2xuzBcR2XzWOA3Chx5Q3A9GjFUWpEsciOba/JFl/EF/dPBcMheiSZQdg4OdS2gd2hMdTV
Ks3xDOAu23muHbF2c0nVaLUhIMKPj1GEA1sWn+VMfEBiW/2VOXC0T0MsdbPdEG/Bmi6LinaSH9ob
F6s2XRgP3WQo0mXgtCvqbnoam+QHgrnksUtbIpkK5V3G0GR6768NUF8nH9bC7e/4WFTpQ0g9dU4c
tpd0HqbPzm4fGqfYZV5g4WDGKbKsX/o+sG5dfmNWJeh46glX4jKCBpr6Bi4JifYc35wYQR7rUrVl
TQPUEgFzLdwdkTcXMnunz1LAj3YSsvD6hGQ9PSs+dbI/9PnUt3udWlaNDVgq9jlWuP3BJKVlI9Us
dv5EC0mqn3bIaMCMGPkFxVV3vntcXiSu8vp4hxaRBZ+qhUKO97sI9YZ9ECv88pFRzhdvbGj8quQD
t+lwYvyE2Debb6EfTp8hwq6NHP64UrkXFzXpMe5GddRj5F0BAuNSbOha2Rpt6uynrE2l1XTHvyQU
alsT7B2DISsOkptezFN9yil3NsLyeQJtjULan79yk9pQpP70OEenfpm20zh3+7S7Wr7BxG+RjXYL
o9GrELH+/dkGJ0v6ipfEsj+7fpKPgdnLUxi3Fl1e/oB/w7T9i4X27+wzW/5/yGeucF0Qy4SgeRLM
27+Tz8hFBBDhBL+tAEA6B8cTKi5GuIV7HlIhj/2cf6RAtCo7dr6laHi2LlIqqB/g8VluFyXO/UFh
VMc2OF5Sn1Ga1zjpUesyfuKOh/oskGPhhy7aYevLwtsknauO/8cfAijuPxBugDxtRwJ3labng4T7
xx/iy55NupzRyGngt21t7m2ln+PW2FYg5ra0s/RxkdqbZUTieRctaK4/I5xPGhKQWCgMOXAieihc
SuWwp+AHH8D2Ju2bkRjnMY7+BRH8B0Pw3197T/znU5aecFzTNwOB3gBK7z+f8oAVOYo18VFu3iuG
NkqofaZVsW9yevsZ9p2PurWP/mQ4OMGz6FjMVnYth4ae6VzZ+GNp3exLWY3IJPPwFHlY6gvXemm8
9KSEmN6R+qGA9O1zsKio7w8V0Y4yjDT5jGF4YgvsH1D80yElKIKUOfoDqbbR2c6z3Phe9hKbs70N
hCSxY1GjiJQ5jBnA/2mFeWmWh/tHsnU+HQgUAHEEDShQXlfa0iTutSXxnyHEqYICeqZX/ch0FUeD
74l95M5oGYTnvxcdYHvDiG/aM+rvyxoUN1X50jbGOcwT8dDLFEOQmQd0LRrxkMXDeCCliydVIRBD
VMOdaL/R4TbOiHbS517a7WNJOZQ5Tv1/3DPB/7pnfM93uNiEw38EeMJ/vm9UjjEdsCXdhq0+KfWx
rcjOmlpZX5MK27wlGG4aUu1to0oIFOC4U5kM3O5QNxgO7kvkh/S2CXHAKFvthwWl1LoQnlHGjsf7
p52scPZVC4DBbJ91l2dHIzYwtdAbfdYJkb3g2/y98Gu2BmEN2z6gB8xJcsW5In5p6vlFTl52rRMX
RevMWXbBJqkRozGRoaQiBYV7gVXKIA+B0H25nrwRJvJs5WcBn2bF1DI5u0IQFhIGdH/9Rp0RaByy
3PTefPhsh9rPuWxVj6cnzg06vDlgIgAkoA3un7vauaS6YzqAZe2llok+zL3/fVTB011/en9AQPwE
Dg3ljghJ1FWduQ2pGl9LA826I83xta2tx1A7HOFHhYJD2EuWT0giiVsw+CC6B2RQOsMYLVxIrsxU
qiJwf/qLcq/vgINJ0kuI8DLYEnCVY3zIA6Kmix+U1tnhX18rI3n97wuS/F8LUuBxabiB71NSu4An
/nmVGLHkYGRBkMFXGuwaVNSXKZfNznAHgCkiNg/tjIAn8gDz+0MTXEHMdi/OxGI0cYU5K6RuoBP7
Cuesj/jPS6yNZTivfbfkvhpTfJvddw9b47NOadBFYUIVVnP8Sa0ns2kVVBsj/1MN+Z+gmq9INY2z
23GkJaOB3tA8GMcqdZptFaOrvpNS5gZp52A5+zTp8+0Q5dPNxwaU1H75cn8gIgrMB4Sub3ZFzTKN
o4+k1HSJNFgknctacFcwZoR5HwfX+p3kSfNhlDGq7LL9HgHdg5+g3AWtm7+Ba5zWkDfF/r+/8ML+
z2U1YPkPTNcJArY0Xvt/vvCOM3UurqglSjPANSKrCqG5KtXBc7amGj5TM5sB3MUmOaSlvIREMj7H
RfNVi6x+qE3UXSkiO8RcJSMcdBf0O73oCpP4MYKU+5ymVsZazflW1Bg1F4ofi6t38sLx4y66vj+E
XUk7wYp+QIzG9SP7wH4F00OiUk2eTdON6xBiI00NBcYaStFlEANBL5x2qYXpzcAMjRz40P/9tbGc
ZW36d9IpwiMuRZeN0nZNYZvmP18c6IpzHsTg6/GPkRC0kCN12YdnlHczSNLGZz7gDefS7WhSi7It
vrJe/AS9+9m7bv0UY+hfgsgASCl6+E6L8o1bn0SH2uzOY9t7J3JIYnI9kYpbrXgaJCExZa2jS6wd
RT8djezc+SUzko/7Vzzu0zOqWUJul2+YkrS+GWVo/giyjuiXtNo1ohouyWhZJ99NrL0zuc2y+9BV
t7C0+lIG+5Rcb5jKxc9mkM+i8h5Yc+fzHebSmx4rUxoAt9PDfAhCwgoQh+RZVsZMvrsTI4XqRyJo
WcT0Q97woZarxJxvKOTDi+iDb39NCwYKtA67ABgAC0FUgCUcvlmRTZuBhuWJSMbixZTWj7jz4h8z
zJRkGveMf6Z3Gu8g0cH1H5jYkJ3gMUeLzcHe5vyPddwRqoMNDG7d2KTANTR2wRxoFEMewyfUfVlj
kxJtnvYsfQvQ/S0GqQF9z3rSwC7wLDS3+w08NF1zpuRdoBnjI13nZj3nHQjZ5dN+gblmrn5yfHW5
6zWdRbRpbkrwa1enqAJeQYFhKAmI7G6aiYhDv3wL3P+h7sy2HEWybftF1AAMM+BVfeOSvHePeGFE
l/R9z9ffCcpbFZl3nKxxHu+LUlJ4RrgQGNv2Xmsug7kMEER8nIg1VK1tl41DXRLJlGgjZCHyEaOB
I2pqTJFZqD8iWpQozFxvD4iQk7+N9HrPNAU8eN1PX5JkuCnRW3+ANFobrFJ3OPP/WFcZ+t9XAMcQ
koGaQwKYaSnXmQuv33C+NVzEwivjOVo0CPba6OsHcEjsKYPisDDPHAytiv4SvW17LTNdvLGA1TGF
1b0ILwwCPhg2vaSCZF8icKrz1A7eg7D7D6l8polAyIzzwqdsG/WLboEBLrcmCdOo37RMb04DbrqV
bvvHqPZGUthyAe2kJxgezS7jkvATi14Aa8xsN/TU04tJQtOltPL0ErYejf2JAZA7usGxDjKfqQ95
PRpF+DubbBd0mbcZ9Li/dIloaAC56olBO/Ixlg1KBRN7DeFqy9k6deC/JWLpzXKiJBIkKh4Y/AkZ
YKy4MGj1dwYhllTCAoDcLZzygjCyst8Z88vlPYdB50ErQ+CiuIf8MgJCLNW0bckwQ/dtfdctxXQ6
J494MOSWUau/9srBGM+l0rCCOkFPGig9ENko67US1ZWlBnRra39FfPUHcdDFE+goQKwx2veFjqtB
aEC+gXFXTY9YfePnYjbtIfL9CRo0PC+v/KIN/8vtw7DmJfCvS6Rlc2+2dNemVlXyb+Xd5A/0/UoC
OWlDxIAAy2QT8a+9DxA2V549+j8BzszRbuSF2fAbmavX+KzN8slUxm0wjeitHW8NhL1boUeHbAoA
iDCwpQXtK7GPmeYSKJB6AJoBiHhxhFBSgk1lejEFWzvRzXMTERky6Vj8bLuDABOGVJoMLiKzlo+d
tNs38rJX9YzLSwxXXpp+jldHKRRlrwVj2md7IHNwXk+bYGge77uFyiWOLOxxO+vCOrWlCF6UEaJa
yaqT0Tf4X1QYpQ/ZF7sJgsvysIAxZUOVxIKs0z3bTqjdV0HWFh8jvfVdarMCWbZffMSNelUuhq/A
AqbXIdJYaSExHl3P8JlQ8ezK71VsJPkR20Utvzz0vrQpgWJxf89HpYpcHhmetMb2xAQHSHwp3Ath
oLAphBOf6EJgaZtNBS4d3VVTdTB0JPPXGc1rN3jEx6yzr1o4MjuC/8Vs9unenjDG7pJq3wZLjgep
xw6qftO7VamyyS0qg3OBim2dG0ayd+BHwiiI6ls12wDs7CVsex10kiByimqbWpbhRj2PvzlXqxPF
uvUsIGshUjPfTGH710ohhouru3sTGd2nMwzJ2fOAm+mj/iWE83btZu1nOBpgSLPebQ9OGrM3U1zM
aKuZ88ly33rmZOxNmvgdKnf0dlfE4drhn6sCE5L6b2e8berKZD6prLkw0C1gM39dL4PeGEcr9lAZ
4QZJTHmwYxQI+fQccDkW8FMPBT1iupxYXQfnaFh5dGj8RyGYhHrBe4CKOlIl2QPZ2e5b8UqE29X1
ne19FTHQXhk1ZIVBRy7FzJ3oTGrOll7uUTXZ7p8/jPtXljsfhqtWkXinC1dJDtb8YX9b/CcmrLSR
auIeQ23ax+hQPqyCIdliBTELbrb+DPIKRTlBmWj3Vl/ieZw3TXpRInCs+5PB+BeXATtsP3XRJyym
Nby24XGCOIvccPzobLgHZKcWuVA/cSwwiY7Kr/efVF2jMezTEKoZLVEuXgU9pDTBDpLeuzgOxoEr
p6UQCWfpU4jLSpQJ8rDFykg8Yn2upLGXuhvByQaLW3gouswQwKPP5POVjoq9bYbYenCGl2RkqBPh
x1VaI1+wtPQXYwFdl8kf+DIxePUpORhDiQuDS51VdZxOKGpIAuv3XdBAnM3hThj+pjbd+DLW6ATY
bzbbrJfmNrBojzfezyD2GBIXfXfQXHmcQHGvh6gQHy4YuTXK7uzUp9l6WbqjN196/WFwmLIu4PIy
0X+ATHPPXe2FIEjjR+FBZqxMOucRUfWH5WUB++y/nNjOX3fqtglAQhiOYzAsFmiixFwo/HYuyEDB
q1fNz3yGVs6xPN7KXI5NIWYENMvLqtB97TGayU6eY15s7NJkPhtiHXUd9cN8+WsjXdyZmJbZA5Lw
FtPGQNjkGrdnfBEBlOu+Zb5EP3AXZRSiGBaIFI2qDn28Na7gbXSPY1siWGU6ZVCaH7kTgsbxCH/N
Y8u6nxINRvXZN1fPlpkqS/x9N+JhMB2r+DKL9iRrnNnr/ZYLbDqZbkpHmzch7ENb1W2FaMI0CWqR
6mESY8ZWH2R5MdT7ZEjrp2iCbhxPJfDhxQ6tiptizAxclHBxI+yB5EReDdn/yRvHNbHg+mrp1aDb
Hx9CM33tccGctC5n9jk/83tlbVTb5s+Twy0nezBV7YBm8qG2+NO58aa1ExblQ2L8EdSSQLcqohmP
4sv1voVJ9frP17wgQOIvCxjfs6OzpbGhHRvScf62qwGTZicyT34O5nsv7O5e5LH5LjbcU7sDIcfV
LZ2oudo4eLfN4ACqcfxqEEiCUPTxfkr0IT6TqOnYeYy0pSzFcehE+aX0aBOkSYVfZrSLL8gk4b0/
VamdfEOL82NSTvyiJV18KgYptvAt1j6L1Hff74d1LCga2dkRpJxttEn4BBXz4Mw3WGjg/3wUqE3/
n8PggKs3BCJjA96d/bceKC2/kK0x/cu+SlHQGew7os6cvskETLrnf80yfdqlUfIxVnw3GMKsnU2E
Elpu+jooJ0mlzShddIFCLGQm/q3M9mD0LsKpqy+SDMBNklhQQ4Piswi4IY9pOD4uDw6q0JMVTEC1
vE8jzTEH8kSv2b01yv+cX0z/9132CoTTqI8+q2I0NiCqcFQSuT4XJOFcnyhLe2VIl1/BjKRM6iYE
XPQLd5Pv77miHEZ5QIozpJUofwBhBVGLehHkb/6NcHESdX2/uvjKXVnzGKfpws92kDEmkOJHX2bt
zRbaM0P7+CEbvM9uIsYj4fu9WKHW7gkaLNC0ZfVq6U6FqZuf61j8FOYEoERh2EZZSS8+yg9YcK2P
0iOHMVW4l6qqAj/vtfKtCyygfRGoclynB1N90HD4Wc3XdSGagntIhqOaZOK1idLwNMeUzhe5W6yX
PlnXCGu/XPbW2JiHZG7ZIQC4/5DEB37y29kgFmWPzfgnu5jIB0RMMDcPxoCQZOi9X+Tx4ffBpVqR
wrrCEV2fxfzAxoUI8nYlez0+03o1D/f9renl9j7N1PgWqpRoQXLiotmA61dx/7x4O6dB3txBXL0w
zi5d5XsX0j3oQyYMq+9/RzzYNz2NKmD1HwW69w+0Mxekg9oOsWmxhYYRfIdaUbg1TeaxRB3lZxRg
7atJv/YtDQIs9a1zKCyMy67IusciVyMAtsQ6FUq1R9PqmbOw+831KdlnbeCvtcp+JVg2fxIiaXY5
c/pDmpsv6ZhrT7KxER6VzWWeUYHmJfpbEzqTm0GQGWgjT5ymttmCEbU2coSrCqEn2TRVa6MDD8kg
NQMKQkXQUKhBz9Gkpl8KopTfJ7AYB9nZyQ+VISdfJmOe/qMFjAnfkOTLtJwOppDjxZtG7+r3sDst
6Yt9VlvTydJJGfS7/EfDsoVJYXy3qI+vNVyyA9KXfeaPGJGI7f1IAI1vy7pkrqlgYZDi1hjDxzh6
FXRE6g/RaRE4QTpQpaj+yEwOh5ZZpAQICxZjvkNr+p3wvCsc2waor97sY7y7O6/1+0Mto+bQjToa
oLI++ioeLj26Xr0xkmcBnQ+0lv1cWXa/WWCrkUzH0x1FbDk6C4PTXzJPf/aj0P0TRWzKhIhNlb/m
HqzIuE+2fu9O7zWdfdrRMAkJWcWCgt15gPcFPPBF76zmaVkE/1fJTJfwR5XX+R/N34OVfs9V+u/5
Tf+/RDOZdJ4Jr/ofopleul/EV/36SzTT/H/co5lM61+My1xdp0RyiVRwuaX0SzSTYfwLCCW7Yx0J
Dk1Dhzo6uyczKfdf7Bhoq/4ZxyTlvwQNF8Ox+Wts/iP/V3FMfyvadJ3sU51yjZ6BFLb996ItGCKH
Eli2SPZ2ZjH97EzD+xg6EgxSmjg7biPah2wg0aeMPC5BpaKPNjpqZhm8J8Ebib3j2RJ+Ua500Dos
3qA6ZSOajfcw0DC+tm1pXpdn3fxS5DAySz/Dl4Ta7MBEugB6BHrQNz2PkXxD43q6GgAbcBwyDPSE
+Iq8RL37gGdcX1z0SdyWhbs1ky/BUH+f4GScC2UP4HXQv8a29C+Uf799iY/3dsTvw8O/dbltXTeV
tBzJwNNxhHKXIdVvpS3699xSDmEzja9nD0tUE5zU9gET2SXTH5duaFpIk8gJVjveMdzQ3Sw3WR8B
5vOc9iGhwxhODpsycUCyECtHyD2d76Wb2NUjVtA8ec5mZBFV3LTzOy3cKF8zDn7jWocQqOpaIztn
wwfWcIQeTbsr9swKGfpG/SqKmjBgd2/Ts51DWvjDd3LqA9j6m85PJf24snv55+OynB3/6d5wXJQi
MJDaRxo0cJT+t+5/XcdDZxkaHt6Ke0cf6hF0gQybR12LS1NhYIHQbcPO0HDnRNxxZO/RAIgc+e7b
RQnHEPJCqLjJTAxIj3ecUtHF/kHSV46B5983+VWVPPmxBtu3JihsbLyrNMG+DaQEvPRWjmUyRjiV
heZwIvgQ21VVT5suRbP7zx/4bxP8+QPbJoNI5TLEd/n0f6t9o0K32c3UzUYOPY4/rIsPtkja3ejg
I5WRVx57v3gjWsD5Ch/2GHeO81YaQj8ATX9O+hig7mQ2D1nQcI8gQOihwjcHxGN+vTyEugoPfaac
DwKDfmXBaDyHIboNzSqLLaD8+L98ouU3/utXaFusR5bJpo3GhJh3+L+d2iRqQZ6TFt6xMDkIu3Gv
yPFpWOaFvR+FKTZeC34wzUget6wUUWdu3zogiss04z8PRQfputC0c0mQw76woJxIDd1VHWLv9wN5
NqIxuHDFds8O7naz9/3HClH82nA70PW1NZJKEU4XWYXXyp6qQzK1zxYE6P0CH9IwM+3pA33GM3Fh
ATuwC753AEBCimtR4PlTkfPVtTXYU8TFHeiQngTRtMR4xR3tXSM7ZlDq3msG21mTdZuWCuYyhhLb
Qt/WINJK7aMITdTjov4p3OHD8Ib/skk25/i933dPnEEM2+HfCttwiaqaV/rfjzfOJxjtARqAUgP4
nSc2ibHDDAacup5o9tDpj3qWD8/h4BA2TFmX5DkhKKkZb9pWuK+tZSTbJk/yfWwC+s2XHeYwMMr2
0/YDsQg5WJYfvlD3oTicmHQsgRvMkF8t2ZN6E9tnFWLxqWbeGi3BrQXeOJpRerZLukRfwXoxwhgF
hgxCkhtqMpYrAimWAY8bk1SxRBSkjgMtc56vG0FEghxUnDWwMT0zQUKRPxStB8IAtku+Tz5DXCPl
HkOZ2Eew5uGBMOjysZ8jJ4n9O8czIQlGC7LI/Gc01fHRh+ILaSkSOECSH1htpiN5tMDpkBCtHUGl
LyJSaOcUuuVhwQxxEld4JKys/ZobMB+AGZDU2fvfNZm6L2XvsvHRCTe7g2d0u0Kqq9H3TRPrUxAP
vkTN9PCkCeMoXPDUZbutQzXtCOku941hxzNbV7ylqBaJjTZgsTfEBhUuNngBv+4Pra5fgrQnWG7p
PIXSI8+skni07ebYu4N1Ze37CXFfO8JnSa9uSd9CBRg1ahwkkd+vtSAb/8wtK7Kku4RpVz0UJDg7
6cvSgjYtYuVNP4UNimLpxjQDJRiNiC+xR7w2TguYNLksVmnQ13thIcggvEM92kTGOTEX3tKRaV23
Zio3PSWMPzBWOdMGpxA+Z1V85oNDntJUZBu/6NjCxPMQoejP5fx+pmyCDRUIVKRbpEwHxNiuQ92Y
R7/0kB3RF++oGCDn6rKaI0g8Y9U7w/ip5Megin5tkddx0ERZP8eBuRH9SE+WOUpaKpcGnjOHjRgt
UHL2TcS26F8nvBbrUBDPUJHZ0qA8qNCXfcggeDIYK5LBO3Me8QZvIKawaYx6YZ7iKEd03sfdo8ng
9W3q0IsjbIxew6C2twSr7GQsimPoOv4VOmECntLrv1ElrQiHafADMmNMnKTbTzGKjGW/tLw0J8Ci
s5VtPgmyf/9Am4n2JvXxdSKyEClb0uyXDVmbmcRUTFs63NlXS6qQxT8NkUhYEFsS1K/nOAuSUxM5
L1EVl2RVi27PzQIlQNxf7zwUG4vPJ4i7fFOEIro1lrbP497b5pA0SAmom109k7gsG9mYja4NCiKG
Ttzw+2XXYIjxpVrCCzH11id3NNNH8gd0DEzYtWgSRz9y1fzZKUGsbR+bAMTHcqkNrl+u6Suau2UF
GSCYLsNJJwDMbrnOrZ2DJCcMCThj6MflyFs3y0/QZiCC3onb6pc2trixB4IWWOlgGs3cweUZucT5
RoWNuTEhY/zzbVoa8q9zJWpj5aAbdU0yS1HayWXu9NttDYBZa2uBSUj4crQDTLAPZo/GWQdKjJ95
6l6TSZUXG7Nv9zZVJKw4uk7ABinMq7sAtmk+dZxZvd/Gf7gi3eQ4CU38zpcFAlQkxQseYVLw9L4R
myVOcZgJisxsxJkkdRATFpMRqI6GxFsI8m6z7B4NSDQXtKinMYZGllshLvpGk0xEsreqqZtw55t0
gbF836b+4/6rxKXP99xq62lwbJTQhbbuO0yQWCfoQmJDOHqSHbmZdeqTWea2n8zuO7EGj6Xb/Mw8
bDCjjItns9G+Aj0BIBLFVyPqs1fLi6KVH7fxQyetnTY18FKosxmr5GJTGua1VgJOSAXGtp6Ywngu
rAh3DiIhph32PD+/0PXSaHoYBshY5I00x1zPksN9HWwi3eG00/IjPnKStsep5M7nuttFW5WW4Aeq
qIxwH+LmDtPwmTxr8xg6BJDqSXtTIekpy/GGXGIjlh5WdVcnP0fuVRex8N5oLawLzFPrRWoiO2xm
RBQE26nIrZ0O1nC7JEMRfkHvyCjUuiYoZgXolVzjOc6NzKJ30x/SGyrRH0yTig9ye7XDkDlPxVg4
1tFx8qelL7DcjiNyuuIxTzd9wXcYsXBvOia810pY6pCpqjoqe1xHLtjC0rSil9EZfgTsvR6RXvwU
IAAwdtd4h1k9GtzkrsDEN59Fhi8+l+usS9gUubW8gjwBnTDQhZmbDs3yYNIAu3/sDNo5sJkZ7jHq
8UdgNiVoT4BXfm2463v2z6Ti7ny/lnsc76XvuNs7fK+qxq90Wcn3pGHKH6AOosfo3opQkquOg/Oc
Gcb1npyjEshFcYxRPBEBZvWExrwVAeQZQ7JiY5iacxVQTbC4wqpTyOwL6yrnh6o0CGC0uPAX2jfT
LgqKf4ePKjLydvc/xZGWH3E9wn2mNNmhAMZLaUYGJX0bHHy9+9AiZ5iFTdlnlqLWAB9AngZEwUM5
sWJTZqK4TMlfMYnSMUbCcH2zCb7gq90tMaIpFWDVO6RdEzJ8fzBpd8JQ3bVIAFiXaIpOxRBcTdNC
MwTmYYkT9GHoNSiU3sHogHKhPYcLfG/b7dVWvXNeTuKBkveBPGFYw1DEWvM5kFg74gDxDZt90JJB
c9SZXz6CGazW0vqlGyh9yvJnPdnqUhh2t/Ob74l06q8+AT07LwWXzcSLKRMrFvZLDW9xhOT2uwh6
WGpWCKB0ThK3PXF1c1yGxEdw+vfAnmnRGruAqwT3oXUhxXu8Oh4IorypOVGGECu6IvrPcat59V++
md6vj6bkeqvSkajDeiK8MDfGHZXeO4Se7iDH4vWuO7ZVvtVEi+wNH1ZBYe8apM5n0sFCkoYhyOrG
PpR9Id6qEVQ8SYVdGs60JQ/5UpFEkJPmGU8aNNi7UK8TNjKjXwbxTFk2bMdaZuvMcXOsZ/gmF01u
0tlPUJWfSfE7BHY+vmPnPHUyDL9rWvuD25mDByXeBsrpv2tdx5zJrr9XOqtMkX1lGGMe4xJTnx6E
1S2TUjumTYO1PEMTHuImQlnJOLgYn3IDhyKQ2aelPXy/xGRUj49yrnKyJPmGmUSCE/hc7h1TbbuH
qraG9f1W0nPY7+hPfiFn3evty7KOpjH7jNQm3qL3Zps3PFqje5/0YTgOkeeQa82+Me8DcS1JPqJk
xjLfQ73aIk64L6AtshYMEybSGgUcuNKsNei+8ssog4tWaPrL5IrwEBXWK0M0A82Ibb37XvbmxvY+
KVjBF9Fc273St/1mEZ7wcxx05I5WskuJsT3XPsJeDHXDrRZl/ywcicI3dz/dvJG7gE3hvvSU8zn6
5kX10ZoJfsoc1gmPYiBNF0VgeetywW/BXcPzpX4eA5tGkTvVtzDPMORVVvQ62GhBszAxUQ/gFNF0
/ZB1QbWflIR/U4HKnlTFtCfvd7ELKDfGB1JZprsPLa4gk47SW1p27n6cQnNTVfKZw9o+NOavtmYf
OVrkmXrDj7jx+63WWOIjDxROK5aLdVAwMlRtpp7vh5Ow7HDXDGb/nDbFzbCmV4qul3rIIJjHdbaO
CSg528GkXdqFcdqkWgloniI0TwVcglqiZmIBcLwfTkJ+QpyaghM6mQ4ZVhTf4W5ZYQj7CjZfOb75
RM0Oc8eO1DtKbMKLx0qSmRa+urOcAr0zBqmxENDW56a5NaBtEVq0GUSYnd1Kpe+YbJHwSf0Lkb0m
3BgsMufU8B+XrQoZO7cxbz/lkkrMxLreukHjrKJFpUbc5cGPsB1V9tfaKEM4PVH46E9cd/951mcS
vb6yfy3KdtPyjR1Zqd05CMI/Fm20RgP/2UeYpluR9mo2Aj8FeuvVcpJgOw83scAzYUKn+YzfbL+W
L3kdgyLpiy3aLe+UJSHtmnFECtMFJbJY1LJ3z4sWEXdlaMq6BSKfy2QEkYUmI/r0Y0okrJ/+IPDZ
ORt+qtapzvYma1sg/XMNmf+7kDTSqFzXAcrn+93Qf8fK4w/UwrkTgDSZnzF6AJuZS1htBbVLOI2o
+mOfmFX+nfsdbV40y2IkkGgZHffwfzgrZ4j2GJGUMiSO2joxVl1HBj+HXMwWaQZJhWc/NU2Ezr/y
Bm9b4PvaWLLeMrjv/BUql20No2odO511jSYu3ihlCKy8vti44bsI7eZVz6d8H4CEmcGT1lX3NGzH
WnNoNOcBkt/4OcdcylJ9wPKxkICo5KTPOLEJNEuLTjnNHOcceO1Jx4p2bQJZvwAqq7SpAlIlHxhU
4RLpI8fAZcJDHj5VspPneBbCSlgu2/tqV2dZvw1KN35Q9hQ/xGNBRO8wPDtwouEq+SsydTOWKcxH
QRtD9vA0Uvw67RILuhnMmdpvue+v+yb2ntMRulgFxmgFrlh7d5C/4YPorEeFnndfxRR75K3a166M
+81QoOqxyqp6NpT3CB6sHvXkLa9VcPWIY7fitKEcdnz8PAKNldb4h6JLv3s6WG3sZsDfptL+jMu1
WUcQXSfebkDbnpUOcyyRUKaIOV52Q7EWs49VEPRA7hDUQq7nUjR2JplioU6TA17sFyeMI1I1I29T
J9g3i4SNCncK+1BIZLoVrJQTk53bQswmOW44dv14XtDZywM54gKvdtH0zcbvUsXFU4JQYYNUSQzM
S41ne1jBlKWdOcopq1+b8k3k04r+LsmGiDY29+nPKP2ZpzGO10iq79XQ8xvOSfc5wN/rpNd0IWiY
XXKwpeC2GIh1LQo2fRx/TL1FG7aK8i1hDigaFuQycAj2XH2JF7/v5wfpUiGzly2BelRoWSh635RH
HbiEz5TFW89p/OZkRfLcokRpg3HH4NW/LqIeTF2gUfwHAF0YbeduEhtt/9x2WsUHweFHOnt5uV/q
oMCxgBNa91rB0LJb49WqbeMV5s+j3mgnJ6+0xzAuclzvtXm2NKUTOhpQGztQU9iYhQ+5obXkbEj7
Fupug7XNYHeVwLeDAErHybGVgq/dWJcRssVyz3OUfGvIiTgvr6CzDw+xn5/u3GXQdjo6algiEX/7
pVDG59IQ84vZmjh/qnwIbn5oQ/foQSLem0+5G+IS5S+5N6Tc8t2yk+glrue9havqZyTRAYCCBN97
QDDkcnYF9aF1iofRhOlL0NX0UvgUxNkw9UfNbaYXkhsoi4GewlbjZYIgZNVOTbAz6AXACUzSg69h
H/niF4S+9IEWnCMqO6zK89NkeTooBDR9kOaHVg1HbZ5nhmS8HQMNoPoAqnD5mi1qq72bVFsjN9Xc
wQnGVZFARyF4KFN7BlaYSWTEUGKM4fAQNf+tse306AVYDPLRNXY2Nvj5YqBsqlpJLl0U+ScSFCQF
Z81OwCMQoqutdyWBgjCqlB9Ms3UcUcnO7ckEC5vcBt3DDiXOMbAZWlkf4MmCaRv4DjEePju5AxVK
i+HuEt66Sod02ARVMj4HE5MOjPnOwerk8Kzbg/8Uh/FqYPeSruMibddWwNC1DMorcfdkY7lZ+9bY
ggjIXoQ/26BaZ3Uf+bOi8qEsrfSxLLuvDsqccwPTYYV1V75QIK1rYhjgOszHoSABZZ00xjHLKIcU
u/mPfPDe9LpP8Am7L7omMDzEzaYMa3lJWDj3gx1jVp8lX42Mf1kd8Rb3ImDRxMFevIBu+obrbPxq
IgcHFkKXwrCABYqidV5cvbiEfWZ8afA5kwRmDgdukfAEIGORaAjso5KcsHlcsr8KtO++G9xqXyte
6W+nZ88fbqOiKbwl2IzcR0PxIdyQ7R3t6BcKzWITxnb6ikUiO5X4OmiYVf7OcWJm37Pk1yJMb1U5
Zcmf8rJ07Y1B7sy60UipWcnQsVn4s2Ddz6n26BPzTYVQ8zSFZbaGEwBwze8IrgBKumsoaexZej5q
NU3/Ur/FkbDXJF1TW3m0Y3yMn8VAiqQzef1V0F65g9I97jabdgQZX2FAv3uclh+ZX8ZJg+MrI2HQ
m/0Uykm8s6BCPQZ+dmxqrTuGtufv+krLgV2uOqeZvsFze2X8+M2nw+cUiTfPyZwVRXr2bsNPhD7O
x5/sGt5/K8XFHCLr0laduIRg3vdGVnwrjV5CJ5HyvDxrEctufXid68WntxzgJtFgBHaNs5U99CRv
jr9YHnLbOXhhOZ3cMjgZPQzaterJ/5LWnuipjP4XK3DlaOlhtNAGLgp5ZRr5nxsKCHkMz3CsVvGI
OEhhNzdsbSWECLddbdKrGTnJ1kk9sGI0jzrjqcfBg69kDi5t5siZQGu1w9VFa/6c1vUbONboy1K8
jJM9fJZ1SDSCCN5jurwPaT0iTHJ17ZM9GEGHJUp2SCJx5lSHLEsoq70sfJjMEs4riordIlr+j4Y5
NiQewty/hXH3VYuk94tb7qquvenxPhnwBj+c+f3bvvP1H4QUkf/jiOqdwRC0XDlfZHMuUkrQ+pkO
F6fQ8tTsm+fhEGHYIgnOi74jBT8gCQf7POCja1xMZ5PuJRgyIlyl09hAs0BTdu8o+/g59/7wlDtj
QbdreIoA2ELvSJ6iPg9OunQFuNXAddY2HbyzOz+M9zIQDqxpZ0g9ALQ8mmaUEHde9ejYWuc08cWt
uPlFJ4w2iIzm5UNWe7rSALHZ50Bc0oR98d8zsM1yeGwhwhcOLKBAxuOj3gc/71sS3xDv7nK2OCkV
mdl2kAjpzzcjLbiuZ4eC1++EVvqdeNRpt6wctvnNzX3tE3Jedljejr0K2TqYW28nRumeBd3WcIja
X5YBs8mw+y9kSqabSuUEjCYD7CcNiBp3uquwWutcj+z0HZqRx9RHLxkTUfNMEJdC/V36Pw3tOXSc
nQG09bcGzhA4sCxK7JFL3H04tZwt4C03y0sDTXjUgvFypUbN3YEbRTULb8rEFEFXuzrPYvV4Hurk
hfoz3rgH5miu9Cg55CXs6XkfM3LCDP2sgDE9Z5N2TrUjitW7VMQrzoUqM9II3zrY1XAuXnGHvY6F
MW20CIrX0qBh5JNcorZ5YfoMmdgOcgY6tK6XwVFKRjkazIqWvAgCVGdJCRaQ+B6wwHiCa4d2UMVm
t6+ffOTvW0f63f1ZEzu48RjdkaVyoO633tIEeqETggIZsuG9qTL92njqB9ZZ60oP0CBgkwbd8qCI
Emd8JdONFpL3l5l5vFraA6LMugchjU/XHLVn+E0kbV+6mXMwdkHxUaTlWzR/rRHfR4jh67Dcc4vG
MLfLXXMsH4qmil9U53yhgsovVGbkpZdg5QrTeM0toj1/ezYMiN/1OcKs1sXF0DNQrjG6ynPHUVre
09wTSQdsKrENP4ohosFZVTckQcnN7K4awTtPrdDa472NKUf7jC4/v4YmEOcxIrs287J6m0A230zC
Kw72jH1fNh/hvAOBtfbDdmtjTYcxfUUxiFCs6hEb6ljzLBu4tGVZzRHlMniMWdaX6qSu3cdYTq/t
5JhauAeH4Fj6Vk3xPCeC+xZw5kAV4Kd774nBenS5d2cKM8bdxqbPoLTewOGob8uDDjD+kIzQZ7Rq
7u252ePiXbLS/qoCw7ul/VS/RaH5FDtEDy+9nfkV4YbTw70h7lgvyObOOEzoNeB9QsQLwWa2Ow3I
AzeMf56Wt2xhuCcZx+Rqsrt9BK3y7I1VcrKRzqUS/9mArIGVHU0HzqPwmEow/lLsG1zzj0urNXZx
GflW7O58z5Uv7shwomqCc2h5+bWsMDTd172l9oDmVtFPIOvCrAdMvjjgdj5aZxnXJype7FTx61AH
rKR8EzcnEXLbTQbdpnlyUZsQc6IBszSgzF+G5ndXpTCzZoOPuLnzjS95kX8pnEyc6bh8YhzxHjK3
VeseFvK3xjIe4BMPb34iymPCOHmX9/Y6wKw9hVVxxLUWf1D0bUwzTsl0jgA6pUWi7z2XUEizOiyN
Wj0O8gupoDeT/eS265vsSHq0hE8e1Q/A0dTufvzDuho3d3qEM7nJn3fP+4qYudosbfTihwpV04Pf
kLfC3pPWyvwV2IEFT5HA8s3dBoTq9n6ziuCsJ8wAHE5J55YqbQ7MpT/KNZ8esHrNug+0NlEsg4c8
1PBn2L18lwpPpmyNYGumIn4xJocJXehek7nD74A3SNuhec71jnK6GbpqK+YMDGaW3tMSk6IG/1v4
f+g6ryVXlWjLfhERJJ5XeV8qb16IbfE+IYGv7wF1+u4bHdEvhEBSGQnIzLXmHFNi9130/JSpowcK
OvA9hzVac6B/1FwwPMz8dKbho2END4E2WpSn6V20XrXDNjY9T6FNa3Hp8n2f+oY3FoflxGXmnq0I
IzwVFsL2JcQjHzNzZ0fhsIsj/bjEKulh2x48b8anD4ysaLKqjQsb8kjtLdotIn8ih+SuKLvsynpP
32uJY1+mvEPSC6pnycawA9Ef3XiccP0QcLe4JrAuYtasoEeLUf7R7ML5rcGFzKzhpY2ovjn09FWU
WvRD8b/lFlk5+Eex58ymylolf/Swco9N10CubiJiYxDsrHtqw5BFBrITfQZJbjmfdFHddepIBLOz
TGBRCJACuysqz78klfEDGAf3sIJTshG1Oqca3AxlNDtryi9IO8M/84OhleI9DMvnoM0wkM0bt+r/
ezR8ivoUJ0l8QiPZPo5e+hQ5+FR3dGY5L8rAODpdj1PcsY+56A/L2ZfXyR/lNtNu2fMrAgIWBAzt
/2FnaKZgcn9aTv0IihlrISUgJFcEfbcdsbiqCc5k5P5C9vQBPgOhilTPAUIOmtclXb9C2yIJuHx/
6WMUGd/CicBss7UWOtUORQ6Bhtrg7vI6AI46K2q6nmRpihEQYAoRXGHTJPt/j6ykpUSZmupUV2/L
6n3ZxDmiJRruD7nAkUjQYbWN2sRYoaPLnk3FlSmD/tUuJ2eb1Y31BM3ib8FU8CW3eyIyXGbKErPs
ck/z5X70/WxtwcQ91XM5NlP1lWKSeNA064oTh6C2QUz5GqPuu13RcnE8PTxqikPfLQfdM17jvI33
oYO/xm70t7Ig+20puIyZkRDoYP1nEMSyxOKUeI3V1IPjS4WOmtkYv7iZuTiqP0OjslYZSLPE8DoG
PdLt3dxrnjsg5VCPwmtP73mNOwKFXqlh7CiB8iGUJ8YWJzC8XgpA36L6yYY8Hyht04kWeUrdR49V
hDghzmR7dcfWZebQ5afIMsF/xiHQ387YL7OT5XyN0rHeyBrhie8G8UYEMapo/9Ep0YXVunLWZes+
Y/zFzzaflNp8enqw2vdQKsRuMER2ctLa3LY4Ep6rvn61Z98S9W2Q74M4Kd3fOtOorsEsDMBOW9zJ
e8nI/DSCw2g35X7ghrciOGS4VppotrXXEvSiJnG2h5SyYu23f3yggjRV/Z7aWD88FW0EKBAZyzlO
IHN+FwtKJf+UsZGd4RJUx+XRJOr5kYzhBJofVh6ldPVi+MZjs4LM1dK2DQTpbDrYI9/QT7JRl0VP
L8u+zncdsjJkZp/laP2RPdeG4fx2sBhlmuadesNkiF9qXt9lsRYpdBHkw2WqG4M0h9p8zAwmt35d
PcAKXsxGfTVGZ6B7+gbMBeHBeDUfkDl0pLHWyd4foPvnImmukG/lXnX2n2qSzbWtQWqCW4Lks6yp
MsK3VosCq/AqmHOqMPdLA5c600BBGHe3imZZ0tyJtKZK22kKpkfa2R9LybMjmPtiOeQMzjOGpRat
p8Z41RKdJqvyb449MUtdZC9LRYHIjWYD9LnEW92aO/BV7mkB8Izgd2+aG84gs3T8gAwaMYeEixeS
f9noVnyzUoqFVFkeRWRDtKGJulr6OKX6DS8nf1lirtjx+zh/Wbow7Fg05w9KskhbqoADt4ldOaEN
4RQgZ4suxTLIKHMazstuVVAM7vpJkS/GSjfl3yZvNsTx9tuTwSVlfXuxvbw812G+nZScXqdJmEzT
IEtmoxl+GqaBcMicuhXDp7lrInCybqsVu3hiNipx9m+aqA+vek0h8vuyrnscUpY+xyrSnFdHLNXb
eBEI0VppT9+ikGV+lBFKnwR/F4fz4nxuJmsgqzXqgfmRZx/G5OjoQaVdZd776wiwtRX66StgEbIj
LLyBSURQs95jrZOAX1eDa5p3PCTW3WpU8RDKNrwYlZFh8m2z6/JIn3e/H/kN4YNZ1O/SNhxo5BCT
YwFL7zryCAJ3cLetHWZ7YBn9JqGYjLVJfOauCMmPZbGYO5CJ3ZFUn2X9SJbSxUWpxLcIPkzBw2qM
wAJuAiJwKxuqWov0puyrq6rLYpVo4d8oZZFeDo95Mw5I7+BkatMonpFxDLt0QKUCKPv7HEHsAUdv
AqFByjJmXQq+hj2uRTmX32p3OEUIAkhxMcevoh0OgRN175kzWeueSJUoTslmAyC39hXo+zTBGRqZ
xnPZPYSjnVyWU8PWi7//zdN7L4IOV/1k4Tw7O2kPrky9eaz83Nzzvm2aTzn2vcl6xrGxWk5UzCom
XTpayqn5NmKL/ehMXeyDanA2aVznl2rmPoyWljyRWZVuBcoeYhDYrTwHHr7uN1dW5rBW5rBdyxqG
fSqqjv6Qi3K7cVsqHpNHmtzsHzovi00CJJlSkhr4ZFdRBkCycE5MRIZrobFg61LyMmLNqTZa5z/V
dpKc41ST95jeKuLXgkSEZBjX37tUrREX42a3CYVoZfMK4kGtlxi2IR61vZjPKDWfWxEu5k1Qjfl2
lFSb3NgXG3M2Xw3RcKyMUZ0IXb3KzGA4cjWB45TTRrneB8JqpjrFMN7juEOHP6bN3slG3F1xG+61
ik/nvzI33/QywjE7ztd6l/Gr6ONA5dfJJA0aGCICKn/IR7bKtYr+JukjxFfI8jjOtxOPoJYNucne
uiShCPlvX3+Fijylchyr70fLse9nFfPMsrLwVHZG8NhJ2gdhKsTRi2PtsQWB/eh4wHmSbWFg+Cm7
d2V39HnLpLxhoKPUN9XigSYdFNhOiAfU2e7GcbXq87uDa1TpfzymqmhYjLrDRgs77XEwzDX/d/8S
0w570absMgb/TQoy43dn+7DLlxFEJZBCEKc4N9uWILrG+oWbNymOKB6h0Lk5mSqO5R9S63VRv31X
exsIiOh0TapfRK8cnEZMxMkkf9MhJnS8g96at8Wp7VmThbkPnNWJCdsL0+dl3uC0xrgF0+INdrzP
bNrRhYVOUcucAwA1gdu9i7clKpwXKyZxI9QIGSoQej1VHZOaUetddNsUQWr1U5jOAATO5x5FJEfF
P7qqDWKnheO/SxLk1q3jQKMx+EItVKWkznMHb3qUIIHYSJQgtJMH+itoW/SqWmdO9Qg5HcCTdBBn
l4cxyVGgBBb97Lx8tiafenhcgCX1auKcwfegNSVeqyjClSmiTWFirA5yQSaIE/+MUnMj8SxpLi4l
QHba1aaLRUkfBjMc3taPKGvU4klrfePE/xMV9bQqG5YSDP4RUWp81yJsNQrN0YhFJAewGcujXdUF
7WB8t2JwDlDy+rVPEFoLmzttSxzywv5lZLm36yN7U0kAYQZos42vN9NmcibK69qKzBemGKFv7iDq
9Hz+VzOBTJm23V+R2eGKla/95tmL/GbcRWAbN9l8Jg1w33cgkG6yx/lluvEaC4XYBl18sTWrPQtq
QDta9RSBp/7B6eJPxsxNUxXqbEZEjRtoZ7Yqtn94U/XDiihEkaW2j9LsNzhJmL7wugdEk9y4zriM
VqmehHvL5hNpdPc44pXeJo7srnr4B+jrLuoHVqn4RdZh8c4aN9+5OWDBrkYD11n9LMSmDhKjmUdh
rsNBMPeWXw273EJtaJn6H3Nq3noAuDjfndNgG3/oMuV3qv8YOeeNJmkfEd6aHYzJP06DGV2ApTyY
gz5tg3D6Sb8wvnmj/dCMu7Zn4TZh796ANiEyrpsjF0p16ohrgzis2h3RvtD5mx9CDreaQO6VPbZ/
iN2rVpiK/qrCBULs9USqWFTydOEPW1DRT8Nk4aDzWTErI1nLhJnaZHM/iHv7ayhBJMIV3uoJ7SSt
fR8gmtCfNH6YDYNKqPsHRI351m7LetNq790gDj2ORMz4FUtBod8jqY8kHZT4O5L2ZXSQXeolIvjA
29lyEOch1cHowmTPqKHequhTFYjThkBkTyUBCLgiXDpyQGgz3XtrakWgiuy8jZ+DpHI07zdwJ/c2
iC16knav2tA679JKe4kGvtIs9DdC73/5CvZ2jvzcLfa+S7UMtoXYjip98VE07I8uJfVjI9tnBAzu
Y8JKTCWkIgANGWw0mtyvMLxWdP66JLbXpZSwsVJ9R6FMbg2N+WuT3qWc3jhDxkOMuGltmIi4SQEK
HjpI2zvVGUBodS75tBdwyUvN3DKiddtad0GxIu8Ow9gkikX7EVBH5UadDFudNM1Nk5OmhAiCYDHp
2fvKjdBEJMS/KsMoj8rhvqNgsvZ9xbnoqn1hOqx3jd0UdZAuUrfc9kG6H3P9B4XAX8oq99QYM+qG
zUsI3WM/1HjERPqoBplspiBSa6PWQ9jftb9vi+hpLHChlmljbirNX8c2BswyHL4Mt/J2pLr+zRUk
damGU5/DSFa5KhlriIPnevgr4pABz+32gw8cx5P8T6JivkEjAoJAldJaHE0y0ag+c8nHv72OcyGz
XbGBc79LQi9fR5NwN0bfJzQumLppIM7bsH7XO90Ca1NvTa2PCGqKjENMHB/xjO41CxjplEVX0ebq
2TQ633cMvvbqkgQ8WMaZ1jj/qi0EUCpKDEZxQW15ovoR3AwQqtJrUrhBwT7D4AqpgfjbvDhpDUrj
JGOtZjYGLmpjupURvQyixLt1j7BnEcZuI1VdW6tFfubT/Ggg8u7hKdEEzOsDDB2cs40gYZ1LzDGJ
9DKdEpdPwh+skbZDu/KsmaZzd0lE6ZyzZbwwFgQb3FT9VhCMCxZbh5PFiomRDCQAwqEg+BKyEwem
qsauN5BdKKv7M2ox120UxhvP4DaQjO9ZAt2aXFiEPF2C16zYeRp9SFEX50B9ljTXKb0Mmy4S9W10
L3H+Uw9a7Wh2LQHLTpvu4hHGSD2FdzpF1jYuewIfSgPWYtbxS8pfaSnuXosAQ9a4l7zOjw9VumQR
EAveBUN1Irm9S4Knzui9DRbPCJMFlINmuLVWsp9cUd7J533XMnJfrCp6lYn5p6yD3yHLmQ1pCzev
9v0TV9KmJJXkoYx0F/a5Lw+eNnzqNkwSh/nASsqTX0bFFoGaPOYq3YEBYHCsRvugg5y0jKnbGzY4
eDuBhVy149FOwvjqzhvoSK+THn9Je+w/M0C6nY6N3271p1TPLujE8mOXZf65bOjh2i1QKg8l8spo
Tedp1tOY88rEblMW/rHxEbnhDy+Kc4zYyl4T2/Wepb43czezje2/uEF1dCoEmIXQ1WP9WskJZG3t
f45kaBRN8GgQDbHBikWiJcO7ytEUhJNnb3Er3RNVI5JpG7GVhasu0oFwK7rmXArFh9XmxUYk0T1E
rn8Qk8F1xKKkj7zg3hqSiFiPfnPaFNq9oeS0NZkTgxQJj57KgkPqTtpOYpULW0kgqORTolBY7cMU
66QFtLzsQnsTZr7ah7U9XSYNJIdEyXjy0v7brZqmNclyjhNuY9N3rxgLoVIQfpINWUTs2b60Wn3d
t0zy20zB+B7Tn4WD79Mt3Osk7/iFzP1gsPbRuaPicq9fSztF7xoxmTWK4hq3MaJUN/KQ9QflVT9m
XVafGolrpde1nR90lMJUdnFMrz70LuD5jig5UhZQHLoxp43lciui9TOPCLBlihNzZ6wIMWJOJ/SO
YBnRm2V2uhLUHXZNZTBYmcgIdDTI995K5wBRF6+uU9o3MiG9tRBetO1dkWzp2sQbTW/dB4fyIZjl
GD4uUR0Y8QRrauOOgZnJkMciXm6JES4yeKI1dIScwQs1pyJOzU1HiP7qtckggJOAmewK1X90XdZc
nBhISGcG5ykL81NKqGysu+lKoT4L7WHcF8q8mkNFesbgOhsFzhMAHfVq0G5bOYXEoyR4aDqdMMCJ
3NdA8wjTCDtcP+aTq2S9K6nzrzqTSa1tpL98i+RtbUytFa0FH399UVKaq3+y4DiGBgCJqPTc9YA0
a6/yp7IpEVErdCQT7h105ba3Rz9zgui0ZtWf0rgx9FsPZ5iQJQEgVfXZuQjBWNDW6be5I70z05Z1
ahbWqcC3te6YgBHqoRO06vl8UMwwUbW9m/RYNpk2tBjMmr8uS70AipKTbDMl7Lcce0eB8Km3cmxh
OeraRD9VlUcsMGl1u7j19r6ewwJK2h00YtozmNOOrkFX1DTLc1Q9a6xmT42bHKsR2bg3HsrQBSJv
k2kJ6OJCfhlxqCSPwD7IN6yd+hf6Ib9VNERIqwLx5M3qbDRJm8kgUFKMsIZZkvxwez87xBTNIMbr
B9W/e3VbXfS0sDexW8TrhnXCpqKksM1AWW7s+IEBPD2EtfyjguwB7ZG1Lk0mrNFUbgNbfUrDiU9+
gGSG3jbAU2k0+5aCF+TYOjxrlsrXRt4V2KVYKVfOILedJmw6Rg0FPH84NYnGbElkh1ovHlm9Y1QP
M+9EP+vgtFl69Wf8QV+zZBpaax8Uqcd3Cc1VjtXOtckEDRyEL4VzriJj5OyA+ot/It/R2v6C5vaz
m8e3wq30/aj9Ucmd3DT3ambJQAZVKi9hAJzOQ9yAuV0V41uVFQC3xqbYI4PhCp86Jm5VYa965Fjr
pnXIc9ZzFseYb7ZNEx1dTs85riE7hHzl2yr1nA0t7nHjZnjyhCFZ20Er0n37kndAFr0EGBQ6JAPF
QplcLdt+lWUuH6jmd6Q1h7WrAzEchnXLwIcEpKlOy0aQ9jVNVX1MwfHTQkK1FJD6sXEFshtLM4nO
CIZyl/fds52GXNV5/06zh7QGg/ET+GN1irWKa2p5aGZ6dSLHhAtjfmbZXR7lKOyy1fLwf+2Xy1FW
3tWWxII/37uUN9KTjD39hSK79pIi/KxTBo1o3oM588G1mNyW55KM5Y2ml9bJq6uQREyKBeT/QRCa
X1txqtEG7odtZo79UxYAWbKMbue0tNYqIlQ5awIuQVIwprDcdbIfN4kX3QRSl6sU9b400+nolak8
TdgVY9u7FeYLBgH9fYjacZWXpfUGzHdthO2Lgx/yVgqEy32U12s7lo8WJt5rn5Cn3OBwIAQ9ezBz
GiZ6Hzfb0ivtU56zOK7kRnlNfPSosINenpINWhi8URRXPxrnjFo935kFwbC2Jx2uUgGotCsJHOzF
PckIxBVR9FV18leTtVfbTRBExFU3izTegL8zBfT07gn85ga6P/Ptrr6YcACB5EePy6YbdeMhC/4g
0Rm3NCqp3EHr3/f6zBYi3QxljRjiE2WIW931/U1VSUCbwu5ZJ8YA6aSvvRua89MP7qEVGq/0zcQL
3CAgJG8dFBWCyfX+uZjI/HY6f0VBrNyzBNYfg2hMT/gGiArQoeOMFE6PU1Eh/FW0jawhB9toUL6e
ECdzWea3d1kZ6kR66y2ixrJXVWjNlDW4zpbP0k/LZ8dSYSB7Ha+AwKejMCd7XLm+J67LE21A/Jip
ZsoEL/u3ceMB6tj8Mm2g34X6ktCh+di/lyyPlmNBj9cqGzux/ffs8oQ+apDGDEQfkjrn6f/5Acuu
aAT3a0vsv3/c/Bv/11slCKbtkKEq//fef3/8cqzQiOI1xdTslp/A1Gk4GGP92IU6uYkNOYuniLAI
Mlqsyjkt+7ABpMUNmKeI7nYARHUUM4IRIfZ8bHnh8sSgx9G2kpAB6V2XERRUKrSEP2ck6ZLWhWmD
5oT3V6QqPy9SSzwQEaW26VwM+BR9P3+WY9jw9zkbbjfeRTfmGmxl9/X1+2FuWQZSzZTAMF/W2T7R
xm1vq6+AaR0t1P+76StVXHPlk9tttVci6qyN8kl3EFEFcpX7f7MdpG2tA6TRASVO2zuWAfaCphM3
Q57I4U3XKMjqn2PVIphGwsDwAZTE7v5UnshuZdL8yszY3gRxmTw2o28g+2jrB2WQp6MPPaFOUeGR
/1MkFxtuOTA5Vz8pjzxJ3eiqYypj/xxC8TtY2FiviTC9XacSa11QOjjKuTJZSW6BA9JPfy5WOoUw
cc91a4OKwmlstL8y93qgS2ymHs63S07MZjnm0Pl/iDmVH2hwJysrLd+5szebCEkAlxSbgNXmbdmF
6fTkeIPYJJTgwSuP7W2wivZm/c8jFf1SUhVHi8JvnxFnExP1QzWn1aOb03QfWcYMIDLntHbS5RB+
l3v83sHLXAJLDOo5AyZqrQqBYSukFeAQ3DuX7S2bKoQ9lcDaNWBDar3gOU7LE2sCnyIvG9tn0U1C
k9r9O9a21l8V9cYpMaSPQib58qy8ONf+g2an/lNqK/9Ji6qjDjh8G2Ozw3cRj0jO2UyaS9MCxc3e
KRtmfjmUDzj65cOyqed2nd0Bw3Plc4xp/tMykD7aIfouTdb5C/Pf03IcbfO0o/Y37nMvk5/WlG0d
PQ1es7gnrQbD0hw6uFVj6f/SXHARoNdVnwAMJvmgG+P8lSt4HxJGeq5BjuxznCmRh2IvnnORvNEP
XlMjo2pH9Wwl8hpLXODmxIOltFKrl8otw4tyrQqeWvVDmH7y7KGjJzOsOpgJk8VM9f42ClxY7daY
FLuMBAU8w5pFFIMWf2aYVnZjoMnzstFIkWtZGb/6VZat3WQqH/PIlAdHdeah8KVz10kuJbgNW3vN
8n8swl/SjA4aIvGPrhmLnYZ059QFmfcYN+QSqcEIf7kokQeaum9ofsI9EQvRMQKZ8Yy4Lvr+GV4+
vepJnL0OVPvphaj0UPeu8SLd6mP5Jabv/dat2jsnkY7ERbnTuWo9jQnq/DAlrHuX+/kxqwayKdwc
9hr0zR1Bo8Vjq2XlY9wCdfWa8sGysmkHZaZ9qqOufRKBvtPxQj4shygVVme9U7+XPa0jjMdISKIH
Q0Ahj872yaGm+JJi/SRbzs0wFE8943dGgqidhfA1+5LFj2t/VcYnOIUY5VJhP3il/hSQmvwcNMOP
SaNjX6ShfXd8U7sAy2bpFlvlj7zrbiEU3FeQ68R+lvhgBqPQqQ6K9Iev8pVTZ/lnhaN/7vpPe83w
/Y9YDOS2J5908shU9RrEoYYfPxmtQ4Adi+RDrMny0AgCYitYFqsgsONfZauf49H93Y2pdqExCm9C
0zdZJOxDbMtzZ7vdM8t6zPQs+XZ17z1RkqmfY73sTqVHZOOyW9VG/Rw42c42LOb7mXnL0yx4toLA
gfKGyIfavf8cBHCP6bvS9RLipzXZNQzstDiQnvOD1ql502zzt8R3stEqHQQMH+2tqSbaaxKDh+n7
r/O3bHbWSqZu/dEN/e8sDqlKhv0rlhjayLmtjhneorFscBcgYrzDBCGN1aePOfXPimCqez2vT4aE
EOJu3l2OuWVZ3iOnfK25Ak+oRcr7csjJ3fDA184wP7/i3xsGIDpkVQTn5e3LcbT4nNCw2NadpDu2
Wp4JK2IdGlosy/tpkjpM7HqYiFLpp2Wj57Z+GufNv93lUYUokrn8/+9pvwowFxrDbnlxs7x4+THL
O5aDy8bK3R9TL4tzjsJUz+LoEoNTIa4AjOCGwE97qzWtuC8bQO/tsWWWvnKcVGu3AH+1Xmb3SdC2
pT5lnUJ9GE+Wy8BbIFN7dLnElDGYDxGMKcjegfhsGmDLtq4ZXJ5hsbbSxCMcxPLXoeZ0rybQu5U9
kC9e27XLIjdHYxYaenqiwT83nLPrshlC8d+jZVe0Q3+Gm0MxvI3P6Ob/2zQ9X8ucpxCfh4zAYheq
+xFj+5csk2KlD3n5kpvYxGkYLztuMHLEwo0Bzre7qI96mIbD1JbmEz4s8yFwG8QKnkHAExvCe/gA
mB1vJ8fHc+taI8RE7r0yUKilIWbeXXPMroQuknlcVvLHVGUY08Lutau1+jhIF3vgfFxAlGrJWZiA
RjVItY+p6qxXt7Rhak0+MRPFwfFh+TtNqj8EYRmgyzQRKjXCeA/b8UIhxCEfll/t5ab27KHw3ute
jHEauf2TbyFYX14y/6AuVv5H49Exb7hJ0/ykEjymfXPVgPDMvon2YwTezGwk/OOG44PWqPgjdBEL
RbaZXEHeamdXt8S2J9/zrfHM9+WlDT9aKj/88mk8b9AFDbfOZbhl+Bh3tc6w1CUS8iP2zVshAyQL
XKzb3MPck8Ruirvbre8O8qr7ANLsXFI3GX3Kdth6eSI3KEdIJBDLK5bXhp06gJ+ChWl91WlkXnDf
O1cEuQ2OtfkheBvC6wdaQNQOoLT44C4KU1/HIdLsMsnCjroTB6PSAc26POTzl5d+vzy28UptCi/V
1hRCNw7ro00y9s2t9bPfDYvMnxGtFBbzxm87r44eNBQ8PDj0qyi2cPAV27TWqa8X6kcXtRMU9Dl1
oneyt16SVKwP2qV0i/8207y7HGPZtleCkk6YJH6PKMb936/7fpthv4Y4sQ5qzHvW+R5luLQPkeZI
RLnLJnTi8MLtO7xMo2kfStOmu0Crr0ynj3CKk/0gzfii6VQuH5cnlPLExsp7DYMbryNG57XgTr/H
r0MxayaZo1F0x1uB634MvZKbf1BFe4CeRm8+OO6r4l5+T1uh3StS6e/AtPeJrQGU/J/jObE0K58P
SR8nuW/G5IQbo3009Ch/9J7RqEw7y9ZpmRmNeZ1q9I+mW4qf6GpYkDTyy7Ud+uuesk8Ir+pHT4H/
W17hZhXXWey95qOy9qD078Vo2RuFs/a1B8dPAVD+THrSiUZVqnsYleaZoqM7VwblT0hvGj1nIysR
mZbYz3sBAtPs/HVRx81BeGjuFFLNN0YoOka5mM1QxL37uMofiX+psSw4O/J8xQtqF/Ll60jflrOX
cLCq9KTxzWJZ41kzxjVqtF+s7Z9J0i0/Cgj5e5UhOESvU3zgXsPtFfkdMeGN8SAqmKplPcSPEeuY
HSU9ugeVrmBjcLqx/GZO3abNTtIa3LM0iegwim4zoD197tD4rKNkaN5yB5slBkSbRaccL/lo30yj
0P560qa7ndS/wygnz7GW7SVtPET0ZZxu4y5Rd5dJyo41DgphLdcoCOfyGg8Ww51Gw4oOtck8hrGT
M++Uetg0Wr632xyoRHnDky/a0FPcBEz0I5rGaxwBFF2hDUfuE4egAZsXVcUEgbDuwnlJqSTSmxaL
BuiepMpftLicUfmdmqWL+peRimvb9uJFqNjhM6VtthzvkuGM8bEAT64rwMpw+1vHvEPEkC/IAwF6
11lx0h0lX9yJ9GK8HXJrsXKgSNgPGwYqf6sxUd53vTW9e1TsVhAN+5njlwFdW2t+pr8bbWVfy7An
2Rg4/l65dN6Il9oHRkh2RU8ht+v19u4bdBqzGoiAMFPt2ubUU1D0rAs9KX/qWnXOVTC9pb209pOU
zFytvHtj/nBZXjAkKGw6hM0P5KHGVxpbEX+eXvxMaWyhkcsvFDoVA6fb7MSUyWMWwx9Gd8Dsx+g+
IfdSVA/T8uzyL5jh9ChzMT4SJOTcat3f/DuE+4fzwCkflhcsx5PQJptDj1kX8p5l47akR3goZtZy
oF8T8bUisyJa+4Kk70GNWfTYzRvYG/ZDIb7+HUlKJ3ws9GDjIrW5LccdN47OrZEnGzi73S6cqv5d
oGgl5MrpLwjQ+/emnatD0nqhEe3es5ZLZD4scWEfTa+pNsubEj9XyAKq4ri8iabpW95N7V01TvVq
ttYqdkpvgwZnxHlQYrEc5tUKoBh8oWZgrcOkwgoxr2qQK/6xXSajDUbWHcPq8DV293pw7B/I7jmF
U8q1GGfGp9wO/y7HyXxvVt6kR49xmseXGpnTpp3fQCD1GjW0+YH1K94HiWgA5Pf1GyfRyfYa+4fm
OvjqWhKB04hJDUtB+xVEUo4TKw6vMvKt196HeAT5t77aYFdfqSz8FQ3Y7eXJqp/xkuW2IZ7tw+0s
Y0fTPd7LeRcd1wsRHu2VaV1McqENIM2Phq3fwjIuoZ84eod/fDxo2uhjxG6+lAvtqxJkMhHLxcJd
ZL8yGB+z/9xN8u0AZSfKk5+5Mr+isqPFJSkZG1hI59vuRorxpxXIdtWYkw6LjaxAWzfRAbfXKY+K
MxVfeMDZGb5wccROQk2vQayVRu66syTRAvCsDfphAEaJadNxEQeco4fJtftj31PdtwiVpIdxHuwp
Oi17vVmHGx0UNanEbXILBRudgWBt+mOynQlqp34qvKcZw2OkzCmMuNtkltDWfSXAy+TFJyMt62k0
5bfAB1Uf+VyaSXnx8uEjH0EuVij0ZWDRUUqHZ4itW7cbfzIVto2RDpMR3LB9kokaJMYmM9XWt03I
OFq+s8v6y3OSaddT7AER7V4abpHvIg0fw0hLCPGiSj6zLb5sp8c8gmlMeEFxKtL81Duhs3GNRHuF
XHGOVWb8MDossY6yzCOR81e7CzOaQfmTG6NLbK1ob2Zxsc9a48UthieIjWtLRq9OMlwtLT8jO7jE
Y/uiRdo6y4Kfk6P/xdWJj1+fzsEE0z6hzNimFSlzikY3H70n0vYwd7MBu2fnxtBhs8TlUdNh0cAT
P6iuQprX/x/Kzmw3ciW72q/S8D3bwZm88H+RzHnQkMqSqnRDqDRwnskgg0/vjyoD/fcxYLtxAEEl
HUk5kBGx917rWwg0CsFb3pOWQKs/ZZw90png6YLfKPZNxZhzTBktCfioq84zqwAd5lohPsVOGuZB
paGgrLQ7ICL+RuHuYPBXQm4oonVPhdAOGbKQDtu34SuoGdhogyKNT54deiuh0YoBPemtPc0nkW0i
zaLgJAh7yNyJFq8JkpCZzTrqVwqp1LFy7DWWQIfxa92uhoJUQL1Kgm7o08ADM7DO1PjZ+qO6UCy/
FyGcod6WuxGOTs32FySxJTaJPd5SaIM/CLK7ldeQOcAx1NgyXAF8YeqrEj2KR/Z2F70wxTMukUvT
IOXJwCLMd2geiJU36HbmaxVhvHFTEyRaZt4qNI+rlBsyCOPZJttBMOYzZ7JSQXCs4rehcsKjrjj0
GCLUN3bzPpaDtooIoQoqVaJuKX70oeegeOOu6A1301rVnSIkGA2lARdfjmeKJo+Q01jxm6eDnwOj
oH8KlOEalyYiqshOGdBSm+vjXB2NMb2aPs4DEarDVEb9uo6YI4HlWrPXDDJmniDEWcSjPKN4hZGB
+A81zHHy+5tnEIBix8a8owH+lAHr2kXmwI61IJdd3/nisFWuSkd+FstTRqm+NuOsXXNyiCdGhU7s
/+ya9Muytb2I02dcpwQstUza6kTbMu10kN013ibPn1w9ZIwmypsnmngfN9jODCvf1C4pmWNdbL0m
fTGb7Dd9HaTGMqU9tsmS6I75H9XqOzToU4cMrNQzY0OWebzK55F4oHWugI2a4G5xx5QYLUEWJH7x
zF7Xk+/jlADVx4OowwM04VUca7u+Tz7FPKIYkeMPMc7aii6j2oBmJVbaNdqjDKdTQfUfzJkbMHNO
tl7dhUGZ9XdMbtaTFj/5eoT5tDEvvhYxZe7FLzZ2VjDjQanRg/KFHKNeEjqKmlFjOpCSMod3Fm1z
SwZlZRzRL+BzCAXOPrHuE+t3T6kS5EX/g5jyIJqyCeVBHgcdTTYWerLLakLpI90IDBW9a1n9uDxJ
lSdvTngBdkkVpFb6PLYcto1yXw3qlWA1tcOHeK6HtGbRTjOMgyUGQQNwKnFnBgywc9oVqN3a1Tw6
tPnJqAJXVKyYi/SkGzpc4ClpgfHAanUU3vjSjvNHOMycaetiPWDJc0b/y9MFsV861AyA28Oqs7hJ
Xa7ubNbfWFhRAhpWfNCiqdzJhsi1PG/XeQ9zIMHgf3Eh8UOmX+3NisehYv/WV+PZwRCO9rB86u9y
C5BgxZTd8PJ26Vy8NybNoMyBCidZgyn6luPCARDU3kRti0Fqk8PcirrizXMRE0+9BW+qzLGNxMVb
jYDqlpj9ne0ZL2GlHju3vhCyxwyo0eLVVLq8xGhLUfRzU1nZvtYrxv8yfrZGVhZ6+4QsJe7VEc3H
pPnnMRYIoPIXxzf2su8EsYw4OtBSxyHehLrMAL4QNVPxOtbmLxOoIMBB4GGF6pBBWAhdTEcGc+N8
anMTB1rC+AincJCN5Dr2+bTGcPZLQyRh9NkhzhTIreHsYIOewKCtiJVfY1w50DQ853NxPzMu7pnv
Wv3woOgKBqBcAror68TJiDqKNExsMEFjjNt5dJ7c6hJn06Nj9fLKPSeZxwmA2cUHpMt0xwUUoS4J
yAh5ShFqIK4l0ZUUc760RNpZjnl0Z3LYgULhWQ+n7VzCeauTfNs1QFh1oASdH2JZ7AjIytsPVBj0
Q310l6qrd8k43I2F/ewO1NkogrlJIY6bi+yhD984bp88Z4cYkjfmCkEriMlCX8K0YFXg+p0klGX0
nkMyEVrQq8Ao09swWMiNKmoVS2t+j2StbXi0t7iVpzCF/uJnh0lQbgHbibKHZhkL1eOnW2iXVmve
9PkaNda9jRHCTsZ9kRg7zY4e2vaNNPcLyLFPuy7uhYzfclS8ufTjbZcBPY4+EcH7uDWI7LOs8Fmj
RYaY+cBDG5H2tpB1q1Ors/YCh4h2SPOTai0UAB3NRI7cKWpt3gc0IhKji9JiF+gdSg4/QuhMslKx
Io2ypb/fJtu5CHn5YPjT/kGCZE8lRnE6HYmYZtwyw2ZuM/abQRirjl1w1WLbEqJe4en/BFsBmsUR
apX7qQWqAKCu1v6SGUd7X6u/aitfu3KeAuEJgujFrmoahBf0lTZ1QQeEntoBPOu65ky271ymSTmr
vOVpRMVI1Gx+ec6IDQQk56/yVK5LesEniG8c5CU5vxakpXtHENvkl4P/ElrFc9y13Vc2Eqk+VMPr
H2Pp4KoHRjV/UjXV1IYBb+Ge10Lb8tiKA3FFFWgZqGbm4iCziqJeO1h8cbxSZkpoRpHnMT9a3Crl
SFGeWCjSNMtzf0TLZ6WhieO3l6XQzFdC2neOY5lfc9nvSeWZ3jhjreKuYtgoQvS1Sjtp6eT8GgnH
IC7HVryb+adhQ48jf4ywvYJrTxu932VitvD8aJl7jCNsbbyo2hCHroNbYWTlw/eHMZKBoV//WKmj
2h7ueydUx1rN2rqd3G6vo1h5jjyATUv8fCUlRMoffhfl61jZ7u/pK43S4j3UfMbIYPleayv8qXTP
XKemg5VsoWnJqLj+MX8aBDixmMCVzgpJPCvaBHhwmMX+2IdhN5RnXyufv/NAU9u+/AH4tpKEeFsv
5c6aaBZbzjxdwEuSRtJWHpeNVjxooIIvxcL6LMS0QeGifnqs0ascRwIY0jH11yWIv53TumCrO7rH
uj44H7VFkefLZ69xOcyAhPrHh1Y+ziboGCd3q1Pp1NNFql8x06Zltg8ctJ4Eb6XKRuZaCouEh5ST
rJTToBnMDr9pEHUP1ofE8rEP7W0ydOpXyeHTy/X5LeqBt0omk+t6mKPHnjE2JppBuwB6e/OXYvY7
Cw3bE5sHgDJsocl9UbfZmULK2Ha1//5trLWKjwnvotZR7wEeVWdGws5tGmaHJRwiP9Hu9g1BUrd1
S0minI6wPnUTwlwSt320DZRXNpnAyisTqEgccx9MGyQNcHECSb/hQF3lXtp+ujmlUfxo7fnnGJXq
YWpmXCLdcEhM1T3jhICS6dGYHZP5KMK2Ppn2qK1yPCt95AC1XCAIufAvdklvoPfAr/Y5kw9UaQSW
lteMJ3P+/p9a9KQrfFHr6jsbvvCMYy3kVrj13XfCFscJgTDe6XZKpUhQuU4b23UfujgVjwTvQriQ
JrJDEgjMl6lBRyQtn2kEoIEZZcx2gv6wBwWhcIvgGTSrlq1bINgDZP/alRh7/9jmQA+tPBnj5lke
h0wmm5SmGKre2I4XsMXPnajE8TtfLfYwXn9zZsPReMViOzzoft1ChwU74VxAcYoz+E2mT+nAn7Wp
MhNlXeE02xgYWhGMYU/Ab6fvXAabdnj95op1cWI+YezjMM+NT2OJSQD9ONPo1lEqExy/PEKKmZJF
JV4uva9qpr/T8pCtSps/InFVqfVcDv34m3H+syatn3jz2iu4BSeAWpAzbrXgg5ZZPUE68kgPb+rx
0aB9lXZy2GRVgdTq+xrIIgt5pYbkpiRp5z5k+P9tRvPDz9Ks89sfP6X8pH+BDoDavVl8cwMp4hgy
4kPeOxrpWYs6sRg8yK11oAsvvX5/YAxMaK3ufuYw4cWojU+qcwzAynVPWyyp7iokc5xO+qNcwtLm
2HfQWuYNRlQN6Oo3pavIfO1iRfYbYjmyx4jvWzv9l1EpDwmFXSOiENlmGLWz27j2eXBDotOiouFd
2Y/EBNz+vBDRWFg4nUr7qcg5TTDzTHZaMQeqxzf6zUdfcjbdvJ8eLAI4Nn/gWS3yaniFBcMR5QJc
/I64woYaHWt4Rgw21NOsMxw1qY5PqQffw5WEHHZUuv3sb8Q4KYA6kC+WnGNiBd6K2mIOZ4KTatqZ
dls1QxCVsNSWSFvVjzHv+vCzdJzpihwiXnF0Uc9mjMWpXuCcTqm2GAqKG5Ag84h17w76lHebamKH
QUJkBwcV1CZMIp/GqoB3tFAxvsm3ssISMwywXPsEU8/gSG0fq0onZXJB1isMiWFVWqsuM/tN00/w
tju6myvXKK2z+P50ctyRLnpDJMqC/oJgSZfrVW80uTNITi+jKdqX0ZCeNG0P4MV/qInBCPDaFNsy
f5+zxqPITJ1pFw1cAzOQTDjRzlvdkX/o261x13nodUaIm5tmHJ1nbbCvsoLVGnOFDX3SXz0iJHHL
3vnSX8x16AC+X0rIeQPee7ZgoSfEIHPfP42LtM1DZ67Flnccqk7fK06lwYDJ/K5pSAiyFqhzVBTZ
FY9tiiIVhqUio23NExeB2xTxpSd3bm/oJaStca6BqI6QkkTVbwtzL3AiVYH0VLapYOr+Me168MDM
iQhZrVPOk6F5tNwHF4NpATlCQHSkHcYsDa6ZISz3J1mt1RJyNtKPDDxPYrHK1YGhevQsxYTkOw/q
OdReQK5ZuFExWdNVghoLheVW6xwG40KisI4zNn22l4jGCyxgi/76983vMPvatfj371BXIPH/iZPi
R+rpOw8+5tGenGlbM9fYAzJkgq+G4QZ3Ud9oKSnqEZPPDN8/eOkoQYDU6hXXRU50sWWZ1WaIJvzd
XlcIQmDtZ2kAaYP+gB3ge5P1IutmHjyuo/030fsfH8DZ2DuCS9/iFGV7SSZsQNmSbMEHQOv06ND9
L/Hehv7XgCjdZSTsGqblLf/pf82H8bnyMmW4WmCHfn1UGi0Xhdfi274usH2eGHh/sEWgyZ+Uhiej
mbEi6DTqYoMsMpG2e1/QiSl8gmMQsOhQ49HXwNqBKzCG7ZuXtTth3YbGjFkX+WDa9Kdaw9EOaZsm
Twou77lT6tc//g9RhdNK6m10HInpYPuV50z6xtl1uUm60Kpfp1BEK8eorwp9wZ1vhZu5yMSdVnK3
9vkMbd/+/OY7hZlh7duwnjeA+ppfuls8t7rChmqa5b3RkSo0LV/3Qrdcz+CKj43WHc10kSBfiyTP
aXqI5o7lYuuRMrx1xGQwxsG65YZ0n2oD/vryIbMmDS/gsE2yXi4zsXVkE6tdSRD83NpbFDn1ccwW
6SjTr6DpiujN1+SmQivw4U3zB4Tf9oft19Bd7CE5Oako73SMPmsBKeVXZkQHkHvhRzEOL/YUj89R
AvUhm90RS1a+DXPbeKgZfQ3YEY6Yd5K7SERYfKbmbvASsO9qU1hR9Yl5/XUASthbjr8HTovWeWGY
xYS1DBEHMdmVHK2VU3zi/7Atu8KSIua966JBNxd8jCTDqlu2dVJzx5OYXtBb9UIWbyEL9caLgI37
DhQAWFY8ibB4G7wwgfrxVCZFDnRqyUnEefTnw/fXHD/GaI8p846Z8vWPVN1sU1RIOn+ZeA3DyZPn
gozHTWQ5yUX6YXFyacJz65F+IeOck8MQ9R+TeetJ7i7RyH6ME9WDb3vPwyScdd0ZOf3qLqaYTPUd
gQTD4wzTI6D6p29fYkIdAE9Lqain5QQGxZ/tl8ktUFmH6nfmkyde50PxqFkRzJzZc/a+nlSnpJpO
2aBpTAtyez9ZQt5mw31OM2f4PblUz41WOI8qacRxGjR0eeSJLQfYdo2xn8s5s/VzEtJDnuP+Lpsh
H02Vqe/tSSZYnNirIEbYV7Milt6ZKwuOc6PR4YiIchhc+mddPgBhpRMFsmJNeS7v8Q0Z+7r7HOHm
nrDiEsS9fNAgZ/DKLJ8Ky+TT7+/Dko9Ppj9+/c/pHM5flxSEfYTOOYJaxxckdfwlNYz71QeJ1Uzr
roQ9syLfqN4j7cMhFA3qzoo97XlG51RMucWFaJQ7fdnya7drthoa/aJlepB2vHBt0QaTbGzgfpiB
q4oOTVTP02uaYZiaOkGisu4ZQAvYjcIRdiG7FuktVtXuaPL1OztkBUbJps6W2/P8O7AT5lIukmv9
X/9M7YLjhYtfDzcbTeCLsXzIdNFs4iHjtKZrABaBN10rv2lutrCN04SOgnwMY761Tdg+4rPZfP8r
lFLctMLdGFnePPqwXG6yq1qa7K1+Au8ibrEKzXU8UzD7Eyq875P6aLTEuM3mfPn+Z/eSW03/v8RS
fa/i/5wChh7MsHTDtC1d+NZfUqmmyEjdzOcqaT14/bp0jB+9oeShdzg9fbNjHR+v959aNbboKIJz
45tJt2HXwSaO2HSszR+D71q0tN22xJ02WvdEnOj4agglMuSAbwlu+sBkazk0xX7LMu/mp3pC3WIP
ebQPhTWyF3ywCesXQeDJfla5hWO4ny5obLQ/Gb7/Wnzl0/b2LydXLn/hvcLGAaGu7/7f989Hn9X6
rX/7p39sSs5V6nH4bNX1s6MT+/8HR/5fv/m3z+/fclP153/82zvZI/3y2yLg+f8cM0lw2/8QTPke
j5/J/Ld//9vTQDf0c/lEJvP82b79t9/yJ6xSF3+3fLhNPvQsA4+bxV38J6zS/rtvu5bt+4ZD4p9h
LN/5r7BKy/27B4sO3afOD3FFkQHeVUMf/8e/WfbfPcN2iLYkLp773jH/ldxKLs3/nvBjOgI2Jw9N
9/h9f4nio+kbNXpiIDSXWCEBSuLPreK1PfNZjmpz1n73PU5X3P06aU6S3HkLiBSh8molxV1i3aB6
zXcYaLlgS2b/pJgYK98ZL65xpQYnz6+Eq2fr7qZZJNqZ8D68dHqeXdqzFucSUPz7qXqPiQbZlNIc
CGYxfnZyrg5tPezGtKL7PAEz6pAD73KB4UPkY7kaPORQRuv4O8tD2qFzldvWMF+GCMWy7WVrO7fc
HRFTOxLCwNRVyiZ+T7M3GBUWPpjR0GUbOfctAqDQ3s86MwuvUfuGNKVT1xS7IU9wNOjZVmqZtoZQ
MARVA5FjZAy90ulVlLKTx6ZLvVVJsBqqEIzxAAHWcRy1qxM0vj5I0n4gA7r4TcLd/RiF1B3OVK5x
2l+n0PisSVFiARxsACq3wSkMcPoI8Wqs1sbk9LSG0k9pyfciAzOXWL+07Kw7PeDPzhUro4fQ5DjJ
00ihuqnlSFclmgO3p+ccGwXloZb9HppaxwA3/kSZXO9aJmZeBJXB71r0FEBeZ+xfgd3m22bongE6
/YojU60cXvSuocLEnLVWI9t1XydHEQsYHQyXpyxtNywyZSD7+TDBQASQsEIm6MJff0tQWJ2ImHiK
GiNcT5l/ES5RpnBIROB06XrU83LraHjQ4rYmNcEbfwytx+mlDmnPLjbyGdeGM2YomC0nMGwqn8qe
7zMDw6NTkQbN8ET5jrdR8W+rLdQm0y24MDmKxphYh9TY+oW5SSB3FTqCapJDzW1cm/kKLMKPkAiH
fV6MvOGJftf3/a3tEmODsHOLAF5top+NbdurwewO4Jq8rdeybzRl9eR106tXEIjpxxLGh4FUimH1
KlIiYk6Inkaj4UjP6SQM9Ea0C+2dnKxp17gRnenCZ4HGm5mH6s4U8b6xwmWWQaJJNhkpLA6PaflY
WpAZX+rBJScitMlJRYhNBbmQiTrjSTdrkgNqzOOxs9VTi/Rwp+YRsM7jfKBzlGfU9TBn1yimQlz5
8iVRZh4krk9JZEV3nf2TfeVpJmP8xGz8R1bk06Mdue8FM8F+iClgyeSOTVAsTW8wCzPLlvQGQHxo
lGekEuaj0OLXRns0cAptmP08G7IIz4kYn8j/4swFfSOe+5HRh7MY+fq93Uu06R30IeenyMsukKOP
xMglKo8IExV4svf242Gax4QqXT8t5LkA+3ZM0VqVF8O19nqRbV3Kqw0hvrgd4wj/Ya0eixLnD/rx
VWgbEE3aq8aVg9SCYdIEGMyxQ7xjjcNBlaFKhXQrRJIBnqf5JWcOIVkn91ZfP7pp9zkVfbmJmsk8
1zgNtkhNmFRzgCImhreyVQDWrfKBK63nOUcnlK/VJfdWZkYYEAel9QC6PShtFN4O2LlQ35mmF23b
0rfWuvlRQ0vl7YwJZe8cDqEaQ8cmZw3pI7TCE30qOK4tgreRkBKPjufkhr9h/619CbHVX8plJubw
SxVkrPnODlPSbhn/4UpB7AJyA2ImxfHUiOmtBvRqeE0UuAbpdoTu8PaBhmP6tELvumlbjPje0jaa
E7PeWvrwUqT175gfOcRhh5byPkbCz20PBcSxma4JAnhjvX+tIofMg15HFwwAMfYlC6xHFhvpWbFq
r3ZHq7oETNAkU8nALN2LwXhusiOnT0BKHrJ5ppDhxldTt3Um5a0GQ6wmJ7U3eqEgnyxrw8jbpvdG
uncH88OF1MT616wLb9644RgfucKYgZcbcO82UX05wIiperGGkExbF1shXUG9mY5JEW3JdOIJ+367
SzwdTFNRbhkXjyugz8xikDFAbmbKBZ819j9rQCe7SWc8bbjzmy9cuclx/YIblRsNPuyqldNLCXsL
bcyaiAcMpQksCNdN7qWjPbgwKwNof8zw++HojEnCi58kW2q5cGPp9Ee0Xu5stscwr082X/C5GDaq
s5iRtyBhKMo2Jl+u7GWgpTUodsgnd/s0PObaqaezuFMYGpH/p6hdhTQgmhGIEuNFWMKA8AW4/dp3
8sC023aDCtINtKKlwdExGSjcYRNHNZmJLrrOtHH8X07zrjR1VJG8FGB+r2E5vraaawe1OSAlaM3+
KasWkK3vne3ZX/l8Dy1Sd7TmsNyFaucZLmqaEOHFVOttkHb9T8+eDiyLJBgDq4GtrV2lPn4s97vB
5sKYWAahSYonWcRrLaGpMOnWrfC6fAuX+uJCN19byrcAvzMjjoi5Q5JMQ7DT3VVYmc8VjmNkuHi2
I31MYS3Cb+1Mj3jdNXjviyyWYMQGtfaAagPZj9KxH3M3V0oERuatjRS1E1Wt/Gni0HNb9Mfui9HO
NPpTdGVt3QZNa3p3Ssf8Ni1PrBN+YKmhPGgz7v+8tN/mdtyWVjnv4lHQ9CgQSjhosLwRKkoOEEuH
YuJ5xk4k0RqLv1wlxviMK944KmPKVp7RfuIQoB+MqjhM7K+07R9tV+3lojKukaAv36jsfqayomXZ
T2aBtZRqy2eTQn0+1Gv+199pSqOlmrU96lW6n150EuTJrfRFc4bg4HGCrbjGpeMTVkLqilYON2UB
uxez1mxdhY7N5XodpmNfF+HF4ETm6djjszFydoNfoJYdsQEDGMdQAW21orHKyOVJRdMvyctFCs/G
VBY6Jac685ch5o8Gb15I634a4cQZMWeiDLVu6r6NrD1rk9MBkxo3146FN7ab2RM/OukOQT8mGMyN
gV5flbPvOWbgpGO8K3L9YWZwoRGXp1sNWVe6DLzauHiFR/JTbMOpO5md50H58cFquVXIEoUXlPb9
fphjRiLLBln0/iZhZUoLwmr85E3XZoDXcRqjYdvbhfide+GEX4d9OG8rTgjum10yCBjrrFj2f7Dv
YjqC+z07xjTtgd4j+FHNwRwL7uYkkK65NYwaEtUIGrqIJj2YCy1Iy2m6OFp1brT9LAlgCWsHGPU8
8Zsl671rsdN7RS9ZBkYw+lHNuPDMX37gXmSJrZEGcLSy8NZPu67ooYB1QIewQq5yFOnM4FyiEfvk
2ubUvVL7PYTWSEIxql5VkC5tlwy5Ldk94DPyWfAcXvzmKx1c7+rW9IJBEBjrEmmlRUvnkTMeqhMm
bOAguZVinP7ZmWo/PiRVxVHcHD/iZH7IXZ2sSGBbavJeMMCVO1ECuq3HJ8St6NEqgiyj/MWq5/Il
0eSTVe7MmMQH7lJyUY5CKpLFHLLo9P5dt4lQdIsjqMhfjQc1RabmmijgO5BKeMs9jQ3cMeUmK81V
BPmMHKUGV4SJWs1gku7QDd65zrECvwVcGIBkWa1Hh59CVQJnpDT3dZ4gmWCrtMJXxwIQpBsQbSh9
NkoAw8wmYHpNbKRAtwYzGHE1BhLGSOao7OQhcubcZh8EPTY4LryjTNNqenQ7DqPFripJg49C762r
CHLVdUHAmA7iotIta1vbfoUOLIrPVkL3LypGZ+/MaF1cSAS2DxlkZmW9NrV97Wh0QbDmFXIk+H+m
WdHFHGeafLgLNTJPikPdgJmw1BK9XIFOssfHWKdvk7vuaap7NtlCQO+e1Z48kHcw71yR5U/P0T59
BH0Q0GuWoupNlw1ElK6870SuaP2rcxOXv92GaUUq/IcW0dB+npo3j2nMVrdsxIKDosOnZeQ+k0gw
iw3jg/nYJNoegfpxLoiKaxpSLTiVPOo+2cIZtB3KfPalsWEnTO9oTz9JsnYtN7Yxs+lUXqOtjjNH
cDSttC7p+q/qIYr27GiJa30s5eJAMnFjrcFrj480mARF0kBFo4cI7XTArTWCTtrJH02p5XeOzhko
hKHSz+4pzRN3PSbIm5MR0EVsAIhaSBskFIiNJ0muY8i7Ii2HVZheCAYbsnrccyS6tRuB5VDg+/h5
cNOo4VfDmD20FYNtn9DIGMJPEOoTEpB8/tFyGUVSoMIS4hk3Tb4OwfElI5vTQNHMBI6smRk5le/K
I9i6AOww0Zp5+NoyWmIaCj3Xlr9piDhbDa2nM5aS8o9EB0yenAhyfo8MuezpXTM8Bhkl55gWN1S1
Tgb4q7/o4ZpeejIlSbNuU3GO8fpVL0uJMNOGWAdeLY4o6xKXDAmlOrKZ4MJxkjuqn8goUHsljExy
d3oZxIiU6dHIWfZaay0m3wfiodXUzetEj9yVWelLWi6eYbQmh9DsT7YreBS86vYwhNvBSAgYKZ32
DMgURjQ/NoIok+wzQb0oXFKb68KYw1+NBUi7HxwaBiwUQ9MOtA9YxUkOhG8XHybEC7Tdr56IXxKo
BKBo3W3dAnerph4VHpBrikksnDAdpkUrnB4dj1mI1Lz3SYNg04/5vJpLroQ6/4CuL3F6NBDs2v6g
Wi70NvcI5dBP7Nw/IkxvK8mOKtsOmQ6dZ+ZqmFEyXhzIMIzAECpirsQ4V5HVRG+ZKAfG+e9dG6cY
mw/KhuAPldzo70k0ybRyRStk2tkLdNbUNNSg0YwDKE9PQ2vdVw3kQS8RP9tiuLUJVns9djlTDc6X
5rGU+MhiNzj9fjLBQhBbia1jT8cxjx7I41266hen9OP10CDQkIjDcRb4uUr39ShMLulTbubdiZnQ
a1ZcO/8T+WncduPB6QZWvIRKA5oUyM9q/kiBWh9ykhXRsvaw0iwbcNsgD4P44UvzAxX0F1PpnQHj
CR1i9mVlytylJttzjKi+42jEajAFdTuePeY0gIjmrY+MRGgTUD3HR4Ti33i5ZxSLSDh1r+nW0sX0
aCTTpgpTQMeTCWZyTu89d9pXdXQd8Vz5dn8xMGKWUvtQlv7L1LzbYM9o6Vp9CRdCnNCp8EgPkTlh
/65E8eYbaIe5ldJe586uXyGMP1R6muy8aN0woalqbV3H2tbo2pMa6Cs7GszoxP+ikk7ggkVOUIYJ
KVjQ56yhfuK+/MKPGK9EIuVa84Dxg/6HF+kUQZgUn51w3gGloQXJXvKWd1gq8w4t+LaMDHrp7XI2
ZbM27bmHoooRIlTvXZG+NgD5vMq5oeEIqUCNA6SgA+fEeivHpWnLjAROPXwt4t03811X81wzcOwb
AE/3scr3ecISzIR5QZHG2ALHGMxzIHOsLqhFf/heQuxPAnfQLHDpxX68mUb54UQzakHIjpyDXs3O
RDFsNGisoW6qyN623YDCSRfaJtXOzeA4Z/phFS1Hvqv/kFrz2lreQ9SXSH3TOkhN7NVG7wIRBMPU
ldw02OztbWa956C5mUIPZ0s4D7IS1UWVrAmRv8D/V5nMrfvG+CD54TZpRrYlgGLj9Iqhfk3CRNXR
aEEiQMrWqix0ggPj4dZtRDEf25yqyIy0DVxFRDj0XyxSb4KoTQ8jIXKB4SHf9ZrbnBcdmQay3MKk
esgd95Vt9xPEEegU2HvBaEf3NfODVUVwTwDAIST/MV8Vhxht+kQObdBo2pljF3Q1oD9DZOZbV3aH
KYJdKALNCfUgFfnzYC3m62F+I95+JQtTP9OP2mmo5sza9XeVjWs09yWOpLA+ZraGxjtKT67d9Md+
tDTUrwUGu/4VYL1C4zMjCTV5/10TUuhkYHyIw4dB7ay5Hp5ahul4BqyCfkIFTi0D8JclJskMKSel
UB+Dmf6/ZlgVJUH0NbH9M/E7Esd6jbsByhZ6s9yjPLDa+RCz56/jbBFjgSRj3N9emyl8CPUh3LiQ
EFaNXX0hr9F36W+i1uYjbb+KFHaRDSQY6KpcGU3lnyOWqVLz74tZnv18+OUqCwyg5rLmkutFGGHa
9MRysdi7MNmy9OT0OJLiLFzsX+ZPwuba1QhhJGAzdQM1jl+95r4Ceb7GAmOAwdSSfuuavo6ezC8F
uWJZDaPJAk+PKivnIXlXP2x2FkO0h6U3tGonk8mxN+10wgcu4JXz9Sg6d40ECZk+CXXKWPQk3G61
7SHuzxXqvKnZsNC1q9rXYBLn0S3X8PLRgo/grYun2PPoWnJCD70k/GadUGy2uA5TQ9/3eMOT8SU2
azKg63xLC1wGv6j6If9BI/m+rvQuw26UQegUphNEOa4lV8FHIu3rXDYkpRHywO4ykIFrktoB0ug0
4Hy6jzKKbau3bMyUoGiKWVQAGMqams4lxyxECJK7GpJYY8CxLAxjI5cGoWGNm3aMkv9k70ySo0ey
7byVWkAhDYCj84kG0UcwgowIMthNYGzRN44eWM3bizamD9WoXj2TSlYzyUyTzPztJ5lBwOHwe+85
39kArEkXbbmuSz/dlLrtb+RAXmEBMtf26+tUhhDooztTNTk9GrJTDZL+4KlGK0h+Z0N0NRsnmcQy
hhnWJxx1gvLZ89VXFjovE0ySYeztRR1So49EVjNKOLn4lxdmZPGwd9YJ4lJUea+0fxgZqGvr5wsj
h32qCIKl90d+OA01JlfTNTIqKsf5sOM9cFaJONBZm7A33pEMcSjITWzfs5Z+QpIbALhFdS2IJL1Q
4Z7ySSRPuK5oBnPc6TvB69L9HQZZQpTyXsnCQ9flipkGFy0mnTxoyLJVhZIXIeVKaz1OnPpmIhEs
N0h3d8wHtLVHLGfcvS4L7jKy4n2aomVjFLsmdn8TkINwt+nCg5GgJtNepqDe+DaTPcpUkL/VazZ5
7xY++HLssEsrZARa96ZauTFlBmETBs4CjmZDdegehtz5QRrcLsoKnWSHPWUTRTe3nDiftYBr44JW
R3ig44nB1O5B9U0ziXWqD5Oh6vXE+3hh2SF0K53Odt+XkHCLno4tOw8W4GHJOakE4g8QXppLLUVA
MJBAHEC4SAq3WvUtR5W/uJvbgc9m4YbD4v9oBBChy/DVaNzjHISwkMVBgJkpOhZs791poxhfdadB
Sxp/K8B0j7pLaE6b90it6R4lgXRW3FvaXzEgRMT8nzTQWowuLu8MP43VsbOw7fmAU1cij5Ot27vP
EZwQlOG8+zy2tHx6x/uLFXHsHwJVmsvEaJ8dNNm8aYeIFwePvAhQ+wJBqJe61hKtETER6MpnlZb9
tjfD5zrOWN5Ima+A1251XqEc1kMXZiMTUT26lVIgXXYr1oYBW2vMvGIzsiEaM2m9kgQ02TpSgkA2
d5BcXyr85geNYnBtTvEmc3rtZYwGcjcazDdgTTa5FmLuwvpxKlFIYVjvVoD4sp07QP7BTET/RaOF
bgUtlj3bYdQVfRS5tuut9GeqoQCzOuqHztdWeELes8JY0foCrl8bmwiGb4k9cqsMvzml9wbV5ypR
dXfxwequ08DXTmnQIPvnksSJ7y0T0UM5po2FTm2CdJmK56rrN6OtTvXk78Os+EkQLlKYsa4gRREA
Vxk6lUst1hAFor0b3/suVCRN9c4hrxo6Pfiq01ABnW2ZHeORwbL24eqD9VD2ES2gj6Hw+w3K7087
FmxdnQZpFJdHrRDIInYyllU1IAV26p0DkTqhwrLo1pTGPEMyxl96N9qit4sD/nM8PjF9YV0nYdVN
6TFHSKc3jqntaJ6oU9s1j0BQTp3LwUFgNVvSL39GfvCVlLm1aotCwNGgwaI82Lwq4ZySDOU9mdJo
t53k2U/HRwGrBsArLUanZw/C0uoytbmUVvfglsTp8jgupF9QYhY5JL5zET1YOkLH0jQ4gjXmLUl3
Vdf5qzGbjKVdutwu3sF5KHAtlP5bp9GJ1zo/XxZdpvAdLS0SJym3bjIyZgGX9Y2edlyIGB1KKwBO
ePG0aon9Y3Pfh62fbVUsnsxsJKN7mF6Ei5xX/SaivIa2us+zrGBrtIOlkbifffkdz40/cN+IeKEP
6vnV7Rz6/fk9mdWDMo8mAiJcCz+dU2/ypmD+0/pvRmGBQHYZfUIfwNvSQxgQ5VMr0x5rUtssmWLD
zKF7IoPuGVHMGsPIyXmjADF15F3eT2vQVaBQHvMrgpEv5RQc1v2NLrHtOePedaC5hajK8sr6EhnU
VxxVzVpgPsAllX1ErfXKkibFnAtLFIWw7xvdaNdRV3z4HnnEVeHdG+XaktqK5/2+baZPvIWrUo/v
i9xokff2v+mEOH50zsOUn2uHOJMSuN9CEEDqaYFx37uUy0xn6oR8rbQro11iV9rZn3/Jxmu3AigP
fDdpsxuV07PrH4aunPFTnU0Lm6n3UOrjIUiat65Uqynu4kMD0W2kVXlq+aBbPYv3DBD3Y+aGJ8ur
32CEpoeQEqPuR7nRsAiuGmZDVPZRsQHhRcgcNjWrQNSEqopjfG3TGuEq6fTL7qrKy+9qBNC0/H1s
GzN0TqCUXbl1TZyB5tYHJ4brZ9lWRdSe0uh+PYYBsazoPzZKqKfYDdcgxS3i4XXY71Y0AyhKjsZm
UqMDcVj4fgugxDpxXHUWcSy07bSWEQei0Nah83uABUcSb1NxIewF0w5n8b2S7bl3urcJZlfjxJgm
a+Ars/EYh+S4qe1dR+QR8U4GJRU2VDLpMMV5BPCads+gPri3hglwkTatQ2Ew6bMFjmKd0rOC6p+j
Wz4WMWqlIHBbBJEzEKzmtEX/YFcWurPUQ17ztXMtDBxljdEY6yBg6C3j5hCL5qaH/oHDFIQrjVy9
evA0Yq1RenazxjIgfKEawgQXenuH8GFkM+J5Gnk1wNXBEzKApV2luljGPSs8KZl/Yl9DWBObt5Yg
nbIApcoBNlhJkwJSDWQ/eGZyDEzQSU0y8L0MXRUpO8vCS9YZdTVVDPId7JXxEu5VcC9bdv3B1DYk
MYOXwskHBZwhS2UEa8PxfHT6+udg58Va5MxIGdu7OxbFTqQarzzNP/maGRw0NhJO2TtrzAxoVQNn
I6j0GPT8Rd2qZ/IgH8OoeZoAvoEHDz+jF5UhwO2E19GsHZDy69TcafJpmQyH3BLjggzNN7uu0AOp
ta8jwpiF3YRTkvxkaL9JoWOwq6KRh/zbtOUL8wLCJ7Tpva29YO0Kp12MJWYlfD04gjd4lTHsdfbF
GpqtaLFRm02ssRqGdRQF6h11ImKNVBiMM/vvMfstVPLjpMPN4KU+WR2pIv5HyfliShg1OgpXZtfG
G46bZMB29RXIOMvAiOM9MyDwIOWHPWXZQdTZj+N0h6IFWWm2JqkVmiAqQee3IWTg5iOUYrOlCxup
F9oyVLkieMZf+ZzY7hNR62whieEs/GHYuxUCYDOICTGn87RAqhLs9VjjhV55qwa88kNuNtwzXl++
IT5bzz2QhPAjrTkvobFWWlh7O2DOtH6QI5PCsLLmdv/IdcuHdI3J3FpQtaxkYscUQpa+m2ydYeuE
thnRHtYuHLEeFmLVmSzByXmyEwztYnLjtYF/YiQTYHaUrK1wYC6iiDjPNcwccbwtRsbl2FPIFoMb
DxYFIXjh7zk2ezsu+nsneES12GA6KxmLWgzheyL11GyOEib6TVcc4gx/3TD+alJ9FnRsF9UM2+4C
3Tj1PRawqP3JCvNd+Zwt87nnKi0c0nTGBARp+i+fbe5faBSd4PZlW7gC9OoY/Jc+TTUTGs/ULmMj
jXauHjCgkz4mgaSGP8YX+078DR1mWGVu9BW4ZFYORh7QWY4XoZ6nx7/8g3NXeqy7CkrljNspfMSk
blvVd3ET/pgh85upKmMKJQvpZ9S+m3awN8yY6CtJwEdk/EiQERvdBx9st3yh1c0oCZhFUKiYyuo9
fXTmZM26h0BAmqi5998jDstHleWMzP0PTjOL0ev8u6CwP/RWLFzlP4ZEwPKaGziZBPcleSHAZla9
nTzHxLaSkdS+KcfdTB39pW58bt2sJbuxf8xNK76gWF9R/ZwB4EzXviSjPYPDb6VE3afCu1pdwTvH
BI4LiAtqhBt8eo4N4YCMcfqvKlxNqk8IpZm6FUYsnc6we293XUBAPN+U0AIoEic6mwHd6W72PUur
mNaRh+ShUsmdqSUvqIriw6CwT0IjZjjvUowhUk8WseXSJ6okrItKRCvq7l1npxey9Gh2OuK7bx06
plnQbpo+Rpt/oME+nLDoLpjts9Ep+MwRUv4q46p1LeWQM8KXQALhTwk0aWyrEZ5+ZbRsytJ+wUjC
y8TSH0GcM4HnjLVX5BpAONjEdk4YDPOkZWY62YLgPJP2SbD7gA5Nclb2og2Xgn5x5xNuF2bjt6/T
R4JGgwuNs0ursq941O4hl530KmzXnRGmBBZM5y6PSO918X1PzFzbkfaO0ZKTDCqRhzx9rxLw1V7h
b0hRvShB+HIpiGiuSEUvOnoxrFGeaL3HD9EGH3EET8UyryoTROERHUBjGgb1hFGRfJFqh2+6e7Hn
UX4CqVLqgcEpeEjuRlWug1GdKU9/QQ9HW0ny7II+Ny2qjPjmYgpfvLoxN30+3WVD66EmgwZkItZy
Ycbn7Gncv+dOkQ7QIrLDXTd8ZoKisXfTdzRwYudPxQ0GKpSc6pKoNtq2lo5U18s/8A/jCTXGj8lr
0mPsj2RKYJqNCP5UWnuIzLhmCE7DeKnNZT14653b9e+MVJJN2xBEncuJ7DW11M1hWrglI9PQb0P0
utkuLiG+RI3+3I7ez1A11gF2p7nuVxDs+d2geK0yDPdLK7P2dhWHp7qY3iwoDYsWoPKh6xEyF3mk
rbruyZo7yFF+JOwUlUU1ziwLdpBE5YxKFdEEBRtdxbTMp83g0p+eUxmMMHqnSKPBa78T5+CjzHDg
FI8LpafoecL4oZbUnk1n/9qmcdLSBpVRlR6xZlGj2fodwnArJusF3pi3kipdKaO51LLj/qbjrvUb
tFvzGP3PhZ3hU5SMlxqFLEez5DeULN6D/SPjXXROzkuYeOQ7dXTveq0AWrFRrniKcQ5PwUT3vGOx
D/MANaneMH3IxZ9b0KTx5NAPChxUHAME2o56lmUOcInjX9zTS9f04K2lhWP3DJUcLfrEIvIIpPVs
ekSXSI97iUnx4KZkR0IlWbZM1fGtuVQ9Ifl15gDHLG0OSf6mJ9jJ/yKK/fcUwdEXwpfit/m3ZcH/
WRX8307/C2Hx/426Yftf6oapEJv//h9/+v5J//T80URfH3nxT3rh+bv/phc2/2DwYkkpdc+yXHNW
/f9VL2zwNxaIJ2natuM6pvsPubDxB6oky5Ouy2gFyTCy87/Lhee/0rnnjulhQfL4q7+Lp89/Fa6j
u+aCI7v+25//lLcZ1W3e1IiN/4tYmCRWaZkuO4fhCNfR3dmS8PVxjfKArzb+3JQcSftBUB9ybqza
S2Rd/ObDR7eJBKnOd6O+dYdHBqSx3D3Qlb/K6IFzF6I9c2UDStEycKcBEHoMQV71lKtnUT7b4y2E
SzLdh7hj0NcSEqoIVRyQDCxHj5DWL88FHnt0/attPP7/lfp/ULi73NT/vcKdpunHn7bFf9Gzz9/z
1/Vp6n/gI9UlfhP04qzH/7k8PRau6UDWcXWm/hYr+u9qdvGHzQTIlZJlw3+YGFX+sTw9y9VxxhnC
EBbL999ZngZ+OhbgfzJgmHhh8NkZrqSq1Xl65D8vUL/pesQfuKggND1qNQcxXrQ6htNSf0HVwYTC
ORmau0ON8pxb7c4Ly4tMbQRzm2hGPHVOeVJo4jG96Q/IOaxlrPRiGcECSvT8ppdqazsAggJYdoEX
kuXY3iBuoirv4LNSuRHEPnc/6b8HRXxr2tFlLkoYG5HjSOmRoyqyNluD4GbJEWhpSupvQ+vviqy8
qVTsM0cxrnJNXJXxa5OV7NwwmjlXnp18uHRUPZK6YwGZL132ujxCYPUXWVRsIcl9pAEKghQDreex
9Q8t2USS1kbkFW8EedPRu8aw5RZmrSyUgxzdUKjQL/PeABd+WJyok656hS36WKe7OMreghD4iikb
lF2dukv9OFh5WdyhEYcsNyrEKKqLjjQnkkVtp+FdGmUvDA79Z+KGuuWQt8ODQcmymUvSUwOnm35e
/jgapb8u6yc6V+8MT29qTkXg7RdIBrOtprcrCzjXwrHoUqgnayQxs50j+uQENbqOjYs1mrcR6SGc
Gz/m3VjHD2nQr3Qp9n7LzjIZ6CvxS7cLGyXqsi3ExPTBexsbWW4oQK4Gol1E5s/C+XShka1cKxVM
jsvlANuWGwNSZaKmWxnRVeOrDFrh2PPrTZugiYomDKapgD7EQcyg77DMRnamCeF7k6x0u8bmR2mL
cHSTe0ArZDYQBw/mjiH5LBhMsTq8OFGmkzJyjhKwQl5vEM6aDN8CAkzdTBzCU3tL+63dICTlpEmU
yl4UD3HlQLK2fibNIOE3wz5cN6c8HFBptMXCDCkQxfSKLxDCLEDiMUXcy2y49wtgqkmwD61f20gk
8UzQwCbTmUl5kCxSWO2u/GDafRpRHeeB/zwA6lzS9P8uIfHLhkidHiuwJf3vjphkDJkBqRpJcyNh
nBYnMoYuhXrESfmV1jaK1+GpSJKl68h7xFYvqI92np4hoJ0IkvE/BDjtUU03xwLtRm2KEZTBY0xd
HFvtXZtr9HNGcz824q60qr05BQ8Cs/fSd4wvfCFoR/M3iDNqkZYT9UuP7bwOQEhgR1Xpq2dGwO6L
7MNyTkoyTc1qq1kFtWshVZgW84fp0umxDOODxQ2imaHCRU509XJ03vXQPFcJVzOySrFrSg+kjkT1
3ZovMfLSqma2K/s7TCH96H8PhtxEcDMWaPTQyxbDj2fh2g5vk/KOvqK3Sw7dHVDCOwuOXoXapo02
kmcH4NmLSJqWFtNbZWq/wfxDIjJWhjDddnV/i121L2BS4v5C1ZQo7L6OczYc/M+TycKuE+c7QWVg
wV6KmvpRyzrSIbvHZOTXMCdUX1yqcXi0GooXnEUHizSnZfTCxQOXuWwUUIgi7fbG4H5KnbikPP9A
yzOhZjA/6hD4iiw7RL5VtTR796kM/aXRs6oTyRpHp3+w04LfjgHG4L7gydBlccraozTmgkA72PqA
kTfYNG5+cEkxcgsFu63YDdh1PElnMLkvRrUtRb9Lib1SQbCxpmrlUdeMHBc0xP52V6+4fQvNo3sO
N7xBhpPIVWCOu748m864quPgFvWCMLsOY3O2sIBOEcK4pwm/76A0m8++54MBbo481sQ24A6dmBrz
nUaPmcBGwdvZiGGgNY0k4U3YgY1LPNFw66Jloz0Yyc0RbxYoygTIk9vWK/7/Vk6xXL4Oen4YQ/2M
Km6b21s4iNXC7qP7NrAIV51WeSQPzB93HWExere3PIKc4/GAVvEu7pwNToidVbK/5damScL1fE3a
kk5sOBMW00U5NPdtT8EDlaAyIEzx41wp1kE7j4WbHCldNJfqDy0Sl1azIWFR3OQYi7PsJLtfP75T
Tsx891wG4doagyuP+Sq2YS6YhAsXxVoKd5+ihCrYzBCrhXbOGqDHHzNUBqPhlSSEwQKcr5bvDXvm
FNv534w5IP719xqhvPVrp3QmYsijguCmo0xB37vW8ogUBP9xKOuZsbD14peeYJBE9Zv5uoI7p4Ib
l/N1HmW/Hlrgh/TDPfQaEvKRTqylGT4Ug7vzO5dOMEi5BvtKYph3Sm8IjSi/wgIos5sUZ0Ku78Pc
uEMYMLuNaZZ9T8O2BxCn7B6MjpaSBIztZNqFVXVS7EQmL0jPJhUNdeutEOmr6PubSPE38OcqKV5B
7Zw1HXC6I17KQnvkrmCPEvDWslMzZGdrSM6JHlybOjtXqbqDQ8gb8lh4zn3Qhk8TVinicXd6Od7c
XN6XpjhIQS8QgUrV6YcMSVEY5udh6G6jFzzB7LtB30FU0HDq9d/MiK+bupvm0mebwmPACKt2itME
oxR7LLGDtOci40U30G4Pn5XDEmv0rRfV782YEiqEdN1EpGgEF0zkZvya59oF9b/rdtfWMe6ovZej
GK6Cn8G06lEopF2Jdm9/RZDPprbeGgSEIWs9xHW9KoFOCMPiPHPJZUVbDkkakAjmWHtZ6js19Zzm
5RHE+WnMDpYHQK1ur9Bx1LLgka4EJjEIx54+I9IucSkPjFOuU2CxiQbPMsjRAwEnDeKNb+hrwlvu
MpI0kSSDa8aHXD7oU/6jv3llck1j4qSIvXXU+GFZ/TVt7iM49FoSvuCsfKvAhC76SD9n+msIGjVp
7pSWo1NoAMysilNQjgde1dcM5ePoxZf5mXEM4q8K68dn2WXwynC3nZWAnk8wd0I4mHhEKsbVN06e
a36mavjtyaDz4+lYznOjKnyB0XbIrPYddut5oLEeaMdekEpYoF4hShwGSn2URbMwWNxhj/anHndV
GawtBfuqq+/jSX8t+rtIfgCwa6aTTzpqguwYr/4ia/eF6teKi9KM2hXN1KnSpwMxIduU8QJHm1ki
gWSW+QUu4oSRT/AwWO0zKb3hMu2GXwIr3lX6STLGpjLQudwNADZ19N4jnIBaiy9wVl9Be+x7E1Ic
B5i95qa7PtxV6bhsK/FpDcE2ic2nJtT4nXjm/E5yMo77mn7YbrLaa8ToNlbMPoYA/XlgiaVVcRoQ
GTpVzU0+VXmbpZmkLRwcp39gG58YH5g2xw7c3KQsviJW2AV1+SA9wllKCBX+lTmh6GtjFZot+THR
NWqTM7rCXeySexly9UK512vjDjrpXSKre83AuDEl575w9lrzyGvsmEXDLVQkhVrcbgRYtf3IC/CW
1toNdv4NisSlhH5WFr91qOGfNFZjqu2q0D3KGDQ82xfQoEvngu+fc7hM/zGevMdQji+mF59bcxYA
TXssr98izs5Dz94xC8jH4D7tE3SCtGuQnXxRrOj7SJkffcQR0m7KmZkFM2xMtkb9ZPpuTKdvDtIE
Y1ShGk8RT46Jd6ksDFI5bsosTk51e+nbXVKE37gPcmIlXaJnyQsl1NfaFD6v4VrZm2YwQWwM410j
/L1RQ9RiADN/SDt1TvRHgeLYF93nq4oCq5Dyp83kldfBRog2hCZGe4MBZkgUblxmC87cdJXncFMZ
TbsqV5hYJGcdpDUHx2UyhscoHVXLWQeMd1C3uHoqD1tpQ6ivhtgQschSOpW2YD9HgzHCDrVxclhJ
DxIJ7ZCPW30lSqZCOksJBSXo4/xIgMsR9C0ZAT1Crsl+KAP11trBtc5gB9oxMhyzugEXpyEpdbmI
ArF2A4npQU93lt3faockrJJHpMmze9hf8GAmx9vYYbwr4mRRZnBvCoimuuZXx4bk2lBE98NEV8Kz
wGpbRnWXGzASKbzWncsLudGobcKInHIcPcA31CYimgFBKOechuElwJZFE3otimeHaAGdrOb6q7bt
reigpvtxft8kPKxh176BWgL+hOloK7nNse6NO6/A/jDpigSclGOFTE90eRnM04om+W6NuA89VR7u
dLeAdQ0YL2qJYJ942tJPU+BanUbd2DBi4GFcdqZ6jn3xa3Thj+7r8cp1NFThsmXj6ymHbPeM5xok
JNT5jSbNjPFHkB/jiuzY3mOXiidIhwU47WXT/EbW3MgP1fTQSx2JM7YWNB7I/VBTkQDjBgX3t19b
bl/vgQUOu2pABktREu16lfkb02DKmpYhr1vkhstMWQ4jY4Zagj20GkrzwULgWtK5xdyXcZ5x+9nW
Va6sgkwnyE3RnRLmU9o5EFH4XVEGENKqgAVHxpXOb3IrwE8hlx26HVEkjIVio9qAVU02oyZacKzY
B7FsMzvIMYGxaxNFLT81ItGQHTg/ft3epV5dH7x6Hi1kwmOpk2PpAFNfanmPmILjAEp5urpxMF4K
N/VXgcAulUIlWuk90NI+2XMTUD+ge19HPDaGm6RH3OT9TGb8DnC6rohixWA1Nftk9NSuTby9MpOJ
GeNFZjqoUw/5RiAl9ZJBoYdyaeroJghyLbI+E/QHJMWjiVQGDRpPo95sdQfpDxWhOMcokEKQ7LvG
JoXVr/aJOVFVsQFl8iEZmFtOGW4iz8nrLV543BsYv7BHo1NgANAV6P+TfuHyOuXep3gbu/LEufJX
OksIXiWQvAjQfes+O6X4IXo7/LBwU3u+xCtaDTjU2voh9ilQlcHbHjOmfYS9M25TGf2wp44P3I2c
0keiM987JEeiMnDcQ1XVf/uv0vPavWGQUVx7EbdfTzeNn3ePowW7u+3NZQ7a9thpdANkrI132Zif
gTUJFgmwYjH3Vfwg7J7tvNrIsCRIrAiMTYjyA3rr2cH1gY8QTdEgis8yzexHV97bur9URNOgUk++
NESYzwEd+MCsHkLW5gHLNhvaqNvXqKhoUmaB/pDMUUxKCoKWpR1f6WhN2MGcBebq6liHBejNVv8i
3MhZoZiG4mFmu6ygY5+FsURTSigBM7nNVKBhcsgDvFJxEWuX+XsoBIjoc/U6SGhtcaBuWtSWF8/8
mQhfvvCjGUSxZ0AfwlDR+1Q2jkDHkOTXMHzpzdIhbjD8ymUq32zbeBbNMPwoc1rCT3h2BGaFaYZJ
h8GykzP3mpCvXCU7XZh3USg9TgIItor63eHlUEQap/QtI5L3sMx+OOvgJc/ea6TlpRUhX0w2RT1t
CxN5QSKNS29Z26ZizlATEdR1pzGsCGev7J2bawgNgCGQM+owq5W1fKqB+TN1DjaZi99NIMSHIIpn
2CwIe6n4AaQg280hoGIgQXXMt3apffmudogcmshYtImQQBJiMXNJ2nRVZi3O6YBOsg/OccFopE4X
Yoo4zHLkZNKXjUd0qtpiYktZtuRD95PcOSjyvU1aRIy6i3dvEC/1dIqmlUq7b5lG3+jnXnlxrC2k
YoHl7om1f0yHXTf676OvIPbSTDIy+g6gj/ipZvDkT8OD5ufHcEqP2G4wzxT9k0Z7YTlg5GJ8y+gG
71I2ZJ+ZbW5NmylsATOUOtfZiOhEM2rt5z4cev1F1dtUi3/JJ7q3cKiK3kD80X63VkwkaL53GX8u
DD+4spvstDh9D+IBc2HtsXjpicgq/O1TUSNJF5fI9Z/mfwvfxJgUXNOUdNXo04GavuDcc6r8BH6X
QgGY84wvk8hB/ceM3a45LW2xRwuC8zJqT+TbiEo/58jkpZujdyVH3qhuvZ7j53GfaMQ84g7e9Ia1
rRp58uyHrOepkTEev6wKfn2PqjmOv4re2qYODE9rmuj3NzzZEaunSN/TAggtQVFGaNNMjXHYB1X4
CV5gH0GTwmmXvAcwhbHR3hsTn6LIXezn/riuwmyf6UW9kvqNwfns//HW9cQ1yTMmd1XePWmztV43
Swb2URgi2DOxoIDKE1hckIWobTWPwzCXsbDSx6mV+06PkNO4N5zmK2xKHGq4GSS4kBaQforUX8+/
qSvzcxJVSPWr1575rhbIb2N03jJu/jLJtUPrWlTsNDpN72motEPHpcL1xE5cQJbEOkD+3eecodBl
1i42ugsOhslkzQHUdpS2hvkfLuosO9Ii+JIFv9JYwufr7XVqjr8uX9H1XJvcdgAGhvsCZvL83x6i
6cyLl+7DOAQbNaLjdC66l7HxOPTkGkhIkW3vCJGkkvM+Vl7dnyZv0cx27KbkpNjG137mCchkXTvt
KW/Fxbed+yavDglmrIqhd6QDoR34rLkZ3MeaG9E+viRMmo0Gkkf2JHiePQRTLdpIjw+aW/6hE/yf
+zw/Nzaf2qffsSjLbqehwI9tdsv+pDwXZ3tm7+NogOZlQMvPcX249INl5iA+ZaWm7JKid/EmvDRN
9uhbKe3u4WGq1Gugs8pycP4IQS9JYc3UqLnX78nHFn4LR1stXTa6+1TFFCfEUMzNd2c3UwY9UnuH
mRFVDg72HGqwogRXMHy6UOk5/TGqhy7HWJwY4c76CpB0lBOX3c4XavQ2YCGOwkBX6Fdq2RhcK0fh
b08wJ1FKjSEaR3uwyfxrXsc6+XU0HKoQ8Z4HPX2gn7aNfXzhB6Qovyb6rV7rTvgyT3WY/ooG+6vA
lKP78b6p+MiY0Y+hZpPQjV3PkD+Y9RkBqPzseuFn/Yn4jMmGRsEoD4RffgaDdx+JdI33+9lAVw8t
p6vMN3yioN2n50Zqh0CTB9Xm71FgXgQImYBOnWIgj7gy+YTi7CxE2J3gWbMJ9JE4pHG1LA18Q/l8
Q+0RU0bDyDs9dp1zj+r/sTKtC+/DRxl4+7ZtNymU3XxiT9NRK/YBmpDsOECzXsSNevV19Ah6m3z+
FmTQNwSO+ZZ2GBPzglx6kyLrgxzEtQ9q8+JZGEaNso0RE7253rN6MXKJOZ2So0cSveK4kjJDiL7T
dth2trYcPHuf+sFdNZavsJ6frcq9B+O8qH3q9AH/2SIWxVlQSTpR/+zSUFAYwuaL0dAIHbSUz4q/
d4irmbJtr6tmegT78Wi1YhcVLi8RHvHcR2ylfXUNq5fYNuTz/ZIMR3L1olMTZ4cIZczCjqJPuryZ
oF5xRY9N68tpK4gmNZsxsu0nNN13PqbYDmEwjbNwAfsRPDg6Dk6J3VF7GkcLRG0Bgs/ZqFpbp5Gz
/cAMtQxTa6doRXjJ9FxgoRe+s5+XbGEGnyPU+FjyuhxszPMjoCPlIlNy9uUcBlBZ2/n1HaHFtSJ7
1+fmhT2e8wAccSSY+0yiJgyKM3RRtdD5UVGQn8dQbEevOTk9VkmrYp8fgvGF4zDP5JyG2tavgxLf
OTwcIqpYvRgfuty9RiaKG21EAIE+gamQjSC5ZYRGcDcrIFf2ztb4oLY3b9TI5NcJfcSFRX+HThYF
lrFm6T9ogZ4gCEmOVew8OWA+F+3kuxyeIA/VKa6HKcHTPuBmrvEY2IVfn7tuFyEQWSZl2S+1KUcm
k4hVLenqdDyb6zjFstmbuLc5lf38+4Pl3fq6/pfqh/9XxA2u8a9Gxo/VZxT/M/9s/oa/zYvFH7ru
CMdDMICiQTr8zd/0DN4f/FnoumCMbBqWZ/1jYuz8Qf2uG/Ms2eMfHt/094mx+YcpDHQIpqGb/4O7
M9mRHEmT9Kv0C7BAKverbbR9dfPtQnhEeHBV7vvTz8fMmu7MArqBAvowmENVZYVnuJubkUpV+UU+
YVtk/1uGBtfih/xlYKzwc23DngfGfx8Ux/aUVlnEqu0kzZAtdVQGhiZJhybkyt8ii4O1CeH2lkBH
e3fsRNs3bTueahV/mm/mZEemKgaVq9Pulo79MS0766cI8eaSYK6DFbxUIiCUSjlXo2BLb5WqVuOB
hjIdaKN61hOS1dYIa2oxJDUdI3iQ9mTQkeGlEpzKiBBS2cK44t0d9pw2pnWuG28+Z5qnpfGUmfHn
ysKaKpM+H6XaOE1t7/Q2TT0/wgCeFIRb+7SlErV0qy0mIliclgSh2gzuVneIbZPSNdeDReuTLSf3
oMmqISBHSieiz2YdUTC4o4yTEEPHhPcjSkLzzUkdKrUEY1Vn4ZR6/y45EG2wTqmXdhAaY1MnirdI
SHjCxx6UbuY0P2yn7R5Vojle0JXT70Gy+Xdii0gsQTf6FhiaMJhdAfySrHUQwXg+VbQVyQr5jyIy
xYRLATggUPcp9XhH2Eo2VaQZtTH92ExrCXL12qsaoV+6TQ/R2Cm/yyafjlNoNq+wPbofJIaTlUxd
2qJlHb6kqhWpK6zi9g2OfbgB82S+Wj3lMqvQlRXcTr9x58m43RD+8IVBB9yQIEsnadTvhe5W3zCQ
nxgC1ROY2JIVGDepFqjZl2p31YtfVKT4Ix3yTEM72zXPIWcGQjDCypWevUNNIwYhOeAznhJLhqkM
hkjlYiT2AQ0Y0e/ebptTnUB5aiCEPFPFYhSm6mpyzFijb3Zk6m+ogfZX68aEkmFVYIrv6nXrFkxB
VZ+VuoeaEuHJ+EijVjvqOV1+TRUlD7WJaapoxphJud9ZzZeOJnCJWqLIC6Nrzf0gOiiePCcido26
3767lRiOGqGK14BcA9nbAkuCIqmXUcGwL+pKNI9YndE5KnNmhovgbijPS39GKckReO4uO1+mXvZc
3ch9Pt0LYSbHhrcPDkfW/E5jP15JAxhCYxTm3g+LAuiqhl4mACEuGAIjSOuTc0AHtNcTjXvQpECH
TlZAZ1qIvpO7YboZJsaV3YDq0syEa60tCBUqKk1NKJH+ocrz4QPDfXOd5ICipGDzFKiM8A1WOGV3
9Cd06NLy0gaxFwciiZZOrhafcMWUgzCIf0qt54xgTdDwB1fltGnppv9eYptlwmM2zH2aME1qUti1
xmOSuOtaYlV9jxg2nkUGLR4JMqZpRBvbyDlYXV+/Q6fjRyd2/zNmUMT4T6+6bTwkzS8a1ohduH3o
Hm0usJ9GPxSvHYDAdpVpgWSIwnT+GkxufsijsL+MlUmfscOxl1LcKnhBoMcN7LYUoRIxb9Sz01nV
D1z4WMrBdHEZSptat1RRwfOXoPOe8aS5nxV3AIVOYABHkiEpA/TWDN0vHdQfiXIRFEhTRT3TycMK
frNfAOBfhGkhj40Q1aOOXeUq7X4k8wpRUao2A0ZGPvtcTWc+otGutFIMpIgGVHXSULueyjMvkmr1
mHIdNzsr9jEeSdZqQYmDeqjqr3xMKVsyy5q6jAbxYfJEZStPWVN3QsSOaRHO8JnqooekDfJYqbc4
PottVzN0VRV32Lv0NpA1sevuVLt25CwNLowz0+7kRO0sXuQ6F2xBJ9UZLoY1prfWT+wvyQB2q9Mz
yq2PT9vTUwm8iHTmqp7c6S1RWk2AuHCje6Fp9oO2JRvXqV0FD4d/XLv86S2vtPGDaRK7lxIJNw9L
FmZMTEjApv7VjQkbQ3+of0JgCh51SIsOvqvaKzEAGRz8GPDy1EiXjl7ENKnwF+96n3fehDADby7K
XzlmAiOmnmggvMYIf6D2b0kQclgophK+KdhlsGz4FqfiCYlkoxXQx/lEeh3+WGPNoeDR0tfQw8Jr
D43lw4GscqhYlF+SnLxfl6bquZhssfTJiGFosQoF+hjqa85z/dkHxFAX3VQav22jhGWiM7lAHbR9
9C0A2Dd9iOQFuywNCXylXEuOKcx7uU8S+pK1RRDN4QgA8mDepaxbGLg16wBbfVKU696oD7lVRsts
sAedCQOZHAgf0DF6wmK7Qe/G34mC5O+iSV+CUSGZVpXZrunzBoSO3Y5rICZcxcRosMqSPQAXBMh/
ZcNVwoxe2ChOZtlRZFDj36bPy4UdnJMaGVWXXsaJoDQ9I700XwyzAp9nZnH6QUJS4+Cl5e+2qYDi
h6XJw06dHoo1EdtPugS4b2ZG1bYwBb+Riq1zNZdpHiLVFLPPbAiBQSaWXKfABRGMEciZu5iG81I2
/TDtZB/Dq8lCBsBKWurbgY9uWFsK7IuWI6BcjmSRTEz1lvpSZ2xiVzwWEaVRxXtETgXGn96qwS7I
XeOVKQ7barcpcQhV5gtJDGMAtkWitIZMSZwIoNfYaEwjZFWB5DNq+WqrsNqAZ3WnWOjqQ9YTwk5E
Rpy10yJFqtjBTYxRtLVkr+zYrGX7eCqVY1f6/TFo7P7eKqnLAL4v3xIQZuW6YD9jLvkX4x04Tv9Y
0mWwHfC47QeWhFcdMsKV+nDuwqxyxLKNGFIlIV1wse4US/J3xkWZfO2ty4ruZwwH+Z32jpAeowH+
Up2Wn0UGusWPAGAadmytFbI733jE5uVO/cHi4d9lVsD6zG17ZZsRtLDAfss1kf+qrahd1sI0vpVY
tY64ixIwYq3sP8ZUMw55UPXk0JXSs5M+uZd+gBUhdpAcnIo+BhocCkvHouK3a50NFTxGrQSq7RYo
nnlbldvYxBGUkZB4tkDEOUIavJsEhwu6uQyj5SRoFBTHum0cbasqaslMxlBG06EPflsNwzTNROnf
oO/28Uqv50OPYxsI3iQALqJTmz3PVowu7th33BjTdEzAIyzCBEZsJWvxKB3gMXUXt8SnytRr8Qtz
bOqKLx98I8Fq1c6om0XXZINIg0/IyO9XLupoF5RhQC6rz+xgpUnHOrH2V2snjJWbMoHyFAC4r+lg
lA+Jt2vTF/pwGqxxfGeQZ3sgRdyLKzP/Ldar/MYuufjskLi/NYuYp1mEDivRSPup0gzcwSNSxWxc
UZuAsUkv8rlWUywM36H2pdGZxbQjHzxuQ83YAEowlqrrJ1T5TFGI0a8W2d1Uyvq7aqp8j+6eqRhO
xuAAkVdNcGlR17xgYlnduWTEx5Q2EFnDUhl3oUnfC0k+oFh6TAFV4uevbq1Z8ELTmBu5oxWvFOla
FoQ7DdpSuG3rD0m123JqgNKD8g93rt6oRFl8KL6V4p4g2YdXowVMzMkZ8EslyPBGoTLseSQ4Xi51
wE4++/w8lhgM5TRsNHQvuB69dlO531dmY0+nuMzHdQ4saA82vHxavPPHKLTyHRd7uYFTOP1INTpo
fTbH5KiGdsvdPuL6ytEtpUU1vVOY2i5QEYj6ml+MWIHab/OyMJ6A+qKj1nTA1RwX3byh5g0usO8f
mt7udgV1m5usVvUzXGNxKifqRkAmlXAF0cL5lobzavGM8TQl6845uc6TqRQKUZAxCM91qeongeq7
7AMyrQXC3Eeb0XOpUq13AecgcVoFyJSFUAsaPVr9M4ZmThVW3G3gF0yfEeujZ8ZK/+lHZXTzBYXl
i8l0eo786Le0a8q0vjcK13Ik/WltmYWzDfJi2OpuEp/JKAIAcRmzKZFrNZAPi3jDclt+SUMZTxn8
VNrBirwGhxq3yu+OKeTcGFX/JNoOs5qrZW/mkkeRD4jqR6M2+a+QtXNlkb9axo7p7GDtTFfqe4c1
DWKkYsq2MYxVAWZhM01pwECETDkoLLdFk1LsvCARaDf7vpm1EcMe7iO6/obnKjbkTAmKBcEYiquz
yFQ2baTjpLcHU1sndlVQFxlDDgxleDBaWK5t7hRXLSzNA+VOcHErx2fXWqB3TnENKNDwY//BkvTN
FCrd2kH9WRb4fseuCjwyWQwq4Refplj7wTxLHoHTuCfm2jyfUcE/QIkluwZq+Kqtwu+6RjbP+hHz
IgVJGmVkbSBOeaneq66IgQ/bXGTlRdXys17xW2cEV2xODiImA6tEkE51tYC6qNXRCUGneeeiLg9B
PQ53MDHVNu+1/p06pIp0NYNQdyGDSXzIOLA+YjN3bzVxpW08ZsywONwmFqHhcQwWhWIR9JUZ1r5M
7frbwPaSWZwoT1EyMZw2x3kNpSOFeK3Pw7LlnYF0CauE3zhA8jO2bs70lhGpn26HwmrffYSzjRJB
4Z1amTAODIq3rNHEySyxCCmyD3EAZ7n1llNnuCEj5Jz1LuXg0irQXXqlDbCHNAytu8pprFVS65Vn
pFS6RvSQsBC0wxmTTvuV+64KfC1lh94gdG0Yz+Fose3hVPjJeEgSdXxynwixoPkSe0Gp6e9D13ar
Ms6+4ybqPqSv8ygoqc12Kjt+1yVgxAU5aDLpU1AUC0gS5bfldEawVpnqm8txKuAAAHFDaExEowDs
ZCXY42luT0EzBbTStkWHw1tLn6Y5umef7esdtSzwxo7O2lBvSeIH85mU3OgtzMh0Rn6m/CKvJb0a
Iskzprcux5eo01kHo7lclXiLvAFWENyruFy6Gf21mJuFp1ehWa9F4LTuKlf0CLCWkWMNrxUID+pw
RdIL4ZCoDHf0FFpOxMnzU2X/WS1ce65aUWkCcxWHk6wf6R57ucyLK12SW/UFpGW0bM802uzWq0Hz
ZWu9T/RO8AEPgeGQnxTFxtQY+yxMmrbuge1WFxI2PaFosltbUendJYrj3DODiuokihiY4jTRGxuc
8AofxP0ouiYskT4E9o4ac+pBCexoq4y+cvRjA2N+JY1nW2ixl5Y+4i1n6EOuB93GKVxxNmXW7mrc
N2eGvtbVmqbyh431YT2mDRa9qu/Ch+UP0XrsYrQU+KQ6bJWSISQfMBWg3DCvhcBMF1SjwvHaB/MX
UYH8wjgYYyPLxbhRctHhQdNVoj+0QK3HQi8+8pRTHLwD4aXZ1DwcO3J3JeaDX6VT+JzQ+9oL7Ub5
OUpXeoPiMzaobNoZkSVK9J2qqVGKhGP9DBMF11Sp6Bxm3PHWFjWDJiAuL4Vu5OsYwO6CSwp+b1Pw
pPdVVoRea/W3nBnPzpEG9CneTPyG8EqBhVqVh/0qebPMwHg3dJVF5H9HkP1/MEymmZogWfXfh3R2
dfr9H/nv/zh9/a284p9/70/hVTH+oasOtDjVtE1BKGUuI/lTeeVLDuMGzWWHSNZMCIdEzj/DOqbx
D3I9BHwcHMCIK3/JkvEl1cCx5vCXVNMi//PvhHXmqNh/JXVMUj+q6tpYbRxNMEZW/6UqpdJbxdGb
gKNVAPoYaRHgKE0Sc0R7+Zf35vrn9/xram1+7/71R3Erm6bQeSssVSez9NfUGsoWyduaH9Ur6YG5
+gLDL+QT17gGY+6JSNIwFHsVFQvuELzGpfFIIWoxBVpPqXnQ7HLbB9UvtwT7TGkvjcRvk6Fs6WTe
VUlyYFNxLZR4ldYIuopy/59fvKH+PdL0xxul4eYRNr+CajqzgP7XVz8Vsh+ilMJpp+yataNoSK2Y
OI2JYXzochuXmHqo3qF9Kv5pUIwX5c4yTaIrfoh7j2u6SN8w2R2VnsUmCTcQq9oB3EUUIBcT+FYa
aJaqg0PeZgZMeBQhdAus2dCLO0YFihjVbh0LBa8i4ZjKQh5Vx2xcWup4CILws884wyuqNFYUmx96
DfL56MJkja8l1ksnszBPzOVB4Z01ZcZRHcIEDwUtIbhEaL/TKNxYJIw+ix7LWJNW+1F3YVsxg4PE
lSIBMlpN9e8wQwWu1fBAJdPDrbTv2rAPI9PjagxH3JL5RZR1tcIoCW5A5KvKtb/gr1WMFWFNB8qN
fqt6aWvDKcjHja/W+0RVPEUPPqxpZLPHS2F6eygS++pPwY5x+SYGwOIG/Vqdw10abWMyrPdAgG4k
eVeZz7ZmmLSddAAU8nhpbXGk3vgahvFNg/TkQqVLRIglNF3PF0cGQVoDkLIIzHHF55zDhAo9t0oO
HccQ2uC+ErXYNlG4ljjJfY7ZIMzmk+0nsDCbd1D9dmiCzO1V2MTgn1NPm81hwbDuQ8OT7HWJlXAK
m860c5MIV15QnFe+RO8U5VljG1ykiTel6A61dSinYN3TfEhW6VYE+Z3wialou0xPvFhE1yLhN0Jr
adj7BnffLTcBBt6IylCuHEjApfj0B55yaPk9JJdgEIi1OUDUfhpPZf/R6+ZJpvApQSQAhoK+ZgVC
YoRslrlMMJW0JFA6Q3sbO0q96YDRialMP8wwfASWdU+MvudfrDANAbMisR49nbE6+3THst/jgmV5
CTYADhYG+3vPaUCChT1kpkCC5p7quZSq1TbtWDNsjgvfQ2EF5hl3cOIF0xsTnJUiE74za+fOivMN
JH4Fd27zMdbBz9z8FcTT76ogLR70mKVxqxjTWzniwWsCjGldiaZHc4Xm1qCTYtVro2TYWBbx8naC
Bj/foW5E7qzEzbCpYg5YCvUSIs3emsw8uI32KbtSXbpBcZZURC2wbrjlmZJcTkdcEENHqqJRbqmT
n21yST6kzMkCMZy0AyF04ciFQBVo8+RQ9P57HvJOqH3xbhnlFq3pJeeTbiTReWR5Agrc5pnjPGCc
vlZI7Y4gRDF6ylR/5I5PjALNe4xx6vVwKtmDaMMKWeZsJtu8wJai0kKVmF80I79WoXtzwugVW8Wq
a8utGRI2cOr32RwnaVhYypSf1/hbqSo33/B/p6SbmPqsnS7dk1d/HSfnbtrJ1Y7NL7yWDmmWI8cm
NR0WTuJ8NRxCI9c+TLrxpYjoJ1v+fa0531Vfsj83v2wDJ5dFhl0cY5lc1ab4NYITLmwBG63aMoLZ
qRxGUodcmJm+lcUtNa1t2iWvCuEi6IvJxVA+27R4OLR3zjiBYDI2Y9aeBD0edMHtau6/qWMuaOte
WtDtbPrJIe+CnVunlyQpiY7W0DovTc+QRGm57hQRbsomIGNH4KmOngZ0xWAKmcDEADkoiOibdxb2
r5boVDktiVwxPKm2jgaJMEmu9USrMfZ1ow7vllXtFEvBv45zoGzqs5TxIaP1M5NQtfXpUzOU9ciB
aYAbR7HMs8sDhoOg5UtWrILKTzd+q3+kOhlQ7Jk0qM8AOa3d21XiBbr5nTUKjgwIvxOpNt1PcLHI
Hj+k5UXQ8d2JmgkqTW9Vi3hkRjQil8WZnolDQZirtYZ2MRT21yjU4//O5uxvKADvOz9/Qdv9/2Gk
7s6dYA5D5/9+k3eAntD9DRPwn3/pn6N17R/knPW5QGyeYlsq3+7PDR4hbfBZbPF0tmkINzNe4L/C
2IJNoT1XB+oGc282Q/93tP7n9+NrKtqhyijh39nfaXSZ/W3fZQttxg7oGv2PfEvD0f+VFtAVjiEN
cJa6dL51AuJHWdXndlSLZytuHWrxr0mCkQQoakRFtdcdDhLAyFSvT3nWG7a1BeS2wUoZb2Dd4f0q
61PlFJQsDLTXRFlUe3U1/ZCGleLhOcb4VVe0E+ywuvQCPC81PSYa+6eU4tQBcZ+TzzkPMs7wGwsF
XAuMcFF2hKA19c2UPiCU3g129jS+8wZBuOlEuFRL/nVBzlBJq3BLlAQXoyPi8x//lVQ9tm8t8ciR
jJtBV7DlNJN81ojPSncc3avqQvRrFJoUNVfc1An8oQsqZCVC6FPUU7Uex861FW8nMnwHBYqpoYXh
ha42cpBsapq0cVdx/iE6LO8WOCXg+RCPoIusLYz5pW2vRxpG16Q5Q2+ofE8y3z0kjnkQOOkvQut2
U1PRTaCyvXMik/MzBnvNHIod0NeAV+vbJ/YEM/un6XoEX4LahDVpEht59m71yfgmy7fWsHZ4Tgd1
HFOntQbG+l7nlbXm7VtgexR9Bb+ONhgtiF7ZHln0gjCGokZ7Jwm5ryOL6g8rwyhltwcAnpjQite6
tYD3kpW2bKw6ESmlqnTPk3COo1La5ApwRFG0ojOzxa3nUtQRmMxALF2h7acxl04aDUtVEsruM3J6
nDiaxVhRORezMK+dHD+Cju0sQnL3fBnz3ADRanQY0HASs03wYQdirNLrh7B7kC5JJ1caZUdGmS+t
Rl/joKbuzk5vY+7fdNiF2R+7y4aR0YCUlsq73/Z7v0ZaUmzjSSGaukblpHwmzIGH8WzE1tqvpGN/
6AGcUr0w1ZWf8BBQx+Vo9zdqPOguhT3mI0Slqz96BkS4VnW2KXLYJHrpZQo6cKccayPdjRzWI8KL
ZVJ+Mu57JBBe4ijb1Xl+JeuYt8WlKqsLIt0hhPGpRIyDQHLMQVTyC3uYrmenQnFvs73GwT03jUtY
aKs0fVHV0pO3yUTmiOS2dPK1GkwrVNJVOtWe3eQbOp5DFcaemONUL373o0LeIWfuiT5Yt9Z7qJaH
3CAvmDvbkdJcHZM8p/ijHpL34LjFfvfUV+G9C7OT06AVTnigc80b3eTNHLK1iZU3jcUvJ+s3fhQf
B9PdRzE3MqqjTzoFQwETAdcLfGNFg+ch8OU67nCXpv0uCYtdGhGc8YenqktEW/ccJOIwZN1GJXlf
1HOqz9nBXfbSIfJgXx1hFm4swQxT5eeVdOuEn4Nk/wOuICObZLmqN6q4XOS4dRNynmMHz27bt912
/iMZQBJo1WvXh0vE94VWF1vBu1W1lNhUryONBiC7NvzQbcFwOdLDc6n1R9o3b/OfS2FeILvdgPfu
Cp+6Z/EBwm4D+m8tWn09J3Dn/5UUHqVFThYz8uYkbhVSYzNDVBs2tBgZc/7MsFfCLpZd59JyhONG
qCuCwEvuJi8kmoFWarvdmvJihQPiotSGpW+6O6X3vSBi4iQyIoFz7CeAVJlvN/PbEVNx1ab21tWL
dZKYV7T7tGCqAChR5cOAaQ2yr9a49tgszj8sD05YapbGQCd3He/i5NMsIj5Z7ZBM5vv8KtEhMVij
LZGDcGBJGZO+BjW5zpqdUrrfpsqSNhOwBnnSzV0JIt0t8bEOWJp+dMT34ynZ25kkcWk/4rBezWnV
cqL6Ou83ADGWmuheo95aVcq01e1h1aUbXC1HR+MVNXKXMzodcEzY7LQNyXxvQLFVUGbpSrKZxEWk
AMKmXjFl49ni/vE2iSJfkg/ImPVw1Gbpc3cBxv4JeQ6O3rGcdilfAhN8s6LmY76U5/dcH8wV+XTb
uA+jS+AiJFa9ibNNqZJcCB+a73q6Q29urF8Srbhkhr0lDnMucnkKO58c18XAMj0p4S0gchdywOUq
qo3j1MnrGCU0RomLQrfOVAEgCbFWjD/yjPVv0kFneBYJRGrWPLVMd0aHoxeA2tyN1TX+umO0hCI9
/zG98mufTgw9JsBbEuUeRg+V5MR/lvQfd3u0b7IGLsZsEBwEM6MOmA82SWfCXUbXZDC90cizmhfi
+f/Tlbo0eVpjl19zIbATTlc59+O8t87y9MQDdTOKI9vLpT3H7mO6ZfiyRmTcKnpuffUkEsVLm+ha
+f0jGHhjyJwxdBOEOekwOg44xV1X7kzdRtheMvGkG27cK6rrJeXw03Ho1aijs9mLS6gFr6QyKTIq
CMWG1b0OloPP3dArmzoBLMhFRUEwVql8P0dM09zd+4l1dPHPObxfphWtu3mGTxAX7cfDl3trEof2
M6rWfPOHpuDKAWRwUhgU6xbrJm92WrzNSIV+VIgzyytDn2NdDy9qPp4s2S4ckGIO+E6VQ84PpaRu
vik+FHu4TmcHtESfG/vEoe7Kv2fUkCtaeMvD5EoK8SOgSqknk4vYfq8nHFn0xm1Y6/ZMmSx3rSQT
Hv4SSlj3quYOQP1x1eclEA8uGa2i0iFauuO9IoXmGif+aaYI1HQ/UBGwNvByt+EvpWGR5Xw+OLBK
ivWg/pop4mVuLInVzxgTFQuFgWRBJFFpw7U/zeDmzSAKnHp8JKm6VanVi8fIm9ELgUIFeywuDMZ3
PckJOqaXGpzAbialgJ9mPnfQHSpvsIqkbDyaC0GPmaG5KmLKWGbug6QfJ9EoXq+mJWxox+Wk5mw5
NBPoZiFK/f1oIti1zq7W9E20NV1S7UG/mVfmgFLJDDB9y6+Uo06k4smbAg0WTCgEj0ySYbcJ9chk
2Xc3HfYk5IAFfW4LC/sD0wECzfZCYN0KY6gUrgtOufnjz0O62DrOedKn3nM86brnDHhsuAq0+nsG
M9SSqa7ir+crB/6H+6toSbHyKdgmNQkjBqYaaoTlfs8vJnWKQxzYK7A07UU1Hn2YbcsBh6kSEQto
79moSIATyXv1I0zlNdHjG8wUGKFu/WKmfM/CXmBxeTSyeYpQuRlZeLS7n+Yc+mQxCDXXi4heM91a
DjZkie/5+mZgfZVdcZna8M03r+C48IETJ4nHm91G98St74w1f4SVZ3UJ858REjHFpTCDIvzsmhsc
O8ubk+I2XX4FigeEchLDEUwCdY8DYy9zexu4JXB/i524xLv5LWO5MgVlBjzjsTpZavBE2yKxkkKV
bc55ADJboyFhfJ0IJmsiWcGNXWti3NVsSlrmeKBmH2bAM9gKjg0KrEnatYo28SV2FtJ806LuXoIi
bfpfSkjvHJvAVoUcwwJjtusgNo9h3hxbnOElENhleuYpm8y6gtAvOgrAyEseqyPwvVOemkc03RWF
Etc4a47cjcuxHvalMawWlYmMyQIxZXiP5DCbm44GDk4X027VEgnkBpr0lXCLLXNJstSIkot4nnM4
/R6n5K4b860DoQZ3CSE5lk/iYb2GupYvzVzDvOZ4WEZxbtSkKroXGGyMLdERFPeepQgO3SXT7W+r
Gl5HI/sxRsWLJdiXUQ2B2/jXkL3jer0aNlciAb6TYmL7wzIjmGayXgWvBX4MrBeoYESUafqbCQW4
jG6IDzv09KXbjRs1D49+Rmgz63fq5L4oEW8CO3yFtVRXAiAFijcCw8UxfMp0c9N2wwmYGwwUttLM
epiLY6fe4FW542xbAXXckFl7tWsc/diir9QSrxgV/TSq7IcVr3VR3md8gxmETyd/aqP7sAChWgrF
6DbJwap91iAukGJHllBaPB6Vid2mHrvz/CCUdf2kYRibiEl1Wtv6z6rhbwzWR1lbH3qoviVG8g4+
96Xo64fvBGfTol1G3Owme9dzee3Mz8jojgzO7uGkkth9CS2xt9yeW8F/NSEGC5n9MFxj3WgawhQ+
z6RtH/MX5tA/p48C7HgS7smQ3v10fGbuJe6d44zxUGP5rofjo5TFqSlG8pKLtJanuANkYbaMSuVV
M9qzMYX3zBkeoz2AGf4NL/sJKGKqbmCLGXn2JR3OBTdbzLi2kiesPuc8CV7mJ9f8OuffwlWnpamY
+/ll9fm4t4LvjpMFtaMvZdzf2PHSicBRypDe/NcytX3Ofy0Z/WczJsi+9WmM+Sx7laYs4yN1k2vA
RYQ5+CM0QdH3zZ0d83uRVg8n9g9ZD0VJQeYr+51ftueqbp720DyjMLu2xsSONeIyR2/vm0eXpNdc
136oY/Nw/asIBwL2IdAWz87bl4G6F+GU56FIr1PqfNTJsTXxjwustr7/EGwjkGXZSf8EY7RNuvxz
ZMcZYm0zTUgtVFNJzcsG52Gb3T6y4Z8Y9dVN1yVqf1mZHxydqZbBJxqshd5e54tixkDEjvMxf4wK
lVzTMNwqUXKKuY5GdDWFzYsbbvNLMHGYdiI9FdVXYvhIve2ja60zd/NTOO2d8eyNstt9SAR2/pqb
0t47AStKu7sj5RUX6F2HvEMu+RKk/Z0A4LWpfxbCOvVNtgNX8AgtUoNK9UkBECi4MXjFpPneQxgv
oujY6QPezf45gLrgk73buQdo8URN7xk6MRtBB2RufRYtJBdA9IFyUoS5dgWkRV54K5VHXPonLQpe
518qDWkB1Ej2BsfeucsxvlaSWVcjCR20j0BfMOs/FNJ9/PH9K5e01MIW4lnzQc4f8mRDInL6q8aV
PUw1lP2fSqyf5h/lT+a5CLTrFAVvxaA8jaw9a+5b2HHf983ZVnmwQMypIObkhFFlb54qvLhV9udl
UzrYVKwaWrxyc6r+rvAbUAYRn9NzQNvH/HpUaFgZtAWOVR/zvxqE0xVv6xOX48JqqDJFOi0wW6mC
bru6PwIBsADaphYA+tqp9iDKVkKjySB7uvWVo4NDjGl0L/MvpuF+C67z1lQfL+rPpKiePCT6dBMU
6b5H6u79S9K852JFBRUFUCuUnsf8AQxhQPAU6bm5a5a6oDQUMAvHO43X2NnnVlNuduo+REs5esjr
0i2U/O4MhOUt4Y5UYusYpmy1s2A1BeoVrjpmnLWfqG+SGxTbwqvPCloZ5wEeWtLQcpxNz56dQanV
D8exj1yb9H6yueLim68otQzOFYkHymnu8x3VGv7VPWlZ/uHrCbvBPW08M9oE8ujDTiHFdv3b/OrH
Ef6OSjGrrl3mr4egTgKpvQ20TpvZNS34nIDWqDOlqenfMmd6c4VKOjM9J6H71DX1OjZYCYxpS8hy
LXWwY3r1AoHxWinjG1PetTtQJRHxLmiJ8jmq47Co/w9317KeOpKkX4WvNjOzwK0LQmjR/X0Gc/AN
l8vgc9vwJaAjJRKS0IXbal5j1r3qxezmDepN5knmT2GdIgXH2FZ0HU/3oqp9qSAdGRkZGfHHH5jy
A9hrA/xD4pRutQ3wtsuH2cjpzOfKTb2RPqTfYt/6DeOLPqMpWB3dp43VReSmYM72xhYIj1YgPhK3
g74eq6BDCiBCE3N/vSt07wAjiPeqgzkQSJXfYObsfX2RPoo1uab5BeDjnsjMtEwA6sDuIv5GYdkZ
MP1AM1yLs2qAPDv1tOsgMfF3gltkgysTCES0/A0C0D0FoH0CocICJFAA0d7PYOI6yKESkEQt0nm/
AdKoFEkplQsbUD8J7brm6t6w5p8jkE2lVvwVRS4kjbz8ayRttm1EwphGvPjE47ivCtoq7/MWiR1c
eiBuA60VSl1afZqA6spAbM4DPLBBgQU+v/ucn8cCOVaM8McHWZYpWLMW4FBC4vQyAp2WjqQiyLUE
25EIUNcgrk+XgEvBowaojeUnwHN7jQZSnt7yQ7hxbxXtY+jBrBEPCqMBnqM3x5vXW+gdz7CGjRbi
am1zY4w+xchCpNkdkCNf0Zp/BXxsT/wbZYSLAH0i3hytwEu9vQQ5pmuivNyYd4PgeoUJ1h5IyFo6
GnpASgbm9CsOkjIwlAAF5DyEIC+ro7oORKg1u2ktv2WgN4tAc+aBGQUAptsU6Hje+HUj2NAU0KLV
U9xbTTxx5iBMW4A4zUITe4oQGPi9uya6j+vosMCuICfi3CUgXtuAgE2P0PMOQjaOFpUlCNos9Azo
LWSMlleZov0aIHsmxOH4XaSgd0M/+J0q+N5w4AEN761dBd1HwTWPPusgh4ubF0sMQWiNol4Daadm
9MVtDNcKnvUu6KDnaLT4reG4ILriPTVGN/AK6SxYnYF0o9BWinG1qb+9Fs0kczO+HYFiELcUKJ22
K5Bcr1ZXoTfqgLgTji69XYDAsWVaQ/Ffwk9hhP0lPj9KoFIXWVDUdDFPGK1YeJ3hObXR6xeJwnsr
9HBFKFZ5oN4LQcEXbIDA8e6ETlYg6FNA1NdE32cT7cAJCPw80XOKaUKeh1EpYtqWh8HPcKb167VR
/zYKFvdO6Ns+CqCY7zvvgQO71VGS5af6co0RH3P+1Teb6z64lWbe8hocPkhKZRh/gNk3Y20G9NQM
pI9+JnrLMcs0RCaer9fdTIv63EqBnAeWvh14N/MoUjAy0UFnrmUCKb/AdMjQi9DKHg6NkQWCCHfR
1ZOkCQpOkMAbxm9GNAPweoYm8AiNFaMPI8sDo15i6BeIeADs8rLuKAwvZkqwAvknUJcL3RiOktWv
iZd9A/icXwTdtLWeYTQoWtki0FMqm7CF5gFf6WyjFeDRGf6Poo3B/YraN/+6sZoDJwHVEBrLXeB/
Q6SI1LTTQldiZ6mrd0pk3oE0P+hEPiZoBfXWpbfFW7oejDxIBcCuoU/9ZPbNwRPBWV81fIz2NO7d
GWaAgKmlCdJHTMbZoDI4miufzG32ebH0PqGfIOka6ZdWczHvY7QTggtjMPPA3xSp8zpKzya6Xure
5bzVQl5VV7pbzCJuBFYKYh8swsvA5IQSclufw0c30CAAmrQPCwskSJu0CSp1X+84dSQSgCDDlG1o
IwWW52ZmAHs4A4/UuqmiWw6/5IXeZ2MbDHiy2qAkusCsDB0ZDXc9aQSY4We4wHNoC4yyH8UgunFW
TieagXJpNRN8EXVMJIqRgZ/XN+ASdVDHB6jiapEl6DVqgndt5VzG6OG7wEBl5AmjbWfWwO5tvXk3
RgPbqpE9eq1VrzFK8L7EM7StPqL7KupglKC4eDEvSgflkmWYQytamZ26Zi2RpQWqHePZwanER51w
MwCZsNsOF0BKJJtpambggVygDQ3NQei6QY5w3vCnsEqM4d6M0IeNNsgmiHiaPmAC6uaxvk5a7cWX
QMUMQLeRoPu5BSIIYAYv5nP0v62R/ktW6BZcen2QMDhA7IEL+J9QRP3EPR7ZU87+zCrqE3H8BUsZ
Mro8BRzQjjcPdpL56Xf+cfHTnHh8GL7tlwoi8+OCanb+ycMT7NgAtck12XxJ+Xqfk+CD1T3NpjY4
060zhHsaSq9oK1ZUAO9+qfkAvjz9WFfPNPQFaRiS0tIaKJEC94Ya8J6GfqSD5/+8nTKf/53n/oCd
dq6moHEX1N1SWfrVKmidmYKP3lCBInwqTO+pQLXO0OyN2nBTx5kCpPD9aaCqAswz1LyVlmFqOv5O
S9Tf9xXQOFMbAMka8Py6omoowb8zE7CqngJDO1ORuDEBXMQoA/E/WQMwAUVpAImww7m+I/M3gWKo
Zv3Wmanj6BsaFAAIhhC4v/nGma6rBmrRht4ANrepvbvdF0CSaiow4QNx+vEPRbeUpmD831cBdl/V
FEyz0NCn1cyZH97XAbBAE1FJA4YK+1eBswGQWm+1miZ2eV8DirD/Ju6Ahqni34DavNgFvOCsfL9T
Oy73p/ltyu3k2KX7o18oLpLDnz9dIuKmwNaayneMUP6r4nrdffof1+3fJiGu3gDfyK+5vR+IySN7
X4YTmwUnfmcSZkEqYgeHh8EOCrYnobhH99fypK/Dv+To31h885LbMYuBguzmYcPTXy3wZ3/9pZvF
LOFMmuDShIn/sZC//iKvc8+anhN8/i3GbJhCkFAxEPrFl0Xk8qTLl4oMUvwZYuRMISe/45vCIcvr
faXcsgJAZ1JNIrQaRnYhI1+lYohwrMoy0XSYurXzuV1WLHoBBKtMFdnnWZLGzC8ZAq79iooYgI//
6Jp1VbdwX/54zcdM/XtseXgA5Jjx9T9/WonYqp06i8Ozf/zkIy4di/8HR73DAjaVjo5+sLvZHw7p
hYeyF9t24LNgWmymUKGFIFHe2tcL7ttrPpEwo2rzwGJeL3bAMA+qdg+XGNs1LLvW54vMxn1WrDg3
AYXgkx4DntrT2iBlqZ1I0hu4IquqpwMBOLFH/QHO7YGr3dMUFvM9IHjOhXdYzMdj3GPFaneODGEQ
aO6L7xWu/ED+zzvAANOqf/RzvfUA76//KRTY/1ZX3KVFJCI5i+InxTefU3GbuTEMslBmrmA8oez8
oj6i2pfu3CaKM8nmDIqjzrYM5hzzqFjhziCes7UXLvgqLlmZSnAAr5KY2b60VpVAuVjrQhKqHVy+
e4fhhQoAT8K0pALR+1fVEG6yFUY1FXLy7RLQ9apib+0xxv7JZktxmfw6L+lAcNxVXexvSMbFhZhc
BaJRoKrUAcumvHYes3EpaFKei55faA2DTVySqhEcsqcLSay5hqpRfHAvaQTa/mQnaa3NAq9QsdA4
xjwWX77dqX2x57ZkcugVqS61FyJ4qV3a3AEothAn1twAJSOB0xxmwbiGJmeEGpJ4PJVBoyWSU1Ut
8Xyc1fpZwgpJuYnvpBMYzY/WbyIZ1DTQkWMi9ddS0M578lAduz7/pJAeT9riOn7X8QD6wmJHPvoi
q17VRB6ypPzGFb3ZVcUOQe5rbwo5+UHXTx70n2cFyGPu9fm/1Q6eeQT+pBzOuY/bWDYagjv+PJiG
sTw7lcAS80SDvFaV4NZp2+BmzuaSKRK41naYQLH5M/HSjre2Ey55IDlakQ6ueoyweFYK1w8TUNmr
X+btzHfwgpOWe/p4wrwdO3zuzXJhB3MWS/c7xUV8FUMNchqhSWBw3STFfHVJCUj0Vt6zztaeuLUH
O8rGPp8U8oQLFDWSqhaBfs+yLsyT1+vpnfvA4tA+Fowcpg9fb24f8ISb2MXfLjQhWLCraqLHx8hy
lAJ4i2ADeyjbB4l8e1kE8VLPjvGIkS5FUYGprAek2WTtWgSHoxOHKPZLh0MV7DVVV3uZBXA9khJA
w1Nd7tXkwEeoKoExXKXMl1erEmjh2o5LBqZqBFHXNd4rfbaR30IgHqqu3luWLkvW0CDQ7i1P3awc
oQA1UH3BAz9cMq+8ZAId33K499QOktQuZecEM0DV43Gbre35GGSpTiErf7M1CFw82nqm0Ikk1yBw
a/0wYKVsvEFwRPrCt0uLFRijqvq9s1PXjg+f3CZBWIwq3IrJvoLiagb3Vyn4AeSguibuUTPMHCYn
QSmqMw8YOl4KqzSFwFeIE22XBasEBjzIvWYMPstCq/l7leLxMYhKKXyNIs08WDK86+KptFyNQsUr
eypfHhpFBnuw4ul2d+rkJRMc6EdPVEmk4FKjuD+eMqI3PHCmofx6PAQrZK9+gX1EcDWB3WFsveQx
NAGiq+rk4JFxQdlOLBs0xeNmYGMMjuSWNZPAGXXyqlTt8a52Z4PcFMXLr2FpUylcKZKtzzFKViyt
7VAYfTaxp+V3paCNIbgTH8KJx3zJZQOEp2MSTnWjeY6I6VnF/MSsncD3VE3evsOk3VEwk3EaePDz
dkIAuP4FNwKDE0pZMoL3+nmARiHJhRI8f9thmqyA4in8QP5qoJCLiEuurBG4sXYWZ8GU769VJxDb
cZkUElGEAUUaT/AQ4+VQw+RVR7pVBa6/6n2dC639+8VD5z8KYWL/SLBAgHJi4pO0hQ0Cu+iE8xAz
5PeXaxAEoN+hSzlENDiaRaUoGHdYZNc+2vFUChxP1ylPJ1IvZhzP91QybgF+r2ojXWcTpYUYYR1N
gpRAd5GxNISL82ugbg1syX00CcykG/M0lsVShIvd1OVhJMehJsFBHOKE99i8FOGK7o2q29djIKgq
xIjtaxFsX88tefxDTG726pfJoSFgQGWx8rdDNDq//09q16b/drUMeSydOtB+Vxd/YwcbyXqPALVf
r4tbPi4HACrF6+/WTkJMKyn+7PyybhBYGdZb0oKgw69qu31ggx2WTEpQKYprBMnqME1lcyB5ATOf
rSQfjBZFCk34JaEEp7iPi3RSTqASHIk+y+B9y6k4leIy6odb4SWBji50mpswRVH2jiPmlqRSOPZc
qnxfqBTV2J2zrLd5krBMWvVhC8Pr3c8DInoZlo92suJT3u6KnzovDrpwNIo63EAknuSsskZRhxsI
WD6r3drlvJBKcO8PkLIud7hQ5FQGWQm5i4bo6vs3DOUniKYTxJeD3/8e1obh/Pd/5JiW+/j3/w4m
6KEvlisOuKYT6BqoQV5GnInGwKq31JAF27Kz0yiQx4/OwSmkKH3iEewBMVT7wBIpENAoyojo4OOl
KFYzCJQ8WLEtL5ejtCZBfPj1IOzWKOp9X/l8zMYr2YwpoOM7J3p4wE8XEn9elg7DddD9UzVPt79+
cQmhEXb/W12a7hcw6WzlXSMw306YpKz2UGoTpTgYXb82YP6SARhZuDLhMUVDdFXH1sMb3cb9JD1v
DhtbXx9eXIbBVPT4FkvMY7jTWebTOZA7KDhmTiatWH228eyF3Q/3ePDOZbGnkVnHrPMZm6XsFxWv
0Krn7R0WKL45yDxwnCUppUEQHJyjTDxmfCYLNgoLfXvMex6jQ0R+ABA83dDM4vhsaiduscJdmFR8
9fb19jdMQGkLQblYigW7WXnTCNxqG+l8W3oYi+FzVf1eBxFBCAqnQpLQAUXgNYh57RZdSLJgAkeN
tgG5AEMRycFJO7Ub8Y/B+cO+KjDrr/jy7WZ2BSR/YJfCcRUtspV3D5LlrVMpHmrXLJJdg0rR/Xaz
iZ0NpqWVROsEYe0OE3ATlpLgqk6g4l0IekQ2gWHcoKHXcw9VQnCub5lcN1Ipan9AXbDw4IgYBFoG
mAb12pItU4SMADhO+VLu/weVUPWjB8FsUz7TFOWiOzuSMzuqSZBevkesCPD2seaDnDeu6j1yDxjw
gSFT9Ancg3aIRxHqZlIIrSkEVjcA7oxFcBuFOeQRgEpgHUOXHb7gBTlbVT0P2Qysi2VNY+wuhWiO
VGghZxdjUawYKRgRFh6smcIjPW7H9hF1UCC5P3I7xTtI0geFq7tKAcyIng7ivnTV0BQCfd9kAUtc
Hh/7BBAoErwfBmCpT/3NMV+iq4L6o7KV9/l0ChBhlyVpISwPTHNikR9Lh4d4EbHKwOVeiEDkiIoA
djOB9is+9e1BX34/sNoNykP+//7nfyUe24ikyNSRnA1yRZimTVA0G3JAReooecp1PlOzLJ2i1RgV
B4952bE9Rwe6qVHUjy5CbxrW/lIbMg+PPS6nICyzibHbBBtzwzIec6l9EtyqCkZGEkR096zu8/oE
s9PqSZIVViRs9+kzCLYaSHrniGQC13HLotQtBR871Zy8Xn5e+gfAiR0hUtUU0P6fIM79PyXleh5n
YybtXvHF213NOZLByAPmJaU2i8eohxVC81u8+KLKJzgZ9+XkKEWYJFaLbK4U2VFAuAXECNROyGJK
oimesXdsyVCHPnJ1ULw2O2yDvp5jXpYipOmUbI8CrXEB1v2glOunCDIKucfhiRQvODDnlQn5KFq+
PkDsxK2joDAFrV0mF3cpAAuXYJSS8oAqxQV/jcNS2kawLld3HU/q6LMYvK0HYBYKOKtoxEkEbkGK
FVUKBOs9mtTTUNSy5OqxQpDIHKS1G56mSe627+wll10VxVMAH3GbTeSsCpiEq2/qEH18fMqm+dqH
4ZiVsBIUzdCC3GannA4MM0yOOUWNgqcDWvrIQZ0AWkpgEHIA+s41HOQcKHB+GF+Y8sTFR4Jo6Kin
1ygOxePg2U8gsN82OpJLIFONohLbQbUUacbCSPMIhuJ1MWBy4KWZBN5tx2aKScQgGeWZfIIpoG87
+QiT0Bbh2/PNvlYMEsRXCi6DGI2M+5J1xaLIZOJg7dy+JFs1T1e/90Px7hPU4U8qJuecy1WfEu+w
mgwTPSCYPt3X/fM2YkdQ/S+4EbEjcsByDZMiZ9ZG/aTEHkLBYNqOBRhNOsEEl0cHWX0pEUaRA+uE
flhuK6HI2HYniOVlyBEFE/YuMhY9QaUGk9PottPooA/M9wSE8FjUZBJk0XoZsBNSmgEJrsJK3p5o
GCBdiqS7ZBoqBTuWqH8hRyJdoGrLqL7iezuW83wUPUePGFpaWiwGwFRf7EfgxrdgW5c2TjvdY/LG
a+DYfyZPDhG/MfFtFv/t/wAAAP//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Свиня!$C$3:$C$9</cx:f>
        <cx:lvl ptCount="7">
          <cx:pt idx="0">Україна</cx:pt>
          <cx:pt idx="1">Австрія</cx:pt>
          <cx:pt idx="2">Словаччина</cx:pt>
          <cx:pt idx="3">Польща</cx:pt>
          <cx:pt idx="4">Угорщина</cx:pt>
          <cx:pt idx="5">Чехія</cx:pt>
          <cx:pt idx="6">Німеччина</cx:pt>
        </cx:lvl>
      </cx:strDim>
      <cx:numDim type="colorVal">
        <cx:f>Свиня!$D$3:$D$9</cx:f>
        <cx:nf>Свиня!$D$2</cx:nf>
        <cx:lvl ptCount="7" formatCode="# ##0" name="Добування свині дикої (Sus scrofa), особин">
          <cx:pt idx="0">2472</cx:pt>
          <cx:pt idx="1">51758</cx:pt>
          <cx:pt idx="2">72116</cx:pt>
          <cx:pt idx="3">143768</cx:pt>
          <cx:pt idx="4">161270</cx:pt>
          <cx:pt idx="5">230905</cx:pt>
          <cx:pt idx="6">687581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Свиня!$D$2</cx:f>
              <cx:v>Добування свині дикої (Sus scrofa), особин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7Hpdj9+4et9XWfi68ooS9XZwNsAhJf3f5s0ztmd3boTxeEyJpEhKIqmXq6RAEQQI0F6lV0UR5KK3
QYoCRdPmpv0A9jfqM7vHxtk5yekm2OIU6BrwjC0N/6L48Pm9cX79sPzqQT7ej18tvVTTrx6Wb160
1ppfff319NA+9vfTy757GPWkP9iXD7r/Wn/40D08fv1+vJ87xb6OQoS/fmjvR/u4vPiTX8OnsUd9
ph/ubafVK/c4rtePk5N2+gP3/tFbXz1op+zTcAaf9M2Lj3/98e8//sPHv/v4t5/+/NOff/yvH//H
x7998dWjsp1dX6/m8ZsXPxrw4quvn3/s703hKwmztO49jMX5yyzMcJ6gIi8ynIbFi6+kVuy3t1Hx
Euc4z9I0jtIixPHnJ1/c9zD6Rmp/L7r7z1f/sfl8P5v79+/Hx2n66rfff3fkj2b/uze6SdMfloLq
p6nenL5/t69/vNR/8utnF+Btn135nWo8X5r/063fK8bffPxvn/4USvHvf+YyFC9RGkZFnGQFClGS
wkL/Thli9DLKchShAucRjlCef17xH+rwRoz3nXr8fPGnl+HLwGdV+HL9eRHe/Ob/gSL8u49/9+nP
Pv3rT3/66a8+/ds/9NL/zF7IXiZ5FuZJFsWw5Yvkx0VA+CXCKMqTvEjjEEXZ5yf/UIPfuMmO/5JW
+DLwWQ2+XH9eg9+8/uPX4MsG+dmA6JcO+J4v/lGE+j0Y+k8f/8unf/Mz7/7iZRYD+CRR9EQDcZb8
CIJQ8jKOURKGYRLjMMnS6Mfbn26PD+1X14/GvZPdw+d7Px2Jno9/1gzPbz/vCXr3x++Jj/8RePrv
P/3lp7/4ORk6iV4iqEiGirj44c+P6wIMHYY4SvP086L/gEdXWt6r95+v/fRCfB73rACfLz9f+Kuz
P/7CP98cPyMm/dIS/5Sw/WlA9Tcf//PHfwCi/oufXbhmoJhAtcKXMC7CNHoGV9AWKAoxTqIE4RRE
7OdO+KE79k6x+3H9fPGnt8eXgc/648v15w2yf/PHb5CP/+HTX33878AZ/xccRIIAn1AeZmGRx3me
ZkAMvyNdUfiETykIV5wh+B4/K8Tucezv1b+gEF8GPivEl+vPC1FWf/xCfNF0PxtE/aJZn1z2TwKj
n+JW/5mO4Rf3/NuY4ycV4LOG+Lk2/y/S6PdCp+dO4Qst/Vxrjn/h3Z/u075w0c+1+v+fke0/HeR9
yTTLe3tffR+G/k6W94fvfsaqZ0P/UKb6Q/0O77958WSLvySsT5/w22E/yMr/9ZePk/iff/3ZB4sv
yejnoY/3k/3mBcpf5mkYFkVWRDgPcQqp6/z4/Z3oZVikCIxeXsSQ82FI+pQebfvNC6h9mOR5Dmkt
SvMCP8VTk3ZPtyDFTXBUgBqGcCpOEpx9iaQBc1em1ZcV+e3/v1Kuv9KdstM3L2Kw8y++Mj/84PcT
DSFpzGESWZ5DJhlHCWg683B/DcE3/Dz6V5teYGo8V3RovSZZNFNklTrN0zJSa/LDPHFTp33oyyDk
r/R020+ipWHnt8rErqNtvk2EabHSOMcH1mNE7Nq8jVAvDtYWlWn7GxskTbm1XVGu9pqHgjZJqL4V
10kxPyROoyNaglcw4BT2/JBZlpFkWHsq8ujErBr2A5bU6zwhaTBwEofR63FcS4REQztJYsfbUufh
vWOS0xiXQSfTqmvDhjgkJqqHxJMRq5y4uLv0Y5tcqxBRFhlF2iAfyqCRI10XVW9bQ3Nj/GW26Zks
vDuqJMRkEeJ6c6yjIutPUowZydKp3aWTm+ussQWZzXSRGbsQ2Z16HG0kcfbkYpnWVrKcrEXRlGHj
OTFFOxFZiIDYJf6WibxkSXZM8+RDNGzu6Iy8bZB+nxZzT7ap/TBN/bfWRNFuXreURnw/C1WULOov
M1/MZEiK82JRlPvcV40do1JFRIaZrmRSjHSIs6pY52I3oO0dl8Ft3E8bUflUI74cp3Ctikh1ZGXz
t6NM9g2uhXps+Yx3HKWGriwu26kISFz0c5kzQzxXZafRoZn5sSvikPbKvZkE2w96ucPJYS3Se9hq
CfGtqNdxlKd+KWiq+FQW6zhXtmiJY2qt+yb/Lse+JVqIdG9Z/KqZbT2P/Z2IR0v0KynQTdcJSaSI
lrKR6p3Ls46kCl3z2XkS6YksujdkLPhC1CanumiWUsHhRpUKsxA8cE+Vni57HvS19V1fZh289FK8
SrauI16uQbnFfN8UFx1f34xTtA9Uz2iBxEaF5keLlu1phf2pjz31fcrKucfFbh4awpKhpUPHTCU1
7EocPOqU5yQ6jna+ZVEak8LziETbXdptx3BaJ9oU/txY9k6p9mwLcnVw83pom2alQTuEJFvYd0a6
lHK8ORIZWG3hlwvcDYdkWM5ZpC8Kpu0uS2Y6G4NIHvvzNp0+bDG7aBK8n/NahKw5xBFVLOv266IZ
gd791mwpplwuTWmhy/sY0zUMOoLHLiEQEoak33IaBpIddcoqFOO7VSFOXBMMNA6wJtPQ7Qf4Gwpv
asncYbC8OHNDSgYne5KGwW5ZUUAwj96ytTnzLDlzfiP9kme1XHnlcBFWegVkEFu61MonIeHrIMkm
stsgc4hGNr3czHhiszkfckPZMAmaiX4hk0oCGsm8o0kHANAPFho+mXkVoUxWSRvwss2D/RK1URV0
p4A1Xb29l0k7HuIpoaaD7TQKcc4Yt5XON1iTNa1Nt6HzBttXa2Nj0h79mKG6XVpDN1OcKeVV1WUG
0+AsXfrggi1nLDTonHN3nCI37Scpjmm89FUQ9k2JdE+CKb5pZhzvu+61Bcyrwjg1hwGJ7+atqTBz
IVmXxNLV5Te+KNwuzBQjsxMtCWJldnOkzJGP7tjNk98nSRsSvxW8jNROsYafkHKYbtkIOz6Rx3Cd
OYlGmZdNtl72/daRQa60CPva4yUgKFL7KJr3zcJJhuN71YXNzmlW8WW7hC7eyqzJD/GSLSQL4oJM
GOVEsrYruz6dSdthQZrJvd0KjalMXqtstDTr8wcfmpkEhb1pwq2rCr+3xhH2VJQsbzzJsXzg8fpm
aeZrlHUTEUyjsyhoNnhxuxzxxThi0mB0ZZLiIo6Xh7jjE/HRHFYt4sHrkCXE+Nfjmk2XyDN/JY2t
Q5uIU+Kji6Ud9Q7H7n3f90nlfSFO6yo74haVkj4dezJOKqXFAjjl/fwmTfKSM2SqTIxBNcR5TwAG
OcVZX5TZaz01E/R7GFBAnTLIM3fJdXrRbOmZd8jtx9a/itqRjEp0sNr4THCXV1nSXoZr8K3dJCbx
DMjrVbqRIpLv3ey3w7YNlDHk64Jj0mf9ckqnCFjPOhphYw+DLjrSSowomrO1xPC1NpJxYuc02Bdb
/sidsYRzv5VRn650+w72hSIqzfpLH7V71sb5PpjM5bg0Y9nHw3XuUUGnLK54ij3lYuNldrkk/QhF
xKIyY/OmA0x0Im92fObDwQKiLQ4dlyCRVds1+2ye77opqpMg4WSeemiKsG3J2hm8a3lPs8XNpdXT
SlWnoI9HnRLeLRvNmmWXFduHcJrvAzdKGmWoQj27Hmd8GeQ9rpMiPzS2zSszZPd9kawk91DFVZoT
it2Z0F7sXXEqOrbtAn/iMrkYMsl3Xe5IEbeHHvs7HnxYivhK4mmgSzeratLoJk3tQcnCET4lR9fZ
gTCcv9WBFkRLRLxrmz1K2+vMzKp2Pez1AO1VGyUl1pEsZ4w7kgguzrpt3acRm28yk7zWY5vSxY+6
zHiD9+MCOD5tGRX9Ou7xOtLYoq3ech+TsbH4BMi8Q2q2ZT5M/Ulsdr5sEmgFnmwlz0Vy32VZlXKX
3a9psMsR30mr3H1kg6PcBB0ikb/m67RU2PCh3NLAEGyUqlQ8rHXuE12yTYVVP3Vlv/TRfo5hDsvM
VdXA17IY7hYbj9R1OAD6m1og6VkeTNgd9KymMycHgjS31GHB63mLU6J0c9GEwD4+DFoqVgD4iVXT
MqPD1qr7PkH6EMgkIlhP576bVMmMU3XcLftsm/3ZijJLFO8AXWc20daM527hTW2axJHE5/cm7uQe
CTsCwKeunGWcQPs3pVjz4bRBC4SsKA4dXo9bEa6HKZqqtYPHDYkAYk8dDVVoqGnHDlScdrQDeigT
oTNAWetrzKeQ5G2c1EsbXhfSfsALkxemiO/yzS07v2SiXsZ+eCLVcB/ZszlguIZDl4hyLqZ6bNfg
3LBkN20Dvx294qTVeKiCrZ8o35KBWNCHvknXS6XCXZP06JxlxSUo/EpsQh5mJHiZy8WTsM32qOVL
bWwGaFc4TniBix8e0TtcZjoSpFvSeY8twtd6G6oND+0+beZqHTMJoiPjluDel/36hndlkAzhUfZq
JJGf5TUe+44w1bojX31BlxxP+2JeKRJxRws/z6Tp56JOt+0mXZuJoEGKvQmgW4O+ORm9zfssH9hR
DO9TPRR0Sw07Jmo904lOdorPB402fwzjfDoKrC+wm8/ApKjzSafiKmDQ+splZ1u81eEA/M8b7qh1
ltFZDMsemXagclvuwV1s58WMzodWHcWG1V6PYCCy1VQ4Dg+hN9dhI/JTHowHmab81CdSl+XUDO6U
dKitgW8ZbeQ0XAYdO+9Eb2stu+mUppLtxw1PsIOXsQ7x0JMwjJJaeAZrMlarN0XZjPIeJhrs3Zgd
kn5Sxy2MHiXieVWo9aml1unEcZsSFKeqMkkX7BrkHqa5s2WDAlF6me/VLIMyFAOi24zHM2vCY6Tn
kehQjdU4BJd8tPxiW3UZs6R0c3YUQj+G227Z+tu50AvJlT3rp4mRBY2OhGlMlxV0lubBWzP1tpq2
Jxux5DvfDnm5SO6IjsdTkq6HJWr2Kl0snefwTnc2Itwnvo7XmS79kpRpr3Vl2bLDYxFTFgAM+xTU
km8pM90ZkrqrrG9IITtG1hXQA637BBdj3SBGsikCdkxAPoxp3W15UvUaO7oG+mjlstXxuLNrZspo
6nrigumSb+BjdMAFAWB4dIMigR8eQY/KWsL7tb5ryYzFcUilKJdm2PvAgjToupHyZj4fbQMeQb7V
ZpgILtS7DhVtOYwOTFK02b0OXEP5FBsq3CAoHsO4jCxf7+UlD1cyGDOBZVKodIBOJDAlQ1FQ5iZc
ypVB43EVz0TNE8jTJn8n8ajpnKyvGpNdGrY46oL5bTOigax2fVNMBldNv+ZlsPS2jPKcV1qkB7wG
V4VaiAhikkeUwcksWXtW+tECEJjxJlNXK/iyOChSOhnHKzOHnnbbdrkm+bBb0gJwehZnme9Ik7X+
ZpOKxkORle2Y8jK1y0M2qPZgIwN+SOGjc3uf5+gUrs3rns/syUSeXIOoLta4LMwHHER7nYBKHpEe
SRIoavqWsMmjEq0gqgek70yUVWDaDUkSZGvRNKe1j2+sW8RFIK0Gn/gBv8GgEcvZaEzmOUh2rUnr
MGbnjeBruYRThXY9Vz3Bir9x7cJp0WaYDCNoz2lU9GkGy5bkdFC6ozLcWhqvxW6RYwwCmi1VNkjq
hg1M+pLeB4BgzOcBhd8lcPA8/Nh8x/3beZGCTDO8gxNDTxOPqeLOU92swwFv4Y4N2XeFD2iM+gCK
2bw1oXgnE9BN25P1bx87Cf9m81zp2L/aLDB7xkZzamd1ybAuDtkyHUNg1jjZSMC6mEZp/2pNAYo7
A42lm3q0w30S4LtRijoZml236Cq2Q11EyNG2zVe6+vVhWuMPgdMn08K4dfHANGFaRulkQNJ6SaYM
WqgXqd6xACb1DmIWSSc75LR10ds8F2QbGEgwtr3yXCRUsPnSax4fCgU2tAt9U8nZlCYbglJnxVE0
hTnkS7aLU301iKAhsfeK+CZ+MMjwncsFndMRNFYm5pq5CBOZ9yERIKaoSMosl3oXazVURcMvlxDv
RCepDAa19y0EEmHXv2abuTQiAWop7osh+G7MxAJoJN77JEhpP3Tnbf7kIqLprBHmdRPk+zgJLyZr
/N5lDSZ+thUKxh3q3C6Z2H2Gh/GQY/HtshWujvHy3dAwcHK5PwWbuZ+MYtRHCEx9FPDTCLzXS/3G
tug9K0DOxwxZ0rXDSlhg4PUS/bo1oiFZA/HMEEA60s2Swi9IaCJXM0D/eVsuo9N10CcpCURY4Uix
OpGQoXQ6LYgbp41uKrpdRnyZ8Das8sFcrZkHQzHeq3ZtSd5rB9PwC+nSERQsJx7l9yKV0T6PXQU2
cBcmLiXN6mQV46SUmjU0s1dLXjiQrawBFG6p5bxqwVZTPPmednMG0Nu/1V0f7nzCmzLNhg9CgPuA
AEr0PKxHc6NUFENjphudLUAdyhqCQFnvMgiaAlYMZEr8+wWZ6TiBZqWJaO+EYHw3ROrQTHm2T51s
qatxs81V0MQr1QpUwGYC0gxP0r5T30VIXmbJVJCN4SqA3I4GHm6nK+ljhauimxHZeBofdQi6r2mS
k/X+oHCcHtbQR2XKpKZZ1Hna4r6nALiy0u6YB69MZ3yZRuvNOPnSDTVvYTKbXG4Wkb4bQ4eqhOsN
UDOgoZy+YxsrcSxPXrH3cWcxUR3EHFt2JyClgRjuQwS/bFSzJJxINheqKiYgS5OPJz/pt8nQCbpk
6wmipOs5h/BG8ZVkCRQMT7wnfZEZ2LDI78zWViPrkur7n4gmzSlnM4kYGsowBBeeptQlpqNx01Tt
PNpaomYg0QINZJr0Te4gYfHA+aC2J3ME0X8+bHo9rHi63qbNvZEuaGqh7VD1zlCnM/s6RtUW8Y3G
0zAfvXanrhiBf0Nwmy6cIrJG+WVq+UhHzO5GnNQzH99mQjyILbqY2oYafy9lJ0onhSUyNp4U6gIU
BSBI6pdKQYZmVYLImgjwKviuFYmoZsUvcmz7OmlMSzadvBuC6F2zQf/LbC4nuEIl+m4a7sSgD55x
WY7TUqZF3pQJAHSpZLLt+p5dNW7NLpKl3ynU7jKNYlAbw2smISNKB3ZlMQ9AFPAe3tKTmM+1l+ME
HK+WykR2B87apr14y2Znyeq7a40gjMnbdjlr8cYhWG2z0nasSjff7dZcQymHJwrFbWWmtbSCNfsU
XUw58FjOw450kYnrAPNbANpS8ISdbyi4SvKoPc1uyutF+Z6s2/Jh6YLTGrD50IullvOYV5EHbJua
mAQQ3pBhm2FpZEYY7IurZc1oA4kf2ZauIYKbm9QVDenA5BxAd0CcEj6IIZ5IhHBbZ4OBICKOQNXk
bYlTyGcwKK3VApZHU47LbUh3gzT9cQoOeZcFJS6KlqIW0usRcL6Wgy0DE1tqk7WM12km49YtO5SP
pY3WkZhA3jrU7oHB9jzEoKyW2zjXbZmxOaTcxeDdsD5ZIfftAKouTWJUyyS1RPRgrDy/0nwBYIUP
hicDQYxW1hnEXdjZ9cwn+S3esql03bztBAMd5FKINYFH07bl5RjqmaZ4uuVi7M9VpCFy52aXjeqs
WFJxArf7yuBgoXZTd2pY2zMUsrezt4+xJhZpYBnZnjeZVRdB0ZzPHAyYFGeQwaNqiLKUANvf65mF
JXIgxHhfG9z0lRymWyf8hwkvELBbccEh9altMd4l2nYQaYPE7U1WicVMNIUomUZjX4M4FzS1c1Fu
otFkyOC9G6OonCBXyiFQoGkc09FCtfi6fJgDsVxFIjwAbh2BJC4ihee66aZyKIIIIn1pyhlBvJX1
+hhqw+nGed2GyVj6bgFy3swV5Ns3yC1AY0ZZYNQgolmxdGUTLpCcSX3M1t6/ATeyZ3G+lV3EOJ0z
/sHC3mdivXbTDLI25B9gixgaTeNGUTPXgD8rbcGwwBFIR/KQAyDHoSWtSKkFetvn6wDhD0RkpVGy
A4856NItbUe7Al2pplshy4L/LS2+CwN91ubmlXDZQvPOBXQSwfstVVd9BmTJECQf+eYhM+3rJTLn
uQenkulknyj1epHRSHHEZbUmJz1MzYVM4ORBS1mqm0A5CNjzmTyRY+y7t1FaFwLCv7C3Qd2LtSci
Y3aXN1HJ2rnb4y0SJYOIgYS6JeG4ynPm77MhF6XqlrqN+Am6T1dhFgd05N7T/pXQwtJgWO4jB7Kt
GNgua1y4X+K2DrstIMuyadJBX/YslUfBITLvTLJPJwRPh+0BjqU3l7YYYD+q/jyMenHO3YoIcnrc
McjNm6Ao6hXyQT16UCncrhDC9ZIwJ8wu0JImm0A16uy5iWO/G5foskPN6wQwiqoAti5mD3HLIR8J
A0G8bqJdFsjXyoGPQRFIhnDh17aRACuzMrRbpoH08NB9kI6e9HnuysHiY9uFUeUmBq0PgZJVBYj0
VjckaNP3kJRHdEjackq3g/LdBlnVFh1iMPYpWu/M5Oc66ni/G8UMYft8BnrAUYQgg3V6ZSVHzTWs
8Fj3cZTRgGfnwACo0khfz8Msn1zYHYs6Ved8pp1YStsE6Jglb8FbnCdFegmEBxpxTE+MrTnJWYF2
gNwJWXJ5q3JWRXPcVzbqHiSeMUFibmi4xZeNt23pcgs71EOojiB7laRoIIuZJF52m+1PkEuscIoi
NLXxsr2KZHwjY7vvdZ1ZNxM/mP4givkuStltYYalasdbVAhP4EgsBYiF0ZF5tbL0tnMQsUmDbLlm
+cXUgQ5NQ7AZoOWpnzLSYTg9DKUsqLHTjZwKTnUEQmCw8Uaj1nVVOBfXSZTtpYRjExTA4E0J2jYM
0DaHHhALuJU2B5vFc57VLAeXpoJxK5Edrtt3IWaQymydhxycTcS4YiRhssKhSPRuQCc+q6zyAvbI
PAx1rvqCDLw1ezi9rPWm3uDVC4jPfG0ieYs6P5wOXiYjEQKYqXeqTLcxq/MzZML3k4V0aZvgkDJ1
sLmCYAIx0FRpACSyzamrvWOVg9oDzXW7TsGRxxLFb3t7GSdw9NkYwvh667VsIFsLGZVRdj1bn4I9
LgSFc4Cy6XlxZSHND/vXhYUjrHCW7oQY7utmWGMadOoujDxtttweOwRHT3rK4eFm7Ms4HN/ki32N
1iilw6AhFzMTA1kYrJBLRTsAEhKMc3yxeUgFwYm3S7W6kMYQz5SKwYFTD2YDcipF0Hhrkjwmqj/k
INGOBhT6oiMS5n6tZ9iLc9rf8w4/DOmgIHaHdmuz9C43aCIqmHJiATL9AFtlNHA+ZVMVl3OW5OCR
hC59ULiKw0ESCHdzk7XLUC1svoJ8/ixj0TlCoCUTzohuGshB26TdjQWrlOnu2sCcC/1uczsxeFX3
Y3bb9vYi3Ny4i7C429r4A7w5osMS3TAF3q+J/fUKh5p7z4oPclxOUQORlcq+jeH8smnGV3JxZ0UM
CZ9w87Va+VmAVmBaRxPpxpNI1aFv2uygkhmMcGGWik3xbdiAM0tGQ/UTXT3ltkqHEVHZkJEILytN
h3CmfRtdtGhFtHMIjtpxanZoCjOCtoV2wZaWnWDgt8a2CuaOk7SouVbRKR0RXQ0q8975ncpRT13s
RZkGyzk2cFZhpkLSOWxuJ+zAQYXxbccSoOEQlMfGL2XcgN9aW3YBH0DMYuypBz1i1+29XtX/ZuZM
luTGsW37K/UDKCNAECAnb8DG6W10Hp00oUkREsEObEGQ/Pq7PTMrS1l2q+599iZvkJ6mSGVEOJ08
OGfvtQ+UAAbTDEbh2+r0eTgYt4+q3tOh39Uf0zYe7Vpn8biYn/VEBggAaEoCWb04smcHnV11QVwc
uT8aL2iPnBVvWx02876i7RhZakNvha9lcfChTRtwBJE+u3enqor7ktZJU/D3ueU0EXSEdouiMQef
02wPVuN+rVfvY5iGICrU9t6piselXjBpKF9iMChFuLnOY+70JpQykGGVaUhJg57CTfTfyjaDeFA/
3w44iOIdzifBeYqiEPehkdMXzfsgkQaSZ8mGsFH26g7Fmlaqjjopz5DkQDh0xREF5mPU846qIUjB
80P/b/x0FDlqnl77iHA06NS+DjUREJzEfaf0IzfmjQu03h3rbcrbsozMyI51nqET4uTiw0cZLJ7G
qczCoVUHUUj04RkEugzq17B512WhTZwPOh7aCk0TLeyBjc2rNtAWqoC9VXX9k5TuqdvMa9G079ao
JnJrTFBjv15GNFlt1SeDAlrAHPQYi159SAafjq4cKPiHcjUfWkL77j89i5bHGzBpioHd0b45laRr
98XWfHRyOk/BWIWrzJ3d6kkvmldMUUXA4WIhhpmYydmh7JnDTLJ77fuvCm2VZ8j7kAVbUoNSibxx
+tBN8e56eZBWHCoBb/eO5hBVD6LnS+Q0pol9jNXRtHSxK4t7SYUMIakeB5aDB2nrsKvIkY7rbuoa
kwS+lKHFABHYOl5mq+KsHWGIH4zTzCEOdwg1ca8IxTe0Q0IhL5nikE8bjRbOWNJo+VM2OMvdjeIj
bOqHbuGxbbopCmqJWw82BlzmPJzKuCkZnkCOZnYZ68Oi/A9pxHHx4M7ZwFdJhUk/cR148SY3/Yna
OaowQ4Vt48N085yTzPLDmlMMJC7ex2xlNCzoLkZWnSaBkUAQuOaUlJ9WEi+mm1AwgKf3BffOjnFc
Zx40HViYzsTS2b5VnTNFWukaFjLGPSGIjEU9wk4cbh2n3++2IdTab0NU193c17DJKwzuXcC3PfM+
Os+TESprlTRQpBLh5TwlpnobXSeLqkLpZCm6B6NnnDsoPgnDLL3j2tRhocu4qLPugL5nDbvapj7h
+M06yjDSoIWtvw9EArbJfeiZcIOhHjOYDl73yhbwPdboiKMy4f27W1yJ6qoXf4ka21o4UhOOdb3Y
lPnZF7arZfe2TpCBgglN2IKrT9eJnZfcfdoc6kDt0EGonbyO81t5znGAJ60Y4q70r1WvebyAJ4BJ
iJ7M78s4E70HWfR+GqWJstFJhlHhxlLjEIlKBbEGFxSXG+AWKssR1gxuypXSsKWTD9rJN1GQQynn
MrsKWJZdK3UMOfCtIRpS0AKFYXiy3I5xpRTaHT39lF1/r8UkoWxtBpLiti+HZsRzVOZnR6aa5VsE
qmKNGqoPFD71URB6Rxf2Wgw2BBaU7VYyf+CTTXlAHHjWt+uWx8NsvmU1lIk5MQGJ54rz0JetG43l
157SO73OLCLB5oSw5OtwxXHZ2GMLB20C6pMEhr/D2nkCM6B3vaFXmz1DaauiNfik7CAvQpGDs7rk
ig96X5HuVXf2c5tlwsy4MwzTJOthu/cTYCLgX00iyzfl4dbjPq4j7gw0R4PdLYt7Hl0Y7gzOa9hu
fh1yRdLeHbqdY6oH7bkX0pXoP1uJ2098OiOMzTbQ4O3m7NJXyaRv45TpMaPwlz5YRWwkCCc8hJjT
E2sLiHeO0jEDMRXSTt/cFw4cjX4S1EbgGPqt3epEczgM2wJqp/Hhx3oYgtX2OedT7DUNADmKX33Y
nHPZT7DQ3Zcpy/vdSOil8scfPapwvE0SI2fRt1FuyGNWqJ/lJtK6kv5RZ9OunKdnTFLe6EH4Ax0g
yi6aYNeQsb2TiFaEzEr32bpQHoWCLcbOTd800P3Gb3QeROL5eSRm3pw6pw6XRpS7epZl7HQ7tW4R
wTuLwNzkYYDkTMxlkEfcg6QaLOhsW3eFl8co5tBgzONtkSaFH6fmuttJeFeRPwVfK5p/lq58tYCq
aNC+IU27y8XnVnVNPDNwc4wcy64WB6/tXtw8+wAospzmrQwS5EI+iMuvwAWPWdfD/dz0Uz178sAL
juZHqSnCTYdyghrjsVePF1U4daWCHM/GaIOzxqnbXKtg+YSeSlLC3Uvt+ZCqhf+5tpwkG6RokDqz
gSC1HMu8yVOSm+8LgSoOqfky3D4gFD8FOXSsU98sLBRuXaesBRRWgWwsbkVo8Hs/cfyp3ZMWTWk3
PxkCpgN+e47fsIxb3QyRP4vguJjyxDao+IAf0T4BNYS9lY43LMNht3Lv5UDl8Hy39eaFNB8PfktI
2Nnt2d1smg/2UODpwZMsqngt51slhKRI+fRpv3gj6I1VZXVCaCZTg7sqlGgvuh59xt26bE6U+9C8
NeuakHotSlTdPcoKNd/iuEXIHC1jua7pMGJu9ObpJbBqQUdT2dCvxgV0phdljSZxXZQqrPGcDAOD
KdmNT6zkTqhETgH1GBYCvTxAS8sjGFr3Gc9PdQcvLWD4UY3NXcxuQZRJAWP/Uvfz+8Jgl2jQYCEg
DhrWprbo2Ss/HBpUxa6CTaiDD48DJKz0dt/UG8fAbqeQ1o0TifaLMwMAcbYxdWVb7Lp8ihyjy2hC
wwHRNoibnuuzcHBBGL5vjMla1F7oQ8uK6p0TbYVQ+050H0IGmEymLAhLAXJqkiivwcjvYF3uVLtA
cmhBjjSZu92pBgSTXPpLVW4vcmgPfSlwdcbrPJd3JToBsdjiDAolbgIjDkWO9sX1MDDxQX0CzHlr
JLuzxaBgY4kqclh9wcUfosYBMukHWaqnAKdMQA8SBSPEEK7jEZMbnsfjUrxR1UAR0FADZG7CbJ53
fjs3cevZETOSPBXz8JLZrQ8Hta8kxLhmafcK59VuWVUXupnf46OaLe7sIpFt0ISqD77Xq70UC1TC
nrEQ0v2LN6sWJT4rIra178q92ZK5d2h7jPwagjGXRRvVdnlbwQEc4OIICn/K4AN6nFYn7N3nbn3L
rHoHAAF2ADorXUC6eVOfkmZM4Gmqsy2+ZL7sDt0KNQJIWUmCpx5epbrxDAb3XYlm75C3kE6R64O8
uspdMZEtmY3uwiIrEuCDTaKY1KG3XIpcPXSOmMMVTAx4FjQOCzenMoN70neYp+VSJaBo8xPDDHv0
af88016lrhlBVymZdPzGmhg/zKcmBqWLDisDvVu50IQ2uLpVDiIYJvDtpJyOPTE+FLJ819daYoy0
LW7W7IeoxBNGBvT043igqEy19p7qDfAdACQ0eZnWYaMPk20fm+AFQh7s/NWBAYPjg2Qeu4dSiGZu
afsIxN6PgamPwYKcBRYRCguFuZqMiRYXwvpYfuYEjrP0YA+Bdwgtvgy90xpYQ+zrSi1GBv7Gnepn
XS+vjeRNRIwZIsWAMFQBzY/gYa+bSzCE42p7A1DmhYN1zlcIURQDWesMoWp4s88odO2libmyfhi0
jcX7KkkiBYGFOYhUFC5ut5rtHEuHcBUe/G+7HbtJyIgWwD6GrQb6W+gYcNKBVcF8dtY6WXBIOc6U
uNJsT2h+t6dghCo1lGUIz6QE/raa0Nw+EwXdI8+s2THPXhbjZpEoa3wDElDMBJhwodYuMRkxXhoz
Hwq/+94MGZ4SoHzWBuDMJhZBzwDOPYCZzEmbNL5p04WUdVS8B2Y8S9r5mNbVm+3Apo5N/YWK4QSP
8bXmYEt0tX6XszxNbZ3m23QZcLy5oGLXZUlxHB6yzKBZMl9rCacxy6SBCBrU0CIxmxQieJnK/HHW
K1zNEeqLqcWnQcsfMVfBx/a/9nYGedh0sPQgYFoQ691Q9sdBO7Hh5Kkqyt02TWdeyR2HvJD5poI6
1FRpM9kLSuWCAeoAhBs8NjwaFNRR7UEzxkFZNElJMA0WpQeBYGu/E6+J1hFAc8/9Z+nlTxsvujhb
hiDGKf++EKnOmgS7ng3TYajc20F0szwGILfe52TJmmRdCbi7sk6qCHsLerwtkoGBdTMMy8X4wAwT
qatWG1YdpuaaAZ0y4wcz9iLAGwHKA3hQMXlkxWh2oyPwnKFdxVygY5dCEs/ri61rSBJG8mTwMQ71
Nn8j7c1ignVjFf+yjHhoiXRwQAkRV3RYjtPW/sxKN9tnGspP2RE32eB1Rq6g9an01jaZVxN3E0oW
OLEUstERT/wj62Ea9w3qTg93TXUEKqPvOWFXSlRpVoYrd70UUiqmW17LHz7PNJRB0UEJwUu/DBnG
WPU2WX5Ezbg3juuGML9+8Lr4mhWL3A0zP2ZsPuQBOBElOJBZTDmQ76Fa8fEYHGxTbKcc2G7szoC7
lodA4W6sNBS7NUAGwJEWtQTPVDiDoITSWsmoFEB0dTY/5n3VIW7QNDEzhZ+uEq6at0Vz5+OUbMAM
jBxQNM2ci5cBDDOQM2C11DlM+EGlQbWot3oFo8rL2zv6zUytgeIVGGmXmld7QuW1sTihu656WiWa
L71OuDS52iGQAA1qPhaeAcwFWh/hXh/u6E1LTdaFwuTgT9M4HFYXpK/vMkQXMqdMMtL0+5Wor1BP
4mYg57wNjmVZ9hEtKXoLBALgweYHb7ZtxG+80GUZp295UTyRenQODajo7eadtGpYIlTrMZIKHSv0
amgZa3VAb3bt2mba58N1CYr0ppUmit8AaDj0a4VZNV9yDuIDE8si+6jtijtBMhWXgfpgPoX1ldau
aGLITUk98R9sy8qk9xVExvobFi1AJJoxShVr5JFcxFQjbuCykd2xRewylgdHcGTnnsOBbt0mbTb5
NJoqXVgwh1m7vcqp3GJ/rn4WAXp5TVGlghviw9hzv235oc7TIY8m8ppRkA8Zy1ho29o5ZgVclxqH
0trjI4FbPaRtTRTGBfhqDrtvKJrwGo0FBHKDDsOBksLpYclkj7u0B4s4HwHt5cnmNkXcdRLqecUu
VQBBrthemduEsoF04QMXpMIkI9ru0F/lWRZec1e3/B3dGWoUmsAjuiX7qCpA8l227GE7zqHx5zrF
zJwAkv4cu5qmBIZhvqEJV8ULiEmNh9bD4KthBwEhxaC09Skq41FJL50Zy8OugaKM++Wnk6Mw+L37
VIJGwXT8qSyOHlcDkXFajLh1232MxMGR5mZ1vGXirDZqQuJDsV5xMmSmMPFGbvwanQF9NuE0uZ9E
u4chkImtEDVhk07baYFFJ/pUzuTLVKJXNtshILDoxptMgqzSfmR6C4WsdZiVi0qEonFOivE8LSRh
DAySo9UStU4qaMVhsBQLSjBQlcl7t3Uhki34ubSjd2FgXJ0BLEelGpp24jypV9OoY49zN1/8JjZk
+y6kviqhPrubvN6YGmp7ROcsO279+Ip8B1TSdhd4wdfO95vjr1n2v2S8PtpuHdAW/bF57M8//p/L
P9aZ/bYf659fv+0u++ef9slT8h//wuW6e/7Xv3DL6f35Lf65gOsWj/tzG9e/pO1+3472b6J4//E/
/u9yekwi0/bvg3pQugcz/u3l7m93P8w0fKv/9rX95wKtWwjut2/we1zPdf+OQB5FHA/Pv0sFp/+I
67ns7x5W5fy5l0siHfhHXM/1/s4cxmmAqoKlOb6HjN8fcT2X4/tx13cCzwnwc7AT4R8X4i8fJTbK
/TdxPYFFL7+G9ZjnCME97gkPHQnzBX6HX8N6hZgxiVDLMCHRuABerDBEEDzoOMuiwfUR30HX3Jfv
RC/HIVj2vgdhJ8NDgEjEW75uR7EB+HbzeYwcNEkbdPcMNLg+DsaLZJG/B0rE8KhiVPETgN2LA4Ya
jWlJcDDA0VCJmubDTEEj1V2LHpHHwRakm788oMs5AFGMa1O8dwWGTQbJl7IpHOFy9AvEuClLjGr7
2A5enGdbOvfTKx+WHYbxRPk70kU29w+j+7FkQFJWlsXBksPQad441KfBY/Fq9Gkk7iVrioMt56df
7ov/5vK67u36/RKG/NfrK7HB4tfri2onXSGCLWrp+MgWUBvah5MYcCQMoeUd+3G8jiWHRE9+1k37
TYzzqW3VBshu2tvAOSxl8FRYpKK8aj5uAuQynV/cApKhGjA/O7O4cIlK5Hjkmfn8G/i0L11Zn7sJ
6h80PMLtGq4OLm29yfu+ru+Iv3Xx6LsHC74urEf/26Tppc5KG+sNmPa6PYsyz3aZOxwmaMF6YWet
OnmpbfPh+0MelrRxkTVBotFQ/iBuJReKoWDzpS7r61KUy57R7qgUDlGL03devOeN6DNCq+d2cxMG
QbLD2D1tb1vv3TWIGZqtTUeA6Xwqz2PfnFftnVa+XRea3zHwwI3BPyuLobCA4igG2OLjy9rlh3zM
4rIuoA0vYQAC13V2ANJR531Io2VIDIz1zbmV/BgYMCh3JOzUV5f/cAHuVLaKccqhu8ApGcwdYppl
rGE9Btv86Av/2S4ZOJ9KdqHcZpBkJllo9nATvTx3jED7v3m5Pa8OkDzfubq5j1s7w/FaOIWGKSK/
055coPMXCRChc6WvnZhOmdReKBFXCbWrzm61nBa3BYTstdDR4dO53qGbIXWJAWEqwHLU2n1PnEvZ
Ohejs50lWSpaASOqR2QGbe3odKla+R4TLIJCDayZG46cwXwLUJbCPIAVWuWg33F0KxYBA3rptIcZ
VgaJA/HClDOCKAZ8t2wquGWAOI0sju3NHKmwAPPoELrrg+1p4G4eQo55x/y+A6a9xRAWvhAefBAF
PGWc7MdSzgdbwJ1WCmXBr/uoQEKk2dTrvIFYu+XZqLgbSQBYCSMoxyyALNW+13AIAtt9qg6UOBvs
c1dm51H4X2d/eeq76etEgOijHtaY7vK3Zm6/DhPAhV7u9FQ/TB46dN1AfFx3rlBj2iACgCASqePO
EweR9fkFt0oeQdbb6Ww9EvCMIWDAi9/4h8LTFxzil5KLHznlF8m7pxaRvcq1T2R6mMvsAUTwz0AZ
J6RyeVTwW2Hi/UBwCAHl8XuLIWdc+pNTZgoUErnidvs6YUeo1t3jMiMouTjvAVAr0tMf60ySUvUP
bDbDbbwYwtktUHzzDp+iF1xr6f8Eza1PmMEgcWNWYJOJkV9+VtKPKe/OZkAr59foz2e1Rn7Ov2WN
mxauhPtc7XPtHLxyuSuG9UIH/9lw4Udk8DMg/jmYzfFqIEVOOY3V8ukxHUEATSub7wTAbCt9cAbD
sMshqmcKYItjt7cK/gpoK5/mkDiRaM7M0Y7Tlar6Gz7Rew4Y3oxpYPn7WmM4q7zEcda7yvp3EpSJ
WPKLBvdGFmdna2fXdRsEqww3p0nsOrzQSqRm6F/WTNy3xDlXW3EZsjLDgA0rTIwlhXmI4XYJZB0j
mvja0v4b8KDh5Lf98cb89d4NGW9FRDbys3Mg6GLcvxt5PSXMxaHGNsuT/6G081vp/mtpl9i6CcEb
u0+5EAJp+19L+9SbwSk8sGSe+5kb9wuHDJ0P+TOn033bfkNAM1XOdwefkuTI/bQIxGftsc+e+gah
TH7Vg/oZBBDmZmT8xh4TYL2Akuh6dHcBc9MWWMjo2AusaJBX1D5VWj9IKJd1ph5ppd68dUL8U3hn
lOKEAO5H6iucB7PDdJMQBcp2qaLOtxeNPzde5kWCkUPZoN55KgNVC1BQ50h1i/xaa/9YTsFhrlha
BZ/wclNo4nvRkhOpODK5lXcYkM/OFH9cYLJpn4XLPOewv83dZoJjC96T2O5jbad7OhUPbtZdmIR8
OvJ4nJxXb8gTUAuh18J1G1a6a4n74MvgZ+57sbLmbZHbHcbXKICOUMLmDq2c48lMiIFgAldeuHkq
AtqF5KBCpbD7RQHR7ca9j5op4ZWEaiPpZLZL4fcYjAwAEg683vgX7U5n+FBrOPH+HnrJQ5A3Z0R+
r+uqH+rB/8KZcyF6PHgT+bGS8mtgxVfkG5GwyF46c0v1c1Crfc1j31EPdFn2cDp208aSem1dFOkx
nWj9EdRIw8OPL0J3tB/uCMNGEdzi/mlUE3hVcBZLV3zTtD2K2kEsNBm784rOR9RA5XqxxzV4VWxL
MtM+MKCuVVuclhq+K1aZkbQW/h1oo2j1yGEF3tsOaH/G9RN5iEc2uCgeDGFH9ziSoQp9TwOsK+pt
ryx7yCo3tJq/Sac9Ws+7tJqEfTbg49jmgyLAn5HMWCDaU/h2C4ZIcNON0/+cewaDZHnoJ2R9rHrR
Myjy6SbAIpeWF/S+W7MUJeO80eyx0u61wBv2V/Gw9esMHPsOme9HJ8M5UhrvGGTTU7BtO0PUEAMU
O0A2RVsGLaOHOj4iAY8oP2SljG4wW6wO62k9Gli9U+F/10CX4edc5o0+AdaSEGSCPkLUAXaMmj+6
FkoQWqIq9nLnq2j5lwGys6fEBVtzDWJh+skSYGFFB9trnd2nIq+/BDgaY+Z61WFwvHuk1J83lz2N
zRj73oJsSvN1st59xqaIVeD94EOLliEaLu/yCj6ZL568m9ozsN3Ei900lLhg6zfF6l3fbOBLUXeV
f3BcAPpzATQFFr/S5B5s9QNXdMcyb4dgW+K0bp3MEkKQ2xavdQ/ufOC4hxEiXo+0RZvXdC7YPf0h
/SINvE/AdE7KGvUycvE4GpwlFF6/DYIvPqCqQWcIztWwtBFOG7DQwdNBugqbusubx95UedTu1677
TirxgpYJrU0LN4RB6i8uTn1PoZzPt4F3QcPGxhAwX7h1zoujyVcq5vuyWdJAFBCzZ7bDro6HTpAx
mmZIP1xucTPRvR8sL15QPlgNfq0fU7FCebbTnXaFDo07xQ3d0q5/aWe4YBiMm6m4a0mHCXZ8qvps
z3T2qMFrAedUR9lOu3l04Rz5UdsdW2eKJ3UNPHsPr2BHTHc/wgP/z9WdYR/KX4u7wDJf6ruUOiCx
uI8B7NfiLmnZ4LZBHBnca9JN7qkiQdJXSHEumcBxNauvpCMR7/lTuUAm4ctlzZHZokq+yBE2sG3N
PmhJhG0Dn3JDYKvkUbt66eghtOdu7Cx7d//bL/3HIps/xo3fl7H8OjD/Oj//Pwzq/z/O4bdh+d/P
4bc9wmuh/7InB0Mz9jL+tiiHOxiiuWDYi0BdDNK3LY+/L8phWIuKwVtgIQ7/bYTG0f6PRTns79he
60rHYVikzbG8/M/Jm/O/u3h8mMR3dEVA8ZP+bybvv95gWJULGAcTfBBA28V23NsWnV+25PQzyKRm
XBGFzto0I+yjb4cHuD/J4DKsyP3zqvxxW/y6k4e6EBr++uMwh/pUSsT3KDYECWiRf/1xnCLGW3sF
Eji6GB/rAhrVxPxHiRU6j77Kx70OIHb7zpqjVmJSTH2PvAYbz04ajstu8WdUas2Hx8H99Gooz0QG
eg8TWT1kt5cb4RcL12CoRFS926bh4tbknhXWuded3+x0NzMsHKPN683Fn6cSxhDGKNsyfl7/fAl8
GLNC2r3bOey10yOMaqc8aIvCUiInckTmsk1VVQLy8LJvU4kUmhLlAx0w7W6AuDY7VKkQNN+vOJ4i
1zov2M3Q7m2m4I4bp7sYmKChRTjqWBrErLmoT14/02c1uOKEFF0QwaTY9r3cFlChdNovq3dbFtTT
p2rMnCc5pZDREc3i83hwaDk+AvRAmrvdztvcOtgNUmJc42316HD+QKuCnRZ8PPGYyybRGw7jUYBH
wtoC5FOBJBxBpaDK317UvNjjFFc16R5dcoCCOd5zR9cHZkFwFBu4JACe5gj5ts6QEd0cAOaMXAXy
CmdNTbAfPP2ymLk4IAXTAPJrDw3QwxQCzzPgIufawAaIyTVA9PVlbAd6NQjkTe2JNi+zRNLFX6w5
C+yQOZTeKPcr1EeL7SYzXbyr3gTGVhhdKXGcZzpk/cFJehPkZ7pI5zw6jotWGJEWWeUmYU2xnyFk
PHRsyCJsoLJ7f6Hjc9kiBS3mK0HItDMwYUs7QIXuHfM6jvpLGbjzqTI3udYBKNMHYm+RSX8abdU9
QaARewJAfsRqE9OD2OfS8Q5YL/reehU/j4Wj09V48g727rF3tg5La7A6py23+bnrlXigvEoZdlEF
fXM/IkR4j4Aw8r1VZULhYaa1Q+2ccqxwPwVtRvbVwA/g0+3Dby8IDmMrBJLu//xSMbs09mYI17aC
N4UtKetLV+Yk9GRXvOMnwFJz231WVx9LW5xdto53fj7s/Wk6NF5FY1J6AQ4N/zoW7QevkBwK6moG
itoG995Ey309Gzx6VTnFxnXlnfE8IN2b/9WT5OJ13fqe9eRH2aOXL4GqYjtADZqjb9rzXGkvxiNW
REPLvTPA+ku5ZcHeHxdxmgzSnFVxtpNbnLmBaEKX8gVA+xVre+xrgUYp48gj8RWnrVO0qo7Zuro7
PB/A+lqPHiyjLeb7YH0sxnV9bNSWtNJSWF8Tu8A37nW+Ic82WeeowXIkJCcmVD7omnnOHoTtl2Om
CwyCABH8bUFP5pYHb6mvWtkFoLP4shbgEzNwgQhyrQCUCxsprO5B4HTeO7z6OUxmzxHIhx5eTQ95
4FQ71ThPzdg7MWhYtVBkhScA3tjTRYt2ApuWZRCS2GlQ4/eeNAUi2/bqUHGLeeQknf1th7VjL60o
li+U5HjqwYiES+9tD24/PjfSBQuJdjHaGrJct57sC0yn71i6xV1QcFuf3wB4d/zl5bevlQP0T6ju
eVoR7hy0M60YkJv2aQmWR+IiZlIVpj5rmZXn1hQ/8H4f69mpTvPsFXHZ253oobX0VVvvsOqn3HUY
mx+x4uU0aLc4oF+/lkSp50k1KSoP4JcKstEiXfdh4M4Z5n46dpiakF+ssMKqnc6youPZsmw8c6Bv
gL7QnuHfuiHi9xcXMNG4YYnIlmmsRpoFe2luhr/hb/Osyv0SeO9565enCv9L4sy+/Kb9dUn6OgPh
ZBHjI37XHzqLXTJ8Ke+koSJqgbXt1FCvT56XwdTp50Rlc3DKpe2vlJf3o8mKu40AtKgHc7arDJDo
X77xrcFmiRn5XyyccBIE4MFp/RdR57HsNrJs0S9CRKHgpyRA7443E8SRWoL3roCvvwt6gzdhSOqW
1E0SVZm591658hTyon8f3GoK0gjLkGU047lHk/Ib2+m3SYeDPE5lTJnZHw3AY19ZVHPx4RlyM6c6
YNb9IH42HCbTKE7TWLaXsB63fe9ArBjVctVE9hQCfDl6fblcSYm+zvEwnTSWQDyoGkGdLLLbQ8SQ
jxi28WOZp2yfghEpErkdF+t3Lqzx3Rqm4jwqkWx1aCfvRY//Rs7C9PM8rgIvy/VjLLQfFPH8NYna
/mDy0OyNSAxvkkhzPs7Jb5cBGoapqnqpCLEGS+nRF4Xq0kiAeCGCIoAjbCj44czfqo+3VqjU30Q1
+4YYVJoJhWdEfXOvWa/5Yi97M1/0A57P5EVEeMAqzItemLvvbmpGFNm5Rmu8ZAFMOO2WLia3aemY
p7rr9HPZiXhrFvKrcJKM4AhAKMUzdxuVnn6sU3lioswrSms4h25cHrU+T6HWzdXPNPjZUOjfY09a
jRTthUYp3WEXGt4KVWq7ZEqa4N9PRWW7eyKCeHdnN8BDlz39e5mMiiCrcBgCuDmeWQmDKEPgvRbr
y2ICWrOxm/gJ0fB93ZPcl+hraks+NLoqkA5+1Xr11eZ4K/Qh+9YJ5nEsMFQgPPXbsYhD6fbBkrN5
9bzCuv77UTIqHFnJEdl0lxljeJbzYN4ao0ayq2R9nGyb4XrR6Sci8Ja/eBBqGr0DBGHpPlAu68Ug
Cd0p3QgSU8QvyzSs4K/y0VXOTTVe8swwIDtaXvvhFHH2Xx0up5CZ2HsRR5us0z4npckg7PLqaqZk
C9MkE4dIJV3APckwoDOOyuzzIMzGZJer0iJRZJNjBNCBL2mGFVMg71ZJ7nu6ke8xQrd+rqA9VVZx
WoDYIERY4Ap5t6Uie1f1CNyYx7GlHK1EYsCy0g6LPM44U8XLnj8JNsLY6S9inAkXdLo4G23TX+Rk
OkGrLe0+dHPpN9pcbWYcmX+qo8HIT7RRcR9igbCzvjhp9j4S/Ngmug7+cYm86zhI99qrtrsyE09C
rsdWr9uTbY/NR16Em9IsjK+8mL4xPn8mpQHlg0sUs0hcke9M0oe3viQDbBWT8QFXVmbvhnTAQgBd
4snoq+EU2/bvfz8rzOxpSVV4QWwmRWTqzjet6KOL4+1cTtb7UILwquaiuaVe5p0sOBn+2LWnvPaG
F3NQ5sYcS/krF3CTilr/O5jTJTSdfB/3g0WwyXEJIhbNq6aXUVB5cXmP3Qxyootj13M1+uDeTnwS
r/kTHju14S0yfnX1dMPz4FK2Ncl20Uz7tkTlj9GOy16MmPQIl5tXrOPG1cnHKnAM/caAVpCJMeL3
3kvmk22Z5ep3mJ5xaB1tHc5mZTnG3TRKnK8EMk8wlMTFEC4chK6eb3ZcfA6dfZ2paJ/Lgt/IHLEM
KqX1flsj9PAdfbU7wzktNUFp/JDVS9f+gveZ3/MGWBUtMqN+3uH7+sbeVUO20TXqjOJwUBctNtVl
aedvnuKaoaKLV3BxLnm0dH6C1T6Y1ntqSgVT99k9KlTz67+X2UAonA17CeImOxRTf9LIkdx1zV6e
mPME/Zp8LU0rezdnvqQjBvOo0oedt9gajzcWGW+22mvNfRVgshuvwovjs5fLKtCd6FsHh0rYr03v
RI1urlfM/lx55t0yrMAth/rEh5kci2Ff6WtB72KShl/ZHhnv/hpdY76rqHwkCwN72T8z5x9ObWc6
e9VmZ4AB81/+FbwwbfJLH/nquqN08CzHYkfCcj7HFrSvWGfQJOwSsCC5zZOX6PMpjIrqmA/eHBTM
pradZUXEf5vio5YduIMibHdpXiRXIwZSNerlnYZoE+pcT24Wlfd6zb6V60thqbvE2X/6/1+Kvbzl
zFUgQlsT13hinpa2LY4lCRVDtjblKS+1FFGgGaHmJ605nQvBkUPKN/qEBSa2ORbDeCie40J/ZKVG
nGath/qYT2fAMx1L49qmhM9jkgxtX0W7DpPxbq5qe3U/qKBfYalABHazJDVRmqb+UjdY+uq5mf58
Jt3yq437/KlswvhUGPDL3CxpPxnu1YBRluhS5BrjpLqYt50p+DXRZc8RH9kuqaFojmG+bE2FJ6LV
SMIwVvuq5oUsiNHLQ9keyOvNd3c01J27hglz4QFArRqmPDOsuGl9AGLVjc9t/UpB6xJN9DgQO0fc
sgEFFQP4tB+6egGY+mong7tXYrKv9QTYLhRtuGBZa9LAHgeD+pdSQKjsdV4xBR2ZLKhjtQ4qAxzZ
OIfeuc6GX6Mzv45r6xxykG307mSzmOJPkcd73cynXybuHvzX9YI5M9F3pUWk2g177Zngje7XjVye
ptyq4VSawz3KQlMcBlckuzGUpJckfLNqRfy4brkcdJh/t3TWyRFThhA9Ad6Qh9Ai3PmJZ8q8F6Td
8Hs5FyNMl4NBKq6eMgamM0+yNerJGSGGIbQXnzws1edB6ufWmYnPTuNeLH2EG7U2To5c7wthPgQo
pWfGAuR6MiMG6oKzaonivbY02KXHOSCMX96SYcieqhbLsOFguUsKy3kMCfS93nXP2NliatPwCyJK
8bPgvOJw+4/Lij/THU4gStRRApIjxaJTVxFGYmCOiObGGe6pxghElGC5NSh1apAzkWrzWxt548mJ
7ObNdO0D3W36NA2tgespnzETzCQL+3h+ayYcRXqOrRpNNA/MHl+6bTbToVJATpYfWDrLthTWe+es
So7NGBnYIhRG/MULFlwxtu42rCocRxV57yHSPkerP+a5EFtndskgpmsWg2DnpvqrjPbDbeyQyTud
ZGUMWCNxrqFz/oc994kWxszQach23DRrpYG5J/PaZ8zkky4GU+U5CpxsEuJrbTSc+8POavUrpMVs
Y6paD2ppfuimdSKwYO3NmMamBavk41kvD4xS3nBqOefcvEtbYGnK32VvU7/XOr7ycDEAA0hgCs4b
ll7IuHXX7kWvP4XudNGXEDBMhvMszKZ9Zev3kLOKvNLrotscG9OFLSwm0FjCuFk8fw03I5xeqya/
Fg68MBcCXjb/ARkc7rw1aR3rmh+J3j3OQzT5bQMfpzV/4PqBNRRmvFW9iYkTx5thxGEQyuym7DrH
uplhMU62pJFJmBVYlPEMO9U4As0q6k3BR5VOpJbSiaiq0adc9JlvEHc9zO2vzhK8g4vDXz43/mwX
WPpyAeQ2fyF7KEEwAeY1FLMRp5Z+1916guNn7Kx3W1XKX5bhYkSrM4FkMwMAgwxS6eGrmEL0C6o7
olV8gDUzjw3E16D2MhyVdbvrM2AKvMt2dfr3YkIrOMGG845WGziLpTYyIzCq1bIIOqe+qM57m0XO
ETw6P1NtP7ue/NIgVG9rRu+F6aGbRgqbX3sq6mgOeit8JNgyIJwcdbLmx6IcgywUA8YCRu6mbMiX
a82OSDjmgxo/DjFK4iNtn/yIGfPZorfgA5myK+fVy4aXiQ1fpACbF6WhfYyky+WPTcrcxt6wpb7n
wF+so1JasjVT4mtFYxzTSKQHo8duN6nDTH+0aS18/A4WAodxyibK//YN6GJMUEwgXvKp2TEiO9Zq
eiYa/70k7h0Xx1NMJhtkSXJpe/MyRSnHg3bOehhubn+pVnd/HWovFtlk1Tk/Flkxuch3E0vB2MZ/
VB/9KfnG4HOYblInWuEBPR3CKJhoULauhekhNcBahmBeHH1BwW6rV7vixIpdK9tK7Kln8h5qJ2rj
LR7t5eRNDoFOwQdoryRhaXbrhEPS0g31Snk4R4a853XioBFpGzGD9tEKAfvLhlY29dXLah0vMca3
+dBtuIt4gOcY/pvJW1sYy8tkTWR86xADOWndEByIjxEDx0LzK3WJSHat87fS4qvX5CfH9V6ZUYiN
0FDlYgFPcapbkHdNCnUGmPds/HgEZHw9j38v8zCeWHD0d1JQnMsC0ZpSf4EchwDX6Ns4Y0LT5l95
bHKyxPGHK/InJx112ESkZkPV43P0nsbY+4E5hlO7c3BTa+Z+nrO/ApbltlpqmJWJ+7ks9suSDNdY
q3DVzOY3Zv1mXHXpWuM8SPWfukyqG7rkqyZMeZHKkds8SphfgbGNOwz+iPqbEXQvlCO74f5tHxmj
e76aiRGYmfniyDDxp2Qh3JMQvVqdjdvW65NA5ubXaMpPsyxKf0mButtOsktLwGgNbAQYAN0hr+Vw
5USoFi/fGa2dbDI4bc2QHPKyPlSwmLZOazChb4fnUO+uzarsjv84IPabNRFwrWzrT2bUf1rjkWc8
gEp5ByM6W7P8j/h2wShBc3H6WIdhLi4GythGDs3wBL47wmZjwx9zkOx14B+ZIhIKoJc4h8kwLkmG
reaCEmMauClzrd8XSMo7TZH6R5flQCggzBYRqAA0+DyGCZHmpc8Uubo3AJtmFYZHKRpJzr7pAtl4
3jZCD10HoWhX8rQgT2wqEhv7LN1T6dIByVMFUbzqnOUlKdfo1uRtlNbU30R2fVsHL1BqQ8yVzhvl
CKgKlQRiaJmTe7QnClKn3OOoBovVk3swSfRuK9V+D8aViRRNnGXwTjeCaJQJCKZopO8R4dto0xj7
E4M2n70BzPJCEfmJyGmbehIAI044NcvEz4r3MWq8Xdi6T1psAYQfZnO3xFO3m/VcHEgwbKxo/C1y
pDWYONajTT4MdJwjD9Eh8SbysIa3AAWO/byrQpK5oY3e0Yanypy+QgOzFLIdyEYL3b8qUggRtAXG
YAHcjLvx3grIAKOV60H+LyzqLTs9ssogd0p4J1F2E7O7q11c54Oo7mO7K9L8lKzBanPcDYBX4Ru0
f3s5vmY9/G+Hm4Uq/0+cT3/cDB8Hl4sNID95IUF/qgFCbYWDiToiIYxSH+/0vC8OusV+AJunulXk
PMxOm0nF/EANDi/NBFNC/PF686/tmk+1mv+SpYMFbmNpbjBAtE6tX8A/Mi9aZjxzityUq1obkP7K
dyhA/HfDU6clxwbMxGbSnPBWMPjaukLp3Cbmj8rjEnHe9icJR10t5bKHlULKm4GyIjcMeGYlyMCA
clu8TB0Aex8KLHTVEoNpmBX7Qa8vzNlhzSN8bPUocoJoAXYHqnJjJ97eXDIcLBkEmUWusQSAknzL
WBdR52VgpvicUtH6cRX/hNTDLEfoDmaH+aT3CvhYDIfjdKCqahjmwskhljVOT6PTmduplcjhCzSg
nlH2QLtXk5CSnOYqdXdlbJNT151Xvoo2hFdyDIXji0XjyCFQuinb4sCXGvhz3N/LMAOG4gxV+jAm
4gaxCZ3v/34xKiK8/rjnWiYki0f5Ict8N5WyI5IMtnsZjG4vAf7cG1MTfpnFZ1p59ByyAUHkdHjH
AQe6bXHSU2+FBBlcAnL6GKNJfzTG+CXcbC8ay/yoC+I7M8b8U6QP7YdGI3Nn18QBfv/Awz/pJ3Pp
56s3YyAdoupKDUvKLQZ9lHbtPXcl+DvZ/UKpCQHCA0S37Cxww/hXmodPtgKWB1ftvZ/LM7scTq4S
7ddUGL+rvHCOuOCAwxs11Bnp7crsJfbm+AhwmoFHV8dPNqGIROjvVto4F5OqKLCmv7r4yGQStAxm
fTuiwx6BEY2QPoFD7ZeeqXgPGCmoYjH4LYmQoZEY2LRlMyTjc2IB5F30rvJVRy6WQCpZySQXe7H+
XR3bMHwNd6UR9idIw/3JzAPXSmyfxo0RWC7JtmRcvrZTHCOqlnPRFue4gUseVqETVOTJN2ROAbuT
6h0kYWQ3kXejiK6xlMmfBh8CBdV8wOKTHaDnQrK3EnHOHTzPraEAnyxT99pNurGdcGit8ask9Yqz
VaqDNZvTXitFDgxXJ6I2OFNASXztAbhsLScuL0vKUEXDtbwxMUSmMU0boffqbBYdSTroNjvKS2vt
jGhYwYucXGytTRHDuIOBJAuvCYZqvRONMrAdLICWN/ilNTr3jin33SxoLjPFR9KRflP621AvIzPw
iXM0tEnXxgayDnGeDvnjx9EZU6fzYJzETBMt83gXAuCRIxZBaGWEk/pG3xN0+8/sFmwZJh+lxUqT
uy6dvbQIvTre3L0YuNIoyBWR1fWnxM8wDafTl0PVVPdkPSjtqd+U+0QPt3NmDab5Ip46YX5mDINU
yMjWKfNrTFqutuXNJRauQn1vjMbVZafFSRcg7xgjtT7tnyWG+RQRIdm4XW5gbeYW1aTIj1gt/LqC
tpjJ8qWS83KdHOQxRscIFO2tCDMI9M10tFsPFxy5Pr+rDHn5jbtouDWJZL8Fk1dhGdAdIxW/l6O5
l3DqLnlSXMFLFCebz3HjsA/najGojUm7btF/1aaHAvdksDnAsBFoqjZl+YIVF3R9/eKbJYQXr3Fe
YgPQiDT09OSagsOvR5lcBvRTmoiiDIkhJsnNNEf667ExOQDLisYSO5loyLilac2UDnF9D3bic7Ds
4XlpBTUD0L1NlCV7TdnWuZYJCxqyqb7h3lxFvacSUNw5HVgIk3hAq10B87ItFSnUSUNCoCZ+KKWw
uUXdpzdWMBdqENPIYYFuqPHLiedHQmPMMdw6J10jDsCDsBMO1qbJ58997wecOpoGHK3Iv0eHQwdO
LsRIvFrHQohgnrg+0v7WawjS5Gy39u+0iuxgmFo8rl2L98gWcO7sdLlPTob6Ld6Bhxs0kwTJocl2
B/xPCFwnS3U5xOlkM3V3cqIMRRcWQ5RGre1EW56XqfFwgMPiNmIuq7q2XrwoVn5hQ3JfqpAFJDlC
jfsNwV/zHP3UrQg7/qqtEMy66miluOntsktU+NqYc30edDkdeZI5VUneNmYiAXiG9zaxxqDV8TOo
iCVFVo/30MXPFFZveLiQIRO0GoXe+0ys41g2ZGiBb18TIRrG8+UcqH68R+Tlg3ix5l1jZ+kNKGWO
q10jgjiUR2+pbos37zLd+TVG4I7cCVbMrMFURrZ2p+Fv1JQFVo4xPFSGnbMOyCtuhjvz2Rpmss+p
2Py5RSHOmTNMy9yf+bb6s4CSAYyz2KoK/uayIozIKX9XMzcbkzdnK9JqvlUzhntKH4u5JSBj9pjY
qwSXpNlTo7XRbUzZTiQXe2O5Bw909y4Zf82hc7Ln8VvD7F4Izb1BjajugykCwwasyQCLtU7atMNj
DBVkE3qle6+JL+0dg3a5yH68mq9og+sDk6O8lcyAMDXSDLXrZyzdGVRK6p1ZGAT7JCwUNXHZBxAM
kDtvUVt5pAFNvlv2aJzAupACd9hTlCX2Bzcf1N6OS8lt530IQJCaQ/sP3m+7zUYPMHqSnZ3ZfnPq
lQM0yjs4yD1rtaLVZQ9rQqpDM+FTcNZJ4ujF6o4ZGKs8iwWWaNz10IZYk0Gsq8pAUd0rBt/+BEVz
m6XaqWMXgV/EWG25bv5GntwVE9riyEodXcw7ADqEVEzjYaYz5MSArSismLHqAisJbgkBL/Clskfq
MJjLU0OJ1VrgGoZwynZ6WRCskHbtV1n0gJLF26rq/HXOCZ8YC7qOEzI7QUraLMns3mwrBBy6ctpi
wRhZwyryX8Wgack5qmaEuwumhgov5OxCSjQIlUwgOdluoGNgR85farkvGEceORR/h3X0GUtBz8Cl
5WfSrvxan00UN0Q6wDc/ugv9eZLmihWkjLXmLiD+HfuFDow3HcuT5zV86PSHuUz+cyeI404YHzFH
vDFVWo4ZkjEbb8yH6djUfbJc+1Nb3/17qQoJ77Zsx/OcTNpmzlkCEw8YFFH4rpCLdfis8R+bR4fB
T1weHK8PlCggGGbqKx/ms3RreMjMRwMC5PMjhQZk0Q6EkxquUFwCOXEJpwNfPbdbp2TJ0kDSHX45
Y9ZD6VQJbC1i732K2SiKoYI0XVxslGDtSO31T9aUT+zDoURjiYXwOHhhqy3mQyu07yYy+pNRY3+w
CVl1v2MMpmwBoQqOC9wrRgjAECbNpZzDFh3QIF5SjPrp3wurfMpdNQ/fjeMhV9HgbhDGoTqvYwdm
GceG37hghKc7wn80e73z4Ar5V+5mx8QDT0x7AbgZvkIZtKq3mWFqAEYqXbuHDm22O8CrQBfFsoLd
ZrC4iWvzURnl39GpX4E8W58EOOfJap/s3qYnJnjCTFAHoCcJnAjW5bDOzM4uNFbUYPYiNw7vgVFN
I1qK+qr7OjC6inUg2vBII1YvuSoKElv41rIwG5k6sOqkES6WRYr2955pzt/Eyc5NZ85nKzR2AwNb
wIQZZH5waueWb+WL/p1Y2nyoKkGqYJjfjVLfcytNOIf7b9KW+cVrIJoMjg2bGWIQuwmsXWxEOQjg
+judIFPbtvHQ1xdEm3Zr6eDuZrgcVBaFF7TzYt+yjlkYRHLIQaMdFMu+rJuCgbT4bhkg+WXRp9sx
zTlg13agzGB3DSN7X3KkXXP9FLUxPsVVIZ5ygSfWiJa3iE8ASJqtX+yKBUOZA3iLAizapg0BJqoE
AlRoCaTJhEOhMxYY2/QXa0RGHXnS/Uk50xlhVJ3//WhAP90VnvbLdGp7XRWQVEuHpQPOjTtysIY5
meUOoO4yUCkXFEZy1n5ZRrub4z5ep2x+Xzj5jt4neXfnsA5GjwCOy341ChTLevb64pIVmHQJlf0x
HFvuJifcZ4WMLqJBNTa15I1oB7gUMmObzg1cmylpKC3j95pKYS3Es8E7jZHQu8c8U/u0//DUIH02
qNGiRPSTqc6EdcA7QOuWYiDIkl0jpvSucQEkxazdeoHVfDwTCzc+Zys55jpCwJzWxh5h2X4tAZVi
5PHONi3HroxwL6ROCUxDaebObEvsFm0KnmblHnFXn53solfjLsr7fjNAmtlOuthXLPrC/6/a1yhU
YjM03oH8PbJ1L3IfO9bFkYM6mwK6Spdi327cmZyG9FEth10+KEjonVbt4Esc7TjdWAVky34oZzzU
8ddc2cWhzWpx9SL9faSM3tVO+qJpkwUMYP1O4pQi3lxkN1N+FLqULy0ZryJs2EYW/1RGxg+aojuo
yflDWsCgbIOnrLG/zZm0Q1lN77Pd5ycWbLCKqaiaY1vkBqtUuiNoxnSZnqxRtHyOAB/jpDwm+dnJ
O+4xs4ZjUocF0HxKt5anbjPZFTQwVEg7pxbjzbR8S7AhYlTsZHFG8zr+9misEaNOWJbKwKgZzPQu
/7vDDGjBYxCGRaxEtzHANS2ZV+/x4XIApMDT0fwsFlWN1QmSbHZY7NCvpVfQMthYuE5WNqh9Tmqv
b8obg9kN5+E9TYaZVMWcHqQCDDeXT+WwMmdN6MFuSkxAxopRg+HBs05H9kDAvL8lTfaIZnAHDuRg
TIZ8dLLO91YNa8mJSIkxwNihTf9wXZ2KEhE89gBP2gO/fx7TvSriv1bN3WRR8MedaG+G6fxxpiW7
izfWyywk8blky5jxCbwtRlM6dsi0OszpHpe4QZPPtEjZ3XRZXIYdieoPOkyVJHEvZttcSxhKzhSd
XIMHGZxCRCLr3JFLVAv+xEUo7cIJTTdSZv3XbOrilbdoXy4caVEcLZdRFRcSKyXZ8+Knsnv3zPh7
ChB6z1JwRrdiihDVpr+qC0fSFUt7S7Vqs4ytuooY9Hc2guMQxHzxDlDh5+jqQRmZGRNIQzuA+Qlw
vHm7vtykI9CVAc/0VoN/5KfW6JdDDAg3ip9rmPK7ZrEfJUz4S4PuJysOnJYMGxfGyKeiE4XVwRey
94ErqQjHnY1un4+jcRnitwExdYwQHVky52zsWBHmy51nN6zo+9zpPScITBLY6J7rihPYWrk8QC2v
bp9/JYswA/ayBPVcZh8DCZJLx7qVKo8eQn5kbDw7JlpLxY95rvCm54IExyatnMifDeHT/zhHtWTG
nnX1PR/bOofuu7urV22Qj1od4EAcP5SufpKKLTpsVGgDNin5Gs/Tpk35C/HOtYr44+Sp/Uqd4q3h
IlOVe4hS8QihlJyMtIC+PhqsNZpI5aXpuy1AdqBWs5gAxIVnRZWfhmgwoze+R+H4aVHI+jS/HQPW
DKNzlpEwGLzdON90XKhUheC/R225o9sxonP+EtNj6Zk+NT6bgIhvNXZxc0f7vUqzD22anKdVRKu5
Hvyw9gLLNFhZgiIBe8Q9Y+b6SI23iEUkh5TdTPQUGLdSqHOFGd2ywllnchHjnCaYahNNzCJqXJgt
DkeWcz7lmrGjWU+CqTGhffQU15E276ixIDxrEZxPplh7bfVZ/XvhQbWuceX+MRRRn9ya2tO6emkj
uza79Z2+qZzUulES6fh8zHenq/qAnQQ3OWTRHl7eHcOYccJN0h8zFg8I5H9Saf1baKfpre7b05DW
N0AnB5dFFYFdxqSVscXQExKGXRGHX15pBzUxpP0i8fl4cx/YJBD3XupVW2pYTg4uIfaKTew4SjTr
b9KQHe0M5d1k1f03uO3DauTIQA0VN0ozjrsUa1gnRYKrdygwxQEG4rSdofGyTondM8Sdt+DT7oqs
mB2iMcOsZfNfxGqMSTJLjtOFCjYqrnDEPsYQGUlB/tNFnIDGs9wtub6lq55sTztmTttxMMnvxTPH
wJmna9MTAUNG4yxxk/EKYsKB+rtugUQT/Ufd4GTYjVH0YsEM3bXpQqClmPatUqSoRhmeEhecSPmp
59K8u0b1XKXVLUQ5jtLhP2Xo24Fng+2R4WZuKwobEf5adD4VXKnfM5csjJDwj9W1h8otjDvdxs70
iJWmXlOuHccekuJDsFST1FGJ/gwgiXNc4wgbKH3nTtvkLA6ixe8OTrf4ol9J6VmNRFLyXXW404PE
ENDxYvDqBbtR4hetUx/kz3dhqWn+MQ+L+MDTwNY3RdkBMnd+dLNzgrUPqxA0YYCiBEVrTqB1pE0H
SosUJVxe0AJF9aKsCHxVisxeiyfmwsm+64l70UPgl1lMI2DrWmkw/l+KZPKJQaSHmvjkXNOPocSx
IUbTUjb95LE/lpVkVO9Qk1vRaTTWvBdLDPiWVJvWztMLe9PCLQh9UrH6BJEGanDAm994bEclUY7w
ZjbsHsjM58UVT3IANhgtYCGjPuY4x1AA+gz7BHPKNzwrdzYeEdwfWPCTGMWXpKDcjrrZob7uMqlv
8QEElBG1L4D4rCE5UhfaXDAl6M4ZCJaAC+Ssosg7ylRQFITas4lT/ER73gWTBSt6XXwcg1r2XQVF
p4U1uJc1NhixyotRlX5AqGkARa4LIdb/uh5qt8c/ys14767gt16SAx216MdbiPa2OqH5NBxDXD7V
fwVK/LZzOooxdyIYSQOSZNrEMg5PXFz8XFuYLqyNiCOPw4U+sHU8MALmjMzfcW676bFgwxolnn7v
JDKWZzdor2Kd13ojSzEqAhtMXWJH++4wZqGb9ZyjcfzphNnDdvWXUcNFKsNv6BkZ01F2ZU1NDMKu
XLZURhPgLXr8Ikm0HRah35qI9X0/of9KaELSABAb1Y+Eqhx/WgrEM6F/xm0iPNWeWJBjvDhsYDzA
mWPctPJockCgyoFRXszLp21MVEtMqNKOY7CkfuqYu0Db4z+iMhyfW5rI5fJRtqbLqpyFfZ71Q8LK
xDDPnLJXQSrll80eiY2ptaRyS0B8lsX6DlSon97uR96F8rdGlSzCeNiPBPI3GZg/EOzN1uFpYofK
9EhivG9e1n2qmSIn6qP2zfbWzUUt9EMimnjwHXYYqZoeTy+rl9RDf2lnlqE1mef3ixM9nKQNFt0q
9l1nBjqP9pbtpTWINhxZOvwpQFpPSQi7VpXld4aYt5lT+PSYmNNDJMu31pm66+IhFBAmOGGaxxDZ
HxetDgMp0mfb/VV3UvfNBEU0/27nGWO1PVE48quYUGBayYlrp3fUMZ2cd74S4NyqONw3Dd6DATvV
QfOIn3pVB9I1kX8XWbFxKmSoIqlvd1Vjw5JrsCHqEcBYTOC7WbmfZQ5QNslJNbLLKWW0nuZ2t3cm
gCksTKOPfrB9zbJfyBwYu26Ik13RYNzSLPgEqfnJxmI+opVPr8xXBaR5a8/WRXKSENBA4V/A4TUp
Bm8lhkNDsmOjIVBvuR3YrxMtj9QBD5YICp8Wt3oHGqTBLE4ksXjXI+eNcjQ6eP/j6Ly2XDWiIPpF
rEVqwqsQCGVNDi+sCXfINDl9vbf8aPvanpEIfepU7cLlA0bQ/Isp2kVPGe9pGNqpl3iXrbCl1Ez/
WlmEB6u7stWp892YFOdFr8TZWGsREH+rtlHavqBQK5thrGlJdXIjpPwAdlYutmmkdgFHI1jxxZpd
kqQ9Qp9+EKKrroMy3dZVfso6R2MukGPK+TD1cYIiJ3W86TbeRwTUXX/UOvGUkFyCMIGWFAHWxELH
isdNeoG+zwpPiiz3tZ4T9QKzOKnqYLQI76ATSehg7oPGMVlzO+zGtCFhEzBb3tF4OdcM9zBnr0OH
OHnCrLQfjMEJ9WRSjsQCM08IA87ySoMVEol1LPTp3TTBnbh0JWXrKg5Ciu+1b6DiVc7LinfluXZ4
OVFMxZl8OFqurZLnMt/A5G0Q/sVltVfOmJp7HcS/amD4WYSfQhs/Ai0E5TQaV0oKVOspSyHYqWs7
7ZpWe9aQUYOxZ7SqWHk6rfEwK87s4SGSnpsqpTcZVXe/xR7MftZOdQVwYKSntWuB1w1U3txEElSq
jbCfGFsTf4tXZwQ6CJlz7OOAs5LJNWgQTQeqkqKy0C9tDzBZR2sidm2cmnehYRRIC9s+Er/6mXJV
D6whpRNtqJLAVJTvVuM/0gJJ4TlBap36ppSbhr0WS1hFp9FXFRN2r+VVc4CztUgknqO1Icmy4YHi
WGzgSAAijpClI14eyih4f1uR5BMiJNQ61qljkvfUpCfmVqXPFCGA8jLjl6WNUdKc+Lfs9132o6ts
QJys+rqDwJeB1jSKkUBTR857nogPTRNEpRx43cnwOis56t7CiJKDTqRqiQaIUlL5YbPNmCSriJ7U
fsLtV2L7OPXwCTJ6TbdJc+eWNvaMN5vNiJXcgDGw1tayb93kD0blyCE4US7RMH3PC6w417J9tY9/
LGgQOw3D62all34rrQxowcWebWfHFHUuY86H+KxlHaNXuJGAxI9FIsYUpEJe1RsgDpl7Y7c0bTiD
j55u9MfsHvQXbXMoKrcPHVv/cjO6Eg3SO5yNSgVc5h00OiKCUZWxclCanw11JcVSRS6Xt3MczOoR
F+FboxbJxrBIMEfJ3G+/FprwYFe7z5j98Xm3nVcx4fi3vqnnI4veDTYADDi10ezkgAW7OYmmjHza
AKegaG8jm8+7GfCGe/KqzqQN9aH/U+fCt7mKSwjdXclAgu1g+ovGV13XVX9aaQ4aPqmnB3dppodp
JidE8cXCgsj+07IoHGv5ZqFZCO7LzYqvmHwgjH6IXPSoVrn1L5fM8SsvL1A3RrYcWHjVPnmjw5Qb
BUsq1rxsEXdVQyWUzt3CNU/9WP5qL0swF9OhAvq78OHibjHCdqSmUp/w2nSwBmMaBSgijDbFXEPC
46STpXyqMb+zdT82V98kE261yF6srP3tkrrZzjo+vin1ZwybdbQz53THvk0P207uF5N1Ap0T9vir
D0DzSnZRevyJNfbaLAsOroaSiLGkGK7ia8WkKF4TngKGm7HP0bo3e0ThKFi6WE6KKyDD9DURUyRr
k3kUAUbYMlF1lwZCXMtxxAe7/SQ6KT0O3fa2lHiGppVhkVJupfzujbbnblO+mW4RyvsSqw1ueIwH
iFz3DYrhjBRWPeZsboEl9DfbUZ7u38iarPZxNcan/m8oqb9jUEe+WPDkAghjrNaPRcbxUXSptqNm
7gjCAmZMyqGrmvieouqBugB0xYkQUU4nBhsJPPy5w30gHllJzv4HPW9Y2xuqy+LC3dTjDwI7msMi
ZFguuzhpo4DMwWVyauq6+vQYLagqItcBzbB1we52SNxxxOM7UlpD0YaxMr+wjfozrG4PEIRS7rk+
IWjjRLFZnbA7PLtrxU0uzuMUv0p6QDcuIsY8vZVidYKC7kPbTLogGvEzaOwMmpltuGFeHDY5seh3
PR1uVccL2chorGm6EQUuT/4Y/FBE8NDAtext9m3Zl1qVTwNFzS/sU+pNtDcURTyTm7zlbCaCwm1a
3jbpJTH6+mPJjpByMerRLLXimMu3dJzZV6fBWpawNDYEWFEX/oNht5zN5hyf3UrLEusEttCYubcg
3kBxaumTlPaVFPjMC4FrlBHzuzZQpID1G3AengiMwgoiPTzwqDZrB+5bshK2y6hB4bCyhC2Nyhtj
mLKjKUe4qCNwJOIGISbmoKRT+JTaBJ/ip4rWn9BiMRskSo0ywwW8UB6EzpBiGBylVy7zL+PfFLoZ
GmxeTfvV4sjVGAweAM94hhnTq6Hohpe28Oob0CDYL3gyDbFxlWX6UQ0OJSdqUuy5TjSGw6r1ZClR
ccuz0UcOSy1owLHaM9ct2haOjnOFuPHUC35cXLef5GD3tuQAMN55Q6USnXUVQlga8xim4ABt3cJA
Mg8RiwkU/g3OoYZgZ7pje/qCyvphGAp8G2Z6tcQMF2Oa0DsbHrLeNaee661BcCaUmNDNbeivXRQh
+ysmPs5q+BuFlR4AgdwLpEwRchZy0qNUFUAQ1fSbNpGOfcHd0xiEuQfusZ3Dd5Lt83IvkDbFgBkY
Z31O18pWlPTNWTY1dHljeoZrxodoeZhZyZ2qNP6gua3crFOd3ohUMl/JfUZE5zbdsVOAUouNasWT
DwbMHXJnjw/zEzGOohET9SE3jkahQ+nucj4iBTdUE6t7YmT83krCCypKn1qVN0BFvg839iMiD862
vF9h+CsvnEMh9CCOKvOIE1NVPiyBR9pxomM2p+ckarKTLq1nnZ4V30Ki5e6gh1uNCecBrsL+4624
T87Fuv4a5Ram0j15VFnnonjT2/lLWQrjM4kdG9nCZhVcadrWGqg4VShs3RAKJDrbnScNWcuyux2l
o5RuW1UXNADCJ+ojMOx09G2zMwaKm78sjjLgqrEvLiuyy6jGh8XA/q7U5pPs1NfE7fWdMpXNQR14
9Nr3nBaTEQHV+cMpPhs+ifcmEgw/dkuCG4pO09TmC+iUPLbKIC2Y+jlcAgMhJXY1Wz+dGtoA58jd
TaWVbJ00bTZFP8BkVerUr2wN8FBlgznm9NLLZFcK7VStOByUolFQ2lXqWmegvc6AVGimsdylGYcq
TksHPeIbm+N+33NnPmJnILvjpFzNg+NnApXBEsMm7bEmGTHhvhFFoLGmNsjnJYxHZgLNJWCod99G
bV7UfEUfqJk4krWNeU1ZXjVZRZA52SsOjvuHt/ShUPV418DG93J4zydcqI8lwbBjn2n0+uHRNBL3
ob9H+Tjc2BtmP+C8pvZt1qMMkPMzT73Hic1UO9PZfVMwm29cXkEiLfGUZruejmHq2vXnaUB8S/Pp
1pVacxkQB9bcpm9ZlD8Ru4INxFZgfnxrhB8wFOtzLIAMY87TkxiyRfPLa4g4amGzlk1SQHRwQrxJ
uBZLEOzrTl3RmcjyYDaX0HD4QHXiEa27cFTWDNu3Nf6+Gylc1rjt52Kdjq14XxwLoSnnto9UN4Pg
oDu7KEKvu+/TCCy8aYb1z3SsmOMGvdINKfPBzgy/wwOLYslRY73EtdCZh9ns6FUXauvibutBiwFK
NX9G3H4awGPQa9avVM2WbXS/elwbKV0f4w9EFuVgKRa1zyaeVYdk+9Z0kJdBYhPasOtL1KL/CVn5
Q22b5+GzdM3ugN5MBjqu6SZkB7kjUpZ4nck8nLaR3M+Ep3yLlTiNxAzh/As7BI6HopKOL2YTBI/7
5hL9TKk7KaekOS40RrLkmtgULVeXxQrqv5Kf3T52UdIYhEvnY0yd6GQ6u0rNl+Au5LSKwWT6iEss
2sYsP++uw8qPsR5eUlIQGe0SiwOP3cwpZKNAJt/S4REmhcsuNaaJrJypZpIqWNxGHQ8z2J5LA6Rn
A96AxsFVbIeso2yESO9kiN5X6kago8iLqxGoBaOBV0yofi2WAydrromh5HAxK8fWYDh3gWnluO63
BmICdhL24DOEwHFi73OHDt/WWA8jynHhXz/YyvJYYIHe4kGHiJ0DPhdU1SSfKqQ+FwL43ownTmi1
dnBUGum09dc1NW+dXWdD727HLDLGxrpz+tyLMU3uo2p5WkyaXi17v9C9fhoagEcl3rQZBW3KRszh
iADhamDQke4AxVxQIzOjHJKE2lJsxL5ttW9D3Vjo1ZJSmOLvf+enOevVGUX9lyvA9gw6nfjPgWZ0
WjyJ7jB82ZY8AsdB98C97LWUT+LQlgTouOpMZlxi+kzLWXReAQtULj5Fzh3z2cjVHfbXF1P2lq+n
TEiWOv8q7sQKSqFaLi7Ul7nlXho17iBJxVccsxXOD2hxM65kGCxO3e5LfbV9q1DeC2GaB066BKgb
3kSqIVKv1ifB0r1RSGIpv3QFKWR+KNlmUsVT5q4pRm340hpGJjPXEDytikXrEOajGrbFiFnTHH7h
3lj+nNqvKxYXMSaz1yjGI8ZcNFU2dtsCJ3IDZeVF10TYxX2zob6Q+sUR1b4l6r8lmzJvpoKzvZng
BkVsYvR7Jt+n8qTLLF+TyvRm2cnV/d/6m7BOF4xahI2ywMjz1y7PnjHmYc+RVNI47NO9MiNyMhf3
usVEA98SO8dIOj+cpjHUrhT6oU1zI7WkFVqnuGVKmh2d9LtC4ttWuDK3TVzpZxz8bGizfaQ3Pxm+
mSvix4DgydBuYxkYtHze2HopL1zEnLWAhGcoOXwWTUvtMKyQskjBqUTtWyvXQKST8BZNi/CZ4JHT
m5iKeLOTgYptwx7iL/Z/FKSYVIIzwyP+gCLdJDSvAwdSv9hi2dvm7icqB3UJ69g8t5KAR937dYED
MHGKcWfPnJydklRy9YL+YJ7iela3k1IMXk41K1H0JGBx+kJg3dhZCtUiYm2eebyYGyryWGHZHw50
buwgjQw184pfKrpg7VklrZQ1TMySiiLfXJ3K090Z5AaXkmfMd2JKuh/oWuLMxOCHPdeoMOe3xb52
5OwXlbJuIxbtSMAT1XA0bDfwxjRihZQyiSaYpHkcFDhtdw94ByhkWFyfQx/lB0IuW+w0mLWN6LVi
ixxOdgUGHmt3qtor90KeB9THnibJHEAQPyMGvSP3juzBph4BCSpAXkgKOxXCQhEHLpeoJc6XQ9yS
OIjT8t88ZYR0FzdczLQ6r6L4TE3M9PQBTAedBRJ03/lELfnP0K8YH291tNhglm3MmLoTmlFMnbYg
8kVJ7m3UknU/y/qDldGCvPs3J7iRS1FgASE3PjOdeDSo75Y0bfcaVjAoGkd1eNAaKDguyQJPxGnr
2Rl9BzIhJA0qDqMzjsE1L4PVQgOWMcp20+y7aEV019LeSwBL+xzjBRfUDBpoENmRIQFJvGZCf7Wm
VTvidC1VPUFAY63Njind1BXu/yaPnUMrjfHaTPqOS3vYLwrfb8FR6DbQgrREM6RgcCFA4F9zR7OO
HCi2SVFZYdkvOmClbvHTARNmlsTzqQKMwsZO8oofH6BGKIeqM5QDXBsWzDKSW2PA/NeuWcO1h7YT
tYun49/dr5LnhK4IN5hHmDgJkugRJfS2kGIJadIZvFVfu7CrHSSLBFB2t6Cg3cczf2R15PWUAmLL
o6w4ksMfR/D1SBxVPZIy+c61LA/aFSsR3P0V9wFC1FZtW+XIvokNtgtqAiLOp9XXtI3M7k8aUcJs
SlFTL746O8OS2pbJtcLLswLWysgYamYkrl1qH74Is+f7kVB1XzB106UBW18jZ6GiBvt1OVh4hM35
SgiT/CwVtz+NPbFRYd/mFM9zWYJKNNsw09P4bali/ZRLMlP//2XUas7OdWvJxoF/Khg1OVHlxb7n
sYPNWpHnpB7FhsTKeEwN65DgjDsMiXNWlATHg2QuKGUUH2RkbOnwyc5rpXwpFKbCv4CnKPYGnXRB
Hcn3GePYpli6L9De6RZhkJfvaC3LdQEQ3SOgHPSWsUVfhz7Q6l3T9+qLzaaTBlvjEHU8SDHKkev3
KBOTxyIW3bbXcGQtyzJ6NQcogm+auqHD3vVLEwPakFKZmwzWdhxj9aEaCderA1WNs6Yc56Z4ziUr
kN4kATXYPKvngXEtV86EvGwmpOM6Fv2rY7PMZ9VmsQKRE8aj0o3Kc+PCWmRcArK8UJjQMWMvMz2C
NglWp77nzUQVX3S1xSjw2Tdtd1UlxOc+s17y5i11PuhRDUrnOUaXWNFG7IoTgiSAx6BoWg9xW55G
2zl3LTXbGh1Y8mOWZaiOK3ad8sh5ZBdjyW2AW9NlS1CPvJ27eA1Jqo7zoM23mebgZG5sznblTGVs
Cd0Kc8TU0cpVZi81JoB1drZWgidEP/Q8e1XNfdZY8XUD1IC52c8tiS342uPckv5mRzC/0Zq5Gbre
c5z4NeqPYsQyFe+V1capnR604qL1E1BiHZ8msciSjcUMdbEbSRRgFUCAOlVk2OQab0t+I52KLad5
c1HAGgAcGM0PDSbued6iLhkZfqeaSq1vpzf9RlegSzMCsv5UQFppywd8exIdDmulLpwFbR2WDNCP
w0ldEQrbj0RwJ1KO5cvyubRoelvYSwyMUJjnQKpuB3gXVdudatc9MnoQy/hSGuuR754+K5qdzTd1
Xg9q01OINZCfWm4s7IHY9S8amNrejPmdr8prnOlPQ/wiRLWDi+Vb1PEp3zXUvZDoQZW+6ct7DN7H
pk1VNIwRCvNCw66fmcpoTjP1NzSu+VH/VxLVxOUMBsFb2glX1bzNQTZP1HKJ+dt2nooGWAPBHEp0
R/hdrvJig3KO8zOggyIjip99Ouw2TEpj4h5vw+p4jPcxniq8xy7dtoqsgxU5pIDoiruU7xjgZ83I
TclQ225B0nhsIN4ABwKzhpugtrvewElQ3djmkNi+YK8NcrLxnIBm9YOcmwdwfOty0nPdp5r4RF0e
NaQ0+BLsk5DeE3wf06ayJr8xToS+BuprdFOigrCQ7f1UXmmhOs/r5zAFuBA9RWBynzVP5WNcrUAp
631mi8OMFmZTmSMIpiKAnTFY7laADCsW9JUO76z7iZBaXF7DY/VUmHw92AJL3H4mYNu8/cTB4ZMq
C5I5eqn1cTeC8qLOXYH4rZtWALRs1b5MVs+0xsGD+pdK66hrdMaLMxt9ZRGYJGjhAQ2atwn3/b2+
Z3q6dxg5ccn57S7ZebkT0y6q+0YVnRJYaJkB9QMNObdoBkgOdXokZRZa8JfX+R3XeRhz+geewVnH
2NO9tRut77h5yrWvXqy7vnxUEXlz95nCoU6kv5CegeH/CIJMan0A9iYY0az+q1aPylTgJ2rDgY/K
emL43YLC8IrzjKNEApiB2LXRCI6wYWS3sG+54NToUjVgEU4p11JOQ26rZbuJYFuc+QoZU919GLrh
o6iYjBAJWGeHy7TsjfS1L35wfMMN3qgshNP6qpbnuh958hGI0Nnqp5f8DkQYudHFZ1c9l3hWFNFD
6roW7Sv4sBDXx0UVBxWLalTdHEl9dbGwajk3yoEbxMvzExEIb9RpdH02a3brS+vD3vWiQvM6a+8U
1yoOqePcmnOOY59ei4Ib4aSwocS9qYpzF+3YJGN5PeRzfrBxwpd0v2b0aTv8bAlh6YaIZTpiMf3C
hpqm/ZmiaMbiYGSlPdKtqCkn3H+7quo2+oB5Fq2vedMLxSt2JTaHilylxvcBuLoMMx6LCkHjQSe2
3oVZC2V2+bmvA/vxo+mHV7D3vjstW5qfOYVvyT2GCh5hzJtbAp0By01ouGsosjeyyA1FWAaa+Tw0
u0kf/RlevVqB9Wj/pWwjoPZSBnAZnHuRGxBC2g9UcVSIV9cw9eaclj3zPLX2xmBy7thZoDwgGRMG
tfxiIsyJ8Tm/AC852MO1jbjpiuRsN3slP/WkafXlCpeHrMKw0ThBjpnfQkMS7aEvEBP11JM0rkk3
DYaSjXDMOE6XKxBNUpU84INuNJEtwF7kfvWPExBUbDgaCeWLjs2Kh++7CwrVPnLGgbx1d9hA3Yog
SgAcwbLYTP1jlciHFOwfb2pvSnESGNiv8usw8ySJugPHXM8lERMbLVLlvZ6v85ci2T/MS/ZAmnmn
MtxgQcCo30I8u1ILxto7g73PSxmGekUQOrI+ltnwCL/eaz3hW5FQTR7KlnmWNk8Tm2mGNVvnfEVg
gn1D77XpP21+vqMnMnzZLNfYgAQVML2u5fRnA/s+zCyZaiylhfaj0mJYVW+0hQZVTV1tR2qkJ/Db
sAMlt55FM+PEA1Af+kchmvLcqpIHGAYMJduV1o6ii2jHAtpISbwkdTYtaPZyAxdl05k0LzkKWKzf
ezaBYPhZGvdiUay+ubZ3sI9M2ptKSmbVj2P8pNgZvQE1SXzr7DpPZdqT1u52j/dwuLXcWtpDXEN5
gSTBVoqXiLPBEjbxql3vvqxDUgo/M5Nze99q3W1WwxTOeH2w7E1A92SKC6QsQyAktJohvAHsynOz
3LAwiYvhwIzsZfq5JHbASMxXfDVuQp7V++o+A9MQsMlgBBcPI4/xmZt66Q4sbYeyIxNVbBVd4lIZ
ObcyoOn4zTJ68JrkTVXeMWvZRKGHatcs+6JiPwY4lv0/Cthz3F+G5ifqfozpLaXrr3mxZ/UJs1qQ
xOxeGNv7JNoOkjB8snybi8tfh637J0bM5NymcmyJUk3PrfU9qVgcJdqH+ljwO5rcqUmHnk7vq3zS
xK2aDlOH4izKY2dc8czdaVQw8m9tnT04lAzL6Jg6qQ/xa0v/yimnypWj/aFKw1qo76n1m1qm11P8
9+B0oPOFV9ku7rUZ1ufkOXpzyCiejlix5EvDj8thf2hCo0egzj1Adodavuj9EVdlSL08pnokMxib
zo9ZnbVq2NvQV6yiCLR7YTYHILeh9k6ErXnpaiKoaQYRtvdjbrfcjm46j/uktC8Qwz4SHTpH7hJf
+R4KdOg71XTBdHMuEZyJoitOEuT58tCZ+kFBwBHzoZ33EcpwbeCtimhuyDFq/ymr4bFbOhbtu979
ow5jF6NvjomCeeO90KtgNqaHW0meCiisTZf4HN/zviSE5UXQm74SEr3z6btH26WObbT3lL/7toMg
ggWAp7ozJbtF7FQ9Z/x5b1rOTdgPENj6a2eia8wY5ua3OOc5hR/svp2EHnJm2PQ1h4dw2ZV+kxFG
bAPZtxrvMbmXmelzPf24tNhpsUGTiwjU5Y9R/FgNkmLBlBnE7YNquodKXO4Q85hzc4roz1FfUpSn
JjMO7fo+Wc+F+TtFmBTpe3bg3oF7kzBU7fWBYvWHya02s6P4caT8mnFzLGmSiJQXPOrPE1IIi5Vf
RcHYJUq0H0zAE4Ia4IQXi2CjSxzYZBtBBIs5h3fkci4Vu0foNAMr1U6U1p8hQhXOfExs83NlGuPE
BJ+I57qlnqTUSRpO9O3g/aJsTuHcRegvT9qrk8XHecnfcVNxOoXYaXLmN+1n83HBsrgsnHdA+2Ef
UTJA9yD6nOYk8UMZVvuwJjHiZ4GtGyUh0rbUfdwLqp+iNUcWkk+gcLGFGrgLMOvpiqdMyckx10Nj
tTsSmUKcWpHs5bzsif30tM6MK9Xk+olBZUcFJqWFT2p2bZMiKMIGuupSixMcU5/STPhdTvydZurV
RilgRbUHPrprzffevVBouIFktrGZ9iVHDLdWeAeywhkdERS93A38SZGHbo+Jz23CngVl07n3Ji22
0x2AO+VnvRulMjTjgcXcUaujbUHLp1jCVXR+raMK3w8WSse+Xb5atK5kEg1ICyJ8GFwsRhkWowGJ
81shBV2b+nNRVU+gTn2V4e9e6FFyuatQjawRdJl+mM29Kl38nvwsWZ6G9kJxF0wkZfBdEFeG/ZyN
43MEFOg+b6rQX6lBVS3kcignJqY11OQ7CHTYm3pyRcjnEDhtp+o62kYgzHXTY6zui/fs/qP2N3Bm
rJWpOpgbYG9Uo4rhxVCJV7Q2U651XYfHuyNEG78s2zhS0LB34s/FYPoc5m1tP4iVrPZCVg2f83tV
ZjzL6bVBwUstTCCMS925JmobZdbBoOiAWNvaXwowj7l1G+kn71jtu8pbDSuDeE3A42eVR1eRO91p
3zoWUSZJvg5YE1EDmmj2SO5+pApaqtig8xxelPOqjE/TXD2mecScAQp9rQITXG7SdKG0p2CgF81B
xU6jz5YYCX2IG13HPW/zXQPf+G2hAEPI2U5gvbsmPcwd6Khpt6ZtQNGx56QfACtPVEDKbt0PNDPY
5q3rHtv24Y5/gTCsmDfbuKwMSLgWCijsM8fkxPKzGXJcTBKIRX+jKldLwlh3/CpiAgbIlN+BrTSG
67iw1Wx9pYMBCzOWrAKssYpLVzUlSCIMdJnthDyh/ZnTBMe4ipN0HVEgcyfFsctL+d10bV8uFKlw
D9Q8GxCDAl2Pt1P2KjWxiw3M+MlLJDiUaxBGHpjUvXaXWW+jtnPi6mz3QFlJ7TunnKOKWz8QYZ2G
L96jtLgLk8Qj2c4YHyqF4Q2fZ49bJx7+tbXgoMRaMLEIeP6qCt2LJQhQZnUNIXqg4j0PqvanxO88
DhRH0+HV1Q/Yb/eOcd+h4mqbQCJsgBZv6DPzMGZN2YGJ0XcRZAd5TfsaWBsO+GUr5hJTXkVTT3vT
1JB1JVT6A7GWY8ObrEvLgCMOUDqPLcw7B378ypTngsCHUEqN1Cm9517V6YLFAGiEc+DklYoIOgWR
bKrsO/PDQhxWlYtGYmGOJUdC98Zml5WwJrFmHQ1FPY62ziGPcyodx9rBgDilsslJEVaQCYM+ubF4
Mzdt53dgjfVE2dr8ZrjXWDRXQRuFEzTgGHDl0j8yJuiNBdhrv+j0ZVBx1tb5sx7fgETkLduWiwQT
EVmfZDewCUK6KOq3YcYB8jjI+GixgWLV41XNsXOIHpKqL/KgSclCvEVGz7Bue6bogvJ+kDEB+cZB
i/217MsvELGfs3m0mOiKis4Okj92Y4ZTDNkb6bOW9tfKqDdWVeiyh7UlFDF0FnmQJKdqtDTYO711
c6Gqcb0lbkKwhhtlqXh3X2z1r1biUCkBhe7xwFSlFnQuxySeuY71GHdP9FvT4o24bAfsILPyn6UA
Q/nJk0/p7qdWXoGpbGmcR8JHoJpQeYbrqPHQ92vnK9bUPXChTQnUs+jIWmwldd7K4NEZzH7M8RCn
QC7t8/bU96GdnjSOkyNYQWpocbwCg2OfCWUlscKEJQGrqUCM7XbtNBDz464ZHDCu7leRLs+r3gcD
mbs6j4ZzXo0nU+EMZon2JIF4epNJy7MY1Cej/RXjSGWQVVIMDDfKmObGd1VtDMYa8oY7ie4CamHD
1p6q5LvMIg4pUAkKE9yXXJgD+FnWxdD0EGeinKbcegrHni/YWgzaxp0ErGJHXmIwMnVb3yNZpZ3k
J1l4qPuX0e3wKSZGTlWr+ZTXTbpviESnGDD8JaNULs0dM6Q/7mluu+mK77Ly8XPFaJCwrTIz5omK
hxMjz4SPY+NWUvW7svyFqzDyLC+/0kaiDBlILAYbtIztbYRd4Ro32cUxsks8zuZOG1DoytFBjzTw
6EzbGgZoOGBY3a+sm8zScLauu7wV/IJnZLvX7u4nKNttmSvpIWcRwxL/PguSqG7c5meQ2HhSUtdm
vCRnCFiv1UR4sXea4Ugb0IEXwLQ3rS6g+A/ts0idF1qp+91g0s9oyW5rWcwMbm/4xMqvc2rNITgZ
MuvjWIUpV47oXMIN7hv7hsexAuqjauoLcv4rhRNYoWiDgKw1SEyiffmsWYzjfN1ydQgzzHjfKrv/
rpsJ9S2q4eTbL0wJgw+kOqiRQP00HTWv7qJ5Z2OjMdVxp/fpcL2nGepCJYUBWR0ugvXIg/wxn0dg
zxJ48KDyTCwn80/DlH4BGm9YEWx8nv0RsIjeXpcLi3wtW0HHTvM//N/DAf9i4lWRMezmmYCWVmjG
AxL3d5S0D71l1z8FCGcIW3sxaOV+LDjbjFnCPokGz4V3uPyVAHXDyWWwLZfs5gDzmjRD33TRRysA
Fu2Whp+qnVC55X1dY0VxaIGM33TbJU3+abbCYmolTqsna+1DpHAn5Z8WkXqo+E1B5WIH0MuDi/wq
ISSaV8rL5w21kkyvGQSfdsgQaamzs9I4234lBoeXyWQ8t0cArzScrJa8lTme2xWsxY/MOzfURuUf
Vm/mU7Y1GzuK3usp450EdwbguvWuUrFGMzTccmV4sETMQ8dIkWMwk026Onn1ynajy7t/SeLeDz4j
r5V58WtVV7aseNj/LGmQOwrfoTFyCSmgJNcnBy/b/bpoRtcMVxNAXam5za61opdJgcUl4uLgJNYx
jRVQ1cgSmkhf8YTbB5NM75CyXF6b9MfW37WZI79X8RJS2rO2WPPOWAt9s2CjGvFzgqUGitnme1Mi
QUf3E/EMmMsQ1rPpTuVl0Sj1rLuD7uY8/cjjylpDN4RCvhlTXDmgEDHq9vkQZLW2ksfnvTknlobk
kI8bqyL4hxNh6pMvcOA8sOZJnvT+fYQgHhnTd2E0oZPy5mv0mDe7csR7ujHydr8iKrqdHQyrcVaa
ZmcAEzFEcViGFY8whDULC6xxNZIG0fShzLst0buDTF/6zDlo+uDnmF7jsQha24Bf8d1aBqRJDVNT
5mvYtmAH2LrC//afADjb6vXBqYiVMrpllwq+jJdIEIW8oENiRz7n9cBE8M3iJ6QbUtJLUPNea4oF
/z2vbflCcCTAQA4Kl4IZ1uKKWj2K9FGm7jfzcQmm5D+OzmPJVaQNok9EBN5shYSQd612G6LNbbyn
cE8/h1n8Nu7MdEtQ9ZnMk6Zc4sf6HvUf0h+Yon4Wy/SCB8tJBnw12xSd9lxhX/iy7IvSIF119iQ8
sJTIV2Eh3swoJZ0LODuLP6t/C+fJV1uQycEP07SXNCj9OrYODclaqHib2sVI5MVtwEfLZgsmaJri
vzK1QxzJW6dNvZ6QANO5ml23VdVnPf+l6teI3nMAS1XRRAbMjwMG1kpNdl4YnJWPvKJ6OEuOvdGU
Vx3TzAjuffmYCuYslf3ayhRl4tRsDUyQ2lYWXylzF2iMjMHZt6bEMqS9CxvkOjNk0CI6C5CDSbOJ
OPxmzP+y9gcaAjk6t9OIlIv+Iqbxixt0x2m7V/SXNAKEg5xq4OPGdofDz7n3jG3SlO0gInFBxCu0
zb2WrFT708q3RbIzjU1G7Hpw05rX0T6aPFRLBH3zW9jzroIkRpYNzUpyzJhWSTRucb4JqRoK6I12
PF4z5TiLC0gWN6wKtxpqd9KA1IubqhvXQXvazjq2X/6f+lo+rAxmMayYG4rNRU9hC9N1gnuPT8VI
NRQdiEmn8ZTm8zomU94yH3Z5VvMaUcS81zuoN2lxKsDdTwr8F56oUXsIv2DEmEY1cCiEdxrC6ULd
1Yg7aM2yYMCGxg6O10BOTjTatDyA4XkvGaKgISNvKIoZclhuFUm72UF9gwxM1yyeduTn0g6Yx2Uq
Zx97DJunfJ3qtCaU+PlPor8RLUIvCOasg3/imYODRGLDyySM1u3TzwSdUqa94ZbfarQYLSLlVSPJ
rH40KOtARpkv9t22ZHsxT/g6DcaslAE5zY1yHEW5osjehPpRTEw0bOU+p7bnDOJfRRNfIGbKcAbs
BczennkSFE53ZNecIpAcD23+AWNhHlAk2XskF5jqFoUeMniX2RQmEbcsEdRB/3QEw29Pz3B0Vl/A
apbRkbgr4lKi9hw64CTEuwwovJJqbbO4y7MTqifbwF9AajvmMr305+AaxaQ9JDzIzSpoB3ZFWzJX
oPgy5DmX9i02yYjAhUWkAAHxHM1bamhrPCkSU5f5cWY/cC/rN6u6q8gsgVC6kvbRgPdqNOxPCMzs
ABH1TkraI+B7Nr+vCZs6QFUbVtUQg38TDtCxhSAd80YhdpW/JCq8THRclJ8Seqcu4+JEvjn2OPNZ
Zjgo2UvlbCpfdfaZ84rIwRaZkauqJdEnilsD+SCBRRr42U8i+6gVw3OoX8YSpAhDoURF1VUDncmo
uOwfOcTrwkxCTqMN69tVkDXQiHmdDIww0CKaZAmxUB6pLfPllHQhzaGO2ss86bQDzqlLrHNHvzTL
4VHPH3D/PO4Z5s4gjGL8cpWMvvXZq/2vUtdXYMFRm+5ja3xpMmWbwHaiu1g1XfDeJ4VrpOPZrKLf
Xo3erGRJm2G+w4c4OJRUkYaeaLLE3wiOOM5JLAJLEhysERBvYNXcYpqyMsd2TXbQLcBgK89X8gM3
otA/IZvfuoWKSUUXna3Q9ixlw+L8bgscdIHjFq2KSAW3XbIymc/39XicnIRaZyj+XxX1jYQfiWvQ
rqhN8RFk3VMgbgT08pYizFHUr14pv3u4yFmXnYucDpE7NQ/FwphnvxTvI+1TVd4Iqb6aX0p3azCf
Be1vJh0CLfrWW3nfqjGWY/tjkEZPnZejMv1IRsJ++GQ4wD9awbCJmtbiaV5svqxDeqDyQd4gfkuv
BS5u9rcM/Rsamj6ysQmV+zCO1yJEsOMwTK8qh0fY3IWOvhXAPh252tUNGxl9WZR8yEqGwnh6G7L0
RbTlXRosX+atK7SvFhqFoZLbLuzDPH4pAlSPBjWqHHYx3O0CPIFpz1QsK3lV/g4kOMPpdbON2rsi
yBHeVgQo2+yW490cgbKu7g32PLVBwS+iS+5E/BXdropARdUHafHO4b1Vk/EFTd7eqYRbH18Gnd6R
JkfupaupzPjlNLeSN3wEkkVs2IXk9JKdFoaLQ1kZL8HEjmj6pjBU6I/XHcghm6E6fDlW4PpMac6G
1W7OjdQTlUSKddCteIbgzkULmbFCOcS/dM5zgtz3Cre9jLsl1P+hIiiw0qPAU+ZL5LhasAnrk5bs
5fYjc+ybTFbndEcCTj0bK4e5MeHpKn4CjL88RmgJIo7Zufy58r55U/Qkd2iNkvggTGsr5X+ksvvL
S9HHb1H1MHDsFECtQqLXp+CCUBW+hTFtABsZUBRPeX5pao8FCDI2S/GtFPLzGvO4WeN1ghMpuDtJ
0utkrDZEpLpYiSwuEs3jaASJyjoLNyu5BRoAmlvyyuGNY10Cso4Vhnx0inlki7AJ5S2Va4FamKyC
B4th88gj0Bgr6VX9dWoPuMGGIAhZuCp1XvpwEIGu4iOCEzbS6g45RPOXaOozUw1AWwz9VbgjDkZ4
GyyJUNgrV9fELHyT285qAOU1OUvK1rp1ue7+ZGwCI1veqQrfDKbbDb51ud7ZUeWSHrDLSsxUYmAI
yl0vsl2eIqeE9Goo4VphVOKw+OFGYVAwVD7xflkXr2P86D6fh3KiVUATOj5T1PNr1KRZ4wbBKr9q
f8XXhB7/UqLGBDAi7ePdtGtfxieGUzLNbUrhal1/MBVwkDP37kf4Xr7wui2K46uzq6+gd1dYWiZM
infkxHiy9ewlRLcwcJPzPV4yOAN9joSon0h9y5id4Flim0gtObE4G5XvOCgZnVv9n9Svtc+B5W29
nl1nj1BAvOhHhVtIxfJM0Jnr/KPhcCC0IzFl8sFyBAjJb35FUod5jsavkN5gn7PaVaaNXp/MB8m5
lF18bV26Hytu1lWzqbCI4ixHHTCfRuTAE9D2VfE3vUMlQKeM74IydMYOX2wc7YNMUyv1mfuiHQ5X
uHEL20b8xrNLEbSiVuC550frZ4J5+AH5UfCci9mrWRFmezLquoyfCdUhxjsvqNZS+cBTgzwAD+cQ
HjN54yg+Lelm6Pd6eJDsQx4duP2qaUdRHHbMjX2pOqASQgcj4BvtS2h1fIGQ4bk230uvO2GSUINV
a/1i8rX+kQeHYraEMjb4bE4Yo7Dfg4RXz2eFdXp4qq3vxmZyOh5MAY9oXcPD2aF2VYzzpD3ZKofZ
i9w+tMoz6mfD3UUzGj6qz1L3DfsojEta7sL00tb8CCOadZg54hK03B6npxHyJrzJiZcbfocqADAG
VVvAL2o+BP+tVO/SeMqh1ZvIgJWfIPPINe88VQbGt2nDVXTnJEIgzZgNAx/FYOyiWEfFxrYl/VFQ
KgIBsjdPlAWt/qQZ6JhMWycKPxQnrcGBtTWgKm/ZHtj5SUePjwcZWtPs4r/RGYMh1VS2QUogIh2q
l2Ye7u1aPRpsOeOnEmyS1EfTqXfbOvPUdgfVZqhfOCh4vAMMETxnJAWxuGBiFn6DyQ4iFDw89qSp
eIX2Ygu3S3aWsp0eQ+5O82F4UxnJRyhTzgaR2TqJTT1C7LXzmXLW4jXAg6a98IgU1YFvt+34i08B
mcwlHEuWXZy0vlmdZl6XMDgZKKi3ebPjIUaFxjj8lr1FqBOSXdMsv5JGAuLbTNSd7Rrb2uBUjb4M
+WSOB6s8tK0vS3ubSNRsz6mu2G5C6jzKKrSNy1yiII1levALyRFt3HkmNysHsq9v6/Bntlyl5LKo
brO1tivcWWtzwvSyVYkHSndF+Uc+t6buwewEUEznS91tdJAlf3wUfIfck/XGTt3RWGvmGW4LX0+3
G89ofysUSdFWd6jMwMFGW2aIhXoZ1Ot4dmWwBs2a9os1rlRslXlTNb9Msi0Ict2uCQFDbhJQGJxC
CauATY/RG6XciZKThWyArb9wNb4vNgftG4EfCWUoCBTEeiXbSLfqHy3ljPNLOai3rN1Yaa+B5Tr1
SqYaSnFGreoLxsPwksHH7k/Yt1h48wQEP/3nTP5HCgXLJTFLFKsKlZ4KKY3FBQJdXHHuwjjSYXky
V9n3CNUJU1M8UG8N7RBiBqMgwgsb9iV94KtS2wN/XYDYkoJ+1ZjMU9aob8w36S/mRpl3oCIo4Ddd
D5Blm3Ejlg/eGn51cmn6LXP9Am5oxjf4Wmle8rlg/N41SHLOHrmeTJXSuejtcv4L9MtkRRwsXzPg
QT5dcm4avLBsrFAqvHSDuesY4XHYkfJl1KibHuNIXyjTdjMVAqCv3hZBSS/dLQIh0A/hY4EtsLV6
X21ONaIjzEcyCuZnoW5ZucVib3MG84JkcAqI3SS5ct0op4lRWiyfOw4ZfXroLDONzchIXsd04yfl
tmk5PtaAD9LrsP7Q6AqJbz+EfFjv+ehxEKvBLg/XGRLD8QrmjG1KLYMDuM1sZdhaNXvmiU7tMh8g
vtRRt6YJXxvKQcTbfSRolvdwQoY7rq15U+c4xBhMrIbj4tmaNwrAXeKcShk6Kye2h3cui24RLQRA
HCQ2a+LD634bf4yOOzmnIabC85FyBqR06muUKp3sahXuz3Vo+SB5KvAjBFiknipW4QvztfpHIbru
yTtGAccnC0KxtjlJ11pz1KJLy4PDYDu/O1/F5IoKiQxuuQuZUulyHrhmw4ifdDsftZqU+BGyeOfc
gVzGEFi5IMXq8IsoR5OgM3VfyT6/WhltUn1TwiJgl/9vUNb8fBMMOFY1nyEyyYfUnPWrgX0MHAqL
SmImDe72dfOVxqwmdrRQiFlx8ejvRM9QL3Fnggvq9Pei/JHrdd/ciZrp+SPNZvhtybyhPtnwOvFa
8LW1Ox4eokiyr+g8Iz9jE0HWX7uctnBN5OGQ8lXPV2gRk84QihTClThK6cPk1xQuixXWcWWzS4M9
iwyTHoJHP7AvurMHKs/cttvkls9BbRBcIL0xsB9zlLdewga/WnX4ZVfs6sYzp8HI0EVg674DF2QJ
irXrqCIZ6PYGZCkpeJssHyGePnmt9m8mrSDG0n3p//DlQQ/4KZu13W0n58u2di1odh3CQ+O3NcFI
w0MrDlF3ZIyVyEwuQSghLfNTBAWN9WDypj05LoYLN3OO7yP2y4v2Who/ufU9Nf6AI7itGHHzNxWg
v5B/AHGBiGrvShRdFtp7r4GN0/hmsK/tbc+Cm1odpcZ8wo7J0nPgWsgzV0c+jn1jpTLO2PAOccVi
L2uhMWBnQhc+r+gFSt4VFDDGUiWq8wE/Fkca+tQa+ApHJNZX6mPVTd8pqcWlOlu3BQO5M9+1fUes
UjK42YwwEkbDXbJ44DeQwOigqEssAF7X0Kb+QP+3zuQLBaromf9gCV8xKy6qfxQlsfWDtYJbhzdf
ytdknaXOLq0ucwv6lobBs0wyp8CqbAZ2iMEX1ltXkMlxIeqC7TnXV8qgnYxxj3ubih5xY+c80uQJ
Aypy1XdIcObAVPAA3qPhvlNO2BVCBib9usnWRrFvEC8Uw1EnSwMhB3FqQ3eqoosy3qUE3W/FuU6M
CK5RixpJPSZoUl5mZPAzzN7Q8njMqKtKWkggzOV4wNpDjC3vBccdL1115vGzBjpLH3QYgBp0YnCv
tmFzimQyKheeBA+d9eTJ2pdjwSoAmtRSvvJYRcWWgpYKIL6aTP/fdWfV79MjyZEcHPw74xZKGV5y
VWOV9hyGPVkaLGR2JmZBnNvWRlvWh8yXXQ0PTwiFibxdTp8jTFGgPkq6KVkIxD+OWIMXIBUp/B3P
3A71dc4f0wBzVr5KFXEJyGrg0NLcsmKWpVVMJlMTjLvIkXdhFe/FLPwQOu1YEapMc4o2EIktupF6
Y7JWNTv5vqR5TMY/Lu0hGZAqEAoj3kkJpyqziAt/iW00WMNFGpDhZTudsQtTEk3x3WWiDaaTVjI+
QVtZQGkMtiRGomTgMQ5DTjiSu8szV8r1atYlZNUvbUU8hoEj2CnWskVot4RGmw5B9FcYn+v6OtWX
aRT0Gaei/CaQhuMdnV10azjZy+JTa+ZNMX1l2LfRehafLSfvRP5UQsqDpNioXxDIKJ9G24Gzrjy7
5HPulY2MvGDYGQzFKlAJqUj46jPqDNhr2I9Si2OFl6U+z5z+ev/eWR1kIn3XEh9l1OyyBuU0ZhN2
FoQbxi0kFjCZmTRpuB4b42pnUIN4EKyRmXNmrQZBgOF8zJj4sOJteibZEkD00BM6Cri1Xl9iwS7r
lw+5SznL52es/hQNqRMh4db1lw7Bpa1SN+8HZl/Q+Kjj+O5aZp/htZXfNBUr1vezyK66AayABeNP
q5+Y2Af9Z18Zq85htHcdgU1l9busfZKNhd79PkeviD48AhHvGapjiJOmP/ZvmV4z7gwNYCBLTLhO
uxNRoYqO8LGJLAWjnI2dqEmQMmwiFPThLpTR3LJwaxQcP7buUO/jpe8j4YU6jYGacDorduGHDhsX
aWxzdl9DQb7ZSB1ocyZ2AinLiJtddtZSOnLMYOtDdEVSPbuWTV2zuWsY0LJ7/GsLdkNdr/pWzqlk
zmCuqD1QuaUS2yk4H1oNKaBmRVm7odJQxgU2YzHU7wRyz1LCdRVINOMTy1ECtN3U2EZmlu4liKis
/qvjaPLohcfYFq8xVJfQMQJUIMYtmPArGMGDhIsQIbDEdt6Es1aj7jYdG32Var21/zN47hOSJOlf
oGun0kz9wOY7COUBkyMtRNy+lUgpSpGzkrUVWFrKVS86jIbaJhgZb3Vmv8nj6mlwKhGfhI95J0r9
A9dbTzfUe4bm7LKpOVdC/2mk8EYS7MYxg63SMTCIZ7qfxWA1T1q0AYSC1eO17HCjB2V3kO3wJVfS
xNXvFNp6DQV3lsjhbS0GY5PsXIWT/5mt9d2TaZoUmtdP2QEz9k6pu39dYGAmp42oWH0VheUOU4Q9
QaXVVPdtlnxUcqixellCBctj0GuobCqbIN/xqCqQBJrfkTPTqMoZpVAKdVJ1futc+k4qBvclKV7o
N/D3OF0JritE7WKbhP2V3T4gu5b9whLTdh+t6Wjg2F1np2JM73IwJCzAkwOYDTyfLUVDR8KAWjHw
A5mue70leUICHqYYusm8lYENQdBo45daaOR0zjTRAJHCH15Hi8Z726TNIYWcVlC74rVnDYlfd43E
UUZ/PhFnppNy1fcjkCA+R0V9kfXolpXWWzpCERT4CEA+HESe3zVZHBZ1MEVybSskqCchFvfm4Mis
I2rFH8PoF006rHIAgYwIIaw1RN7grDmyATyTTYLZmsMFrCjpyLbW76LhZDBkq4mhMgI+/dIyefrz
g1SYZ9UR/8yG99+S3sfgXk9Lndtd1QSseMioH875bCR7Uur3mY10exT8ftnGYAxaJObf2BiHDs6v
ZA23Forzyh45VYr+oJC4kSInTvnyBKvbgtHuPF8qlkOJom3bxvoGKIiFhcAaSF0onMoUOw1j/TTI
voUVvKWcuqsIARc/ogfF9QVw/kmZJd4bs9hBBGB/WO61NvQMJd5VDiktEUhaBoPh3RDIWMUfI89T
oI8nMdkPfKRa190Ap5N1IYF4C+gtVXp8HiN/o9HQUXr4NttNGfitxphZy9a0H7NzgWb7sBXG142+
bTqu2GU6FpNvUDFn7O6i2tclW00rPzWRsU37QzP1fpq3F03DSWk4z1gJTnXyri0oyGXtr6E2xvyV
d7Efay+Nhg27Y0KR0671DMqSY4ps0oYWN1GMmQSSLyG3CfozQeIjWVEl5cytz3NmjhkKofcx+U6H
zznp4Y0fC+0H7iacqHnVsvKF8uQPHUFJM3MtNoT4tFCkFqzT89HYVBQgcYtolEq8xy6lViPhRDb+
ksBNMKTViyyBK0Wvvyq0Yy2fixJL62qM8Cyx3clYMwJCIyYTnVbCfHxuTVfIiRtIhStPe4U0t/jX
Cj+aFtsTnTKHmSchNYM6yFamBWSCvFopXcExG6blZhzeG/tTsz9BnxE1vrGjR5V+EHrAqGegz0KR
2efHto0RGurrVoTHJuaA6bJdBl477C7qEmupAycK2m2SG14BgqwUzCplkswaE2IsZACSHZTeYRVM
ShvBrYSieSoUax1oDy9AV8FBmX5gcq2MZyu6c6mFXmx8FgVq5NZh9PsHBpPMnWgL13BD1AkaTm2j
BhWvGkJ20FgjgKB2Olbju2w7JyVjuZy5OIePyRzsU23eq2NPLIog7a2gq2Mnp+71IfhSgEuzgjiW
3czutCAubEK3IYOYk0b2lIDMo4A4ZeXIOmWbECMb4iUcBIv4YWCMBNZQaMa7Ti2GkYBEFn1sHjIn
MLvh9RBOOCjADhTWhiaSQQsIFDd0Wlel3i3xB7pJxnTVkNc1fzWRX1U+nftAB5NjXVUW7V2HNXtg
DDK09BoCGXogdpyaV0RIfphG26oo2EjQyYKauuoMN2Obvzuz5akYr3F9NgDMrZxY3oYC+0cgnxvC
tDmjr+pMDqUhHWrWH0Zu/6uRBEmzfacACTDuy6oF5Avs2glHNEF9pY/gOKuCP8kc3ggjOiiz+jCj
eY8F9WihtCTuBKo7KS0SAHhLuRYwSNUSsrA9+qH83UanoA69IZDOxdbpuYVLH2LpTR3zs5Nr23Ru
LrPJSJudjaM49ylu4J/C++7NY4TZfxyB9EDyfBYYV0KkOTEyZY2kG8BqOwuadkHTOzqY/cujNqeg
X4qzGBo0yA9nhirRDd9Y/ZhiKHy2WBtwFKZdtNMGm7nyr2Cqaw4e++GzGnU7qdDXRlD+yR2y4Th8
mbrMoyq90ON1dCKdhE6fOZ1pyU/NVMC76D7/TAZS8p/c2ucpntyu1oCoyb4BoMQAtZa06lszVO9C
tGdjqA/kYRIS/D6maJhV9QjtkkD1gStSvJiGRZwVyKwIZTXyr2bu31kUUZpvTeveRpofjxLpE+lp
ZgMN2QcMnfXIWU7WfXBvmMsaOaolC/exU71X/UfXT6c5rR9FP7/LanwSpDHhv4e1mf6I8dqRcBqO
rxJtXFIzRcLLD445P6kzT1DySPhwx5AqPY/XVlTd4Zmxxgl79kftEe4VEF3y5Lt0kwEha5Ub76uH
GuokcDtkvIZGpP3YY8DIsYIXE3/LXbuq49YLw/jWqQ65tCQ9GuZwyRCvs0amGRqwvZEn/FSJYkAp
eB6l7NHNzmshhw+DMbjCoA7azy5XrD9Z4CG1UqqqAogwIyTo3BUWZRlikPPIhfaiglaCJQxFozu3
JYv+hCxE9vJlZgLJj089suI8ED9WzCMPx3XNisein+CfugyFAA0Y431chMzzA9ryfWisV6eJ3xq7
9qpQ+21alDlJWb5HSAYIJ/fGpjlBuCSf2HTOhtNcJ0N1Y3bwcoW2ypoP9bJEsLjDg+YDEYQsW75h
KB9RZ19owjjR7WNTlkdLX3QWTYgJr7vYutdhSc4z01kZAn8NYpJdxPqCMK8Ud0FXtq/QZV+5vLYZ
hg19fMKAequIpStF9pSO49Cc7Tp9tpXi5+XAU4qarFF+qsyNotFPSx0xSNc+quAeBOKXAglFY7/R
l6+bFHXM0yPatvKBsul70k+IEq9DWe8NJX1X+ZDAtCIk3NZLxwadyg/m4JBOPGyT/As+1pfCGH3/
eSB1pAbslPbs0JL4oC4pEQZK2apXaAuiR50p51IobjqI7dCM56jt/k2iuOiZ5BVm/b+UEukY89Gw
Y/acjRppSmszoP1vrC8ILldtmS04hFEb44ditZdCKU76hHgTjt80oVwvP4iau6ggHbw5xTtl50fq
ilDV3sy5IvbKZmYp9Vu7XKqO4FCG4ggfCQ5E5nbOkXRFr2SyOUgcQBAZwkzxG5QvDfvUKk4XGxFv
3mJvSj/zBC6Q+ldi94PCAw/rV/ReKx0Gqoi2egM3DzTyNc2Y1OCKC5FitAgGeGWV7JvwBcK6IUBs
O27BhbWcgyGnAVwNVes12Gtkxqk5KoY2ZkNlv9ZMpiTsdJPWY7WBYQKzxMzW4YJv6aA0tn8Ew1Iq
fNkjM1iKsCnowYPBPOhQQhigLSsImtgdmUtIQFzSaSRfDBmZHPkDiKWI8L4RgzneGr+CGakq6BFK
JLpvcYpkgR/ODj+gCpIvO23zpCLJKPRF/1s103pgWl4BIuvQZ/UOsfM120C2TZpju/OUQdAnGVK/
ppcgoWocmgNYj93QhvRkAWy3GosJ62arQN+mb2bEMTUKOgXBg0UeXFpaO6m8CaxYaf8cy4sEladJ
ANpKnxZTvQZ9rNEaKKPwki4hISOW7anbJlwvE87fTkcMzloZiVmggSGGIYBtsh9l5KmEwi+5pRCu
7BivGQ2iXLzqreVKLMdqtVuTVcE2cETJaW/MMLwkSe9LNSO0odtT9m6Cs0DrmXKsLG9AAAu5hZMq
Y6TkGlnPZv6rhU/mVEjzNlTn48T+m7luUt2s/lFV4558EK9rfM44+io+hJ4p4yJRJFigweKfkGtb
tYyH1W5j1ojK4EbE7DUsWJ7Kvwl37kzIFUeibtyQS2iOyb7E2FbscDCQNZS5/McgXrV6F6vmMdT7
Pbpu9QNnm6eXv8s/ZljGpdhKGgT8+WWECaSCQQwY4BLAvYqYQxXIcuAdNj9ciauhPaJvXOXYmpvv
CcGTHDI8Nn5EQaHXZ2xAbkHOA/KWOg/UGnN1An0A4XHcLWhXNd335k8rXTux5U9qyRPyv9O/6YWv
9v+wi9TKN/7YNP4Q2ODS5EJertoC+roDZ+JM9MqKnDpuuLyNT4SVnSJMFdg5m50TsoqsxTm1xycA
J2Qs1YnhMdPF0FIO5CWj2kGicJel1gdrTg371Za/LeKkfG8xFzPEmy0usz3/X3Zn2RfvuC7y9wkJ
raLf67gHuO4g+bJwJWws4ZrzxeSVdNB5msgPmEBSTA8IKIp4WstI9pvprWX/RK3AsuhZLjTv7A90
OkuhZwUkCmEtqbLMxulVkSxDUIBkSnGjMAs1ah9gCuNXBVG2doZ/l8JJUxdFlHDWAikZ7k5ElX6f
oZStXh0MdrHxLqHax/bM+h1iDVdJgyYpnY8RDpMZJ7+A4NZiuW4jBTQGDw2eALgu/FFjHUa2txwo
xKxuNHQetTxsbcQlzFcFpAFNvkSBw3SUrR8HWtTgKR8snzacLKKGfvQYIFLsh2Dfg2YXTLBLLH4z
NAUB3MdAESpFE+UWSnP1SOejy+aurRkgMO5uAeHZ4+jKTJoEGry5ZOsTQrWscV8h85xUP4MJY6LO
0fnnFQRolew7hjrd27DQbAHwAjtsyGQUVJZbRphxMCUH0muNLHRkSX0zYb7GEw0kLlrOR8ZggNpS
b5ZZiiLKVRBQONzVEWNC5LbIOb0oAqYQMxbEFEG0VwnPYAKT1eNKMRN0uSlguYr1QPjUU/y/ART0
NmbS5vhxy9Qg9duWyKiBiJMYBcGgfEx2duLG2NA0bguMJYFeeOqBARprMpoRr2IZM4fzGtA7McIV
fFz9LJFbC7NCw3czTdD6ANUMUbrLUm1b8SukBrsxxEtcWjdSQE+kdNVsIYIIOlk2rBdNaVwlB2hN
nuEs/99C8ISjVWnbAduUM+iHxbFL+vW+UzAjhkRZlDm5IQMUFJnsLOSxSIphYhJTy64NniSmls0M
clrxCzSuQunX5JyvdbQN6CN8wlPwWtcr/pAxyZsuqmGMSmvayS340DtkEC/q0Bdx00dDvIOVvax6
E+u1Ff+ylJ1Bf7MWKTBnqG5+tsyYefPL7KXF0tXkC/7ZZf6HqH9a6zn+9/hPgMkcauFJ8r86pfuy
XibGRoABveKngZHDS9aRZmAUH319A2X4v/MIdYwJ6FLW6cOpRYkhR56PTQa+M/4XqWAX+54wrEMn
3bWfEj1WNL+E0k2eEftyAyNYOkwYhsL0VtivaXc1pN8wAGKKBMawyCd7FTl/DviIxK68Y7c34zZV
b3n7Gse3IXpXm39EhmfNh9W9V9rrzMBWY+3aSEQpxW+gIG35o6Qn79FUjaxUcuTfg7ga4qTE25F6
yom/JzTawBt1Cw/HVh4vYXAFO46BfBWjhzZRG6orQO/DA2GVll1l8ZjV9yz5Z+pQw3PYeTBKb4LO
b3yJItJlPZKKJ+WpECY7wCaxkJ5WkB8UNra9/Y+mTc/9MC+xwnWuk/AEIYyN+39duOeU83US8Yhj
4xZ+T5T816Daz3EAdyyNbHgfVv8S91BkptrTJhUBAAC8LN8G5HJM7BsmhAX5zJWHNSwCBWOlmEe0
6uRcR3JdDAmgjwNRmkcpLE1ExCkl2OA+5aBxsRB6ssPKNmWTyKSDTlrwNTiMGNX0ps/fi0IYYDgY
B94r1Vg18Ws/vfctQDuYLDndnIWFs+iZdGcvuU0je5mZhSlPDHO2dHBKz6w39fAXm58MlPuWRe1S
31lMb2yEvYhmQGYjxURdjuhwFhW6U+HmJdVHbyB9NdaL2TpJzzPookHdAIi0Zy+VmbdTnOSEEHFl
BESqDiegmvwwxyJ8GatvrlzJfCPBjUf9MwuBQNyV+HfWHjKKeL3/Z2iQ4fUHX6c2v+TtrS//qgmi
+MW2d5m9bhm/BM+xD73UwEzM1dv6/CLZdBPNMVziUyMHzAygfmYV0nvJCq2VX5LotdyEycPuvnLE
MQCKBsyb3ZCChKK62FuWzhd1qky/Ul4NFvddeSuoSTJKUEe8ldQDkeaW0oR25dtmiW0ixSbAaGUa
N17Hob0S9YmOAiRO8kiBkczya1lSaqNgwv0TDqi5nWs5fA4Ke+z84DQXo7zNKNrsEP4Hs/A2p+RU
2eLiUAAbEpaLlJG35JqarKprhDbmh4E4vHR6cmmRSRrfRNK7wCI63t0sYx4ZvdjtFz8QxnAzeC+k
rZN/1ajQGu1tdH5jUBQlK5Eo/mEite6Sq96dm6V7LI9CXIV1C/Wdo52j5Mq/p5EXlvtUv6DNHyUE
OBKgcGSFOl06hmseHjTx1mKL0isWe1SNCVLPZNxhBGLGN29aedrpIrjYgla0G/wErak14JospfNi
8pvb3Wjlz+V/SiI9zFHNjhv1JJ0ovbo/RA2n7nQCwgAkneyJ6D5UvKQzlldIS0oyHdXY3qsJ2gzd
3I/pMRyJnZs+TVXZ1iAhCMbyxECrpWjEjCokJypHEM/A/2TCCRQwYGBaAKobCgjFVN/agWBTTLdT
2sgzkyvU/DOg8J8QDWgQMem2unscKzd2PV961mz/4+g8lhtHsij6RRkBJFxiK3qKEimJkqjaIGTh
PZAwX98HvaienpnuEoskMp+599xxsWThh+07d8sNW2X9IWa2aTBwUj2wN7+8jx/bxoa8FJ+9gRSO
qEUxOn7IxnxGqo8LYnw3QklmybSF/7vX6WtsSdaUEIXKhAFnsbOG5JmozuM0iKO1hIuG431KWVUo
vUkXQHtTnqZsadY4bpa8mFF9lFxqbozprp9OXl+Tq4RdY0hurR1eSTd90uRXD9jMWhedmAx2ZHzu
c8ZXmfwWCNkG0njhIizzNXN29l4w4LZyjwXArCDJd3PqHAJKHBfmJIAM9OjeEfC9iNQhabqDxdTS
k9E+DEhxATsYUfJJokZKhtogcqwOh6WwWT0N8z5RwYvj4sSz8lcpR3EnHe1hfT6EHQvSYhhe55rN
ZMjWnxSxJ23xI2UhX92FBxtVDO4CvgEIj9h3ssNdxFwcjuNmWE1Dj1SkQWZLZBN1mflTkcTpyKVH
qW/tACVLPpVWp++XXNc8YKqShfWLJeyT23c7M67ZwgnIKNYjL/KQoJQpWRmutAGDfS4f7Lz6bA29
n8GmL47LfFkYLXytwaEdnvyvHqLeRJTUXdgSVWy5l5Ra1yPjgUtgPjcWhUUAr5EWHKj+GmT6CXvj
02AOsKn+dKofU4s14xgZfxpKHSVvBTbTEPm/ueBLaqtPQekmflxwHjP5UTWgj1GSRLxYiTA4DuOX
qu/Tt1yJq4M4L0C91jTVGS/TZ45tpMxJ7yb/ilUgawGcEk5rfo8+pC5X86LrmMUCs4hgfGxM89Hm
tcP1eRy84dK6xiViT6gT6CLVi+znr7qPLhg+PqubF0/Uoqz7i0UlAdLTDbor1P3TyDlm5dBF6azZ
99zbanpuoex7zuug4n3Q/abQwiol3ltDXew6e3boA1EKbFw3u3d8LJbuzpmZ05f6aXatM1zJk2sl
p4nlXwsHtu3JCjWONVP+Ip5PQTPvSp0/Q+VxCcPNCTg3RMiwxhxf4iS6BYq1ad9jspfMjAtw7Tmt
nFfIDW6UTTU2G4vYC9/bWTCmM0Q0WaIeOrS8sQh3I2m6RA4DGQ+InoBIPZSsRXEZcLCD2LgYHVGg
5NL3XDxkagEL7+4q489Mtz7zTRzas/VdBICfCiZTPQuD0uz2SUgh7F17cCNN+hXr6TCj0klssJyx
u7HKbrv0hhHQFzW/ukxZHba5/CBnMk9GVF2swnxX6byak1dXi2PCdl1BtppCxPjW3To1nizvMwES
Bgac3IAYlxP7UDCdICj2bu6fETF5L5Vv42xmAE7gN8ajtRNDFbGZLgAYcvOHwVr2cXc9zAfV8gUf
/gXudAS2iw7S3ERdv59bVIS2yfTw057PI/pRQomQZ0cwTlt/eHKC+AlO6CNYlT0RlwZiJD0HaFgR
QHcxcZARloy83ypBGUUhMepbkvlIQ8j8SzIMNEA9LSqtBDQ7guciZ8gED8WFtNjsubXlvoAMGvHQ
V0peEn5ZrnsJHHXJOtT7oLdkKhCws0C+uV74FFLiwp48Aq37l5Bz11XxIWfD0Pf2XorqNEETkAv6
VRSHzKI986b5EMTeqax/OqS8beVg18iOre/jRcBKbrgParROzi26uGH1KPkFku2JtATo7daTinBK
VPKzRtVcgvsbM+dtnsz32BD/wjG7hO28ASHn3copfXTadJf1KCBJ5XJcBnQYy3MzPBZO804jaUcw
iw4xci+afg0RzLvKckM3xP/K3wBSAVBG1gwuIQRLxWX2DrP6DDiQinBnd88kAJfyAe/JV0nCYH1q
h73ZHOMYYBpfx5M9XOeCQ3sPwjROl6oo4EgBTRA8h/V7knxHgNQcfnX5Mo2PkY+hcJlO0bGkRfDt
i8wPDVJX2td8U7bPoKJmYv3s7x77Y3U1rb+piu/i5pIkn834wuh1vJnFec4/WIGMFPf2c+ftmb3R
81X65vm73Dz05kGoo+gOJaie2l95wYMx/Rvwb7Je9YqPlnGD6t4s+d43YA4p8PCJdOIHTBPH2Q+G
K2SvPymRB8Pycicid+zfrP7uKsRnHxLQUyl/lP1s8rVFgb5Yy7bI1mvkGvnTnACzujb9B1W2HV9J
68ZdRnGFu9AzfpEgsC7VbbaZl5EFysEUL+KQUVZWb/zhdXyCRMdthibpaIt7r3h2PfyXDx2JecUl
rbHWYrpp6JZKP8Dm9IdXYjM3BxjyjwTKrSwo4WnLk8sv1NiUvVDwupsDLVIUZylOMDba+atv7xv9
4Q3HkMKv5Yhg8CdYYQ/3WXAcp0fQGTVCLjaR6UOHFRZPqvwbe96q+UVm76CmZ6SE8cnrHsru0fRD
rLHxnaV+Y6WOGW4m6t8ABE9gO2xWF5brigxD1vOk9yBLr2GijtEzpJfl4+XrXcpDFKInBR2ZosWq
cuj3J+o7A+Oq/e0o9t3vZnPglQ3+fd/cV4CnPdAkb2Hx06nPGTKxHt4NZnldQeTYzRanpmc3cEES
nfzSW8DS7MYHb9jn/laQQ09mdn+IrOdQPVLQZ1i4HQ/Yw7dX/jNp+8BZ2O1XCmHYvAT1oz1vsG1W
EckmnODXsmLk3f066s/qr1X+TKZTVL4ysDeDn0y+dFTRrBd5BhSTVy94zgRLJfmZOw8hbXMTgPOb
vkr7YezOzIYzB2bLCgZp42DKfOWhmRPcG1ezf2gllHtMvQv77nmYkLgfg/lf5JxydY/wquiYqpKb
c3YZ26p3upfQ/EywNDc8cSMD9iJDoHP2QV8x52LMc7b7z4ndfD6mG4WpoANJxNrkzhzTlZ3/Lv32
ck7w4oFsMqSYLn75MHHWQ3WPNXj8r7z9iiHFLJfbo+D4C958VMQkB6GWiTc6f8jGbeT+jOO7L38T
+ed6Lz1fr5GRu1Tk12DPrsjcjGmRv/QAuKtauw0ir+pdBicBbcZdx+iwcbyLRRGNlTG6KBt0y74L
zro79M1jNt977VNnPir30W1e8+zite8Jgizfse48rCemf23TC8B34ZyDdMffZByMJs6M4i8IwQ6o
m4I6EkMfNhmlw3AC/PMQub91diSj3UBCalxScZnkFcgzLQLb6hFn3CsfvYHhBP6ByUciq7daXu3w
ocFmbWZbTFtTiy7owR0QHr1F4Z9vvTBAcTEO9uQYFV+SaZONodJm5mawo2SqBDf3t20vY4j9oHzL
GZRyCSj/ZfIfq+RfOz9YcGvM96z+tzxgeEyNxftmAk81/5goDhgsJveaMuwOi7s+ewmtoy0f6no7
60c2bSMmc/kSYxpQwbNfHvP04k8Ie9ZN/04UCHhwhHH3JotOW957FO3mwQzOLD4C5rU9LoPxUS/g
AkyUXY/4e5wrcCjQerKgdNepCF1inJ03Eu1voUKljJDhMs3Y6qbgFtEQhDJGc0m00ZK7TJtK6HTr
PefCfS2K6Euk9feUpZueYsec2l+PSnPt61uK+++ukswwFMvFltzfmQA5lvTGZXQpj8e+fdP5gO4+
NCCOhGDGlafWhIiQo50TeuW7ZGlXibfJCemsu/zBlBUoKhNQuxkiggWozSdSi5QFQpWsId/bqHUX
9JoYftO6QkQEr9uzImdT2i2C9AAbBVuWPygfbMOibEEdkBuPA8lFmz9ae9Nj5NPbJWNcGw9GYie0
cokj1jx8+c7tygOFfnCfMUFGr74TfX1xrX6dDNb6/4UncRuoAJua1We0nXMEuF4XRUw4XL5oM3w8
3KyQxed+22jjmBGjwmjXvRiqYh1VAZ2ZJ3qratx1jpoe4bjaBsR+J2Fg3E2o8zOBfh3tOG+Gsw76
SG6JaF6PZdxtu54DUcY0UNXs/+ZmJ7cpVLNSssRNxEFNZgyOpV33cQ4FwnCxTNrRxDP8PGrrPjci
Ahqzlnm1ECebIoplaU41SJdOXiYXA5sMjz6MfLX6HET+ThWKnJKWJEvFUFfX9UL2CT96LN7dNH2W
Aj9Ls7BxnaIYqTbKe5WilSxDjpDl84bSf1CEcyNc4r4YapLG/R+PYblRAJBzQMvVAHB53+PDkABd
Ei2vdmB/vfJo2cYO8rI3TtwP0CtINBF3k4kJhq39fVzb075r7L9GqYLIpx87zxZKRyVWvTaiw0z0
+TYbKlTfDSN2EtsA18aN3DLpLIw32wTbOaND6B15H5nlcz001bPJF5y1MrhY3F2DU307sG2I8mnv
2ZK0R11yxds0nbpMYRsI0L0oWVdRhyuidrNrgSqobW4zhqDIcswd2Yicmqa1jtCXrqa2rHfEGm2m
wiPUa0i2LCMVgpNl6rfc62REM4f3CmPbuuZfJZkw9F6NH5GxAD9ZtfiCJ4zKUosXR/hnMCwFhkVy
1wq/eFR5XZOQqXdB9d7NiCo9BXI0zu3i0JPHNWklHmKYAoEhh2MSU/pEOIAh+59aC69Y5iUIySOu
2qy/N5vpIV20D4YO0JtWzc4WdPB+Rcp7zsgb7wu7GYj0REHVkdwEbQIPZ8SUPcY8sTbTnbJGM2E1
QO74jakPIvc05So59/38odqs2M4q3hnCttYdgEJ88VZ28Avf3UU9wVS5Ckl3Qct5N5X8I247UhPN
FqhlYHD2RM0u8/yyj4mO3FSBgS/aC29jjg8KmJGHqiYxnnQ7I6Wfn0emdrusYpns9OLDToMzhVdw
P5YDEJYO90geC9YYncmED8zZ4J0nDwDBXILWkr7nUVd5R49MLGqQ8AKHDWF+W97zrTZWIk6h86eL
t9q1n8iXwRuQZg86d9llJNgIIv1sFsk6s1kxOW4it3GDCT1FSi5tTCtVYGOYNYh1KWmfuuCuGodu
PZjwMNDjrhufcddgz/3KGl3ExrL8bKwhuytKQiVs0eCeQeUPOT9ckdiC2EiTxVEwClNE5CI3ZcBr
sHPOM7FPatokR/tQXNgapQmKerdvwKrVwVYyrkMqzcdgZwXrBDbKfeWyI4v0uGoJ4yAGMd402sFF
4Z/HHol8qyYw+UirAGnrg54KdLTJfIsjMroEmPQtk5WXJHdf+abtKNn+mDwDXJ1txqN6eAO+b2FB
KM8Ar25O0rI+Vj2VgPkTQJhxSnwZZPAc0FY9pQGfcZJMLQ9QdMikGJgShX+1xMDVTmwlRyQIoKf6
lU3na/TdU5ZjIU7yAXqc/+TnMN1EgAWLuQWHOwLFjEzpTV97b0kXnQJL3DN3Ex6ntF9WNz3YV5BC
zz0mujYN1oM0JeD8mlxR3ly3B5/XGv53Btt3Z/fJsbRYfAlmE6iFwnObc4uY8hJLfZxYfQK2eE04
s1cuJqDQtTZlx0ZATeFJDhHDpAltCyHyvGUN9kZWaVmXXqH4k0bizt/KMj5JqfjMze+BMVIyuUTX
Q3YgZbjZyGb8W57TQU81/6WGwqweWje2DrEFUaAnxKUii26lPOfihdzqXqYJj87gw7vAbRtIkDg+
WEdwnNxZNuLgNrGMXTMXbwt0HsIyWm/DGDepIJoj1HLtx8t6Cr3ZHDEZd2Y2pUg0Xhxo0/7oUO46
8ieG+4zAB0r6ws5LcvuWzU126ZBijvbjMGdHP52+o7KXxLUw39PBsk3NfHIX8tDZQk3l6MUslE4e
SURHqncqOb6KnFUBl/SrRdRZZS+ZVDzx28av8dfRK1b1b66Z04ZR5W6H9p4NLiruVrGRR/ro1sHT
JL18j5Dd44Yk2zLfTK3XcRiy9tZZDb+vuLi1wRaS5FI/himVuO05RtULm+uhsx3A80Z3DTrYSBG0
L+S2/clnBdNZWEEWDifo52Bg+9jeNNYTFu3MOh8QMJ07Oi7Pm+lzeb4sLpmBstBv9oGmcyeJzloX
OXjTGbnrlPzRkHF33gcz28/A4t0U0nqJPSM6mcOmw9cuPVxJXkemWGXjTWMpCUmyxS9XX+yR91F2
nXXnjMGbmM2VtjhM+4ggwN5FZF2WeP6ciXtqwkPt8RwHlv2hjPmpFLakN+5OkyxvNfkfyajRjES4
ccWT8vtwC2yet4yt7sQeXPXed2j62xL87KFKjAw96FUH2dHpsDINUa54eLgTUO3y6QQN3DD0LiJ3
KUsxb4UJ/lSIN6z9FcYBounQT/F0FeIlL4AX2G3zU7cLZEc3l3xyh7VJ2ZgIF5kRVLOSrK80d3aZ
agaGN9BnRwz7mXeLPQnqCDsMctmrPye4dRkzBMxZ162fXONckbMVV7cW3fi6/R8t0uAmNtdGmX9P
2LjCIQGdHrGFGZT52wv/avjpTpbUnNKjOLDdXcK5C9Al+mz75Nk2+Fr6Pvru3ll3sk8wT70EYlCr
2nv1E+Cg5Lz8Tl4dHqYOjBzr8YXPHOCLShmNOmxBeJNEcnZTf0nBAzQ/eoQDsAdJHAcPhs4IZvWl
Tw6LdSp0+6m7/jFLXpnt/kah3sdCH0h/2zuoapTxYtYYZsZuYHns1PiO+18n+fNTi8FXz0qpxKOd
LlMDn1TQ3stuueu+IqHgm8FnkVg4HbOy5FFN8IunwGdlTn6WBral8fCAZTCOvWBZmxoWbO9piykB
QDOrIh1Nx5Dyt+1pyGvJp2Gp5mF0UKskYffqEAdPBAGjG4x1+44iD6LMYOI7YR3ADvKglxTiDJrK
VEEp9ITFNNn/9pZ/rRhoAuaU1n6w1+XkOrhosMQqFGbrPEvPTsDkMskNi/+zE6vckQ+zrdHsGIT8
2Skqo4qLPElo8ln3knpDrq49/YKdwiIRWjHhNnScyEgCu25IcQnNHdU+eCXLInneZzdqQdiqW5wc
BjmK0sZSr6Y3266fs2rHtb8xmuHXy+Bqh4/dDIhFu+gwO93vZeHcOzNJ4XXarf//J8rlt5nL5BIk
05s3lHRNXc3lbeGdz5EcjAG4fRDjbG2M2zD7n6Hknq2Zit8xp539gquixpg7De0B+QtfWEc/ZICL
TdJrVIXOIQmwUQshX9oCG401FdRfl16gvQvbvl2ZRvUaVZR2cSVJLM2qa92CCTJx51Q94YOuSEjn
kTigRAo9wyP2M88xlZVdcnVpW9HhfOUT7Xb05zvesG0sgIcR3WRLttNiwIJVU7hH16tHKFGF2pID
fmhFPx7tKsK6rlF1Ny6zTB8ZRjycIHRjMaiGqzHzVZg7FxzsPCBNt4GQuLj3ykkD3TXmLc3nTFMx
fAeM58MI1VLNURAJ5H4whwucX334HLhaMUFNtq3KE7TsKZvpWCOCBajhua9darz5I46bgoym1svP
wxJsE2T9e8sZxR8bzUsv+SDt6R3RNBUOe1EAAJfBML7tcFGwt+4pNaLXJGI2OIY1wukSMz+kH3a8
g9hadJ93k0aME4QvdireRYBDPA5tBHEmW+La9r6dkGoKEQZSpA6w5hjAPmFIsWqzMNkpDJiic+5D
6I8MIFBXNsr376Z0ceTIYm+0M+y06krK8sqw5s+ypRkls4aZjntURb9T4wC0MO3NdQ8lGoU6SlOF
8gZ9YwEJIBXY4qB/X82SGE52ER130c1cEGnEiyFQliQnBN6TIRI+ytTHHh9G2wQSMGovz9/ocrqv
2r445lXNIcxZMbYnEJXwFWSMH3uK8nt8KATANgebL/GUMIFoUvCspFP1mCicaK/n7Ge0qIhDF/vB
VBzjbPgtiK1c+bUkTTo9p1X2YsrGWqfWG1qrjy6urt1rfqYqWWg1sPenCFmTR+IUw8rt4CGttnwC
BOnwnhFj/aVjFOLvb167msFtZq9l6wGbTtKFAc0twEwZvt1X4RR3svG2U+K8Vui35kT8eA3yaacv
d4VEaTEb3PgVkQN5zAldDR9mybSV8HewEY0Y9m3nElPSI8gyJioLm+R1Jci8yKmmNXxaRt2C9Zrl
15tQProFNNjBtE92O3arY9JEV9p18KdhHN2Hlr31qkTCDcZGEFpsReItRkGIWaSHMcko64u2TZw0
g6M28Ncm3h7SYaz8ze+ZlivIEqImyLJXIWIXvYbAejPcst8GS1Big8Nwzqg5rP61t6ITl7wRIlXQ
HstGu7E7hLSgibJpEao5jGb6QhHrAFd4NNp9rJG5+ZDrmzyQezOL4Fh1JD4FYIYXcRxeUow93aF1
EbgKKCYdXctQxjh1nO55Fu25QtYnLEIPqNwYbuU/idLMfOuT7sPfoTO+crKWzM7FEgD/JMnmq6nM
K/BYWoYiwlJkovlymsdagzpzY4zxGY6qdoQtKJyZ6Fg5P/UZVTURpSyjIn9v8T2hVBYHQVC2McIS
Tqnnijr+6sPonW6OP0Pc0WFwj3ZGeaht1DHCJCA5Srn7hoXmUm5Dk5STKeRnDSjaWEDwpWfkJ9T4
knX1YyLmyyLEa8OR10AzkPRpdIjFua7IzCsK55iE/bXxed5r1ecnkrJXpbLYYnsegplxNO6KCtlt
lsZUGj6QSKdA1FCbI39MMqbq1NtzM777ZN11wn6al3hXJaMXHIZYB7jWa6txORIKPGySVARPdi2V
PQ8WZS3JZBmCjxeZRzGa/ugSL1oDrEbpZA4rb/lJPt62RJPmFyhx+CWtDCZS3unN4D/XHWdEV9uE
OBjvXsgV5FifpBLheq7v7TC5z8f+iyMGx1qKKYPZwR435B5B3XcQ6FMZeuHKa/WFzyLqxbtPELiD
cZglKSRG7JOAbvJlcEgJHyYjXVKYocxoz2Elt9MSq5FXr5MunroWg0lsWFhXzVsQGbReihfTpdW2
rserR5gRc21Ol4kvS1W2/zB81msyML9RXl6bDnbvVGBxiCXRZrOkykkUk+1s8DZCV+G6+63K8mIJ
dXA8gXinJPYFWt+TQmuzuAPalRHYqOfIxBgyj25zaN7tWM7HTmITLgaQDGBdoUIYMWPo4anzsr1T
1RgLayryPl88sSOWbEIdHBTXa2EFX77NgMgfw2dh7adYXlFS/BF8oTbTAK/ea8kJtNFhR2Sb3DkM
TkRIixv4I3Sm6rXHs3+dx29PhezsDEbD6RIcMrKZ1V10S+wYY1OVzwyYGXV35kh+M3FiQE9SpjI6
vHBXgb3IPegcBvKtupLTquj9j2jqqMRimLeZobbhxiIpGPEgpURFjIo1AUMdQGExESZ1I4EuYCff
2nLtO9mZX4NOGuRki1GQ0XvtOm9mGD4x1XogNPg+j23ua84YhszrDozSaHEtOX3912i5Yvr8r3Vy
AiI44U023lkDq2vpIVFro/T4pAlh2G0fh4KwPgw48Z2r9GGqkAm1LesR0+UMpkJdZogrAA+QJhXY
yQDFz8oQAeRBkqAIbsNbQDeTZck5EvZwbLKFfaNXszN9iaS4OcyJlO0clEIuOON91ajRGZqabzLu
v1LDe3PjaAU/cETzxAOoaqA+MZpq8h308hZLwBnwoz8NYnPxFo8n5EZrZqqfGTKHFsFTh8VR2imx
s7VPKU3lMvdhsQ4Ux7BRuS+DmM8OIQI00CCp3eWus3YUchqmSWxvCzQ5rUMcQkPsACj8Y9Al/ySN
P1JWk4Cpge2U70q1UYSF6RyJax6kOSln8e8o01evdf9UwDNI194WGPqL8rXvFVZzqm+pAc/0HVyI
OvPJ0lj+QpoJ/Ipi2Yni/WO7D2nUdDFwOHJnVlm+8Svrih8WTwK6sGKGeYB3K5EEOcWDdUz4pLej
C04ywqKokoVVSLLiFGN+6xx4motGhjS3v3HGaYb4wZ9hsxsBsrbKN8otuabL4FnJjTT+xrx/c4P8
uSBZXmr5BIo4ebQGYk+EB9+1nECips38bEUB855wmb7Dn42O88QVBVjWX9d58G6P+XuQICSdAkaA
C2gvD1MomVFzqwl0yjzgH7idOX6F3+KroMJMEiQf85h8Any3gv7fPGcNOn/2MSTDLhQyUDUWYc9n
zUNJxsh7snxuvgrIdIGMaB3ztuheLfYzTgkVXHclItaK5J+aOdLGbtJp7VfsTwqbmqdyYLo3fdks
L/Brmtz3llAPXF8hmx+cFsRcN7vUA6ltzTMb4vTDqRkKesq76LJCYyFCuY7Mve4hd+Z+GT7WrWrv
qMLlvrTQa6UJbvoCWTL6SYTX5JLFe03AGB8l38/Aqq1DWzCinFBYw95kP+lOCtCljYUe+SscJBKJ
J0pVUdwZKYyqbJwspK1HjeCXoSXa5QSrIoNT3tpmrRWo8FJL/y6ouoaNWcqNHm/rku2yr30IdpKd
sJXzr1s2lArSSEYDpkdNRC7aeMPcYpAco6yHHjX9VAg+i3L6kks21yBA+83uC8/Kj55cAyVvJtcZ
a9Kc8MB9Uk3XUuK+7EcUan4Gc66wPSYgFRPIfa34HeyyiDZohObmd1DG0QG4aoYsT0wPqHcCtEYU
ajp6kJQ8mXbbIO9ugZtnm8xmgVAIAuRnvqBNVH7AKLiVpQZT1TMn4F2pREQB24eLl+6iiChgwoY1
Km9AuTQS9/PMvmGVE+obOmrvawsgpQJY2DvPVpu5W9tjOSqAvmfcoSszw19nPA6NZW4rRQSPS4Xp
Ns0bIn6CaLqrSHEy1POeEfJH5rngwvCbeWMFD85kJWoWP0EwHC2nEBSVbMT13D+2tAhDSuvYiZFc
Pw8EVAZTBVIGZpB4TchcvUpEj4Gyk8tmWZPM/WT37nsdMgMzBWC7YHLJADbrY6PHQ++CAobvWqzH
vzyMvRWi/oCCzsS0xYpRvIpq7h5aMrGxio671hJ7BnMXMXXtqmGGiO2efEAiy1a2ANptYTrnSTQ3
0huePd+C0hWgB/Ymc2vFc3e0cqSTJautrVpEG0WPW2S2mVs4ScNOT5FkDnLYQ/i1ADCtrIXXhAmq
1SSNNn5JvqVbG0y4R7FuWB/fmx2jnRJVQl0f24nEzGzUS3vL05mj+4iTgfrByQmrHiBh+ERN5XXJ
FAJqlmWyRBm9x8ywMMnbZICHkXHNCx7TiiIy85TGIps+NWVgP7ndeOeE5I+6KUppZqGE5Xgofgnu
IpGUbob9XgEvyfXcTZWnxdpqgnQzZHgWBkAuwpL64uA4n+LLMDly70hSFh2GjMySXGNvElNMreuj
2uwc8ZSY1V5BQRuwqh+jqXgzu1wfMrc8uQHgGUs4JPWYFlEVo7EhQIOwkYm1VliLTyZ5f20OtVC5
1ZeIfDBSdfCqgM4wEeDNThuycDu+CvE4wSyVHqT2+Ke3wbtEhvutPYPwa3Sd1YCRBonB5AUA6/t4
2jjJvB9ohAlrksOqwIAQ+wYKanij1mL0ycDcIvrG8sFRvUbSLAjIy2x5oyP/VyXzCKYTffpcs+XJ
B6JlP9uRe0LebERwxG0xY6NBVON8Sx2gdZHzOSanceKatKLhDMeX9UB47lsbhqtv4CDTIWArzV5z
vjlT7RELVb8RwOyuUOU9l3b2NAiyZIzI/Ne61RO5VUwpeMO4spnHsqMNmDhAHgIW7KfLkjtY3p65
+oqd6Tlqka53dvE8jfaLM82a8RcsmsE1X3snO1DAs7fWOCprlMX82CR4oDOHsI9uhIAUXF3zU937
L41+F2Rauu58IplE3jG6g2kB4KxXTHc7b9b7nGVr5BDh2bjYTyqIkdKcjkyaQrb05AYzXaQbJYun
d0kSCZmKLYa6UQKhmEckw9VOz/D05F3Hts0KNDcmkdtk5fbjtCsBpCXIt8l95gMBCNNgkMiGQ8tD
OYNkNPOPiOVRkP2GfnMo+uSx5ihu/1Kf+9vrmXVodlONOErddwzeMrhSTblOWZbvqNpayiQUG6XY
GKnzFMf5vyAP39kCwv3Q7HZ9tE7BNqSh12pmX8aUDHlYyI9wHwIi9Er/4gvJ+YmlzpIbF51mQ506
Fqe5fB0rvJAGzOmmfG0H10alDEfVJ5rEIjo6UMSWsCbvrPJfhnenpAZyugG94viQwNzPkSuZKI9C
5jApgNZC8p8KHHFS3zn5ZxNfsl4zoMPMigGmp2Ynp3UdY/khU4+57bfZWXsi6yMecGRAcw8ROo7M
lVwOploxu0QBxO8/l9OaYcudAYp/mQVakM9bmrqB1rShsw5je4WJ1drEjIpz3wc1wEK4ivcFsbYw
eRmVuz1tJWMrdlDsvmGioiS0B0iR1IX2FwkxK80q0KCBxuy0rktzZaN1ydOVU7Mlqubou3MYAxf+
bpzn/m7KGOWR06BX1DSXIcH2lZJYTgUIazIiRBaxQiZqh/wmBwCZWDz3u8b3ubTdfS1uFSbZVntY
POJtRShZBtgu7WnQq/RxSWT3EcqOBs2Tyo49PjnOthMNS8dnHD6EyA908Wl4V4fpaLZkpqqcYKKY
ew6dtIFjxPwNCwPesarfVddblC+lv3WtErsoPM9Am/TXASoZP0w3S67qEu7n4vo1ALdMApEuPOCE
ASbQgJzOPtMTrpnixOwZZ3V9Us4/BGi5o1xSYdFGhhxtCUEkVosf3k+JpsbNuxzZ+ByAPiCTnNqb
WXUfMuBYTB3vLDvrViY+1HyTzgi4SSWlsYosRqtZFbPrFtlrb1tbVxTrruheOoMexprAAtrBopzf
ORLUJDbCmnxcf10lpfMqCUOTTRt92CUmUbcHicAyVzy3ObKdMdPzaXZQCmvX7VEt2d0xJ0MU3As8
HtK+aSF9rmFtic8w6fXV0oBm2oEeZ3znsjH66dWdk/Dp/7+gDJ/uNZVc4InXLBujR8MbsNEg7T+H
CpylzscTW5L6fjahMXlFUJzKgV3XpHR6YXvs37VeaOyUaBxiB6BwzB7uZZW82VUzPItOWWttTd4h
1Jokz9F5jJ1KoUaqKgIe+BQYxmTHqkL7w4NyxP0z/fM9qfhoreH4H2Nn1tw4kmXpv5KWz4NqwLE5
2jrrgSTAnZRIbaEXmEKKwL7v+PXzQVXTbVVjNjZpaTQptJOA+/V7z/mOHXTF8/LvhFUMOmJcy1/8
wmHy5U+zemLa3+9tYj71WBZvRhPelEY3Hos2w+LGZ3//85xYFkknlXSjvmP61ZYVB8843GUmgvKG
9sHzgkpp8ox8SL2zD4HKHaJbc/JmGQV5S5V9MWpl8ph3F6/hnN90zZYPTLuq5wGe5/c/07Ghz1/i
+skbu1rrIpQ/vvv68ejnu6HAoDvaFOjNiEAeU7gDX3Wpx6bcdDlXw7PqFeGVqJvuRQFfvNHtlivf
DcfQ+BJjSbNWtvIWOYhM8pEOW9tEwdVuAaoPnV6vVGeoT+2M3KcmLO45GhJzLXFi3O0WxYHVaO9D
Y8QX2m2EFBiT9UvQo2sfVMdUH2VSO9e4qR9MASKNn/xaR8CuVV+2pxa/Vp0OHNSCenqLyvmzNMPq
ge5ff6uy6eqw4xo24+k52DZwQSB3TfppViSsMa27peRfbaRivpUVgt8sxxo3l3WylTp6HR31Agch
pTlCl1lFICh2E6Lyu0JWog2PLNTKYt+IduTagXtUJG25ja3gvgw4drYROucp7H7YetscK6yt8JjG
A5C20Az4SCuUS8dKntBcPE9J2hJvOR6mJhWooiIcQpnyns4D71nsGbDBUM8E6bV24MvVHVEsHfCE
a5IBKm+of0lWAPj9/ZDZSITmJJNbzr5nS+WSV30xHK24n71glqDxuYIeRkN8BsDaPkYkf0ACjYse
E1xIF5Uhne3rlwiP1cjdSj+q6V3LL1OuE2GcirJEBmKpnlQJKkzr6sfokxkgRqjoMwzQib0qLADz
1tFIGIAq4JcMswcIA56xNvy0tK2RUx2u5sj2ZkbcrmpY7XboeTlH2wGfFm/DacAMFbUfRtRx+8tk
OoYWDGT4KPF6huqmrqyybvY6nDd7GbaHtLDmoLg4Gjp1Sm1gOAqUgJpZuacZS2K3oFSlZ7QrnRCR
UNdHNko2dK6DqiGQmUXtUpff2iEPzqMFFlumlMBZPR3YNayDnQBgC+12+oHKD79cGUH+boQDYmz+
UFtRP+UlJqSmBfhryZSWoyrWA73q0zSxjxdDWx11uJEy82fKQpWjilAQiBVgK9jP9tUoOHBN2tGG
s4Y36urwdi8FAjsrgbdEclNb2PIARCJ/pTlGFZC0Pzow9Ah06UcD9VTq8DZ1sJ+azi7ckLklI2G1
XceqBrkcmW85Ztpd6AgHA66HT1Xk19SMN8qEXNowleEcQ1thDItYu5mUkXZWhYiGQ47Ht40PleHp
pWWdON5jwlWE7Va8HPvUiPatHJo3ocPeUDFZmKwQMITM9CwXQI21WNthF+Q25+mgb6lPzKja0VRB
ZqKr8daaYrmrRoNpba/W5WUKwSdpQM7AfdRMdr8fcFNAhJpzlHfvzGsQ9jObvmKBYktNJwhjbYpk
a3loWibqyoyyHOWLPOgTQGtC/M5FiqQz6vojMzPOkWVcE+zYq2dDjR67cjB2sd0lZ1if7Sqs6sL7
ftdQkuS8mg2IUDo3yWoGOLnoNGlYtHQHc1sQW6g0T1gIqwdpYvvTZIp/jKv1wTa0B6K68S/ZbX1s
lwe1SiFBqWIXVZl5kFLz90hQ4i9IAVi56nS6CTQH26HRv1rV/EzqrDo6jtViJHFUUnbyhJqk2YdU
shtgRO0TIe/DVpRty5APSrdRWMHZQqmwaixFuzpChzeVEobSOfF0yUYB5kJ6zWjKX7mPaDQRk+LW
DhTUoPVJrpr12RMvqJkimuCfgmPkoDTW0RJZcRk6zrPOqFNrD7i4AG6YpxY2ZlRz2Ok0dHLJmNOf
chpCiC312RkWaaAFRbrgoH2orahzo7DAvKMgR8wVxIAKcL6udo6FGRgvJXlOfc4VmPsTdJgYn8bs
090KBfCqbsAZW9TImoJGfez8RTNC2K2qeIWV0WEyYw1tHOlQoZYcW5xQx6RyvC73h2VZW+WqbTGx
NpJjoPTJUe1Tvm/GsUcg93kZTWJ25kwrdlxOP1tYMJdR0F21mgzEfsLGJ42C8Hmn2yeF7O5OqZUP
viU5CIbU8Ulw4BAQHq2UQVOxDcpGvZQcy+5ZmfOlhFehWpxWcrDFsRX+eJQKSXItRK/vB0YIpKrQ
rZW0408BvdgSSMYBGieAa1K+tDcxtv5j22lH04j7+wI96kK9Q+Gl+7s2PnYssueSXgnzwT6/y4o0
kzwaHlhwjzPmybNmVAK3HZ0ccrlSx7KOs6+Ak1oe+HvQqYT5tCFeWmcTijnKsciITaQzfCsqVT9l
y0Mbxc8TvqRtp4Z+B1+af/v+aDxkALti/5FTXr44XJ9ouAHthwZw+X74/vfvt1oxv08d1fe//fv3
u7q6hBCJjoBtp/YZ/FZVTNIjpX2WTPLSQKDF3RrvCqG5Yz/0sIZZAYqcAw3JuwILikBB4XP7SFk+
zFaApX/2w8uYK8jR50RLXZkuCQqNGl40uIOX77d4Apyj1jTgf1g8YkqwY6076oG5sEk/PULVVzOP
8npDgWIX9hdFpWVmNsvd8w13Wh4YK8+eDPBIRH3enVP6sVVA2VN3NQTVPHauc9I519xEMR07Nmuk
qJ4MXGy7oH+tLW04KHUyHOibqyCfUvNHr0qqwM7xYXrE9tlO/TdL43keSrUFNxE+ohqjFF5ewe+3
2uXd77dqQSuHaQ2oQv7OcrFDFl2wV0U5g6rmIU0SfMMzfr0I/UVgJhXfp1Wv3w8gQ/HYNsZxUtW9
HvjlDuOoCeQ/aA+QBsvU1E/18hBXdb1VBaMt08x/O7Ex7huzjEHmiN9GXLbH/3kocbnuZKyR4lzL
Xl0Yp0jtoA8QfMKyxjGGMXLXOJ+O2pBjwYaCTfT3GAXixaZBxiawzBcd0modzK5hiX8jbGSHJMfB
I6RVynM0Y7uMQkDH2VDfF4VNx0F2VPzu2E+qef5+YLwSucZcQVWZg+wnvGKLsISOKbaAcJgTpMu+
tEFVMmEmm+h2IJMoZqv9nXLmqhsMQZb0c89GNXFABSNPDG8PMuP8K+riWtb9JcZMwD3NapqM+J6m
YaJJY15RGcNjU1BXGGno3ydUnGvR0h3QU+pxVTHT5faRT4mTMwoiBRFyx0dFf/UWWKCIMqMBSdSx
pQHbUApCQmZcrRf6JYR6qSbEU0V/m/tJHus0dVDAc1LDYQn+zLdIXbOD8jVW9ZL7hjqnhmCYIUHw
GNsfWgnffsQSrnDI2mg5tF8bhNeGiCCOirrU9upFdQryeo1EfRoSFB49jSZ/eq9Qw6zxdUQXC0TG
MarVG1/4Gvdy2osJkr7PIAdFipvaGeSnhrZUDanV9WFmunlzYjZKaHdI06OEWZlFFiBFW8VxEWo3
OiUbrbS/YqfiTNM7+sOYkNvkJ01K6EZgEsan020JdecxLoh6yMaaY5Wqn+l9kgG0XBSQfXImoAEm
0p6XzNfEpxHTUBqY4cb96O/0sRLnPJX3OLpHv/zZUFwnb0cPTFP0ovJruPmsks5NXppbtrHDymGi
Y/IPhfmlOnJJzVtMb3n4FCTirTdzptupeCok9KmQaNTDuMQGW6I4tB3mokyoVzvi1Gbk5IhQ1YXb
OOHIkM0YcCdGagIJi9s3FUAPSUZk7Bj1WToIsptIqpCzOg7DWf+kClz0ak1eIgDJHAsY7ZDQsLSL
n6XiUglEebPve/GyJAmadg6KcEStGIPwEMFeEvl7GuohTjFHbnqrG89oUQpqUvSkc7jDHaC6Q6iU
+xEEkBLpS2BCO72liuopSqXdA79f6FAFBxUcyReEhY8gMbNdoXWQYbogehp6GyVGFe0GX9Lu7tPW
GzQ7eta1H6rVi3teF/EzGOBjBXV4VbakXCPonJ7CyUCKHgy/Zx1qP6o1cWASh8TGAd/PK0+V1/nd
1unCaaOnsM0cp6B3EYX608xpGmATY6FyUMVTFqISzSta1WbBfF35PZRnIxTNtU0VvHPpsphQnW2j
SI1vcihoXIZqik0ESgwK9/EQRt24RYYV0w1wghfhw34A8hx4zWBfR8YbN2gXP3xN6T+FuhxqOa+b
S7tg9sWr03S0Q6kD3VZJTa9HgwM2nphUp1QKXPs96S79+IsA0f4fe+v3Floq2OmGAe9tKq3i2uRJ
Q0KCr7jf72ZTWl6zVw0koBsQjUflp9G1VB7IlshBOZjBW07akJx9vKCdtW2MrNmXEhs33isCCqhA
OGDAMBSBjC/q8oAmZPK0mqMeFkaguwZ0jprp4y3OFPNW2I8SmRu97xFHhlExKRGV2DkZCYUQIhGh
oIZEUNYUj2o9v6SDMjyxbv1SRzAgvRkGu1zVg7utrGbCprnzjfyXUz7bOr6uwWj1QzIqFH5L0Tku
HEpnNSvwuyBKKw9+EaCSHHFP2qH2mhU+E928fbAr2FFFrio7pUCZUusqeuAMDafWltq296fHeOrs
k5RvYYB0WUxk/9hNQsapNRKhwoGYviA5Pvr0s4qHD3SI9n3uM8+B9epptuF7aRMmryzpR7IMzZ9j
TZiIbQKmmJiWoGOpEH4hDXwtLDvDRU1AcTDk0y1Qmj3S8XwTcYTc1uQMPoU1Sq5gGBoPRzOr89xg
tRpGzmfR6kOqwB8NGMwXWrzMWiObEM4wwpGk9equtUyMdRHRr1BB0SFgz5OQT5VmwF4MsmFtd+r0
BqYomvT6lMdhA2IOwWUVx2hYIpi2QHEFABPhfKpNa+xlPTauncrKVQJwJAuw/uxk+H+y6J2ssa1j
AEPABsQZHbZ4ZMRnhLPkUo9i3JjFS4FkD24IEQ5V00AQkvrg2krv7AKLU8c84dcaraTmPoe2ZPAG
zTjj7asZquwTAWhJmyii1e8UDyrXwN6Ri62wtm5qiVwBfWazC5VQnMcM6r4VhMYVzYjYmKaBUKWN
nzn6KsDijOqsFNztojYJPGqK8DQ48WeeMdAfS3C4dH7BCDUcSG2Z3nmCi4ttNJX75x//8ff/+o/P
8T+DX8UDh0RcCM3f/4v3P3nu6ygI23979+/n6LMumuJ3+/1l//1p//pFf9+5N/f/+Qnnu/f075+w
/B7//Q35uf/8vTYf7ce/vOPmtD2mx+5XPd1+NV3afv9w/oLlM/9/P/jHr+/v8jSVv/7685Nsgnb5
bkFU5H/+80P7r7/+5Mj2/RT94xlavv8/P3j5yPi6e1r0v/ImKf6vr/n10bR//SnE38DhWY60hA6r
Vwj7zz+GX8tHNOtv0gCApGq0ydhqDOPPP/KCPJS//jScv1mqrhnIjwzVEuaffzRF9/0B+290VTUE
6qbQHWHa8s//85f/y2v3P6/lH3mXPWD+a5u//tQNjZ9e/uNFXv42Jn+GpauWxhVucs4WQvDxz48b
XTQ+X/tf5Rwwr6rLfi1wqeK0rvN94NPjjmPrUmoAnliXtl2CW62iTWcvG2zGeCMgR4n72iFCBL1t
KtGaz0WS7azUeIqS2DoNXf9WTxW1o8VEC4aeJACZnMgqaNpLg3OReS6LjFJKXIgRaoFlxRd8fwCV
msOE2FQPcta3attGT1rCpDFDqOOSrhquy5GsHr2ambGVfbH37GqWtI6GE8zgnVVPA2CJnrlIazHT
rPQlamQh8IBbIhyczIpWTOouS4a7rRKRVKlbevzks/VI+vQJaqRPo9751cJnXyWMzmjX3VKGVYvH
CdSNTI7TjEdIDV4SP3800vglaEBqR5h6KGgZwTCWXyVLPNlIlEnN5A9zC/QgqA7+GhPLpmix8NAu
SM9RWXHUZcQNGzxcZwwu0Y1od9PmwENji7nAV6pOvwO9+Ox0YmsIpfIZKOcFtsWsOIsU+n2WHdNw
PFZO8Wz3MCJSKV+CuHguG3vv2N2n3iKvnUINtVVrulM9MgiGqKBODwL/L1FRRAnH45sfRbcagx6v
0CIGqT5HGtnZwBRdu9QV5JlojHTUpkRLaX7vUkyyJkK95gA15slNGt1VGNNzh/97QNihMK7rUhzo
sniqLYbygf0D69Qy36phiBEhaZuwqbuUERGOk3cOkdauz8p7GUWHSLftVbFA5+fS+GUWmnWu8Hlq
fXhHGuF4cPXRSI9o+rHYMctkeLPqLLATCZghvAfGJvNTjgW0Wv0s59hSMclyeF2HisG8yOlgMcJT
NmGHeqMmWhZwbIC7uXsy56l9Mer2x4yVwTbrxyjQ7im9DPZmg0wo4lF7lOupoIs6STZeH661wa4z
23N2TPJRYc8iFKftR9DBxsjZV0O4HzmcqcqyeU4rhHSx2WLNW0T0kdPQNIHhmoZIiwOHGO+ufCuQ
pU2DdIVs18agYajSoLrpUQhIiHOCg2aTgRn5lGZ0nCShfgX1Dcy/vkWweo4Ucqe1hJ5jN2YnI6VL
Oqi+jrdqYJJZyHeJFXTjKxOhiuS5QstnUod8g9a+dfNrzdVqH9Hh2DLKTZLnbAqoEmkS0VsPrnnb
8fsHAGT1AFeSmeH0zdS9NQPyzJk4h7b1GOuRsg2b8Eti3twNcX3NMzrVk52uplnD4VLr5ZbAh7em
HKuVMvC6onIZsSFxQYRG2p/1cgTSA/aZExjoL+Y/ZuQAnKCZ4caqQohaW/6oYsIq0gnwaaSVaz3o
vCbonbWSQnor2JLtcHwe5uSrd0p1bVKREnyD1olX7YFP5DVJfLLF2FDJMFmYodavqSEwexAfeQje
k1tBsNKkV1XUNY1eoD4YvHdpUIstS3myjrPXGiPhxkQsJLK3cUQEDMcUYCBTubVgIqjBTN7RDUn4
O352ttptOgyRB0fYH9pAyIUdwsmLyJCdhb04cPl7upjudWqFbqTQueUoNCLv00POeoQI5SJNtzKl
XPJaeJ3gMpOTLvIHbcbqgsD9qs8jCFaUG1vLZkwaoUfh+GQdcWDsDMdPzjZSllFn7uqgxrBIqJhY
RI1pOogI7mA25fcYQaAdd6wCNEmtqECC1HHJVhrHaQsW7dBwKUVGRmtVIjNbkCWyAONb52jueT0v
8GORC00OY/e4WY+oXCDKNBIHyGIvzeUl11j2B4g2fn4hNUMdGKhXSM7KlkRb1U4eMy0S+8znJfJD
ZpmlLm+gw8Mr+jmAOdKh+6mTQuLrXbVmTIssMikPPT+sCsiCHTBDQUbe0M/+EYMBW9nO48xAn3/c
wWcjC9NMPvXZOGUl92QkQjxUSfMUNhz2dVq+DP3z/sF/dIKbIFl8RyQ5jnYSJSu7Pyiyfm2QYdDe
OzG3VzZ4MCIwdwUAlIiMi3S6wAZ/SGWOQqLD7WTPpD8TreJ7+k7XZgMFGKKUaosUd9zQWhgYVq9S
UyU/sU4uMVLIVRKK69SQlTf6J5S0hlsbfQZ8fSY7iNi6mF11I0st2fRKdaj47zTIYl/YTBsSxC+h
Ks+xMXwx0cviiF5BEkL85rsDiZFsu0F4lYDKEBVw8AwysbVBtZtqzoR71L6KaWIQNehI71KupXxG
wabaIBrVsBIeZjtQ29GVPg0NAZkvNmLyA0NDX2cdGFptUd2ZyBTY3caf4eL28m2kCsFi8g56L8py
TtZm9NkiIxQNJXbN/D2fUHVpQgUnjgU57xB95DMplkYZPTVLGe/gvsrpa61Q6s2r1iph/EXGL6zz
BK60BoEnyOJKu/5AEDp7ihFtk8D6CBAjezYhLRyvF/2Qkq7Lsgd0RSSQn6rJNrPyYlO3Jba6Xlmb
NcgSH+3wWp+Ci9VAequHV0M0iP0ltH+UGmjJMbL1zqI75F41LDCNmhq069kiKUTj8sVAiAKYse42
zFkODPoLIgWJHJY10vkMFrTjA6ZWMjhLCaUZsatgG8Z2/i2m9Kw0QBUATkosPuheWIRibJpjhLQG
c4vlJhZkjbZGX1yWAfPAyi82TQTpYQGMYWcnxUtDbBoUYbrJWnlgwlJBANeeYEh+RcJv1kGGR8Y3
AMWmfn2x+/HJt3AY8bcD4cTtT0g5uk3T02LnqxuXyNGsxyNRRz9JPHoncowGVkLeSDRXB/LNASd1
lGhN+dlFJpbAGoEVSt2f+YDZWgHS6tGhXNXq+KVWprPrNG1CxGFy6baYB43AhtoW+qQQlipNwQz+
wQifq5gvQd1gU0lFhpIYqZQhC5JGmU6dYzS7a5NwWBiyF6WEoVGKNQqTGrPAEST9tTTpB85cJko2
DWeIJq+pM+EqU02EHhXQ1bAxnyYd7LDWPYR5/AG4LNi8TA5ONY4HuO7wxUX010utfbed+qvvmxzV
Bfy+PmCJiJABgczTtlkU/xRLmtCAC8ATuYLMReOmnh3Vxl/RdC5DDizgescCGBDtU1kK0QYMHFO4
WuwBx9E3f89d7CaQqGbLeB4DxkhKRpZBtNjLqqphSwMggqqDgET2KN35EIVNJqpD5g+Uqypt4zUq
1tQBbZwnCdnOdHX0SF1pDgJRi0pPNj8bbr93VqCee/jFd24TWBxNfx/la2otT+2VMjcGbSzC96p7
ao1zOH2W2dkkkyp9+BkbP+P0Q4ZvQ/0wZ4StsmwAE2i1dc6O1BJvZ2IZJJ6op8wpSCqKxWcZvJRA
ejXCvNKvSuwH7arSoHRQF3uaIMRlcTPQvzHBUc6nkZg9FY52Hmd8gwg+PGm/tf0wh3KrQKUrMAjp
ya32FyH/vMeMfk7TGlbPtLMH9JdJz6TkTSl7Sq0LvGyV75EMBX9ty52drcnQ5pUv2MeCdXAET7rq
J6CuvfSYPnjt0myMP4CHrKhNNr2IXXolaxVXtqW96/129Ld28DNeWoLau2JTdzaPDqBpsdgii59S
BYrU7yrtWt0GvaS2Hx86cMB9dcWKtq5JQ4RJicwc5X5GXA3q8Qy/MccTJwMn/toz7q0zmF9KeOOV
Aqocb/IgOXcpdJukXXuzs6sZW2HDiLt9nLAzL9tDtBqzZ7uTa00zAFO9gfXE8D1yv3pV+Vud0aCO
Ah1K4ulE2OLJQ3LIOACFZd5t+GbHTOl3BcFiaSP2eTvvo5migiIvtODm477ImcDEmEkthdQX6p/p
Xt0EYTcPxm9mlxUBybB4PoFbQE1222GLgZRgjB7eaej66WYONjmRuxNGeZS3bktcprmZu32Jdqwf
WJmefceFEEvVp4NaZASB4cfasHWdjHDtv9Oyj25pwU2whh7fJGRXgGdBeu4WiOPjk3zM38TkYscY
6Fn710A7w56cIgq5fFuQrKTueuVDI7+J3r1cS3GIDezDXrwfrG/UaxHve9bsxpWZ9BR736P2L176
lCLy3FN9Uq20ypbjB94VPJ7jrQivw3TWCTCN7KeCRLbhVPE8Gfmhx+SkMWvkyV+bypmCAPFhOx4j
69iPrxmRquvak/2zic3X9GrmdCkK9i3Id73elbQK2Rk21qNPwhuERUrFoOUk6+m4IpIToMKB+TFj
tfmqpgf0O3CSAnpsbNONV1Vfi2DW+BUDsmP217q8ZCW+A+VKJIfSrYNkH2HE2LQZGOb1Ihya3Tl0
aT7NkAZI8JCg25NTfao+xEGScXxPH/orSTf1DxZWFCIIe9uW7AL8+CsWCXAyvjxajKzM3eJmtj0c
TBhoEHBDbiM/jJUXUjnLdWi5/jbGkWNvDIQFYIfA6kxrpLKjc7arHUpT294CqbJyyGy7nBoXhQUs
nMmdEmaOB2Ye7NM4U7a+dlDRvBqcX1AcZtXnUHyRW3iFA51XGxgq/cMEmv0Z64aeP3GPuAoJGZCN
DDf3z2QfauJkD8fMucO4WPPDAjVg3HXgsqpg1mnbYdhMxVfJjs3aIR+j9K7Ddk/y3wOv17T8VnPz
liIbzciNmYhFPxn4R/x5l6R3sMgkPnAhtg8YsAAFdO94p5KKsxGt5Q23aNi+cZ0xAc1wW3n+IjoH
0X3084eMjBICOxR+m/w4zHtbbqFsRfM6WtSQ9wzOMeZCWgH3GXq4/9AM8LOOQAWxxyeTm/E/MON6
41zNz4gIK2uFZA96KQUOzXiPM21LZCVTvdq1ESP0m1q/oYCvdRb4H/gpVRSAJjLHdfHhB2eT2C6Y
kio+hJvymWTI7X9gM6L4w0WCk09/SMdL8AIPrv50SDwnG5gLzMYpgEnELVAO+zTmXTboVO5G5TBJ
zB5rq/vgPtfJOiY/pjno+VUjFaDeIUSeor0F0QOmsr5O5jPiAJuY3gT7MO6Fdf6J5FuaALBdEV5r
jUE3QNQH1Aq4azh+V9Q9b7ROot+sHZDgqPBrDwyjpnGQwVOzrwZcoNwWNI7x+mFkJ5WMdJx9QLs4
v7QYKz4mhPEpduiNgx6MAQ1MoUfT2WIxSUicYyg7Zx5FhmO6WBCLyyJTatBDeIpJcxnalDeM1CUn
9J1DsS3KozVGayAKsfKsO3iOgeVgXj+0kasSlIOY2qYZ7lXpttUfMv7sYJPlB0dSo3nZBy9cUh5L
+u1esRpcxp7jhvsIRWPeb+eG7Btck+hTcTBvAwWsb0xkz4UJFEe/sx26CF2BCdg0k1ks8i3aiUQ/
zM52ql8cia1+ZbUkep4l0YjbAsIWET7oeOPjoABHQjQb3bh+KiKKOuUhReo4jndHfxHiSdobBmFu
GMh984KrVRGQYU6GYHpOQtC2yZFsA45Z+d2JHYKblD5Eoq5p88TOAdBOzczrkrxXupdOpBu52M16
/BVbnRWFPFx1o6j3rPL8YtuxrZDmjUq+pqGnuLwg9mtRkHnGkspaxtgE9P3G3OnNkffSux1eewyr
OY6UdcMeE8XIhj1CBwbo+sMhobgyNmGxITaAxkmKFZQ+hCBxC4kNdx5No3XL6g7W7F38tiieMKK3
uKTOWXsNr462rmlqUfKuNWXNLUUlgUSGc4LJydb2MucL93ca3+t47TC4rNe0k+jVq6SVviY2FS62
2pwSEOT3pgWrcYbfAx9Wnd0IVhUWEuU6ti5VUaPt2bnJDNSsL9N0437bNB5PbzZuNLny2HXDR0h6
teqpxZZ8vKGL8UxtWXindN8+JGIvxzXRqNZlgqufrPXKxbzNH+1s4fEUymu1ELquQt2BqJvhhxNS
avzum32HKS7dTabnaJtGe8SFVWiPVOgUu5sy+IyMLbeZAuwSFiovNGF+jX9n72nYl+FUDBvO4AuZ
dONgD2kPqrpTiyObr8L2Zx8dHzDSRwVRNd3jH1HiE9xJ+LgzH/d6MnjkNXn11cdNuzAJoBrumY6A
Zyouy7HSms+mtXPaLXVAPx75sxXlrIKqRVM5sXxuSQOaWLyx3XJK+uRWLJnLFs46zTwrvighQj13
fLXk0ajW2tMipa/3mHrs+FkjZqXxBGydbKPB7+h/FtkK0ReXAEaLLtmxWuvOKtCfigQu+96qMaBv
he+yY7N7D/2zpnhRcDYyyk2vR34177oapsyWgoakXLveEJ8NTQqNrAmbJjvDOaSBUnp4LKBemOWm
Bdpgn0nAaGjkGM9as/5Jy0+fOfev00/2XJWwBCbSOQoCnNK4cbE4rMdT+kQXhtWJ+4aNljuECkHT
PnXLWefDJZjOpbhRxeJZvSvByeQtehEdeSrmTsMD2r1awf5nLTlsrvtrOIxuReuvpcsdJte02Pfm
1ZKn0thV72pwx82DZgMFNWEEWnMP+eHJddafhXkJaDeweNE5XUiv0jrSjqFc+9Sq82jviLqjvKI2
ScsVG7Q17Lhxov6KYlf+CliJq1+CFRX08Ln0jHfKE4WbbElQIuzn4B/q4FibhHUe9XYX6Gdc9Z3Y
GxB7OZXT1CyPeJBDw3A5VZa0tIJTijOEZzl1Y+2uoIrG2Y6fJN+a0ysJPHp7QOGXWaBd6EpzHuPU
htnY5Rm1nR1MgkXO911CATwDjbnJCP3WNqRhNzvAZ2H2HrZuzqexn5CsPm7YOaMP0svwXipMX5ds
i7NO7Ja+5jruvYFw4paN/9Dl2yzZkQcavRjqmYKEOlZkrt28UdnyWfwy+JpY77AWqhskkxziaXQ4
Cs2s5fVGUS74CkRQF/Fi0IM9EaAz4OXb1Z8UnaM2/a4irCYQBn8y314wvJSODm2zlJ44Chmo5DUK
C4H896oaG5+GE+E+UBK/KxLZ3KIPUvB0ItKqm7/vbsAMI0QDL+Eb34x0GoC5xE19AEmgEsQTmmEp
eFZfaDwfZHGkR8eeGPvX6mJ/IjiC7Asyn+6nSf7tJt1MzxnjFpbaCyUjh4xiuzgI2EAwRFrFUakZ
DNgjJ8GbxhoyawgiE8fDxU8ADCq4juyUosJDXewTKgUE4XuoWnbrdm1ErVWL/YiEnWcMBF7TOY+4
TTc59kHsPwRNpyXLPUnKzT7IyEvhgNg5S1+4AZFsWmgijGfqr4B0JzRb8J1W1plUvvJNH+6M21H2
8OI5hnsbR0/7St9yZwWwTJyB7kcvGENAz1A85XKLaR+KCuc4VowMHSkJYrxk8Cnf4ugW//DhrFKj
UwlTzOLr0D0EGFTYPCMhSm7DM8N0r6OP6bgXfZyUAmv5RhJZA68hXedgWCtCJK99dXbuQKT5laQP
hXAzlQ8DOJAYE5QGsAJNpN2/FvQbzZmUKPG7S5ytMKLjaI6bqnvW+th70QknHoHIoL8JLlGO+0/R
dlNN1AV+w9IdjKucbnO0DRX/cW5IDcZmcY65osLN6F+hycwLCCREwfN70cuUdK+qVjkUaF9zzmyx
nSBrZpYRpNl+o47dqiPkrFH6Ezbfix9yzxLKtQApECxj9SC2A7QuxRwSl0n72TkXQsKeKjLqGIfC
haOMvNbpqaLQsNyJQjXStUe1Dx91tLM43Df36OITstHKBNvS/DSiubU1H97T0UFnS2d6303xKahi
iIty1ZtkN6KTIrqx6uI9SlmO0SX4O+AD5JDTuuTg7xWXAPgxr894U9vE3o8O1lW73bfTfmhyEELA
8N2KitLM/zd757FkN65t2y/iDZIgALKb26dXKp2yw8iUoQW9//o7uHUbKlWFFK//OqehU1XipgEW
1ppzTNo6TUYylpjIubTd/kfotM0+nx463Iz7vA4fgGM+zy6dMCmt1yD+0uUgdcM5sK7tFeBO2d0o
5gtMOzqoUTYfUwGJtMsHxFNwmFzFHDayzE21jNl17VHRjK5NolXqVgeUMj/cSug9qpp39S1grQVc
00G4SDg2YSrWyYRT21wNTX9f9u3RSuOnblaEmjgwIor5LfLY1LPCvkqF5lwII72PWHHqt7xjNMNa
SBXrVqea/iVt/rX8UeYK2ThaO5iSFbDtGPajCLBUMHba0eCTV+T2Eq0wQ/krZyBvVfJ9kBmLplyV
DLnciRT4c+smW881n5Ub3UfWjyatn8C0VbG4Kqr+putfpTD3fU/GaLkgE6QzaWMrPfSBJjm9JTzD
tQ/UibgzY5zUfQYq3VtSwZGHaWtXBJeVUTQXQ+zAtuojAu85fiaaZb4m6svOihIMpwJiG9+HAymW
esDymkJQxc63GsjYrf2JjMHs62iUv1XcCYZk/Y+4/BYj3vtEIl5CphTgls6nPdJmT7mgYuoSkA41
Cc2OzI5Lrb9nMX6IGeZO1+cR89JxQ0giiQkQrzYZIEFU+/AXl9x/Sis6qPUaxBlTInmaCtZZoTC2
TA6AvSGIPugxODFEmDlbm9PgaUXVFb8EMYzIieER58QZWViHEzYzw2XvQoDXK+7ass0F2eDjNlCM
DVwjINJ69qNsQQSIHjVJJprbJfhSCfnVAMtYAaRis2uy9DoQ9L0tBnMot2iBFmA1PFIxnUx+z4uV
KUXbnaFN9bYkQEXrAKU20kw+L7c/1tXwSXgxBoTQo5nL0NUiXiNe6zXhfsioOxqozzQFqO8ygCQK
+cSFk9LPLuJ0YRCQEg5Ir9pvzT6Ps2dHlE8JaJbR9+Cfz3oi7H6BWRP3HOWwNNVlQLeP4Fs/M82m
LNkxaJZWnYkva9WynwMgOoz+8+hzWggaPrO6l19GPz6Fwv6wE6qJ2eJYWVqnDLNKD8+IHbQv9kVu
ITD0U/tC4xWO7pWFM6OACJ86WPHhoMY8M5ftMbWvfGmZiyFZqn1IUJrMQnrDZv6WNzn2oi67TH2N
mcXR8zbS5luWO0hpJ7imLnkrwzBX+6bMqQl6egQFjizwON1TODY+9SJa/dJ51b70twAPe/Rau7mb
rk3fuaR3wS8dx+larr9dT80bITo73aTsxZCoO59tLhvMs+7l58mAGw/Y7BGuXrhjimuRzFw31u5t
6M8/+prTewB8dNJMldVI+nWgkQZH3KwQpYLF/GFmQVFxF2/kYt5a68ktsyOL3A+VNCcnxlqDr9Ns
6oCV3cEQG0c5OT1Demjn6HFqKJMbkjqNi5M3UieH0fnOa1fk+YQllq40jqDh3s/nu2mgyQR6SY9s
3An2/aP45CT5s1UoAqIDSM/o/vbhzCUNzbQTQXpSUWmuOmf+mNPkMEoT88vsWzlEtFJI/9Dt9MPT
7BydF+3aviVSIb1qNGJJqN31vrDMK5xOP2CkD1PhuSPCPUElkU2U+hXaTuwpiBSzkVYTXyHBPrg7
YpdusYYxIFBj595qllz7QDq58tYpppnnl9Cz7q3avIbp1IJEioHMlFTWwU0Z2iH1WAugY+IVUo2b
0DVPrgs/o7/jrJk3NQlJTVsSeEFhETcX4bbOyMclHqxgMhTL+FXqddV22vrCrpqnZSZZ1waPP2Wf
sbCWHO1p7Ioe07SQPqtqvmzSmj3QJWZ7CRXt2LF4XjpZXUZwCdqSCHGfNg1w9n0as7l5UGJGjKRs
rTYZAgw0hLMmXYLZGGW6s2vQ924zY76J3c9WYL1BU7wgN8leldd9gtCxhnyCGhRLTXc3IoKNu/5d
anOZwjSTE/WQ8aARYueEln1d2UxqxUsj6QA3sdhha8aePfnpwRRfhG7Yhabirc9oSiLZuBzT9r6B
395kdbdNK8iKmfyGwrB4A8zLlMr5UsQJrusM+WNaZS9TxpG/QF1dDB4xERRqeUR7ys44bCt8mzYx
fMfpUziLYOvUQUqx9JjYRX49Jh1sU+RElig/UKg/RW4NfJxM2S7MeZ4ujWsj+WRsps2eJKDAD+IT
/Avycg2eiIDQU0DFeoe2vXcxp0lBE1fK5tiPpttK39z1i7UVpZOdJhV8YOMiJoaVLJnKFXb1FRBN
x8o9cIZOPzOH/DTO5G+sKYfMT5xtDT6gGT0SbTqN+FssX00MSoGh9hYgS39yvOi5cTICC4aQbpCH
ZjDNJlIT8B2b4S5jw9hmyIbpEbMHzL68DoCvTyMpJyXCJ7emj2Wi4Vabtj8UfD6eFzcnjc+xSZr6
3kGfurju1nX5S6VwrUNUctrp+1Dz/hLZNXcbXTrHhHOSwQFx4S8SRYSejmRrrYkesX8xhqhd+L5m
777Gus1JXr2FhfVpICKpa6qXKFq+I6lAlXzBwAJdlZ8DeqyzegO9YdoglWZqg/In75h61Pln1DO0
SDIETUOg31Flgu2LIDws876BAQT3k+MGQ/fr3Nbf4JGjQuCX1JtBMw60kyXbKkeOF6QrrGHYIsWM
HLpb5U+PQcRYCnjQxxg78YXui/cacdEOxARyz3nc+UvLkamll9uakBE6qxuISUAixTwwPimec22L
oyubR68mc3GyytslKdkn6682CAIYYdQKaAZfvMa7ilMCUCcQaEjRoPGDNbyu2dKOsgDGP45EW45I
Btd6jblNEmzTBRpFGLMlWuFT75NZ7pPjgS8LbLVuwM8mOoZx21VbK26xHIDfyBaEyE7TLZsh1geP
TnPO4EXI6C0vvhm1MRC6TlH9BEQjPlmYtXZuXqEMtJ51Rs8SF+XCVsu23UjZkaOt4Asgot6kpIv1
tP6i6VgGeUGsQAKLeEQC3RUM5+Y5jg75BzAbsx0TfEAJGHjbabeuLd59zr2u5SS7aeHbFdmqk4p8
cKf5uEd2XAGFeQ2cGv7XFBFFR1CYigQsz8jrdwXNPovQ9Jl8EYeI4IxqSXTBfYhjRgcRzIf61ZuR
kjMY5WTphS9+pW5B7dGvSAGPBE8+ucH7pus+5KeAUDMWsvYZ5rbF+PDO1zM9UuKglsllZm6ne0Aq
QgLkHqbuS4a/4cIO9VGkjP/a2hmOWta7uaLfJJqnYWqvSYf7kiX6blTxNdKkb7XV7YjnwJyJbY9u
bO3RKQEr+9z1QKpQH1ysmFPhU00umQv/Rr1WckDPw9C0pn2L/qyiDRfqnRzYumGK7OfE5XTrAdHW
ca02mtvV8umlDakKnSduyqIvNsKmVSCHlO/dck9V/GVcXp2UTO8WLguL5HNcXJWu+RTNNgM+LZn/
dwS1gws41XLd4kucxZhDNwY95aZLlE2skMXoBJ20i1//Agfq49JM19kUdPhZODynifc2KQWl0SUL
Oq6uipJIo0E4K/94JspRfO7n4WAWYDytodcPe+zzPLVPldGXMSCDqfMYFhm33Xu7HNshPdbS3nlW
9QKOZeMireKFMAvryPwpjNCuV/4KWWe40tT+VV3nIYOWeYeCfiX9c4IeRw4TQXJ01QTjzSm2A3iV
26EN2KviZmcsxjBSzJeDRRSqD6GByZUVwjhSR+MgkIFN1m3bBuZYrUNIJqpg7hQwpTFVeyWjgWNZ
F2DC0Mt3BYLsMtQ4kQsXEX+Tvy9DFWzFSPAxcVKYQ+Tedgqa6abBmFtwr+smtA7EwjZX8xoWujTh
dT/E9R0ZfhwrBFE6voz7KyxgEVGFakqvbDDEMPL0VdYVD165nKTVwjebwW1YY0EWfb6ew29aZ6HD
Gg3vCA+hwLbJBB8SirGASgherKz2HGv3xZjp6yimQYfC4N7r0+JmpEvnB+Y2S+z2MigSBFk4oCtZ
ykOHCteq4+iy7hm1+eorCuzoMh8bws+wZjkOp5BYBulRzqA4Mbh8DswYwPCl4I5Z0jeVwGZgpvY4
iDrYRBPUjLKn0QarL3+IA85aOGLtSyRpff4UVf028qaUo51ccoxpw25YkRERrYxyrLwH5c3jEdkx
ZBVowIUurBtBkOTeD2hL5AnnH9myoPi2PNrkVtJ7QTaVLhk0oMndlYG+CwUTfgbhB50RJ1Wt73fN
stSU4ChZr2vs8pSKdphy2HIFOHf+igKnxV4mjCM5PIq9ya4t4S20X8HUgETM9i2ugEO+0h4qN7ut
2vpHF04PCDQl6xrbUirNsHcqwnaSnNQgwlnRVtV5wlfJYuUqp6fjtBJUaCL7Nn4Du51Ps5kus9kO
ToVuTqyV9ZUCVBL1s9wUuKm2la4odeD1HNXgv9chfJ5hSkMcFWgBx6jdlGkiN4sDkN9f8JVqd8Dg
AOtaW5DjxrG+QZlN9qINuUQM2btvaN9mjol2NvhxG9iVBZDrVJbhbSQXRpEZSVFumaLCWOO5Y1Y9
beLTmI75qVzPY8MqwZ07gZC1frMw4CF6TQv0iTP1CH6joxnjbTnG4LBamzDINpj2EgbFzpp9BLyY
erbFxBhNJR5kGtoHBmyC1F733vbJoR6JWOgt9a4E7YjCJfYYOYJp0IyBaRzv/ArHXhU1HbeoOAxO
5l0NeYtiTfTMr2kv5WZmihxQlGpavAP/hWPeGiBAi8+fJeJxnuzhc1JMR3T6VK05khe+4x8a2Ag+
yR8uivSjh1HNAGsQafehrOAF8xBzK9fHXOKJx6EWX0dktBmZtJVn6ys5RZeskR6y6uSSm4i+oCae
sPYJyCugQyDAuusRCdgRgVi6G1+bei52LqY62EiaJPee206tgtaovGib7HoIs5mwMsZ5nlh+KL8I
CJScMvqNFE5lX/6IQ46IM4vePmpPXmK9eABIqKVNuosmgHwd11trcOuhi/5/CPpj14zRKakuyW/h
d6mSqDFq4gak9TaZ6DQUHpwYhnn5GNXHhNI9VnrYGC44XJbxDioq52jdfG1j/j98jfQ50okCPwYv
nKX9epCxi21bgGHOmGnbtECiFh+cRac5Gq3gYIX6igMyZiYBWz6ZCQA107GDeYGO3eF8RCIwkRO1
t9ELU1436RihIxXuMuQbTK1VUA53fjQxQmGw2hD0lwQhvY0i5HWUORTy/AiHILV7nKIGzjlRUMyA
h/x+wQyIv0i+KHoVlFrq6M+4NGN2bsVcLOwIQUjUu7TXm1ZWhDZF4bVt+u8qwVvX7jAEZVw+LIAm
bO+CMZzv8oMBqRbahmB2+qZznlg7RfMQ4YqrydqOwQkuPuKXMOuvc2LK6l48BAGKSWsMa9BO1Sny
O7n3sEWJEelZRuZ10ar41NHa04wHF78HeFmTAlbb+bJTxncvFkhbCP4w+yI12wPBQ4NCws2FPRb1
rgMHzdgQxKWalssi+t63kXlmMzs49eTDFlKr9tDGWso51c1LCeaZeaQuOJWmindWj6SRTo9Exkaf
An/4xH8albDjRgzw2hf2/eixp0seAkdmZy6CKDzgFyg2ds6wMp+YjfowZJll2MWVbYf5ocK7idQ3
OTVwiD/jO8eGUNzrCltUhsDT0v1r0OQZw3Usq4PHFK8O4X07XvsyAoNCOJk6HOMqb7ukhLakI/2C
sIEsoCskcBgHqA1dRD4WwH0A86jne46j8ZdEKxRdjfUe97ymNvkIUNu8J5aDGYIiRw1b7LCbQpMo
A5QEzkGaViEXYZcAOL8zsuHFSJJ+O0BOTOOI2HhtP0BSqYllna5IDDkgG0fcmk/tPuFScuxCR5gh
F105g6AozUOjQ4/2I+JVOU8v2jjzgdGB/WQNtsLQyQ1LMLwdlDDz9cIUYEkMdg8LMXBulpZgd6YK
cYDpBf13uP//XrA/e8GU8ycr2Pa9ADKX/WoEW/+F7+9nt5f8H0dq6Qa+sOHeqdWJ9dMH5v+PrV07
sB3PPzu6HPxm/+cDk9i9+Fc0clCC8TxP8n/9nxNMev+DZct1gsAGVaEDFfy/OMG81ef1qw/MJmiO
Ro6wffSpvqtXn9gvPjBK3JmYMJBofeVfoaOPTz2T8M4jZxY7wsaneLntSgReEAtN7DUnBcR/DrKI
GRtHlalk98FOfuWg+gWVpSAChr444tB8S4vwtRbUCQupwlihVt1eGz70FVEvqd99ctZje2BQQnR0
nIkr/OEPnXfNUOOti3tki6G8VwsCkFm16gYI0KZqObUTklqW+jbR+Uug8mbzy5P7P6vcr9Y4P/jH
DVFB4EsHgK7kI8aH5wfc+V9vCMjt0PM80JKcYOZLuFjPY5qLY6slzeNicFh6l/dhPSOG6NMoaiKO
Ho/Y6vSxQXXV5Sq8BGd/13YdnoxRM503lM15OEA4yq4wVXCKa8zCSL6+kQlRqapOoUkadKH4veYj
fdiRpsuhGD7igN4YrIXLIShQC5AZATbzhXPGskrya1wcyW7AzEl9kHwVxTOx9Wou2AT9utu5tLrZ
uJFlGM4VbavcrYd5ZwufLiSh2VDHNj4jTBelPpCdA6eH8FI6RXNyJ02fW7SXzYSEtdb98L0PWWMq
Zoxe2r1mPr0Fb74NEjScNO7BTqGHNvlChMPSE6WVel/nvhjvs+W+CJ7dLHkEHmgftGQ1FUnVHWbk
3RdWGn53R0FiFkItN3cbBnO4quhHMOoN722bgnS1wLade//nh6ztfzxkbTtEQdg6kJ7SWrAt48D8
9SGzyjr4hfKaQUGUEgOV04YjBewCL/eHT14H2rjhOybwlT+LSHeeIfHPCaZ1NtBt7VNdAGXoaCzQ
AiEFDRgkIiRMRcwZ1kYgLd0dVoft0sUzgRkR2OG15eWjORNOD2CwRwvfB/m19Axj7sexLFEArP+D
dx0msJfxPmQDwFP9sozkScsREfMcuRB7vNlcy5Unu76CKkHjPipUmN6iSQTB/ELw+IEWKbPyYWnR
WvHlpuZ+0bHeJRDn9h5FubvQSfFqYGYBfogWkA46yPpbzzzoc9y06K2SmTqD4zv9CSRbNkymcPrU
RpwwyNUOv6ihiTeqburDnx+Mu35dvy5H64NxKBzxzfoikFL988F4ZNmCcmGCs+hsIVmEqqirMemM
kJUNZ7TOtAQOT1C9K9GeZM8YXAOv0ZK4TJC/O02CwjYKxv5Q5tENwIvLGk7yPXGjDMB8OVCLsn6J
yGtYutDp/PnynX8uHj/fKxfSl9RKYwOx1/ful9XUVRVegBEV53mBcCMAqSvYbzsVAPMcO8DoEZJB
fX6VlLVMt6OzT0sG/l1c8TmH5h7qz7AFxXYiiOXQpdD+26jrTsoeTn++Vvm7A9ixpS1dZQeOlr4G
2vjPa01btAd+vzbB8pEl3uZI2Tv5RpQcROkrP48SXU7UksDtqu0imMFot/4SVnq6d9LyMYzrS/xn
yx5tBXFVC8cAC2EBotZ867szKXIyJnSj8Jl/SQofGWer0iMlTdYAC9yVMzCwaam+cJ4bDgkTAwau
3qk0lUAfx4jBt2jJk5xCcetcjMXA3BRhwzB8dLN5i2ql9nFQERrKuuGI4vMw0XNFAxztRD7eYPvo
ri1fPyvFib9wYYhZZfHNiuIbKqgeTBlYqrpigvrnu+r4/3qBJSZVhUvbtn3P+f0NoLdNnkCY0Aqd
uLCwIhQzXVxEoGtAJJmPl21MyIZ/gfrU1MNujdrbZGJ5W1MHz9fqCz5SXy9XS2DtyLDa/uUC/+Ox
07rQ3rr0uYG3Fh2/vqLJag/xZrr952urw7hkzYI+Qm7aznL0BVF01K2VB+qGSXpMBXwh6epfBhw+
sLCRGNI2waP2i++5Sb5UufjrR7R+4/9cA6QWLrZ0vPGO73q44H+9wgEPTZUDuUP7QftpbrMfY0bq
Q4bIP+w/ZSIXO9UhXVEFZxtaFhlSOwipVQ4PXVjfQzued8D2GAAycv7z3XN/L5f4aHi4fDLC80QQ
eL994MpPMP6O4cr1rYGOcf4OCr/FVVLvQJ2jjecu1naLHFHYr4nXCFjI6bxDVo5CzHLqYzVGPUow
QCQuL/icYwBtY4XIIH1ioH01CHpWrlye/3zdDuXn7/fUd5krUS46vJ727xteAOOdk09PDhfO3bjF
s+Zp92YMgpqCg2D1qnKJLAotiFdB/2Mj6Zn/ZXFcgQf/uoaVbOBIm0xBoAj/fK51vpTV0KN4C8rH
SQbmwPQEXmTvPIbSECjSu+CCbq3BwZVQigOY/f3IdaOIF0yhXORljV/l2zSPX3G5TvdaYz5eX0bm
/85lrZloeH1NSXaVr/tfJ7BVrRbFOPvbL/n3W0Bv3yWuRGo2LHGuIX9Z5kUVSUm6Jn2XgUtIc/Js
9fzDyz0mc/MObmm9ORdC53UeQy3UXTr6lVhlVGiO3M760YOsBEN3Ymbx3CHnwBE1+Zf1bC6bUaUP
eulf//wKBP9+BShpfY+vitfA9cX6eH65aBp8I2RAPitYZKe4QLIcFW1w8HoN27BcYYsnFfIHdbda
hooOp8HCLZcwnc5/PoBbxrsn78c+fu2wgiPXYEEue/nNYh3Hjkbl61YjktWQmt7PkYyTs436umF6
UEMpcgbMbJZ3sKbqa8ehB547Dk0VarAjCSVtyUqe+941PcWGHuedcSaMD2tVlcMl8IiNAjYBfHZK
g81gGyTuSL/CuY0+Me3FjTS1ax529b33GIMmZPgkOKm2bmE/ntctFVqojceMKUBMdMZcc30zu02S
Y6FB6zxu0DwtezMu2OX8fWMTQyW8iPC7tRYh52+/hHi+B6sksJPiS8tub8VGbwj8s6gM5VvBNOMh
cZbwS0tvgy5xekO0GJcveRXTkKjXvpf1wepuzm9oAzDoAuQ3olHRfMI7TX/Ra9y/rFnefzx4Wmes
0Uz5YX2I31Z8bn2aug3mNpFhULeNVV4z374ieMC5Nt+B9z7UuvZuTeF/yNGLLzEgg1gk2leIAbl0
2xEVztI7KGTa9vIoMvTHGRbOoeO+YS/9JJ3gNV1fFsPodJ/xC6jjxm0929+cAccrAMCb2WvYDiXq
sLpfcEe4Sw88h+zgkCYayoVlP1QaiSEHI3oqJEmHYEyr2Rv/cjec//x2PXa+QPH5+utB/dfPoM9K
PH8Rk46oxNMF0wTcwtywEcfVwXLGQyjRQRd2+Y27EO1yyX3rObBmkbE2f/4i/6NaVJ6vHZeV2dWe
0L89mKDrojIoy4626zyBidMoEUV9C+b14vztTSOWDrqu766PbjQXZECpSaMpnc2Hb1BgVJN8RUMC
kHetfxOjD+CqaALhvfrzpcr/qBYVO59D20FLx1H+b4t3zg/wwinrN0sHM3BqGSqd32ES8tqtkt57
7EV3C0lPjt9kV+mIphQICeFqqxMl7e/yqHj/WQ15oJ1gkX1r8+P50CdEzxlmuVFD1hygheLYtLCK
gAP+OlkeGK4F79hiExvVeno3hLXeOtlTKWENlxbMB0Z5n8+rwYJ4+zDay7dI0qcomXoShXVBUI0H
zK2rjplCfq/ohLbdkR+AoSWY3pUPtpqUHwKPiSpCG3FgEhMc0hQwvm3mfZhb5Q7xMypxWxfFVsFX
cFtyQtB1xluGSJ9s2DGjZKdnHDuenD6ud+ePwY4qB9Ya6cRR5n3onraw5bp3iLWwNK3E7hmlFZ1U
TjvNwcIDYHt4Okjdu1YG7yd4r1vIPJyWyKpqio/UJeM4yRSBPhi6SwUCNyyYWnur+q0cQomls/yc
IZrZLiofD22Ej6/2531GCVo6jdo6boY3n3LYMevnlnvZpgezTYSzd2UJ+DrWQGnVZhKnW5Dbm6j4
4bRoiLOKCJZZtA9xS2k6pum7lWdfXU4HdjOoA/MpQqlz8hmTYcSIGHcvHGKexgyvCMRdegpJ05Cr
5jwN7ozrpSxQ35CVuYWhfoxkG14SI7qvkzVaESfqlepmxH2h/Ug3nW4SyYhtyIpxXsIZng6HYj40
0RBens/n00LTX6+RvglZKsP0nCTRDh/Ehu+5pEIjNs2w0FuDRVO/9F6HpkYdHbA3navtMvPtXdfh
/Zi0gQPrmO0MZeKC+nJPLsd66KiQTOPnCnqSKs+v/HmVswpwJFVQ3JNuRWgOsTJ1x6axEBcBntZF
tZUQbo+U8crBIjbW6LZbq4DXb9EgCda9cV7PnznDws5pvMP5C25WgQvSVT1nBi0WdANffZQxVyDW
K+ZkvutU8i1iTEceKD0q365AR3OZrQdWLF8dpVO9K9YzVNaUH33OpLMp8EVhgSiDYLpHcyAuCjnw
89eQJwpB/sKm56Bn2y2BMt0+rYvrYEjtUz1k3IM+Jj1q/ZSAMj1Re+MxUmN1V03t117pN6dyyI4h
tvY0N8MOXZC46FmttlalruYVhSBkJ57cyb1OywRWmeGiEx7nQ0Ff467G21OPmIFUZB5AcNf36fQV
Utk1Z2gO7Z5dYw5d2l0alONmlovcqwFJwiK2/PB854ns1Xj4e/ylvs2GHnY4yYSULBgs0iU99EUc
7WPomtvzSjo5zDyEIzedC5jOYpRetEADLAJHZ6EusmHm7DjfnftgesoxAYRJugmj0bkOmxDvSut8
zAlNGkvxnpOXuWoayK87P1drIM4e4HbFi8rT0SE5al66uj6ylnYSmDA0E5a46aKYxEREUijW9g7C
JGQNGN9ZFPn75motbKJ5TcziAL0Gx6LyDS7O74uJ10+lSk4yjKddHkprG1U8bJtse/hyP39jX4Ht
WsIXhqao7HEqZaF7X7iSZLe+ajFv8/nLEhUjpfcnvSzf+tklUHD9B2jbWgjaGVNEpHaH0FDdFguP
iPnQ055BTyMWEJQgeC5QjtIGwDLNVwh3hbda2Eep4m8oa8oDqcy8wkP7QT3Km1nyT3rWlYaFUoEY
Wlkql/1S6cugqul6rW0suHnM3dyxvTMacZpnok/r0FpaZD+nmbaQrcZ72eHgtSGkXFgDK7QYmD/D
mq0JGz72PY9lKGG+D2VL2jazH9LYg4NeR5Qqh1PpTOKz6J1L/kFG6s3nc+eM6p4IMWqBhswHXGRB
cyt8OpoMtrO1V2ZYBS07gc2IQAD39Yy61iJYYGUHAsR6CKbyKiaK4xhVyxc7jomkbCbwOTYWTmhN
3d6x2u9+oR+SkctwRvZof9WbM7/fh715SRSxizmkl/VGlq1/47mwZc67R7I4J04Oe2ZU/u7cFDkv
AT87R95dASUBpnoExCSGV3T+oknMpWnXjvs25vsunB4Pr22+njtpgEfb7aRZyXyEDofAYWOw3Nz5
aJu0I2qGVi/f+HmxOy+O1aCIFfQ1mTLD3bk8cQ2C9DwXr3lc3JS181D2PntDxqNwkAeVeXi7Jo5v
zw2u84rhsYyw+ozNiSSen22DqCD9k/MxxscUL3npf4W8Gn6xs/jRkG3Iskvme8cLd15JiI0gDTWc
OE0bIsK9GhMGk9TNWFf9Lkz1gc8dj1MDxEXxcueC39jr4XlSA/KrdbX9+YDXz/W8Zg4uTuHKYb66
rpCdjafLnrx9zKD4vBucF+dY8a5HDkisINko3XU45Ti5ZYoKwBziEgp7GsS4W6al2M7EY5CdA8zG
zt7ON/l8riBBEQNVGkXsvNNbhyVqPZGeD0eE9d21NqQYM+JXZCgPSQF/JgEtCgVayle3qrbmiq8q
RSGysRSHlapllRP401YTUpsWl2Dc8UCItN9r0uaopHsGpUiXQcXe5EFNXrdv8MaV16zN+t7tHOJ4
afhLtAwj9+x8K+lQzSxqs8HPqY+ju+aoWsleN9RjPgUX9u42+TmBGTriD/webs6f60pn7Tv8s9dD
WUmXx5HMXBzmYP+sxrM87DRkp25jhQCEK+W80qikj83j6VVsEYOGQGUkI2wXGSa4eZp+wcyCj8En
BG2UwbjTkfW3Zsm/pwOKoRizNYeWzXp5/7youCVkMhjI3B5onW8cen3oJmS9J7aMOB16+jgwHewE
hO22OtmlbLr7v9yXf7cRle/QBEeDiYJTrfO/X08pLbQycmBGhHKoBrFK8Ib02RDsCh+JoTJyjeuy
6w3CjvvQCsljWCVqjV3hCkhuEt1nN37SESANRyYCQr036aoIBmfx5+s8N4l/e36+5zmuDAR9EO3+
diwoE+IC+iSmH6YnAgsattBmtQC0efvzjAt96IpWCp5UBEEMyNHRDGjjLSvE6NxU/WFcx/kzrXWG
ESxBU0y/QUOEwmGMAchfYOHkHLTVon5+tS25NttQjg9dzQvvVd7XWl2RC0L5iSBid149al8CdMuc
n02ISiU74cInmfD5YC/BxdbP9j4o+YwyMISi8B8r4xJnN/gFgzJAyyKRlzrfwtai7oleF4vYjnCO
xeWI9sSjxIcmwb4VDGbXpgg3sub5vDMlWAWw13Nc9oEoWU3E9giDZZAQJdcVoHJ6xJDk6jlTfhjW
k8D5jwsEAhybD39+OJzx//V1+cy5GKXA+aTf5q1v2S8tn7otq8m3W8LeCIEYbVRz83pQ8UF71zXQ
j1K8nntAnObSzSi8dxTnND7y9GFcy+RWeajHi+5tFBBpEpDbVZXPN3gvSDYdEgS8whwSyfo8jUv5
kgkKZ/6CL+jq7S0zW0z2i79sC3JyxqxUL01Spre0g7Bes8T7qWm3i2x+9DQiUPisp66oeTD5/JKn
VKnn1XJIjNoy5Eq3AaZFBoUPxnIvq4IgZdVygDH1TWGtu3FN5GRZP5XGGLy/rL7n9d+1iuTgeS+O
FE8knjrXBY6VC88uH+NGf1+cSICoGXuwGZQOcg1VI+qDGVlSI44y5PyJvNzTwWXYm7XXnoMEpfTb
5mQoITZjsTzl38+nAWISLRSkcJdEcl/DC9x5avSvNSL3EgnLuWBh3Ikc2qm+JFW7P28Vjke8kOw4
mWSW5WMRql6bGaRmO5k7n0oPxaR4r+nH7hl9fEPa4h9qRNrFALS5y6YvojDF33oS/7Eg+9JDlUAD
XjoiWJvzv7wyYY8aOw74oM/D/tLQ1Tk/CIHdgqwtiOhRezdijjQfneyvnJ6leaw51xGr8Oamyf1f
3uF/v8J0rB2H9oKLt8/7ve/AfNZkNOKZvE4LiIOSsFAOriekxURJDNBaGrdgHN93xz7xL5Rsvrdz
Q5kNuT4uaXB7zkiYpF/9ZeP6j0El1yVoqtFFQjrxexupJpphWnoD7bxqvZ01I7mOSKgse3va02gs
Nk2JLm49f9teBfcvQDgJd4mBWm4OYeQNkCvFU9mA+uS/MOz9F4benAwbWp4Jsp+LNsj0VTSQ3F1R
PP3lrup/8X/ZVf6XsPPqkdxIs+gvIsCg52t6W766u/qFaCd6z6D79XsiarDYkRYzwLSgkVpSViYz
4jP3nmvbiOkdlCQWIyj1HPyfz9lrMmoxhPZbNNTEUE/nkBJlF0+FtwMXKG/0aCQlByFLuHD4ieA3
37lLNjx8MUchH/z0uxnl6T4f3Zq18nCysJ0+Dj35aqq3RF2OkRKQjEexPuM51pvBzMy+myvOOXOJ
z3LymCu2wznNWYNpQQSnijs0zV5fBl13F2TSbHGL61lNI3apt2LzJvAPnOapUXvUz9KWZAjym1nC
qE48k8x9mdWdwcAHx0k57yrWHuQab+cprs4T2Rp11AabsnbYI7kjaHbaEHskySKWIG2MMX6qYoYR
umRrJpkfSBt9GcP1UY+0K8e6rkFMSpKcCYPig+Tq5fLhm7+z+vhlsN712rIDMpwSwMsggFek3xYn
gCkTIPe4kQWOIFZOexkPBR4rA0Ol9WCl9Wmg0QzhbB6yQXyEtfVR+uClRh+n2ecNktFK9YS5SPRj
XOrmPvArkoDo+Xf6DdAriZVN8kz1uFknRr4dzDuQIB0IS3FCs05E0mAcEj+++/QLN/Jbw9kgToIs
stERm6GhSwMltm8aLCx6vlF4yABWVaHaySMVJ+guBA9l00YHRu89YGFK6Fr1GCTQXtLVutF94N5s
oNjky4F8WuxwNpps5Ej9V/06Hbe5zjbT1TrBNGmor0sYEx4bpr2D/pv0ET0dxGrV7eUEj2sNQSL5
btPs3Gb47rY4JYVbgD9x5nbnzR3pbt0qd9g3GPoJ/zsWUiBIKCIhIQHiccOF6JUYf2dkQSrG05xO
UXXN05iLHyVR0z+kzzHRxee5Tt5Nv4uuBXPfGkdtnFMLIu0lVDVvqbrn+NmiWYKqiKjFWul+gjEj
j1JJmQJjZqSxoA8U0H0G1vaeSfhYlYiHBEj4OQ1QMq646xpcQJNjvlh23L9OOXiggfnGKphNqrGv
SLAPAC5Yi0NnK6YrMNBjakg8Tl1AEtIS3oiRPK1W1uC8ha3SUR5jr9ta2LTAC4BhoGfY6P7FHQ00
WxVY5caEaZOzUd/qDoBsaThGI/yGkRNnDsHReB3Lq3RlHUI2Lbk/gbKl6m+kHGYkQBYbuJwE6dWm
isGo+rqYG04pJMIlX0h6aRQiTXIGsoq1bppykkZ5BnQ7o1Z15L3D1ca7jl0ad3/Yk9mqBxvGIg/D
gqU+LWGSkDZNfi/Tu71+M2Kk/mCAuPQ/RTjBlOKKJM4l/dCPpxlU33I/K3bYNmCv9iRPEIC2YfJw
yh0EyLqytCoc+iNAJtt6mgoz3A2Wae3Tzj7mdo2jonEOJnChsTQgGYVzR8HEimlQEihG2ifRhcuR
9AZaYsc4E9Q0Pfjhzu2b/nmsL7xt/WaKfRIX4BEcVvKgGPkIdG7iiOAt3UqRnLCc8qIaUXxOkCyv
jC7tiO28Tal5CZbhs6C0zAwXWLKJ9SnJBm671Tgz6cXXg/4oeqJOxL6lWtq6xnsFRHzTmcmOq7za
BlhP9dyjboKFWJqf/eIPN7cKwK9RUbsVx3KIYROWm+0cQ9QxoCsKpwIlrMoePWbKIG9sk3kAwcny
zsrmeTeO9FpqU8yshrWQBxeCuhtwX4rNs/xLzp6zlSDneeKW6ISLiidkGkFk9GLbQ6/GUEFlL3MT
aVNpvYXYUm4GYZUYKh1AtVXw1Wtyxmo9avQxkRHoE5NJDSxBfXnog7hVG8Jppaevqv69tkeLuWXt
H80UN3qvVqvJ8uAuYPni2X/L2vgXMnoo3IMadVoDgSFQKmy2S1yKPiKoHpcOe8lmxoZoED5k+vTn
HsObkMJ43hCDAEsgN38WpYFJrk/8yyrpTKO4xLCmiuMmki85aWKHiUnwLskAl7olK00bCi67Migd
+ImTxiMGJ23YWARKCZbjPxseRSmAPpDtsa+S7kQz0p2daShe65IxtxoNN8LyAIBEj7aqZB0Eopgd
Elza+zSnSMgD66NnYPx545FTmJ5Di4bQYaOQGzW3OHRm111ZdkT1E2buyH9a8t9D2kGyW7z5Sfr9
SxxN77mcYU2RO7AjAr3a6r1tPuO+L0Xz0DYfsWeOwBV57ogOZXI//kaxnJwILrKvXog7Sm+5G05y
a5LAz9XcKUsJZec9NHFxpg/SGlLGNMQgfdbzoRaQiOnLZGMU1s+FProHNjRI7R0GnuzE1Z6h8dZp
T5QowANWNY3bCz5mA309ybs7vEA/okp9UmSH6I/DICucFCT77Kf5E1moWQEz3MIUvo3J67Yz++Jj
xkLzXf3WK+3JWN7itnnPSsoTfTu7CZCD3stoEdu63UEOj0+en797Bn+J+B1mRegP7k6Q3KeqhrE1
mhdnKtvzAoDjzNDQ3wOlLWh7uTTtpb8iTf/8ontj9dfiWQFLJEp4IamZygQ1jRXZC4qVXTNhysbX
0j3L8K+xMnkmYiqUZQ6/tZH10C+crBlBUxvbwo8/RXxVu6AAJ+qo1RlrKcIIwm95vKQXq37X+wB9
h+sfq5l9+mjXnHBd2dW+rJlplgbs7cwgfUlXUOM8N8BA6UIxlxoH0aMjNYb4KUJ+cbT92DtFS1AA
tilqziQHDIkf0n8ZWA89q8DTzDh99Y9wGvC/kk13SGm98S4F16yKtx4tFdls4qsR2tGloFIkZVVJ
utS3KEmn8jSQedMrToeavEWwIupg8Dd+hzBeKAxOPhw7NQqcSDVr0zHCUcp54uOW+Jzy0p76eDkg
ToBxxB3xLzWpbvj0mTYVbooFM4ai7QliAUg35VsWPnZIAo91BsMuE8WH778bc+/9mqcZYh2cqBh0
sMcIWk8adCuklwFkdoGenDg0O8/erLH5x8X2upmR+yGcNICZKyWtD4nAJ71vwA+yXxw+hLkDK2vy
Yje+iXbEFXTCdhmds4p7aCX9DGgs+UhKMmY2yp5ho4OUdXg1XdETtzVGb0mFtpCQSCzm4/htlGO+
V1ZQ2LJsU3S95OFKC7LKOxPB9oHgJsH/p7phPWHGeDPbYIvGzviS6Ae/hpXkWz8Svlhq9hoEDoC6
pSaIia2y/h4iOv1RJ8avlPSEc18ytm3UboDQa7Efp+SU29LfRstwsObH1kMkrdtFo+MrzHwVQkne
vbQmsVD6GAfF0O7Xb45X/6xLjH5OxXGj/07i9I8txgsiRiBi0bscrS8xa+2bUv9kKZTxZBf5DAmC
MnlmZ4lpoi6Zr2LPoT2ct2QloVrh36Y3Qilp9LZlgX1R27GyN44+2owttBKIrVH1Z2DqPtSBOBFR
wNBo8t4m0E5WkbuMC+o3bFSXlPErWGhlZFLDRhMikMdRkqRkYQZlegLDDcQEAd9BPxphV//20zE5
/utTpKkwp/dsLfEyqe0JmnU1lGje8vqvPp9Iq1QakhmQF6FeAK1cLnLfnH5XrglrmJsFZBZXejU0
r/i4HvIh5eA1Al7Iyg8ZxKwHPJA2fQ4LdeC5Us1PXsjHuSJ8YFZLGT0K++xisPJt3Kl9IEZ236uK
ZhLuT+JINr5A56eeOF05EcNNw8ZJ2uTBgNmGKU24yitEcgKKVHUb++PP1hM/PofrPdoYQqI2Yzaa
W7b0KQdc3iEYT8qTPnuyPPztlv1HZpkYB/xc7DpL/tFfSdtofvoeluRmUjAl6dnbZuwZOeVYntb4
HuFqpMXm5uHUOJKwu8eqdyiHpv9qh1T4rrTeydlA7TAGv/R4HGkpzkiL/HH2qoZLFaYnJroesmUA
TMoYLpzJo/JVnvXryxO7pogdQS9Dr0GbW+EgUoUGdE28CutwTPzoTZeYqaoddDHasJG8IgBCO/I9
Y6IWGPmpVmVGjwM/buL+smxcMSzb1rc3i7d8NZu6ZqSUf5mkH0Afnn7rltDzm0eCQFhz9UF0CRN4
KR0uIltFoLpsFCJmA0BVw5UZsFrL88gESvHWkVhYlLQ0GUBS1qjdWUbtt8zEF2/hwGUXUhAWy0Ja
C5zTctg2tsXkcYAloxZGabMvZlSb/cQgi1D2Q7pCGsyRe3+Kb7EdB8di7aCdDMM1ngLUGYQDbkGw
nzsgNjII0mMQ2VjVerjPq9U1iPigQo+kzOFb/dUHjHUxE0MPBdwmB7mPDQJgvE7YB5LTXv0Iy2GK
dGyZvftSIqroOxU+b0avlmjG89yF76lkFOs6zZGv3HStq78Ir8UBOM1HD+H9NbVADGNKaZiGt1xX
J4fXLBMkIa5I6wPKQJR/VbDR/2KB0w4k4RzsBKLLHR5W7k+XMbNMp2VrdVS3vYzfgwXxG5iAFTcb
eMXUnhjujGazzezsm/6OrHmKD9YQ77pQagz5i0S18RyMJ2th0G4MqiepsuzU5uXrZ6fiwp3sjOE5
nDhHQK4w81jKB3LFHidJf2gBhHHZjrw4EN29NfhREFJ1NIJS3OJjWCPFhbAw2hvQIFuzNbBjhrVX
IBkHdMzTfatjlO62azgQ2Ab/bjZ8xRavjsgk4xHa1zYXkGBcuBu92dgTk8ACTVI+LAZhC0XQPPcj
VKHc7YAIFFZ2dQc+6C5/SyOGt32LGs5IaoBsM3vygRmXBULpEshSbtsFYVfWQXXT522GDeQWuzBm
ZTefcw6/Ghnuk36bR2ugmu28X0vtqWeMfSWZ7VSo/HhAX8c3XTfWTfmK7ABc4NqjjsGDCBcJNPbk
vDlO2nzFtTjsyoIwpJV85GWcx4thuKAu2prcAtW+NMTegWdnnd8RK4+1gwR0enLBfwgFBB4o5Nbs
Wo5jHBgQX8pzIFvEVDVkHiLW06Pb4d6pOq4MqotJ6TTIz812okyaTRQQX0L6vL2XDqZQZhbgIpn5
fHG79IKbInnJ3O5GnoG8YytEYcvJVIxpe8zqNoDb7v4AtsCMsDScu+vz90uwrv4q+o2fcpvmk9Xf
wElPcRDgpF5/90N2rIKIeAeeCLhlrdjx7FqwBDLvmjTzpUNyGI3FeFlL61YzUTsNhOzQ8qZ/vNYn
pcYs2MWSf3JM1uqWmfTlw3lZHIBPHjNxIwd3Ytf8FV8cpggikx1EbCLJfNzHCnRRuQDIQZvVRf5z
UlJ0kRGoF7KLXJblLRcwd1w0zpdyRlI83W3R5YcpmNwTBAQ6gZLn2ekrZmpVPT0a/bjHCbYSZzHV
Vz7gcTdgU8ICBxZuNYqrygma7RDnj2cmbA3qVzr+iSBV7iu4Uu7WwLZNezk8T07HtK/rJj6NEItz
XskDAapcef109pew+9J0KaJUonSsiPAxsn9UApH7VQGZckIh8uHb2obJRl+MsGYO7eJXh5DIYmcw
TDQbcgbTjORMGOxyGHmCE4G75DfVd22rQmGxl0tSMvrGNmrOCuqN9+BoZvVtqBNIT2J9LtXgMyi7
d188uwXIHGslLi2OhvXVtFa2MPktp6y/J9FQvg8tQjHfNYgmNuNTKVfnjaD3eAUBG3Rdei7gAb1y
+yakLM6AtUf/x2wMZCAHHAUoEwKQL0P6NMEt7RGkF+YanxwV+ZnnHOwZQx52cmN0rUL7V2WBr4zH
KruOJmu0ZKzZY0D3DonXzn1lNmHRnGVMB705OQZdYrwVgmyzwOY/vw7F01JX0dmq6ls89mTskv2E
Hbscjw2TW1glLt87a2lPGUvozbhmIPhzAPQYVpG1JS81CBNW1+R5SBONKcbflwmJlJ+dbTNJb6UI
we94CAI49W80UtV+qQ2Cu4bksYhWspLxmuwgixmHqU+nDVjEGfDwUJ7nXBmppx4ryGSynMC3jR/z
xD7LuzV2E+3zxVpeF3cm5bSUPgq24cS0oj8Mogkubj18+H0RvJW9bx6b1l1OQQnWiYw8LM+edysM
z35cGBo9rk10G0bK5dKT4k5bMn6ZxuQWp0XwhJE9SRnMLU0d3sYpIyIrSk2WtJ6AvE0dp4bkiP/z
/iCTkADkLvcv+g/wpw4W0LZTkVv+pXUsCKE5e9F0ztKrQXrtlpyjYsd7EF3XDJIQauXiyC6Lw6SP
bzxB9kl/WKsdFGRVkS+Zt315tg1/ulVN8tKvOEkmnodDVRfla17gFjNmf4RyS7kZL9Z69gy2/Szl
1AVAkhgN6zPJwNFVPzuj037vrBmdXuyKAyyY331oIJ020QWwk/YOpS8EIc/u9BAM2fxQyGTcaY2N
F8vxAJZlKx3LeAp6o96uZrg+ZFmCESKKXsssML817GvCHKVNFpXiYe2SJ6hK8XnElMq+V+lFeOmJ
A44nkIN7CtIVLijAvj6FAsbw6G1Y+EziOLNebKD+i/VjRR3xqCV8smtSQgtI4gjI+fmSY4QgxOs1
w3bx2jumQjOK7Lh6Coa3UipVRVnekMAmV4JjtkzpxLY1yQids9rdxy0cKtJe0d52u5kANpVTUmxz
dJ+PTJ23ylF3YS6+n1KKcmlFhyAFNRoPRgQf2TwPIdkGndsZT6OZHmTT/WJGbOOAEFtz8dO7VxPF
UHt/kiyr77jevWe2hIwQ5d0fo/VORhUs+qad9q5ENbEGfB9ax7xiwrcujAPcQ02/9xRDBiKxq7jB
JSlv+s/qisazg6d4rDyl8tACj8lE5hq0vbi7dSruVvkmEcJcM9crb2MHjtaoZn4DmYvE1CUxNPNF
cHbTD9xoqQ8oAli0e6T4hIwwrkbb0QygaDmNHbV4libQOqb5KWNCB3bvvDRDtPfWXy6bsweZG8O5
iq33WnbOTbjcQwnG1zCWPxpzzR6L0bcQh5fjNnGF/yBCt9o5XatCYKOIDZPr8BX05xsb6gmcMWXA
8LJCd/ONvbkW8nUmJvjFiJczYhJWyC0C4L4u/Tu2o4RAMiLFnKaZoPxN9WEyYqVfm9N950bjkQYj
f+SpxiIDJWmK3OpUMgd+0Gne9kj8VZLX87ldh93gtcWTIMgJ+6aXXx2DzelYu9PBBlE/qa14k6c/
Sxdo/4TAn22lpLuLcE8rE+804whNJx5OU9zbGVtYlZCENMCmA4QOX03l2CAGpTOMkc/ramqKG7jd
8oq/KaQlyBoQcrVg/lkKJqGpV+0IbAcqvFAR4+satynCgB0LdLe6VUrM742Uw7o61Wt4FoFv7ZS5
d2cZgIEyNUNwBYZamj/nrLG/Tpi5jXyftqb1AtEDMHEaELTBSH7PzO9Wu3J+CNv8icwkymiR/eZm
ZiYBHx1xTqv0nnpi1zTLDycYA1gWa/C52pEc8NsufHRAIV7yismD0o6x6zbCbdQ1H45TOdesTNnQ
0aDWS3QerLL6wZoy8Zg+d30ZXHBZb0sQILd6IoJpQBkkyW06hYZ55jpo6d+YHujedjGVa4TZCVan
9htrKryEGThVYG/AqhC/Chh+kGhPckaiV8VzfGb0u9NLt9Xw3vpZaRJCwIV5szzVjHjA6zzZz9Eg
jEdp/XGDVzilWR3Ix2yYKapM0iqcKHobA39vjdNZgra9AIhErZ2G7IYbRlvD4gRo8jxkkqPxFQlp
uxNRzCADBiILleQxDlguKf1BY/CzFS6Ue3PhscUBLGgNBoGZUAKL9GYcfBzB5zJ/Q35CWqD/xZ6t
6u4Tv0HfMR8tc7qDdzwKaq3n1jQXDoOC+I4RYmRYx/HNcLo9PoVHO+ybs93nj2239EfTHP/kqyDu
PnFQ4bOHYeu3LSJTXGeUaLDnwNIQx5ptGRF+KwMiNFKZMxhJ0vkojOpaxRKqpfqDa3APipm+YcxZ
s6FwPEgD/WwnHJhSEVbZrjCvsWebV9x31KGN+4e1FjB1xi9Gh990xjG29weU11EPtXKQ4ksgivjJ
qoiLZDLd7uUMAqisFpIWDHIeYmMynsAkWsV7PpT53grb6vRfduneP31tHHOmY6pV+v/jBsssRm0m
ms6tnugIsh0X8tbIKELLubjmOYrqh47f9dTn9t2va5jhUfRipE7K4JnM6jgig8gpJrREY4KKZQRc
z8YeOoBfvYkON4hdOR1pPimWsSInlUz1kVE3Ood1bl71SeJl5g/SeD8AI4ktkN/gJASpZUGiKHks
qTdl15rAxYu/ukiwXwU7famEgjHFEfPAvB63hUAilo7pKSpk/2jIb5QraB9XKjwvIPspGG3jmNfE
HBWJ+OhiY7wwNLgV7FqIGGRg23RstkohNESL6aGS9lPEW6NnvaOrHuFeCYdsGi38wYFKvVi5T3Xv
nrEJoLT3G/v5o0ju2DSiS2MHV7txCw4epz8WBvZohm5fkqBgh49HZOk6NTRN+GlXikbkWhIYQQ64
bZP4yLJGiyGisOUxtcaPDmPDhtJu2ntYw3AjQ2d0Yi7/2dk5RBc/+hXJWmVXXND4EqGg8AwRVeAB
JvGw7J05Ca9aINoH1p+0WL7p/xN26ze7dv7oQXaVRW9S+Rskxj5cgKirjDna6QIkUkonNMVoZYhk
VNLQOGf04klY9pkaCXj1h9uGT/nSJaepMU5i9t+5j0mKWMmMy+2FBRNAutGhL/CY5MPKtsk9oQhV
ktc0rz5csTCzV89FwGd5yWsyfWwx7xkEviZqkNlGcb2fyuTrmImXaSHg3I+sX3GGX0hLKUa/+cYy
5cCY5aLPPMPAnBbDjzLpD3K3epuApeqtsVU5xsl3+t8ufKT/8m2y/6G99Dw7sHCHon1EohL+zaXo
Jd6QJE6yQs7qLsJOZzBqkccewF83jY/rKMjWr7aIwGrm8avlu9ymeJIZNUenIjO7Y21D0VKmbz61
fTl2v5MR55ZLdbwNQvTrZnyeiBRGMYSEgnm71sVThzADLK3d6JLdYjrrm15n/+eTwv6H9cxjCWoH
zK5Dj+Pi76LONmEBk9rxBIZzvDdNstAwzekzudm/I8uQJ9P+rmf4er2hx0L6mk4ZF20xFdzS1J/w
OnjYHwj+QIyc+d1fcxT9nIEQHxvAu9gyHy1RlxupBsBN86Ooxku9io45N0oukhOI6AxH+IcCjvx/
/vGsf/gM+fFsn88OKa/twc77d0lRzQIGAtfAEq0h76cFgWl1EwlBM+FlTjOSY9LnQP7cox4s6RGy
Vur5UGERb3bxOVfDszzOX4HZTvhYj9q7M/hYDhDhEoOU/PrPr/mf+mNes+PjoULxjjfZ/5vcrQep
yl2GjCsx3BNZ1Ge51m/4DsBshUV3albyXJFFbFS4LnwDGe4nZ6mvBfzhQZI+ga/ovzoUlbb33zS1
HkwSIBgKyoA0+u+a6NYq5qxjebU1TeJ2B9DLDfvFQMxPadyHZJCyNO4iC0fpQh55Y6q2047ejBhl
J0zf6395i8Ap/D8vyLMsmBYCghH/+/cPFjJg32esHZRSzcIfQpx4wWlwMSzvwtcnZmc3pFd0J/BL
XfKxELqYPzUBQ0u3EiRPmGFHAj5c1ARTgrK8q8Yv+jGgz74Xgk1373+rRQVBBrPVzkVaAV0mAdkF
fEK0DuEGdHnnbjaec6XwsqOfsUn5K9PmmnczE6dqRdkRrOaj2dZnS1R/si5mzqWORH5FFz0i9Et2
gIqLomWvGQnCO2XUX4b2sbHb6HEuwecBoDxWBnV6RDm7EQlRJss4EWQJXNVpcc72df4jdxPzOkHC
Ic+1Mt6W0H9nXYPpaY1Ihcym/muVTB91OQ0XPTuWVmnuCYlQ0cscPZnbHDP3BZqOfJ/b+LfbDRUz
/qy+elxatLv+Rb93mPQhio8CTqfXOJf+TxgX9ta2p/GbJfsvzDW5q4pXUjZABiXenXbrr5nCqnP8
4VqHdkWJRftphjkBOmxWy4KkobmESN2G6xlLlXHwl4zE6dWPnxw6prpF0FmThEQ8uEDfRn5jNdv7
qusoE+rYPS414gYqnV9O/6sLwuLexUoKBpnwGuAwAxYxlJvVMtCkDw5je5MZxWQd3VRBQryQnoQw
7h657mPZoSkg2/2h85anBAU7zPgEWU5MRig5v+Guba30ohdbK8DjveskiKRoN/AWW0OwfO4Nzc7G
3BCc3Q6nfyePsxWE2NQpj4lxnvZKas7sU2MCLGYbE3vCi4eOv1RCRf7L9JerxXrLTe850p2NFrPO
yuYlM9I6P/dYCUmASt0RlsbbaJcfSY/oWe/OtUx26nGSxEt9nwbnp6hTZlFsTWZqY6ZHBpFpBHPk
A7vB0LrZ5ASRccMOWYUfs+CqWIVtRudTlqDkPFrXI0k72eZc2rjr7N04ef3XlgtDourbukY4XK0v
edmKT2lTGuGX0I+6bnW0IppBUHjsoJLmXUVkELYwj19diCykH2pBmK71PK7JuG+MNtz4oGA2S4wu
A+3I1i/aB30JGWvo7Op0unAeHbIpsW6BNR7z0I0OeimOXZefxgZ82a3rU2yScY6diD3Xh1t7HtZE
SThEgDN/NH+1E+bCwnrCq5M9uE37FEtpXgQ5HkjLod+y2Nm2hmAgC552zan6qtlz96h531qrPuaM
UZ/srr6BxG93zZATp+BBzJRde5rcdt56mHDP9D6nUcKyiWO7AjCOYxIVgRZkpmTikK6EvLKwvEMh
nY/MgfLuomo4tkaNFkLKL0lD32470a/SfpDtsh47stgPbs7IrQmJZpUd3b/fLedeDYosbHOswww6
RRClRLjbfs10N5qP7E/Sa2bE7wrJ1TnTGRwvp94kf0VpWV7lWt0dmZ7ryUjPWXGntD86rTM/lTkM
63KNX1lgTmf16S+9c/Ps1j4LXBBuedTTYLz+X+01SR5rdg1xoxoN7OUsU5L1tRXUwTZGoUCxNC0V
teH6KG4DWNcdSjba05vXwRpJ64gFZQR2wkcPsRmFcSywmJKaU10LK44Vfb29lNjvHIgFZSIw9Ypl
utUi+WKuWA9FtGcUCkSrYanvgCi8jvKnrqe0h2pUQhUbH/ILZRhTZeX00oc3obg/R0nyjMVSVM/h
26b9s67Nd7usxEZWVXzOmvSmyziAtb9Mo/cQVLvB8VStyAOZKf/QRWrL1IjJEqlTuVNfJhwvaRlu
RL1eFrCPnx6wKFWKizInMVJ5+mZY2ptUBG9Q4JgaNKwIEsKHS2ng7oWpK/aibOej2aKMlKM8O/FA
1jCqqzIo5o3Xjhglx/nBmtnZj/E7IRwUkrb0cCk1xZYAk33erBzu6pb6X5mMvgKCyX/OJrZQo8Ne
RfJtCIH/6A7hX+ICceoM5Ga9OpVYAtsTdDEPdZiulbSSQQ5sJkBjJpsgxEuRIcvV0xFdKDI3PK5I
I/ZJRfTe2P4xNFBZuRXBsHLpWB4UMk7Ac2XX36PWnHfCax9kmJFqxX7FJepnl3kAhvW2VTbzTQmk
2ywfTk32W7bdLopmAp7j+F4uQX8ZAFwMQzWeEpQIE9XR0bCCbtu3xTVSSJc4RLYLO20zhN0uIwyY
ySdvlxbKpgTCbPM4Yo8JTi0b5YcWjpAdcvfw3JDITDMVz/IV7HlDfD2tWK/s0drqn1lJ+TiG1MWm
DcWhWEFSZCkB16Z6u/Tc2UAQjE6UYXywnvXZaMFgunhO7d8tC75dIdNHgcCpUpYRxWXknlU1BMiz
T8+4NVCN0FhTt1YfpYP8tzCQoEI0ZHOoSFdZ7WzTmrnyGqS/V+l4+2FtiJxvAufUVdnPxczDbWIh
jkrn9SUPspPBt5wjH04Hm5uQfcs09OXOKu0rpunwaFbjk2nY6bXIyDZNbbRl5gglKAI9DqRis2Zz
BDTAL45aieAUETJ7JzsPk8CMPrCikc5IxC6CKZDxO8blfynVEF6R9SB7d9s4cbSbZMiiUolylbDP
XYCbtmv8Z1DZQv5bHlXNkXnA7zKPJW8GS4gWPw/SlIRg3Ua+g3ow59EntDFBQo3aQ9U6ZYlBKpyX
9lrZv7p2Lp+cZ0LLTEPcWmVdZO30JrII573iw+iLs2hzsbEzheonV7zpyVPERUQOqjLyoFXelUH5
1W6tEp9UcymDR5e5490N5keKkukihGNBKfLKo1i6+FBZ5Ey6A8ItNGsb0WTFpbHEQ4WbaNck/UkV
HDstgooCSL+NgDeN3AwxzXBqq5T4Nxw/tWm3z+ZU/zKy6qx+qTEZTbMdXEqbwGB+tWY+P5lR9VBw
rXVrbKF142zARv9hRE110CoZ8ov4cF041iAi5umMwpYMSrj8m4zl16aLquiihQZuZj5OVbDyZu5T
nzOS9fufqllu2lQ01MwFk8GmVXeIrZ7i7G2aY3lGzPc29pRSUwMuaXF+y1IQDQtzbduKQA0O94gX
5wfFqj0CrLp6Fhmxn8uYgPCMBrG9dlRrYxNiB/LaJWFiShPXTyQblgFFWeyml3FZ3/Q/J3nyyPU1
bOLxjHsKRfiUVNFJl5VJTO7PoFDRa8EMt0jw0jNaBMBkGngPSr5TLMqTQ9dgPfZ9TJO1kz1HQUbl
0HZ7BwzoIWuS9B7SVB6j0PgRL4QmtXKAteMWwYEEMW53H3WdLsY89OoMM5FCRAYg5r1IM+epLNfT
p2pdKx91G+0QX1F4CDPcFNScabjPyZLUD3ZMSOq8ZAfszdzlcOOPIXG2WsIzuwyiJM+sHew4hBjD
KxlAPCOvxXdfE1ijvzQ5QQnjLIxPHXbYwMxco/aYRgtzea5zMcpkr3+nBe7r+zzUJ32XYVA4lqJH
zYM4A4Qd4GqHibxmUiwBOxa7V2hjbJrluW4pVAnUsXfuiPZUfzoV8ro0gRms/92D5BTJsvSuv80c
aWzeahYapIslrO2UjKcG6L1V5eYEH2OvOed+74GGztyt4xJfqnzQXVK5W1MKUka979i7yMxhrXPE
QHPXf78f6FrWBt3oSooftolamfviI1puIhOgnjew4S6S02xoXPuo1Y+pUz0n4J2eUPUNLlmupFuk
ZME53/vE6i6Ar6gE6AML4tn9lHJT11JITdoJ90Y+Jq+MxzYDL/0ek0I0S9YdzmKDOI59ojcmQD2y
DkBZ9D6UfYaYG88pSshTJfE65BehYk6+ZCGD8JHY1CopoiNZH3f9vdLzx9HsVrSK/DOV78R3iIYx
ORAU2aos09eFnnXNyO9p2/oTxD+F2ujQBhjnYpbhySQRRj+Q84JZYizD+eZ35tZtG+fBm2Jk4i0b
kNJpf8B8SC9GwkaMfeBzDo5zljHnaip+O2vpPgFuU/LA/qvIcX74Ift2Jyx+DzkL68i56ts/dqZl
V8n2JR1Jne5WgzWc0gXrV9ByXRyJQVmBZdGqMRP0gvCpdfybxi6JsiAJj1DesY1ftOwrWNyvXUFs
SaKUeajjgO2CtLPti2ZdzYwuL+A4Xif08ee0mR8MFvps5hOyT4dTZi7Hrp/Nh9zHVqoADiuQepJ+
suKUhaxf1cWiZ1IOA5O+zx8StqJ81tkrGLfimgsY7GxDtp60n1nkQV63EupTtH9xuLT7SBCj1afV
i7aN/A9l55VcubJe6al06B1XSCRsh3Qftvf09gXBIosJ7/1AekI9sf6weUOhU6HQbb2dilOs2kUC
mb9Z61v27IsLrREMDqFJy9LnZyanLljJGBCIDlpgWRTZrPN2ywMTiQykasatuOmwORHjnh8boxwu
bOofBztUxKjT0A8kRAqtaMkwsYb9lTYQmz44qzh4ugrSB1MUW79xnKVtViTyTgTHsjkvSFLN5YbB
M7kVFZHNP9rVNsh3kyfvJqvOaQaCnk9gEcdSMGCuibZu5IgcIsrJuYM4vMIyPS1Srh6zgCHgQUX5
EWIHhkIA2DNQzzQEDbhUfnWwMHdVp287WniCIFHqIRuGoQCmV4L/FU7GwKWductB99Up6BIzkuF6
rhAocM50k8jsRKMb5QWvzVaumA0cRx9YBQCCFy0PXBIhx/OVzXGtMTOXrjskeuZ6b3XOdJvMoKE2
ZAEG3PlxNLuE2t8/XkEVMTmWfDufy5nt0Y7tQ9h2w9rtwnyVagXjvFB+0fI9pRXfowbkP5ImuAM9
wR5n+jsBkKC8L/yaRrU3fo4Be/DwxVJ6XlIfD0occc3GbmpvRcGLfjfXfdtAGT2bvyQ/EhMDJ5iX
mw0xx0CEMGJw+psEKeGy1oUNmU2ZO9ufp8izS0GgltlM4W3ccR+FMY26wd4iLHB3QBtmp1KT8hTN
mR70QfDaCLSZi5amlckmmN/yrKUF74mk4Wdwna1nUYkKJvzMfZrHMSeIxanyC+3VP0G2/lcDZAmy
xGbTZOi2bvxBn0ySqvUGghqXNjG+mPwpS4JPMa9pYvCOh3w5zFiW6+V/JdSxypsvfvT7M7VVht4b
8VbIpgEKZ9Gz5mhqh3V9h9ZKX5CEEOB4Md7ClLtRV529DuCjMvJP6LEIH1rUhs86xKpuk5FoE1P/
p67UK4nuz8kndELAPq4wTPy+fx00mk0CJMUiCHswnFdcZZgNkmmv9+5jJLiogJmSZ6wzjnUn2M1S
jwmG0s3zdf0deSxZoA0cyAisWL7F5kFzqXucSsOvHBGtZtabAWHaXY1KFq8nCNqKTG+NVXzjHOwO
pdxIRPcYgAwsQ7W/1hCuPdylXFDz3wEFJnVPenUk4QUFAjOi1dzsKBoDo0zvmT2KfZOSm5QW+Tog
nAFcRbLS2YavCK3TIKjbl8lsETzgEbbmLbPepZRzt4njM20YyUDRND1aItZbJHPWWtmZVFaqLY+E
O+xgFWH2yDncc3BSUC279Ajv45QNrM4Z4HEH2W18N9TaMidB5mpa7MDzHcraftRGb2cgp995qsyX
tWy9xbVHdxEzWj66U699lzMeMA749pvVKIg9qP3TAAw0vMEjmnr9fY8xElFitSo8JOQqzk9G0Mdr
OVc7krKnMIx0QcSsIpQRsRZbmg47Zkjwijuegz60kffl1gX3HzoZNDS71rV+4blFzT3Xq0lU4EIG
jSSQniwzp4lWo2gh0kYDt565NWSRI2wj1rwDswoswEaVlzprvaPgVqbP1oAQ7ryXP4PBcCYvNiME
hthclfnwiiQj/id2eeO/WOk4mDvYeZiSx8/984lNOYZC5qY/wBpGzykjtilYD1pLoW+SAiqqAXEf
H4VoHvhNs5z6+q8llW9fz6PTHG3mQndqAF2tOEVDt030EbdzpfuLJvK+ElqFFbCZcv3fD/almJcb
f33dXLYMtAuzgR0e4h8ecO5/cjsM4F9XNFjgkN/rjx01tTdeasxBSe2WD6lJddNq9IFcIMOSbnoz
5aj54Ivx7MMt4kHTjlXVqGVCHJs2JdCsLEyjLps2LGm4zRIsGGQEOBtllPckJjm7wNlf9wNuDZK7
dcnHqxHLrKU5LNhK8ypNh7Bgp1+G8Lz0AiPVjw7dTt61ie6W7gGZqK3fNDPvChHXXHbh0U2igbtW
241lmJ9M893QiltXpa9GTxyOUaqnyHDf3RoZ2RWw2DacBAnF0IpnfRsXnlgWNQi4BlTOt02higtM
PGCGPM9sstLDGJnxg5rSn3K8yGwTgA5JxlT4uO5A8pijnTAif85tlrcjaXp+Zf9mwcoEd/zAPJkx
LwNOHb9ExAZuov3VxHQdiijYinmMBnieQm+agowWzbmzvWF3XfJG8+xKFi8Jb/LaqjIHV/PBIJ77
ioViWopPcOYtTRmOHiSLPy3CUMYHpnx4Z+bVW9SgBO5Ru89oJBUKxNhRlS76RlKNzCTU6wiymBU9
M52w9jh+SP5ldlBkBemS2pfspXPMZeCsVPA7V85bpPx9l6D3oEAcLhNtg8AE+zNcjw1YrSNaStOq
XoIYuuW1rrZmuY9TMqqKY2aoszu+R3u5MIvw/rpBj4wZ2ZDrS9E7zgLqAMKInvksK1Bak7lLHbMn
hlPhIXFd5AVhuGZ7EaDykOOxmVhoM5zaENN614K/310b2FpuDCPHXTh/eVb4GdE7myrohtuAC1CH
furr7C5mq1ScRigLyNTuJuPdjfpqi7aD6zYPDtevLp2SiVPVPQbFIWv4E8DVLsZGt/dehuYH18CE
YnzLCorBSuCnJFaYtDJhKOgPIP5b3Qn6BlREp9+j9OTmnQkJRYX1hvXtnWSpAgYiuVcT461rWAOA
Abm0JWl8ON/XmGeFQ3wlL9D5GtAQMeuh/JjAUVZgVTjufwIAolkc4Ai0+D+vIcIE1aA8mwpyOvG7
r+IIjbjekhLvgZi4ur2qRgbAEv03NbFVR0OKQkt3cC/5FS6vSgSXcmpJ9fAeIT/8A2RP2PbIzWpp
S1NhELxW/7YZHEeuqI2WdahqGQYgs/hpVK8PwXXEqYM9XRUJ4brXXZfOgDs3w1msN/+BPlMbS5Fs
ME/MTJLWlr3fXPyGo9S3s2YRa97toEIc+E7f7WqZ3pcTStcp8590RWtYJ1gIats/qwatELscPNVd
Tupg/UsbRkR0roOJLBoZ6LtYiZcdU6HbKWDeJ0tde3S6+iuohvhY4wu41gKejkOyhSxyCVT9Fnpj
+FO1F6G91wdh3GdW9gSrMgBUVHqE96DbqyTuSavh6Q2SCtlWx6xT6ZjEanRiU2rn2yDKm5VTghJO
u+assmCfD5X1AKxmU0Tz8LEw0ZCyPfxnDJAr4uOvx78ndemZliVNizCAPzBXU2H0MGV5XhvAGDgX
Gd/GoykuQk/LVYfdn77CqzfpvOUgLPY9QML/aDNog1PWH/qSpkqFDK4sbn2FteiR3CVM3MAJpzQV
9DfEYsfS/HS0YU3/nh9qVLK8pUg+M3MHOQpeQEzz4Jmhv7IwSqzcHlW4RpbGTrNb1GiZ9aRp72SD
WsRiBQ5IniDaZIxZtoWj0DWnl44MhpvGoFyJJ+fQ5HQtzuiKXRgD94AbtI8D04QuQVp5oVpzHaVs
YebJyPV/mrOWU3VxdSja9L7vEWAG83Mv5VPRa8mPGwgH4CEhL3VdB1o08xiTbR/lL+ZEm3adETgp
vhQt4eNKbSlC+/0KwkBWkK0Ilq1r655t87S+6lSKxPLXFcZlJ1fj9nqe9DM44TrEbw0Cig3vpqYV
XkbhnN4ysCWonR8tVQlWEWNDvZRjXK2uY5Z+dHwaz2SVIuDyp/BiWMwyr+e7zOr0aPneRCJz++RF
RXd0/M9WPJUxl0dodXKrMU3H3Y+GCVLsTTYXdeasGL1qRXJAe4XB2IWg+3VVTy+D6sqlqAjmdDW1
Ic/kWkBe2YBQ1tvjaAZ31/XjdYOqFV2/NrR475nerwLf4TIrycGCqMimy0/O1shUv2Vb/iPAGUmp
Xhr11aDaoAFlP6ksjNlIcrI4bbfKrHj3Zr3OdUSneryXbtvvDY76i28X0yIPCAyr9HwzBdYt+19G
jyGDXwb7iEtCsvGuNj4UcIxipTyVuiRJb/aT1kP3NVQhWg4lfuyEkzHYSzlVs9Y14MOEjCP8uPyi
2mET4SOk6WWbA7jZTP0gd77hKEBUGdDewo5P/32VxurhzyrNwZUEjs5wPNMgRuqPErPvBLTupLBw
bYeARQOr2gkMnHDQLt7oEUtr+beDNZAenp/DBlpraRRUUWi/8um5pfbnVifEzKVNHqZo0zp2TvAi
sRzwQ3jv8noZ9PKu9glcZaenePwT/baNe7EBLUzYeFkTpu3cc8BvW5hRi8awCAUtrccpRgKcXJyp
p3uyn4oYO66lDwa5rHA0ChbVSkccbdF4O2SDLkqv+rhuZDprmZtTww71koukvJm64sxSpXIBtkmV
75NfJPXhiJ/ad7C9pMp21jkna2Yoix6PI6uAhvGvkiRQ+5oEAYoibdGYojyn2EjhrxIY6Na/GkQI
FHDAMTJdOwp//HKscWSAOHVY2TOYuIRR57aa+aqVYLevdki3oDQj/94WIrZWhoFXrdLL312XPEOv
KOlckbXbcJ6YkXheuC7FRAgyaK8lt8DdFMbFgsMNR3Gwi0RoLdKw6heaGL7NHumsNte/Bl2Im8c7
hv+fWWyeIlNAUi3OuolZvqiCYdEUXyrQ2qXbpk+DXs5yipiNOLWOp18GL+HYTBv+1cxOMSK9IWek
TR8AvvZWL5etG29bvzmOcthCMpy21AGfaZyhvwrTe0yO3ZoEFTbZ3WfrlqRPu991rbjmwncvJoEz
GvnYSnsLeOoweNTbaYxOoOU/e4EYP8uH22xyLuOYRouBhGUtQFBXlb9E035JPNhFxMSGOsTIm1fX
yGgkAv4BfJWJDhSjLPkHzMYIFokOoqs/ofp/9GhfF5M2AcdhBChyy4TSweGEV/8mMo6lh1Fk6n4H
Mdeh5thoEgm3K0oTsIhA7z626tCSxby0U6zLgcWKbmrGi0pehVo32U0gcVs55AK2tbnNNatepFE+
3eRtjU3WYOaHIW1nONRftTMmC71hi8EM9TObyBdpLQXZxzJ+sdFnjRyK+k5UcDT0NsTnaflnM+Y/
8ogpgf4w5fgFHU/7HPuO8CEGdb5gdGR4+FWHfGgWmh/8dKD/+jn8b/U7v/25r+u//xu//syLsQpV
0Pzxy7/v1vfrf5u/4j9+x19//9/PD5vH//Fv+MsfyF/5j4+0+mg+/vKLNVG+zXjX/q7G+991mzTX
v5wPP//O/9//+b9+X/+Ux/8+hm+W7/3rf/7j//Fll4/097//y//9P3Xzu6p+h5/Bf47im7/oH1F8
zt8ExyjBHbbEIGLPDe9PFJ/3tzkbhUA9BO46YWc6wU7zyjf4938xvb/pwtEBXBpk9wmk3v8RxWfa
f5OOi/IbITGSNtSP/5MoPmYGf04TDCIC+TtmgeisofwzECBSYRO40zBDp2FS6EC9NgW8tElLCW3F
EX8ccF241ouBq6Lxx3GvRnoPazj6HXsrG8VNnuTlFuwEukHmzKOqkVQEJvJL6OiJm+HdJbDTqdtl
4QgW+SEJ3HKyEDn4N0q37xsgeqvcMp5bK3nUGSo3NMG8qzaQvwapfo/bUnG4QwkMl54M7zozvRum
kXmagQ8xDtsTIqIP38WWYfS46Ycufnc1rue6BzF5dHVhsasT3AhuZS1a5rxDChEKjZK1HeInzW8q
NDpiQ83yQpAlAJ/O+3YN0aBLQIjR5Decrpzcmbgw20Cg7Ht7K+TuIkFjWngFsKfR9Lj/nCbYDXqO
2cY7BILJdaWe6nUx70d75PCZdxOkZcUSntBQhKsEFZfrwGnKc11M9wxgzrYdADROn9Os9Glq41eI
XHyzmlfIjuVa61gr2pGPdxoYQSLwagrN3oSV3XIHPmCEnFbOWGXbWJWrFImusDuPcWFPdptD2qh0
y1Wj45rXAuLPVZ6vmhnglUjcFFZv0z30lEZZZtcr05hORRcgaiRSmyDnZIEXLtuFfbyKPLL70nkz
17k9NsDU30Lg7lFDR+DaGnhpnTveoZhgnITuLww0sUobID5jsYQ7+S0RW4IixUBSx1x31ej1C1vm
xgmIDmGNTeSuJpV9hmEEkZi+GMMobmqvxSLok2fFOYgnRaO2lcOhjNBkd+R67L1Qf0LI065iNvYL
Pxc7UZNA6Em2qG6DCaqz1bTt6lrbMZnaVVS9FdYbg53WxqTbh4C8zxvI6G6HjMWJcGtnWdotbIbf
FxFEj4Pv3aeNc+8EjbNM8kVsu/x7urjbtdNOGebC6xzEDvQQ/AwcwkaUc8dV5G0kEziWXGqHT3ak
KMHsrTcExo0J8pQUHW0u3WDNJfTbN7xxL1RJzjdSRIKxcuRoIePvxgMVhlmJnoJboGrIbZdmdatL
vJG9wSCEvHKWX673noKtXdJGiSdvil4Ch0V06wNN8U7I+J21B0cUIhXsumGogg2ujGTPwIi9mWIF
TUN+KLEuLGMDuSUWDHT6hjETsSBZ9Yn3FoRavWwj/Atxrt17ZorNGT7i0qrifMOLs8yKMqK2L8gr
jAi7czu1SfXBowZUWJNHsVatS0aL1SeLkpCewRXgxjCEMOB6HLljW6O5axG3bUUcrRqRIJYM5adh
EOWJX2kn7SjeTaVOR1UsbdTM6A+RfSBoS+nTewhaaMnYGU3rXGd9jSzcP3pFY5KBwZBWh5dTaBMK
LWhGWyOWA8rOcAnaBUFacT9gAH2Bm/cU8eNb2WkYU9mHdzZ+ON5AmlVvQt8GqQOaYnwhXmM3KCdZ
FCxrgCeAqQsyN1/7tDjx1BpsxOgGc45B21LGanTwVJQu4SRlKK115sevdSI+Ai9N1pFMv4iHz1Y4
jp0l5lsQEJ5mMGSD+a3VWMp9AcW4OqBpVhtUjTdjVd53pSuXesBkjYXouYxeKllsSUGP9oURfEkb
FShwP1boPK4pnCPLInXPQc6B6L9Aio8OwC9xV1D+XERq6psW24zbQAIlpSlkgBU9mzl1rq94jZAb
khQYRx9+1CQHYD4GXJS27ItLSF6EE/naMe9GJuMR3VEtbqJh48mOpwx7L8g0D9hj0xUo64MXzMZQ
82O59D2G+pkcPlrfxXtnMHZzc4XgdKJGMzCc6sH9MDdfsVDhiRrGZ6ISR8URcpG97OAsTm0Vbmra
adoPz18ERY+AR7XGYfCro+4iqdI5pF2XZoyR7S3iRuK/MtYnSSijRdIEBzsIrJ2TUe7bUpx9zEAL
8l5eRO5okDACh3etZENXpChxUYwSa1kJLB9lDD2mEecUr+LKBblwFulNZZeo9d0MJ9aMe3LlwdVM
8sT92l2GFIq09PVzaL9YFQythJmr1Mts3zXxNky8Bg6hOoG0hecZUcr3mVq10rrPu/JbL4NqFTYh
44ZEP3UmUSapJxbToP3KAUyuFLvpGgWsKCA+V+jG+Am2t1F7fbKSgy6tg6Gj7M+q8UbLuDZJkL+x
GQeUsDF9bboox7ce+ubkkoh+aKKRx3VeqlgOc+0msmYZhrf0soYPALOB7SgLrqQipFXKrWFp8apm
WrfxFo1o3qUaxvU0OmoPygzwoExveB3c7eDL78ZMYEtp4i2Iw34l4a6purgjUXotyrhboQzyl2rs
txQ+27hUGF0Vkph04uYGaZJz0L+GITCJGJzNAlo2bPzZL+RHaCujIN0XE20XBwelCJ3KbHDLWh1w
xRvYkz08g53INW+b6pwMreutMG+hTJyMkI1HsaCTfdJFlW3CjKcgCMP7IM+iw6h1SHEFDls/3Dap
gs4U0hDysIpqFn5SmjM59ggjW5s5Q/mSjsvKVyJtn0yS7ZgIx1vbCX5Jq9ZXfolkAIkbXt6ORt4E
MDqqGJGTaZ3wZTxRZcVa9DL6SNpB4y8C6ohCF9o6EA6VmfUhLeSgrt9+ODVbxsw9Da5TE0Ci7frS
2Vehu5+jEf2w/OiQTdeZlt86dQAiQryAs2aG34V8Wezui65x1vFAMm6eXWQBLidsxDELOQMAlHI1
ImCJR0a8rJM4k8yEUaXR4rccbgajBdTcYLkAYYRvxiRUJoEEArQaxfgtZF132YDKX8jR2SIfr/gB
ucZmIHotG1rMaTNHViXusm8NVC+ds+FSYtGj7GjnO+6z/gJiAtJV37s7z4bfgc6XKZN+shSNTtir
Z9yE7SZKMZISav9GDUMTpXDiF1H4QhQmkjs6qsDPkD4KPjgpJxSP2bfRdQ9K9f2Gkf2TXtfVGie6
TqN/G0YNqABj4Iej969Tn7pEc2Hq89jvnEeMdaxGlYVqLCD3nAdsNJrpoEJc34jAawSFvJe92eqn
dIjsnRSpOqMNPCJIA4qE4qesgmJDmBeDhClhohhk+OY0k6WbHV7UkBo7+F8BXo+apCWOB5oI7VzW
Y7vsp3ZpGz6tayE4QpT07n0/Xpot5hRa9+cm058a/VlPlcKouveaLEIyn5A5x1g0k02xH+bV6ADK
J8ls6yBqVS/GvHjEATkcC8b+1JEas17SlLl92Ron3TYrAFJotvfsqf5LG9TJZEEInENsu8FL94HN
ngINiURrzp6xRDl7MUxwIlqDhROHWJYywN2SsTbe1H59o7QxWQ5kaGyxDao62ddt9VsV7qmCUrew
SVyCkPeRNrq/c2pwTEHPfG7EJKPbu1Ennz6qrBddC1kptNktXh+2x4XIV3KaKDayReMnO8hDL0BC
yDEhP2ehV2a+MvVu66kBaVPe3TA4dXlomWhESxnCDXYnjlpZ44fQ8I8h3RIVnYHgeEvTYeeaxEvp
8phxuePndY5Bz8nhE3KGDrk2DggAtm4cLsEXbqRg5hqbeD8wGAdL4KUJyjeo9E3AZNF1qs/YDJkh
TFN/w2ILt7xDtg3/K+1VuUvqBN02ewtdzgUxtgt/jo+BVQfnEXR3VBzaqmfa4bU7zSiqZTWLHhkX
xItgcHHvpMzDegZrAEFec31vp262aWoms2ZWfUdM2hZhM8zxg5mHp9T4tkSaLZwuh61UxSdbcfTF
LcCpFp9HgpKH3G6kyLGJx8IZXxEL9HCIfAAIOUSdAGtrND0yWsa/3QO0CcfogBjb3HhBeBCh7xzR
xGN0yjZ9KT8bzXpMSbpb+Smf19G8F7xHv+KS27DHP1MO/Q4W4fdcZ1dl851kWsBZA/7Ayo1klQeG
xWBj10p/TnAEsgbR4H5qCh+IsU4pB1U/MN1ng63mIvPtA4aDblEC8+K8A4XVA540CTMZPXkbE35J
pgCup31Ef2A7nOaykBcnPZbjMML3OyV5F+8GEnz5duZHN8u2aWXwXSKhAPCNu8Y8unciZW7q3rwx
UoXvgnq2Y2Ar6v7D9aZvFw8GgbETlsfcXuThbCvIqcAz5Nq0WsmylNSDIZk97J4YedqaRVE4Si4J
sng7LLgmE/1xDgySFOF9VO672PVJbeItq/wnjfCBddNH2HzPXdxiHq1gFDR4MAgO8fD0lPdw9qqV
aoqbIJAu8SrBLrcdruCqJXzyTaak62ayYDMMog3PsvV7gAO+E6nH95zN58boHYJG+gkGOihZFrRB
s+/SoiUbRr9vhdcfLdpaVYNXyRxSnNNs2g8q+qogDC2c3ujWgxOYCzFqr64FPwce51qC2uAI5k/r
0KOp5q6STbvzXfNEPgMUIIegPjlPrWB8FhwYS/eR09BbZYHDhTPNpOsYJ1asRLF2IIf1Xf/kDxEE
t5okT4Q3NG9VZSP6pyuOOj0+VrZlro12+BqDKt/anXERjRXPUPuN0anuFkIx3MfuUSgLV0akPfY8
UIhYoxq66fDZOu5FM8VtzfjfuuCcGw5S8/mxqlycDIcowdHv76WmP7lN/ikroEBByZkCMAUK7w50
zsz0qB6qhJfHTd3P3KmoCpInbWo4b+qWvDjeh9KgcrACN1iBFCEoBb8o/mFnvuBdQO1wlgnrvmlz
gOKh7m9dU35otBnS6HdWUOwY4YIk0FOiM/ihplPImHK8aS2NqMKRASB7jYPUc/haGYnlOYb/o6G2
00QyOD07lkCT3pXB5AFiQ4GUBQn+MEMPEPdR3TKT3lK3Pdi+B7m5LhkYkNRVifhNSLvYtwWE5Sh8
1HpT7lQjHwz8v0qAbnfkkJJDHx+gOtU72KaHQC/EOUCoOqTaRZ0jB6NrnnXZWi+8UzgEBTBdLDUg
zQgs5kVv7shgEudmtFFL0ziqkAhzZgXnMsQvgeqTUatV7nXm1X64wQI4GgFMbVfbEd4TYcB3SGmz
+gg55JyxFLI+YAw1H9bU8Lh4BsrvPF4yNmcJwQi8qI6yYeibl+BwYuclJiQctJ3QuSgDJEcezi7T
icS6x9ydUXFtgmykKJYnYrKg/BrP3kglNTKyqVpq8a5Ei46I5kQvsq/5CWxsNG/sr7il0Mv6Exik
MMfyb0jzvUBoLIDiHtoW2wZUnQVwN0pu7rsFebrLTqcoSTD1J5D4gJtXr9OQKxDSDIBdVvU6WojB
3WiWudMQ2yq7/q4xTpl6InjXetq3vAFSlV6SsTujSd8n+IjSfj71TdJQk6agl4r8VwVrZRH6M5eh
H/fS0bN9NEIHs72PNmnPE9GVy3IYDm3CR9Zo2xl3LgxRvSAa9zWHs8z9HedEOoeqWJs0ehgbGLqk
JkG0BRN7D6VJYXndsRbDBIc6OrginuDlhWpZ1saO9v6pnS70i7vaTbWVOYXc4x1ilHA41BxXqyTS
2H1V5U1PAbwcdSphRwzG2iL3DGQYphCPLYCHOHLhc5kT58vyIRP3DYByli3ZL5QfbJdDUNlxLB6y
u0jyOOVO9O5hEgw0/S7PXGvnmaAZM99961Q2blruOH9kiU6TiIZjANBbVcmxD+KNj2CdfAD7w7L2
rObe3TbYZVn7xF5Qp1ILD1Eu9g7k7nAiMNNL+1Vb88b2XPGxALILuZjuUH6R90kWNkaC6+oiXFTY
P3ScD3y8TaTDwOhMl654+OWOc5abbq8t9JAzoCin0WIZRcpj1nHyBoSFwUc+QyiEUmbFNzyvHo6W
bW63rCi01tjWWvQ61gFgaPyyrZZ8wQp7afWyPViuhW/WOZAmuBoi8Rp7MUUk2cMsdiGuDJ7nrwbM
C7SevrWB5HFMkwkFT3h0CyxLrGkvYOQ9tlUZpFq7DrZQWZ0F9KIjKaohk7z43lEAY5pJHcCV0zMV
RXejUx1PQ7ZRWgKlwpLlyhyoT8hsWjqNMO9bRwFFopODj8YCTbCwjQI0apXrU4+bq07h2ihc/QOT
klrxyDCY8Jd1NVL+GY9sAEEg5RwAlYl4scmot1zj2MQty8TRJX7RCvbWFB6tzrtL8kEcTK//jG+N
JMteJUUV9Dh06u6qQBe3KoP0oSWhnPo+3rej/2z2nAyknOy1ORpIuROBnTp0RxZrUNbrOOA6e1Ei
QlDVdquedKaNZdn7PmDezEWXHjuPIA8BHShiNXjwLe8dEsDGmtpPvayfjc5HEL/MWmZ7pZhfT8IO
HSd76LTpF5rqdGXHfE/S4NAGz6V90iXJEGNJ7IK08NVS4Z9173tIELopzXgtupH5GOSAnODltWp4
9tx+KY0OgymcTpOH6uQwakX5GAB4Zv3sRmhdg4IMpKYVS5/YDigle95i5BOa+8bHqUDwDStD5Nvc
p1CXgJwcU+xlbH95Ka9grbOnFMz+0HEzlbAENUJ/RHHUItQk9NCM0pVe8jTHefE55RxIoYERAT53
Tw3xFaupgI0v74Vi/WkW7XeZUk32Bt7p0LG2fTYedESKiDd1NrYTG1nlWvyJqFoHS3uEfXFWTnxs
ioT0qdT7GpVcd26XkJaBNKf0BzQbHAJOoPd3SVUZB97ydE5peXUZL7Dqdk5NiD6QiQ6oOA/iGqNB
5IM4VNtyVaMv4vuc3aVx/zZU5bvNjF57Llt48n2/rSMtg/eHQyK87bQm5KTyL5EfPQHkrKEZIaPj
QzADf1WtDb/A/eWU4xuMK1qD2H+K7eeuYW8Y6iFZNVZ4Spvwrm5lOWNmmEZ6GSlUA7IYCd/C5TSm
yONt7Y1fVfHbBzK8VA27glTX5snJCjHMU9SyK0WWaKKqeiMwdgbp6gTXAJ2vJcFWquvJN0nFXQFr
r2RenyIKB4MS3ubRttGm09jp90Hlo5PKX2oElyh2Yhw6tloNQuwQYqG+hG5cZj2XQ2YZPC9sfJqs
P5p8Nx7NxEa2YhH4OzCT6uxH0hOXSTs6mzpCMTYE9Xs6WPQPDkHxuUdnk4pDL73pOMIg5jrlZOiJ
povDMEauQfZM9dLpmThUgMx1YYR36LDvcFySXTH/fC2DqHgbU1qeTEt3ShM4pA74/uAcS+3eSIEU
+BwnS4vh0QDZN2qtO/dhyEU7T9c+XE3Qp4zvVjQeUw4dKw4gCXByZQSIeN4DkZC4GOVtIvpdYdD9
U4nK1tzGjG7y2HLZ85eXGoKmp37P589Ufie5WFf9bOqXNKTMXfaWqI7kqSzI0rjJY+OXrU2PvV6l
cEgbSN3YrxGkrevQNhbdpQfqbGHS0MYuf4BmilktUvBO1SUJdjgrmLwQPhDq6TcCU3istX0KG4Dk
dJrJKXT5p/bNzi1S/caZ3De/Y32vep3sw1rWu4j7w2Ca8pAZxmpisraV46ye5BCSI2joJvaIHbix
zbYnesJukWqwnW1z5lOK4qZk8LvosEHCC6orNzt21OpDNLkMMsfbiPVf7zXlPtbTp8nXnXs3M+8r
Ft3rxGhuCdahqw5JQWkhekBQmy5eSuyY5jpvhj605yoX28oKzlkmZ68gC5Gujt5mzkZpbTlY1EpP
cnlMXX5M+vhYOZ188S0GIXbX+quab0bd6ju7Dx6wIGPjq6wbp1DrKTfMU2u2t0ONENkz6nVTl/Ha
T71oq96Y+CNczX1miOwa2nj4FZjld45PgrU+Glm/f3GxeGLuJnC123huxucvSWSbWryMUdKuCqjf
7JrEaRqaN+hT+E1SuU7U8D65/mlyCA3WtOLGiNIdMw3BxJOtXWWSqykMeKAg/2D5Dzd1zaAmtXoU
Ilm3TiP0XIxMH4fMC26LgSNm4EbfMdTWZ8aayUD3vtRAp0T5ytIN3tD4qP4fc2fSG7mSdue/YnhP
g4xgBMmFN5nJnDM1S1W1IaQaOM8zf70fVrfxdTdgLw1vhEZf3LolicmI97znPIehjQWs9vw+zdWu
JUjkR3jg2I3aLgJ4loXuNqPDtsHKxlG/rlflcTRVyNbpzc6MT+LuR6vPfxuBczJmeaQGyVasOMC1
jZTaS+5UVfbNOMm6Dv20d+gEd3v024EWh5rnFfJd8fUiNEkgI+UuV8rxXGQ1bgkoBVUVr3cjAByj
C67F4Eo5crztOIwegRhn/MxK+T3pr04f+irq86cqH4GUUcWND7Bj0axHIs7RzZn1c9bT31R2ID2q
roKeXFfc+Tp0Scv4U/Tlp2fO4qiHZRtlpYd8R8jJzoeBkcp+C8xOI80k7tHOY7mtIxIhUoufRLQH
HwyXOBhhGW1NZ2ofgEmx3ouJt+SW63tWz42tbUcfCZl8ZdXtAAxn/C0rzYZ2GevhJFX6CfhuY+XN
gd57/FKI8pQhfQ5K09fD6c1okHwIpPUNWLGOWZDWoSZ3NiI0YVk7hyrBz9g2EjhFqa61iguefJVD
gihvOT/Fkx3LY6c8bKAe3wlnFYnRYJUTwKES8yQ2b9lHm0V9T/62roOYihcXF0wAnIBCuLC+4rdD
AhZ0q6HE9X2YP3fKvOeA4q80xZ155zc7d6C8ELn2swCBcdU29bx29JDzO/XxeCesksNvNZQEdHgg
gfSr2Cq845tDTMdLzHgZn+IQCaQ31XfqKkto/IIDmdaqOs0++ew4O9FzpIyWfMJf8MvGYcazirGG
v1bJ8x8LIp1Fv/AJ11cMkpBfKcCrnB/hiHUvlqwIaNL+WcQg21wKPMhhUXldWPELPg2yVF7EYwZb
iM93z8njtCeV2SQbzXxnE+FMsmfWFR9eBzk5mpDcHHLXLNGQvWtLh5vIEAw7EGo2UQ4vM2CbxITM
NYlTOlshu8JnE23ueelDxZNX0U7tUx5Fv72nJnrwwuG1iJkvzDT5wWeBxgEnfjHiONgsa8h6Uk+G
wjykeEalhU/dFDMH12B+DIDwCWYghoZsD+wo9pgeSryYXaufuIZYY2HtXZV+I3WMmOlxPZslAIq8
cB60J76xS/T8zjKvMsP5rpIeIBkm9FosybmYzRMS43wdZJgxtMJcNKNAUnVRH93J+A6KHJ2erdVW
FAAcGSSeTBTsx3jkspfCeNzGfJQIC/+hevpHF+AkGV35gy6W/qodUDtxSG1ivyh/mRq2RgtOCRSR
9jRySE78eMOl/rl4bnzMPMBjRqU2bCg3cVTJbx5PRmtn7xF8yG0MhBSWpdP6YUyZE9QBw3ZZyTu9
uRs104GBJTMv4mmTROF3WZ5Ie7wyxpy1+9DG5Hm7igxGNM/73Kh/FSZXMZh01I7bSQWcskTSi6Z5
j+O7wPFdc9BFwVVwdi1r90mMMmCyms4oOrm43GI8u4X13DA7B7MFMGyZuHVRSkujLGhvBk+CB3s3
+56msHizWlISn1YvOIJZbxdjQAza29B7rY4RmhnVAgFwSzG/ysSy8Dz+yjNdQ8v82YT9K6Fi68BN
p9zxuyAARBH7dvHMl1Zzywbn6ROBRMNtMpttiMAUl6PnkWDNz64uyVBN7MCzznhbGmTHetT+NGea
HXxU+vhTEDk2Muh+tRCpxn4o0Ue4WFU1jNo0b2hY6pDddUA/E33qJNaS7BSklT4IkIE7Re6J4HhP
rg9LSfwy1/0C/qc9MAyKI0ehghFgNjrd2XZ4mdVT3+XjsWlSjhxIiDQZLDZk1mI5wJjBQOz15j4L
afuwvPacUSd4IPzeos9XR2Msfk4TpTeaYApcSWrbKVOgik6xEp8L45wCCdiXLjYbma3OCAAVfJOE
wYui+unlq7UbZyDaEIaiYcaIN9p7C8vCprVWPPe6e0zJfgc2N2An5/l0uW5o5rkQJ0JgWx9jGnSb
Cj/CPp7CbIvHs9gZ6e+OKOHZWrnFQ/0FCZ6DuVyeSlY8BF6UdZvS+cnrUi7kl4hMMldgDASxfobN
+nsIUrojQussoGQuCRUQmdHtqHJJ2Tvix0Sdp6G1cH5h6Jn2RfARGwY/td44uxU9Y8Xc2fu6P3W4
/M+dQDKWwzKwoPOID0cgyFsrfJhFEJ1qOKFzw61owt/OYuxzSOCc9HnK7hmUELinmPYOFuRh5ZDu
JtBKGHHX1jMOWWsbWbTxGuulBOzXdSmMn0tRCt8B5c93zajEgp+p0rj/5TSYaxpLsh3gZ78MEHKA
OnKz5Z1cWLbf1sFnvGwJI4y3kUXZzhtYzqb5/BUG08fgdIMvvPwYVbQZlclADZwwe19M2H2jTMJV
BKS+YZPXb9vyqbGjCf2uPC/Kjg9TtnpGwCzxOSBkO5S8pibKIRtjP8y69dkOhbh524+I02DnUuy+
xaGNo/JWbmfDhnC6IACn4YTOgb488RSkDutwtpgyzgxkeP0thDy7yaoGD8CSHBPFUFMVOGfClbc8
9Z8em5tdk5ECY+OVn7yQexUBkd3s0TtWjVXh1wJN+9kL2valrN+myrhGS3S1e4A+FX6ysHqY3RwL
tNH/QbOixCioUIMlF+00oYp2Dn7ljS046ce3NFqBXjg+atYiQ7VwdXHZnicw6H0nZYSIom9Cq+bi
0JAWWCnXZESaTgFnZMLvLrWR+/PwblGOvmUchuk58YivfuIT/ogzDcCLyXUsXHhIKb1Fw3efW908
Swvm1Erx7zlbfXvlH7m/Hd5T+zoyjg2QgJtHv7NBnxxAnepp7CCWdBZKD5MCCkuZPMLUmPcW6z4Y
lWwFJVtIo6S/oDaqdMNelTyrFxZ+NfshvokdanGza/wYU8VzklDpYdpQxDVQOfblZFKTkD5Pfs0Y
/Q6xA3AsHhsUjB4BJZovFi8gqyTd2i+3sIEHMPeZc1aRqth2ZM+1UHrn1stnLArCuQV9d2l+jaZR
QYD7pLVw3JKQf4FnM17Zo4L+54TqdVJvOwgSGxqobosw7PWoW33zCJsG9+qgG/22M8+pTbkN7u8N
jop1TZkMvmsFmE6Yr5zc4KlYP0K2haJmqBRLZhR/ebnzHoxthY+XXKIyyosZZi9VFf6Zezo36AoV
PkllklI9LhJ+sW4gxh+4tH6Cdfq0a37IZgEADvwrWx1ZfpqYviY7kr4IK5yB6ncr0w6svGi3RpBh
yqeqo+EhSjnvUfLtmzP9KW1EVK68FrIcDRR5Wc/7JklhGugagYPyZnSa86Cm8iGgPGQDyN44JuWR
1PbzPKz0tgxKTvJFHpoGrzh+pT3p7HJf3fLeGHZSD+daRe8xnPxLmtxNelQxXCbDDkwjODFt3wVr
lU0oYusyEhIm4TJQHBuJHwqOARvcYUP7FqQ9ibAcaOxylP94vI03ZRUXcDoaTl6AAKJmfi9y9dI3
/dEJCZlhzmQdK0fPTy1sLn3fnMN8r+Gr3IdA4/FkhDhEhuO3QnpbKhXZT1mRuKRrIK/S8pyYT03M
b5MVNBpRFTqHSLeXWhjY3vhL7gJ3BM9Ws5ervLTFEcFWF9U+hB1ln1jm9kT95hQ6m72FtZvxrMDZ
rSLYsMlU8x4BLI/CYvomV8idsk3YeN3nMFp3T6HxR4S0hR5Cf9BIezaU4l1uh28UoPhan1VQAlYa
Y/xDPUSsWVe+4S4EfgtIg3oa/Mbl3yLqxOgnxb1P5I4iZsyenfyu6+ys8ABj/fo5myaE+xxCWWHD
GeLy5ui9HR5q3b0g3RYfwkJHxmXZumF7atP+BbPjXrgB9bGZ/uAJIPCRLr+8eHp0wv4XZTHsHkwz
Ok3OpeK9e2M4M6g/NkfniEvG5H5AX0fl8NRHTImkyDeWTdocbNYHmW5S9mA4WCEq3Jdsobv06jag
nScIJWxNHgxAD/wL8bV1Wba4PeJ4VhyDMPlKCNIgjdrAt2Zu5wnpG51SK0W/6VI53ikeET6JNUBt
jzyco8wZ0NIgG7dEAv1sHRb6JOGqyi5JNxPR7wZ7MkhVNPIyexJYzJZormmFqY4zn4cjOUVeH+Z0
7uR9IK6i8G2sSy3nkzAzd7AFvwJLXmbp3PwirNAbBalSYwEL78WfCKTjJWqeM3Rn1UYaKAJ5MRSz
I23R0jd6jnE7CPH5raBF07u4c6QAz7mPTiVu85piTCy7vi5G4s/qFmTLY51VEcUTlsRKy1yNnaH3
qzA6t5Hst8Yyv2Xu2Ky4uAsHrqA2ZFitErHzSd8yv4VoOI/o3gcJq5qhUoy7tmJP22mC+YBfNmMN
/rCn+DqcvsO5p1fCGA7Kwu5tzO3GMsZh33GmJ0xjBwcIu4+5Fs5qHtzWNatDMkhjF1kWrt3TepyV
RtG/Vus2UnkEXa2k2XH9e1Kc3zsTCZrVQ3wJvMi4F7j2jnLA0Keyry5dr6R66raTR4oz4hq3Fbaz
sITqlp1t8cFifbxruOeQoD0azfCUe86f9R+AjJmO6dD/ngQp9LB0BdiN8d1bcIcscbjrilQelowD
o0qxMvH5hnHOoeFCUC/lb6y0CxTJCcOM85lYXBHQq4sT20dMdHbW7f5WpbmRd0cf32bpmG6CQOKt
Z/Wo4X6Aa5I6Hr5ZELTX982u5EndmoF1bclnbrrcnjdp3fEU5LSztLO8wYRoVhjpUmQ7w2Txucxt
RfEPt8I+MN/jaXI2dc38FU7FSc4Vk6oS9n4QfFriKrzRu5jtR8t+DWIcrgsUS5gt4oK6DmyiExJt
Qe1Trs3cL9t7FeZsWig14cQ/p1NysV39EjamXyz6PgPdQ1Ote3ba/SnCXHrE+8E3lwtKS2zT2tXk
ILk4O7gos1+xdchEk566yd7bCgBzvUzgk4rjCDZ7k3qAGAhVGHvTsY4T3acHmXSvOqDxDI3/WOFV
3MZhP26Ggt0E93JeEPXOi8z2Mlu9ODq1OieKJlW5dkhFjQe1hl0UZC0KrofuRRHJ3cz4/yEDzZxZ
JAPKukkO7TB84ME6ErHfLS1xTQB/6La0OFYsa3+mha5PtQjfs7hongK+OwXW1UBF3orUZJXnep+U
PAmItQOHgJW35zaQPuCDaUU2xftO3KFlhFce36dCQTmxI613avb25ViIY9WzQWa38DOg48JnFve2
jdY1zSz4icD1brpRplvMI2xnPIaNTrvhntqcXYfVumYj8zNxnu0h/9F1GRDcsGCTbzz1/AZ32D6X
LcMLrc8Ew7R7jDMmW6fNqC4aSj/01hIjHeAcyU+xxEPWOKc8GKp7nw+kzAIjOoQy5l3uhHtPl7S0
5dkzh1jmV3rw57A66aU6U2C4obj7WyOsEdOOy1FWz2zmkXY3U2Jqos3dexczlOCMmDlLpn3J1qTs
MZFVSjxZNiFye3gXLL0/ejxTjtff5MwKdb1II73rj361B5BhhRVytYfWwbghxJF9BTGqFuY+Qdhj
u3IvseUSVgt+mRlA69rBKWuKt6BgCR3nExkt2Kle37OJjnAZcIhwI7ChOrj5QhmdV85HcsoppzC2
YgbI61ixiWJ3Z5xlkdJorryXwmholKxPzHUWf6XxF4ZnDGG9b80uoimSUEG5nJgF6ZZ0vIxSPVZG
4WcO4u4sXiX+mY3VTtbd6bgZOhAFuFU1BabHDvPSavEZ3fSxwXkMOozPkkbxyBVvpg7bZZiMPzpw
SAdH4uDC57sBGL4LpGE/JlUNLlQoVIBA8qIq2hez6D8a9TONqHxAhIbFln2mbrjqFvWhSttr7HnN
OQb2k3fhfLOm8Msy02tQRik1HdlX7lY8PkZ/0u2UHtgQ1UhMGeUiKVrNknJslo1JBkPgCk8tXgW5
Ft/7AbdsgCVel1LxLvmxFtltU5IGuPcw3HbLDFnUDfCR7spE1zuJ4r+vOnFplrdeEighwdYgRd/H
zs33JD1Ii4Ps7Qv3dzL20cEVjNH0DM7IJsSSO6O5aBq+dizgu50sfxlzUTDwVTF1NP2q5i6Csktq
e+fMnnfxFDzMUlZHVkOqad+5LYkj78CAXSLmeo5n2dBLG1iVwSmXMavHfhRiyeyt5VX0a95ITqzK
RlFRsjL8RMQCwhORmqElhGms+WT/TS+E95mBKXkaCzoAhwV+Z4y02/fp12IE2EmM6LuanszIFhTa
O8RiOGw5Ui48YdUD4uk7iKZvQoiH2K3BJdXpS6qp85r5jB3alKWo9RGORLCCmDEpcPeiikhYU/W5
HxP84x5EVHw843RjcIgYW+NY35zAdLdenpNyjcthpzi4A5WfalQGSB9gtDCJT2PLU506ha/QKXfd
4kVH5jPa6xiGUNULHsiquxs5FzLLnPGiUdS0yQMZH2o59cw3BJXROxFgh1bwgafENNP8dIsRBXnB
+k5qZDq0q8ThLV2+D2epdswnPFWZwNhnj6uPGx/w5LTOjlG4REr6guygfaOIEVYilmS1R/7KUmZ3
KoziFqco56ltMyvWimF0SnfYFhDC6uVX0EhqoO2WHa1nHqwue7CzlJRybDY3QsVhNC+cpGR95oDC
7Jbc+Pr5cMnq6hHMycJKPDdEeJETuaXC6ilymkusSV8i6uWh7WPUANWCeE4orLQr5GRpFfcwKFlP
pPikeudaTrK8SMpTN0MwsmeqD0POcB95lGsIr/FO4zjv2WvyaZqgnqkq+eMa+BGHngo/tdTBxeZR
HWPnoWucj1o4lV/rmmKvcJ3sWh6cJEneqfRh8JniF84U/h/c+x1EHUI3MvenIkLN1M62I+ItWmBP
8sFCYNquwZ8xr3JS5dwe7PLFrWHvqCX/pXhIlZtlu8ICsDs9zLOVPYYGuQCQhF1uJTsRx4+OOSrm
Ge9Ha2R3z4v0hlcB25L+3dLN45SZ7Tl0SAyEZvXTjgmVJIHzEhj1cdEEu83RlJT/epk/BQYxjZBT
nepz0JOm+mVyeo/jipCtOV5seBF+ZEzAC6wwvzm/bFXtGyqJthkrmAPX8ZIeOcrFTguIo3NgYzLM
ZnCZmYeR1zSvXs0qliEOvI4o98iS8Bi86JxajOrYRDEb04e8yyEXb2o1fYdsTpaoRleNSlzs3TwB
kVPUzRaFdy6MX6aBbZWOQ+vspEPxPEJ3o+mT63wKHaLzhseegq9jMWfQP5MfOUvXV3M5NZnzBE7N
2AUp8AVjPCUBv2LhlX484ZIjC8O2H6vjsUtGg6MLkGswlTM9iOwDC28yiSqaLPP72afu2uAAruuL
ZSR7FqucVzDXuSUW0dGDPROl+RFJpLtmbGePYg4oYtGgJRKWqnL6FdYgVGn2xZorcYvraXW3N7jq
TScs9mnZ3ktnUSzFhuHWqBXUlLG1sQaiXG5t3oQ13biAv4VN/FhVuG5NVCpKzJ01RxIhH/flYx3n
N7tzcQVQGI6LwaFMkCY+OiFnbVyARR0IcXGHmrA1TI0XXZnRuKGGNfn/yna2vVkeOaTq/1dp5v8P
w8pixdf9n9PKL8Nn9vXZ/PrXqPLff+UfWWVpEkkG++C5LulyDhSKcP6RVbbM/2HbhIMhQWhKYJQi
kPzPrLK7/iPTVdpbS1jkv0SVHZuospJaC8v8+w/+d4r63xLm/5U4/2+8xh+xRXft//zv7r8TKfjD
bf6j/M0klSmWKe3/IFKQA7Coy66H/bim2nJlnv9+sej1I7Uc5rR2ulF/jtfgJy0lpFI8T93ztaM+
zVPrpD3caXNp2weU4/ZOAuWDUsxjpUrrxgz3LYoAveVYqG7DPLNEz3qtcHmZT0uLwWagJAQ0No0e
ONbO4RDJvQvTYjfp8TW1nRGWuBc/KlICfraMsAxct+LtGzfGqTZ+OCIv71Yxs/hu5N4EAv8UEM8y
+iTyCYs4+yHVxWuRKmAyj4XjdtCKwfL0WHLjfLDOUUherjFarkZBkj5KkwtV5OEpzqPJOwU2XDKI
l7t0sQRlBBAkyxz2TCPUsh2iVJ610/7zS4kGzUAdnazAww9MhdilJxu56pYB3yCCv+F0IW3qHYWM
dopaPPAWxGOENi/c8PlfHr5//pL/9ZfKxe3fOCPas23No2MLG/SqRU7+P36rbpOrZVBsjGLk5g2X
4PLkOqbv9K71hquwsyGJaffbohkLlVfUzG5meeAdeIGIQoZ0iN7ITo+31hXt5jkpc1ycajLxABmx
P3eYjN3IugQ1xVuxpxcYllN0HqDWEcIJ7jYCzbObtMZpAWi40a3X4sCgvdB0IWxxCZZy+Ao6Dhby
c1h6bFYt0Uj8BHYZx7t7ChMXnb7pcc53pnxPpzX5G8B/OlW48g1aJuTgJaCzQHPmDoplajAuEmin
wq99SPrefkzH2WdBGjwOUyGg1M+8dlvIZ4OM17BL/+bqxn7wpvwQrTURC7iM9RihUx3ryo+6zR56
UiXXqWd3Fw5SvMCYtKygosm57H3TnvMDiBtiPo00r9Zs821qWtL2o5P1F6ww016Pb13kcEZ2tFdU
kiWF0yPF2Z3zZCEWMQ+q4qUO468qs5ODmbME0jOuYp57ee6X1b8uCdqK1SraxXd2hNU+pheDmyXa
xjxOJrNSVDNNKYXoL+3t3x80y6fisV0PCE2lLjtpl9+ohJh6GyZMH015tsqwp+piHPkPVN9kTlMn
TZUcxbjU4oD8w2jO0TZRY3S/bbiBxDtqW8t9TR6eBE47Hpb15z6R592GkDp3jVN/NyprWqOJ8PYU
i7IIPzDuUJF7rGac/sIYM2dze3d6Vt06xFc+Oa9/UZm1Iborfb7bv3utzo6dfaaGz6Yfhvtky5pv
3qAEfBpuceY4FwcpYnBN0PLDnyVH82DL3m3GKRhIXWdsXzx6z9L1t2N27u8lzeTdcvTRAiY2BXX1
ffEIMI9dUT5xD/R5+SV+lYmSEYhYbWYsrZ+68/wASI4+23J4zZpgvfZCz889ovuGD5c736XcVJ/D
up+OYpRyCwJ4/uaUCEhxEjzVqedAQuMPFabVku/zYLhZWNLMeBZb/qZPLAAr4jBx8BhI61vtyXed
8mdZXijfHLHS8YLtrGv3gt2cplmLS3o9BNxYSvPh7xfN9WlbWhhjpyUo/RrDwQ+koy07UBA+Vfta
RRmsOgpMj2nh0n3csN4eED7vAwrgHgRQQ50gZFWegu9thzmm8i6U4HbPyP7JQbtxfIcTgcYhkTHG
8bcOuMWMTtMfpsQurqoYkVqHOkaoWtbApFYfUkYvSXIYqTJ5ovnC4gWPb9YZbOTPOEnCrTSiDFez
LnCl9m+qotK+yq9GZE/4TPiSloAOrMBUO4yA5pVq7PDCB5hA0mmwVf9kSqN9bgZ+mkKJbQ4JmFcC
nCSnGsrbFKgWxzNdpdHKhTfXJ9TggjohqpGl0A9NbefP+Eefl2w4jqnoX/iWrKOIuWzS3kgsCjPr
XgZZ+0BOb/I9h2UiTVjKaNQtdSN1c9b/VR8JuoyXCTsIvK1RvwiPB13GaXljSOoa448RORxUZYvn
zp74sfOzRhglbIjxZkkeh3IRbGi6e5e6y6VZvwRY0/d2m31GtaUuXG/ZEfdpuE/ppsL3RmfN3x/I
xMK0zyU+X4nY+38/MdAO/735kiMDCLO0PZO7iFKekP/RngbkwQ3pIAt8O8AkbEjnNkRBhQURUoJy
Grb1kwFyM0+eJA0JT4kOPjgqc6JqhHczocwbsU7QsKdWlLx+M+woxPFBzMv0T10kLlZOEdyVSqiC
X5CumJWmW9DZyFQsgKjvqrZz4Rq3JpqNm67IPcl+RZXort9Xbdqee6W+jQl14XBPhrOADXBo0BRw
rVl09NjV1UGqugVVxlM5RHpbSVexhWy+ue2qApfq6RTl9MBhyIu2jYwjHKlmCjiNiI9pN2cjDdy1
bNE9T5lzEoEhaNeJzKthxnQi5Um/55KgD0ldNDv5kx1qcZuLgNWAVkATML3YLv4GSdc7c1sOtmrF
6GmSI8/4rjeZ+okrKrjXVII8cuy8NVJZxJHkd6/z4m/gTYgie6D8m1Dig6ltEmt2ke6FM2SvgsRn
ikMrSMj9s9S08T/phDERjoAa/8BHiW5IXd3Ocm0TDil6YF8ISlVdCkx5dpObysd3g4qXSx3AXTbr
lBhrnvXHNtBvwm27O2Cx1arFn5jo8Iu/Q+ATyaWwPOzvqYiSCwLAdC3tpoIXAvyojMVFa/dRNIV8
i2lb4f8anc0wp9E+Wy9tA5DLfYZSyXVtnneQRt7x4556xONrAECTCXaeOFJtgtZBmeGGNE5FPybn
OOfjvdglXLlmYIdbEBQwgZgczLNpdvI1dEfrEK1u2TzVwXUYxl+UKkT3zBge8qJbV9uV/WjnubsL
5sS4wMA2zwhPt8Xr8l3YlsWbNtKn2jU4TRAYAilxKZsbLSZ1w4LsPltOvJbM9/PWNR22/IVxCqkH
B++YvkqDxJTXsfqY5+6SePU+FSR7aszekFYCcZp1yvXAtS4Ocb+LQU6E541BvDO98xziHbK6gu9W
WfFDiN7GzoTPD7KoeSBog9GZddxNrV+W+kR+2juEiWliKIjka9dTOaONTb840zkmKwYvbmzp7+uW
h7mq0jPvGsbG7KUpg+mF5Q9ePdvANQVUgTUXyJvMQDWqckPd50k625RNzqNgL8WqeZ7OIbmUvTFb
H1GZeSdnSXgZ5Ki09NmunWeZeqEqCqN60p6pELh70l1eGxZ18A2b8KCDCQtZ5IUPeQx4oSZ259gV
BLilcYGwb/O+me6OlVxyKlDuOonxFLAPmNeturdmpgCogUZps8d6oHi4VnunSVYaXvMrY6HcXEen
c246MbzbzDCwqfTYnbQ5VPtgCGixthhYCgCDF6fM5KFUhXufLfqpDRt8gZ4qmnfdBLBGwfEeA/j7
W3802vgflVULv5N4z6AGlLjb+vp7nivjUA15e0vbDKhNUdKUJxFtue+lV3JYGPaCiyz4D7Qan/nf
VuRwSePrUrPZqOxJ+wtB0aupLPzkwO9nX1sIj4u55JfJ6yjv0bPLU8cMIzCSGlQYsFfVbxOa7jlf
O7uyoT6RlViDimWzNa2kfRrAvjw6xhlFD3OvbJyvVLuA/x15Uallb7DH8vcsaV0rswkSQd4+CVpF
6plkYhv2NN7l3HC1x5sJWxnFLORqjCVqH4y8eQefAwlpdDtiYA0UF8oDNoVAxcPb3b4F8XJvh+qP
qDAgNJ5nbmleoeiHlA7QEbuAiJP+6YFCbrGKZhcsCk9l0EdPFMWzqKzaS4gw04CW1nWS4/nMaO1O
cxJL82oW93gOWFPNP5Ou7TdF9YN2X+cMFLHkRgaJwlwtaQ2EmZ2r0Uv0stxd1El+EHyuxuJd0LEL
wpyPsCCBtEVu0luGFd5bWfsVxTiKJ9nQ8Mab5zok5HtSBHCzrfpd7Yb6bIbRuE+T9kcoqqdp7g2a
hFxW5YBbNnTd9H7dOph51i8tUwEHyWMQrCF5BvSDNarCXywyzpaRv1shymo8CXmD/KWx3ATmF++Q
TTri5O28r9Lp1+uP6WP7O6hsyLFxq8nb/32wuj36MjwBfgvnecRD+I8fVpXlx0CG5sXjfnWZc31L
qEAhLdMPl3pQD1O16p/eQHjBotOynQxQFJvBy+ZztUpWf3WrIcBTUytJr8xcVGTUY7ztbnENes8+
48m3z3lTs3nv6XZfdzR0OGIZJBawZmomNr0Bvk8+c+gb3rUwEuL9wxpNawbxQG0RVonmt4xyOkWm
GXMWsZWJBw9nJA4m6TcRAB7Qkd5uMPvqwvi5W3uDiUBiHelnjWitE5+90XSN1y8NFoJehtWd/g97
n+M2w5s5/qCxZoXT596Nld83b2dh0zyMkRFdqFMj1plPDAp9x4Y9q/aUWAWX1rQeca5ixUDSvpWu
82xk0eJnWHsfS8O0gRSwmKJLl8zo1RFzfHVRH/eCpbLYEM6aT5ji3MvfL/SiM+dFEAem+DKMdXpL
CvdcsXQHZLj0CP46ZHJNQ3HK5gwKEiCBI0XrSPqdprRLu/C2KrgdQHj5Mhaeu7d1/Wg09OD0mgyO
lVfeti4JMmbTzNbNjBsibM4BMIw37KY4u1fOYB0KbzbOXey8z+hOxxD+mjlkw80cIObQAHIIBggL
7YJI6kV422TjNYcCg95N9O+6G9tbxVk2t92ECzAjDkLaTiLcb+oqpsOoKE16dmzDxwcYDO3CgUTT
muEaH1UblZADbAnJrjYxVrUE8ceUbvGSHUhn0/dqWfS5/NctPJgjTCHlsjWXEoiHIXPyDFjVMSIk
IA6QP5P22FWteA4njtioTt7ycnzAwGpc6masyLowcVCesxtTTuplmF3YAhX5cTciqvsTHxkQ54Nb
xvp7HX3PAhYMYgwnfwiT8E3Pd1XANa2c4mmMivomy/J7ZmCBXY8zqhPyF0rBQ4twiZH3BaZfZrAo
7bkGzfNnKoCRMd3si4T6z0CnPAZCQ6oEjwDb8VG7s3w0D3+vslaJVCsA0URxo86kVfurCVJ4Y3F1
ODaWFT+hmKT5MJJqJUZejUPxUhpWDTcNCg6+PHo6wvnkyK69uK4kS+CkR7uZspuZZPnNnCE8VPV8
SCdMt0osNjJ9ZV5kU9h+3UC2iUuFQS6r6dXukijee6L5cNMu2P99wTVVHZ9ocdx5pnKv1F+Bso44
rMIJswO3QJKtJdBlB2oYpCz6DhgLN7hCeqocagijBRsTnTj2dYr/F1fntSSpskTZL8IMAv1aqZOU
pVq8YC3REIhAff0s6DtzzOYlLLPOvVVdWRCEu++9NtNeRbf838a5fvOqzBE6xTznpOAk6HUxls2B
U3oyGboOtwEL+Kzb5i3GgxfFEUIi539ZFx2n3SyJsmvny+zKsfy32aqBUX7Xc/bsQOUINvgx8tTR
r3+2TU2tp6LqWnKi2/779q1TUIMXjvHQdSFoT2HhlF2OkybDUFbpJQ+UtKjmC/aoNsjJMiQysycU
jjs3nGHK1C4ovxTUPsfCdQExRO3rzdexqhjuqxIDil8D0tay7lLIAbweNL/DQrnvnUELrA4XczKC
3Vu3NCEwzXSMj3ehg8XBZBPYx5Me31BTvyjD0t9ybR12NNh5U+NHP84tuyoZOdRo/U1DKUhnpd1L
Y6bUCN1JIKYS+k1bgnhQIKK0xNNK/g6RpnEfXdHuox/XwJkhfWJrWZb1FUbYdJcwG+SvG1rkpNIh
QXrKZMKNxE61/Acb6hp0mcw9eSXQs8JIrqbHPer1Y3J3F5hRy81ape6thvB+K53krn8lC6X+2s26
HkQE+NDieI9qPv6uj/QndRNUFtCAREchUTMrrGFSJPcMBdFsofiWOoYdBo/y2jYJSnK/uqWcyu56
25R3jqW43MZzY5nDtbTb5kkYPJQPJFr25OoP30uZy07FTxWX/R9BhYoCv/6V1MVReOCgYam8l91o
PCIjfGgFulkNcPW2DnX/iv7g5FDBnvOSb97knXdocvGB/1GcocTjUiUy6RTZPyeyZkvEPOzfZs5d
iiyTJhfOtzzDaW3zVHrpkxE45HLcMGTuXGfNHfYyLxmVT3Ahp9Q9DNXcPHvIDo9iqM8yH42n0pLp
yJVokFNRaPcRsWCTdVcGBnS4Kqb8uT/oe6/i+wNkF2KjZ/CdHddmFqxqzAOkLMQB7CcCivlMcRrV
PJ6ljj+bEK16L3BHQNfuARSb7sUcAE7SvgPlPymEnsviuGiGM55ML6FLlB+WqzMHHgoyIadAArUY
09ShtceSh2l/hDryt660GuA37aICUjciKSQ9FXdMPLUWWl3ObnOubgkk0OOMgUU75wg2iV8PCZ5F
vGjynFpSIfWh+sxDSd76smi2724QrCJCaMRhHqzmsi5QmB5u3DT8IVUFkUJXlywv21M9V9Y1HULz
yj1xhIpy04ZO3yfQKK/xbC0tTDHvB82dOeKBTU2JrkAkYC7qZYpIT++1aetUDKsjgsKRsAFFGZPu
64hojpxCUVyWA/+LofR4D+oofVQzCJCMKcaL22tIXeO2C0mOJ9HMaIb0rg/e3wG0ylm1YkF9ztNO
Aat/bRH2NGTGBlgNxnM4i0BJ97Ubp+hJ06yn85PbHAnj5Jtn/lj+2llWeJ++rr473FNbN0LP6rVZ
D3JfWEfCLSgnDJNJov1H9I74mMrGvIr54dXtaG+MBktBRPXu6HG3xFjOzI1rby8rNMk8uDmCphMi
1RT61PqXih3xdTn8IZ8cq30smfkIKfJr2NPmFrAtwVPapHppMxIXbXqfdNKaYwqoN7sxL24Xzic1
1Dcr8cVyyotPeTF9c+GbfFfdmZRJb6/nOHWpgLKgkl/CvC6uNaFOSySYBezgEKvxixSGifaUJVUN
eFhLvGsMlQPQAd6uTDskDRyYzhREVyin/U2ng3w1zNexoUKimKqx3Fb1pUThFuggAzvULcG8pA+4
Zt/vnNC2CV3tEabxWDGlhS6/vGUIvx9hhq0UsHTBwIC3Xdu5t8THjRaSBBxVwyUHjrAp6bq+9FWJ
CV9lHwmakycZT3N6BTAAuCsZl3Pd2B00TrQvlZHV73DZhleB491m+3JzSzslyeRf0lDRtcXq9RLh
frwly6JxECCuPT4bTb2fKj7CtVoaiYQL9LFpqPVktaehG+8E3oxL0vhPP/XQN83REHhadWoha+Fs
9TcDl/aZXO0lNooFlm9xqUeTk+wQV/v1l2Kw7+zDWv3JfP+HkZnZQSywNTuU5MeNst43qjKfwhoa
pKGI4/OiOE9+3Dy8og5pr5bzhx0NdxdlfEeD92EKhKuhmAcyY1L/2Iv6l9VF6b12K/dERsTHADHt
YTcwYSunw0Gh6TjtTbYl2i7qWpX8JW1wdVfE0nVY2kEca9hVCJBHO8X0oRncA/WH2NN08/Y9gamf
mhpg7kTnOnPG37jrCIsuHNIEDdRCVkE16JifZldzv+gnzizjq51ImnwG1zJPrLue1Omry9EfT2vi
M2XgfJcaZQqw3vwxF5740PuSvESwLYwlMR86lGguQqBri0uiRJcG892s/aM+tdlmlHfPaP2DNxGh
KGzrj1uP5UX3471dUuZifY6/Mrt8yyBuZQ6pg57tZ7u0biaIgGZ7SolFaao+DPDozbsa8QO/W2rg
02bJ3emcF+pL1bnJiYu4epstYrm5g0l1KlPzMNn1o6bYDNalVJRWTiJgHFhzc0mkBQCUzuKu9p0a
4TJjqjY16+CfYcjPeDWgiAmLfw+79bFXOkKce/3clVIFpYRchhyUGSCe7iHUfmotUuqhwNIjilFH
u6SSy2hlA9s72ldS4Ys7SpryDg8amh32zsgoP3iYuz9ODqM0AuYxe0Sxs7UqpX1FJsyZH+wAIBPq
a1nZn0Y23pjrZc/JadCB+PnfXrd7nDpHCcFta3KJI6Xw84CurqiACOvJoWrct8rz1GUwpbrYFjIP
S1CxaoPW3hI0+b4D6cdRmTqy5XacwMPoaxEN8XlOqvjVCjumK7PT7O0uje62B3rCFqSu93RT0CfK
+TppJqi62r+uS95b+yRx46Cw0ubah1H3aulAHBC/YkOS7BNaZA+3QvEJxUXG4UxmLr4fn2vC854p
9pKb6voDd4339PGxvsRYEQ5rVGm7HN/cMP+bVtUifidmaP1A43wo7jQ7VcDA5lynHDabCoVk7uYg
K0eG+RugN3IrYgvegcflg3NDn3dRSWltUPoGmImqwC0xxS/XXQGYssE8w84k0n4ZPSKDabzuiz0V
+t4H3xi4yxLi7q6hSBMizDOzsYLY1dkal/1xfeUvm2SWEDM0SCMEuMzZvB8a/+ypmSaiTVhmT8LR
ZXJgIaMLYvy1vBVO8yPyygqXNVWv7sAmw4NLmyasmS6uUKcIl/QFGbd/WV/FyaIFdrIAF/jEcGY5
p+eWH1356L53ph0GZePlJ1g7EzZESf5UrQEFkQ3hN4j7UWp17UWk2Iq8pPWvcWL+0VtaofR//DfY
MNAToZmbFbh15D84HMgfU2OTH7tQJdjN/BwKSBdg53zFpHKJITIGHT1gDmKUDc1EbyrJdDJUbPlG
WGZ+ykv/Pc1th4qKkwcPcGeXlXn06jAZbKVNiy8L0LV3b41Fdh7uK+cQMS9+04eX0YvjbT5X9s9B
AO2c6PNbHtaJDGhwyq21W0e6paOJXQXLD8t6RV++8t1TTnJpvsym5hLCQO7RcqUnm1xtceLMpwf8
Qnqwvoodk1dG9Re7Tbk35tAO5mVJlpFT06d3IybuLpGjeYa1aZ6JFJ3O42vldZqJPBM72BzR6xHa
xNTXFMhaQaqBazAaBLEx7X1S23dcmxU2VIOjBc5v7agszoT+4Njg2BL/yRl5OkIUhuy5jJeq3v6T
xySRrO9ceq5tnLqLMag7JXlWHn0xzQ+nnC++W6enzCPDeF18V8ZHK4m/8rRur+WyQJd4wVtELxMi
9E63J5ugdIWVz2qrHU/n9CobG9SpM75hSWPXQEBujl32TcxHJ6OYqVBxQyPNPyMbCjU+240Z680l
tBYm9fIlDuTv6ChsB31AGO5CSNiXwi21S4nw3HVaMNJgvsipIyaVrNZXyOSoeFsZTcG62ECVaSwb
/p6NAiVdmSYPB2T0UaI1HiUsUGgJ66subu4ynpMj87/44uVufFlf5XNMHJ0jfo6a05yUZbwzix5v
6+ZDH7p9ieMx3EN49K9aM/g8jq3L+g5DoMJfZifbfNnuOzjPMHAbnh4VeLptw2w60FNhyYU0rAIr
wwpTL/v9tLTP8vUkvyyO9MOgMNTVssLPYSIGnKj6PkbONvDkNj5EO0eB0RT+mxj75qBTN2wLl0QA
lcD6dlUHDLLG1P0S2oVzEhOTC6fzAuKGvcCeFz11gpGoILRclYkVmKFlBgMoJ/ps5imG0ihf3KaL
N3kH9ikFHX5ZD+5a7uMGk4scdpkbr0s4zfolm35OGDiCdd9YF+kP6pSp5i1G3p535fQccY5+Ypml
pqrPU0pcke9mDrHHvn/jKn/BlFId1o/A93B5mUy3cY0ZnoO708DvGzcanfsIJLbjuIdUDO3dltK9
ZFE0wt4DhEt8buT/6x6uLUR2TLftRcADXtJbQBP5grEBNsoIYdmQMlgXTnvs4RIWb9xnf6s2qoP/
lrYfISI6/SvixGFLuNPwui6mp70rz4Sh7A7G08a1TrzvM2+J4e4YI2/8wZc/y4XORFz1FkIqFhTu
yXds1pucPuArfNaNpxWLbwLmt3LxUYZaR7RKSaoq8AX3TCCKuS9G+VXnJ948a0z/LQ1CGmVo3/Um
/m5pYfOjA1bBAHT8KO2c8Cg87YGHzJ40WM9BPzETXCMn64nmtNk6ca89ex5nEcail1nZ+je7QCvh
grq+5JoJt80hRTMqkSUjCbHPlKbYyRpSCKWSxLyuHcJlQRlWXTRGZK1pn9ghdabWiCa6vFkONBiN
+HWLHdjHft+qUL5PodWercR6Jp27Z+htnPNZivP6al1gEW0sjeIk9M/JyE4TGW16awSzQRzu3b7V
mHkjtL/F8TC86p4e7lOPKa50O3GoBqYdfu0mzxzT3GGsGugj3fS/5m8ZEjUaF16B3gEs4CTz038P
lxqF3TEf5iD5WA9KEZjhR51VDztq5JJkPB7XEZFV/Ck98hc1wxQHIN8xQ6YO6mHqNYEVqxO9kPDW
uy/u1BsopLxGvyVl6kMu1dJTmAL8KiWJzC7SUfgHDJgquyqObsooVwdxcjc4WSRL/VckFuPQuGQo
VjbhsdYasjOJxEXV1/xO1M/OzsOznzPwL+nHbQo0UwEkPjOo6uxLUqMYm/opeayjYSnDE8gKEyX1
W+HM9NftN9fLdRIclu6uUN5vu569W1YUEKMopZ7CR0KmdP+p2mHGe0RsgNNyahrNa++4XtCMEeeP
ZkI1n3Is3/6b8jnpm+H07ZmeMYVA2CCT18lznRJVn0csaucO34o3xWQQh0sFwY364rr0bJNFQ7Kq
nLIMw6vXSblbz2vrYmKIlZyW6IBDYfJiMXVsoiHd2il8Swodw384oLOHgq/vqikiH1V0P/vUKx5W
v4ytfY0IeSaetlZjWVRGfSraNn82RfjTaTtaHMC00cj4PP2pJ2W9NJ2YZP9I+5ouV+ncVcf/Wyx9
iExFztUzvvx35fDBT2c4HQ3IyyEtvtJ14EQ6BrFOmiaQgf6LKogajR0ujJx53gHlDOkbpKHZZljw
IHSACPxeJ4dWCDiFng8fdkQAHf5eRhtx1Z5Gspe3nZj6U0Oy6sbq2vbq1nSNc1cLDwkNHrgd7fCu
S5LVZsfiXuejGI3Rfmun6uekJ9qRSNn4EGdQ1NbnvzCm8GgwdIHxUX1rBky0tgYvJ43dFqgKhlkZ
AUcY4/GGvi/Dy6R+jUmmzvSWsqevatpTpYH0XMkN3957Hc2u/MBufOFwb9DzwuaMHCK6+8LVboWe
5MGInq3FAJpxIJUbdIKwvwv9LxHc7VbWJQl3piWiU+n3fwYlvpiJR+D80si38xppksMEnIbUWacD
f15fId3B8BVpGBIFqDQeRutCVmERpMAxjMjHB65L8lGZd32h1bGbZ6xLFsf6baMBRiQnbwgq5fZB
71K/WT0mrQQ+9XX2ovpqLIur0Jx7ZXkiLWEMDEzpAdrZT78fHJCj7PU7DOsFQz0Wp2nKraVxKsM+
YoaHymuIN+mJKE0sWW+IV4HGE07nIi7V8Z9mr0b+ew5pNl7SbNj3HeZDx1TxW6tKgrKsrD50jS6f
UkNfCQW+PRIxwE1XEgWmiiRPtoNDBYHcnnIm0/RNTdP5o8njPpjZ+l5m0Ec9IobTeoRer1qZYwvz
CTzZATPWjnjqSEiNPEDltBjOkZGdbDsMT/lAVdPVw+afGpRzPMjAjHkL4i38mHIOnKV6aEh7wYTA
PUIH5jB1BbTxPLdRoiJUXEQajqEznSCCDrbWAn6iUGN/IVEAeMMWY1yycHfbz/ITlP9LmRjTszVG
ployS/7Jw+awzQ7pRJqBAlK5SbrO2+VhPz2QPBn7Ve8vmupoyklxmozpi8Hu3TU9o6TYNbxNVDAL
1xuBR9JP0d5VGcQVWevmpRNAI8lMoaLL8E0ISaG088JqPoN0sf5daOnM5LgNteglFWyxYjkk1UMi
GPzEYD2JclS2q97QQspXNT+0anKggyDkSSMat23keVccE9ndRBSVF+B1/VF+SytPuxB/d1ZhI+HU
FfN2zMMCtr3qXkMDAL5Y4hxAgVydzNIPzSQ5XyJVuU1chVsj/eUry3/gDHIOPUeEk05UCwY0Hi+p
gY6lU6l9yJWnINOBWOoa5wg+sWMfS7rXwYNyVGr5EZGq9eLoZfcm+xYVkSnyXTs3BtIm2r2i0e9l
Zad7dEZqUVX26FKW4XkBR+duh9qbimzvnlfkPxmCp+c6gnTBRuEjBY24vvXV+zANxtcQp08l2B29
DiR4CEGdWV33KFKN/CqUtm9DHoIPxfXSN9HvkGciVlFdf8yFNewkKh8R6wJTRnS0XN14giBTr8wj
D3bSbFSnDyAyiSUVjXFUfQelQw+dR6OA1toj5zBZWvNuXoqUjLGBRTH87zehBK9v9nK3oYp82nHf
XX3NNTfmAt5Unai5hFX5xxbdb9ojL+t4pIXt8WgRXywmJhkNaFOm4n+vSGXCPs9s5zDk5m9iLslF
EaFxXxdsSiYWyl5taj3+PU+V8Z5gIH6VRrf8pQuIsq395ggLWgmE2o/E4aSmN0AhyW45IjBvvxiE
DeHWaz+6ik0IG8tNM2Wg1ZhasEW7r3lHZ7oex21WA6yjoBIfmEMxtav2++ToxZHhkPzQDf91wEH/
c/C1R6V7v8diYudZ/qGNqfgmRnXRQ4EweuaajfjDvNIYPZo+fUeUoGBYJFEWOBNL6O3NnUDS9q5I
B77WkdjgCJ3IcB7EdhWqIV0iiZUsWcQV4qMvRbzPdEvdXLs7jhNqwHSR8pKD8YZM1NqaI4r2ih4D
FWwJnYafiod21+b99F1jxgOTHfM2nkJItgV6HQ3tuo+kyiGsxZmK7osp7fJk+HG/BU/l0FInHIx6
WNvJUfjbLs+cHZBifH/D4D6FDkO5T+u97qHWwy14zeEAvHbM0M7eYsky1X7mtnmUyw+r+h0Flrtn
u+jOI3ky/L5xjE5lrJ9SyN89zenGcuI3E2vgZghrphvCLAK/7Di0IEk71XRiT8opvkGobzZ2QV4F
EikPs2RZBNCsfsjEcs5hQfngD2X5rhXFX9GaA/uUFZ9LTjyAonBLJL1jnZ2h9T/pEXzmVhbe0wa9
vZ2xpG3/xQ2ZG0/Q6N5CSpBN6iLdTXQ8Zf0Ux++jUQMYXXyqyiUSzseSnvPBv9hhYx0kGQwv8L2g
fgnFwzVJmH6DDkAOtdYEXJUI2lVOVyI2hq9xidMBwbV62HXLTIgU6eOkujfd7LTDulfaDtoMT4tP
VoYaQAf5hR3Mzr+bpLu8JFmq7e3IXQLM/eR1iucnrRL51mpq/9/o2ecU/VLmaUMPCzX5ehtWwnYO
+oTEDhHdsCmInJmQrvUE9sbepZwyuoQi+V0mU7ElUwHJUpane+7UU6IGCNjLpLOSGglPtnsiu869
xrH6stw8R3sKEw7709+SKI973WjhnbFUvulVbu7Xr0kGhAg3xFVIz7lLYOcp6gLGCbn/7jJ74lBb
FR8MgDAZOzlB7/WnVz8n9eChNP+ITQXrMJHyIsfslYiB777yHbRWhfhEi7xNupnQ5IX/H6Xa3SOJ
6SjSYbroy9LHbXGcEvONHzZBds88bMoFtR8R9wWo3p4dfdnQnMx1D4pn7wZqgv2wQQIA+zbP62Iv
Ppransg2bJpLSVeFATULk07tmsfZp89jvgIqcEiXT2YspLZIjzB152jE/WXR/fHso3s6m/TZ95HQ
oXVw5rxVBIa+F1FV7E1GAjtOgfI4kBG6gZlgP3o9/8bgSD/jAbIf65JO1rXMdXV0movR9T2oSFoQ
fpcDYjGLiN9QJYGjpDioRMSB70IoS+cY3y3bwEJ/x9yjILq0WdKc1qZOWrpLKIQCzZA3DoapsT7F
XnexFiVpxwi+Dqf25C5HSbhVDMWyujxafIs890WA0FIE6ytt0DuKdrppaXGwG70B9gxx87IuPDWj
zZgjl1nLVgYm/6tizZH+eOR1VOKtR0O359ByHftyvtLO0+cIHVVoPU1aLIe1TzX3TIJpA79NMBpP
LU6Ki5qSU+cK5w6j7MWsOXZxor4uUvAXOIS/sBqPwbpkMJP/vSqWV2Xt0heFFeBqTInJONpZCsUU
ILO9koX/6LjRHiCrkLDN3psP5kl0TI96lBxPt0+nQzPTY0Y8stXqyL7wH9P7Om2i2WVxvtK/Wc7E
IKfSzr0zzpds0Xisy/pWr361w9QGEttR95JXTX8xrempj5TntM1/O800BP3oDoGh4vHo9vJY59HM
tUABNbUCYvX6XhpvSAzas/R0WGAkZ6fMdQlCqsqWxIrOTC7OiPmcgQePEBeYUjJW2b6MfJzBeecG
/bKgcnKD1KQELeaBqEqwp2dTzHc/zcQ9RPF5j2gebx0HQeIcGeKQ+zXVyTIZ08lMupnOsTO96ZYU
rUCgcXfkNN1iaCt1aX3OaeczVBbd0bb7T4yG9tERrv0kbGPbQguAgbrtZJd9LVwCL4q2+kFGcrqx
3Eh+KX0mv50kNaS08KgkQ4S02Z6qg9UyHF7nEOucp7WaJ/WneXBUzcghHkY+xGw4t2huCLaZQ8Xk
EsR8UjPWXMb5+rKs3f8kLN3DNCaY88oUxcj/XZo+RES3pItYo05Rs4waBht1bSg4KfNGvKEJ0YJp
FcY5ZfU1K+PwANoRFUIHZQssGpBAVY5n0uyZLXNCO69LhSjwrER5QCnNVLGDChENDGEs/bIu4xIq
1S1SUDHSzDGbK+CX8mYZULWFk3pIM3mbS9hq3YAw1Dc7cHBWZOP54nL1+9o7QXFHI/F/26LrKywj
yCM6K939f7euQrW5YUaLinqZYayqo3VJp+xvJCOAVXOekfzozkcBN6+dB59a3VPEKaMUoKn8hv7q
M9JoFCfkBkrIFK9aq/VH2S9/37qDARTrVEkCAO16APzvPBin85Gq3Titj6LcxO4YJpD0m8b6GcY2
OfOLsEBozk/ica/94GdnVZJFCjMSZ/hikfAUU631XNpThb2YxG6d7KGR28QoCCUp7Pgw6ml8jshn
OmahayKP6vKN6YBOjIYSBZsH8jEZbX1rNYSK0hJ50lOCbgDhbY8IARIA7KWbY7tLniVOvAPKLvU7
p3csMVW8ainBP4XXYP7iA3y0o/IvUwg9DcQq0pv4A5DVyD1Ch58n8PrASSRmJPQe8Ehd82PWlfi5
vshgRuQlvm3dS/nQmLUO27GPrI3QoH8aMoLfOAyjjaH/QsvZGa9tbBEgs5wqLUaSuglDXcuIF6nJ
/MO74zbH0ZnOTIsJEZrIqBs99umFE/5PEeJFTbydWgLtZ6/wXrvC3dGGrY6TOyVbJ5PR4V/pTt4V
cIWl5V+Gc3muUH2hMFLDJV1kA+uCF5JuNgRVk2mKUTo9DBnANtuO4y2+1UWX41P85jyhNMk9BJs5
wEZFTbn8mHwk6yCHSX01Sm14N+NmPxHysLi+VmuV1WGUlLSCO3zHG8/WGEa2hekGzzSdSWZY7p71
nikbZtdOk7QvbiWjwF6W9dVQR1EQASDatzMaeH9ooo0O5PI4176OfyuVVyN1ceOZ8XSuql+rgHFk
c04BitAZnL5nNAo2E7ryF9+C7JDEjo8GhGWMzGhryczfVmPZ7iuoOpSvk3cbjNB798bs43qqfTt9
XZcmIaJFczPq8gZyWcXMmZ72XJ/N2To2i4h7XaIKC0fm+jcZUmlAa7fKYND1/gaX7X8LsJFgiIj2
7eJf6CsARlf8e+6QJaE+e0u+A4Olu1UBrvHJzjxmdFIvGW2kE+acY9xl+SZFiYHWiC7VuohYgngy
UCfnC9xY18mRU7E+PlRt+Fcok7/pXzvH1q7DJz487Ym3+visa4k6Ez/MdVC2ec0iqzgVaNBOaz+a
HE+DlBpR+1yWoIxIHASINi5pSM7cejRqa4xvoSUO5jAS+Dss/e+1ebEMLLLam44R/OG9jVGE2VYM
e6E1X3KOTGgBaH4nBtufqls+fUKvdy4G4H/tB4wGVDH83tYiWF8XnR7l+JuDmv7WzLXcIYO0bpPs
82MFOMMbPPfC1/Vr09Ef08qPmmv8FKr6wjAhvqTLDbAu4fI2oRLCXpgQnlfZOpkj2nAcyjkHj24u
24D9y4zsh7TgBPptXr9LrbrV5iBfXTeFaoZ8Afmu6THMcwBN0ZXTnMk9V1RDL+na9dOsmMdybB6l
bv4Yas1+egjPr5mfXtZ3Gf+yQDeiv6XROFuVE0Mr7M78qLOCt65vHlwTuwyjh8K1ousqroSR9tLE
aj8hy+RDnMafo7xN/AjZLLWg98a4xzi5ir0C5DkxyRUd6GTgcaY3B2gsMKz1kMgMy72v7+oajG8/
N5jnHHe3/i07lGmPboZCR9/0YJa4FEDNtO6mIXf8jJ8YCdVydh0IGDqxhR7hO8PnaKqfc9aSuzji
d917EtWwOcSTAcEwZ2tGPxQuX5sm4e3XE8Z65qiShlEhevMoJdzQ4zlzzF2f3WZiG54bzd2TuUhO
GBFOG/4DbXXiGymBEoKRZ9qxFp0MMLtW+KQKwNg6dffRGMyF6gb0tOyT316EgXO5D4o+Odq5k/Ed
pbnRIvwn1AxEcPFqIlnjhVmb/abZ1aurwvCbifqCj7qDlxH1j3WhLetjRYo+YFMfG29p7ms+1H4P
3qa0mlu6ND3qv1qlFcdVXdZp3wvRaa8oSgglaMLijWzrr6WLhGrsMQZYRI6BNS+H3ezNTAalBtuu
6kdzq3t1dKZ9Fl9nxE27uPozp8oJqs6MXoeqj4iP7psfbeU++zz7tOPcOmbTPL6WlLMUSctjcpEC
CVMAE5KccnOuWZu6/0ktTaqqltw7uyyPcRr6W1uaxAaS81GZf/FPOEAAG7F38t44pmZxhv85P7E1
/7KirjxRycyBpvTsoS8uvKIgn65CvPxYv+Z6WTBy6DhWJckRL7Ft5uexRfuvRfpWZeCigO+GEAbD
5lIl7h997piH0iZUDL2ZKkF+7mwqctHUzlUwb7l2I0Q/rxPj3q1beaH2lpd5nlBN+v1IDB/TgsqL
Iir8pr0W3ltW471Qi1o4MellycnkdA2K1oaUt/nPPFcL4C9VxaN1x/Vbn+Z6uoZWNj3iEryu2XNZ
InnNzrUrPNAxs3YkEoLZ3/8bunuxB70NmMrGN1p878l0WbdawwmzC/a8C6JztU1a0trXrxOmha1G
v6rMXIyohQbBi/MBx+NwUyQTaMoFV4MsO8fWLmrk1vz9jAL/oW0zTVuGkmVm8GRQ0x/0vNd/goi8
XaYIJfACuq/dlijzHAs0Lf+KoULmIOfGC2XsWprbsMLZRbJ/Em1e6RZAAt/N0bItpeFaJBb68MoM
29hrg/9g/Lgk8VULpmmYSApfEQbe1Mj9OhpIloFC3C4UCq1YrPVhdoi5gvGItd1hpL14BN6B0pVC
aD8nZX4sHB689WK/180F2j8143Z9q/qmPgxqQfOn3YS3LplwhuaMcGFklClt145pG1Ain3+HqJks
xXVeHIqYuD8cRd6F8se5qI1wBf3vZVm9DhXgYvJy0mdU8D+kD0yzzUyQvuSYzjH3du+GVvfXKZmN
vdul6RYaSO1uEi3LSVTtPgtF58XX0Pw0Mw6DftBtDqxsT+VgQ4IDthhvtVRYJ5w1p6KiR/bS+h9R
mxS07gnVcVwn/8iQzDP8qVCt0uXaIXQgAtXLpsBK1BS4cUeikwmvZFq0MfGiksnDxDo3bf7Nz0J9
v9Z4IWkFzUtlzZTFB1BYqIqM8i3pZfmGZlzbiALKctcJ8TZlZr/1Uj3ZwYj6o6neeu31VD+OCd3R
CcPL66Qz4xLm98Qg0SHul6j7LjlEvvqNOcpJDgaPllrieqr1rr6kk//HMLgk7EVFsi6F88zhqZw9
XaBexhZkbAeX6INuOaPlCry5KMq7vXbQ4cdEJDOU+7GZ9E8CjR8oW/JTxQX1dC3/T4OOea8vhBaP
m+xUhvDbIo1pU8Ezce2ruwY1PTo5bUram1gfKQgFEGQNPKJkjmthxgtOOO+l6Yl6MDEX7Gstzz+L
NkSo0k3Pgj3vEY39aSTOW3lMbc3BQ3C6LFZu9eca15wUnKpDQ2CEQlH7SMAuPRxR/2DjImahJcrT
wkUMz5E8CwJC7rErTl2fTwGZuR9olkmuTSX6xlBTAcftclOmuDpWr06/iAmLMP3lxOoNICjKu9K9
2ByvN8KUN7mcLRE2sXFLzdqjsP1VTAlDsq5uIEMRsF01/4ew81iOW1m39Lv0+CICCY9BT8r7KhqR
oiYImS14DyTM0/eXoPqo+9yIcycZRW5piwYFZP5rrW9ZXxG88TXKcWNS5LAeWkHFTc0zz23bci9m
7I9l5GA8J/J0NOBpXBsyOl3dOy6odLk2DOlvQWpg58+B8gDw6ItzP5T0OnXT76CcVDlbnAdrHvgc
v2lIAQxhib1jucaJGiKb2QrEbCLV1EE5WH0anVRDpZairjhBMYSG8NGa+ONU6IEYcYYwxYGGTl3r
ZNclUq/QJYZj394R+7FPjLrtE+csc5tXqsRyOTS5iY3tz/sHOy/tQhgaTssrwQH5OC3Um9F5li1F
e4id+qZrKJxB89WZtuC4p9vvidD4P6Ihwkqt2nQsHVpAow4OToUrwG7NhwEiBAQiMvZi8VkWtNEa
/JtOWWQzQfGf5ksbV9LA8Ac6m651sSEGaFy7XT673cW0fywxanas6VWSzTvBD39w0sHHitOP67kN
b4ED6hSbZXbgpHegId59CobJPjJFbthl7GRVm7u2cr74PQkxs44hiEaNTrst7srGXret/cMQYbUf
wryWML1owM5BJ6KnIoTkLJ+vgl1n1uZFVwLupBbfp5Q9wRK6hvxROVszG/dVKPg6+ErZJuPgoSab
MAKdN0DThpLbiSa9N+YEB9EhOYFFEU8M99Kt49i/UVnpgFXinW8N6b327KNXhY9aG/pbrh7mekQC
z2p03qG5v0WF4/bXe+0eTqj7Z5RuVs14ZECagzka925WWl98d1WVq7yyk4vWl19d1x2efbW0iX2K
Z7guoQOS243vcoCzHU3okDnHq8vfJXJ60rCNAna7uXX+u2Q4plZ1iB1H8+f8uiyS0P4liuvxDhfr
NRyov+qqxHyyPC4JjRxeO2JLa9QsUjIMP+GBeowRBnHf0LVnnINMQQK0OlIoVzoFmPaoGU+rFq3N
fmmY2o/4j4rnxpHo0ABSKeyb6Clla47ibk3HHo/48sVXQdojJrMk8zTv9Fz8E80+4SSE2nM5RvRV
qEicIL5xocZFZ2hBIv+5kynG/DYvuOqJqlFdNWyHum2Qqt2Wag7zknYwRkfH8Q+fW299ZC/S1fqa
Z9ZMhyJAkChCjpqy6ITsxdNbPcLtguRPaTi8WeJOO5a56WxKtFKOo3xI4rg7zUJhffPWPpRGPN8X
KoCw5DMBHG1I2mtiWm/ONIvT36VrPXGiHh0Nwy2uGvZ/PA9i+AKuLNwmUr6Rrp9w8OhfseIOGN49
6s7AAtwaAbozk9U/SEHeGRdVg5bnBTuJ+PcxcVjU/d49kbcE9Vc1zGdTnCQpnt4v4lugIszL4vQT
jbxBuR6jeC6wX2JRwJZPC4zF9E3K+q2ui0uE824H/B6V3erjrYOp/WXgjMomJZm+MoNcGTPcoazD
CW+3Pm0fWlLFt6GK1kxC91HsOucU2g6D1AzDjHqFdrhCzgxcbqdCg6LP4SbTKu0k8tHDfhhSZCkS
dJnFNShKHy0tnYroajmbPPZanILsA/qIGkschrsqJLCkC+9hm/7AhrMkgMjlDWt3mql9Rv0ljGNH
N08tyytRvrYtNRSe71+5f3JomOzuUfJ1HNgswtYp4FX0hsS0xox1+ahIDeOKhkSqKdJOzpJTVgtp
fFxMbOzXdRr8GkiEvapY2CvEI0cVg1I4Z55MrSteZTetJ6+337K4edRVzzu7KG+TE4dEv+x5E+uC
yrT9MnQO4765lcWjVjtcJlFHFJD04JiAk3ug0Huqe+Qnp8ddYD0p4wkLWaZBC1rFqMqUc9KoxMgH
cpuDwTOVSXXgHHTzVPp4Wca0fkmlqgEpIQvTntnjrRzwyPFLmEjezSbgAd9891uctF48a9c/QhkF
mRF3KqunEZGxdBsNIHLMfCT66X8pNat81q28utWxS7yMuKev68yy6AY4yJbrsKFH9Gq3RX2icwF0
jGExEins6ZAnxXcnCfLvVnOchirdD0ZCG5Uithih6x8axyLLzMge8xW/6UNjTfT/asDyexPydOuu
eoYZOzIWqoIrr7PDqPqbW9BzPi2jwQ86cSamLxGWMjXZSXoDXBQ6GW94HF8hZjDsBljYJ83tjhns
z2XoWgvwfBTRPby6+vl5pEWJkcdZGI/FEC2tuABP1OfXrhmN1cSgapVo9kxqNCzunlpKXTevbf5r
7vCfFmWOV68i+g5yKX9qXFGeQREoSSGPqHFKC/I7nEOnG0rgeBubNmRbQq4Y8wLPIThc0aZ2SbJ7
LR3v5pS+F9RMTZuUIhDqBhprU4GtxfURn2d14ku4y2ipNx6HtP4z/bZDYZ0n/5dQ5wBTLZ4KPo9+
rRggNAh22lCBG+NOQMn5p7th+Kg05u1/TQ6Lv+FzUNo6+K67cmpHgkBBfdWgvpBCnV+hfvEe6Gzr
rKnnz7IgVkH4JQ3YbL24Y0zMaP4CDDCnHGv+kvey35sVHIvSRrC505wqlUGpfelnIz5zm6Yl1BDa
2R6rV8BGf+ycS7RhlgQQAQti5bJEGL8CI/ZeE/kdSsG4KlVBAc29wS1Xrkz4zOlWJuCRAXyxteoi
8aPvim+/Z2e+5AqotCxJTpLM9c9hwFPy79K0NKg5nI2o25aLNYTS7QKHJtmMHBvtpbEKcA+eL14Y
DOC64YrOaePuRgePDHERMUKkBqnaKxVuWbhOs0vbJDe2Kc7DVgKpFjnpA4i8mUUjd0zL32WwIm/F
1AR05cAN7ppMdV8jDo+W9mayT4QpJu49u3WKixue48rl7CZ0splh+eszP0DAXBxDTu+WQoI1mpWe
KZmbS1gF2ZsTsvuIVCi11DTr4iQOdlZqMZhOs9vFW73RkZ8JfJfD+1Ak+uc5l99Pv+eie8RGb638
qRwJuo9fahAsO2uQ2TlRTBJ8KlRuBUWDchpQpyIzijpHcO2A4v7kZgYmCkdAVJAfSQ9aCsQDe3Ug
gMq2X3V7UxvehC+cpo+TZ+GrM0eC5lJO17zWfoVpUpyEA9WiYuflhAUehMisToABpSXJGoOS8qP8
RnkD2iFudPZGFOg96KJyBTS4jLEzFjSMkyNxVem3sBqhv/UoqC+2PXbQDsOrFddbgnLJNdXy4c4X
MNxnAtq7TiP/sXxuxAfzaedjEITX/1/8isWLjoOmXoUqZ8nVT1GmOrOlTLRvHA3aWzNfM+a7J83M
2IimpfwQrU0Vh1JLa7Lv5wEXwCjFPRWwhyLikbegSau9nsf1tZ+de2n56StPfWaac4ykkbDNn/0q
v/VmE6zZidB8mUBtWMV9Ts9oP3XrpjbqF5nPvyy9z1ZMk7DaKXHSG+MbyUX9qed0ti1ykW1nl9S7
YQ/U0vmjdhEVAdHF1mhWCRtbb9h6lcnvLJbpWVC3Z8R4Mm2qjzIi24J9SQ75Z/DfB8rV6OhjMPL3
+Ae2iOhOQkBN+gTnKh7w6wwvGacOoEO+SoRBSNnVZe1sZr2TNxLr5oZ7lLee4xHi4nIWqiWhtdyj
Lil1A/MGxH/XUO57NpkLrnsDvnKo8nrLklV+c3H04CfsKXNfd3FyszMVWK1jrKEhYEt7JAFH8P9p
WbLEPiayH8+bnEqfG7cqeXU9yiWUb7pBdTxzlvTOJVuzbWKQvUxGrH/10OL/U6+WxVMUqtmkPkco
M72pFp/r5JDSpIcxrcj2xMt55tqY0I+fn5Tm+LkZWrZBcZiNZ6nGVUpVnygvuQSQmD5fIfhEW41f
v+MS9UmU4Pk3gTH7rUUBtpvNb16BlL18G3pL8by0g8uCiCOBFa48nAeH5cmVebCdjSEgGJrSilH1
5rkrguG2LFYldbqiJPT4ollPIrSQ34bwsiz6yPBbplw4SqnDLxKeHaVVWWppvKY/pRDplWjsh61+
8lyQRSsX68iG+RH5NxnO57GzXTRt2hRMVFa+ENq+9RmvplN51NXQJzDRpwJw2wHMRICGQdwxqd2N
P43R2VULaDKS+63WunAX41ezg15p9O3Mj1e9xMkjlKAMxh9/G2xuzuVYsA2IZQjPZeO9xA6VFyCz
8DD86z8ur+g1oFFp2cZGo3Hgb9GClRDkhPLdnf02vadd0+2ZeDDmGkYrOzPRpNFhCICnqxibrZah
pBArrxlJWxVuia4ar1yQ81HCLbmlJkmXvInA4YQ1mFczgu1AEw2o0Tj/guzgrh0sRS9aE9Jt3KD9
z3RKbD9l/zzQzoLTpTICRKb1HTtSszOINvP9s4g+Jt4nw3TnFNHPZBAjnfXKDk2Xd0uAoC5R7jBP
OVCSL12UY6aax/R9kDGnZJUhpk/5aifAAbolW5yE0fnzoT7G0WNSYfFlyQjUXCKVGK/hne3LKX6i
CzGTRMa0qp/PZZLN0KrCJ1er4v2SZnQVWWp5tSQcNSpzD4SWDghFzskDYfy5WESWiUwFeAH4Vk1T
/7PgTQCmO4tXFTL8fL4tD7nlcafNzZpovXMSbgxNJWnaU8m7dfkoVkgFVYgK9KM7pmqysjh5iplQ
ioOzyK7qgSIn3Nm67ah3l+b8HgFuHCS9qTthMJOe2J8/QAFIpuTddA/9O0axem1Ar9laIoku0u6Z
0djwsk4QPVb/ZoioJ5NLBGFr81cnrUugoX7kfKNoqTj69vQeLVOJhrkjFQGOtTfgIQPLBw89uKb5
MOPEekACjpBQSiaa1MwIFMBjhzWBmbuYdxW/ckulnRZo/7JIFXnCC1CduWC5g7KX3cA3ni7L0jTz
fBi75sZ9K2Gm1fEILN1zXsZoJkxnNsuHQw2tXefkvfIscpDmMRU8JMo+p7aW/Xh50nCCKfBntaKT
tDvjDuWdAmjpZCQgtUKAS9jLWeHa/mA/r5nUplvDkDLUZBEq9FSKSE0r2/C5jVsFSRuuoRfT9Yor
ejdPGBxr+mV2CVLwq7Qah31SlJ+kzcAfE725mtS7M+OYUjFI593Kvbqn6ZBty98Z//JKbzCUzROZ
og+6SpHCzHQ883Abz4NyLTl2IY6Eo4lf6PQwa+09AXaAzSIn5k8Y8aklILLHWDiipNWKHQVeqIEj
SFqG+Bk/r8PyUeiaT2NY0XfG4PnaK405qsz2DKFws8TQSmv6k0pLiuLO3bbDI21+C8PnMK4AM/vM
A+m0wLjgwi3bNKln7GUrSR97J7z3znOdMA/MsvInj+x6U1d085b84DdljQZmetxc2cj1z3WJKWN6
gRkgr1lsji+lTPR1wcjooPfMTjWBvY0of/0Qwu1QWuYWelWQX3Pmp4vQsUgesxqa+AlBCVIvRhyU
4CbxzUzuG41iGTNBQec6pVVkZ4dcDOUeXKF1BP50LNVMf1ZHe3WIORHd0dd+zx00D0CPK7J1pp66
gRtSBj7F9W7x8HQWRAWv2YYuJ67ZqNtd2Brdre3gQcEe1HZFP4kLPpjoMNGvM3Zbl0Pv3VeLYFJH
aNtOtq0bPHheJu9FU4+H0oOqU8XRLvLt+T4EbQM+EfENcnB0Z0LDUoEiq4xch6zZ3ktl/G7gYfNw
AxHh8oi6+Qi79Jy2XypbE/y/e5sWZMrFSyigmVMRoodgvK0qa77EVmefhfE+pGjBQl0Gi8tg8RvQ
4P47iuP6qOmOwLE7Awbs4DnDhHSoXceY44qdJHaLEtK9tpNbPPtRDOgz0slmtN2pTQT8ePaCAPu8
GDVLsz+1lUVgkaWGd9IhN4wKAPdQ3ekWWt2yrco59XMaJpcXLcB2tXSm2R9GGq8RQuCBVIhXQWGx
QeejWrQuVSU+URgRcNDigC3udDsyjkm+lLKxPvDSqwr0ChJkN3eHTuI1iSmzRWc0nV99/AEc/XUW
KoeOD/rhCkhsaYndZ1JxaS43jZANpueoJjidTMZPvJ/6vqrDEj7drN/9xiohIbYtJW5MmrD9xZ8z
p8wOq1Xs2t4uHJt9ElnZaZ79GEeMw83JIs8K9lkh4hYzl6vbBU69+VVX3/zyA6mUp7MAKHSapmM7
e/CCrBRaW2kIQu8Ldw5caX2mBHmXut39c+MGwCLZwUVhOu2GWJTQ5LDGKjTpslj9xIGbAjMErbo+
2NiYd0gPT+A3xiMpBGB8YUb7lOF+i9DN7wxy6y07N/0gLMZaDXVwKMhgrNcjyvt60fnCssZpU3t7
0Wm/4xj3ugz85smeIncjc522Rai6oSP694DtyEKyy9QEbnmVqzFc7YK4rNBEOa3KwwKpMCKfIvtg
AJKkdke8OXY1pYLn5eCyHGGQPu1jY6RP2eAyiYw0wSbX08xVpDEgTnWOnEyb6La3AWVVHTLKFHcY
g0ZpDVgeXVzxgoF0Gz7lsBUersPGnzmry44ysk/RPNsnBrmusqbBNJsDMs2wVszcnl65t509EChr
zsveyxRZyZPWDhsgBt5LyPiA7KPrrm2Vn17ASMsSux9xGKPspfIdDrB3gHI9oIByMd6c/FiWapCf
Wh+1R6pgEe5DTvjUMbTZKnQSwLdNtO21Od7GgOneKsf5sLN23iau4Pso0uGTJoZy5V2UmmQ2WMVa
b8bMxvT4MLJfdyyp3ZfFqlp/5Td1siO96W4G0+ISt6D5wV3EWj8YUDHQ3K7Lq5I28iEd7LWuCZ4m
szsfiT5Bf+v1YmCY3pKJhse3721otC0yl97l1V3X/UeXlIQ8EZY/n5tNVRCQDed551iesdVdIlg+
k7XH2zAEeHTKoTqNC3iyMpsPJXnc5kGIm+ykv6mGlQ2dbO2qASQ57Jb7KubVBc+0LN7YDwfOT9FK
66NflR46u8/nfeTkp//Mz3a8fy9cgMxGuR/xD9sQHBks/vvP789xEVK6If4rMfH7DhMd8FPBgZhP
Z3dS+q95ME89sWasfQuSfBFLadXAf4K/hEOLd2I7bW99gz5yWDgnX886nnbRs4EZ5DYKmJmD5XAN
OzjmfW7h17Y1blPv2bjBiurU9wTwMpDq/iDWSxJxaogjoo4gGrkQoTFiludl0YCwb9yyidZL+cXc
5gLWMjdUcRuKQF6Xkg7UoZY9HA0XC4ugZduCGDVpm6IEXWCW+tdWyYkz2KCTC3tyP864/rPGfejW
sXM0/QTVmaTlGGvI/9wijaH+bnDqZaLmOJea/O2JX1W3hue14ZeebQtd0gGtjLRCvPzn34r935jm
eLtck9O9JWzL5ffz//9WZk9amgEkemtWmNUzV25x/Hdo7SxFPdiUOaKIAmT48zkBGZS3zhCclj/i
t1F/V38rywDV5Skdh12r2a9Z18IzlWO2k+rDjtvMIZH0xi//1XQH7xLmlJTpKuJlTZp+hW3/HJvo
r3S94ywOgwSnDX4l6Ojqk0uRyfJJLPP/+iTRtJVhg2Y0g4Y3HGdtTNlV+7To8n8/t9xcO3WHXT5n
NrIheY50v/zhv39u+dzyh5fPRbpTrf7zz9uiraYqORoRHPv1v/+X49NTYziWaaKh6TiNxb8x5MOg
w+Hd1Nm+YkwysKE/uMAZ1j0p1H6q2kdm6b+KsHntnEZCwFTU1BkLySbyMliedX0mCzWd2pJUXy8d
7vASK1imKwo6+8wotdbDiKOgY7Kws7mPrzqrACITsZGnCM2hgsIcSOBD+4RZwN2dMT0hrXikRN4j
nYJGzOQ+lNkpTQ6l2kinvt6v9MiBeQp58DS6I7E3TiAIfO3W1wEG+FBH/4ebhcF967/9oGxfmIIh
ri90zzDU7eT/uV1YRtyzjTbDvQbXeJ+q73pZvJqzR2Rr1Iqrd2YyjviK4IpFHtFpk0TTkmLTKalv
h+FZfSIyQzAUnkElSmA0UMJifIlxm24wVc0PgbMK9DKsz17Hy+5m9dWZyF0XefRzVjeKBjPHcfDG
PwMsfnD/zDN7q7+YtYFxzqpxmKPSTfg+NnCoHIrLjoWV/WRkPz0bekx3M6HMC2+LCOiDfPa5EmB5
WtpzRIgG6OYyWgg1ehFqozwtW6lC6b9mTPlkEukAnpoU3znILQOXw7iqqsXVY34tc4vTatvDSO1t
A+1eoeRAgfgbfWLuNgTdeMvLE5MqmD4TOiB+Io/qi+k9DqPs3vQ0aupQSbdspmaGxmUNmQw9OIVB
viAR9bAgpU+kbKWrmxo7/+IYOwYdf+xYYQC5W2+IaVCJjfkk1BICCwAiZ3MjpWWlOHhD2e8bH2yG
Q7nlKXFAyoSpQ1UroBrQd1s56zRaxoQUBXXtd+GJ9CbZ83GNyTuzmRhre2Yc+EflfSaVefR08Xsm
yLrn7aDh7I6nu8EWZImJxIB2gHvp4z6vGeMxdR32Fbk19OiYms8cS16lasT8HBxwrXhrbkFrO9iv
dGU6gJv7mWpSAF/+EUr0HsdieO66aJOo2a+pTPlxKvYepJv9WAfjbi5kc6VycmsIMd1qt873RfSj
0Gq6Vkq7vUNpSShPi6N7G10pI1qbSdv/A+zxp1lU8Yr3HmRhO+7vEJxQxrHFtpYA2GuK+hE4AbEu
832q9GTvqfEqrDEmtZWoKZxPje9lSa8aMkN3qWoAwFVKm0ffoNCaVqmfyqqzn8OS+mrk9AD4pHaN
+H1hna/LOwS3uw08++iYrXbpMb5dEn/ImINwKohG/P5JPtCMMkRQ0Ae881PXMqwmh4BcFHCSG/Ri
3g+igeGWIlW0YYwKaPfHLuyGlz5Sxo3AfcMmsavdIrwwr5rh4PMG8LkvLU0Wmk8NJltJsdEVWaNp
g37fV+WvOWfU6v1fmlH6+3OHA/kR6nY00a9RjA1+vxjlDtXIc+hmwSowHqaxPTUK67Usi7uEsP4H
VbXOzhmz5FKbPu9og7JKlRQ074LfzWPg6Uf/01tTB79RlR9O48zIMhVDG4cfQzTGr45PKFkrPGNt
d6G59/jWVzwec0Di2UeqbEA5vqn9LPz6JxOwYb0wpzqHnpOYKOoW72ZJVQvQbFzgCb11lXVzmG/s
qNrSsDSiqLdmfVk2GMviOnI8lsg+EMOC09+lhsIS0ct8WAaENLnKvcA7bSh7Bk0uJOsS5vKa86GA
fz3TjY4qyztcinETxs20F8yV1wHJhDXBhWgn1Sw86MFRu5HKAdstfTxGHoPrtwgEnaLh15CWxrMl
X0uJLxv+mnEVkXix6Dai2rGuuXoIL0LMzDb+QEkMnpKbWwbyWQogPzgWrzzsWUpifENudvRZJBY9
IdrvrqEG6e9SR+JLqZvTzpGC/OC/FtzxJpREryD1FVTmdva8j0Qn/37wLc3feAZcFGJoNNmkzWAe
dMToGS0Yr/7oZRi8wdy+JVHb7wxMd6dlmW0eBkPCcWmsiGPHyooUey5N5Am9hgsttOG2wlEfBJz6
UM50hFmkUjfACygftMaRoG454TuMvftUmwciJfWlbEuK6BlFHHon8J5negGmJPfBgiRn7kqM5ZU1
Bm3ePCv8YQH099iCSeGsZspTr17VHv4qYv4HHU8Jt2DQ4cT6b3QlvueW3++l4j5ZCmnQI9ZybDU+
ht5/s3KIVFXEFBvDZn5JmM7uoZnor31cPZnJtLUn7Uc06fU2mF5DP+z3IU1f+Azis21P5tHg/t0o
I5umSPd0mw9c52df0MaQRJXF0GYONoJQH1SlsYt50GXlikKNmLHxHO8a1cMjXEFNBpYbhxRjBpW6
aqaLyz0ClGp7/ctSy3QL646gGzraV8Hw2sQWYZ6Wx7rUteboNYa4UKWC3zIl9kRZ69dMBD8nBD8S
BNQyaYWZ4OJnYKZl3tVL82kddANQisbqzmUJtlDnBr4ttNZbdeBF53mAy8+Nl760BqJrodpLk+7h
9D2GAeeQxRFIclDNuxhR6wE4mggBxrQNxMcB9TLzSFfG9lNvEbV1LHG2agj+nSANHRYfeOemdE37
ytsiqDfWkOwWfd3u6/cqwi40p0Vz6fhhbZjJ/lGqjC7mJoy+WpV3a+jFR1iKb3VBaQC6xaXLmUP6
6bwnFL2h2CA6LgfsserAhYe8YfXQfwQz41JAW8DvGkI3nchJKw3cRGjlWi/3m2WRafcWmH4V0Ob+
usQONddxd2UpfmJYc49O3u5JRk/3usjNS0y57SoXKQi9gQSGFwMymIIRMOJARUgNo25NvnjcuKgS
a3RD58SeKt7YmpPth9aYIJfY2dkCdO9TfXgfYguqPQLjLlRQqEGoyblOHqNrobElhpl8Qh4r1bQV
JtnRVn7OGevDeliaPhWGmrHgiFrsvccFDvclZpa5BptS7uXssTpvP3M7WcuQzmDw39kxQOOywzZ/
TBMZPd2A5TbM2Y+6I7a4ILp8WnDrEaOiOUX2wxvcX22HUlcb0zdfN28J+W3oPvJEbQlvBJk+wI8H
h0KGEGezecckqzqUCAXrBMD4U5lH8yntins+zuNxNqjoHdUScTw39Lm4LJFsvfaeHd8Re0Fv5JFY
4OYvXrSV9U/A2aSYXVIWTQp9fFSlhD0dIxyRgpWrGbxHVXFiCdhhVw7eN8dJx0ugxk+1UWBKEFgI
ToHfiSujvuY2Ey7YlBmxgsXzncPrOyB7KL793vLhpVR9msCAxMrdF+wrTWpeycqCF1lOzl4GGEwV
vi/Sj6nHvxqGxbuww1zQ14QqGzuhDNG2n2TP1siGxb3DBBytNY30ojeX4cXTp31Oa8G7ZrpYzeMy
/dJGxS9QnnQn0YXSFG5ApqgttsT0kEaUh6hyCJbiKnvPGSNTYxueNHsajgZOCHIWgAHYtrsbZzT1
pykQ2oZp+z5uIwUzo/Zr5ZHfyN0uf9IyWEp5OGK4KtPDgvPCqwFC0jBWZDZjHPiUelv6B/kM9BKj
tDES3hLIE8rj3GL5IREyAsSdUaE0SS20g6a8rgKB1IlacEgZ9+xs8Kh0EcaS6R0yUWvTwAQKQ7Ej
kNyzKvyp4W5aN+zM2SFhMUodQOtWrZMkoh0lSzz7LRbBc5QHx1Yp03Exzw2CtHn1izA9+GHxFeux
uUvozdxX5vwCOIV6gCSy1yMqV1Yzvm8V46hwzN3kc1hZaIZ66emKZjQDiMhTADhcNxZUabAC9q5S
8gbaJqz7QvtuggHCEzoddCe1LzlNyXZuGwddjV0HLOgnl2yiZQhJL6721eQdu/Mb+8dS/Kh3GC5j
0KCaql1JVdUCxt+QU0ebrDgYUhYfNU8zQ7hLl+QJtkgK38Z6tPdy0ve+PXrXpDQh5TKe2WJrX8r9
WnAvg5FCjKMDapPRwtPL4jeUuBSE7lPkyvhrW/cndMV4q6WWPPStNq6LfAbJMjo6j7Qi3tmTsSnd
XjBZwHZpt/02qITY531+5g7mXq2y/gcdhiMLvox13hCQyaX1OylM61LLlGmGIV+IczOv44izrYfK
/OJhW5s4HV6s3Ne3idn/jEctXAvodDytwIkaJcNV4nS7ttTLa2jzwDQ0qDRx6B9KhXgq9ZA8wAjD
1YdZhU8wXucMAM7FNCQbM+uLiwleH88oVqFlIae46SNh8SZAB85SOpYUVRWEEWko2bcr8oozhKDy
bjp4sQKbzkakx32HrPMMMn8nzabf1Xh7tprX1tu+4h/yZzGtc3BGSPi5vFQKE5yYGNr1IDzSMhVD
/PhCsBmiGYN1/jGQ7fTE70Ui50OjF/qJ2fF8olYsk99NHJeHwYHYVpdj8oLjTf6DxEl3B/VNB1Iu
1DopeoHtj18kbuCXfGA4QbwvL+yvkfVKfPIBqWSz2EBoQyTZZCbYUxArZVF9tzGKYNqO56vGxHhj
SQ8ieyDns+H22OFD8zWGSHOlommCKZTKQ5c7PVp5kG2Z8+LFIceRO/LFnhjZlbDmYGH3PxrIN2uv
gWkxxFH2ktQEyPSpkOs14mNy7dWStnQKJvR5ExrQwxUPL+2Q+RJa01jbP5LZ4utCy7jI1uj3y/Td
lZDJHQ1qqqUSJp0qNokSM94F3ozhVS/nbTpb9k2q5gB3ZHTjUwm24/ywaSqnvbQ2d1x1mSzyHYV0
yRkDxd10P2ppRFxPEFZtlbcip0KuJCR02aklJJq3N3X7B8o/MsZIQnmWabsOpzh1VxM9jRhtDHSV
NEx5SqFxpDgCNh6RA+CmOdpUYhcnvaXUy87r+sVy458GFYGHXErzYvfyS6pRssTX2PGXfB+x3vkx
lL7xFNPO3WSYnnXIvE8BAQ2qfR+27Se7wUTT1m06N7hDl6/mHHqbuDKeNUX3SjqK4trOupLVEecu
SlxVb7fvI8ZIuVK42Lu/8QP2d63Sr9Ffks3czeP6MznsqvhwhOFwzOpu0/MXLsw5mgudXBZByE0p
am6PxkFz2AhrXt5eJL5LFZpdFhpapl0dhTiulPFyWUKTFrLQXHMJa7JDaJuN4RF25LCXvQdPqxCF
FDPcXOfgplkqFBKenlR4eP4JGD4+9risrrWHz0W6sb9lrES9UJwawTFXRQrqnAEygG2xYzXfR6dT
YEhN0DQMJ+Kkq6PJ8irzH3yD1UMrcvLgJC5CLR3WBRsDdG0yijkb+hXxHXPXG1gZ6NNjauvFWAGL
7EmnTODA4Q5EQ0P1HXSGX7WaRS87DU1hiut5PltWVJ/6XD/bwBjuGc3s+8g3XmeX7JpSzRf9XFiU
oyWVCa5CmetlTBRfM71X3cNzW+M42kiHaiQ3TfQjHHEMuUS4Z0flzt30I3Wrb1E5ppfSbOJ3y4tP
/+BT726VV3NYaKCCexYbLVOLd3MeAKew2/flmVJoQJjZWXnPFvrp7LVnoJ/pCexE9YzzyyWrSu9l
cZZN2l09940Ujn2MmrnJeTuOD4q4qbPICIPxgAtOwpDFehBk4f6SYY0y7bBBOo/Isjkc2vPw6flI
E6x3mqpQW7pPgG6iPi7HeSsJVr3S/IPEGo/AL+/LAa0rq490jmBqNmO/p1vq2rGxyJVdTVenT4+S
5Ak658Lcs3uQm1NLpCIVUrJhDb8syOomxTMpwWPTYkYZztByQmAsVWwbCo13ok+9R1lSdOlQd7rB
yZFtMIAxKvPhH8Q8EALVyGkLp4d7zRFjD6Sz3c5qngjkzefba8ej732hIRTZKkMFWTYDUCwx3TTV
tccHRcjCKxkYN/rG8EPMy6QdyPe1hR1vKxzTlCdy+cemoxwy0AClaTXXQGOc1lUDP+xufHiQLbcR
Xxi/rW/xMP6oRTdxKIQiwED5e9dSRMQlnFA+yN9tHUO/jR45yNBLtW3UtUQQAUZX2vjVifNjFY3u
Mf7N0CY422BNgYiCEwU29jPx6RryPAZb/aDzDcF0wYkyX11f/qzN/hgpc1AhnBUEhApKkJntQus3
cIjmMpZFoW3rXIueOj390QzcRAeeSKvZFeHNJv9Uw9hKPSc+W3PCvc2UNCRM98JELicSJeAaFRPv
tQZCiW5HT22hooro5bs0S49OoFGvAlm3rqg27nL5fxg7r+22tS3b/kq1845TCAupWlU9kASzSCVb
0n5BkxNyzvj62xfke2zr7GvfB6MRJEWTiGvNOUYfxaa12GwV8ZV1Ptc7Zv79ZlbiYzeZ5HRG4ye+
ir5lbuq5YiQqZgibG7UuHHKtsx1BqwVUsxYvuNoS3xG1YhUeLHm+CtVtdsR9MMRairFUB48JTDQU
Wg0Rmae4okoRJRN4bhWuSNxcHahxjI669Dwy5jmrNWWJyM8ipsL87RACWBwEzVdm2/0pLwRTuv3i
dhFMhw8Mnud1ZQL6w4HSe86bZJNu3g0I6g9mE0w3hj48+25Ilaaadc+RIcBF1z0oepvu9bmLDlXg
n5ZJEOHVX9xiUA5araobWkOEu5Nvnk6J8hKilIO8z5YSCEhVPm4O0d1FDfWypsXEljvljIK3cXYE
mN1Wfu/vqgRZLQi3D41ObQTT67fJUZons+ieqKhSDDHNeTvL0qJvzNcCbc1BTxgLGJJxjB9tPrqF
hq07ROJA59jdRUgsLssiZw/OQFAI18jWYVwZ17FRdahCkLtSlcb7oE1fQQHFRyWtjAvz8jUGquIG
2o/mFSOnWobGYhWUQ0/pmyGFWqnbqZ+i20HBOuTSPF/XoZTgW+AqadVM50QPbhxFHfdwzItzGgrD
GyaBjFcSs2rEEjtHdT8mRjvcKHO+j3RGVuTktHskphkYCi25zzLBRDEISfZRsYKnGI22VFotgC73
dgPTTTEmojLG2nzYE4R4H/h4Stn8pFZlVLgnKNNYg0gJtYACBFGMpIpHuX4a7W64LPHMCAIOIBI0
NIW9umOiQO9BZ0cnffaIMxLBA27SOKbrZIelNG4jFKm08kAC9CMwvMCrt5TTQhSOUtyYX3w3Q6aX
Z+VtahU3DrE9UnlFSqtug8FSNWPjJzozvCIe7gIn++DADdjmMzt2lArYuu1eF4EecrGdr9KYkdlE
sOUJXFLAOlPyaI86AtO1GwOPkP4Hz9HdR7UPxS4C5oGXBm8D6mSMWz4ewwIqPHnr6FuPC2uZVhoV
F1LEdurEDMRE9jRBo0WpV6xtVwixDhQbUa0FhwPRNnesAZHRskA4VO8TyDA/yjHLI9WqSarysQLU
NumSA02sfVrPBELG96mrms8TR07M9HLTD99le3DHSQPP6HeivBXH2HFoPJCJpJIpcnSFeegwo6yH
gmGs24IuWxZVTGpr2aPRXuQfupsSyxPYtJbVmDF6rSTYpephm47HpZJhztq4x8/frrCRj1CPeia5
Vo4Zgy7Ngl9FM05SRhPvppwWFBfWmzHKmitVSXMnhHaLYRKMsuNcSmN0L7YTKezRF9WBAm1SQsK1
IMSNqeiflAQ/T55lPlQuRTyQwrbO4WBvUKdgyagkx1NObBM5xe1H/9Ho1clci9Qpt5M6BBeXNIZt
ngPi7oIHNNkMrEzlLjFRIGXB/FECF3dGkPBDpJ4yjj/gzADq4SrJuWH8v3UnPz87/gCzQvR3SQzN
s884NWZXpsAkjP7TrPirlDYgIccTy6OxP6mLikO2SICkjVzbcVeB6Dw0jEiuZMym0ETn6kTQT/9A
UZ6tnNOmQzE1EIdLsPfoR0jyOyyQTQoywWj14Txw7h3L2PZMdMK9cNVdZ+t+TTyob9OZU5/rKcxO
7b8WM1ZYzuG0xKyWYCF7c9YaOUoRZVJcCnbGR8K4jFsyaq37Ok5XDRLQ2Sjqi9P41WV51Grmqisw
kbtgKiu0aiJcoRkxt74lSgAnY2J7tUsBXED/YibvNzsSeXxOKhoo/3J+zrjsSbrNbl1oyXudnLdR
F0BsgMx3h8IgotPRLPRWE7W5KByS3RgNjwMuyeOyaAaCURIxfszhuWwDacJYFqFF3bZKU2Q88jlX
5gPEDE3DOKauLS8cy9VDkyJp18wuTk5NGemJiUxMBPFW+AQTYOZnIsAAb70oyBct+QTGihkt3mVs
9SbCmN5BJCUeFOCLbGG1o4TYZckmYTpOCpAfR/vFzlrJwj3KvXA9GEmxAW383bfctqmzY4h6YcAp
+N/DKrsJ0/a1TocGb1ZlQiLO3cvkIhvszOHYqobJAY3jClFPuOZAGNYLjTMQhba1BnAqy2rHEVg3
c3/MS4ec2mXq06+BEZjHRDuLPsmOUekbAhkRvdY2QgCjy2Hfj4U2JqCbphTKDj2qUW7zfjGRapgy
B1O3d4qwp46dTuVduIwizXQ/uG14L3DO0MSbHaZ37asgimI3NgSjwmW0N7RXABVKfgAlquxSdy/s
ak8jIfsa5211T/P8W94kYldzHznSMPCKoMWtNfJrU4J+NrGb5lBwWodMGSY5Gwwt09FtIAp21UDw
QaTQRFiyjGotwoCfYm9LwnEzUtH0uHv1Ry1s0t3itgkx/jPYTg4jIyKqDHSMi0glCaN3j+PSOEtj
hVNQa0i6cqJzIRdWV3oWwMuDKfXNgSRcdRppwAzvsTVRa1ZjgfzNANwUSqepHyBfLEiJLJEANYQi
3FClXqtxN5zejHSZoVEBT7ivyrQTJvn83013GFWE1V3uuDgvRU1w3jjf2kNknCJdvTZO5GygvJK2
p8KarqWUbQYdskFT7KwXpNRCUiGOnE5KinQr1DPTIZfILk9wOpXDqA99tpdtnGVG2snLA5Nb7tsh
H0O9bzguizizhqM1D/cVNKyfmmAMHN01zjnETnJ8oUhhZGxQmdOK8HnI6pYIEN1cI5aZcTwr4tK7
2bj1UcV7pQnvDSQk3RSOvG1Q4tlqJFUcqQVNZLlIdbvfCNwznPblzpZjwjkHxG8Z1OpWpTF8xJvs
bwGNHi0tDW4duQDnB6MkmNV9PlPCS7EJbwgbcq5xYjVretuYWEfDvnZAjw2bcgGU+dCLWpQPiyvc
gcRL13NxiQf2sEus6d7Sc3GOs9lEIdOHK3vE45op+n3AjOzkJgMLe7TpCT8tiShLNooJt5tA1Mr1
TPS+e+YOq9AO4jMZXcYuDY2HCQx/v5rkDh7kwh/RIIGsyDwCLKgY0zFbzEuarLLUgz7QLoKKj0jg
mMyxcvBTaNASHdzTeLg2le/SUbfzbW5wLtL9yO/RRIb7PBtytDvWU6/Xd0D/a6Iczjr9stNiwCfo
HsxIR/inU/jPkeJo27lCL2oHmPdxdPoOHFSIgqbspS4LTfBd88KhvTIjs9Wlq3ThzEQGEpK3W0qt
E7VSVpgjuYI6rTcFFRnLfYQlcJh9bedrw+2CpfuRti2c6UsquysUzDq4eNDHzYDTYFkgmOH6NQ4Y
mDvuFB6tBQxGKYnxiY00H+sJgdGKYeDvMNzTQDfzZBDGRQ/bW8Kpf2hCAyemxObP0dpf/AmMsayN
X1DHDTlBuIFbMzQIkT7DWqIjYyIZYg4k5agtkHEf9Vni13/53Bu2pbTpwVsaKMoU+7ExSMbjqkF1
zMEYSp6K0qWWp+uoTe2qbG8C3EmEmBAkbPWCBA+HSw0AH6qAtkOCJVXlDwRr2tusBE6yFh1+hRas
U04AZRp+TpGxQCiJrMtQRPqb6i+skP4lDd7uajCCvSb9IIqyi4zoPrXn/joIk4LUoH/QmVKee4sD
o/D14Mph+6H1q+c6ENq9Zeo5YCHVgtAMUqBFG7F2gsjYmXP+ZZo4WnsCiRGsV0iup0pa3upgpylc
GxZ/edqphBWqnKXLQCQKg/EchA7+8kEXm9ntcMDTmvbmEtPWDNUNJbNd4qPvR4BRak55SBT1vPft
aFsKPBDLwpLXKLPOP2odCoesCeWPzHjbHDUeXTj33MD5OfhReFjW2El3sYDKZvggJCNdAveolLQz
zpA25aRPla681ZTOvzokYyHmRHlOubwkoXLNAGqkrItzR4+pC8jiLdTYbE/g6N0C5Gn1CRGdWng2
hI9L1aEnDsoYBjsw9ronBwDoZAizhs7FLMcTAtXEya6MU0D9f7+QggxZ0R218fQHMaD7TuNmQTyg
NGu6AMwczX0vvoxbFVS1yZxDJYFoBQt000v92bLIzP77o2WV8dNELt+R6wVZhLIMvyysQm851/q7
uJWF2CYsr2YvxJ6KBZctNcLrRLGbK18p21h5Co9blGxn1BQ0pMlniFGLVBmU8wbMT5CjiMqUoYYs
xV2IDl13M6mor1wSObxl6tNIA8g51pT4pWUw0CvHpolPNGHMRzjPuG+p37JfXCpT3Hnbpaar2P76
91tOV9/LAy3V0FRTbjzd4jL1Xk0smDjpZpz1O4EeFe3cdLHkomQWdJktzgVsBep2eaGw7Re3YRxk
KXZzXBatlrRvj5ZV8a8XUmdm4k7xdaNh9X7LFUdViqWCdJblKfGvvPEfq8sjVFTmZiyyZr2sLotZ
fkgT71V6vkeTvBRrHQVjdFoWqaAxAOSVe4X0xI8S0Pxj8eM57dro2EeXl7Q4xRigoakw1OYe7ady
hWRhbzRJfVlWIxiUNmLo9JgZIBqX55aF22bOYdTKv6DvrKyYQnDaKGg7aT9p565B5kFBBucDaQWV
p7hRQL387DdAEcwa85CB83GJGF6eWnKGl0VdQwK3E+3p3fMhtO63OGJdI+QQkidChX89t/zp8hdz
XDNAojTqLUjiEOX4Ubgp6rIObf0oJdjLc8urP1axY2HbXtbfHr57fVldFtkM6Xh59PY51VAcUjVd
M8GJbxwyQOW0vZ43Kn6ANZ0zOkByMelUVjbLw0CXspeUpnAv/+bHe3TJJ/+xiivz0JvUC4NaptVI
PkJH7+YM2Itmpa8CCJWrNqLehjFdiqzOx0qbFvN4psgwnjVk8Gt4dqSsyOd+vPBjNZYvhKbew4zU
02OsOOFFT+uLXuTcTerwmqN24aaVMmrTWiZcpuhl+Vut3rJJAzmOUaJ5T3xmdJglm/sts1Q+WlYZ
FeeACx1S96wvSJmr24lKEAI9pkW5CzUAVWyDjHKKwZ/IxdSmjLH9NtwCqjyBlBf7AADGaenemC6j
UUkoFOHG31uXCpmc5wexsUnJP7zNZE4DKZEQZqSMe3mOIk9//f31wnovu7Y0l0x20zY1m7Gpaeu/
qok1ohA0M2NWoqX1bQa46ZtynQELPjByC96a31ibfaaynPSyFb4sYHMCjsywm5N9pPsbQuW+v1L2
FYYoMhLjLU1eijWJle+ZqdFyn1TtdmhK7RYk/3xV9YdlRceffzMUoafJqu2yaGRrJpA12P/n6oBz
eBUZnOBV8jg6Vvo1NFC74cyXyjLah2HrWhcCur4vyhAJawsLcHkK5vn35w30WpQzaVZkpXW1JLFv
sZZR99Axf1BNChgsm6cUKktWmIgZZjnhc6uUh9yUxz/ou42/2R9CoLxxbGE4COHf7Y9JtDFtB9Pc
RYyiLpnj6HfBgHEwgaOSIia5W54KgQOdcrN++vFUXPjaPhqRBCbyjxrVBjzBkBYNO/23Xrbel3ac
zxF3GOfmqOdZMpJVzQtVJsZuE8O9XjWCcdBPL3GHbrZEMYw7MxtirwLXRFMaOOUqlFlwbu16vz8i
hTRW/GwE4Ii0QLfomuFahuto77aAm3DjUp1a7HJgnXX6Re3hSC2LSqSJjEycvq8vT9pJSFgEoqOV
w7B5S3E7RO2lph9Q79k7BNfw45bVqFAO4NCJBWOgqPp0kWUyYRFE9OiyZeksT1jjgFk72MqpDmrh
muTC5YWf3rM8+dPrfub6wO9yx2uNPNpVSLF2ImuHlzRLML6ExodU6ObJvv3DppKb4t2mglemCQ1h
mqqLxVn0kxXAN6dEc3vL3HGHjA9MadIHUBIkRKvplyCstQKENhumM7GwxnlN7z+n7wZfhcEsAABu
cbbCSM6G84qf5hW3A9aFnN6jmxoYf62SGOUx2Iwj4QicG+bFkQtjik0GFfFFH5lINSMK9dYspLpH
vqrdhZEz//RO+QkuidomY9FrnsYfwjC2DmE2pAQo89Sy0OjHr36/dRzpGPl569i6pjKR1m1XJVWW
eNVfL21liwC3D3wEzm0eez9uzMvNdmJ9HSpUktlvwUxeOffz5T1hGGaU0fsXNTbRU9sYfoPpL8Lj
kHHEc/9IKC1k2ShuzsuqieJpI8Iy2y2rpVY7wDCQpy6rWjnNF/lBmBT7x+WpNnhdPgwjxN9/WBoP
P38YCLnvH0Ys2HyhXXi3fM5IRrDsQ/rtQac5GTlR8xgBy98NLp6ZseqbR1XtUL1V2lNSWQMqgOlS
mFb9sLy1a5xkldQVqdzyrUGMkXjSA7Se8oMyLFuo1aQQWL4qeiDj1aDv3j4o1929pbv57fJep0R2
GqajdlhW53EiN17t/M2yqik9CAf8T2+fZCi2/kBrd3lNpZm6+/1ed99fPrhy2LZmCNU2sNKpxru9
Lv87exyDijimHC6yg5JiWcRSFdwo0UvL1IDiC2JaVIgJqlXS4e9L9J2XosEPwMEEX8lqiw996DNn
rONnh3CxI+ZXa50r896FC2zpgN1R5ZI3vnTnl0e91dCuJKFCj5GZJX76gBCgvy4LmD/DlT6dWOda
CgFfvsCws7/WctE25efIrjYRrtRDJeOvag6ry1CJo0tdCwQ1T5V6ETH4FvHOls8Rk5TfRIoL0cQe
zolKq1RI5eOP1Qo93KaLy3JdSfvvm19PwRK8rGrykdq8tHO1Y4vFOK2q8uPUm+h+tabctOX8QGBL
ce6LSlwQ1DCbaP36CdtTjSqIYlc6EvlVif4JtexOothfqGI4246+x66pSTPrc/R4tkw7duXCyUOq
L04F5DgayEmMEKesIp3U+dnNW2bCYHWOpPt8X+QRyu3l4PjPz+N/BV+L27eTv/nf/2b9c1FOoPrp
kf+6+r977977b/kX/3rHuzc8RUlUfv0Svf72XTcP28f3b/jlU/l/v3+vzWv7+suKl9OXnu66r/V0
/7Xp0nb5BvwC+c7/3xf/4+vyKY9T+fV//vG56PJWfloQFfk/vr8kfXXy9PjPnz/++2uX14w/23zt
2uZzmL7mX97/0dfXpsV9av4TsbBju7brOPC+OJmGr/IF85+OZXKKW8tZpplymsl0rw15ib+xiDF2
uHXrpumYTO6bArHr//xD2P8kO8aWvkqDqrmlm//4v9/tl533Y2f+B/zg2yLKW6yw+q8XeMLx5DhJ
E4Lvhfed2uOvF/jZ9rPSaKl6daLdun5KIhu2DTw4JSHPby53HEWbFP/gDSWbGU6xs6jO89tAUw8o
Y7dVrDfydmfdGBVRWQvkBNdNtVLdUn/Tv6AkSnZdPXxBBtBc50pwbgy4/hQwdT9t/O8/8OcfZPx6
P19+kK26usPk3bQsEkJ//UH20FAbCMIIA4T9qkiZx5vWA8ea43bPjl4gy5jsBKqi0mzIhoCdFBTD
2Z8TFXUVkctOGu1xpp/jJugfVewwV79qIOBQ4JhS7g2lRpR3C2puvfBxDKkfXiA51eeMDKPQKraa
FQw3WVRUax/rbUjc0x+GLcuc4seNWf5MQ9cNQ9V1oTGusNVff2bBwSL6uqDxXA7mqSoJBPaoD3yp
mz7eRVELHlQg6aS0eIoyQ+zMairXiwgW21R9hcqMIDQbQceHe6100SVQLHgAvHmOIV44pU50YqaM
t1zyKYuWVuqvQjoqhyVohzxQKCsVKeiOr5BdpoafSnOH08zS/eDaZyZBHAXNUjSaJrxM9WvZB9pL
G2PKM8o+3w8MZ2j95pfmQh6JQcK4C8ciVeJ9Z5PVSVxvf2rS/FQOdbIHA2HScRAWXCXQzCj3g+em
t2CSQrbYLqsj7AEmialJJFPunBw5SU1BxSEaVw6JYT11ER5Eeli+QT6gfaFhPa8VZpbw5UVyNpP+
+yLSmj/cSxcr6fsdZVFOJbXAtrjxvdtRrcAyDAMCyKrRZtvaIF8pLbFJKVGf7h1lD3GN1J0s1m9q
ywZoS9jLSVVIfSSN3SBEc3zNJhUTuF5QX5y6YOsgcL5X/Yro5ca6UWIFLbs8BiKF4NsgLaJDTv8S
T6qk8EQNoIkEz5ItVXW/P9X0X8tkyzHIcS10V1imMMA+/HoMlkM5zL3SxOtUNWo6pAEsCpQKlyGy
/bc6tD0CbHjz1zn+5GwChO8rDQ/bEQ96uSaIGioyPD3XK1ySe3ROFsvRnxfWizqYxnnUm/TsKtP5
919d+5uvztDWQQzGrrGwqf/61Xu1SKtqUsjfcTMMOKN16EWcfhygkKzywTmV7QSPgXbZyplkxs4Y
rMsMbujvvwbX6p+H18sWZKxF0UDHmEIF4d3VtxmHse3UOFkPdeXiputhMk5pe9IG8QEiSX5eyNuh
fDSpebVr8vIJuAv2asd+cM07ugrusXBosC6Plq7k8iiw7G6j9ZazWlhgWh1VVPDYPzLAe5dxI/zT
T/m7LSosis6Qr1zXWCblP82jmtwiManUknVHJgLgkKQ/tcZ9Q7LCcVnp5Em9PJqLot7XBfXvSLYp
fiwWF9cUQ12sosjZLvcKYI8eNeNTLohtpvX7h+vo3x0InPHc9zRb8L3NdwdC2bXEuiVGtrZ7ZIRK
gELRhILRx2PiBb1GWFUQf8lqRvLg1ASo92+qkvzhnqXJa8C7awSjA8AVwuEYEO8v5jAcOis1qgwl
r2/SZgs+m06ibfScsEGu8+rZDRhuNwQeQuSNbu2w6v+w+7RfARrySBQqJW+dMQpXKeom706IKQLD
kNQkY5DWfAq11tgsirMIgYeWgj5yiuaTFYO2mlwlOEUNUmRjuEOIbhB9Uz6MsrdtmT7JEwj98B8n
qPPdLrn5/RnzN5tKzkrA79gWQx9rcfb/dJihmNQdvRxT5p0dRzj2n5tawxWuN/IY6YDM2bBJiNIT
5zB7qIGF/am69O9biuOE/9o0BcQlWiy/bilb0Ugu1bHeIL8CuR89jCHJ0kL9iFSzerFiEguaik5x
0TUfJuLZPWtSdDK0O6LVMu1sE5q9hTJeADAHnNI6GAkFEnFP9cfCc7nKrmbTxL/WWvcqvBsPGJw4
6GbTYgnaYkaGA9+TnO5P5egtN/QM+tNGSYonZmLzSrVmcdFrDLHR2EjeEKcYivDmD+0l/d+PWcol
DLOoCqiGo2vvLl0JzoWi9SfMDjHzOnuWzHFsT2FjqxfDJjl5CvsDqLtj1zeNR9zwo1bnxgdc7Kc5
rdOj3WvFSs+C/o3ipbYoTYF4HtC8qJj/Q/cPN+Jf22HyALfp6nAXVhns0pZ8931neNXhyO3xbcCE
YjbaAVUIzrVR0VWO3eehtfBPJsUlrftvvz9qf+WgfP+/+S9BTXC/NORo/mfchJVhBI9FV6yHqHN3
b2642cDg0xhd9shX5mRSaRD8/n/V/uYnaww8LFfTOFBV891Pbn0CM0DhyP8WeX7zmsOblHoKkEou
ogrMrOq5zrNqIyYo4Z2BXERYmIlTdeXUYbUGZp/R6Y5II2+MvZyPPDTEadb1H+7GfzOQsDVOaQEz
i7uxMOVt8qeTus2boB1Ltk9IM+7TQAmVyhtz2c76QDhYti3M8B7PZHMXK22HSEpt1rXS77q+IokS
XbO51jOz3abR/KlEsHMzdnV27ZIGYafvtw/qDBJnDNM/bN+/2as2ikJqY/RP/v1SVGlgmnFtZ2wn
FS141McrK6Ij11bmptazcD+ng7P5/T799xGDRf4S9wpXXq6B+8sv9dOm6sDvxrQgzVVSkUGcaC+g
nltAquOdCw0Tn7m9zuwC+KtPin0a4AiMsqPvqOUKVA9OSSe9bdX4YWqCT24CcUEaLHFJPBtJgIyb
VknnR/ifkxoWg4SNUkX//S+wOOj5jr/c7iyqiq7BoNHEW6Ha706HmN3TujWViVgwbgTjfFePSK3R
c267GW4vbSeI/SH8DagfN+RmbSahxPf9VoxBswnmCm288FQjyz1hkgVlKU2C4pXwvb4MnU01+ecw
NC0SqbOZAI/0tmyprpmWU20Gp8+3WoBzcGYaS4uF0rLm3jCuPvRaTnCiUL6a9CpzjaYaDAU4SQmU
GnBFSNzuG+GwGXVnVTtmvwFYGCsI5iKceX6I1m3SWyy81Drn/mOtZF6Vz6i/6KThdmvCHTeOlaHE
l8yPGuirzz0xaV5fCN2LetfZDOVsrEmIWaEpnmlWlavGHT7kNe1mvK9fm9LYFs2AXpox90YN7ApG
e/fNGhiVwPe+IoMQjTt5rquchlI559UHB6bIwx1TudKD5JV7nPUt4RiptXECoBgjFBlDzydEvzVx
T+5roI4RSB/V2vSqJU2ryT4Ug7EpciVZNYP1rEeEsGOuIgLZ9qiK54eU/3bR0opZux1hTjzk6/Rm
MIz4zvZjex0YxKkqevNkqHi6u8lqvKRWtuGYbbsiugWbDelFK4oVMlFzpQgl2jVaeeyLbFzH3V1j
ofYpNVCdaQ29w8814mZ0FaQwvCfk71CpNTdj1tj2dJXHJ2DtnygM98AgqJ0qeTywa7nK2q/1hB56
THVvTEzkCf18dMI8WqWjiafyuAhzdV25jKQjrwMMqZbhSIxIoUMUUz4nA3bothivRMRMN06hretq
+tRg9t0oGvS6NEUYhWuiswCnMrtbtVkSUTdUynWbv7Y+A7cJdj5c/s6j1xfCfomunaNaNFwYmTMm
pNjCsGbVSGxF2R3mmnQAgqg5rkN8sABm1nb9nITGSP3V/dJZVXbFsZ/BvyMngeOf1pOTl2voxXWg
HTs/cVaha3x1U+ceGV66ShOijE5Om4AiTqY7RP0aFjk+oM3HO53eAzqB6lMIWNIc/eE4q18tk2jt
SCc2Kk3CBGoihzjdyqcKXuaq7vxwLXIX9QdHwWCa6ySjx5G2dLqBrVOXpxtomHKy2uxJu1kHoie6
B83SJsvLz0HMtkejSvUY3N46d6QkHdjBVmNrHyPESW0X1J4AHLuKMJERyqUMazCJn7Opwroct6tS
y/Sd2XVHIJzzFo0H2TozyY8KzWmcSsThVDm5jVWdCK9ts2EfdXdDHcFU4XqCYBZrumc2ob6vCGKr
Zm3elXby0OFy8Whe0EE+ZDplKvj+1q4bs0OdQHObdKenQWgVG7UcoFqGRuQFg0vAl1TCNNgpZm34
ktlkOnfo7cPCowxsrabZ9vqEI23Uw49pR8fHtop6wzgvA3vtTng+ELxnMcq+eEDkVveKV1vSFeSq
D0aumgxQEJjNGhG5WZhqOyrhj6H47LduBRvqC7VCbe066iMJUso6NR2Ue1li7Z3EXymYwNc9CgnE
bDXJf1ARQOOqNCZeVG20tkacfyKvYKOXIvBM7EKbrNXX+NWmtSMa32Ow+RjmU3hK4nYDuUnlGNVI
AZsONOXQYyrIJinlrEYDusqgNiB+QPt6kaiqVab6NOa19otLBaLMoAc1OfQgK7+tZcpxlD7qxQFd
2AtUGhAJvV1wmCkrBNekDCkKxL0SiKNINzFTXg9+EOX9emrWrUg/+kj5kZUYz7XBA4UDN3PxH7nE
TkIt+tzKKwXFfmUO2kMy1mRYjkOyYRRietFUvk4l3vKoHLqzaK2/UNRm23CY/wrDbyF6rHWSRDSM
YDGyIfvodmqkmmBwVhhfCL5xUR/Zo/LiuEQPFaW4tcquIhKLG4guI+HrUD/gJCSJs1MxMphxx30h
um80FYGk43pWbT63MG6u7F+ugzP645CypG0mz+qQa9uYrmfbWHckt9E9RP+3VQqxqkeyXTpHavJ7
9WnWYeTohFSvRA90x1T6VZreKxYJ3TGef3KZkwcVguzaUdO/MugWW4dyZhVew0dGo18z22nuxsY8
04/YAxcg3A8Iuqd3yOIR3XE4yXTcICPNqcjJHNSoATGjILgnLWx9Y0lKNvE22ZrYyXnTiPSpp9Pn
gsUyZWphKg5DaDeHuqDF05UNGnBU1lHiMHIzk4exoBFkV3BhYvw3XtYFgI1Acil91u0K+y/Cj4nS
aHqqhOesg0GL/68GTGf6BKFcYbNe6dPQMuzSL8ItjTvqexQVFWszTdEr0VEtDVp9xR29WEFeM19w
c68qAyCOq3XnLo7rrWFi83CVQw2UomxFsDaH4DnUpP9KYgNyEV5NkYM2Hsyza9PX7TVz03UJZCj0
jWndWJiq1QuXqey+GXwGq3wveJprTa/PZaY8hY7/yGT7UFIT52321oDp3SYuIaSjtk+iel6Dc0Fa
PCgbog2tFbhhtCy92OeQbw5UDG+01KSpbOf5JlGwJXf4mLWaGupMrwgqwudcolkI0qC0SAZrFtlw
Kov4qSXCYl07PM+14lUr1KuuuaMX9s0uNMkqqPPXXEw9FiulW6cVyU/aijTxFjt16eFNH4j462oY
FZrjQfGONwD2tpo9NtcgLMCSpJO+E5XSe8LSPxMpippqdHXU3ra91ykVcyLrH0wc3vvFrB6lcIts
eYyqk74vuuJVV74RceGsM/zp2PNQrw4SbDHWaUPt17lngHozaz731ZaGK9p+othkPlVnAt/oQs8w
ziX+tBfuePAr+5hhBHxtfAWcCxaTGIaChEBlyqrL+VsqfR6S8GOQKtmW2Yd9ehziLP9U98UDEWLw
UJ3OocFhU2WuKpJ2AJulz7mhPSSJOqAu2gXBluFIMBv7urcOph5/jYROTq7yGjQfRtVEKWPsp5Ks
82ZytE3mCg/8pLM2uWqvdPM2ivxNG9Ym94DMJLnHcr0w4DIPigGOo7ruYYPUgCbMwPbvgdtCt44J
AbbafTVyBE+5G97qaHTymOO/0vLey80Byg2pRh1jEjckZ7PTdLBdtagZ9QafWyTMhD+h4A/gc6Uq
+k7HP+N5+ou+uEGGV3ljBMNLX3cataUUTVnVbUDFXzJQx+uxZ5+iBd2qkcW4E9peNT912OGAGavw
qdtvnZg/uTFGwIbRpjkYIJ1esf3iwEmGxBtFi9m4s7zOGG5zhRQZpQy9sbSvbqWS5jGED3Wn7p0y
XVux6m8ys1SINXCNJ2aJj/qkoDsfjVNpWETWqtZukFDd9CVz8ZplUhZMntqNMeq7TJV8vcZ/MeUp
kerahYtpvsPlgQtA9msTvb3FchN4UHDvczdw7hOn+CDQBR1QoxL4qN4OMfaxznQ2NWC7k1ri/0be
gYUXz2a05yKreEViTPeaTqliitRhMxW3mdO4h1iHNochwz/agtEnvMAYP2E2Ge2DMubrJlIatGqm
TmuNaBQjVl6SZFSvhba3MMgzypzTMzQ4XNtcTDKqkOtYzb51zNfHNOPsCPdFdYmbtN8AJJjAfNvF
g0azH8Litr6l6IsmOwJVOWntduDfqNZE/Sjz4yDEp1FTrgagNUurT1XbHXyA0OtmIJbc5DKvNe23
oFpbavyVrEqhNpc8MZnWMB4kv2eX1ujBdQhh2rBnVnIrnHJVVo//h6vzWG5dZ5foE7GKGeRUOVgO
si2HCctpMxMkwQQ+/V3S+Ud3otr2CduWSBDor3u1R8UDhIFxUah0S6YKo6c+wnD/RBO77tC+SHT1
i/ziDOJJ5+x9hmpv21ejYlezg3eMs06TExTERWC2xUrT/EJ6ar6vCWJvwwqDvJvn+6jyn9jppE8N
+yqIxtZBRd0bh5J8kBRTc5S6FnGw4bhiYmmWPw64OKsw47xGkyYberkl7vzZkqrlOtJikztyiRT+
MnqHwiscuh6pcXaAbrzQj3qE+c1VFcGf1BGNZ9efVMo5huzv7DBUrsY+N0kdRPy8kXxL22jja/uc
XDFi2dasUqCqNtwApmuyM3/JDD1JZVFTGgQ5yAgQrJVlraCpUm3sfTBsdQEXSsoPveR1HFa2D3EB
U2YE+EhIyrv+zNz7Ns2Jll8zchZWRuutNPDJhdWJkw/VlLQbXOffT6WX3lFhi3/exbiuqrcip4B1
RK+tfPMjFcG323srGCrvLu9syU4MwAdY9Ch79ePofoQBsDbTR8XWH/1b7pLKHbdAIOL4jbOlbpvP
ftYfaV0/dR1GwR4CSQB45JAHMVhjOg73eVku5nS+FKH7Vub2qakFQWoiJCykXrx2QRS3jXXSEUmG
2bX2lskBGDTUsjQ5E5Obws1sP6QUBC7qwkgQN9N2Oze5tQCtDIoIDBcbBfNg2NG1edxCrTAuikmM
t0nnNt73g/kCj+ogLUof6K1KFqad/KvSSJP7nC/6GqMJStCWdniunXKrrbhcBEkNisgJDjxzN66t
7Hu7yq8hkdhfVWz6fIo6zSEM0QmLr0YZHxYAsHXZuX8ZyQ3I3eWKdS6SLi6O5EcYvK88r++1gGDA
foQpKSlALH5yYZDDLCZZ81OTsNJhui2d52sqZscR/NnJs31fEvP1ExgwvcNHI+J0WpoFZpNqZqNT
KsJmaXrWqvtKhxOPbn8YYfpHsHRqOX3aGSnLPKNxNpGUyrXGXY5paTaST4OmzV1i+9l6cGAHjHnX
M/hpQT7656akI7Rgq1+DOBTBmlMnb14+7gjORIliKBcnG2JrYgm8wIJXkZ6DHEEptsWzZqa881Om
D8CKWCVVmtPNVGPXzdNFlE/Jm+u2yZamj3hzlWLW/rXryyvmU0BYY9mQxF+xapqclCBcz9Rlkr/a
QjEsV0mTc+NFpGXxBZH3prUX2BLRKHvmWRRgKgJtECyKKmIpiq6auTE8QmhKPMA7Ez0Fx2ifCpfa
4oHAKYZv4fB4TEKgmoY9kKAFdIS8zLw4/Wzs7i9q2S3RNf7Qjy6XafLWTnAy2PHXCyYk9SIkaEq8
XPwBW18b5xlVF56gnS3oL6C51TMXoUMrpU/QkBJzUsWjkIup6J9o7Dok0u9pk5L7Efp47mnJVskq
jiY5lSX9xQSASKtRkwkLoZ/lv8JqJ3zo8B8DjgtaJWI9Je6HS1Sc8yTvcxFdGiT4peh50oDMzMgk
na71LVz1brViD7frTN/FAU4Q4Wa0jLTaiHIM904/nvJe/UxUtmU1ZuJ2suBD9ba/bVL16EZAYgDn
bCI+HDrKbZw9JKkNWl9X/Wjotf8bAJQmRuQmG5U7BqeNrCPgamwoSUyoYWrejamFBuym9Srw4nPQ
uMFLU1crCnuWmAe+tcfaCqEtWxJ4LddKVauQiq6dnCaOMy2Nmrmxb26gMdgDSVmiZwT9FW9LkKwN
OKAOd0WabWCJn1VlrhpW9gOJYnSJ67EzbH9D+EXLXkSfjpNsh8JWnHf930rhWRgrfq0+i7H7xZdi
ov/CdK+L2cSDqhS5uVZT/2lEPQuRtde+3s4TrPU0uiRzd+plsQ0GcWSW9c2eBiZhnV/qCjZSWfDp
9HyETvIWWEwmE6+5Gz8ZKHP8hZS1TQy5rmHtkZWAeQpLzV5OLFIilNVKiWCfBfU3msE+7ip0FFFO
ABQ1D1EjpDuA6Py6ba4Bbo83JBr7TeoxIShoq+sli6K2CdhH8pr/jgoOejV1qfGMnaaAgjeXayfn
JOzV1V5Dn1rlLRKpnVJIT/sUrrH5MPmeounTQuOdlb1pOHOEpthWFgtWMtVQU1zg/jKag4XVrkoH
9a/wDFpgtNOSdwVVFJnpAuwS0TuvbUg2ARJ0jLWorOcitOJDavsV09O+XZomG75pmC+jSP51vvuG
PrLtPPsztMeeQ6HfLZyB22ewjCXDUYLkaflLcfo28BHuxKjh75NBQX1EDrUTPFzuH2tqg5TIh4Zb
x34wObEW2gwplrgicpoLjd1PVcW8lsuD8rpsUVLuw8bRO9spv0miFBXqw7ZJXPoDoj9DU2bXEhte
eHa8aY0+WCZ2d6h0wEYnZpdjolsUTlks2nLCV9IK6OCgD7nZ0QPcnjmpIE049WdgQMk2tJoX0EPV
gaMerWeahu/au6rpIIy02wM7qiBONXZOeA/gQprSADGdUhtK71AATMyidD32BG+zzpjXnmYDM2qK
BQ2HCxOm6p7uwmkxqrJbtMg8RnieqnnVaHk2AlHvp/SjrRKAU5XCIdlssQZGLBAjRCpLH8rceAvz
N7956eGxD8XsPolrqw9K/yw9uS/H6Y0qAHKhrZZ72RgreIR78pt8J24xcabZ0h8S2CdN+9rgk09H
+Ih50p3myPh2VFwRSM1gBJnj0hwzcIOK5os0Fu2mmuSuEDBkVbJDE284j3evDaex2hvVQcihZFkY
NqKi3bWxTfQTOtnC4S0EWXBoM9TCWK5qgfKX9ea+BBa2EGG0LUwKYmwXP0MQZSfGMflSJtxTQDzv
u7p7c9rk174mWnyHwD6wf3+fFt7Km8b0ziGgPlvJvVGqZxn5SyPE35TNr44Hccsu+PgBu9zPEjpz
LKdkM47WhmK8eyWsae3QLYFa51N/JXAsSL/+qbQGo7/IN3CJcJb45J30whoAT3hmQ31cQ5kqUKQV
m9qc7Q9UisJjWECwBcj+rLbW0N/59sfk0katrZmKJT4gSIrzQwc+FYXe+OnYK+BJVcxsZLAo+2Jc
1sN1w9RU4aIIAVWUzfBunqICxIMXM0Ypc1QBM+RSqaee2hTCicAkupmAUDKyEHEoZ8Afmgsnc80F
x9KzQViDUwLG6Ij4W1hWBkMkZqM55a4kV66VmsW0KNzhFS1rXEQtVEDTJM0wzOWPkfBXQeN6MlzG
b9IG9yJL4r9+7ppL44FbkX2SRl7n+g1G8Kq+n5VrV1nhMv3WVFBKPoFlQz5hAe8sX6UudAnXm/Z0
tVOrML8IakkXydDBarWheA1cFTbVwlDVMo5wnAu6LqJS1vyyo2pGE7Qibicyl4PPHqniAVzDGDM0
OAtCMy6M5uEc13pjjpbcDfkUrDUdgiiwVssIauSWBQeQ00J5Le0ptpnfwTth4o4BR52QLciGmOO3
Eap4m0JqdWDaw8Vz6eqVrrG2/OCXgxWrteucWnAB2yycfhlTl8869lZxwrNK1bBeMUGR5c49m/5V
CGz2cuwKPPN5NK1Rc4O9BlHWNx3/TlEc2tB/9jrxw0MEJWFI9FHY8W84tq9DQPN8ahsHnIEgR/qS
qdIfORlkSQkpjX1xEl1Um/0qw/h09KiWRhTJjQ9XZhJgm/k1eCNxPbkdCJwkwA7Dc65haeboDdsY
8qXnAC2wELpizRauJtfCkLGPq3wjwYeSAC2PFjSGyZ78NQaQr6rhlAB7CA5OvBx74tWpdF8cTSpd
aEpJLWxAASiP0T37nEWWoOXyoXuZIdEmSR4eWNW2Rpr8gxR/LprrDL3iGBhEtsXEQ/21hnVSUUzd
heG8pk13aAAn1hUfEGjycRlgg4qS+bfQ96ItG670nkdfSbFEbAJp8us3biT2A8VffD2wTXbDvgA4
BbdMUq2s4OrJobQMcMYgGFm0ofZXVktIeurZZYJxqnlUd0N0qsLqb1ZZt4x6/1ejRkR1dhVDHSCA
+WPttPXGSYxtNZOwsjJEx9ZB7uukd1dP08Zs4xDuRhWurIYfvZrehq5hgNhBx7d7/GElt8rS6dXG
HCCn6O6XuvRLGdW7PMziF3+KDw5psP0U/pIo5/eIXpB2nhn4y000Wueod9+J8mfrmvcAtfGguW49
Pq9MO+Yiq0x7Cd353pw+hZDO0ofIsBhDMmnDOiw8fvLpq2JQDFhr6dCnjrrabVNL/7iA+ajAHBd1
4F4627u3IyoYGGRc89fw+CVGR7o+JpEBeYOKstDXrWoL/6D06XodoPvkyfgvcFikpAFIIxq7s+es
C4PC8DIb3rqW+9vHGDMmyUsCs3eheSUA0AWrWVuINHRnmMARlunMqlhOeb5ibQlXjErbJUUm5GYU
uF4fqTNIHkIffCOfasZUYtyAITQgICt31WTBc+23CC0hrDnR9sCXi2KV0n++GBJhQsFxzqbu7LuR
51kN7JMdMb0VXqneoq2tkk9lGePWTTv2f/kwbrKUKm4Vlc/N5MwrF7lrOXLWA5sSLX2vvjgwV8Bt
lDwCpFEvACvQcP9ttyGboprFBiRpsyz6actREU5sUzb7JmOYj/OJ6xMOKdBTax2hXbGhaR8rG9Jx
51wbwfzyDcWVdgERI456IocWGYllJH8LNOOdQjRejBzQFnZNXWLHkMWglCVFEs8kl15nDA+C3PJK
C8TLEtMzxwa4gUNlfwm2dMCFWx64IdsVFrcGMWR490bW/AEgzso0sl9/Znrg1eO4UHV5RAtiq9gG
PJA5HM8x01LGcnu/s491yZyq6FJ+FLitN+goWRSXcWMeM6sOiDM2IL+cACZWEvwAmtlj55aLKuMo
1GerJM7ihQf03yvgVMoZsbgbsV4U1SPT6GYZlECZI+X+G13bpkOo4b/yd7YM9+BL2nVLQ9kyg5vI
cbbnTLuwDwBkK/AzI//ZCEaZ84NHehuMOpBfW0H2zI0DPRFoFzpZ6SI7wB9i8OvkDywHq5xo6BIU
a8l7x1WpsAYICI1IAbvMRQeOw23rGW+u6n481GZEgnBmxGm8xxxLiCReegMGQRXRcdGZmxLe/xob
JDsqO7TWzRT7y6LumRfRLLuQortLeNymRi13nCthndH50HKthOzwyYHTUVJnxEP6n4lpcoWGNepf
q2MVaW0ODhTbMHDjaNsSUmOWfbIpZKBzoyiXzdy8y7m/RJlzDNr0Xxbab0JTut7b8uKHDZFImVtU
WlarcYI0DurgeYxaeGVJxKktFctGJntzMEL43lxCvdhj3D5NrgcgEi4uNx09TkPG7SILyhoz9YYE
/eRQ9T6hjS/M8RLRiLeKWIyp1MJH2EzsE8oIYMqgw22gRqaE8sf3QJJXFre6EHcZ7h6EJ73tg+55
YONZFTzFYdWGa4SPjy8zMKAVTO42yGkDNilDBbCSvaQyeqLN4SttK/aVV2KjT44D91GPW8+1nxjd
wXtMAs5NQNP5U+6ukmR+93TJUUkGP0PFYRxEwn4awt9m6CDsqLdWRda6SN33mlVkbXesSVETPTSR
vco4RsfWU1G0wWrgIJ5ZkuPhsGNfHKcFMfeyPgTyX8vZfzk3L2Y5Yx3MqldzaDD0BQSELf/FCo13
bHKHerDDReuxMFcKgX2YfLaf5fSkpTrZrenv8h6pbiimU8klMzQvQ8HuhBkv3vmcsAJv51Iip+fu
EyKXf4jiMl1oGvjoXm5Xka1p2NHzIg/6v06PWBmy8GxnqGZOUe6tfsixWXTbOeYOH43yObPbP6gn
JryAbt0Kd5tUiA6KdPimzLncJHIvfrddqPx2G0+ejyCZ8YimVz6c5yehB67aKoeMMn55uV2uTUMe
qWem4ZTA1II4+Ad41Scg83IF92rYGJG7G2VQLJW+HW3ilSMjzbIDhstp3esoDtOAbp8t8wwG/NOr
2l2nqldVUs/E1ILlODpq/NLLEKLtOkjZe7QSVec6k1r0lgj3dTlcBDMBpKJy4kFJg03GcWCiTYdg
87DPqyp9kaa5NUuNDbJ6ihQjJ8tqvvwaIVFWGNQ8r116qUMJgbQgQdrzj538Dow6djljzrikBKav
nzN/WNcZNg+SX5hh2Cxb5zYSO7hXKTsNkAstWBQqq+8Gjnk0blx1xfQ3r2xKsuDz0o+WIg7q4nFW
TzWt5YUvTl5VPuKDw9Vjc1QFmM0ZYJv0YhsmtHX0nb+bTWYlmg1XFaXvWa04MaJbhW6B/iZEtS6c
fdWIT8rSgOZZ85cHhiZqf4IQpaq2umylctiS4zStOHVCLCcATZBDv8atNjc5g8NmCO/IV9Y8qfG8
ukZ5n0/i6MTyOVPM80NEh0UX5ScPuWTn+umhdFOOCzV4VcnUlk5dzFAUdjr8aHKg+1blOHv4++gu
PLoD0XIXfc1TzWVI/XadGDzOTHCjPCA8oLBDPIiDqn9TuoAkOyxmF96FXWGyroSpl4n29lNPK6Wq
zQA7HT9zbiWg7atyQbHIuEqHASeHarc5Nn6qOdsn353MBYr0Bq7Hgjf5QckWabZHtVPyS3eZdSUU
EGfJktfeh2HCMxj0IOEYCyFtQPluVemctMF95qGM1DDesEW82OmPyq0zjbhUP8qOS85G/gSktWV6
/JckUUaaeHzvKj7rgWe74jy58avsCy5nwFZNOOdaG0s/clqUMfU+mP3rPGbYIC74S2UZcogYyNsY
1waTdC1VVQFt5zjcR7R6oJk5TI/awN1RBnoF8xhUcCgi6uT/12locuLsP0unBsbMdGbRdN13PGJH
whbG5forBiShthPu/cxxJ1XZnZ+MBzbidN7YnbdOivQCzvkrDnMgVIb1N+Ymw3lgA8s5iP91Rj2T
fcEQ54ZUepU8TjOtqZKb5Lu2sj+zxxUjANXGTYVHsWj/ofX4Q3FuzOxAL73iiMJzPDSpTw0wKZCG
RGBh+rmA5fPRi+rJtYaNP2Tpum8YH+QFt6PnUg5mvc5BsPIbpweJXmy9AUeFBTyc5BYWPOorMCmP
xZ3V2n9mpLv3nBp2DXePuHAMWzLVrD+pjFeD11/6rHhvcrYPzA1e6nw28CDhkJ6IwaHHoNiyvUh8
EW+97IPeimJDdvtTTFhKUhQ9NIaLGcDNYd0ClyxYNsvWWKqsksvKs2g4rpAVJJN4NlsQrmrAqK2T
/njV4x8YPGROKDudhxWud7K3wSn0Y7/GzDwdow4WeJiIbDWEzRudHQXrGQ0Ihl/iJ8RIYJegGbLa
WdUco663yL86rd+tnNAUDWWP8YBKL6iMyZvheWrAhk7OMKzwEcFWNRSfo3oyJ+CZ5XUBM64IK9n/
RfSvLXwMPXsVOFCJFSskVrKVrTWlWebRLAS9zbN3pXzaqzgTH71j19u+1gcz8LbW9BtI1wNCG303
s9tv4YM0K3N27uPSCdbjIIKFodjXD215tnXL7k//ACt10NT54AZEySlw2FsP3Uawh19OSUOBYR21
K+mH3XLqDepRzenbuhalS62/RpPe4hl75RJZbcNzUy+B28sdcZe1kanhUQ9P0my7NfXw1KYkzY/V
NRez+E59elAdf+hZ8TQWBnLimmYFWVLVEBLUR8rGOtXPJHWZ4CHEpUeLqpItiRxs2I2z1R4faubJ
6jpA96kFqvdxCMfU6vKDAnD6WPmV+Ugt+5O0rEtgBsmdhpz9DIDypQdZwAjMhO9kjodStQZlF2QT
kjF7sEJPoQTj0IkzxjxlqQ5Ni2I7Rc5Dn4zPOcVvTjUbHxTPPcki2UK+rVfOnDPpIu0UeQlAz7y9
S22e34MXfgSRnxD4q7HlcajZtBY7vbaB8oc7tSS/vLfRn9B1cRZ7Ao008HomU0Ozjc2qQgIv/YfJ
deg5sZ4sA23UpTOQQXujLpIPltihupszfY9fOX9SMt4wsD7S4egek5AO7tTM2L/Ob0aDZGYmUJE7
jUUrokiN5qj5T7AtnzLjOZH53QAyBiwjqm6QOgfTyzD1CHGCYGMsZYoFI/e8czEBVJOYnXWPmj/o
uN3PQtWY5uZyiXDj8/AeEKrc6WES+rMABTDZBBb7bH5TY9jcBYzyl4Ca911qf7diXtVtZO/8wDjK
BoXVyQpnSYTpyzOJyYHjhW42xuceUbg1xjUXPnbA6g70ERAYM02Obv4zDCzw9JA+wGSgTr6hNYyt
WLdqEXztR5yf0RqBcD87ebJsHya2xAcrSLuDVw/DkrHzA1GDq+aaOqvMQ+MElyWBIYoxegCshQ+8
CTp0kGQl4WfSBdSdcHrjd3EBM4twKxMtMdxXRPncncqHkxlU+QP97ztvFE/dtSJyzJ38YFJ3ZXXz
Q2u05pH2nJ56T+xEeRMdyhqUZ5QyV68bOpEKNGPLZ5HwyvA5iz4nDR+r3JVtuzfT+KXpwrPDI2kh
uxB9lbFH28+7Zo5xC2jvsXIoRLC7vYX/Smf6IXCHDUXdeksmr9mHBrpZl3tvFMswSPIlnjujyHdN
eB078Owrg35d1qnzatmk70dRJf/o53b9/h3ZsqTdIAyOI2wOMqjlvxEw1crMCE7a+E4WLhT1BdjR
x3aiqcqC6VEJ3KTp2OBLYWu1Kl1OfAkabW14NCOOGJNpH/wBJnrodZk8ymTKuS0Sf9frreCd/Qta
6wyXBUT6rM4WQ99z73RgV1zbOdy+dHjGL6cSq7gXSeMITAKzt4z5qCHGIN9E5qMrfHWqzYROrNp6
7K8v/33fEY+16PWxdWDu8z55DJ1pHMpktotnMJNlMyXPXhMmz2FnkDn1bTgrQng7dlB0Hwi7lPc1
cHUSmjrceNcvxWTGG+MKeWYBMmxuNTjHQZifWLed+9tLJxCLAjdG9mYQdFf3rxT4su2NE/UwpemE
V9Cpz3jQaxfYuTMF8dGgtuRCFO1L2lV0f/uqwLw3RPCaxs5cdtdYTB6NDzzAXQoxRfkSjICrGKv6
29s/TN242mfeCf5myKa29Z47f5bPvcvAgi/imkdz2eT3eZauKnKlZ8eJrLNZUx8We/LetBKavJSE
O18qKDn4MzCretNj+1y2TEPHVC+STrCz1kn1gQz+MowN5VR1FG56g7kl01Z6MFj+YXL1yNu30Dt2
tWwzexqueVP/rzzp1qCUj5oapab29pmyl7dEpjnSKnJrTLt9eXspe/dkCpDCXEhog1m19EsvPIQd
WebFLTzWNAZjaBH91NeCYfvD9738qb+1uweU8mUjsS/7Q4OAnTukVPz871PtGqxX1BqNSZ6+pyY7
x6Ab8Gmo5FGzc1zze6uN71Hm7oF5xm9af4+Vm983JDteldV+99evhJ5DOOQhbLB55NQskkvJXOE4
yCDCTh74T/i1r//k9tIo5R6Lon/Dnftr4mJ70T0ijRX4zqUp0moFPap7LOpRbX1lvkbxXCyHALsd
6SK5gbKsrqLFRQYxHjNCdMtpGhq9oMRinsOHCkHhAfXAfXAfhCXDB8Jy3ZpDEMVfDSxl0l3/a0Kc
/P43SBwkZA/hQtjNS6oBNVqilfeqBwseQgQt2/2tRQIIdrIRDEfPtxeVy0M11WjU177qSUWkeoJ0
XUadR4bLcD+KanurdSMkaGwqgnb/fTtnfydwjHmG+dRahf2YasSocAL+N+CIhnzJPYU/q1s6jcsF
QxCD4nrRAp8X1RJ2eXep8wTzQo5dZs6XuMfpeoA09R5Gh4Ak2d6UTXGBpNbuB4IzZzroj4QER4Rt
g4GKmOp94Y+bJvQySnHAfCe9MzEirNk9MiTlmYCVBk8oHaqJerO8KvyHTtuOBJhGs+QRYInheN0W
LAgPzchE/vgAtOYPscJdha6CPW1VBk4C7jT2W94z4knhWv2zyOiZl/W0uZXvGNiBaDEMocfcXpwr
KIZdL6GHLA+3U/RmJIH9zCk/ebWngJg3ralUB1YbsE/UZAWkl8exdfZu9ZDQFeo29N4FYNLWQnUl
0PTux4RBtc0Vu0MwA44NWP+FYoT+mlFhKy+6ZkNthj64o5fd2VO3LYX7qHiiPuaT72z5/6md24/9
M85AyMb2pnDD+HR7yYE1//enSo6/Ejr/zldwoETepN9ks/CVsraeSyezDkM3KTbnDoxhFESm418j
/plfM6xYSpF1nn1siVvfMoctidhsd1uHbRGUh5jU2KI1C3dDRTwRljS+j9vBO5P2jB9x8P9NmFfu
adEI13GYbAwMfEehWKFNkFWcJ8SWnSqNHprzWzoNOF6BxGxvi8N4XRXmkQ+R0fsGAPLGMxHYSWe0
T3R85UDnQnUAF4C/NGsvNo0sgMTZ0EuZpu+RmaQUGTXj1vCH9F2kwYdXyHLjKVCxXq0V1VC1OkJT
AslP7U5EJuAx5rjPrLr+ECLpttjt3U0o8B4qHXK2Dpgj9t1o4ld0yvPtxRHum4E79nj7ihwRt3NM
UwRL33//AimGeRsYPypymKTy1L436u3YCfVwa2r0wRLvotz9q5vqYJTyp6wTyPCkx187inVhIAzn
1oinxQ1cbhDBXwV0e7I7QBgaa9P5Nl0mCqDYfr0YA32V5pjYG3d6dPN6vqeTfGOaofz0Et2uwmIa
6A90/xVUHaySgYHi0ptwd0RgZFeTaP0lWbDk1NYRCjtDu43i+Y6W69zX5mCequuLnaNVLW5fu9Q/
bYjoOf99GVLgu2Gu6WPKgJEyzPQdBhzSDoN3DV2J+kwojVoaNlhbw+F0W7XAp27UjokkxrONEXoR
OCHjt2soedB2erz9K0MvKJ/wcalwOUj/De30TQa2+paBfJHWMWMIADmbnl3HbaydI4xiGQp4ibDo
GeV7qDq3VQ7PBH6KdhPW+Jjr5GzTobdzsNPs0jaM7k3Y9QuhHseEhg6E8pH+IzWqu//+OE7DJrfo
NpyLBP9Zn1uXUmhrNydqWlmUtiwtKhfX9KIjtxeedSmMgJWWdTN32GJVZr4NlTgzmKAZsmJ2WJXI
pSoUzIoKRscp5C32e/6zRqa5x/13CiOqo1mvadCw8/7Rm7LDaLbOcejoNhw8uc6lkawd88PM2v7+
sePGuPd55qyCuv3OOtvYGrOals21wi4Zycx5ngmznSOOCKeLEzbVLi8IWFt28YohxBiNx8ygvLqq
9IwU2+P248C5dipi2iG332PfWxdDeei7HRNsLXosMoqyrJKR/nhFxsrR/nMJL68Tn54q3PDmke6v
hbLc8n4wpnKRzexMqJLa2xN+O9+g7/OG17y92AbFVUk6weyie9PGI7fRQ/YOkpKnHF441Ft0f/aP
1rGqEdZNZpVG4q4Lok9Llqa/lmTNdh7Th8zLeYB43sPsNEyfbcrBBhNIXUHvbWviTrchkjzpoNo6
JmUx/jhtHX9cZ3iTT7lw+ehY5xzcuVTPZq9t3u1GbPEfReyNS0Dw+PAY84oJL+KYdtGaCHh9IiNg
7uVUe7tgrtV9M4w1Yx2dv1Dcg5RWWN591eOzNYzprUIa+a5c+78/XL9jSETQNCaqQbAPTjkewB3u
rvClSKZzT/wMszpeyW4eC+AoJPPEEMQLVdr2a+jzOzR59IxJfqPfW6+u3+u0so6K0/TSr2v9Prnm
fiAumuBCmgl1BuOpzcRbHyMNcAqgPtapp+2ctleqew4owrrexF3hPUN15glpHVxPGWd61C8usTFO
kOLZoYsKwYZZRGk19SMxvQ+VoX3SfPvS+XZHbyY5OK7C59sLaZWnkTavI7ymAH9hjCH7/20ebzvI
2/ewTAoMB38NJdlPpDlJI6Z5+ZMPwc7P03zTtWO3cSbOrb6XXpKrszi0eJd5iER3lNYIZ5PYQCeg
gsv7geXiPje7b9uSfKxXZMHt5caz11RnOYMzPky69TeZyyEo1I33aEDgWYfSPlqWSI6tFsMu9rOW
Jk28BM1cdjt9XbIso+pPrH8eAYZDYnZ3I13h1oI52j0VetaJyu+7CG7MZzarXdLysayZuahdoSq9
SjGgfzaWtfeLPHwtVTbvqz79rjx5sjOewuYwWA92YDC8ThAwrtVLtxImDeaRbgjbXBd+T7lzkPIE
FE28v+0sayOZHjKgB9xsI39xjwbo449/BPLQ3QdQRBeUDRNZwHa070ykVrvXHQchQj66rdmCXWFI
AMZ3g5W4u9LAOauueNCubeTJa5qN6TaaYnK+svL+ENLPcNLNMxKNeMx6O3oyhAGAMvi26RJlBkAz
ofIy67EtE3qd8t5fNdcvb98LBx4Z43ANJesrb6uoG+vYZx1/5LjyVdu62roMtIDa8SJ9Xx5GfoIk
CZo71T0YScPmDjfGUfedhevJs/CyBtMxrBnANrCzVkHUO3s8Q1z7dTSpRd3r6o23h3m41J8pXbHc
pUW1j4aRYajPMHn0r+kwn85bNGzxkvnjnUTR++TgY+OnGNBWruBTwF/xKTXzjF7dLklOAgJZqcb0
o2pJV5hWhVnTLLedNQa71vbVc21Sj0nM1V55NQYhQ9KMmtbuYSJzx0wyuOtmPxcL5EEo/WoiTFON
5cNM3RPJyYvTEO0uBv2pHMJdce1Tru5N7tP/EXZevY0zbbb9RQSKmbyVRGU5p/YNYXe3izlXMfz6
WezBwQfMAHMuXuN1J8gSWXzC3mt7TfiaYltdI7pDzMzKu3svwxDRhOmyeFxcb7wxM4ZCnGJXV95Y
HPPY/4sisdorW1oXDG0fCJGQbBQ62yNio13VKcOvfhErU7099QqreBcUOFlN2/L2pXsXKrn8dQqX
7fck0zvelYH1eCuOWGAfKt+RNxPq7J48hCqq0WXsAW77lxaHCaOacGH6z5tvD2zrw9lW9zkbqXtf
Z0/OqNRX3cR35pw3ny4huZhCA+dpcgqQI8U8X6uY0UQcuNZBzghYkqERBwm3hNDnUN3/+z/oPPo+
CZcXbGjjuW4Zd/peBhNgPff6xRqvZfcRp7lzR7QN+bee/pEZ3/2bBfz7dT0K95Ak5LyzNW7ZySFn
EjV7aa6hRd5Q+VQ9Rr3/91vGqMNIgEzB2e5bZwch3j8yijGj5Pn3f3Zq6wMkhre+kfPlP1+WlWr7
n2/73KWJVNB7/vvXUtRRTdj2m/+8tH+vFJa7sU0SxDb/fkOlFIOmOWeXsY0vbb3oT9PmnMoxWLHs
ydODJPqBkK5hviqvY8WPmwcF1PxIEPz0WC7Ar1uV3MeDbtLt8lW3Q/soLX5/sl3eSqPc/vuDbjK6
XMEWHBffys8BELqtnTy0LOqv9folrXxEcf/5vkQBGHrFvYEZ/ssMfLwLbdc/DiHTzUmDlyxtFFhL
skSEwP8RpvOSpNhvNY/RfWqNK6j3FzoZzPoO2pRAwJjNHKzxdrbncuaUDt1801opkcZBeDI8+zmb
Hl0pHxVE+BeSjz9TVhRDF6MSJGOdB9rNd8MP1u3GIZmiofGdW+hl8gDUKNg61k6xrt42Tm4cS0im
L7Ol8b2xQAaNjDJuKrz92NRX+pu1FMtoy/JqOZkj73zg1J9jNcGNou84yoHsRWLMzM0kh++aPJOn
KlPuFm/LSVhFEAHRR1CNcifFx2Ooi6ipFsMAMbRIl/hqwxW7hhPwTMTkF57oMfQ+ecRw+xb7SE3g
h7i7MaVwHcfmnHfyoemxijdmYuws5n5Jq5ZLg7GuFOletYgqxQSFofMh+zrE5rbeAu2mNjahv7wH
LutA12Y/mHVnxmw/tmCh7ZBcuXEH+daUhcmZP+3mQaGh9Id8Z0sA2xmaf1oKbz84U4gBx7d3IJS2
A/O4LcZXa1ugxen2VDdI0RO85QYL7aw4F0laMwLDzJVU9YMyCZ0meQ+vTNlHjdUeyU369lX/QFLA
YGThvbTb9xSH8KPoy9sQ6lvgkliqPWZWPMLwQxj1qWX4AEgArZKKN92MYx9Zuka1JcZXta5QHPIo
0bWn6a4vxuaaLe6Z7emykQgE12Z9Sxzg+ELj+EAw8LJOz5ioi/HZqdmjELSEmccIxXCcqD7kdCXv
EQmNMweXdOGJ5RprpGwxREtHkMioCvuWp+9dXb61S8BcQqBOawVZV6m4Vp6UT227pn2yvWGcdGEO
fa9i/AK1GRA8UvI4xyUD3XF2Io7u9eq0N3Ey6F3sDeWRLkZEbW3+bSE+u0jJJrLMrnVZnZa2YqUN
7yryRfPQl0iiDTnc4r77Xffpl4G9cavkWB3dxHVowEkdDgkx3/ad9z1lKWYF3XWRnscO/1lmkTW1
RwHc0tiUv+USXlSTouhHF4kaMsbWQOLFtiTXyV6s4BgEP56e//KAZ2RguX+br7YMPiamZHihmL2T
zX0rxEg8aIyMCvMrTyNnwazVZrTEHq9S/JISegZOgQfFwgTtfPkJ+nNG4TlGk7lQ5Mtu2iIoik8I
ViKjVX9aJZpHlqf8g/DAUX4QnzwHmAFa9kQtfPP1CqrIFTXazj+pAvVmpd1Lx+2P2la64BbIutSb
OkjwbivWJWYLSTM3ZzTjiEJWp/JrMFqPUy6qw5y2vzQxp1vbBDoCCFft0OjWhDDtK4tUP9iJ7B6V
h6fLCvdWI36HAyMNVsP0V2MBVTPXR6z35X6ROXE/5l3CBxkZZUIuDVAR3BbwFJTbf+UtOEJk7Ghe
lvfOqg99uXof33RFChk6wxCRUeNEoaqe3dHtT2Um73LdQlTRzbTrHVbkfs4qkHnqrikczkX9bFox
OO/R29Xx9OEMity48jB29Un3JY//oTTRgOhuM2UYU2M0BFmI+ksE4wyPwDAe5ckZoKynRsahq6cF
WFryAwk+OSOZqnaqxzAcjFWkE2GfcoG8g6YtYkBn7+U4wJMYsPUW9ksyLQb7UW9v1R0KmsRSkTdp
zK+CJj91940T3rQ2wJkTPCOGMWUwRKBpQxYlrh8X2RsbE7rVuzl4MWKq4mdIGzjWQ1K9Zfg2j6Rk
yQqvVzB6Wy9Un6GgPevDi+M5w1H2GIBrduDc2TzEU2NAJ+ptm0IuZ1Mmp2JEWmCacCcmn/Jj6ioB
MCBBoTSj8HZD90Is4heimRz1rvPYEOInRxmyaxpwIVjs7HCVxJt4CO6LzoCPXPZ0rtgCFPKrebKQ
Sdltdiwsu8B5xoGIygsBIL7lDNkAxxgnBtWll4KsLbkgfHoSbhKydcNZDpdhcG8zENebpfQ+m81I
WuqNIFrmgQY/rdOAiWjru5jkrp3puySaVVYF34mwjn8jfV2zGyp6G6f3yCaX9GU6ZBZ3W44LPB7U
E2gr8copFEoekeiJbtory7uPYdaXuYqNvTE0XwG7mLbirFufibucEbeB25Q9dieR+I00z7/KPHvM
E3xoagkMaoLvwSFnqGyCeuc36jseUV6Xc3Vha36Yx/7ZJgXbMWS50y4Bt/NwxmmKonRm8gwjJLyE
nXrJS/+jnhNQovql6dsEqYuLkqjwWRMNzWOwkK+7GGyjdNn8FMTcZ5kRR7mpLQ66XWvMuA07jBaM
hI5lBXGAZTE13bwuR2hz6tS/H0Zf454kjDbIVx1F5gF1sEzzwUUeu3EwqizpyNI0m/a+a+FigMRN
SC4+WI5lmnuDpxJOTylpBqo2stq4uJjpn9lGiQP0/E5XRvBE8AEbeGwf9SL4znsoOXl36WjalxCK
MRIRTP34MvezOyOEo2CuQnqcDlFrObBSdVDUI8/v7Kjx5HuRoKGVwWtqUJVOzM64TeLpVEk+FMqx
fmJbWifGZ1dQTmYhzmAnt/+mLnOnO8Kk41t2odT1tiJJEH9DveXx99S3HR1timeidCPgYYjAYLUK
BjIsAtCbp4SQIghOVJSa7SmvR8m9SLR0UIDwMcb32m27996qXgrlPCeKXFFuaRQrho1nVN4npbnw
JJsvqkLB7Gbs0IN5uFVO2dyoR118jGF/IigJ15B7QKu7Lku/7TGj5ICwA7hDxZT89XcjluaxNTHo
DZmG+UEoL5Y5BpmEHER67Y/teICv4JHKYKKPd63pO0zNp3wY7rRLTK+0p88O1rHKQ/tIgPqn92yB
RXvwpxDVgwfLiJ6UJ4/5uCA33/mt+2jk1mYiMo+1LIiK9Go1S34mau+IdCGNbEZnRDm6q6Mee2Wi
xANslmPzRRyscc/DGPelCwsgITcwNmkLms47oDpH+fYA0tXaIVvmpIjfmmG8zK3vnOFEt9vS7H9z
K/3R+UceDF1UGACO5QhAAeb1XYGIE6vcNou14mbocQBbDHvLmiRdNwetTuKOibZ55wRKcBdOLq41
EuzG8MeqjPeyx/vfOf28nZx4xT6xDtIuI1q8juFOWQo7Td9fU5WqXecpjVlO/2hOg0uBlqmxNQAB
wfZ9lOjZjR6FlbLP9WAdlko8jy7HlBfHwQoD8qMUUzx+fuo1O+jw3phbO0dWhjLbPhgI80JvQpEM
YQxFWrWv88q5NE72ZRo8PsH2LER3L474GCwwF5lzH2fJG47obO+ucB7h9Lukz48c/QjJPJZCDmY1
w8XoNe+dkug+5i9nhpiEvtE0OYXs9ulMlIM0kvMc8lwdMEZsaX5/N0uA9KJjw5wG1hdyQXOjK3Uv
5oT49QLWoQcBvBijIGMXaQi0wZN+GgvuTK8kzZTqKIBdQPJd6G55UjUUx4gCky9duEiZM/02xgUR
hvV0Kmr9GfTDtoPmK1npbGmvWl4ImvO4dE5If0pSmIHjIRP/1ahfIC1X4yQ/s7/ETES0dal6+ESd
tab8Iu4Em7ZwDtf2odRLfNLp8oz+BdFdGn5kgfFDAnK9z0jYdBTU6zhD8NFkwa/Zy2m5yicvTlYV
bYr5Ky9OnV3c67D/Ybj7mnB6YkaM43176ZrauLYe6Imi+QUs+6hdYhF0CL/DVea2bKg8xPSkm2XY
92V9LtJyxvSYHmBJm3ssACQSwhva5OiB/MT7SlEZ7oo4YfChX9UCnrSRdocmgdmGkol7XRCxyqbD
AtMVMI7n+ovwW7pB7P4jDJQmgaD9uiDLr2aEibNBYMvJaAPz4Pi1hU+kfp9987HFM6LRVl6GJf+A
vUdUk8Uik1DMbmO1Lh+lWeORwzvHlH7ZWZ8L5D6ehYiSg5zPKAluva7uW8PDyuI1r9Qw+9gY2Lz5
Abctn1xUTa+Qs8aV1/eFTsB6clL9LQ0cvMJHRpnaHOCckKdCex3AhLjfibUmttzGfvSr4FfQlygT
+/u0HBjfl0N8qA2fHUYhPr3pj2CunJnee2Zif7XD4Lurmx3Y3X9sq5exVatWVr4E5jiccBuyPBix
hC3eeiv0Ua9pUY3SPgVifgagsAF2+xDzrN1mq+pwHOxt6slnFwfxGrHd7MwcETWdSjMgUZzjMtuN
9ujua4rmwod64kh0rp3uDqrgBlxm/A5IT/EUZjhJBoxLWpK6pAf/hyTB86yKZ9VYWFl6906RYG0y
R8QCTRQ1ki2ec9q7ehfer71i27TJeMiBwKA7NFxq/BClr1UrrPO1s9cmTYzK6zaSbhPhJX82Ahx2
2MvYvqPo65jNUrkJ+AQmEibLhlpSk0fBk+vqZZpU0BLJP4bfMoQ6YsRYWcfpgnVlx6f/Kw3hz0wq
+zJUe4gldEEfQxqLhVeWgpFf0tDpFAV1s3zT4Q6bOF74+11x9hj0qp3kA9kG6PQN3Ldu+jUO+E7y
9Jz03efQ0q/4Ro8otch/Q/gJNg3EuaZN7sLhys198FX9y1I4t9iikq5SfIWFSa84oJZVy37pELmz
q/gup/Ysc3XtHTWQ9aZvUDCoka32eTGcyDFqtOOmfpe4UYjDin/SZTrmCWdTYHGx4DOGLr7x/eZ9
DJ1bbFGwJ6bDQTldlXbk3hn79Wz+7SdppJvrYjyTA9fuLKuiqEdUPuVPzRheCzs+LxpYp6vql971
38oesQ8R9qSs8arbYnj1ACKUjJPS34zHPaRJFtQno35rCKjbts6roQY8h+QIbiwxHggz6tl06APo
EFZGcqgRwGyGif1HYFVPyTyPRAOnJDaGUeucQuokyae7E4gYjvOwvJllV+0Fz0m8e3b5OLOv486P
mlaXm3k9QCDDZJQKzsbuRAW7Dw1Dg7Meph0MNkFyGTrVV4M0H5YgaPcHC543J/ZVgbW0ydLe+4Iq
bW6ZTJLQhoYaa+fNMQaC4Rss44NsGDz7zQN56lC7WvXVJMY7U4F2H9eTYOdq//H8FxT7AAcUnxLG
CzNaT4sK9hjocNltFd651UZVodJNnP7IOPUePdGfVXQjIUqQheuCxjOQOPqaULAYSs9SYmTsJu9t
UeoFfQfANL968c3yWiTxvWx5Hvni205+fNlnO9UxPE/K5C5nDQyE5IPt9bgts7vRUlc4Fq+2MDbL
OHlby+d2wnC0zmfC30aHiTPr8Lt1uIvh1losKAPoc+zkfNPjsifK18YDxGxhPASz+Ha84WXC7bDQ
m2TMjA2nfkok7JQ8SVDtVhA2RFd+B0YfHsfKtTgJzW8jZTWTs3HeuTM/aTg6fxjDNJvYxkUUZ91G
lTSOPnsaLqWQt6Eeed5QgVbGU1LxEESjU0c27cDGNBdQ3ilmRL0tByNFIxx/WAKHguwwzDS+G8XI
re+pG89FpW+6dY5GSepFQfqRz+y8GX+Vnbgn7ifbIZe8A2fxYKt5x2TpxQlxxqVwRGiXq6hxNVZH
z6A2NOEAWkHJ2Qc6ZNt7LCkJNnQYfVn7PxYsxiiwocK0BcplNbvtgTKTZNYGPVB3l3ogxXypjnNB
9U4NOeNlbsKtOX+uiBnbYzbtTSgZKR5fFln9wajCcDTTmM8KkwKH/f4AoMuB9UUxVvx1F/fLLIYX
mjpYDGO2g1t6jYlQ52jFyePR/OHV7SCEcNUbjGk3ZcltJsAtzUTB3xU0RTX7CwBrjWnz7vsGMzP/
gDsvxNvxUAjjZ6mecgiWh9FBXByMKfPUgS6vMbLHDAnBHBAY2Xt607qzs+sr+8Fvqt8sC5qdq5Nn
iXxRAibnEEojwvjkJgykferhrGS9/96p/LNBv0cu67wrfetmziybFSqb8ZZi2R1HQELwlcKoq0Hf
BMiUxIQeOMWODWIOIuTcxFQ8yUsfus5WVNyItfapZrwny3KTqFNQGpIgfUvjKr8MtdvswxQ+qBh9
pontfRrGemPLco7yhQuyIM5jjHF0zABIqtb4zQa04Z8/Gol7rMiJv7VuyUdCQDdayXEHTY+NzVxs
nTGOpoV7joLhtISSfRLR1Js8V++irOUVNRUIK6oXSIPmyvtxJ8vZtKzKO9948FAenJFZr2jKnlNc
peHWDt9SJlIROJOKlGp4PW34K+mQ3dI4MMqe3L+o+JeNz9N1x92+R2G0FYto9kbT9FtvYdi5hBjL
NdskgBMmf7QLvxyBOiKtH2Cvt5jFUUwDt4VoiX0v4oyHl4PotIjLFA4az3p8WEfL1McWF9I2J7t9
E4vrElhPZJXZG+mFhwRNBS/bH9EU2XqNI9hU0BkgSFA0I/bh6PMC5+b243tpU8irEs07ZhBM2Tmz
gDlltNUG4R9ET2Bh2u5CN1qdy3p+YfDXMBO1rqB3fzXVzHq7OzXmrB/qzjiP5q3l3in6wN0Oi4Bt
t96uvQqns1B25JqK541K3qQ4x87wOk5c/V3RrlfvHbHyb24CJm3o/Q45soBdmafBDY+P3pg4kyKK
r7d6GAUc2nnvesuHdCwmC16818p98k2Jto/0C12CAg2EPi+GuBhBd1cZ2iVnjP1xNtNyCabU6Ygl
Y6bEnrE2r4GUD6UnvmNNT81xdeYWQAvqqJup6idLWPW11PJIb15uGAHcm2325dotmzFjWLE4j9gT
mvXVDgw6zzlShWgIpeBi9Xc1C7k7+McJ5mbju6uobcIgQowU8sAlpK0zAWPBMnXn15GU8xN+hBiV
2jaDBrPrLYo8VUgOai9zdq5ybx7uAuCaNXNk76V7NbJq9fMEE/Dq8ioUSiBDaS41OUVd6LLdnUCe
Sx/wSZkXx6wY9ut/XZ/fZW1g3XJM+rslz9EeI1PB3G49Ig4LELpPn8QkuOwf9yDAoipxJkpJ7m3L
ZVE5MbRkZMJ5mrtFNA4dIxcDclfb05zE+Z7e7YCe9sFdjJ8qq6PaAunJwybDf+evS4TkUga/BrIP
T10P8guUz8YyJHRQH4W9nYQ31PAJi2U+aUaie2vN0xNeheWzFLxzgageF0cnWxEECxUsfu4mYRjh
y5amW6Fnx1Bh7zX5SvEy3M34pNxKNKDF+vcatnwUp6u0yDgPg3+xpimSHT+kEFgQMtNYzm1voy+1
DoE/yMcgoF1sU0qsjGf9FzLG+0kqmlz9CI66OxGFejHWqhcw+rLXWMzJvB8fwiktoqV3jniR1F3K
pZW1TNb1AMlbiuREzuTPvCCvMV29nQwx8FRtCBQfGBJ50IRDJg3WsM1r+cfrvRgGHsgUh/t9Vw/d
N3IQhnMZC6zl4jiBe1ZYqQNZPRBA+74CpQl4ckyeOrbjT9vhLiFiauvy5bAM5lH3+VsfSPFBBSjx
YMQPnWepO9r48VqFVOZFl7+x1BW3PJiCc7gChJzx2Xabr3LE/jl1fyDVuEgD+nsYwmw7BNhL8uHk
1VEfVmEaVydpbwCjvUPWJ2wVmobD28ojkXMEhzMuDH/BMpanSGcyuOvzR61Z3iQ98UwZyt6d2bBl
r+z6Vj2JYchPVa53AzsdOluwQ6hml8M0W3UkCOriXNkSGU9IwgSUAYrnpS66v3alCWYMxmRlKeGY
hOgXBSJ8SWGd9GSNU+4Z3VEEOCdQlUThSGVHZvlzkzqH1PHDfTulh5CxYzPX7n0BqeOZewtwbP/R
GSiZCwamZmShlAzrvxPHviUYXbimySZwpD9QhkIYWU2crzFr5Fa6bEJBDYDc/c5V+9bo8Gbrb78R
dz1mZzm35YcHuo12bKR/dWrNnrtdvmzJZMFJ9yCV5q016IlxiD5bMIQvufuWDF52dmXtbVuwK9sB
f9mUMREB71rgEAXkMcOImrHGDIyagsaM0r6LppljRMySxO4keXSz7BkMuXfoPISeE4aIYmCg6Uu8
1W3XvXtjn+x4O6k784bE+lXb2lyI6naeRwkXYXXWOCKLCDn7MajlPJq6yFquPduhQ23593UX3o2S
gbCpZ/uSamc5ATRhPgzaBuqCBFU2dC/T4FB/Dnl2GO/Dxa5Ouq5/jQWB5+Zo3WFhtnbiH+rSpbbT
4FkwKu04rkDB4mk6ND3OElm2D3mo6jcolZ9yZ9qAM2mDEMAyZCarmyeDek38EJshVxR99rcn4U4N
a3OdcFQmJmk6npXcTADn28Eft9aZPCyaixlEmIeJY2DHjwovvU9dCge3M+WWh/ff3PM/4zZ7yM26
2s8sI+Coti8mkzdEDsUW7sFJCnZs1AC0PbYF3iWMDCp25jLTmQWJ17348QoVmLEpQACALtMjyZ93
7jA7uNYBWxhWvp+c7oX85aAdnXvmagqZZboUPAcRAN5GETwgnL26dtru++pPI0J336tVSsNRUlLm
YeTjNHPrmm1K0TAHjh+ycficpPlauR4jSFrfIvevBn40CdC07dmXTpJRNfUQiEh2FJyNO7f/RLKC
Qxw1/m4c9R8FzCeyyuINoe0E9ofby9L560IKFJS8bVzg8pya4tjW45pXTcUs5+I4qOI+84jv7JpV
aoWsBMSzyjlQ7J53KEW3QnXc7EWVnUbwUqXbx7hjvJdmVDv2+580Ir+looQlJ3rYC2s+dH0L+maC
N2Gzt/AH927qU3AS07uz6hv7Nvwde/VfZxVb+A702o4ZiOiEZrQDm4L656deume9VBjTGa80Bfxp
eDgphMAfdPpYBVVApjlPR18Y+5qNo+c4D0Sm1aJNiTmnRA8It0dbtYXk1HDTzGXzhU7+N5LVfTeD
IhX8sKIzg41VjWgkjeBlcsxfpTb+mK1zTkN3uOnpUDXyyfenI3/63qDr2FVxBgPNSqcIne6tgf/O
VeMacCNYXEjTeAE5E24XY9oHHSaVUZPl1og9Fp0rGhSMziy40LiXjMIgMmuUCPZQ/ZTjOvYZkAoE
9k+s7T9avHbw5jTLj73XgfZO+tDZVSNm784w/4Q5AloRoM1v7WXaFYsYTxligPBvVj7hS/jM7aJn
vHOpR5a0QTFnxxajIFMkUGATzQEJ7MMkvBvgW43Yte2WMyQLwZqHHI4q/4gLj1ETR/YGQM7PZCDh
tcsx3yJpf/FT8eGwekHw4Nx7BeGv65Y8S0CZYktJyI+YpwNImE0tt+hn7hM737bNT+0f4WKne7PL
f5PXyEq5VUgpFr+LwsFtWQDSYAdQ9BmOJ9u5t4Gi5/TAClCI4TnoK6r5VeTiotEwLwzmD0mIJc0C
yiKRdyOqS/+w9LpgD8UibwhjOxrB75Z8KgCa+MzkwK9QaoJ9eTbhdDQT9KFOrSNdx99n5Uh9mrx3
XvBEPMR+mYPkZA3NfYXCRPPntn7MllQCLPDqljswSz557k9chAvyEHp0aIAjh0EGGC0I34AI99c4
4QQ3OzPex6HzYLYUGVanL1ZICEOQtvcLVpF9OiKEC7HWe0azEyTw8o27swv/S7iPqFrPpT+9zyly
vhrrxSZltcLevO1AZKP9OCSE6EqZAR30oFIgpwZGmUP6Wxdhyl+9caQlWkF2wXJMKPQPx6lmHRy5
A9dApkb7kDhYTasUuFZf0NjbuJ9VsuzcEXJ1TCMEjX/VwenvHnAtWb4Wj/H4M6/wWPhohC2ikM5a
7mj/w2gYeImexgoT2z+FkGQBtPOboXgTW6TjAIZeQ3PC31p3FTugmn8wmI/DmD/4BWWjRnEyjTOS
RMnSFkX3TmJLuc5TcfTVsTHDnN2AvembHLxSrkREpyeRQ5i/0JBiIUyHYZcXJCYlRPFc6th58FAK
pSOuoMG2/8QNEy78vDfbjI3juOA/s/1S7Py5Gh8ZYw1dfQnQEHqZ9Sdnj6ukPDK1mTY+E8jTbEMu
ZL9zDqXpbm2fpF9V1PxM5nOcFXeqQTHb8Norc0ZMpOxP22kfZzVaUYWn9GEh9g9mximp7OVcLK6I
nBnqHO7rwRQvTSwV5Xoy7uep/WplXx5T5IVey3VOWf1tx+QUiFWr31f3rGzb85LWXyEgY9zp1SFI
wr/Y5j8WcKdZZv+ehT0f/RmWksl1MOo8YAWw7ExvfuwsDTqMEUHduvmld8tTfNeLIni0xuUydq68
uVi7Ioyuxa5rCnVpGvcJPnT/5KyQn9nveBwumjH56K0tM+ICis5rTYwxV4fj7AOzsiJBxvilq8la
MzAOVhUnCd6D8lC7jnuYKFOa0tguEg3LAg5u3ySrV57i6TC1OL7DYFx2Y6/dXWMZIf10f3Gtyj9o
XMyRweW+sY21YnLOK9KOXAfrAsgX2ARmx+2QoskfRHMAqh9uEB5Xd2OPD7A/876FW8Ow+H1mYVuK
OiT2tj6WpfvMqc8Gnh2H63TiVKFe3gSeCT0PnFces6eqq/Tc2rRgAsHXxoEBqhLrs+NFRlowxDXM
1LyYBjora8nduwYtc5w2erdQN/KZ3CV5H1+8NH/L+umclTkDpxIkLGAHojXSlyJgcThl5Tcks/2k
9SGfy6cUyXqQGMewYBah3Km+D1roSmGyHT1ubRhTOKnDcd4DWQMLPDHDrhz4Lt700xfOLevgbGtk
g11cpYc4Lh7HGoSd4D7YmWnw15TNdXQSGyZ1cXLt+qsGD74NmFTjzmP57aN+sAbztx9bI8gsksLV
sE/Nxkcarq1oUj74xkb+BHn1XCxsybp1qW5T6rhT+BYm6XfsEoVjm6jrwom7ohIZ+T4qRenCeUN8
A8CyjE8T4jo7cY7G3DAxUNKrGOhrMBIeCSwANqUzl4NC3Hqbo41iG6RLJxhKe4Q64cC8jnJ+Hp0U
l1DyFUo0u0tewtRMooTApINPAU9KmreLUd0OnokYfw6885jjGu/N6Sbq9gIpEXUO+lTFyvj/jtBy
/lewGxGNvh949hpESAjY/8hnZyqjjX+L8opq6iXkOp6dcPmaUVpvsMVfapKO7kTmhRd2VV1kLt4X
ZYI+ztz8j7Qhz0Nj1h+DgVIptwKW0qvMiuSbiwNfhqcJZhRjYHxvNIK7PH12O0M8gaX1OJO7+mYL
ByAVUSKY/StkpCVj4zl3HirJvLaqIQZBb3lzM7tmk4M0u0HAuEmq6d5wVLWthdke2Wj1940f/Xc2
bDpgipIW4dgbZ84fxxhFXBvO/i3GGxn932+e/b9i23xBzeuD+LYtx7P/Z0C0zYWNGsdAO+e03hqs
40dxrcJzH7CsB/UD7l9AzFm63dz0SB4aO9xXSGkpMOdzl4MosVnooYWT+9xI6MQI9dtabXrsupzA
DAnRSKTOKWsI58gmhqZ2j1Btq+qm2bUAkx5d1WKYNqdDWDrOxa4LQoBHn71qKcOXYDZ2aHqDx1ZN
7T4AkP3/yV8zw/8V+e0zQBHCtqw1yNJz/sfVg2YRRIuNVJc0Lxw1tWc+1HFyyQYjeXdZezMvlOz1
SnbyDZaZj65I/o79hDgopV0XRdoyuqpokwzAyBFq6pmzqZrvctAtuIAkrirlok1ldvgvQnqBL4ZS
9ZwQOXPEKN8/Jh5frB78m1ODGMlJt7lSWXzZXfXdd+MHUOYVDNhbu6kbW7y7bHKUlb2OoYmmbyDH
rRy8XSh6dVjm2nwZDNPbr/LESKJh3zg2D1e7sernIpPPdO00fwx5rnYiAEpx9G1Sv5Fn2FYFPQww
fgOi4p03bvyWkA5z/YtqhGXWZIU4IfpfE2ww8TR5D/MOPE05ADma40HcM09eTpN2KUbqaty29Mlr
NLNm+wA5cFGSGXVD8VcG1jfc3/DeReYakolwi5P5XBL+cGxNsptdewpRAsvP2kl+LK2D/RRAy+oL
RHZyJbxXFvnl/wJZi9zJIS5rUC+GYWK7M827TlCLdRCa4KusfqXjv5zJ1gaQOvtEEMRKpQD/g4cp
BuYD8qC+S1wWOMBcv2ciwea9tzLoExg4+A3M678vU+WZ1zIUT3PhJ794cSDKFaeqPb7GfePtxgIW
0L+A9bbW8aUevojkubNQQB0J/UoPrHHCL2CrlOQzctWmQ46w9Hur4eaMpG+JbwW6ZPtf1J1Xj+xK
lp3/SuO+s4c+SGF6HjKZZJpKX/6FKEvvPX+9Pna3RnNbECABetEFLg4OypyqTEbEjr3X+pZeiaNG
TOuJKRB6eLU5MyG3nCE09sjpjINSziiyzSa/hL2KxqfTP0UxCAp7ZjHTMtCjrf6tTaPitb08Oj10
sutcf0FMfeD5zAgtyOejqgblxq4QC4ATBPVWVOE16+WXqIgS2C7gjcJFtFAvpTPzPeiWkDKPlonu
TR4ZYDZa/ZjM1QKdLBv6kNDHwYZUbzJbSBKPp2rxQs8TUuhEIkSRlstKDWX1yWxgzk9orp05hLlo
aHOzg2iWX5oeaHSJo9ipRSxzye0NlPsYBn19YLQSDAl+gCpx/775/dvX+N+Cn+Lyj5DF5j/+nb9/
FeVUUye1//LX/9hubpt/X77iPz/jz5//H8e7+/ivn/Cnz+c7/vNfdD7ajz/9ZUmeaKdr91NPt5+m
S9u/f29+tuUz/08/+Jefv3+Xx6n8+dsfX0WXt8t3C6Ii/+OfH9p9/+0PVSHP9N/+6/f/5wdPHxlf
d//I/3L8qBlT/i9f9PPRtH/7Q1H/aiiWYtm6JquayfPyx1+Gn39+RJd1Q+Y/Yaq2ZpNHytnThn/7
Q9f+akOcVixL5fRQ+fOPvzRF988PWTbfylINWxVC0/U//scP96c35n++UX/Ju+xCAmvb/O0P8S+7
NL8dxAYDMAohmUKDOvjnoM82NnIa5EQtAnc7pAoBbHFi7IT5OYOEGESjbDKLtngsz6gM+4d4+llC
4xlSMX8gUgJZ/gLuMDyepBXJlo4eExvzWAfauY8y4PsxPp4fTEebzi5fKtv+qghr3y7KXj3fong1
VoJ62JFh+4Nv+MqCDyrEr9CGfVIn5IdaIC1Vm+7sXD+0CSk2UHjQlioOUEg6TAac5Lws1iCqNYcp
90ZIgryHeVsu5dIoi1+B2DbqSW9UyghajsWPPbmkzWbAx8W0rrP+PZKUrf1IsseRWvzXrJhlpY3s
VTZ90+ZkD91BRT9kmCSIUXU7plFeTSCL9BP+Ebv6/3bdEI0QlT/f0ce/Lp4/rbX/T1aXYhPw/r9f
XTzRTfLxX1fW37/gHytL1f+q6MZSoBom4xVryTv+58riIzwVlm1yK9MVBAX/ubIM/a+WZtqGbWkE
bIg/rSz7r3g8ZIVFwNBDM/iq/5uVpRjavwTQ6vB0LIXWjEHtrKOj//PaEuCNA5Plt458bJBje0jA
MzN/OtTKvS9RDukS0gzykPNBuL4KJgF5i5KEG0HAhBLE667+buPO0bRkh+9nLRlIYxB1swS2Js3W
Pn2LzWMwXtNoF3FdjhcpEJI8OpLkZG7zRHOm+V0oH7p08s0eOgPRD2DKdOK1upTLHXV81aJ7wVFM
S4tZ/Uf2CmwJMQG0fcJPBv2rMskIzwDYobzqJ0xCDD+T5iEh64R/QYscicCKfuHoZe8jurSOeEar
vJXVC1To23sWPHJ+rKzxqNr3CCt3e9AmDPw2NDtFrIEF5M2JFhaU1ZXaeLTp1mDpVia+D7s+SuXV
KLbCpqUiHGEYK196z1Og+ZTxCUJ+uJC5mKDUvpZ8U7U79+bN1sGZOFH5wWHP/cz1u22LWrYw8Jpg
o0Vu5tskLUEF7MJjLXkVET1oOKt018hviWD7WwDUt3K20X8iUkfdpOr7XvkVzbbNSfErx5++JtBX
0m5MMPd6eAwx5EwdXYQG7r7BVJkwFqo5avwc/3es07bwZbwHa0PhTSNDU25p3ev8jhi5Set5yWsB
dOuNkflaaDvaCtPgU0Hgn2sOqjj2Kn0x/SXKvjgYVk0P6hFoND2luZjx/g7oHHcR00AD4lmIlES2
FyWWjaNWrBvk4VCm4KOAokQumJooc2V1A16YauWa0RcordERjVPTcY3xoEcajQvK2zTEcWjB8sNF
fWcEgQ3BIseQNnBDKsxkrvMOu13GENKngrlPwl+n2YwzoD/aHY1ltEeDikDTv9lY0joCZhicQZt5
yGlY0aSKd4qNRM56tNn6tSdNNy592F1n7Wxj1whBv8shL1V3HusHK+4vc0BYVUmyMOkuc3UuNeoc
PXnICO7hzog5aN6VdfHd07hfaqEHEAGxfw0jhxsUDDCp9TTrncS7DA9Dj1atxh2UskSGOAJEa9+U
uN2MMvMX1fKwedMsfLISHhpExDFTXnlmfDiSdMAUriCOTka6nxP9gXSFXguiec2GChTsJG5oZXjR
6LwqeCY7c2TwJK9kcteS4ENoHsmKjTf5/bElZMZ6XvLD9DIj1HcMt3i15uJ5NsWmeshLRHhvFhla
IT5jklV4eFmvJF0yZDukkYIZ56OefzX1qUr5jtNlqMlUbBK3qhQ0xXhg6oyZAspKmL4N+s5Qa9Al
ojyeN7m9jRg9N2VFE3N4HNpvrTFR1I3bPnqxuPnoY+qJMPEKUb9IOtJmjBO9vA+ZAUrjOco/uIU9
yNVj13gW7uqIZs1c4wpthvc42bflVzh/CmSdKm5J4gTzyP5Mtes8pbd+kXlDEfJ5pEpeb7N4Iu8D
LQdJqKN+wNW3AF33CfpWZiVdXrsleOPQULfgRmMeUSQK0nlSjuB9LN6CeqHLeFH227MTwVAftXov
jwmQD9XVYGEl5WcjtHXYw8EkxWhkfmEo9j7onwadUWhIlrB6jeWKpKVzZobuOCubuQOZDe9QZ7sI
6srrZw3vm3BlBDN6Uu8iZDuzdKjVAARDNDB+ipqtX8+fcdY5nXidQxMHajNQbbSIybUN6RPVJu4R
srVIMjatsJE0KibLpU06VwU4jq6R0URDBvdq8HXs/MSuaHYSOABw9rMijjDjs5NumI8DA3HYvRrU
wGK60A6g66dEa723+vU8f+tzysV5Mrn4G1J9LPaStGbOYamvzJi++oiwDUOyYCeNYo/Z8lkVxOLF
Adqo0DwII0j30IAOqAaeMiOpvVyQ9mXWKXop7sdyn+0m6T4h0ECqY/fI4wInV2NX7THVpDQPHb3R
uK7T01JG/LwyVGdGDcaqyOi5l0Yy7hLCczemHd0JY7oSzsr60Gi/Nb2Jbyhd2WpWYnQL30RFQoQm
g58xigj3t2xv2dqJLOySEqE1DkR9RshF5GdgL8RdHwR5hU4pRTZJgENfkdQG6oOECu6xqKjMcaVf
1RSDS0inFrE7vSKietuJQWymEA0W/aJI7GydK5xspA5+fXlXmWQXbqaWV7AiqLGA4Ag1Hypshc8Q
+b/XGC+t/zYqmgpigBCoIUXWQ5RRoSf+Fnfw97QRNQiYOYwv8zSidp7If2n7YRfG8hpGQvWlRu11
mPTPUA/0q21wgteJ1HldTaD1IMZu35Xyz0jyJpNkNkZ/OhGM5LZtIzYiDDy9dnFXlaeuEr9sbtUS
xmgxp0FPmYbDjUaKuHV1esKuic7CLgnDbruzgiTV0xrsnunkRSoKENIge0AAvqtHc7epR/spGXMy
sCBSosT+VKds3OC34I3tseL1zGbb7JH8A0y2PBk1Qbg+K7rNnhtffZplZuFGZd3C+rUdY1YAzj81
Qn424r12WhFO24mdxBh0FoceviChdzJEAE4/z63Xx731JPU5c3fkMiogpZ1QtD2JCN0hjuC5D5b6
HACAOsaR8Lc0SNkA268qC7q9yjwJcQnjMyWP991Aij3DWyWpnxldp8ewUl4GAxivZPvUDAphPE1d
bYdNtTgS/IBAiVAFsT4wmvUsOpwchidQ8Vjv59g4xfRBWnQoVUaBZI/Zh1GZpB9bxbeBz3VDCACb
Fs/oCNm4NuwA+VPxoGkMmsx0Ij0hgWMiZzrBLImxNXOaG5HG8RJBm2h4pnaYte86iHsvrmXLkwET
gkSvkVw3Kz8uEZw1Mu4/i74FGip9zZSRAMhy2I5+Q1ThyHnMp01cqKL+wSeNzBSQkFGs13Bs65xB
94w0pMQPc6r5ZE5UC4siTm/UtfRQlKrY89vFbiy+7Vm90yVggh1n7drs2wdD0rCJ2MODTYjDEZci
Y8zWzaLpMYntD2aSJ1XvPanWLuRKOxAncQNh6lC3BOZZfu9AEyTlYFyBCORWV1ALHXDKxvVDjtVB
DZivWAwax3UKbpfSEuszrRR8JW7ah6gzcPG3H3O5GZSD2Z0bFFHovPFJsaHhoA2K6qwvzvX3UPky
i4Om/Gg2qbVeTdGQ8huEzd3K7lIkXG4U55pIslics2CH7s+W4TAlv2Z8StrylPUZ6yTcQLP3S/Sx
5qVX9i25u2WJ9bTYl0GOGubuE+g15PlWRovXKvrHRP7WGIz7XjO2KjqHJPe3E/bNzD4QP/GOd/dD
QpRL2PJgJeQrQJmWWlfpUTgMHViAlzp6m4BkZLx70MDr+dBIqGZ4fxH1HpLqRgkthvoFtwQAldmV
zPeyGje+eaqUZt+s1PrCgPHRbAk24umXs71WEY7bvzV9fQvj85Jw3PhbM81c6hzoeAi8QBGA26cn
vGHcg1MjhB8luyYggWYIH8SgAfDeK/OtAFA9YIjU0UXq8sFUikcdLPvKsO3LFBREucloUU7GZG+a
6s0uMwcK2jo2fMc2vFmy4bhOq76fTjHc9Eh5aDJpO7OwqX0Kj97sJBuvPZGdI+VElrtg3hC7Koc+
3++otUdrq5eYLEaiTVhDuT07tX8EK7LO5rOvlggHZ3p9OzX8DEfB84oyA4E094oRBgLEddRueGmu
clJuOhQLPl7T2vwKE1frxs3Ie5WO5FJnR8uenHn8TpoFocGFa9aRdf9gX4dGziWpTjcjp5gpBsfU
AQht4voQBB997eJ9lkuSyyk702NPvAWoiaOwvMR8abxaqSltrnN46wbYed2TRMc0Vwx2uWcfC9wy
SLRncvU46vxsWTDKjihCx1J9QD8EOrSIoPtTUycnNNlRJjaJsLYNdk+2J0YxYrFq8vKWuufrAgBM
PD93PfCy5YZB5niTEmsA72QsrY2AwzCFl2jQ0ZDyU6gE1YTmph0jNI1OpOx6EyAc8GvjohSXEuKh
JF3k4Gbpl34gpEIQFmrvYXM/2NGbCt1JjmpX1hgyaIgsIW6MCyAaNkpC1PHwbYJWEuY6q68WAqum
519lBB8mjsrrWYrBBf5O1Zus7Tl3NTpLk+SvAxkKXTLdzfLU6+Neg4eohmKbIx+OUXaBpd5IDOVL
XV23FvGJ3YslFZ42HjTpIMIYoGBA3fXK6YVmHzmseUlybmgIGa2djh9IirEQyNpeVo8sxhjTVYKz
t2JUkWXxNspep/yEHWHHfacQ16hDyIae0g7ekXvtKvropf/RQXTmttmbZ61mGqvC2lTEE/5SbOSV
S4L9rlJDALyLNQisRvpq1P2TrnM2wL0qJrLSB+A00kpTw3NedruS60Wi7etcdzv5GFRcCJfYrNnr
SIL1rS0BAY+qeBypfDQ0kTZGQY0xdhdvJWm5NNjQMvVd1+6nMn9sMIAxk0D+zm00B+0kos1Yl/dW
0h99X/Gi+XOsjJPKDX507ZSuAjizfDwIflRNeQbQtdVDbGdtw0Mk2o1ibhNaEmQ2OuN4yGSsU/1t
Qt3TS18zQe5QSFjV8KowjKBWq7Zj3Tk5LQg/QvxQenEs3NpMKzJaQ1AhGW6e7DLigSYJFrHhOc/e
BgukaFDuJNZAFajnbIg/iyUpQwkwjgdiIZMexp3G5qXE50C9V9aME7jzBCjv2XcMLEul/FSO004i
s3cyjAd1V5s1Isx5L4R0QOu9tpndp9zhM/y3c1Xc2RZcqWruOVhomfFN1gB9mNJnOcR+bdbXkoNZ
w4nG/NEJkueJjsII80MpnCoo1/AzxaOBJbRUiY2NAEdNE/DUODiQlXTuABUvEbRm6fkJwGbQFWWh
XoX8oNilJ08+4l3wepHQ3zNgWEI/kxR0FOyNSgCnUxItd8bp2EfLdLPexLpNQzIGGrKODONpNABZ
ZRiyUnpCiO1WZqZ9j2q6Eh1vcfOs4k03ggpRkfQ9WRI5R8iacusaifkKNB9lXLGRrLdYvgZ2vTGK
79F8bObXOtb2sYVbRH4y/d+U+VPC7NBUbPaNBs1kjzAuYrbaFdc+0g/K9Fv1hqviAPG5JSBS/Spj
fWMR6li2GMW6sHZNQSFLPI01tqsMFQQI/SOenVVP5ifSArcxUAlhypTJeAhQBEdL/hnQGtG/WhNo
LYzlA48eKrU5j8mHOqtkPsu92Jm26Wj6jS6zzCgDQNAqnU8SF6aWmqPXUkYcGIVk51nRp2ui5q6S
v8U2SCZKZSMqqX1/RvtlAn8YyFAR9N+WzlEOWFYb3IwUjGbcmeM+QHLY6ug4k4mXCg2eBmiBizvZ
h5OXWJSrgIIi1A+5TwhC+CDpxpsS2ifciPgrgmu4nGToEiLtJlcoBhqSK4ztEhli0McGfr1GX+/C
H15aUzsjP8q/NSV2hG1qoMwIMuwdLbioJytFX04cQ40oz6i3BZw2Gb27VACOMFnFarVHArruxfhQ
COQjSJPt5iTBlmID1JHO/aCIfi2iLaOyfVIsBPbyQYa0G3MbK/1Do4X89uHVny5ExrHBsrlq59LI
DkWu3ouBu+JFg31dSoc2JnOAFDRE/6V8i3wUWOAa+/rTDrtHnTglbZicFlR/Y/924TYofdAG02df
GDwRvkNWJBRFfxXJmSup6j2qnjhH6/jFtz878Rm2J2E/ZuqAi3xC4KXsM2xqOL1or5mVo0ivcxW+
RHRt6rngrJkdrRq3gVa4DFodst5w3TmVsh9yWEy0+e07FBNshJbimrz+UFxs/2ERWJ0LDBM5Kr08
oD2araE77uvpzuQzWzVD7mBP94i2XSki2ZYRwUIhBknjpHC5E92w1WuGxIxvtT4+RvAXzELda65u
cL9SwNCCi2fzUKtVGUbPPc2qyL9knbq6zkXtpbDbyvKxTa1jXFYAwhLo/ndZPVhhR1TVqx0hhyOT
qekGt9SanYi6I6sBreB3YFOy6YpXsjjnmv/ZB1VGNAqSkiWarmFjCXwXjSuVl0tID8YkGsrUhCaO
juRK1iPDUU5+2f5KOg01brguICdNRuLO8otCLmw6TF9V+Jsm0gZePNfKTVsfMBOuuqZ30+KQD/1h
RMisjo9N9CPLZGMgMfNH3BeIVRY91dgD3FRVxBaXEdAAUakrmZjMqNGRRL4JY3JCmx4A2+pEh7HF
31BN5ySot6Q485ugCKAnMU3x9QbIdRdhiQ4mUn1K7kCAfcDrkJzZ7cF/8SqfEYCgoDMw+oTk6XHz
Dosr/pybiSFS50qaZf4pQBX01bYzcX+yOMDgcO3BpQ3C3VzGAsvw2KrWBSncG+J0V81kbGTNpTdE
zdrsej69IzkYZ2rJTCjgrmzTAegY20dGvSe5Ey0kgBZvydlocEljA4VKsZrFQYt2QRYeF7yL1Z0H
BLy4Z2CvGr3t4N7tCeID+o/EjCgr2j861khDP04JgDYoRAQl8SQe7CHBJlBve9SfAyqICj1xSBfS
+rZII5gQ/vT5QAe68vQMEfNSRUFWGV+acN7G+JylXnU7OrwxYeqSjROsc0oZqgOrtJPUTd12lItv
M89yPX0ltY3YAi+O+gGCkrWBz8zMtqLaqqYjOKtltIyelkpAxF7AxGtdSgkFs5GXYSyPwyzThENJ
MICMBHURtccxPkfTh4h6EtuC1dL0hQ6C4ZL9hl0dGj/Vd8KtfZ/rM6TirWIcB4gYwbQfWgzNKema
r8aIwtMcnCJAU3ZuzR14RzrBWMPHaoPg0+me42FaRz1Pf/uQUWJUxQFglZpOvHQcwRZMiIqdc29R
SZetvy3157w5+0a7VfGAtvljabyXPQY0fjY5OqUSLaagZj6Cgyw7mjPiRWMTgMDg6tSlX3r0PA/T
TmgDbmafaC0WQdO9afY1AMmoBXCCGWdYiUd00yoG2KSSHhdBXDpVRUl09m6Wp+3IrL6jpchsGh6I
tMugBlHfke8xmffeWKgm22BMOW0OlfSu4ITX2f3LfWtSicdfNQFjSRx8a+1Paj82XKO6DLf35KXK
R4i/vP4Et+gNCYWQom102mpWr23l8dW053XbRtsqOlThXg5MN2qKXaIFawX5YCxJD5Ovbpom5JaO
Zbx0GvaellB407q3AwTQGre2xgi4J50imA2CyuBJoE7Ff1OYh3T+USACaehEJ+VD1DuNKLgAaX9H
9h8ahUrtPWhRT23RE3UB51lp3wtq0aXdK+luRvdznu8o0jYd0vhcfOVs4xqZgpJKG0AmPT3JjwhQ
lzd/pRjJPRIG3itCEhibYScJqbsCE+Fgm5G34dohxqPiaE40cDZmlriqUjKmmOFgOQtI20ITH4yr
kvDqbI6dLP4GdQPnLz+00rGsHvHZsfF2zhhEvD7vEoEjqEs1q3RpDE2UqP10wdfg+XKNQQqgfske
JqoXBIzc3BsC+EYwv+URV/s6s5neZOfJmp4WbLyP5UhDCSyCeEuDsbPXul3uMVJi9CN+WHkLw5E6
7R4mRxTmeMej55ZnCUm3k+bXUrnkeJvHz74qdo1V0jOZnAr7psJ0pg4OC/tJan/LcjMRB7OiyfPA
7HOVqVcfQzaOho1JGiOG7o0yvc495A3HEFvl1e++BIbtftyYRu71wVNR6Pf0da7PDXvWKJPWRCpz
wp06keVLWfZrpWpp9877QX8xW5Jjkw7tkHUL5o8hY3EVFlrB5gFhDSIs1LlKi6qAUaTMK94DJs8e
57BEP4hY1Jrqt1Gen1MMuvBdF7gSUbxY62kGBTZyl+ltLgjbJaZm4qhFZgtGxtgU4+fMdVGPIYud
bdWZFLxWKnJzpdj4OFzIo9JiplBm+jbQmBMhlmGtf7AC5Pl9cwcFfqBK31uVQofKlF21HRw1PVki
3gfg5vMk2rXGg9QesDs/99T8mFc4XF5IJmJwQ2wbdg26jbz6NYd2sBlFTp9bejS4esfSfkIwmmM4
4lbp5Fn8pDOJW3xxnYDkPZK3pw5enl/i5NEqi01j06pD+otof50AGhx9n2LHegzzxYtK4KEMfZ22
N7LybWviaQDwDthoENYRwveDYV7nlhsw6awWlz+59t0wINXdejRtfwNCJq1euth8murxqyN4wT4h
f17DIiUCA52guqHB6vT9vmwPcyZoU+eAOZ5EVG6S9sk+tGVIqFPpqtVFlfFkmIe+Qm6M9xC8daGe
IyWEOqI9+Ri0cOuErEoKOprB/W+CGrNJcg/UpBf3/YvPvw6x6jrUmSuYg8ldS3qc5vTI+Mvqu2ni
TW01h5q7z1wDgwFEZ0UPIoeFpTNOXrb/c8x5UhnEu3Xksk0PhCTvDAPpOK5ZVaeXXbG6eo/m5o73
YZ7cHqWqCtwaCNs2UN44CLf9FzuB2dyC7kGevag/jxj9AGK5i91C6b85iaXwnETPoib4xXLn6iVO
r1Z8mfDDtJcMAnVlroZbCbgu3LW22zwp+o5MI9XHOuLFZEXCPqgycsDof5gfVTp/JZnijnD7Rai7
jUpGZEveRW9wJzIjZ+rohecELpQG5/tPpuh7M6q2hHi6Uxe/xBUZodROTO5o6YrrYMGVrzeZeSc8
7yANmbcEVbO/tzNZ9YuOoJxuEQKCqok/7EldGVXhtsxkdALRhKJsekml/3iaVZOUFsxI8+JmQGTJ
JL7qy11CscHccC8zcKg4YVWc9dlIuJR1z3kwArwayPYinaEuBzxucS+tGgdV97YZ053mv0nzrwlY
KcV2onFxbtTwNeuhRDV4nCuGouB9qK0S3yS9OaDjNm6GYqEpdTT1LqMlfQTiLtn5TVevevugo9tL
GHE3BZ1PU6Wb+2I1dA7SZlzNrqmpN9FJDlA6ojk+VWXb0a1vcxzR/o88vVLNbzK46lpRAV55l0mm
aLoPdeiP7AU6w+SSZJwkObXxGdAZjR0QKTx4MJxQPSlr0eAAF1xjy+G9TD7MiKTWtPMU0rB7Gw93
2nris1WJ+ZwWEMFbryM6txY9Bpbv6hpZTwBE1w3ygE1PaIZRwGyYWLvqIXoXfnGOCgoWGeJgeyqy
z8J4y6GHtVn4I1Uclpl/sYMeY8inIe3tzoBl+BwK+dgWvtfybEvqz2Cfwll5ofpGXkLsO+GdgiAw
q6+2gHHofdHSHJl+gzVpdOT0IeWE5Mkc6MxTF+v4cy6eguw3J3mo9s8Z7bBEm84xIdgTp6SeoDrF
v0WgEXfzW2FOji93WOh29RiulSxb1+RIyDC9Zv3LgrFvDbYHq+qxwIBi6fbO1sRW7h6s/mmKA1oH
9FKo7Qb7xcx+jZzXYG9FlhvTA25S18/ntcHpSvTbErVC6hWB5qg7qLVRq2z0EN+aq7EDsEXytnCd
G9Dwm92xQKRbCgWPlLkd0pMoC+IwzHgbEkimduNO6NiQCMTtpPDekGKVDpe+lb5UElAq0e1n5G6y
2Xptme7nslgpMt0+Bq1tRjwi6utWuFKePvZ1/CNCSLRc7LOJ2JL5J+29sHqLxci9uj/LzWL6+VHr
ZmVxN7AYGbWEvElRTSn1bFhMuRO8lP4K9Td+3eqo2f7LpEJn1/ErFOjOcMMlKSMZfouXbn5cLgyM
5N9aVKlqglVGJUIyJyFW4ipYhNzqfymjtplaPmW25sbVyr91Ha08X4fBaH8rMxQtxN5126BE2jdE
ZQxl85TkdKsQH8TdS5rIHpkVP0LSmrVl34uSIRMkHkvRz5Evn4thC51ypy9+QpoEq6ypvBaKnTxl
DzTeD4oh3WJ12jUwSwPikgOSXFp6AkUJG6Pz5GY4FaLbDeFZ+y5o+g5y+iEYefCymCRm1VTgqnLX
gu6AIuCh6urfMXdTbNdEvnulpe/CZnZLY/ACKzwU4N0YEgdheQzxp7GdBSSOlYqg8b8QKQZzB2YR
OQuC48W3ocL2wZI+wiES7DQGwMmoEyulYRqbkaNZsEspdXu3xu4LJKFzSMx6N4AZLePbjKHDTnM6
edVVcKxNGi354ZOETmabymGgQchs4QZbN1rD4MQWsoLsTEne3dCLbGo18xCCuprWgrqD10OTGjrg
K9L3fcyhBTrgUcAQRkwMm1L+YCDgZL5Amq7sSrRDTCfheFyHIV11UXlplfpBCHRZsrID2sCN4o3Y
AJr4ZkD4DK4lSR036VRsS1BS9D43QcSFOyXCNjGvfde5Qh0vEsoNoK1Sv8KmgCgM/iyJUG+1FVD3
DuCUnpRUp++GPqsbNlHwHXZUJzz85EDCoVA3lX7ImCvmkv6gqDiBMwkBylNNsRnF2i5YVWwBHWJ8
psw+VlcW0/Qzzt+dJO2omMg29905R+yj6hDE+hxn7dL3bvekhu0aSjIpPFCWADV6zpeVFy4GenLG
xa+FfCkvRq+eZoK5/XWegEnFkFsgDkqFIJJbfUbk52gYI2D3szxtcVH6HkAsNag3cDXxi/YdUfo2
jNHtt4xaMes3wxYiGlO9N6vlbFqib4JA2vY52WaFO9KzIKvvzKBk4OHIB3RMlTc117YFmT+RJc7r
rpODVnO5bui2ILXwTYEAKduUhK/7OFKkZQgXSM9smk6RXExlmTsPblKfDH0+GKjOUF4ceEFOis/D
PTkJhr40gprvbxuyZf0B6EQUbAw12CpENzQNjnBa9PRDiPZG8Yb8VocLAncJv665L9X8TN6dU39a
PJAdysBlVESnHVlQ8ZoXz9KgnuHLcrjTVoiwE0KeGNBv2cK65dzN/YROMzfD3CTQ9FrVAfPQfiXq
GfCnxOtOpDT8zqbIaSC84V+JZgpRkPOIY8XAI0XiQq4eGDI8C4rfuhf05shvMbC29I9lm+9rogxV
nVUMUH4LQ/wmJdobrg3AX7npNfRgMhmTN7BZrU28qpNO40RVRHJyn8xbOSIlmVppNQTypoGHrS+x
FCq3cPoXlYqJeaatUQ2nyJpWGjZwCZZ4Z0Gl5RYZk4dlUYkTUD/43xGE6IxLWZoETzgs1pWYUb+U
zqWyc7yMmHzbeR/PZGHrDiA3cAnaqx/vUNivJ/1Fl35KGikjCkY7BysxeWShroYKqqynwZpRwnPL
+elP4EbQM9fqozQq26kE5WdE1zKA9dHBRsAFCL+98HdV0K1jxt4qOro2Oyq9hq8shgpLQDbaOD2A
qPE+57tM7t2q48+sR5n3Wdp3NZa2pWGACwuZ7J9m+RaUN3X8GHKaQjpwWe4deuxMvLKDguBLa64w
S39ERiOFk4FSth1ZJPlHEWrc8o17mA2HUFpwr/GxiKTNoJXeBDK9Z6iuEXk29c0nLI43hZhfZVAg
EBUMYMwtkEZHoRIUtidJx7EYuA4gFGEzK+f2OnbULia7PvBkOj3KwwCsx4b0gJTP/hkwg9S01gtc
QigkuiMcs2s39dwTxvfZZ1sgWSrDbNfkyZEBdaLVJzZUwyDoLcOrp6jreWzRqPT+a6orRF33q+yE
OJSnIQAntqQWz9W9KsKjMRIfPy38EPmwyBktQsTx4/byV0+/ti7385x+NCO++xLy0Dopl353zUnj
6lRqBeS2PiFGXpoN/YXm7sU0uuiQhHLgzT2XV3OUnwdb/w4SmXyA8A1qSvFiwdgpZvGc2xVmWlID
t4B96d6CudBjc/L8eqI3moNXRUgV3AzJFsFKpfBlEVMjrPDmlXdMOfxM+KDEQMIgDDOtNd67QQde
B2DmqPBmZ3NTOyTQQPBkVkxXIX3LrdQVRXwh1gV9ew3okonPai4D+nEz3buRsZSHUCNN2Q38pF1S
fAVXrPbb6iSfotGyb36ENMm2EbHGIOMIXvjEzRbu467zgeVBNfnvXJ3ZUtxAm22fSBGpWbqteYIq
ZsxNBsZG85yp6el7Cfc5f3ffVAA2NlSplJn723vtIPG/WYa9g7sE4zFi0RJBKx/xn26CaoK+01Kp
ntdvMe/frEMHdCextbAihKm98thOzjHAF3M+KflqXMwY+c/5E1r3BPAZWL9H+cNYUXaJY2mxX1hU
SXly2uYdSjKz02LZoePh4R/ECQlILL0GrJdhdLB8gJURtfdOCllogYKkx06+qXHceXF9FOxnKSsv
BVcMyh+TfKbx9tkkp0n5jDwX0ZA/O4TStDWIV1oA+mvxOjksNi1R2WYEL+6kzKuU/0WAzCHQ6gxv
ObGiLYMtenqhZAxGia0lvg1WzdlQ06243BEqdUo0tS+hsvfERksGmqPeGaR4MQ4z7K2GJa+TtZs+
hX8hM8Y7o114kDA4BY+kP9d4UG22l8zUvbzdRfZTgyW5MRfWBdr4iPPRwpVk3mKayE5mM/5OEaQO
Q9Wip439SCAjM55N6mQq0m9zUvvMMTLBYa+EvuVdOxPvAonu5xHnyxTdJ4xubVr0VP81o7mREGHe
j9u5RAli/QvR1+Q8bQOAL2K8WzZWiIVrWqrCqV97hDLanqkgVQOSjZDPfcHuWb4dsfVdVjLqmhBj
mY5vzJ4mPFBftJP3zosdUfOlWJkdXH2PHVpXGP1u8DkEvFqp+2kUOSJPClIUf4TYBM4mo1Gn4gxE
HYnhsTeMAP1qvpsqxsXMXkG2Kozx0CWn0f0oSgUzSh+l+9XjyTZcfDnhi5nisPdWo+szvgvBQ7Dw
k9J2DhZ3+NSjD3WH9Lkem31ezjsTguSQ1Jt8QCdjzmcgmAfOe+l+pg6zJwXOCWTJc1G/BYhGveiO
i491rk7E/hnfPdDmCyyRWQ+N71XIJha3S9JzkJTrojnYFr+OgPLsX7hv1wzt6IbcZOJjEBNK41uF
aGtnAhES+4p8BhnIxOa9L5F2WRw7D9UAwuMI76h04HrxrHVMz5PybNXfHCEMNgfJxN19wHRgrlqP
emhC6352bIHrU8SwSM9ld6qx4UwJsVXQEfkTitPEGVhdRHJGwnDl1UOrF9m0i+Hijs5+4KTvux+9
+Vj7Hd0F7iomDMhou5q3sQ1+U/YcP6lZlnBgLMCA9X4h8husjg7Sc/wHWRQq5AW/Azf8do02myV/
4rRCpNMYX5gkf8D53rjVVTb3ywDJYMCB/bhpPquC4AHTC5AWNa20Nrwn0+iZe2FHgHQz8tTA0pQo
p55eG/57iISrk/eap2Z0+Tu8KuClEFx2uk82ASbbxYnpT+wi3mZEade8r7v0XNlUePUJtm0UxPo9
7Y5Nka2VPKUEPRChgJpE/V9L3uqbZG7bs9gN1t0IugsHczeNa4NIhQutEEYdZ/R6fjQU3u043xjt
2ZfPFmYRn/t9Se/rmD8XaX/KOKLH9dM0bJ32a26w0Vu3Jv7TJKcOkxM+o2y4m8K/skdbjepV4ZRM
k7YBK6w9uCvmFDsXl+108DBPlhiN/4Zdu8yAYWfBUOZkbrhq54XfXs7dZUbkHF1wyX/hCCCdQ3/k
t+AITydm6hBZdV7EuJcsZzruTjLdxvKcpC/lUlDDMTSzdkn9jROUPDzHpkPlYKwBjYRDkPoBmY+w
qNdMbSskt1juZ/gxkWMcR24lWjwYDcEu3DTm1ebI0gX7CWNa+25G4B3zr4jdrFYBqMPXcSARvwum
vUgo0eHSWRC3NDCsAIluvPpzJAnS0kq3yHEncCaUUZgr/H0TbbAWcNVvFlpgJP0u4m4JJILjCVdD
2lFqzdbOXNfF0c6eZ+9vR9dc/gEMgx0e4c4NOEv8p17hACl+sWuMJLD1xcHv4fH5Myg65IIuGetb
UD36k+gOZseppG36r2moo01lmd7RnNz86AeJSQN1s2p80KgdJ6GdSzM00ZjU2LSLe85Q1UPGoA+R
5S8Z+V/eTMrcnYiH59qVT6F7HTgk+WbivMJn3dQDWrvVRON6aKY/sVsErx2A342MmvdWM6ZMqoqB
gBZINUzNqwAF2S/24xjcM9p2X7T6sMrUBwZiFZthRJoKoGR7ZfTo5F/gNnMGaNyqiAWSVPKABmdl
/w1I+M3LWT2xh/EKPlTwwe3Ee+pkG+xj7QEG7H6ZDFZ/01tOOyEnBYdxFgdLyKaW5oZvxMLcxtYQ
7Qqx1gOumWtkNtdJvwje9g4/iA0wwpcPZsKbAftEyP/DuALh1mIiHRCJEr8phDmU5WOZXXQ4Yfdk
wBR8B+neF7epyp7pL9t45XxqrW+p0DQHCHcDpJlDOzw3xiXI/4AVf0h4evFE+2zmX7MBq6tH8Elv
tY0Qh5VmIL3ra7XynMcOI0lETCkG72ZmlN6/hr1zH4YfBrkdAyAVg8VlcbTzAR3ZgdA8XFqH3yYu
TtmI/QQf93CrBOw5i4OsSsSvvLXu54L5uWo5M8+SdhMXJFIEttpekG1BR6GIZ64oMjX/ILfuHVcv
NQ4wTeP51iTdMTbY8hR+yvroAZGKKtc952Na71n535Sx6fJmuLraptZ15sWJOu+QUve7Z6cckVsi
H5zdJz33O3xELH7mwMQq855yxdaLooVNtXCtrLoejyFwXPzfnFesxsW/AMB2gKZ+y430Ihlz1hM3
Z94LEKTRGneNPa1zEv+7fIpeg7qv7izdxrS+BgN9JPklsDXSBaPxR0kL3BA9JrnyycV1Azw5HFtz
gacU4L2zMpR3bQu08qIZKlpaPXyFJ2gu42YYYmu92I67carv8hn7OfboQ9xkv8nHW8uG2CS7mh9D
v5t5pWAfGs/AQOIgu7ZRAfaQU9k2Naj9HosPWKURh8zfkytG5NeMqLw77+nKZZyd5X+RcBY/DrZM
3rYMVPiBeDYI+ZivFThfrqEbvxxkY9oPEfyTXStZ39sW8wyRd9CcRnUqGHuuGp5ODt0T/Q+puZeg
kmD6Ikgk8aEOacFOmjhYhy013nNnhOsohdsHNhbJCTl5SX4Zql5OJwspTdC6zom62/oZfKkkzp8I
YlCRhdECvig2OKwJVcHS35rVr1KlR5KBp8hh5YNOdZtGz7743sJpqwHYpOFBl7BWq4yyT5SN0scj
PUdMpln7zAS7wwjepe5lcv753GngcDsmQd4xYzq4PGS50XFaXz78+eLPQ+760ym1BmggPx/+fFE1
1Hp1dn8NyQ2fOHwM7vrnwwm7DS0DJhFGrwJgxYGdnUzFTLMTpTjp5WH05fzv4edr//n050//z9d+
/lSBh/0f31aXc3wK2lNlcwkChVY+FCSJmcXsyCsblKGT1VO30IxIKyRs+ABz2RWAQ5H+94ei8PF2
h6JVx6CRaz1H9RnnYXX+9wcmt1dBWgHK2cmoB7JxrtDT6d9DDxUtHXq8wRYxHWq5/NPPR/X//+jf
p4lbH20ceUbaU9GW/b8H2zaztRVEBmdLh246LFcIs+6Zidq8xxoty0mdLXpw/j24KbM+e3n4P1+T
oCaORgEA0099llqIpz8fcY5HhgK4sPbQMxzONatJlTCz2SJU+zbVvwZpm2pFfY+66IWBWFdUTVZW
nR4QQG+xdp1zQL0wBGs7cZm9Ds7ZSO3/9TlkpPkcv/3nL/x8189f1SXvEppsyi0gZoPKE/+/H/Rc
t2eIUgyapEjPPw9DaHMS+s/nNs8B81GNcOCQX6AhXnwqq7XOLoUKOxX4DYZWanXnPnirlcLPwLnE
ch6MsjDvZYz+YaTtfW/729lMuwfHVsmJse2HRS4Il9jSfFOGwX5QHEBcEDl3tLnld9oKT+BTcSiT
0dkCJKTqAbQvLQfWJwYdd9fR/0qRDhChBAXz/PNAwJOytN7A+qDr5jwmBTxEeBwskdCrtwZc+dY+
R3P3m/oAhTsaswxeiU4CSquj6CWSTsMQLuvP0NOYEuE7aZeCTdm2xjZGYVylCRk/UfdnsH39fQOA
Z+49Qa3xfCzKAVtBN1ZHz2ePFmI0rb2JJHKGHGfG3a4q7T0sZQxjogELGlHxlKJUptKpjsnw7MWB
8Rrh9y57ThUWfU57y+LEhtdc0m6dYPRNjX3PfBkCfLgzDThrNg5rp0w4m9mcrZRhgXUk3SeEGFZz
TP2LxakXvh7DhWBSO9WIZZaRPJYhslk3q/xSRQ27saK7VXezD7ZU90O8TVxU+sTE0xjkyGRN211j
SDjLfw0VkvCDFC591WQRhoRK0onY4CSZTLmqf/YM4ixYU37+4kTp+xY0WU/BM24Xu1Le3s3RWvsQ
RWcilBRwntn2TdIw5KvUjqoezC7wrNY1WtPDgHGL3Xzxq4UotTV1QU9uwRaULh/vUHiluJUGm1PI
T8We/M98o8oxImULJ5DShF8inIcHjySkj6cts7rpYOFNi+f0u8ojbNV079yqWtz1c22/8VpY24qK
l6V1ViGM1tGeLS11eJ7CMpZnz1k1dlg5F6+pjL5LMbln6FihLKgFwKvTAE+7Syn9xYA9vrpFm/1r
t03Ix0CFb2+Ryh6noKAdC4WoTgyfWYL2H5W1FKkiHNU82fFoeQ9O2HgPVOQAkZd2sfvP15p0UaUt
FyeVHvVVd7TugDG+9TPze3Lv1T5FGrn9PHQF3JKM/9KygZWVrh9faci8SGtJjVacWLuSp6kzI7Ev
6rC9jImd7UzVIms7KjoXphGdkchhudndyDAexcZnIVTxJaeh68IOW9h3feY5DKaTcDmlIqlZU7R3
Q7++wzlT3zURuwgIS+FW5y2qChvtXadGCjqWEutGBSUJKLfde4uk1rW0L0vZ4Ob1NYYYMGgs1TQS
1FqPFzb8ydFO8zu1XI3ZjPeZotmKayLAq6hs1aw9TZtWhm4Whdo8E5skiDpazGdL465XZncxCIaP
jhZ0Xjg8WFowJoQXTf2Nx5ICzyPxb7HJ1FRi9jt0WNRDAoUPWR6LdQ3fcfvzbzWFFWxcQKSq6ZGM
Sqd9sAzl30qXdJIhNoN2xFFN/vjuc3ZikurzdnlxuwBTaieJ8LAB9FLt33zP7R4zX76BDPeZTDHu
4f8QgUrWrhEb56SB5x3rwPpX0ZvqxMRWzJiXeslRxyAyu8eupRQMn1RwH5F8PQsIXudsISQTqZXb
SYieHq2mvx/N6MGLyHPzUjubYorlPRVVwdZiR7gJzN7cGDh3DoEFc67NvYcIAH+t4OOClKuIq3rW
SzcMsEyDo+i5N+NFp8s2aB9tTdA0hDFa0SlyGIcB0nuT5viLpuceK/4ldxE/Upj08VzMn3VQPw8W
IXCZiuZsJEX6HLYEbJBMeNmzF/ZKBeQvez4CnOyBCuNEaYzirmaAeoNs1PnRcxAmFtGssSWSWrh7
3eCe+7lJSRfRvKhTrAyx9eg1EMFVMHAExvanyRKSNfTbaTg31PCd9egPZ9dJsmNOg5c0cQ65LUFC
cJWxueo7Lq4gzmbkYGZgfaScU4YhwUyTf9eXT4rHsAZ9QnnEgTmM8Z0yLh14aL4lwQc4yqb+Ncyp
uNouts2yfxKSGbBQDP29xr828WTc/VxQYYYcJip64NwkSg5sz49DH2Znlq9u29S+957gpV+MU/Wh
48Z1bU3T2JcBgPtxMHOYXHF09Z6iyjSuETernZkANzbrhk+XrwXsLQ6WRfQhlMjFpsfy2du2v8Ay
fZhToLfiZBb/3tFT79wFlTUflcZEP1b3P2+4eWCMCTwVX26vCIIY3aU22NhFfRhjIQiRepyFEmVC
Fjy0XJyg9RPyQKJ/lWlmXTnAWFcABewGygUH3nh7L3eSeyVVgr80Sf991CkXJZeaZxvZfxuNkmmp
y8MmNLI3ewKvM/qWvQmAyxwzUAFR3FrrUQlSgD0h9XHs30cdAWdOMLMFqGiZDRKE9EyyTFiy+1FB
6IrqYG+nFvUq3GNuVKt+d7Gf7r0gl1Q3PfYilbuppvY1NqFa0/QpJSXNnp0UG/DPCD8+bUnCADiO
F/nACOxmM+bERQj9NJPQ4p1IMgCl+oNGAMJSkL3OzVJoYHv6Pa13vV/G38JqcPjUif3SFwELCoou
JOu1q2R6IK+dnnIXszLl2YS1WPrDDkOCxJ67951+NxXDdbScTVh2R8y7bHQm90Yk6rHR86GL5Xow
LXNnCU59tQof5yR6hvN+HPcDVulTIj8ctwifXNPDitTmEDmbbZjg09R2i6exiOXJk3odT2TQSicR
3FXm69y2uz6zM8QyKlry3n0oqvowByUnP7xbg3MoXRo8yniqdgUjLNouOGCM9PCNdCDOub4Ti5mk
CQjqGOz5vUFeS55p317MIj3w18DaJKlDIVUQXJ2aM7kIEnUa+okA3XWyM1a4RhyLMeM+3N4QgwGb
KHLowAUgMzIl8/Or7mlfW/qdTDc613OVrDNdMiqjtbg1EOHybc3J2AtKgTe4S9dZG32Cd7fXZYOP
wCslBbKWdTBgudd6/t1H6VEIFElhzM1F28ObGeE+q835zmyGj8DntKU6+iilg3+dwiBarGEZp8pp
jo1gNOhguc1Gwm+p6z6WiRcyYhqMdeH7d4J3zdZMPOs0VY6/TJQQG7JLGAZPhhVtwnH+ayVI72gN
mL1iHa1To0p2Rv42eZBKMCu0ayE65xzBeReEDzrukQ92Ndx3TtddIse8j8qwfR3yHutGwa8+1Q/h
UsTK/c69Rgo5by4rVHicY6ccoymrtcKbVkCDToADeIm166ACoDPGxxgkK2VHqLW+9OKNdmljscC2
TFl7Cd24uZco6BgzoOCaGsGFUtUgah/aNDd+AW7cW4F6ymPrWrftwoDuTgahP5LY1rwBnM6PO6RX
tmvtgXS5cdTwkEtA8xtVgJUY3Pl5zIfyySfLeGHX9qrt+OFn+/ez6ZOmyk5GYP2muwj7yUAJGW0y
ewYQIy4he6+XoIHwZb6fzCnBLYAn3U00jtSKZS9IGWAV1R2o6xNjKrVOKSayvF7vGLfCrc1/C9W8
ejHgAUkHUMkBdTv2DzLt+hvosW1i1dVB5+PE6xMSquEU2gsP3ss0fQoo1TtfjL+xCJD790K17mvA
t0PcLGI16bQawNCwtHmrXrODJ2ITOK596KYvc2oVSKPikSec0qOF1ueEQ7DteGFbJ8UXToxw73Q+
5D3HPYvxzxxA66+nk7Ktek9w+5cpIhqvq9q9E9oljj6ddTosXSDRRjRUvQeTtZ/GiufbcgjGDu1f
AxbDZkqNhAYSTI/xwwx7cpXgRCUv0vSbHNEKDE//NPrZvKdcej+l+kZQ2FrlZvEeT9a36VCNk6e1
vSksxK1CYLxPsYRLcGfNzGxO4y4OuONuQmXiI+fyO0MBsRkxKzt96zhEbFXaNJsS5f1PON3KLv+q
rPygffJcpcmLahRghAvXbLcUDFek1VtjjYUcXl8rNnNQ2ysDMTGGR+SNTbn2vezD8ic69NJfIUPV
/aA7LAG6uQsLOhoQiPEgaA7/nfFcZ6DNVZq/a1e/xjQ8xBNqLZVTT91sMl/utqilosrVu2itv2Yx
5BdF2Du0WAYFG0+4IrQfuHW+dxvAjRPgBG2CBnHkNs7ydqsad+fSgL61cacon24VXf6KXYbovYuh
cIgYXAdo8uQouQFC31jDNztNKn202Ja21XfkG3JfpsBKhQlmIIz+2lnxnkyAKKgMhUQzFYdYO9G2
DqHyTEH07QzWuO4zYvCOYf6tvBiZeRg/Td94KakmWxjAjDHZydDFcLFbIE7h4NxDWWBbUFV/nO7d
8YYRa3nzuwnZvMuJFdww24+JLkmwid7W0xWuMHxFtc2OuO8F7gxEMJnTjmMFF8WImIpjKvZCyB7G
LHej2d9TqHicm1X1bHic0LVg/lJ27xx4iOrQ4aF9+xHEhtw8uGX6SXURSd8oR+HnBi+94T2Kl9Ch
9v9G1WjvoxylKSV9JjhFwgMxH83kK4u8Z+V7e6efX6eMoVLTFTbKAkNCs2GY4hwdP8s2yuuNE0zu
FyPzGVuqlB1M9enqGGd+he1tDNzrEi0ypbVznZGyIdk+pCDYuZ6afZJ0S6E4Kmu4oCO6cmKCYopd
WxOkH/Tyc8Gd9WviNkGO+2CM7VdnRhjz3HGTeV9tVvincBn7zjVzWY77ATCDXLRbp2teU3ajW2gY
+6qMznIcofzJzZBwZ0hsnIQAZxLw9KuSAbAL3nfHnoo5s4ec60/E8Cwy+mZGvLEbmg3m0ad09M8R
xsE+mKEiSIX21ocXVGeCvZMAnTu91A0h+RYu5jod+A8Db4b3MKXYUji35LL9chY3p/WpTNCmRbOU
EGDq8ZEGxsZHp0XMqPnRCpm8j716nlg6Ab94hyAWdA1of19x2/JouMLDgBeJ0bZTFrfM8+8qLLEl
h36R3nQA8YdGbhIyJae2oo7+5C1vEu3XRDfEpSEFAJ4jP8FxxNAu/YM0H+HSiHVPf1kOtJROKaCx
5dPQ4tgwyrU2fXEw4z9RPH4VqE4rOkt5jnFxliWWc25zeFjN5pOeYfZyNbTSYjqVQuxTetGfEzyj
g1wg9DBvknLIqWAuWF1YlUD19K8KTN4xRl3ibcxwVhR4OGCLxdtpAncCPuWM9mWvsybdjFn+4pTt
AaPqhxCPg6qf6hJMrWe3zjrQ9hpf+fLE4Exsp+nUV9x/pHQOoon7nZZVxZSgfXDS+FeQhdShsUit
qDQ+5+1QbIvkcyozb2vbwFncib6shMQCPd64mwGtsR9t936aH9hVoQOzfrcUx+zUyJPU+M5e0OAn
BJwlKpH+Vn72RF8AsaVC7YXuM06uYX4sQocooPdY17hHgrT7m8hppZc0IZExPIo1WmFK3NS1TQ+b
3MPAW0CWLdmMrPnK08nbtY6GDiGfmLKQDRvvMnTxjdZMUpoBvGveP6REHg7t8vz1Powbc+QgGofp
SYTEWU3vOQ7cS6YMfA6j/m6KVm48s4eZUn5lS+qPIibQ4QSI6XR23ixLLdW6JfXitfVHq/yGdU4h
LMK2m+LoPqO2fFXR/GHX1NPEFLAYkffGD0kTnE7f8ykuQCbhuZmc+Q6wH3pZYKIa8gbYz7W58al7
zkj9nukxisalq5vG7IS2XByhrrfhFL2ulx0eEJ8GBwvsqcSczLUGGzF5kL1sh71D5ePDqSqBNoIl
oTZynDEDXs+M7CkUkbc+rMctowMu5Lbxjyzqx7y227ORMbuCezCX+aXmcgpsbzhko76E3KQsDHFO
6b+bEry/3Z91FH5PHgM5kIi43KBHTZbzhNIG6DC2Wbmzj3nW7T4q1H3e+m+ZT8FOX+7T6jcFDXe8
Vz+aH0QP2mRJyoZAU8FlBo88iKy7PNWXKRpupbSabcx+j8kmvFJJmIffnOyxzxDFxUFFWkaD/Gmg
gXWZt579ATRQzeoKQIE2hQl5pDfLq2F7X0NXf/ZTsAqYkO7sEgN15Vz9NKIuozhWbkAIpn2bGK/y
Anqfqc9Lbs3U7I1aUNTB/poqk7JkT5Db9wM0mXkw9xnSBIfALlrzmyOIeNSBaqd/nrv6BY9PsSk7
tv+x2YhVOAfq1LGqszH7wHsGtCNygB4gG50DNcJUFzCd+OmLNLwVNOpVAym2IQDEnFn+I4ZhjCQ4
LVZGMr2FRJ1dbvS5ug6W/epF/P4mW2MJ6Ho1a4CDVNDuOKdMuJgN7FZLLxRUSDpSSE0YlL6JWvzx
L+7ccgemuGGTwkXWORydzZw7NHFZ+Vs7MoyHB7Ot/Pql5KxYp3F9yHLA1wPgFT9PEHJtQmdZd54N
6/dMYAyKNA1VCSDtPmbzPzsRN+pl1/tIjyb3Aj9nYmI1mLGBT6/TscnXXpDmW0AsMa67jNMRMMTJ
gR0GNuwwD+GjGZMo8Ax/Xg8dPZRZh6JbqQ6GGdUMTYcxrkW1ztBO15bHN3d9eGhsCbDF4EinUwsU
SPBWmA+DTxUlUgN1dCGlAFH7FiwUH6uXr12nP3SDxcBTqK95tctsdTBz+6mzx/lB59nShMx3T6rA
HO+M+7FT1KCv0tyz7tskO0s54jJWU7xhDnOtI1Oux0FgJmnzL3OwuZsG0XYI8jfWDC7kKDQxZo5c
jK13RqJstk7oXa1G39ndq5vZJmQ9KrbSAV98UOyiPvkg6sW236weJYLDVqb+nV7cvlUytjtop0+q
ApMU5jZWT4kqTpHHpQOgKDHB7MPIwptWmB/pzEje9q1jQen5Cuj5kTcht5XUWsvY+1PHsNJdWCvs
QrhZqy7aRwnIyhrFKg8IL0uvJWEmDZ5htyfh4LY1GzXW6mDOH5nbEQMKiUYZefWsK8mJwEaPnCFt
Y1j7KpAF2VNCOmH+8dyM1rWykasFQWVnzszdjI6OylfvAxqpViJVE4mmvt1zh93RYRvuDByIQhPi
p2bAJPU+ZHddWdx1IZNPr6MaNh3ZW7kdJmxKNt0DtSarPGJlj1tNuABolJmQ/JnseGdnpTjIBlle
M1GdHf2ZVtSX5w8N6TgQ3+walU2CMbLSc5GMO85+2WaIPkshMb3SWFNZyK/VDMauGkA7hFCJc5+B
ZAmRnNgy44+xgFEhqZ0votcct0K2TNdlqR8KFmlqbuoCDxy8MQbs50KG2bbrl6q1OH8uA05tGFKx
KRHrBtToz/05NgmgSB8Oo/DKm8qMP6KoDXIj/riOgvphNqqLGswPjYy2rmQyrdLQvP18BimQjugc
HmnETGHjM0pZdcmQHyJumdIWivpSjFvdRNgxyqHJex5PtBx2lgeZp84ZiduCHqBuAEEL167DUd8k
8TfoSaxuVjAv5EfaCef+RVv1ic1defAoUtykLvE2q8bTFCeO3tEH/yREedMJdqZI4Feb0nQ3E8ek
QxkqYG8Gx2hZrhLBK6cjMlKlM+yqXt2bSX/CE3nsjWy8JdP43XAyZV9gr33LZ83syA5IiTu79sfz
lBEZc9UQbmzotJgisQQlLEzL5QG7hVaKaeHsVGz37Fx9JFqNOwM6QEtH1VplPU3g5VsvnWJrG1vF
CYG3Ke0ymjhcbbGvHxxAlU6O2SPFzBPKO0ZFjB+CZPFok4Dgttirv0JErwXEp0s3lx95nU3sm9RD
MHrZ2WvLiwwarHYQB5OsLe6Ykr01ohrWbhxDEDIoQ0JKZf+CQ6elNNHxeDbSwnhjqzldyoCGAHfm
FErVC9MU3nKVPZ2p10lvbCrHHHV4GqXJbqwc93VfHNhGnw0F8cGYhVjPnoo3/GM25j7Soe5BmfGh
Qg7qYMTw3gfJNCfjPk34hyHab1LbX6o49aZPsFnWhUPTW8hlFqsi2qKxcIkUJyo0kWZid+NpOB3u
xO/iAUhoNdBBSRqr8AcHL9+ENb6xO3wm4qvmfRkLI+a2y+8hyvZJqoYVrqTlycTgF1MscqOmFd4I
EfFo4Z93WcJdlehAMbQBy9y4m41oOE4JnKF5/J6YeK4olwh2HvOHszCNW5660R0+WyA5KVXuib3L
EjsB/EB+vImgBZHvaLppM7QOe2zo5zzVzAHnPtlr4h4dyZhN4uBBD+N4vNQmFz9/9hgPOI9gcWSw
bvnRB2yTJdsqG9NHWy83DNw6WV3w/Slhwya6cSRMDo7XPHuVaTMTi/fOyK1ZT/59XkS3IsfQ4jDu
A+PBUXXpvtJRurRhUeDWfNTph2iUC8dz3IRzGGAvsH5PlfvbkfweXQnRZYgXYqKbbW3H/Bjd7LEr
XfKdpX5pPRLlcwkltgZigX+IOzeKCL1X4C3CzyCQuAytey/LvvDfvxrS2/VVSlcghs/RCq6DrCCK
jCRDp7LkLSdwL3TNcJos2IlmjyGr1M+5piu1UgwKMauDb5/1y+h04Jyr6Uhm5g7LPoZ+XaltVs7e
WpXYe1GeV5kpWUnADe4sCbuE636dRt7axTQ/+GjsSUSsvqsoBVoOVz2hhW0+RzjWdb/PGQ1SOpgW
HIHbxZy0/I2AjGUWPZq9YGnFCeovkm3QnhlXjSuCg9zVM2yTloL2pMzvuk3wudJPViTxZW7IGADg
/CKugLEUfqvQv5hBbLApQDsW2twOmfd7yscnDD1kI5td02FptaannDn+xjceQuPU2UikuUTsLSlM
xyoDJ99LKGhtc1h5Xd9T7izdc8Q+vZSJc4q5oeDMUqQGsGLTUw9NhbaziYZN5nqwIZnMULb9qxCI
pv2kDG5BNCUPAZt9wx221j4Z6BCWTUatDoZ8kZbpPhTpB3pxDQkCjq1y+z90ogD4JtQnhq7YQwGX
qx6CxljAYStKzPYNkSLs5PxKKPn435uk+vZzGcLwlvPeH7LXBhPyULQs1CXgJPw424Q+31ABFRqC
EKFX3ai+BZ7nMhn0KkQWA+naq0k2WrzwRmgeBjOA4YYljhfMErwkmZcRY804YOA+/EyIi3AGveWx
j+bUOldRWm89Tew4ii2eCj9sV1itIxTkedt2pkdeqqywuBI6mHBWsu8yK3aQGcW2YBI96bLVqwkS
9i76kCQtHMe4xqwIk4wRLLH42PyT59VLA0ustIz0rC3QAiR9eBWKDofIePZwM64cZ/yV0z66853s
3XOa9uh00adISFYanIQ1DVgCFk6r6v5gueJeTv6hattn00KSZnQIQCG60xx3CRnR8dlGI0Cs4Jdd
hJ9V5oK2ra8iSJ91jAuajpEShBIFpEAHOhv01gCtg7ESU3mXZZX3P28NQYqIcCUDz2HXe5RHKio4
8XGmGBhQgwR2mDozCO4C7A18kIigkI+OIr/cDwa7Po7YIVNigmo997vWhpswXuf/Iu88kqRH0iN6
IaINQCACwDYTqSqztK4NrCS0VgHchmfhxfhAmw25oBnXnMVY2/R0V/2ZQIjP3Z8r+lSR1+6NjCRW
hlPYcpyXtm88vlQ338b5lxH+5pnCbeRaBAiYUgIJJP3bUn/LOktiJcaTFY3VuZ/FX6LG737EcBjX
mkrEqt6jKOKK9g8dxE1lOB8ogJ+ROYY8dpDOgRkXLrbYiHhMGXIU7ZovIxmuDFH5J/w8typq6/Pc
c2wrxXhvjMT4eoMxbfSLCeScaihzfpR8EWF6WezEIIdkYGd333GTcdOcm1PBysFs1cGai8rSkgrZ
jpoew2R88d/HyflVymZfGj1OVwxEcq0+Q47wW2o1aOMExUu6QuBfDA+ZucTbukQamrBNE/vSe6fj
xa3bkRmVS99lrP9r3XouipXAfsp5CcKRoPkioms8PXu+CHnAfEDkzpxZwEg8/EHNgFs4aDTGQjym
IUJSwWjf9RisW9IjS9p+6Jy8/CRNK7Agsyj+CJ1FuRZKOEAyB8yZ/Cv9WQR9aG1lN5xzro9UKYVP
g+dZ5344aniHV51d70FBxSfZ6++oVSmimu8yeCm3vhuPj7jqcYlN2SVnZZ79tD00k3WbDT4RvBp3
Zos3d+0YujJAl/X949D2HctJFDiO9JFJtlDANykGIpwsd8ySTpRCANJrIH8PZrfmQ2HWJfn07Ldk
B3tjesmZ/sBj828dZd5nDtydNvS+WJWZBYsFY8zM5tUZA4alSBtBWAd9x2OzhFAGasZIHB0J0N0C
SJ0pmzJFkA4NK0EH1740hpB20aU/cuxgLmDTZin88qus+RfE+UuDXoqgiUUrSdrtQBk4OPDmCD0x
A12eXSUjIc+MWRgtvRgnxua3Z0g8TdbvZMBVK1lF+SOgW3fsJxSm14Hd8ozrBdoEERO1cCmTido1
NJqIlqjkhIq+DvesBhifZmJV6Xnv5WAyu5EjBWz1HSrdpfZYYQd1bfBn3IjWJzIX6YMsKqqFCy0D
m5NWMmKcL5Me/N5kfhRKA+sHgeFgGiuZ7EzMUwDA0W6Uau/QLuB0Ki4YuzI1XqaZRWtRcDCI30B+
YObmYbWoehBf01K8LsshzarffnKv7IiflktxmEFZ8YMYv0bO2gaNlGUsKGV9eCoN/2wlhL9yzNl+
ZKqTGc33pYY3YmHa2biASyuzfOXsYe60RwIJR0eB1b4flxht3kNSlKjv3XOfNI8tdiLgFYCcaHQ7
LIN45H51GIQFBL4pVn5Eeea6wVBFyJ3B7YexBkkojekKxsolXJYnVpqOgiq6A1JW9C5RJiLPejHO
SCLYKt/PBqsAteinkUP41gk9+LVwcDaOXd3n09mdwWqr5NZMCXOMy1sVv2vDPjkjLjnb5JZclnTe
dY64TpiacsAC4V8SZ5FULxgCCUYnqO/o9HsfrYf3hg659eGoycqgZBU4KbS+jqt3kx1y66A4se83
bzbTnVqRE6zS+SXJh36rB1aWyang9FN9Dko/1T/8FhfKS2/XEPCkuwsQ7ueGXiDQ8bss8cfjUhok
QZlp5w7A5iWa3t3WnzdY3ubSJZfFsLYO3QqsrXnX+rdj7AMNSrqX2IMr6j+W8fSVQdff1/SEclqp
KcncuLW6sfP4jUMnZZR2a+0G540V1MITOd0tvXFngA7F7MLYuaG6TJxdLY9Y2AeMgIqQjY8yP5Xp
T22RdsZnEa1jBKPR+9jiqr0ILEeWzxzJtqGnuoD8LFN8IpkFRpygiCbUF61s1uxLM3M9dGXFOWsi
ATfGTExLfx0xTcdkaARwrQOXJihZtvIOjZTgfHsQxYtdLoFalcbeeLHy2ic9wyQo6qr4ZNTPea5B
k0PttTkycYiCMiIQZVBxDmYL4zldWElM12EGaPVnC31xHslOiSnKt3OjL36UP1Ap+Vcs55pMis9D
njCZ3Lax7wEDgqyuJia0MeMdTthk+xrVHfPCv3RWP5yJlq4XdYCLTPHPnue8mguveFbSOpeqb8MB
5efL5oZeOBIa0fAUU4R4rMfyBQM80aaQNWZh2rppizAwFTMTl3EkAsCEBuWi0kywqeGjfToZ+hL+
gy8v4tgkPf2UMzoK4mlMYRcwkZcWU32OWVkwuHBt+bLb5g5RAiOB5/wUtMd52vf2zHjIWLQknjug
C/HiBEsjP1VENpEIrk2AlcsSItScMZQQRKGSEjiSbjKQ/17O2rvwvxss2ZvpaBjzbyza1zSWBy42
D5rmkNoOycY6d7zZI94qJqSxB7wtppnaJT7ohUOAoDNiXOXNs+xjJHmRXIYlJVDzKCnUJi9D40Bd
iQf7VAS6GO9EZjd3xkDO0YnbU4HGqQrKBvNovLGaPtk1FRfhaQpPnqy/NRKBMSNZpbGLKXgg9JiP
txXBLC7vGnxAaQScX/iTWpl1Mh3mPZBpTpweA9tn4ux29jduOsWHxHpAhcGuW1DTgSkaQVWm37E2
7ssqf0yd8XUJsQ0wE/6ufLva9RzM6l4e8V18p62fnbCy73KydrZo+4AwUXf0ldrZGohXHX/SCuTC
mykvEowqGbrQwwpJct0i5gg1f94UPemVrgE07WPlR8i6jsyFFkfHeMaU8xVDq9xF0/hGeTQaQPxs
Ar7dDgXpDIvyOwYFEpMHTakgoHtGAhPjtkXTbLnkObA/7LNZnb2GGUf0FnMt7UvWu93OTITKD/Z3
1/0pdfssWo7qRkhlSdrd1cZw1WdcQCpdfqQevMXCevd0mvFKIvBnLV2zjUweRvFamflxaZLsgil/
O4Q7iwj0NiPQ1Xeg843pcxTWe9n2t07mvHQWB8kxEVdYrSGFVoEmgsq9/ZPI9KPV4vbpRhuMKK3o
osIza6EluGrgImmZN8gEY2Azc9klfLDm4FQYK8rbli3X0OXL3Mv6yp34C2ZDV5aabpMG//cQwcVf
ZHhHsxuDMoBKRPkgZFo6exxMDy2V0abun0Of0aly8R77efbWVHRXpHXDQWxPA6SMyX/X+6GFjUO8
hWTZvDIlIAOPeXJRCQ52MkAskK2GCgGHZC9vPZp3ebK5ONuNDWzSqd58h8HHPL9GEhSnXcVngDAl
P89pdvZwp1wajqiF20hi1kEaAorxLIub/BwRyx3WHZTh1xSTbO/sHf30L7SmwM1NGBoVb1gem/1o
8pOYiuBexznK++Mo/jZtiH80xd74hd9s7GK+GbGABUmbMsS1vjA0FmfbJ+jSMnbn8YTVIeQ+zoi9
h6W6NZP8xX1kJugfwZpCQE4xL1Id5VXTba37uyVX9d7jSC7Y7zheLkT/DXkSBbJuk95O7Xq4maOn
UWRURY7iRsJpUjYhbG9gjzdjfHIyaU9Wk/5ZVXbsupc8qz/cmCq7pR0oSeVXKqbA8d33WrDcNFg1
gzzu18FxzRcs/GNoW3/hhARkN21gTSmzrQIKUoRXHGPdXg3yEQD9Sz3AYQITHZSKy1XZGLsxGT5U
VjBQmfSl7/NyXw69HSw9hmR3Z6UgMDxPeoFvibfaMoKBo1qAyfA5NZnS2tQ/BUaN2XUYZwhwE+4t
7J/EbtySdHXxk6LSB4nn2nsHB1O2WvGsYv6hCoWDR6+fhmThs2OIsMHCec5tuaxAVxLLKxrMBSk2
m7W1gTavrOfEwwfHaNsMhMv02Z4RLMEmrN1BxqmHg44NYUew7iuiSioJ3XfpQFMcPWYJo/diMqo/
1ArpsYKedUXuuaxUvcXR0MJF6V7qyqd3nVCaEVHr7K50hxyHM6lY3MmzD6HVaJ5lA7WEKOdAE3Yx
pOFVEbNvm6nBrqSku/E4jIQC12qYoPz23XBMhf0VTTOTLQF3sCF0C4jDBXvO3EDfJ8l0nNKeAdhK
8ZoTpyEhXn80tcsXQg3nxs7kbzSpj8WjK6dSCfIe1+fYKtgiZHa5rhDkt3nPJlAJ+T377ynYC5sw
TQBWaw2Q2U/getOtxiEUCDz8gTZM3DHuGtiyIccVNB71KIIaPFpAoQOhv5g4lhfHr4PjqoDt8sSu
NwciMk5L6z8YghkvAQy/dQ5wJoxNlGaXeu01Q9sgSp97z8z08Tj2tNwOlsEUfGooKOGsQG8nIESA
pgh2HCcb91eDhKevh64ei2gdkjg61bPOS44wKdz/Dmgnk8Be3vfiR1bDn+SL2I+F8gIr+649Bvq0
Fm1znBRJiNeRi+Gw9UeYXRRuOaPKWZRK4meVuWcPCTnX4qn0LM1lyVEeKTcEha6k+inCLYEPW+x7
fGBbIyqN/SwQL4VtHsyqs6BMuHfL2NgHK4KuUC1i2w9664jiTkZv7tRdg0Y5K4B6afNshH8MFu+E
XTxygU1gTjBbVrncpTJ9HiQaX1snv2RK3mxqk+AlDtQtWJYEqQIAwR+X/RyjByVJbR9NQzxTTVap
4uxW5FjquGZ9tWs6G3ics37lnTYf5cCqPePPGhXuOdcCboUjfYk+mwgLZUe7OIJb/FwO3XFYFxSv
OBvt8BPZM/xrPvQqhUeDd2cjf7za+LRq4e7HJP2TqV0fRtvEOOZk4DEW7txsHddFO6gbhpwnSS7w
CuMoIeTQ5PzvMHxuFIFWRiTXCGcs0j6W8TwEnh2/O9J409wg9mqsXrB7Pna+2ZMQe/Ctrt0v9vBn
a7KgTUYrh1NiRal52PIVzIEfBPuPOnmu258QUBa+J364ftA4fwqLPgF4jQhXkdAnZjA/WJt2ZfTF
8gVGfMXgrOnJz2Xt+pvcdWN+WNMucTq/LlaOkee9dyZEUUhZZn1KICc5hTrEEaau2j9jjMC8GNVX
nPP5daqrgbAluRYwpECJnS0dAsuQ3fksJAM+xgKmtFgXeGKfS3hsh+xI2+h7w6kg0dF5XrJ3a2FJ
MvS+8t5bm2v5FELBEPFXZrAPfTelOtfJffMu6+jOsl4j8cEbdzWxC+YwgOAzogz6V1hqbjgYBWnd
filgEh3NjtMrgVkK/Ibx2R/1NTJ9QEU2hgp+RbjJw1S+NQ2fwsB1QHbtGZRDRqVwgeuATYbTqXnQ
Pe5haydKf+/foo3spAQpkVv3HDw+2tHZeeFdyCjTj5x7CamkFBwYVleC0kgQQ3gOc3DGSfFIglu7
w18kkEFHX8ybiQYfmrRPKk2Pg712foNx4KA68MlwI32vcF1zjN+IwT7Ern6KuuyqzPBxNneDPf7Y
1rNF3RGryaakPDnNeD2hjjrqYTYj7ijzJja8m6G8mWeuQP9/+4tBE/5vDavXn9H8ieuvW/7j36P/
VrS6/nO/n2tRsW3/s1apuqZNpT1XPZeS4H8Vrap/LItxGf+Rju+ZDn+n/FeFsfcPlaxK+qbtmr6v
1n9d968KY/mP6wiOsMKzTSriXe//UrQqTPd/lBibtuMLScu8yV/ZUji0Jdffnw9JGVF5bP1blCIB
YAtqtvmYcUCoRX02c4nL08bi09yWkxOecsD/A5lBFBeGpxrwRJ4AS63Q7pIa/3AaZldOwYTeVAV4
6EEyNvC8O7MK231mYu+B3F2y9GhyfuV6gZI4ctjhOc8T4VwjEuMW69nOqzgGO3RBrQDJfFf1JEAa
/g+WEb9YK72rw1oY2Os9c6zTnew5pfs5elSa4yBuRnycPWkmFhO7OUULoJZKWkddxagBswOLZebe
gqJmeVlIJzzXksF4qTvnai2RNRIicrHvfCSdMR5DsYJGpsTjNkMW3g/lynCZwRYY42Oin0MHOFAU
RZS7+s9mhFHcZiaehZKrcw0jBjB97IIeIKt55eRYF2eOhHABIPeZJfs62Z6PZHIvGQOaM8lN7B5f
PixEwhaMQLgLMd+d3asKy/1RD9O7t9y3xhhesIfvKgcjAfttvAvdgv74rHzPl4l5dfab99OTmGZ4
lvPw6eYFKCY1y0AAry/0r+dy3iLRFG+z/rMIqaSh7PePJeqGx7DfROh8vuMn2JXYy9PYx+YC8qfT
A6MDab4v6jsXabgLi/ggQlleVVxAFoNvey7PZugpcvAoHoXmypnHV4hWO0xVXFpmt0QjwtxpdsN9
nSdgRxUpfhlL0iaIQWnvnrTnEnxNVtA9s6QMq4pFXB4pjbhdBNJyo2P3HmA+vNN5fBWkMxgg+pdI
SdRwj7NqFHkcICq2FN+rgjqj6KCfp6+yFX/Msj1MBPFzn9v4394H7BOWkX+nAiGON6Pf1R4zvZCp
AzcNIGhXfn+wJSIwSjg0Mx+EpIWjJe2puhwn9eIb03Ni+HfMAp/SBj7HrFEHiqE6uFp8UMGGMjS5
1poPID2AMSuzEazbvrUJP6YXf4DcXcQxm6c9nzU0p6DXr8nKIi1H/0a38S9DfhwCtyMHWSbVFFuF
AvDBesnlG2UC0slnDhr5pR2bZZPuu+zOHr5SKhPjrqHRJZkLOhIgjLq0dpuucA5YT68z5x29Di5U
0V7VJiqRoY2dyJlKR8CIyIfCF4LaiY/Hes2riLYw3bXbGZ7j3mrdAkpLQ5kSXCc9gUTM72xqPgIL
4BbnSLktbGpdYxw50vjxw2Y5px022qWF98bF+qWUutgXFqgF7S4GBRFV0DbaDKoxIeujMQbDBiqP
JF2591B21fUIolDbmchC2KNQ48h8P0fwYthPuSe4UrlQPuZa9X7GkbldfPUl/ewRRgXeARMkZY7F
aetxCZhWwPtIDy+R+3jEOBrYAuN1WUKlxbDHSmzvJmQfJADzHsfFuxmnu3KZmFR51J/SX8ODgdMY
uFL84ijH2nGi+CQl8z5FXooIOOCO1+4nbgFuffErhKdqVw0wLFq6iUKJdBgPxd5HFAxihs1E+xgJ
1DGf8vp468Wi04sreZev8BN943Y0KKC4GEf4VItsoWnDXYkB+o8jB6lyovyobAg7DOO6miEqNZa5
LVfezshsEIF5oqyr/RDhCievZxhGYARamyZo+F0lihlo0iwDbzcZ6pnc/DkbiM6NRroOfJqNx2Fo
oi7CMxP6vFZ1IUGagn5zCO0IGw0LxTaEVsMUoj4DsL1oE5RUNWbuDp5/74YzJdfPWaKGfWNgebAQ
gDJaqpPOl7DVm58EFR769p0083c3Nk6+lTUXDw9+PGKrTLqcz2n0iYcLXlwH99PRSeLnwWGkXvgh
FcV9lu/uGeOBONaoAyKjYqQamReNHIYG1oBhStFOBRdskMBNDvgyZY5aJwjQrZE8i6I5RGuBpJe0
8M9L49XKywPTtw2AMq6xb6N9ERYCQO4aAHHd79Bj2N5zoi7dNZPJLEyaxJ9W+E5aeb9ky/F6Seis
3XVCrnDTud3NguZpY8gUYGcYc1Eta6z9GcS4ipDLhmH3Dt1XmmuWd/Zdyz60kga4RSX3mWio5fW2
vC5vnqJQ14h4q+cItzJguUDICNFB2m8Z0bvAG+kkXi38xuRmB6vy7jW++2Ye1WrrqILCjA9IoI9z
TT1L40VXVqPP7JNvDoxSBJgfHRYElWHbGwultBZ3fxvDWJwOLQyu+KoVPDdU3yDda9zPpZuA5M7f
wth69NIhClBAcfWUjLsGRZSFzS5oWqiZM1ARhB2xvsK5mW2XjE+M5YAnVhcvnup/IgkN0Hexmcbu
92zRNBqGIEcHgJIR9orN0EV7g0Ns7EE9mwbNYs2enmsGAF1HPxvwx2NDf6fpkPjGOA3TZOiuLcRW
fJ7Jj2V6O+Im5GwmEydrUsHozlkcZfgWQV6YC8DrdXZv81UywR8vZVU+c5fz4RqhC8Zze9X2oTga
uYu4j6UUagH6pQc8zOPSFFW0oinW2KFIjmXBLotbCgCTtZaS+AhJUQkjz5vWKE4PkCd5NBbx67vp
XR1iPAzb66ht35CL8E3hsMP/2j80Bp+biaNLtrfYBjEe07zsx6SRe2MriEEE08KMJneuFRMbJj6E
LLOutrba+0DmXDD/jQ2k5fgrEVxJIo5Mi9ZAv5PxRCvgLglrCrcLDAVOTktrDVxMl+07y8F2GgH0
KvPUDQ26SYh30W77hy7CaeEQaLUj4FLheAq7/xpAuS8uY9hNZSq6sMAVoPgAVG9pelI0dTBQHKdo
3McTwmJh6RNmZCz/Q0OjExJlLxGY+p71v7XgXtLMbfvOlZkAPpsVD02ZPBRMrLZpd92UHDF8QcSx
jPHj6AYUHnUQFQsyYxrk2jx8bJaBf6/gJhMOzllMepeFxolENPZCPkc5da8wAVN2Ipopvel+Xn3e
lJVwHjaZgrcXI1weZrcHuAfwKBnkNzIu3zOGz5Csmh96141HvYZffNh5ijqMrioaBIWoQkUv/TRo
Ry6osmNBlESxWdO3vcogtgNuDLPq7IQPDtvy6kgjikckaYxsRicVOrFRGNd0xZ7ckKd0md8Q5Nbu
Opsq6PWTmBZkEx1CEeKTLaIO7WKGf+XZ7nbC7rppCVX7itMSoy0l6FaC80AR0lPDmPm6DKujmOPp
djE+HFaqLSrRC7HUE2rVwoFjKMiVAtlZqouGNSEGY2OP8w90MZ7fjknDtrRjjhEy/IWBhLWfNcTH
RCJxxo7h+2zyO8+1cVUZ9KszQqLgj0A248+aeldITeknScp504kFdDTHmpSK2DLOD23mchOHmTVz
LEZ/oxdIIrDFU//n28DdI8HrBj3TqPVZ9uqLIxinVsB40WThGqssPk16Zybbv2gojTnescHJPhco
ldq0j507v5qmrIJYWDcskmIDRq3bNIBhglyWT9UnHutfRkDL0U9cDOY9Ow4VaZzd92moHt0aCHnY
myFTT7ojIT9tvWLBfT+nx1QZl75r1TE2q7eVIYazh5t4zXsfUSrk29TFUKKb1Wu8R7UcoJnZC01t
BI7GJ1EV76S8w63h53vuO9TjAsKRSw1PWUwQbNWbOYLNXZvRwMpMu9J2v7Ny3TNrTMr0Q46dhei3
PDLQpgDSW37Sd8yVCaCQ8GC6rI1NnRLlklSkxQUhHGB510JTUNd1+cbpsHiGmL7wSQH86xNaHeSv
Lgp9ETxAp25iW6QHQinO/LmklipnaTCqby8yGSnm8y5O62lfUCuMyXGj5pBQVSKXoEtoe8ng/1RT
eaxMGoSmIs53lvpSHmOIkkuH61DKnTkD9seCAUhTZRPzdLG157iBqkmNXwUoMTPttSmhIw2aM9EX
VNEk1lYZBdwYN75Uvjsdh0XTRwcAmS/dOCRDB7tJnynkFgebvq+IuScfq9QHJ62vJvsphdm2Sy2E
tKEbq0NeulngeMunnCtO1w3nxZq8VYoPp5m8V8HJF+7CHaaeHSmTcWOre0sjBBftowFYNId2MSsb
KqXFOyoLbEukmm87vgW8BPzXlBcQJkaq57zpJzToQ1dFeB2aGTy3jg+PEfMpTMlXQ5DbOMhNITUY
u6LMJDW3IU9Nf5kxc06JtBnF+/MusxNwfVwukcbvUzRGVCTsOFVaBG7vIlXou7gpwFX61t5appNH
jp9P/aIXH9ZyBEJyzFZterxQX36xi+icOvI6rY2nzi2p8Us+bH7OhrhmCBPQigtjT0blWGR4ibqB
d0MmyUWOuAblT5Ew6HXRKjrOElSLLY8ewJ60gwbBFbFV0zcXX9bprHpaECn2Kgu/2sn90nimmc+7
zxMrYtZXPdc2sGiKW7de4cz0eGXH3I6x7Kdn2XSXSWJn9j3e+8Qp05ObKdZLpsvMvaHBzKuTOvbt
I1Id3GVApCDS4VJLRR23HRWcdHMMOqPY2TPsDeh27HriAk7fxd1VwTrXCfGv8a6P2pu2rSVVa0pC
o0RanQt/O6EChAYukkSa8FCkc09sko2gw0A60aUIOx3EInLSXCJID6V169gpxoQ0+hjshtbyiQwT
h/4ghiUauPP4jh/qK3oVYiJ7hrcuqMLmzRk44XRquscoikjc+oFfzONJ21wmygmYtGNiWVs0HZsW
85FxgdvWZ5KJZMkTUabjPeEmxvbxyvYj28Zogr16sdW2Td944K/NJHpxhD56cKW6eUSCPgshDnGW
X7cUuIy8HjFB4rzaVFzJqVYKOrhDaBV87lvWvwcx3/rIziIPVt9ap9FRBd41H6aHPF6fnAwlo6Tw
aV7CE2rtXUPGahnG+8nCLq4ebb1cA9u7juTwp4adl0QPeUYM20eWRaRNTstEJ2h15ZkMdHDYnmoP
yItS3XUb+XApaR/TcdAJ9tWiit9MXX2FFPFU4LI3xDUxnHAXylIbbpfhfzVE6A5WeEptfTuVXIeh
woCsBa1BTCvfNQv9U9r+6FHRyVXM9wOdx3h5z1Wq/nzOtg5aZKOHs/aK+3IAIUB9yTiNp4ztUHAm
BAN1186QSkM4vMZbM4jbIe8IHKsb6ZbnyPXuoGgzaMqKF7VE18l07YvxZIuQGy4IUtO4b+qzYB+E
hnRhjaNUpUYfR76/lS6gHHzz346/HPXCwa5uz2BqTg0bf5BjSI/oNzSH81gUD6AkztTTkuLR0WdR
ua+WE99Xs/XUcv5d0ulYO9wwnQpkJtRJOBbckWGIxct0xhEL1whVuiWMcqD/BAmx8qBzDFglHI5H
NiTMzbr/tbYSDImBmBQRLWStGe4rh37lEDPGTlos6h2tEQN/xZE6PVvhlB5xDzzQ9uchu8zuTNXQ
gyDSXbhcwF0Q3b5yn9PIEuw82NA12xZsabq8sprHqC2MLzMxfiab/VSt8dueJW9RP0MnLlGlL/FE
eoi8ZdAOxWUq7aAxI1oF7Oi9pmEW18sHViJqelfHIkyuOYefnLt7u+l/3dE7LXl5HnsHjCkB4Tj8
Qmb4W0wGOK5Nst7gV5YNsR8H6eShtJCa6A9/5Kh2BmLn8bFYL4Q+THJHO20BiOoMPitOUMSpwgMO
N1qgkvs8c7+LuQWhTBvhWjehsLSMlfNu0i8qB/+0CsqqwFM/7Io8GzbUxCAe9Ac0rDvLw1ftgDKq
qZVPO2R/SPuxiZ/Gw4G5GnoMDGqZ8bvkb178kAm1gyP46vrQhBM6HA1CONwjkOrGhMxDaXqPds1k
chT3MdU/1w0xzNSjYwFa16zuirG+wKgkmqryDLzMQS9oM71XvCwhCq2o0BXBJ3CJJtYdkuNYCxRX
rpY5Y4EQAC798t7OjJexCygUaub6ziuwkHeVsI8URrFum3/+gIGobeRriwC2KxomurQ1ckdhENSG
TGE8/TZwG7a8jls5XNWN2eIsjuaO5K3PNUqW9XGwfIjsC+dP7on7LJ0det0i3CFYG6jBDCvoQR3P
mqKxZGzwBatqkadFWyeAKYyH2zXatm4ForkxaosPmPvcNk9eVSOPVFHA0e6mh7oY4OcyLuqqefzI
ws9K9bCtffe+E1D2PWTZcuR+0uWcxhjr5H26dZlH+qLa2blN+nL8JDeoN8TAGhZQEvn5sKeRg/FA
6zPxjvgzCQ03q6AyjjjkHMo/RihnwuGr+t1/t4rXLELJixxOkwjYyLO6GHbsY26AFElDCkjpoCK6
vA81sdgQwhmwf8bqsMAXyddv+ya/WkWrcVnWP1bWfqSMbo/sHLuhxbFMMDUAKNtFMMvTz1R0dwoT
np+Jp7qR3EJNZtyFP7enJnVfo3Kerk12ukZyG0oiiUWxBXUODK+mH4LzShYnNyoR64aebMehnq6l
V3mgy/lVInAfx7glVsvXcQOm50bCb9gSDWOyTI+xjFzqHXr6GEsps2C0rPnWaqR/7ECXJMzkogXx
s+3YiVvZf+FgdvECIZpbXf2dd4M4JCHW4KWhE7bu7uqRl3fIzQ+7Tai2oGdt1AyB7dT/KWBsgCmZ
TMQ9hZuHEl0udR5zogl+wY2BPYGj8kRVAefaLu1+ZtN66jpWLkJ0V4Q3kdUU0Jwceh4mEoeSEV6Q
peCCkafsIbLT4YaWgiiQLeo0VQU4icNobThpgqwUPkCC0NpBSwxVStvG9Jfif9x4BI+DiG7EFS+H
MlnM7jap2zQQOUxF5tV8R1xrMwYUh6bAzQCLhCNQ0gZ1xdBkojJipyEx0P9DXTd8IHKAHodcMT5X
WezcGzzg9dKcySPdGG5IZQ1xhY2bIVAzWN1iagFRzlTmQKWjuWnq8WD0yJ5NXyquOzjde0tRHaU+
IxwMox/Oe0KEn7bLPNHkZ+GfH5Hdnd9B0X8MbWqtD0JV15VNcttedrJOnqioyo/VUM+bflwjBra5
q2ZGDR3MINHxRA75sHOy6LtJY3MnFCHRhotsF1LimpAf7Dz9RaKJfzKiBb4cgK0kjsC1kEHa8xh9
qJSltHGiW6/AZlGnIIoKn4dzZkYm287bEgOdt1ybJZeR+ccn8cLpTWHiD0nvIuxtMlBzjJZvYgQA
Bh70NBtrY19JciOI0qCMhx9LqeusiW8nuJT7ibYYxe57WYb6qqsxuxkUAAW54IoDTgHaEhwMnxHf
blDepRHxBSfObUb6AB9fdlNI6n1Td+N41rQFgKgDRj8HPiDbWpyNfSyqLNwrLoQbo+cD0AZt1H2T
34mG5i+6QqOWnInHCs9Nltj0GJsXpipBq+vXpBmubJKHKLy0+mSuf6yt+xBHljfcoZrRds8XiBxV
P6nCwytQY/biAHmhJOY7IlNwnPxDmeTglP37hEQUcYbk3QAwUiWrZaEA2YuRa8KXeiWT5YqYH+yL
UQ00UENbaJSZ0dcooltrUQ92islz4KiNeq6sU+cm91iGMbmT/OuikpFl/JGE5U1lTPOlAs/oAbYn
KrdpfV79fkZLYbBAlHaGreiPTIDs6sZQEspXtTZfrEdVcghBglN2HbsSaANK21ptcxiAu5IX43rc
RjbJiQHlaCTj2eePVkK0UUDR0MxKa6aqgO6urZ7aGuEAvkmgjnvsXhlurTOF0AAbuEYnDVNvl+H/
duEYLQ0qr5md3XVxdumcfOIfA20VLBasQNKP0xbVLuam15C9pK5q24y8p0Ns3EvBuzoS0eKAa9Bd
3dL/MCKmxpn8HDqabYtlHPgDfUb/Sd6ZbDeObFf0XzzHW4EuAAw8EfteItVPsJSpTPR9j6/3BvRe
ylX2spfHnrCIAJglkiAQce85++hU4akW9dtEYMnVRLtwgYviBuVP0pNXR0Fqqw/Gsh1fhINdKPFK
jYqttTUUbNEqJ/Fd0ceXJK81blFaQbLBx8hKbloa/Ipq2d8JhXCtgH6FkMCnB6e5j40WYVGXNYux
oELaj9Gn7fdPU066lzAJjKwRahn3374080XvlNsyZCpu1vkbVxSFkoHnrCRydcBQZD5W4CnSqMCv
i6+pNqzm1DbJSgXu3sfB0uv3dY4aB5Hna1SShzSOqoOYC1RwAnetD8uLk9F9CCr/M9IDZVOzAgMb
9Qvctrt3J/VfhEhjsFjkAWa9G4fcWaiecg4TBJs0V/NNZ/tPnoU63Gx1e93kAvSKcR0k1pOwTByW
4aTZ+dPiLLRsmob2e6RWLO6Qni2AEwls2tHRF+5kdWK1XZSnRiGm1zAA+gWs2PFk+odgLBD7kOVk
ghUPPTeexGbQzlosBRomGNx9q5xal9fmr6rkbuBX1H11FpFNLap9WNY/05qqSUKRk8JN9TQJg5Yw
WDNEKz1o15asPZ+JFh1j+pStLJKDR4ciqdD6pTUBsXYD5dxnKcA5u1Ai9DUeel4m2TfbLB907IqG
Xbw5sKefST94xKvBkt5N1kHD5AlDt4LfcupW8+vdug356oTwUJIkOixwoWu5XA2anJaEiKtNK5l5
OQnkMgdE05qe9KRdZK0axa691lr/VirKHmesPInc+JUHfgpFBrYthPp9GKQ3e6LjF5r93sZUZm2z
TVe5i2q7KMmFGmREUcl6q5jAdnb22MbuxVRZFXX2kxbSpDSGJ8doLgAmrgQQM60jcwICKR/BCuG2
QyuKC7+S4VuOnfHsFksnl1fP+jHYJqxFkxWyEgTXiAknnHuEAB4XG7W7R6wYlMz0fChimDpG0p3Q
FNsW6u3K2ilB9hTZ9rMCYgtpePKU13BTRnjgcX1twcQlWbjGRo37OD1pGhCMIPmZy/Z3VpWfg1q8
UZ6+q+V4w7NEkqJCTcuQI7A2Sq4tDPaTp1MazJEg1jC+QSyRflxoKgs3VhnMCVCIFVzNVVpofkyG
jVIGgvj4EMNy+hDhTu9HePx2dOhKxO5AWGGoqNewwDBVYSzio3d+WXyv2sAaVKelYYCbG5JCbNri
TFn11mgDvGrJHLzHEsPdWY/usgIJeVvLjkYLsY1ohVk4ymgLkfWo2IW9WzgoBanJTDSGUBJyrCMo
0GJdW/miJVo28IPHCv1fS9tlwi87K92ieZ5QmbqoKc3eTMltBF5g1Ct8AFL49dmtmGnKobS3Rk6e
EqE5AZGF9WtIYsTRio1HAQp2m3DrW5QGfP56CJwz3qQFQ0sFvcxZdgUpNzWoQLqSm7oZHuPRMM9c
IDa6DNNd4wEqMx3XXQfO1IGzScpNiPgiQSiHZSJwNehMxS09GQibL8eN6UMX8DohT5Z4ImInUYeN
HPoXa2CeVFmusaSee6VLNK7FaMLsGI2tpJfBpLRao3BDWO+DvmjaQxzkoM0scY181vGd1V2tIGhw
D5QTC6ZcjSGWprqK5bppNpVLI5DyPX2qjnLLgEYT8QqLctYOYAHugkbHb1Iq8G0kXVrdf9OYHFkN
iv1K59dT0yf0mVvaOdxxpTQA7PTMUPWElGNaS6ihmf8ueoQuK82oXkpXwXFiUN4LIg9BSYml07Ob
VydiEjj1pshaSAn8WFNBShHBB7uiAsqmCgCKvSowb/mQbxLo6nf8KGiDcydBHGdOwbV4BJi1lzFp
RZr36Hn1i6Nq3ibsjIiEpPYhC0aPYlH/SFOGMgwNBACi6wTiC6LmjAxz9PJdIdKtncrhoBU9aPME
lWXlJc+Z90uRpKY3IGyaYiw2apeywgXsQD+8a1lCY3myHZhR1AcWRWdorGdjMuz59+AjNMXWHmIi
cpJVyR17B7JobbkNwFPwD+CKzHWp5DuYs8WWnAljUTb6FUbCOq6s+tgZAD5zy0e2gICLcjqqIomQ
H1c6nb2yLy5uSJwfSILxDJ2ESKrC1Q5kR3FyNGqy86QKcxY2j9t7xKh3n2FHPw2uw8bPNg2soEki
pGGrx4WflRRns6TrD32WP4qKapRJ+W0fA7xzoAZx94upnGHCUToIDD3wiXU87iJdB+qQPptu/9S5
zpPeQF5wuKirnu5Ae1K5eWuuuehkTUVrIuFIQzk1zB3isGJhYoX+0mOWvI1kcKaM3W56H8CIOrJ2
Dj16SXmJoNBEnFnETCYSICuamninBJro1qDLegxbazx6pNRQVBEKnUdCK9qMu39gwGDwIIWDlaUs
VdExt1KSokWX2NDwu9ekof4YIopGknbfT9NZtaoIaNOHp66kAYEy+abpv2RJykrY+PAaKy/cVi5G
5xQJfWwoz5Fi0UYuqSv27vAWJbG74nfVrPHQglpilkwEhTjGBWsybI0d9VpcOHGwVV8Ui4gfj7Rj
qr0ItqcKdaMFu9aLiUvsVUoYVH0Ges9KaGvrkp8/E3/CdX2A53HRIjPqTITO6TowHQU3UmRQRFm6
bqstB61pFjK5cIFA2t/xhyuuaS1EQXm6MJnAwoVeJEHd0ZIi7w/xKdXU+CykS5I4kKYRK2Y9kTlo
UTOzsAcKygpiPZHdW4U4ul360auk2Q5yB3xvBz1pO9hWtc3so86MEPFV9THmk97A1z88lTtz0Sor
tbD3PfaRYZoZhkr4Ypkv0rGoUpnH3ov6vQ5PwWuLZA02u+BURnaimZVYwpD/ofksINPY24ikeSKM
R8mpg+uZd28r/bhSibZP1OpBwPnAADoEOUSRKq6WTrAxgEIthk4jMhQC5p6E3auf5jr9wBLKGGb+
KkRJjP37TjZ6Q9XPdpYxXXyREa9Dd2oLIXUXW68hV4Yi8LiN8BFy1pCKJvylH/pw+FlBjQraPy0w
E3C0Jc1pGyqd5b86xBXdaQZdCWTnJKKHMOdoNW78odtAZ3Kh3SjNUmbDqiupcxnA56NgiqxV35j1
5wsSOn6LOCXxx4oufk+BJx1GbxfCTVyZ1F0oxaVquAYEHC1lrW1Q7AwEcnOGioCyHqA4ykmeA5aO
ZC48eqtgHClghAPt0yhs9l507IbBvLnRcMb2t2XpxSQmhOANIqrMxEUXSHBU3dxHekKduo5WpVuh
owdvJvAW0JSqNwoEytR0huXQKz9iGhhIf/gDmuE4GCSlRTE+V0NNf+O8vRJyh5DLQAiHcGJZDd7R
j5163ZAaq4ki3eEQRKfJ5cGXL6oZYy+dYq2jjB+FIKMOuf9eliY8arClpHvbS98+Q6MP4MDl3IHE
eOpberxJVYNqwRXtuIvAjna6EZMd2jgAvTJL2ZSG9eJYnAXgAk8Sb/MdMB1zG9X+HuILTYLURpKS
58mGyw9uwozsP+Z+o40AJWY6kWAV2uNET5cZZVSmpxXGzqYM1k2gIIOhNYK17pDk2Z5XRRmrc1WP
WJkPyoPPjAJTRL+3Hec5meatTWiwkozaDwd63rKJ6M2h4sMT5b/YNY18URJ31ikVkB99gpz0a7VS
L4pvtbsO5aDOVe9QUC9h4pGfmz5k0bFwewLJ+yj8sONw8vqz0NUz3aXHFj4nThRsrbrnNOMSIBID
J4Ytz66D1kFNKLdoxhQyKL1H5sWTSB9MW14jBChqrM7SPxSa/ylyK0BDmG0C7Tm23JPqg92hsQVI
siyuQysuMVfUNb3pvU5ZagGEtVpZYu82UlvWwmkXo7CZVdF2W3JqfdYRjVxW+B+ZG72WAR5tJosN
jQWmSgH2iaWhM9FTHG2FpZbwQbqwTontcXS4iTv5UG5iOEjo2bUteo1zTqUQQQO13NyhvZZQIUiF
9yCBP27SEj9aUAdPauF6L4GdXgWZC7ypBTEk/VrUerZxJDhpQfd6ZCW+MnsuTbYPp3uUdD0r3e+Z
3XRvUYlNzMeFTlolSea6b3bLgRnhos34lWWREm18cNsJUcJRko2kYHBdIVrnwJrywFSF1ORWa5ZO
B6wzJt6lIj0yR5KWD8OpNuCHOHQszAFPq09KW0mS3qbvnFU1COQ2tAmihvRUCMdYc2lTZ/hcV0Ym
adhgxMY7w52iy81zYjUxloAxXAgd5rjdJ2cm0mRfEjDixeGrOgmNKyRT0my2Y+ueiJCCrBF4FyfJ
e7wwTBpzF1VdFMIQUI3sI1VcuNMbugsq4LOktGk1cfnrpHI1LPK7LVO/RSOKMShZ+IajVm6VJDuo
fkn3jyutm8uDDPw3osZykmu793gM8Clg12yBsVKbx54oigfDOwuP1kbaOw+tZGpLWidqNYF0u9RB
H5B6CTSz3uTuc+onxdEKqJDoLdEETSbAXdJco2ISRMZ9Xts/ssg40X1HGKDhnZMlGlyi5dI7XN/4
h9NoM0DjqtJCo/6gr3oteyT5i9VrmFIi5Vy6ixtgxjWmwWZwWRir2Eyk3tBFUstN5qj3RtPTcyDr
9WDgQ7t6Mn/IddTDHuk9pKsRI1or+TkTNQlM4AwpdafvpjV58RwH0Y9F7UCB2+sRGxLuhnx4NdXm
o6LYfwf8YE8J7aMqBmOflcEj/90lWdG/wfR3SHxexrH1pmcE4OgVgba2UwEiA7Q0onpUkTwYkbbB
kAbgx9eAdkr0yXzwqDPvrDpXFl5BKTjSxZKCF2cf31CL4O6uV81NKn18lCMknHRbjpOgqVR+a3pE
v40JjxafnCLmHB1L7n72+2DiOCKTx1L7z1pWnK0dK1Hd/s309c21YwR01LthsfG5jhNqf+9XznbQ
lSskc6DhuksaKL6htO3oRZUF3ZmYNlLi3lLC2vxQ0ZboLz6VNlkbHhUuEfLLmpb1am7syqRY6T2O
QSLAoFa66Mja0tmC3+Oij1A6M3RlPwTpq2/4LS5y8tn9hhBxAnAJ2IjRRvg+kPhSPsR0IpV+6nNY
9WW0AIka4SM9eAdRtcc6GO9Ri56eb54I6mSAj1gNzDKSGoiZ5/PZVLbWbjpNInNOY4Kz5D0xP2Ll
eQk4kCY5GWlNllKoPMmYxFIJ6IeO/HLs0IFS/SAMLyHvzdHipey5EvIRqSUyGV3LyTS2kQzaBZdw
zyyOmeX9xh/VsOAUr4oi1jaIXoC71aeSYOOy4D9XqvU+Zh9Kbn5agnlYktLT6cS4BUJA5dcv7xPZ
vmeleaktNMhWm2HSnb5f/PrhpBAZkAiQ9xKuKG/WWWxsm+SpbgW3cf8OnBN6BT5Z8kNR1lZD89Mr
TQ+NYTtuCuNX3Ed8ymi3GbjzJ3mzMVL8c4qOGeZkYkpYBkUTsYvLk9nkMIDcsytzMpNGbHpV1Nwb
Qabv7MZCeuDlz1PFp+riZeLjIC+IsffRvbptBChdyem96e8u/yJpYk+drUVr3OFoq1P87KnKXTJK
kRk4RrAycJGa2Gl2EesI3iqTHLu3H13ymQH1nDxW9V2GIl/NiZQcdKAYrICEsePMBV3GlWKRy/Jj
yOj5kGC+01X0+rQb222ieu/QRThxwRkIof9wo/69RSMQEvm0MCP9EBblp5tVYO346Gj/qIcwVp8Q
G1gbO4+ffKXP8LX25Mk5wbqCPnkHZI3WJQl0hjm+1GrkrVtVbMtSmGe7H3aAkFjcecHVNptnB13W
EngWtYI2yDcRpIKyQ6lYDkq0jiK6qJFCClfjDJea3hyJVjoqRkrUUa+gg+DXXvjyQYszsbEiB6YN
BNY719fQ1xsoF3MfQ3/GDzqrEBWiMRVbb6Cl52TVkmSLN0sjaJdazWTW+2HUKksPfJUGdORWD8xN
lTD5sruCNcT4GKi2f0IjSq0xN06tte1U5THJaFW74qp0pEySJLz2QiYw+ZQhVLFs7Smy0SI84B4s
aPJSE2rFxsN7WaMCJUQGElqOdLsetm5y7jOCsGv7Z65JZy85WTLGzcQzt7Qbp+W2ONQVRWVNf+/w
MwGDdl4UMYZr/EDczOg7mYFCYBEtatCGG2bnQKuL4cMy2vuk798dSkVoeNCDmma/rEx59BTk1H5i
fWhDuzcUS9uL3g7vCsXpt0EnfhBexixycLy1P5gbQ3HCY+2+a745rl1nfAmGgFIdsIuMLPNdAOd2
VE4jlbDO5Ydr6z6rvW7cExst1imAXGCWsHbdsrjPTOv6/8BeB3Y9/ZXWf7XImYb6P5nraEln+a//
5iW/Zl+dlP/QLctw6JRpQlUtFYvcl69O0Yx/SBXrnqMZuioNIfU/xjpL/YcKWNpwHNUwTcxz/An/
NNbpxj8czSJ+hxc4Ntpf7f9irNNUiX0P9/7gZenu89//zTQMTTVUQzeFIVQBLsv4q7Eu9kAuZrGK
dD4U2Ta0fVi/DcyjwyjG5ABdIN5V2F/moa+9847/9BRrs0U/wKcz6JX2kf/3SIMlty5x5Yrt1+a8
x2D10qKxFPYRzQCLlYSuxLwn6F37OO/oUSe0d+Z0DK1Te4eNlKASBdVzxf1mmNIYxfSQ+6yNCtn7
23lz3jGPIXn2tzDHygdS9mhMGK6k++VNDezMhh1KSTyjunBhlbuat5Kmr5EAESegp2jeXIuFBZUw
BVnXaD0kNirKvNStjQkbCcNYLJ4MtXAOVA6sh8JNrQcgYh3infv5ePTF/clwssO86+sgK4x3oefT
EJte40f4jfu2PJKrhriejpMdjnm6UnyP9ahKouTXtgTSpSiacrTqgaWE37PABm5OClGZEdeRRdAr
VLNphIoeuAYKNVXwWifbdZntPpROqjz0Bp0CDB1niGYMdY2JvyRbz/vmo3L88zutYr73PVZ2bbYy
KjpCfXgcLUc814EgGkTRNHA/bPI3jixUuMvOm/TZiQNOun8e3HjDFVNWcT/vVL2P3kRMRMKFfbUG
Yz2PIm3JKRiYb05wrFLKGneqIo0LemCDtDSHKum0+f1gkUzrGBW6hD/jDZLBQ4oqXlixeYlzgyWo
+jiGor1xuw7okt5k5nW3zkfSWsZds2mmODOaFeEprHgTLViShQX1R3ep9M3HJj2Tixw32Ko3i88B
xjrUdKM8pmNZHedn3w/SD6pjUdo0LIuu/oQ/RCb5NPa3Q1zsMwdLwuDV6em5HfIQ9bHlnvxZ+tah
gqT7WoBDWCpqS/cuwS9u2wHkxaBdmwSfbfqsUK8DHsTrgEmVH9QVNbB67Zg3U81KMEH+GSME8FYa
HikD0xCScnkYk/6DxVq+rjpVttcSyvo6sevc3iHTo8vR5FsKa+WxBwNfG104UrAOwp8eP8EM3BXS
N1z0X8++x76fTXtBXoJj8ZCmZFpH6pWfnAOtqy5UK1l7IOr5GtMJVrnIjto05WuL1Sbaw9hwvBP3
u5CJhvo7QjL0NdQAsUSd/Gf7zyGUOryTqst2k+GnQ4/LN1rARlzmI6K/fvrygzAMz35rXead8/lQ
j+iNIpPswXmzUXQk9baD/2N6fWbEh5EwzVXTF86lV3yI1E5c/KA5cOc1jfWplDDiCbkeHooOZo46
FB8sA6Y/kE49YXiGd6r81iOLiYAuvt1kWSjlXmPOWS0Qxe/xtamXWm+SR8FJgBHMa7fzJja8futJ
8PQRmiXQMd5vghX1M9gLWOw1FdXROM8j88MY9SNi5D5D6MOO3q7pvWkSR9GUHzk/jJWvfT2bN70O
VQGNZNgLfw75Pi62yaCxy6JbRkPzWApbeyJQPrtMW0WX6086Kpt5qy3ISx9y2r9m0VMQ5yNfeaQO
3/RMIqk3rXuDdIFyUTjdFZcqDbrRqq5RbWK6S6qXrHI6ZleaseMq750L3elRatdMbjBFL/TQI07C
6cNtSXXoNtaFfrbYO8x73QE9EUpBpERhB2ynY858yiOvOQTNk65NXYYSb6oDfVfVlYqUUh7MhMT0
qiVftegxB81jYaouAnMI7t3Cis6ZQwdvOiNLTleQms5+3oJMjYRhGsunc1m20KbdtrmRUV9dwunh
z775+K62qsuff2d+zffQn3EdkWzdq8TA8/5CBCm7Mmu45HXAYFnEDjed7MkTxQD/BuWj2AU1k+a4
LIpzkGPzC4ZyoN8ie2fVccV8L3Dp03TOnEugkOxnUkpCXPSvsfmZl1YbZLbq8Xs8LmJMbzWVM6Yd
v922LdA0t7AdRoMEwUFnHfS9PT8DAuseIvWX3cTOhZS09qIUMZZ2Fg2vIuvNVYETDsSlDTUGlxSW
K1/l/K+NbRGO7eOQQKHKMMotzTFpH0G3wB9yANrPe8toyG9j/jjv07n83IsxOjfTvx2ZyGorlh2H
Nqu7VxQ606ihBr8iV43GZ8IhBuz5/Oy+H+afouuG2nHKxvnzk0QezO/0+zA5mf5y2r1RTTyFmVMl
YbKFzM6O1FM4eMOThUoK8Mvw2pch5tS6MpbFtPm3w8zpsD6+yjw6k4sC6SaU+xIZKta4IH5H3X/T
Lf+5jYqAKrYSXsGjFvemNRBCWBKoOw21yFJ2qIBpo0+b8w6PiOfl0GXZ+nvs//oPpWWWnptcH7Gx
uVPCpN0O4lrleLm7yM134XR3yP1Yv8CjXGWdMeB71BSxcochBurGwdPE7SqVbBtotXWWVS1WTSYj
iLFFrw4HGVUrs8qrBzgIFQlC/I98MwQemqvlf93OIKNS3cFjsAjGHsR2od78cvTv/YpKd1YE7hty
5ENT5e4v4n2hW7XJu0gB8hRCZvduoi1lO8RnLSRcV6nIVFHC1L0400MYo84t0mc9yyk+MAkx9iUo
dxwI09N2ehATfzYdEns7jB2WwlZDBYqEDUj3sbdj2tZAscvjvD0/mx9CrjvriK4A04qyIixLIUg9
tQveXlcvbb2uDl0LSZmiOk8JuqgO8zN1eva9OY/Nr7Ur3KBqPZoVX+2orlP0ZJ5axr+mJ8H0BIX9
15NppMNW+dFhh+MP7hrr1BjU9KMwHnaxbnNyFYZ1DBLxFPU9F5F5b1jVw27QM/9rL3kYMHPOqUXf
ZhmneneaH/Ih8HaZmjx8D83PsLz0JzyQt3imHMw3b6pOx1wr4wNL69ZfdZmxd7Rd0bru1k0dWnnT
g/3n2bypUO85ijJZqMAUr3ogi7NkhaxNYbxFHZXnMJPv5lhrT+HooA62EZgX073H1/1XbDDauTXa
r62a7vJZD9rgJrBOwQJ0xIPwhdlePce/aJ5RHzVIarRfneE98uLXXtrqlRlxjWol5A4Qt8M7nb0l
2qQAT3zZLqs072k6lP5PEeAg8qSy+zpzm2hkLs4mXejyQY7A2RB9NMvve3wGm4Qk8/R9vpx8j39f
beaxvx7WmCSyzO+xMjtUfyEFrWp6t6GjF5sSISeqO/vDKbxiKwOMWx7z2pcMWCDSkJEwQ7fQX6wU
uVkQxDGW4dh46b1d6gEX0ErdfXRs+eb4LkqqjBrm0BkgWZ2wfncR0wXC/yHRNAAAsYjPdig2N5Vd
yrMhkUEoae4RpQG5x8Rz8Qjq+L3uiuSn3oxvQBzE498OUJvqPfYNefFrOBMehjliPzBF9cW4xMBL
qyEj2+Dr2ciYP++djsvQV/2YTgndViFB+Ov5HPk6W+xEhXjJKTNvmhHWXdJBojvEP/d2riY4sLzq
wUIz+dDm2r0jy+SYN1l6sdLg3peUt8ATmrf5oWW5FxiRcj9vEdtBml9Vd6gVdJc6Ll5x9DL14ftV
8xxmWiRafvfPV0Vajy086clzUTSrvY5jSXHSps9bkoS4qLvq7FXOcI7r2Lw5iD/xC1gedZ0xxZk5
3Z7qRII/AZV6B1EjIJw31Z+qrCVvyayDw/w7IIaSQiJZuYf5h9Cb+aMbAIGJlAZQLswxPc5Jr8/d
+Cdz6HYtB4ckKsMpVyy9yAXWovRewvi9FMrjvKEAjsTWDNncyz1ow9xd9/NpRthIhCXL6vfzb2ze
qwRJvdAgKu6JjPKJA1Bbf6koABM6z4vEZt4erUKlWxHBRozi/r6kmr4zbEjMei2CW4DZH+2/Lj8x
2EY5ijL43MneEqm/721I8XKeDzKXDZrUvBIOat5w/tWLeqs3PX3+HrmUzQiIgCB+S+Nox7yu/BR1
/QsPlfFYlwTZu5NDYqjBm/EVY2WUbvpJMikumM/QQiNijcN47/W1SqiWEm4yYfSPgy9/Gz66CH0o
g/EZEkB2KAvS11FFE79TOfUWLgsXM8dHAD9vu16Do0ycCkQmp7gZ4DsCWgSHqvo/Rtc7Z4Mmn1JZ
VVt6k/FGGL7/GugpQnMEfiAoogNxK+bNl+fEUE1um2wIoloXoRNqqF3ZdJBREJow3TvTtsof1X3Q
2dYHzJcKnpon9l5Vt9c+IGCD4Hr/h1dBVaUWH1/dDNWFirdxR6gi5GsDNHPjkXBdTEH01p9IekVA
X4C8g5hx2qFENu4rCZRz7dCkLxpa91blPFMfqHeZ7MQKa7K7TlXfX3cts69aDBs7Mo1bh430ZlbF
b9FZMd8RQ6ZLgVFHNiQj1GCEhWULE3ltXVfy3ul05zyW3otEYYBWSH6qoXrfctd54czMVphi+2Ol
NcYx7ZVw5XsJxI4iPHGLhGMgzdv8+QgLHm1XpETa82kllUmOTmMmKyncndvTKrEoAcejpr9Q0eaq
XxooKenMvYw2+rCCVDsiXXP9BUPpb9iRyY6fAoZSu3BXoH6gE5ZBLDbMQN1Vh/xnUVqS6rkdT34y
6AuwmmmNpJYdX4xiUA6Q9BTUtq31PiVnciYlP/92RKNnytLPze7QOK3HrCSk9qKE1tXHerAJ9I6C
j2/q9x06b9RIZvNTQzs25QF5iaxw8Kv5OXSy+t6GfanpvX2atzpP1Pd+gmqFmgCmJ7JSKHKFbnDy
I5jBjmXSo+qgr4megjcnTk3p1rP2TTPSI3UsyTNYvmWRnbCa+WTzTk/nB/yk2SkPARELJ2+ZzrE5
j8FFokGs2+Guqoa3WqOppadSrk01tHdo0dT7WEdV79tO+NlPSUS+9zN2BaLtPggupqlEB/T4NjRf
uBhjlw3HIFAex5SLyR3uMtshrQoRR3Y29NJ+DyaeZh3U4aMRBCS4jEV5NuFlb5U8EjvXqIqT0nru
ahx6dK7AxZUqzk7zg5232Sng/fYIkxtjQWGnQj74Z9CdnpaFWq/xZgJjgiBldq+0druDTfscjmU3
vM67MJM2h7AJmOXD+Ci7V5G0/zxoHvWMvid7ZgErJN18zX1gStJuKfz/fXteJjZwsMzGri/9aD8X
SuhcpG8rzwinCnKjnrFRiHvCba/lRPaK6jw4AE2GTjAdpBqwVSGn5OsQdOXR75FtGwEBpoMt0InM
y+II+pA2JOP9vGqc91o+IO+vJfW0V6XYBucM5/hH2vWLKveGg6m02kohnQc+cT4c5rH5AcTZf97U
dY92+fdu3bpFwKIWhP8pV0Gq1zLyBu/WUZv6ejaPfe+dn1WaTt6xbD+KrYGM6TIXgObKEBlxXI+/
RueBph6tTSe69k526nBf0Lk+R4j96qnIhl6BUN+07Jud4hbExukGImWUH5zxGTUIJ2ZGETUQGfTp
NgPjbDxrRn6GusQNWze7J1ig7YlKANfhP8fOLxW2L+Zj/SSrJothQzYoQgrQTO2BVOnmkPVWu0xq
OLAALh1kLdPgvPv7QCfWbCCwLQsQFCFkkeF3PxFYZJ24QYFG6trbvPU9roHr/zoikDBT+rbrNrXz
ojW/IDxxY/Mypb/TXLtGvdymV82W6RVdWaEH+sMoEk4bxGz71sB3DtNB4YZv19CYG4+sxD8v4Jp7
9vIhPc1DdTGE567wMQPpHi6zIlo3QsFMhDz8xcv8eh8Ok7fILqHIeU1/LCQiSM0X2lOTTB+1gd7q
e3PeG6EG22P3IT5F5v0JQnuL3MeRoDiU7jQ/VMaoQUeSyYYWdHHF2bLSHI/wkWmLaJeV+MuWPv3/
5n1Fan0dmdn2Lrar8cxth/toSk1jqunoVtadmsChGvivqk/rDeNKF0W4Gg1Uvn6VLxzPdQ6ZSqkh
C6rHxnXERJBC6pnr2bDWoBEdxnxD8yPD25f5AY6VUNkRj+FfzNE7flW1TLd7lQ3X4Hm6SBoLTgrI
xy4pexuzy4s3eH5M1JPuSWuG/CgJ8V1QsC7eYDo7pLsQulAM0r4lunVoMgJUyrqtN6NVZmd1emg1
V56wuQWDz209xkKUYjigL95GzEfka9mn+Qufsn1Cco+TPJHZi5IIbwvDIF9hdM5eygSRHsr2YD/v
Hez+VuphuEP3kx6FxNBdRJOfPLKSx6BJups0NhBioRXEaHnunMgojv60c2IyN6eGiQnUPC1B3icO
STjInKt34R7sVkUgXrWf9D1PFVCNK2a2fGmXHtyE6bsDQpAdvjbNWn8ydbJ55k11+p6/945/3Zz3
zgebnBR386awx8nyAmGsM2Vd/khdZNTQB4qxlsYWup9onoTlDSTeAdWK2zaAhEUn32a8nFZ+3+OZ
COFnMB5NK0XwGwpiaHwfno5aNs8z87mxxLERY/egBHXyDIiMd2o+t7Xe3udtdJXTls0y6+C5QLvm
l3AjM9BVVsxxpr2QDAiPn/RzGqSFJ4RAw3vZGd2pCA0SEmN7BJLQcSl3wyHYs8wTV4QKxjmoiFQo
IvU6D8WRBiaers/Kn1/REZJjh7567q1HdHL6mT4CP2utol5ooymahuYH8v18HUIl4YNxQoLTfBxf
vPG1u5S0hqdX/H0c+vvKJcPmIJD0reLOgy/iCko583bmxOqylqDHKhUg3kCWC1dn5zZ/AMSZNJxX
NrS66QMAADPQk47RZk6faDhSrTa8Ut3Oe3EKUfmpTPM47y3RcylRKu/pzPlffyKl62Uf+OVRnarb
3++syW1zleqYQb93mNpIMxDoCpBrUR7ng7/GqunoPoJZtbP/g7DzWo4b2bbtr9wfQFx4c+LEfWB5
Xyx6vSAotQTvTQL4+juQ1G6q1Tu6H4RAIosMkawCMteac8yYxVMfu9lVHsBP5ldCMPa15c/LmP9c
5wvKjRbaP19LZOTPL7C94GCSlnBEPTCQhwB5Uu9dlHfskvGW6c4LRZgE4osttmZTOi89kimNwLD7
wG3Eg9JUaAm7lUUoeWsbkCfpL2wIpz3YgA8O5nyQZ58H+TIS0X+dkNc+XyJnf7smh6OhP/ojnz7L
kHVkVWxQlyPbltVJ13TXwhvHy+fsYAa4W3TTvbhuUNlntTd26rwskAdFG3+eySHbsfEgrxleuLeQ
QG4/rifwAJE3RN6+9CgfxfWpnNr61FQFhB7UiRvHmZq9vCZnPw/yWk4E7EIX0wi+lK/9/AafQyUm
urKP40eMzymPRp4cGLL209Bpl7nWc61Gi3W0HVsLr8tRX8xDOVH6WIKAJFxJ8uaL8jb+ggsNXyiN
RJKwlKWgy7EeMsd9JZ4AqR/1ksZKQHKXmXUMssi+ONNkg4+Ioq996d7PrdYggv1qo/5Y8pZhUxGY
JWmVAZibIPPYTVd1Vx90QEHIX7oAZX3frbwGGZBJQNyhJ2PG6UtkfWVK2EsjEO9/jCOzoWHeEwOi
MJuEhb2my4ydbt7stfNBnoUquMs2UMWCukNBaS37OSHPREO09YDwdC/XN8jaaC5HhD/L1Y/bshqA
LvTysW4KSGkUzWgt6oiAIwAN6TXUPe86lcW3ZlLLtzgfABphu9rJoQCPbbk2lptZOqyMpJ1wMzxU
/EzwbOZTBzIfq4QgWfuiCe5bO4NcMf2scvw5UudS4BiPHsro8KMgIufmkayW/PlKWR0R8yv//C5/
/brMm3hbOrpYlVMDI20wj7aem0fVctGvy1N5MZ9nOj6py67PEF/9+cKhKXmhHH++0DbK54h+6eaX
7+Xb2v1HgxTMxMZGYntuDXc8B/hKWBuq1sc1OWHOs/ye+5NrvsorRmAA2pWnInfLdUkj7K5Zdces
0tcAZ+w/VCG+kR3XPFXhUK2zsfD3PQm4Z1fhnYVskNzpxAbGKTw334Hyp/FVmVTUvaxJttyg8cPR
19ln80GeyUOo9N7eV3M8dZ/jwQr9/X+d+fwWg63hL/wcy7Ogcw6QS41t15rqsaXHflRMZwSUN5+C
C1GPdeG+5JggN/Ilzfw6eSYP8hXytXI4v9bvhp+vtaN+ghk0fwVKZLS8E3gHNT9Cab82s5ojt5qa
0GQuWV5zlSN5/c9X4XSy934RKH3CAg89gDP3yNw0YbdbEUMrW2ayISYnvMJ5Dp022wNkVfl4isBC
yjZX8CorH4D+zO1ra2oAp3RWBR+EIlIyBc2lnc+0TFWXjlIMSzkBIYdXAxfEbzJflK+Rr/bn3n4f
gL7sRPikKMBaHgmwoZl5V6q+vlZ1QcvR96jwVHG7jNAZZrJkD8p0OHG7G06qOeYbD8IuaSljMoJw
4yJVkeFkedWz7Rhl6m0U7UWdew/6fAAggP50mnsWztyfkAc5I19j5y2dC3mqkHslOmVvKYa7cS3k
oJ2Iv2GIQSr3rXQAPYyWNZ7MigKc6fo/3DakSd8D+bfjlv3QRLygvCbPhqHMtxRzUio3gmr1vObr
y/Zaut1JnxeE/jzKGcm5eqKAMc9lOpl1tWKqmGQj9HJZQja13lWY8yzrIA/qVBLciujDY7NnNhtL
7et7HBHWWhQIJj8WLQr+UhhEYPyR+OpdoT15pfUupNpCbzdBFyZfdLsswQ6ltIdaaLNGqT2VnhXf
7ClNbkreYBcDermU1+QBADVBXmFY7D6vDSy2DGy3V+ILFp7hHkKfIKHcNCkpGDX1UdO8hyDqX2no
vjZhOEFLK5SVhSDWdpT+cUhM9V5Rw7Ncr+tU8feIl4g1mNf6NGMx+RpFs1HspnjB7jAHQomFpgSW
uVWwra9k+blGaH/0TMQnc81OXkKwQP5ZRpG+MboN7kce7JUaEeUzb5M8x3zBNBlhJ5m75BG4kyYe
93JDJS/ZYoBcFEXEgBIlSDZYX3xzqmdZ1wNVjC6r6pRbmwfK0pGLBo/P296INP5mRsSy2QgBnMm/
VzY29qFuE69ZK2zFF4SEqOxTA5tYhNLeyzN5GCnr5nAymPk8/PaaWu+VdReEV2MQgLrl6357yX/9
Xp+vsS2SE30bSB0QmhC0Qzsk/QEOZI+DDXbRXaPPnun5IGe0iaBxzzd3NiUVHF7zq+WsYMV5Z1O7
XrEcKdhcAxHig+uuqKoxnA9y4mN2Hg4kYO4b3978ct3yizW3Q9KEchceTa+C2cpVY9E7I6iWPGPL
OE/IA+1gPvTlf2ZzBdu+Z+TXxqrQdI06eXAwiTCWsgZamOn0nKFWo7yl+/fyJXj45AywjYNuG89y
RimsG/xO8zJFDvJstks+T2+EG4ay1YSpviBe/+/XAa+QVde/meVG/vf6oFZ3pTIef/nPylP5Y8jZ
nNmPnxESDDGydU2UHQChEJ70oPF/yEW/ocBGL0IOWyg+8gydNW97GyXz9Oc1OVEN4hQHVX34vA7y
U11mwUROJP6ZtTl036J5UdJC+sB0Pp/KsTyTB6v0WL5kuwiJ4Ik4+JMaUgcJ43Y8sw0cz/KMen23
L0vvmEzNDMufZ+XBAz6KAZYa5CiM8azW0+EXHem1kBLM/5N3GXucvJ1DDHQEoOXH9Q9ppqVZtq66
Fo4vW3fQ4P9VmhkLMtoACGpQvvT04OAYnEkV5UvSj/1aDQNtbZoRSJVR+BgiwvBI6oh1P/o9MN9J
t96iYvrKb8r/XgCkBhvvfYNfrvEoG7MHCDUWt8rxEcUGdSYyoS+1qYJBnd8LhU8s5Wy8u9gjeA7d
wmcgu3SJ5yUr24QbaBsmz+u0pqA/lBbiBwBAjiHMHwk4cN6B9XtsNXRRJn+8JWmrrb3W0bbWEGdA
IXh0fbSfBbvhu7ydigNF8GU4P9g+utFB/Oi3Lg0ty1WNtTCtx1IU+n5IleyqZxX9L9pU22bM36cx
2LmeRfRfVWHiKQT6/aBg8111L7zTqvthuPyyuCgzwriTIIACOy9YmsHek6n4QxSZdcX52tDl5ixX
1WY1zmdivvZx5uFdqLXvAEUtaBm+0x5quAbWvMl2XQJWOtNnH1NDxAK37u70ufOX/HWIvfHX2dLy
fw7ZXutP8munaawWgZuEBCZUX4Xtdu+52XylgtS9C67Ik/lKjm3whOoCdz0LyFRTY1BpXf8QAFDd
QiIDTIyEGNMOOZHlMHL3D5mcr//z+3TWQ//tbWqqvF8M9M2mZc/RHb9EcxQ5oddZRSzUxzuvKtG/
rXL1FmVec5mmHO6ELfq9gDZx5FNO4W0I9fssMyBh4E16LTX1K4XC7rsgdagY3a+Gmx0hrRd4z5T8
LM/imgB5PO1WTN2mixJv6XQTyBPZc1diSB3KVLabSpsOvce30vr+PCYtgPRgxBCE6vWcW+60Dyzd
Xod2bzzAcCJKokq67yquzDxI/uXja/w1scRCSW3ZjqZ5KntozdaM34TVOdALfniiLRIgGVoJLkUA
PnDvtPnta2j5i66Jdh/U40UFjQgOWYQXNqPgqrk9vpdeRs9vviYPIavbCyHGmJLLUMUP+58J4iZq
gt5Nngqdohd7b7KGK7469TIavO+HsFmxDaR0YbrmYlS4PSqxnZ1zs/fQ0XCmCAK4Pq41abb+5/eG
9bdbmImM3UHE7qjAwDztt9gWkowBpBv46YQhfJYmA1jnLHAAtvdUgd0y21lGyTDT9aeU/87vs4GS
QMGb3CckYv6O4q1/L6oBlmdI3J8cygPOerxBKugLNCv+vbyWFcHNt0R/dCdoVkJXlNUQxRs6B9Hr
NFhAFrsg2jl4PR8TvXuj6NtjtwEn0eRpfuuEV2EvM81VT07Hhdrfo22MyMPrwt7KtawsicuhXMx+
zsri5ueQ/0K0++dfq65Zv3/mLN4qqDAMG5O7h0Pgr585NoMuWaOQZqd6XHhxol+c+RCUlnbx+W3e
RZrXbD4nCMhTkXxgyKcNdk4ipXmQB/YaQGdHVGII8tsHoKvjDtmUgx68InTXGsy14Zb+JWGxcjBT
8yv9t/bico/tdeWsBz3ZqDUQLycfrEuv5rvS9GYVMoeibZ862ConqqL+Q6wG3aruwmhti9o7QSz4
oRMSClsgj+/DgWBG/o2HMVXRT8FY2FAmcK62aygoibLhRRAES9KEv2xdo151fTPtiKR9b3XTvDRj
jP1sPrPphJIgaGunwTFwUrYKlHVRQ7bFaUqwX/aN8g0cIkxBgdK55yFsy0vaFazmiYP4EiYqnQMz
IEM8cKtTH8ZIU+eJ3Ixe+tBJH2xLFQc+76j0Arw36CsO7K5xFUXDGynd6oFwwnHr6EVD2ATB7YWw
k1OoASYqS9s/CbO311APo2VnYOtWicresCM2V0PuBS+eDSGqGhJvJ4eNF/Lz6fWlnycVDUmsGT/n
jXCvcNe8i9SS2HHlX+xa+RjR0xkBQiHFmGlGY4kwcQTyvwiGDts6neG4vfI7aq+tYmgrxW4B+eGy
pU0xG6g7g7yNqFDu2XUVD/Lg9iyeIrtQ956blg+Op7T7HN04oOK2YBFRJztCmbB484jeuxXkuUwT
4Kv7CF52CrGaNEac541PzAEfdr9V3de4TcCZkJHSjJ7zoOnmQxKbySV7yLVJOatp+NzMdweWNrCy
+vi5BLL3RAjEx1xmmG8Vn2poVmxiPc/rId2xu5dDwiZjF6CD9iS8ABavgx3a9bPyoit5tLOFi4uL
4tBFgfy9NEK86diyih0kaRouaKVbMzvbmKjVDQnlSZedW9dMTnWMX8TGPnuF/RZmlnNNtci5jixp
rtPUP1igY+nL+UdZ2sqD+I8Y9tAu8MRBdv4++30WWUeLTkJ5tEw5+OGIMaxUJhgpSAY8toYnrR4D
srjxlWc9983eVswX8iRBEQ9m+McYmCsHwda3f76h4ET62w2FRZJjaobrqlT5rN9uKFNkJ51Qx3pB
zk28gH+rkfwzlOpdA4H9LA9qTQSVqRjbar7EbTw8UEkJd37pFc/wl5Z5nbcPZTEqTwhZArodK2WC
AOeV033MtuXVjcd6a2RZA2ZyHtrcPSxvrpyWyzEd5sQS1G+k1Dy6aqZcERV7D+qorp0wTR5GLzyZ
2Ab3YvC6bdb19jmCxbMCZK49xr5/h6I/BX9kNG9I7P9oVTX9FmjugdIpeT9t3qM1nLFkcfmGUx0U
hlLpuwALxSLI4jJZi0l54+nro6zpg43bovygbOifSXoZz1Sem06t6bh8lKl1F5U4EoWPi20XHSLX
d7aUaIfmrnZbslhAKK+Irgkvn4eh9C6Uqxo+QUN6QnS8qUtU8Urk68c2AwXsjV12PxmkErBi9agG
YO82waafPg9EF2YnhFOKdoC8on8doxqlkaOYy862knVK5kq4JoQyOshD6UYI0WqFDW+p2sdkrH4e
5NDCewNVaVaZRpm5VlqDX6VBFqLrB8SYupX2WKa+t9YViwyujp6N75hX2njlVhAqu5xid/nPb0Rd
+9tq0lYNzYSyjClN1zz9t9Vk33uWAIRVLF4xdYenqRT9i4nmg4zb7qlJlOLagZGUl7PMd1a1N16H
SARLud7Oex5GcujqFY+TBAa0GTjHrBj8761PkJKWTl/iyZwwHjTjVUCA2E6oF3eBP5gX3SIsJZ0U
m1il0lsmGaDpNf2Rcod3botn/w24M2EiYZSPR6m/kZIdDWHIwh9dby1lPNxOaAxYWMSDZIMqEg9n
0cSFhmmCnRoLJmOdl0oAKkoPDn5OaPI0GJm9CIOWv6BCByI2krdOi8dvfNKOsS/UH22jLCgokgAc
P+DDRYjfEvMIy507gxnPb6n57mBqZLN3JGpzF7kjqdO44XeCfO85l49RoKjbRPWjRSFK8zYzstaa
UrxHKfZTo+1/Hgb4nbu0ybeDCalH7bstIPB0m7LKXTmt2m9q36xnOi8PoShUN54Kq1YONXg6dmib
j2mYrwzgSk95E4RHO1bg6I5O+Rai/8XGN+P3WHzj0phXrk5GL6KkVHgtsP7cjZ2lvo0hoR6BgNik
Ztocw55C/pjKZUMu0h9GbPZzjAdVrLgR234rlQPcaxJ++idjLjXa2K+BJT1xO0k3rqOzA0VPvjcC
p13BiQzeLf1R883ua1o1Jy/UTwUVKJwg04vRaM3a5TazM+rMvC+LHtNiMSa3ZNKuJKDA/p8P8kwe
yJzxgfzHK9VXua4jOWbNfctKULyY9Zx7Z8Q4/dcKBJ/+fqE4Hfvatjrk80G0SXWQQ3nmBc4XEHn1
ixVsgbQE3+PJ2evUfLyxVC8K6KhLTczSHasrHtoOiOGgqw6TxzepvBKIKg7wZonoTbnrRisHUV9M
zSIjnwMKGB6Ius1XVSq0jU9Adr1CTq3eWQXYsd4SxHilPUupj2MPum3n1vaF4ItgB7wmuoSWj2cG
9OMioQf/EmX8uZFaFduynYaXbhR/WGVIqI0bls8FovKo7w829pGDWwARCTO1OSPk1o+Jhmh4+y/3
kLku8pe6CQV7yzAoZ6qmQxLgbzuvqA814FloId1A+R4q/G0FXoPTkHUABuOZUjhfI/WHzvw4z5i6
ipJqPOPDCo+lY1gbV63vzaEwxFqD87oKppTCaEzwq5eCfi0c499ufNwv/va/1lQNbI+rubrh/O0J
jMc1o+6N21Rv9AkHbH8rnYlI+3ld7/qdfsmqsL/03+QF+tfNQQvqa+lN7sMwXUXq2Tc5iHiIAIRQ
s52NLOQhbepo59JRWsjZngfqzRMvNDZ42LsJ8UHs2qjKmnpwmTCjHctwODvYFY5ZGyn+nekr4cJy
33p3irYxLobHPGz9DZ0+WqCGEt6GpOLrk1jA+3O651QRBGZCb21CYOhZaj+h2XReO8fmlqtH472h
FN5atB4eMpfG5pPime/D7IAJfCyr0S4C0XIz5ohratJEtwi3uaHp/DpWyBRsoa9AoIL65Q5MS40I
yHPTlUggfcy9eq2e5SV5IK1qrwRNvfWrjggGwV/90OUjMS9IErHn9/QDwWJ/zSfTpNODJSET/K4C
tfMWciXXD1O0qykTLj6W2iolebLD7kxVFbsRDQy2yk48Ad54cZvW/kZq+MOEFe3ZCIkwM8Hq7NnK
0ChtAxckldeGWzCD0LxMOh+XroRoX1rR6p/f/Yb+t/eRp9G7cdlw876FIsn8L+WYqKGuFVspvfLK
1TdVVkcXefAsLbp4doJwlfDOpTUGDOdrI+6zLuyBTChIo+ETde7x4xRUd7fF6Xsvr9Woio+Zr6Er
8pDS7niE9w8tlIVlT9DAUQSeeVFxtd5p3RR/0bJzrCQ68VKtvp9CrTAWcqzT5tn/84+s/b3MMBda
NAsTjG4QQ/t7CQrHmAicGiIxG/Zq7dYqSNYJWe3Bb4qfh7J2CLbvrRGmYxOsjKRxtoHTR6/whU7E
T0WniffwMqe/O4veaQT4Rt4tTIpSZHKK+JIG9IaU2CJ8UOHGAmqrrffRqF+g9QYkdZL4WLyX6gCM
DfDdzuvd+iFRcP3gHp62QaJp+H6hlTcpXH3Y4dY6HbAoQJ7Lr8oIVaOy4f/5o55dQzWkvj/16Zmg
uIWtlV/gQIN+sIz61nTKtOQ39PMMnGS3GxPrDwJwlVNVwfki5WB49qxx2Eez1J8t5PBswbhasrCN
Th9GR9oWS6E7QLw0+DMjN1F6bUPBdnBZ/2C7CsxQT4IHS2+U2xTUX3Kryo+6bio33RnqPQt1tk5y
OB+KWjxqwU6B3b5oKvIR5ZaNh84FhNGwR1lmH/MSre7dVCj7yB+7A9SZBlCayLayGwsrXTmJqVgO
fZWsSsfptxoB6y9K3z6rNvjeoXKq1Wcv+bfWsj5ECCIbKOuj8N4Rd1yTUE9+FMBcymTWj4bh3iRI
IrwDmb8NsUDAgdeMg3AM46qEAvJVy/0s19SRVR4JNlJsIaIMJmcQQv+ddRa/KS7kLKAhHUlXjQ3J
7h1l7zglFKYkb1DL9jD5uzhtTkrYNyd5Jg+ugxW1HtrD5/UmowKI69ha6smAMbvJOnh9+NjUvCy2
eN5g5Wk8eP75c+P97VbhmDrqS9oHVIJty53nf7lVYO1wzXEa0kVdxERONEX8XcIdBol+mCEQEvsg
h+XI1kSQBGPYJLrFYTldBj8dWYBVaOQG51WNKSTGhM6s5dAx9EuvY8ia4T2XJIaPn/O4OEeG9YMV
vH6JVHx1raLALVcnk8Amn/Any3dXiiGCF+BywRLqSnxPI9Rej3VFdh3ihz1J6P05iNL+rBv1vWNl
xk6O5HVEuHTCMoPO9Nyd8yZkY3Fd+8tPGfmnllxLkHe3KsUM33HETUyRfuogKZgGUc2V3lubqPVC
AQsqsDZWqb2GKt1uDY/mKa0JwYkcog5iPtZh4X5LvTQ5jWOhPWK7AG+LmnErJ6fe9NdqOzpL5RB5
ORTLQHH2OGhEfifH1N3SdeXkb3KEb7xYWrbBx35+zwVSVGR3ol6PeqOiusLYFk9i/OLk6Wunqv+2
DpGLo18XT3jkuImaBn8fGk8kbf/1PUHJZISiD6LIitEG+VrmEyWR+2vKYsXNDLT81kcEx/jEBEzz
JUGO5UHp8pUY0VLMIjvQlpS5iy7EaKGH2Sa12Di3U6PvCW7hDpAa90A/6ocGg8wKdW60VuchwGj1
CJD4Nrj7JtLrUz7kmXo3OkZ4VudDU2ApyNgdbliLUMzNTZuSietdx7Z4zdLO2cuRikT+2owm0aAT
6bpmw+Pc6bl7fFpmMN17W6p1z9JKExXEr3Yd0r6uEuaGQND+Q1Zb2XDWbTyuH7LayS3uXdzH97Zj
XwMSQn/6SAJbH3Z+5IpjZKrhA3z6L2j2y4+R5rbIPRu8GHKSwoe1czzN3sE63dXCyx7lIWXDniM4
qoKXRkuJTilHhDzVWGHytkf8GWwW5roABZDhrFi5hjWX7vTg1slJL0NYel11g+GxEtLSOnLz+Jd1
hT2vG35/Y9gE2Wp0M/5LhSigM9OxzUA05qWPnVW8ERgywIbpmovB0o1IGgIWeHguzMCcvrta/LUg
FfO57jQkoRoOIARL9mGwinDdt1X4RKn3iHtoN2la+VLU5EO2daLdK43SrNPQtXl9bC8rpbz5Qas9
uw1xxnZcPLBzdh4bQIqao6jPg19HxyTrnKvbO8HZG9FUSE+sIlgG52OubsXsiXWySFvXuvYjxYVK
yEShPE9DTLiXRdS5aDXlGdPHadKJTvUmss7LOA5vVKqBPafa9J6pPK4UkTxZoqifhvJ7QTXtFRAC
RZqpfdD44Zexrfmbei5Wfg7lg1AOu7rzN7hAQ2BC//f//e+34X+C78X14w/wlzaxafy+37FxOZmq
p1uWBtL5bx/ZLnEqArQFqx8XGRH5jz2JiSR3wwE5y0NnlzUgCG/afF6TZ6HmWeuihE/ZFOV/vsSq
zPpsqr+8ttR1/6z6eUCiJp+rqTR/jJFqbZ2pjeFsoU9iuRCl2wALApyEvgH8YfaCrLBsQHXDRXW0
082UwHNVi1A5kzuaUl2BMSOHCgXsszwr9MjYDbEFPXF0ifZiUfcx0eiUepwAQZicMDvPW+aUB5ah
XiO/NeKzLyyL/AqhX8vysdB5pC0IDcmOGVB/OUdzw77nDdxtKVRidaDFxh6jJpulrcQjaE40UVhV
AIlawcUro+wQtYN9MUoXPY2HMI0l0abLcufjkpyEmVKv9Shq8L5PWJvkxTB/6+tun1fe9Ji5Zber
S4cCY9VoX0b1hIbLeje9PkPHWVj7zOx0lljh9yifrHdINe1dXgTc6XMHFBk/xSyaWg5E6GIt7KIn
a2gf9M50zq3mRE9dM2Fgb4kCkZMR5voFkYjJrp9nw8bBDmbW9loOheMVG80OvaUc2kOg7cQEMcFQ
S+dQpShbi1Qxr4PN3y6PyWjTCfEDL43MCjI26FBhaN4zRkx/6ZIBTupGX+IzLLI8XcvTj6uT5mQ7
dFY/fHua44rJLG4j4tnvptJ2uAP46j4t4pFScY7r0AOELIeoMtVb7hzlgALv+BCayReTPtimpUED
8vdAF1M7cMtBkOf4zld0dOaaNPbyqEV+8ctBXguzd6os7qNDd/NsQXLRmsB/RvRi70I6VHBTJu8Z
/iKxDY0dbOSwiggzrBKBQHue9eA+qf0t0+rkXh5C9J77URWQWiDITY54KtpCXVNVImG4Htw3ZXwx
I7Wd+RE9kE3Y3UYeu2+DiK913eG8UHejEtPpjdV0iwwL1nqdRyQKD3qwrtK2X+R9Ol7oSoI+Hiqg
ozlRLvio4G4P+SEZ/fpdbSERF2QBPdSZC78/R341tMO0rS2rf5sS4IV58pp4A6sltktLedm2qx8g
FLQr0Pfk2mo4TNv55SgqmiXZYNreR8r8MgI00uymp5pkdYvB0Ill6Owf7eQBunWG/Mbqz13W2ojv
shyNUwk8ybHb7IG9OkjF2LtGnpWB9miitehN8qfnITpU55avC1xlcjnOkxyzQSS+swl9cKaheHcD
JgGzVi+Q8EhuhXJ/DGpySb1GY+vcxGfUJdZFHiYnavYALh8j6kCX1tKqSy9C+64WCokrgVuMBzRm
6poVzBehZxh5/ALktkWV+JiqLLYUf2PNkFUhovimV9UclmMkOzmUEzEiDi13dBgCSbljFYtxQ3hq
iTY1R2TSoEGwmmlvtT75dJ1RrvygiDatG9G/U8PyBZQ363nzEttR91UPjB07o/K1jX1zhRovOIAE
tS+dq1M1NpTpG5LLsS/tlZIFKfGP8VX4tnqF+zg8t/YfhkV8kTv3qfoZARuFwGNM7AyoIcvqzMq9
PMsJeTA6GTg14Ovt/CWFimM/hsZjGg8pHkP6lo7qNl96q771bTo8AHqmOqsLH78j18eyeFN0Vaya
KrAXI3efm0sDdA3VzF/UmhtBoeIa+1ZcH+FYbVNK3RB2427j0hZEDqkZO0843+Ro1PzjSOTKfSPC
a2cN3ndYbZuQ3tY7yBrnLhnFg2Gj/joTmZPtKk09jk53mYSzNFxR3lDvJJvAMPW9EsVsozy/hN9c
WE9tXJIg5zrFDxpkFCN+TKIhEyPu1KdcT5sVIC6soGpt73meEwJgOsbaTATUio63yhCTfDCfeUaW
bBsFVrlaa82NyrKCAdCpnxIaFNQAhvEVoDgAxsYIvoahfXVHpbil3O8WY/Z1ymz3e2GSxFap6TO3
N3wJRJWfVF0UYDpx5QX9bIcPrX04TdbHWe+Ulrr97WIbTxs8X8l28qx3r6ZTPxpR8NgbmnI1wNSJ
eSQvWY3+LlrYH3I0zmkwVC2MVdjqyoNHlf1I0s+XydKD20Qa5IVEmfcEVPQXB4bQUtNEdii1oH1C
UrpVsiT8IuoMs61h51vICyTPN8/8Fo+e0ZVfbQdnc0UKyaXvsOvTIc6WLYi0r+y9WXv5zo7sQXOl
VbF+jhzvGHjGsJejeDDrjWohyWgLN11Z1Pi3dHjNVyUzlo3XDU9hFVenFKzvnYjM6gWB+7IMplsH
h+dBHuI6faZPUp7kCGfhRJ/CtpZRVT2MA2kw8RQWx1jt8iOSwvzjjBA6BZcbMiEx2chxCwqcBC+s
WYTFBJjm6VFL8f7IgxzmPNUbAkG4+DltFsJYejRofp+QrzMy0SdgojVCiUoFXQleaCgAVr1RiEXC
LJIY4jJ441eFZe3uY1Q3XLJaHblcOSw9mxArWV9UpoHUmHkoq48VtnS88g2LqVk65s2zciirj3KI
7eJvL8YlHi9Ntw43qR4ci8A03wKdnCuBoW0rHMd4o5TKu5DniesS1TeTK0hXNOnb1jOkok5qYgO2
idtwK579/q2aNQsSwVjfzcOxDYM91BhyetiO16RuXUsAW9tSTN1uKoPqDqB3vpOPR520L6/38zWe
MvYpgSXIQ2uH8xjj4w1q/+B5M6H/Y3YAoEss7j0Vn2ibGj7E23CoX7LWftSNVlzJ5wPINCV3Bk3X
F5CB2gmJD3KEaEgviMEuQL1RJ9Cf8Q+SWCUPEmhFAvsFNG1nWOpF9/BuxGnwMnRO8gYJ0FyZetJv
5TAp+gU/Vv+cgvrXS71lZQKRYan2qbvBJHH+GIZ6bxzS1NMPSgCKYAgjZOI1TVxjPsgzj55wr43i
IEfoMHQBnIxZ26uNtWN4RAvFSratQuvRKk38KgOtqVNOajyLrWBs1204Vx6hSixJYrOXH391k4CA
JBnd/cd7Yh7SGHL38h3j/Tn8nO0oM1O+bsgf1druEbVvv2p1B/brPKRNGO/LHLebnE2GqLn6wNnZ
Vi9s6vj39Uy07NxI7JqOXLlCJOZZwXZNuwY4d2Nyz4ha/35yYxjqypLkD+z9oUKqsp4XX+rAJNqs
SsYHPe/GVZF47imydXvTUgAizTS8YQOPN2L2w/mmR9QmYVbOujH1jmQvd+e0vjji2Cfys1KwjrIE
g8lGIYhlwyoqNOUiD0MWBFdCChbJ2LPfi2ICfFIjiKiUoT/XUn3a9JaDyKSCQJD2TYb7nMCZ3Cqc
S9KTAAWdWVwnABEr2vbBmjQ4YxvNPIYKIcSib5KI+CWG8sBKbUTpoF4+LymdBy+5KLbkHMTHPEBT
P6BZAI6WKKuxNQgEmg/yTB7ArQSrNp1pimkw7ZXGGPcgGMf951Bek4fPa/IlH9fiV8cidHAi4S7V
AuegURZ99ER27CFhf+kdMlizWjQ7YZnxa0d0Z0f4xBc7II7g/xN2ZstxKukWfiIiGBO4rXlWVWmy
fUNIss08zzz9+Ui5W+4dHX1u2GSCvG2pBJn/v9a3Yp7vW9sLweOl9oUk8nwBpN/bjW3WX4Np7Fma
6uXW7gafKALm5EEYIMuMWzM45QlHE9sctrdxx94InjIJidg4/AcvtA+s/lfCSGEnxZBCl5Ghlwd6
sy1povPp5zi0UGfI0xTH2AoOiTY3A+NxZrHdmrSdrmFvipfkjhFNJTmMfY3wqZQSm7ZsRTa+xlQP
952Sumtttv1OSb6KcrVBCmCCj8lDm/QCo3sNRLYg/jk9Ol5B3EUcOGTgdOlRzn0d/vec3vfPQ9W1
pL6E4YwJj42DV7RIC0ybRXHeHwCsZOY6SEV/SBM6n6gGS37hB8e4FKOwT32rncPe9eiK5v7Wiorm
KA9FjW5YnuldjvbOy9jWQPtVtl3kHlWzi9aDUsMtCHuyrFRnH2tRfxM5sX+RrtcfpdJu9TbEhofA
YK2TFHRUrFyA8W6mVYr3/JG4RgcFmkYjEbXWYxXWzIX5MrDjO6Lp4kyFQjwbOT8E8AZ3OXJDasBx
Mzyig7UJ8ALdEevZU8mv87axCO6grtOu867sD7aiWPcyTn5VoLLeUo1aa2eRnhNG4XSMS4KEmjhP
DgqsTnCRPFFUtW3WJJj5axbP9k3OoQMkIW3Soh2ydHiXpuc/FQTsQHPN2+1I32nrtRcPY8lb6CHA
ZrdE77sikbcea/5cc85YCFT7UtLHUKMcdyUrkGFKvJNFrW1ppEW3+pqTF7r5qjyTF0SsIpRpTIIK
5gt8KzwEC1OwKwZgwXbth29xMtPdURs/1KQbX9pKcRbWfKEI9N+dYeB/G1pMtIqGgyWa13jyMLYO
ZzmlUJQMnAblsG4cP4AwQ38EJkG7SpzePc1F+ZM5H+RQowB6UJ1Zqm/9sCJNvDoJ/I/Gpgkrh4re
DWsKSP5ODge7+JHD97j2Wjw+OS6BBPMXqbUe4VvWB3Yiof3qjM04xw0girGMuz7Ew7KFsvYaDD05
Da1afPR0RPoh1cki6ddoiJFG6WZxJlzTeSPtplooaTnua+wLy8ovwHaW/p8DsKw/Zw3FPH69e16m
k2LuAs2oP++TZ5W8+tcpLrBwnSPhWngs0eBpXI0SXtyC3BR2snlPptqoEokxH3zHwL8ak6mcCORQ
6mCKdR+jm0hV69RUAcL/wYuPeU4um2g08w433rxbBg5LDdzHnjW5eRcFMkrftDbyIn9X86GjDr3H
p5U/5E2UP2RVh0wgQgMYkxOka8mDgZfpmiJ9uPKDGLprVDrdVZ4JS4NlWOT59muOD3i211n2Uy/8
j5v1CUbYoOssFQi6bLPW3DvT8FYXTnIXKmXOduymZd4W4495nljN9J6mhTiFOCyWWmwPch4MgUsQ
IJthg2ZJsxg7HnpFXexjI7HwtDf32H6f8tBrloNT32qS+UDpT91TWZsDvajK3UG1654ShwjY3ktI
pcbV8ESyTY89a2+3JNbwkGpe07lF2oyURoGJN6+wSb/XORrT0XG850D/Lm/qdHS9kYPYTQ7rwKi3
hj7A7Ji/phEFiKjEbI6ff6JZ7ZoiiR7bEVahk7a/EAi1h6+DYv3HsO+D7qBG/d+3yLk0OhhKOt5C
jZa86hspryzUDNZ8KFr2KjQn9ClV71pBOCGqcWJmhGbCQ6MIgvRgHbdZEywUoS76LBK/yjJ7Ffgq
vqP/noNHKvE49WhT3d50L+DeAnYtDZEpmaMQ2FO3hCWhx4OXzrMr7L1jH4MxksNBIH1uQsQUMbt1
ROg22R1d7BzDxIYYMB8CH6lNLXQADaIWt6ShIcbOBdh/gmHVjz3nRmxJic2nsQnuEOHrENd7Y66l
97AXKYP9zAgCQG7dubdWm53dZth9i4xq20ym8q4nLA8CVsnXpnQuHTU52KxNQ+t9AmUkT+mJNod+
jLo1jkRj4Ru+cm91uG8dXRs5EqZeb9OejokcGnP7NwihttXizNZPY70+2go/9Ohdtaz2QNPZu8qD
o7M1MEwnIPWMb35I/WU9CcKqAq31XpqaBQMrv/BbomkoThAxfh9KomgjVmc/UjX9VVO5jqvyXoMT
BSLNQZ7ZTc+6QZ668lReimN/h/NDbO3BJumVJgjvJXmKVL47CLLjeSFPbb4NSuOYThO0ZGq3zZCw
1yIeyz6AhPzTifscem69w8ZkHSPqSKbjjjfUgePN7p0CmEF2lCM5b9RRfKQT8gMGAAanSQB3h+BH
7tX8VfKWqe/qbT6wiyoy8AhGNwmyQZ5TJScBx1WuruVTHmoVZ03VyfyFSu6iRoXzThHkve/c+Ic3
Fs3CViziMbvKP/uE49WF+K4TzrltCjvZpqPQfrDfmCkjesASb/TjcVubo/KdxELTpzzCT/JmebW1
NVrjh8R9NTMMrJ7BX19DOTeo1WuvOdFOjuRB3iHvlUNh4enmO/4hR3KeZPmcxM+mIuKOACwE5/6v
pshWleFMb7haAIQheXgwC1fsK35r0V6YG9kLaL7RSUge5LkbVzyY5w5BrT3RDy8vXzNymsS35dBj
GJMjeajQp1g84yy0VMhVRbNuMWtvZr7Gk5Uq4Q7/brbyyeF8srupPnquSxN3vup5fvlQGdqDvNgZ
mfMoMPLTR+poX9EMdpX49nltgqRQxKAc5f+FsEZiglofeB7E9r0fWSPZYSjt5EEK70jw/jNsESlt
fac+y/lPLZ68D0TMt8YN0StWUbYMDeJSZINDHnpKOBeYO8rWglz92fmQc1+3zMo5BJaXf0zrgEcW
UxO0239cqEzS3tJ4dBfyQhkN0XHs1RJVjJIDxU+HpynNs6WBUPMVExev+mGafvhu9K3AvPyhZ8pe
D0VPWBZZRGD6PVIUynMA8RUknz5u1E1lW4QX20qLTlyLnks+Bmu09uolhloF7DGv916vu2cX58Fa
1BgPKx/NRzxaMI/qqpwW3UzKgrGsbIRBB8ZGhHqWl+UFeSbn6OI9qyUqXDk/ZSMQnwAa4gAg9CIP
XTluakvrjqgXLv+7yWb9Ux6PywYXpiMcemyGpRv/EFVB7SsINTBBB5MJHBsEUWJtyQ5flGZQyjj/
eVCTdX4JPOQNhle8N55AWtYGydWKTHCKyjCs5IUAAK/V+G/816L7uKo7pTpptWjORslLRmSG/8Mg
UkfPRPWT6ieKCyUmuNn0042qGWq2aZPhkE+VvVQSNdorRSOucaesYkdvT5C9qMw3VIvo3WSo3Jpx
WoaRSsspRJLsesRtol4YDw2/mMex7CD38Kh6UEIFoE2ajju+9CWcS2zxfKDNkn0eKtF12ybznpWu
0/4fGZfzzz6mrapEwet8jwXLXmxN/yk98KtomtGL3qLuEnH+q4nJXmcLYMs4/jVHicQhqPDBswkH
AfJsPOfaBKfaw9/5KQUfwVYPBsEAeFPNAzUGUiDxZqGLduonf2L5MJLUtA/twpwRMRH2OL/+mb5V
rhL81EywM7WuFdfAxZCjmj5wVZhsT0UOp1RtlLtV82YjQU5/pbepneRhShz1ZPCtOREjPRwpiU8X
W1j1fdAgjyJdwBE7D+Uhx4y4CC6mAmOoAwXzUmHyR7rmf/cn19jhAuzWRlUH36n1fIgp1q5Bm4Ss
fpof8i52buQZhkazzNIKBEJKBygL0+GGfQpJsF/3P6s3FA7OBikVuZ7UAx7pkCxIOelucqTrVbUB
NmesJrrqj0TP+rf//Ytj2PY/rWqYSjCWuLw8TVXHIvoPQQm06MAfh5KMkOnSEgT3AeMjQ4zaDA8Y
rPSjnzfJ2rbpPtQ1mQzzHWoQfaB8WiWlU6zSUPXWRMHX2OHtndQb6EA097qp/UA7Tz576w43kvkg
U+o3yWiwR5e2lW//Ct0GU70hXvXZTloqIw7qgJ7+Vxt8tHoyR/ze2qQd7mNLINmekspYaWaysUqj
O1rEWe+DTCOpFFkY/0CeUX1/Rv14+3LqD4IKGvp0ZFzKEI7Ux7NxQeZ34Nru6Qt/1NGvGxZjhDso
scYrXaAjgU1Iv+mWBwifxLEIAjqq/gp6ak05gHbn6CSE3NTh2e4n7Zg0OdB8ozlJcREc3rtpVtpF
Ko/Y7ydLzN1HO4LWh/xsxI72r4MZtuPRe8t41z5r+YySaWP3FMWRtlN91MEIf6zPyJWyM6B098mR
irv50DsqTSNL8ffh0DgkXpv6jYBwesM80nduI+YtvS0WotbFzwyDuqevfMVx2Zazgi/VKKSGM5/q
io16jMZd4V4dT3MeCseHzzKfGWKoV5Uw01WtRgcKad5JlLn9HAJhwnCVdueWcLvnXjQ/y2HwLyyR
xTPmnO9t4Q2Yk0S3V2m7UePX63uSISNsRl5PrPeqVVIU1sqesSVOVgVnMbEkLfTymFqKftKmq5qE
AlcTnfXKCrKVl5npTvbSKZMFm9awlbW8ChUkA43QpKs0dbDK2P3LwIsSWpKJpVFEG5vy+0PPfmkJ
vz/fZOgGH6LcIRZpbONqixmhI8ZtHstLY+8fkqbWxNbs/F4sB54pW3PqDkRjkxSJTE1bCrafy7hw
j/gAtDt7fe0+KkSl50Rw8FegXS4PLe+lIe3HqxyxMNeRPKfjQrDT6v0Q4uDY/m7VpD4GXWfe4xLz
iutHL5VOEoeRu9Oq1DuMCLnfLP1kBG+YKQ85PZrnMvbWgk/7GzrmBm1s74BoKo0bTc6YlazXv2ku
whgCUoasrE5mMbUnaO9R6jc4olwLcuk8JeZDZxQtrxOzXKpOVK08Ux9r/FTlQuGNQPN5Hjq1jSOm
+2H7KN9D8hIOgj84Xcix6rXsVseWZB6et6lbqO3CiK3z4IkPtEnWSxjyEG8Ks+J3hmFiq0+m1kZX
NT4YQDlPEiqGQ6o8py7N7SiHA/IFGos640Ft9HbbkCYIFWsCapYAACNMYD4VmZcehvEqQ2vsWfEQ
Cv59ciijaioNTQvkbW0dpyrkxnx4g+mF6Leykscy+zVaKb/MKo6SZvhZeeAe0cLVm7aulQ8vK36T
jeU+FCbCRs+rS0LXwfhJYmMVDuPJILpQc9hXLifSJb2dVtvlVZOpCuN4l6O8Hwm9cvTg/GnEr6uK
9JBGL3aDGLaqOnmHSh8pj8rTr0NaYg1H5OtthJUZe/yszlqnGvfWHtk2aW9+/AQzvX2MLeKG2KgM
kEMgg839hE3Ex26dKIp5qgpcRbYdeqtgrM3TmOvmidYUeK08stq9HTk71GUdmRSGrx7H0WM3rPH6
nkfOfJBn8hAFerhGD+AuPuWPjTslB9C44LJgnpWlQ34tvb4V/ZrknJt2CFifKN0p8dOz3cBGlBfk
mZyTw0RUOjFTusm/jS9T54M8owboLP2abOTMz/QzkRL+tqW9zqea/T6B4xU2kSGM9RMcUc/T/R0k
62vq9zHNNg5Uwa6dXwg+0d7wmRbSKQWi/3QqzqPl+i/ZVLJWJUWkTQ1rLyj1wMmPzVMdULOKHTM9
x+xATn596swwO2d9ISAbzPNVMNg9Rkx8z4Td5ks5adDsWQZpQ7LwmIOc63t23anbXyka3yCewlqf
e3yZXt3HVPXOciqr0l++Yzvb0rS/l3j5tqxfY2K4+7Y9BZHZnpSQA9v+ZBPZvh8h8XVBZGbTMkXh
+SgBFfNoMIrs8XOB1Yyf1yzQNc/4bz9HbLmGter45soJuvAcmR+fpLwqI2e7cnFG/or6xP4eDqG2
ZXdkbeRQH3FoD2710hsOojHpyTTLZDpXItfX/GL6uC1L86C16FUCiCMzkfctUiBoVJ0VXoaJilfc
9xmKTS44Kc8UvVy1SpkdRNqTxfvXKVp9HutW+toh8TvYpese5JnaqO5BHlg8/jmTF6K0Oyp13YL7
aHhO1aobLPvBITqArGZnH3nRR03DmLS/rS35IGFtjXvkLE9qr4XOdsTlRoH/e4mQZ1c5o7jgmrc+
DyV6m52vW79N2AIXzeywo8urSW1e6OTUh697sZNxS/+RKD+CLjK2miY+Ai2srIPSMhSK8REgMBsX
qM2Sra/Fv+QKQL785VmOfv+ohslL41czGn9IH4s4513RQI+Vw94mYjqbM7OEaVs5u+/kI9Qmulk1
nwMPNddeDKDa8io7a/yOnIkwMj7P4LThUtJrKpyFftToCW0/yWhVQitVcy6CEpthFbZ3rAPrhpXy
yezYcoN34hCS4xn2De9DRkqkxreCDIxrCDr83zPyDFss9Jaqefj8YlZr5IiDxsDVVzyOeffuDpXz
qnkBbrdEOchDPJ+NYffqBNHwYJMmtS9bO2EDW+Ku8N6iQfXe0gnFaYZ0EVBvMtzE2OV4vRLvbaqa
33HRX3As5fe8m5wFaxQM+xQ7Ps/s+Yw6g/8qz+TVOI7KhRrT1v4v98q5rz+Jjd0BaVmxh2C2Ts1I
OxcUs88JGu2zHEZA1hdhm7yOtoOqZj54bPA+z5IkJSmuD75r+KZPxnyQd1Dwq48Im9d5FRWbMoq1
k+2OFc2rMdhZqjU+jKM6smeM/Revd/KFPlTjh2VW62ScCAdzVHJIzWxHiEP4bpOZvJjsMXqyumIC
fxVby4y29s2yinMVCucVRzUM2WHQj7Goi0vmRPmSeDlXHPw+xyTj+/2ZQnezRd8Iv6kIG1rsg72J
teFjItbh7MZY4eNGr95yEl7Ag/jPXZho1Nd0a20kJbgsM3oKCoVF2BzCKo2eZMWCSMzmSOJAJTlm
vmo1NDXICoEaZjsqCpSkI0N+7FlTeNoLEbY/s8BQL5pX6S+a663MtAKZnA/trsIOBAKCdbczL7cR
KC/A6MUHOZLzFDn/XJRnjSBLOSejXN4hp76+/OveRn3zhaseACo58EJpysxg/KM82PNZHqUzWms+
RVoL8T1ma2o2/jGF+3acdKzCcijP6Cf4dIB9AsrZ6y0hxtqxQ2FIRlsw8qmCXz75g/rPQWl8MKB2
daNbW92sdEB2hnElTfPyHrHVkpkTMmkiaQ2w+1OCYcGuj/jy/xzkkIVYv/TcIuEdotKL8M3fU8nf
LzfNH7WHlq0y0/jOZptdMbnnR7VXKWK66ZmlTn6JTNHTG3ZTrNX0uIKotdbCMfFImwbxPbbYF344
PltpQXpn0q7yQjMeyYsATxKTluggAa1t+hOEBq95JKWHFF/UwhIaVgWWzfqyJbd82835noVFDzGh
JEu3uFxNU9ctdfY4J8U3BniUzfB5JufkkEAZcwvK6s2z1HWRk2timtHvKo6D59gX/aYphXYwuo1r
28Oz3V0ldotuXkXSYPjk1vmO1BflVlqsUeycFpukaPl68MF2VbmNde+fv+arQHn/ur8J6byhrKTv
WFmPQVkgQgDkPpEOSG+sxFjW68U3swTx1hiECCZ1jQmbtjZtiix7Ik+TVWWPbTfGZvVkkCy88DMQ
EkNKBEk4YxybnjYNacnPjWJ94Mp9Bacwfktc0jgdnlgEm6blo6+q+h0FXrwdSmJeHFIof5T1UhKz
5bQzGeqW0KwFZHHz7LajfclF1B5MTb3Ike+79sXJQnLGFN24FtQYUl1HiKwQt6L66qscZjJirwsc
76IoWvy7jOtDOBXBT1SmL16rhW8so+mmEkr7zZ9leIQ+T8+kM1lLq3ZiODKpWMVhjhgvdbtF2tQf
blEE99ggW9GJw/ZVZA6bRn0cP8zB3w65UgcUQ35n3dj8Bqr9BDJV+a6P/NG9QaoC8O1mF+E+07AJ
PBjRAAXd7oiwGetl57bKmQVle4hbNd06qa9AkgjEPml984qS+tQPXgNZtjKvXSeGFQX335Y5xWd5
cLssORd98t0kgWkrpyoifkpL2RHL697J1vUPXaz1MHs1I1tmCqQKt3bom5mhd7empD/mqfpb3uwU
Q0hsvWuttUYs1FAN3qP5pYcWskD1N9VXemMqvXhgxUM6wUbvq6dMFcU+z9hmsNFvVjk2ya3tRy6V
LSW9FeFozwUsD2BoZR8CnonbuLBsIg0HMsPMyMWkEeKkhFjyruVgsmmdEGTOdyY3cuunG9W/x8n8
RXluPCsqVlwfmrnfES+1dISlr83MCNadp/Vz/l1/V+rmEjiA++WUcEsTTz4NZuGmOy1uCTSciQLy
kOnFsWOph2s9xjtL6dpZIN9lL6u3ZLI3Pk1uPOXmXfcUcSrz+IkQZYrSQU2aJ+VKbGl02ogqU7dy
aKKRvpXKTznIXGOdE/lw1kKKTPwklCce8ZLJ7H0rjPIXWMvsAyb4QdiK9BytnJReFSTlt7oL7RXU
mfQ0ERl3iaEWLIHipq+ChXOlJ2Ds/HRSz+F88IZk4YaxeCTNznv0Xe0pjXvj3PpwXvLcVBAOnqhM
DK+EcqQnaCYFINNKffHjkLCNEfmVPpjfvs4iBLz0x6vijmEKz1jhwMmdnFOfgIE3BG1zoBdAJecL
Y+XSJmmPDe2Sdd4o4A/Rxh5908u2ihVZZz6+zTKMVZ6XZd7cVcXd4eOkh2CvSZ/J0KuW2lNj0TbN
oqzYyKExg0CypLsDM8B6gcrtm2IZ0KbMfjwXhJ8+m0Qoy8DGjiXzUknt8yBJuq4bARhqqUuV5MFD
MbU0HhOK9RTG2OvrOvvWeKRHESNdIAUV2Tc3s5olMonp6DZ+vyAIHlijz6+2pQr2SvSWngwT/6xi
pcHObZuOD9oMXMopEhhupNwi5FAHlAwantqg/WGFxUKv+u69z0Mcy2jo1praGjTN7GlRul60HaAY
PCh1GpuLhg7l2goe/AoNLOBZ5SwPilp504KtlrGLBzTZY3VpgQA/ykPoFrzUXaIhOnPKHzVT9Q5k
vOcLedUby/Za4xmzWlNZhaZSAeajOLcobFHtWa1/oNB1N3Ulmp2ukREzaEShYXR7U0MTqmAxsXGM
nEOFuOgwKgPuQcOzL0bbJVvY3ezgrY6aaFB99H1nXVxFQ2egYWfD9j7eBPqw5RgJFB1etxaTsdL7
qju5nRVcgjAJLl6OkK7rSQCn5vQm5+nIpkeBp1Pi9ZHSBbtwapBZy/1Nl6nVTmEFL7ZGB9TTTUJt
XY9ls2jTEVEaFpDTMB/k8L/N1d6OinGw6oHurhUzHq/ezK5DYOkfI6t8Sr3uz5TbkVJAjK5j7m+f
JQ9jqoqVAddm3cx5fapVt2fUVAcp9qjTNri10P2k2ENqQqRqRLOUgGrWvyQiDoYWjxy0B/lFjh3Z
O2/As/j5VelkbJBtYJpOqveiAdaFATJ87CD9H7Kc0EJp58u0tl/htSu3OdpNGRxqREZ6KMOoXEH4
yk5Jj911bg3KZqBhzD0uOc5j76Gs0vLgBXVwpT1NXcHCd+PMQznnhkFwBSOYYgNKjF0QkNP1OVek
xokX3FbeRg+q5i0TeQciPcalXfndOzgFhOG6+FbQ6tk0dlVR9af6as1FYESKfx9qHZmLphinqVY/
ksb0fqkQoMPhziLGPbSAF4sSs3KosWpYJHToVBNgC50MzALuKQhH2Khaq3WLr3EKO4ZPnzjKKU3E
zbEMi5UFsmMVaSUOSBwV34cFv47u1jQm0gL7GcYhuRwiLCKswn7J5gBMB5EYOnEOQ3LCyrEoWNoc
0UVhoRA9ui85/nNayK2WOe2Ggq1tFPEWQnXmvcSJGyBHd9y14iTuC3ouWociNvfyqlcov4Rqaxdp
+AE/RBWZqt3gq8O9dMXOH6L6IjqixGJ32dS2c+d7Uz2WVTmHFgAnbVK3evTHzrkEiXcYTmrkiNey
0inCJlqK54Ue/eR4C18Lkm9yfl7HbeIpdJ5TIfZO+dKUqvEeIttfZqJOALHq7oG8xogt26i+KBaO
L9K4fwpV3BUtN1+6QcNEyfsQ7R/YGb4JDpQAF2IUsQJv6uAQ4YPfaYQei6ZKNZ+a0tA204itR+tJ
7ZL3mvFgvNLWQiMOEaNw9UumoRBfuEao4rqpZ0adYExoeLXzw+CWOMmHjAHzcG7qY6y8hgjm1uaA
HCk2DHUXJLxRLDyt74qp07Jwy9e48eota4R0lyIgevaVnFDjOntP05LviB1NGO1ycXLrJFkZcaMt
4qrpAX7xTisN71S59XCjQDdQD4BAZfnUTeYpvSvrq9mdCWWA8zb+HJCbL7S+1B+z0h82TtlnPNiz
bdVESOyShkaH7U4dHOciIw+xJ6NonpSXfc1yTnlMomFKOsZaxl5FkZXle3xZCfG27lrGZZljS6CV
V3pL+oPaQR4cT0X1q6aWetCGlKaKPJWX7H/fJIf+oPETqNuXWKeFnplqeR6HVF2Jqh6XVV9ikS4a
6hpphPZYXq5FWaI9sfABY6LQ2yjoVnHPRrMalGepuRkrddgrmUVLLyyVPzocY2gpbnrbYp4SKugE
0IvF1p5L8P1cgpdnafN9GlGiRrJInztOe6rxY0D5Ldh70kDc5/h+lr4ujOdEywiHoza3LAblp9Xl
3jYMySqg+O4vMksER8XV09PXwYjod3DHTyg16dVP8RMpQotX/uDZiFbmSVJRFnrd2BfeID5ugRn1
i5ClfcBUgPzMsb3NZ/ZgXpMFkNu/S5UAMBe57YJ3XPQgD5MRfoCF8HaGpv2Z0uYzS3PEMik+HGUk
2m62KOa1Xx474UNFkmOhL90gj18Ve9jr/ph+jEUwztrO7tbrQXyI4i7bECDjyTvIfsSmF+sfIkAE
WebZ/GpI65s7b6e/5uRwUIYa7dDw5764KdINnZTxMGa/ZW8zjtVhGdW8o83OLU8GzlIEWDOepx3d
rdZQZcpCFzkwIbfsC9QOwxfFM38+aMgtlrnDs3eAgb8EiJK/KzgYorLPf1Hk5P/Qls8TFCo2GZiY
FT6zZwXPWZevyErrVl7bpCd5cP/9I/tvw95Vxm2pW88JVZ+/crZl2G1HliuVmKpZ1cZTZbgCNmHj
HNhypR+x2/5qO8/9BvjaWyhO70NuBbjvdn28zHNEcwJG+kIoznhQjWB6jLMoQB8UpMvAa6ZHOdcV
Twkg86WbKCV8WLtF4pq/WwVx3eAxqo2qAreXL9vJ7644Fsq7M/XtVamH7WAQsIzcLMOmXniLIa28
nXzn83PtHuarjp34R6PmFe5ConvM7Y4upht+c2uAgKDu2xVlZv2ACBndJE/QdYqlfivr3zaZn5/D
zwI4EUF/DT2yEf8ayq+1OrgtfWu8Qt7F/TIf5FnnGNEiifT4RHH8he70dKttEV9La7ZVdJ7/Xclm
pFZinTxNG8/Z7NesY83+DpTeXfaqoh+bzg2f1Sbda56nHQqUw9tC/JB1GUcdnvTMSR98pWeVY4ft
pRNaxeeuCt+1rsVQp+ovqtU6W2Ij1a3WOuep1wCCzdlNRH3/GMOheLA7zXqZSmKaPf4iaYYq9JbX
qrmxirE+4sj9Ux6SQ5g40TJrrG/RyAaVSh35DPPBUdxsJ+fkUM8oEDhZVoOBVolRN/GkLv0qzFdp
7F/ZSoOjaXgG+LPrBJbrVJ5CuKpkefKBsuxi2FURIo6sqOJTRqJuXjT6TnQpkUDwpr5Kb4D+XqtE
cwFX/KteJyt0X4W8bIJ4NgV4TCUK3K5DGoqO3R+1fgz2OhgAXgYzjNuq+Su3KU8rJUueelpH+8Yw
EITPU0VC/lOq+78IQHA3eL6HBd+O8aKWTQFSKWYxEyCwOVrJND5Qz77LKqUcBUN6Z3tbP5h5e2nm
x2IZ4kZJUs9YFtMM0ZBpVAYIdhom/iXlx7pFIYac0zaNNW+rcRtMRfcau0QBaqEaXuQwCjd2O4qr
HQZ7TdECdoRz4k02usOh9vWVPWfkyKl8nhcCNrWth8NWsoF64eOc0VmZB3o/sx1U9eQZlb0yhzFZ
enDPVxTZwlPgtrMmm/6qVzwp+Zjx16jrkxqz7qpIVlqzW9K3kdpB/RFDfh4bLX81yFjMRxs0mxjY
rpfdtKddXewddsOnInT7TdkX3tXGH7jy9UmF/AWXhjrScxj7GUttbdp9woUULf0cxmEdUxjp65X8
TKQ26TGfXRo9QJBeDFh/i6bzDvAkFiDTnJMxH7qRhQ0Bcyw1ML0/dG6q7ihTr0qq2VD5k8ekCMUG
dJl7yKoeKoyL/ipEavBiB+N7M6fVT2G0MMi4eB8stG5CtzZfHwvsAfYlqSZ71/jem5yXUzDdbD4V
qrNMkqxb2WKEio+p8KXKBqApaqoeh77uXtAm/wj6OYhwvpjjXnKiyLs3eaY/t8bnl8Ra0t38HtsF
LL2X2s7KpeagLBUo3Q/ygMSCIsZ/DlnGU39y3OXXvItzZ+MaIoTpWOdHbJHRpRb02YQdOt9D4pQD
CB74RTL2bIhsaoNGqdPl1SMKnmFbxCTqwcUrH7W2NC5z1cvv7FZskC7QNspVHvg18phyJP9ExfR+
ZzGI4LoP2p0cygMs4npCo1AldbPXuilc67B6l70O1M1uBiFWCXLmtmdBVCrE4TbB5C9wJ/MgmjNv
agudR+lkMGtYkKYb21f9Va7HVIH7kPhIMzh+ZqFZRdoulUJNdzNm6//4Oq/lxpms2T4RImAK7pbe
iaIoyt4gpDbw3uPp/4VSn9E3PXMmOgIBR7IlEUDV3pkrt3Y4VdvcVNBOUTFDKd/CzA+NYBbXlovR
KVRU/rm1bAGYv7S4sFcj3OK93MwCfw8QonkEVulc7JycaHO0mUAoOOqMzthAxTWW5E5WD76eJruo
hcwdCAEjzWA8H+C62ptRj098TLP1kAMRsVWl25RZPGynMAswYyd73azLW0f0+13p1nuKgifI0MAZ
E7xEd46VxktSAsIlosXy4FqegrKTDAe1QbUEuXSXxVTTdb94UkdHfzQntHA55T+CFOvsQ3X7VaFo
3kuMJWcHwoKQFqP69GatmN1kxtkZW5xPbH0pxAqI2CO//QUTkzWThuqEQL0CdaO0u5JaaZdNHya9
rCwvKkZ4Tg+TxMh+JgYijgjp9HOE234VNUYBRJyBw+D+K/Os5Zcd9BfGWdz37V4YVLRxfWQV15UK
C9aimg0lJyz51VGLA9RiQiw45lZ1hVpZPMVck7ugLdqt4ani2SMR1g5aQeZ1EB7UkVJp6Lrja5T7
3uIhTUmqEK5PXWf654L8yQ/AQuUK13xzl0WGs5yilBwGW1l2qkjerEogmTPHdg/Zw3ikzf3u2IrY
whsflpgynOP3ImFY9LWZ9eJJqVxiUP1SPaodbnVT8YrHHAUAEyW121FZna7C0xtK9Q1Jy7BMCcfr
391cHVYGkWI7LLz7jHYPtZZB9MupUdQvwHDFLf6eCV6w1LoarVPCvU4uJiemQjLYYjiYRLTPfw2a
M/m2LpL0LS5hrKBTalQa7x5MpwcoPhuJsof8/bUlYK2u005th3eAccCn5mBeDI9qGjKTjKr2LBdy
P1WU5q6yn+Secn4WBnjpd/rAfd7X1fSYJYl1zWuTb4sWvcotubAU5AyOojU7VGDaiT8jmihGqy54
IyNEdywa+yEZYD7azlTvzcq0H2DF2w9OJfagPq27Rst+VUxgudWSkxfo6YPeuuP+SzxSqqBXyA7c
kp+GR8M2gWjMa8IE8iHXGFT/WdN0SBxZDFXGb8rfZZ9EN7lQmnL2gdVXuWX7jET0srD3crMSKX4H
zAwkm6veKk8T+Hcl0k4NysXVjYNpp0xRspuySrtWWdEvkGAQoUq1sMmS+LM1IZLGkUIsr4cA0i+0
ZOPyJL2P7PbPmj+4MLN9b88rm5VMxShbNT+jucRkmWl44MSMRAnd9DIGxXg2jchZyBiU7wNRN/05
QA2NgBzXag/5+ELhG7EHKwleeZ5nyvceP3Sma5YLb4nDNd4q0eTcjWgKtmAy22U76C4/wfRZuQbC
+yKLtgrqRnojTvgweaH79U3WY/wddfOZegN6XZXsTFJA/RX5VtxhsPVuUrDgqy9mU4k4To9Tf5UA
wmK8ont8o0gJn7stKDANstGLammaCDKFcAECGWApfEWvLnKR+FF0wUGWOdWfPXJ31z/myD88Cq2/
Y5c+n00+CO6hRaMF+RNRLd3atYwIhwFj7NhPL8Ucwkuwnsv4K442qk1Kbw4Irm50wlJV/ZSYdnwI
8ULsikwoZ9Fb3so0a/uGk3Ba+EkuPnrfO/RA9/wFinrdGd/FqCvPoxe9ugPTo1FnNA6+Rr/GWU9K
/RBBjpn8VQQsTGTmpaGie/GLQVwq1X9t+7Jg+BK0ZwVI3i3AZOzP6MqhNbMDZrZopbrTeUqT3/TM
D73XBJ8hYCyyC8z67DNEO3cD6WLyQByDg9XV51yMwwWESxw+JCPmrzIlcZvnMp52pRIPDF1+yi9Q
/q/9fUc5uStDjwEG2JnIj1JUuvQVor586bT+1JrYVjJ1CF9Hje8/4X7pHX/c7gUMTFwY4sB/gmgi
QMvANWU/GtgyLYcQYdtrBBdlSc8gfxSW4xHV4YZrEegvlFEQ3IQVzTb12DjD+GqCMe66HBtF0zDl
mdlUX5QrkyZ6kZ7LIWwwTNXcj+e/HGRt3AlGBnQ2pB85dPpHkJBuppeRcozTiVaDRhu91l40sxH0
bz1mbEggn+2kCjeO4aUbDbv4S2n7LtCRtjypg2FdIy99iLhgLyPEy5M9q5IUNGorpUwcSoWDeTCQ
FyyH0DOfuc+F28oW9rqgWXynFdN7EoTiLql9f8s8NV+EnkFfKK7ZNx+wqu6XcAbvkA7hslVj/wWL
cXV2sy5caJkuLobqVkur6lMmQtx+ELESTiUTKXUFJ5OqnCazMJDsGsRblxodIjNYKl3W3YuBx2eR
Jd6dsP3ixW19CkTTulYdg24fEH40ZvaqHu3iDxjfcr1h7TmY5gYbnIILQfdc2H6yHC0RfSCRe4+o
Ql4rhsWoEEDVkLLg3EdKA8KyUav1qLb53q1qyDLooplpP1h+fBcKXEoLB/oBsoZ5dTBj/mq+O+6M
viBfKmqc13AkrNzqBtRZhdm/wukpPMt5zRFUH9TKLlb2XsSrMsufBYMheJT6QPUqzVpQY0N1o2EX
I8MT+S9DuY49xmHRDfk96d0NfDLFuRIojwMZwjMTSC25hpbC1evlxbPh5Tc7bpeWcMt32wnSNV08
FRmuD7WVWMOFW6LjTvSo/WFGHh6UsXnObOUnTy3u8UnSLcRs3PD6dEnpafoQruOvgsDuzzqSiXWk
BuX+Kw4uI6+ceMhkSVkkvyuJ/MKuTliBamfmo9LMGPZuuEcNZT5alm2vEgCdG8rr8NxEPxztwaNp
1oeYi5NBu/lWE94zdbtAPCEoAgrawRB5vWICVW1rRqk3oRQ41k06xe286eQ2/TGHOFsffNVdkzBj
UtHcbpJMbS6ekgMXc/zriBb6mvh9cKjC4M8+eUALc8geYQOzFUf95iuiEHqgWLQ18YZFCwtErxnL
GQlK+21IFWIJtKA81zyiQBqW+SeVcrpRgfeLJ8JN1QLvuZeJBKre85N6FTBE3e5OCDpimih4GdFV
PViYZhZDYWmoz9r+yWirlUxfLHtn11eTczYq09lmGVUm2L6rpI215y6p4bUUkXnwC4Mmq9v+MNJS
nKMG/utkJvmmnDA692X6o5+QT0ea1T4IZPKHyamyTQqRbWVa8HLivvZWE38crlNSghpT106+OY3L
FkjiO+2wT41p/xU1iHOa0B2grZ+owfvlLc/V9ddTIbVQXUeg7IsJ7JooO/4qUGAXZubEh7iPg5We
xsZL1RoV6uxs2uPoNgg0y/CLlOdyMsrL6NbVNiHmYQ99PbzSm6R7VMOhzryWoW+HQrmfmlOkl2vL
9L1fValfC9W++RQ1bsJNfoK8jj+aLPrZkzkb91r/pljpAWiKeIlGslxst4ZXQa1hkUzhm4W74ZA4
tJsWhZ9VyySyg23fJt6ltbz0ZHiVfskR922SMHd2KXqR51ipt3bgxx/UfdWV4qjZ0Un77JEG8Uun
BPEayGu19OzevhjI59duB+pObsoFvA8CGC3awO2lMAjrDLBmPDOl4ldHP/++LbVqp0fNsTX5+8tU
Yxq51QFeHS3dWU4j9/ndL6gCawa19XNByvO2nFIFRakIX8n2xDoXudZRaym7LIyc6rsxh2tVNcbD
KnKajT9Hb8l9w6RiTMhU4qObsLk6FSjSITSOVhJREPUjmrYg7Laqk+VrudkQkrMmeoKPnI+WTWrO
lCrxlGOSRKnuFQepVB9V94fftxZjV4ZxKcGcVFfSfC1ANm6ktcOGbrnTSuLdh7Gv1rVbx2uZhFjg
1tg7cfZeEpUDervjWqsaB4pE2xI2OvXTCz/kT12LWi6wdOH5kwqb3GHiNJEoV7VIXRTFuExJpqwI
zGaepjnJyJxvXvWM2sG2l/x2BfHwUZ4X694U2pWsZu3ahB08EOaINb/NuhwuNlKGrzVXrimBcTd0
0VJ6coJSZBvDy5qVTFqV+zAQUHW3h2L/vU+jgKaOVyj39v4v7Wqsq9laAFdfeHPjui4ohBOpwaBs
3rTNkruaM68Wpasv4yDYDp2Rrqo2Nx6UUTEeaEcSV6hoxcbyTabMDSP2hZVO7i6NggYemLvwxgkK
LQ5H1NlThnisrDakM1b3wqH9ONqB+1rXxM7olpbv+3lTNbjZMbZ/VsahWk086WDOFvVD4ATaUWe4
5rh6C7ANAKZIftcl6cHc2gj9VakfndllotK8p+EZHzxTpwAWunBMKfQsFarPHwTHvvMoF1d+w9rR
Zna+kvvR4B9yvRNPGKzHfZsPx8lUk1VntubVyMG/O3HOs0sYZ4x/Kjf1CmCAUcVXDRxUnU5ls3Sn
4mqQp3Ty4cJsLQ//2xJtzE91iJpD6seAUckrnEG5JA931s+e6iJDI6E9ounAW92BIcw8JmZgR45K
bqW/5pWsNjE70PLtrSKTe/79kNJXX+fIk0kOPDa6x40MFUfc6r9qdUoAaE/2zRGMv6qotCj+OtrJ
jGtCV9vKfx6D8qc8twdAYBRV+wNZkFY8fAesyjX5RI1s0LhAvtA6didwGR1RMCzqLx6lpqW4GfFy
/8uAEMHV3dP322mG3uwUZx5g6/RpTGSOm0i1ggfRxdFqSPSfUaanB0lplrRwI3xPLTemeAi3WQ9f
8DOhFBqL7E1E3iVNEDkVBOasPSK9T9lgJSffB0/qmKm1TwF1PnYKbJ/abbp7M/PV/RRF2lbD5nId
6JolGrJL5LVWpVUPuR8kB2Mgsisl5aiYrQUJGPWN8OCthpnbHVpXWDzAQlrXCBFSOzVQTFPXGjtj
afKtSRnJeu+j0eFBR/9HtwrE5BYamrcN9ODRLAsTlpnuafdN2VSbvtKLJU90/b7VcEYwG6SEpjI9
5YnpHEI3CO+5iYpla0/lp1LFxM8N1U8jC7XFmN87ZZg+DSnfSaVL42eVLjWdFTP6Wgt69hHLnixh
wg/3Rp0NXEWAIMepW0nUtdvo1jpBArBvi6R66RCn+RqP4GiYyWaUS85N34HSaRnDJ3EVYmZ18k3g
K+pL0cE1N7PJPTnzUdt7YfpFMsGYx6cRyCLMr4YyjAKeu6fceoF1Vmxobc3Fds/dJqQP9nm7mAMO
sKdv/CaEmaFU1s20tQtCl/BeHmJiQVkmbo2DPOhQ4eO/XqdbedRyqjcHZMOBgXJ8MYiKvkBSXyc6
Vny5ZXltfBncONvy/OQpNJ/BXXt0YDTEex2BKCJlwHVaVD/EtpOdfc/LYoBhfLE0XJuPYIpI+2xW
uqdPp4oKxtmyzO7M3b3jB7EnWLv4ZWAH00g0xTtMhXopmHQussROj9wWkI9qUbBqTbt9pBndLzur
h9rhZd1jXjNBpgaJz4Lem+zeyoVsWDgG8xCAouMmaz8KrzLIM50x+wAMnJ8FWP2ZX1FGKDWCMOgB
CikdfhUr2GeIeU89Xzyr7oeD3JKL2ovbUzkvtAZYfGrYe7giDDx811r1bWe/E8RLwzdInytqS3tS
szWu8JASH8KyRR22s9YFMc8xpWR8DOO4X6pN7y7lJi6SmnjxUf9hZi51vCiZjkAh6nLBRattGqt+
UzAdYMqMVrCUH3In6i9ulNGFCzMFTNHKpz2ymAg+vGZh0V47F3SAT91iWztqey3nhVc8MGzdQxG7
Sfms7kQwdCeGbQkxG4AwS8AJc4nWtrM/B8asyPZqXD7MVLZthb1yO3m59jZ2F32ynPeIsi0Dxwfg
H8ad7fkeSjM6bIu+ioON3KkEAABHxYsoupfPKgrCzxI/9UJ1k2wzqIG27Mvo4oRB+WRWmtgpCsYb
s02dV4yQy2ny/c/MGlMKSVwvPUPNgIAHhB5vseLYu1zHTAHTI956SSumdYemthT8Jpo0pahHxtAm
wBdIzLU3cgOswnUSGdPzVHkfulCUXzW+2Nqmf2vW0Q/dCkglzLCyVQ24wNwGElvGYI4dilZewPAc
oefJbMbYwfVeZdu0Qb4/2HV305vKO9VG8VNuRW39M2moqol8WmJBRpsaecQPMC74YZnKU5Tq+x61
x7Enn+uGvNzfjJk9rQ1XTW9iTKOTyBl8cx8zH3U/nOpzbJK7i3ELvDrRtFun6MdHr+WBZIrGuICp
DNdFTZtExF31EWbm3uxrkte8WmyJwc22Y+9TANMy66KOwEE6zSp/Io4zq0xdjVTwD2Y6HZKhSe+J
7Zke8W4P61bTxBr5XXoe9Wlf24Z+VCmCHqvoErYFPgl7Jj77/r2RGcMbGd+5VMJhwVAUrCwlFgKs
wbjAAziGH0mbXJSksW+KP6h7gEH2Wu7P6LekQnkvAzfftF07j3UnWuNYxkgd8h4TYqQe9a46Dbke
3ctdjetNK3eAzFDOeZ4GTfh96HUoLsOS+IzOv8kFMkfY4cmj3LBxaqA/10B9lM0emHJpYJHqtI0f
6yODoNmvhrBfW0whVDClsOmxMBHDaKGLcVXNYyzDaT5bGgSvugu4Wi7k5tj3n4qdptyj9ezRMawD
kR3lq9kkYhfGjPACwevAdMMnVU+lCilzVMZ2Iyv8bacRAGAoxsKaU78p03l4EEuUz8V0FO1k3wdT
8wQWXvyGlqsYrrZRBm6xkonoDJihDKOqDyJpm4hWl79WXDU5V+O9TCsyFdW4y4fyKLcQ3oebr2Az
Sgtp+NBb4i1V9HfF9BkWwqt4SBRUxGS3leeCod0WKlS4lB3zBBeLlUDJ6JRDPanFG6EQYuOl7rlF
sX4au4iChePU+0xTypVrBMVeI0SBXn+9RCPAVaZ20FBnK4DfuXB8hRGiIgtvVtnqJ5gc2TUMGHo2
fXmZ1DS/mqWbHYPU+SGPOUYcLSun96B2u2cyoqgTtoazmYLW3H65lQs1f9fisHpg4PVZdL72polO
W5ktk5nMtccXa2S0C/7ubQyRFxAl3m30Ko1fEUNGNflailKmVA/nVUcMwcmbF5QrnK2R1M+d63m7
xiZok2Qvv1iHZfFWa/0Wo7e+kw5o2I3WnRWkd9LtnAl75PsZm4thzgZPVd3bVGocL+XmNO9DGPME
Ql87MmUPbl5AiA/iYUKCQMSGvQHyMAGAbzShSb/OMxcVV7wHknzhelaxUwRmt8YKwnqtT3cgl/T7
Ce3fhVKZsoqoyyyrLOpPTKMpgKpmd2p5on2t5dURJyXz+j7yF/mcyUMytU5HgOqTDl+DRuKKBI/s
nv7dtHORnNJ889G8M5W2F0UUj3O/RnlqcBouwI/Er6MRlwtHM6t30jU/y7HVP92kvowIZDdYbUHi
8/wooNCPFfB6Fl1v/1mzPf2R0ti0zSk0mXcgkuuTm8/TTTcEqdh0XbMo+u5ZKcP4rmnNYW3EFaY0
7N+3NhsehAJ5fAxGfNNAOheR7psnoZv5Skx6uTGm3nsgfwLZtRL8zmzPWmGiYDRAhZnWZCHmqkHS
x4tu1qxxwXlU2XPvEgVU+wmfj9CXtybuioavu6qVw1IezuZzspLITDIVX5E5rvRWwaYDT2BV1rWK
nN3tr3ppf8r9tkpxOm9i52z60f1oAQJCHAke5X/LoefiCC02vPXcdaIQYVPlJ3801ENZiK2vMyLC
ngi+TxgpuqfQI2rQiup7bCfmoQiSZllCRYKTY/rAmQIq0vMimRMYQtustjESE8Yd/2+fXItBD41J
efhvftM6sfw9lIbVtw91rJuZnjYkKwZpn4XpJvRbUu3kNglTMG+esoqO2eIKwdTX4Z6UsD1DUdob
I5gsV9fAYrW48A5y8bX9H8e6GW/591ldYTCpmF9KXA2ZoQl/pmx2YwsPt4sIJYnDQCk877LGhQrO
pgy7kYkWi65N5oVZU+gamz3TazxwsU7xvrbNG7UQGn4QjFc9k9cbMLNfvsLlF6dW/hKq2S2ZiuGi
p9gy9YmGoKvbylkuynhgTfUxRWjIV/7jAIz0IXOjpTxAleOmhOA71ACV5gr+HvmZcLSXdRE73hGT
zUIJuUp9ehobGzEU0s9Wv1qhRet67nVETQkh5/9zBuR+81nLqle1AoU5pT8GzORLJ2nas5pNIAv5
smRIhy5EIkTcx41jOSrFRe6q57XY5gLkKVHv5D4i3PrVmMazFV/zlnWX19tgjpdRotg8Q/clY3HG
2PXmviuN4DGwjfGETe0l90ufXIbev4VV+JsOSfliuw4y+3zUL4FZ4+IJohxzHugVT2i0Y6Ys54Hk
LTsGNOsx03A+zGF4ucsN0QvncUbLXdHP0paU2t5ezvfSQzD3nww9W5Ul3Kc04Arkh0UnYqsNgAH9
wqQvobXd4lgBR9DsLQWBD/X0x9IOPkpNc762NBVdNiTZgXAXDsZBCOrLDZ4RiVSMuW5lkOrnIjTe
Uk1XnqYCskJUMmib9IIBHrkzpz4K+4UvflYTMtMpMY9ZbpmP0Oa5RXjlIpzRzYYnDLL/QvG1Jvdl
Jq2PKQDkII/KxaTAmtAxKaPKFSsetvEZgPyPwJvwxrY4AG3Rdn/AAJIWYJGXA+GZRe2qkD8iMKkV
XipCoHNYK+ScLLL6XfHH8Ub40avBqYciKtPNHIVIgilRwxZTHox+aXWZmqG6tB2z7P8N4dGNv6J7
6CzZjm4bxGFqmu3IAJl/5nxFg6u4jDUXda9ZzFxiDHxiIszeSnPc90UXLBubUHK5XeV1/aCoP2rm
iCWRk5sBE8g1iSyPOWImPsbU3HJfFr81nMGal+JQcRN/aVYUnkYFEJs+oZ753z+B/XdSmU15zSXh
jzw2xxHu36lU4aDpKl7SHgIPX0Mvm34qPpoPx0A84/nKuSys/Im0wuRK3Xstt5Lc4utjr+SGO5+d
N/ZirJrk0Ydc45vVGTMM9V1zBLw2r+ViELs0xI4jHRJwfssvxwTc5omRlUcUddwfW0TVhKwHxPbx
9bnYWlxvdYS7i8RDTCPI0in14hMC47gcR8LVsixvl4Hd2AzlWchIcNuJ+ZK0zVZuyf2eRQWGONt4
qcDIXdvovTAAa+1Li785x3N9rL0+ATMzB7O6OnRZnVnhFg2wzZdvBKI2L0QS1auywSMaTquIrhgO
0d69cf8iuSww7/Usdm9NV3Arjhsapub7//5L/SftyXW4ZHXBP6Dm+l/xzSbiiMJpYlKUXCWPP0Yf
VNMGY2EWf2jNZNab//1xuglH/d+/3ZZtCEMnmGpGTLkGav1/x4blfadx9y9+i5GHtvAeiQBWfrQe
4w61VfuLapjRwdPGkbmEnzw79niTZ6DNehK+4j/3yD411YSIVCjDXV1N451cM9Kch0WXEYA2U1s7
CxGGG6TTe2t6mzFOm+fv/eFsYv4v+2s7YPjuB0xD+HaQ8OzSfQfldSOcstt4E/1RDSfRzVTEdBBw
IZFxsmloqn2fZvpxqDMIVImprlJ3VHCPl8QLEo+owIRgUWti2JWiAWPA1mjG/nHQcfj94xR5RL74
H4flzu+3+T5HyA/w6SkE85iH30B1aNsuPOeaMFdaTqe/EPTCh9775XXtsm4m7zOnpbVoSIW/gmXJ
txW+UFpssbWdM49Xod1sakdEp3LWKQX+gL+OwrnHFJCbRTBHpCNLDu49Ahrvaz9TN55N5Uvu+zo7
IyPkNMb+Ru77Plm+YRGgQOiQdH+dK9+vM6hWIYoVa3lynqLJWejUXGBLwErUaptt+XkzWS5HjPyE
ECtmzBlN8NF941wJmEppAQSnxEs7xaHzqCt5cQBH2awjO+s/2v5Zgfj0ju1D39QGvAERWN0zuvy9
EfjVXYA9b+kiiFmTpFMcQQqNJL4kJWOOevgRN5/YQiy0ZnCVQIhgktfi/g42Eel/GrL+yLs3W7f/
Qc23RccR5PdGpY5AlcAJEyneXNPOeCKYsD9/L0o8RWfVXX3vcf51QlOPE3gpirfyqI1h5h+vHJFw
LCcPa/1fByK15RPqHj7JzFD/19vJ05Jw0g8ij/7eL0/DG1Sga9HGpdyU/5OGFidRFODKcbmQt6Cp
6tGiJPeEEXvbB4p40+yp3fDoVrZeqddvIP78ZAfTrvsRUclZhsK04YhY3nGo2mid2Hn4nkDdkWfo
jGEyG8HeGN/STCufgsyxtwqhaLvMqLybMdbPjEKczz52KF9NdfQomjLfx6NtbnDy5C+EU+Blad3P
Ih5pJXm0tUNDDPeFAsOKQKcXIGP5RhdxcRiGxLmEo0aVPVe6Hx2WSseKlTciQ2OqOZV75GnsAKQJ
JkBTnBHVO2jR0ycMv4RBk0nnWneCO6PoIJWXnvZhG7/Kqu1/yC9J00fAOeguz4F5PfzzMXorc2cj
z7DtGJ1Ci2cgrxmy+bqxZmqbMwyP/yyaulW3/dB+fu+vydwbZqzEn1NaMb6VdufQrjT++dLvTUCF
yc4u7ymXEmiZK+FhYoKIEqW/J+9xfEBU7d+sTFvL3R6jBHAW1Akt3e3Q9VAEiRGnbOVRVfGpolOx
pTo4H9WfnTGJnzOPcGvcHB/yJIMB3w5kgw2OkA9CpKOQs5RFB9PIuiViIFBTXpEf4Z0BeytCJ6eQ
w/b3Qo8gQ7epyJb/ODH2pz/nFM5Mifs+/WtNA7wWi+mshHPWxWDCnqgIBcQ7I85N2Vr26nlUY+Os
zzvkSaSCduuoQ51q+zVdwaQfX2NfHdc8GitUvuH4Wir6XhiKeDQ9O7rXEm0FZFp9JdJAXYSF6z/V
OpXDPo6n+xbXPDr+IIBUnA5H7jPl1u1zRhYmZpTMpV/smy3EHZgnny2Ryqiq0wAR+SntuuoM0j9d
KlNtn1TKBqcmDxmidiL2SXUZyaT/3vl9kj7vZBwa71OaUXL/FNr5rhc+3BsttB/dybP6VTWl1Cwj
dUPjYrhrrXa4A3H/O9IQEQtEC2smUEwJoa9c9Qb7hd/awWcGXgjCYhRcUyPkmSVEsnZsETIkQn/v
qbSq96jT7B0dLsBjM5iXIU158kbkTGKG+oYlbh598tG2IS2UuzJM/0wUb9p8Os/eUxcAJf86u4tg
FEyBe5Sb9NeUJU2hfifPVYBwYqkgJEl+kmvTB/Vzrkp5smkgOa1aFJDyo8apti50wnbyoHz95GzJ
JaZePP/HBr08q3ozfn2wg2QSIC5WBz1t7eMkGucxzHH0jMpVbsSM/xHmwGCQm/B0qW0JZPpys5/G
DjPpjxB2zqPcUxUtrmWn8g7+vC9L035LRgZUQttQ7ly9+OFBwmd4axBkBqvoZPZxsTaaTnmO2/q5
rPXy1yCCLWRG4z12LQs/Djm9SHNUyoT1RH3aGq4Blxk5Rd300+rW8jVQbqjIBaP2WFeuiwkQfVWf
cUlUQOhWGkffkAof7eROsQzjGAuTMq6nxPm5o5h0/nRh15zTyczPcqdcyM1wMTRufQrxAyJFPztR
bv2ukAZGDiHYC3hldCUF81XN707kbZifPp3YxdQn0+sQp8HSyGzjZuGRXJmQvR6a3g43kxnf27RI
rqIimks301ceqOT1oZVYduhCXmObSPK0MUvESnX6GibdKhFF8mS5jA97EWVfrxrGMN2EadmiaeRV
ZSReQF+ZJEcbNt/c9CTfOzQ1sApmHq3lZtei3VeaRCGZKe5eYCn8ebHiHk2u3KU8S+Qlk/du1Jib
z29NKLE/lOlNVbjcFUf8lrt9q9I3JZbkDVRWZ1fXZbsCVTAs+njW8fpJdecgvl4OWJw+7Gg8j3k4
Z/s1496jLk26kVV/GPWaeT4tPZERdaOSyxTVNIC6HKXj/Lq2JTW2V7r2VEX8BvEXwzNM6/qjrA14
z44qLmTmcDPQGK7Id6Srf6S+Jp5QPiV7KkzphkdQTAqwC0vLmTR+y+BpSQDsb72CqiGudHgCYTLc
vNaMTgoyhIU8it+vvzp0RqtkiFr6D8mdawIX9durnxnRfZATDdtD5rkWSYHTI63q5yCjuOimyfQ+
xuMT1fnk14iAKaj4KRFnrBMTESpVagMFcetdmf+rWRVewYBjjsmCegMcVfs6BhHDu4JAWLYuXAF5
+pAH1D8cOl7yBa056qs4J/sIL3S1EO2A746v29fa974A6fA/jtLG/+d58mg27/vrPPl+f73Lfzuv
ZzJ1NKkHoQguw60DRXcxjFp8X2nmQPeoiPAAq8Fd7NEEWMTcA+7l4bxCqwQP/HuPXCvi4rFqq+Ag
txr5HnVQQmcsB2AActufCexYwfu1ihcfURGfJk+XB4LStnddn/yUu74+lkSfhHlRtfzHPrk6+B19
ca4Xvu9//mNyv1pzO9fylDjaf727/BzXaRMwALW7+vPO8+Hvn/z7bRSKYItOE/1W7+3nftK7z3ai
0T/lrvVASVE9TOBK17WRGO+a+ClPqIIwIzqrhoxi6vG9ToNyGZhZ91nkw852B/WlthJ/6waNuZvg
N97mt1Z9ihtemeoH1/Wdq3iQcAe58A36VKPfTWvJf8gV1b5aX8f9uRz3fVyeLl8PR3dmRfz1erkp
X0+ZayzSnLgEgsa/3/vPa+V58g3+eu8/n92pgDZ5spY7XJMk3la1OMZ18yy3nN40H9Q0y3ZY5Wgu
z2fAJDEfPL+q100Onl1uyoWIgpzod5rXCUEE6LSC+gP9VHJUtYyuUZerKxo8OmAXFqPWukjOXHMh
N/XKA45ZUOn7OhzDJVgkhABshthHRMIcBSeKgvTQrcwPBwB/TbrB/9F1XtuRIl23fSLGwJvb9JlK
L68bRlk8BN48/ZmEqlvdff7vhkEYUJWUCRF7rz3XOGgBjoGVeOCb2NzEDKaQA1VjvidBYD2yy34V
o3a03dA7U/i/6ll0fLYEjL1z09beOQPmsMTPL1rLafKA9YQHtjgagZwqp69+eYHvwZQ1MRRGhddW
7VwU7yCsNsoUNlRSrI2o934nuOQkdoMECZdazYv7n3VWXzUUSD8MMT2XQ5l+z6zxW8Qr9ltr5izB
0t5/t7CeXbCrdd76IB+I6RX2a6UHeNtAHn6pXOLPaQVpZwaYOPDju83oltOROE7/TJ3ZtODTDFBO
cfrnYBp90I+2Ndfv9M8lIprlQM3wHoun4Vm1DIutoJfs5ShvWeqqhah3crTOW2uVO6W27UQ6UXNM
4USJBca00ClRPdkaNK+61pK1Ojcjzykx/rBd85R8TpCzPi/A7aDep1gSa8Yy1wFz56kbI/XrnW0+
VP5bmoHYaQLvw2hQ6qdune2FF6sktIotfy7vIywab8UWXztMbVw/WVl+rXLP+0jgq6wIt4ujLwAp
jgGgkXm+meK6a5Z4QhlNPC5NO6bAxnenTT2k6SUE4HiRZyW5gRXm51QK/nuA7aS1hWCLv+y/B4wh
Bb2i64fMQIDzOSqn5PjB1sI8hzjszOrDm8zdob9jnyJzebXXh5uhtmHMfXXKSXK4h6Or9drAQ5nH
cZ5iaiAE697/POtSSDW4N0FDJP6abJPQdHeRWkyPhpv/EuxKv1P7+IZ+gnepawjqSVxtGyrB9Gxo
3t02Xe+7a5C7CXRtwr2roBgWZtuekg5xkQcWQYKARhvsplYbYKROlFFQCjityaVr97ayjSvZ6Z1f
NO4Tbz4Xz7gdAqb4KYknc1M43s9WaaujPAy9WR2n+eAksJEN9ilLOaAU88pUjnxN/LoOs6FiPYhB
X8g7fA18NalTtPefEcA+1zHZCLKlVSTKcwr/h7SWC2tAHwVuULn6zOO2WpLlb58Do29wHQwFRa9t
t3TxCHtOqYtZupNPVDNqoAQU0TvigXzV5WFK2hjhzKFVMMpbEiMVB3iBmB/I0/+2VdYSm2CICO8s
Yy34ZDmjjzWWxRRDn5/rAyXaWZ59NZEtVCuDhPFyUsL60JZWdbDV8s9ZmI9duhjmka9heSb7mjIY
d6I7OERDed9bwZqty3DOuwZ8jTz1mvaEOrU6qEE9nEEWYJIBSe1IoftaTxXUYJb9I2hZStdxczMw
5v4Iw/krXzvqMylMsapMaqgbalE3Kj6IRxNzq33s9nypvUQ5qsAYNhMI55vR1vlqCIT1zO4G2a3p
Rt8Q7V67ehL4mzQdKz+zuHuBemftDPSlr4s7eHtIk6rCS5mWPIRmmhK6Hq0lFoJYyaGYpIrfxwBV
DsublLyofVe/yZ6sgjYbSIDj/ANkn09Nz4r8er9JOt29IZANTFs7A472jvMDgUWhfnbmQ2oTEF5M
IhdLTO2hods54vLYpZrfzvNzO3gZnpWwGQz23Uu37Nhz2/H4Z2RMNWPtVvhRytn/uFA32n6Dvlj7
x2x5MznRyb1yS6EkQK/5B3z9qGH+ocit8x0V1T/URA1OpWLsdcgkW8EaJl168MQJcfqXRrHhxyYx
5cotFgdGJu66PLQahOdg1NdyhhwYk/7RCJ3hKLumoc2ASzdHPYv709dhcLzffBZalKJWd6qbLEBR
nTV/pqjR1PCCQ4IhQhgGVCnZhPx9/SpE9j5CBkNXVxrXeD5YZa+uHKXJqTSkKQeKUru6yvTIC0ef
Xqzcoqam9E8KELx6acFt3JaEWgHImuoDu0x0UiFcajwWxMru0vTmT679OIQo0auwdLcO5SaPgV3q
h6DI+4UclYdG+Rl4pPz+9EyoS8tI33nzfFsAjEpCzUXb3VAgaZ9jL9Ee5b26CZU+2aJhL6/UoZFg
lUQs8/NKv38r0pHsO9W1/7B8GgLFOchDUho4Qn21v2yhBiX9Ffp+dEIuxPp2qKDgCjG845M5iLb8
aCI4tnVm5NsIMt5H153wnIZp1WGt0kEG3VDOVn6oHjFgO2teg9pv9wlu1DwmuRoqPrQkVX0exnI6
BFA/VrI/dNSL0iXKYxYHyJ6pu16lWpc8UkOV7IY2MZeK0oYsniloAL8TlS0venLrRoEZqofr8SLg
t7XWKDzcotalwCEsX/I69K4FMrtHnLkP7dxN2h03cRgwK9kkPYPZSeq55LYYbXKiy6XzYsWFfkJO
OCxkN0sS6mRMpV+EhWc9WL3hw6vPxX6Iqt9uGykX2ZU2Awr4ph2xcVHi88Tr+vOQRXayNxL38atf
ae2OQKvSgDQ2vn9NrQyR/ONKdM1bijKo//n3HafIaPZmBguggC/cVgPpGyPVXocC4ZbqvyDlmM4I
MzHls0r1lZQ6GYDSdteyWdroMlWHiM1UmOqrq6NK5uP/7NZucB1L7300nPQyqVSDV6w4b4Wo+wfD
9d86P3RvxODdm0jNcov4dljKPjMYEcwVJGFyh8duNzjHsDYMCifEtJBNOWCr0TYITUAhpOB0uOSK
drYNlac1K8ZF05b6ORQxeoTWU3nkGdWNiJK7l/PkKLU6hHZy0JMorvI1f1vwGiKMHtrG1Tc4iFSP
Dr8Acihp8rOefjQzrQKV9w9D08VLM1H/1ujmxeut7kOb3tqZGVr07Kmd2EYVIKro1qE6JEMDZTRr
8o9CCdRHmCUIHh0T6F6XdBty8e12JsjYs/OHkfkfnQkBAR9zCq6VKJ+LtdKzBteZCoxQvBLtW1g9
AEfC5BUfK896rpPwNxI960SJvf3cVuX3ZuhyoJqM9SyodSo2P1tKxvrXHNmkzmNWp90tUxk/W7XZ
nHXiZFBTzIq686rle7sME6BNYNeNPexZ47P+o2rKU4BnzAm3I6aY1oOiDd41zfNticAfG5YmWBhz
WaQaVtrOTxxrFeSteC282R6AvNZejpZ8OFJTMy6O7WsviY/khmsCU1hnin9XfOl+YoTqP+lFiSuv
sJtTOQhxMAqAKEFkuFfXcfSlao/FexcmN5ss9u+24++tD9nPqLAqCk3yaqOJyNp7rVj2rW+/a3Vd
bG29T7eyiX/Dsi2s6NUL1fIQQX9HFG87744zvKqZlt47CmDOOS5oC22onfcsh3Bak10/GV5T3vty
ejHmfnyVrFWo1fkhRAb+mhGd9GugHoQjsDlx0umi27G+0I2m2lqGCtrH1Xo6M0yNpnDm1YolsLzm
Wul1ewjC+k22EoKUJAWBJetNi5HEPCNKlOY6+CXsOgfHk2Ruyj5TZM2lHu/BaOIynubeqbRR53WI
gvZCJ2vtqTb/W7ZS36sYWa2f2T8LuBKLkHLQRzm3x/J8X9vzp3qe60w1sfI6/MfcMc89nqvKd8rk
kTzOqFmi4OiBtChUqQoPgM856awPmlG0bsVyAiC/uv1np4tJpsk+thSDQDgHbnxs+Yy4QaGcY0A5
O6uxhj02SNbJoqBrXY2ZeBrrUF9kmB+iyJ52rdlDxoj0ZhX6RX2dFO/3MOsJg6729r7W/NRFjFt6
VEdrt4/cUyg5SDgeWyzFm3TTZspwNQZkK0kk/KUsNYrIAZBHbuH+WTFiDqS6f9qguCgXmY1BRvTX
66Iv3JVEZpYVe4l09H20GmHd5VhsR8NzlzrJMnKGGhhwNzwjIyA0lmbaXo5WzoCO3jD9nRyNzI5a
JDcUOzmqjLW9wutW5YHArbwuwl07wEBYNqkAtNc+4MyNbKLqqamsi+bqMiYrfY6CXB2qtd2P/RrX
Q/b3s2GJxPbLM3mgJAITk/nQSCeTr/bXHN8OxnWmiBB3QibKAexWFmqpNN98+LQLZN3qU5AaxkYM
Vn2IgPteKEXF2C1uxbeqGlejomrbzIrcTdfV1aolIPagizq592n02+CP+s2EcQ0m1uhwBdeTc5Jh
lqFHZvEtTR0+FIr6GBLWO6g1xLAiT9RLVRXTpkM7/WAExZ9DaZf1vqPkNmAX8tBRoAnkZD6VU+SZ
HBkblORLebGSJnO5+DwpjwsqCai06TfQvIw18spwhWmO9lqZlGF7CVI72TQS59pFTXcT6HeoUsdR
Ox8oRRzwntrbRmPfKa8fzyKjnGluyYM3QOx0cs3aUJRo39MSgeRkYfT91wRcKyiKzWzjs8+yQvtO
Km9j9mp/4WFFbCZ2j2ALH8m/ZS+pG46nwITBZE1a9mIXCBsmU4WWM49i6DzuPQFRSo4iNHK3VlV4
q2zAQ8FUH2McnfBL4oCtyp+D7PtqyrP/2eeyK92pRO+0hO/pqJUQnP00g2krzKMP93QbEVM7ta5d
bkfhuadqIBVC1LM7T606bIZgjC98Uvjescy8kGqx1mroV9chSyi3BbZ/E+EQrxMkWDdBKGs1JVl1
F2CyVrWXwFq3G2ulm+rKmhQfgBlz7VpVfkzjSB7DiYNXslLhaqgD5arNwjxYRu5DqGOf0Ie5tR1x
Q7/EJZnEOHLaZz8ZOjwZm/w7Fip7pWiMTd7zJxsp46DQxD/3uDU9Kp2Lx2WuX7W+EWfeYO4jnloE
vGwl28hBL7L1o12DuJnnywP+yFvROcVVtigiyleNsKGtYX5uzIX2kTfVl2A+JIpdL9rOxmZ0HiA2
CTFsPvsa+OqTA6L0/7pi0g5u1ATHXm2Gu1EPE1s56sWVqcgxL2+7Vc2OFAZzOt7DrNX3GunRhZw8
NCKChjhi0uwAl3As/2eZecpu6Kzm0g4GBgqNmn0Iz2n3mWcmZ6rAFyq4OLaVBo7fVujsVC+Ob7LP
ZG+0nISGh+g8RQ60pVOvUxwbVp9988CQjd12zIyE2OM8bz4URsJbdbjDy88XkzFRysFz8CGbD10R
s936u2lBE19qjkM0Qg166jLywjjwwnCyxWAHrAaDOj/afjgum4S/GMmUalcMdbzPrU69xHoVrLTG
qN+DrD3VIuJvUeKmAL3cPiQlBWhLeQqZsMHiKbSfMBxTj1LKqakqBYIYRMhWHxmfLb2z9Wc3m4sH
GQuLgp1bMWlUkQHcduwG3aTm5s+NKnCyLQZjD1gzfzbJ+6/KTvG2chQQpLXOdbXcBPBI1woshG0Y
Zf0CDMR0jqzRuwcg5QfXTN9bJBibgsrwrWzCQtg4cQexsseZxI8JiVOAMyB/BwbX8yxUqyBELD+Z
KxDL2JB2Gt85xQDJrlLn06O3+e105a7S4QgqlebukknELPWMd4A/9qFJzJrtYaGyElbadscDIr7J
Kax4nWVlIkdj+bK3CuNnMBP3XbL5pP52gMW9uzw4bQ9lCQjh+qtPKz9C155u8hLDBvOl6DAWesnw
B4+0aS0knHg5e/fMcXwynw0kyfn+Q9lrBzYE3UJrzfiFxKq+LMCh76e5ieOav0gTYERytK1BSpcT
DAEKlBJW7c1H0AF6N9sqfkH9cm7gQV7NOCV5lyBGyjNtoRYdDhRIS1+pJ4Jl6JrPFVzhi20n32S3
OZTjLtbhlMhm09kGMpz4vW9Mqp/65FlWdFSdn67DNhkQvbn2m0Il4GDmGE6Ldo8yfoRFPVA4Ohd5
AFs42YFhP5ZqGJyw3wBkOheFWAElGZOjpLBZUCv9r1uXyS4ylG2B6+VyCqt23Zgo/BZKJRpKa4Jp
OWJltdapbbzIPnkQZlTxss0SRHWY9q11dA7LgGTOBng/jgNqjH6MELy7sfqQz6WuUgDpk9RPm+z3
v04Sq85/NyO2L0jp/z3UzD0Y5+0SCspha6Z7eD/F6etQz07Kstkv06DLPs+/euWQbHaaH61wW6Gw
A1UEKty/r/y6G0aFf99Dmi9/Xf45ab4HpgXhyiowls6EWu3HVDH4sljNC3ChuSrRdn4h1RJDb//u
GpX3SRe+xbETr/I2D66pcPJdJDp9T70SqMimiteGoFS4hBISgOxQ9dF/sgwk67yrnsNK8Z9yV1Xv
IhNkfzP/SU5Q9JJFilCp/6cr8fRnBJQYO8zTq5G/ehmO1qFyyLG01O11kPaec3ASe0iMZOjnpt5O
zQNfaQKbcxNGuXXy2YPKVhh51bXFpUq22tHIHltTo6ZlwkBmii6qJtKnOgh5MEXONkrq4iZn2p1P
PgXUH5VfGcpgtUS2n2CtOv+ItMaLqLLiAK4oRRBjjC7XGBPqy3wzvlp+E1/1tkzPPnEU2ep4dbiL
DNXeqiVoirMHUzC7+7A97ANAcjon3HGcUzsG7skenXgHFfCb7Lfmwa8Z8kwo0zs1MOVOtnwRsWnK
umFZUehwc0uNmGmh9Ntmbso+o0Tjr0XTtOlHG+XDPMCqtMH7ZEJnrpjRgRdCz15To/LLjnTk9Byc
vuT9Rt2g9mB3DuUWPWby8IqOegfPzlERmw343H/g87YapyH8Wab1uFBqP7pj5OjtXNyEt6qtxE+U
VVDGO09pqfqYHBBNRes0ZOID68GZ99z+CEi9I723MFPV2Y2D7exDtGnI39rko3IxTcD04WmKkOuF
HcK8WHOTj96If5lTU900rH7OnaM4Cznfs0kfQDlEnxVW6TIdifzlvfLIEl95hCm+t9ravlACpFDt
7JBAbti1yRkudztoJuFz2RzDyXwsX+W57RbBE+p4CLYElw6yL1HQa5vWTIyZb1ZmbnMZs+BBxZOm
WjpOdWNzDuJIDmLWvCKLMG3kpV23G/SJVODoJkuHBcfBV/0GPynkWFFrh2dvGPgyZvVD5urdTbbU
4tokdklgvu4f27RBlK2yRtAoEw2T15J/1yrm930NeRZvqc/rDq4aGUe1qZJN4oD8tNohXrZp0X9E
WoRjXIDOipJatv3NL0ONf1MPMsIMja2VFQtw27GfXoWiwI/MTMJPukkAoBuTLZhrJGHzaN+lB0sd
iW2hcnR8sChsG42rXgSXzEUkmQK8PZktyjY5KJx6lVaeBgJPCanKmELUTSx7xpbfezL3yYEiurRJ
GN9ko68M5wFeCFsRpsuuOB+6TQ5sYEVxSpEsOxIqC99u+93XPdDnQWfBSCae9J7ftdttO3U4wGNw
rkEd9c9FPr/yMu3C/rh/DpPkzbGCgT+W1j1PBTxyy1OaE1DJ/tl1RbloGkLm8kr20frCyfz6QV7q
e3yNIoJPB3lt4YDpoSo2WGamg0AoDuuj6DCeiTDaikejOmpOWBGBJye2ECEYqMZTMYckAPGS9QFf
QQoQnqK4oihTZO7Nzc1mXUSlerH0Vt8YCqFJze2TXSWAGevsHiGI6s5+NCFmaKNV7OpSrU6m0dkb
ilrai8dOeu1mpXZDGUZhP4/yJ8QPIKmMfnqpJk0lbeuK95B8H18bQACehfULTrs3DcjeLzuItz4x
BfyIoYjmXhov/P6WsTkBu4sfEEVA3S+X2sGekr7vZtf8IvWobyooOUuqeZRrXHfBmgoF/F6qLLjJ
Pmwj1W0zOmBC/u5rU909TIR9Gj0NgiVFwvZZT4fPm3z2uYG+tFWSreLvq9zUfCPI6xzkfeWBxTqG
faOGrYWvamya0VVDY1bXLOLEAeMe/1577k8caaLvESQYNEaxcQutPnvAZiZYS+cjsuuEb8U3xSwh
LamDOMRT5d09Vfkpx+WF098XsjZ8rdv6Oxir8B41kK5AGcG9ExGSCpUUEWq0Li2smxwbw7LjQ11/
pHBUKNPws2rjqziRfM7NQsiiyWR0Ozlb3jNQcU3xvOo8uwlDBrC7c15MWzmhnL8aVuMNO89XXSwv
5pv2aCZWEzulzWc7wfKyYLmmt271IK9greTe7P3Xz5iUCl8fO/vx9b9wuRXaIBwDvvoEKEj4CKG5
k/8Wef00aJvRUmHEzP/3LhzYKU3R/usilsZi56LepSgl8g+UeP36/LdP1CFCtST0MF8p/2Fu175l
XqZTeUpXoOX9DYWobMgbajZ/7zDNfkdpyjpSj8ulIYr6aFpVDJl+QnyStXuWdfVLn4bWrs7rHkTB
pH0I6qlBi+1t16j2paqgdw2M6DIIzzvy9aBKctYGVcZvhG3aB25I49qyjelgdKpzk5IhKQGapT61
WfdP4HGsneBztbUCY3qtAgIC8x1i10oJcOmEg0zHPiJngfY7D2AQGbiO9SHYp60J+iAUmgVEtTv8
GFtWYqSb+40aNtMbYPa1GMLuuwGSmpputT7rPeZIk4b4A5cXHQaLM64GalqGhY5W90SlAYWQnQ4F
bG4OwmxOvlaTHqC6Kd5qlsfeVvQPkyDfs5Cn8mBVY//wjxHn77ZTY+LMGlijKOuvOZZiYSRL4H5N
Xr2oeLJbvMb/PuTzLvWrOZb6dJgR9bKrn/exRsTXvCvLA7aeAA2c+GTPOJEmBzYiD7ww4Tb74dNX
lzyL5hKC3ta/C3u2NwtZecj+PBbERT8vxZkrcZty99n3dePPYTmnwKdhA3woA6DTP1PGId6HXmFh
6tTGvahwvGsUIz1RzWbuSappu9KyhjP0ymxdZ0P1RBULRd5Czb9lCGc73qp3h5QIRoTTXUDSvlN+
5V86nepsQeLmjag38dvM1ndEQp03zXdXEMjH5yHQohPlWNQzz/1jTnLTVdPwQTHU9q0CUTh3l+HU
H3KDl3srFOfN6iuKXlxFPY1VbT8RN9rIfgH7cadH+rJE87EZp6q92o1arcay9541XrA4mlnp97Iz
D7nioDhylV2fotEjfBTdi7KqPmqSUazzzPKJP0y4nvI8vni1GexMt5nwTCuaVVS79gNg+nhL7WX3
+RPsVnefR58kj/wJ4AoOqfwJvgKp1oqOdiqUVar2xhYyebNsJi+/d/NB73oFbkww7HAtzO9ygGgs
Yiizvcou7AbSh9I1fsr5cgKR62AdwmVb84VTkqWZFC9e0D0H4J62huFrJCS69Oiq3htAAitb5iPS
joFPy+co1EPzVqeoAXozW6Ze/UhMDrcUEdoU8Qf5Kya2zUKxSLW4dZO/BmrN81kznlpI+Le2KM6y
u28a/1AXfrM0DDt/7fMs2NToXLdyFO8TA46b1R/lqDrh3mN64+M42eq9rNs9UH1vDc0l2AeWUhy6
0iiQFFXNXR4MQMzw8XXywnNfXhnN3UXK2TvIT9O5JdRY2VOcVJOJL0g3GgpbGguBw8K3WvzQKC56
Ln0j3RCnDTbe3LSQYW5h5iXrz9E4KnYEdsoVUQX2aBasdB2PKIwap/q5oazkAB8bY7l51CoJriE6
5xcz36qyer7QtRlvPUi4n9eTAZg13E9yQlOm43XK+wfZsnKHPHBYfP7g1AjDJ8d9r1Qxob6BekB4
9EneJODv2eFb8ygv88pgNwqtvvX4l9UUQgnqqda6gqEU1ZCU8KhjD/yPx13PsvcH2Jo9631WJYT/
WGgpMGVysLFF4n6rECpTNFLrV2fKL22hKMuqjsZb3in5pmn18hRXJvRDg9VUyIviCEWSYIwZGVct
SOrVOKAgMsoWcin4pKWT1pDzgrE/t/KQRLjsphe+pP35q1s2A0IY29xgBSybeeP2Z3kmDzbIOvZm
nljLGzlOx4NMnvp6dIz7FEBV6ajpviKxt53XfocKfOhxnDAcdkOdGDTbleWAX8KHWlJf5QIJhS78
PbLN4Zdrt796FzuF1oZWZ9n5b95ievlg4YO6MVW1vgeB8hL0nv9u6/zSCGbClEmH+qUl22ialvKu
xZggGYmtbCu1Ut5TawuDIn33V26tWctAq6qXLs/qLVydei2bcUctgFk2BZ7RjOZV4C81YmZ72XQK
RV+YCh6Cn9cm2bcgKt3FlOAkMuP+deBcqEI4YwP9ilFbuJNduD/BDbEyXEMJMT4J57uMXlET0N2r
dtjI1thQ7UGy5SJbSekPuN1Y32RLN0vrGPXxLL8m7FVYWvIQ6yhbZYgsjIxpH6dzFckcQAtKfKbM
UVVXcrKftTjRmli6ytEEjNNahdfw+VOFPcBwSMcQ4RzX5lRtL5sqbPfyWhINiBFNzTvI4FsV9tAx
qKE7ylHXHX8QlC3P8l/RKO0VNA/uHRUsvZ7MwiJ1xXZSTPV3TeUDUfnPE3CW6m9ECptiF+DvsFPt
hs+Ebz2EpWY96D2Z6ZU8pWpf/DmV7WCw8h21cw8+PFsvWRUjiHepRytmfP1/NGpyYNCzFYpAcxnG
yhbz+Z60g9O/A34kl0e+HkLhG3L/7IXIkL+uq6x/yLFnIoJHuUlGWU+1MgsLVKHZYTtKGe8lCNV7
rMYQkm2rvoMZaE5TV59bzEDusmtsKHYUBVQ62eStgTuL32Cd7AYnK5mIkcpTr1EeUp4je9kKooI1
1zgvNmRGAXeBVLvluqIeAhdHxFxvc6xiwz9nFH39OZOjkGehof3d93/N6/1+oxRxRJD6/79TMF//
n3v+X/P+0/f5s23et10CSiljv7gwdBcUSe+NhzIgTlK5lHeWL05SRt8bpQZcWTvuIcWbiVRHiSLF
oSIKH1nSlKp7zK1BfxwNrCeMCQeOGq3RqyEoBiuK7I5A2Hu0vGYtu2sT9XBQ1Ab+QW7x2iSwpd20
izdjHFfXbEqvLGC9rdW3wZJahj5cIo0gmza3ha/O6eF53Plquzn1yYWxh7A0wAYaomQRN2a7+7Tu
nQbcLNok6HaGn/KBUH1noyK6XFUV29EJ2hZeewL/JGsJ+Gh8y9shecDbjObst6B75Z9Z4TxL+TOr
b+0/s4a5ek7ey1cUvgvzLDin8mKUbcmDVWD+K2+dAdBZqjoAuDxwIGVaz17eDMeKT5516Orn3tGH
Y9I7pXVgLMPBEtJRUe7CmbkkyYldET12onceZKucUQd9Ejw2fFOwqskFG6Rae9BsKz8ayE43dpUm
T55SYjaBJv4ntV8LNqD1777CzE4rscDrASy2ORCfLC3iPQ4d067oOu9SmDO7mq/amx6zAoEH9ruJ
nWWEf+2Pca7A8ietekz4s2zkzyTEoS0bfFrXCqHtRWm1yks+YMo6uBmvk7lJrXWCiBK/U9nMxoYV
kN5ZR9l0tXSXwo6/W0R+kMYSKYZHjijb8k+FiobY6eqfeP2Q9EAVXKP5Zx1iG234KA+Ro/8ILdd9
qIwofBT2KDY8H0rgeUpqE8sl5E80xJm2k+7AGWrd/j0Pi22nZPFP1QAo2WRV+0jUStki/B53FqrD
u2ZgPiSn+GO3qkhRfBAIBCHW4KjjxLV6jDWiW2pu36aJ37kXJMmtcRFdt6xevynegDp9YJvvN4VJ
Ps2lJHH2RNXafmU6vXhzK6fdqnWKMh054ivRtI2cUGYYtchbplQdwplNnrRY5xqsgaXHxdwqEGd9
teSYHqo6Fhb6qgPIfqfwOXtwYj1d8EsoNy5SFARjFR4Ts6O5PJOI+e7vUTkg/QO+psB8M1aAlyI9
ya88H5zNEKV4JOnkZhGC0NmKeBerqnlM5havCZPkoIIvYNUXiEe99oLDl/HQWCwDtQnRVtVhozCD
qsfwnQIyKjbm1wih8GShVam/jiF8V4sE7ly1kG8Qefh612RypIu2ujnoyzHC+WvsUBaum7oAVO7Z
/2pnQrz7NVoDyZpACwqAQhIn1EgxDqaP1nBGT0j+BBgxth2yrU9UKzmqF20qw5jWTpYpDYXfKusc
yj4iSsJ+aW0zy0+K7Nmr+Lapva89xEMVnVhKp+uJ1d5rZrYvhjc1v5I5asXm61vZY+1sslm+jraZ
7hXbC3dGZuo3vMTDpd/G8TfTdBa1Cek9DUkFJto+4EO1SkYjeIfvSvx/IuhrKW7FmjS7y/4+0cEo
JNO0ZYXLbxWT4q5U26cav64TXGh7IacZ834v7HjE2UbkvIr46sw/JD61rWqex9w8FkNlPUr6dFt3
r9VQ5Ki/6BoAj278bszWsimMotnaLmIoY9DMi9oE1sWwBZAzlQ99FtYKxMee4JLiQXj7bKNVeGtY
5O7lJa5Wmhe0FMo5HY6yxzbYfIDB1GwqUsoUl4iZUuJSquzH15j6E5dVdu2sMiuGWqgqtL1Rz/6a
kaICu35eEsI6nwphArBlXA7EsVJsUDqNyz83lDP9GYHi/j1d9n0NzFUjU/x5T9krf/zXjT//DX/u
53cToNuvGV/3kmfuGuEKcfIy1xbdEBMBQ7+5z4sCJ9qx0J7ciL0Mgq6rbMkDPOiqMson2Yjc8qkD
zHn+nD1CtNW7rt/LZpP6eD3ouKrJpq9mYjV5UCtTAX0lmXTjFaO8dDV4hruXTbfMj6BH2jve5NV9
LlKS3YnVOPv/XEQa29sPsTBe/8dFU0Yo2Et6QuOg5nfse/w1ZZ7VQmSmBzA2aY4+Fqkr+VDMI38T
Qwp67YtK2aZUTm8dXx3eyort0fxw9N0Q2LpjkhUIAv9Ws7ReNPPAYGjVIkDOaWVJtR4wWickNBs8
xkjgTvKs9mp8vduiXk693gPouwiRpB9R1N6mFg+6xecxJMwsB1TqEpegx7vHGCvldRfr9iltQox2
cMjcm7ymT3JATpGTjVIp7mHr3hDeYlkzadOjMNJy28LL2iuVH17JTfWEdZr++2zyZOiZ89O34d4F
BQoym7+E3/qXtB6SJ76g4sERhDgkT7WdbF67XvIUNN6f/iHvnZ3HN4qdo/+vh6EVdmzpJh932r9W
4J9PTdn+fED+P8bOY7ltZVvDT4QqoJGnzFGiRCrYE5Qjcs54+vuhuY+5j+sM7gSFDpRlEehevdYf
PKwlVoHaU0cY2voZLyw0pON00xP8B+tHk5xpTxKobjaqbjdLpWrLt6FEklPeyb6gpo+EAQa5KC+8
DrG3bgSc07wtxq8aMrwLxc+1JzWwecR5ohbBrCjz14BaqxWOc2y4Rdqv+1S4pJfC8SuB8wF54/Kt
hTJ4kP14odNv9QfPaat7fyk8UjDTDxCMoMZxTlpocYnRja1kT2UOVnkeSEEJhnWk4yLjaPXBJTt+
gFdDNnoaN2aJJOvQlt21z+Cjjj1ekeR4iiWSl1+jsJpOY+G11xAWPdp0rrW8jxI+GMJOroJU6jWE
5rVSJg0kDXmivQHafYH34HAZVHctpbsMpTGvYw272ygd4yibIH+yLZYm9arTA/NKwi5bWFNj7R2V
4JRzDMzrOGFRq+xyk5RDcBVNEe8npfTuUk1QP/NV5jT1OpXroNH30XPWvQfzChnoGrlHMwk3PNRD
dXQ9fXhJ/RYxCo2CDBIOVxFT/SlQzvoQ4luHOwo7omHtbFDda9l0C+s97Fr7JdPS8jkceWBlfycg
Q6BLph86FfUT/O3bnZWaxj4x0h9yYXsssThY+4vUKqu9HLC60DrlpjiWCaqjAKQQ0UvnkE79LoPm
CS/Gg+2xLMno2M78cBlucPBLrj2uXmQRnfiaGXq+6ue7ce6To0rf/HP3/5lnNdGLGGEKFWXjftFM
0GBhnP4o4cFRUledZ9wg62NDrLTW8R1QMLYSZqOjzhY4x7DFSUNGXPfmQMxqxgk6XFP07qmJuYo0
Cl+kcj1kZMgPKq5hv/uNgVeGbv30M+vYRlm/RSOWb9fMVGiWA+kfJA3SE8g5NNrnO5Re4EHOdwpZ
AKxWwDrBwngLkVWSa8Ooau6qaJv2QABCv9YfpDiz7FfR5jjgYEVgakQResPul2Aw0x+CtdIdjOHW
GMQYbZahUT+V0+3PhMqNv+ZhMv6vCY3/q8VzC78OHmel8+NVhqntVj6/o+EVx6Zt88XjiUfJZGV4
ebgHeIUchQEdgwiu+5lwaNvHqsneGKNzvqeo91tGjU2DcJWQoloxMeJSsVRcwtTBgrjQrIBLpD9S
4qXl6CXeM+ps5RH21CJN+ZsFlmat5d9FH9uViv4+2jfY7iVe/CpRevLS9cBzOjikuLcA6RNocQeR
MMvvU+lPa+iFK5Uz07fcCt0lz1r0XI4IRyhWqG/qutBuTTCbUc7ZhhmWbSTWzaB2eEscgvoq099k
q22ShfpfrUJJJqT2sYvgSOnZBsaiYZpgpqkWlNdY/90AZKbIo3aDABGbajEMi6ztmrPcY/kQdI1N
nyc3fJu8bW76gMvLqr5fIndE7VtPla0++y7IAenAIAda6NCrulNBnWmDeU2qwD3HiXgd5pbvuebV
tcRl8qb0SXZ5AczwKmnMtTJG2XKsKf8o6D+Gq1Hr4R/MbTg+3nGWwjoaicKIvJWXzFI+qsQtd9h/
GxtkoYdFXHgA0R+HjMeIPGk8BuQd1iQAWpzshTo/WzASHvqympJ4XfUVycIc8STEjYydwHLnxUwM
f8kjlP2MSCHNb1dR24heYsB+Cb3IXQeko99LJYTGO6H5yKqS76K096D/EOJgzlhsc1GVh7F3oyfM
5A2sPNTmo9Sd97AxvF+azZGlGO3v8kPpMHzVBwwIZdrAF339jKR9cIpzfxfOLdklB2X/RCqulxkI
ORq5CATPfXJGQfYIfnqXrWWY8rioBP1s4e2PKuj8ewxja6V+Sl1QhlXhDp+aWxy0GLVtow3zZxBp
ycLwq/HTUi11rddVt066UKATleTnx8WZ7ZiIAqzT4K7+6n40vXlW0OX2UkmIGOVA7kYIeQYe0piY
uptm5n41AxcYSYpqS90PsIUnq8ZavTC+xwi5OwizBAtDxbwVyGSwyCDQPfrwFMCqyYKplTdmBMTT
198cwxgPaDqyJ8zHVW9u/jX6aBJM/Xvy47NlhjAs6gNn4kD3WV44d/eZp94bsqcqDXNrGCzp2syK
eEztMtj0BPfttkVh9hkg0Gwn1YNhW+Awpx2buVkpSGbitB2u1Uzzb4WSOXhqhjdMLrB6mrvIku80
oBiX+3x3pJgG82QrBxFJNveOksFbmT9g2pX+miWfcuzxz1H5gTwXpMML/rCLCri+lPHGTRohUS39
OpCgBC8Xay8NFbJtjsIDQKDWONVUMfnu0+g2ughqEdIkPwQRBkidbteaRok2BnL7GiW6fqZRIAZf
vcguwAx/dzl0SaNXOauL4x/Udc3TBNDstezhspZ6ejNFlN3YGz8z+B9n2YWWGVq0lQFWcR7UnAQD
Pzzh58KD9ZrhYWslQ7zykFz5qDP0VlujNfcVv9iHMzonMGzFq1qTedQy8yi7+bHeXn7ILIMLUkEI
SmuTfZQsEOBi35DkMQ/GbFGD0OYmrkH3yWyYlCfPPANYi10aO5kckwOyT9dHY+dG/p5cJipQYzQB
J5sEuCdyfnHZQj/CN2AvmxC1oBVDb/R6c/x7mhZAkZHTqHmvSozG3jIwEODY6m1rQ/upbbjuTWLZ
iEzbyY8Gxs+g5d6vbkQVaAQ05aowXdQAjD6w4/4wmjbyx61R83/RATDA4I+hm4YUmHAP/etu4BlR
lMS/sl7XiwAQ2kVupsmQR1iqDfFeNuUAR2tl7yTBtwKW6MWtcHnK28iMzyPh3JLzGZLlU6MuZbxp
lG5wdTRv5wRe8Cy7YvucACdpNIukqygsnJ5Bfy8atKRJXn1XHRKt2dQFVyDB/h7EULxVybST7lAu
Ra6Vq7grKRsTgTzhR2g8OZNir7WBWLdpnH/6Ige9Iv4fuP4aTn6S86DPh8vEypW1jVzZSakaNGsz
VX+TTcstuvv++xiVG3ARLkxeh2phyUwNQtfxNmzLXyJD0WcJLj1faTpq68Vc3ZSWza4ybKbBBpM5
mzqrFNePI8S2wreUNb68LdlO8lmPC6gfbGhh/z3+7hXP82b6peizfEggcmeP6V91UvsGOWRL9d1V
RwC0YE9C5DlOqlckj9HJqTJlJ3N1/2rOMadsakBR0ThQ/F3uOgSlXaedsF/STi3lpG3TGF9lS/Yn
k0A9W96mFMP7ScHFsAmCs6egxdEIHK+crArOVmZwWpYjKFl4a6rYxYJXAn7fXGaS8Yw3YLyGaw82
ujOy3hjytd9r9rfSefGAcv2q/DFegJy230JgfBxEiGqiwtP2Q4L0SIfOzwUeFHlb4phPbFnfx7qw
n0i1DqvM/00lSw8Xf24U5TfPvAh5mv8ZUsDbNHeqrumCFhp0nrQpIJ2OAm3DEmLoe0nkTet814hW
v5bEdhfbN7/K7jbum21XefGmnlnAcZpUiyHVMTMCX/2uhw1Azbj/KKosP+hKZt5s1ybpASYWA0Ft
hQmLfYgb27j5mntS5vNn1hkap4bqn/55/l/9CNq/YtBplN9rD619OPLXCoCabbFD5mWNXjzb+kmP
hvRWZb22bvyAahVw0BsJ9elomSoV+Lk5kufG6joKUG/XLexpU3kI7JqZId3nB9kszQh9KkX51mkl
QHUPBitGjUp2AKsfXO3KCuWonOs7WDT4oAo2/wo2utZYjapRLh99MncCpwZeWj+uB6cQz2FMZDy/
EfJNYS0lFLPB1d3fknmg0RFRtw2hH2Sfpqtic3/rsjbXt36rweSq0GPL8BpbEa1o13DuA3bdHVvk
MBe+FTnLVAQVYvjdym9b+6eS8QYbCELdilAYG3JK1UEJw5ScCNRbyMt6+f2ux6v0+fQss/6p0LFd
mtSLbFlkbzcFJc6VijE3AkW8zHrnqRcIZcF1DDgLy9HCGKYLGeZdpFACA/aXfTpJjtNsZv20SuPF
69z2o6irat0PY30SReeeADAiY6wqi8kEMVwD9/rQ/tzlU3X1KHa8DL1uPReOdtHnt3nQA+sZmeGL
DHs80grPBq0EH7odwnUwN2oib5aNaGcWuMskdnN0gq66hkXTP09tCugxyFygo8kNY/b8wBaPtNaf
WF6PvnIg6V5jSAZE96CmgA2A8Z0nTBp+SGZp6+sy++k3dnD2U5ecSTd7TFuzx5cuflZoEKFoSePR
LU2o5zG748iUsPAjwdeP6nScNNBLSjAWCOQM9/x9g5TEUiAoi9CO0e8zF8FAvWri74jhkoyHtm3a
7RWiH5x9dM5XahKpMCoCd1/AMcRWIAWxYZ9cEB0bJyz8rTwghdEAMdCp86dem6KPqVubaFt+OBTt
z7kAt3o/Rs0fsgNyvFaLUUPm9Gd5MbN0OOvzRTbTkoT5VDgYehcZBjtaDP4U5UjsydUKxKmvJ0+U
MMUbdw7iPcbkblI9gbo3v4HmlNXHYEC0pJNZGkclQgw6ddr3uuLCmOJIit6gysKAl4F0MfhfzU7t
2o0etV/6IFxqo8YeiGQyIXNFMfD+7JZF9VSoJdCuCh5RMuN21M92/hP66fgTnEn6zp5arNMsTM9R
ZsdHhXr8xh1IXiYFVkkAMwCABd0tLfC1Dwx87S0/UJaZbYmlbD4GBiquRPnzRMsbfGAac12tD4dx
pcg0dpmZwZbKHUR0mWGaL+mcX1eLfM861J9AjsHwHesnGTEi25AsKFUbewSX2mAp29OYG/uQBWQj
4smCqVs1ubKLDLNZxpabkTVpxEtXJ7/IFKVn+K3eEhE9BbJGg2nPvE1r82oTZdMKBQHxLFt4++iH
WEzkzXBCoPaOwupisNOPxG/dRaiognSV4R2FEihHB53eYS/bjdHZwDDC0l2Y3vTGmXxc1kNWfORs
0KxWvDiyGUzk+/RE6Z+i2cDBycjQutW77Vb+pfG8D9nrZR6mhRqGU1OdiJUGJn8HGGMjv68ubS9T
1IjPAsOglZFBvMzntwMbVBAtFKFe9MEs0Zmtum81PPLQWZH6TX8oPbYpRm8Pl3rsrUOUNvrarfrw
SzmmGyvGggTuJ3n9MazWeBspX+osXmHxTaInBXpb5Z71HCNkccS4PpneAZMhHxwWtypv/Scx70FW
2PQrx+EgjC9fRm3IMfcFJs7Lat6DgKr2L4THaHUzKD8gYg3d2OVct1pZwNA2WdYRDBoBqoz/asvx
gYQ/WCIDiQKdVILhTt8QzHxhxTVukBMhY+mKQvykV9+Sq5Z02AobqIG6IWlQrUsqtFmGe381kS+0
OqE/qRBDMYB0Lq7t/wbM5bx2qakjGQzUQ6U6wFqXknZPa++UoyOwiRXVfMlVw1gi1tN+YMoKCcRt
vB+Tb6zvEERBPI5CYfWLs+dXOBniM2uQa+pxJXougPRNifXdLBJe/XlTJZGAJ3jklfcdOKsd5Yi2
6Xe5OMiLNVUNUNe0uu/Ccsb8M+pgwI6soPjZpBZRlm/8jlxx0G3H/tpZQQbHH9SmrViQtGszJ8NS
Vadkpk0MoTFcvQa8p92b2Uc+uWsLfTr7lpbg3XN0vVrhr/vEjg4BoAwNmHlSn5xhKin1jPiyo+Wl
jtFhqGNV/2DtwqqvYfmL7JScCl4YkoNv9dp4EVpZXvLfskNeJJcfs0+VPG4X7qRVkOxT0P7aiqL8
nVMnaRMMOXSUGuo2D/YB53tMmAmYpmJeStpjPWdv8UO+CscUr6jMUrxjyYNdU64TlCfWMPHQc5xm
51WFP0UEv+ar26PVa/JnEhl/r9Hpvw8jf4NOj8ermyXxxmZLPiGHnx9RDHE2DWI9r+bQh4uu9F9B
h9vGPnbQAVQLAIFYs7JoeKa9UprB3zjoeiAgCYg/tj39KRE5xw7NECyn5HR48L84QnRnXMANnK1R
V9ONsPgYFTfA1BsIhjk3vUKLsXWpyyc5WqcvZIbj99yLsguQwXe075MP82IFvN2yDqdmQfHUWN5N
Wjb1SDjchv4+JMehwF9QlPGfgxhLJwDGwdLXs+Agp5MzEGsVpsrdQheP7pZXiDxLIJL2eI+EbCUA
XgldwZixLdGclpJ3GBWWZx0F/EdXMA82oVae4WtbBSAA1rUnGZpCmoDbp6TeVsaiMKTCvZoZFfIs
LAS2bvUX3uTtPaz1FDRNKsvZQm1MFgnn2BUooGKNf3b90nSleZmGrcyY18447QkVIAzLfHpq/6c5
p32cLlLvo39NdoAS7Ps0TA+KEbjfiAOcCRyl6bm7JhEYsjkJhVNovLgk4W9sq8arUPp6O6hIqsud
3LWKf5plX+hvcIuvIxvek5U3wBMg+8l4LMLR91IXlNHmX0eOydb8u/6ZqSV1esnT7Euet2Ltxwat
+S5HNPri++E/d49Rnz/rAqP1kN310rYIojsagH9O2+YFJ9d4b2U4C7AkmK+x6IYFqEjrJ1MpnWf3
/2QefxaVn8LPm1OpDzCGLsiglOn5L4yGbCrDp6Euzdwpfk4enGNjZOHAzgrCdukoF/wYlI09xOYR
WIt/NGsxbmsHBELnjZyszDp+12f0kGfn2Y8eulitaXOxFMBPp5bttdaMy5AFwznMcVn350s7jgrM
5fJF9suL4/kxGOZUWerRGKyNyQmBclN0GI1QHB4o7kqpu4ubob4hceJWygIKYin93rA+1loFTjzu
93eceNz5d5y4Cl1oUeHgCxBm/uEZSjxdECI5PAFPlhcnVsj9uHG6S8Ep3Pu0Zqb8TC4plnmeYsSz
9ZkSXzA+kz2wpDB/aQcBpi8H3y9C8w0NtDmr6tm4rqoN9gxluwFAYl97QC/gKE3jp0ktq2fF81R/
O4BwmFWOlSOWbuS1hnSJ6lvxBuBSf/Zb/bvsLofQ38WNj8vPPCsPsEIUif3FNJxXnUAdjlqYfqtH
wsvZf2mCHb6Mpsh7KgHDkOxzAc3XhnGWJy4xg67bzNR3j0MZgiwTWYw5YpIjriSotW15UlPrPPFY
l5imGPjIydsxNLAV9rNqLTvvI3Ugjv9qyokiSmGIwPi3Tl2JGRXw1vkBeHzvIYmAcZE7GgZaKTby
zmSIpR2W5qrOuo+8zjDgDLUKkWUOZRRxZhyNXrtw0GanQ5SLyWyEoXaSTUVonGp1O8u36ThRquQ3
ams8mYaw/CLaEN02Q+lONcHAW06qIuj78ksR6/UW4xa81+ZplAsPBR58N9WJq7NvFv6Sc0R96Pom
WN/xdUniWUcTRHc9M1rAHYWUlLYyVy8v9wx/MS88TfvPwCPrn3kd2DPMQMl0z6EWG0N4rvUS9Au6
jlsRJOU1MkGxBAhC/FRaZIqByny11GBYoUDSnm2MEFAMgMHcgSz+HEJ1X6GBuIsrNd8qDc55KeVu
xB8tZL8Uc2tySr5WrjO9dEhKEIirH1bMIaSmuL8yiJbV1ChWrZ6/eZOLlqLiplCS5S325BbiMZq3
NigKnv81kisGLoQ2vy79XT3Lrsopsh1WRb7W4I4S7P33x+RPMGz3rPc6Ns+J/c8PfXzWCxN9Nyjl
m+xy2RnWKoHCdtL8A7spJGTRQwmrxuqAEAEh13/1m6KoDgUSPW8iCe/zs7BSVppPQkD2z/OzUpCg
mfvV+ef86c+9MVkXMJu2SHuEV1gK3ewC3M7n0MQV5tKC37iVzsCum3OM8dJvcnCM1I54JYCMrsZn
+aGiqJstibQIzSF+xkDdbnnXAG2EFV7IK2bbqnaDlSva+UTnc1B1Q/8SaF2/roqearCew+hTVGsl
YQeZb20yA31xVKFweMef8nXIS+3VHrov7TSFJz8R2mveh93JDKt3bFNUgHZe5iwLMy62cq53Rmin
38J4Cg4jMMGnVA2RcMry+IPA+0sRuMnvAciM75TJzwCYOPLlOIJ5mV5uPNcTx9gW9Ukj7EBnLxc3
J4jKRVL3+a+s3jlZk/wmaPvFRpC+Txo6ClQS+rPhRNoh49i8HV2rfiWFqCAbonnPpUE2tkN0GcJW
Qb7VV8ET90OS7/RsJtVQ5L10gT5dpq4oWHRZs2k8ujstqxe50ECrzQMcbtWLCzgY+D9IlEefA0rt
qer1lezK52lybq4MXzrY0AfZLy8oEdfAj9T2Plf2+SJUjlkVYb6CdiK1ILDFDsaggxWFbzh/fPfx
ffoZKsnRIm7/9LMpW/uhkp0cMahnLEMQwRFBTzEmW9uFVvysOVgtmtE3SDIIMH8iehVesUxQ9LsB
jqlvoGugWH+RQs4d1PQnfyw1MM8cSIrJHc//6vNLs1pSkjbXsjP3oThOgXas42Hca230Afwiftbx
Z3mWd5bhBU9+914ia/+MSH38LO+UsPIwiSsuE7JdP/RJbAucXoKFCwm0qZ3sd+oX70XoVe8uNnEV
VrAUGuLg1feKZBen+XSK2wCfDs+3nEMKql32ddYw4cyBDh2irHvDGKyLgpc14QCFBGghu0eXvPOw
liSJmT3JFrhudSfiAW0ZMrYb4LsCxTUjfbLM2AOpFXYVVU7IsLLTmUykTvEcm9apabPBqWZ3Erad
ryyhdP8yKu0NK1l7GjabapkjoagAp0G2IXopha+f87h4t30SoqgQfbOx9FvE/iCeM98PzqoK6d9q
Y+UbSQFK3Vb0KdI024o6KXZdhJRT5ycnXbM8qlpTvalNRTcWYRIsTbevIDsayXMWabik+Wb8buSJ
vuewmj6LsWzPWYbaU92gMJl12EXEZolm0XwnL24DJtlSeQf+GpBNxW6tNQf1aCkn48+LK6AfWJvk
zw/gMFivMzgp9yl//ZSydLxV6WF7a8S/ctBoZ3wTtXPTVdkI28r5oViptZV9djiIs5VTElsYKW4d
afnmh3OVmZgLyh2K89CIo0W+DaBNRQu30JZx4Du/RZQcqYjZP7Sp+1DtQPkqWAIXEQK2n/000+F1
imYEr0dDRxWoTK362urOtMIKrH6JGmtcj5xfnzt90jZdYutnF27QttdDrKzDIN07KAhCDJnwEmv9
eF9AM9rnvruwE4Sz3Pki7/5q+jWKWrLPSZVk2Ye2tpnyzrgJf18EzvAmL/pRa8Lmfu/Flwq/2Zsc
qABkjiipn20blbKoVO3iMwnQQOqiwdsMZQucuvGwq8LjFy+42D3iiD7WlDL6+FTMF1V3dDhvxQ/Z
wowcAwnFB7dg8rEdZhCYNTuJchRWTArKzQ1yR4O2Nnt8OysX8QWW2HaPbvIoEFnF9NW04d5OqALZ
nKE++jT4ip4mGovpyhBN/LvRjN/AbYZ3pHt/p4nd76fgjbzxeHoEZTJGk+G67GNCYvrusUYMIocN
bVmLuqpR6vJ74y2bPtgUow9EhsVTGkLPDPsi/mg5TEOq0FrCOkbJI2IrbKPqJEexrOPAgNnDWY5G
2MMRqY43BxWFV3dQj1oHQyuFYlw1n6SleJAM5eN+0zSfdkUWC6/ucu2a5TS8ZBHQpnT09rbEZ99x
2EZf4sI0w9YldNtH655UghutDN/0tqDLzQO6QiDrBZJfiR7VFwFaZgWEx0KVhbXMypzge4G9ip9z
Fl+M2VYX5CE5PKs7cnWcTCPElwFd4jurZr2xCNTcis+NKbYAQOsXlaB82U/C3LohyhrkqznjRpiR
a4prYuo801EebTkcB96wLcD2UW6e9Feysh32hZqzRjzHXrd4HiEzM4zo1gwUPudR5MGti4gjED22
eo3b1ympw73pBe0Rg6VwX1tG8/ed/hjtw7Ue9uWBBHS3cQ0o4x3GfEsr7vLP1Gm/2SIRv/ohXfhj
w6EuNKx9UeoW1B7te6uJxNmntFc+575TH1oLpfP8L2ZvKzuTLW0tm21f/i77qryQzWxe0J37lN12
7zrrmihxNwTCOU0NRcW6TFvCIJUEoZa7z900uc/yblC795qU8EF21X5uHp0+PeCvZ59FOShQ5AJj
LZu6ottnbb7IO78KcM1SxnV81zj/X4Qx2WdmmbJX7XgneWWSSPbXXNksWbrWqXH/OnX/e0VG4fIP
t8jHCJbY7s48YqxEXZOEd0Mprxb6m6mDZ9EQZD7KTMOjOXlddtPrW2M1mAVRfGZZDBJnS3HpGbuq
bqMQjlsHjuNcQXM0SGwlMVIJ/bRroK5tYW7310FrAKDg/vQT3ug2GI3uSw1jaQWEZcKu2mnP5ZS8
YnIRLwpHKF89kR7sgKcd4ahpb/UytZb43wy+xzBr1U9wHd7WhXq/1URUfcVuR37OKpp2k9mduusU
q/kIh5SUHJ9TI+zfRFVjFW+HZKT0mGoW/w7yLf6Kikl5Gqk1vAI4+qnpv8LO8aGyg9dwUldbcnDq
3h2L1x4oH2wvG+qDP2n5uhxN8g1zMw/Iutuamhxkc0IyHw/bPj3Lpm1NzzlRNRUy8s0Z6/hKocKw
yVvDPtRxgaGTsGP66gEdnmozKOROVJH/rJQAhZo/U4sR6TY5dcSO56vGso3aIHixpvo59NWcjgQ9
bcY4KvQWtnj6n7u6xrBG9snRjqDlI3fZ7Yf5Ts7zC0+8uGqzh58Ppt/Nhq2JkNWHQCpz0SAD9dzV
avxuFb90gT/QfRcJvLMToi8kzVEsKPanPEw/HzYruE0CrNCGf2YUKJCcKt7fu9GKHH18vvrPaJeg
EUwBqN3+9ZTLJz8UmX8ajU/ZeLwQlpNNCxvHic2jWsYW5RMkBc3WT9TvHIDAMC6FU+6SMY1PKJPF
p0nuefJWXmITO+zRGtq1X0LvvWcWVLX8d/5AZhJE1tnbpMi/UWbsqmOOyfPb8U7tqfrW3SVJvPsX
YZRNFh2hGoAKAuPtwk/i8ZOcebTO+p6EUxoVR7PNrI0XFd1RrxIVmCUSLgU4NDpk77ZxtfIlM2sw
T5FekVp7oXSRPRVKuHE9g68iKNc1pFLcm0wUKzqByha60B5oFg2Gt2f0myhuHDadThn7hZMJcsda
UcA/7FnVESEgrEEVGMVhqIYqiJSlZ6hPYUy2F6/U7pon0HUqU3cJXP9TXBWuMW7TtiyghJuhvXBi
NrMiKZtdIskyrfEVSs34BNUgsqGReDNbXFW/lHNtEkN3JNn95DDOWbgk0/tzPZb+flD9l/5P12NQ
9mFd7+9VNXyR8+VgFmtiNQVgJMoccXAAK5tGVtGGalA3mB5mKx+9+51GFWqRe7Vylpe6SsS+rgx8
hv/TJe+aGF+3xAiVM/KiByr2JaKFdHUkq4oyKS/omZCH7sQpaoX34oSh8iJ8tOhzowqWtVl6L3JA
6YZu5dhs9rIZ1gPegKVzzJPwJmu9wjfsXUQZ+85lCVWk2EbYIsvR7PPF2OvjU4B06tOoheOT3fBV
JYMpiDYZSMBLoexrjMteb92toSRfEcp+DYe+PMv30SjidF+Wo8v3j6jl8s+o2kHg6AZyvfUab+YC
AgEFhIKkO7Y2ZbJpdJLhC9lZD+5HwvdPQEHtQz4iKOzqrznWJT5PhHwssBrXlsIbol1CdeVajl12
Eon6IyPRWDQ7k8zHR1N73aEa0NSQbFnIe+Nar0xtK5sYUzSLckgbAOROc8sQ/E/BDpvAMeAOUxl3
B5P4cULk6CDzWOXkj3swVjHiJ1iCzEABJzaNKynYfIFqbHFMHKc8QaD+pSVWsXUwKVjl4eyM6fjx
M2VGVipaAaHDrcgoleet9aTUtCw3GtkT1GgrZ1TWZB3UADNzPcqurRPETwWH6qtdn3CdwG9BnbLf
ikLKxXDV9AZJwAvxau8DFIbv5SF3OoNHjV5l5QjIn7LuoHeu44F0Am8liTwnfHV6AySChZsawPt2
1RLBbPO+Nm9tWWfboYz4qiMTo4e2Nw9kUmeFFJq9BQW8a+C1znNRjK5vRrIMa0piyKCSk53/R5DY
IopCmnKU/6NGnQueHRuYHG1nb/coHN/B/UU1pXudwlvWX9Dr0C/9DN9DRWA5plZ7IIcNlssvkmXg
ht1BzHCqx2jrTTutTVIPnPRtQn9cJhaVgGrfohrD9jz3yW/vf/XJgdSo0gUptf5YIfWD4uoEdz1X
GnvTeuVnV+gcPii5p+tKV+OTvKCOwKFF3mq2h7VHHayAzGegbz/TyvE3mKtYW97O8bPM27NX5+gV
o08j0X9g+76MThQd7wLdHEK+BJiob7D1qRdaFlDhbThh+pBpYUOdwI6Hn4nvDGsKneoxnpL+ieo3
NhpWTMotiYBkiJLyomppLxJslvnBziPAQhwY4KCHPaAkBceTW50bJ6wXsmm2ebdTRGWt9JkbDAKX
b9vTux3nVP+YeaazUiIDvjd8BfgGmu2kBwlsTOHfj5k23oGNCMKjVQi9+A59RFk+ODWF/h5bESDv
sey+T1PP16OobrluMo3zJMCV8iQWQZDewEyKY4dQ59Wwa2B8nZgdiwCtJ1gYQGS0b4EDLCxs6uC5
mEiya3NOWmETWRV67x2M1FYRtMD5ckq0o2QxiHxW6ucUc8gtLaQErR0hJk4U96eapxvcbp0M4xKH
CG+D4COHjke77H0ocyK5lZS4Ac6M341ktqhu+/EasH1u0k7DHynP8iPhEuEWGmqmtdDdwEP4vtA2
ld5kNxN3hEOqU/fty4CaH07Sr4odL1w/ChCGVnel4tvHwLK7TQxj9zUMQuzZAlP/VrScxObTKaHr
zvPSYV2lebYZ5vJv5o+gfVTvvs6qaSp2bYNYpFx2KXJOL25gLgc2DC/vvuOk2a6MSO9OAWJwWL1b
PslbBtCNQ3griD5ary62QZd0u64Y/Dc4XtcUnLMAHn8acQh9idOOuHpoFxXlyxd17soCi9yP1yyQ
kZ0Mk9+n9u6XQggP9ApZ0gjjXtlfya75YqSpvQzSWR1tpj6E8+XBfPg/0s5suXFcWddPxAjOw60k
y5I8lss13jC6qtbiPM98+vMx6TLd7tpn94lzwyCABJAEIQpAZv7/ljfXNkSANqg+Ylgu2sfag9F+
NT3HpmOA47Ms/PkofiG6jBDMxTsrjxUYjkbjIK5bjqKbH7rl2Ig1OnAHk81uoeLHib96fG40Hcfd
MsSN1G0J78irgL84XDzlIt6doZeV17Yy/8o1DvGJL4meKqM29o3O6Zi4zlph/pIUV08pVdwBxKsh
zE5tpef4mC/2xiAJ9CME8w9T7tzFhu4XbNCHz7kHimbp9cU+x85yrwxgsLuLpW67GxplH2Xu77xE
t37qPWttACOHvwAKcMDFHzBoTmW7nzw9u159STzgD6Bs4EuIH799wRbZHHGhz6LvJmj2637JCWLv
0ADVb905mYmxbQ6iS1Lj8TXUN2IAlegSuVvNo7av3hWwCGL0vsXn7ATU0w3GU/0/TmndjmNbfzM0
thJx6+JvP7K+S1PckIDle4bZzL6ux248dUAmfLSCFDp6DmR+jEnl2pfZnB6M3LsZujhYQ/PEQSqx
CF1uHegXUrsVGLzwin+/5kYueHj5VxCT/leJWdHvrHJqbhJ7gI7ADecUf0lW/1jxleOsA7pv1712
N0DVfhUGlf25zevvTgJx+PpR0qvOu20B6TrmYVYe9YW6I9Rw1AMIfrgxl6TtRhciscYnBRi0wprD
m9YFF9Vpc/1SG3F/69RDSbB4oT45DsZpvwiT7yOM3ZDUcljZ6OxFloCjHMIcq9am22HC64cV+Euy
XgpBaIgOeLc2h07MeGYHGoJiERReqt/GJTVyQs+SCRKgCLr6SbW+a8Uwg0nfTqdqGMMvOHscpzrN
/5qXkF/Treqbep5dAEPK75IfNlCbQd433XfVyJQsHHsnBRH/eSzBLnPVlr9aMwPHQYdiOT4kOTub
nepa13NjRL8Crf3L4I18y4Mc36qmTz/hgVfi3jpWH3pljI8xoIx3ToozKKYo54JRcezdhy4FDt2M
Oudb5+NMhCtGeBu5nvpsBSAGLPmZ13pXapZoJ0keB5fANXWM9VPiqO4VTL9nGD7MDybeM4fJrLpT
m+mLU/XvZBPFhJC9Jievbk/Y6XE6X5z6+U6AsvBY6QvIQj549qEvHBNAsyWOjk06ngt7juDL05xO
Xx0dX/lMs9ur1fUzApQpCZQ1xCsI2J5UEkYRJrBw4OCdA+Y/j4c2TPkWt6rxfZoHA3TGILrF/ZFz
Z+x2O7cI669yl/vdyx3RsfVXAlqGndxJqZPEEc4HuzJWvfs29YrPefvdX0zccZfpt9ggbI5OovB+
wNIFFYXdfBrnGtwxXO/GUTHu8BJfeA9JJrYLyVY+Ega4uN41ESG4AXCJFynVg+lJrWLnUdqAEHSt
VHiOwxlClV0Nk4Pzz/Jnm7llARRua97ale8+s1o8KUQDfnPhDbs2U/fFbOzb41kf5/7Z8K3oTqqL
OTlZqmeOPxwcCzdJibGTMDyYh4yT1tigXS0/AVUfoHlrAs04BSNWlgIXLmZg4hzel0iEXtQNsFtq
0IzFmYLbVhosIQIGFONuzZetxA9tx+cFrruUD3icppc8dq3PU6gFd9jwut3kdtZneJPsE25u/UGS
KexhV4Ntt9cRS+OH1uk+pFhor/WUsCFM9+DnvE/7fNLWcrbhJVzt44hVFAyNwbTYbGSD9oSLgvrU
Lg7h5Qzl85Ky6qTFNQraFUnKJc1G8N/GAI6YFPQPp7d2E9CPX8YwDo7D0LbXoT4nF7wz4/0MZfbR
U7TqSuIQW2/Q7okcWyep/A1Os/LJD1l7yiw2Lb4eDZtCNFK9m2oieqDLNGwGcf35hcEN5uMsGO0P
soTxFN3FF9fRdphM4n02KoCjQGS3/hUbERSb/PUD/hhDlVLi7bvDggQa7gL3bi9Th7/o6q6Mko79
O157AFB+i2dfu9LLxDmJmF7v9LCwz2Fuent5DKzZu4RPwQfRuS0VE/czL+b7lj1o8TCd1L6cbsDl
YI7L7fs0u6jPGswalpn5x7bqbOcwJL55wd34xpw6874BATI1R+u8hvfn8I/uiVzH7C+AW3o4Y4S3
XGxZiXlv++z+WD3P+2CoYn5MFfOzx/l7bdl8LR7mzLoyx9DcERzX3MgFmIF2vZOk1jrNzbxctqRK
2PnNVO496L9u22Okh/2tstxLhtxZaZ4R16uF01oCAFe1i5a/AikOWpviN7dwXj33XkaUnNlMONP0
XnIjlzCMiY6Q22DI0psEbK+1ZMvjo4mBoPB+SJaldoBWLxtgwtIehmL0Hjx4NR6AH52uDSJVGAsw
E68gsiIoMfSja9a5N0ZctjeECjQ3uqI06927PClQl1LLK64yF/stQZrBh8n+0em98SAJuSTLSTLA
UyDNReGHNUs1OyjnVPBWpzpmr5C7OGWngBJs1bRaZXwyly1ZWtXH3p5ZQ7hTFF4PrvVlamIPxrU0
utMy3qVRmnNzkNtuyM+q2VpnSY1dzcq4ULsrbC+cuUDUNCf6cNO5htWBheqCg8Bh1mFhQzg4UN4e
xVtILjbLrrJyOO/l036BUA/GytY3d2wNrUf6Vi9x6ThXbZZlhximh0MT8CEbszQ5E7Af2F/npGHT
WfRZcG8th16cDuT3EPa212x1MfAuSUhc83ucnRR1V7W2eh0HDnw6r9IiUy0yqs3RObt/KDC1Kyxw
ABm78b1rjljwX+8kj6/hYcwirHtLfh8DynrQ2/CXATvQiXN+0BMNZ3oCYqm5GkFRq6pq/qjE/vTR
UXAXi92pxN2S5OzH1VlXgeCRpO2N00cDLLwcU9MHqaUt/DRlreTXIuERsngblvo3KcymyrwF1fAU
LWSNTt6+XPQ6cS5bnp3wu6sS1iqEVBEwsIQOeLmn3gaj9zGILeU6d6bq4kftjaIvyKt+dLHhoPul
hcbPuPMUSOoV5+hWiXLu7Ch/jCd+jh2hmz95UpFUpybaAwhjPyaD0hOc5QfXLgQTTjF97hLvUg8j
VAVY3nAOTcZ7rTMVltH6uO9yDtnw/04PDlhIkH3uhGVsu/QtmD9Wr2MmW2JuNc8PTjVx5wR1AqNS
KvhjS+CgmsWgRdr8HV6x7LrC5qM9+0Fcn9O8bfaEF2FZsFPOkjL3kxSmwIA/d/0qGSzlxDE8TCBl
Q3fgHcWJ1Si77D5g5zq2Xf7ZtIp0pw9D88uMOX21TOZ6yMmZUmrdX3PpsebwWvNjmGffTdvrLm0G
6vou46zuXvHjc506zmWoaxWHEowcnHyCyT65xFtGTvYhJwT1aVRcxjmvyoNe1f6TXDwtOtqACz5I
qlIboKOqWt1LUmo1VngLnkB5ny5tpHhHnVLHDpcdL2CJRJ9cJW547jXPujUNb3jUl4td8W/uwydw
Fc/T8CgFXtf1N6lprinJ791ifESFB5Z/xk2ccWzVOBDIToMClsRyAdUV4LflMiazfwhMFr1SECaB
x3H9ItMbLTAe3hye8RL8XBRW/NVvMKmWeEs8eH1cnQbcQ8+W7RI5V2Hy7aoA75QJ9ZeDZjlZLvK0
v8P5dzmH3nLn3nLOdeedFSYKkQmOzk5NL+BA7+wRf7lAKfjGe+GpIWinz9r5UxMH5ceiwz12Sdld
7X8E+H0nZVkUq8+dcytFqoePAsZLoIjmT3LJiaf37HRNzMmHIKnSHSd0+bELE+MCJAseCEWH9dSN
H2F/aC68NwBh6nlQ93KbzkV5bgbOt54WUJDR1QbQwzOg+xb/y2n6qMdGeypj6HbzwY+n3aCElyGv
uWTaAMZAlN4rhlvgeAzM/hWez/UlBYR+50XTkwmHxNGvrOax8aK7qC2LT3CsE5xtuhHLfDf/FEzQ
DUV9Nhz7RKdU86LryIySq2ARztPsUvQe5kf9qShZD+Au6y5OrFhC06p4UHJNeagJFH1Qy0pZkAmy
A9bX6mpakmtewUGH5/x0g6/dODbPVswhCGw9486pFAwmNkFymGs9teAgyNH7m3ZMeuDibHCbZLvQ
Oop7VS+4BBIkKDGDoGiCQNybCjEytUUM0gI7IGADG6qA3FlWfEtIcE+8NRIRK8WDY8Jfysw/245j
Ptk4Uz/pjX8O5rL/oji9cgnwn9hLMrOBi7Sz1r+WZAOBDUtjY76XJLNr/uDmOONDptTgJUsMZ6Bm
//UjoApTV63vhjgFQLkrjcPkDPgpTdeAIDr/qfQK4/9Ulp8hXrQPnWcP9yWR22d2Rv0R56QPaRxm
V+vxPcATj8MM4YUYeJQIdHyPheFZjvKJc4XPredH5XrKfYjBbPhk9jHRbFr4M3SseCfslKNje3vf
GPAu7qL4U5QkZ2G/dFPiPECcak6SBFWyIALmW6bl/qnU8PsHWC668zq+7VgAblWiUJ5T+CFu3Z6I
IagWlG9pGMX4cEzzowa40EPoE9+r9KDqmgNcMWFQ5oCh9s5TlUXPxoKqO5WZfTBxVLxEvmre5072
y0LxBUxuul4XyS7nUmcg8z/MgxaBuflaLJETc9OonPCUIAaxKnwIANu7irwed+8l+GDzjt0KtjwR
kYLRUl9qCIBG0Rc6voNgsw35DDBn539hb95eVMv18ToConLGB+kATld2kdI8xJbcJ/ZH0zOJS6jz
r5Jdu7p3PeBocSVJhb33rsyH4K6fPPd+hN61tVj28yP9VaEHPGyz8gTqMqAdUaOebODwniIL0kz5
DyUokCWbA6ucDhBoGEzhw+Ar7qUJINDzu7H5XHT3Udo/1CrBRUUWfgKkK/wc4/eCWdUILhNrnMfY
NwitWiQi+7szRsUPTj1AM8DMxrJ+5kghqfIrYwyjb06TcDTKvzhhgDjLNUP+sR0i4pwjQqudsSj4
MHIQJSJggp6UIbj2NCXGXc13gYbWtAf4JOqzWYOajLPo/MHCArMfhkH7AX/q3o0UotT16a+uMerP
XWs3BBANrF96ggLKGOgoczL85wyKy52/yAKGnikd5HBV1XzwJx9LDUxSF46vFmNQ80mw3BrbYZGg
EcAyjnly7xIHu3c7DvtxhiCU22A72Q1QcKhWOAAY7eb5LgcZiINEK36SC9HzoQazhyQCBQuDG/W/
bBwe1/L3bRQ/2P6BRLQ47IRBqN0mWoXneAb9eAmsohgL3ThPd0UNdzIA09pnu71f40Xt6T++7A4s
C8wamERAgF7wSKIClFbdIkZAIlGUXInXZMZadNfyHxX/FwAvd4WFIuD6mDpYM0V4SVmAJx9jQLAv
OvshghdsrOmZFzvmyVXU6tNUpvG+GozhqVUhBYH7ZLzBLhzd4iwKKqfnmk+VV/T+MfmRwvByn7Wj
fy93rvOtbgP77l12y6va5WXZHQFJ1PbzXIfXmtthY4sTJ3vGI8PBeRMzqzsQcVSGIM1bmv3stWkD
NJVylA+m4QG3VLeTCT9fnjzos/LDtPxyp2lAlXlKUtz3hGzew8AywCz0ONU2RMhVpcEGzR8DcRY1
DC1GUe27pdjDsvEYqaV28e38u6TkEuKFcq1r9SFsOIndLk4fnWN8gM5bltxNnvUiBlXk1NINaSX4
OXF0c5O0JllrgUi/ZOgd7kHdrzW1NYhls9CPJlztZyv7v/S01pDuwCjD4NJ5X7ZWRANAGyz33IYu
DOKdzkpqUauI4gq66uXBknwCfQFi3+4QGfgBb9XlLrZ9wBG3Z8N/CFbkDOp5CJMcF9zAvw2OtnRR
L529eSRTJNlvfOkDluF65xBfKK1PdvYyZlsPcZ2etQBDWaP7PzO1qO9S3a/eXCTPH43sWHntgF/y
79JNODPV6o59jX8bQQr99zbeJYsYF9+gAAXqXYG0K3ktAahHQODe9hW/9ipyOO96t3DCgXUI9NBW
dVPuXT+lBh6J04Qxhq84wg2bCzvhotj5ox2uaQsH2H1LjOJ+k6mG5kVa8kT4XZ4UvMv7k9za3da0
dFeU5dvu3rVVFSUaStubmu+6elel9OZPjuYbN11ZQ1M7/hxSq3jOzaZ4Hs3ku5YOxV1QB8WzqQDx
oPhhcC2FiYNHZefXi50XWSKd6w8R3K5Ko4XtvrHTD3HCHlAKC0i4DnY/umtVoK+80wwH015K+9xR
oCsdz5KS7nGbuzhF5Dys1aPFaTUGVFAK4xbg9tizsFctPStFqN1DT/8oKVG1Aw1atcv8g8hz+I4H
4Ng6awdOo0XXbLX1g5RG5djc4Yb0TarLZWajkAC18LRmaZjPzHT0LiLfdsCvwaWFv/TSe4knwq2n
wOk35F3U7rHLE2y1jp+tA2PThn3EchXRjJ3nVdONHJUsyanswhuiyfp1ALXcsJ/G6Kfv1s1Zj80W
OA0rP9tRM+MFNrUfATOD5EZXpl9lQFAxUb9/qVnp7E17jB5iMA8u/gDwW5qowye83/6q8NX85U3p
mROP+ttAROrBTap68aBhO9fxiY5SV/9SQBZvRf38C1ydJzNQwi8NULFXWqkYeBXX9p0+G90hbfXg
O0Hh1yKq9eZ/WK94z6YOfS+O//mlnPzpQbFilX3Z2P0wZjBgllZdTE5sb2LnSR1Yc0PH4pwwtQOa
ahfebtURwI8lmCltF8DrQXcfezMszg7/9Oxi8tsIrFEoJAPvlJWEbrp4OePr1U/XFVGtOBrxJJnN
P107KSqnr633GZaVejdkxvCXmnaPnTWO/zWBtwgBbAXwNWGzE8/Nf9Ug+jAYafNXSFDnLmxL67Pm
tMSXOZb65AJ8eNX3s3ef18BJAI+i3Xg2dFsap8KncA7qOyX12mPgls7jHEFlHEeq9dy2nG7hP51C
8zn9yHxH+elP5nViztiO8r2KwZ6zZgtoL1W1f4Z987Mn3uybGQL/EVdYgeYRJO+hs4xHkEr6Y9kC
ZsBBOSA4wcXVmZO81UfBWy6A9T7WnE/jogd6MzuaM27VybOuwWTvheDXCf5yhLnuEGEQvERTnH21
+tMK6kycOxFWhX6wiH/5BuA4L8zlkM71kjed9D0hm+VrJ63nvulkMH18lJbq0kk4F94FtLHsK6tL
6QTwHnftRFRxE7jhpZOSEPHtSarlSbZOlidpC0Bs9bpw74CgA05N8KmXJ5FO4E3cOhmWJ9HxnDiI
VPi/PonoovM5kE7Y4bl325MkSyfK9P5JpBMnnF862Z5E3gn++o8yDq4zxDsIR8xzaVf5Q75csm5I
CALBPu1Ck/SgOjEYZhXoxGcccr54Q+eaOxGcYoKzqsq4ErmtAUlayXEwe/1eJAtiWPDDGHG3Hrrx
xpE2RKw19f8kTMTTG7nGsrDUdEF/fCPYq7hY4bI48lFAq7VFExCdY6CPECMsmXIRPXz27qcyh4Jl
yV91Lt1gutEnAx+wv8mOua3fY5Tesk1CsdbGMuy8ut91t1K4DsWYaV/yUlt8yWhnk2WLCPEPWLXX
osKqexFzkK3GbnS1CUo9mKwc9h1jt39XoPIzPxWcqO7eFfSJpxHc592/y++ACr7jzHp9XW8UrW22
6XPZ3knepm1kmI920kHnsTzA+lBeawHh3Fs4nL6OjvTDp9DY2cMZqgr9FAFLfzXPc/x1cIlxcQxX
u9WW5BJGEH+dTEu/teIWMJglk2D15Gq0HI0YLpLR1HPC0JRPRsHZhBq1T7BuJF+zLstObtMMa8P8
qcMQW7bVXRBAOknPUrlWILLCkyXdS6XZsc1DwbJvLZ0M51K6avRRNQr7ES+EL6sCha0T5ZB7a9ME
V3cEz1oKceNm/VmbolVPavY3lWXCyLgoFDTLSQdftLM8lDm519DWuB9nQ4keBz3HI4qn8ThRvCYi
rjrKAKQuqz4fN757JYnGT3zG2Ysg5ruGe+ndCl6bJalj6j6kfgkL4pIE9OjKw9Gcr6hXwwgPZZLk
10lnHR1vMo+SrHw8Sca4qB/UbNCfu6LiQAhNGzuuLnzzI/gRaE3BrxbMRZWoviXpGv0eeKgB+t9I
vweihM30km/qHQ60TpTDQ89LG8f+R0WExaMdQTAfEGErUlpamRCugzYmUl7Q9wTVD92NlKZgNet9
zfbZb4N78Fgw38rLHMG/4Cegr434WgEWTW491n4Tg1FmXqT2nFb5eWhA95Wk5xfZ3sIQcCtd8UwB
cDJfklCr7wCG0Va1QesfrtzCAAd1UVvttKfMDMYPftVXEBhX+IQsD7dM01jl7FDGYJumUkqAmhl9
bbvYWKeptKSpFo7+cHgA5sygAuh1r1vGm2kqUpT/eZrGGvRjc3GWymYDLJlMU+lvAj8Cd9syg/Ae
5UCZuAwsE9dpqszhl/U1vk5T6SknAmrXpCnTFJL1P01TESscj3cTweW+PjjT1MkM5yPIQNFjxzSV
LqMYG40VdNU6k7ZpyonGOk3Xp1umabtMU9Fom6ZS2nXdlTdW2nMczEBrvE7TCWgklpZMUxGbbY4U
52Watqa7TlNRzeia6qIOXQR45TIv28jaG8B7X6Q0Bwbk3TSV1mSa1paTXYtKf5+mhMOts1fzbPMM
ali7TiU8wfu98TpNkzTBRuJXn5XEfJmm0mdpw5S0TdOxWiCTmKaQMceg1hkX6XKbpqJQlGItsCBH
v5XSv01TQ6+JnFvmpdHD9trrfbp+9Pp6fqLv8YMVO+s0Fakwc/RT5eLLL/qAIfLyNZXkUabpWJeg
rbZ+eN2UefBx8uvpCsMtfES4XT/JpSiuEyI51oTF4cwx8n3cwxZ5EYiMfDe6dv1hKHvlyY8hCYUl
Cv6W1yZmE1wm+GSA/6CS6UXFdU38zRuJesgJWrC6B6nEvw3fw8mb95KUWkqf3DR4ZN5LFmuoAU+g
CJbu116YlByrZNqdyI9JlwHOifuOqLWK5dan1CztW0kNhEOcZ6WfdpKUWknd/eijMFglMjx2LrpK
4N3WC8w22FBVPbuRCrM2tDcgIwVvRAZ4R/lxzd1FqpV1nN9W8/B964bTT1beRWucRTmF49a7UY2f
t27c1lawpDbBWboZSgu3qWZan17EHCOp95pZ1SdJwvdl3Veed956wWkTuL6p14n55W26OlG5QBke
pUXJmiIDL9kyjF9ef+moj1aq7rchc5J0PoCJPBylQpHE6ofY/7F1gqtWdMXHzl+njA/V/FMLBO/y
pqWZbU45tXU9YMU4OT38wj3hoU9y8cwkOFRx4x8zGITXPPwlMHmHGk7kiBFFaV7+Ra0pX+Dpau1B
Gmo62HD/VKtZ+tr6f+3rf641dQEeAOn7WsrSlzT0ri9pydbAZ/qXtTrT4sAz9qJTa6j2I2BT9W0Z
ube6H5UKW0JCFps525duzVuW1HLpYAvYQQoDk9SSbHHJfmydIbgyNds9bHkY94pz0uJkJ62L3OzN
wYPjQGH52pzcAdd9x26dqOzOoussGou9spw+rs0t2tVlox6ZOtNe8uRiECV2Y9nRkyoaSxe58qz7
hvEgCZGaQzXYgWRkn7c8Dt5HYthxGGgWTUTOqpXxpIXFsBM50TrCBeK+wPF7qyoVtACnW8Bk7tax
6sfUw1AFE6m0JMK2PUXHeciVVWHJM8zQvBha8/XNEFunBOycR+lu1deO4FE3xsva1vLwCoRZh85n
DbLlFWbtXmvdYK+DKQVuaGR3xKKcVrHl1az5nXNllZV7tz1G2GrTrgVm5LSNgMcZ5hWxZi348r9H
Jdd05aw383+2nmPX9R8m71Zy5CLicTF+rNsYDujXeaHXxJX3JgbQLc/UoXBMB1a8mzJNFzS3naff
alU7H/oxUw5eE/7ArbU5T3E6PsjFcPvxAcv1ZRp19caBsz66Sh1WkH6Y3W8Sk9olYCcA49VnOCaq
S/2+K+abPPcvIkZMOAXlNFTnNhp/vOvB6JXqWsFDYfemzaWREV43oDwNcy8FmTTft0N6yBWmyJum
g5kvaRQPnMlIV2tDOYdTijZopzeSYzc84DztXETNVeOeuDA2YuXdWjnKrPAhKK7eNLUEl962SXC9
NryMi9zFIfbr2VQ/rbpJnusXyrWu+iD3yYhNVp8eB9Wu9zKeIrMK5oF6yGxNPUjBqks8L1jvY5kd
58oe1l5EumlhgHHqDirV1xckd5HSfvLiMIa8Yhn+Vbh3IQRyuts3ebEB3AuUmlv1sQtLDqMhJlha
XEVxVbcvxB68JKWkyyz1tHADrY2vgqavwukA7cP6ckRQnsM11PhKH5V0bXYdRTwH8ZWPNHV9a5t0
yi54NwZuvQ6tFMiryYLkh9ta9QI3wGO5WUxwr/OcKqUCLTEXgou9fLelE296KXmXl/29QOSwHP+u
LOm6sMOzTWSC1P0fm9pa3uS25t9rtMls9f7U9Gz3PzWl8K7ea7U1/T829b7K1tOfqmx5ra+D9V+m
v/6N0lu1d82/ryxPt2n9p4edcuabFiXnf9PUJrM19afm11HYZN7VU6eo35fGPOC3y8z5k9z6JEFZ
l/tkNNR9YNWsK2bVvMidXHI/epsX43bEXr0LUvdqK/9TRcnzTVqUOyVz/vKaGI4zaUExzQDEj3/c
Dx1hQy/tAznGfWzHmXv1Tg1p8p+1JRs/wDuOiIvrtXxtcW3r7f3a7j/6kCbkIgPxVs+3tdeeiuow
A7l2etv6P7Va23g3rltSHm3rcVNge+YhcG2D2ODfgyky7CXIdAkIbOfLP3vd2nlXb+tZRLZethpy
966a5Endf6GwCAMoBUyhCcfHMq/+1Nz6CFvLcvcmcyvZ+tzy5G4rePdcf+pvUz/CQf8anAECEf82
5/+/Ol8niEGsEeQZTnIsonAPRR/E9dCw7IkiNPH+cN0zkM8cEgNK+bHE6rNLFkyBlGNb21KTVVY3
cmuVJaTrH7IJcMruImvNJtAjf5eto8772PSgQAqsQUy7IvsvdFjaZYX8/6bDu3ZF36iBqVerZmy5
CyL7Mg7vdNCa1DtP+gjU1yLbLfr2CwzDMg7/ow7l8mx/l33Xrozvv9TBtVt2lTpgZP+7DsAze2f1
VV95tld93+nwJ9nXcYCxQf1cKXhtgaODyxVxNCnnB0U2eMShqPO+1xPwh7OheZQSvwmMG8/s7iW1
5Ve1SWx8mPQAG9n1oxRAwZCcUi/EHXlpdKsx6tVxAh/zbssvdZd45AhHgzkaegCvvd69nzjx2ETk
LqysBMttGV5vBXOemRcorT+lr91IoR7aX1tlrgHg+a1+MWb1NRZnH7zb17xF4Rbm9yzp8al5zR9y
XTvExhxAHoH6UhABTk4ch3OoZISkQzB82NzpurWqJHJVb9tnYgN/blpKvlfEHzqIpm/Wp1RHZz5C
GNuuw74JdxGLQnt82HK81I8PdeyoqzYyyiB1G5zZu8Cc/X4YqRDizrmrHAvgxdcCAJ78UzMY2W59
uSJo1eENASTl7SaXTCOEf43rripJwe+5IZ1KRcne5semZq2Vb+bHli/zo17mx5ZXLPOj6QDZ3PLk
jqjHP86Penbaw6aqzBHiMtbqW74XQCyp6wOHbfKWqqg3L6Fef5LGNzltNr52qltftvxtfkjeNpdf
58cm+25+SIEBPKjMj/X9Sp7Mjz7yX+aH5PVu5Jxd2/y5aSP5WZl+0NS4utmmsswRAJsBl399mWtf
hCYtc2TLDmCQPRQBK3wRkILXOSJZW/42R7Y8N4EoR+bIO+HXebLlh47xMk/Wn8IM5t7j+PZ3FZi1
cfEDsAlw/gOTVa5z6US3vtWa8UGL8Ssgpue6cEfyBq8Zj3IbMojxIeomb2+UAetAI4lvw2k04oPc
rqIxeFUw5tUP49Lk2sd6uzUnvVk5BBIjQHAgolTNTpoQwdEx6vG41jGsAa+5HkAM0W0VEvk3LfuE
glxVOkjIQCDxSO8Vl1q9b9uXqckI8dm6e9OTDENT9B9bq315dlHhzci86d0rDG+fGM5MHCyPueot
D7w8pQiKFutTSNsTLtcnaEvXgVkfchNcB9dhTHziPohhex2DN71KkxC+jmD1VQSYbEJrdekNzEDr
asg14NLk3b1/gM6OnYtdLu7ry/uUOvVo+JfWjwH7KIiRq/zgPuq04dDMUXCQpBQomRGpBKq6HY50
xmOh1rG624r9WA2gMRhgTE5xx9hKRcRtWocgHz08riVrY1bVGUcPPsLdmn7T2qzotzU6SbNzGCTq
eruKJN6XoGHzLaWZ9CU6vtNbhNcOe2fuzlNtvdV7LXnVedVhGwSN0Vl1ftOO3G56S/KtjoveAxAp
UhB6ea69DCEqG+OonuZlfFeVpR7+U+OboX4zcK8qv2l/1XFRGd8A8+b9sA2gPONN4obHP6psWlW/
e6OACDllaWwqvx+ECr1VowSUYZkcb/RWgGo/5EP+MkXWRxWVY2aHtCyXN3PnT2qLNvMy0n9UWyMI
GlQ+WHxkEN40Ziv8z76OtJRu/a13v1WX1JuBFdWrZXYXEaQ5bgQdZz1qjzi0PvhV03zGQWIgkMJM
gRK1ms+QthoXkFegQVpK89AvTm4bGmCHkIxyYt3cehiIwSCZhDVosAmna5JMsfzu22JKb9a6VoDT
7pyH95KsQPpIPDfHyLp0W/5XsXL7GSK89Bl2y92au6jWG8WqWmz1w13fO+laKKr5vfOiWgQL1xvV
sBSlxz4w3qoGHP9b1XAYe1EN+wnAXItq8tD/UC3KHaBuFtUCXdn1hVJ/Jiz15FVgKhSpYj6CAGE+
4ozuE3nSeAfLm81H6OjJc4F0VbwU8MklKXIh8cvwaa1SkiNtlEHzF2+quUiWiBM8OMAsXYDytnSw
5vl2cIZREu+hpUXJU/S6fYiy/26NSXYH3INfxgkAT791dBLgBPzW9cAO/K0jNqr6hA8g7suvOup4
zt1HpgUe62+15a7Iq4dgqkC4fFWoyENtH3R4y2x5alIb4DQQKbwpqUaDetfyp/pOy8xZMK1cvDuW
rkTVDIe4fWa64fWW50xtfN0Cq7aqJAWspq1be8oukvKUIVR4BvsYA/1wJ3nSF3CL3g7keO16G4jW
i8aj2xHCK3KiZtMRUdpiadmy1jsdA0IUdveb5rjtEUWu2OVpe+jK7pQrfPgDvIF/v622V7Mb3JCf
t3FY9YJHcAY/7UFScgG1BDJoxfZPoqXkFdXUXSUdCExrcnmPha60lySxv29VpXFQa6O6KNYZITlF
ZnMyPxTaWURFK5mkWTO9TNI173WSql0O4IxnatWjm76ZxlL/7xNUlCxrQuqUmQm66Qdef3AmVgkA
juWFysUBmfbBBfZ2y5Kendl7DiFwu5H8Net1hm4va5uhW55ilG9m6JvhJWxrm6HrUM4uq7a/z9Ci
d/XrYIrYVr6+LJmhyTS9mciil1GOlyAacOx4faBthq49LAXZnMEKHYVAlL/O5Kmo3szQTfvMsN7M
0lX7RPd2BUCw66QXtYbCHVg2YJrdBuh1lq4va9WQGZp29csMXbMgvdpValSdtrEByvXtDBV1CO3O
bvyoe97GQfI1gADezdBGJ8Z89isgS18HQmZor/8fxq5suW2eWT4RqriABHkridoly0vsJDesrFzB
fX/60xg6puMvf9W5QRGDwQCiJBIYzHRbr79Qanj7hS73hoz/+YUutyErABOLiGb9QArUkEdA4sTZ
AGIN1Ddjd321SsVUnkWrr5JcF1/BTuJ4rZ7mBxwnac8a+AkQwud8RdJ+6BW9rdi7AUbWFc6F9G27
y4E+G/OTAXq8x7ZsX0g+GeWokhTjSxNb1b1t4CNTgxkYQA3rpvFapgPQHpIJ2XxCiq+D7oIY1Lfi
mw/3zVWyKF5Hakq6P/4WTcDvO0tDuk8GGCDq4OYAPkdg4uPUA2c2cBg2jEo/HMIzG7Xsk3CB0hmD
C8cjuQ8yKlk0Coy8Yvsa4UTzR0P652rM8+hLXYBKwFRIo3LqtK/hEw0TDYEATAAQERwD/Kc5AKZo
WvEE5Fiwx6mQqEqnO0X6MgLQDN0ppO7aT1Fvz3cKLH6gyUVGygkxUB/vVNOEwOxVd2rg2uudQsLG
653C+RQH9BO4Vui7SAr79U5VOJO5AgwkWtMn1Lj+uxWa+e5OkVzdqTbgzaNpTa93iqZayvhsi+z1
TtV8BDS8+ipEzz2dsegFONavd4o+MsMvagAf4rs7Nbmu9hUYueo34laZ2MqpjfdmG2ifEfWwwltg
fNZrhBYi97+94fXc3Hgd8cOQBL964FcCCgUFydt+OseBHp4XeYNLzxEIQSINasiYOmSfwE5j1rqL
1B701zNcNUXb7kiPigkx4DTMMsJs+M8wzMW3uooQEO8BaRnRuFQvlPk8jpCLrZqps6nMg1283ZGF
xXz351MswzLkxNOnmPuTeZAQ4XxbTZT6vxsCt2OR16nlrsBLALyBN923m0Uj+ABpwpz+fIJ5VC39
hcUMWOYLGdyVycCuDZjjTjhcAV5UFiAIWMlcQ7DryBnSm53ifYMubTwCwV/lkQoV1MPprGaPIF3g
76u+fjIycyXUZcN3XII3j+QOyQ1sqFdsYsPu3Zih76YAQIGLhjRpgnQV5lmNbAYAc9Gs1MTpisYt
avng6F14XPSp0UoSIF05hrahBgHAzoNu6p8zO9NuTgvomcEQci+waEaySBZEO1AOZutUNZOOD/jA
a6vjZFRzENwegHSTrvQu+BaD/PVIWqQPdKHamwakN1lkLgFu0yl22DUf9A6eD9U3LpNjatv6eR4R
yGxYyojU917rppqfrYfA0/ozAxpOBoB26EtEbUNMkj4YFZpqaex6YF75K2Qh4T66sb+aR5/8NL5D
zuRq1iYdya3fsulMEKjgw5AtuC4B9d03kZezQ8P84JzUoHBH9C8431VBMgMxikAJUPViGhF/nBeB
o/inNdB5/FHqkKncA4obj9LFEF3J+Du2SOw46lj+bv6lMQ/AXYZwI4kMxQ/jL3Oah6f63CdDfL7P
puaw6MwTWSZGA+IPJLykswFrRp+AIUt3IwaglgFYL2lWDZU1YLfAupOBxKZyE+ZZY1acDaQQzIX5
d5VaSeY2SClDJA/QGd6UfWDFv+tLDfMo1E8X29KOrNPrkCliDhGtpoaflXTwUK5SgB948wRpnFmB
Lmdp7Cf6Fs+aX3On/34WmkXT/Gok8tb/+pDvRrQz5A07tky8f016+dTL7UB0aLJjzPny3+kv6g4D
4mKjEFAcbLGYb1Q3Y8wO4HIHvqoSUeG7NRDWChME0W8yAJj4d7m5npBRi1WYkkdq1VhgnZ4gheZO
dul4ZxgpyMmYe0YY6DiLoto1QCZ+BanBcPcqZi9WCLw3JBBolwTcDRe66sdUu7SIsUS0V4I9wR/5
ogbMfOM0JdM6BNYPAI/+VvH7EsQSRfOD5GTNSOrxVS+vc4B0Ds7wbljSIfMAxnKwhQH6iOnUu2kM
/Bz8qEAj1PCH3hdAwXvkuWEjwRJxw6PIHknklyrwfJIIrFAaYprKYws84BVV5yJ17gECOgCJEb2S
MEz2PGaYhOpABWd8MyA7+0a1nCUZ2KMCH6yB6JAzG8lQ4p1B3zKmTTUa09ZRClNc8bt0FNu594AY
TFkXV4Qmd2t7sIbvwCtZ2bUBgHIdrCCSmcOj4ebVLslS/ZCZU3Qj3RB+CGSZg2RSpDhx48G3JgRd
gl9szA4uI9BAFjjcs81ynVsD3tANz8GcCM6HVR024F6kOuP5D4RZWceAO+VFZNN30Y/52nZN/bvR
WMiyGrJfYEmMVoCfBxshCBy2gI/KTqmrmxdTBODmKtLmM7K9rgUSZn+Fvn1GHrf7WTMstdEXT2DE
HNZB2A9HJNBJuYongOat2OC/XZtgfEGAaTYce9KY9d5f/1dCBqmgjmRCAFxzk7kp4rcAl6n3Y/NF
6xy8GEY3PaYxTx446LtXBrO077klP2FR6D5FQVXup3bA4XBblM/AQLiaQ+5+s+LWX6ehPu5tYQ2f
RrDEbHInD+Yq0Dh8hJOLdpcZcvzUK6DnwSz9baGq0ha2V3GkWVNrhZfc1tdS5pEps6iRCJA8cl1R
zvtdfIyGGlzM7SiwLm82VJsq3j04WBtuZT0V+Lmh2qUtRzQLENYtrR2PiQkGoflSQ/418MmUlBU4
7ZovDZL6tTkeqWkpSPaueb6kdsT+SWPtsNEA67l9dsWUnCWXxYiow5oDSS7h56qx9UPfi37f1QD6
lzG8Z2GS+J9KRNKvioRFPyMHyBQ5GF1WTWUchFua37Q+sBQ/rv+YBpHm4cirvwDm1DqAMaLeM6v/
qbHavu/i1ItAMPupcgWYT8BOui6SqvySI+kGwLG5e6mzqYFvP7qSXJd6BdInKXZGZJVfeKkhh2CK
n4Hci7VDGhhrruTuJM2VM7Ho2oWZc5/5nmyKqdvkjV5fpCqyENFvejUcwjSo5Y4a4GFhKxbAZTG1
VX2ZZUoZNDfYQXVG7iN1wsQuDu994yhj0CqkRrcnxVmHLoFUMipXfwtC+0qeSDYPgzh10D62ub4l
Ic1knpkPaANEvurIjXkbm4EC8VJHcGyBTiOeu8Saoe1DXz5S3yBTE6MeXWLickCI2mSwM3Wd57GM
ZPQp4Jnt4L8TVkMKRByugZcL9Bk17tx5vlTNhZZkQF3UkMagqtQQOcG+t0S1A9579DA5VnPy6+gb
HoHRAxVa0AeI27THzSKzCl/dnKAETCB6UUOA42KEcwc3EiVa9gKusBcs0+Hj6BElBHxy/QrXgn4F
55JmrBruRyvs2MK9G1b6lZrpStOlPAGZ4eCPnW6861fDv7ouuCu9RVmovtTN6Y+WDsj/RUJioPOE
2w6JK+uhrqdrtI5tUzuNIVi36Couyterf8lAHX0JpsnffdBdqqBxm0qEQMHov0ylU6OtDCBzbWaV
t8F7NQMaEhDexxBexF09pB2AP6jsA7CXpQkAxua67+QC6KQ4hVrz0q0AZ21ClxQMXobA2XgZ2iC/
LEVdla9VW8OrlnHARFErNciqw1EW1c1u0k4WswAAp2RuEgMT9LXdjRB41livPd8rAONz7rXYZHpd
gD2NxlUdg7R9PyQp+kHT4YEOKPcBx60ruzKzn0wU6yzJQUbkAkYXGIvRN+njb1yVUj5OZR5tDQBd
nNOsHo/wi+v4PY3dLUxZsDECzXqpevZ1aorhtzQ2sx1j6J+EZfmf41Rqayn95l7r4a/oG608dT53
Tq6baVvZi1Th4gIfLdHEFyPPbuHQNNfJFqmnhRbzKifskHw45geATlcHoI9Ul7Ll4RaLguJB5/a4
Rm58gKwq9pMP/fgzMxA1TcSmGgKC+7E0fyYi/JlXIvmst82gMNHqh1HZxkPR2jpd9mRpunULgQap
seJGFc0J7FsQ9z+CDK4ZElExCgkqVSufvEXWKNd5UrsjsHDRixrcnrkXzR88EvE4qpGNv0eueHGZ
qi48IRXb3NrWUD5q0QiEPgE0dy362SoOekCl/pjw/H8uWkDWLH06vzC3leuWj2YLADo9Nv7uM6g+
leojwcN54djTnIBA/itydIB0H3LAtX5u2WCeY810ACjGos9hbmUeR5LufgiT6LMlp5swdHEPjqP4
IZ/KO+oUmkwHjQSLParqRctWQ5WBWEWZxDlNYAf6SzNEyaVwfHNFYl6bnTfYg9zPWlPx6Mr+oQCb
RMexaT1HLrLRYxtRPq0FZMgW6+E06/L+lgme7l2jOLsqUxQMRuwoW2euWSpzluRMM5yLoQdAnlf5
wySjos5AMmuqV49KNl7kZuHepVE+IA6wCgKvUBmwk8qFneuCl/Xa4ML3qItPKcR5B8rlAK+/zWJH
Gyd7k7h5sWFZYW3boMcpqZopFTToIMbw4Fj29w/y2AQlLBiRDiQfpYWJ92AdvjZ4tyZVGMxjF3Xi
OX2qnT98AmGxpxIU9ocPcmyuOxB+2d2OGhBPs9EblRegbgCrAU4u4757HSHpwsrT2lDgL6fugxF3
5S6KkAk11/PAwkrF5c9zdQKs+blwkfBAqds0yQrEamF6w7ax2k14qh4HVdAVFUCQMI9SBcX+T9kH
FaqSMnVbqiT7YP5fsg8qi3nRufu8BMLlYnOZGe9c3RuAgrTKp95AdocwwKBp+0it0oItyQDDjwZN
Ant6ws6BZHMDMkPu2h6U8ehJWnRlj+ZX13cAgafkVGD1b216nYWeA9bQWYb/kH/o+vgXadDAdGXy
LfBT4tuiiYiGfNXHVXRYVHHYanhW58jNANBHfyVapzzVDdC83walK7cRawSBNddlfnUP3AcrRSRL
LgD41iOFOynAAZoYWDUlrQtrQzLY52kyD90UNg0SCM2DL2z7vIyfJna77vrU3M4WyJir6O7n+Zhl
3VyDwlnnjFU4t8TMgjGtTrO2HPF/iurS8JbPTR+QPuo8B7oJuBnLmHSl7tjIDdw6+txhjZ0L8OlB
6ECfpC20+tjqztd5XHw7QGsf7uZG+v60rtX3c32MRYAIQ91fz8YcFtunBhv4ZUwOsDsAgnXYCob6
9OyaFysZotNcw6LEOkWlbp2qBskvcNIkB7iTAc6p0Ma1AFlrvEtUpCaqo6raqrq0LlULudDHWkpn
peXtXqtA8SRy8O4GU34qIyc/1aqw8ioGiKC6HBMrKlaycf8ISHWu0yUVOjzxW2MSn6kmqPtHc7OU
jFKTa2v2CjwSyd5KEeqka+ajEAV70oJvEa/aZ+5Y4X0dtBem+c0zQqHUGSsQ3KjRQfTbMQeYy5pa
E4HfWFbYgLMHsWtQOcfKyuVD4sTBHRxl2yRy0wcS9S4o/nhiVOtFpht+upa1Ge8b1Yv0HE1sWGw1
d6Q2OBUOhMLpaTarrI2Ggfe6YVabyIKD4SXzReT1Q/A9xerhUlgdUJYAijsXJKMqIGDWIgy10yL6
oNaWerAGPVnlfWigKhkGpaO5qyvx7X8a+XssLNNqrPP+ns4yzjLZD/ZcXuJc3Xc/jgPIfrbpAxlu
CkVjYvCqWdtIHNy1xCvTMqDxVK0td9Sc2G4CIoQ03WW5esT/XQAZJtjDmfuwyEnNwMFjswL4B3C4
7OG1m3QQzV0WKQPQC0xRA6lQVaMuix1HAjYc+6nSC7Vs2jtmH6x4cNSKIPtpg0wJoJFxDPg2kHvn
SG44YDma3QBDM4DsfDC/9RNWuIxnv6K6/iEQKPrJjVoH6ywglPjFJxdJypcq1yIPicvDS+6Hj0nM
819iGg+NHtlfohyoyqXJOF66TnnsuWRbxzCMR1HJekWWq+LYBIOcZxMjW36bjADiNUa/v28ALLtt
KpxEgK8yhRe70m0Qz4FTi5qpAGGOQn+MW2+RIZEQGIut322bVAPTAmAv5FpiebZDeOZwT4pyagYc
EzEfC0XIqCHCfhw+8AwRIak6OxkC/RHMqy6ARjAbKhJhHUZLDhfqoNeiRo5Xqa1DK/g+csmf7LQ1
HooajEfSNp+oSO0WoBMlu1EtkE6OHWnNTlTFfqTYgNzB3VEVQav5zjUdvtGUNTC9JDgrDqfZXIC/
OjK3tdNkGisJv9ljgQTHuzZNX1otCV54nnRHHlfTmlUme65N8KCNLXLESiCwrlzRIPqr10oQPCj0
Zj6NNvgKQz8EEfKf+iwkpakT9qykq6smy4ut2VcvswlqLSKThWe6nKXUPeDAhACmLWxqrm2p1zlG
ApQo4HGrwcam7yuQP/XbUuRBgVzLGiHtb/KqB9eiDkrrzfgmw46/PemRuAfzmX6rrFi/DfDLb1wL
yIQWUtK34BSv92Ai5y8dvCeydIJvduhkHvaOGVxSjf1U4RXdOQ24JAX+vciAL86WyaMHmbo/SZ6U
eK9UjeyvjPmIwI5cbTV3SJDXa8bCv8EXkIFhPld09hhBAwghEwb29n5c7123eE71pj9LDURpXSnx
dfXWD0eEjlznIcvW8IdXe99iBkBT+vGmAYogAUYSfqNwvnq87mPP1S1o25W2BU1TdUfKrplnhzQa
QLRM2iGclDiQ1IG9pWxhiTABFsq5Ug0cfuZD6pRyE0UcgM80evXSJmUP+hS0jdkQg5BwDDaMxkqs
GKBpMr+8dgcebmgCUGgeKw0SBRNruvO8nbDid2WqomUxMhVFlpWehY2pN/cA6u5mLAuweiDl0MtG
OCsyOEsudCUVt56WDMCuq4PzBzlpdMDUXuc49XvtqvojPv9qILdpJ5ioj1T4Vo9EMbpsJwYGerrs
Ac8+t2dV83pFDVS1gXSjrVulE+ct+pD6u+7vLuemN3NUNTtgP9elqFfvFOdLap+sxh5PLbZXoDss
6w2N/G54pBri9LX+FGk4NCyYX+m7ChjTm96YnPVcbwJhrOEaCTxR++W1jLTyqlc5cCk6xaZWh1O5
nTWHqAGqmKHbu9d6JR9KIMscqGPnANpmoxvOFuhj9Qm5vCUyPTVerXgDnx45Kd4VSOjasJI1a5LN
DpDFs0JCUFOurK7zT0u3ojPrw2SHfN9avN5wDeC2PXCtZaVlv3sAzxtAr/lhhikgpJlVPzbAB4Jv
UPYn3wixsa1i2/OBav5USuB0Ang8/RUiQk31lgn70URjDb5P/hJqjnN1wpyfme7glZCBl0Ug3WeD
1Oh4FZZmsh+VcDKM6dI3AE5XHUoHrJpgQAJhnqpSN7oqzMG9gqoEsc0akI7/tJGJ3MYxq+hA7f6h
geFgG4tG/ddiAjAWJcKgi2abDz9TIOP9lq77GAUDDqErUCGlpd7c/KoI9qU+AER88sEBPAKOudLs
7pNWAhe3rzTnpxv+nLSm9CYutV3XSXsbMTdDDEdjFV4lQQkikPLNKidz8Q5vM68QcNgamUTdNDPz
rg3BtFzzwssBcwQ6htHx5lYcv8UXF+wwcxVJDYOXtqaEjsxXBh/lD8nYtgNWdYBPjWSuXo9/sWT6
kYdN8DkBdtS6ASvBPRBw6q0Whca5a83oCD90u6/x5LuCOjL1mrQpnuK4RaJw3lpfhR/dzSabZ80V
8B7wqLpnjZt/LVIEvbVTZT+Cu6H2wlaW16IpfgUc/swA+PfRsGstW/dsE98DoHqnEfxIrjtsgFIX
g9dpwKGeCSqsVBVziwQbQsQN4PTpmnaRVq5fuG8bazNJtH0hu30I2upnoYNpLw+EtS0tW3wBfWtl
lt03IJdXeG5VJd6Hungs5fSpUPIY8P7rDIS3Vyz1jGvFOYJqsFj8hlfSpxpA7Y+JhYUNtkmVZ099
uR4NuI5x7lgdGeI5UyBGvSsGd+BXNuQtAuZ5vkOmNshaeJPxK1bO73qQ3tJXVKAbswz5ufZtc5tL
TXsAti5O69uU/dAm7vWa6X/JQTq4cXy4DgHL1V7gXm03w1Swrwx04DjHZz8QloY3WQ9MGTjWOg8P
MJUOada7Pq1HkERWP8kiQhnOXLf4S2pGHD+8OD8NCP29ixSGfFw4xQ9XbBoyyHEYB7Dv7tgykG5M
oUgehZmNQHGT0yYCHMEjyTLnSRuBLEwSeD9Mbwgm/NCVPtfxkrSz9eRHCf406BLpOLxqAcEHYlhU
hQEoTVEbiIODBvXBQUwOboYu2JEsZjq/ywMcAb3ZYMKf1qYQwFlXNtwqr68W2FcXDRkFik0iY8AC
hd3UDaLLEHMcuEGfOjUGnipOjMdkxJvgJHUWnABLHOXYf/1dxwMnOA2qoCtqzoE5jnWeEpY6l/Z6
aSJLGaisd50Lt81bvyzGczTB85oZsb6yi2Tah5YiRewCPPipbjh1+1pvwKMCKjcb7Ys++DIAD6SK
RUZVagBF3qsd2pVQsdiex6J+KTKjQQSKYNaka/eAlPeBCy7sM+sRbWbUgf/s4wEGGOYRPi1VlXVq
bAaEruyp6lg4O/TrsrmYwDx6bqd4y62oQqpkbj6GbeTpSmyUlXkJOwdnnspGbVfOfkIY9IYGBLhr
6uVu7+/IBrDCQIDUOP2ZqpPmHrKgyR8AAI4g9thYUae2zrQrz5vfZil+Y48tTnZegbWg7X8COqg9
NQ0bHlKjNsBDN1zGSRRyPQHaY4PXiOOZToz6MFie0MHTQcrShwckixBbN2sDxZ4BG7/me7LM7CS6
bxTtSYpcszXjoCrt/CrZ6GQLTCYvsdHnZ6GbLy4b40MCXyec10jA3eFn/LvgTewjuBhMsAnw7b0I
Hkv/iNO6Hc7prCPP9RFH6zEACuGLvEg83ddA7+h3+EnxJ0T61Gu7ASwLVW2rd7wp6phXq72HQBT0
wRrzFh42KGeZNl6kYX6lWguyHRDSGqvWL0Lk5YORpwI1+j01lq4lwbAzgvBU9cR5VrIJkJC2p6rW
Wi5WDnHoUZUlgXbUbcNazcqJIe9cZ7gTKWs3jSP4doA3+0GAwnojEtDJRpEWP5Csd6unMbHzM4mw
nY1uiIxC3qHRJeuwm+KD7oYAEHzrsBhJAOSYgNGm/ZeBpcP/NFKbPs7A/b4/GVoINHuey/vYbPxT
0U7pfW376T1iqXBGE404bnqTVSkAFHNulnuSUYGzlmkNXh9rOzklOFOB0YE8HD9pPTJDOjHCGTZO
fF9IX7ujIpHJGimr/LKIxj4YzlgP74D0qs9a1JhXstxXOiK9PjRMoRni4d8Xm6XBUX2DzDFXVpQX
u8U6AOWR4WSNn8OhnK6F9aXS/PYCiFs8WnNgwV1LgHTufNcqVlFQD9bOLxIwqOAMarAfQJFg37QI
GF8gKsfD2mjhaazg587S1H6gokfWlM18/yYzy3pok27aDXlkrsEJjh6mX984c5sLtVpAHDrKpgX9
rbJO/StWVAB0DKojqWijLC+GBdKatxHsFOuQXpfGjjS4Zto3sxYriZjPvcRrdKUlLk4Xy+GcFY57
rdUCj4pUVXND3JI0S48f5JwZoQeyKTB/KjXSJZVBx97EbNrtYmPp2sjhqy388LDoU6NbIbgCDKY4
tPx7Di4WOBeO81FRgkF7tdgshExX2CaG+8U69UUApLH1ndielZcevlqxtoiU+fsDUhXe4GmVBm0E
mLe/7gESaW5O3QUIwx3AqhiU0SqPRjDcO/2k4w2vC6Bfckc/UZ2KpUp9gD6D51wBxrhLYLva0eB4
IovehVPSTlZlkVvPqTWMB9k4gBlT1awFE6WZ4uRPdLr13Oo54qFcvT1Sq5V239MR4ZPUiEAlkHCI
5qnssvSxN/MtKWmBcC/AwXsdIOmL9wMAceJ1AFKmAeqsaY+jEdnPagCrBki0a1o/kQkcNit91PKz
g7SNd4ULFO1N3wER/EPDB+WlioiS+qQPePnAEImTsqvSjaZCA+eBqKkEQcMK5BnS+2AZmDo1YoDe
JmO36bCPMvd1Vn6AMCkneZhGHt0nFffBnacDPxCU3vdUdFrvbuuMd2uqDkqvTav80MR5sdLcOJ71
RtzeU9S0N7IUtua4SzOclAY1vCBj2h5bF8dHVYAjBNMM2ivJhQ337aCyHqHkK38JXVHBeYl0Gd96
+SCn3lqQg7pJw4E9WaQOi1mkOIZwfWhsHp0aHF2AirzlOAWyI3M/FU6yGyIevLCxOhVjpH9Xf3X4
yMcSmAT6BJ9xGXiRH5vfhv5ACkUJ5tEgS+xz6U4rHlq+Z4Sa8UmffJBgGS64v63G/NQm1muV+C1w
oGACCi9FWI5SptY8BgPZAOJ5EmFVCHeV6k8d/h/9ydxi/V99l6l8GJuqdTCuAZ9cHqax7Y6OSLsj
XQ2qusiooS7M9yok+6C3qPzLlMHMs8/H6AAajWRcYRkRXHK5C/Woso6myNJzgUzw8nvS5+ldW4Pm
pEZkyzoO/ZKqcKjX9wgQru4d8A6SiGqhHYBYhWU5nCsOi7D/KvOrrgrTBupI3I84JGiNvtloIsKq
PnmMO1AO0ju7RHTriRvOV1oekGjyE+HFOGXYzMuCSIBktU+YdZiXAEb/r/6zbiAr4UW8Nzfg9M23
UrGnl9sMaAu+oqajwtCc7BgmjWfGQ2/Df4gGEIpMitowzY9GCrRUqlKLKbC93b61kMw2ObTfdQTA
nHbEaSdoOZN9jg/3bADW8GjIJPPqtBu/ukaKENDyn/JKyYE6/lHfBJQlyMtCxyu4hgQHo6q+Yvlz
r0/jgHP5el1bRRyuBC8QgGaX3xyBtf4EiL6ntooE8uazGodtuQu89oIDfSl0QCNhBruwt8ybRFgH
8khjY8OaJNngdLF70AcQF2ATrO+pWgeVfW/ynRkniPAD06K1G8q0A/AYHIplO3YPGkfotQEPEPDm
IGsLp72rQbVK3Umjcy3wwuhIKJ6tmPCUZl1bgkAOHXo7Li6lqd0B2P17rSEkhhdVhG217J6iCBky
jOHZBji39glnmcUDnBVrRDh0T33pKlCpBPtOwdpVkbrtTzv52muO/O0I8+sYG+w5kr6FRJtSXvOx
DsFBBrL6FkEn9wjGLAH8H8pvdhTuW47UHd+1qy2L6mGDtXp5SCfDfDGS/OYKqd37likfuzwERl9h
vkwMb7M4dcSatOC0f9+piMubXYrpHiF/1kP1OAajs7JAhrYf5z9T0jqrAqkQext/73BN7VQX6o+F
UI/6fumDTWx9Tw0fZLobpzsjS7rf1JpwmYNnOU/HFtFDwTj8DJIUZPUl4mPZI06qfgyjntzBOdBc
GIhUObYubEOyoGt2TFTsRLXEL5M7KkD4V6g0I/x8lGxpbRAAwnIQb+jMWIEtcQKLaO+e2ybxz7XN
9G4FKEf3bKmiQjyzp42IhiMdIMmA46cqGX5DWHZIkOyc8naM9gAhwi8CIoQv6uXKEiNix1SdrpZi
kUkAiDuTlVzCvgO5XlDfqixjV+QZaE9N2MTrWkjnAERv7QkMzHCLsdr1qDXjjn2wJ1BKUVdwibpX
5KjeqJFEOLQIeRU/sU6Zdvtn4ZfhlZpsQ4BFxM6SA6kbSdJt4zKCQ0tNQ2fjdHR0HGZRa4Ak4Lsi
g9NTTYM0EIazArhy8FiHQ3tlHHuOCJk5cmRiX/MpfEhbFj7k+A8lhYzuSAQaI+MSDgjStAZsITJ9
ErvBcpACmRRZsjalBV4vzQh2OB5Ce18niNPFipg6gzK3vAXwP5HhWZRo9qFwzfKdLES0k2di3ebN
Rgc5pStgPucgXVdGef5JRxj+jQyY0xieh9H8RLVSTbtgow5vohZu5v48gK9FE2G+f+1fmfuxa0AW
prRZZ4Gtzuh3VKOZ4VXT7U0Behe40lN8NwgK2dQs7razgSAXL/UUW2Cfww0CR0hxwRd+7lZR2PQ3
xpPx5k/WcOty7IOmKnJ2rgV67xUc1f4usmywU0RDWHu/AtKntiTArSddpyug2ye1hxOrJ6I3l5J3
B00T8IP6nflp8LvXaqkCDqjq5ojlJfLzpUp9Q0QtHZrA/E/fHC6JuxQPZq8EyvJlGOBbXtFlpuOP
M/Kg3o59DqGVqRNHVYDWGyevCNjj4div/QKUnGu7fJRGXz3M9H6+02x4AjYsquZ1yy955t9TjSj+
2Nj+5jLyT3CIdI8mYpb2ZIw0Uml3j/b4QAZJPTfNV4PUlpSW+vLKfDVa2Gi443RXY7OHPUrnxEd8
jZ/g/RxibwwY/M3wqs86pCjhgbzjfdhteleA+R3ZRLHXVoqcznGb3TtjiAi+4VcH1FMyZtv3bWFo
18VKZbkVHhLtblYQPrP2BSDMVnM9qiX+4NEwrufJwYk53XWjra/B7cm9xQ5d+YMDQJK00gBGpD4K
CROj2SdtnJ5p1iSydFMg9as21pVwqw3PfbhfWtmdHVUUjgNqCXX1L5kzNXu3S9rDoouY0Pe9qD/J
+sAtdnXcfvmfuhLpnesuYfGGYSt2CR0du7lY63ehVpkTooxMY1qFY5XvwCaCdAalNCI86xKGSp2U
SmTaMX1sTiSL5i6qOUKUBFYDMD7KxJ/7vVoscoTtxMHmtaq05wmoq1EiIYS5pr+dh6JRyLiNE9Id
F/Yvqr1rpcuhqPcdIvqPVFvGJGXk42MZDpb0NQ00D0w6BTZWZ4VnNcvezUN9UNssJuSp6A1OcNQt
KZC4iVxACzE/QZl8ebWjNJcBARJ7zkMDLIdvn3uZcOGY0gucGvysZGo2WwutxP9rT1MXRf096Kxy
V2Vxfy5xOIGEL83qzq0qumjiO/zanyb1vbMS52z40SkdUicdaupjnGY3AKH/P8KubDtuXEl+Ec/h
vrzWvqm0lGTJesFp2W5wJwiC4PL1E0yqTbXvnZkXHCKRAEvlMglkRkbslsk0unTJj2w+3mwHTwfn
eX6NFxsU3pFgnB4pddX1d/PV1EXlFFJwUFfd/jEwP2WCEQ/GeXjypufNMpmeQd6/XZbRZcEvN/m9
Cs39chMGOPP2i3FZp6mh6sMTDP9x+3hIEDZFCGkDju0W/BW9OtVNaOcruqQmb3ykdKdmsX1xpGHq
Lz5dwlF09sVpmbmslodOueFWN365Fy3RBukxyMJhLYqmho6OCs9Rlw1yvvzSF4WBovp5zAWq2QE1
3JHGWeaEZ7oagh7swl/mL0MOkoQbpBir9TwcZ40Rb5Zxs/gJYMZwwYFZXyLkHSzwPYJJGTo/q672
0HpG2wNeAL6UJFDBXTtFk+dxCLvNc8hGo840e/GjuVELXPy81jzv3/eiKX5WAWhmuSUizrx6Mq1T
pw0cUaaOnQl5KpUqECaexrqmeorDVm/MsS0hZmiVAJhjwIfiZ12m6R31kPNGbaHbH8mfTKmdGLtY
t9HnTaaFbFMOK418AALhWIMah29jfA3z3b10yE4ycvHN/L47zxq5iYa+Qdjrn08km/Ra15mc796o
yrhrDAj19D3P1waAczvWVVA6/T0BAvJ6SpKM853p7xh/4CzA509hGTk7umwKbU4flCZCibjc1Nzp
dwLxTbe0xEMLFrxdbzFoWBY+hHLSHrVMpeguTV+K14w4Cph3M/yyfhJxfCZzAu1kBEmQOnBCU7zS
GmCBN3Y06v7nGqFbtvhplMU3ba+ElPWPMGm9NU/YeAVVf3QeyrHcjpaS3/Ms2FlycH6UcmiBNPWr
p0yaoGfG9nY/VBLgaNW9h13s/nCy7qkYe/nN6GNzN9iaHVMwMzwOOfihyKM1AFL0svAdKSETJbk9
uwx13t1BBB4PyIyfWBzlq7KJBOJflvdctImx7pFJnsRM/ee2SYZdqyNAqavWf8aegh2rzE8Rrpuc
VYDSEKQX+ycobitEH5PgMgjUuoUDdCr8yLinKwslOBsHGqSb0uRhAdIHcUqQ7bosLpDVdo+8dv8C
WztDjeS0QCStCrvsH547DEeUJrJbUfovVq7Hv8KyAjZ/HJJ7m8vk2raiWdNAB+r8DugXsHPfI9k0
1chmKDzHjjhckTH1DeeermpT6HVVZNmuNAsbCktx8WA5XXRaXByUSl/19EfSUjQNdQzDgRd4+n1O
M229sZoqnG+6TG5y9xek3PKjEdp/V3lvnGNPQYymFd+ZYXFoxArrMVTRNpx6ZALbiMnN8pk6hivO
sWyrB+r5ETQ5TD5FjiZ3RyHjjR2mfTRqwV8UiJK2lgqTvQGMwEsM0PIemuWgaJpGrab2jpBwQ3HO
NOqFIkCpeQx2+GnUrJEg8EsLaXMMpk4on412B5aopFvjsL9rDQvqQNNNQVvxjtKCEEdXzKsiL0Cd
GybSYF+gMC+2ov4Jgej4Eme5foyr2rkmoQFgitc+UlM3o3WnJQNSDKZ08mJlb138Krvi7BGCRSvt
bIhS+s/kQesw7gNWHNkf5E8mMCHhWBmmOY6+/yzUgunjGAAjMNtoIPFx9kERRLCiaWRrm07v6zgW
60o6uKNlQmUUlT/ImAxOskNVKB75Y4dPxqJk52u3/PIHDHXQbtu6Bhi7FQHCqh52pn4BEAPdgD4h
Nun1ppCusZ3/JAFE5rouGms3f1gFdFGCzP/a5lVy7sGiPze6BO/Jivqq+Tu3EgNsAmzw12QCCyPb
JUhur+xJY1ibNURboNp+caY4qkZF/KqqmTl320D9051isORMo3/MNaelvjhTSPb/nLs4/69zxfSp
lht9ue/vDwmphXqvc4dvXC/tQRMLUFZrRQjTlaC/7cwIcksR3uory/OcO64mhqapG7ZV+tCxQEMz
IkE9r46SBwtZbhBOYEDpnzJm3pU6ZE6Kot+lHZJCZFsG7GC4Fr3TnpclYqSjjg4YL+e7LL4o4Rer
tIr6w7KIHA1+gebImUwea5sQWMUSO5oSj5TFz+x6fV/1ewiHpQ8Vy/A3VK2jtnUeoOoLGJvZRp8i
lMUOSZ7sbpneQBAYLBQR0APTAssAt7L30A+N4/LXsypQp7LKvy0m8kd8K1zV7lDvaYBuFXHLvAuU
3pDHMsF2cYgt2xilOdP95i+9Ht4GXrLrMj0oonanXAQ/DVNWa4VS7y3kxE2xMbnF2pXOGXJKme0j
PzpZRW06l/kyYgwS2y3QQmYNWx/4wY4n0B/Waf/uVk2KRDBb0SDNKqepdPWHDRXlzY5DyHp2bjlz
APzEmuQ8fw7qLx+GuuSozRgfk/oKVfHbQqbFJle5dws7bW249PxdZ/XezUby8FKmAhKInnsjj77g
O7/g4dkXOr/6o2OaKzl4+XXQ7Tl2gvok4xwD0+hgcdvEsyf7CRF3EAbQjKkhF2qcSgBXyrJqZ2WN
haWmyeSohoGtYyDoNov3vOBYA4cVANq8HmnOPBOIiXyfI7Y7r0GT6FPQag20uVDs0t3INK84fWq6
GrOwP3ftsF38l+ksagGWyeNr7oT81hv6b2iNDufBqeKbxxz75OJEu6IuNRoehT0O5xhxyZvjMg08
KvCkyGJG7sZPNAqqKgdhTdS0oWoXtDkbkAjgkWn2qJiuGpVszDI0N3nRIw3WQv/WsXG2o27YB+pK
DX466loa/r5neXWmQSvK2ytd9cBlXkrESch1XpgGGoX3N3bsf9F0Gl3WhWJ3tZUB69deGNpQ7kyc
m60FtkkdWAfzJBVrZvjFDjs8Ezhzj6v7uPGBZgpaqEdNXXL0Y1DAeRqEa4mU/jwwT/Eg/Rl0ZnnS
poEAjSVza5chVr1GbgB9SC6WD2EX7KIBoKjZpzaZOfukdlPvCtSvrlE7yO+Ql4zvghZ0xwC1Z+42
CwxzRcYBQIhuviRPLaL0ErnvOMO9A/xpn+teqqcG7ArXHjWPFiJRT9S0Iq92IbgdNovt/5qkQbzy
YFSvlIJhDYIeXOCbdaa0DGKw5sXVQ1htaLjXQ7Xvbf05DMT/cE7beKWKUN8nRtHdewpvNMvm2YFs
1MhptFPtmyptG3Wx6PkKT1SagOPJGXvd9pxaOYr5Y/sUhAkCCcjwggQIV0tDtgjo6207tlCS+S9+
9TSt9vNbawp7v0ylqzrBK501vlgvAwhZWs28FBlLN7WOWal2KcBhFxmV3iGIuiv1utzwL8PUUJeu
yEbdcLR/FHFc7v+bbxpVwTwrB/GEa2YrxnsBBR9kbry41PcZWKepR43dyBKkEoABKmZ1T2RrQuNW
xdgbUI9F+BhG7sxjZNI1dHT7ApgBmjREhQn0ehqD8rtHCFuEvDrjTYpLVAADihI4R7JR42M7FK5V
HQSgibSwyw/S4Cympuh9/xwXCDuKRsbrNlefNm3zBmf13z7kSMMIsg/xJrL0rwTk8DsaWNZaZiw2
sx6xFjnScGAfQXb+GsdNi3AQwilzMwVkvnRrFMV0eH26U2zXn5plkGzyHw8anE3LanQFD1crflpm
/nmrf9Yg+x+3agAg2JR9rG3vNXPlMfbdFp8p1qfCYz64m6d+RpedlwdrzwbrWTzVks9DXy7nCTSX
Zn1pFv95qXlosX6Z+uW289ppCobOMMIxaSp4wvbCRGnodEmN3YhNpyp54mIaKKaB+ZKGUyPDkcJP
jtpDCYvFw9V/95uXRbrP3Pt2/0LLLDehq9mlU32+sioLGcaaXfF4ORgOBNkiiE1dyUSNm3C+AT0q
3y42urIgnXIUXN1yL4WIO+AMh2Qqa6RmqXJ0EBxbty1grott8Uvs5ATmGPNBaJDxdNYowVTCxWtg
g3ulRIQxZJ549HV4T2belMPJNVDzYDFkK6GFhdNGW8T3CQS27LELH6mJe5GcnHgA/uG3zR6zYtd1
AhGrMgwfoRMSPqpUNWvVtMMee5YhXUNZ/cUwRHhuyhzdst53rqxmX2k6EbDiqP8iV6cam0OaQh8z
Fi22TXVersMIRHibGhnlC2K26YFx50a9wC7dS4xUZnEaZVmvuejNjWUAmbnC/1j3QuPkWWShv6sR
1kVpQ8ev478b5e5CkWtwLId1txdClCuj1NYusF5ax0tXOLY2l9GKIdwLMcVN1ZkMhE2V9awEA+me
i2cYzyzr2c4b56x6BkbOabTTafY4FuOuNCr+rMIduA4wJ6s2dmtEj+RTAlH6uf40pdJtuUGdL1DJ
5DutLwWYe9RK1Dmo6X25bbsQ3BrIR+s7o0qsU8w6hGzwVlhBegKSfkOIFHqG+vkVozawh+QSTQ33
lTpXHZSf3VGBayTLf40mtloy/+lWBvLOqRs+omYzPegyA4Fjoc0HqN5DEm1w9EcADXia06Y6WaXu
6D9XltHsPMPl57QL4qtGARcA5in/nlsFiOixfp73D8o0jFcWuNEm5QwItzG1z55CEbtdCO8F4k0f
tj/mv/zO2PgldDfcliWIf7m6uJcodT6wPgb8Ulnukz81pXL/9oMWga0OCFXUD42XUUQv1KPGUhOH
qBpQ8DJ5gEQtfWzAyE+zaZ0Yv4etayAASDZyC9Jq1/dOd1/m8sOpxXe3H4OHFqoKO1XgzO1PXSmq
ANqOhX8ymuSNetQEhds9uIDq/3Yic5E7tySr5fnLZBm2qKqI/d3iO6bmXaW7C2N5sQ54DTqgaWcW
lQEquSI3/l+M9dDJHYphsIeb3OmKvGmAbJWXY4kaerldkNwqpcczRCSL59EB62wIKPTWicziGTG+
9NLUIl3RKNmAeAOvhXOjjsq5xC+wbs7U9SDjsutVqOfpQ9O3JwuRWsFaZ4+0o3wyejSIgK/aCjxj
ZJJF1gIRiGQTwCTyiWyjwMm60GO4IxtzM/mUoCTRsbrsnjz8JtRgtu4/qEdNPb318SZM50kcOrdX
u653CjCxDgjTtrhzQHRyZ4NY7M4Hof+Jg7uMTF9c5ksxqnTD8sFYW9MUQEnyraiHYK0KpFC7GulH
sGMMj4mVjo+JAwnCdKj1brEFneRrP2ljADTgpzJ3ePScrFxZoY9oliuOMeCKZ1uiGrhqPCSphgQM
mFNDV6x05TXl2LFnI3hM8FtXgPdPw/hW41UaetG+a/JtWQ3BmZwT1jRXunJ5fnIA+zlRj2duB3FG
ZQQoBS3eDcMACLwxTBT71/YqRzn0zwaBaW5MVTTgzM2jvr+5BiLKfhXLE0jl7GsS1NVGWJn52ofO
ow+U4A7iDwhgG6YXXmqVRpdqaugq8cD36lrIos0+ZKRm7g9IQZwr6Kz/OS+IRr2S0kMKjt8juR9f
M0v+qgsg+akXTSa6YqD8uPq8l5sKAMjNPFoahbkiHxXb5SHx8o+IbPhnLsGyq6PhruFbCI8CKZGn
1RMyONmmEkF9ADw8e8mVxilEOgJ/uJO++GmF0EUMcV0a7fOOHdVYlWsaFSobLoCt5SvqZmOr7wGM
u6dezwznKamQ47XteA0tpG4/QA78ZE4NChOcU91FhYGUDy4D6I4nVmLi1NABX5Vgk8CTdD80zl0I
0u7z0ojR/OxGA4gaVssIXdGwRr3bqbXflzEyV5z/M+HPvomX9NY3+vGuMkfx6MkPU1kIXxeVeKwn
S4JIIxC7xWwiOwDOAD4D3wn2RPFIppJlh0In9h31yD6UeCGBXuhCJlrdVMG9kOoF4f9u7xh5ga+H
2c/YrA5nluk8Xptt9W73aXQif5oZRPrvATjA0+CHmBALEMGZkWMekSNBP1P41Ta65bshct4RjkW8
N9egsTNA8mzFebCxwcqHdE7jbmwfsBbPrK0NqGzl05DpAVAts39qtUYcHLw4T72wG8D+aobiIpAO
FjLJb0CGFRs/CuQt6VDS4A31cItQybIphI6fIhyrAN7GTwy1fW+R7dRTtE9CISWO3sJ8bRe8fQv6
xDjVHp4oZE5j6F6PWSRANmjmL0bJd+DzCt8G35UHpxPOlhZza/7DD5zxgRuufFTx+Pq5KETZCgPE
DeSVuPaB9339LAzknZaPYvdDvcFOq/n9UcC9pN5cLT8/Cs0ulYOIZYBy2FWQo3oHrA2IH4sOmwMV
4gVUAxIWQF+2ET+FVwc/sr5O1h7K1R9SkLae6pbJXWX5zjeUjD7mqvF/yKz8y+gy9lwHFXLaOsyO
Q5nGT4OFKiDy8EEskAIP/u7VKgI/Cu8uHKisO7M3c6QnGf9w3J/kybFDWcdBKdYGVOWmBFpy85Fb
2VYoAwRGExEasolqpXq81smyONBYP0V6kFzl+NXMDioevq5Qo6hMMbM3im0GfeE1UHfyQg3yQWA9
MMSWejrMNc4QAhCSwh9anBqmSxoq2ljvbXuHEiGw20VdehRpEr/hYXOx2nJ4QtVs9whpsi0okOWj
Y2eIRLlgkCzaANyLdsdvCMLH9zhsHDzlgZm+dEp3XbWQQiDnsVPDvdP+lWQoVQZlY13Fj/XUBEbI
H1ln7q3AHe4Cc/w0AQb+y7REcSIHspuOWaCgArEostH00BZ8S83sN62GTIrcK1P8lPjXgAwbewRF
LHt0WyDtrbDnB+TQ2SMNCM2uqXDYhUxAa0BVxX9d5vAxRz7L6sp7S7J7hyf8ylELeuN4gO7jsRAb
L2iaG5tISJM7GsL+UN0iENIhGDvWwCHCPfUBXvNS/5EGaQqiJwgljL25wmP8Hjyh6T5iUX/Eez55
9LiEXIAEYeOQv4MCQ30UZhWuHSSKrhYAeedRmua2QbHXKy/5HUqWjA8rakALW1nbqQjiEkEr+cLH
LLl4WLrfkZH6KLkEyWmq/sILooIq1ORDTY5g66FwEQPNCpOv7UEWPxDP3yRjMn4PCg616MbOz0iq
ZNCEg8dQjOkbit/6e9lL76YawDcMF+kn13M8FEQCjFeNiGZxYbg3lzvFA04bexqkCVk/sXIg5LkO
h0KvPI4klxrM77VGBZyTh92xRXHbm7b2ZI5zb0DpHfa4Xtda31MfRxu39m9Iz3Kwt6FkuNLc+u7z
DASpKKa+NtCXe/r3qm00dkekY4Jp1anCZgda4HAtKxR2s9FlZz/M2Zm6iw15vxLFjBeyxOCvBD/o
b7e5D3ZcPBqEGA6Ij+0QWmIP7oTfxYbUWjltYZ8IzlsKUIWWyPJuabQyQSU0oMhuRaMSqCRAktme
sL5k+r0aAX5pNSgPWyelQVVdQ3ESUBfsYfHz41fT9tUrqlt8mTivHjD1QMAEeu5yid8A6xFWl4F2
XpdJfe12d00DuPCWmfWrkkiTIT7p3bQHlFESsY9q6pGp9cRxjIV5T706LvzN4l8BO3k2saUDEqff
ydFzrlMlwZWnaIIBJEMcnGRkdwBtutIVNfYofISdMSstBQqDw8Fy1yGIJg/eKKqjhKzXJm2T4U2P
alg5lsfucmxjXwpegOE4GvBCiD/dgNJBnrYNdboG4by/D81vvq3zM9DVGWqj5GeDgvLsQjZQOPf4
In8P58krTSCPPrCQJYOewAnnM23mam7cEHhpp4xrPPz6Txt4VSGwDjT4kWxDbNd4Y3+ZxAE0B2B9
LXiXXahpDbAf8PFshukAsnjXRgtmRnwcGi5/O8blATx3COeLQK5dD1TsLTOBp2ZBaG1Ghdw312b2
wMCE8kBXePfrLEjvhTY+LeXAgH1CAfL6D9eh0XsjQryU7DTBqQGnS8YcrK7TslWZ9jgPdeba6ILw
jsk+vAMEdYMafSDTJ5MhAIZc0QBwMM5mdAX+/YwKRlkhkO7E90jYR3fg6MFP0pg9yX1Zkbpth0dB
iqQs8Kf/3GrxA14nP4sCcubA4bnRh3a1/RKYk5SSVf2ozdB+if7poVof+IQUlbL43RnN0IZruhw8
lKju/rTmk1cWRWtQOj3FSA1cYvCmf4st8TSaWfYQ9r365jN33YJU4tbrKn3pwpeqcaBLxVIJGDee
mU2DYsXEAcNEaOUQFLVyVA0WVoD3LarLwWyokQbsu8AGf0q8mUI1D7MNGQ6QKTIfaToE7cqtAQ6I
ccQjnNYhx64Jk01V6ilHwz4SAFx21fTzoGak3w9dMvoR5UDxzUNRFf/QIRjOyBT2bXRufES/BD8a
HiD2VLfiy0avSt7zI3VpwIkqcG//tvEk7AAoVa7/rlTwDtFp4z5t/xYTA5TXiObxH8tcSu0xbdzH
7d9UgD07TRbMoGrs1ETCGITFK/Aw9W++zrct0B8vQNSzu5iBZpzsCEdHG6eH9IqIneGt1Nm2YVUK
qA5kN7KRN/fUcK+FBOIkffTbpKbYQZAgTvrbTiY52SPYTY1q4giZVkDTK74Bw4N9VuVon13oQ2zU
GEAkwhD2uZkayDelcpeKQG9dH+AWFoNmMwEg7wj60A/qGTmfRGNBz8NbfBKyIZstH8DFYe4Yc5p1
OM3qQt4eAVGAyp50/XXLo+6cJsnwrYsRouyT+jsIjbIDY2UKcXtTfIfmzINSefTUcy2vZYQ6L7Lr
LPKxhR27c1foeXoSBOHBZka+DfoR5DcyUN+Lpi2BkR/kxa5DeaEramYX0CLhr5ViZ2gUVstojA4C
fCtgyWlRTFJG3g+7qBAttMfvUIzCf0otywu0OLJrxbMY7MWN+nDUE3maVVKsO2CTHqwUGkYNi4td
U/D01e8qgP+xVmqrH8ATDqgnwN0GJqODnO4GiBgywdO228TduJOZ332oVWyHrnvOWHlIZZrcTCv7
5nMODvPaiW+6FOYRGmrOigbJJowCtfmNN3t0ff/pQYO/PZY10jquNrn2X21LGhuN8Md3S9o/Tb92
H4wiax76CsQdZEesGxU0rhkeeZen38UzWZ3CHY+i7o1NlmdfJucmZH8rX6WPVdEfITvi//rXRWXX
AVnGqDE3RYEvKnLsYu86KAqjHzH9Tulq8KJinybYQiwD9FOmGcsAKpi+CyCaH11wcfseZ798V3/v
hgB8BTGOklIyFwdbPZ76Lor3pYlzYlkX/irGE++Hj0mi79gvR6jvjl8Z34CSYvhlYFIwTRqnScwe
nKeRKX+VmJX88Z93Cqc70SQnj8J9CBISKIdxLwBSitfnEIe5M11xq0U909Ino7L6aOdo8fyH/Y+5
1DVaUZ9jjWZeaukLbJVxQEXKPqyFe/WnJg8YtiIi3xvAcZz/sCOugJSrRFKX3JYJKswzkAWW1aqy
e2vDIhdbiulYpWIvAIEQnaTo+BSkjrWB6O7neBYZxZFDIKsHh/EGur3BjmALo5eKSw4kA+EayNQZ
/NAkJhhjJ+TDH/7DiEKw1LGHLc/xOPO95gmUTerJB9xxG8es3JKNmoINj1Usogv1xiyu7qZJ5E8m
/KteXT96wFn5wAagvqgeU6DnmF6ynfd/rSd9nCCdRrwKE+omCA0Vh9xE/NAoB+cBASjnoS7A/w11
Q+DrF1tYxvt8EtIjGzVxireocvpjUjiIfZNtWq7q9OdyWdPIdWGiCIRS1UYIpaC54BBJi+icundk
x9sL2WxQ/3yWLY5t/TQatbmNDODtdF3K+1wMaot6IETEkLjfoLpDvdQOCLjsJgveBg+HDNuGKMOg
s2trxv3fAWLVVe3aKOo2DjWAt/HKTof9YOXWOwtQx4YX7EfoQzcPpX3vINWvtvmQVGeUWUBbxvUd
7NO49+FH0cnEsxYwVeiC1XZgHABvtMDx5/4gh1y7H8qe4KsQHjukqg2OE/E0tMRShmqCONpHwFrf
FXnZ75AXCu6Twau3VifiJ9arChUX4IkIvFqutZLBN7Nzh1WL0N/ETmBBneLWg0zqERmUNeAW8gZa
PHmzqlytO5npA9lGT9SXUqYf1KNJ2LO+j1HVXcjUN+CST6Jor9KkPHJTtRvm1/UrWLjHDWhujAN1
B2l8yHCQ9wi9x6/qF+pJ69cBKWcdiB6MRt3LF+hDMUEjqD8jJUzOD9jpfiMTDZJd2j5wEnSZGnG4
L3X0Sj0ny7+JrLyvyhBcbHlunBCNZeD8RHexLV0aJT8z6E9+URjqmGTgEDADWV3xH69YK2gTbqkL
ie3qGg9xdaWuM2jof4T2hQOGGqzy3HS3gmX+eu7j3z5CxN55V1mLuPc4RhNXdAS1oj6+K1FRRw6L
vTPUJJQs/HV8NHhuecaqlMHfTm+aZzp5FRXEzF0ZPOfgbnxgA+gopgOZRr7vYMRKbFkdOa/uBG5O
vOjLJLu08eTmOjlbUYDokRjeWZ8PIBOKumPFKvfbv+21Z3bHsE69xd5CGW4b0XMZ2T2OUirkVxw3
FSdkVZ7oFUMmujKbRpw6Nv5pB78/mCuD/knZlkAaJw/Pge1kT3x0ztmE4WbcKs7CQXEpdaEVmOyi
2AM41m+q1zr3QFkjCvMiJ4S36AoI8zAGtiOsgTTtvIaOrQJI0FiAgtQtX73wmQ6AoP0YT6iITTZ0
7guDIF/rMgBLGhKlk1eOkrOV0tZ7M0r5LLj+i8VW/gN63G9WF3vPJjY5+7Ya88OI2kYkiJq/VJIV
/78DGOzfRFzwA0pJI2xADQQwdlwD8AyxD/Za1EhUlYb30030Q6Qs+xVcnuW2jZrhAtoaB8cruDpW
xV7bTh3dDgT/McpPN0kl+zs+NX0ZfzafXYQl8rxrNsgfpMOKjORNjl0MmR1aIaYqdhqpWvdn3bsp
ar17nlj7GkmYx1FDazAvBoQBpV94d3iDgxHTGf9yeuSIsKc3L73bmhe6AjgMT1u6xG86PuUhtnGT
C5mo+aNLc8kXpQE78liWU0lifVm9jfsDZ/4bitrr8AxAbfEXKi7vx6D0btbA61saraFB7d3IwmIH
4m6gqj1SF1QbgIeinH3dYIN+g7JQfePJBqylEbgEW6aO0AWTKy10dQ08ZZ2dEdTwU49MzMg+r0D7
ZoFZytm4oC66j+2uQW7U2JkDNK3IRA3QXGAxRDAcRCGJYsPamShCbEDPz9p5FwiTnaizmM1pjGzU
YHO99oewe0okOKhjXr33KTQORmZbh9DT0VvjPRVBX75nsVPts4TV+2rqQlSU1RAVrAw+HkrfzHaj
mZbvsYuUBaBha4Yo0TqIqvGpgi78USaZv6Lu3HgogTJylLZ6k0sxFOqe83RHg6ycShiZNFNvnbn+
x2CnwV3dBFCJMWJnXVHZDBnnS9W+4HtFUcHkh+xQcEdXKHII7iahoXkaDbitD+i230EvJMX3SGpa
YvRxVZanVBUQ8kRZB3Dvk2m6WtzaoirUPC1ugZKvjF5tFseOhkm8a5lDw0jVgzSDu9/JDroTvEL8
+g0IvX6L1EcOkSokYlYCx0bQgKwbowzvZxMORhOjXpxC8VaIhxiUVVBaguRT1EkXNVQJ8O6IyEIz
ByRRJVj9puvZwpV1HQvp4WdhpaDM4GNQbyuUca4pUW3a3QA4qa8/jXOym/Le2kbSQBhQtV/y2jRA
S9AALTEnvH0rQ/xSdq84B44bnyFQGFRV+5oiT0PRUG6FYLN2un5HXZmpw+giMmGhHvdS9aY9R0Nz
t0EEIpDlvWno8rGQ/Af5g/Poc9kkRNjQheKpN6juG6rmVwNwLBcUMMkLthzyUoLAeTXF2FCU+88A
jVJDNvJbbIXBtkPToXC+N6+tHY7PrcYLLUYO4KhweHvunTIDm4Rrbaez3DPCysUpYYqtaNTMGnU/
Kv9unjrND90nuzT1jSwx9ml90um73o/LXdwa0NF19csUZn1snUY+MB38bBo3eAuQOd2CKb89jFN2
So3eFkf08sUCGuZuzmFNdplaCAOUQXhyvWx8M99MPtiPYQJKTSttHq0O36E/yOwY1C7YCroQWZQ/
+1nTFQcUwU7KhcmHBSpdrWr9PZXgUWqzqDgCWqKfTek9x20Qf5jYNK7MxqweYstuLq6JVJcBiveP
wfmcCSo2hAHAcyVLecnaqDr0Yfd5pacrz9BvJtOo/JlIsrG1Lw7cbR/yJlBI78BEzdItfw+QjWON
TQHk/Hpx7kLfgUigk0CRV43+ShSAOiLXAXXtoBueuz5j934cnTxnBL2aB5R5hMTsk+E7/XNkoBwk
dEVxqWU2PA+WPWxQ5q724AwGobpVoPZreiGJrLsWwHJc5i8zM/qrjoLuApw8vttpdEB1xhYnWLWi
SDHY9cCxgAh2uQYNWbT9I3xch6oA9WMGWtDWC8BBCZVhEEmf7Q54vt4ZbqpLxL0RGtlKiqh/M1hj
bSGFWR2oOxoN/px0vIEeLDyhsuSYdn68Bq1Z+5GDohrE1OxXyKLnIC6918gzgewsveZqxzw9cWD4
92WI3CDrIUHPUDH00SvwwruyvvXAGawsZiPhCkLqQzNFKPH4zzbB1KWAJY0OvbYPEjnTl6Wr/4eu
81puXFfW8BOxigkMt8rBkiXLYewb1qTFnDOf/nyEZo9nz17nBkU0QMlBAoHuP5hBd8UVLlrkFXk5
M3+S0O48Q62v7ON4HeH6yVr5a1Aiw9HIgwNrenDQZcFwbrppb0zw7yQU/P+7+/Ol5d1y7j1W7aPi
FbJ98EOM/CxUn+vnuoicTYadwSEQRvVoTLFYToisfx0UD1njzrrPBZJfHCP+HiR4gltQ9du0aEFo
z71uSFXAtlDwPE1nYVDAp6E5Pqzi0WmWNkjenixDTKtMho8TcBujUNCT9USt5yRjshmSfVXF2oOq
9May95rgmw1TMSj5R3l2ggicw646i0TwOlIlyzQn+JaELuIRkUABd1LG03/fGQmEP0UiNMiPyaKF
JP0lRTBgG7iQC1mUxMeDga/MB+573kbF9IrPdkCByikWMh4qVPFBe0d7J0vd18mM+QInq0jFJU4r
8ua5NZaG6zpoccfOc55P+yia+otfDs6zlsbpIlGc8kEOli5FEL11xE52FTLpm0p3+AcbWnZDpm/B
YcHbqvzCq6Y3gtdJHa0NyVgDCh5dhEzFOmkmzHzmbj1UzmpoAnt7n9w6AbQpfd/qcbJygQudghor
MYS/1WFBjoS+DdQuqIN+g5qo0THbHB5mx0FWX/urVh8bzGA+6j7xN4mpYavNQeLZSaLXzATn6Won
z7Tisy/+07iYBa6UAvUvORAkkJRyg9oL9ayTHeFkBHgf5peuZSvZlQM8nvH6mkcztVWXdZd8B35o
LIxGd65WELrXfhiBEUFWXI9oHUTLqQcuFCWRt7v39aTCd0s1TnK2hjD/pYR6Ll9ANo4RP3gFIukW
1JHebR8t0LDeFhG6Syn0/AAowjlLzeT7lVZghDflNmojDKDeN+0rvbt0VOlLOEjxeAQOWPy6VNve
Wtmqhn71POJ6RqQs5eV9vtqjZhV21mAJUNd2thFBby+rCQBQhy/BswNuatdZJX5gM6Kt7ZCKTHTE
yLvQBp/TVfzoevkoB0tX/ynEnFpzABUZmhY92rbocP9BL3RXwoKheEYQNfHe5KTbqQ+k/u4T8QKO
lVWqNxx+W9QcCj9+NIzOXUfYgi1UvTA5Ftgd0qdl9pSTkXwo5yar8giz1/nSHNXnwtXBcHACjprB
ekwctyBBgJOIpXvmUcZk45CnPqZBeNALx3rMYDCnofulxG8bxFj6PfRmkwdczy9eaoRH0zOHdT74
7fvvGRVui4tsnqFRTD3y6sNcE/5jhnwNtfKyC0adaJ2lOTbUNuZbfj5+lGFwLJo2fQGANxw+45EW
/hGPW81eYbY2fvxLHMbvg6ZX4SP0mPqYiAonTiWPb7KZIOAYscCFaQ7ZnMgg5+O2ZsMau5mZpUOp
UI+K9QVas/dPozgXvzGUD50n5iKLbPUl6mOABannXsZQjJuqHDFMLTjPD1FWor80BafUS9uNjkfZ
JTbmIjqm51glRe+TYvaAHNgDGg7eKXFOcR3t3ne176ddXmvTukb4E7YkJbEI0jQVFxonySeExwP8
CunxrzFPiCip4wrpOn0VTJGxhBZvgD1Efnsa3X5hG13ZLeqxtx76huI50Ecv1qfo1jnUikxVReYs
jtpyxTkmP2hoy55kY7Fo1fM2gGdode01G7jc/4YiVdnKCXLqNN/tMCvNOiDc8iZDce6vc99ThHzz
69KM1r5RxTmPjTw4Aln5xylDg4e951WXQCXWqS7DAHz9o4gafSs4G4QgqB8V/Dw3Wg0kF929jNrn
HEwCZ9gOHcZXfwRdKx93wlOCP4NJ4Gv7wRoho8fcjZpn+ehOgXVAdOh8v1nGkBUPH2p72oZpl6Mc
O2nFoy6C+lT3GSqQn7GEqrkzbP4IqZEan/QBF4Vmm0agpeK5MU3/G1mk8AS8sXx2aktbWQiSUmv1
Vl6k57j9VCEOwjXA4Dq88Pa/GgTOYOMA41rKgV9z4+ogTC9+GIOwhBAVK0j0dy8YoCCY29furZ8b
cY08W78BCXFvteXbAHowmpJDqdJmu6T2eBzPM2PqQFcb81Q5V4Y6UvgLpO2Th0rEpG86/DI/MwYy
gRALi58qROkgpA67tZv2ocyL8dAp9c20FAqGlp1/hQl2CKPsKhM4AJQp/MNJvcWFo+wKocTbsYnt
2yS+ZIOJUOyQmRv+NeKpHOvuyaHCVTTiSTa66dUb5OlH0vhRimYrn75J48st54c4mO35bCNv3DxH
nQ0uu+XztZKXKA/2LfBipC0EgNKlDIbA4ayNHmGuJvtk9EjZj5DrzATxxrIPj0ba+fnKsuwBw8Px
V2Oa4HT6xtnfR8dyGqEsZkCyllnforOB4Mbo4BQnr5S+h78FOJTC/Hw1jyrIUCA+NTX6CyrS+sUS
8YPs+cmgX9IueMCoLVqqaWCv3URn32I3iKJmGq6MadZaMccXpShXMKUgNMx4iU+oxGcXHlYRryir
7ypzLrLP85TKoXzlafH0msGrPrUpfIaZlkAlj20HjzQAIfcdelRQPSLZFVi5TTm0eZdwl4Hznouc
76PEvZjonS5FatZ7OZg4vrkpUkye5KgoIxMdMKTZ5GhVTeVTNCp3FA1YGO8whi4CTGxGKb605mvr
FOcaA97vdTrkC8Ov+id7VGvoxhjeBuFPHy82sP/QW1jYivIs5obnb7fme1AtZaxvlOJs1mWhLbQG
ThWOnekqnw0q5MhYDckKdoizHsuq4RmsFM861mGbKVeiB/JcOEekY7IJVU/bB1r702mF+oj45/X+
7ypi7bPXzD3swK56Z/Gv/K/e7/uSXOX8FUb+XtZ4Jj2MluaQNjvZ1TpOaLEWpAt50sBv2iC78iJR
E3F371CrvHgOfiu+0Yk1aONpUQao3IqMfd9CyxIfMZz5MiJ3u7G8qUD3duY+9q2/TzpkH6xe618T
fFZSS9U+LGoX65bfcN/Fg/uSTMYun+NZEwS8fFodmjisXgz8Tl3fzSFmF8Uab0oWLSMy00UN7m2b
jkU3bIscbJ07ZDnasvO4FfqwAjp1pOaj18dhbkzKxkfZNUHurQYD/TpIJi/syTr8P93qioRcda11
/3XS4JqbM1Thd6i1/O7IKXw/6cUmA7J1uDe18Z+r/47pfPWRxpgZdvNA2rbKIZ6bezcZT33Wk45R
TA1Bmvnw5df6V1HCQZC9pFRSBDdZeeQBq8f2Byg6oIM8GH9qg4eFQld8K6IcsRuhpNekDYpdmeb+
Pi6N5KJ2jbbMIFN/cDzdDo6FebuuAiiY3PBbjB7aQTbp76uqFs4hSqtfA7KLtsheUMZB306rH8qp
+tXkv69kTK1QZLdYbElN4usGVkIHFOkkE+twTKm0KfIvFZ4Yqzqtir3sBlW3m6rRukFKFY9aOv30
9W9uoJwRiajfFCcxdjUyMmiB04XBGK9qsvJ72U3C4Ll1LO1ijFn2EoDnleHAt9JT1lt8/PqxBrPW
p9vR4oQlR1HGAjADdLfNd55jia+KRsnPLnA7NTMOXtXktQ8KuoJHO1bTrZUL5RDKP1gHwWC4un2+
KAsDL4I0MN5bPFyKcPwIax8ZmT/DHND+Jzz1vKU3fgSd8P6YTVjOhmn154v8J/w5W3EVTBccN35y
/fJbORjuk2l31kEZFYqxnTN9rUYMiBxFf28t14Bmj5WHNqrZa1hqBzlB1RJzyQk2O0V2rzw6la8t
5MBADbBU2p2R19VhdDHkUOcGf7I2Wcgg+7fqIK9ypVF2ge0vg2iAM5rUZ20c/V0Ioapa3GMoV+9I
NbzVXTE8Kg0rW+BMwUdRlazPfZieBvjzFKXNZxnvXFdbAd7vD9Yw1q8oG65l3BycemMnRrLD56TY
jGpbjT7KbcazV5jfkfxn/9+SDjTJAqIpBvC8R/tHVFnxkjpNduqS1FvIeK313jINneCIeUD5pbVX
8u6KT+HBNqmXBJzLviBniRpc2IXnAsbfZmoncxGEobNWLDPa6wpE8DYpVkns2O9jaMQTouJWp4Lu
phIvG+uxotx7i+aAWlL1FqAB+KzTdXAy3fsaXn3kfXsO4hxEwFPnFB9ScYs1L92KzhB7LymcR0q6
49I0zfxbEllsAMT4mOR2v4aeFE3pd7/igZ2A2DxVVlKdxibMVs1oJu+B1S071athkgSQnQJgMjts
DzjDJQVVu99N6E8ou3VFvHBq39/E1igo/nvwmiYYa/Iqm68CG9iqvJKxBoj3g2lHaN2BVVkNPWKb
Q5xll2luoFeKcwyvUPasZMwubeSg0DNme6fAuCJRQ7HBpK2+4phcX/Ucc3qvwakWikh1lU04dvpS
zpNdOblwS3051YLUs6zSDmlkn13VLp6KaSdXSbk2ohEbr4FUkOuCcL8xshL9QlkGUwuk9NsNsi8m
YrrqtXcMb19parzvR7UEBIa1i7xq5tjUVeXRBEm+1+YrOa9W1W5HqhrDiF5/AoF+TPTBeIvRxD1E
URbycaJrOjmEcxyM9rLbxAZgWj16AnuIjekEoN5PXtw0FM+jaMVz0aX7OveHiwwJj+pArJvWUQ72
GVAjrTOUrRzNtcYH7A7qiErqrXacd5Cz1UE2ChpUyeKz75V8ifMyJuiaLHhekA8LEhkYG4OV3AeK
uY2HIGqeEj9QF2QgxDKrZ3zc/DEdZgGNVFFRywiqiwxBa+pWAf/wrY/hwc3Ke+9IVf0tsF8yd9Sz
gzzQNVWV7IVmQWmZT3S2U1Ho7bViI0cnfbyUfvrNc2bYbiSyo9zAyK4SzzCJec8iQuBFclSrMuPF
nrvpPFmOyskqdAeSTumek2p6ZpYA/Mn5v3X2id2m3ya/ZJfVth2+sdk/Yqqi1yD7R6Kb/YHCapWq
cMIknLkFFK7E7bCVXQOyxsJw9OBxABwxsxmaxSSs/tRZ7XCSV8hd8ph1qngtu74VDyeTnw5RAfjr
YUwGT8fIQUGl9oYoarIgO1n9GA1rDW8i/0i7uF8FmYsDDeyCYGG5w3gTRjLeAh9xX0VP053sRkqE
wu+ghFinMEXO06bwYYp9+3y/q8y8dWlVeH42usLhPsk2sZfudXJSV8sWA1kK+4EjFTJR/TS+hHZy
NcZpepRjllK8dnFhneWY3ytfB70Iz3JMT/oAlYyqPMnBycZIo61IXMjROMdIQcP+5ShHy84yF8bk
Zkc5irlJyAGgnA6Fno4vTWvgmupEM+iRnwgwNpKveVXt5SjfJKhEiok1zDyKH3y1Ko/qUKobW4j4
Kpukid2VZpE8U/EDvcemLC3h3mjuUk6RAwJ02jZQfXfxGcvZ0e75UkULs6bwuyRbQX7fGe6vcp+n
zAowobV2HRtcTzqJhdKghjFu9KA0vpKl0UCmI4A9JIZ1y1L/rTAdcJk5Xr9BwiLjI00IdSLFv7EU
gbd0I93C/ba2pvar6uv9oejeiqJ7N/Sjk3XFO86LTyRW1CcONpAy8gqO5hzXYxMG/AhRAtHx+C0B
DWjZLtSgIIu2QI3AQecKtAvHtt5iMr+bBnuRzVC11lto4bGUeQ1ESmyjXs38IsMWKT6sAjlny25r
WGSGKZ5vvDrBtfB3Y1PsvnebHldWs4vF6jP217zUBAys5BluRbxIPmJVUo8whyMXmF6GiRTpZdU8
TzmnyixpxxViG9nJGPTslDmlHW1fS8dMT5A6fA7mZQtXfAY1+IJ171wH/IQVoOr7VHmXodZijQeQ
vlDq+ZWF4h51OBx718iUfmHO03H73UyZjeBLpA7357qlJgyGDa4NDUgqP8XnZH7Ax/z7tzCNGjRX
2S3U2vgMAMu+dnaSXDhq/yN3BYYWd+uuafX7niLQtFWssRyR1XLIW0EEk3ebaiOWZYmqYDXEztvo
n3Ab9F9ra1xpgLO2Iq6dnWFp7ZNhoNyHb7T4rlTAzzxAurlN4hKVdfdo1OpwznOwueCIo+9eSp7C
M78ro90su6LpHofUjo6YH8MBcdzwi0e+8T6jJjfLjP42kErYqewjdpOaDDenDmI+PrwIYOMj5PmA
0qRtruULeYHZPbKxxoBXzgApGFThd1Wk9nIYlf7sOSzvTpqRV7X78l2Ng62cabcFrk5+2T41gePs
Ap6lWz2ItGeA0d/kL2ewB6C0bL82oM82wcyT01u3u5A2RCJu/vVLdpN+pJtfIfvh2QED4NTUOaI/
QJhXRf/ce3W7SnoEGMpW6d9mnW2Oa/370CfpDn5pvHFTu3934vQUWdCDsKMvTrYOeU3G8XqDxpaZ
xIrMvCHzyDSUiBq0sfnS8mWuB7//KFRKpEj+vnbAUvYe+Mx1k4/dRxsk1GJ776Xv3IQqHehlGYd1
fRCUnF9KhATJu2PqLeNlkZxUU4zbPCvIl5ezcuhdDDRQfvqebm7/jM34hzziRJO2Ch+lWWx0KrBf
b2p12rRtFMEnSoOHdN5IYBC35GBWv+TY8D62ZfRdJIrxZlW5slUAxKztuTuZ0YbtoAuIBV+Aq8Ih
0Q/S6EehVubCVPXh2iHRsG/apN5Oad4+F5b/j5yhxO4BacqG7bNar3VIBscCIVK411O40tEp+Ori
LDEZxTExXf8km3jMgvvVZ6wX/JyABf+YFv2+4V+mCa283s+fISWune0DU1gUZmSdqNhhR1uUiK0H
aj2tqM9ap3puil5/9pvS2sl5bTM20ypQW31peTnf8RDoP5kc9VRYyioQTnYs5p4MfTaKXWJWZbr3
qX/chYUS9odQ7Xe+Yb79PYBKj3oSjreNCj5YSQlELXPSY5hO6VF2gXpaONz97ssrOSdWdfFrJJ6H
5ci9mWqTU9dcR28XGCkBIJqb3kWM5X/6hisCOFDJokTlCD2Laa+yf1ybtu77S0ip2oaT87SEsqwo
iy5MjL1aRMiabEaW4lNaxO+TNfFoVPTipHg0Mv7ZBXjfbtRU4eQ2T7GmzN3EkcBS08LYTQAMWmah
lz4Wdcmj3lYFQk+iSxd/BAX1v4MfREiGTOnjZ5PZgKcs7ekzUsyvhAopWJfMmRED/bQZ7MG62TV/
inrMyp+UwHryGz81j7+rUWnts6+JHG6c6I9AAvxTnzvFOkMG97XP+69u3Oo/RztcVmrtfSsS08cP
zfSuMY/C7eT7xj5WswjN9SBdTXhxvRegnOUb6PYE6FN13/XQx8uKTDzyL2WxN0013CmqUl1NZ4Qc
OMGoz9F0pzoZPjYa/PZMeAW6K9GwoOg1XOxZOl9eUXZKNcwVFRue3wIsNSJjfGW3VjJxDo26wNjB
gcPqb74NES9EyNnSrsN4mOBlVeXSSZTojF4CwqdCR8VVCzK4W0OYzHXC+GLNV5ltH6gBxw8yJBtt
LnwEgJEXnzF5NZXjmygGd1YvecZdwthkmQGee25Uh72AHbMb7XsEwWTMB+y3z+osWMiYD93iApmy
PsfoWbiWolM/m+8tHVbGLE7PsifnavMGqjUxDBB6lWzZeNoHn0PiEizNbJiHuXWdzppCILhBSM19
pbH6fSjmklIB2roRjl+jIUf6cJwbeYXJn7+LTeAEvkj6My5FsAH19hQn2jK3/R81RMEDJOPgKaic
AKWNr1qgGRcZSYIsfXAQkvHZVG50zXQ3Mi8tM8+SvDdghLQR3hgvZGxIwl2KQjgmZeSmKQTk40YO
3EfnyRpbFZhGM/3P7xv7EDRD8NajdZsK5FULjvfHwQiUpcqy/D7mbKXRUTAvwrbTR7K5aPGw9L4j
QIyJCpKEp6jzi5vhVVcZR8EhXo9JYQLOCSHp6tjtzvOn2mggv/Aklq8bu/oSSWvvATXaYVc3Liwf
NlNL/gKw/OauFYoO9cksHVeVyJDtmG0d8dhU9r7Oizazr6Ns/KkhAZ64xs6cp9goo1xx5ftjRub2
1yg0vlv1sSb98yNgYwzpttCfCpSAtoNSevvBdnzU3UKq9GBt380uOtrV2P0kkXRW21r/YqTFP14T
frTKEJ+7oWa9UBCj1IrAfDaiMFokUOt/+njhdiyWnOE0/j5TCHPAw0PbbbJkB/zdJv3GEp5MWfjD
iFBZwCvIMY2c3ah/NPTU/hG6wGHAcL82uqWv2V9yGs3L/oRws77Ccj14n6fCgz+myqz1blrBjQSS
u/QS6mPCaIMbfHv9UVG7TVFq4bZNPHMfdEa6xXQeUf64NL+YULGw5A2+1opQ17kjtH2LhfVLxGar
Nyb/KwtKsSLDbB5Nv9KeOKx/yHggWpLm5GEoyulrXe2VF1MRB+QA66/RUClLJTSnhzGvwmtVqfmC
UmP11US3iE+Ba11sFs6HsOv4vswDtmEfI104K8wUQ2Tu/ndXb5TBd9gJ4/Zz8K+dfVva6c5os9fP
OMTmAMsxqgIDy+9DI3G8MyIXLmbDAetYz532dyMnyKm2hAH/Z5oFR4Xq/+95WcguyqhTdLuN9Clq
HO/sYgIdNlH2JEMkdDQkJlPqD45px0sfxiMSi2q1k8MpPNmt2mNvElflTwC88T6fDTKQ6cWDIsB+
BOMCFFnmmGxKMbNBNQwo51BTDTUojxrsD5VvvDT8rzpKlutMacu97vMniBMwE3OcHNOEZYOXHn01
725Nqb7IeDJgnFSkWXky6sS5GLXIkFThcwDoXV3oZjQ9KpbWnTsFRQ+/yKqX3lT6pZP2MUVenZ27
NyCymuUfnonkkediltbWWv7R7dC6jT5GGOm7xkNdsp6jLuJ7Ixx4xC/KEnU8a1zfb9bUnWf60wtq
AcYhzDN1hXtzdmiGslny5UyfnX/I83s3eW3Ver6wOY9iFBZlz0ocA7JMGnKmc1fj930ILFJ2slsV
urfMQTBysDKbYx+FFTCkePqIPP2ikiC+kRxoj4rrUKEv9fFjdM1L4BvKzXApq1FVwhxn9uxskbp+
bBE7M4UbrdWuHg6J1WM9M6jWYoyzZVc1wrVBx8bW3lPsy5BF7bfJUn9oELDfFTFCJI264q1kPVi6
UHueDfRxVl47aE+lmJRVwtp2UUoz3IhYjOfQmEoI8LrxYJAs3DV2Qh26IfkEfQfQ+O8mQY/4X7ti
8t6asfK3cu5f06ThwN8xVpBqMcBu3Gre9PJ5WzzUDMR2jlJIbMThsuyw1ajaUgfUau7CvCw4Xpkm
tXFX1c+WwMtFb9kWtIqinRs5bx6Q3W6y3hvRejt5vxyUDWi3YW+VYHvmqfeb5tvNwaA8Mqr9uOk9
Vblid5rHi+ALB8H2NDl2c29kF3LKTkfj6vBX/LOr++GupU73lqgIwNQOnOwcp5o9PPFqC+7EegJk
qIGbiPUfvbLODZsC5Yx9713HxwjXw9coqK0DeAH/zD5PXemeU33hmInVmdP8tNv2oCLV9J6GwTId
MOf56z1GrKD/5T063/r1HqIw/nwPjw37qlLLWr6HEdWtfA/0MY33Wq3h4QLsOsUlWlIzQTTW7HNZ
COfUzgRRIPUw27ogWcquUkQ9Hz0lJMtfKfAynMyGXpM12odZ1UfLzM1/Agdj1zwxvmGIbSxKzDxu
WE+Fm9iM8LXRc07ftalsPAusZ1wAfblzDnCRWyRl367KVgdQOkM8/bD6s1uPWruqkI/elTPEU47K
blfrv7p/3Sv6DnKwHn3NakzKDAPT3ahHqAcprfRX/+6iJvtOrZS75HO8MrtnAPWrWPftY5yb0f37
neT6rYvj9pb55d9xWGvNDaiYWBeT+wJ0xSb72OpbGInG1fJQd8VwBAGdCfOAfPB+jlF043yefDGC
pFvF06CfTTwPkElufJyIIkrf6xE9joWWlkC05sYDYnDJg/IN95f6QAoLuV3s6kwkveOFMIt4mxVB
uDJnCptsEhumQjs9TRrMNjZZ+soxhxF1OSZoSHwAE7AghsCDWg4t/7HJ9u290uC1bak1AOWkLtDL
6RtU5m310g6tfZL3OpPVbJ0S+GOAXAd6a8Co8NeqsT5OwE9MeGxkEmVEweC/+nKcgrWykRWPPAsu
Q2zaWzMb9HVlB8oTzPQSgWIQJ4aRf8QxX6HO9RZJHOfBwp2dXcLK/s7OLlyY6EG+mSUZb3hpxtXv
YBNpfgmB03OMvShIN0Vu6Z3EhM5PtR0mJOckMV+aTCJuAhj8d8yqtOraeWOO9kiPlMjclZMBIuS7
Ts7DKmwpur7ei9BKAUCM6XeD7Ysf5cOr2bfexkDzfe+oqfE0pu7fM6aZ4ChnuIalP3WJdiJFsrYs
SKlSF8NGjH6ZVcG4+5TJwNy3gIj4JAUx8Dh2d/0UgxWidrMh15IDklaDG7CRn0Ud6kfZa8dBPagF
uBQpfCRjsSZ+YkKq3WfU84xiUDBrnm93fGQbhOfHyGDm0y4EtbPIZyXoTyqFIrpfA5JtIQckA0Pe
4Y5tuPiMySv39x3/NtBtOt3Kzm6cYNFt97W6QScQh6WZamQPKUJPYwg0b96roPnoO0u9Rr+z8GoF
eSjXRuOvqOp9qCkXGWtjQzndZ8t+09m7RkmhF8lX0HpL2TiqXu4FBFFXKQ1Eb/jFhWbbO3VA/Rrt
apDg8SDuo/IPZ8+jdquTw59AunPQVU7hE4Un/x9W9/uC55Us1rr+ljdWTsnRUskMhONO67tyj6Li
dDZt0KGTNTavakGxVgv74eh38E80vNpb9MO1zl+JJGoXrsiNvY7LB4JPqfbaqx3fVIg7m2matNes
RkMpBCizl6Na1SB0UunhSY76OaaLdTRehxk7hNNQoY87lCnZWZRFe27mRhF6dkwrZSt7tT61Z9Xz
ECKH0rDJLPUK8AvLg8rR0L6fL2UzDI+dQl17nHe/VUAh+D54n5cFgGdz6EHjrMq1LIY6XPl6Oa74
LoJOR34GCf2+aV66qNpZCI5/jEHvrpDamsh32/pzK3wQesTh1pUrVXMnjlVmcevd/iVJU/HhqZTo
4SHpD2FuID+lDD9kXEEObElmj1RZrKiXqBoWjT49Q3Npn21oDje9fY8DXzTLsSxZtJXy3HpW80xq
RSz1POt3curkJNpWiaxyxQ4sWeSjM5waxUd5jXV7jwtq9KYBu1FmoEIYZ3/HKXmPH3DheFYZT1JI
OvaK/CivPrtWFL5BXv1Ss5khae3oV9l4PeR0VxUc5n7HgsT68No+OebFs5firNJU7rgVc9K3DotV
0yXtawJe5FhXabDCkKZ/z8a4XHhsS1ZdWPTLclbRyjP2hKVlJBvZDbKwv7gldK150B7t7KYLDTqe
HUa7urDjLcqs6FoionIt1OmQ4FR7kj3ZlHl56wG6H0NHBSo4z+oa5Yfn62CR5p6Mm35fc1CGTicG
MigGtprltwF9uo3DooY+9UxIcGSLw3lwKp32LSgHbw3GRFRrcy7GxwOeQUMR7VUFKbYNJO50uBqw
dvNlWtUjebLMOU6FHvLh79L0iLtABeS9Dk5gmXMkFfg0pM1wv5R92fg9D0jcf5TNZ2yq9LRbQeoC
6x8Y29o+Wp7SrvTG7NG7tLW3tokXvai698IQ1W4qdWUtu/rIXt7qYct0a99zwncDd49y4kPbmTbf
KZHC35vjqopgb2322iHxvfqLijDHHK4tjgUzGBzlFLpxpaWLCtmOUzp60U5mskdS81ZkQ1sq+37G
QtlXRJ1Ys9r8zU7M8IjWdr2U3RDN+E3gu9FWdn0EdRZZHEwPshuPxnrqvWw/KCgtjUGEbPNQVgt9
1uAIOyR5KQglhway0ru3tfVc+RIZfXkIW79dOYMiHkwoo1vcbayNStqD3QBw/SkcnXM+ZL+unP6g
elF6D8uxsMRGtJqNa2vV/+qQCZhe54pc0lWOvVBCUgRYc3xTi1J5vMdyq6yX9gCEtKoU71E24zxs
tS9Fb0ARmMMy0qqq2LqlO2IPFeGqF7ElWWSBskcZ34PuXtl7pMbZHlgNVc4I/6cHY8guAlWUa6pV
8bXt/PEc480gezIum+kB6oN/RR+rXjsdNii4FidHO+q1HAe0IDn+0ZeXMujHHp/wSNxkCDMBMhUU
15KjHAWGlZbe9wLg+clPJxLxemIMq6nXw1XRYQx378shVY9+uFU9LCCMIQw+5iznqucuRFeMP9rX
TvGsH7neiQX7Hv+JbUG5swJwrEEuxMFKGs56sBv6mfHQ96BtWzO8yJ5ddsMy9lRzJ7u6leQ7Cmg2
NBpuIFlRkTbgdD4julTVaLcGGmxfUht+geumt6zqQFVyHCcljdZQiG4pwhEIsgo5rcWypNCC29g7
4hEdJBBJs9YQKBDkLJE938q7qnE4uZi4PKkVuoaDw0Yzw3Pd1m9wio2bA8V1GeQVhP+5G7gYVrhG
Yi5kF7i5cVOzkJ2ClTzJu7Sk/x6p43hpJze+kUMVbeE8RfBKbnYRUjRsbGctu73hdVdk+RZ6rdVg
t+38/zg7r+W4kWBNPxEiUPC4bc/29KRuENJIA+89nv58qNaoZ7mzGxt7g0BlFkCR6gaqMn9zpCEb
PcQKBtsTohqPlJgAfbIe+oGAGFwaq/2VNM3fbp0Nryj1OGu3tLzDiIrG0bV4VAVZrL65TvKpJVb3
a+rcVe0Z+nfKa+3Sz9b5zH1iKaFeYyRDF7JiEHoBW7oUA2nYXOo1KODCypJBMldHGldJzvcr7gl5
hcDqEZ5/wMbLjEzlCWWh5dAI5a3sZ8gHfaCFHCY+uJ0BM0FewaH/zrYOHGmk2FuZRUxALMA+jUeZ
FSIDQBv3T3UlGZWLFK8sVbTWz6rxooU5OfVL4tJUd5IB8rEb1EDsafC6mTF+r2F6Kj5KNabamWfN
7Xauqal/xVXxS+8c9QP/i3hZW33yktOOWTm1HV/NznM2KEJNxzqokQ+cmRjA2Kajm9XuhkpUfFU1
1kqBVsUvIZ3MpbzVfM9iMKa/RKDu7NHA8ium+xSyVMTKSFRUeJ18AjfujVACGhpmIPXGowvVEqLQ
N20eyEMpk/+aIqMNZiuNrYy7f82Rp/KGosAWsax1Cu39oc3NaGNWQ7MEdj5dOiHGSzyfKXD7WOKZ
+VrG7okkhAfcdCXdo3nyPWGFxRPen/3+SzzEhYc/RHT0amOfG4iDB5XZfDTvVuKJD1s4/mECn7is
vIoiclgCN5i8CsUX1XsbeBLIabpfhnsVTg+VUK6aotCk4oUivIYy/yvdlJW8vIypw/lU59dNrasr
ZNLHdWbmNs68g/VoQO/a5YnT7eKIvZXQMqzGAav+5OEW8xwKPXYhbu1ajwH/a7eZnfCNx9GK/szs
x4Ya9DwTzGiwSHKoaXqPkqA8iD9nctgORnII+/R39h4roowHsBxHekepizIKJsnmAdwzWgU+T7+D
HOci/X2mqkO4REqiXt1jtymOzSXyVKULvxAoOq40JVAOyqxbWc4Klo3R2RVFnH/GSraIfBOZvjly
DyOYw+pdByZPE6teRSbSJi46Zx8VTZ9ARVITK/b0qif1dxm2jbym9ZWn+Mx3IWvBuS7Eaw9iCygJ
pHVgpHO1bgblAbTlgHhjFX2kpaEuvZER5opbHp2It7pIPKjtU1x7KoaXSbft/MhY3nJla35YgRLj
cUJWd432CHcdFEw/pUsEoN3bjfjDhXiltMO+ROnab+1PPtfGVhdJsJVr2v8lHKt1gC1DFL1mVhsG
iMbHVrj3YIZNtOzYkllsNg+8klG//BMD7aecZFYvvFfD1s2dHMm4kNsy9NED9FejYSmDbiyiVY/B
JAJYZX4qBpvanej2NYu2kxdHkL9kQo7l2TTx6merkm/KKKdgJIM+tcuVEwfwGzZOERmrEkvvgz6/
wJ3MNNydHMtDPmfkmZrUKKwoCVooY1+xGy5Sy93l+jdNqO3eY2V4cCMA8fZ8kGdfYv8a5r6xU6xh
+1/TZCydvL8GgT+13XqI4wNnRQGo7l4Q79OukT9uh3kkD8DPN1o2V4TnUATEFdkRWrVy6DhAtRDx
d9cgrrsXy+u+N3mgbke3uQKvVR6jVvMe08nVt8JAn1oOZaJvDYp/lt5tarP0bvNAtbBOSZBlzxKI
K6n9mIe1e7vRoOjacb4tYqLcByZoDPPf1xYCRuuuzzt3IXqnfirLvHnqbdq7LCnhY0/RlCwhmFRN
9SQnTCJJlqBb26vi9z5NDXd6GwGqLTMAdG8y9uWs/5P9Oo9N75MeFw+aGLFpiYQ5e0juJDkRce4Y
el4Z7x0/tF7VwfxXPEUmhW2YeGzc0T7ZU/l9cppkJ0fstuyTPGN/j15H2hW7LAy/fYnLGYhed9s4
oFugBtNwlgeaiuMZ4iwrBYo5MuSoaATfpkQaPK0G0M0tIyffr3UcP10UuYNxU+v+vp/MwqmfnWQ3
X8IhQOCtKpq/Awv2uAmmci/oIb9jgHzMtDZ/ovMaPaeJukv9pn9v4zI6KPHYLvV5FoT7Zu1BwdvK
bFrUIF5F7JzpoXlvtJ7lvQLcpM8m6KRFaWfDe5cqNYgbXD9wljlh2Wrt48DDcaSxzp0I7bM8k4ei
SaFDtVm9Q8mAHimNO+useSpmaSZOuhMfPKQH5wsB+1nnTNe3KG3O7iWEmpK3iJqy6goMY9HGcfQt
TwJ0JxLcCNzQiJ/ikhWUkqv9D8dX3mtzKF9KhBd2HjbFm24spndRi52ckCUsJligFJeeavXRgB6+
ytukRw76Go++doT8HC70NowxQqx4VMxnUaf+PpMxb5gG1iw95t7osWWWsTLsURzuhyFC2WZsQZtW
nb+dQILSpWzYziAqDywXQQZ5Vky+enRxaEtyYX8r8hAhAxxgjlY2qU+5Gn2T8Xzq6mUJjO2k0ZO9
lgOASpnI2DYuFHQaLloTxJcSpt8tkc4LytpueVD0cX8aQ//E2vvajyK+SB6yPIQtoOXKpOQWeWV8
4ZEabpI0mWXVreRiqdiAxhVWoQ5MgYs3H2QCOep8a4TKyGq8/x0zTPMBDS/7ggQiJWdftDsopeEr
gAEdwDlsIFtpQwTNGnMbhWq/ktlWR6PENemmyiGwO+U4WhWwgHlyMKDmVSFuI5PZEG1bnBYXktuX
/SH4yaE25cPRmpl/fTc0B69alyaLQqOcki3vgzzdAqetT+gRqqtG18dl20K+HvBKf7Gr9pKqsBot
z0mOLSJ0y9wM4m+lXfgL2uYhlWQfCKLjwHZIRfNapfEaWY4Y7w1NqzetAw2iSBukR+DSVefBj/Nd
WjXhPk1sPHgzKGOZnSkneSiD8fdZW+jdIWjS9T30ZVorqvdB09Tdl7gcmqoerSiNauWPOnhq4iS9
kRKbAaFROVRnyPjo8UpUhZ0cJUZcZuVQIsjvkyXc/D7MOns5udgflYbrXFgHBgvWHyEAdqTbZIyu
gAtPJV/ac+geN+ui3CQRgnkyUXhoL5Xh99Ie2SyIqPoRtNXKmuzgc5zGehNWIWyrJNGe8zL7Lie0
GhJATVpGTxWuNnsBKmLtI3v7LUe4b75Dz8YKIvRU7TuYttjHhA8CHMdGS4vq+1Iem6aG4qD60UPr
6t5rBznOmLNRVfircRTDUXXc5DHmE7CQF4S4QdzoE5kRohoXuf6lt3sNKsrUx+HVjuJftV83pxhq
3yt9AR2u6xQdsqRPXwc1N5ap7sAqm7NxO/lrFnqAOf1Z6cgczAFJPtcYQNaX7SmLrE2L5vTekplb
vq7ij6CvYEOqLXp4cftgJG6MTxSHzhOnXMNjS4b8ARn8bgipegxF8qJrWvfQ2EW8lFmk/NvHJChW
ciTMPn5p6gSRu3dJfLlzXPj39HjsocAculN9I7/485lM2LUJ3Hgcps0NkEhVBXlxd0nLtr8Is3Iv
KW2CS9R4zlbnsbugKOZeKsr3NvUmGnjTmFZbGZSzcxYXZ5NGgoO9Dtv2M5816ntWVF+q+Qyswz2c
ZTXsHGaa80yZlzPlYb6Bl1anhDV9MFfAKAo2S+AG/iGOnPwdQ5DjpOJOpdS08EsFAZQ53NuOdVTT
QoUxwTDumgwbAdr9yNrypEb0aHicFMWaMWjmc6bxG1WK+yhHSWYYKFPk8S1ZT7NDNILiqKr7zaNv
plCUXf0aBXW2BYee3IallhtgwYbkNIhqFycjFrmx1T50tePCYZ4vmA8685YUycNtKQVCk3Z5I9OV
rDXRunGTaF3MBZzGGcYPS882ja6aL3HW5mcnT6Q7zrfRByDNbhoF40zVX3sA2Q9wLaylmB8CVU4f
qtPb31ndb7KHvHcOvgvDmi83lFZrPFEpKx5tdEcXknBXg7hcFlo8/WcinK8o/uMKJRfGKg2FBkAx
KzBtN0wIEwUaQQOv+L1tDtkKh/PxAy/vYJk5ujh6vNTeCkT25TQR5eVec7R/T1OHQMN/u7LeLO4m
/BYInZpQBpmfpmPGcghMYbjs/Zi24Ry7J+SZoeretgIB9SV+H050hft0For5c3lqlu6pqHu9/OFg
dbFL3OyH7/uo0WN7jakPXIaF4tfYCxUYfdPOw8EKVZ8jKKgH+t3icouJMja3eZTzaZlEd1CFV+9s
2EbYt6BmrdYaXBT8ZuVIxnugbNs+AkcvY/eE5UP30VkK3uMd6IkV+lL++h6LFN89+dSue2gW7kIm
GtQzF1Smpu19nu0O8X5AhvP+r5HJBKQ5eBMbEY+ShXxho0Q7OV28/DJvgtheVJ1+xh8geWgBdU9N
W9HJqgDNxUgdrF21js63YNmE0dkM62EdOVa6dKCvC/pcRngOqAY9uIp4lqN/XZJk6FiYmOfOl8rr
b7eS4yFVLk2pTQ+3O2k5xlljTY+d+sNrYcbO3hGTsrgPkZNReBH6fzfGgHiN/x0DbiA4PJDVA7od
76WX2Y9aotiPPLlV8Gx2yatlAlQ3H1p7GldmjFCUmbBoWiaC5YPvQ6W/jafIfFAjC7b9PFvpy/Ha
t99bM0OUoqa752uFeax7JS4pxs2nk8Mqy+c/Tw5tFAfLlVtP5jFKVb7TkXgr2sg6yOxtypxMZFKO
g1S3AQQgCHe7WAbnmi1qA5FrHtshfh9NQPb3W9xufR+bllc9hFO9lz9Yxu35p8izsW+iXTIitB4s
utqzl2CLtFUTtuqm9bLuOSjS4pw05jnoWpApZUZ7RC+m9oBDXYeTHXCx2qqKpRxaKOk/U3Bb6MD+
H2UoiXpt5fvKuUQ1dOGDvT8ixeYfkYYKQI/ex3y4opXD/mDV+FSdArun2yOn3ubL/H0sr8y18b2A
gQqlm1vK0O2+cny7xS0Aj6XcJwpyWZg4RaB4zXdHKwLQk074NI3nW6tXq6Jg7biqvymriVXQULcL
lHtZOCNNuGiSmKfTH/XbcRbDvankOpQo/iRpWuZnSJ0YiqPzsmyUMtuLxMn2/Tj9Pvx/xrw68GLW
zFO9gTjz2lt1f9QbrT9aYOgEJIIHObofxJy8D+XZGAasjQtMNO/Xy4Qf+MNtskw0Qf0Wd2nJFluN
oVCgqJkMMW15jDGQVuCgY7ixbybxozM8Wi6TaerH3CiO8gI5TVetvaWV7fhLa1UdbrTWHLQh/n3o
KkVFREPgQHk7BfAM6lGYD3WEA9Hi/zz9fg/k6fI1Ffp8nydolIi+fTdFox/gG8XLKPRa2KiKsrbz
Bp3QOTsZlNV1UKcnDUnlZeUmcJ1FNextCEh7cz7Is8YeEzTFLJGmbC9ijrdzTZ7fIvI6NXYHXMTn
GbecvFym7vnb3eRUu6zOt7dNNT/02ulT9Jr2XA+G/qAPVbAJUUT6VkV/TaEa/CgRxQYl1JgH2NPK
tVH4RLZseX64Xv8Jt1WsCssDTdrq7Uk46I53o1182rjaoitHjVhYU/1aOz2QgqL8pLbRYkfXoscy
T8tEe7Dqwn9xdP/vKstBVbGsbrKrZXescFpQtU3QKy+Fkfh7vLES6EsME8iBM1bspxyNkRY+2q2x
zXTbQxsDFzGLva45hjtdT1TrIvgV9tY4ICvI4k3bV4iP6EsZvZ2mTrb20As5BEPdnbGMxuPBHIbP
kobBcsJsFDirb7+kpbJDSGn8RBASwkTaaVs5jbX7rO1gv2F+8j307L8ib6Jim9C7rIf2W5jRZl5E
GfWKpLexGOlHSDDjfJDB22G+xDKzeDdo3kmG5Aw591/XylsX45DuC4XeNlTKPZ3k7HmwzA9T8arv
Y9r6S6Fb5jm0cOkYrNbB6gpNRJkFuvWO1nr93Ju5uXdzd1rihCouFFO7U5bMGtrwCD/DCVNqG/29
Q8Mf7N1Em3kO96E5PNS8nVZySCkZnT01Hy8ZEIUnzw6eZRwPg2qDeB04oDh6Rqsa6xSXNgswCOMA
mt9dhbrwvufIlfml+OFpdr1qSpQAsbuLL8BsAFjMidCtNwBgu48uwRImiukwh/wTFiELSeCK4Q/k
zPDgNfLuKLo6uba6ri2ynuocbfIfHR6CnwneLfMeW0/4z2pAVLJjbJ8S0w/WFTXjD4UfFeTWR0Kp
Ya+5GjY/GghhLeZhbYTatMdoWr2dDbY3lz85dPLM68SDEXyTs/4V/jJrHsopcYMCxkJOvF8i7z7p
mYE4VvPgd1l0qDovpBLUR6B1/hnKM8SUPZCFXgkROFKMOl/Qks3ohZqXLzO9Vl7YsVKXN9IjUa+m
Nilh+vGZBFfMl3befAjDcDCOTLEJ7ZNq2Wbhr2hqWZrOSdzI6L17GS/P2QFMztVLYJJzUob6f+Yb
pv57Pkaxr249+tTqEz2gRxNkSHdxUEAyXZX+rzDIvDMiMSAI1QSN53G0YSuMWnq9BWP/p5yidBMe
hXIK4kdMwU/gkoDZkLJk9NUXJq/6g43ZMOJ/dmodh1YVqxBJjqUctvC+3U3XOs+lF9b7vvpoDb++
NKkyXNtAHa5m6cRLbwC8eI/1OaYK7ZQCAp6n+EqZewsuVViVJAj9mTQeLWehdJQJt40LidcDiX8T
RqKsEG2mnhKTGY0u3dxAsDOZTYeg4qSgy+ZD2TjZOelReWt9ka6/JO7ZxLKo18yThaNussrNjlLX
nR3V+CAy70OO7qLvhh6PfDPtW/xumPMf8VKfNmMYufsk0/sTyiLD2qvQ7JND1A4GVFtmzXJ5GtBJ
XDtzuuV3Hmn5I3YuZ96vNutAQURrjMfbPWSmij10/1DmXRhF6y34zJlv8kwUpXU7m/6c3bP3s//7
vMadJgqVsjcdtyE7J69GGOsRz9Louerd9CWFjwBQbUDrxy2yl8Z3kHyHRL+WWUMr2A76/q9CTEgx
AmBLKmvcZ2PUqtdMrcsTelrVtMawFh8PNTs1TVSAOi2FeYhSkw/IOHl/TnHXSmjPyKw6x3NXQ4gl
yp+9+WPvz1+AdJpeAjfW93KUwMe+phgC7KxIekMyI1P8AvUyFpO9yv4w7M3LDczaALyiVqxfpArH
INitKIhRgLgqwCAPeW9tEHi6yePoDcXZSNtWlql8KgCJMZ79Zooo2tJPZ62TZ/j4FRArghwcqGuD
zMx9y1yP+N29WSl+A3MrvjALWsS2ebhVqlon2kX4em/46xZIkvJj9cwJNrzRi40UqKon0NZfslDy
i41UrJLXwmbEFGFis5MX0JuHrCxZr5hoAI3DLrnt44dIQ9pP5FdliOCb9XgCLUxeDVQcK06D0uV0
Hls2zDsfFdKHdlDfBM82nImKdls0CIdUk6E+urT22N000U/cDheo5Gnf4VfHK92s4zP6KTgGJiHe
s9bYf4R1u3dqL/wJ0PjvSEUFI3WNt1LT5kdV4J0Du9kUBhsHOUpocd7iY4N3sgrybv0lYRX4BDh5
+H6fy8oiO3g3GLuiIRijh8FzPVLqwZunW4pRgAMtxn6fdAI2wkyBQoYaF71E/9+ySE1XDyjr5CsQ
rB91nZXXph/Ul7BSV0Fr6O+Bq3aHFlX6+X2hv9N6S9cVYm07mc29Fl2oozNM+hsSW/26yDt9a9h+
8d4ATF7EZYaZQT9Ry9IB/WRh9Fr6WCK1tnINsrZ4162g2ZfUlZegQawTvBU8cJW8XkH5Gvae0gQf
1QSJjQVfMegKYJehWWNoVHxGWf2hscd9TIp8uLR5kLMaIg7VGPRIhEgC9HZEkQx1k9eNevYhHt3O
gjkWeaF6zkdUUTAIVM//NU9m/d6Y/nseKrpgWiiDZFOfGosR0fUVT0MPKwIMUCtFBBd5NjhRsVNS
NKC/JoSbnrvpJMOT3aHUGOT2W1fZ/YO8XETUhv4xmsCUZ11NiOeFPM9QmEY8wJt9FW+q2J2aN8fG
axEjma0TpdniENaHfhb+bJTMvdYOUvAsEIrPKnCvlmXof7strdigTCHZoQlkuJX7kmRTi9xS0JyA
3RT7SQz4thqRszRVbIdzAVAixN/1QVES/TKmhbK0hNF9+jHOm7Pf1IjCP7Bk9ZsQ5QRgK5iuLvIB
UdBHSIcb6HIHVRGt4d+zopBjo8kMIMY/3THtT2lnujigQUhBFwEgKAqQV8hl+Y4Oc/YQ8aMo7Pch
v6WafrZ5dpaq3FkX7gxIfx8Jhk955f+U6i/hmDpbIwATIq1UWj5LyzqO4qPMFphtwvzoX4vKGC7z
RXxvkiXYS2s3BvpwZQvQYoSuIrU4D6c0HK85XuPnstNvoWEOyXja0XmsfXy+5NxSxeDI9TGGme/h
zPeQc2WSxcLtHpqT+fVarwC9QF/4fWkMaP0yTr+S3IdrF/gBS1mvnlr2dbPx6DDQpY5H/AoqXT2a
blGvhyFDdqDTxeF+aGcnOx20dHnLyLFMi+DBdbvoNvceLvsUK/SESlhe5fGTg1cJ5KAk2vC3oorm
mvY7ntX2QWBS+STCYroqSbyQI3mB0hrdQzK53S1Ws4LZBkE/Lr3QhpOAG87OdCZ9oSUZwhF1lrW3
MeArFGAHdPfwg6ZJG7CBdbvmZ4/fll7nxQ+dGv4yp8cIyXzeZrRFvqkdM3ozfO8to5T908Pc2axa
953Kc7NGu8Fc+hg3bSYXuJqaWO5nZFb6whvK/hylfveYhvYPUG/uJ/B+Hnu+Fh9cBaFMp2AJHNTu
pxXrH5CzQrpJyC/LqT0i97hLfQL/MPmXGxbiNfIOFKIG03yxkZU7tFEyezpwh9IvsF8VsbjqTpVf
ogCekExo+lgu7dmn1gP69KzF+qNa0/K1Mw0ABa+w/UhrFFw5Z/fD/0Ms9HNMWM0wW9wnh9nYwb0Y
ov6f4/2WAo+AXKcOBP4uXE+FJlYiQ9Jw6uLuIuZDrZvtxQhTF1ozaFJTiRxzIYMBq6WlXlTl5hZk
84AbT2weO32gID716onXaPymm8XL6EfjBXni6A2JzYcIhfFHdR7VU7ws+dM9my1yTksZ0+jfPCMl
t5QxR5TlLsPaB+YTFunzDW01HC7gxV/kDRX08YA+4Gojr871wj54CuZ5t8s9Ld2XNYor8tJ69ARe
rUirm376MMxArbwTOovxMUgpHGCZsQgTw9ujadZVVV2/uqro1sIzYiCjTInHK+2Xcilsf1hVmdOf
qhy+8e1MDueDrmN5KqfA1P531piHMpZVPq6oCXbI8loTBMK2M228rFvcDRATyHf+pPqP8jCNJgCw
shTrwlV+x2zN5KVVjioFH2IyIcJkWJad2Z+hzf5lppN/0JTYeVTnQxiJRWU4wdWuTBuLbQdFAmvY
ydxtVtW0D2Mftov7RcXgmPhp12IVQcK95jr4KZDw1Uc22bCs0TtSal9cBaaQMhxnQtm4ItCwyKSe
Cx9a2fgjvb6gmw5h57SXAgLZS2YbzpKGY7KTyTJTEB7UWXHLLI1n9VomSPc3WFItHUu/Khq/lJwb
FgqG9Gnab+VcNAH1h1FXQODMP8aMKrFAgaXC8qhm2ayH5kEg3LfpEuW7HPG+Bjj39VSOC0vTUaZ1
xNLr2IXdD7YbCNQd/gRRqIEfriWwFebY17QMulbhztJQ6u8LhVIm+3xs/nVvZZ4i583xIRXd0UsT
7Uy3pT5hrLYIDEucZegWn5O87btV39rV6mtizvLHWQCtTU/yUld0XDDHtVINNjaSWUs5vCfkPE3E
R1qhtAbnufefCsIZbHRAfVwTAEBo+1+qUitnyoW3KFOvoLwHAa+ei+dqmUYLmfVbaHdpZr6o5vi3
CBDbGYucviH0ItoD4ege5bhv6+I4QoD+E5FheajCd9XNvacRoYsXxPuHFx1NOvqANF1ifXwBHjct
zWlydjJJ58LeGGHms+vggkzRm4NSTagazUNAKsVjNs5bEkby0LHgcyqsYcIYNk6aXI0yFcvBzJVv
hW1u9Mbsf/mYW2Sok7xXiDmhtlCzTy0hfooWCxfUfcsXNUUIZuzsdGkhTred4hLrXKuwrOPYUdmD
cMrySeDkUgSxfZSJ+wF77h9JWRXblN6auwEdNG4bp/6UM3y8yLeYA/5UUZXvkF2c73w7l/m2CI5R
PMUP9/s1s/a6/EFI2VMsiOyThdrYUrFZMap+0F7MXGtuhzIckiWGzfXmSyJtLCC22CZum8FhqS4v
GbSiWyBBL7ZfZg+2m8wUjWonNNZecVADTQ8Q7uP13/xkaU2/4c/PlGd1Eb4bUP5u8dtcQ9euTplM
+9tQ/oym7JAjcOpDjs7tKuB1CxWef71MBm2+9W0k/O83l/Hew1oFdcTTl3jNu0FoJguLP/8YOR/w
FFiBkjoKb/ekOzvqYbKs7BIm/e/DBC//Esb+qkhNSCtz3NZQUQgmu1iz7AlXimvk89X2i+rY4yZu
nGo9jIb1olaYbsV9nS5lVgsD64Tt46dMojE9PFVpiS4XU2ey7AsKvKu8o20fmAOjVP0rd/TiJHO9
i36b36Bnq2dlsYiRM+/QvAx9tq6mckC8kF5uqyI6OY39VsbkQU6pEejkqwIqpvAmHx+PpsE1MYDJ
jP6TDN0PCL3xa/aILCvUz5rKzi6xg9SeHXTPaWp1MG+HZpH4mrqXMdfxOt7JtYv5OFOCoO2e42Jc
lWB/rvKCuDAoOyX0AGSyr/t1DOxzaTSp+DZqNH2G5rs3uCaahwhhm1qNG4ppXeCFtN8DAxbY5Gjq
yUBB5AKglu7CfIGfTL9oxpZPAsXbpaOOzxWv+EMlmvYgz6w+/n1mzGf3YaiiAp2O5VbGZ1zlptHM
n25peiBEjDLYshV9kfPlDHk3YUVGsaArwNEdKmM7zYyqDC3s5xQKwAIshvUTKBuez535Q8cZG7k8
RGBdt8byF5gQjQTmNlpcL2Q1JHZjhEbwDJVz0eZHT1XEwwPiab/nyvv+mfvlvl/mxvqRjsk5zavu
OIng92HIMrdZlKGKHpNMVX33kcdavf1X7D49RBD4KOcNAKMfwkZn1/fPve631pTO24oCdf0uRvEu
HtGD0+DdIWmjoHlVV/oJAeru3e8gqRCOMSBFVaMApzcrHE49vjV907fbztXsd56Sv2Jvdp3kbf2K
TNRSzlIGla/ioBZLJLrtd3ukhQl6gZVbUOKkGSh86KqsXMcZSuNYzWWv4YAssmZXzVqbh1M/1awn
MJeRU+owK5YdjCh2t9BbDoM8ReJoY/h08GXMDxG8WdSeglxjif7hNuy84dzoKcKTtYX6hFf5H8NG
t6b4w/fC8RgYcB7rLI0/KkSS15QD7Z3MuiyBcWkVTymaBI/p/G2eL9LaFIM2EEsaSKz5UJWd8WBA
/ZOhyAOhleEIfoJSoa6rMvFZKfDQgq3a82X3p0WAoA69pC44y4Qjs9E08pFP1jLeTJB2FLVWtrj7
KhQf6Bh6rTA3WpN74FnmYLYB/Gms4tTTD0YzdBcNSw93QpcJ+l7HF29yATCphyygaiRDcpZuWe25
1p6FzMtQ09gW323VvbqJtTA9gEtCDd1nn7uCgzfErvRa9zlrHYAnhhYsDX7JdQShc+dV8OzLqYnW
edj5L9CcrJNX9S9BY/svMuRXHu06xBurpH0JevCqCXJUFw/Ok5Kkyh4qXnhJjQ5BvBL9umWU2vXm
NpYTO92NNkUeZCgFcx0cxPAir/ETGjNNbZy7CC7JbmhmKnNoniz+IBRtLNtf4Jzbo6HAZfIKedYa
WbOqtRRNlh5T8IXQk4gdukh2gGnoYKdxsgn62Dy5NQ3HOHq163B4dYdfbH+V5zDrhtcqcPBED9wn
axT9a16bdKB6+1HmTLo6iV7aV3lZiri2bzveA69i+h7x+AFnTT2ESuw96lPvPVb6snM6CKXzwEP/
7BhX1bNiv1pBwd/Z8wcoEp1+6DsHRfmghpk98ruAixnOSs0K/waJnTGw8sz1LP7AjXVxh9Y0blm9
D3w+AN9vE+7x0InWjQb4l83H9PC7KzH6KRVjOLD2tp/YxOoKiitf6PL/lQiLbDqrol+5vYMcIWZW
9e1Ujv3exkoadwGsxka++WpuxcAJIR23W6ge+Ht1HVLQtqKfkOw1z76qQCqZDff6IT32SZ6/4aoe
7yKEccDFOCOq9S3dGYDVDe+PldAVkP6hQA/Ick9yBMMsPzpT9nbLDVXzZBcjPnKmZa9lDBrday3c
6xfYRJE+ZUpZniR8QuYkauJ2luJFrZanG75CTSs0qMAd3HUUpQTj0CQ/YyPD+HN+DcukjLeN99TD
W+C/NEbJYMYc+rBCdrWACojRXI+dbP0TQOVGA7z16vVd9pQm8b9GOSN9hhfJ3DyzTaLvSY8qTQ5U
B6OUrFpYHvSjr2Nfy/Jq4bbZEpZavJfpxs5ssEFatE37CCZZPKT1oztXeNSiGx9uHwXbTVdYXA5P
fpoWT7AET+msfxm4nfngZ2m+GkVtvJc20i019FzASOheVpZ+KGrb32KE1MOGTmsQE0H+YuAEsME3
Qz/gtDUehSNgFbPzeE2TKlo0deH9QrpZL8bqfcobujQg7J6k0ET8NllDelOloGDm7CpHtxcyJScN
A89ZqknTzrR8AAatGeyqbuiuLOyWo6faT5nrO8iOuP5aHfFb8+zaucXwgOuqIrsNQB1TTC6tZiXn
y0MFTcrT+3g7QRLdKzwsszpFnjWlopp4gXKBhty8xMXsQGeY6kMW4HDre4O59Sy65aY5VE+I3HZr
RHrQ5wnTFs96Mzxqba/z0kq7hzod6+OUNOm2gcexG1M18yjPKurOGh8zvoMOQLUANeikKRFo9sz/
4ew8d+TWuXR9RQKUw9/KqXOw3X8Ip60sKqern0csb5c/z8zBOQcGCJFcUpW7WxK51hu20qzhN7SI
SayGLojPjludnNx071WcanIVgsb7qnVqZ6+6ndtEu8LyjdXc9fbZCtlWqyPV6JbNWF3BLLvO30ZJ
JmNOyJb1UMW1tddaqcNwzqlFCq+Eve2N1SGShvbA2k57QBtfu7MoWtW+Gx7jPotOTjm810gLn0Cu
eg+qCc2uudNhPd+G9DT0H7DgIKMn5k8Lz1PaqbPIgX1NTV5KqzaAXoWcc0iCPrt4gR59D6T7I7Hd
/EssDQfpv8h4q/VSYLtkNIu9YrMN+PE+8GeX7G0teQKi0d1hAUSBP5PVR+ou72GZhauqQqh0QCnJ
Ckm05Y4dvff1ZG/qsgvuDcwoDrZYQK1gDu6RsI22pqW3b1rQVKt8soLvdeSQnbLTkAdCheOYf9cb
034oe+iHSR2wrLX99yiQ94j7yadsJAVm+nsg/8F7VmrBQynT92tMBDgptPNmrbo59HS0w4tsp7re
ELrrHLbJSXXD2fheVW3AI57L+6DxslT4rwGKBM/mWB3dtvbfHXN0L66WwuReoozZ0taVSOUOU+TA
3ORTAlAIxWct6fJ7dC+Le/ie+bXpqM9Ryfbx+vx33B2rbNePAnCMSV7fTlpgpJEfH02IsIca27sn
HWccgLe9/b2DB9P15U90eSQGA1BwZzMwdj5qm6eBFd09ULQOdAXmyHOJ4amvyZ+9Hz+QC2w+BzhJ
buJOOndVqaVY8FnYxWDm/up2WGmoWCeCP5m10ffCoW7PrVxS7IUrCpSXosQi8l70FEwS3q7k8vrp
W7QQn6tB/kQamt+V1eVvs4Yhs0g6Z49u3daxu+LsLQ1gkoBSPZDnc2VlvwbVkZ1jzr5Sh7zl76Tn
z3vVu8XdLuP65JlCyd+vmlXXMxKTS9/6t5Ovl1afH5N4YzvZGH98h+uJt4sbVXjsBFaiLHm+TZRT
nqCZRo9t0yerZtbLL+yC9A1UByhpU2l8dnK4DOhGU2iu2WhG2XZoxuAZAyrAVeE3E3DJkwxjHOja
5s8r1HBJTqbr6Z+NaasuXE091cY6442eJA9pbECitnvzzXRJwqiuqgirbgQi8FgtQlq37m1WBUdT
5z6acXf+fz8/L90BF4X0WYOYf/bwtzlnckzTnerHuKlhn8hDC7Gh5VCNhiEojEbXyy2PBnbkTnxy
lxAVpyLEbPL8Xgw858ot79ik2ocZPRAnrcQ921lxP5eZg34hBTWd7PdFjalZ1UQCK6Upsp2tuwTf
JsapQCQlQjS8j9Pn1jTRcypn0ON5lz6XgZM+IwdjrNlKyr0aU00vqQK51FSaor2rOrc8ta0/7IUM
+qcarZJ17wrzA527E+D29h9cL+Ce1dVXu4Ee4Aa1eGpaq9i3g8a2v4+ru5TXwXYkkfCWIWy/MvJh
+un7EGI42060b3i4uTy0NRtVuKC5Dy1wgCWPHxyLW+uRbAdfsbftL05s3ll93P7jujg/y7D8Fts+
ssDBpk1AJuVOrLPH4xbb8pZ+d8DOn1CJFmiJVknxgEJbkNDEFUaFAdibQ50Y8syqvoHb5sN5LVDQ
Sv0BOf3Itx4A7WfbqXD9Z5c9Jz+ztH4PSndayV7GH2Unv/CATn8kRXsIhHaeKD2fgAyJS292yHzp
9ReRp8EZRQlxqUAYCC9HhdAdsMz0mvYL8g4/rTyzH3U9AjlWZckq9tz2i6f5Pcw4n6wLi/VPmv5Z
hdc1gthdPe7tMLK2agiH6uccbtpzME3dfZqGOrVSrtwjaU41tNWOPH63Ua3zvWr0RFt8gHaQ1NMX
N/AWPE2Yfk2BeeE5wXtu7HXYGFX4I4sRZ2pI9b9RmBKIgKfT/QSw8BiDkTwOouzx2NKcLdkJ9xFr
YvexW0xcESwDT8qQauBkTyuE/HATWyJyIeajVAQDy6u//k8K4rexKu0NXkGoXEuNypQTzSfpAu9v
fExx/zoKwQP/PTaEe483zjgHX0DRnmNciX96ILB4teYfXoiUWZa68hFOk3HAF8E9FG4QPcaZ6fKX
PcoDzszzOicrfYnmNL5obSKb1a2/8CNZEQbxTmQeMu2/A1NpEuhnOF5RaO730ND0kzbAWwzK2HgN
2tx5YHFwEbGto23afI56cuPgUQ3MoeuPKjURClkieckY2HlpHjaSlXGMp/pHszzRtLoN7npP/lDP
NztPgruUOQ2bKsAyDUL+kdXuyCJkO+As2Xsg5nQb12Laq26PNuHG9Mr8iD9XytYNvUnNzw1UFDJK
xeoQkBsbNdMsDwi5PIki0AEpTR6q996bbeDYNXv2S5jqzgv8opz/mOjOaqzFXHOf912+UbP6HPiP
ywlF2nqryugwXcprg1pSI9c9/93vQfAaugV6CnCoVkWTiuekQo0IClwB7YRQqJOgLOEz/w7NzAJq
SWMHz7Yurf2whMZDyJ1rxCdf1MlZNWD9fx2pbqbFyTkXM6jFW4yhb8fYNk5snRhXIYbQf512DVaD
tzPUVfnrV5ak1TqWmgCNFsF31qM3rdGtO9UUY4hxueMW4c7sdRu8qLDuOOvXtIpRY35C/YM6abW/
nWwHWXU3dJ+TYTEBmDGetspgODqtZ6/bpYu/Mr8ZsqobNWtmRrbHnLDdqtnWMFhdQOrYLboF76Bj
c/x4vXZ/7VZTvdEwmkI0FhZAYmHCggycs/NlZ+xbHQX02v6aeUuxjnXNkU0PdgjLsGPb95bIXAx/
tPHiWem41oc8+KLnBkgBDDYGzezPg9YllxF17oNVW/eqFyV+16yK1k4uql8uR9i+x6jt4g8q8Wug
9qnpKNJEJ9XrRcLKUh0KOWCKYra5t5vwPV7lNimDjZpSjQbS8a7BzXajTSiLh8gCYfi9DKrp2evi
69Hkdf4qKLqW3QwfmBSlzgMWYeG87vBcBv09nVXTY7Vb7mZEh87Sk6C/AuOAuAIxakzF6E1c7ZKk
EpB1SF7yMOZPcpGvcLPc3fa54eyjReXC7fT3Dnr3Y4bp/IsXmWifMoxwXXk0EGjdqJNK35XrwaME
rWbH4GWG0PdeOH138bxypacOJZLeNd/G0Z+hq6C8ceuqWUVnVbNlYDDrhN963+l5ubXtGkqz2GQu
C0fb0Ya74veR6uqmbHkOtWJzmzB0D5Sl7c4wsEsAXdPzLS2hUhXYIJtoLOLSvZA8VLpCNWoyQ+hW
TaqeEVOuu/INa1Q3CrPIzi28wFd9arqtYfgocID6e8XTQxzdxRBNzSKuFj5GZnlSk6oBOr/xDG98
KhM0e9I45g/DEOm5pGiCJLH/VIWoR9lBbkGt6Zz3xJyWhLD1FItYvDnzUY2izokWLwXI2Iycd2uR
ttFsJ0STiVOiItP3MHDr7bx0/bxHpLbB9VjN4lP7DSPa8ZxMVn1RTSqxgdhIqJAXI1w8nepsXy09
d860vdHiqCXF8Njak/egqIpLrzMgjiumYt/gEjy6G71ACNdzB22D6BeK99gxXXrI4/wtDRXOWvWz
kp0RwrwbKe9uhiJMR3DNS2oLh3jMiheFvi5vTtS5mjc/WFYOYJw3+vhq48aOtBgpvarKP8c9UFjk
rRz8oc66B3IQI1ZShbPTrz1zyjcQbR348eWRfHbwk1Xl9SAc5F8HeAPyNv8InWFxBiyHArNB8jKp
qyGas3TRBvZOBVSBoymHd1xe870fdOGTasB9FFvoEvYGzA6Oye4QOvvYBaQrfsfUVhecWj3/7JB7
f8qkGz4JdF3u61hbq4vcQkeswdCEzx5uoWZpvCaeqM63D610w17pU54e1JiKFcOymqdotFVX07JZ
wizuw50Xk43KKrsGE972EOrnCJ143zsXFAB2s+vhW8ezZD3Wi6PObH7t/cn9qYuvgawBHHeARLWw
kl+basZ6j2X/q6Oj11QVHcxAVI6OzQQvtfEXidagwiXWc4IXSDPeSubIxgVedKcnnk7yoXr18i75
R7fbjzCgdjKiPbJR0HBDgy6PoCeVvAUpnudACH27nzYksMyHbprWWaLhyjKWRXzygoSFVKhhNsaT
CwQ662dsBJP1JON9lJTjvb1khhuvYX+P3YfqJUv6uOvH7lgtHMBe+uilLGOTEdXb4MPgvweJ1LI2
I5IAHyRJeEnlxnd2Przyw0o85gAyTr0TD7uga4x3lEoes94qHkLkLtaTwcOM90BxMRIvfet9KHRF
W3rHcdAzYFXOuIkmy+Yvo6A7YtVjZr7YqlnXB2hQIw8GLD8WW0zj5x0aBOKkF5hplLLUn+ulKZNY
wmBk34Pyc7jxFikhmB88BVx9bVJ+ebbmHPmJBAkcvGVZmi9dNRGi72lKIe7cftKfR3N2T2WGnZKK
qKx1At3pueCNvZ77vjmoYdTbqeCY/6hT1FVybv/dALX6emVjuXzk+I/C7PM7FSH9bjx3nvv9dlIo
4fNYHmJ/kQfPOYzz/AScvV+TGIy46TPxJI3se4WU/ccwonAnylS7tI0b8T3lN5A+40fs47xlpz04
gsTL0J4bv6r4FE8c1paTu50QK48zzzuPiyg6ddt+UTH/fdiXfnNClmeVjA0y5iryFm4ZxrwfS+91
MgEOJB6WRtjShBtAV+0ms4cWfSTlbNTUOC5qPXkX4kzNAmXQVV8ygKeHMMu9CV1F/hhx+EXFEr3U
iRVKaN1RdzTvAkdCMel0QaWu+pGnHvCAgB/BCt27Qz98lXhd/OS9uYICYYerICTB6WfpN0AJ42pG
UviNilGwsZo2fBBRhbGP6OKTMzjeRZId3Y1TvKt4F5/sRU1j7LLpoo78aPROvoPKwH+Oj62ULJNR
+V75o21uSwfo6YRA0to1TW/TOcNw1yxNwA0ywVHj0IwQhExMnCwDmWxtPzbfSDA5u8CpMcxckhi2
RCeUfPV4ne2l7VMYSoZr1xgjsdPStkYdO0MBuWJHPvnDMxSR9zENwo85wHdcd9lpmF6ev+OmtLO1
LvwIMXcmyUwxveqLQ7+EGqe+tdwv7LqBUbLp3KkLLGVZz5Tem9lMPo7oWbdRFwB9/XkwoDdSX3wR
Qe7gMOrb16Yf3KPn6OXpNqSOrGh07spW5ge3bj9uk3+dPif9vBoMFlJ/TajzQY5bF9GT3P/341QU
1QdtP0gWzeRUjaM+4SBGNQFB1sktnpIqw4NFqz54fhdPqpnLPLno7vR4G8pZKt9NVnqkFAoCDPkH
B6Y2EhPLJVRYxO/4MZHXc65Rlb1tnOCkt5P2KUojd60v6im+HhovU2o9BjgufmBfYmNXhmRXWk3h
e9XHaGAxnkEy3AaTjvGONg+fc+enQNYFzPx6tKX/BW3BdgsuoTrWdmx87rrH2Df9L6WDh2EIL2CH
9oD3pWjanWMgJYbYRnz2YtLHGcJAi+BC8jqu7UXKUjWzNWa8iTv/rLooJupbDZcau8xQXOU3qH6Q
CYu0mVctfUDU2xnw4fmPMRUYNjjyDX3Yr7M5khc3rilyLY2TB2G7Un01owahiSOnhbItLBti1IRq
hG9vrRAroVusOrpdD0rSsTdz/DKXM9X49SNUnBm0w7lv7q9D5N7ZztqahUa5yX/JmPQ/P0xdAZxf
hFdOXGEuwS9NXUXFyb7PN9GQDVtjTGBAVe5Xy2mtt0k6ueqpWpjqwX3/ytPDeqOyVBxLt1pTUInP
sSGicwe/6qy6qvGaRCWbmS6k128WVMBZH8xPvV/hblhCW6vFWOyiIIf/sPDW9Mkxz1jFfFLAtivG
7Q+4m25n3a6Ti/Kegr/dIG59CGVlrOdDIufxwsMFo6xJL8dL5cb6ihoz9pPLjBpzPX+8qG4xBVmH
ByD9PJudHdY9/6gJ1ahr3bpzLOrTgNH2m5yy9wIY/veq95Dnjcafianv03jCn6nrh3U88W8VtljU
eqhwasl+AmOIcyaK4twZlFK8ROxmK7efLKlRLmFz/ZTOZfIU89KfbOfxNlKU+b40avsOyEAbrn3P
+CR5PinTlbWRB6S0faiDKHuaD5bm14da8/VjlLThPVn0fBvHUr7p1CBWZYHpXWrj26CJTRxBveNe
TbCXwcgobrXuPRw1nnEZecpxaPp3t4Df0ovG26jZNEzcrcBLfae6QziLNRtaf2VETsEb3sfFYZ6z
s65nWMIsR//rmJpwljPUEW4ca8mu5/i/nqrCpFElm5Cf/SEp9GwDxcrYK3RD3iTZCZ0JdJkWxIPj
tPIl96iAuOkpMdDwNrRzG9jcgWPsngA9x9/dtKbUhDLeZ8cwkrU52wAQJzQwp3GEkgBWZ2Xq9XPI
r2dNfXRAonnxKRMVmbYE08dD34K6HpfGaIKY0lidIXmmt5hesq3NydFcbD+YnliWzywTiy0WLfb9
UPXVPtY0cx2K2aHbXEiGzC+D7k0vfofkij567ll1BeqdezcU2Bgss0ITe1StO7QWrOQ+KQ2gEm2A
gC1NNXjJcaJoubL8lv+OnVTVNsvRuvOjOHhSgeaiYZtbtXdQp6iJOJWnsgnsO9XDGYFyAyIMqofO
fH5nOCXIuaw+zUmbnVFOrqk8hsPdMPoTeIsyxg20i7ds4PznDHEUJFAr8ZaOIeJsViq/+EP7UyM3
8q2v9TtSudM/lGnAd/pOTO5naychuq3eDCckC5Kfoza8TCWINCfNEDaLau3TuPx25nEa1qZpa8cO
S+MLjNh7p0dfQDXzAOYhD/qN7lXZdchv0P8PwA78O6ACG2nhO9v6SDIwTh4uBethXBILSXsVoMaT
wP6KiBgLBrNFQhBG3AJGWnuDN3+EkHy2tSWXn3XbfBrGAYIX427c4Boa1+URbeP4k5WXW7CK/V3X
6d2ZtPviURP+4yMKhCVa+dW2jHrtIPLHze8FezFI/diaHV8sH5vNEMbyMzv357IYwn/60d+YEDSO
Uk7Tvi8gzfmU8c59O1MvcOxiXbtlytKFrlnY6Pw0c3RU3ZSdK2Z+enjQycK+5RY1NRxP473q9qMh
twW7j2czcKONi/HSfsxy+3nkxwBAYq068zIyB8m8K+cfwk95bI4Cc9cFgUw1zSddRaaqEUFJLYqs
7or/7dyvVFCyRIJtA8fpImCoxuwgSOuN6fsDuqQNfsIuciqxKPjxLbeSumMKcLtrN3br/fV+kmAT
VuSai+Ov+8vzPucpPwN1iroP/dQ8tjHMBR5g3KW4s+CH6mWP6nrmXJaPXv3tdjtWtqNv3D5jgVZY
D9oUYO5U9EfbgMOZar75oMbryY33oQ47vl3CrmPLUdnV89rKRLD96ww2X6hWY0cltgH06oun413s
h7CtfjdYSq1mN4wfVB1Ajbspu08PvaUjmzqp8bKSYgOMUmzUtKohgAnBA10zsARUMcBDwgePu2zQ
wCMPxaCtTQdL0gWVgs0kWtD0QFlYb0VY/NH7Pee6M0vwb12eY1YSjSEsBbh8W0uD654GXvmQiF47
4Xjgr/tsmD67vlez/+T9vegmfEKCL8an+rOKqpeo8T+jBqNwP+nVXp1s2ux4zR+TiLVL1/TiUmBV
uAEeaq5VV00ElKLAmmSOuOCvTkw11Dsb9xocIie2MSoyVofXeTsODvaAfcNyRXVeFWf4AZSZvYXx
iBFunXS7zE6yj7bDzx6n8XeUUXiIQCHdqvEsknAF7eTVbQxx7sw4WOdizD5Cr/whRdajBBck912R
khVQ4/XIzi0DPzIaVv+YFFW2yszsAot3OGGcPEKmp5llj6g7ClCxU0y/huwKXX8QiVsVgdDMTi5K
OXmJk2fRuBMoDdTnkzgo7oGpNS9a2YT7VKC3qbqjZ8cvoC6wjCDU0aaEBTWIGDXZeuwHRew8qV4c
a82L3mcZ0pVoBquxHBcFlplgLDP1WbnNwrtDhjjvIGr7Ju6RoZmAG/LLaTWjBiHXTpB/kUHbXrpe
ItkyFu+KGT0VkH9iL71XFGmsuPPHKWnENvMCZ93pGsIBKs7p8JFb4lRPBd/i1JjiXjdR6dwjpogp
GoUyL31JUAd4FT3GZi34y3MDLuAVsZJ6V1Dp36ru6Ff6wgn4qXrXE1p2Gn364g9FcT077KtfZze5
XrNksSXCr1zbLzBpX842/A5qOZ+bFUX2Mmm9sxmjAX5OFWSH1IrZBdgQlISjFQJEynoEbvGohoIZ
K1N+XdBhS6HvVTfjOz82Ab480pv7nV1OzXluvebsdBqi8qqPmPAEE3MZVX1MXcBbsf/d3sZgGdmb
xDKfjbSSmJzSVE3SHeusevZTJ9H3v7tqUoWZPSA06YfDJl10SpwyEOdxETBxwrHfVCF2z39NqO5f
Y3WFB7TG1ngD68rZYl0bPWp9+utIjWmJjB7VEVVAqoIQxP+v4yhgB9VjLE1vF0QCxqLf1Pq6TAJv
5yyMRdWoMT/JJtiopv2gR3J4mnQdGXaeZcHo96qn9iaqF4QmOGaeer8j/Sbw76MANxmzNOXLMBj1
zrMtd+PllXzJGhCjFDzUnL4EIKc6bBzNsXcqAKO3+kEnse3Cin7Ih/jZwm9gT7XDfaHCJle9yN0f
swdIvzLzb0Et53VZgPWM0847qtjIKb0X8O7o3nmZ96PLgpW/xIYulVMVS00pXRuVTFZ27DWf9Kja
efVgvZSzCJ/FYF+yXrafqHOZqJdpM6jj/NE1teGYdh2ySg7WpZHItqqnGg1671NzcBwnfbqN5tjR
dlYz40vLaarJnemhjdvscgvNKKiuEDTRrlePl1ip4zo4R4AMbqe2eSrWNQauu9uYFwt7hXMqxJjG
fvAsm0qpWIqkjjoMlgqparyh6A+lHj0Y1OKaHZnCsUVRsOsn+zRNqdjJ0hfPViztVYEU7ndSzlck
oleJDywTrPe8mqJtDuTyUAz2Qa/8+tLjLdauRqtbxNSWrIEz/TvYqqm0teOtsViBCuEkh67HH9bQ
cUyv63nP2geVJHj566RInLs5Du17Ki9YIy0TGEdfMkeW73OKN6bBIh8v59bf4dg3fbjDOnet6GsF
n2ZnQXQ74EKGzFqe8pjK46+ugTJSARDu1M8aueswfamcFv5S47QbPeum+j2DUoo8K4XQsXe1bV3X
9m42IfvXZEU+zLnYZZBY3i2vmo9qPJkLTDKq+X1o3UUrGlhc5EwnIG0GyDEj/TB0Kr9BnaMMgyuS
kO24TpaXXyAs6BWjO/Kgm7T7wdLwgVpOmDPUU6jTsgVsuM2GSPuuxpsW3J6LxNA5j2XxGrvWXVUG
/hk1O6znxuaDepj7dfj3gFz+deT3wf9/DF+rBK0/429UxtT8xw4XCe78CrWM1s7/6N3mlkg1p54D
/6fzaiJr26OQ5gLpwNul3gxeGby5Tgy5TbPlN1lKAJxzHkFpvEyOJf6pp/pl5jt8iDAnCRvW7Z3B
Hnhdj8OOPch0aZMZScVUdslDbG0sOUwPeZ/9anBbA2WLd+Q1Sk1kAfZ7bfPuA5QKWJ7Bgqm88txR
Vjp3ooTKiaVydXbMzkLUdplS83jz5tBmlqmpNvtDE6eHa/jt9Fu0upqa0PLZOcWA31FBXQQUeuCX
LKdUV8YdHKxlIp0M/2iF/ivo0xx07L/jmmUbZPM0uF1E3cZVF0CCh1bJvercGgetGz2mxngbUkdS
hD+GshWAXrjWrQn4fWPhB1s0drSn27j6NCtDEBFGpHP9BtcLLV+vx0Z11+iyXKuxua4ClsNJKA+Y
42bX/98t2tCGi9DRE7Z56d7FqdBOKFSwrbGi4KWfNGhHjZx/WqE9/5SF32Awb/gvaEXruyDRrV02
uRmpYx8fTLaFNy0edQRjYrxTejy6RAexM35FqEmtdeZdLNGC6JRED+uV60UKD1FeDFpR+fl9rpiC
f89VIj+3yy9X9m+z6qwuCfbhYkM+5TDEfCuSB1vX51XZZC7lQnJk6HRjIKdV5qO+hKimde1PEcm9
020oLcd506FwslVj6oQpGWIqbEjZOynJo8XWYieNsW/vdU13NmyCcPm0QkEyGnzDSh1OrdnuhxjJ
cWpBWJlUvX4YwxiNJqcvn30JPHLQ7XKdxbbYqxA1gYwAEFE0vtVQ1I/IKU/dz6Eb+jX1GRSgLPAi
HaQC8oviMXRb8TjMwAXt2ZmOaJ/YGK6H7IFaBPbwKlz6bSCtXQdiaa3C5eLHnmA3cApz/9vtMjn1
5/s2g4JOKeIorMVhEw1PDa6rtrCffn2kHILxkgh5LBPfvOSIvgBaS3lHqUM1mCIdR9XIs1fpMq0m
UPIZys0txoPAh/2p3yBOix6JRmb3dsHbabex2AvPk1nnx9s11NEtVnUFeZ1zviCgl4++nX4Lu425
ZJn2Ver9uMX6EdShLGWV6OZVf6cjQX+UNVWepReboHQ36hBZP/9c8Dr8e0L1J3Go+GlechiM4zXk
etgE1W7Aifd6PSPX+zuns5HEVKc51gB5ONvYOd6MoMP6OzWsGhWrxvKxTfCOxnPsr4lbV0RQOkUr
je3tKn98WKR7GFulCQYGyze4xTgtLIEVNa94q3XeIRljND2Dsny2DaN8zj2ZrAN0Ew6JN6UZe6WK
7z3rjyrEX6Arli9I9mZCXs8ArZyzmdPiA7aMybNqkH53At98Up0GmMMp16J/RoDw1/mWOtS29Aeg
P/JRtzzqwr+V6W5ydL1HXZQlI7p3V7k6dXhr/hj8I3RcrvTX5f7Ha1x189RnqMOwyv79OCWEZ7nF
F0qj3KuT/nidVHEp6TaK4svXul5X9W+fGOpZcqhF+WTHFHT0BL4FFKLufWYh0yyrnb/GMZjYZYsu
1l/jceH8PR6ldr/PWunxA29BACGPty9r7XPYJPR+NxGSot1q6GUE0opHJpOzvbiAgosd5CLiWqrT
lwl1oesJKhAp9jWWje1+tMvX2XjyPZj0AdKbrwnMC9TwtfikLd2gN+d9NoIUibswfrVnEyZm1pzV
pDV3P2s97i+YtNwXBewqNWzCWdtQ2cWWYDnHJQsOm476n5rt50l/maN1CfK9WUM/bFDMAiWkJivW
ZWwzQxgBy6cb3azD6xreYbFM7aYPjeyuqdHrrM2o3dhpTdcX2Z1XmemO/8O8rU1wVn3v2ghymE2y
tip3AAnfFMdrP9NQMECcC1ozisgO1ZrHyX6+ztlJ6p5LW76nJsrNpsfewUEbq46NhVWdBq+1jMr7
du7er70pNZ59ka51bwhe4xnJetFVEjcexElyUHbrIopijCLQLhn6yTo1E/xXPDdQPQSui1rw4D6h
b+q8oB7jrIGhxgd1rgoOu5z0kAoeUSpRwepSt2CycXcdZkT3QYfome0nkCzCyX5w0LBcJ2wJvhvr
ptbiH+wCaoTbjODBbO32ZKLSsgvwBt95IjQ2Xax5Z62RPuJdHAEqibgdB2aRWo6u0yISQAvGBsi6
h+VBByt6G9nFkkcL5YNq1ES5cPqEQ7o9moqjHfoYNabQE8fJ2Gf6hCZRErb+Mc3y73nnD3CZ7Onz
OOvjPnUtoBglCAarEma1r93WuDM8vVnhkmvsWg9FpU0tKxe3L53bYMGjUgqq0d4MoisedSa/uLf5
na7V7ATP66m0x4Vo7V4kG6BVx/5kM2ALcIbBWr7EAMsQNZ8+qBGuKKVr6Kf1fbybNE1uRFlHL73y
Bm+TTeXP/aMawnfe3pQthqm9P4iHPERP15zq/HtpdJt0TNwvjhm2FGEDADNF9Vn5KvtNVN+3RrBV
PQ17s75/81q8nsNF3HBc1lqoUGXTSh3mRYUWlTb9aPDrQBiXLVOjT5uswQsl7QKbWpGRHx0B/Tip
chhcIHneBjPO4CjVwY+J/2posc4vqCcYztRST+6nteGnzVMRxXKP2YoAyT9DCyxksstaLd2X+viF
zTGCT0vjAJvHt2Y5RKQ2OVdJ1y19IUAGxdcJQ0VnDmIHeUkNMFmWvGMgzR1rp3o9WTgQXgen8tCH
Nnlo9N2DlT4nwXowdfZDDoYV41xo6Pshn5gOj1E3pi95gHgij2wyp6kRns1kzF+ToCNdhuDbtlVK
i0miX4aw/qkmZRi8t0lUXiBNfMAdmq7yU1SMxeM0vSvhKWMRpLKBwB2HjL8q1VUTlZmYGwEAZ5Fr
QLNKNXLaoQakoTBBPmUF9GW69+CXwzG3ujVc92nh0k9o+snKXKVZ+jHJzj3onZu5m2LUs8vswn1a
Qmzd/IHKYntQPc8lIQrr7r9dSc2qz9H06MMDmf7ramZcZ5fBsa5XU2F90SP2UBbZvhz6bDeUSYJ+
iuheOvytHmWgrVVv7Co0GVoBBx1/9aM5m/1LF3rOKdXaepX386JsHnqnserCBxWcmIDgSivEbTdI
MJwdrNdK6PjINygqnxHmw7FDyXItXUd4r9ecl5r9K3jpotqbHap5Lleg1JekxpLK+COfgUTlxiBX
fIILU19U9iPErRLf3GnhDroUDvu8fc7QkuXhmTVbN7OCryjXLbxeLD0lOAtqn7ox5c9BCycpxc71
SxdjZir8j9Zxrfcw0KNtJcSEZoVpn+zACXY6VlHw14S1qjE+/U4daaUU6YJe+5AOyEhXPQosfRjg
14vgkkFfXSn6kerCwEc9ZUHnq6743bVT/eF6rkwBjY9J2q8bLbb3Xe5hDYYN3WqMyuBRmYPpgwag
NjIhHSLtav4XZWe2HLeOrelXqajrZjTBmSf69EXOs1JKybZ8w/C0Oc8zn74/Il2W7aqzHX1hBAEw
U7KSCSys9Q9LZAmjB3Slguvolt/gbVCfiJSI3Ay4d9lNw5KlPo62StYaaG+GLQ7tlPOXTqSqd28A
4CHfuzqi0c8Ifh9JsboQTy7t7Dbez4288jMD3DmGaabzEmiq3+5Dk4250MwEmSGrPUj8qtqjdCe7
GiJKL7IbIt5wUH/tZi4aAxZEmoW0FCmVJl76ZZHvFVznSBuiGlWYUPDlrD4r99Y7Txgqz2OrsmY4
3VLikd9wyxx4BM7i/jMIG0Re2ykAF0Ypq0+DW6tW9tGhXPQo06tgfNnBVTS95iE57njOfUjekMzs
4/ku+cL7M6tDQEN9Qf046qO9tJw8ugRVgUHT1KAmYxjVZ6vc6kjzrSvVheG0BBicrAILzIJjiaX0
h5EGMPIKjjHs4wlRg98mwOL/paK2s38bB0/qr7oowYnJRtqIowcFC99A5ZIrP6h3Az4H57fx3C2S
ZWCn6OTNd9yboUZZw2upDMWza1Rg5N5pfruiNuq1V0efG2yHqHsrF/nBmWCM33r+ZMXXAA8giUqW
cz96v75ucqt477GSLzK3T5Y1eOUV+zbe1m/c8zeKemOOj0Rm5naojPnQ6atuT1KzOUjd2qHCdavr
Mtg1hvoUk2taczoqsDlzsGtEdWWbg2h9kLOaYiEANBk9IMR5dsRoFQ2GjOPl/GJhIUpRqMr6frNe
EyXUVbWVlojt7KDoVMgmDeP4Vz335Phb8zampdUtA4K2k5Nv415djQvTFiNV52Cd+aP+RN3Demlx
o03Sqb7JngNc38uJU2VPn8hWNPq9gyK01VK+HrtpeEHiT96Rm834ECrGwUQNFRYjooJWLECPz02j
ed+v/tNYOCCwZFQVpPY/3yxv6Uztg8YRb3t/gWlbhwgvY8NQBFwlIhfkpKs9UGRMFPIgfXLsFDvU
dky+6qCyzJRKFGUY6qko5YueRK4j0PQJbbzl89ho8PNww1d8RU9ZrZXfdEO7WF02fIgxE1i5dued
tdRUDrGekFIMDSr/4dc0yVTOFo32zqoRbWv8Nn92kY5a4T+vPAYJ5BOCGIsysj1szCC08BYynW3q
Ucfs+ZD3oZLmh7hw/SM66mJHyGudOuHhFdoai1S06iOP6akP3eIiY7U0z5sdUi5YmsRHKyvf1ZGV
vZ/G0l8rhESkqOz4qAVpv8GrKnpGBLFaVGk/fQs+BkhtfEvZVBdTEapbmMPpsu/K6QFoyKuBCuj7
vNKyQ0bCdYnjufJunBDBTPjZGzkb1NkrKP7N7ND1jIME6OFO85+LoMbvI6mjWxWP3YodMnuqzJYQ
rs+rx9ZBsqZsIkgDpUfBVy3Fgz/UMNuEZ1+62NM3IlDCC6iAfKuNWongVG5t3TyZTh3AoGWJpYGb
ecUHO8jXIcmc56YS+sU3yhw6DONF0rhrzN5A33MgJYKtHiLoSkfyhK+iqDE7gLWarQFUoZCJUvCT
bIo8f+9Zin9yYxICOpqEDzNuyjIdqCxw7dZtTk15W2emtutt8VhPQ3aOSI+cUxvLhkXkZmL5z3/8
7//7f74M/+V/y695Ar0w+0dGCShHW7X+738awvnnP4r7+P7rf//Tck3VpmBjOcK2TF03hcr8l09P
SLhxu/hf4NZHN+fUtTJtp0Q0PsFkvLX1lVWM40VNQgKzRndGzqTavqta/1gQV1zk7BA6yrLFu4bM
hBYvFP63h3HOW+DPDkuWvxXqAo9yRMnxCsJG4S85JYc4rzQcL7t4/faa397HBxh9bPzxQ6ANt0Aj
/2kBe7xgtQdFf27uV3Vzn3wbl7exDuFnbOfWQe7cBWKn61ixMUAWsc/5CPc9McOqDSWdNabMastm
b5/1eawvzRakbRMl+zEJnto4dBAV+3WWEtP31xUSsP120zi/TmQkcOaX3MdLIKWlPU2YyTVlE2/u
tV8WtO8FXzHFW8Ob4C/LIYfCzwCGfaE2WvXcuQNsA2wSVwp8zOdUQeVOhNVXOSkbzsCJkzxXSlE9
U5LwF56KdJKc6uvMXXUtvtz3bhrpe9/c9IaN52qasTqNvT5e2lAz16ko8FSPmvEiGzkxwka6tLb5
NUXTeyfH2Vgq5ARTiIFIDe2CKtY2ph/5r7imoAY7x5VNmYDe6fWT0qag21XkPvpwWs8cWVzHvGSV
IKt50lUNMfTZ+31yCWPHuEm2SaFuSgrJ50FLIWAO4zdzFvOcumnagXIyOcoaT35gVF+yf104lXYf
mS8SlKq//Bj55R4RVV+0OLY2qPnGpzHxYtDr1lAvZN8oG5TK8QV1N5mWfgrTshg3fPE+WZpB9BmW
wdmwFbGQCiot5kYbcrbpVsqtAPNKQLiX48U0W/1dYJzGWXalyf3g3AwRFvG262w78kkr0H3DtaAA
7yr6gyshBEVX+UsT3M82oEJyzcCmVpxl2/kZT1pyMSaC6ktpKmDP3wBzbuQV+jTaqkROYYnhJl5D
clDeKGewKvCWoET7BCpBJl4Tq6LaPQRYMSel8j7yv8lh2ygpgcbQrIOeu8gDHxRKbc/IRpydkF/s
7LSuwoG3qhdNoeDHObr6U6oa9lnthvM4cgYhfu6SlSlid1NC3X1yxml4cm46lofZUq01sUmVtEJn
XF3mME+CXP8QG3n4mmFwvUSmKr2NpT6uNaWO0fJw9d0UJO4+tF2S6pnoELFq+8dI4OaIxkq8FYpv
Gjs4w9qybguEze0vU6bpLxQ0Bgwi6mc5GjuhD6nL9pYir8fNZLoGhWL0A4cEeIKsCspur0Twsudy
YjzPmpP/CZI4akizo6+TdCwGQChZF2A9byyEvu9dNcBXGSzRc52E2SoRbneFalZsJ72rjkRXDZKB
Rb6F2jpefTNKV5bW6O/avo/JRrPCV1WEQmoI4CrO0MstcTl+rOeGXW5aAAbGf9TrevDAtqkuQCHn
F7mWxcRD27iyrpb+1fbG91NTGGdjZgTWkeItWx/mgqT/ORNeql5HPk3ODiBkIVnknykK7AbA9ucu
ctLrGGfZFbWqTW9iog3Xf9iiS55uoa7WDyD4prXWURo1nVbcU219bjzVOp++TLyBrTbXiNFNa5l4
mzIvvZQO7mZzzk4OZUX50Ni9EUO7dnCEU/PqLBuFCsyw6AGvnqESgYgxwX3NPTmrxSmzsj+q6RdP
tzq0OsPoLBsbjC4QqPJzOlbKEZHRCGUzmlTVYcLKPvF8ePAR5xCFwLjYANiLmvs6Emb5pSMFukD9
DUXQCYEciDXxUTZ958Ycy9m274Oy/zb9do8NHC3v24PWa5h34+j6P94Z9B6anmr36vpkoYysI1CP
kucibeCEI75fpoZ4F+JBeQEA+ln2So1cp/CIV0nLLkzAoSfkM5759bUtODuMDf1oKE5yQjdhNa10
nNapsNX20TTieOmk1rAeTeqjPCmmtwdffEp6HRwzKrof/hBGzFHCL1GEZsC5AgnqWKpl2zLK+DmK
iA2c22zVWZdF4a7yPtLVpVEO+Qr8BE67/8q4c2QdT75VXb28hlU059TlkGxknv2tK2ebKTAXbh8V
GB0Y+6r0r7VfQB5Xwls/K3pmRf0uwdQDxZ7Kes7TOFzmThWBTqTLuT/DFhPBQnmvYuqUxTW0CuWs
os5o6ohYtZ3faSJR/fd/lH+LrPibGI6qCoD8rHKW/WtklUZlPWqdhsWhHTarqW/IgbfNCSJmAoz6
VHmOeSgzMt9//2OFqv+HD+PnHzz/Yj99GG8/uBaJb9l7EJXPMUXXlUb4vZXOfJ2SUMxTnRskDo8i
Ru5/LThfn6TtHuzTeGfEhrocIrW7ybF+wr2x1Z5kJ0MpaOWQjmEpRsc/NPJPefy+x4npNStBEdcD
FS6bNN77snNWBlSMT4OORBYBrHeIexQ6CQXey3H8G5OlywH2ErZ1/VD1IPXBxjcb0cFRNKtRvzo4
bPZiDPGiN8TZSKe9O+i4hMwNdHL34OrN5zyKxPeh1uqhdyooBwrQnETWYMhRJCMZN78iq8d2Xauh
cfcaGjHROY0gk4JxiEBRwhpkdQhXKfDF7FBNvr0Ncu2lw8D8hMYi6tqB2M4mlyCMGHprxt6oTmFR
tM1CnS/nm1UjF9vfbpFd3TCx3ehyay2f91bWmeRl3C+dGEKP/M7IEfk98KY23Ctopm1cuxwfZBNk
aPaltoKlKInVh7Iuv/7hSRLWvz1JfKMd11ZVXddd29F+fZJEayLT2EKQGR3c94RfE2Wk0UG4BLz7
rh6SHUH8R1HiUlHhMr32Z6a+Pg3WQssn9+T7o/PefcAVOvpQ+r16winbW7gz6T8e0Iipa+Wj4+CF
2xtdj/KoCB9MwzAPha01B1hjzj6cQ1HkqrJzr0ALmHvTHKzKK9kYuktdv8Lrx59no0GLkJUMxAat
IgK7GjnRvVnl23vXd1HUI4H/boLVejF4T8hxHT+areGiBA/wHi1j54WnHvTXQe6LcodsNH3alT28
Wwcrmn2gJe0xmQyZxfowjrl4DhJ1uvktiXI6snHC9IxXyvgAexcREzRqFmUM4yQYQ22rDUO8MAYw
EVquu+AysHHjpKAr5ybX443qglhJ8U+nwvavicL2vE2WFXDGZ9Osu0tWGsCWZ4kQazloWDk7BnQC
OIyo0i49mOYX287bXVibX9wmGi723BDmEZMWWQYpj1LzSg7Km++vkPcU46zCVhzk0NtrI1Mfj6Wj
b97utwqHtwMqbuOA2SbLsFj//aNomL89ibZlUL5zDc3VdRs/8d+eRMPGtkO37QB1RSVatkr4SrmT
A+tUBxp2omi+76dOZKtCxY1FhOlno2/Fa5wKgex/Xu8mQB4nrVa0izE3qoIdNk/A4KpIts8j8spK
+mqtl/VEnvJft8oJ2fSTugaTOuycGsBNnyNBh6bQEQW74OaiKwCzCQGxwFCDm26FtyzFcFPp+dKg
7di/yKvwx1XmWN19jNTE4u//Wrbxb38t19UcW1MhWgiMMn/7azXwFK3RbIuNpulO2aya9PUtv/iW
c4xZ33Zx1ryTQ0UfIygjL00N2lIbLpQ6yVFnoRmKCLH+Iu1Xb2MOafD7rBxLegDeQ559xNUQIe+Z
s6d1ffno9sZSMvgkqy9pQQxlyOgc5Vhfa+jRtKO/kl2j0VlsYM0vfbdFLfRHo7AmlAvZ12MD56sc
XSJfgAVX9aE+o9kEGHgY/sphX0I1bovymNf+9yb24Xks/ue+lZ87fYoXeVuMHzFeYDtw9HrLsXNa
VMi6QxeLkkUnV4pURPXOIbfMqbkfTCLIIFr9/cfn/L6BIwQiNBcZD8MxNQE09tdl1yjMFj8aEkKW
2z86qvHVhWt735tVD45wOSPz7zu3VYPpiaYnuauLEgl8IMYIYc4bN1Yrw1nPiu+bvHDFVw+9oJO8
t4+NdIfKzL/eqIjubyRfiXx/ib5DyBvpeAymyWBuHdvT9q0jsJyZxVxlM9hBu6xdxdxSkmjuY7ny
FTZXtlBnrNfUgnkg81RTNEApNByzv4ouio9yKBp9FA3GaCPnelAvSamr41FRQh9jn5KqizO8yPNQ
ZtbVY4Dx038ayrhLHp3kXQa6Tbt+/CqLPb4Tnn1DVZ7MFF1zrc190unK+IEsMf6t6Yh/IYhkCUOW
Vwhdoeo0Q5O7MsxXqWeOy15o4R9CQ6GL376hjqqhQyBMk3+qYf4eMJe5DaUl0byNrXxkDdpFP7ze
5VUF1dpGN/D8Nl5VKra7oxptpWn80HE+cavawZ2iDx6rXrvJjIPmqLP2qmKt+jkB4YUQkmzDIu5K
nW5vYRm6jgO213RuHPKePN2tpuNYU6FXPyT835dEgt3GrNGe2lgmMLq08tqDGjtI187mZrLxp+Dr
1Or2UfZ0VbQHtCWAinmP9y3V1sJhm3cKIkfyiyP7hWL3i0F+cfqE04yH73Cbue1JVSwY0zVHnbet
nVKmunYaFVtIQ6d+HBoZyTN5jHTsROyxiRKHoKjMlTSjT3Pr2IVD8CLHHSP5Pm4jP9LX4ubdHdxq
RUEpKnSP2VBZizoOMdVL/QfZOMBVLjje+g82MgV670HenofkpBzHHDpaBvwmGyyXIFnJQT3uqm1d
sBjJG0XnMNMhLXSOSGzN716oIQw0tu77otHZ7grA9Zx2n6OPuYuijH1STU3Z+XH3XvoRyibGd6Va
vPU7zxLbcDKhxOCt2TtYA9n9JI7GEOslBHkuf+oXY9weQeXFtqdfXBOesa0U0c7EhdReZUrUEMqU
f9h9zN8Pg67OWXBewMCtETXK+Z/OH60XVD4OT2hwa2V5lU/rqAzvzC5yD2/Pc+NziDBbU13/NNZj
FZEryaEBqbGyKwiXln5r+jL94tj1Uz/iz84WASzpxxLEDzrlNZGYXIEsUBALN3WTQ50P5XOXfbOT
0HlJPau65Q3f5ahzXjAOa54y4PVyTjGb/rHK0r3shSoFqHYlJtM4WCW63CMKw6Cn5kvPMBAu1vx0
PagDYZccNKo/nN/c31d//nyG0DBlVQVbABe/rv5DqVcBQFAXrJG7t1N/2tpJmi38QOku4dwMZBIu
oil61AVDfekTy60Tz3H0bZVHyLfkYi9vGa3hyasmsr3IH11s0SKlhZMxRCTtYs+NHJeNm2oIm02J
RSTMvd/HuAVdGQ9tjmOCf50Gzmh+o/mlqTt5Kyuc3KV8u7cJ2c3QkxTl4J/kOHvG959V1ixf4ElI
z3j1K0LFztIlE7BXsNe7jXb9uRiC7rNKROeUWww+4lYpTsIOjRMHfXjXYEmsYqWnvrHRXCcAeTyP
8gslzkbeVpDiZolo+vUXG5L0g4ej3wM8MvFga9BJE6VCkB+0PFLJqmD97MNyd+93NeKXE/pBI3yw
RQZQaSsjf8e1CnjznNeKSSXAaUOocRpSkE7D4yxvkY3PeWXJHwVHO7VBHqWKb3+ICuZ8wVuOhTOY
pQndVU1DUy2D2tJvz4XnqGM4DI26qrAg8DbsBDkBEUaIVoJpnVvgXycvhxgKAHt/Czk6W6tDWL4q
/qRvyVW2G9n1LYp20PluzdRbZwXPkJKSNH4qmrt1TSM/ShIVqTosauauTIy6lW8t5KxlDPg9BD2f
MfC3kYNXvTZ6LTjeu9Wcu5f+W32TPHSiBQej2Y7xMNnjcwSl5avOAxWMqvmhcBtzNeEWrKdNchia
HkJFGTwXZJxXaoOdavbDsLNLnEMb5QgSjth61rFq4LpoEvFjkqLjmQVmmnSyigQJ56w81LRL003h
1fXI1VYzkhRpVQ5g8wRi0uFVTEVNjNuv0Dv2z5o2cW4AmZhtOy/r7uulYaVYfDQqYit1Dq0+B8o+
M1sHwwzXfY+mp2S25hByLMz/nhvsRy+xHXeL3GqUPwSFmvrrEWj+/B2bw49wbFfw6du/pXUaL4SA
nxBPDZZ1tYdCbDWVHEkxy2AmRhyc6kjLFkZti2fcD/tH32rXcrLBCfq569EZ0McRJwOUwUXJc32w
/KE8J3XRLKog9B9CErdPjaM+y4cktoW+dl0f3Qw3Mzb4s6AhEvrQsXASXpZqg2E8frXGKUADQODd
g9uuDGLKYUvxbDymfbxGmg414qncJ4gsfUGGFB9taMW3KjCrnetbwS4uYu1Gvh0cyYSWUxoWR10L
ww9oVuhIcNbpMddJFcwlTOswWiisTmOSmdQEEN8Lm3Kf9r1LcF/GaHmgtIBygy0uGCYQd+Cg+koY
qFCNTeGET1gYdg6/dZKUH/A5fxNONTJ8HlzEl1dyLONkuTKzwt5SZBjWHEwHchkOhVvdddY5QiEv
VePC0XJT9VsTfFKKwvmSah6WgoAwYel59RZwZ3BQus68uAjDITPh+a/9YJ37XJ++uaYFMoj3r61Q
XxcprrQ6acmyqrHbJNhe/GuokL1qnmgNPG256zf7aBdW8dJ3KIe+qOVwUBXczDpy9gcZVGMt0jyM
erOWAXcZtPVT4PfLwGjTZQmw9hg6ZfCOw8Ym7hP7NYXiuXGayoLUSDfTXtHfKD5kuTvsC6SW1uE8
7Drx41S2+a1GS6mKcQslvAC+iSnIa01otWxhP6Mgmes3lu2zjrTMq+tl8QbkPAJHqdq/Vg7uSnjy
vR9VhJJci0qtmG8rGuBqLd/ZKxjp8tqFabiIA6/EuwtGTuqAAgP+4N+lUqcKaiix9VLqqBaIGgXf
lRodkGi4C5QfsR5IjkHfb5oeYhZfS39LClpNllHV4DThGg9lmTdPmiiRynLMl1q1cEIwM/9qoq13
KfC+XqBv2HzUdg3FwaVr9cFegiUzc1K2Ea6jK4mkRCZdQUkYVIcIwXD07iVKwuSxc1U0lPWA4BMc
rNpYWDb18bCRY3pTxY92qi0Us4r+EEWwJ/y+Xdi6ahCe68IEAoYr7K9hBD8QfCL+fis2lWzXIEdt
r8pR37sh8o/a2BoXH9kI6pbUhe3MvA3grtZaObjrvvatmyosgddH8hyaQVotp6p/8PS2uSgRkGF5
L1oMUCNiF9F94IP4raswViyTU3mv7rP5KvEMAYoYEZwX5CSDRelyLE/wWRi1cAyOQ4lojU6KEfzz
tH/zMNHxInxoImT57EbNV+bclbNyItXRQGiB6uWscis3EdMnYbLG1zxW/ojKYFJMPQ7eSvPOTpS9
Z0TqJ0wJrOVkNNHZcfN3KEVNFyKJjZ7GOIbOKlA6vxlFyjiFpjuLQoG62Bq+Ea2GD36sD0eZZiIl
Tpz9o/ltDHxBurQLK6IklR00LS5PAefgKyYH2dVMvGSbt2QplW7e7+RgbiWHImtLoFxusWUL8xE2
I3ViWlpydYMu4X8RgG4kq3QxRrRU0HJBW6lEWSBu8Ri1+hC5TMMRR2cO+9+a38Z6u6vWvltXi0Lk
hfnip0V9lI3jnLG7MbunIXUf4yYwQOjgYHOv6pHQfdRbBNhmcD04Y23ZlAoAdHMCuFdPzVauKbIZ
kb5xtLa5ko43oVQHrNV+G6trdAXQK1URBpK11rduPRZEYiAv1jJckE2cYDWBc7e6xL2KuEIOSg9P
E7MyihLhsgidFBycUE8xOXj4tSJ4itJ4XOIF3H3Qhuyj15vuN2P4imMe9dsxMNZdocdPMitnmhA2
GlRKdzJnh/pdhuuTjsMUKTu/1Nz16AbNtuvO0nudXJ+FXWCkQGWMuldq6G2kTyvD77ud1Ato7Uef
3PZNig3UZLgXaB4oBzmHMek3zQ/bVSeIQKSqwV0CgXP7c5QbynrygNxXQ8uz3ppgyGr7YqXhX4ES
tM8oQdbbOHPTver0A2r/GF5Lm3MVPoMieuuT6LFlNhNfrO8V4r8PNoU1Lw8/R5uCcMMwBILwLvl/
05qXl58OcSO2owjnhS2Wvp1mf8kF58QeSucirfL2PUC6VaTG08cmRC4iS+t479pAfPpS/RQP3sB+
r/Gsz2vFvclJHYT9DbxmvDQLJzyoZaav09gXG4Qs/WifJ26/8i2/fgznZjKyYpUXjcLu64arCNg4
Vgdjqh9ShOVXgW2CnkXp5YXS3kEKucpxbwj7Qy1E/gKZ81BVJkfnxMYJxQ/9axRm9tIZU/sV8iGy
Y4P3rTOjA0jt6Gg1Y7LWwLVtYVJ69yhfxvWyBjDa+yTh18szcDdpmV29TGTXBm7TJrfyDANdJ974
GRL9yqwLYbvhLlP98KxIdEerJeDBp5AS9Az9wN7ktfUGfQthF4B83aXxKvJwPDaQvd40HTpfdmkg
ghDU2GWEuqVu7/08M+JlLNx3Fb4oLIEk1OS3D0z1nK1Vr7LnFgGQB0w1KlvfIIa6xgLWP781sQiD
cwT9b1G4eXBGvApuLAJRlwQhtofEzmBDoaT1UXQm8CYVXjFgZj7KwXrN1Pl/OF/1v46F6riw0iY6
GaUb3MhfohlCFmYZ1dT/zCFWtqPj6Vs4mJiRxVX5msXdWbfq4ZYrvn0OiQQXOO+KY1P6ZDCToFgq
aZDvpYBH7RbmdpzCZCW/Z3h6aZeidR463xlXEQzTPWL1DuehUttBEahevLi81jNRvxxUuDFhafJ/
g+X/wUt062EMlWFJCWPaqnMSQTaWijRfWmlXtOnQrJ5QRscHFNUjy+h2FK3Ei28YF9h74eeq8AFg
5yMu08MfEidsJb9/6YhNhaMKF0CRYwrtty+dNqXDGPQpfzi168Dpd95BNworW8hL2TQRpsmqq5uk
wubLtxnVeR/F4UFTgu4umxw31lNYAM8bkEXcJ7PgzOTxjWb5FJsE2I23AIZQ7Ke2oxY14Sg+pmRt
oufAN2sfkTP7WQkV/zWj5EiSacQOjMB1g0ScduyF0Rw1oXYrbJQ8iiaifJSlA9n8FFnbXr2wMyt/
1Ho0z4ET4moYRfE6j4zmhJ7uopk/qQGlhhVw9+SU9d1wzSsDE4Sptp7dqT+nDq6czVToO1lBaKhq
H9IUdQmDAukN4RPUjRSWJ2Uwpj1aUt5CBjT3SCXlv9s0t7LiSxIrdbHunMh7RupMoratwr5Q+TQ4
9rak9HMNPr4ZwvTHyI0mNrDFrNFJid2ouLLA4y6fJt3SqECo4pzO4Cx6M0PTLyrScte+zza6F7sH
DSmZg8Eevqm6NHyfYYvRJSWnhN771Nij82w5dbGN7SQjVPKsxzzQp4UW9UtBZX6Jvq5yKtQiugzh
BDV1Jkbl4APzSIewUIzrLnC86zDaDgLMDmeCKlOusmnJJ+5aY9Xm8XQqivqjoon2Jpu4sN9XJmUw
q0KCIqJIDSDQsVnVm/rs1FryUtY++iuWjZ5m2+40nc1FdsPR+xpDoLqic6M/dn31ojrBhezNg7Qt
fGuGTP1sI42xfxuSV2BmrwnJ3UOP+yuBIl90pG6vdtImO1KUn92yXTqo0hz1jJBuyJo9u7TrLIOO
gPGnSz1z7bU9ZeYiHOv42A19yve2LG+yUSl1AH5ozv7ktwDMCuw+RGRtdcBdsFG4rSi18jZk4Zz4
MR+bLhY4xQ03v/PYGPrK3fXDVL2QGUCTNMihbJppBa8DHmQ2TtU6GjsO0mplLj2gXo9JBElLlEF6
QrxB5f8WuHyixfRANKWuFAhUL6RPIOz06mbUdcBHQ17iAz4Ax5Ja9EIHqoDMJyyiGm5CyQ7ruXAv
RsfaKAUffK3jI8LJvd+OqTO9OBXWQIOFC5nsiiFEAZtE6wZ4r/pizTtqC55/hf4IPknKl3bw/aPI
y+gEWTw6ldr0/QrP1OLg6+Ny+jH5dlukJe+pzwFbiywoAYls79fyJvkaeQUPjb1P6aLViNYO57Tw
GmmO8pxlRKccILqT7HZwI4i+o3ovu4bdFWs7BAt/v7mOyXDmzrS6z5Z9jSEqid77LMZPZ1vT8dCL
Zv7UcjZG/xwK8zXTK3FD99LYJ0iHb2LTqdmzPkH67rexbhc7v+ypKvqlcW7YQs6is7MVWHD78/BX
5EfpFznvYj6zQnMH+5HM5uDd22q2UTMgifLQrZdacYpI98CW9A6yScC53K+Q/f2bMdSGPfhWv9yi
IiYRpKrYR8GDUbyPsWwbgV2cYyuDNa460zVI03ZJxK+hjMeY2g7TtUOGcEcynEPOfIvhVL23MPda
m7rrQrPbtZdb6bs5893NSmuRYbp7YrCvGB6xMqv+gOV505gHrzF0jACrrVsr4mYaY/IYm/aThqfL
LlEyaANIMaSoDLL7N+TtAJPC1h/MFgfEuCgAfXbWxhZN9zxFYQSjWLO+NgU1d6XsPmHCwjkudfKH
t3uDeH0//XHGVlYSOXyHDxsR0ttOUK+RIcrNLXw52DYA44NUJOsqR0ASzEKxdTsfORTHKG6TiMNF
PdcBbOoAgH3cF8/rsPQ2AJ5OuSs41lvPUqVJNo4YsOIpwX7LLjSW+tDFdrvI7VT5AzaBysa/bdsu
0TLpWdPVVFX7vdyuw+qff0v2ija7grPr3xGmDxBCqnItu6FV5lyl6lZ2lYnk7BiDCHP7oHhGRGTV
6+4+p3oRLGLvMli6+5fdFDckS+OPXQVOO3HH6NkrtHiteMRqaVlxOiyK4ZANmLEniJQuHRwayE5a
A952RhYDpFSK5LkTFbUlRL/GWfSLtIcGMTf9LIew8Ps+Lq/S6HNu6pX2cIeGTw4aFIoJPKypp/Cn
c9qI5VlUJ17/EgZJtFYLrzq1EZCBqPa7547d/aY7AA5aj207th6Bok+XtnczQMeQa+Nf/bBl1wkQ
pEzaabh7Z0ujbOmRPSpJs6ub4ZsJL/llwls+tZDGv7PPEFevmvKxinu03YkRYBliOt2P+GMiJ1gh
/Hcy6qJ+G0rTzjzJG+R4UbknOdSwVgXLHy96e5/A8s9vL/rx1vcXzT8NTz1EBpL2JLMUZp42OyWG
DKFqPYay9pBWC86fIJWTLhFL6fz51rhV52z61Pzwky9oqnV/RZYDgB+Dv3xVaY16ko1eI+qOzVm2
cY38/7MeTSUacKZtWbpQNYA2lvMbDUTomW5YPbXimv1lgTGIuBjdgEhVmrUbaMzpS9p5X/Nc01ad
E/jbtgk8+6q5sQ2UCQxBKCp9NWkZIvV2/SlFjXKIZl0OH0AmVKNwwTdymeSz9yIc9X0/tNFK0zkZ
e3qjPGJSOOd5EOOD+6U8KmGoPFaigEOFUp/dhC46G/GZDEm1Hx3h4fE67HucUb6AyIKvKoT2vsSQ
bVkqifukeghm+CX/g16gcBoKwz86dRwfoQy6295pP5HF/X+Endly20jXbJ8IESjMuOU8iqJm+QZh
2W3M84ynPwvF/q1u9Xe6L8xAARBFiyRQtXfmykNiadG0ID+9Bkxq86XAa3eWDzAIOEI4GwBY41sk
GuOcZlpP7g9YVD0u7omimd7xwM6McNXe/TkkuqPpH5O4j4nLjKtjVerWsgqjammRH0DKmV0e5QG5
Jfe5xBVwyw+TXUuNcFXkmYrTKVOuDYiZK2lp3/A7tsfPXeMPRIP6tSmqVRIHzcWpCMAJffPF5usI
qjjHl2tgE1vKH1EQ+hMrEhP2PQZvdjw5r5nPBd7io3kheL7ZWXmIhlNjkSdi9d7pNetZQa6w7aom
3E1dXj7bZcrkqtM+ErUtaZ94zhXeXXlIe2GTCuRN7yGET3mGWdFgFVBH7xqPm9g0QuFJxoKemd7h
gFLg1URySHcw3RltRT9PQiFHz6+O/16/+CKhmT/PukpPScVYQk/K0b4ooHrVI5p5qM2lPpjTwWo6
704+oOFLFr1LqK/CpQ3eb0c8oO/XzYobxXCdSy5LVXTFLqqS8YELtXUNldvgtmfUqm2C9WvJMm18
uO0z2x+ZpRSbmewCNc2ZXjwxAakwJvskh8zUmPZq4VWO+nxTF5HyTLZe/iAme3fbyxfqjGoBzdj8
DD5p1uBW4/pehG62aAsgXEHpmNdQ781rAMM6sUrlnLoZFqusMe997V6fxA4Tx9pN8/CJsq2xVdVS
32mK0j30HSRN6vvuj2h017rR2O8WOMtVxHL45CSTBsiNkkthGAC3BtK3dRhb516lAbKQm3q4VXTT
OXWZ1p5ve+Yz5BYa9vasaITw5F63/zwo98thqyS//v0t5h39ettFGeVy29Usk0mS43xZLadNrkUG
MqOV4xnlwVO4AoVar120Qp+2mkVWj05/9wiDvN+mLsUNLMBilfVhSpwinguj96rvqG23pJXOX8BH
+aCbRFBUmqXsoyoKgX/G9akex/fPM9QcKBD3Vf8g92lKl0IMC5aDYCo/RGP57njMNXOD62er+eK1
MP8AblC+eyBRZtrNtO7ms4RN+0SMRMXoRLtosJD+8tPTRAG9VOqD7Rf6vVJyK1N4uVSEraWdJQpz
JUeAkyU4Tx4QFhqBdHCyq03yzmkMgY7IA63Nq0sBK05RrENeyBwUi3Aser8N3p0Cp4Cb9ja257Z9
Ngt1Pc77PVYaO9ss3bUZ+8F7SlpPOZTt1TnEOIGvfSUmGrT9tJZp1IE7lHeBVZ4o+miP0VgFK7mF
/vdVqR3juRINaS9uRNu1c/SDMRTKmnaW/tpoztEHpvQjm+A+Zr7ZPFq2Ve7sQFe2qGiUx9gyfslw
nKnp7yoFnbnnOfkG9mh5yFEML3y6fFvDnaaN4w3ctX5v0dlSN2QqibtMtf5xtJj3qWk0F7WNQ0Xv
9hTmgbkOnMB4LrX+Z6PbzR+DnbII88YP1vpzHHGbXhXDRwA4OdbOFSF5pflwRKagbGjcmbvBUJkd
a/YLEJz2Y2ClsyhJjruOYakehlYZ1ojDtW+O+VOeEMZQm1HOYQOuewpNsf6KX+O1Ccf2PiJB/WkG
W8Y0yUltoWmVM/k813mT7eyhfs87XzvLB30o/9ySQ81Vs1XgYpGVP/B5Xk+xlHa96L9nZRDsQj0c
/6NLLcTXLrUu8O05zIQRMZou2VB/rxtXIcmjkMQNboKUz3E6d48AO/E9q6kPfdam4WyLdB2nSfMy
6MmPlhv+QzQDM7nfcYXBrPPZ67lNqkiX39YaEW2+84iPQJzssOPyatUhkocgrA6j9EiVXqgvqO4p
zxnsXGVe7CiJM69BIQ/JYWjU2sIWkPEKeArKpLJS1NAyyDoSiB3l3kuQV8zKVfmQegjOuC80N62q
Uzf9thkasiD1RQBV9EI4858PbU/hUDSmspUHVC26kkg+UvUYYJqn7bM9WnPoHTYuJPPdOnM6hWzm
IlopnRhpwrvtOTeTBFmY8cOyjGZzW4+qqYepx+Ii3MxNYLkolR1geWCoWKDVPqVot1P2akQEgKn7
7Z1fa80dej6LtJKi2iAyg7ArjyhhcjYdAmjkSD7o808UFPzPQFXkHuwbJG0Fur/jCsxf+kZsrY3h
qjp5vuPq4TBdk4ccmYD5+5DUT9ZOZu5GWi/Lop/6dlWEEW0r30dd3JOMcagGfASZWX2DT5qsfa+a
5by7f787aF8U45iaDVfgXjDg97rgEv9RSyWPpon7lu5ynYBeGXuLyzgPMFmtkxpHkGHlZu7cIYEO
TlBmkc7LXfI8m9TrbsEEq1q5AQXQz2e4HRnpJh0Mu3gg2eEtCUP3j0qUy9EflQ9KuN4iLurqoe70
cjs1FVXFysvuYr6yq0HNtVc1KZ7lD1kR1UWvLVauQbFFfhIzy7yvhzi9kx/TMTEmlvkYF+XBIadp
N0biQR6UH1PHtP9yfhKN0zp18DPKg/L8nvM/P9aqpd8nFiVLuev/d7419SC25nPla5G/nM4Mr4WC
+lr+dqNJ3XPlTw/yoNz1+7X/r/N/v/bP87W/vRb5/Nn8/PKl9dHonO1UfzDka/kf58r/p3y23+fK
l6HnubUh2FVbgdK8Jx/9zz/m53/2f/yQ/J3zf/jzfOElE7Z8kNefL8jkBd1GRTHuaXYXy1Dp7Rd3
qO+iOs6updMWLwQOxvNez3UzmrnBkxyFvkiPYRSmS0WP7Bf+Jdu6bEyM6ZwrUj9Z2ZVRE+vJMMAn
jqTLxpkyn6w04ZpsDfVRNyINLYFy+wVJZwV3NoxhytvzD6Vms7fiIV7JH+oQZ6/TIJ020bS/XVJw
uscn3P1beUWRF5NgIo3N74JhlU5KtVBjrbgrtEY8e3q1VKo6eyuzaTq0Ifo2ORysUV96OqszOdSB
5CYkF79kk7DOuoHo19C99M23g3FdBgD3USpnb30k5aDBQ8obesUP+5iTZPumZYm9LZLQXssni+eX
MFlVcecMlnieoDfLJ6v//hK6+SVQmoWLNnqeDtjGQsJnSCGXlLvacfRMcBm6sFn82uieoi0gy/k7
GCxkO8kxkwDjrjKMfpO3uYbjdlyGEUS8ZR9iDLTiMTxK9k6Tzwr4GI6oZO8MQd1c55PlQblL/sCQ
FOExn+8frUPTqgrEX3+gobEzxgVqCvKxqAvMJ0uKTxDqzfbfr39fLCBYP8jgsnTHJWbWRculf1GL
ocV2wkSwOkbb4i77WdJhlt09M8fspuHogcatdbqma2XgxjKjLiBEtJuM4tR7OkVLh+b6B2trGLtQ
b08ohSpq/t9sTCBbpYj9tYx6kkMCNQFXrqRO0I+U7nZcqgjlMFUKf22JCC+8Mb5+cm3llmqQPhO4
gbL+hOXKA5/nke2sUbNvlbXc1zSJukzwm29FG5h3FfwG4p9csmqdMjvfJh7dAPZGUY/gCL0Lugmd
dVRk3Ntani7UAKZS0oQo2JQSx4/gnQH3zDljXR78sMNM7Sv+reAYgoanV2Y817FebTOed1fVZfso
z8jsKf6PKRSOpr+va5BSOHM5EZaMjgb4H/aPnntqkqjYWHorHa6ZNUYLBzTuSffy7kmYGc2JpIrJ
dwj6p8GqvR3vCIWz8r1UJu9DI5Igh+1FtwGued1k2kdJWWo2nKvPhRurq8LtiC1Mxcaou/Ra1Q5W
Ppzzv0dZVlGBSJKdTOpq5+AuGeElh5/7/tdQnkdWDV9G1VvV9miesZphd/OKnpWjwvo0JDo+sCnb
C6+PDpNGs8wPYn+fWFF8wmE8q6r0+jxZebA1gpFI8ITZUCq08lCxbBVrnXrzwU+0WoCrYG8h98pN
cz4UtYO1hp8AIk9T1K0aJ91mYq31blTeXeTF8SMV6ubOGYdxEdlK8l7oIljVrn10BZQ3dPu7SDds
dZXqWAVc3Asz5OAqcnULpXgfIFNdkQ/anTWz6c7FoGc9qB4fDXbowT0WFfhaeYiOYAfEAiR77jzp
sTscnFodDj3RPOlCjuVDm7HartPkHf0c9O1A0b2TfJjIVeqCtN5/7pJbsREop1TNLcxPjbWeCoMa
aF/oz2GPWVqJpscpA4tQ5pO28vt6JwLfJgSVEpaDR/xe96d+ow22ztKnJ03nb8FzcmgADd4i2cch
KBxn5at1dRncwEbX2bgHEkWJeXaCclsTcXH0NIxiYaoS7TTQNmkNJsdR3Yx7qbHRSwNbgzdemzkZ
SSgvOko0kHhzguo8NMfE58Ia+hs5rOLYXKo2VVTNmFZa2ubP1FqeZb+GKvRPqA/uI0zLdjeEqrrN
POvLCT4aiIVjBeaJBSKsIXXwXz63kIK85bCzHIIsOqXUf2pT/BPwQPzWjjDx3UZgbLITf2MkbXv2
OivfN05U7UHPZCuDufSBp68fYktBMV0rd3LUAY/dwp7QQAjFNWl1RqscgHHQ4fg/MxFBa9l2SOnP
hYr4o6HV+RaQkr5xc2o08dAv8y6FTdwM9Lps+BH57MLR0atu3FnIWgdm8s22CVwG3++SF1qr18SP
fsj9kwYaBH0PMGnHyPb0rMcrTQFCMttJXwUimq5yH9PZcmU4mETMwP9ZDl220EvX2fgzOhOwdnDG
J1nEa7c22xeuQUfNJ/9nKCkHW37kXkWjm/tWhTTGX/0RteRTjujwzssbhNMUw865jxuuT/ILQs78
YqhcmhdDdmJR04FvnEfdQJmXQM1mGcbJQeWLUy+9QJxDNfAvPtS9J3Cf2Qrk1/yfmXp8tBXLQQB+
V2EE5i43VOzYSDQf1aDKF1Hjm69QS+46Bflgz3VeCkT4uE7L1i5JQZtDXSbNpZ6Ai60VHsXneS5w
mySYZYEGEro/dPg1GZaU6lPTo5Y9NxBATwO7pW1E0ktEb2DKM/EfF3rzi6AfdYSucWsWLopu2Pnu
l6WyBRCPv3j3M53aAIq882AyoXxLSpC/vlVPGznU8vy9yhLn3mwr5zqf1VD0fmzM9IUS9riIZ0F9
HZwrzCQ/FHMAQ016+nHonLveNZw9YjEix6Z+/FYa6rYB0/Ui95d99D0SCBppMzIxiqhprRFMt4gN
kIbGdgTsJHyW3+Ekik7x0NR3csTa8rtDviSrXT4Q8qMhPyTy4zLyuSkGBGIICLqNPCOBQbBGY4UL
wM/8nWdqv7ypKM1Dbebd1lWmX/qM9wna0P4PPQ2ymS93UgE+ktac7QLXMdx/3EkNtyOM1SUOOh8n
860WxfcevtgjXn3tUCkovqR8dDJ+NhS231EHik2hNPqu9qJozwr7Q6emfV95Phx9QLLoY8LxXj7Q
Q2k24aBOSzlMHOTgUSWSQ+DhTzbQkLwoXIqXhSHyFz+ceRy8k7etbN4noAAjfcB0mmruR4vyw1Z8
5Q+lzl7tKq1fkzo3KQZYRH2FrKRrQ1+mmOM/aoU+r5Yp+YNlBdXWKLv8ADsqOQk3QdNddxi7PGPK
Tn4FdHEy9TsrqY2lC21h07kNSdFCBDs9M6knFTGNMq+6MgHOd2RMMD3thmKHEILWVSUqLARI8ZJw
SNZRE8QXH2PnQsr+qgRoYmGn6pnwufxajvYT8Dl0ubyNy8zOlHMZjAqqM7bkAyr/4qQJHBh/3y8P
goQdllVG8G7g5cHCZEb71FoE9VWNtZUjNBPuUxcfQiIDnuQegIZ3k1L3FzlyKZYtuMaMUJX44Skg
m9YJMTFSoN/Zjac/WANLBOEZ7UcRRDgR6NXEWtDuHdAKmz6etLcG5qM8Ac8qGXfk3AKq1EpEbJ76
4CEF2kIp1JZON6oPch+rnvfA9MOT3IWJuT8BxXmWx4qG+2ZS7RQRiR2tu+SA7zklGK+Zbx1lc68E
gOuqqi2e0zgWiz7lHg1R7NqCUPD5Oj4owzjQDS6bdTQZ+Faxxa1UjRjzhWunq8pIjDuXNu9SxRu8
xYXXklTrmo8NZYf7eiJZb5btpon33aEKeFFs5T4MwOS5UTzc16n4PrFMW5eIedc+y8XzZFq4dvrw
QEo2iHmP36Mo1LRYjbMG6uJ6T5QbE0EYs3vIM8lWx8XDvJ+ZAtgVUEFZ+mwBrTopdssCZ7SL98Eh
Khj0ZXGuJi7EfLsONAX3WTZGd7LFqov+P77yxtf6IxYpgUXKcnWmivik7C+NzNhqBlG71F3zlx7R
AsYQbfwWJoS3m4Pe3BlRW99/HtBAUS0Q/bZ3iEDr+6qqi4VZmvAr7LI6tOQN3TklWa7z7ErxC4AB
vvZDtI4P7rekMGYqyNOsYjiXuv4RUILfwBvjRoLdRVg0HcpvvTGjLQSZT6sQGtW6QEcUVsOwMJKq
OJp67b7k86xz/oMRBVXupjL11ripOhrr/GFJYCqJjIyjjVxrAsNtzlMQvbSD+eMG244b9dEqEgzD
ZFgsDS3KnhS35jplRFs5AsZaH9yuI5COnt6eW+xVCcgpXlhq4pzbarCZpNs2hDBOcYDEbG9DeQ5K
eOLHA2GurSl4Qih5QvBanc0mAs0kNz8fnEo7Vnah7tUBOAgc4Vg5+IYFBCjsT6Q29ie5VYyBTuvP
LddfDmSN+L9TNGVVobTC8YO5rXSJW7QU44cc1amRLq26tZdmXacLH+vbu+9kBFp6YXPQhZ29jf2Z
/llxGf3Uqpl+Q7KkZNltRjoaS9mysIZSWTh92e5FGhyJzst+wBFquZ2O1jXQI2fvC7/dNEPu3yVD
Hi9HQvE69Vl+EtCAT6H6LFdN2lLuj1KbIOfMf3BL83WoA4MmaKc/q552G5VzDfT3SB77fWZeCvsE
vztZtJbxR0VZ/eS3ungqldZb6n0Cy9YpxVPv1sGWNoC78hqOZjQPsPoO9A6Ml0/hNEAda1eD3sIn
hUEy6YynVjHHYzKoqEgKU33p+iHeOTopaNE8xA9ckwVrDduyTcVLXZn5MsMme2j4zobIqrY04PXH
3M22dAn1V703rENngYMYRr1YUD9vj9SrnQs8INyGcz5gOuX+SjViSp8Dqs3IzKyF9EJ0LioAnhPO
nLRG4MdfuV5Un/ziXU0xES3+uuG0WXPFE4hpeaa1llNVn1wr0tZtbdBdnUmv8oB8cHh3FrBHqrNi
Ue7H3gsuNtbwhcBmW5B4v0BkwVMR5bRQ6AiiSJhR9hGo1EVu/hxdDXN0oL9z+QpYb0fPLXSUaKGi
qu5zLr8W3Dp9vERVoT5JLQoDOnDqk1TyMQg9E3ObHxuEcev+g5HGx35e4aiGnZxaepi8Gbny4lnR
uFVHtV/bJaztkubu1s6amSyjN/Wx7xQ2O01si8xSd6qi1EcHWcPesnx6eBjExxevaPeDNXmI7/Vi
KYpYv2rCq7YEFPUHEqeas6Oa5bo11P7ZJ/tgMYMOV6aDqMQ1gwDablvkR4qUf32Q+7SqQ+2jJvYy
DorSWeZaB26Llho/hFGlXikJKOdgJBsTPxa3S8BFxOPkR0v1MVxWfjsd7O5qxxkg7L5g3pzY1hPB
aTBxY9tYMV+LHkbNS65ad/fJkx/Iut1HdU7/czAABYdipNDTNg8pAqVlVgyz3iRsHmJKUicNp2Nc
aN2RpdB3MElzYlzTHWNS3Y6J9ALKsWXm+aFvhq0NsuimaRvN6gGZGUGsSSaOyqg962SwHdtEZxlD
7hBxoSaI/XEWaqZZelcPbXMIZ28IpcP+oNu8wbNRqqKEMn+dTWMwHn6PSjsxHip7cBCVtEQxkqzI
3CV/N+MuPmkJglXWpeW0zpATnhrXiebeTP3UdYqN6F9kB9AK/LYwq98n8nGXXZ5Pz6GVv8nwibCL
7lEQxK9NFtE7DXvEFGA09/xWnWiGBPfq7f+hJckaSKi5pFxKFN2ol2tI7clSM+j+QovK7mQspNxi
KobWcsRhP69I7SDD7WFM1lFLIcQN1lKiMhQ+05BtenMZzJWNvpxgl1EdXeeeox0KNakeYt6dBVdE
hJm58YQdeyGjHNyGqYIWBG9Zld+nyOfIWI6rfahPBRZf79meC4yWbUyLzlQrCv1zdESoibVDyh+J
CurOGj3TXqV8fnbJf1FWvsoHUOsxR1AtU0PGiAfua4MIi6gfBMLylxQztz71nEwXHlfSXt90mCT3
QzlWiCPtAmy6hVz09xmUMeEUlhffqIe9YhvDekiIhQv7EjJ9FenHdhgGZFLN9L0QGHT7rHojsLvZ
RkHkbKeJkEG1bjbyBNwmJat/EGyxTdd+EPH9ZHkafxFU8cJ2ARz36lOe+PEenl+9ZH6PxiTSxie+
nyTzojG4dHWo3LnZpN+MG/JAqdvd9qbjUzv/V+wa1aqTsAlRaRaLcMYqqS/LLotwuM5ZrTKIta/F
vkv05iQdS/YKhGN616qs8SUodCKJYkmuBjWdBqI14lrgaab6blkJn8oSY5Qc6ny9/Pzu30va5heZ
5fyG4QTVWBcbts3K7oumR7hGA3aq95eDBfUcIip6maoBbTk4xfdcoT9fiOgnnhtgnRE1A/DE7o4G
gLpFW6E8ImAIF/IUa0xgmtjOW4tnb40UJD25au6c+crlKxrKpXw2xbBwouVxdES6nem/uMNstdY9
CmXYGSJrfvpj8hLZAQwz8CSLwCv01zjPkiVOJ+3JU6Zs1cPkv+YKr1bwR7uQyeJvba91T4UXGJCX
8C6pviUOFjPaXdQ3AEGUaJ61DenFLVXq81T5r7YX4LZSgniZ2lqxw5FvA7Xxp8PUq7dRj2hrWjmF
rfzXfPprLRoyOCVow7JNE+4AdrC/t/PtsjZ8byS4+lZVJ3e0Wiat6a9qw8pWoQxbUXK8gQRg9ns3
M/exrtXvhlqMK6PwDGo77nhU1frOAI6/TaPRKrDGstLjvToOfkqPNYnP+VgnN9SZ5J1h8fnh6E6w
kyNFrbw/CWmVGICRBiYLa67kZxHHeHKlzNlq2niV8/T8MvcVkkwXL7WaafNcm6LkbUYPtwcTAKkv
8vA/qjm3cs1fHHOapmqzZYclCQJr19C/rDxYg7cecrSe0Bg0+G4ufjp2yBeeOi2SMtM42SV/51XR
hCUqS11hGkfTzdDHb1QLbJLSUSxOgR3dF75doZe0f7WpXu2rmQeb40XbRazTFir8qes4P8h9dZkP
JKCDIUPIpOPbzpIOseTg7dRs6i6Wy/KTa3AGLIcMU162RvZ3NL0Ucf0rN18L3X2S0Qb4X5tzL8Qv
rxj6YzcHXCiuZ+2N2nKX0ERi2Pths2MRiqxVB2B7Urpm7VdMFcywU1aDY413fNf++lCYBgCgqDkO
QQpA3ExYAoXmxOw0fkmEyJ6ryBTbakih00WT94hf+WdJGuaj78TPcFjcVSU0Zd2insvwCf+aAP9e
jcAwHqySJKSa4uASQITxoM374qwk+mayTu5ssO7bZtpk3vht7BTnyeyVdssSzAUMWY8PJs7rheHE
2g+QGLsUasFbWGTDGidQfRww5lzqUXS45OeSGg4eQDlXlN9iUYI9WWoUTy49vJW9wk11W4St+9h2
oBc6xbN+EuSz7IYo+Zj1sq6fPafYCg5mouivvtFs07ARj2lG36XWrQe5m3q6v7eYf2Dn5CysKRrR
hq6zCi3jG/54bQfygkqA2jZnwBBL1x9gH1UkgeV9YTywIjEekpoVb096zsFshPGQ+uV41rv0Ig9K
WDPBCHxpdTvaNlwc98gx83hNt9bdFvbsZZoId1EUjS5hEp2mGRoS2NQgwzLGj8BChKZyj6ozzkW9
6efFaqZ450Rxm8ccOj2GwpBqr0s8Nq2PcEnDTyHHjofKQkWD8JDNAm7rASE7i8J6Sg4VjSqSSh7a
zoh+eHb6LBK9+zDj6k1rLOd74bbficzgyh4HfxCkqn1rRuAAo4VutWsGf0nBM7pE08T/lPQzLaii
Sz/FnXHb9CLUGclUEkzAAXmu3OpYG2Fbr9wN4mytJNa1/ojIYtxUxC8vYs2uzEMf5a9VNGr7Ev3h
RT4oHVUWOxndxec+ueVH4DNaFWLq54Gp9BOsUQcwbe6FGerRN1MHflu8Tf3av2ul2vz3UHp+WoJ6
tmHhC1BPyUYutDRCtY6AUajKRdxajBhKlJIf0BPQKJcucnA6KR7TYtPAH8nXjppzNUysYdNGGLfc
Ml7faFkkLG+mkktlluYZlnst0fZYUaOFq07BdYS+c22G8GyNZXSs+Apd7VSo2xFD0lIOBy1+gVDc
7wOnzj/MIPeQGqvPSNyDc5ha+WsZkApsK91TPtGacNrorupy+9nSHsv5wturCGotHy24ANHAdTk2
wK+mQ7TVm3wiG5pPiBtUBOAFGrRQXVxwFIsLTkkaK0VtLOQBDMnF3vBsdZM5wsDYn7ab3DCMVyfX
9o3fBD8UnJoLtbKCK16L6RC0VBFYiy2CGUsqhPsRpr5ycen8PqklQH2521S8vWrDGVAszlJcWsuB
rRybpg6O01x9GLGln9ByqfjEc3PhET9PLNDWL/X0KY3pa1EYqpZyCBJ2uFeydGvQROF6MOgbOonu
0WjtLX+JcE/fwzv684OSVHq1EN3grmoNw55BoPElqtUlhL/qTMugvchdIYauPfW2fZsHe8qU+mtW
NO2BQBcWafMQWMawGmzx3hL6jEPIGwkuxER+bOeHpPCxDcix8PPwKLfkA3nxzdIOcxd7B9FhuBe1
Ta/k1VvvFT9w+BkqDI8oUAFwVzE1p4yPsII+fR7U84MHNXhrUl9flJ2j3DEpeNHmuHU54s73l9F8
TMx0dacwSJaqlC2uN+TIsQUBRPjhdhJVtonGbHz1Is1GAV22J3kU297SdvLweRi8GrwAYd/zD2Uo
Lok+CkkHm4exE/ncW+roYAA8O+S53lEKL0m+qmP3ZkKjGVosI7PTEbb1yhNi4QAOeBVspc3MFVqx
1crMvpnQ3KwPDhoEg6XhpN2DUWAOITHuMtCgXXbcsTakubkXfpd7kQcMi34rwtSDb3qrySWIufbb
8gjwghLk51huEdb052GgOyvyaxvgbS6LrSC7lw/exNZgKhq3mjKkMzRr6OHLkovbkgUV8ZezKr/7
yKf0id6v90T4PAlBTZJvE8WOXwMAavIEO+qDpZXx+Yh6tVUeBVa7HWEtbzW9htMsPH3gz5dQqqoO
TdBbO78DmCybaJMC8RI8v3eUQ1TW+priH/Sbydc2XeeREMIsAylJu59k0WdyCDcUNa+SVcF49e2n
Fr93ump967upOP42VzR7Z5nRCexhiYx1pEQoN+WDCrC5cFydZT1HPx/oc1fngEiIf19MaLP+5e+z
NZJZHbQWQthzd+jLxLYkDbdiUoUuwvfOBcnsy6HqtIPoLO3ZreliqNweaBIZNtI/q5gFQQv9N2vj
C2FDojc+9+nlsC78+htM0sxRvLXSa/pFbvVUBm9b47ylRKgU/v0/ps8v/G//MdqKLhISfA/YxAjQ
+PuMHfOLMaoeDNPI4OY5+OIpN5CFkPr55CAzvkSelxDzQNZDZLLMkFt566SXaN4XzPtyvyk20zC9
j1aOg5CZgvU4c1GmpWmr1eNtWalAQnuJ+woDGMTeY+eMzYUZHgEE2cY3IH4M811LcRoq6jZNWtfu
01cN56uCrlQdsHJmcjJJS+f0738C52tjVdNYK9L1EwIRjWF/Xdm3vT6Wtmd7C4GHLVjlInIXFHPq
C/E63EAtVmspip5HDJF06YWvvxNc+KyXY/erCN9d9Ku0iuppR3Sn/dHoek7Z55Kn/XiS8ATJUuhC
3d6RS2NE6/qBOMLsUc0M86gQ2rAI67h7LDWnexQpNu3SAwQ59N0jqaja+qYUsEckV53+yklrEdfF
k2cAHgRw8aLmwNCJ/36jY8Z0QLG8YZnpl/DnWOfqY5iooCWG8M21ArG3dAt57TwsRyyFruK2R3kU
asUij+jtEIaQod+F2qnaCyN2xIPmVCOXqKF4v1XH3ahRz6RUmE+qzSl6r7y0dd7elWofoMj3lJcm
UMt9pkX5KknHj9Htki2RTry2WN+rnd2cPo3/Pgnfe2gtHxKgYnb7EPbAe5rQt+9JVt/QBPiPdZf1
RXDOe23ANAVQMtOh0Wh96aJTHGqgUSjuoq2De8NGEKLaQgdKZNsbMfjqG4WRFVfk8COdW3oWeSqn
SW2nS2Ol0CFaO/jIFfV+tkQ/53H650/aLV34EJHE2okQjROeCErIDrrHxmviQ5xE6kLx2+4xCHiA
A7BNosa+yFGIZm4tJpSPcmg5Y3gfE2CSphZa+Pk5/tdTCiNVF6oLw7RMNTxac/s1yHv35JbFCRti
fZWhp3JXLjJM/JxQ5nV9VTHq7Yau2SR5J26VNxP7czxxL8fOE2wiI68PPXjn65czLv/+vfvKjNEM
3cEliObQnL2EzldCYdMUdBRE2Cwrak9Tkx47G+2aNMk4cTfub0tUx0bl6rbaWnpiUCWoGH2HgesF
npjAE6cpb7tLkdvJJp4nl1HWnJw2V646IJ+nujdXcjcFZYIzrIQ5DmuKndGpyiYc+/pNkBahzsXI
wO9+CBjqRwkHFt6QnKPMObAMB67SW3Zypjx4oDQ7wDqYm5m3y0Utun7DCqrd22k2bKMxzB/5Xc3C
bvoCR5/R3BWY8PyxmOgji6tR6hl9Xk+sIj8Qp2B+YC2uYjQN3W1OBow9kaynWukfqbZuEE39oYGi
JfsyaJ45/O9vws1t/NcbAEUEjSAvx9CoD/7T+kbRxfBLoSN+0g2xkN0uLVX7xeo2UxmrbfD/GDuv
5caxLIv+ykS9owfeTEz3A70XZVImXxBpJODCuwv39bMA5XRWqiYq54VBkKJEkTD3nLP32qLnfU4r
mPmm69zogDEYd6AxXvSgPNhOdW8zr6PtU6f2MSzC3fvJQlE/VbJtL1UW48aZ75llCJ5HsB6wrfYC
kay9zPfmZ4WwH3N613QxeIHZGV8YPWs3TuCsBi33XxUSYjIzCZ4THfGx0dafexrnN2klI+Q9XnGC
RIylOGkna5cbY65w2ofY77yd3ToItgx/rUFeOxBzh7vAydziwDGxn3e5+aak8bbNhzJZ51BoQmWo
cdfyrdiieQu6qTnjGJ8DkZ+pE5Zzn7eNGap0gLJvErA0x6G0xZriefjsNSEUkuwzmJyctGY7aI9z
6TYGmbIzCgvpHqrAcGkk+C8R/qBZRNJSJDShMEgCw7JxGq3et8N+lEuZ2/XWVFSC9arAeRVypJ/e
VuBXDbH3K/qWrEu0bRPT0KLKhFxCRzmDVbBiqhOchD6JkBXO9H1Db71grXlAhhtvZT+oG8jAwzNY
1+ekcPwr2if6iFZ9rxHrdBOZwHQslzaDiM0n1CnWUfBFA2CmnjB7Bj9yCOW2Ac9ybaeb3tJrzmbB
RJKfHsu77IA4W2CPIDmuLVOLQqDRP82bpd782KRvtxUEPQHkF/kBwvHwHBN+oorGeKztxjz1cPqW
8+NQtvJVr3TXEd7VqsUsom4TNO0MNbxT5Q5EW5UmhW/KlGxVVjCDTClvFWdUUT0+lmURPHVRH99Y
Vk+B6iqPXd16W5y9S1hbzkpOH51IvMWoq/EL9Ha0pSwDdm7rmI+DY+5kEpSfwxKIBot+Yto6cnkG
8ulwW13yROl2VZLGh05o8pT4NUnaY57SE3IxH1p+uFGrRNtEodB3dsZy4edavjKcq6sDt3HTvidC
RetPlvS8TQCY9Ioe1loVAGwe2OFRckT2+BwF46veqv23vjN2eSWVcPHmllLFcNSUu2iCN6UT0Onn
TaEN6g6a6nV+yFNDHYyJuPFGkypzuimUgtMczut5a34cvFa+jV3ZLFq//irLMbiB6GE9gq1d+l0h
H7yEBGm7qjfzw2OaezD2yTMgWrG+GKkg3Dx1y73SWhOBlUXCoPnNummkBqWGWEd0MebCzzogeFmC
tFAwkCZ6ZaVEWJrne6Li05vvBf++9/PZoVftSyAR3Ee2IDa46126nsjxMSlH63nWhBESP3rzm8LA
+1gYcPok6MTFPDzFWJsfDWwFQ2JkCAMdR8NumOIwRyEAtrjXaH7wT1f5S+4Gl8DSqueoI6p3vhdO
9/K0XBuV42/n1DASgZpxgS+IhMGMyY0I/Xitqv6DRIfCwBsHmszcb6UN/Xy2k2jRsnfNl9Ab8ZRB
Nr6JpnsKBf2OID2Bzb370dXpWheMgjaU+3hSOEoS2rat0NLVvBlPuAVLGw+99ZkMs+LJ13T3YPsF
3KJpE4qVQ6AX4jGFWdC1dpp0MTgpY39Na7IvClQFXImdCk5hUiAVFk4P4LevgV682AE6aiQoeM17
3blvBjdah5ob39jSwiAx3XSKehKic/dd4XaH+Z4SJD2yeh6jlO3e782Pzc8GiuItK0g9q0yTGX64
KYGOSEqm4JT80G/CK6tIpti9pr00kR2uXDp5R1GA6jRwlJ/USr5wqe3OrVO3D5FmiFUDh2zXT5sq
dcAW32OMTmJ8/vtrrfaXYguhETMRWr+WZuogpz8UW4gLOrx5esOZNNikBcaaOVTQ0Gx3V0tvzzIg
Ps2P48d86+HdH/opFa2lOAmHXr+dtwx8oXFun/yYbDDRfqL8TO9I6d77Wmw/ukh9z9gUGkJ1OEQZ
g7k7TW3ItnSD4N5qnDOT2O9BmEbfa78/qjZOm8DJYCAUinFUYcBcNFhOq5S+8aHQR0A6QZiM28CC
qZKDUfic0w1bEEcbnm2jfurceDj+vLGE/LHpFIO26dP4ZX6ylSVEPt0j0TZkJmBRZ+BOtMQOOrS9
FhnBjrpAONl2XnsVg4YssYizM3WrODlZlq3xpw6O9M++U2/fW6J54n5TMdHfeLWfrdFP+oxXe/Ho
sY6ywpJ8+yoKN/P8OkBbdU6b2zDuAbDezuUGpyuPFEIvPSG89+9KXT5yqs0Xmjo4hxn4YRcxbr4s
8Nak8XGpnrcTq/agqqSMr1Q9wxTYNnTM1L3Z5vbbu5MiCUd0gJWj36k6rCEg0qv3aTVI63I3YF5t
Tf3NiIe7tG67z3ZkGKBJDOUBlvS4GhD3X+UUWijTRjkKSNr7geVKUPn9ToEjfcKxbZ4tx6tOVuaz
I/UBAShTP0hty/BS0BWcW00iCXlhTj0wrd3el3OlJg9hbj8EuT38po7+i4eIvdtBSEdDwbAR0n4E
+ceCErAAp7FUtGZPI1rdK1VOF03J7Aet1swzTYWXvHasB8J9jTsldfFtGaTb1U2wCWlr3kbfUwvZ
1zi1UAtE7TRFR0nHM3XC5Szmmp8x2lY7IV7JNqbdB5vMQahtaTSExXR6M4YCkLXsk01jyPTBYpG/
HHKvUe5lT6GQi/FzBpPsUtLdxn4R+YeMYnpRMrW9F0bubUSrWTg1k+HMqQYhb0zse8yxtO5ywWlV
tQCyEg0cXDGUuXHsP6Dbji+Q8chhl3p6gyP9mxFH2qGdpiwJgZb3GAqzdR6a8SZR3ma8OIb5fqM0
SrEzmIXf+EQaL/L2bd4x6zjoN7bIuH6nuY0D4f0ltWx63px8+fuzkvmBIqjT8WAOSe1vYQPT7I8S
SEM13GwUNmngcyJ9p0Gaq6QmyuvQGcXW0YS26js5njlzGUeTGhEwpds/kgbzSGVjf1dMIJpdn7zM
P5q2MT/qEdAhG6gJlhc/0RxsHlFR2WupV+pR00PjrLC4XpmBVrxoenDQNGl/j4vsKYz5Ud8e+NHU
mGaWwy1p3p+o5sObOtX1T//egpVizFuIL+RvcMjMWT+0xUwIEUitPMvgw9GhLP7aFqtzp3eAFjI2
qrxIBf0eIZlxooyIzUQB1+Kpb73mD8peCz19J8PuYigGp1ZnbFc24c7LNoitcZVGibFjzKDbpEPq
sLYZbTDfnm4il3Uk64rtvAXItwBJqA0DAJvkhQEUfqufj73fnX9Sb7Nxh4tmP065cVUX7UwDAp7W
tC0hj4I8VeGNrx+i1dXIhc3QoXn7+USl6ALei2miWzaOdNgpAMxC7Ljw2et5M2T9CJQoHm6sQC3u
k3RTB0+959BPJl5roUwiqPkmzYpx6XFyXVBvpJ/ynFTRRO+sQwMv7zlpTrEP26HtlPjk6xmichV0
TUl7ads5zJWIlEO8TdfnPGRVsgTx5NIpnggPVl3dxpKxXIuWad6a830sSAzA/okZL4Qgt4DxI+OM
cunH40gEixCfOkduldIdHguZLmg7wrHRSEGwtVTds5brdzgm0DsSDxz3fvE14poKr8F2b+IqEHsp
ZLKeC8JKpVu0NdG4rbTaubP36iwVUHKnOygGl7T3EdWAyHSdpxP+lKxQH6a/WRGSyknKn0wYxRl1
yHTK8m+5oPq3DNfTXWP34XJ+TMFruDQbqe9jmUkyxKvPSktO15YY1WE1J8m+Lw+rKVTW4BJ5SJG4
uqZSLRlb4CSSgzSOgJvLCuHN9EptKL7+JDwLvb0dqwR+geowRIg6I9r6EE/ymyGJxAJT+Thxm52T
qUXJHeEMX2aqW9WPC2CSYnz0sOEslEI3oV4supikoZm5JZMpxWIeHfYm8Z2zymK+sW0H5Acdknfl
xc8n5tA6OELjwYrC/ehaRyuShy4fPCCjfmoyZ4U0v6ors9+CuUbvhiaizuqTGlTGFzNyNpKv84uU
frWcZCC3hU5/KIpYz0IIF3dBrPi7Uier52foSznhuhx6dLvKVC9jHjWHuVEgsvxWRo1+mbcin9mp
Qgt79/6kLcuF7TZvsR3VN1gTzZPWjIgqu7IOgQYTOex0Mtlk8RMCU+vkNwOC/SR951CXafQm6k7f
z0vzeZGeoTOIwd6e6Oo369qonXUbu87V6mN7ZakqdcqYOFff6ZxrjDRlh8Whgy77v4/1Uh/OcmAQ
yRjqvS2s5CdFCVedQl8L/X24yvSSe8IVP+5NjwXZJHuuR3VPHCs1xiwIUrUmXuZK163nTdfVdjaw
1V1dGczG5kig+UadZhhRI48EWCR7lDgX0ekQjv6PwnJ+bIhHEhPN4FPO6YkCD6ZX1zepdbLrVOyj
1tnYYRP2C39KiasM83MJNHc7bzmoSM4Go/vj+2JJUZRgl4l8gqCrxqMSdD/uzY9lktiVsjOPzhS/
NWdwzTd00SCjVnEIpofBo1Pd+PPwu0Li8N62+/vLpzs1jH/pn01zIUYnU5uYa6X2QcdjM1QQkacV
S4ch0UqtMsaW+sgAO0XMN4tl5k008Sx0DDtlrhb5kwx8LM6yTznT4ptL3V5ZYDPOrlFaoCDzUQlq
apUfB832FrQt2oXdNt1DOGL8Q5sozonNyJruqcRLkTYHvSle6fH1yyYYzBdAHxeqSvMNQi0Ti1m5
wq9IFQFH0u12YT36t+zqTM4894RnW7nFn+zfFtmQ7jr8kMt509WblHWjWh9+BEv4wyQ5Lo8/NksQ
I6pdvD9mKEN3lAEhnEZaGiuzdLAvdjhOnCl9XM/d1zDtu7uxOYVOrr4lnv7Ywnp6YTZQga0mCANT
ebSJ6RacvbF5rCLFWOah0F50Ajfplb4ojVXv3a7LWUrxsEL0C/2W4Y4wk/5Q0vBjhmXR+QkjrtI4
0pLxcf6u//Nb/1/Ba359/1brf/0329/yghNbEDYfNv+1fc0vX9LX+r+nV/37p359zb/O95uHjz/w
y8/zW3/81dWX5ssvG+sMZdRwK1+r4e61lkkz/27e3/ST/98n/+N1/i0PQ/H6zz++5Qw1pt9GYzL7
48dT++///GNe1vznn3//jyen//Cff+ybL4n48pcXvH6pG17r/sPCdu4B0lJVzgITUq17nZ6x/4GR
0/WYi1mGhu5taolkedWE//zDdP6hepausuI0DSSCNppNhkPTU4b1D9ykTCJponuGwXTmj/99Y798
MT+/qP/IZHrNRdbU07v59ahkHQvB07SAAaiI3B1zCtT7E4+etEOyWSnAFyN5qYvYehl0+NVx0CGJ
C0Z70WbpCeL5g6lunMzBnJbW+F1se+tIFCJqt9Rld1+Z43bsgte6jMLfrDA/vkFddaF2u/TbSUKw
Tdv8MIeKugArojAGVN5UCRHOm93Uj95FKq5A7uio6RXSjZXBXdN0o2jDwJsl8l6U6bDPRVxuEHpS
pvuoQgFk+MuAX7JHn/T29yc466OmU+XU5uk4DjQk65ikPiyFE3X6Bq1yRJjAFDAPnBeGVfh3of1y
KZJyHwXV7VAo4ypvXPtp9FXryGSyXJqdm2zcINexlKtiPUpzz9eS3WLx3Zk4K9e5JECzCkBZFS9+
TXtjNkg3RvEQAME8YpxCnBiltdiyBvpaGjguEE3u35c8fiiovpVa3rj1M9Em9kNfRs3GUeMzGn73
6MvJdj0bSdOqWuoOZBPaDP1KbRNY3b3zBgpZXq3ZyUu8Kj4PFmP3KBSAcCXjppl4nY2M5O/4rx8v
GHyeBN3ZHDKuqhO68uGbHxUdmXdXDYiLlZtORu4ijpG/egh/N6wHooXwsTeU/r4ZYEqKynoYKOC5
5GoJnTV7uHVc+ZvO1F/kDeCPOBlM4XsAazR1piP96XCpMlHLNo1qZgNYtp0mpG1MGbMBwg7/oslf
GmDpV6NJuYqIzlYWhZk2DDwzE3RwWbwwl9aOc9GbxtY+Z4jLedp7NiN4c63Mv/mFaR/pCGhLN0gT
sDHk/2pYM/ayNXPUzgNc8aJOjpkRi990aLW/7r/zhZkVsqka02nh11MBAQJaKwByL4AL9NeuAmAI
Guax6Mfm0hFwec56vJejfdfGxRu6N2c5V+hprj7lUlN/I7j4P96OqxlT2O5sM9adD28nKyuyXnpa
G3VZPAJn1leFRqI4HgIUOmSoG327y1I5fHL9LyYV07HDkbDJjMZZprn1u3n4R+0Du6Jmgr4k2FeH
fjWvbv70xXsDSIS8Bt7cekRkLcJWW+tTYsUQq+mVauDq0Vz6HT72w8mZitrhEuDQR+YI8Njvfv1G
KOEj2q5OvnDy7JNiYSfNjTJYvnshm0GO7FQmWZMCt+WUr3YvRwSYKQDYjUieSTFJT4nmObelqT3r
WujvQ20kEIyEkt+cpT+imqd3qrPT6Eh1UN6RTvnrO80GTWSIaHPKOgS5wEhw62jGWdOIrspYAy/U
Qqm3s8vPzONVz5zmzu4aH6qIfGFUNy6z2mRZNOpPrh/z86iax3XsstfVqXGQk3BaTas7t4U8FjJ3
JygsvumLHjwUIngrDUA6NVr+NJjl7/IjsEHw7v+8dJ3Nr4x/iYcz1emi/et/x0peEAOK4gY+jIc8
GdVFY1RX3KgIGhkiLCajtp/q2X2t5MEJbRI+vax4VYdUv51N3AXDboJMlCNDTioNQyhreoBoXKqm
vDKKWM1FNM3qVzno0clhKQ5jwiebq2oPimjdW7Js3LWn5M++lzMXt6PPnd/hc3Kd7Rj3Rwh7/Se4
gcj9GHu4IMCdwduZEii/Dbtp6aMuOJSOk92nkBr8IXFw4+v5xtA7rptWHO9Qo7zMV66Y/Dr0f2cl
Jac1D4jfKc0Y+4rMjIfUOs+CwwTEBMVGeM5TZmjvnTrfoa0xku1ca128K+quPbh2x5WpyOXC08Ni
PxOdYLc/uErmbRLVxjlXesYTOFVKPIyCxZQaxpmFWapf7BEz6bsijyAgxWVOOImaXxx9OJlxwgm4
bdXNOFAcYpuuMEOCVam7MDgHONyWQ9XBqeGP71FX+ItG3Eiu3Hulc6nI9TsPhMJZqpyfRREXm7zC
BlVQTOxd3P9r7KI4qbE1rl2hwsScdr5+urGwfpHSVj80zMsXo2+rp/f5vWYqxaGhUbQzFRP8f+N3
x2LQnxXb8LF9hcoRniydHMCGMGwq72a+KVH40SFnQTOX8pGH4LTI1FcWZYfM+h7EwWcGcfktsQfu
MbX9iqD7spsw0s6yLd3sUa/kTS0DdU8rx+cX68Y59H30LkWzihvzNQeT94KrOlpmYxOcctoukZor
x6BIRr5v7tEZWOIqzOHIvNSdlz7UeifX7ycYCwvvu6s3Q7O8s/Iajr+lryBWac+BS3FqZ9V425gN
eb1aKZb0JfUDVGlj77R6t3GagRb3kHyfrRZusYT2kmy7iQiLSgwnjlLtIIzt9bFsX+ANioVB95kh
b10eI9kWp1IMX+fGKSafNXmD5/lAcC03uKuDXUhI2rFWmbj07MKNVrgrdV4ImY5wbsi/sTa60kE3
aTVAN1a60vsgI6vOTddodDdh4F9HvsJ4wemqg7/qW8cYfs7CbXKOS69YNCVWQztz9ZOjgkrKoALs
9cqtdh5wgwmRxlltWsPNL6WKc24JTDJ2WhDa+zJy7KNiF4/Ca6OTLMh3yUvf3ubq+ByEFbBGpWm3
fcLuKxCBHsbSkmvDCwg+Kp2XQh2so80iNcAQkk43WLvjDSY4+xT42bZuTOt+/tuAiuwTbPOSfbiB
JJzU3UIQPr2QJPFs/Lifit3iJXYDgtogry4R4VWfuKaQrmIRYTO/KtMq6xgZUP07r3mlPuxWfoDw
XSDYX9GjVBdu3vi7eQFj6Dgy5mDAdkwXqdaNW9OyARY4/bAE4F0wa8gRpKeCM4pW68h6w8M8YIhb
I71ngI7FygPT1FrH+T8IpLxHGIobhHjTFD/AQtiqc5UxUQgjGoDHjIBOwA0aPhJdfovIkl3UbUWM
19RaKcrxKGFenmCkZ0tpxgh+g8RFxT7U60KLsSyHt4ZTCNg/6dcgt8wnrxheSnqXZl0NV1lDxxqV
ol0xuF2EtReu4Tt1BzccL56vJjTB6MDS8YrQQavRXcBoAXVyvquVbtwZaU/uLyl4O/8bs1h7X+A4
usHVePCLUj0mkfI5atsOgjHc4hYhxU08OGLTEUzgE2O9cYKOeFHVx2HYEzxEalf3Mt+r07CD4dQ+
a2JPu3c8l42bEVaHH+D98uhmtb1rAlhdoZOJDVa79sEJvILpevyJVOz2jqPvxbGGYTPrRoi6CDaR
o5cb03LznWqF9oLgVf9YTTeOlg+rSkBc9C073bQUyROp4aoa/Vdh0WCcx+ph76/N1vT2HDYoW0rN
OiIdIy9pvsDHwQGesHKgNMq2Q4ZRWkkQXxRR750NAg1QimZiqzXoweOi26sifsNMQFxKNMC8EZq4
wH+uV3HQ3MVK+6iyMAKI0ekHUiCmPPAe73fJ8KeTRvXoO/FXv+ZU3oDWz60i27RGVuxD2WWLORJS
UybTfE/UEGw3DJ72xjpAbbGOXuprhM/hDhPKTS87QEvyShwqB7kOB8AxEea3xtgfcx0ty1zzhAou
+bni8mwaJgLHOqP+7lonBGZHWn3RVUGIGT1KDDQuSEYZv8SpculsLsARCGqVdfWWofHFUknWDLmi
rpzByTd0hb0T4tZB1XwAFh6wUp/kAq/orKPf9dAYNAMOQeoNm+jAASGvYg6bYuG0wcOxi9zM29oa
TczSysJDIWpmeQSjBE5j4MrLFSQkGqmQUd5tpZswZyp2IfKu2To933SGhQq2IfMpJx1sO+ppvzNI
OjtpRkFDKspJjO6jc6JCdmSs7a2nseP5kEVhfSqmG0t1QPA4yAy1zq3vrMBzNnmD72yTkn+8qidY
QxoV7i41/JsoaljZeaW2jU1QMK30gk8xQVJeF1yibAAhnHs3XVS3N3i7J+5DMSIPETeV0u5aWAFa
DtKnY/EEQ5GPiEgFxPOQAk9h6cWnirF7YITjsQzS+M6S5lpMHnOrUzLyHbx8n0e2XKad0mwKNz13
VgGWgiv6g1v6CJerJNlEWoGzZTCqkxra0T5W9X1vDWxBZzlVgfUtzKr0An1gMRrSvK87OAvFhLUa
leATLocatViq3RXYgyAxa/EutbN45dOCrTcD5J9FUvYhyVrNIjLi/KhPvxaLqLaMZNNsu75WoDfx
iiL1sTL0GNZqzrIwc3x5jCM3f+KA3thMju58oT54JV1HsOfaArDfdLaJgttUGOwHDPyAakI+K+76
3iZVVnXuJUqG1VwNtBhNl3oQsFhHvXrtiJsl59EeV7LA4ARPZ3yE+reNBIXrjUZX+HvrsprKnQNr
Gxa8wTDiVYbcNhO9DOAcw9TwaGHsn2e3wljaF/QC2Y0/tg9a2Ip1GIXBDndnfUWxH+TJBkpAjp6x
5npnDem68BuxGluAa3RMTlrpdxuKb/ICJzzBWPsKx18ntpE5PrtRiQEUMbxeeexNbd5E29auTEri
EclcUq8rAETb2XAwJn29blKBy0U+G71353ZZ9jA7L+oQAXtD+KM33FVqGByFQGqkq8wlLNPX9zLg
6/r7BpH+cYBMrw1NC8NSylqE1doHVYtn078wtIyKXhDUOLr6NpV9c0eVFxKh3n826r48hop7KMsw
QiI1cVf/TcIOEmfdWGZwW8sKsTgfOLI441AWNpFFXbWNkt/JcKbq8peqB0YAfReHt61z1v7Yz9K7
Uk18dGGUcsmwnMXo+igYfaROfcbCQpKJ3V5iFwZpbg799e8/Le0vf96z6HG63CLrcVznQ0mJ65qJ
MWnzC6iS7rIrRMjANmiRIgBCKlS12pl4+iiNXZgNwqsvDiGI7jbMC0Lsc+/UOtq4ky5qpqQd9NVM
11CdKr/4kXC3f/9mZxPyL5+Vhy+C1pCHRJusl49vNmAgh3orR+OlpSzOMU+RdLIY+7w9Go7dHsHw
I5zB3SOaoP3Uxx7MIESh0yrnFMNUWTptOizmRSSnzHDFUAjvZRr3e68xPeJjLXdp1t2A3rz93ok6
vU/rmnqm9QWKENV6qRy8GG7FcKQelY0bwt77+39xns/8+i96FL+mpxLBwqTf/dAp7hQgU2nsjot5
RTmC5MdBqdDncj0mDTInsM+Y9lbFqcu1mSE+Ix4x+o0Me5YJfnwXFjsGMY6u6WgzfeJPfZhQBvi2
TWdchJWmLSR0kgZrIqM8TEe3FWNFLN7TxSEaPQKg6WyvfKMqDxZKwRBOyPdxIGuzpVv+mz3gL+0q
8lzpndKmMg1QaPr8/J/e2AjrAYciQo6Kxt2pAVGZ6zK7AAotWZKK+1wDyq+RhatAGFolVWTuZcP8
e1aXqo6R/+aToon/4fjFOG/ammO5eOb51owPB1AQ5hkUW1hgelS7eHO37z0Gb6kPTbGyer87oHKq
4dvU6kvjFt9Uz2nva5nKfeYl2WaIF2ke0IAjMPHQAEA5vOOtPEvuxl5ZdVaS3WZRp529sl0mCSTF
RZ3oC7pz3iPy1EMs83ERKPV4tf38VdR2fCh7937OIWjSIL2ZW+D25zbo80uUe8MinlcIlmLuSrex
KNs1+4K+IdrNR8ZcaAH4rylDOTxw5399by69r4mFq4mtEEp16zTeC5/tXdLQuswB4lJrHt2s4V8R
wnyIbe9m7jRUoGBvdfdZXb93t8kJaxbIerWHoIMSkTQdC9WpxOs162vVD3DsrQYebBZf82Ks9/40
UvVd8F6i3KhabV706SbXqap/1KLoP/Ys2gD/UWmsi76hgV31aAWrGp+FFLa/KGyn/2Zmb7jIm9eu
hV6kEpdDMZwCvQ7i5qZ1OZ3YnrpPRoyKAyKpJz50k/pLxGpzN/8rKkyO1vX1g00Q1VazqClEaFn4
dK3i6CL5vzNa/w2NdYMXzc/3kA6nwB61vFMTlTZ/i+gIbw/ATCRbKOWil5Ky6BUiFhZNAo8WKDeW
ANJzWOldeq68CiVlOXwxh4jCBa/+k99P3IUq7SFqVTWEEyhTIIKMnprYoH3/LpUJhqgFbqXFG3Vk
fCqnfWiAPriYiQ2amz0MKa0PYyzJglat+5rjW2fhz4pBVutkWgRJBv9LdCUnY/Cas1m7RyMJy6MT
3MlJRY8sqD/hmG2Y8XjVCe20ueKQ65fkTC29aQEwy3kZBL3vNg7uW2yyxqepLX/C+VIsVLtfuXgI
P8e5YEWmffMKreBwNdVTn5ONCZ2vO1Six1rJl7c3YV3NqWqqPXR7s4ouswJHTGHBXjvljFrmqnRy
dpXQ2HgA4DlIaGgvzbL6VkJk+YRUKbj8e6tJzWAxRjVpvZ7n4V5rKRDb3nl0a8mBwfwW3We0m/8I
kFF1EXV5w4463MY1ACxYsa82Iqtl7AuyQXrjbq7cO4reQ2iOLDlpExOcLBF+qom5gVL5xdPBqiDy
U7a+0aKaDVVc6eWI8FBa402VakQ+zifXMQe256ggWQwzOw5uuEetFJxSVj6LKuwSDkAtnY5PbUmi
ubVuM799soru0sdmdfWjLFp2kf49Ze53HyZUzkVjBmvqhi26GuseugNXL0/7XkbWA4U/JNmIGzUX
T4C6EPkDBEKvDjhSaet9q0l8iCQGwf8txAlUyHn2VVQgKTbIPlkAaHb4gLehRv4wwcA0qryj8JG4
I4E69KZUT6PpECw09Zyd0pGX0dI8xumsJAT0/UyP3eMs4fHDRYUb5US2mNyrinpuSG+7ctVJmQF0
xlKLJtosEanbSB/rpVST5i4M6haljBqsRrO77WWQn+ebuirzc0C5zKgQZgAWJnFvZ8vZydYPSHfC
KclRmxYrSkoH16ih3mcyeEul058ZIep7zd1YFJ/LuTJ3R6ZB82XZbjhNIOrf2q3SblQFjNf87tNR
fYjglUN+GYNzRjaH7y2j6ZrptwQyuf4WE2D/6Or+oRiBmcynWhRY9ZqpULAf6dMdWqdLNlj3J+DW
JTH6gbUqiceVVZGmNPGbIc0tGunWy/ezdTjoCzMzyitBBTY2Qn07//HadZUtsIAEKakxngw13aI0
OoqJflaG7q1qRebBNvWOg6eJdsVQrm2FAaQaE0MMHcNaEFEKik1Uy6ZJS/jPubryBnvYso4gltOM
LyDXOdwD64s1uWcictMuw+h8GR2HZHjVQPOuw+HFMYtITFPsja7iyp6DHOfARgtV5zrqpbFKMOPv
QyRqu8aC82DQI1npdYBSOLbqVZPJYZckvbWqVCXcKDW5P+zX0R1WJsqQ+XiZV+pTN0ckhnKNmilC
a+rIFahgNmMlbVLB+uw4Zf/FVs+RUDYQzYBATfMB417VjIPPOndbOlZ2MDXjOEhiRDOTXs3Qyx2p
4cTl5XDkYIl+Uelvr3uwA9ukiB+tztfXbuwZhHXAyCgDmxgcpqrY542beZEUEmCyE3qpw47BhKEj
CjQ72Csm19hNUBTurSGJOgjK7ptBtX5LMFSzrmwKbTOBj+a7vgoirxs3bZKWJy+JkuVcYRopIHCP
ASGSvuSbMqBVtPKehIi5bDdCiVh8EiMV8lm3u3HhWCTvNZHRPrXqc1D2F0iPJGW36Vc3DofXpH8Y
2vYBnHHzBQz7RWbf0VGCdCgJV1XmkwQKwyX2KyBvzUAq7szcqhDAg0iMl1ahMggbIa8ZuuE929K4
G3ZR2ft3epGCCAuEPu4wpN3M70ryfx+1KF6EQRJP2XOkcOZZDheu4F/u1G+OmbiH2ui8Y03hlpMJ
tHFlK4+tUElVhDlGue6sa1AB90NjpUuuAeNLFgUPqPY11NS35mC0W2YO7dL1fHfluKGz9tqdnNhk
6QBygGPllnya6TJR1OUmma5jetKCuSk7DOgtiWeWeFKNej+oDCKz/yHsPJbjVtKt+0SIgEuYKUxZ
VrHoREoTBEVJ8N4mnv4uFPv+HXEn/4TB0ulzmmIVMj+z99oAhs4KMYyHmY7Kz9F4e2VmTietRpir
tvPnylHIYFVL9vqdULyylSF8jRG31j/dFzpmlRwLJz21/TQd1LnOpWcg8/DJ2KGccFsWQrP5r5jy
y6CvW6hJVO2+3cpbTuVczPWDtemXoIqXwObUeDzyOJSne0vQJaTf1VTCu6nsrCCNET3fW7FYrX0s
cSw3KVa9RFsShJZO91gN5pl3eD/DmX5P6zh5mEEWej3IJc+wZP48Ru77UuTTT1kC0SIQMHnV7bn1
jXp5EyrzMROnykvdRO1Ta+0V5V+sqfAqKwpSlqU2DC1jPK1qPR+0ISWebxuZZMUP29rSfjcMD0Yh
3Ssr+IFD76DQKsuaKZtMblWUswTq6tVXOO+OU0mML9jDuUBBtm4sjrJeFs8eC7HLtxxYjNCv4M0G
BnXFO1HqxWkUM1zuNL50tlK/6qI/KdPc/iwZQN/3b5oh8VMT1HCxNTyDMbTtY5VkHC65HRv7vGX4
YWK3WykadlRpKVplO9/fqewNMLVaHdv/j2WBzur/Di82DJdDZMjGiUNt/X+HF7pZ5p2pDao3pTXl
q9DNZetSKbDy3jwq9xnX1I0r7ie02ZZGNLgjjSMnmTxf+kWMvxWG4j/WcQV2CDnH78rSvM7Joj7M
9oeamYqPoSP+HNQqBMytLdr6sEzd1AZV43h2bFk7BIDD2SnV9Mho3PE6VJr4/3hZ6NN//gE9skYl
PvzYvHc0IFp5tJJIfzBHbC6DW5qPdkkpmg56ztahbL26L16bxXYOc5tUr3PrZgc18RXYC95dqK5t
lwRjXbj/tg3F32JDRc/TXrFKTDe9bJD5mlHzYpXJr9Qe/0Yi3+QQVKhmYbRPhkzUTd+zW5Whvvz3
S1pmqKyk2u6nbcRluGRHDKMLqNFFVlIdzVHaX+68edfkuDPyIT9GtOd+jyb7DS8l6NZC7uOpsv17
VwcJxD2ociWtaN08gdpyNtIuP96nNhV/ozTm/F7ddTpE1oZIt0cAFqRQ7JVI3kCNbiBCPoTuDIqb
hN8+rKzys8z76Hr/ohhJfyGOCQMPsFf4xvr+v78etlifDk6qw/0EEG3y0FKeH0tM6t+8AiezjuUm
RADo4Bsk4ghw2q+bDv5mZr7yJTq182w9qjEyiOWsY8PxlLHB6YF85nAf5bGVYtK/kBrcpedmMP7i
XllvEuZ4PnNFEY9RPNruknyvhZiHX9n0bY338qMuCY2IRfs9I1g3B2SSjU81WtJwdjfB+zaHjeyu
O9ndchDGw1SYyq8eD2toF3kUmJLc9agdXtFKuj8qkX4I0IhHlcjGHStN5qjuVNJlQ5Swsvb9v+Tn
qXSJ0GG0dQShtB4yt2dHdd9//oldq/qe7pX5KHdqIgkr0aBAJsxkL/22S69Hid2nVs0NhKAz5XDz
qwMC9b4po6MOLFOBszFKtvgJgKBK1Lq/ZhGOB7f5vSwAFe6heSBlIw+OJTErSh9m05g/MX1fJfNd
ZdLle9ONewAebai100If3vqVVoqviSMSV8p/amOJyei7oUpm0wjQLKrcToWdPmZbYl9aTMqJA/EC
avKvaxWgOK30WNX58XuXDEFufmkc62NNF8RcifYPTpP6YMUdegq1PCiqi12iUm2yFBZ3PucwUg/d
9h1LLuWw9mnkM9eNsW+VznmSybTjzM6vbuccRg0il66sPaa8Se4E8tcXqtnGx5DBoVl34kmmi/Eu
hu4NRpXketNwUivRCxJ45V1dIkJ8lReXNK9fnTDOS5qnb9Gca7gs6aC7XD20rFpea5NWd6XKeIx6
tbopUuB97N5WlFx/VdbbE7EC3PBsNIgUc/5qluLrTXTRMcXfyMx1XxVMcjDmVYDLazgPcLBn3Bvw
23puJZhQz2OmOgeRkUQkV/eICJR9PIq9EESFCPUOSppruGAtgUEfcsec/dmJID9bcggMBoiBEbnp
Ls8ni8l/6ez6rK0IgMecoBWt7RXjZCAgOtxVGOVkUDNWKMdNWISnerCJBDDTiceQW7zodkX1G3J3
yPuAu7zsO6+yZuI3N3VoNy8quuH8NjqphUAf99hokwuyliySIqBOWCDlzV3FcmMsMexdYtKJPvy8
k5EsFY/CWolnCMrjvs9HG8ybAolpXXXA4PfLtm/BQvzXgHP/DnPgpTVN7bui2KI5r7VxjLk//DXH
eYirILmNqx3fimVlraCXLLy2l6lhduw6q+mo5fWILkIyJJ6HV3P7nKjKUoE6N6MA/SjBAeRNHCha
sXQ1DAhyVUIEtIfX2hC/ZTvO+Bz66AnKbNgKBQLwYFR0Ac1Gk0QqW/dIL1RGERH7ZuEusCLd7JqO
I6rNLv+orSEmzWVO2XmMht+AbPgxzKFhps27nrQ7PR+dsMsi55qUqR0sLF5fI/bhTZO93S/3+xfI
tkDR7As/RPLtzE3icvSUtGRlpLvvNDTFUd4LOMswBz/qUD6YsMDuBNl8XvDrsFVfNPj3g52SLUHH
/iAYqwW2OatBYWhk2ZD62530qaB4dSs/FRpiBfLMnsZirX0u8mp3V+PE9YveK82FUtWfjUQ+VzLO
TolCDpy7EAZO5eZJM8Eu4sbxsybfu0gnFVaZyfp0EOVYWfyAgEqGleoUobPkM7MkIJtOvhaPWqLg
JZqMEx0HEEer5lF3mp7SSLAcJJnbb7o6f7aVLTI7bsGUsvjDNy6V6xQXJIyayMqyJtGvzM2GB3KG
HD9XWO9u0ALqd6+b3P5nZ1nczpbzb6lFjn9Vbc4ZUpcIyYH1B4Ov4NqzR2BMQ/2KyE318gs5Z5CB
xrwKwD8kp77Ksw9T6DuT5L0SOMP5PmBa4rsUWEa+qsIzGM2kvLXzNBJ4XnjKMtpPERS2nzpjD2LV
nwGOlkGC/4xnYiAgnnjx+/JnhDUdpiAM/CwCqqtozlveFFlY5crqW2X/u9dW9B66pbQ7g1ERWaDo
cc1c/QeBpT0Ny3xyBZAQbiWCzRGdtOA3Lgom3qziVzOkfe2vs6Y/lsKqPPXOHIPRJYO5EGm4qJLl
O8JlGDBbf16wtqOp7gNzdomsFzispJ68TPcnGJYfBVU5pgH3brflV5B9un2HwoZHsBvEOUmG852O
sZT9riVYZGcTCrNjf+JeEgjNw3EQot2RomXc0PHsMS0RCKa51pX8YSZK4NClm3/cE/EoytajXSXv
RoUjI9OtniuC1LnUzJ7uDldbwbsTu+Jtmkl1vCMT7196fLAGEXG3+6uhtcj1SfsPwDF2UMOuC2eZ
DTTmLIp8OQtt9/26yoAq9vr4C3P3QOXQv3MZRDZLw8FlRYxAnr75EaOn8nj/rm0jAK5VMrNY7ZJ9
tNI4fMdjOpQFM8zT7/xbWaw98dnKBxFasV/e8/NWM5cXa2l4HECmbW2FHpNqHrvJ913Pc8SSgcxc
z3asoGlmh8/3/4bm3m9ki4g3reaGYsF5Lw/aCFnTQri6VvTlTZcFoqL6NhuR8ZAD/QeHHNk3rYWe
YKeHeHER0W1G/05jWWX3SXkquLYOapwN/sAFdNIjHIP332A1W+VeayyJYDO882cGUri8jKd5kYp8
tus1vxIxtvtPbgQ5IGshs5fe2vJZ10kNzH51DlqlkcvQA6KMu1Q82e4gnhadcay9uCYdkOYe86mJ
d4g1vLKOkj12RnI9EKhcTRBrfZG54ay25A6PSn4xBkG24Zp9sCLqn4bFFr7YIv9UuxIvxlif1Mjh
FFsnkKuZ/JVtW//7l6QyNiMXk68VlqEax9a+1w1/cu32aTZV4j1iYV6md02rmx+aEwXtUM2PcV/s
rY0HNm8NoZAYFe+Y0m96qatgonDYvPRR6t+1PGK7ZuF11pR5Qwq3ZNTO9y96U3cHQ5cnq1jlaVyu
dR+31EMrxMM2Glzanm3JNeqMTNI3tKzDSTgEM1tNyzGQD5UZdvwzj0b/atqKPHyPrbdJ5zTYmIr+
Lb09wlLPp7PVKg7SB/F7RHl67jRhnsvR8Rq9VJ8mrTjEyrOeSnefai6rolmc71/6TP8Us0OmWayX
8lS3BSPP/01tNkpkFbpUsmNiObWv1nyY4AQS1dIL85CN3KGNItrn0gHqYk9E0hq5RTjoIK+rlsrr
/TsHLmFK3cQ0bCG8YDsM7l80i8Ece5M60OzpM3OS9jKP03yd+vGnO6zFS8tlRXkzPNs5x0tr549F
Z+3sJo9OMk7/fOss84UmH07rckPvQmT2Uq5BP8Db7HubfJ87Hq6zRvyJIFGWyZ3DrI+nV3b3yXnU
iWdRq0+MBubHVlr5I0J532BTFcwZ8x/dATQuu4gTvFo+jEF1AmC8wFgV4j0To5yRLPIPUwj8/pTQ
mEWdTcO7NtN7pGiqXzvQiu4vkTyd475jqNwwicTRsjzzVrLYZG+84t5kykJIptEidY8nczy3xfBe
JYV8nRL4B3OyWdJFafzAqPFA9sS8y4qK+sNvNaStXgfCG4Fp8teas7emdu1f7sSqfEiN7OymcX+/
R8+DyBayNBiObNcqL9FI3F/mY2IfDNALrUG9a6aj/ZNEIo1tZqpdl6LCRjtPv6MByFNJr7fL9Ly6
NV2Z7AgtN/z7S8cwXlJTNJdWRfglR5phjXr4FQs5n6pJAzefV+gJjSQJy004o2cpqfY5FJZtuNMA
LtrnbLGmbCTvLpXm81KU5jML+A9FkpB3/6N+jSEpod300rEU3z98J+b2XFTtf17WjmjRZZOT6gIo
NFNBG2xicZ2AdT7gUzfeEnUJIWMwte1KejN0YjXDEigpS/kaDYP1xOXq31+l5Zq/MgB3CcEcbXPY
/xc7E1fpl4syATkFH1BwZbh5V/26yvVs97r1Jyut0BrSv4pWTc+Ww8K6bPvoXJek9Rh18tKqxI66
66Fc5F+ZdxnTl21Kl2qz5buUHZyLg7bXVc6F+8Edr1w/FYcNFBpu9vuVmbZCPFDUkFG4LTLJLRIP
xANSaXFcj6n8aIu2CesZij4jPfmxkM4lRdNd5zh+BWEZXywacJ92XflJbgIhf6MEFdHJjkaeRJQ+
o2WtWQgd0pYIgEJyYwyqnn7E8fKIBzo/aPMMx84CH6slOj840Y6fsM0e2rKSb2M/QlUECHScdLKC
t0KGQR88PnR9j+XE77WvanCmcjjdz1qMDHStohjCcQhKu2RY8f++GCw1/Eb7FCPRYHeyNs/vftXU
8q0rxvkBe37nLyJVniyb/6iWmbu71jimHONm22HJ1H6uzKdw/eNhV4feejVnqPq2FnZ8tFgXuSDC
zLX5ZyTdK5Cp/kXP+5s1JsgopyZ5SltzIkO2JakHA9utTXFusmEG0LLm309AsT0VG9H2YrLAGY2Y
7GhjIqPVMm5WUpo3VJsJ+mzbi2RSHgGPQrlY+HSt7fH7Lk3xv+WRrC/jTCvk9RKqCO7dr2FxYlRl
iVr6tcZwQtGS5RjF7+mmlLNgpjwsiQN1tm5b0N/QmEvJmqc1oo+FNtnr0qq4iXSud3M0PA7bft5K
i0sx9KjRG6sNcKw9JWUz7G2l7c6iVWgvTTe+FHKKA8mhnPkt80ywQtG50hC0UEIZx/tywEa0ERg6
RhTQkPJou+sOD1jltWJx/16GXpqBM3Xtzsps4jDURxsy1bPSTX45atMrtbf6TErlIY4d/XI/mKUd
Kf5cFeUBbKePnQpQ0lasNj35JtHsPDF8nFn5pOXF3Hotfl9sXuvMw17m3vgogvwpZX7+nlSQ3pE/
zdvps3AfHWv5ShkpXnB4doduZv4ss/IclyAATNle7gZhPdaqG/B+r0KXxtRCSf37Tt6w8SlGzfBU
1g2OlhQ7PhSBYz2y807HDLyDOb2RXD0+GSs3ujKilrZKw2caaN6KfDmUY5tfMjj6N0Pvd2Jal6s+
iI9qdOazsqwYe6LKfqr02ItE1MNIw5/kbn8+WQweWCAd7/+r+x9lOM5RGLNz59oakSQvdL+LZj4P
7mO8Jdzhzd/lcdFeO/bqe5TJMdmBZCTc6ycCc64kS1Ro/K0R6R3r8lml3qqlofjfTfs2fr8vY8wt
6XI7Fj2KT44pm9jRtZTqu60LMngI/RJa3l1FDC6yWrv6UqJfDOEnYXDbpq1jhtcgYvrNY+Zr7mjt
IqxE/WbyIx2OHXDFJ25SM8kisBU+/8oUzFMelARBne6S+WQakkM2Z7+inqQHKa3UHxKDVB/mXX5U
MHgRZEEHppV+SVPJnqNKcR7wvt0GRJqnpWvnC5BGJjWGveM3+1kRq+BlfbF+A16Hpnm8ax8VtbM8
6Cc12kaKYRxk8qoifeY2KuMTZQ9GCGt8ojv6l+TsUSJEnHtdb77WHFojtKjfncJg5h7YY1aS/Rp3
I7v3HxW1p18B7z9VOa47ckorABod10nKiJfJnbt+Jz4y1Y4sBi+fsD2na4Vgzi+n+FQKycxc/J4s
KXZZroGqSJnsJex3Bovdn0wemBDtIhlNB9dNGP9owHgdddmPExrxKl6zwKmTD8SQRNo8qiTgAoXk
r2+oGU6DvNsxwb+5Bm8lM3iLU7vpu1CvZ/tQ0t37k2hEuCprGrouHhuTmwK4pHyZ5Az5jAhG9gdN
tV/LJg3TaOC/Xe4XQdpmGadMpJICFJGqkzShFDRp6WfSsABHdf7UWR35xblteXJi56Gr7P/rRP9J
SYpwZuVAB2EWTRIhvPPsHIdyANY/KB/sM9A5OPohxZp5jKOc7c2YIkV3h0CldbdcJWDBDMRfIeam
paYELMwO1xhOgFjqcE6zU0+yoL9UxR+tob5a87dOZThsMAAOEd4QF6J9JXOL+0fXD2IR24eyjcK8
6XNWIWM4zk7Qqs1yY9zk6+vwxqr1o1uqX+lCrkNGBrtR9dg+NcaH01cf/a3c5SlKx6/YmMutyWhp
JtOAT05J0MMjQeD1LiqUmgmwWx2HdfMZRIq7o4H+mygzuYJZ0Mrk0CF/Y05SXcvUISvtY5iBSA8p
A5I4zchHWcBUDjEu41WR/3LFbM5uZOuBIElLz2Bsjp26nC3lec1sPKrQ8fyqhVYwz07rdUrJItEt
ZgpHQIhmPD47uj1e7IROEN1Q7S8dS5ZFwgF3kd6fe6K79uwqgIq26ds2Z3+A4dkEI2ktMWMgx7DO
lZKwfIEw7TUuc97JVSUpWB1D/nkt9zqfMxLBQ6slK3eYOGXUWXf3mJE1I9dJYXxenNINDCN5mlKz
2y/qV206X5UCnhnZjkXVXadhTh22rpMdpKz/bbUrvcjGSWwsYVUqFutfGHjOc9dnZLN1ymemliG6
OLrzyP6srdIMmLeRWdrSII4UXHMv/7i9JUJcV5oXo2fAn8a8KumzIciA5EV2TBhWqm46VMc+Wcth
Fe65G1xUJaudH2N7eSuKClCPRRULDAxYF399TCSVHoHXZH4Xl/ODsmravijk3ygnX7Ng3oiHwo91
iNCasuIhiEzc4FzGljDnS3WMlaUgurxKdnxsas8U03iLxHh0kk01XuLng2ru20kMTV9J3UDNWB3H
CuoZpl8vOFqKBzer9oMykjnITknXMRmNhDd5qVupYOmzNRjQwFuCeKa8ueT6HMihQmgu+/zYVoKj
E2kF3IwX2TQPs0tUQ9uf+pjjqWkF2Spr8TzwF0bQy8mgt2TEMY88KOb4qNbueDLKI3oUhujYVjN8
9P1g4V8gmsP5U2txyWxu4QxSIUSuoMm92TLljjzjYFXFH+EkPcBhlA2EDHecVAYjRmsyfNXKs1BR
2kMe2S9UgK2XqM1XbVnoMmfELLrV3bTxR6RqiZ/kCE4GpbgiGvzlqLPYG2l6G0uwilEV8XYqbFK0
4raiM3RNMmSB7Git9HDk/HFbZ92ZznPVgGgy14SsbCjLy8jNyqKkJ65gbIRfWLYvq6Q9louBNa2k
I59MFU1/Jjwmxi8Kji+EkdkP2SOJnGKzOHYW+QUdK45w7Ox3lPH2o+A9X9voPI8if+Adr/ZWk/1r
lqkIbStFPNwSXzJl7tF1sMpm7dSGqEqwkBKLlamc3wsKVGO0H6zceCEumFGVVl035QSYLgJqXNFn
/jDCI0a+YeBo/83Q57IWdb2zEwuNaTzGZ5USg4uhOSgO6nkRUYNWSb+vJI/r6j4nCQM7dT7JlFg6
DL6tx/DzkTNL3Zu8Qbq+ap66zn90TBf0bH0emIv+t2ApHWQ5ykyyyC66QNjHULrxlkQbSFmHYgrK
3QqH9ndkN/XW+zDFG7Gh1uxdPdORradJtyC8g4UNrSlwrqyCPhTPe0I/B79mGxSUGDW9xoaiq08s
/qN4mjxXs2O/NbsxjOCE7iOnjZn1MY2NN/S53QzXYuAhiMyKo7TeOcG4sj2wlHLiKqGpB5oNqgnS
VBNnh84hBGOKBPvoPAR9PQVRiXgJBY3jl+CcL5jc2vgfycvLJZKU7TEHUtDOerczGvbhSeTsymIl
DM61vDj7AEYarJ2u7bkBR0+iU3tJu+En9jxyX6wPQTIIMurm0XVKIBN8cKiXAy2BfGEtT6iVfqos
fj12gb8NRRBOEVO+miI/JrElnrLpc+KwCrq6+yy1IvbKhLQXPIphk05f1UzkhzQW7thxW3to62sa
M87I3DQUTvVcylGhxZsnJtapN/eohWBoeQtk2oPV9T9sG/uMAcFjiR7XwpSw49kpm9aqB1ZFfC4j
+DTIhqEKM/OPMVFgUCNHQbIOZxikbLlyLlkuEoIjRhQtI/HeonNwdEbaFXUiMQnKtaMNPmBWKkDt
/+CvfTZ1ddk1Ga3LylCUqd245bgSIVjxFqV6wNjOBdT60+IRRQ+mcUMjAdBb9WdOzYHRcxGAQ6aR
t5Y1AqZhEmuMhGTwlvtN9kxC4gWYI0AMnxyo30iyUPsq6cMSuZ/IeVDtWTO/Ibc7ERj0UE4cqH0R
o1z5FClFnAManGb9y7G7dz75L2z3i1BDU4KwNMGNMqsm4Dc4SWDFqhJ7HgpB3KRy+DVTYe0dOknm
klyjyKLgnkXoG9Ob5UyTHzVNC+wIruLkSsOr5BbcE5XaFYU8kqD2tVljhkJKFS6GuGn5fDaQyL9W
VV/vKFMRizufSJzCpHcCQx3+QKXiU00Xo3QlJ7H7gi3W9pHYKaelsUwvr9IHzSp0KnFS2Hv0W+iZ
RstP+mLwnb7MPCWj3BcOJLyiXoOsXAg9q1hSDhlL7M5mWdk0R0fafyagwOq8TGHUsCHuxjnUVTST
szOCYmayiPNweMDiHUmGfJFrvQ8jF7kpyzlw3PEyZTMaplZ5F9MP3az7wDXUJ0TrGsmr/CjkOTU2
RUFSU0PgdvwBUMHCBdmQONbi94RNQp+aAK1f8uRD48JNSbmQklrLxCJN9R7qOel3UzF4hVBZ1WNM
ayKFT6TSMVVVi+aqyGPaa0jr6gJrecS5SO2XpC1+Cb3myhyIr4LBckhZmW4PgsltXqYmn/HehTS1
OX0Lfc+WGBQneuto/mqAakb4R5dJj5karyxcRYblfqYWV0kWZ0acs+Ga20tXxi7NTpGHS5F9FSoa
zFpTNPyJzm6eVStg36V7cH+fTIOskFG/spJIdyvBlR7J7gzyy/5Ex0QCxDzh+m7sT+jtgmEGh6mQ
W2qtyg9bkXOvxz+KymqPuvKVNIRoBe1UaKHak3OeLEOAZ+IwTNN703bZnjE4pVcheWgwVSM5aOCN
dC8EBRe7FCNM2nF9m25SeYqxfVgc62TNW0VdECJHDayYGsuTilsdehXTyCGTfqm2mOijJjCz4VVW
k7rXbO2ALULZITG2vYWPAwqIQ7cuyx7pAk9AZ+xYtuVHawCxnv4ZhLQPrWbvzXbSgkSfMBGtPEta
rlqHdhgIqcjHQGYcBfVqgUPRwjp1qZCy81SdMmDIPPZQhriDybeNceRmYucOurFbKlkHg6mf2SQw
+MzToBQMojoVUH2VF4cFN9MaDX/UxH1Wgc0SN6Fjg+3moxG1H4AEGIQZWAVs3SboVe6NFQO4nfUn
R7FFoLnAvBhG5OiskOh3w8sgOEyNyhB+aQy/CrdSnhd2aCncDMv+TQCY+1O1ETENaUlOsxjoXYbR
j8oOemMR274uOrgHFggdm5layvoljiKLJQGJNTOAziDC1uwt1TJ7faXm+1w5WwNw2NxIXaJnkGsJ
puIDybWWtYZGZA1eumix5xCeExZo8HRZMWFGomSW037mLTZgZIVV5yQ7a4xI+XP601gTC+R05K7B
0LnVNjKTdrZOqUscJ1LDMgA+iMb3PQYV67kloe4lJ2sCbiQsm+XT7fXWazO326fuXwqtZF8uAANX
KrliYm1Sy9nLUlLlM0e79RzKe4D1PcNhJSRv4MSv+5Lk9uyLMXpyFhSIBdnEkFZEAJBwRX3iORFJ
VpWzIhBqA3wnYANG409DRNtBOmjfWXn5CxImhmsZ88SEQh1Kkydi0O8TqdLh2gmLqsOZeFfAjas/
uiI9YCmovKzKDX+w4A9MDTpHr+gRoSACJOVRy/2UsAdkH+SqDXn3y0gwOLEQfTQxbO0Rl7ZohFFv
ML7XHZ5HFLRx279XGD13NCoobDIGfhjxwx6VsSIHsNLR6E8DjSpZRWwM+Qbf3/KZiGDQmOB0CFmL
kgVHTUYcdK9l1q68gyt5zi06BfdNUPnB4yYL2o5+2/14bGDxhGyMhT+jhd40m6x8ihrhZqEI1FC8
dJgnnImoy9Fl/JnIngmYgMc7fdzrc6XvO0sPIM7Efr0uNPuYZ/DxS0a/l76Pz21JgACxVtWtlQ/t
BjnvzYRuc8hjjjQABLFaGQ+Er1VQ45u/9VA91ZiBOB9YntjVT7R92b5J1581Zwu/Mwusp7WJmXnb
9J47I475yHbPitDXIKWd4yrkDDRVyegz2cOGot+3DTPEnrcztowD5MGXYVpIhAHB5aeldpbrzJF+
Rn/oHKxRkdhVnJXYTQKj+6Vjjv2Z65AQrYHRLAfEwNTEuqbrMPtDU83EQk+7TJ1fIt1xH5JU/jBW
IcNOIZYi+SVt4wkM+coQMsl3UU9yrLXyOwInqOEz0JFac6jpDpqv1vzKdTE/NYr1hrzPILdgelG7
j9TEcG0juGLhicSjm1ihK9HOoQ4L2jThih1dD5EWdFa1rD3EmYIjwWRhL6/LqJRXUalMRGV7GrXM
9glQSkKSW5mRZe8dYt+QyjfZFwtdW4ssZNeZFIKYsQ9A2K7FksyYcul+7VgHfHDHC6RiTyap648F
a9AZxFip9jc0cQi+SoL2hJ6fomSyQ7fsV3bay6+uql9cfnJvTlE6TUihOyGEl3wUaSnD+FD7fZ/q
7AWGVxW6wBVf8YFtZYq8L3lLGyQYwhyMXaWpxKygGW1NIxwbY9fC6JFNu/jorp5rptFhO/9ekcSG
SYlDs6yqc9+Oh3kk6UjPeKJdQS1sds+sf3C/kWUgEB17U+ekfKTmt7RrrNBWliFcNDx14GYCVSu5
WGwCN2SO6gFbaMDUHK14SUrb8Jk1uf2gkWFYRd1ujZZjj6LfR5rehswCiLJVtaAR8ckadZRWVR9A
loy3hHMEXqv05qz92Yz9D7MrdpIsd5+Sa9w5ffdoxyBC20geOVObfZ+OH9GUaGTP5r9Z5MYnZsyG
Z8TILKfZRDZHRuwqxvRltK0TMluQZ4RgeKsN+uHnCEnxNJrTF7GmfwkT4YlxRxqGZfSIfCe2uH91
q1qEBYLnkOzHv8WsPzPmrQK6uYVeykbjnf22JsImyzYe/H1hMk9aEf8HAyy0Lk5Wv52ZZKxmNp3E
mL/VGROhuqjbAHo/KppOiYJ0HXkEkFWpabFvCJ852608SG2MOel1cRgq95Ylsz9uYyvLnpadHguB
t2MQPmYQRgkZygVztveJMPJApyY0TQjeKtm5hiMIfyfkdR9NjJpoQFn3qGMWdI1d76NFdmweGfS0
zbgnNbY+6oP+gaxuZP7TqqFmfKVTSoJN+iLtnG1RtvxA3venMRP+HYFmyWROkg4Yzi39GVDSpbER
/LdrqflyWJF/SldeZYdt52r0vLEjShY/KXiPRKozpTYwkhvz72XtrwObNS+fcSMMCuVfhagWuxmE
Jmz1nlXIw8By1+u04SlCHkH57AQiK7bwvWuDH+Cs2tWn3hUPdlOYiHi1yziJf31CnPTE3WKNrctQ
06sSpnFVVEQeeBrGdWzioDP8WsqHtkeFSE85dfS3Sc/gy6bpSPK2YhoU7Ri9Dft4ZaMp0upB2MVl
nl6bKsVCOgN2nyL2a6IU6Njr9adFFsFFlAg+tLGgoOD5hCWAVzFsnMzg4EBANnbKX2nARU0UfUf/
jcsLh6LTsODVsCN4Bv/vyGsu9JARQuL/oe5MkiNXsiy7lZIaB0IAKBTN1GB9w75xcgIh6ST6HlA0
W8pl5MbqwPxHZUaUhJTUsCaU/92d7qQRBui7795zuUa4rN+joNmHGe/8HKd5eUhMxL261vpjUi3C
7Iq9ENqQ22Vn3Zg+er3Sj71bfCDG6IAbUIsLYwLfUdxgqXuWnr70yCTvpihhw/TjJ5UtdEPV+Hib
tn/pC80+u8lO8DZM4MdsirF3UY/nk9d2Jr6T6BWl0QTUCBoliGEdNMjzO4B3P9FU382sYWtjTE+B
TiFcnzoVP0ft5Oi1eqXidK9XVuAPdHpsbCvm7UL+jpvkAz4rzdf68GPQB2tvFiEJRZ6vfgFCg+2e
jqBNG2+d6fephPLdprDavSl7j6FsmFAh1MTkogSRnwCeYUJfrV8Xxl3SF9mmrYt+M4n2onXRba+V
X7Se4NBwOUW6Eo9gPv0eAp1gYc4jdGKl9Ro5XXJbrwqWMaHZmLtAEmutxmTwUyKx616qbUNZJYWR
6pALvGMELB8zJ5+2tDe8Qu6cQJYMI48dv0+Zchl0EEn64bXR2jctK9KVmIUiuIUEOGT5Y6jxNlXG
eCko5Gjh7MySIAh1J0w54nc7g0Ejb3rvBriGGtpMoP+CjKCUYC3J50P243SK2cImUZj3m6YooK7o
8asS8WlKM7WXZsyBL9EM7nGL2p2q+M6NrVXk4Ejq2I6fgkbedE6v86r1inm+SdF8KPKahyZk+DV6
iu+DjygJlA+MinhcoMXHcbYfhjLRtrnlAN+pCNEkxvxglvFdk+trLvjkPnWHx85Bh+unl0n11SO5
02059W8kGcozntIXGgA7SPuXsQgueTPSs4S3yK6DR9YbDH7mRzyiv1OKtBLqAzI3+lRA313/Sxk6
wzwp0iyKmQa6UN+07jSuHOoWz6Wq8XKqNFmDgOHxyrTL/Xr6rqll081EnHvc2XJs3g1vQjunkwuU
PyA3ZQS/iyaGeJzwSnkzNJaUrjI/1ovsbGRB+ucDL/GqY+WzCadg3vV5+FW6yXLmi34LMug7K45a
rE7eVrNcB6sDZ+SiZgfZLOMcq8xBNvu5avnJp/kuFcz8WAGBwn5C5479hvoUVMyVE+h3tqkXflGa
70n/PSICrIZQNy5tP/EwdZaC37r8HIX6iXMGHjFhOi1+T2GLMWBA+Mws+1fiMXCnRr0aBOODysR7
EQkXPl1wMGrWTLIIURXRYauJU2Ca7EqtNXbkFE3eTXDzsGxs4sGK9iZmCxJLyQZba++7s/3UKBMX
NMXpq7DQaelCAg5VshX92KIDD/q+yjhKzYRwdVwBq3lAQuRNOlg85/DTaGsi8abLXIwp292n2IWq
ubM2bSO+O7YNniE+R0bL1ay3Gw7w2W2PRsq6QnHGn8ODqnSkLsxAjFxiKRAZUOlHHhiNkCt3lJjQ
ixchwhdL46aW1K/gSok/mYo8vcqfA23mga8Jpj3I6+vSNRjuq/7o6Ml3FwXZkXbsDya7F3d24gOW
WaAHqn1oPbfeNQjZsW5Yvhhd9EkLYUh9TJYiNsEdXWbjM2XY37b5HcnuN6+5sXYS5PAkplaswsts
jkHAsNU2a5JyO29M5H1mUXYUUbHeAwuZqx0rJaidrRtu+ELfpcPyQkjv1eN21cTLuI1Fy9R+khEP
TlcdSe703AeWlYLdNgfUtze3QmSWJnNxX08bNXLh6QxhOmpgJHtI/DZnJG6VGZSvtLYuQnIssDLi
ljPi0JYZ9z2YOjhx3XtchOMGdyASiAQ6RnciQnZbANYLE3fL/pcnDRAgSB8b+KblupUljw4VsEzU
rHOaDLy0tRmv4zZaWy4iiZqYrLzIepzpDz26xvjau1G8CdPyiJ6WrescE0etUM8de9tSYn1pWG6d
kHrWCrPWxjAonq/bna4P1QUSF9uxfj1HuKmdDAdZ3c6NrwzuNTLKnmOFcgIu6YjZYmXrGbu3sQAR
JAlkBdF+Zoj3dc675tgzrSYwGjzl4hmYYbMRyzhoDVd9W/JA0mJEAjpyEMJY5PrOUN4Y9IKRFyaa
0pnRJSXnsxHq0xSetTjochJPRroOS0R4u5qYhIzoobbNHZvdYKtqkgsdR8ZYzymMc+n/K3Ppp2bK
5l++VtEATA+ftxAYm4lMHth7kJuYlySq/Vg0VulLNzvAtSIS6UP2o5YolN89nnhveAuYLjzdyQ9G
bj+aEdU3UhmIqhw+KFQCXaBU9Vkz4k/xr05vhk3tTg1bXC7EkNuJrjicKhc7hzZMPpjLTR5ZPACg
JKzo2l5VAZH6QKLPOy7n0r5EWR9mA6jEUE4MXxw+gYTwz3E3YJOmaOJAngFrhCzQRfyNLhNbO4l7
lBGcdhTC+2X/mmOfLGWQPjRlth9k12+0JuDkU7mHEQGAQd7jqAYMi1saDUrZezVzVULcfwulyI/e
og0uMordTCQ7hrrE3OUKNqTErypTR9ArL0BxiETAg127Dp2ChluvHThga173g1toMTFLFfuw+M+q
labPJnzVN5BDO0Ypv8xR2tABozHNfBeuy2Yq+Zsch9eAAInkficfNLK+Ht2g3IZuCjvEGqQjlHc4
W+JkJknajV95kI17L+8r3yrZ5rfWK8YLPJtOn14QbyBtiJI3WV6XfsdiLu/QyQe7KdaeLL4SEuh6
7epQDCbwUnha+5gfvrtsjXAIFBeaktY1vcf86bRAtSPLzyBNx0cu73svfh0Wf7Ll3s+mVhKC2+GO
uvdCK7i3M8EmO5svduqe21HzS12WJ1tqCxCsBus/UPvMt8TpYc5POUSbPCyQhD3tIwR0uquBK608
YsGkIpGeVTyfZBg86CZoPgNg2TjVGud/J15CQAsq0eAAUQWQTz0OEbpzZK9ZrnCOr2hH7w8DNBcZ
oaE1oYuZeS6slZN/jvACNgG0dwYhvYWuG69yLUDXJHKSY3XfTZyBJedkeBMNWUt4NZ0y3XMfVOwu
HK4i2TxhwDkZdmivqXf0SCcrZ1+CCOO6cY9T3y6glmnlJeV9VUf2Wis4aoed+W6bRMiTB7fXtC1H
HLnlLrdqFATcXujrcazm7WKBcyf3medxeSAmBYGhFqzpvOY0c0cQHYdgI5TjIY7TnZqmb0a5jK4s
rlqmE01rRwovphMxXntTq2ljNcwgSsl2Q8PDqiMVdZyUceO1Vb1NVfEkavsihDvfNAMUp9AbUh8N
8pAnEUh0bcp9DibghtA9wk489BF95CyC0i3OgI4O71NtRdMKh+HGLoR1JLvIW2FMg407jBTpDp96
n2PErMoSD5N9i+TIeRPNYJ2PxnrDPns+zyzaZtqStxyD8U5AVOnsROzn56zQ3wcSQY/BEhEZ08/I
y3LaUpubJv0as+EOqUKdKxsJCcg9IakxI2KDqIP55lgCzt7W0rHQzKNfCdgbNoZvA0hMLLYtMXAi
thvsmD8s1CSCR3RryZG+xY56Oygaz1riXdIkvxgiqHBw6toaX/N9SPAnTuLmZOVopZluvCjaDd0J
1ErRqe8+bvMt1hCNhwTfVPsGdwZHisBPrZr3ImXT03KPnm0uYRrYCFWDbw55L+3rxdVozxR+WojV
tGZvzHp6al3dZpbgXJIWzAFBlfkRIQYzl7hxFE3AJQGuMJQlrMH5KQgj4LwgFeHPRp0O7rZCkXSJ
7NDiyxYdUPKgZz5PoJjxOSRBkH1bhef4OLnetbLs1sFsbCUYKwbi8InkLM7yLKMDimrRWFcbUl4N
kPxB2nIbYk91IxYNhtPqOxkTGAjcI4u3bbaY9ycWHV003BslraO0wmEcCT3nKMqHBkSM0+1SBxMa
3ot3L1Xayp1ri+yivi4UznRdGIsTODknnKhcW2zF+JOl6L9m/0jVDwthLuexbhiqdBHep7aO/nCb
acm0Q4o76xhfVoanVesYQ+w2bx8qt5hQ/6hoMwL7SJQ52BKaWAW9UexLQ24pzbT31hxuWNBYa5Hr
CABi2sjl2W33uTq7OtP+aGubMgHP7cDnx084QJOZci3fmJqTrqPRWZUMvWzOsHioTxiHS0C2Kzfe
RK6FA+eOFNwQgsef4mOcdWBq2CC7as62zhEiT3uqpf5iIDNCtgyx+HAaVGTHziTZXjybkxG3kC0t
hPC26OrdNKq8Hzt1GRoTOzvHhwoRCgtwdMmDyFuHTO3wG5AxxtuuAJiqLSESBP16ZY2OtteU8U61
kxE/DojvIZ+M8o2mT08wsFmGlZZTVjZq6iZEczyOevUgwnynSJJyw2u801h2dwZVQTBNqo4otfPG
cbrGfXKuUzIbdpbCRwBRfKmxtq6aSd1oVS+PoWWRzLa7S0X2beskd6Z2R1EWtEcdnU207l5wdlrN
lRYyMLo6ETdgwHKsJv4OqpCvnItSH7BqNVF4R8hXrrBk4PLzIFAswT5IQfw4cMVhTYKvM3LBiXEG
1RuBIitl2N1ecVxFqnh2Zew+UfC8msw+FGT75GhCQ4jRGIAw94rasfeuyKmXldS3MjzhsnSwcuYs
+xFdnq6+UKPg1gVJyNqBP8eXEnmnCCe9H+IQZ4GPpHf9Y5wO0xMuYHd1zXcv2tXCW+6SgctwbknU
xVif8ao9Y08CQAvetZVsteqhEs+8ipzM4oSCvTTh/uyFT2XjLicX9TmCGLI06uI459Jtywc82CYi
W8TzMjca//pCCDkguc5YAbG+wonEsJ5ia7b78ZLG7mbGIHVocLw+twUxu7myVqOEWlEGxCxpIl+U
uCR+BqDCPDDrD0oVD14P0szUlH/9lw1ZkrJoWnUOysTlyZESy1RR8aQ8umAZHbyxbHdX6gDn5ngN
8ERuIj7FIP/DqZn1TO2J16YMG7yOJpHrhJaT60/MjsvxCJH/To7DdL4yI2CVWP4VJTdggaDEQ4Rb
so400Bodwjc+31tgEtYtcfZmHUBlISo0UQBVG/gplZmYvlnLrz/4tdzqrCebI/Mi5XLS4TRPsphw
GWJpD1rFc8iK1VjKQNUuKZrrh2JG5Ik6sTP65m5ml/I4ert2ZOk8JPR4Q90+6JSQPJQsgX16M9hh
asSC7cKhxIi/pKfdO/KE8yJHMoshPiShZTuHM45CYt9cyTHOBNNoKEdY7QCLrt+tknMA06TknzFH
woeTSp4Jc0IKi1JMpld+r64IYoLiII/Lg5ozaSbXCfLXnvPUd1FyhoDpwaOsVNMu1KjZCF2ZnAeV
PQ1tNRBi9VoSdgRxUoeQH28ewQOsJTTX1E/cI9+sVtcPcsREhQ3Ee2qLQ7PE7Hrg2dduFJqZy03a
hwEHJFDsiDTVqsqdCfN0ejH0dlxbhB9OVumAp53GwI877o8DfjhNlfL3mAmSbui7PSirKeeplBEU
XhtG8b0QQE6VJ5MHAjhwI+YpwSMajRfA4ruoreIbXIq4TyN4/PacpQ+D5W6nxAhO2ew8GkussGvz
+rbg/9oGV24ZFBB9zNl3dNl89gEaMW6F6L4wRoHNih9dYrNuGeNu/jUmnPjy4a6IVPU8QafiRRrD
S1r8QhYeLsMCzM/MIsAG29+Ng/OmC4sJph+r3O//MERaIz9XwTTdJTXH7GYOCd3k04m4e3vfWBwW
r/QkI7J7rHolztosD7dWgdmKW499yuffGr++mUhLEtDl6sLC8ehAAlhHkVe+mGW5DgJV3plmupSH
5zyQOuVAlkmWiDs5VTx2rLGtyt3ToYZldtl0m0syRg3DdAeLn3UGuforHiZW2KnsKLkYWaIMP78S
WXj6xifsas3ZZLPgx+DH1k2nf6A25ccpEiNdMNXzFbDuTDHIx0xYN01Qzzy7nDtNFtwHhJGdprbx
gwLxZpoi7I9tYhEMGwwkU6Wjhr81/cj8mPRwaWABDTgTVzHYsW2WAWImB3dMHWodSs/LtpYBEDq0
ooZuMi85yoIjcccN+E6wL14y0NcXFWvCpqqSmW/QwfJJruEaS2wiGAcCvdkveQPu3WlQe5y4OWPy
4hS08uncolVFS74iDE7SEM7tsOTzQJNH20CQdh4czdzoWcSgvfxIgoj24DBFlefPkQ1hcXtD2563
LRY8JlEQY7SrS0FSfNs3AZvkaTiWljRWV1YvBztvVQxD8aAljbMtWnx5//XZoa5/gjtwbpuetQfD
c7bPRPSB1fyQEnuPx7LZWaiQm7E0wMEDA7/hF7apV5+uuOp6qZsoYgSbvDjEunwpo257xXM1Fg77
K5FuzHOcEd283Deix7Ewm5UHBed6QyRQCfqiyLZ2m2EdqBh/qKVgSKbE7cpCGcbwD0qtzDd1rvTz
9WFbxtaX7CMFySMZzt3yodfJQEHjNvZ0KLIaOfOQXu7v//iQu2+OWeq31VA+DGgJnJf4LcsOvqoB
pND1/2aRFBzeh37b75kIpl8icBvS1h12hIqLQE6WeNCKdlN3jXovOs64mAnFJSzz+IyHgd9QCBoS
0xrnnpfOwILgjtMvaZ7ohfQOBa3S/hzmya+sd1jV2hqTRWMbiBJLRUumvlTgirfYqc9K/zXWQfwN
0QYfh4FE/Yca1JYSnlrwfS1h7mwSALTbvGgaDHGsKG9ovMqpSdXU1BXTxge4AKvhlSHTYRBYGSjr
wq77Be9oPsvJeEnzXFya+OV6ow0CL4Ok1v5ymkT3uad4t2MV8EUU4R00RflggrEYUmsDYZeH/lAX
F0xl9zDptTXFsXxzC71TM4L3gQjIkcRjsC9A+m2u6AQVDnfjEnJLKEc/TJoTPReT9zABYb+ZaiN+
7mMDlc1JALovvymWPJzkid6NNUf1mRt3J7Xk5OI2v5RjWqG9keqfW+DNmgI3WgUGjlqH2pQua8bd
kAzpfUuxOP4GFN2JJ90hmeTDHzZaMkAACMMFr5LtsIhA4w6QCOJa3cYNUXnNwG+wxHfmQj/9eeDX
rvJwtrOsIuindXwpo9BJRRvbPz8c8lIlQ/HSAZoCmcgKh9Q2aMi26J8TREdcbqN2GiMSK3h/23No
wZKM08v1fqKFxQiNzrFIrIAg1DiFrHLeKPsroH2evPmATsHg0LNidNI6/gRncO9wxzrXhAZXete4
B11PaY8eHOgoxM43YdmMlzr7uZ5wcp5rjK9wn8yhc7ZpZqSnP8/3MnWmu9KtXpQlPfRb7kaRRTAQ
w0e9EYnxUNG+c+OaifWQsHud7YoqEt2aOJaGJmJNf7C9hm1NJwKyDBTHpvlEQ7qWNn7vBZkfEzBZ
szw+6jiqbrugZC++8LfZJbn3f74ETIUafh9V7YUTVq8T5sDFbAfWpa2qo5YsnSq4XI92ZL0EWpDt
jJi9I94AmHhwhSqc9tQJN8meRyzCEzAjXsvlk6hauaM5ZilZKO9tjSBaTkXwibEqJkeMl6rJvyxo
BF3bl09ho1+wANpoQDb/xwHe10jGPxUDs5WWWMTcqvac2EV9S+qNmYG3A/eS6RcZbzhsy/fkkKrq
lcawRtx9i1pgnKvSXg+m3pyv3JheVn8hff4gyYSZ6CtrCHM/G3Axs+FnfSNrlL2KaprI+mpZCfC2
2lwhvykbIdEJ616FFdiCXB6w+dwkWVT5V4yMoRLrLlQRrlecfnjdfwCK8O7gPwYZ7UhNg6lo5O31
SzEQ2Sm+JbfGbTXQNlFPMBc5CfdZq09vfcTuNm/bW1I48tEbniEd7OYsiT7CrFSUJxvok7HtbVOd
fQr8mt0Vk9qrON9SvntX9pTuOUvtgEE+siaADQw1WeLyf40sxGcUAdCSvbkzOocrwPh615cRZ+U6
dA4GTiSylDEonpoKUHCBAB5bjpPXua1SpuljlsA4vkxqmKnCTZvF5W4pjiD8EP/oIP1K/P/bMedI
i8ePjmyvwtm+dA6oYLAOyaDIQzk29sO6GzfKZhmt5tm7rSkoPgwpFEU8Z/GmtbyEuYQjsr1kjSEN
sNCox89Wx9RSpKZPaRJVOEUA5eTPf2okQ9BfmrVR1vJFuJTCeEks9zgc5ItyI/auZvFetE56LkBY
cTfqy1Vf2GJtLAhMSWDpFMT112iRfbrSJqcGH4s+dfB/S9d5nNrOWzfND72MRFLNjA+VyZoQRK2P
9DiwxFF4aQn6bd3cSg5aEDxJiEO3DfeeemmLwY7KH1XoLuWge39aqHh9OKJjBokJrSeOtLYTJ0Ts
Wpx0hgAn0XUkqFxHP1A5os307mrDaDzQbY+SmtafVT1prOEb+SjBaa4aHjnXe+X1rsndsyp6k5Xw
CYxa6TMI0v42QJlyS4SD61eVGdEJU2+47ipA2dKBlTRowoN1Ze51I/xRyMbbbMpZrl6bfYYzRpR8
72Hn2U2efY6rLn6i/ZgTffWrs3LOP40dPwEEcf7cdywugOUzuyXqEc9hu3VLz/J52zrbxm2LY6UV
vJ1s8WiBQ6k7erGcqPkilXk2dHblMUHu2yFwfwidmQhx9k8BqfCutdXrHFv9Fgoj0kBgBU8lNZ8q
snczRhYfZ3R/W3bafgSjBwCcTSi7I5KeWQz3OmQgy6MAq3YPSm45wGsddSTXm0qouzwtZLfmrTvf
hObMIpE72eBwdato2hU1h6rJJvQsIxTforAPCoPM2fLG95DCu5MjZ/fEPTKFAMPOK+Me+1hxPwvy
eXhqTYZUN7NeuG0lv+Osv7fy3MUbEh7ZrE3rClV/P1VGc+Ny2a7ShtXZWPbO+vq0X5bcyGzT+fo1
T91j4Y7VndHUaNMG54Jrywml58lh7vTD9WEml/h0Y+m8jWktM6lpWTpIrr861eEbbTEKvKM38II4
7iYOm4fSGEx+yq53lNlwb2XmvgYT87uuzPt20AgB2OoYm2TB3fkMsqTf4D7Nn6ZgmgFFcILKGP/k
AheBcCTYLCoAIBAXHwzorEfeMPii5p4zuqB3Reqquf+v30izQO5pVEOWrKO7YJEUpiz4wS4mtwSu
v5BXxbYZSpnRawKTUpLU9Z3cdY+MlB8Kuw2rce5dmkipqqoC3H7LqSIq3KMdg10YDOdeFMkjebgO
3kzoLmExbietTcl2DyuA8/6EgKwayuyzQzS2dMr1WXDpPexFtZtWd13IStbkodH5Y9WKNenPX3gr
QUwT2falqH9mDAiHDG8gz63QZZKL1tc6lNzT2P7SVXWYE6KRPB/DnaQe4FIVimMO2wwiCZDSqyDC
Ljdu9XKc9lpNxdvCaruNmvz2D5JYWt62j1JK1gDBLgN02iANwvnBybSQjaHtREtagcEa1BVblYQO
pbp+ttMpQYRDEdGM5MgLA42iJ8t6/aUp6J8ldBpf5gb9XA4TcuvF77UqdlmevfasOG+0Vr6nNrpg
lXDfL4xHvIHDs1QA4sp+IYpebyRI1jd5hyqsl9J+ShP9Ekdw/btCQgHPh/zwt4q/Pka7pNTZq2vO
+7mAtw6R+m+6GRUO+o/kcW/dlpLouZYdDZoeEF/DlzGUiBHzuuYYNBIujKkIwVFd/4D+iWeayEkM
oEC/697iYm0A87cTBMzaXUUC7WGg+agW7QsFkCwnIxJ9OMbv2s56xEy5ITLF4yAxH4fR+6xMe1OU
wH7mstL8NJR3bdWdTegeCOt8FVayzwhwhqWCV+fIfMU68Qvb0DOFgbzkS0mRW8iDcJKFfmNhok2H
h6jvVp7OczgJmkcmPYBErHKJLHdeycaASHqFB6eJO5SQaaORn8aDPAQpUfOI8iDwpYbLurEWrJVm
ygosasNDA6c5dkpN6FR/ubymVHvui+b/0rdq/mvfqqlLYegGG0vLsA3jX/tWi6auvG5MaqTmcj2g
Qd1My4fUvUtbzuC1NVVslPjgGBUfbOev/73+WthRR6l7eFMazOkXJNWjCGvIA1qRUbMgdPJAUor7
Px8qjpzlwCzyP/8HNdd/NW7/U53017/r+d5vHjbXz/jff+L/z45v6mX/fcP3Y8TO6T//o/nnlm8+
5U/Ht2n8XYc1Il0p8Wi6ns7vDN/X9m/v76YtwLoI29EJ3XIN/KPi2/y7bUsbxKoH3oJ2Duo7loLo
peLb+zu/JKQDzJGPMHf/Xyq+zX/tATFc29B1Hp+6iavY+D9aZCEHDbYMyLZn0cm04m+d2BSQw8tM
iT1Z+jOuiDuNKm/Jmy5d3mfU0nwHdcvQbn92FgpMMzE2hPdQh3Eij4GL5cY+e/HLQNSwyDK2dQLq
QTfO7//tVf7r+vqnenLPWUqR/rnwRaf91rJs0+TbsAQv7X8vKKfbFKNEwO23iPI3KxTnypuhnmEV
Sab9UCBfDAYaY4gZiX0ZcWo2HmstC9da8E35JO8FxbRkMyCPs3Zb9yHmeeh5+vAdVN4+mBwyOTNv
pbDgDE2V3Iofl+GnbfqC0cU6dqSKpcN6tyESVmMVKsri2UswKDkuiU6h9K9IswnzYbhFbHduJt2+
WJ73aRmk34VFbKxKLUxjWFTwJHfvEbB/cIh0ETQaS+j5scm01VDjbJo1FxICKi19dSzKUuaMiqxP
yczL6Z7cc0RfoYsTtI5Gd90mye8atyvprNEkttJs5tzF9hoky0Efe6vO6DJxgz7bXvWulxBekLC7
sLDXvcMKvkozYEfKvplCXhuE63kdJOWFvrGIpXbYbcj/mL72ybEEB1CPz1zLtDViW7mKFKBKxpJH
K0NHxTL6AB/9MmOCHyesZzpDtqHMduUgR4dmCiu0IjGfRDX2E8kTIc2ax4H1zl6TxpkTTXzEo5kB
jwPkq/cGVY3BJVtic5wyAKPSbdV23CXtFn9dCmejORRhgTnCJqWQjJBizLcqIE6nsWrwaeDFXIU5
W0u3npwfujokP18jbYjJOQU1CZsYK+Jq+b3KpERKw4VmtziptHnP4fAUhILJQv+G8H+f9BLHCem1
tv3U09zm+7d2LW2CHYhzv1pCw33hvuhW/7ujl32xW7B+NQAe9jUDtfbkltRAqeE1wAsWawdzKZIs
g0zsTWgIfowTe8MgEZ/smRGfeJboSDxQx7uStJv6bE1+aem4G4WJeULP2OzChbNSAhofmu78Nhps
aHHwVYjhI/a8h4EelcLxXnMk4+XaarRPNODbrG1fw356xkjfpWSiYcG/TkufKJ48h10lChWkFa3T
T6WVHOtl1ZkQDpalOtstgGtnwG9Zg70pA6KmoXFr5saDoMOFHw5HN82460cal4b6xWSPyT+LB16b
iYp0Crpn9Y5/SqHbWT90OVxic4Kq2IinaH61vZ56b/ySKxE52UovTqOWf0jW1lgAmSLsExS60re6
jOb74RzY3jk1MsoeXlQb/EQsX5FXovX1ryGHODl0sxC3GirtHZvwu0atHFTWBmIKrqk4ZDEW2+0L
fIiTqpL7yrgpOo3E28SWOYNWROx/CG+1oeCGl8tz3pRfWkiD3ORIotL1xU0XnyKAbGUPkEAMPFUZ
xnuFQ5MXCzW8Sk8eUnUJaCmDYAMygqWWqe5FnhW+iLtfUwnYtrJx9uSwylaGfYZ4DBvAC7OVraTi
Uml9x+wv2jw8uynXARHRtbCnHzvCLNILPFuu+dE1FZmqlCtkqF4IDu7qgiMQaKlIjht3gkZft/dg
MbgEygJyWbxNVHFxTTgdZIxAA0ISrnuuTIBVgGhHj4BqcLFo71UTZqOwFfmq9ICL9RMuleCVoBgc
+3qXScy8lCrlq6hfpBmWceHzZJWFD2wHHlS98xDJV1Qw3DV9c0RJ+Ww1ylBV9CQzUD1x0PCGji/Y
0V/rwnybU8GXZ2FmSgFJJA5ZI7LuRxCY+SYa3GbBbZwim9D2xDpD2QlkIEO9VsKBf6UdgEYqrOao
fJLZmSn5w03DX6kVL91H5jPHK5yikU6ckx8sbi4ka/zGjYvDc54+KqHf4MvdyrLaD1OxYrTYYof6
4tXhihcnTLk0sgFVY2uMShAZ7S6IouNMR+BeH630pDnUo2hCVOjJ9m83btYzA+4uA7eEPRiGHekE
4oqETLO2rh5i7SERtH5povdpDGXY0XhmOb3zrhXqCaVKbEZp3IvF0d4VD12CvtUvNlw7JD5ZEq9u
rK9Og9/RbeI8ndYSaTzOjsoCm05epOgD/KgTDaW81CUux6D03dQmcBnMFgqeudVZGUd280NU96NI
Mrxci1zDM3KVzPprFnpPXq+ao0FWfEg1ijS76bdDYzatCrnFI9M6a0kmj7wvP5zSsWi7xdjFpIeZ
IDa3rhUp5r6Muy2V3X5cgdDKNfbWN7Ha8KP6LQZuJzQva4HzXCU5jdIjINl8jBcvSwJMZebSSeAa
wIA+IczjzhEWj5LafARc8pjYlGi6Efn3LkiOXbPsNYEQptgbCD5v5hV2LQeGW8hppFDvoboF6Sax
7a4sampXLM2Z6FRZQt3qUES0aVWa7qcHzGFDcsZA8WRtOKtNkmRvNHRwjdcmhZ5phVm7+B3U1Tmv
WfiS1WAyweWtzHuy7rfCXJJd7b6bhm8NqPuhTntfDHxaQfOGj1NiaTjd4Trc1+IjEeyI2qB61oDN
FP1PNBJ0nfrujQHuqzcHKmLLd6cNf1d4YfzWOFgq+ZyF1cBE5Z07l83bwCWJ8X1blxI9GZyx7twS
TrwMTnPTC7WNYf1smjDLNvzbSMTOprNY8WHtIdZhLzF4XfyIiXrZ8t6juQgKYfIRibpgwF2cG6P5
y0pQ7+Oxx9raYlwPSuqNyLG0PRaq0qWpI82WVDRLlrKOaa2wnMVlSvlOgYEb6sab0QEE1HGvNcKD
gzAbGESBiedTzp7C0++B4G+QkrrtXMfcVch2lNMSDcfu6toMcKm2r2pri2T2HBnloxBjvy2QplTg
qfsJS0cPl7mfvXPeyYcoSH8r0fym4ApeEtpxVAPvtPIHbRJEHZ1ng9BW0Q0YNEi4wuLDqRu+KrNg
i5eTeK6WPy9Tf9SpoQ9ZbSFGzAzHaliXI13y6KnIpkP/5Fjxj2uQEURJxqg5D+s0z56aX06aL+5j
Qr7p/yLvPJZjR7Ys+y81bjyDcgA+qEkACMFgUIsgJ7BLcaE1HOrLet4/1gtZZW1WkzLrcQ3TMpMM
IuDux8/Ze21BoE8GfIPdPL8Mk35ZdKLgyECGWEsoezcm5wL9KIaUpg2cP7zlJFRL/dXRjL9lBSFh
gSbUCBSR08AoWtU/JR2w3SBS5Yu2OShXVb4JbahpAbUZGef98tw21K5wTxjtdhFAhRQt3dQBZZjS
VzrjEDXQHaua4CZ6GY1vvrp90YJnobAvvOkQJ7CHIH1Q4IS5TSsXxt7qA/Xd9dJsgnmKj5Uz/+2w
esAIG09TvBoYs0BN292Uggpv/TljbLHCemJk0Mf42TsbV39+GPJNOV81YDh681taWbjWCjiOxM9W
2M1zbpRXJEmW383MEW3ygzCoBOg/vTMpFhmuM80DsdMFZktDjl7KuZMuWvLZ0/YkTKM3ETBigXXX
cORRVPM9VnK418E6aCl2p8rz9okLdrKHdNUapQYdH2rBTPdxlhH65ba8OMNHpqOha8b8nV34ivX0
ndEfEARGdCRrOXAfaKg6D4JhO9qf+ZQU17LP6KFZP8B8/JgssaBYV41NGoqx5SraTlrp50rcdYhJ
88q0/cZjL0GpGqfy0pDa3WeEJMtnq06JCKfs1c0vBuK6H3vtD8YqDKJLDS/M1o9FiRJHEcPsM0RJ
Iwhg0fQ3apb7JXJfOk5khH8V3XLEDg51J2FZ/YG2khVosDUBc+Aoivk92jNAoPY4efJRn6mpqGID
E6E/ogf5m9v1CztdCLGJ8lDYaGtzuE2RB2GqRrWVc99Bh074i9lcsnkOVWK9O5VAma5AfkCftTKu
G2PZfhVK7//jFslk/iZ1b0vXmS9NmX7G9NlvaY6+xwIVQmGUB0Li5zCpi1+tah8Wof2dZvc9gm1W
1Mbmo76Bz7Nt7wqLQ8HEuREveCspqVpSCWN0hvST/5jTuu6Jev8z62nYSPvLNocTPE0dGyWmjI/s
XeA38hsFKHnA/bYO47M5Gt/GrP7oNrJJNTxznbjLhv4ZyX5LaNX3kDs/Y0NxOnt4olbHfnDM3AgG
rx0CRg2B1jenLFevSG8OrdWxr7JX9rhIiujDzsmZXErzPRJQmNFJze38iL9v0HuCS8S5tAqDPcW5
rYwXL0JqM6pfOLcxuff8ECgB+9h1f5ooHJrxbHU5cx9sxo79HlkWoNPG+0Knbh37bd4CQ/VhdT5r
Onz+irya19+jtEuym6lYn/seZyRDyKRH+Vv1NvsPJhFAWMgtSiL/UgC4bXEFt4ZNK70gHdhPlaZC
fj9MGwOF8FozbbU3lfzim2N6b5QDWmtx1hP7NFaM7bevPuclxRGU7aLMaG9cu7ms7fpK/M0d5sYv
0qIvSdcctw9TzO2758i7JmcKMb/otO6RdFdXRPQoQxBgUahjZfDaV6QwFLcOfW5XEQf5D4uB2yFa
mXsv635kEkOhNdy3lKWnpcVF1e6fKSG1bGiNkF6Lj+a4Okrb3UII/tKWJk2kN+sTtOhda7/RVcNz
4NAzs9arAaqnK3maZTLvp364UANjspxKZCO/VaTrQRbdZeyWp6glVtMrVw4i1zro/UQXwPXO86B+
xoidNctJk0nah0F6iEmL97nJvuEIOsjNqkDwHuw7KSLqiWxPlzzZ9Ul3QVcTSKLqlPKeEuSRpCuE
7DT4fBD370wrV7gEF/4wGEdA894S65E+h8fwVOcJcajsWPl+1caQucB5BW73NfJfiZFpuQlMjujP
faSJD2XQ3xy8DiFmicZzMcBxEDjY7nplUsmNoAOS7N4YXFDiHoycuNVf83R9JGmVhU0i784kBZBy
+3lRpAX2cbUrrc0BRZyAz8Tlw6k5V730FS3+p9Se2z6LIPUVzzDEGtCkWX8RIJf3g8rme90VBCP2
VfTGAfHecfs6QxjlKolfBMjnsum4+epLos7yKMOvQfvkvGQcgrVDrbxmH56Esl08A7K71nZ7Nvv+
T5d7H1rKTc8dvRvIkBxBBcpY/IXorK/tUH5I7FdcsdrEJz7iJgGHlMSMVhKn/rPNXTPMmZRTklkV
yySbvRXHXPbrlOMjV/KHeKZNvnJh3CQwVeKau4LH1xTWCVXoq+jGM60YRQN+Uv5gjABsav15BIxD
gVTcgSRteNb0m7Qqe+UiROMabkmiA+XteJh9BGShT15j0lJ2WlqzcqE2s6gP4NleW7KF0pa0tGpK
kWyYKIEsut0K6VQ6C/67eN90to+t87G0FeMu+aZr7lGl4rLJRmX57jUKOWJ67izcOG32A90GVX4x
/3oJrJlMq4HTOZ+oYG6UVnU35iSz/ZLcF7Vd3ZaGfUw9NOjpVKUPObcY1LCw0glpPEBhF6eGDg0f
TWPwRa8LICpYixIIJx3Jz8Ge3pIolju0iL8A0Xs6Qaei62zCcFogFd1Pl7/zX7+l+XJt1vnoifXT
ZY/frWa+ZyJ5XDNKoLnRM+gn9qlT47EwUdD1I1eYGjAXqIS4CfWZi1ZsM/wYZO+vWy70crYFqbFV
TekMluLOiLRfwvvWg6V3p9LkowIGhFI8bwBTAXUs14B1ztprC2uXlNdFRwIu3om/I79V7+9lXV4T
TAjbsGlOShdCF21A+e0NBPQqxmd7tIfgTQgKzEX8PA9muz2CuwxbItFoAMNrHMDZoHE7aoMobmwG
4AhgDXiX3cQXQE9/ZuDFKJvPpqLpBF87LF1iIdw6Rc2hc/2Bzer4zQHLBuW1PtxHE2qDFKkQTmPo
dSmWcusLepxPwyk+6c4j+smeGqFOg66p4UXpyTsJs4FEKeY7Bm7slduKv7rOU77Q321tSFKMys+9
wXRNj7SGVXItF4+KGyUXAh7tVMJ43LGGr2vN90QxgqiYPyHDsdGmMESa9LFy0seedmrLU9lyMbp8
eMgKZeLjY0NxSxjk62y9FTG3+26kxImjmpm3OMWrCnOyhkbojUZrncZsuM/VfIXk/mcw2UoK+QKy
e2+Z0xtM7WuuJsTbfHlFmf3qJhhv23ydzPiceOmvHLPer8Hn0xGkUozBS875M3aJC+mGR9VPR+RU
9S5dzZM2DfdkwDx1Eu+Qa7+r7H4BY0KipwoHT0fmpk/fTk+ckZs+EqqJ/ZnuHz2uUM7mLS7FFM7o
selLRXJst8ERVIBB0Tj987s1d0bh2cJMK1waL1bJwV4bD1rDMaM5VhsIaR3G2n3N7eVTrXu8Wkdb
6aQO8GlagI67GLkkVEE+Yhs0o0WqeAfyCCOexUBM8qdQh+G8rtz1OQfH03TLi0j1O1nMb7YBKWtt
hpds+tC790VbX5Y1+ZWZIWig1jEehIC5NypAaaCOZCxQWfhQmi3+1SGNiqyKnWVi/EO/VSXri22D
nVrEgPmhMlkPSEhDDUPW5BLUU5AusTA58GdMukHGOGSHxvla5MOB2UKLI4pnJf5mlbixoxapqNRo
6GoPrSZYNp3+So1S4QUXp0QvU9AoDiUBtGakCR3Myq4Imlx9d2S+66YZ+Y7IXtIKCqgT8e+zhpRI
grOpHbbVOAvaeZgaatXdaupr8pxnyAu8pTbJepjHURAh21iAQtHDmegx434PYhmZ/tLSYO4JvNVt
llc9TaFcaeiTTvROOnQeTDOtNmJk7wDmx7eeu+47RZBxFXkPneYgUsucO6KpdPNmW2am/mZG9qln
3riW/4S22KBFNe5fWozCTe50ogK8lKRB2ZP0OV89J7Vu4/uUq2/vPDoZ+QXY0Q69p3pEkYm5x7aN
KEa/8xL7VcW4p0ZF6rOSN5HOt7d1XKLDaCzBtkOUtXpgpiF0upBdb2F+7e912UJ6yLVDlvGr3WS8
mBaGK0hWj2Xnebu2gSixqcTN4S5yWF1Ylh41mgisX5j0U7U+9cZy4nA+W21Z+bO9bWZVBWM3tlEf
ggej90McHir2Ak9GRScJe7ExsRW7WYNqfbxExeuo2N4dxub60t9PCYaE0kOUmTwyutmpjsFFyzud
97qCR7qcMnEHQf8Rb1iGrZQqFdb9vRiWe3APOxPJUhCJ+TpKnKwEOlygxUDbGq8EIKBUqO8hKIAB
JW2tB627zy2KZy/FJF46gIDpGiFYtfvbRO/3isKfRUVIMSpsNPszmh5WTS0tFGvLtaviM0A8Wknx
GZw4ZbtzkPDmbhpZHJN1/Sg63E/5lNPjr8QnmurtB2MtrXf4ptVVr2Za2NOxRb/uL+SF5xOElLnc
x4n2AoP3seqavWGk50lOb86mZqj1UeeI4YpHEl6DhdVysgMMhEszcL9v2Sz4hXHVPpcE5a721zRP
R6uogoY0XJI9vyJdfBmF/jmmpGmi54gJVJiyqzt+OJp4mMf+aOvuJzOt2G8yjiq5tYAcN3lMigAx
dLgF4kqPCihS/d51+KXbmxSzvU1D8YtWHT4MV/jKq94UK4IzhQ3JSLavvADvAFF4MqcrGORf3Z2O
PQW/X+XJY49r35jjx0Kb3iyzxyhLtLXRAQDZlYBhwQqw/UXZ+omk7z8/3VKfdBJBZi+MKcZgOPaL
ry1MtGQCsCffjzmSi7rnX2lV+kEX9a/mOAi/dN5dzAtOuFmx00ykKOOORuwgK8z4ntOKFDy4EHHF
0ZttOym3TH1XGtarHdGOJNaF6IFP4oqh34nye8lZrRVfKOKkzzlnXFa81lHYme3j4m1nbUYV4Cwo
0kuUi1jlvgnnO4LSoj4iIw10kLZzi/XqEKE3KTBcFUcBm1yFk1Q8VAbziJnmp0x+S2l7fgKkXHNG
eBHbSzniz9jNS/zsmealkPzDCH8v0IaLrIUv++VXRusnbpd6N642LWRjualSizOO39OKp9WB20x8
1M7uNQiuye8Qw012LAY5qNcjWJi8jqh71vyLc+tiYTPdvpkROILs8YtkZNFk98L6cFO4MsiAjTq5
LWu8VVKF0KduAZAfmcmGpOe8gSPbjdXynS9r0Bjpr9GswKH6t9qLLtBWviL87zQanadhnmAMVs5X
N9jXkYYHL+1zliZErnT32vox4B80Lfupy4Z30pWPRHAh25ogu/FtDel8VNBRJiP9Hkb7AjIq5kWN
L6lj5SeC0LEe1zXxvclZj9R0i3p6ZmVUe6W3N07DQ3VnIuVQ2LQ+9MfWtcxdbnkvAIPgAW3P3ByB
P0KV245PGzPjkY7bYyL6r9xZDPqryW9mzG+dLp5ie8BhPL3ZkX7JGUfr43SiTTGetkfjxP0t4HBO
9XV82xxJqFjLh2yMnwpU7T7wiJeOEGlD01+qNNraEfqLW8OPr4xPvLL7UTMPKla4h/hQs8uz23Yh
wJIfdOHH3QpC0Ui8Ao+GcykECzVd1pfZ8C5cHX5TZYFIF08ME/2kzB4d9krm23zUDe+fda/AGJ9W
12CAQq6pV0xvkilXzBVx441WGv0AnZHCtgkAFztJ8VJDJ5SRQ3vAPPVZs/gD6AwfeF7glcN9V03X
baPIBEVfZi0vON5f4O8YffLYchA2g/qb8pP7aC1DhUJ7+8uKVf9cZ/HVwz7thnzvlP09fwnXFdac
FONxttihth8vGKYHC2ynTpi3s2DEXq4mAfFEyGUY37UjhcGTYHCQiD8abX8xp4+ArB+5DL+4QrtZ
PPo/8fRGsytY2q9+wKBUjzbmTvE1dEQ+WwYXOn29ROP4Zi60j0nQkcEEI2MrTduWl5YQFNrvn9Y8
v21PWKHx2sYLHFTwJ6ipZ1Y89TZT+QRAUFRHQe6BxKjrUxuXF2AveHxFPey7VMgQUWNPTHcwlvKa
tMi+ivlmGqBpVCkZgnqmDsNCTOZmNMNS7fQXI+PUELFL8VX12p6K6t6t/gfLfEwDgcl/I/RB+v1b
kUWKtKcieXk5/fz7v/3z//yH0sdwkOa4REJ64N90Xbru/1P6WP+yPEt3pJQsgf+i9HH+RcSvRFJn
2LqBEIhP8J9KH1v8CzKng4RAIG2RtrD+f5Q+hnDlf1XL6KZlcqG0PT6ckFw9N83Z958n+hr9v/+b
8b8kE8QMnAz8IRffb2Tg+NeNaI/DotvblH/kg43+MjIIRpKZbgxeY8d22t136Ax20cBguGQMTQIu
7XY41FkXRcdC5ud8uHOnJLu1B2PvdT3tWVMkfucqasfqT2c2YVoYxUniAWU2IFcsi1odqFGFKYCH
Y8GIcFeU6M8xmeC2YSATz/RDtDEJVCKWc5VuuUT1QxlVADXASvqjxaUFLSZWh0y3z9PKaIdwY4Aj
THJtCgcSUpkDV1VyzCtPIQ6kxa4qiZdEm+8dl/5vagmgqWODLzTHnE/zrmJ8d+MK4EmZMsOo9faE
wzWh7RZs8ONm9S3Y94fqj0S757u68Z6AXwwyKIbxOBzTRPxOTU9nUDigTaXaLzqVvDaWoKIp46G3
WzuQl8cyNdOwXemDmFZrhxaIerQrbEtVAodpIB3P7L1wipmlGQ1yXzx1XgzgV1XtlYv83dooEL36
TIYtjqxdo9oLmNonrSYwYK42EsV6z23eogfHnAj1VYJ5KTtKNwIPDc5jGMhSnJCz7IpkhZ8K+HNv
NozWaket4ZBgo5mnxIRyiVjGhkLiCGzdZQWJpo4pVzfBmI+6qwr0tQ+tApiMM4trmwFANRhZtliL
jbH7GDYOPbzMF+rlCd2YRxz6pP2aWvyuDdVvNSXw3yI0DIJbq1lViPBr8Eki7186ODpTRqPU5eD1
DYCtjHqT0OsbpoUzbeumHkn2ExWJC4DEt1m6WxcWrUG6nEWFj3yLfOJPLIAuddZuGFTBeTKSyW29
GYK2xUjEko4X5yCX7t2ZmfBsIhMu237qLT6FggVdK+tOSQfaESRtYCvZIOKvISELLXSm/gOAhDQ2
gBrQpzBLHbiOg3dxDZ7fMnDniBTRkGl0HZrJu4mz2T2vhQunJEN00to6ANkCzl/PXRhMsORUVkJ7
JTbmUhij5HxYt0wtvJBgsn3ZeHeRCWhxTNxDVa/iqVLLtC8VDJuaG0q2pbviXtqTdmXVywED7lNp
xrSiBP5Xrgdpw7tYBDC93I2zwVCqopdgzDWtzubA6/+mlfm90lHJEGHCcTqT+Dci41EriT7LbL4N
MXd6Lmu87Ztuw4qJhZuJeAGMbAjrc66YaA9e+Zq2C5gKvlsUc8C1qCZRjNVHE+sAHOyeCRuhkGbF
TmKA4Dz0QvmtxgtvetWHNyJRoM8HsL8fDyPxfowuSL2KJlqcNAv9rFxFgOuc1AeHJBT0ZXvXNL67
hTgOU+pYhXTS9lbvtijEQfesPjDcZfBtIOUTl1QMgLh7jJGFUuYvuWm2NzMR6wHxQBBaiSlP0xVb
RMqk1pAG0/vaDGOB2ZHg5ZgB265HVhfMJu+j3TFzaNxsxNruL5jEGTqCZCpiUJDG98Qmz1y/o8I3
ueIL1qBilO+bbRouGatWjHTTtM4KhsVmfU8MBhfHg8ab46qBeLKDPssoxbnaSV5BZBmJNfD8dJrg
MUWoFejE6KHi9e7BD9SwChBGsJ55MNgD4Pkv6OnRRCFxJjpBH0pA5655Mm2H3ZV5pyiIQ24y6mgX
qw6jmshEpkRr3yt/Zr0kw9ddOqRDfJVQi3zSjcC/emghY2tiEN1v0kje7h7qyK7fIPldpD26cfo+
1BfhmYQvegTNreTWptnb6DKlIgTgXNCcfoorw6PPvR7XUv/OJBfnWJ7+2Srx5VCfGfxtXIhHEF8T
3evcG58JD49DSh/0knKgnJW6X3lfanSgADpA1BzYvXFE3b8M+yJJjk1C0ybCDz7QqEBFLzLQjIRp
wHOwOdzSL2vsf2AdwZeMmEgOGtGghMhFIO0JnzaKR7UiU1MuN68YazZt0QJrxYxcCNn7Q2foB68H
w8GTYKW+uN6EkqUgeu8c5cwJKbIbW0z7OMt/mIsyLF7rmGYuE9ENksZc8eBU39UKZUWY462mRexi
Mj8UWg+Za9mBFap3uWlXp6nBSVjEFLUOxot8REkAIRkCswMahPHErtOB7mxFpjVhCm/0n+1nmMtT
3NsnkDnot3RQKNOgNXfESA27BBZSSyQyY43mUZQqe0riJT0LhfKxkcaDa3QHF4v3xhMkiKpj6q+W
+KUEOsVit/lTDKIe+kgimzPrF2BE4YBDx19XYqubCuJ7iUEqhmTEoTb4rSmgHHG5RipjXzCRf+lp
bj9AVTZUflOoWmdlFvfeVr/WSMRu2+iNIuEwuAwY8G1xLSC9lhl3eljTgav3qtHKZooTI2cx+scV
jQHKTtZ+NNw2Bq29YVw/nXQC2jpnH1rjEJHJHNFM0MhU9bnNRwdlEQb5Ld0y8MRmgzLGAGDNE+nu
yEM6D2DJiDovyGE0Rkw2beY/2SwCjIKbP9Qh1AWMvF+lMSFtREExnb1biunoGMx653x5Bv5xLRmH
20nCATGXwOsQMbgObSnlrUUQF+6dq3ssPwW1SjC0YowODnnoFqC9UUUkEmNnskTOA1kvBCbKsKcV
cUg3rt4S8fs9OtV2Pu5beDnoJ1pmN9QmTIQjclWq0VRBZsIp19G09qSbnxUCQG+OlttN40ILNrSJ
nTpkTDEZynErcy3kKljWaHQUmH6LjsYc2JaPwSLhEvE453bhIkskhMt2gI/MbMe7qaFhBvGhfEhd
4ey0gflTvdJk9TKw5goRK4u5T63vZIwpx+h6mLHhHUZzeFwZXtVu/2LATOeCSZnZzMxYsKFrA1bC
TvRGOCHkLnS0MThPmV8BMldWAwWPePPAdNCTe7Laz4ArfA/wAJKEWkMWZwdxqvUoDgv5EZEEbK40
wxhC0CYsWpAR6zyCLR6sm8XdAJD9RDeSzKRlRv4MQo8UtZV4ZLFWbhjdjlFqhOnWQorW7H1Sg/Fa
cdX0get8kkcHpY+MD5LF5gkwdPcA5lns1xGFbNPF9n7uBYIiwHLdTMxRDhUe4hEWZnOgVymd/Lex
SD7OsS77kUnn27Fk4DFdo1kxgE0CqQloKbqRZiX3uJUxUm3IRJPBATMMAb/BhpVzHHBQHvXJhsWB
mT4ZaDsO7tMSySeE6S9LQipkJ+Af4rtCoJ0zEbZ1HZFacrKWjDJthZqCIpDBMnfQEUdTj7wKJ/ly
6CcU1FiUYMY3iIpNj3xvtMw7eCR8BGd+dUGKn7qNuAlFrNRwJRFITGkOxpwSs92gz+jWc6rfLGUq
hYj+ux4yL9giiDliNWOzEGBUynMRgJEpyXGTM5pW7S9yMWJS5XcLuI4b/ALTAnx9506PWkctrgOs
8O2MmrLxvANMoJiAElQxuXRpU0ygulVaHUl83BG9HBPYl9Snmp/SxQZRGdMaIdhyZJDgvvCZ7nUh
Y5Q6WOmGND2DUBguYMRHE1ylAU2ALkhQRdFXwcBCm+D8AQxbMb4+pxJkbyLEnnK89PUNmlVUEbZV
rFlT1LbkHFzB47HJr8kVa0V0IKfhjW37rtSXy9CsT6k7tBekSkhHiaSQDkWHnnX7brmPmV7S9kyf
oFDHr7GBbzIxeBeAj9YAco6rTchV1GQ8ApxnO5k7kjmGd/Ji/H5mJ/U7MMh4ne6s1e5P/TiBcxjl
37xcO0qZ7r11VkIEmg7M5kuvgWMi8y8nzY9RTlbjBkNyhU6nFQ+HfKDEAxG2AhrKPy06cOzHzQDr
YWIurm5jb0ZatmJpZU95FFDG1BbUoWnZrk6Hfd3yxUq56mFjMuTS0d+rNXthevWmVOoxvLef4sxj
AmgjnSpplgvKxEoxC5VqA6V61Q1x7kwgBQbtuP9UTNeqyXC27bU9pArTccKiNuqzNkNQg2K6nAyG
K654L+Y0nGw5gVwot9YNFR60kj21BPte3tPK0xlsNzalTNyKXQ0gKICQmMDXQOHFJlf6ro2UoIjO
kUWRaHpPtFUOUQpbqrZszI9peSkowR/ohYN/dVlPFrfftuFnJx2FwixfyQK4yBYT1sj2htSbpqsX
xwE4R4BkIKGP+tDeeb1T8qg4Ewgy1cLZIsyjXifmGC0FTG3NP1EC+TxhGUFR+U5U5h1NvuFbRNfH
hv93ZBs55v0AiFPE5o2pZXtHQpcDYqLB9mRQ3I8IMiV+Y653cqfN9XI7bE4VlU1YTOaMAJxk5Z2d
G3TsEiZRhIE416aTRgR7ZSXaxsN5BHqrosp8sYyPrk23tBBmGkqODzTWt5lIax4RvO48gIlPyQhq
29Awy9Xaz1JV8qYUGilUs3GEUYU4ZE3sXTd7cgNTfERoMJCgQMCUq2eSCFNNYTHEN72Td/hfa5K4
MOxFbW2Emq7fZoWUMMmWljc3PRot2YCgzhKUAAn32Dl7kqmJi2bLEkwIFaSTeZqb5jYp5LObIagn
QfQP5KP8NDOt5rjczr8K4JJR+LPrJ0m0BNmWYsimDhJ4SzbUiTgUbtUe6J/SwJiLWyu1n+OM7DWv
JPXFglkcjC6XXBMFo1/TogUmBp+9GxiF5OohB8fLpCFJiGbiNuoSnq2mi1hc6vbWsJl6QX1S83ii
uvadGcWMue3A/fgLbdA4IDq6XeL00Nms9QLIydnFP2R43GMN9SSU1qNUH181wkdP6DPJIhYSEsyR
R+DeaHSPkVSQM5kSOBlvyZPTlkGpLUiz6FxxsSt1EY6IR1eFyjQHC7BaFHZ209vIsKM/UbnEaAyq
MCLyEv3OtpM+cRFiBla7Zw63TbBxcuCXALQjdKMwXH4Kq31L1CwssjVLUP9BRdzmpH+rLX0Te+ej
MfYyENaTbmHv3OTCW16naNh+WiyqXKEZm5hzOGzpnss/OZ9b4qfRuIopJ96tLo+4exDOdTaiKSxz
ij9aS1mvtNsqi1+zgROGUXB9mBcpz4heSQ3OsFXmHmoFjTZZ2KMfvsRR9/QPTLDHKcugKuWAoVFM
fFIG5rPbDDsZV3dBjdGReGrGsLo2COCMdD7QvbE5Iyf6O1dDEXZbZqqWcMfqtxxVuj4RQJJraTM3
3ZJW2669aYDjCSJYASGFzeL9AvSM9gmpLn60FIRFKL5UsWW4at29V0XlDZ85aBfqE81kEGQO3XdJ
AGwX/UbD+E3+BjhQtAzKkFFIcAU+JnZq+6q67nXCBrSAg3iIJuaYLhD3zRpSQwoJDeaGQdWS+hUV
ix8b37niFowChXCcWJMBdKRXAWSW+OwfjKQNR3u21SN12BJ9i+wK94uu7swtFXfd8nHRamNzMKHz
wNqNSlIRkJn6qaWAyOu5dcQfue8J3EWkDlTjxAsktzRe6B3dmfxJCM3mnwqmNpRUbPhbhq+Ru7wJ
W67vEonHuGnEoSHytyT6d94ygK2ENOBiywWetoRg+IOHhMjgZcsOBg+EQW7LE6ZTgkh0ImM4sZlr
ecQOM6dJQ3glpJB0ZBIb9QRvgJhigdqHK2Uwx+RbLMVD7DAM1vDD7AF5ka8LKF7Wi33/nnvR+xoj
HlfR2O5XfZixpm0LnD1L26KTSzKUJV/0bTc49/kWryyI1Mhz44nrquBnfpme8jak7imb49NsNjc5
hG7svqJhhs6EhUL+D3WU9MvY5qpv12fAARcKnAebrOttzhIoUz9rqf7WONZRVVSBTj1Ag3YI8d16
nWn16RJis9VBgFGRWyfeFXE4SS/2wn7QRcc55hVMxpGFOrn3iQZGVRAREgjaTGsTE/I0411nfKHP
2cWtvbupS9AfN2+2u6LK4ACJss0KCKiuIMmQGpK7H4D4fAf3FVC7OT8B0mYg4z3G9nS/uCUZWK+J
qROrcFppGZ14GqiRumNvkPCcwfzSOnw6Dasqv3EVnQ4D/OWu7MC62jWJnBl4wg43BFMo/nbaqZUR
hzM0UjoTT05nXT1m5mZp/fVMwc6ihZUVcyqmd3YbP5sea5bRclfExm718qubIvmOx7IJ6iJ90MfU
u2/PqyxC5c7rg6NQSYuoMvx5qT8rNqxbUdp/ufSLfYFYgXa/tZukQ3BjswmG08DNB95aFhxnPXsk
z/nLcJ2z45iUp+JHufGfZF45AR31hMhqPCSYU30PvutWOxwMgY3MBlx/gpWN7xTzKGuTO647XHQb
3oKoXPwNqKCaJNLwDVgvUzW8Jg1IlAR9N3wKHSeFWe7GDrdgDSdgBxbsbze7V09r7kd29wu2llO3
pC91nn5PqcXAaWx+V4A/vGiLdoT2WXJpJ/tmLdMXcrmovAnVHVuARjkCgXym21oZ6I0r3m9AqSzK
BAdRk6TVrhuyP47DHS1aXxcNzfrips9j29s+lidpVUE0dqA2+y3Pg7AYZv7qZm51N7A9Gm9IN46Z
fKWrGgduRUuliNp9AnMWvx9gJi1eDkjOPhZVnvk3hMtH04Q1DJl5nRKxRV8IaUC9ERWXYTk0bfbU
aBn82XU1Q6tEqzbxT0PET58tL2zmjh4csPhDU2cvxsgDs9Wt1lo1MEEk5Vl0bwluZQ0hXL7XPJCB
/lEX6ksNdMSshoSlfrsM68YajkP/wg1o8MvZ1v1/2lwSDyvzdfh2gpYkobQt3fM1TGvjcey7nwKM
diALAK54V1EwWtNPXty4SYYIbCVKLC8UWu9sDYnRfviHHORJ1PzMlxgCOoOf9fl7YzivPV8rdg1y
WKd8QodrvdIYLHAVcWt36/GYkXUh+so62IrcdGMIiIB+ycmnHGd5ayl3eJFZOEO5naALt4NLv4Y2
J3c8Utk1DDU02m/iauPdli7tGCffk7/cBC7ACakhCl8nFzBYHpaG+kji+FtAUGmd8TlihApu1nhH
UIwSmuRIbI0NHoyexkVCbNzBMFnXiWY9FY0gxILu2Obqs0ZKw9Sd+ZtZE6m+LIRmzS8R2SA7zQGi
29TiE6gjzd2+P1XASkMQczvV6FfIWHPIyczNQ5U3Y6u6S4Ei2sPWdtMxueI9JvUj5wQAfLmGCBYh
y3A/CJhd8W7gftIEcp0S9/0hd3gQdN4DA754mHX2VSfRal9oZLvlnCblHP+hhc30p+6PzgLS30jp
IbR69s/mSrdQYxd36jtdmfcTcsCwN7eskBaucTzzlxGRdJntlS8nHXSf15asg10sOuekpeciIymI
dF6Y1QYUHrP/kWOdbx5XlwZs++5RvfwPnuN6xn83xt3/n//d1cv/5e5MluPGtvX8Kjc8Rxl94wgP
nB2TZJJMkplqcoIgJSX6vscr+TH8Yv4WVOceSXWuymfqSYVKYpMANvZe619/81b/OMWV7/g+xFXs
P0Dj8UNQobTotsfo9R9TXMX5w/Z0ZriuwfhUdxil/qdjg63/gSGDIwNe27EclF7/Oce1Nfkn13Yt
HBtU/mv+O3NcW6a0AB5M+2TcbOFuaVq6bfIZmeCSViBT3h+muHZvJrZt4ujbVDPdHLaCzQzOnwTt
RwW+BbQV6NRdhLud0z7rEW6w8GvQT6H5Lkrq9dg3YbsMbIEWNDqOs2Tj5iRU07+pxHyFWXkskTxR
uI9vCOi3rQ5/OjARmFcI552xXGLQwHlIVZ7t4NHnHKq6b5NZPk9NgvDaPWBrBTTtZQ+4pADCONXR
KEJ3BVNo1dYISWva0GxyJmSEMITU9DLqBMGo0Go9il94KpFm3FTSCzqo01ZuPO9GJ2SeSL6HH+QX
LSku2kQiu/y0aPpiNPXDDyviX3hLuOpf7rKFi5RKL2XaFg4djOV/vMuE2TDB6wp9TWoRheqIgUTA
4NelupkV48xc6OBE9jEJJ6a86l7nFQcgHzqoYu4Rh3gUOygnMfHAuJgDj4AUIE8fnzHMmO7VqXix
XmhLMKanBSXR7RA66qG2yDaIe+OljNKtkWgrR9O+teBtPBj3KF+VOFgd5Qyhw1QTY7jPlufTCYRY
ImJ9NZT0nV6fPY014Vf2DeNH8oJGdJDaoSuzt5C0M4iXKE5c5c5Osrc8sSAGj98cRTvPqX7SQ6jG
Eb62U4tgq3U5ERQsgxnm7n2NS3LU/ENFHTajHCfyO36b+Vx4rwYQiyN439pBHyRTrflqyvXWjjat
NXv86rqUq1AruXpYat83ri/j/wi+Ff/iUWnqzx4m8kZgVoN5iacBf7L25d9/eCO4bWRvRa6GN7t+
9rguuU0t+CLGD+HWcc9DCEhRaJfUJNsWdfGO5BoIXMX0oHK0yFd72CFwBjNp89KQPBe8Omv9gqKB
M8zRzzPSLktTv2Ff/2bj2wWq8Rbk3PI+AgYaEzECrNWtMznPTVK9GYV51iWlGPIXpKD8fVRafOio
18riTbOg4idK+ErW3ZtjI9vQnOytNZxbtXY+p2hJ8Vjn7oEaIxoEgwpGHNcwiG50lr/jcwOZLfrr
2LyFaNuh4GZsoOn6uQlbwMH+qA3WUXe50uVfCG55tvLmOBv6QVISt21M6auPhEHaNa2FxzUHyZRJ
7NIqYBXmMM/HUCHhwt1WVrOzTEb+igwh0YAcdeA1u5z3bkJ/0KB/ZCBSIGJ1AMljBwZqk+zC6tws
ACZl/UoVsfPEQsgt/d0ZZAOKadwqFehc9/xkP2OgaZkdvP4y+VynyePv3+SFj/PrhmnrnutAe2EX
Zhbx8/LAP91IyTUw1iQvMmP3AG7cgWTIUmXiZ8OE8fwS5QE1nhGa9tpBwNpW+dXEmWKF9xc23sk1
9tgmI4dP7xX5nVrpH3OPPVKJeMCxtsUw+ORUytaorYd2wic4oAjjaQfnJst4t/m+LmJEVtMO46FS
bsBWYIECe2JFQfnBRm4x1PEzHxRcPmWppF/S+aONirOvwmvc+6cucs7MT6aBMYAWAlMX7Se9Dc7w
VNB6zBBV8O7aEp53Tqxjp0LlaWKmIxVMGs8jvzKfwHA9DAEproeNNmMtkYUaYk7SY0huVB7rUlrl
QH/QrEtdZMcMWdsqcN03j+QGsBakzy0XYmY20kcqcE+hxtZ5MUxzj+nMh6TUKdE891R3bNEz9mzy
BzPHoHSohg2kkISEIBuCr5t97EB/cRLhWmp7TEUbfaMR2rYyzPSiu8xk42G+A+17aS0+u5e0nwfL
vXRF8FDoxVM35EeLe8Mr8s3IXVwpyTgbMfUaOFnYMIiVKZR0rSZ8oiHj/rhOujUNDML44kbJH4OZ
FQ7JZd4hqziNeD8qYXRczkctzC6VG97EyvglaPKjZsdXtcLvEPno2iZCsfOQEgfAR66LkGEyg6tN
NAVlPL8sZ5DsKu3BYJJRmqwyOaHyGpfxtAOkbjmabTCXdHgH92tWU4RWonHJUDKLq90QP5mowXXK
gaU741zL1XQJZ7rHNgJqj28jgXWBc2OXGFIm/kvWJBe0V+7GrWGnquQEKRrXrRTRp8nSHsjCTVeE
YlwrLTlALtmMSfTSq+EnxX8FcUbGlqlXuQCF8TO8K6xK0Dhc+5qC1IxRTaFvhAYWXKsSYrPRdq9p
oG+cKa0Zi5rFDlPaezxK9e2ESX+CnrbE6Z69TSGoqh8eqqB4XdZ+r3NrQBOD1VjsJqPEh1l7W65u
tJK/cYVyqMF+ed0tVhyHgWZ4LsOsX04DtVOiQKlUbW04vNa4ZVeWe8wG9zjP7Il2V7y7BueZiosx
hkc0yigvl0O24AwLeFFLH7cXXTunHPhFoh6Wf4QPBPUL292VXZxb8uIs1TmoSfEmXwn7llNgyt6U
lF9hqJwJunkTxPQJSZe+la15jib9HA0ePuvOkbg09Clhc4w1l70zYXPsFPZ2+QDFpJ17XT0YIQeS
04jKOEdaUhgKnVa1JaCPj9Gfk6qllspAchTMFjP9A983rUusvmjfRhQ6/Upto1uHlE/MWgiECaf4
FvPk21zv14zA+CGakIl8/pM38PBqElrk0FcMUnHsbh9SxsA+P04UOxqDz99vyt6/ekiOpWmm1NeO
pps/78lTrjRcSa0zQO6xi/IhOhsaJpP5sSdutnGKt1LnXIEbA5gVEz1ucv5E+n3W0Ojy/DjGjfRN
KjH5eg1GHIS4fJdVaXUD1w4jmcF9x6hpMyvsc5ZKYZXzDUE5HxgQ36GrbArtxfNpTeUYhinM8SbP
gIjcz0U1vsizkgIPs2YOYOul9K1jnGgHGzGEn1s7ubtFxHcV9nAG2Tl3Ui21mnls/XxexXgCTTdT
1cIwr/e6Sjx2IzVklxAnM2x0CoRwoEAArTtH/Ngcl4l8iLH1ySgQONXxvN/kSQp6k1KjTc3wDQbv
tM5E+2cN64rExrWv8HSR81wU09NWStA/tPiXbjH0LjaRmpDhlDDfI3+L59fk9lEKNLLn0fd35apz
1XNNbYsNPksk5VtauCipa51rMrbXz5XgNL9/6qaQWf/ybrpwbCzPM03Xkq7rx0qNGxgMHoCLUAuP
c1ug4MkuzVwezaw40ric65Ac414pOANIf+jh2ZVni8iq3sgPflcep7A84lz/ABwOqqKumNtn66pq
z350q3vptdQzoi4irKMR7rPTZescTOumwEE9CO8KlQTtKj8odnqkrmff9l5iFY5jcC1sDzokm29V
8Qlw5rrmdXA1x5izF/nhSG+OfI2LWoU+dJMijryVw9A/cV2HyLmBkVoIdplmOcZuAXIYLLenmHEN
+oW96qLQ/b6b6+UHNG43elM+KU763AZmwtJ4Mlq6IZOo1RhfCmwBl8rR9NMMmh75HGqA3Y9Z4sEw
dRfdKg6RZ26Xcw4bXBWEr8YdCjMV24JNWVhOvQpb2HshRUFLE4Eu5DRHHHIjUxczCc54oX7plI+j
be1DxdqbNXYSk02NOnUwTgqbsOKEimqTxSlqtXw85H5n303egCmAE2yHUQ4ZJz/YqnIOSbi28iN9
BYd2FZ2CxD4s57DfU4MYOSZ75fhFyRXGrSBzE+mYJqO4rRsa9bqpgxvfAfNSDGHMcNRSupYcFshS
IUJwrFYFPxvvYHX2T47GeVa44dXIOJ2WaqTMir3VO4dkojSZFP4DH/VVaXRYAiX1mb6XZSMrqZKz
adRZc6w9t8wv9sjJ6nZgMa0x7hl3XseZ0gsvhx507dQHzl3cBQ+aEu8TBYOfiJJuiu8LN7kEfnLR
suzajlK7pNpdnYQfRUqLG2jzKbOt2y6GKDBFX5SW8bdJIeVFNE7YDx78Jr5EPb9Iipel057hyhFU
TKFoMxS8epOC70tSE/1mUxFM26iZULrjkW+GT3GdXe3ISWm/tTs9j1+o3lB6SCuvhtpD0rJSZgOn
WkOEhstHKkLrNDbvNjJupHkZgGnNlegEm684wHna0Yrx3CXNskttOydTMfdSE/g8X8mZmSLlIY++
VlSEiM3Ya9JDGga7ilsaE2PDmP6K28+1kNujap/iNvsY+i7Bf9wNDKh3VslAuJOBZzAfOze7MDKD
aORQCsmjMYbsQ6UzpLLArymQh/u2xbwjVXiRMZMIzOCS88SjIrDXXWa9DF38sa255kEedmuSxDFp
WK4kl2W9ScE+xsXrOCXvtXyZVHwQOmCGW+vMLQ5hEl3SxkVI5570lDtj7To9f4lwmMWhZesKNmER
kIezcfiCCgB2Lj4nucPdnKX0bssPML9hk2YBh7j93jfa1fCbPfxeLA4yql7ZXZyWr5eqPTTx6Cfw
MJjkor16VUY22V1huc3bHb7JHwg5OOERc6hpFJYtYnYS5OtpfhnlAkdg3MlBBVZzqCFteY0cxNGB
F1zzwMP8eYoOlkZpvpSgSZS8tl0LC4Kqk2DRC3YUlOQx/24U1r6YvpRN80Ej9EYpVDAg52OBVDFv
PsmvS835OAhJyZ17RnLuCZ7mKgjIuswUXhSA/evAjw464lcKHUDdc8Z9DHW9VDoMFYFwYKl3vGKq
coyt4cku5X9a/jrlHebFuLqTcqqD6E6rgazLTNjoscsBjh8EGFBFs1C51T6zp/Ny+R6r3Bk5i1Qj
EwkTWyCCQdHdE9xB1pc83XoOr4IIJSr9WRc9eSZ0Knt6wY6R7Vyj08K+GEEMLP4pvxD1cOzq6mhN
d2aTHRs89VMD0aqXHxsUXKsKRQArVpalUmO4HaVXpeRlBN3bO6m1dpqS38TPYBUnc3DUkPVJ69cS
dY8fpfqxr6xkoymgtHSPx1BP34C8HUZvoHB6r1wte3pK5aMySeIpQkKFUSmfrpF+DY3vnogdHk6r
b7+OZkT1j3hy46buI6pWqgWFmt0wsnETOpAjqPhmlZvk1uoX0lEfhkbVt+QWeUqwxwxr45l1zsjb
WtvoIKEDuCdfXkpZHFD2AfoeYgKwl70j0pLLAKNy1Zfm3tO5vV3knWRNTpwRsmIYdQzM7Jj/IA/x
kov+bg1lvLQ/y0PWtZnEWjvY/b5m+MWg9ju444kABjc2WweP+7lkyI2y9pmu4qvIbJvcxgRCPzzY
BOubAqY3BibL0T3RSKhDcskydF4B4THWMLub5aXE/uWm8rsPdZBka89qMQIa1qY0iZYx4/DPMm3n
hEO+uplCoMbfX4CB6OfXmsdWQR8c03Q85y8Ou6qBJVZSxvpaWsHlMEonQh4hPS6dKTjRV6Zztzpn
34Lf9ubw4PY2Vvjqk9vp38/SYciSjd3flw21gR6lh+WeFx8jTINXc+fcJboFbY8NA9dW7HOSq8kX
GZgqrTMVljCrSx5k1o6HwnfNtWu0WPWbF3nR/uZ6XcFTfgaoLfAWJEY2xsaqpwq0+gMcVxh9hgrc
lhQsjokk/opkYSc0W+ZQ2dGRbWGBFurQP/V87GYy96WRE74eXeUUlldQiq85YATqbQf9tXcpDqQA
qHiB5UZhUHNnetZtnVZHqocj3g3nimZc0BYv8natQu4FTFtYMzGMyOlOTiy5/8uBJLZgHVNQzqU0
809GzNHQQ1UZZn6Np7ofcKX5EljpQapOw5I7HrrQgaqX1M6OJJVuE8KGx7m+SRHybifXPxEraATD
ijQ6EFhoVisdlWncWk/2FA8bSi4oOxSXRckf4vfAxO3Vw6V2Qd9T27rvY/2y/KPigpOUORUf7yCD
PMlw2MllOS5aiLHGqtumhausnld9ZHOoC/sxxBd92QpNIVTWcBS7ABdgv4HGYhkvYyC1RI0oSvxs
cg4SHSIHnuc38tovB3fQ8eualDmlE4MVF7euCiKAN6QLpGFvMq++W2q6jOp+bYbNFlPMnAFhdG0A
8VYIlrajQ1htoyM1qWbnpkzhH8jZC0SF6ZQB1lYELAGnLF+dcXyITbb/DlrzWoGTbCnhXdQGt4EE
UtoN42tX1+7lZZEzVMoLL9yhU4FFV9CS9Q9F9i5vvNTplj4eSQ9YjR4b0FLwZAGHjny2ueXHCQgV
A2usGPgnzyicGCYDPt1ENYo0zptUjoogAezT5FEXWMhFdgYympv3EFCvsf3stxHmgwImeTprlcpH
ByRagDrb5MOqcfs5M7MDnQplHQX15OEga6R7sPthM1fyC6Q8kLMC8mgCoQqGaPjFF8jI7kmw9BVi
SJXTUs0vhar3gufMPdlOe1kAbqrcY4F19hs+ZqHHVxb9I4QfeRca397L6g17fo2vD+es3//z52iZ
ebDt+rPvuvsAA9blmRiEbstr4zjWtwC5WEdiZNmfrJGkL+dk8F5+r6R5fA4lH6vkE90R9Fxuj4yQ
+opheJAe5flKFUtKN6CVhXrcfjKMCs4bmZ/r2sdvo0RvZg+YANkk1wd8r5wpLR1fl4ZPCKYf0jm8
gH4dCaX9jqPJ8cQ8FmWvnFquw6HkuoW5Sz3jMU0BpFRjfNBz50vMsJrQp1XIVH/VTbi3WUV1owa8
h5Pc8qWaUtR+NxvuVylb5VcrMXcwklvVJbDcbX1EvcQ4Sc2ENmhMa+mJZKeAUcNRGfZHm/4pkJeG
iJpPhP5tlkM0Y4Naqqul0lB29K0bvQKp6Gv22mVpLNuxPdYzgS5c+Dx10bpKwptM+jtpQmLOerPC
QiPSNkgx3nvn3QPDd4N6L8V3znP2pS16BiLiO9L8IOhgQvEq92iYhj1dz0Vq9bagxCvYQ8ljfNLm
9CGlSgmM6JqwYeVT/p6X2WuhY1nQqC9oiSNeRh/apMzQpPYyWRDF/SBTiqXA0jL9s9mFkCNZoKVG
onYaYsxbHKVsUtzizUFvudzKzofEbrX9zXK1c02hE8h7agyv+lB9M334gHKtKAVfvfylEvrh0njl
Wvo063hw1G7wkLcWpYRT7kjv5W1QICZXwp/jdVoepYX36jqO1ft+8o9S8xWMIAgPWpdsDb8/v3T1
Z5nsUnHYpgEyxZbq6IYlB/oP5xcENrKea8ZJEMwOdow2HXu6naKrZ7MFlyKdB9eSZjcm9QnzvlkD
E7RmZjUB9IVV0SA3CWUQKOhRgSawUjC6AeLxM+/oq29xhyBoVin/sAdKtsY8ngQASm0MU3t8NBqm
WZTdOC9QIG8WnGfGMwtXeOdojO6N3z3O6vQQQx1hPxm8tYnbAR8I4DEH3xEUtrLaZwvfFc4R7Jrc
gsqHmZgGqrRMqmTeFelclt+I7h7xoWnwmEeoI0mrffCJ6PaGrN7NJQgbRpmEywI2ucQboX4nHLyt
XlU3fA0GsCa9KW6t0bmErYb/DYBd5T7CT78FaAbrB08jsOa2T9VrUGqvxMq3Clpjw+iu5NKNHeFB
NvPdSak/QS7PMTLU0aOh/QEs5uMPrdAw7Y2pusfQwQRxVEwxB95Br3tVjA8yFV1mqrjXQuvsvlJJ
c1U2v3aBCF133M3IpBFUcQFFy9+PMNgKH7NmCBTYzhZ3HjzsdRNxKUUVn3PrQW9f0mS8l5vktO3W
ymy4zese33GK9uzrgjC21k3fO7c+Qg3cTfG7x4iXUfwIy47g4U0dWHuBhVtmrpOW7QTzldWgjMY5
CrRzBN90ys9Yg36u3Ce8M4p1WQqUp5Ubgogpj+zWQ4I6PKTjeCpcrdsOtvLVTk4oq94svXiLIJk1
Di4tPHHFCG4LaPVNVezk/4fRfSR2EG9GZq5pDjAtCF+fPJbWxyKDFS8pSSA5kJxy6+gZ9Wuo2qgD
uOFNnB6Son5e5oqExXEzI1ZNSrIDnj/qOQgKPNY1jFRkSolghS4BrHuBkkes98aQXdLmXucwsgKs
O5mAYMmcs28AshYLoiuwc2Rp26k3b8aMTYdll2IuEvY0ict7EZvWrYmW9PfvtfWvylIsqlwoeRZi
gV/L0oy5gBpkk4a1BUdhmB61mRIk0ujpLU1hxl59cToF1x5oqPXV9rLDeBJCRO2Ye1uwRnsBA/1T
rYg0qcNus0K23FMAUqYtcIeUoEu9I3+DreRtpEyPpcouZqrdvZ12t1Xu7PGVRVXCUElKvNaLD6iX
3Q1RbzMZN9GmzbUnOZGUhNRbp3pKdcYpgWud5JRc+lxHPk1WOTdKZtwujcxyEsWGcwf74tnzlG+Z
xy/9/Q00BZP/pa534L+YjqnbGh3ZL4OVyEyHuWs4DVvdxNFw65SwPLqCPUSmK76ffvKyz66FjlyJ
aVvAlm0ZVts6md1hv1nGKDIkRQ28U2UDnPTXyVZe+2A+KzVzjWwQwR96keVVVYRxIKC9zUh52c4E
qZeRC2uDvOKvAsFHmLWvEeGjToRyW2kTc4AED+NaR5adJCYqkWmNdB8HgIZ1+fs7YvzlpDAtklMg
9GieRcKLJkvux5Ni6OqIjARt7UPbvjWsm2hWqEJINO0KqgemAWsqt5OPdd6OW/FaOiOZXjw8X1Am
bcoJmDAPUkWxLcIC9UN6dmfruTaSLkrFCTF96ZbIHpnhVtEBXsAj9doyqBsCy1qF5mvd9o9zZIWr
TpqkkEQvyGSaX0EBFH4JwdcMDDTtbxbDMqD5aTGYlqPCkYIl48K/+HWA09XytwaHjdh6o6vJDrYz
vZDpfSNo3TwY9CimdlZDmK47L62fA5i6xtTtXIXNSA72BYCT5kCKmTqLn/xgXo3ONsd/LyySq5el
f9OaarJC//KheUzcRE+H3PPL1ClSa0srJsTD7hC/a0p1gvMAsFNs0s7EBJdmp3cYvVjesenGm7QP
X5KAStEKScCYbXQbWfI3S0jz/kI04kbqLn/PEArHEPXXkUhHMeySXraO+uziJcVhqR0FUUeevO4b
Tl1BVoW2gIL3urRvC0492sGTF7z0ZYvGGv6CwKzFZJ+MqTpGaNH6wTwIIiJg56zbT4V7mF12vNyg
rK7IT9dJbNt+74LTCE5ziChpXsdzeKuOy6B8WaXy7ZM7PePFtDRXS3ey0CHwGroDid34pXKSnqgF
S/AEcJQdU/7C7VDMkmpC0ELDIlnaMhsGRFpQeUdECLYtwKLmNg+e4jxmA1DWmIB7ZvkBS3dyszkX
Be9I4+GNyQUlEKtKLkn6qGVbjaLutmVOaIJdLpDr0p50ueyPRqNvl1+5zFOku2qKXaDh5CCtoaqZ
lxlvbYQ+mHsIKk1Qz8px1beFcJAq7XEuvM8ybAhmUAAZs9RW/Ezr85TLrEjzhs8xM/CEzoppnXZP
1brzBnsf6yHCC+W27P117o177Cwom92tEflbgVtseVALeJnTMsoAPEZnEIbqLQ5teG7SxU4DlXo3
GhfbJjrA3Gut7eB2QoidgCc6lL/ON4GSZaLBOFEgXmct2EQxpFcjKK4W2q2Q3r415qdO6dctfJFl
0YQyeCAG+8MUNvcC56NHeM2b5CFQs2uuDy+6a25k79EFZzXV9CZPq8cSjFrGPUvnQjjMNzMyv4PV
A7Yxme8h924zbpSJg154XRJfFTV++x6IvfSscghWvv8QEjrESqh25Uy1vABTuDJdOhUgf5YDUROO
STWlEBJv+/BP8oxDnx/KxKCa2z0clr8ZR5vqX0A6RpKqqWk6STOY7mi/1PwgpalpAorjnlsccGT9
Dtbx66X7FtBB2nuZvRAFYCnEPzMk0RWbPxunNMwP5GQcQ9YJ9hhwAvODTLK69o14oWcL4HkU9F72
+Upj/JciTJPBkQwtBE6Wd0UGUwJ+lar/NK9kHCozJrLhENeifUbsYm5a9Tn0a4IJ+EHtNo3Lb7Jy
BuZU3fwqwK1thFcZnMoncBv9BKNTzoDlvc0lwokQDRlpfsfT7PC9q9ExhbbOoxa2E+TzAYJ+splC
UOsmz7ItYuS3BIebVcJ4yMc9CEGItsFXcM+aEIb+wnTqKQyXPwTTk6IFn1FqXbDcQPY/CuKXX2QV
Zya0ngBwSpuauwUSEwzCj4jC7hxlWejlgm1RRSUwGzy/ehlwmF4tT16Xc8YuXz1G1KsqBWv68A0E
mIJT5gSC48kr7hoEDLJ3TimUyinGjZfvGor4IptTEBY7C7bWsknJU0MxU6wjZ2tUD1XVnTQ72qdz
+txjibEVFAQDIjImWREOsA8xxq9a12/AA07qUH6/qwtktGyJU1TCq8QwtPDSC5HqFHTxKwk67Fgy
F1Tc7q7PE6wIVGat0raGpPl55W2D40DMqypN8rIZZ0w0DWKLM6n7qMRBJJLbgGBs75VxHZMWJhOC
felZ/OaieBUMzGOotYwSNRklOmH6qtecY1idO0JNkovXXQ+1Je0Vl+I7PYWFkHxt1XwyDXYxgeMc
N7jAeuaf7huleSKHDELTMoyuGONxG/IAClrbreXexYoMJNjWuE9y7Cy0Y23SnqKCkeefTCoufBkv
CEAUx8o3jFdoGZEuVTIPZF3IUu5V/6X2XqXWlg83t4zPyGagn4rvaTI/IPRfXhEMZ672qCLH0L6U
g9i4Qx5oGdKVSLvN4HUhDCdNpq9rurVVSuD8KpXrwlAcM/T779CVDiRYBanyIh96aJ1zjfEHxoif
TVe9TByz8IY4IK2IcVthvgh6iKgkzNQv/6zcHLfbuL7y5Tu2icHaynuQj596suTlvlrpVoNlsVvQ
FBigB0mJzCbrBNV6oVknc/zQmnhlLBND5ikyb0nc9Nms+200+FsG8XQaFIQYMliQ4mZXua/G+1xA
1GVFaQzTZ2olGczKBKuVU2+ZXLYNrgRqfFtWlFwyBhbwS9gRfoerSZlXW6E0LliNbbTPLrCyg0CC
Eo4nImMi+Xq1pCagDcH/+TLEpxoB8kpoZDFotz6aeHjKkS6rQxazjBddHl6e+9sFJB9ArpmwlnZ5
EbRxweKCNr7IUZtLrz9h6RE/JujG8O4qOdQAquTNafJXM+sepn4+Uy1tY4z8tJpRaQvJkB8qlab8
4LjmlyJ3xjFmLWeXTK5t9Jew4kcsv/lscuN8WcILgrTMRztDvzN0vmvhfqK4+2RXr675FXT4LS+S
XdB7918xo7JwxAanymdj3zseDseL+S3Q1hD37+PID24Rxca822Nun0p+YDHxAmKTsLZtAHDWBsnw
fMoo1zb9gP0o6CStnp8Tu8IWKxhjjGTcCN3nbOGRyoi27MOvuHqWJT9STvaG4kjuZcLblyXmSSNA
ZGlg/q2IzofoS42fzLX9bU7n/y9BnvDQ/mt/v/+Vfy3q+u0nXcg/ZCHaH9R++FtSJXiOBY5Anf5n
iicufYCIMJpoKjzD1RFs/BDjaYFQqzL5M5CT8Ov/Ye6n/8FIU5UfpPH3GnPPJRr1n5z35pf//ykK
0/y5jXB01WZn1uHS2Z6tUQz80towTeINgc9FZX/AqrR4yKH2rQXnvClCcHKt6TEWimAnzSoddlMj
M7aaO7rX6NmflRvcz9p9TMlMgNcdYabFo4RaxcCgq7qkMvZSZTvRJAVBcO8qVXmvDt2OqGNIUKQU
ZSV5ZAa+EOLtGW0JI+uRvc0PEZKINaks7s4zYcbGY/8lU+uL0dfv3vwYV9aHXpme/TLtcR3K0m1K
Ab2CMFWjkip4Bfd4aPsD2HCaAyQVvBXPilp+rbUIHop+k9skuFcew5T6S1UMhyG+UZ34WbVDY1eE
5nPftcEGX/V7zc0U+tECu8x4XdoaGOoQf/M9oRcRWFcwzrNKXvI+VeyHBE++THcINVcGde3pLalI
etHecNtxCWihRikd9jDuiCA9f08UV7kxMfnbj+70kuZf1aKPSU3FZbzAsdYbRgowm/FNMyLlPKel
qsI+dqNdplGf+FY3r9WvIxyGNTS0TT0GeIrExGyHHV6gQ3tf4wygqca+dqTWwed9CwVw2/rNHfcE
o5WhxhnLMT5E8K4by9+U3C7o1NkNAZvrKlKLF28ujtoZedrVT5SP+dCZ2wrmDl8wdkCf1hWSAX5x
WCfXKPrWcTcyp0AjtUowY/YKPd3HcydiFAmDLue7uXfz+39/I/rbLeYjxpLlt6/R2293qofX3enX
L5AN8UtB0ECEeRTv1Z8b5Oatffvpf+DcANk+d9/q6eVb06XtP15B+cr/13/80xv0NJXf/ud/+1J0
Ob5NL9+CqMh/3Fh09o//eidafUOzjmjqP/77fyx//D//+9fv/S5Ws/8w2ZR45ane2AHAO77vSfof
QoHGblTVCR+wiJX6zz3J0v7A/tMEa7BcQFCUav/ck7w/cPKVrYq2wGR0/28J1X4GxwCHPPYi6FaW
DubHIOWXHUk14zGtoMKt/NSkSQwdDnviN+sUFgq4e2ySq2nBAByt2x9u1fE7nvPjZmhwBT/APH/+
Zluj3sA7FZzyl98MVazAO9K0IAHjGGjOyQlZ+cnChUmbr6Wh3qZZeyBWBu2m+cEfjI9qP7115vw0
MhRbeXfZHevIZ8H3d54xHB1jeLpvji5cQLd57KhyQKdvg+4mMMCF4HIhj3HzI7DF599fiMYm+Mul
aLpn0nIbmg2pXf3LLArvNd9Wfbz5EBKjpdLiXT46GVmV88e4r7UdppTvPelNGPH1GARn821j58pN
Uxifg7F9H3SXhg+Zj00Wx3rtEKixN/zkU9xTcjXOeO3brkbgXmr83GRG0RuRLordDlZb+5Do6nXp
O2+BHyabhvBz00jvI8P+FoiepBkl4gK3JasmHNGokmjnjtjkjS0UgUkdLr0X4loUb203eBtoFVd2
jdGqkukHxenPfn41Pln586DmX0wOqCisvVXbWUQs6HVNXAUfGNdOf40LhZgJrHrFu+KHhug7VO6J
P2G4ptzPnRl/iAjCejLj7qlr3scWm+wp1dp1RC4E5AKwesN5dUni5ZQoHo3Su0ZddlulM0aNgUKs
S+V99Pr6cwVadae40XF4MY1snTXEEfol5kqzW92RMTCsyZR5cDqD4i8kuK7EnlH39E2QaRZZf0P6
hLku09vewCK2xeoIdQHL3qehqXh+mBbeRfUwPBojyVIOFjTY4XG2YuqGpUa0S4l8ggxs3nQzSqDU
7+cNJiJyM26tBKcHG/y3awJlT35BBzmIWlOJ/OnGzBhYWEa5C0pqxipOpm2idzc5gUzMneedEpa4
jdok4+Kc8GnqhhD/MMI0LHGbq6r5VEbvlqgJPCN49eBJkcDAGBL9K0DGsFYbp7mtA39d41K9svDg
C4LwEb7mDWjJxyEqSVCBCLSpbfU1QhiPbq53b+dyO0+7Hc5o8UHD4WIN2DOvgtAjswyRitsT4IXT
EFoa7AtNNQOeR+q0nbBVIOwCxyOtwo6spJFbN8N8ykcyVjM3efbS4pAGwXtCmtMUKCAmpGj0ZrnF
Z8shP3ral9YVvwMsZZWo2/S2dlvUBT1Vc2c55Y0y4pWmJMajYTBp8PKZD0C32Y3jbWeF8c40wsem
DO5Inb61fH+DHcq0YZ74WmbUQaEO3FE7E3TXYOuMYOoTEPPKeaLc+jTONoHD461NuIqBh6OHEe0a
YnKNVIrxGt5BE1PtVY4H7Woc54Raqw6fgsomUAwrL2cqgm2rwRCYTf3On+ZDrzACjvJI29UqIzZj
wmfUV3d0ef0RJYGdoci3tDu37j4nbtxsg2YcoSeHHyMtmlfDmL5ZjYmXRIe7Ez0TI4yUCbv6f9k7
j2VJlW3LfhHXkO7QjQBC7YitVXawLU6iNTji62twb1m9Z8+sGtWvzmnkSRkB7kvMOeZHPHR+UkG0
0Kf+ZNfKvHR5fm3NygwAx37UhryfJZlAs+O21GM8U2WRMP6ZnZ8qJ1+S7SrEG1l9Frrl2+KyDpAB
2ZcjGzeePWKR98ugozF2W7wGabdPZs04ckOxHWZQW/WkRU8luBFGOGHkrhN6pu65Fm2g8hr81MiU
wkHtYUEzI1UQskyl0U9vb0fOInMXGVhb6noK5aVWgjpLrIxieWD1roVhQqpTX0uiTgXxRUv1nJTR
WVYRWrI8R/1u/BYNPOGyaD3U8Y5if9nF7D67gxVbBThBtujEyfLxWaD8ItB1CErBCW5yVXAPFk5B
mA2kIBO1+BzXZJlYqICjCjZOq4HY2RbA+vLcb4u5Ti2BVaGLIk9hX0eEeRsL4UmuPZwaN32Z6pkM
jcaijogGv68bn9ycb7armI8yQ7xDfpbzb00qR6PJmNdviA40wzN06/G+j5tvy4o+o86wHvWYJjcm
sZO+Mur29tnGOWgNGB67DLBGoj0CAPzW3NV8gl3+BUiMIi96TW2+4FKSyY3XGXpHJwh5aF47DSL+
oKp7jfyQdCLcfhDzo25jbig/TGmvoIqh0+J/Cy1UaLSrE98KULp9Ae9vowV/sCbMLh2DZrICHvOl
fndkjaaBXuLgVaelvrCzQrKQoK96NRoeLrbXk+G9lRaRzfVSf81pw83RdPDFwOCU/Dl3uB9QF5Qu
WVKSDaPhvjYjKirhxIUvEvGVGcbbWMCIiDIPDNvcGiG8zkOztss+t5oz+6oB0+nMtEj6BbwtVg1U
H92wHEnjPqqi+exAPpBort11l4o0u9BI2g5wvv4qs/Yv3rz7dilPa0wwoozQ+3qEyDJ7ORVr9Dlq
pLY7RFAecph2Y7UyUXNJrEy9j4xTYzel63Ol1uiEAdg6eFEPS1zr230Po6zuLeztvIfuGtXnFqhf
SFlHIzd+Ahz4HHVX27sJbDmttE/j0Ln7Iachs1tB9rKJw4d0tbJWf+qynk/enDyaQFoOdBh3S0S+
r77BNt2J+c6VLEcdT2a2pcWl77OebCcBzuZmAgKPTkvmcB5VWTzpBMTwQpWhiRx+Q3R8p8AUCfG8
dBJ+CmsyjSERiekxsLi0UCfSWnx7U74YZebu3QYQUbnMnLCTPMSdreFxtB4yvkG7dcWj3TMhFCPr
tqEHvFjkSxIadqaBFSbktexRZ4PX2409j1CN2zCw6gdnVjPLeoNoL0H6UtZGT67UvocEvYVYQBBG
rvzoZ/lcEQPtl2V1UTMyB/VGvca/pSERG/61QOHnm8BByRYmXdpVdJdxfGrr+ZGpJYyksn5NBAfJ
QCKJKddT0XHfc7fdxlYtpOmBJOym3KWnPo2p8wGe6svI7mqlD7gd+z+xbjx0M+dKLpPbWvcR7eOK
Qj4zf2KwmGc+8/3Uznwe1hgBKWL3308nM8Ldl9hGEVrV8Fcjl17bJEW+puV4beC5HV30ODtVj+Ct
s2QgF+JgkvOxTLfWHbvndDZfCW4jUdvYChczJ8k1oiuGkjKzv5H3wmmocRNUQxZhXW6OSaaXPhjZ
F9PynrVuE3UnzVtTSwa+XYOTZHiTo+uQ1et8T1JetKYPzcq5L5XcT/PwY8gZMba5+KRLIaio2Irg
nf/jzCjfGWQSpDTRW3ursUWNN08tei4x9U3QwZbZZ9qXO9Lh5tIGJXDSYxYAvc0iKUs57rFmPznO
FGBGrg7KTG/bX8Z0o0PSz5D19TflmPejByhrcJdjWwOXwOBNKbO6bgAVcKZ0sUAeTxCdlya+SG7I
Q8/cGN3gc1q764VkSYXSu3/tLX0+Ix44erkiaXpJMFpF7smKdwuy/TCa2BUeMqvbUKGcLA3hb6Ea
8495ysVzB3xSo/BxWAeFkIScZ9uQCul1Zl45SZ4zd6PeGlHsj810cgZNhBTb732hj2G3DtwLRos7
hMy6sQGtJcAWwThbk4vp/daQP3zpjQjFpoScXGGPZ30eraDjb7Pbksg7KgwaEb1nUJIwXXFXUgAN
q8EiQiSbNZi/ZjqVr0v0t0frCDBeEaqLCedIharQr1yX1hnP60xG/QDH3972QPBvt7ymxn+h4jVe
uK5Ppkp51Jx5uUNwwYbcWV9G29LeCcFg6GD3H7ZN2miXeSS+iBHZ4kSWbZaLzpfUekkGuS519ho8
720TxDheK94Sr/qs2P7t9Pl9SDLvlq6DFRj8aZEXf3sIOnZL1P5kTubhYwUKFU9R/Am96R+E/8ND
kXvtBSblVcvNR+679aMlXLVedTY1TZUFCrP73o2F2IvBvJW1Ph/m2S4uhkfcFBmJpNZB7KkiBlNL
Ylz00XCp++oFlVn7pU/WQocHSLVAwLEHyvRszPLamPUSwuZBCArBGaU3QYlaLejHPD5AVj5cTZK0
SwRM6TghRRHmMU6tZ+QyK1lD0zmD4lO7ZoiaKt21pBPvEsttoRt59rHVFkwYBZRn/H47bUXvEY/m
z8J8nbQtxkF17n5YNqdT0w4j9XxGZltyocnb8uHKIftwIse5VEV6NKGPkkiDhc/WKOr+/R+x2CT3
OpW1i6ZR7Cd907Pp9WHInd1E5KrdL/VVzJ/20C+BjBe65vSIY/i1WAYkOWJwL45Ic5qQ9aBwWuk0
Diy9UR+uK3aepjXDzna2YEDvoIGLb8aMOVVvl4+LIeJzHM/t3uDPqTtsTXPGXTAh3IHpomsQOLr2
BucQnEosnpa622yq51ppP/OcmCep3cVVsZLuIX4QOLq7WKv7na4KJGk2DLISES6norpHyv6refiS
utajpkOofFYYps7xKj8saGdhA/TXF1NH6G56X9ICAKKF0Iz7Oxud8pJ7DE55eZpqdUMzm/gKx9EL
tLyGIRa1NI7sAScTvEbkPdRdAm9j4+qM5qbQZuVHwJx+6PX1E/Lt33qhSq4J+6GPQwy0UirUXe8F
hZrvGn3zU0oP9GyPL6ctC2hfMyAzy25uWSHxXg+RCscB30arQYoBG60Omm42p2Tk1Y9lZV2cuLnk
aaV96DME3E1/FCrL6k5DkqwgGvPylHYpO9WMhs0W4L8Z9iVBs3aCsR5cfNheFNSRakCoN4htv1y4
+eEo8p4CyVt2ubJkoOhMOpYVqJQMCXSnvjlKvfee9WDyTkKESR5UnGbhRDhDrgsVlhYMVJqL20aA
sFq8hjL+NuKL7coMm1oUKNt7N3BE2pAnjrVhh+si38ZsaE7tT9u0XNgEtZ24BnmFgQyv0fCgeXVy
dMvyQk9cAYGIqcxbEoxGPGmDIYJWnQpd59ysFLQbi+2XmYZVMfzkfPHmCIejVS+W3ct7SrxUmONl
RGuKfg3XYgFGMF+sB+FWX4MnEySe7bi3mdQ/58TY63VPf+3tJny5jrPeBqgJDlRrSjYDHVZ9xAun
H8qxuLNb+WuZBuTkksrDaXMSWg1nCexGP8dqPW0cS1DYSr8Bn7dQ8+hFiKTHOojee4H3F1+ctPHQ
PTTVvgLwO9Rec+D+iX27LC5QBFnOg6Hp07Q5RYSkfIK4xGalmMI+k059FG3ykM/Ts0qmwB65sxO2
eQ1gmSu5CnxQpY/elnAMCfZlMj5chYPealfaLLe1j8oh44WHAaF+mcGYjT4qWWnXdYLVQ1DCrclA
rqWJ9I6G0Z9XqYkLKfMDB+kxQ+AZJ3R4dkJv07XWHuwC5N4qS7G+sjAfmu444uBjotB2R3eo6Aqr
+7yduR5A11I6XKM+AhJnPrcGuO3N2OBE2osx5zSj2zvnwE7iVe3VXXrS+wR9m4B+kc5ec27b7Na1
hBWWAwzlFT/YYCDOHw0VvxJyO53L1kQEm9RgvONOHOZoMBFLGcekrZ1LK7SwnRr7KbOEOjmlZtBm
ZJT+xfhSE9Lw0szDgZ/TtdP44Haac+LDApBd9s0OUHh/+fdPqunpCZ8ZCaOzNha4asobPjmyNU3t
Vq85TNWp96FLjiEmSZ84cO8hjwnXiLIc/OAgX2QHlXYcpK+D6HswS8M79aD57bh7G1O0E//5T2S/
DU29pUog6NBm3FuEyaa5dammyUVFv9krzQI6nTIO0B7gZ1l2coJL+s+U2y8srsATec6mem6fslQm
aF3zeJ+484sHRrOGDm0CwwpaL71SvliBq9UfDcbcnQPOcLfARSX8drhbsvFu9WYab4KU1978FNNw
xbbLkkSQY74aXOM5yJ+t3qkvDERAYjUOTTKJM3rR3VYo0z5y0ThvH4ZO/K3H5NWZ+ynsxJj61dBT
DloPIwHxhy7Wn/rqkjVjvY+k/Ut2OvZd3B1WilSJmV69YPrQtbnE5bQcKyx2PhoAvoitkviSJDnt
tje8kvrRweVAawFRHV2pzu6bhiyq100LpockCqVBjBsZ9akRgiYAlOiR6xGLRsLHgWfLnBDGN3Pk
Io0uiBtQ1tWSnJQ87fcT5lX2Bhhl7WrmnNCP3ogpslT5uSRFgfC+bgvvXj6buhv2SdnBlTJZpOvL
N/+nIc6lLwJJsJEJFZtIcF6RtBy/Nawiu7FCwL2WL2bqLEBAHCR+bQ7LsreMQJg4yjXEmej3gmKZ
v5jzbxlXK3EvSR56ZvfkqPbHNpxtpmrjFKsEyM/2p6f0JY9LXRCgHgtNM8GZgBVJW7x5UXW0Ojo3
qSXlJS1XMlAtJhOO+Vs1XxV/7E2Khp1/5U58rqDn85Xmi5nHQ0FmJQNOPYwCaXE4xwP0zHbq6+Bi
zAMwCiZJbDCDeeQ1tnl4OkPXwixl9mAZ+lc3evuiyAWHf/S0FhVTLh3lf+GQJN6M954VYfLe4KrR
mKKyWq5OVkBOmxbnYMKc6jElkFBlvbmz99f11He1R/XwmVlkLzBA/oMJEkhrY5j7ZOE0NJnnlArt
bAUDiwhCjmuyLvZ9UxK8rcbHmgEcYZL2uSmxO7eZ615zYzg2c2vD82UiWUnSNAvG76hc6BXQYRGz
TFZLT1hK2nBnCJEHRIANkGCymofLvEwtTMrIqGhi5P1KQ9F4JQG4xBj0dtveuUJQ04/aea5flyQp
z3Llg2YO77fu7G8SVL5JEkqGiCDtSu7F7GpMlIfs0CvCUlaopYmlgiyrYUG07SlL1byvi+guZUWy
lxPOxrQH/PVW1vR+c992IRkph3K+Wx2XgUx8tNI4fURy8qRghgIfiM+ecBUKwQOIg+9pk/OKbLmq
uqd3zMsFhZKxxU78EczGisThAIvzJ7uC8klhm3IAKeUXU8pghb9v0xsrTUn8Alw51ZrvhFCqvZfN
9zKeYmzPcE0LttV2uiaH7YvEokc54pG/nLzmEp2LnstbW/TQrJwwK527uhqCxOsPaC2rQ9eL96b0
/NXGhJNbbXQosL6GaVrroWDSS55JfiXuLJgi6WKVSD+KwpAnMWu82IRhL31yEeNCWgiHTtbey6F4
btPePvf4BW2BJqcu55sGFCkenB+jHYlsxzA+5GeNmJA+8cI0Lilh7fEY5eu1SRbChatfcyBEw3XA
cZtrdu50gfBSk/MOyDOMoAb7pkzGvQOoKqjMwt71jKD3S4w+lopRDkuD7775nvDohGk0/oxGeXA1
ZO0wKEOP5ocb3cZqJNTDtPbASKxcspmGkc+8zvdmnq06YzyUQ0Ng7Ep+jGjZBChQ43xXSFa0EvEY
K9MLuc17ViK+Obi3yrJ+0sElv4EcaEYxMaJXQcJQv0KTldTctRBE35VkqpKWm5IBRTHIzt3YEXsC
N2SzwIpmb0UlZtxuDFU0qp1tX0VLC9i5TAYKvCsExcDjtkjBalS9HsU82HcehWBWpNemSjjd8Xem
U9qGXHTvXg05L5q6LoC4h5ofGR1BvM6hbQzutZyvx9O/HXx5HeKBeL2VrXvMV72601M+Vi0Znzp8
3nuPm6mz37cAIkYBPadAZSMbWg8ae+cDzz7DJky/dCZsnpTtnoyVBrWcQHobmdzN9uj3LdN0aY8V
gdfLs5RLMJLzQTxt+rSsPRYkj1lTVa5WgJrvKBkHVF4987nkHsZapa5l3L9XTnOmiOTrq0m2Q5pP
nPix0+S6zyf0FHA/GZEY2IZ0TMVNN94vTXdrGlIxYnv9hAT8l6SBNyLO/UZMWWBImoPNg7vGRKvG
jnr3JuNtBDDBzsc5TGl339OaVcPwvuQsEpe1I8V5ZVsTzy+MkMjqkSeDJceeEHII0HbEy6jMvZeY
z8KpX/PR0XaZ9Quyq/eXJZkOuaNjXaS5qPtxCi39zVjL5UwoX+DB2K0gLDtO34RDQpsc5wZxy5Z2
jrXujyFLZnhIZQlfI9q9J/CvttUYwr4xru4+Dumc8G7iLURqUt/WcvhYG8JyRl0/RStZvlWlf0ap
1dwBlGe2ydew0HM3kUZ6ijk81FuwUzoZOej37Lsb0orwN/jNNiPixbzmjlzOVjadVpIdIML1uL4V
802RAtiuW+3PInQCN8zhjFJ70YeC2yO5nzLq8iaX4kAS7reQk7rMNtQGGyld5cQj5UXyquUG3CWw
+Ub6t2sM796u7KM18UfDCb5puWLdUpvMaXPE3JJgiIxTEZ57V2rejruQTHF3vo/JJ9xFJNVfXGiq
fgqZZQ/GP0PkZm2EY4SLU898iPeW9ZYko8tli+ia56V23cvAnIfrpWAYGyRN9qbm9UaevQibPP5A
sePdywrdntpAgzCSr6MNLpCRNZUP2AiRzC/Z0jxlnYn/SdZPVZo8pSQg+aau+V62Ivrr4DHnBBRR
7H1HZMZrzEX4S9SvdUZeg8WH7nOf/q2EfFgiWrgYbvxuoLOfYhoQ0uiGA1ShgFokPRC9kez1dn1s
wCtHHu3GXIvhtAKaHvv6bpgYB0/s31BSYgVeysL3PIKrcGa3ge2WxnmhusiAPUM6mnHBd9a32bav
k7HNFqp0xK8x80CV4rzCdp+96LwuGWbqBqcZaT05jt7dlJHeWcbF5PejMo8O8Fk1pBc97o96XcB4
jslPbNq7pkTIY0nGcZMVpOviHrquuRi4F3wdZGLeDfIYpcUzA61croGjF36ZkxVXa+ZMwGV2keRz
GT1J3wKutTdVQEqhqmqRNRNSh7M8c8OhyBMK7GM5b+FtCHNmd3xUNYu4IX11XPGt19QaYjZ6im2A
3Y6Y900R5ZAkM/TE16i0tGNrkW2kaSgb1KjDAuyrJ57j79SN/47jzSNcZJcl+O9qi6lSG83kYUls
o219adrCvoKoqQ9LpwMLcLpfWWDdHRA1jIPFF+vWT8AydHd4MEeVBGs1vevr3PgdWYrcPdNuvnYI
wHYDod6qRYikafJxLPjwZdL91qYJSR5bf8HsJV/ER7twoHVQGVdnIdkDCwwSM2qGkgC5vZFnbwS0
JacKEedu7uoTtBUzJLfHCNO5BXaxTUq42/eSxA1Ae2iWyTHgbnSsk5xFt49lLkM3M26Fod17H2Fu
svEpojEK5pTNqcx57+moFjL7iAgdelTG5fgPGFMImiNiA32Y/3Ta8lwygNov3hi9Y+1ndEP6cqu5
TzZxDrdZt89iZtlKr9jsmA7mYWeRzZI21cfjGutUXMpgl7bMb3o9gR9NuwPhRijSmjZ0Ou1V9aqh
RXBUAPm1Ix63eRrm4R6a4BfpdfV/rEb/X+z5f9VY0b/9N8HNpuH639qs21eJNuvuayCw5Ou/K6v+
/Sv+I60y3X+ZtilhxgL0tVmM/h9tlf4vT0ikHQ6KN8sy9f/Sezruv3T0nyifTAAo+Ln+S1vlOP/i
93CR3MOBEci1jP8Xvadl/U/BJ22SSTqNY2Edw4Io/6f3EHzuwIAVNoey10NSjc2l0wpihzcGPjC1
+KJvoyXmNLulbM6r97hYBXuMdV+4B6MDHjicuvEUceRvXQVBVIFT5UQQ96wbBYAdFyc7vq0KPmnF
YsxTTPfWUQTGqJn7sWBWZniaOOvJC0EnDwUl9VspzHs7BkoEL2LtK9O3lRWH+UinTlDYogWJU4h9
NOr9ZRmt9yJdqc3j5IjkYvBZebUkFh1IRMAMxQi5sIZLm1lXmWsM4cV7Ya7sgzt3gdDmGFcURncq
79ldeNFF4LEfdRAFMestQXob1XjoddaHZM2Kk8yE3KqPwcDytCeDoqy97yqtv9bya6W0ie0htHu4
fay+bCsNB029iq452ROFgZlYuAe0PNTj4jG1rZtgX9JExT+l8YnciRLNW8lqS9A8Ifzc9UX0FScN
ndN3AuBl1KLbZFKiatT8yXoaOG365l3KJDRxw2hoKXLphq1tHapu9l1jOQh2/NZKC2FvvaOLDb60
7noDLAy+8uDfAdk0bEZJnJx41Vo5AwV0yUDKWdCTTpY5BDZH6pu2oUAjBOQ51FM2muxODp4Oa60a
3rI7xu//cMs/bB9yl9i+8JZvdFv+kCxnNDlhhWBFIQnJF+QVDIywN3+DUzy2EjXodJHQbexU8yfJ
iDuZ5XuheSfH0gnjmo8Mo5FImadOWo+KyllLVst3qSvrEssyT51Na+tyY8blDvmGeS74Se4IDMHd
VPKGumsXga5mdZ7yd696xXXgr2COkuyhQAkRu+WFJbyvTH6jQmCyzquTV5JtUxHBY3/EGeWZMa1L
oBaxz2QOBbD6KuQaysSZ/WzxXkTRmZeGpSsyX5zXA8dw3RkXZduvSqVnLtGcvFSQUGM//OjEelHq
0yp95RSi+ax+O7z78WXoZ1yI+DNbNzsvSe0TgKrtlKX3oVize0cf/7IlCmhi4XgDXzRFTZBVzxqh
K9KDhfY/Gug37FhP98k2wKoSDxWFnn8k80zqFA7FHpNtoEF25N3T79TcJgfbRvMEwYMNuwswY6ir
S98AcZ0OikJ1riq/Ls86m+KpU75COjOqL8v5U0W+ir7THr0NI2WcdZLNqlPelbphnSaPpr8c1fJY
tV530qsBItnYFn5URN7JqOhFZvOq97nOB554fm+M3U0W6auO+uyljAf7eaxvg2TX4CXqcdAi1AMd
uwiUDzpU2ie2H3PuJy2/Pv+zGne9qC+Jll9mKhIGiC8jw/tEJT+qfkr065C1MJu26S/R8rY4EtAH
QRNcwbo1z69xz1olISqPJnQZ/raS1S5KAZEhVWCUKRShVbAkMlRQRAr1GjKyybwNfPdEtO7Wah+b
H8hNgsU8M/QcwIOWUn9WigQjyOyO8xXpXTgWNNj5D+wCJr9c8SNASbMOIjvyXRctBoPujI5xFdGD
6q+imYKuTg8uGNdcoPDaMNHYxZhkzts8WHZ+IbcIkMe5+hBUSV3xxyISG8e2XFssdy/DemnyCA0N
Va1+i2L9Ya0e+8c+YuZZJGe4nsyAXjUaLJPCurtZDlsfYIORoR3ktokwtEs6dfvaYl5G+86yyOo/
E6aKa7Q88jURn03/wN8vja3hUFlHCndKlccEuEaNQwXqeUJAlEMvt0u2GfWQVO9VC3+CrsiRM7wT
6pvB8jeCR2No+OLgRmpL5g+e/bZkBf2qe54zFAQZweZREMXLW2kcVYvDR/ztbXXGULZbabzbrIEs
Q2Q67UFffbAZDMhgT8XVLRPix5JgDisCDLumxCVU3MBsAyWkZVjit3hKWXZ4p6IPRuuc5j+tC+E0
DtbMOZQOI+KFenY1dsVEOE/q7VXXI+PHjMO2VfbbIBQhEiXdUJ+K4ZxHedDUMXu498lNnwcE+RCZ
/NWMP8vxC9QHvi/zJEQJUMRY2Tw2vmVjdPyAbH1QKUuvEoGNgbHwb0sg9rr87YfsB+QZAgJB6/2Y
GvKlQ4g1ENqsPPOxU1vQ3pbsxRCF68zB1cB50jNqRw2BfC2jY/y7WuyYV2dbp7I77UhY6/trkuE5
w9TV9vUjkY3+jF17ETxWB2cgdmw1vb+ZU3z++8c8PAVtxE4vax8E60H71m1h06xct1DgCLFaROdG
Ih0OAYsFbs4kwiRhHb/Zm1qtc+d1xwUU/77LXXyZAxuUHLV2BHAiv034jWfxJzI+I+N+Lif4sN8s
xvyUO3hlGjQQn+SO3336Vg0uNrF45zC1Gp1pOzt25thUzMHQawzk/UhmVM+KPFkvd+4684lBrF8W
byL74A0KBMPGfFivekPVz4wiOcXQYkaj/s6T5uAA0Cy90ad8AyjwFg0gjNI5mFKIJ1N1gMp2p5xP
Rg77UuejZfqj4950g0p5vEDVfcoodGVgEKHD08pNRljkR/LJzt1snRuTJjnmIiWfwOoPCFtDVuH3
+mL72CYCV+CQ/GWlQrgkV5bzT8WRV6cO6wQrnBn1W93yUWJ878yO1QDrRt5pYwpdIuPjcg7Y7/i1
3h653g8wVA/oTY5FL8K6zinZNv5wcypNdTXIGuUozb8j66Ba9ekMZNGust3XqFZwqz0x8rhriXSv
gajFMJJabs8twHUovb+xvRyj6DmrEpDAui9K8+mqTWRkN7Z4JsL7K1mmF1Fl3xOx0ATJtKGkm00s
07uWuXeYpNYSgvhcuDyoqFMQo1TwD8pS/0MdQyEZZQTfzz0Nt6XGBytJVVAjl84ne2SH4JQwpuKz
bImIq37XbP4tPBsbqXJe29h+iDyylrfEJ305llCG6Iad87YiHyuBbddQT3G60jQfkoU5cBzfFZJI
SnIcPrQmo8UHkdG5qx/PsZ8SYDoa6fPoVszikuW3UH0Mlnar5vAKe96ryVSX6vEYV8uT1JM7mxRQ
9Lt7hQgE4mwIW/Qycjqu6tbql8Ey/8Ygw4ZKBZKE6LFbzt2k/XYxpyTZxk1LU04una5GPKUz0nX3
wyaHzKWucc/DenMawTyFpZyK6kOf/TiZ5cMZCrEVE2bXvov8d1RYM1uWvYChTcbWi+tQLfMbjDOp
hAS3FRcbzpQ+9nvSi/nnbRbU+3n51lLMhMkjAcmHqGouI07NRs3hqDWwTynUeqSAu8gijmSnNhq8
Wzqfkfe39uq7puiOU54Gg47mYjiVC+FVCc8GyywCvi7aSjYxqwp+aBUcWU1z5JDmLWDlgybFy1d0
j9Z1sibGWL8jCm4MlAf2I0CqnjHGgc+d3yT1YSSjkNHbouMortFZTtk1sYD3vrWJu1feb8qUYdNY
9AwfgV2cY/1Pm4mARGMemxfTzY9zW5wiYwnrTZ3J11i6JRmWipu4eBGcGwvPXOp81ZX9TLQzKrcE
4onwqb13VVH4+TpfSvlcMIIFfbF5TUENILJnQWvvncUO1IS5K61fgP6e+YVhUYtHpqVkGdpdyMZ/
34wIlnQyk+3mYyI3IYp/eE2Z92v7nlHyOOlHjTI+wT3rjdQPkX0C3uSc2rK5N3X2wUze/8kni4X3
/FSCmI0nLpO0ZKujU8U4y+yzbSZPVVOsOnqZP47posJUYBCv4bbsMvw9Z1FoH6qxP12ZlAEX/EO7
WM+ZaPwI2xjrPyZAbfHq4vaNekqRHxL1duV6v+npGgzekzBDG4AxPCCGZIR/Rm8W8+ua2rpOfsW8
7ghn3oocD4mOS1Tf9tlxdO4X69HBGB9PbMy03yp/HSTgXeLM1jYL1xw+iAugCZM+t5eJrJKcwi+g
zVQahDASNeWVR7N9yufzoJiEQxuNGhnkNns7+y4bCZ+pLh4cLtE+tHp+0pZNYcEudK2fpk0BJZlA
D5QuZPNOHoEY45WnPagr3hSM3D2OIhYbvrcQlrpezAFuOruvcY5e2xnWH3FueSZh4i5702DJvVb3
sh+hq5BWlQ7X8uoObMz5fTmdCxh4uogvs/4+iK34PYIA/cqRU/fReEqX+Sl2jDun+Ruz5YqiMxGI
Qc2lNnBYqOoveDTezZR/IInWWPiOFiM+zHtMlkA3VS5egugae36u0XKa6ogr5QjtBPqpc+ljRMwC
3BRFSrme5WRdCvMthUCQy3eDZqmIvksvQuurjkbtvOo6j+q0khzwNyvyMK2LW1JhQ6ieDPcLK8HO
ZdvZWD9dJXem91UZlyVyD+UuLaj7w22X++LqRBiUSLSzE0sQ+s2HUb011GCOc5e3qDy6IYicDxUz
3RPc2Ijq14FPNSr3m1bXIzqTrY6rEY09QEdfDnoGz4Gjotee4Y+j+aQPbkh/ReauAGoVbKX04n1t
cy5l1zfQncTzJ+NJ2tP7he8nkzHBqfJgR144EKlY9yhY8jjsEnVoyJ/s3Gup429aKV0KicpnDfLq
mG3BQcuVqTawlBdn6fe2dR2rb3Kiuc9/LUeEWoUetYec2R1IZT8tFTGFTPYcL7525rR3Bwhm9VM6
jZdCBE6NEJI9uUuUzbKi+pgRZ69fkhLeBMuzIY0EBZasymOSIp12G3xJdD19f0fE9g7NeLHcudWT
kxKdCRNBwKCzvYeuQ/VgWjfDoajWipuXeGi5S2LFc65kpJCUHZt8RMzmzVy6MOc7HOvxtP4v6s5k
uW4kzdKvUtZ7pAGOedGbO4/kvZylDYwiKQyO2TE48PT9IbqqLVfV1sve0DIiUhIFXrj/wznf6fud
nb8JdlP5jDnEYd/a7uvE3qRORbGVXoZ+jJiNV922qzJWP+1jViUlUpVoYw/GH1h499xAQsRmHki6
u4lcB2CMYUTbtAieJ6b0QOb2uhneyUpymLqodY7wt85mlG71eG/Zym5EhrVp7IzHqR92Jmy0wn9N
ywXTEZBGZRV3GUeLEZj60HyN8mmDgW1v0b1oohcj+y+p0CsK053y+3sWdreWgjNkzo1MYE8O9AGD
yrxW1aP2Lt2i9go69hQpF7baxyn93RhytTDRxsfB2OA+cfu0IzH1kvp7Ku/My1bTl2JhwNzFprtS
HYZ8lpoOp3NlfQVuzy2Vn+yJ4rCsjzFPCHLJL9jzKxGTkUCPELpni5H2PH/ZecAcujg5xC9F9qfm
s2Hy3Gro2bT1MYPyGnlHa9sPplG8cyaQOH2ECfxTVWo/OoSmkQjUZMPOqovNTJ5rrYpzEuP9AZZh
1EiTREZQ13ya8uQhmj68gdTtYXY3ZfnBnomeB+2hGleDk+1i393G9vQyF8ExsdtFFLoB/pYH/R7/
+Wocf4XOz5R/T2a2jyZ5UK57V8SYaDPbufjESpaXMbBMNG7+2Nx8pkFxCZS8Cq6p0X/6obcVDLlW
w9Rtx6fc9B97Mg/GbRUGyFE+R7rX1nqCA9ucDJRVkKuzVWcWCKoxENXVAMqeDHCDNU/lx5u8a7xN
if5v7Vr9aXIs83xlNQxiptvGhnl88ZrXzP82J8JPR8rOVvBUDA9IREXjmoi5OCahdfBiY2IrAbQo
aH5s58dmoWw7EugxL0ynd5VNCkIc0T3Q93szOVbSv3mEbgJ+5k8bf6eV8eZm4GnhwUpeb83t0GJQ
8qx9Px6rXJ10wzSrqXfeCJnpgQpja7K98IAgG715mg1mlN7wN8GXZ7b4LMSparEisnczGYaOxS1t
nOfGljy855l8Jsv7zqRL8gVrI29vBNGGwcw2GH55BLQYknVzeM/ZC3u8B9rhkq8RcsTOAB+xeujL
ku+D8EXPfIlEvUM/QxhWGPyemnjDqspk/+oAp+yy+Zt2faXncmOOIRCOdaPMtS823pJT+15z7UfG
X69UlyL6EEayo8X+56Y0m+zdUBlp7zScZn5A/8sNTAXh/hEpJoZ82vnjD2J1KkafKhFrVqrmXe/8
1cPVM3zwNqO1SW1rT23/oNtlIEuL5s8fEd0zS/uVJYpNCf2TdohF8JPIJ2cltgO/EZ+GW1dLZmok
SIayeY0NvBsgp7mkDHgrsn2zM/XZyvGnQRBlt3RmBJUxwYYGs3aL32Lejsae8eBGRDEb6XoHrYs1
7aHhXYkwu6YEksm5OI3udC4RGLC5RlGD+Mlt38s6vDpTfeaXn81Mvo20jKY4CB0evJANW3fxJ0bU
3VUX7n6yBAVtummwrek5vTvRc+GmZ/KZNkn3LrchZC9iAXxMzEV+bce3xU+svpEdPgztS0H4gUtP
WziUy8v+XjvPxXgVNFtQcc4ixagiy4ZQbojd5Je367BODiIeELVa8hVPKc2ge0va4izQczg5Gu/S
/YOS+mzk4PubCqRm/l0z8TFE9VyG3cpJ4626NtlXP8Z7i+lZCFvdQvZD9SXKY6LMLWTSfVioNQ8C
hfJ0BuZAkYdtADYiukQKKJtetgane3fkmzIrSDmwTZs3OBFEGzUvuhp5N74K97cS1UOd/+JxsF3e
T+Wb67xK1GhV5jB4+Cww7E2SaysjdzhpYAubWwGcO3YZWof6SJeM5vx5lJwTlQM9BQ+CbLxVLsJd
NocPQeRzcv4GsF3MQFPar4yhB5l1HOHd3reaH7ewWN6fpkgfRuGuEMwSORYQeIHUgh+RCJ/QmBB7
N77aqKQBlpt5vOkoTtC2k12+zdluLlymKfsdy7eZniNxf4cEnQ6BdY/goqnsp2ShkOUwmt1y18ds
RILkOazNb+QnRw939LEnrpRMHrfdkAlMsrxctcrfK5ITgl6+Jbk+TbW4UqPflGjlKo99nFQRr71d
eydVcveOYjZ2eW7gk7N5VJbKsVvLZW8v2GhY9pU8zocmhqU9s4WgEeftK5zHNqdWM8prNaieYV7g
X3ojRiTjoaPOuuoBVcBKp+UHYpy3rp9Hzpfy5sidnkieJl31c0RINLfliUtzuivNAR9k6bvfWc52
9jPK0dA+Frlvc5vpvY2UDrtyZ207/gACO5dyElEIxxQXKpkUnMh9skun45jAnmjhurbpnk378qtZ
YFbb0uOu0fGwZ2+1j4PFxYWE0sROy8TJgISjfJsG1H9n2qpaNF5FN+50jxCYmZ6ffUzCODqdILWn
zBlXtPN7zS5YJ0Zy/ucL01TEwpl5yaLwDpeYakFc3LaVh9geNiGiAoNiNPbznRXNVxH1Bzkku8b+
GrnxWdOgK2rrfZ9kLqIV8YhO6YX4yrRFLN1AVS+DP16Lx6UG2EEfsranmOwn3nx5rovyo02NL9lN
0EupfZjgCkaiscEKoyBIg+JJv2odvAcJglUxUAJOgoCPut6UIUOnTh2wU+3MrYJ8qMsjUnMqUi5W
O9kofWp7rjmy9BKPI6jWaxWNJKnml0kizUw/SjZuYeauk6ohohLhGBAQrAMr4Mvrxuz3knNogNqG
3krn6A5cgxQCdvkUqxMvBCOea+un2REGmbsS4J5rmmVbyvjAEh53R7l4fIa71RjfkYFsse65v8hc
ii5+VG0bswsvESjAc++Pj53RzksYbIXy6gpN13qZlrdYe+WBcb+7qd1r7gTti0Q+ltiSqbA1sHhD
zOcaMRFGA/r7SkMIwPDNm5GP3gGz7FMWA2cUhUdGDQPD2ecbSBMT4iaAxEhvccDrvdty1U/e0xz3
xEr4X7bFckyzYXqQx66JnFMQAeLTO/JwJhg4m6JposcKd6ZWLdaGltu88endW+f8zxez4nU3Gpo+
M++eTMw4Z28uXh35Gtc+ag7/CBym3rixe7cTJ9tb4SbwrKs9DsMhCYa/nQCt1bn9sbByGwmJ716D
xkGX2o+HjqSWVcNGH2UqIV58CNoTKj2x65D/g6yT56GRp3HAF6GCEs3yHJ1kVZOP4BeIj7F7n2SH
gT0YOe1FAqog4hbweRZrx+ERSj7t2q9f3cRvjuHQXKQdRxdhC95e38Ho3rh7vrW3vutRWmXutrYD
e5X5eBeMCMZUgZ+tR7mKzhIfAAX46M0BIZ9ts2kniHFjOrFgAQq9mgdJ5lXRH3Nf57vQ/htUWmzB
/qZQtLCgxhq5NdvNrCjrzUAa/C6Al+EWXXCKciM9dlH2FYZ8IHvFg6gGMt8nPvZnTKIfBe7qS7gM
oXIKvm50KK9g+zLEvMYetZKk2qyGfgbFaVTHhOE51B1/64/mG/4soAOWMDfaZzVdOnyuh0QcKj/h
JyfCfViz1fPHvD56y1uK+nNx0dUZBMPc9ismzmG473p4F6C3snKezzfUM8kDDI19tqy7UMT+8XRo
76LG/h7EJz+K8E0GellKk98Sl1Ae4+88NsJnNFRjV1B+Q00v4SAPtrj6GCtsWb8RC+jswyT7lQ4W
uJ3eUxvh8A3JbOh4nHyjTWrfIEOwCcwgHsmAzWWvy3QvrwmtZ8EQI8z8t7QgX9DozoPPnsuzrWGP
cuWth/i5ikywPSpI0q2S7RnlyHxwImuJr/+uVPFMpR+uOZc19qHoFofJp2Gxkgw1ebABDMu+4VPY
ONFEI5085iWLM8R/t7CYIRhoxAG6Sl4Hu0cC3LtXNi3RrQsF536Gn9DuKQCSmYVbHBczxWR5i2LU
f2HYfKZ+0P9WKOBrt2ZL7ccIpYXxYfvEs5CBGbBskRf46e+lL3eixxMuVcJbN3vPMnBvOSq2BYC4
07Hoj1k5QjYk2WfTAtVY1YlXbN3eZw5mhh57n+lvZM07h0/+Ma/njTlxsuCZ+uuwIqcSHYlDMKpd
rWrOzqqjnWEc8c8XG1c0D7xhhuvcRks7526ZdfZp+WXE6i+ir8R+nhSrqTSJTm3bUJZCyKWSsxNN
6x6deu5tphNkFHlDBy/Ex5WgKvsOUnah3zC+1Q2mXW/T443bBgEae+AiN5Tlap1mfnUp2L5aEdba
fKSN7ad1QUDfGr+1cSQHDh0RUOgIrsvWRIiW8/dB1Jue7cI4VbqJDoZX/ahZ+wzlyuYp6JH+Zo1x
mhGy0epHxs70UP4msnuz26hhZiSRI8OHbnqclOxaMZnRlLnVQrdiXFuTLTxhpSkdl/s2LeJ9kMUU
Kn2+Dst0w98q21fG/Fq5w6ONI477pMEpaJDO0J7Rd5U7zjaMy3raMvEqTkPfHLK2+hWZLnTRIP7D
ZomaY+bDAGA0nhwf/1r8WWC1gwjR3KLEKrZmn7BQmwErxG5FuUQjLWxm6LlEKeaxo7IR6cC0leGO
O6TbR0ohXq0DtP09D7oOqm2LxY5wPhcDVJx+GB1ZYNJoj20bvGtGTSspAnJ2uckKdGGPFioVwRhi
Izt/yTZ4ip0lBAYvS1wU65nUNfoHiSRj9ABaV8jKi0K0OxKA6BY1YsaWVfrBFzuec/oQyO5oJlNz
TlOgR14bLO+ubb14drRto1EcnXhodobjP4PZ/zEG2T9VvjuxXMJEgLhA8Fz8cFcERvks0sh6IuUG
S0XHemAUvXdoKgFLwXUR7oVHnqCxn6IC7Uw4PCSBejWyoDuUbTEhR3btA1xK8GSctsh1Chd3gWds
VUmyaVH64T0b4i0I0wSzSWC9tKii6APlY0Nq6dZQs/tB3GlWRfqXCBURUjZKnaGuvqIBW+6cFb+N
6tsfquQ6zc30kjd5t5aI1bcydd+6ofVf7IkzOxoShDXLP9YTHu18gp9vOOlzWticMAWxl4Qw1IcB
nwMjMdZztUo+eJvaPS7uYJeZXvmSIu2nKGaFZqmaAHvJX12OEgFt09xqDV5AuhBkYttqblTI5HVz
z1bCSa+JTrOrW0TQXIyEQJqpbJi9MNBAS2ud/vmC68XCaV0YxyB5cN3KP5ktzh6cjowFI4ByVmH+
KUQF02gs2bkoVgBT0D84uJrW4FNPXCrpzc/EQTN3PsUFJ0HLZgtvjeWesyQezih0sJCNfnnFGtpc
reULtANCMjMzPUQZt22fTcaDp9LuZUwimADh9DI6yGtc79Mmx+8lcqAYqMjwcZrYFVbO1oW7IhnP
e5V1QpGA5ZMw5v3otvO5rJrbYIHWdlmb6G4X5UKc6paxwNTSOgJhl3crEfumK7HPghKVMjvVkD2e
fSE3HfaUS9plYLKm/ND2w/Dg0N3t7Ub+mhmvETtPRrilkGsB87/Ntf5b1ATuxbngnk7L8m2OoTvI
ePR5LVznGCdBD1hvZw8zkz4/drYC3/xL2Ti/IM/QuJVueey4Rt4wz8BqyDrr6JGHY5LN89QaWXYO
O6ZDgVc+BXIon1jKrrFNZ+vWMdtDRgzJC+EPTE97FJW4GBk+RmNOSq+3qVuB6jlLmg2KrX6Xp619
8JjC7qq6VlsbT8OpsfO/s5MluGUPqemUj0o0WIwHIIZ6mnZe6DQnyrV7MY5ipxW3T23WrNqqIXkI
li/eYP+etZi2CWsp1RpwnOvGeLSWL6BrYIpazmtGa4C0t9I33Iz6JjKP2RObJMcOx9s//z7wsWDX
g0sm+9QTlqCkjwfDZ+ZlSjTX6aKgHga3uKJaO/Oz0HeQo/ruBvF4FobzNqss3Noml4isw+6KL62/
4n1CE1UU6T5DUByHxnQQns80pK5CQqx7eLXULltAbsqG/0fo6EChDabAtR9Cb7KZEUdi55Ume/tu
Em+tHYXMx4pDWWf+zZ6MH5+FKbdWLh5hQHjI9HAH2EP1e2IE3fQ4N3APXRIddherKekHFnU9AJfq
YMo533qm6h+slP+AOfWdDYPajWIyfnV0s9msHgBW9QxySHlg8sLmHn1AE8X9tvaN4qRVFr/0rYuI
aAKVS/V6Ja8kBJ0QM1Sb3GxjINWHiyyOVk2Z7RHwjfjO/uh0r6DiM+eC6+9RIZXjpQQktcLVVSQb
BJD+mo/M/NDY/YGAAH+Vqmx8xDAo8DZ36SMMj40kpArvVjF/JnO15eCO3pH+oseRaA55f/9AJKRM
G6tHGXnjmz9zjXADHTI7JKS3cJHKh51/CwltRpUPKavJXPbWKPVeYlu7zyLH/08EVmQ585lYZbLu
M+cgBVFupXl1VUdVhkBs7amB3reHj1VUzsRAT8c03QHkTY8KfpdkHlnbomtu0zA2RwO8GCUUUDDO
sepkj2390S5NWci6G0jJdSbt9uZLphj8luNeB5N9LVK9V9iRTuQoWPvWbn8nkW3DYUBZKX24TiLM
CoKY/fZOSf5CznZ97tCt7eqokWurJLtOoyEj9ZWx9RRFj+lISYo5a6WbMt16dlYcxlI/SxHd46DN
9m4fsOeFifaRpgK6AjP4CZk1kumcUY+IWhaiw7ff5P5HHI5XgtAeA7KlVsnAjiPWqTx0mryXWLrg
1ZqMxhHjJPbBYHA2UhMMlnTBT5s7T4XbZbtmzjExeEjQudJXlXZvYzi/FzWtK6bjejvCk97YRtEC
6WRv06GgIBC+4pQeJ6z4Y/rKL1y1lflYpylUbct/F1H1WUbmr7Sf3nhA2KVAeDGOty9TgDAkrliN
Vfn4UJp1+OoV3SYJsdRNg7VcOVyaumRaHhd9ePdMfzvbGGn7qgZRpWr+/ha+n2C+UI8kuyFIWW0P
wy9R9fOpjUjlaQm3TfwBGzvOVlZl3jXjezSWLBH48O4eegSLV+sSSEkh1ZhoydTo0RcxvCg4Dcw+
GujJaD/qJROna010bcIszq6bEwuwKL8kxAGSrgFMKLuCMTaE3b6mnnVYoUWxwX7FxREvQQzWEqOd
lvW4xwd6nIrxQQXDyL8O5FFG72HYufck/kRK+6b8KTrUfXCZIKk+h9hJAbNgQIhN1C2ER+vx3GaZ
OmUSjU4PKOKmxTPIx+LgwDFK/c6/IkHCRzRXHaStAoVun9pbDacAPPcSD71Ci7dqW0blcciUUHaX
oOCsCKJ3n/Z0bfrS3k1CxGfFPn6bm0y4i2GwL7KmecR2P1KhEVgsIma+btOc7SqbN7WBUqeMjgES
syui4aekURbTTJr1vszHbZb45TYG9YgUhODrLGFlECQvbQurF9M1jD6MjVthjijKkt5E84KGs8ZZ
gQOGj/NkAa6Y4uyxDx462Gl7h9EwbDmMFqNRh6sqnMtjyr7SzRnXuA65QwsQR88+0bnuzuUbhpv9
ORES9yBr4xMo3WJN8OFwjT7uFlwtuzxJ/+i8M09FNx0h6RDiyAC4Ky/+GJJ/HuNgnMy4Jk29LHAr
DCd7uA+6mFhwk9JlNcdK15/zQpwI9O9qkc3IxvoRmXDRHTHDzDI0kF3aCf6Pj6bM67MRsUUIbCgY
gp3YxW/wseX4WrdGrttTqNuLOYTgTsyfzjRqku1Z5HcMLPUUPuQOWj6C4WbmYMrdtJiMmWA7e49B
DvYsMomLJHgFw1OvI4A0FaaUvew6nF+dxuKeWjw0azKeGT0Bmpv8lVs6ORqBatEcSHVmftahA2aa
OxrWzGeP8pvJiOOnbNZmy8AI3WcHVVKP0rM/KDU3bHu8TWSG1g4Xc3Yg78vbNZ56bTXQwL7XlzBx
9AXwGf9LGLu69qJDE8+0IpT3uzqb4m3i2ES2Wd4hzQlmIwD8ZbBhHk49we0T/cxY1FyffSMeZkvM
VyU/nBDbsRNlO23KJ3YGcJ+GaXpsx445QabgP6uw22a2D6eGIV1Wimts1ecojtQBU2PMB0+1MCGn
vw7+1PvsNsHdqEZ3Z41gtQZDP/QqjY/jEvnHjsvZWrkZ7BlkHAs5Wke/Ntea4ebJfsGYb8JV7bdY
YX8JAkpRhFogAH44yMtdg9V+Vbj6M4OnsM5q+9v1XpMQ4jm7zflxDo5Z95GMMGqEDIpNqihI2tTC
3g780YNrgjwyzKjuADtJ2mNtIqvwSyIUMq7wplYPHOfYT0t9nNihAyEqDnP0FeRVdayBNZLbINdz
YUGMFI1irE+/XUfJm+28my6iCUE+s9d7O9FhN3AY4aUwhLK+eSg8FBCz1PSsLYIokKIUZIvRczSy
Y2aTwswMkvlGG+GYnd2dhlyNZY8j0GiK8+ioBh3RYkoss4j5Jg2OlTcMdlWebhtROUgFsgfOLiIj
CtbdkXEJ4S+drMJ7FiWJf13d8bPNoTyNCd4Muy4uTaGeWX9iUwSbtnJj2j87xTUHm7/2zAYpPH8R
kClk/s4QgxJzbaVuduu+emfHPF1cc+QuDG1xQfp6bxizPjZeRdKCyvejQKFpQ/NwEH/zNJZLmsK9
nFFSVhH29i539aUUxevQOU8iS7tHB1OkreMrZ/9voeY/qTmnx4i6TufZRS3uBEsxzJXLjltWhsUL
s+apAp2Dg+2UJNulxraJcVvkA25jmvpLxVDhNFCwIHtm6QZ0hnHSBs8A3i4xIEhEEY0WJzsj1i4O
E/Ml1VqoD0w5bKbUw6hWfrfI++aw3dgFUhbykPk2htEHiLDv64X6kcdP+dhyeVkF83+l0m1IpRjR
6kC9qdjgp9U+ni96TvRff/hV9hadMQxGooN/CO9jvNhOVHoJocGzkLsxx4SQLgY37H1UZBMdSAi9
beOzQgBt2mxUcE+KPKWSTl7bhbrd1ryuyy/jiDRVpS7hINmP2dFPKgp340FuojdBmZPt6tELgfnZ
egP7+3skwG5VE5qAHdkA6jen8KAA/2T9PuhSlErW3G6sFGhj2VXWdvTZNSbsndaTM08Ufc21paY6
A9lC4+NsI7wMxIqRr9yUOJUJ2gETDeLX44evJ4itEwlDu1ENL1bDNxj7E0b9uf7ddjgeUKJghAz1
U8DObDPWLRHdfl9tsjn+GXA65AxETo5pbYXnIEaAoXBV7fMY8IFnqJ3sit59ND0v344m2iCPfpBI
GvQXQfcaRahSKb6GlTlUe9mQZojH8GwE34PtQ0VwkpTT7quWhtpmDcILNh303mloXYCE4Em00kVU
+t4UIL2WQwA4jUkHsPSzDIuBE9cBoTDmqRrR1GDtfEmrOWSWykgZ8cW4KgSiJ4kuXtXduuEoBrDG
sK9oYHta83s0ePyMmRLQv/0yEhtcQvyjvLi9GMTgcHMHhD+bw1Gkw5/O8sCzgeQ8TE+iwkrfg95Y
Jx3j3gAQNuSg9hqze8JhXJ36cQG2qYqSMDF/m6LotsFCJIuie9M1eCJF3DOI4McdDhF8yKwvHqKg
u4yJVIfAhWQmFLai2ghJ951586fqBYSngeLf5gENCpgHYj3H/UKH8JYS0ParAq3iFCQC+5FxDO3n
MKvUTavIf2Fw92fkoLrEuAb0mN99gzSTPC5OQsIL1ukon5NmvPW4ADZ+nwDbgcR4YCoW49Ip/+RS
vPQ6ne6dSw1UvgatnF68xSEcsruFUuo++WlLvEzfbxinVH+cslz72U1n1nyAdjWs1LJBD7oR6SOt
IIxcl8Uw7yU/EsZ2YYEZwvYIzvS0Zx1Em7/JqA7Olme4e+IckrVoZ5SXFo/kH8Pg/5On8v/Krf//
hUgPPf6/IdJXqvz8j/Q/Dj/tF4fbgGXq342Tgl/8v32TVvgvTwB+Z4xNwh5JGf/HOGm5//Jt04YI
75hLJsYCO/+voAz3X2g3wZmari2E8FySFFXVd8n//B8OLHsv8GxMmP5/eir/i8r/nyz4/y4oQ1gO
39m/0+GF5RNZGPo2aHXTo2AR/Pd/C230xZRrQbOJtd4w7kTHRGlf39O4ebXGuFwUEB8sCmcKtz46
1jnyg3EcnwYc5lczchfWBz5+pcA2afiwfcVoNZb1MgMAgdSbX0jGMkZmdnsJJz7hjj8fmtDNiDiy
G0Q+sIvCIjYf/yHEjRwzk+k+jRoUZmrb+pSI9jFRXLlMsN98T361IZcTDPj1UD1a3eQ+5237p6mH
ieWutI8yv6VKDs+KdPVdlNRIg8p2Z8TJ8OZ0CbbkSheMpksb7Gl902w0zzOd9AphcnSpM6A4Exoc
nZnDs5ewOkc9iLscGApIgf6IEY9koKld+I390U1DhlKyPKOdnx6LMP0h5hfGCcOtS2vF8c5AtsCf
6KrHrsdO4jb0Qw5SWKi0n+Rr/FQyfp/rcXhn8IGg1oP4Iv+2Q31lCEQf4FBUBTNWcvLhTiptPtF9
Q06f4g6bCODuXgEow6Mji7agKbil+Fekjs3XwjyyXe6ANi5VN/YnM6CskpDg1jrkRhzSdJ2yRaU8
k9NO5DRvLYYJsCveNlPpq8MfvTKC8KUIleRvjuDPs+7e4mZAgHrMpqA5+NbcHR2QQYsdDxmu/K7S
CKGML8lKYmIWkMe99Qmd2o3BQXEcrmSc6o2x4J5KP482aTzdkTkkAO3RTUflCEIzbFHRE6rBaDKA
UzaCLi4CpU5iGeYB2ofaz3BcfUWj3a3LcjIhsrKHg7DDvc1Ya9GvSRoHC6DPjL0p9/QArAWxoV83
8jWznixOyItVk9ZqTynjTFBYzWi+GNpLznFch1smUogUnEQzVaxOGSZ9ultkhbrGzGvrfsMaGRCm
Tz2pqE4JOZJoH/COweCJdradZweCnjFZ1ukE9NJVCPr01s5y8tSBluyQI4F9zpjdDKFJjDADtcfE
IZ5UdX9Lzca7NGBKI6RECdZri3V4TbgY7PxL1Xn5rhwqklJ7GdwsdAC82P3J84AfRVil2iXGzK/K
T4CcCbVhNJ3ZdlUb1dc3Vpnjw66LQocZMrDZUCkgVD2MpR7pxNpoYbLxjNQ5KNTVX3rdxob+SoYB
qgCcMfnGCCSEM3+wtmw4Q1x0wFyg9hl1ATEcPDH/IB8LlHIzBp1jbQO41834knejsetG8Z7UgXkk
qxzlHFokEEzL8EG7r0HRmOhVKexHvHerOQzlEXfZexhPn85A4WFIDMXAzX+TE8hpox6m2D9OjUQV
yXqqSHKP7YLeDE3zx41a1OvjrezM+YbyBPawva1dtBR+3furrHWoSI3sruIp+7TGEp2jp3d20dRH
1wxAzNlHNqL1m9P7HpAXEDZG7rIUU/FtirWJznPVBaw72HuITVf4xj3Iy1+tDfHZj+Zvt5ifnLAs
/lhl/sM8/WAPafNkMVfdNh5qsaTEMxGjSE8idYTwG5FmJuJ1Wha/AxsSJFaNYH5mlYttoK+vLpiM
0htw37ZKbmWMYGom3GIXwODEGUNymgbcwtmNo2P2EQ5Ic5tHNspwdmusAgiTT3V3KrtxqzV8FC+K
2WzZ6u6pRG7T1vpRtv0G8HPapTjvTl7VofwesQJ+2K3RnLzIggphMe6Ze9Kw+7+6RzLWmrAsq3A5
E7IAo12GqCfq5u+xeSjluOF323pJDQxslm/S9yvGxxrHeMB8kckSIJFrVYTdYQqGa7ZYlyaDWROc
/NekSe9t7ITbMMoeg5IZczf9naLp2XfTjRkxKQbEcyjQN8k2+HZ0miJF7j4w6iEf9J6z0HqqlyAj
a8kTLjeJ16MX79HzJTjJhxbtaQR5eSSokgHeirE7jXOFGNBN2hfTpp0ddEDwPBkYK3hrYmON4yGx
kKlC54YXRhFa4YEFTN+34YdZompkFBqlgliMiR3g1FQ5ryxMDz/5FU1Eok4Clgs4J8CeSE0SftqW
9Rkk2DjHhqOd9AL41tG+pBBbB4X3kCkshkVvH8IufZIskHAt2hPHoNwdeUHRxc7pyTBN2IxtfshJ
PJ1aRmFGzMe32ceaw9h6d5iIIkXr5kVi9kmz+UlCybl0UNIaDUKD0S6+VEt4Bixdd2UWSbxD0QfJ
pE6wcoHoRntOT8lqfjVKi+EuVBj0D81tqLWxylskbHr8k4waHYS2mJ06/a2msDjjqb2N5FwNCd4t
Q6XzMc7mnySn6zDlt20VxgZMHUcVUVBDoctl9vFeG/ZONfNz5hoLiaH423TgnnX6R+Si3wRhfKzL
UrGDjj7xh17dIIKepxkUeIAEnARNjEcu+Ioe6p3l8VGbbnfKfzH8/fYgN19n75pC0cSirLyNkOpX
hqybkZVLI6y58dKmvg9mI9YWcp3V0JgzE4T2qJfZtOsRhlIk6PRrz0c8BKq/k7TCaaVOhtdRIQ2n
aJGLUpXvsRFu8wAJYUETICCwetOXcNuPPpxThgr9dGwi48d0kluk7UvWNPJZQc7YsICsjLw4Wryt
G8vs1IXJaJsJ1ChoyKPIeJ1rIIehG77Rje1a5J6buugzxuQZNM+yO0hCt3bDrAbOXZp5Ec/Jxqwi
Qlttk1qB76lqyo3bNm88CUDh/4u7M9uNHTuz9KsUfE+D495kA76JeVAoIjRLN4SGI87z5vj0/VHp
rnJmVqXRfdkGLEh5nMeKCJL7H9b6VqrD1bI/87bHfIexIu/dckfQG1bUjN2QNxbJKnWsX4MHF2ZC
dsC4dtwNev9u6O6u8wTlk1LfadVFCOOd+1qvDhIL99qwfFAUdOfkeL/0fn6x9JLQNORrkQifXGI5
l0WoT/cVlny7bl+yRvm4LAmyaH3G0wbX9IJs5AAdBillQ0ebM6jk0cf4BEkgbLZsAvHQ1N+qBG/e
5HG3pcbCM4HtCTTHSCz6tqtZRVmwAFw1ImR3cMIz/kUzq/O2ujyUVOaIfT+Y2wi5Qe1Yzypu1aFv
LbQaRXyw3A6nvGntKavgSfckYQYQXRlFvOnQH8YQU0Fl1L9CMiM2Qv/VE5OBg5hYmTohSzGDzlMO
VgGhGSYxJ2C98XP1ls7/a29qP72x0TZkHdhT9upTkA148CpfJ+W4Zs1mDoZDVCMhOTmONQl4auXn
rLKHEmgnzKwPx04+ZBiat1VWkSLp7khhPnV+/5V0gJ/zRAd2lCNk64eHmtvOKbWPynHQBMPhiHPx
4IYo1lqD4W3oRKjAdfXld8UXExy2k8Y8z2uqR7vK6sM4Ye/OrE3dLRz1kthOtC3ieO+6w7Njxff+
TaPn3a6RzVmbzO/EZQCqSTTIBReu5V9doa+mEtGqrfu3omawQ3pPMUgUG35wCjV35dUwIkSXIhyy
o6XNuCfvO/vUojbqGMzFGD1yyASuCE/9hIAFUuWHF0hWvRPi2nwOE14FTesttBDWuQAYR4GUwv9a
FpB35w74Upfe2aLgDnt3BPjOMkV3WwRR0zVPBChlbSOSaU2ONuElbIdZidM+x8Zbg4Eu6rHHq2pZ
hcE18HBKIVI0bHV1GgBYlveJoxbd0fTRK3QhuoZ/TNxGObkm6KWmFZQcZPkg4iyIDN7kfUwhsNPO
OQR1BpQ5QLkikvApaaarVk2n0KEjdyON0Z9JhJKCOC69aDOG6hxQVhacLUDGWswwpNzk6wwp12aM
p0ciWE4JGFgknWAu861VlAXGyiBZUqnPkOHy6AJf4dcLkYrF1Pb2hGSQeT2Q2wgDdfSAhJ4xlufv
Yw9L41D6sAOnt86nbarydzKiPoYqepA2oCYQWAtqoYhHe8iHieuZp+R1BPaBkjWDaoKkR/nC2evK
fWtlEx10/y2PreGYomtCj4tO3qi9D2eEnsWDm/rdXzkjNc1QeQWAQZhdfZEt8gihCg0s5h9Cuvkf
f6tpuEl7gB5jgrkIY0pd8iSgMbvTOefXsW8csNnSWkIj0VIRrRxod70LnrjGp88Lx8tgjO+pARcN
GOG93SVHI9FYbJbNymhNE28/qg4DwllZ8zf3qWLRPXKABpY8hgWL/6p97DN44G7e7DJwzEvmpmLt
P9Sjui2jxjjaAoNoHJ+DgVM0lu7d0DXbzDJRlZS3ueQZ1cA/67N7i3PTHTMfhTiXAc+J237EdFUX
eb1mlUYvIZxb34fEroeOu2gtHm1WF6eg7KanJGku4ag+rAGK5tTJh2IKq2Ngeo81CbZLFbSM1n0A
mqXGC1e0xLqXbRuf+a89tMMGhXERV7eajYeczHhQvDwOb0cJXdftn6dETPdFykGS1N5pHG5HG94b
u5qagGNY2Q1Cu0oLxK6xnG0xUcFYDZw6w4ZF0WV5uOvRQSDYnTkrXqCQ+3q/cjOwn3rDyw/ZFHPy
nOpJG2ZcXI+hcwjRQczFax2GCxCk6NhqEBHhMhJFvWNeuQ1LwyHCkvtcucZRoSVdWUNf43d0vgtc
vK26VUMCdd0qsRMLEJBjqjYGz31+s1Us/ZObQ8uJC4yugz8HNrT7UY+yXanPO2W6LddCWF0/4gum
yEtcjJCEEQz6oN0AVAwWJtTcZe4QshajCZyq+s5pqUdnpnkS73wreCU7Gnd5JHfDpBQWVu8LKCfi
Xd1bxRpHa15jCHa8iAwe1Pu6MXwZUQheg+4ECzWQGyksumrwpl04fVg1B1BLfbzsbfvNHL1sEzK2
oYfOL7UD5TeDtr92vfJFQx7aVrRbKVrQklRzEADMUyn9N/UIdjLLnoHYYjqscaDyyPeSegdLBzsI
LgjbyL/9QHFW2y4IgpFSDUd1wsowCbF3Zdr4XbCErASbklnvECQ+OKiSZYNrxm8yxsGNvuzdgIQl
h2LceWO51x1w9AxnuhXY0L1RsRkpq9ZeaROTbscMUe+ydsOsDqgL6b58y22J9h3Q1AOCxZkBQlNS
ZCZb3LSI1pL4H46o5isInXw1oQbVURxA3ldYC9mckJ81f2cT4e7m47GlX+GIBecyHL1pTufRZsKG
9O47HlxmohjYYNP2p/okOXsWVeZ/67V1ZaukLaoBvneLLKsi3QbePCbFNNBhwz4QKUqrgJqfDrt6
EQOTCjVTqxU+28Vk+7fDVH61It9OXW+TcwdmRkS4zyjHYP7fEDTA+TREnLPyQZA0uhl8pBOd/ulD
sFoU/Ds5KUoLaya3ZGa4pSmmQmZTPMTZAan0M0ReovuS8SQNHrKNlx5KZ3jqMv/kpTGpQSa20UGz
ntv62iUmJZMxYqHIB65wlysMXsyCx/cLvzOu+MgkySEfg4VS/g1uI1gBIFPKpIvZMSH+0kaiyDES
b6bhgx1mT9AH9Wledcc6rHcdIWksk4HjDgncckmskNuzCA4Td10pMzh33acQzCFyti0zfQPAA/pP
hdBl4Ydv0h8U04x+WIUlW0UdAIAavm2yeJCIUtFZeojQXHsIiH3YsfdIzGk/aWpLyjUJghYJMdJx
DqqckEYaWIGy6lrWun70HclYCyKCGeTR0u/JJ2v9xD6kDpJfy3hD0TQsO95kjjU+Rnx8Gw96Ltvm
KdgHwmVdOy9sqNjL1Q0hkQF+0YLwnRSUiwGFOeZE3YopxM0IHYwkDMQKrIA2xZB/u9Mn3sRhnaRN
chd43ZoFQqVV/VbFNAFCzzgTIcCvZIxVu/MfXKs2af6jVysM7zJk1RtRimiPC31pMqpn4wIrWlWl
T+j6xidjfOY+w4bx4zVJcfilbhgkeYxa5kg7BqWsxtSqzygeA7Mit9yL1rWZvhMHhKyorPe6Rhvq
MpVetSHr6iL13keDa8lMn4zRcZguYjvq+S1jw3umBaP4zvYqncmOLdAdjVGVGer1iv1/iaohvUnI
cpI+8ma9054ME2m8ZtjbvCH+xBpvei/8qgzR3ebtr7ZvKKpEfG8pP2MzhRCYW50odwIX04KPQ/G4
7KIAgMM5TZJ0ldr6uKQacTCesdnN2PT07wGqsErRQ1iR+9g2vOJ6Ih0ttNMXvecV51mJ299cG053
73YNEGTvADGbSHiey4BuGDY6OcyGjt1wm95NnovXq9QYz3n+bUYWyUaTP0Tqi4v3ctOJ/DUK5FcE
dwE5qEYHguMpQh6Ts7hcyC5jk5o2Zya/dE99owN3Ko/j7Fv3FWarXLCwalu2uXxAY5b7TEv6b8EZ
4tFEiSDbYXjbjsj01nbHQky688iQ/zNUceVOZvkGUJW5ci1ArCrDv55z8HIAozuog4d0DF5crp5V
k41vqrKeuW55QzJkN+UEw9UeGL6NxiH3A5xyXvPSUtRJpktIHDNyPfN3bBQoP0qeArr5qgdhz7MN
gZikmrP8pwQGez0FzzadnRne0YFOXO70mQ3pS7mdkfeXOQtkwmfStBiZkyu9Gj2Ecwp8NW78pTs2
/aoX+MHzPIw5M9v3ptvSPsBoMTG2hVPVkYzhvBQBLC1/4ISgoHTjsIHlZ72aGsUH5TRQ3m58rSvt
lsX/ucDJQiLmDQ6aW1ocxIDzdeqpGOWYOy06nTKsbA5N4X1bGu24q4x2LTHo9DZmPGbWm1iT42oM
rWAVYyJry8BHNO589jE7Y00f184Y0O67iPJM3fmMkgfdBEFneBQMg41TDsX00sd0BmIdfG/QH36+
xKLAS8/tv0ps5tBR9CudJzCVmXz5deMTv/CslfzFcUcJNzD9CXBrLOw+tElZ5IIxeT4O3rrtAPBn
pEusiDX0SSYtGEhNNMAeFEBVbAo74UCu+qMXSQNwlmatstx8kaBPEO8QjQTsWaTcf0XreYvQfUZQ
gWhBsC/trZzqQR6dwsKqZ4JRZAvIw7E8VpzneMbVQyT7e6SWM+eacMcuOOh2Rw+nW9m6wljgu/W3
DjSLaSSvoaO2JTKCc4taIneHz6GWjKBdbxXEZDYRZvJR6bw8v3USKAtnIFbVyqpjZHONdwm7+D6C
EL+i20+XTnKxkuBKeOuWvRI4nSJolsLjYlxaGWEOeVZAwYI4UzqKNx/6q941SC3QUqPMQuwJK7xm
0x+YzIxV5x/cXCN7gIU9ijQNu2RL2PePTA8cFpoZKO+i00kILOUOQ+fVLNIJFc3E/WNoTxiyuN95
mk2SDwtsYb40dAIDWVyXM2ZPTpTw2dThoG2eYDfdBVr5FcVevZQDlUjD3qp0LRSHZXSPmOEeTPeh
CQBbSN633sFZa5db2dm/2oINdcKdnRQJf2PW8bwebzGTOgu77r5IGF6rhpp0NOv30HrWBsQrNJ7v
MNeO5Jo8Gw0YJYY97wSZmLMLeo/SkXniLhkIyGEc+Kt0gWKU2Jhieh1YW9EV9+I6CzxofAnS3gSc
JvGLm8DGAw17+TUuebUg877n0YHNwHQRXwOH0abNGgHJLP2o72zL2nvXM0Q8nUrufBh2lZO8NtRO
CAgYmVhZy/VLL8fSbG1bPHJy5X6BdisvY8/HG+B686cAmIDPMVYNkCIGJpelevdTFnw27zqMP4SW
drsRDW9aw7Ic7oN9a1TqwfHvdKoYjHJcqYrJCNpETBdR953NQW+4s1giCudGAIVblJKD0LHCdSP4
M0Q0D70RYiaM3qo5w6MtOfYsTFhjlfGc9l9HD8m8rNx0BW0AWuQ59QDahyFPVQrKVUeYHmRp98NN
sZEJxpQl5wYW+mQORGK8TbLP5IDa8Bsn2UwBmyAdENBmnCCX8UFTK9+J1L9QjFvQntKbqX6zjNRe
DjI5ih49BcIT5KQYfVdyqI9gkzbOZH3pbJSZAiJmiAf/0LuG2jgaNvU+stEAyatuc8qh9DMQuzhb
JO8ThQXaQ3cq7jU9BroanF0LFJoaOSeNGKExIJNTZCwNO38sWj7gxsm+M4tvQlT1tDq04Xp6cgI+
DDThPLO7fjdq3S/lzTdFz4Gqx9pJqvhdiQsfLS5cZaRrrUYCM1khwKv0mVX45bf7x0IzTu+BzY2d
QZV/IetBS9P00RLfM+ZgzqjOx5aKOjCe4WBDQ1nUJNBRvusg+pWMjrXy8d1ZVfQxkhWptfK+DdJX
vJfumnpLYBzGno5HZB5IuJJFcqMV5GNDlkAYzsMi5F32wO5Wwdwka+/AMM4tl88yihBM+zOEJi4Y
/9gFcq7GvEXgdm5iCS+JtxY0iZqvQh5g84fFJhR4f/mql9rLaKBa7XLsKeac7AetgkKbbJVeh++n
1QcjheZZzaKhcr6uIRHRzGunnghgffJeUZdw9bFrQMcUHQZp3fYEE3RpCrWAj2PtkhAT4pJkuxNi
TuPw98oRl6XO7Mm5n4gSW2tYFQHGQJgZ9Le+aEBpGiih7PlqMKphz7IAd6/9WvWssWq3QzNPA9eX
0M0mXluoxTMNKrvLnLFjBkuxiaolVCBcuZMKhZQs0fR3Hcn4QifcFacM73PP04rJzH3YAAGMeWLh
5LBWuYHhbwZepfwTruF0sj5ommnmExciESFog4JgN38TCefT9D22uw1PeGPkzcl971faP3SIxH5u
V7bW5qKTEBAlTk2PFarA3FgI56pCAmYSmYQbq0GoSacAK2nmyzI5ZwIFqNMDQwOSdd3Dpitw2m0G
u9hoPeJKqM5w79DyTQYaVseTw4r8J2PTpPQ7YZHsvVeHiPtlZIXP1TStC7qzZd134Oi99Ir2eju2
lyLnKR/4wSOYi6sdii898e8jHASuWSDFJhqJMYOJJ4LgBzI71mRrBktbzrBoLXgXFty/IjI+jSLS
lhMpczGuUKlDTGo6BTXER8Rkl/RNrv0k9IHAUxEA3NBLIgOaNmau0322KBR19g4bIA3PA6p9/MSQ
TYhQLAHnqtiCIxdB0fWOtuw3Zg3rN7f1HV6hB4n7NyJD2cwJE5zUburiMwk9dypKapj5QP39VTb6
l8ajxkZ8vBmobldOdDY7RvKZHR6nzjtFtXcju9nJ4x7zmuMwGW6bEHZGZL6Wbs4ohciwJDePnGHr
OrN/pVDDF5Dj+qXxmroac1zA0NSory0wqmXoPbkVVd3E7EdvCCkwR+7ikKYRjpeb1trWScTOIJRk
QZPHZ0zPnJslDSOs7K1KyMwcF0oLs42Xdeh8G+uW0dVHzV5qZTvx/UTaDhQtRhLtJN+Mbo3p8Wwg
fqJfYB+qKR5GRthWB9Owqq1AUmrH6rXTn3r6e0JnS7KJuBntCbdZ2e1yjEK8oell6E1xCHXGHbYc
uDup1GKTAEQDFphhmBeDtBZiU3ALU6SKhGpfTgcNz/uyDTVs69wyPfGSuxr6NQNLtRQV9TT40Xv2
1i91MBOokJTsML7doSNAPFfcNBmw/7gZwYE12TJsOfXnZ64uIOZNkXgo0S4UIagf5QzdCv/HCzLa
itEBvWNTfQwexQqqTLWSnr/O/BRaFnpw/KyEdQ2Wz6JSjCTOPepI8tdeodOQo/pbKWNTASaEsLxL
LZ54VWhhqavhL3aTfibvY69183ozHGAWlIdyYmhWjfYyh2KYt0BQuhwKRg7iEmBcsbAL7b2Z4dUN
FjckE/x5EhBRGw77xrOf45gJvqUBDB0Iylwk0SvXymMEChS9SppvdPoH2wNSalcFSAlblqu+pVY3
fRwKApQRvTh0HWOTZHiepUU4U9Hejp7F7Zi73AFatbXhYNHipwQ/dt9RP5e7PpuryiYK1kfGlMd1
viGIklFgOcEN4WFogVUXvUZEjrThBnKCkNSJgmd4isbIWIV6xBNbZf8PAQX/34jpbGRl/7Oa7pGp
/q+v/zhGefBVZL8T0s3/4j+VdH+Xnu1YnmdyCQpTegQN9L8a9Y+/ae7fBUo6b84mQAZkmS5BA/+U
0gn97y6ZmhIkkiF0wxH8W/9HSuf93TNMKTzLkD8aPev/JoPAkL8T0jm24yDYlQ5aAyjptikIW/hX
IZ3eWRQQJXbatC2+ndDq2KioK/6FNU2L7yh5Y96XFMGnny+DTk5aWTvZbY6mnPVQ2B/KsnCeSJn8
IOGt3f7LG3op6P2L/D/yNrsUEcmA//ibOWsG2ZPM/3z/9Y+/zb+fcFk5eZaUhmmR1PD73y8B14Pk
hBzPsOTEEeRGLTNLv+2lZV3GEvKdbzX+9ufHny+FadFQkata9QZz1ajWLrVBGkJVQpsnoJTyB5bz
o2kLBN8KFchgggeJcTC+Mdq6lhQ1mdbVN3xuGZsS4v3CdF6id/IcOMNnwAGzL0TjHDB9EnSa0QJb
KuOpamlJtKmcfts6UfTR+LGxZPFSbOzU/iicQJ1drAodkZKgoxwkyex1lJ1DQ2Y5tG0mlT2RCXQR
NfVFqhpDbCFcodtu5+FMXSbjvszwQU891uakVbTbIVu8yIL+0BlvSSyij7h0aUEraR1lz+/tBc6T
wTLkPqNLYODVHSORe4yxkLhkHuBCM+zlqlQ6sluSShaF7KObBvXaQz9GeDBbSzf++dpqnobID1Ah
xGn7ZlX2cBHiZYyi4GC39bgtW5pTD+Yk7Ta5ZlWkfWh0eoih21+2ML51W7WPrlH666lX+5Bl96Z0
jUsgocWSI5kvwsrKHqAMJQ/jGi00xM+REbZjaYTgiCLaT/hANmwJ75AF9HwIwR2U/XGH7zncCSUA
63XTlYchckAjSG/Qu+Sbos9xuOCaYa8TQgzCqasybbgMGvgJvSrOIF0tzsHIeODhnR5SGlA0GfyY
MPM6c9B61BHCfBTk1J9Frf32U6trmGB14v3G4EDYUlaQGYHjMhhabYshXRoAElRUhscElheRpivB
wPIxbibMPzaW9YKpyOw1Ig2nOf98yZnDL3uN3M4m6MNlyZPkwHiq3GUEr54EAi+CNPAnppMyaT8T
5j649ziR5YNNxUPY4Thckphz3okrJEyDewI42JwZbFEYR5qzBzn1SxkukjSV5pCtEiBlLiu2L1iH
e1/p7gsJsRlQA4ItRk/eYzW+TwCZnMsDIbc1Lr6queHjoSDorZ1GA436jHkkOdC55JuIcFyocQvo
KDRQHfuAo/Kth9aNpx3im9zc9JW45nY8fo58o8X99Eo+5spmloo0Uul3LJz6Q2Rj+m5K5qyoLgts
w5IYBuSp8lp2ayGS6hrZSl5FFqen0slPQaWRZORPpGSPBUPHTqBHCcw7ZyDc9eezo835EtHjRFOL
C40PM+cfxFg79l7b3LplKeHViVOjbP2mnb/gPMIMIWHRzeKfox+O0zbKmxHCMjsQ1dbpO/Zv7uS6
etCH+Ig1rVqF6JseB3yqCxeH+3uBZT9Is/Dj3zwM//wsBOzIkWHNkTXSNP/wrPYTsjBG2TNNMPzu
Zoz74iYIKXk0S57s4ZyAhzr7puk8Bt2dVlvaU+WWz2VUVFvj2k6Td65szz0jVusXNuO4bRyXIUq2
Kf3EQnifKAi1LukJW1sme39ww3VV9MNJptnir1+I/adDRyAas3i227C7+c/8Qv9Fvd1reKDKxk+W
/TC9j7bSQMQTYArdF4cgRSpLgtUQhe4qSfBK5LlBnxD2+Q77D68lQu7l6xLIbqerjSQx+zQ21UMz
OSAafAhdUd7rhzRw9MPPd2Zuj9vQSwd//3NND1jrAIeld6SmR1erTp5wT0KkaULx7AZAfcr6EjZe
+YS9GbujYgehzcoTGLg4R/vR2UVe9o1FKjvnwwsVHA2KNJujZN1zBFvEpaeSfvPX75n1pw+f98wy
ENY7BuxB4f3hIOzsPiL/jiqQWy9IDmBspgMA1Wf6tIaCOhYrvPz+9ee7wLPmiE3T3xjpuPZl7zxZ
iZ3cygBtB5bdb9foX3M1sE2QmX87lspce2VLH4wt7D7V9I3dNOJBMAZdgbRWGw3OOMKremNMbfxV
NWCRSnBaGzMUrGKgtF8MkdWnssjZasdsvkcfDuhfvwMmNc/vSwHeAdfTbeGCfmIe/8erJihlgDua
ca6g/C+ALcYdug4ODwPMDvOVKbcA57WOdTLJqD8ZnpduPRe8Jv5EOAlR/GKlZXPuMJieVFGLRdgn
7daJklskuAS8/eeXRIMlr43+01+/gjlu6vevQOq6ZToUWtxojGf/8Api1+5UZs+D5LTLCLKEOY8o
IrqioXp1DePN6vV+11tWftcgmb6LSyQyGFgvaKGKu8IGRldkUbOz7HwtVJ7duI0uto6UECywVt5x
domVGDusYJ6u7cYQEcnPQ61PymQbG/6HRujeDQuW4pDaI8YxL74fKv/dQYI9GDl258FqbmQebmmF
s1XfNwZeBtHcjZ7+0AQpm9R8B0BGvrKBdBiZN/U56xTlkV3eDSbEBBKHCQZ2U15do0sGt7pzT66u
D3KxYhn3czOpSXzWlp7c/HyRKWTzoQFb3Rimtvu5i4HLlK/EHb9ocdtvUQWER+pUfG+pq99g4vx3
N5eBaeVPH4xr6VxYwrF0/Y92kggBTGiLkrSazAfuNLn2Iyy2PQDazw5bHq4jUT+6ofUp++Gt19nA
pZERrEpkFM9+3i01Un6LOYURz1x3P8bI0B0pmq0ZqeNfX0NoGf74u2LHcaRN5wC/1zaNPzwIaJsJ
49LRt0y4Sgivjw8DCS473h8EV75ubSunmG5qJzYuFjlSmx4wIhYrPUBYWni3QUgMdii6GEAeZAY7
iVkRNf4lAZV4QuqFPU3BjyQFFS2tImUoVp67qzsi2JvEaFd9xHXy850BYSGPvZVqNSBsmWk+hrQz
8JkwsUhmdfB0x7ecPKOazdQ9ev7JWNXuW0r1Kmujvv584XnvQUABwxA2Gd61rvWuvTZ+wrYzwTU6
S5jpr3kYGa9G2YBuKEuNXPI5WyR6R/Aql6oC59ElHBFemHuw1FptaRnKXoRkUC8wQiP/qCfII6hy
FlmUMc6U6UcXu9lF5npGUnsxS0ueamkeWy6P57RvII+5I6jldvkbLmWgCF2iNO1WsQnBsVdIYAo/
PETIEXYdGmZKdBd2vuWH/Tq1e6hBXas1J5/ZeoxfeFIoG92WqtJ1E/yipr3XIt+8URkIX29ss+tk
4boUEQyQTsJnt/V2PDBLN5hkEk+c45iZiRhrzTgiATc/xqjGJik1e5UXsAFHI7DWeRRlF0gP1lqj
QKZfCtJTZaNhDFw32KGEbM4VcL4V6nDOfxTIl7DN5EHmrtwQpVLe6o3Bdwj0rcrbdZnH5F/3m/PP
MzNJzzoUsyclwTWJSLuzJBEKvc3xQSKCvUG7bzzExGEtXT/gGeZWxgPJlliPNZIXvLaAEiDti+vY
JXgQdJATkRN/fWfYtMu/v4kdukTL0XXboDxCrsmf/0tV0VZCK61moDwqSRzxQbY3o+ayuujgv0YY
9Kferm/gjrirunD3um5qK9ttup1s/JDNkyHnIpbgLst55THBXe/Xr4Kk4ec4ctgpB8MjfL3hLJrZ
N4KGLDIPMJGGNxTNHuFrTb7uMvve6UC99yWAMQ2Zb5yI9oO0G96YUWV72rYrUusJFyYSfK8Tr/AX
z07nhmB4gujw12/Jf3Nk6tJlsqDbvB/MC+zfvyUdJJzEkLQoTgcwuFBDceOTtTCK1Lj5+UKRht+t
0p47t/win4u63XLHI1RZef3tMe56Wx/pEWgisfbaWW/r+WxzhaNOAWbTEPv9vhdZcwNkQP2bj9T6
07OO4Yc1BzFyZnouH+3vf/9BFxW+JOAPWap2hdmEr0S9b8ay5xiYiNMBQ6Ejng2ia4xijqG6ddRH
VrttNYnNaOTxjd5W1cbSnZ2MTHffxyjyEie19joTlqvWI8MXTp9/0hVtq7Ao5+qqumGrMTIYt3fo
DOpTRFoc6DOSfTgYnFXCsXVj5rRoWF2OcJjavQzqCDFygiceb8BBhcL9d8WP+NMRJXTLwHYpTdvG
Lu7+4a3oOs/pceewf10EGoF/VTx1D1VGRDQtf7fpi8S5bQH0Aa0j2yJruGFdq93W3njB2xusfsYe
eSe93c+PrlmNx8jSSBkPZks1E4N9CVPxbqiDkxkgzBwUO2bBzBWdpwbeZP7RZ4yNKuZJjKSA9AUQ
jXyCUO37FDaMwEGRDhELykLU4QZ32H8NjgI9fM+AkkiTXBlZ2Sj0RWbfBUBHSEFTFgpuvBWIWRij
lWRSjb9aJDnY7ORYQSliHD9PelkXk687Ii7SlW/fuhqpE/S5qta+wDiNu58TBWlawCLAg1rW+b8q
9j31Gtd2tAcs7B9/vuTaMG06BgGkIaEwBQYjNklYFM+Iwkw/vM+ywP6mQpn1+cYXhI8rKdnrOI/T
V2KjK1QLo3EDUAAvE+rXfduxrOxw2x4zHY1XjuLkLkOPUrm9dzcBpIv0+K50XdbkfQemh4nPXQx3
c9NphOkFRhgBkpUwPHXmHU1n4+UZgzYALyJZYKG9eEpH2uqZ3XrN0pBAmEwSZz0B5o2kdYmboHsY
Jb7+llDpaMyaM6lGu6CJ8dsIw1pLpXdbcEL1KuK8PpsRUXOeDqz150fE3+sEaelZL0Ztq2qxMay+
uvHEuJd4xK+DQrUK2s8xJ3wDGVxHlj/z7ygxPzCs6MoLajXS0lpHfx1DNFABC+KjnhkuiVPo/G0S
O2gy/ZvfjguiBqQdnH6+xGX5yQoP/qflqb07ZN2tQYvLeMZVByP35Xo+1C9d679YyfikO3H9hALo
nOEDenUS7bZzupt5P1JXiiQgh4+gTxiyl03zqTlO/4Ij+Ermp7hv8+bNmOk9Tsh+W/1cXD8/d40L
cEpXsEPm1+c6g4Y8hIvQKO27rFREFdSFvEqClhJ/8o/R/OXnO85y1FpTbSwaT5Mb150pvgmOgrHt
15poimdnIJ7MYjVycrqCKM+h6pZlHcGFVC7uiNQrX3EiIs9hs4i7pn52iJ/RteBXPMmDWflXJKr6
WdNkcq4L5rHk47Bvm8/clut4PyYGe8cA6VExNKy0Oapukcz1a5HOQ4zRITSsKaaG5DeaIFupZBdB
7tjqBJNVjnkmyDzZECqlY4Ga/1KktDWJDYAu4gBQWlrW2sFVgbfUjN5aamZVXkJT03fIhp5GWd0B
mCHP3tX7p7xBGDlxcYmDwYzyWPu5vEYJt1OOF27186OoXIHcs61QIADjNA2cSkYRa5DNE8IkYamt
6etigk5HHrdOMpwMNfB41h4JqesmFDF5jtAw/m1h8Tn8r+BXcfnziPnPZYPQ5xE7tTTjdEf/Y2Md
4LLmv+wD8RkMdxpPT1uDzzR59C9kW3/EdAx7YRTeefaYr0ymm9iGStZjzK3WSeMzvKrs4s72SYkz
M/nlUDbjGshucW1Xp3nTKIXT3PkWfozBr8pX2vt91OgtCHJn9zOmAoqZg5vGvJFGWEadKNyzFLat
hUz72ScFTuQg5po5HiIorzECBsKd5KkBeXQafZg4f1042H+eNujCoPcwqBuk/FPh0CSV8s2aqrcp
p2FpKNkcp/lLNHk2KP/LOD/DBj/s9oaHM4Nihl04kpa9IRyCzcChV7Gy8VkNsOfS6GqL7uDkuvX4
8+e8h7s+U2STWO5WJF1CMeJdpdNc+qRC7pFhXjS2iSa6rd3I1IZIXGu3LY46YrIa3wovaGj9Uwms
D5AGbgmU4J+RLy5OTDguSHFwl5Z1i2/qf1N2prttI123viICHKo4/NU8WLIkT3H+EEkn5jwUZ/Lq
v4dyH5yv3QcdHLyAIDlJv5ZEVtXee61nkeE7GCQzlOG0rXU4Zf/9OVn/j13Z4WwiBR0eTilfxxOG
HuqmNX9OzH/1n2MI+H5sEV3SuI1uKeqvpR1Qe3iDOMNZJ4wtgvgx9ulwKaNy7WkzPsPIiqPFf+cl
sulJ9NJy99DCkZ9U9Co642NwY3uXstCs+5jwBDbiAN5OGYPpbe0zQ0XkcYJblUxd5Czw2K2sfpm8
wHpBsOdyRFgT4I52KqQ0Zfbtsn31w17HWPbfH4Yh/93X0z3PmE/gTKdMx/lSmhopokMyl6n4KkyJ
8cw3vj+ovv772f/9meyqfNmVlhS70KO6YQK8ittWnqtcVNfaCARGLvJjs1hjchxxq9lmVpxNPpUD
/KvLYABWtKxftq2q2/1FB4FqKfyZiDX/mT3a1cGqAPswCir26s6DpLFK7nA17AhbMx7dtC+Q+5Tu
48SR66EEBe24dYBqMyIKUoCZRWH53rlTtLtvsnmI81WbiOMKGU3choQl7ZDEvYZ+q31NtR7q3oAo
IKzpaqf2S20lDnpWLFaWCTkFdrW36RtPX5eVijZZ6VGODMGyD0wLLKnxbZp6lmF3MHed1lYPzfCo
2oB0FLYLkjHEj/vJIUDVeY3290MFkpV4aQDzXeOMqW+iz36OKh5nidY6qxDCdG4yHu8PAWc3hCPm
cFWDrj9kdO02Bevbusb++2yYeHoGkp3NSHi7NoF02pVwm6WOcJmNyiC4uRnPMcFfNlBZGA4ahPt7
k95FPBmaDDYAhyUzSYktM58E4xvGFS9ZX0X7QG89pJC031F8RftKlhBt7qMVnewlYquhvxHxrQld
uxZcDUs/UvU3ZY/k6zr9zmxTPpY4jMZDZsTV6f7Q95ALhgyrQK0KWBtjaKMVv5syYaEfp1T8BUAQ
hTEVOHyC2G7pCwdA39IKHVQX2lxF2Z6T27BHUJSGK+byw0OG+JMiTj9ybnZOkaVIL5jSblXFbbLz
0pqbx7FcPARKLXRLIzIHf4jfDy0oC4Sy/31DWf+knDD8tO15ziulcBy6v1/LN3TuduvobJb3rlhZ
mjtPtBqQIS98kmXKg3etBnctNKdI1h1TLzJoVHHmyJscpqGuH+8ro5iLP+YrGvJeHNWdKvWVatyc
WDPjOLXGiztM7q1T9mvSeeP3skASFg41xDo6emUZp7dCh7baROsxFRw5DFxUSD1MAuym6GhgkvtD
k8ucF4p/TH1t22FAMC8hlpTUYv+s+3yy39CnIsj87BjC56MJ/1mPBr/Rf+bPqMt6ciHao14MA+FV
PreAT22X2cXbCBvlGEzF986Nh4vKdfPWBnJlZGg+vMgkdXbeO8PIc06tbX7895cm55r6H787TTka
1OjPqNI8Ib7U3DlQwNw2QLMz5+05qOU9iQp29FD0ze8gjGjFAApkcMOzICDXBp9ejf6cXo7WILRr
KjJGh8i6aFGK6HSasu3kV+Pq/q5bGRLSrWPdiyC5cKQhR60LTig0t7Qn+OLnbxVThVphc0BOZIwm
dzqwUKmN4ZKwlPjQWdW7RfLDypwgDNDcs89TNoKocrVgz+X11AWN/BYis1nqcEAcD4QNyOIWMsh3
JDTJVtqXz7W01NNhkzXoBuOOBs/9WTo/08LgD40A81+9HT5UTwIX4iMF/vN1n6UPQEtZJ+HYmNjl
VvcDug7S6gi+k93WFj8VsrSHcJ4j55X2ZsnR2dWaT+afWxEFLNN1Sm/nWOjE/5T85CRa2nvj2BWX
e7MDvxCUDbjZj/99OdyHcv+8HByAvncNA31l/T7X+V9dqVJjom7h8FuiMEPnC9rh3PlbS+Wc1ec5
eFuXa1I5SfRzTuY8yWOZ8/6+1vO66Xa1J/Hr1dbex57AdVAH+V5PtQ0lNbsg2Ln//oWNf0tCHPpF
fMgO52LXFvqXC7hqcCTENXyVonPEi2fa93Oteb0/M2crG0YR+KWV/gY8R1+DGUY2jLvtXCO7XFRx
EpFmb9VnNT+MVoMKv3HM5S3WZfdKtya7oZ3YjVVyjlVGvYQYH4CRGi9KTymIzJI02dQmoo54IowX
x7YBfBebSX6RA26T+8+mxujY+Vx3JcbOJdUBfx7G5md+heqhVkwtCKajVimZYg69/7ux1TksS/fq
+jq5H8N0i/zyoImweRu9KliBWMgPZdt15yBKuzOHOs6jmbW/v7r/vHOseEuAMQP6FLqEbiTu4X5T
OiiOLV1Vxj5iKaS3GKk3SFPLPvYIOC9VuB3mtlMpBWEBcYEYgzSEJfeNdyE3DszUfSoSBTeL9sAi
kFBABY3LlZel/UM92I9DQDnIWZFYSkcr31O/6/EsxhfqFflUY6ldNXPUyH1qgs8+xwOXaIZcd5hs
KS7v6wIfdn9wAQtgD5vvICRHnE3nE1WQeYzObdJ04OUCxNe7GB3+1I/fnTz91ur63C6NWfYzlY2w
bPLuUdpqldBsuKEhC29pPP6hb2l9vd1tpl0WI76ZL+YIwvf+uf4DGs8JJQd6laTto9b16p0KDUjd
FPlnx3wtjWA4VEbt7NAHsRgG8mKWndj4tk0GmGU6L7hSiLOv3T3MuWTtz5WxXpn2EcR/L+rN/fAR
pkFym1+leJZDAibfscpuhNT4+Oa0VyFhnlt24q2pf6I/VFjy61uUgNXoySItZ6Yvna/TTN9WU5kz
tkDLyfQU7A18O4RJwWSUh/tL4XrFtudrWdZRZDwIx/sla9Fs9A5h9f2hCS00/bnzYkmPMrqM1HFK
lLGl2qwfJxVAVZQz9qau4kvfRS69A/KBnVw7xSJwttOUfNxfuRoYXXLqGw4JZv1o9rV3dqzUuPaB
se+J7UEDtWC5IREo7sUjRv2W+TMg4aSvqlM1gPxMDLAT1TwOKwva6lh7DIQfvOxt8RJJWz/pbtPs
NfxI/71cmf+qVOfP0aXyolRl2fpavps1NQTI/JTh4Hw2SScR0PQoVxyZwhPwm2yH+xvAC4Edi6Ef
yhsGa85ReslhN6+fi9YnRnq+ZRxP7epMaPt7wyqWR3Ef0k44zrmixC3ufWf/txwgYJZBMEOyzIvR
2v3/vyOJGF83GPDxv6/vKNeKMOtnvtXnNts32rHK03U7hexfiHXYSdIO9wcS8DSZNEIUuVf5qmGQ
XkOIw+uK4EI0Y5N2sAZdvsuiOLp606yk04brz0tfEpOXPv09hqbmEv70Vk/i/Q9v5V/nOMfQbSHm
Jr6lY/n+0rQOq8nDv0sz2WzidxK+S3bhzj0Gtj+cdcna7yVB8FeRb7uux/IA7he0aGsctdIhVS/h
A++Ho9lG8jUPCIh1xsJ5ZGDSrkwNibmGMc4KvJx3Z8R/OoKK+Xf758ZtGBSzlgnIg537q9qGIWof
0HaIl0EGgsMbSTK9tyrsVy6l9K0b8xkeuNNQJG+zwfuhpZE45yiHV71fY971veraO/ETndxFxLyR
PN80vdCZxMRWy/wYeZG96SBp3yA7BVs/ldQ9uUH0EtCHlcE8GuN9XF8JATyUZBKfbCBtCjtKaPrA
OSFHrbqmi/a0T+rlvYiz2ob8CUyrcxNkrLOHblTVdkDybFbKPpkML0+D2QU7L8NKDUQeaJrBNKjg
XCyHkaBHI0L02HYrn0ZsbAUQgpPOXhMmBSQkD4dTrrKHPjKsc5bbybUN/E1Xa/K5mR+8RC1A2iEF
rX6O8y9e2+m4DKqw2LoFHZks5je7941kKGrMzyY68jGigaGHN2vq020mCd7gYwW60D2hQu+4QPHy
Zxb9lakHwRiyND3G80NuwvEPB3FyMzwI9dwqGQm12eTabBmxwu4R9dq2+tUFtvYAXS5aooukJdmp
HaiJhJiBxFyXfV48Zz2AQJTp2k9MSOu4J4pmatQD4Qrewaf5/PlQppm208bsAbVYsWqUqC5l2ddb
R0Qcf31dJ3V6RHk/WunK9EuPnDOMV0qkj1EcvDZe3j7Q2pU9pVyekJKYgGKLpMmUOsFB0wObVEGY
v+sDKS0maqyNxM/1ripxi9zpMYKhtdKER8pT5f6+z66LsVp0UBc3wqjUbmpH+gYYxWymvLKIvadp
llC4oHlf29QHBlSOxbnf3AWQTT7aW6C2/J+jLtjdW5KhEnLniviaJm0ICaiAZUSuQYm2ZGfYqXzT
uuZVR4q4GJSj1ndVCV0xnFt+QmnmaUG6xtJlnQMR28cIBE/oWcWeOJAD0Gtkdaa7ypV9vtfMfxfO
kG+7xx7ryI0DQHduSsHxIhq+wY5PH5o6bY+xbTwXqVusiEKqGAW0apcPhJ9UaTd+h6DD5eVOnNES
0JDMrUA7yuZn0pFIXYAIWyAWzVcus6zd/QJpc/DABAcoo803kdDDJyBu/dUCn9x7/TUv6jnkWRQ/
B5Ad2IfH+BlaZbDobO17pywqL6tQpyCpb3gjkasQ5mmtIzcCVKV3FWMGgJfsfh/3V65D3oelA5Er
8P0fAV3rx8mrq4UbBuKA/kp7SkMPJZk3fivAv/z3wkur9svqxQnKMucKGk23sB13nqz+r7IDjQNZ
UrjB4QSU9ordZhUGkjcjm4xDU5f95OwPSuUuytCIouzH7DAleX4pJh0PX9EC2sRPTRyVrIZF7AQB
tLWe0Ns+12PgVxi56YEwRdNvpe+029xwnRtGCTZVIqznBkWmBhoUdT6fHmDxeKQjfGqKQwyv26ro
/KMPjOIIB7jficZ48+OSAGGj9+GQlvozsXq7Dmsn53fTXAvV96jv5NF2SLxEgvG5TWNxY04vjGbX
RkN2MWLSTS0actGCME+iwKb2lLXgN2Mya9+lQHrigosD/1n8YAqWM6rirykrTs524/xMCQCZDXXV
WdbxLxxMjxDE+xtQhxJGaCQPNujVxwa3aS/Sq6tNT5mIk32vwvyZpom7zVMjWk2sPPgCoyfZor6w
QqvZEXL57LSRegw9+pFabWdXXxC3RzRDaIEJmABkRyVhjIoQvSiU8beZ84DPz4UApJuboM6bpbca
jML/3cGQydIq/+6O6sUXL3d9BqsFgM2Qtzy31aLWCWnwClg9Ni1UOVcNWaug1/JFuymz2jGEY/Pf
15z79SQ2X3I203p2TYfL7qswKShI0ioIcln2XvrcyuJd+f6wr+eAHnIt4WKh4eITDDYeI26wocMB
x3Zz9JRR0IxIJMy2hiyfLsgPaGrcjVMn9bPMglNvefvJMMq3oiIlsKkS46rN/cI0dO0HxYKz6hzn
hz1k7tHE2Ls1RMSEIOkxudRy9ggWs1FZyY2ih7UrhJHtlFEd/YHe6ud0sgTPU0EGPbSUkUlmZM8h
osYnIzfWg9vKVwAl9rYyjY9U0d1M00J7nehuE1yvQFnMk3ExDKfJRObjTWF/JG89vPWVB+YlNaYf
md5yzfXJSyUjNEluPKsp27HaF66as3dKZ08rDpgO1NprrCX+ta1oeOuGca7qKCFSQO9eipgLxKsG
dboXejzUBwYLPBiFDeCl657TWAsvw4UcUnmsWM1BIJUVOxMvY1+Mfxh+/KtLxxfOGm+bSDMM2/pX
CeNVfRCAiYYdhfmJhNOo3ga1Hq+ToRHXtq1/NcDS1laeePfDQe2Qy2YJGKALcBj+Vrd68FJ+m+0D
i98QZsj3jDSzbSCm6mHS8jlM0LnQayN3CLjUH6wlHES/tldtF8LVLCkFdD2PLObT6/9eIw32Eq0l
i40J9ffIMWEHhSOc1fnBJbVt3+sDTB4zi69W7cXXaoySB9QSj/e/cf9R2Q1MX5h7LlJ7Jm9Ycb7M
ScPcgnDKL2wC1t7rnb/ur0bDfxgRM2492AFUX5V1VuKpBTnZjNbFqr7189fPPapdR69wD/JRVo84
+SnmkaPe1alfdKroDyN4YUJshO5WzxFNTqy3e2zD20hruyMIR8TNSQiQOKJdEifDtLOGhF270ZxX
5AW/4t6pPmJ/QdwAnMzYa2EDOBKPaWK/xiLiPIuulr9T70w7t7aycO1V2l6qnlFfSZwDVSO5p51n
XbJaMXNgVLLP1QQytWsUVx4D0/vZN0BfJsyYvq0BUgNx+3xHk/pS4h9Z0d5QtDs79xpHFplYDj08
Nt0jf4gEww/QV7bC31dptMc3Y70liXrOzfgjaqNLgBzpr7xOLjkN+s9uMe55PAWJf7P0wtp6Ul9r
aR1u7uN234Z+QLDGMTSgD7q9iyoS0N1a82xvK2StSJHpxp9l3GIrtOU3GjdylXf6sk1gmZgVuAZB
KxTslBR79EjJmmUWu3WLzxxF0bt0k/7Sj82j1rfJumqqByIEOK6624xL8Zgmun2cABU+hbrzW+/E
FUU67mcXdCrhCdvIEyYZ9q2xC0en3DelTPYK/j0aTn/jtVGN4XHy3npnHk91nAch1CGUaOLsMQ5Z
YgkMo7lWS4oWYnwOXWoXJy2u4Z9oTvtilrW1qFOA240dXmmgD/u+zlpkfHryYntx8GBmLtC++aVL
y8w0QGKZUEZB8vsARGzj7wdLb/V9WXAimE8MkMux6zpF+fkStjg1jBkXNAaBhSotWeGWqB5RLRlb
YM8DJnbUQ13Z072OrnpEA9dj5ncOvKY6u2NUfz7LdcyfRph06/ufwnKpzpWd55tm3laVbp8SX4hv
MWnEq063knMwWsZOAzN07BpZbGo9E9dII//FB9L1VsFcBhdQytfJ8C6uhuQ5p1+7FW3rn/xuHxVJ
/erE7YNnteVP2+kCWBxe+9i1sf2APDhbNdlQ/MQpsjAcCtMgxWTrQT05MjJDzUT//DWHRRgP1S9f
z9YwkILnQAuTWy3Yl/q+OmYBk8Cx9CJ4v9qNzuDWrrDv+r4F2a5wpjXalYemq5znCnjSs02sxc1I
ZHVL+ax3Q4WO7/7S9ziDGrEnFvT+1K4lHrwMplsLKuPp/hATnoCJqDzdX3mYozaGZstVpNRT60/p
QYc9DWfPUGvRlP05DjXqvflhVKiZp9JsD14pnF0Y1dOWwk09d4M6RMz8csjZOTzesn34fNqadPwd
TpYO7dV9oTTSdNzjyHrzoldS3yvwptwIPcfiYgDHVOpHMR+Gm2zSj+WQQ+9yNTkzvGIPcd3kILCd
fDIda+0cWrq+KVRGtZhE7un+QOdgiBXZH276w8vIDGpj9YHn4KLj1333Mw35L8otPxp2Glo6eIm9
cZ4QPJ7baZjOBNb38FCNxuzW3XxuE8BrHioToisaegcuCrKsphyf7ul9REFV9OxFeYRCFZH8RGFQ
pTS4KkFcLeOC8cXKyfbV0pZhJBPSl6md5DoWcKOBtnyoyfkhVM2FAs9kkTccM6YhQN/LLWmG3KGJ
Fr6MNL4tQ7sYE6FCHPtQNMTvEgNfjB0r85PHtnfaw5DgMtZT/NIaqSORRyfPnEgYKzpGOYTVcQUN
YhFAUlzoJUpwh9GSxcAAthyQOde/wTenFnplO3NWdWsd4sDu1/kgHVa6atel+lMZtX+RzrSLG7fe
eZY9YkQuo01NGM1Cg2BBTfRjwt+vKodQTWEvTKPo1960z0bw7VPU096GluJYAhUb2R/lKU+taYtv
8occDZOheW7vMd1hLJ18AFwShD8YERzc1cpNW9ZpRVdn6IrflIAULWWSg+BWb15s0v6qw0dRDD/0
lJGvlgTHjuPiIu05k2Ht5ImGdDF9sQIn3fqoV3P+W8do1C4I87j8VfGrGQb9oFMEQJ216vXYUmY3
1uyHVx5WMmwIHtiOrXeyJj1duYkVrfHUAUDQWmNVGj5T/BseSbbI2ue0zcwYtDqpfGVhleeUNX4B
HB/rvC5edI/uOlCCadOjs1mZ9Tox6DqSFYjksCHRIBiOg+h+ZApNue3IN3uE54xJ8xqHzW/uwZ+y
I63ysbeQTFnjBtFhMtccYqFrFVRLn5RqO0UWi8yC+HUoMJBx1kOC6h4wTrOyXP9AKM1DG6j4VOSY
BcfReY3Ac8icpkPFhriqZXdq58g8hBLdA12MFEtHZ0G2a/J6bYTpsayY6tcleT4CHNBSG6Sc2zON
7T850eTuu4n9cfxt18MxqbqNL2FqNmH1YQQU2rSeHvwk9lc+4LCFLdx1Ccf/MHk4YUNYs11jQSwA
w6+L9soHz9ZmNDohauwqfn/E2rnwlAPNzhxASRsMORy+0ZVC2w0fvl2KxqK46hk1QgL83tRA4r0C
RoLnE5kZotXy4+OYv/RmOB5S22yOLYRVyI0T740Yzd7Ar98ym1sGvvfdaz5cB0h0keq33I2JsIrt
H03rKob8oblkubfm0Wm0s20SDmhSRojFiaCLrlbxO6KTvwYYKWl/cTmgEWb5cY1oCdAcjVMdcoLQ
td9DXD6DEPuRD/qqbInM8KyJbLML9cWOOywni8ckxTNx9rZefLOCTizJ+9wAk5jXC3ykBYUkvDYk
frd4UqCOypa/3hCS2HU4e5hrTdyLrWzHLVa4LbxudKRNFWwCWuSbhm42QSdoVisHMkNaW92+yL+5
LjEhicOKmcuxf0pg8IVZq+0C31zxlZKENwF3rktGP5m7sbrmsfOTj94Dx9ZVIGeNIdrbI5bUmqPD
0mkRtI7YH4vU3HEC4iprSdQwzZxfTiHwG60TpPl0JfTp0FdgRoqabL7Ksi4u87O528d+u7aHXF83
jvstxMhF4qlzUFnwCJWV0La+BPPR9duMtuUmsz1/OdW+Wo6J2g/UUMve1w9Cld+nGOOQDWTPVCz3
5hO5kR+yFe0uncpvpT6f9HA8cebVjwGCSBbNimKvjemhEX3h1f6LmU3AvFx9FVnoPtL+oMaUOLOS
gRJpdsgRyVX1QZ1iV0XIsMXltJhTON2mZahGyxIXdriwAs67jv4RQ34RooQeAdxjEvbOatPVMODC
giv45sYEBiqv34iiDHamMqu1n3yrBbLNZGK99uujyI1+WzilXCcAeKHa1fausxDcVdW5LmFNaKDM
l3QKq2M/moA+aDBVQCanChfjEONXKBK8EWCFuhUgGEBKpfrwHeVtW0qkZT5CvlJ9dzKUvVdxCKzZ
eAr8LFlgR/tIgvghp2QjtHep59Wwb0vojL2/C4T7SqQv+xCpp8skVNran5GyDdMFwiUIlMSsQ160
+lFIixk4jOqlABsyF76rDDwIw1Thsxbpatl6HNrM+hWYrv0mO2019OTEBGMSbNMhnQVAxbVV9GdN
dxtkNowxJ/o9DfAxh8oAGZRBosu1/tELy4+miB/juu7p7OIDiJMN6emveQt6r/HJUcgLzhRE6G2S
nkgIlVlqM2gts9uW3LfeI5Y8GLZxEfyMxvSEFeka+uMlccWFM8Sz08wem16+SNbAtrEycnuDQ58j
lGz7AD+Y98MgCmfpWd+MIF4bWrDriCUta95jHzkvWsHIw2LjYWricUsCLDSk/ZfMXXtH4sKvSDVr
qZJ2b6IjbVSd7l3PP+S2fAoDfKju4NAmC0yWWZbBKDvwld7swnpCUas/hD5539i/E8xMBfYgoxL0
WQlYq5tr6zSwdj7qiNx10Y4n1nt5g2JbgPLNF72J5cVWst0XlgT0Fb3p8GXGIMYrXW6zLswXTh0T
Oecfe5xYRrPlqGba8Txuy/qlSkcc6SGCvcz4HsIyWBD1Eul6t2y6oOK9kuGa9QTECKW8ZaQQKOvR
b86Xco0u7tHkINxM/NqN+HAcTqf0D0D4McJejQzPq6ziYpPjTxMtbJu0w86GtL0cNWWwHnfWJqQU
5I9HRfqnmY47FqytmmYykgsPrnYAGxdyU/iAwyZ6bjusFuD4M2fLds2Ji53HRHSzKlfKNl9B3LyD
OayB0tO+jHUYD3H9nrkcOGTblCuDVmYO8C6weprUfctyMUFeyUM2aqKFAdPsysEblhAGiWYqvXdH
dEip22ntuCO9gcxgWmQQHRvglSjrgGxTMFktgG1zrOewBixpRRF8zNg6PV6OE6y1jmHAmjWaAFAD
57SeEkw4pPaZ06j1EIjggdIT/jlqkghyNiYY+nA9hYfNktYCg+bQwPZlSZPeF+K1ATQNLv7+83MJ
W9ZZC/w3Yb/6x1QE37llgdHJCsRgVS4MYBILEc/iRMvZIppzNmIHoRuvp8mKn+QjwTrW0Yh+W/JY
Rw7hAG518FqOrIE/WVsG8yghGITRBwwPvaXekL6h6bD5xyGwJoabHm6RkTaKy56jF3+FqJMWDmXY
wukgMNJzxk5+NPXud9WRsWEG7hokME3keB0oWyyFkt9AKNcrRx/eJl+z4Aw60b5MaIJVmf4kMR92
roEhy4e6S6YnSV1kJoUKdphRdJCEQDmKhBo96Mt2RUqOAQAXBRn/BMChuW7Xej8t6ghUnmi7akNa
uLOJkUIHdO02vVPXuEXKfQ6dfDFoxV8+ho6g5ho10nlKH08NIHxjN9XSpqrl3BMmzUerGYg6Jm0L
mYRIbPe5KfPgkSUYEpn9fcY3WPgK16PO4EglafPU6JWOTwJ80v1lMf/sDjbM90Wkh1fQ6ObzYDcI
f3v7D1Im56tkwfYc3TQdJLmuMJC/f1FlaBU6Mx8LOXf07P/o4HImFph8xo754T7ZS7squRE7jewg
XJd1Ez8koJt3WF94d4hwq8iODvdpu+bYK80zziZNug1rYPGU1qC9Ww1ICIxVa+OGsj5UFm/cnKXM
95fK/z+jiN578NPEOEba8FwWmncOgbuRn2xEJGHMPo7WJtQm7x2De2NRlGoC5mKuUssNnuQwZ2Lr
0PnCeQhE1/paTBXmv1SP99Ad7UvC5uO2WbkNUfYv0iGrr2eIJPp6mDEcYyXeq/vgBPtKuSWEUuyH
JialMKnMXSm1dyZMBO625XuopKRD3X9zyq44oTn++8HJx1PUWPYfpAPG146mwyAI7RsmSJsgFuOr
AJuQtYpuBMm1Je680rdQ4XsAWdFdLfpGulugGVisreqsga1d9UyEZqs8WtFJQTjrtJQjmL1j6vkH
+5rx1buPsRoRCver6QG8tr8arBOUhx4JwTSikoiMJBQJOZ2yN+kA1uz0sTgEMMZd7pD2AP1z+ylM
gLi3lJ1ODZtgzv7TiOyrNoFfycUZSRWGwha20JermQmW7YQ4MGjwMhRk0CTOXd4Q4eHjJHSm/lnv
6790wzkkaXUBfGidLD2yllPa/9G5aupfjY6OQE0vPJx9wrAdYX4Z13W+HwbjoNhENERPejWcO76H
vi02TTOjSaqpO1RBcA46vT6inBPHwEjtjZeGgjQvqC86i1kK72OVRbq/jlqvPqkcCeQ8fTEzu96b
wvguGwJ7GC+H63u+3+dohsiJGkFYAvwMWAz6+NrvrBdn4qx0f5lqxqvr9Nksrg42rAo4xabZguCX
7qaz7Le/JccITKUNXwIyNE7jDn6kls8ZdDA4Fm4S0FB1saHpECqJru60de0grJn/LnVEz2Esd9d1
35XrSsNIKzKPOCcn/Om1HUwaLA3bKSVXoJAa4RmynZEBZHaVisw4NdIO+4QwIfx3T2PSeiST85C1
CZFiGUYsqa4y065mnGFZanw+108ZXGC6Tzbb7iy9wkIW0/dcF1U5YtK7W5sBph7RHxnH0U3h1tXR
yekn+ri4zeCdNogoDOPZtdubQBt7HsfCeObog3RnzMgxGd0VHBEf1pqrb6TPXDDzmVf6vRzXmk58
gE8pQE0KvmcywMqpoZJPEY6IJq3EYwaouw2qF6PAckcx5T3ESWzAyK98KqaGiaLUTm4dho/A9drN
56I8uVZIiLHmXELPW7l2ZIHBF+SmcErJneZ3WsVi75uGewFXFh0AO3DNsdkuE28ED1Q3NKGE1den
KYD2NCf41W6ZPxAL9Pez8AF24cNkwVgiXiBj9s/g+8G3y+k0FNA4IitibtESqUJdcBOBkd8290eE
WcXNS6AR9THAlyaP+x0IvWxbes33ETvMo+hGbdWGUhyAz8iDykMgh8rai4AraxpOjOTlriNZgRXN
I9rcjKAJz9I+DWz8xvVyd2+NLpa0WqRbbeybhRvJYB2bLvZH3TVfCBgLaNirbAtuIplHwoTv3jDK
TzcmuxWTC6zDEWK7z5tufqaJ8Toqvdjdf2RoDSptp38FdP1tKguxKb0OZFGhF6emUsWJGOGEah03
HsnvJsd4PQd94aPD1HAugJqcsGGPsrmo+aHP3MMn7Mv3I3r2fdKfCAVormkqXyP1JJMx4Oip6It6
EXzhsbfGM8FspNhlTMWS0jtiGzSgYvEwagBeC1slmPGFjpGNhxYIOELK8XJ/pUtOf/6s4gyBSXF9
nxkD+ef7M3YOe1/4+hOhYyj8fO85Yd64GmQbQgq23827Qal6GmvO/52TOWudoIAHPVHWsc/t9IgP
0T9pVi2WplMYP/FujMmqA8JYFFZyyfD832or1zghi+nRrVtQyCnWEP/EtKE+4o8Esdo0wBu7DP6l
AAaxp22/VbMPw3RtkAqQPicOv1W1EqphghrHQEUngxQRb5LDRZqdDkiN/Q4XTfDod9+dYBoPkUQ/
RUOBE9/9NU6BghiC9tfd/555JdpiK5GnqrBwNYhOntlf8QSnVIC2U9nrWugXLEPj4U5x68jCuu/9
UpHu0SGovY2SOq9Kr7klXj7/DEHK9+AuU8pIVrKhZa9Sjtr0siK56cVMYOffVYPIrsN4SWeDLBh9
3Ly2pKU5v0zGPDyhtk9XxCwTXpnpzSml+ylqx3juCFUhkez3KDMWpnnM0Qy/Kj8aQ2qbetPWtfaX
n1ME/w9X59XcNpNt0V+EKuTwypyDsv2CsiwZGWigkX/9LIC+46n7MCyC8uiTKKK7zzl7rz203lUg
YySbR5Ybv4dgFU/TtSrqh5MhzG/NbWh5c8sr/g45LX2bbqjuhZOKqwIZdRie/r2quMShCJbi8pP2
gUnGN07hWGr7fPYxJWBBfTMUW4K/SAwoem+JTu6Hx1/+AxwRkSuq9ZOZegi+5DmxMtIRY9E/qUMf
rSOtbja+OsTrigRBNrNJ4irrAvBrpmxzouP9dEQoMTa9i/uw7fyN7XvN477ze8z3hujpPU53YNHi
s6bR6i0ewuaaquDAcOaUlQ4GidKFa+MXOaUSmk+zGzhiuAqt8jzrz1Aw+mKrWbyR/dD8zPEKwWL2
JioYD85/n3km2PRAtuDeglw/k24RbBm1ghSnrkdQV1dImeAQ66dBPPu+Hux6Jb5l3N+nYnpIdGwp
uis2cVXTf2YnfxGeAmQObSR8PkYwmOjtmLki84E/+LKWfeu6t0Gx/3g16C8/KLoTA+FmjdiZ4Mjp
cv6C9OsXF47OLgXXCoQk1JKTCzOgCgfljLsEem3GEceaaWmUh+FWQTWWDujxRhE2r9J35VJohrw+
9j/IWeruf3+pMilD6KiAHm1EAWeSe/hN56d680ZBtU7H2DipqRWQ3Od9uW1g7B/ioRrK1MLFzRs0
QvucnqiJQSiDbxWr3EWvGtjNa1016GsssW0UstknN0RHQ2JcGHRBl0pnczLLgxHaSgaMSBXFJwYk
HB6qSu8tjitxLf5U5lfYIRivo1bbxRU3Tzt61OOc8NeYf89t7o0vjhma9JBikWxIsR3PODj1tVrr
wVo2JQZXtaJtMR28wibuV30saZw5yS5qfGDhPtMBQN/uMTMbF83T8OqT9kCkQX6wucuxo/x7Onh0
xErV+XgoWmdxa5eZpKqhaGCllrLZWfNqJlUvpJXperBgrWo7ILtYzJqmWe4nFWO4muJXSerKG/Oa
cT/U7Oj9UQaKvFka7nmwI/E6tUwKXa3QO5ZulUzevA4WKCmnmIHL1Gi0w400ac1r0/lo9v8nIJs2
LRI6gocHILcqJguIuahRFVGFzxh94wUiJu9kz0dxDvLaMcMZaQvPP2IYWLiCdIl0ssWHhBSyJpac
JjFsPSz+/8z+tfPDJ+mhTVwU+y79TpWlfL5M7ZpORWKiEh1TTVkkQLu2ts/4BEGVQwKnlR8CLfme
jYxYn/5aGgvd6Y9qRFB8q2snzaH2ND0QEtNhThLs+2RzJb3+OgzQjxy7xfsopzxwOQUMTZdR5fR3
TxvbnUAer6Vp9lFq6p+oR5r7+HjQt6I6t1IyHqqUAanmkg1oPzMmcXwSKQpiZjmoa1FlHUh4Y4Di
KmeftF7MF8Xws04VNlxP43jbuZvZK16kErZgFiaPy87sql2kmzQuiF98Hor20+sr910DSZNxjjvM
D8n0bIhaEpNC4wxSJr55fvAN13j4CNhA+RQ3+tYSYvhwImyaJMEiKOBf4eH/LPRzGBfRudSS9cPq
2KJBJeCxpN3is3FRNpt7D0rcRsWL8xoM9Ws40jpGRo6GwA7Ka1x2+wI2FhOnLHlDyLM09ca719iO
d6PejltRhNGLD8GGxcA+VXVmXgLNC1FLhvcyTcW+GkAXm7F2FnatnVMk1+f5Ms75W3Rp+QsxY37N
oyaHaio4LRu0refL+QuKvJczyYME3t3Q2WQNBUP2e2yWUsv0z7HvvysMizMoCgPOm0vp9BRnfXnh
gGYsGJDG0CQnESOgonJdStvA80tgmyADb1EPtgr+RRr85MO4LpPOQPgA70e5FLmdbzjFMZesAGHm
TriQBHofuFGvc/3EqUCuVXPQlr6SFBfUZebWd3RO+bJo90FXYOkhfuVcNKLeFoHaESAcERCl9M4m
0frfI3fZmWPxuExq8jMKL7xq3FGvbZRqTDR02qMA37GLxS+hULJVBqoWJfGETMnsbNXkKpfT4Wz+
qlVLsnurTNk02CXWgN3a6WQPWtPytTclsr9yhuoXza/0N0ZlKzOr+ueq6JtdhdJ7MREBjuRjaUc0
d+A9ZXKYr+bXnT4xSvgQ/BPr31MX/Uawmv9Vrf4KbE892EPtEstSDwsvdYLj/OBMzwoCa+3l/DSC
2P7/vv/8PUpPfitdB41nsjLOpkaRKP6qL8ycXRDLbplgGYZT+VCPDrQ3pe3a18xJiBcH/TIP7uuR
qYBSB2s3cqq7Pz1YxPeStAUELCvKpziMacLL8NMvCPpJG2NNPFa6USfIQZCJvw/zJUfHjoA1vact
4BsXsqrudUZAJQwtUrVqoRyhJQVri5T2Lbuz8Yq4O6CCLdaO4mVnjmXFJTbtbgniIiMhtIwxUzfW
ms4XaSGmMfxMHHvPvTO8WpnY4fVogMlpBu3+TCAQ9+0vF0S6dOr63QI+EWRDuSPjhwywyQBmqdlr
opbekd72ncFieJod9NwFW6Z0fPY1bbhUcTBegE8PF5NIon1Terfpf3lq3+zE6A9F4CtvjSbfzMhT
ri7G8HMVZL98xFOMt+0v04z/VEkSviaoBjZ1aWsHo914jtO/Ou3NNCPxnkNBuoTkc/LWrlWUrN9C
Ui5MXvjR1a+2lagbn4zHvWOVzRKruATC1HkvVpN26yxNUExMSkFD89LdQEQE6DMC4aaKOCwFBVNA
zzURGTi3abDZ6eLDBFu8rSf7eiolmJskdNezI2/ETX0cOoYaDOSyFyPr+0VAhNzkF2dk0lvZ73pK
FwUU8Vor1m8RVu9hmlAUYfOgkOwCOlBZ+RzACHtiQ0DPW3bqFpdn9BOY3uySnl9GfY5Dmrgvxbfa
V7KBPrq+U660ls3Xhzteo8+0Z7xl7t0iesoBdlw9ZTt7NzHVrbTUlzcHbdiBniP4vgBGAz1S/8kO
veINOXLLXmtSU0V5+IPbgrBcUn1Yz2tvYRdMNaquT/Bpi5xuaiJ/hUO3c7tSfVNrWgVEMZbLQIg/
gaWo16LhHZifgV0iLg/XwpVim9eEShWeTKHEWsLKCl/0l1S8FXWA88VgBs2bV+r0qJN6FxfKWTOK
8GrEffZCf55CAPJ/6zUcMNHsH5KGb+ZmgcKcuQx2loWdLq6h8FSsyGlghFtTx9PfWFq8TSqUCdbk
Oau11ZQVeyLGLd0yBP3FZxXErRa2tBrSTdzXh4nRSNoXESp1P7ZHlufwTXfodEcGuK35q6JWP7vC
yk8B8xx3Oq4zjFPJxyNawVGZ7SUe9ZEX9vU24VvTVYi09aw3VIYnRnzR84AXehXbRbZH+T6Z4XNs
otuQIIWt2xEgiLjCXw+CoOXBtZpdjgv+tadbp1HyfUKPwxyaD9lVVYdzjxxzg9Zv3BdFZx8CwaGt
cPVNTnTpVh9NcRZOb657tsJn3wvdBZ3jjzgJxYVYdZIAp8+DMn0ecD5ih4mwr8EaIAuOSnCiIOuJ
o9xqLDpDVMfUcLKHvM3/x/ay3b/T3XzEI37i2M5oZpkg8CvjHsdsF0T5Um8SsvsCeE1R25pPuq+g
qC6SF8clr6CIvGoLyJtaO80LHaqHVezKvv5VSa968bwm3ZmsaVuq/F3IdIyg7ozzkJaL75A/Wdx8
VyRAL/TMD7amkPmmJ+sBoE+cfmXWys3Q1kZm9kuiu1p5npedRpAYlwSk1NIib+r974atumekj8rV
HnKK+7Kk3o8S+zkfDf858LSXjO363ARKey4KUyFS9AQSuH9X8io72Tb4ndKv1DdcGKtaa95mkrb0
s25lk7IzGJn2TGjxUyMt98WJ21OUOekbUSqsAFJ7Csvmbk1uhjTrifQyhnWJY+uldZql67XFsaW+
RT1boZItagU6VK6nx8BEraxYsXXWbEKUo0TF4zWx1Ug23BVVt+2Y6ZS0iuhzwUmsrWjAY5WLzXxp
zMTEtjNXn4Ut+jPGiQA6v2GjliyIq4NdyGd19NawgstzX9bNirUVyMek6+dv0m2VqgF2mNMJs+DQ
b2azfJskvx3YhlYMVS0eDO5MEITkAvKG4R56AMOz1PjK3LaleTaqJ6HV7X6Mqpe+ucQCnR3e5AtN
XLkPevLTuQjnV8fmQsiQ/UpDIAaAR7pr4JnhGUK2eBtZfpWUdcMWTbROBPlJxiCtd80D1WuWLqEf
bo9qPB5PZZupq0Yn7is1E28zZa5ZTA9bkPWjbrxjFcBUlzvKJrYrRuMtv63WIZeN9egL+RPixuQc
oF19mh+4C1QsU4Tp+M3QPnkX9Gs+/hB7PW8JrS3yu6xUMPemsopMdnLCjZIBkAvfvSvl72oA1iIr
u97pmtPjAGj3EhLMLzUC1NAagHc5GTJl46w0PzBDnNKLG3s9X2KlO/QSOktjdJjaZkdbrwe3LNU3
DUbMZ836a8yQKlP12aFcqHF1YcSQ5kZ3HivUlkMZeqvZeRfZmXWoZ4S71bXJGcJHuVA4oe9Lz4qf
gi5PD48fC/0K6a9xAeXEraJlOKnpBR/LlVsRHfyglVKxJbQ2pzs7G7LkJGGUqh3qrBG7MEdTshad
Jjk/nppKkpxTDaS137HclhHj8yDK9IdfiKW2IcFYuOb+rtHXC5fGWNFP0StlXU8eSCgSzRky876Z
6Pvzgxdrytrih1/+e60GA3NORbipVFqoNNcZArRg3lZW1JsrPRuqjcW+umJBrznYxOUx6/VqRaf8
U9RGeJqjDlpTigNTB5IfptFerjUdLsGw3BbkqDD2Hz6M2EAxEcVk/BlhfqrIUaPtSKXfGxUEIDP8
wxzE51ThKzpLmf9iSkVvlslAJsTsjxp1F71nGBSr+bLWxmQH9N9fkPlUbYyma3HNNYQIVKI6oBRh
XR/a/C662D8UsU5aaBW0n1TV6zHR7Q/MU3JDvFe1yEPikKypuO34IP7Pg9TbW6Yx5R+l+jutTf9b
jX93Uf8k2aEOTZWsBIvyMdI4wQBtIw7QhM1McrO3GfuB/bkvop2qwuUireiB+HaRrz+T2YcDCcEq
FlJkPYRnIe4gIHxqps4PUBDvqpyo0+nwmkh+5Ed7007M6DYfMhvrw0qd9FZbVX3tGAWz+wVHdzrr
O3ZHvtx8/fepgNuYQI48B25xluOgXppCaxbJIL1D1KiMDgA9YFgLAMPhw6G7CNr8mpdyqwHrPkhJ
1TeXuOWgovPqlOTEsOs5rAaPG/sE00RecU6TxTG25h/GDyjjSPM59U0ZnZLK/3Tzioq0kcO6cjRz
kexIP9C/S899dhR1fK1NsS3U5nv+80mOR08uWkl76rhOn+u7J1hlw5XRx+i6hGIfHU/Wnxrc14UM
4vQdzpnOB8VJDh2pEKvYYfQyTR0SYg1ueqYfW6lTHKCDW+IxAFfu1i2aQhe+S0ZdJd3iOPd+SWJg
EKPw26bo7k8yZ+JuJUH4Y8Q8tsxKwzz6cA2fa4/60g7kXRV+eMra4F3j93jjuM5QF3/afKWStNwX
2Vvqqw3kK9hsbvo7dL34y0/BmA6J8h4ZBP2aiAZQulrlBbKwbcvoZQaMdqX5GTn9ACEYnVNSCOs4
lrDUSPbzL7nvkmw0WO1TngoL8u/YvsUqHc06z5lmpEa6RqVXHh0H7/l0Dpz3s8p6LWute9VU9beS
edOpIaKYbc/AOUjqGL6YpZNI1ZX6M4puOvFll2+lmW9Jg/ZOZlozB3O8KcoC6deyHTuUwtOL85cD
zXJPBa2PhTnW0FX+m1wzPytQ6DhuAyCstJT0C0lnpgjl0Ols2FQU0yMmMHou06t2F7qbUTZvie6X
ZyLJMF71bCp2RUbwfDl/YVD1sl9IuyzPsrS8Q+Gm6/mr//5J0jHMrXrltYNOdhuA4u2VHJFojgrq
Nr/mGn1z5s+4heFACIyKzzZWA9I3xdicuklsPz/LaqKlnJrQCY9BQeG6zUmm2AOVgag4E5EI0i00
mQHD+NcU+u1ehrThRa98MV9BvRcJB1NqQrSVZYdHxdOz078HTJAVknbna244Bpk6QSyh6pLiOhSG
fuwcsoKtwW6Sdz00mmvHsWFVu/Bc59XEKiRE9wLNOzlw+1ZGxIEFfEjCMP6aDXO5jI19lICiBfMF
Jg+6xnbeh5rGSk5dqqOzbc5Yo9K1bTThMz2yfQ6g9zSD8MKh7nGMkQU+R6Z4iITkex327q7VD7WZ
6UuLRf1Hr5i3os9Hfol31pRD4KD+H6hXniOPhbob6K33avMrKKx6lxS+vneadt9ZukN0XmEdZAJL
LfQYUahDTaqXrKsfbpBif1bt1WgLMPrKKO5ug8t/cg/gGMVX1UFadfr43GkeCVsK8DTOdcE5Zu+9
WQrvedoZ/t4gDmg9i19Gqp+FYTPB+Nv7pYZfNwZzPrRbDp2jnsBOv5TH2MMG2PgdnGHCLmNhdFdt
QDrvORDz5r1zboDrnYvbxih+K63iHYXtHhtQegs6qNaR6fJnKsuBiQlXgkAgzCJmedWiX35U9bch
8bwlrr2DOrVNq8EXa0xejA0bhgIapKxPpeBXLLvim+72nwYT9itrY7wpLYyOtP+bs2KuCSFdRDpq
9Af9fLRp8qIG4PQz7aNDHTIPDn+L4dp71d6Z+b9SLUjpACpmpN2lmzoZc/pEhyCrMaTzI7AIVGxx
f5wqheJDG8x+aRURIZxds30Mu5u0jY6FcWiyyn6rB5hYCHk8Ep70I3gta4+ilBk43bEjKxvd9Qwg
qdRhGU//Nb9ggx4yGtjJlHoxvxZbv9kne8hXWXiR6FKW3dDC8SMqGhhFua74tpsgtqyXqdu8R/qD
BX26jAY/OVsxZz5DboYa0QMuWIHwdtIt0vE0nzodKMH0VZfszSOZoc2UWKw9FzjsvdqLPjwMdPu4
R93GCEI/RJhnVxbBEIntJK9e12Vbs8zEnuGkfSfJZySGEsiNHZg76CfaMm07dx1VrpKsycC7dq1i
rbvGeFcmj7U3PczPWpcovBSY0okh3hvSjfEuHTu5lZYRYIv2gx9KHubrPLVOPo2jM0mZIDeBiP8g
WRo/sarox7r1olcVmjm2TO0wyxwenmvV0Ycd25rB0S0ebm2o3Jj2KG96Nfzos8R/rfyYcUTQLHQb
l51nc/OkIv9b6EUebsZ/B+q556jkUb/FD/Mq3WEK+JFKtyev/A43wq3UaMG4tyPyI+BAMQ3/5met
Xf5sXAZXc7tudLTgYqvH3lYuM+qAycoiHsNxwbHAOomk3+PtqFbNFNsVgpIKHS2/15qq7etp9kx/
GMTqmL82Nq4XZAI/u5I4rMrXxu0M7YqdGlKgNmLtz3PQQr2K89GMew32BRF7xCHcGq0iWb1mvQyU
skBEGYzlKcrVo1v6aCotyIO7KvZYl0WVnPKaD7Wo9Z3dZv5BUoiXOJqwW/G1DMnSSZTyIvzKaKiH
/JEVgUDJBFHLwZWAqGu3CbepgpKRjfPF1XwwzDPgMHKNcek8ZmUOUK7CyYK14rYfcaixIrqfypA+
4TWCdmtYeyKicJJK8NuZHnwbQMk2yCP6hSWG4aKWNXKEOBExKt/A3BslkWADIr9WycKDlycHDSD5
sKgUTd8navi3OnXcsds+PioPhDT07YjeAuXOkPZyY4zEndexcJYmsyHGpDp3aMPgHL/KZpYBBthX
n6YrA6b27fF7NfQv7nag3mUPxdoKYYnOdRJN+H47A8I7OyDcSlfD1UwQMejrnXyjclYmvI2l73M+
YSAfnTB9Q9GZ5ia+eFGKIX9PPCkROUQZ24Mw1mScK3u/iV/Sjo+1JbtNUGvGcR6quwFtmADmwl6I
5CVPq58DbIurlhIlrgu1uCmMCykdpdxhTMiOtiBheVEZdyXXww9SqSntqRbGlKHi5COYZVh+5UVL
UdeYXsLyU+i0T00qwRfmR8+pFhZ7jzPVlvBxVFE0R7czc1Mlkf7xLtc7MQ30xQgDhp9jhfOu+eii
7unx5RGQTKq42MCEoyyM0ZF7qDCPqL/aUd6Q6/vbEMGzCXPOlrr9hcEKpc4+8Px0W2oTgGOyCUK7
LYnakONacWrvresh0xOq5dY6gnlN3gr1ZE4CHqOYF1KYRQ/SKbIE71GP250VbkveidWI03YVJ2qw
0/LkLQ0j5UK7x1oqxeivFRM9ctcyZuriaX6AlL/VkWG5iJ0u9DHe1FRmN+EqNzfvhgNNHcQinSh/
6GByF/NDWDTO+sH/xog50BZ7iB7QZBHrwNlnEU760KG0tP3Mbe48JkQ+s0kSGnz6F5VbaGdT2bID
FBdp63uLBuB+JqIw+62soNgqfmPiNFMP8/TBmuggjFeTAB7APNZoCX7F+uwO2wRhxjqqy3JVYQbB
/oEiyIjCdRf4xA0wUH+0YkokRPuwci414p8P3xnStQjb1eMmAugTx2aI/1AY72FBR1YoLkB7Sx+e
4RNvzWokkyDFQTSPIlQMBVFBcLDX0bxUMuu9U7L4K0xRorTEwTmCOeHMYfaRm25qPvOovom2wrUt
j9IS1iooOUVY0q5P80Ooqj91RiIcyTHxs7gm9T4ykN5FPlLuojs7YCFZADPC+Gb5pBrbg7aKK5Y+
jQKlbIAiWoPYMH1Ludsy8+p5KmzDyr7Pt5YvTXbGvLtKf+VY4IKcxp8qs+kD+e02cfcV5ISCWZrS
gfhxR2wU4DQfn7FAVeJFZmARYPc0ls3Ukgj0LN3JFMV3yXJNGC/jgtEQxi6qQPZ1/Yiql5psD5lU
3pUQ9cp8qQkMdHP8QxiE2imqoXgQdbSQVWe/oQ3Y04ynC1wOq5nQIKlD1grjwTv9Kx3PNe+NqPid
kqzZ8tbIyrs6WsYQfVYlpnb71JSe9z+X/AGUB9avy4qUJhFn3S4lmKdo7fg4VuWf+RNaIL1iqtHR
GstjOOZV0EGjdyFLFPeycpnpd0bt7+NBXaeTVmcGLNDzanZZ9MQGQD4e6zATa4NGH9n0e1eH9+71
oXcjpu03TZltF6BrcbzQOcai+dRtH/rGdGrqAvavNCU+jbS84hS3afDEcHWjlMZXbeFhiU3j/4Rr
SWKemoiBZl7pjJpTiFP81DCio9LASxVH0DPMLCNjsNLiRdumLyKnIUusi7Xv7bzdZL7WvLd9tmbk
mLyEMk+fASuAQ0P9ENLme0in4qQJjo87I5t0300Hd8FwiUYIp5367wG1oN9QpoqxNzoyNLWJmltp
MIMC0cf06tPnzq/DTyWY9N+tMZmW3PYQGRbG6FF/cyoOZ7nnkSbpGGQ4T5qGfw+znGG+zDvzVZli
mrSgxPc8IV6IggleGpLntlHZsuObjb0JdbZZJwZBMPMURr1YSEla0AxWwILmrSuXFYO4DkKC0ly/
DBWm6g4NYk2HYRc3RbRpdTJRpiXJCzNrmUdxuA6JlMEHUQmwx2Ad0H2KckXI0EhpMA2VWSuOgoz1
rQRv9SMpXyq/KDZF0acMW6JnzSmUbwPEgaTSXmi5ibACoRW9/KlJpfhGrDCBjBERmDgtlDZwsaEa
3DWTDCGEU+wKjW1D4M8PQAruiIDNt3pqKq9t693j2tTQTuQFBX7o4YORAfhCJze3lBFXIjWQfbcm
IDviFMa1FbbF1rND86X0fwjZqt+Avb56/ugXBekwJ1dZLnOwoq/zM+JoK7oZCK73ll52i2AaoTQk
cqPdH+5pZrfPTs0SYaXJjY+qgiCSIW3Q2x+V8PTdzMwM9eyOyGHYP3RkJSoL7vjgCLjDAi2lDz/H
BImp2isejo3GuTR2btEFXOqAodgPQnUPYUNZJUX8IyTWSix9t/xwnco9OZicKnvAn2sLmGOcRzZz
08l0RmfXqeTZ2QE3pAmUbYOAXdzgx6O3pm5wcNMvQ6GlUFBRaQVkXQRtXK9nzZYCamozPwsMJ910
DE+XQTn+bO2mP5duGm39MIGpEIeMRNvq2RfozQYJsohuiHMgIUTfDqlBLl7OoAKSmnYvsli7JzoQ
ERY7w6/1rcTkupTsFvvII6B2XoCi3vnVVDaILub7T5lnnp2x+K0SDHWNiY1A8Jtwu+SIvhPT8Xd1
Yz7XY6wc07DNcHjzDdXUKz7wT/wuTMbd8M6XYeKETxE2qS0D+qOOqnBHwkJJhRfd9NRqiYNNv2bk
WGubvwDWWrueMhYRIJlaCudimCZJ9jtp3R2+m+TD9xskN31VHASxvwtpWQHTHxoDtTX+alQ/QnMH
Xjfpe1CcZWgu9ASTzgO14xLqQML2Df7RuTVb/TVVknglDcXZMzzPgI1n5pKYe5+MtEYwCkcAQj69
Z+3sphqe6UBvkgRVlQ725tRZaX2LBMYylfCFNcoU41WJyA7Owg/MPqTJduIy1/Ys8BRR3bOSf3eT
mijTph/NyejTNg4tZUPZAm1+DlKZvKSpyo05WWgeS5/d6K9zS7xMYxItfBQVc0ucxNwlrv2tppbN
volq981OhjUK8eGnHSCxRNym7JXG+K3gcGMCrJo3O3CrlU521pFDVPhi8kYQXnZTAz15z9LoTWRx
/2OsqxhKQzw+m24q1+0Qbfy2OTitZZIaaPy0UKbQhK7DCytmeGl8raaAtYttrhbA+TDzoeLO2pcw
QeAA1uajbxB9qWx2K9UbL+wTT2Vf0krAy3zPAhd1sOO028awoucUcgCVw1kHsr8cPHDtQa78mGX1
jz7BIISK5bBFGtxk2cYd+gsNxWyDApzs2sbFThBLogfGvlz2Xu3cbFiVy3SAXlNmmCwz1P9nQ6nM
e1qNX/Pfovjv6x2jOixxEROAgADmmbiOHvEYxV353mrdybD9X2YN7zn1XeOi6viKVA3/cWYhYszt
lg4fn44Vp050rVDkW9q76FUgchrMCiONI3tM1PIyznBJmTYOhR525NoM9Xcl1BjhRJUdniBquP3w
YRH30rZFt2vrOt4KXSfjE93ZpaETFIvsUvZRve5MAJXDtFkYGa1SdNnkEkS6vu9b/VeYwozVS25P
lIH5B5jJkRzId82qTUiKBPV1Vp2/Bd6IgZf2Fc6dvHjSkC8vklTvD20BqswQuTzFfnaPfVndBlmW
J6fJ5EpBiLtSytRdJ15vHQwK72Uf+eA9aZ5vK8d01sKT6Bts+10r3epEs0Seel2kG6bz5BZ737Nz
xSgsec2ArC34+PhHjKs+Jr8tKU/purCM4VbGxhsaWHFXUzJtdN37bRlEX/kBusO5D/KvLdLqykao
ymm0BP3J3timWqnRj6RhpLTAjrErT3OMFKW6E4h3DxdjTKOLNBHjlaoVBrFrUq3B61lmRTbu5pZ8
ECO6jaFdB5QD0XRaTIvK3A9+3y3dwu43xdiyjJZwK/XQbpa6W+DaidKbEjrhD4BEZpcQ36DIv0+S
fK1qSfAWK3VzDXEB4glsqP4QvRGkvNBoIN3jof7huVN7y0OyGfixe3qcylG7+qToOsUiKk0DYJTV
bWzGGJs+LNJnySnVM4KLmHLcCWITp2ocOalOlxqJcbuR6fbK2YM5KnNY8CkRqr2vI4gkRLjZjqyp
L8zxGX5mZvFtKE8Dm/3y4cd5rEVmxDoXG756atMsWwn4ni+GX7w4CaMGpCU/HTfkUJfQpSlLRBNt
Ip7ntwYJ3BpB3p61U95benInw0zfmN4Zr6MxWbXbhg+cEk06mrrZsliheSY4+EXy11k7iu1uSBHF
3wvD+BQRwG56YX6bLROUJP4uGbEDJ0aEtjjOWwRHufWs1NY+lW1/JfOKEBHbcZg/q4ikJVCVGvPC
rchNNDZ0h1Xm+fshi4Ybx3pnVbeWh1WphjnDfrd1HJdJv42fv+qa4f4Ynfn4cldBUfXnOqX5heqh
2nL2sDecu4f1bLIAF/P3sqnH5nW8zSE/WopyLh6ZP4RTbkEc5MnkLMcrlKGDwMPWySt58yfXNjMo
19iqAhFQR/KFZTbrepE2lUs3ijiMTp1exFbGIsJod4wNDPGkST/ooZJ24KWb3U+q3vF7+2S5+bqD
GidlACYDBwCxGf803PBstYPxxaZ7Jph5ZTqFcZq9kn5JHl01uhejwnOY5wPQBJh7A3FiG6Ig3SdF
pXwTFqtjE+yzR1UdoDxyDdviP1gczC6M7yr+GwT2arvOMxPhE8Ont8ezGPnSvLxrepUsRFAgnkwr
+ynhwP+Acc4/Rwq/ekWPaySaDdWL1llHZmvVvg7Kl6JQ1x1aVYJa7HHFahd9ibHFZVy23cEhWpum
p8eC0RYfOmz4dVYz2J271JwgV4/3p3FNglCmnUeLA2RD7CaHXvM3lVbKtxEh6N6teskx3NKXUQcU
LdbLtW0F/ndV6k9CdV4CMZQvppd+EZWS/MIS9dX1JVACrfuh2NmB3c18jwcSDBk1MpPvw3gZOvEK
8kJ6b42QJvbgYdKpe3WbF7YF/YkQoon86id9em1RA+K2hU+hsWdtCP/9002Jnl5YmTtPerB74uym
9yNCfirsR9dMDfKGD3tkQq3w2/eAahx55NPD8Oo2N2G46SK0x/SNcpp3Ls+rawNOcafHE2MFnJvC
wfu59PzqEBAuvignCd/8WtB+OwU5HdJy3tQyNTdM+t4CLGc48krj3dNJkFd1JT5pc+BLmWTIQCPY
JRGyvZU1DYWglg67x9pCNGt8nvnJLvX3Fvf+MSjcHkEDE86u++E3AQe7YYQrvaRCGUEfCLQvmd7S
qdUS/bl36N4naeeQK0UTPgIQBnYXj4E60YupbBAuTu8lqLGri1bl2AoZrtX/MHYey41z2ZZ+lYp/
jmp4c+NWDWBoRYkyKWXmBKFUZsLbAxyYUb9Gv14/SX+g/u4yN6K7Jww6GZIgztl7r/WtZtK/y9zx
x7Fs9lTDKO03NLJjw4+ZY0MejNsygZ3MaBLjaakaNTBiWRyT/hkfvfElTuAVFcyoQyxIzr5Pcqr6
bCnuTJfXqtXO+Gj2EzMks72sZa2EcTvhXtLccjl9Xo0ZFke066CZAi/ss/4najTwRV29H4Ct4jln
VrudM1V9GbGN3Dtjq953jPL3E2T2u883cHIQ9Ts5wssGnfCnM8jqxF1vG2bUbhc3zu4Ev0Y1Dh6d
mOO/CfALXa2jT53jmi73lVIgm/eAOP9jljQw8SDghknOZnmqxpmESTapiP0Z3I3iqTJyKqfWHf2S
qO7z538G+tWPNwnSzXcj0hUYf6rK0L01r0sVcg8ZVIcpLR0/IczjzjTL5FAwy/y8diuEcLsIdsSt
eEzdVDvrbC5hrRMicDu3eTUSrTRdtrZle7oRp2MVPFWSQNHKtQq1RSdp5drQutY0Toi6WCufisn6
ESPk81hNv8h2+gpOj/SWOnGiW5vvdt6RsS7CbnZ+rBZWEWmN1pPRlGXgFg1rnWncZ7mqBqrNBKkx
MC1oyIQELgwQr2v7ZFQGYDxtQ1PEi5IEtWf8VGGLnaqkGMK8Etm+NHpB/7AQdyVBkdTZwFAzXYsD
frlyL7AGs7emyqe5cFYau/q1XamBjv9aiuHMmlTf7vnXhxQIdbfn3J5M+4uxL9m9jWbzhqy1fU3S
ko4mU/EIGafg9IDl3WiU+Q5vC9IsmlDfOKSw/QJhe/Dc3HmgJ9Yy03CUbyQ8sRn7hwH+ds3ZTPG5
E7nNg6uQTpTTZnywNlgtSn1xZ0DN/YIaMCVCTqYXvFLxeaib7zH18vl2kWd6zHhh2BOBZx5l2mLe
6mLziBOGXuTAzr1HsvClcEBIDTbneiX1ysvtJsijr/EMTzPqbbZvBC3W38w8Rp+FfHJRlfhYbrIR
HJqjv+SA3cxpMu5aHbFH3pvTvhxB4Xib4l9U8rUcK++pn7I+rFThHhw5vuVrO58Kzc1pl6jqE6Q+
MpNomutzZPck+dGBLU8ckAXMth4UtYX+gkZtNA4AtG/dZMchmnvEM87xCBSRzA2jciqDA7gNyEhk
GK9Ls6IfHX9fDEkKFJplI+hobuxl3/72cMh9X5QJyzbplJ8209HWEoa9NNRQqzkh8KbuG7qr33HJ
/zKV05Paw2BOJ0we2DBJgME+1mXVl3m7oUjuvj0hmaz889o/nqq24/xgiHoOsVt1b5iJw1uIiDfo
dlT2cwkzqOxp301hotHHxSkwQWAh600zmKxmNtyPqpacof/L7dFso2dR6fqXsXhQRm8MHWMwrr2z
wCxI149mUTlftIp6dYpGnBSITDvgThD9GAwfZnUq/VFsMWT9SIa8Rlt6bC+lmq5bpmISNSObXGCk
+ZvaOZ1PosRyyboqf0sz8jMNRkGuPnRoY5tT5yXFW0sAG8AzADK3Z8Vd/WOM3XrfTpCaTI9YO21b
QG4XQ5y8tBw556SQf97VGsPTkDLSL72VKjM1k0ecGMXd7fmFg+vh0xs2pByOZFqNz+RBAqEZAMvr
K+L+Yrq3bUsi1CGtpnKZSrLvKUJzu48N4fepL0GZ9DPAQay9zMdp2xU0fRhxojucun4KpI3rCBKS
fG4EGh7dEnxV5n53k37cLoacgHTXwDGYV8Wyq8f3z4njlMrUX9rB/QmJyqST/KvL0XnxVk0vHRpc
f1L17KDM6Eu87UKZDBKmrYR2DM6pombL0C7aQ1YZzlGnJ3kqE7Qc0yid78UqDgZolNden2caulKL
KtzYJ7UjVQjp2qaRc3IH3Z9tnwkXpWs0TF5wu4l1D7Z6tehglLx+1+Tlep5LmoKojxuGGLb4prTj
yseQh+yBHxs3n65eXjPlzujEgKAiTZYzUa/XmDKJTrltL4Wpp1GekoNgDvp0d7uW3m7aLA26rB7p
nltPGoB4Myn3g/ckOtWgiOFCGu16truTy7An6IyG2sZI4CzgmH4s8Lvu+zSZkH412rdFXvXVdr/n
1srkxX4cABpdHKb7GGgw/vhTX6S7251K2qf7RUHUW7QdSbiIzrs+X33VK+udbpSzPw2iOVXmgiW5
9Kj2zUvWSi1Ev89UxzQ2sNDmFJtmRkXC1xGBfSsU1zk05B4HWWsXBFGM5hpJrPydySlzqCr7qSFQ
dpf2nXEScbxcbL3HLZgb6yt0sXfdVJRfwuQzcmj8Qk7/0OmCLk2NtRjH/ZvXAJyYKu9hHu0Z7+Y2
zE482B+zcxyw6/raxiyfHW05thsKIR8spq1MUpa+pVpmzH+vEAFBj5f0H90hO9CYcnFaHCCbtIqW
wJZDecqEA1l9KqOCRsWzYYp6n7TgwqnWfmhZgR9hpME2VItxWltTXD87Q61u+3JdQUVA0sH+RtrO
sN1UJoS3TtkY+yEhoVfXZXfG3cy7B1r2gIWUZCmhqDvRaAQzZ/SqY9usr6BYM7g30JzMQvbvWW0d
rQm/38gEa9/Ubb1fpmQ+os2yr+oiskBqdvczB8vY1yjLvNK7g/0E13DOmiPePXev1ot11oanzSD/
3i9qHK5oBs6ziphq0dejcJBmqQXjOUJ+srHFbOHMw7OeJA9GbczfWKWW3kXXvBXNCAv7E15CvPRu
4j10hs4L364NjvlRSfD1q323GQFf4dKf0zF1HwE9WF9oUSUNjiWcZD09uVgPyqmipTDKepdodnYp
NH056nA54JEuy14bZePfRtHoo4y7CSHNJ5ieNJDdNCfNw0wQQ5Y+3QItmZOx+45lqFhZh+lAJi+3
CxXBLM7L59sNByccHh7N3CXdNl2s4Mc5jdR2SaEvvnkzNNP6ZqSAijT6Z7etTr02UlQTTGZ8s/vM
eOtbrTkozLVZiblp0IQPCstTz3kX38H6d1DWIp1lbYQN1B0TZaEtY/64Lcrwf9W7Tl1qf1GW8VNg
OMrNUohd2bc3T+zNCrssXXyuOQWoW7AYWNfXovPMh1mu3UE6A2nNiRMHt+m9UjjW2clRpNzeMt0m
P80UaeiZM9kKa7K51Lu7fnm4RX7i5DEuzdydb7cojAC03nBMn/tax+hNUoL4qYW8WQx9RbO7Gddt
iSiXNKZvlaJ/v00l0007WiqYL6C2YpRsDXM/1iPd2G1VLrEV2mX13EMuE6vafsvAMO/iyrsfF9O7
W2SeHxbXFcdaU7qw0yWjarpIXdcmb9ImojAzwRQSNuU+ESMZ3RxPmZHsRjm0F1FmV2WdnUOuqKCq
YjGE5g3blGo2i4Dd/P68CeNlG7gTCVE33j2gR+Sto4EsMx2t/eeWptHk863RDSfRDYhck5+NbsIz
eSFrRpedrs5kkMfMJGgP1PyxxSdDXcyLpE3YX5GB5yi87hSoYPRvt6su/d+7eLtgsu7ujVK8Si9m
cuHkOIc9M4GyRpCz0Cbqzrp4GHRBrVH2yZk2G34sY1VC6AxB6ZInNW9lRlWSftOQUUM3iZ62C235
obfy7rAMyrgXTgMJt6iv2WDWfuss5gHj0Bfb3QbTypCSYQBbV0OI3GNGqzPGs8tYtqZvDBAlUAds
E+pxjUNIRm3P1KsS7tunGGzJ0jJKu9n2kyk53mYA2oCqEOcWAiJtbbSoVkrkhJN52UoApVHbj8xV
nhJ7iN+1+JVC5oKsJ/9p6cM7/uD8S+lkyZ7BUhZ+LmneCkRcCrZZgkL1gy/VNcWl+crvPQ3r1ASy
c/ov5TLBaVB7+5eJY9LBT7cy3wxr1kI8XMPSn28XEtr85zVyup5pMa77hjrBurjAqO+8xqJx7mVb
JtvmAGkn+TpygBxu5a5VtOauSMG78rb8xnOgXc1mzPF+uc55sY23XE+sO1MHOWCueofeaPoTuE9w
AllobEE/3xZUDrTzNTK/bxcIfeI9ZsHJr+b4z/tuDyxOiWkWYUYwptN3zjzo152uPhf1nNzfit3G
QcGqWZhspyy8zY5mvbAesxLD8SYO78rpVaSaiY7ao63o2cb5dk0drZcFDksfkV7hnosmcwJ8tdqb
Xqa/BhCSv6heAxwlYW2tM+5FrEm5haIR5f4E0HWzOseZVQS3v2mMICNFCQaIvx6NkvFJXWcO2gKo
xZ+tnXEhmSQtq+/N5oqlFsBeUwv93FUzbIu0AjSyVmf8RVbj365yJmPypZ7g2RoXCSuGXoy4u8nD
OrdeqIvMOao22p7nFDYIxXTZmLkO5i4xRzOljAkTboLqvF0IPT0LvPxnBowp4Y3DUO+wAdEfHA2F
T6ocCnRgpJk4uwmo5L2TjsMJDjV99U7eL9td6QYwTzhrhsNqkKXVAxJR+rsuk8ud2C7kWG4XlvA7
ckCj2Vp6VjsGDLVpvZua0viNymqbZPAbVeJyzo1YWXQUvlS3XNlMRfBLWXfVK1OeGcEx690aOlkx
xoHao80qaGc8w8zxs+0sgiEsuUMm8Z4QVLK73frH/Yo2k3mgOT4SHdxwrbuVW4sBSLctXPS+DB0U
+uYfMxG2Rds7H5Irac49OMotlrIK0uF10KvqSXGSx5swqI+l2BMOP+zQJlTEl/RfVaRHtI0/ZkAl
gUuX/F6tV6A2fNsNaTa6j8SvjWYvQYazfWpDvng+ESSkVTWV9QBlmqHpNhLVUUkGQpLXfKPmKXlh
MUQLwPuShlNPVJQdEUmpYywoNrS3Bo2Q39otJl/8X3DGOwDQGvKCZKTgsFe6MR3zuvPkUQZ6Wh3O
ldFcbinWucZgk+P/SNt2A05rjP/pj35pPM51cdaiMhs54UF8Ue5rR14YI8SvM7UvuWfxjGQ/2900
4u7SPyUlTZabwNCe6mMNNr715q8wGOMQMu3PxFW6U7EBd4Cu09JbauBVLoFTnqZUF1tR7loGFM+d
k753muZ+3tJUBBku1nSaZDxYpNl8Qdr1ert1u5BI5KyVqMTbLafSAAbXQLCtDK5WWc6P7dz91mhd
5zkBF7RByCCl0aiCs6+l411SBUFYx47/O/vhoN3iISpl4oJYGeQIiuZ3MVr0YEoVovBq+pZmETP4
JSDD1FbCGR1r3OnQzvR1z66s5Li2zHPnfJsMzDBhvnHzB2uy6Utu/LWc+QMnLCZ7VY2iS7Ue19VV
j6bpvWEtLbHHkQLA1nO6DG71Fd26e8J/Ve22UHN/nmWyt8lTQ/Ne9dd1mPvrKNX/V46u81/Qhqar
Ey5vOqapkq7874FW2azpNDI4WPRuIaUqbY8CTtmlR7d5LZ0v2TZTWZkCnHVZBnldfM3gjp/dxbUv
dRUbfqV5h2kLWLmd9Ftw3wfMegbZa9w3KiWY+v6+ieWARZqO6e1aY87MV9DBfjqyZvK/Ph1aiIhW
UH3Ie8fZqTBRYVA0JyXf64q8fvbRy3gKW9P0UXW3P2RTMZleZua9dTPSw0eIlG8Xyxb767iFcwKQ
9U964timi2PlJCdiyWGU5eY5azfypxHmA+3alh3i5ksbEsZYdN2MazUArhIOuv7cvMLsLiIKCfMT
X1TMse3Di6+jFg2YgB7xTbe7FvZwvLygjgiHqTIikbbqfoAUc8uF+m8f838kvxpI3kvS1OLv/8nt
j6ZdeqaZw7/d/PtbVmTtr5/Z+39uP/Z/nvavP/T3y/Pu5f/6hEP0FP37E/7lF/J3//y/wvfh/V9u
RMimh+URz/Hy9EuM5XD747yC7Zn/vw/+5dftt7ws7a+//fHRjPAg+W34bus//nzo+PNvf+jePyVn
bb/+z8fu3yt+zP9Vvvej+J///X/8+8/8ehfD3/4w9L86jurATtA904PEBwty+rU9oht/1RyXosxk
6ugYpsEj+OCH9G9/WDYPaY5B2xtCr+Gp0CxFg8iIh7S/6taWy6WbjqGZpmX88b9f+r98eP/4MP9S
j9W1QY4l/vaHQ830x1/az095e3EMUR3LcC2+jJ7Gg9otOPOfYpM6b53SjL8TbtOaao6YIadt5VwQ
Yz24pKj6xmQmB1clfC5R6ken1D/WjMWbBEfwu1iVB9aS/Sy9wUcYr5/LtQviLKWv2/M1teZhh0xO
uvOz0rNtsybl4LrK8xAP13IhxMT1nnQcDpsZO/arrctHCP0ikKLbYpOUWcqP0YDvl9Q/9FE7wQoI
60bBM7rETmgLLNTq7BCbPOhR1xjQwMCx+I3OEBVcRh6wK/YZ/cYB4cj2FpcQKXz7fUcTb7oHF72M
oftrzmvjOjonzKGLhg4udL9AEitUk6iz7+jk/ZhvZlQ68mf3uJopGb6iOXZ6ph8aK98bVDR7PHET
dHDsn9AbyUqyh5+dlX9ZenGd6h+TPYLMNSID3QX4KxIk0qmJNNWK/dRgKt54J2PLomBSjcd4Mg7r
CDl6rcrQQ4RBytYul9UrTe9s58K1aTpEzyrMq5R6C3hLifp3PQlVayMzX05Jo5EltH4UtFlyz/2V
xZ0Syo71PVUBtIbaAFM6i5Pj1ALT5BMpy/i3WTtI9OYVA60J1XcD3WO3+k7aDc50JDnylaX791cV
9uBOTZB0MWIXC0anZvqNAYdp2dg/gL++9q6NHFq/TumAMIFqJvLYtzGgdZgLwuWBCFdvMtuORI/X
Sg4iqjUpELCQe+EoL+uMZbHzx1YfQgdnVbBMyMwxnb6xSD7N6EOYmYK6UVcZuGJ+qRFp5Bnt9pkn
Qow3XmZ6tq4h7lKQomw83tO4GA9mT+LNglFr7OXZc5nWtzOpB06uXI2Zz8KzVXo9MwPkBK9PDNLL
YOpQVu4FWfs1WdN75Jrefn4A6IZWvc8Y1Ga9voEX3L3I8o82dvlA1ZJ9+kp+Q/JQYeRgtms5d0NT
/WgtEpat9FqTDhoMHdDHpJtatvsyCeee7BHUMmAv+Os6LHa+cqfOSTIc1Y0X3HgSJaHIwphwNiqF
6yfjqxsTq4B8AMZgan0zYverxtGGDlVFGEXKh6u175rKxrPPP0btuCz5T1I1AQiZyZfexbAErOlF
S0GPuEhROV7cuwwPoe/acRMxE/CiVGLSGvK08hf6EprFzjn31vFRpMMBiSEsZ5dysF1eNWsaAjCE
5n4lIc9PJ3aVfOtLPUZZ06g66DprDSc1++isId1ZYyZ8WdysjvbHTVrrocM9298XJzPZ008zC2gd
xZrUmXOiB9JXxaPeVkN16owHtcF7zepm6NoSVCnKJdXpHtHMD3bWXHu8/jiWpjxskBMbw6zdAbFg
wE4OitWS6JZjYAyGiXGxGKxHkxY66FOCMpQGG9xivKj2AnUBA3eU2O6zGkwCvBQpVX5G0+dsY3cA
ShJV7e9CJPFDvWh3c57b93qB/X413wAnqzRcmdUpuKcbV/EJk51e7Nr9sgxdFZqN9SNbV+tEskhk
mAo4UH362nq1fb5F/XHKBx/mkvenpZNyHozRPXDAHnuUoXcdGYGnBdQMyZ/IGw2zhzRfFrSMhR5a
SXZSCoWOSNucVqlVD17fIUdO2MkA0HfzpA/rgn/IA99IZ/S31Wl0vsknruw6Des4H3cdm7AmZmPU
dPDnBoDrtNbAm7d6FyBAeOu2Qxer6yvbqvckaTGurfVZgHmz3Wm8i2VOmwpYet2v4wElfKTaZb/D
XdgG5Lmhf+tfUpM0LzZEhBDdNeOjFc/tjg+EfLegyuNfE5mUgdyEq601gOj3+pXBeLzTeEY4OO29
rqV0uBP3LBarDW18w5QcBPetrfHV9XoynfI13u9cy07OSV694Mvrdlp/QvDeB6VlISqBP+iu6Uef
wFtU5/VtyntOgNi8XTiHAZ2VZrZS33QzMyL1mpjDhkxlDaWwnEYRGIR87PT+OxZVGaAKWPamO76t
zfy2dKaIRmsztAtq9N4NZ+I/+Ep7RqCKpNzRGHlTp5b3wOt23eadS2v80Q1nWPqdr8Dvs3M8YLZ1
U+vC4nffSL19Wsof8C0rdpqYK11de5oybM18tCon4ZUAAt+uet/40TpGAjQVmc6Ud/wPijIhGdZH
bLHNQTXNh26M7aun2T9R1kmDjr3LR+0oY3UBZfwuVqkHJqLAkOE5HOGcU4Optw9VxjYAIMdrhxLr
hgNh+mEcRDOR5bNUiDl+MP0vyD1QAGLJ5ezl3CIZsc2NR03WX0uGA7t89M6QZtzI8phstJyAzBXW
EH4PNSKZBL1n7ewtq7mOTjscmtgIBXlEO0/ROAMuSzQLa/4BODovSQX2ejvM5tLcF3X1XGkC7YZj
7js6pSy9NlY1tyH5WQia73py1zJBPTbfFQ6A80R0YmKU1UMXQ0nvdPUwN+Q6jJ58NOOkusLa3jse
QuXEIjHGXNKPSZIepynuL9u1YgIAyOlpW30v6/GgxzmSDz39FvetDPV2fmR9m/3OgFVGCcCBqaJG
FbJApQnhK4GfFca2umNFFqdVYxVmPHoncAOrHeNmZ4u90aZfbU663Yg3/GXtjKdpe0GWGlf7BHlE
0DfiQc0sDSAj3TPVTr/mowgbqr6SJcXvPHhaWpn+XmPHZwr8XUJTlBlrMo3jJGqthjA4JvUVRfPs
5u7J1Ghb6Kk2R6Ko8rA3SiDcevzhKtWyK0cHAWtdd4GY4IXXIAu0RP/J+e5bH6tmJKqmhwwr0IDY
IfwmEobi7tDV5WvTN+axo4F8dpLlpLXTeD8Rh4XGwERmD7cvFGbOLCURX7WJc3STFXNQyYoggfqp
dWHJzMbaHVOE0FpWmld3LnvQwFXMu5AboSdxmHczuAAFv0MEEmXAAUEqiTcaKTogjr+mT4I2u58k
ZJzC7syAZvtDrGtYhJqixw5PvBIWoKXA7uaa5BwUS6DZ4xUdYXKA7RVqSHj31fbwaOq/56Icjx5G
1DEXO8Ws5yPSE8K0dGvGVkWJHxsdhj8lFScN7QppEogs1tUhYxu3eVeeSmxLfmwtL1L2IBichQAr
JmvYL1jv9d+VBo/PW/F2m+pjPXsICAFvsRyrjIRl8T4aMzDvXK2wLGMHz7BiRM6Mhd4lkMUR03qQ
1VREaz4iUnCN49w+lGNWPbA5swH1Q99X88Naw5CdYXBBUKX/mqhRZ60ZX5D8ohrAV2k6pNfJtuh7
zjjMzFScGwIx3KpITzA+yv3co+odOzwtXQo2SUXMgQd6wfq+sEDK4UMkFnRShbm8SjBJbpZZgIAu
pw2u414ZUqQ1nJqYF1VYFBeQRO3LwjofgLcnOqQAG8dmEA/eblm7EhE2K0w5m787ZbqC7LpLevvB
ayrfksW9iNsf02hC5+5De3yfCkIX+YofAen0/uxYx9irsDPmX938suLAPmTqxEeMwWRoIL54GSdW
QQt/UwZYBZM/TnpDHx8Vy2WfOL+v8VwdYPQBxSQbvPZ4AUjvoxITBsnQ8jy/mMyFQronKR0k69Fu
tQiBS7d3CY3GsLA8To4y+TbmgiTLofJZT9A4lx0ZYuapHYELVdn0o29aKDt6Oe2MAcuhRISV2/QW
oFT2UQZ/A2evFsYDsv1ODl97Ykp9ox703ZQ7jJwsbNMxSnVKRiwT7QGIwlHJTBkgFkMHji/8woxB
JkwTRDtHedJd6VpkVw0CS2BXyxBKtsYVgOjT3EDfHhINonjCPpQwdDwOrn7J8Nsqosx3w4xQzW37
fVMMBEsKJburvOSowKHy8bBSN5WI7G1d950VDemYggOxYKSrMoucLZRD08EdtEkxhb0uEqYt7E7p
MQe02ALVWDykadibUHjS8MWzv7rzXUavMUA5yUxEDuMlocfm1etuMVQRxcgl/NLpvuNER85VgtLP
XO9elwp4M73twau0HFj0laW7JFDiqg/LWU9zZWt+PmVNNG7DoIolNK5CUS+hMrQEy2zs58RUYPc3
b3FSkBXjrQ1mg+JHLmYmQRxAqo23o4CbbgyUYbns9hvbv7JURqgumEZ3hh/VUReEa+PQ/QtQQTtB
LA+5rj/UJiFYMeAaw4S+6VQy6tZuemJSHejWMJMSpWtBjsgGFd3w1rsugQF2iieH6BmTw7GqO+UA
ZwyudZGa0eAOL8gSZ2RsVxsJ+YH9V8gUgu+FDuG+erEoOhiRWOw9be9+nkmLtb3VT0UPu5wue6bs
ZIZ+tKKm91c0rHnJ976uTtacvOmgJ4PCtZ3INqiBkxRNplpWYaGWD6oZwgdZQ1cHIT3QMQxxyVDF
ujDrMCPDohTM6bMvXpvyiUMknHTnJy2wDa0tQ6nRnDbK4psjhzBO1udULl8HYil8rb0sANQUuAaW
C1bCWJHVxq84enpGM8MTOSBUd3T4kVacmAS1LL347eP63ito8dvokWurexOJgYTCUfbAi/Zi1Eqa
dgjziSjOQUVbRG3SbH7OXEIzpTqp4TKmqBGqPNmRJAxWqjoXRgqtCl8+cTJ0iVkL89I4wVAEm606
GixY4jtLwwlTd/kau30e6mJif11afOXJNJpDw2YaZC3mK3bZVxtcDaoGYz2xYTw2Y1PTpienA1+9
39IQR2revA+5MuOin+3QM47mTFCnmyv4wiqWFG3+0q4LGfMbErqX1ZvtwkVuta+TvEsnT0UaLN8c
KgxeXeYdVOlAsGFc0HGCQO9KwQCicdvQH27PbnIQlPHAoZqpIyhNHUK9lzXtxZUsfwwGJQ6okZ/g
fEZxvmnWizY6Yn8DNcN0MJiRqhwU6W1+T4D4c0phks2cO0hiQP5IEp1oXnD/10FK6Ig/x+JCCwwF
nKzu4SoPfGfNr/Bx+mPViJ+aiz+z2nhMYmoPE3ynnRhq/YD64pkTy96SprXPlhZ6x2o9inYo9qKn
L+UpVdSY/CXWAnn/C23ofZEQk0Ckb1HmyoUsrahGqYESOT8r+YuMsS5nDWFNuSEs35C8TFIU90Nu
Pqg25WBausxwEtnz80CzvHpf9oYMh7H6SfQLc1Z0TE2vh4NizGE6Dex64zocqu6x6UR9Sr3hEb8/
Jo+qeDSm6uqhFY10kib8iZUFQEMGzAOtWkdyYaTQ2mWUkWA0rqcBJWYMN8BVjW9tgXgRyO+8U61y
9Efd+9XaA5k1Wt+AgcqTaOmldvLkz6zw3PtV0Q5WUZCQYV6EZAVcjex73C8hP8PgaqwvBbbtWSdc
1mjyl4oKz58SiqclvaBWu48t/OMQ+Yiy8r6sQt+PcAY4w4xshNhHj+2uoGUT2Eywgf07nk9o9yXH
OVuClAjURGt2SBv2fEeAlXJyXBiBEV/6gszjt5QEFpB/h35hz0by3FPTr6P8xrejilazO5GVvEeb
rhLvZZFNA2ZgJ96dBVrJUHSoUgb7oSgIGAZJiMgm6nPn1SXntu/QN2qGpPmD6qXFLaBF6QK23INT
i24Cua2sg1KX1BMmXiKJ6zHGfJljiircI6arNOgNzkdmCUlT4ilpid5S2z7EV2U1Veb32ghBh9Br
/D26eMpx9wzGwMG59iEheneLcgQyGh9N+nVzj1dtImVA6TRifN3m0BgU4pn5Glctiky3ODiFeBOD
V/nsXLsDOerE6CWjE1TABOycFlhe4vclpo+SnVC4rYzGE8psISgAKNBMcR8pYNN706SFYk5Dv7Ob
5IoGrsGK5pxRrpYPk4Leox2ixdbsy8pMCLUuo1jbWo+qjoZFA3+vIyRJpouREU3QkbVuW/lJW9hI
8usINmHqDBvcS8/j7HEoIyYaRjKKSXUagPnBswIk+YNA0BXIJYtS6ejvTlzNhHGlAfTHNSQZ0gzR
Gt8TemdEbc/weBJECA55jXSrNeSpWpaHPK9yX88qhxymuLnQsE18oaUapw4MaEg930lKv8qauE1B
c5eWcDVgJc/YlLM3cYT9npKuy1D27GL0C/XXtq3sQNjzw4SJIfAso+JwkBUMWJ0yZSFHt3ReaW/L
i26lXyudQ9TSlUeT4irQzOqqsSzyf7oBZCxrx8ANehH6Ds+gX1KMlLcLfPhiFlCvKo4IWSQXV72M
80oC1uK90lHGVUTwll+2BFfjQThmugYoTRUcc31osQ76htNmh2rT9JfivjIdBwN8fOJtsh8wwATr
mOg7qIJQ/BE/hazd75yRvROBPodMEm+ii7KOVlYJyJosV7ogajE1p3MJvx6/ou7tkEbFYQ3HzChz
cehjMK1lYuOumwm5Y+IjmV3ykdqFYN/M4XQPx/mMJZtShW/HnnSs90ZWqNYhMnKIPfPDMfqlhApj
WtygNC2cm+QHAygy9nY1rN8VUd2rffXc2YVyUZKSLmoPr9Qb1d2am08ylXSBPUTTW1gP4qydunY2
/aSO0AOrOjtOK+4ts3rphi+q6jCJcJRzgxUMG0dWhIqhA1mJiSEn6UPL7D6MPZxebYPtKNkcQcX7
IgdYYlmrAw5dCgb5peWnhB+7BF+dt3wrXpC4qCobbJ1O7z5n2xKB7sXu0feBNLz2EpuDFa36yVC0
5RrPGn5i+pB2PJ8suaINWHVWMaq2wJ5cmLWAeBSZvoLOYzjRzMepFOM1bgiPX1A8irq5euwkgkyi
77YHKyxtl910Nu5HHXkOgTS5bxk0y0TG9GO14kfYFY/dY2+OEzw590tOmLePI2PFsKnzfqrJqVW0
nziHXlxqYhhkvxU2O1W8ThfL1L/rDrPEdg0dGKvnfitaMd2LQ4fWxsEed1r6+Ycyg0pHWRxWzKRD
6BT2vjex+OGQh3pLxrFNz2f3vzg6r+XWkWyJfhEi4M0rAdCJpCSKlHtByBzBFWzBf30v9MPEnZi4
fbpbAlC7cmeulPo7xL8+gI+HumdPSVhkSCFtSsFv1OaSHpebXqreQTWeYly/R3hyh9KkJ4to9Pqa
eb5IuwXIqLlXgTsExUAb2JTddFdXD08WlS97rlmPSZteBRH8QcCChelx0bj0+nXtvBf18CdRbzeW
EE2AmM4hhjpgzqk8GDEoErxIIOKWDOvVgPupTpMU/CPt0QuN0P60qAmOMHybI+v/kFu0T8IbzoaQ
qzF18onjOG1hnInyXdMo1beYeC46nTvE3tijkwnDzBKN5PhzoW11/a2d8meaKjeRUdtHV1SfrjEy
jtWIjZx7y7Zdl+iCSk6DZqOmypSTHVsoSGPD93mhtrdsd4xyA5++ztzjV0BRZbqY3fLasqSxRt0I
NY+1UC2bPV+5f6IDMGkeU1sHdOFRi7kkTG66YQ7BmJMFcS33HRGKCyDtpUXjOrt0JEhjGptkSbSd
h417Q2qlm+3QgnHiEwHP3UI58PcxcVLtbO/YrigjU+W7wEWx3Ftm3O6bMfskbzLQCVUfbQYazkTv
J5OO2DPznIeiozvWxnZM6oTpT/Cki3S81HQ7IQq70dar7STUM8RNhbojv27wOtclByFLrXOZdA95
vAKHRkjmdqduTS3XXr3ut1dpiCNmTdsqsQ6gL75riSjMhvgrBYJN39Mmpet6VdQckxpdchYm/4Zk
CjfcUTZp+jctv5n2I6tvx/2U8wfzUl5c7Pit6UrHz1xUuLVMVVa0C40EPXa5eHPy9KslQww7dsmY
W7nETvgrTqq6vNEE9DykhrZtrfZXlrG+sQqP+MxqfedNw73C+60KO5wHwL6CXQv/6rzSlcH3ShrG
ti30kzdg73O5P8TdQwz+Hp/wlyOHH3obPyeLPIvT6+/2YmTbf92oP/bz3J4zz2B7UZaxPymJjSo2
0CHQ1h9auozPXv4ORKXyFS1GE6rFtIckv5tjxTk6Ff32mHrQ2ynQIEwI7jY2dkUrdoz1nxD42206
Olw8pl+3Y2gubGM8iYxIj6O1A7cD0mpsR/h0j0kB7rwO+1l/44njxKJ5euO12Uf2hcyzaaUFc0f7
Qbrj52B+UtrwFvc0H2WA+RPOPG3iH28AJmcvsQNzOicjW4kTnxO/4lLw0jcJQOj0pdSL7CSTJj72
bdL4XqxcENDZvcTxXRc5HjVzYYGS/DWJXe7WVEM1rUn7EQt8oizqzmm6f1VLXSCtcaVV3bOhg1+C
BYq9oxcWRI6ORlNcRUlFQV3Hf+jjN0ZjStv+B9uafNmWwdvLnvZfHP5n/h2fFQZkwNXGtigdVOqY
rJOq5FsJPf2hgx+toPjGuVn+UAZCCXd9muDQHS2B9OdiWdUagpoWAj45bEORms/ItR+HiiHCjKi5
J4JRIC306nj/H0inm3ZJYqNj1FOr9jyAUEdDjCx6jjDk5da3EJRFLmuFFnwDJQA2lgaeMl07UlCE
F+ExiJL3jkANSzGsqW6MO98VtxKN9TZJ+9rp3r5cJQ09GVNfQUp54IcCoWoNcqJcPDiat6N/eAba
osJQM72wwv9Pkt8iFN589V7uPNN6NbJU42rW2kJcHKGehXP7vw1IFnmLMbR8JHmgHqqkOg/wnLAv
ckqGeMeDaGg2EZ4dlx7opfxEbDlpFfxDgoP0Z4W9CS80fbX5CfZcLeyy24qkBm5SfCcjVvcpPiQT
MiFLo+nsUMzrlVHoZO9CvBaoxI1+TXoDomoXVMYVgnhjs4cDU9k3BTpDnWzwRm28ZO3bI+uPa7FN
X/P4Wxq8Rwy860lYs4nV2NIXWELbx6j8GO3PSiHLVeYXPBzwfnJ8gKAY6HhdWrRlDtL9kuhHRVPu
hUF0ZaQAScmAgavs7doIeRSyJysv1uUb/p+SjXVxsLcPWfOkInTxpi0cZ1bAGf1BU/ifV+Kxz53d
+r9p7NZHZEVZPcsyPXSiC3pwtckkL47XAS9arN0M/C82/nUqJ6Aw8VxTuzP8ehjZh6Rh+4FMzwrH
sNVN5qrPckqAD+jrHHKrjCfINhRE8Pk04595/msMEvPxnyw/BYIWkNItGexdBUlwOOH1D4hWbdIY
ziyR3oNAlNWVT+rj3y0o5JJOd5bVSGWvGvI0dopwyo+4I6Ca+9lEo+PK2XNxkZR4aZFv8pKaYVo7
gY7yIY02PCqYogw80+wm3DDJf/T+WBfYl9wDz+vTNMevs5vuPDcN5yq7SPIblYIUiSIZhyp40YxL
Tvtmsq7syvcSS1nH8qWBVaRK6ZNhoc+ajU3z1zcTIOo94Y/XOeEZz4IZ+7fUbPKiRIVn/ZV1XMZt
lvUJe544IUDV0ymQ51vbAfEQq37VTLcETooGBgxBjepFDZs0GbQSH4a3QANWn6G8ASjbJ7HR0bEB
m2ldREu+L9743CH2mPKjZZOR4PetjccZGBVN9w+GOe8YQPiiCTRAjY7NSwR7zeUCoN3tbm2zSo65
DsnseS4BK6tPRn3JFXwL7Cvr5sEbbobOQ7w2n5NoMT6sscbI+e42z4WThb3TBkJpdmqz7Hr7Orbg
aphGHP75lDjZWfUYLumZ5o2nfO1x4LjzEB0VglSqVhKpQ9BtKJAtq4OW/3TMXrzTW2y21thueohQ
paO+9DH/CqiE3XHQvFDR3inLxI+E8D8GctQveVkTkBEnm4ST6QGYze6sPsJ0HDcatgmbgtSl+1tX
BTYKd4yvV5XDnQGYTSS/DsOXLQQeL3/Ad88lkxh4dB6razokPz0XEv6i29iD1VJyDNvlA56TRP/Q
NP5yNhkUOmhXLnEj/VQwu/0ER3iSdM81VuSHIqK9KjYJJdrGrYyUm9rk7aUuXTdYZM4/1qSfa56R
njabg6TUJMgl5XhF47UH0Q/zMwIYVMiqMw55Lk6ZPaYX3M7pocmG3TJ8F1GgW59R/LWQSFhFgqWv
gVcc5rJEVsGQAEJG1TZwoB70lkmiodLQR/HmH3dqkl1CdJqJiY2CpVmh1MzPdJrYb6n5e4XU5Kcx
M7YVq3zcO9yhJjkfhQrDOqaknPAFxtaIRmThAV3ggQFH/ecs2eOIgE76huv4klRB3bjZseFr0mOp
Sar4Qd7FNPzmYjlM7ZdR8qR7blAYzQ/xGD43PCvgQGMOJv1etsRDCokBMdPdQKx1jnxuOWQ4IIxl
Cmptpj8k/1JqVrKGhTgIHCPJTLTZ5l1Ewy4qCuij5aGwlcOo9yb5QwtFtXgoHC5Q2ZOR9OgweRCV
d/HmLta1nUkx99pAopyUdd/RhEaEHyglX2SWFRs1cjnUzQ1XJoLXEiRynAK4YWFCqs14Zpt3GA0D
v/2wt6n8SQYFVIzzNjkxfoNUYWesn7Gbtoy9o0pjamZ+122ycT2oebnGozQ9DFG97ROglJ4V2PX4
LRGKaRakWbh4ku30byBd2rwCeX21C7lDyaOmFBvChC2AyaBIvgePUbdPLVAPKVdNcsEx9XUhtY2T
6+6sCtBIBVUwtsBbTsXGHOg+94iTVFQpwJY7syhY/U9MePTHEgIUjruNEz3g17pxHbww9RsZgcCZ
IeIqFCzTc8VcftG4PFj1t9lh2pidr6bmfZvgXXn9yARH77pflB9dkWEaKwLb1cifZ1SIZtuCjlu/
6gkU2V55SIzubi7JdiE/YPKim7PcEmL7VYuvKq2+CEB+q+t9dHQQk7pQuJPpE/uQ2yRS3ycTC4hD
ArqIYXG6ysniDDbIWjkJb0QT9YAFB+2MfYK9dzc2m1qYb0SPXppGOzdEBR5Eix+jEk9pPns7WL0y
dSRfSoVfZa/6Taq9FW0rIZIlxIZwnRPi6Ucu3AORJVXCJQW/827FkN9t/ZE0tPZa1qg/yY26Z/s4
COZFvWeJlCws6YRHSNblIqaQpd04leQyMKy1BLimBMrB1mstch2cZWN5lf2hAO6J0dtSd7ELr9/A
1+Y9TyiASr7cMhLlG8eWV1MxXo1IT47NmHansiTDbKRNSGhtInPPa9JmVkYAGVxpQktSbAR5yldV
nAr0G2nmjzYdw9o4H0aNPHhs+mMrA7XAEsbfuxnfLLMOXJMAaJo9G/O3oZcs3JXtBGSB5nN/pBV2
4xTjVgh9M032oWnf5XuaXtX2DA4Xr6e/AuJhseBR3kSez05nro+mbW717s1Z9pK0Tzc1eN6ynYvN
KO7P8/CR9e02ZgATjrrVLdbM2bIbtA93GnBzMUF8wjsPW9MGf6JPV0Nd2C2owWprk4LYDe0xI9Iv
l8iI0TNIi9o+9QWmdS+e97PQPRb0K+klYscSFT89GwnC6AaXE1scm7r3NkvGSCjll6I7r7Qk+NEC
xZX6XVbPcX2cWIOTzYkvpYipvJ2O1L5iqo4JglDCUlVgcx3hHqs5/9EwZIZGo/Ks2OmF3oqPOgJx
OZYWee1eJ62iuIC1rCksJi8o+hUylV1cx6ASwLp6UtziaNm1s352cACV1cLiGxQ07QP2rs8+K7c6
on6Csk38xtvZsGdMFbQbz5bL71ftKCFYbvWi+okUu0Q86b2zx4AFmeReRZecslRQWhb0t26LaQAt
jbPnXSTM+kNEuaS7Nd2OdGZ3rdiTcZgvmvNidvdM6zhL00Bh1JMjSJz01q7GuPJP7aPHPF5C8s9B
TuiqyLm8anNQod0NygJ3B+OiSXQA47ndvKhKe/bY73WaeQfUtZnT4pyjlvk10Qy1+plSSSk3/Vzu
E2BKZXAfV2yPl6HN9981iwSmDFrLqkBbWHZ2NbbX945HDuSorTyVw7RTLTK808zqC5ljIbzH7Yvm
LtnfPVUhsdf64E9YU9vsBOk6GGYOztdlKUIQEu3ITQX7Z0U5V/3Cl2rT5gQn8K6psRUwh45xvzOV
eAd7AKHcwA2X7GeGijbJNoz4/BkUQeH1GtKVzxqBDENEgXbQkQW0qSN02n0+NuHIQ8Ly02/xGXD3
crZT3mK1DCnzbXAB4qAaUzYcjOitc4+bU8NiaR2+8C2X0tiXak6hLt0R3ugnkPjqQTzGRBxyFv8h
+Ce13eN+BlRt72LWlbU4DKbzMjiNjyszBGG+gSRcFknBWkTZdc1HOrMXxB7a2P+KVNvOCs23JRuz
BXLapsiXNVAWChqA2BTZbKkZTgsLe44w/wllOsrpkfkYlao8mTHd9jm56Szl6rYAJZcRV0v+lnV9
Fd607QEbUnqHMzgL6SXj/qu95D3pZzumSpl+NaxtHYDnpH0kas98+ZNydtZGE8gGr4N3zpanGM/l
xrTOnT2HkqIgzaZkJPeIeq5ihLFzqjFcZem8eqDlZJsPQ9CW3R4s17lp32aLrc+ArzZpVqEzIZhL
4j5qodtYREEo4gr0uH/IeozkdTRuVINSIKXCv8vB+SuICJl1dhFUhUWGcuKmETgeEF8vlAITgh4f
mVSngXUO3jgROXePRdrGYjhOWmAG+RcMCyYst3qCK75RXZwkpDBqST4fj2XWRpib4qAun1C+97xc
rqZRXMN0UY5/aYu/uuLKGzmZeqpkyevWMgeUGeu6meJimaX8ke0/mAU/db5cycqk4aKxqq6Bd4m9
lbl/SQ2Wj0XuNlGS18g0AKe270ujPA5R/r5o1QG7gj9lCAZKZh3HSbZ7UzbPyUAbWMKKnUc/Hmx2
PoO8Srw3wH/u9OiSInMUPsiz2wSLdlT62trqKlZb4qY4IKEt+8SuMAyz8ozUrevlLzFlchuvePOG
T0+8Owm7YLwmuYf4N574Wm8J/tqNy7kufStmiZO37zmsmIb1pJ68ypl89KKf8aCtVjKa8Hr2Dns9
0amgVvGZzr2GD7s7FyjNMAgfiljehIuuoLYVrVHNj9H3xVGOjI1zQuhXAtpBoM6y5XswTb54KRgl
18qe88X9TbpXC2jAhg6B65IXvuJ81aTAK1yTGpur+RdTP0+8ud7dlKB1mp1m6K+6RIR2608NpGVu
NnuTFYTdZmzifibHuIsiB9cu2DiM2bby/o1povDVpyrN0C5O7CDHbrsoZ1VHS+iAXZZF3xlxne4B
4dHwl4e0ZO600XnJtfh7Hh7yLFL3eMSOTQJOnD45bFBipw/0e6eP7IFYCON1dMf4tESzswff+qSo
+UyWDGCyovGkdvlxiSkrjlU+YdO4dwdz50hqGzxYuTl/sgl1lsCicqYsBu3FLnYVnwjWmvqN7+17
PEHqcKk+24yj8lR33MosXFj0a/mMRCglycNYdWSkF33TjO0zGcu11aQ+c8U4AOq4wgHF0SDp05HF
vnDVD8UwuTZrP6LjwI96mMZp+66u+omYtoZF91oiH9PcWMLpkpYj+Cb9ZernfaLOO6Opt2mFI2DR
8TilD9ieN00PNgCPDX6pj3Ju3sZGhHHXUxXnzIE11bd+KQ+GwTNmaD9t1+0cinb5D5NPX2612A5Z
Ngbs9I6Szc5G0zG3VHaF99JpvvVxEA9YYq+dp4ZuzXgTJQdXTT8Xz7WgCFk3ZuaTvfy6NHwGrtI+
kul5pHIT1pplPPFr3dmZGqQLpZcYQFdmrK/O5CgBEHEcG+yUxqlSH9mcP2hW6VsZrUdJ/QEDZ8a+
Uj8gmdxWrFDfOo9doRFEsR/rengo8RhX5iq/1mwp2Mx5dOX1xNoUDCBT5z0vI9Gb0bym+Td+AKqr
JmTLOP/dLHq3K028n1UfoAltmbIv2IJxakmYNi5fVwt2GPZw5cEeALMW1Um3vF2W/pJZDStWBa36
OmOTHjrdd3R+/VwY6WHQTTsE6/NSqe11qcfLxIrZ5OLceVSfNtoGWygpomCK+y2J+MBMpz2pRZ8Q
pi+a6GowjE31Sgr/xiQ1DDcP+NpCM21La7qpMjbm1pcLbQV6CYWDAEkXfoDWm4ECVCAIGwrYH/SC
ejgb/SmDeWTYceDB/3YMyjeU5ChNXkj+kiMeCtDyZnQfYvXigWyRHB+5DpmUJZ5PNTGFeNZBstSt
jenAPPNkzMapM3leW7XbppSOrvUcWRv2gF9BHSBvpI+wc2k0aHfdIMN2NG61QRebaV4TnOTJpB7S
5J7hiPP5GnTOMWUSqVUcCQSeovKv6UDVogbN6xhpm9cSvSokyX9I51eRmoe404h2l9be1L6XiGTK
PKLFWa48ZiVfq2QbxyaJT8N6UPTkNgi52kpZUZZDchOYzmGHps8KxOEACKObf2TMBUNSvehj9671
6Umzl2oLTUc8L9TesAK+zqxbYoqo3ci7US4bRA6ywoxllqxwGL9EEwYlGLZwOtrXmZVvmLHYj5SH
tv9ROwVS8DuGo63H5kBLlF0VuVsbUGpfcj7ZMihSuetbUk24f5el+3IKcHg4G4+81Yg8ab3nLv1g
ZwN1q00XNC4YBhQ9J9aPs2lRFD3BH7Hr7t3r7C2Q1UAW1g5NoQPuoh8HcrhJZ2xHr5/eKd849h1U
WhNUEU88c5vmeodapY2NDoCjMt2XVTKVPx4BF4+bkO1mp0hg/QOOWRTWlbLQ4yDFNXmlC/nBi97q
iZJ4hYRLTNhq0sr16jtypR71n87DvkA069BSLbUpRy/saXupdf470zXpqoUo+UhnmOE9gJvieaad
qZ7mM2Nmg7EaMxp7Pwc6k6IEsePeeUby6MnUmA5qPFthZHVhr3jKxtGRpjrQnZWlHzpNgyFRrgGK
FF1uiUPPaV5I1KOF5fghh99xNmEiwVCaLe8os4EHuKdmaXG+Zzf+KeosMJQChyYnHnivOtSwn+Cf
ZXLE+bcMLFKm0BPJ2QOgU7ggoBnbr+wcT/xM2G9EL1OlWb6h9YGJg4de6XdNx6G42EIyK2NlF8tO
m0g4C4MOgUTYF2Y6PGW2j93WL6FNFkW6iiE8hkpJFzwOJd3sQ0cjle0AAdWJpoSGwW2P5W/QL93R
6uzp6tbN3Umne+5ij0iXkAkh4Z6KGx4gHfe2emnCyFxu1Kv6jj0F+oQFkDacb74f9yEjfFV/TrYb
DhGXrwLoXpZQzDL6NTpRRTzQnxXxjQ1exY+2pXMgdHqHi3BWc8hINtFu8tviBGTb9lFW1ePKRXSj
tVEq4TWZGca9R6L06F01QhlzSm3q4KO9a6TEe6fYTfFLciyK/Ago6CxNAk6Mk5HePc8W6hk1Fcgw
99rWL3N+k874EnWI/S1lehWj/hD5w1hTTqU+aKyB5ya91+Mdbm1tT4fYtZ5GK956ZfbqKhBDdXoF
TAUYpNAe+0l7pKp+J43EYfXbUPgGBSX+tsxzAj7E6v5lbuqnot1N+r+8OM44uG2Xrbq5tqrdFWwC
LWunUQy+bXJjxUjAzd4WMLmVFFEIeQpQS5h6uelnaos317gBZrnnevEBcOaks5tRK/2cU4/CkoY1
BXiR0M36S0ONSBlFr7G42qNzcOg44cA8JDL6rTKsDo4WGD37MSN/4faPISe7jYrsgQyJCZ4dKQl2
LruiafE6qWdN2rucoNDwnCjuscmmfxv3kcAoPrDZflOQh8a28lhYrvZ666Q47YhaVj1K8JgR97DK
qm6qWR8BO60Ngy+05+28DKdmYsQkJJoFQ7e97zoH3aKp4tVJUwSCAJ25dgi5U7QptW/XMHA9C8xE
SVdtuxXODzN5scwTLEGq6TWiU8Urfa8J6dv8wn7/Dc30ZEvrq5Dd6oEPwbtcIxrlxgQJlRs3H5y9
1gl2qbbErCLioEDx4UwNsYZvueqeY6pLWx1HmeH8JBrXy6nMX9Qo2kH0PpAu2lvMOlL5cmiMw2qD
5wI52JHH3kbiHVlV8Gpo5SsqIw++uKVQnDdDlIQG14mYm9kEr1+TkJTHD5HM33lLATZ0orJJfhBu
DtIQZ8b/vzbiDpAmhbURqyjbRTepVc8DYEx6SP4GqokMy7jOmAcxZexoQ7pNjBZ9Bi4C/kjkVA/A
bP1C+zBiAkMNlBMwgMc4ozHFjYd9pLsaJs3mG0fwF0aNrdWy3LOIAygpl13qcwE/sVSpj3EqPqUY
6QjLm5cp5zArWA3mY/kv7qkSqMU/063+3Kn9MCNii1I6RDD4lMv4ko2sQeQ1SRb2Siy4UmKHRYx6
T9wDMirI7aAutH2fIswm1VthKUeKT/DP8ntC7i1KyjsqWFdjpuwV8gRBVmo7xU4xOEjeGohAly4e
/+bI/jZW4g5tHruuUl8U/BcQMsMhj06mo79HZi+RxeePNK9OMwtA6JTHkngcgWF+8PjYsy5YDBjQ
HDeEvP2REyZDeEssGPhvRTUdyfiR0eXyKxausDnQTd3C7UbxEV/b5NlZDbx4L1t+xgYUsgFbSxw7
vFeI0qwTKiKM800w8dFTFQ2cPfGvTlGEVx1bvg5j+rUggUqFER1PXrxRC6EGlUvFsN4av46NrG6p
RRnYL55WqwEIJ98x+MQyxLYyD/D9n9AFXpEF/XZgXtRjomO6P7jIg0oFJkZ+NQa+N2+/ttErQuxV
RJOqVp6d0QU2mu0aQZ+3zK65U9zxb7zklUo9OzGzscS3Xm4rdm2t2XGVdtygrpprm+fPmjK/5ZCd
ayi0sjlnE2QG54d05bE2oysNwiLU15VSxWkdKy84YPYLkCo/gZwYzlaDTb7dwTb6aBKeKRSGvTUD
X4gImWuFBaVjb1X1D6mVC7k13Cqi/uJe9VJBzg67eB2qLbh6XvTTthQ/1dHz0v9K7AXBWMLq11fl
ymt4M0l2gc+9y3Q4zwm1ujAofFLP+GPT6Bcvsa/1y4eTR18SWc2qWf3gGn8mm9yS9Y7I+ZiwGlvD
OBNqOqWzC7v5KSeniXHWjrwHp3wtmYaphNs1lhfTntG8SjtDwct83b3X6kefGOsmjJeTRzl2qr30
9HfdtvCqs7pVQNp31vScjNYjAflj7mGDmUu/7Vm0mSgWcZeEmjvfoz4sBp01MqGXxazuk4WtTuqw
+OLUwoLbEN9ZIhZTk3vTmXzIqTvvDYsLUfAq2nCT+Jr+dvNP6RXY9Jsnr6kPHFZfeuZsk1wwhFYX
N6XzsEDTLjBBgmxndGs12gv1/k7C7FrD38YbOdOw595j4x4p2aO3OMWmwOcMfRvZ+9ut2YFh/yz0
hbuFtnXQcpikqSdsTp4YX0xIgYNL4UXB6SjGoGgbv2e1V+rRLeWuQbT4xc26M5F2IiqS18DAi9Uq
VMwpER4u7L4aFT8w1lqB11FJGY4IWxvPqc5oZtYowhHNBJUfm9jzydfuCyU/0sluECvJP1XlM0W6
bqxilxpf7PYepnEMXHQPzEdHQe9VH5v8wNtnu8X2ZDiP6xhmqhv6kS+es7whLLdgH3E+HfqEn+Jc
QKPGYa26iL8W1VJ82VKnvNQJezq3l9+pAt3UcNilyFvKb1aqiW/X9gswE5pH5lOhvzbLC3kIX2WN
CAzNbxXlFoOLbS3zl/3lht+5uyVKS/SwkD5jKNsNgSFb30Iw99XU3RAzIRjXYS0X1JBbKattvkp0
1fuuo70oxntt6LeKLxummIDmcv4v0q0+Z4dkWeVRDHpFv52F+9F5/KTL/ko6fFslRRBlCmytOAtS
QeSnu4hSoMhkLCbZ+yyeiTI9Uy/R1+FInjtBeY56JtEaZIvlisZPb2LMDhoN0k4134h2fnelvR0x
7mZT+rhoHQTgI2cuSn3xpKL22OaAQ2EKY8vF/uOhouOL0+BTeMkBUiPqB5azRfIsOXjn+426zYvi
1SI8wuoPqSc6K+QTJFWFRUZG25THsfKug/YslyfT0veUgT7o+KiUc+/9ikLxW7qB27HdOiuigEZe
E3OF0WLwBR9rzC6L0XZnaw2BYuer1Q0OjOe0bu+Wob73CwqxHfU7IHgJLYbzak416x79czxBEDgy
n+SByAD8TeJmIGP3Nu1m0VGrnqxCv1pUhLqqE7SrRTwhUq/joaS5onCXbV/0l6nF9WBdFMM+ACD5
Yc28LWAmqozkJsYRs4D32QxPTc11aIFwUcNxaP91HapxxiKjqOdTZtRbc92hivhGYUNljOS5uZQb
EwxwDXnNn1Vnx5LuCxYY5QJ4nx0KsV3tJSUUuUHD/HIZoDUWnTJ9XwrN72v03n7lJGEk/sIAqXFT
88duuGDLpS4ms1FMyVnMSkA18DZjttJUlhAzBQaCIlCSZVImp1m16eSzEi56ZopkFl+XnlqyqbhV
s/KhmSzl2/GBZtWbwhXUiy/pUhzykjTe/NO3JvAq6zThkMtiOu373HptdD77ogWjwU6EdN+OY2ff
uxjjbRCUNm1m95qjoo+oxBpKOn1YcuvGwzB0ficVQozmvp0xUM6jd4cnyNcW9DejRlIZ9BDWe1vZ
pip2kGjOtjFGFZ1G3rz5a0zlzTPYwuQMKvF4tM1l33P1yqHcblLGnbltz3ysKSRFss+jLtC8+d5F
yadZzE81+oXCS0PL1qPgQKykcsi9mv3ZsKJ/EaGZn+oRvJ4b2c86YmYUo61mFUJVswwjrg2lC01X
0GtLJN+cVHcX6/p+IrHCXZcUuzYBiHefRWo/j8NzqRH2yKWHQCooFM6PhiQiT+PchB3WHHkMy/kp
UcQXacr3BRZesC6YcrSiuVx4omzz0+4L4sy7ogJ6RcMmw3bGRnauNfTwuDxLaGGuGW8046ON372G
WSYrvjx9pUD0D+1cB6mq7xokar5Ry3dpa4+z9LbU2WHt9ivtFI3DtkDuFLrYpLb726pkYkm0JZvS
1Z5TuWCkl8gqbb+PwLLpjkh8J9NIFjTehUcELFwl2dEbnwaMUD+qcRFkyT5SB9ZFucWi2KKEkrV6
DB532LaCObeKntRB2SdcXfNYY2DU3BeRFDslA64zuBzrKy5EmVGpJFrSWzFlz11EYh63EeGGmnS6
Ln/QPNd6R3A5bH7XD3BhFmdX2fUIwJBTz/XUHYmfHPGX7l3sA4noeYSbp8j9h28NAVwEhHYYKt3N
zHDldpQyEWAzA9arHbu8Wf3TZlz9UUrLO3h36orqPt6r2hugToI2+KeyHVIuziLMUTS6Jmzj89WQ
GdMime8arAOb1jNes8YOmMCs9jXhj14oLBQ/RXR3sj3rjX8pI1OZVy8qc29Kj2tclLtsKh7V5Smb
5TEfkl9FgbBujv7Yd++x2R5JeOozjpiytMCSqMwkq8GwVF9BgjzlMEtzgNOTWd/dZvYBl/kKRH8l
1j/juQ1550+9AYU2/YjlcSLnGXHElSSHieEkmeUX881hVCrQj1Dxhx1rEkZAyklJcAyV4l9T8u74
3HwEjtAb8qNNCRmtaw9dzEpBwkjGNe0O5SHVeJlYd0XRP1H0O68vsEv9qmSaivjqtH8T0qklKJ0n
TG9px9xdnl1veKJmSLerfRz9eX3PMeugTXP20r47fI3Zl+PlYctrheZC6RFWLaISmcaf92IOtBIp
FCDLfcMXpq0+DUq6enqikuZODybzpvWo5AT58n0m15Y67I+a4A01LY/LnXcwcJNsklG9yFTFylyE
pcq3yxTO+JRNZKWNpDgO1E6yzTpJ1wydcghUCOFLeuGHCMgBz5H3yQLjUkyvan6GcOuv7bEtb4ad
vygYhP4j7rx2Y7fWLf1CZ25MTubbKlZWqVTK0g2hyJwzn/58tLsb9u4NN85VA4aNtZZtVSA5/zDG
NwZjoDNhgqWTb272GxAF+3h4XJ6Ckb1ah2Ja6yK+2uk3BzwminHeT8NvVhAcwaq3z34rNaIPKL2x
SB718s4mfM75jdh3Kn1ErXIq8vuW1juWn461B3WwDg3S5vIdKfFEcHOKR4+Wf40RmHM6EctXeFb4
NBjMhaYLNbdiE1tXwbbmFEIWq8Cfa2gZIdkm2xTqYlqF+F76vPlEXPgWkCNZ+xCjVWQ9cN6s2yuB
DzWiOXzzaTm9kHD0qyxFvLzRdqD/HQIpmFrs9fSLziuAFIqngmkEulb2bG37rvrYfBpG5xZqwa7H
0nZjD5gHh07ehgXJol1hrdygeq370PICM3Oe+2r61qpgRGaMS8yPXM/S8LKBtjk45iXpTP8BR0aH
D4PPVknjbU7nnxjQTCha/oeCaqzBpcTkMdzVuULWYefFJufmtRyygIBzpodcadZhZEDGQKX/kpjM
oYLKZm8X9/CESgIcHtm2E3ffNwhmq1ruVdmQBzA9mTxcJ/9z4AEItaKwv5hNF/N73e9F9aOSxyI7
DMivM/dJIVKcctphP9saOKs1xhe+a69y+ZuqVyiRW6ZltaRhyteWe6iBbBvJFuqIWX7MPPh71ioT
ClrqSC7IZmOD0pm3CKhYCbdIMwsDYSMfe2CdAvMVd6ITE58DiaO6WPAlfIaQxXXgaha6OEyms9XU
rmRBwEMoLdfAUNZhi8ap2GLmpVC61gPTwUtDY1+ZP2iKjZjVPbZwq39CKeqicwUxoZJ5PaORMJ5y
DH4WabU5YKUAEsSwaSz05/VPjDwkmusd5tG16f7WottWYA8SNHNZySoLxH76M+aBtzDMrL0RcpfL
bW1T46KDq1FmLx1twOMYmc/o/sTDWYVPbUepEx3L8LutSdt0PMP5HIdN3D8kTIPxlBwZGcUuIkBi
XzMH8K7/6Nenyk9hGBjrYr4vOx2BgmQAcwqGg8PzN6uPuFe8oTnHmGy6qVq1t918F/Y/lXZyf3pi
vUftyJ2yFvGhKF+zskaCFd3kbPKKJj619W3P7MfvXohslxDEZdzzFAVpVG3znnuLUSS9OnHNPZGI
LwDxVnb5VuPlFJOXpTcuZbcRVduWub1JEjPDFljKRHKxqbZodQvrvqyYbyAdr1eSmb8KiP8j6MYF
LfoG8gAozIqQOLQS33gMwYyvDZoWFaMJKtftxx9XDsMMf8BZKIk1yaganMVQvreqHm2XvirajQ2A
EkPnwKizLTDOa/eW+R40DvlUOxjJZLNxH3AguYTEM0NkBarfWNrOIIL4gTyTNdkB65YCZI6PAI7w
JhCfBkO7iw+CU5rloYv5GPMVO3JoOewY0XWZ6PyOcsbszUeTYa2ZcG83M9oDN/NUrDybjyYpXq3F
wOs/uiPDXwZpAfVoXLwUakR+/p7quBsoE+vwGto3uWxu7IYeruJZKdZh/9byKRscUoqHVMk/B7x6
nX0NTJyuBaQve9XJ5uAgJsrLF2R+zFyc9rZHQZ6ZHygFfMkJUVF1DpDEIly+GDwSGBBDtVNM9KNh
G1k7nyqyMvZNycIJDQxNIug1LHYWF8O1HZ58wAR16Kyy8htoJxRZ1FHmex0d0b3sBzPeB3OzmivE
JghH0cNAQAkglETbnO3ncsEYnkO2WFLsO1ZM2GrXkflh86mVKvbK6UPWvKn5Pq8JMW+BHXT7znjq
OZPHmGum/0WmidIECS5LJvZAOY8rctG5qdFas6lc4uwJwQPHAgJxAlHUHm3QpwF7fKLWE1avLqpZ
x6S95kkC7RGNH30iC+aJKg1TkWIoHYa4I1C3ucVjEeaPtbZc19hKzZwiREvkuidDZMW2hvta8hIS
8ZiHIIWGIGHB7oQMr1T32QoLIMg03w2KgWHhzcwvS5Y7ZQfEWD2Y8LxYR2wp7yIyYv0SH0rlE5OC
X2mddToUYeI31znB74VbL5NIBq5+iMTACMduG7cLawN0+q6KEyxRvFG2BJ5ID0MeiV0VBHdGlHv1
IF1vZOQTBnm+QY89vMCyxPDZfBVLhHUmqtIrEjO6jTr57JN+q3esNmL5HCQNqr84fexos06m3T/o
qJEHkIMLTCW2mFxabHhRzSIOMOuBgvUlMUMUwRrnXszgiKEzeu5+FoD9brT4kvcGonx7p/PFduzg
6PkYFZXryRk3UKsOMwsrHiZIIftTmF7L/pWg4bWvbvXiG2fcKjiDNEaJfpTEL9tzc/CZ4uhowzjq
No7BFFbDNijN7EUnFXKX2WFy88ffdBa9ydhrJ4MGTmNL7ur4j2Vh/CbF0Hg5RHEvkHUI2VD7BAjf
b4nwpLUi/CMxB/deWibVPYFiLi3fqssbD+5uf13KM9YDuzjoCTNrIWcIklMr5SJ4BU2+1avwztYT
qvL4LbHQWZQGRkfMdziYO33DZdydM5cJkl0L4z2GXlUT+quRvDZiByG/r3yoc58lDycHYUxGazM6
u5tKFkaSWJeyZbppEyyhJFgpe7EmVBMPiyab1gMxldQx2B3n/CWc/dehnW6KTH0PXL7PULYXilyw
I2otOomyvIuTxnixqyHbGILItRjGVrYbuJ5iBD54/sESLkjLaU6ROh+7DluQxLnVeA1SLe5hV59O
iaExeOOJXITndq4eoKfeVdTlpsF3191oEkgbSlIZOq/AbzRsOtp6FkDyfdN8+GW1dSvn+zpPIBMH
DmzH5nPyT1Y1vrdTv61S/xrq3Tk3+S6XqNTeZlvouD8od9pVgNiuSPQbYNvWgjm5pKbxjGH0StTL
2uDRMBQwKrVzT8XQ8qZM5udEIxNiegjxkoCYXoVyeBv75lOZMVLZdj0puTawemCMRq7AJoaLNcgG
QMrmQ04kcJx/NIgqq4rf7jn4mRQ24qc2umtPjz3iFW9xvOecGJzTTI1/svhDFPeTvI/aW7+Otqkk
Ghlhg1Y+5vZnh8Kwcog3Ib5lyg/4HPTgocLUgOPPM8MYvKBaN9lZS9hNoKMuA4RYBUsiZJulV+rx
yuUNVWZyjTikcU5BvHgizQmwHAM9yX4qRJLYIjDaUeMVPOQX0buTvw4N0/+2e9bFz2i8zAEvCgCS
JV+J2YQYbdDcfHOXH4tQR66W754zepsp0Ujq8ddmHT1lU71dcjJ7/ztPqk3WUqtMSbxd6n4yMoNm
G4fmoeK0y9PpVgeZsCoGfWuk5kcc3esaPSjnY4ACUpUoGBLG410y70eO1WHCVDsBIoJQUk3tcYnM
qPlkycjYdSnbtFmab5E93udjudcMFFaV6X8VbX5Muv4xts1VVZ9ZaHo92qXSiZ8LddIqpqD0CeSP
eSM7xwoxH5Em/ltd5G+9HNcAsh9qH1KNw5IPcw9TIi+/ZrjlUz1Yu0lE8h2KfMO672nH2ZnCoL3O
BIADvaqOPgbUWnuO4vo1MuFzWdOq5eFtg8WoPl2yswuVX6rCOsKxIUiMjpOCldCClR7hInY6JgpE
rrqEsqoArzAihMFm6E6mT3SA5H+JEzh4kycJZQiUcVszzDJYyxs4PJ3g1mp4dGnDJk9w1XZeHYhn
n82Hqsp9QUMcAqByLduz0VN0gtEC7Z5keodSOoWxAzj5HBlXM292s8bOqfNS/hLhZSBYmbVrRyZU
0YK7bfD0NS0FlfbW45grmgFvx85sGTaB1Gw425XZv/fGtI538Ck4tnsvdW0IvvQlyscpjHw3t4zn
hC8gp4016wWYxMpXuAQRT0h7+11CkKVOE06bJAJS0LJ609fNMyW+K0I+klOmGi6r9rjs3+OeJaRi
/EzKM35qH3dCA1YGH8z8PU0/bDOPifRRfpylRqzO729IUtBy8rvNEwyCTZixYCepNUNKWhqnUCho
ulxsyEjSvtyEwbfZDVD3mYxBpZriJ57/q8YJzijF39r4YUgpQdAx4v248+lZLDXedUwHjMS6wnvd
iBDbneVjTqdenwqWrigyak7HzhdoQ9iWquRtkT11UjtYNmHWorzxY5DufNSJfy0hPBY8y4ZaOyCh
9ZwZ1JP8yJOJn4tIV4r5Mep5HMzDETTfq0YpFAs0EzrrTGlvK5XtcldgKW/uRwhznCnV6K4YNzEm
aVhw6SEzO3laVNIy/ByhCFg9vU1YXR0wGf0ErEe/FhgD8CgcdgAIPXfsvsK8flhKKw3ByTr0uwPh
WHw9HerwkqADLAlKWccR838OCkDEJ4Vctw0csoc5DguAiYRBsODj/u9PMHTODfdwDovQDk+FiTgI
MkrhENxSmTsTPTM9Zt3VvwLBYEy4U6K0h4ZeYPLPQX5xILmOMv0oZ0IyvkciNJr24IzdLaGWQYA9
CSPpwB0HV4OdDbowNR2kKe6NfjyxZ7tpMFekTQVRTK10PyaJvSoO+bDn0LrYmnFpJQ1tB4B0fNBn
8AhJ7/yENLFR92KZJMIB3YMN9YSPYh8hlGibLRGoO5Mm0nK/hVHCe2JzKe6Z6ZFeuc1V+RQP0374
KnR7Z2MAwoZ7sJTLR51M+8YCE2nXbwT7rdqZbc3zKPcuPUlmVKdQK6BxEAFbX+PReYmn4lyRDmos
3w9cZMM5ms6zT1k5avPFXpwyy06H28NhvsXWJBftRTiDlzqvYbEjri4lHLBnW2GFQBji7Cfu8ked
i1/gbuDGo1Q/SAklBW10COImmRqiD2Y01N1RaxFoteILpuodQKVWhA+C6CrLGI5ah4YGDKbWR/ve
QFTbp7dtau01ltEBslUMIOeCOaVVoMpl6x3z+ZBqEorHcABAZBLZaCjsYFiCDILkKlIQ87usY2ZI
FBUWJPZc8BGOGoeA/hMMC15ipdOaW8LfJPETHkJHt/eEZR4MPCq2Hz66g7tr+uq2L7+cmklWyK1P
e1DB2yGLVjH/Cqho9fa+LasL8Ga60W5jNTBRNG1Fmswl0+LXfr7UDOoL9VN3TwTrwKsh54HZWid2
KiyPrdHCjSvRKIwIZJc8abikSbnP6UuSMvgOciprih83m1+C+dbO5I9ZE5rl7NJoRh32bJKC6yoU
y58INAAI+Xdz2oF79r9j6CdF/ZZnnxHbN+zJIXpEEkEuIXzSExP6fRtk65ioPr5H5rZ4oKPyedCu
wKUArLKuQX2kgjd7WhquYGN9iqTddUB/JLqyIO12ZsTP1t4p+d4ranSMjxh8oIfjfcwZdWbMQ5lj
s/PjKLotZoa+JK2j3MuMluH2e0LinZG9qwJfaWy/SBuS5vRa+z9NTqACjbPfErL8mZTjjrwSb5Ly
nipVY9EEh/tgWy8ItbZ1wZrfRUNM2UvYZlFfZzu9F9bD4IgPYd2lY7dhcb8KOoQx9m9CYCGkmhXu
yrIKPnJksqqLN7IUwIQBa4thNfGQ8udfxTE/pgdzRLsDtIdye1cZv1MocJ2Kg4WNLlNPevEIsBKK
n0AJ64NnZFkL2hEmEfLC4tDTh8JdQ31O3iDr+R4niFvdLjY3S9M2Og+zEO1ymuVbZ4JH18QfoYJG
nw33WRCvTRthEQsIUW79gZXChL3OemhyTjfnTk/N6+JbyiskqezcR5AQsmi2ZlTtwcAcxx+/BFTZ
Ad6Ixoa0UBALZu1JZHQrlpFwZ4wtUq5DEkhGfcNXBCiDXg8vcu0mKAtBlEMU3Mf9WRqH+olFC/E8
Wrrvr7xSf5an8XbEFWwTmpdeEYIjPxWVyTjm2Q8vcQ8I71sycQu2zGwH9zHsL/O8G5IbQuvoFex3
t1hgXG8FwryuZu9JsreoedIdoRcS/MyM5VeN7tZgv25A8G84sRzChzQS70Es9w3X1iWMlmW9+2Dl
DKTG5Ibt5VTHp8pwd+D3Tk7DPMn8Rg7AxYP+3qU8IGOurxlKNtaVe4r6mITuOdyRLsCAprkY/W8u
JKqNs8GZBhOL3kN/CrWQXM76QqRCGzQnmwO9GrHKDmslLm1YbsdW3DqnuH2ygHgk6ilgrjll9gGt
vp0dAS4SO6yxOjrVrBwzVqLObctPH+vxS+qZ2Jmhai7F+J4FcM4E0VfIJHJPgCqzutpdtUN86qda
HaOwi/l+6FJy5HjQu6jabQQJU2puJAqWfpra54BXgreW8TxkqIngaEZDcILQcSRxpvbakD/aLtph
WUXenNT5ZQ4aeUVV5/lzDXsDy83GjEt3EyQapETDMVjJMh9pNGhXCS5xz0FSgH5lLdx84zYouLPU
xO8PG2sCvPUkyx2e1xYAOE+ExrEVoe7BbWeBHxuhtPHIFkbkhUFFYLu+sGazV7KX521jHmDrRFs/
1H/ZCX10XR6fc6jUPPCDowSPfuNDUmR559I1AlxH3XCMAHydWvBpSMTL8hwKMyOHoklZ69Dm6n4f
vJhGDwsQLtHuj182NsixyC1Rhi5/ijdgr8WTfk92Q/aIrt2ism8Qz3zFBVoArY+nC+gn65S0Bppo
kXP/mMzBzCWyw27za0KfcsAXI51jqJVEnSfQuNp2jrckiyFWtgrNm9vZ2RWTywQjd8wTI+DvyJig
x+nOu0ZKA+XV4GykLsWpKUMgiAQwrSvSKOCLaTEslMr8JJZWnlpWSye36H5zQJnbppOZ12kx4tF5
wOUJrQn3lzuS0kQXQbxlsx8mdnmj25t7187u3HGq+KEmjFIn8Le9CZK/q1CkKNSN7gIF6PuyQnVb
JyeriUucDqXN5EUXx7TrBG+wv9b6WGyzpveiEMBjuMzmpANaNW0ndQzS3NrX4OiSTFgnG+/C1EFO
LkhozJDJchk2d1UeEofV4Z+kHgU9Ew0XoMPOsa2ZfvtyjKg9lLHLwiC6CaNbc5i1U9E9E+ZV3oBg
VF2EakbXO/ytzMm0HCi2rUXMHfwZ6VtXVYc82EOTww2E2Whr5M27G/XgVTlwrRhspBFE9dqxuLAl
u8i7ubvywZknWa/HKKoPMxcwhE6I+sph8IzqKU1z82zKX/gmPMSK8g2Z+YwCRtw1wDcpAQM2e51y
9rPNMYQ56Dxj2pnFNtH8r1GWcDBbesmwHI6hkfAoL4v3CKnVuRY+ycl1dgis4meYmMij14YY5Een
ZhRHy8bkZ/lVsYmVsclhr25oVRmriTTZtVl/5Gh7aCHiCB9mRihZnYV9Ep5Y7MG8AYPj6v5zNxW4
OZOOvpaYmlXXTS6qKJJzO/IYBRV7QbTVbMK2x/XGJt5EhZX5VAYjQghwfeOcLLJCqAZhnR5CPDLY
voYzPmkMT/QM1aFOmYMZ+TJujzAbDjbGjtSVWETYxE/FOK/AOkk5+VhfLgG7yr2twO9k9lu7ULyd
xcJozNWjKaoFpdPru7FqnhwdM1uclRfofqwNipGAV5UbN2b+1EDHPvQWwk0GjLsiZbxWgF+sCjB6
gXFOOzntS5MJkt5DioUDT24CpygJFzyrMoP9qwCQuoR08YAFEjECOIVmumX3Bg51Ckemdhoy0Agt
eYUq0zf8+sWioCHWzvSGxQgbdTR7CfGhjHdY3QZjcavSRQTDI1mS/Lq1B9Vd+rDpL8iKv4w6Tg4z
aI4gV+eshuOS9VOElQqVV8SR5aR3MxfDCp0Wicxk5G2aCK6gWzhfpuKJnoTa0jkGlEoZYTqZDa0a
+BArWWt5OqSPdZc9g21js4ltvgrbceuoAf+9HRLeIYYXFcYWzPZEbt3usYxkdauH0Y+RGNFO4i1F
1Spsr+nMJXmXQYUsgAB0kb2fMK48JZgPibWdPSUK3KaRde8Klmj6MrJo3eeoqa2NMrrvKu3ZR/eS
MJ094tdsrSea6UmkY3mGfx9UWbQdSf2gdnK5fbNObGQqvklsYFyg8BICq4hQ1iNIaSYJENaHyDbp
zqvqWuxCQMYPPpFjDqO+VXwUQLluGKR7dccCx82BHBqtejJCC1eGO4wrU47fWqRDjItyCzV3/jTT
hKUMaqEa8V3lQb0T81nLaNeGEqkelCZc2OT+6J2LDZ+Qsz+Z9nlXncpw/HAaO8U0TntS68hXs8Uc
OhfD99AFxZldc3GOtd8xGJ2jr43WrpztO21MkqNtgbIVXXwjyFQsSCDYTMDDV9EMy7dnAUdljIub
KMADNMjTxNDrpkKM4KMO8Rv5EDL6Prhtsq6Js92VgHpWxifmJWe1XOOVP3wnQvsShXbUA/DCTmOV
h5kddYJWKEjMB6QfZgKfPLQxA1liukdUZlzd6n0K1J45noH5E+ZbMNKzdaFmrWJVb3BiDVAfa39T
Leb1YORo6rKdprcWsDt55DuTG1fmqecwZ2+r4tYvK1TrHC4bgp+ZJ9C7hFlHzBU85mhAFgz1zKAR
qPtjaMG+yBCt2fHsbknahg1vCBzlgGP0JCnISRibdZQMq9AqjstFfjubYLsEgy1UaQ3uv/uKuNy9
QNFml8D9i4SHbypuUIO+OXbJaDl113NQpmdGkf1ady+Ra6anSvNZSE5VhWGBdI9awkoQL9ZoHLO8
cLBb2ZwFQbsD00wrILqNOw0+yLmspKutHQwiHZRNW9GGF2ibXFu2h9RFK9i+t6VtnI2CnJoGxZpv
l7eVo2LcyhRmnE+FxwIqYx4fBJtUlOKY+dGbqfU4fVOenJFY7GKFgo/HKqce2/ewbX9T06aCzg2A
wHmzlxOVhcCBtAG5nihwZI3bHLMAlbYWNNHGpd838jDcSt36KQP7Ja7Vhj8O1zzznZ0vUb2lmYaL
k/UsLtK3tHaG09w69wjwTOxr8EaJzAWxbnIvdb2FDxEFoFvx+y3ry8kpOTxxMhq+aa2qZARXAY0D
nwpueaKM6f/C6puB0pUwcABKY2DuuwzrWiJKA+aCXTJTxOEaQiD9mmBvLZ6aOkMiGSbDXd+V7S5M
1CMBnuY5J1IBxA1CWHjZkpEQO8Y7dPln0Nb6kx+weR1MAMhdY3zCpNIORYO7fJwD9zwvMuyB5sHs
1T4tff1kotKJ+Rk3JcqTNfmIAXEtU7snCZ4xQJo9AyXMthXMXxxpwUVWkB/nZOarKeHpquZTuuI1
iHvKGgiAVlHV6CGYQ9bVuK10/BtxiyiSuQWQ6c4Bkh9BFaZnbnqzvWfrcNAIxMLC5B7DGAC/HkH7
ot0HPUvr6FWZNcBXJiG+dswF3qbfSDQhbFrbFdQYOmlbO/ARIj5rWZPbUQQkMrNCzyJMF6YsVw+w
XwyAxkVjfrKK0ihZ8LPZVksvdVUaT7UDk60AsBopEW8myp/XRL6H5ji+MboXpAp4skB+Vqd9dWxz
1BKGUs+YAh4q6srLnERHk97hFjD+LZuffkup9oRaniQ3hQ6raHhF5WRvZws1AGBuoHmW3XBrWewA
mnOvFzeziZ1iAr+6tqWl0YumOqpowTzWn/V3mKof4/TSt6N1bmO79ajdy0p952MmzxMiBs1kfWnK
4Aw9ojmZELk0q0JuXVhAP2gMojE628S+mmbqnjQp3vwR1R5NJrNEbTEkuE9Tly0jwgG64pTcM+Zh
sCmrG9vy4SLCiwO27h7LQB56Qd+CDrnbqJSTaEj00zi2yYVN67oS/lsJWR09zma2YOkN0KlWvSvQ
OUeo5eCwuSRdexOpeHf23KNwj4K3YfCzG3e6kkwYoCNZglFsJk0ZDXmcuMoz6hbnrAj7Q+SkngES
C53XDWYBOD5a/4YB/jBFqb5t/Ok7l8Lc2dGpJ+WK3N191Tr6qjMt1up590u8Cp6WiClTj843t5Ds
kKqc0tCx181VdZPBXMU76Q/rRK/fB8egwSh8QGfBu3KmJ87OXUMzvrdI1mRYAxJNbwl/U3mE+LyF
X6p6DK5DU4ozabnk0iYjjGvrkNYTTyxEvdKZH/7Ids5G5YFLtDnAJ0C8LcN8gCVEPlG1BHmNiAmu
FQLf9JB1zqKNiN7CLtAvNgKnUoQA22pt2uNdg1CiD89liymTTHS0mIvO0dHGgxMD3s2dbNizk/hu
JQN9BCJgqmPN8hLMPVrY3LMBBJoEKHI/8EXjwc8au72x/W6rR7xcwgfORqe63dyZMWpfFwlNXE57
kfkatk6dhYlJzcelTPia1Hd5F29L9YDaHQUJGthVUiWfCMXZ0AuXiLnMJZY8eQhrZKo6DxkvtFKi
C2oJMnCEAKjsuts5rvmtzJoxZpjDb6/cG2IzbfLrEq8a1eyNBMd7TDNPgd4SHI8mL3GrmiYgLRAB
uHdKCLzwh1FgcmhbcDAzmUxjjaKQSawXcT+vsnwhVyXhLylHsEtiREqzDbN3xI07DM3ORndX6cZt
OTbPMhCk+5Th1TLQJiaBwcIZzW5rj8OLA2m/hQM7BOxTaILItdCaEbtVOGzRSmPvzeubpkO/oqzm
oM3Wbw3BzQtmXO0MdrzA7XuyLGlVxrFbjW6lNvQzyDjj0zC1sHfC4hYopA9kYZdMJiYXPJs43b/I
7nJhGRYnrhN9+1+SzAIyfvpgE2r3mrBvSuyJWOe8GoORZ88tupjoaNTdsB14Su4L5GUNlHYvmBBS
wptpPXTI4zqd3f1/FWmsgOoYswfnIPIal6KitIFYm2DKLfS3OFJbG7V0Er3l4r70EaYUUUMAoXp0
fWvY/88TXs/RV100xW/77/msf8t7/U8Brn/7F/5TBOyS6Pr1l2TZ5df/K7f1/1fCq2bp/xTxev5I
24+/prv+8e//Ge+qGf8ybYvmzzBsqTTGT/873pU/0Rg9mS4mA1dpumP/n3hX3fqXdJTONlQpV0rd
JZO1+TPeVTf/5UgLqIJmmoQKGYTC/g/iXTEF/z3dVSnpYjG1DNsxbFMSPcif/yXdVQ5BBvlBLNlY
AdIEUoFYAVOlNhzy5lzdGsh1R+crdtShZEM7hS9p+KX0qwlFTmPqJvPMkwRKQXha7jQcLyjJkG3A
gUiL5DQ74QFDyZoJr/9UIM8BNaVdwUysne6jHE7M5vMOh/+vbI/+XS7uzInIoiNcCxNhpLmWvDK2
exqKG/vGlfdxdpn9y1R8z2W56nFdsPPhxpNE0+uoZSpeE1BMDG3aE6Nwy70zLJbhGBfhEQHVXkNj
RvWso9PTdwYkXCs6OPhtazChgtpRjzHarGGOo04AZqLfEUUEBoa6bumhY1Iexmm7fDyh4AYuQMai
0CWfcu8nzTFHeo5N4Y5wqM0Anc/UzwlhXH/wqbNXJ/lcV6iRIz5nCyVBgT9DWAvvFOm7ySuaFg0/
KnXUiaV9loRCse9c+QjKHZw6kQkEZXhwUlxBvO4RoxmH1UkvwgMqXuChARE9yU4rgy1H1okqeqOj
4mj8H23UDq5B0qo/H8D8en2A3iEIt12IiJ4qPgmodBDSJ9FXV90EdGtdu+tNhGeU8XA0oBgvoDeb
WAZyJDvQWODTSJPiRQTQ44DrLa9TmM/jH5lQ1yF+MZN1SRkPV2/RZTtP3fSs9iRgBtF7IY8FwR0M
hg0H1xTLJ91WpH091yX+e7FI/zycYiaa1UJ75jXl1J1+oROZ8by8yshEhCGQ/aOWKIIvYeCHIlfT
LyhtMTnq/Hdz2iOmUBgftR0GBlSK71xVTEE9hTkVq8pacaEmOm4L964mJM0Y0c7CAOKtjNXX8juu
KZAmiY1pSeAPwdZSX32FXQL53MA6pBKf2aythvEZTByS0xaIl8G3x2E9s2eaAKOCuuVraTBxhbjU
fQuTYzQgkiWxGEw4wY7ETpEYnu2NwlnV9XvRPDN3oQIgXxFtrc0FweU1QOie2awj2MY1hyKNLI1c
LrQ4bWOE91ZDRiYwm/5tbCWqOrEtWYkq+dY2R63mSwFbvly5iJJZsgd051y1qEucYeZez9aB9VzC
W6NdoOxkyxfyqmDpyfKra2+rjiIPIAYxKG79nFgxu9ZgA9yYDRCECSS9FZMLq9qREwlkGc91qa9Z
XHkthdKMMmryCbZEbpbQx9XmCCpq9ADkestnNnCtLL+OOAhz/avkxVrII5SEs0RxijuHsDVigthY
k0u7qkb+fMANtlwr9p1FJEMnCMphWR0eGclimMBB8fWXh/jdnxHXf8u+5tFMn73km/+RfP3ns9GU
Sim8YIb8I6P+L89G3XYQwbXMzFRK2kDtzRcio/le9XUycMn56Y6rPsvwdebLO3NObaq41QSA5iX6
b13OhNTxjfdIHwYktV7u8DAptz3zRdyXK2pEHJxMO5qFNwtMb7xDv16ywWzr5fKv1jPCVpetDl6w
5SYbxz/uAbjPUt4BBlu5TIEmdo8GFrYs/CLOi2CgZ8PeZZSh1GCQLvkQu2d/griIQNaXX0b8lm1x
cu4s61hhpx/qr7q6NiMk5vjLdxYSlLaKpmWjju7DujThfdZOa3Pc/fOnq/3Hk+cvny4R5n89eTp7
ypLC4NOd06dkfKwSplfokAzuUTsGl0ZV2Fa/1Hwivp0ER48xeU19w8Zw88+vZMlR/7++Z0NXpHPa
hjI4cP/+SvJeIBmggWJXymG3LTUgHEgCQ1rvAx8cw4WqWrc+SVm37JP9CX7kHZjIoALAbG6KYmMT
ZcbGrts18iRyD3qzKq9JccHJU1fQ/E+VIHKPv150fbdIdaW1L1ENiu7yz29lOa3/7Yp1pZJcr8u7
cdTyTv96xca6w2IHrXlmbGv3k1YK/JK1nu2bQqvX//yzSLn/Dz9Lt2xQK8rQ3H/7/motdcNwJH1s
IO8bQAiOxX7bsWdn4/1J0/X/+Gn68v/723vTKIRotoGIW4aJk/bv742x+CgUVi9mdjxLYnWwfW6r
kKSGUjuMCM0LMMLJ+KVE9QofBxYNc0o40+PzQAwt7uxNQe5TDbFWgws3ITeckFsprTsvT/m8UfCf
kmeS39ZIlD4D40Vme3cBM+kxJu4KgEH7bQrtgNiijtrDjBhWaxSILvxMGbwEXkWaxneNM5xJr9gT
AGCPpgfKHfrByh+v8Gpm+VGB36m6r4Gdu20cJIfrUkYIGBxODKa22iWof5oTx+t5Qtc1sETO9EMw
+UgXob3i2bM13NNM1esu2OrWnd7f+3q2a8RbZmgkLRL8xz0/VV/xXB1VuucRikOZKxW2RGZDCaWQ
+W/qzmNJci3Lrr9C6zmK0GLQHLgDDrgODx0xgYWE1hpT/ho/jOtmV7W9ajOS1gOakYOqepX5IhMO
B+4995y91x4nV+y8CZcttgeVoLqJtswUKhux84lPG02Pakacy7M8sNECZs50OIfsJyx5omqQ+RlG
/BuDDNUcHJ5Y6PEjHYZPK8UgnsOfRJ0oeiRoxhAm90jzZ5pEbH66BJQA+JAufft5/9I1dz0kibHe
pYyPSmv0ajaJiLpHiKJGXkQ6lwMRXGNG23xlCHAn1XRFCZtRe0qYEp1V9i4+l9hQiupl1blJDYGe
IEGoIEGqDBJfKqwLE1MY19yw5y00nUTBNjJW1knWIG6E5NE/TDL7kEUUwBV/WArMhcEcai7onmKb
HEB8NCgFtaR4MVBYAoFF6LPH9OvKGkLGzr4suhSYADhJKeXa3GF410b0PRXslwzSWRJ7FfY/Qie3
UIXmKtATWEr0prqEtvCU+2k1elioucO+bHDQL04rXdWIbWVk09RV/nSdqorORzVSqh5EL8c8/9mX
PRvFZJd9dKR7lBSwofmswOSsq5+BTxFSbZrzKSIAUmzXHPepcbAmgHGVypZJvuSKHYlmZzaSv5Q/
o5HHptb7S1FvQ/1U1bcG6ORAIYSW2NXT6BFqFqXicbRB7EXRvq8B5SLnzcQDIT0vGCXKDk/6fKpJ
Tx05rhIeulmZSUPUmuxPlepawSHZGSfLPkHxF1YNfl1DdlMquOg72Pyab1NT8+BXXNw8HhhwVghF
eZbbiWpWsAsZqrCrM8njh7uDWAfGSfVJovQknZg6RubgMXYaXlNKEaobYMGueCsTlOkr2c01W57W
PPAE4LIKgBBuoDEQDBGxHdaqiJRUORBAbXbuLBzOYr3A/OFRFglgrNitBoNgQxZB2QnaqQFX1aKb
h03OW0azbL+Iqnp+LPpPcYiwGnpEnDHaZvJoHWRgxcRVlCkU0vErhF2bMTjWitvQfYkiatKxwe1s
/hqdKjx2YreirxRb4BGl0evW94ypriiKTUHmxTLQIzgdHs2ZJj4BwXH9VXYvNTotdfJiACRqmW5Q
IUHiR5JJ469LqQb4PKMEeAgyheONcB/VHqwwUPUOmkjbhUiwH2y7wqr7XDSXHZA43MMZc5CJuNoa
ewYsj8XVhCDWRPDL9zXXfz9Y8DSIo4PDLurwoOkmBSxiNL3DfKIS705laQrB8bdEi055dZCc9v0t
mbcK7u/F+hT3XKsbDllf2AT3FnWmM43eOFFkZ20gTlQDvWML76zZLGxG5Ac0BA858HAzf5ibbRMV
nDM5sShktYbdNWvh1bCKtfZ7OLxXiUmVzt3jrW/fSWnaji1KhrgI+FrRxT4PyGLL3wQ0DpmwuJ5z
dxLzaa4BATCZFq5RQP8ROuQWPkgZ1JT0NVMUptJ0jIVlqKg9qSc5TTsPVJBYc3M62RpmKZTwkDOT
bYWyL1RB0AptK/1QDB8IUWMvkoNOuTFeC+OgziFKwiz/1FfP0vwwfE+MryQBY//YUxGL7xqLjG8+
5G2EsPD3Hxdbke3i9LSh7ugykvmUbhNL2tkVLSmOky0udSAuE8NjYyapvsn5FiesmeiKFpD6KRAR
ibkBm67sV8qvnBH8VkL9RvjdnEdiiakymMDh1qJd+FIKFH/KaBOdRQepGJA9tzZ5sofH3saBzpWp
2Y7Gh2+yCP/E6APs7ChHj9iAtkUHCBoNYQ2Qo3+qyKfBW8DyzA4Q8vpwWO1P5BzifBe5wCA+cJPl
jw2G5P5qEkcN9CneZ7hW10tfXRdWwA7xNz4DvrJ1eMbnWvX4UGhaM3Yek8aN7JMTYjjnVqzMwD8Y
urlksG2FZzkWY/YRozzKxMFAdawcysl1rHavoOZQM+dJiprrOpebdVVdEVuqKrKPPH3Xk12XLIvr
lFwmclDR72gkND8GnwCLb6w5j3ATICSM3sI7RaQAkU68SCx/St5dnRQlT/6OlSQHWCd18WGKgwoP
QQoGZrBPLRuC1eZCsrTV+UYwUisvUehLGjy+VjxAEuxuZPgEcCcskmVxnKWOBWZiucVOuJJIpQTh
+mKojyXIEvH5eQ+wcVvqE53GDbngW2QCQDLjZPRmnT76AjIAwDecyS0kkK2jkheEcnxIK4TvhD6S
iLIuKuVB69pEwIFMIekEFvxMX4ZFkiCnvnhphYjddmi+AivE+kp7etuQxDdV485iqBBTN+oAyC2H
CELKSQvsmZI/iL+45SjaxAYz2g6Afu5pNk6G6XGYfwd6IHL+2mkFRgIc/TzexNUtXfarrK9FFWja
oyQjSB+IN5YeJ0ZxqvqroYorYQpqq+TlS88XnrAN/YoHRWVtUsLfGW+4xtQcPNkCHJgBkYzDojJ/
V40kT25JzTrXzuCz+Gdzib3ANGmym7+mjMmGZIUheS+B16E8wVeI/QlFew6klZSEMOKZaIHWUxwV
0NMZpnk6OrtWExezuvJKCDH0mpSomRksqEZ4lsEkuER+OTGRbDHBqqCPzTj+8+/ntGugbJMTIhJU
t6bVA5mYNtFSuD2d/KzmsRM6/XzgBcAxlg7ET+nBBBJkIdE3BUsJhi2QWB1ipME9o/ZhdTuqR7FI
SBZIMOXUmLx3M5xysbw7OAA4Es7WfCs4u4t/DZsOMEnST3sdC+xIhJbkDZgVR5kiTI/9tY3udeTN
plm+L0AjlZDSuMeQ9rugcOjoSiU0D7CH72xa6kzncfioJ6e95jjzxGlfs+cdNcoM2U9CK5lLIsFW
CsqOsdZK6WvEx4LovwFZtzKenTh9HqMFZuMOX+xxaCOCxuT3ZApZ1bEjL5Bp6Xf0BtYr6rFuvTcz
ROZsZ2NEx4n+Hlb2rkh3ougVbcNO6zcydR7W9Yjk8FBX/KkOA40oDVF4Zh1b8TyLuASsjcmuYDfX
aMrnkPEnCE0iq3NSPlrIAwsus1QmiZ2iki2bzF8UC9DT1iOPgwwQbILSInqQc3/IGD11GKUbqjTi
5vyyd/MQuiAedADQwPXdqTlqPNPL9JWK/XQ/Ij/q4+8OrCxSPXbKycvo+3SmfDJH8PftBSvuTtTs
MQKq79VidgFwkS6hKLJyJF79Csiwy6/S1F4mrUOc0fhxlD5rpL8PseQWZXL/53T399b93b8d47o/
jeq/tvb/2un/b//HYcFLQj7nz3fy8b+dOfx/MlJwaDL813907t2P/uO//DA065fLR/Hzr//iJ5+t
GCq0f50qiB/5t6GCZPwNLKSpO7boTRmKbP37VEH8lmliWbAUVeWsrNmMLth7+vhf/4Wxgpga8Jsc
+AzFMfitf4wV+C3ZtnVaIIplMVfQ/zNjBdtR/+mwbtAU0DVZNQ1FIbNTsez/0FIZdboUcl39kgZo
PagfqidgAZ7genzVp6GhyW5/rAGysnNxg50W5A/pq3yeLvRDD7Bl8dDk+3Zf3LNCm365g3+70X11
u56GZ+htN1rmFwSPJIMFod/u44K2TehrO349sIL6wT7g1rpNvrUb9/1e97KD8QmF+E319MPwbB9w
qvlUS9I1OuZ3NC/UlZzcDSMFydlY8Wb5tQhaotGwRXw8bLSTfdAC9P67xXOUbbLPzunD4qlbZGD+
eowOy5P5ke+X9wUnFWDJT/2nf6SQnl+nZ/0W3rST/qyhpdl3fgQqYFPf9ZQV7/KHzSz+pL1qr7hJ
guq+3yOV8bP74bm5IAl9Xpk37piBuutO9dJH0188YzedSWn2pM14NZ8BzwfG0Ty0b2Nx5dMWdyjN
zK18iO6ng3roPCSFbhbUj+2+P6m+4tJB3hZn+op8msFLuPR8RyvjMwZu8Tb59V0boAO+Juf4Ydwr
L7D07wj+HSjdwb567MDcNId8tZtGvJ1yIioI6w2RIzdyHBDOzvgCr7PE8kyt4No/0BzROY5dkKxb
qhea1qyj5ZNxnZHI624o7Vk8l2hLa0I/dBcCZ8xfbIiYBvuH+bZcpC9snsF0VHbRTb5bH8edtCtP
zm7yGV/4CLVf1yOlxY0F/xjvTLfyh0t343yaf2O4WZ6LGzWF8TLdp98MOUASgyy+ztyL5jAHcEuy
27gH0LbL9t1j8oSEkAUui3bzclR6jx5D9qHenJPkApp3Kw95W5p60SdMb+3Relh+IbgqPC1xioGG
I8BOGQ9qfOsHDo9uvYsObA5e7NH9p9NueZCqcrd9SL+oc4nQk5lfgQvhWJ65c+KiMjNGOFDINbcg
TbxhO75xs1SPC30C5KzeAdO6tt+p+DHsqedY2TTvzTvfyXRBRKFUm3XyB6+DIa5diAgXVnhOT4zC
GMbdxcgQn8xDctDuh5v0qv72+3nffksvYEv4XEN3pcTDeAwMcFuANjWNU9g/NndEKtFZ00xq15oJ
NbaXbTlvaQk1D9pz9DjHzpb6OfqRX/FZzMURsyunJExHIue2mLbmW18jHNzOjxYZ0xhc5ROmkhgC
9nZ9jr66q5zvkL/1xTdDQu23kBG2fFsPK0k5IOrIPVDcXP4ldRXiyhZx6PReLWeGINRCxKu5cXHU
0pv901ZnqAo+fuSqcRXjQDrhcsaoTBXth1SRe1pH5GRtI1dAi5y3ZflEC6xaj6Vnv3SmZ3m8EUfU
EYH9Q3WDgZLQh10G0cGVfNPlzMapjonTW8s5tXKFofOS+s7bAacPkIx0a/klEs+o345Ph4Iat9/M
v7fBg9mc7d5mQhaz7fz7u+6Ka/VQ3vKb5c9Bf5LSbbFHdgo9w4svIaPJRxGSfOVPiHnXyNs4ENXy
wAEkXXzpjUMsnX2sVuqxSVHR6HcpnBPMbB0LCXlzHQtlPBwghaygSvC4IYRr5Gc4IrXMoCcB4rI3
1hu1Wl3dnHDfVDeKGXU0t6CAJ1BX9nkybnGIffwuItA6ufVQbH+U8R2qiTAp8lwAF/rRX7pH2FdM
fhnTIHNR99rCl4P7zzMKWl3KTqJF+oUnBQzGcxGdUlr6kEVYLjtvTr8Jt9DupGk/vFKcEvmpbzR/
yXyd/qtv0PPE4skAVOIV+EVeKkBnBC+ra+7O9a1nADZ8TLaJOSNGNY5XBAE+oS5ef05P3YfCjy2H
xu/JHYQbrAOcR6CiuKEezFDLDNY9/kclSKRfCNOCXS/7YaUC1t80T9jZsL4dw2Nxh6SO+hLbnWV7
5riLk4PdH5NnJ9f4+7fl8mg8dAX4EPsDdFK3nhYfWcyI0Cp/7BnKpJzZQ/gW9IQ0ljPVuRWRHzEb
B0m8YhlQ1iCezg3/BF3DoWAegwZXvZ6e7Ayq3dN0wvWhIBtP5uOK0ZspKuatU3KyCR15zcLsUwVZ
sEGgXoRvoRbQXoG4Qk0nfdN/rbHOM6bzWHgJFkUZ+jI+ETl+pTJPruXtyTxiXd7QpLjXj+kTvVqv
9WHSfnLcIfBc3n6qnnzjCeinm9wcGncAKrCflyCrPur7Pv+Udsbd6E8BhOwgfZqC2mdNcNUg9Naf
ad+eidDysw1q2I29lfaxX7tDEHv2dn7V7spz/jMc43c16LmIo/JlejwA4VF5RnTzOR5IQkddSbrG
uX1COBUGtGCbjUavKL/lZ+OOMM3uE28tifPjz3BVnukyOWcSpxmr2Jw/oeYlW3rUp+Y0PvXmJg5i
RHxA0bfzz3hJGEnSCTSgwG/i+zjai3wpBY70V9hi8FUv/xfqWv+nElVf9x/L2v8HhTBCPvK/rlo3
/+O/59FHm6T/JIYRP/NvZatq/82UbVmxbYv5jSozvZp+uv5f/0VV/6ZZimLYhkM0CgUts5+/16y6
/jfqR/QpFK6M5oiT/veaVVf+xuRJNh1VRwajW6b5n6lZ/+M4Uv+jtLHQ4+AT1i0dyc1fR2fFVA+l
Og7guE3t3Zad+yzhwGcjvvvLLfn7SeevU2WNT/RPxbGl6hqfCNWNrBsq2htTTNb+MqUjJ3Gphwkg
09JZG42SZpi+owRzueLo8Krqr6Sgq7GEQLrk8oeWHlsBvKo0pTnVO82d1KbnODExFcQKuOOC3g8o
mnjGmNMQBwzBcWmhNEk18RFQJ038TVUKywTDDq1cE9lAA1oG6d9EJwjPRYayRHntEizkpZn0jIrK
Q0jUWTO2cGKsmR2u1V7m6kYmL/xvTB4rQ9h1Flu8/AjX4rb0xrGWlAvR2v3eBILCFQ/fSDk3zWjr
uzqHeUFowGNnal/aOOMQ1gAolRUhiLVkBpECl0llaS1qMB1qaD7lJFiw0OJ4yU3lcVKjBSju9Fo2
o5/YuOun0DhmDZr4Pqeeq82gGrK3WjZ+s9C4dg7ampREHaAZr6VNWWlgxmb2EVGIKNK+TPVqa1by
aUiX+6qrP7SoOEwYBmz8pCQQ0CExkysJkE+JdaxV63uqL+M6faqOo201GZcb5O1Gh/i95AU4HfET
c7sQi6jQG+eiWg0RfaIk73G1q1Z6yIVI7Y5bkbPQXtelxZGrfUzWSjg3qaZSygag0e/LmTCZ58xA
35nkKWLFqvhBrU/zU5I5MxSCawB3yORgUVTsJ8n61sbIk6u8+mrxgXQ2PUcR5Di2+CcNs8Ew5Gj+
2SyQY1gZsmvIELQaiGyRMjPbdjFIrFREN9QMFZl7O+awMGCANQmE+qVFP6sVaJOQpolGGHgzcQ2Q
aiZ3WZ4kp39tixW+95jAOyockE/EDNTpoW4JTWkEoENfp1+ll/Yr0bl4NOjCpfXqttS8qMoFq6P/
bLGMVkXFGg8WESU1tHk6OKoy8ct0ENE+LBJEXQW4Cu2vNrfoTaxPTUol3EvYWvr1gsWHkEThusSg
xYTCYpDUaa3bOPUhVVaGhYpDFlZyUE1UBmmbfXcy+rU7HWIoPfvsW+0YxBrGU10zDnQU+vG9VZ74
Fjkj5JwAwVcujCFFRM3sLhIFXTQneyvHPw82O+vMBxxar4iwnjq+HCYne0lWj3m6bAsyuYxYQYmV
9RXeMfnXau2L0nS/htU9gKmA9bLkFI8EFWwUas+Gks6JZyJE4vig84sq8BTQHdWDbvbf1cyLnZX2
Qe74B7VADTUnfo13ahuWtNwrquZxMhC/dgas/QxsY3PFnMQAT+6/1b67lOB+5yZPzgVNxDHFYpca
GrIzoJubWTLcDp6f09doW6KOJ7nEGk6WTGqXh2kC5DzuNLgUpWMZ23EccW2200e7dDVgunrZSwvM
2cmqn7QUhit2xNzJCnhUEjcJ8TCd4xD0Ik1EbQKjEeGnWpIH4BHniA7rNBPaS3A6yEpoYU5Ba0vp
Pu1ReaqwjELiaf3BKm+sebdqrPeaLjMm/ypUOtAraEHwi2FQm9p1MkwcvQ+hPL07AwNLrVtv05Tj
2PCxJ9+Qap6XGn987ZBiJFGCLUk4Cz2wzNqWbtfagKqh+92c4Pni2NqZyO2h7X+ZcUt7sQIXa0TN
A1Fs/U4l9ZmZE09pyrDSJGWnLgR2TWlnDxYF/bJy0FEN1sdeciC6OsB8y8kmkDfW3KUJobYQtmUy
VJ5bxqp01YM1hAYG4C5ytmn4bmgDgRHGHUHRZjzfGGa96IN2qvXxqYwRTGFCmZTFq5HjyeNwDKEs
gQ/t0Ou3q5jwRS5mYNcIB/C04UdCagT+n92i6m4th28GGZSzEaEpM3foyz6bHq5qWhiBgppbTp3A
sZ2XJk7cXg/A9rKGSyC1I7rPBWk3vcEpwIiAelt0+BVCRk3H7H3H4mJ04JYlaz9Lb3wcOKdNWBlg
ultoFkQC01ozwMwZXmufpTTJAjkYO1KgDXT849Q5Lzi9u4owFXQ3XQEGl0GzEp2h1vo4IE4hLyUx
cI80vhjkIfiXIW1U/SzMQvLXbEtunymQW7qG0eF3Jy35Zmqkb/uPLq0wr5xKx4YzppwCeYUa01ES
slBfKjmhgVO33+qIPzpz3ov+Q17yIzWkak+Bls3XocTno5ZU30ZJ8d8FmgTLYpnrixmW38NEUAu6
wg7brdmqz4003zdT+6qOIDHqes8+pGvW29g7FO1iI6n9LsYpp76ol7CnfQ4DdcHK+KImc7Mxuul7
Yrg0rrA/mM20mu2hcB2tdY/L/pxkBBQy6Cpr5VNRhlseP82tdkic4do6xgmL2C122kNP3kKPvAXu
612sN+eO2Q3MVUA6qnwo9fw7Jol5bUooguF9u17UJr90unOPORqWqfHMVPOuGdyKTNaOqMcEO4f5
m0z1wTBTIX103pShfxjVS2o1OzRd5MZX/au6IgyYW7rhBkxX2kgJ9CV5Zm5X+zqxYrUVfTSW8aEa
Ml+7zERz9ru+CZY43XWmvWs7h+EUOo4MaKmhM4W1R/yP6kc3cKK0+3c7ZiGZV+W5XF+rUn2X5vJH
m5WTXDCSa8Jt3rf3RssEJk2W16LVGxbZbGfHuqen2VPcmY/9FDitcq8N3R3CGSaQ9c22LpUWPRJH
8EniEA2EDI1AxoG9lN2i0fdhuR51Rg2MOJQb26WfdzriDOukhvWXUUb4TSvnU+Ew+O3oBWQ3ySSh
TgvSFCHw+t6r8tlkDL9SArJvpp6BESW0l+84jE+yIf2YmUZXCPFLaOs3lSJoXCIbNQwth2LR/Qr0
5WJbTzhEZeQLFaRNsg2QkeblGECkQRrxWNGpMTIQEvJM2FBUM4RVIJRH+ocu1Tf8jP4yjQwtmaXk
UvkUFdHbHxv77JTHnHT5OSsP0N+OSdRhUopRABpCRfbSxhxi38fSYqaZnMYlfHCs6Jh0dr0FpWzI
9SumKgYF89uUDaekxbpOvfcKfhgDEOWIpl6qxA7MGVZWtHa+yRqTiQN10QJMJ2rF1p6iZnrqYAuY
Cj5YTZwFm+Sdxxz+ZSm/KEibcRMj1la6yVXAAmBGzWv7rKvWm7LCqlc5kHKe0+VxP+nrc9Uy7lJb
zYsm6OKW7ZbDcD8Py5nEDm9M8IkxnJPH6KAvNuH1k5/WyckhqQi/eirCKWyRleSma8SuwpSGvfte
RWYgFR/6EO5Vfb4aWofqRNuBpTiI17NESVzCpIlnYpPgmlkM9XMFwhG2+DY3nwrQd20UXsZyfrNk
nH219BWipGDv0e/0qfYHegbiP7AuXm1HlCPLeWk4ppqGLxNQ0Un0aLrlXJNI3bDStvPrUvsqN5O4
nkOZOa/KXG5HVbubyEQgPHIHrQFZSHY36BNa55HpqvqooCTR6JWYQrrTVacylfaRbBFdP92k44qr
Z1W+1mXYOYo3Wxg+1eVSRZUXIhaAqJJrb5DFAzKYbvaI7y8mHW/VXPtdlzvy0JdLq6nQlqvnQShm
Q5i/GmAM5sJJZ/qyZlzbmZ/O01POaNyK2os6FXCrCg/OhdGjETcJs605bBB9OOHwlOneR6i+q2zr
GLE3OMuhZQEMVWc/yOcum/xEBirSijAke6MxOBP/q5rLdZppQq8THU11l4H0T1gQx0o+FyuNokXb
p3Z1slvrLC6u5fkdDCIwhb6hoJnSFQfx6wsgjAo7DTkUhCbfMe08ttr4LL4FQaWSsth3sK7VDeAp
uePYQe6A/q0WMeZQbWejiQmrEMv47LdkGsbYoiZtCULduoQxHYo5uc1SDpc4hGBEFVHft1j1JBM2
IGb16DBCIDIb6znHXMAjuaNtBIEdV0Rd+5PRHhyVmTuYrWakYTkjozHiAGDv4HiICYCM4zfkT+ny
jgFF9MsjhU/UJ8I+6MbWBTkQxAkkBRtwRAgJAX/uxnbqTwtEaaODo2rNc0651zYf2S6ie7IwgFjD
exuBWV2L0J7SU6PxOsXTEbDmVjIdt+WmqzxdXckYWW9QgyQXNYOotfAgFZ5GyxE63p+/cwXlTuva
ggeIAqkzWSI5TnUR3eaZxyVxbh3pgMiWvFLlG5xWv0Nes/DYaDMBDaPmNlShfxJPYYrXPSlapgg5
3eYl8QGtwoYU7vvw25qrvaHFx7KZKHZROZNtQ5ykfdfz86FW7TLgM3FTess87fDvg4jlPRSnYGS/
4ZI/x9Z8dAY5iGM0mcInnuQ7jIWk46yc0+dTT73F2fBsRYqYtmNT6zxJwog9I2BRzbPqLK6i67sy
T/aK2Xr6hCZMm4+SBkV3RTZFAy/uDb+VVc+Q4Ku1y0kOCbxsdnhLiYdzqDa7c0W/PceDkC+NK/Hi
xwzVFJ6cAok04/C9kTzr67pV5tfeUXdK/1ZavBcbtmtXDS3CBZLjYJSBnlVbmRxlQ6fUJj90wIja
A9cXz7PFqE7mCp2h87oqCrQqwVrtIFkAbghGvo0Y2hAeA6BWBWmijsvZmW1UGe1u7Bhdk6wzVkEW
TmfMeTu7tu7txTybLJiCNKe2Qtg47eLBumIxcAyHpB4mMJJzK0uRYkxYrgU3cDBar0mKm53k+5Gs
6rJaiBrM/BKdgZJrexpGQDgtPxy0PYYA9481biA9vjZ5joyNTi7ZKhOqw7Ml1jOFI65QRHWhslPS
dhe2nyB4NovSHaA1euJG0K3B3t4HKpyawrF3pUPQ6STnL3WlnJf13RyLA4b1ILYz5MAVFewSzOzB
Cz5EcRO1TPbrKdvGZkSsMyno2nMey75YCxtdREz1h4VELhWtTKInZzopN61eX22TKdLQHcOsfwox
pbpTYT3NFv3byL6onXTfS1icSeQhDxz3Mkoam0KRNhPZKYjcpplkpGUhuaVsj3mrv9clEZK1+VzS
yNnIS/XTOgtI00Q5GYP5rU8IGusG8J7OSKZQRxdAJRVtiM+gS539Uo7vf37PUhZ0ssCPthWBKUKi
X/foIFeNxjw7QjOhcjALCehDZL9gbkfKPDEUkn5rEWKS2zrtIUXmAKuV8XYuQEwmrXRfTutzLgtr
6cyZr3PuadD8YsgnzeiUVMx+K5v0ZGVlXkQyD0rmRGk2K1cKp95Zn8sK1FCl9L7SCNI+x5PUoFEf
xdIRBo4Ezp+uXdMPqpct/DnzOF5bifmALoy2mPEDUA6+7GjvYGLa3dAp66aVHxSsjsiS+ctX/MbV
IqKdcvVHwUPK6RDq06AT7CLxamJ+YmmTo/soZmXqlN96KX5W+nQwZKWCbAgwB4sFglNiui9hrFae
E0WEwpQ5szwrLDDgoPVshd4a+AFgQiKWLQvckqmOrCU1k+gVWmfjRbhT8TUt+dUo+qP4Ti01Zi/T
8p9Y5fs3JuteMfOfChwmA2x6RrlZ/GojvvyYT7K23CiUhvt2nH+bBrhLxhdSSWa/wRE+iPWCnvno
PA0jY3AAboh61ucoisgcaZJXq1lDNGtc6tRrzzo4wRmAWDpp784yXmWLq9Gzn8GZr/AZxfAXUa+1
lG6Eq6yS+4/e4UZK9FdoDIWPka6iImeNj4ZxK2vIUgwluRTZBYZUfZyxc++k6qMMu/vawGWL/PWr
N1dCKuXivkyvJgUTTDx53TTc7U7qA1nOvhyHTcBMkwMd3RJ5PGI3Mo3I/EBI7M+Y2Ezi7rapxJaT
2liK1Pd65qxn8eHoEqJ4J65OBtREw4wbpUc7ZeVEZgyQC6SJcfJCJo4xkXfBt66YSPnUmln1LVxo
ZLR13nm4uH6nSNdcmfV8azXlbZSelkxy9l2fPbeSUR6k5lzxBvmVhn5uHUsN5ikuhEgxXxEPQgot
nOa4Dnh3449FS5iVhnyCugAED5LjKA2NP/ftp52sX1rHt++0jY93CrCSr7Txspuy4tybXHYUMRih
wniszDs9MpujHEoeJnzl2JrmlmZoSRiGUyOCTn6XtXZxXt+kghqnc3TMShjCBzDjYTQA2LGnEs52
+t0kHJvHyHgqwpGPPNN+a6LUozX8uRjSu93tbPBsUIPRA9rilsq4j5MY2UKbU9r33LKeOomYOOZn
JE1ZPWRKI7JkNwzRXo7i/Nti2jMhELnSrmus+97g/+dyr3rrwI9P8Ieo3ZegjDkErqYC2RIYD235
5tVUa+ugXMtZCSmhpsVdc0gOS02cHtRo9lRBpxhLCqmGvhou1/2fr7YDTkjQpLVHPGe4TVP/SHX5
U6vjta7CHv8ot6FPI8Cbg7LXWqlAwJaFxw6IBg41oLQzrcooRV/Rpl9ytrcK6pw5Yi0Vq1Kh1t2O
l+lH04GZwLh4zQzFukD03YqVeVYJfQP0vCXI5Jz3EJEBiY15u17DIrUO6jDfV0b6UZRK468Le2lk
92hbRpXcdhlhvaRiyDRvcay/GwZN1xbprMZ7HBGTBuwDsJT4W4aeFYEM2/e0rYOsqS/SxDXqFFgo
CRfcgOXZdOpTHWuUDU3beeFvmNaQtHVlxPeQPhgOx/a6B9iaOCN5XWYZNF89gRfQ18ATE9yjJvxh
qcHSNzFuKMVW4rTW6KKUZEBZtu9keZFWo7AQqREPl66Ix6OKiTbqaTmuwFtosWJUGs2SyGh6mXk/
BCMpKVHLCqVkEFKh1462fJBW8tqxd7h9XPwMcv0T6hN3YhiIY1+9vOQtXvR2p8Y2jNYKG2Sil0HV
M1fNRVfQDB9oc7CR9ZyK5iHzJ8e+yllhXKwuB9JBomK1pqZr2/19JcYm+L7aCT/Imjm6a6EN31iO
eFK76pAODnFD1A5aOf+A1dBdSZaDQRAOMw0eOEnIG6MHJ2lqZjA65DX+WTxIszktRLUoDbepUcxh
iwbb18fxYcxtVjxeH32VL3Oe4Y+YrlYF4SYz2TNI+9maJv9FwPaN7yPbrYllUu1Gz5ztqTtKvnty
2pitz1F9Ucv94iyxP/Sqsg2b8SWht79vO7p0EwZekg7lwuhBBVs/DqGKY7dkO7Mlx1vK5k8x9loR
CWzMVJgYDIi7hHmUYIBM6EA6nVkQ9DiVEZrYS7uTmUoB7tDfnHF67Jb4dUKQu+uiheJVj3E5g6SN
ECaPRIAfCgtdBxYUfB9L95ER++um7aMiYhysCdjUaoJoaNavXmXzDs3yp6tJSWoWZAE6D4opwOfN
Yr2sBfOfeZRgWliULBXtL0vHtp1J9gtZy7tUMfbDxCItHhOd5FJDxZc3FzzIqsbX3/cgyaI6hmma
EVZr4WyW8fQ46rzpF8IuxxmFVqZeSZeTgyIt7lfp0wC/7yn67LiGrs8Hw8BwMsEZ8vIBJ7E8jf+T
vTNbjhRJt/W7nHvaAAcHbmMORYQUmqW8wTRkMoPjzDz9/lDtoavPtj4vcMy61ZldWSlFBOD/sNa3
ok1rEV+CZOUwdE9AvvTZJ+kXAbyz17P1Ziye5BgMw9qcwaTWffeW++G4lhoYbKRZZtuEplqsTA+d
gZIKpsuZt8g8J4n36kTicRiYrmZBkeAFgk4UiAIl3RRDzogY6qV4jnZZf5wYjiC/aBilQpcncIR8
BryS430wFMG2YTG3SZaxKLj9285OuntQr9g2fMYAJaWmHYN47YMcRHW00OWLDj80yxJjyr7zuLOY
jmSXqsvfTPgW17J48uYxY+Jk6E1J8BNkTA4z6Tk32vxyYaKcRYAEa3BI3E0wNddRjMzJbyFtGKCL
YJvQI8Bg9xtkOD2iA+aWq6It03sniaGjog6LPOSptosm2OmGp8CAY0E99lFk08VJWBK4tsvSpy6w
AHvjy1hxeMYt6U6W2T7EE22y0UODj7ES44Klg6/CeMe1g0AuGu7TEo5vPCNFbz33yxf0HTOGMacH
B9kzbQorz+JAItpqJNsjKxBD1G7NhTb2YIMcMjaG6Gq7zp2snbcxW7zIuCEXw8rTUFbguCmW9Gz2
zK9CD7sFrl4giT0RZJNsqxseA006n1VOMpwtoIl0FuQENR/7DAOJohUb8ue2ZzY2qRaDP4onP5ja
vWg/0tnCn9qxSnQMUH9JfzuPS+B8GPhrs6TlzCEFzVCnXnSwi5lAenAA+0yhf2k4MGzXOBkvMeOe
dfRcjbDSHiK4sZuOmoOcQ0D4Nr0CUEiQPFG13AnbyB7fqYOmof5l5MkS00Ehp6DXWpjh+qp9doPB
Osb9M9BFsLGG+Soa3a/pHnkKZfNbMFpyJzoH/vgibjPGdjswTTXc/MOy2QzFIUxYx/sI3dled4Fi
RhC3b0IPNghrph8hZsd58kkFy8kiAGKFc4ikLrPuNNwDBk+ZpmMciJ0aNCRbTGXVtnDmPV3Pssum
KJ2Zow6ao5Og5hsKzHo9ofTrGYGv28a0yO2hUjBBhsWj3eFJX0h+4dorbXgtJZaEkPCdnWmMbyA7
ATQueXDEN10MdukVVB321/W7GUtxKvhurAW4eg0FsNSnMYNZG1zS5ty31XxmcIqnBJgkST7uxuq+
MykIMVJpvPG5BLmY9KGR8YfLOyudLDtUgYP2xy0++rT197UeLxw9OIGKY4dFdGfBsqeRMsRRFPg0
TCJ+hrRx1k0CrsOcq5NBaNLOq9j/TTheJmlhhfPGN7UAlqKIe2dOW/YEEcsoRTWgGKOaab3NtahW
YfB7tnKOWNDe4AI+oz6fcQ0te67IOAp7IMhHUi3J/mQrarTGbE+53dyzeamOY/EH6+A72+ls+TAQ
MJb2o+qsaMcOkSa9rT6n4KIHNjZAEcS2rtOrBVvwHB2zxiewJpzOTULpOkak/CJL2LbKjHah4b62
vrI2qX0z6M7cCYekv6hLs7PU/rrfFiqDU0pvt/VSRD8TikDqngXCMG+hQmHPjx/0IrWiZTsQu9Xe
jyr9hLwKtGGqcWxJscdPiKtvFiQOAOqIRpxOWjBv9wb+QFTZAdtprPwqwJLh5vNrMj1C7pCbuiIZ
qKw90gz6ZM8+9MGoy3Eb2Dk09+xgJ0w1oMQ422kaxSatTXaUmN9KKFveArHgtbQ7XjjB3XQ2NjEk
MlfeiSzdrcfJt+VRTxXUkBirSJ1bsl5CETkXsoweIk/cBd60ZB60eiuG4OjW3lMcM3QespGIzMA4
J6oC4uhwL5Bkv0V0oDZhbpKwY+c35pjjn7VdfPfRV5rNZE9JVJwg2zlGoWX6+9GsfQYSePi89HVq
reCYGIP3UpvDqx2BixZQrFZ1mTW7aMA+BjNgBptRvPcg9Q7TzEPdz+oNoUBIn6GCpH1FIEFHYgHz
sUtQ96cuovgYfQ3XKDa3EpsZN6B7pGe+9X32dA3OMAx9KDA9k7Yyt735gALiHMqRb+d78OR9bLOt
9J/qEtyc23usyuP2LpQgtwi2Qy5oJKwi9HhqcMBYFtZn7bFDZKFwtoC3BkVzdsaGUbti1q8XpE2D
4FcUpNGTdB0ww9gS9YRKz3y2G/RmSUuLYWp+Vcf62SCNae8xLKjHYdywYuH987FLqI6/Las5shyd
XeLRcHZBSJSmX5AgMROEli34GeZJzS5Poc/mLgd8a7qoj4hl1wZmPpdNzh7qdIVkCNubCjjRR3/a
+rpmreTgH4WuutUyIqiojUBxclZwny9zrnATe9D+6J4xl5awc/H79QUi3ZgB3SYcr6zVpm3kDcfS
Sw6h0R7TsQYV0hcgINqAUUVLyUfuJfTH8Zq70RPTSARFDbatIrRj4AdEJwwohfQMkJMSDhFpeR9E
GnSIZ6Zn21aHsKln1pLYYEYi6JbquMIAAzIfXyxBI91uqHz2qS3Zw9mkfmVGCLM0Tj9hZ2/Kcoa/
Y9jfJB1xlpdQ8hjT8AGOOI5IlCKw0K5cxhSTuxkZrybOcHGD6jloxHmwIuKaAXgNTiUeXZXSWeCl
XvreKmRvYc4Imid1Sex5fACL92QvESXZxDrV2Y0uwveo8iHCZgc3Lc9SNk8UzWLn/vK05BE03/rx
zI9kZq8Ejq/H3FZnx0KLOEvER+UsN0p1v5No0fmm40eP1Kh3rHoXuXR2BTTBIEMCJHgoBuy/NmaQ
JNtyetBQrbeicb9iYV0hju6pzN38zfPA1ridjUjGIt6NXuZ9rFUHloV0Fs9bgKtwWbk3HgQSKhAQ
WPKl5J5DtbWpx5gVfo9zjWJ9n4+YVTnwHvHjs0zrkZr1Dr5Lqyhv8gQKkTvw75RVeacikmuCKEND
RdVeVJB8Gxrt9YRvjnc6unr6hF3+WJhucBd1lFlZH+waDCCrwEfr3jUEfE32XVJkTx3M4O1kmFj/
c0TfksnaKvF7JslAxktHEUcYnMwSBrIwMn/dIRtYOzAcx7S+61P8zWbkHuvc+67Suj7okq1O3Gd6
P4vkq7bB7CuqGo93k8cnE6YKU6otoPGgEtZ7FTA0Mfge+KbDo9N6CLIazQIqDD+bPHiLZjRbttff
kyhe35h5+5vA7RytukPeTjsdmZ4QOdk8RD7XZN0fG68rt7M1vZpdvtUWnkAkNwhl5QCrdVoJE+7k
7OdXx4CMAaaJeSmjXziYW3K7vZ1lItVC2HEEjrDWBVJhQn6WKvx5HuI9c4cQS/UCOoa03QSgFsmc
kjcWUHpszIHo621PrPVqigQJGOilXcbRlIDiEFYOD4GG4mmegwNyvnQrdflnsAP4JfUXqaFvfcvK
YFG28PQqQ7Pa+blEDDBFeKmR68TEe+90+aISzfayG46g58BdsBsbUNWD0fVd1vQOUilq5qFgH5CH
+742LLIOCn87Of5xmk22EzCYkTefB7hc+5DVBr1/TlgDz2oC5+HU1e02qzL2vL6/y0doDygtbIbE
GCxoVn+NRUrSpope8j4+5a3tnoci++3BrSQbPXQ3+L6fRYuiN/NTtQt8+WjXv1Feljc8PA8NNnyV
Dg+NAt8+xWG5ZSq6jh0n3RYekiGaQqKbII1aiMy2OYsulUWkVGHrdR15FSQ8rkzNgZwF+lgWLTHM
UdHvdWs+t/7nWHq4bCxiu1y2odL706Xo0GXpso+esaO2gKHTvJsOwppPLtsxIdkqaYkOy6fi8yq8
S0VNGhx/+j7OJcZcnfvroY5TRqgYxl3CREkPdcDUbti0kd8dvRdG/G5SBuaxcs7SIUiW91rupppo
cvuD+eC01Z4pVm1OiNSUBm9qILE+oF3nu+IRKnnzQwRythz0VrrYVOPgPaM/3cukS6AnI3f3MT+X
nHgrK1w4/cL9w8L0Kl2WVWj9iPokrlJAM09ZzhCZ7gIyNTKLEZDFt5oTqABeEzvcMQx5mFwsM4yR
2o9zPPFhHleoTlwP6QLT8nVmQu7ufLwqXXkVLKdqaX8HEZdU07nse9Q981+08oAsd6Km8YCTmucQ
soAorMpgfJJoAGlX7yxGcSLyX9IouXNBnkkORLt6Hw2UQQQ2PRoSHXw9swy1Ov9UCWMdaIpQKg8m
AFG1g0T/wBOpP+Z2Bb+rPwr+knBx0LrzVpsTpwG91+zdeoFLhUjFCTed5zXZl2HXiENfZ8vKzoAm
YwVbMKdLMYmA38FHvbN6gy0t6HFgnpNZ35pBOO7QT5HRASgOB83Pd5t676vQEAiAF9AlUEdG7Ze7
MGFEK1YzZUEb2henjdjoBEUIr4tj0OZIhGiMG7tDzBexvCxch+1T6dET18HaC/mWXKlbc8lvTEvr
rZTTzqinh34BpGp4lWwb5lXa8LEkDYDk0ETewYphX6ZLilaV4E+iNFwJ3b7SE6lVxzA/LRDFEbeB
toSuX0WMZ0fyNwLrwxcuY7e0P5GjwAke1Q3B7Pohb02kEzWvNsO3MoToxxJMM8zU/YNjJIgSrGAz
G6pf+0b4ydZdbAf63J1qTKKQKC2s5KswXBxjtvfAjOJM38GoE1JuNpSvPK4OaMH+UGjWlIXyFuI4
K6t2O/Z87CZc1h0BoQ1gJj8U7Lbns4gQUQWDQ4+nYN4AuhjHMd50PgkibgKUJATBvh7EzAMe1SGX
1qmt6ZhEUsttHvIk86Z832M0oElg6phGC+uFJF+ThwLapdUUMG1iyEGuTP5MofmYBd6vuEFA5aX1
WysRhsoeZwXe/LmN8U0TloBIdbz2NWWz6I4ZiDb0QdWSa4SCKGrAA1uAbeUcHq1ifDbJpUpZuoAU
aHiPu/wQZSHybZdXWdMKtlN5z3RoST+aF1YvGRPfWjJ/Ua1jkPqWvDcuU59p5talWdyPaiAoKvKv
TW55W6/CtxmkxouL3rJwceA0YeOyIZjuKileFvT7qryflryPAtr1Sg+VXNNNE5cl/rRz8NalASE2
IH9CnzlhW+ZMrSx4hwPqPnMWQN2kd+jxPSN26M620pyMIfbrMi2/nQlBIlqdJ8J0Tna4GRqRI4Aq
FKKJABV6xvBEMutl+gAMBWG5iJ17IvmsjZdNH7LPnhEYre0+2ypdX0rf6zZuO7/ZGUq7MULvLv2P
2KA2CjGNh51cCQZ8hfQuwLK/Xeti5K+yCH4ZMXI7Bwo8XfqUs/NkSPSKjilGkY5+LuUSwrb26vWM
G+mbRpqBuVjXweeA+WoqhA+jNpBESw3soP4oJKZbU4XvE7EBdYwuu0sfbIL5lvwtZzv49alGphrN
YODZIt/6CEAKi4xNQbhQaFhn28SjVUj/TEvYQluyXrOhelO9+TaYPp639tNV7r2P61RJaoxp+T8V
ne2sidiBJrplv34Ka1RntuLu8FW99mcGw9zGnLYmNCxT6G9fwoqss/sQWWqsoMpUy89gpvFpIkej
H3Eg6bTZETGJTIFxPeS92Wdy19boNrTVU5SyUkf8Ea0ts+PQoycsqvKVbdMT7NqTm2KxYlxxoE2l
ooxJVzIowzEkIGCRV7+fYdSxFvQM+9I55TF0oi9BDN4UfcsOZ0IXZ09FkwK9Y/dVJOLTm2rkkGb0
MpC6jad0uk3G8bWMuAIalxnPFNhHx+7jTWMJ0ryuchHYZD0viuwEevvafpRmtWlAFsZywRmK5FUD
EAN8KFdHDsTPwu6c9UTqEkZKdxOV/bs9EEMTCBYdxgy8owyKdaGTl3JwT/XQE8SQeDglmjPpRj3y
8BurDDDyztMhd80jKPprnHg0BODJHBphS7XvWk5fqlIfkPw8sl84NOdjM3XXshFHux4+ShAX66aZ
obEkNJynsEUzyv4VJUsf/mojtoV1c6pMNtRMkWw/QYJufGV+Qm2foqKSUn1a7y5FsQLCUBFqH0VU
fJlJNz/U7rH3pqfWlBffze2NbvGB2IRyofI6x0F0TPLqoZiz00BXEphPDipDdl+XwdN01eFeWgoM
Z/PgIOYYGZATGspk9rXqWfbJcdzT+FhTfee4/ln79rMsh7u4TT8ZENWWhyTHe6yt9ra0+n3NaJ1w
5oc5TRtebg/YuGM6ZsVUoP0fGfbHyMOvmocwZuiZHyfk2IZV3KEooYgs5Rtr01s0mPdeMpybwLgF
9gD7G4gT0EsETEhFZS0/+g4DOrJlkBWcShZwCTe82C68NZ+4reUfpngT2G7ROhwoj14QseIVL3nS
pwMmAFDP26SNDnOe/J7JN9aJPPfJn660buEmQZVKuaQnd343snRPvh9LXg5M1tO3tdsiG0+PiaZq
bAb2mM34oUS2RLLzkoch3UDJQAqSHIuW4AMSIp6LxD5U/R/DmS5m1O6K0ty3QOZDirm5S5D/V1gX
EpU/ArCxZ+8joS3hk46YmsMkXTYEeQVIZvC5GC0fUIS4AdqN0TEtPmOtdnYdF7SQiB7HNjhAvXKo
DxlURXQzlAz8teIXglpkyzw3fJsrdmnJppZDEF0C85CQ98ux/7DKYg5gpjcVp9GK6Bb83vyrIcND
0pXjD9+NmK/67bfZxqcwsW798cXLiesMFfv0qYdx1bkPwUJ8qQpyR7AcsXQbq4c+3xMIWcT+Lxcq
FjxyJmbx/Fu0DjppZ75pkuJ1iuV341jsGvAS1h5D5TmOuBxzTkoFibxgcesLpl8VYEtljJ9sRnxo
ezDDGBXQjdB3OFHwlCfyOIzLmkrdBYH1NNnqM9EQZViBrsw2+hM66V3hO+8teyDwjbhfOywiGHd4
CLkXgPBX0o0bQjcIQtZrArE5KDvQTvVQ3okwe5vSWjHgJI8TEM9WdRnZenb9UNj1GTQaVyRFFkr1
FLGkg3fSo2Gg2FXg3vI/oQtyh8AdsoAvdpLg75hBhfL6iDWPAXw0LtGEXfoH0Cwih5ehzr4VotzC
SR/Jh/liLbcbzIVDLke62PZbcZqUqtgFpUnHPCM9R721rQQGJkKWrTePMS5hKXtV6KPfyqMT9DfW
HCPZXIJBMobYZIntDV29BoW+RGPAuFK2K9Ri9IQeLnzYFSvmy3ep3yEFxlO38kbuJGF6iBFB70ks
l9Wyry99Nu/Jaxh7z/RKwAXsfe54CHG8+Ane0By2m2VH5ErnxovBAMTipcXbbM3PA5po5PcX3y8e
yAogtaqwf7f9+IKfBf+UgYmKrMX7wbiL/fni1tEZvwg5LvwtkbtWBeHC7vir80wMYQ0DY1Sid6Ze
spkgMjpmjGOdLg7FbFWuVINSL3cZNDjUZWWSn9DQgq8DGuF/B2xsjyNRbvgKLETR7VpJMC4tkFNo
Fs7FE36+BvyX7QbHuQ0sHjsEve2sqn1KHKG43ebnwHY/YpIaZMAnzj6P61sOCjhaeev0nocdLKS0
9NbdXCEeEvzMLvRflyEQMOHmu2syFq8xVttmfPH18sxBrrlq4/x5IN7RydrlTsXlIklCN4DjiYiA
hTbeiYBxoKUB3oWpxzVYpt+kwDwldbpp2Q7rOgiAH5J2VjUxdeP80jTvQUr8QNU9MYV6VUKhEauq
X84CTGQfvTUy94qn7K2M7oSZ/GZsk9rNV+ONH2XpnSmizo1wmCqjzi7q7Cz68JZgAgO2UPgMY8gj
IymnXOd8Dzxyuyk4wRDPBHPONx6Dh1XV54+Uw81KhSju6c5hgc8EyrdveReS/ecyVFHGdajid88N
rY2ojSf4TzicQsh8oxtW2y7YCUlQIrY1Iqv1vtXDfuRwQmNxX0ecXe048QbPBC+lzfjstM45R4Cy
8+zmJQb3xD+CXKYxxdUD7ag1NQAQ/OQo5/57+fFGFZHhMf62lOABqLrbZCncuo7SA12RFlA1xqxR
Ow3DgUby5NgcQrrF3mKa3L8M5lG3z8bRL46Vx/IY8UC4k1a+jmrsDdHiUjLy/hZekL938j68MRnO
HVNWnr0U5SnKvXobjoA/Ezk+RwRK8HZiB2Bk6+8AtlvEDj+XI4TGsSvQdUisIXF22wtHriEBxKbP
/a079CDjnW0Q0Fwla0ytDxGOvg2z9Iemrz57j/GpbJgW9PRVLD439dKlBY4Lr1wiGXjPQN5sGMIS
YxPrD0NnV824P5XdPWpayH/jDnUVFPkb9EbxcWyAvznx4K0JrYIhUQMYmYJhWltG424jh0AE8p7K
LeVD7ZBkSlDJ59hjWGN6ZGxiG/yV1ZrA8dghAjZlWuHx0EGZmKwV1aOphlPKmxv0uPCjODwHGQbT
mSRFRIfmWYVEvJIGU+7wOy7zMI4KlT6gYLrLbNRsDUaoVWcOcjMPbr+2HO9epLTEAqimHZwRAZrE
+Ian3qY+NCdI8axBGRIwJsE8gBDGy/+4ZcccV4Bty9w3WfGCaML9de2JXWzBqizK4iz5RyNqHQqd
9k8svLvlv7PF038OWDVElVnuSSBhKmauy0Uzou1z7gUZuj3/gXPlQk9Ch+qzmmtQI9qj/JVbFIeO
r4jXhP1ktc5OtoNFothS2NjYLURzI4J5n9os+m2gWW2CmtjmGV8redTpdMv252ZozDeHLo384jOK
WbPLvifFtrlT5Ma3BdA1k86bXmmTsUsfC2tcDTafgjuKeCs5DLJBfRUhhhU7+vRD5zsq7Btaqi/J
yDxX6VPRQ4BNYgQykfumxlNFfjxiT6g/mXdO435nh/n98m3RaX9WmPtF0d5hMkMdtUDACj4fUjr2
bu2vG+hcc1ew3yyzTTU5X1HJpErln1Vygw4vXzuaUs3Ozbc2IlyKqlnbf4w5fvaSGj4oGzWgaCF6
0eVn1Ib9OyH+gFXZvWKAfWjTZ89hz8qE6ZC4Pes78kNsE/2VLYAtioQUaqbr+BIg5IThvHYipiHm
c8oENlLTU5w2X3bd7dPSJi7UZwJj4RokBw8gZNuyMbTP8yiuNYq7xqo+uYXXcU5I6GBeWJ/eRV50
YzTq0S6WKkujl+/G+TIyUaocIHD9fVjQhsVcDgN+EI7XfiNsjfXKr29VVP0ZquHcgVEckNyXLB3A
2ORAzAgea6vpFwaLTzaR27azXqiOAKA5jwEDAQ0yRSmO1sLCPdW9Lf+rbX3L3X1oFmjiHKLU7kDl
hDPX3zzhrBTN26CClYniZTVbxmPEthXJt7evGqdZRVgBYcMlXEZ+sWFr9VB6xYgaX28KRsLEsC6v
QWvCLOl3K/3WeOiCwNjdtV7/4vg8ilwiiFYq+aLyxGybk6rd65xSBSAnZUfHENZ9oEP5rAv5YFcc
fpR2Jv1vtIkgIbZRfGcW/k1K/VFx3ANXdg+enyKfM3mS6kCAWkVturzPQTdKwIi4sYemOIex/SAm
65z49hOKnWeBZdWw9G1XA6wbRxqJML1fXlEPPaQYCLmM56/Onveh+5yW6sz657NJQXX60bEqjEvf
A4iejr1vvDfTV23qu9Zw3hqfbbtbO9cq9g9LPFvDoJ+wQR8ZE+Eh6y58dwLweC5E4CKUMD+67EHy
yGT20f9Km2A/ddEll+jxUOfDeZyoKxC9NOTL1JKeCF5/Cb1PXhJT7TohyZz98DxcBdV0dtkJ+ss1
HRvl66ihYbdgCz15tSA0FmkDSya46YPuMtBOhJRR0mzu2LccVZuj3GPv44237NUtfHBZwyQztvTT
wE6pZXjfxtU1kiQi1wkn7NKqJyJutkTnoZPFVxlTNxW1cbZGdClVz8wckcJdwX+b2vao8c1z6bNh
zegzN2FiX1VrAVVNX3sY2tJw8Ukm5jUZECGx2aJvLy4uSR+rAD08x3ZKJlmp3niiHcfsYW4AdY3p
+4B6h8BTSjjSiNIldvbeRx6JWOjJDsGHu3eqR7Lt+SBlUwP+iTkOyETkS1pDRqFgzxOukcHOef6L
4GCzUQbyL7EAoXDEAf4H19WnWbJ3rrUuNtNngqhkHSX9l4nKKMeAHuSMsMJqD1KTMOMgNslAq18L
xpadK5huemjZU+azO6PDGs+enXkXkZXdCwmghIUAQQ6thimjIHUaWfVTWbhkQU43TlnircK2UNrU
1UkeL0EBuNeF+J3SoIc8p7cMv0nVRfPVZREekwxaJqiqbvQJFVMNZUGCVkdgLxhwRZSivJ/7bHmc
LJjUmRGJxclQaWOdRjeFQJIkupzdk9T77M43iugmqXjSANVA6Mjm0xOfYRYzqAfhaLZwG9OlCYgF
298kg15PzH0VWP8/uuhpUgADv6quRD398DtKqvKfoYHQ/P7Pv0G23FY6+v1//fm/cC3C+ocJpoQI
RcvyYJbI/4YMOv/w0LYRlABMQrB+scD/lX8xBj2LVCOilwPftG1HmsH/8Fpc7x9Yv33Pc7wfMCHp
BP8FQPwbIZKwp/+FowJI8G8YFRm4puQbmcAGl5/EC/4lgMDrhCjCSsFuCvpfckaztLH3NsWAUA2u
j9LR96PWKYHhPvCLlimHR2yijw/5zLFSHkc50+uV4llOkvIVj8TJ6iUTquW3c477rMTccYO0Sd83
8DeRJoxghB33Kqg+r8HSltlzJNj/haRLY1meq4o5c+PczEz3OpZhZxKocUfqdr76DcNS7pzu+PNv
++Yia4K//IKWj+U7d3MWNvzZJCEAAJ/U0e9x6SWFfpJL54xgjbKjZ1uCoQITMNLq5t4PrRsSGicS
Y8W4SzjAHs3OW9sBh2xXi/gx8QsU91kWbiwnFBjr5+JLG90+7FX3mosPNevi4msrPVfmCBww/URY
Wt1CIgdwvODyXbuobpkePIyaPFs26edBueajUxhnRgM7Al6jy88Xo4tuRDrw4007p5TdMzLrbWv5
M3zssmp30qm8S8sS+TK7rnOCKcOORL2T4EbF45e3OmJ9EMXqMJagbuzlc3C8EZ7WT1WCzURX0EiD
EAC2Wc1/ytlYQM7s9+rlc07xfYleZ9tQ6fiRRdjFz7Ecq74rMT9X8z7vHmwuzQMK52GrGwOVJQ/n
jW3bxrWuYnOXDrV97nC6HrtoyawyoLf/0431v12wFnhN9T8JFssF63G9mlJapI14wvwXKCZik2Ds
J1wHyiCgu6tZTKOAaU5pIavX3CduEyWP5Tvq/a8POpa5uQuRplyocmqSjh2czcuXuYntk5XZ9rKc
nA7BpF867aFlKJL07MjSeaYAmdrf6LfTAdY+z2ubwTf66CS+oGmTAGJz3FfoX71T0Bu4zBmVrVqV
kUlphbm/x+7Q3PVfuFysMwGTAlCjvidFHLCBPdSwzNlDWrqvjz+/rfIWgmWMUz6KyFtlfhceF2kA
sVVRSkrlcpWwJ8JfIov63WOPjPSVXO0u8PVBMenDUUa+DinyzV1V9dbGEpR2waLv6Tzc4NZylyaA
wHxVbf1McVHprMyQm/HZV0FrH9wObkxhV7FgvyHSncdPdF0MFB00tnOzfDFmZE2qz839aInbLBsj
BruGt88yRTma6PilkhbFbLDDmLHOuLhoHHwfs7A4W8YcAefnzF07UxOQ0sdxGKTubcxPFYlOHII4
ysAVoIHJiLZVzjReEcFwO6i2jE6WnsKncNErF+kD99uqRgu4jUOyZDtdMXbFxNlPo8vCw3z895ed
93cUq4RJJE3+4zi+JSwT+tTfaVPklPTQdxarBw/rG7NX08lAR3L6+RUh7+SUI6WG9MJ7SZwnt0lw
zfueN3qMNXR4O7wVNOb7OWZ+oZbfkkw0HIpcxquf5ExCjaf97PBO/Pw20LTataoNjZWWpAEDMcjZ
8AvrPDImTjo2FYQF6CNjLVJ2B57Lk2EF+9Jzoos9Kx5muFh7qytiZDN7KyOqGTbhSY8wI+NaPrsW
cSJDOnj3sRHAu45iGLPSbR5+vmTRR+VNNivx4NV2K2ZuOC73nmmSpT7UyatljfUhkp8W0UrmvsaM
ezGqL0jIbLQIdN+ZvI2nMpnseuWXloT/gEyiiUjU7pYvc5DVp5/f/vxqaq7/j0/r72wwPi3HF6bt
W67J4AY02PJp/hMbLKoaP+hnf6CXsaqDUs2+b+b+mTGj8eBGJjmp9LPCBvrzcwKkeh5Y30hQgMxL
ArN4iv0hvDfIG/Nmaz0YFucfYs1LqB1SQbP2pqCNu/n51c8XR4fWvu8AzvtlYx2jcC5AHvBFyeA/
f5VIu9qY2Wyx+d+neXxM0Urg0q+cI3cLlPyxqK9W0XVHfKwLVZyhwhxAephqxiuNL4K/7uzWjC8G
YwLuUJ3tWjugAXTil58jxlvOGfRMy1EToZO7YUazpMGM1JLNQFb2HO6tIPnIFFO5va+xwf31jAQm
xtxtniFpRCRG2N5g7kyXxi/Hy7qdbFBWnd8Qt+dPxl3VTffIjwLUxUxY//0n5/xrOcJ9YbosSHHr
MsH+qYn++ZNL5nh2SBtuSQSfjUsU5yNzxOjZVWp6A3pn7OZdnMaM05WVvZpOcOiU6O9lmT9oqVS2
sYuT0yc73XbzozLs5FSIOl/Xtn7/OTZ/DlBiT/1TQHvchYG+zxPnqfSHjt1/ue+NTp+btAXxihpF
mBrx+M+NMBioRPI2dx9t3qFLbWSP1fJ44mmEeD99bRGUea2aXwMdXuo8RsvMGTqG+Jp7JVw+UFVA
9HRwhPz7d0z+Pa2Ka51CMZAOb5UtmG37/4LcEzQnGJuwvtcA2OJNrEgdCJuZ7a52+oefLwa8NiYn
nX34+W2XNvO1tF+G+fhT7VhOlDziuOYFh+2ly2hmSxLwEPXHtz9fhkA7+y5GzOgIoz5Xo8kiqPCC
Lb5Nefnri0vYQD/PJUYhHSJ3mPKYc4K0xJ9zy3NzMFhZ3e2spkV2azsI/LIYPgetzKpaEnFyc9K/
WKZCoRwZijvNLfwD9WpVt545Fy9yvhZTOVxBQfH6zNDZzzUx1QQ9VwyeAn1mheecbIm1wGCesumS
sbg2HKdE4mkFFxTDWkIER6xT5zxl/0HYeS3JiXTt+oqIIIEk4bS7vG2vlk4IucF7z9X/D5T2nk89
EdIJUVWa6e7CZK71rtfU9anJY65fWyOIyfd/vijG77FeFCnmXFEjcDIkpopcnt8XINcnJ7KxbLGG
NgbIOOsVCtmuWayfuzGpjm3ixedwgBIoRetenSb6J9U88xRVsnth0o3XRQGszq0P3oDFUjYFOXsN
Q/G7Greqc6Mj+nIqnIVCijKz+Mp8V3sPMDkRhtYj+GnM1xFblnXeGl/+8t1+jxCbv5uwZuNFW7jk
h+Ge8/t3U5GmgrhU8rY/478nKTeD4Yx+Hx9pqL/lzyl84kmz/pFW+jYU5mMQFVtZF/WjHZn9SRLR
Z5p7IaEvWhhZPo+wv+wy7q8RdOsDmuVvYwKUTBoTZWZVUjP4kKL//DWcj88NdpiuqcOKJHiZZ8j5
UEeSXZJVojAYw1ttvq1dHXORygpsan4yFFVUI2bU42MIQYetMSV2iXNfEtGONYKJUUGUHKq6cVZG
O2EWnhBG4kKJY15YPLE7ui+Rp95t7MHOy79hM3bx4nGb6HBDwqn5UkdIjXGkIVREtXiANEZ8H7V4
LLVK2/kerKl8YrIHfSV7wJsA8QH8go3lEWwSabCVPEaBMMFKxz4QeG4/t0Z6csYuOMRW3P7a+QPb
C8COCsq5utW29VycjDoi8tiPHp1Mb4+36opZEVWm1XXGIZpgZFhBZJwVVod7V2j4ZJO95wkIfVkU
9dveg70g7QNKqx8CR4CjifeLrwfZgwwvpvcAGhjujFw/WnLSNwwwos90G3Jg0poaxmv6rOVWg6dH
0D2MEjA0ApEph0o+CxFkWyz66lWs+//8+WqreRX8366BsoXdRFfKMZQEy/7wQMZyKJq8R/MYu8Rm
MBmK9WuEFOEuGmwdprWfH/49eI1Byqn3tRC9d5KdpV5EjUN+RQjqKhWRerfw9rsTLZl2KmtgA2X6
69CZ3UHXtPrYW6ZLZA6Xp4tssdMMEscLJxsvBjZBO2SCVHzFOF4IigsPY1V5Rztwz1QGw25ytMvy
nCztcinqlZZxwxiBBRhfGIPCBZ3H2w9jtZ8ZSAGCGEtHYdbFXb8ZC4JTZwYdEtBq2miDHRz1sAV5
JyRlfhO1jgsLsJjVnMyak9g96aZWP/UejG6SOG0EYDRADSnBt7ogd2Dw67pAl28Y3w0q0c1IwPZ9
ZXiWeWfWkIz+fJ2M/66cAriEa2TrNl6yuLj9vrpAZsw0iL3aqo0tgqq4YyHcRVD2gmzjF1CSe0G4
nj220UMkYlgrNDUjikEYnqne3SFyxXVoBg1MVTo7fsupmfuW5aM4zK0t3haz6Zxuvk7uNYOs+LLg
FTKBaABxaJOpUj52Tdg8NQ4CpNv2z2pIXFaoqkczCeU6ciUbkxjOpou3AKTGY4aqbhdadUFmb948
2U1ordLBCU75THtJx2jC0sa+a9CePtRZiGutQ8gWeyoNljY91d48HR7dx642zNckrSAjGXMPqwrD
prnC5EB3ffO1wRPnnCXnUQ2EAWhWc5p8Tzx5k33BgBIDDyf5Hmj98wQVkeCiuYTPZdXfM+En392a
xGoBDIaaabc//ONHgfs2DcgIbgsBJFAw8a6tDjDsyITVAtijBHlFDnupDb8eU8JiDQr09gulwLdt
V+Wddyzmg4pmG3VZGDurMBA/hdFVACA/+jCTmbKYn6qkwKZjUDDhYYjul1Z1TJIO//npKRzC4cms
gp1qguC8HEo0R7cWeP5Zy4/QQg2Crl2VO6y9Lp1T/CDD012zYKqL1pm6DVVqEFvdmoqtz2j1rGdj
e9fgfxvHcDUdh3AxB4Inc26VwRCHgDLGapX2AthrBkzaABFaJtJDE5MDmMmElSt3/SPaCIJoq46E
bgQ7V23s8qMI35aliz4fsu2yigbj5BDQ5uonb27ZEgd1jVAsrDNqwGDBIPApxUW/KvOzbZWwA6ex
r4HFe2Lro3SLoMj+Iab+G8RPQJ2ufQ9IjbqT+gg6H7n2Jg69YntbxWJ0RGkPPE/zN3WAHMg7zcCo
rwpvR0b9lypk3kldNO6mOMuI8e5cfMXKN1moa2KRjplV0TBL0B5vzxFcOohXfXXye5RQ3qAwmpwq
FHRhr7ayMKfDbV1YbiJ/wAy/TT2wO73sfySZ6WxGjSQyLAzMT6ZPHt40rnM89e5DFDwN/SU4lTZL
kJHv4DWA9GRnRhmaAp42PAhIgRQ6HO88VvLeVMm2GWUG6XCsPnWFwth1fgIYF72Reoulz1zjSN7F
omj5W6WHuZVAFarIMTouh6UNhYWQb/+8Slkfa4c5LIYO05nDY1zzFtzyP/2lZbRjUFkDTOJUNKvW
zPONGvUIljo3kJaFv94uJ1UZwBNon3JcQU7aQLxiMpRfPUfBclk+Gzg75Pw1ZngKpjg81Wk6HlqG
bNDJGEB2c8fcVBAzJg3PiGZ+a09Y1SZNqa1owpf2W0DY6PCG0ZU/fmGOSYhTZV7HMjgUQ9U8OTCo
u4LcN1MhDKpgzd0bFeLNjTe6GdlUqcHuAQctdIJkq6sqv3hTK9Z/Pm2A2x92Yc4bY0nWdaJ1LQTe
Hzy7Ed8MGY2CWkXw5NemZqpzWKKFUQMJbYEty7OPhYoDLjFziD7bWSx3aVx7F2SpqzoMu9MCnXRO
S+hNb0a4ljncWN48xe5xPFwhi4aIWZD7SYtf3Rmu91N1FshYxEb6LCwHB2c0H89+HqptMQI5TXp+
1Y3cfUit9BTbmfHQQwPDugb3y0p9GQCp93nYFNcxwEY4E3W96jymW83Q1lcEUPLgm9h5Llde+Gy4
2uQ9LBd+fmfVrvtgTPsBidWD1Ir6aBf2U4SrBV60HEShfkRZl28ihQwM/ov+eXm2zIBOx3Wc85B3
9radscOBNXK1fP3ljCyHwOmuaQjm67QlUhnghS+t/Z7JrjgKuyRzZz7DYj5oue2j9XWOvVm+l8Dr
jzYq0G2eJnLn+nXzPMVf4jx44GTrT8shldNw72Fju0VkyhbDPqC3VXjFl/DRwTXoODgtO/FYY4PO
BiG3RZJ77G3WN9jL0QapNbO3nFLISvWRBC4JdCfzZ9dJimfTQtRSuYl/XD4TdRLirxpMqN3415Y+
drZ6whMwj94yhsGXKWPpO+hI0+5aJ2EaEJbCZVRMnMcskczn6YIeU03emmARiHbTpgVorIMeLK5I
GJwXQHsqDtxcl2V4QGgt5OrcRUsydS8qo+50s3rft9jF+VOpPSwN/q2s0CPGHKVKw1VvyvCh7fBK
cqf82hcGPmDd9IgTY30N+ri7Zq47PISpzfR4JETEUVq8CgIzeCAG+dchZuJQllN4kiP6UBnFwy4e
UjJ3chB9E2L/cv8EXgzpXjr5brm5JifAC0s791HqPgFbMUFt8lOlwwZG6GNsfJf8uqI126M2IIkq
bYTedc7GrYm3BeVqFGykvGcDb/LIPtqc+mP3/18tn0EIoEMOxafbP9bmYagQ9OGpiHrC6OvrGDUt
/tTwh8NJWE+J/I7YKnvRvSo55F30HRmqt5vcmRjOU1vYEFSwfcZI3b8Gdl6b6BAiMnr8Kt0wLo5W
Eh8OSkq34Vq2mC6nIl/5PfmyhRfn28qyg+fR/ARxGdjxLZ86dV4uXeT4z1GEwmvZLXXaL0b3mOP8
UEWj9gC539BIDGdWM2cju7Q9pBJE/YaRu0nwtSh8rPRh5gAnVAA3ev+zReuEZrrYtXB/X+oEgV5A
5wpt+2Fpy2hroSA4Ct/1tusuVRb3F88fD67dWwfblnw0f25ZiSSKoImOjd1LQuBwhRjhwvayNh6a
YUj3ysfto0BwckdBkr70ZTHu9UoSioiwY3+rq5DbIYiVNe0aVJBNh1hlndRSvhRuQnIdNWTbVC7m
D379GBho8BSSy25Gs0zVkYjpYegQxdCIYwFlaqnxl1eZExgHI+NRhoZFYdnYDU5iTkSc8zRhj1dV
TH8mHQ9GVkQ1IqlM/FfH1x6L/Ls5z0x8t/11MApjOrSQIad5hrb8rYxNhDH28xpQPXpBGZ50VW+w
yL8OVpH+mF/kwGK7IO2p1CPS1pg7ee16yBs835q2oU0kFGsCes0ssFmR9dD7c8d7rNxMe2xg1jJy
WVWhbpy8sId1mpTIgLUuX/EIYc6QhiOrJkSuWLP30QS7wSf2E+6eFe2gozwtIPqkcHuInZosND2d
Dr3b2/v5T/MQ4iCqr4Lrv4dAgu/ZWlFtls+6WGyDND+ZA3YVto0YhVHJ+J74BPpwKaJrJUr0k/aw
70pVXEZ78OAEtsM5gxShT/doneLD6MvygAOZ2Bqx8B6k8y0KP1N3Q/6Eqfd2e2WTKz7GKY02IZYA
QA3a5qbeNxmmlEvVvBxaBRBqQJdK6uyGs9mmiRvFMjQqEgwtlgmOnBKTtomYcyk5S8hon91gmhW/
0AMzGBz7ZnIUo0SuSoLd24Oy53SfILUuVp4crCn0N9AxjCsOLRpTqwj5kV08Rn1nPRGqqM+mOfeG
RsNTEV3mTTS0uDocl1f56JE+sXQeZHWwaystu6A52bmsT2RFzAZISuKKiwEo8moLUWcHtArGtFGY
La2sULCPezWeKA5lyd1UIFuQo6teSxMH63Yme/k93g51W7ibvKqKfVWPc+Iq5pjZUFIJzB0ursTP
jYKWQiKSbx6aTGybqbIeB5Mf5/hVuA+jqjtYef+yIIVGRlNyO49uq7WYRoykRhadtU5bRzwUIk+2
bu8EO0IBHmFzVicJn1x5/gvMTu9xOaTcsyOas5Mxf9Rh4XBvmD4aVIhFQUQOwG2wK+Gd70YjUmdj
3qh7gtGRgEI5VPZwVaUFDR60QW5SIS5IWL4Bj/cSy6UCcGhBWeOEEIrb1K5SyibzFzX4JrV099DM
jbBAgr1JCngqxa2Z8eVJ0/wtK6lzlFNjvBZt+U/wlaJc21ljTiZa6wtyYWecJizEcx9b+cFuTIi8
escS45eH0MF1itI9P6MFkMjV3WqH6KBbpTMUW0NPPAp0sK4P/brrv2mT6Z+Xg9LNlwQIdl8EsMqX
gYUlJq6wpUsIil9CN/Q/h02PM1EEIZlRsL2L3Dh7NMPqXRMNrXUa2Md0IsYr70N99ecS9T8Vqkvg
gVBMlxlCMPGTH+gQTicGN8lIHu775nvaDt6zRQ2H4Ajm+Eit+uw3ZvOcqtXQ69gVMqYZSMD1IDLz
0zDA9uARO+gxqryuH9HFAF8EBHEMhtpXKFieqjwUG3SXpAmEk4Oyr6x23owrINzHIMIri89JouOW
QFVTCFl/ErW9XR5ZB4kJRuvcGPEwsFRp5FfIIsN/hWfn3kkQcTiRj/KCVr8gxhYsgiJvgHnmahmD
ZRl1TE5ddC5p5MHubcwfcRWafxm9fQSH5/MHMKEDgOsG6ucPqKpRIuBFBmjfT8LEDt/j0o4ZTWiZ
ktibut//fLn+w15Zfp2ru4YFLwAazYeGgj7IyHIjwGd46f9aIlxwqWI5ii258UxruvbjNRs1+wVJ
2CMkZTw5oirBJ1RglbhySg/gsw69Y9RFxSkmKcZx2SwqBkJnVTsvU1+Pt3eG3+4lRhWI5szhYZq3
GpAdbLpL9beRjvjYJrm2EtBxSGRSkoZJ/4Cwu2mEMiZkfj65sDtgEOIA0Or5hS54Jm5m3lvT422O
9XV6nWDPrUude8PHlOJUQWUHZULSVDWOec/FKneOhjoNyqU4Czfr1tgb/OUq/Gfcyt/rKAgZrCm2
w9jjd8yuilK/J8EbPmNWGKewGewrw9J+MBCPzW+GnrCIamxYmzPOcFOOa73GrcIL8S3Q3Fxd2hTD
IPxcwIUC77AcHN1MDgFCpgWVkVTUd16Hi46Ga/8mGcMIFron/jJNMz7ixPOpdw3dgazFAMf6ODl2
PbNQmm9jNBmbjypovbty3uLNzvgqY//qhMXB87ruG5JnGHtC7199QVkSAd18b519guvzt8kvu1Xb
Us9GsSv2UeOipnZG+6LZgn7Xi//yRy8jvv8FtwEhmDMR3wUUgRjU/nD+/cb1tb4okBlACzoasSLB
vRNkw4WEQ7bjy9ADMC9NRPpmMfNH9dvJx0kZO6ew9YcgNuBNDvqB4V7wZmGwt7c09ozOzYnrruhk
WgdPkEaB97hK9bj2sntR4eCz2jmEHPIuGpFYdBhGNWbwFvWeeS6nHI3C/IqcFx0eZTuu+sApT/10
1psBZvwUGeTDG/W1FhWWZwHpAQN5A9KGyA3kG6lGnbuwSo+ug5YbB4qnzC+OeTEYD3U7fCVKALo6
7dLZdLRp79M6dKhstkOCtqXO+/04t3xDY7MpdeK4bLEARyxNbvPVnQy4Ds2XTh+9Ff5B2sXPre8Z
dlBHV8cG8p6siGnvxOGBJT6+toX+tvw4aZK/OZbh1nfdfD92Rvmg52Xy9ucnijnaf5ASkgiYgMN2
svCg+HhJtQDtdtaRep/W1XhgI2qekoHfGNjGQ9sWP+HWpqDGZFakJmrgoOzIGrDS6lgL7FQd1VVH
3Qfj4AKfQyQr94GsO3P2InAu03w46iJUt5dWilPVrXFGWvw2BKG3xV2bnKsZyAuyYWcU+Wedh/zS
DH75MPvOMrM1xi+p8TiN00iINjSLMqKNNnrT2poQ51dtZGhbU9YQpJbWuy0NIiCw5XJbg/zaaZgd
2YHKcy8295OSxV1p59/zyrT2VuWIKwEaW9crjLsFqPRQHexuA9MIiXYo239iOyhWtwnYaDIP7vGJ
q2zZPICyDo99f3RqycLeJE9Li1IbU3qJ8/ygnNmAjDLqEvVQ/JZqpBtbj+wFLOfcXCSvtwplDM5B
iY2PZZnZehljIyleWYLm+UZlqv1uvO3ZpnPpSdZB7tp4m6WCXA6OcPCF1dFB2LGx6VkdDhF2KLsh
avDijir3Lm8L8LqRb5/7CG/0Ngif/XqXzWc3APqRvSF2qQs1JebePPgJUoJgKq9V4Q7vXbYeQrf4
nBth9qZljf/kxa8VtTBTKK9WyXUBp+sizv8yPJUfl0mSB6GtQhzFd9dWcKJ+X/EtLVEJTj3kSRD/
MWhxRUEBx+gQqtVCvavp2Fif42+T7gxH/HWCs6yD9yy23IsB/oeBw3U5o8uhN1EDdqlzcgrX3zpD
izxW9MF1OQSFCgAyoaPB74RNMZXpEfg1PRZTgeZoeZl7RrzFTMnYtv5At22bRnfvGQ0p8UDvCyZa
BL2LiZfXQooR/rrKEYJB/87v2wqmUo8FzcytrGduJaPU7hTAXdLtCZVhhZ+UEaMYnEKnOv75Qf8P
34UTSePFAMAlTlzp6kO92ZBNJhngYSLReE8akppzqbvx2Z1fhXX7E/kGA6b5o+Uf8RQ2YVkisfoX
5V5e1W5JG4slvt/Da8CQyKMPYjrdBt5FzB3Qcpi1xnBmk/tWd0AtMiQTJjXgFl3/PdVmftZksamZ
BALpZRWxUxkRIXGvyb3T0hGMjdDeWs+XGIHg3I3KbQ+ioD8m40AYF1zQxxiXI2wUWJsQ7E4rwr26
pz7AGFJMmvjLTWia8772v/uehH4g2LCpOeELSedD9VdDwMMNNXDWQUoQzkx+koIhldRz/H+wIT5r
VsdfST5fN+IUAx/msZwrO1ZLH4uvVL+XjY9hbe01j3mchutYvU8tpkM5tglbfG2mDT3uyF1xWRC5
juXgoQgzJrmRzQ6ATnNh1vH4/cR6Md5DcKE7bbtf1NPlCuijn6wsArUQTAjgH6q+TRGPcKsr+YRq
VaxuMxUzGn5th4Y3sdIKb9uOLvwCq0zRu3iYwuL2Ualix/Pc4DnHmLdGy3ub3CE2X1tlA5BjBlO3
iyX+LEm6g7Bc7UXTgZhGNpMV0L9r1iAlsR55VG9rfp/OHhhFilp2RuisWmNqKPyUDEnf5Kb07X/q
vky/62BSmhfM8T3kCeTmaxEJgk0sM1ilCal5WtTVj3GYGhjZGOs69e3T4DonHV3yCXfwc1RF4bPK
hnidRCSVwZAeaeTXQY9Q6N8ZbaanjwoF+kqMUFtzUnTmGrjIIE6llrP5F+nt0NISHT7Kc4q98bpL
+pFRmbZuNR4W/GPABZoiOM/BakWHtWJeuvo6t+mVc6ZiGyEQQ6q06RnKhXgUcK53udNlhwGB5n05
DfpKh6/wsBxMH8E3TJLLvx8FBobRDpKaXdME5u0/cyKMba0y0rE3suUqqbufLPyzK7MlNnjoDphF
dNPFwrtNOUGwsWZWW9tkRyxMvBcpp3qnSXz8rHJcaeEUPgsolPdhm7R7S62XwUAgCY4h6AjLXSjv
L02TsxmeF5hngasN2GK/mngA2xhrbf/Sl6hImxkdRLzaraoKP88hgTTsDgY+BTXueaDF1rrEtovI
Uq6+JvqtoWHyB18H5yyzZ/Aykn1a9TFz1FAhS05sUrGzaFf2jGK9PPyJ5mw46yNTjGnw1njrmQdv
HoOGXdRtapWC9gzqn8zHXQImLDfBDBR5uV3vOgKbw8QOj5P1JZiJJN5opA9jM351PGrCPgja7TJk
Xg7mCCkPyvmDkP2j3jO/bBu8vzVmz1vk5Ewd0oEsiyitcaGaNZJaNLwCdYXfAGxQLunjZ0f1Zy3D
as3PJ7qK+bctv3c5GDpfdiIY9AbP4EAJkTaPSOdurUsRFumFNtK6eEmR32ldX362E7LfdWr+Ox/T
44MyfAuDH/Kq49eyseuz3aGqA+qYsqNJSdQwu39XRvtT8n/f09iae2CGA+mO6E1lhlFg3GbjuqjL
g28MBRYcnr8PtLk0sTV8tYzkdf5Gnae6Z8/1v+p+HH6rou6sBUV/4Mx+o8q2N4Xfo0935+wB8oK3
C49IJ99iUxI5ReyF2OSItc5pSlBGlgTGioc2OIx2zhi1MRP7sFCJ4XmiBFkUCZls6s2CoCq43gd0
jVw4K/jEzIx49Ti10GenL4OdSnyoZbAZZUKskU71ipmqt8sRLiEF7dp96jLs2om+WKtMzbSgBvZ0
gE/U/QjWdy8sHZ2z6VPE6x0060Ii8OLJiYs5h8sgbnzI05cqdfqTOXmbrMj6t8glpkafntIMy/l/
sbRbyd+5+wjDugOqgneBBIXgOtM5RYb9BAtmfO4y3Iu0tKp3aD2yv+zvN8Do9z0K3rdpM/IUhm0Y
s8jnfwmtORI93K8FcU03foryv3TLzJz5LKpTo9yUZkFCrNULdRdFrg7Nj9htifEGCjLkY6QOHFo7
C69G3N7rOMKBeSZrz7eTnenoxadhgPxN+90eJq3dLEy85bDwUzQhq23S4JESunAD/DH9DjhwsAvH
/hT1YbTOezIwAjGtOz1pnji15uNtO/JJNvkkp8nc2G4eIucssYJrnlLd8z+b0Lb5M+cJKxUB92nz
q8jXuwYPQ8c94UPwaieQpuSMBA9kdB7Z6vI1ZNw9rm/3jeMfzT5mu7GjQ9tlEg4UiqI0gubo6YAC
gQLkJPu5XLcx/DpUSoAE82EinHDdFzmSbFB+Jr5TZG6HxllPWQvHRv+63Lc1ntfkbfmvWutdtSTF
1wdr65c4qh88AgRv12ICBHj1UcDnbKpJQ9AlBdRPuuxXkUS4RxWkBGDlFuBQ1HSvtkkCCZknGKf0
DfFE7jByGdrm+23DBIDCE0EMsBkJ5z11gwm67aRfBkA5ZPSuuxFeI044bHX3Fok+K7A7iJozpWGI
XsbK6y+yt36YkCJ3U0VUlUus5mbQPR0nm0H7lg/0saGWXuQohxVTha+EYziPVjxNV1upCb0WZLNW
4GV9L3JCarS0Z5TvaZshV689+aW/ODsiMcZn5mHnSPnk1eBKv9cMSWpR1hr7phfD2pets2JUj10o
48Nb24tXbumQEdIZRrZbQOPK0MkbGQrrzk/Cq7CafG0ZVrKFS/AQAolTS9beuuj78XDD/0u3xo4T
/6ATzcsPIxrSl8TPc0LYXKwDUhKI+SPfk1IkeH/2yXH5BVizZzuV4hCFC1J8LBKUViX4alPUw0ti
+afGLoKvcWyhknFq8+iE0VuJwPUCIfPTcnaXd1yE9wL215G+n/AabYr3LSvoPfOh4qBFKUPNKKzu
MsudZzHhF5UzPA8c7c3uNY+g1yEgj67V3pCezT5W5VudjtO6UIlDEkiN9N3zqRdb/bQg7mHGx3ZV
4vech96+hPG+oq7UP7N8oEbG2Sqmk8FaqzmJtq/P1kNaMQKdQ6437sJNgnXw40bfatvpc5bOiFOP
kUkYfqsdqp3Gwut5sqNhfUP7i8oeT4MyzYdcYA9LU+mvlreORRRZN4bZtgrTA/N4+0c8BJ+UYNRk
KkK+RrCY+xsB1BnUaWTIctFjxyS2L6s3tzIttu9nsX8AseKY135Jos7/e7V8pshdvv8lNkmZQtsh
iXaG7RHixyD+6fYvElU6sb1UBOkUGLvb7MJqBFKeuMMnLDdwjL4LQled/23F6mYiYW5ZOaNQO8ZE
Li21qAHHvAnFtvKkc9DI0JNL7ZuhiTil0JOx5OFVVTLd0WIdIwOI2muYuvXWVH7xyeP83kWmCX2B
43227L0qi8+3EwH6+lRgHrpWbPx3wtTv+9amrTS/+F7iEcRbHUxZKO84tj0RJ/MzHIcaoD1OMlt8
t41XqIkuYBaxZY6hNQ9Gm4Az02mVZNUa1s5Lh1tFgw0LvujSyb473JIy7dL1MhNZ1HwUl9n2tvlO
Ix4OTW/6x77NnkBWkCCk7bn2DIvgQofwq3h20ItR75fxdA+bTd8buM39UqPJkRuyDNFOAgkixprX
erNvviy1te0UZKNa+AUu8+S8H96XUvIvne6M/H/YCE0L1hTVhgTWsj4ycIexzcNuzCj8bHw0Ord8
lL6Jj0jpmp9it90PMKLXw5yTvHAKwpGrQyT3MZsqHMXPZF1/6jvJAzB570pG5YYCo9nP7xxBgFLg
d3Dp9ITupGwSarvElncO60JetbPLZ0tTWLSFR/3QpgfLmK1MvOGZAL3gG+HhT2bAhqxZ7bvWOQ1O
KnhgJTjpnHzXr8CM8sc/n4//QihoNZQFK1khEDCR+/5eGECbq42s9Ikyqi2GqK3t3vZnvxDrFv+M
z5rAwd3Sde1g2TjoulGMeT3G5PdIyvqNUGVyxcU3uUJ0Ta6sgOxGKTaJyz8sn4kCK95lDFziPrFa
NkanoLEpibhLzX9iFmPM0wLs1CUp2NEQihXgX7cmiaG5W2YguHTSyi0SvD4kJraZjGTVuW60qfIh
2dwe4rROMWcxmb8SnGKtQ83P1swo5Zq4qF1bifw+GHMfO374FmWRp7dO5s+nc7l9fr+9bGG40tDh
DFNnfby9kkRiYOw5Pc/szPeqnNntOebMtq3rAlPY31BMyqPTjmLftLB5q54gD5eoowRUco8YgKQl
aZFlPIYhLKnxpyzQTKrQQTSLxwNzj27tkr8+3EGvadHz2M/9SC2S2FHzYhPLHTMidPnWieq7owrT
1ULbQmeHT0yUEfftNR64kqK/KEtPhwQZykPR4s5D3+jgWDRZEISHwrimY7rNePAxCZPqL6iJkP+B
lg2bwkkHMBGoK4TzYVpgEz5ka2T7ziNzCMGRxq9N269+4oRrodnWdTnoKpFXBEfvogd3CPXPQSfy
YCViRWyLFz47SV7vp3p+ZB3yHyKXUA5DH+6JKcw+R441bqSlgn1tk4ZbF+1jIJpnIMLwW4y3/B1m
Xrsbk8ez7E2YIfDA5DN7yqz+3pXdtFuksxXs0qOt5Y+gTXg+m6p+NHCbhiNLqJSvT+JcRiK4GBrR
9DYW6WnpoNGedzArHmBejPpTnqIAguRzsLpofLCMQq66FMbOcqgDaR2wKP3iyXLcp7OzrFbq2DBD
xtyaYIMLJ9WdTHE3jH22qjT3e69XPTm7VfFQFfhf+PaP2wod4smfmF37VNHc5MjgNz499iGnCCuj
Orpvkz2xDO6pliSbTvi11Rf0yHhGzez0pXTwY30GNst7bGer/diE3AQzl6wHwvMmBJT/4nhxyole
urKcIclpaP38fLs3w7r/1DRxsXJ1u91EjopfHfTQuEKkd54WumcSRNKjrWfx0XFxAnSVJEyR3Wx/
a3fR3MS3U+g3OCI2mn1CMGDu9CnAH0jD+6pJzfK5JM5th/Mc7uDEeO7wsTBWaCZH7I40ufUMD3Fp
y36fYi0mMOh3CITB3QZeJVGrZvE/O3xWe1j/EafEd5U47xnTZiEy6USr5Ni7stYkWONaMK0AdLGp
azAi7oFD2WveA3hvBKnO4S5WDlLERry8La3ix5/Xl4Wa+mF9MaVc1OekxTAc/H25Hstx7MYO6obS
Wwjtqm1Otso+D7g3bBY5eVKx7HVB2t0tbwOFQ85gJhj5FM7c4BW2farHHlBs1nBPitpb+K12ySp8
SXxlRlcH63SMmpqtJYv8gbUUd3+X0U0+ZvpumGk7PTMPMChmorhF3RVpSGJNdi8ratGm85LtFOJ/
F1f2eaGW1RWdPnzTBH9LiU3PDDyYTTnssFLMdH7wcnt3KBtJsDLm+AqrfnALHP5mUkiv7GMpx/bY
uUYFQy19Y1xrXXrUwn6nm68o6glR04RzigeSw8Qh7GinDPSmDQ65x5yYbkIO9OIz+Zf6XaMVAf6U
00NDUtPfljR9Hjf8fnFcl8mjOXOxdfc/S1ozMoJjY4NtjkXFEeckmr+Z3h6PWXDW63BaIxrRITeN
sIVd7NtXYLcZ7oOzQnnBz/0UvmHIjXuyPWr5wK6zeFOF0Frj0FInu0WtEEz+tspkRM1Bopxq6RfQ
jiZpqh8XvY7mSsy/qs6+44oQVgICukqUh0w+DMr1wu1w8sk5GvpUQL+sP8VOfkD/flrA5WRsnnGC
vdAgYtQO/widdms9LFV827vtafLkUWFHtmwrtQA1bUvIgdY8QTVHOyF0jUQaP5h1IIAl8HEhgHHN
mUWjstx5QZJu/o+w81qOG2m67RMhAqbgbtv7pmmSkm4QIiWh4L19+rOA1ndmfipCc9NDUooRGw1U
VWbuvbZOIuk+511j6KFdXmEUnuc1qn3iB+E115yYtbR4/McLXvaMy2LvrSBkaUt5aD7jkssOSnVy
EqAZzSitF3aG7ljZOnAMH9b8qNMltKdgn0HtlZNS2woPi+quNEsjxdf29HzbWMWTArpu3RBncAtM
+Ow609nvVhwRg1Ef+ghilD2KW5CVBb3lsH/qKIRX81epo2/+/nw7nzUMDFs5N1iGi+MHrc5ngxhm
SkSpCn3iezlfMaenhwhSwtMe80GEr0FkoKIY9XAtA6V8rB3A2YNLI1Y4EuihUWp3p9GYgEJWOFPw
9PMzOHQEB0zX3oxZthxmD7S4MnJ4c8AKeVlExyw03HddLR3U+1q7oSJQVuhim12ihOj1uiQ5KWSw
MsHVMOA2LAN1Ul2tXt2mKN9OVPtsJc1w7Jzo3y/KiNanbnJ7r3D+2yNhhu7dyi9IYblh7j29QHxY
SfKznEAVRHhXVwWhPb3L6Dog/lInO0NYRov7CdDRR2ObRE33DBFk4Zf1kbcfHDWa/9uBKAMnCJQJ
IuI92gOqeUa8MLbtqjnjGjrOQ2AsEMDvQZ7tyrLe1xiWEVsa5UM1Dpsx0oJVKwgpLjMbeVM81o/g
qJ1tXVf/pZhAnfJpxbAxTk8fNbed7eA3/9SWcwziO9LByjf3ii/EVbGR6oeRq9nWLZBQaY316MZG
eEc6+D0dGRvZBFmiyKpyUGtib5ATsckNjWkJgIf13HVzCvAz0VhQDMIY2My2s8JhZHn/dwqlg1hh
k58gTCBsruKhoGNuNssgZuvOwJAFNiEMOTe/qJU+nPNa2cESQAKULNQAy2LRB8VmpnH8c3iYv8q9
alfZtssLOllAm4wSdNFzlzmse3lMFgO+HuvuIlWdrLyk+ndnIAYO+UjPrLRqb1Ez+sjCqY/b0h03
ABR0gmQQJgaTHCMbA3FM8oDd/OlelvsKTuaJD//A5CGD2EwV5SYkGjB7rp96G8ugCspt1Uyg+Xt7
mUF9tpv3Hr1YFTQ5zyzT/bkZy928GGXMTB7uYm1z5MQxa13xipcCGnCkVD09cdXZ3nEUnGdYhDog
7FbGAH7uv8wXIzCTs4a0Nikb+9FTMFayfb0VWrK1tMg7c4wAQzxJ4vK1yJAZeF2lbMk55KzXdbSl
80r7eX9KrK+S/srZ6RLukU7ov7sBZUhqzr0PUJcB0QW8h3KaIA2Kd397lFD9no78r3goCwg/vyhK
8PIMurpjEO6fGQIZS9NW8q9yqCoW7FHbgfMcln5q3BcTRcmJoNHMHpEquWTS5cbC2o6qc36Zx2bz
MtPZebvWRgcCAHHe0GIQeKpOsKkbkzFAVV4yjBVzK09zyRgvOpcWTBKuej+0L7N6O9digPpp4GyC
fbHr5mswmgjJ0Vd/H1zUXR2W+mUZdsnen70AhfJdFj1K/mlCh2S4X3HcmT79TFn3aE2BrNKXHYJo
SyhZdqIc0bfaWJFbMaz+vnrPfvp/HwBsW9dUx4GnZZgMsYxPpzMnKTEBYglZ32ELRYNmhrCm51a8
ACECCUCY2aGiPoQV1OQvxOrKJapc+y1V06sLohbNkHYMp5cmrDVU7U+JPirbIgiNF4Olcxkmd4da
iBLgyEqMXsSGEbj0Tz3mg6PqTFFfraQHgfjV2DZTiyWtEd36pR389mM3vk406iShV3JsYYvYpwDo
VS3mUOnieYgHfTfb2ipEcwbQSUiR8D1m7dgQjAzZQ6/YZLXqHRmi8KDNf+IlNAR9F/u6CMbXukWa
7KR4s3YlUWIboK8/k4kKMxsQ56+MrEbeHdsWLd3m/e+fhDYfhD9/FIbBAzjBcoSmTtKRf3njjKBz
MqSNBIB1jr5ws1aS9mvKizO92IZ/TVNL388/l0YYXOIIBKhNpPmUERQxkovRVY0akcymF+1mkhbD
6F+SSm7n+323krD/CCKfnrbBxZlsRZjIQbgSaDQS9TZE2qPXk8tkJYPzbT4EVeLbvcWHkQS7QaLh
wcto4lHBmRs16X61tZocHVbyC1GAi9iN4pUaAbySbem86qQGTCSKRhuSlW8CnPcj5ThXryMOI8cc
7IslzTVxmt0K0r2zL8ZB2d7tu7i/oaZ8acuGGD3NI0eOAMGDwI0v2xgWZNNqu9QChktAg9r+aM1u
OLmQvMD+tZd5H7nXZUn9NR2JMkrmI2xuWj/nP4Ta0W3mSer8EvZpsp8Pmk0yRKfWVKu1a9VTDRch
iJmQJCDl0RIp/UUwrzoCQZNIgfHbFlZiEbUJ03nwkOyniNI2YESiVcUuDcNtquPsjkMyu7G71mqv
IrkJYqGskgIjhs6uYkQhMAXmmWNCR7HKrYbcTugWCSe8c0U+HiAt9yoHsMAFQgbS67JurWXdpqpU
opWnogMcNbnQ89nEddqdm2vhVhaD95y2yMVR/W3bsosf0G77B1YdxNKsTjCHOfAr5KsxmhkYSkyt
fFA/2pf7KKsadfrv/dCvp2zD64CE8RAWkKZnYZDeMxOd0SnVYD8x+QZ8CqoZ3TbZPEZQKR9xBmC4
hJcEyyPj19HMo4zKbkP78kczu9FULGT/YZbUZ6f7/3mQHMsRNgsaclQ4w5/JfE0be+Cz6mEjvXY1
T5YSQ6RLkDJyn0rjC3YBa+8RfWUsYhReShAu01z5bT70OFFpsDr35qQFp4ven1uDB42+mPVd/0U8
yApRtfg1Ztq5VLPg28gtuoBFeTQzN9zjjTaffQ3ng2xtQUs98S5hQpZAxFxuO3+rVAWiNQtSkDM1
9QlV6g73e5X+ZL8b5o55npnc96Xp0g1KQgBhcbya1ewNW9X+bgSqpNNvSUYbN1nT6IukQqji+b72
ZOZ1w+aXqkfNsMXRkOG6Lsg9aGeNlxNZOPeMleSjp7OIwDmoHkiO4HZW2y0cevSFk3RXdN27Fkf1
g+qW9JlHvJZTI1LtTToYpnqzxqS9UaaES41ODz1Dq7kVDaKWUE2bi8wCHFFkhFj4AzmON9sZo6a0
+KOjYso3nCT7bYQJ8p+jh5qad4uhElmsMtO5mlG2fxCMHR7yEs5AkhOvnvR4/nRCeR9sHrs8ERl0
CFZqDsLyPH+Fwzff1NIe2IgQL9wfjBou06yJLuMSdruuIirqKRFsLXrGRkhOxyh+ufRwEQ+qSL2K
JluPbHUAIxR0TKX+wHRrHepgGKWbWmcv+F6BJbulcfPU2MSAgl35WcXt8M3Lw3o5pKRfzEqm1sdg
2ZQZ2QntaHIZOxywE5AkyJle3T97q+XQH3Sxs2l7l6zO6Y9VF2Xj/Xc3LWT2jdc8aAoEDDGhtkSY
PmC+PIXBFCKS5tnvs0cVGc4OmSuXjpyWMqyNUzOGdIcMLMrz1SEERKxgUKL2VQVekThjt5+ZByKc
0qO9Ot13o9Uhe6nFgolX+CPkHAy8hNjxdoGFjgBRNolw0dq+2IXtYB/uh9q4R4wI8yH86Yv8Xc/z
dGGd/cTFGpP4SNxnfWjP5MZzILLNbn9dE+WK4Ckim6fHgTYOQWhdsCe4cBv4zXmupdjSlXNT0hWt
zOOsyImDQZwAV53DmlD2mSBgBuXerNWtGCRPbWi0D4xs6y2xvtmRpfT3C1Ui0LDRAYnNXuptuIur
ZTMNbAnFFoCEqp03jxIrQz6q+I6O9hDswYuHR1N2CuDi/um+7Ilev6LVjg/R1KtIZCZOfz8T/GGq
gSqqOfgzbIotuF6faUgaUJHM00KKJbOz97O39K4e6Eey46oc9ffdcBqSPhoKAlrvy9qgnFxSb45M
L7yjPkXDccZSE7zH80+qbFSPfrRXOQ8+q0L6Kwalm0a4XBJknDPwK1Ia/g64s5DVBSOxrIdhcT+s
QWUO9xSqO0JgO1QuXRddslxNyW+gP6E2obkm5xhQNROHt640ypO0zOY8t1+A+i20RPOxWormnQBg
nOG4l3pj5ByQFt1/AQc+dyfoaRnISCaxLR0S7fMVNIlKjtARjcsRI8gK6Ix9mF/M///V/K1AmkB6
bJZ4G68XD17rdZPNq39AyTcuAvSSG+iZQBTV+HZvDGZwrMfKQlgeKjEXKsj3I0fiSoPyPw8h55dy
PAcd3KD7Q0wMpPrUJjH4d7hK6/sPM93IifAD/EjsvL0p2YdZ8pdB79lkxGjiJZ2Axszkp/GojIFH
joX9Znhx8h+1wJ9uCJMGoKYaDt0kgAOfJ0FWnoDYBqmwdNQarlnilUu9kumV1UM5hrb2zrRXAYI/
RvSoCbgfs/EogiHY9a39pTTqnCfFzkjjrmsQ0L2+K6rUvdi0oXHz0iAFR9k6oB/nCsz0SYqunatV
OMk1Lwws9bHi0YKU6KIBQu1wOiTnSCd7UnYBYI0iepBDV3NhTLQ4XNMu85RvmSE/ROn7O+oAZuzO
pKAj6MBnYzjENsRVQwsuUd/pNz32iqXiIP6piXa0vOiZxapZi7aWmGes7qwDwEyzVnzvuvQb56H6
aic5zeYkYeDlB5a5BIgSHtuctDknq0k981JjMW1NZF+570NkCIAvkbKm40rge+H5F+IJJCpCvtJR
Eqx1U22WTd5mF73wHgbRloexddsVCygx92wKRlI8/30JMT9LfV1TgwaEXYkJMt25z34Io8KOHI4Z
1414JsgMU0NjEHGwQgy9pvhVV7pViLdhrE2sZ6JZF7Jqj6ZSm89RNkDQ0YKHzpDmcxrX48oGzYmW
KnUh25fQAidph2xRAtQGrGIxCT+gUHx1nAFk7vSHlX+ACxO+hmL0l4ocPfJdKaMjSRySq0QZkkai
+9QvcfJzfmCaGut/VjXqWtNbWP2uNcHFAnSvaQNORshhi6UmP3aZQT6UjXdWuL39xUy0Izml/FXC
KujZBkAsL5mRmEuM98a3tC22zJman5k93vIRgePfr7L1xzIzlc4G0w0CYQyohJ/ce7ZbFyYnPDKT
8E8z8Dy42o+0lLGyLNrWXhZq5cMihxLalwyj+0RMBgTu8XlATEeLwOvAfzCs/uc8bmt1Mz8Qvuqu
KaGhnXnNc6Kl6Uk10+xad8PeRVu+bFVhbv1cEc9JVF870Hh7OYm3dZLSfjeMGhqPZZP7p/v2ng/q
au7xzC96HbkAjmwiKDPo81OHGnZxdsKu9tbCryCBpUjpZvVsCdNLVWbOdkj7HwCay7XU66PWFDVS
7pSUXw+T8BJmzXiJiQu9BIaxnZ2vY1A8lU7tLO89FuZUzXneL01/SpRpAOf+/bP4wxngGjAEbdWk
UseJ+seST8hF31gOCOw7+6IiRPyfmcb81fySDvyVUCHbR6+706x6n2vj+cXwKrGwvQqILMBBMoSj
bIUb9IoS1j+PPSNvAlfdbY3Sdx7uUFcavwHUxlg/zS2tostWCUv62dWQeXn0/+qBMB4SL3gIaJHM
Gt2otaJXtGoM2PPOPGpO9KjRpfzK2dVZmLHLaWzEpZnRjnxsLL0G6IJbe/pusMie+/ulMz5LTbh0
mjZBonWHbpD7+Tb2W2OcxjOC3BKgq9JsIBRaOI8sP9nC5/ce2gxYZR2QcUA7EY73/8h6rug2Xu3W
j7P2jCOZ+h7hdzgok15OLeL0RHp8dfYSXVyiKrlAHD4EcWicrKHlPiOq8kLwTTCtgY5bn3Cy0Azo
SS75+xv8QzvCG8T64FKDT0ZFDgb/t8cSFYqJIaBiwIiA6N54Rqihcg4m3E/mVxQ96aZKjfzamTnK
jrB86XBLwq8jRAPftAuTOkLhRtTWypmpvimLOuQNerSB3x66SSyem2W/YjcIN2BkEesCpN+p0Ju+
BLa6Q6g8rkMgQ9sqNkE724E4jdOLlsMUByGG5cNAJJbUw71YGfs45pAknsvJuZR51mHgsHDvft7X
D1lrzKssBl++aqAUFOo6jbtnLZL8tcl4PtdAf7+S2p9e24ljOU0NSfpw7Xs761/tKibFrho1oceG
PHTHsRMlEAubaVYdE8+Rv7YKPK5aGAcbmSCEmIkeGHYkNlGFZpfZdMJJKlgahasswAw8ljOHNnQJ
EJqEKGbwzZg99azrxO+Q82A13lMOKnx3R3dRqW49oJ6nmfucxqJfpr6MqKrbateD7UGiE6hEOGlg
REcL4Yg+EDyhxuZATfA/kFAHhB5RsI6jBXLlPI40kCsAQEaFGBvjzeoxCxvT4avq+ltgR0D8DdJs
YJ9028KIyLWZ6tS5167ClFsju0o2MCBDGNMNbaCmV08R9vGtawTeIRDe7c5HUKL2BsM8oxL1o11X
2xSFLdn2d21Q2vU0AKZfs68ZDTftYGyD6VvRgyG4L+elVf9IJyrfWFLMz6VtPH0bacYVXIS1J9q7
euGRXM0j7ErzawokjmMzGB/TxspKVYV0UI5lhzyiPeQLdT83X+cxZmuY2Wqu0zW7wT0BngXMhIaV
R4tx07VEDo7p6+wsabzM2Mwd+XsthpzW2LfgD1yPExYBvgRHap58D+z4rRmH+jCDL0Pj7e+35Z+L
vwlmnMGUDsIYFMFnG7KsvQGJTEBVnYXpkhEoDJHRAkQ6L+suQV5bFOIf0gyb5TCK4sA4EpOWHqfb
tJXrsMzyFVmS2gElUHPwS5hsEZwy237Bw16gG3SBM8Sd8tLDaT1GkWN/rYGLZaEeQM3BqYvzbdP5
5BjZsiUDGpnkvoLsifpj6rfkJNIS1WfjyuUIkA19s5rlYjpEiKVOLUgjgzZdE5c/eoOEFb1jglt4
N2iU9UkfSJacv2Xp1P/jCPNHrTlJwEwLFzSbB9vn5yunDJAaDOY1v7dNcH/F2W6gEnljRdvuu1mn
jEunl4BRJakBNNRR+LULKP6HMSiDg6S3vohjpb+iK0QxqZnG2tDo1najy7JUcWCEOcUJxBR0Auok
vihONaLagQ/r9efICpmlUoOdpeHup3EVo39LfXFLuCkhtfC2Bcu0DhxCazyyJGBZjK/2aDQXLxsu
DODlewqdZwlYlO1zHFdGZZL95PkMnn2pnUz/rcKe8oAnO/wPTaL+WUfBxaPra2sqiDZ69/P58F+L
oUqZOCgNA+uoYImZJfllVaYICKgcM5d4Kb3z7c3Q28M+qCIMKEnJaVxtCMIbaMskFnNmrTV3XZ9W
vEXj2EcDi8WglgCjo+SxIX63aL326k6XNskM/T8Aon94AkG/A+sXfPZ0jyz6gv93a2wS0cN1E+xB
oSE4aboAKOQvNRDNJs9trnsU+seMhZok28gjppFfxugH1FFDpECMLIkXdPrhC28+WcMmcHbztzo1
rWQvXptEUR/B252lIJV+4urPSBt6cYzo/nf+Idovu41hHGzwi5/G1HWoJO2W+2/Y6GVRP8jQIt/A
qnB1+yooepyF/3F+dKY3+u/2MRUT3khV6KTFgAYXnybcUWqJWmh5vby3tJCQsqHBLSd0K2zvhLFC
AKeWZKGxdMriQVRkKqZkZtdjnB4SeuCB5WPpG7doj1xxHyyYwu52WUncduzEGAG5L5dB4WBP4RY+
m7S7FiM4J4kc6pWuc7L0I+G/gvZMlqGOUkumpHfOszmRmuteRUTYBd5D59hQ13LV3eoQ9liLgq3Z
gjZqY83dwVFj8tp4waYiEckfoPdEta5ereSx5TDyVMlm59E1uXQJrjtFp871ntBr5OeKp6nyXTj3
vW5Cjkc537nJbcgJRE1rImOmgw4PxbDMrZam2EQxBQdCDCEwQScrzu0EhPc85Z26scffifZqFuUp
XdIcOz+BIIROLgpTRr4T1qbEIbCAbp9dK2Vla963oPCdC2Ma5z/aHMYftdo07kSeByOE8kB8tmDH
SjFoDMWGlQtCaaLPcWhIUUwD+5z13Wo8/iC/XRCCbB7M1BM7N1DGLbC6Bi8kMXe28NJLYIbv930U
fV68cPKGMBhMS4DaPIREtYuZsprLuz4Zl11CxzuuyAiaUfgo7b9HrfMKFHbYD5K4wm6yIMwvweCU
D7RerP+a9f55uueNI98whIUtBQ3H5xtboyizW7VfhVb5c36rZqg/JwQAnoq4KZalqdZb+Bzd0Sxv
+CZrLYo3lsGgOrNwlreROh7b6WdlzglHl338mPhFtw47fxMaHqF+gdylsm5YpALrYHdNCKkgsl/b
oH8UXvLo5v5WJ6eTaI3WL/9jA5vO73/ULzRKLcbZps6R9E+Frp4MVheRlLG8HzdbOOSQQ31aTl63
0CqSoXV9DN6kFe4SQpJow0iUD9N5tI3dl9BYOiadryQqmG46AfrxAuW/7CxlN5eMoRv3y3tMDQe3
r5rj7+bDbFK777mZho9CkC9RjVVOMC1taS+Lon1lhj/V3qt3ETL+TddkHymFyZUE7Q8jQ4RLlg2g
GRk+mmV7GQNVvtuJkEglogPGtZtNw2A1Bw3Uqwpm/oZztHzUs0ZZ9lLP31D/+Ojz6Nib5ZSsg5mY
1piSyGVS+fYxM+NjZSXugygITEF/jaCh/U4wqfkCdrJ7aG311tj+o9Zm+UsuCn0RyrQ+xJ7NHBpQ
SRck5j3MynRoL7MGpGu8sC+z8g4TebR0StjSWDpn1Ab4NnHleA6gmZLfyqL8RCPNeRKx/wYYJH8G
2PHgFw0K+CDjHpog1FmHfhqc0zImDGRNHzG9JaamHIucRqMH7nHZZF7C8IpDlSKQh7k2M2/LK6uN
VkjnkOoEAKZuQzjxAMxp1WTuVe3xuQke4FU0RU/0tiIRZUEfTSdHs8+Fe3BKX1vniiy2TkRH1mht
fdW4vnlDZ0mAbOBm3zzLeR51q/plZFcsxtpQ2u8a72xJzCm4sDYodgjqKkBSZIe4sydz0J0Hph3I
luL0YXZopAJpO7MrvIY6yqUslzluMLifOx6NXYBoYl0oiUF6l61eSbtj4ELUVWFDEMmDpD+ZI+OS
XnwUECGchRTwxiZPvMqncMqo+nZj3eDEqnDzUKJauX3RMAwhqVargzbp0OZvucjHWIkxtk2XfP5R
V3sru1aCg2sXxXMaVLeZg0rGfbDKK5Jk7comaFCzh4XoB21HdQfUZxInlaHTLWTs/HSn+cI8Uphf
yDb5Dhjx2OlUYDMpPIp5gDIbj22qRWc7qHnXU4gmgBzoe9OvYuUEp6e0O1B8Miv95yVS5I3pQ7Xy
HOCedz00UGjn5KqMwe/42pKYjHu9kYYOFYnohrWIK4v5A1DElPnpOq+78Mke3GMYdflboFj6mpgw
50pcylWR+N3CCSbpEHc/eG3nbfwqMO8tUSU3lkFqG1eRIfSdOz9mXbZbIfIQd7ypvCOUo5iaF/lQ
L1/HxnEfZyGW6/RE/3ipd4riMVjyDMGwzazrDCnvE+PBrb0jzHpmaoUrn6WCBt5oMh0tX/DsUTS/
aX0HU876vYVYaulfZ2U/0QYc/+xs2GlFqCBgl8Um0MzkQaRVuIPwhIi+g+JSDVV0ZSoBsHIUzwrG
7VeraK5zBFuRGGjDhtFg8lf3D1h9rItpU4jWYwEvLvTbhdfk2Wui5qsojoqvYdHIVVYoFWRXeJsS
KcZvvHtMUPIW01p4CvsRAwdzMOhsP5QoNJ49EBKMzyTeomE/OmbzYRrKD2YI9hdQ5CRkA4w6YtRO
KO5DZRv3CIvJ0Yueorzwj4Nb3+ZTxT8zrBh6G2TcBp5N29AnI6qU7uH9lEYYE9Mr6va5GVCPIOrn
ryIm06ZNnx4e0rCxdW4LYn57b2NGBTJMv2svemZK0paIFaMj9600Qg30BTK+xi8QmdWd8urxh11l
u4d0dBFDa4XGINNQT4VXPN/NoGHlGHscAMdhgnoOMfLToLVqpulKcKyd5GsWRs2haCJj0Rl188JM
6MMoXShogef/NgtCMYbLeUZe3J0Gp6H3LX30TkyS/bzapH7a3RTBPQlrXlkYtB9Wooz8H9ibil2d
OCPuoBjg73QAa0JfW1bChEA7VnJjTzg9boFmHak4wucmVcSjIzqNnMwy+dYJxVuqzHnPtBSaa19z
ns3t5GCPlX1T8+BXPzhgfvomX88wwtQKu03LGXeJZN14Y1yWLiZm+MmDrhbRnWVyFW5qX3nR7gY+
ROQfLa6tY5QWLK65SWxirzuIYv1LSF9ip3TwwAvbLNdBSTSaExo/RRThiExZuPyMbOs51Awsn7+b
/VB023K2buXFcgj3tTlfnmMjDg8KRH/dMMPHhLiFHGXm8U73wIbwgQgK5s+UPtTxER3xsSIOdWv/
ovpjsHI9Z29VuvXD6du3PtR5cqgWRwQ0jwG6U6Yk4AIbhqkHJe78g98lb3dnFuxMJqOIC2bNVYxK
CWijTuZyHUTJx0gLSvVcFL3CfdYmp4WhZKcEe3Vajd2ZQUV9KXX3qaXgmf/5gNm+UuhoaOopmAG6
y2VefCJj8PFZiuW8xHRS+5WiMyJ0hIkrXS0+dnRw2hKcxKunNuIWur9MZYQONZFblACxXA2Ub+nk
gzz5QZ9RTWBVnZbWlMaHJ65dBxQW0P6mQKYvHUJv4+yWWrVzdEj8Tcb8pGZ6v+n64IMGHxhAfbxo
MBd2HtY4O8c3pulyoYWlvRao6Va5M+npShp+tOZQLEA3qH41EeLJUSm/dnGxiNxQIIUhF7hx6oHO
yPhzVPmNR4Hr1qT3Uas64qEI7FWFokYluyGOJFmEfXoqXKqoSrO19ZBMSLmO9sJgALAgpTuhpNSY
UhaaXPVY4ld+m5GUh+Y8MM9gTrd504WMDMmMk5UE1NH5/rbQppx7PzuGqD7rAMGcKZS9Z9lLQ3iv
Y1t0CxCr7kL5UUYoO+jNyU0ftAt8gN/jJLumXfJTafCWlt99y39IA0SbTb9zQXQrubhCWSiU4rsF
OkjNu5+5nQK/ix402z+69hYN/b4hPNTl9N1Y8iacwVx3Y/0+RjSPkpGDll7HtyQdl16qxYjbscak
BaQeLWHKgNGK9e0Qu/xJ8WThTHatLQzik+LTFfFIWlFNDHi5vkgbQhGy3mY76C69RtiDXcJnL2Ox
6K0fHs3jZe16uJAnqK8zTvyNjLzftsJnFw+bwYaQmE5x7pV5YELsr+weiKcjDIa7AqtTkqrPMlkm
jfDXOiblLfSCH32l78HOkMs0mu1THI+PGt2l3JInmsdflbQA0OtvQ4Kt8PG1DB7oQkX1yOrbPEgC
Q5Vefe3b7NrDEIarvXdbl0Iqh+mYFQBWmlMQDTejjva+qh2syP46GAUteN6/55EtOEwcSA5ujGfd
n2Q5LFmryIFr2JtCgyjJMuV/VcffhKpMn6aC4K+KAAVxxbxRx4G+LCVCh6IQu7YjjJq3OSjuyVaL
HyNMcRe7wQIGgQo+VL4WWlZshIh2Iw71pTFUPkogm48FnrcaNx04wByq/PBoOfpbSB5xEfrOzZTJ
9xIt5mqoQQG49OcWCASRCbePtKPX8FGZuOq7isQtNUtX3eSQsTDMlMboL1ByfhgOjZQ8RvmaiOiU
Pxgif7Y9KMEN28ko3ZsgqnqxZ3g+YO69hMzlzkkNRtKI4xLjMHRqQDvbWhcSEmo+aUK17w6ZlbXo
ipXUvWZBi81fgjZjue3cX21jwddtuPs67bFN9R8Eo77FzcE1n3T8DAtAeGjB4YrTxUZUiuYONJaC
YhVneTWFGOTnrk30RUszHdwJ0H1dzaO1FpT5rvLrk1SUYZsp6rdWn3KAXICoQANYzWDe5Bca7zxK
+Su5u49NGn7omqkvW63KF+FwjBT4+iwKTGwk8d4FZ5a+aV/yyo+Xpm69h6EK01w9Ir4pwDsZB8ys
Hcnv0UjYZNhwQZM8Ae2TX23R8PkPDHbzWn8Ad/Xku/pXwjajxRiaZ0/zPW4Fkm4rkq+85lLFkKtx
kwQblSTr1KJ503n90bN1jJRur25cGQxrrRuZQ7TdC3ElKkbG4GcgFfRx1kLLvT1a3X1NPCVG7KhG
jJu/WiFh9pUJ+t+PLPwIGvFlOI7z4dT1pMaXZqHDBQ1PkrnRdC+UxCna8pIM6xTrUV7CBdGL6N0u
yCfPk40G+mupYXtbx1n4EMWD3DVWfjOiANJx/6zxdtdDM5EFAgV8NskrimrwhiVpwaayK4vwlynd
LwBAELKgEUHTuXKJd1rFAhu9BbspI3UMJMSvGhvC0odcgYQXwKQb5s/8d9xGYyYntdxthJQfm6RJ
ojZbjhJcEr7tU2LGBeyFTUGjbBVzYuEUgVTZAyw56vXSG+InsmKzg5NpmIMND3mj4/YbP35WGbNI
vZSHmr+rmiSha77toEEfTi0TVdQA+GGNobiYRLTndCFW0mC8Wsj8JRuzdZakHR4CDPSu+aGLSF+b
Acm06P2Vg/ZRlKB1atMO955mklNOGb8wPAABooAda5TmTVFdjuMUULvMi1epclAtAl/RseNIxb6U
eV3CDRwY59EI3qyBUDBOoOmutYJm2xRav0JfJA/lLTLjGyTD9MVShlsoWVlAPAagQPkHa7PdsvGT
fxd9VG43nOOh+wlMv1jV0POXgcZfbGnnCXr53Cqpte5MazWg+D6Ac0TtV7fjkklAgxEWxymlyjIM
8aM5kmLBtlD8ctUJqdcDwri0gCCs1GPPMYql7kYD/36O+YE3kyC7WWFQQ+HnYvaBErZWQtCDovjF
sDsBKh8z2W1gBfNRTZIie5F5rTiAN0JIFmY7BBA2jGtt6eJRm6p2xpxqjWq/jeE+NzncQHpvaKUB
mIEgIetX3aItjo/gGFauFlW7xILU5oFCcKooP6M+A5WtvkvaVCDpsyWtol+m6X+MrrIcRHPrCvVk
KglpS/3ZrOXLENvEjvZPSaXfUMSw+Am5hYMCsENPnnAuxkjuMJt0wthTnQ3LsIv17zpqOkcPlZfO
YhGGfnfQHS89VMRbLi0LtdKYmt+CoU7WEuHLRo/8x6oX/htkdnohqKtcCzGmlRXfEn6ZDc3Cd5rq
65JfH621yBcJGbeWPsDGlScmSu+yJuMn6p8bD8FEm/f5Kh1aHrj+C2VjdipSyZV3by4+hQunCns1
JGDzcw3ymtCUJSrUhlDQnEo4/dKNqfPUtm14KDUR0hKRPVo0Pbzo00sECGs1qjwVrI7u2c0deWgL
iUyc70YQwm0YdPtGhvZO5bb1Kb9B63AasVKguV7XAvzjmrr2/2PrPJYbV7It+kWIgDdTGtBTpLw0
QUhl4G0m7Ne/BdTtrhsdb4IgjKgqkUhknrP32gxArHe2KJuLgxLH2YnwnjEHEuU64lIENplPDPWE
1Kgb/FNk+FTadxe79aZ1sp3WE4UkW2QHbWR/Siv7ll4PXLbCSBI5PhxvvS5/TEkawgTp05XpzREu
ygzlwDMwpOp+DPt9nxfxBnv43vQK4gYs1kJabsU+UhxxaSLxvCSjjqiYdkWh6L4xI+WmqdoSZbKO
gsp6YemnXUwZsS4zEvullWONTQmZ8HK2sUQIoBdrmU259SUlvJvVnmEcQ9cegB401petB8cw6OpX
Bb3MHqks8FvCn9+bBibwYFtfkJ0Z1uAnnr1Jje4D855VM58orPB3keXjo5lihY/NIt0ux6f2Rj1w
+BQJtkjbAUJXR8MvF7r7qQ8USY3MNtdWhpAgQytyMsjo5oEYeHPJt3QhFDLJo83+AvFJ3OxavAL8
6d5kXBWH1MOEEU1V92a6DRBani6Hcj6bi/qp6RXnhoTcfBYCGvl8eCLr4Kw7PLOWHyKZoCVUl7n9
iL6WuIs+undT3lwTVdmQ3BndQUxE9+X4lHwp+kQJ9L9H4Ls8uLJNz54epFQGXI1hoMoJN6F1tIqM
cLovG1tmv5ExDxA4xT+HdL1+cAi/Pf+5YD4eI9hwp8y5/j2kgIiPZXlS8DkzC24/iIww1uSVl3t9
yuTBVp2Gf/5IvByEVFb3GgILtfjWbXxh8LjiS+e6xcOYzIxLBq/vwgnPmZm3r6oEn5d10sRTGkyv
Gtq05QJlaNO1zKutbqTKJa9VlU4LyrSuU8Ut6pRpreih81l61o60sHY3lrnKKgAOZdtP1mXCAf5G
nwVEXv5GniGeFmFCLvcy9c2ha7GjyONBgKKab1UaEkwrgFA6ycpnFSNZP9KIsorchZ2ZymdP2MYt
VLNdG6j9hW84UX/GeIo8T/1kNDSo9zX2kUau9qx7dOjm43pJhWFKhuxU9Fr+7EnlgbcWLNKRZOaB
yNdDFU8fU9I8izKMKUJ7fkLnNlzF08hNHqZf4diZK7NyJf3rMt1KvQEv5fYd0VQdNhRm+f1sujYU
6jYJYyRljFxeMBMrvuKQL+RaGZ2FNukR3uMmgFDTHFIKrmezqPhe51P9UyT2atIN5bcunWut6uNZ
qgDzg55Ki8yChtoNhJFMk96T1djtRqtxJVWQo3eOR5Ra3CiUJdW2Qm3k9oe+tJxzFg2DX2pufLeU
QV+1dqM/DJHXXkOjrVe0lYr3IaMhWnajtStlVb63Wv1k6eKzadt95bTa86SSG5zVY3o0xfw3lQVR
XY2T+8vZOHd9E+kc5QksV5HXtRu3i7wnHvHDOnTj6pVGjLmaiE/Zi3Hy1oHrgjlpqZq3deWPCF/f
WN3VjvxuRO3MQ6hxiplL3jAS4QOZT9BOIstes15Yr1mbIpxuOo2hXad17kuXNjfOa9+p0ncrpY6b
e0OR+khBZ9gWjSU/Cw19y3wFxTBnnaK5uPSKbZK+MU1++hqEMr+Poy0Il0D9blLoghfJ0g8qdKqH
4b0k8OGmoKC65BPRrUJTbiKVAZ3x8tUcbONB+mOSNxFryqTaT2bzrPe5N15bK8z8CiQf+nxX2eUW
QxXW57ORdwpTBVfjf8JuoEZk2/Rz8JsCz35XpNP7cqLAaT6OBslcpCSelXljSks5LRvJl06sCted
55Z5t1FGSbuKsbufvfaFU/yzwfaI9T4Gjbii25UeDXyByyWLJ//vdcuxVuYnAMP5a4P1mYiTCcBw
8CVwDBM9j4dMH02q3TFB5EVJb8hT6wMUC/2nNIrHrlDrb3cqfyqu1VxH0M6bNBg3jVkpzCQoc/Ct
7c79jgUfvLP5dVzaHc+x+WWVZCEK2HAky60AtLUcNAyDujIKqS5x6Pf2qg2hqAJWtLxsUN2eI/PT
qsFQRi3d6NKpb07W1zdXzr5zvfldz4cmz8KWU6XG4+jq0Wm5YrkWgmm6w7McraFhKdW2lCxLgU5d
u0S6K75I+qbEoOK3mqkfK56o16EUxabSmuiz45PWmaz8MkoQik7Yv1JWofeBxvqcqbCUzE6n80sC
07viTQ/LpSBsrkWVyfep5Xtux1ZzQQzmbAwDhEZnUS3Mcau/F7x1ygPpx0DQH5p5z3tkvUE2mFSc
nRiS8LkK6ZItlxB9cs6c2HgrdCT49AVRWeSd+jBWjVjPb4SRKHhFkHhShWO+dHTdDyksPV8mTvFV
nV3LkF+ZFcV+AOn5IHqquV1UXOz5+FAUxtqYXHJGFdz5lqB+l0CSpW3CX4U0r3HtmHLYprAhtqMo
+QPPm5ZCcIpy6wEXvfEY186wD78CNe6IwuRLUwilfKY2XT5Lg7ggz3padgaBpZ04xU+30urDmNkR
rIAkJpq4RGG9vFw2yGriEwbdlTXY9GZCLSN5nI10g39eLbuktezMwkuPWWUjOyJ3hOeaQR8jQQW0
6s2ie2ER4a3LsEb7X6TFGqS6wRxDgQbIFPqD26ZchaNrPCjzWgc80p2uwrCibEcsI8WTo6qVLGF7
md2cestClRtE0k5FQZKJQyiEdls2fRJYLHAHkgy8VAdVnMXRuaipm3Ugf03L+5pySz0uGzqnVHzm
jWENeP2Xg9JxB9+S4dPfS5ZXy3XLT2AM/8/Fy/7/nF52l01LHXFb6WQGdeQy3Fg+15dQxn4pgvIW
9EPisY4FdlCHME7y+eBypvbQQ2hWe172luPLz2OFHVe2Tp982U1I/LvZLUWrLG5elkN/fyBLgHDV
Ejr2ckwxhqe8wi3AU5A/uNrcppLCcx4ZWxV07AHoACC6sHvJY4r/3dD9bFOnfjdbE6E9mRSG571U
EphwxcwH4994DWvV2EA8HAnDNH42nQC44o542tKZVGnVyFPM735qMkb2QD9laRY8Db0w/LKfg1+B
7z5lZscjXUBUYSnjybh5qmu9fmL10VIuA6267MZT8OjhZPerZmYOBEX3ZGMyiAKaoCR0a5vUxPbb
tMqZLM2ffaif9KBMfng0QVeFhcGQzLxyL+CDAWOJm70pquSxmohl6Fk/v5AM/RFXVCqHJng34QXv
ZBC0u7ic8o8hLvDVp9mXxBm2hSccooxRWbflevQSlP1VpSv95eg4PKHYstgDLn5Tiqnmnzl9oVnW
nlKhP8pmZL4qiZqV6aeW1PZnHGglEW3wG6uykmThKt2zNUS5rxqktCyRDlNtBccGEsWMWVA3TcbD
878KE4yM1WnZS1XCIS3K7otBYDkUdmLyRVk/1B0VA6pl5b0f7eJOFKDmu1iq1tFMzyi8/KDGlKFj
AwSWLKO5GTi/pM4GccysoWV47s92LMIfrVO9N/S4nzPWTPtRc5wdkIfsBeTEy3KBOwNb474sn0bu
kwMIj3A3Vor26ubeZRj08EfS2GJF2ci9hzq85q4ZSZaOSuY/BhWk+ZfYac3X2/JdQbmgySz7Ngod
go6B/EHpg/IO9TJbiyxJX5wa4B220NOyiXQD263MPophINJhmBczDTU+bPiZAtwSPcvWqefAcB3k
rIjHF55r6ZOXCfBriOS1YiTTTH9Gz9/P92fB7T+2ByOah/2Ux5IYauVljHq+DUkY/2xxsIz6hOnI
RVoQafqOqJP8pS8Bf3iUyFIiHKhHsW40vB/kX/CYEjB6hGmfwAkETBlyWIOT/IjsaGKYjFQ/9gzx
kWrKcULb/CzdKruU9sR3dz7OivTJQ42AP796yElj+bMZsBWt4mz0fByy5KRJpYUBKseHZYMACpMf
+E4UNvVBoN97THDRP9blTTAPgISUfXa15d3RDRHWkDu/U11692VDg7z3MfIlm7/HiD47QlR6xtFA
B6i0afPbQ3sIyDsmIpEFno5SwUkLx/fo9Cv6AN1benyjKuWZwsSuUU0Yt4ZZr1mVjnurad8boUbX
KCP1ETId8wAjTy+dZNXfRT94ZAjKqaO4Lq+0+VXc42G33EHbhIPyGDpyuHoyGa4BLYvrsht3bUO5
onzLzIiltpL3DxY9gQeRE9lqQ13ejF2X8XmwuxwbGuW35tn4CShpWQXS5wWn4wzCuiB/OwqrDu65
0dgHOqvmmq8hMHzFbS8lKX7gRBpvBjBVh3AiYHPEu44/nme+4vTJWW1beljQZSlVR6QPVKxTFT0x
mOlNyb0qSmvTm/KHl4b5tRmHX1mSxC8Ux1gDFRJ/2FR/a6Df1y2zoabVrlVgPTHTdnn3cgqo9Vsm
+veQpNUITPwG42+xVgPT3GRDi547U/aQlIpLW/X/3jT19NmBuKw1jUQuxawdCK0gI8QYokvPDAud
8vJynAL3TExn1aqcAMH+BOHdOvGPP4lc4dPqrOFRTXtyQVT3N36+IgfGiOui7ZppV0RmSRmPfE1J
gU/WJU0hikDEGrJRjArSectEwaTZvllOLMckC1H+yvPp5UIZqpiAl/3AyPATUXq4I8IZ9lVY6Bed
DDv6kMbA937QL8sxG+3aP6/mY30mvJXITWMLHcJkfJkP/r2mZC2nNpp6/PsGf95lvgwU73DUcpox
f390Obts0pGoZq+Dq/Y/P/v3DWjc9qtgiFto3vyr/r/rdDKhmwC37J+fmi9TsbMiOZeoeoty/PN/
QZPVk67EEs+qheebojYvEp3yjtnNgxUq/TGnXULUjtIbJydAbBWy9N1rRmBvi6HtCZ0w5aHRKebT
xoJkN9npcQgFKSKiBMEGrG6aZshpyVgTKA70qLR5ZVHlRCX1zRkSUdX3HKdi6ylvnRkjZUgy8HZD
lQR+03bd1SHeyMR+dJwCLdDw7xYJbZw83nEzjCyirXGbB7+6UdUfVAIt7svGBLoh67Y+27VFcyfa
jHrYPdKAK4iC8V4bV20fPUf2F8OTcIX6H9aQfCoQJPaVZWu3tCHQxoR5o+WGfXJas98NWpvDsjgz
1sXvbVu5Rz03k407pvXW9KZ4NiJsSJVASjFYRyHKZstoZ6w1XWQPM5SzqaCKlLJz+H3dvWnqeg3L
VmcW3trXvGifAxKa21YzX7Op43NqpPbmJC8JCQskoyFOSuWxMtLpwMIeWe1IvItGidRUx42cwtJH
vbV2BuRTmIjEysElppsEBOQYTHNj7B4xNZEBlVEnSXVXeXYQ0u6y1hQbr67CF/K2zCO6Gpu1Mmer
pkyuRV28x/NekwJozrxwu5xrYxd5HsAF6ggDKlNhTL90wwC8tOzqyzZl5D0um3/tE/rCYD+f6eK2
Pv7dtZ3EIQp1PhOYQ74xwLyuO4y/j1C0o8eKIHuKLeIG8zV6zKZsOLO8/XNuuSpqNpNLaG+A3u3P
Jgz0dhO0Ubf5e2x5RU5Zfy6a/l/HvRbmi7NslAAjaqk3tCD+807xEObMzCw8lDqdwqAK63vYoTyJ
+0KDCq+Wp+LNgI6/Xb55XV3H976H4ZsPD2iUgq9IvE2G2TEPoXw+GY61sQaa29C7yy01EFqY8P5W
oVE9xlRFD+OQ/DIcEKskgd4DwLv3ZAgx29uZHzDJWoViHO+09kbqlm20gwKVrvJ+3Am3KiDLcU/C
6puTrTv3lo+xe6kqsknaJj/VZfEwwYQ5O3GDoTIZyMUzsNQ5ZSmzzXJQHdV/TttZAlNZiSILq0iw
Xc7+3SxvA04vgf/6rOKOhZJPEgdPvN2ot/HOraLpA8EB61GHWoYNVLEJIxedB8eThKavEkC9M8wY
BaIJoyDBwTGF2ktOMMkOUz7PMOzBUs/SVVjT/dX7sVupVQanpaMx4RX1dHRo8q3L9tbqhb4dNSrZ
ZaiNbwPFOFTrvUETqhgxje7mBPtX3SkdQnydiGwuroIOau9wwYGRmXdjkEtrLe16It+Dby3Vhe8F
inhVBoqPEv6FLIaL+B4MdXiHCxCerB6IX+5o9ru0DcycaE/OHv6cl9k4CxRJ7qmYVDvEud4+8JJh
VZLgGNHLcsW+Lx0UJmk3M0hwUBVSowExb/I63ELKIEi9Uf455PYaiP3i7Fl5pa76KYiu9dQ/SVQf
hxaCDdIvzyvo/RsJpmXW1gg0uObvJqvTZpvOfKnKqrWjE6jAWL1lqwJPYnyfDy8LzmVjaUwxyTSn
kW6EDVicnnDZtNXfQh1ETBzjkDH1pHmjw7UcJkCKOQMk/3jGV8e2YvuAftFTzbtINNOHhWFt0S2l
DSFu/3O8yE2b6KB/XZ6iOKFc2hyLJJtO6HKn0/LKGyMCqtsMrdOYnwJYy3+O94kxnCZfqWLlm3Ik
rjoj/EW42Df0StQ2efpqdyB0o8o1tkmSBDw4kr3utsmbyPr3RACbc6tJXhgHJVFD/OGXV6pdDtSV
B0oKC6tjkJgYwpDGnKEcpR4DiWgJtIApkV/CnoHfZH5EjQ9mSB27dGJDj2NRGaFb5pNLIjU7abmK
C2J5OSX2FXxiznCxH5l6UNostb1CFge2IkbyrupOqs0gxlB/EMqMprLt7EFvem4iVjtEOH8FsdZu
M08QCYnnQXVNuvuUxY+5DZ/ScrVDHIXDuVOr4by8WjbDvPvnWNmT3xcAE8cbSlGolIl3Zm3/z4Zs
RO+cAcCilZr5dVefsxzP7GyMsgMH00sN6gaw5gH/we9k3luOFzlQUg1qQpDwaB2JR8g946I6k7dt
Wzw6ZV0Ge2a+5KPkdAbUtOmPhBiQXDSsDL2YbkXV/l6wTIPJH9loJo845/G5HnP3hPf1g6kg/gmD
tf4XLq30kFj6OzC77GxZEhCXPvJ18rpDjrq+VhX10GTxLi2RHFNCP5aYcI+VGbzBm8ZP6xraNhYu
vefeLjF9tTTgPQk0EMOUhpR9NefPFSbNyqYp0HnEAAwVYgMOkfMz0cKnqFGHQ65Q6Uv0ce/oqzKJ
xSaJtHhttfp33yVPfeICc40TxNrKwRCgbMxKPfO92Delfs1dnm35FQf/LOnhq9ipDZIcQvr8ycbf
RKzjbTKmh1pTZrj3cFXyBIBP4Onr0dY1JHvfJfNAuBR3WZByXRC+nXS9T6hJQDZjtNFTJgiFS3xm
IzZD+dxXpA1MtiiZ6YS/0qaUhySBqm2JVqxkCHYOlNCqBXy7Stziy2vqzYgKf+R+SkInX0WR/ayG
g7Ntw37XQp3aZDrJVHnvHaKep7ZC/NA6ZEI8ptSee5oo7uC+ZlYp1mqe30hzgNQfC3ttxEm8EcyO
AOeRkAQT+zwlkIc8N+GRGHgnIM2U+DQc/NQoHuqStEYvLi4iMayVXr6S2NT7OrC8vKD4muREWNsV
kLC0ovXeJB9tbIdr4kceS3TKGzb8Hy3jOAwdxrAxtLfYba3XIn1x1bkGjor7Ag2ovQ9hS2CfuU0N
SLkuftRrqb27QhZvFV1HZmp5SmufXTkajxJt/CX66cWufkCbRJqPecDY8DQA+gO6uI1rr31LBFm6
tD3XeY4oMnfUgX6xerG8IjxUuKsM0hDtiYLBUOhMlZtQ7sPIITdVMHWtXDhANNO9ScCyUV2dxgIK
14zSzFjA4fccqCN5G68b7K/rrDcJRyiQujqa+5jF7VlNqP53Tb6RNct6V+nvrRQvRljW6zod4Bqn
9ALoeKFlpRVxgoCzHslmymORHevI/OmEBBUxJYe5UEOCRKu8A+Ckp+0vSuCHAUZoOKiXogx+qzRp
ViXt/520h63QqOpABF4TIphuY2DRyPlSbY1YGpsYwnew8TXOgJ6aRY/quyqR4avm+CwHozlRvlqZ
5PbaTGZX/GmIJ6+QeHll/9pEnoL/N9kT3axcE4PKm7WaM01qZzw3Akti6/JAjhWBCrVTEuTF4b1x
PcU3kA+CfueJ1Brd3pCSdphLpCeyhvKRf0fsPZWjZ6+ruhs3Xcx6yHHRhCVir4dT8zDakIvJSBto
Mxy0zsPybUZPlMno/Zp+GSGF6bDfjgpdSPjY2Sox5eccCGAMydWebOukAODvEe2di8KCD9qjS6lQ
BAbWsJ8USmeBUIINE8Fnlr/XwBoBGvVte27VejwGsbcWZcEKHJbEGesKEO7EOwAl+CKxE5f0MDP6
ETkmMSt9wurIBwzaws9Up9tZpvZd0Fy5eD3/oYnMJj/F1v3MzDZWkXF5vqDRs4pqoZycSbsSpzs8
xLQBg2zltVRTpZKV9yxpige6gGugNNuCRsRDVuLN0ZpJuQAXWxWV9CihtNbGlczwGqlPBFgmX7QL
5cWqB+GbymwEj8YXaVPVMfJk2gxPBl+LWbA5nuO8nM5DEsGu+7u/vOqmVNmklF3/nOgV9MvSSGpA
/FLbNLFKit4kDpoR70TTTFjI8TRLoa00hLfXgKHi7BKZZVPqOiqtjUXKM3caJZxDjlgA3e0qH1Ig
YgrtUD3Unkd0ylXrxivGeEz3JsUH8Ed55hyCVKU9z7N+O/IwWmlejTWKxipweL+MvblBYyNWwrgg
HN/teu9owiVeHAVF4/6oBUHgduxGq6BKQVhEwyarAoUxIAiwh4+IMPq5PpaSr1s2QAADkpiaIimg
8jbNzdMzYxMEjblRIJGSfZjdSkROyCmEuE7a9NDEjbUKAboQg6OYZ90ln0IJKfM20UHEjIGq7cUf
DO87Y2qw8Wjc6kb93qncH/SpEKa3dMrQce/MSO7hdVWXrINeQ+4ORi1kWSLnTq5nuEDgaM1DkIjL
yFX7dNZ25FkMLxILf8W4P1EHR5ouANnjzdJE5jFEhgy+KCMzkyhJ4BKwVqx3gXYQbU1bgqZA5tPS
QfhTqxmmrts2NWuEWpX12cJUcNbV4AemKXQSRshaLTKfIysbdrSSUIDyNKWvZzOYMIakyLcV5kET
IiCZH5VBu2KN13cdevRcKX6Q5Kr6sEVgZIboQKmTI/SFA4Nr+lh6nxWtRp8KBX+yTEdny3Lp2CrV
zyDIHdYknqS75XnXySp+tVp/GSns36nWI+JE3LRqCYnZ5MGQfUppPbr1mOzJ4eKjMRrjkUGtWReB
lu0jZ7LuBuu20LNvsVXdzagBWhvoCp57ZDwwDai3q0SLjIK8wnnPbvr6QQ6xg2SEu6AJYeR3ikAX
Hjmol2qQRo4DIlWGLIeyaFfr40NbZsZl2TRNZ1yUpqrWreblW6xD/5ywabXRE5gvHM3KDxxmucvF
f392eWXUFFITA/T///ejEbZZhOtFuWlby4DEgGT8z5su7+V0+rW2YektP/yvX8ndrx9j196IOvwV
F0W/ZcKwDYnL+sKHm650BBrv0gNWKEDFUq3o3PWg9+YjBsd4q0VmftM7XfrtpFJfCQHZQEabZVni
BUn8cFLVFQhy/Dyj89bHjst4l1PTGdVVUNDrwydxRQ/E5EOLmoeI20CaanSszRyvfpblH3kBHNVC
g3jS64QCFvgkkfmaFU1Po5pRnZG9dawr9YQLznuoelV/pkmrIpRtlOOyW4Ew3+CAjHbLbm0r5Gk0
uNrQDgx7dRZ8hphHz3aT/6I/3z9ThdcfrXxXRo9j6mbPmI6z58pOf7tC6c7LIWGocptqauY7Vniv
IXrntsgp8XW/wWseWjJj1lkdZqtK/nSIcdiExK5v3Lggc0/26kZp5U3UvXO0NUq+2MDvClC1rGyx
oxU8wOxa5LfkkkxtsXG9eNiRIureoxD3fF0oc4wYFqkINiEO8++wx4aQJlW3KzsmZ12zI552G9b6
Z681Jet0bptemteskn7mdNFRxTG/CvNqB+ZPI7PNFfaXi11wZTvhqxMwpyS0DjljQHsarWRdEZyb
O9ZH6UHPb9y9oUftQxbK/sUKESw7NDHR90e7zJn2U5sS91P2+qauMA80PVP/gEnvG7GxN1OZYeI6
MvTyUpj5I52ih7xtdsNUs27u9klbbxIcSmU6HaUWvdki+NQ0ZkBaqRzKEjyV6K8g1bTEQcM8pmLV
4A2Bp+rj6r0lDWBGS73Xpv1Se+WtCR8niqcCUP96yoiOcWJATSVMoTC76/qx5XaGVfsbkOqBj++7
ZYKcN0azKj3GEmGzMiRBnApQ1huYG27Ydn21Uo5ZA/xketSKCZN8dXCCDZ5h+McD7rOR5ngaoJSK
ujvKEeYDlOolH+Kkn5VHFK8o9vCepDmBqaLPzsbI0kC9xDkQytKt9oluf9WwB8NOfSr7CpKng+nC
7exdnRQ+rL7rILpbTUXSy6bPUGKx/5H3FasF68MyHu2h2Nuxjsi9tLnlNBZW2toc0BE5Eji93azy
zvuhThfk6oc601+QGr+1MUQNzC1+mSOea7OP0DJvWjccaW+/mgyY8+IEkc85jue+Xe2TMLStsdW6
irjBvrIF+FTvsZersC3OleLcbce7ObpyoJYyZ3hQn7TAj3qHrhpL6sgDXThbPuDzcIfqXpBW4fXD
U2xSolBHvHkBU/nahy546xn6TXVHXRpvpDPhXMiOfVy99My5gibYnuD8/FIG+8hNfgQxtCXg40FN
6FJFxFDhfKJRHefvJRNnxFVPXVYz5epY6bsaj5pePbgppQChWJ+1SWvBJN0FrRiU4JrHC+3KWfoc
US5zavXVKWgZy7kYOP+9qAKJVcZttSpV8yeGZ+gdX0VOhmtdIHqzGX1oLG+VggXCIFHkM83tJRzz
LBZfo+odci3eWswAoTZsANkTOzfYqLWY2SSMiaktjhVW25x1e5hpO4bSbeLpt558GQtqSB9oACpT
3CdhcHQ/+8E+0ARQ7Olx8vJvYQ6vcIEOqODWKbEEw2heMCxuK1rgYUvri1hrPsyNZ7U75Lt+PJJA
TqojjaEN/J59PuJg7lUiFYa76lBd7yNKJgY27vaZhwiZfwEY/086tNNaqKxaY53MgnTau13yjQVw
m5rl1RGcdSoLwQqFVyxPDOfTpozsbdNmD9zmP/KWgSujnRZHtOqSS6bGd4evC9SCzdC6D03ovXcD
SRcxy9eivO1bdWUZzWEwunNbmwdNU/alnpwd98Lq6WD1slw7KVqgUX4Vdm6cNP1npXxaKAX3lcbY
2HTaRtcVaII/pK59127K2glv5ZT5KEQfLUsQYzNiuuy6k2dnH3QrEFkaIcL96DLY6jPzbN/W4NmL
JGGFjOI/VoaPqcXbpaM1omj8jvAI1FRXfCNHP1Q2N23doL106I0bCKJJwZyFhphAV4716ugoNcKo
4FswPbdu+Y0yTMOjAsaZj15+kOx9bLCElV55sn5gI/LDqr9qPJhwfuVZhJOC+3JQJMqjc1kMtBSU
jSlLuPRp/z7WE5rQkggu74qP5mZV0FtZ6SE5SXb6EJ+Qs/huPh3D0M/76WoHZoyVLOWDiI6FtM5q
jRvBCXlIgD2IYWd1wzPB2qw86Vb27o9oit6MMLlOHpXX4XfBTAlC8lo2b8gq2lMRhr/0IPDTIQX8
rIUkggxXC7QsKJxisNFG8H2TlDa6GvwSUhqT5auraBj58+10rTpU4TYqCeTBZCtzq4BpwhUosVCH
7knr+i+WLAhNNAlqJSg3MkpuZqkce4MURLfcz08bNQ3eNUVu3BxrjKO+jiaOI4fKnZ2B4ebZsoNm
dw31FBuc0rx3ArC284xc664OmufXxkPaWd8GcdhWBywBRuKqilJ8H81HmQX3xGYKoWZyawiItx6i
/0lHx2Tm4hMy0bVCEYevP9vqeKQVnnZA21YUDg4FOYKT8WUG1k+7b7BTCuexpOCiDSjv4K2+69kw
gtYBAFZIClemdRvM/gMxANVCSmeRLh5HU3u3ijOLYHeFpTvEfZLvjYlvU0dRJKbZ7ZTp1bStG8KI
bVn0J4Rr2NclUZtUevWSwiDwoe9kB1th1zCzZV5VfSpu+n4Hp0UglqKx7EJ+CCbE3AiTB5frZl8p
/k5qZVfsqa9NUfyegvjmQiRfschgJmDYL2aDzbkAElILs1k58ByK+BqrdA071olN6W2bYdD2AKM2
IynWOytzdyxTgo0n9atezIgcK6XWmP4qIvGiOlCZjYhKDRMqnDRXNTZinBTTzrbVL7UK4dvpW9SG
6xi7jMVkPKRbEaQrW9GJt8M2+mFBnbVQKBo9hZQUaTSEhbGrt5qW+V3frTEkGGQeBGnlK6O6FUO0
E7Hw24RmK8ao1Am3SZz6SIfNzE9524Q3mkD3GU20iUS2bfXUT5vkQPLxJjcpiY9rEaHm12iGE3Ym
aLunlkPHA9CfyFGBS6QsxY5qdTrBhTJ5wIpqg/pvG/XaBgvvzjCJfc3kvnWMrSDPVKTHZNJ3aF19
rQx2kfNdsHaK0UDbyKKHsj/oBbm5xuRH8Qu/+5wCGaXh46vKuB2H8M7IeBzBso0liSK9vQs0Yycp
ujgUtEQ/+oOL2DZ2/CopfULrthUBajqPM+FujHLcpuVwIOxin+Hc7Shj5Il2b/ntmmH6EfoAnGyb
bHavN8r+/5g6r+W2la7bPhGqkBrhljmLCpZs36AsWRuNnOPTn4Hm/5XPDTZJbUsMYGP1WnOO2Qjk
O81bTi934vIRoE2nKXwMk54xP82dVj/DkNgVlrsdEja8Y3RglrDVCxvBaLQNy1vPFCQY4mOrA0Ke
jWOwNBrwDoS4N9jm7VLPR0YxoLfQ0YDzATJuDPkNBI0ZxLnlzrCLzOhYeuI8OCUSsX5vuO3Gjqed
FjnrHJaIzAkN4QSfaETVdA3c6onQtv1Ykdbj6lvsTbsJ7YVgr0w826ZpXJrCEJkJ+x3r8QA+Y1eb
CCqgoBZk0WqBB8hxXYr56BtYNImpi2mxuPEtyprtDCilMB1Uxu5B60jEjU3+izEZSH+ORIr2NIbm
eWvrbMBSkl7CiFo92vbNgN5Df/VA7Cw/L1xt86JFxYZoI6w5x1TD8JxOm1JLr0ngHtnA7QvHxVs9
v4XdZrFyG9ZZb63DYsJdVFP9Znk+rowPDBUPNnI/2dn7pCyONlCTpEWYP4tDSDIkG/RT76a7qYlg
kK1zyzy0pAEUfcGOoTmHdnZJevtclNEhxLlC2M5Xwd7K4OSV+rTvhNg76bihZlxy9SaCXhpvm2j6
JgrlraFXC92BvGj94BE/UGnHrHc3uvhKkmmTlMTSauKU4PUcI+/I93cz6IdGq09LHFTCu+ONlHXe
KrH+joumJe12OVVnMTibBKOuKYqPpmguuJvD6vdIhEbO52bpxjabtS0SdBxT2gbWA5+pX+8XwwY9
8lkA1YJ6puGqRfygDrgoD1qRMujq0c0uWXAx8L5jya6L5DYZ7plx/WbuYcObKPUtpBj36tgFkFxm
qNcWSZ6H1AlGW4CYOHavtZhehqb/xdAIh81CJFQRTupQG2KnIBytNstLilOkyZLy5zAc6o4uf4ra
X8VBtExqzrNA59GVqUtiCjEvEkcV/oCc1qpRaex1p/rZxqK2ioLaONUWKN4xP5vZH3R7mMoK4i76
KUhOIp0/MRdOv2nWa0+e9IuNoQNBICESvwk9gGMmNTY67fBZAMWIwxG0qX+TLpveeDlMJq8KrwnW
V6JEfhGgU7He+/pFBzBwsfvwoxpK64egrY1Q2dsYZkggu03It8IOq7gHdddGyrgUil9towEhXmIW
U2N6E/ZcM7ZK9XzntFdGoQ3hzc4yHSrJpqb7OpMg5P9VcdXh6CScQ6C8Utr+7Hj67GJHUj8RseJz
uejoyGRyT7E57oA/ThuFpQEgLA8sUFvFeM9zEOsgHSjAiyhfs/oQEGRAL1AhDC6cElr7SwYcgiUu
OeDhlxerLQkGNPjXjZtuHlSfRuoJWtUg2bMFfyo19je4Ebo9ZkSbpYIhfkDL/vG7UpMMhsyv1mzx
MR60Y0DtwAHHMTrsnmE8S3UKyAYiH/FkGilY/zvkA5l1gZuOyUc6sIkv2kyZs5PXMIMhM3WHNuyq
s2316XKxaxhW+zBAtaDz1qkmKVaWcImhBTia61z1H09o6inFZXsKjOlbZqW4xRgve5XSQs9GHluS
RFVejErgUrfUoa1aLDhOM8KDcA0aDz0hjaRJH02/7p4eb8xYe9/C/eF1UNUmW4upZDjYz+zq+6uZ
hgdoJMFZHcapCs65G/0ZI6IyWmOhH0XLT82bTjPvJhzEJ+rQ2iwTzF5O6l61CJjK3LnZeE4PKvNA
kWNKdJ1gYsM/bWpW1ub5Qb6Qk/Gr8t2C63Ukr8asawzDEpu9E3+pVn/031N63Pc6PYG+OYY79RP1
nGD0P48DAqlxZsxz7yeqjrBsPIB57XTDUPvde259mAZrmZTqqOVhUqKQ9HVt6yBHvCl8WFWlL/Uo
+6O654T2l6yqAUdfO2IYtKpNvTCxetv+UfPmHKJo8i+9U/3NCCrfq3vqIAyCCDfqJpbyaqMX9brz
JqwBcWl9QJsnCHM0954I+2fbfB7q0bz5glErMCLilfWRDYVZVjgtQ2JkaOOrx3nuRz3AKjjStjam
eHqSfY0EFX27en/VO825yS7WRIiIuwEbr2PWuynwHRu/u42CaDkMdsiMoo0FSi9kMLiGg3YjK9Na
xSOuBXWoBqwKJurSTRaTuWcYFmtAUNELz+Y23jgAXmBe1YJypoleiiR8S3L5prVyRwqEeejphe+R
3+K/LBemz7L41AniK7enD0cgOF9UbSSwhN+NQqc/Bn7P4McfD7QYoh91xhpso316JDwkYq6x7tAe
6nhz7kxF450N+WtVLy8+CtDSe/FntHzSsxFNN+DWxQ3D9r4sjOwlnxENlH2o4W4omo0VEFfldaTK
LL1cc4ztK9Mb62rr49/FgU/fbHiTLUZUh1L90A1wBGrTpbFcqrPyB2G05o4BES18eHZTYw37UuuC
ljBFFgx8VEQmy/dA2h7C9/gFev6pM+bpFFkZp32VZ+jnY/8U9MlTxIb9KBbDr7Uchipkmx1X5rwS
cBE3BBdiOV0qG1/PYRUUuL7HmT9iJRKbekSGXkvP9jJkNtN+xEQEpZxNFSGcr5HlyHFv+IRaEy6w
RlLnnh+ELMdMSXCsO/YcdU5fTR+Ct6YDZ8DkY0RMHMF+W9JHuql3Dm2UffgIlPWFh2eZjGF7O07f
Lend6DDVzhxdsUlX15yT/NpguzonLdKUptCLKz0Xa2PTUF1lfnmpJLg88lz0/aKju5TdLolak9YK
klNX8lW1rbqlR2SOcovfwMdekWZ85Mj/Tk6lecsev/pqNp2F/sFVDCAvQfDv1fZ/1QQ+hQDC+Clu
Q9BT9ew+pd3IS8942/Z6bufnsin9H523UKot/81lixRaxCyZrqUfWgSQm8EHFuULMMN1n1poTR1v
rxtGu85HvKoKpY53487bFdN7QxmsJfcIwuEcNk++3TyHuuhOSLagFyc2ernlbs4l+mrSInOpgPTy
Pg2je1yeMRRQOdUSMRr8A7Oy6Uta8SuXG9R2TasVzJwad+9tCrNwj6Tfeo/0SmvJscyozVBEe3jd
0zY8JVB5VHBqnTNXZ3u0dLY4S1Lvj+cW31PjN3v1eXRpWhx6eFm0NmN5BLHYHeKGj8BE3tIEKJPV
pyiNmiHM0pya4k9jaKnjl18XxsAQrVL2V85GIk7tojyZOm4PBA/p5fFhAVHPT6RsEMESDLtxSE5h
4gVHocIGnZLE9gkoxMoZl9n1XCF3xuR7Vrcav2UsyMDRNPthpTcaacd1klWnorVOqlxRh3IZ05HQ
+2F3y5ntR+BW+/a1QGKGcz+nAVp5znOUBdZKZF17yBF+BcxlYPzl09HVmSKqcsVOfdyYjDRSisG1
InYbvWEzUp32burGaMtIqzYqJ8EwCaSydJ3vGJciljZwWoIJ4lIjDE7gnewhBBM2vQSl8TGNdfyk
l/qOXEOilkKLRPA2nFy2SP1BAa+8wjV+6/RBbxDyK1L9XLkjp+UykqN76joTdZVLqByWXhSMngn7
RwbRS2tTVzKjQL+Nu25ODlBMEb9md3VQqZiLZKEF9++b0VdqGGgJyHLfY/2cblVKVJlahB8Lqg4F
fW2k6EXUejoC69PMAVndUE+P83kQfrYnNAbPtzmAQ1/qFOCE31qLY0prdOvqLwcEiPnF7bX+PpB7
t1dLw4PDVjoIy1CbWPcpi3g5BdyQyizsu3osyybzmMDSLT2gvcvaByGajG11UytFfzWcg97Uyc2o
BfkREZYl0nqcF992gRREIj/V8ei8BAHiANa4u2TCtsFQmh6MNDNvIdYp/LS+9RFOnWS6/bPiy/Ha
A5LISBffpSlSf8G8Z9vFwDkSuqybGRnf3pgSAtGL7qiCIxLm0gdg9pP/iSYsfNXzIXp24gL5IbFE
kMbCVZcRuLIKNWleAQU652lAY7JQGtyBFiXiAQDKseZf1WM+kMHrGKfWoZDiTZVvEvo0m3EKa0AF
h5hlhDiw6aY+tjpK0aI7tAXZ1hf1KUua4OaAjr1h11tYqdIzf2aebh1UCROC6NGDmMA8WlRPOmXl
zo5rxNl2P8itIPkHCzgDip5I4v89WNPhMcHZJwBA1MollkdqjZBugbHj2bC05gXsvbMREmkWI0Gk
K2kRbh6V94SAaQw84+w6b2oJUocucvz1WDEAiyYyLtYQE46tY7qnWjMkcck1zTiXRoqb1UhH8Gy+
1eILR0+77edFnbFkLEL00699kpA+QI0NMTZZWTNBOWIxRh3Vn1E/IRwlQ8546kxsWasKOh4X2io4
GRGjt7Ekz9HX9FedqJ+zGcX23W2NbxkxQjgMNpjLFVuMOxpiHPrjVfHZKG3AMXpBsxet+UIWS7C3
JwT1Kp0STlN3ZKvheJshi3Xmh4V9pC/0rIqPSGCl6kU/b2UlTiG+uN9JoRE05A75c0bDYzdPJKDp
Sww68lymEsvy1Q5DvQvRBuH5qzpkS/B55gkhj+eHUOyTtNpkFEC0nqr0vRtxDldl4d5NgdbMHP2c
62TnADuBx+IFG5i0EmaL+IwmWdxaRgtHbKJPCIGjm1oe7FJ+qQ9P1rR+W2mHOwpR/64lP+ukYPDp
UAy3aXtmKv8OzIYdRFjdhanZd9P8L5oBqSws04mWvEhVYuzyhHMzNc4VwBAQgfThnCGny9W/K8qe
GxvnyRxSPFxRfc714M1a3m3gvuuSytuJQuPuzOVnyG7z4uh+urMkyl1ODog5IJz4anCA6Fyv2iaO
HvmG5ME/E/nX7ZfYpztMn51ZGHc3xkn7+HzGGoF05tTPSQntSRgS1utCwpYRQDyzRTuauyQV9lxF
qMrT96LDMTRU80y0aP9eO0H8ZugD/7s+rs0BG0FO8gxuEu05lF9yeaoE8mYnGZdnHBD6zZ5TbWNI
I7iisgQLCWZbEaZHt8BZZYTXom9ixh3Cew+T4RkFy/wiY7HJQj/6w6LRFfqr2gQTKevR5cn0tSjR
KKI2mn47upHSmIvyM4FMpLLbyca1h/Q9tAl0Ld6pbo1fFgYqTCpMyrT64DuJoJfv1ZfRqX/oll/c
ZsCLBxxhH1aVfViRv+kWYqSGAHMVx7M4ByEz9WapJ9WF1qsMrp5W8xwta5ta4HBjkBRGN2FN1ptx
DXMSmMdhpOmtmekmoxQG6ZntCE47NAbfAjeBwo2G/MQlTwwYRfrfMzqEg2kY8RN4V5R+QYHxiHt5
V8uThfU2hUFw8+KWVplw76PfulziAiz8RaB/ZtLG/TFkl4a697V969OR/Lqsyu9uGa+TFlKN+Tp2
YQH6ryqufc8SrP5hk7lwXZdlMXMkQAeTj6KSs34LKoLaU69Howf5YROa2i9N76GWhD+lbvCBG/hy
MnA8BAVFwdEpA+MoPSfn1coArhcHI2cql09pWIIWcFHtB8lrlgvxgnrGeWmKDKzTCDYiX65fKFpP
gUd6MIydr6KKoh+en3j3MrYPiKKjH7ExLFUdJRoXQWZ7UryD51yG5eKXupd7pQUN1GuIEeOHwiC4
pSrptfl2jvsF0VFIQvv/t9LqGOExKkN+n0ne9uv5swPtlVrfqexeig7V0Vh+2Qv/mroDhg7DlEs/
Q69h64o1DDP3oZwAG9Ono49P1SwnbGQqC3JmHOS3EDtI1kNa2MUb0bfdLhRSe/H5tqp6pw3r3/7k
Wy8NYIytz4xtq+6mZt7APWXKB9DJ30d+9pHq3r3KqunK90K8jbP/GU9Jfe2SUm4nyNN7p/b48HBS
nCfUwge7JVkk6EPrJPrpDUlJxtSanRHe1wUjFDEAD9NLE43N1glz7DJzX+zr/kc9puUFfMEZnky9
T5Z20CS+WBK49qQ4nrJQS28R+op+1PpbDb5fEGt24OrN0E/QfBeRfAtikT0nqfVTDGWAktcNj7rm
Th+eZO7kMXUOzKlei6UdGditeUEEDG5V6w92bJmrOZhQw4mJfxQfapN8EuOATl/uh6GHYT833zxh
7xkDZbavZFJsI4HkVS3goWvqn0xoXbjUDnRousJIgXXQ3amZVUcWZ5qMU5ZcZmxCeytuUSs35RLc
YRY7k/7bITO1gv5006AWQTULEDg6sRhWgCKy6EQpNNIyeIoFgeGxjy21Q7Hj1JH1gd4YN+pSKPZe
5DzVDTpgxi7fRdkf0qbt73OSATTumKewrXLXtZZWR3OImeyk1q2T8mzN1NjqvDAcsMQqfBTI7bae
BZlbtLMROsuXUH7HTmzuCz3I9yZvHv498DQQqqN1Zor/mmIqzuWc14d5Cewy8+ndbq30OQcTszOg
84Dfsc9jSEReTgPYDk0uDwE4yS7IULdY9rNVugl6KOh2kWX/obCoL6QFNRd1S3NiouFq3Vy7ktMm
TjE2+outHNEtfmj9iX87G+z6iDUu17Kc55vdXmztA8re1ptL86oKYcftseDRoTWXTZu1bEe9MYkh
AdMP0t18/tGYlGePpcMWvKkh9DlmJ+GHRxeBHAuTWVqmf6uGpdNUhw5/L/3kinljS2LjQIXTDghd
AoePpBHafhjhQtTDHG/KCBDQGGvEhKVW452w8HSpX30AbbVO8LnuVgvcXIG/hwUSnhlmjap99Eid
weXpISG6DYDUt72eBetcNKBpio6w61Z264F9TbMbzCU5eWntWIVb7OZOxCgph/isdXnMdpvJIp1R
lMIsu2NC2h7fke9u8r8UCd5qgIxlOoXk7BKjG7wXng0XX3fjfY0NLQL1vdV9gyDVaZRnhCb/dyA9
MGKqEn7mOflfJrS3e45fBS9Cn8COpD6IMnrYOQOjjahQ2aramE0M/YYSFD4s+kMy4GL0jQYmWtxz
hWvTl0g6oINB7Kvr7ZjVf5Hq9+SqGGikGzvYdyGEd1F3aKtr2AUx8XnrjIzqbjNo5Cj4DKPWZm7V
TyloEAYZpMJ7/gUBKtc5s4zjZusVKBdIlGmoYFiw66boD2E3XlpNXBghUHZb/UtYuW81onH4eN6l
x38pN2yPBXJO52BXX4ntAsn0CzyhrJoGcnjCqcaMvazuCDgEvTmC9HiWw8icru6fqf0+VM/AwXd7
sIf+1UMMNPDp3q3SG14SU9vPrq+/U8QvoSUDe1a/A0G6HDDKepAHHSy3nrW309h4E3SnTvZSvtV5
cXBsv9hWM+YNw4xeidKsjlWLCxWbUvv4DnD2sLbrlrNWv9FKbOIhJ/P70S4wx+JnGvXU0WM+Avad
yX5i2QRX6wzveSXvJYPdk1kksCAp87ZBrDPJKCO8hXNxTt30T+8ugMsqWyaZXXCMRAM0y6xf4raN
7mGN+WnZgpbkkB9aOgwrbahh03rYgStNY4rqsBEPtDA60W8wno1W57GyvvoONmZYc2tV6PWF1x4d
KP/1WItXvL0oNiNrNXb5koXTfPo5+QE19oumJwU+BlzBALUcro3l0R5ybXGA1sm4Iau3zEaC30As
PyWVj2EwIvHD4oPN5nfKpXY1zbN1mqLRuoWxdbfbqDklRuxtK5udAYw3xLlLuTtX3YVWsfWjCjTn
FqfPKI67FcnK2j0lPvRcawhxjRIrT15OYBG7Ubs5SbjxHPGjVZFjfpq/GpmZbKTbRz8Tl002wEDv
5LU4fScQoNIti/WjmSQztODCo1ll1hopVKSrH/Q0Do++zzxb9t3i4sCVMQ/GF8PV7M3QtOLahcLb
k2I5HEn43bbJnMKfkfkdKA5SkQjXdGvgmra5rgao9jyj+G3mWfTy+JsI8bZ64cNBhe97lrAmnqi/
kx8LKtEs8quqlElAARc55smmTzfRiHhB07Fyqt1NkdftVrN0j+kNvUw30lDjsS3bqLtNZz8lXfLX
yQB1eq7mXNu5aZ+RUv7nH6uN1rcFFXbavpuK/A2hCHuD/QFYGhTCcgMUNIET86VNLO1qFJY/I49g
LNRKB/IcO8bw013GCurrEGZVCn9hacxZRY7NIvHdH3mm/8YO6/xF/wIlSnhv7tSIHbLJiVwvWtnq
UIPBhinpDqtHGF0HBvdjznW5nkFWvGTpeOxCqjMRDD/V2WnIhClTTh69WrOTtqkpbafycRfuKH3K
Ejx2MfKCSgw7vDtvVhxs7Q6TeuINH/zO+BTTL9kFrJcnGcV/yKZo14RdGDu57M1JG/SfKPzblfBF
sYe3OTc3247YU5OO4OfyWrMnfaqsiA6aM/6NS1OckYbK18QvhxOXcpoz2kvUyfoLdtiL1g/118SN
IY7qdRMBOMnLEMpHiM9cc9qd78x0LcZ5ZYnW+sHgFr2co/OY1o6Am4aN0bEvQ5Kl2hWiZec347tf
e8NsnA2b/oS6xVtIakuUf1asAnRAUIT8mxkPSV5iwYIApFdi3Ewiw/Jfk4shQ4X2k/dJaAWjFpDy
dYISK09wyC4tONV9i0dUOavGnkdsL1mPmZy4FC9vnIMG5vU8tXoO5l7QfJ7onBdExZLYmG1r7KiI
XLWKhtfwoqL4SlER4IWo/BBPJRZLcqKDVeJaZzsYs8OEXQCSOrNZh+27+mqWZZ0vWhUfH53oLzCj
4JFxCR4uJWRww3HOjWViXdMNwiH/d3apQQmx2U916UWgIouAxclOOc1hja/xgUWbqCyJKI7i8Xtw
WHnU7pla0Vuxt6r2XWLkOx2Lz0b6rwC1rK/oDcGS+OthlopIMRBm7Oy9RNivDnyPM2HUcKOXDBgo
xMUOFbmPxw0zN3YNpKpqBgeO6WjE5TfWz/pN1401syTvWd3jcjMDbQCOp+7ODW09AFb6FhFcD3yb
5g8wouYZ64g4CIe2dCjinuwd23AgwnQWQCqHsJD/XdvULWbs2AHUgjjqkL+WzpTqUVFRtpduKB8P
qccTRFTrtuvJY3A09/zv4CQlCvmm+qCslrxg7qkfdvofMf9ShYueh+DRfS3GKWQHJ7VDxR8dnWuU
oGqrChIPjyx1+saEwnzJA0L9kj7JX8uipxnPiWAfLSPq12rk9e8QJc0mlYD/hU69BoV31elm9JOw
p37X6JjSSRmzn8bGFPgXoi+8fsaBWhtUFLHAQev1wU7DYMjOZPmsgTZL2B7S3EpHJ0jTtD70wWuO
ABQ3yLUndNNEYs3tWN9jObZPfXT/94h6eB6wShUjF0Y6+/3Gipij1QZbDiYiiJotYR+codN3dumT
5oU2a5OIFkSEiyDAwsezgfMD5bGIIcp1A7m6xjOz1OYR6lkvt2q3yp6c1yS33WuOJHAAqrHJMR6j
eEF5TJPMvkoNuE3sOPPvwqE+DkUTnCwtMKAnoxdQCgnyZhIuCWlW0b9x2+pgsPMmX8ytn3FI57sx
C+MNpxoiljhs93Pq0RfpQuoGGYBVWk7rupD2xpGOtaNLKF4bm3OmssNP/4f6qthEkRg7VvIQnXov
idXNimdPlOtCQERXV8zWY8JbuODliBnBlznEV20gu9fQiuo9XQAe9MHGhk6ALSzxWgq6eUB6gHw5
umAQX4wl48Peu5hJ5gFjJJPn392ohB5LXICxhr1EqI76irdk1RxVN7/iVZ9gSN1AmdWXJh7LCyL/
eYj3RGjyrIiHoXky8KFLmRr0U8lnUxs31x/7P26hU8q3/m20Opzhy2LTLYtP56CG7ZuS8VnggFyt
HLyqonAZYYr4BQ8XBFHS5tQ9pwrAeYZntVQ16lcsh5QWIF42OJPqB8TzAUFg+vg9WixP9BbaTVvk
Mb8WmO0mxxTJqs03vfcCDO8ixz7mte+e2WXMTrBt1YX1AhOYRlA8owevg2Q7NkBinbm7JIKmT+oy
nZvpWlFaMLA0erb5TdPFt4LZJe5OvMGwgSi7AE3IJzPI2PLJBgo2us9/bfA0mn8V7a/K5h1USaL6
VP5GpTSe01i016ALaMMlSMloDpCtVesUElP7HkpaSWF/i8cie9NNHSFEBKmc3R7cf2E8RZEev1Qo
Rfxseu7iKT0Q/sT4OzJRtbHtuhZuE5+M0Km2ftiYT7bZf8ghxvGS9eW1y5JXx7VmNIAv8TLIoY9Y
PeVPiKN9XjI9ABTe54dmaimTCrjXhCD/ak3EXKIl84l8Vt5bYVV/XBzvtTQdurNE8I4x8njLbHCa
l8WPpZ1YuOH4xniwX0+N8YlCBL2IWqhGJEIjonUPqFtFOkzVvVJfwWqc7WPcB9/ka0aPHWZAmA4Q
O1T5IRcXpfgKiaBcCDv2dW57wG8J4wRt8jCRoX/KHeQLXhtHe3uuQp6K/fp/BRdzs6xZEB3L/8bl
tt3lNdNzEJzj9bHg54abPI/xXB5NMjxXQVqkR3thGKiedYnJep3lSbRWj5nLS55mxp6DIbyd6uBr
GYYyqU3U0JVBQ58ltm4dfR/X3SOMTm08qfUzbFOltvV1xHEDev8XI6QpAY4FYocL2r0ys8+00CDk
dzS7AnSiKtNxnsmlrLKo3drLrmlupHlWt9K0m5lWkd9aMV259LQtIqs9tCT9kiYgIuPQI43O0/Ip
WOYzqsfC/+kxhY8JpYIGGjArN5NbVpSv6rwzAbOvwnDoVukS/cXG8sA3YWCHxb1AdkR7lEBQlQgk
DLxin0Tzu+7WxU23Gtw9RVkiJk9ScGQJAw2DsUUMBnYVKD2Lix1T3Sot/MKB5e9JDnFwl5b2wct1
qsZe3IrKnV/QJIB4nK6QjYmjtqPyo8bfvwvsDLF8kAFOcPOJQD7kGuoQOYYB3W62Nv8ekziRXXva
qClFctRdllh9hidvBHp8hmOcbZpZo8MR1DFBbFGM/ZsfqLt+QJOEmkgp+HzIxawDeDh6ccLRCXto
OXiMkh631F3Hyn6BUPD3/x4PpJOs41lL91OLiR3HcrCnujtRiwcnG6DUGe4zuwDSCa6E8pbrSSS/
9cZrb+qbtdwTBOadXbK31dRpWpRYTumz4msAbLVRJnDh5/CKHSo8QIN8ayeRy00gESzPuFOiHl2+
w6DswpimOqtluyFiZm2AIsQLs6yBvTn84CtVHkKGqEgv+Yv7AZv9TgkPie81IRu7RrWtcrt+Ho1T
E0T2Wv2qIGH6HDYJAkQ3fHJHIkb4PKMp7d4xBZRnL/cOavfheq923JfE74lXqMPWWbhpeHfaTl6Q
PNursrR7aEJBjH+NwLLSQnjQ1B2MmiT528cglAHcCBiwMJ6XMUgUYlEB3jEcO9rq59LA/yphm68m
UQ0HaJk5HUgOeeEbp552euaNL2oZAUTzEqN5juB1Xr0qYPIXWgnkhqgId67Kj6+9iAghEzVrye6l
pavWvkWJHxGQTNEaTmAUYt9YqxRuzccHU3JeTChSr6XV70NZemCcr6FZ+28qF8pO9P+6JZy1JSnl
GNQ9Ym07bw+xYyd7YUbeS+sOdnKdbUrZcSzLq2lrJZgLw/09luEH1OcndRJrrf+EZChZjcM1kMn0
08tz8xjPmECH0NV/8aze0e/8rSMPh7sfIlDk3Ph3SGNnwH9hE60maSR30fRzitJv9VE6VUFfNbWb
gx4FzpMm9BTmX+WdQH+LNY2D6cwMBjfiBgRF8ZwX9cIhMvBSDh1RaNQ1RHZUn2Yw53/64Y3uoPGJ
SZ7Nc+Ik9Iji+SYyCYSW7diNbJXgoL5buoV1wGtIwlJ3xVK5QxZ7ngITiAyJKCvbGOTTmJHASdwp
qLyUS3al1e5ewhJfQcjiipmWf5cbDYiJO6tJtHK7pDo0BDevyRZa8qyJ3iui6NjoofbtfXl2jN5l
0L6XxwTKm5Vji+gVLfMh4RrxbAPSZNEvl1gDUhqCmi+g+ig7i5iG2Lb/o8LLwbV8h2CCVvk9kPTG
12k0UpKANtgUjvwipF78CvKcaxyIAMgZ/f4RH9aI7KlyDNzLLe+0R0ztLfOSXVQl8GAsHFWGfH7k
0YMzxhClDVczWCRI4QBLkEnNCR1fBNRjpGGTSZT0WiFO8eB2p9KvcC8BlvFNnmQl4pPMq+o9MFtE
CnhJmYWQgcv37kmUQcBY3PpmXegOUeFi8VrGgKlpuFjCJV8nOz6yk/JumOn0jdCS/KXHxdgtegN1
cVV9jRKC0dYAP8THr9XH2R6eNTJ/usduBqJTlcb678C0tKdGs540I/G3plczk2NnlhZT/6fMptyk
H9Lmf4ZMLJk/uiheWB/MRxXuAo24GI4gQy74G5bxe4gz5SQteoSUYO0zMsR8+fLPf8hIyleZzegt
ioL/JCbm12BcZhQOl2Ql42FfoQTSMz64q66NWPAass8m1H60vK2PwvOn7eDAqpsXHTX1Mh4Qrj62
KNYkSzhvAV3v+2O7ZPfxdPeYM4dIoCZ7BZ/U2c8ho1lPWtaWTDAWoSJAcFTAWGwN7LJhyQhJM0z/
qZvXsc/WqmINWw1eP330bVjuIa3ijW9Hc60uQySq/t8F6d9FykVGpsvmqlW0aLVODjtDgx22Mr3Q
Pz+WcBhD0UMYDE8Y39wERj+pwutEdPVuCEmWUe0KAGKIxi2sJEvzQk3NEIP+9pNS7B8qYycrjr4G
BNiQYFmYACZ7J4okmgX7bz917Skj4XTlA8YrGceQN2JHYkf0O9t4cJ53uENYTRmU3R6nMwiDaD8n
KJvy2BPv9YDWztXldFCbnoxVf1V02LRzUjQK0mjfcWAkaxkl1nOikZODBJeEIHKxjKXiqFpgbg5q
7yXzlh0pFKdNXsXGOvaa7si2wVn5ng4xO/exdIbPj20CT4l8PTr+d/Qt4V3+UStrXCfliYYKAkQU
JvdhlsEmhaRFbM/snpCvsfBpKAWcHj9arRRdVQbcec5xzuk+LXvXEc0LPlLvKSBxw0Iz1du0+RiD
zqTblswIPAAjMJRi6wcpCHfJbhd+hEuySTYs+CkXdBwSLzpO6uPA6GzvC0JKHlLwvuq3ml60u3pu
9Jd4ebnMtbMafTJz0MS9mNWm8nCeYs84i7ZKLjoELICtwUEY1lc7ywpL3oi3mw5Af9Ele7QXTyb3
MjKIwC4lpliScqyy8C7x1KXXIGp19uBJ+TsiMSP1crJI5fBbvczFyP9Egs4uaatp/fhsGYfY5YzM
Wva0gpf+bjux9/ZK0iqCyPvpt3b2M9bzg2uTF1UFnb55vEP/j6vzWHJb2ZboFyEC3kzp2STbq40m
CKklwXugYL7+rSroXr24EwZJ6eh0k0DVrr0zV67qbzvIwY/5GkZFe0Dmp9GLmpQuxyzbrRommXKi
pJ79z8ug5ycnsPQ7gEhQP76TYqswrXKvZnh5TH6SZ9Ot+qeQ1mRILlmT50iMzW3i2Eien9kA7/A1
LgO+Uy2JnQfTJdZZFvxuRhyZCGasLmVY7wugGzvHwH3tyYc6Hd67psEebhFujV+hvGNIs6WNiE8A
H8daov3PhjzVgCr2Q6+3B8/Ih6MoE+e8fiLrLjF11BLyc6RWeBqcNr/gRb9p2pS9RnPyDOx6fh/H
+qtgGhzE4qWSI4lmDKU7l7AZGwuekgeBVfcewwX/MqQa0oKlZCiywwgjaf6pBB7/3B9MsbNjQxxb
mQ7tWi0u0qE1Wi7CIetRSYp15CfwezDhjEE+bOvFsdEaP6sDcBo0J8+BnQF74iEDc/9g906wLSuP
UwOsUzNM0yv5e8QiJ3VFHA3Ahs7GoqLKPsMisRbgPcAo5Y3RTAzJtd/+NLOmAoM6MJmzg25XLdlC
MTZ4XF6aj7KiPY9LXhyFg4PL88EQ5yYyYzmAMl0Epq5F9ZpWlobrDYgOaGLCwSr7GUpyfz8P9AY6
areSiLg0KzAK6xmQXbn+r636OvL3ji6o3wjtu85OR2ZE/UOrw+I5tHXnOko2+cg892/vLGkZAg31
AgKlSYjAZe3aKo22XYTekXXJOk8TX9vilc4Lto5gV+TWeNhq/kSG8+QUXynZ2C3o0r7q9HsLRzlI
uYiOmdY2/U71JWEX7EN2JYbViL43qjEplpuPOiC70WVENdUE6PTHnOO7VH4yiNvSKd+Xgv3XaOrn
qrHMW+Pmn8Ta1J/M0VD0uKj/ug79aJZTvHp+/8zxV/8eLDe07lK2BfhW7aNuOnTPLHJZPn5VIb7d
qBzq92LquKuNMjhlpRFe1pULweJHki2PrkbpRbsDrJSpXfoBpjTwA5RpU3GcKDTdO2skO4RzqrLx
CIEZZ5rNYisyVvBDZzFhtyvdJDIVzwCD2z+eNtwCp5+fSBwl1G+Ov8XjbNyhb89upSZ9H0YLalO2
2Bvh2pwvpk+7nPCfBxVtuALd8maBaI4+zQGZ7WbdfsQStXXlTa2503xc6K5gmuZl1hVXwMi40MHT
XCcM81ubWSWDZaaRLqjNRz2EIEBkN/+mPHkMck/98NqFWFTPh3HTEJQ5LMkXM0oAIv99C1TTZYSv
icqtLcgHCUf6Vw2RqeRundfzRwxJKBVMgXMPyrKaKaQLGgQmbaVNa70WAYI4BsAdBJISzB7Gv1pr
/WsXJ38CFvjXJSRTrQVHXKF2f62y/I6SIbpTd386SmqIIFLAaL3XDm3x3XqDIOpBac+xCwzg3VLl
3qtqiMCkIJgteRlj1kqDZBci7Tq6544OA39KxuPS28mj5unhwzq1nuzUOSmLxELNB8TQtgni0ZlL
lnp0cLU2XdsDvuwR/E+jgGPI09qvjC3PPyNDeLCXMXxSD/x979gQAgVmeMSepuZqgut+oyx93DvJ
pgB8cxcUf9QguRNszy328EZwvYxlfwcEnunSNLb7Ri6fWWK8xHqVnfw0LeGOdjN40vmsyg0bTwKc
XZSYYUpMThmwDpQcs3OqKPByY7tuyaqlrx640hryoykKVbnhkHLGTcmkbe1sT9r4KCKoXViSnVEa
EXRU6jj0p72y3W0FRz/GL8NPwqHfdBKfFzsT13wqOvJHxyNkxc0q/XFLdmKBR3+uCcGEYvDGlA6v
k5wd4lWzAJJVTHbkxCdavH7T6Xi+cIF9lLErbmOD7FarSB22O40SBLA2wIFpnpCNJ/Fel9+Zeugy
ak166ZBx5PUealbyCJw2phPG1ApAFGOn0Eo3uTx5GkKrr1p4Zony7jCCenfqmXoIjOnvSyPQYJLL
P1Xv1RWBvl7dBbuyjXMs7zCs79ZelSdA+9p6SUqWvLGQkWHuLvE0E8/p3qV1fFlqG7/HyLwz7RHs
WLNnHDvDTyFno7BaZ0BOkSOt9wwoO6n+hfdwPSRoed7cl3l/VWtb7u0Qw5GcYpKMWvaUfyKEPphk
6JbXp33KoaKHNbMTsXZyBkBC/x6g03BA17GmWIVo2F48/ImcRCbL/w6Pn+UgMpLvCEyGc9fnRPuG
jrGDqzNVx9I7O+ZrYIr5J6tjGqXsBHTkOHIZpMQFenaovD69eSST7Che55/WuHO76UfE1npSiop/
Y63FQxqSBMj9wx5wsx5wX6PVEu8dkRoLurXnjrLzpY0LAmbT4LTWny45Q5jmRXRTmlir6l6qiD09
k568AgDDesAg6AjXgRTRBpGn7ZsB7sZoDk+tOeKP0znRBBWK2JBm4WYRVnqsgdmrkayw+UaGjNSu
pUppzdKz3i+mGV0SG/OWejbJlzPt1FMcWCf1Pt7/kLhONn8yyi3jiFJqpAkC/aWuzO6qSviqoIft
lt1urW3TamkI1cEYz3/h4cEL/mMJlu1tozhrhdjXfpEh5aSfptprpc3AIV2w9/HtULtDZwVDgsY5
rdzv692RB9hJyUlQN5e6zVLbIsM5TxiV8JGfKNJpbtPJ2ZbZaF2pkG9F4rZMSSc6ceT4OTc3/TCQ
cGDeRjscwYP1AUT/O4OZoCDz0BHnZG5/Y26YD8pki9UBsIMsHoRVpVs1f68TJ3hIyPNgmG1mW712
XiDMJzhq0Zqq2JIe2s6VnPl7elxDBPAG7DbiVO2kc2zeZwJ5kEkOOKY9ziB0i8iRA9ekenaun//E
blWfbeYgR+KdmKGqSUvnEVxohdNmysf5gzX5PfCZaObaQhZcToqNLgp3t3gxv7Uh1VHrPoB++kWV
mmrbwRtK0U1B4lok76oJo5o3hrMjCNdoR8bqsNDd1mif6sR8w0ienbulMc/jhGEtirryQbVkEIo1
VO/zzQIn992yUVlppR+/CKaIh7R1BAgEqe0oJoyuXideiwAwfGBzChRd8xg5RFXy3XS30I9JyMka
GEqZV+1RBHVbRxMVEeaAOQmERaCH5QSq3uBP80dKPqf8ZjYsz4wKB5/gzC4m3NMQ5y4X8/fIjL+C
NCiuVpmtbeN/nWGnFzTV3LAhihXPFgfuBfb3K8KwUzOJ+AbDCtk/E9xtO5X1OxBPwJW4fo6TB6kX
RxSqLt3GBwKfye8W0tSzlP2+8s+R1tSPmT3Bxy7x5Adtv6D2wW/19/hLI+Cg6YY4Lg4aOKoPJoN+
uymLtH8tC3NnpEZ9h8+jeKxyjudrDTcXC18io83SCpqjO9v1LuyyHxWBt3AAteLRdi2+taSnUPQ1
8oU7qnEPtMCzA0+CgoRWhbqR7LRqdpNVEpOGAeK1LzoC0hnMgPGghRE146/GAgeheoG17n40Kacg
FAJLeUA3uNWgF1w7AxlvZA7i4LgoPdTLqjdsxFDppk8o7dVQdskr70nm0atzODofzJKmca/2+SWD
48zQFN0CJ3eDoIhc6mT7uJh2rLoQx5COEB4hDn0zQHJoHBKpuyi92lLPV9jdcDIWRno7I9opUd3Y
OAN+gcq6dvOEMMCep8fErIkCKr9rgVadGrnqwBj0bkoIHMvlSBtgIOLv/KHeD67whloYt+gGXSwD
0vXPWSDflr5zZxUok9QHSpJYh0e5PdnIcf5W2HP0YkagseMcP2cTz9ptTnqESD1poTfPmzy4TB0n
B3j7+5pktauan6txelPN/dbjrAFm00eo5gOdRsoozmZtY0B0cgdMlwGSS/7oajyoVtLM69710nt1
46S76sUQM9yoMJoHU3+oXHd6rma9Jlcsqj8nx/r7bH1vsuNDbJoOoN1lvpQUVV4a4DBDMMJE6Ts3
fbQDeuldxgnxTKRHH2thN1VlJ7Pfpl3MVnElC0Hsk5j5QyfHEj4ZLceUxW47Qf6k2+Yv9FSCwtqq
joUvooWiJo5Q4YXv5ETl3wSafM8u/A9cKwBYHDDIY9tZN4fUv43RFNGLlENDk6t/wPOJHxiT6G8R
vmG0kCYSx6l59bMUj3oNFIYG46UPGNMByt6EFeFegRQYiLgN7/j+jhpN+ptGEwIwRg+ipUa0+N+H
OvH/vozQ5xyQPJg7nb4yIWpEIgkPBp7aUIwhnPY0DMttgP1s32SQsvCbL97Ji9BKKsOMD4iTRcAD
t9u6z/hl20J/UXOLNMJ0j3pkNxiQYWVm4q2rBk/f0eOWYeQ2Ri9riF8WMwo2qym+M9FQTjPNtdQC
UFv4Lwh/R7quCQVVEWBrHFtvuEEtn7zUOmo5qWt5KeQoAIbfscEjtJ2l0GxsgmDldlRt+4LhnrC1
uuGQLZkDnD2y52JCbITEIVhGsJy0ttRDJ83Ds+liF5BuXPq1DW7cPtqvrSFq2Duw5hTCU+rgWLGQ
2aqXvtPNpzcrQamp5OpI0jaNDapjPUt48dgefY6tfEtjdWmG8nvQuDe1BQsR/EQ87px7jkVYO7MD
nyu6wikeURsQc6QKI1UPqWdewb4+Tr7YWF2/6c1Pn87+94BW1n7WBuc86AV5LgloQRJX2gM3Db2e
AAjbgs8RwS7Ek3l8VxuuupC92Cv2ZMgkm4wQSWaapv2j9jmUpsvTaJkXThvFaz0v3tXxii+37eMb
M/F43/gOzEirFwCg8y2jo4iQSMGiVEmUTUgYbYtCymGQLO/zsu5+appPy0q+av0GRXyeDocBlCd2
/pCDi3SPs5btq9o5K+UD85LkzaJZtY00uN2dj66SE8RlISFm7QzlvMJua8LyO62wEDqALtkdpPn4
LUkssu2aub5/3w+/VY9QPVROdEtJXENTWBfnSk/qSyqWFkSG+KGKxsC1uks9Ol8hN+F2LUFZfxlS
40zZEsjs3tP+35OMKH2kUQW2ghtMPfv3YGIXJxkJa5NWztZjDz1sSyagf0ikMLgzGNjjwJ1odv2n
rHSW3vxmLZyCpz9jWM5PGtyYU+LrpC515bsuBOxQzsdXywEAsxRGdekT79vYCvMuL4huD01ON0h/
PzEdccrUjV9xTEc86RhTWASRnT2i458jot00Fzon9m1SOJqEFhwQhk2ULXwhctoS6bRglWvH9UCs
MS3Qn8VcVY9+YG/Vq4JO0zU0zPqk1h23pA1uNwCV8CXf84Efl6Y2z6oJNVntX1qAejncrdeGgcZN
2UUbAhZ2/UwHapq5lfciGPJd5DsYR5O4IYNZqz8Jd7B3ATvjWRREEkcB5p11n0EN//bvrE/ET9Vs
Erv5JZCaHVsLQ1phRr8b6WxVD3E66XdqAInVHmkSBM201b5NuYgPgwkMtnem/Wh0/pOOKJiuSJ3/
FS5XurbRAjf4rO2EVk9Sh5+jp5+NqgOH1yXXFlr8t2H6sU7vdEQI1eL2fzrg43pA21qra+1GJA9y
ZWN2H7rkTRVykMbjk0cm06YZ3QDHfnZqbQSrDa0rGBaw3Ipiqzp3rJ40qGSoNmf0YGRtHvS8fy6L
CJRCyi5WDPleH9FQSoKJI08ZiqSyTHADFxvsQZ+hNYzsDEmCutsaf28bwWeSjTWc3tHYT1M7HUe0
Z7coLIIbUdNMKsE9eY3ZYLhpo0uOEIRDOXqUyCzGs3JrsGiScWLReLAoQYKx+GjH2vrmNfVZi0z3
PfG8axRazi/szNeyG8hlMr2diNJ2NxXvUKd3Nj6ymy5/ptgDseJkPkMn+TLThdQ87dRQMuh7pHzY
K6++tvRwJ/L5TP/dadzqW2sx4evG4dEkkQzfmOuvTZk+Q3WUGHTVkK1C0fnPfFp1x9WQip7wPo71
M7FcNShxA4yAFtTH9QzhmlxpCenqp8Y0LdRv0pbNkWejTK7EW5hEqfDJFjHC+L+DCdoW+Oey8lHY
QbuPHbI210u+qpYjylE4PlKSljhWee+2zKXngJhF2f5lD+bXrTAtje0DBEFQOsTB3ed63Z88qSgu
LpHlwVeWwmI309hBE4wyoVSHOGTLk1oy09HOR9/cAyOl5GxN9LeiYX6zWBBY4wDIHQlLjeA4DN1g
AlBsm617Ndr+zqD9dFJy5X/q5azR6cv4dsImaaURn3Xo79aPRhtHRNZeSqZ8PA6XoO6Nw1oGuTOY
FKZS+alyZEDSNJe46IJee6GU6bb/b5ZLcjZpfDRZ0BVHF3My7Af10Dgzim8DZrt6KfB2Fa5bX2dF
IqHKI08j9d7Dpcbu3CMePZX2Y62b9vFfQ0I9q7HIbYwZTZnq9KqZgc4JqJn4/yk55sTZZr9WfJqr
p9t/fy/PYF2EXnFW10qc8aN3BhEwLRidLkT2bVtZ9tpo7q5PqDE7NnlodzTHdTpx7+pZ1osWTyEB
RqM0hM+6gdLRs6xH9WAJUK15GYbOR2Lk0U7L3ZzpYf2OGhjUjW2k8VUkfXwdM/tPDhLL2A253l50
fA3bgHrriQxL61WNPfwGfQ5LyaXx8+pQOaV5SXsZ0UA/jlaJ+e7Ecf8tyxKOLFNivmbd9DpIDSJt
KLHPopFjDCH08dbXgPFVXdRc/CYO/G2R+RDIfYS3Rh09Sz/4PeO/4jUtn8sO9HpphuJjtFCKzpC3
1mfqPTq1YjPK99ZnerYbDfDFsF1T0mOv6xQVUStRm3TIOESnIccQUxB8n4S3Vjj2htwyMsy1aLh2
k//aQfo592ZsQBr/j9NWPXMIaqWsRC1okr4UxYN46QhHfXSSZn3lWmWz5aQ0z8hc2OsQf2TgSVXn
sO2wjc8mEhx1BGp67htGKOFOXaf2XFF2yr9zrYyp1HJk6tp9kDbgMHsUQgjHf+u9V751qKo5Iw0z
09D5t1E2cLeke3wIYXL0C5V9IzA+wvNIaQUt9a7OlvclQM+OQK5+1mPkEXFKTKlHt4OpK0pppsLR
oZ1Qt3lWxPxMLhFeZ33v1eXBrg8uboFUvEn6qMOJQNXWkkJgdQwElQQwjRAsqX28s+zyrgTdD5l3
qYoTxjustGzBNoCcs2UXrrdiUbB8wUaxzI9+dGpm55LODYmSvzhTzrAknUx/su7WjyUamBRQAc+H
ooFNaPSNeVgiu/E3qWM79239hR8oYRLTJY+1fNYFBEu4xcaJDPOgRjgzkJiN1MFdLSO0dn2K4OJP
0wrkj05DfKo82KJ3JIxGSaWMBdZ16oljXpAf2yUg+f9R5Vpt8vBb4DQkb5OpR3QWMme4ndPsUiJb
pXE88FN1y0/mrnSU2nj6yIhGiKf0vK4AK5nBxEFOUSt6YqdhfSUDAEymfN/YwuZdVffavZgM55h5
/p5tUvK2UMqqhyLFL9LBcT/b7UdXceKzZbPLj1zyg9URkTqHk0lcE8Jdzd8lh68lknCbz36xM/87
aYizuNouWewd68bEGNs4NuTuZmJyM3yLLeNTS73p0R3dX6xhG/54euFYyHAuJhSmI7ol0qLpRY8W
+45wiueavsVFeOJJDWMbmSelnmXNkdkAzijs5sLXEfnF2kXNqpPZibcpaUVrN4Mc1lOVjg48FGBM
Y9lRcIwLPPWsgRrGzFiqs0xr6G/qVUC2INpoqWLC9Gltx6AsYYN5lK/yxFf2PuEV0XxgLvs4zl79
mdiRS3YSwUmOzTqpNM+RIWAiETOXFRnpJWrY4ntBcDUt/woMpvru6jbZPBHo6cY2wa3T3zxHEo7p
6u276WKjXimLqfZdde46evpgrbStKrTN2Ukfq4F+wzjcl0Pc/arN7l5nwPZh+Ah0/XSrJpW1ntWn
hqke+yz94Ck1pl0o1fqpl9gbo7RujRXRmrHttAZEa3YPVuGfJt/hyBelv1blCRgumANpd7fK7YPm
ayB9835qz4mmxdd/rDWwOOOVWyg4Bsv0Qp3bEc1HqHrlVAyXOgOfnRlFFKeQambDI2+ct/69n5nX
OQmaA82iae+YRNxqtM13PhLKX3WvZ2cmvOPJSPP3Klrc54Skob055IgSqR9CbjdK284M/U96rnB3
ReJ/4uNF/tVSns7pS5eNy9HogeuaDLeBzPjnakFxYKT6hWE+qPlh6p9VJziFA8b8aZsw37ktPiiB
xKP41Vy+hDqnNvQMCY/3prcyhnwjkSiDUQvmuXBAMThEuM/65UXwJT/GhrsntGF5iUPeqqUIKFow
nwMGatlu2+QasZ6f/ufZOJEiMNaSNNbHOuNGPFUDZvRLGhNWnLs02jpdeFdZoneNO/xh2nuklUgK
HFbDgz15eCpB+b3rJtKbBg/E1xj4BytNtO9emc4Qcbiag5l+8lBxqJoHwCyu4dp3I1amDUqn5mFw
dGfbjBXp62qsvOg2RkSp1OkNOkBxmDkn1TKIJ++1Rr23FWY7nBfHHW8eILmx939aJX097js7CsJd
BjP7ErdwaGsNB14TorDXizeSFj660bv3xfSlzg9DRb51Uc5STkjRi8hCMrhbhqvcfvf5DI/8v8vW
4HJxkVbRbH2DZIw+DeuXrhXdNtXQr2vI1dXgD39EcR69nw62WiJLTPsuaugCe2bpAP90LXAzoCjU
8LJgl2fgcsFA/uxTcK2SFChZDprtXhy1GOZUHdT6LhrH5tOmZmEo8U338/ailkw0Simxar7Yxz8C
Dx23auJnIFT2dYwYFp8RsxJbuxEGH2bbmebAQaR9s7MQ8D8bttWjW6+Mb+U8IBVHegw/ro5M0sPT
yX6wW5rWpXCyTTbmmA7oP2PQoInV5i9cEs4Zb3D3OO9ImAmAN4CzznH7My8NjsDCV25jFMFV4E79
aOfMwqSdYE1iW0VmJ95Ga7Ee/cGCplFl2Hf4b9aql5Q5Ugr51dTLwW/EHZKzi2YnIUZ491Mtn6pt
YcmUpKY5LkC+MeBBwQobzgmWbdaHnsjBjW2752yuCaIwAnqA//UXOR6nw4FmkpqXFYbxawoq5zCE
/r1SECfV/IHRw3uKE7y5Eq4g5p7zRzyv83koq4hsiv7bkEWyv51IxClsFtEaf4vQRMA3jorpvbqq
6wKQ+kPte+XOw5b9amrtcxyJ31nqSIgktRjFUA/mofiiFTxM35diBAn8pxjDQ+8OHmt5dd/GJATR
4dkEXQaOYTAaSPByUR0C92U0qydH1WEQFohRiuWqD/slKcN7prMJngILo0ziZcfc1k7+y+JlGmD2
qfs1NSOWlt5gZltlVgYySvvmiOE1yc3w7PcDMDAnhZmt6gw740zNWSO8cCLDv5caN/VgDF1IFzgn
PDSLll81/97Nzr3xHA/Rr3mYHRLsOH5b0Vx8gT532oK4g4QJioEjAxhphADZL8pTa5m/ETMN9//e
Vy8x934rtQyYiJROqQc7W97mytbWt0K3t7Z1Tz5VNJY5idZlfrCjni75qDnJERgAqn86nrFXAXGn
4FAjtvgHsfd3ReLTy1KVH1W9c7Uzh0YpZMao+rBIADvKftvoOj0oc1ty5Xg2goM4U3xitsZ8RiAG
Gpm2F7haE8gU5fDTLDIum8qITuY8f6znXrVpV7ZV7aJofq9Mr/lJxqMqeozaJj5imWGgy0N9FwPX
cDuAXmSHmAcuv3416f87vKWpFx66rrw1y1Rf3NK7YFA/iwEIpKHRJIIXwBRNaEQvjizzWO7ocbRN
Xu2COn5G3d/edNl4t9FsGRmNE+FHFsuMST5A6f7qs+mTvQO7TABbV910upMsN4NcFyjMaOBkUUNU
+yVDk8dXL7XvAeCmLPjTMX6TU53+OYB8giI9Pll+qsmQmfRVa5JHPW4nbG0d0gFdm6+C1M6NqjiE
QHsLKo4O1UDViz+sODNuq7Z0u41DaRr6zg1oP4HLSbf6rDnH1CvmK1KsnQs34R4FyRsnTcSykQzK
5PCLcApbxwlSW7PVXcrioXM+7WYc5TJPpISn0z5XmEh9NPv7SsfE3hukh7OwvSAQZyxWF3QpJVbB
x/q84Xj/gVoUI754mMl+Io4MjCw4PH9PgM70UolgHaxhVDinBHSe8Z4nO6h2rlS0VNBFUMoutobh
emYi4gTRvaB1eLaalr119IwTvvLotMp9aVqdhplcPbVFJQunQAMo6ymHpQszNcufh3J5sgYTo1+O
qS8tzQeT7viFUTG+FIdEscxwf3aJmeCgY+dSg7gx1M1Lb+eXsbX3q6JprOngiMSZ7kujdXehizq2
Jp5DFXhJ628bd+rfwjy/M+PaOwZjPe9Ugc75cztaWNC5vn75xnQrS2v5Rdu3+tlF1p+ewdtFTTGQ
dFh39eRWG41osE2XjF/BIBk3Zv3U0K6/KcFhCLYZOUU/PaYGSe5qADCVgIkMBJM724KtGvfVKeTi
U+YXH+PHHWwC6B2WO4LnTq1DJJ+VOvewkoznaGy3Q+AFp8nJk6fSpZMlD00ou18VK6llfFE6ZX4B
L+ds9CyxCXZy8nPS2vUprz1if1qiVNcGDWXGtjJsAnAqvTiodX9OUWzj4bEhBEQ6C1Lq7vQO76mf
IByICmCZhFc/chCJ8Wfr4k75sVA5ojNLoMjbvneEYxz/FKm+oHofu+McChZ/zxx+syY8eHWFWCwu
y32hQeL8twggPUX2sizhrsLMs/dJxjglFqR4LAnz95nem+3gOUKbYe4zrtZbGbT1xhG0vLlO07Mu
rH4TIm47mdiLmClJDO6IuLyheKY2jzlVABhS8rnKjbrLKoSd0cwPPeFjNI/s544jCCfE/vsysyZs
9RDpeQvh/8jVyplGi2l8oNy55jIAMCY37uo2OROMiawu+coKYVW5Hun2mIkeK6uLf8698DdYyfq7
oFpuqzM9Kr4DusBPS6bRX2l2m5kPRUsW4eTNd2ZGCJylBFPaODUvWmqZqPHa4XFF66rehYGovMXL
fLREMdDUN/IX7NxPVWmQvdSaL4PdUwxJ68QIZDmVPBvOKzp3bsXvol7KB/VsAFO1TzQ0dnFpZE9a
afkbfoP0V9H/NLsmvrB5IKiQOPY5D7Or1w4t9g2p6CIe581BL7xPLD1aP16rjLbrp9sE4XQfhfeN
YDyRVvUIOByhiiEm1IpV+q2MdXAZEG+MSKApkeMIRZxEc0jxGZFFJA37bcz4Oaknb9VCMguu7kTZ
f6jv0jAaGQaN8HHjcf+fInZnPA+cqRZ/ccddiuCbyw0nNPvidn3PRo/YIkV5cIFoKEB8fqbNGh5E
XcevY24VmzlMf5ORl7yKQaf7rCPc3zdR/H09/hHhG+75t052lRn4j5gRi2jE0aNOV5p7xdoCYnMk
lscT3OnbVG+OdU/aXueY4YU2TPkKdJVo9RALYpmk13ggw8zEusswpZkvxDA8oKdamEKBw/7rqh6I
aF3qwLqjXYHH2Ka97/fZXx1xZmTHTs42I5xqO4f4r61ql609M+hcAEAYI5t4CActKjZ9m/YEDfKg
pUV4RcR3cqXWTL21pMsvoAgG0qzsQW1nTFvTR/UqhyS7jt1Q+YzrXLOOIgbPMgJDGT2aimlomc8V
twHWQWegm5p2of6sxkm6G/22Yi05tWHl3udFZGL44hctXPESeIjNTfHmZ1Zwr7SxLAnBQy7G97rG
bYvJN9iseja6R861065hWC+roPpvSz5YhkuFWoIe5ZJ/9bVxZPSV37QpHK5COM8T6Sq/bSg5YS9e
ucORSTTiE3JReVxGCF1xVh61dmJT4NvdmKOZPc21O5Ol5Z7U9qoexiRFUVPj+syqH3NvtBtVRiA4
QnWp9NQpV5kSpeo5dnjydv1x2/Zo75Tcge+Q+Sml3yZODChissmpHtSXaBj0AGvdaMiLw08tEgPg
jOIo5AOaOAXUVQ/mFGBHT6vP0c5grkppjYeI4j7GAOUhmt1peoHVKU3g/mtJcphKukPKsAuljpwT
dRT39LTZ0aNLsvlunbTRIiYuBpl1BRFoFYLEfY53GNA8pyqJ3pZYcvXgEW8FxZx2oKj7P5Ek/aRx
qpHQNs+HQJJ+qqX/iq2dUzkdzg7E+w5A473HXghyzY/3fkNHqOjBecBM5AdtA++aOGTP9XXJUT7K
kp9Lt3xrjlHW5T+qoftiCFH/WML6fgh+K23J2Cf5xS4SCRoMjGvqRZxntAAT8SrwqedyZ+FRuURa
4dy0b0qioB6UpIXAU8StHtF3FXjdXTpH/hPNeqzG5HxjCWNvRxX9QlTlwk4xc7tXwaWa8oSUa/1K
tor91uTR1+hGD1bi91edNvY5WaZfSm6uzmsxcWkbEy3DWYlGOqtyMdUMYtfCqlf6JQQL4TEFqrRJ
vCj9GRE0i6RXQmzgjDU50ghn2GUuSZaWtlzHNLMeI6EvGHGKL5SKzqWKiptydSzFs2ogZ4z19PCd
xXU+dvJcZ3jsirVVlGsf0whJqskceuKqPxCgmUE+UIYbKlVQVKy9HaSfnar2razWj9WRdv78Ypoe
OLTEex4KcRrqIHo2GiO8G4e4gIZUJXsrmFsuLiJAipFTXDSPPxD7g5nRmh9TFl3SsQGtICf21ewY
xEFS4auiqaRbu0FF3yOeIi5q1ZWZtf+s5jK2jfEGQhDDWafeGKi9r9Gw5HjBpSKnw1lRZrZ9remU
HP20wamiBimR3l/MXtDjBZNBRlSenMqxcbe0jAziyibnblrII8PsAGygYNlqZoT3KOhkENCcPi0M
2XB6d965k0EbTYC5faOeRjJophA2nZyCeKKNXqQ/2Vjo9RBb1IakCrE0aG+2PXB0H+ktqpeJzyfs
EaXoylqcigHt+FX9ggidfuXhnO4Faq/VemdLutzaESW7WuxGh5grT58fwtCWv1GchoQhAx1TtUVu
AKeeG7R9UMh8EksirQMBacbWAQ1vtlf1aE9Uagi6aBPQXj+py7GaaLas/5fFa429T16u7FCnWhY+
GQsSaNd1vwoyJJ5ibemkdSPYkbQX7EWXLXzuFnq/pn6Y8wqrjL2cEsRfpy7QK7B+BF5FJoqzQOAi
VA8+utj12b/3PPmn2Ygpo4Yktfv3B+CrTuQ0XvpprvAKuM+j0g4kOXWAfKnWY6CYFkG0Losj1vl7
oH2Vj5+cpb71rR/CKrVnA27UpjR0ho1O8QhZCgRoQa2iuQ616oT/uJKZP2WqI8RImm+LPL8iVtIl
fhShvnxpcFho/bSlm9vMdJQJ3YEeuo0G0hTMpf6iHB8PUdFlbyjlMqCIGdCBytQYbIEUnw/jyZ3b
5lcmNS4GOpoN+s0DpDjnozThJ6oppTcU7WHJEanUs42ilsriFPf98i3HTfsl+p5WShhgbcXolMZG
97yIhKEyaPQ7E2X8NjYZqwdkIGDIclFEUlzdmulOdQqBU5vXqnDfVDsz7LpfVeh5Mo2K6VktwsfK
ZysTLScLe2q9czEXhBjRv4v9CMjD4kyPkCGbuy7J8o1mQaGnFfOUFXy84G/ORm9uGKqJT0cHmR3O
rUA5C+BOrSAUjNY1RCv0NMBT3LRD73OQZgyqlqa+YlSV/x9l57UdOXZt2V+pUc8NCd70uNIDwhtG
kEEy3QsG08F7jz/o7+of63lOpFSVqTuk2w/FYpDMYDAAHOyz91pzpdHtjxlPNXLLGZV02oZ2Oj1Y
EYqfQU/vgiaRoHJVoZCa3dQjW/am3dI7r7Wr9Lu77Q+P+8OAgPc6mtUpq5rgWX4Ar3NDehxd5CMF
lgC4SUBInZcozzW4lR+qTjtJel/rHOepwvquZF71Mcdj8+NaLMGGtsR11dymwhHtI6eOQl6SuO80
DCATFxSXBjBvneHt+zTVIBs7Qq3z3tn+gltoOoSYd/EYWIVPCXivF50g4NZU5x+rUk7K6x96BvkZ
nYC69M6WRcyKmkCuD/u4eW41GHvNjCinqfX6OfGwIlee8qK6pnvLYUkKPVxdk+FoYqK5t4URfLbb
gep0TQCZIMp22m6Jk/3S6t6nUAGLyHa78Cu9GQF+CkdnE8fLtqnRJBBXiL1arR2M3Kq2z4uiZ8cU
FAy0i2jn9d50cWlQov6OqbOEV2wpRNQWOViZOXaLH3Mt+kbTZrsiQnCbUxsjEBJ2I1p3I1qLaPZB
Q1dXpCzUlMCNJfB4cpgC9y2OL5SmZbGav5hVM9+yYLoRXPN8F7L1pAFX9XgD4EBE2siImkTmm02j
60np6F3de/Op2ZEyHVjdSQ2Ld7ri0lmxnGKVj+jdnDw0NxH7xSfYyCEkMoUQVrfLydDi950jp3mz
5qbYyUeqp9LByTM6sPLxQHDiuoeWuaJHN5/lt01s5ZaQxc9nZ3GsXcxsM8nzfRWb+2E5EBEJXlrz
dHe7BE26lmVz3yrrqLC2oL3haulzuI7Ayx5Sj6in2bg6A2MPdrxZferxvMndsZx2//FBfm2EjgCa
u7nJr5diUtBWi3LUW/ZdWc+IpXaHdNOaTAL8qLex9XvQTu+P82T8MrXp96Agre1eEfEqX2yn149R
aTfHoq6jM8ke7Gf6ysQhbsTr1ujfsdzpz5adfmrwn/k5trmzFOQbBsr65B/EQSuii2UvAGyFJVa3
3K+lvpDQzRBjHQUGhF2KxJd7cTpUnKVLYO9UOwf4jSv7aARGe8kwh6yBEkXEM6k9GYuhtV6QtZ7i
PiN4NyUL9d74CJWGDbue2j638i+9N3yc6yzdWEbgAaztLiFRXs/OEru7USVjgBDgY6hp9nuCPA6J
mRsPIziWP4wsqgJXespvo8jyWBjp8V91YeSID0XWFEGCldXFMGUJo6engCLVNeQYUlcUEkY3xcbK
zCpCulznPbdM5c4U/EOfg/iY20S/5MgYxFXj9KStmCF8V9upv0KDo/wxlUVfSWDR/Wc6kIaYyarN
WIPEZqBgvDecCJ9F6Gw71zCuWX2G+uDDcE8ojklW6/zBqPrz/VMVJqWvHUKXHdddAaDbecBxFZNe
FTe4nLcGg+IcaceAiKWB6BiKt/VcOjkyJMWDprdv09i+P7RFZgosWxzfWHU3Tp58zDq0kTsDEs9e
QiMRtNJTlzkuVm08u8qsnCdoDTf4D58baXwQqebYGQ7ONKzuIlRyEhbifRHhMWZA/USgW7VNVPZD
jFapUropWkmTmW6EeIbkp0mlrHvCvS7zAHocvDkQUykuDj7dG1ZNQ5QIzJ9rMA0AdMywvCFtKy/0
DA/y0SK+lIScbWFQnkpr+BZxD+5MWn5iZ1c5VebX2qTzcmymlRVZKPkQWVC28GsQaiI/BC7WcWKs
rM0fX6MnnZJOgTdkcK1y3SMQ27f0CDb3fVgdMlUcLaSatQZ6qkw/SUffWGf2qnXAdxcIhR6KfMHR
gKT4tUD8kdjR46Rd73dRdCK7VE+nyzL1TN3rPLukCcB53qajNnfutliW/Gih9jsYJD5LHy2yCPIZ
AcxDOxFr85wo8Y6AbCalpudePQMBZuSFnJjCz1pk8Ec8KzCP5mKxTKstTQChd41CZVlbKQFwnBlf
zYAsEnkWIf05ZX1rb8pgIodWeIa1UmRw21mP2zlF9lvo3lHX2KCZjdeS2ZqqG4FHpTWmoUsSn5WL
eU7ySttkFdQMetP6I+JfsITAGv2Z2ezHuMgfc2fayeuqjGcdJbJQ16kBOwVkHtwu4cIkyvhi2Ln6
FIf0njiVFy39RCCls45mGwy98VUKqhFxbfsaE15lhAZ8NEFYmMzxMXGwnEggt+dh1E2Uc9bifL5f
oxyM3peVfkAM9cmeycKup5zkbHqxgxXHn5OpQwWabsmluIZAQHZ3eX6TYSorxsvkNt4Dg/zyAqj2
AvizfFRoeG/++EwZOwT0JgSru6zF05nTen1NCHhlqLvJJltUirpqHR3vfYHKMpFBb0fW2e0dOJee
YR9ndk2PFro0JjLWLfHK7pGWcPcYQLM6ZKx1vkOxJxUdDvCuPXobZ1OU3XQv9mhoghFevJiYF5WI
Xsv6Cj6OO87YB4+9Ub4oSW2xoc/nfakuHwAb1NsaoRYJukW4cQOWFEUDQiFNYUGbI4zzIKdUebEN
MxzxZPZdvCV5H46x8oSxOd9FlTpfDA3aMBaCzw62Vx+BMycrTg38kixnAxbmOXpU6/QrNyqECtZs
vYBcH1c0fzMY2or1MvrGm10Wr3Iob6lut2OtDHZd3bJSwhff50yRtvcODzJ0ZjeZt4e3OX3UYvO5
tasqJVcVfUod0xhE/54WC3lK2qRsoBxOJ6DVcH2W9pqHn2jGNDs5UfD0Z/xi0NF09h2yveuQGNOZ
A1O1ZjAeGuoVcly5PE86coD6x9YmdMLvhZvn1xKjnz1qBBxi8MIzbY7x3STicol6TbjNe8966EAj
PFUmtEkYwO/uy0kcknAibBTypB5rRAMMrep97RJQiGLV4J9H44nYknyVigyDke0VWcrzrTIUZiVi
AqkxGT92vIeEybAbZwiR7Ty7TfHDeN0pHmvkDYNDK32B0cQJkOxGaI/oQIlVjkSgPRurSCEPum8e
w1j56ArFTcFgbOssYbVPk5yd9bgMJ7kFqz9XYMhWnliJWXesZyVFtqI1pkfuSU2W86Izr7T7ZqVn
GGbacukx+2Z4jt1ubB8YNbdQigpaB8ZBPpBfZjeobesByJ8j+h5yZK9pCvJbbMLyS7FRP00LBqeJ
9IhDF0CJsK1TUcCetCuUs6NQAP7xQQdU5jN6y3emKeQ8UCsOsmWXgwXbtvVorEJCJXykYeSXBVVw
pSzrz1GXbxmLa2ST6tbaCkgMVUUDLBX5Ex04VYSroASGhZBTErG2d7WxqSGCmt1Pqh2P+/vdmtwe
zLnB1YpUSIfsk9fytxOTg9ZAXlWyRaRYqN4kxqDQCfapu1mDBVq+lH09hry/JDZLX+gPY0SThCvN
XkzK/RCIq0fEKHsMHFqDodr/wNKYYCBwwOiY2a2XomSZlScXrS1BFkbYSGzSvGKVzp7Myb3RrVBe
RG1JSepXgmFDnGhFP5W/XRmm6io/qxeER+a461KtuXt7pMGng9wBW7v+cMe+UpQnFP3V/EFP0ZTR
8tiCGNQeQwgXPv9y/hJhxLz36Tko9RQ9V0uvbEnC9LGGL4rB9ctM5zkMB8rp6Yz5YXrqQi3AWr1w
zpciNJs4JPmWeS6ZdxLGwUyaTEe4KHA+h3A3CS+og6flwKpAuTQHuS94E0eV4n3IWuVyrzYm2osT
PouhI+hTivHkBw0+/RYeFm6YVrWPvaKBApjt6GPdVIgBau+HyDxvo+aaZ+q8VovA2dAqPqAZhtHX
Az8ADpCxdVEIPBFfcry4Z94ghnHKZAyPZc7FgQI3PoAcgj5Cm72KSE6mj/UgO++RBfzgfnrFij0L
UHGxXibVJoUVigGtKjALHq3tB1KdRYAXRX5ztO3h+70Xpimmt83O0GpUH+QpnNegT75ZRaP7Xeea
F1yQ5sUIKmLbJmIRpcnRMbPPqdYl6D7HgK3/+FmDDHwriEgJfaw4MxJZ+sdFTRaDFi8wbkoE91qP
H0m62Axl+GEIZoQG/8rwfvCngoHbCxColezeEoxKNYa0dieZcLNte7TnipJeLCs2+OAYodlQ7OSs
nHoLqKW8YhTqpvszpCLuaagZ2rh4lNm76O6jpoBflOodyb+F8fgaie69Sg7KnZ2SN0gDJ5eQtWaY
X2rDEYTE1CUVTu4ThEZ3XgxUUXKqP9O2vyQL5dsIAbgs3aucn9gNktPYThBCiJlK7Ay3gs3XSetc
fVd7pu7z5XidUK6n24SM31XuaS9GbQUPndHnL4QrAh73xtsALw23CTN8KeNa2GaRGrQ8tklHcdnm
0z5Q5+QSpuZNLoe6i6uCLgm4G1Hj9IpKZil5u+uADfoDqYE919wTtZ+zjSpbO2U4dE50CTCryHcP
j9JeFzFKHpsGFggNCmqln1ylrnwkg42ItmPSX45vU0sgPJfLo2wRt4CBcWUCoKmVTTpZJVaDpj7G
2kBdTTwDAUkDqEC3NW5TmI1Iv4YHJ8LpG5g6puoxx8ByV5l65XQlKkAJNedRDxBO9IS6H+OkhBY+
ZBfVgd/T6MbCDHoq14ryXUH4RQyc9fm+YnRQksRRT7ddX4Vn9pv7OTTDw2gxCJMpGqSKD3cFVypU
KrzD5j1+OVC+9Mz2X5vGeUD23D+F7qK+1t67gD7S4X78ifoOdve27jBme7nuaoA6T0QjR+vGcey1
XHtlwPdQjSfZCLLxrfrD+LHUs2jrxXZ7XNQQDgm4vpVC0/8G+QgUSl44a/nQm0hnZ2Re814mAKzF
sZTbRrgk8y6nKHrIVhX+2Y/oheNDhQZnYwVG/qwuCxgdTyfAw3LXctCAEfiAghq7cVXAbYIMv7KF
M7tZzOkgGWfaogLySZuXfrKhakwM8WK3eb/UmvEwUwUhBb1Y6EB2kJQnXz6UHxQT+F6CGELP5vng
gLvaRbU7b8HwgtCo59wvKy35arMdDOdu/KiSfsQU41rMxEhPolAdxAfHTqajXg3vY1HALkUUnAf8
G9Y/DVPSP2U6MbNKRI1xVWRPDC/eZLtPWzoBbvfONAntfaGOzj5mTLgtSnK/mxlnSewsN8eouM+A
JZEOI7tyrrHGHnfx2AbL3rpqTkR3yvtel9LjtGe4n13NXQLKhx9+pM/q2b4dqbHIX4H1h7LyfT6B
K6shZ2/1GEE+oaChaZuXkn7GtqVjLZTM1SpulHNJf/xr35fPU+QBGati6P8mETe5DocqxnMQB0V1
6aKQlpbh2mdP14MbBMwbyVH5F20p38fr+yyf0BgcmeVHD+n8E8o946LH9uxXIvdtUa1hBSbnUxLO
9VpO6V0F+3xnhLeu5cTLtOUNU2G1niKXoNYp09f3W7KuxcFGTibTgYSKPkbXJeaU3mxMV+ixfkMS
z6oWjjrywfNDJx+G03sjoks8i/UpA4CMBbZXdqGZjJjHmoO0/qb4fP0695aLslQbMpA/5iUuUdKC
Pi0on+Muvqn9cAVYoyPzo/CwGduKEKrwIW+ZNpK43W5lsMJgpKSShzmwKQ94P7MS7RT1SbV3zPI0
2KF+MGt8sIL6VWdAnkhl0Y/WvPi2bRrf06R5khpZOCFwLQvHOxSODcor09Urxmxy5rCRpqy1exn1
UjQAz7uoULfIizXfIBDV16R2gOT2alc6IZmIVc3tfl42TTvY2zE21rJOrk0a1CDLLdRLdMrA4b56
0DZ8W8lrpjs9lUmIBAtgFVyx0JrJyktp/Vt83aKLaTda8zS2kHRaK4GgAz57TdZVdzCo1JM0RRuS
0wwuLVrtnpI/eYZCapfhMvpVI1IaHbLudKGtnoaB2HfxcA6ClAAwih1aD01zaJKyXFuxjUDefWni
jC6ihiZPJLcqvYtuogoiBiZO9Nkm0KMKgAH3HR1z6Ra2iBJalXj/hRPUMIPyRg4o2vkQwKVGCNv7
jGJ6rwb0jxCChe/tiEpSMDrDFu5oMZOZNdlgSuHGJvvUtPDzQIxUVkPZa9yn2DNXcXcQZ3+ZpEx9
ZkO7ZEpDWF2IMT4JR28LSbnbzkr1ddTMSzCQfARPAytQAPnS1xyyYQoHU0I+TJRePZS25rlpO3d9
nzXegYs4rDLk3FNxBGEzb02nuimjGfOKloTec9St0pm8D5sXvDYxhmyGelq4ClGNeITKru+3G0cr
qle3Cc6FxbzIzhaoFALYitk88s0lVT5GeblNFtN5AS40HYIJEVxvcg5ork7MbiLakMlz0zvGAf/W
rhX6XtcMQFmWRrSuVfYHNHDIh0LU8xDh3T2GYf5B4oamgp9onIIsVCELqWeLbsDEQsYydFYbCCID
Rcedhpw5XbotPI+ETFtFvje+BpYpZm19fcVykn9KwV/IEW1kJvNWkgxVBmLAzJDl215FK16PcZdo
Vb/ybJ5fcHGwuvkLWSheAZ1MzqfbuhmOeWaKDczUHMuhSrZFvdDbL3MkvOikbeRej7SzszO7rDdJ
XEI3avp23FCLFsZInOT4OUry3bIk7kMDKOY0lJxCszr2N7OGeQQNMNi3MXmVQxYGvrzKrCg0Vp0V
V75a2u/xBdpfKeUOirK8MalHbUFA+aGpDXdTCIC0kqZrq1keKkslLMid9EOESHlVO/m3wRz0V8Qn
2FUaJqJDSIyc3WQUj0Kgnhcs8RjyP92VjEPPRorsiGvbTQ/3oSca0X4TTN66zYPoWMRzv0JMsZWr
Z57pn50lupRja73AVCt2HcDmtXyY9CNYW/BDfucyf/ESl/dDYEnkyBP/Zgjc3GQzZ8XJTp8YIJZN
aAKDiboTDUXSgUh0fQqN/FSMClIS8SiuupI/mJRK0HWGrop4QYFxcYPxYpcOwi/Pep6NUH2StrRU
YbcbJ0v+RUH6PQD0IPn9QUbSgttdHpidYyvn0nCzvn2Vn7WTuTxGC2uX6cy9rxSdsortL4mxhDvb
nitSssTMfi5IeJeFLDN1GV3VgfDZA28j/A21/UZPW9KUTZ1GSuuMmzDtnL2nJcszAtmbEY3TZdQz
PCq5eXQYjj9UqqtRGIlZ3oTjfn+PaWa+EZc+ZyuKN1Lz1voEUT7gVNlF9HHGJCJMSpy4yCcrWmwE
wCoWRgQxZylaguHCoU9PaAlweuvW2VG9a4ix5TFMlpoJmwGz24IuIs/ShKyLDXv515o8gWOWoREm
h7h9cFTjhWuSsUk3fibhT7tVEVp/5LI2cclgAOA7xhyDqVHVVxAH/UZqF+CXhFujK8Z1XFbuQ0D9
DAFpSE4O+VpJyyBc3hcqJThaC9DXcMRE7RA4tioy49GAh/6hd05qNMKdAKZyDOL6cy4oiSNqS2s4
MpcboPBdXGdkn2voOmf3oqwd2rTbu2SxaVpujENySFvI2OKTUC0Zm8zjI3WcSQVtkqDYO5d0grfd
1d6lxFW4VqKJYrtixHfCaceAgQ2B30pqkeLWtCyXaV1mZPZIFxL0sQ7wjXsGSCpij/EqSY1g3TBj
kP0/Rcvzo2mrke8o6vKqtRmhkMqD2l9deyiPNV2OSzkjvQeSsUr0YnyVn6E4QyIzASRKNS0+j830
dNfJKIman4s8wmCjuslVUYpd2BkD62uRXsWcR10EyWd27HqbYQJaDUqOqrJaN1YxfnHLiOCPQLDQ
24kLzp2ekgXzUmCE9oo2XbqL6zl4Bg6wuY8qAxTnw/CQ1lr/kaVU2THGyWD/uhdWWVTdY1HtIW8w
tgzDgyxhW5VGUcC9fhfP3gnsr87EkDGVUdAYpHBUKGsbHAIjYe/ShzoBN6V+0e/MMKjYz4PeCf2z
9qinFPAiD06FmIlOxRs6tu0A/qqeJNPeiZ9pHKYbs8RU1XfVMzHexneF3hf/FUSoZQyYldR8VEgZ
93XXrD5WkZNtXNjFB9nk5+YDycSCgON0lKKmVT/ZRAyvczmZYQmY2PKGj4EdvpsEHQxKcrNqwMOO
YGUOrU0GkVLrml8hoZIIs1lEiBmm3aId0Nft3ATraiiQt/fO7V6xlIDlFHJCUqTID677sU94yqGZ
YziVdCWXHjADN9TYj3N2Vw7OweeZOpKSbnmjM2ThKSLRQzRdz4HnxH6r5POxFpZ/URMc1XZ+syob
9xzpFrI1MHZOe81aNjxDa0KdF5Wwm5TFBUbxGiIYvWgr1k+Ks1QIMlFjJyQwci0uz51tNteCkdia
INxlUw900Mrqo2WhXcp1zVzHXZc9Wu0LRk2wHnU74wZjKOHpzavC2G3XkISTugMS8KE4O7MaHCNS
0HzddBvODCDj0rBRuFl7f5gst4RMk8c7uqIIvU0fJAiLWm3TC/i9WBaioaSInd2P8ey2iGq1ca0M
eYjeuznRmVAesqLvbqWDks4ewjP+E3U3LPNXWipqhmVATIXupglR8KVdkR+n1AiuY9McXWPFrClP
fQSebd/pb3Vcv+sFAasexlNrac5zHVSole39OFcM48WYPtOyXYCjcNUaQ31O3aY6MTF1t8QbqJsO
Gg/yhKk9B/3YrQZhR9XgQoPrWmtzkbzXbO2dx/jpSz95SDjABxaZdY5FFycUH9yZxEal0NdlhIa2
clvz2kT81iUNP0Elsnf31Q6zfberR8gFtCEyQWFMbhQAed+q+xx9Ap5ymrtOHhuvZkD3A8X4eRD0
Paei0SjPPMd4vzjFU+BmNeRz0cfAbElHPa8gGAiHWNio1jF2lEuqvdLGcB4laGJUsai0OfXQpDTt
jm4icjo5JldzqNdDsSKjJd2lQpOSfHNwim+nAUvw/VfYMZFa01LQQhWJwkNh9vs0aD5IwNhAQxga
azFtqtGoEWkOQMnsCumbYNTVcaTCVTL26AObJwU27Uap2hkNENDdO6+qzJCp19kJa32/DxuAJJ7Z
vEeOjqQO4z3IzZ5OQz1y0zLNdN9a3ruwz79J25mmGyQzuKVFA8qjxR8iIo30Wx0QrewoKNSZVPVA
RdHBuRZpGkGVFg+Z5r7XFfuzVFc2ubutUf/ViOEONZMQWs2Wd5XrBGrZbo1CLWeyUtA+RjPCWlq8
GCZJ1EnNcFpsHhfEGXeuYmaHFf02eFGdgvsC/Yi0wo6jiJzLERQ1XfcGq4/kP9Lu77gjVCeMHLCw
5sbEFFJsQcUHTYlWNtfiu8B0/OwhbDXnzVG4g/ZpgwwQT7uv40g1/Cxk4VJ1eLB1ZMwfmk57v/Dq
CgUjmrbFRbM83FvRjuWGN06R/AfjnHm5KzA55mcVuSmbGWFI1VtnFRJx+KA3NZNcoz+rsbarcfp0
SBP1mDFX660iqsVp/qBZk+H//ttf//5ff/0y/e/wWwm+bw5Bpv39v3j8paxmHHBR98vDvz88b1/k
v/jnT/z883/fb26bX39A/IZ//jzP+OM3rt+6t58ebIC7QWfuv6H6+db2WSefm9cmfvJ/+s3fvsln
eZmrb3/7/Qtqvk48WxiXxe8/vnX4+rffbVf+7fc/XTz9j+9d3nL+2aH5lr0VX3/762//9//Ezbdf
/+G3t7b72++K/RdVVYF9uY7JntkwNZ5z/Ca/pal/MR3DA7fk0oc2DcP+/TcSULrob79b1l8M17Rs
R7dV0Paay7+CDCS/pf2FH9Wwy7L0u6bhWL//4x346ej8cbR+K3q4i3HRtX/7XfN+/626H0TxF1qm
LeyctiV/h+ZYpsr3v7zd4iIUP/2/vDxwda/tKnQ4SkFMjfs4RYz6linlUq4MtMdeS/hhXAtesujn
2lV8UT3vW5hnxI1q1pHpZ7ALlR6cko1zFv0zsy8vH7lEdn96f3+8+D+/WE/7lxfrOAZ3e83iL0cq
Zf78Yt0sVws69YjwCIbOKRI2Q5RxL3at06CSFDz1+IpQMzyOUcZkXmRLu/RKPS97lK7ZoaObE5vr
rjM/yb+rV3q8kKS+rsnX2C+h/RhWbbQr+T/mhjXRE6ZP8J+Bm4awPi/Pbd8x9H4X1NjUJzKWbLAF
So4MdizxX9h7F8fgodI1lBNQeo0prraBEn9v9SEEJ8R6cq9O9FGjyA3UPQsf3rQk/2brSnpoCDfc
GxGpfYDlSDdODpqbQbmNaKyISWBYFwNSffB2nkd1ZDWKt18QD6/aTieBY553RmQ8yRtOyJPkNboW
vOV1GkIiqGcmYUB0ztZEplWGP3E9sxHIECxs5941fMOq8E4vlnWy65z1Q0dfHM+AUUN4wCN33rIC
izztKfWcd+1cfFKn9Dh0nrVJevIu8HLXvFnR+t8fdN3414PumsixLBSOmgHY+ueDjhzUUbyUg64R
RkjP0hv9nq08uEfMXvKDXs3tqSvVY1Db1akf+utYGMGqHsESu5Gd7IOAMW6RNh/UKMQrw5+SLzX9
f3W5xkzv2FbYfuQ4wdlKpvt6+NNy+OdzVlzfv1xgjmvaSOYcDT6valo/v3zG7RGD6wSEgma0Bzbv
y8WxmP/YoEw6zDwFJ+QOuElHtMJT20K1jJCUbAkVvpTMtXCnYaHBwMpsk7E61MWOIUax+vdv8n/7
Kh3HVQ3bUS3bU/WfX+Wgt82sl2G9murlUamLhzCtcW/ao2Bi6/FhUt+W2NCPUP5jUCcHHJjWKQDS
dyE15BK13GazsHsxYQZn2BZORmB2+//wGv9lqXJt2tgsV0S6EmVo/fIaMbO4OASyciWSVLbEtbxZ
PRP3xiA/o3P0ZJVqvF8Tl6RSptE2VWqKU+ecJV26kW/lTOM+dKNgFSdZtwvrJx1roU3o+ub//5Wa
mlhUdUs3VdX5dVH1FLMtMkYPRaWSgFPQs+tZzH2uR+JDB1alafpiRy4K7OY5qvLj3NarxR4afwoi
0Twad2YLuiPGibwOjZqwHUBh1yGBsPDvX6ouXspP679rm5pDyBD/8xiA/vKmTq2CNXQKWN3b8OvY
9vlrMdDGQpeFPT1Vpg9di6nE1DMPQvqgfm6DBZzxbBIrKNapsp6ULUmmvpG6ay9pVgjvjWNBCQud
OXsPWyj7DzcB61/WA0Tztqm7HpeT4RLB/fOpCsc8JDSJObFrOt+pxY3XIHqwhCFfRGiF/bqYhw+D
mWTvOq1ijRP6AzBVLNHqClP7sI21Vl8hdsF66drftKX5bhnDwr0Md6ftG7SbTb0GcswZPupikQdm
uIpAQ/lJx7i/ZSJNHHIZX8hsIZTNDV9UWnIqStWdZZeu31Z6sF6yyvVlPU/Z+JilPUBuc3xdJtd8
8tLReszZR1mlsYfPetTc71bo9Lc2KjIqdPx8kR4xxKfWT+P/tCBRVfx6xC2bpdTzNE8UJL+sp2VJ
mLpRs2Ew56LeZagJTm5Mk0beENWRg7pwFvQe4C4IL3vR0qzAb8JbDPO9avWocbTR24DQJUnz8u9P
R02cbr+cjpaj0T6l9DFN1RQVwJ/KEVCPCi3mvFiVxcAQH6XbwaT547fadSgwDzGIHM66qm/d2YGo
aJI5T1hL9zCn7fCfbjxiZf75tbiaabqEhnq6oWmqWI/+9FpsZzLDgHEbIjta2sBp4+tCq+SgzN47
+agDtX1SJkQNQv/e6YJ/ZqnvrJQNhDxBcGh/B7gTrMn7MvbkY8ebRSVpQp2Re3iB0p9CdzwAHXHX
va0527FW9mZRRf/hkuGq+NeD7pkqd1Bdx81oeoa4qP70t1ih17p2kqWrviKxEIEE+MWM/EHcTKJD
ucKV521jATZJOn23BIBSdAukp93T9xMXgdEtHzLcoJuo7BsGWxZwLrVnaB6Qn9xMKxtS7hEgDU1l
dFVJmJ5aVaseR9islRUTuSM6T+VgH5heV1tZd2Ud97m4SuetkobdoRWVh0HqouWmoEwS8wtTu3Mi
0C5jRsfNmIpNbb+1TRBzsc1sYqbwsz4b8UoLnYPpDTdvWVyigxZ2TWXyVpnRl2HRSbyFG7qdI0ZB
sHH9sTSMQ5x28YXQYnfdBj0t+3EcVhZ7960C4zMWg3NiT0mq5WKQA6vSKz4mA+nWNex/P23piKEE
WmUQ//3G2gQOjUevGi0SCPqYbinxM7H+QBa6b2YBseGGtQ2VrlqPMUQnDeHSuinTZ1mgjnOIGCRo
r44NWVcr4/fCcU6InfZeRa++xapPBLWnqPc3KEY837hkiKYeogulyFeqap7VNpq2Q1a4vjT3EcT5
Fs9DtVUq5WqSAA7oaNxbUMt2Xu48MfWjSQG+ir8hQqIw7Tx1QkwapNFr3hUfaPaIrnqa7+Qhdu1S
odJ1VxQ6AshZfJaHahztB8OzTzmHmDZNsOkzjxmQVXw2TTbPpRKou24E3REWLb/XdlpSEqyXltbV
KZjUjW2NGzvgmOdxcJY3k0mnjEiD+uXe0628DpR6qek7xUOlTH5TsxaktDDRm70Tkn/rWGQauBpP
H0WLRut8aLdyrU/qWYwAhnXW5e+YJ9JVi2ttbU7WZoxxSs+BYzz3y3R2svHQ0iPb8scSLpT5uU6a
Mw1Qhg8dQ5qp8TAH806GlsggiuNLgGtrm7aY0RvBTA8tV1uVUMRWddtWq2qqD94cKNsqBy6t4Vvv
DSP2e3fiYLT9bppKNiRVG34Yv9cOJC2wgR5uBDYvA5HOkRnlyPJovTljgFrIZNNuLxGR1JDcCtxz
O1gC5sEEnCLcE7y39Ze7EX1UjkIjuKJ79kVWkcmQb1jbcIW2PcHxxUj48JY4oUKMQHkxi/tZa23H
lyd5EDTls60SxFaTRbxUVPPi4p5TG18AXC3EU0tolT4Vj7aPs5ALmk3lCTcNF8jSRVu3RAIot5DQ
5/Z6mFu70Z3f6wACYBdq1yab8JwF3tdhyGffRoTI25fYmzRijzYbBVgr+wNhb69l1Xg7o3VvWjI7
19SXuGF6t8VOvvuVma8XtML+YjXNDptQ8OzWJfqE4QL8gUhYx2nWXslUyKsaHdqE022c0dqHi2MQ
+EK7pTe44ItGWUMGRjKlvdOSGL6FuNSrpXjxRhV95WxkflHmXOEMeHZGGGwxb/kgLcnDw7Boa1p1
nYgmT/r3dep8Z+9wTrQMBTPZMkw1N4SLTYQxWiJGK6QKbSMbojsbbGWC4IWvdl6hDuWsM/V3+gQn
PjtYDC+3aRRf5GW6NYgaXllNOq4D1XH8KMVmMIzWcvK+AAn1wX8mh1hfTOCFI5KDci2LX8YG1qlX
68zvIwQY1Vw+G65LBm9u3ObWvYTILh8zFGBI9lwkOAHnctTU6c7rRggg+Wf59suVDB8OcoFauzki
6M6xEHfndr+dEBrCLrBFlk0AoltH0PcwxOWIYFrUDjhiNvIksv8fS+fVXSeSRtFfxFpkqFfgZkXL
lmy9sNSWRSigyOnXzwbNy0zPuNtt3QtVXzhnHxHfibqrWU9tAm0DxPxDV2cRAjeCBRL9iI1sUiVB
l9uT1m79rDF9n84N771gBHDIu/yd3XD3mHO19ltv1CXlw6Az0p5FJpgHk0nE5M3GzxRanachSCu+
PMekazKXi0N/C86Ky5smcrgoj2W+xJ0EjTxw46y9ZEUKKLhh1yrtMT46LJVCuptHwSUYFr5VHFet
0qL9FclysZxbx3VDgDlnEj44RbYXybHSc2qBQRoIifbamax6T7su6KGLxUEjbWSRa7TZoZWED+//
GM2HzZ5UeafOAFLpJ8NRoVZJcs6VobAvflZ8LblxsOUkT/RS+/2735huPZvhCJHLX0QZ2TChr5nP
xAMXe6b1OIVTI8d+WoC7xzyMvA25n5+9iJaYp++vYZh/iLwe2QMUS0QocRHSUR1gi48//b4tX8rl
b151B9I489fMWSHMUvk50h6YvIktogOkQVK7p9HV7oYSk7E2l3Sl4M0hj4/lLZ7S7qCzLkSq/gTq
ZUS4RIz0tq7Js1cTGcb9OA92iGjRfPZ+22ZfhHvhieZvIwKUblh3eB4JG4m8VuNuj1V8pWLtTmQP
zJCUG76/jb3TZfZHAgKQogk9gchXDNdzZV8MTLBwrMXfTK+no8trY2bt0U3X+GAR7xTtZ21iZxC8
e2aw/PEIu1ySc4vF8NgjFwidYqQB2r+q0ZqjMmX4C1YfC39B8orBmZgwQGeQysE+QxkPmnoqD3ZX
1hcCYv9THmCGOZ2ZSiPNxQfJT+rifpnZwgKjXClnZE0ZNJy0PsnfiCg42RMRFKh5N6I9LBsNG3mp
TkiGPthDOi/oCL4sAOJLCt+fyJ1DtQ0G9g59fyIcXmBsTcUdnxDFjOguuavLq48wjPxCulB3zMO+
9Bzm6MNyGVwTT3fW/s3UWB2xB64HyLbjJUdcXZT0RgBQHpdMuqf9d9+HAGph2k3uOmkl8LTMmtwp
4llOEhAW7QKUNCBZkGaYdx28Vf+jPG8827E8WytGqX2GjhxI57llqlAjiivwkx9sTueT41/QbuWh
kXJe7/dkXVgZOZu4emfn0qBvubMd6N5+Pl3gL6cva0Ogccf4vSptzJJt8o7GYw5MKd+GgrOk6Kiu
UWkSbWIyi0z79dmJjfSIulGEY1FEWoOdIkecgiaSkAhb9SE5uBpnYnuZeuhMEi8koldWvST2TcmL
tzjWhU+f5AzXfd2vbM34MMUkQoa7R1i824WKYGIiGpzgrTU7snVCCLHVGvvrK32cxHa2nM18Rh6U
Gj++u1CrmyJHX4ugdkT64NSmfvDwVxo5yFSr7I1Iq7bq2eUtHytHP2qeth7pVpqL0sCLA1m5uStU
HiZZ2CF02m9fkQvmcBRtxUqKFvboJzP0T0uws9vP7WZNv5QgX0WDGhGQVYZZbFnkYT+IdWHHoLMG
CLucljQU1mU7U/fe30nFl5Wy+1NFziBzozntI1aRgy9nMx+i+GH152bPPc6MipHBXoy5bGuExni4
EsPNcQqaBqu6m1XF8ptMkDwe6Zbj6Wm/g62ua0HGWEDDt8vJWcYDAFR8y0AayJkVRxQh7EvJGc1w
LOnl/f5HHAt5R3sVCO6Gx23gKpW6mTErOtF1a1T3XXOZwcxtdVaXx3gZcwPozKZPqGT/c1qeTeah
Dz5J57Osg/0g2acH++OO3NmJhjU50LMySZqwLHl24KWc/iVbtIdqze7j7croh+SxrDvvXv+1Fzbg
XuU1NtWnzu6RAWQGw2XmXhqaNCBJBu1dugioAmhnUXlYh6Fr7zHBvmosBy9rmQUpyu0k1iKZ28Wx
4nkIexsZb+1nEuBBVR/3L2AjwzejV0ZsAK2oNEYGvW6aQC6sz/sjOLVgk5ZFnRCQDziOGwbVDJ+/
N0aGSxofc2heAofko5Ev5TJ16XptLHKAmFDsZHqjSf/Wq2/osBSy6jgy1Qi8uah+4wR8ZAr7cxmR
t8Pn+DXH2CoX+6c9x+9aAlQILT1LwFIB2UrG0f7BgnE8mx0mbl/obcSILoZnhQSkfeydhTcp4Sub
GNQH9iQICPZ779CzovTcd7OhYh3qKnlEgtg0ILFoPE6muzBLbZovR6ZJVLGPwXW/nnULjIajaM3S
Lh3I1UCWrrd/VVc64KrqC90PIvI1xRjJ2mMhs/loDWN7bDNDBZ1PbhpqDqhkuT6r0DKIvSXaKlGS
sOlNSqoRMezktXXIGuSsuVXVUdKWgaRzBAvFP1KAApylu74QOEJcBEoynfjDwNfnN9Jousj2TQg6
hg2bDu0hcFocfZSO4xBZ+vjPoTNaGC7wor1UnU0FlcEC1J3/HHKloiZe3GAk5Y+0muogUUYiWHUH
NDrNG2DG9DrWmPNJjgX+4Fknqr0idPz26nca25P8zsz+KetWVAvKD5N/WMuwADhnr8j9o0+bCDaC
oHdTOgFOauYVo4N8dCLYUSXvpqN/2SyXsV/PDF0xxfNOiIgwOehbxnY/Ww43YJyhITI0Tn+VI5R0
by7PV4hBDV0cKPI+QTViJ3elCTxiQUVL/bwcWZPLUDkLS5EGzeO6mmto5OHUw79WyRcK1C1cqcPw
z+j3oBFoX9NMhSJB4ea6MSsa48P3lwFCAZWVPWpX5PJ/0nyhnsuyJcR2fp6slqeO5JhaWhY6DwpW
axpwQ6JLMGXgInGJKh9vgZ13fyTW8xlkfOjPogsskf1xR/3V21Y7tFYxRQsz/wvyBu9kYlTTVWoB
zZaCi5Kev/dE1K6+vTnk3ppyOemo3s8rWHn8DP9l2ZONCZAiszECz+YZHeUwn63ODbZfrmDpEwOv
39zUA0bTpc0T6XRkzagvul15i6nQIcs9ukXvHHo9+5diNFRTQfSjrPtg1kGNzqVogqZgvEGST2GS
Y1wa6BhHUVDozoF00im0XESCPlixEo0TkR69f6uMFGgkI0ifdPkkry5MDGnmk7eJn2XJWQAom5zU
IWOpDt8jsH+sTujYw3LfZvU1m77ipTu5LTilPCPAp7XJOMJwZsXylpJKkt/hwNPvGH++uKICaXRJ
yakLh3L98ubt0EYMH5QuuYQC4Voli8vg88U0csNV9gfppSjJdPfsMCQyjZYEDcfBzK7oM1pd/Ifm
7FfT6U3ojf4bNoeTnuQHp0BRUzPMq8THUMSviTUwtfLjS1yCuSkkBABl/XJ7juF+neFqmE+CSwkF
5TMF5n2mkv8WgU3Nn8S1GWTY6xBjGgPjclcQv+55OrxuoLZDXJFDP4COdirndTbyzd9/HD3aJkIA
HuO0/uLqfpQEvnDPOS63MEZu08v+gcmFnIARtV2ZMaXqOSVQPlC60FABjNS4Yxy5UnfeWrN77YU6
tg4/oypscEolLs6pLyywrcyNs4mUFIfivjKbDxMUy4GpthtxbaDdIl9ctgj+bGpUDnOqstT2X7GP
nePai6SWzReXJyeP/RPhEXeAmb9skUsC442XNk+PnMGXvnHHe7X4n4Nr4Vnr6cz8sfpKpCmCxZJj
pJyuDYHSDaj7XTIRYI+Ema69sG275hBwkFvE6Lvrzg3Ntn2YLPOyJgU4oIlqpvZq5wDCaTpp3a1Y
S5JybRhbmvxtNWZ7cKCznVsxcYlTJpRqeVtmCJ42iUP1arvnuqrQFxlQom0mi1/tdpSh+uAaIAVR
9AO2A8QWOVEN21bDQGNOYt2R5Odl3lvFWh4y8HHXcrrmTCLQgpDSaBG+FXfxLzbyRO02GQOjwiAD
hwzTdCSRLs5RcnRQCEiF+O0O6Gso379M88U0m5wD0jWx+WMAaN/VZF5x89REAzQXvSOwu6JXDqtF
YYKx5xMJoCM+XJLV2jJ5lOTHZibn7OD5v7Mx1Vm2ZocaC5JojUtHCgn1xhSSp5MFFJJXQHtFBDLp
njnzwTIromKHBSfeILuohpy7qubJHzjx+9JvQ28BU2jOXPgtKSZ2xxTAs6ov+FMI0o59zawm7nIY
uEZECE6MEaccNMiuqIidZXoptpwf4S8qqpkaIsy60IOru1HNKhjoovhoao63Hp+ybGCd6g7YW2fg
GMReBAddD8kN+i+HbxuAl7uOE8uFsv/BHBvzfX92OvTWrqTllq6JPXK0wyxrMYB6F5mYCklvVp11
zz1r9XMFOu1sVNWXh4lDEb+35PXPts++yNJ0ojw1+6sJZjlEjyGDxtSNMNENrqLCqQ+t/Y/JZvas
PMcjM5tCg1kZOSD1Fjp7ZdbHusjSGkzm7kfpc6JNyvyhZ1oJ++MLdcF7PwkUoEbbh7q7AT0JIyqF
y+kba/1twtR0natfIovzW5w+6iKuQ+bE62Hu0kOnFe+4kQjl6bGnufE8hO7cnypjmAlkNTwqCKR+
SME5PkyTm3i5yUYGACn0YDYmmm1neuauTKLcdl47x7WCEexv75TOtfHFgWKY08VmX74k/R0S9DjE
E/alORC3+dyPbrLepL/8m9bfmt4Q3aD7L0t8XdEBEDDtaLyjlO59CUDYTIsb+sDDhFDgKGGph/XN
gzF8V9ZQYxljkFVIWeNWph3kCJ7BC7yy8gBUDGH+npjPO1Cc1waxd7Tg1w8JGZHE0VcFJdt68NwC
lmdshobWEhE4YTonZVIGrViPs+U+j/ajO57bavyPMMR/iWk/LxuAp1H+27DSQkz2+IFHqHI531Q2
uBjLS+tMwqHKkHTPbaIffXR99Cguyy3IBYinJP56q34Q2mRg5cXt7HZxFeAlAtn5Q4Hz5ZVgEKHh
9gt8GqpDbjhF5Dym3P7sjwmGZDYm7sGYBkRtpJh+QFgQgEEd1rj6tU7bz2GEqMSg+KlsauT5wnv2
0qw8TW3xS07aD4lWDdmj/TWgUQpiCHoSzXWgvPWDsukRWWZxmP3mzZ5gIZG26kbLqFDOISv2la4f
pgkRh73FUmA7N7UC2vRI9KPIJ/dSpJ4ZTa3+kZOsQ0xdc09aooY+EbpBEWzUVtqX5qP2LxhtJ0zl
Hmd3QiROIg+99ZHU5YBMrAdRrI/E7FFyBrL3uzOb6bNhTX/Xxnyx055yBuqUlTAEAE3OYcV57SXd
69gx5ktf8rm5kjwChiIjmWthWsfvBJo4xcsGxZZTS41dhMcCebRBnwB4IJJsExa5JRKWcrwObvk4
F3kZAdtxyiX/k6a4F5skbNI0QUj8xE7ml5HO9VVBpBlreCmeCe7fHyTVc4MIUuqg33MsUSfDn6yo
GVvv51o7zlWlmR102/9kC649pH7zvP8i20/x0hNn0zUdNBq9unhFioF2+ztbcpmCviC1pDTXOWwo
bJ667T9aOS6BUHZ7zkeBul6s9hPUouTYGB1W6Gm+mEXh/awmQiE7hfMro1TMEVappeIe2lpt1O4c
ccK7F551bPB5gqQbrhzOU6jG1T+6ctOJxDFGFuaF4UrS4rSSmrsFEuaJfTGX+jdIL3HkqBpoAhMs
vYUnuX914jhrN9y7+mHxT+hNp8cYHlbQYQg6+hZUm3yuyoshkSDO3wxHMU4wqwrId7vEGbsY0YLb
4psl8snUb17MkURYWXsp801XKzElSg2PsuwaB+YLOgeuJUSddJ8N2cnKFPZh3JpRuYr+oPN/faud
yo/Mwp9CiUsKurWOp6mxpqMB4GG0WMdIPsTC7VGnTCB/Vrv3juz7ACG60j6v5b++7Vu0sudde7a1
/3t6t4yL5ihqFEx+6VYnyCJ/xpyfmtEcXdoHbRQ+YcZmTB/AQPpqvkmQkUdrSSDJJNNhNFxu6u4z
aTOT2snrAeskVPDpcll7zP+ALNagisfs7mxmvnNxp5TB8xj/W02wzvXQwvHtKcTVwPFoS6O6SzUo
MZ4Wl9fO5Y9vl4RCZvrSPJktNng9xVm4LD9aXLhEoKHCK/r+F8VbNuKPtibTRHaTA+FZsld/fqMh
YANmZyuLrPy+UuqzLWj6RdH+1vxherYINPseK9X09jJJXgE2tff2YlqRnpnXZDV/1bIXDzXi3ZMr
8n/9Imfyy2L6KW/wruv85hOh8r2d8jvHDueUOB4JqOeUxgIgeTrc73P4xU0MBq+pd9nnEfvUp8oQ
THhxPp9su2kiRHJI3jX9QXUW7aWTXZLUZgG4TbSNsuMRNmPjEdInjfqCBr0xQKcZycyfYgIwsg2j
Egw8yYSA2Jg0/GE1nnpz+J0Pov3ZS++BPpJIaC5xitGMevoo5FktpRUVIkEw3WyZjVbNlRB/CUbr
t4rVYcKeO04OaZss92Pj8xRoI5FfLijGFBXfHaBzEwAgCWzkOF3rZIYcxcPMYm5+kmb/O5PGz9hF
ID+sC2hM2/9i9H1cifu67Yu62mKtQO7ApTGr/EiFxD25jUB9MCb0sZQ3SWt9omqyLi2VOWISVuK4
9FkcSG50nAeEmDClLgZ4Egp/zIm4Pp/ktqC30oG0sI7rSGeMsf/U1M1Bw84PA9ZSYPh18wM+bliM
dcdLiN6vdvyBTw808fbvcfJ85W8gmazJioWpA9OMMK8aFXbZePd/GwWj15OXknNgx/55n5/VU/Ia
G75zheZ76LPhB0WkOPebklLweaCiR00+GSyz5twOLaczj8xiZ+hPlAJLt8Ag5RjF6toqXEtuEeYQ
3M4YD3XUExVfwdIGQPypbECGENHIntfS2+32Zr+OuADlRE3LnrfEE0rvX2/oT6lHtkzhlAxP3cpm
5rc94gPX0Ka1skVG2KgUx5Y0Ykeu89HX+7euUlu4LlwPUoWebXbNl2IwF9w5zVOPCvGmt/YDcILA
Xydx6QVqbmZh7AsILIGjKd0f21jUTNv8ApMQWK6pe6ess77a3vdP7jyAGu35QdI4P9ZtncIbWf94
6+I9GERQpMbvbDXNxwVeWtANzvQtrmIO1QQKnzTdPjPsmJjYk8BaEXiLnZ0qZZzdEaiM0kAr0i6d
44VIogb8M7f5VDzhzR0f6jxik8zpK8jgyu1gn/2x0a1Zb3KhrwViqdh+9ipzDrrttfLeU1a1N2Wq
9Kp8j5hvxFAS1U+PZ53jvLqCd+xuHt5iKgdcWT3G2WXKia3FA+mXN1p7Hg9oYXGmYC6k5eOAaTt3
yuEwWqWDs8x9MSeGpX7TfnauC1vM1R59q/3cH5phC89oE/BIQw3RuHwVE8TC7zehFT7x0xo54y1G
TRLXrpuVjLQgVF7NQ5W+dIWwNo3Fm9069XXYzhAtgRJmIbg9zwwBwsay3yzifQNHW5qjUfUk71hD
tPibxye3/z8TFx0FaVbP6SEtuWzdLfvZwbZ7VH7pRz2ciC1VTbgJFuUSGAvLyQI2AK0bPTfNtwO0
h5jVpPTunYUY5raO/1OSV24falcS8YM5dMmjVa/PqWt+QFaSD56RDdcKxtb3l8TQ1DhZ02iEsCrw
IvPd4Cr+afRjde9W7afVZeQIF38m4IknWxgvLni1i7U467GcDZPUZ58sLNtMnrJeffrGdZcqLGuB
iAChz50PQKolveTszb0dLIn2Lzeg05Dq9YzOZPEt5pPZhGakhFc1MRxI2no+Fj3X5AIn7n7/URLb
h0hKBZPokp7MF/7BbBoT23PunokDd85O2/8ueNeeDcc/LE3VHqoB6TFBRRffwqc8Lvb9LDvt5mn+
h6rc5/0pQL/l4FMvf5sKVhf1fGNLxBay/C8ZJ3mQ/XWPIW3iBlix7UIaqNaoEyyxN8CQbuk/e74h
Ps2xQsqLTxNmNbYmBBiEMMswS/XNQP9PQZSSG3PA8+WvHjpzZSECavweyIAub7Do9jOozzKI0Xir
IpA4K/HrNKZmNv9bJ/lFDp8VNvamhxlYO6dbyDFLqjXYK7j9Qivrvj2wHbrsHt9NEK86rb04dZ4T
MuZPgZkgri6xrwR+WfVnQbxn7XNu6JvwqiU4UxfLF1jN5I/Oq7RLEfdCaT/m9+uiHpovw8f0NUEp
pqzCCO/HzyVmGUaTvDVaTgjbMJB90xKaJSpms2VHRIPPXMHY8KVOnFPeF4mDac4EP1mr33O3lBTV
duh4tjjUTvpncKv98837ifN3nKP9uyp93zqnQ3Kxa9D3SVc+78cViAoKA6uKcPMaECrkwPCDrX7l
lJeE1UkwOlu2tJm/7ffIt4AeZRTBflmmXTW5/lkRKFDQaZygW2HgkbTMjH2yHyth/iGLhhGHgEhX
Egw1tpl2jltxx2w/uebagh0RfscpHtPPzeTdZoN5xyHzENe+fBhc8c93NcJa7J+aOaFegNdahbIm
60U0g3Yg6lmwBcS7uNenXh+zhmo5cSd7YMdMZWbH4/KayS0EbhOX7qo9R9d+EGTWhTNTmRNU4/lx
yDdxKOP6oePBwksPuqUBPJ/XURy/F1r8b99PDtvSvp7azzlzwmnymXto8NTrITtmnvs0GnwG36oh
CgpF6t3N7SpG66Yx4/Rplwjw9UTsefIgkrQ7ElyCbdDX0ZxuShbumOTk1eJRTW9YzCy0YyZ+gLaJ
OJEhTQm2/1VfqBsybVaAm9S1H3o2HqNObyMXjWDy7Q8AtBW7rf1rShBA5lN7mGqzChO3O+2/vl2B
6u8eFlANOFD379WlNDm2XpwdUH/gGrSK9MGcbpIcucTcbBPqPJYQhunY0m9sOdEHF9Jn3EfC+q59
gjDXWltYdGv+uP+OCWKoU0U4ZDXETGcyljyqSXCT4Tw5u92SHkuNThz9BKZirF4iBatr1Db1JjcB
QzDWojyRzJuKB21eTtPaaFdUHA/ozH9Zycb5U9qTPZRmlDiS8g5VnD0VhK9tX7Q75/2dN7OasbaD
bk7rs9nAkse55jHIai9SmeMhn0aNIhMNJA/CXq7uG12+G/LlJvXh+GqKRD8XTHYbFJbwtmWDxYRK
uEf+IX5DyX4Z8Fw8VB4ytKabi5v0ejCBM0N9ndcUcFYCi6LpQiSB7bF2yFSJLTsCdXbYrRtrQ+mZ
6ow4isYjjW51HoqcJ5G2rD5OpbhmiUxIquBC2789ZfX8IrljAdP9Itql5/b6sjDdeKr4gw5+m30n
Q8VzwzDdkXm0l5HEqnVMTMZlwaQ4ptdsNMg27FnTbK1dpTkNQhlUi/XKLgce6C6+n1B6HoimvOs4
Mqk+fQxDMPji4/6pGkVB6NI8PnqoS6XmE0GFws5fbT1sZYnEwrCXq2MTZjvHxhkpxXPH7QkAqH7L
R/uY9c17ms3gXEf5feXyeqcRfZ1zQAhWwjUoG2i3+7rqHdt4etpvM0GvqDXz/5UzecEQ11lY5FJ4
YYGcXoQknHBvccpNGLFnOAzJ9Lh3wclQnRoHIH3diLvdc+jnz450VOj1NQNbjHZYk0ll3d7IBaTr
BIVUWeC69huzvKxa7p720zwhY47+XHTXsvWzUzyXNzgJTAJF9bJ3pzMXGBPGGJ3Q5MehVaiPSeO3
/RbSGnDaZH/bT679HiHXhMB6xZaampZ/8epdXBjzYZyugCeqD+bG1gUQ4MIdwYzdysiAM5MMkRBo
7v042MW5HF8nvdEPNkZBfMnOXx+fJYmElwZYE1mLcX8e7IXFAgbKgHk4RG0fnGaVTsTJdUDW18qn
aT7Ny0x4GFY2PDkswoGbeKc8oQiplL8cssRnxZiRNEOT+uaQQX/SfDrj1kWMy7NunaYxfcihNO5P
so771lT8qRhj/cjIT/tutRLyVXUPptDU3r4X2xoz+MEc7nc/1P4l2CxbmVsfhPLAky0iDnTZ0LPz
iqEi1A5mW4qg9Qv3pFlM2ry4voxj+sNrxocSKA/Zsewi/Wx+NwxyF3YVLFJs80eypZ70DgsFmBNB
UYgbMtiHuvfi77O10DXt0Nfm83685J7sybr0tHDpWf2kecE7XyElbdW73g3VeUcGl0Ue1ZvAxSnU
586ptLORx3MwgZEkqbrqFnuhjXwilos1MqreJjPFVjF7W9e+v6munOZwsJn0eR5cAFcSTODYaBOb
rdtUm5gNm+gZfQQ442x+FQnSeygd2TnvZ4lyhHJkqabPQjUIJh3mfK3BMC5xl1Mh5/KLubxz2/+q
WsQTe0gOSUH5G3fVP6cgecVit8cybAl08z+1/TSdX/9Kc5DZLmK7QNHxUDoC/uq7j/0Vc7eie7tX
oI2F2WR91HGn3beKtfBu4fPRuN30J2pihMONqs9E806wAJUG1GYlRnmDdS6xEXqcBVcGx7/bkiQ3
J/mHPpfd78zvapfqrkS6THi0GaWK5gwOI0TKpL3PiIatlfE30XSU3QPbnf3GX5knBLOP0S9bGIhq
k0azqhHqFXvtzZrBNOnGCO6hdp6R2/6Uk8UKd1ZLWCKDQa6LwKdviyeSuP+yhCkeVNPGR1US05sz
+qtE/avljT1OrRKs4o1IuhZkPPJApG/kZ30LvgXU8Dd3iTvL0EFT8XkyKkq/oAfGmehqufOAnR/x
lY2VU7pfG76FgIni0LkFt7mKmTlv8u9Nkfl9aDj6eC67uQ3d2PhtF6xsGOcR4Oyx8uqGFHIjw3H6
RWZjKRjcU6mTe5+sPTtGHn9kPvEmiwOPyrA1In2AY0JYTHY2Xdbmw9oEmiTOH7uRNUS6JftCRpeN
q6KdkJP0wF+nuPCj0f5bzrF41MyeYQyinx778zgghKvn0j8xt3VBz9OffbeLqv1/oVGL7NNpNPtJ
5e9IQEhJSglicarPJiXse7Ih0XYqYZRSDhFg3v556dc/GiTJQy6YSJmeGTrWkL6QoQV4Cc7T1nNr
Zne0CtaY2aYgEG7FNskofxRpr4eD1dvHxi7exYRjY9XjF9vEt76Fcw2DOgyytC/JAN56QgXKJL0+
kfHaHgZjurPmxb+uzUKeuErvKUlkiFJPNemLfcUs5V9KQxqEDbfo2Kb82CEhv5WLG6p16iPLZNpq
cTfBknKgedSnZiG7KsWhU3jPi+HEyPPH8bSa0w+TA/mhA/VlGdll//K0PJnpKBHOMH3sTirv6ZqR
pppxQyfNXnWRaw8BrhbX/FqD1yKhxew4hDhYOV3v6u4wuAOIWyd5wuvpOvdVvTaXBiVaQGQmwe8W
qgLHSx8NzRHXb53prvlHToXwcJx1cXGaOLsqlhKajXwxsz6ZPJqHliuUjpUVCzsr5ICL2A4ZKrVZ
DmiYvB5JkblcIda75BMZ/jVGXXN1MxcCuo1y1/OrO1MoHDlUOL01vwD81h/5OGs2c2ZzNJFxBCzt
8XWM/nsmrOKSzlyxKJCjQWb+/QDU3Pfn5Bqv6X3fiTLQOpIWCdW6xHWuDizgJzwHm/ltK6Laqu2u
Dr146PYadretW04dqJaue98wjD52RFxD4ESVXZU5qCD+GaJM6wvIpZKGkKdmHs76ioSSZPv37wFZ
F3/6cX3KECrddmUrcWAAoFCo+y26ih2E5LoNUqaUZW1cJ58ifkIoCCt0M7JVfjLdyI3L7po5fpb6
Mp9q3Z3PhRH/LiAFJjkCIWHG/xl6jdFrMc6L53wRuAtda+s259V8bGvlPZVac2x1Ysz8HAF1IpLH
/tWurOZpf4qsTqCs1CHyGD36TS+u8mvh1WGxDSsr0rLad6QS3ssomZzMY3lhhNKds46pwlz/g/Y1
VSPAOV+WF8WY0SaINPRsG3kmurRjSwolww7hRHz7LXHP1xk5s4Jni0aIpJz9eW1LNsJWfj91MRPU
xPzcOZrtqH6Xo0W+qd6Y0QCDes3IrFbSfMb8QxeB4Gk/i7I+jnQvsY+WqJtwhI5ygltRULZCemuD
Xcy9V6oDTuBzkSe/Ort5KB1TPuwfdDoMMV6R8Y+Q3gYqg2s2DUmYb6bTJs3EraZEgSaXvajGfXSZ
kvo26xRHQyK0zSHBN7UnNkYvu7U3wzkkeppZdPunfXStG8RWyOriq555rquRm7iX0xnKXxSxDAb3
eZJAqsAy6ZRBZmCOXKy3xGFfS2rktymxb9acfmBhc5+6w9UqWBLoHbuEouZU1ZGEa2Qin0FZXrZN
iVWjjnBwcV9iclm++/v9x5W9fp3ZDx4WS9PPQncOyL2IDLOIVUiISr5n7PfaaIJcNmoQ1J8TigSl
jmtp5fDr61/kfGp1PJxt/rhXlEJv6byV9PRQhz5O0kfT+nTL0bxmqvg7FWCKJnxoMjb+Q83WfH/l
pZfnx3ayWArldkUIyRSA1ZGRxjTuMAwfZolcfi/v5GCgiDDS/oiGcsG8BLbTSdR1mQRpXNhJw7VL
77AX+uw+asQqq/4YQzZWfHbmNhNEiPeeGZjhGGOPqrcIt20riPd0fHgVQ+U72i3dBFeyZSG1jaJj
dJFhgbDtPGY8qpYWYoL4sx8uJOrx62lMVpWWIITeGgAlf6dLqh74b2wcP8tpVRzqvCyAcNLjbsc3
M8+5gGqMEi+2rnX+7cbo0AkGkJ5FxLKyivTCWQ7CQt3hahYrfLinG2AGQUH2sP9VO+podiX9zojq
3s1g0KGTfxGDJ6/Dkt558WTf3GRxb3sdQEegbjXao9Dz6NkmNZZXFLs3KSXC8P3KbUYr2itQJI+R
YQ5kN+nDGiWZq+5Wm+gMvF4nDU8Me2feEeGtG5oQ+nB1NTyT0TGkleO+M9mv2FjXR1LMoRUWW5pl
O/efvJIj9VA5XWQ63ikfKVHKp0oPh4q+p6QhmS05114GoJTxgIAmqjq4pYzcQKyh9cZ5S6jO7q2u
Uqf4LgORPtyJrIu32Jg7q5dsFLcla4fyx1nfFbA9Dw/gHzWR5ZzrS8j6LD9PIu5CFr55TxJPkmes
ThgDhPNgFBffmf/5SYI6kueIrHYQ1fPqPdebtN3gjsyhZt0qYgmCeFqX22xbp7oAi7qu6xzFQHHu
kLxHe3mfxTWR0x67OlCz531WMLaO8Yj97Ymtvwj2T36MTVanYxoMuuAm1fLsOKYIaZoRqD15WuqG
KiF7WGnbkIygKIPuaF/+x9yZLMeNZNv2X+4cZXD0mEbPiGBPipImMDVJ9H3jAL7+LXem1U2p6mXa
m71BlaUkNhEBwP34OXuvHUn7D11jGa1ZHQErEThmdj1meHCOaUI2n5qRJSHZfO7aLPc83JuYDt3H
iaYdxk8MEfsTo4avCEoaJjcufUT89HuX+RyC7Rm9K3S3jTUOhK4l7iUeOnRXNYIiC2nmxPvxxqP2
dXh1/ENjevKpoFPcMxNc0dPYU8pJy1xBEqNscay1P7eRB1uAyUtqZA+6QTGNQKrmeLpvZhjA62Ck
e+IWxDYwnPHirxTi2vu3hGOFtb7d9PC5LigaSQNOhi96Ly3pi51klsKyXpg7pJXc11aSIm2ib5UX
zl1AFaVhVWF5hC3XKqSmPmiwhNl7/S9++R527OZm0UMIxoCW9plxDkas+UlHmLtJ8rTzaGdDjGab
rlk9wzxV8xCwW6c+yhkOiRkfiNqs09i/aOSlE8vg0Kv5S192n0LQaaReye+xMPDRDaz2INN6BNXl
hHzGIFZaeiZDL2b8XS9oSFJqgXsvXpK++slI0t0MhNv5rnkzSC5MPcuKUgvFe1a/4f4HB14Z4bVK
vjdxd+x8nhr2XfO57krzOebsp8IRzYY88zGMKbp6c76LvPDFNW15zgeKs9pEqMBUBShKSLtY2tjk
KNG761xl37RzoOm5Aoov0lqJu9N/RS7NgGy9NS+dacV3Ca10hqkswepQMbXx04DdGzEbFuKlCe6S
0OdgpyhGsNyMc+a2nMH65Wsv15c0Km4HL/zqUaxuEGtNW/h6n+dgStBSTS4F5PiVsO/hJp4SeXCT
/p4GKymCM+keJUkOxsrJz5ptGoKGgYnf9EiXbGaPmwZ/mSQIcUvqlLm3YvKba/W63dLe1h4VWxVA
NpMZZ6el2EG9kZd0ED6i4ewxqbLwvvxuB2a9yclfSB1mG7YD+Hb0okv6UnbLeNMYKQ9GjiyC6HrG
wbL8nDhNfcAt8w5ha97XhYlQikvkBBcrm8ydF8bVO84X90S/OLhiGiLIvHnuKimPre9sPcv3n22T
tAoG77d6X237xr8UZvCgidW0EQAJ+N3A0x8yNPOsE+E7516k7pO+6Sq5VHuuwlvJzPba+Yl1dkPR
7LyG3EtQLCB/wT6wiNsYhKJNrkTvSUF/oSiiY+Evdwh7ecelebYXL9sJKrm9ExNH1TGdeXRvnRW8
nz3nbwg3f2iq14RGv4kDgmjLpt6uIznBU8Lpk2gClGmYckTTk4w70sSVCsqj1rW+4GcX2YLGXpXS
okXla1frt1V55fTx1PUY8YGFhXkYE6HOc7p3nKw5B6h+3coEw1aIr8XSPGe4J454e9I9batwE2Wy
PsZ2IRALWxhJ++ITkU5X4bYMnVrrhwmF8TRYw8xPaQ5wuccH5tLWYzdZzCgFYaXSJ0IvIKAMZFvW
OBfiD3DOssKisEbP6NRZtxGTPV3W1TvXPdKreKkqFlWs7mT3YnhaTH9roVDgSUCFr54cLGRMbTIm
UpAV1sSO77NV/BCDRMmYI27oFm7k2GU98mhbJUy5dSVSdUiO/ZG8HQ44lhn+yN0FIa8jn8E72w5q
bV2Adkn/FrR+dx6dCeEfMg++r3vM7VpeHWa4wL4O6VIWlE9WBCRlZH8TUA0vHJAep6WXR68qQaAV
7Xwq7YQGIEaJk78iKheYvfeY9POLK4dhK4gc2/dV2V2zJXpKbxxVd3V+2Z65qrjKk7zGsyCRJ1vB
oz9+Q4FUH/Gt2PvMEBcvYFaZD8Am1PlEg5iqonltIuynGZvrrkmsnkMqS1OU+XR78k3k874ZMiIe
K1+KMJhv1hHOgoOUwA9kul8yF9fV1HPdpoFXGsjuZMQ5CsbUifeofDE6NHTqi8aZwHs20U66/jc9
CrRtcHqIPc+5O73qgYAheQxH0TdXVs1dPfDgmSoP0jaICvE966ZQ7PseTskm7I1xL1qufYSTF49e
zXMYf3f8vj6RBzHhFaNpV6VQWTN3eidS92QwTSD9yohJXrMFPuCDBRHrHK6IdBp3hYNgs/S3bXlf
OZZ/tJvqSbvoBTZxfeD0oEFqVn/GLF9tZ53dHKWaDtopg9NyKewDXpIrzVk8RcqUzEqJ3oEpq2Aj
OTV5WVOtyupMGumGgTXq1SH7HGZFccw8HNnV8EN/W2ktb5GQ5rmmvC3zPrqrbAhNU2yJg9dOE+ED
lvkdaAS0uYH5c1txp+CznxOP47zTjZ8kzodtWlTP0cK0Fg0zC0cRHJzCLDAF4p3Tb2i2qM+9yFEZ
FSSSNDZi2RFbdr70z4XtOnfemFt70vO8LUrQS42G/zZKaD9LsMWcXnfHiJk+DEOOH2HbuJe+D645
w5DbzpHONhmZz5WgVI+JOePXTM3sCZPb+CjKY1CN5z7lAru1tC+MDS8astoaxJMT8LrtShpyjuJo
Ly5vvYt8cB7uU9TDLeksAjWHbGI64809jTRkmp298EgiNvj+sc+hsMb038qJ2QDyCohvH/tRtfbT
cVY/kr17ZJ4/whhg7CWR/uznaA3vV4JDbaV4cnhqYdyTrseicjLA+ewgIq17DYIIzEdN3gCW4t0g
WKVrtQwOBIos23kzis2KrB7EiBu/xYhWmAjkmWjlN2aOvSsJ8WSEU9aesFyohKgGaVDlE03CZftQ
fExzdhaO2ZyFMbx0U4Cdg00LT7J9LgLGVeAMiUe8D8zuSVfKEX17hZXEDGjEzTGPpH8YwfPtkxXV
Up68A3CbkInb9b7GMXFwlo0zG18dKwWCha2JESfTq/9RxML/O6HrP5kzqDktDB1w9bgjNTvlL2wU
gBZy7tjgt1aPpaMvCTlu2s6+LStZ43Ohegn9gO62Ra9SDh7ijsUkTUqu4lJ/MK7+3+iJ6Y8OQMH7
8DshkXf0b0Dif0Uo/vIF/w3C+P8hY1Gxsf59tf6DsbiHlJj+layovvyDrGgF/2IrQxThwA12Fcro
f/4EK1riXwE9Pj+kEg1CF8X6/3IVw395Xmij1Rawo6xA8E39n1xF/18uFFi+wdc/jX/67Sb6wFz+
d66ipShU/wsPAhnoM/4FPyRcwEEsxL9RltZkzYyc6mzXOAtY0AnNZDOhVjQh0a1+jqbd4WTXI0Ut
2uCP3ptfnS54S+iesGmM9qaa3PuFKRQ0mrCGFc+ZlnZOhuRVolUpN1YZDB9nasfLb9IR/3a1FtfI
oX6DFIdELarXf4KF/fqkwCA3XbrinuODQ/IC3/+NIjS1a5Ph6qKAh62y1VGU7Rw8x0E07mbDgVyD
hn+xzAh5QAR+BBqBSSz2TZYmNyEh9jvTSb7ARovO2Nrf19Z6w+vQI3ZDCDzE1Sk2u/vOD7p/QF7Z
6nX99WLYpueijLAtT8C7dJ3fkGEykHmG+CTdMxRQUQ8TctR7e0F615XjpaYi3uNb29dZROQQZuam
W42NpZJcR7Mb9voz77vwxSvnYV8GapqGS43JPX4MTrT4xrNNu/BHi/4vcnixcaCm291NUEAAyEI0
anAnOPoGYtlShjxbZDXKwHr/y7Px8PGG/soaBDX52xs1fS6R4whf2G7AzfwbPkv6Qytn3D27bDY/
Wc20MCiiHeYkXK6oMYEcGf10DaMQHR0dSRtekkkEjOtnxykOjF1bvXu1QHLHl7aG6W1qkT4XXbke
JnYeBSBx91YjIaEBtz8EpXW7+PO6JUd7H8xJvS2b1jjEdQPPu1uxBU4iPvjW2JP0rPn/7jl3+LAr
3D5b/WNdhWRqyUA/tLM1bT1pNifCTXHzMlPz67nHBNP4+8KkteGOnOVGrwO7FG0nZeW27Im5aivN
k2k1LxEpGIcqVk3KqMBcyc7mQY7f5iaZuiAXQSi2HRUDtMJNOmHu6Cv/KWxCECKz+0cqoHMlCOg/
fjdUpV3F+H3Lx81rXUhdJe76iPRMfUGzHjyPiz5b1R/5lH9JlGykgxezFBR8RdWkG0GKgHLaBhWi
7LYp3yym5eQGQEFqGG64MSdR1RcEs4/9oW8ajsAMBlc0AKig3ydydBfjZe0+Td8qSSHGEeLC6Ks9
xGL4FOD12+arhy5XfWxLfw0X6CepWiFQlBCE15WM5TvuuaQe6JMZBertbJEUQDbRzNH0bK7G1wR5
NHAY/w99GTKa54oDrdTdMdNOMCFBHj52rKObMPGnozmkCIzVL8xwquwjqvh+QfxfOMYTsXffoykg
Eixt14O+fFncqY5IvzNCOzp7CcTuostPrhS7xYS4WYXTj8JbAfRU/G1vvWGBHzdmX5oXt+XDC2zC
BNb1h90bqFmh0M41HNRF0gCgM+BtM6mOtuozHNRTWs3lK1bsbmcVFksOOfU7R9g/9PULrOy7x/8W
lwchHDke5slef50oWSatjhZjK5lMwpvH2GM1GF6n19Iv7A8OSF8TYrnMIfzL/CzW9kfqxS8pc81Q
RigaOSiyJvODfKIJ9uaI5JvJQ9GQEGP2ySdrDujgSc5EyQSC27eH/kK2+UZk9YuXDWd9L+MJlll1
F05Q4WNFk01m2e8KtWzoxzfNmn6nH8zBO8V0YY/EcfBmGuTkWWcgJ28DbtmK3x7G7ja1o6ufBT/1
LTHUQDYQpH18f2atwZFpPHMLVDH9x2LeCP51TItdOPJ7koh/rMdvvYPGu/Og2eh7te8B2AXjw/9+
jb57M7vuUVh3tEpjHnh98YM0IlsETeXGu+GEifnQKNZDQ8+kLGx7Ow4jXPuoeCC6l+vXM/mRI+aI
Lp64VQTLT5oQXbtW1PPq0us3rv+rQFPPzLUZyX4Jb/ViFKnPYAF4ttW/Wr8z/WUdXY5tPhE4aKdw
7GSyHkxSqx6hGSOphpNft+7TijUSa5W188zO4CwIbRBIHpkn6sv1j/ZzrAyoOkZ+b/iyusea3F+O
uCRSZ5EBwLv8acTdy2i3/HWao8tlz/PVm7AbhIOzF6TIEfijydIMm8YC6jTL6egDflWvOsEWEbvO
uo/jeI+xiTF9MdpQo4LvkcjeFpjRe1m/xsNCs0w9055QTRNJbxetVk4MQ43Pv/heFcahMkZGkByo
N2nndax4IZowvHwtMW6LZ2LcLgmRwku5XRgxbkvPJnF1YipG4bDxbG/PeKQGI8xTVZsI2GVhBKAh
j0QTe7fY03qj6nezT/tupsWbqyXDD/3rmAUPrVo67HD6luPWL9TkNXrziIrZOeppLsb81V6XF1qw
ExGNTf9GX7C7gcgZce8sxzp1q8Ma+gI74bVALJkszX1es6Jk/aVSTyLxrew5ohdX/fJE198QB/Oe
egwJbcwa44DSw0nkJy99zVosZNWchcz6CX1Sn3KraMcSZSG9bgZMc7FukxwhMcvJJHokMYZCyAXm
YUK5qcQmLFyq2IomctmJcnmrULsf/ZqBoV9ALit4PN1SYGY0CBnXb95ojo2h2EfqIjWFzE5gHyCR
6dsTMcUYZiHMj5p1iM8Xq9DLnPLXXgvW36vPqsSIezbWKmWb0LTC3nHxMbfzQwO6eKfai51af2ff
D45ojh902lkwendVx53WjKymZE9ZT5VMbx0ydnq1VXVoHIHNGyf9ZOiNi5zZeTO6eHrZ2NTvnSnt
Nlptienb3PQESRJV6tMP3Fk8tYfIE7frOvLjY0kvsMAXhoB1atsZ/xC0HAoh4nq4N1i118M3Gsfd
rk/Y2pSEe7UwYblhP2N+oLKK2OC2Ix4KopXGozeCnaLdd8o6jBoEqiTMYrnsQ4FakU5sSlewtx4S
95YHsuXRoGKcSg+vsZfcjI1f8cggpVKXuPHKjDTtknw8CNHnLLSHfeF4L7pyrpfJPKkCTX+p34c+
CQDlkwgccZa4bczWfzOblihEdfMX7XJfZ3Jvtm+LHREHScNyT+TTqXTFvp2Xk53h3e8mNGSdeNfL
E7GoYPtljOdi4wuuObxeqnmzw8Tao521m2lCFoNvtjQxhRr5QDuxgdJmcY3UNTBeZF61e8Z3vbPS
MItrgszUdooJruVY8DUR7Cgic+XNnIKf5DljmzAzJsV1+aJLVaJHEjxAfXbpWfNrtMlX4c8XUdIh
nfNGkNFYPpkOqRWz96Y/iNpzERgv4lXvfYafQPpA2IOyHFIAy2rBBxw5yGRki5JQf5KE2O4rr0N2
G2n/tzlsB5Ri2ALmz401HcTYnuAUYPnhTXGr90cBFxGTw+pw+cS2LbguaclJmoQSyGIq0t7vuRss
ij71PSzxA+peTknqT4gjkc2DzNNpXaoK83z/JVUVaN6CikkSpUNQhURpI1/ohJuhtgpfpgaFBbLd
D6Wnegj1fyWJSTBHaGH1UOWSlDyrlixOdbiy1HrdDYZ5io/MxuvSEqVrSHs8kKE87ZrMfPDrbrrg
H6iCF70L+j6LY+rbr3H/nHq3hcMa6KvSEFIJKUspGpucgR3BgFTgwfJa2oBqiVCmJ6Z+jd4/pVpr
QlVz18j6CmyKrm9vyxjb4YCjsp/hU+o7zM1RAGJx6MFpPPdyuWuD7nsbIPmPuL9IkNvHRK3j0Hsy
IRqjvvAGMlzQyxIM21ayu3EE0/cyTd9TQryJIYYXyQdlMVTf2ll6G6+szfquGNWLk6P3LvNwAe3C
n/RS4lYQD+3uqV/ZzWdCDrnJ54fW+bkkaDX0eyDF4ttgpwci7G3Ae6xWUQ60Q689QpVmNQVeohb1
5gcpaRjG1fZg60qEnXhUYBG9SehFvzOLC8x3VmBafju9dqEvZmOulfxoKC/6YCX99UuQor1EFzTs
m5oDUNvCaxqd87IGL+DtIiQ1XO2/P3DZKnDgt4OlxfZmC3pHpDsEv4G+k4rM+FyKeN+PzqUpqxKv
BgJvj9EJH+DBCNdznuPpje2LroubZHzMW6xM/cDMskn69RjkqIukYMN2AUT0hnFr+dTMkSvLEycK
QEQjElE32EhjIvVMyXntoTjmsB+3eSqeeQSmXRj+nFi3j1Buv+jycgXD9/fv1foVIawO/x5DPVom
ARRhWs6/gexDan4XbjAimoXbNSmpdI2Ys5FW+xmNhHSWGJwF1eul1v44IjKWjzaxYzzouiE30fz2
TWZt9HS1VFCXmGRJgPMspRgD9FJgClIrY1J8SLQDXAo4SB27//7d2L/Cnf98N4Ak0BiFnuNpEPVf
mn5eRfW4rmm0y6vdkLrvozOA47KwQ8XwhGIZk6ZEqIrZ47XENIQQXj2fjRncjF7vQ5go7lNTvpYG
MgV9t+pnpDBCefLCFtac9QWgwC4wy4WyKW4PamCS9YO7cSUh2yIkF0xVegMN5R16Iv2harJl6xyn
5Mffv13V1/r1RhX0PoTr0PQiOSQIfrt4cjBXTli59yGOx4M67JKJBXhh1cdeWdBQmjiyJNNhFucl
zJ8laaMbZnb1XhTGp79/Nbb/a5AHnz4vx6JJ5hKKEHIJ1HP1l09fpqYfxkQo70JP/GTknBzT1aCS
bVSNFknkSowGmJzMy7jJ20SFpi3LgWh6j8Ri7yE0RcHkTdytccS5eTCZswewg6OcrEzH6W4Sh2+c
+lvdp4ry9GufUWJVZnjlGMTurBZoTjZBBwNJb79Tq6b4ADjaY7Zw9mkahOnjuG507aqrCQMBx40f
jY8OPM2Pg0Em+6PpgpewTBrnGO3wn/KT9WMRcHrHHGl2tMFj1daLmWfja56BnrjBt9zhnJGG04E2
fLJt1RFL1YNZlmP3iN9JY3rijrp8nKUGe8+G/13vE7AtMpoLtE06HLn9DGoq9lgKVWgT8nl9H3Up
m2E7c24KBdHKchlYcVZ5jLCWnXWP0VwlHsLgqj8gfYglMP4pqtnvgACQyA4GKWuR1A/T0m4l5q3G
Dl8Kw9zPNvsaPQV1mARKtEa8ErCTw15tuTHRpLdG1x4YM5wlKG7q4v6TLvR134Bsgbs1o1KVhLeg
s6B5Vsv0jzj3roDtvtguot/cp1fak19YJKEFR5mkZGZjwzGvPeZoFu7DIXmNvSPGLPlRYs212Bej
872iT3wtzUVcuzJ96GIcnlBskAbnT7h50Jvky3y3LrSS6hVnhGpdgK99xzO3M2EWyY4kzcJJdlbA
fgWiegCetsAAIlEs6BLjhSTSl0msL7FFhaGuFgXddIKeYjBbZM3WipMezCFk2BsjRWvFUHpbEFR6
mHo8Bg715jYye0q8B3dhTROehpvUJMBAOm2mbafWxmJALl4nTb+1gO9vGFh80musNwMtRd33Uy9F
ub/QszDaj81ZRPy4P8qONk+PcxsyFxtK72MCjMz2MTbSFz8FC2gj6NvMa7pufH95ipfFPwt3JKE3
I/gAzC/EFxCYSrmN+DzjCco3vUCMpFdvWXMiWOnp6Dc79Lh00zk7+AQwn91gCq7OT10ApAZaegIt
dH2ky7kFbVZP1xWa0iWrkietBdPnm8JESsxC43SAsOalpohB51yU65EULiBCgX+jF1YvGe4byj78
IJT/iJI4H6nGnIGAnhIu4bfVgXUEZgkjgnN7PqdAqqLpZqzb5zDJnQPZixOO1gzbmGpeD45xlyGt
2+oznhHAV2/Q2C5lFZ1l0iE+wXc3ifyPsl0NnNhSXKPVgqmLvQBoB5eGw6hRsmWpsC+IdlA8CNLR
pxPR5fbGnNtIn+hMWuo7X2R01VhYYthEhzHcjcnIySm90CKJIQzgzfF7pvg4R/lWtcFWEdCEuqXU
VMeRjy5hTO8U88SbaIdks8JuYsJtQyNBubMCyOChzygkKKGaQyPCV85GEGk5ptZZ+NjU7voR3NlD
xNOV8FiwQpQpLb4B24PboBnph4ygbi89GiUKMK+b+XRDgx/nPlgER+wFzXlNxnU62aqR/kgXNTxD
yaYaoPbFFZHw8PP68wATZpgA0m7CMDwHag8HflltcY9czdW/B7L8QHz1u25jAWgZ9iNbXxx0EGg8
5WmbbvRbl2qVgOFVEa7kHoUZM5SL5o+7C5SfuPTjQ/99ih6CrPueqrKEif/bnA8nfdfqikk/MUge
aURTgG88a3YO0hCnwPXEVR80nCb9DIZxPVqt+31cp3+KLRE6l+SXWlGoeRMh7F4QABn6fcxoV7gu
rQrgwOKb4lo5yM0I7qvV4WeovT/7847acqwiumJei6X1cWKpoH+DDoNm4xSJeY32LGU1bVwYfOzn
3MzB0vMFLNJwfG+9FPaORaSg39+1HOyuauXuDFhLS9JcdWsCdQWSYeWADwUVT0/Gk1e/6gcNTz2M
mXCrDjj0ZhBhc9gbVTd+9KfuBv/8NsoCjKDqqvgGXpFybjaiFdzsqjXkq+tsBMVRzAQ66mNEZXMk
AheCfpksd+BdFjC2rWO9mfksPkIZZsD8vsp8FaK+nYV8xgv0GqbBqy74baImsZ9Nf3YhdY0/007Y
uQxtZQB72nDsrYcc7da3kpNPIMFoKzFzYRwtKu1dh90dZ8NObVHq03Ck8TlOA/nRpP/3P10EPb2D
7piGBRmAqQ/aX3UfixFwvI+BXT82aevQ5lDAtexoqiKR4xPJM649PP19nST+s0yyTdOmIUgQSuCL
39NQsDbNWEkmcJ/MBbbYWvfwU18cldr3cUnUKY26jwALtDF9iy0fSNj4D2M/8R+1Mneur5Ypz6Ue
I7Du12oNMzEq8iL24ZIykNEHOatIn31sk6o9rW/hIpi+TubywxihYEZjdiESQh1cWKjTiJ5CNxU3
//DpeGqG+usTZZsWtZ7jMePFq/tbFRkmwdoVyjTQCfSsZX5rZdgyTJl8rlPiGNVRXFcdiCgZ0vWh
Ci5HNByO7HMcuqY4T7bSFYB3GJOoEk1/9TqLG9sKgPB6FdLtn4aBenlx868lkbubgvtDvAIe2fdy
21ryS6QaAMbCwbmLI2YyzZM3Wq8c6GhZ3OKU5q7zaxRIwMvt0LwbAnYn8M6XqRTNHeLwVJnhoP09
gLarLkgSQZ6Yp2mkSTwbElKtm7pnES2vozBZcSskMBnhoPrkrJ/YRbUQs5bDoeQc3Qpa1ym0wkMo
vy/+4KF5Xj7Npf0axF8Q4MQfnfypbpT7LnuawbWcMKbQ+eSF0Tr7NIxKJFnbX2ZO9h/nN786Fj0b
k1QzZYEzoZoduuDq0ZgViC5PwAsU6fLUSro+DEdfEO6A51dHpnGZE7X5grkN0LuFbN8QIt2d3ZoH
YZp/UHFcU1AlMDLoP/btkb+gxhMA7PXohmiUdk+t9jG/9ALbPfpXa6ZPrNeGJo1f3KT/UlTOoz49
fjyizfR9qcU3dfinFfqHEX/E6ukKUI8Vw+QcxjOr7EwvipRVd2v4H21ZfTvHCemH19rkZtb3uzr4
KaUo/UkKfN1zMNWaJ9HOoyzeTxQqeMDYqNVvy7wr+ibo691poPMxSEjc6knQEzb9sntP7rPORWdW
MxzoW+dO73WjH393F4dTPyuVGgP2QVj9Q9PC+n1IbAsV/uSjmnB11ttvQ2LwvqSTl2huY9U1d73s
85p/hbr3lqnbhqRVnnF1afVWoceYhPf82RfSrzJekz+s2b1iVAk+Ac39tV6ZQljNgDne/v5x/w9F
BS/bR8+hMtWEg6v2t15LRFCeacjJBm9OqIc+GFm9y+SezL+wg/bijxwg9fTEHZ+WQR3c1eZqqbOS
NThP1tis+8SPXvQT06zTJXSj7vDRsqP96OOJ3bhqlVAj2SGU941TvaId2+tBIPO/f+pC/JeV1VFL
qmfZdMsdx1WX6i/nYLBC1ei5APP0iDQvKNET4T1gXFgPrsRjnTv4wHTbt6/co5wVek44D1DHGQuo
eYSxWK89Bdc/iKJs9Wn+urY6HrlXguU1cOhu/aZf8QsVwJVLbxdH9avD3GZdePbDQE9gcbXhaLgb
mCxnEw0Qfd7MMhr9uZrHUyyskoWWBBVYNra4KZlXHot3dX7S+5ZumOgpWeP3jzLJ7P2iur26FNRd
WUGcdBzA+O8ROVz/4U7i4/393VkIJHhToaUaQFjRfv3cIQQtIxBv+naQp2G3d4yQauIF1ohRt1je
LcnBzmfkYeJIRAp8HFL/0evByuT5Oe6q8lnOr55fvwakFl9qEpyfkPudzKnGKOmazkX/XwzIiHn1
jsMZuURZ8rWEKXkv2p1ouuXaOgfTbK4w1N2zCfZi9O98D7BJ64U/jIJAHOxGT0RpD70goMnLl71z
C0opOfBRZeBiecpE6Z3SGJZgRL7LRBHAa46GDboFdztNBgnnRrze9LQIVjGN+9jOOUtLBgf03V9q
95Z5L9O5mX0OI/OuWIR4MfPbUAx87ka3ngZf3oeO6sCaQ3jF8LvH1BRda8CK29DIkL+0xk/hTo+O
V8WEoqaXjhCLE/YSfwfCp7MWd2MEbYY7Kb+FYhfvRFHPvCoXCxGl7K4dkZdDbMDSlRs7hDJnjt3H
3DTOnVGcOuyLk/xUBstxoKuYhk+p00GYgiLuR+xD633e57cDEhuxi5B3KHhcGlc/7RjGlzO+ryy+
qJ93ZUgLNkkaxd2RsNnfA8N4yeLgPhn3vuTWtEFIsKHEmUPYi89grE7w/3AHksqBrmXTF8NjRfTC
tsHIkeB+YRQCU9G4Vot936fFKYV74e3WzqJ3QyBGlp2WYjmXxo+hvGlJud8iMP8awATdgJjaAQv8
zHD3AKnxjcF8mOyWV5vYAY+GGSCE8rnHIZMJsSlMSPEwyNIgQZtr7ZsGkSr53d3Feh9d+86cUYD0
zUMyg2cIEO13J17qxhS3qI1byvrK+9lm0y1sTW9ctwdRMizLnc3tkt2GzWeJbgmZt30XGQCOSU70
54P6HIv40zSUO+nVNxX1/hrg9xDTuy8b5plXHwOCtfokvimJqHVy4CxukhS3sYMKXyGsYPryG/Gy
c/tWr3l3LC9GHe5NGe8o2oPuDh3vFY3o3YLJMxknBWTbhLlx4iMGCYNuJwLUWvEjhYcOfmBeIwr8
s3NKieaHt3FbXkFnXRiMMKf1Lj15ajk/vG6d7y4kE2P0vxUIiqP650RSOUlmNwsclCkPH4iA5wBq
McJz5fPsgA7PG4fh/ERob7IDVX3rd+VhSOZ7zxpAOLufIuYIZlpceFlfyLF5cnm3RURqTf6AMwEI
pPsJ9utng3yoKQtISQ+8DWi3Y1xPl2rGWFo2+LJKssHyyOF8XhEe5pxmjwO8Ndy19PznYD0nJeY0
z7SAllqAO8j0cauTWWLhjVq6WJE8M3PcWwndWjentmyn5FRDORi7dBda7RMeWkQmV7eYwZGHj7Fl
3pTBA2rgeykjInU+o0LaOm79lNf2Fq7/F9MxruRhEdcnMauRcgd5eQbUY/QPzdqQoVF9cRXEoCMU
E5I8SpHqPHv1Maqqe4tYyLzubwes9HH8mEYovwGsNQFB4+2hTs1rEtj3aZE/rnXyNnvRQ1iNgC6V
scXYqCExRhcWkh2bPIVxdMjxOxlMc5OQzcTosE8jqLYIGn4Mu/Rr3ojvYQryzjGHJ9mElzm8GglN
NEUrqJ9r4v7sbC+mNzv5QySvl6qqN+nY7xUqqS2cnfmcBt5jFe/urekbL32OsBLaNLtfR+c1qrA7
+O+1I3cwpg5FfFoHYtzGmkG2T9lg75sr8wcYoeMmuB0w84XWM8YI7I3R8mR1P8zmwcTDY1iEa/HI
D8sNk4xDA5ShwkYdLcUjdmFyeNT6GW8lvV4VYEypEoEMCFdE30P3PNJ/q8b8nlTBTWySUiOPw1Bd
ovBidbh2aoCIuKpRXy0kaBUxNGJolmIghKw/dzzQDZYmXxCEhRgvn74PaNDxx116Jz4Ab8DVFV0C
rlDg2+jk/VPSICNzHlf7xwwkZZ66JxfHeA8QAfP6RjoN9KDiTLQdtK4AQP10DYz6WMXvbbjQib6u
bbgTkwAoNexC0pUC/4sDOyGIkZBY4z4k/oHuPmk+dz1hNpPbQ8OatkA0jkXF/B0Ne9dXWzN6SKJb
elCnVsB9tXLcIkcTHy/w9YcR77SN0a13O3qe36fGwmnW3eDm3tmeQ8XBZ9Dl53kGwWPv68RottJH
oB3SO6C3zS7uHDEq4v+2gpuuxunNHNQQ6y4LesLRBk4PPbFqEz0318AfYz5Z7luGLBNS0EZO8Ixi
eF3vdXsJ1UqCZWjFnuwHP3EjbK2zsDj9EYdEqhHA2hSDA9M61/sx2h6Ik/rCmR7P7ieRBBzgegKc
74WkI46Wz1uPyfI2pHB08r0dGfB+zRt/fndpfiXWqiyHW/Cab2lIMepGe7TiLyMvUcR1DIfbRDxA
Y6XunxyGugbKgZkWG2rG/SKq19hcnjsT9V4If5uP7uxO61ka8x6NGs8YLcNi65iYTNosQV/XwGUx
70k0wUHQHkWXbk2i9ZygP5YGpsXpy7BGFtkEBClXjbzAz7o3besHSParaTcnqIJszvBzQ7YXGypU
eImgXFW2D43GeWiS/AdwPgxR9YBcpPI/5X5ETuYsQJfTvq1/OqbKhKlUvjDvZ/TfZFi/+vl4xkAE
qTp/XlOVyITcU4jswfpUAoH2jKd1mHdWZN9hTHN2Tdo9OyJ+6DCw0Kt0ftbi/1B3Hkt2I1m2/Zee
owyAAw5g0JOrVQRDM8gJLKmgtcbX93KPeq8zWdbZVsMus4yiDN6LC7j7OWfvtaHsxcCqS5ebee2y
22h6J1GlT8N0NwB6icXrKH/UY3m1sZ/knFFtL8Ncq5rCnGtA3ln1pSs/D4BMAVgc49Jm5zwQ1rZd
suoPMVoH0le+tL7cgS7FA+yTeJhljxhVxzW9+gz6bGIcGOM+xI7D5DMH8LXuIM48WPxV/4vnufuM
9SwwSca5oti6S0R2lFx65f6NyIE0GIE0a/Wa+f2tIiCQY5D7ren9b004XORaJdDgxssYQcTD1HG1
AQXvOTWtNGnhbbaR9cRgmuy03PyyoqBHcsixbSSa9TF1ThZ70BRkxMhZKhHFNllbUutbn88ooiOI
Bk7Zcg6IBaK0XdFK8w+UZwiACCqegzy8kFSMtmYZPbKjyvY2watg7ZjKay2pquO4WM5ZaSWISqLm
ZBuh8dz687ox1mG+YKyIXqQshqPI/Xqnf1fm5GFgE7mMxRJ1W6PHZtfnJXsRfzV0A8KUyxmRpvop
qYbmtRZLsfn4w+nyUxJjthuRlJBuuWYv0svYgP05vwRNBMmLshKjI071LgSumskrJrryDeJ2Dk0E
uLeYiuLNnIb+5Lf1TO5QXoNC6I3tPLrY/WuyVfQfaa0O6izApqP+BjO9XBaIFdDMvBZvXsqC1pFa
d9G/K5QYnKAH66Z/N0hRBhMXQN1KWjF6rPBzUNn7bCL3xXFCooIkyOPNMp1SwYki/LKEy7fO5NWX
ik5lvtVVcha4nWTxlAKO5XEwiLlGGjZ4y4m5Ee7Qkvx4DvwjHukp/64SVppHIiU7cnHqoyT2jC1r
PEwd0HNylEu/3TmjePa9VWwOs8MomKnWe4qqiclW8nnqftA6vphz+Rz7YYP6gpUULy1KTbIJJ/is
nEk2zPuPjrH+9Nlp1X9W24BUZDYx+eOhMYm/zWtS50B8WWQnoidCA9TyYvNTPNnTIQdz6pZkH/hD
ARcZ/LNcYLbNB1gojOPi6DUQ3WGwu30JxzPxwqcG0PpmSdfLWAEvh4JhICEoIdygNoiO/TpcFrv4
GpuHcFjlQamf4o4QT1ylW7/ahrjnPJSzW69GBUi6CqpK6zGAYUmMzp23QeZJcJJtIA+S0RfYwKha
CYNCGpnsyE/F2e6v90QXfGHNuQRT+SgKYjzo+RNO2QbIg1ijSoYKa3vo0dkkDqstuJ8HUB+2OY2I
zju64LW8Y4qJJIxR9zCRHotkPL2Y8WfZ+uz8zKRQas3fB5OhrciC24yRXGL0N5qHKui5Lar12Jti
53Qo7FqckHPttcccrnHDiHnHER70DYmgJL22i/+z5HgQNFh063MX509p4d/BXd8amfuWoeZvJqSj
FUZxW95aV+yWyYWqEG88s392GsjKP2q+aVQ7P5kuE08fYpDzThS8r2VZHOzUDQkRMI4zrFi0os3e
w9dr22Lb9/S1soWk0b5a31wc4a3Z/LQVyb71UrhonO2mdgT/oiDwDg905KJHTWNGVmxozpDdTwnq
AzfEclqJ+r1iIwTMIx6MZYeOch/6+Z6u90hOECebcAyAhMDFWrundYkgfSB5nJv41QPHt9TdxUlh
tZRpah3rN5EbDhmOG5CS1X0ykPmUxPsis4M7Q7JGNOjU7vCRPAzNo5BrSo6oS8Qq7oIbRYae60lb
rvQB8l1T2/JqGTUBX8r631t9crRKqSC68RmbPdkb8NpPTFdwj807tJFPVW9UyznovZ6liDwhO24u
WbXcaX3kqsYUhlw/h2Bfrjk48k0YCWfflv4E/Dy8LILshnxsw52X2eY9kku5jdcu/NKgY4MiZURX
MxdblxNVcsxVl7cQbnM3DURaQrbjK3L+aVuQDH0RKtWDVENqyCV8XhFLHyOrbk6Em1+XpQmvhMpd
LSYo1GyMv2k3iWPfmOJqDz779kCwDc218RRbmPaY3gD29B0XhIj3uSCZ+SEgsGWKzP7BF8HPDG7b
gBkZzTDn85Hwg5tRsC0mmfM4WZyDhlGMJy2MHfNRHNsyuuprOtgHoOSbuhCgtBzHpqe/LshvHSQX
dJk3db8S9OtBfvf3cx1U2w9RtO5j+t1wAv20bikbKjTxxh9l5z+WS/jDQk/PZBJl3RqZP9eofOZs
4u70pawR/+4XOi0VUwCJBFgslc2aNr1qu4PuumsBA+leOIPRcfQcLh2Pqan6034m8cmHxj6UFIiC
XsLH36h4GBo5i710iF2ggQ8QPwu+TKPDMWXtzqPSdo2D2+2/F1oxnwlrt1bF+DFZMwHBbyMCA4/Q
nsJLkhc8htl4HQOi5QW6RbNCZm8ChiHhjngQ1N/aM9C1iCkRBfQ3VHSBGs85cXAiFemt8AxSeIxu
3xgtJKvCf9UaUt2gLmJcoYvtpzstAw3oMG047RyDEk2aG8MTUJIV/X5h5f4EaFZeZ8v5EM/q+TwE
o58eNnssJUBPExXJrP5xLdLQcoX/bhTqd14V3hZEtfkxVNLf2V5Ng0nkuNevK7VL48WM5ju3xxSt
7DW5HzB2obzSFxgFV0ErHWMH4yIiANpH9ieGUR+CC/1HYgvzwOqjovSVjNhQxi2MCw0L3Lz1lBSe
tBx2Q6LCMb5u8rQud7XMP/fEvGyaonscVY9fT/orYZ6mOG4PyXR2B+I65/l7ryYEFjOHD/eBuVnU
EpZZLrkIDIjUTLW2sIWBeNtkTuZAQuse8elzflZjhciOvthFd9QCDA8nFANSlbeQbNuA0Bx/zi4e
ktQdc/t6k3om4WS+lloaLWQK5pwzy5SRZudMHWo9DihT964VCd1gva3degV8V3xoFMAMoVvFxkOk
afdZ2yjW9UnKdL1TI1r9FnWv1m5r2NfSPOr1SU8Corl5phMhtQYGsOyPMWX111csEkF7nBL4TUog
qhUgutseoa0X45LTyEEBqhUEelqzBO1uaTuKmMAkww6jg5aQGIjDkb3THvQQw2wNizKtDiCiTe6b
YdCi10pVfbm1Zj2EoRMV61kajiTYx5S49AKwDbQaDOIi2VBNzGDklx7D3F423WhQ+w3FbR6g4Ftq
vKyHHXoG9uH7MNZfRESXNLyMlzHoPtT2ZZsalIu0vQnrURJAwA82cbIBz23jnNUWtatNZvlRxGQ/
RP40soxQiMnNHOcegZncdJpbwfmLKYtfEsEjpq2Wl2jbZ6jcN2UZkwTD/onbmROE+q69K17dpGUF
VN11OtEM1hg5afuhIpwJUcHxsWkBqBm3nmjPFEvELP9CScSQZCBPyaI9DTuJ1xAT08sNiHR6tGjh
GMePyZ60620cAYn+3CVdvdOzRD3+kmbFQgBC0sAJURxbP8pOSVvY3DDctyQc+kf9OcwDipo2edGL
gwzUsW6gT90a3HVmeVoIROp6amInoadnd5+0f6QdmeyrARu4R2gZVX/Im+gaT8AVchwjW1sEJ/3x
5PToMJWgd/3YhIXdbdjMgo/H3605s88e5MOI9mmAcgXcscE8JZo2blc/tjVrkd1F9hMcDVYZlukP
pY2eaWUznr34pIdBwdz9GNbC3aopXBUEL+bgvviJdwB1zlFY6dMyj6wfI5sxkyy4XZUxIpyqDiEX
35NBCeNuPJ9KewPhdKCszsaDw4Ki5uUfi6ZyihnsxH5ftYT0DJyNLWBTuNG3qUJj6kXeaduGWDmv
O+obvgUbCtvok/7uYYJF0R0zRYuQDJhHOsh2Ov6IKufLFEmDTEOiqZTEPU0JlXGmgstQfbPEel8X
9ReLplUctO9VjB03sZnQuxb5ZJl4FoS7nkyniTZdVO8Ms67P4CZwmjHNrZoipuDtQEXxfOsHzOQE
dbY5cup7yATcRfYlcSp5Ohxazn5DZN95pWDaYDtfh0gCYB0KhgP1VKOCUv6lHjPKFoX8Rq+SWjKu
lwl9m6c2Z64QW6bpW/daeRajt9gNXk1CRQ6ijDgUIBLNXVggEYI9ziGOTdiT8ycHbpE24Y25FOQc
UeTAIPbJoajrrV7yMiKkUaZJbFPcwjhz11PTxozInRiuVZ2RttWQYo91QOkQjkwRv9TqIJ/5uB6V
SWcerV+T99qMLS2G1v3uGITVhtPwFYzzoZQqto4neuOg8qSrzFgR9jVcmEWWW5gE1c6NJSpAQT7e
SinBhI6WWza7R98iTUK/Ef3464fQNDClZTboB+RVxnJkmH0Koqr6MFAUI2T/OnJNphfrrlfixpQM
703rcFvOykIWij+KYT2CkiGSXj23IEIJoCGoRSnHzDGg7c7jxvX8pgd0egislwu95OnPxcZFsBdt
c9GfP8EtPwwLBqo+qGntlZDobO0vpZyIe1Cnxr5H6GbjNkKZ5d3rN6LHsmozlK59rlHAoMBIfkrp
oooi4hw+5uugVJQNre8ZQspdB1pKC//SkISwpKSFh4FGL/96QzIz6GNRQKQRu2xsu+gk8OlwtXFC
+1a4CUpmNpUaYusZvQYMGo9MVJ6SKvk8GGZ4cJB06iNClrnsXjEwdwJe9cv9WKQEspFpMaHqGTzs
XlVzwxccaiL00Rt9lfTNqVVMeQlsmajX/jK0J32k1KrdqYzeE3f4pbcZveqkffBootz42H0QaAH6
SCA30+9Faqk+Zx/qL9QvMAKbcg3kIV2pc5Xsh8Cs95JVVO9q+hPUUgaZx9/KiJaj3nvN2WWRl/ec
0p/+ezPuQ3+3kPFzTFu6rV47nbQ5RCgpmcy+4oEjvRsj90oM2j5SXmAlqXQT57ZQMlHlI2/sypVU
38q5U2uk10UYuGHXgpbk76p7y0DXsCmj9JLRfghl/mXE1HUseI4baylP+lql9big1AzP+kEf6aGx
biLyxRVGiGnsMBYnnXujxR5a3dgSNbaZoyH8pxG2GofttAyvWmiiNYg5IVRb2bqfrBiyY6Zs2xok
Y6b406KFXPZ68k4Y4He+MK5Taj8tOMf10uYqK7p2r+ndJXcBGdmfMuUI1tI3v+aDRgv8AyglQche
gdIOn2dckFYIanjmqh/07ry2A51ic94muIZ7j7XGKewAEyJHR2TtHed/46yfMLSc9d7+PtTIl6Iw
eRNGerbGlO5a7oNRFk651XeGlspqS1lMfuVRP7wyZ2JpetNDSoqkdtEq3c06ctqBT/fUZfGrQ8z9
mtGiUQpSQYYoRwJAjZgbtskSktrNY///jws+CogVYfrcBftkzF95p2TvOvLsuvNLt6Y9xwFepgy7
zwtVtz3w3pUGmvxm9KvR0bGJNRhbZM5G9V30on8ktUE5oFglIx9dfelH9xjz94EFO2Gyk56b4IeW
Wmh+gr4gHoksNGvoM2Xv6zRMJ3tEFlCrUgM17y1xyCK1lHxXe8L0jaYxAlqBEth4ywovWkFv5+GX
aMWl0a5HQBvMttrhp9Z5DrHyZ4Yo24VZxsdGmA/So3uaujGjglbeFkBbTci9Wpn2saurWwbtZZ+m
ctcphZR6y6KvcbCM/YfprO/ZCaPGe3FBMsBe77f6ejvB8DZ2KmidNUk9JFq2qE9JZfTirBVrmNUa
mOe/6jtDHw30RdAH7V5VbfpJWyr3yQ8lpDr1TdTeRlePzvQ/lUm2G/+ShLfo3wkXuvAL4PV4bKwT
OxQ5isq7RQaMqnvUTmBStrTzzgzkpfH6Z9OKjylpXlrB1JYm+pJ2+GVUHEMXMtajKByO0wQHvQjT
7sAggEcY0bDS1n2sYMoB7A/OoRpA0RqmfWuGpTxotebYMhYH3mRvCi7Wx8F+mn06B31Obbo86DqA
jAUSUBpSzvQTqNfw1CuSfdN/HPu6ZLgzurDDvoDlD67JjQLvJtPiPlT+Iy01cez0DYAt8yep/NuD
maCL5LwyWfIRCdV7lfU3+gAfmjXGje9N6B5D16WENKudXh36of2mPzm7mJ7y2ToJq/F4TjmLaUmo
siUFa+VgfhA/9blKLzv6HJH2MiD4tCfdjsHDwoBcqai0NnddOnANE35sZVjU5hIXtylao/JDTKZV
2P2oDJ5mc9V1rb7h9QZWVtGDCl0IXfMtCUjCW9/0XT+tlDYAnMgjyZ2PBWFCbhv25f61mQ1706r7
J6spd+nAHjNREIwjkJulyGmSzvw8hf4vvWtg1VKh4MwxfKPY68pdC9VDs3gIg/LrWmIESPo+eGAM
EiEjVEV8YsLSCuv1LpH9E7d8vcmNX63yGpsUj/pzXDKJfwIIDOnInFSMrS7yw9HjRI24TF87+NnQ
nx7JQwgvw2DAhylpYUHX0zeGWppqqwXQmyEqiJf3NVpYS/AwngimeSQ/Dm9yDno1zbOrfquT4b+I
PH2TcQfOsWZ6pv+tKs3Ny+BKskSUJ5GYI/XZsCbCgvvVGgGlMz1rvfTrX26CiJNr6m1kBa2C12YY
RrozRufdSK/GZDYXXWC5c465Njmmq2kfQoeG41Ahl9A+WYeFUy0V+sNSP0hVLaA51GSQJxMzr9aJ
not5JWNWvRTTxj3BrOPDFqp3u2HJK/oQ2S8akneoecqzKQn1UsdwfZRcCB2ku1Ez/LAd8vTUEYcr
GxkGPXFMDkj7WXvDWZRbpCc3k3CoW2aDu4avRVeRLdtFM+GzXobVvIBIfx4pn+jilum+d0fj4Iz1
SzTWzTX0rSd/NYd/mlapKKlbho6MJz2I4aip13F90+vXl7p1xDGRAsXPHHpRcfce1mQiLzTDS6Iz
0975Ga3ZlyYPradkOkZzAL5eVVGurB7nFba4L5GWK/LMhEqJMg9DYNYSuuqZ5OO6HBwkwinG8iFh
XIOdkHxQENpIlg3o17XPUTXItWbK3e/MGHHnHDHY8Osn7XOnVJiubk5zVX9Y0kAuA8+PSp1bTqtO
h5SadIThmjnend5vcfRR9mtTBnbjCV5nu4qXxkle487+FZsEZagNXtfM3pIgmk+QFujlg7SRYu/F
6zVPWb0zn3cBAylimmg8tC59HiOrH12HDyQvTeYBNfukJOtakRLmhhk7O68DatgbN1XKHkNCPeFN
R69+i0vL3RdWcoxHvnM00PIpmGvq85gHRt4PaO27aDhmzuUnQxQYNMbuKe29Z9pUXBrq1Twcwk+9
knw1WX0KxIiLlgFVAX/0nNIaW9mLuzIsdoLIZ6b0gJJKsUoA+iS/i6ml1xwPRwvC1cEDIrSTuXtx
0RWQAD7kh7ZgEZ4YmQp/rPGK0OSzPVnsiZl4yGGPHxgc/2HMjnfobDr9pXeC2c8GM6XfiLmddph9
v3huS6yDXVxGNDBDA3omM7LyMLRXDGlXSi6WOz8Nd0xKP4GHfp2MODvGpBWloNPNNm02cdRHx1Tw
eBnSJTcTZN8O6OaaDhOCAI+cRiw9SzM01wapmCyzi93SA86HkZk1JqjByCKau5iViRIkOSaFJAES
4smPpHdO1/bnNBFF1brwMaYuucYRCbNLByGHZDHX8/drMjPEEpVxtrkTtyHx7VEPOsKGm7GlIUWm
R01sumIkZfVDVwT1drBrf59G+2Ey+7tQgGR0Qxfdh/uIx6Sg8Ke7NJdkFfUUGDuLzG47nsEZz/HJ
OpPqUuyW1bhI0k3IxRDPPA9R94vA9O9xy1MyWrNzFZPz0M/N+wqRez9OIAL0l5oOTNXVrMK2UR0I
83mgw0TDehC/Viilp6xed8KYm3PomYeis9DZoVSVgzcwjOaj7QogW1yZEm8t4Z1LZA/nGUFrEZOK
lPvug3T8586tPTy1S7RZmY/34/S56Ypb6dIcsj1U/J1tvNdeBA3KrWfiH1Wqnz989YPmjyAiw6T1
SuRNOWe9FYW0PWRgD9IhP3WBPTAhdEOmbrQcBLqTqYpfgwWEko8yhBaz/ZCV6UowWIzANyRWpIGr
ApR/6881PnNVzzF++iPyokdG4qgBF/wwZVfAkI1/4DolUBZzPSD4a+vHyT5AlYyDZ8o3PhTZZh5G
6oV03oT9NS5G+oVDwLjZjbZ5f0zvehKRjyl19l6kRNnGrfp7TSLUjOSYpiMAey+FT2wZGCcCvHnz
lH+h2HCP69C+GfRZ1wkISFu9k1fWHtDpHZDd0egKnkX0w0NMcSOHAPmgP1+9qQveBvuPoBE/3DkQ
hzhKviXmbN8lGOzsNYzv31Aar6DqGQFhHQL3RGtLeNWu96m90ccjMqBwyRi3ozYiPIP6bfVsImu8
+HlgCgCwBd+BB6G8sWyCuysRAOdY3gYLTH6P3rEE/nN26hQUCeyzqbXGzdJY450FemDCk5SlxJ6k
MUL8AMK/VzvvMz2cazmqvlDHiARgH3TcMP0e5EZydorev3hiImIUdGTCKQpBCCUHCWtFbUdbu6GN
Z2YMluPqV+bNEE6L4UxvLL3OzcjbSKDFNmRi0jRTaXhyhQ/hl6DB0GqpqqAqStSMEbmSY2beKuET
gUOaKl0Me9+5wxtRaO6xk6B7wM3toQWFN58ekRN7zXny6ldacUcB73YrXUxqRWhLDMZxRJbf1N2l
9OiNTiwX6RU9mjAm9ybdjkvrlzh7uAtZ3NBYZNcuMVVWLoK0IhhR8bhciDqIyEQxCA2qVGXkNc6H
MeDfgk+e9k/7v+VO/l/BSqJX/5+xks9DVfwVK8kf/8BKCusflGmYnBgSeIxxA8xQ08+u/8//sIJ/
MDeysRyZgcA54QNIKOmbxf/5H575D+olUwnJ0e4wquC3/h9WMvgHDEhP+JhT8Vy4lvx3sJL/Yhgw
belR4uMZ8Ej35Az0V+F6OiBqTB2HcbUKsWlcHwslzVMr49btXHRlVg04xnG2htm8poYYUCBCzm6i
ERXxAP84RBDNdkZixJ8u4MOHM+DP7EFbGQL+bBgw2bYDYQpXWI5t4e3/6ysb5jyLqf7Rypnpxe2n
+ZEstE8FuYodQgUn8NzrrDhCon8b3KD6asmEgOveOxu8CTMOGEczJZia+S6vo+RU5eEvbzTDu0qQ
Xz/MMwdrVU6aA7GaOm7UFi39jwj/WTzOD3//bsS/4Dttz7OEdGEmeIA8fwd7SM4vY2vi2/KZk1ud
M9xGMt4K13g13Xr9zBKJpLqLH9bOypZN22CLKMbceC4S6v+QqPO6GkMgb3wpA/Fd90cNAuE+WU5U
PcoAHi4Jo2+otHD5hnX14AzHwhQj8Q7ddyOt5Suh4/DgVxLJ5+Y0jXTv06C2z9Int9ofIpO9FgFL
ggQLug6b/JwxXfv7q6AhGL99plgkhHAC18eLpRCrf7anJHXklCPJ8Ps2hEYSY1rQzTQdEKhrjY+h
j2jc6+R1MyAC41GD2xcap/+bC/F3MyQ3mBcIj4fP8aRw7d88Gz6t2iGr0myviar6hnIjt3wICuYn
UxxenbKY7wYXSXjsnNO4CjCxQ5L/+2uijS9/vSY+DzqwF1wx0uGi/PWahG48i7lqsr3j1SQ1pqQt
DCthyV0S5wdznG6BYS5n5jx7OdeQtovxZEzlS+0tD8g2sqfFMdInAxA/VKcfZb6CZXOCEA3JOGy8
HD1rTuobE3wiptCQhS6Pqxz7r7E0/ui9WRLBPRAMGHjeZvGJUTTT9rvPJn7N1vTJS6krweusr05o
P7ip+fz3b97+3RVk2iyL1K6O6bs8sdrj/Ce/kqhNhwOsevOdKgYDdOmeQ106FsVzy6sDDu5mby2E
VLOg0RN6EZF7lXieZ3O8DEEL2itGN8aAJLj3wbJgzkIUBu/mZrPl3vcN0+O/f8n+71YfHKLStCCO
uL7Lzfz751VUTToXq4j3LOjmIVoC1V2o44M0a3mG7PJTZvMGeGb2hj9rOS4AGLz8Kr01uwnLD/CD
mM4mD1LzE60rwnRBpsrZvuZLkd1Mf622mW1YL12Rv9tLzphzCeyLaWX2lhcFZoFJ9gkgA5kW0A6T
beOXy33B7OxaEg6DK8yjpVw5x9CO1of5goOgeEjFfI4qn/gk/Afb2Zu2WTGG57wh28og2aUjKXsc
iHb25oRAU4A1n3KWfJhQ5sJ53KNMncL+6FmYKijhj+jH5S6vleOwQ65sud1jr/6d1RFEuHAxrtaa
HimlskOlYMXkjRhUd4J8wcj5ZYztFfxhZUv3XbTUCFNCAkRYNjeCm/ZkBGXHfHJc5Q6iD65OnXIi
q35JecvMTucHp1rnm2OQCvn3n6z41wUhYIP2TYhEgcv//7YgNI05RE4IPgGpBo5Vq8Ra0VuncMHN
OjOhwx5uVLc6INsLGol+WaQSgy9a+0/s6xzDKzKYVsfay7FNnnqkF69t5dzSbv462LQ8MVbMFCzk
o1cxNUYdl0zJEJqbLe28qF6bXxgnyApk5GTV13Zwv/4v7/B347W6d13TktzAlnR9bdL70+PWmNWw
muBO9nko2XCs1et3FoX5gz1+I359kzqjex801K9T0DLrTOuGFMNdXlX9ycMyoyyC/ZmGHTdivWAc
7kfzm1rumdWWLFupeNbMkrWnDsvbWOzQSXREeNH+9hP70S3MXRGPxUswFtknnQNHDNB6cpesPE4d
4Y9WZJjHsehf/v6dawPeX1fZQB2YQGup//4FllBlfp3AZmERzb34MIesgkkakNrLKBBrZvIQW8Tp
hHM47M1LibjrcenbT6U9AOkbu5tI4+K2mkWIDoXsIl5vcBkdR0XaVzhyTIcOQx/sBWzxfTvBt0gF
qbqWD3VvsSGzhk0RfOqiBYKP/dz7/bdl8IyTb+SK7kWund8j2QPC6TpmcVCK460p8a/UYeiwTaf2
SaqHIGdxg2vp7AsD8/S/eYVgcbGmsd66zHU8+ftJUBoTgfejC4hTHeaicDz2VSqvdZRlJ5hSj8qt
/CmenANMsIR5svESrE54LZy+3gVFEZyHbviRlfGLPw/J1Q+J5bFIFtjpoK96pvkRdPFduXrObY6J
m1tB5JKQyhgb1PBdT2LEOKTExeeGOHfW0FyQkey9lhwh+otkCUTjDrqspNC3oQj20BIQrGwbu0ke
wRkbR2IhGB6ifbpYQbZdnDm5/v0V4in5/flR1whpkuBk6igu9m8rRJXlXdaakK6txZFESHArDNOS
nBskIri9horTZ0MYbKOCJPWXspLPZlv5hyQofZKPaES29M/1zyL1S/pHU5R+E2uYXtasuU9BuT6P
ZldfHWCal9C/N620eyQc7d6ZmuDqqniIoas/e32yXPQv6ROMMcqvozCGHcdCE9fDPG4G6VkPemoS
E8h6dJYGP+hsOzysGYgBlGkki+BeQeXGh9saLvY1Mk6O+qeWJLTFHEN57GEA038xn3pf4sKx+/Ha
Z1F2SZuJ2aBgwSy6PTcV2qIFnsjk0JIiuzW9T4iqR82DTsJZ/PTk12K+VtPXspvqkHCR4d6HwPWC
JHFjYTc8BuYc1VvReiHrYr1cDWtZrr6yK328UD/0r5FTfDUCB1HbbJMstK7l1kgY+5eDd0SuhJVS
fxaTXVXnNl6mS+3MJ4ZfAleu6V4aWv8GEtF7wybYosMYuYmzkrCLwhAP44yyCRh6/yKUNznPsxeW
S9S2U5+8Nh3Uznpu+6cYDD13dv24khF95+bLe9R70UvvBvMBF6p1miyGcbjKI2Be3o/YEctXME/+
P19a5ljVXtBq2sY0986Zw4nb8fr0kxnBZsws84kggG8GZ1FEZ1uKw+KlzyZ71xkWaXluL5AMZMln
1+2fG6NwnwMcg5wb9k61JG940kMAq8WyDXsAryRhG68jmvapi5+W2cHI2ZG3MTP/29UjBgRvek5w
zTwb+K+f8I17To8ANCsuvUqhbdIoubH/eQejd8RnjyKhkJ2ygsU7kU0QOpM4PQQBaLeiCXc6JRGz
VbKlUQqhTgK8LyYPBrAVlgfPm02GHkb8uJACReuHQscg0HtrD6wCrSxR7UEf45QgR7YRc9dKq/hk
jlH5iaHBDvBQAPYYkuk1J/yxHwKaL9YmtafuUy9zhM9qyUFSLPcoIa2r/tJMxlE/HCgcbFg/Vgy/
dz62bVSQJvPaqxgZj7ikQxuj2s6WMr5rnOkR2qx5LgE9w78cCtXsviZLkxxoFL35Zf1lCvKrGSz9
Y16W97qMzHJA/JbZX+zGaq9xk1dbxDDIxcLh1crHeTuFqXUjHH1lUgQv3rGmGc9T/8Z6jFoL7kEd
9tj5Usc4ZBV5rvq7+vqBiAKT3hcJd+fMtluUSKWx8RyS00ZZ0+NTwdrKB1TA0ahm8qIqZRowIYqT
wDjVFzGv3kPcMnESRRTsI69yTovpdac1pFsfxUX6g0Shk5zX91FB8BV7H2HXYywreVpwdp08HK8H
gd2OuV4yX1tC57ZR0cUHPWkqHeDRUNRhbMT2vVGJ9ZCoH00SLePkQSLLtc3UwWjsoJ4k/IwHPlbZ
lVEHP87PjNuEIYeeeQwd0JLf5zKe74r1Tu+1lmHKOyJe2kfwcAx6OHEgU0E5EQLcS6LkVyGtZDfM
fnJOYF8NZ1qW672OD6qiFgelNblg1WN/b64wDiwXuGWdnBzZjuc4HUAVqeWACc67ZOFFolxgvpR4
6IMwUmDkbnzJJwUNxq93W5JPIGIcsh7EV7qh2LpW1upScIZLIFlGNNq/LNPdwoTwPu4t464Zb3bW
VPcGXF6SM0EcQIGdlvZxnqLyrAON2o7QPtA8Iyg85ChW1eRo3Kbo0hVu+DibLu6TomR7mX303j1+
ijw71rSMf4Q+MvI5mZ0nI06PS1IntBSL7hpFKj/MgQ0541E61QUZSDIeX2xW4ywk0kh/AcGTbcCN
Km5fwnCqhghQ9Mxh82Ahu3Cd2VPn4JmZWCznlwrvAc1FH0dk9jWPS/Mnx6mfjhci3QiC8cQC3t66
Pjj6gm69Xj0QTVR3Gay2rZuPGAVMlju6zkeY2eJhbWj96uev9nB++SoB9SPDiOkBcca+ke3WTj5P
ZtLd6L6hpAyiu65AeKcRua0E/jTO5cTCQKR5BSprx1g1OpU2vQPO4Sb/O0zJGp/xyEazx6mpzPPz
LIru85Cd0b1v0q5NvvlhkewwzzzQbqHJL9QLjYLl2tnMm2XVEC9tGN6lmZbjkARbScT1zQiYZlYr
imXPQM1kVeFPo37V1UmVmDAvG0Tcw5JYhBM5GLziMbpre5B0C7Gf+9xL94Msmr2IcJHnFv92ZJKi
uYJGP60JaeSyIjps6ulF6GBYpl04HQX5p32LbU286EuUC+dXlrQWlrQ0h6XtHRYhjau+fxIJqg41
aAvkDuOQ/8II9MBd3TyJaHGfe0ehB0gi5DkTkyp2YFecazhBaRWHt6nJsp3+Pp0fHnA5bNbK/tYO
XbzJCDnYjv2ElLMUpLFawC/t2Dw5MPE2EiwzmZigeeyWkIolXG95/l9sndlu3EyaRJ+IAPfltoq1
71JpvSEsS+ZOJpNMbk8/p9TA9FwM0C3YsvVbqiKZmfFFnCCAh7q1l3G6Z+CIT9Ll+nBJ7NiT2JvU
0DFIwnsoASFJKozZmnSwshBDMMbtK3c3EATV7B1n+645CXn3lL8UFHs70MaEe0lcsvfJ98zEwO/v
yfg3+aJMqea/yM0g18R7SfecB1R80ioLy/9xb1b1wTMKYRbTfrQQpMpUNeoPaocZpjr4dnv87H2M
nF4TPyKlyUWf8CkHhXt3zb4OUyd99LrDdygmFqIsBXbsxF9tk33k/vwnl+wAqngtGn9jRDxbYnM6
8EjeJ1HI1C6bqTNrcoshnkjm6zS2Zznqw6qPOqqmbdEtnSoSUBwib1MK1nDXY37uMxXaw8oboHrM
nIlZ53cjU/t1FWTvdCKeG7z3GzkBCYr6aeO0MXpOmuFu86fkZPdso2VeUGkfzd0G3mxcOPOFPfW1
SFEjvHh6q6LJ2owP1GQEJZd5rIjIMbWwngw4AAmbfNGtR76fjHbcoayOE26XXOi0YOZWS5+nRsZ8
zPTX0SxftNZ47WCOeNjn8T8uKuGScw/oUEyncduQowh512MEnUGccUpTbjG7hwzRckqTKw/kdkGp
xXo2ChyqLfHECRdU56+JRF8hBa9E2xt3FxuD33r/HLc/DjpxNLyzeoP8AzzRyCQEBnlDw34pW3OG
apleY2e8BebU4HEcXw3RUREcTN/NTBCNaG+/NuFtGB7xKS0oz1Yw8g5NR2uu8K81+j3vrHKJrixg
LnbU/QwQ82K6AcOoc6qlmyZk11n6sBgy0rLXbZs9Z3V0x/fx8nuhpJog1dRmYpl2OqyCRvj7wI3U
UiTRMvYbQozxxqizq+bX26yixLyODrPzL3CGezB6NwnKidx9YTSArIgrpubFBLs7ltNq7hcC6g46
mLZobLNckhDU6563u6QPbjbb8cLbTk0389Xc8XDLYdIYKl4Wy/wOAmUseUQZYSmDrzydv+ZhPNWT
ehp088UzM2Rl6dx1A2xWpHbU0xgngLs1uIxpmxU4Vlu6OuEQe9670wUdNFQAVk4DI0HrlLZpiEYt
+8yQGD3rdtObBhgUKdM3LddXriOCpQqAw8JAyOdL4F7s+h9opoVffbm5s0+Vtm+T5HNsCs4Ypn0K
TIhgSqzYOW5TkzLs5mcSOS75m+2EjmYfZTBdM5wOmvmvmw4D8aWg2FhVdaC+HZ5+kT+5Fgu93w2b
sbU/eLliDF6YkiJcZKXJGNlJYerOzUlFmbadTP8NKcNZyYk4V1BMO5ycTBseJ6kCEj5sUWoC6+8A
IcE3QKf3r/FLGx3d4BzrOyJpocmwndE27nIkF+r7Spp+o4wHBPtybk+CLu9dXgavsQHvUyvHl7LL
tEPcBAY+/3L4MCPK14d40tlSYOJu+u5K59A9E3n3kfc41lMN2Q8zQbmvpPWwiI7HXLJ+qobEPn2L
as1h9ja2DAnKoNuapffqQOEvlU3Bkr1RqL2RQwWSw80a411AUZXvVD2HDgdyC/ePBAJEP8dqCHhC
9kRq1w2Jv+dJ8ePiczYMfGBvrmvgG+jMYDXbVbbOYoaqqCatz8JkJtWdjWfHiF/oYUTmCNV3mQy8
iKwQ1WaEhQith6rp1smZ8HsZ94+/1+sIjmVLqTm0lIXTbenVu3WyY4GZVLnXePEqN3ilGuYMvM9a
9U7xTeD0ohfd1jKpBmRstHa8bVTTrYxLGDGD+S09UmQRKFRmzsKGqPvOanPtzCiRCgsddhU1MiYn
+OFbd0N86AMJ4OzFCNziKW1wgCgJAYBZiedd/NT+7l14s43afmWVFjpp9SeKunUcldkGJrF9I6q8
aQtXfwn0h2OLvggj+EP9YRr60F5KXDvM9DmILhw2AtQ4TXLfC/2gWfG8geby0yiO3DQI1s69ypvo
BMap4KeuYLqZxF3x+WXymQvGDX0uZO9Sa5NL/MkMdlVX42acqVSM/YqmUtrLCxcZMjNteeuieaur
mYst5rCYuLq37vwXY6hWBv7lsSbPRKFqbgq16/rUP9Js75LTwwVGr8GDeWhR30r42iuIsMyTmV80
v7wVMLs6kZvruo5T0im1drNqeUR4TA5q5WRHr6GOWOsRDJNTq8ynrPfZF1T3TJH+8k4PILCd4Gzg
GV0nCyqI6FQBR9XaYcc1qPGME7G+jGcyHNn8aH5c5sbeZ4TnkYYlg7/OQDayhx68RWMUzTKueWhP
JKhXtaWyrTlWPY3lJW8Ny3qp6WsnM1HrSEL2XLWr4IK6T4cwqd++Tl8CD9rKVFQbgn3TujCsdhuY
NhDP1MwPtp8tW/pePw2Da55XlsFN5INY5fMPa87NS+JTGsBw5GzTxun0WkFG2WlR/NMCjF3o9GeE
+IgUjrT5FDs8rlmAniR5Qy1/0//1wz/Dv6U82+Pxq8hisHjZUoGXdEhAYbJa0H2yAEnOXOQ+5Txd
E4jj5Wup/tYaGXVWA25PJynAOlQLi8RD7eTsAYlXVV526JwUelXwIOf3zTq39BoYAagKD1PsYczV
yo6K/NWrHROgBs+EU6FD7Sl6DPwjMKV58v5AXSUsjSaQNeNaynDQT3N0ygL3YAEkJnF6GXCK1RYl
xW5dHKvMujljglIq4nUfThOVyo9vyx+tt2RC9nqzBMiNqIGakCKt3dgKbCo9aQ76xK5/QFIl3Eb8
nkTQvbJIcvbj+O3K/Ev3ew4W3bgdTbaQPoiQJXMJMCPcjg0/+jnL36vWXdhSXwqkdvqscM/yyDRw
cgXo2bfpYQin7kH2L1jZmuw1q76z8p3cjseOADdgOQ7qmmnJazN3znKqYrWfSe689UN2wnm7UV00
nhs3M59zwbCKe17v2H2x5ud7TAAnP3MVx02c6K2vm29N0l0BJrVmcajmceH68ads0TW7IHlJsUZx
vActARahTsuDm0dqm1TEvTyPnudknrdtywIRWcUKuteOrKZZdt7afoASAB4wzotDqwtYE1cjPcPs
UMrVMIT4pmNai0dcK5FrHeh4DPk+uk0KFLphlhTfGhwvBpv7pPXyUE8MUrFxWFBXta+mZh2YlVjR
WSFf3DQD/iOU9625fwV35T+/tu6cCjkZm2892RK7PNg2h84lC+cwoqzs3X5XZweIE2gXfAf9j5eu
MXdF1Tk19qN1dctdADjHeO4sSrmNZ734F0MX1YyFwdYFNYIMyADcBBzBevDy1SA2xnjO5PsQXXsL
WYWVyyS1aW40mPTFmhiHVd/piCSYPJQrqqymcfUoBAIax7oR69siKckWENvvrWXc/iVOSu8NS7X8
AdfAd8jc/TL57+BPQL/8MbExqvUjSgVmp8Obc1DxO5Fy9NNg1RZgIzcsg+1rxLDPx5VDDuYNYYL8
YgrTs/5Ii+eBR26xcHm5A0O7zG4SeoT2goCHv24R+x5tpiwQ7Mo4v+c19k3FCrkCLbgs/cp/F854
qlJhrwyvdCl5j1vKiJbYtkgPdrxfNScu+B4tJaE6gjFhHIOKLv/BKbNBdpfmKwD970p/VAs6owzn
uBSLvF1HgVb/FN3j9StKIm1+vuuSItix17FDa7KHy8hJhfQUWU9tRT3vRNPIuBz94NoiRbnu8WGG
7UlF0f+FOjmbX00vs3UnOsbn0l4ng5Mey8Cy9jBQnI01JvZlxjUd1sB8BqWeZYRlP00D7wTCBpAu
FI5dwgMHnkVUP0U2Pg/bTnGdCv+Ao6VZapM4WcrY6eD7mSEeXIaDeFiXlSKgoPRNVfcrfGWsTu+j
CzG8RJRG97FWRq/Wcwo8ojawjE+cFe6C4U1UvOkdJ0/0X3RhHLNhIMvQs3ZlTw5QLTQiCDjLV2av
L/jyBff2NrcxE0KVbZLi0QANY0K22Y1ZF0i/RurbjpnR3lPXetwWGWTs8ZjVu+ZJx/M680xoN54i
d4x+QAAU50rD2RsTHfdLR5p/tl94rvt4xnur4DTDMdtojlJH48OisnKstF3rquDALji+j4Vv7Ct7
JAUu4NH3FX3ZDlztZsV7T/6NZuqg3eGyZcTLpIm2Mmv0V41V1YgErF/xVlGzBJYGW3wdUtm4H3rn
lHrjdjCf6yjaJMreTJGGAZNjbEaNKav243VmHgGG28Q9yvWHPBWwxKvHexKIkOEXMUodLRgq3Igj
kiRquUnRA02fKGj1UpKjNZ8MUy6xdyz0oFj1loGr1V93UcmBv9qYkmY7i1MCWSOhuD5BRFb09DBU
X46Y1WP/CA0kZPwfVgZVTwzIx+qGZrsyU0iYUIeZoZk0qslm0wh7z0pFtihbMtlGsD7xv7T8TKfn
muBvlCiYUjO1gTqKBE56BWSPbeUhmBg1KX1p9MPS8fAKwyv0B4GpuduyxDKlMDZDDbskSbHcMi90
RSgMtIZt1H6Sf1+0HI4Y3nOXthSA64yRX9m7sxLZG5Hlx1JdRlXE+zyt5K18fKBH9K2LDhHTiXUe
VQdMneDSK9WwnnSh8GNU0j9IHQEkA2rhtVdmOds4ImqvBZnBKQ1GIQNWfNLRXndw/wHw0DCPZ4LC
a2BpFX9m8hMVEOmKDFiABGJo6QgPMRehtwvaYUsciYC7FoJMwGf/3dKlxyRo7uOwSpBwCUn7HOse
xX0zG7Ek8paWZ60V10gSf1jpPcewIhN7aeHrKKt54VRlWHOEs1neOqz+Oi4sklCrwLVWDSBD1V2S
5KOtnpwgXXFyX1beGJbu/eFcyWhD4WG9FGbBXNRZtOUXD6XUvXIdeDs3Jlw74OR2Uo0mYY3UpyWZ
0SczhPpSnhK+ydNjqaerAnu4Yf7VBj5DHwXs6hFoQpfxWGs8LVhMbglCsVbtwRQFz05+V6jZYMrQ
++25dgbnAQsh2EnhBP8cPR6uGzAW8BZ6/5FbDE8zgxgOvk5zF9ND1BeNPJV56oXDXMScwlg+Rs86
uVMc/zCdulLxwAa2mA5RpJxo0YyANuqaoBIcFigVvfdM5u/MXb8RzcZKMSZJRVy6OveWfqxksvfR
zlSbHmskynHukKB9FOc+v0eSw0w9wscsG5OTlEemhjJmcWmb9oUwbXIzW4mH1Z7OalLvnlEbcAnu
pCwooNOf5ZujqguVcgfgNWcv7g6R9g1ZdG2R/Ak8Y8M096CpiKTtXyvltIeXYQaYYuW4+QEOQslb
V4OxjjvYJd14RO3nefMsM3dVKcLa7MvQqJjgXKbmOwYeZ5hPWpzvqOQhRHDTGmTNmkfqGO05xaxG
roCov6HFcDbYldoKQD41NwItvF6oP3q+4czKdpSIbqDGjZpnE1w6WLoxvbRR9NooxvQWhxmgny3k
DTyOB2SBfWOLdx/W1s7uSzwNJVXU5oMQyA7hlqr6qyTLu+qLuL64vVFdSq+pL5ldxivfNvLw93Oi
tkfckzBhnLHaYUey923UpWewVWHM+PQwEgTT2dK112CaiWdqtry2NdNZyoI2LG3FW90k8cLtAvHU
NkptXcdmK/DtN76Po701VkHC12kt4b8mk58JA4NLz3Dh1ayvxei5L/yj5aEVxbX2udvcvk0vgQeb
KhXtgd5C+8Q1rEDCnCt/FpCn6uqqauJcBZjn2DaLF38K2ArlLzFSw2FWVfs4OAMhL7uUGIWnVtZs
rB2I+e9j7b/AMk8Tdxcn5kePZH+iI7xG1omMUwSxid6Ig+8k1OaarfZUlGCjjLhAnQ0wOSQ094aM
cd1D5Rf/ht/yE5M+wd9fdfNsbJSuXd2rkeKEkaz9dgMJXvXNGBauywEJb5WivtnJHZRTx0a+vCg9
Eycb+ZvU60izJ557tzfBFZ4c1LJmg4Far9ac6hpge1VWsQVPHQ56jw/anGwig/ipnQGWhK9VHRNd
VUckWA7krrWeavLpJESTLQWHOSGLtrvpnnbtrMJ40+wOPLMGME0vn5QGWTvKISfY80xgKiHHm6sg
xeaV/Uk8q2OwCYbIrdDI4zLWkYUoMrTdYyKw2GodNi/mLJx7R8osPcLhOFLYeBFj9GfeCeEv7Qiy
jhi6rT6Ka0a/CqSmpIUiZs7vnjoXWsdPLO8D59TTmDt0nqn5IpqqPs558MINPp6Ic5BwTt+EUd5c
ldYLN/HVtrU4jjb+g+ja6u6S+xmzuKp3ljDYPSoXoyDdOTYJy8frBLA6ympskgyE7NTP3+aiufZU
3fQfQ9f9JGLOodPHQdiIeDrBzdWhtGn50X9IO6Nrv9LgTsvQ4Jxiwzu4w/QnRR5i10hMxKWkc++a
zTcNpoABtaJa+OmI4Pdw2XfZWioTmFdlRd0ePwSm3mQNLtldAUz6N2SRuwIJc6ihbrE7hYlWDwYq
URqV+99f/feDlXrUftcQJVx2MmnkNbBct70DAY2NEOCKisgUkXisQF5w4z6go9WNIygR45ep5+VZ
y22CEj3tfKOtOD7MdkGeR2pvscnJXeu2jgzmrS8ZGKHQXYCwPzIYPk/kB2/OYmOVaO5r4W85ILZ3
I9Jf0YrMFahXi/c5MM4UNmwKHfvzHNnZ1ZvN7ozlc2EzJbhO8itOCHQr5fVbeCFPdYF/ChIFA5VC
F/vfX7kG0GzaLKLFr2Gkca0spFoFmrE9gN9M510xAEJpJ8N/GfSxXe5wAq9xcmwcTExlfLJFjRHN
Bb1PGHD6rIvdkGGsfhUajZ4AW7ViVfNGtkhGLot9Npph3dHUxZ0BMzhTt3pMLdZsL6Gw2YnfBbMA
2x/lJ8/DaX0ymnjYeUWym4NOENl8Z4BB76R194wqWFuycU9ok+RB/EPJT390e/CcxJbrVU/xDec3
1a1zQs5HXEYxTKhgXknTB00YkFfzin5v+taPNwDoZnmRJOk1nia8nn6tBQzoLbr08vzVkK19mCpQ
6SItb2UUAPbmucWZu47eUJDrxBevAZLCIX/UqtFo5MOwN8VTWQTlvZSqXqCtgtAyYBQYrftlZz7z
JOIVQVDPOxgvc++kh7H0rbVvYvyI58sQmw+J72UwjM94a5iEnVCilmXDW4r86O76ScyvTR2vYSEt
o9S4lXqiznHSmSeyR4Sxq0C+poZ4smP9ZtpjEcIBmrfFMGGIsrDhjIJDSNEO6N6pS55G96bnYDDM
82PfmcblnvfwmkVp8cGjdaOiHhUyIG6V1AmnigniYBetoaYtG7Q4nfxg3Xj1uUD1WPWBLpczAi1C
4OOT/OvOLuitS9c6xKuLv1OfnAuGfaYEY/v7xb8fWh2HRFvR8YWFLE5JT/+tZPladdy0qEPLJloZ
SfwOXORTeDANygwSQLGILDDNCmvBymaj1XtDvp4B9Smr8lZCaYBrIwezQ9+8TbH/Mhb4g52B6nNW
cVDgXlCHJrYmyqIXhRlRfZUwuANZzv6fgkBJW8d4TsoGiHsR/0xFFAKeWDoiejbZDdZmsZGqiTe9
exmYqvGlHOs7M9mPWfyjNXIL5ZbEMJpBnNXLueB+i1KxUcz+yeA5DobZWUP8c6sI9no0SzxPlsH0
EvEuMXSghTakcZsgTqgBNWkcjxFfcKJ1eVi3gaAEOf+LK+xSSkN/sdhwiFbyA9fylrIflw5mAalv
BOjF0BVgcrwR/ArYMNt9nKd0VOjGeXANMRnhTbYzgER1pa0495MYrJcizpZOJ2MygphG8vpmpZWz
5PRULzR03iLAjSC8DE7yo5poWBMKiIT2qtcEGOeyb9kqUoKYBwzibYFIAnwkJQqJwkFPw6uVlWKZ
zQmEQW899IyMivJcBt5VVKl5Z8lhKKsippKpPLoO5pY+q3nYtNU7czKD2TjjPtxda0HdeOiYnABw
VG3pEY4uolcfI6dwq7D+0ZFq3wJ9Xo29pUIJytj3Vs1UamtJbeKrbGA4SqYmGm/jzOydI04NJdzg
LYiN9whw0+j+tZkPuNa7CtptUZHLsuyFOZEEs69efk84yybFSbfedMSNuOcmZRCetR6qOQNx+slG
mAl7h+GFjNKfruZ90em4xG9aHjo9i8/5jUJed5GS2mcH8anKr3ScAfxxf7pRcsguVGxlD7CMe+VB
cAkKv3iJq36fDX6yNKuUYz2TH5CTXr0JGu04PcAtdHfPKI5kNYfW5BShInoxatdbSDpL3rCkBjyq
ZofoJofn2sGPJYWodoOWafC88iuStdf/VO38gcSzRHHkC+mCYLxpI+pENPhSVMjR61o2T5VbhqX4
msoppO9sHWe89yZ/UKGSvdIQAbXwr8eLkeSEovWnyQmAIP2eBOfKxnLx2caI+LDrFhEm15FZRUFx
bc9gKscG57AKLEwbv99TIiiQkBobY0E9NuNGnlSkkSoYVo22q0EZmvmVEECouA5VsezQEDxuJJB6
BofKzl018hzAs6/rP61vwY90l9UccyKk0dneWQVhvBR881VmY3AqN57NohMkcf5Hck358fiUjkl5
wvSFAQQ6apjTZ/8njvxd7/rBC+ZstZtzILtZ54UllPBPw1eLzsYvkTj5VtCHkSb2QuM0kuBfL3tw
eyg6cc6g8xrlb2DN+iet2fjx/lFkX9H9bbkXJgf99CoL725nkRXKEndv4+jkDetzZhX2ohlCssAf
GPx2TfyvwvomgYA1GYKxQUvlSpu+ZybVdboYSiZ0aL19irecRbOU0bqOhB2aYLKhynYd8MgMd2Lc
eZuuHLXl7DbtkxbdYQxVNxPR96R1gqlqlq3TA/XmEzcUTFalP3d6+tJbVYFEBsuwn/v2y57tUJMW
0wZqpsQ1xoWwILOd7ZQL87ojS4ZklI7AevyfBPPxVYBduZiPhoffz6cJAZOB2TUkkGdtaE79YxBK
FGjplfrw0eGZ2WQNjQ6/v+Xm3+MaVXejd62jtGgS/f385OIiUS0PfEMEAFfi6VpGPa5rn5EELatY
RHPrlifj7eHn7uFeHAjV5DdnoNRSaVn/yYgDsLGa0IHlWQY5Qw7BSP+VczIcsx2ZJuwqWdgxealH
i4WFUgu3WOdGFeL2cSFYwnrMvGShE/fA/b704/vkskOL34PplZpuELXwUngA839pcArk8hkfp3Vy
OfgobJr3eEtolD063slgUAxOfGkMzGiyN8wHS90vVw/Qf8Nw3xPDyqnZGcKgVtizgqNkIqcxLjY4
gvQd0gTdmNVAmCwIRzlSFYx9rwEguPKc76gFH6aYmwGi7sQEqRIBhiFZjCikJSla3JW+WMsawy7/
fCjwJE1XMUZUauH0AZceQhIxjKU3zMv0Z3JpOS61Ja3vi1YxnCiKdZPq4exckiqGtM/dQXTfqU6d
94VRi5R8vKdxPPT4SwfJFkNSgdC985TMjDOz/UWrvTroXj7bLSgBrKyE8Zk2KPlsAWqwkRxa8vl5
+w9syiJr3rv6j6IFIkb9rYej0Wb4MP1F614wKK2BAS9nVplI8UoydoD0vYxMHwDLf5bAkpoKg9up
jQQ1phhQu43FuR23K1dcFioe8o95I8tE6DCY40QatpbDP3THwVIxv89bhQKPId24afj8u+4DZZeR
dY3YtuNGWD7K2q0xfYjwC7tJw9F5sik4VPab45LE2mneA/pfAl7DVxI/e+49hsA36CgizTOvJIW3
9cIQcAFhTs8tIxyfq56npg76Xtif+M15C9WC8O9imlc1vAQGp1O+77m2Dcj3NU2GGBCGhjiY/mRb
6+iRy+eHzDNAh3yzNVs5N/8XdW5YawPJD5SUljlJ8J3wo2sjksvjfmJQN/xx7U8r/ltIShvoan1R
HWNW7ewXO4sikfZ3m/DP42zNf6d1yRVaWFLlFcf8whV/mmrv+MXawHHEZnSh6TO8goJH2VemN4CE
eDXFt2yLEEvGosZ+oBk/wnrQKf1wTF56DdjETLKaNyApydRj9WHvsfCJKrXJiO2EoFLwFbnvvi+W
Hf+KLa21bFcz0G+34IpPB5xkP9L4l4+MMJwS0EnNTtxc6eg+bHI2WQSNh9ATp+8exPpsaUuPf4Fv
MqUOeaIbhYTsIrWArVC7E/hPkwtaSjHAq3HoNkOGCM9ABZySt4YJkMCeSMq1UwXnSu/aF9PAT6I8
0mxeCrY/Eq9MaS3M8JTAlDizm57DkPljzsFuZuxyJ2Uw3OcUDmsz7PDBjy/mbFqrEpVhYzRJ8BaN
xmfEZXhNlS3vVNmtlJN9+dR0XDXKavfwzdBLXHWStr2lS0Db8TA+d0mQP+l5bjOubQ96M+ZPWVPq
twD6cDA1m86NUHQ7YFHYnSgvoTfM2wxDmj1hJkyfMCzuzPgB1i+qZtXYc/IkZtDRmp5sjLROnn4/
9OzA3I4ZRpy3+sltU3EwXfAPujEGd0POLFUsyj9sgNljutFXMfTFknuPXag+qq2B8LN1RtO/Jj4Q
0Tzthq825m/0brNOh62sa2PvVBAkOoLJHrU1DMsc0gKUjZzo/EC4ZnYi09R5adLxkuUgmjs3uwyK
C5UpfbGJBx1w+v9+EHqEzThZE/5r/vPp38/89y/YMc/ruqJu6r9/wNqO2wVhHEXYsk/D48M8Ftt4
EPP+91MZGASunMcfAGpA1zXz99+/pubqoen/jQZZM8iM9ZPlOQMo2ch/H6em2qaDCTr38QfN3Oin
Oq2+miRqltIYSqxvQAhw8sKhot/KtT25NpwEwoWClSqsv+kY5wfDQeuiYQ3RyYAKUUo3+4Dq5YRU
v1J8zPxm4VW9+IBRUXKbmXrKQ7troREl/T++hQ+n0by36tKPP6WIfuI+AQiqUntbXLRpnq9G1f6z
vbb7gLe5wexAPKwy0w+T1X+Q8smmQbueRLQap6GhTUjj5Z3Q2c3mVlrR02BjrUVPa/eZhkjRA4i9
5C6yp6sZG1pN2DlFhv2ndVuidoYGdATFec6CeqtXWr7BEji8m8EQOlW9bwEHvWa9YPAi2guucm/T
aDNzHBwmepA3fzLdXiV6wg5xbK1TrpFQAgJ1rWLoWpQbOkip3Tap25+xVf0T6Ur6zRMMQ3GbzccH
JuyYxCjqi3bs6frZ+ubwpJUlsr+PDwAC9SJu3Ho/QENi7hOkYt+TFoF8MW8NzVpKJXLmww1tNZLz
FX8zm70VEZ5kC40jXdgmCv3saNbZ9VYAbr7gHBWOdbJVr20NEdmbTrSUBT0+EJlC0TAb0LBYdn/l
oN8PWpSizvjzEa2UKFXk0KSLN8LZRh1Rb/MhG5Hp6qiPgVEKSVZ38P+jLP1+sVOggtAmfZyDgmf1
73+rKPiHes8QDH74e3UyY/usMg2QOmgTTL7eGmuYz1MjhcGOaBzmJw/myhVXMRdbDd8izrWDXUvj
5hk2VjaOt17XX2tyEmFbdsaDK04/jsCzYNCDI3ntzJ4OKjuh4K3r/1Uug3HZeSfNSW955hVr38CT
nY51eac/iMV+rv7Fj9/9firunoJug2ZoPZlpMd7dTPzUjJKP7QAkaCibcUswJg3JjlWg7BLrLqE7
boIO0s/vb10aT/bSY8T7+9uU6/IyBcZBCIfgkCCYnaCoPvtynUifNX6Qr13V05biIP776Vx+TAbs
e6emtcTwu4PTtvKSkdJf6mI4axUuxYnzZueVOA9TDzfL5L1BmdYIpiyKHvF6Ui0+s9Fb48/UOK/q
3snqzY7Rol1e3SqDymsO9lNi9P6yw7z9ogKA9ZY/9O8t9BcQ1Gr+49JrQG57YEGKf8A7hZR/IDjV
hXXy7DaY2EqRhpJu1+/83jyDc7dOv39KJA9jRK+48iijwOdcyCz8P1/3+8vfL+bCvtrNUO1+P/Xf
D7//Lc2ztD1G5vX/+6W9EZQrgDuwm/73H/79i9KcLiIukk0NWsn37E/qned46UJCWQ3Aa9qYYVRj
6tAmePEY3A/N5WHxusytfZY8u/a/v6s9INF9ZGpbZhDGAXDYLU4C9woMJvVm50bJWbF1BLJAYknr
yVU+o/lmyraqc56qaCw+4d8bYcOTbCEtKgXnei5vvTGcdKf6mYsgOCfwubFxcfsT3v3mJNnuwQtT
dj937aIRubUWwWdr096l1MkdE5rZYqrPZhuHBs9zPLhN8VfabOod3dx45nxW7AD3RofwJoxWWwc5
KCoDmVUzTTs0HqIGIuewmRMb4xM8QqMHr2fp0V83yx+ugK45tk1KAdAs+pUkqrcHfid4xNOQ6CD1
rH1Flt6NrXe8lBokYu+IR/evyJ1oQ0TEJz3XvZhRgV7YAxYK2BlakQoxYZk73+i6Q5pIsTVlc4py
KS/pIyKuz5Td1ZIM7CSR+Gncvox2LU41vZURtrANCPw1UaEWs7qJawekZMcjeu0F4lh6YjMzOf3w
LXyMVp4lO7hVkZD9kaSBfbQfXSbYqnCV2COLTdqeY1kG7CWya/bg+qsee76oY4uDRizZ7DjlKYJG
UtdRimnx4UgYuixMWnp3PA9vKwuYhvUnGXne0GROASKFKR2bX+n/tUb8IY6L+M1Ye4+RirJu9tyt
hwc+DQ7FjGm0gkOaNPXX5GrAdC1tAMrc1tv/4erMltvWoW37RawC2PNVfS93seO8sOI07FuQBMmv
P4PKObVv3ReV7Ti2LJEA1lpzjlnm3nEYKDLKvEGUGr02KCMA/AR/zdJ6Q+hb7koyFVbIxFYl/o+4
qIcjETn71JiiQ+M08qQgcodmOFziXuQ3B1dC0/FmdW3L8dhK9okkygF+D8PkTm56C7BYhY2EbUZM
F1WyM6YG0XePT90xpA2w/EPndRz4//scq67Y6FezSOdNLGZnK+zhmw6QI3HSWujbaHWMIf3ZdCYE
324g+i2qnQ0RCcGmQCo4wr2+1hN2yVZr+2729jbwFO1D3Hkj9OnnkRL7JklmmOrnISDv0KI9RTvU
OIuZCEsObSZZfBFdd9b5txLcA7IgrFZpnGkSAuavsRPDvhoYF45uizNwYZICP8iR8o273HCyJ2G0
P2uG+Udb/kUS3VyyOuiuJg7C3o+nUwMd7VLQuDiiTMMqW76ZNoHI1sjIS+XYDnSfUdRW/X0OrL2t
CnFJtfjeLPulZ8W3IuLUX7Y/wpr9azTQHejBrs4lNTEkNDoUyT2341cxBPlBJxGz2TI9jG6DZ31u
72AZDI+/p2UwwNOlsLYdPCuufrWjrUmkzEsdEjzEUcBA5tkfyGHM7u3ICM5isdplhNdFMKO3saEo
mX1ML40izaRvvOmSuuz4K0YiBxJ/jFswJ4dBWYiNw+494TS6mgJUBy5b3Cqims6ZfLETtGfS3jlq
587CrqajpJtii3zZoFzVXavOn02eyTVZHRwA6xJ0VpiOHC9pzrojpqcRO0pLF93rPKILCnFFHl8x
fZdZ/4cZesGkaI4SY1tGJn3A2egwMti/Ae3lJ6Ynuziz0Yuh/al6hFx+TprolBN8ZEZVQ5qP+uaH
PS44GHQ9UitEJPRSk54EVPclbCx/lXFAXOrUCk1ZvCZ3Dn0c9NL12AVyN6M87huSVseFT4zSKtiW
MkNvRFUS0ZwRElN9QPzXumkc6uaZ9DASSO2gjI4IfK65J7ioClCzuQVaI1HdmlW9/xi03sqGVTz2
XovJPI4hyzrOx2P3cxwmcVWT9cKJt/zI0dDA9lLN7fFpKb97lT/cVEpQRkzIY06cZTEG3XOcTM41
cxFpzdbbUGnnXbcunZekMvZBaZ6YstGNw5m5SQCumDgl1wTLfyIgwlvtT9+tNKD3KqW3MQfecRHr
nel98+vZWcVtfm38nht64RQaLYTHxRXbIZKrNRezSIOOillciqictp3JzckMlxZ9omDTxZCwZVE8
kaxDBuXov5eaAptBq73VtAqKmBAq2mnrnivdoRYkV3KkjWj1eww9OC9j9y2LvIKmg/4iAe2b0xNm
7Jc/ye5gnE5zdoWGcJ0nrUK2DTNDZBHXThz+toq8OtjLNDr3X4GYkIE+E3LcT4Tl4Fie2pCOCphJ
r7yNid+fx4H80YDcLuNnwxJ4KWvHXM8wnWDBaQKLCFcZgPO7ynKfiArc+ikGq9SmCzJoGi9jJ80N
C8MoFfly4iZxIVV0S700w2vuB0es+3edyHyv2/hVuvNXEkvEsAHAD3RLaWpOB+7nA1Gd4xEd24ts
f6ccIo4AJYpV09IOK2xqdD0iahpjE+4F/seqkYQg9T7oHUYXE9cQPb5RbhUdi7ts/Q9M8v6JHWU8
KWP+ZgQRMlxMxz2W+tkJBrys0002BR5MUaKdbsX3WM8ZuMcfdjFZGzCEpag+3TLwznE6vZktTYPJ
pl+UNNI5V3X/1zbL+cmCopST9yezVp+yoqt3dsuMoEYWchj6jIOFN3PvBNbVnBLvmQzmq2mE56po
5iN9AO8pSxv/qW7Gv37ShMdk+ezx9RkzcIFcogVW5wVpjjSbhTkn1rnt0v99qJePXNxthE6FdIrT
SrOoiho50PKQxtH/Pjy+9vjUBRx1NGXOIHosTioVS+A1oL8iUG9GIvvtaOY/gzr3ny3Kk8B183tn
oKiw1ES4r9lv/KEezpn01xGFH211LQ9NxpsRumNy4M4WqXvLYpGfzQLxKIMVPixgzOJtqGKk8osr
JAEsETpIwom/RXmtmeg6cVNcq97GA2XyIpcsvyc3il7KEe5LQYrPufXolCmdjpw6DHWtOqmuj49I
h2Bv7bgUfav7jvEg/WDdP1jCw2ud0s9BNlBtdOOk75K7xuZ+shj+/il4/hwCwq8B3003nmffm85F
CupnCk5maZOemA8Kue3ydQzH87/vEMSgnURKRbHsMKjss7sryetGiEVHNr//9+UqaJ5yx1en/+/r
pqKZ2xgQLh7/exq9/Gowc7Gz3vywF9Fm2hJtWixjTrpjjy+7C7I9tKJ2B4HXXUsDyAwVnzg9HgIj
xqUBFZQOLO8pjYLH4+PLmVrwrE1GT3EBSP73QPhiSu+OPakIglKsBlggSxjFkB3bmbDl5btDp+Ct
UyXgtlZeIFqy6i4vvJ/30blojM3jS4+H1GmsfZ2hEMPcYhNn5atDzUYb0zlPoWvmY0BdYNT7qnSR
byAFQXlqfyvS2rj0JGogSJTud1dn4Xqy5ug80af63n3h0sVDGzCshO4C8VG9c/pUO2mEX2Y26DNC
mGpdRnL68G1vZAwUuPt6+XR2GRfgjPVuIcCRd41daConZMjauk4+gtR/34VZDm0VM566fyLaLWNy
28yI6S02qhojlqUnXECNHR9BDKGvqbr1AJOWmJgwhyQdyW84UDmYc6i2qRAizlX3LOV8F6Dp/lTo
SNajW+A3GjznW+xGu8fXZ/o8+yBwkZbjH/uUFZhhBjZvXvUhcFtd/KT9fx+6DlJCEjvoOVIgY49/
lZP4v28BH5RvCot4EpNiiVKZ//z4MW1V3u0Oi0OHOrLvQCMDSvWfrNDBku0R/ZpxvrwUJaG82SIV
DyHsk/Y7PevlIaT/h5I+2w2uM6Ni7xwiAPGNeK56dh3m+UIGRy3Kl8Bf3EXz0K+qbqy2eRPQK6fd
tnGA6vJu2sOvSH0kTR/+TIvxDrT23jdwZWYjRCaZA70vPpTbVuepCsU5miQyUl/UzzRC6Bc7KDbS
EaOBEaAjeTxQxLR738Cx5PcTb/Dy8N+/VqiaxZxqbOT/9x/+fdTHwyYOWcT++we4acMtyDdemcQv
LAPxCyzqF8fw9KVfPqPb0T51OZTt5bPHd6WCXbtDFkXLZfiwM2RL+dC/gg8lctPAXOHKqdkGfZDh
UiCSJsXBCNu3bojL7ncPAdHjgdaXwhc6jmuj9sSRufYaRKqqiu5uOc43v6nSq5NwevJSYjPyHkbC
HDgX/upiO0qz27s551e/XWT+dCGMYSi38WDmB+IqiJlt42OZoh0C+Qc31WPyMwc+l7dOHYbqBFnp
di5WnUbZlCcpI+xgeAeMvmgYn4yAwFANgt/MuXURk3rXIX0ajT8UlmKPSiNfB5n+yjvrR0u/YWfM
BiNhRBmA7kr3HCA5cVKugW6iHpXxPSgz/6QVVsgG8ZI/dhiCoSNcIxUd8ij3T3bGXVaL8jnlYIYK
kwM7A1VSmzHSGSAlKheIfdaOyzCsx4Jts9FlJqlT7YLVsjsuh0LTzfCpn1eQBZITrt5PKwbbQkG/
9+GtYWajr1p3f5jyZwc7uWfZgG2DEn3b+BB0Y97ctS+Us8loyl2i4CPSrjjEnCfcpSShf/ITFFkE
wcKKNnERm1w0ztYEMPwyQHGmlMh+Jyoa3nxGRqkbt5j5McyJqTMvNt6wc4klyoz96VBNX42XHsmo
a0/p8NoQBnZ2TSxgnfQ4PufkjJLd4AvCxGKSzAYFP7mqfVprQSpOMi1ePWpiCLSlPlC/aem8U9kU
VMZDATC5qv6OsWKUP0uGKE33ISh1E59smA5Ez7obxh61QchA1irtU7UonrHLny3Lo7lRgo3Qo52f
ZYTCoAcpyAa0TB8QsZxgnK712Jw85fj7qWfVjHTc7SH7B/zqFxaHZh9V7O6G7J1vla2OfdR8AaGp
Vnmdk1fE6Zd5ksFhzcx+dYR1Uthjg3c1wrYsfc1c0zyZOkEBxgqJsA4T2jThaFBztCPPAm6R5ZCe
7QU7iBN81wKALljQK2YTe21DzCORiaTx5DDlyLA6KzxPrjscegyGHKPG72g3MmbhltjVUuM/JJKJ
vhdpGfMijG6IMOM4SO1NLCv7frqvIZVcK2EDrsACktLRmNA77pyJrhNBhd4dcB50FE+mWyF9PKsc
4Nbog5ybivHH9FBytjjn2ifbchGtYmffOYCxcMnyNHG62LdJM41Cm7fqzDDbhbo8zZzMxRJpWS87
WurRjStLMKVd329RJDZrnktzsHR+ocTL18MgjN0wMVxNoHopziZ0iaA4+7tYsSM5ZlmiSw2fIT06
IBuab3M/4aQyZ5uXFcXs1NH69K6FW4onNWVfba7J5FToQ0rkqtxr+2zMQdrleM6ohA5E2iyIfTfa
0hxzNjQ5zJuXUZs5HqMNAzeaUTvzxcgCvS97zjUW+kEjhRtCIwv9YJf7a6PtpptiIp56s8GCEAQH
yq/DrEOEsrFC7UgX/GnykcC2Zlfte0KNn9gYXmuXyTLlRUj7MV0AnYjwM9PajLYFFkgYVwc85CUY
KAUSjfsY5eWTMfnEpRSyWPWSlQepD+wgJs5oN57HSv2ym+Cz6ma9rb8VEnG8gwNk5cKIsIO3uMb9
l2WBf03L7qMqocN4cVJcgY3/1In53VZZtTcxTlxnFldJjfTi6cWrpFCslW1JkZfnwZluSXFMRX5p
HAXmS0R7dsaV4gz8SVrND9xG3yhhk6u9PFSctW0ShdbSoZdmmSBdZpoWbT05mKIwNMHL2ZlF3B3j
AbeJk51gwzDYL4H5C81PhCR5sHMsupWIirsNeUB0IjgFkXeLMk0S8eT9dhrxJ02DiNlesnaC7MNw
murJ17A94ngkAOxj9FEcdSYcJDr4L0F0wIJZnzhJUtn7pGl5iK8PqqENpiqjQt06PzGN/SVhBNEU
EhfClszVJPCe1HP0FE8mdjNX8cx7RT8iVAZRTF+jd+li2dwiV+EvVuEt0J+DbJCYGmi5QuqUtkxh
8iHHJuED+8OHR+oqsmoCG10LMVUVKZyO5EMZgWWSJ1HIQ9H5P5x5ck/1dChl9Ug0ZpxPS9d2nGGb
LiShqnnLCBQ8Y8gdFLIwLc7zgGimX/QlkhzoBo4L7ydeBWHQc1BcrwKmzIEI203jMvOLmHutWpsw
J6aRV8jBI6ULEdBdgC24jFuNZZnW88K8SHKO7GHLoLIoyhOO/uBUWxyEBTnMNFNvIcNvmzv+VuOh
kuVlbELzODkIQsooJshE2+bZHX7FhVVfG6FInFA629hsZhvsSyZxHd41jlB2d2FskuAOq6WMm+3c
M+fyRfkRuvDV22n67LWiIxPjex0A8eCQqtHtg3nz+gwlQp78Rs9E7iFHbzaIrGYSPxVbQXVKkyod
FzxBvHKmbl8rF260H//tTLNbsp0qHCe4gmMDnl7mk5Q0JX+LKPV3dTT+oDJQx6XnrWVubVy3ZzyV
G88V1qh93+F4GoaAhCigThslk+fOET9sDH6Ix+q3HHv4RWuCjlPzVyLGn/Ay9kaF0BdMorlp8bOj
sD7mk6fJ1Bhqim66FZ63ha9RHVVOT1SiPt+WsQQDPxP4YRCJt55LdH31yN8UoFll7Gj8NIzYOhiJ
63zUwnutnRQvS2UAzoCkf7SFO++HZbbdoWzaFZEf3qXlYW9WHofBSU4H1c3vdZs9SaTBQ2QT/acz
1vmu20GwAQtbo+qgA824n6bupqtJ5xnSTUKy54iB6bnp1KurtT4eqLABNujsLcglqDCP95sdYQ80
KtsibRBi+NXkyP8jutgUT29EkEf22csVzD65hXvn3RzD/014AhmsHTDFptHGOhP+e9igAUhqw6PP
km80TZaXoRT+uoo/s0kPtxE3NO25eY2rRJ453fk79GgA+21aVWb7JjADwVaZcC1OT7JI252nyX0q
sEn640dQps2myCTjJ9AhHuOfVWvOP3UUkXqjPuYUWZybZVAuKl63wfkx4VDaqTRo17Ym5kZlJkAf
bW3nuH+ZGdMxYHP79aSWgay2rJUTNH+JSqhX0q3/1BXLgOiQF7c/SYaoV8jd1c6sfdIefS7D1O4u
RpUOK8sl/iJLYu9otTslrXuZuRS2Sn8hSZy3HSdBK+vjS5j6R3M0OOgVPlYug4Pg48GOvPwpIHO6
Nmf31LY0bOv6vSIsGdaGsbardNz5ytybCVOaDJfZpjcNVKVVcggdlmVCuxlmpAN2Buc90Yo/hgMY
6uKKJOs/5DH119EyOIQKnqFDAGSKpJUkcIQ4pFGccyYqUI9g5s4s3vlvW4f7qpYco+Lypz2YPzmF
EHeGQZ3RWKnPQ8Vspk8+HT0P95YKQ3h2tLMNW52DPrkA0ZeI4zhRDZEGWFzd9DTGu6x1hjdanEyK
o2nnOUQblBAx3kXuoDtW/V8z7bNNYV/LthmuhoHannqhX6FkndyZIIrliImKKsWiAJgVqchG5oWP
GsX5lbI90B+D4ePz2lkNbR85uofZrKHRpCUMsY5Ua1CMSEGnjYgU8RAN8k/y1+Jd2fKKRJTkuGw3
IQELp6CRL20Qm1sG8gfdROF28eW2VmpcQ4/tHQgacywGV27yFRSSgCFK7JVHdFICVBOblKJMYIlf
eX7zyl4AR3GmVGNU/ipDGxIxmXt0FZnrc8tX1FJoVClFSVVd+0DmSrA2qpKYPRXJIrIdDhSMDA+I
eYgBoiND4FCr9ARP2g0+apOAkMqYcwhf1jHuMVYg/Bk3U/wVJnreuF3jbQJDY1brpu5Fm4G/9aZh
HxSmu0WZ2l+bgFzbCGiYV3bM95cHxpo/XDN39pqAJNYayMCZEK9ZhTQ8nlmsMjBxleE3fKdirVVt
huuA/n42ErTbOrD3MHvgm11Qu7ZPhEjt1f7esfDq9d4L0QPi9QFGU4ON7ztzmNzaUbmLOUftXS3R
3010ve04++3CGN57gT5WERPffFE1V9qWJ+01L1NuTZsHZtEkaWEzNNra2ajKM8tdD+STgxp1k2tR
Yv2ZBgk5AqV3H+h046ajcfdydkhCwvL3qPk1ytF5jXwFlSgEXgdcES6Txdkd2wC504XlbhIR+M9R
TiNkWGIHJHXuvvOQ9Zla3U0H484Q7+0Kvp5bMqQZnbi4g2bHSWyhaEkZkcSqjJ+sJbMmGe4DL/tJ
U5svorMH4dLrCJ6zMK/cIWf/IetsYPNVr02Ul9wLSr0+vsuJ53GHvogYAUy/bWBQTmZZesjHmnOX
kd4f2LfJN24PSqFrmSfJPALZptFeHy/6g9ocmAoB3wJODJrKgLAEl7sk4zQq+/rD7y2xDxI4LmEd
PrPGamY90bbMLRRMnkF6W5ZALmDg09TMdN26uXUqcq80n0E8wEHgyOneH+hwWjVr24ARQfB0tW7M
ulmDVkN9QuRXs5xAXdyp5BuqNSsn5XEXx9fWsZHEN/bZqJN7pJ35pKg8+zrH+mSlKeGvdXUMsUqk
dp8S8Ki8fEvEHTGGtUceggzxmiTK+UdktyCR263BOCogNaxKwndZ1fNlRq20J/Tjo0276ZRAE99F
mT3safWO/xiVOkiCPfZCOnHsupfHR2GM+6N16+J5JNU3Mr3hjW9/XEThpBfXHKe4x0PPQlFW6aqB
UnQ3lf+SlYE8BXQfVvNAMVtjtOcCjklQTLx6swTN9J0Bi50zy7PEbMSgxhWvmEGwm8mY+IiC4rOg
E3+eO3nyBKrTGdfpcW4DoE/YpnxWUyw7L01giXd7no4jrshuwW4mBk8tYkIwYUVYRSGHXkiF0050
qEAKE91zh3AXAXY8Qfwt0+BupD1Ex2wBbHmT3I021noy8AqMrOwqyQj7OxJIqaP01z+ep2m9t6Wv
r4+HJAskUtipOwo0RFKQXUVCSbqJIt9ge+fY7Q/JJ47su0G+KRh1K78un419GiGIZrY7pROAUeSM
zdg6r2ry3wK40zfFOREXp3OuMQ8xZCYuuqdVgjl2pECcUD8REwi5BEqMkHhkUfFvuBKQbyz8cuK5
RmaBafJVJ/nWr52dDFHKFEbq/XvH44Q4+FkBABfsE0GalbeoDsXXGOUsIQj11rOOwUnYwd//wjyM
oiI7VTIhzRUiz0aCwZziaNjN0nboyFRkrtOqPviYRd458dAmHS3OJ2Vtlehb02lviHLeJ7V+65U4
wVHneVsoN0ctol3K7PZKMdAeEtEcO9V/1Exc/4BSW4fBilxg0DBxRJqdzvwrIqppa4qRc3A6Nc8D
Jd57PXT0XpeMgceDsIivKjwa12MA2ygXyY0zK4frKXphJ4HeGs4WG2aQH/89fyPK34X90jAa4WyJ
QCsgisWB/7qJO0yyaAR4FxWZJUWc5oeRdA07QZeH3jrfwVZot6WeWEZaA0Vd2x3ccg6fNbCmAg+y
MwfyJ+sGQ4HZmvaz7/zpO8v4RlMfCNDyekFlzmkacw2b5muQVN5zNjiHOI+OpgWXATNZg7wbP3sQ
21sryREaMbO/Mdd/WnbwYxeBxuoCtAyGifk8NByOr/WfJrBxl3MZPz1ebq8a1OFxu+MVZui4tHJI
5FzVzIe2ocnYGWmER7+/wEuHerT2/W9z8BpOfbyR2lcvqgKK9C/TgY4X6ZHK8Pb/9rYQAUu1xpX9
RHUdH1DwzjhUbW+blaa9yxycNDWDLWprtzkY/PMB2THgElhW675G1ZzNzj7I8UWupJH+xvJc7ACx
bEZK8Rk5bevn9BJ6Ne8LVMVvBZDj46TtlozyBFyXEJsBcxOa/OJJLFzaR1LLYwcwTM0L/1iksWFZ
J+3XuyKMzFu77NpBi49t9EjyJsvF3cgmPFgtKWxGoobNjC36Hij5h98ObZXXQdDkAbgQjpG7madK
vgF2oJvcWsNzVlWnSMsPgpX0s9EjCqmk/kmAdHwq6Cx03sc/SLK9nK3mpAyuupucM4bcAA8w8gST
zs4OuLH31HaI2FOjQFNpMJgMXINYEwzx2rUPbDJfGeLqj3mij411I2wXIRUY1mX1bk0EnE1XfKuY
lHQLK33GzcpInaMz7ud2FVtOxUmuSYj3Tefpl28Yq34yU+TJXxEYtHvZo/Hrx8i7hGpEXd0vnLBQ
XTLPZVpukbiWw4OCcwvtCo1j4/OL0m9mBS+E/zaJXYJ75FDFDJsjymqrV+PzY+3EF8SUIU1BC1oG
Rp6ZcSzAhady2ZLNhJjlMnG22RBMP8YEIFRcOrt/15rZ47oubPuHu5CZ696CdlN0+FA6ZqCzM2EQ
MwJ9GEvzR5/odAvzYnyqiv6Ep45DRoSTS8yWfYot9B/1ZOHHM+gspUnymxfa+hC2pDwjykdC1Knp
+RwN0+kPgpjkA+JzsPY5kyvMiaUZms9lGeEZMNvqeTiUIm85+xfzliQElAa9vbLmjh6D5ZQYEYVx
CAcq5UobSFuW3JTaAWqlFPfFaIthoy3wIN7QrhExjDfXb85q2Oej2d3JOEjXTZL4oKs5KRX4ZR6v
1mMppCEqvnLbTDfBsjKEssCC4Dr9KRsX0nFabOuFS0FfZUDfOpu/IgtYq9482MW87Vx1ZhCj5h3j
W+ebkMcG/LOPly3DVbb1rANxKPXdF1TffWRty1TJg/dYqVrZ7Rom1rvGxJvjL0zZofbgIDsR+QF+
cBBtOXNA/5q6JNkUqfx8/FZpOsHeljlN+GW5RvTbX83GJN+Du7aWsj0WPYHX7eT/ijr7zer9/sUd
uA2SMGbGi9iZ0/io7nhTF2hGezOH6WjWpbu3SXr/mhQix6QkXtjQtdxGfV4/TSWCo0T0zq0fwk8D
puYXsZEtWgah95KLYaXbsdgBvAcus9w8IyUTxgC8pGkTrWOCDV+yuiKiAZVW6aj2WQ1MAGXhvvgk
ua/Y3nxw7Jhd/TK69Oh7b9DIvwwR9McaQBlNbhDgfQ3ZZPLizQzg8JIROEUHjaO3NbBpaw6LG9Nb
rDkEyDw9XhpGlCiw5ujaLpP4Soj+QCpSdo4yjkJpZBuHwkwr7AwcuAJKgbPhVNe4gZ46KnUvwV8D
AePJejlF0ehfMTNseriOaye1GkKGQZ62KRz7fAE1z7h78V1Ay8w9fkRWoHCxZ5EcIxNSxlDmuGOX
CJ9Gej8BRXqvncOiYJbxMq8Ewe4qycICLebUVDGBf15jo8KrA8bZsHunoLSBrCAdeyTxaOXOK5/M
x0tX4NYzZfHuTGr8+VgBGF7V5xHH77ZvuDMmux42YkAA3Zks/yod/Q1BPfx/z81vNdksHKlZu3Ld
Ih+3rPkESIk12USxZ+Wf44C2wkWkgEE9x31clsUl6ZIZxsaEkjXST/Vi4itxp22kX/MjAgNqE2Hc
Wz/DjxRX7XhN/3Yspm726bVTfwuS0luXmVMcwO1jkGZbXQVYh19sp7kGjPgJx5I3G/3XusTXQ+jn
IA/0rUl91NvYo6x9vOJtbFdY+/G+15HOLmgx3N1cCk6ls3av9DYx7Ak0hz79mW3dtvWxaqffdG2i
dSWHdj+Pv6EDo2UcSBtwQPy0vhFsQw/dFdN5slz9Eit/pNgtQmMlUHd+71ot9uOYDHg65/hTwOhC
aMAFpV/mJgxeBKazXTWY49O/V4sIyhhRK3eE1fRYZYAEIBT6V8ICjj0T4YiMVh5o/Y+cCaCd1HZ5
gKEQnYn45SgkW0pLFtqN4ui+fezH+Kf4ITgrxaFHzsqtR23pIMvufsaCJm28HMeF02FyVQbC0drF
Yjn2q3Hi0uxy5zVpHHRXk8Nzl+iolzUP4HcrbkkXDte2QVMewAJ4RBLMNqX1XNeArYCKrMD8MHmh
WLDN6k6HLNi0AaZSg+/YWlLH4KUXSpcIL1Htxfeq0we7M57BvKZMvwb4JAniF1xDtFUB3NZGYb8S
STdgOmrlrouLnoh3jsNDnN79uFeXSDXI9BBkHR9FaqUsxKtR8qqn++NaL31cu1rXcH/S8U6X1Ds/
SlSg1EjBXPMSLCk83GlyQ5O4JcECML/2DDbExSlmLHE2TEPtrdFhTgjw0twrHW+60XuzuI1e7CFx
rpgBXloh++NgyQu9WoJ1EdydZghw6BcNde6d6L2Jym3tTFi8y96++KbzWXkjV8RyhLIG1nc9yzO0
hvasynWpcJxFNt1IECNUPiKGdzqMp1L5T2QDZms7n+DIWzHv1mBcQC8mV9h+NBIQ/6OXczC7mHhI
k1baN8TwAyrRzDgS3mJPvXOJ86bZ/OsQMATzwKDd0k6+k7QNFHHI1a1kvnttQ7c7jZ/0Uyq2tMC4
x7ONmcKa380B7ToKDhC7bo/YrIk6bKRPUYth38eVEOXmZvBhLKDwCs8ahSpq8nx5Z1ODYpm/mFyH
J/Js/S22GRshlt5OYDtIkTaeCBrnbfHdYJ2Mjvp4LO1z172PRXGc00zeideO1oXEVVrP1bFzHOul
7uFMuSHHnpkWzklExi+/Eh9zIuIvx2fkW/aAelDXvKENaDrkNy4s7Ltomm8UVuPFLoZmHxLuANWP
NtGUAnGRYtBHU9lkpOLCngqInf8OuEaVfBrcox9l48+rJFPulR4o6NCp/iTaWd/mtveQKMfI561v
3gDov5uK+Amjorc1c3pj/exFT815ySJm+9A+pJx/i3/mzuHeWkZzfqfy6+Mj1eMyHXBkHsJ4sJ+M
tvrohZl8V2hIvVGTHo58M8C52FYA83nSBr+XjKlqdOj8wa/XVPs7vmPncGBctLYJCdKIF0VVHXo4
O+cxNuIz1Q8BD6hcBnkc5zZ5oRZI37OZqrUR717hHhKwb2SQEvRl0l2NSIIiXVyOF+1MyBvGaES/
1r0pnxzuVjevGFKYI+A1hWYR6XdaMFicW31MQ4Azj+vEjLCxd+PGbbKSMIUcEPhAuFWWRb8epZSd
tF9J+fn4TWiX5Cux7mdP969xOpsBS9yYXtFZ72kuyQ3BCkwMDAYOZQQZ7BHUSNts/NdAYLILhIOL
bVWQqXaRQ/O3kYziIrNLb1NSP8oeCg9fQuDzRliPrH+vA9KlbZ4Zw06O8/Dyb2GOSRS0cBY/Li4D
PmmOYl83OPjR91rRUXacHhA1FW9Yp20OuEtRNAWzueZIEl3L/huztVWkQ2rbXP6IO9Dnzlj/dpfb
MEPEtCeZwGKn7eNXGBirsW7DCycsIFwDW3bcHEcHV17ROB95FBrvk8/BIubdRHuQBXePoyj8ODP6
NafvJjE8v+eOJUR0WfniTxll6Rxnh8fiKLQffkxW+e5WY/5cE//4DHDsWVVafU8bxuxYwKKdxGrx
PfFHhGSGSMBJaepGRGTLHo4u+ZoCwpoeBdryUAE4mdBsHB9loDDJL8pLS1+NeALlFDTvPl6QxzYz
p/CubbtvjVVWEUPwL+7Dt8UHGfGwXsJuG+QJ+rEpr3aOYihEAbl9hF7kXeucqlG9mtHD/yAkHi8M
d0PdnP97qAsSCwSDrjNK0DuqFJM+RZxdSC6T+8wtWZwngLNARDd+yODysTG2k2HeOI23h8IKzHXB
LO8P8V0Ay6YW3LiaAfzHsBN9xuoXUdkJg+W43acBbxk+GH0yxVJfKVS1VZAw0afHRflkV2tvTlFF
0Jn2zrDBgr3VdachTgxIlHaJNT+EwiJKxlY15oRE1Nm+tOlBVBWH/3Bpq6baqWhP9U+575r7IeCn
uajoVqZbd0+0t6q7aHue3hglP8oZMpkxoEOkycx6Y3Uv/8PZeS3XraRZ+lU6zvWgOpFwiY6uvuD2
hp4iKd0gpCMJ3nu8zTzLvNh8gGpmxC2F2DFVEQxR4pFyw6T5/7W+FVXVddVP0y2wbsC8Cb7xEJXU
kW6m+cS6461dA8lx61rUVdgyLEcfe2r2vjmBYxFjvbehmVAQwSqS+/awr3ssH0XSNad2UsF6tnNi
qh0gT2fkJaCL+1LlWrvqbMqkPGvxhzY5ukt8EVZOoD2RA0WoMDHbQJ71O206FHlf/FjhtQwpbGPX
OEWl/m15mGobAlzU8f5Zoqvusy76O+GIujYowjEhGC+xF8A14tKysq4jQwSvI7CpwBhfmc/2gVVF
Kz8W1qPhT08JGIIj5bvqEQ2pd1wevtQGa1UWyXMsLQldHa2errnWroqQWaEUbqX4asfJHiYEhsbh
ei4V/uhI4JmF85j7waGuTH3tdeyEw3hqboyovldGHh90v3NY45V/bSrwN4BuXQtsWkf498rGZAF4
w6iv0qhOr8mLz5kg8+uwz/3DchsqDcG3NehnOmj0pZXB7qDqoc1QtQt109uJPvVWS0RbEbJBo4Tw
BB/K2eGACEh5tXB7cXJ0TEfsBb6QIGjSh3qiTxXm4t63M/ursKub1gCV0lCAW7PvXHFSI8Zeoe/K
cza5Eedcf4i1p4Im/VU2IK6AnXodF+quNDpKjCElsKWWCuMwyO7Megg2Y9Z9BWI1YzQbYpgCHFHI
qHrk1kSzpUl33+ec2oH/xcjMhPzgJV605UOSRjL/HUqseoOARa8zPnAG+RqnVJGRwE/gNjiYi1Cj
suu2/nk5z/2oLJSfchLdHiqTrKDZxq6l8rQUXQ02wHPx0+mt2euTfaewSXa1Z7jXY09+wPKQLbui
ZXbUTB+8mUS7tfxe7JRUXBL7fiqdl2Gu5JuJXx5UjF0SBPCWw8AzzWjFRTScG8pw4DEqKOHLtzJU
RM+kQsxMxI8xPMKXlkMpbsrxiHTvhAE3u7OJjrnTWeyXf29SIHnDyCzXXib6O1tYJJ62BBoANqfI
1pLCY0dj+BBmxZ0tA0yFqcvdqmdVrqjXwg6bjT92+Q71RX9FaMQrUnncTCPr/PJGW6V1XRpkh2nT
ja639lfPS+8xX7cs+hSBC/tUOJ3xkk/ZAxZgWLe909EjAQcWxQ069igrD9YYfYmbPD3o8GRuGg+N
E6vHAd8paFtB9YN4wbVvNd8FFbkHhdvwqo4NnYQaKlHLLVz+LasjsoCwagxvjujOy69MG1fdj4qn
jZ4buwwRtPaIPktS/i0z/Qm2CtHdbO2Yl2g5LD9hIcGLE7gZyufkH5L/hugKp2jYTDutQ48OtDy8
8XlxdyQAoJiaJzQ7iT9P6LCWOKmJ+IWyjsnuQyL86qBbmjM9OEPKrN4vQ05pAO17+yjMcNr+eD39
mYNfwV8t0i5eLdM7iqbibIx+efoRrIoE0yTO9lvlBOqjwEO8LRDKSyJlQAvF2z6S0bFLh8e0Hp5N
tpTLMSZLxumm01CWV1u/LTmDisE4B10+cYzh16mkXxq/JGCZrxEFfekNNKc/timFW8DbdMP+LhO8
L3aTvZIijJYt5NyoRbAJl+0rpl6XLYHTbZvk0dAIpyhnjNfyxmUch/HFU6Yfq/uOhsBpNMe/Q0zb
d9iYnLuUZOlDbepwj+PhcyGSa1Ar9BV04jR4VHUqnHyxcJLf5O3Aude9kp0tP0xK3P1Y7U0lzwYs
mY7D7k2dmdW9zZOykooojaVobiZox3sWyjBVp5ZNDpUb2B6+ntm3f47ylJJQ7Ys4WMeybEuYAjwI
S/zb0O3ASIc8Citoty7CM6EcEN8kkm3DhsK5k/IwZwgFNk4ZvvrUomYDYLdFoYVskDCZuK4C0jIR
DvdRdDchjVDyQy6zDQfAYksdKjrFWhid6rTb/H8MnO6czZHIIMPDdd4OXOi1N6R6gaircJg3hxC7
q+9iySE/kqwLbY019at0Jyqu2O+IJCp1SdoW5L6rVAOnGHTph1qqh6RKmc6mWy0N7B3qUzkn2T4m
14PM/HcutvmbxGzXdByp86640tLtt2PWBmpggMDjjVUfZZQCQeteG8VhC+MSnTQfJ3+SkRHKnnd6
LHSq6fWB9p/DeotgwRsScBfTa2SG3kMTON8GKQURUiPhetNETrT7rVO9f9vMX0xvnw/4nwb3MVOA
AaYiXfcJwX0iK4p9ZRKmWmYIOICZIA7JPez/NUFlykJxDPoJjvd4DlIStmVlnx17PhOT762qMjq/
cyMvo2SFIQx6sLqtlIGmRbhvLwqdbys1JoU/NcxwXaaxsRHoY6k26RAMFcG6zfNSdUFDqbaK6YlA
KQou83SdBNd90t/2vVNjp82mrdkPsBqlSA92wVk70jatZhuHsu24r2Bk0yD7tvRl3vkQ8yB/fo2k
DXHB1l2JDsAFcznf+b8/swz59T//0v9HlekGrkJE/LAysFYpHz1fZhZrCpH931bVjfuyiI5kuYU7
ThbnOipvTLYjH9KC32krMz/kmX9P7lx/a1U6osegOM+mzYTN0841qmGvGfcojYuPtDR00sd9DcKH
yA9JIs56EOm7qiidA4QpuXrno13eH7w9cza9kspwmSTsi/vjSw0/8CzH6DJCaWj+J7u8pP9RQdzq
LPfDUFLH8aXSNoZRq72lGnCIoiMrk+aLRpXYYt56QLZN7h4AhnWRkAtG0NBLnA32SWZobOLpLio8
tBe1zK8jXFcsK07+Tq7z8nb9fI+WD6I7umEbumW5zjwV/nSPGqOf8qpE3O7YiGdjxWKE4O+zMYnn
piQqT3Ag6TujupWgD69zJ/3KboxSSaRvU6Jbp6jUnlFtTGvlYnX781X+dWqgIGNYqBMdKvSGlHMk
+0+Dc+t8rEcPoZEcDAeiWw7BhcrO2Q/bh9EY9zGanvVSBcwQQ67x48hrFy9HX8XgA5vrAgXVgQw1
Z0Wf1NkT667tKHwmJINZ0RMqKj6M51Pd1ThNw24+9swgV3B71a627PCxFc7Ot6C4Uas01lHlUAXS
TNrHGql55BOVGzaFH7PR+Eq/le0sWP1qhuaAiwpGcy/zEgSI/b00MU85/Tu3zrx8vYQtbCZNCqgm
WhLdVG+vTihkQt25JUunLCWMfU7PCcdluxpjXKg9JBwNjjSFIwNcFX7A5UsvzM/LlrUY8/FQzdGT
AMcy1oPY5I7SDE0cciyzGnyU18WnadTloUyGlTHo5m0fTwRepoVx5XOEXYO9giJg4u/oVIXb1UTn
ndlatQ+i+hRH6LC12tvNRqt1LHKylMcjCRI1mFp2+ss+3XTFdeZk2nVID9nuGeqUj+TFJd1T1Qfu
nSLUEl1uGL63Uop5Wfn5wReYMaQ+P18uTRvHulx26HwxlduCpKGrhorXgxWRlxg3sAtRGZmrSMTT
pygxXvnI0wPy5B+tQJvbjms6CG8GesDOrCjSrDkXp5xizvrueEvVKOMpWkRPOj1M28XQbGXC+BC1
s7w3q452YRMt2U6kNg9Zgeoine20PFjxOCXPfdi6O67EIpZBj/wFvMR46NBVrJgqSViibHVV4M/D
2tKXBx8839NQ8Pd59FB8Sjo31LRQEi3t81pHib40PWxP4cF0EwJGIl56RGwpAD320eWWRPvqXAf1
J6L9HJyCpMyPHqnC5jCFT0uRNs4MigQufMgild5BzTGnCkWsa7OfaLThI3V/tETSVDuUs9RUzZSY
lazMd0T/UsUpK6THY39ulH03kSGR8R7DlQt3soyvDdB9Nxot4O3QEu2C/wjygMPr1DfbsUChXDXY
NdHhECPbFbsiKHoQb4GYmSvXTYwquChbfFez6klzPGfb8vtLsThLyGdOwR2C4RZnL9aIITNvyo43
VPlkG9WhPJmyeJGV/kNiZJT2nATKa1zV5O7++GWpOsgLc+nDh0PFvgSXe6o7iNiIP7Od7iPaBZjf
VezuXdh4h6yavvw4rliWWQLsTmoQYwir+wLTrkVE4lmarru3QnD3IXW+J4jJ1jqheCHiT9lIHdON
fclaRqNbDmBVJ5s8u7Yew51R9luMBhk+Q4PgsQ5TzCK4AFNVX7VWGH5pq+lZd8QPhZzdB7A13Km+
bdEGw3en28tOYW2YYfEyhB5GUI4KPA4vug6srIaIhnx10OmUtOlTa03iNmynD3kdUJcOpX4KGiAL
CtUH2TUNIWPV8KyAkdBW7qqjZWA9HlsT/wXYZwS5Mxg4/Wb3+fDQRE18CiEPQUF+MHuSnUGbbyos
OsvxPsGsTXSZZ6z6uFMnG+vRSh/kh74hkSs02v6cmfJlOWLVHuoBH4gX1Sv3vPyq6ZrvvenQ7Prz
CmT8OkvMCyP7U2k5gKcM8XaOHfM8a6mU4ROaX8qlooQfzF+P5Lmd2aWxj+xXKISHJx6X47Ijc5GW
3aC6v1qeQM9OHr3MFeeqEwHIYMgFui3kU9enGwUR+dUR/lEEdoe80mrPS7lNRSq6CfTKvzFNwllr
kuziwN0uKddBjYnacyUiJ9JmTgRLkBuGLlDXE++dOdKZl9e3UyQfHjcWO1HdpB50scnJkowmbW3x
4eciIAedbqPj8w9IiR7gX+N5v/I0P9jmgZvTDKLV7xsgXCrdFzthFR+YW9rmCowGaKy5RkNLVG2x
maHJ1wUCHSwbG0v3PgYSlWo+Rt1ZlRr5kd4s2rJwmC1z8DZOgTUmU/OF/pzcp/rwuJSRTSRlGO87
eKVZiVS3Hz/CNz7l3pxsko85c0zxMZr1s3qEjhiscLSdeec3uDdul15/7mgQxBLvldBUlOaFDw5b
EKFGKH21Zncn1pjzzRsxDl/SzrwVs+bOa0BMb8eg7E/KjBXVL+Qtg1uGKw5l4iyzRj0HBTYt3Thb
ep8eJ79CjW6qae1XEFxl3x3//Iwuu6C3t0myQ7JMTgquo1ty3qv+tEvqg2TUja6XEFkbAOAofm6j
AQSoLQgpaGd9W5RjHFrW2yIyz7GLzA0FNggQD7tkLZvs4NfxuAs04kHjOeXeiMklDcviVM66S6dF
ABVM2z+P25hP0Rfj1jk7KyEsi/VXXYx7TImHIiqOcUeIb21F/xt/Y3letieixthTOwIvXdPmd1Z6
xZFsKDpS4eMcoywbv7wfiLjwtPiY1/qx8DLrpEWlwe7MOE6W3WOrJFEr5DHyEeDjeWyOssB4uhx1
JifONhrHTvQOdYAestF3gevcEbQDMht62oYz68OfP/Fv7pRhKvyR1BZMgy33RV2BA1fnqwn7PZRG
hmU+C2swqfkm0aM2PAYV5CdabDofEbxthO52M2QMrsip5YvWOOoumKbQJbQXl5ELn4iM5C71XdZo
mgXLqYq48nd24b9WQ5gEBP+z6CXgAdAvigoD1LEojCO0hBWPi9djO4EuXjAHTlC/UuKLurgnGjli
oWC7QQ7tpL3qdNOvh9D5Rn5wjTIxds6Bhp9QWrSwaptlvLFhz7q8gmBf/GPY+3vIvePLO5d8nqB/
fsjm8w0Bm66p84JI4/J8kw2ONNmkuWt+DLdBUs7+y2z2G3fpFSBQeYNw76EAw3Cg+kSal2UcGjdG
/8fL3gBCSYH0V+3aTudDgRsDifDDkPa0voePxhGExuOfh7xczzdD1nUB9EwqFh0uuHVxvckVsI1x
9KuN7H22KdQ/sgBehWKLtognEUc5mMS/mhXxuCl0advocvIUBQoOwC3H2rQ+UuMnudBotA2I3Od3
BjgfLC4HqKSO1JszvWXKi3VBA37nNVVA7XB0x5Uoe+8QgBWlB69h7mtR6g2G9QR7qDwSXBffhhRv
fNI5tKeygU7MpPMJVvmnsW45cZj+NQZt9c7Crf96ONJNe8ZlWCaFPHVZe5DMh2ZtEH0Q6zZKx0mH
y5/1h7ahDxt29DnnfvAEfIDiqdKBJNPJ2LslHB1Al1eLIDJC7t2CZ9RlOmyFhHqrN6k6/PliGpcX
kzMcJhXpYDvGHqOrix2GTl1XdPmIXWs5PfbNUGIkRmNLeWjfp82TUNo+aBsySjX48bk7vBC/Uez8
IBv2jXmb2e24U00SfAT5u3c0vX6qABBdh11jUerl900ZaKumiyM0RPU2C0ilGMzaOoeD/VmLbJcS
sP0hbktSEB3SBMOBHlGFymhbTYO68gYVP/qaPGZUkFaL9yKLQ/udxUD/pQpo65bjStc2OYsJ7tvb
RQzgKOdOLZ7tRLiZRvdvbLDhxgE3vQpb6H8+AQaccIBTc8uzxyiiTYRr/KQ0+2apZv35tvxuPC5L
kivZ/EjmjovSQ98NFi5gxAQ/upS44zBNBJ5CzF8hCHGJFTFNj8jCuqKmO7jFYZoDV40IOowXst7Q
WBDvzMSWvHjxhG2Y0mBDZpsWOBnroqAWh6oY4kSZawRk6uzlU/lAkfxxqaBh3LdNE9bISAe1QMn1
IXdGSXx8ohmzH/tzULs4UOb/ULXEr1UwqrH2+qDMVY6zZhqRhKaY8XTmJUrH3TO4HnW2qX6dZR4o
GhiKLozEvB2GjSRMlGypRa/G4/aKY8rdLvYE34/uPC968Pyy3qehpc7oMqiT0bTH+Kh9IMYLkQ9i
EuRdvHXe347REKjnyPrkJfo3RZt0P43sXGTbUcwIVXoGNGq+89rpv7uUlE0MxxWmafyyaUIlHZVW
W9pAybToYZDOrhNxuPMn3FUiNaujUnjYxsnqeOYdd19I8WqDKjy6BuKjPz9syyni5wl1vq+OIYUl
7XmtXQb70w6ubgBzUBuw16Zefq+H0jgi3UlInUGJ0Or2uY9mi5+GZcPorY6gxLDcYGV5Tcv00bY8
zlsUmHS6GSdCUtdkVNNbs0lEHKL4WZtIDsR3p58ISIFCRPSopXVi13Ir6cCBcg+16Bx6VFuXSpoV
Sev058+n/+YgYVKgorYP4MKipfL25bbGEf23MP91kJB9G94sRaRIkyggwnzNrtY4wP/vd6GTPQiB
p9Oxo/s/D2NZON9eZil5eQB92RRtWfAvhjGkiWLh0dcGhjyKOAjSjMIHld1Z2ChsUMs+1RipBdpp
+cM5el3EvfroWtV+FChcdevhxzRdWyXXMbXc40hvrZvNK749/k06Ejg+q6/3RUFRSMRl87QcA/0P
ptkgG+1s8zTEtiJdhfTcVkD6ykYn3mIoZBFFXnpWhoOJxsK9taZHYG3hYWG7qj1w4NFgfpnSkTxP
33oSpDXulTc8tvagVm4zio8ZaeKAyeSzT9fNBiR/8imy0zMjDNCQI9YR0wNr6Mlz0lbjpnBQsPz5
Euvznv3iEhscFkl74Fb/WpOECRCZGo1JDjvolmSa36SEa7Uu1AdbV2cAW6B6aNVT0dBe85riq8vu
csdmnxAOzT0qQ9O2xkgW7DsD+3WZZb20OME7wnDZvFwcNmxStVQ6zAb+HvHZcsM6DQLAIrAFk3KI
4mL85ANxN7toxBoRrlBgFh/tRmxRqIvDNKGrmHvJ8NoTJc5D1/QchOej6p+H+ptTgjRZAV2d9ZDp
VVwMFYuT4aDoMNexOa6tkngPdMhfptrOTkVC/xtlBq0DchoPntUA8Efgv6nACAazuzIBKYrBDCnw
EM3eQH+v0iTcT3GlbS0wZPSUxRPJhJ//POhf+giUU02dxUmx2VYcRS82rZk5BA7gCXPt0dwYsYo+
TFq+x4v2HCIwIaEakGcxEfqiTBtnuv3dLMQwAzFXBU+Il7K6xuEwf9zw5p2h/ebW80CaXE7XXbpq
b1/7pvNE3up4qpfarZG8ZrXJ6R2PBmkmVv/6MKpAXRXKNu7T2JPUxlzj2EeIhzCPaHijU3IJVKzf
hF6tjgX81BvFMfqdUc4bnIs3x3SZn1gIqEgbzsUcaebCCRpPkpKXGkhZ595LDm9j1YlwOmVhjM51
vuWsxM5jmXknK5TXk1uuiVRQX/xmgFMdaOm2nSlTLLbV5s/jk78Zn82caTrcXMEwLyZPH7Dc2A6m
XEuBRn15tYNw+Cxj1e4xwW3SsvhRntOGBsq5iujFVbiXEitpHlPqkb5Wj6sfEsgkCT7lkX+tHCwE
iwPmo58245nWTLPOTRd4ROx9knpZPAg2KO98kl+3mshuhGnPe0173nO/fR6yNMrLsBI06uYuqHJ6
DMpwl/nNVwLQ8quOxu+qrvWGbiWF4tyhsSpcB4/jkuAmCMUenvWwKK9kq0d7juIr5D/W2SKnSoM3
iwnb3dbZeB+Ac3hnHvvN5MD+b+46siel8yPnh/2nrUKErqCyUSCsJ2aCvPfa/dhG5yizcEIroB/Z
HODjRQ3UWuRAVxmh3XJiB7ggNVFNTEQ6w8yopYaJgBhHzW92YQQfMJuQWpMpTTsbu8I7l3y+pG8f
7nnXSrfFsfjyy+4el2ArmqJj1NhcNpMNoyp37RoRWZOTT1NNhwikARjZ/qau/V1v18WZyeShV9Df
xhFCQtuAPXF940NpH+ugszdkTyGOb6+XClVYJ807D/xvd4iWaQjH1AWP/eULKZyojbRKt9dlWsO9
r2ZPEs4qNs4WablG59yEei1XRtckm35Uzr5JY3fTJUF8yIs0fWdV0H+dxQxlutxzkzojxIGLvf+M
Dxj1YnLWRTaqg0bs3AFe5yGm5L/CpgcKWElq60FIe6mFyTha9h2P9FUVF86VK4g8uMqjPNqOLpkz
KebZ1wHV4H9nAfvl7CQ50iK1d5F0SEPAIHz7jHahUaJE9MUGMT8QMb9rNjAq9PU4Bx5phb+xg+xr
DyD3NDn5B6XJ16VFX5odNgWFP/+dp+/y0jGeueZmmrpSru2KixceN9coC9GITYjz4KrnJzYhzrXJ
vZV+2G8pEVFVs8oEDDWvDAWw8YfkmmmE8poenfJu+BJKx97jqJYHObdbWzMMDimu+2FMoLfMqoMC
651rZF9QY5hrSPnDA/Vob2cLWHUcMoZ3pgLnckaePxZtZVOycxaObl5UDrDTUr9sYDf3Y30c2Aai
sdgt3bohKIAgyHgdjwUO8qHW1pwpuwNutuEudiW52+3GazX38xgRT7S0LVo2xij7ZDmdqD/BUMzY
o4ObO6Z5TDowThYJfHeFdTj/4FvwRQtLYDdFhgfavMJggvxOe+ig5wk3J+krJUJWE1h50f1ul3J7
7RAeMk6BT2HBMm6ogYkrez57QpSijjkbozFQfl/2y0lZE8unQYvLepKfPNg1uM43jp4THzWb8JwA
KMaciyA7vV0p6aOHQ/+3VcOQnCy2xvDp+1M9mR912JhXRRjhv4jxGtvDVz0Jcz5c9jFMynazIAty
zIJIZTHniRSsKTzeBhVilW8l8jICma3iR9X+3/8e/sP/RgZaMvp5Vv/Xf/L933lB9hP5qxff/td+
87D5z/m/+L8/8fbn/+v6cft0+QNvfp6/8V//4vpz8/nNN5usCZvxvv1WjQ/f6jZplr+bsc0/+d/9
w3/7tvwtT2Px7Z9//Z23mET42/wwz/761x8dvv7zL5cX7t9//uv/9Wc3n1P+M9B6/+t/1pc//+1z
3fzzL+n+g/QhGC02b4/iFWXb2H+b/0R3/0Gxlobb/FQ5ypnPlFleNcE//zL1f1AUpe7AflOQCz4f
J+u8nf/IMP/huHQT2ObTuLJ0uvr/Z1xvbsn/u0X/lrXpHelIDZKky8UWeQCDcmx2O9Q6dce+mMhM
o9NT07eJjytHUl/siTwJo6J7CRgBZRjH6iHekORIHARLw051Jqi1MXuqLN5F18tcci9YmHwjIIvE
HtYVupFVkg3FPijkWhQvzgT69aeL+68P8fOgL9etZdCzApDFAgUjF+Lt7Jsloq70cfZFGUaxadL+
1sgmAvyAXpj+t7oCCkanC6286u98RZxbPpCVDYRj/85ALhb9ZSCKGZcFgOtHLfvtQAxR+m5m4YeM
4ilcE7sI3cAS1XYiKXLFbL13Svu7ix8fxDKuMVQOxOi50/c/D+NillxGAcPRtuap0qak/nYUXkAS
h++FqMaKEeIdabTYK6DATGyYUt98Z1LWl23BT1sd6vYCc8S8P3N4csRlja6Dcu3NbNcZOdPeFA1Q
W8/8rHUVklCcrbok+IDMUfuJ5ib1ZX/8gk3EO091k55GnQfAFse079lLr9sgj06zpgkmEbqipKce
pusK49go9nFfjFdlVH/NgU4Wta4fiISRe/aG5DhO4xUQ8YdOlMmhikloGQr3WbSDRhW39PcxvaVV
E0XhoygJWJGpfQoLnXRXglQSjzjesiUvLQ63eq2ccxbPfMD0lFcc1h7TdBqfegA1KjPUpgbNycbX
fW7anlQqPb2zQnbApFyQId4TsRUSqRTYdr2mKwy/0+u+tzPVXtYPEc/eXdk3u55Ug2svQq4H2243
DtBABFurVe0Ej4gVM8Y1ATMMvPiIp2tVTP11ZErruhoRoSeyOfQWSkANlijcZ5CypH6v+qomPBfF
dGrSs4rLmAxuYdw0/dCT3x5es6iIjUm65xCcaiIFhoxYAhLR/K2SwlkPtv8Ud/lTYu56ZQY7ZByf
pkrCu3asF08Oazepk09FN1Qru7f9teujaxiJw7xyfag0mY9PDClmCVGtjA9ClvTxnfHUGG52dHx/
Wjt1lOE1Le40RcOugTV7xFG6H9Q4nkoNL7/hNB8GG9a+W3k3Xg5cSh8bccQ61wMOsNIbDFTtjMWT
x/pFL8b2uWB1bYEYb43CHR9xns2G6o7Wu1vhrWyqJ9IlxM3QFfKUa/KEvTqiaa+TQ1ZTN9JbL9wa
KMb29GpBTUWkQEvYPtsuA66l+f5rKruRf9/67rlpd1R07q6oHHf7voVq4iliFuZW88IEMnvt1dTb
Z8LjoXjhqYb4Tj6PcKjoaiOAoj+/4kvD6fKdo4eio9TgdGFe1k/zzKENWUQ+eBjoTAkJc7Lp6IjB
Yu+6Hb1n82Qon4hj51NY5BT10ty76RJ53+sEmE5p/4S84xDho7rzntiXqs1I+J3Pl7yCiVSRTb0p
n0Rdgwalu3yluZPY+1NxDfomPLXqnRPq5QZ6FqYJWvoGGFqalr/0hNivmkGP8WDVUepZmwS6X2sP
zghfqS3NdtXU5KRL/HAzeS1THX2bKd8Rk+dt8iJ+R15wKcJkMHJuSOp0ZRT/v2xaJzXlZn0ouWoW
Ge2ck3JCM1R6GFu/uB1TQ6zMWDfPcv4SzBFhiOr0TYOaBXF+TnQNoE4QK3paHFVWBddFJINNZfBe
9+ocRK3+d2Eg4fLb0L3z6SdqgwTzDayDtJ/8PEXC2IaVeeq1drzuSrt4xFGqATOI0G7Mu7o6RtSk
6eK7M0vUWqP3XqSfYtPO0K4nhee9ZEX9MUXmemcqLuGfn73Lbq2ky8h5jOK9IqURufbF+mLFBoHK
GgBIP+uzk6W6jTEY9TMGFwyfczh5oAMHl2iFzjlLnTcO6eNifUAHczXynhA1ZnrltU2h4lq18Zc/
j+9SZbGMb9YpC4oG1FOMi1WYXLnMNhAFrsqxF1Rc8vtJ1O0mGEooQkNbk+mInqkK1dfAntg/z7N6
X1f9vsXNtx0KlCN26wcblRKtnmPTDUxbv1m+eBlCFw2Q/375tsmfYRTuAPl3oLo1/8FXH6vUAKw3
gDdthtY9hPANdqk5hTe4GE5T6qqbMC3fW4Mvl3xuCT079m5zJdpRl/1pZAnUAQ0okRihjjzcJKh7
JeSfVWBEd+RiBnvPz1nW4PUqXx0ylz4iFe3odtCnz11KX4Wub4bT5/6dezFf65/nqXlgJvYMG/0d
thJ7Pqj+VLzxqnKwzcGPVi3EcjiUtXsTVcOxNABdJrmUGy0wyTzpk+ngjtyVshvumuyjSD0L9L1Z
nINpnM5tz0rme3YGPio0IcYp89r3Uuuani3RPJI8buTIV2nWdcFqAmCLcWJjj/FwCIH9PAy1E4Ex
q1FhuUSjCKfKb4AYvNPzuVSN8NyhYRB0SOnnGuzgL0+ngVlU3O55UQ78jdmibx+qsXmevIatqY+B
cMzlPcIL/T6JUhygOQpbDU9fFXu4j+ro7OY5lS0Vw6z2SEozR3KAEle/W75YtUEpC7vsPnLL7p2K
wW9eGuYxSoNo3gzJ6eOimo2bK0VSCqXfcA5lJaF7DeWqHTGDxKJod7WInX2WAanQc+sQBKiT6np4
4M9xrwjNdk/zt2SOVCDFvG8EjQMSbIhZ1EFF7YmaghxOMfXFkgSvdgIshmcgCLIJ0Fz52rBuICpB
sCe5F8NaD8tkGp7GSQLaTqZzAtb5WJmp9c6qY13u17ljczeUphJSezqR85//9HTSMxmJKmL3xXY6
3IDQ6k8hXn7a7H67qQPdP4ADia6VZx/4RMH90JnprVM5D5KEEBBtjnZXVKl/b8dOuG+awiJ7hrxt
1Wf1Jiyx3QApBLzaJMiAwBKHG8AL8fUEpqsj5/UKIEJcRYd+0L8s9KV4jhHsiWrItxxMg309pP0J
iX94LCCcHBDxlucidOrdOHrU4iohecj16uwGTFI2acMjgfD3kH+KJuxejW4fVBjKKUIX5xGfIqRI
p32nQW/Ok/3bF5zphs68MlHuKA5fby+h1dXliCY/W9kRGbGB086JxoQaeEEd3OHkaXkbdBNZR1/C
6I3bRysYoP/FHcZK5OBXo1+Me1frwvteokvXrX7c225c+asqcmjwd0W5xRLRbNGR5idJy+TK7bro
g6qqiB6FO526ThtWbqnn+hbCFtpMP2OPQJ/xtRspT5KRInfkLtGM9/pxRYwCZ6HShBcb5J+X73Af
ovUsvBLddKzdu9BM9n0MZqhKLe/er+vqnRV0WYEuLprrCNrTrk2gli4vOh8R7BmjsYME08F92RfG
hzZvip2LhnizfJvlBVJpv70j4T49hBo4fE05FWamlKQO/Df7rDOguvvT9GkcSbASp7qEgpIlh8Tp
7RvfivtbfzrBO7myhzi7n1LMg32IeK6Q1SaHDbzyU384sKPrXsiUeoSq886H/GVLx9aAFpniSEjp
ggbZxTah82ybhFcjAnpqTrsgTvqDHdqvo5V/5OH48X445vgQUmtcm5gET77tDUfPIWM007mxf16K
rPmivr3oeLPo1zEYy2Y1uhiPjRsXsDjoNa3NvC1ofLXth+QBbBJhWEES3OC68m8ymDM/vpCj2YPr
KUhiT4YD0UWrisaef+XcIlgh78moumPZ8tCz8lYvoWFpBJ66V0qeGt/MAKWPHSblzHmabPz0HlAr
kWTTevC08sbW9I+VB6a3cdnQlm6V3Lr3Vi7VC+tAvkWVqBPNMzXruuGVMekZ4gtLCSFxn7ys628o
V427RHspky4/gG0nXMWo7Z3RF8hfMtVwmtFsIoKHFz9s/jdh57XbuNJm0SciwBxulbNky6l9Q3Tb
brKYiyzGp59FHWAGcwaY/4awOrjdEsMX9l5bP3aZLf/DhW9Ywb/ez0eZ7LGznZcygfXvxx1dzYBT
NWbYYUwNS3tzzyK0OWlK07GoglpXIQANryr119p3vgSqqp8gIRrGL3umA2p+QDjeNZRy3MMUQ9jX
iW0li+xqu3m4MhLffBGj964BQbvgNxieAaDlGyuc7hFh2FDBHfKqCjKngVs9z5/twneUv80MY7yT
PtGOazX+VJbjXjWcgU91VvQXC1X541Uaqt/AH0fwZ6SBjbFLFzrX1q5AdWVEUMdj1NlOa7TYlBmk
61EHTMYHmLySsXvP+iFfNQl80B6dQuHX/m8rhjptW9NPxM0LE8BiAtv9NPRgi5lb7fQBKH5lkl4p
yl6QLRH1S1n79k66bUXDNdqLSZ/9jr1DXNigVedcNzj4CJRo0NnJd/ZfrlxchZoXLPhMAFOlrGMC
aPsLLAvZAsyo/xSSMLAI+qD6Y6CiG1p1q7KSLI7KS1gnjXv8GvXZrUR9hurE0wW/WFDb8mzSIq8a
oyZ0wZ28nYSar5C7l5XnrzHAMNGe3x5jIFlyEna7aXLTfFWt/aQVtnvHYCtRb7TEpNGjy9ah1ZHG
y11LShaiueY8l2lN1IZi20jZ3y0c1RI/2GBfUaK+43jzd52PO+cfyjKMB7JSM1CH4Mx1s8JtYfv+
k0muQmlFxmssYEqjn/L+W0kFqN37DyKlf2/4OcHZ/M6j0IAdtcGu+n8/29KuzT1WEhi3mxniWrbv
bgs7bUg5WaecQIW4R5YQQbxpvMi8oSBMlywo7T0Ya5ul2dYuimxJjiC3XRbh9///hub/u7bmx+O5
y5AWv+lDU/m/fzx0D80oNSQaieO8xJJ6QYKfi4H97KB7p6sotm/c/AFhVkR+oqXiRApg1kyB+YMp
rlpTZOB8T5xTUk/V0Y1hY4y5YEzrOihCSUOsqbqi+0TcxTsr3ueyHfUnh+nwUy6a20z5+bB0t9jp
fcNQKJwOyOSyjZf2LY5C4oVrRyAoy4fx+XHI03SDaa65ehn31KYiENzvfJQ5BSkQuY+jrFnSdU/f
QHUJOhZZQU4T2vQiV8QOjL/wodWLTIEFp6CPN31Ujp9N2VFMiOptTFj09lW+tBPT38tBo5ysTeTN
if/mJUxA3Cxo9gXCV8JHbdj+fc614sOjKscMJ9LYO+uE8Pl9FBGAwuK//exgZ5HQZ72FVmHtEfbX
//y6g7xbNIb7GuVudYgVYV///yf7b9mWadOrMTKYZaEOx38PtKmKO+LDME94IckwbLS6G8IZfCWD
YsKJ8kprw3arCX8PbOyzz8udR3IGzU6RHo2ufXrQGNjPGJTOkkMNnOHxsgT8ta/86ruoDugX7d9V
L4OV447u0cbMdc19BGDzsn0/EOAM6rdKz6mI0vPjK3ZbzgbmW7rILdkdwOv+imEDn4LALECNBF+I
vcYt1wm6q9T3buypXkIIGUehCv8Wer1346aqlrn2SupXlVdUt7jHwqVvH5US1muXQzIzWbIhIDbP
RQKCPUPU8x96HZYs/9qPzqIT3Qx0j3cYPcT/eXZZAzhjCg1879T9KKJ8Nm9mdigIAIE2MzEYnYwe
+koebhMzXQhQUO8KEA5Pt+lVes0uKkrr8DgQCGcdCsZRK6mP1zScwuMDJ08bh2mjfIbVKTE1hPGr
Z/KAE0GZnyayrs4uDDefcfWMqmw3QSXTVzN1B8DDHmPM69jm1RHXrrbII1O+jR50pKgst8lo1UBC
gnRbBcLZ2AVoA7MurFdyniMWeMcQ7Srew54JkpnXqyRu7P3j1eMAHjffOHDOFiEPK1aYvrFLqkx/
oQQKN1hiidoJUm8jJyGXQg75KXHc/NQS1bBqzTx/LsALRebQHgx7Tq4oeGi0bvGupfJTjdhTor6q
Dq3hgTOBvbIZSFomMhBoFMbX4L0Y/C/hieFbuKB5EOq+x5YzHKvUqIhpHqx3mEvwBVTDINNsnmpH
19ZBL8dl3+vZa+H90XDyeLRXCozMs0y4VtMgCPduG7pHl6HUQcjy2zEASMFgQrEswlkiwBK8CvkL
bZMboFeZVbu0u2vYffZKxzmajP6wQkPiXMfK3grXomaKY+P4+Eon4zEGZInEGH6lL+0tVSawU7P1
dyzpkJxYDeDKGrpjR+jR0p3hZaHbnks2FBH0JG5gyR6cQge8CNyznlkYamMhzrJHspp6yuBBnf8l
6ntpVEPNSD00QUgRPA4WPwXBaE0bJiTmziN89tyQArQgEsg7Z7kRH7ELH22pD1dqE/KQhuR3UwK+
57Tv3lP4Uhqp0qVWvcVBXq7bvK73EGZckOa+cVR1Zh4fX1V2Bq4519U7cdq0wFc+gn6tRT4fg2re
42RwTuNcleaZNJ/RjmyGcgiuYymuNGfFMcFPP5ZpdWy02hogvg3qbOVlv9WK+odgNnXumxajRlFl
6whrWLHooy/GgekkrW8Ryc/oaKmoI6NuqBd9MNgX2AfmFo90tyIPhk5pI3TQtRSRrFCWNrDgiLXo
nSF7caVIW1mojwBLlX+8ENu13kz1rUr0GKYOoeGP3zDdm+2VmyF2rSejxqCtKQQusajwF+eR2tV7
sGbkyJVFfdXKiNBynG80m0SCh4YQh6xArdfU07iRKPd3UT2BmNAA8xl06PPEwlpjSpvDCSd9yz2Z
lEWN7BfgVfj6RtAQ2yxykg0JaCguHXLJbCjxV40NCp3C9DPTxyEGhy9hp4O7M7No6bZavXaJLuYS
8Pursi7sbA0St3iRdQy8rEJUy5hHyKUTqbPv4+T0gCn1TKIv6VCXC7MOvGVj29hqyPfd6V01HnXN
Gw+tcheNXrq7vIow+IZDB/gshhgOMg5sn1sue90vd1XcdMyno+wygNNbhSFnpp2AQchN9VREVrqL
UTLMAiHQWtJb1mzzWIYR0lKRAbboXSP7S9QSALv1gAgQL/X4EQ+pR0BBsIDIv3UEselVWstfG/67
6QmO+2sHDuw4/PchwxKxUFkL10nProIN67NFuNvVBt4X+V3+G2dfttCyNlx4TYcbEwDxsfG55AKg
bJwl5d02KtLd4Au3GwmHdE1eV8ASj3DmtPQ+dYFaflXSSeMnLPfCc65TahRLGXXFOXNz8u6tdDq7
JpYe2kNkWXhEj1VMlQLQXdO99jB4EhKoJXZ+6v19fAaVwwow4DNGFMiIqA0B+rIbGDz/Q6+0EbyM
jNZDb/71y3Q8NhFI6cZ86xAHHIb5oDJBIkFGIjttabATxehs5RCXePU9+5Kl+feYud7F99Nkz3Vq
zBBfZ29XbU/z5w3gDptlYRXDW4/Da+UZudz3qmo+AmpZMfoQ8WiYBh6x734B6KZpuS/Y1ruFMoVC
Xmn7NCZhAspwZ/b6WyG9i+vj9Sc0UNDQMKVtNOcF9yuZDmO46hoDREYwHQI/Ltdlo5PzNY9Zjfng
pEOxqKt3PezMd8jaZ7rKtaYZ0zHP7DlWzZ02aWd/2aUqfqNcBVVu+9dHToGdWCXM8QAjUtCdRJbI
tdaWkOaJSj1ZwMUh+adPPAuAi5PZ1pjhQLxNrhEO072Ubq+v0wrQuidcFrYNbt7SqO92ZJwTLQ2f
XIt8ApwILqGnVXXksQEbOmuczRSofBv3MaFuTnAb3fhMgjZsbQA7p3zSoM+yK2NmlP3gVjxldjmt
oxiFQZhJeIB9iqRe1tyEhyw5ReMo9qhrPlwxfVmisz5Enq6MgEmZU+so+qQTP4VA2ugnqnCFc9ck
QysJd21NSoFlRtGOSHrjrMbW3VitS8obS3JkgnhWAoQ+RuFlZ0FeK+1Kv/cKjxtUFQKN9sVvtPFY
QH23eC4SBSEx8S6mDkizGwiMAtUAo9SRPJaqt0o41afQ5NNQKwUhc9QOngLj1pXD2mq09hgMPYm0
irTm0hDWU+bC/mwAV1R1LJdzsm+hpLyzccleXUc7MnqII8//nVrqdfbV0n43rI65XjLHa45jSzK1
BYoJScC4aQQ6bSIS9BO1Zz9ntOkX0ESskOuaYeww3iabkCdHRqvZor2RMisOKjfIRsWJjS87bgHq
esFBs2YqOw+OtrbrN6v6LfzEujddC3QG+eWTLgKJT4BYTqWxooUmcRL15F9iJ1DLgevyT91VSxf1
O00NAZO1VbAZLZL41Q2Nm/K6aGllfbLJRmhWwcAyIXMnjQ2+hGocqhchRm4p9FAdrMtyXBkNtp8h
FweLO/dXZWvEFzrNYnCbHgt8nxzdZty0aSNPkUyiW1fb2rWxnzgHzQ82ohW4dOqJMNBugTVqV7t6
9qziUOGu35JVSBRiC1e5zVfmNKfCFXH+Se8NhFV0K3MMXbBpCNCDIfrOWIhBAh3yXd3SMerTmFzL
JHAWNveBM5Pu4Y574ky0Cj1POTNqYyc56rUTMvUqsw1rSDBqvvIvLCWw5pp+QhACGMgcXeNIEJDK
IdbZrZ4QFTO5C2UoMk5rTxy6qRyIpCfMMbEbZNJNNtJCMwYg0Cm7MMUZ3t1fcvKqd5+95gUs45qU
1ENvkIq41hqrY2enk8oWuD9uZZSXrAw4HernKGiN4/8cvEaEqLLHa+LH3N8N1tWV3r5GsVucSrvW
lmXeB7vQKL5TYyC5N4cpmfryM+/YRIlY6y6W6n5hLSKc08aJpMos3+IOtG6Pg6/5B1ipPv1kal7l
8PlApT6gqUkbfw2mMZGtl4bUjsZOxY59sDivllXVXjQDFFTOZfyU6p6/F2H7R8vrZuc02t+QHOVb
mKffhl1oq1xDylqWdb0jqRfYdx0x7Kb7e9HrWoZIWjsADC5kAKSPW8CSObHjkX3WjHhYxEMwXZSj
jYsSUdYZPEe7NJNxGTgYIMsSeBfkpadcN4H6/PgGfgl+ppDhMuKMGzKacqt3sIJ4/FrHpNNtpF3F
Z2wwRtDYL8/jIwlayw930ehHZDSkMDH79EYKFj+PmbZnD0z1c2dEi8eb2fexe3DYjxjKj648z5KF
1Sc0lE7+FZNAmgiSnuF8cPEyyb+h4XeOce2eR4tSCin+hz8YJDIqozuknbI2iRk5/UKz2nzjTUyO
BBqfG8g6E5UJGs7ke5pGAVmxkUu9tfNFqvLyoFfouttjHSXTJZZYF6eh7Bjz8TZ4f81RBlc7AAuT
liQmOJ4/nKyyWBjuWO5cxvPPJaNDUm6/YYI6F6PJN0mU5kuWBeSLWCbPEi92fycdxS7pQSixfonS
mOlDPTb+zIhJOnXr2+MwK5wgyauT3ZTBEZfj6bGHrmy7vHaI68uQ6F/73spqenOm/ZjNnCVJKUPa
BSs0zTIOzfxVU5For9eEDE9jvm2TTN4AF1f/HMhmOCYqVle4JOTKVkjj0XJrm6nLFWDzWzW4KcmZ
AFwsbLCi8dKPoH+bogKGjksMVeQyAmnBR5IZYoWHKK1TADP8g62LfkW4YfFt2VdLyOiVTMFxZRay
fQJvYi7Khn1k0U0BalUmJQnImxVEFSKpmX9tGglcZ2iMezrPkCbd/hWXsIWU7YvNgyYUFASwmjwd
ZhvfScqEMBB76t4oxD81m2ZwVU+F+56PUJfUoKfbx8veIevKc0LnojrpY/WLXiKv5okQGaQhkxrC
j1z3pzLLfgdltWzcvH59mLEiWrzFWKmanL+My8BMi+Yg8uj5Qc4IyH24jsQepP6RACSP8Kn8B2E8
VnhNfmEs+tvEIX1KmsbHLvCIu6TwX0nTXxItBoCByQKLI5360C7tA1e1SSGjW9fAJtwYupm9pn8D
DiVi67lniIiroXBeDFP7zfJ8Pbr+IxiK6B8vj1gP8gh4lFC+ir9NqKM7D0oujHu72DiICe6S0Vs/
VfWbDJPhxgd79QyzfssRd53lQEP4+E0UVIGXYFEbHP2dPcg9k654zxOCAdLEx7Ku+4cmDXJ01ZCu
MZl3F5KOkZY08VfXpPqlz1hfJ0nOxCIwTzWu9ysytZgwdKVWSSvQ4hs0QZPonYOqoFvBJB63eZod
+CfrU5VM0K0Kl9t/TRzZAw+UxVOzS1xoRSGT/yPJtREadT39UHgPAjsGn8M2gd1CvAu8wfuWjkiI
eXRgUrbJi92P1bmbCoHtxNeWyYzl7KyOgICySKBN8ee12cwIe0pe7RIOgg+CuIujcO9xXp01kkmT
8Bi7ibnxAuU8hZ2oSEFJaNDiFDfqfGiAsu48P973pR8+TYQcF/PfQTl74BP+iJHs7aaBAYDT6cm4
aIks6ZmKLpKxk+hd8Sd3Tlay0ZVk2aMUY8xSLcjcBIbUhtztNeYWmUa2MvqHfVo1AjhE3N2juO3u
dT4ss7TdF4i73sy6tZZ1HVkkTJvuKmsBKEmirnBpNu9VErYniJs6rv5119fOT0LubNqKH4b1LJei
zL0jyxk3RZTS0auOB4k6gnkwdmNK8l4V/nihr10728mf2RBCGx02BmTjRdCi1XVt9cQtvyLHh/P1
SRUkQBQt33jsdGsxhsxYCdbAXWaxXY26wN27Ee4V0wybjyIyKAr8T3Y28XVIMmyPcqpgLhUNji2v
PvQa6Yu+NMWTnhnPuGSn91yx559qOZ0g2VPUuHq2rR1FVRbW7rWJiUOkNYx3iTa+GlNtbzu0d9Eq
twRPkNaxj4FDnDJinJEqh8i7sMBVn801dtypu2aGZ2ssqhPY/uo0pFVBKZjZr4b0xg9fp4+E61rc
hoKGopTm+CmS5NuBFmfxLRaBJdpTHZP8mIniZOhTeJCjz0Ev/+pGXW6tgKciGnq7VfKsnGnNgK9b
VkgJtl5IDJhLdse6EuN3zjhqG5Z6/xSS226UWbU3k7q9oL9uLy6qkAuDiWnl9DYI0mCOJsfw9jIG
5TPhCy/12Ns3N2C82iDwN3MN4FhPf1gSYTkpS5x4qiMkUTo9CA6BjtAncsb040OxQD322Wudd3I0
wsiFr//iHTDuAQmBpHmeM8WFbBt9fI0rL762APolEN0513TXIld9s/v6WDMg/5vOC4XY9/GAma/D
8D2nEnna4G7/IeQ7sxcWmWJ5YefAexXQbjEY6wuKMbaFYOM9mW4SwzBBJ2kkY3MHOMgZWA7ybdGp
IHyJx0s35x0lddadI+t308v8KxztaYGtS9x04ymdM1sQ22fEhLh76RtbK+yirTXLQ2vE5xjWWGb1
eeFdmyjwrsrskoNPezyf0DWX/4dy8mnThJBYfSe71G6PaE+mv3UQSk8ycgF2hODajfQTKI/zOkTp
Jp6VHZrH7Ig3du3MQ0yEJi8VAe63hKn+UnN5TzymwEe0xd2CARtc6qEHIlNk7jpLIIVV5M2UQeQz
kZQ83kr8FfOrss++mqJpVrNxYD06k/8e80cXrjbM2c02OczpjC5oNAPsoze8861SYCO+PtWLUIbN
JhZMn+yasUFqtmLFXMHY8u46d2LLimNNyOmibdtZvm/rYAbBzmNZSk7w1Th1jGFYgPFyxjr/cjtN
WxqF7ZztPPuITbZKQNVauk9p58uxZqAi0ZOczbzrzvhByoNoR5JWWp9idFLLshnrdY9scpGnpbXO
LCfaz+9eFRQuoxLeQjX6vzVtSF+0vlDvoWc/KWI1ju7jQpkPuD14FETQpqlhlulQlj+mzwYe3F7+
avpDtont+Ctg4bsrzKncDb3/lRvQuvq49T98SSQzuXPpwWugy/uuuDhZYVwKI6khERXOIkxT7v6D
jfRcNjqjvjg6A40b3i3Ifjxx13X0Gbb9eGkQvS9QndtHnX/QT/r+4rAbRI22Yo/QksDp+tEhB4p6
JmcRniR0skbQG3fvMP7UkWWYOj6+SoYiObaEdnM35wSyzMWQd+ltKjTtqa/C9CzH+KJZHhXuUAPt
sl0yiwtPAhYqoOGY4SaHMfum8vrF14X+TNahe0bpCQsxIgvcZdS6zU0qWFPn0zeM2H2x2FeyuZ5u
ujM6L17WUuQjwirxedz5AN+MztbfupDaEHAUVCDnmwxnmwo7Jrcrw+6fBiFKb798swY2mSrK2vkB
2yw1mYYYxXSIW/43JZ324iD13+DbKw5lgtTB8QidYsGab0x6Rc4IDzX10F5T09dejGQ5alyDek+x
nxM9XbsWp1jvNO/69IEu4qCrjhSYQYVPUo/UTcDbLB4CnSj6Y5Jkd3DjMQSzbb+R5Uq1nzAPW1Qj
elzAwGe9MCLKhFhbwqEJt2qM4xcy7XGE8N+JA+Jtxqnll/ruXTPbt04k+ilmPPMi0nQNDKReVtyB
P2qvCC5hKHRCIwAPBa0cjo+XhsjdVQ2neAY4PMWm0M8O2N1NHcXjltvnUsxz2cchg8LsCgsH50iE
bUSInL1oIhGvM86GnT/ZIwVr/UkQfE3icRa9RiGTn9YiwCuVcuuUTkOnMs+cg4YAL58oaDcqu1uP
pPHE5poCWff9HTCJchMSjdckzvjcm/EOabq9VlOe/pq6juX1OKcz2OkhFV2/JWBULDNp+7cIR/6e
FKxyk9iEtPBzbBuaUtIdyvy598ibTUmbI7iEIRSLnXWEKOuoqFHCMlqZWVKeGrSfCzRTJgZyMd4a
ZqIL0xhf0ig171Q3a4dS9MH4Afpfbb0U0cTDMk9msTo13Pih8gKWTLRLLloi8hzzgxxidUpx+h3H
/vPxIpD9+zQQ4N1ZpAbMB2z9ODSkLg+sps6lL7Jfdmy/hWmBZjI8VlrZPhkDQ9AB+ENCzmiYx81i
7GOL062OK1CuZoeekqxtHhlsoDWIDNnYEAVPDVMWbv4W9Za1NKs2WvTUCOceikMRwogsLfEdxdN1
HJpPx4qtVZk4f0uGEic6JVDj8J/eLP+vP2qcNtrQiv3gYlDAiVdvHUhOz3gKDFZH5nBwB/wCCsL9
XtpeuHiE9NILuaumG/tNUL4Gfpk965Ne36faAbXbTnKTNr6866mtozcvPdZuxabo++5kzexNYfaE
ZM8Hwa8TFCwIeELp0bgSrzGQlIUzK0B8MuFPrvf8SA8Yow7jpOTPw6oNYG/4IWE2hIeRFOhg+qyn
Y0waK4OUQF8o3ngKGRQhXq1YSpbNIZ4YRJsobWkpyvdpQnsnLE6UVgjjpJQNEFL3nF1Rofyu1EJR
T1AG1wd0Ytm1yQGiWvKzS6b85Lbep7RdEoDmggG1LyVra6YHp0+DVV4xQ5R+5B4eB0el2UrJsF49
/kYXcjKWatkP5gqVvLdL85IQ5CgPVjx4PqQxSnTZGS1eRtQLRl2q7fSdmWJ28TJU9bSKzkKMcXlp
S888a2TceUywEeHuNDezziGAsSdEwJKzIXH3Obs26InOuKT/r5aUGdUTMIs9a6Hpj1bAUkg8270W
liOAAkG/lQgNFjTpA6M5W3/Gs1IyVgmsjdf+MLUfD0lfoWGGzLF1imKPaXmFNSI5G5qXHGNtvFmN
Ma3bVnd3Wu63v1r9HDa9oMIhuFnUQbbTC8qjBIXUDdXCdJK5frZiEW1zSAO4kYz2Fvv57rGB7gaR
HAyPibn07lYOIqcmPfQ00ReftMjgNmbiwrLLkjugMoihGCmDamGvgtR8yTWyGgPwkyAiOK+rdkV1
Jn/lLU6Fgquy5sQ4KNJ+sx1FLYlRZD4eXI8UVb0vyE6a6fREklLnasPJZQBJRILID1VXNewWJIHN
RqW2bTFN/0S7oCjQIKYw2mha44bVSmw0XYU7eLCv3mORHEjGyaP0D7xHP0Bbdw+Ac6RXu9ZxPuyk
6eFT4xPjSuC2qY/VMkRMx0O8LC9u2J31pCQUYPTuj0eHT++9JAt6ZdBLHazCNJkhjSxuwyLYJQNp
Ozkj2MtoGy8G5uL941VYm+8kO1mnqLeZxGEm/vjnq9F9MQYSZQIfQ9CoMA0AwA2f/V5uuzjA7G9V
8Xeb2vxrajiwlSlWbGyIRWlHMoRG9t5Wg6Zw3lHFxak3vBw/CJ9VK8Ju7/ntqWVv/mYYVnyC2Kcv
NI/Vo8yh7ZYeHh5bsekLAE+SbU++hZUa654JPqOo6k/djv0BpFJ5I8rrMd60PKc8xcpm400IehhY
b6lhObvGRGIleV+n4gSmzL10Q6lfC+rja0XmzjFzxMFLuBJbRWBXRnzVsk51UrohBy2AZ4e/zF5g
RxIj1fDUbFFHkBfJf3MTuCQzkW9G8GhnPBe9bd4yWYevSUVEKbxf0M8IMYgav1DSwzBGt7l4vCwj
dGMKo8rWGCfjzu3p71DghAkMbCitb2trv026XyGf1hhm0x85udOSyqu4WM2cxgP9YTmZhrZv4U/u
EijKRG3T4AppxpcGrGgNwPLSA86CFq9unjcOW1OJapWWJvmmgxmu+ii0To+DYxaEnOhRPees/E6H
NtwNlUXjSse07QYjeXeiBgeeYBD4eCmHFHzyHMHc3ZVI8y9fN977QO+JsPDGpT+X40JO6rOvCgqt
Ot0/kuO8cPjF8j085LIszj4yBXdqxieV2uOTzSC2cincg6C5DBlSjCzz8m2G5AqEWq0Wnjelp2A+
iDyHV1Br5OxOU3hW1dlNWPP24KGgrvLqcaigGpV1wgWrPHkLGM9kUMOWZYwKNSQgHAhNv/VHq92Y
oyPXShrm85hN1jL06BXLIugWxI4an3pUvsopaK+GGX49UIQJeo+VAUwILmv1YoPLDHUloe7zqq0K
xBSQlZa97Y+HCfGTp8yWlbhtoXNERrixp9E9PA5ZpD5qfAggxAR6QnMk48eLMY05TYMGJ2+7ZauG
YVu6pni2gfM+h2o69lZ19Pr8VRUd81pm6NcOvvxSyxAHw1OKD71OiwBJoa/pdhYSGMW9CCb/PrEc
xU1C54SMwb+z2bN2Aq8P51W1S2LfOhmT2d2tCXWBXbg/k+qMXSegPPGo4s6VGiUrYZW9aZleo9SU
7R+2TPtSkR1XDBnbRGqwdGbSPr56HMo5qJdO5bXDeLwpnG6jA4nm+wEBSPVnX4uYeRRRidA9jn7a
NL1bLSWGb9iC2928vUuq7lggHEmEm3OV8+rx61noEXANf3op0Dc9x/SYsA0kFAiA4pGZsMLXCv15
gNi10lqneoFZiLg/sVtY58QQBp7XP4e8KyI3jVMU9/1zx+XnTum5kIW2ZxPGEwbCsddVP56Xr/QE
twdFnX9iPofIENrNU0rw426Cs7SdyBcx2/4SR6rfdpYk0rLKo2spkCY2zdRhLPVPPR/h2XRdwYBu
itjfjtqpQNa6gTHfLqOwqiQCtT7csBT7DiVeNC30411mZPLISJ+digJ+1jnJsGk91S/Ql7Qnez40
kUnK44A6NazJBuhKsXdLnwwejdmWUefKAINS1twZ7GHBZI5ksSaUl8wIX9AhVFer505n10xR+nj4
qAEnHx5nFvv5Pbky4jDGXGa400CTPL6kXUMIp3tBsUkaonfR5X64nKw7OEzhOfc0c1uUfMaP78Kw
vN06d3kkeI8JiMEwaWmVg7V7vJ4CNuK9zaa91zXue3Y1vqXKfsF/4ByibmSlNar07JiMV5sOxyEe
rFNOsHVc+c7CAG04pyssPRj1hX/onWAnWf6nbbTu0NYsKqd7DngiorVeamrLEoIRQrpPi/g5HfJr
hKsZZ9lGguHpgnCRo1STo7HVp3SdTkSCYRmGOLHu6vdmYJBwYi1/G3TtT466Isl1WrvOORkN2QPl
ciT1Oh7UHglHB5jK7fx21qqQ2FdCBh7X4O0/0OYcajXDZ65Ghxhr/LQZ8BaVsyc3ful3Rx9Tn/sh
yGRa4JT0DYNosEPVBhc1tbveyPjc1Q//xZWw7QvxMhFYcfVRGp+WMm+sALnhxGuD+SW2tGNQ/rKL
FIoAM5OASUssV15/yEV/aBMA0sOf8DzVu7SaNobB3SZraNPRZzEUrsM3B7Eym8iRdyI21jK6l1uP
Gm2i/ZBjuUBaRefdLzvm/93k3Rv5p7GQcNchYwF/UQS4r7ovh7A0by+MfOsb3H7zaJNMaPgGfaEH
8Uozg5v/3Tv+Mp2Ykr1O4lU3fmER3jUZDOV9qIcwHrUtMrml6J/o2b12Ovj2V/E7HyETVeeWbPcU
+1c+Hnz1mVrqFLhq2fDx85he10nzpdcnHS2A+wxjc+XZaiVatQqq+2QSmKzNYdOQw1hXK6c6R1q+
LLRpq3qNijVfzlXD4LYHjESLIE2WAxqxSR+XsWKznTECblG96VW5HqW3mwy54cGxFNz+VZrO3K9l
aiy8qt5k/8XTeS3HrWRZ9IsyAt68AuUNvRNfECQlJjyQsAl8/ay6EzMR3belK7VEVhUyj9l77bSO
h+Q9MS02Qag3e5r4c5pz7vGt23D6iak4luG6R/VIhlDFoo6xZlLA1HYZzbYvmVkz+aglTUpyZJMb
mP11Zc4crR6MaWhBcZ4y+cSx4evyiIJJhN4nm+qLjS3ZniwZMRf7MqZgq1biEokrCsUtT8qLPfqU
SGTupc7sf5gTZQT9wtS7mqdU2Afw/gt7guDV0s1xaYuHSlhbYu2BafCEzVz5xb+ChwUp1B2Tt52V
WbRlIupca47t47h8Q6vZm6G8B8Z/hd7+NRv5Hm3u62KwaZFkwQ77Ehs4CQR4Jw9VmZuxoq+U5A8X
I4L+TO4kryjU+T8ed5pe/6ESg7WbnsvRfupGTaDN8oW7hM2lfilDad3xbmxX6zudI9YofEO+FU3z
eIdWZ5Np5wEGb4U2lhwrvfN4ZsdC3HE/NLuei70W8IE6sQX0u3OQBcx2vlF1sUPKQoaqWz5ClT9B
0NtbCeO48DbSxYm/pKe2AUGbZNs8oEEb+nhJmmfttUcCIaMKvU6eEPHIgK6QV5UShoe2zcPs65X5
qcdaNk1gPwiCPqEurG5YIETuJ8wne/CAJRPP9U2yS2e9cq5qAkWowH+zRrp8CfZn3QreD33NMnnJ
xQp2C76wwWjaXR8d1PC+Bzt05IisyQplk3kgIP7YcME484Gt3gkz987sagRYyxtLYwgcA9z5lnRM
ceI/wvtqy5cpJMZPWQ/mhuogyhKgpZL4StlFwk1/IUQiu3IfdOUjoSt5yUZOaveKxrCLEDripD5I
Af7wlqRhauZNQ7+Trn8qyURpVyQfKbJRHi30wlEpQLGonIwU/lTqsfdMeoSwIPHuKTYsEYF4ZLPh
sIJhwNkDKVkNwhtK82OSEkgaXlnRskaZzvbi/y0NoEr6j3a/mq7+ntfySNgQ7tuVs2XyfmWy7KZq
3oxCnHkE71lxxln7j2ERqjRzHypI6tn7sgoHbt8Etq/5KezPgpBfa3JYB7VQswNBoRWeUaDuHEt+
Mt2Ipe1xMrkDub5pv5ty1WAWTVh2Ma8jNzHlY4tVliyQXTqR6YS9ra2775Ah7WEiv2RGKuGP9c1s
zJSX5UuPBkctAp9Wv03T+mo3qHME0XZJd6jdGic4PESr+p45gdB+73vA9JMNxMYRu5QpDmdxYaqP
JaFzo1Nw2vwi/O4QsqYW7fogGwKW8/q1q6eHCqkdj/8lM90HG1cbyMqd0OZmrTUzLf8ORuC/0vH3
Rf4sJ2rnJGVcY0VrUsRuEp4L4sJG23orim4PVite9D0qxEAFvzNJ875mfdoHe+25e5MUphiYTDQ2
bJUKTbSiaz44PETKBNPc1L8dXzF2hah25bOs5t9WO1tOIQA5Y/4NEqjZ4INirFhbJ1uGT6uJcDXN
Kva1m8RWPMTAw5zk2DECxAe9aWwbkd/ANlr8GX0Q1Rir6bIphHMZBRjjln+yqpjAfKvHPCnfvCyj
nOL8MrO9aQ+npK2oRBkAAJCLqhSJtMc5LdBu+QQYtNmPk9qXlYiKNL2rpBcH6YzyunyBbrwh6PlY
F2qfG+LSWAlr6Y6hapHsmo7zyS68E4fvox+W+JCQzFvFlsnWP3rB02Iau1YEb5PRfaEVLBr2Fgnx
hOK3MPtL23ZbAkZ27uI9DnO+cVd9KHFZ4iTcLml71weCKUZgnEKQ7vXy17WGjZP8Et0eBVO5z6oQ
q8Swz2CJz76699Lwuc1x8qKXHFzm/Em1EcGT2VqHBHVvBPsc5UIHmcOKlPJfjQVSEvBYj6EHYTwE
JvP45hfrFs6QoMtd/CctJNI+vR1DHppwrCYWAsvzvJp/ZjIdsU459yqzU36dAEmgOHlVH8sGr2fQ
WvpgsePZm/1Zjq23nTIK2opN28aUdykTyl6sfLlV7IXLJmnnfVOw3siJBisyZDhIb9tvcmmOTNK2
Ll4DHGyWu+5ad7AiTP47dzaOrptcaepIsWE3L3M/tspvj+59LBLw3OGptV4zewaKnzIkr7eq8t9T
6s+aJ6jjRmnHNzD7OBKMYyeynVTpLnSNXd93+BgwjWfTvVfLJ42CZvSbQyH8RwTDiKTJJqDgchUG
TUbClgGhoag/BzdE/izyX0IOuWjDw9xiRStIUCIxpGCilTanYXoqg+wJTNuZjI2a0Tydj4ZYAPKB
scuQXY1RPjsOuhbu87EfsFmXwb8ypwwxmZJFVVgwxUSz4eTGr/bbV7m6pN527XLskats1m7+mife
5ZX9F/s1YtmaEZfFUxbUp2W0GGbVsUypkJKhLfeDbAFkuBuD5QICQpsiNGUljfciYrmYXn2/IRVK
3VWJ+ltgAwD30NwXIntsdeOCS7LfJGqEsSYEWVnIrUhPSmoziYoeAgFu3ZMz8wOUPX8bp3muUG1H
Mxs9qcUxSHW7tVVLO9JHjKT4QpaSXgIDfOT4/Q2b9Ot1wZ0/Gr9orxoYLSaEME34JyqzxLDO5oCI
oTE+QB+/Jl39YejguSQL1ZwQbvF50YIDaoB5tdELMq3Gvc9LH65kAyew98FAI1uMm1aRi+4ypx+a
SHbFX7TkMn7DL/2f5uuvidU+1tkppBLaZCZOnaVn81gtzH87O4sNt1KovGk8U1JxeWrBSg8E1QgW
ej3WnZJUaBx6bPlNxpmL2CKRdiLTnDH5Vd3WQ29qNfaM56zhz+n4t1337Vdo3EVabCxS0zZGRUNZ
Sm8L0PgoveEX1B8lU0cBdCNdnFjFaWvetWbiokmeKHTn7sMrX/2JpB/oORx43EdzCnHDnw2boPKR
jWvwHspCIBjscD91lwVG9Caz7T4eqL6QcBQcPQl7OIN9FsD7LRbZPNoqw9qHdUU5v4Qkw7Dq2JBU
tLHL4u22SibT0NywEf6jmYLvEcd/lPxl7e1rsOT64M50yu6c/8tSebNiTOM+u7BQF1Ff55814xcS
JI7ap9IFC/9lLN3RNrr7/xZxGSK7dnVNxMjs8LPP3r7luCuXDmI235ZuuVadhxiQJGbir/N0o+dN
B/g8smrXjlcxfDdo8xPnr6fPwZC9Fom8/+//wca4jLQ4O7I6NV71RbjGE4iBS5MTI78wqstkwNkl
blIHkLTsKYMPkXS7nkE9QESOQMP9bcfiD8ccRBd9RLhBiZW4ZxwvhNSpad/Z84e25MLM1nzxMfvw
y0vAwsp5HbWPhMwqbeKMHEo34R2aRscEHTAtZGgXG4X5U1vy5TavizzTdHYAGWC1dn/V7LakJavh
WKKYylz7HJjLo1W/GHpYIyMDYN8EP/jcq6gMHyxhvJe+huiD7SImxYfjpjr5I9YdQ0iCWliLemgM
ZoPMp6z17xcwLXgyn9TUQhgJ3TLGo8iO9ZqPWDkzAuPilnmJYs475NXRaRJKg+Vd1DBPS21pNq3p
1U2aWyVSbhIzYVSC8q8y6n8TyQY04fq38b5by2yj2SX/tbOHv76DF93DvWoe+iJ/LTP2uyx1PgvE
zigFEPUatkBElnIL+Pb3UvrMZYe7vEGTEBIYeirvfY+l5ljmPGl5uy3IvWkQgKwSW23prHgsEGcZ
U3HX2DUsBKahme18ypzPQNt78aRZLLrCcWM081NBoZxwAFTM8WMxU+vZ8/iVN/+Msp0jbmD8w5iu
I4X3jvUJCKvl1FSuOi8sLAKSgGPCQnQsZLNZTBOf9/jmsz8gSSvC6uFERWuXBLRQDU4u13pt21Fu
qfc2pHizkwFCVtLsk3L5qlzSB6ha02z6oQ7R8frdsQum61HAjerw2zD+GSRN3nQq9i4R4FIMFRzm
Ml34wrDeKIdWXTVfQe29DVjDAeRNB3uhskD2Caxmte9HB7VW9eJ3/bZ8zFzsd8rhiDHTioPxpcnT
P1M2voXO4wSrvfOqj6KQ6EMmMlyIBaScqiswej2CpIESOzMefOHeQEdqX635uxrMk8iYszNXxpLP
er7zjcugLJ85on3f3v47EY5l6cqNavBTI9mRkVF/uR79e25DcAhzzmQgOxGTLSSXafMwJu7NP3Vv
MsItcjoaMjYfMYWn6Xw3w5JWQ3leNQJXRADC1Z8ab+UcjtchDU6JQaJ6gKrAdx7cQW5NSWipqN9D
Q93Q/vPR1Dg+oH7l85c14IWZII2gdE7Hm7nEA8c62MNmNYPwNlmIVIVZ2FXjZ1bBxbBYhnTTJ6fk
vCUG86kmj4Pdrxm5IS3sRCAbWTUMyDAhD77LZ9fKozYNDp5yHgoCA8HmOR8dZ9+w/MyB+OOOy3Ge
HttKXHWLuyP3ntNKfBdoyoT7OlkMIGzzJ8EkMHvTjvyfJzABj5UmpgLAGZvZDn8DNYStXzPTeMmD
9ULazhN+KtKWOZS1wWckyHmr23U49KG9aQ0UxSKnUa1bcCo+USaCx73nUte03TMwvxkP0bi0Brcx
U3Wizp9wtXwXpfsEsXyMoR3M5MSWx7qEaZ6hWIxV9kPcCNqpdZw3rR7evKa/B2aLoMhrPsxmfZ/S
KylbTxVVIr4LYfNZ8SvNc7A8qdoGgZDJv45Z43tPTWxks7eHuollyRTPZskCGQojI9P+g7YHVZlt
uxQccgP1/Dg02YiCKmGt1IGgNV+zfvy4/S8V7ptQIzMlpmeu9+yBwxlH8w271jZx029tT591nSOr
s4udL9CQzLPYWHkNxny+hFX5K7j3u6rhyEvGja5pMf77HmSFVbMZHiViyrKPLEdf54k7Krm9zjRJ
z7ITR2eY7oPZuBKQelykpvOovjsKBkPbD7DqL90wbLuUSqUwZ8mYM1gjNPMbW3F3MiRrsvlFVM2P
zTsLusBNyFAaCgzxXFrPTjbc23YBLfL2mQ7cqaThGk+DUbMfIM/MtWhwbOMQqMdsEElsV8Y/FhCn
sKsPAulNIPMnL1M/1BuMkdbf20PeU3iVxofdUSAtE7iBOqO7Kr9nYm7nwPyZCDLbNAMhYMVIn4hQ
QPV7TctF4TRvQT0ysK6G+5bPW6bqb3Ok5ErKR2CMu3FgmGWulyYJmWQ056b7yFbQwxig0Nnk6Yty
+BD2zs/tazRq62+YJV91kh/Bdv74xLl6mmZEW52IFjIMYSZkzOXHjZkG8Qh9JpraFPErtSsHcfE3
8LeZC3KDt8tJ9EfveCfe0Dtct0d7kjWhSAml1ax3k21seMT3KLpP6wo1T97Gck5vRm1t71bmXI5R
8ManJQ2xdD57Z4jtFrvMZI0uQ6zw6t4+0n5YUKlbKMSLqw4C1swT2OOh3tcCE4I9k3I4uC69m3uv
i+7XxE2Gq9b6sDS7M0C9+863d71oWZ04to4BcnygXmAQWI8ftl/+ahfTg4k/OB66aYPJe9khp9Ix
td55QjzLju5iefpi5Ql+Xtt9tFNmx5Mxe+gZeH9KK8miyRvuoUc9Tbhr2hHtm6jBCKqEV74lksMo
PNiE+kYkbIlHmmBSFgbjNZz1isKLzTYSH5BfUah4F+oZHm13C7OzWnoXvYjNMtFy6Dn57hxNInT+
nQGZ3zaEW8SasJftGrL5cNRKUC8+l9ihx45N2cGxb3x5LI40OOE2bMN5Zzfn2u0hoFhXohUf3LT7
suSUxCUqvo38xEXuRInjRp0Adx7O6B5mG79mZcA0pEQJ/PJbVuKxGTmKaqbMSNqA0jmMre/9rJ02
Q+/UcbfGzOU8iMLZXRXkD/N4A4u5ilGX80JOFCE/GYmbvbHeyCW0V4ueXkffgYHemMC0WTGf7ZsL
gjyOY9NUyWmsjGAvq4kIv9bdp4rLxDeBdiiCY1rmfXFYHbE20CCVBkN/1oHID8n9dhESG8bYAF76
XIqbM2GiPghb/iZRiaPus7PUI7ChnHC41flcG+N7Cp2Jm4TfYy4HaDTWVg0UdU7qPwZmYsTGatVx
kZvn1tFAJxZcT3pCXc6wU1se0HtP/iMs0YqCBse1ZK5nhPrODVlm22w5Qn5v4fVfiaZxUwhtKbGq
xP9nBh+s+Pni3sDviNgwpiwWlbOv7LrHW1llke9Un16fvKHDxcIr131Gg75fyvk2SghQubUd6r30
3g7RH4wDnVUboJlge9c+MbmytgT1/htqqLwpu2eDaS8vaxlPbTBHECguriIKGJHRL1q3k6rrQ1Yo
OyrxbBCezb3b6+2iZxT0gE4iq81+b5mkUtWv9uKeqLbpxR3VbJP1Lk8ssR/EcuobsuXzYnmTQG0i
DVFtpPCpU5ou0bdP6EqRteEyU3wQ4XjOrx1OKG6IibLlBligrsbb6O0LqzhKi8ZLuCEvN61ojScn
BZaTskpFHE5JVdfGdmxwHU11cggdCxV++T4j2Mc7Yr577I8d+AahzMSGGEMnamAHsB5E5ULQeLw6
4xxZCU0RyVMuXgBfeyS1JhemQlcTnXa7+jJ+8G5By3DyvoZkOVlGevbsdFcZ7PPt/rHB05bYwUXd
rD/85UA+mCIwd3PHm9zVG1KuE4ZKRjfsPG5Eu+CoVPpUMk6Y7tOp7yO3gAqOAo01yYkchA4tGLae
lJCC3PQ+sNV/B9nwS3n4J8zyb/wEsYtJMctYW2Ssx2Cp8e0bf32+tziR5WkcEfvVa4u5nlGbYeEx
qlAt+iPQIBfT54z8AzLAg0J1Gg9rfBOcbf771cw0fxiqqQjjpRzYgHVkdDHa55vopbfxANiuxnzy
ZIYbC0Hmerucal9yLJmvaEe/CVbPNzKzj16Xf5FPlDOA+1OSHG2q+pKIdWuI7gVB2d6hTpx0f1U2
8UvF+p4X47vTkSBD94iXld6cdhsds37uSuy9tc6hLueniiEij8H86ct0n+AasByGSuOM7bZJnShg
Sx9PVYrDCJ9RRNsQSsy63nNVZyQ6E5nirUbUK9zJDY+K2XfP1grscFxhPwUuEZZ6fuj7PTR3Qlr9
8thMxXNRV6+OhThR3F7A2UbRzv0Lo6Dm6M2+ytVkC4ymE6dl/rjW5eMwWG+Jsx4CVz2sZiui0SJs
yuADbPUYoxp8EGzvvZk/0jSGt8X7saYxjLrBf+nbFEFOyb7FCQWUCvuc8MwlELwTZqpjTyhznd23
DSRETy7XQW+MvnwGj53yrZVP/Tye1JCcGRahXHgLi5TyAK+Nm/lv7vzZrtm97TVoM9VLW9cXS2Lh
bsedmFdejBk4lu9PX449fsImovcj841LIdwuAdMiEWQr28bhoTc0i3KKWrge/m2bJlTwQBXBMz6k
+HjLTTqp+9WxhljmxluHjjZ0zQ0WtwHSCNVxllDEEnhJ7RuJT6ek0GvwljAij8pUI+3nyfZalzpM
J3/yACq4+WjPJKLhYyPfGFBBFPypHWbxeQZkTE48bdnCHJwP923FRtCIiz6W3R7TuT55yhuO6Vpf
FKyMkwr9R6w6v6Zqr0Ow/ICjweftv+Q96znWOahjR/vgp+isnSXPMKn4XwDMXvNp4ji8vZuuacNV
UMUbVGR2KhwAUcAJx5B7xsXjty+4sz/HURJPn6HESUBhQ29et3myJX4g2GLwTCIYR4e+za8uJfiO
qJB9s6Rny2aitA70SBUqVQUiyPvIO6wFkKb1BhwFM5BdIJM7LcRp9gtmz7750TV4oC1Wk+ln0ff3
lMFFhKCMD3MWnKyZFR43N1ejt7fc6tXL0QXOxCKmOImr9uG9roVJ79rijWtDtBNEEFUSh2I4TB+F
4XRba7DJB+5URWDf+oni+aWqK1JEJuunClghkjvAu27ywswNRUXg7acW2NTspNsm6d4AwaBrw7V3
rrGEoN4VR567/VorngGZD9HE1YUJjPnwqiPP9n6wqW4dxl5mWB9CLEeNbSANWL7IPIoHr86j6Wah
Hez2wc7WjSo8NAmp9Zo7kBJ5UT4YVn3xwO6FdhQBy2hU+Tsb21dHx5zeRy/PDzrtcAZ4inxv/yzn
AC7wgEh/mFiymHmDYJpxIpb1aClsfNy19WdNgnflXLyUjbQ5lkw9lHgOxhKjXU750J76ZXkIWmKX
whD+9ZQ+Yti7TZCTl7Xbhav567YzjguXd61a230nujMZJO9WfS97PkJzw/SpM3g2ULqcmim4ln4Q
VVNtww1HZ1IpjgjhTpxxGUtfu7yKMtstTb1dISXRu/aP/oLt2uUa8jcLgvfIsP39HLyWsgBUHyCr
GFrjy0LQlBUtlYWcf9Xob4IbRkka82tgjdd57mN/4m9xQ1lGpk/cieVdOFUZe3X2FP0XkdKZ6gPn
CXW/NT1OlRdDMG+2bSLf9Vg+hVZ2Rox1XnOqrnQkScmq8btCFYt9PjNIRhkyyuvSWjSROSOUyip/
psnGBo0HgNW2J9FiAgOwhuXZXz0fguhd16aPc1DhCuzfFF6vGNMUn+umIDjHY4wZDp+waz7FslXI
nyPczd7c8Qp0HIyDb+D789F7v+VmuQm98EIVfpF5cViHtIm7Ej9LCVjKEkzK8RclJ3IpuLET6or/
/hizfF8KE+rtSM3uNddVWr8jO4s4XapPZhuAmOa7pbNHyns8Ntms3pLAPqPK82pcupa+5UlV5pMv
zXtpMPCYizP4PZB8DLOpOIdLykAwyhwJpDw7+e5yxkeexVOBqaA0BfK8HKqPfE+bPiAF6DSXM34n
9c5C8H7pxDeaN7oSVEnh+4QzPQ3DJ2RWX3Pv/7ToidbQ+Sv/ZBbNtFiYuykD96ltASTUe28qPky0
pzDP+Rz4Flkduv/OuOARjGdnr5yDLTrxJIbXZB0q0eRUUshW5CbP3wvFJzOzwhfpAeN0hr3bc7+2
Fqsn0xn/TnXwpjybgicjrnfovV05oQctsGeMff8dsqYXxBP1jnocJ/2PhcjVABADyOcgTMLLEAKy
nFYH19JPeUHCtLg1Ac7inw1FATmS6RHdfo2FmqALwyWGZkchcCndooy95k9N9a9Dxd264AYX+zrF
qRJ4Pa9DrrhkRLuHB05tzBzJGYJrXxp7zLZkY4ZOuW3MMTt1LLNnOqqDIdtnTxHaiNq8QhIEn2rO
uK2DJd9Yk9VHymA8iMBww9f+VNcNSsGufbLL5i6RCWtkQDv55DdRUooNY9h+YxZ1FyffoY8yK29J
HYH+n1IEN9e2CIFTSPcmbPHumoJThU9xSxFW4zFdunS3Nhc3bD91O2MpNKjWCZU+Mh9lXxsQORGy
GSYN2NouBYdqMci/3og+OzGcNgqrB7Jm6Tcl2kK896yl3QBTXE8ZXxZPhggAbijShvtSRPqJzxiH
hUUHw3OXxX05fEI7ztjUcTFZDuVsM9gN6yH/W/nONfPcu07xbUrhqb01GT8Yp2+nzFRQTUIgIdGi
1tlmmJgoAjajQDSdk5Flby5UTbbKFt9myedNoMeOEtuL6WEPlTH/4+SHqCEfTTMENVSxs6BdlGtZ
nKRgpy2ZeOGiyVear3nl4QdAhAZ4NK9sZQ4cEg3Gj8iWbK/R2bSUwom613Uvdp70q+jGTNwZvddf
BwI6ohEp1c7Mx32TBXKjh7HYVBqCmVR3M1D2ITPTDZrwPnPDrek2A8zDYN10wONKLIPH3o4roohv
Nq+XLHSKbV6DznV51RNhoMIpFErrwAwZlZPy2Vlrv20YooU17AWKLQHBw2eeyNQL1U/3UtLxn7lc
dqlbPgtiRvamcbPtrKN47N0Edp1JgJmJVctpX2wGWudMGZi+a6vcFqrHBZd7QPR9PguZ33R0fc43
2NxpG9hOSzNYpFsnZTVtJPmFxV8TzI8U8OHWlu7frl7rbT1J/CGp+WSlznIY+lt2aQ6+yx9H5PBO
i8KuXOlvAglRrruvzZbt8Mx0IaG4YzV3aoNK3HG5tzEx7TDTbr1dstw7NevlnKXOiXqg3boDGR7E
F2i/yl4mhwEGMnh3A8jG3MhB+lFlTqxWTVBlljhSWkUaCk/k90P9jlQRpHIGJWpKHYR/A/TzaVlh
h//RSM1PhUmqBvV2nPukviXhSraYXzHFKMhMW0P7K7UbM3adhSSupoqYO+ltaixYW5bm7InNYHbp
vi5HPsLSTbYg+nK4WGn5ikOODYddyD2K+PGiAxAVSBOTfDu0MJQAetBHDBh7WNB2D17lrlFrWvZe
YXE+ih6grmJZ+BqodTf51p1Yy+qXk2kHV8f5yjXUelmr+ZrUxU/WjYyOUn63ZTUMtC2SwVi32v/7
U+Q+Fb4gCIPAqa6VKYqnUj04sls+pAo+QvtPr38VjFdQ5TdgbKE+8OsLfL4vjmmgFec2vkwqrY5g
dRkpFyAfW3/Izg7jViQHGZEzSaPeLL96lOlkxh1/Vmy2Stz/9w909OUxLaCPYb+NkId7r6yO2i18
rO7K+pshnXL5KDTrCWSyc5lWx32w8CEDmyo+jHz9FP3qXfy8RE5YmhpyaWtf/vvHmvs5UtlmVyfO
89KXsQ99BZ2ZWt/7lT4Rfnr9Ihg3eCoYv8IHhNrdT38rGN1kwPYbrASR+gWYrjn5N/vmfYJv4nGc
Q5Cb9XLXJWCv6v6DggyB/uRZr6Lzk8N/Py1sS+0hI3MejqtzNEwuGcsmBYlKffB3udurw+KVJuNR
92oshTo2XquvU1LmcT2M7aVeZvBsTgioekG3ir3lz1CcQ5iO/q0tYFedR65jBJcmAF9K2iJtUksV
Pps2gQIwdSJX2dMZ7bHL6Vb/6RXoGoAk4525Oo+h44qrrDHBNVoXV7OfbzBGabJzCIxr2CTgEezk
I02goBRFaWzafGo3VUaP3KeBfGlJbVZrX3/dAhviKcCUZHXNemcQ+XJiajqx/0qDM24JBK+5Q6mI
sePLFv6Dk1fqsWzXF9PzoBaM3NZ4GEwurk7nWxcy566xkN1okSK107BDoGjfzJMl9V7u7xBVNfd5
mE/7UOSQzwJG5KGqwvvxxi9kZYJ9tUHZFA5+uAch9tQ4Q49eLkCR2Wq1KTrYqcgGpi3OgYaFuC6I
0ZLOzyia6s62kvJu/v8fyaoPjxQd//vvbZtUi9rjiPQbIvrKCku3bZT9+8xMszCH/C/c1Bd4qMgK
gnMBEmbLsX6Dy3TjYfWQl4DxLZ8axA/bWQ0E4CRrBnwjdfahN+4Xr2NYCJZmyVN9pPXhaWQwwM2P
iO3GG52B6byaKdeaZk1epdZ7kCAozdhe031mcddXwwOmlfbIU28ghnlRydA8OH3LwGleukeZv2jp
+/xNGezohm+mDZtHowM26rgarWnT8nt6dBEgdbeCLupaDUxpQ82s1bET9tlzcipvNimd3eVFz683
KYlMY1bGidbLzu/pKWcQMlLkp5yL5uyGXyrVpOAMbvaSMCV0kKCwrZrrTTKuCIz1u2s2nOmeTnYh
tCXmRWZ9T8zONu2McaeN0r/iAc5i21zxuRUVbFcYEIoBED8sPO9fKsszDsTl4NvV/BZoqFTt4iwQ
pdf5zXUFUNsb426ZsiOUsm4T0A+8Ls1yI8wN7+Fsiq1C1LwPiqR6R0DpFQ5yRkM7se12bqRy2CyF
E+IwscJDG9qPbl3pq1U29V5OdB99OC1xxzICS8ICI2OW25x/dZ56EIf5UtcP+SSWi5+wxTGTZcNO
SJ4sxXp9LofjYKt899/bU+ifytbpg5VVD32T9HdWKcgQk57xbHNobERXNA/pfJU+kjQQaArfBzyn
haL0wOZerpfFaev9LCyk4votxPj0XI+sUSTe5IN2mKT4otAbBviYBufkvtfFtEtqEaK/C0A3zGW/
HaWL7moU1aPVzWeN4pl2pGYnmPhXh+tIZ68SftzTglYJLLT1RV0kXs2Mr883u2NuGGKvnTLg7aGd
SZZP1W7AZJpsyP/PAGp4fMzcIDj36c2b2VrPho+cZe3JnF9TvKOj5+01Q/qjHaI8RDtmLsmM7xe9
UQgE+7DI9TXEc743PFJfmBtMu66g/m6xZZSBHcYu4W6r02dXz6k/kqmwn92lwGImcLomoVVdVNDW
F613a5tu3QkA73BvvdIW9uVl9Wy9l2IKT3XghLjQa3I01awf3KTFU+F5sPpokRFFbrqk52y5tbEd
gqzHGfMG8o+lZkNVbyypEJAiBUo195obWlvXYNSQsKVGUrM0d4WyntHXF/v/TE9tjVrHIUrmP7/v
NPj9fQqKi0gdhmmYmVJ76fYT6XMYbc2bq5RV5rD6KPEdPgJNSXJaKNu9i5+Zrar3cCN77jxz4sUd
mAGEITMoYac5V097srzVvcBV8WmuFbvomxvJG4v7usn9g16YiK8j5adTdkcofB0Q0o4BBkpk4+B7
t2lahVpoUpPLTrtotvONsWDRjMWeb4an/36KiunYwZv8H87OazdyJNuiX0SAJoLmVWmYVkp5qV6I
quoqes+g+/q7mHMvZkoalICLicmW1ECLSTHDnLP32vdSVuPJyev+XOhldKIAuULkGYR69zr1cjqH
Vb3ctUA/Yc/JtrVZon5wh3htdkhgtILmjZiiAUcxf2Gcvr2fRao/4pLYAPWJXsoSgkwewswhuyF8
MUftNw8iF7rIJMIwG05gufTtRG3vPkDyCN5oMl5I49zXk+4TG5E9NZmTPo7x3aCXIMszB3kmVcz6
lNt94UMC5dTQgoEjwQCCJ1jEByPIwjO968c25LEy03E6UVMZ9hkbHcSKFnWMhTfFgWfrSouZaADz
Ogsr3HoqS1cdSl5wzSp/0ZVEBj10W6uRlJUMopSwhmtbOtZ3wWLqolRnbWmX/r4yllTdEuCb7HQZ
pa8uSRPaOE9np1wrQwvxhYzRlsntFFcLdroeuT5OSaUKnqH4Ow/wiiVpRY+DzhKWm5X5AN77rgJG
xxJFNVuVUMlcb6sT7bfudWyXdcszkZSA85ruu9k45R05J7s54nb1849QBylou/jy+8my97EK/Wb5
kEeTG1Nga52dgBh8yd09wNfjRJ/qtoaby1FUEwdwYg9ZxX5IGzhayp5yeJZ2w1PhWaCT4u9zq7ev
CCrReSoAbLmD06e0UYrF45FQ4gnBS9b5fUdJQYxb3pd1vrJp8BEHLLso8QtH4Lsz4uh8/SoW/PEo
c9hJFT93Ii6OOsWQNZKS/Bv7/1cKSqeJTl83CTh8skbw1lOpZaoNU6HRktDm9DBC8XhURevwpGcU
ZdFbdwX0Vgo3t3XWNCwPkwfrBvJzOIruVlWueTsKkN6BtxjViIF4JBCJj1dDB0KCo+oo0t7Y5PY9
2O2EY6VQIITaXMEUNzBCJEH+naC4Ux58H6h0l14HvcQJC6IyF3VMHKHEHY6JJvkFnHLd5QXpbwYl
orcxgPAtWBEyC+dZ+KhfoIBm5fd/zafLpNqF5bgvmJFv6hjem8QduVGOaz/i3oASYcUvudQkzQlr
J2jire1JhIfJSxLgh+6tstLyVJYdYhOEKFRpa8A6i5TFK38FqSd9ayZ+3u1bIKoGWY0kpT0VVOtJ
KrDY+kI1QB48pKfriyECzNuTSyPZLvpTFUyUymh6vs8VPatGGdatUSGPwlXzPimpv0/I6FYOGt6s
qeD6JtcFMZH+gLDvkkUOAZ7u0L6BF3yJpyT5LtzIt0lvWxRPDy48A+IpkYVDfX28fjcv7sgxLp+u
38GgBhrfPldNM9w0TVtzlC5y+pSEkeMzqJ9UQi5R5+AXi6jJ3DudTZNwQUxp3rJnCjPjnIso3rKD
Iv7ZyV20WdWxF7353FBdFlROSXqy5/OQpPq5zmx3hZqiW1NWAsg/ZumTjPSLil3xixTNNQdZzJ/3
nq1N3xNFeZWyzhbRDX7cegzoyzYNN2F5KZBEHEeE+1iqGuThZnO8fgXukk1CPAKv5eekrZTWuw3V
7jfKPU2YvzHv/KQBGlxYtoJDELnBuTC6VwB6+kKKCs7jEHU0dku5AYuW3AEzcPbz0D5Ny3cuQoAb
T7S9ry+oJT2d/6EMWL5Ic1qcEpG9S5w4fc0qUEaATupb0UXPQC45fJKZvRo14by5U/rMtho7F7KU
WOja/WToNA2SJSzBE1wG/YAAwlqutcHRjTL1EA39D7mImmPRSLSMqX68vqTLV5pYJEJIpzeW18Fc
nmlVOGYrd7LQrecm0+L1NOtyd+Xta0mVrHME7rssIft0Gut9AHGTzqHHByjP5Q6fiHG6HiCMjv5S
WtUl/P+5sVmmneymm/TkZPVyfJjAh+gdjsY2B0ulx919mnXpLnGTxNcDA8nhWH4vJCLRCWLHvRvL
14Fm4I0xSvFOHPs67WKoJ0FpHGrT6teeacj30SgQpA3q3pgMedvzHNDScPul4Ka2mDnCO6+dwnNi
9yudXuDd9SV3Of/biUfJs9d+pY5HHkNhqHuodfW6c407nsATG9XpVq9TqnsE9PzQaXTrGXW6NIX+
eN2aFp0D/IFEG22GZaXp5gEdSb7Q/6n059O7o5qvwlo+RjoIrN+WbRoEHQodT+uHILKU3rYuhrBa
CT3uT2PvxPsmxSLTpd6xqGMU0yLKKVdCk4K9dizDaTipzvmelQn4zthp7o2siVdBmVJiQiEHrHGw
dwhGvszP/G9XSpiMQ64HXDBDfEid41jICRd3AMKwaMTvHLETiVa5lxhPgVN9HzgOn1SdOBuWM2uD
AWPfQB6/82b90S5stSmHPmMFT77hNeAAr3KKg3VgfZGSsdyv8prhvgScO+ZyP13TtKnxWVIX9hL/
9B/ZeEGOOjno2nIVz7jodQkHPnVMKmQtGaUR4rdVlSPd/XvyyedsUcc0qUUYrsmLZesfQrpcMsNK
lY+UvhVm525uZtD55nNGDspGCPJA0ryyLxiXUBR64YusZ5oeHMlAIefdUat6KDgLa8oxmdw6LHv1
Iq//+0V+CkkXXKQtHXj1UtjS/RgbmBA2bQUVHYBuQldX2mg6ZAgVV+kUkynWOrcTte8Vm9INEIGE
el45rdJFcEnBTsO+/ybrvPEHQwlKsD0mhIGYDS/QH4A2v1PNvevK+aukPvdTUh+PG/4oZ4lIB1H5
Mc2omqospyxL9E5gukx/evQ4WiVJFY21wYCa7+idRySTufrGkRZn39aw3jDZhCQGB4HcjjCk7x3X
Kn1Xz/akVGFc6ylFg4hdXXmB/37JwKOvHOfNc95S9ZYr/jNvc/hWqzcjfLOuA20pZbVrZe1Vy15t
8aLmV6t5ccUyAvHi8HXwzIimZ5hM0X0yPbfZczY9Uxx1xBOjbZ9U+xSFT0nIGvyYhU+yeHSuw3WY
6ZeRDA+WuG/TBynuSwvVFQX0qszx8sW2+5gStH0jy+AX0JbiGT39rqFifXEHiq2T6pJVBn7h4e+P
j/EprHV5fEhNNHTC/+hEfMgJJQ4ynNvGAiWsN1DeTcQNrsS10VoZcADUQCuNWM297I5FS6/Zrief
UjpTVu5MJ2inu8bzWPsRimzTAeXhF5f3aXri8jh2CWGCY7I/5fbNHNbAX9BVjlRQPSNNxvg7NIlf
9cGwEa0Vrzkqz+fABrjAEnZr9qjbk9YkEdSdvumxQooSYMcuiXHbJBTydp50v8fTaH4RQWdZH6co
rtRzhW6YxF+R+/1hIo1yPLkjzCM6pHF3G9eJu/JaaPROKhvWTdGQrePM+bYxOpNQYuytpCRRYehR
SmHBkxdy2cAOhYWx7qqeVTkCGNN4k3NG3rkkJ7oUOFUfkSieG/omH8buNszBgaU6GRKmRkC0m7kv
UV33q8QgCcQmrmDdTyRTmlrsYdSRxdaJLPHFBGR8yi1FPWtZQriG5ZkCucifc7Oeg1skj6BYTQlH
W1UmsFqdrt/0+k0eWz8T1jUi5MVpIMpYBrxbN6O59/fnxP60QHARqFCQsRB5631KR8sI83UzI1/K
fdFWN7HUoZ/fdZKm2FxW4QHlkXnOIvemyULIA2xYt44wkmecKj9xKjX/UAc7tJijTq2OKmYo2Emx
hx9pyYsfJY6we4ui+J2aiVvjg6Qfx5AuxdTkwyOiX9lP3ToD4rSpBED9qEVbNTbVrRcqMA85J+8J
v9NTVykcL2g404y0d8jjePniau+6nX6xMst70uoKNHmcGJzhkuAJadKwai2v3F//rdC7ZEOuSNIV
HnCUALYDx9Ydi1RCBBRUoGC0nLs50oDVVvWLgxjayCN98b+lay82aI0050FHBzLpeb2zhOk92LU9
rRJAbF/8QYz/NrFI22RTAPDUcYT4ECuKVg5R3pxWNGbH9TyHHjTK2jtfv6qEuretw0BbPz9k/cE0
9hAQGGO3DJXt527fe7vR2/HsdFsT4Fm3jMHyvcCfrGU0g4+iCzdJojDBmxUsAKPDO+S4xv00HTWc
6O9jdfzX0MOjZR3kdaRY8PvDmC8jDvaWsQxp7LEMTh3H/V2f7Q0qJsYu6Hah2rkBdCiQdf5o+bOF
RdS3W1+0PkiJ0vHhO8zxjvvJK7txOe7in0WPHAWP557RRftA7udx38QHF9ZqfLDrg6iJIjh08yF3
l0FeRqqOUXaM8X6q4xCeMuvIaBda3DIAEFvVMkowKfPJoXYMtYSaaX5mUDwlwfGr7Y/3X2Y017Ic
tkBMbEtc6Z8fbPIQq2pCIwcZtB3vPErTt0C5Iho3d0RuwT6Ik/xeYjobktL93fbWNqVEvYqCOD1J
wykPiZ3hIg67+DEJ/hFRzfLMkel8/UrLsukYYvCZGlIO7DJ+13JdPNq4lNeR0+kP80SESY1jbFcj
i7yvTp2FWd7uzNdhQc2XJVqTqfVgW8c4GpxsqC9hKO71CaGx8BaeiasI/Kvan0lSzXddrOkXuviw
cL1KvOdOka2rIiPfKeckM8fz6K4BJoqbjjdLIxD9RCoI9+qeTc2iiG8mzjlxOocCtrC3eeNRZVIo
50Qqv9NpDlYmu+G1BSsN64IhkdWgxHOHoLsHmPYb3Jd3SfKGeG0qRk9lHHqEyRXsY/g1EHDMYifu
Mx0a10oPCw3iJXZzu0sdFBNeSwGJalAbm9ZWjijTnJ40vtTqy4uRay/dbOc/Y7f6CWaa3qYZcEvu
v5heP65tlrAMDgeUdwWYPf3D2jY0cxAlEnoYeG93J4U6sGH+TQdOw2cNQuTvv8389OBZwrF0wZnY
tm3X1T88eApWDxX7EYoABu6frRA30k27n2UNMyAmauphGrzIj0T3reKh2EnLbF6mftPUVfiKDCh0
LzM6ykNVG9Y+FtnPKs0QBYeZt08kiaGmV8v7ah7TpbR3+Pu1X7fbf5xU2NS60rFNXSfdV7c/7KeG
JB8ctDj9yusMlryxPNCqikrRXqhCQ7rMPIt2GrZaS9ty76xDW1WvU1mq84Robk6oKuWjaFa5m9Oh
ALu7ZddvbGiDBajKL1Omy/fArut1RUDrps4isBOiT/cCBnYYjbHvRPVvvUV8JHHlrYZOM1d5oCFZ
aCn2lLaY6dzFlyCp26M2Vx6J2K2HBcI6CdMJXmyr2WSlvY1zxBYWHdENZdutNwQDCgfAJqpeCtMV
sSkVjBmK8rrc5q0eoFNKzsKQWzOK9HNsThWzAsEKTQkgRfcy0snqHhKWAavq73fc+LwBsdBssPi7
Uli6btgfjmmpAVvUsHBWW7Zxa/FCrzf06E2qeDuCxQAFQ01YAZ9m3hrcnd5NFARhAeSF22K9Kda0
eusHh3RgP6g4K+UZWrye09xLW1NpqMapv3RkCSG/xuEUZvNr4yTzDdHX3loVKJrIqbAP1JK7M8dJ
9yk0EiQd2LdsEj6gFZV3quuKvWya2MfK4z23bfUIH1b9zFijTbrR6W07J8YbtsMYwkmd/TBxrZiw
DHu5tO2CVjtPJDgrNzKPbZ8jDh2YgD3QDhuDoI8LzI07swutG/qc9LFaTm+JIY27EZFz1awjt3Uf
VKkfSTohOsEMtYM7V9qht6YQDCX9+2Fw0ZpprnewNaXv8yEesO/miyKN/OFN3FrzGsRa8wDsolnP
OJKtQDfIDsq726wzkZ3HrMGwHTleXky9PUVuXD0bKjAeusZe0V93972FQB+X8x0iufjZqrV6b5pR
Rsv8wNZ39AmppOAYWcMONJ/YDCF6IE/TKwptUDdC5ozH2BrRLuuRIOyLr/ADqDtKX+4NVfud5rrF
EX5x90VYtzA/Tn82+1t2OEx8uifZFv25EFaWZai6pyw+5/oTYSDGtcOyaQHpUtEHkaOGZmeRPAGJ
g41dSobETUdPZJOoOlgpK3RuS02eYyDR8ZS/hTPOS3f+DrtumurgGDv5jsNveJo6bQ2kkrIGSYxF
pwd3I1GALIvqpMWvlhF4F5BWlqo9bpi+sKlA10YiNr+1CYQ45wCG8k2TxOf0rke3k2gmTiNhtPn7
J04uc9gfc5zN3lB3OZBxeLfdj3URnYBM4j6wB3k11P1QeNNBG3qgAMLRVkM4vHkGuvAgUgOMGHjS
FuadW7xpR5uwlBP7bmNXG2pAqNK/Rlk4YWrRxS2euWStk3gL99v81WHYBf0OiW5cy4g/s2yn6qm3
D7plv+Cg1mBUsfLEuvGcrNEOGFu4uxrZCpdghmOaZNV9ovNh1wzwEHXkZN+hgoBxTckzq1PnIYzf
IVPY+8DzOEOCYb9NRXQYdVH8TgzlrjU0Zrd/v2/Xuf/jfeOYwFylew63bVn3/qOKRWeIg1mQlni+
EcEyP7Ugg8LyW90uWc1LzV0OebDPDP1oMs+f6Wwcyu+DQUYhcnUOlDaYQBr/bvHMB/ZXmbwnVI3N
SL6gXzZXQ78tVAG2rDMoqegwB0sn8FYVp/+1SzznwR6wrrf6NHPDZIBaG46Qp95l02J8LAlKnXrC
jw0ukMr1t9hest9C38liavdNxzQHY3QzGT3crB4SbECrDjmclfte7Jl+YLiL6sv+USaWOhlmtqbi
OOx03S5eqPFftNSoLoFlADMuTjrR8g+qj28remWrv99nY9kf/HmfaYpKcylq8H/D/LAgVEUnmgm0
GTXC2g/mMqKFQJ8KaJ0S5ByyPRNbs88qsHkwe4t5MvdilO+ARyHzt5pJmwm+xhcX9flDI8CPep7k
ioTuiA8bgz4pm8acYKAlNiccp1bnlHyjfUgfb0N1h3h0Q437Kks6nEpiP0zq+Ysr+LStsoXN59WQ
0rTYz+sfrqDrdHDmtJJXWQKdwiOkBAJBAHyNXyVQv/ulkHSp035Pr4sJNxpfaQ3septkvrEh7+Xv
1yOXP8OHP5NHPVd3OR9SZHU+FA5chXjZzGKi7yJ1juy+9otUJVjqM+c9a8gwQrW814s4P9OxfgIz
bbxC7CdoJhHynGqzc4C5/2rny3GN6gRdozTa2pRc7Aj/JxgtzgDQiXK8Y4badEYcXMb+xZDRkNIW
saw9WwWwxGjWZPDQyUL77dbnrhXRC0m7b7M5QhpbwgbJl9aIv0iy0ziot2rpRl9fPAdCX25Lc2dz
BH5o3NbbJHN0yWjy3Foknt4U+hi/zRbuFK1Vw/Gqjri+aHH3S7h5wIGW093f76vlfKrIcFiTPPcG
pgFuq/thu84RoSG3akkfI9/3OiZ7zSjCDd7Z6g1sktdsgnFDomsbbMKJqsIynHTrXQf5PANT77R1
xTYQ2wJtlLb1riPIfdyYDKIbYuzJyq+uA7xmo+ie+eZ1JJ4/Kj/zfG5x4YGJZHpYRuP5Uvmh6fdA
wwh/MAmI8G3snVSwNm7hR72POo4BPjaK/BjCQgQrF9aiX9vbmXAUe0u6Xdwtg2qacR01AEp7E+ob
Ek0itYn1TUnu53UESMDddU8lzFrnyJeIQaUJpC8DTb7U6EBtjOsrXRkGsk9G6W1oZACN7xMy6bfd
sLVRp1bbKtk+VcMWdYrlbV0T0tt2Ssnf8ofUV6k/onK5jq7xGQ1l9WkZavLb6yvVU0P6CV4g6eeT
P0o/hZdITPn/DYI8JXPW6Fv1MozanxJ/rv0hWQafjt7dMpaESrWdjO1gkJ8NI38L8xiLJsOItoAS
GYmxgfAZVZtAbSBiMpJXFKSdt7aRMltrwmDDbo3gPmjX5L4YPQijZcz2MmhPMYIGbtdGQxYM6FQs
g0zh8TqILAuJYmyYGrae2HJ40QRi7WXQVoDYx4gKH9h7wsNyHWAJisJvla+uAzahNPxB+XAXJ+V7
BropXzPwSflkNwD1RVfoXgehMxoUssJneNehoeHnV/CEXAfRHgMAMBulzJbCz20Sbge0iKTkdSRN
bStok/YmtjfkOYZqGfF10BNxXDwNG81dKwu52zI4WzHGfi30ZWTYD8jWAHJ4HfT/44YsgY02bNgY
Zx4+9S2jTdBxLKMetpqJJm7rmVvT2zrmVve2Iw+Jt+15TngkGgJBfVr5IxoMEJs+azrdyX7yS+A0
0m+m/x3V5DMKniDpZzw+PDjTMoj0YGijL2rfAwGO56D29dofE59AgZ5nJAG97CuX88K2deGZbmsX
4TZBUKQvblH5m9Ey9AhTOXLnjaY2hbMha89TG/RgCYDSZMOpkAIMQ8OX3cLL/WJBlJ9K+8vazNnc
1FmQTGq2f+6GyC/F7i2hjclwMu/jrhlg0WFudtmbvEHp/jmzNfArLVlgYpr+mDBfZCmKLRZR7ayY
W2I3Ci9Wfs8wchoq6GJ7uofHf790y7cEj+GcobBBHFP8mJWG8w0huL0qNYSNHKS8e1drfg2Vew7l
s5e9BNOLk70keI+uo+5eLfvVuA4y5GXq5+VbWqLefsdVYRlv/fjeXUczvofdKvNO+dCSNtWXzWNL
Yu8X0/tyX/5YNpndbcvAOOmxeNofKwzJlKOAmEgoTLz6cCWoVxCqwWyO7IlxLHd1err+OK69//3K
sMQIyimvHmazVCu3XbKih/Clbuvg3Jvo8jLUum/CSadNZy9QMKnBE9IcefTcotmPfEQmC99pk01k
NQu4OWFEPBhqARmp8EDySkGO2gE8JY3itnNvpK29u6mpLspLikcrW7Ze89Pf7wQn/M+3wuHYZ3om
7Wv2eh92NFCJwyzBf7qyTbCNqWNUp9oKBt+W9nO8fHf9kYmzPiT+qj6m4hBFx74/kIbo5stAFhyb
+36RXO+djgS8ZTjerlC70NxVapdOdIyWQVqIHe2dChnaHgrI1iIkLcbFswyXMIn5MLsg4A9DdmSo
7Niro24tw6N+W5+c8ASNk6F4PupT6y0jK87xeE6KcwvdtNqG4zkYzpq9jDS7ja+DuPOmvw3SWzdt
IkwjjkaO3mhqBC+Q8BbONJqPQXgMo2Vk4qD6w9AfHMDq+SEy9yrYzy3oPDhse7fbS96hx6loGaXa
qXoZuIVcuQybtxfttXEZpb034kNu7yGb0LtmoBvHzNDzBmFyqyNWbaWOs7WMqj4x7PAk5hMBOMmG
f+bFuaEM451I5mXExVlb9L/nL54C8amF6eIWpvjDToeqm24vT8l/HKuMCYheleHqyXOy98JeS31k
suIuCkDx9GVlPY4tjHV2mNkb3YoXWzXw6+IZhM6Aop2TorUYRjKzwgZf2N22VAsWnm3xBnatQ+qc
eSik0z45pt49tbjDldV2t/ZcMNPH1nYUPCelM5evbp1tEyV+dU38Utpe+FQbZcMRs8tWRtBt7Db+
VeZ9/6OwDdI1KfWNNHd2bRlDmg1rAzxSu5eCxaAbTNJUdQiUc99odCCw4cfaAtSTonniY2oTGkyi
gdM9o9Jo13RaehBscHMp/9k3iQ73bJakqMUFrDyg2beR9RJFlMZRSmKYzzAtuYPjoycCrUMizAX1
IEw8I37Foeec6f7uQ6+5baxK2wFtK4/TTNRHbw642yPzAGHVRndFZoOYgC0tqI1vpkafI5ysu0nv
jaOK9PFyfcGeCHJzZrvpikB/pLEf36mmOEbTpD+2tfHK/RkOU59j4o/lHnmVcSLA5hF/KK7gqpWX
3HbBIjJ17ckrCtdzpvKDNSCHClXcPDa/+4mQOlfkxuX6ok1hcCDheahn0sDEfNQ7IV4r+8ieX7yV
XVAdJjmC/dHD+NtU6q96RfhzF413U0hGhQMIcWPOjYu7pkVU2DdonFDkhORXrYO0xrN2jVljd2FS
2jOHsoCBiUfWCWjCVqK03zgJ/kLjWPwcS+AgiQgjPPpnMMBfHnWvpfc/VwO2+QIxhZBUzRGe//nw
w/iXkZxofPa6dtfYsIxx2OBHl8bw7lKfQjOfY3fsja1oxuxMfFtGnbYHFX9pKve20RssBoYoN3Fp
T0yBho51P5XA5KIfltuGlyoJzVWo1zrSdgeVV1FVu0ZPRl9K52Sb1vguB4tEDP5dVbM4IsRzgP+V
3UPoaN+8mrxukpW6XWLmHeJL+SugT70i+uQoNGo9wG5vhd0x3VqEzo9lY+0k4VAPTR48zl1ivSpz
woNb6D8N94erIw5sXdAV9fLSlfV0yglaw3th5ljdKC9OafyMLiR69sJ7/O2gbTt0/iaYOHtsijtP
oYopEGBiZ1UAGaQ9nPV4zE8T/kVh5r+Q/o1PbR6TdJYyxQuDD6gg0uJCoFmNkBMRfCEQSZAvdrRU
Nf8EXvqt7zqohyWxA5MXYQlWADWapbsPFwLmt6byepVkBdVo8ktUNX2z4YdvSQrVd+MG7mWzuq6l
1xfbAPeWDhQKvpgnl8XwjyfFQ3NjSpOV0kF487Fqx39cgQVv1IpiK/6tQHsR/fA7mgU9MBK+4Yxf
SjoCuIEBDVWKsKW/X8Dntg7MBvYsXAIPK3P2h2NpCB++NTTgb1YcVBs9JJ2XMgjRBm2wWLE7zuHz
bk4qtqU1n0DXWfjmXksD36vXgxmue8T2YHLcjavec2DsUfbaBYJt9hD+1Oirkyc3VQ9Yind/v3Lj
0z6DlGFpUbWzpIXQ6qNaqW6EaJHSxyi57JVVxKiRO2aj3HS0O1ge21E1dORrIp0ws7Pf1CKo4W9p
bq1VXLUnrTWtW/QaAHBy3Iy4FMNta8Tu3d8v8/MNtslQ8TADswyC1fhYXxy1so4bo0lx3Ga+J2X5
aCRMtmIGL9VGGBUSq9mJcdKPUV6/V9I69ywxb5oaT8Gs3pSaTo09iru0ZqaTfS3OwhQIhqkDRkk/
7Sd0dwRr/YLI6X77+7Ubn2vsDmV0nT2epS9yvw81Oy1mKaXEC+AEZTJxYmA/lBqfOs9BOaLl/wCV
AuGNaT1rTLmmyWSci7ieIIFB7vv7tVifNhQ2NWimUspk6HnoZ/85p+apSD1DsGhHzZkJhc9s5k0v
Q4jHjbs6EOQIxk4rs0PrGtldH7rOMQrlix546GiT2DyltSvvPWUAinbCf4Cia3u7aMz14EbzxjQy
AkNqdRqWGGZ9DpNVadrv5JSd8p4eQuT08Vum9ICSBaTotJbjKc/t92BJ8VBVQ64YXnBObx6n2qzF
BvD/ePuU5HjkXddbatV/vn3YYilKkTxbNab7a56lcx4CMnGYNgwI3oKNZ+5V2wbI771XmmKlYRLi
fIRyPlAy9suKDUHYVHdBvXjm+8h91OSE6Uq+N26QnVO6catWizlOL98Ocekc4tRSD7axqHX03Dnl
rmx2TcYnOmxNDqjka27oJkXC+O6QazxM+knACykBMoj939+98/mzjhZ2aXBc9bvUS/989xOXEw0S
Enaw7ALnik+DE76ByspOVk5Mqmt7rh9I0hD4040rsyrfQO13Z30u8RG2WQ7tme1INybxm9e3eD5l
do6WDm02eX5fEccoNVB0nGQdcD9IR1w5HkUXzOTexOp5KDEEt9WENWfV1CiFg4aQ1sDiwD6H7bbI
De++gDazlk7l3LZaWB3QOoZ+Gyr9UeSQFwnoGrfhIMN13bnFbSg62mrgYHUSlhHzWS9z1b3HafvU
WwGp4LDIbuqybfG/G8197LC+uziqB9UuhLP2ydJTZ5+SXsE6nsrDBBXXKSPrvbIC27dTRT73lLPH
MCIMJ7g/NkmUso3Nl6izTVG1M8WoMALlTPpWIAf7xYtdJGq5MT8aWiXW8FrtL8R45n+ZTfgM20sN
FFGa/VF8pKbUiWnRk6fWSA5sgX1f9M0/egG0rcBU6adsKmez8ttkTEH/EVMrRvOetAzr2U0kQX8N
x8IqeBjJRyWFz7tkhNEfSxdL9lCb8M/5jh73/MUSaX+eeWhlO5YjCEJCcPFxNzdKu6lG3FLYYUna
gTy5JHpoB2rJ2kUoNhl65IhVUgiyyBrAIJGj2mM9NvKxJSDDDyZQVMphRU/0OtohyCOPyMbaPXfx
xZovmUaKkmb0MTpDu7lcX+LMzk+57I9EQbf/+hFuWZ4+Lac1y/Ry/PfLZBXDNjHvFQ25GyvPh/cu
oZBSO6AYuiF2n7tk3tiQK96dGDgxJQGklmAq4OhkD/VAuhKxk/Dc8MokkOiPRGnVqwz3jc/yDQe6
Dz208O55xK6epE630dlwbVLThTRWRcWWhRUVnxHgd+OBbmN6+1P9ONeCOVSHYfjFn8P43KFwLdqc
/M+Vum1+fIzSTtOCHIM71lMvu7fd9keSu857vRgJotRzDnkVL9ifdM+NJ+IAz++hcVV7cKybsVWY
bS0VEZOqnM3fZ6nPalMbnya7DdxMFuWzj5s5VysCzBVRtnIXytFkJSBjlNnfWvFIEcyhoIYZCDTg
RtlgbGCzVmqoqRSQuqjxIMFONmYEjuAfZlAoq24gy9wxNmBoycZQMGSDwtNP/N58HTVVuy0nM7p3
wHbKZk7uWhP4CFbj8JHkRWIdsCm3pQPEcSamhNySLzoa9uePs0sDij+FjQtAGvLDnEzxB3wvccur
miJ41Cvj3HYatSd9RufXg5YHeP9w/VHoVIRpxDaxvlkLEC0Oz1plG/cUiqw7PTTvRiiApIvGF8MV
vyscRUT+IAZNaaPfGBQZFoHofKgrhwCWJDjXaWfcWLPm3fW6UZ5H+HSraM7n7zSoDgS1Zy/moOm7
bsY9G7j5d6NOx3treXFS+xshFxHaweEl1aOfWDGLO+Ry8WlMadBmwZrgasKAqxYLYeE+N4YzHIj9
azaRbZScuqmto/0Oz2XcBTcZtdCsKpcthVLf0CPEt8C191Vi49wK7zR08X9/xP5Ldc32DNuR/8PY
eTW5zV3b9q+4/A4f5HDr2A8kQYIBJDspvaD0KSDnjF9/x4ZkX6nlkm7VMsxmt/pjMwB7rzXnmDrP
hIms5vV7jA/haE4pvFrC0wcP8AeXqCaaJbo6myWMVd9OneKS43+3yd6k4yOxgZxK0sT0eDQ2Mtd3
Vb/3w0iOUV1r3rTsYKMAYy8Ghjgk2H/WauVj0BnToZUZ+SxViDXRbtQDRMnqaUS0ukDXneReeylM
QB9R78iftRGFLdl2W6eXWUOZeHsUthFbU/jn87pTDnan526mYoqvhlo5tHUOcW2aqseWp+9YOEA9
QvCZxE56yhIg2khpkBWFjoywI1SN7m0s4lLHh1Zo9YLaAlggMyTReudT7ZTKPqka/WEMUGbU2kUO
oddv+kF8/mNAumkEC3SJ5ZkL9NQ9BkMZ+CURu/hF/zLz1CTpyTAeEUKG6DcWIq5mrzR6mZQPu2QW
RwTOtkfl5WcCY0DrxdqM4kt4Ls6hRC2B19EQrAh1G9uJDj1KBmMNUhm4ThO7LfEGd6ww4z5H1HtK
iY7JMYkR1MHBjGQSb2RUIUrb4dOB7PbG7ot3cxcoPpyqGAkB05mcs/jWbK3kVhsx1sRS5Zc16skg
Qo5TRJeQ0ZXQ4uxQ4BgWq9kJne8uzpTiJPTRUK/kej9Us3GYcP4f6MvEV7WoPd5szkUThziencuk
81bQsmI+xY0xPBeSZ8rY6SehlGba/JfVsw3QaVHS1vLH/xxaWXn3h3e6or3eGhMfyt4O1Z7FRPqX
yTgeR0PBXFxv+yiefVublWMQ4b/CNBNtJ1rgx6bQmweWPXRHBmaStDCOA3Klaz4rp95JrQdtqJPr
xOh/Syjjwrg4RWwOM/ucCzJr43zs0+4xiobligN3eTazoGYpOTo7fvNNTiLtTNKldk4h7m66dgwA
JvClGVRfgEgWZzOvGW1KcX9YovIrDY763sh0b+Db11UBimIKL8Gs5vdkaTixoIjDeIgF21bUv0jr
2i+SZL43pjdjX0yeUTMV0iQzgcM3HAo5ab1YTS+tPrZup4MdRZiQ35ySjhN9HbIbYJ9A/R3Z7MDK
rT2Qoj378xbfLUHIxzZSIb4gPCkx35HHGw/3YrE1ksRCiQWLku+02lGerJ3cD/OTIm7XQ9Eh/ykv
Vb5knJzRABlZkZ4ImiyephoUG+HCiAmlXMQF6i5hkMPbIqJ9nBfDOcW1ywQ7xt8n6Yy6ys+0Nscr
kcbzJYOQts3jQsRBMeSmd4Aq1zHVM0vw+wLx64CGbMJ2rjDm05bpo52Mm2E08OXNkUTi4DgdYynq
gbJbyYve0pv5/bvtv+zS0VOrjiHWeDLaav3nDYacNmrSDiZvtlzzjSAFyNplFlm3U73By5JfjKSf
3uBofB4MhGTJjG5TquuvJZvxB500393SgjI3jOIlDrUTQrzqLyi5myWGU2YEbzqVkDwhQdYr/U/r
6l8XRCgZsN+xO9Y1FVn/z489CSbBYqjabY7rcW9LnKKqRggjWZfu+oRlkcLCdW8s+fCYDNPMU9lG
sIMKBw2sCa6DRUU/5UTPkHqLzsvKoErBNojFLSkcJa5zSuZh78/8upgIjBsspK3TjGwpf/z9C2H8
6hnBn8nkyJJVhH22/fqPielN1ipQZF1thuNYgGWctLd1Eoe7LC3C+gCVZ6SjV2eeIiZjUsQAQRGE
507NZb+c2BSnkAE3pUEu0ohv7mOKAllGQ/gpbIxzhvz3q2QDrE2qlwZ9zcJJ8dxW4XzOoR9uxHl2
B0+vFxOAFwNu23skltOmzwbj2ses4Yy0ulv5FazmcpLNAWjeejOqcQ7oWWCCM5WnXWckBFa39Ckc
tqQHCMjVochNacObbOLMm9G6rVu8i0vgfNAMASRaDJLdzP60cPY5oVLXaLTT4N/IhBT/Yanq/KJG
sch3RgltIs5lz/X6aY6gfuPQ4IJd9uULW+h8L1kDjXXTVDZzWIwXpXMGjPjDu15uBlQ/03JZD1EZ
QSKJHgb1Pqn3thHHvrkP4V1WbpRT31TlNl5rncHjzVKujnINYQ3dWywxJMXnESA+A3x4Lah5J7Qo
0UcpksAWw34FvNY0X+HqnIOc9iKCL5OOg6Tf+emPQ93jGC6qcZfU9PVEmcqjFj3pnSh1Lct4SvNn
apif4/w5lL7X0rwEwXOrv0zNS62/FNkbqtRf8vkNlWRvGglLPwDut4X0hgIkibohHwimCjDQOQAO
H5yoPJDg7HzIczTG8FzemXoW7SFSdLgM/9iZlX/ZdzK6MpCto1lnFO+sH5UfR2iGSu8wxQihmMiU
T1ZzAiEjy9hzzpNzAsUV6GeOHYlM8SWAqUK8cntppQuh1Ma5ly5N5WPDoybHN4srbQdKt69BcR0K
BL8324afcaMW+EjOrXJudXlvWFYv92mtZbnbgaiqfggCXgYw9A8dt5WHkFYNSouofDYXuNz035/b
LtePahpeJJAiKDLM+hhWVnQLyxTrN7KSUj1KGzxdsmC8nyQGosGRWkhpWCsik9M5BdmZsjMmw+eO
bET9bNaXJrqEwaWSRWlkMhZMTXx58mfmBXCEsitFhoyaXXvz2h5GJrzprTav83Cz0ltl3sbhVpii
0uxOxdk9Ge+lJSoa77l1T617lz9Q5vTQ5A/6JAoDV6e66vSQOQ/y9GCWj4nz0CmDenZIqUx7jRGr
EIJztiET3iZtLpWSgTRggxOSJYcHtQrTB1VC3Rb2mKMACzzKy6NRPGprKcUjFVgAux9t64F3GXpb
GEq69aCnD9koSk6/V2Hcv5UwJsaEq96t9Rh1Ny2+S+1N1wjCvgH6yeNb2l3T+CZcj1gSO/ag1173
u97nWPV+m4qCQ4GJ3Bwv+loZKG7n3Mii0uYcN+coPtM2L8bTWJyy8eSQiJv8wZzxq+LQoh8kLCyo
4pBCWmId+MPbPA9BZjeRjrhajcqnqExtd+jk0Z1gFzzNc99cg9bhz8mMp7xFiqIJ5W0z9j15i3p/
1eipMP8qzutd64HcW83XtXM8G465AxPYb4A9Etw+LA+RY7dX5h37WsEqEc2oUDIZiNEYlvOHCAGH
qaT226RJLY9PZrxf+RvifisngW3ubNNj0xt/+3mZhTXor1OI/nmfktez0a1quK2HAjrNLR708NCp
rbmZy3cL136Gt3V2h3sC+iH9ZOp19raf2ubY5g+/v5D+uqLB+ir0tqhSsGEwJfn5aY1aO86wXJRb
YzGekzRxEF8uqI2gLsUjW1eG6Dt7aWqwH8U1KoaWPTzxnjPh01M+PWFvf7ENI32A8hIbbHC1tHeZ
qRtE/ICzRr4T3GATZNjA/nBt4urDQ/tpKMY0jGEJFlpDkAXWscQP7wiwhWA2coXAMwzk8iFMCA2F
3O9ptTfOXhsfO3LbsJ/HR3sWFczHyjqCDrGTE4CLqT0t7akITq1yIgajLs7DeG4LTpoYYnZZclnG
c5FcqIpcyYQB+sVuRdWhv6gXqqr9PhTVoD1da6gxaYqa19JEtAezZV9dj05AUJ2fV1dQh5KzUYBO
VddE8qm2usYKE4LrWF1RSFHNWp3kUwNnDpM4N7flZ9YaFZ+aCVGNfMYpeuSbka814pjpl2A9ssWm
HAWaV1OZD1bWV+9nizl27bTlQ07c4iaV5+SJYGV1A/5UvS9G9bZCEKKdC/Y01aUPL051sbixXIzq
EjnCzCjZF2ctNffltaZROBmHUVQ3croQ1Zr+lF7xDYpINtPPTb9Lr8kILJgMd79Ir7HphyYwK1EP
DBNswzfXkpKrSBket8rgq4a/DP601mz4moUvC/3Y95qsC1VnPuk3nXXRycCZLkkpKiovc3CmxuCc
KaKC5mw3Zys+E6NuGieNcxanqrXy8rQQtSIdU0xn2tHoj8TMxW/HHEXDcbXWewteUqwevVfBZcaF
rB107WC1f1ikK79uZ3lTI+li0ovYWzdf+1UmeRmMREXlYpmWtMO7d2SDI18SwgDXiqDJEI+JWl8Y
MUSR6xXmoqbgsASEsRxK7RCNonDaSZjt4kMKv1IWhUKmKfZzvdfIG0dJutfRwATfq80OfL7lBSrk
YV4OlnmoY8+oRBEAX4DUNbwWj2zEmERUVH2vwThSKYAf42hGJ8wYhZ44yDol0N1qDRGoUI5UpRzD
7ph2x7hDouJFBKPz5zAnA7bVeZXizTiFM28MDtQcHDIcu9oh5A8pRQXRARAn1cp7o9uTLAV7NHbT
dE8Z/CH8Wdoe78S36tsDteDx5S9aFDYp9ug8Q/6P7D9CMTCq/5ezERtCpEwGDQn1tZKpVsxBl4j9
JHyLneh2hhClbgdgzOEOrg6l1buQKQs63ZFe2o6wlxCLaOhqodvn7gjOv3Xn3GV5TSm6O7Wuposy
1rIwnOtuKrn5WiWB6OAj1yJrsOfcILkWOQYSVDyXPFKqMdzOcBFnD4aoiS87d+F25460ORhnguMH
h1K4UeyS1jSSL06OvLaj4A9QU/u9hnhHwc509K3qbGuZTR3o/a0CsW+tkByNUBQbRKna2emuk0U1
a1USWawIcNyC5O8UyoyopXZHrt9cJcj9GV1SxFhDUbPtggKvuBOWu+22ayn0QWLmF65octsuxQKA
itcKbRejJaWtpZD/jBALzp87Di55tJSauAMzmMSdE9dxdpazKxmUz7tc38G+0uZdCwag3MWkpSa7
JMAKjSxzm8M3E1laWyQO2YxHbIvXLvBsonuIj+V1FZKmnV7vCGdghpaQsKHswMaB9lahcVo7PXTJ
w6KWtejSzK1bvEmZBLeAaFzCw9mIa7MLCCLjFZx5itzQIMFMVLoW8VmwXaBfUfVaxeK2BmERbm+4
bSeqW0hqdmFfK2vNbL+xd8VuZ+/i2AWGFmqiFDJd0ce1tK52XbEbClQOOzr/sL1tfQvBqZHFUagG
ZnEsLNrw5MjvHDq6KYHOu2QQ1cq7mihLQ1Qp8S3eljsrxYbgzrygoziOlOo2o9uvRyTTrcojgavL
oxLVrMXqKeZFZw1lu6DtqISfBGCouGAMUdvpiutYrjK4FnDNwZXR31VYmRDfiOrXWhLXdnaAfBlK
Fvou03f6vFPnXdftmm6X4kvndeXVDRCqbJUjQiIcZb28dYY/tIj+yzqVoQ7tHAfsEVKZ1xJfeWih
6AaC5FNYN72aW3o5HOaMcKkyY8BRjrHXTbP6Rq5M4nM7QznXdfK+cTgvkOik7UYuzLICR7Yloo0Y
qTR5NzsOPjDiCFHR0Z0nuqBRNewDAYEGSSmiQstcfuizhRWAk55zY5If1rtavtxYAGaJcI4ctlA2
IUYS0yLLju2neZqMTQdUIguSN6UyIhluih8PWApQly/qUisbBIQsf4izZmIenppOsp9txFGbbGh4
6yLt2cGQ9oy2yl+aiUjT3y9UV0fRq9WeqeIH45JJ94pmxM8L1clUg1RuFqhDtc3pVR7Da2m18zHM
T9TkHHPluDhcFkVxufxWIYhvx0OKQXHFpLhcBpk4crmkdNwDV66Z0vD9gsnsM7b2XDApnRCs9YLJ
NTNJxWWTy2U0fb9cDsGey2W31rfLJVfMElFA7PWTp1XiWkllhpdQ1TFcr5hB+P1ayeUSJN4U49AB
LAqazYou66GUUOsEbt0zurNn6dZD/fuD8Nb6tWmA9cgRA0iUMg56iZ+fzdSM4w4ObEUAHvbnDFTU
pUVndJnt+8C0ETNENb+LmwWVkYWhh+QlMO32cl4PfZOx+UvScVsDY/QaOx4RjDBdazNV/9ipyraC
8LvTlxJ/CBtbWj1KcuPz8DnKBAPvP3et9zdNE2xLKOnu+g1SSb9O6kxyUBLvW6cgYKMnzMcmnf5c
8LLhbptnpXnnQF/f5sn0xgmTT2VrJO6SzMFTP6rE5cQLeywDqXOIw5zGm3kfVFqxaSIXL2oh6ed+
EOHbTVG8yAzAffuT2SJgKVHdfyCg/GPQz/mnqQsuA3yxl4bG9ur2rQomWZKzWB6iRVKbOvVFadX6
wWmL5quBznKT6jSoU4NgAsaKrVt1efX8+w/Cr05UCwUt7C2ZwYeiOq+BDllmZcVQqwC4O3QGcp4S
DpHk3ZPCBq2ANuwhR7afTCtBmNwt8RN0JhJCxjj3DGanp6Sm0Z+qRBI1kG8+QH48tyZ+2agjzW62
FuUWhe8dsqLAfc7Xah66C2CM0I8WzjxV6UTv5HHEgRMRNsrErtsGCvjCQW6HLTRT82ajLTjVbQdR
xBnSl9DOPon/DTBItujzrBsza2K8CtbkveyAAB70k2pURCKD5KhyuT3L5kdFgMyzzib+JOQ1X6KZ
OKA51N6HhvQZEVz3F62A+5hLn6LEWB7LlH+r91V6B6gr/UGaByrj16UdIyakHTIfGbaarz4sMpAk
qYNhtR0VFZE9Yxbw4Wp5U2LS/NwFlpyzq3HpZS5L9qahrS4qn0iqxoojqqH768c1jIj9Mu4nJnya
qAGnEV60FCnOwXL25CXqKUKQg9Yc7FlUZh6StcbI69eSDFbCHkU/wyq9cfSM0tPWakeP2TNKxqX0
ytGbSm8ovXQUx3j0utILR08PvYr5dIna0ctKzk0HKALjWpFxUKeDUs2oZEF3kELhxnWb3dAFm81B
AxfdHJz5oDaH3DwY8yE1D/FaQ+R1azWRZ5eiqsgbRq/gzhGeCWo4tfSwCFWjN5eiAMNkBHyUohJ+
hD8i9KTB00LPGTwl9PLSm5ixht4QihuhcaACXdTCxBm/FBpmIjl2JcbT5JAlB8JEqNTeV4qomZi4
Yj/2+zHa9xF7hj91H37tjOPExbsiVEoMIlaRxw/NB4sspMzuZT5jqTl4vTFHp44xH9zP+AlT1FbG
h1k3zvK2DOOK5gLWYHLTBwQxcUpYGZOtWjNBWbT1/KaMWoDbBnSOwQhYQEaDb6QSUZKdFvyh3/Or
VhNONopzWWebSaTFuv/84XFHfMIrXWZybusWHM051LdTTo9H0ur6BBMUX/mUHJPYHB6ZJDoHpXwB
r6M/EPkq/cFT/6vSC2mOg0BHlXWFy/pr+IeSTouejqm0SasZQl5Ulb5ZxZ/ogtp7I9OKfYx5bB87
HS6XjNhiaP/5IZ6bkavWYe3EJVrMgL9P8YhZywY8swqPpTWPiWnErPgX532X6Q9241R/4kqsWsKf
1yPQbTgpyLqlaOovhKUuLLK2mLRwOy6gP7YhMF3G5dK8s+VaQbDXQ9otRQN41FU6DRx6je1OZJKt
vn6jNBgcxzmGZHJE98pgmadl0GpQHqWzS4q8ANMcsq+N1PamiQPzzPbWx8tnQouMfd1a3VkbYU+t
t3plfFeObXcwOwLeSjNBXq3Mx75M0Q/hcZEAtZ7rcgjOnT5gIQ8SfLGEzEPOyhw4zrSJNuvNQs7b
k2ztEYrk9lNZOlN5CCtJdvteNQg8q4wL6eQFpMGULXgLz329b56Taoe2Odotgjk+lSbaMtByrh01
yjWxAyjMs0m0WaRF9xq+/jZsBmJ30JTc1/sIgXBu6DSl9t93JGxVabxapN/YHaHRbLECmw++wt+5
66FfgYHmYFbphiUtEU7LhPnRqh7knPh1WSYtNSlbTrR9e22Q9p4jTanvhBSQczkFTIlxRXed0nt6
UHbPikb051DaxEIZX+KCLXy2kO/QxOnkjY5sbXpsBrtiHuicGMoA7BeTqqYJ3nZ3CLWuJOiFsAgr
I86YK9tpYkRhhIv+lAca28AEuEhmIl1KJXI9RRYI0ZbEYvaqio3ZYW1itsk7cxyt3aTSu+yhlcII
5qydWvJzazfhvdAk9Y3ufNQNM3/Jgc+HcaB5qd5Gp9GYcXmJW0PPAGi9VeW1wyV5qL8pAa18abd1
V9nHqlpGt2hnMQvthvPUWv25Bx1wzkkgIAhqcTCIZ5uWbvCHDJ3afgD+fVxSVlfQZ96Cm/bzKEFc
GQwakr42wDeoz+mJSCAZtDqoc5LXm79kBzVbO9vXOU4YTeRFd7W5Pq5f1XO+7OwapIWZSR3MOyTb
G9noFOa4+rCJGuQrUs6wLpyfLZn+MWL4e+dg7zDNhfQvsy2BRLJ9KmGCDlo5nkAEjSdILN9vqf00
ngqHN7EyRpz/+Wsfhq5aHuxe+STprX5ixD8/fLs/a1FJl85l/Wq9f6bNYccdmUW4Aq0ACGnnZPM9
Rmp3UlQuK7OJ/IvlzoNjWeQbKCbEOq0OTmk4kMu6yAtxJRk47k0s7o3Xe0kXhLTPnGqV9lpEoBxw
MBETTS6R/+3QDsu+kELwKaXRMo6auyOUGUQdmhQAu6BPKXNqAzM4kfteDdaEVd281UPe+o7MNqgc
ZQ9HFn+P+nYJdJ44U+1EJoB1quvj+kUvf8XEYBzlGVutF+pi+T8qC9SV+X09R/mLhOma1Z39Ds/R
Y00o6DGXQECyo0zC2jkjBSWcbr1rQUF+WQ99/KEebXDstT5EuzUyYOwYMLXG5BUito/cibPTV98P
tvjSdoizqlN9PPTTUp+7uvzcy1n3yDuzcFsSaF1TKDDHxiZ7Kq9vjQ7iH0wa/IG41kHmaskxlEDU
m6h/Np1ZKUwgSFCwIy08dvA6N2DdqrtMPnycNcOVhd0XC3DRY61VvHGSqL2kBACekLo/0RtvQTpb
yYtdAGtOWgn6tsbGOI8AHDj8B71FJWRRn53Od4okph+kiPe5rM0bBlLhpiU8hoCVEH9G3S/nlFTB
00LUJ6aUmalrQgNd3FoPKHxYZM3aQoPGemtLceGRGmz4ttQYvl6o2qkohxdb6fCHGta8rdjEbVFX
LmdrTZu1l3KTl6b6psrzt7WJ9inq1JSuXcAWrNIZok/RWSvb5iR3Q7nVc8Bh8GtIHO4CWi2djeGQ
KBjWLqUMTCSWC3R3Ws1Aqq7dvsv6XdQjF62MECkboJtuyjLkRlAw6FZYu3KaT1pOMmNA5tZ1qIby
KulpeLXgNyrbLt72i1S50TACW3BaBuzjUB3BlrRbNIOWFwGy2gyYs0hYxmC6HnpC/TZ1PZBmYSzb
yQ4bcaWIOq/M80+6+CwkhgOYqawKj/jv9hYaOSHyrCxo3EfgUsPkL2vSv6Be098PugkpI5yjN3V8
DCpejdm2ZmY52fLtIOVBI22N3N5afAaOYVglZEhXIuo9hcWzlA222E1APvYVWVJv7HSspV6yNTZJ
On104igij7aN7iF9WyeWjFNljMEjfNOL0hJCpkiDsV+iZbpOInVinpdpZ/cErNuLfAysmlAFexpx
9+nFHlBJvZstHPoJSg4/TfKjkvczPbXhiyOxN9CrBHRfCLC076xHRQsZdyV6gG0bCSZ5de6UoGpM
e1IPFT2Mnwh4YIYhVDdF1AZPUGz/ktPE+ssIi0/NEJJTPjiEeIoII90e7IsKdWxXT2QrTpH8oeqc
8nPb6JcysKJ3WTAAFTDRh2eGtlUBpvICk3KDVxcp5H8OFYGT56SCyjEWoDyMUPu0mHr1pE+6dlQ0
IvdKEoQOEs/NuY8lize1+jgpiADK2EJXgJ7RY70ZbjCXzN7vd8u/2r84cbLDtWxLZfumv5aBEzln
2l1PBFtU69U1alSPp1TeyXCvbFx/u64/azhEt/xbYpId1GuKRYsXrT0779mvk+QDCcj9th6cp7JV
P8gGO+PfP8YVxvnzUtJhIQwhHVYZPZmVS/jDmnzBQRNY0Jy3rJLpK0vZ1TQK3mwBchQ29C+TnkTn
0e5Tz+RdP5xVlcxXlJaOMbU3rPXuzO4VGyJbS6y65FcB2N6lGTGZMVFhQKSifFcpjyHUicwGn9Kw
6M/zkqyzeNL5pCSfoejsycUcN4CsYhfP7WfbCUDEDaJ9XCd0z1UVeYswgGTmJUoVhGEORrPaiugP
V/MWvQv+PwR47HkBv2BwSg62ibJ1btUD8qrZVaqDGjN3saLiXeRkjCwN3oFK59mYAs22flGC6VNW
zbK3apr0gACDcS4cdo3JlmzX4en3z7r6666eR2hywtVMGNWs4X9ugZXK0tlcNXL2ZXCEAiv7AFEv
Rg8NEIHOtKE1aJe0+m0/FBUnhqW98plzDpFWMJzIMoKbJ0fZ7N3GTFCFwMw7RmZkHWRiAO65M78o
OgJ8I1RyGVGoHF37rI6uVVZbf3A6mGJE/9Pbx6YvgeXEFEItlV3dz3+IUmSEOaRWsa0mRX8eX6ZF
+xo7Rv6UaGTUWUWc+lUs3fvyE8vO9LIeVIXeSlEFimeO9nCvu6/pVCCCbQ1/mhTC0lDCB/DTmxno
gDOqO0uEo+H3QvCLSssqY+gqWkcu2gIuEpzcKmANVeU9mYnyM31mthPYGP6a+3tkcxpRMgLQFqIk
npKc+CY6fwzks+4r+rdx3w6V4lZzpF7zlqwtTd6uahmttllQj1zdcyuOn8swO5Tl/NTm6aWThhJC
Qjy9MYfBRetnveRj+l4ypHvchsPzqkQegq8E27Z/2PoDOvn1CUdqhYLSkHXUHa8tpZUd6qFE7ulW
aVyYm5YmylkrhgPKOLIRlTf7Wd8P0l7W95ME0eawSHsNi3FHAKooi41D6uXAlRiku4t9SFMP81ye
ejgYKBXieePRbdQXL2oRMnqa5dkLihPPTI6W5eFBdiwvSI6S5VGR7cXpMbE9LujTLrNZVXiF7VVk
t8t0ab1e9lgf8gmjrBa6m+e0HgpJqfUs59BnnuMcpLVU9RAFh2EQhey2X2uIDpSz7FVzj0aEAkCA
m3EO9x3zw21jukM9Ew48yQ4ZGN1LFKb5ZWmrXTkc6rWK8kDB6qz5Xea+XY8mORkAgNJ+2kSxQY60
rbefZ8+a0j90vdGF/PLK0a3Bd8Mlgc43htufPyqlFs5SODtgy2pfl32t9k1ZlFX7aDKc2g9kocbA
OxoqPoKMdK1q2LTtPse12vil4leNX6O9yE4woiO/a/yh8WdkGJE/NUKPIcFjjfxIv/T9JcEBi9Oh
v8zczkRloMhYjJD3Np8xn87V95KrsxKeIWtTySDI2tScn77BtVmmmMw3oM+RmLAWXG3looZ7/r/N
RfW5B19bCgRcuxuxch4q62C0h8LixOvJsZfVnj155uQthqgxOk4Vk7CjOh3ltQSTxjhaHOuTUROC
iycAsPopBW69VtKfKQYXGWPti9Sdh/DShRezEtWEF726VMulWMu2L9lyMcUyQ9SU+6p9GZCD5H6X
+03uExJb5X45+kXup6MbE/s0+vEIHIMoGT8CjU2K7ODbgy9lvsPqGFAhH4ZYv7QsRy5lNj7b2kWJ
0Kldmv4S6uLY9ZeB25koxeJhXzTrPM5ng2d6PqNJhcE+VN/B4lDFKfDisMWhipNUDl48DI6Axb+x
xUe2XwQl/pstvvCUr2DxH9ni/wGLt+NByw7f2OKAxXOMiewaYkzAov4NFv/GFgcsrpB7WX1ni5v/
jS3eLCecGoDFKYn4IU3gxQGLI8pJNIEXR5FThz+xxRfEOvbFWCte8Pr6in2hep72+SD/1fKs85Rb
zKhWy4yK/Gv/+8uq9osymywBi86iQ58RIstrBzKI1bzDHFxt6zxKyQ2z1Kcid6JNNFXWmbym5EqY
Qe22aVRx7pmIU1URz/cKUBIZTfqNZAWNNNiK1DKNXh5hiZNrylN2Kxzm13U2hHs6pAbvOOgUrWE6
tzki/K4rwwaRH2fkEPTSGfW9frakiTk+gba+QwO4SgP0V0s47GWprDx5KMudmUvRm8VysKZjRfjD
uu6Xkw0rT4ADiEEAEIjhwc8nm4j50aCUS7/FrcS0xUToHeeky0MXhe6nfaa3MvtST6rC+hL8z6fp
/4Rfyvu3S3/7r//l609lNTdxGHWvvvyXH39qyrb82v2v+Gf/+bGf/9G/PPfR/e0P+E/759c/8NMv
5L/7/XHtPnYff/rCLbq4mx/6L/j3vrR91q3/cf4C8ZP/v9/825f1tzzP1Zd//v1T2Red+G1hXBZ/
//4tETIkdOn/8+Ov//6968ecf7ZvPhafvrz++S8f2+6ff3f+YegsAxnWG2QdIH/kRRy/iO9Ixj94
I/MKCtorlwzGzn//W1E2XfTPvxvKP2RbxgAiY2ikcW2xdmzLXnxLV/7BlcWCaoOiEj8wNuF/P7Cf
Xrn/90r+jbzFe4mrpf3n318tNRAT6bptIQvFBy3z1WtTMQCBoAmqQt6ADJq9QZtMN+gUALQDaU9j
jO45MxoN6pE1QKVGeFF80JJRijc2UMyNxeqMTWg1kj1Q/TEm4udlkBA64SNRNIOlkCnzLIozwQ/b
FjmXKmKd2mFT5JUGz4eNHvHV9zqa5YcS90uJDaLeJKNGcJG6WBenHgASNWy9ndnuGRmyueh6I72E
iabsfniFvz+RPz5xr/Bi64MTF3ikGLh1EMWLRfMPD67E/lYGcoqkF1o83hyNzxw8JkTtNl3l92PH
ijyBO+KmIMJ3NLj1p1QyCL1/WRsaffOxyiZ9L9m5cmmME8mm2ksZICGxFDppROdqsBfbkEtoo2zb
EXLlkqGfime5PWQ6oUUS+WDaFDUHyZaOw4K4xRzyUt4QJXjRaEre1oPjhA7hcbJGeici8t8/Ca9C
sMSTwL7AgWZv6DqjitfUFq3szaALtWbz7T8th/JRK3fTCO4qskrrylR4QzDRs8qpFfO8clby2j7K
I3HT618DHT72O4G6SJMgYhShPP7+ERp8UDgvz2FZiM8tjxBnNh8ToeHlUmG9zqmIe+bUUSOVm3kw
4HyNQGNQG/xfws6suVFlzdq/iAimhOQWkGTJsjyPN0S5BmYSSOZf/z3y+To6um/6xqdqn127bElk
vsNaz1KEs7rbnbJ7F8yhRGokB17aTF3qCh0fgCTWVDTiREmtBPxWtroUG2mpmKuGeFlG6qtyFc9Z
Xn8HzEcrd3lw+7w//kTyCKN6cMrKegqcDG1hTVkAtyQsITTcz8ki4IRUcaErM8rshgSPYisvTM+c
VxOT5NbiKN3GwT6m7tafrSWNUqeyvrtse9XIo8mq6HbSdPI91AemboEonoIyyFi8kldxtXBrZ6xf
nHHb/o819f+qbX9eSvbn16AHDq2rSOZ/fuKZtqh69pQiJLL/M10nqVrkaMNYnKkNq+PaioeksZqH
vs9o8EqV3rel/md25AOMnr4hBZV7lPQ48JwgcVpT9ah2gy/+rAcFde3vSj/7Vluj76xFO0ix0B0R
oknckXQRKAMS/O+3Y3Z4iQK4SVC9iYNd7KHde9Rnrgt1J5nPDpX+Q0pewSbURTCF8GXy0rD++tz8
1YlGbMshS5pyPzNI3UuJEqxsjj/kad/rH6dpae77un7ONzMgXylntKObP0G1vFZysU6poEr6Pz6q
3N7/48PKMNFzbPxmNNq4ycE3/i8JUi1zLwDzQFAc0XoxqhLnqsG4LIv92JX4LQ0LM3KNmvqgpI4T
m7wKY4P+59RhOpxz5ZoAHDznvLbWl6xJi04ohlvxu/fd/C7JajtyFZ7hFXFmgauO1Qpw/tEy7Jj+
+LtP7SwShCTHXkZm5vVB3uzkc5mRHfgbMD/rKm1lW09WI8BVc9UxMev92QN64WTbGpHry5jTss6K
0cbtWI0vGKpCvzcNRp7iSRbydSpMUoWNrw4OGUIBW8ZLXxC0hLq+7U7OuCtr72pftJ2wETUpszvB
aKfPCifMs/7JN0tI+bKNIWDeutrG/OiEm6ufsnp+ZEJE6tLWnW1PI5lMnJ1Tym/SU3nLqucSYKdB
dhlT9cyoCIAJrDbsU+tVY7L0reetrZoIRUwSIVYKM0h4CG2LR5KSfyn4AfVwGDeOXV1ay32d/Ztm
ciwttwr92rqK6cTtFoCYM4ziGIDgicj3c45zvmVAqcRw1ze4vBmbgTBSunlsGhT7sngS5f0ijQHa
4CT9uLZE0Ib15LWILPkmOAWs2DByn9pO4q8Xq72z0vmaoZAeWmn8mnFa7nW/3pflat8XbfP/v8CE
gC8t/HvVIozwp3r7sAPgdd2YxQvSQlCUyGkDpgxPOivQTwZZe++vaQFW2BJnS2kgl13zIIQlD/OV
2wMeDP+VdAzGh5V+t7LtX1ZJ+WcOigibgag9+6Kvad4/XwLIWwfSPtswTdLIsSZ0TnVCAoXXuB4i
YriudZukvMzXI1dlc9jCEvjrlu+tSjNGf3WL2HtN/7RJ9VkEo/oC/4QFDsDQW1LnBISjvXqWE7qP
JvfOo9voi2lW0dJYuL9IFSeFJLDJpT9Zleu/YLr/RLyzXH54JzVjywoqpR8sJHegu3nJp3Jne537
XnbtPk+Hbd+xVTt0RqpfDT940ys0RLffUN10jOY37vsgGMRjL4btfhqCcEgXdelG6D2DALtJFO+O
41Meg2kj/k4KVr25WuBKgmAer7Hw/bBmEQuM/JV0018LWp8vkB2ParWKB8cROvqJaVfNiDh16P/9
/E4XshX/+T8APibN7J42MyP2iBW0cfrPF9u4dE5aZ5wdwo2z6zPe5W1+qsgoG1X+YJdgJlJ77M6d
a0IKbbLgPUgu1QLN2mwHEAPBdlIiGO4HzX6dAPg5chcEhI62Jz7YSwo1ciL1yXdNSVjD9Ysg3jdz
og40Abv0CHjVgFnlv75oVJUIhDIdBh1vDjnvAL7L+SPRJhsPvhUolDAjjalLzoQsOPugcqdbrFpn
Mh7ZCJr8gHbajke7AlbqB+5bbj1eCel+nYKXzkuEI2t/Twy7dytK1wjtzDpbnWX/8qa9wh70nXcy
QQW7Cb13eQAOP+PJtnXFyS10+PO7hgDBuHVXoJQOxqJi0o/Sya1zMQnmB2uP1dC91fmArwBYR1SU
TKRKsXVxPyr7xgqKf7q27WuBoyLZiXeVZ88MmpcIFs/6QRiPRTL8KlDBehRoCAf0oe6H4UScAoAK
CeXBrOu4MTQsFrHNT5CH0FMPrgknPTaqoP00h/mv1etvgqX1feZQrViioXq0zerUST54SVvbj6lu
TmzGh6cy97oDoqqAVf9TacQmK5AngmiemqtpKg/UgFPWHB76FV+vndgJ8tUmOOUDbOwWrbvvFtaJ
8BhSTdAp/oRYL0ViH+052ZnsiFerVjA2QANPef4hRNFEBmDABclPEvpzympnCtavfe8MzYuYBhMR
G26C4frbskYxojbpPwVr/ndCh3BfY6Cw6iU9ysx9Jpp0vf35MgK5QYzRVW8Oq/m4qUd1XnqyfPqR
VIrUD7oD8SKIzFnLdyHh2ENUIEJGcpv8IltA3W3GQKXn5S6naOPuvLkxb3iXEWz27vRk+6s69e7Q
hu7Vkm4UaX1Og+p9Et74pPDmPfk1pTv5oyD6J4LSJ8LJjohxxO2KBTzsCgiSV6/N7dxPy2HNuK6D
sSluc/b/KjSuv/z5/c+vZNOMobRKMJZjCjIqz+OfHy3RZXXu3ffe6aZf5EsPOykZWPOWzmlvM4Nx
2a2gEdnXFC/oUyz7xumoN3k62BWUVhP1FsPf1rnq/riM9jVcrjCpCA0mPqw/pN4q/lN7bvBBZGWv
OMGX3WRv9h2VDrT5sX7r8BI+GsvmPwaVBHG1uX9+fk6C445jIesHn4sk8jXi/YBl1iML/xpTQnaw
7KHZdXPrvGYKiWXVjLufDANsT7Ylun1eQSDqWHid0YJy6G/TyehqBTyo4YBd5zqcu6yBowKOlVTA
IkqHLNmnPpwGg/STsPac7jld4hU1+pMBCSeGNc/ZHha6z3m0MzYBinQq3s5i2wZUegF8q0I+tktC
CJ05N8esayjhN2c8zMF26VuzfRxkiiaV6SlRFqh60/aznsoTEZSOPb2uDXNJd5H9fpCi3iuFNH2U
TnXxNzKHAByAmhrW54B24Y6nUT2lzd+hBQFeuhuW9GWpHnq7bWPygDRwuyyPmyX9YwpCE37+9boH
DZ161+pDz9+jteUQoO3uOS+tL7WSCB0MgGvHOt2TJSli2hsFq109mpSk8TgXf9nyqmh074tiW+67
gdgzjxaZW6Vda/2blDAwOCp7cQTWlAwYWNqN4qTXCVJ0D57NgmXuV8Tb9yVXFw1IlWYdSDj/My+G
IWztuQyHBkwH04zbrSXIaVMQ+p3+yeUiPVGiYG/WKguHqTybQWsRwFaEWYtgeSnZ4hLoB4Usc7/c
pUiPsy35O3NKRFT9OfEE9w5Q9Uj5tFpLgw6trvM7M6A0rfq7OSvK13WY7vSkHsGB8rDMsAnUdvWQ
mQoxZvlWWKk4a7rrcMjLNBTafvYK583hU3/Lazdt1d5bULQU1XDbuWt+auc0LPb+1JooX9c7pxjU
TgqrDpdt+g7476TptAtqGY5pVvGuGbhpRoRbRKVOdji3CfFanrFjW7uwzq+ns0fA1y7HYbHb2vXe
kxTM4I1iUCnXFG53P/pDc6NFCai1w/mmsQIGBoFc1w39mD7lo5Xs7QAPk9UQXNDYBn5IubB5ugab
h7LV6WPlswoXncCnRQ/jjM8LZBk+W/8M6M37qTolZnbGzawjRXEXr6UJDgnNCixfol7X9cskxPmJ
8B1DoylRTwwB/BMrCzuyFd/KmM2P3ab3C9lmKO7b/WAnkvypa81mYupD7JzNzT2tCLdhby9xD33Z
nDAMkXWA9aWxpyYi3OrZawx44Zu1T1s1xF4wfokm8FE+VH/HNYXdq/LLQmHWLyNSBBdlYtDEedsL
dGPmdrNUf7agjY00M8+Ns70AykRfrIh+XybOsGHBC7hWZ4h9kWb7Fvorn3Z5xWOgLnyxRq12Ivj0
uVvCPm+xFDE3vkks9V5U2RxNgQH3PaOMKclWnPuv3glYA6Cd5z78pLPmlAQqMuW63m/V+jdYyYmf
se3UpvUmavyhRXH1nhvt3WjKR/DWRoyaob2pCnYHZXCX9NarPzhpPCuRHDpd3BeWj63K9v6NHCK7
zJ5W/l6qtRV6h2MPJL0UH/mKYx/JCRqvdjs50kj2sPwqXEWgxbxhvvam6FSq+UGXv2evv+RBVd+v
5bdhFvJAXbc81435Zb6OfO5vgnlBerA1UROgRDQRCs0tHloWG3a8JB3mE1/noQtvYCRv8CxXlJVu
sX1LiYPZ6xJ8clqCWQS4y+4U4xM2IjZItlfiR2tFuZ8yOJPZ4DxZKw0avKFwrUiEJv1NcFwSiZpZ
ZdS0PXbEqjEvRSnvtNW+iABdoNc5F9GO3aliYDhOfJydHpV+O+HnaSwmjQ0xn+mwwL9Xoel1JGbO
wFLW9W+Rlwc7FcvRHdwkMnEgdH7Q32qnc8KOYrJwDHVkyveKAOFhXdptP43gwBoV/C2Q8o9rJ/am
rtNDA5i9Ass22F+pMoESdZkXJwXHKVghQrZ0qFdLnlp8+eU0+TfmNuOZ8lIvTmkxq619YcdISGJF
iryjsSXX5USPW/QxNlpNqX+qAbMe6rZ4bYwkeEbKFXqFqZ/g+BLh5oHSkvX3vDVuqFO4R17G2G4h
19MMyvF47YkKA6ndbCKg8woektKIGAobe3CwZbhtfIQDjqOQgLc2tLi8vTSBnpNvwCi6JBTtctMT
wgT+zFQHPzB+NeiGcdVtYSC6+rbSTsrIZQZ2Pjb/cmYLcWsKReaVQfi0PCuj2rgNHEIC3AR0KHpD
4kIAfvySrnxc6OBsVb1vykfJ6KWhswAOFT7hLKukGpFOE2+FS0JBxSC21pjSINOVWEDxxHaSYSA5
l9nU/VYBzk6bhorP5Bpa46iiJunb0F9IScr9scRVJucdZZCjgiEm3hLjUFItN9mw/O5M1+NA6I6l
n17DyDBUankRRe3C22r+AOl9SpF1hWR1Ifd0UjeWqmYuxHceCYvijtC8xelWRI4mADL8aluW4K9U
6qz0xhGBAS6WCKOm6zwi8bI+hvIQ5oRsx8RTzeHSdHdWkZg3W1nellPpHteZ90z0q3UDYa0LmVeE
bp82J2cQnwwFVGhvX9paykNlVON+IAq1Av8QdSI4pjqpo9kFkoXc8qaF8fTUKG/Xju+ll6ZRPSu9
l5t4lAllckodFy12I2IJiTBaRE6r3FmcjZZgm5mO4UqedMjQDhv0YrVRY/Ia1Lpm8G3lxc6ui7BS
nKVN5k5R5eeYP+c1mlnTAvqsDllNi077HPdy7bEr4qXs1/wDcVw2Te33kBChPJJY401QEJxMBfuW
Cn1ZtvpoOPoog/lzMuIyFX/XHIw5MiZkj6EncY/3rooS79nfMlqYuVgw21tHF1lf3Hpy32Uz6RPi
nQzXnDBSXLCl1IfCpH4dsy2au3wK5Roke69wDzaDhSe/XR/TYqCEhVgR1+hqkF8WAgc7ZxkRJNlY
3KVut0RZmVzDddVlFB1XkTTVLi2WLRoUeegpEsydZ+AR1/QsrXK5x1yT2O4F7azVejsTaU7krUl2
Y5NYYDEFhKHIBJJ1Qy5R2hbIyFqRVa+zhYRdb30kK6dFj9TBis3UGG8wvM25vev1AQ2KJmqIV32p
AfW4GutRHnh3jIX7iYM0t21FZAzTYNdsT4PEJO1by/sacMG3Da/d2GehI2nRcpXHa+vnaP83rhTb
O28uVmDTGYddb1EZlaONw5eydrZ4KmQr91bVo4JxVcsFN00YVvlUeg2eIelOX3Y93bp29dXkKCxU
Y/AdkAgbVp2LrEBhsWbnIL3nYSXA2ZXmyAMXXXN+IxtibyauBxpDc9fW8ezA6+2vwPXi3RPZt2n4
I4bg4QXPx/Mwdm9Zw0a8QeK0o0nCD807LDYfYTBJh4adcjUkYHMM7LjJAlt4RozSTNyYAmZcIcxv
jPBJ3PX42HGRUdaZjLlTt3wecEdSnJJn4QXGXTnQO2zUQWFTSSds8YD387BFApxwuOQr2aO8cF3H
1r5fFkancgu1b6WgmJs+rJvuLAtQuFnih1W7YRiZ/eauNh1yM+CdAqZXXEA+oagZZ5x0LZ6hFV/b
Quqtl1Y2PyDplonDnQrrZCcLDQu6tMx9afJnjOnVCYrhlKU8V2LDWGzpMtY1rW43hdSzHk5334Ao
Qi1fzsSq2gg0VKJTRKMQw3WtLtoEbhQIZ2KZw9++QePfiWXb1WZ6odJnHOhytM8+699B5djKrXBG
LhcO4gZ33bpv26VlrgsBJh88WllE1C16bDk/mLg3jikzXSYx4lGvy30my1MuTDSuht3tqDfJAzhU
doZ9rnTvvIR0F3RvHGmlPkgY9qFwcyIU2UztLW9zL4zxd7SzL4ElSWNLuUv4KHWdcWCZ1iPpY0pC
v6dPhqNoLnp8Hb1MvVNTeSoaSrSDupfNrdVuDbKKBOZZygFINvYNbof+Zh4BULvFGBMDTStmkx1C
xLiMMe8G+woxttkX1ckdus+O9+duccZjSW4NMccYb6+MYIBp0bTWBRLHNk6tjoAm0h+tgVzv1qt5
6E0iHAzrRBu5vjk9XAG/xXuKG/OQjBzAekqNB9pLlBdCZXtXVxJgKNa81AKoVh5VsE4h2/gxZJf0
gDWU1AgRjnr4l3oLGFEvuwgCC0YxfxsCTQGcDLPdUfZeiOwbSIVQv7RJKGEvnQuFRrisao8qPBvd
D921v/wyw+m9J1ZchJsGqO3/Xlb+kVPVSB0B0Ywz5g5Oak+9jJ34TTX2hFjM5mKfKu9vom8yNgOf
LR9wDfxBptObFokZihTSCYxUKgV+yG5pXljxWKGv/RB1PbZok3jgKvE/i7UkqtyiPxbF37EuntYO
YTIZGvC82gSUwFoxViYD3bcmtDDMJr3f7ex+o2BnbZkWqIPJnDHN5mn97S88T3W1vFv1ip9Hmi+D
pm0R69FeK2y+lAux7dVxQV0WIk6FKBNYfzJ3YZ5ovTAC43PHOT7V3S6dkyaajWs2ncc3WaxZPGsu
IVxzSKRHC4pPm6DLRexvvg6K+BNhXh8MMhAeyO9tT0miIL+iSQ6donohov3eqB+LpKWynXvUhgGB
qoWEQ5J05jMQwLfKNxglL+2lLxMd4VKGW1TQVoxG7+Ch126cJsNvQmHe/Lxm/FtP18vP5VyZnpOm
7O+E/ZPs6e0dH/2zJBQEs6ujgW1UoD2EOs06S2nxrH9BTnI1A5ctNP3Yn/UeN8+N7hdSDbuS/bDr
j0y/U46OKd0NARYOlLff1DrLvs++WSftnFm69/5vLa6TFo8Q0YyxPGaZcockwcQsRV1q+Nf7tbiM
VLHHYmYH13C7hEtASmJXUZpXwZJc8lr9Hbbk6C36zjCXfTGLt4H5Od9P24eVM3thWQKPL0zyQzNB
+lit0kuS2WpncoA9thhO4uxhNck1r1KS6zr+7LDae37a+twoKzbz7mtOsPLMEv0xQOlwcau/s8k4
wSzxThM25vrLR0t/SiYrLp2GPf0u0W6N1dSYYii+UTEQntUzC49Sj6ZcOVezlw1dUSfGe+KUe9/R
1GCJkZ+EN7+7M7Q0nwhEQ0FEzUpGwJ0zPK123u6JCU6jQow5OluCjvT0yl2e3iA3R5cYgiL/HnT+
SjhG+WRenWtpWpKeNs+HzX5ryPW5x6tZUatiUCg0r0mVEYcAJT7f+6hAOCXGt6yjfSWh5J5pdg7G
9ZfbM08d+7KM1qwPHbYQPpHE8KgJ62JhzIfM1h0WL4IrRb2T087Lh/nbLPBxMAIJcVYS6dlnz4nN
g6NbHDW83vLZ96s/GuPt1lXbR1Elt155tTvNt1KdbMaKoQnmaLGLj2VFsjb0zyjzzdi2yr3KOzDz
W44vaqQMd9fkSdsjEeaqeVI2C4BAyyYq+7DnKY3WqZ5P2YIg3EJ23mtYEqlS0B1bhZ9lg1ICx+uE
eqSIO8EHy/EBr/HSnwKP9OPami+Tb5688dVXpCVa5SZC15McnmnAZEFSLE1DPPSpH3JiFfuOkYoc
UV2wMo47jl/U3eT6GF+J++GkbX5juyIBKKn3m2u8d/5CtpBdXctEO0a382/IMDzXq4F3379U40Ri
msPgEnHvWTXAwWFlOSPRWKO5Tyd5tZ+Zse6RfCVyfzVStuz8Qs+n9aj99CUZkw9gC9eKOfmXMpaZ
be75aZjD3uBkEVSqpvWISvkDHjZ3EZ7+SA99bIwCs2lZUKkzPksCQYhnj9LmEe+YTWQnhxBv7tOq
GD5Tx3564Ckogv0gmkC+1R02dSxEKHo+XMgOMLHwgg2hdyVcDg5TrK25kR3cynmFwL1a894e5Htp
Dr9J9HgrZYucgGwizegIh4wNvDBvH5qqiJcrUD9PYP/WE9XJMpe301S8eIl+oiaNkgWrYGei8B/Y
1+2B4DTX/skpPVIhbGj+wmHTN4NqaYqmoRxBGR5AeIhsx59iu0D9DsoZQnBQYWcaXEygLWKisXTm
+xSgXusUG2/XqligMZNpOHQXsPpnRxcX1RC8A0IuWnxUfcvSAlaTVVgyWg2TpVURrM8ZwE7qT9W+
MrHCBO9Z5j+SfX2NuEMoPk4EdJLTRZFZeHMYgPPqLfsZAUR6qg02lW6VvgQ0Y7EQHpqBtd8RuRXE
1pBB2VbFMa+cKUwR4vD8upB8tI+5tiEBhGMeeeRyMDLGuCUK/XCWanloG31Il+Rp81teJMgTRVui
kmFcHVj59m7sa6DkMTM/S2d+RDvypA3/y7OHfxwNfsQhWUUTIy1Cmq0PksAZFA5NiTH11vLZKy8g
6XObUZL5svrWgZzGK03PLfeyGj+rbTqTVpLc4w+rCzjbDEIBu7obRneuK7cM8yTZTvm33VbWoRXq
nwfXggvNBBeypI8jR6Ku2K+C5MXsNVxbF888ZpLqlY1oiJhNwhrIOTfxMRob/v/8X+pwC5s5I7jE
mqO54HTKacWWDHze1hJuaC88/B1RzZGztSNdB7uU5GG2k++pZ1/mK8ZojYckAPr+Cp59/gKzAdGJ
bZ8U3XCqtvJWr1W98/g4nJZxOanNtU+FmyeHIkEjunoH308pUtaF3t/+RejWFdtOmqeXWBETP7ze
sTfpYwc+lITt3yjgoE34gWDsO75mPBnCosrz7dW+w6Z3zmJViq+KzfRbVncPnQbtOFumS1wrbK2u
WIJ4dCbUKyZ+KGJcLFSqsSh9+5Iq61obfwrHaI7TQzKUBLMy4wqXoX+h4gfVNHsT7wZ5QrjOzGNL
JAgLpoX/WGNcUhMEJa6cg7OdfXrJXQoE21HZP8VmSdtY2FLHCHU/uM+N2936kDl+/hcDJFWMzqBH
9O8GsthYuO0QDqyPDPS0J+y9Hum51bPIiseyrH1KJrajbFmAduGdsILB2G+3GyN5WUuWYqpAa1Gw
Sh+R5fQBAEovVV6E/6886fqdCqq5HYmarF0gxB5LVB7eK5vCOKpu+yUURNvUpGjfQpY4YVq79Uep
2QOX9oWOvpsCjIHdm+WlvzOI0tC3F4xiyA9y7r14JIuQwBnmXwG2mH3SunwiscFg0KPljrXFBJ9R
iDIeO++jSC2ynBNUHsO4ifsFk4fn8qKbebIPesHQzHuGQ2xHnt+q3VXHFwwN5oWRm3xFDqKl8TIk
SQX/SU27Vc74Auln47bq/+K2YZRGTlmeslUMmEjzr39Yg1Q7fNjbYZRwtVqFCKIAviTZ9x77lxZl
8p3dBkD2+j6uRmIb+DRxmPyaquZBLu4cNdNMs9XTy5ceTxsjzF0geFJKnaHWaBb4GFl3hy6MvCX5
0Wlk2nbZM/sgyiIqu/Eex604B94fSKU+xF79Kw1AmuoiRFYqoWViSRBm/bb1fC5zIWf0Gdl0ccnF
yzDxhdoczY/Crt9w0t1ULX6KYGDj2z641F3RrOYtpFr+UzYxiZLv2kCSAn/acaU42S2ZiqUoziN9
ejZ+pyKlkEsQwOUZv9JJ/gfrexH0RZh6XktjTrpM15N26g2xWXJW51BOxer+6zMJ0AiT/I6tB0zJ
NjJEPl0zem4W6NwkNc8PvZkUuLXrbe8vhoWbJbltx7k/us3CKhMFgCPum2E1fq0lIzKZUk+VtUgf
l2tAMMc9C2KT9FLE+VmfJjsHLTg2yFuiAE71aBFQZSOMcPW71zA73tQQkZZzQQS3b2vl7Jsxd2KZ
guVhielFU8NE2JI0vSYuZSZaZvOIOwuLuNd4oePNAxMnY98btB0l4uydmwV3g89R7hgptO+6DrX2
0ao3Rn5s5GfHivF2WP2jI2ivWjtbYlWonbcZ/6oif7DW7DDzwd4DFLopNvZsau54NrYKrhm34bDg
otts0WHFJspl3hZeRPhnm8JP09+25fLFcUXIU2U/NgFcCLMEc1hB9o/LTtp34L4vZTXwrRIDKoqb
WeQVfS1lAMCSLvSuQT0FNa0equzKHj8XMNL3TBKSWL+uhfeyBtX3ahGn4Y2QNZnkEeIjUUsxI46m
61TWKEEs8cIuPuGzmVhfTbVfe1ZzJR7/wpABsSk73SA5JMn3u8GjHxEmyiaWli7rAqqCVWrmUael
zFFEVH7Lg748ZsbwwN7YPkCG/JVv8j5g7MSIJmVaa7N7HtWTcmEPjyXBt2aH+KRicuqZ38tSPIDi
wWdKx4ewmHbQdNoQFkEeJ+Z4t7nUoSnRp6Zh3prFePIzl/UVgbJnQyQXlFJwwNODKj3KLm/7GHmj
iYUww+ADl+RCYPrYGWPoGo5/13jwDhFt9LF1bVUHXb4Nw3bpqi5WipmUPfevBu6YMXvjmNChBFk4
sEI8EaZcUiaNABzxIHEgSuKe7lw3OFULa1td9Fxj691gtZ85TiGQJgDssvllm4rm5Hb97bgWwdEr
/T+dW6CHsyh0a2bl4VT7ZoRARKMMG989e6VTxcAdFrnMItUvSPIS9DWpMx0bk7F4XhpzmHnBAWkl
8mLDfRLiXPk45IHJM/wFCqKwDZlly5mEbOuG/pfgtB+rhqN3s4e0x1zrPmRLArIkVw/CrG5gqfyi
ONvC2WsDtiQ1YiOKrjDtuAesjSDkq+W0zIy94ZpkrzfrRn63/Rf2hXGT9+gL++Bz7q7as+vkFOV3
s3PpnkZEeQ06GC6ja0hZPXJP+cZD71kHb0EGmW0BdSP3GBKCk8MYiXGjcavd/j1NsWGaQUqZ6svj
unmMT9DB5GKtkAJh5YG62aRs2XB3+lEdDBlaS3HjZDeyQqpYd8ZvlflLqMgUWwpxy3AnoRPgRutQ
1YfzDOiJsWeSk70yKlLiC4YDt7nM33jzG6ZfZrazJ/dpFh4JqzAjmZKTE4f0gfYjThJO3kJVRWgt
FSzWxUtiluGY5LqA9XnOQ+rWt/V8J0bkAN72t8Z2xnlMlj3iTJ6Br1L77wOu+ESmzhGGREpZUOxS
3XVU7TUVYPYs3RTkZtv8lrV4yFvXjSfN0qlbESKVzqUzCuAXW7sP5py1o8sUsjK28sCIpzaNf4lu
vIcfKieWJdalFRhTJAaoHCcIJeSw6USALK5FWJfsmmtujgFaWGgUSX9YGyJSFvRQJJHzwPv2uRAE
1wwka9LBvVi1/LWN1V9WMEU4GM2IgqSKUXGf6KPcSM0Yl820+dP13ou/QHLxHT6ALD0PWfYrcJEi
5KPJJr+SA8dQOt4UnrOTFmO5rW7vGYNPq+gOfVWj7XEShK4lwRN/R8fe+40mX8Sz2FbI0Y1GWZS4
TgeekI1hRGAStUkE0q64Pq5uB9DUZKRGZssO+Tl3KCl/g8/37Ob61UtnXJ4Zp3fHdt2Yk8cCUuHR
vhanrvzuneWcXdvVAAX1zh+3G2X2t+VW/cs7B1jtPOy34VZnySVrkUwjcfnT4Khkn/lJYYZEaZ7j
yW0gyTSaaVr3uBTFd3qdFXAdkTuKoilO+o7NS3Cxc/pWZD/sfUqIosGSF0z+2/eSMaOZABQg48tg
wjGScx3AABhcNAq2qm/c6T3p82SHXluFpZq5gwKwE466XUikpKXv+HnNKU7SbgjrkRxMb35Spj/C
sOtXkm+7zzVgHdWuxhI6wXA28E5og7mn4VD4TN5bx5KcFdlHmf2zB6Bd88yVPmXfq94U+e6YKxw/
+c2DCMkrx3EVVFfGBEqX8P9xdWbNjSpdlP1FRJAMCbxKaLZkSZ7rhSjXwDwkM/z6Xqji69vRL4Tt
8r22Jcg8ec7ea2tT+pfULs2PSBPMrf65dDUf2e1Jy/R8O9rdnS2DhS5d3i5L+LIyf01OhKrF5YHu
UaCP1oja46D1y+y5m9/yNupWhLpGKzuKPieLgPGqxnkbCQiw7q01oj9dpJ1mPCwoUZy/hbOyIf3Q
nO8QGFslWgWD4/zI5uAz9vVW1tJE1otfVnGr33OLaM32rR70JznQ4xgLyOeOG/5kpDd4ETrapPsx
tR6l6pghtVcpHNPaa/yeXKwWpd4q8swUvq5EU5ueaEFtwsDloantn15EqYkdaZ9MMlrDBjnnS0O8
LRKxHVq40K0z/k37CFVckH66WSj3W+LLDZThtcdBycVyp77JRv1q6hBUtYmzc6q8TTIiWQPK9J0y
PNr2cv6YFTqBkS6XlqOAreFIUCGJn93YPgdIEUXt1MQvorqiDVTRBYveg67eCpRPvsbz2QSMX7pp
fO96xmhYS5rNHYnzZyECb5XZTrpVI9o9Z6TtOpHkQC8+vsSJdjfG2Ld5oFez1wUfj3l4o5Et1I4/
sg4GoUjIk9G7+g/T/3detcxv0d+QWFeP/FuSrGydsK0mzsV6Pb5XpvfsJeISOfA6C4/2XVHZh9IU
BkNBbkCzJOJmlhxoGfFCrx2pJ0KGXNStBsVMyTiAEK587iMiKZL3IuWOiLyqJ6XB6kAS4dpu+H0o
DiMAwPLTywhvGFn9yl5/Leryd88GDiDXvdUGx/TOG96XpXY1EUWVLsMIcLMzsx3TaT8Mq4o2gjwG
PVk1bnk3WvprXV58aWWHZLjvfs81h67ZyDBIs9ScS1We5hnA0KBZo1+ZHRvrbKyCEqt030HVCv/K
sP6mW3gfOp1QnkVbXJtzsNJyU9srEsaSpTUcpP5ky5GBb7JxRmRJaauzjZTWty1eh1KyczvNjYlW
t8674R67O9uS4ZPrEvvDmRwpNse7tCAkdijeHGe8Go1NOF4brOs6Pg0diuuC7DRf6pmfOTOU6o+8
KF7cEst6U8+ceyae/kCdknlCI2NuLIe/QOUsq4pkgTBcxJZZxPmp3ddhCoWWorgyjb1RqQFZGWfK
xlPeygM0gJTgCrXe3DN+Puq89nMuCdgZw61XECc8Cnq+plJvTW1+owJjaY1gowBiYf6aMzWSzCIC
j3WNZEWfURCtU80YiXwsSZCKFcRPNqo+7g6aR6hcBojbrcVtTNNo7YG92umcQwTBxbuQ8n/dhfIe
FSN9i4AzBAC6a4H23rKMxAfCx6nCU2804OmZzjzWvfxWreI8MdbI8pR4xSlAlZEkfp0mdyxZ95i7
iPq9pos4vwaGuekrO2SDpXuCS+k8MENe9QH1xVzSalBp+KnmSG6Hcb7EFQzfdMN8NDvg59nNTN1O
xPgddUHLTeJToFZhc5WuOhFf5E8awJtkFMlioIrXTTcDcHOy+lQWyGM7rX+ukPVvEY2z/GnHRlE9
2fr0avC+6M6ImHdUYl2GRXhZ9NClg/K1Vt7z7GoUMeyDPSeoKXrjPNftG8vsoM4wDjI4UHpF9y3M
We4GNy3W44QsvqcKZWvPdHTXU6iv8UX+UCGRyolW0PZOS3utOcgBEtEdYIJORwipZyv0aVgzu1fE
DQ9J9C1N5C1gMKJVbbTXVnDochlPwvIxCj9vmFq11ZNjjl+GMwKgxOfWh7DNClt9qiC/yMwLN3NH
GGm0pdhzyFeorL7bulqCkTARm2TK0jVSEUgFWv2jWpT9aHzXXQRuXII+3pZJt47czid0emPM+XSc
i3drSV7tE15orAZXWcseHn9PJmHxu8Hdg30pf7Pd+aUZFAJAlx886/W64hCHoNE59NMA92V+bS3j
ZZ7rkNRPCp2ybT9aQonHuH6OFX4OtoRNMIj3yO4/eqUY2wGnHEOtOijJfKkHRe9Ezrtj5H8ja/6i
Rw66hfSXrByeofOtWSnyLRaiYE1cYbLSRt4EhfLdhkkTULSt9YFCVtXHoO4+iF3tz6givPXc0vdw
FxK8BXU0n80NnugBZVRDGnYT33u0w/z7tCGamjoVj6hLCbGarM6XrPSriuqAkmz8oJLCMMZGVoVL
joiOeDvBOLcrxgmZpPjL4I1lKk4RalkfI7RCTZqAYdLhLmKanbSLyLM0CRLwLlrNjEt2uO/07ygr
bjKF7WMNdBl7RSbMVE9rjZHhJihLKLqZ9iFxN5GlU357EeW16SbnyFUHVZrWk0czZW+PjP5nK1oR
eYLWEXLZ2iFnfW1bgOOQ2bd1h0gwl2tc8VQakhsIeo1wEqjZDUfVzuYB60tiSgvoP3SysAa2SIko
V+dqXyAkCLWB6RMakzUymF9m616SjltawmS3mHYUqEKRWCJEQ3rqO4pCuWyAOcHqpO2TYLRCFEoP
wh2o3onrYu+h5z433iI+vjK9iVfAuoy1C27W0wxj1Yuc3mv3a8TDui206tvMYaJnf0mQS9d6I6I1
mBcL82ysQbGPOvr6lE5L+ZxrnJW0kUlGl8RHt/KYg2UTfV/rFzYW7QzB5Txxft+j139jcMNgySF3
IEWcmBGh1AAaJmKN9IAqHy+YU7JbOse3qUiso1klL712Gb3x7nRTyQkoPkXplPtTQa5FJpxDVcaf
A+KWw5jWm7xOz1M6c5vWkb5Fb+GcgO8QHGE12qpcJD2a+ZEaUbGj3NxVRbvBYPg0MVPO4EGllX2B
1YhENY3eepl6rKv0ZOx3G1fYLstYrz2YFG44hDjnxucYaSeLUfXdo9BsQx5HOft1gLDSliTPhKL3
LWyKKytXPOhxfs8jWGlOgpUtcn4kGazXNJ9oBCH3mlzCtgazX3fj+O1Uu0C6/SnMwuNAM3259+9W
HMY3OkE8f+6hGJ9i2e0yJ6khqtGw6ZL3cY6bjQvh0rBcMqPcJ3NEXJW55aHvkdkwtNxEESgMN292
WpInOwcnG0JTZ+02MR+ILHwJ0ZNPcvL1ICLjB6HIHEX5cSrf4DRpjPqk7xaRgsmGiawjE0KrH4bt
Z7BBxc6y+Vtb/YS+p9hImbT0+dJN3ARUoDPt2LHKD5FV7PkeDpFJX69Kx6RPs6iL1aisbSbY7BPX
BUmBdgZZjHWslrFA1Xe3NEIxyzB1mZaqVcwasOo1jBJmsyaUmgcjoEp+gIq6LvhRoP9ZE77xhenF
QzQ+en8dOzffW8ZrJhkMaiDPNOuQD8TzQlyIr7lu0d2pY9BM+fA8dvZqNIFA9S4RKZ4TvuQkuB7M
ivqmNH+msUu7QejaFr6YQnIUH3K8optEbYyxLX2AKyidhwLcpmt2akVwZpLq2zxMjhrZ3dnsxeyO
yTKv5A1zJS80djBxKauf+mCDgcC0nNAi1QJr4Y3qaCtto9hLOvgc8jGkuDQCRn3fGISCojzZFV7x
S+FWP4y1SdCFeHQwf+GcuLdUeNuGrZVIbXdla93PyvHnfpmt106DrHkUm97T0A6PFMiCHslqyl+Z
o+HTX2aZaqq/67xEDOqhLTEV1YmZZ5s2BkInpm/X4NAV442CHFi3TBOmL7uqC0RdtaKBlx6DrkJo
Yut7m027bHF2lDTByarw6nUyM2dMSsozO4sD+HHdgCUfCXCk+aVoOYF5dGARExL6MogtwIFw5TUV
0kFh6VutnLdzw85QtQq7EpQQxmYyXZcOP8ykpDLQmxp6+ZOftkSKlyG5tkE47nWvwaEzDZwW+Wkr
YcZnvC1ZhabRSI3fWqjKdRPACh3v3GvzTjevJd0++kskY6ChGLZVF711tfwbpeqKAEMfE0TyWl9f
5gh6AKuCNiAw9UbQmJwh4hojkrWJGsYaMkpJSRnas94YX1XPzaPzbXPSPZE7/DRpRv2cacQHC0kp
lrb1pyhdcwOF7kxL2UE31U3s6Sgbx1fCqcM1cv5opbnqbjBuAIbtoLxIrVfceX8S04oOFr4pzsLG
bjJortNMxX04DC557OTc0f7f43iAkcX0AFOIkVxS2iBrdxJqo6dRegkFI9sxja5CC21rrxVYW+rF
NTrDe1l5kq5K2tQR6XhsNSlwaLsveV+9tLgNPV6Rtte/ew6aNI+iI2oT0jk7SNOppUhcdl2qp/RW
Wu05GCd1qoK2qdhgptfOUhrTffojjGqPbLFqrwUanhJ0QpNoT1kWlUev0JgghcZc4NBrvZADK7Eo
RZv8yVMnPtiwYZcTZbo3beQFRdvfOfXUyAKGYo1rPv6h0qFdzYM1PkvM6Ze0NX9YjMUBMXEvZwc3
rX+hCwyJXhif7MDTrswwvis5YqlZPuvtfj3Z5N6VaaWfm9gLtz2d7YDByr7F0K6I2N2HdoU0q6aN
EyG43dABQaFIzhbRLFpxbEsAgig5w2yPJN7bMsWY1iJV5cVcLo+PeqGTrdEH5/++XpNyBnLdy/YJ
sVlR86IkFp8ZBf+6Q/giEOHcrRElUaqDRieECB2MsQSWMiCMIrL4sraOdsqjekCFjkUVJISfC6O7
Iih0sb7yfTiPmLikyc/Gs8loKQkI0WiSrrDbuLgU42Cvt9TcozseICT4PM/5N6p/1joEcKlWyFeA
vujlzeX83Tj2q1F4P+o4XuofY343MwYGuiBz2Sqq+b1gdRvivL3HgyPfDHf3kPIx3oxvJliOx39S
usJ9GsCt0pcFCQPTYGdUdgGgChWiqAvz7f/5lG3voinnve6M/pbXBzMUxR30XoFrMCsPiH2+dYQS
JsjbS6C75cmchl0fjsjUhEcEpgwvXd46lx6Mz6UmD6tAhXkKCs86pIb+mqezSQhg7h6HCAxTMDsA
qVprHSuSeokht0888bywI+tunDkLdup/l7FP3VOfuIi6nJjApZCVwnSt9oApz7oXKSmUwpF7T+Vk
7eQw8mNZZG8V7vY0GM37OOjZG0CVC5x089lzs+gijf5dTbzxUu/EnhiW8W5DYrkVwUcKafTeTHa2
tvKx2U5G4pw1gwxoRqybpnfvlZ0DZqL9/Fvw9LpWlh8t8DKHdAa/6ig3287SaTfSdoO9vUiZHHQj
Gwia/T7JUvVVJWyEbp1/YDA7lr1n71KMHn4exeIrxiy+KoucVQqb6WryhIe+rmF2FTe3zHR/PRga
CPQWm+9bnJYYVYEUOBiJaf1PHpLL1LDJlIhEsu9ai7Dh5dJyE/376PGpYASwiuNqL2iG7bXB85BC
oUT28v7Nm6Lw7HpMu2ykD35nkTUSCT3dYo3QEdPI4d1QNSlWbNIHabWbqKu6U27a6vzfxQm4qUnI
4O8tDsI1BRqR/13CRZ4KC/xcoxs+QE/EIo8ytuFoBM1AWiaB48tM6cE/zoa2fUKztOkW+GMad8uf
W51kuAAh9RIjEWz82EcalUVPMm/2WNLDvWUq+0jusnA3jw/7uIDITduv8QBGiKFMJxZBNggbHEtT
NbcpQ35XVIDihoXTosngG4pQtQMTKU6P0JRE+zQqyAkbrx+CNzZ2bcWz3N44sKFjSRZYEJKq6sme
iMsrCl/XaM7qo6GvS7tInx2T3tnMzEGw2zwmCSpujzlu5a2ekQmo0u6PYdpnJ7fkrdTnz9KYqjUt
Hf0OYXuNPJ20rnHWdoZ9cfAPvfPHdVgyxuHJppebJ9aHSDsdz2qGXULr0B0rOqdu4f0chyg+2djG
GS5MjAoDY9sX8XTosRBQNkQcY/KqXFwsBI2nyO1GYT1XFchDI6cSz7H1gb/M0d8t4TGPS6gjwenU
uG0snfJjMQv3BumEfW0crMUDHgb0aOMYe54QANMz/CrbtP36t1hkuAdmYkV7K8nemcDQJ1goMApF
ga/PVb9+vPP63HSrnggF3kITgT9WInVidlU3e6MW7ynOJIZfZn5l0GhtCh5JKiLg9ulo4hFPi3Oi
JdHGHaORKBSP8eHScW0YzyI18YDZqeAkDFyvc1KMfmLoWITT7o6APEJkZod3FHOHcQzZwL0Z2luk
ibWnkXuooaoYOidehfWukhdZi/r27zKU1XPslMiHiwEJgLoSNT9ck3rW6WfH3q6Z5y9ZEVfR2kFB
AghW4Vg5V4DZSHr1bkAxDHpuHhKSSdR4SCqT4GTaY8fQ0ICv60ifMyWOg2nq776Vt/YpjNW8ckty
csayVsgVra+0GmgQSnNg7iRfaxn2b5VTJ76cqStby/wQcY1XkC3VKux+B1KgfBE2YyMmC3Grde9O
Srt36HM0L1n+aY6m9JumyghsSd5jcwYBMRkvtRjiS8ZNFMJ7+Z4z65rQrj2EgumOSxjFh0WNtdGm
ptgik1uH85ydzNmFwpe62Hoh7KA051NXudD9SC20RnNdAls5DDNnIOTurNolHpmu6DFRTYafOo59
LaEPA3ZpCF4oVb3rUIJfMkSeF0wk/C6d/huE1bzBhoDQhSOCz8g8J824QpfkNAR+L3CpNHPDK209
HKU0unazPdmvdTzKteti28onuKhKy71dHTuUSvl4sgBwbXgcGWol7XRJ3XfMiwAXdVtbZwMy0TzV
xBNPYeNF761eamcK0f7V1EhGU9Wtn2AL0zCiNpGRjalnGtL92DVi/bjtRQbbbnDbn7bW2i9W8nvo
KH5tGtMQUhV0H7xyBkJI1okIm1yecNAtk7NaILT4UI3Tv8UnBb/wAL/TOHyl6UorMRga1DhR+WwJ
VOelqQMEJHdXIvkwTC/b1MtRYuzgRM2UdkduzSzgWzrBPGY4RHmqXwut/S0yZFlVaIqnOi51Ksba
fjFUeo5wXiPMAttAbAGdHBu3hzemR7ABxXVOIpIiUdig9MdoYIv2r1OZaLH4K4l1BVbZQYzY17l5
7w1sR01d4BdagjWiAfK2zB42ZBp5vTTepKtDhynJ9qOYwEQr480QY/0v0ZissJAZpAfyBwdufzf1
AR+8yudTICeTpB03p0pbwLKtFmAgIrq+j0jrjkzw+CwOtEH1ZnoaLSqwRAZIJprqV2OwyYccAh4r
VMdauKUC/muI2POjhEQ9a3bwGrRucBBRoa1xHM0UxQMGiKnBiB3FXyGEi5cypIFN8eccHM4nC61Q
wHzgAm9/GQmzQif3HlHSs7sEHFksfZpnZjjFhe2LLCP+IqNDXkFVG8nBiAUtwcfiP0VzurYbngM3
Q2oRep04PS5EfnH+9vKCJoxHmZyKmDl9TdxRZA2faDgwh9URa4hnQ0eKWrTMriGOEaPEzSSJnR+W
y9i6zbGl1UkQAJlLjKGmY7K09FIzuUh6d1KjJgqZDD2z0TerUZf1kfyVzwxG2Rl3SXEkfgHvkSl1
HtIop1enejZZFBQ2br9d1jTzhdQGNoohvAL78XZlKKx/Z5+G9/KtAH6xmBrfgRvY555kiFsx72tJ
9fdYcsaoOdpdqzaFyJ6DKWgPtjnQGIzq8aIPCXpilqJd27ruTkP3Cg2Z7jHtMEYxQZ76XSqmfReC
/kQPcEcCTkwQ30UCCTp08szkrlBylUUUH02ftE/eKAfOYhkxJKXyMTQN7xQ0apvVc0R3SsLS6acn
zC7aDuayvcUA4tx7lwViTpczvR1z2JSRL6UR74xM+kAt91bdR/cioH5ocBeXibOeVVw/NbUVbc2F
fvHvNx/j4QdBh36KfJdsYeJjnIkDDugIIjke5ZyGPFglmNyKuhp9fXlkBEaOfbZ8ambghictVmuk
JsGJDxSa9dSvSVMCe4GqWdhNR8VHjlXaBGg3W5qCMamViB7nnawQfeN8Tp8YexIVoYqP0qJROUYu
hN1cJk/8Hzn+KuK2dScjcThrR8xA+buLU26PWzDj6A8Gx51QzlfBHJ4TCF6ezJ764WuYO+fZLulf
6HQqQ4x6z49nzjEq4SdO65yDwSqOkW681YlxHLRR/xgQVG3bznrBRFs/W3SqDSnBfFGVrvjVxqvM
8sxXqlxUvHhFchTIIg9/5PMEw8nL5j3ZQjypPLA0BJPx6fERqX2j/F68QLOEX47rS14FZelVpqj6
iLUes0Ag8/nfl5HHAWYCu5aNOcf40d4kaZ0fu6xPV4Npl/6kazs9luZFtgzGOCmY+6T3zKto1Hbi
cHami7ZroMI/JQszDwtCcHJqYnQcCNAWbAu/6OsUvF6YnjU0gixn/mxO8lUve/eE6UeuY/rYX1Pv
+Ox1m9wr5M2lK73rWswCtawq5pVx8AR3X52Mue6vblLmB5dafiX6sL8+LkqY51DP/+jZfLNyh5k3
xaUnxmsWzMGpnxo4VDZKGw/EciwJEErsgtTCzrvZctg+NoNhVsr/d692pfUJ2+zZ0LgdRJumr8p2
eDNCw/XRAltgsLv0YHq27Y8AoNA1T9CJ6m7tVsRmGl0GWWfkqZ7xPp3KSjAy9xqKP+h5SyRwcU/K
Wfui+8nMwpbhThYz0PkcM5Wqk8VJVYeXx0WaIry0oTUd67Q+MHTV/bKqobskA9zP2BwRaxiJduPJ
o5ZIg7snkOiJDq1v6cyKgSGe6USJ2ddCT9tofZzeTes1AxiHwluyHw7pE7l9PM2lSzOlUikldGqJ
UycY+SSCvbqm6TQlURlso0mTW4dFexUt9zQeWMANIDA2krKjDmsy1OMRovVykV32xaIwsuXE6aly
SrX1qhlzNzqM14mqobOJWJSj22yrofP22G5ushHBqTM4AVpIr48N3tNVvPwkcxHhKUf9KADNAWgm
CSbGbb5WRk64XA9RnlWz3yEZQpmrO/jYaTVtHRBASF/N7DpI69KHmb2xI2/a1kGTXT0hLw8QVNqP
3Tbu9ekUd4i2ythydm3KTEBmDYy1unhXnRrCg21XLroKIlTyNitPiMRCv/dmojs4O62qru23FZ3T
ojTyS57b/Q3bU7Vb0DBIh4xzENs3WjzNiznTy4iT7A+l7/CV4k0atCwDiOexs0JT0gRsalp26igG
728ymfVTGykHxwVzK+a786EIUJrltYh8MbnqajW6s9PxZx5ruYCySUak866tNWLDnovAdn0tMQB2
1a67evzqHQ1t2pRZ5D8+xWDDilaAw6YUwPo9cOaxCw6GncTWxO90xnNMu90gJHmwrVMqnBL/tIkU
VmpopwMTbqoTmBeWXdAPCthin2OzTUatufYtRDFySvysar1306KsaDnt+WJ2UScsivq1adTyiXJN
kocTxIcxyl+kIukq8OLrXIjw1RwiNqAm0XYiQzJIVkN90qNWbaPIZh7vSr/TjfgTFSlgCgSal2nU
fiaSCOzctovr4ES7x4KqgZ1MhRxoQNyqkHAeCYv5SYvkGan70k9d/soY04nNnuJrAmHI3JnN64Ou
pOCse6N1gZRkPaEFgzPhWOHZMmJm+x7TYlSprZqulkzN59T9CmyN6oV0OsfQ5D6Lu4sQOR2rlp+B
gZChC6cXWiowxwkErvJEgo7UO0wWN73rmYIuXS1OLSs6JtpFdO2LVwUpC6b92chpPtgRrmP+jz2D
8gPn2sD/d9Ayino90yjA/eKFu9rNFs2ml5MGydzyNBoumxrrNM1kcI3m/GOawWo8MFCd4V0rEwB6
HtjRUWaU6iHpeUaY/VFd74d2gk4ahGyzsbO0Z2BLRJsRxMnZI/7hAUCtjR4wA/kEjYcqB2F86Q8c
XY4Pbps0nS8110wKcWNvGuW2TxBH3yMMkJdkuchGPo9WXRwVPBEzBKDuZPYzD8AAYmhpZOLjW8JE
JS1HJX83RgluIR2il+m7w86xzQq+U9NJ+BGy2zg9e0wFh3NqhfauTHpkMJ9C5qDiPWjz8AokKf5Y
m/SbT6o2sq2B6GCbJ6CzHlbkYiqic8e6lhU/HegerUBbuW5E7D7/92lOwtXRAs30j3yW6r23qxjj
4uTJgl0k10XXVm/CQHtra9pEPDWkoSK2mrWlt+7O8Nh8mxRZcrkUFH2qQlAECa7XuHrTw/moRQmq
sOxlUaxeMPjH18clnSgIZFqZhOfU2hvioFWuX7XWib4BtjKCDZs/Roo3sSfbixjQkTabRaJxSP8I
xhUUAWx/flDgzZSapzbkCwW8LxUN93nq+mPwRw1lf6xV234yoeZZdT+dBuNplQX5i+dC+NcjzuF1
MW+D1LNQfqt6b+t9fcsKf3TEck6Z9K9SN3m/vPju5gz5naZ/TdOe5DINmJ1CEkDMVXPsXBWy79jT
mWNXuA0t8HCB7IIjonDMOA5UQ1OrP+uw6w8B+qrnmMPxmjw16GmjRbhWHPylU4Vm3PMgrbFoshij
PxN95KId6oqLNh7tQVdgWQAtaxoweJRYCUFtlvFkaTA9ciF/Fo6a73ZsXsCsWs8CZb+AivvvswyD
rCmycqtDJ/icizstVOersHWaqWM2bE1S8746ekOwJ+03+mnYVK0PMHiEkUyO+ZKTeEhScBWfoBiA
gWXmSXrll6lN6lBj4vEL1vcCys+Lhg/Kf3wUJwwKHx8NtPzw5w4bq0WmnNixcXtcrLhGMeigYlq+
1I1udlnmsrV0GVKq9kSxmN/bfNavMTt2lzQATdnBqZbrCeBAr6MTWy6zB2CAXnS7pqa4DTLXt1bK
/B+OXYlEB0u+i2bgCYmRs0osEA1yIDw8j2aBk4YTQTuYzH+14Vy645OYl2hWg3Jo7A4cTpOTtVQT
auDY49Xpq4R49AWD5AOfsUYxAKIiFll7Tieq74H5/D4DO721FQp2E0oKVgjnj8Jic+0ppavwN63H
+Pa4MLa19tHyCzmF6V31v6OD5TPWwv5mm3gSIzr2N1TLnC6Xqiwd4auUYlwlYZL/StHC0mNv0meF
mcDnXPtrKGX12mvdBrUc8Oks8KCHSbnF23i1UZ45Wd8hai79Wff+jE1ekCYRVh++1VFMIVh177Ll
RaxGkA7l8pCUqbpxvAq/+556rIYDhT6h2Tk2oegqYXKP4kAgo44RFYKr0Od2M44apoXGcUnxai0I
MLPNfRqCL2gn5B9ZD26wRzm4gbxqP40V+vPUUZ8p7ra1Gf2pUTOfaioEu6lvhY7/91EH92VzgYbM
AUDrPAvx1hKvIPQnTXd/YltGtuugOqX3Fmz6UU9OavQS1PQOQuOBVbqv8hM1x4mR0BZGrHeIlm6Z
mCOChoOseW5iJC4Blfcm08pjnw3Tp6UX7brJPcYdFBfE1zb3ZtbJmLTR6c0W+fUjxvIjFiyDn/9H
V4BChtGrX23UkpBN8pMhcg0W90aqcFhlOnqAaSrFq4M5aZO0DaG+y6e9UcBQq8ULGC54iC7TdDsa
3W9V9c+x2ZfvQ1PVu0YjJ6es2+Q1cqefZiPsS5Pa+Qr/mXXJJ9xNBZqafTkj2fO7csw26aSfmQXj
DFn6oqpsmtsCkuHcyNc0O2xuoyGzI2wiwGSxw7eErbbvc97OXOueDG+cAAvSC82z1v6pJ9M39am6
t6iavZksR2VXewCeOVLiihfQYYHR5rja5Qa9cRpROJYXyLjVcCADhowLkfCgdJjd90Qzz90s818N
1KzQMrYggfQ7dbu4I6ZA5q+jvLY8JgoOjIFbXS4ySJLMf4qy2/WKolE3mT64dTo/9ZaD6Wh5HXNn
PPUukCETCR1y2M7YVqb6xhaCM7AMDyw97jFizOuHs9O/6PRtaky8HwxxEbAILPJhkxgnWixEF+HG
vY7VH5cR2BpOyPBBEQCb2nGUtXNH3uC4LLttZ5TxGcBRfHaDkknpf5+bXfJS07TYP77039cfH5VR
y0xFA6vk5QHR2W1j427S58t/F6cBtO3I4Heihe3+8fVI9iNDAvFHN9pUI/Ioy08j6uXTJBvjEHSW
uMMg7d+6n7WBQhAHAU7Nup2uvNJM61w9W7Gq1c9BATLJa734sweP5IeRlR7Ewsuv22aP6Wuvj5QW
EFHse0DACJvD9NkzCKXOEMDHSu+lTJDyGObv0sRXEeqd9WYkbPDx0OylAP31OK8iybcO3ehsS+a2
PG6o5hrSVZ4eTQmlw/2Y8MTclam1tzTYiXf41N2vahL92kjoJghZZiekFNwOEi5kT6/ucRn0Ec4G
Alte8DfaAgev7Lyzs1y0XicJb2yMv9yXFth9o9T9f/+CQ3rXDDpG8P/73eC+iCcXM2VI31TX0Zl/
0/AwDo/PHhfFPGzPdlix05Siwg6FlquW40mKuvQtE9dlj/MX+UBtHmmb35o0sJ4fX3pcsjISPPzg
dv6/f3CC9k1I9VxXoLfdNiJiaTZDiCvZhzur7tjrvbXh1Z0ptIy/QzKpL9xLdP/nUB6Unedfk58t
88vSkuLg1NWVYpXOsGNY98bsOX3PwnpHMcMdpunVW+wUdxLMtmVXTT8G6TUbrNoMtuH1HWDTEftb
Ri/zULJHk+K5fVTXSXFCJb0u49A8tplC79hm2iqb6kDgFGVJp1f123IjTmBG0e7DCZkEHLm/cKwW
411dQrcx6w9d1w9aCDzr/7B3Hst1K1uafpWKGjfUQCLhBjXZ3tFtUqS0JwiKBt57PH19Sd2uK3Ou
Ttxhd3TEEQ+5bSKRZuVav2mM4h5FFjwzS/5CcpSiN0JNlNBnKGOLuJa3SRwsK918H+0nUv8cTYWD
FXoLC5D4EmiyjE0A8318MAXQaU2vD45iH1PS8sARpmpNBaPqkEaow68cK3Qo+RbpYNk5oAJMkCD+
KkMPDSLoXG+0+JtJJXhnRi5Cd1TGAa2sQgclVTuGfe4Rbrpg5ihuQ+goEVNEmqU46mZz6w8tkKYm
LJfFBLa6ZYIUg68UA4EEW5q5mCpvXFBENpegJRN0FhQ9jSwdsPf2zvYriuHqjTmSn6QosE/X3Jdc
ZT9lByifEv+yM2p0OzgYrquGmC0MOSMPwetI/tsizlzCD6ZKg0hx3efVNYwrNI1J7/mYB5kaxp6Z
6+51O9lHEskSCqDlAYuprYumytKtMfe2xxM5zP4mg7xWxLJaVOXcQkx1BDjCLFzPFkfrDt88z2gQ
xITwYscEUOxkz4FP2gYHnxYohKJ+yumrD/xtketGeTWVQJUD2fa7FjpyOkALJQF5GBuZ3c0ty0VE
PbeUpMIUBd6T8b73s1PT5Tg/NcOyJU5fzCZmWHnEHkn+bTXhx+PjOEJMjcBuEdx2mumddAxGSrdD
UKXnlB+VMLWJZshY6pjjdtB4QwfYeVfsY0PfFiPGJ9JttE1h6cj6YDbMgg+py0KNftlm1UXXEZBI
e6wMA1H6a1+WvILUpmZcR05SLsMADKsNSnq0TXnR9H6JEWy8bOYY8WCj2WcgOXZFBEOzN29Daref
3dCGdzF15NqArpsOoEWr9W/BCpP8Voqis68p6BU7GoegjZ4M3r7qxQ05mHRLMXKhIcm/94so2veV
tqo506xcfAYgeiG/NqeIgEy++zWss2UrzXY9zNLZReUqDN98eONnH4XLoSuj/dyhFSBdLrmFHnjI
WzgKQWwsUgX7hitjtdCnEKFd9bmTnAYUGeugJV0K6aiaOuReAmdEuJXy87Soi7EGPZGcUTegcpX1
r8jYXRDhwCQ+M9tNWY03YwlJDoJoqnQscY3XV5MzfnVliDJi4rgK5XzAav0zgD25RvGMtagncB2s
Nw5RayGsVxtMxMqzZ0KacSPnxNiYfdOqImmysjkEL0RXSqhk2UY3ex+7Y3PRpQjGUelDbhEJQkp9
M0GcmX1ONErHuRl8haFKqrF4w49FbpxBdDcmOFJHopY4l+0bjHPrsWShLDxzO8/+U5xBFq0nCpUW
RMzDGImvOLKzHNrWbRAZGaQ5CNhaKN8ix6GnQ+3ikSjd5GO3c8L+rkRVmLA4xTYRnsXBcLzkxuOE
VM4enrrI75thu41bXLwM1l6kohhvsnpr3P7NT5TD1gQ3pg/wxCinaou0wHPo5N9GK1VCIEoYCdX1
ZQia66pQU8HVTWNtoScL6KWv94gBP81syz0mE+vOeSjJH9yYMQr8gUBqARX7jQgLeYoizOOMGo/T
BMcaNgCWKlGibGOi91WB07YnGBF6n2KeXuAZMUicDPplY5ffsIa5jky7vEVZnZxxjMARWQ2EIuvk
tVHCPjZ1RLK4RrUyagcItrVvda07dIN9M+XyVBrA4KkR3boCnXLpzdG+FVikAe9WfGVCDkRBQRr0
Vx3eVIskBvqt99kZBx0473556StwGFMFCdSf+2oVCrGe61weUD8E9Bwfc6THFZrnenTyW6/D0LG0
g2NSGe8aqZ91PpS7ZEi1Qz25/sFm6pHUmecVBP6BzE5N2FEMAL870MgIr79riD8i/eUdq9aNwKTr
T4ykpypCtxDs3Ma10UGRjeEw1YYceVZ6rDHqVSFA8UkcVIm40RPpslc019AqjJZ5FUCmNgRyu48N
DvabNOvuk0rzDq1/U9UwreGJlEtQpaCQLCoYXoLk4Dg4N2mFIs0UDGDgWHc25q3WsHeQYwrOtQdW
UlCQJ94Te7PR0j0kQ1j8YX3S09y7xvApWvsuZg3y3AU4QKCsfjUL5ppRT/GVNmrvY9relLDPtqWO
fcQ0GO9lnj+ReQEX5SfvZdd/zuv5Sz2LazOEyw5Fp5TAn4kIldKpie6NxyE7Qcm4rr6OLdI0nT58
qXCYPxgN3LSBxyHWomubEjHOBnMnLKbDnTcXFOJbPd9lDvPDaXdU2NfOEBlHptY9gj6cMtKGQ9YE
oQCFOMDz23jShkMMJMyNc3uP/PTJdoZrG/T/AZwCuuB+dMi8EYeKAKZJq1X5oYuibpPljKUENuo4
cc7wq+w6GewNRIbXOdBv2768MYJCXLlNcqjqYGdHufHkKngIMJ0UuHR08byIRkXaKua5+8EPcpJW
LOtg5gQp3EWhRfFmNH39WkyfJ2MCXBqeLEcHnFiwBgsTipKQ4EXQT9f0Mzw8uOuwoXdjlH/z0PGJ
tc5ZW2221HVBtlkU7dYVRB6VNujY0wbgy1pr3cFuvpIl5/ccOSi7FsBFgIz0RfZGirC/7luwrRIP
BRJYS0/R8QFZrtBnvZtt7C9mJ77rIYH542luv+UlJhKZLTdNpm/LNLj4evmaWyNoJmQRSL2jC2HE
17kukx0FhUWibTWtI8GrBelawL/YUmm56zXxiEpd7BbfRFxeorF/KUcLZA2UnA3J2gEw83Q11EjE
Omn5DiPvHWffO9hQMBGoCeDqSUTYtx7lfS8qD8ZYlwdiJkrIVxX8l0XpofBj1vgLAES0Ni61iody
FE8G6sJQufN6RXY59RHezpPCh/I8nwHXwqBOcFuPECYNe/cuTgFFe4WHJBNiFGvhDoDALBBkluyW
bTnus57srGPgD+MTCJ5rSe3A0NGzHFdJDK2c0tVdZCCH0JE+XVpWcGzrRu4Hrd/ajbO0a3c+1VkC
uqr27BurJHs734SAZF/7QbuDAL4esKP53LJy1UqAUtgPDOvmugJmP6eo/Nq9uxne28Bo10Ii6tCC
IilACre9V+5LAVlFjuEpbgp+VMHWgR47w9e68giuFm3S429R2pvayhBo1PRnNyiNmzLz9Rvku1tX
C/Da1YKDkScb0FSEPtP8GM4ojNYyuUD50e6l0bT7ALDLYvTtJ8zqUSr2jTMJBBswmpXuQJpYu6lx
kVPAEsdhluwo1KJuXKJM4pvjcJPBas2y1jxwXP5f4UBhSCZKQqXNN8haDvsKLmoc4Ooz6WTB0JiL
ILVrJESsAaA6NjFZUF5D9TMf7KI89g5qWKO5At0jTOC8o3Ez5mG8yyNnz1l6U6QexRVKmbsgwUWh
mM924nOQl+Qcp78xBjV+9dvG0kPYKCl5hiMslO/U8z848gG8cpDfg6BdzzjNuB3COWEinbWLow7V
L3AlDjsioMEgXzd0NehmqZ/yzr0Xk/UtaJauiEyKZiBPkmj8G69O8Zu3l2taOl9gmNAhbUqwP7cO
qRjOPlNL6wL2jSQeUesPUv+uszaQC+nKxok2Vqavs0ROZ8NsQTZETxb2s2w72qYpUdUj+3aCOmAg
zcJKkgsyy5m2w/5Df5rh8cBFLv/GlEwaOF3+YKBH1s1zddsVjmObuu6QRvu53XVjI/2TdkjvfRRM
0KFNruF7gz/zJpza5ZydWZyeoZLmu5kI6zsmBr0c9ME0iXMQ7DkK19ZAHq6eNtpU24fB9ZpDPfZr
0EjJgxTJQ+BN2SYAN0zRqtuwinfgHTP9DMVRP3cQu7QGDboZsjYuFigj6JWLSGP62OtWf+ryeIBL
3Ai0H6xwZbVIgkJWQgxSYmdQFMgL+G50AvCdHYNiHlcVLAoCJXPd+VVx23ZGc08HSIS7cIDQSoS+
mrikFm6QoUz1PDpG6B4uwc9ZUCeHiCV7RJOmjSNWRdTadg2yXGjIwX2qStfl7lqoslXQ0Dlr4WGc
o0yURIYq8KK7WXjdGgk21gaReIcAQiCKs0ja8hkCnpPQtnFhNlezXYRbGU7BMkxluwFPj2dyqaHB
r358/ImM+mMMjnHzz4fSMA835M4e0WqgLtYmpNHYJPCjUu/6eP/HW53QxscA3xjpz+GNrX5UORRg
IbrTXJdQMAqOpgYy3St3yilvUmZiDRAv1dC4twD+F5VKJtbB4N6THcLcw0DsXHD6Sfp2QiSdH2mD
7kRngcyHwHb9kfoqDXPaGz1QkoBExnrU8pQQHHvlJMKlNing5n78sA37M3hkuYUrFa9h8xQorVQO
duLaSxP3GTxklD4wvSwOH3/KJLqZKMe4jT4e5iw7d61V7cjVkkfVrucWX6zZFFe9BxQUBbEvBrHg
fgpNFNuNMsbRAJn9sZnsO1GXQDdcnB6QnfBPHz/yKkWkwmmQNZWhdsr0gphYb3GOIc66q4fS/Bwh
qOhp8Xw/57kAUDiLVUAsZYSBcwk8McDbQgLFDPDoESOlprYalnaEc01KxvtUIzV+nLgX3ixvRXmV
uJ5704pC3jbTtZNIbWN1rXdwRwAFQ90iXGvaI0dqyzzgRoPKe1lPp9uRUXmCo1yDcrYC9AOaut1Q
AvG7xaxMrVvOZZoqlkL1Sg8fOEw2WzIw83HUgvwaQ7GK8mH9hugoXqZO1sLJKJeiGozDaHpwScWk
ncmWUBYlG7okRRmTqMZOIa+McZmoedKq2ZGvvcBOdzj5FU99mSeLgPKWWWflWSIriE7GjJWCEhKg
ouSdLAgQ64HlHEetCmV8PMYQ1tW/uAbCF7IX0LPQsb5NA9gCRV44q9BWZ5goRa2vcQCyzVmzdJyx
PgjotgucF5qsQV22diFSx+ArKMdGh8kNXht2CNAp02meJUhetOqFwJC9t4t968b1XngloTnZr502
Rc115DdwSQuQZH7lUTFRj8WsN/iXQT2pG5ejCiE0CFC3qrivmnl0NO8ao7mE1pbhCQzFi28lI8Xs
K4IGefKlBXw1zb9Sh7eOjj8EqB3VEAKTJlvXEkrkxNnTV46wZik5nuh5s45w4dqOWQ4AQzPeQFNM
X0Ill+4VmURbcKCAg0ZwY41QjUGDZ0CpwHm6XvgOa1fsqFuW+wwVydXAcrNsJg1Nz0Evb2NzDnZQ
Zo9O6jU3ZlRbBKtl8rkLmSJaeyhklp4AF8abvnH1a80hzeHWXnowHVC8Elt1ExY4lFQTU5ciRtlm
OiRuHH/tlIDzlHQONgYGWQ3wDtDRwXIIv/v2wQPC8HVexNoTdgMjGlUHdwIUhH6s1T2C9j2ScPN2
XjY620hv3/uwz+6idKyuc0N3Fq1pdtcgGOV6as3oZA3JtOtF/7XoyXz0A2Th0RlXGcTMybebpyb/
Ekkgu4HJGaMe0oL4BAXMtL9urU5VV7RiC12jv3Ft7+CHxlWEhcqN70ttP+VujaFIuNB9k9gB1axr
YikqcjOnDmPINfhvdb/Jik51qCpVmhDTNMwUyP/bryXaQqd4QDWqDYLhUKsfkgzasuuFtUbNhB3U
qYwdxbbsYUade+dw4MAbiFDR9JFmSgUaQ0hj7iP8MVYa6YJvWr9DYic/kquptpnlz8tgAq1Ejh+k
dZZdSXrhKRt8BE19fzxQqBXfHX//Nx7e/zSM/sXr+5c//97U+ylKovLtNXr+1dn7J6fw/0usv1XA
86+tv7dkO/PmbfrR/Fu947v5tyY+GZbrmZ5LVlrnrP+D+7f4BNUd6228QXFQth311D/cv6X3yYGp
4DnEiwDQdRXpgv77cP/2PuF5jxW2YxiGa/D0v+P+LX5z2JaENYbB+VeYpoO96M/BXV87Bdssaaqw
QKISXwBHQKNKV5F3O0tcQxBt8u3HZDh15m2Abonn3wqL2jN7HD5rZnQXU+iUlLTyXa3yMZwkav0x
ml5ap1780K9/Ybj9s9m9JZ2fm2r/4o0bIAUVoiRHIqu/NECB50tvUQNQrriwXYvob75O/G53rL5Q
Ilhge9LyhK767ofjRDr5WTkh1Q34ndrAUAM/1T5+T6GgzeKUn/Rs19dozqHvlb/U5d1IXJPgQcbS
n3I6u5uqlwwhBY5yc2OA4z9l5Hk1pYZZLR6H6GkYNBRnTn4E44wPycWjaOslfa9VIWX7x0mDDB4+
OdEpG15IXFLMeBnqFzu4gya18qN55QmET8PTAFSTpNtSfUpXPmLjO2enKn2KKEK5HV5D0GPGlxE1
e+2I4jviGavwvmo3cNVm+6Uf0QERL6J7dC1wl+KFUGUYHzEjVZ/NARSMb8KJc9i0/gutS8aXAHne
+qVm56XMT+2VrMMVfZCaj1l3MpMTZptQ6YNlH4brsn8xxngBumeRIpMVGZC0sTxDRSwtHm33UUR3
QPWhcMWrJHrRglPHY5QphpOjX/vvVvtY2LfafOLJVCkfDHCSysewG9GAO/qgQuLoxcXvlgcdW1tY
0VrPUBOtloxLiWvjNDwG8DCD4JRzM0yYK67NsA4IiE61C5ka3TZDe9SQ3c82BDvs0OS03G9GG2/V
K7NRQzOzXbDs+sd4ehkgIjE3VD/28IzCHd+oskhe/VhTL+Qd0n/EP0ajZ0x94pyAmalMsHaZjqOM
0LS0HyfjFnn7vjylCcx9inFUBrmanFjUyHZcr+oxk3aUuLIM6G0YvsKNIkmQodxLfdzhX6U/ul5M
2eVYty9WeKdmoGq/bn8jLxoxozUgLDSTL6yMx3YEMEUAYsR3fL1lw3lh/FnmC5U+Nf1LXlLcce/r
7kV9NScE4G2P4MABuTOv5e2AP5FWcc98ajYnWs81MDIZOIje6PYLi0SUUskgpUj6locT/8jZoQID
zGrBh8fNgzJpQ5yqPnHXeERAm2+OeYSImS2Wf14xxM9H1+9LhmuYwtDJCNgo5v08g00tclMwZkDM
cZCIIMBOsBNPvrhoESnuliag9sSJL4pPLaoBBgbQ0P+QjbpUjF9R++iFZivuRAwbyMpPvntJ0ovE
4evPDVWrbPGjRz0rjWfptvQMYeue+Us7Q0okPWUmJLdIuBfNhf/G9qyWtpa0VX+RZFb+/I228Vcr
v+e6khXOdAVn/J/7pm2rCFYOFTRXx4EWKALqUohxLtth6yMMbcXZzhP0CaLeWL2xC2SI0SAW7Z5b
6wzVGDbYR08g3YhoF8Uo3BE46iOzcaG2VlNyxjVbvYu/ouaYBjuHzOnHqyPOSiRnvf4MYHjVItc4
qLM9hkgmQH712VVD+AZqyUE3oxiAxZIUjCEm5M0lgimFCP2ySe9nVFZTcSrIUjslfhF8/HwZwQqq
Qp+1yv1z214MFNx5Gy9I/QvqU6pZms51ujqsNi7QlgvcT5aZyJBlA9oZYCnRt4vERbsueFaXpPoj
MM9tQANzoFTxPd/jGOc6fbYiWuOSgqHRiJ9aDA3QdshLosHDU5N+AWK2ZKjNRbj38ZHipA+I+cwd
Vr1bzx/3m66MuSxXpZa7FDbLCWqv2ud4IkQLQu8u6gHVLPof845FVpG5PvN0rXHhGBTpCHtduHfc
HNVhbnkpUKVW7dFRHFHNJhTZ+HWw7zmjW+ErVC2sW2hhSkWLC6NdRuJQnaTkM+ICOoHB2/bzx63O
5Zm7qMqm9Abqp2WwUpOAYyKxbbugeXRqxbXwKuytYtCWHdSP7zOucC3wUxamgkhcIisZ9dkySOgF
zIUpBnxcVcjxuQuylepRtgKNfCjXpvrdNA1QQbgcbE1IrartNOZjgFK4SCH2JWiFqL8zeI2Nxoyh
Qepx9fdYYTkMTSyfLuXoPoT90tKevQJwz/zilwdEC/JXQJxr7rO6azVCVPR9ha6/ing0faP6T10J
91t9jxqCA5yflfpFvXpmsIQe18U4VUMAl3jEgju1d3GHaxZCfqMTuWsA3RYFHQ3TxwA6qZ4wUBwo
LqpvVPiSsKfozDZ0kNDzxb9kPHMTRvtiIwk622Q0LmpwZKDEW5qUGObKR9YZSO7CVJv5rr724wtb
X19ty3JrAirLel4jvUVwNTJG1Ad/LHHc1CfZXFSDe5BOllKy1EHxOmfHZfSll1lmaJnLBbU3Mnes
gO1ZtZDGcrxZ9Ciq8SJBW3lENTvwzrkQis4I4P37fNFdpFcQW82XavFSIy1lDqtPgRy9LpD20ZTM
XQhR2TyjaEx5knoMdBgWXvWqMotwZ6T3I24rveqWaH8yo9TIqdFbobFpbarlqEZkkqvWBt7A7cAG
gHlN9FEFmwHYKdNCcy8B1LCaRUVdVV5nK85qK+a6zkrBfdGQ30/dG1qSQHNFIMmE7UwD1GeWSpKY
z5PRxRfEadx5K2I3RMCgI/4M0bQxlQFPkKJ7y/Uz+XoLf8/oQucwM9RFpGqiDFu13SSG/zEL1LV0
DFX1NHi+hbqVvAcQELiixWATe6t1TzD26HLNYB2czkibIAXK4sx65QcwsjYJUGrVmaq1NF89UetX
rnjXtfTjCbWvMYxMsrEMqDm7p1Uh9hJdhW90fVLbnVqhGFyNhuc1QYWqGccX1ZWauHh4MLEHdbwE
HM1KzZ2O2g2LhtvjDEAz1S6VOzrpH0jg9K7vgaBCQkz1vbo1rESCJTgo79WlqvvFrMDk5WPuqJ02
+xhC6p7XqJ6pBZV2NWAVHKjF+sZOOtzamgVQCIBE6j6abNMICyFvuGUUcHHIES9c7Epc7znWbiMT
PAV6lKpR6o3dsE2ZI+rbY9TaifkXoXywtPUgDLUzeFyI6mu1gckAHIhFojM1V+oiZzbECnkwujZ1
oRkq4Dr7hRpjav8QRIY8pVbF2b6VPg7ujFJn3tgBZjbzVdB8gW+7dAt9o8axGruqi7gFqjUTX6QW
QY9lXfU8+SbG6FmtkS79XLDrVrD1PuZPYq7oGSRR2X7M88ftoKPUhsAuUcvv67Daur5vGh3hqtqU
LcDOap/5WF95TG2VI+Uataur3SisL8w7tV+zmPFWDdupwaLTDbV1+mW2CpkTTGUWv6mB7sNiT++r
j+aJYLzwk3HpMCHUpFCPlxbP1ZeJWR6YNDEwEZnDDIXYdB6S5SPDx+KLCnTvmJLaRX2zChOo2cJ6
Yklhi1YXota1pKMszjqm9nC+TN0dbhhc44VaOP4cEf3F8dLVIZpSoRGoJni/lGeAHoBd6Tjt0RtM
W/5Tg0fdDHpCbSp//rq/ik0BgdiWdCU1FoLUn+MvrLwCt4++f5/a3AOONvQmy4S6YUQManluEQY2
AX5VzQFrwaKmW1hu3eKGNYrVQkVRDAfu1sTMeqdv/tzIvzoCuzaxs3B1S5fmR/rghyPwGJS44coA
8VW/XUiLTYltUgVntBSI1qJBGZmeUi1WoauaZwQg6ld6kVGQkR2YgvtZntSWrta4j/VuSlXAwprz
PcTwDD6JMazejhzbRS1maj0F2+ZZx0xDyHg8uwPcIgYAS72amWoLrLJ6rWIQC0idij5S1tGavWLI
LxbB/XhWI0U9WLHkMLOClunLwMEg4XtW7Kek2H/kXXZbRHnb/Nd/msbvEbxr2wZ+7I4BtEdXo+uH
jhKhyKUeoImfhcg2cf1s+swnFYhQJdr29VcMZ9jLrfnEhkRsoCILtTbbhDFqTVC/wz/7+H9JB7MD
eZFA1s6lNs5uzCKlNgIVdtGvDnk9JtKf77Zh/9UcsG3XUZPA8Vz5S8ZD9COZUBsmvZps3G2aiu5O
7mKe8xHLctdDVALpUYIwdZWaWoady8SepEI5wl0VCfEyorfyVXOAtBC08UKiZRUDODWBGXuaCvI4
T/E1YuoWHMjUqmE1sHhZcOfgPm+gefdIQM8X9fLBvqj7PCAQrwaf+qd2ETVt+CJSpCtn4mjC6kNU
pYJB9YyKGhhfaiMbaIWKvdguFPxSPaT23o99iQ0lTR6QoxpJr/IJOZFB4aBJyXqkAmPEdTa5z5pv
n1V8/nHVvEwF2ER4jDp+I+Tj0ITUMH+qLVjFCyqu+Oip7wuWCt0EAnmaxrbxPegz7WuBhB7ruAoi
1MBVgUObZSsVZam9VW2Kai8lTUcl7xUkBtvzhemujlJsnBF9rs4wLden5qCGPoj6hxQPdOaFTe6g
93xkec7qk1lz1erhU/Jm12P1VVuZA+Gc9hjqYJQsMudWzROEJ4gL1J5UsiXzNAEgoNRFZp7Uzsbb
IU6udf3MTq2u0aL3eVCL7lV0ou4lsrs7dVUqmuDrWULV7Vf7B2/587D9q0Hr6LaFwrZDZV0lX3+c
eqHfmSAYTMQPwVoTp7fBRgU/KoLgUvnmj6/7/wnwl6LLEdo/vwUUlH5MZxtq2f/XGfDDc/4fV8/T
2+/v+UcO3PnkCc8wPIsSCiplrs7iObw17X/9p+Z9IsPNPfM8xKLYBQ3nf3LgjvGJzLfnOq4ldd0k
Q/4/OXBH/+QqoIcEkgDXyfLkv5MDx0rzl8Wbj5euSwKcFRE92F9xI/lYtTUsqBmkUfWKjcm8mqMB
P8M6vkI7mBI2/i4LCsvLuoLglZA4YzsEFz4NTyYEvlzIqzofMfcb/Qe3yYibasRAq01lGghozy7a
rbPiFK+sHhVGkbO6hBxiAyYjTCJw9JR15+k6S8E2zOF74qW3gNcuNiKSfoywYXJd2c6DCMYzkhQH
KorvNdKKWR0iHjPdQxskCi9BOvvhu+9NlNHJ+qD3i2lP05KaNmedk4yALlq3X4rqRW6N1nsITPZU
DXa9wCkF9ZoTDnzb2ZM7vOCQE0jI0V5ZOb4B7ERseClBMwKFUZeeYX7fj357lUnL3ALaIu4b52Tf
c9pcR3B90dq0gUyP3cJwNQhRqWNdIQA7rIse0kAeTOWVGxXlVVriVdXnIRRwYBsY/zponojpKXO8
tT7a2dpxxy9OCfbBQhwFXUUFB2yu2gYZ3byk1YNMvoXBm0gxbLCD974enhJMFhYWjpSDCy3X6rba
iMCJhoc0GfEQX9k8e8wNmHseDDkRojaIYCN5eXfSt8DHPlv4zcK00idoemewwQYF2mJrVzVo3pku
xNRRrKcZ/dvWJc00uajvoolyxNku3wEN/DynSbn1YkTKTOtV2NAyS1Mgu5E4qyHF5keyMMZA8Xet
xybve8uql6+CnliBV7mIuoPV3t1rxvw5qjlZFS0/sHhCdPPYQH8l2xBjHlycwggTLKt/mBNtNc86
i7juRXgwPKUAMfFGCk9eH9fLyiV66vLuHEURXB7QQ7ixQwvoA/tJ9pQXEHyickE0riwYZqJNqF+L
xHt08avNglfk4HYoXj1RScYiNrQAvMLfnB1ZccqFtmiO615gx25MyBNmNVbZiGnki35Mj1GDQfkU
Bed2bEGtyx5icGfkyPf7m9iJSo5BFn7FM6pkwOn1aRUOwEipjS57Xb81DR+qEOjhcSLqUdT4HrPl
VdAb17bXAxwy+8dJ+ZllBQgBUMFXueTEOUjIIUKr4YO5FXpWmDUOIW4svkGC/tTG5LGHyr4fG/wX
tIxLieVQbxy0P+ZGT5YzguG7Yow36PmR77OdfSrHvVWFNfQu71Fa/hPGdf1y1pU1NwUHXSSnaPYe
YsHQrmI02QO/umtsXoNZTqf3Nw4LAscOsdLCullkPtFg7Ddr7BW/aGZ2idG1WWQtxwxDBocSPL4f
PmOT2OMdg3hTPBTrWUeet01UPiLqzkEI2NgyrI36N0amtulm/xbODAyzDnETwdIie/w4ShwCyywV
h6G4gz9vHJx6Go4ydtF4Gc1tr3ccdMBImlhnrS0juwBDfXf8fO0E7Y0l01vZBS/ezHVlPtPYAuij
OV5K3EERJ68HREcq7sisy9u8wtuS8I2pZ2OioLv7Wo9JreQ4jjVwjXDuQ/rF78PnqrHMTXSKAkSd
Yt97RuAKCwOz7pFQLR+GXtlezECWQBvctnWNi3Kof67gkS1G3JaUqPuJeQw1MUAlrdTewKzswmD6
bPjGsZyWrjFaZMSQhI1j/9kLxmidNfRXPtb3aHA8BxGBXE+0hA5htSohFhYFqCGZmWC6S857egyk
IUmFXIwHI0kxhfSRm05iLPrYIWDblTvp+0ApPsuJEIk6kLeuzfxtzJ8T5ZQ8tXjvhmqu6SkxFhNW
5NlDEeZftGyCpFKan7sIX64K3Yx/Py75f6ru/nGI+tdhx67un4E6Pv8Uqahz1/eow/A+SWF7KBFy
erIAXvLM96DDMD+x23PUl45H2UPaVGP+T93d/mSZrq2CDdfGO834Z8whxSfT5UzkQQAnYGFr+3di
DvVBP1R8HGFIjzQDNX8K+EBBxS/Vlx4Oz9wrF2IJ8gedU4zE3AJzB2WvjNoC0wFS3j6vhM0uhgJ/
wvH3MPu92jyiL14J4akWYblDuuuuCD3jb2Jq8Vv7LKlaSHTlSbRtfjvPytFIetKji7TGJYC1b9iA
7bGOqZl8RSgmQZ34pg6qR68cBMrm7Srouv5hsHMsH7pSVYq0o/TDx7yuvUNpaNOixtkEeqVEGAu9
FaJ0S9mieChs6CvTy4ebxAFj3vqh8zdn89/72jJNTrUq9LQ5J3jEmD8eEHpklQJWO40c67q20Oea
m3JaxHrwkqAJsWzi3F+jecY5tM0D4Pvht1TAQTWrfW97A2qSYqcItr39N+VJ4+eTC4OAhnlCgPLw
BI0Tv4Av4OEjCKLBghg6dr2iRYV0DK8MPZ43qBTtiy5FHQ8nPMyLx2/z3LVrVzMCvEKj0+BDu3JR
dwU+mFzSptpiwliSFO5vfojl/wJ1Yeg/Fyc/WikNTlcW0GCyVdYv5ytfWPqs53aAYUqAhHyREUqF
2HlEs4ZQKSiWfF9I7XPTBZ9D6FBbzR7DdSvjm1pz4LQALdzD3QSF2iSv4zAXT0HiX9uxji8ranNg
deuV6/gNUgholuidhSxiBDPCjJD4HiNjYvHGZauURr0rEDRcCQ0R0KbDGidqLP1uXL3NI05LadTM
FEe6aD2aebBvNCRtdYd40dZ7NH7ADUJjRLVpRDIeB9BNhgk4VCbtlkmPEr+TuDurK0tcLOaFh84O
RSMHZ4V69lEFwETedKOjTz71yK3cBYDNAGwG5qIXVDmipMGQNdD8TTeW4maiDA/xAV9naC4mQqSL
yijaddJ0Ox8zpiNSEErVqzhkjtWT3tHq65KXHtB8QMNegOInst03CixqVN20aTntp5opTnbfrhy/
jo+1F2cbcG39QkvKGhRbffAS/dFA02CluWmwCluYugZ43H1uTw1SggCNrQRFZs+ND8Itv3UZYoqG
nN6okPvbNJkx7pRRt5qqdh2kRo7LC+kCpXPmdKm1+ZtBpcbMPwve38eUsAGUWybBiy3UzPghXVaP
XRxmtg60uVsKtNxOqdXKbSedQznV89ZHVoJOSMWqL9jCNX98xSQFdgvIxi9/bspHnvXXppD1JecL
3Ir/VGbvh6ZwLnQyjCI1/B/bvc6WssgQOGW2bSCXGMfUMSmNj+YGMhoue6H/qEW5XA0eInQGXAYU
rMjFxdEgV+ZUjig3fnV7B+fwtLE3Rue8c/IK1kGPFvRUNusMoGQ1ow46wAgZnMpa61MFiWQI+5UV
m/eALcQW65jjn6/yNxA/S42le0ALPDY+gGi/dDjrUK3XI7gNL/DSq67LqqN2HuwZ99oQZ7sARDIy
eu0RihZoyirdYjeIbUsHwL1t/hGq/MtsqTrV/3r7LTAZgr0X1AOD4Oc+R35nlL6mTEKqb8DcXs3Q
Me86M71huUz/m7Az643b6LboLyJAFufXbvas1tSaXwjZsjmTRRbnX/8tKsBFrPjaSJAAcSB1c6iq
c87eaweRYCYRVhEdK7Drqz4h91PXaHXN9NBy+ajqKj5KDpdBR+IBi8c/J6n/9+OxgP3m8yHIMA32
DVY+7+vCXMWdl2kSPe3w7FSNuTM70yPWaj67Izmbc2qeUgmwGGbcntYomQ/SDIMZWikOIle+pui0
urBQN5Y2rqZJ049tlyf7GfzTDc/2Wqmu2Q9FHlJNDWighPe9a6jFJblAY88IUgtVuM6UfRurvlsv
wVqRdqqtsXr9wGbLwtZHpzm3oydyMe9s/jirqvzFc+O7RGChawYANVGc/5w8aN6YhreakBPo3b3d
zO2VjKmYgXXQi2tWqsU6htsIOQAe+ZCIl6jWwmOddmKTzvIVSb6/gabh70ZiSjirELwox/6bMYJt
zucLvyo7VlOdgyWyx8OYMNXKgSCu0knGR0uf+0BEHkyW1oH6EomzTjoSAGfnNu3776lRRkeeN3tT
sdRD4R44BNkjaUtmQpaEUCevqx9c2ZCNjvU0cv29bIqzXsbuXjiWR94KjZck6o84N55JkYKIoeKe
oUMDxcm9tdoUjDEIh00qbf1pEAlEyNy6lSRqEJAkxGPGESpwTZ++jofKvyO+vbFcsOImh3dYg3Jb
JI0ehDm+sqwut3E9hK+g12nmNDusHHgS/GpjGv5hKOE4tK5sD9M4HFrtokm7v2mb+Rso1HabE6eW
1HSVSxBU0Ky/e92gPTpuCoDSYJED+zMsfXYGniMmTLm3FyQhq+AjKSc3nt7CTwytcyZbfq+wEIC3
fKuod3bSZSMulK72YpblLgOfMG+a1Aw3rK0+9qvQObALBv6cvls4sWlUMdkbOsgyiV277C8g4Yb4
g6msehwrRnocA+hxedFp1BfralGPt7iWwqM/3n3yDb3afraM/jmyVbbtl3ytxv2Rh7o6RJIo35BR
+9mo1O0IT37tZXO1IxWcS1qznKDWQpM4RDDTR7LQMo3riqVtbUDZW+n68MMk0T7ONBJZzIT6adav
TAJlORDER95L8rDxFLE6ASuOSCdxh5+RLjbFpPNLCqR0IEp/mDUBZqE7sz+OeOGiHlsdTpUVSLQF
ELnO08M0cMpOo7E6Wr1nB6TGTAHyLDuYQ7zfMMGKINMIqHRrOvawGHTmEk1zifnCXFrj/lPIXkax
Q46BDk3enAIE2S6wzfonKe2HBmQOuPL+3vBxhmsEB2daN972yyzBT/P2ILSBzpmT9D9s69oOcdwU
Y0u5838l0e9Ob7/ZaGm4EjBJkUEz1fl6eHPCsZwERAYAEwyRyDtasNTo9ZNbsSBmHL5X4zoPWdqG
QTIRuB0l7QxETSZ/O4b/5rTrsJijgUZq6wA8+3XRx3NpcOBnUR2Ubm5psnDujcdFRxPjh0j6oFkG
B7TEBrbLsoKGIMFacXiDqHVbyDkNam9gUJ22UKnoRunmGyHG/d8W/2W//3IeoCYziTDwqcv+czSx
MWTQ/IUt1xadT0eM0XQk+ph6gIw7wLOOeUbOLW484P8HPaSon+SjsDBgF5F4mNuKI1fT/qgwTC0z
7e7VKzgl5InVY870L+kgp8Ofb/Lnaek/H9kyBHO7ZUd1v9xk3EoG48Oe5LSi6Q5Jh5pmngVByl2n
toVZqcCy6n046c6296P3VpOnouYsYpU+YZPVO3wY5kam6veF7t58FpegNQgzMx3B8RQjigaYAnM2
aWNKawIuxyPhvbTkvPLcWnVzxdHxL4+L+N19cPTlO9kMoL3PWeW/zmV4h+w5sejiVjqZc2Snj/su
F+c0BAnmD67ajjp1hitg7tlOrDY5yE58SD+kKgNkDNFG42cjolHurkvMjtFW/R71GSTG0DC34WLU
tZzu259vxaei9OutYBDlsFLgJuSvXx9ysM6NGmuTYkkOMG6qUOz9qT1b9VUtXFqcE/SCzKZnq5ag
TCM2D7z5MJS9KL/980dxf3OIobLUdVogNke+z0PYvy7gmJfa5OZdtAYdrGMUakB9eLu+pz3cE0O1
6SdqSTAM8jR4yER0AAy3SUNuOWWlCRIFAaWftxdded/ZNtuHxB+f55y87lI06SW263tlS7ARQ7ir
El5MW+CKbkFLtbLap0nIyMOlk0cCFOPAOjtVRTshgfH31dIFbsiG2Zc8s9If2vcxjoDG1JF1XRIi
eBi8+WeeRfDYyJt2DDhuXTQedMdvCNCEaui3typZ4BmdxlS9guvYjT38qa45RjP/52D1SwBZIbZx
m19Vc44aELxuVMjvQ82argj7vFPjVVbrmMB8TE8uBLrcHB8aGklXow8bFqPiuxRYQf98W8xfh02f
pY/nGbZtWvQkMAJ/eUKKQVamUIjfcfDCo8Q8342GOhEyTb5d7UwbVsmriKnHpnEVZoBy+GnNFaRe
hR9MzNiv0WHNnV2dBlNsFBs8+46bbexiIxz22NB6dbvxpiOIdJM54P9aE1ecN7Q8+QXngpZIplUt
J7ntxWmWC5u3dYM+k+W5ywgKwXr0l1fZXFb2Ly8FY1n+hmlmeTyRv74UYZOTzqQTdej2HoOp1AJV
A9MBEuxdQ2F2E496hYcenFDv6+5mtLA7VbGTnTNOthV7wQqHerkZhREeU8FJsX+LCHe/ZPG4R5gv
4COb11oBrQazHkKFqaiO6YhEZiITddOP1bymO2JtBruMD6qeCMAo9WetL43XenhSkajPf77J9n8L
HMskecFzWSHpqFhfCgjflVqWVqjrZy0e6N2bijiH5n5O9KPZy+S2KX6UnuwP6TJn92bINT1HkYOl
TaS+EIzQdOSnGrF/G5NJdkqYXwVwLPvVkJjxyY+TBy2iF5P3c3gclOOsw9keb6eew407RVBW4Hvs
7Byx18L3BVCN4hLMAJ5I3ziLnnPhMLs7lZgCmUGLTVI2xk1rRRA8PQiqRfdYKREeJ39LguEFpJdD
aGi+GppwCEqaY5sWV3No4D2B44cXhoa/1uRXvp7bVxngLWcu/X0WC8XZotf/Vssu29mvj5O1TPpx
5ljs1Mbnxf/XwgbhLMvrBDMDtUUSJAYnxUiigohsB1U/taOm4Q7kbJ+xqfU4Fkhe4xuriznx6P/5
ThtLqfqfDyO4yXQyYNA6X041gB510dTc6akiT7P24q0LsgsAY7KG/0wLQEFJFgK3IbW2JAYz5ri4
ywkw9qPub13b/64tXBkeOo8VhqG2vXR1/3VlOm3u25yoYPTDtb+bFCm7JW/aNl/WgTImhHCG2hPn
cbOBgwMkv7dWsoeqaQOLv+jGUkppIWRGuEDFSO1Ptj3J66lRAMaqw6Os0XxBN3wvVRjttJSwES1l
1pJRHf75uorfvEFLn52mDCY54vOWh+BfX8XXQyI3OxrQPjZhv9y3mPSvIqfEa+pjXhkgvtrhGm17
sXdixMaa4V6lS98K74xKwi2+mXYPeLXd+M3ybJi2dqzjOAy8dLqLTCWeepYhrS3FFrAX9abWANrx
zFcz2v/5q2Dh+O8zQodfIGWg2W/qX5d8RxKPOnQ0oJNxUdvkFfA5N3wCxEkkRFrcCoRvW5zN4NBI
wKbKnraTQehKC3V0pRtlguPqwyUuxejqNyGmXZVGBus6vANDL+SKs9Kmzch6eyjdtkeXw9C27MHa
TEZ3+wMNBY6mUL3kMhYIASwAoah4yLjS7XsITyAYgadcjy2IpWq02/009buY/iDrlnAebQ10vpHe
EBzhXEKN9wlvV49+z2c41knvqqzn1z7TrpqwledZiTcPPO7FjY3LRPZtM/j1BadzSo72vtGt8tqZ
x/5qbFw7cGcKw9GamvUkqNno33qzuiKPoNp1Mam7KteBfMFe7vvkSrgYpWvbpnOhHUxNZRtAW2Qb
7MJLnMpb32cg6WgMwodKuqCw0Z6ndEKictrhziSmq6WmdUogpAAJ563Czh1kQC8ti0YoYQvA75ZG
k1XP3nWixLjWImSK1sixUsxd8aZx+s1LCz5jW6WHNvmgF+8HeVsNgJ0Fwa0oakVtvTluQcslK4Zt
qegMJnGjbzRye2/LMNM3ZYTNmiDtlngG/XnqbP1VgURGoVg/djqxVQnt/gIg7ZUq6kfPprc04uz+
S8Xg/WahcCxXx/5jLlI/58uO7BaeMyjC7NauMZKSpQgi1ZoOSzpERwJgYDL7dCnQb9y1at7HUuQP
+PU8tCfpRBcEulzt6Q/WzANMcE2y1SP9QFaofHZB0A0eQTFDkciDMFF7ybjtAngy7eBPb0lp7kjM
E/dRptMrqJiXjzpk0BxCUqYXuNboUK9LnyZwnRMlLcfxZ0QG5x2OGqKIO9zhAE8aNw4P1siToRdw
ovuBkElUB0M21tCmBEB8SzvnVOA3kZVRuk3dNiOX7ZtjNvSWGdPKsJe3ZGGT0Bq7/VXStmqt9Zq2
D8f2yOTnuav85mw7MtoYbtlvZBI9AA0w7+tuuV6QGa1Yaa8wRnwU60OzawZGXHMmraNISkbbQApf
pvh1DuMN0qIJzR6WTzd0kFy3JI6FoZ+fwMHc/eP1p9X+5zXnt0uOjRpO93AXY4v/shOw1KelEoIO
ppxQzJt0OAjM81lgmKB0+CwAeLmvNWJYkgxOSZ9rN5OS5jqsQuJSctgZBtzdbTNVh7yndSAqIsYo
NrDtw2Nb+CwwF3IloSmmUGvSUzb8EKMdbrRO7/6yF/ymHWshSuUAiUKLCZT4shc0hTb2BeMmCG45
Gpc2PSdO+1ym1UtrhT7jx3Re7oINNaxJaJDxss0KTrLC8QV9M76zVQvSRYPrmRXqJHy3ugFkcEci
zEEtd6cHmr3R7PydjG1/yww/24hRDruqiwMtGSnkmvK1b81vgv2nFMa0B48HhapzXwBn9AeQ6hhl
6PUS7QfpAr1uW9jeLgtJbbaL2X6Io2Zbl4Sol+1o7mlIX9GHK+4cv2sCdvNDA5JxU5HutPnzc/DF
5bdUG4if8T7inrZR9X4uBP/aRpOYlqVKGTHa9AHWw6DOqbJfI43o4qzPHkzisLWIkUOv2efQTu5a
Uj6GB6sb3zKND18Y/vS37fC/JyY+EsNOSiCX4crX5noMz2Ewe6ITRjN+aqb+KZY015sBRkqWaBhF
YrkiQQaZqT/Mq16L6SD6PayYXPLBBucvJ7hPdd+vJzgb5fYy3Kc3xbnpS0HWh6C3kyyn0WDQI+UD
q3VllXiGaTdmL2VYDLTjSYTm23RrstuCwqPhqVI+NGluNUnC8fdcUba0XrZzNPy+2oI3o0l41xjO
YSb3PcflGuDlSFEHFdRhjccxSjPptc5Ej5N00ZfAx52RgkCQ8xl7MOzs8q4VZB+IsD4P03D584Px
RbD+z4Ox9Lkch7fK1r9KvVtHJynLoyazGRsnoPRXnu0dfAdKRuuXhFCRo0E6eFzTSrKgT5RFflPG
8z3IIaYiUh4qAozIHcmv8wi4ZEI76FBnybQCIYs2bOaA0dlvRmwFRJ5bT7S6w20Wg7LPjJjAtc5a
N/7Ubz6/njm+9Byf/rLJ/Wa8zo3FYGF4tAmXQuzXIyQjgDKp8pog59B901060ZMz3IwzistkaS9P
s322QlLT7ZrtvpnlDx+C9D/vt1b5IIpqtq3GB2rbO/NBSzd2B4b/zzdC/OZ1cGFL6QKBHuvbp0/k
X2+oamon8nvaNLndP1K172Ldzg+ZmGFWIeWMFlRnktCV400s8WnAIRkfojx9MpbJM+XXTquIdsnS
YSTrwGqDckjHTefepZXr7nAtdWTMaC9saMc/f/LflD7QKahm4Gp/PkNfilzsDrMvHV7kaZ6jA+HD
JQarmCzPKSHoqBnKmyK2z95cAClFoMBbb22AtiGxqI5kyZl/eZF/o/Pg88AqWwb2Ljd9KSn+dSWL
hFB73eaA2vno5eGiN9tssNKAQWQwZ6NBKg8yhEFzH/KxmTiPiLfEZYjzWdp8Tsf9mdGWCyN2qZf+
crWWTerXZcbl44lFyQwbEJv3r5/O0KyhKD2Mhj5a0asYLLKfu8AFImJ96CXsUNuEQV/UgLVyvzp0
WwyMj5NuP/z5c3zKNb58DkTOAgUU35t/fSlYnUlP7YGkMBwm9Ws4k/m2UvFwPQ3NvCfak/BVZdAt
tQmHTPoYJaRFxENcowIaZtgCCVamjbLb+2GJM+kRD5Hq56FBBGwL6qik42H7u8yviV5kVLTTjSeX
A487kxLHlrpCqwXYoLabAPFGsenq4VnTiGJHWmHumty8ItkTqLdC09wWat7OxQIMLqxLL7K7aTm5
G0N0XWYelZzpybUWdvQ1S/nghfjWZEW4NPJKLBCh7QS1tiTWKlNDGz2Lv4kY/tvWQpvus7K4i5rM
+ypiQKoC/KpgoOGUZXnwnkJgPUS5B42ixUhrEiI9DtUExpg+6NYaKedtSMWxqVUcnkJ4rH97AZYX
7tdbuzQWhcE7yYKHUO3XR4yps8hqcinXKMIQLTMdPzQ59r5RlOdkr8/ekUyI+47E6LBNx2vGQeV2
EGxm9hlh5HhlRpMfkKOC5myuXhH6FFdl6n3/8wP4+Sl+/ZQujZtPgg28ON38+ppWieMNusv+n/ZM
E7OAAQWSYh+0tdUwR3DF4pyJMrkiQIWdJZuqfZ/j2U11k1pXdMkbTZ57mTgfJC4OByrM6M6cjU2j
WdkpbUiQJE5OZ1wPrmMkxGod92OzzzTAFqz4WZcdjXYSe6cC1+SarUJNc18ib72b4mlYW6l2ZXrs
wpPmxo8JfLU1Iv93y4cEQQCquiuQmq1N0Uc7OwYroefEHv35En1aVn69RDxRAg6Ea4pFhPD1Riaj
MaVA+NZTabsHbbbCU0tEzUm3DTWBY2Bl40S0FEvFZZ4cRmSDxWGCdJy8JqFSA2d+oDu0Uq68j0pF
gmiTAIafm3FtlgpH6LvX59aOAxZpm5P3kxaacSCd4JtZeuLI/F2/01O2foD5etBkHea1MSVKyiWX
qzbICVVL1yAZGebnrjgD84obqz2Prjoh5yr2cdYXpzApihMReA7dZ9AuSVMIPGP8xpRe3E2bzk8z
jSMgqSoPiFD5UNa860R3q5TpbKPGCEyLmO88ncLAMVoHEHH7mrUIp5kAtI4oVpKRLznV7ROs90Di
RKQaAtAD9GQk58mRd4jMA+FFT7OwrWNNc4fBN8KmpKw2vpMl2zS2x13OUcdML6IFx0nP6URrCQUM
0cvSTUHKZS/R/C1tlh501VRbfwnZ/ecfvvmX2/6boo2w3gU3RI2rcyRbtpB/bWCVJVNfigFqTnSv
x8xrvPLDrLSbpAfDRJ4xmQqDdoIkgXO75ayYlFdJRS6UR3XjpTNWsm46IQqDLlhtOjVekhFPaSfC
u6KaST+b5OGzMegVSbcYphWi0+wv55nfTMCYaTjMeDlc+miNvuxzsWI1VB03ohyXQDdtfIwmFDR1
5xEDWpC7MyWLEHomXCunF7oreUZHGWrrFiz8Xz7M8p58eY/gZepQt5B92ihAf72gENPzyZfQmlDz
AKxSW1uWf1l0Tc9YzpG//BbXXH42NY3pLxX3l9/iEtMzZamerGXdhSs4gkRlBk1lPCuA/NtuIQ/P
0/eYbILA0+W4dN8yqH7sslbhPqHwIxhBJTy+PulWQ4T4fai35hx/I8yG7N3E+O6ayOdzLXqvwoxe
poxilvhok0Jh3IDLFIhrNVBQFeGabX1rZOGFpemjDMc7soQeZYl+cu5uuQU7jbJXDf24IYoXsMZM
0rEZPzsJPzF8pdTKDkSLoGmzKUd8OHr0hHGSq3ynTRLr+UgY8GRVW9wL7XYctA+laGo5+GRWDoN9
0ixQcJCeNKU6NEul9rmbxdsu7gGEOvYdax7AyGmPSeoyuGVH1g0fvnWI0Bu0bF0MD1Xo/yDoS6zI
fVwiBNEqpI793Z1ipPWAiBDisiNYkJvNmjPebH4zZdDlhr3qdS4PA6K6Zj5Gy5rURYVaWlaXseg3
ROfhRHLDhY0KEAlc/LtsW4+3REQrLW5P3kOCKGBb2igKujm7Z7eekH2Y/ZrUe1YXAKSEXaK6pgCN
TetVFTJQBlH0NtexNUywM7hRaBvob1NOXllE+rxeE2VZ25eGhyMI5XTywDCuJ9LfGdajAqHnWDKc
2KQ2HqU+t3fd5F7XbnpMykisoiYr8SNEbyhYrmCynzWPLEpLcnGYlPor+sgnutYA/Gl/9xNVch4R
fImcdijpphE4g89fai9A016nwodg0eTWuiXeuCJwBn+9y0KRukHqODeMe8gsqboN4TMNHtX8Ok0g
U2WwFNaVFgPJ1t6Re59CDD4dONo1+zupWBIEl0Yoo+8izuxVTCJssZrK7kAGmrOSRedtSEh9jXr3
MsvsaNXJNy0Wt0RimgzAkx+Z/9NS2R0Pyavv8W1DY9tA+A3SAlh065qPoRqSNWBDzL1R/TEov18p
hroOITfEzoAcd3ykXPkzYPx9WlQOR4Y+35RYOdadc+u16buBja0e+Kqdz4Wbtf6Hk/Z7qLg1QiH+
i5GfzdSv1vR+AbCZFOtJlP0cmooLbJWPBOcqNzqLlD/tptpb+yY07RhEZGSk7wDyL0lYTIHb0xZU
3HaTkIE1Vx7SjHs3JuS4gPOQ69HjfclGsjFGVjqQgagJZxPfF6z0EQJ8KyQaUjGv3UFAAKvSU0xm
A9iFt3gu4cAzUiI/+jYzbWICieV0vFOm1+TQRES/aKRLbDUaC9hR9oRrV6TnULzXxYwpx1lAreQ6
u4P9bTb5OSigaEoTxlL4HdvmzVxH5dLOBXbhU+6W4etcI/HW52qJdoYT0RRMGqvkbTRoiEzJw+fr
yh2MN7Xrrd0FdxM69lUY8yaV3vIqJ/1PH+hs5zZc8dZDQOZa5LqG96JuH3h5rnkIo42rJJNbq9tq
kR6tyK9kOJE3N1HdvkvUQUEz/kA2zejfoI+P4Pz7PDCeRipHxEXrfdhmCbPDid1NBMONfIGOVAUd
ACcLUWNnr1o9cluKeweNDh0X/13jpfT5PrYZWesYMfQqu7OnDjx5ma+8WP+ZSY3M2iR/LWJ+7ZjM
AKbJA/YzIygjHxN/lm7CMrsz9WSmr8pQFEESbNv5h+rmKBj3DE8LJk3VYcwsvkw4vgvFVdRF9ew6
ZIMVzTtxNfUqMZ8NTb13yjPXFsxnu+k/IsmKpcR0XbJa5RU6lTDjRmNe2Hm99cOWu9HWeqLPChbM
KLvoEkNXGV/8PLrUnkmMn2KV90b29NRv1rEmP3QICIWrnkoiI2FU0XeaS8KXouZK6MlVXfJtdZer
ns6cHUKfX28QaipNgF8ujSnpaXdCuvtpYLktJmzoZ1nhpXJ0b+ZHrR1RG0ESpjzilP2rDjWDhbyF
W+qwD2Vlvp6pC3OGxAazKI127RqFV7sO26CCmYqvghV+6/ojg5MK+LrbcXuJw9hZWXTnZLfaAqBO
tZKxy5xfpNIIeC/6laxDErXtG60jfabRYwtvTPktTqdyRbXrB1NDrLE3fpdZs0eLiP62h6A/dzxs
Rlrfal7zs/F4ZHUShg3wwsABjlgHyeadeFJTd7iEWfvQsOCv+lBiYpEMF4gpX1MvAD90T9gLtqPT
44KwtXyXeM+y8/2Vm6PkiDsN8lVLL20yL4CgX3A/QGBCXEu6yHCSRGAyMd9OfooXMuaZaZxqHXnR
4mc1h6DvmZh7o78xiX0WEYEDA18vdiNnNTG5zHpuVlRHxFRYz1qjqDRF9lGMI7LJhMUUGuyg92jm
hfIQzICb/fwHv0uo3NzgEk3YvL218JEg4sZeBrcPSPS/O16drZ2JHxwZ02ZESbsahf29lxCa4KJA
gCRcAfXXxAxv3oIw5PRYdAe/NbqNpekADiv/J6XRcdDDh9jjYWqx+Ngaa0Guc1PL1rs24EIOcxOM
tkLoGN+4of7a6JrFOqlQafb2K4UZNX9Gr8A1fDYr+Wzb7osxIZZHGhwyofUk79KuS7v3ioyB9Qhr
f0X69RCwda2Z4HHKoRTJdIeuvU8rovLzG1vUPM8GoBTPC8qGQ3TbzrSVrfTeyrnDyTO5fAHARq/Q
35qRh9GI4oEfIl5D3m5vUkQsePLdosbQqgbNGxLd3lcvFVl0K30yjjhEJfgRQE0Fq6ps0T93tfnc
QqbwgWIExRS9DE30ME1s/hZ5gauOF1uHLsM+N3K7KCuIsZD7JWkbfENEtWbhLoUGvLFShwKp2Ifl
hB+CgLhu/ulkxLR1Yl4J6RMNMmL+dlJrXTv4TGZRn4gvxp1s401RSXejydqB/IQWguMQmiPe7nQm
N27iiDCZ/kcj61fdH9ttGN4SGzGuAZKTcm5HN2lXcZqDEgJC7b7oyfHE1PWR68yMkMj2a0yTPZvM
yYUhtuPAd8k6E+l08z4P7JN5Xr1oVsOzoSCciMR7lC2WB14/hOnDuzfEYC1I0t6aTEgGhopZBofR
uemS6KJa2sTVVIAtGmJSoBlEMKjYipYzXOWkF2I3pnXR/ZDEJ1/3fvwhpqtC8f6FhrXTBasZj8Az
oHLWNjzrqcYjnDGrMmK9CULX2BU8pEyXc1J7CsQOPKeJ4T8TZr/q7H7BIHIPHZE/UYafy9x/73ym
iEWhe8Gsce7xZXNofTTXtcjfB2zXmsE37gtChTKscHTyoO1NbBKkMJKLx2dDZy/DlLI1E2BCw3gF
iw9tHq2Jxf5rjHClEnI5GF+lh25u5q2bpveGyl9dkz3Um7SHkmCIuCZIJeFUubIjN2KgMA27SH6Q
2oHUzszujV6MG3/+btX1T7NKwP7BZ80mB025XZL5OUQZg33yM3UacXOpCIAZR9Z24FWTJPsNZuLQ
xpxfpBsdxsFstmVrGls3YUVjQV9ZCsy7WVlvBWKKmDbnUXiNWodJk6xJCVoXZdStjcnXCVq9y2pp
rEaafBvHto+KPssmgrEE0LTf9Vi1Dza9wKTem3RZhB7voswUK3hJcqvGnwbhrdQ5ZKUgEseDixi1
GN6k7HKGuUzbtQnuds+oHNVzyjzze0127U0taw8dKIGXDIiDeCRoqXbwpbeInBcLN9Oa/gTz/Th0
3nCexm8MOaKtVQoamY2/BZOc7rXRDfzQrQ52Fp37BImkmOwBASNibcdqXsKZ7C0kqRVMwGlvzGb8
jzIrFHdMdJ59h2ouzFPyE6Po2kj1p4WY7hiFy4o8n+Xstmvdi1+mtDjqzXTsBQ9dkvvxTiTZ9wLW
GJJVSgOu9KrTvw+hKzeTWVpbzPIP5Zh8tGlM+U9omUUQp52oKzk6nNg/0zaccjfM8oNK6EZmmJm7
At4K3gCOiE37wv9YkoCWWYSzPYR5pK8U9oW1U/NEVNgYgBK/jFi98Wbad04EXMJsNODOrgRer9A9
cKtdgt8z179onT+Q9cICUTunmFS9VTcoziMT+gURr5ol4i4bGKr7UUszmYzKFTU0h3hWUbzzH1hp
QspFoq/KgtyHTsQZMxaC70pe9ofCcpt1VLlvY4pkFD5OVLQbmpvxOaTNB9fSCuA4sEf0zsErEKPM
dtTzlsiDVg/TXsKoQof63vuwfrKyeGv0jBPRUsLF47hL2gKUAVybwjZ+pnFP6hXR1hstYbntpwMK
xi3+ewPhYf1TtTFMIT0LkJDtdZ43Ize2s+9xIYviuSTeAndPu3U9h11uQREn9aGt8Q2GPWEzvnzJ
m1hQAkLTRSt9G2E83vKCFNvest7awm+pJzm4zIbxrXMNiXoP0oVI2yywME0w+ImfZ2P80EcMkeRu
cmFBAPX1Yg5hMULbQvTnFP1oo6ldj723L+aZ7L0ifa2zdO/YGdb27jLVzf1omw27Y7jubHK6fOHi
PtNH7SolY2HK6IxFDb6hOG4eKSadhEAoNOWI3clQ0cVIRDGgp6Rqz24J7CFxw3MzdIHs2H8z1S4F
WdCbS8TauMQ5dy0y3pUx2T8bd25WsUzhNQ7mKbMnZqGGZ+96Oe6mHqR2gk6OWJi7zOBz9KDvCc/C
Xhwi7a4bSYYKJtNdes7nVF/3hl8eCxFZT9L3f3Q8WivHbXo2ULJw8VUSlGt5UD3U0K3K2YLHYto7
iQiPuRlCUp3toB4RGyVmjmzQu9ak4Z8tq1+AkPpFhc/4l7jbZupe2wZpg/Nnu6KqrrsRkF5H6OLE
XhrrfrGL8ctpabZqJ0PbdBHQDlMAt6s07RE1Kd464T/g5R3XoT19SzN1G6n5SfRpvmtRbRHKhhAx
jJuCdrZ77XL8WpVEqiDJJvcNyMS5KwR7u6dCRMD+QoK8+EoPOJavneUP53GVl82uN517beB0m6Q3
NJErsmEVsehTe+0/GCaVkRgQd7qlIgenVtu67h6jiu5tZLqnZJrXfQ7asWqgq8a8tLXE0hhjnNmL
og3iLsP6nBTItudLgTIwmIzpHSLCWukRc8fYz9Z5XXxLiaIIYjTbmiEpv3uyJK2x5OCS3NeSn0xm
ULoas11qwmGMfZRfZvqzs6CQAFXJEWW0gT9URKRZ8jzUFOLWpDVgMtj20XAbAFYCGUXf59ifOA7b
xaohwONkuu+9q5JjpoVviurzQCApKYWssmNVewhVuzs2zLdwaUmADUkoNgBfs37vhpoKtvS+yfJ9
VhyWS39+G2R4x8l+wYZFx4aRFrTGB3rfOyephpU594y9cofti6OWFx/98L0065NlZ4SIWxXxXJ3i
nNPtrDIx4Is760YzzxRVj6VOuKhFuzmiBllRVEYiQWRHcRm3N7HrJ9tZUJGa4uQmJHpEtotOLSXd
qTXuaJw9ORH6Ih4TlN+xe2SBxC8Y0Q2EDIgc/AOM4apHwBXEJcrvOXGupU4uqyxuZGh8I3xz07bR
B9kcgW61/yPsPJbcRrY0/EQZAW+2JEHP8n6DUKkkIOE9MvH080GzmYkbMbPr7lBLJRLIPOe3jw4Z
PniDoyZlvRpaQtV6+nLGzZTOXzVhAlv+XYMVdCtCGwUIYczcebDF8gjmST9fTdPsHOiDVcUnqs3v
FWFhjUlzYEl8NPrLmgJb2QHDbLG4rGP2bqn4qhcVBYkfRASY01fe0JmcJbfOL7e22fJ0pw+Dci7l
PDk3MOXbwnaBAjI/NWGenxMRoJlNKMDyQ4qXdm4XdwfbiO+qUCy7nsSmwI4fjbS2NsxDBT/nIRvX
U6e/74xqOnJLAu0TI4RYKDsFjpaHIvng+SrsvVpMtngiBM9t375WplpdLmQwjm7xE4Ttj3QlT6/J
mR+mCkq4wiTVkzcTBCTPmsF3W8zE3LzEFehBmRsAv1PH1F6NP1kx3/zSPzb02IJUWXcOOUVE+HzP
jW8cwwqhv9dZC2pCSmiMijBTxe7vdoyPTWy0BP9ahILy0S/l51rlqenJDZbxN4snLTPO9GV1tCUj
sWgutbJrCqpAPykMOeeNu+wne3WlG39JJZn3xjD+aUcv2/etzVfaQYkaDcGqzLdcJ19j0fo3d9RM
p3bnYyigIHQo1bWcSJVesw9sH5eoGIYWOXXvbbM6e3ORQvhludD8yrsrGNqoOcwPuNDgTroAXci7
yBMZubEjo2LYKbUG6zftL8voiG1cAmvfejaIN+m/YYvHV9i8lOTfdFabbS15NVtwMOWN9PDlAGKk
JKBT9g0MiHdsWiki2m5mwwyTHWVuc2TLKt/GY6FoiZrmDa2Dj9Poi0tWF9m2VlxnduzaxzLRVBhk
4zHvQIyzNCQ5M4UVQKfacIIr1qhwuFm64FpNmXWFpfZOK9ZIvAX813gGB2/FKrXvevlkZc3O8fxX
RyRbI92mczBFHvw/RahWvZONj/hlHg4JKJiA9b+6Q09M0EAzFYcBLCNWw2xiYSlU9qgrRG1GIqCK
1a7vyq+Q9mZ+CMGdGpAG5YtPnwgE9HvZN1O2cXbnThEj1hvDjubNcGO65h2BTHe0BVFha8Ba1bSN
UDmhUESDU7AY+mQmOjf+0sFZJ8I/W1b7o7ysoFC5xCmDL4DE9AYoJaVS12tGkrZc69stFmdL3Cjj
K6GkxhNXxXXRdOiiuWwD75FepUeZop2mjZFVwVlxvh1hIhVIR7OXQ7OcOzMk9jjUT8T7nHzyDHe2
0mXUmiBlGr9opHPJchcLaq6Aq7PkniinYi8Mt92nXQEOWdXZl1MRPNX4xWu+EsRD3n+ILZlE5cYW
9JevzrWdG+5l4N7Ql55c5f8ePboHw5LwwiX7RlH8pAZnjFZ4ikuku9o4GZien0ySyjuVXCxuDjk4
9Z9hoiGqjfJi+sKHSymTzpMNMfo2HV1pFLid2o64nMSXldTkWy49/AkiUdBrZ9VDdscgzy69zUI0
zp4TpUPUW63kbHbxsJPvXwJ11qkDVzIg+fBLjx6u9L5o2vPCNAIDUtK3FnRne5jWDxmEzK3VXeGa
f2w9foaSSa0tHIqODX0Een+TPDx3Viffm8L74oLwdnHY3Zc2V0XX84p5tANTz51tSdkbt0h2QL76
EEUyMStpK0y0O96bLKYbtCPG58mpoq69yT49xNhxzDrnLPAATkbx0FbJa+H/jtfiS5SsxHWh0fBL
Bw25ywSBXwu8mBDgNqYNfL4PsnjhMK1os8uMo5PgSq7wxm06Xzw2U19vp54/IdDp71p3d5PdikNg
QGBUPYpr6PwMg2cFFzZS9WsTFmOI7FdigHBXBF7wGjwUHn11snfmaJiNd5rZ9N4rg+9+TVRtGzb9
RfKnKPI+6OfK/8zF8kK3nnWBveVmyvuo9x2U2vqz1ZJhL+eWpdodbCdvyWNY0+QNwNvaB68tLnEX
PrvDdB2Cc+NMjMD82ZYoFYM85aVwubvKLKMAcr0b/dclSXgmnHHX5q+tNzzX+Up5xlQTVia+zHmW
AScnAhAYvOkoQ+crgW6P6tnf856eO5qp3hDH4XbGlUZ0TtcOpEtQYWviu9gkg3GcNborYxzbk9tg
Tm0m9mVZ4BFwK9K8BkbOTe1k4NV4H3rHqnapTTR1Y4lXzdCehJVL8ENdRHNF4rjRcK/lSxM5JMpt
Ob0tfsMyARxpQXK51abZmyMcfQeTQwYfPExot9cBFn5F3J/pwYW5q8vVHrIz9Y4JUg0Cg9TYX8Ki
Qi2QIEibyapOeRW6dI5P4OL3FJDfDNv6kNXYXFKRqE1DPqvo2oeidybCgfwCViYz9tm8cLX55Z7W
MroBPO80mbcs4VQ2E41TnBsTxdlNhMt72WlQ+/nLFWF2ldo9GDpM9q0Dm5PNxncHLHg0VUBatUAm
PqbjmSPuV5IQBthLl8jlmfYIuIq4XvWnSn0FzvQwtvpXXMmWOA+yg1AFbLzSie8Q/oJGEdldk7o2
jeG7MrgAbPtr7AVtcWFhXMx8OXpl4h5rnGp+uxzJcwrPegh+D7J4sYJbyX/3WFdlDXyS+mxSVnOS
E1W/tX9CyNdGcOeXYUDtkA8HE84JIzcYM6jRHjI2jZzYeAJjj5IxRKBOdiOTZ6WCi+fp9Cbm5SWc
2+tQ+oKSM+lyS1cgyPKPO5g1kmDvu808n5F1ucvj5FN19GOz0eCc55XFwpQwFwR/25TOGcPhp4O8
AzezuE4CFF5HdDHGoUu9x9hL93RJznuALhgGorUiKjlZwPU96wF2e6DrHc1zVJLTORIV/XgwifXA
BhUu+7jJ8F6441uIQv3JL8Q1VPrUd4Z7ByxKIRoYjesu71ZQaCZCj3Y07udeMz2jLjhLEh6jsCle
mzr3D3lhvg5La14m0FlR9+zdS/3j5DZ1OA0W/tUBk6uvxbC/w3JkbMRITg7HZ1qo6egAO20qHKze
mLlwXs2vXOMdZdBq4PROJXEDUGhHq2GbJIscHqOaX/JAXEW2tuAGLxWJb9tgoLjEAXsgVIhnOmQM
QoqKwplMRt4vjpwMEl8FVr5Xof2KrwTVvffVTwUgxJQ/q5RVpeBh4YNBeM7QZNZ/Aqt8I2uCqF1Z
26chHx+4PCGVU9j0Ng7uEHthEyVZRDBDiYwK5NHlWAjGU13m47awgVSp/5ugHbydq4pI1n+Dwl4I
6Xbpm9Pjb49+zWtcY/YmWgqDZrZSOuycy6vKB+p6k8gOILidAguTbQvU2cF+cEAYsPs8jb4PlTXY
92MzfOGjecholN0oYwFz0woqjDW5S4Mfo/41mP5X4YP4YuvYk+D4Az0Gm4tX1+zsj9Boxg3w41/8
xdcQQfGRGQjk0cKa41rEKvfFyVe2GzVrUgytiFuP/J3t5DTettJgAdCtXMTtHl/4Kx6TcM8FckuT
stgTaMK9l3sPDFwXRcbMZggsnE4cIDAU8ICDJo2oWnFb32R7QcrPsBksDdR8coQ6IwYldbIXHKq4
1oZ75DSgQP9M995jRQv5LoOpjJJy0dS7zq8ZA4N0yCJZZPXROIgQzXpU28YC+erCo8EQTWcXthBH
AUZh94kKs3FOBWkRPrT/FgSfDtFyH0z2j8yExdNmEWIaP0s4PwxU7Xap16suVbtASIrplUbnaosn
2YdHMzhLrn6s6vkmT+Ec2fyOQel+kn/3l+gLQmcxShKX+INMcXHhguzgC6cwpoaWaA27uAFnffJ/
k13Vib/E4NLylVbHUC3bmrddm+7BnxIiXgv6PtKY5C5ic0EPyshWjNW6QwoyFvznynvlrTuMhmq2
EGBYDVS+t+2PPu1fjBEgOkPIuHFqaKOy8D/jts8w//6t6lZ9dto54UB9GVrtnOPEIhAwOVNpy/ZS
q1+tTYaYn59Ue1uAa2LfiDKyWACFYKoyAnSLTJFFYtb2NqUG3NZPpejfRWP81Pz7tigPPezU0ctw
4ju2CRWF34OTDURQexp0JJmOqmk+SYOsTrakD7hkhFt/D0eG+SGh3duzpqtvCixGzrfp0PAB7Nd3
LqnhS53s4oFfn2b5T+vgmRnjlLu1f+7CC2WXYujwg9ZokY15oPry0pvGIVvkg6tSYycooNikPnn4
k28TkrvY48Y2i8dOJLsRlHNL3FO19Re2ljSwkRRN/Q+X2LcIXaowshXDg21w6ZahF5yo7oGUsMi1
xEGSAbyf53flafJ1TDazcSkO3fBtz7zXZtNfJPWDKJCcJAKzf4bCRyQZ7Ixu6q/kxdQyw+liOGuO
b3iS4fKiS+N3XK3aYTPYSn82nsJSXDiqmPdk9obT/SML+t/YeqpDX99IZ3mfgvAxH4GLDLSmm9yy
t0uv/W1q80k46wtXdo0NNJHDsAN1QUSsecppvzPs3/BPFIw58cqKsCa3GXFKXlGCrsBz4rnPdvAD
J7ZYVp5u9d/F9BXNGkV9mlY0yXa8R7NDnlJ3yo0CLBxm0+uNaLTQPXlTkx8Me9taICEO7QpYjO2P
LF0uqDznTS1yCEwvePRn5mi0rWCWM+xhSM2Jh74J3i+N+H3guG2+4sZRI9rT9uiUpOYvQv9G7jG4
OUaxOG/2JB6EWTAenZ5k9EKjTMsDAKlEYWkaNbsu5wv1K9Hka4vjGuhRrhghHPcZ64aC4qvx4XW6
PesyfynMyYWSqODlYu8xUebOHUcAtMDuGWnswxJ4V0x/W5zhzdaeFV9guvz2SuKrVQ4kgAJoZ1ML
smvDhV9lz7BEoJyzg3VS9tOBL8LY9xmhxfFQfBJWFfB8Ed42kCFCuxSvDKFhY9ZznRpkYw99QQhE
QOKFj86NFZop2lI8OfnrDBUOjmV+sR+JQXJfebyA81icQ6RFkergjWRlvJUybvfc/hutOKtJYE42
hJKUm7jM72lkfeP8PQwm+T35Wu9khzl6rMXf5bu04fHkPJ9dSvcsA7C3qIKnya71IUYxwmbaa0Bf
D2HBWGcQiYB0CCTdpzH12XMXHq0muGM0G+ALinDfh+qmyLVdBWC3cg5fMSBghpftbqGt0bPf2n5C
+STJz9fUzWH/Uf6lb+bg3M4fJbr2Lc8VbzLoCG1C3k3EC7HavkHFozDXPwxwvP+0Cyppmqo+1IVL
7x7ye2KXKiRJCAonk348NLLbfl5A73uYa6/jFzfvkKvJoetgNjTseNG+mWFd7xnksI4sFbhhh5yq
8/Jj0/k89JaDgd/jLhkEAJSDEq5rdXVo6+kuVAQfsmSZO0WQQtPwPE7WUNC7YoMUp1z2Mf6rEpww
9pD8eC5bUjwEvE18t8lY/bFF8j7bwZ8yZiUyB+ipNqtfesQyOzdpPj34BWUAqMhA7L3M/nCK2ov+
BTRjcYaBN+JtHaAfK0kboeqYxl0R2AkOz3pT4HenBZ3PL3FqIjBSa1XjDdPerSZUiV7FmqzmeI0S
RPniBRvRyqO0eAfjgGNm0jlTTX1f4GrewoeRyY3otLBq8B7e2hTTPPoMaNVuiu+Gqv3wExQbSW5B
GjQo2FgDMwQfPJonmDe9aSmq3luwkhvTbh36y8GvyeCQUTPbRyqNoXDgfWMIYUqEeBYDOfPeh5Qx
NKS9pqn7Z87642TnMOt9j/59eQdqoYSp+uUXAGrzVK23rORbbvImKnN/PxFAXsF1kj3n2WfF8Vjb
UDdk/RCAIm2qm1MSkeR8b7F+bQzfBm5g4+foZvJ3/fZko89gSRu3Mh4BLlf7YsrNe+ExZ9ADnN8Q
zs28GVfNxh3qh1LmZIW7+tKJCctbgsbBRpNV1WKXl1yreQczht5FHIdpBNwlCbqzrOUA4Ib0TA7F
qTLrdZ79Zevh0Bprv3OHNo7NYw/5n12L4Y7i2QtihviIV/XZI2UfbzwCmZncpWqiGWfqZXfPLU9f
aEmmEQIV8gkKVmkqtOG18VRW9hjvrQQIypvzHR4NlnHcuwLtKp8/6EVt9T+paX3hs51IB9XGLkFb
53beqRo5BBQ9lpDDhDzKrZfUt1RlJt16CBUGq0dhgpggMkfrXse3OSajTKYTInKyrVE0dEQ9oOlA
qdAfCcrpdxU1cgUirFJgdDJHdljgqg+LTsOoqJjSihVICeCksoCQerPtdokv6o1yAFoH04L1QKoW
YRrl4qSdA2Zi2gU9veauMB67Pu9uTkjUXkp8dWLB+Vu++rBIVKsDmvXMoO9PWPV4l92vxZ+BbQ2Q
aa9RL61k6SAoiY/RVw/OpMadQupE6B5tYoFNd6H5ZFnIGSQX6cHr84k7gTGcXBLyIxT1sRw972XA
YqjN4Tmck93Qhd9rttWYR8aM4FAZ9rxHwYpbbml2U1zsDQlSkVb0/3C4nIUIJ2bkkT6oLmS6MkFZ
1cTvh+OanYJp4WVW4bXg/LdG8bLAPbrjDCOBXTwnYSKop6MR4iQgxKpg/WAnQYfrwWJTQogCDVPC
a97n7wPG4G0BVrnLqwRJUFDdCZKVEpdg9gAcmkE3PQg/LiDhT2Yy/ri6QWa1Ar5usUqPzPrHK5fH
JFakpuRtNNfY6hZnCbfKYXpaxxu6y0FFSPTcZlX7wuO4kLgAlFOTSMt15SGq6L79Xn8G8f3gsXd1
JbaaarmvuiQECYTXrQuiEJtkO8j0pe0c81C00AAFm0WamgAq1K8TqsLHSowXiyX/VtTpU6EHfahq
QhWK0ADplird5/7IDBNDRJdxK5C5lRchms8k1YfEY20FLGcC5CKFmir4OwDXVPOr6OXRYQKNFoXc
IS6c4dx4abzpoLHF1KFICO1qJ0/oKZ2ttpNn3YMEieXV94ps1yOrbXFRcKNbe3doXGIQCVSuTXuI
CsW94mHBRjERPPY+co5SuCQolJJJtzwUE91zLeaoo93RTZzb5R+E1jj+KfcFh3sJkgoBzNjcfNHc
t8r/YM37S7okSh6Iv601LhhPVGNEMh8jANB5V4v2tUzNlyFF+Dk6ZCIWpfsYyAyaNetvqMXk1ky8
lmUHyNdSgE8uYK1l94cQmfiaHTlSaDZPh8yjJgFa6Eh+6y/aCn98GmnTyr20+fxdFVm/s6CoWRCG
/GCCQyOO/sUP350VOvQNqz2KCMsl8cX82zVjei1k+eXFwI/Ut/foxtTyYIRF1F3APoL7ppAP6QRy
FkgCBo0g/4g1SuKJFnfTEL/smGTTIeQuy4qVrs2rhzRz3Rcvre7ofP8rLdAZF5vQryngCnQJsqoQ
P0ezmM+LaMJD4qJEGjp518ryVS1GexoZbmdP/KS9WW7/5UMR9wAiIJuvubXtC2g08KsR3GNUdy8V
KRAiU97RcU5kCE5oHqEqJ2uaLklfHYwlJTALuLfOaGGcCIDB0PYkXaoQeeEzmpsQhQQ48/dN5t1j
1MUmurr3JqIU7+1xuJ8RIO3KlebB1ADjj8LKWCNF0UpEnFrZfui8l3+/geWOd2Dz4Y5YB31JO34M
yMG9T+fPCXtZEy0DWbCpQwSpYLhdgphiJeyzddEjlKMfaWe5sLOlFMibBlDeapy2Sc+PVrfctr1y
7vK8tx7D2KLEZMwPFiTkXlk63y/ee+47pKeZQpLhKFaVP1qOAJQtRqXlkZkoVckeu2JAVJ5pt/bp
LkHa1legKQ0x7Qk7UhUY/am0OUmpyPDItgUm8u33RFtu5EmNho6dDRaxi9D6Z/gl6OduZHz4l6nW
iDLb+vxWjNHc7YpsEYqNcmfXSeZmKs7SI3gziFj+7JaGExVk42z1ZCNnGOorgX/XwVbipf4lEAVH
qIDi878wsby9y9MiOOp0fk5BUQ7W4vt7r8MTLqVhnVCJ3jIjpj0lWHDLtsPa/o6Qhpw42qj+VU61
HZN8rxAyVorJi5jmxCAtJvcXNMFoxBppnKw1hHqRNsqrgUMurlK0/yoMCfFrd5JCb0SrwWaVjm3c
oJan2FQGfaoDdyJZEsggiaprLIb/dKE6I46pXuwdk6LuuiOXI5uutSFGWBbAvKb3YBIacXRnjxOi
npeI5pDqJQ0F1ZQP3TDzbvfhl8xNUj+z5C2sOhuXmPk56cnYB23zNpK9fIdzDfQn8B9y4HnkirdZ
avWMARDwlKSehBHjzfGD53/Rza0b/MV4XG0tWN4ERP46WhaWQvzskwo4ExK+VjPBUDN0AEpZ8pOz
/94tNWOBNfK4DKTiR/GMNF+bMbc54+wH8b+nwuzutCKoE4EpI/TCzpGbDvRh2mVfsihvlVgn8qUN
LkGCXCS0m2Nhm9773KdbILv4j5OrD5GxSXr2o2MjKzGw1m10Z1r3oVX9KddcVlBT5P+qHO9oLzrL
1ZoH4u8e/dJ9GiSJ9C0IvslkcPZX6SN3GJ1GbuGi2kjpGBkWSlWm8o2fzLgD6ztYFnlXSxB8dFC0
TOob+D54LWQ4F8onU1pc7Ldq9J2tyq2El4wvkWFnuPN7vAvWAwHv/UOZ18S8j7SkpGUwRF45xBsQ
w/pSJckekWoDMjhb8PnOizc705aUxR6Z2HgV9oxJYhb7KkhB/cYgi+z6CYfC9MYEeW5Mv8Nt4FXX
2YKYbhGEOw2g0PiKNd+5NybqLiXbYqKcj3aEOW3IW9s09BHtWL/Lt6V3t74b108SCVyfNsahtWRx
aLNJvKWltQuJ/V4yNASxAeeIHwaWDwBHHPFZBs9LzlY/DusM5Ie4gBvfuZiIFDSb4G+xWgf8tIQ1
6o27ISzlfVqjN5lqLod5rpNjSWDQQzE61S6GlomSRTyZiZhuYrGaA0UnxS6srrmPCDzmjr3mJLYg
GGX7mGN3iuqkQuEurHJn2e2Tv1jvS5/fmVVb7CfVEoOzvqUhxr0HM0MHN/8tALGTcDQvifknIG/t
0qPmW0Z0j/5sm7vCVSQzSt2dJB5VoMlPO6ztM4nvUTENwUeJKrsxYTSNqmz3cen8aajZevBpOd/O
viMiNdMU50yuehozJunpMtNAhLnTyB4AYbAw5xuzi7MzaJQ6umTix4aXPSEEuZrhQM1iAhzhZtOL
tp1LziZzUB2MKalGWysR5htOr/FYYHp1vNk4IJI+Gv8SAOh7cKBV0HSUSxRr/atFwH7DM1kfjUm6
UZpB5E+d8SkdbKArmui6U/6Y1761sVK6J/214CWe5LAP8iQ/WSS3MAfF1YEFbIqyTE63kFWsEaE4
QAGxnDoQV70xXaYAZenA5mNa4jjzLhwtRPJd7+2Cxs0OBIBbkb0q2Xn19pgbENIlQXP9l93Wudm4
DzxFpmtSIEg3Y5uZqkmvhJecmqX5rKa3edLyISmnu9EkiwMtDDpVxmfstNM7L0Pe4aUuYWZmuYZY
rQ9XJnuEV3VsPuci3RPYcM6Gtrnw9h29buxOvQM34MaheFAwgETC6+Q+HDlBKkd92vl0T/jimb2I
gOuB5GAxuAEv0Q2dVH+sgSQvAPBfWZ7xFMjSQZqwWs/yry4WNnQ3zxO+FfDfsP72DfOVGCVe17L4
6HTvnglmBoLzbp7ZzjdUIyqK/RV9G1CEc7TYDyKvPg2Lm1wTU3tduLOPLm1Th2yY7kD/8msV6Hov
Q+usnda/VjUCcB9scUxldxEzkXbIN+st/nBKLDz5nGeFPrUzVaSJqqp749tbqEMAw9PUVMIQAUlB
swkcHI01pc9dB8Nsy/nRcUR+9kkQOZcuLJfdgzc6Ff2WmY1xKotbgMRpYsIYr9OCjCFVc3Ibcfoe
wrFh8gSDJIJhJLi6yuZwn8bA9qHx1eYljEabq4csDk5VOLVvVY6NEgfAeu3hqpma7LW0Bx39C6fv
C/ge21oziDyIvkRPww3IgfKmtKEsbGHOA/CgPrc45P3MgFB71XGxl+aSlcFvxdC0I3QUU0uYhbs5
pI6AoMdmh9SeCGyPNY5My9/DhKuRDIOoN8b815y90f4WY7uSJj1u8ru3SRcc09iJNCAsupOU6dzO
Hqn3wKbIbserhCk96Yc3B2fyqHxwu8x5cMNe3Y1rQFGT1ijxGNZ99tpx0Rnkb6BQoIC+BhqInsqU
6Vy+jkUt/tRCnmWX/Q1Da2QgEYhMy2H+FJrHLC7OeYB/fuzf+7ZQ9GFAeZAn8MfAVgFL4jN26DLZ
CXx7vBVDxCqPNL1+9oVwH6WnwEgsPiE4UrxIE6948GUNxKyaebrsnQA1OPWAnH7Zi+uo6d7hb+C1
0z3f3kvSARSZw4js0SbEznTvOk71DcEC3yjhdhpD5pfDhd0n3jcst/kqdP+dctfiDXtPsS+8K5W/
TG0Tnl0EaLgLRnh0P/iArN/pEk0RqcbLx7z+k25MVo84Hs9JEZOX7S0GVj/+JyStHKeCoc3AyPEj
2G+mBfduNQf5XdJP37JYGIy1CKMRuPPi1CSn4nPfCV9atDdDRIn6rIpZfxBXFAHgLkBBWb4fkueU
PrM9Hrv+VIfQt3VzTKiKvhoWqLzpE6gjE8IXm8m91QCXjwv029UgbsADqBkBEpMKxnAFGj1u3JHA
ls5Z1eYuc+CifhcidxFtwp2KZoUL3fDcCJmeygnLijxTLcQt2RMItTDcbVKTKGhrGD9YxlNUsTbx
RLptTsSifcRVkZ/x9dSHtu/rPYq3K1s+f+uyNPcW0d0b32/A3yFpRPUm3Sah2IVDBn4AJ1g6vGfJ
Yl5NsmUlk01d1CWbpMO637R5tNBaYgBNjCI4Ze0cXmzCazGVUKKQJk9173ovI7ImxFrVXliVjpY6
XC68q79K4fnnDMl06UnBR1jfynh6HuKYfMOYN3YYZ0LoneprMasgwh/bxZoQVwS3uivFWdCXgtrU
9/kU+uau0AcKmp3H0uTr8B0S2DLigitgmaOsAFiTzLhRz6g3fJX+zs47tG2m+11ZIxIVDRpHwP3G
MGvs5DLAtOvnL6IFM2f3RB/YfIR0cBxSLmtDkr0oiA7clwEkFw5d9ILpucrt3zwX8LnA/pnl6N3Q
V5Gbp/62H98DB3cpYR6gDPwkGzJIyf0f078Bg4TRxe6dN/1Ysk+2mZmXRzKdiYyQlPOEPRJkO0D2
ouqXkRytQ+npV9Y1sXcxbe0oxWy25Pzi8yXeeK/nVfDSt+swZV7HJG2iGb07SQSow507W/f6uNTW
F01V2F+s8IHrBRgm6MZDMvC4KVP5yOPz9uL3nz6Ou7vA0gCzpT5L5IjrFJxtW1cgaWBOIsdqbxiG
RF1C2pef6k+Kg58DvaotBgVHBpBaOsg6ysSLbK8szgOXndEtxNLMpO/+u9ILH0J0NFw0RfFxMf6t
TIyFKAXegpmHKPGrjIcMwsXwQMpSk8eVUsvqoMv+ew46/wC+eQ7M+sWO6fQxJrIYweNB0o3k3QtY
p0giKl8CJhSQPANms9dWfJSl3V/GpreeDKrvDuOAwzlF78BKzRlVw6JI3TtX7WZApRgEFNvCTmUk
OBAO8O9r60YD5kTUz23Na8Krm7MZE1DsZYJXGvnUpc7mvU2s8pM2+OwMRYCpRBiF921rZ2O17fji
t6TWL89CavyE6R4YakI0eKcM7VyzBn0E0tT0Dt0dVIVBBP+8pJSmmsE9fR+rjM7vXlvX3vh5/Jp2
3R3nUOgg3u4lS37KFrNtPIGg1Y2pCSRbEkEF8R0bLO8ha1NoX5qCCHLkq5lCPWVndaQHV+xihFwH
d+m9a19QaEong2gn+7GjwWXb6LP2Mv/3hBrM7b5gB/VPibuaAcknooNRl9lpIF89js9FmpZXMxfT
vu3eZVsOt5jeAPpMYi4aD4K/sFFh1XnnPdVrcKi2BqJGMJJpTIxPfo4hlP4EeR0vZWh+TMNQPRhN
mh8LZXarHPNhJBL8efbJ0loowNi1oJS3Tl4Ce4lIqET7vc4xlncmhd78DqirJgnX3KD1E4/Denxk
htnetdncv/uIowib0+7DlPKgiIHgR6t/ymloRNdm4RdPy+RBJOVZZMVHNRfVt4ytc1ck48lQyaNZ
AZo0bkhOJqU966Lyf2fh/Ge5AXJ20zcoALDYmc1//U3/IxQFban0fQycFJwWgD/w/UkVMiylEaE2
9ZlVND+Q5M1BgMChwb4R15gSOj0fB9M7ppT8RFP4rheDKRLdZWMFh24kIS2R2oR7c+58Qk0385ot
zv21G5i8rw0ijGjoe27atpz/n7+R+Z8R8L5tGWsIF4eRY+Pw/t+xJHjtGbFHtP7//V7iEBuOZJOp
aytrOKUWYfxYSedi126yk6NHSA6xqga6hBb6g/7WuPjLQBhfczuJr11OGh8uqrMDAtaAuTfWEdve
IST2jYrZdBiuyWFaDxpPq59Gkvw+4FgBooDkI2LDInt41r/JipEXRMDcNHPbUkzc0qhdcK8ZCdX1
hBhMB2MglV5ibOPcWsY3rfsdQWz22ZpwzzDfajVgHa167HKz/TVjF9ybA+aDSi7bLCx+eTZO/rDj
B5AOl0Wc7xFlEmlR9ObJ09n6pr8piUe9KZuztXC5tG2MzpRHTbfztw2LdKyKB5vyip3jZs5NFUOE
m1/uZVfG2Og5X1SJQYM4z4udvqRLT1UPxPQOSuCt98mjSePS30l3sE6jMJ7cArSq7JLbUJHyyI2f
H0JtlQ9FuDyCy2PXy5Jr1emb/i/qziNJciXLsltJ+XP8BhQKJlJZA+PcnLMJxMPdA5xTxR5qVb2x
PvDMyqz4mV3ZPehBS4iYhJlzM5iqvvfuPTcnD6VrkT4XFb94avmkKmHq7BP33OeDtnIVs+Y6Qdpf
9AkspYj3cWAfIP2X+z469qUXXXq6nbTX/Xtt1LMlJ+BrT7LQvvAb7ewknrGodL9ey0Qax4gtEUca
zyeNSt/ZWGnrnZAC2jttys/YnIyjM0zGccgRI6I4ONDaw3VZIbqSZjCsQPBaBxPM2qEGhhS4zC5w
dAe8jkP2L3heFO3/yL8RpskYjtdatxBD/3o5j/2YD50TYCCxJdO+ILrKqX9h3mzugTKWC+OjpVNw
6OPE3PrkADBuy7VTqpoCfezEyxV3aFB1WPZprKk1xxQokgy3QIQkKcem5iRKN94NwnIPXDDNcmhd
G6FI/tGURG+BFHDbXgPcRbN8YM5NJnV74ZDdXOo+PtrTi8cYEtn1kuDJN5Qh4d5JnWwnW3GJnEjf
ibG+DMimb1HPTOyqh1xYxkmY7TlXyy6W/kG3iuAQZl8AxhNamyMz5UGPAZGUlnH1q73jhsAPhqQ7
4jLMN0yjkKzlmrjGcWVeRy+WBFFc4lpXi0iFxYU+VHGhb/MjyK3LOAFqSbSx2jNWvkWT9643I+Mb
GS/iOOWtbdHph3DTbCFkLSoMTBs8f0xqqSCaYB9bFcvUaJEBRsxQm7irhr/Q73HJCjSFK1kl8G4Y
Vq8SBoo7HK10YIpzEgt0KDX0NYsqlM0sg3sLNJvdTF9PNTqBoixxpdhWf6Hhe2fQmz36Jl2fTLdw
OZXDyio9AGu17e8HAhvCyrCOJbjJY8ZZcMjSYzrYGUErAb5CGCP/gu7p/kO8iYMc0zZdwVXlebrz
R4xc0nlGXDDcUXp9Pwrnqnn48ZCLSLBJy2QkSXmgCNpr5K6lWk5Kexdt2SAqz4rvOqVXF4/kDOKO
xchKYsQo6/2IVm3UMQltGpjb+WQ+ogQ0D0iWYTVpo7YNMmFdg76f0xmLZ7jfDVY0bjSJiMnMOEup
WOYnshUP7r61zOK2yYLykJnspoSuZEfUDG8uEvUD/R3m2BVPTt96jL9IQQ2Ufa0zKAwmwt1V5sjg
HGojOFidF7fK9B+9TEdU/1zLKQjHXcRveRBKHL8/1TbfmtRt9k0F+QCJyW2dqPGCYQTtT+HZNxOu
PQsr1CkL0LAaIKfJDlm39HSOmVUYZ6eZ3DUksWhJYIZ+tZjyb1yZk+Pmin2l4PWpDj/Gf7+7m/+A
xudVhHInxRygMEfi/rp2lHTOYwY90RKm4U1r1u4umOMUMeKdtABvmU8I00m4+ZYNsd20IQeo3DBn
qiIUDqnznuXkXfQ4mFLSamFDuiOn0WTXQU+5+ERqBBE5howfSHCbQph/w+uQywecsP0m6upwNcru
vuLkVZvwSm2zxT/VQNBr0DjLKWuvuhi2EP7cf5EQYvyzy9d1SAnSLR1oo/WHy9dulIzhmM4vNqQR
CsRiO5W8k4NYmdRBHFankAmVk0rK+MFjfmjRZPwXz743L82/osssjiJkJEvDFuQE/QETjvlcH+xg
QDdcJxzhAg3oLBpOIL7646wKxT9wqtPu5Iy1/tz20xO+NXS+4/gFe+MJvob3mjnhxyhKezt7laFf
V2AqBhB7ezTb1aKdBCZfZoTYa7Iliz9rvkYbY9K6p0gU7zbLORM2gqUGiOKS7CYc8pj4S5TDgDmY
Ls7lc+MdqR6QnvlkI8YD0Ja8/znQCV3TOIA1Swc8l+w06KkpY7vmgs5y0dgxHrsh4hAyriulhr3p
Y/vr2IAmTO0rqyLLyPIwVBsVnVvBnIN2lr2E6fGYRq8qwJEgMc4vkxh/Y+vJZzckWijhYV+fSSTI
EdqJdr5VaO/zi1iQX7To6HIsUOmWDHIAiijAHBNm64RVgLiau4DdbWFzoBkm/coYBNlNiKoHlAbE
AGtXNxAoO4MGE6Ibv9Dpp7jSZP71qKNIVfwB6ywiwLbLQuSVPsef3PbWfa81K6Bac+AtCesyXjc1
Pe7QG146i2AkCPxMPYmE1yP7AWYGwkt4WdEc7tk02TJpVLBp555IEJQn7AEnrLV3mQHmvAkIj+Ww
92K5+CjnlYWeRcu+g/a6paZ2OTV3LnJ4hJU1x9mDk0AtsUemmbEL8EdkP0qh38xtyUR0LhA0VJq+
dEYuhR40iGYfJpHfxLWrGJ4PO2uy3/UaLlrQl9fBIfy3zp+kXr1GGr7lcYAibOKVCrohWgqLnyvw
QmJ+KK8CxtFEP7HBCwYDLF/Cmb1vRgMFssDmMBqXKstIo9fCbEM/b+wcnlpbbUmjLjc4PBGDQ3Id
JVyV3qqQ4XRMuwYSZXC9wTsrsrDeIlPBk0LKA3tM616L+NGqy2ybdcQqMcBZZy1+j67id3O9Yrqj
oTXduRKqgUrj+ACaGYV5+JDDRd+VJVrXUtP9YyV4PUd6+BvUawUZ3/4IplXAZouS7RT03pGzkHYR
Ar6FHIp9aXvZOfCn7NzHt3EpnAMXvX5sCxOMjmFS7dsJl2c70hnOI1rYaZgwu7aE2FuGCC5eyGWf
yPIlNoDlDAUDpc5azsuoxyYFbtPmVaWJmRYIV0s5K2hBoM6GZYrlAatx7F1LmnLXsHfuiwYlla9s
zCuzJk1PbIQLaXP1JHKrCGnhOjdlfowC+WAaQ3gVYfazV5m7d1PK26DNry2JhMxxwqWlxCXpwnIb
azaIKyvMt4aBtCwCLbMHRjAzLjDKeGBXbZ9MihzdGqqFs0p1OM8IPDYIPOy1a/afwFAQL+a05IkC
EYRNfvVZj2Swk+D2ZWO7GxeplpGTdUJyvN0vxKj6Yw4GxqhcTFsdfRgjojFN5sBd49LwHUP7JMRs
WUXPurQz8TZ0lnkG3fSoDal7yKMUwWwAoDALZb1Hwd6W454U+PlS4FDR9qrduS4FJfLDgEDh/G20
awJ10D1zgKdtnk1+dJPXaBj8yDROMD1cq7NRcEig8ln2s+nMaB+lWrl0/fYmNulqoWujzWVPDwBF
6mOOlwKL+ti/xsXGQb2Z+r26KX0bU0xsYbdO2/gYDa1aJF013upusG6Rn92DGurqOD2zOzxSLzU3
TTXdTZDdWBHbvVZMdBSx6s3sDp5B18/OUV++cq6AEhxZ6crRg/u6jd+moqAqM9/MWWTA1AtvWFiu
8tjmBRtiUDNRTYpPb6S02hmmfZd4ZTKey5IzS0I62YhuZO00Lkf6qnhuK6O5hXR5VDWXb26H8Soe
mX+RkJMvuzFP9lHBuRj9NyBtzaKnX7Ct6HCdtpMi86+38fXiYwqfwVasHQskuT6a3q4pmUD2Jdi8
3I6fczsz11rlcEVD5IliVG+U7eE6F0wNtQFteV652UM15z/OA6v/fv+d9/h/2H1NSVPJQzJMGPyv
hx/KGEWCdB9jhQEG1ZCaCcA6HXDW1cYO8+etHXEE+v6Z/+OXdOPm3/+N+x9FqVBrhO0f7v77bn23
/rf5K/72Gb9+/r+f7zcPf/yEXz6f7/jXn7h6b99/ubPO26hVt91Xre4A36Xt9/cOvor5M/9PP/in
r+/v8qDKrz//9lF0eTt/tyAq8t/++qH9559/Mzx7hv7/LRB1/gl//fDlPeMrL0Xdhn86v398fRZ5
9P5PvvbrvWn//Jswf9cBu5pM+U1hU8dS4g5f3x/Rf5c2Tm4PoDwFLgfk3/6Uz9/1z79J8Ttne05N
hgdowSIb4Lc/NUX3/SH9d9fWDTi+DrA7z3Ss3/7zWbj5ywXwl5eEZ+Wv9/+Ud9lNEeVtw58Fp+6P
V8ocgWXrGOekZ/L7/eGchjLX7IVEtkg5v+7tQJGQ0dqoeyOx4OCQ1jedjwBgiG/oDRytsn5UZD0m
RQeYJ26QZzJKKizqghZhqFt0104L3yxx0Xr2sHZ66ek5LgZNOzgBCujRgT+1qBVvt6gGYZkY9os7
Vad0SYmoFiIDfZCr8GhlJMdD8SPYIT0Pk4fOwfNpa8YcSejt6PZEDoFyF8xELr5etHvCPN7rqHkY
YoFwFGfOBi0ef4ugmtSm7KkdOTxZeot9MtbFMkvaR+wb9BTiCIEz5CKjM3cAClGmlR0hp6P34Cj6
18r40KvyrFviZ+k5t2UYM40dgSMzDar9O9900Bqg0l56FrgtaULSCRlRYi5GQBpFOSRZ6UNKeR3K
TDF39HJIO0W0sO67bzDAyPh3IBpCFUOF7nK6Raw7lENGaLLHae8Daz6zJHs8R6S+2TobE50pGv40
xLVqh5f4yUwBPxl1c02w4bJc3gKcKDChuDfU3/QmJvfoIGtI2ulMFO5NzLoLIhjLESnp60YWaHeh
di1Ms3uznf5dByiHaHGCA9xtkCoVK2NMT76sHmI6e22f4Luk1eE9WeSahMQvIul6rsv6RxUFJz0c
DqObI3zBeOcO+b0lVsqaqIExp491cO0bpDS6dhKgprI4/SlLCzZEeOkNJ2AXS/SFqXsPViU8vJ4f
lt8/EXeEBB+KInnLR93oGSfociTc4KzNr6Yum5ssNXahlE9ant8ObXrbDjBnLKqghT68O1CoIBrA
T3ADqo8aOHRbFxxH8uyxxBNpO+leWgA72mabjcMNMRMYvkr9xNk0gfnQ3pcYE8hcjBZlZ2LlC5Ee
ZTZ5PKi0cpxOJH4gEIvR4CyAq9ABERKjwRgfUUSA+NL7+7yIkAgabzBg7WXZHOqisBhXhNFKeffG
xPEBR9wsoeiJpynrldYPz+ZgPFcC5kHZnQcTYV+TbZOse+giY61XyHHSeuf0r1D38FfbAQo8c88Y
iq1MuD/y3HjM5twhRJYM1/oHYmjyhdIHpr79tg7sFV1oLiXw2UBG5w0rvzahh0upkh/a7IRpe3hw
ECLtwYSR0cBF9axlGgyP3x+1yPnF+w2uoPHQTA9eufJNc9uNtPIHtOxdrn92QDFC1z8yfVbg3YZD
iXWMtK8fePtfdbf/CTPlR8Tb34wE/aMEBPng1HtBj8xmmiOT7CboMdkqd7yC8XTUIXb8hYUhbsJn
5qDbWQAlwF6HM2phErKz0PtuQ2rMs0KRnfX+aYintbCQUTjNGabsxtDDYzjoh1Jm71YfNYungvpp
GYrkNCp5Rul4xoyyl2mF8nCgFW48KVKBFibTNAKNqyXOAVSRSuGDCxgGFQEK5k6s/MF87ukJLnR+
uCsZF+Q+uCwMdF7Z6msfU3Uqs4C0Lhy0Y9BcxQgLkcoZe2ZAaGC2R+mzRRPZL7kDzY3DCq2kZjFZ
w2NphTDYJiDxvjbeMBm+i53QxijAeDBtD0UaUlV0+lMSuP1O468bWx950HRpOlGspzjtlk7iHHA0
PbqwGvwo/Uk8o74Yx0HNvah1hhI5KTi4o0lHkZbnO2eSzJDjnzBKqK0MVIelS9Johjx+0uOlgWJ1
WTNDp0r7KqZBIEep79TSENUFokO4nCZLbYoiRuyLiUn0ubtS+bhGcZ9D50LxOiWYCM3gOS/Lt0ni
XxKMm1fTYG0Tc4p4igAZl69dpvNrVq+573xBWvAWNd1twCaUYe/glUsuKsBjbXHFHnrJ3ZQ8YLfA
nG0Rzz7GXy0RGvD3SxQDfK5m8gYzIv0pjo0j0nccjoaP/C32blVVEfRVC7FGkTzVoyBSBnGlKvQf
SpIDHjBz0BUhc1p8lF2v7d0SZW/fol7l2V1g0Gs7IAfow9pFro0XveRtj6TnixyOx7xP752p/1Ru
tP+Gj9cDbC92PFJp+Vto8zGqEc1TNtnGxmrlKWnGx5QbtMNwt7VIV+j677yyYe6oj+Qq1HO2wkHa
uH/nQDE0g2vlZ/Wy7zD98pI9uJZvrFgWXo3qVmcHWDIgGEBNv8SZyRaaAZvx6SYIskzIqCjvXYlP
wTT0Q0PHmc2PUZ0HaMozf3AEy1f2SAulsf3HtEoAYWFjQjpEjAVXTGNba+CFxDO6J7fV3wFpf3Th
QerRl1NdW5y4U+LcgDxfD27G+EBWb7TUeVWs7NnphgcyRY6N/dpaNH/K7NXwUMH2aeTz9nOXFfEd
iVY+lH76CVYWL1WB6tERNczVcaZb1SekAeBespNWgyUNWjbQoS/32MvIXBYDaz3PSNSMTzGCvb5J
2NEc+IBjVQLc1VeWSTQwFn7URGKJbQcHGJJvZqD5hSyJGQfNhu14hIUAjltbpfsOZ/8xliSFiKJ9
sDHh+AZar1HKSxk0ycY1aeYQfnHucE1CL0ROFjftcgAZkE4ZyPmstfeB734KLWAcyjCfcS9BupnF
ULlqTMpJb2Y6p51aWjqambpwZqniXGOIq9PETKcdfmfPGt8I2Toa88kFBbiIebU0BHutee61azB5
t0GBv8/Ay4TRfnzyMvGVo3hcem52F4T9meVuOwZPY6Pv4sZ6MgvjgVY47ErOSgHsgdnFFs6sRNBJ
IeM+rbn1pXyMnwsqxEVZMpoebNwfbZpsYZod3BFAd+vqcK9dyN96jA5fAIkdcc85EWdLZQkQHRDH
uFLPQVM84+4XWycB7CkYWEEuPw5Nd2h8uQebtfeMCU9FsQ/Ey/ehLFtWSF5ppE2o2nJ9U5TZJo2d
U5HWn/S37kadeYLNsN/Px4/GTe9BUb2MVfLpRk+k9y2yLv7ZNhbhYYDzVkZZX9sJzYMZgR6srTMs
UySGnGE9O/0Zx7ziAdRF1nyXypHUSt/Hm9EFBsYpUZ0cUZHVmHCGNDR42k3PKosqiFPeyxxMVXSa
z4wVkJRWRzVrA3tZcB91wc2gW+e0xL7X5pj1g57miKXDNZevmoyvRhv8ZOdDKJXEy3mA43vGw6DK
63xMzCJ7T8foYQQ/jx0Elh05HCvoSy7kqPEHBqF6Qa2wSDKlL/j71iodH/UQqkTtYI6so0kuWmmg
tbI/2yh77uVE04iNuQinL6QqLF9QGPIQJZrJ5JQkywJcCkfcMps75dDAF0Vn3U293JN7BPA4xUJE
x+3ZYWM3ZnFnn26F1+2aRGlbbaq+RqVF69AeyHyz6fqmMjgVA9bfcsK1onP2XVW1oNMW+CmNFQIi
4gxrJhA2DKG6g3KquArz03Bo+UKy8dbp5G0dxGexwDmf2i1gLVTNAQCtRjOddWkRIs2sni43dPtN
uRtyrFRTax2TFG95JW14aC3+sBgnRg0izmmScgXS01pp6Uifb0geIHW589CazghS5zJgZccPdKfo
A85NvRq9nfrURrgFRookb9K3RBhNu8J3zx5H7lXu1AMtLVKDOYms7TZ+DEL/i7kIpKgAZzQKRLwC
r4Q24sfGoYD/jY2UE8oy8eLdWM4WLtKobDjxCGxMpIYtRu4YerPoxz3hLlv/RBMUKa+4BUyHPFWb
rv0gs53bcbIwDI4hAWs5fj7ea0RrJeUELoR8y+WkMJ85ZL53tDNqE8WOUFJtprycQNLi0tedbmck
JIzCbMhM1mFLkWxlxtVKL/RjMB9Pu1q1S3M6j/58AKLhKSdcYNrohuutbg7NRgp4jBy8Hps471lE
buJ+WhQQM+CWb8faFSBkjc+mwzs8TV2y7EgARQZ1UnaHZ3/pE26xdNAtrBwrHLZdMxMlJlakmvds
GxarUlbwhboQFsMkHsXETqB1wyHL7hSwt6R1bApEEmxkJ1+mwr/NnRSGGMi6qBZrqWgkpvVbi2Zm
xWXFoaO5L4biXiF1nCRzPVnxuogWAnzGgspmSXwbmSkLDwxjopHUN9UpQR86OdWBze/rWpz4XcOj
qw4db1n5SsMhrMZ1hOZ3UcdBu/Nw//Ye2goVOVSo9snsSOHowDEXNKl3Lqsm7oYzypcnMHOb0YFz
B96Ut029TgnAWWNi2ZN6Hi97raB0MLVHE9vdMql5KeXC9rioQ/CRupm8aG5nr71exyFMb2OrymYt
J/k1VX26UxYyibD1OVv2Q7TXGdtmw7qDtX0OB3ggwhpL5roYZyIAMRWKsb3e1nJjGv3eLHrvmrq4
tto4PraE8MmsCLcYXRBsSBvRBk5yrxvW42RGi6KtwYDl0WNuv5RqxmGp7BrmIB9kZAbXmqIp10p1
rNyttMFQcYTfZjlVStn64BIAL69KV78dY4rfJu2gNKib2DH6E6iBOnk0hqKeJ0pcu2EXb92cUiUw
mvjyfTPF9M8dIw53fitwuyJws+iLsyd33QYZxovZG8Eeygweyfy5CpCTWjFDmkoblkz+2doyjw5n
Z6DcJQzhLNPEfsuKcy94R5XOpfXTfa+osvN+nuGnT405/OClBRwZjOUmD1Jt2ajq7LYVevygize6
T95Ub+2G1MdZC0J+GzdK3QZdgPWWetxE0IIAv/r0q1s0weWjGCryUZSHGcD6Cjva6NrM9dQekTg+
RDobNERac+4ybkxN+6qq5iGu54NPAhrCYECw6oDMsNJSTul6heRjmWIMWaQdR7pO5OQTB8+NDaHZ
Aoe+rKvubiStOuqtRxQIL6Zd3LU6hGUPE3dfBbdNlX2aefQpB+cucx38XtZ5jJvbzsd1m5GwIcyx
2wRGcW8F4rFg6aUVtgNxT4BKQd1XRVurBA4S4MzPW3jGIkfq7qrbugVDgPrKWvOOWjUwFtYc3lKg
FuVNENqvbqmatUY8L2Q95y6vIkCSoP+XcQpz1+WYVHe1RR8E+I4PhUVjG496GLtmDJZMH8XLGLJ+
B2aVc8aL391kMA/5rVBjtnR186dm0VLODeRZjXQY0znrzKK8ZGierlEj5uuWoITeqS+mrs4Ok/mI
QrAS5oErD5YUC6FVvDLqY5cHcbhBPfkjafcpXJClKbyPNsnehIO3UMkPpVWvRo/cmIn3z0DbAzt4
TKiZYQi/h4O2zQWyeRj/BAgPS1C/5aKcV0PPzveM7L4GI212FCdxHl2LnpXfpa2PD3xBns6Dh2HJ
nPLPnhIHNwtQ7JnfOOrRa4CW3/DQqMZATdB2TjSe3R+cBgh5kxQqPSJVC/QHfR+mK0bMVIAYVa27
ooJ/oxzkMDoAB6CDpmsYDpKVFYbOjlnuEstUTJMnpIHEeCTAtj2m+n0sAYhV3UAf0QVREYNmwF7H
M9tRdBL7uuolmq4izqqd7zuPVgN9TQynenI/w34tL6lmQtegDaMKTB0g98m9gHAEXD0Sm4zZKS15
5k/IkPe+Zb/7cWodMl2eRJHJtc3zvyxb9UlYPECVLEcI3NeHJPAeokl/HlNkF6gkcekDAcjs6j2w
65+TcG6ka24Mf5IrL2HNbiSso7DzaXn5cCiyzu9WLYohdDC3usoO1NKp2ykiQto1D7Wh81EULGXU
ez6NTKgHtJyiobyrOf0NlnHbERBJrkv/YHfOm9FM3aJAkgXCpeP4p8t9Ut8nTVXeJXGyJ79pgvph
jocEEtKCkSsYpKhedab96Uxeuc79+qmXhH6bE8xY194ysvOXsOVg9o/Zbeoqa+P04sNXVbPMreYh
Cse33gLzhNCEJ2BEATbi6yfKqftLAun/+87/L4OC/19GA7Pg4n8/GPif/9Gk7/nnLwOB+Sv+Mg5g
TPq79Ojt6zpHONvh33/OAzQhf7eESdsfoRvdH10wtPnrQMC2f7ckkliGOY5pm4hV/zYQsPmGOuo4
zn+Ojm6JBv7/xUBAzALRvw+OLCkNh5GDI9E+2eg2vhV5/0UTC2ApIXC10VbOKLaTXefXjrzI2T9d
vRIzy1AwfZBaj3XSAXATyCG9NSSaWaPAp4bxegEOAxpJ2j3MsZYPnfjZ297JZodHyzgdh7p5UdGg
jv/lKf4ncwzpzk/Or7+4MGz80g7PkGsLqVu/TrxoTntlliIWbyWtoDq1TOQl/3kT5LLdK5j+f39I
OZE86fONLTC5IODmv5U5oQq1U1iSf/tabUS07pICuMDfaKL3bMdjFpvjsZxx4d//+37s+25bxgB4
w4K2//wp3x/oUmwf0XQlPS66KYu6vhrNQfOj+Mabb74fNmF1rYO++DH2+mvr69MtNhSdTjaGB0dm
t43GypuafWvtPIyXZl03zEhsb5OVvXfrJXP05kSSVm5gQHQJdkIz96IminlPIFCAto6hafThsnn9
ixFN4pS4LQfyMSY4Pu8Zkkd/u68bbPByNH5WbWbsLEfrLk0EpiKfQLM2QYkpc6SUsnX6iqT2lacm
5gqRbTLnZRUVun4eCzxW5KiyD8oI+5NPSXT6/h8XPL7q0c+Q9vLLoSHj+OhKj74ls3mXQoqcdGRv
YwyuFhIGQyhbwJ+eb0QxVs4am6INFGd+oK9zpFqp+wwmKadWRWxvQLIvFqC7ouP3jaVpco0tkFlK
E4rjtwT27ze9hXk4UNemmucnLc0yTcueTWqEtQbt+E0XrKKG9gIFYNgBzi3AB/MwKWqr1u2rZ6Wb
tFDML2IV9FUHLOBpQnC+CdIeG6pu509aRX2LNw+653wXi4e/NJoe2o+F1t6vzROWYMKmhFdtiahv
7gPe4+eyie9wFrT33w9lGSMzrHHd8fuugZlxPziIXxsyq2I1jXe+yMe7AeLXwnYrPEPfj2UZesJB
rr7vhfNDJFKQBzT5avX9BXUaUTHFBGyDyHisJWKsXk/bu7Ga5JlRyF/utQAeD6byn3FVhIjggwks
OM6sYxlSPNczbT/gB89IsBs98yRjGcD4k7QuvtRcEFhduP6+G+itffn+n6bxzcOaSsurIoYU6Kwc
AhCOaUBFiYyB/wYcjLBRBTtCAHCSGgTYHRIxcNwvxqjHKwVM2onL/ujNN9/pqlCbmhVlOm+9MKR4
ndW1tVWFhzR6a4vYPuLCRdMM7OuKQanZSoVcbBGkFuOuCmKeKMiH8SLj1HB6W2AiTY4TpzRiFOUq
Cuh+ZJZ3Ckj2uzVA3FCJ0PbwNPPMixIwyBmQXEhyQMo454hsPA1G5FzMRNqXoO51wkSKj5bUwG0f
58F6COLg0QIevbRCHIL0M9yjtstjH2qSBfsssjVracsuP6pYzNzB+b+GAr3kjKiMArcR56xP73AY
w2EpiwupZxXq3CTZVkbob3IHbJjqsF9xcFfQAqB3WLgBrQZWZaNeZ6JXbzO7S0HXnHyrsk71jIHQ
BW8BYiriC/KyBJmXSbsXsR65cJzqSr+/Zrl0TjHQ/dhg8oYbVtvpVA3LgJS3e6+0xbXKnXWayPzi
ToSB6m0U4ch2hzPqbdqKPha5wLwrB9e4G0W4LRqtWhk6ChS4bf05LGmBW94dDaXiKaFByBrQXwJM
IjfIqWa8wyGZbhpBFvaA5T8ekmTlxBCxJjD+fujRvDfw9OCfXgmkZIu2bDFei10YobIfC46aCq6i
S6LEKkJIvJwM4kJSI/swI/lVxKl+gMZ4MjWiUMUA6h8PyzqTIU+bD8AmU6K7KXwitlppUjBn4RoB
bYn4jXRTD4Ohl1XGTTWUrx743p0gtgsRfdvvwy4adkjg4An1uGqOFlYlcsYitVKRoNFDMgmwiH6j
ZCYf9PmGN8GSSzVdCo+F0PA6/9kPJQkHk/VQsyJVaYOuLdSvQx6rJ10lzxX2yrWpvHqpwvnySCb7
kPTGZmzs5lz2WXN2E/qcOaSmNaLiHxX8YjCu8EL9FNcL1PgfUhu6i22bN7w1oofvG+JCqaapTnx1
0gCjlNFZMMU7O2D4ztVES2/RCPlcqXF6iF2bVjAuD6MZ7tNxPOPkidfhqCx61gyP/ckaoX9FYqcp
7U6b6q2RS3VrD1vNzYyTPwcgS63bhezvQIj0ltc77INz0XGAT7qzF1fGxRewrgs5wsuLbRQ/GHyp
XKixv80OxqDvCNf+gboNWzekwHNBpkREjfzh186yNvXkZBBEWdum3Oiz2aGPtmWTTTfFoOrbHndc
1RI3GNq9AxhiohU+qTnbodOZrpC+MMR0LimWpsm3jiKgwkqtghZQo4eXZr5RuKno9RHxqEl1VYVj
s1KOlykiP6Nyhn4Tm5JCyNMRPzip2vk20q1Uot5TMPN8yGMazcZbz5sI/zbojJOojrMfDuuClNWV
Nv9NvfKwJdPjwi9aq1NatB+onSENM1VHMQfDb47vpW0td7Kkky3MGzOFX1kybidFAXaqVjfhHTKw
H+hrJ04ypjoCgKrK6EQ6Rn0smG2DfT/HjfM+NFHBtIghWSEwHQ9Mu3ZZTlCSjlhjGzrdDY5RDX0W
GZZ0qeKVaY7u1og64hamJ3/sAvb20tmSsZms834w7nwOEzhePpPQiM4whlaMiBUKBS8ZjvR4F+Vs
sOuM9tYyWuIqEtIk417JE1KGn1GhtTf+eKJyR2WqXkKHvDiqUaQgeD02wUalyMIZbBF0oBlKHSn8
U+QcYYG7YISiwRI82TlVcBVNa4XScJVVTHz1qv3woiAjGuBZhtPsYPNWhmkTqoTt0y4/dAFPMsQO
y1i8DY7Eh55CtFWIzEiF9AB6gurKEb+zMmXmIJatW8hTyxsCDMDMfoi2XlVQXspQnFppPSk31Y5a
lT9WsnHmhCcQn3SKA1z9uRFMjP6ANlPqzlzo6DZVGsqDhqXCpUlit423gcp2HcjyxrjSBxtnTB8S
U7mY4em9KMzEcDnN5uyN/s+gIldobOgudqGBMC3C9aMAUhFDviilcZlahJThCC4A1aG/CS2kMqkD
ag3dcSlXXU4UhUZFuUa0pNGaJowPI1mz9qsfA1AmrS/fVNBYR8yOmPQVzN0wo/nji5l5Gzv5g+eD
Jg/HHqtpA4nPmeiD9Ammb5kcAdViXUl6b8UZkyAnDkioWBmUhc6wNZryrvp+z0KJpMfe7UEC6su2
pKFgzG+CHn3bmsvb+l9EnVev20iYRH9RA8zhVYnK6SbbL4TTNHNoZv76PZQXuw8jeAYDX12JbHbX
V3VKr6oThhYe4VP921FU20onDjczVgc2DGialJgUy56xw46JsnHME5yDAO5PnqJLIs199o8V1195
8fqWOo2hT9e01vYbunVxqgv3kI7ALl/binbZW8TWzssyWzuHdUdt5xDGx8iIH+zCvevoW0iatfCY
xm1dml1/jlH0ywty5vq3ilFX4PqQk6spKY5V1CHV1pKavyVJ1+tTszfj7n1SaJ9tHp4zv1f7sqEj
uXHMdF0L+mhfa6XupMO2LlkrKaYjtuWBjcRSrMOjg0z9/y+EWUZyPIlYjxPleLKvdprOdDxqMUcZ
oV4xeXZMELXcQKlvznuZUm9RqWhiOzz8RIVyzqAl3yllj/em1tBC6073URQCduDWd93hiUV0oxWG
4QTDQJIogVUQwupa0Tn+wyvxO+hLLmlk2reFsEsJi2uad2gtP+LQ29du5QXVsv4OHRqWGflZvPPz
6UIiXp3j9GIz3jnDMWt3cboANeMVz27zJtgoWsRHqFQFLqtb8tMS8e+mBCCN4lVscIPCWraab5Uv
6i2ExpDdXIdlqOJX4XDqwBACgkM7Kgn3t1KGpJH16FFa3ckzuPBjcppBJ9T3SrVxwJqhZ5260ped
H6ok+Xo9jvKuNy9jjW2jHWuTYJx906BnXYZ66GEPJ06ggLzi7QHYCfAcAIhDxPaLUE9L5cXrHrMc
9xFirQfJ7cy7uu/ja9b4+Rbk7mVS9IBkRXGcKWpm1PHdGKCyUnT8k+KKkx937VEmKUlTXwJ1oTVr
nc44TIQrfzCFJka+BM8jnhR89fRHDtGwVKiPXDItYM69TVCY7kpL7jTiQ89ar75NhvROWviElDey
+yRy1Kc1bQ9ZDnG4GcqbPZ3d4a9jNfMPO/GPiSHPc2drdJqm8a5t0mZft8K6YuLBcGdZ0Z2OR7IX
Vd4gPLe/S+GXv10vHU8ysbrzK91Z2mT7jZGti58mGOZ5ZpQXg7FdbROdHynG6bPDa4/gtvUXhnML
xV155zCMKKQZe3jL4VvtxlOQenaPWlE1DHMpF9q+oqdidHAUeg4Z86Y6jnNI3H32Gm4YpovStGss
Lw3IacMNitBbOCs7J/LEp4g7+rUlC25dhWePD+Ru42bBidCLoIzgznlTX/CVOAHDJ5xDJWaxGMl7
TLJ3j7Fb7aqcBTn1yJyb/dYo5+zshdmJzRijuDT2LjG+/0szD+A7tYHJe0MGVOIFgEbCmizVhBJR
RNRQqNbCCtXZn8K2ANG5zl3Ce7tIXIfrPuw4c9JhACez0Jkc9f26N6VxmqLqp0z14l3a6iqxHgFH
jsdzo3njxspEMKeWSSKVu4cq22rJqOz63lGHoqUAvjNyf42iX0DJAmfSu3a2j1tKOGr92dg+e+rM
20H3Y5bIo/0xwL7c5gUxAtoNo3PU5Zu4GZih+STOytJxt1begMOvFO4RMP3LpS+N3LnnLUzTwoyw
ezQquikz1o+11M3D2Pk2Q8mPhjbFLY2x/3XKIqSw3It4Z3yew/Z6nFVDyjN+vlbAMm2ZZZR4wRys
AitLn+udalW+lZH3SRe4Tku725xaT+5NpsaXOYZBV6fLeqgM0PqT96M0+mMyhED4Gs28mCI69qIg
2lDA2zKxKFQGXU5Np4U3wWVRS3jxInLufVtpx7r6U4yF9wjp8Ryc7j8VqepJ2TIDeLyP61rJah+D
mA9MUXbE6zocpLhsQVyMhwkw4c4cUIG0BgRIvewHRYcOTA749HrRI+gVNE1i1SzV9ITdk2z0OoaZ
YUmLSiQMLNqYtqfMdCg2ofQW9AZCjuLDDa3iaKTZe1bIGYi0A4bbnnICC2rMLloC8M3UxIXL4o1I
W7N3pJ6+DeGiJOSD2qmyD09lqpUbqG/NGiLlvB3NgevRSNxL2vPDKZ87FURv8XaQncjtKYs2DuwZ
yjdEwVhlKj77+k3oQ/gvID5bBvHzsiLv44dhMA2SsbfKDlUxXzJDykfe6OKuq2be5bXxc9bb34aw
tV/63AaFnRaPPDUf5eiGe4JlcHTnsHqr6+FQtZKOBlEyEgcg8t7KpVN0zk+vDUFIayZPAVaVjDny
UGQXe/n9J1LjZOMiK+AQ4jM0aG+vh5WFLHas/elu9I7xEZp/xpAGrwlLwHezzo/xZEJpIRXvJX17
Uu2UncvK+WLuCrkzo/tMufYGPlq4jwBWBZXrD1gBLbwJYfccsjzHL6CNOKPS6aTm+l01To25AltK
awK4j7TOO95fd8u8VO6Q3SkZ3PakDJgaa1HsbofQi/4tla5b/m1K+1plOQeW1HoHa5q/2+RJWr8+
MLGkZO11Z1bqVEtRX8L3FDcLLUfjJbUhbWsWc1hggMYD23GgC1ZittPxsfJK80H8Zt3Ryt6WmXYj
PXM0pIFqRo88D2GHv1mnZUBULDAw8Dj4s4jgA9yGRstGfCp+dkhdPP+tci8rYb0RNBmAPDR417o7
bfGiNpKLA8xpRUqpCPyIeDFF50ymUiRov8d/MH20NUyUfkOEeWLAFk2nhGbbtRWhlXRpH/LeBCcT
t7lJ5mZbUH/MLwuYqkzFvJBcS6x/S7E+JGOJJt0m157JIbkW2Z2rmKp5KhovZVUHwHjcYzu3EVSk
apfpibrEoNlOGnQ7JIsROG9p3F31+Xr2t2lD/lMfMPn6u6L2wx0Wz79slDlIhnc1oKXA9WOMqVVL
dc3AvS0axVadzRJFmNqVsynn2ZSsE5s7BxIVYSqpU7fK2uW7m9YZ22vrkoPKFSNB6TbYpABv4azG
fiGyYtpp6M20zBLoXcUCOv9QgasoZBhfbXBNqZH+TlXn353Jh5FIz2itL8nPhLuIwiO84Yv0liov
mClWQFv/EQqXTLEm0rUlwnFPtvZ3blbfS1JZZ1+p9piQt/RKykS4+eSuGsbp3S1gOdpFBtcooWii
bo5eNWC8aSBQO3Pev+NKYFGI+/NgalybPN1iOzM3c2aYm7qw1CPSeBSmst91Xs4RoIx2KHj9VYHu
wLFqk7XsaUzi7Yb2IbW7s9liJyyisg44sU6314sdt9PN9L/4vGgRAz23sfVoIt/PAfl1SsbugPba
eYRiCtlz0y059iGcD8B5sEpLHHWmyI2DU9i7uoFxVHjSDESUvlkw0a5hTW8XRBrKu8rZB1NkEkGv
Be3WjiWpJogIvcvJs25pomcrI5uNY9jBuQI+j4OBp3yXQylShc0mZcbX0PfmNVe9fpVWP+wnE4N0
pZXYLZR3wM1Al6wr6+Df5s5zPlyD/Clu5HSxi8q7BpoKqt1wEQIyQKbXTx8ERamK+FmO+WdT9t7q
tW5N0XSt8Mrsa672hfW14CuyT/CUcYAqJzH3qgg6D1DijeNbgWjMr//fNMG0Lqj2sn+3bCPYxE7D
F6yhN7O/ZkVnPDraSnZj6LprqevdQS7omdEmsqfrRA1Ti1JdWKoomR1TUMQd+BFwlGV/T5POPdXx
78LW75yrrTtOALWLmDmtx9bgxuC6ZP4pozz542Xtl6BGlUaZho7AGttH7toICJZ2BkZT7TBREA4I
+SAcl2nnOIWSFKVyzrkF2UBfvHG2i15iNdozWwa/wGqOeNQKRIQ9ximtSz46NqQoXxKBFCC040Xx
G67Aaj34g8D9Ss04sioNRV55bDU3hD1peZuharJToqmrFSryrmXLnCLuw8Axp3xVweQNgBXUpJJJ
3k6MYI7RSJOF2y/V9MMavV1ccB5VAV7WdhsiN5Axf2C80faaJVsgAW3Qae2b6VacPnAHhs1TcIrZ
8bfQlt5GeYRKou9S05kD0g7mSe5ibZO4CURQpzO2WoYIElMdeHHhRHVV9VVF4S/ep7d3HHWG49jv
Zi/Vr7FWE3VzrFtCGPtTzbZ9sgc0Rr+AZTrk/pbykyQIZUorrSl/0mplHzUyyHNYeJdazIeoeJ+1
ujn7A4HuOLTOncCf7ycEUzHvNZyhtQe+N8gUImdjOYZ7w1WguWdAOVKPuIjiNNxlxf2116A1tEDH
Cue72837eOn1oh1Y20C+SZ5Dfxsii3m2sIq/TziWOSdNQS9Dt8zBSKbGXvxz6qI+oI3i051N51DZ
WAsjGD9hWlgrJZwuoKx5DpwMR0Sc32HA7XCKaID7OXZ1IT2zfanXbK6dcoMG3aD/z8DHPKc5Dfih
Nooj4gZOskutTdpiGnfW8QCnLCG5FYD3pGO77URA4Z2a++M0kB6skNYyo9uaWTLfzHkUq17A1nJK
Igze4g6RcR5d2668mZOFq0JZD31JzztYy0vQmk0D45MwRhBBYmEUQpuzQSdiYA41bSh+SMZgIoqJ
SVjbZK6OdWzCyT6xIO07r6Rgpq8B4SjQU0NL3Vc/P2swKHLKvHMz/eyM7n006PyFSNMdxlTD2JPR
uBvl6XpU4DJjul4Y/8TfiKSl0D2djLpbJkEmRTRbguvFVhfEsaow5fQns9OQ2vTZuYC1DE5bbK7s
4K8qSQFTM6JvepbdXdQjacJ5w8e+MIPiirh1lVMsIx1mhziY8B1a6mlZEzx9zdD4mNOfjuM125JM
GcQuZElROPrFQYbZKGAB6ynxn6mDymYNhOYr24hRBZc+4sy3zqSWtU20qPqOoVFu5U0gk0ULYGeG
l0MARa4KW+LCm4swSJjgJn3iPTzyAhU5hLxVH/ZMMYXrR2lACL+kj74YtsrLQID1bXNta2aIMtFD
CpKGhCt2RnSrMa6nc041FZZkzuBzeB/LfzvKEVjLnHgLZ1FBTMKWB9IMa5+uP6pa0cQ0EXGdIMKy
7z/nnWLwG58bTr0zhFpWNJKu/SS/RCw1eqx7jFAu6mmcHiD6rLPe8Pfkj78PtHXTVB8+/iVyzZ4V
wfNoEP8sRVWd8zr31s0IKa8gUKRCwDmd3wFf6rvx6FcfnYCGqLggdo4zxEE6RPEtaaw3kdh/NXpl
CJV3B2LfJneadHeYWJGppc5OZ2h9mhL8ceeW7IMyQnVBxiaUUrFiOMQOXCboVn8qjLeEtfFiu3ly
TKL6L1Hav30ZPQxssMeSdp2WQyKZJXDQuJI2emcPV+lTXdi0CqLOVJ18wbCwq6x7Pgea3l9p7Pus
kbA4qcTDEUYcxPNaDcdRS2G2XK2W3g6t0I99T2I5EoN80nENjLdOd8rR6RGBB7KPvTAAyLx5qQ56
xwzOcgSrtD2cqKLWDspwCYFYPqaHYsSIPGaBGcG0HZWSO6Gsg0Gb5Cqua3dnKdNF+ocGxBBsgscP
NyzMsx9qxB1t2rR2mm0K7C8bqm0N5OihOtjxEp8BHNOmfXYJR8+kJc1j6uN5tNgJ0WUjXZvERa3Q
Tkv1qFCDVw3SPQ2yWb6H7TYe9QxD/qzFCUV3pFUgQU53MeNyc2xoPVWxVBLVkb5WKjfWKu9Nc2dZ
5Y/SLcKT7MUjdHFc5VMUXjmVkEGHFb5FDEkvrcH3hT/vlLSIsU5t9ItOtQGX1QZzOKo940xkCw2F
r+9vBZNEYmFLJpKnuoBux/QP7pc0UoP9jaw5pKTuI4bAZHXuLZxaqD6RtE42EIetQyLT0aiQWFkV
bzUrvvdFkl+glcVrjU7bHasQnbBTfDOM4kaexXgOqf9fZdNJi+2W2TDRMNZ0Rm1pZfQnQrcxO7gS
Rg1NTysp3f5SOu23kfzb2VLiyx+teuO4LIOJzgoowuZYlNUIYimm4CUPD9XS5WvFzMLzdpGA6X97
7UUijzPHv5MHsTuE+EY7JuC/pxuim/7dUYNYd0Y48sn4ZwWRF9R45G5dVChKbAgnoP1/2ZnOxnMm
nTnDiqDUubO2tq3YiChKYHWEwJxwyXnKKfIUw/DGD6k3bTcJ4u2GdpwZqa4cUU7HhkCK6XLszyN2
9pLSptcJUEk6Fby0ioKqiPkN3Igim2wN8k0GuZeqQ0m7CsIJRUbhKOBdwCllKuB12C4GxSPgDWpI
9T1yShXMaFrE10ozyFpKXMG0Nc84vPDocs8yq95iqgXBaFTJ08wy9xh7tdjPA45XmBXRg4zTEYzb
/CiAk77OTCoh8VTKgaezYdjEAXv7Gk/aZ5GXxccMQ8SaEGyZsfeEu/sHLn4qkWyaKVNOmPfXriUb
7d0wxs4pNSZt7RupBvAGwtJMVuycmekF0a554KzAHmu48K/M8I1UZTClj0RaXx3GvWva+h5NZ6Am
qAW4VW0utkZvRNeoZKlMHHu5On2KYkO3OoejqRjpiKdl5OTk+tLYydh6ZA0YdXwWVLvoip4GDm2B
2UmTLyKiyn6EcAEKkcmOHAKmp9YtTr8TXMNpqLpfRiKTzWy0zTGHA/MdqKwouqet9eqBxdSxK3Av
GfZK2qhoHE6ykCOS+81Gkruv7UrZRODYxbjM5BjVlO3dB/mXV+/t8nNgt5nHZinr7MOZMlYv6S6W
hSd0qMguRXOR3YAcEqCLGKdPHdQVf0ySfeYqpIyQZQaJXLnxW2H0iANjla6g1DckEGme1Loyv2Uw
21dNxc6oa0DkA/BdyDO1fpPUzJMYgfyd9dMPhMmzKL8c2DQHEnZ3i6qbvZbuQg+WjkiiH4Mspx9N
y+PC1P9A3RI7SUPsRWftvEBzPPZhz9kimsRlQNtf+VFXolh49qdf9zrJBLWbmdIGObLiRy84bFIM
MwZ8MAlTTiw5HV/T1uqXLFGrITCkTUpaBD8MtTrjLR8B1QMGZlUs8I04hB7skuuJWDTYzcYBqhJG
Gz3FED8rVHNOu7mWGptKVdMmr6azqo3uqg3uZiTSdBn9CKl4TvZQIpOnaD2Ipfj4dmmlJeeosQvg
osN/vZYOzw73dBxlxSHt8LJL1//t4aZ6k9Gc09s+AiXq1maR+u9k2ilds124OBblH9iUh9/BS5Aj
3RdvkOANNJeFH+aU3bZe4q6v8VKjgUOV5OWoYxOHQtcL1nRnOlg9Kk5KK/3OVk2+M9AAKQXRqLQR
EDqszsMfLOvywIx2OORFb8HaLwveD35lf5nrtz3NOO/VqHtHwiR/pnDS3wrf5VyU9k8Gff5NWA5j
zaQi25474pRimj9Dn7w6I95BHS2KIjVgKV5m4E4Zfdcm9OM29L1VA/RWDT3ArB8l33aolLi5PP/Y
UZvAjOCdfKds2j7FmXaoupFCcXO61yFzSqiiKbgRNn0sLilVgDnmJCZE1ykjrvlyiA2PblT+0XQ6
fVO7pU6OmIBConOoj/vOCDIPucmGPQJsgAtE6G4R4MRUUPp7FJ8uI5anMuf6Guk0bSF2HfWC69Zq
j3mY1TecKdimutncxAZmZxc/S8NhO3dzHqxQQoJ/WjiGvf/GReydlxeMjOk+Aab3urjmf84lGEm+
MMxzTYB8rUeMoq3lKVyX9AU6rqi+19DIACPm5dUc+o9x9MXOmifn2KAjEgdiVACl+NJTX8IoG9Hw
0KqWgL7F7NEhFPQme9BmfodC4c5YOUcDLKLnVjTKZIrQgejU2bWs7FQ2iL9u0zPkoNmutomI416h
f5v7sQxrP4ALWzF4HXr8zQ1mGHYpC9zHnnTkWYPSz9eExy74T8rM9/SRqM1L/hBDAmowqSQ79cy+
Tj4WN6eMUHR4QlJWP2wmsufnmpHiOa4shCchiFiXEBQEB9lGEDIHBwWIG0TghVPIoU1i7UStyy8z
W5DPGSfFsCwOedTg8hgaH4aPdfTJ9y98/Gw/+t55qEVDHWAzHqwiNnfVjEdxpGYODSVyvpQr32a7
y3fE8KcgizX2qpO7IyBP/6SgEJbi3Z3fGn8kwsawknDuXnqyMiHysZPWSAu4gpIeDbLMYE7X3OnB
38SypeOhvnvNaB0QMpp9y2JKemPwj03enD0rmS+1Xb5XCCmZrGn4WMXLOD3nZNOtE5GGj2omKYMg
fspYTE7DAkz2tJoS6IKwSTOl9Obm6SM0vVOBV3KX0/wwJOaD2vKvAefGV6RH8uhg32Dc77CIeBEp
hcRQOysZc/QwjO6Ti+Uyb4snWRIaksuIeGHeQU4dtJZWitEKLK7+E1YF3gWod8ull1BvCOsMZV0C
74Zkbvl1y2clv3UOByWSLsl2pC3UdCrKr+xjseAJKZIeAob95UF3yZvVDjaW6kuMRcKeAM5lUr/B
pU6fgzvuZ4TSHcY0CyoPSD6D5SjQGajzLZyscPD37eTOe79mwGu3Bhm95Vr0O2qhfLvgSbVssJ1w
qECYx8axbYdgEDqYh0UyZ0KWk8bnc9b54btoxHBWCFUHhnPWndm69qZ+7+ieOIczu296NVM8Sc6G
p62N3sMzoXYu7vLMkKFtbsaZTJzuZidrcdUZRt8FoqiN3RTxHQrL9K9Oqj4pq4Nythw/za7TGFhz
AymcH//eko/IT907zCtsAV4ZnUtKVBPp4rHueYQxMG+2xR6RJl4jDscEqmR50hIcDq/fyLbRjXI6
E1i3m3Wpgy9bNFhTD/sNYx0H+8rsHOblaoN2epyT6tGqmfz+t9cRsLH4XZ0+Hc566KSErBklurL6
GsPxXppRdJ+axQDOwJIdnP0G/rZ6l8ifRpLhyRsQlUfwuLTJmFdQFv6iFFsJ49lsYmoXOzonpR4K
CFDpR8cRMmHCt028lHilRSkt61i99hYtUbFNCMyYx8/Uouum1GpXWv2f4nJak2JndF5Jg6b1lEIU
Zzpbpo3hJEnvL8BYH8EvLtkL7sLuD3sKoOzLC3MNb2uDfIrIY4duMBWeuGCXqs+KDjSTQuE2s9/Y
eO1sSuLvQ6kHxkL4A7hJRn6xSThQB05NIcUdRh8xbtx5gSYKXMzLSDXhej5JTY6bqcIDNS3bAcfF
l0EuhXujWux+eBadNHqM/rx2QoQ4PcswsPGc/YGsjI1vWuduFd7r0vhjN+zVW4/G9BqpdeU1IQSG
hAYOz+p/2i82uWbaR6yE4cknurPKmD0FIj4DUyzuhR1+QQ0xLux83RXtYL9DvLo7uXSmT1qHLsLy
v7a1Cr9SXfeI0pCyZ9vEW54u2jHHBpuP/5jlrh6YMyLZLNWJ/50yZrf4PWvM3ahpz0+1kbGVKzt8
lmmQKbvDXKP5IOPyeMUYgmqFKAn35DrHu0G870BWK12ND2I54QmhaaR9zhBEMF1rz1RQu3Yxd+NL
czJSVGehF/4OGO5/o6hoqqbiy8NysY063TlnY2LRYVFXi+O1PRJ4emsMV6dc2Rz/dIUeBfh20M6m
lrkD+TZrFWvwaTl/yNO8vECTlri0qqfOERMDPvW6mHzkV45O4PXFFX/esOHIxBGDZBBZ547yqGyY
Hy6EfZ+SS2lZ3hdZ24jBVtnsvmWNa1+q8I8O0u1iKRYHY3npTNpnsb9H79Q/evtWhksDVJoAZuA+
f72I1MWIrWk3STifCqeF+CyLYf8yLsZIoyvLGvwDzhG1M3tS9fmyjsZKR1SqGaRkvYffGXAgLXDL
J+hZxM1ihQG7mPAHWuXD9FDIqugtstmaL3Agw7auttNF+7Yj0RsjNuhCjp8EujkytmZ0slTXAkow
KWqeFKRxpJGgrAasE6N17GY3DyQ0uP2obLQdr/xgejYGFLzvTUpkqGSqjR9ZSxGH8sL96FT53hU8
Y2Rfu1/d9IXR7peoYxtHjmE9fJPxq6Y6d6tF/XTJWpzL01jxvhIOyTzmPxoTh0bBSIYw3+QEvWUE
BsYuLH02JRYDAoRVjIGdizzoDcvd5pQPHuca7VuvcoIjfs1ovh7Q1Vgd7/SENChnuEbHoUiDEf2c
Nrx5WYiowyIRgFzik9ubbWe49Lr96GT2ls1SP9AuZ6xZissgwTCHsQX8fdkO+k0b9FUTMs2ZXfvm
2PR743AcIeFRQasUSfuq94wd0GZ5jH84llkeEnS8VVa/s8uEw5DWaQBa08SvhZehm5V7ANI2c88S
nHMNLbySAMWmQ4HuCf7Rd4vL8wNJN9pN4MMp3LNPNOml59mGfk15WrTtxmT4XdkkO3tWd3ikfLyV
2/8d4o7mRtsnmemMnP2g6bGT2CRJi8jR2dvXubv2RXgBfzoes8b+WaWg7Gjocb7PBbH8IqlxWdnh
3fCLQNnZT7dgS6k7pTgMsXFj2jk9CfWT9yvKPaFwdilWPLy10v5vFq75ZmFEwklg/ZenH/SitueS
IPS2NJy3lilRQtD5PiQedXOXLHOireQIRw0Ly3MWOSGZnr9e43E3a1suIP8Wgv/mFmVnU6bOiN8H
dqCmNPMwoXNvWStXLRzQd28W9drm4sBL3tIaToxwh9Tj7gwCpljRp18MD4hSMshfjSOODd0fvf1S
BPgaCEPJ3/fsHIy0Lq8i8oLGEUjvaiwOydIznY5jHBCd9TCEMM/gGQ4IOQcqVZEePzRyvo+GNd4c
7EtrLMFuwNln3FIJoz8FRjbq3/qI44aBefd7Vy/uTShxt9YX4hGX3bsJSWTFvl4EkSxcWmUCimMr
IJjF9BHZteJSnefjHFUIrF74INf1AYtH35iEKDe+yJznkKOwcGZ6JyjonCIYHnkzhVs/CrWr49mg
jRYLDp3ZzZXOe+uDSSHB8JidaNJOV/7hzOMNH+EAzrPPRX94GdenVp3smZ13PrUx5YxLecA/r6PT
DGfnvbfK/BxxaD/3LcNDOULXJTagn82xr2lT6MvDa+Entk+xD+HoLsKSM3rlNfaIVJulB/61n7Ac
eJmz8fkMV+nrQm1msiNMZ49AIw0IHkju2qCFu1ySdSiZd5/+nb08low0BpbABDPcJKngOx116+YP
2BD4GTQ6uZZD6Q0tTETYz7meNoGYIKDQXzdsqUXhdA5u7v46CccQItBUPviGylPeGntlDUBrSC/v
IPun0LpJSMzpIs6mnQ8ZWuzzSeKJKEhJZAmCewace6WAhcF2BJ+9vGDZo0GzAgzshqU+rsx2jE+Y
zrDZjMOx5nA0W/5+6KP6hr8gWtqCftRWLJ5FKt+LaR6OAprWXnisBUOLF40Gjg985O3aIA8LtDcF
reGJd7aC2sHPO36Ftt8kmeXlwGdJYRc22HKz+WXTEvq0YIaufTBf9J65lIZxzR3V8lJIr9700Qxb
nqpQNuHy7d/jN7+9DMiZx7XwTyQFxbkXsuvfDFKSWzcD9K53bKyloLgByBNdYbYGUmE5vGuzvJpK
C4+FB00HN/khbtulU17CaZbstNust49Tl3Z7Q24jCaRg8aS1OMRex8qhTIM4xpIuTY8uoOVPUIyK
fTFo3rarDIwyY42eUnTVV8hufkfdQo1+yr527g++8tXZd+JPOOBeIEbUR1xfQHZttBRVd+2lXV5M
LrLTIrtVsv07SdwZ5tRhKvi/F+mY2imVJk0WMWS+l86gUtjc//74+nesElAJzPgxiQrCPqaFO1x9
dUsJs1ReMV2dttpwirP3+dD8cCC3p3r8c3CUdTKqUlu5NbqG6dSc/MPhq5L0TIcdLY4R8+RyTk//
TmxpXxenvOLXqkZWU1YfbDUKV7TRu87RKVr32FP0gfJL71yvOurRgDalLNaYNITNWZ9VayFrV+Me
8lZ/oYo2XA11mzIhgYGcmDhb4i77yPSmuGcJmKSOkcT/Zl7YJoRQ2t7xozi1E+7tfqIBsDdPyfJC
EocyUG+wt0Wukn2x6LPQNcvDtJhRaRg0KRVp/+gCccIP5ZZqFQ7BUfO9SpDNI0abK5MQhVZU55im
odf3/5LHNKczT72v7/wp6j7YXGwoeRq/kX5aJbl6dyf0qEiLivsU583NtDCzUXdBCOla5aF2H5pK
v/eJvrEnDMyNZ7hsocbkakovub7+JFJQdBDzYBB3F9d060cUptPFcsKASnluXZQal+8an6ywj53p
MoqAmOluhc98hozluRFCJ+vJiy0Hnj+UxIMRwkpu2elxdHX7wE3KQ1avF+6ABHvG5t9wbMSnzA+Y
Qcu1aUbqUgzNh+TANyUjUdMeGVxgCIHtlP5qXXlhurfrZdncO8enEcTsfnc+91VsVAznQ/0G7hrL
cq/7O66/6NothUnG6J6zSj77TsSHDM3ibchkfBrEQJl44lC9beB5pzZjOjUZxr5Ko0LIXFZRs2VL
p6h/6jwcgdGye7VmJz/mwrtW4SwvaY6++8+7phUkqRwfLB+PieqXy/DCyylPq0jMreNlKTD96Jcy
pzmIc9z6aV886d7osM03T0I/0YHS4npV2iZegjFo0pLKPaZkBy9hDFBlwt/jux33hIh92m+NlrZC
hatPlYdaD/n2Ers4Y/MOFjP7W+wlD+F63oPudWvzuoiAH8DYy3JKz4qU44NQ4daNzH79CjfNXjTc
cRdzS6xsqRQzTtE82yLKj0OuVaui7pod2CgI6svxRO+B5xgWfgNExgUOJeQ5MrkoFpyFKyXPl5Et
Aruu/cvMYyOYwGjMJb5XByuO08+XIZd/J+IxHLk9kImoutt/DzXbZ8DTZCGBPrTVN1ndLHxA1J+Y
HThtjzsai1kMmPZOMHg7LomvrO7Mt0atum4iO+E4vQnwAx8vBHlculAr3DigTM07W17vEQ+lmE6J
EzMQ/azVrPBkvvauy6m8p4p0AsHG8MnaCca75E2mi+056S1lGrrnwPTrf4g7k+W4kS3b/kvNkebo
AbOqO4i+YwQZbERyAqNEJhpH7+i/vhZCed9LZWVV2R2VBjBSFMVgAHAcP2fvtUtCI8/gc0as5rOl
K9YxYVqAZhAL9E8qUUz9j2wYYAyVdFZu9q7S83ZBqLHM0bBbJYRCbcmI6fg29r8VLWDGQ7OmpnvE
VoWSOh7uppps8kqGm4Sp7DFBlHDsrDJk7ffhTBAUR6i0YzTHln0fdkr9EGJGZChfqZcwzcKjUkCl
OpQEVtWMkLiCOeeU9KIF7I3mziNz/C6YD3WJutmWPbPzPuk8YiHJriUZVAIwCVaWXbiH28GYP5L6
hOltYMoE4j9+djsHZXFr+fhpU4CpoIOiCLgijcw1ogumqn7Mi4iSfI2HEVp/Fr3GAEvuXQv6D0We
z956BnIU4ZOlQGiy7WWLguBt7dwu1bnX7GXpJp8MsrdoKgFUmgu/EDpS6lnTKlC6AF5fandNAtXP
nIxtZcfletRhdVR9hilWPNKUHohaR8nDlRNo3kg5oe1VRvyrpWcRYjwEbH7o6g+DYrnxx37aNbGn
L6xR75YiNtdFVcKJqpWGiJMd36wb8YP8uUlku7bDSTzQTzyFRkNeM7c63tBpIRmyk9HGkIQrgH/e
Ftp7KgwcdMaEFYBVjeSnChfRfVpsphkf05DGMamUPPe5KHWILqAwXmaFleyBvD0LW0Fqaa1qh1t9
PA4kUpn4N6+ANq9kGHmg1dCa5jWwPsQP/bU2+51mTkcdkwo6REj+qAQ3P9ei6Edh2c099oQfiszc
I025cCmszt8GEZbzNFZvQak9GMxHXyQJCjx43DM7zgsBKd0yL8W+gw5+pT8AqXDC8dLi3esRNbFI
NOMGkr12F0/4mnl+TPtMAmnDgkYcdFH/AFm5iTS1jyqlbVEAWWucR3JXWMHVZV3TsVsZpDr+MAex
IKFTtIQgxWRm3eRkt75bk5jF1rMLgosn+xW+U4YcoWW9wOS+pjGCwRQN6y7sC57oNnbEW/V/O2tS
dmQF+8raNsk4Xsch5PL0MXE4GqnVRveUDgUWz1beI0XGGldAOiXJ3NwFLHlge4LpzbFZ7Bxde+Gt
KDa3a2dqjoK4WFq+ZNB7DAGGOv8dzS6xYqaLvrSimTc53WmKtZ1XdNORzt6P2EyLXUnM3CKTKjiP
nQXFvUduIlIV7ykmt7zpRDIEQ7MJVeY9tGi8B2rMnhY0m+2Z7mYW0WMLVhWcBVMwv2CU1NX1FT7Y
ZxKg8W4IGtwSw+2Qqv3kjLJH0UYTztadFvkEe0ardexFUyfN/TivwD9VQQjNfxAbikizIPshFC49
7sj9XW9VCl8IjlfX9/0mwsiLyaV8Y7CQ78lpL4iWl9GGFAISGTH8Ls3WGg+il981Lc0w181oSM3v
71vsq57FNshCzb5opKWdzBr3H6AhVt3eN5ZTAAtDtQWysTrTV76JNsqR9L+yFBNq5fFwr2a2YbJ0
K5cbu3YU8YDEoZRR2pzckTtbGzAcSQZZ27DrtZ2axYF1mWgUEaSoiZKhFL5HjxbOk4QBdWYq8irR
4aYo3gDYEA1izbFjN/rCBGJvhwbxHE56e8/eeXF7gNeFRFGpZQIjdYn/08EVi03iztQlHFREJqsB
dMbKDnd1esh7I79ifLbXsauiQzWvuK3Xz1nDA5YRjEP+ECd3I3nvNSMILU6OvpPEuyHuj17ZYZ6V
FVFMYByWo2L3mCKlWBqez0rhIlcIIgmzFhDhzm6ydi1A2S1vM7jbwQBjjR+zn+ejX1VfWld/9M1r
ruSzpW2YGzqM8pvuakT9Reg8EOJcyt1PU5OtJPeSZj3ZtvB8xCkdLeigGVY2rXKrNrSnLIjV08hc
eir6TZ9ZMaNzN9mYlG0nqSP5LsUYbm8hmioVL8JT9rZ3O6xndMXPmuvTWyu0R6+M1eHWPRWGRuou
OafLWP9qiSxnKNa/aoh9V2YAUKueRyYsEkSDai7NmUbAotLFWbiY9XRFRcLO8c5HFovsqHvoUg3j
EIoPsSVR9iPvHnoMR5fccbJLn9mOBZHWJvymJygH5W2b9dbBrgoAcQUjt3UpAU9ptMzubofCIW3k
9pFuc7Ni6T+lTSPw13MOVaqjKuEz3W66zZAhvkmstjnSk6I3nIjuUVMyPrd18YZFhMfap9HkiEIt
viOhZDIjAxecMxonhMAbrcB34HmU7W1qo2JRrjihtVXXUlPwMutPkEnhXc7T6S4pkaezQQEPGDRX
m3EXOU5QSLiF8VDOC4yJm3EMKVhmw6KYBGhWRnxjTZegkQATi84pvmU8U6cCd5AXAtdAPIcSN0PO
f7odaAL/8RFdMoxE3EjW3Oe91cYxM/SlIV0002zI9+hDnu2yGA7wET9vkxpYqp8wGq3NbT7bzUPa
2HCQDSXMz2gMPkTAePZmX2N7nbcS0xw9VAey2LZVUK/qkS2q56bfS6d6lZrRHKyZ3RGPcqkX3IW7
2b5/MTQWBStCjNOTazr/3jcl2O3g1S4JvaDM1NToZx/xX5gZ2Tqdm1V2gyHXLmlQiCDaiKF3v/lJ
vQssusVm0VjHHkrV0MAdpwYiD93tzsXYm5sCcAnosFlM6fJyQIaE6qJ6RowhsJpm5D33G/ceJPGP
iAHNmtQ6hEROSR1QAg2hEXxOA/Dn5NZV1H3z5DWzrjdNJnrEf67InT9hvUQaTmZNucO0xSAqc0j1
dcnNEeXH5KcrVQ3BgzC8k89+e5M0ItlnLvAjX4mtLZGE4SPjgUl7wbdwRzG8ZWTTxlfXe5oGXX/D
4s4IGz4BYSjttrbCH4FKorWD/mcVKqN6rKnr1iGDXQAPpDzDV1MU0syifv76ymq3iI5QVDTNj4zR
QEklawZT/whVCRGCTgwBbn5J9mJZb/4QD8zDfNHtMV4936yLxKtp7N7HduM0uYU1ndpydPxqU4YF
pW837m9+W2AUu5FkBUykLL6K4AUn1R7GeTykxWWLyhH1rkOw9ZbgYyJnc1cyIMjr9SyBYgEJAMgV
YJgp4Tt2jDkCHAMw8bx83Ka083Sd0NNOd5lSz4duXKG9LAlXx6fEXvMBs2V3Mv30DuUeXiz0m8Ba
e7mZSuyqZp+5PP1i8ndS52kq0nzLZYNvZfbLYFzSdxkasXnLPFBg1cmsoO6ju7L6fvsXHpOvI7rS
hRC0EOsa6vrgsZzzkvYmg6VD5xcogyD4AkR2L6OnnW83dQGtaTFK29wlk854eUinbd6825opD7Ix
wm3VDRYglU4DEeH1F7IL/zhwseTrvoGoGAJ/cEUF1iT14SBSnqzhtPinm5tcSlcQFDV/zgMQtJ3F
nrEsg28Y+966rKpehIG4jI7E1kZZiRPKcs7tDJTp50PrPQZGTejHvAI1SBTmvWaE9t9d63igjjdV
iCle+nJapgUyTpoSz1ppv/CCvB1rD+1Y/oPj7SPXRfdiFPD3/Xmseju480fsgtem8PKD16SzdmtG
dPSsW1USg26GzXm4HURkIjAxxyvwMhre8xAUVtlH3yq6HhqF80LXrX6TJxjoZsukrtIllOJmVSOq
Q7rABLwbg6cGXeNp9Kvk4GJK//kZXc1NUlq0MUB6PNsdaGm9QN3qqtzY5BjeloES5p3obXdvOfrB
0GgX9I7/6RBHuaG5mu/Adb8zUDa/BZpRLaUCiIW48es2Eq3y5lx5atw3OnR+NyfZ6/b30nnAxIaB
iRaQ0zIVSDWQSbbpXWy/8dfONCL76a1mg6SbZBTdD9dOnrxFZek94Ehj/ByE/ka30vPA2Tu1wd6q
safFfuWR2cGswmbN2MZo7gk9ibGpJwGZ8Rr0WxU7IfjZ/DEhrWphROl3d1ZdE3DCvJUVTlnBRnKt
LpjFQANlYHNbDYqq4fIWYD5bqc2cM4JVaMT019tX+f/0821c2o4eBDSrUMAlugmrHOJdlpSVyzxv
3ZUe/T2Gv3d9pGcbW8eYEtpT/9CZxZON4KdMrPJOmlW09lSMKEG5xqWQp977PiHpIsbRfsWHdhED
CknZ+eN7u+OOxO4B7RDV0rDvJDeMF5kwhYdLig74zpGAw0ohUqg7NZHSsyke4Qf19tyqByLh0sGh
fHDSCIeW7Rgre35UeWJrEeLFkKLl6yVBjP6IRW4MdrUz0R+wBuZtohNwUlJxB0icVQZLQS5HGvDE
YoSB85rSmFkoD1c19sVZ4u4kMBz09GKjDjmEyrs2Di0NMJwdqS6i3d0kqmoY391W+QevH9Smkaax
05S+tVQ27mWf6fi7anuT2DSHW9t7r5gG942tXsaMzUPADHpXBiUKcNJVaJOGe9coEfjP1iUkaISv
Ss5BBu8X8HyWzVbP9jTN1K3GG6IV6aEd3BHGtmmHZsAPi577B/kUMzf4ayZJNbZVH2kqtZtUYwCq
FeUXPVl/5QpuuiQO5Bbo0zv9I+LNFU9NBCc9THDjDjjEsk/IVPMLDFFqorifoxqrYVoNrvWi/G90
7BrEzGpX94WLJHJwj+N8uH1qSuq+waJL7OHj2vsQNOAMJfoDmAT9oa5JCnGR0yWaTVamCv1HnxYL
VZx9anv74kax/yCNxn8o2On5Adsk308Dgv808yHzSvTIJpKLePJAxxZssBW7fPRWJOXcriI7xCMz
jtLdpkj/MQJl6Y6kRcIRJnhNWzc3023bUfSLyYQHMZvexpwzlGdTvhv0YOSeAlQfz65vlHnfAOKC
HkBzsBDjcHRbnzTVmmiRWUZRZ5OH1wTtpcHudyEyYhNVqRGQc0rycUBS6FbhBmIufK1ZLtcQrpJN
Mjvc9PKlayFgnLPmLCdmZjzyprXidJOPDyFFZuT4SP2jdHPbSiIqTpb0kOh5NdYVx266kjHALaZa
yUkM9QkjzMopy/FVFMmTELZ5xF2zFCUCZCSOSCsg6gU+cw19SDb5bDbUFGm8fsnYuzXL7Qhaed0E
fv0QBBnLEqa6uLkyfV3iMvWvkILWcYV5Kbq/2etLJcYN+se3EA0+FgEOdG3nRXkuG7Ne2Ms6voSt
Ja6agc/AtGp4W0JgwkbAs/UCxoY6ndYSpRfP8N445jSgljflduhgEiZxyTj/rGjolb1GrZhdMdac
Y7JtQtd7NTS5HiTrNviduzT4YsTAFCiYsC0K4g+FtXCJZz8ayDlow3hwmQZoW26Fe4gV4NhKs7+g
Y5E0VouAiZCbnjo/Gi5akexrm5HnTSrK+3uFLB9uS9mfG90zFoRRdKj/kEn5MMl3bk4IHnvu9C4i
Vbooav1gdaHL1jA3Hizm4WVvEiLj9gbjeg1HECOUje2a1i6IWRFZ57R1e9eldrIvw5DoFD2C7S8v
zlTg6zMy9SwIN9oPDELRoE7q2UMlfLBRKy4c366f9TJ/dwVPPbMkmXOWvy/JIAMrNvLIlio6yaxY
mAj1kYGrehX6iB0sjOarwadxadt9tcb1qy/bTuU7cGuw/BEX0XlhXOhDxguFODVevjQV3qts9nlZ
pUCSKVOXB3h879dhtE1JPj+2Q2OjOE2uSKshXpWRyfzVaTds05gxqmzX+SQ8ZdRnyCAMB+1HVJ6N
qsJFm8rkfjTzfR0a5qxBhoSMt9jiXJ1BHy0TPc2gTVpimTZzfnmjwREwClw+qVq0XAj3AzfDw+CA
IYUfCZ595jtiYERLaFTYAYp4lyjmLcqd10MZREuXduvIJAKJsfPBlAmzSYa+udoVrn7EspETPCHp
S3gxwUcotFfDvFbcDry+8ETBSiO8jADuhtNpZD56S6TMGcWw0VureVXOvEThwvMgwmcTKSJseYJ1
3kLGNxjWhhk2hIaMbwcj8DGyY//Q+98KBsXn2yFS4g2CAiZRbuSj2cfatgYRKkfbgUKezCo69r9V
zK7VgG5GE4Huo8h4sKV5McsK9LG+px9/LshtOKu590uAo372fOKE8AtXULgQ/NH0787B+2R7xYMl
7HbPw34BIObdCDx94xmoG0xHDqeE/dtJ9xPwd1EB0MlM9ItZPgwZAVyEotQvNIhWRapeIYPRVscD
TOBVm6NFIXCB3UH8jDgElvXUtoshNL/CsWwpgbIC6wsHQIiS/JHjrdq7HUxNDLt66NgwI1Wa8QTV
bSjuJNyxFRFYfplnD0OfXia7Lk46Hz3c/ip2gx+GMcsPjPClzGWzvWm7K+Blx1Cj1O2ycP//Rxdc
EofSR4GVjsk3UBHA52jdn2OVbG/Fs5hBGoOPgNME1+MZqAKRFK1QPbqce324+uayYV/0vXPTXQC3
+k2a5mfQlL8Tt31uSz28U0TKLhGxjq8pOBCchdQsWn+H5C9dQWOnChxRyWjVwLglzIBxw6l6zZRk
LNuIbUTxv6JqSC76ILahWZvXVJjmFROUT2IFESNpP/hg+egFksh7JDNzxhAxw8nnTqldTfXeqITc
NlM2rIQgAaePsTBwgfiPWLj7B9Mel+XPzzL/UVp4qM0MV7ao509lSQ4INqbV7Rum3PfO/Vje3b4Y
6Ux+MlF9JGkVgAREPetnEarxpvBmZNgwk42mDExOalwm2XwMpd51iB0YHP3xYeBBOfPpSN7+MgnG
bGvE5VsgA++QFFgI3Cj3DzAhCCvypdjqOIi2VUYpOKIW6l22zZ7AjtYzVVs4hEYBMIjMHb1+q+/l
WUOjem6UWxvsNqkmNLeGNpQIQYP3n18OhP4KA580zMmrGCdEaXom1JZcaIGA7vY/3P4ujJ1RLOSM
z8s8o13xUCOxVAeagXNrQAlbFSCl0GWebp/fDklaXszIandSlN/HG5AuNmravPUOdZp1bSnnaEXB
9rtd9f28M27nQ+15rxArQmRzTbpDWU9UD1WHXfrBUQbTH4efu5RUbzb/M0XZ+DU5HBiTcIUjdJ97
3oZQZv6VoQw5mQQIQspve5nIItgE895pJqTdhk++3V7LUn7SfXCPGPXycz0ZYtN41gJj6HTq894j
FCh1T7bI8ELK6rHyMEcnGal2k0jt/+UF63OG+6+0aoI6wV/bvm4zcDf+kvHuO9Jx4sGSa9kAULBh
IeMbj5kgihe9qmGzkG3WdeHK9UG597HtbNBmn2U48sRLbGvn0hn6X97D/8Kh1g1LMDY35uhOHw3R
rxzqYQKg2HekFWkd9XAEW2+he/vK0y/2lF9GJ+netI4nd2TDUwi7Z5ZRFuTRe2mVBzjKu5/GrWUa
7ZvvtMdSq8d1xz5+gyT8qDKm0MaoQXciO+D2uv8lhPvfAdh/IbT/Xbrr/BN+/CkO9o+f+H8a3mpw
Uv57Qvvhq1Zf4y+A9vkb/gC0G78JHfgcufUoSSiMCFj9I7BVM35D8AqZ3XMdWOym6ZHl+s/EVv83
w9E9HWyfoTMtEGDdVfEzsdX/TXcwLHo6OFEfAJz/rwDaf41rtS3X8uEykNmKOoRLzOXnlH/is6PQ
bmzCWFEV5l/sVmP4pNCXVQHEmMgEq4t/hvpy0v4+Ifbvfp6O74BX7nJBO3+5wwA+6QkNUdCNyYku
ey8uU/cyGp9DduzowP7pPPwNxl3/Nbb452+nu9zJvq4brrD+8tNcp640HYcay3yzSKeXcKeVl4Ri
NsC/1Dlfs7iJPTUGdBXgZigO8M42jriaIty64AT+55dj32j3f15f8JAJ22CGZhu6K1xO3S/vtgFj
bdQSunOhMz3WAqc6O83cnxW2m5LUtiD/YStaiAEPJkWllK0KCAiB6O9rWOCZG9zJ6XusGUhP4MPp
xK+4o3mIE0wuMn6obOeM0WFR+84lrZ3vaMZOk1+v0fYfq8F/IP6iww0iu3Gnd0+q/R1o46KaKlzi
xrLIsSS40E/o5osvE/+iy4a46L6bJrG1RNgi+GWWlsZoY9VLW4IQby6jiYLBtBc64qckIAu361ah
TiQKG/bU2xst4uEQmlK/JcEDaQLQsomsNzhkeKCpZQFe8DtEfCcOgRWKzoRHLj7pRVrU63bIlgHw
5RjZOnpbdu2fDtKW0p4QeKerbGxBUrerRG9WEQMWdHTEJ2Gu5ZcCE0bU6idcg7rIlwaichryCDJI
KVnY0aWF2ZCQyQMENVYUPfHFaxFCsoMhUXwx6i/IfWi9wBGNUNzbpLOwE0RwhLKLAnlZC3z+7PCl
/8kwHbUbOx99YVcvqAoW8/sXFpemeY89ntASUQg/ioyNXYOAqe3TVTtHgMTmyhv1tc077smXeIKC
RIBJQmvLey89BGvceU3xwu8cyHsCedDMLBtmakb4ZTGXHF/SsKAT2qw0oqcYBC2JvFzY2ILKTi3K
sSGmEjQJ7x7ZlGjBTzGS0XRulaJPMcg9D7d6/2l0aMiArcJN8NJV4aGXGcU65FTML8GCMoVuG9oV
OZ5QOAUqgKxrV3nbrXS013FaLHz4Y8whTBWuPUvbGQic5l93miOP0dJJuCZxgpwuJq4PTVGvfaZw
F9R7H5/87irJQcER5hJhIpmas9mLYyC11QW/zYJ8T6IEPrupWaD9Wbmaxo4Sx2J/MbWzUbzbnL2Z
9j8GcjWpF23C0BIvOhAziV6t9fBL57Q7zbJJHlXPZcJ5UVGGMZHTSc9fI6uPYesyJegoMa3b1/o6
W87/bj4PcWMvOiKYzfaq8ovGHekEVy6JAIZkS3b0rApOIC9oIbOYrELiQoTS3DDQuVFo3Lh2uJ5o
DuZxjY5YHothO1W4xkomwdJGCYHCDbcj0ueF8K/zb6gnXxFnWVm8zREubJj/QtE0EOkO18jWsIn4
RIZZEHvLPcuAd6HCdGXDLVPAKcaGgISEWyH5qrmIMwTFPY5sfsu4+9KLrV19DpxYQb+LqpSQWe6S
/gI9g9l9uJx1KDkUk1mIriZ08W55buScfF0zKE1Ple29sKKtnXJ6LrXhh16TPQMUtqmHZ7OwVpm0
7prQQqrBf20YWzsGjiaWug9lB5uDHZIbobHfNleCsPuSG7+eI6xJ4eTyLG3MoMaXBCMo03fgf8u6
BGJhskGqXnRkniUg2bT4LEqGCryjzcEjuW9+Ng3Dg2s96pyuAtd/FPKi+i+jaZZun80IimWMVTvm
LEU0nMF7JQlJ1mO9pTG+YLaG4Yi9RpgteX2tIx+i0NuLCrgcS0jHTiDj8uoI8sl5h9BAcK9wLboE
N1eQyKovEgIIFSIt4T2RH0jIl2VRsXH2vuc1g+rOOU8tyxALXlDCJlJYUzZD9ApdG30oKyD/+Xyj
ch8I018KcuBqXtL8dNILVjsj4zqdHR0sYJh3a65hLUEyjJZZ5662FwwwVmn16aKYCIaXanhB+7uI
WUuN7GvkBnTdfcKLtXBwKCLK53VcRNlq6FjB8PZVwz5CqJdq4bqAQsZgGRoBK+C83Waw3gKoNEby
wmqmj9WlasONj7GwH2b2WsRsnNp/4+XmRsXhpk6HH6iwekwjeOScFPQG7mhYFq++o63aMFy6WFIG
chJreLvxmO2M3KbRxvqbfUEi2PYBVzAnxeSNydxrQXOmNa7oX+aLFFXOgpYF1kdUnOF6XoMk57hv
kIOFzt7o012OuQNKwmqwddhhGcJg9G2cOSILF86hJZ8baBNLeLEo/HDbxPV+sIad0Mz1gK6KYftb
aUMkIjC3hcWzsOR8aYfbf70m/ruS988V7z++xTIuvz7jj3//pRK+ZfD8v7r4H39XWv/y79U/bt9P
UfZ/WjlbBAv995XzKf5q2o6dxVdOI3jcf/7Hv+nzd/wsnQ3nN8+0bZSzMEBsV5h8pf9SzX/8myF+
8y2qZs/Rba4ox6Zq/aNwtp3fLMsh74jpgHAMiu0/ymbb/I2cYcsTQhe+55B59K+UzSZ/ftkrzsWk
bjo2IxDb8jw2aH/ZmLEENQYI9W5lIOZdypckUh8OvXkkPxYeBDjeULJDXACikB9jwGZMMguha0nG
M6ipQtn1IbN2XYrG0ioWsVkytJvAWMz0MlpZrvPluQX0zmRTl+UaGQd+WHS/jfvigTcOmgwlqNwM
tftjyr19UbhY7bk1+zPZ8Juure6swQVi4TJx47YW3krvrXVaWVd7uif+o/WH62TUJ9ahp6j38P2B
g1dWeUB2dAJjgxQqSRbNnGJnvo15v2XDQkhMar7OHRkDJbNmbVHef9AUO9e12oIOOYyBWiJ5WRU8
nEM3RgrpXZBSbyg/lzLTQPN8uhdkqJsQow9Ra7uZZhhdu8K/NmULjEbsJUWLSz65XYHJhUPZsLB6
pHdMmxK2V0DL2JnUCYIlk3aAOxg82zFf9V0Mxwu+ksV0gxhy3Gc8PcGgpdl9Zfjw7kgOah7yRqJG
DyAYOJsk7r9jbHyiF76wfbnnWcOofJnMUERUc8smaDdFaZ4I5lnj6HkYfQvuQJndA5bZyDylBZs2
Z5qrgBixUDBqtSS9uAjxiUQKZAQbLt83I2o2dHTCCedDlsb7stPNZYnrDaDXCuvfogmsJzd9k1w1
JRqZIsagR5E2NXZLvl2wIAUDLqfl8dbbcGSMje2nD9TwqyCtyW/pqzs77b1NkTEg6d3Pwkb/n8XP
Jr8F8er4iMRy1B7b5FtgTSfHS/ZV5yHKjpcxoeFx3T5B+l1HGu3sVn0vImvA8pWfJQGpyoeF4E/+
KvBSApQKmjY0wqN0b9YJcxiGc9O32A7OtmJfUBA96l/culwbHrzSEM5Q0DDLguyXQFLr+1VG0ykx
P2o721Ypj/r2o1TyPRnIbzW67FDrGrpYaHAxmdQVo112S9u4wPWeXO2e5qIGaImMA2GGZ1cXpwLt
nGWB1AIYDNxonamGkG0Xia+f4KBp7MeEGqcwgqeu7lY5XTaHrI1iTq+V1dYaEABW4+NYnaKg33g8
o3hE6JvcmNbNREprGeJt+d4Ogic3euYJ8oimJZfIfPaV92yl46EiK4Q6PbtGRvuMoey+j6Hh7uoM
A2iROXs/ztdoJc+xTI9t5YHDrj+wze0LV9275Eeo8YdInU87xhFa0t8EuHrGJv6aoYSE1+p7T9Si
mx6zAcQ2kukNaHEjotclrPLnoW5o+QXmnkmF8MbnAiec6SJ9UU2wUJxZwXSPiMQDCo6LsrE/E0Ip
qUeNGpmkqu3XguhE5hF72O47stAEjsV3o3wBs7OsnWSdZc0L4oJoWSIDTMphq4kXZ9KOjX+RWFW0
6T6uta+IPmVlmneFQV5VQjWMqb1PZg/PlZYWlTDmUiy430U7vTX4veElfUUOu96+K8jpjsByxt2d
HTjPjMfJHagOukXKY5f7+qqG/csO7zMG1gnregcQ90fu2IxDcGkVlph1reGTb9Yfcdqw/6tgphTl
j4ohmAtlRwOCiFSEkUCzG1MGbF1rv02t2oLhB2otonVn2h1IAzxeWfSEZRGGRXrEo4eu0QsfmwAi
UPVpBnJvSHUnLEoOcbBr/ZuS8sGv1NUFbgx1ubtaXc38vdhYA6NFvJ8oGpGLlI8yKZ/HNr2OxGWa
SbrtyAAp6ugqzWGuUInhZK/d+LvaBGbefVhaAXRPX0WVyeY7BtbgrswOwpsYX9wgOplFunKoTjwz
AbxSLwmiEKv4pTHrHHNFrK1wPHzmHreBnCqxGmMQCKLqoo0WBEjjPmawcuMXh7b6noefUHSXYbGP
FDfC+JT3Tw2yrICYG01jcFtMRLHSNiCMW9gZJAXi6ozooa/8mqgTcmQTrGcTM2YdhcIixWZp2OMh
rV+FZy/z5B2VPSYNOgckiY6AIOdgrwz9GgbhRU2d3k8Kcr69hT91agbxZiSYIazSfsX1d6oaTDCq
JufFeKy7qd0m8axn95EYjr+jozqrggfDJHIyLpiJMjIYVxaXshuhmg4iko2HjfTYVo6qvTMybH4R
EkqBInU0dj0rmw+dPSTbFvR9NepbgINLvcdfQjVvsiMKs/gconSWk7cxiShauEP9ZnrF73jovkI3
e036/Cugfu8l4pSGtrQYoVZpUfqu1yUwat5H8xowdkRRINcWEkl8wkzho+ajCKvvvuHpKzfsdlaM
6Rbu46H04v3URwNNqDdzmJZGkR9FE62aRNv2GS/Yj557uAiDMacrm1fC07CJqN9bdq+eIM8PAncc
MiOJMlCUAcJJlNS/Cy25ixm5FlX0o1UjYj8QVtH4PevfysbBGIIbGaiFpYZlH0TraqDxrqrkSSIb
KPT8pU9WRmUtOyaNLEOHIgE+NC6dGBm3UNoHmAe/UXD7YR5DXcfV/hgitScZDxAvhL0QvVXhaaeu
CPk5Pc6kfumSoL0qSuKKCVtfhvXOHaCGWF30kYl0XVbjtcI8C0xpEzvGh9voJ8Pqvk0GQxj04Qup
FS9aqh/BExxH2zpZcM+VHq+aIt+wmKIFNU13mUHncfSAHZ991BCe2DBKViTchyvVABcGlbBzrOEQ
mshuS8eCa+qnW6TAIOainUcbEHMqlOn0gqN71xnIdlyi2GUGhw7eU1cXPuD/mQXjffMaYAHeA7yk
6SvUvAMiZpnsB6IfEAvfpVV9dLKa6xfzAwDKAegR8UxSpE/zQu72j0ZrZYvAhuuS0EZLoi8vVPsc
147bI0Lrr6SDvcQ4NETQnfUKnX/FZZxgcF5MBfwyzWBW5p8SI3vT2vK5CswnU7bvkS+tZZxPMV7i
god7/OxolAFc0lz11LPUEegWZ1u6HjM4e+4tlzYbcQ4zBdHHr/vleOUW8u3Sar70irhz6y4fP1yI
PyMsNDWm7kIG4zYT0wVp9cUq65MRBTtfw3gS5MkLIv9N5Nn3aTnt2WCm/nM1SrRYgKGYqtd6tWmh
rBuFtvW5mLJKrhrejEk+VY5xbrPkGb7KYrKNI3rih5IHiSJNmI70XZ7JQ3wYw0cNmHEV7yzHv1aW
cdJSZPvhGB6KHnpUQeZz82alOfULWHGHUsqtswu25DcVwvzzos+IMJa9n5RE+8KmszxmZz2TPXb9
8VR8Lw3k11UCKxK9PkL+jZ0p4N5qm5ruurDLd24NlwBx17S/o0ZI0UuQLA+DRbOmJ33uzwRwLFd+
BvuUl8VTNEUQ22oHLx6e/bJ6dhpnuNLbOkSSrpuZAybvrGRtqnKV69SuSItarMj0Z1viqrp4k2dx
uHDLaidERV4HyO/SpQXnnDNO+N6AnYdAYOtOcHhyEeKLNDG1KDP4NsfjWDq9UnJssJmGTykqIEKV
TyL4T+7OY0lyLEuyX4QUcLKZhQEwbm7mnGwgzgKcPwAP+Po+qGpSVTLSI72YxcwmJTKrIsLdDeQ+
vapH64ehYKlE4fWOYAf14RJE2hgOVeoLwjIKI26v201IXeCm0/s0pDgtaGX2HVXRVx5b5M5mRNJe
WTujlhNOQj9zxx86QN1kAL/mtI8Y5OOwN9QUDbDye03bVZZ+WLUXo0m9YFDQo3S86Zo+Y6Tj5es3
eXTT9onjPteDogSlcFBIh1+Ap/7Y+62cL8iX3PbUlureaYri+9kaYB7zSjL+tLxuImTAevLou8EW
1LTOweKZg2VV/7ZmQpuaCw261rGstGCdEureJDJFkp/EmzNUD7PIQNBYDykzr94lT46bnXEK4h7L
tovzPa5k1ehZGdgVTAo1OL1yyHVELF5oSF9myk0UR0dTdeWbWJhMceA1aPSwFwW4WxwrURG4wt62
xvgWGdi5OGYphLqNIxNdmI7pSbFoMm0bhlLN4iXQ7kVZ4WoaxVGBHrlRF/FpZiZD+Xys0n4Hxj8o
EZ4dOflN5G71RNlF2NWF9La696YJgiTet1xw8cgQiiHvI1e85OmqmIMFSB5TE7gkiUiFRpZNksMn
L+PnRF32C7SCOXpQUVi5DJeCSvml3nJ6O8N+fRuS+rECUKm5+Xt+H2PoWJcV9w370U2mZfT1Lu7G
WdFw/AifnM45AWHFdqdzLVPkIYZj21UMKFGEFUn7WiprnwjN2UlJKnl+0RdoJZkYQt2zH9gYMeYn
8MGcO91o/5iqwn5hj4FoY5Et7/eps6TUmD0XsX4QXnIw80ex4mkY8Z5wJeHH7HcT0pMw8quLOjuW
za7IurBAyudy7VWxTTw07aWxzrkd3xflAiNCv1A0fFBXtZiHtRPyLsOlsSGOsFsc7c7sXvoUjfN3
trgBNnn9Zxqzo9Hmp4gLbtETApEoXua5hQnLpknnSahDByJnFKrWK/BZVOLeH0qskWWCI9j5XKeO
EVvWbE90qlX+ND7BW3Psr8JRj44Wk0ePH+dR98mjExKb943GcFCMW2e0Akyts0LdXZI81pa6mTQS
Yfl8FxviIXK7R7j67B9STqk5LKYTPkZ/YbSwxAuH6E3RdDArflg37lYSaSut+0QmAKhGenUKbQwi
CqIYDIqgbRnAtJTHMeRyjp90YO34X/OflCDGPstXYxdFbo+guI2NAPwbq3TG68uhsVS6t6i7hP7T
bKbqx6H4vPCmU9naV2kYH2XjXSdZHh1RPZVWQ4+JPrM1at+1HgtAUvnQcE4jqBMWT1hebXi9Gwj+
XG85LIC040NcRij8ajCCzXct46bnEQE3y7iqrriqa4uDs/w0xXy2W+cJnYgdgJp+4NM5gMy8DJ4a
9rp8GCRQwnIUX7EL6NYqYaSIBD8egPcj30ugxjb5i4oshNGwYjCeFY3JVpjfmb4EWK0Phdk94R0m
pruoTPwgL+b2dWzUdzvNglaYgQbmzsvA6SnGPu1TDrAox6THQMDt68J8tDV5IPtXegsSvLhmgwG4
i6GWrJAYxVuJ2mEBFsflz19q0LfUGe+9Ue11OlIxt6VQQ9uHtgTSkGBsTHgIpVLc1wSbNrIWp8gD
6DNRtSmIbUfUwqH1b4jj3RwGgo3CMIgtKX+bEv0JjxUjjwJX0sw4UCXKxao0tlVJekQfIFbZR8/e
aO4aOe3jRMX1g4icwHmTtP7ZIP7wuOL1al31NrqkitLV+UaFNXWUbDGH/GqM2xLadZ9VDaeEFtBP
cVS9QmNEO/V19qVPziP0T9BLeQiFZL9oHPxTOobMwSIwkcahRVBdpcErYpZejDtnGfZjmigMNr+5
loOspHslL3OybQbEqB8bZw77evhmDbHoiN/efGg9LLjUejGyfmejMfcJW/C6BU0//+BeDJra3dVA
4sQnhZn+ZCsPXocTo7BfssXlOkYNw5/jD6aJD9jQvmC+HFKyQz7vftw8+J4StDtpffdklQLJ+QyV
fniCosZRVD8MBk8I1dQuuap8apyZGEZEt6+6ex3PrWWEiTBpiUrpVntpuhluEg8j8030LCRKzjlp
GrGiQUynAHc6Zx5JKY4ANrhFt3hroo9Gfa3zEXR8Wj3KXCduUAc1RWgYEMH0Yt/Z0EoJlpPhaUtb
qQvzIahjliVpSeeOOTx3IxxCa+wfYosDYGsNobDaC9Dhs9W396Psu32m20ctVVJ4qNJXtfpAP+cb
RvlrBxeOCYfDuPKcJ5O3TZv+XETRH3kgSnFWhognnKqj3+XLA2U83646/LoNNLc2M8lCZHkQpTy3
VoqR4mQoP85KuZ+jzZIsf/IuRugz6B258VwGzXgrXUIPLbw5d032cJxGXV3YbeZsNDqnvQ2pva42
PtFvQ41vT3JFMs06z9kcfxWkGaClG/Sb5+7q8V8X4lcxYJcfE8qN3CczK+7K3Nm4mfqTkTviOtK0
czGDbc3Ipg/qeJIWeHAMQciTrSAIVoRdnRzTlrOSWNtDrfnada98xBcF9aFgaQ4UCKYWJdj8ufUU
tpmxSxN9C4iU5Q9Tf5X7gz2HlnWJYwJISnVblgvAWMaINpiTNen6nfP8z5LumlasLj2Yd5wwW7yB
mcnm/hG1BkMxzw3cuCEWoLsSln7bPEhnQYKM0fl4Feb41fBsAU9gdzI21bnMKHEur8THjnph/uoV
FH/J7GvneJ6ph75EaMo6DmWjR+ylNqDB2wzNxV22NeD9FrjIPOF7fXPzaLeQfd4o+sHhr8yTMpwc
qhRM51GIw9RT3u46DC59SKhmn9/RplrTymBfWs5hIm9uTkadEYTopcwOdP7sVWbFVvEb+l4huI7D
8zgZmzGlcCPzGFdCCIhzH84wyD0HLCOYpD0zmF9PBE6GJqxyuD1wWJcoENClPAh2DdHlKc3AVfS+
hoymUJzW4wBYstYfgABI2/CpaA0nsrkyHnYLtd2xBVZoDvp1EkG4MppHDTLhaIbtBL1dJSdfhd30
0qJI8EYDZWFzyKKNRLZ+pLLgTZ4Lsju22FuRAsrR9jVsDL1KeK+cdrN6k+r9wF9bRm/UyfsSMZex
PSD4wGcnfcv7ilivZ/SQx5N7XavL3VuxdmGlPSPGl0jLQ2HDiF/SvzHuGXX15wTDc1+1F6bzpSFG
Cy1HpcQo82Z+TQWwIYOK4u/CplqV7Z3ryVAboqtm/OkryqdSWBruHiBYyBEjqIBPx8kzHqhHr9w0
VDSZQ/cwGf3WduwtivyxTLx9kb+19IA4VAfXgqIun+qJrP4ylztFPLdDfkHq2qfFLe2xZS4UstrL
k2AhKnhHTWwFofBaJk/mHG5JihujeK9oztHlBykde6fF+Yn5xwmrgkVyZ9LRjKazEOjprAfHMW6T
kt9FuXGOpiiIOkWGJME931YNnaCic6fphu3Xbf+u2emd2QKDkAOPo2bOv02HV37csI9ls3OJqvip
Rrpukboo095QrkASqo/CeIibYz8jUCgsgBqT6EESvczR8DkmU2CXM43iHWtR0BZco+thLyq/Jzvl
7GMzfBc6ZePxvB9LzLxUxNlnjunCJLNi2gI7pNx1rD0WtkYU3ARZo+L/XR6qOpqAUZqh/F4xax6l
7Ev2UWcLdSLllrDGNhbkZpZ+K/EIwhYhXUooa40AhqCmA7gphnild5Jw5NEr94qH0lNutBSlwPV5
f5YT2SLtYosH9yMljZW4B6q0mU/ltk6J+zhdhqbAgkuJdwsgQx1lKSvuoZftPA2EtPeqdbOfNxp2
fBGQ5/YJbm4pV6Cvg5oknisUZ9HbQIklKUf2U7QTxznoZYrrV2T9qiQ6CZ0RBq4QqAiXNO3FORsp
USQ7+UJ9zgPEAw4Znfa0QN/t0Q6PsAjjEyP7FI5YdDcauFWqueadpvWIeR19hZZHtQtXtrUrWMyf
jK54gU6HcReNZBNRDrntRtzLzFcJm29s+1GrDfApAfoKW0cOiBsMZZm27N3sZlWVby2y/qqxIkEt
oAcis5D+FKSuqLLh2ebzU/08WE4VjjKdaRrUn0AOfAEbjoO5JzDrQoogs8hHn7YTsKh1dM55YJVx
eXSVmB3ZakvHjiyJK5wVbusZmOxTlAFcioxHUhYHq3Ss38ZIL5lXdO/OVLwAvfl26ZYee+0uawBA
WgoWqmGun4xhyW5dw6et6fxIPKulTJiWVcUVZy8byrtojGj2zXi+FbpAuRVMFkp0T7aVx6JeUoKa
qB8ltU/BOI2u7yLlY2zvcUR0F2/Nw6diwWVqU2NuAKoIloe5y9Q9gCKqJtPxi+qBA5P0FMTwcTe4
osg0xr8xC9CdZXjvkcDPUEChdBL9degp1V5hsB2xwY2AA0W2sKSKj1HP6DjkukAiWzHAP+inJxMQ
iJ8fPHix2zRj+ZLoe2co9oBTadPEvdaVAwGUUb7OWnrUFurDyIpp5z4+5pe8Han4yJU+XMZvU/eg
9feQwxbxE7nVqVczHTAFgWEBQjwSzOt58pzaqhU4FRqpVJnoNZt3tT4Z16FTk+00gxcX3WPiNd0K
c4uBpWqhXPL0mEXxbnS8H9VoGMSakq7SHCSBao8PpVlZyJT4ceyl+UgcSK96y8sWBM7TomQOubH1
jW1PQHIcPGnEcbFQpS2XYfakCGYvo4VTX8N2tOFkdCrMdzHQNkVs3aeyj7FW1Fqop0oWTNrScRJP
I2r41pA4AXwSIhi5VMRBGGsyRk0aov5HW3gptERhw6wj10i2iqTyFtUR7rwR/UYjX6DW1/3ZsC4l
x9kewIDfD1FHWo6fEntPnmL3C9daAKzvRO9BHjgzRDu2Uh60YvoBYWDx/kC43Fbg2d1uJrRQs+yI
4t8xK8WlHjR9647vpBzkn2Q5p+BQ9bkuTxAQRtATPEiyOQ3J3mJJnLppaxcx3Ix5PDQVHio60Q3U
MqZuTjGz1yFjTVhdq5/V5+V1yhD0XMfhwtisqF25b0R2qqiyDKn3aTeDyajCo5eT4GdcqpM/6YJx
x2zao5p7ZyCSzd7mBwm3ntbayfxWFg7I5eJtoT+oM3gDsDgT3x5AZNUgy9LmLioKw+3cpQd08S8C
LB8doFFqeog3GfQLtPhfhlUzHeUZjBHeyCyVPt0yYekhWhksiZnjMW7OJSx+j0DDPJUvndFJ6otV
ufMwjCXWdK+5hnbR5db6sNKBO390CYHly7Kl8zytBpQoW+U7dKOnBV/C2Y7p8TV5VjgzKLKu7B8d
oyl5dfJCmFUqeodGEEiUNGyzsZYZ7bqlDkaPR6RZcsGPMrlLR8+4zZqSkFHPIQbyy41ZO1RRxFMe
TuhKAVXLkJypAiimyQSOYW472qIIjTqUsxmcRepJ4VBuIWTFOJJ6xLGNmvP2HEC9+cZSg222bV+H
Y8lb7NHh+zD0UfmDYYSt8Cs0neRl9PCX6m1/UEtN9R1yeqTNtI1X1MANom+6+8o9UaKt7VUSAKS7
sYf2bqTwTEm15iCkDeyE6gB2cRS4qV6GyJKSp0Uh3BgdsPG2o/gjBWjmGY2Nsv9aURfBj/YKpTRj
NfJM6uUnp3DD1zv1s82IbwFRB9pj/uYeQs0wG2FjDu+EpkP0NvVsPtGRYlF3CUGGU/bBjcxDYuLj
j5fFDCcFq9LQ2wQ2yRZZPLzB1jbW1igU5z6eF+deROMfKg66QJCo2+itzoFDa05TVumXhmSe4WA9
6D0ROnRu7fqJRqhlnOdr1HK7zmr+QA99hr+gDEX+pmr6chmGVqdmvQGnNeMgxXOLV8sgamUbT23s
NZQgWXuxLHTbi9UDurJS7GmEZsb5DBDjWmgxyHOz/sNeI2CjMf5p7P6Zpht7O6pKSreUrm1naQUq
18VDTr8kWEocv1oJrFGVhOOctMY3tlB7TJepAn+6aJwJABc6XqHm/UlNWcjYlVnQNk8tVB7j9tLw
PHipxgGY7WPY09rFeN9aO+IRAQe7BoeY+zwwq6Ig4EFtEocfCGMGjaFWsPbZ8WYYWK7ozt2ssb+M
8P1K08LdMMpfVzrXxG3OoKRYZNG9FALYi7CGEkIjioN/xZXspVK3Pk3ldUiFfsipUQxjyfLHyHSL
xZAGji2dMUd8jNhITrVSfsr04IrFDpDA2GeO91E8Hhu1Kg+LGjcweJEe3ckbN0N1blfYHSc4OBLz
YS6EypidMk/P7hYGCt7pGUrDqNowjBvlc6mN6i7TPu26M855bpFkdk64+dzQNuEUFYINUqH5E9/K
oU5LPCk2xyJTDKvWSco7kncDwtAVktzVLqCitA4+DSseGmpDBnySonVC6M1mqKXMv9XAS8dLnvLE
Zd6u1koj1+T8ja8kHEHdAWNR6CNtSbobifHgsd+6aFV0IG62yTyoX8IAdNsbiz/NBG87IIhhPrEf
K6l5PcsMicvNeLik2GJPeYYlRhUjIq58VRuPx0R2nvCMQSAwONEAOXYQytRsWf2+FCyS+i6sFPqj
iMWBdBDYlzUJaTbedhJxuZ/1x1HK5JbnTCc8H7ujqE6EZDhalIvfrgqHpFBmJhb/WBj2OXdbrvRG
vGjyI+mgi6vTq5eo+cHtu4nc53BXFtZB85KJco+55Og8QISCUKjECr2YLHuJa56t0RM7vm+etAN4
C3eA8sGOMQsKiw9AaF15SryJ/mF1WXxrlHiiFFACgyjChAD+RulpWphbMO3Yd+2g6GlMX40eGiYt
x+VYzhL2mfbGS7ZwFxUj1qEq0p+UCgGknIrlqMXivSN+7scjs0uJrwOdvDmYY42WWFAvWdhOMEs7
xDnj3Wsk7tYJzAkpfxGBJlPzo8X31emu+zy1wx0P+py320KEYAK83OEvGRsKY+gyfHGG+V2L6k9D
c17rNDWvIMWvw+rWdKGui3R6ozEh2kpoohyo+VlnNnqUHCMycrHD0b2BLkKhwWsjrVvVoW+Qvwxa
C+Ca3lfZlmYn0o0WD1lYT+5kgFlr2BrZxASSB4AnSUBzRL4K+S6QQ92yCz8eoCMPMf8okHRF5jSs
l1u/x7jutxyaAhgu3RFa69uIZH+wyDf7cfQtK4hBRY/9b3gtEu0PlWwaSAjfqosGPk75sMz0bdUp
opKcR84LvPLZqGOBxbY6OOqpKMhb83IHksHRx3lD5MYoNILGjYy6vkwaw4zlMid0Ce2a9RK0S7Ed
OM8gt2k0+eXYAFK+6gaXmJ8jqpwSEFjBzFYaDxJlUwz7ySlXH20ieHe22c+XpD2RAcwCN9ZFqMha
v09m/sFjgTNf/ulVfXtqVVd/to3sztMinsLUTmJ00qPrRPvtpoNq+JnbaMoVbS2QsmsTa3AOLSOR
UMIrCKGGZdBDNFPvVTmUAUaQeYIiZnHkFU5yjhmB//6r//pvHJDkCZp5xA/s7LDS5oPswfq3mspD
keNY7rTAFTXeFYQNSZonXPixPm1HY5pDQnv0P+LEUXr8VSqoDrsH26fSVrBnY19KaYaDqUFdtubP
qlsN7ilheRwyIEuw+qpZ9qCyiO6r6k2hMIlBWEIwbi156O3Uz2MqS3GHNfSt9Aaj7LMnSekszNc0
6ZjjMB10wgvWooM1oR9wE419AcZAe16yuUW5dj7WMz5VNlgg7TgydnEf84UtQKji8VK61P3KYZwv
dG0BcTOWY9NK7Uje42ImQh5VrT17iXvfGdK7GyYqSyzgzIEJkfWo2TL0CCzcN4CP+rRi76my1SY/
6e6ELrmQokWeDZ2eB1ZNiqsBrDOUyyhUqLaMFmzEdt1KIuhodCXVnGAsqJSg0Vx7F19JjyBjLRji
TNOln7scD0snAluvMWsgvW6A1KSbuCcmYgPE3LVuybJjzQIv8zAeM7M72oWmBy6keArHyX0ZC6q6
kkZuqOh0u3EcEFslpw3LsCjkSEFotG7xkZNr3SdzZ+/1ee92E4jGyDzJMvPYszhnIs17WUfZrlAO
htUyi/fqpz786F6hoNuqEzpMy6idRPf5UtPhN9bJpgGmuauSyWIt3rwoqgoDpsSSC7te2+UMEZtx
bNv7CG2CcfMlgrdw6JLuRRoOv2VsWDj1skV6GT7cnmkgTu4qtd+rbe+8lIVaXQaVu9gbEKerOH2o
5H1bxdbWzWLlrCse7s4aN+dsPZiexUNh+CxneOJg9G4lihpidpFv41ljwqQrx9KVrV3inBwK+97S
ACb1BTYEZaSfb4mat2VKf22q22uNczGVCNY+MzhXdsa3Qdpw007pq0aqBdLJl9LbLxOaXwuz7TLn
yrenGLfFa/I9BaN43Wvr0WTeUd0ptMRAupvSEx9VxvfaSWOdqfxphTiyxXI3UQ7Nl/kf/AEXudBZ
Gq1xZX0m3WXbRqjwyPUVCkyK4cims/Uds9wmIuHtGu+9WqZbb8H6msTxZ2y2W9MztMDs6K1Ic0hg
zCtPXtHAeyLLlGFH3gw1D8xeYRJuBIZijCjpMo3+/NaUtA+sRYG9cWDqzki0B6aETGYi3vcVjiAz
bRRCbf0n9QtBBGMnKCsMiBWuzA2g3zasu3W9w2mlisAuWXwMneksIT9GClpMuR0V9UCSH4qv4dxn
iXzApT35kEdJlm2iubtKPLnG+sFQQ+eQL6EBkjUX7962ivxM5woq1GuHzt1nw202EzTdpU5wxJVv
nJG/e0PyGpLTa9zTCd4s9U+S0fA3jhw9kuqqpYN6tR+ldIPMxlWQEckL7Ioa2Y7uZBsAqZLM2wTc
qK8TE0G6nOirYCLUYUUntgaiu6XZMXKVbWRyjh71USPON7jbxLZf3CgdoMGXAWV0KCzjYq4dx6B/
++jc6cSeeHPDYJzcR0/Mx7yHGKVo9WcFsMEpPISrUlUPE2u/keOPXeXmOY7lzYw99loazC07P1R5
987H1GBBxOrUJHY4p5bL7TPt26J6rAzSKk7qUb9cmnhrOsAO1GUC7k5wVMh1y1aN1OOlq0qGWAUk
sPKTNqFxwyPMmST7Dqx84CUOuHVBM8tEJKbRm8YvLB7DiVIfrQGDbrum9Qhp4QIDWlMM4I4HDt+B
kd6q1JpQRLWXnitQHwiI9GbK26om5qXiIx7y4rfLWzJfvbXsXAoF0N/lscu+1JlWhTjJP0a+fpYT
WYg7ofY9BVwNHstaeXK9wHV69O2xOLgu9ElX1ynhbfMvb+5WbFON7uc2F2gXq0ddpwGe4t7kmKRs
/ot2wgJd8gVFwr5CKIUqxbJ/o1ccgjD3TAE4VWcHxPzBM+9mrKkPjkEEkTPSmW9u2mhDl4TOSicF
9PsC0lRuGYZ9zc3yLbILF8IctXdYozDUZecxU53btLDWASdohTW0G5y4xKCaRh4qEBrYqluLzA0I
liW3H7kp6HdSPCJ9DpdghTdPAfCGsJLmircDME8hSufuzMHA7Mk3c+0VDNjzay6zhn4yiK+pXSbb
QSD/iok4bKq2B8PU5xsUVbMr8nPHRpjaDO3HQmrqXYCTy0AQNn8TlXNNO4NHe/ssahJCtKfY742y
oi/6fTRDgh7f7Y5MGOMRz1LFin204NZp0KNzal0+u+hT46teyDL1buBy/le8P/BokVlDxxtvmbsw
3h7ztcEHTPfE52E4f6LuwTWoza1/ZYzcUtIhEP3WbPUSfhiuVx+kB4Ki7499TPNfaZ7sHp7/mB9L
bQhdjHRt0h/ugU2DSHO2Pd84ha9hUuMU3WIvsHFmF/OTqE1ftS+lY4QeDv9J168mvo/0XTdbkCH1
GZdRGMX6h6NTKba6vHMOSWbz3Md4OjLlzrXUmy31l9hm7SCgYpWV9a2Bp8Kl+qUYHZDH8c3GRbCg
xmdj8lNlw9GNbqOoAS2xiZLqYcHMW+b1o+2hr1rd79jtS1LDxbdan1M2IZ750o2nsXFYVRgvjWO3
FHCyL6rim5YbW49KUQ6GUYX7pC0oTMf2jCOZNF/vvtZDvM+HaIsHAsJcflbnPJhz0A4tCTlsNkaQ
DOQax4H86puDEaan/AQ9O+gMZeu5v1Pa3kBdcugihadqewM0LTrAkczNBQT5xlF25VRf1hCFyS4j
laTMYt4Tuke0AdeRrYT4Eu56xlGZ3Vf9W+V8LaoI9QFPcofgv6RUzyZIhppNlW+HACxU7GxufECN
vNFEcDTNcZs80kzo5621Lq0tFMORPJxI98MMW10jzqhm9odwwU9z0x6nUrmj6THGssUQMSjlav6i
GRK3Vb+4LEu1+whCM74NBeuE7f4YBbVthRlw4NsyPFB55QtWmUu0XQzjKnTty255ZIAK3jGyBLYx
npqO1p+s/IwwfivizWKEognN1ZOLbdYX2WhEV9adSbkt8F2U3NNwbK2Bf7XNDyrN8Y31I8B5CgxY
JweDWr3FSvE5VfNaxehP61jCUVnviy9Irkd3Ls5Z7+1LjRtrxPOa2vcjE2rczXu9TySZagxIqbmf
6DtgUcoTh13gCfvQwLC+TBtMQ8Q+sARQBsUrIvbuRQvHqFhwYcPe8DtrOtA/F9ZufJSY9sVcX1Fp
QZiDuivnWx8lH3RhP7sONGcWUZuJNiHZdZeEuu2eFkOUXjYR2Eg6ttO6jAGUtn5jKq+K1//RSgyj
xh7rJOonZsnV3dK1e681AdzzW1O6yIcstC0F3yo7jpyquJ5nzEB20sPAWnd03Y5VIKAe10QTlPq5
tI/otyfh0jI1xIcKBnGLFZ+XDSxcJuBydF6MijnXI6/cWdZZdOZbPn9nVRS0RXGwdNaL0K4i7YlO
oJNqYsydlfdcloiCzmWtlecM+mZYSULIM9F2KgQF7I5+WdRBOsMcVZRThdPadoutNkespSv6t6Ag
AoCjPWyE38b/24Vh2dSfQrI1EM28vslpnuvTt3/I8f3vyAv/TFJZ03GAJQAg2JZrgLD4V85DXWT6
3FRQi9lKyX2RPdM2TANohFkLkHuep+/C5MNH+vUil9TaALDVyf3O44pX4Z3+7cv5dzbIv389RB7/
MUn5L//6v/6Pycv/ZzKVhBr/20zldyJ+q178ptU/Jyv5fX9PVnp/kX/UiENaqu1oBrar/0hWen9B
KAErYpo6ZBBVN/hc/wNJ4vylY2c2VdOzXd3WHP0/s5Wm8xeHbpe+DU1XWXmZzv8kW+mR60RnmyEF
rwlQR9Vs4kY0hngufw8RrjV5+Y9MEnXybJUWQ8Y57uHBppN4cGjH01Pfq6v7kerazRQJEIqN0eNw
j4PSKnHoWoTShdnKsJc1a3IyzQtdKiUMHw+pfMJuqTaOdzAglObQgFM4ATyWZrI6FBDv8mX0dRF/
pUW1RwAO3TJGp8OoEBsmDz/buoIHIgXALJ0BUB9xeyjkVvdUFdHDmtrHqixfpcWZKBsJ+HeLPOaN
QyTNAtjfVivianL2+EWqou+3SNOr4qNTFO+yeCiI/SjCdLeUF7gP8Lv+oP1vNW1BARv7m1kRJZFU
sKLuKQvJRHM6DKPy1Rbqk+WI9IFI1qHJ2IzaDkv03Kq40+s+MPJpx/RpXucWpmWS2zWqhLx5R0Wh
g4FzMrqKhqpoGFm6qxUALN6Auy6CGkIPRsQrRdlbCq/9SsrLjHhRxMDE/y/cm/+fpaK53/6bO3iQ
v+VXPXTxP9++/Ka/3772XxYMGW4R3XJcbsmVq/X3YLT1l2OQR4Yp5EHIW2/F/7x9LfUvYtQQfjwu
AR3WD3/cfxGFyEzzZ3mOZ7Jtcf9H0WgS2v96/3LPcteuGWtHdTV1xYL9w/07N1YSGwP8Eb3HgCJz
m4y06HxRMjnLtqUXKq/3GTY31sbgTLWag6fHym4q9xlLwLBsUiILyUhwagH6EZnVNje8byXqaJQm
vDDmC4fqqEvZhkF2JFd6F+FtkRHL+LpmD68s3PyeXnwNTn8/5SJg34B5WJsIv0Cs6SP53unNrm3U
n7ihx7CjQmIWp27CQNwa5A2s9E+lEt0Z8Hjkog6hTEKOM1hfme6XBu8l1TX9gJ3ovmFMs5OppU1i
6kLG0efewZyA/9hXlAqHVtSEHN2Crohuzt/MFQVh4ZrCSnN+95wUNqV3IHeww8W7L6vxgqR8JEhS
XUVkhySoaF2pSOppUfw+AC/mfb1igkJSs2DA2RBsyFXUYYpq6/Ni9WB3brx6Cjie5QSd1BKrO3j4
psIiFhFDk01PKKJ2fjQJxMSNNRVHNGdiiLBfcQSalFZPb0/M6msg8kXUMDdYj0+YvKz6Ic4tLG5/
ipRgtNo9ebP6lRjmtOvERAgivzckiQgWwVML8XmAtOaPDuxLJakNQmE4EtkR/hSD7MMhoeZLnSRF
Al3M4nh+NqluLLI7mpUm36vMt8L2fPysd+NKMyEUlRH4+OM46lfM5JIoypUY1jlP2ydSC8uWI+kT
UNAXMHEQ5ZcIg7yzHtFpQM6YMDYTIs12GgS9F8tPF1VXcJ20fwCxXKRO0ji0qVfz69IC/2e7n50W
Rj9UA01+3yS8LpwnWxo/Sk0aGJGv3Wqq+5qa3eeMlLbxnOaG/2ttmGGzA6uZz0RfpkvF8nyztK75
4HJC33QYxPEAzitydTgjnvWbQnD4T5sS857zXKkkR10CjMTwCLDwktt2OR5HqwO/o6uZvzQ0urYt
5VkLmF2b0LXDz1xVPrT8jRdltV3E8sK2X9lTtIlrib6EzjzEJGFQe47pjBGztxrM7Zq1QcXKY1EH
TcUpaVjGne7BDTLUabdAn6UxV3AcMp9bCR7JaroXY0bcGkc2LNl31cz3jj7tAZA/G9lMJEzSuUyu
ylcH68X+N/bOo0d25rzC/8V7Gsxh4U3nNNM9Pd2TNsREklUs5vzr/VCGAFuAF94bEARI+q7uTDdZ
9YZzntPmN51VDYl+4aHsA9ZI8kp+2Ytp5Wu/pzrXqltfnBCQk+TyDYTWWHadTXLOcEoMm6YgRElq
mwBKs/rVx0LgqfIlMBuc9QwuEm0k7Quzth2y9QId+cr9xFiO3aNtls+1wapirLuHhnQPLjxyGYcS
m1L9lZEfs/DamSJA3u38Yws//TSq7hLqLYqCoHyvGcwP1qkknS7Vq02IUX4hUvkNlMRdt6Wo8Q41
HxHzLT6e1eQknxIDryQBC7nBkoHaqJMBpQ5tY6FGiWC7YGP+qjqMWz7t2iBtaEHZHb40ALIQ/VNX
bsdWfOaQ5YkScL4zqHwLtrr6IiUyZj16Lu/dFJxtWb1VJkEYOI8fnLwzj0Zf75spIThi7v+a8S3q
HTZSZPGS1wQ6yUaRNKSfoLSAMYn4FZvTgGNG1Ougat9lrh/w4WAHnXvG7hLZ08bRym7XoUpwO8Au
OK84R0aotLZ5iCcWd1aA0j7RaNbs3n7Q7Cg+G1old6zKiFjg+cNYgDm8JTAV9wMficN7nKY87vEK
SQo5Swb/pXojgIrXgSA6lBhlo60QSP6RZcy0ubfRZrjlc8PuZWVjE0mtZF8V0SEKtQdsYGiIhgH1
lrgMVauxFh6iBVtP87FSzc4gl8mq6kNW5Qhmjb2t8X2Qt+SvgKiODQl9hE1QEGIuDamgks7/qHXn
XUbRF/cO2QjJE3MEeBf9dKvxyfFhjlw1dUhTmlj2Rk4wjy1dUWGGxU7TJQnilQ1iwbYmVObeUSsI
3HaIn1wKmYnTUqsoT9nbdYgmWyzZqGyes8ANVh3yd2aMOuJIa4uk47GhSLSUgaobUSpOl3rvYzrs
AiY5gpka6+V2EevhtYk5kI3pkxDGG2hcE8M+KImh7edw5PSNYSbLuBiFtBzJsDGZFvhhh2a2HNfz
ycUuAMq5g/onxI3KOBdolE/ML2DTiCqvTE62xK2oGdU+jMWqGEtScyfaWWIqqI5bLCEJ4I4SRDcr
AH9helG6MIfsEFd9/2gpzz9YFmW40v2dr3zc/X5eLX0Eo0nNwFawZSaaxnAQdgbArozx6BjowTvQ
RLolHiqdAJMRAEA7D4ZNUkHQB6K7eQr95JKAKDzEcfGuB+6riF06yQw0Vhmle7MI/rgKHnW45kuR
30LFsirBQYuiDL+7YWOWMoPPKIP5lsTYTdpKvORpeGy19oIZ6WcS/lMjTQTwLQTvAElDK96iWb5t
RiEctXa6eyl9/ljsexuD5Kx1i3xuUg9puFNY30ltGywwsnWksVTrYZpOuqs2YTMdMx8DozGcAxaj
7PbIBaizvzzFQ+inFZM0xt8AlhJnC978G9qDsypll8Mt/0Tuhp6QNn0n4j8nit6KIV2Jzn2JyF/i
Wu4eQmQ6ZkCO9YiLD3YvPL2gfgdMOmIAxVEpXAIbWvP0/9X6WPz+x799523WVOMVoWn+P/tmh0b3
f6/WmdD/5P/CMJr/xH+V6hZVN6WDDVIWzKZBl/zPUh26kWv41Nyuh5AZaTNd7j87bf/f6b0N6gDT
MWzX9mnC/1mqO/9uz903AbW+MbfGxv+l0zb4WWbk5H9vth0Wub6pQwvnL9It/1+QlFM/wCIn2Xll
9f2sprEImG8oODOtUSsdS80qs0S5qY2qXjsBiiDdQggyFLHcNCVZaVZDLpxqccV5Vclcb+isDbpQ
ylbYiAd3NDZ1CMWG30htDK+/BgCa1nGvc+Zp7YMbg4f0fLLj6JxJtGgQSpjehWnvjgMfY0IGf64I
mofqLfCIEo7g5Lk+Nr7QVt4S6gd6k4ztMqi7uhv2WlijyHTmfHUUtlWkw4/2/FftGafQQJqm5ywt
W1drPCXAtBXhhWYBOCxO4yXf0z5otIEUyZIEF8E9OLWPod/82k7G4jXsD6GR/eQpYdn+UBD3mT5I
9lz85NAUIPtFKT/a1Nxcgidco3lJME4aRoyfb85j0cPHYhrf+Dy7ZaNVOJ7K5C6y2t20KV72blwM
7NXWM74oMosNKkrEiiZ8grTCjPcPn7WuUYvblX1J2+hs+tiNLZdiXhMtct9uSy7aWx3n774oygVZ
6cvYM7KVSXLlutW7t67AHpkxA60i1D5W4G4IYZ/WzlCyF8KvkrfmIfN+bX9NVEGMSwgITTvscEu/
KOF7gPqwtAZU85nZVyut029tQTw9Q7uF6rC6EwmqL4as+jHC8HnQsj8LLMk8XvliDPo51uPPGDP8
beO9Byp7U4WM5kedSreqOwnyxANX2R3yDNKPM9EoVjnqADJMgoANQEg6xTJq0AMJOrlV2690v1h2
Fsb7LoegOA1IqHXEL6XDaqhC7kSKdb4gb3VC1Yd+bgYrZeDZaVkXqsaLm4LY3kpz2Ldisvbx2ORw
RzHgDxLZYR5hvKcTdVjdQrrrPegxwMbM3TinvJiC9HAPJvsi8HdNQxJLP5MJfd+7wLCBBzLJ986a
pkPq+YC/82rLMp+mlF9r2Uwo0zX/dRynrzkBZtkYGUVmhpwE4Y65tM1iZDCFztDBtLmuIIpvGgc8
vvDYwqR6c69OkZ0cCzLqIGWBQW9F89pPw7fQe+2sFFMpaPohQhVTEH6ZVlc7bD9sGqtpEJ+wcJB/
g0VSTMFXTTYyNTMzb5MM7rYK2upNNeptMsoltgeLIiUF/T6oV3Rhr1NVBSt9LKtVpscH9VSiEzvY
REcjy62mazHm1L4Ix+1+zCjSdIKsO/Mp1/s1cUBXWu8Xkz2P6EhtncwZjNKQyyJDDKPxAFHbza2T
UXSnqsz/zL59dpwGrCf5RWuSA3gB3P7kxdiiepcyw8GLnyTOgbjWbK+3rLkmb6/1dvLIxH1D6XmL
BabbNERCLtlG4W5fuLPFLMs4onwvRVeZBiD7539rGIMjdvbpge3KX7TIlM0svxOy/NKy0iUsCU2X
9deq4m5EyW8aSrUVHSjYeaVViMCnq2HJKHUUoKoK+GzD9KPJo0Nf/UOQhi9JkhINJHrjEXOKNGMb
8swvqqGSC3ugr3Gt81S4z4HfJ8uxjbKVyBSxUA61VDar1pT7UaNfhQh9hl74qUEqRNB6mgxE/nGq
f7Zlt5w00jnKH1GzZe4pb1YREm6HsHtCCEi4KZyXsK2IfxpfWsL9+GvkwfOb6ODZzt5GWx1yeliN
8WUSDwqxfqZNDQdSO8/FCJo4coolYDEsOlq4U1xNbMQUZhkhDTKz4mUKT2lRpPiR4ppfbSrkCdHh
nkcO6mPWgoDM7UMQtOe+dj67JGTJu3CMFp1uEiOBpPVsHHWLzeTDKkhCyJu/Hok3J5gkZm1l9Aw1
sgSWbExuLmHgD2YUPSWp/8KFhCTaRVed8i4Z/PwtRgsktt+TCAAOZXGDfDywKQP1P7PMxMJuOogy
0l5oqyHVcQQl2O7GJtyqNnj3LVRfnsTYK3DVrsee8QpBLBe23uOytpCyF4KULTuiHIwIUjlkSELW
0LLeajQ34URHaimb+iuXzL2S7yZo4hu7oSAY8n0YVfxRX5zhRoCImqARdITeJhbC1FCDwUbKzN+Q
mLfQwkswRFffNrahFX7ZOoKPqjPxC3BmNio92mWAwKUo2UqRFzGq9kkzI9wfbXrCEp+y5qrVqvfC
iXUvDq8u1tYyM51NXXgvRacgaDUjaJcyfyL3BrCtxy7f1qDK5/ml/Y0I6cXp0MORay0YqZ3H0jqZ
o83NBtY8U/iulLdycr49JhJzKPUHBohy4eEVdZOkgdM53IoC9g8+DLaGHtply3obDeeprREPJ33x
1LTV3QWxks/VAgb3clAHLSE1yrcR7HacEkiy9T2NNHP/nlfQx1fUxMErCz0GLJeeX5h3szsBLP4u
ZbVz+eXJ0UFtqTk5s6fqK2oRPsZHpnHwhaxP1nzkBin9tS5t6EcIZbvg6io0DSpAEU8uL+GYSed8
+ZW9tQSDLD8mEA1FPKnVjNqq+OKgBziTZsHRTzh5qZa27i2ynjm7crN8VRZZsCuQusKLbdmJYz9m
Tf88Dnif49h7is3p7ABkQWHp7YbiNlZob435b2JUBgdc9nIbNOB9rIFuTffYrGa+RdiPZi/Lylbw
v8DVWqq/KdE7h7JJNmzDrbaO927irmRkdet4wsQLm03rikc448/J9OhgVVj0hIBR0WBSjo0oXJtz
dHAPIiiG/BrB6MCHEKLgq/N9jSOZjJenpplv2CgmTSb5agI2GgYr7ygMsHex/bS5emZnZx8RZ92l
Mfovc3oCa96tpQFwF5E7QikLLTlPLnmFFZkEQF+CLF72NY4aCFg3Dd+eXXcKd7vHr1pshkb/wkL+
U00lG/7uYrr5D06LQ2Rn+qoc+caT6qxNxZU21lplzdSCONzKEscUgRrNPpLFJePrECEDAeiwZhqX
S7NrzZ3jaUcBlJCpCJK9DEdsl/nrEi83YjS9XVqGS3lbgTHvPU5hy8240NXKrKHUe3eN+dyCoOm/
oIKLNrl5uzHc6L0Iu5XSxS80HmpCn0yesm+v0SioexJwKFM++ZiBDJs9dF5e/AS4cuj34c4WySaP
rM3o18wUKkLdAmfjhiVPq0MlqPXidnZqoN6DYZ8SVTG/jIh7mHklOOHxdY/2ts1ov6UpfmQao5Zg
Z4oToWV53riLGInuzs08cl9z5Etl/54lAT9dkd8tcC0LrgFqKybgWpejUxbaT54NjM28O5F+G1ER
9qSglAEGMenjLSFBS5IcvFL2qi0RhMKfussh0BZV7/25mY7MOY43gwfjd6b1OBA7p1jmzKl5StjR
gUk8t/c2KRit5O+1fB1SCh5nKJ77LMF9Yr5jFgc/nPa/E/MEt/EWaasXWJKTH3TBMUiMgKhfwQtS
CkgVOL3eCmlVe5F/I+1Nj5UBl0Tn+cVYDVtAGYusoIip2+zQk8mOADeYXUUs76N4Y3dMeWs9Mxb4
ZsitLCBVgwwaDEjjZGa2JripIuk5IKaSrEYL5E7Wd1tQ4f58J7logTv6A/IgScAesCcHGYS6CMyw
hUACT8vSGttPJMUox2+63XEz+ERHuiTzdKEDFs8ew2XvQzqOWufoT8lmkK3YspVNMcXiTKi8XofX
B7086pN12YbfOJTVccS+w9+aVxhE4jc7Ec9ja69EyaEwtshjKlPwJcqc2z0qkTHXEg+2uIc18bRR
zepF179H+9JXWQ62CMMmQrJXQZfGeWu7OCzKvXKrV9LiDc4QeSabYu8IFhCxO7zg0zZwIiwj0T1U
Nfdn49M+CYHa3mXEha7n2gyULQxoKS+ThByAEBEOEUYrZRKqbmPiYgQGztKQ69Di8+7DmSWjYMJl
gbfXa4DQfT/eYosINmAsp94K5BktGekEXQbbIX5ptHY4TA7DvQKVvAe/icrZPYCzZ7SY8cf8eEAp
11EqtQk+pE7+tcHFDsavkec9n9Ibs598UXuMJKM0JxSVMbWHL3ZVtpBoKISxfIqWbWxxE+yeV0Ex
21z86h7XIAEos6plYJ8Bk2fLJhuQPFrPWc3lAAjRIn+wgMuv8aq2D1rUNuuJGW1USWASbcwGC5gG
ADjkIlQ73RR8dvobSbfsRComiKNK5CYpcEWzJVtqDp2e6XQvXRlfepeJjp/Oj4OiZu9h3qjJOjpg
LSdVk55gUP/iO5r/CaPqf/XAWRf91rHL6+SPLyFDND0w38b5/2ayClTxbIYcy5pWaAajlV9GBiS1
odoobR2SoolVxmPRrstw5Yy/bcDXGRSOQktiEVYGQ0+LIpfMRHm0RlAHKjIeIkBu4H11nBY8bSy4
5TnQsmLlux0T5tF1lrrLKWg5Z8wgzsICVgrWN/jufONaVla86vlCYdlQr2sVe+wI1ZZsIBkRQQ6O
3tmluS/Jbcv4Y3l3B/xH5exXD41nUTFnLRh53Bx9PEKMbA62P7SLmVInR+JtqNgWQTwdRAf/BAAF
sn4Vfeoj8KOA/FiV5wYq3gCQBKYSO7RxMw32vWUGOLKGYtqhHeKGNVIS86sYUXlyxV8Ej8x3yuex
6WvW8ihyZHxrXO+JoTf5x+0eXOCOyMmfwbx5Y/0oq+wz67FesZblzEWIIJFTLIR/GL05FtVvTMpO
TmgBYVYBVyyJ3iBB7DW1mXO3ibMhJa+kThujfdmIXwYSHC75S8hwB5cC3Y4hNoJ59sqp3mlGw5Xe
p9e8k5/S1qqV427NqeK1i0Hl1qnasjq5D77xO8Ys4OJe5Mspb9Z6kH9Lz1y1xoMfqmRVEyq58rvq
za0j0G1C3TRdU6vUgxA1CSoUqd2KZrq7rqshmXufV7Mq0cNdIfV+73fuNvd1lIQluHb4BWt0ycrX
4AATuVqKrD/0ov1RKiH8gzI55gkIXAuxJ+rjwObL6AkRnveeaMEw4We9TlPDGUW0OmN6yVk3xEjS
3QbSaB+mhyG8lRzkoA1lvI98pt8y/CaTB+PuRExvPEs2vGgjbggE1YbLUcNABjhVVG/oUE/2nMso
TeNJs+z33ItKuphtoxNMmAvoaqHClUy8F7nxHuIylDVLdwhfrKYhLXmgHPeG8qI0Rvt9hxw4jY+a
ApNrgR1caSbRIeZaeDreF8t61ixaJpJa47V1pGFnNzCKv3CKn0XerROJYcnUcw8nyQ7JsphJnFeP
XhHc8r7l/dTC9qyN8QPd8WKKiIx8DRGQdzrLDyd4UO0oeHEfGIWdgn4gDrZGkuLozS3ujAJ94wNh
M0RbBOXZnhkWGP/WScsGz/cR2KVqJosx6ak9ThMULWsfp3zK8tH0CEou54DtaNxCscRomIyboT4y
lneRrfBKU/P/tqyVMoM6IzcibAI6gQa+Rf1/azJKxx7ZAv+YdZf9wZZ4Nesekl9VPzOpcTZGyufY
h6hTewZZC3YTiLGRyEUyO4z2Y+sYnHxVepHKfhMBC+Sxr+y14MNUg/MT14l1wD7AFkw8u5OEiROz
bTUifVM49NLjWJD3m6mNjjt6neusXV2ZIqjJXhphEQFsg2pSNPHB6MTL2lNYyopg3aU2KLEUbaSP
gIllr3Oh0HexyWHDF2QRy841902NanfM/oZuLEEsjw/YsP/ilGTzrhxOcoSJRSLvX2Z8h6jvAkv/
LNzp2ygElI1G3pDw7iKMNWtPTzN267wxreQ1GCOsLjbjMbwVXs6CsPQEYcvjfdTz2Uh4GEz90iht
JSgQo4LVcK+IzoXfBVeyLrZ16H4n+H/gRruseTPFQK43ISsDvSFVR3jRte1tJEQgbX1dbA3OhiQk
2w4hY+m9ECiJdLoE4cc6ehuGrPAcn95XOd5TRiCnVOhe/aZ6sqNhl490iIQmr5sR1UZl4tOlSftT
JiiMiR5FQvhdpqxn1pGMnnTHDfYu/E+tCg6NNH6QCd6MlJlplPZvyVCenRzbbSeNF5ebHms2EEJS
U/9kIrZos++93j5XmRtvRiabG6Z4bwyeskU9Tt3eU8io56lCoIICwIh3znLrxqJsNgKzJRrKYRkO
PIr07/xKafaW2IGcB9IS6BcZhC0lsF5ZaK4gBbOGQW1gUGa1nL9qGPHdjwisZBJva1LZNh3BRV6e
yyWWEirfilWMbTSnabTMbW0xEVRm/mkPbrIebFqWOugtrhzGhtIduFvxUzk+qcQWUYRuqF/bAmZd
w8vKFrjdJ3ys7ImMjTNXxAOUCNwE7bX0uP0HcZSNePBZHhykYz7pMXzIiP3j2mGIA/04P7qDggtm
RZcuZNipm0zPGKRjY+Ein8CJ7vHFnruIsYoogfQp2k2fTgyTgjXX42QFyvDstto7MZLxYszzZJsa
07VHU90Mrf5U8cuvcYN0S92L3spQ99eEdE/rvaUIlGcuThZouIsgry49ZHn0RDiBpzblw3St7GgM
HKYhe1GAila6Z/gGYw5aGPPdZBvUvAxS699dVxFmG7snX3j+CZzytCzKCHaAPVJTD2TcNIO91Wru
BFXGM62WTqDVmR5nMJhXYcEh45D5TudUVNvI6MIdxvHF/J5GXdoetfisPOHN34y/7GEOV9oo9pqI
LyzY+gMaEXqnUXsIy2YvAHTg6LAFY8XMBD31Wjc0ByQHPGJMecx9Ymb7gIvFCLRza8S3YoSTWDvV
MVbpVSMtQOPWMrqKIV40/aH71jeVw+eRFiXgDCXJCghSf1tBBSy1sd/jcib8IS63xmDCy2rn68FQ
T4nlGNsx6Cl/8ze03KUubhhjylXXGsAQNZisuexZdGPBFfzNsuSCGPvyyKjCw5pRf3P2LsMgDtZm
yqS5r4prYuTXDuiu3k1vHEcZ5m395eSXEON86QDbNSim4lix5tH9bGPOo4cpZxWeT9yOuv3d2Xq2
byv7D1fauAOncJwMkSJNZtlZz4ow6Q0jSbftsQuzZzIg6fF8H6qFQg05hGOyZ4F1MFR8NZiOr1l9
LymiSpv9UK6NFN+Y3cYYCWekm+siQkwtNZhSFc95lg27OsfcFXWUmprWfbYxhjU9ei9HRjiFzglu
k1tQu3aLudbbtm5+dgltPSrCtfsCtkJgRQQZ2JZakh59qfLwhDDLpoIJiEifI33NpyCDmjdYBnlB
A6opj3G4TJrkAO6vMHGwzrFibaObm3IKfq2EvOWWrN6tML16EzK31UDSbKoGxgBxwlDVRs4UZy5C
gAf2xM4D8ljUjj8+9lZL0Qa7OwO+QfMNcXSwL0XLIW0F48FKkL/SNa7NnMFnQJ4p5zB1qK7AX4P/
S6syRgYCyMc0qpitHFef1eKDKy/woaQ3eqva4qR3mnyPkVxtdeFoq8QW9Wqy6Q8bGyKE7rHqN9oB
1lrkb0K9tGib0nQT4eIyz7DUWUzzLeVeRlMweDYqtOyB53/OTmt/daNiWy4Se0NtwF479hZQ9CDB
mBE9QGOELKfMwlrxaTxIUhkIL8ZcjsZ2aSoYeVHaLQMmzi0MTkA0fN/Y0dD2tPXL6DIkaxP9oueu
2DUClAnifyOcq8eAHryYZfJluhrc4reZrO+B5zuUJSuS8FOZ9r2oveso1qHRI0ZXXOoMnvEuTe5h
Mpy3sjFRbjBC82gmfWN8ww71UmfAqGDCuCsrx2YyTsVzTBDyymfEs0xBN8TfefWMYsJpzr7+Nflg
qs5Snm283mXBHMZ/D8xnHNDo6y6ReXPlwYq2sjv16lEyKfWOLYY994orS+6m7tDPLqtrSseag2V4
towrvmmP1QBs2t7c8md5C7oZOeRcff95JJg5aF/j/G7wMRdsKsgIVpj6igQmTQLRoshWxcDuq2RS
CmzmmrsPE+He+VNGGh3bBQYi736MFA5NnHzRe/chDOslU6W1Fd6ncN/Hs9aISUNIqu21ZgjaP4/Z
Y1p+gNmCC/Kd2QYwvTerv2X2sz+eWvseTn+h/eJ4b0l1y2W8C6YPt2eZ5xIJT3jAse2WcthMwcmd
iaQIzpJmG5PpGx3IqCWDN1THoHqr7KuOpdotGyryAJDnegReLqC6NPRir2gvN4H1W8i78EE9yFPD
vKe46O7RLHEsvXjGb8bwCJYnMW2PY/3XNvdcf5rsa1T8CfsFUj0HCK5n47HJPuLoqwlx/1FAaGO5
lDNilfXTSHx0zyMdvTvqSw9vpvkVMgIK7btpXK0QKDLDSlGu+KU7wMqSrZYhTRreZcIhlahpJ30e
M8dfDhljeIK4RrYEAa44GlwNu3LZj1wAHwaOpya5K9IVPclbRjk+uD+Zds8xiOR7gkIBdcIAPkqk
st3Wbq5lcxqDS5jzgD/g2U943GyCsDc++NOD7Dd8mJ312vQPwHIXMkPgHe99SDbJbkh2Fj4VGzIe
XMuD550nsnqYEDEI6JZ4DIOp2iVluYu6YlUgRATAv+z7j5ZO1MD0Vgso+An9xQwo1j4cTned4X8Q
kMDFBW0zvqb3Q0TjYoqJNyYsEIMB0gRLombmNMOMTbEDxQE+hCmI+4lagoqUR7p8H7pgkZgEoVFK
xR78S5Df87Cd5GVSxKg5a+YjQbjENZbyEvhjAzYwYoa8FdMlxh7A8H9enm0m460x32KKjbMuz6m8
pNUHOOLt4J3KfN8M6xJkFBUaJB7RnoU4dsljOe574wY9Sjm8pMlS4Jju0FPiNs5P8fDkDDe+Z7Bp
Y/28c7DuC/NNr+B4MZWIBbIh8xpBoISwUYX8D4dQnrOnyGFAYXOuqS9eEUPAPH42ig9fPA/6n0r/
DPNHss7zxEc1MmVj2JBafzqbyYZgNOtp7D+HEp8UKFOYXbO+CZc424PkzsVpBIdy/PJxDMVscyR0
gxR5het+jP0FuTLyQ0LmVxx85vg3UEvrabyy6VfMK/fbote/M3bYcDFBj04rWEjLxIqBhgT0P/Ay
BdNA4+6RVn1LzM++BNksL+yJV3wUOhAB74BbF5Hhi4WMMtPiRUPQRNL/oidZJ8OPD1RTDBDRi2QZ
js4mwtbAU17wJc3vZc2Z0/Cfy4BwGAOAR3giLH2BEYPN20+YPnjV3Sv/HAiiMGxrwDkvxXgujJvI
HqMBuP1nxWcRM6Eegteix5rF3K5Ft1WvEix9UY6gN3vicWdYt2yNL+29ripMyA5V1rQo7h47J0/M
I1B9YerezqRfz4J4NWWcR6j9evpatxOLoeMp/uybT3bwa2ZbC0oC+zp6iKnn4L8YBok5QOb59hWr
gmqra2g3KzJ8SouweN796dXHVowFHUfsEoXggmJr4SGvs9Rn0vwRXrdIDR6e8gu/ZcMUGMDTP84e
H7q9TvLnOATbGN0dERmNWEu6l7CGsMfPmnG4j6Jnt0mZCxneiH387Hy+IUrp5LdED8J6ObfW3WPH
iF4hIMsLkhFylhtczRDtdk5trXPeJuSkC83FQz3Q3GbhgvKCBx8fP8ugtgXQTNcYj4qCj1iwlGqJ
j6+slzm1kJvtxhiRwtishnDY8NihEtHWLYkGUqg9XKxl43UrNPV8dqVTLwMHDLp+H83x4Peg0Cmd
cvb9NkSjTrPw/RSbxnqVeQOhmPecaQPLIohF1dLlVg1JiI1DRvHwImuF18BTK5m/oyu52122JrRr
mYOG1sq14P+woufRCA1h5F88qQZ7pQJZAeAAQ5zFaluC2+1ROr1HDi+xN2LqHhc5Q4hUvuCKaSfI
Ih/SR3qN9HiOFokcpC/PPXWXG8Ki54cza57e4TTORFh2gKr9AbLtEbMgzr3zYfEe593PyAaBTo2Y
CEE6qE2CGzjU6X20gVhN2EL3GpxZpnngn34iiaMb8lYwzdK+d4wfi5ymp+OiJQNgUaAiHmB69PUX
ZmAXV6fOoFUhXQ8iZE4GWlF0q3ONkIKWDNKaf8ZdJUWwbEDtFJDoeqKeLCY03SzDx6/peo81n8gQ
XOe/B3I0ABiLN2X+eBviGQLy2prWQ+/DaJbCOP8H5wsblPkwm/+rZ0n1Kiilgp+qfffR+/s2vzWr
cbPz2IeiD5I8WuhOAx4ph3VgZ/0Uhb0YoVnqX7r9WasTTgsKt4hHIvxTyJtIRliHjJFbbgfGc5Sh
cmXxgCd0MelUbpvMJFSY1znBVoslAOI455W9ycP2CTjYMkqmJ42rghUJQ510Dv9a26E1l7MnBFXP
fTQ8ynTe9r2BEOCuLlBgxwyJX5zkoNfgzrlTa2QRaYf9GwUuPJNVFtkrYAfQY4ttjtS/dZ1LGwh+
E+XfRS65g+Z3ztw0nrNtCgZgJuo3xyVTgxfYaA85Agg9wv2O1V4Cj7NzdGJd8qB52Slv48eq0A+6
Cndhx3bVeKvNrwmqWcPUzbSLbTAkx9DQifzJyTvhKRoHjMAopBjXuNGA4aI8YBlAuX+NemT5OoAK
cq2TYjsoEp+AGXS23I5MaKOUQse0H3wVPPlIh7Oq/+nb8aiBoOu5sVuSKib0dHrj4995plN/9JP+
7KPxyn1wzewno4HYkU5eZVc8mLF2yqPkUoao8TuWw52+t+vwSnziFm7SI6aHx7VZGA89czqFw6Gp
R5JgcMSw/nMmQmhCRFYgk23cDXY2ngzhb4ZhHqkBHeOaIWkXaER+L8L+2ugpVXvWkGJgkFfRvpWm
x7ZUPWDDP0VldPSgkll2s/Vj5r2+9Voa+ju4xseqtp91h/yGzNnmBM6m6sshmderH8tiXwegNWLt
aIj8aMYM3ilMU12h1lfTi2kHF0Jl/gbJVoQm4MHWjIvGWjQ16l16aKryo9LEH2m5j1lP0oq7covq
WrreL7FqRxVhkxHiIQrHPTBCHEVu+ZkGTJE5PlLGgKjUXCSL89ne+++lIlTL+DQY+SrklYbF97wv
sU7l5ZfOHl12NvGOjwMUh7z7rcQxrI8hsKNgo9BYBQwsiSNKUU2QXLiv420yPSct25Ft2lyFeSMK
26hPlST/4zuZUx7zYpHVp855q3hdFLjSOGJ04BynPCWVcAsl314o1gUfkf1YJy/ZxB3GUjgFiNYz
UAN9hUxdske9c9YuKyxO/oNxWBhbw3xnPrNSFvRWsh6z32KBoI2Fuwr7pQkb+U61Mlz07pDpZ2E9
sVtduvFWqTMMTeRRy3ksEf8Vw1PRc0vhagRSfRf1B281B/EDFpwVngXzQXBpG3iuJ+sxSC7umskU
pKVHXiX4xBXGBRblCErRfK4zEIA5XI2OUsFHt2ShxbCie23ubO+WcgArHO+tdTerg8GAVBK2vu3b
LdI4/pVY5GLMhOCPAjyVvqEdyf8s+UqoYqNhWd8hO5jEPi7/k6Tz2HEcS6LoFxGgN1uRlPdKSanc
EGlK9N7z6+ewB5hFTwGlkmjiRdy45sFZucjwmdFPZnmoFhh3VHZhV6RsbfsFNqfagepiWitqGoE4
ywpmnfSbAJ1Ahu1WZUIUGiY0buTmztBjcwNTzQmdKf7h8HKE4NgA4BFWnBQHBWqn1N0Ka6uzsZbh
fIQjmRmGHdnANYZLpozwJ4N5E1lXF5wFP0p3SS3in42vmHIRXmbIoOWpgL8/DPd+2unexpJOgQtL
UT/T8Zv6RzVgNPgaZByDHuXEHPiRCq9QfzAfVQQniuvRuhe085l0qHASWpiMM2s2+4hDrnzzZaCd
0/ggQ0mNtsOSlG19Z+bHRr0WBX7SyFDq8YT9tyMaDoPIOJzKYtWJu7578NdiZTNqp8w8m6Kj1Utc
9HHzFR3IoLwI9OnpNnI1G2OPZMWDk23CYD+wpSwSoNXfdPonaLcScxX7PkLC+odBdy1dg/BNs95b
OBFeYoICtSsyHtTq6l8/LnPrTh+O5uqlS0ddXwnDB8VYNC+GI/Dc/xUOdunGMdpgYZWdjPKAbTd1
k9TpG59J1t7Kz//hEUyg80sHGB+WjcOiODTZAoM0c2S3xW+vfo7Nv0pYGfjoqUdt2ArRbiqXme0j
jLgTst22O9G7ZPYd/0NbaXu3qb8KXO+xtg23Tfvb0agZzTVETYEfHVFIt0g9yOU6tr65/i6xcZV/
wSBtvhWreNlDXI4+gnGVYFpPzTDdBFOWJSl+xG9jORPHHEfPbqk5JjEDNKxY59IHcx0MR55/HTZW
lf4v61bQbXyaxRaj77a0sYGomXLlATomlCSBGXKli+QIlHvNYqG8Zo+zMIoH4X4pfaIew9rjrF0V
7zl0pGRxFICPhN3Tq1cpqATM5YVxiXEQwkdJSohNR3gRrHT8lxP+cyB0qQD9m6qHVx+G4InX0/yk
ZUPvmiGiIwB7fc4isvlTmpKi/JKrXahswMYW2uIPVjmDyWemnqf5jh169TRLeLLxYmFY459J9VwY
gktiz7dfHRiJmJuwJsfGpNwU9TFojjiVaD05pLvRujbFMAcBovJjI5yv034zCm8DLkYlgLaHf73w
L1xhkmK8RjrMVjk3+e/8A19nUX5UJTxbKJZDfS2yc1luDLbtK0lbmRZLy11VfdTluaJt+oSN3VmU
l00tPAKHguvI3YF5kV987Ki6cXupHdWZpFfuHeTqE8oNfL/F7ORJ50IpIq923bar3rxjLo+O5OHX
hwj0gOtlExnJpI9b9wacbZkwFpfeJhCOXIVg/P5vP81OT0bJ8m3Ke4VtfJTcfOXtjcvuijEsjNDk
MwdrBbNqdqG1FPEp9txwaTQ00uGZoKdwXsowU9Ml463JXmnEK/1D6i6zjY7OuddCYKPhptnLdRIz
3AmHaTjXkboDn1aYBWGU5vqmaX/k1C7breVf2mk3Lr7F0oXawHCyNetdyuJtTD87rEtdSit082XN
gsrJUzdmsozrd+0WZLIUtgpjg8AtF5YsiU3HCdruuBe0o65t8BluCaliiuzVP2YlMbh6VIOmvZr+
qhDhwbI83BnJTvL2ufZQYgCu9ZCt8OjTUNxJWxHOR+f22AvsonwF51/qTuhRwYGeMWaDQ7DNhoPF
hc9Jta13WN7h8fzrT78Zih5Bfc7McQYU23dkZvEn1RmJrbduLWemo/IDBkdd0d7Z2h7pKFzmJSbT
7mSqblZzgqOpQ05gz1eT3Jvh7IduX5wUtrvdcB+xT7VW3zqYOF3bytoUK310Ruq5vvq7c+8Kf4MS
ySquVo6m1TX6u0w193so1auuONeVY0hb318dz/xq3+ZAb0hgXGawMAt231uMuDIOOk9bhdUKsz8n
h7EsrDt/Xcd2OD1KbWNVhNc5lF/6nEVwAeArGXsJfPpiQcO2GOGtI2UfPUkP1a5hFaRtiYrAJFKR
7e4XItUCCcSSlLFh8WM6KkvXE210jYGLZpyGdt0pwOgbwXrE1jJJzhFHjo9//LLeo15biEtYHTiU
+w5gHbMVWQbARmfJ2FsUYhhYXAmMouMEsPY0GKAgeYlJ4bNJzm13VGh4jKeu0CEh6WuWavlqiGqo
wdpXEE7+j4bUdIlm98BZDBwQS0Ss8vB4ALLCYIlsY8RopktZTD4MOqq1v1RQc9RMz+uChAyWpZCo
lpjncvhSDeKd3twSpN4OO8YYOvcxGS5GcW+gdkGoYpT48bjkJKPk8reEot0EhWuJXw4/zPFKge9H
R+QlVzaV+YDBOFAxsn0TnnkzYdenSs/M/pCvWrDzyHYm89jl9UiJPqHVaI2XMO1yvNo2E1Fc0bHg
q40R1XmHszgm9DaPZJwcQl5fDGFmwqcdk78Waqdp+DCCrZBsguTZPOhj3MpyeaQXmbnPgo3AZlhc
qs2NxTQoIFEnI/0M6IUIoU5Hugt+Tn7rOqY6IVJIjwIvjMYLwiJeofUVxF0g31L6HTlb98oaHQlN
ryWveBjjdAnfpMt35nDsre1kx4AA5F+AkNshV9boeEHN0vGHP4NgG2PvY63pY52DHJmdCj4b/F99
5ukhEipplSAi4yKwKEk+5RTNn1DQLX1fl5iHXPm3FT7EW+vFShzQ8oqOzH5H9HYpLrTQJRwjImCg
2SnNqSW1QIeFUTNiERWJlvWfgpus/GxkBu/Q3MIFZB11TYdTs9RgY1formBWyekO+kjFb0heKVkr
er4tWXK5AcLiP45yXVvV/TLDWTF0yfXVs8gOum+zf4q0q8oMlLE5UdUrr4zd+yuz2kwh25V4bYiH
4T1QzYPvergJ08GInqPTOlp6m5u46cuvL2bACmZJ4sCC9O9yK6cHWRoXQX/Ss0/KpaZu5xde915i
C/yhf80vVNugPyCZALV1baI3ZpFPoonqAXZ1uCTv8e8Ux6uqfXXx3EOWIm5250zeav5BN0+Ip5Rx
nWS7yWa/7B0YE4gWYJnfQGF4+jYmLcBZhI94rslplk0n4gnY5hwgG9Kmk8XgjNWKbtBJgLkpI8om
Up45I6PGEqcNMWqnuwF+Z0iIcF5F1d+PB7O4DdzsoTuYw95sz0q0azGyYuUE/yRdNrxZDabRTckS
C2Ybv81igPbeY3fBKpYRdi2XG+1SCedYPBbJer6AqrdEaIH9H13Sy+ou2oa3Uc62BpGWSZts6vbf
DJ0KaLOn3xa3gGR4sWCy9fbI2KPK90K4QldAo8RT6SQ2HTRypPlwUJTroF51jWy+T1X+kOnTuuzV
VJ9l/xUJm6mlYDZkcp/q/kjBpcdVGFFkJ2AzjxXiePb8a2DdsMpvRpvARCaic8cUL+0ZBmtvO8BO
NIKnyMLUAcEFaM9O09Y0Vx3S03oDBm3nCmqK1OHQmAvQGJ6IK5k7ZBlr/XzrJ7D9uQLtO6LfW7NL
ldlla3QVD8nfNMlO1N1JOBZ2sWiFD2JjXcqLTk/aCp8MvMzKo82WFT4F6anWMUHXV14w1lfZASTs
CUYJiA/is2zd1Pwo5+Mi6nde8VOo53iio35Ccc56V0pcLQPW24TmTyXy6D6GaFv+6gvcGqqNaDDg
7WqNVglVgqj8A0rsxYF2ryXNG1fX/F+q/cv9o0VQe2EzrKEE4ii3/H9G8Ker6wHdWbdNCoD8S1hd
ynh/n7ekB79ZV8pFQ1ETJyfiXtj37sPuaAV/MAHEH5UTYpKIYmAjA5jBIaHWTBJOa74mEnCHfM8q
sU6gWZz0ejXQkk7JU/V3svBT1xxdlMz8SvtQWgU4CgSHfC9XN0X85IjKdNrRYU1uUjKLpnm6hOt8
ysAZqFNCUVcmy4N7p6LCgRMuAmULw1EQ9335M2vvIpDBgaVOoV7VQdmoyb/SOsf9b5VedZM2AQEy
Gc0rwGVK+Tc2oBFJRnbP4ON0NptehEjJ94SxmsKXjLde7SSL0EbPRNGQ53SXAwIvN58dAG7Ys8mz
N//Zo4WTQWdxA7RFUFS0XWwk7oWBZGGpR3DedqBVTXtIi6duwVOHz6uLkAJscDSMJGP5NTmQSZSY
tekldOF2Wh9e8hOX97b5MpslORGRv1OUd5+94Sp1LBfpYzXlbx7Y0mSL0bmTeaukPvTpVvWO1XiL
6x+t/KzbRy/duSFk6UzxKqj2krIN8UMxML5guGd3oIoI1TdK+chaREvjPWwujEB+DmzSi9g3PtJi
MxX73th68reyCBH1wBrdVw5NmvLbujzH0R2fCE4LaoZC9h8mj0RnsDS2e7yW+/qf3O3RerLwf/fp
jsG41elO8VDEooXEsb+wMl2lzRdx/8d0ZU8NV2TxJ+gP/D8xxHoMoCD+Wl9Z1oZ8eRXWSe7fEJra
PuOJHTgif2GwHIwVAvXU8cZynrAWi78HkNj5a3A7pMBNJtA6jBPzly+ce+miSftypGbR5iPHXXRg
xhIpVChkvJl0k5wDZSnh4a/86CbudU4FMesn1nkfnhOy9iYmozq/xnB45mFNkamsmEjmjbpKF2+p
x8UWs3pesWPbPUyejhzTEq9/mB5sj+wusLZI9gwF0OA4li+jfmLMp0l2RnLt5iepZBtYhh+perBw
vzsYgIu0wRAudEimLGUiYK0Sq1Q793bx8Md7mQ0fAgAd87VmnEfFEd4k2sWvNFzhS11rm6ROsc9y
MHIhH6Mxnemd4nqQLyrlwJsgydsK23LvRA2gKowINCQmVqavQuOZLX/lfmeYtza44gDb6+uKMFqO
REP9rIBaCcmZRzmBnL9M+zTZZPX5yRt2fFjnL319PTLLlbSg/rsFl8bKwtUtaGXGAcCmJKR4NzL0
F8cWSFLaFP4FwjM0WZw90ldRn7F15xg1bL88WBfBwIh6JYxg+6y83Kra//fhCL6Gh59+RNjFp79l
f5ybZM0P4VT38DJJ68nvWr+KWQEH2dXigNGi0J67fLbkLc26serHNSnGbkWRWYB6GERJ85YGHnWW
yyRs1ZR88SMOJkm3bqovUoHx0Fdlt+xWtXX/nuy0PFFRApeAe/PCFOlgId3HnxNLuYxaaSQ//RpT
NraYue7CS1biTfyhJ8v5mrOwCM0rYhY7EHE3Q6w5rjP/pnf/Gr4r5wZOb0wJi79A5xAt0L4/MVrD
npdL09/JbmhZy2Bd8oWXv9lAmfmUxR9a9k5d5O2aM7SIN6xL0Wxv5qdZINJ82z2EL6q5lqwb6aTU
NJnKCvY0JXnV5PAA9zOsaciQF5dmvZmSWyC96BWkcS2Hu5FIlfYMb4nV7b2zGRWrn5YELwWghF3J
vMCAvTgIbqNc5n9YZH8QTS/ujJDfDGvPvpg8zEG5DOIJjjlXBMhlrrLNEsYytKsvA0JP03xxDA7G
LrU2/kRAe2R/4+GBfAOeAa2qQ/Y36qnRDjlYUvGqqqeouAMo5wbM0uGM2DAUTuMIHrca032xgk7l
Obl5mSGkkow/hkjlUFiHXHpJ2cs75CAH1SUJjKUEM7KeviL2sVL1YcZPwToZDQlOh6rbiSg56JB7
OD5EHKWaP78qBJJHxd+o4tqTPxSgkqT+KZFyWqC1VrXXFySxcWJ9cUrBVHxy23V/N894yRFvouVY
PufJmcSggd4As2EbLtlsIriBV0ZZ3VYceunwVUfrFCgBr9Mo+/ZwOSoQ5rTMwca2XYy8cetuuHBc
82HzyVktdbcz7gw76H/VRdsx+eT+whdPc3nUmnWQXwp8B2N/aVh3soDg+zSSE8trHZl1RzDjsoAi
Gf8bY6y52v2MumgBlkEsA7xDGr5IiGFpJtLrCN8VfxyXLzP9gpzMOnKXl6c0+NFhWA3RIQOgMfyP
Goa7avziVp4LJ53VXsAehU5FrA+ifA2d74GVJfo6uy6fNbYntkFY86mLl/OZoE+bFGxoaol4o6Ar
/zztM/Seenu39E0pr5vkp/HpjrZD8TO1X4IA+ZeDPPgPyx5o1sQvzbsFCM5ndCCWnvMor6g3v9xW
/g2o2c6iHfMhyUDQVL+hgC1MDJMM9uUFvrolp21KtOsw3MDl83SHUxqBCZ6fY6XDep7nBhtU71hK
2QYdqp1SqZMKgxSU1R2dLhHU2EPNlIv3vFNoB9pB6y6OT/wjyYjZV5BtKHPlTx/g5FLcN1Z7boqt
HMC2ST4EXldIu4ROua2wairYmf9ic97okrmb8d7gKkF6gh35PJ58vOAfeg1caSknS710QoTOjw4O
frlEHMXIMT9vo/olF7e0PubZn+XldsvklsY3UXxp6Pk87cKDNkD6kX2+cHZt4nN8i6aLMXCEg3Ou
hzFHveME88wDhQGOmw+azz9fyGxDgEmgrVP3hl/YzKxVgTchLhbRSpXu7QwUiXCmuyfMLtqCkxFc
QxEl4QYNhJtkl8D5STwEIgKLWSQAlHiSacWjAeMJtyi8833UvJatqYQ8qm5M9iw2N8EZYIgpV7d2
CfN2pdOO9wgKMeYYD5JCreF3DTs/f81vYi4eseXl8gWLGsg0Hp8VZa/2j6q3mUfueUjgmOBB5MwH
yMGBDSYkYiMCn15WuZmEZeRZ9vwDZFBRnXVzP5PCx3tkrbvxBlWZTJjTNFI0oPhumAvSdEUCk2S4
hUkwPS0B3ISiPWHWucjlHyX+BbY35F2ZHVJtHSB0FOXOmc+GTp4A4TajdB3AG0x3NuF7ZhKWyHvx
C486W66vUHddi6a2QJGT8qLToRn6Wh83hX4nanTRcfnj9KI0D4Wc0jlu6WjK7/lKGMqH0t8z/7P6
DnW83nqOaIGA5yOVikQD9j7yMxZ2gJOP9xAi87qMXr4QiDeQDAYP/89X8C7GWCD5nLI91y1ic9TK
bAAWPQTLvdF/luqSDAA6C7zyBHJQ+6NZHdE9wuIzFuje2O7DVYyPFSLfZjkI23E7CrAZCnyZEKPH
CIXU8MLtleDw1YwP7OInyJeZ+Ikhs1fdWDI4OsxlnMFwLTiYB+zu63bfGH9p+Dl8lOUZIb45rrUF
AkX+9uzVfiGn445V//wpHT0UcwqdkiXTkYnIsr7S5jaMHx4tXDTAOaB5zZidV+W6p7DP9x1y4Yzt
5YYI2/PHMJBmNhdDe4jmTg3fuf2T9Qy+I/DCgEr5UIobbdbrHQIG+crMbIIRsHSZG/OTp6/MXTfm
PD+PavoWlFerv2Hlex3xFD9KgSpkAfqnPeXpqnePeZ/jkbRbvxWdzRuUFDe/hcSYDE5TEhsPfvhZ
coJWKiQB89BYUOspVeq8zLu3ZuVwNnspreaypYH3dl50gXE373yMeKl5W4JqVvDdRCxV1I8hvZfh
W2E1DPff4gmZ3bAmtiBxxWvO8F0FMhYd2hWKmV1J+xbZtnTBt64I3WSJe3vykWNaYSiTS/SGLU4V
rdVXVrzm4qo33/h7LfqLTI4xVuyI+ggFq2X6RnjO2dXUQKJFgo7gzbY0S1CgY4GyQHiH4f01S86I
+G0gYZ0ayzF9pmR9bQ6nQP4rjYXcsvY5WB2Lg+8poJuidI1p7pDttfC9l4R/glbgboUHF1l7rjKi
9L773oWWYTLZY6CYQo7bbCQ209jQCsW7Cj6sHutuztQNwDJ44m1YEvlEVOaseOkQiaa8HC1OLUR1
NrsYNl1sHqiJIrr2OZnONH5l6D25TukqjrVRA7ythngjsJJUnAaCJ5JrNp/EkKNjNJRnyyYinPkq
oO6QLvgfSzHSxR0Z2FRUIJtMV/wxPLZZnTY72CW4fWQYBm0l6aIydqrel1D+VBPH5L53SMNs97h/
OZzf4ZIDRftvlgH/0jCPyaJj3J1ngrbXNLZYbEr90UkTuG1gq8Mz8Z5jxwz/toRPIfnM8PoPoV2s
BxHfuRUt8xrhaw15adxoK/IKoJ9DxkC+wSvw/Kboav9gAbIzTzBOBNiaZVQj6q+OowJKklo9VRG/
Y/lbGz/nuRBlolWd5rmzrH7q95zlrQFpTXCFqvyk4GOKUQ8Lifwqlbuk+qd5R7CoHFeg7KTOR/d8
1po9h1vtlMaV9ZtUXnG7Z9myDIEfAKoMMwGT/CVKxJb8bimRd02CEUI95HyQlhoFyl/364nfprUL
FAmR20+mY1G+YYYJqbUogJ2Z/gPqR8SDbN0HGGkBp8HsaCBvMTkhoN6Rn2m4VJVT0R48n0+Emurl
zxANfUZu2bwZ10ROsYAOEDu1KEc6O+5VfavIO7MCUl9BilPhy6J0B0lU0pse3pWe0U7/ZUOFbcS/
O3xU49PqvkPtry+h/Wl/LT0WbjD26HF+sbnXbIEZeUVOEZJ/YaUmrFtdEEqaK2yDOijsmrg4PJq2
dAowNoOdjtcRw1rekDM1xn4kT4CGH6ke/LN2OurBlXtqTqzkaI0iYjrr5pCMyqJ8ZVSsIfK5dN2y
HP/pMGISUNayPVdM/aQPOJLJIjb5rtKTl54BMzuavAA3igYqVD/AX8NasJrO8y4s+miEt1J+T/4m
4kDEfJFyD0IT026MiRuBskYSp3QcEGwBpbbkVdUG25cASXe1eMw/6INiSCXire5YrBSY/b+kgA0y
80OGg8d8UEVkH5svfKfbAuFARjB2N7oRlTop6UCSFvaTi3NN4K/B1fHiCqQ1/dR8NwqFRIGa2u4z
fjA7zVxYwsYrFs5Rs+eDVqG3ykynT74SCsnCQ5umYONlj9q6/hgYadUlALel7Rqa7/A8p85P2sGi
4SvRius9NrsLmjPbKHeAKzrfBVWMDf+Uxk6dvUyYMLzxKOXn+XlP8OlIy4+Sm5/3+NzwEhQez9KK
m+/f5nN55puwu5LHzXzzW+9Z44IW5kyyQQ9CgQkCyI61k0VG9oDbaADq0O1wVOvWS5z2SnEthY8c
u5l262UvioKirOTwgc0nlsW0HrkjWkCYZEjkyGmbghaXLPi0feGNwLAHARQwc1a9oKBVijNyPEdL
dnPXFbQETfGdDU5oyBkkSNGeTcDC1SxN4ofnGN30LOnhXaL207J4rfq6K4YW8LiwLtRplcX1Sq1T
FrLzUg9CKzugDC8fBWE9OUaNvKg4CuYpS28tO9sjTAIYKwR954GhWvRM5JSJDgUe+JstCDsz1pCC
BDP6Ki+NlezvCu1DjOA9fJfVyqPZaUBA0WMRMweTMCZXJ8Adbn5sQBQFY/NlogaS8z9dupTTAcsm
VaOn6BJnJqUmMvcIFnRptnayArbrohXUMBXjmpKl8YZ/AkV0lRL6tJ3AdC2R00//ZXSArTQHRnbm
rYnfPscCqwON0JFzo4K5wlFFyxQYXyUSfQVBijX+zLSovnWpzszPy1zYerS8PJMF+WnpOhxvg3Ub
oSUGHas05oFzTAlArgox7z3ZFhVhN0qPqsKIuvrNX0p51wqoISBp+kCTDz1Qm5INiZVOBiwmmnhC
xLzlUeYM5ypgO+TtOjCzDoQ4MwyIKS1Y2TnxvjRgx14Dvwc1NbYJAZrtlrxlC2Fx9o90KuRTa8m7
zcV0/qLOt1hXLHREW5QmtnQWkCHMKNhVKTtuailvtprjavQtg8gL+ekHETTxlbZsZ7g3ObVNIPoY
P1TpRAIabgz0Mea7wRtBCM4cOCQ3r33lSyLm06q+am+pzFZXtxqGB4Hw2EHfwllPwLrfhCMBskWO
In05AFgVVovGlpdFsqJJd0ftELDZr+QnL/G6tI6t/llBzhixm4182OO8IqPJl4xG3rjQhWsAI+Et
6PTwP0H2zQKiVtd0D4LHSonikoibetjVfAnJJhcr/C5nyM7YKT5DV2X3jBI9/QLwk6pfyv6XN1lM
HGTVMpb4/63W7q1x0bxsJWLNgqGsXak0oxMhgLguoybExAdhF7s6I2XvcKgN7Fxgq8DRxSjACdyu
c+FoVQ5AZ7PqrWdFIJxQk1jKaVevDY0rGX/RRIbTegrOuXbwU5ZRPB0KHQ3OpY5R1L8+hGxCRxdx
VGBR+Oe5/jLMNt63NnMpdw3YMpczguYH7UU0CBj3XwL8YsPnF3rOGnmC3Qrpppizq9CjKDmbbezS
EzYEvcsYlOYLQEqoiZ/UQEzWH1ixyADmZ7zpJofENByReMlZ6U9ONmNuu3hkvmdElrCvjugOB1pD
oT2Y7aPhp2KTSjVKJIkR2nK1UXAlAMC6FGyLtzgq9tkE1+RXDlz45EJ1jFCECJycyXDVEDsUebX4
/VfVZxazfNYrQQHS5Y/ROsQo0+JbAPHKhL2ht9u5WsvRkuNooUq2gKgEhbr1VrAawuqSZt0fs6Xl
/eXifUaHpGqks6qWVi4TG8lJwLcTA1viUIiQKOV7owMEvPSZyFpzOcog0ZhD/suMV9q59dJfKdl5
LgUBwXfmurKh2ljLbtzKmFgEFzl0xOA4Q2xoLGZ+DMzItaQs6MfcMF2BOwb80eh04640PmsgYBIJ
LT/Zzpk6ZvawMhgJ3HwoTd41gIk8qz6yg2xe9HyTJ1e5yuxWusaGweIa/gmk+V4pdhh62gxCwUld
YU2MOVKz5ycxqbitfEgpgTX9pJy8leTbw1bjr+RIm+8DTbiNmG0sPiWJi5livOJItOj5aa4bTX6z
yv18YYt4Zbx43uYjIGkvqXhp5GNR9Y5hTpugyDfGJJL8a2EdUvHu5cues2vxnmLD9TJMAMjeaRwY
gTPpVP0b3WEZwQFFQTr9q2CRGdqm9j995aOC8Bw3LXTkl6h8QTr779KBK8F4tUQ8S8cNc5uSf5eI
U3CwEECmQyyUI7ClwXiOzSVEZJSnH4ZuZyteveLedv8ECEKjQrvULPPi0butGwO+oSXBO4t16ako
xMWgX1VwjcI69XN88TPy31lL3YdHQo1Oh0fGy57ghTlUiEQnqO6kD2Vuad7zeitFl6B7K6jic7/B
UwLnHqlxGmIb0YvYcJmUcAVCS5aijvsiZt3sIZVmj4P6MpnQdGRsy/JV1u47jKqZIzgfBRMXPYd1
DZB47WL+QaT4u6yXurjG0cxkmGvtILqX2Z8efPjJ54hSYQI/6vqPaMDWZ7zQPlj/JPFLHI8VPIXi
jj8QbMG1ibnrW/VX4WdrXv6Q9Cg337jg1IPY41iP1zy+YEypEhbZsg0N4Zd3tUiUEpjC4k+juyM6
fcweHACSsAXuo1gsWcYhy92ZTonRGC8x42ZM7DBJmOKXZZ686JbUJ4XFO7JlxC5MZyJErJvnoYyX
V6S1ytWGDGYXljxE1VjdGPz0FhmsNXxqMooEVmDz4zWa2lbF20wnNrdD5PHfxNvQk2YzFVKDM0GC
1ChCpsbP6gQG13sfFVvo4qUKhxmzsghShn4R5WdUbItiOhFJARVzpgsJ8tIP8ITBNfQyVzDD+xLn
mDg0k7PcA5IGY4ZBc6WjSa8ogUn0Vw2XuSEeUgDEqgN6iFEBv9jFWv8K+z7peOO4BR3TBJPhaEF9
0Hc++7VS/Suns5E9MsSPJaEsNS99RwXM6HqQeAOQ0pPbJiaquGgdZNRMJrwLbgsu0tBkmE7kFChp
B3OykrcG6ig2C+2fWb9Y+lsI3xd0ecD/ddHZ3yY154BR1aIp9+MPmK2h0vxWzwppgqosRuhqesB+
sEydkWXaPETq9TvgF081OyDBwqd+gwcVEji4MRyu7XBGFppclRZFB+xOuIG43dJw4sdgsBDWXhXr
27kIdiXiMsjYJFVhSRVtLPkxOdNSLs/EpeF+w8NQ/pbFr5yuA+Vm8k0K4Fv0jV516JQD0kBON94V
qKAQf+RiwyAYpeum/p2QUXYsb/ECVH4t1Mh69dWTYhGuNdIXHZJFVaagRQZpd0le5QCxiOzx/1ez
AVRkyGtXQKwXblnFxQNsy5ZmSPooTeIjzr5LYCOZuGL1LWHwktT/LVK1fKs7gt2yKXBVp8CJqAKn
5mNdfMjAD2LYWzjmIdZZYGoG9YYmB3UyuOpAT7LRoFWl+VZEEhwf6vocS9u+32MGjF/SHWcc0p4v
A2W1LGyDgcWkQbdQEdLK5xJ01xZBGEt0Cbx7P9XLob8j418kbPODBi0ua4hlCDlftQ2C35Yp/+4/
yw2Wgf+aByGmoChbKyvNVQkNjfa1sCTGOTaZprErWQYAeEBGLETFls0jZYttWW66efB6yMDPzCdM
e034KItnmnyCG2b4yjPsSi4Hn47eF1RGqvgpJbsmnd4Fp72OhejMX+5pLpLq947bvpy5YKc9c9h3
13+nytvC0m105RNpZWW7Ftp/NUu8SPvil7iYSzl71uI3078CvjiB8Smba0zc8SR1xScohiYQTP3G
68bu5XhR3gLuRxkSn4aP8jvq/kTI9GBAqXIr9XNL480VIXpgM1xT1aWoARotB3GdN2uxumAbh7vm
xwj4MfeKlnzAn9eO6xukEc5GHd0VvrniXVPOgH8RPRCcXHx5MU8WAxhEwfd3xgzuqvov0yvIVDC4
CXBZePTfDSvaSRi4KQjJ4DQk42faLjvrEUSPIHg3+k3or5m3H0VawxMO/stS2xXyvk2RX9J+4YFU
Ab3rTJwtOx2B/Y7qFhKZjU7OudavhXFVxGddPcnita9xDToXwVuxCNvc5OV2Njr+KcsVtl0I69a0
sQ47WjnamCmVu9gY5rWZiCOfNNtLjmN3xV3ENJ+FsVdw+WPhyVoJieX0KPQPayBbeKFpHyQXgwXu
tP57BLgv5bORbucfTj/WZ5eZyoeDb6EeKwVQ4SpRnofgT2aVSvRGYrlegU8CewkbZbgJy7V9mNmH
0Hx3buWmQKZxN8KknLOjGdl5TkMMW+MJWzj1MA2YjjvYwzQ82/6i7VdWfGBH7aBFhIc04K7tzB1j
zGAG3NIXgBSnIVnDkeIp18LzjMYThT03f0pwlNsR2VXlhsjk1Z0sn6wQRcBWwSIGhLO5Yh8LyHuL
QCcm+YPr4Ajso+nw/03NKQn/ZGyeOuFtdWuI0jMnOgOwMfs/LwVh1r4G4H64gOqA2wwHhad9Wd1L
OmjqwoI1Y2EveBBxa4XSInzF2fyW2BNvNd2mAywHlYFse3de3bdouqBQRcI7oTsAm7UN6y93a6IY
WhV35kMhCnPvAqNUpmDMtnjLMfgmWpAiVRNJggtffFfMTyCSUHqGr3FcEsrr5/cIN/Tot8f+x1LW
qBNdRHI4kP6DpVEvi3X+P5bOa7dxJAvDT0SAOdwqUTlasuQbwpE5Zz79ftWzFwssBjPdtkRWnfNH
pGLGE+wKXVjtMJsGhwxujHGHXLO6OiBE5YUZCN/QkURxg5vykf9HpkZfMpFtIuflFZ/R9BNNv7x/
C6fe+UCfarsG6p0r3MmrAhsYIwA+UhHanqwF5skrlHzIxqHDWs5WDF8XE9LrlloyD5iufSEmVahN
A7VIzY2avJUVR2aO7jk5he0mN/YlASw0SE3ahR9POVhI5NEchM5FhlFXegpsYH4LCBqQCLPcqTAT
XGh0UIDgPXSYKiP6dOyvvmNsxjyTL8nETW0yCWZTd0CK2RmvrOGqlh+kRc0i0VkaiLtLUd2+OhAi
gFRxl7nI5/VNuY5caPbmYGnVuVbuPC4w+5G2FSJ+wzmeleJcyCc5+YBEQnwucWRb8a4Hvq+kv1Fm
+pGwRnKxKOiMS/vNkjZke+KIxmy86zUbZXSHwPhbN7Z9fBnyeRXTb43wGaPVkH8mh4S52Zs3xDok
V3EEjNF75x1q8+lUG8PBDLnQlSUBNmDi/G5ZdS7fbP0HgCPm6Gl5ilC3oCidG8mWVUE40FwobufF
v+6GpAR26Hjz5FCqGhk4mxi/Qc5jBCBATreUgFVOpPUaqWttWPTzFaLj9E/Pz+qfx1Hr7JBKjjS1
QHFpCnuSQ/Hob53stHDp5y4Mi58/UgT+08CBXjIdg/giTaVfwAfRtr496IaswtaMs1c3TiT5BG7k
TnjoG6RviNMRmSygGCIVklulirICtJSvGUOfNqA061cEQipgcHyiPrv9VeoeCCu4Cd/QRi407cNp
uRdUrslZbXz1IV9wClosrcSEMcZ7CKdF+yMjDRQwxvht8TW1HnZt2EvG2ZiPHGx/gSc9XjEDuY3+
2wADCMyT6wMHeg0hTpgoLCYK9EBd29696j6d7CcGlzfAR6kRnjgH0Do3G1p4Z36xGfu/VicfHRUA
GS/xhXiugImCwaJDzTChDsbVoxOKLzdgkX7l9uomJN7SvsTql2KfzRRfMXH6dgUC7FFSFYJeK0df
fneqv9aetetx3Q97wnVi2e2nQ7foYC+usvhqmek6Ag3kbC1jQM7oYMBPvgDYp8GU2hPtL/yBVBPU
je6dJobF5DZiy/CBFeyV3S2T5l34XPwUhb8PPnAY+KlBhiYJIdyRcnbMHJvO2iXlroyukf/sejgC
c6kRMcZn7fn7pkecEizBv7G5LBn8mT4iYhg5qfpdZf6zhXgcTBBgwPe3DLYZ2RTXAJ852pGDs+nX
CPWSaCnx6XnnmGddPkT9O0ugnS8lkwAOUEEwl3yEW0s2lrlCTYWoGtRCU4gl5yqU2gfI+tws182y
xNK4g+frMCbHrENEDTeIHfyKE4zeyuCCML5tdgnsKAVF3AiBvBvGs5A4RtxxQSMt4vQPGj5otuTe
k3gBrkq3porAuSXBhV03dLDYEImZIUVHTVNZO9laUwI+RJnQJxOq1kyb2nZNnzahdB5KB66UJH1X
wysAPLJ4tkvciinzziwsb3aDgJCM5ZpecMj6cZMMzzQ8FdK1DV5dcox4N+ppD8JRr/u16NLk3smT
BUqvrjxQVMwt72bar80qkzefTQ8fWe0S8oiY4uu12alLsz5YLb9cufKkHWc3FDnPZuI68upJ6DE9
8GDpwx6cfRbQxUzovrLs+0cP3NV3yDX8k8iy0MyjYxILt43JyyNIc/TShaW+EjhEgxNwIHsg56Iu
Zu/N+KHWT33luAilhGiFbH6ATjRWQOSRshuNbVehXzTTpcFfj50WXhls9FKxZU+lj/ly7fdb4A9L
OuI1BuTikSOpIqqJEkdO1eyrBx4sgg6rBjUxDYbHuiUSi4PLnR7cRWL4MUGnc0SKchVACvwyeOFS
zt+jDf9VtQh+isygQRDGFQEZlhoH6U+zSA1hcvwRJiYi/9PD2J3D9j3pvskMxDzgAyHynqGrrGVv
JjUfUXMfJo1P/OA1W+b46kJeds9lR6tfxdhQQP7Hs79AQ43Hseiqrg96O7CD+em7z3nD4IbEnZSK
e7SAe0Aa2Z0zE9+qtA7rWQ4Cxk4U3RgayTmN8C/aj4Y9vX8TG3DfnTXrjCFQlLwErm78Nsk2AVtR
2CjEXp1igYJMI2rEGyFwkbVk3iNQOCGmLUXSAd6i5qPEhqu5AwZ57l5+jQB4Ml2L1mOVX46FKyei
/hwUy2lY+oLlnvEGLuk8CwX7od+o9xAajy75LkuG8uDIY94rTLPdMBtq6qrpdUMfIxMg+yMba3an
sWJT6xets2ZMGOo7zkmOZ14ARGTk1y1CaR4U8OR8jdgoi7Z0E3vPn4h2SCGQEiDL/rSbg6MLGZO3
GLUzG44Mg4jnillDgIJ+sHd4CMRoSKrjoqq4JIgfobSapJkrOYIkkBzT9jZ8NInLr69HV4YGtd7w
Ppf5S2K57KqvMtoLforOSl6SYcZgkAY7ni+xW6vtMTYtwCI+Lu83/KLbREiwpJHro7gMekTLSTCX
EIS3Z7v/w6IgIdKIRjeI3btvucJPOdUfKjlCBJG2zPc2em+Gptr867RsllhEHrALCRcAwy5tZVV2
VW0OICKE6/AlBFyfZpjOydVOnVMQb+30NTB110WEtgEvYPIuUIcMsphPwogwo/oLrSQSr2/hEL9l
HgcurvIGeIyTPwnfqdeZ9U7MPYZVgbsmxG2lvCpurzpjDfEvukGYE0lVPuZyMXIKCgwJpF5sI2zB
agesco3Ku6repXKv2LsJzaWmLhir0uQjY+KeePpT41pAAuXZC77ZNNeyw+AsLxJuJwZRRAbFBwy/
sWnXSrvOnR2wWIZECiy1+9FKoAODIiG4sUkBSRFjdlAcw4IVQNExA1dYY1nL24e5aClYtHlmyrhd
UgIym8xXan8Ww0cGcTaDi6jBj8eFlVloQmCJNb4TTs/0YJp4kfqDOOU58oRZOOcaGkfqC7fMMMQk
0eujrqKBM2XLmVPrv5g2hWdmUPVFdQmH3xaZJK8rkUdhceOMnmu1hZfNYa66YtPA+JdOf+ItQUUa
27+G3XP9c1nxcNuk/qCXrpjYe1zm87jfBdWOOWFskCl1gHfgWSLsdRS5ektvITG7AYwnykVs6TEt
7sQuzEPQeB8RQTHGS1/EIqPmwP8x5x8LhER8qd2DH5GJ0fviVoanGZvtZ4330B0QnQCreC0Ayjoy
dzIPxMiVhqRCw+WkOZB/1YU3OTwbiMCVDfNyj3EQdRTx8uY+D+F8rmLOiUB03oTQU38fyM6rs7Wt
b3X2V1T8iDoJ2IsWyFkMF/CoROTJsDL4bpufCZNvlNUUfocOzj4OmvKIDkXGeoRQO8vdyd5Ba/Yd
1XVi1BXCt0Bai6WM2QsEATMiq/GOusB4PAH9w3JlLlRBKy+UdvGqnzmBJBpycnUeOE+pwjhBLIOM
ytEYEEMOAc8FdQEyj/85st5aEubCn0D58mzS01fRqiaoHrZ/IRANNTy2w1PyQWmZQZA19/DiL45S
IUvmScUaKY44yVo+TDoGGv6RCK0LHxEVESaoW2DcTPOkv8u4AxRtlxIiFZEGVBTXgGczOuDkLiVs
LJum2jmlSZhUu0xH19YXZXQ2wx14ItnJs35lzYGX+LlgX29Ddov4rdVAntPI1VvpQo9EcOkm9I8m
gNn8k+HRQL5hrVrrLSJEB5jABIEk34Hxg1ScZqWaVyn9mww273RJyguhFDONo3vIXShPEV8Q/vMm
T3hX9/24cSYN0RMxI5cWxo3lAhR72bXbSNQvmJzRZ1s6y+bTg/h3TpACFKY4w7bnOBvlORR9kx5N
GU5+2nG++QZiN1mYGSM2739chEVh7KdDr5bfg3MTQ1O4Xn3UuVlZ2kSq4UIpjlIETKGky1QnqAgo
DwszyhAejXvlSOukpyho2keIuEMuOKLdghl7sh9cmxprNE0GqrrX8xOrFrF2XKQqGt6TjDoo2xBM
IB4xHW4fqrLoOGCNdl5ZywichlJYKcJHCAmw1V0ahqON8T0a3qognSMCC4mIV0sgJtKrLIBezt++
uslAfNSVT1divnyJGSb+4XGXi5PvnGLvXgdfeVdTzLY66h1eAQAq45yBssQFZQj8LO3E/4bvGrOb
ujNQo9Z0ANTsrCUKcLZ77H2ltjf40nDTFi5eotFFtt0OX+Jgbah1CMpTJuH6oLMiY0TMka7R7rLH
c2uSKlCUP7H2KLEfP8z+vbTQbRO6oU0vD8rMyH40C25anRZHtVFm1vghFtXCMlaVenHkLfiG5cYb
+I5mrq8KyuKZS41hMwwvEduWxOyISMrtFTsAoideuEefPTw8lqnJ6qbw12rJKiApQWLWVddBv8wI
8zb9ecnsljUfqmURLMav6HH4rnp5gStwYApitx/MFFkJwd7NNmMxofKDP5S7+87jBr8k4ry0/mUo
T8J5eOtoRWXvE1K09gpyPWPJ44AwSPHiV6mZMBrwVYtXwSakZvj4h4imt0iijOsrJQJ8PJjWVhtf
qExLe4PT37BufprORh/YT+yE6acffmsC2fUfARLItnbw5EN/p6e0vbTFrKZPICfBQvzR+FywHOj1
WzyiHmMWHBvCWkLUK09Hv1ksTqb1JnS+TnrS5VdP/hE9mCXJpcQMKyutO1BDJykuvFFofiecaWOo
wy/fCdJFy5JutI7Ru3w3fzDU66T11yENQezWvU8jNvpoCszmAksCQZEY1xT5yXsoZjIADHQf3E8E
g1E7VmBCpWJzTqsHSXUfhfpHuohX7eua/k1vPWWfKYSToXX8N8AYQIdI2imruYKRMSy2wke66egN
zOne+VCRGoTGtxl9eOVlHFHxMl61zMmy2znAKXSy4b95D9kXy56k4RnEZ7sgOhT2ZuJI0INjafLV
F+9j/lnQ+hahQ1Sb4qR0j17wI2txOirwO0GPHNb6A0bBTYkaJJzVXzG+fo+4WC9plqNKMQFupI6T
ddf16PmZtY7vlpcsNIQe/FvcKIhhL0qxq+R5ARZj+WvpxyuZYOgl8xbAMYObV5tMonja/84ih5kY
kRSC/nZdLxyA0YOgwRxyEprinOu/ykCjGp1ieucG7OjeBOtYvsW2q5717tLopzyTZt85YVTtRviY
VLK9nXdAu1mdn3jLLfViVh2ReWAoN7PYDhK6r0VTb9P2sySuLU1zvifCw9FNUiqXCzP5UhaS2J3R
3jF8CA/z9h1uXXj4dTzNwwwJIFSyr3/ATBC36wjz1RbSVef7L4bvEkWwJ30r2VoAwID/QXwbV5rr
M2G9UeMl6Oso+A37c+LsOreP8HeaJQYbNqFZZy3Bh+p4PXDKRiajvhsqF9U569mRlUdD3oKAmYgF
VB86j29oe1zaIF1IHRHMQwWRUW2TEcih600iDoyJOzypBHvRnhmj88AXhYwm/uhmxI98Ael55aIc
V/h5yAQ6ayaLa/Wbac+8Ad+V29UohcsQhx+CNiIiGM4YOPjeW5xnlYgOL24SW4cs7zRVwbFPm67z
kBvS/XfSFyg8ITJhffXzb9op+av4COcWrjQyP0HVmiMsEX/mo0h/EMAhMaB1SSJL6uSjZOBhYvat
b6zggoD2mrPgT32AkyHcO8l3Mb39H+8LsF2LFuHIJaxQir9MbePTH1VwKSgvRuVoM7rWeAQxFe3s
kxuYbp2cM92Za8aebLl2AuNitHIDtlOlblZO1y/MhCwL9Yy9DdA7BRAT2iDBHHUpn/kZrX0uecyN
6K/CrS2gX27mtq/59t4key8lR9IuYD2F2Rnvtb4rlZuK+HQCKqyKZhkhCFJ5QvxlRHoQzy4rWMs7
8I8h7FeiPspeFARXSYhRC9yZTSkWpDlLNDMQtEEkpOfSN2G5COLZgGCDU2R6ls20Hx+TCwH8CRkh
MURnfxM6PvAcNSa1hJWD81gYsGo4LCZg1BQaF2B0SWcXRgiN9pvwm5QYrvAutpBzok4nCYrPV8yV
YC3Uri2kcsG4uszzncClaakEXkq8L7Xkhf8dpnfScWGFSNJI+EHK9KmUd4W9rqZAYBKWMC7uhKgt
GNcM9+Be5Q+2jw2J1Vr+kWPOLPYwukP+a9QYOV1Yk9qbVl76Ect4GVn6YOks3mhtEtmZlIWZWIsJ
g+oGAg9RkyqEYTU5N6/Jwop8ReXi+SfABM0M3lnCOcs5JUjkGix5rurMYjTtxHA6vvNZ5N8hQ2S9
a8xD6hLglW2ox1t1FkF8ruDigGJoboZShndmKRgJ78l4QpEKKivhzDEkN9U2U3PA9Y5PGH6tOBCf
hQfEzJeZiHomEmEvmUhtVm1JiME2we8hG9cABxBppwhKnXk3OCy615LUDAhToLTa2pBDhSl/WY+7
9oZv1GYNS6wzse0zr92BLhmYkGzOmnWEbEv6rft6HRTxnJ4xcB0U5Xg0sDrkVw6WVn0LzWeW2BuV
LzCCKOfhBC5022Kvy8AEhqvzBFion1T7EWJVcSCer5zdcZjONIvzZH2f5kN3DQKimL9s0rSzWl1Q
6bUsVU476g5kkwPmOdZrcKfQpg9bxVyPUzz/lu2T3FMMjsx7EdvPimG4bXnGtD3pc6sS7I7xcJVR
1rrkvVw57SMqblRSkITXzAsSPacIHoasm3WRHXpHQj8Kykk4V8nRSJzzxpHv0z8Vl7hRdOcEVTR6
yIg4VAUzjrDUEsmp6s7HEUtVO9V0l5CIVLvCjYt1GieIfKiitSZbPGA/MSugROpMdTKHZ52RLPeE
15YiBNn6X6ZRbQMACTwV+s++OKqfQbEmboP4dq4BdpGcaLxVLQUAYXuMPDOv272QCXyF0xnKcIQ4
rzkanRC2rr6MxcmO7739E3XfvTytKQdgWCsSZF7W1fA5BxRimY5y67Jlpx6DOfUhOo4AJCv/XTAd
35/H7SgteCBIGIhqTaRqLppIWXp2gLPo0q6Y9rwzSvBEA7Jmpod4ULvflHiXIPvKw5dECFz1CURK
cpxBfXEBmnCxZj+jfSRRLVD+DDpcnVskT4tw+DDIPm8OkvNntAfV3Kp4AryHo9006Y8HdcquUYzo
Z2Pjuj2p6hIjoYY/XF1Yvb/REoYAVIiU6S4IHAmzk2a9fIU3HBWRPG6lZbQqI5dFUlyoYqvjJ0cP
tpS824Rwo+7wZKHXNwTd3jxlaSVMEqq0hdtXQWqUmPDek3TB7FsoAxT6M1X3soXQh0iNXTH0HL/Q
QgiUaJqA5d0gpwvn+UuFkmwDqkFnNoxJRSDDh0x1fe9qREOm4Y+iYURXrmbVQpjhghrfBliiyR3W
pYs4o1jzIJqbHl4/jO4COBsZRkNoT4v1Wp6Q0eqklDWrAmkwUb5NAtgRMlyaDcj7nYzneagcexkQ
CpDRGUg4uFncBDmPSoJ3jlsSMQ1jOeMWWI+zGdec0WIH0rIVzmgRrFmDlDC9FlvuhC5cA9LH03td
EyZ5yLRLkt5asgTCPe4bqVwZPO7QOUvHZSsXqxFh9kwSdXFL2Zgp98E496lnMVq9dcG6rfBQwgEt
CKFArj6Qv8lSV0d3wl2G/G8AFbHYM4RTpVFB+9KFTX+OwvtnoPXTNvUuHdcVfWzE/jQ2Zze8idd8
pfV3Z16Dub8epp8goEMF90G8dIzPFBVt9fYv526HPrAVFxBjp+16CbPHDhEDxQ8Akb8Bu5pN12V7
rFmqbH0dF89guCpTzpu3LXn4om6v+M8pONhP3dnIU7A31WrpjFRivddk3AqCGiaZg1bEJco1akrz
KDkIa0WSGx9yL4KfhIATTosGKcZIkjn9z5T2siplvmlNpnO+HSr0IgiKYAVba1CnCZYdM1oQtUeq
AO5/vDDdeO5Q8ecwYkW1BjEy1JUOv5O2FZ3ZOcWKIJ/1+k4uaLvkKyvKs4FBi7R0a9+iP1f5RFOW
eLl7k4lFCFH4jc0Bveu8Yx31zmJ7IR1ZyJvtzhVsS0UpZGXwHHL/V0oBTNTPYkT4NUpdB042lngx
iXsCDpxWfFRkEej1RqeiMP+pdGIzJIRXXF8Tj4Rm8V4GOi3p0vobhBuYeUkE5H8xObr1JXR0DQUc
6EnAoePmFjMs+YY2Y8snYnVeaxiEfUxE5IK0AwIM1hDKEprupaEYGi4ageE+xR798KiI7y9wBG+0
R07wWHQzVHC48awWF4UdvGBUiD8mIgPR+DJ3ouGuHhM9O8w54NQaZ7oTrfVqOTRnXRARYkC0X2f+
Mo1ExV0Hiau+HF4yHHPKWhAHMRcY8Y+28aAQEr55B5/HXnUobermFyV5oQK58HS2WpY6bXxL9B3k
g0yzxZtfvP4dPvKI2nPv8yQ5IuGB9ZlvinjBRF+pESAoAYv9xrtWOPJXmbxDddvKl6zdjNbKa8iW
XJcef9yCPABQJi3ZelbsGsWxYBcZNBn18wr4dSIvK9t3fJ4BXkDsISzdykL+TkgVJMOLhO+DkGwo
IqA+MNDyeW9OcrSGw1buVwTvirgXxJkoNIKCnsh3nwnGu1QjNavrFClKuZ7u4DP0Jw0L0HfOIxa5
KDi1vHp1/GX132G06DBu1cAOb1VwkM1rXbyyEr2UK0IO+xXTWgv3VNY9UXxEkpVubq/IqyoLROcr
zzsAhvTxhya81iFMM+ZbTeaQ+zOG69QTtyFB6n1pkB8KxtBNbG0Ep70iAjUZFrVaMTIAXgeHsX6z
MWuQpU7jqcdjQjBDQorE1udB1A811+CSnM7gE3AogQigggPLEDJ9Dj0dOldE3BRbTDJh81Yrx1F/
WKRV4O1DHRp7rs8L2wHlbfJiOw3bLHzoY7I29Y9cvfN0qgr2KpScYoOdkAqV3O0WrhRSaoZpTewt
cSUnuCduU7FyTXhh+jmtIbNR/aoUfF2rtrg4tDaH6m1QPlW0JjXvdtguJjOcO/ZrZBCMKU1ae962
CQ6a/lL8C/Gvsrct9ENibqPkYIYPx3pDwNaSUfGalA1i5CC4xeD4inX2eQO0LY914dwCYBUfUNT4
hisaq4PU7A1GZ/IkZG+Dmbmc6NAalVXmIz3SRyBRVJfS06Y6dcCduALo0sk8qii7XegsRAlyGV17
DNJ5mjaS/lQRwyQgV7IESpu8hvxRsG3lO0LT4lbMF13gL6Gf59V9QC4s9z98oFJLi8QuQ44kE15f
0QVhhySB5W+B/EdfNxGOtbntgrVXLnN9TlL1lljIBHVfjoLTlM8eIbfNRgi/PPMU9scJoYnhZvnn
qCxH+y3XmcQXXLIwXHaztZW9fCMIU61fWvim5veJKC4IFskN9WVC9jB62SV/AcNu6xNS/gKHmhIK
/FrPzfmuU5DkEXm+0315AW/Cckoo6HjZxBKYCzld9SamBH7OssPbR5QDCFfUX4PqPOCdQqnZoaRh
jSRs2Bz3A6XVFZEjAKtSi5Eew1V0Jt7Abwe8tEvHeioJI9chiHFs4ZHIydCwsS76n7r6F/Gz9hjw
ZOsLqIWKnJV45wuLDL9zgkIJsHFpa5tUvlMUOTZngp9r4wCMNZlnOhRBYPFSkXX/T7gd/CU9L/NE
GOxnPv4kLHxmSlWGfEU+i5amPWReM1/U0pOgJFwiWX6VyTlJH631M/EUSEzwqZAw9nf0CWHIpKNs
KUqO1YeQ1NlEq975K+nhJGMZUg5OAJKeEJaiWxKxvvD6k6AtUi2dR+qv6AmJlMcYvKGl1nzkuaQA
HDrlVCXAIge92UoNk7bA6vKfFHMLg75prTkcBKXVhgR23h0yUfmolemZNjOn7ikKgqDh/A4CLgMH
aNfee82OHhq+Lb11xVKvvh2DlIwA0v75E2Ntz5tDJIpHVuNJ5FwRidUIpiEpZzUAWVIb84ZrJTKO
IDwDoUdK/0ojY5aIYAz/j+uPnJ8hopskfRD96U8hHQ1HM7kk8lOfCPka3qKtxC/Xb3MabCGxK0ra
94xXQXkewbIaltzc/HEYrnr/+O/BAfprdooPkM8rT93lW4IUffB+M36tngh7QXA30gPivkQzbZdI
W9jIwVk7dTYoHUAD4RW3dFUNhzKjTWrFFsdx1TJa/YP52kUL7pEShkcQLmE7uxh2A67eKzaQHnSj
TsW56tHzcxOivY6TD7xfaYIY26Vzx9PFl1X6e50MiBDvtzjvfKgkPj3VPCnKWmVjwyeN6aQi04CD
46DKvwIIJhiuip6afeRsqwkRJePX+VCxUtb5M5CA3wlpH74THaMhwW/BugKudnZ697T5yZSnoCYt
cXYap8CaG+zV5i5lWsP+XG97lfNOOC6PPCZTvIFd4mAjRISJhrZcwJyRKE36bBApkjH8wNBG2KdC
opPNkeOAVmdbRd7xgefDg/40pEABn/ozQgvPdH/Q+89p2CkVdY1LBkBbBoij7gGqr+r5s/u/sifN
1AXk8UrUixBk25iBYdgZhGrvpwGdAuMz0CZAiYPIcG1tAl657pYnv4ZyG7oluSfOL8irlf+W+SkO
r4O5G1u3afYo7Xs0gzUaMOkw6G8OMCgFcfWbzmuBJzf6U2QAwBzYqX5M2c37NvqFHcK07+3gDGLS
ZeuEmaYFNAlpCsq/qbGFpk7Yo+CBdB1JIrnSEBsdOVYoG4kdSDcRpYNJsFJTNJnbiPYS5dKMwEWr
KXMxHbQSEhySA5FMafcMcXh96+JzGL1GpCN1DOAwdbPKODYSoqC3DNkDgX45BOVNdL0A80jNtRx3
IqydoWegoGgL62dZC7uCFT+F/tWTH035VWvXUP2RQrLSEdoXu5jta8VfGURnCb9e1S2nbu3r69Li
tY1Jiz94GbEt96REMYlNE8y62/BCkhkGA05kMfG1Y/0cGOgrQllaF3cG9nh/3ogfxOyCbUWMhS1f
O2JyOIxG0JmjV5CIvDHp6ub7GWYNnomVaPZtvGGdUewIRAQFCQiDeVfde7Q8yIcwRDtKTYm1ttS3
SHp3OP6JmhVyw40CqlcPvDS9O1KmUf/pUbGq4EvMcQ3PkeI67AkHWqve25AvW5nOHTfuJcJ6Dlb4
O6GH64rVMPIYzItizvyHl6hINpy+pvPlwUxGdztZUdRilltq61cNd3FIigA5jMhtEYMVhBqEnyVp
Nxj3+/IQtq5usi3uMaOa6XWoU1xaQqq3yoJVwXZuMSeP9yb97lUuYstgaxLRUHD9TFsRFeSgr/nB
6m4mDva6+pK0pT0InSZil4rMC7M7mypKmuhY6jxaNn5PjFF7hXCAmMRlvI9Yq4me4qXz0MJ3SOr1
DTmarA86vQ4dAkmsIMS6CNYxPUlSRAfjfoAhafEKh9294cefDHycC3KrunsUU4QKFFgT0TdZbkeC
dul2w5YwLj9axda1dZh8mC8UnCW4ADsyxALEmJhajAPxvanlaiQ/dN1e0t6K9is1CAy99/VWGhO2
8yeEYYQ7hvspOSKEbbSDgb7GulJDAEHSc3aSPJ6GPGrMJDuKXPTxuyr2NghzxYfl9sNOmw7FcBql
b0m0en8l9gr8ng76SV7r0SdaHUsm2AQbNxmuJ2d0c87HDJOBhoHbeZT1bdyF2bMHtACjlkHfeaDM
5o9MSJNgzWrJBYp+A8QoIUl+fOcvBfkgCDeUWR37Pzt/YidtQcCCL8/hQd8mBGToKL1WhcmfRI4G
g2V0pD/Tgu2I+pM1XIbynvePjDemLkg2Gr8kixRG/PdJ+J0WSxJrLb6zYOs1a0kFmrG+bfNqACui
I2dlQD5DvWzBIrtQg+vUfhoEtyjKG40HjbXLp52jbfWsnqOTlevFHPEQVTIy4nsB+RIwb9gngmt4
GjIkFxS9NIgkjgVBvT5wXcGCZ+qPXr5N2Td1e2LK6bW1xOUkYgUjbDnw1xW0KL8S9Hvmv43x3bS+
xCsLFhu9Cx819Y/zkn0Fsgis3aiulbFT1AvFX5M4I/DIWPkqDF8tUquUG75l+08CcNHwJaZQXAcs
v2Sc+S2Kiz+PNZuUC+XY+e/p+JuY0aIPAVkGm9K9k8FLnC8HArWSlBDwc2EQUWxXt3G80uyaUuAR
f/ENkKdNkUMPTzOwWOGKQxVCZijKTdNNCNrmv+LFRq4PXUtOQ2FTprvpqTVmII39LwcpHtMocnce
VxYivpRKJR/G8oA9b3zolLoxPcNypPxOrQHvbIhKic/au5DMm9acdpvYuZckbZEio/5U2aOAprCQ
08pv7I0FIZAw6/mGB7zQ3/npk3BHCzrvaTmcyJFuMB76r5QKMI8UZVjsN8fH+Y5L4KLhNif8VrAo
0Xfd//Ixtv3ZsndhepcdF1CUadMOr6l65qOypQMAaeAT7HHIHFKtD9gxpVVeXkqwXq/ftdIJVG8E
fbKrZdZ5K6m+EvHbslvlR45iirHBgRELV7WgWzA7iwfHxxbIGaD9cAyyYfvUpIaL2iA0tZy1arHr
0s8JSBJLkr+eeuIV9qHxUIBTWgiGnnAePHEWNxipaccgJlLgKZnb1M8BQ1hgCPXVYBoghpb8RmS0
Ss2973aTO0Vb/upkuIvpi1+QDAqRdQKlVxK0v1H1c0VZcverjHtPehTWaXT2dbE3uwskAqGo8XgO
1V8jbngDL1V9jeqrKj+K7Jz0ixicKkPSuOAd8Qc6Iv4U72Gmbz3XXeBK05qQ+ap4z+OOtQtayye8
FxNJAweo3e38OtrnAsQ/Si8qGCQ6Xv0rIPtpwkMNLE/O/kc3beIJ0dKa7QffTi7fovIoOnkNmuYm
cDWmKtTMpCwrqJc78kbXrXU30PHyKXOcJulWHs6qcqTgx4/uuje5TlGs1DiiTPfUI13XQNAiJgX+
Dv6dgESxvgR9VLmKwm1ufCapNfd6+6jWA5vhViEcW9sY5YdGhL2jSxurBZm3LiXcd4FZjtuPzQut
C1W9nCSwvP1fJ10J7tKD04jMBJvvsqxuRZ8spMaG+G43wKxm90N4H+KruFu1YOMN4V9uTOCSVDVI
mH6G4qfQyIVYNdouwUE3jlix/nSEAJn/iypf8rDef3TFq23AgfnVgWRPDO4GrBZKudh1gqdMPp8K
OswwuZyyVRXtGxK3bF5tYkYtk8X64rOVjnMIioGcZH0jKywXMWisdyFTU4uP2ADqap9YX7pBVQo6
xmQ/FZvePJZA0bL6jIkPIXuPxE5tmRhfWQ2LBbqIGMoh45ZxPn4NyUOxSFHH66Yz5Y9030GbKBGQ
LDJ65Rr0r15dOwO70D3+zG1EWg2nTkBYVP1ttAwt0ueE6VhHU2KJQKB+Ry8xYia7QryzCvmRjYp7
vkL4812TuxphHtpzABUFqj80lxwy9XT0y0tOSJJksBJJH2n8gdKMRaUAsUCyBwrj0DwAN4fBDlVC
GS1l+CO5TDi6tj2tXv260VZjuy36z1JgNw1avPZKyKHmdIDMe+4+D+A6YX5rtU8PGGwCt5k3PQQ8
a1QQP0Y8Gd7OTtdVu6ZdhUuRS5X7K8gQaGgoPFQeQ+XdGBkU42tL4gz3FtSyLx+FSTFDKgJXy0um
ArFTib4SAd3cm+J89dHsC519amwCmin+x96ZNceNZFn6r6TpeZDtDsAB+FhXPYixB4O7JEovMIqi
sK+O/dfPB2VWtTKrLWv6dWxeaKkMBhkMINz93nvOdzhAOCdq5IfR+7i6IsQBVhicG+ah/GXRdO9N
p7r5VHEwsQZEPtPXVVqTmh1hinT/2RpCdO0jTXwPgfgQr0bfT9aKybBe0/C7TzurQn90qYbnBZOU
RTe1ZzkKp0fX/uj7j5Wgm8F7J+nIsACSPNoglGOk5N6QVbxiAkJ+ra87xDmIkFdKEqEA+bOxyIU7
psWnYvnEsPpmKQ6RqilFP3fuPWcqVNOGvXdZdi6rfQy9gvZPrAkKfVna28Q7cTOtYnMZ4eL22HZJ
PQssMseRn7bki3PTOt0K0mhouX0foy9tQusWgX5BX1nvNAEAZDp9QLOWzs/TdKJwC9xba7wf529t
86KTt5AapPHILvBPZY2947HicfJDBg3gWXDlEK6uu5hHQMW+S85RdyPkC22wtSdG9PR7eazWx0Nn
o92ImLMMkdsnq5XIfqg1YyAdFs0iZiJMrNLnd7/8x9//8z9ep/8dvVV3VT5HVWn+/p/8+7WqZ158
3P3pn38/bB+2P57xz+/44/f//VOSJfXbt+TlL7/r8rh7+vM3rK/jnz+V3/v769q8dC9/+Me27JJu
vu/f2vnhzfR59+MV8Bes3/l/++Avbz9+ytNcv/3t3WvVl93606KkKt/9/tDx29/eSRX8eIt+e4fW
n//7gzcvBc+7VOXLa/UvT3h7Md3f3vm/uko6gQZ6oQJp64AfNb79/ohwlauVDjztBK7vv/ulrNou
/ts71/nV9xxHaeHpwHZtqd/9Yqr+Hw8h3rC17SMVEDzx3T/+8D9cuv+6lL+UPZn0cADM397Zyn73
S/3bJV7/Mt8Wga0cl//v2Fq4UvMi6teXh6SM+Hb5v0jum9O0nglasfEaoUGyUlRwXbhpvWkzPOaP
qOqvypop6r4YtyZnMomniDxe2Fo+TptPtvhuR1d2g6ya7+rvh/olWvNNnxk3uYZG8L30jqiSBYAE
soAaqu+ABs5evZYY5pEEpMf8VU/nVMGP5eN6yGb8co9jSkAA/q0kPgi4Aaz0tiTI54Pvn1KMfejD
nYW9Z9cFN1WjdyLY9miWl+uCII7VsGRINzi5+Qm+YAPWn606Wy4cgTOe2WzPSBqb9C3BNUggt4cC
nTNqElwVXyzOzOlT5HzOx516Lq1Tco+CewFQNL9Xn/iMclTHTwL3t1ppJXxWHeJ8Ump+2lb7/HOg
zpbcjC/VPrku90RFP46sfWS+YI5DMdgerQP5wO6Xfs3jeR/voPJhjo9XF88VlW21fxgOpI5BT4L5
du19D5HV0ggobwCG0/lDAgntBF8PFlkXobt+bJ0rbEoru+gYmR2V61kccBUFEIQIEtjX1w66aqbG
KfNvuHE4CJOdS11sHSd9GXg96M0IIPrq5Tf29Fl1J2K+Qqrqjt7Gk6vOFfrucOcVhBNt0F24X9da
h2xQkNbv8Z4wypd4hHsczpuZw0e5YaBAG9OX9E6RUr7vX9hgWLZUdi1pPy036G/A1dNrneYdhR1t
q5k24CnwGd1StiCUJA3sSj3W39zvs3ovX/EC3eR3VVxfDy5HaNJKbDd6C4wpISoW0D6GapcaV21q
1LJsrjEBH0v6XddmZP8tzv9/+fvr5c93tONJ76+WwIfqNXvJ85/XwH8+67d10JLOr54jXUez5OjA
dXz1j4VwfchXju1ovsFTduCwSP2+Eir/V49lzguUb2sdCJf16feVkIdcbdsyENJXPmur+p+thH9Y
CJXragEeWPisx44d+P66UP60EAYI7vC8ogGQPtWTrrGD7kJT4aRxpuBsRejBA72eLGyGIFYF2XLQ
MqJmAkySViVqrZFDdIE860ZmTXXz47+aXmDnXBDMdVYSX6iT49uo9jnTcyIae0FDQo7xLbL0//lN
+v/WFuz/5f138/btrc1fym8/34Fyfc4/dmHb9jU3mFC+JE9e8Mhvu7Dzq+PZSglhC1uumzS35T/u
PedXtT7CE13lC0c6/3XvifWO1TZxSYEM2Kjd/8m9p9ZN9qdNWAjtul7gs9fjsAgcwXb/870ng4WO
a4aFvx+caSdFGbyXuXiw+izdNjq/lBLDXjm7RBZl+Le8KkUr6uE+HAVVV1S8DUVP/34wpKoE6Cgh
hjpXnhgQ+hrSGnNSkauoxibskyrRtLs0M8NtXod72F+0Y9qG2t/tFDKU/E429lFKLJ5DX53LeKLN
oBBEpyBlLCmtvZVab55lkjtXyOkS5RXdFb+5ysJkhigcYBB1GprFrTgveVjt/SgB8dTZ7ZMHNMXy
NMZ/lUNeT/EmjySNHCr6LboWDN2onpZ8GbY/rUS/n3l+PuPI/+bdhZGp0EUFHKpsW/zx3RXuHDRO
0MIUiuq7nJJ/W1YKalbVSNSJeKS1gx242XaBhYKvS5kk98RlGhjDZCO2B5M6L1rmF5syafLL6d+8
Po877M9XX5F9YntqPYUJ4f7x9c1uUxXtOHPs0p9UQ1gqqonbsJXuuZ+iUxeh1gb3R4cnXVsgDdSF
LKvd/eIB6Azqax2MCIiiITz5KfAS9WwhkqrdyL7Og3wCliauM908z0lE/9lfr3fSE09ZZ1+82gzb
kOnDjzugGJbrpaHE77tp2C92/VnEgnE+LD1SoYrTAh+ZrIyoXrW+Y7zsLCRXKFkkNS3Vvins4cZO
aYpXdKyjwcsflRdL7KS0OBR8ssVdxHtRJ9/dobNuKtVCi0ydS8hSfEuSDMN7epoRei8ZAh4C988F
87NlpziNnn7cIGWxDFd/fXP8WNb/9NHztB3Y7Ecu52B3vTg/Lftl5IvBzxqE1mm2qaH+17Dyj14k
gckW03mQCLEc4+mDFOROhDHQkGbGLuF/dFSB0brm1GvSorgavDTZKxdKHagT/+ik5SftL97GVAha
Z1hx1UJcW6DR2jsB7GCYls7WMaihWgvT2JANW8FOCV63+xb5BM1U/UKvPBgp6hLwRgtanALgVwxx
506o4OgltFJ1Ai+gA4p+DEMEaXOf4ZbMK4OgoCApZuwhobZNdWkj6JC6Ra+GYfhS2W5yyZbos9s3
oF6r7jXSpdnX4RIxaueLFxm8pXSn9nnpjDxbImaFqKt78rlaI6OdKQq5zXP/Q+wt+uBpuiChyhnk
yQiFcCmSf3OhuCD/8jHxKJSkRx1ls4orlvCfr9TouEMuO9ocpopRrcfgnkyV7hSqhT5GTNhqB6sG
+WsR7dRZUqSP4P/8NMBmpn0CDmISMExrdmKE/uJ2X20NFqjy6ptwQlFV20O7rRbQYBYjqG1kOd2Z
ywyH2zBlX4jGOdasTlf42NojrFa5y2SFlEcL6zkXzZmCxWFG4KHBUYyrgyQd95C4+3OYWcBETMl/
mJM3ttRODe05S+ftIZHI8/sFec5SEl0hyArJ0P9uguopEfbBped1jMOtqdF0LQoDVpEh25tZmTHj
eFKX+6LKbio/o4c29ZtA9DAriesgj/E7EMyVPSzlUSYTXcjCgxVeytdZtMz6/OFrpejFtCHTbxFU
dNbDG1NgYK5r99VRKB5Fi59KpSZCrBhxzLYxA4r5XJCqPeYKe6EODAAK1TI2xJevh15u5UrcjsdZ
b5OIBjQaxOlgDFFCtWWIzrWNxpMIm8HPu+luyS7c5NNOMQkNLEKrls55qCrnaxRbT1nMI5FnffJd
Mkb4DVQRc5EfMoMBwxVus9VpmR6H1XweT9nnBMjdWQEC0MbNtpmVNFdtJT3Ii/zO0m7NSYX258wO
Q2Yo01vDSHPtBPLBDbfEXkPvWF+mbpg1ZMXnxQ6Zf3bBm6hpQ/ctOXF1SDpgQ/XrDzSKSUyWfkRX
1G7wxcebcY3j6dQoGOK2mNFAEy8WGsppfPSMdRs7yaEfgvIx8gib3euy7D+38OmZnlBL5SmK6iI/
jzX8FVNpBLEper+uLtf5v8bq30UU52CUO0U0xUgeUD54EEmTgWhB1q+rKBTHEdVLI9W8dVe1SZrD
20RBgFQpCb+Rxnc9dLHYB00F5NO59jpcHnWcPWtBZDwKuDDRtM8rg171yKHHfuxVQ0mqfbiCAQAE
rP5BnjMbZlTazRa2YM/uzwRY2S7c13p4kn3c7UwcPi/e8OqGdkLXmTCQwdtPE2GP9XDMO+ltEeUP
jY8CxsFQ34/AcoMlO4e6ipG9dXe9hq8UQePprVkc67opz8n3opL1cdD6o4t8z80DJiVl/tq7+lNG
2lmkcfwr51TOL2mCjiHUwZNl2pvcmeP3f71d/NgOft4upGBh8hw3cN1AaiqTPy5CtRclE4eHCFM0
gyTVErehneXEkR6nkiGArOz0U780xZn4L/G+nRE2Zb6+WKVP/FJNhpvdMNIJE3lyXUFroTbnmDmE
jofrmakoq++e89FwzvoVuRPW9o4ZXHDOneiL0ma6STl7gUN35MVJmTHYEUY7L3IZZOWDoh0bHZOW
8Ci/2OrOz3eVK2jbL323HdZTXjc1B82qDcH4euq7t16N/e6v36K1N/WH4wxvked4dL08z/dc8WMd
/3lHDQZ0utUADSpmxdVcb4c+N6NU1rq4i0ipbNmV+tSeDpr2fOwOyHJQg0Z8nHcGgfjUf+1s9bIk
5B5aaKsTV5HfUNiXf/NC5X/zQl3lBIo9nPr2z+euybEqThkosAWhIH6zzezSepI2O0xeMVDtSyAA
7mqSs8rVjzWiex3+zf20Vhd/erM4lfo+11qymFPN/vF+EtKLbKsfYbC0zbGbsuFch+6+0jOKdani
G7+6J7n8Qzm05f782+mhYYHZqDrKyIxnflwlltp6oaLvtHqLuhQMytC6lJfrBZ+9coHCG92WYYQ9
q2DKmWUVUVolBjW8XhYhtHz58V/c8QbaVHYRhRKnef0ydKM41dNCSTEIAL/DSjJNp9shIbbSjtMr
MmPBm3KixFZP2x/jR+Zqzg9MBHPeQKSfydaiAYq9H97bGBH42Ewb5fTx49IR/ALYa/9vLmsg/uVN
lZz2Oe7TSxBai7UM/Pmk0I5+UCZWy5uxePiDgaEsbbFbxglWVFU+OCU+sYFqpAPt2fUDyaMeOr4G
70bTpxP3LeKMprj4Iwz1Nb614PhgTfSvsjrYB1N8P4U4nVMgWTQVrvw6fmkmCLpL8BQqGl+J/uDG
aoViz5IstQBDnf+wBBrT1zwOSM7zEaxtnGcjrJnaP7bZeJstSMu8Xr14rc2ha4jwAyf2a+1LUK8+
hVE1pKd51Ml7J49azEEAKA3Mns7Tp8pibO/tgd8676Ms23imgb8+IsBJ8Hd2wsXDjgzI9EOKjSj+
CAP/diqS01A4z04N2GKNXbWqXYO0o85K9+z3JZ4GjM+hN0FbttpXGO+AWjKGMQwZCJBAI+TZ+JSI
cQAiJPyt57N9VJp12zE28xsHlYE6Rcg8GS6xTQau4D2vneFUWPvWF1h9NKQfjzFo2qM49oy5LnRD
drACyNlKWsFhjoO9U7DZjGtmOsxDvO9F/DyNmhICNnQ9AbMIwFzbAvGE0D46LvSdVUs/1HYQX2mD
/5RQim1bktyj6NAWdXFT4aqMvZBGs1pIj8meuyX4lkvz6iqUUlPju6cKTfDETDolkLl2B1wB4Z0N
Z7AAY7xvcz3sewiQRVV95kWi93NtZvuvRpUHr1Tizue4FWeR4hVw+cJkShA7sf/7fnbC5rfavbVR
arsC0Afj31ueyjdxgklG92i681SfnNg62pnx7pAoz86XHgn/wXKnS+xgf1cGZkjX3bCLPHAZvrIr
AUbQeruEbnrnt8sMJrQstlPpoVOlSTsNDTkqoQtUpqjqexdxeyVK6AgT7+NShONGhvol9Ms9O8k+
8vR7TkfmWC5ckMot6ovG5ZFbAsdLUVvsagINhFwOQ0EWQK+OvskN5XOVX0+L9yiC+qnKiWfp2+VT
FgKwUApJ9hxE8JQMLO+yhwg+NMTBtcAU7IVcA3KHrB7WXtyadfx+hd0QSV7/UKS5h/wp72BVrBxS
uIYTgXL5TWNtR63eBu2jQAEYu3WH4EtH/4GJ6TqFZBDvFCvSy6cqyjtQefVHRSGI9Sn91HWTs1WK
T2bJx+NqadfASO2eHVxZi5oNhkbwsQ2nnbDH8JiOMArKcWg3tndXLyJ4cENmGUxotmNpBQ9RYANa
ROVrJ2BywvxMIE8DsCnCu/++bdMVf03tG8/eqg7K906EcSMYmmknEjgzJdocaRFJIOUdVux2ZHqe
0wEaAAb1o4+pPPFvxxHJQ+6mT2WNcKMsY7h2NE8yPoVXHvOd97XcmFTiekytcFvglRiL+ruw6Bbo
ZbG5Fbv63iNgI88UQT2mweloD081RyS0Cs/TPCLnE/psArvhPqcubezTgnN9pyzm+26QnJYRi3TK
STivz9a41DtHj1/LOsDS4LJMtsvXYQlw0XF+fd8jk42LL/E8ITxsScdZCofEOZhfU+6ROOSSdgeF
NI3MS5MTflxTaxfR+CytubkO2jqji0+oeiPfi8zBBzpS4LlsQXCPOuI3RwZVcNuiTV816IWbejrb
RYJqobTBlvgKsH6GSypqq5vZNoirJyxEIwVibPcfHWFvC7woy5yHl75Tl3COOs7eaADo9BFNVmTI
i70EEANt7Pe+T2uiBSHM2HnHxkUuYXqV2aA4LbtJD3OL1cvr+cgbhHqFwUnb4mTXXXBr+QPoaQp2
ZsIMtawBhjNX9Yo+5T1LUrYx0/LCgBBzmuRpFSjqsUXezzXH4i1Jj1NFm2xFFPOhiZbTQAzMtMJg
S0vj/KkycAItlYMHcTQz+hyI+qJ0/2UKRv5aAse8Bc1VHOmPco7RhkTt9RNV2XzDTuWb+HZgD0KV
bqttUik6IFN0v3TQi9VEQeMjKNKTdfGWWu0yW1wrukIR798W0hNtjRRwyBBYp8mopyJJiWmYWObV
7CAVtLaBzzg+7bAABGijOhMhGMkj0Pi1iE/Jkn33Rn+5NBYj82ioiv14GnUTPQTSnQ9OA4ulR51D
SW3vlwKzVNEVcg9UCrlcWx2DodgzgT9HRjyz2W+USd0rS06PsvEeByn9jQA6xfIS7ZWC5m7akTj6
IKYiiMFHLvVjZg8udQP7aupFxQG3ykcB3ggOy2IjnljI28sbKm0glB3517iRyLSJULkDma0kZ2l5
IyIA16lVoAoaDslIH7S36mgbdoPFgVe8WiVC3KL3nqRDeiHFc4AUbueEJdziXKH3gTSFOGImjCxp
PsuCxVeP9r0z6Q/jloh7PHl0deJ4vvZrPjdVy2ByXNOKxrYCYru6N8zeB5ARlnOCjhVm4jLkJz8m
LtPyDaXAYk5D6wWHBg3KHPgzwm9U7L5V3/vx9E0m/JpmDI/xNExAQVz84LjBe4MxvIzrL4XwoM07
5m608nTfB/bnllZKlOUojnHneDP9uSxCZhIv0O6dNrgMwQqCrFYlpwif9es0BG8sAMweh/nND77b
CwzrXtPo7TR8uCDTkBC8CVRASVtrQQQUFq9+vnqlkt0Up/ZmnMd2Pw1tC8sMb2nXel/DYYJ2MRTB
pvMCF/SEUx7wga8VcPZSJP3rEDbdJSAkY1jaO+1V8LIbnPh1UR5p6QLq4Mhw1ao9zYG3KhwEqMuu
OFhxN2w0VsExTSJugtmFw4h3qEBmVMtgPA0h7j7Ztrdxpc7+Cj/nuESRLa37oAVPNrnbwRp+1GIL
nuH0YyA+Tn3uXETLWue0YE08TNnp0shzRUf67KUMj+Ppek6yXVt23cExU4Vk0EDKWsT4ONHeY8tI
ll1dJXTlWaDLjpZpwJSXEEGYGnTRhVTQC1xSPZUp86shwDo9+2L8YIGNOzQzXk5vmENsYY9NG8I4
Bg2wcDgnMJxua0Dr4Cq2p4s0xSWlCXAfO82n3kr1LULXoDcYJIqvMjYHezEGvziT3EEWSHuru95p
AiTTNT7B1ddEMoH2EHy2jfhIeCMnUx0J+8ogfb8ay5jRNr7NGKEDAk4PuVU7beyI2ULgdxxYc/IC
ApvwLlRIdOaijw7tIfLrvAWoX/U9tdP25Dp71nWiQvzl01JBV/EW/BM1qls/psauAobHE163GPPa
Lg9Q0jmw2Rs+OTK2NpUx5H200V08jjVsOO+Q5rPa2A2mFCvQH1UbH2SyhNcsN9l5anD9r/8SfhBe
TxYysmwC3L1M1XA27kRkkVXbVzsRkkxeTQXv6cwcRk3jA1vJV+mhxKmiBfBmXieHql6V+nX7ZUKq
fq561ImjMfPJYTTC4b2+To3hPbEicVKYWuZGgqlh9PSkHWMd+qKFNh2AtImwrnspiLbad5Edb2vf
t+CH62fY7+qSNbtJgbtI53zXwZMZ7Hh48giyzKb7yHcepbGONJxg41lIUOPGqDsXHK/DcSNDWEuU
TzEBzw5I53Hdz15G3ojr1MiJDaJy6T6JrPyGeXlh8ctfHC/uDtE6UqEVkqRsKdUqjfCd6aEvp2Q3
ZJW6L2coEQknsnEkQohhA4XN1FhXQqnuOG55gv0oKbySmN7IVN40dQDcjxnJUWc1gD8/2g4leSG9
otmX4Lw/hqvpOLVHc1tNdDnZR9/c9KYNLO8SCU5QXT6ZSxHNu6VTn4RO7VMiAgKrvPIu8PuQHBjc
6etLULP62JWxd3RpUzGTAShCYNs6is1W8sPkJNW5m91Dp+mD9y4mLdl/jNBgzpA+ziOYpUnK75au
YDrhvJRreoXXpdG1ygxgpsLOvxZ+nF1nBkllErreTkG6mmRrLuzL6G2Vk27SbvJurZgm8pyskx3z
4NaefVOO4YPnDsXBjrGP/PYD9QKebjJ+z0iIHkEJEKLvG32gzdaevUHY+8Zp7rsAJwiKtadsAY9W
RI1/jkrWTZ8/ef9jbjD3F1g1oG3rYmPieDhG+Vzvm9xyjnNafSI8C0aL6F8TEb+o/K0x85cyBPCq
idTK2pDgyFILBKAsvBF7+yyjW8ONBrw/866qCutRWZCN9uNLZqNXmZHl7WbGiBfVWR/y2sMHXuZP
TTxDBfBLNNNU10jaRLZrgnK+ifO1FWnopU5THWEfkeVD3Nefwrkoz3JitsmfbaGEnr+qaixPRqXy
TsTWlv0I6WCNotPWXn8XdmB/ujAEplK67Q2Tdnc/xjNwsZS1xueotadfyXQMTsnB5Fm8cafuyDGu
ebLhMnAUv3U1Jbcgilm2pYNltCYDbab1TKrcNokp3aRVyHMM+SWPkPIEBRMz23sos/gpUwLTeMIm
1Sr6/TMDsB7e/ghtKl8ss2el/C6W+bqzASL2djfdjj4n0JVAZbPLG5z71oIHzWTVdZd5/VMbDZhy
TXK2mro/r9SAqGqTjUzi5BCmbkvUH74Ip6udbRlZ2b4pXAmnl+pzcarplKUpcvvE9Dd23oLKGPO7
3DTmIzbhZXCKT+sfUdrWdDdIsemG1n9ahiU5zvX00KzzgVzVyZWjFrZlX6H09KCBtDExPgPNk5Q6
ByI+ctoijfutiVi0IlG8CefjGPuAKK+4BBgjF9KwfvTYbdMxHqhGXKKerDeEWLOywh6flu4mJYP0
Kkti2vgd/hvH8kOQKSX1S96DQEAe5BAou/eHxd8sMkQ07wJPcpF39jAe/aCGE98DLMVX2I7A5BTF
EtE4KH6juV7jWSn+x1JeDB3BTbY0fPCdS+sEwDgXbphaeNdtNZ4o9soL5WyduCyr2oa+38EWmU38
1iLKu3ZzQ0xHEfABciAs16Uej73fXHxlaXBPmKB0gOs55YTS6RmudrDG0kVBv+v8pr/E2qae7hGs
I7zmlDha+CV1ekzDnOEcXdO5S4tbx4XmT2wGsC5IhtRBGB4qGkODO4w7U80G8VgRQ7iK+uQmSpGi
xmTTel1PemQYf4/t2DsMoX0jc80SHoVASX0SplTZUKS1A/K+wq1Bao64F+f0uCS188HB0+fMTYM3
k59Plot41tQHqZIA3oaketCIZAiatWmj2RIsTQzUwyX7om6L6HFOWfxWd7Rw3fmlw5IRFxF3tSeK
GyemF5R1cfmRJjT22xQUD6OqYx03/VFqT+/ztBHQZdwWxV+6q7uFCNnWgEzAYbix5rqAKZJnd3ow
lEjDtBujav5i6uCSZPP05AzUIqp3t02TBsc6tM21se2areiEJNt6Eo1D2TaLz/i5nG3SZidRMoEb
akHlHY34FpqPTLDgb/P2spj7X61kPDVeBVmlpq9X+Bw+6rZL9nroPkcrh7d2+ITXouCn+A17oR7N
bmCRX/nTzLLn8oPvpt1RCH6FHzGNE3aLEtvo61Wzdl7Eh7pfARXjTDEnPxWReMj4A3QsHZqCEegp
5R+TlHyBaYLS5Pt5RU6Bu7Oqsj4WU4saoai2S8bksGX+kNAZ21Ycpdf9uNXTvpxij3jJ5iS6/vTj
ju90CIXcg0FU2mrteA/gasrhOmtIYkDnQcvUCgqkzUxY28JPMerS50qACoRzSXk3jGqLCXnfKVxr
I3oQDDNVvesqiHR51Qw3Xd7cjk2Aut5tXgNoonGmscCzCwq/bQ8/PoTT7CENbe3V68HLmtBhMzdF
I+g/j+vf4YlSHBewCO2D8fg3S9twJ/3qaz/rD1HN0HOMEZbzE65jmVs0YNfmZzMeBD48q2RQRcW4
CHCx8bgRvnBpIDnknPXV6+CvQJQyicmPwpI5JkTl0rcJUrVxC+u6xjF/GpQUV6w0ObLJ7t6uRpbv
mbfNUsSyDuQwbCvGZ96wMC9H6x3kWbZVTtTfRF1IJts6bpwCxrRRu3ox6ursrM6TuETuGBZQHFaz
WFGb+uAaurK0qPN9UazvGB4h20FOEA4t3xoGzYaeD2mvVnSQNIpoPPYdDf3vZRUTqVRKwHt23F67
iC/DunyueyFvjY7vB6g9u9kzR6sixzlC4ovBml5JMyHzLdTFkrV/kY78TCcuZGtH0HHV1CLDX4t9
aRzxljGIRK6LpTFd777Ffy49p73t/KjZOiWWWkzUZRXCsuUT1AHiKGk6nceDIwn4GxWV0rzOT8fx
i7Xe6C2auKQo293ieCTU+PoucuxpMzkMXBOlpwfOltmulOF8XUQXdmTq28VmyFHaEwiBBUsVJuS0
z4eDaAY4HB5qk9a9t5zsmml/ewjgVO77SfZbFczL3hUMLXs6H61+SAUvIHGQ2XqVPGVNBnqsJdd3
sJP0FPTJBW+Fvfdj5xstBv9IkPVpbqmDlwS/cwZ1hbFvQCOI5oJjXWg8EVdbqYpDq/WlWWfak1t+
TGJcE7JpOTxNYbYjFFhtukwBUzFluavWmWgn9Almoub2iundayqkuJi/9RVCrAJzZeZi0aOAx3wc
sniAwUQPVOtXt+sXeDKXLqjtYz1Yr13poSLoPsxV5D14IvyARKm50amwwIh15N2kLsVRi3DGbrDb
UGRdzTnWxkSl5X3XIC1b4xZMy4KLWWA3xLBbSz/+YBLIlGZAGtHP8tmFLaWDJjuGmROc62qCVIlz
meOGFyHKrWjFbNX02TEzaAR+j8kUPT9R7SsR3BU1Z6xxbB3WQHfcOVaWXX58iQRJhvQWsS4MKTdO
ikveWw0bFfafIy23cxpmt5LkTxi26IbGOXyWIxkqXkAGiJuq14X2xfsKE0vX2xwiGNlhcM/VQVsW
boyVIYjWgcNMsHp67C8uiWVzb5aLRchaEnrYdRPWYQgRBmdFSb0Kr8ZxzFZbFYwhXvFI8jzkYiKd
K7uad2LyL+yQjxnrBPdMHxzl6Mw3SjQvrklJxu5lQK9CnosQtldawZ8TlKOqtrv33RwX53Dwp70i
M9KPPH7DkriEZQKPLBcBP97gkA7b5TnM7Ps29C91WbRn0XndnR+2b25r4s+tQGDhOK0+oAx6VZEz
U+emX21RkZHROdt46fRNhkwihwGl2+ZzZuUfqUmD92GmASb6V1oW5akmoznJvHajR6z5k4dQpEm1
2Y1FDOqMffbZcVjbXcf6VKjlac4zdO5qmq/lQEOk5LehopNPj2MdgWaczNFpI9JPJ6vclMt6IE6G
U0v39ALwgtl1fiiqIbhq1/TeKfwetmnxYbGXb3mVuHS7aVMEATPWKNgtK4IJE8RBEntF4GPZIaFB
rels5zEeTmXZDKehB+1fBhpouP426wChByehTVfjEo5cm4hu2cCPgX8QuB73jho/yarwd4VLwP2S
xpshKQwxjeEjTD8bzS1N9Wpq1aOrLKxTqBI3RISx8nmPS5w8k+0bEdYNnD/hfd+cecsIJZ7qfmdz
0g2DYzbHOD8z9sB2MofWEdNpis2Htgyhx1bBgmb4Ef8E2WkBrrZmrsGlV9UVKxyfNZuh7Tou2zaJ
A68W8eRd83+oO7PmSJVsS/+hSxnz8KqYB4VCoSElvWA6mSlmcBxwB379/VBVWdc5fbvK2qxf+gVL
5aAMRYD79r3X+lYfTpw1xx+DZz+UanpNunFjhZS+af862Nmlnz3ag8GIH6i4ZRlcCumWBF7TjrsL
93mwwDaidFqRLFcLSoXWYh/xNbLMvr4JOllrpTE59Vm0hNkCkKPn9tFnFlO2jkOb69COCcYFjNn+
pPGHydl7iAXVTBCcphhLHjfHankxOcVdVLrsvk7FqxQh5KToqXLiJ9n7uD4J5xoxyIWDA+FjqEnM
Cx7G2R13yEvH1ZBGYm8PcwX/OybgvQEP42YSWulwGdAcQhAsnO5+aAaxKnxBCEoWEDhjFMnGZXVE
WoVwKh/ar7JVBP2lo7GV8XAYxvTMGS6+JLI3sCOQcKGTAtPl/FNUmjunp8HYpQlYOto9qWmBuek+
Gk2jUCyE/eCzz7y3Oj20ugh36Yjyom/VdN/65qWQsNdzOyBYZvqZ+Ewb8opMbsWBqq3VY6ST5FCG
Cpw30yFqDrKJHWREsPNmAcjfXo4n6lXyngweJZ9GlCPH4KmS8Zvf2SEvK2KurrOfRp88BTSHyEwI
622fzZTZJNqbLsPZAVKi0zjUWLSNxg7Ih2eyL9NBBvXYNc2aujcEvsq62MQ1xlx87DJ0rkbLXkA1
CbaB1nm3AAxF0uCv6GBWMeXAsUEnhh8wDuneGOFzR8p6ALa6SU4pqrf/4heN5hQDvKCq3xEJXt0O
O3LiM8JsrJ0GJ654dCPiU6vsvrvtQkejdZqudT0e0ySF0nQcz6WBKd/mSD2r6dMuyF9r3FcX0r4I
h3Nf2UDxvty02xVG/uzMZJknpl79l+nSIW0rn6M1DuZypGcshP8UOc1Rl/lzzqDQLr3LEGMP+pYQ
/L91uP3/4l2LUK1j7/s/eNeuGM6G5PNPzg1r+Sf/cG34f7MQpYeRj5jHxX7ho/b5u3DecKy/2YHl
uGjmHdsNTPSa/7Sv2X+zXM9f/sRfHG82nrd/mDYc828m+nabP2EqHrFv/98I5/8i7fbwi/DysLDh
DaHZZ5l/kWPppiZF2MyDVRLlGfqqXyNzQt3M7kNn9wQtudFzmHbGJhi6y/foG3KIdxiqYqc68Vwn
UXS0iJf2Q1Kk6E1N6395L/8H6flf5GK8PtdC2W1GPsYSXuXiIPhXJQqbZVanmF5WxugX22TAsNaZ
2K/bE/WLe0cqV0gAabhXEsynlzX5I1Jbd4Mw81EIOD0BGn+fkLKXFmKFtJZKqB38jR0NoMmXUWdY
tQ9efZiTMT3NHVCDpYmGyP6zbRyfQzajQypl1F/JBFK2qdy1WbfDMWmzTzSy4wXEf0LCQP6YOH6y
lmnBdMqxPlno3APCtuSqtONcJCnuKtY3B9L8f3qLlrfgfynqlreIoZ5jcYth43GtxWf0r29R608N
OogG/zgfNvwMxG7fl9Lvw1OrYf541Ch3fofwpHBjknV88JGerdudP8lxRWxheKLBtUsSazylk2Ws
raJMTiMis4it8lGMxhtsTlhSgx0/BsaAZEGXz41P1pswiHkcGa9pIeL7tF4mDiFrtWQzPVsMlEmo
2AWVDH9oXgWNDCc45Ug+fiwN1nlIs+PkhP46AR+4NhJH3CaPQfO/v4m+5Up/eYfwZnIExu5E9/vb
PfIvgrplilMlqaNXHfqIcYRHWNIBSZhk3PLSiS+qd6hDSRlaRl8gI2b8vy1FJIHMRB5TAufokvv7
XnkXMbrF1hrItIuLEb6D9B8m2y3u/b4r79PK/iiXkev3b/UZUqJIgYdvGLs82kBp1qVriC19PBPY
Chciu4I7C+n+fo6wqXuuKh4jeqx2nvhfU9ldvVqJRzmbZz0n4iRGp/n7xbPEP770Y4FXHKtDnBXk
pc6eczHzJtvrXu4L4tXviyBs7o24N1dF4kA2cpJVHjbFh1d6wRaNO9ZTx7MgZ4hllJYeVJiRnLd8
9f1bGQegM10WKMJBSQe2GE50CPpTvwhL0RZ6cT7Byk3cC3FWkr5M95/WAPvPekhucN+mH+Z/O9Si
IPD/coMbRdSRnj5y8A0Nc203dnlJ0+DK2zIBWnHkLjGhWnFuyl+006OACtvyuVqCx1OTQBFvTOjC
UKuWmjCNvg9v7cygzc0wRdYOKVmOKC5dMXHjXkql2lfiXGi0NX5zX9uY251krnYc+/S9cHX+H8R2
4eJN+dO96eMbZmOgF+ktP+JfFjg154Vv9TmcNa3/QCypER3R7I/dKTvQI7tPzZGR4eg9pTp+dwlP
7ywrQ/AU/0wzsIWmEaeP3781qwUI6yMz+/6970vlB9DxFZV+PJn0/J3slWFEuld54a7DuMhfja4h
aiPKNoU7ANJT8Du/L4GaDsJQ6qKrcbpxyPaPLTojWpj8jVSW080JUlDA7ACoce58P+quVTKbV1/G
xGwgnlt/f/l9CWQeMHINicNrJ+MSa0aJMR/7J1aFazGF6YvtCkUSYLeWpW8vesfsPZyKdysm3Ma0
hubKgWc/EkqQuL6Rb0aJfINbJuI/EZtqrhsO8aSwdLRFDrVl+gerBMcwm3PFSSLUHKM6sTWD4ebX
tvsgMyd5TXz7OHhJ8zjkbQLzhsA7ivabdsWvf7/8eP/DR8wi7dsYLPl8kfT+eYHGeuRnZowDWoUe
UEC4L0nlFs/NRCN47t6SOvDeE5Qo6PLvWK+D498vdJLxFQDrtwlNHV0JqobZy5aMAYIZ5vTRC1V4
/r7YRRWenRIYREXDJuvDpF2r0v5QU9TvIg43ZyQg9XFiRJJx3tpYmdMe/M6x3tL5QQwRWdG+D+WZ
cuRkun0MrJhhXTmqt3QK/6gaz/1VNOQ3OfteNPV94uWIk1uxSfPOBJ5yMHJLHosygpA9mXMMwKj9
5yVo/fW/fzst68/q1GU9CLB6ITNwzTDkmaE4+tcNbzQse5I0F1aaGafvktBU6YBu5HLarbwYf7ox
qf6Q0hJFywsKb7mE1jOaRvMxV0FyGUIgPHxnuDX/vLSapIQxBnHb+/EKtTMlA+xEOizIWVrUJGFF
RlSNNJLRnnfEIqR2LJ5oQFM2/GmTeE1+DaNmvlVWStSMExsber/0CRkRNPimHmVBS7D2QsCHjvsj
snhEjEhP0NRb89w6vybU4HtKqJFzkSsfu+UCNJlkoS4S69YLN5xy8cZaU3IIZ/loRkV7GkhvvjOt
2NzyThE+YYhoTe/i1U5HbPTIH3OmQw9+MBwznA2n78s8x96pNNIPj6Y4PdjOuB8KenPdTIqtY++N
voyvE+dKmMLzbrJ6895b0NzdZNEmau1rsFzabiRmGecaXKC5R2TPiZcDJW3GSAyPpqnMdSSM6uJK
GH1xgh2jHxh891b54KVIKgUE+HOjXH2ag5pQyrJuPnQ2vg1ilLcxISogjcx2hSKz/hBl/1zRSD53
zFkevy/NPO0YjdpHpvuoU+LAY6rsePc6N36GZlP//Pd3nfO/PcSBFSzW5sB2QnSJf9W6B1Bk62kI
aP7L9egpccPtJ/ZSxKR78IHfe4Ndn8oI9XNvk9yQVoOiqCwOauoEDeyy21d9/SW9iqZG2kTozbLg
x/cwmJb9ryJjJpsaLiN/kD8Jib814OBOWMbNnTTQm87eZRmIqO9L1TJdiDMbllrqqxfhOCups/nH
v/+Rufs5gfxpcwoovKm8WL1wVmLi/cuT1ka9HkIX9oC57PVT8/x9QQRGLI5v37TtWvfJGL53pYc2
vmdYglyqwi5FvempInvFzlOfCQeED4rs6BVVuX/UaoldXf7Uj308LW7grTrtpK9jnGKoZb6GcWE7
Cat8CfM0uQsAx8dI25RZ9jfDge6S9Ixkv7/s2spmQJNGbJKm9zXiULwfG/a7qQ+vUiCm7OrO3VDT
7yDgwuHoyGtVo0bD1r5i3UVPy+zVylrCWbFBJWn7gR3s0KXZr7Agc8koaGQX0UfsFcCOgJl6/fvk
RG90zwlo/s2s56uGzDqLAvyhQa5JWkwfo8OG5tCuwgWBCm3WSI2S6bPVBHybDo5ePylWo1MikfHd
XdQk0KHKAaBNiZSk1eED1sR4/oj6WpO4kl0spLp9VV9zqd5z6e2LoPjEkLuLWiKFLA+pY9MW/arJ
Z9ZwZF5bpUM0HVWPFwFoU02Oup59nEQpOalVhOgqSO5Sg8gz0RRPCKC2g4qoorz4Nc/yN2k8+377
pKYAmKNLfCjiqo8eNs9a+fqHUXN2MAYGG+1C+BmNhzwkSH0wUSK71fhC83xYadQ4nd7Zan7CkHiX
Gy9pBOcirSOkouKxCHqxGRO1My2Bh7nLiFGwMYdkDDjbsam2lWTCKq14J+36R+t0MNvMDFVYif7O
9NoJ4ulcEr4J6n9gf185NH0cme1ay9lahYELOsXeZ7S0tXM6J2qI2q0jkp94ZA0jCH/Rlzowk8u3
dpa6W4uZ9gEkaeR2eKOM8eIh9GQKO5goNR8487A6kYeAEZLBzbipImK7XPIowqEmYwvO72hAPbPQ
F6JWCL2VPZgwSvASKPqbnjLObpykx9pDxTygr9KpSQ7YgEw9QAaPus+OyVnyxEjKjChO/GQwIF2y
xGI7pkc22PhIAVWVEwHvwvpKiYo4KRsjMWHdsJWI65CDCYR0NyjGdmEo9r4t1nbNIXlEKWUL75hG
JdSYEXK0gGDG+8mAo9WgjzGTexOYNruYX5nq1JvOJROwGPh9NsRg67Pq7T0bntgI1t/lsLtXZJhu
FKKvrH6NSB6vmkivEVE0zr0P6GHd92aPYU3K58oMvkrJWMuDwTbSNpgkBYZ2+ThbH8FRWjqYRlPj
as1PrVf/0SWMIVMmMDNLCNMUJDKRu58YZSPVuXNt616M0XWwc3iTAxnoAJzQRICLz4tXwzQ/DVez
FyU/SqaFU2rula/uiucshViF5hk2QBM89GP2MFrhdOx/DBFpO6OI3rGskkSHtGQuFMlJbFTOBx6q
n2nwbhkd9EW9RM601lGNv1HSN+8VL1yPcDMZzgWP1TFxJDzQaUm/M2MEwS0P8+Q1N7uIPv1itvbI
Z6M1fYwlPq9xMYSEyboMXbUNMsO6V+bISHJk6D/W04uX5fsuaVB8R2yEztCN60ab9tGUsFAtEhYF
ke5HXUt3M1ftCKLQDzZ6ah8j5DzYQNDSuvkfeGSIks8BkdLhDGMMA/OkOOUlJSlEUf3hZFO7z0X5
Ogv/Wh3jow55AqUe91XLk1aDGNlYdCywGkbRvk22flb8DrEMlE67VXNfb+K6MneeD0wwBiLkMeib
Jn/az+tGkXYmW20fRR0/NY9VAX4vcWdatVVMxGJzGMqYEZH27S3F3yulh3EfaQv8ceChtkQWy76f
RfhhSKp2j8xx3wgACs+0YC584F95yevqRGagsDfm9URQZm8Mj5rEuN5H+ISeYCemWt0HzOlh/Qg+
hGjYe0PW3ynU960nj8yMVTCBZij4Nhhy3xLT75H+tdtKMKoWqQkp38SAmLX9SxfnPkYB0fLNwMQ7
4jdjz8i6ZcySc1gDaPxqZ5NIYsStlrhHK67upVjwaPH0oxcQDGdbW2sRa/hMDBU2geTJtQwbYFkG
z67TMfk01e8wzMq3qogBxCXop7O5utbOFWHqC8O5m7T9dpcUF9kNj1m/bbXzXDewLGORPQW9e9ae
2oo8n2koz9jQivJ338lsW42jXhv+CBEhGAsM3O7vuASeEnZLOEwIAUFP+9COyYcWZXarA8HS5/W7
Ab5122cBRGt09OVE2mbNZE9GW7u0eOMc62aElHuMgRjtTED6LKSk7rPltvU6Rwy5nqPyMZ9MCwXG
2l1GmKJrSV8sAMAG9b4GF7OhAWTubCNdZ9kvO5zbQ1qyIOo5qw5u256bIfZXiFLNTcQAYMujIFr1
M2r4RanKYCdGE3JlyGCd0Kqcu/yZzfa1VcByIxWgSyLB3tMpOdygFJUd6AtKX8Jg8+I3hj21jcCu
akZ3q8CFZ5FnHMDMaXwJOXJtK6f56QyLjSyvXxyE5bHzlGPtX/lN9+o5APw0xCXhMRsdbGPDRw0Q
36gR6+BT0y2g5rZM1o5X49d0mRCkeDXzgMm7QVl86gzxpjWpYfBF/jBJf2C+ByC+qNkfGkJ1suGs
6HRgfmHWXI2EDSYZDSyRgfkOU4xHNR/KnOcOPNoiQgI2evsGwT46L1VN9wOnZ8Sart77fVJgL9Hp
wRute9OLb/NYPxfmtLO4x2Jf+ptWpxhEEokmFLrJlOV/IPG7ytwAzYnDY1P5Gp8YtrYIXxyK7s+y
Ink4yQXRGKN96gvmdd8XaxrYmtj8RBWUZx8f1ZXAAE6gQ3VuxRNdyPqUFKo61RDLT5wrPJjw4Vdg
sq0zmsQSG24DiU+9x0C4hfcyYNTwidOigUeM3cSadzfY/rCLP21iFBdZPKWVWgDvjnpDj/zGDFdu
w4qZVxaPL0OvPzB0LV2L6qCa5YjbGaSbIUQBrI7eN8OgBCMPxi+FYkR6rhzDt07QJqycowxK/0ST
kPrhFwBLXLgekQiqhhKBXxrj2SDMI1YC9L7to9/U+UZFIX7zZePz2euDrN8wTttUvGSce5oYnnz+
g24faUMua6acyH9vwb5sqprYjKKA0dqFcELJEfnhkDBQoAzrrJLBorlrfRe3gWHjRGR+H8VCXwXk
mkjJo+hQagwe8hOvSd8T4iJaGo8ynfVWiereLLP1JJOP1Of+0/FDHqR3gU09pPkLk6aOmbzgFJnp
IQ2YPHfDryzx90bn0h1unjXTpKInMATGz0s0IbwYNfmVQ7jRvvFl92S2p268wZhbrjX+3LtAqE2R
tUsH/sxcmzEkKra7LDnaUY6Rdux/xiO6IuquVWwPb6MZysM0H/uB5kHCiabsyHZNwX3g4X6Z57WI
cHLli9Xedfot4HcocgrXIuq7gBEJ1uxobQkDxBoWFlfCjLAICszdRZKTIW7o5h75kuCoHyCIafu5
3vhfYcX9YFSQUE/5mGendLkkVbvXA4KxqbNXmJXxc5pLYJBgyEv5JHJn2NABx1gEvyp9tkep90VN
WNM8Dvj9HCNf1bDyIwtjsJpRMpnNkgJTIovM0Ke0Fv+0i7GQTqH3wPGVKrWmOJr66zxyD6rEBbqt
AoxXJL9hc/iRxeqsy2ifZ/G1qjIbAY8z4VOIsp2BBJUyaX4g/enHTLRKhxzBUykhq3xuoQZMbuRk
tpm0CoZcHX12qU1nLujzwlu1FapZ12g/dOiD5ESZyb1dEUvskgw7IoswCBSwCu52I3aJUzfTn6lw
bmWDwEX3PkISQUCtZbDgZJiR7YqC1oZwckSGhETJQFeZc0woJ/nLSZtibfHq7goSGpU+x7lzmS38
wXmRodIfW/t+JuW0qWVw57M1cApitKrMluMbqiGCX4226e8cnuM71yIzCY3mIjwdH3N8f2RKdg9j
mOhDY2a4iVKyIiefutDLTu00f1b4KsCQDvftgtCNOlyUyG43fhew5recbdJ5PvomrmTLdN+naVhX
KjpHlf+ohjlegu5QZQvinqoB1n3kkUw4uOVhUt2LSMuNsbhLigRWlGC4QvzisO4K8wMvYnk0ZOXc
hVn70aH2okWNLayyow5SgfsQT+9BUzzkuAPvjJnAC4NzgW/Nn6VpJhtp29s5IdPIHrNTmbMV2YLn
rU8vMkGe7c8zIeYhmP2kCubNIvjK5K+MJCAMnoAcHVJ6xBjAqcohT+gqI7psT13/UCCyuyb9+OKy
qIgRf6us+VdhQBctfhxHA4tEequwr8GquKlM6DvDT91dhZeBvCFOwEER6ZtXG6AkaLUX3dmy7E87
UQfLq3x2P7WBL5PvTdQeAevLXloZ+QxIwlZDi9gaJZWKA/wLofcojfSdCpwJtvsRM/RBReS9FIzC
C9V5a+buD2r8EU4c7xH3DFBkeCwMRowDKBl36SdM+KBS+1wUhrVrYv9lqMQ18RaFTKLXtY8Drjfs
a9rzMmpUeUJIdZxin3x3SN7wvCrbwKGB4Y4fbsQwa8+ZXHe1HxxUT9QCBEYjmwVB6OK1E+4nT1i2
HiJOs6UpJ+QD6GHSOf3Ek0dprpGJAwBB8tiJItiWMMm9MqbUxA9bWxYagmQhiqdvBRHfQvMNjIHz
d2/0RARqngP8Othf5l95It4SB1RYoIfzAFgUCPQSjWRhTp3dp2ro76Rh6kMYl88FM7OUdHq3QLoe
2h3MJ9iA6ziZCZB2nklyLO1mbbMhHw2/OGTMu0Cq6HaLNJ4PCJFubZjvVutdmO7GxIyxXM1D9Tuh
JJXl1kviatdr9bNxx/rQdOAxAYxnRd1f7CuucTK/HavbMtgAUjEMLJKMTA+GwRSiVw5QpBR2Zd7Q
81AcLBPv2pJ3HYZJwgvGL9ew5sncBzuKoAmxiFghzWaZAC6ASdpZZUr6+14FZ4qap7hhBjPZatNh
7SQzw/uybNZFBjZeW2yxxzzF8wVLBO2BKWtPUL7xRct2zUQ0fyik/qX03DFDLo7RiGm5UOwpkbRO
1NY9u9lXF2oQ+K06yRDqipJfqE2rXU1IlorNdwhUJ6MCLpIvS1HSk7EgIYgQP2syLfSifjP6G6XT
E/crHQGjJJU7u89jav4ycz6dqf40RM2gQVUrNEgwEAnam5lFM+yItyEct1C6V390CQHx+JB8WHT8
CKiC/Xldhdi07Ca5mYO1xLaVL4HTA0ZJcfiA3eJsmyqf6gG6dUbFMIlsEX9yOxpmx651pQ5mhuUG
3rqNmWv1dr117dRb/iL/nSpu0ig2PexXbVfv0j0GQQXrKfZmImCIOMUth+5+BFDgv3hGapyGiQ61
2RBUkZGu4w9Ds0VR/FTFEuHxoKp1xvch2A9HibaoSKlfpUZjz7l2uU+McxbDs+UZKljqZ/dsgNUy
BKnAbWFjBOlOgoHbqlXId2qKgY1myhwYCDGz8ZrU2dEdMKQqAhI8AMroNMtpJbOKVPsIgtib4Zen
Ar1RXGTHvmgfHHDWGnEs9Uhy7WMP3JW0fpd2dM1nyd02DU9ml2Kjw88F4an86EhCjirNrUOrjs+6
+EjBS2qh1mYRcnpq9S6aMEZr87Vwk5E0ZUUGT+mcx94t1mZGMWrNmVoVFnIbayggqcZ/ML2B3wIo
BPd9vI4s72ko5+x6E8pEWDiIm8i6e8OuMc4l+Br+wO9XxmPEw+YdVDk1KM5h7vsSy7BfYRFKnhtp
PePJyAZ7W83Qvelp8EX9mUXtoR76vXCxt2Z60SCSdy7aDnZ4VT3MhTuiEyZO1uM0+/1VMTJB7gLc
RIO/s50u2XeKHUlbkTjWlv1aSyITltGRXRX06JLsVUgn4eQG5DdA04m50+ZwgvTQTBHnY6t3mpaW
N1BaX9m/xz4zjhoojyZPdXLjdmd4SExUKDDKkIY9Eoooiz2J1xjrS9KKbEprvx8hH0n+UfOZadpC
vC5MreOSRYLbKcrbde75n07KBFg4g0d+SLKq2sR+THRHBU5vg5kYyZ5wl6ucymbU9ovryx/NSLfA
iqZkB6jrllRg6NPa/N1VkBNGlxB0eyaJwFKQxWezXdP+fqmnmAav8h+w0eNcaLYeB/N9QiRA9yhN
cF6ywJfTp8RuGTmtC+W/7zJCr7Ab/uGHJNo6RnkdAjggbYnAsIpt8kb6r9I2qbzz5C3GvJOX1dXq
W32MdEHMmVbxvkr889B1vwrrqw0S4jQSFhHHfg0DKyadL+3uDMUSkS/BSPW0cU2OQqLNNnLoq8c+
S3cjCcV7F7FfcjTHKTx4HdIVyEIYMe2Y5Ud+lOOUrs+m6dLDh3LF8y/JJYHeM3aY8FP3pa7AV4xD
kO6F5YcXd2yGO/hynISWHKji2DJdDJuryyDEMfiQPOMJUholZFbeo5n8QLRKf2AwNlM009EJ/ae4
b86Vx/Q9xjLKRsoqlRavgc7Lg+EIGoEmNXZMix/H3YMxsYphhiTapaBqdUos52YD5sCiFjQLF9LW
UuJYegaM3X3m2jRPejkM5r2380cLYgWNooDxQjCk9+PcE2/lhu5GYo/b1pK0nVE7qAToTjhkZPOK
6QZYxcXIYyxUEpdBxNxhjxH/Z1N2tIi7Vq2oiRPryZklaSvSOsgS5FJL3DZJcugXx2JvsXndNTZp
W0k7/zbDeiC4hggej3sRpII85JD57ipDKH628TPDQ5jTKCcVFAQ+nKESQOAw9ayTbvGjxKg2QEt7
MhHi6pEoHVhO0FfM9l0b8XjonxzptvfkVdIvW/muoXahtsUO5/slhYYRWWSFcif+JhAw4sMozIEZ
TU6Rg2LrN0MMdKzVeeDxYrvAqWeXYbeLIvb9KnOpaz5Zy/iPGczDeYJoFD5MVnbM4+wpoyIZQ24g
L2bl1D0PYCmRDkk8BGEdNfu5BhtUFbj/VHayEVMe2tF7N5bPfGYuuvdmvLeESbEdGHc+OiL0kADu
ILDKBrwmw8Kv3ph/C3qAa45en5ZFjQwngXC27jqhlzl2RbUvI2ql2gOZyOmVgHg3RP9AJEKpvXlb
9uot6Oe7pMnvZ9gAu3Q+zDkHrxzAkh290rqmxYEd3c7p0WkZfI4Bp+UsIrfAKgntGBl/HCPal/1U
0AaIkm6X2OzGYdpA22LE0KYWgVMxKTWxGTzYUFJsy6N1Z2wEA4unOBrAnXCmicfqRsZanmAcDLKD
DCiFggxCQyCTGhUVfrXuNyRA3ruSVhZv5E6F3WOfzzACot7m4Gy8VEZm33UxgVsOCl4mEKTipOUa
17RNPOQMHsgNvqqCUOPQevCKEHOcJNwR9iZPQUSQWN6iqtW0tJJRQhjp4h8U/PEmpl4ZYE/eByL7
GRag5QciUM5IOrhNO5w0EVWnXriOvWM960XFbuXNzqZivqvNkfFSyBk9MVzijmpzugbDdKz9Ormx
ffQHpvXcA24abeJuNHCpm/HFo3C5hOaSV1rPqP6J/8B0HJ0QkPQXJw45myXNObMCeTFCghWhl6yE
8Vpr8ZXk7EBW4/VnFm5CzGQ87SYqt23gRr+9ND/ZbSjPeTXeyQFdz2iJ9CrasqZPKSjbaaoTAaT+
MGAT1P5UH+w0o11XWPKC0dcj8brvf+YjAaatc2c6tbkAfbxtD5jpXnr0BLKylmsZmvpet0OFm69G
+d70N3z8Vd92NwaFGzU3mh4YHL44APuLSb7jvXjw8b4d+sRXD5kHsSpEp78HmYtvLP8cqt675rnM
b1htvNPspW9hZ2S370uuCHxLXQ7tDoC81M9ASFAw3zgfIHtwiclWTcxEOoNT4TUYZvBnjbvYEtOj
DoVzHUqOEta7QtVwTJs4I/dc5I8Ghezd2Mckz/KHuqzco4Ef52opaPuqzRmbCte40uvSGxxJPjCZ
tF8bOO+3QVR0NyzN3U12Ls9gqi9m4clb1EzxiR+e0M6KNJTCdI5ZZYdPcfAzEZyZGZITb8l2drY8
w11Lx23PvgVAgmQ6icf93ibl2JxtRYj5yxSK9saZWj+lpiOJLpiz3feX5oyGHgBrtZ2i4Fcz8OCT
AVDqsH4uPTI43aL5IiKUMJi2k89hbQfoGKto+/2HSd+yaicYNJz8ZrZp9EPbcPWCuq320aycZ08z
T1WZuY1DSlAzd8Zd5wDZMDK3frITPkLOIqzKSVc/BfZgrJzJcC+Vy+1SiJX/1oxh82Vn+DgRNlb3
qacY7MyGv4Y8MF6iNEs2aZde5yTvGKAHn45y/Q/JhGvVynAvCzd8rF2GHKPyf8WcqJdNx+Wh+RzL
9CPBjfUiHYC4nQge85CkBKvpW/RTg14Psqt3S//0nHptfnQXrV7V2meRVwKBrD18SWk/B4Zv3khj
sWGeAdTR72KqttBT27Pr0Cl3DaBteficJg5RFoaHdmjgsR7lJcgZK+PCwsbj+tNO94RmNfJF9kn7
VHBSsqz7IZvUj8aKG5SUJHIB5ZJWhYEowVFgtXZygsW89WszIa+5ZgTmPYe5szICaBSp0+V7uCu3
yCiai2cQgVWnOoVDWtj3RrkY7XnreVOIXtJV/1p5Fka42ePeSrINLM+WUAZjA/Ax/uFRbh1ND51+
5n2J3E1WAhfercjl86QN+whrpaDpBoi6d0R6pr3yCLXEXsfmaK9CyDAYXEKLNDkkcYzJJ7oXZYME
q95JD/ow5GW8Lq3hPU5+WT/QgN6ObR891UONeV0EJ+VGR0/V5TakiUQUMI5/e0jOg1O1m2rqb3L6
HqTYjD3Cpj07c+Ud24FlP/VKBKQYNk03PFURc4/aVmrrZIBPbMetUSrPH6y/8T4oAuMwZLmiVvZ3
iRFVNwu0wl4uM8zGf8OU6R88gURa9KPLk5BdEIm+5ZQLl0aGNa+qItSDM/+u69pr0SNQSWT6pTsr
/G/uziu5dS3N0iNCBrx5JUHvSUmk9IKgHLx3GxhOT6Un1h9OdlVU3qrKjIrop35I5T33HhlSwMbe
61/rW8c/HzJhrq0yldYDFkHgPz9QoHiYQpMYS+szRkYwkqJgLmAzihWqvg95FjlSWx1jx14MquNv
BzM0FpVjrh0eeIBuKdG0TS7UQqIKVPHMjeb7/ZzTNPYX8xxLNIXyrHPw4pIkhbrkDr6Urr0GHXSE
lOJKeggLrSuGnSWBbFXMkLNAOVl5yVORC1KaTUi3o1+U2leaae7UypIqtXxPlGHYMx/EBBGJ+Gbk
pqtokb378yEP8UlL/r3q0uxipb5+JWFEVV/78DGyLGXGKNtQVYK1mtcfcm6pczWNvnWVfYTtD+bF
xlEJuW8SdkaE2tpq9pk6hfFrrI4dcBbYT0fHQYopC4lEY5xlZ1PG12UZTeDKCQN+DlvVU3Wab+ek
jH1xjXkq633CjisnkasrZstw1UrwsEAeDgaCWZHfYuHLqlua/mR+th7icTipRH5evV76lkq86lI0
HENSvVs7jjdFCGQiMaD8qEZ0kCWqpjvNeBuazNiXdm0fI9DtMHKKA/ktQuxM+PrYVy5xQ3GJPirx
TAK6zY7VV1ZZWji020ZUgMfERqVWQwBRDQdnRHHBCjNe4LLo184WuyqXVDB8HFBiUAsAKyhbsnAm
2glVpGpnLGLN9/YF0DE0PMgNRiBTb8cKtXK0YbiMQt8EY2EdfUFDV14nzT4iaSxsumWi6d8LjVAs
5cR6HevnJGeQ6NTaiDbfdDOgbyxRUasu6qGkZIVDJeHnSVuP9H4/ZLq1E5WqMJrpGFDUukShuze+
Jbq8kgI1fM4bQ+kPZGrphfNLda7IFsU5QPwWWTvEm56MI6E0PiRehNhAGY9d9xhgnRbnvx192t5r
O1GpCL4zLmc9p6G81LxrFnoOOw6EJsWJlxAAnZfarJ2XvHxXmbKd9NG+QoSinXWkEr4ThY7neYp3
27KxjTQ6Mcuas2FZhpd6DVB75ieackEXkw4KULa2pXSMKjCNkX71NjLlXgU2v3PNstMFfCdUpzJL
KStN1wH2nvkwpi8plBD4fGPtekmLCVGnOtiL2+JktFFx8hVQKvVLQGB+V8ce/lnZv/eNMRy5SS8d
YZBf6g2ssvbdLKsFZ0uD9O6/73Py3tgwRf/zTHAI4X7IbbvNGKm7ppca7h/2bmH7GIwphOSr0bps
gmhrK5uyol4GQyk5LVnnlHY5NQFLGOH30+VCPvMcoqVv4ko4gk1KZVG0a9LOaDWojdxXVLeWMAJD
mfZ3cnQUHOswGfgEfxcG8CeiprFezM5bYWqYsuBG9OaPS9mksV7LzZ+EXtZUBPlVCRo6fuwM1AbA
AM4oUu4mrTy4lWWmDNmS7uCJhdnZN4dhY5abxk1z0KMqP3wmQYIK6GfVvvQwvbTySS/o/x4q+ZbC
rt3TaELz0KOyQmNZWK3y4mVg9DhSoMGOobNl6DlvSE1Q8Wuh3Mlo2SA5nYXvIx3hqqj2VpKi1XkR
HDTSJ0u0fCYNCo44p4yYi9heac2TsVBPjiB5NjaBttZTn2rIAnxU2UnxGdsbs/6qOf75k+oBDcR7
aVPNAoAW+PVTN7oW+5kw0SaCdk13Qb7CHEiRqKIU19IpiqtOk6JUZieHfcMhCTje1KOx99WCD4yZ
5qMC203p/O6sYjQ62zHdlbZmnH29vUI2oCkSEuhLH72ogay+/vlDpt0KRyLP6asvBvvjQ2FkpBWi
0XkfrIJcfkUFZBomK2g33qU2hvTyzx2Qf8z3/9Gcb9nQqm0D7zZqn6LJf4EL6xnN82EIeNUb9Gci
hR/C1DddGpF2JRQ7ixUYvhPavlowweihbosncG1AgU1br//Fz/LHYfoPP4yhWbqqoVfYhkps7C8d
J2UcdHXnYWaClafh5KnlixlBGrU0UFZ6VDQ7ZwpmhErmz+QW5GQ2CG7oYNiYDpgNzZPbJY+3fBaX
mYHCO0JLSPHPBNpbGvkJAolizYdKnSrbC0BuIveQOisNomU/mUeWZAAsG+e/FTcHzkr5mfTwifxU
d/jzQSLF7WYCa8+fP8rRZxFiGkhVq9sBO3Lrrq7XZJrNHQahYFOReN45ILI2QxaVNNF+GB2PzpZa
PzgfLdXUoD8eKbmyJrLTczd9CGrus1FTBKgOmz05F3yy1DRUVk1N8E6b2WvSNcbODgycO3mHydYz
ochBEwOQPUNKj9cj25/ZaOKl5QDf4YrkbMHX0d81y1lLVjGNA+mK1/ic3I5sUMJ5c89ERzI0TrJj
0Y8dAmEu5lLs5dcWtdqlJcRa/rkLtBBOViMdSl88VE9Eb4yHyJII2pcb7S4w+Vz/fLB1NoakfNRl
vssJih5zryn3MfzKxpLyW9HA0Prn189/MjBbJg5w3bJM1VYNUzX/ci2XWWjlcjdpNcJislmFOQNy
LV98dvEovbdmY8w7LEFuK/N3oqjpt6nDQquqKGYFkR9+YdHSikVBRiMyDoFNupgFLjwPFpUdGoDj
WaxX3knS9M+8TQTHJEwcgYcZr1AeDvFGN2t4ltZpfe2SuFh6So5MXjKtVxS4omQYNv/8JevTS/qH
O4Z0pGPDViN34XAX/+Uly6XdN0XZVLO8zTsUXTN3Y2dwtS5XF55i6MtMYLisVY76BMvlvQX5W669
8NSwTziFMia8XK4odMObVzhmfRdhLm3zUo5dn73Oe+tP45fumLYx5vwhQ+LM+Tw/MI9B9exk72PM
iuaoqBUz0bLG0poLoERhcQ/0Vt56ZXq3Y3mrpIxVyMN4O2BuGCvpPwcPm985naW3f/6W/DVKNS1o
qmU7usW7QmTwL2kjv1Bhjndcy5LWwRiJox8zlX4pb03npTQNCxScCp3hMxvQlPBfXIL/1TdHoFBl
ejWmtkb1H3MbLD1SlPtMnD01+xZ1xc4+3MRdYDBoa3dmAB3Z0sd2nZfq37/z/9s88v3/p8ZNdUry
/vep5Wue/u//lYXP/9j29edT/p5aVp2/EUemT04B1UP61iIY8PfQsir/jVgVgTWiEJohGzZhvH8L
Ldv8J0DU1pST0BV5CqL+39AydZwmoQnbthmL8onW/6hpDmKh/Y8ZIJo7VfJygOl109D5Gf8amwtq
JjqwR1VYwwrlTa0NDQXxnHvO2JRluk9jZeH4+C09Z6pbhAxkl+bBGyne1IauXNlUQBohcazajkvO
agFJGs66BrNLNUI67qUBL75R1vARKAVI41pZlAzWy9Sz3kJ76qkQd+yMTJPs3l6kMRAvHQuE+qZZ
ClRsKOaMBr8GlWDEKBKIVmqydZIp0MJRkVl+vZhK+2ZlXEPkU4ID/uKE4XCXY5txXtTe2aAKVAvh
YRLtMW9ARLymVqkDH8pdFDLZFez4QE5WIJX6btGYHSoItInUofCh48AY0xBZVXWzzOK8ZukJt5BV
KDDuVLpxNYyDgaUvkLHwW9frQkDQBA6BtbuWr74W4cT2cQqZkPBbxAaGxzdHKPekDvuZJ3iEkvuA
yBd3ylyrCMH4Fp7xdkTKHzXmWDJDWi0yiP7yF8Y4x5BpJ59+L5pLIeXrrHQiN7Ciq5KROs/7ETuZ
4ruC6LamkeUIzAo2QZsdRnAQUDutmvKAsMT9EyryUsJdwaHNbWv7DnDOX6ZmuGAwaJMqxDAagEGS
bQbANHsjjO2HnFK20NYW3cBkycyOIqg+FeqB5kRgfToK9VtbAadvBos58dC9N+qvkTs5CbL2Eufs
XkKgyiFjggY7R9UojL17pmqjqAF9DSMDoE8RN/58UJJx4Tg/ccXo2OgLfFnWuyg0b26picbMtd3r
FWTUBP/ZbCjkRykIAoUZMvqgA5zovHrZqHa+k4W28U2QsD3oavxV+GqEpG1ks8MbqVFHnqdEM/Rg
HdLJGuGhW0H8fvq6zSmRUS9gIA4JdfwcfL+GzYyBJM0DAp+IJnL7rbYxjYt6k81L6GkWZru9ppA9
UJyDDQVjTAHbN5rQXSJGGOhQgnFtNu+953He7OxrnyYHFBc2MElnuXUjP9rQCpZd2PkziSgvGGAZ
iFrj+kKFzihbuFP03g1MQ3FHWOXzoWhmiW7CVeowz3dqOtNqB8rnkLndxP1pA1jVFkOBfqB3oGtw
hAYi8VwliAlPt1ANay9dcrRzh4i4gAxYhypn+KCE2rZRr6qLoe0eatsSrmt1FTfupyL5+OFlO5kx
6Hh2mYzKIJrFtL8nr6FTSqFATIzHB9BeZV5ZBBzqSrvLtcY6Yr3GY6By4m9eC97ZQEr9hSjw5HpJ
eBZ9+eEVD+jZ7/1UouvnVIXgvlUGD29xJs3bkCmqmYSKe8ngorrSSzIxwZJHycB0B6sSE3qhk7lM
wrWfXujiHeBlvnkJu44xq0nDcmEP6F8LfE/HKm1kAOEgDXNJ2Vf2s47MZpWGGPlCvd3UWBFmmP9f
68LZ0WXmklIbNzH2DknRPHiE6keBDXXP9t5s8u0IRcwRhNzDaCNHEWU8RFTR3waa6POCAivtpZcK
3Agmoyej1B/smk5j758HVuZ1JAks5zjuGbGz5qFwzKtysvZYypKjJAp4h9+KKZGl4WuuLePLp8UD
eFRezg2IgX1HPUTmBcsinBIWpB/mXqfACm8cmFBad1XgsK5xejM0SOS3kDnKXCEjPddC9sdJPBzk
pnwWeijgF9EpF8vC7Rs2+kC/deyo4c6IvOjCGQZDIKa52K4ZYFBNWPReuJQG2OO9TezTD2iuQxFA
2B5AQ3BJ6RYG7FL+wg4GM1LD15WGjqt7Bkw1VLR1mr6MDAvOWZs8Ei0+CKrmXMUOvs2qsOamQzTa
8wF6ObD6FQaxCzUjPe/ZcCO7tIBqE7aXulDUY2AzMq0HOAl96ix07JSXfNAgXfRDCFGvZplXQBRG
HfatGtSFjzkyGAiY2lqaUsnGGxjB2F7llj/g0pBvAbHCyCvkPZVnE2jWuqDDk9tUBc2TZf1pVLl5
jG1PzIuufYyMIQB/m/h6yaORcFMeWhPr4Nxg2Srg7rv2BeE9Ylo7unYj007T6rj4Qn6mBgTvDOLv
sNU7jrumOShzG67+IWZw73ZZUbqGkk2dh4xleQATYHkNSi19KTNIo5JUrDABqCiyVbGMgTWyp1ZR
zriqm5RHj+bH9n5IxxfZ1vKDMiLUVZ4zownUOmpldY+1wT+MEKO5L8ebZQTd2tH7gufXXc4if5so
gatZIjiadjj52S5KNeUYOIKs9QEAdWhG74aBORcPlXSmgXuUbO0Qdqa+DEb9vQ99xN6h2JIKoAGU
ttBUW9RjXL/S3bKXYxEe8Vy7iXzkwFo8dY08N2jEhjTVEhlfc+uJ4SZKUE0aCc81yW21LO2lrnXp
qz6me5nAXkfgFi5Dm+ibDPfLVphfHv2CxJe6cj00cbWUKqi6fSVb+JCj4Npwn6+lCkmzaYcNaryx
pHgpu8pqkMNbM8WHRQixFf4C80H39C2hz40yjA9q60FAUib3Um1XblQF7SOvjAs6JA3VMrUz7EuO
XeZH9yxYkOlpwe+G2V7XtYjOlKHEvXl3EiyqdrxlfFY+apiWIfONdREghzWaFpxLOYAHhQiEpTid
1Y2BJD79sU6xayUSzs86l/NDM/UpYn/BzZaDFuuLFMePpxUL22TRcih52PU9Fh2e+u/OJP7DQOj3
f/5Jz7WFbGj8+mTigeRCea9sT9VXWebHh8D6FBMqIW7kYo6fYRFP48BQBXKSSYG8REcjqx2VHZlS
nhQQcZYO0l83gxzO9KW08bIG27xXcbiNEpeGl/f6kho4/YDsJ4eqQRIK246Upu/sK70L8WOw6JB9
i/o01o2+wfwyxBKcLD3P13RPdCgZKePj0V+bqNMM7p3cdRjRzjoJn1PSltMwBNci27xNOTor1Un6
nak5d2pMeYRaq0jHeKIPCpKuwqWa3xqRuekABk1KXlNWrVkIS9wtVVWeqxi5dWWyqjPxVy3jQW8j
/FtgY5BF3kvzodjmeSqa7xnoa8iE3pQ50OuJnmiYL60vmAYltGOw7UclPznGh5BoE6HaNVMyIAKD
y5Cc3ng3xrM4VmxmJdxSrOYWW7NCjWeRhrWHXgfkDOxQncKAWWnwApNkkbSct7shCZPZ5Z3hPTej
ofzIGKaXUTlSZaY2SzhokGoA+ivWS589AzwMve0fWnIDBAC7fVfG28FOtmzk9p5vzWHYE1uKj0nb
r9PSXpVlvTZY2/GNrknHrirp0Qbmml451HQ8UbHE4BQUrVQaIGEx3QfNwZKajt+aOWUceWVmd+ZW
xOiTEK4baH5DOsqcVctmeAy+4JdRnETUgolIlU8B+ASItDPrGeOntFsE5WeJ3yykqKZwzpj7ydN0
5E+yuSkAX9odpjxgM5Q4wSSVWlcl1j8tnDqEZrjKvDkN5kIAdE0IqtYUa4lXqCDwxpqC63Jw8QXP
ChyBdWW5rRlTnAJ+Lh2R9SO0sNDRg5naaOhs9ZchviKlmRmC5C679pGdhuzAVgeRVodnkxxPVM5q
9mNVxBUI644o16wgf5WSZJwisPTbHBJClLlC/UMxzoMs/RDqJXU4b3hQfhY9ir1iNvgjCTLX+Sut
Ch4b23gt569DRlq/AcFGmylhws4AsiqpUKQZkTFv2fvUSfVxDkifd5IImg4aUCZdFjHWAQw3KyvE
S8t5M0X0EUfaJUpCaQGUB0MLwUCzHVdJmtKHUtJ9yHhhXhvOll8i6Wfohzp7QPmr5FtUcnCkpHXT
qt+NJnMjPDJ6EuLGmRlqi6VKYY3WZiZhEKkK5z4TzTZn4s+NOUy4PLDhgr3NOMyiUlkFbb4y6T2r
hRosOtWYVxDjMV/uAj3y1pqazxhwM0jlQcmRUWwVDg2S00iTEZTrg0wvbaAo73kgY3zDje0MmHht
9lZlTE1JYyyk4F61zk3Vx4uFlWqGS3qO9D1rSyjNpNWDk2Ex8CzNiXxrJBs8Ha8jTu2ZPoy8Z7V6
g+x7xUZozSJjuKL7fzoeuqwX2yB9hcfLtFM0KqKXAKdxsAvspNiSmDEUF7kfPnqyWbNCTy4SnerY
QbCLBeWbObDhatkdY5xOO4oHmA8QpqxJh0j+yfTtbmHF7SmZAMKkpoZWfUZGdbDE+ABH7vM8wb6n
BYu2VB8VMZcHwJFpRYBGPuBbVwa8YpKafBSl/FCllGEupmOJl9gA/WeAzzVtkz/Ow3b6zqeULFNW
qD2NPOzfdYJFIdaDRZmDwMjSXw57XGzchpFo1FXiaV9eVZorOua/q9pcmdNlhk8CpIXD44scses0
NBb5lffqhw4RN7P4bNK62Ygg/Q1KMvSQvsgA0TwiC3kRIeNudMkAg+8lLCZmvleblB3akL2JWtK2
TiHcWCnWQWNIlyF2GB1LU3UJc01Ean5GUw2qmRgMld6bgVuRFV7tzqKtSSIUmYuMGi/KNM7o1bPI
52UG2Piaepl4nia2QE82AVCGLeqHGV9Nv3Kthvak3NMvcRhfUotlprTyZZZZ9tLLVA4cCa4Thils
EY8gxOx5ljSkJMrc9Uz9pPSIcqmRSsso6ps5NmjCWYEYXIKHnIoNaDJluRV5dgq4Ken3tkv41+TZ
iEyDyvKZq1fcW7F2d1IUF2a8tsf0PSDKtlGxKAm83iF3g/IMmmMb7uweH8Bi5L87xU1wJu8dBtNB
OC/0U+zf8uIqrG1lZkShOLqGP3X5FMO3Ly5EZ6r2PMDjHx5dtilfc3GBUq04y5oeJNO81SGbTf+j
Gn9Vi8h40xIGpk2n8l12gjNH2vmcVgqT8hwsfjmPy7B/j8gtVSepeSbDqauplEGRyfOXqB04Ba+x
4vMSg/hqpB+5yYOwXdvSEY7poxvvQbtpcPMnNIa/IE9w5p+axpu5hBu69K4DazZQLr4zrmPZ4iD/
E0zuTU6hPvdTlr/48T31bi2G7AoHjdbXT995RPbByNd2+BbDfZW+fAgGvXrv0W4scruCpw+3yoyi
0qpfleNCG5YJrtdaUO0zUM9ABU55N8RW6i9FtCiIiUNEb7aGzdzuoWf3xLoehL/DcBnqOwgGGuhl
yAy47QFC9G/TNiXAJg8TCO/sGjy9xdjQsGOS5sdhXBj+LqUTTe6vCYkgP3qEKlVBGu1XOIebfikr
y0Q/1BJrKM/0dYQhLHoJ4zcgPbO212dLGdKZ1Ad8zjOldg/s0dzpfzt5X4l+VjkbYV6VssYsgWbk
PUtt22pLHu+iXHXGtjYAtfpEOQqszsXKV/DzM5s1nJnUnqfgDfoLzsRtO3z47bOiwyJXsDYrFxvG
b/k2aNzHNjMQe+eHB8Z18DPr5jtUT01qzCMmrykJPgrhiIKyxGS7jryRLjhJFIB2+2djwKtwPnFe
z1Rigb3ZLFBxolfKV8R0M78HyrW2ldmggIeg+SgcLoa+ztgZoYuAkX4z4vfE33vJpxeeU/ZIOWiF
ovy0xCLLVp62n9C36oP87Kwzj0OxyTCpMEFhLF3Un3JKqHahx0fABYpHr+mAYM9AXGeENschzeqI
XKRJZ782NkVszkxtLtStZOzkjJA5Cxe8BYLaO8hOXrxi/TThplHadqCuC9Nvy9lhtB5m/BGx7aVF
1f8xkHlk6VcCG5GadBbtimwJG9DRvxX9O2JMz3kWc+kqYug5EsqmhWft9Vur+07jo1q0G7+1L6Am
3Kq6xdS/jJhpDUpitHsvwdX9NW1v6/XY5ttT7d84mpdxSAoXDL11sdmoeLq00QknmeVHp23U5sR4
X8OsK+FFS6nvLYynHG7p8mIVkmmps+eFs7JptU47jAKolCGo8/yMD3NutODDYK7q3St/h+JFRZyN
dos9nSe7Q2y/zd/acMMj26PQAaUGgRjvFa/RKYncsrHq5GPvvzjpKzY1vofsHC24qtKHVRjYA3G5
IiHY2Zda3pRoFaaXnC27sM9Wfq01PDX6rGW7jYvGKeN1FlMvVdzhZ3KT+WC/LYazL6r3Vku/gfhx
mp2kulJN4AkFwG2GsxfcJe2a6dc/x0AKP5Pf2jkP7DPDs9FdqmIvnD2EC0d6k8HAdz+ldVH0c9Nu
hmEttLnTkrsjgnZJarapUM/LQ1ZvJXTrnWW+xsMpTkj9Lvp0oWiYuoEyE7bw2c6b22J8+PFlVI9e
euyjLQpqn+0oUZ8VaU2YlCVsL/fvps9jbk0UtE+fnVrsBpU+EGOlZm5vuyJZ8i6zAIbYofnWNhZO
gf9As4NZpu8V7+BUfO4GU0mb7aQYO++1UiXCUQuTrrAifLblOTV3GEU44lwovCOS3hycYA9TxikO
hP/i8ti05FIucnvFzWYrK16ROZBi2Hf9WQrfG0Yc0VdU0obXXXTtPBSXu4E25LMOK0vhzTP1Wfjv
bXdhoRnSU2Ifu+iRhrtxuJb6vS72Ur7pG/CP837cRMGr2e9zHmId0lT6Y/nXwbmxxqTplqplJdg1
3kUvnrlB2AvM47S8+g6bPOIryE67cbwVkn/LeLfr8hvCxrQgU3iVcySU73b7ib1t5hc/5rgB9KtB
XJeGG8hqdqSecUxJiJmEVl20jRhGBm1L/gqNYg5KnCfDEIF0+cyUJ4IXP71T3fwFOT89Jkj8Bh10
yTtlMoJtT6mwZ+Q1FqkZYRj46f17659wuqbKhtAZaj61JeoK2dIqXA5+vI0pTKYOqSMDbtTxoiJY
fflSZ3VYyT6h51URwjndK9rVIdevSR8hllU2zVKE8g2hO94SWTXLr1K8jvVLEq6y+FRHnHriSVya
9YYBh4nlptfWxfCN71jOvnT/JUzvTdBS9sEm2xGuB7Kfxh9/m/trvKIDqS1xAr0G5oaaufjAQ1nr
l1w/LjJvP5VmgxC3d0a81yrccK8KZ/zMebbNFdcTtsI4gBV75fnFO9PoWBhu/FZG8GyqstaDrd3h
BNtNcaLwq1fY86DbOcNnUwh6yoCZ9W9D+WqLy+TrZjfOS+JXMOaLobslgB0kous6xVpbfdh65If7
z5RHDtdv/uDZF2GBHGHQeJzG1oN0N7QfxScVtxUQ7quFRYxOWVrNLzT5mdIcm/hFaGTcs8e4q+pb
67zp1iInzlL0ZNgGjN8nbjpaGTUbmP4mH56dvU7UvYFjxV624ydTayF9UfFmOQfd3PFNpWrlyGRX
98bwRWKSdxaEiJcR6T351AiwiEYSX/RGphVFjR07DE6uVw3Zr1oK1JAB07SyxZzMcpo4n2P8Ghn7
aLq5rVVmrjDvkPFB7+BfdEuRzdhT9SHuAh6vcUYp6lKTP3uxTTDWckHIK1vlhw3kOXUhbhm+FlMx
tj6SRhrW/FGl2Sr5U6yy931kf5uIILd6PI+YpXA1sLHGjz10h0onvHKTUnNuIslWiblQBvoDMqZL
lCOVxd4hHkqSmr/H78uCKWh155qERSTN1W4TE5wQC9mmVFpinHWzvD1H8zhajWyc+3lifcTQ+ix+
LHWYtelXJ732JO2U4pIGxOyWDoGpHnaUkV57saiUvY7KA/VbPpQi5dB5H/ondRYMz2ZRsebpF3Xn
tmA2JOSlVW4BMGO27/vXVLhm/SUn66bZQKUy6Vav5shpWCR7uJa0Jdnhj2GReiFHba4YDnIVa95L
kq/zfs75NpFXYcU+hAeilC1F/TsGS1/g2x0Is9CSyLqWL4xgERgLrX500StLcZyR2/LmFRWvlsst
q/Z052CHIX7o5v6m9cSaVuU5IlqLZ5/zLMnPlTduvPFAVSezRateV1zi8rVOCXR1ILBkt11NgjOh
8xVfKysPTsNo0XyUBITVQwDlyjxZCSm+DTlEamHSkoNc+Splh1YcRPxeWdYs0NdyR0hxgWw/C6Nz
pL1GgCHcatjJW3sVwZNIWOhvhfGZhnezuub5WQbcAYdXXmj2NhcbfhAzXw3WzjKu9BVCbJp3eM2W
1lSZnNAs/NJK69o4Mn6YNZxB6MLBEvPex+eovuXqkm/JyQx7/K6TiPi6WrvSuQ/gTvtXzXrWwE1S
3DxLwJ8LNd1kjZu1G5zu2EpmCbVdGif6fjwJcU+Tm9o+DQ3AwkfDVDCGvNCC3CqYy50rc1/X+0R1
1V9tvEXmm5wzrZKRb6LfktIBBDz9xSzPIrwmyatXHO1mn1fRzJiV+OlJVoBe2dvNNRxPnf4ThW4J
963cDt3CVG668h1Ft7A92BucGNEKz59r53NnVnK8cIfg0Ow9kyzteyERCNh78iGBsDCuqv489r84
XZk3sVJH8YwKd5QvQV02+y78TOFzQa4TkuQqeVOKOcnHJlwW4o2jmwofhsQr/dIZPR6GxJel74rk
6Jvg/3rtPhrhnEPTXJcfJOP5Gy5iD+PBjRnhBD6GzjHneBYqW59xrHNvor1D/yFWTuNk992M4QgR
xodTbHrnIdI9blRwt0lyoc6NW/nLYoUMpbcmf2hUQFjOR6mtuM7BG1bZqYwevrRvqGtr41/NOeAw
pXKoa7doFR7F5oT4zJM/qfMUUCTktAMCyAaviziDxnlqnYhl0q/Udu+hC48frcV7xOqZOa+afLaV
AzAlqdhM+6+aMnhrx1EFXX88wcTia3Zu15SAeuftBJtjPrE0m2UtDmzdjdvALITqBdGBBOIgha/f
ocWZ1oqovbfSW6gUlNfEbg7BaPB+sPki6r3whqf9i+pzG+4KMunzcaaXONg4GRc/9OwA3GARU86q
iuvykOsvfb7ygULrGEt38dYTL8YEMJTB6lxqoMtM8nzzKKdvjhljHtsmzc32f1MGPFlEBrd/HxCP
o/4cUypAAD+tDWCY8NmoMWwj9KMcYztt2QkdkVvG7f4OaRcSAkyf9ybw5h9G+Eodrq+uKOos84XU
7Ep7D61sNoGZNJ4dRG1Z3hEuSA6PD6RfFOzVZz5nGjUs6nkeT5cJj+w5IYNA//ZMMCNJNO+nIu6D
xHJEfWl+4Jel++uR7pngRcoYtHY8Zn5aKZlz3SEWnAKX43W3CBcS6VWXYGLCnpgaXB7O888aQbRb
MvSP7oW11rytOe1oa1JQr2mdcyEy9uR/Xom16o39SJ5fC+Mgh7tGelAu0TB0P0zC9TaSrxZhZrRo
ggrfHFSxYl/Sni148CvzEBA5rb19tncoFZPNc27veYoC2xwBxtTHTH51oC0snHnKSFWOz7h8kWMI
Ei6VpbyQyy8fjYnBxhyz7yzunl1bMoVGjEfibMQ98w6GuBnFu0Fmu0U94vQVndP23e+GRSp91+HU
QRW51rBnkDddOtQl9tYusVD41PN0AiJjR1/eLHQeE4ooB3AUN0tgVE651aJ3OTnb/ULtPw3vM7Rl
RODMzTnTY7RfdSazj+hqZR9qeezcT3BblbHghCwepUdUf2WZ+0HslfxVRVipAbNs7FdZ2oPBAxHK
FpqdaKFvRvtlVBZ5/qSNWM4JAB8l8wRWZ1YrMObWoU8QAeWarCPfwPCcLdcVQJk+WDfmVu0uRfMb
1b+aBQLAQY5ICScyq644bmS7MbjnBA37b2rzZjVPYBnyjL+Iq+f/Yek8dlu3tjD8RATYy1Rs6tVV
E8JyISn2Xp4+Hw8yuECQ5ObYErn3Wn9tZMrx/Hrko1hL0ps5f84AYEwRjqSBGGefgrEhESpM30ue
g0ImD0OmmMrW/g3Q0INAYVa+1YSPBRej54/gi8Ildx/BN4bI6YW3g+jLNkGsrfDW84osTNRPCh5t
BVupfGlnj5cnYogxzqle2HF0m4x3wdoUqwfBUhl5bsaLFr9hw070baEeON9S5S1qsLfcy5ptf6fp
a5NixmBtmp/YdOyIPm3OTykA1ACmk2+mwPItXkSc0tZ6lh/0GQFvDUT/YJIfbc5RhsjgRDwchj46
dmGGOH4pwcvbgaPoDLMrcweQikPGi0yP312b0jUfqThuy3KrMXH0DsmovFQxBuDcXOMi0dN3wLVJ
e5HmfV1uyUnTYt1tIS/6apm5SAwEkeR9lb7BTkavIZkTRVTnDsU2FFM7o1Ap9XRIfMZKTnrtRakP
QwDeX/LTyg4HhCJ41Z/43Na0AEDLV76RPnrhdyLmSx2vIbY9A05AeYoruX99ErGgTneNS6U8KqFf
l2vGV6CgZ0XCYO3XDRA0RB2qYTaHSj4FNKFpv43yKWa3vD6kz9diIhOH+9HRh+86ebRB6sbRif1R
51WobU12CNqPVuLrs1ozlgrWupkueXAZsnUTfVC6EOpe9PyysIuXVK4O3skkHT5FLv8SY+mNEeh+
LO+9BenIUXVg0W7+9KVJyLZ0Nwx2HZlJeb4fa7cnFyP0Uxk/AoQOzLX8zPy620q9Dy4ngkEGGDiI
f/Zm4tq7TVBcTP21EHehT3aAcK2g2pu78jRoZVY9iWNJWPF78Qxa28LYVdFBC8V1ZvSrUPnM01fR
TYCQ1Z06vSxSqX+hUsshTlQkRSG1uRWHA4ATFNEu5xxJ8nce7AarTsme11rrPn2N5puV3MmB06td
o5z+3kTz88nVoiyYaHtWR3es1zWLclYBzQN9JatWfasmxRPSwBYCUMn5nhoPzUhwgl1069xWgIz9
bQjcJ5vshqeTNslxfIuWfNMMD+B4UcPfDhHYQMCcgjK44w/hRcUOBct9Mvg449U50hiqJ47C9iYz
p9TmdZxvszc7tDZiabMphiYSxhssZ1gxIWEuMujvlinzJl2MCB+dvdJcCTBho/JDWE8obbLSV9R9
RdNxb2N9SZnCgiqwW2L9Uwo7xhUYL6RC7CKlZ0dunkhYGNYSDO92szL43t3ReVYXQ/4hWcIeCRKx
qa/lRZn7l3R5uaEW2hH6GvcQEbrky0jncrqFoju4j0pcE4ALIA+y39XI4Nj9ZU+hnuK5HhQC7Gyy
H/Nzx94vPoThrc8O6QIC0LSrDy8S6fkRz6kNV+yokcmFo3FLE4ZI/aQ23uMRvWEJ7fB8t2xS/uXT
8uskbCDk6aDqyPSjRJgvCKIjGrtGOjTLhU7ijoyb0yJWkmKy4rkvsm3z1deHsvvgo9J7cHx1K5Oc
YJnXtPwgLRZOjGA+3g47bltPIaKZuL5s+lCjHaItgTWIP74XWatX+kAW7c8s3Lr6ZGpfWuLG028Y
mYA7P6pH5kd3zaxHJnzRu8m/z65h841NG8Ia25260XuS+fhELfBrtm1XC6jkligfBLbuQb7UP2m8
JcNrCHxrmRtmrEm+8DFUqWthXWVNp5t6wfKlL4FHIk8ruy1vCkRM4uIp95c8j43iPdlAqAfBxURh
VIOPe8NXZsTXsDo28kEMPyABhngN2toueS2En+xCdoO+3qm5l9ntqmJbXQcbJkYWdi5GkduEXPLx
GSw2Z1tRkVNNtzF8hAFEdQV/KxxVMqXj9jXCXmXFhAOknd0ASVfYMBCfUeGVZEuSMqlggMxxKNgt
Y7rev1Yu2QE0hfjFWi22pT8ge/EH66JML6plrLQaj4B0FQEvUvI+aexRBp8UMdC9Uj4iiwUBoRMG
edcndhsiuXzue8U2aeYoHJL4IKjhTGlkoYf2SavZ3tQ+rG6yG7K8X9TyHE3vy+nTJ69ysaOu2hUz
PzY+CGRajYlJuF7CE1Ahin2h+9blVSkdFbTKJ/uD3F8/9gJScrd6IBCGwR1ifOrI9Q2ajhjLNRKj
mFFRq20Ggz199extaO36ZMkuZbJJAsZ+LcYXVfgjKDQI3pRpr+hbvUMq+Te1B6n41uO7Ik0AB8Ao
72n6hwGWDpLfHG/BGcgBAM6iW1TYMWOEIxjVZ5w/SFxGRfeLDHQV2TFyYB86g5+8cAmEf15o8lvR
OuOWXYRdWiXt/A/kiFlfUE+DiOZuRa7FvJ0dGPf40Llk3ZZnEX5O8luRbIU1+Vl2B66Tky5ph5Cg
I6tyHnyHza84vlbiaVIuYya4pDKC9NLJuypgts6a/kj4q0zbAXDYw7Cv4TcbFl7ULQ7wKNCdbZG/
ss4+C+EwTe9q6qWE+9XEYz/Lv5q8pz70uvyjzq/a+DHXp6D1TGQIivQjI3YSqjWQcM7BTv1vo75U
Db9ncRGRCUbQPkTn7gSj9jkZHTI3JjtCUwoQsFeLMzeyg3ZxNZ5MRuRN5JfEunSias/wMb3FSJ8f
4mLdBbuxOBBry4GMdiIkPqm8mdReeJFPSSsxVt7wY/2OLpkQuJIIOlGwfjfdB10FAWqpwRfzc698
i0T4zfQHxflZzlxO0e7L5Arrgf5rmZCcmswkurQbALJZeEjdR2tcmXhrlpHIpZ+EJRRE4yoITiR5
kvmms9UrPaOU5it8gW25T3RfsUV4beLUHF4Q0rOq5iMoX0h4Ls46gwp9A1JB9vOwAMaJXQ8NwY2/
sXYI4w3CeJ4ICdlpt0Pzu8qMs4WKmSe1v3HUjlxZknUyeWmDNdQMSPv5mV873IumZaeUsNdYpW0x
vZWw8A1knPoJBYT0hrhyzjHSrI3CVTir4k0pkMZXrLCkr8T2kCsbnU4Dx8Jy7AkYKE2BvkXknpwl
jA2j8ORZu41Os8JX/0Rz5kebLN+Ap/gNPslmhz2sVb7V+rEozURUS13HbSQBho4dX2S7Mjl2wncd
k9Lyg0ugJ8OC/cL5RSQ7lsv8nHWOUSt2y64bctUI6AqfSyRTXW+rfHZlEkSa8CWT7k0ieSCN6DDW
kvFIyUgerkm5L1VfLe4lRiZ1PNIsHcT7yqLhF03QdQFMxMzatBmrNb5PuXqts48sXwAcr669nmUp
e++Mn874LvuHKDu9fEDlaOMhahyTG9vhUwTFcahXI6zRfzr0DCdErSDe0HkEeGzjbzV6y7rL9b1/
XlQcCYkvObHLqINP1dWTbUr5TobZbWCUbsFgzVur0EJgrFl6MqK3jybwXs5tR+/GSlFiG5MeK+d3
AsuLOosDl/S6ni9BwxfMVVBn/E1802A9qmmji/YRtkIbIUfg/KXYcPmGDOymdBacqrJ1J+gUqpDx
eN3yGGx9q8G112viUsLsCN8BWN2zLPCH2hbzEmQdTmooHIEwgY/4alBhMAB/NK5oo/9ehYCORAXE
l6VnOugHym5bL2baE6kNbz2ZqxAdxLDPVOy16ZloMGqkIwMPJq/cMfAUSJC9/FkxI0ZoHw109Olj
CerheH86XAe+ZH2CFECcvwTptzjG+xGz/5RfhfYM8kX9NKFKE9Q3wy3XpHkZJ7oAsHR0q8mWpB+d
Ck+f07c91hXpzMhaVirR8olXpuC42qMKsQvbTFvBoxJ2c0sZ71uesTPJHBriLiAssSlvVaCCqyzR
MXYE+iB6Ze2nCEOeAwMJcRZYNcsW35rykRq/RgMaKJ5btnBMwtnggBhnDwDn1fNOOAjii5XBq1Hn
jjSsca81CLatWfMLhPU1ZUEZ52rED1XzPx0cfZr41VSVy94m1LcI/tRQQX2/HqxDNy2sGAdL1hFr
jMqYNs+/gYBQTIzUQusVahzFHnygtQXniX7/v2DkNzRBz43up8Pt34UK2ZhTFvNd8pwV47dSknov
bc18V1qbkIe4+4vUe7iC6jixoi/1Oj4/dHXIVicLmVQdfknGK1JINGtEhoR8wcU6rHI+oNnOOuKb
2eNl4a49t4Zl8/uwgfU3gqucOOUCiK+EDSTziQoGiOePLP0Fx3YE5Brw5ND6pD2rJ6W/SGeROQL0
C30iub1eqPjZEprKpxoWf2yxI0TDcqEMYNo2xUlIGngb8HtnT2tFoYQh6tyvG3KoELiS5oyuGfNa
+GuSomcTdQfGOe1G9m6epoIHl6GrNzInW92nf1wdypoErpY0u80MUiakrSuQwZviBWofBjR4ZIeu
ZW4XiWaKMGs04Ny80QlBWokG7d+ktjzFiUX+BGlVxddQvqNuWSkRIWaoXLkGNadzJzYxEXZoHXHN
6CWoKS4bxOmOYLD+gkbOREaGH518iad7VfzI2Fe68a6LLzU2JRB9w9HrI1NbkF9jeNIeUcACvunE
OuZsdmL+FQp01KA8jvc6ht3sr5c+qXxfZWFgIzQDtP5reAQym5bU6h6ywgBnyeIHsY+uRj037oW5
UfiEEfAD2pGlY4skUw9gMmn/rv1M1btMLnSTbQbSwI9D+aZT5lo2hNyWP1iUasvXIpj9w4D6hO+6
6jwoj1By1OyzNI+xrzqG8TKuzU2g3oT8Q463c6sj6W3I0oPC05BIXUfOZVahAg8MMLwd8953Fxyb
CyJM3S69CYgpwze5J4w2+u6zLwMCgqYiR0izVVq88ElxIi+IG/G+xjaeDrL2QvqjUp7S6bb8py3h
boIw5MiBRjPhIUQkG12t8ulMLHUScbT4SfUrW4KKv3iJhd2hjtRpE4dehyJNwr8x/nzA1NJw5iHN
Y9nIqEDSxE2LBEQDIUq7rdXQ5kczrVcrgatwRKEwKNo79digVFw/0S0e3Flek0JrLXjHBB08Uh8P
gkXCCk6sVyN/YxdYZU+XxMlxndB05SNqh5diJCbi1a6wpCBpRrbqi9t8M0DHW9vlV4nojIbkyKOv
DlXjvYGhJtPLTpWfDoWYEd1nNvGpnxki3+cPyMMmeZf4fjEaIdBOIxacnSAQvFl4GARmZORxWpwK
ygfq5tiPj4l1mi4f9iOFn9TlMqT43BmRgcJE5XCWUAsTUZI9Ycs7/l/9+N0jOVkWobQUQHLBl/Xz
cnVr/fGOPE6FIU+GR1K/hcW5EU8s32ryExEfLD7fovnKri9Fn2NNeyA3JvAFoV9wkjS1rLABrdqg
gYUjWwqt/ZoeDti6LTscXLYQeQmXeMORwN1a9US2Dt9a3TvLzwLAin5NArbsTstcT14LDp2FE+rC
Q4GYl05OQk2uoUwPWLySOJn7Vxi2et5j9kMBK6wfwJUaEwFv4qBSIjPQBbM0K8C8RCKaM9ekMMdE
8OoLzVEqOdEvqklcBj2KeftlOj2JQit+Rp83UQJ8jrRXuHiR8tCSQTM7UgNUTSJZjp/BuM3pKlIO
7XQKmBWbD1E8i8IpZ/nLCYxNt52Dgtk69TZlKeVF7tbBrNhFtWmBeGBzV8/ab/gt4T8WrMklUAWW
NMNthLuJUGhD/pOzW03k1mclXFFGkdcI03tN2ozj8kWhhwb5MpQDcAddpVV1pL9HhXYqllrxzpaJ
E1dE5pCZ1qLbcj6qmb/sdhH5QA6WnXhXPs+G6qSTT0O0ixUU7G0nVJsq8+WE9uUDg1BF7g4pfzlq
C947aQT+eTd0stpuBpLVJJHtIH5TzM8uVlYGkOQ5NN3UgUYMbQiiZYZCdzYm9wSVijN6VbxJlxfr
Q4qPRAS41ex0OMvs2OsVzzL3ofQQop9WvsUG6w3Zb3cBoxwpwyAKJjKiAMwXNUMItFd9Rgh4OCJC
8svvZJ91QBiOZnmF35XwWV6Tn+g/I8MFjHvhMLBLLE8ZWiwwDzcteUs2BUhJuRPSfd37RuYlMMhJ
/cMWyBP/tHjc429cYlHkddZJ0hDBUVbDaFJcTc2nJYFGMuAPkTHbwTprqQTerCcr8gb1fYBgIjCM
Rulx347XQl9n+h7kCJ6JPC2eqNnaYMahW2T2dPny5O/PpKXqXWzHyTpR2dif+7ZZd7M9epPLz4Le
vnH5tvk8zc1obYRHCZQ9btv+jSkexc2K9K9lEE5wsaucHdaUggEzwE+yrZsZAc/gPJwP8LGCByuN
rYSvYMSSZi5Pfc4C1DO6tE8soHZIrI22szhANFxTX/jKMOJuuww1nQCsYVJAXqNP9EYJdHv+IxwU
7j+2rjWvV01LrMUI9qTeIj7yIz69fv0cf5sL1TYM6arNtk0e3dNa9BzJ6JLtPhkTECIvc7WdYVfY
xqCY0FndZqoLwUQNIH0pOzAxYDX049zgaUDECsE1sF66cDHPvSTcg+ox6Z9TqbPqdK4RyKu2AWxD
RPOWMPGV0b+Ie+QJbJEz6BAmzJUo7SYe30kb12qlrvr+xxCxNu05XLHe8OL2a33Ta37FfLLS/Ykg
+Zs1sQHkRz3eTLCv0mfKfAZtrbB5UJqLKvyeCqdIVrgGvSjbYxpT5NeEZWi+Kv0P8Zi+RlbnghSn
uxEgYkCDqcRI2yu2+waIme8fkV2U3GsF1M06TNR5hZR1xPi1xv6dxClaF1EwjYvbbFXE3wSJgbMS
LuFYrv7cNQwRUHTLXlHOzD8MJCnRPz18NvHmzTYrzlb9sQxc5Q9HXBt/Pg2WbJPdL+eVX2D40eEU
htYYB9KHStYRmPLwibCswgjBq8d6h5pIbO7N8qUY/iNOfO4hFF2upm2Q8LT43MZtExBHyzBbB+en
AGmxIsocC89DDX4RSOCiNKAxjyjBlwt8gazthwFLIlbP1T8ErdnX+qMmh7WSP5UEcnwD3TX0Vx6D
LvWne97dmuwoIk0dCqqLyaJHw99wcEJMEcEB3mMHThTtZZuynud1IY7oAyNKCZT5XFA3Qu4Iexfq
q4dMGGZqy/qixKE9tOoqv0m4HBnN4tJD/iIihLACBd0SSPdyzDV0aEOrgXIu/meHl1nS1pb5E4vb
KL8E7X2CbV9CX5f3hEpuRsa6IkYs/aZSBvIXufGNyF5v4nv0QCumFfoBhd6k0tXic25jl50dcprp
FJIzmLXlOJ1BgNpmEYawsU/tPYbxIPxl3i6EdxG8lTwQwoR6qoRX5XfntUFF546gPnAIUbclMbQq
+Koc+k1U4zyi7tH4mYaXDv2I9cYL2xCaHawr5RqXL6BU2IAMgQMsxYp6zscXmaMval9N9etrAqqO
bFV9w45th8pf5w2gshSCKsdw9V2xpDa0yE5DY8MgFZrTXNJo0SKLEuifCjn6Gnb3FimJPvKBIj63
+HVSgvPL4Bsaf+7PdXagGS9t/vL8pwvIuyqR23cP0yKm1FeZ36RGtduvnDN4o/BWvMdI7jGH/kqQ
UCXBsYYJusLrwOMlfHDmVISvd2sqN2hPqtrf57AdiiNLpbJnVuBu/VFosCLHern9KOc9jeJtYf/j
tViFsAyghsMFAlO0KptYKeogMneoERlq24STROWfuzxUvEOLWAOQiVSmdad/aOFXBjFI5De/I4AC
7l8oFBJz7hV5qUuaZqq4Qr/lzFP1Iz16YNynRdtAKgiX15slES7vsor3EHncKnOPKYk/nzfCy3y6
kGQvZpkAK41pM4gXQwUgowKes2Y4BfSR6p1mIXMI7qb0N+fsYz4ajtUcHlChgbhk9ner+uO6XQ9U
wc37BK/1kB77aBlA8hhV5EdTbRLBTziSdAejOGt/dVsCU7PLwroIOQCniWQL3ucdVUBVHis8glX/
BeBGh0wTvwOoDU/2TdVDTMXbbJZwX4O/HPJPwpoX2b1C9p8CUJ5v8skR8nM+b1pitfkO5d+0Dfhb
EzSJvmrzcyzuyOte6Z9LgWjf7pja6GctJCeqKUGkmrJGwh+mJqvqhQ9tfO4rl9t0Wi+oTdC9UVqL
ZH0hTDzEChH1yRF2JsiEELsgCiduodDYW0T4sjDE7wkS3eGmT3B7DmtA07M8BegWIewWp9+RS3lG
xiXUL4QHT6xiAXuZ00/rGimNfFEkX++QTTF9MHUtsx/q8sEVwj106HLqo3etM3oJwID6aznvjGTf
iCx3DIfTsS8P6FccYGURdhe4SUgfJEzg2npf2h9MD0eWrpVIAG9ohwH+ZWxCafeh/8lkX6Wb1vRF
+MaZ6EWHe0/CNZ6vn0jADTzOlOzZChmc7mwP5YG464Y+aR4xrj7MTZrxt7gkBFqX+fnZNhp48DxG
nxNB2ZnnVH5E5oVHcpQ3ZDb4JtSYSsYHFQ6gGO+GS2THQBQmvl7I0eSynKdcXD1iheEvKjcyxxSL
Xu8IPEni6iBBDjdwM6XyI1hfZv1G2x67H83Qfb5updjW2q8lrwf4OGLj1YrfziPoI+C8H22gD1T6
ATAitoA+MDneTaxq3/gvfdhF1pPJ5V7r9osurst8BXlDH9eHhmYzZBHSim4gIvjvC2TfPV90/tSg
Rz1+5ehfWt1atwCfHsA+MSosDIR4jSgGyeTeS2iiotSJn2A2bBC4/ChaKDbB17R8o2knen/wBiHt
MRd13Q8cI2ewoW10/os5kKE4ligFuGSNVwsxV+STqVanu2f8G1oXWZpWX6RTkFxsrfV5FzSH4Jv9
ovsOxR0Rd4VPnL0GmDdz1mGnJ6oQGJWuTCpXSwpPNjVDHhPjkIjOErWAaQ+Q+x/sB5bCrtV2W1a4
FYEEy7LaoCS1ypem+J3eavlcVN4AecmzILk6QeDzQUPr33zUqDblN8Nmx0uvoBh1gO7oKztMxVfu
RJ6mQOgnDtbMMbloCMiDb4vcwgEyFE4Mlwen9q8pbBiVZb6mZ4pQRTDZjiFEBdZ65rNk90TezsDM
XGD+G6s08YxY7VTzhAlkzSHv7XkqXk2lPpvtYTonPqpOddP4hQ+MwrWP1eXAzBBIWOMjG4Knr3q+
tzdyEAiTuPO7iYQVEqtvehp4YUGEBct29BV1j1a6/0OnrdcW0RrpIqsAzRxmER7uKj5HnmXLg7Un
14Lz66LzTufScWltdBg1xvJUIXhlZmJI0NLTGABL1igd0xfuogRoKKMlNgIBJjxnVSvpAngL2NwW
SdeA6kTSDtk9tljl8V0AYCCdIYjCQU/aerpPdiAGDvbvNcuAZzY7EriceMZN8GOVlF58Ts8tuzL9
hYO0roTjAijxV1ZNwBsjZ7uHUi46oD+VahCmpgPTDWblPWG8bf5Z5LtiLSJy8KNfOYb65cz5MpV1
H6C4eX7H3VHIX8E4Ks2bvqb4Q2NMrT6L8XVgA16Y6kXXGQ9fSDU4bhTEaYD51bukBjapv0sgXl/Z
qmNaP/92fxD5hNAtl8gUHQqLhw+FOkMV2Hfjzl4Ph4KNHKLideLlFy6JeBHKw5SsGfB0BGqkyn4K
2l3ORqj1aRWZAUG5P0/tLmTFzRpIxIYi9AS3rxeOeRD+lskwi3/E9tT8MuxCqVEHyrf22gNECcON
uPfVrF3RDKsEqejbID4q8knsd3H2SbwJaprRV6OjrFO/AKkSsLvFZ9gD7oG0JeDjNCifC3nS5JwR
jN264ZCqwWCUbTAp22ZyoOXxD5V0+xl6Glp9ZBnqgVTYVQW1E/L61YiGaIOC5wXeZcVbBHaz+dWI
L2wzBhG1oj+AOKEJLB1yMkIcQ0r/NkU/srRowvHXvFfq0co3y/Az5pdFBIbcqO+3U3TRUSe3wpc1
7dJKXLXZa6wRYYQ57bWf3wTGe7WZHBWspjL2Tf/eCFv9ebXSYzprQKO8ecMVeBGHAJTwWhW85Qhg
ZLRgberKHx9FgoVr24xAEvS7/AnDeWzeFdR96qlKzuHMzbcue+9ZMJbs08mFG8os5AT9ZOcI4joo
JFehfwoAo9nHA3KbwAvb0ywy4e4N89rptzj6i59vA1RCh7wL+JJHpNZgwVhxVf49uGUiyDFZurxC
/OJh9dO3Low9B8ZXg0Cxyzidq/MskLhHT8lFV86CSBGYYhuI4xfFbdrcdKbzKDounNyyDFnJa4Oi
MVEuoURQ/dqYvMrlIoElvyUQK2zUbYnrQD+nyq2dGCKSR9z/JB3q8jMsAFon1rYR85tGO1oT/enC
um92EqJncN7KlpONVXwua7rYXAPj9vMx6poTuMAV2r2OgZu7X7RsEzqLCzbGUd5nXO9P4SsZv4oj
LP8SX8jsVerfC4VkgOHM0F5GjjygjlGnTavFttgRdhBbO2WRWtBJBP22NmoqKD/q8r3DZFm89nw1
ivR6LiNq2WhaA2OXmbW7v04zludcIl0q8g32zmV78htmmXYPxFR79HEg1kbTyuEUhjzdpmuFvwRP
eNDbNbpolMkYCjG3tH+Es65UBpDWemV3IqVdkB64ZowOSFtCaLEY5cv7UntLOvKqwmI7yUchvlgV
zD1nwQI2DwjCt21zLpNDQ8x/sY08plMugNEH29ATd8I+V3K1LBgJ7Z94HRaCHN3mgqwofCFSgp8f
ZRL5jgFgwSLTsPm8mptIXO5cf4m62zUObLR6rnKU5a/pk9kmxeWeAYJvw/FlKjjyMOos1E9XMdCB
DcrOMmJAFaJIpi1vmdnUYi1Ea/Ajrb6b9cgo8SOx3BqPXof5Nb6VFpJ6pZQbMLwnVFRIf6KGI2yO
jtxeFhhzhJIG5C1WUMWsK/0xGQ8FsEBOSlsWTj3vjFa+AbtyOSKnrWxm3+p1Wa57uJExv4eDAjdH
iTv/gq7zNS5d5uoeZrdZ9eO5VRnUV0vVmuqp1UZ6UiCFQSKOMSs0f2wISFFWUpU5BrGcMz+Ixibc
0IJRv5tqT3rLbn7w+y+wg8WFwq4txgPPAUdozVqx0k6ydSbCpOt+CvG1rz9yYVu264jkCmBM5H3w
ozrJDJ7V6SuF+XvMD3r4An1gS9A8HUdDXfJSQeKINdg74owal6Igvk3BWc9/w5pxJ9lrwrarsK4g
qcFbSHoxy4i9wBfhLeSeIIA8bHp/4rJ4OgSwjBfCy5cdmMBholP4DSGGA37ntPsZgY0SyemHu8B0
CeMsKRsE26HiRalt+pjCQdaD0z+FxXyOGUsJmjHBpxEjicpnA74TvEClEmKNulqHdjKKyDY5op95
65LjbtdEhA2I0w0T4IR8s9nUtumM2rtGfyJLHMsffdt57JQOmTg1v3FDBNy/McCiOYdGPYjjUL89
RRLh+dqTARYzR2l+CpRrNJ3C7K5Z9nPeJoLAsMzhZENWIyO1I7cmCW+FOULe0jw3LSSHo4vD6ve7
Jl59aEghEekds8EWOwrGcCwkl3a6gowVIKqRcemUW7z67Zn+cVEjGwI38qp1tBlJHi9fq2CXWEeU
mnz05OFg/E3GfgEaFin3HFBwkH4Y0Uusfrfyy4xsT7UBC+J2raee/J2y2TkIWTLsLo5OAAj965DR
JcrQ4Wooe6X3ibpFJ06LGzFetbJH7Y9GHvtOa0CXcd0qsZ+yNMUArw2SWiwnEEZ52PqyNGMaRPPK
Mb6tyje+isji1uZ8qUdas5DFTsA541uFAogvGvrBhWhigGEVBPIfAPqk7mpxiw71aXAQnEROYkD2
OQM0Ht4sdinIgXXo9/3vUL7GrB+mbpfZy9NAHq5dECfj/XWebLzhcj4xVdfiSi3YlV3WbNImALFA
2hAZMrgP8LLKfVQ/EoijvlXcoXoxp3edYEcxJpHlN4uobvGQHjhK8TO1FcI8nlYauAVGbDEBHli9
E7ZSyYXXRvV6eb5MVtG4LDamOW941pxOPso0k3cXCH8GrY35ibJiOdCCik/2NrA2yfOpJOQjWriZ
qMRNXH4k/Wk5XwOUf8Q52r8Cego1/Qqk3+TJmRSh/GgOfHqgvKj49tS7aDBC9MchgmrtUSmhgnvU
9r2bGsaql64KybnheDWKjWJeMCbUWB1ClazFaz7C+0GCGDckuKSLcfQ/t0QmEcn2MbVcXXi4ndQi
6XHB/y333yeXK2vecToWkRTxtpv1ER8g7DNXHzAHfMGCC6rcutVB9mfPmM6CJ+LocjPjU07/YOf1
5ztxAiFyfVG9mFTJF3shRUFF7xcVHgyAAddHmUnu1FReNDEjIKcsxdcg+Imm3OvxECKuVIUf1fqL
i9eQSARufj5X5ekR/LaalC0VVDxOnJnDLWFDxUw8S2/L1KjE99RmZGnOP2jLipoVJLaT8UqJGFEJ
tJKPR8CLDoFI+1PMPuqc5YtoK5x6qkyIDukwFLFlAIffQoAhm4fCQs/VHyac10mOY5/ophzVcopp
et4VnIERJwtca+0S/bLMYHmyHk6cMJiaaAL4pFcAvdfqK0K5xiXqlNzeJIAB9puOxQlfmZbTCxkn
QGpvxsXaXVP6BRYffkqodpORVMAC4wMbjfyiBlvecuGLpy1iOLfGnxTcxQLwigByzbL5DmZg7YZ4
Id76iJylxTZCqFbNHoJk9JMiFDQA67E8ziABfWuswuEdBbdgcxlBPS6GFSjjYb0QB238aI3FYWpm
b0245BNZQBlYY3jVm3mRzUMdIozDDunrQe73xkXNSTfEn0Y69DdBb6htFsJSv4zJx7iQJZy1C3xb
449J9xPfYjF+8azz6gJ26DuYGh1Wr+YKT6PlclUquIuv/BEaYHrtH5cVD1HsNs+J0V62aV6xE8yb
0wjWwYQqNx/6dJz9cNPI74Ib+7N2WICMKvUDn1sXfm8RCUlk+nQoMuhnI88DYQtXl2ne4uWH4K7P
iYIDMw28oL7LAiyLguaSxJ0a49a5C9G5mH9JS0CD8kfh+Zi8Gc8zX5pDoF/AZYHww1y91sGxtwPu
gS9VewDb08iNi2sXOEiWKakgTcqRpNmNB34cvj/yD/H3rZdDI0JaCpHFsNEqv/wVnju8YPCeirE1
492oAVUOoGLyfVLOmUDWMU0og974g1whjds1EfKcM7Chw15sSyZHaYQ60Ulo/U03SolynoejN3Ma
0zBmV6/qV69/L85qPX7PMfvxyYhw+ulyUvB6vlGfjTQBkRCrGRgHKa78pBZAb3Pp0RMVxW45CWqD
JCQ3RepiTg954JNIsMUb97wms7pBsaQ+qAmwtPNTPQrZvhT/jOJFWeKMoDvDj6T6GeuQTBme3WjX
ZOeGvZ7lk4SSaqslL3mG+9efqP7zawDqWGQd5XPM0KInvMJAObzvr1V5qKpLp32b/IePM1VtKAhS
aQG9anaRFuECE/DKsjuFIYvbkT9icU3RwGalWIJ3+Sbww/Q2R1eCfJ4Ildtd0F9SZQFXyZONZvIJ
YA8rAh6Q9YSbeWt0GIK4AZpIYW2XoY8SZ4Afq+AEnkdq4kkWoUW7SV3DqDgoJ98UhfWS96WhyNc5
LvgVqGpwtMFir2C2J+VqhONvGeZFhqvC/jYXlJy7LSZBbHl/YMEmtLYIuqp01UEhcuPZtL4gr4No
6T6NoCA7ENFeSmM178hs5S6y2pq+++k/ks5rR3IjC6JfRIDevJb33nT3C1HVht57fr1OjoAVsNKu
ZnqqyMxrIk4ECr3IAyqcUX64ymejbbLyxKJezy84ZiznM4otfn9pMYQ0Hq0/0eSpw+6zXnh0l27a
Yj4bpjYLJrd74iZkcMxE7otOFpoVE0YqxiP+4QKbMz+zh7k5YA2sqjfDlP5pvI2RkdyBMK5pxpIu
UtuJs9MaUsfoWGiDzGIrOiF3xCq0yYkmYWdMvPzeRNrGjqdSV3m4i+S1IS0g/cqP0VjB6zVtul+k
oTyT+vhlIQWNV+kaN4e6AzwomiNMxgOoFMSdtb+w2nrtBBe9QjRWs0lfkQnC0xR4uGbZdc878bPI
HPkUd3bLBBRVPBkdmHtnrf1JuyesBxnfsqiHiX+b9NKnlK+ixKdsvlXSFfxU97DdAw7NLgCROUw7
B723E04cE62/ms+1uJmh3Z1bTIIY8bsG5ReWhxlx63rxaiRCp26Mw9Ps1KLl8BiUG0gFFTaxjAxI
8t67FsLyQxe/VJuKE/xnxcwGu6ZQVVkUtuXwS23K10i/y2LXfOUpDZe2lwz+EBVXexswYilw+11c
vo/4yw9RyjCJbReNtYvbv7y4qqg94GPxbMH6BNt/4vIG0oR6HbAjpRZbWHOWIfmQiHmYjah8+Pbx
BlGnAS9ZqW4+Tfj2QVDoNgGFGY7RV49fcPLuUjJJGYgUPyW/0tDereEqvo7SfHTBPmcPEy2dcqmr
2Mw26bCLGPpqQn/KrtGUbfJLaMSA/YYtF2L2LCEnSdxRGCORA6bBQnvCmxDHKfka7JwdOC6gs5kj
PwiusLND47Lp9PDEw7UuMMvla5imufIONMoKZyvJr7L9bjSmj4Sn6GSGCKRTzsIgt5CQooj0/G8b
nhjXJNKUayyuY/Jti4ur7ouUsOkaiXf/74H3uGo7+op0DiQQrZ1h/jJo9fILgwydmz6ea84BCiyy
LcF6NCby92C/6CRJWDgmLgO/b3P4CNWXIdczo3xqbA4A5DCWHHatE0AqYBCEeFWMPb38T3yngfSE
PTntsXkAHsJEveZ45ouoyTRj/ImjIqGZN1Z6sCBPzI0/bOkjd/5MfcupkElPF12FlcuTIX3yyUgi
fJ0mLm5PWXgwc775mo4mgkmyjObhIgTEwEpGQzuPMifwyAlaW8Y7q186tUvuX0aJgQM4nBkDLubi
EqJEImXj8aLQaWgDw80Q7WNIzt6O/0SMgUL0iC0Vg6091ZAsVEoabQZRyvKZw8wse6VUa6I7K+Yy
1njIWo0mJkIp/xMkKMdRdFA/xER4IjiLyTPxNpB/UoaOodQiGAmntcw/ol5T26uQMXHAExHrdnut
vlnGX8DGwa/PLFlcDywYUkL7FHQ73z171R0rGgPvObGZRMZK/L50du4nzDuhSGGyyGKCqyDKXm67
98291pxKBkHJTwTTdFhVJWVlbc+0SiTs/NozkKXuDwLNaUy7GQY5yhwgP6EYCSB3No7oJUXH21Yq
NirMfSnSzBrB80kFnVVIX1qlTUrrg1zUcSzXxL8iqRznqY0+JL6B8MYQMGNknhT411Hy0VGgCU+N
S+WrGA6qXVwyq4Zvn4PI8XkZopFs0+o3D/4c46aWN9m9O3/DYiByekMRST4qNl0x/nPcLbV6iYOM
Y2NyaUHCvhlwFJuQfJjGMdgP7AUGgyzvOYs1gQ8zflp1ZmobXBIhvfREN3csqiX3Q6jXrfahjRfV
eAo/38iJpdbfWLNEw04/HCZfkv/2h0c3YNXaEhXc8nLwUKqogyub3AyO6hTrvXMNKpxJ+74/W0M4
TbpuemdbF/xVaESrRxyc0zKAm/HSE2BPk5wS+wouHDEIpr4VeGv3DzUjdFLwiiZLs+GW1le5/GKw
QB22GDWGYcsOiX0mfwRczsPd2Nb2ueCK1lDticz4lc7FLB3riyo//erHjsgZnaPR3XXdMmjF5NCb
mzOpvPrOmV9FBm1R6BPEJhMVAQC+RoNYrhy1Ec4St2NtXnI1rRV100EsR6MLFQu7BvfZVOGufsHY
9g9ydyCHj0ae56QuEUgs7O6jwrPJRSXuZaYFSLQWcrqLY7i7nGcAPr0f1eoZnmPM493ozTMgQW9y
0hHASlvtCSmodDF7vYlblfNDnvPuMFiXvq36Y3TuTE9rdi02HVg/HkpmLC6T/0ecnDsGiV2JrWO8
D8VaGlateksws4XlxCCwgCRgCK8XaqZZ9YnOC+AmMK9s6cyFymNULgOmSsbsau1MFbWdOSz7U4O1
8N5Wt5ib9eg7V98WzUSB9JHfNYU9hs1fBWETzkEQyuEuqdYomdp8G0oH4NiTEjOtsspitOqclgZx
DIgBxfeuBc5U0xdGsHbTz6pxJoPjrSymWELwW7t8VdKcD06UXRnIAeE1R8wgPcXMCrfDxGb1oLsH
8Ul46mdibbMRwCRb/2GfBeWs6j4rE/4mpZflkNCy4+sd/BPeB7TKJUq1EK13zV7ClkDYRXMNuYWU
H6Ro3vQPC3ULjHaivD7vrK7T8zDLp0q0LvJjqtJsHcUfIAyeJE+hBWPRq9xZiQEPZrPBkYGwxeq/
+1XA+IhmHmnsiXHyNILUWEinCs8G6ngymJUxn/s2+4UJgYdE78Vsc07M4DSPO9vhAUleBFU6ejWV
k89EvyQwYw3oUZ7+nVYHLb+O+pePhE1FE9fcKajQgkgf4N6CbkYhFNQLnRe82NczgpcJRHUJStBA
a5J0BiVMxenDeEv5zbVLja8/nKdMk12MSFF8UxjgVvnGbk5sru6gdieG8a7kfYqfuCaAj/PK+xiK
h4rWUcifVB7GVENhayBdZ1TdsltHm4AyjsO0QOod5msrOxpowoMlwRQUDSyZwQKyvfG3YUIG9zWR
mdVOX44dAifiJB+ImkeFVblfTriXeHMZ26K1m4E78IuNrl+FcEUOPsRn63SYj8pbHbycBH8gI7sS
7MwMois3+9eQvxVr0wC+id+luuqHdRDch+6ZVB9S+hvW79TgFmLfMJRri9spdJE7HFFT4T7a1sUz
Yz5NHsO/blFRIXYTIAy3mPqYuz0rTpAPvfLHxtOa1reRWRLN+6CnLHDennLMiq2hD0xnv0iqatE2
yc1bzrYMHLjA0+CzNN19i1TE38jM40PSODF/RNFvYc/HABPpwgKOqK580f2fquwodXfbmGc2wIHs
HCcre0Kzkh8j/a+RzamNlfDbRN53t+bGHJ6fWP66/k/XnxF7juIjtTatcyswtpD4wHTlxXNWFEiS
raUb0DfyMVQbMRwy0EmQ2EGTpfkL9BSDeNpRDRTPEGX5EB+qdGPmYuPdDk/xImL9GJhjYmBWoFHR
gZBR6FvvkAdCUh4Fm9ZW/+GbGeVDg6LGs1HtqXgkFkohbrCtmu21ZBmOR1l75BJJ7SPP4pePHIPt
0kIBjmjMk51hfGTpZzzuLW2PobCMPhKOsNw+o7qBvbqkYtDVpWkhMDq19arvT7mFcsFZRPmdCIQU
JQRteQVz+38rFgsSDvsk3oj5f83xpBsLkfgSkT4yb+ovm8AwcFFCBomStDEXiKU6gktAOklHvAcD
VmcqJkLJlGvZAR76rEoeO6ETFbtIjq/5aNCu0EZUYU0U6U9vvonimkUM3+bEZzenPiMiZdubK+Hk
C7803Me4fUHpukshTo78fd8upXbptCwaoWigLM69U40Eiurn2/qItp62FY5+YlTFb1xXa1teeeqq
0ydpudTkN/EYTn0KIGGj2gGwu5BtEkjuGXsVhOWTEv0Lo/JQXf1S69eYlMQhzR7Pan8z7wp3n5Fb
ILPB4W4IsqttIUhlW1EtqodVrUNGbB4prhfLOOLUiN8ZCBKZiTgDqML7N9l07P91B8wh5SOMW3Sa
j0FdGipFCj3Doim/EuS3YLn7A4vaVt2QQMCGY41AFykDe6dpTml6J/FnqhcrTaMQ2fbNLyUcQlIm
u/ywQXqJQ2S/HQOLe5hx0XBXmV6wYNYEI+MQJN9cD35ysyD/SP+YK1G3Y9uKpipk3qssRzhaN0/e
5zzEJsthq8el+TkwzbBgXCvlGfFUIq9SWeBUpWjnLGhiamtvgWgMW5tWfJzq3l/ZHoQ4ACIEcm0+
p3/X01HMwML00yJ7QXiaRuC8Bra35NPomERhucbyOe6T+pLmN9cAcPVdlwJgdcgRqZtM7Sod9s7b
zk8a0mppY5Ef5B8YaibRGoeNH0AXO9b6jlopqTiEMCbh4s2X8ksmIAj5hiOID8B/iIVgAniDBhD3
P7m7tanECWQomSLJXDs1S58ergfbaSq7FJXKvgwgEomZCK8/WkV8tHyei9E89uCFUJ7m5jprd5YP
6I0ASHiH3SOninNUrgKW/RoheSvMPWq3YcCfo99rmI3pDM5EOxP3+jIgjy/KcEfGs7F6ghJzk7d4
oAsSPWKNwdYcWqIdn5oKSpyfMuJfCtqgwzhNsFjLAZNItfMKxhAnzSSz7s1LP/UxK7Hr5oCsEYdq
ylfZYApYNs2fh8maYonA4hrFMkoHXLdim5p6V41Px3dOvbIeFvrC8bDLZ2iH6rlnPX6/Zf7/dIZx
96MLrUZpk37+47IDQyU5a1HOdfK2czbQp0OSnBJE1c5PZ/2Jn8GEaeEW3rSqzlXGmHHuUiLeihma
x+xb9J0N0LD2FjKrlNQXHGU53+FPh0WkDrByHF45bTno5166j8CcLe0xxBvPO6NRtOW9pgknNSMR
bxuIlIulTopztuuVe908YudZOYhPr5l88Nx1HuwthofTEoTcGgXbpM5+Iq7vsboU+lzXfq30L9XA
M5DZs6jrr7C4O/FbdW7yxJ97zZnEhumw0KZR9imzVRA6RxNdg9WnVFsZptVn0+w14DXB1hLxtQvc
dW56b5kNKCUp3DxGpD6y6ZamnnXSDIwY684HqjlDtDwD/MIpi5Vl9OYNMylm/n690akJtHppfLNy
hVmDxhAakDCMm3NeBOubERDTXFQ55AWYe8u+Vckl7r6D4ZSpP12gruvqUpcaK2VwQITw6NYr7nZj
eqjY1MbceiMrgly5yVcT/UOy/nd1shnzroJ8lZhPA71hvwIkzSN9AHKmlVc727W0D6WTLwDeAMli
jCz6FLX51jFsDE/Bfqm7ZdUe6/gsAwLLdjIjUIZZ9szA+hF6zPQ4K91UwJcNii9eymTJfR22h3bY
jRV62xjCMa8UczMZDNaBI8CkBkNYEVx8449DAWaKpa+IsHG9X04DBHW/IyKNnqEuhYqLHVL/bamZ
R6aHHYvHSP2ENmCwhqwqKrtuG0WbZlxjLpgGf3GFiOjZuqy0vvtqrbCswwffzXPkefoz5hfWT0Pw
lpKtymHRgRjsry0TlEKmmgW1oCO7ddIfyT3lxqIakSOx/NoJr6uKaadYtxL3tcWZffgno5JuTI+m
aQF7c9HEW9Vb29JDNciJWWLVWEe4vgzUHA0vUHwG8qc1KOYFlPY8BseMETBNgmB44DMVToBOBta3
I0cr3QUDUNEl8sg5xIm0fXZY3at0ayk7UHFlvrfyczOBSYgWATxMflOrC1v/HMu5hd58FiYL7lB0
UnV3ICx14H6RGwJyqB1ZVEO7+2ioGLPiVlUfA/V8dbHKi8Mlqqkr2IEJQ7oIjY4YVBXSxVDv5ANZ
zSHwy2nSf7Y6B9b4zZpfQLtr1DLI8+22wgm3gd5urhl/d+0nCQtTXAopoz4GE7gDaQm14uxc3QF/
wYpEd7hyZ8v9s/X9iD467xD3cWLJfj/x86NKZLKGOIG6a6WHW6c5Of0OtubA4h1+O9PMqH1GHudd
dbBp5FUyJtrgaDKtz9Ma+dBT09ZStkn0g3Bgj+VSnSdzbM9Cs+AdJLQOoRAV0F9EiyRdQkcXvhmt
f1qMWSMQFFMkMRlTZ1jH3XY0VyTKm+lJKfYhUi3pZNLB5YjNH4bxpQyXRFqnztaA31UxIFWqheQX
0KBsABto/rAE1gdKwmlqfimcApb7KfZl4HpRp1rpR9AdgXRMtGQ/FpsIU0mMdofWe95pZ/v17wMc
rlhq5+T/he5edq5d+4L0whUjuXuk1amCvA8pc7oULZMeXYWfOeTFkbFyVu5TcV4BUpcKLDKvBCdj
t7AMPHpbz/8RxLkSMkC2SfFAOtqHV8lL9NzOpqpRRsE+d6xpPm+So19d8kq4hcxNg5VjUJ+6+13Z
v8hmZjWCQAu5tzhV9PrIGsQOaWtn1MjQq8DYaj3TdBzLCkBEUphcFMebXmNRfql5YcxdYj/yZx9D
T7VwDNFfyCD2+LZ9WDo+eSQNAhaXx7LXoWVgOEn5W2tn9xu//+nsguk0Dhp6VixmLFVKmJzCQp0Q
JHwYyYRHLFQtIp4qd4n2B1cSv7dGhcB2I1CvnrLVabht42QSbiX0fAhloOPy82Y+WAOCnaYkESvm
JmHgkDIea5ib5R35ZOAIzYWXrDPcbvZOHKOVM1cWrGc+6uEZNmub9qi/wYqMJZD2BmsljTXAOHA8
7qlfEuZvaP3jEmT9mUXDlPNFtnY5aQ8zlMet9emKRh0CFOunuQMNWYYru9UuavBI8QdZ2O7YMgYn
qH1DcMibRWU/0NAgu+d1xNLqDBcluEGXdpibqr57yNWXCGvhBGooVWAJNAxLgT8l/VlqDnL0QK86
85kzg5mKtshKA/NUTf0FlnEDgznp7e7Kq2dM6vxFvbL1g0/bvdLteRgdqdkTkBsNYmMZJYy4JVro
mg4eOq4IvQGeiMMVcbRh+0iEwT5+sjTTApAOVGP2Exk6d1QTn3TjGWe8ShZy4OgYxzeEFDB9VRCg
LlACa+eLxUXEGh4qFUUyMOF/eiGfVzo6NPWCiRVdXhJjJlh47qPXgPIehmYFBipC0dSVK2uvZ3tr
dqc/tCfjnHh16gkLswzxOcs2Yha8AaqhUaxnm9a/2UjeJWfWuaQqfSEyDKcMJIOz6OXRlKkMZtVD
aTAqf9RIH7wVS7u834kqHyeqxNvGG8/DObYbadiCqeVh1GDqwU8zrNXji6hAuI5yhzj7FLfLTBC2
oBI59zhZCPdffukIT/bW3BrvXz6J0bkxGeLVAZkN1/YfsA+5LlBbFpEW8pmM1Hdgyv0J3gJWVs+w
pykW/wywvUy8ssnNaGg1UQYT6ugJreQCbh7NM89k6xA7t2qjMyuTpwYfnOYZESO8CM94Zrwh/vgd
hQTrCZ8DlE/ccO4s6/eDv4lLumcxkoWk1B7Ju0/bpdYDRoIdQlQN6Hm89birlWbJHxsiTZc8h3Bv
x1sk6C6YA3tlI3QyLzhHplXNxm3noZGHCJ5omwAAsUFI5YFFBvN4WT2EFZNediIkzlO8QVLmD8CE
OEbl31HcD7MaOYwYTyJR6aLlmHykAO+cahsMG2FAVoq5MDOr9javzoFGPDIsf8SdIGx4XMt7hT+X
OHGKdJn4yoJ2YeNY9GmoBwY6K1b7HFVqeyaLIx8uWRNOR49dpABTsIyQDM4LRPP/S6MVSiK+vR7C
KCD1fC49cCm35XK8QYr0UJmm/bXUwZV4+6B+986yFY5Z9o/eO00WSn40kw3hMFgk8ZsiUb+N+UwM
XtxkJlHjq/sofnYsNQEVqMpSITeTZo9e0QBFJcT8g3JrjA/hxQq/MlTf9ngW3ZwVHKRZOFXavYfM
yiMU5OEV61FZ2e69f6QMXaWj5F7LYms5O9lYhiE2Z+CY9YDg4hILNbfPDCZ8PgALsPnvte/AOZks
miPrM1z6S0iHY/BTSBxtmTntpb8Ypl+2KhpwjgiDqxz3nnNJ5a3ekR1IFwdu9yAPa0eeyUAhBqH1
U/ZN/d7zMdTUpVV5AnuYDeeCLJ9eP4bxXkZiq58Qv8RFPWESIK7fUFvz8hbFF/k0fNURCwOPECqB
F/N5Wru58FVm1SshdlCl6OfUBIeWITBg2ltQGHrZsqaBFfpJ6Vgh9JCu4g/YQBJI5OVgPz2iTAOs
l2qChAUqYrRCgN6UaBuHlREtJPWhMwogBEUMXoqdhZSMRsjC5+ivyZOb1DSBKM/agLusfeo+RHj3
GGZLDY5r72CBwLanIHcDMMg8sY25oeyjOYOUR1B3FE1tDlEGkwJcICZJ3OcJdspgWLIa4yplgrNs
ghW5wVp5xt7c09Hb5RsOn1DC29dR1Cota1LjInTMvfMtWuxuXcDvqL70ppun2DXfvCXuuW22bbJX
tLuwDTOx9aKt2W9UHfzzjNyVsf7Vi4/GfHuoHTLEtkoFgZnRh1EsBn1umB8Dy1TQd766FG1bYFyE
e0kvZpK3L50D6+1lhfKYtQ6YAlEnK/a5Uz4Y3ltoAzxofCyBOUKLR2YsuvS36O4URPGVSjes4Z4K
XW8Q/NXKJXAfye8YHt8kEXcLdJvp+Ju1tDVCzroNCW9I1yGfl0wcFWM3rdnkybRycIHJLKs3gKkg
QjKJyOzTyKXNGpCozfZBd8zMzkyOsEYiAJpoduT0SEbJIuYh7auL7O6h+wlNF4w16mj+tQDxyoIJ
LFkcPGp8FaKU01Resb2gQzGGzjHLGCjaWSk/U+mzdm44mA0GD+o19T8roK3mDZ1BI27gAGc5+uiN
bpPycJejdSNGAyZq2vocF5sU6QzYYp2qenhnFSJUZ8Z+yfvtyFuxQDmi5xHScBBxFD0W/xMxo33I
kcOOGooW+3F4Wl5wEPWGHL1Z+MP+QLXarRnyz8l4GJhpNbtEWxZMmFWKzu/K3+g5Ulm0XfGK7Y9j
7IFLTupiI/yKbK/FRJsW3zyXIDiUEGix9tDKdd0IbrIRL9qEH4iMkb9yZkOfVdex9zIFfsTbU6zz
H4jtRkN+5DoHzNmxlb2nisBqsgiwbrUKVPdmeSo7NJZx3MceQ+Qwy6YqHbkJQ7hzBIALFdciWtMq
uKgWaeiDk6wd1JrXLYXyubOBQDC68I29MExH1Zd4zKM5/3rRzWl+YCOrGUsMkIvMj8sjGHcx3NSC
CwEFdLG1dnKA4GZUARoCB0hWYrMQar9qfUk6Gh1W2IiW/PUs3wXpwbCOGBeJir17bOWoZ6ZtQcsl
4fm1aFagX5fBQ9IOtYs2sWOt/qXHy9RjORVghCLwGkSDpCNFYiKn7AaTnQtDryL9aeEgqTtGclpw
941LFq1MdVNI1ypDW7ExULpAjrQ3doLQR5szV8atyJlRhdu8/R2of5PwELcowVPaUetVRhzSxbon
Joi0MtFhacqrTFIwMp8xV59FiFbLwhTalh4M2EvcR2kWL1Vh10kc9ho9GGuXDmdkuC1NkFJ5yYc4
yzrvVhr2oZLCv6Ysvkgu4a7yUn1mSMppHIXriFoxSeU/TXdOfjI+EhkAVakAaWCer4box3xpW3MR
l/mauOeDYq0GPXt341dHmqTNl6v15HJ50sGEJT9m5rNKwKP57dJmnuMX3jaDcR8myb6kkgzkhpWq
ckcvPm1w8YOJ6S42SlKwq0gL8b+lEbkbmCwL6BfuuOt8lcsUG0ihrxyWKU3LA1dGHJrDgtZ6gf5/
qgbafu/3zaGVm4PlKEsvty+dmsgsXBrO33mONlDzJXQzGELb6OL341JSdHCjzlKOKDel/qiyi0SS
YWcOZCJr0dbmoqfPEqzNjrOmlOsfWw9ZNVhnyxG7HXqJmPxzhG8OurEhydZWgF8UyB8yc5+pk5lf
ChVS7ACLzuyBL/bzMIMmYw3LbETnQvasayO9Ai3peuUyH9kAs4qq1TeHsdR2KyUhc1AbNp0s7WM/
3eVtQHDYuIqRCTYIHxSPe5MtwpB0ZK85vFRIf9Rk0eTasqHnLAC8Bjq9cRadxsS+tw5Wj9Y0TvnY
7f0wXxoeYF/0yFaszPpCxObkNHQjWsMY4aO0N4ONnvBEUGEl+N5owZzkI8Z90nv9wcMUBG1zZ8AQ
kKNiXlswReE+ijVGFirnygHDRkYZ8cSLiNco8Itdx6NBYQJATyXTsliGmYXxDCwRaHu4xYvWBqTF
+mJUSK4XIqCSLBqFm1LB8223O0V/SfJ7BKiSi7PnR7EA2FhEEFTwtCqWnkxMXSoKnQswolJiaQvS
8dP9EWVJjGzFYK/fn0KfaTmrpRC1oW/QJqEMjGwW5QZrP6iN7C105sZ6eHDij5y+anDonAna6A9S
jf6BYMjRhE4DWqvG6GwwUDVZEw8jOrEa5nMSzcKGDqcH78paPU/0qUo2hQ0ubODOVik3nJeDdqkg
HUxBStghUBC/j06HlTufLsV+kzdzP1ImBoYrTmBPpjem0wzGhTtuh/izGKsFP+icmM15bCCvGyl0
2x+9ZqbEmCQ82tbODbYprg+GqVTKM6RJWsVunfPDwq/Qi27Uv/nGylLIAGNzSWw9FeFXO14oupPo
kePxbcggCyxEdswmkKEFUjfz/GRZke5g84nEeD1iMgAmLoMyV7ZDPHYWQoRhrQNw85J5hbZTZxAi
JfKdiWLDsSg+3lFwbYhCkGDgW6irLZ2PDe28+OECGto443zQni0ZRp2QX/IL5ialSkgfKiQtMWmD
LMZINBk8JO/YPQZqqgbe3oD9muu6zWZeJ83VAL2t2y9SJHgjXgErXeU+68eK8RpNJcLsHIlCMFCV
gAZS0bOnCsBUTJQJEKhWVGo8SiVyLfQCEATQPLR85nq60oB65W6000tlnpQD3QYNHIPBeWFey5w9
WPCbAT42mWGoPOGC7mXUyWxknZuJCEiHPrriA+RwB19YDpegpjOmE1Esxm7ITDOSMxykDjnadQuK
nQXB2KdeRn9V/+nJy8ZKLOgUlco8mGWlqFjZ3yvxs2xBzmpbGF43yPUVnTBAIErE9FsKmBQzIlc6
LjEm2nlFaWihA+uHau6B26tfdbK1AKD1zLsqdnMyt3bGz6oBItFka9W18sQOa5QV4RQzFq6mjDel
LlHRfrXK2/dgiSZ8zOfOJsWUVrKaqz22kJFwgE7dxuVHbeIKY43Q1e/Ofbb9wfHvsXPMtUem7qvg
Qyk+gVbY5V2K9zz8Gu2l0lOlGDQsjPmRJuQq9WAFZoD+o6Yl6Pn7rF80lc6VgYSidzdO67Ke+tE7
MMDdb4NoTUxQxUxEDh8x90xu8QDhpzynfClJdOoLNvrqK7WZPcTKPQ/Bu8IcwWoxCyEpuClmg4xQ
AmQbGRTxXv4WVAuWmYa5VyBKDRaw44Fb9J7miPoCvrv32J0s8ytBDR2P7lyYPxw9QFfyNiCq/Pnq
rWkUyBbM3HyGsRCTalyOQfAKKqb2REIRbZD+dQ3iSRO1g/JZYTTIAYcov0r0ZzOVyr9SZKAhzdxN
Tt64FLgCSIc8S9FRKWF6fQaoqoUJT70EIdh1zHtKmc0iFTBbMlmPOEKLV6vfzf7GJ9HhBWFlDFou
kgjkCqapsenls5ffEoJ0gR+FWyJgFZMcId5Att4kHmXrgfGQ7C8TNrPRSYmOLUStSaN+yArtv7Tw
WQjGfEfALyz6OA2HWlEtDfRsgzZNAndqswmoqUL9An60TIiIlMMRw0Aq81ngqKzZFhj2B/8IoR/W
J/OVcMr0GVWLvdR46P9JsWO0fpjMNW7sxvYXmmduU/pdw8pnPqM4F5JtFFfslSBG9l9uK9CA8aRm
D6wyVKApRDBMKCILbf7yBpII3GzVZ8UqKmciP4RGxGLjjqziyKhKighTOejEsNFmJCvy3qBGg1ie
WAn9Q7cn52ZAQtktsg0+xzFZwGYWFbt659+UsnkxnMxw5wUXCbwemvZmK+NexNWjZ+vMgdt3j8uf
EdyrBPazYUxhKDfxkCf5V4ktxeNHzpyevySSdSGIsA8nQjZg6hTT5YbJuApRB6GrUOmeYhmUfoBC
Xb9rYTHT2pPuZgtNuUj6XSJdUlPfinszk7fifbIqH83039FT+TjBTcp2pFA5uqe6f+XGZ1oeGsuD
f2QQtEF7+KtxgmTnICXq7U/1DzqJpOK1TJNf2bqr1rvqt6p7zIHPWNsUIYyiMV38jct8MaiPKNpJ
4brg8628uRbYC1NDE6H8tQy/3SesM6CwpbvlswzsHdME1nYsY+qt7OyI4sF3X9nbErtlci3ENRu8
dPq+Qbsp+WeSILL948/sDLtMv/KGDONHxjWbDt8dQr6k+AL0G0dXFIYjXEz5oNsVAd2kJatrq79X
1AEJ6YeVpu9tFinM/GuFE/FT5voJcbaXzklumFHt3eJiNt9psSp6G4MvfUuAiY/Q+HTk2mczVeR3
1bd4Y+5p9hwGcFDd1agvokJQZLS4iwz7pnJKo2Rm+jtVubTGtWaGEsMtvrQm6WYbe6F6h7C9qBTv
wzYs6OUOJKTz7xb2ugNtMZ585iOuetXszzJXpgZ3ahwdMbSxT3RkdoHHktOrvA7+d5K8lGTFTrPR
Lwn6bpp1Yzyq9RoHnqZuZdJClHDrygOm2mXRPAMZseMujk52trHci8/gDapd525LVpXtIS8WegV8
YdMYF61BZCnfR/PWoV9Q0gMU9JKW0VYY3lTHDMMOH7yrPOt0U+X7WPkMxoPcX3UOgia488goHAP4
nwvnV3WMnTIiZuPGFH8cjV60St8ta10rujE0AcMeeH9S+2Asrwz7IGRxOsnBIlCSedrOZFmHeZEl
iofhkNlll91y5Ua8EALYoxliQcJ3OJ4ksJBiaXEz7XXNMEjfxXh9w0XusK4wduy2h+YjYSPf4fih
sxV6V+rGaOkaR/5LGZ1k52YyirUNRpQpJzrShPhklHfLPPglzKGzX2wTHxX/uh+RRK6A69n+yUe+
SGSEox1Dw565MlX4kkuOtbiF6reHlt91ZzN+A3aI+UazBl0eWS59Tq3F6dleCcLO098YvmbxE3H9
JXvfC+YNigXbt2aK+3D1VVuiQVkUWJacl1S+B+81hk/Txpsq7ZzkRHcwW1KB+LCNS87STPvJuWts
PFg9apoqQ8vThfOA7VbmvYyefGhKPdJw0HZm8WHwyamnA41YP/jKK/IfWfs0zXs+sICZl+kcM5A7
bOt2p8ZfOtv59Oj5F4Nfg5RtBgpqs9fbm8y9En5zOFbGTPXwJEwD1lJg9Opjru8ZsFRMijEQIjNF
kPBKUFDa7sVhgVa5l1ChfoK7oV5V90fmC8juPBFFctEbvtC/nFkZIka+eg2RLpjbZqMjLPd4ak92
v/Xcl15tcoX5WPY1eN+1vDQ6xt/5vusPIXEx7ToMj/CMaeDtbkVGHeZqDvjoV7xNzalq9p66U8sP
emwZomcYPiX4m5RRuvbdNo9QXhaoJllrONs4Y0O8DtQHz+p/HJ3HcuPIFkS/CBEo2MK26Y0oQxlK
G4QsUPCmYL9+DmbR8+aNE5skqq7JPJlV321zQJY3SjJH838lEiSCJXCSkGrM8ORVYbYRYO3EY41z
Mucs7mFDgrOF1L7y4Dzn0MMYha4pCysZrRIpmVX9Lg/YMjyoNLPCu8Q9FWLH0dY5rxUZAOgX3fyv
YY2vyJikA1yhRAGtwyurxJEw5Mg4mB7TLhSpnCZyOLb9Oz4IPTPjOobizPAwwFWdRDeLGTcV8L92
wCrMr3l01l2Sr+ioyVQ9yI7AUfvXWQIVqGkGtH0p/FpTLip7TlTff5TFk8tgoTrGyfPSpvFi++aL
LjWC5y4Zwy6FUY9i1G/IywhRX52L7NfGkdQz/lUYC131PEw32ruS8id5SPJHgtqKcFvXi+khj9hq
n2V6dbLfTrDeN99H57tyv+vyr0bQX6zEQKrgMR5+vHRcYXBd+sPO+FkyD3P6sL65OtYbXLCWKsRg
mB8/YVhljP5hmwg38ZKSJZUdQnnM9SFsQZntBIE+PvCq3TiTDf+k06uUDLtvcXDJXhtyF6AqmjDu
kNhRyRd/WXDtUPpW39yi/OaH6KmEgwOoZmHMQjJ+qJiKKJaJZ16u522BGhBC6fHEUdj946GJ6zee
gcy+NzBmla8Tc71sb7n7qSAc9VlFZx8mNDVKc2z4k5os3c2LgzW2veM6pv5owI0jwiUbHTIZn06N
I4ENDfuof2zwoG9YpASpHX+S+M8JAyLOiclHuXJwyZdEnaYrYB/GwZ5wUXAwZlHFGqXlQuCRmZDC
K/+2d6pp40wJepDgo8/nt8CzXiuzYcjEstKaP2XYL6zDR8klYKFw7vLiMvEru+jXlKmb8p273sY2
OkiwQcmxtW0e2RIxx3fYuFQQ08FNYcQFY37IZX3yRmqDqjyHqOhzyZZYAtMzEH0jBRhBVZZZ8+D5
4cO56vJz5/qLG2sTm4WLfsd7SHwH5Rz5VvwS9HsJpACtLGufpXs7b0/jYJ8HI8VD92+W4Xaeqq3B
kDLwExCGqChjCCHxbQxpUXzMgGgLcLTuXFfv8p4QiqYivtoV66p/gkC2n/34IsLosZXdox4hcAQT
LfdZ59cIqHT/qYP50lMc6RiQQGpuOkrTrhqPtfowUQzkE3UtfKfO2hUqu8uJZK8LtCkuwmFC3bz+
PuSsFzTrZn/FIFD591M07nNGezoGIoLUamKpY8MASvSnWT4u8l2FCyYlNa5IrX81S0TDek6bCQ7Y
9JYmBc6d+dyh4RAjpkl9DuYXlUXruSAaqSSRhzyv1JlWZqVRJU+HNv3qcYUxsknJlMDqt+ej3JYZ
RpVwscaV3xEwZNrRCvtK+ucyDCETFKqVhbwu2qX8oLwkpJZGdwKijpF47VgIuwDXG/20Dcgv84j8
cmkNXYqxCqGjb+FaRlbRkjfT10D5/Q3ZzJxHfNDMYi3qxnAEPRHWMztcAoj00F9NA/tfl3HutN7w
hMmtz5+MZt6ViqSyLjrbYjrKtrviT5zL8Yw882xmEw+UuC8K/UgDvHNIqcNZg2sUUsRITj38hDJ5
Msn2q6Xxlk3D1dC/o1T7wXdfwOu6cnqyouzUV9HeIUdLY+zVmX2unebZqJNfIyPuylvkve1wDl78
sfqsB2J6veEraYtrJfjuUJdi8x9k9zAY42UQ4lJ48yVOkRhzSuqYmD02YYG32ITt6buF79SRbLRo
8M0NwoeCFKSszj7bpuIQYW0xEslAQSOvAWSwkRYdyVwfPAloYrXLkhzWsl+om65ZHd0BOvtkQrAR
Rv5B0ivm/vWg0ucpNv8y2wb8lfaXNvgbxXDtpfNYOi4k2n7tOfN+IPm7cId1YI73OMxQRZjQxmwH
IR7lRc+LznuXnQIq6BIJqKvSdch3evAM8LP+O4oHnDz5px2egcuw3XIXCYwDGbMNiG4S8EqMN0vV
V0JtYELb5zyqr12A+Sx3rFs5pf3Juoe6z21al7domBts1N+jMf2MA8EoCBQPNdi5M1dmwFQ+YHyY
dd2/pl7KDUQ6WUk4W51KdQ7D+cVXOdkNk3okABFhk+H8K0n1jTWOuIETtKgJ2LXZtwpsOUTS7ODQ
XJ1mn1C9rOaKVY3jNscqudmEVAUI6wEPkNei9tKK984cHm3ZHJoJci+0FSSfukpOFi1tl6H6Qn+S
S9btMj/OsUu60QCtz9l70CkC864nbSq0cd/BIKlYj6Cu4h3ayVYdyiFZzxVOe908mhPG8SQGfBKt
cJYcfHs4exGsfNNYh7H3roByZWG+UgPPGdm35tDuGq8jMhOHcNvThSVnRcM2qfIIVudJEODOl38z
+1iSHYEM9bl2uv3UYX3qzKNI3saeL7doxNPcje9m3JLzQaudxPemEN81It3iJMMQZSEQ4Xrc1Fl3
WKQAjOU73jTmjmSvAZAf008vYrnusO9Imoeoao69mr9nEhJ4xh8CxzuMHXflgmDzuKGdal30PXYl
vPGoYUQ+37UGn7c7n53YPLmRdep86B4Kuj4Fgs9230k+BmhXGYylHJlKPFFje5B+hnNXJZc6UccB
5OQokNyCRsA6GFbT3ciwMXb13p66rRFBa3LLXQIhINfBha4Gf9YhMurL8n97QKl9lZAiPLDiUBe3
C+81O/lmnDeZNBjyjYc2adEI6ePMClAy9axB4RMZvwWqRBSp8FYa1H4WiQerAaxzH5fHLN6G9oX4
ZP4YOwf4D333YJW00cxZ9IUs0AbskVLf1Yg+D9z5FPy09luztJH5Z2ns/PBWmS+++4i3RsTPoxIM
gQFahOeG+XdTfynGUVHaM2RnsOW968ZbZwwPpoeYcyyGNVkLY+VD6ghiAWeVBSakLGzApsBBETzg
n+2C48DBHqmPzn5Y4PVuyAzFPDq4vPridZlsRsFTQL9gg9YY24deLy/IYTJak7zaNuDP/M+Iw1Yz
O2fDToMdd+QcwjKx1aPGPUZVpCf07XekZ+HJpw46xwRPRDXj/RoEcbptjQ9+CNkL8assnisungq/
rU/Mrl4FXJJOGyAmP+fTo19vOnM/085S+WoStp3mNRV7Po42OxrhvYg+G+fPspGXP/vOZ+1cPZve
FXqviXLXvlrqh+97HkG8/sjBWkb+G0w3fEdzi2bsvFULSe6uBEpYx2oNor8bmZYxm/e2yMYxwZis
iNP0MqLycmPo4wwKCgwMhk8aS1eR+8cDHhj/vA4uIX4UDYVD+9DWsWYPpOrO2S3xmCD98RthBBQY
jGOP1ksPOtLiGpN3RvZcMjuWPYYQhS9uANncLv7oW0vYqEWBxGVdL7M2psLu/GUDwqyYqBHZ4xDj
Y8gPP0WMxr4oj5A4hc3qK4lHjuV0HZfeJiOIp2E95xkZGdXBJnwYbRZyabBXU4cZD004by66UhIX
eIrY54y62Llhtk304pxtth7za9nTL0wHpB8korEgJpsjxcFrhzdQy6Q+gIQtgBRHR7DJIxP2MLHR
IulV5BGgge09eBrkb5xzKZpswyDvOIyS3Whk6fTC259sFeK2jvisci+yR8N6CZOcHcVnnvya1k10
NBQP4XggWzfYJhwV0rsk8qNygQNF3870IPN7fCesECnk5woqsfpa0G4WlrbubuweCnYwE+ur//tt
OjmZv0fq3yBeC2B/M91SDwchq1+LCNf3jTIqlz+R+eZZ8EReUo5qce16tjAaT7+X0yIhNR9ePf/s
8zHEYXvyjJ9MEyf8GqePM20zQRmz/cLTIeUpNh7V/BzBpmaAklmfKUuHaL5FJfZXONVs9TlpVonn
rrhQmZmzeTZuhEEhRr/GOe4mA0rIbWQpKxH28TgGn11pbudU4OF6btDJNNnvSDpLLzh01Z+buyz+
WH1PBkbOleEQVMWMtMqe0cFrFC+u95FkvLQ5AqJJnhVD2e439SHcI+1gnYndBTH9WulszQ5vW3rB
06Sz3fJV6uJ6szDItNhE1BrL6K2V1d6N0DCOEL5ETx4sJNQU9SnCWGszW/GGqRJmmRgbD/Y/q9gE
lXUIDFIH0fOOHleq6NaTGx5jpk3h4JzGtNp47FMrA6AZOahewEjSGbYJV/AAEddJRpJA+GvtYsM/
itq8G6LhcWQbl7k8LJifcxI8xzg90DOTXkSWUy9ZWV+jhPNydi7KqfYC+YYRopqnxPBFvJVmvuVV
kzlebMuGWnmod0XibWaZIXwR75WCdVKPBIdDvpO7aXAvUYNXq4zZgCwCCFYy0UsE1UKmCPUY+w6o
PygP1lWUbHR9deOUVEZS7WI0N2obz2z5sCuHLgo7BL4ZDbRpGtAG063FbyEZecLt8FQX90oWZyzQ
IEdqY+vNwSv/6gDdk1BRPKfeajZRBVhwQSyIWHUK+5qYK0ghrgMVDhBCDpBpttADjxzAyCMzFkbl
wKoNC06VbeAWrVq4YO4yetb1uqTEoTaL9XkkASYphotW8yZH5VEkkO8itv+9WA962gxDeDSYAKHN
FcClGn7eOPh7BcLTzbqdnHygnqzYbfO+Y5Y2h/kmWDXklzihszHktJkC8tXpsj0glTQ4G7ca9tOA
7QVFhg7UtgcdaSJ1Vb6FeGnGhXPneSjX2X2XoN4iLXc1kyBGFpN8SURyzGu5py/pzHLtd0S/Gf6t
bYO1yWCSOp1fBFXwNUn249weY0n+52o2zh4NnUdZlbJ8nJiBBIB/TGrJiOD034FJkIPiZFgsyn9G
+mZWTJ3ScT3gi0199kMYFQOFHa7/qmHSVPeQaSU7ONtblcuKOu0QFrPfJaItTm9+TUDxh2K5P+EU
9bt7p3vz2BKV4aH1nlL32zE+enr+1KSaEY9Nek3w7mLOP7ki3dqPcXQXlSlbwrnnNbWXyjWeVdIc
mM+Um5Qk6qJVd0trWFXzOsCvMxKSUj7ZAGX6bZbc9yAVMvVujc+N+PKzO7v/dYv9qN5MY5vYz5IE
z2KXmg9N853LwzJ2n8rhYNLJ2cY5GdYgzEPxGkIMrh/dLt3kJKuI+jtlZ6Y0gjv52YnzYjqKwKWj
ADXlVzGgCH8K2Gi4qAxDZ5GcRCvdlZvAJ3T9Pbbd1cAoL2U3N7jf5uLNxMC0dfLuqAx8c4qC8jUw
X1pDrPgfgPewItydE6BZwpbgPtYFHsT85AmyF1DH0QZ60CcpSTyBQ9BsCS8iKbwhwpgt2PJj8hzz
hD+xngxoMJaJ914p9Od2T8761Q4epgTGPsWlBvaNA5ENBFIs08t/Onbjwm4PmiPUSF1W82qbsY3s
8RoZl1ag8Rv0MWpIYUlgG0QRA1y4+7AiS8gYjaXXDf49Z2Qd5r0U3Idt0LF/b3eimHdjYG+G0USb
Om6rqr0a9kfIMe0zeAVTroJhZQcJ6q92F9T2tvfCtR2qrdDOuk/ltq9qNNkf9kRbAhcnCC6tegmt
+N8cPGSlj1Tfh/I5bhu8B6YMOVRtfA/Zt+4wvKW8fFZ5Y0sdCFrdGQjzIZY6uy9T54HRsDllvOFL
qYHdg4y9ISA4BRVxjYyUTS64SVj1ZJPQWBfoXPJ42uUhQ/vovUDulCCriJw3C60wKqua9LO5LveT
DsCjuJsxhc+E2kLN5DtOI4HtiO8xu1Y12WYkapDTm1uItgoM62yuStbwAcdjbzKZ1qhQ/kYq0IHU
o+U8SeBWj+x+8b8ta/amn7iFXzUbokKyZnHnTTuFq7Fqif3DSMmL05gtOjImM7bOCkWLdbIyHmXK
a2MVW/wFrjpa0V2qXqsE9RtGDso7bZz6HpzQT8WGrLQw3uR/lqb0Fu9z1xGeFK1Rmi0D1WrbN/4/
hw58HomuM9S+8ucNdxa5QGcNt9sjabSKunMzyJNssVhY3U4RnDHloEOdSrDcYA+Tnfs0Jgmq67kE
5nuQc+9IQXKmzu5kHUtR3Fl+e6944XTETUKv57vtQ+Y4n1Ne31VAwWZx7wjYMD6Pxj+rxhexXPRu
ZmznjmumZVTSjJds6HZVR65SJi5REF/rXrwuziNbIXK0EnWSGQ+FWWELIaLeuixPgEisfT+ZP+R3
34VlBM5M7htz4kHTML48MGvq4gmod2V9HGbvYXbuwiD+mtPyGjKYyo32jXkdk+cSEr8GKRF2PyAb
Y91es9JBQQFwjp9qiOl7GQx2urukAXylZOEFNJeI+OrsJeiAbAXolrOXPEg2PraoNBlfu7IFc0K1
MtwyoC2t4RyyiR05iihkVZgL02lbRu29FVeI1LP2xAN07oWHzsThTEOS7Ip3gRBjsRkYzbvps7ty
B0i380lU6YFBKgosROtB86A8ek2XG2xqmruGRlQlZNl52a13GsQZkf3TynrrRtGbE7mvoRieQnZx
gflMAMBTxps0GaC2AuZp/9TO8jhXJM0jAa/fA5oG7TAly7yTO+EDS9Kd2fCqy+biiuV7QNlZiOcy
QAwjppfAIM5ltGibKpW9+XOykw6Vsef8DVF5MLN6Kwa1bYbwaSz9V37sNXWii40iKqoRCw5oN40M
Vl1Ose95w30QYNPrKOXZeD02quXUQfUbYThsKsiLSLlj+ztuSQ5ryA3yjXOVya2sHmH4ryV5ECkP
W8Kes63bsw8Vi0592ZpVTxHq8Yktmt3VeImf7Hl8mBOsYtj5jAYV+YI3jQmTR0DEMD7JgJ2wouy5
4YSl7sp+viGFoz6f7vjmo028mdidM8abrC03EynynUszN/vXFAGFaSXgXNM7fNRbCVDRK655lO9w
lhvRdNOIFJLY2aJxZdFLrnzYPM+M8buI6EvLOk9pcOdqJnEdU+LyFM4Ehg8wTKEremBFvRHhj82x
WNtfM82cwJwVDuZfY2YbMbj7pLdPU2q/ZJG5dTv3UFVsPcloBfSP8mCbq+hZaH1BB/EXlc7ajvVB
w433h23P160nQh1Ge6bjQ41SJEablZAullrZdnb1V6zldvCfkPit+zq7NNQ2qjxPQcGCiIUHU1mY
5QcfK9fkRoxD84eyJ5ugDl+msTDWFCT3g3cWgSAyXgH+ETRtTK9Mr6NkJksaXbQ95heZtI9juSdG
Fo7kGBqXvAASaiNI+ZJy3Ns8v3OO0xD4hmJrLInGTbnsixmJyyzO9YAtrjMR8ronfNhvbuf/jX8+
waaWZB7l3LEZFdAvmPCtHHnfDN7TtNg3tfu7TNesNDxZ7BfquH6oZ/9shualNCesmNNOj4C4PJKx
y/5hEQ/UdFWDMcOELh5kAV2vAEnlSGNre+1eVO1DNABlwJwtgkxvaUb+tQADRBQCKfShMtpbDZpA
TP0JnHDnz+vekW9lgxU0ZH9Tpu2KmQTKt3kjL0WB7FpSr0aYE/CtpA66KF1dA5RqKkdtgLbQvrl9
sx3JPOC2Yt2XeKtUdseeHTQMezGlYGsCQs9xcaQBG/EufOpquoikG9Z1Pp1HVkIkvn/Wmpy49iSL
fO8G7dke+0NmQ2dmZtm7ybmJkWZ2hLnLu3rEo3cWMfqkgv3V4BKQUx20AdWXS8dQqH485vjaWpGn
nuPrK7kEyTyoWBfoTl/C1wzBYjJ9d1W+raZgBUrOHvU+n8ttinZqUg5RVxK2gA1mwlr1jbc1zX5b
gV8vXT74nF1X2O5MB/FLOa5zCPz5uKOZPLSk7mpm/B4x3y0dOT7Mc00wlUlXVmNYKNN3H3RiiwEI
jKn8qCUU95uRlHRSaCMEiuQoXvMRb1XmMf3L1+FinETxV7ca3ML7SDZDuCZ6PsCvp6HUTmDGl6q7
YrBJctRAI+oyVXAX4gKuOsWcxF4ka4iw60/doMpCvqVoam3SWQuFY6OC7TgzBmMzrzDYCpqjnPzq
OcZB3SfbN9+Gq2NyYesA5k2NdRD5KiJJagYiU7775lyw6Jbxx5R8tfOtX0ZEORhDD6MPPD9+m5+F
0a1LilyuLlx6JfvGcittbJ3eyWQNpRrJfIaBu+mizn62VLw3xKPlkdTXKA1NmwIxtgUpO51F7nO+
hA0S0VB2Mz6EgA5MOLC+KqPqD0WLoy9QyIDcDoi1B2t/LG9+I+O1Y1Ovx2/57H3ZiX7PQMKshanW
/ozhV1s1Pz+JPmwrofQqxL1qyPjxZYqiVMI/GQxeLeAjK0XM0TrWo1cDOcslw5oS0FzNb6FMXcpA
H0F2YaaQaPLqImr90EKCjGqFaLcr/K3WZyPkCrOcUa78HJWnQaBqPy9blYwvWezAS5mVrLYF8SN2
Jqy9AncS1BWnmkD0LVN0mIlTJOyLKTtHV8R7j8uHNFSKSQi/YZQSt4i0avQGn9F2um79sD2XmAst
3yG5Eyuz4Ttf9eCDah0JcgyzZ+GTWWGk3TfQvnWfedtUWBtpYVZmwLSSNAiFQjbg/Xj9AgdR6syT
tFCQPYC2Vbi3Ynhc1L9Ym8mklwFiWPWh/eI+rYzn1HEB7UT0/OU5HvQ5cet9NlRU0R5CgnaezhL/
Vpz1B95YsU1yah5nfJDavyZFCKHDCntQdMk1iONHX+SbNMerP3s2rbo2WZcgDsDzD2gSIeBgIGcQ
krC4cUGPEjygPPghkfIPEZ5mS+DYqLW8y1NwWBqUvUngxmAxtrbcGFXg8oeiSFiZ+gAKopE7xETU
6yby2HSsVePqao3un+09ksgBnNFwif6JHmYT7njivfXE2FoedH9eeXLVVg6PafwccyIT2CSXu8KB
jGbHfEmi+tlOKmwo7rhzMh4uux1Oht/bu6A4KZ3kp7wLd9JnjJz79FhRZg77MY/OdQV6RakQ2fha
cm+uxgjOZ2ICxS8yAsHmLNuKKQb0oWzA72G/0Q0+RcmkemVPTrdreIrqJfHIbb6izk83UTwvGvR8
n7oLvQb642jN83qa8Wh6i8qJXC7RqWGrC2PcyGr8Ger8W1tEcniipUVnim8xpjeTl4bU70M2SwK5
Mvs3BEtZeyyru5Cdrd3mR7NGJOYzP6xlfSfSmqV6Bw1XpQC6Ul9DC8NJIVkIrOxXSuifSJc4WNIZ
eYP4LAYk2kO1Tgpmb03kfrdVNWwakJCmy9vUwdcaIJWImczFnHiKNs8suDcp2tGA/buXvONOfp79
zsKontM/EYRmzqy5JxG+uwgByjn6bnIUralNUl2CeDvI81vVJ97eVuG5KFmkecCz6gnwYuN7+5AV
y7ovaOhsx7maEObY9e0E2aKVD1ifMdq8r7T5i3Jjzp7rGeHQFIFfHNVsUw/PFzkw02n7AXetoBYi
UihXn24Go3UIn3sLZm7MelOUiCx7EW3GmFAPg+fe0d5XYvWnpCGJoJhdohQxTlj13xCGf5NgHjBS
F6gK8Vyd0paiHCgiBSvZv7S0WmvfRI4fmB8h055xRNKTWNbamRY1tYVxWdnBsbbBnQvDfw/g5vUQ
aVrnmkqaCdsNfzlrci4sBhXtk4vXRPTTj7BrA7QJ8YJQsywfVAQXWBaaMxuRjJokeBlanoxi/Eg8
bMbJTC6scPy7snpOGU95SS+QfPNxOD7jP2NXUhX/k763sssIEL9JtLDRELImjCI8R9jUbIhycmGx
zWXOyicbbn1Qb1xgVmFu0LChne4ii8qm1Hhv+wpNRVtTLTwFaXnyHUDXLTHcSapA2fSoZ8PSR4s0
bMfCYaE5JYAnZvs8SugWVhXfu867ssEBhCHI0XDRdUtiIyAkJKCohcO7UUPA8P3xSdvV2XYsc13P
hJmy3Wp9KDYWK2BJ059l9Rtr2vtclkCBQ+NggdQOOudU8o5zcjJzarPw2vPlgfkJldWwcXC4bb2e
/fUYUsF7BvuzQt1ZhjMTqfJY//9O1E6ysRr7mHbMjdqGsLROI/JwjYcaWV1G2cX8FM9Cl2PvGult
fOl26EGfamYMGeIZLGwdQS8u3sOhxvu+VEKpdl+DFnFn0B9EVOE7Rf7eREy9RKOfMoHZp7UoVvJm
hskErgfRlXDKdyeO2KKNEaa6VNFGNVC/CB2aZn2wVWuvC4OTvcZV504hidiMXowC6c0gP5IWkeJo
FqzqXadGA3LXzwSCWDJgLG9AnEOCHPW4EE1o3cv7SAj92kMF1nrNU4veB84SmyUnKG9F2LAFsxnQ
xQ+Nb/6yHLjKpiFgMdgS7Yt4Pxhy9KC46DyP090XKAdDP9orNjllSw5ZmhPtoJruyHOJWTHGkNYu
RJ3RgoIBF3BKCtTNfSDXKABeMlOfhXbBFhEJwll9dBD/0qzdCh5TtmPpKlZkfVSt2WxMk5hhrX7c
ntSCyarp+cDxsn2rVw3z4tpw9zxxbMpGvurhCIa8Z++fJRFrBwxNVmlsytTn7zsCDR+6t3oiziho
vpHVMllt4TimkHLjMn3tLaa0hofH0KV/8qMQSS+zoZ7HhxnNk5MV2brH/EoBXq6GAWNRkHQR2whx
BSNa+spcuU2QEVDMXLEgmxbFIkrqhEF9bVXEW4oAgMTcb/AYTmFurnX34xYhRaDT31xOqbqFY9Ox
53Eb51og8u/tAlD51HubSZewEORjNPpLwPgMbaBnW50h2Yhb85bYVEaOGFKE0CjzOhS11N3zxir0
DeNc6iRQH7zo0a5ah4MM+VIa+yevY/sbshrr5rRZ8SXFlN1fEpORtuW6+LYtF8xWdiSGAbMhC63e
aO9Gy/0JZ/YPvftrTK3JvnVk+p8xJnM8d19lh3yAIK/b78pAoDIHC2OfTqUzb4hfZ/aAbpDtDE++
UTBAjVN8E52csFxDvYh0ChjuIWeaquCimsfMrJcMEMBQcYdvaOjH5wr2gJOy6cZFTuyQlcyrp1mn
GZ7PEBuhg4zWVfGLK+1o79nMLFUfeLukzVhq9Xgggto5hFypZwNqXJYn73bhPkyNSdx1/RO3XJlG
avHf0F+qrFy+aTPUEfVSFWI6N8VDVIZ8GiZzmm6EreZLiFK0rH1UYq6yIiIysUmYioXIXCjmgaAw
xzIi1heugJhqjgNiM+XMgC1tT4PlvLRhDojHwdurCrNYakW+N2zgk66t8C+OeNKn8sNPlhDGnD2D
hYcC4i7jdDN6sq3qjb3L5FHOGQkcnr5xGSiGj5m0Q1wD4tkKmXfW6XiJe0msTGg7m35I79JGM7aS
6t5KR7xY1F2RYu+QNS3wjK4jCIb5dGV+kEWhVqVnVTyXI66qofnBvIg6dsZqZIb2JvVjfQwz77HS
+rPsUyZtqPd2LbKGvvPoykbvwfeREA9liS2KNiTIpNiFHRWcybSt4lB3SjJ8dRItsw2D8FUtl2sU
8N0YqFe3i398W09bsznPKRahjkL5n8eCmQ4H0JR2eSIZBuQdzWSj74y5uh8NH3erncq1lRDIFkIX
aekQkzBnRjRgarJbJgxpgAZ3Onq2JrFHBMxbpHmfmhTwdgRvtaCBbjLUkZgDQ1Ww2ou6PWk469Q2
ILkI+t7OIlZ5SFYVMu2VGO2v0e5Yk2I0CGbaTCOxN1XbH8G1f1pxgNG6YQWVFnDWTC4UrEOOTfup
FylcQ/aAE1Um8EDvOXTQd6tY/pOtxBJYzfnaMjaFP936+Muo8/fCqN91wrAgDHCylKq9yTjC3Kb5
+KPWeRHuc1JA94b2Slygz3k06I1Irb+Z0pXHmBshMZpVTNqpHmEYptoOkNLku0yV+7xtIR3iMsD6
WRp44MxAbCeypLE8/mtj6BvhXTU0cFthcy5/fygpE5EZEtpxHpZgPO0wKU8R5q1BS4cBNN+2Mg7J
orSIF21yHOLWcZf6emaqXC0G965tP4hc//bRMJmzPIk+Ww+d26BXoxhhvLLueiIsZUmFPA3iOkYs
yElxZ3bw7bhSANfi1eXBl5ePxBJOhFLGCgkQA0m4GETbqqXkZY7IkoncAV/ct9L+QEn5Vc311TO7
bcJ8aZUNj4bdL+rIFjRg+VaMIAxi9lptNCMbyJY+cMQgbQvyujXMFKV3HeAG1CXtAG4yT3CSeMM2
iGB5TMogNrxjAeuDWuqsM0luA4jKOqH1i3taaCtmXdwmGtqaQGriHKyk8nGiFPmmMHh7/QRfcyqd
vTC4RYbBGkmfjfaykwiuTRuflJTbucIZh+jrNubFV1wyb5obliRIJt9k2WI5c3bGmBD2KQNWHswc
VRHu///ntIo2xDw/lbn5bEfWMxuMbwzqp86lsrZs2sK8+L9L2sdxwdvMLrJf8t0tGJVm8hd13n1b
XxMGBQBq+JJNc3+rjfm3sFHFmFgUw/RlHOh9nEa/lDaO7oKyrJ3ZBaWPVu2QDph9lCQ7yrpcBzNM
gIIJQZe7aEoCd6chyub81/95y0+2DehQJrfJxDaEcIyZYdFCWknTdSUM+ltr2EmDmAHbxoKXBGgO
TJPTin+LedVXGzvfOWpWpeJbnAeQa6/ugI/T8TJvHbjI7kqFe7JCZsjFxfKXZSdHQdPJaF3H7YeH
vayI8Q/XNrLM2Ou/h8p4aYMk3pVvXZiMZK+d8QJ8evFMi9kCaalZG8QlI6goHmAqBukvKR7Wopqx
FL0PM/RXetZ9igASiVPqUP6tug5rJwCNk9P30QbAK1gg3yEg3ixJ7j1jJ/ztdfyoHPOo0w5zNwVM
6UIrsLrWwYmMaCgdg2iTe1wt8UZ7pF76mBGqMNjX/zF2ZsmNM1mW3spv8dzIwuQYyirzQZwHiRpD
UrzAFBowwwHH6NhVr6E31h8U2VWW1WZt/aIQKUohkYS733vP+U5I4VKPQbkRgo3bX95SnXjEt3ux
o7FdlwOvWRh0T86AgGz2301D2Ey3II6zVgn9q4vxkgrsequ4479k9ylAQZU3Tk5xqXurPDVj91KG
T2XsHvOqWhXo1LSXsdtNBW1ATOGSGWhRSb2ZGyrxYqq/euW/WPFeRc4tv9EpjzEoTh7CNgjF9K/T
rdQTR4+eFs2YW58OaaRRx3xvDuUxDfXShQSHZgz+3vERR+Uj1PSZw2DvxNPajzgkOwOH7SSOmEdN
6wauqet7L2p0oak6rlyzI02M923mmGxdzPVYc9tBrxx+JfrDcbwhiv5RmDQxmXU+xdB8iELRzDkW
JZ8oXrqA5oia5Mh8WoWrckh5x3faWDfU7HNtRcgXxg/bYK1TMcXQNOu9V4N8VD7vtr6m8nc9Rpx9
chIFZ48pDZqr2Cxq/vrlBGZt68T4aYacA6ukppSxnH0nxoXSgaojIp6G0Uy2orOMc9mSX7NCzFGW
FsW8aB+9HDkRgoG9nJzrkEUdxyTPTBPxzHlOgdWv3MzEt4AQHSF01gGN8wKMT0lHtGnSYFfDwJxq
nFOF2E7QHJzEvK1chOJ1ZMBLmgir7Ds4KTUs2dpk9tIJvZkUabGcBa202vhJHSEs/FW0T7Pg2J/n
Do45G+iBg2UVNyjXmmCGWpVA9VsoGpWSCBa4pmtXHq2JkOcuRntktP6B0nodl7wdC5deyJjBK0pi
OkZjx7SIVhyeiAX5FgcIGCs9/gxs3z/WFPt+Rn+aFnk2o3T1sNK3fZVdt4Nx37GO7fKpeXMaxm2W
z88VXi9PE+P8NnN4vUzJidXSD7Ev5SGc/FPTy0Vgfamk6R9TBpgrIa2TTlir6iRWe86He0ORCR1X
NHnNyKBUIAWqiKHTCu3627ll+XKK6TU00bZ6fpNchTIIaOBjQ0P4uxEZl0dqQzuWPeyOkXcmIy/z
Au8gW08VhjMVEmEhx4+55qjXRc1tb2BqyhlryoCsR0ncTJWjx0v7rj26vbgL9CAfKsRoDPF7Rlg3
1DqQ9U1wyFGCy6PbseLrjVkRKjbXr/S2OGY5AT0bjuh6xuZpFvgZ2fCJLlRXKG54ResH2lAB9Wzw
KiLrRmi+KxEWhbLyVxKRwgr7zJ6WJI7W7ZAQmjGZTY+shGbRXE/ouASpljkF+pQke1t4APos87VN
HANlQX+cI/VZLdqF7OBnVJpVAerXTxdQ58gpybmKpM1pRkdQCephE3FVOvkh97gd2LDEYXKoDXp+
1i+yRJvcfbZQavYGl5mZCs28tv+inzOj4QL7yFJbIYoOy3NHtm4wWtuylvuudD5mORMLWLLCh8Ym
zv17syTFxZ0WVGNivo8doCQ5OtejhdzXqj6juB5X0wQf2cF0aAN6FFbK4Ecjhk2oiBtLFmTd1rta
BEhj85ahZ5WeCjAgYJRx1NS+/yiEbHa5O63hlMT7lhMygpHwK+dK28zxq5Opah8P+fIrUyZTat3V
scNodHSznewc8sEJeEDaZdjrNinJqXWMcu94iN2abipWNQC2gLYxyb4clXXwjrGqGiyoOUHxzrsK
RNg8sPZX80rHLvB5gQkuptqzxhHFfVty0bcsLqpFwc+VTRTQgN9jomA2xITSlmIFhjUat6gE3ZHT
TbkKFGcYp9IEAiR5i+273kZ598vsqY3SIfk5J4Pap8RyCXonrU+TNo3q6xIfXdIgk41nZAVa63E1
NiTm5MZjMdG9CdrG2bP3MA+0qk1MdLgqs/k6dS1c8/F8hPeywU1BLmoVvmfBz6mBQO2ZaDfqOL+N
0+Gx1AEUK2kzfkHNW/msS3O1yDOL8q221PWQMpGxSt42jZ2BQ6nukgJNux0uVvrEeeq8bDc5+mdf
ee+lRb0U5Sgy3YmZPSymnrCaMeONyQyknMHWCYa5CZIB1E9fZgQpvXRIYPGRdIThtFjt+nSdMajb
xeErS2a3sii9sNLQnOqrfBUG6lVM7N+OYKlvLe8l6Uzr1Pjo8ewWxXxqv7FXbScXgKdwYQjkSY2W
CslcYSSvTczJKx+2TtDKtQzXo0A+6VHGSsVBm3DcgJ0sHIm/SaBvxcAVDcW8IAmAty97C46YrcsY
nyTUU1r0ej9Tha149EFUiDBL1hPYHuILGWIxAGIZK5TgU4d+WT81XtTvMq7Vq6BvDrmI6AWGVL+4
JW8r33uyCq/biDln5pi4mySGG9MbhK/6CNe7eM42IXyOKYnAP3ou0724v88LVKhYMCapoWL6H5ND
C7YN5VYJTBs6jh6nRJC0VLDRuH3yWdutoF9pHMc4IoY+wyBDrGGiInZrTfMjn4jetDlZQ6unlFM9
bcfw3i4pS6Ou4NlPUPoMnm52zXSOQn9kRzdB4LsBQWxlsOmbZYqniminZxpnusJTEeRls4/MzSD1
tQ7x9MnKPXh2Px4AnVwG82c3V6SgDxVCfMkGghmLFoAvt6CCRM0VpQjqbAmnAnnwPgGwbYrmiwFj
tnFiYy9GGwZwSG+VesjdUzvgzKZZnKbizm8hL9SYAPDXo6fUl8RtvCMqyuEwa/WZofqAZVoYaz1S
2yXWEx1YhcKyY0XgLDx0gixDcx3plMQLL9nUY4d+nRxix/AjHlPczrIbtinKbh9wUxfyfCIeI9Ji
rDZOYj2XSV1tmDoavhcS5NfeT0SstRBmSMUgGdtHhToX3WfKqedo+cOdQUrHWhXhSx5Fv+NWZWen
Iysi9pPokBo1BBSEcoVLIBp+OlR8khU+sel9ela8nQtJa2igQG+Ld7QL4EltG3yDOzV7Lwg/8tE7
ZFyOrEvtZSSrpjcLcJ4GOnpGHP66D0+ly/9hB+KUBFBNhE4dJow+0CPDBP82K2OTlPljoG1g9Rok
tUze1YCsr8oHsGNc7YUpQiDi08FTp8Qd49tpxp09c5pFiFewT5ETFOfMm2OcMKWsLu5oluspoXEZ
4Qc4qqnDP8gOZtPJwsqngSagXhthJOz8Aah3V7t7PxjKtUDBVbjwH2w7AjpU0aSmN+H5UFq9WmEq
ZSCKIyp/9SwOEW5vj2vPb6etU8oX9Z7O4S528LC0uHSHod6U+n4O03QTICxf2zybQQ5TIU7Ji4ur
dD3XyJfYkN+47t8IDss5VU+f2nXJbzLwB83Ml0PLqM+JwSHVgAiRMwDK7fmmUv66e1eFcLbCax/d
rDrP+DvnntE6dibmgySLub8tbKKboM2hchvTvZ6vg5Z6UTYz8LsCMdOE3toCwChjy3kIqerdhFAH
kYlz3lNgpu543RkQcZ1Fkq0FMmrKyo6MZ86KPZI2Wpi+vVq4IYb9US6dbYx6YHaK3xlucMQO4OjY
+BflMUrRBG1m2NGFqTLkV63neHsqjSTE3RW2zXxkld9nPiNV+qN0xER119rOdTM7HD9HlBhLDVOg
wMQiRykvG3teJ7BUXWu6xXv16gpfsgYmeMtFDflOoRkcYbuHPDGyHQ5lZGmu6duiR/I+GxhousiF
mxohU++AmS4yMTNTEbDAadvkXoeANDmicQXnHEka6laAa2BU4N5RcIcxYT0ukvc+4nkrrbzCKa9g
hmYW6EVIgrlgeUAxRxhNKtttplg+xrmlMxGULBcR8098dltHoZ9qGjqeXcJBFDYtwk/K6HoayQ9E
JeZbKt7punvKGwhN2D2Hdan4bGztJ8XcJGnbajP41Y0BMG6tsk2DRG2NrDpFbMF2lIZlezaTLfnD
8XmALs3KpVA09lDSFK0dI93VMatP6JXjPku6izv4LFOVh3LSCx6juETE3tEa6RuwLVpN59z2571n
MtzFiWxc/fjr3/7xH//2Pv17/ClvZcGgsWr/8R/cfsdMqNIY2eG/3vzHfnO/+f6O/3zEf3vA7lPe
vJWf7f/zQdcP28f//oDl1/jPH8p/+89fa/3Wvf3LjQ1bSKfv+k+4VZ9tX3TfvwB/wPLI/98v/vX5
/VMedf359x/vS1mx/LQ4ldWPf37p8PH3H7blfz9Df56g5ef/84vLX/j3H0Sovv2v//n2f33H51vb
/f2H+zcHVQFKYZtzcmC6Xvjjr/Fz+YphBX+zfHO5U4A+tFDj//iLna5L+C7nb77vQwH03OUf0w9+
/NXKfvmS7f/NM13TC3zhWaYjLO/H//nT/+W1+6/X8q+qR92WVl3LD7Y958df9Z8XefnjhOc7rmPR
UPEt2/YD016+/v52n1Yxj7f+R63NNs3J+0ybBe0OUpzkIqFQGxfdfYX5BuHuA/Il3VXVEwWDqlx1
BylHrKWTdpvaIPwtF+5sree0fG+9SB81/vpDL2hMJfA7bhLTvFSjJIxQ45TlJN9hEweE21b1uqSq
R+LWdeyVokK3LrxVaHgz9Hlm5n1KJkCvJh9MV9o8WRb+qsJwnnvDQufuTOT0efTo87Qw3+zcY7Y5
ksg0GKyt4DvjrnE2ygzsJ9ci13XIRA4oY5EX9PR3hgbGSTy5eIkNDs2z+z4pqElRK6xLTEBoabBo
deXPPAgYrc9zeGliJFZjUWNfzuz0WDTE/FQxS2pZqxzs6DGQiJXa0YeFqBCadD6BYpNLrYnMoXOO
3ZLMK/K7IXfm62gSEWeOOPpgsAAsxpLhJUnHd7P3xwMeDiLv0qE7lc0IXAFnwAZAJgZOxPakt5qI
bCUS4SQbsp0rTKxry/cHlfyIkro/fP+6KGZPbaKmPXmTwd50yvrQ110OEt7GSmKkl3o29E2SEc8U
aiJhcMiRH5ZOMsd6RKGpGGIcy1Abx+/PqM7++dn3fU5LCiW9S+bhhoGLvzUwe6M7vPFqrW86J9A3
ZueJ0wTp1G0NG6NSf5vjreWcr1/GOS12UKSgSI6Vee/G1wyqTeJPZ0Kt4ygUD5oinv5O0+2F0ycP
pTFCRhHsDVlnMWupeb+5Fn0HY3aj0/eHLqsEJD4XKtadWc1M3VJq3yAbu51siXa3g8fMIG6wlmwq
2OpexvTVJe1cKyQrtFwYjS6/phP25ybgnG2YHikprmYinCtovQi4UTU0HiQlRKF2SqEvUjsEQZiT
HW+kwer7lXTCKrj8+WuCsATaZbXVbaf8aUPeHG2INLVwyPLBJzUhbHpjn0dzdPr+UGfCgmyx/Bou
xzoEfwYJmJOGMNgM/f3oAs2XmH1jBAycC7eVa1i/m7w8OIndXpLJvc4z1zhGrmci2cG/yrFY01N3
gZD1Be/DAEfqakozfeQtla2xqkWIJUfrVjTXBdXHh2o5xnbTKRqb7ImeUcIzRXBrBd84yeby3YXm
LrGUmspPTjMNz1sGC9W6G1y4MMJl64+C0jqHVWierQ9hNuk5dmDiqdbrj3+eFQM3/xCF6m6Wjb9V
XpIxncpfR1EEP42BnqUxBO80xoKbP7fcDHj5OEeo4aUByR6YcCV7AkNT68keK8kuqENC6JgubHxb
Uc2J2XwYx5EkMf/PjXC5ezBRXhtlD+6DmLQmtB4tKR57JrC0aNvkllW8fg167xeWUAkqpPgKJjCF
w3JL5EG+MbJ83P/5S4Mi/skmOjHurP1bX+kHomzNY5VV3l2EdizM4KOXNRDHMPUZ6tZYhbAo5gaW
O2IwbmWboaQc4HEZKqSMnslX/36kYWCuS+NYr+28kTcDo1evgOkJB+MzqL6SWICZyt3kht7A+IsR
FZJcz4pYzblsvWKCHGLVz7w6xS6MkCCZdF1/s7KIavhdJFKs/aZSeNCgKtqqcp6Mzv9IMhspek2P
2xo8+6kvog+vRKRUu3q69V3y8AyX2TT9G6igSDEZJYzPPXE00ZjceqklrydrEg95PH6RNs25xx6G
k4R1s2FkiI4jCOmWUd33dlxvaORN12aN7uDPM9kRYXxu2TZWPm76w6g8+sAJKD9sDjxrM4H30U8s
6NmDEXtkwEzWUbVIo6JiTnBeKu9BUiJOeU5efKKRQ1eBcf392fcHTlnlOhbePgvp31VMjocCs3E/
M05O0yzEWs2VM9ezPs10uesuVsci777M5RpXgor5zwI+sluScaL3LhrW275JKlxoKC5Ufik1xlvd
65T4i7R+DgfZrCzHbGntuWurCRA7Lx9sLwp2oflcmeve9W50GzPoQjGVHYkvxrCcHtyipkAzo/bi
ebh+fSkUMX8QofIamneTw0cdUK3ejD3e6EmTITq2sfdQqvpJlN1wrCdgo34Hwv/7t6frmVA4wRFS
+AOJEuFDAYcF9tx8VwUm9HjpEBBRqeS6C20yQ115+X4TBiQFSlZlK25/533/HCPmwDFvCFSU6Uhl
4iRwdVxcSYXR3Tuw1INcOSyMrIyQumSJ4ba69lzpfvUd80z6Qz6j2cmm9qlbX29rhRg4d0FrOwGF
UDPWzlNNn2w1Biado1TddmhvViKoNUQ9oPGmra+aIocpPKbTPrdgrzpcvK5v+8e2wRYiaLQcjIUv
WJOpa/U33yviNKD3EZGndlXkM3uRpAJnLkoGFWiU+mI2irN20NLPnfNzStI3i9Hoi+kOp5oODfO3
KTvmCPZO+eQogKQ5lNy50Q9jYuLHYfZ35WRafZhESyV4lBO7RAeQC3ED9vvYokL1neRZBASG0h+a
VhjOAla3djgHRU3AzhgS3DJXFQn2ZQMZcbDP8Ri8SwJb3/7lkzjGPO53toL+gsaNzPa1raJhGyYS
7fj3Gs/sbDpbdrzNtSZkOSENOHMSPFboLtfdZI9vo3yrmFfFo/ReQqpNlCQthM+MR6bFmJEqMLg0
nYZiaSOT5ycmkqVz1byKkP8FzdeV6aBJQ27j0LJCtjV5+qANZe9sqLyEHfNhuSvTAaG/tboLVUUK
U+y9BL28rYl/SRzajn05DI8q8C5OSFMkinKbMtWvjxWQNh8JI+b3ubtMJYMFjBnp0U+YXJgMgW41
ea0DVcG9XblvXFOhd4xn2R6kTbQvR9aQ4w7RZG7f1bC4Zr1toxGVPhyzdTL6/jXyb/c0ivoxppez
/l7rEhXLNTCJ3feqbC1Lcwe0tL/OkrJ6hhndr2Ztz3ehTYgMbXg3yOHzhbb/lHbtyTXoDER9BfLd
Me3zjEjoHNntZkLJieeNOLhpdubb1DR+4ZJHMGBE3odqhpXpBAvseiqvc0FInOxsqu2+rp8DKyOS
iwtBjI61nTLdvGaTeUL2LU5emS+DoPqzQQv8nDIz3lljZG1sxt3PaM+YP4dVcWoFoaweHkwzThCH
Bq11X3fZenSC/NZJ42GX9hppp0a43jacMZirJg/z2FvXiQHVOKtv/DwTPwMJ67XpEf4zFOzuvaol
kDS387fIdQ51Yu7H1m/fpqnZOjGSPhZ9tXVJ2Zioxj8G7pb9kNyNEeSZaAYIN1Qak+9UkssSNdGu
I3Ua/dHJSUMTeKg8mWmir92oxtUjT+L73oF25bKVIMstN5TpHhGl/sKzx4YJhUUg7EZOzBs/YWVv
5yvEAMP11CqJ/KTFEC95Cptgev2vLcH08vRYgSL43hsMJOtnv87JzZ54B9FQGS5sCQ2yW7sCp9yQ
XxCGhGMj6N6XbjjD6Aun2ymEOs+7KsZY6AGeGkZR4f2wYKKFQX9NQcMf3xL/5LMTrIupl099x1bR
gIo/dQm69M5yxTGZmYItZ+XvD7rL/Ss47jSwxbApOpQd/YgI3pch5qmucm9C4dTbzgpYdGTc4UYc
2zP+SsLj+WTqs/bFEwbxD8ij8doc3KhoL06WIdlVJiGNRdVx4MgAf1kIQa0u+5jb7oseeffosafh
1SYlOysnj5DtGlXMf362vLDjHCSn7/v/6xEWMUAqCA7Ksfr7xJ3gN1ZTfcM5j3meuUimGx1foXjb
5FYyI1Ew0RJ9n5xtACBhxpPmE9W8lvUyK4WfLDkuDJhICcGN27Q9CxAzf84IDVqzX5wxrnKjATDF
4PfPSVLMITE+mXqys5LNNJuqL2sOymSdOIshviUVNZtheWhjeLRNvTO9wr51MxeUjW2cDcqDmyrI
Apr1tPlZ78eFZtWKjuy1rvNqgmnLl4RRCLEVVXYcDXXwQTkRUEqdmLreeYADfi40vmsx8cqZxhxb
aKayZGPifEmKBlC6HtC+pmXs0CFmY8Jc1q20O8EOGSPnOmrNpX8m3evvmwkXD3YdCLV2aO/C2uXM
QVv8EarAe5XgVPD4j7apSn5Ji8JV1d1ysMkhB5mqfA5d59jgZvxtBsS12GP0VudJekGD2m7apPDh
3VfDgy4INha22nO87LvUemT7KEHG0P//PhAut/wcH06b0LKvO7ESfd/dMlRKzwpfFo65/vb7ru8P
hbQ3OqkPCsv5SYWVAeQ5IGBG7eUwybs8GtJ9BE9o1dtOe5NPmGCgI1FJqe7Pze8uAvMTiUIy905d
TPvfQclwH8flr2Ei9zjjKje6VD1ETtjtORoh5PMlNJqgI+22p9ef4HW8N82aZ7+FGTGFebgKXP77
zi+op3zrsfZ7i7O+uS6noT+jaS2u4JC1O1Az5X2Sgfym+QZaIpzqV7/I9aVpZ287xsxkex+KzQD1
0ZzS5rV0nENk2N7DEJbsxCKXMXzXogBfGAP9RXWgOGWhV+9s8R4VC2k997unqqLZERtfWRgiaWvA
8Nihs0XxNh2CqPopZzM+AQbhvdt2eI/DAXVxglD0xTXkjWva68qhVe9W2l99H4+dgh59WMOP+j5Q
J5gpYPQhcamiodnBZDeP2jY+SQsvdqYYqq22WorhnlRs8iQu2dBhW5lQ4sLD0esWF+o2nvBzOtlI
IdcmYXdsxqbY9Q6kFazpqRe3dwwfh4uBUCovPVo3BjIkfV95w5tnZ0BfcIGXFifQ0Md2U9P7D6yH
wJAkd1hPHOC+/bz1lfjy0WIwtP9ZBsVDmWWEswS/iXjYYFTE0zM35yacCXooKePd9j5GHI9ac2W7
PnE/aCECk35sou7bJHOuPFQptPFxfy/UDgd0D+QV3ClJ3RB4CA5cZbSNMO2ljvJw8qEiRz8RZsGT
KcV9oExixWlfRDhf5YAUBkTKGfgtWsqxZziOeUTWIbpwU7drM2wRKk0ZwohpEdI0/Qna26YbZPQK
lmqNDeyrSIETONhbVpiSf0elhxesRd+fp6F/PY+UqZ3jX9Hos4GgEbZRNO8MyctrExWYdvUv3wD+
6JnYbsbs3CeoDOf6JkRKuakCstC0sHeRRcupzh1MfZN950z+Tep9A3Yjjfx6W5W0mqrSwhwwYWOu
F5NYjBsr8NJqL7vmxstEA9IFiZ3d6GKf9hCEAm++72XNuyPynkFwUstbbUeY5UjejJv/SmeQSWDO
f8aLP9uu8m2EwvXYBwbJeBUTXsK0EQBal8Ew31qBjwAR9LbH3HmINLhgU2b9dRBDyGwgLrYyOWPk
Ss4NbbSpserDuDD3K/SKZY5GnsbXxn0vDMk8ssXJ7rGddbq9cbzHVgXVqWf0JzHRPk1eu5n78I4G
evhBJH3BoNnvtXepSi6ixtHz2YM84cIXmIwMH3xFc0TFHYILgl4yZ7orGAauM0RSVKTmFVJxA3nA
fWAl9E4YXK4gYR7cBSzDKY94AoC1OEkq2FaopsG950zwg7siZfgYVDm2FSygIp3vZU7/sYwigqPV
QfiJQs3KaLiZwL2WpXjMg1ls3YXP1ISuXCkm6zidQbmC3WLKc4wbD8pd7VhYzTGkC4WZj54U5wyn
Ylo4fVFAfGXZhGwlVEyna53R22HCHrEGWSNTHKOpT0mMt45AljqNmJkiV3cs8ORYBikztLzxoe8P
tbXJiohilShNzrvpXZEfW5KnDqaJ7wF/hwS7RPjEmDsB1eTo7lQ9cISRprzW1tkceD2asp6PgcUz
MsMaQZ5CehRYWGUL7uonTPAL/0hnWh6GSO2A7H+hvexXKYKanW+ZLgqK5KUOui9QWLPESm3K+0Cj
pBDlrlnUqxWIwnVGA893fvajIgtQQSVjKT9OQm08b2ZS7NPCs01n31ruqRi7U9gZkOlJ63CgLNLO
hl6TVshosb5GYdo+VHb6SyYYkMIWwIrP156VQrfe5kc7JiiiH+qLGZu36Sw+itHbokK+0bqDSZIT
wVdV5T0KiX7bG4R4zbECK23AsqCZRmvYpz3llMPR98ebuCvOuROJgxESJ+DZ4zGE3ztnPeecYHhn
i8L2NdoXMbUPwZhaJ3giGzdBJkkGWNrhFec5sVb3qdRH00qMX+XY8vyiB4QA2CB+MGlDaM8/Dub4
Qpe+WIPofzVMvznVApGwU2xp+nM5uI3LqVHm/PBjO9s3Us0veMGfIihay3OwDv38Wdv6qzGhtzYJ
vgtddJdYG1+20tm1aRNmVdO1uh5i+05QW9DgMFKZbqyiIvSNRfmcI82hgVkc7MA+OJI5Vhu6RHw7
kIfBF8X37q1ezNBpWie7uvODq1CLC38IkefCNDh3QqrAllrjy2KcCc08aBn9Y297UHU9b5PwZ2LZ
N2qmECh9LI4WmiEn+4ggozsya8nL4G2gWgtIIYZCLthqR9XvXwUFb02EAZwJ5RK5aj9DpHpWHUM4
H6hO7JAgobLya+7JhlGSbnPXME527Xnc9HnPQKIZ7KtWBxH95cI4yrHez2UE9XnUX9ayrnCY2mgf
eq1j3GQ6snbTNGanIN2YjEyOYDw2OGHwgzQziTMN6iU7qn85CkGABQm2yBg82hERDHlB+TmiyJSy
0S8aEVPi4hQbA5Ue8ibH7ZzWt0XX6N1cuedh9C69afRHSxxsYtlWdm81nH2Zz3YNJBFD5R/04Zn7
IsbZ1jO89Mzx6lvk/TeccX+XqPI4mS1cnku+nKVSg3Fq0w7xyRTjxPB7qEk2rdZs6xKuWUEfW4U4
VaVLQC0OSrtEmGeNQDoRgVwG/3GckTc4hf3Ej3uu0DcTKYRRLp8ma1ObyHXS2qOXz4l5ZXeo1DTQ
s3XqV79ZUt4aJCacutA3aacnzXnuYQwOn7PbfI44HHB0oQ7vMp/3cLezW1v+aubwHFGR2X6YXy4E
qHO2zIttgdqDrLjuDqHFXpSq5a0f/GKytsAg3c94qjw8V1a5rkmrigMUcjq1Xz02MRo3rc23knOB
tOU5Q3uxa+qnppbiJ8zhT4em11ZFzc5xFYz6unK3PGefzUyLRkYv5miFBy6SJ89q5BG7M9UKPmw4
IeB8IuZWuVdGx0aCX+uxUGP0QChXof92BwBvyIAsRvDbyONa8y1ECQ7uo6Ch8e3Yn56w3nt7osNA
r2aT6/Qpq+1jLFma2zwCuAJNPZFYKso4R+IxqmvG0o9NM11C4LBYUAu91j148XL4CHyKld7L71s5
YZMBGNiQ8hMzWYfjAvMJdctTGzNir7071EwUOqVBK9XDYxoNuIHLVZLhhesQaYEyC44iQLPMnkFr
sid50EBTaoRyuE+TT5gw0+z6+951OjxzYOKi4HVIaA3UE508luWCQxyc2LmJ1hFzbXhshgk1DhF0
NxQ7NdgXKx/DQwAzNVBJD5gUsdBQdR5nYL3EQnbRreu3O9fw2t2CegwTj5NdZOZPo3Nb40g7VjXc
r8RqGY5l0dYIWxCd1oCRyHF/uVgocCs775mfE5+YmzdQLKIR7qHbZtGmZFZIkAbe2b5sfnkcPBEk
g7b1U/7kWpjjlQhaOADT5OKPN3duLw9p4s8UJ3S03UVDU1YXzRBq5Q81uUhBD9CYK2EwnBAUQnyL
6hGhY4Tsd17YhHBO4b0hGujFOdG8ut4wjhDEqnNmyvNUFgdvGQ9RLl9nXgS2gO5kEXflHZEzx0Qo
BymU5joqh72HhAYJCDnzkWBuk9bj6wx9ZSOtmkauS56F38RvfuazlCCJi6wW7hKJB6YAxlPUZbIp
FAoSVc8d+GCi3ioVvk6Yxy+JN51D1aAlH4EspmIXzGVz9PChkupQkveah0T3IJmJ5G30x5cpL5ja
mxvXN9e4PKGIB6FeFb1ENJx9gFppbtOp3ta5DugFKBKyjKxYaaGThYF1HxnBux2bCHgremgFRx4/
akDwGd2dkQQ0K0tPrjL8W2CcQ5vvE9hzBYBJ5S+yR9TIDC30y3JWKlvSWY0R5RITsdsqiLH9hrq7
mm0QWiZiXgjvLkGl4Sa06brVgUYIb7kHn8Iawlawj/PfiTerLWMB2rF5tC5T58Z0GUsZk5g5HRBi
1eMrdxa7T95xxVIilg5s2oCakoALUx3dhceky+xok2mFkhvgk1BgrGbbzHZzmTP1856V6Xzh7Vzl
yr0dCoIcsii7SVIDfAF9iboG1IZ+lZaSfIgTbpnFTFh4/WxwQLpyIgghB88yvhI9ARZpB9bCACiv
LdoPvHktnYkoPZoKXXVo6jMzYroyU2SfcBBM59EGD2KwMXqVSZFU6Xg8xYBzZzcnRQi1k5qFQ+QE
Lp58Hp6wHTq3jtKkUEfo8oyKWe73fTL434SdWVPjypaFf5EiNKRSqVfPIxgoKOBFQU2ah9Qs/fr+
5LoRfc/tju4XnzKnCowtZe7ce61v7WUlswCZNMWCYQKPj305rgFmETufeFfm99Qqc8SZlWeVGYE1
S0G6xiCwoaamHTBugckwtCusoIi/wk6YpE+K5iQXFt79qWeP881hblXGw23OFJCi2Su2NC9oTZl4
10Pl9dtURXKV2SVD8iJmmgxxtCrTjpxEzteo8WnAGaw0IkFOkJUkzs8IGnnlpgrPIGejdV+N6WUG
UXWsrAxwiJjrS+UmFk/VrgPAsbHcCBpBm1W4MkpnG0W+xL1dhdu/38pvUQmkY1zjeR777x4y8TBh
eGwh/uwTld9ECpfGNxx7rQYVgujBY49Fmq0Ze/0yTSYNq7jBV/u088mDe4f5gIEeVoVAE0ukC4OD
jjNcwSpsi1DciXTPae5jtx3ImNW+mzzTs3ySde2AdM3SZzW3rFHeINKr6JPpltXdRzXW7os/R/rZ
DrCgYGxrPTQDw1Q/Ib8EaYFHg5t95w2V/qgnEhJKr9uH0X2K083rgeESWYd2eKOQJq1bh9cKuN91
MvyzJOWirzin3R+iTp1D5CHNoiwJbUkUOEQqTKDte2iG+Y9BAKzJMI4GLXFIRGYumgxYNchJ//ZD
i27ZpsgwKKMMTaYy+uysw4q4pMo72zOgd5W64sVYtBdDHBwq/PlYmUOxOICTdTLEi6ZwIHfRXlhV
Vs95J+QCfEC00vGpqXE99NRvrl8THTS5BWFsroL7S2kS7BBE46i3OD6vDEza5wgu4VmMHSm6OrLl
HumHt4lmQcALGrQYSkEu6asw9gYQUxxy9CEPRTsGD5O2JedFHCHZogiYJo2yQXa/HCIRod3Wm5hD
5CVneEENNe5zd2KJjlwIRV3bxhsa7v7m/t3uDwbdTOIDa8oobWUBcz5G8r6Rp1wcyXmcNkluu1fR
2h3I2xwvTKWyTaSs+iWJ2xmF3vLdWyKItdtYuzINrJcwIDt1Z3qz2FBXjCtZ+cH5/lp9M4Bodu8d
ZQJ1aX1/h5tdNzkQg0V1Ls2GqntRcsy0FaVnjqfCQ/ZB5c+mlAW7YSr0Y9VAiRJesXSVkcozFonh
G8BuJthAF9YJV75+JGmtB7AYil07FSOp4wDoN/kw/PSThRNkSu7HsPH5CGjpulncnxjykAFRI5m2
cyJyYNnjiZ7krnCb+gkCySFoCf4BreCs/v7aWVzhJOBEf65M+X6/5sEd4LplCL4O/c46O6mwWAv5
UxWN5MT62B0w68BNEz/vPwWJ6nANvaPRtyXQ175+/rsEtqZ5oZzDKBpid0lKcrCMaTYveZpScoRt
TfkUllfA44zV739KQufUEVd3f7fvF8X9LS8RNUC3kZO1MVPOY5oGG3kaXG+SDpPfK0JW4Tjt7ndV
67oz+6rV2o91lP/5ew31mkJILlGLVeA+2ZE9HHKZdmdGWLSpbee7GjCdjE4niP0Qv20TIA1t/PhA
DI/H1C01rtTcAIodmkMzbK09zdgJpEFxUQ6Avb5RclMlJbxbms9NtkhKUbTs75cBHTlG76eEIwgU
GfmYtTTzWkYu4QKgQdsvgZbBHy6SfM/KU3wVnmo4D9YUQ/RrV1M2pWBnivKkDANR6tJ8paS8tAOD
lPsyWsoQhsf9f6h6/J2Sa78HnYsZr83QF4FljfxS3Ag2c1yG/X0/VwfEbADdA+BOYZl3l8qS0H51
YhKUW8A94tLDSEvqsQX5ZV0hRTv2UKmOlFGMk+OiWxwjxrptm2pviFi9ool4RruQw/AD5XUf3vSB
fh8swTHKMaHu34UzfzeGRujwZGkfJbewxbkuwdH4ZEMghA/aX0nwEjVBexisFBihaQE1LDkht30U
UiwtneNpaV4TPwOAUMjoiXgJTL5XMs3ri6/j6a/G7K5RqnrClPoadN6Aigs0NOiayjNhsacssYwK
f4dETHz/e0OrEeNBkvyCozh9mrJgIBZwxPg7gvFtfIdobVDC9I5zS6P+YvIhAmghG+Mu6ZJR8QvF
+84lYPoZtyiaE56FAyV10rvoYZiIveJW2UXSx29iziMt8PGKhUfusqJQWHOtTS96+3WQ3uN9x0Nb
gseIf1blybg3YYlgXwFDucFpgvXVsDHnjkOMV8mxP33pAbUG0H7fxweHwszTeCIIZ0L5owysWZmJ
GyOuKjaFOZzyTd+x4reLRmsUnXnRJikQi01gtPNnVOz9z9Atn8ORppk9g6qOBEzvNt2RtMAPXtaU
2c8NjodcE1YzEOMmShAhS600NfSr21RO+9AefoiGAYSJssnKCJ7palG/DR5M1pTB3dKGt+vkxipE
NxYJOsiNOCPjkY0di8hAstn09XdlslyMBQySYaaygYKuYkMA2pYIzJyBqrKPMu6f5qkbfnK83Tmi
G1/v0p5xi43z1DLl+lmTLMImSXOHT6CfjvmU+8ehkXBXyuCPFWbtm+sZFBc501+3xmte9FTrygcP
mAxMuBCHoKpG0HeRiDkufpNPLC39dLIcDrKjRgUeO8O+5ZC7tdSpYHp86Vq4aUFWv9w1cSgsiD83
l/uoZ0VtofDshxlyJfwfI9p5rVOfCJPkiDxyxNJ1BkHPHVAdhaA9l8sqHtH0JJ5/tBYLXxdBKmrJ
Bd4HKdIUHWJICBmSn3JXQR+DlLgu82DeKW2ShmUe6YyXP+7jn25AwO0iHh/jMrtU+Awe8rThQSXV
gWxv76V2INoZtX7BhlMQIe/shkUABQf1K42lc3Gs/sXOYga3Zl8/pRO0f2R59Q5677tus+FQ0G9m
mvSe4+HcRlw7h2J5mkXDy0TH5Hp/HamU7+kk03Oh5Md98iwsVQGwnhh6l/FXOfpPg+1Fz2ZXjOjY
g6/7eFVSX2/6SlH90/+5DfXgocChORBrTzPvDOoNMwbmBKHlPvRoAFDPKHrd2ECRKLil2zw2Y9c8
WkwRaUHZByOffnCCdhCGdTB6nIG1sR5JOZ+BR7emD45TEmowdj+kEc7gyOFXE2KjtpUjMh5ClqYA
BzU0Bzb8WJGrKRKiAFo85ig2KrwJ/sPfRZLg7H7IvtFJWKyFVJoljgXG6qxrasij3VD15UPwg1dt
naYm6h/vCsQkWVLTmdDsEzpNVz/JUc+JYNwaXhQ+4hf/adGx+E6vQxzrATSDXalTZ0gHycv0Ngj1
bM1d8svIw9cqkNlbXhTdzlNAiE3Ly8gC8g9mUlT/qm+E3dY3oG7BkMTvLvMdyColqHXbIMXCPnq9
WBpXg9jR9VtwLpG/8eD5AY+3DFQO2cN9YHd/gJkyXvn2pzqIgw32yJtsu/gk2oC1Pp5eozmfv0xE
MfjBIGdPKA92NA2LZ9kNBHKa1YdVZQ9NQnEOLkxsrWWAOwIpH4rUhbwYxy/4H5g7gnbf00Ocz4kC
Eqg8r7rVw8f9uIAgmcAIW5g3aIb5KqcW6Va5gb/zLlz285KjqE1Vbbe2d9UepaHsYHhNwMJOo0cK
Xzc+FjVnVydgEE7JC1kvX0SKYdKvGmU9Bl6+9qbgTxg6yAwMZd86CE+DCcW+LlsmGWhhAjMnjcuL
3hoB2JDjMD1cv3tylvGSxzy9qQ2Ic1n/m9k4ifDFQx+SiN4HOGkNfXRCjzTM8FlaPo1UZjGBGm6W
7OaXMdu5hlGsHJyrpWd4j03G+oqqZTfQYAPmXtJ7oF2SxGWzbyYCuhWjx0G4HIqZbKO7zGIiZ3S8
GQL/C4XySGymPOd5pg4yCr8H89VMIPi03nHyB5v+U3otYghBcnyn1jB3qfKvXGHOPoTXRXWJnh2h
GyuiLA+ioF8CgCqLEzLmFYoqzpZfC3FgEwn7d9PVf+Bz+XszgWo2gl1C8kb8BrESdPp/yJnYx97z
DkkD4hp0ykdHUXoc4/RsO1jREG+uUK1Wh8LpMRV6dBDbKly3VYfnTyK8YNC1iYP4RWfRiZr4cfLs
U48g0JzjkQbcV5PHpIj6+d7KYNUGSw5TS6d4ZaX5JaMMQ4VH8qVWqNVnudY+XmSNjyr5rSx8OqFl
3Vp/gubLmd0VRr8fYj9ehwjXhL42L8K2xyOf1Yd2yYYXfZ0cVTWQqu4azyRhrGUTf8/dxLi4lXXw
izZ8HEgbs3uMuRODyaD7ykda472Egd9o2Cw1ynda02pZoulaVPPvMCNTzrRzELtjemiyjEBATa9Z
ZwnFRm0dbbCjQWi9TDjX6SjBwg6OhtPgbUvCQ1ITAhkk9A16K30gbAse2DKDJ5R9GKDZILvsVhq7
wG70DLFF2MOcRcfcz3IdutwF0wAloDfh9iMG6emvnPtu/JoXGolOCGUZqGcDru6VqaZzPHqEvmfg
QZOKNh3rJ91BVuGE9x03Pv3CwKkWE1XGR4MpwVwu2pm3KNKwYRN9mSL/RRZCQ18xtpx1EBFF82cr
8+s4gMu20AbZhtw7FLmjp2+TuafvNEEhqloGgyG8dyYEg3rgbBEd8hzvVSheB4wI67zhZ5XQ0TB8
LP6tVl4hH3IBJWn3idIkWDcYBDCNuhsTyNWxwFo/rC2lg4NLqJUjRf7EMXsrChv9XlqQhEjcEev8
Lh3I0jMlGvQ5dt/iqfqKScJhAEJIXdP8ykIAzUMfoP4GsmS2ejjFWX7zoeiPBISmtMnWyNX/IE9+
gmm/ZJsSZs0Z+cYWz9pTJD+0q9/Pcy8/MJauIoWh2fESf2uTPXTumifhbttGTjQECsIg3D3cMeS8
+LuboXvtF4eriXTCmlnvcD0D3cP6QFq2+3ugcsKYkj278Cz2g2cTEJB331tXvHYJQb7tsl2kOZrX
UOoDkk+4apzRIKtQdqLItyMT/bErvxTBKbRmmI5Yw4qcBWJoYbDs+/JrIBpwVILuZRgyNEgzEpPU
tIXrmEKrnjZ8/lVPpG/i1aRQZPU+DI21II21rWvjNBGcPc/zzi6ZA7PozFHNTH2eYDu6gC9K1ASM
tLNvPv28rajSN6JuSA1f1HZuBr3HEG+CaNAF5OTxF03uB+HtjS55yMag2houiQ1wsNBJmNiMl2fo
oh+1ZiJuk+TK/i4YOEIf91wCI+vmWEzNl2kymyugmjFgxGOyKgnSnsF1hAycCq12dJLbReZarqdZ
Hkcp/N1UreePIWyvAaKDsyXbqz/UzyWIvxOV7hzfGDu/VFFAPaWjC2VMvWJU/MOEOJNYPlThoe7X
yBDwhLY0FGslLljxK4bl+bgdpP0GnmDTzeOAOEzRy4eAGUaPBhGsjJK52PNBb2oyJPw8+0SJytLZ
RBrbZPcSz2BrkLHcRG39ruow3fl+fOP6TrdeVb5HEfI7RoIn9AVsT5zmPoYRN36c/+HamXCV0x9M
cLGULiee0kmIU5tvpZXL3axJPm56oiLAETHFnJkKtWejIiyzsjuxxjDAF/G213Dx2Q8kYbjGRcQJ
AgPON2uF/5+ITXavMsC5a+cf/FoLcJPJS+kXL1Ngljtpu2v4Td42T+wRRlttnGXxhmbS22rKXYIP
wp2EbEQITku6ZXTu+T4NAHb4V1unT5/HKgbpa9OeaexiVwXkKyLRwWAQzGrVPiTIWVcSpSoyDIym
2gGUlxtkzkQLdJ51c6Uj2NSSCnK5kV5RDiSUQOEz4Z/8ngo4aMkSIcn5KTVMD23NTE9ognsjggaf
vhuiLXI9Z3QjjbHJfcR2DB6fvDD7GknKcIbaApJ9cQGsbUw0wEfPN06sow4/kjAek0YoNGCaNuhP
Y1225KaiVMACDKh9AhbAuRgB377p2YVBnVejJoNQDUw1/7Qus8vRYlSf9BDL4IDCYUxPnDJBK8bz
Lw/EwmNT1mylsLisKdZ4xGOcbMFDaYffqhyy85jLB9M+tKb7h4TjYTuJYeuXc452y35peu+yCNAO
OWfLBGQMgzlFD7nndmhjoN+JVFtVct5xCBb2FDqPaqYUErcZa+q2xaDN1CXCDNviLQgMY0WN6nCZ
dIuOSswrs1LNzkavubLI0itarDbmrmjqYwHf49gMPeobO98bwVbk9g729e9U2TEGJ7TOrP0PHm9R
oSASjT6qGACiu2msh3XdJkfKf4PiyS437TMi+2+BOXxvc1x6Jncw2BKU/O3A3xB4g+fomzbM4ZiT
kJt29gvzGWvTNNSD6MZWcuguhl0mK2PK3zGm/crrqF17iLnAIyD3lOj9kO9N6yZI0Eh8z6yyZjCH
Nit3mMFYntpDSj61VertjJhgKCZuFq9y7PNTi46i7aJmwxSSm9GnsRPWc7yxbeurdPO3ukBEDqAT
Gy7YYXf0jnmHMthvgV2WkF1QNTcO2bM1/uxJX+XoHvicEXxUwQXxLuHMoXUDIM7cKe43Q1PMvwLM
Usg2X1PpsEgD3iboCIItKRstSqCV1BZjyUVwXbw1AfqwJP0e1uJRBbm7oft9kI77aky0l3CnffaE
tzdwLSwF7gByzLpyYW505PJkGeE0VgzyPOBlKA8LoiKCJfMRxc0hGmrKpygxv1jYwQsOr77jo9Yf
h2dZcv7jqplWMsWYNzAqBP+RO8+MP9LJeLLGgPFv8OSxQkAzgSMPs82xso3RjK+NbMKbks5j1xza
0Y3e8LesM8dWa0LL0eEwpd9NIdOrpvwFFm5IyBEA8AOrUsP7L/qMdMXZuGJKU6xILmi6MT6bIRFY
tr3LTTPcGkP3FdBjrz0F2V6TVSTL9NGfPjJfPGY2ZMzBXmIBkfHtvVh/stoxxTSG7FSn5icTB1Dz
tbVOQuigkB3mHcOC7dg3r63IjsrtWyIIWNGKCmQd+kDJu0lnRuXyKev9y8hMuU69D01LdR/OM3Mn
F5EcGngWpajd1n4jKU/ltiqba6DQU0hj+LLz6EyjmRDISqlFuLlloDMcE0c/wrCYTunUPw0m01AE
z3qd0N4gMpilKBeG3uoKtLG+VRkZlaCLodfGPaSdcIa7qO1rDD0XwKYHoNsQD1WRD5eaCS2b0hyR
WzZ65S9D8XkXmdvs0pDmctrIU953yRZF37ixGq9cO1X5JQCS8LYx+Qsr53k0o58BWaf0hM2ZUtEC
OF0eK4EEbnZjPlNsr6vBAKtW9uWnb+kOzwhlqwkXmCUL/6vA6SdyWEJ2WK+InmMqv4iZZ+Oh4Ehz
mAiCNuzvUz4/4ksaVqIh7y7uiE3JiETdwi9nzukfoqC/xLP+Xpco1PJFTBgKauqlx8PE7eZM6iws
AHyx4TyqsSIHu58QjRKv4feE/fGmEbhH/gq4GdB4kQVKHwxpYeo7gt7YWqxXB/+p0RXiRP5lCfYK
ysWqy0ZIEg7hzTY+8Z1mRBlG3P6CA5s/yuhsLA8DdRKEEixZx/hXPLeMGfmGhDrJM/IOsYN3wpqd
o3tH5oJ8Lxn2EqUBGhOfqZ+/obak9Jz0uGlZ+XSHBRFtxI5EMXboTMGe2oisf82S6ch5DXg+I96m
EwXYldNgEtXr2x1LIrtDzoITFcPP3CH93XSOSVuQQjQz2caRCadhyRYkY8jCUNZbY7ZxPGMbaBFi
MiQ1efS3ABjQXjZ4tS1kug4AqamNv7lT+S1oxJ5W4yFrMDSSqKHM6Di6ZNSiyENcMg87g2m9g3Ih
HoLHUOarsQ4/Z07MXZVfdcRfiMvFeaJRGgXvbATpOquAqEdGdbJK2H0y6G9TW1EJjw1CHLZAruc9
LatsU9pKHuq3jjOOKgyydECjgNHrEZu2It4WgcVqRIeFcW0ncWwQWN0xnLfnCZgpSd/2onoPCqfl
p714Fn7eaYyS7WjcDM6YJHGG5km2ChsiEc3IBFqACRb1rPdlcTxbYQ6X5647KQdoHbmI77Vv0Xok
KpXXCo4JLeVEAtrkYEnn5EA2DRGoC1H2mEsmETjaP4u2ffVyb+ntgaTonf49qNp3L5aMHhUNFYdE
hpXx1duyQ8nFGMxb6wmZcTIhcIf8xNZBb3InJq5F8mh9wnbRPtukj4/qj03hANxB5OcoJQluzKPi
XFcvZEoC8sIUrgHz3ixnzC6DaRzsqTPPHaLTvw/VaJ8RCCGDyG17TRZvANyD8k+cCwkrNpiAbfVR
oQ4p0VWYL36EjlTgY2oCaiLA0mYmt1HP5V+P+76mX2epZ1/MV9qt8JDaMN1YjFMPrZrIWe3z6UpN
sy3WfcQu2fepv5kSTGllkUIaj4JdGUOMMyIai9nYs7lgzlvOfwtlq6HT2fz0U2b8mrbeqrHvGXM/
+6WWro3qPfAr4xx7Ja5Rn+6S6Jy17QJ+qQiM7zW9TiaYa6tp8HWDBQaEDxzbbeZrr1DTO5xK3bJ5
i5fQOd95SSbx1CTFqzcpj3zm/KeX2u5unsbXPsGB2bcm3DU3b0gxBX7bym5n19Fvp4jzLS2xARQX
GOIJgJJb+vRHPefKoIVAwWHmRxTdtyYISagtmsfCH3+kfebtVdlQ/Ov+J9POkdiBXdcRCCIsKAiE
eqDIifNjiIUIkumsj1H8yzIYykaxuSfRz9vK4pCyM2zLBh2MY6TpFUJJPJkW3ajsKe4RbJlCo0yv
vzWtVo++M7ILcaLxa8IfHOvZYgCOIGCXM6ZNp5beIPcZLQFE3q09nt0g5NrkrsB+H6MSiJEoWoLz
cvUtHWumqJns+KjEb98D4RXIMVxyUQdKuBo3bJr97uy5AdefzMeeOEbZiotfxS9Lpb3RlfUNJppu
uieDjGtcbBSqGgJ/9po0twpn463q+Ey5SraGVaTvrkFrSXhU1znOCZ/8XuLmIPrGGemYcM6Xrdti
Hk7ehJiG75C6552bZ3wG+JAY80DpiwtnG0cujOZJ/nGjlza+AvP8LWx3kyLtwvegXPp69etMqMZy
l7IFJzJbUwySb0ThFDTqHX80OwpSzpUMSAof6hMxvG0C+HJqrQ5lUPHlkClA3e9318ou941EcB96
ACmCuXvinBJrABfELjNFsSj/Arf4M2fYqZMYnmpfvoOgQDAaGqj6+MszzVC/EwdX18ZV0UW+DqH1
VnF43QWTO69bUR7rPPg0nJmbNKV/WdA3JyZgKOzT4DDUJu3DnaYDuEG5lpo10++eAyKn9rVbFFsL
uM2OXQFb0e+YANjawhUNKHEFYMPedgKJVo/xfYjGctsdyVWu5C2usjfPIa4l9YvPrCOPYPANsIpc
5WR8hjssPmezC3KwZ8kPp+kPQTkUm3JmzBowj5tyjf2UNQ9SfSSQe6S/5jpEuDlgpQXrCsTQH+tn
5vYhuPSEHMFies3LEVOcOf6RsWFdQQT3OyMAVeuGgKfniGPcmAw+GKTZOlip/zUypKM8oatqQi8g
qQ/vrV2bj9kJ5JT31I+gBjIUPLDjy49u/G1U1ikaOGGZRkOmjvcRj93PxvmE27jusKwE+bQ04tXe
cYki9ysMEa+DpSYwb5jAc/9x1Es90ggkCW+kWDHOtg4jgzhiRwikmx6gbX1lEEXamSilhkGXcpx9
PmJ8Y5RzAyNzZQy6ksh0Ib9yXJ7pEEw5SkJgajVNIQSMP8bixWrs4IZecGn6IuCoCjJ2Y9OFE+Qc
GVpHj5WtzoEr/nBN6m9R2bZ7nRF/FPTWlZFq6Q+byHO/ajd9AwpWD/O4dQong/SUbaHTci6euuKg
rdzbpSnKpUbTPzRrzpW8tW8c4Cy8z+SNabS7okHMlgrqFybKt9aOyR9wnJMsivnYjT4YY3x4JCYz
YeYbeXvdmd/mMXtmHda4a2S0853QPDNy/DMi8rQ95AE1Y2/DZr2NZvp1Q2PIbeLEnKCL8NIJ9Lt5
sGzqc78neDbU1LN37U3utujdwugkeoJby2hvS3w9XWMwYRbuuoqJCvFdr91HE78OOavHlgBqeL3m
NrdHQHO294p+P0D4uImCB25cc+vTVlgtAs4HBPAoiG+R4ftHu5LObsrKZKfJtkjGRuE9AQ7q/2ga
vJ+KWRZNAfswRbw2N/e4KHp7pwU+vbpZde6k1o2LfcHNGmDCYTIdPDkREhsHpACUfJyGzr4js9xz
hDFWcYIWVfgL4dUYSsZI0YbEWLHyoZeaBn1GY6qe4sK/ZjDGKV9fzckmdWV+0Um/F/POwPq2dvIR
dk+ZLQABfPUAZ4j5heAluRIR3GKi6b5XNbI7x9afMeMPDJmeOLpSv2jyduPk3RDBG6wG3Bsua2GZ
vmRakx2hAbITPkkkchRjzp8JHi/0kwiMr8IxGugu6sF2cgsZx0yYuk7BvLmLw1wr9n7t7Jsq/uoD
52B4Dcrl7BYVwdbS0YNqYZa5wfzpHatBPVYZwHTEXTTuypDGlhT7wSF8yLDJraBHu9cUU2uv7b+6
EBmXWw7YYJyS0Aoneg3T6XNAGMw1yldajmONof60v+uc8/3o+O/MQD+wLucO9X8xy090vVvl04ao
2XEPRfpghLwriOtWZqx/kc+NYptsGhyub0yEaF/QtuWiHNcqGPZBMwnObopPrkImcfd1ejSiisQX
x/+2et6/rrsxItTTezPHtD2LamrOyDvTQwQh12q95hzWQX76iwoy2I/zMiKBGCsvroqJadz9oWYy
QfrleChRjQGDnuRZu53xRiv9ymqfPCFx45SA2jtHvUOTNUfs7dUliATfPU14CAxOkC+um7BtjOmD
4zoum8cAuVHiyhuA6dGKo9QII5Ee216TLb6IL+5PBcMheiSpQdg4OdS2gd2hMfKrVZrjGcBduvNc
O2Tt5pKq0WpDQIQfH6EIB7YsPsuZ+IDYtvorc+BwnwRY6ma7Id6CNV0WFe0kFdgbF6s2XRgP3WQg
kmXgtCvqbnoam/gHgrn41iUtkUxF7l3GwGR6r9YGqK+TgrXw+Hd8LKrkIaCeOscO20syD9NnZ7cP
jVPsUs+3cDDjFFnWL30fWLcuPzGtYnQ89YQrcRlBA019A5eERHuOHp0IQR7rUrVlTQPUEgJzLdwd
kTcXMnunz1LAj3ZisvD6mGQ9Pec8ddI/9Pnyb/c6tawaG7BUpDhWuP3BJKVlI/NZ7NREC0nmP+2A
0YAZMvLzi6vulHtc3iSu8vp4hxaRBZ/kC4Uc73cR6A37IFb45U9GOV+8saHxm8cfuE2HE+MnxL7p
/BioYPoMEHZt5PDHlbl7cVGTHqNuzI96DL0rQGBcig1dK1ujTZ1VwtpUWk13/EtCobY1wd4xGLIi
P37Ui3mqTzjlzkZQPk+grVFIq/krM6kNRaKm2xye+mXaTuPc7ZPuaimDid8iG+0WRqNXIWL9+70N
Tpb0FS+xZX92/SRvvtnLUxC1Fl1efoF/w7T9i4X27+wzW/4v5DNXuC6IZULQPAnm7d/JZ+QiAohw
/N+WDyCdg+MJFRcj3MI9D4mQx37OPhIgWpUdOd8SNDxbFykV1A/w+Cy3ixLn/pBjVMc2OF4SxSjN
a5zkqHUZPXHHQ30WyLHwQxftsFWy8DZx5+bH/+cXART3Hwg3QJ62I4G7StNTIOH+8Yso2bNJlzMa
OQ38tq3NvZ3r56g1thWIuS3tLH1cpPZmGZJ43oULmuvPCOeThgQkFgpDDpyIHgqXUjnoKfjBB7C9
SfvRiI3zGIX/ggj+gyH47++9J/7zJUtPOK6pTF+gN4DS+8+XPGBFDiNNfJSb9TlDm1zk+1Tnxb7J
6O2n2Hc+6tY+qslwcIKn4bGYrfRaDg0907my8cfSutmXshqRSWbBKfSw1Beu9dJ4ySkXYnpH6ocC
Utlnf1FR3x8qoh1lEGryGYPgxBbYP6D4p0NKUAQpc/QHEm2js51nuVFe+hKZs731hSSxY1GjiIQ5
jOnD/2mFeWmWh/ufZOt8OhAoAOIIGlCgvK60pUnca0viPwOIUwUF9Eyv+sZ0FUeD8sQ+dGe0DMJT
70UH2N4wokftGfX3ZQ2Kmqp8aRvjHGSxeOhlgiHIzHy6Fo14SKNhPJDSxYuqEIghquFOtN/ocBtn
RDvJcy/t9lZSDqWOU/8/94z/P+4Z5SmHi004/EeAJ/zn50blGNEBW9Jt2OrjUh/biuysqZX1Na6w
zVuC4aYh871tVDGBAhx3KpOB2x3qBsPBfQlVQG+bEAeMstV+WFBKrQvhGWXseLw/7WSFs69aAAxm
+6y7LD0akYGphd7os46J7AXfpvZC1WwNwhq2vU8PmJPkinNF9NLU84ucvPRaxy6K1pmz7IJNykeM
xkSGkorkF+4FVimDPARC9+V68kaYyLOVnQV8mhVTy/jsCkFYSODT/VVNfkagcUgz03tT8NkOtcq4
bPMeT0+UGXR4M8BEAEhAG9yfu9q5JLpjOoBl7aWWsT7Mvfo+5v7TXX96f0BA/AQODeWOCEjUzTtz
G1A1vpYGmnVHmuNrW1u3QDsc4cccBYewlyyfgEQSt2DwQXQPyKBkhjFauJBcmalUhe/+VItyr++A
g0nSS4jwMtgScJVjfMh8oqaLH5TW6eFfXytDef2/FyT5PxYk3+PScH2lKKldwBP/vEqMSHIwsiDI
4Cv1dw0q6suUyWZnuAPAFBGZh3ZGwBN6gPnV0PhXELPdizOxGE1cYc4KqRvoxL7COasQ/3mxtbEM
57XvltxXY4oeZ/fdw9b4rBMadGEQU4XVHH8S68ls2hyqjZH9qYbsj1/NV6SaxtntONKS0UBvaB6M
Y5U4zbaK0FXfSSlzg7RzsJx9EvfZdgiz6VFhA4prVb7cH4iIAvMBoeubXVGzTOOokJSaLpEGi6Rz
WQvuCsaUMO/j4Fq/4yxuPowyQpVdtt9DoHvwE3J3Qetmb+AapzXkTbH/v994Yf/nsuqz/Pum6/g+
Wxrv/T/feMeZOhdX1BKl6eMakVWF0Dwv84PnbM18+EzMdAZwF5nkkJbyEhDJ+BwVzVct0vqhNlF3
JYjsEHOVjHDQXdDv9MIrTOJbCCn3OUn+i7ozWW4cybLoF6EMgMMxbDkPIilRszawkBSJeZ7x9X0A
ZldFRltnWi97wyIpVaQIAo7n7917rhaxVrO/NUqMmhPFj8XVOlhu/z6LrucHt8loJ2jeJ8RoXD9m
6+jPYHpIVCrJs6mafulCbKSpkYCxhlJ01xkdQS/sdqmF6c3ADPUEfOi/PzaamNamX0mnCI84FSU3
Sl2qhq6qfz040BXH2PHB1+MfIyFoIkcWWeseUd6NIEkrm/mA1R0z2dCkNrI6/RG1xhfo3Y9WyvLB
x9A/BZEBkEro4Ysa5RuXPokOpdoc+7q1DuSQ+OR6IhXXauOhMwmJycrCu/MLkdBPRyM7NnbGjOR9
fsfiOj2imiXkdvqFIQjLi5K56qcTNUS/hPmmMvLuLug17WDLQNuKQVbT3Yeuuoal1TZNZxuS6w1T
Of2qOvNq5NaZNXc8zjCXVrVYmUIHuF3RjTvHJawAcUgcRZnP5Ls5MFLIPwODloVPP+QFH2q2CNTx
gkLevTNa5+lmWlBQoDXYBcAAaAiiHCzh8M3SaFh1NCwPRDKmj6qpffqN5X+OMFOCod8y/hneaLyD
RAfXv2NiQ3aCxRzNVzt9HfODpd8QqoMNDG5dX4XANQrsgjHQKIY8ik2o+7TGBhnavMLSiouD7m8y
SHXoe5ZDAewCz0J1mS/grmqqIyXvBM3o7+k6V8sxbkDITi/bCeYayeJB2MndrNcUk2hTXWXg104i
zR2OoIFhKHCI7K6qgYhDO3txpMZcBggiPk7EGmalrOeNQ1UQyRQrA2Qh8hHDniOqK0yRWahfQ1qU
KMwcdwuIkJO/CdVqyzQFPHjVje9x3F9M0Rl/gDRaaqxSNzjz/1pXaervK4CtCclAzSYBTDdMx54K
r19wvhVcxNwtoila1Pe3yuCpO3BI7Cn9fDczz2wMrSb9JXrb1lKmqnhmAasiCqtbEZ5rBHwwbHpM
BMm+ROCUx7Hp3Tthda/S9JgmAiHTjjOfsqnNn3QLNHC5FUmYWvWspGp96HHTLVTL24eVO5DClglo
Jx3B8Gh2GZcEb1j0fFhjerOip56cdBKaToWRJaegcWnsjwyAnMHx95Wfekx9yOtRKMJf2GQ7oMvc
Va9G3amNRU0DyDEfGLQjH2PZoFTQsdcQrjafrWML/lsill7NJ0osQaLigcGfkALGinKNVn+rEWJJ
JSwAyF2CMcsJIyu6jTa9nN+zGXTulCIALop7yCtCIMTSHNcNGWbovo1P1TCZTmfkEfeaXDNq9ZZu
0WvDsTAVrKC235EGSg9E1qbxVIryzFIDurWxPhBf/UEcdP4AOgoQa4T2fabjKhAakG9g3DXHe6y+
0TWfTHuIfL9BgwbH+ZWXN8E/3D40Y1oC/7pEGhb3ZkN1LGpVU/5W3o1eT9+vIJCTNkQECLCIVyH/
tZcewubCtQbvG+DMFO1GXpgFv5G5eoXPWi8edFO79LoWPjfDpYawd8nVcJeOPgARBra0oD1TbCOm
uQQKJC6AZgAibhQilJRgU5lejP7ailX9WIdEhowqFj/LaiHABAGVJoOLUK/kfSut5pm87EU14fJi
zZGnupvi1VEKhelTzpj2avVkDk7rae339f1tt1A6xJEFHW5nVRiHphD+o6kFqFbS8qB1Nf4XMwiT
u/Tdqn3/ND/MYExZUyWxIKt0z9YjaveFnzb560BvfZNYrECG5eWvUW0+mQ6GL98Aptci0lgoATEe
bcfwmVDx9Mzfla8k+RHrWS0/P3SetCiBInF7z0OlilweGZ40hubABAdIfCGcE2GgsCmEHR3oQmBp
m0wFDh3dRV22MHQk89cJzWvVeMSHtLXOSjAwO4L/xWz24dae0Ib2lCg/ekMOO6lGNqp+3b2UiWmR
W1T4xxwV2zLTtHhrw4+EURBWl3KyAVjpY9B0KugkQeQU1Ta1LMONahp/c66WB4p14yogayFS0591
YXnn0kQMF5U39yYyuje77+Oj6wI3Uwf1PYDzdm4n7WcwaGBI085pdnYSsTczuZjRVjPnk8W2cfVR
2+o08VtU7ujtzojDld3fVwU6JPVfznhLV02d+aRpTIWBagCb+et66XfaMBiRi8oIN0isy50VoUDI
xqvP5ZjDT93l9IjpcmJ17e29ZmThrvbuhWAS6vovPirq0CzIHkiPVteIJyLczo5nr2+riIb2Sqsg
K/Qqcilm7kRnUnM29HL3Zp1u/v7DOH9lufNhuGpNEu9U4ZiSgzV92F8W/5EJK22kirjHQBm3ETqU
VyNnSDZbQfScm603gbwCUYxQJpqt0RV4HqdNk5oXCByr7qAx/sVlwA7bSxz0CbNpDa9tsB8hziI3
HF5bC+4B2al5JsxvHAtMosPi4/abZlsrDPsUhGpaQ5SLW0IPKXSwg6T3zo6DoefKaShEgkn6FOCy
EkWMPGy2MhKPWB1LqW2l6oRwssHi5i6KLj0A8Ogx+Xyio2Kt6z4y7uz+MR4Y6oT4cU2llo9YWrqT
NoOui/gPfJkYvLqEHIy+wIXBpc6qOowHFDUkgXXb1q8hzmZwJzRvVelOdBoqdALsN+t12kl97Ru0
x2v3249chsR51+4UR+5HUNzLPszFqwNGbomyOz10Sbqcl+7w2ZNut+ttpqwzuLyI1S+Qac6xrdwA
BGl0L1zIjKVO5zwkqn43v8xhn/3DiW3/dadu6QAkhGbbGsNigSZKTIXCL+eC9E149Wb9nU3QyimW
x13o87HJxYSAZnlZ5Kqn3IcT2cm19ZOFXZrMZ00sw7alfpguf2WgizsR01KrRxLeYNroCZtc4vaM
TsKHct01zJfoB27ClEIUwwKRomHZoo83hgW8jfZ+aAoEq0ynNErzPXdC0Dgu4a9ZZBi3U6LGqD75
5qrJMlOmsbdtBzwMum3k75NoT7LG6Z3arbnAxoPuJHS0eRPCPrRV1TIRTeg6QS3SvBvFkLLVB1me
99U27pPqIRyhG0djAXx4tkOb+cVkzAxclHBxLeiA5IRuBdn/wR2GJbHg6mLu1aDbH+4CPXnqcMEc
lDZj9jk98zrTWJlNk11Hm1tOeqeblQ2ayYPa4o3H2h2XdpAXd7H2h19JAt3KkGY8ii/H/RHE5dPf
X/OCAIm/LGB8z7bKlsaCdqxJ2/5tVwMmzYplFn/3+ksnrPZW5LH5zlfcU9sdIcflJRmpuZrIf7F0
fweqcfjQCCRBKHp/OyW6AJ9JWLfsPAbaUobJcWhF8V64tAmSuMQvM1j5OzJJeO8PZWLFP9DifI2m
HT0qcRsd8l6KNXyLpcci9el5Xb+MBEUjOzuClNOVMgqPoGIe7OkGCw38748Cten/OAw2uHpNIDLW
4N1Zv/VAafkFbI3pX3ZlgoJOY98Rtvr4Q8Zg0l3vI03VcZOE8etQ8t1gCDM2FhFKaLnp66CcJJU2
pXRRBQqxgJn4jyLdgtE7Cbsq3yUZgKs4NqCG+vlb7nNDHpJguJ8fbFShB8MfgWq5b1qSYQ7kiVqx
e6tN7216Mf73u+wVCKcxX7u0jNDYgKjCUUnk+lSQBFN9YhrKE0O67AxmJGFSNyLgol+4GT1vyxVl
M8oDUpwirUT5AwjLDxvUiyB/sx+Ei5Oo63nlyTOdhTGNceo2eGt6GWECyb+6Im0ullCuDO2ju7R3
39qRGI+Y7/dkBEqzJWgwR9OWVou5OxUkTnasIvEt9BFAiYlhG2Ulvfgw22HBNV4LlxzGxMS9VJYl
+Hm3kc+tbwDtC0GV4zrd6eYrDYfvcrquc1Hn3ENSHNUkEy91lIaHKaZ0usidfDn3ydpaGNv5sjeG
Wt/FU8sOAcDtlyQ+8IPXTAaxML2vhz/ZxUQ+IGKCubnTeoQkfef+JI8Pvw8u1ZIU1gWO6Ooopgc2
LkSQNwvZqdGR1qu+u+1vdTeztklqDs+BmRAtSE5cOBlwvTLqrrO3c+zlxenF2Q2i9NSWnnsi3YM+
ZMyw+vZvRL11UZOwBFb/mqN7f0U7c0I6qGwQm+ZraBj+J9SK3KloMg8F6igvpQBrnnT6tc+J72Op
b+xdbmBcdkTa3ueZOQBgi41DbprNXjc65izsfjN1jLdp43tLpbSeCJbNHoSI603GnH6XZPpjMmTK
g6wthEdFfZpmVKB5if5WhMrkphdkBlrIE8exqddgRI2VHOCqQuiJV3XZWOjAAzJIdZ+C0CRoKFCg
5yhSUU85UcovI1iMnWyt+MtMkZPPkzFX/WoAY8I3JPkyKcadLuRwcsfBPXsd7E5DemKbVsZ4MFRS
Br02+6pZtjApDC8G9fG5gku2Q/qyTb0BIxKxva8xoPF1URXMNU1YGKS41Vr/OgxuCR2R+kO0SghO
kA5UIco/Up3DoaQGKQHCgMWYbdCafhKed4ZjWwP1VetthHd34zZet6tkWO/aQUUDVFR7z4z6U4eu
V621+Cqg84HWsq6lYXWrGbYaymQ43FDEhq2yMNjdKXXVqxcGzp8oYl3GRGya2VPmwoqMunjtdc74
UtHZpx0Nk5CQVSwo2J17eF/AAx/V1qgf5kXw/5TMdAq+yqzK/qh/D1b6NVfpn/Ob/r9EM+l0ngmv
+l+imR7bn8RX/fxLNNP0/7hFM+nGvxiXOapKieQQqeBwS+nmaCZN+xcQSnbHKhIcmoY2dXR6S2Yy
nX+xY6Ct+mcck5T/EjRcNNvin7H4H/l/imP6rWhTVbJPVco1egZSWNbvRZvfhzYlsGyQ7G30fPxu
dc197VsSDBKaOBtuI8qrrCHRJ4w8Tn5phq9NuFf0wn+J/WcSe4ejIby8WKigdVi8QXXKWtQr966n
YXxumkI/z8/a6aXIYGQWXoovCbXZjol0DvQI9KCnuy4j+ZrG9XjWADbgOGQY6ArxgbzEfPEAzzie
OKmjuMwLd6PH735ffY5wMo65afXgddC/Rpb0TpR/v3yJ97d2xK/Dw9+63Jaq6qY0bMnA07aF6cxD
ql9KW/TvmWHahM3UnprezVFNcFKbO0xkp1S9n7uhSS51IidY7XhHcwJnNd9kPQSY1yntQ0KH0ewM
NmVsg2QhVo6QezrfczexrQasoFl8TSdkEVXcuPFaJViZnqLtvNoxdgFQ1aVCds6KD6zgCN3rVptv
mRUy9A27RRjWgc/u3qJnO4W08MMXcup92Pqr1ksk/biiffz74zKfHf/p3nBcTJPAQGofqdHAMdXf
uv9VFfWtoSl4eEvuHV2ghtAFUmweVSVOdYmBBUK3BTtDwZ0TcseRnUsDILTli2flBRxDyAuByU1m
ZEC6v+GU8jbydpK+cgQ8/7bJL8v4wYsU2L4VQWFD7Z6lDvatJyXgsTMyLJMRwqk00PsDwYfYrspq
XLUJmt2//8C/TfCnD2zpDCJNhyG+w6f/rfYNc9ViN1PVK9l3OP6wLt5ZIm42g42PVIZuse+8/Jlo
AfsDPuw+am37udCEugOafo27CKDuqNd3qV9zjyBA6K7ENwfEY3o9PwSqGey61LRfCQz6mfqDdg0C
dBuKUeRrQPnRP3yi+S/+61doGaxHhs6mjcaEmHb4v5zaJGpBnpMG3rEg3gmrds7I8WlYZrm1HYQu
Vm4DfjBJSR43jARRZ2ZdWiCK8zTjPw95C+k6V5RjQZDDNjegnEgF3VUVYO/3fHnUwsE/ccW2Vxt3
u9553n2JKH6pOS3o+soYSKUIxpMsg3NpjeUuHpurAQF6O8OHFMxMW/pAb9FEXJjBDuyCbx0AkJDi
nOd4/szQ/nAsBfYUcXE7OqQHQTQtMV5RS3tXS/cplLqXisF2WqftqqGCOQ2BxLbQNRWItEJ5zQMd
9biovoXTv2pu/w+bZH2K3/t198QZxLAd/q2wNIeoqmml//V443yC0e6jASgUgN9ZbJEY209gwLHt
iGYP7G6vpll/DXqbsGHKujjLCEFJ9GjVNMJ5agwtXtdZnG0jHdBvNu8w+55Rtpc0r4hFyMEyvOCR
ug/F4cikYw7cYIb8ZMiO1JvIOpoBFp9y4q3RElwb4I3DCaVnOaRLdCWsFy2IUGBIPyC5oSJjuSSQ
Yh7wOBFJFXNEQWLb0DKn+brmhyTIQcVZAhtTUx0kFPlD4bInDGA95/tkE8Q1NJ19IGNrD9Y82BEG
Xdx3U+QksX/HaCIkwWhBFpl9h2MV7T0ovpCWQoEDJP7CajPuyaMFToeEaGkLKn0RkkI7pdDNDzNm
iJO4xCNhpM1HpsF8AGZAUmfnfSoycR6LzmHjoxJudgPPqFaJVFeh75vExpsgHnyOmungSRPGkTvg
qYtmXQXmuCGku9jWmhVNbF3xnKBaJDZag8VeExuUO9jgBfy6P5SqevSTjmC5ufMUSJc8s1Li0bbq
fef0xpm17xvivrKHz5KcnYK+helj1KhwkIRet1T8dPgztyxP4/YUJG15l5PgbCePcwtaN4iV170E
NiiKpQvTDJRgNCLeI5d4bZwWMGkymS8Sv6u2wkCQQXiHeW8RGWdHXHhzR6ZxnIqp3PgQM/7AWGWP
K5xC+JzN/C3rbfKUxjxdeXnLFiaahgh5dyym91PTItjQBIGKdIuUaZ8Y22WgatPolx6yLbr8BRUD
5FxVllMEiastOrsf3kz52pt5tzTI69gpoqiuka+vRDfQk2WOkhSmQwPPnsJGtAYoOfsmYlvUjxGv
xTIQxDOUZLbUKA9K9GWv0vcfNMaKZPBOnEe8wSuIKWwaw07ohyjMEJ13UXuvM3h9Hlv04ggbw6fA
r6w1wSobGYl8Hzi2d4ZOGIOndLsfVEkLwmFq/IDMGGM7brdjhCJj3i/NL/URsOhkZZtOgvTfv9Ck
orlIdXgaiSxEyhbX23lD1qQ6MRXjmg53+mFIM2DxTwIkEgbElhj16zFK/fhQh/ZjWEYFWdWi3XKz
QAkQdecbD8XC4vMG4i5b5YEIL7WhbLOoc9cZJA1SAqp6U00kLsNCNmaha4OCiKETN/x23jVoYngs
5/BCTL3VwRn05J78ARUDE3YtmsThV2bWf3ZKEGtb+9oH8TFfar3jFUv6ivpmXkF6CKbzcNL2AbMb
jn1ppiDJEUMCzhj6cRny1tX8G7QZiKC3o6b8qQwNbuyeoAVWOphGE3dwfkYucbYyg1pf6ZAx/v42
LTX517kStbFpoxt1dDJLUdrJee70y20NgFljKb5OSPh8tH1MsHd6h8ZZBUqMn3lsn+LRLE4WZt/2
eSxJWLFVlYANUpgXNwFsXb+pOLM6r4n+cESyynAS6vidTzMEKI/zRzzCpOCpXS1Wc5xiPxEUmdmI
I0nqICYMJiNQHTWJtxDk3WrePWqQaE5oUQ9DBI0sMwJc9LUimYikz2Vd1cHG0+kCY/m+jN3r7U+J
Co/vuVGWY29bKKFzZdm1mCCxTtCFxIawdyU7cj1tzTdmmetu1NtPYg3uC6f+Tl1sMIOM8qteKx9A
TwCIhNFZC7v0yXDDcOFFTXTXSmOjjDW8FOpsxiqZWBWafq5MASekBGNbjUxhXAdWhDMFkRDTDnue
35/pekk43vU9ZCzyRup9pqbx7rYO1qFqc9op2R4fOUnbw1hw53Oc9aytSgrwA2VYhLgPcXMHSXAl
z1rfBzYBpGrcXMyA9JT5eEMusRBL94uqreLvgXvVScy8N1oLyxzz1HKWmsgWmxkRBf56zDNjo4I1
XM/JUIRf0DvScnNZERSzAPRKrvEU50Zm0Yvu9ckFlegX06T8ldxeZden9kM+5Laxt+3sYe4LzLfj
kJyuaMiSVZfzHYYs3KuWCe+5FIa5S82y3JvWsAwdsIWFboSPg91/+ey97pFefAsQABi7K7zDrB41
bnJHYOKbziLNE2/zddbGbIqcSp5BnoBO6OnCTE2Hen7QaYDdPnYK7RzYzAT3GNTo1dfrArQnwCuv
0pzlLftnNKP2eLuWOxzvhWc76xt8ryyHD7qs5HvSMOUHqIPoMTqXPJDkquPgPKaadr4l55gx5KIo
wigeCx+zekxj3ggB8gwBWbERTM2pCihHWFxB2ZrI7HPjLKeHstAIYDS48GfaN9MuCop/h4+aZORt
bj/FkZbtcT3CfaY02aAAxkuphxolfePvPLV9VUK7n4RN6VuaoNYAH0CeBkTBXTGyYlNmorhMyF/R
idLRBsJwPb323/HVbuYY0YQKsOxs0q4JGb496LQ7YahuGiQArEs0Rce898+6bqAZAvMwxwl6MPRq
FEovYHRAudCewwW+tazmbJmdfZxP4p6S9448YVjDUMQa/epLrB2Rj/iGzT5oSb/eq8wv78EMlktp
/FQ1lD5F8V2NlnnKNavdePVnLO3qwyOgZ+Mm4LKZeDFlYsXCfqngLQ6R3H4Kv4OlZgQASqckccsV
ZyfDZUh8BKd/B+yZFq228blKcB8aJ1K8h7PtgiDK6ooTpQ+woptE/9lOOa3+8zfTedVel1xvZTIQ
dViNhBdm2rCh0nuB0NPu5JA/3XTHlpmtFdEge8OHlVPYOxqp86m0sZAkQQCyurZ2RZeL53IAFU9S
YZsEE23JRb6UxyHkpGnGk/g19i7U64SNTOiXXlwpy/r1UMl0mdpOhvUM3+SsyY1b6wGq8pUUv51v
ZcMLds5DK4PgU1GaL25nNh6UaO2bdveptC1zJqv6LFVWmTz9YBij76MCU5/qB+UllVLZJ3WNtTxF
Ex7gJkJZyTg4Hx4yDYcikNmHuT18u8RkWA33cqpy0jj+gZlEghN4m+8dY2U5u7Iy+uXtVtJx2G/o
T/4ge9mpzeO8jiYR+4zEIt6icyebNzxarX0Z1b7f96Frk2vNvjHrfHEuSD6iZMYy30G9WiNOuC2g
DbIWDBM60hoTOHCpGEvQfcX7IP2Tkivq4+iIYBfmxhNDNA3NiGW8eG767ETWNs5ZwWfRXNM+0bf9
YRCe8D30KnJHI94kxNgeKw9hL4a6/lKJorsKW6LwzZw3J6vlxmdTuC1c034bPP1kduGSCX7CHNYO
9qInTRdFYHFpM8FfwV3D9aR6HHyLRpEzVpcgSzHklUb41FtoQdMg1lEP4BRRVHWXtn65HU0J/6YE
lT2aJdOerNtEDqDcCB9IaejONjC4gnQ6Ss9J0TrbYQz0VVnKK4e1uav1n03FPnIwyDN1+6+o9rq1
UhviNfNNnFYsF0s/Z2RoNql5vR1OwrKDTd3r3TWp84tmjE8UXY9Vn0Iwj6p0GRFQcrT8UTk1M+O0
TpQC0DxFaJYIuASVRM3EAmC7X3ZMfkKU6IITOh53KVYUz+ZuWWII+wCbb9qe/kDNDnPHCs0XlNiE
Fw+lJDMteHImOQV6ZwxSQy6grU9Nc6NH2yKUcNWLID06pZm8YLJFwifVdyJ7dbgxWGSOiebdz1sV
MnYuQ9a8yTmVmIl1tXb82l6Es0qNuMudF2I7Kq2PSisCOD1hcO+NXHf/edalEr2+af2cle264Wkb
slLbo+8Hf8zaaIUG/tVDmKYaofKk1wI/BXrrxXySYDsPVpHAM6FDp3mLni2vko9ZFYEi6fI12i33
kMYB7ZphQArT+gWyWNSyN8+LEhJ3pSmmcfFFNpXJCCJzRYb06YeESFgv+SLw2T5qXmIuE5XtTdo0
QPqnGjL7dyGpJWGxrHyUz7e7ofeClcfrqYUz2wdpMj1j9AA2M5Ow2nJql2AcUPVHHjGr/Hdud7Rp
0SzygUCieXTcwf/hrJwg2kNIUkof2+bajrDq2tL/7jMxWaQZJOWu9VDXITr/0u3ddY7va2XIas3g
vvUWqFzWFYyqZWS3xjkcuXjDhCGw6Xb5ygleRGDVT2o2ZlsfJMwEnjTOqqtgO1bqXa3Yd5D8hrcp
5lIW5issHwMJiBkf1AknNoJmadApJ6ltH323OahY0c61L6tHQGWlMpZAquQdgypcIl1oa7hMeMiC
h1K28hhNQlgJy2V9W+2qNO3WfuFEd6Y1RnfRkBPR2/dXG040XCVvQaZuyjKF+chvIsgerkKKX6uc
IkE3gzlT8yPzvGVXR+41GaCLlWCMFuCKlRcb+Rs+iNa4N9HzbsuIYo+8VevcFlG36nNUPUZRllfN
dO/Bg1WDGj9nlemfXeLYjSipKYdtDz+PQGOl1N4ub5NPVwWrjd0M+NtYWG9RsdSrEKLryNs1aNuj
qcIciyWUKWKO591QpETsY00IeiB3CGoh13MuGludTLFApckBL/bdDqKQVM3QXVUx9s08ZqPCncLa
5RKZbgkr5cBk5zITs0mO6/dtNxxndPb8QI64wKud11298trE5OIpQKiwQSolBua5xrNcrGCmoRw5
ygmrX5PwTWTjgv4uyYaINla36c8gvYmnMQznUJqfZd/xF05J9xnA3/OoVnQhaJidMrCl4LYYiLUN
CjZ1GL7GzqANW4bZmjAHFA0zchk4BHuursCL33XTg3SokNnLFkA9SrQsFL3PpksdOIfPFPlzx2n8
bKd5fG1QojT+sGHw6p1nUQ+mLtAo3h2ALoy2UzeJjbZ3bFql5IPg8COdvTjdLnVQ4FjACa17KmFo
WY32ZFSW9gTz516tlYOdlcp9EOUZrvdKPxqKqRI66lMb21BT2JgFd5mmNORsSOsSqE6NtU1jdxXD
t4MASsfJtkwTvnZtnAbIFvM9zzblc01OxHF+BZ29v4u87HDjLoO2U9FRwxIJ+ddPuam9zQ0xL5+s
idOnynr/4gUWdI8OJOKt+ZQ5AS5R/pFbQ8opXgwrDh+jatpbOGZ1RRLtAyiI8b37BEPOZ5df7Ro7
vxt0mL4EXY2PuUdBnPZjt1ecenwkuYGyGOgpbDVexghCFs1Y+xuNXgCcwDjZeQr2kXcvJ/Sl8xX/
GFLZYVWensbz095EQNP5SbZrzH6vTPPMgIy3va8AVO9BFc5fs0FttXXicq1lujl1cPxhkcfQUQge
Ss0tAyvMJDJkKDFEcHiImv9RW1ayd30sBtngaBsLG/x0MVA2lY0kly4MvQMJCpKCs2In4BII0VbG
iymBgjCqlK9Ms1UcUfHG6cgEC+rMAt3DDiXKMLBpSlHt4MmCaev5DjEeXu3MhgqlRHB3CW9dJH3S
r/wyHq7+yKQDY769M1rZX1Wr9x6iIFr07F6SZZQnzdLwGboWfnEm7p5sLCdtnmtLEAHZieC78ctl
WnWhNykq74rCSO6Lov2wUeYca5gOC6y78pECaVkRwwDXYToOOQkoy7jW9mlKOWSym3/NevdZrboY
n7DzqCoCw0NUr4qgkqeYhXPbWxFm9UnyVcvop9ESb3ErAmZNHOzFE+imH7jOhg8dOTiwELoUmgEs
UOSN/eio+SnoUu29xudMEpje77hFwhOAjEWiIbCPUnLCZlHB/spXPj3Hv1Sekj/R306OrtdfBpOm
8JpgM3IfNZMP4QRs72hHP1Jo5qsgspInLBLpocDXQcOs9Da2HTH7niS/BmF6i9IuCn7Ky8KxVhq5
M8taIaVmIQPbYuFP/WU3pdqjT8xWJULNwxgU6RJOAMA1ryW4AijppqaksSbp+aBUNP0L9RKFwlqS
dE1t5dKO8TB+5j0pkvbodmdBe+UGSne526yaAWR8iQH95nGaf2V6GcU1jq+UhEF38lOYduweBRXq
3vfSfV0p7T6wXG/TlUoG7HLR2vX4A57bE+PHHx4dPjuP3WlOZi8o0tMXC34i9HE+/mhV8P4bKU56
HxqnpmzFKQDzvtXS/EehdRI6iZTH+VmDWHbtwetczj69+QDXsQIjsK3tteygJ7lT/MX8kFn2zg2K
8eAU/kHrYNAuzY78L2lsiZ5K6X+xApe2kuwGA23grJA3dS37c0MBIY/hGY7VMhoQB5nYzTVLWQgh
gnVb6fRqBk6yZVz1rBj1vcp46r534SvpvUObObRH0FpNf3bQml+TqnoGxxq+z8XLMFr9W1EFRCMI
/yWiy3uXVAPCJEdV3tiDEXRYoGSHJBKldrlL05iy2k2Du1Ev4LyiqNjMouX/aJgjTeIhzLxLELUf
Sijdn9xyF1Xljve3yYDbe8HE7193rad+EVJE/o8tyhcGQ9By5XSRTblICUHrRzpcnELzU72rr/0u
xLBFEpwbfiIF3yEJB/vc46OrHUxno+rGGDJCXKXjUEOzQFN26yh7+Dm3Xv+Q2UNOt6t/CAHYQu+I
H8Iu8w+qdAS4Vd+xlxYdvKMzPQy3MhAOrG6lSD0AtNzrehgTd1526Nga+zDyxS24+YUHjDaIjKbl
Q5ZbutIAsdnnQFxShHXyXlKwzbK/byDC5zYsIF9Gw73a+d+3LYmniRdnPlvshIpMb1pIhPTn64EW
XNuxQ8Hrd0Ar/UI86riZVw5L/+FknvIGOS/dzW9HbolsHcytuxGDdI6CbmvQh81PQ4PZpFndO5mS
yao0MwJG4x72kwJEjTvdWRiNcawGdvo2zch94qGXjIiouRLEZaL+LrxvTbkGtr3RgLb+0sDpfRuW
RYE9co67D8aGswW85Wp+qaEJDxswXo5UqLlbcKOoZuFN6Zgi6GqXx0msHk1DnSw3/4w37oA56gs1
jHdZAXt62scMnDB9NylgdNdeJa1dbohidU8l8YpTocqMNMS3DnY1mIpX3GFPQ66NKyWE4jU3aBj5
xKewqR+ZPkMmtvyMgQ6t63lwlJBRjgazpCUvfB/VWVyABSS+BywwnuDKph1UstntqgcP+fvall57
e1ZHNm48Rndkqeyo+43nJIZeaAegQPq0f6nLVD3XrvmFddY40wPUCNikQTc/mESJM76SyUoJyPtL
9SxazO0BUaTtnZDam6MPyhV+E0nbp3biHAytn7/mSfEcTl9ryPcRYPjazffcvNb09XzXHIq7vC6j
R7O136mgshOVGXnpBVi5XNeeMoNoz1+e9T3id3WKMKtUcdLUFJRrhK7y2HKU5vcU50DSAZtKbMP3
og9pcJblBUlQfNHbs0LwzkMjlGZ/a2PKwTqiy8/OgQ7EeQjJrk3dtFrHkM1Xo3DznTVh3+fNRzDt
QGCtfVlOpS3pMCZPKAYRipUdYkMVa55hAZc2DKPeo1wGjzHJ+hKV1LXbGMvulI0cEgP3YO/vC8+o
KJ6nRPD/ouu8lhzVoi37RUTgzauEvE1vXoisqiy837CBr+8BefrWjY7oF0JCyqxKCbPXWnOOGZrA
mSO7Aj8tgwcG68nlpztT6SnuNoo+jaW1D4ejvS0bFWD8PhuhzyjN3NvzivviXTJzebUjLbjlcmpf
klh/SF2ih5fezvyMcMPp/NMQd80nZHMnHCb0GvA+IeKFYDPbnQbkgT7jn4dll2No3tFKU3I1qW7v
oFUeg7HJjg7SudzCfzYga+DKjqYD51F8yC0w/paxE7jm70urNfVwGYVm6m3DwLOevJHhRCOiU2wG
5bVuMDT9XPeWtQc0t4Z+AlkXejtg8sUBtw3ROltpe2TFi50qfR7aiCsp38TNzQxr008a3aZ5ctHq
EHOSAbM0oMxvTQn7q21jZi2GEHFzH2ofZVV+VG5hnOi4vGMcCc6F19lrCQv5S5jaGT7x8BJmRn3I
GCdvS+msI8zaU9xUB1xr6RuLPl/X05xM5wSgU15l6i7wCIXUm/3SqFXTqLyQCnrTqSc3vRTFgfRo
Cz550p6Bo9nbn88/bpvR/6FHuJOX/Xf3/LkiFp4ySxuD9NygajqHgrwVak9aK/NX4EQmPEUCy/0f
GxCq25+bVQJnPWMG4HJIurfcVubAXPqjnPP5HqvXrPtAa5OkVnQuYwV/hiOtV8vGk2l1WrTRcyN9
0iaXCV3sXbO5w++CN8i7QTyWas9yWgx9szHmDAxmlsHDEpNiD+FXLLD7Lnp+2tTRjYYOfM9hjdYc
6B89FwwPMz+dZfiom8MtUEaT9jSzi9atttjGpqcptBgtLlO+n0Nfd8divxy4rNyzFWGEx8JE2L6E
eORjZmytKBy2caQellglNWzbvevO+PSBOyuarMp3YEMe6L1F20XkT+SQ2BZll12o99SdktjWeco7
JL2gepZsDCvQ+oMTjxOuHwLuFtcE1kXMmhX0aG0U34pV2H8UuJCZOTy3Ed03m5m+jFKTeSj+t9wk
Kwf/KPac2VRZy+RbDSvn0HQN5OomIjYGwc66pzcMWWQgO9HjJskl54MpqrNObYFgdpYJLAoBUmC3
ReV656TSv4BxcA0rOCQbrZanVIGbIfVma075GWln+D0/GFqhvYVh+RS0GQayeeNU/X+Phg+tPsZJ
Eh/RSLYPo5s+RjY+1S2TWY6LMtAPdtfjFLetQ671++Xoy+vkWzrNtF2eeRUBAQsChvH/sNUVQ2Nx
f1wO/QiKGbWQ1CAkVwR9tx2xuLIJTmTk/kb29A4+A6GKkE8BQg6G1yVTv0LZIAk4/3zpYxTpP8KJ
wGiztRLa1RZFDoGGyuBs8zoAjjorarqeZGmaERBgCi24wKZJdv8emUlLizI15LGuXpfqfdnEOaIl
Bu63XMORSNBhtYnaRF+ho8ueDMmZKYL+xSone5PVjfkIzeJvwVLwObd6IjIcVsoCs+xyTfPEbvS8
bG3CxD3Wczs2k/WFZpJ2UxTzghOHoLZBm/I1Rt03q2LkYrtqeFAku35GDqqrv8R5G+9CG3+N1aiv
ZUH229JwGTM9IdDB/M8giGWJ4pR4jdXUg+NLNRU1sz5+cjFzcFR/hHplrjKQZonudtz0SLd3crd5
6oCUQz0KLz2z5zXuCBR6pYKxowTKh1CeGFucwPB6aQD9iOonC/J8IBW/01rkKXUfPVQR4oQ4E+3F
GVuHlUOXHyPTAP8Zh0B/O323rE6W4zVKx9oXNcITzwliXwtiVNHeg12iC6tVaa/L1nnC+IufbT4o
lfnwdGG176BUaNtB17KjndbGpsWR8FT19Ys1+5bob4N8H7SjVL2NPY3yEszCAOy0xZ28l4zMTz3Y
j1ZT7gYueCuCQ4ZLpWjNpnZbgl7kpJ2sIaWtWHvttwdUkKGq19Mb64fHoo0ABSJjOcUJZM6fZkEp
xXcZ69kJLkF1WB5NWj0/EjGcQOPdzKOUqV4M33hsVpC5Wsa2gUY6mwr2yNPVo2jkedHTi7Kv822H
rAyZ2Uc5mt+i59zQ7T82FqNMUdxjrxvc4pee109brEUKXQT5cJ7qRifNoTYeMp3FrVdXN1jBi9mo
r8boBHRP9cFcEB6MV/OGzKEjjbVOdt4A3T/XkuYC+VbsZGd9V5NoLm0NUhPcEiSfpabKCN9aLQqs
wq1gzsnC2C0DXPpMAw1h3N0ymmVJ8yTSnCplq0iYHmlnvS8tz45g7rNpkzM4rxiWXrSa6uNFSVSG
rNK72tbEKnWRvSwdBSI3Gh/oc4m3ujW24Kuc4wLgGcHvXhUnnEFm6fgOGTRiDQkXLyT/slHN+Gqm
NAvpsjxokQXRhiHqapnjlPIPvJz8eYm54onXx/nzMoXhiclwfi8FRdrSBRy4TGzLCW0IhwA5W0wp
lpuMNKbhtDytCprBXT9J8sWodFP+bPJmQxxvf1wRnFPq27Pl5uWpDvPNJMX0Mk2awTINsmQ2GuGH
bugIh4ypW3H7NLZNBE7WaZViG0+sRgXOfr+J+vCi1jQif07ruschZapzrCLDeXnAUr2JF4EQo5X2
+CMKWdZHGaH0SfB3cTgvzudmMgeyWqMemB959mFMjo4aVMpF5L23jgBbm6GXvgAWITvCxBuYRAQ1
qz3WOgH4dTU4hnHHQ2LezUYWt1C04Vmv9AyTb5tdlkfq/PTnkdcQPphF/TZtw4FBDjE5JrD0riOP
IHAGZ9NaYbYDltH7Cc1krE3aR+5oIfmxFIu5DZnYGUn1WepHspTODkolvkXwYRIeVqMHJnATEIEb
0dDVWqQ3ZV9dZF0Wq0QJ/0YpRXo5POTNOCC9g5OpTKP2hIxj2KYDKhVA2T/HCGIPOHoTCA1SljHr
0vDVrXGtlXP7rXaGY4QggBQXY/ws2mEf2FH3ltmTue6JVInilGw2AHJrT4K+TxOcoZGhP5XdLRyt
5LwcGpZa/P1vnd67EXS46heF8+zsZDy4MtTmofJyY8fPbdJ8yrHvTeYTjo3VcqBiVjGY0jFSTo3X
EVvse2eo2i6oBttP4zo/VzP3YTSV5JHMqnSjoewhBoGnlWvDw1e95kJlDmtlDts1zWHYpVrVMR9y
UG43TkvHY3JJk5v9Q6el2CRAkiUlqYGPVhVlACQL+8hCZLgUCgVbl5KXESt25Sud91hbSXKKU0Xc
Y2ariF8LEhGSYVz/PKVrjbgYN7tFKEQrmhcQD3K9xLAN8ajstPmIkvOxFeFi9oNqzDejoNvkxJ7m
G7P5aoiGQ6WP8kjo6kVkOrcjR9FwnHLYSMd9R1jNUqcYxnscd+jwx7TZ2dmIuytuw51S8en81+bm
m17ucKyO87XaZfxTzHGg8qtkkgYNDBENKn/IR7bKlYr5JukjxFeI8jDOlxOXoBaf3GR3XZJQhPy3
rz9DSZ5SOY7Vz6Nl38+rknVmWZl4Kjs9eOgE44Mw1bSDG8fKQwsC+8F2gfMkm0LH8FN2b9LqmPOW
SXnFQEerb6q1G0M6KLCdpt1QZzu+7SjVx88EV6/S/3hMVdFQjDqDr4Sd8jDoxpq/u3+OGYc9K1N2
HoP/FgWZ/qezPNjlyx1EJpBCEKfYV8sSILrG+pmLNymOKB6h0Dk5mSq26e1T82VRv/10exsIiOh0
DbpfRK/s7UabiJNJ/qZDTOh4B701b4tj21OThbkHnNWOCdsL06dl3WC3+rgB0+IOVrzLLMbRhYlO
UcnsPQA1Dbd7F29KVDjPZkziRqgQMlQg9HqsOhY1o9I76LZpgtTyl2bYAxA4j2sUkRwVf+iq1omd
1mzvTZAgt25tGxqNzhdqoioldZ4reNOjBAk0X6AEYZw8MF9B26JW1TqzqwfI6QCehI04u9yPSY4C
JTCZZ+flkzl59MPjAiypWxPnDL4HrSnxWkURrgwt8gsDY3WQa2SC2PGvKDV8gWdJcXApAbJTLhZT
LFr6MJjh8LZeRFuj1h6V1tOP/D1RUU+rsqGU4OYfEaXGd62FrUKjORqxiOQANmNxsKq6YByM71Yb
7D2UvH7tEYTWwuZO2xKHvGb91rPc3faR5VcCQJgO2sz31GbyJ3uiva6syHxhiRF6xhaiTs/nfzES
yJRp2/3VMitcUflar661yG/GbQS20c/mI2mA+74FgXQVPc4vw4nXWCi0TdDFZ0sx25NGD2jLqJ4m
8NTf7C7+4J7pN1UhT0ZE1LiOdmYjY+vLnaovM6IRRZbaLkqzP+AkYfrC6x4QTXLhOuEyWqVqEu5M
i0+kUZ3DiFd6k9iiu6jhN9DXbdQPVKn4RdZh8UaNm2+dHLBgV6OB68x+FmLTB4nRzKMwV+EgGDvT
q4ZtbqI2NA3125ia1x4ALs53+zhY+jdTpvxO9x8j57xRBOMjwluzvT55h2kwojOwlJsxqNMmCKdf
zAvjqztat2bctj2F24S92wdtQmRcN0culPLYEdcGcVi2W6J9ofM3X5oYrjWB3CtrbL+J3atWmIr+
ysIBQuz2RKqYdPJUzRs2oKIfh8nEQedRMUs9WYuEldpkcT2Ie+tzKEEkwhXeqAnjJKV9GyCaMJ/U
v4yGm0qoentEjfnGasvab5W3btD2PY5EzPgVpaCm3iOhjiQdlPg7kvZ5tJFdqiUi+MDdWmLQTkOq
gtGFyZ7RQ71W0YcsEKcNgZY9lgQg4IpwmMgBoc1U97WpJYEqonN9LwdJZSvuH+BOznXQNuhJ2p1s
Q/O0TSvlORr4SrPQ8zW1/+1J2Ns58nOn2HkO3TLYFtpmlOmzh6Jhd3BoqR8a0T4hYHAeEioxmZCK
ADRksNBocr3C8Fox+euS2FqXQsDGStUtjTKx0RXWr016F2J65QgZ9zHiprVuIOImBSi4dZC2t7LT
gdCqnPJpr8ElLxVjwx2t29SqA4oVeXcYxgZRLMpXQB+VC3UybFTSNP0mJ00JEQTBYsK1dpUToYlI
iH+Vul4epM11R8Jk7fuKY9GRu8KwqXf17RR1kC5Sp9z0Qbobc/WLRuBvaZY7eowZfcPmOYTusRtq
PGJa+iAHkfhTEMm1Xqsh7O/a27VF9DgWuFDLtDH8SvHWsYUBswyHT92p3C2prn9zCUldyOHY5zCS
ZS5L7jXEwXM+/NXikBue0+0GDziOK/ibtIr1BoMICAJVymhxNMhEo/vMKR//cTuOhcxyNB/O/TYJ
3XwdTZrj632fMLhg6aaAOG/D+k3tVBOsTb0xlD4iqCnS9zFxfMQzOpcs4E4nTaaKFmeP36h83zH4
2otDEvBg6idG4/yplqYBpaLFoBdn1JZHuh/BVQehKtwmhRsU7DIMrpAaiL/Ni6PSoDROMmo1o9Fx
UevTtYyYZRAl3q17hD2LMHYTyerSmi3yM4/hRwORdwdPiSFgXu9h6OCcbTQS1jnFbINIL8Mucfkk
/IcV0nYYV54Uw7DvDokonX0y9WfuBYGPm6rfaATjgsVW4WRRMXEnAwmAcCgIPjXRaXuWqvq215Fd
SLP7HpWY8zYKY9/VuQwk41uWQLcmFxYhT5fgNSu2rsIcUquLUyA/SobrtF4Gv4u0+jo65zj/pQat
cjC6loBlu0238QhjpJ7CO5MicxOXPYEPpQ5rMev4R8rfaand3RYBhqhxL7mdF++rdMkiIBa8C4bq
SHJ7lwSPnd67PhbPCJMFlINmuLZmspscrbyTz/umZOS+mFX0IhLju6yDPyHljE/awtWtPe/ImeSX
pJLcykh1YJ97Yu8qw4dqwSSxWQ+shDh6ZVRsEKiJQy7TLRgAbo7VaO1VkJOmPnU73QIHbyWwkKt2
PFhJGF+ceQMd6WVS409hjf1HBki3U7HxW636mKrZGZ1YfuiyzDuVDTNcqwVK5aJEXumtYT/Oehpj
rkysNqXwj/X3yAm/3CjOMWJLa01s11uWeu7M3cx8y3t2gupgVwgwC02VD/VLJSaQtbX3MZKhUTTB
g040hI8Vi0RLbu8yR1MQTq61wa10T2SNSKZttI0oHHkWNoRbrWtOpSb5sNq88LUkuofI9ffapHMe
UZT0kRvcW10QEesyb06bQrk3tJw2BmtikCLhwZVZsE+dSdkKrHJhKwgEFXxKNAqrXZhinTSBlpdd
aPlh5sldWFvTeVJAcgiUjEc37X/cqmlakyxn2+EmNjzngrEQKgXhJ9mQRcSe7UqzVdd9yyK/zSSM
7zH9Vdj4Pp3CuUzijl/I2A06tY/KFRWXe/1SWil614jFrF4Ul7iNEaU6kYusPygv6iHrsvrYCFwr
vapsvaCjFSazs2249b53AM93RMmRsoDi0Ik5bEyHSxGjn/mOAFumOLJ2xooQI+a0Q/cAlhG9WWal
K42+w7apdG5WBjICFQ3yvTfTOUDUwatrl9aVTEh3rWlutOkdLdkwtYl9RW2dm037EMxyDB+XqA6M
eBo1tX7HwMxiyKWIFxtihIsMnmgNHSHn5oWaUxKn5qQjRH/50mQQwEnATLaF7N+7LmvOdgwkpDOC
05SF+TElVDZWnXQlUZ+F1jDuCmlcjKEiPWNwbF+C8wRAR78atNtGTCHxKAkemk4lDHAi9zVQXMI0
wg7Xj/HoSFFvS/r8q85gUWvp6W/PJHlbGVNzxWjBw19flLTm6l8UHIdQByARla6zHpBm7WT+WDYl
ImqJjmTCvYOu3HJ36GeOEJ3WVP0pgxtdvfZwhglZ0gCkyj47FSEYC8Y6/Sa3hXti2bJOjcI8Fvi2
1h0LMEI9VIJWXY8PihUmqrY3gxmLnylDi8Gs+etQ6gVQlOxkk0nNes2xdxQIn3ozxxaWo65N1GNV
ucQCk1a3jVt356k5LKCk3UIjZjyDOe3g6ExFDaM8RdWTQjV7bJzkUI3Ixt1xX4YOEHmLTEtAF2fy
y4hDJXkE9kHuUzv1z8xD/shoiJBWBdqjO6uz0ST5k06gpDbCGqYk+XJ6L9vHNM0gxqt72b+5dVud
1bSw/Ngp4nVDneBXtBQ2GShL34pv3MDTfViLbxlkN7RH5ro0WLBGU7kJLPkhdDs+egGSGWbbAE+F
3uxaGl6QY+vwpJgyX+t5V2CXolKu7EFsOkWzmBg1NPC84dgkCqslLdvXavFA9Y5RPczcI/Osvd1m
6cWb8Qd9Tck0tOYuKFKX7xKaqxirrWORCRrYCF8K+1RF+sjRAfUX/0S+ZbT9Cc3tVzff3wqnUnej
8i2TO7lpzsXIkoEMqlScwwA4nYu4AXO7LMbXKisAbo1NsUMGwxk+dSzcqsJa9cix1k1rk+es5hTH
mG82TRMdHA7POa4h24d85ZsqdW2fEffoOxmePE0X1HbQilTPOucdkEU3AQaFDklHsVAmF9OyXkSZ
ixvd/I605rB2VCCGw7BuufEhAWmq47LRSPuapqo+pOD4GSGhWgpI/fAdDdmNqRhEZwRDuc377slK
Q87qvH9j2ENag879E/hjdYyVinNqeWhkanUkx4QTY35lebo8ylHYZavl4f96Xi57qbyrDYkF3z9P
aW+kRxG76jNNduU5RfhZp9w0ovkZzJl3zsXkuryWZJQ3ilqaR7euQhIxaRaQ/wdBaH5vxaHGGLgf
Npkx9o9ZAGTJ1Lut3TJaq4hQ5agJOAVJwZjCctuJfvQTN7pqSF0uQqt3pZFOB7dMxXHCrhhb7rUw
njEIqG9D1I6rvCzNV2C+az1sn238kNdSQ7jcR3m9tmLxYGLivfQJecoNDgdC0LObkTMwUfu42ZRu
aR3znOK4Er50m/jg0mEHvTwlPloYvFE0V98b+4RaPd8aBcGwlitszlINUGlXEjjYa/ckIxBXi6LP
qhO/m6y9WE6CICKuulmk8Qr8nSWgq3aP4Dd96P6st7v6bMABBJIfPSybblT1WxZ8I9EZNwwq6dxB
69/16swWIt0MZY02xEfaENe66/urrJKAMYXVUyfGAOmEp7zpiv3LC+6hGeovzM20Z7hBQEheOygq
BJOr/VMxkfltd96Khli5owRWH4JoTI/4BogKUKHjjDROD1NRIfyVjI3MIQfbqNO+nhAnc1rm1zdR
6fJIeus1oseyk1VozpQ1uM6mR+mn5LNjqdCRvY4XQODTQTMma1w5nqtdlhfagPgxQ86UCd72b+PE
A9Sx+W3KwLwL9SWhQ/O+f29ZHi37gh6vVTZ22ubfq8sL6qhAGtMRfQj6nMf/5xcsT7VG43ptaruf
Xzf/i//rRwUIps2QoSr/97P//vPLvkIhitfQpma7/AaWTsNeH+uHLlTJTWzIWTxGhEWQ0WJW9nF5
DhtAmFyAeYnobhtAVEczIxgRYs/7ljcuLwxqHG0qARmQ2XUZQUGlQ0v4c0aSLmldmDYYTrh/tVTm
p0VqiQciotU2nYoBn6Ln5U9iDBv+f7bP5cY9q/rcg62svr78PMxNU0eqmRIY5ok62yXKuOkt+Rmw
rGOE+n83fSWLSy49crvN9kJEnelLj3QHLapArnL9bzaDsMx1gDQ6oMVpuYcywF7QdNpVF0dyeNM1
CrL611i1CKaRMHD7AEpidd+Vq2XXMml+Z0Zs+UFcJg/N6OnIPtr6JnXydNShJ9QpKlzyf4rkbMEt
BybnqEfpkiep6l11SEXsnUIofnsTG+sl0Qx328nEXBe0Dg5i7kxWgkvggPTTm5uVdqEZuOe6tU5H
4Tg2yl+Ruz3QJTZTD+fbISfGX/bZTP5vMYfyjQF3sjLT8o0re+NHSAI4pdgEVJvX5SlMp0fbHTQ/
oQUPXnlsr4NZtFfzfx7J6LcUsjiYNH77jDibmKgfujmtGl3tpnvPMlYAkTGntZMuh/C73OH3Dp7n
Flii088ZMFErVQgMWyKtAIfg3Dltr9lUIeypNKxdAzak1g2e4rQ8UhN4NHnZWB5FNwlNcvtvX9ua
f2XU68dEFx4KmeTTNfPiVHs3xUq9x9SS3qMSVQcVcPgmxmaH7yIekZyzmRSHoQWKm51dNqz8cigf
cPTL27Kp53Gd1QHDc8RTjGn+w9SRPloh+i5F1Pkz69/jsh9t87Sl9zfucjcTH+aUbWw1DV6yuCet
BsPSHDq4kWPp/VYccBGg12WfAAwm+aAb4/yFM3gXEkZ6qkGO7HKcKZGLYi+ec5Hc0QteUj2ja0f3
bKXlNZa4wMmJB0sZpVbPlVOGZ+mYFTy16kszvOTJRUdPZli1NxIWi5nsvU0UOLDazTEpthkJCniG
FZMoBiX+yDCtbMdAEadlo5Ai11IZv3hVlq2dZCof8sgQe1t2xr7whH1XSS4luA1be035Pxbhb2FE
ewWR+HvXjMVWQbpz7ILMfYgbconkoIe/HZTIA0PdVzQ/4Y6IhegQgcx4QlwX/fwON59e1CTOXga6
/cxCZLqve0d/Fk71vvwjhuf+Uc3aPSWRisRFOtOpal2FBer8MCWse5t7+SGrBrIpnBz2GvTNLUGj
xUOrZOVD3AJ1dZvyZprZtIUy0z7WUdc+aoG6VfFC3pZdtAqrk9rJP8szpSOMR09IogdDQCOPyfbR
pqf4nGL9JFvOyTAUTz3374wEUSsL4Wv2JcWPY31W+gc4hRjlUmHd3FJ9DEhNfgqa4WtSmNgXaWjd
bc9QzsCyKd1is/zKu+4aQsF9AblO7GeJD2bQC5XuoJZ+eTJf2XWWf1Q4+uep/7RTdM97j7WB3Pbk
g0kemapugzhU9+JHvbUJsKNI3seKKPeNRkBsBctiFQRW/Lts1VM8On+6MVXODEbhTSiqn0WatY8t
ceosp3uirMdMT8m3rXv3kZZM/RSrZXcsXSIbl6dVrddPgZ1tLd1kvZ8Z1zzNgiczCGwob4h86N17
T0EA95i5K1MvTftlTlYNAzst9qTnfDE6Na6KZfwR+E58pVJBwPDRXptqYrwmMHgYnvcyf8tGZ65E
6tTv3dD/yeKQrmTYv2CJYYycW/KQ4S0aywZ3ASLGO0wQ0lg95phT/yQJprrXc30yJIQQd/PTZZ9T
luU9ssuXmjPwiFqkvC+77NwJ93zt3Obnd/z7gQGIDlkVwWn58WU/WnwOaFhs604wHVstr4QVsQ4N
I5bl5xmS2izsepiIQqrHZaPmlnoc582/p8ujClEka/n/38teFWAu1Ift8uZmefPya5afWHYuGzN3
vqZeFKcchamaxdE5BqdCXAEYQZ/AT2ujNK12XzaA3ttDyyp9Zdup0m4A/iq9yO6TxtiW/pR5DNVh
PJoON94CmdqDwykm9cG4RTCmIHsH2kfTAFu2VEXn9AyLtZkmLuEgprcOFbt7MYDerayBfPHaqh2K
3ByNWair6ZEB/zxwzi7LZgi1/x4tT7V26E9wc2iGt/EJ3fx/m6bna5nzFOLTkBFY7EB1P2Bs/xRl
UqzUIS+fcwObOAPj5YkTjOwxcWOA8+3O8r0epmE/taXxiA/LuAVOg1jB1Ql4YkN4Dx8Aq+PNZHt4
bh1zhJjItVcEErU0xMy7Y4zZhdBFMo/LSnxNVYYxLexeulqpD4NwsAfO+zWIUi05CxPQqAap9iGV
nfnilBZMrckjZqLY2x4sf7tJ1VsQlgG6TAOhUqPpb2E7nmmE2OTD8k+7uaE8uSi8d6obY5xGbv/o
mQjWl7fMv6iLpffeuEzMGy7SDD/pBI9p31wUIDyzb6J9H4E3sxoJv51wvCmNjN9DB7FQZBnJBeSt
cnJUU9v05Hu+Nq7xtry14VcL6YWfHoNnH13QcO0cbrfcPsZtrXJb6hIB+RH75rUQAZIFTtZN7mLu
SWInxd3t1HcbedV9AGl2KumbjB5tO2y9vJDrtCMEEojlHct7w07uwU/BwjQ/6zQyzrjv7QuC3AbH
2vwQvA3h9QMjIHoHUFo8cBeFoa7jEGl2mWRhR9+JnVFpg2ZdHvL5i3O/Wx5beKX8wk2VNY1Q36Y+
8pOxb66tl/1pKDJ/RYxSKOb1P1ZeHVxoKHh4cOhXUWzi4Cs2aa3SXy/kVxe1ExT0OXWit7PXXpBU
rA7KuXSK/zbT/HTZR9m2kxotnTBJvB5RjPO/3/fzY7r1EuLE2ssx76nzXdpwaR8izRGIcpdNaMfh
mct3eJ5Gw9qXhsV0gVFfmU7v4RQnu0EY8VlR6Vw+LC9I6Wq+mfcKBjfeR4zOS8GVfodfh2bWTDJH
o+iM1wLX/Ri6JRf/oIp2AD313rjZzovkWn5PW025V6TS34Fp7xJLASj5P/tzYmlWHh+SOk5i14zJ
ETdG+6CrUf7gPqFRmbampTIy0xvjMtXoHw2n1H6hq6EgacSnY9nM111pHRFe1Q+uBP+3vMPJKs6z
2H3JR2nuQOnfi9G0fImz9qUHx08DUPxKetKJRlnKexiVxommozN3BsUvSG8KM2c9KxGZltjPew0E
ptF566KOm73mormTSDVfuUMxMcq12QxF3LuHq/yB+Jcay4K9Jc9Xe0btQr58HambcvYSDmaVHhW+
WSxrvGrEuEb19pPa/okk3fK9gJC/kxmCQ/Q6xTvuNdxekdcRE97oN62CqVrWQ/wQUcdsaekxPahU
CRuDw43ymzV1mzZbwWhwR2kSMWHUOn9Ae/rUofFZR8nQvOY2NksMiBZFpxjP+WhdDb1Q/rrCYrqd
1H/CKCfPsRbtOW1cRPRlnG7iLpF3h0XKlhoHhbCSKzSEc3GJB5PbncLAigm1wTqGeydH3jF1sWm0
fG/XOVCJ9oYrnpWhp7kJmOgrmsZLHAEUXaENR+4Th6ABm2dZxQSBUHfhvKRVEqlNi0UDdE9S5c9K
XM6o/E7O0kX1U0+1S9v22rMmY5vPlLHZsr9LhhPGxwI8uSoBK8Ptb23jDhFDPCMPBOhdZ8VRtaV4
dibSi/F2iI1J5UCTsB98blTeRmGhvOt6c3pz6ditIBr2M8cvA7q2VrxMfdPbyrqUYU+yMXD8nXSY
vBEvtQv0kOyKnkZu16vt3dOZNGY1EAHNSJVLm9NPQdGzLtSk/KUq1SmXwfSa9sLcTUKwcjXz7pX1
w3l5w5CgsOkQNt/IQ40vDLYi/ntq8StlsIVGLj/T6JTcOJ1mq02ZOGQx/GF0B6x+9O4Dci9N9TAt
Tw5/ghFODyLXxgeChOxrrXr+v124fzgO7PK2vGHZn4QW2RxqTF3IzywbpyU9wkUxsxYD85qIrxWZ
FdHaZyR9Nzlm0UM3b2BvWLdC+/y3Jynt8KFQA99BanNd9ttOHJ1aPU98OLvdNpyq/k1D0UrIld2f
EaD3b007d4eE+cwg2rlnLafIvFvgwj4YblP5yw8lXi6RBVTFYfkhhqaveTe1d9nY1YvRmqvYLl0f
Dc6I86DEYjnM1QqgGHyhRmCuw6TCCjFXNcgVvy2HxWiDkXXLbXX4HLt7PdjWF7J7DuGUdi3GmfEx
t8K/y34y35uVO6nRQ5zm8blG5uS38w8QSL1GDW28Y/2Kd0GiNQDy+/qVg+houY31pTg2vrqWROA0
YlFDKWi9gEjKcWLF4UVEnvnSexCPIP/WFwvs6gudhb9aA3Z7ebHqZ7xkuWmIZ3t3OlPfMnT/P5Sd
127sSpZtf6XQ76wOevKh70MyvZFNma0XQm7TezLI4Nf3oHYDdes00N2FAySkrSOTmWRErLXmHDPZ
9cun6LiuRHh0F451CcmFNoA0P542fgfLuIJ+4ogB/7jaa5ryMWK3b6ML7avWyWQilovCXc8/cxgf
i//cTYvNBGUnLtKPYjTf4mpgxNXTMjawkC7L7rrX1YcV9t2qNWcBi42sQFuY6IC7y1zE5YmOLzzg
/ARfuDxgJ6Gn1yLWymI3GKyeaAF41gbzMACjxLQJXMQh1+h+dm15kJLuvkWoJDOM02TP8fHnM2k2
0VqAoiaVuEtvIp0HwUYQmL5KNwtB7Sjn0ntYMDxGxpnCSIZ1bulaIGsdvExR/mKnpZ5GU34T+qDq
Y59bM63OXjG9FgrkYo1Cvw8tJkrZ9AixdeMO6oOjsG0oJkxGeIPtk0zUMDXWuTlufNuEjKMVW7tq
3jwnnbeSZg+IaPfcskS+6Fl0H8VaSogXXfKFbfFmOxLzCKYx3QvLY5kVR+lEzto1Uu0JcsUpGXPj
3RiwxDqjZR6InL/YQ5QzDCoe3ARdYmfFOzNPyl3eGVe3nB4gNgZWHz856XSxtOKE7OCcqO6qxVqQ
5+HH7IjfuDrx8Yv5FM4w7VPajF1WkzI3Mujmpff0rNsv02zA7vmpNQRslqQ6aAIWDTzx/TjUSPMk
Ao1C8Jb3pCXQ6k8ZZ490Jni64DeKfVMx5hxTRksCPuqq88wqQIe5VohPsZOGeVBpKCgr7QaIiL9R
uDsY/JWQG4po3VMhtEOGLKTD9m34CmoGNtqgSOOTZ4feSmi0YkBPemtP80lkm0izKDgJwh4yd6LF
a4IkZGazjvqVQip1rBx7jSXQYfxat6uhIBVQr5KgG/o08MAMrDM1frf+qC4Uy59FCGeot+VuhKNT
s/0FSWyJTWKP1xTa4BNBdtfyIWQOcAw1tgxXAF+Y+qpEj+KRvd1FL0zxjEvk0jRIeTKwCPMdmgdi
5Q26nflaRRhv3NQEiZaZ1wrN4yrlhgzCeLbJdhCM+cyZrFQQHKv4faic8KgrDj2GCPWN3XyO5aCt
IkKogkqVqFuKpz70HBRv3BW94W5aq7pRhASjoTTg4svxTNHkEXIaK37ydPBzYBT0T4EyPMSliYgq
slMGtNTm+jhXR2NMH0wf54EI1WEqo35dR8yRwHKt2WsGGTNPEOIs4lGeUbzCyED8hxrmOPn91TMI
QLFjY97RAH/MgHXtInNgx1qQy67v/OawVa5KR34Xy1NGqb4246xdc3KIJ0aFTuy/dk3627K1vYjT
Z1ynBCy1TNrqRNsy7XSQ3TXeJs8fXT1kjCbKqyeaeB832M4MK9/ULimZY11svSZ9MZvsg74OUmOZ
0h7bZEl0w/yPavUTGvSpQwZW6pmxIcs8XuXzSDzQOlfARk1wt7hjSoyWIAsSv3hmr+vJ93FKgOrj
QdThAZrwKo61Xd8n32IeUYzI8UmMs7aiy6g2oFmJlXaN9ijD6VRQ/Qdz5gbMnJOtV3dhUGb9DZOb
9aTFj74eYT5tzIuvRUyZe/GLjZ0VzLhTavSgfCHHqJeEjqJm1JgOpKTM4Y1F29ySQVkZR/QL+BxC
gbNPrPvE+ugpVYK86J+IKQ+iKZtQHuRx0NFkY6Enu6wmlD7SjcBQ0aeW1ffLk1R58u6EF2CXVEFq
pc9jy2HbKPfVoN4IVlM7fIjnekhrFu00wzhYYhA0AKcSd2bAADunXYHarV3No0Obn4wqcEXFirlI
T7qhwwWekhYYD6xWR+GNL+04f4XDzJm2LtYDljxn9H97uiD2S4eaAXB7WHUWN6nL1Z3N+jsLK0pA
w4oPWjSVO9kQuZbn7TrvYQ4kGPwvLiR+yPSrvVnxd6jYv/bVeHYwhKM9LB/7m9wCJFgxZTe8vF06
F5+NSTMoc6DCSdZgir7luHAABLU3UdtikNrkMLeirnj3XMTEU2/BmypzbCNx8V4joLomZn9je8ZL
WKn7zq0vhOwxA2q0eDWVLi8x2lIU/dxUVrav9Yrxv4yfrZGVhd4+IUuJ++CI5mvS/PMYCwRQ+Yvj
G3vZd4JYRhwdaKnjEG9CXWYAX4iaqXgda/OXCVQQ4CDwsEJ1yCAshC6mI4O5cb61uYkDLWF8hFM4
yEZyHft8WmM4+6UhkjD67BBnCuTWcHawQU9g0FbEyq8xrhxoGp7zubidGRf3zHetfrhTdAUDUC4B
3ZV14mREHUUaJjaYoDHG7Tw6T251ibPp3rF6+cA9J5nHCYDZxReky3THBRShLgnICHlMEWogriXR
lRRz/mmJtLMc8+jO5LADhcKzHk7buYTzVif5tmuAsOpACTo/xLLYEZCVt1+oMOiH+uguVVfvknG4
GQv72R2os1EEc5NCHDcX2UMfvnPcPnnODjEkb8wDBK0gJgt9CdOCVYHrd5JQltF7DslEaEGvAqNM
r8NgITeqqFUsrfkYyVrb8Nde41aewhT6i58dJkG5BWwnyu6aZSxUj99uoV1arXnX54eosW5tjBB2
Mu6LxNhpdnTXtu+kuV9Ajn3bdXErZPyeo+LNpR9vuwzocfSNCN7HrUFkn2WFzxotMsTMB/60EWlv
C1m3OrU6ay9wiGiHND+p1kIB0NFM5MidotbmfUAjIjG6KC12gd6h5PAjhM4kKxUr0ihb+vttsp2L
kJcPhj/tHyRI9lRiFKfTkYhpxi0zbOY2Y78ZhLHq2AVXLbYtIeoVnv5vsBWgWRyhVrmfWqAKAOpq
7S+ZcbT3tfp3beVrV85TIDxBEL3YVU2D8IK+0qYu6IDQUzuAZ13XnMn2ncs0KWeVtzyNqBiJms0v
zxmxgYDk/FWeynVJL/gE8Y2DvCTn14K0dOsIYpv8cvBfQqt4jru2+52NRKoP1fD2x1g6uOqOUc2f
VE01tWHAW7jntdC2/G3FgbiiCrQMVDNzcZBZRVGvHSy+OF4pMyU0o8jzmB8tbpVypChPLBRpmuW5
T9HyUWlo4vjjZSk0842Q9p3jWObvuez3pPJM75yxVnFXMWwUIfpapZ20dHJ+jYRjEJdjK97N/Nuw
oceRP0bYXsG1p43eR5mYLTw/WuYe4whbGy+qNsSh6+BWGFl59/MwRjIw9Ic/Vuqotofb3gnVsVaz
tm4nt9vrKFaeIw9g0xI/X0kJkfLJ76J8HSvb/Zh+p1FafIaazxgZLN9bbYWvSvfMdWo6WMkWmpaM
ioc/5k+DACcWE7jSWSGJZ0WbAA8Os9gf+zDshvLsa+XzTx5oatuXPwDfVpIQb+ul3FkTzWLLmacL
eEnSSNrK47LRijsNVPClWFifhZg2KFzUq8cavcpxJIAhHVN/XYL42zmtC7a6o3us64PzVVsUeb58
9hqXwwxIqH88tPJ+NkHHOLlbnUqnni5S/YqZNi2zfeCg9SR4K1U2MtdSWCQ8pJxkpZwGzWB2+EOD
qHuwPiSWj31ob5OhU79KDp9ers/vUQ+8VTKZXNfDHN33jLEx0QzaBdDbu78Usz9ZaNie2DwAlGEL
TW6Lus3OFFLGtqv9zx9jrVV8TXgXtY56D/CoOjMSdq7TMDss4RD5iXa3rwiSuq1bShLldIT1qZsQ
5pK47b1toLyyyQRWXplAReKYe2faIGmAixNI+gMH6ir30vbT1SmN4qm159cxKtXd1My4RLrhkJiq
e8YJASXTozE7JvNRhG19Mu1RW+V4VvrIAWq5QBBy4V/skt5A74Ff7XMmH6jSCCwtHzKezPnnf2rR
k67wRa2rn2z4wjOOtZBb4dY3PwlbHCcEwnin2ymVIkHlOm1s173r4lTcE7wL4UKayA5JIDBfpgYd
kbR8phGABmaUMdsJ+sMeFITCLYJn0Kxatm6BYA+Q/VtXYuz9Y5sDPbTyZIybZ/k7ZDLZpDTFUPXG
dryALX7uRCWOP/lqsYfx+oczG47GGxbb4U736xY6LNgJ5wKKU5zBbzJ9Sgd+rU2VmSjrAU6zjYGh
FcEY9gT8dvrOZbBphw8/XLEuTsxHjH0c5rnxaSwxCaAfZxrdOkplguOXv5BipmRRiZdL73c1099p
+ZOtSpu/IvGgUuu5HPrxg3H+syatV7x57QO4BSeAWpAzbrXgg5ZZPUE68kgPb+rx3qB9lXZy2GRV
gdTq5xrIIgt5pYbkpiRp5zZk+P9jRvPD79Ks8+sfP6X8pn+BDoDavVl8cwMp4hgy4kPeOxrpWYs6
sRg8yK11oAsvffh5YAxMaK3ufucw4cWojY+qcwzAynVPWyypbiokc5xO+qNcwtLm2HfQWuYNRlQN
6OoPpavIfO1iRfY7Yjmyx4jvWzv9b6NSHhIKu0ZEIbLNMGpnt3Ht8+CGRKdFRcO7sh+JCbj+eSGi
sbBwOpX2Y5FzmmDmmey0Yg5Uj2/0h4++5Gy6eT/dWQRwbP7As1rk1fAKC4YjygW4+BNxhQ01Otbw
jBhsqMdZZzhqUh2fUg++hysJOeyodPvZ34hxUgB1IF8sOcfECrwXtcUczgQn1bQz7bZqhiAqYakt
kbaqH2Pe9eG1dJzpATlEvOLoop7NGItTvcA5nVJtMRQUVyBB5hHr3g30Ke861cQOg4TIDg4qqE2Y
RD6NVQHvaKFi/JBvZYUlZhhgufYJpp7Bkdo+VpVOyuSCrFcYEsOqtFZdZvabpp/gbXd0N1euUVpn
8fPh5LgjXfSGSJQF/QXBki7Xm95ocmeQnF5GU7QvoyE9adoewIt/VxODEeC1KbZl/jlnjUeRmTrT
Lhq4BmYgmXCinfe6I//Qt1vjpvPQ64wQNzfNODrP2mA/yApWa8wVNvRJ/+ARIYlb9saX/mKuQwfw
81JCzhvw3rMFCz0hBpn7/nFcpG0eOnMttrzjUHX6XnEqDQZM5jdNQ0KQtUCdo6LIHvDYpihSYVgq
MtrWPHERuE0RX3py5/aGXkLaGucaiOoIKUlU/bYw9wInUhVIT2WbCqbuH9OuBw/MnIiQ1TrlPBqa
R8t9cDGYFpAjBERH2mHM0uCaGcJyX8lqrZaQs5F+ZOB5EotVrg4M1aNnKSYk33lQz6H2AnLNwo2K
yZquEtRYKCzXWucwGBcShXWcsemzvUQ0XmABW/TXf25+h9nXrsW/f4O6Aon/K06Kp9TTdx58zKM9
OdO2Zq6xB2TIBF8NwxXuor7RUlLUIyafGb5/8NJRggCp1Suui5zoYssyq80QTfi7va4QhMDaz9IA
0gb9ATvAzybrRdbVPHhcR/sfovc/HsDZ2DuCS9/jFGV7SSZsQNmSbMEHQOv06ND9L/Hehv7XgCjd
ZSTsGqblLf/pf82H8bnyMmW4WmCHfn1UGi0Xhdfix74usH2eGHh/sUWgyZ+UhiejmbEi6DTqYoMs
MpG2e1/QiSl8gmMQsOhQ49HXwNqBKzCG7buXtTthXYfGjFkXeTBt+lOt4WiHtE2TRwWX99wp9esf
/4eowmkl9TY6jsR0sP3KcyZ94+y63CRdaNVvUyiilWPUDwp9wY1vhZu5yMSNVnK39vkMbd/+/uE7
hZlh7duwnjeA+ppfuls8t7rChmqa5a3RkSo0Lf/uhW65nsEVHxutO5rpIkF+KJI8p+khmhuWi61H
yvDWEZPBGAfrlhvSfaoN+OvLQ2ZNGl7AYZtkvVxmYuvIJla7kiD4ubW3KHLq45gt0lGmX0HTFdG7
r8lNhVbgy5vmLwi/7ZPt19Bd7CE5Oakob3SMPmsBKeVXZkQHkHvhVzEOL/YUj89RAvUhm90RS1a+
DXPbuKsZfQ3YEY6Yd5KbSERYfKbmZvASsO9qU1hR9Y15/W0ASthbjr8HTovWeWGYxYS1DBEHMdmV
HK2VU3zj/7Atu8KSIua966JBNxd8jCTDqlu2dVJzx5OYXtBb9UIW7yEL9caLgI37DhQAWFY8ibB4
H7wwgfrxWCZFDnRqyUnEefTn4effHD/GaI8p84aZ8sMfqbrZpqiQdH4z8RqGkyfPBRmPm8hykov0
w+Lk0oTn1iP9QsY5J4ch6r8m89qT3F2ikf0aJ6oH3/aeh0k467ozcvrVXUwxmeo7AgmG+xmmR0D1
T9++xIQ6AJ6WUlFPywkMij/bL5NboLIO1Ufmkyde50Nxr1kRzJzZc/a+nlSnpJpO2aBpTAtyez9Z
Ql5nw31OM2f4mFyq50YrnHuVNOI4DRq6PPLElgNsu8bYz+Wc2fo5Cekhz3F/k82Qj6bK1Pf2JBMs
TuxVECPsB7Milt6ZKwuOc6PR4YiIchhc+mddPgBhpRMFsmJNeS5v8Q0Z+7r7HuHmnrDiEsS9PGiQ
M3hllg+FZfLhz9dhyccn0x9//8/pHM5flxSEfYTOOYJaxxckdfwlNYz71QeJ1UzrroQ9syLfqN4j
7cMhFA3qxoo97XlG51RMucWFaJQ7fdnya7drthoa/aJlepB2vHBt0QaTbGzgfpiBq4oOTVTP01ua
YZiaOkGisu4ZQAvYjcIRdiG7FuktVtXuaPL1OztkBUbJps6W2/P8O7AT5lIukmv9X5+mdsHxwsWv
h5uNJvDFWB4yXTSbeMg4rekagEXgTQ+V3zRXW9jGaUJHQT6GMV/bJmzv8dlsfj4LpRRXrXA3RpY3
9z4sl6vsqpYme6ufwLuIa6xCcx3PFMz+hArv56Q+Gi0xbrM5X34+7V5yq+n/l1iqn1X8n1PA0IMZ
lm6YtqUL3/pLKtUUGamb+VwlrQevX5eO8dQbSh56h9PTDzvW8fF6/6lVY4uOIjg3vph0G3YdbOKI
TcfafBp816Kl7bYl7rTRuiXiRMdXQyiRIQd8S3DTByZby6Ep9luWeTc/1RPqFnvIo30orJG94ItN
WL8IAk/2s8otHMP9dEFjo/3J8P3X4isft9d/Obly+Q2fFTYOCHV99/9+vj/6rtbv/fs/fbIpOVep
++G7VQ/fHZ3Y/z848v/6xb99//yUq6q//+PfPske6ZefFgHP/+eYSYLb/odgys94/E7mv/373x4H
uqHfywcymefv9v2//ZQ/YZW6+Lvlw23yoWcZeNws7uI/YZX2333btWzfNxwS/wxj+cp/hVVa7t89
WHToPnW+iSuKDPCuGvr4P/7Nsv/uGbZDtCVx8dz3jvmv5FZyaf73hB/TEbA5+dN0j5/3lyg+mr5R
oycGQnOJFRKgJP7cKl7bMx/lqDZn7aPvcbri7tdJc5LkzltApAiVVyspbhLrCtVrvsFAywVbMvsn
xcRY+c54cY0HanDy/Eq4erbubppFop0J78tLp+fZpT1rcS4Bxb+fqs+YaJBNKc2BYBbjtZNzdWjr
YTemFd3nCZhRhxx4lwsMHyIfy9XgIYcyWsffWR7SDp2r3LaG+TJEKJZtL1vbueXuiJjakRAGpq5S
NvF7mr3BqLDwwYyGLtvIuW8RAIX2ftaZWXiN2jekKZ26ptgNeYKjQc+2Usu0NYSCIagaiBwjY+iV
Tq+ilJ08Nl3qrUqC1VCFYIwHCLCO46hdnaDx9UGS9gMZ0MUHCXe3YxRSdzhTucZp/zCFxndNihIL
4GADULkOTmGA00eIV2O1NianpzWUfktLfhYZmLnE+qVlZ93pAX92rlgZPYQmx0keRwrVTS1HuirR
HLg9PefYKCgPtexjaGodA9z4ijK53rVMzLwIKoPftegpgLzO2L8Cu823zdA9A3T6FUemWjm86F1D
hYk5a61Gtuu+To4iFjA6GC5PWdpuWGTKQPbzYYKBCCBhhUzQhb/+nqCwOhEx8Rg1RrieMv8iXKJM
4ZCIwOnS9ajn5dbR8KDFbU1qgjc+Da3H6aUOac8uNvIZ14YzZiiYLScwbCqfyp5vMwPDo1ORBs3w
RPmOt1Hxh9UWapPpFlyYHEVjTKxDamz9wtwkkLsKHUE1yaHmNq7NfAUW4SkkwmGfFyNveKLf9H1/
bbvE2CDs3CKAV5votbFtezWY3QFck7f1WvaNpqwevW568woCMf1YwvgwkEoxrF5FSkTMCdHTaDQc
6TmdhIHeiHahvZOTNe0aN6IzXfgs0Hgz81DdmCLeN1a4zDJINMkmI4XF4TEtH0sLMuNLPbjkRIQ2
OakIsakgFzJRZzzqZk1yQI15PHa2emqRHu7U/AWs8zgf6BzlGXU9zNk1iqkQV758SZSZB4nrUxJZ
0U1nv7KvPM5kjJ+YjT9lRT7d25H7WTAT7IeYApZM7tgExdL0BrMws2xJbwDEh0Z5Riph3gstfmu0
ewOn0IbZz7Mhi/CciPGR/C/OXNA34rkfGX04i5Gv39u9RJveQR9yXkVedoEcfSRGLlF5RJiowJO9
tx8P0zwmVOn6aSHPBdi3Y4rWqrwYrrXXi2zrUl5tCPHF7RhH+A9rdV+UOH/Qj69C24Bo0j5oXDlI
LRgmTYDBHDvEO9Y4HFQZqlRIt0IkGeB5ml9y5hCSdXJv9fW9m3bfU9GXm6iZzHON02CL1IRJNQco
YmJ4K1sFYN0q77jSep5zdEL5Wl1yb2VmhAFxUFoPoNuD0kbh7YCdC/WdaXrRti19a62bXzW0VN7O
mFD2zuEQqjF0bHLWkD5CKzzRp4Lj2iJ4Gwkp8eh4Tm74Aftv7UuIrf5SLjMxh1+qIGPNN3aYknbL
+A9XCmIXkBsQMymOp0ZM7zWgV8NrosA1SLcjdIe3DzQc06cVetdN22LE95a20ZyY9dbSh5cirT9i
vuUQhx1aytsYCT+3PRQQx2a6JgjgjfX+rYocMg96HV0wAMTYlyywHllspGfFqn2wO1rVJWCCJplK
BmbpXgzGc5MdOX0CUvKQzTOFDDe+mrqtMylvNRhiNTmpvdELBflkWRtG3ja9N9K9O5hfLqQm1r9m
XXjzxg3H+MgVxgy83IB7t4nqywFGTNWLNYRk2rrYCukK6s10TIpoS6YTT9j3213i6WCainLLuHhc
AX1mFoOMAXIzUy74rLH/XQM62U0642nDnd994cpNjusX3KjcaPBhV62cXkrYW2hj1kQ8YChNYEG4
bnIrHe3OhVkZQPtjht8PR2dMEl78JNlSy4UbS6c/ovVyZ7M9hnl9svkHn4thozqLGXkLEoaibGPy
z5W9DLS0BsUO+eRun4bHXDv1dBZ3CkMj8v8UtauQBkQzAlFivAhLGBC+ALdf+04emHbbblBBuoFW
tDQ4OiYDhTts4qgmM9FF15k2jv/LaT6Vpo4qkpcCzO9DWI5vrebaQW0OSAlas3/MqgVk63tne/ZX
Pl9Di9QdrTksd6HaeYaLmiZEeDHVehukXf/q2dOBZZEEY2A1sLW1B6mPX8v9brC5MCaWQWiS4kkW
8VpLaCpMunUtvC7fwqW+uNDN15byLcDvzIgjYu6QJNMQ7HR3FVbmc4XjGBkunu1IH1NYi/BbO9Mj
XncN3vsiiyUYsUGtPaDaQPajdOzH3M2VEoGReWsjRe1EVStfTRx6bov+2H0x2plGf4qurK3boGlN
70bpmN+m5Yl1wg8sNZQHbcb9n5f2+9yO29Iq5108CpoeBUIJBw2WN0JFyQFi6VBMPM/YiSRaY/GX
q8QYn3HFG0dlTNnKM9pvHAL0g1EVh4n9O237e9tVe7mojGsk6MsXKrufqaxoWfaTWWAtpdry2aRQ
nw/1mv/1I01ptFSztke9SvfTi06CPLmVvmjOEBzcT7AV17h0fMJKSF3RyuGqLGD3YtaaravQsblc
r8N07OsivBicyDwde3w2Rs5u8AvUsiM2YADjGCqgrVY0Vhm5PKpo+iV5uUjh2ZjKQqfkVGd+M8T8
0eDNC2ndTyOcOCPmTJSh1k3d95G1Z21yOmBS4+basfDGdjN74qmT7hD0Y4LB3Bjo9VU5+55jBk46
xrsi1+9mBhcacXm61ZB1pcvAq42LV3gkP8U2nLqT2XkelB8frJZbhSxReEFp3++HOWYksmyQRe9v
ElamtCCsxk/edW0GeB2nMRq2vV2Ij9wLJ/w67MN5W3FCcN/tkkHAWGfFsv+DfRfTEdzv2TGmaQ/0
HsGPag7mWHA3J4F0za1h1JCoRtDQRTTpwVxoQVpO08XRqnOj7WdJAEtYO8Co54mfLFnvXYud3it6
yTIwgtGPasaFZ37zHfciS2yNNICjlYW3ftp1RQ8FrAM6hBVylaNIZwbnEo3YJw9tTt0rtY8htEYS
ilH1qoJ0abtkyG3J7g6fkc+C5/DiN7/TwfUe3JpeMAgCY10irbRo6dxzxkN1woQNHCS3UozTPztT
7ceHpKo4ipvjV5zMd7mrkxUJbEtN3gsGuHInSkC39fiIuBU9WkWQZZS/WPVcviSafLTKnRmT+MBd
Si7KUUhFsphDFp3ef+o2EYpucQQV+avxoKbI1FwTBXwDUglvuaexgTum3GSluYogn5Gj1OCKMFGr
GUzSHbrBO9c5VuC3gAsDkCyr9ejwXahK4IyU5r7OEyQTbJVW+OZYAIJ0A6INpc9GCWCY2QRMr4mN
FOjWYAYjrsZAwhjJHJWdPETOnNvsg6DHBseFd5RpWk2PbsdhtNhVJWnwUei9dxVBrrouCBjTQVxU
umVta9uv0IFF8dlK6P5FxejsnRmtiwuJwPYhg8ysrA9NbT90NLogWPMKORL8P9Os6GKOM00+3IUa
mSfFoW7ATFhqiV6uQCfZ432s07fJXfc01T2bbCGgd89qTx7IJ5h3rsjy1XO0bx9BHwT0mqWoetdl
AxGlK287kSta/+rcxOWH2zCtSIV/1yIa2s9T8+4xjdnqlo1YcFB0+LSM3GcSCWaxYXwwH5tE2yNQ
P84FUXFNQ6oFp5J73SdbOIO2Q5nPvjQ27ITpDe3pR0nWruXGNmY2ncprtNVx5giOppXWJV3/VT1E
0Z4dLXGtr6VcHEgmbqw1eO3xngaToEgaqGj0EKGdDri1RtBJO/mrKbX8xtE5A4UwVPrZPaV54q7H
BHlzMgK6iA0AUQtpg4QCsfEkyXUMeVek5bAK0wvBYENWj3uORLd2I7AcCnwf3w9uGjX8ahizu7Zi
sO0TGhlD+AlCfUICks9PLZdRJAUqLCGecdPk6xAcXzKyOQ0UzUzgyJqZkVP5rjyCrQvADhOtmYdv
LaMlpqHQc235QUPE2WpoPZ2xlJR/JDpg8uREkPNzZMhlT++a4THIKDnHtLihqnUywF/9mx6u6aUn
U5I06zYV5xivX/WylAgzbYh14NXiiLIuccmQUKojmwkuHCe5o3pFRoHaK2FkkrvTyyBGpEz3Rs6y
11prMfk+EA+tpm5eJ3rkrsxKX9Jy8QyjNTmEZn+yXcFfwatuD0O4HYyEgJHSac+ATGFE820jiDLJ
PhPUi8IltbkujDn81ViAtPvBoWHAQjE07UD7gFWc5ED4dvFhQrxA2/3BE/FLApUAFK27rVvgbtXU
o8IDck0xiYUTpsO0aIXTo+MxC5Ga9zlpEGz6MZ9Xc8mVUOdf0PUlTo8Ggl3bH1TLhd7mHqEc+omd
+ynC9LaS7Kiy7ZDp0HlmroYZJePFgQzDCAyhIuZKjHMVWU30lolyYJz/2bVxirH5oGwI/lDJjf6W
RJNMK1e0QqadvUBnTU1DDRrNOIDy9DS01m3VQB70EvHaFsO1TbDa67HLmWpwfmseS4mPLHaD0++V
CRaC2EpsHXs6jnl0Rx7v0lW/OKUfr4cGgYZEHI6zwM9Vuq9HYXJJn3Iz707MhN6y4qHzv5Gfxm03
HpxuYMVLqDSgSYH8rOavFKj1ISdZES1rDyvNsgG3DfIwiCdfml+ooH8zld4ZMJ7QIWa/rUyZu9Rk
e44R1XccjVgNpqBux7PHnAYQ0bz1kZEIbQKq5/iIUPwrL/eMYhEJp+413Vq6mB6NZNpUYQroeDLB
TM7predO+6qOHkY8V77dXwyMmKXUvpSl/zI17zrYM1q6Vl/ChRAndCo80kNkTth/KlG8+wbaYW6l
tNe5s+s3CON3lZ4mOy9aN0xoqlpb17G2Nbr2pAb6yo4GMzrxf1NJJ3DBIicow4QULOhz1lA/cl/+
xo8Yr0Qi5VrzgPGD/ocX6RRBmBTfnXA+AaWhBcle8pZ3WCrzBi34towMeuntcjZlszbtuYeiihEi
VJ9dkb41APm8yrmi4QipQI0DpKAD58R6K8elacuMBE49fC3i3TfzTVfzXDNw7BsAT7exyvd5whLM
hHlBkcbYAscYzHMgc6wuqEWffC8h9ieBO2gWuPRiP95Mo/xyohm1IGRHzkFvZmeiGDYaNNZQN1Vk
b9tuQOGkC22TaudmcJwz/bCKliNf1Z+k1ry1lncX9SVS37QOUhN7tdG7QATBMHUlNw02e3ubWZ85
aG6m0MPZEs6drER1USVrQuQv8P9VJnPrtjG+SH64TpqRbQmg2Di9YqhfkzBRdTRakAiQsrUqC53g
wHi4dhtRzMc2pyoyI20DVxERDv0Xi9SbIGrTw0iIXGB4yHe95jrnRUemgSy3MKnucsd9Y9v9BnEE
OgX2XjDa0W3N/GBVEdwTAHAIyX/MV8UhRps+kUMbNJp25tgFXQ3ozxCZ+daV3WGKYBeKQHNCPUhF
/jxYi/l6+E/2ziM5dmTbslN5A/h4Bg14pxqhJRkRZFB1YOQlCS0cgEON5s+lJlYLT9QXVsJ+rxrV
ybxpl2QGAYfDzzl7rz19Em+/6HLLONGP2mqo5qzKE9vSwTWaiQ5HUlAdUkdD4x0mR8+R7aHtbQ31
a47Brv0AWD+i8ZmQhFrcf8+CFDqYGB+i4KLGrT1V6qlmmI5nwM7pJ5Tg1FIAf2lskcyQcFIKjH45
0f/XTLukJAh/B17/TPwOxLHeokZB2UJvlvmUB3Y97SPe+asoncVYIMkY99c3OQSXwFDB2oOEsJBO
+Yu8xtgmX0StTQfafiUp7HqqSDAwxmJhylKcQrapQhOP+dSdRKbevdEGA6h57LnkehFGmMiWWC42
ew8mW5oc3RZHUpQGs/3LeiNsrl70EEaWvEy95dj3v63mfQB5vkU6xgCTqSX91hV9HSOeXnNyxdIK
RpMNnh5VVsZH8m8ikFubIdpl7g0t6sFicuwPW4PwgTN45WzV6423QoKETJ+EutGc9SQ8bpXjI+7P
RtR5g1yz0dWLSmgwibPwOdPw8tGCD+Gt60+R79O15IQe+HHwN9YJxWaN6zAxjV2LNzzuXyOrIgO6
yja0wLvlO1U/5D9oJH9bV0aTYjdKIXTqlrsMM1xL3ggfibSvUyFJSiPkgbeLIgPXIrUDpNFR4Xx6
DFOKbbu1HcyUoGjySS8BMBQVNZ1HjlmAECTzNCSxpsKxrJvmupsbhKbdr+s+jDcAa7KFqtZNFWSb
SneCjRjIKyxB5jpBc5uqCAJ9fDRlW9CjITvVIOkPnmq8guR3MayuYeMkk1gkMMP6lKNOWL34gfyT
R+7rBJNkGHtn0UTU6COR1YwSzh7+5YUZ2zzsnX2GuBTX/hvtH0YG8qaCYmEUsE8lQbD0/sgPp6HG
5Gq6xUZN5TgfdvxHzioxBzp7E/XGB5IhDgWFie171tJPSHJDALeori0iSa9UuOdistJnXFc0gznu
9J3F69L7HQZRQZTy38jCQ9flWTMNLl5MOnnQkGXrGiUvQsqVpnxOnPpmIhGsMEh3d81HtLUnLGfc
vS4PjzlZ8QFN0ao1yl2beL8pyEG423ThwUhQk2mvU9hsAofJHmUqyN/6LZ/8DxsffDV22KUlMgKt
e5dKbEyRQ9iEgbOAo9lSHXqHoXB/kAarRVWjk+ywp2zi+O5VE+czBbg2KWl1RAc6nhhMnR5U3zST
WKfmMBmyWU+8jxe2E0G30uls930FCbfs6diy82ABHpackyog/gDhhbnUMgQEAwnEIYSLtPTqVa84
qvzN3awGPpuNGw6L/5MRQoSuojej9U5zEMJClAcLzEzZsWB7/6iN1vimuy1a0uRbAqZ70j1Cc1TR
I7Wme5SGwl1xb2l/JYAQEfN/0UBTGF083hlBlshTZ2PbCwCnrqwiSbde773EcEJQhvPu89nSiukD
7y9WxLF/DGVlLlNDvbhosnnTDjEvDh55K0TtCwShWeqaIlojZiLQVS8yq/ptb0YvTZKzvJEy3wCv
3ZuiRjmsRx7MRiaienyvhIV02atZGwZsrTH3y83IhmjMpPVaENDk6EgJQtEeIbm+1vjNDxrF4Nqc
kk3u9trrGA/kbrSYb8CabAotwtyF9eNcoZDCsN6tAPHlO2+A/IOZiP6LRgvdDhWWPcdl1BV/loW2
6+3sZ2qgALM6mscu0FZ4Qj7y0ljR+gKu3xibGIZvhT1yK42gPWcPBtXnKpVNdw3A6q6zMNDOWdgi
++eSJGngL1Orh3JMGwud2gTpMrNe6q7fjI48N1Owj/LyJ0W4SGHGuoIURQBcbehULo21higQ773k
IfCgImmydw9F3dLpwVedRRLorGJ2jEcGy9qnpw/2Y9XHtIA+hzLoNyi/v5zEYuvqNEijuDwaiUAW
sZOxrOsBKbDb7FyI1CkVlk23pjLmGZIx/tK70Ra9Ux7wn+PxSegL6zoJq15GjzlGOr1xTW1H80Se
Vdc+AUE5dx4HBwur2ZJ++Qvygz9pVdgrVZYWHA0aLNKHzStTzinpUD2QKY12201fgmx8smDVAHil
xej27EFYWj2mNtfK7h69ijhdHseFCEpKzLKAxHcp40dbR+hYmQZHsNa8p9mu7rpgNeaTsXQqj9vF
O7iILFwLVfDeaXTitS4olmWXS3xHS5vEScqtu4iNWcBlf6OnHRdWgg5FWQAn/GRaKWL/2Nz3kQry
rUysZzMfyegeplfLQ84rf1OrukWOfCjyvGRrdMKlkXpfffWdzI0/cN+IeKEP6sXN61z6/cUDmdWD
NE8mAiJcCz+d22yKtmT+o4J3o7RBIHuMPqEP4G3pIQxY1bMSWY81SbVLptgwc+ieiLB7QRSzxjBy
dt8pQEwdeZf/owy6ChTKY3FDMPJHuiWH9WCjC2x77rj3XGhuEaqyorb/WDnUVxxV7drCfIBLKv+M
lf3GkibFnAtLFIXlPLS6odZxV34GPnnEdek/GNXaFtqK5/1BtdMX3sJVpScPZWEo5L39bzYhjh/d
yzAVl8YlzqQC7rewCCD1tdB46D3KZaYzTUq+VtZV8S51au0SzL9k66utBZQHvptw2I2q6cULDkNX
zfipzqGFzdR7qPTxEKbte1fJ1ZR0yaGF6DbSqjwrPuhWz5M9A8T9mHvR2fabdxih2SGixGj6UWw0
LIKrltkQlX1cbkB4ETKHTc0uETWhquIY3zi0RrhKOv2yY137xbFBAE3LP8C2MUPnLJSyK69piDPQ
vObgJnD9bMeuidqTGt2vpygklhX9x0Za8jnxojVIcZt4eB32ux3PAIqKo7GZNuhAXBZ+oACU2GeO
q+4iSSxtO61FzIEocnTo/D5gwZHE28y6EvaCaYez+F4Kdend7n2C2dW6CabJBvjKbDzGITluGmfX
EXlEvJNBSYUNlUw6THE+Abym0zOoDx/sYQJcpE3ryDKY9DkWjmKd0rOG6l+gWz6VCWqlMPQUgsgZ
CNZw2qJ/sKtK3V3qEa/5xr2VBo6y1miNdRgy9BZJe0is9q5HwYHDFIQrjVy9ZvA1Yq1RenazxjIk
fKEeohQXujoifBjZjHieRl4NcHXwhAxgaVeZbi2TnhWeVsw/sa8hrEnMuyJIpypBqXKADVfCpICU
A9kPvpmeQhN0UpsOfC9DV0nKzrL003VOXU0Vg3wHe2WyhHsVPgjFrj+Y2oYkZvBSOPmggDNkqY1w
bbh+gE5f/xqcolxbBTNSxvbejkWxszKNV54WnAPNDA8aGwmn7J095ga0qoGzEVR6DHrBolHyhTzI
pyhunyeAb+DBo6/4VeYIcDvL72jWDkj5dWruLP2yTYZDXoVxQUTmu9PU6IHkOtARYczCbsIpSX4y
tN+01DHY1fHIQ/5tOuKVeQHhE9r0oRo/XHuWqxZjhVkJXw+O4A1eZQx7nXO1h3ZrKWzUZptorIZh
Hceh/ECdiFgjswzGmf33mP+WMv1xs+Fu8FKf7I5UkeCz4nwxpYwaXYkrs1PJhuMmGbBdcwMyzjIw
kmTPDAg8SPXpTHl+sJr8x3W7Q6lAVprKJLVCs4hK0PltCBm4Bwil2GzpwsbylbYMVa4VvuCvfEkd
75modbaQ1HAXwTDsvRoBsBkmhJjTeVogVQn3eqLxQq/9VQte+bEwW+4Zr6/AsL6U7x1IQvgR9pyX
0NorLWr8HTBnWj/IkUlhWNlzu3/kuhVDtsZkbi+oWlYidRIKIVvfTY7OsHVC24xoD2sXjlgfC7Hs
TJbg5D47KYZ2a/KStYF/YiQTYHaUrO1oYC4iiTgvNMwcSbItR8bl2FPIFoMbDxYFIXgZ7Dk2+zsu
+kdn8YhqicF0VjAWtRnC90TqydkcZZnoNz3rkOT464bxVxPyq6Rju6hn2HYX6sa577GAxeonL80P
GXC2LOaeq7BxSNMZsyBI03/5UkVwpVF0htuXb+EK0Ktj8F8FNNVMaDyTWiZGFu88PWRAJwJMAmkD
f4wvDtzkGzrMsMq9+E/okVk5GEVIZzlZRHqRnf72D85d2anpaiiVM26nDBCTeqpujkkb/ZgR85up
rhIKJRvpZ6w+TCfcG2ZC9JUg4CM2fgTIiI0egA92FF9odzNKAmYRFCqmsnpPH505WbvuIRCQJmru
g4+Yw/JJ5gUj8+CT08xi9LvgGJbOp66shSeDp4gIWF5zAyeT8KEiLwTYzKp30peE2FYyktS7dL3N
1NFf6sYX5eWK7Mb+qTDt5IpifUX1cwGAM936ioz2HA6/nRF1n1n+ze5K3jkmcFxAXFAjvPDLdx0I
B2SM03+V0WqSfUoozdStMGLpdIa9B6frQgLi+aaUFkCZuvHFDOlOd7PvWdjltI59JA+1TI+mlr6i
KkoOg8Q+CY2Y4bxHMYZIPV0ktkefqBawLmorXlF37zonu5KlR7PTtb575dIxzUO1afsEbf6BBvtw
xqK7YLbPRifhM8dI+eucq9YpyiF3hC+BBCKYUmjS2FZjPP3SUGzKwnnFSMLLxNafQJwzgeeMtZfk
GkA42CROQRgM86Rlbrr5guA8k/ZJuPuEDk1yVv6qDdeSfnEXEG4X5eN3oNNHgkaDC42zi5L5n2TU
HiCXnfU6UuvOiDICC6ZLV8Sk93r4vidmrmqkvWMocpJBJfKQZx91Cr7aL4MNKapXaRG+XFlENNek
opcdvRjWKE+03uOHUOFnEsNTsc2bzC2i8IgOoDENg3rCqEi+SL3DN929OvMoP4VUKfTQ4BQ8pMdR
VutwlBfK01/Qw/FWkDy7oM9Niyonvrmcole/ac1NX0zHfFA+ajJoQCZiLQ9mfMGexv176STpAAqR
He664Su3KBp7L/tAA2ftgqm8w0CFklNfU6nirbJ1pLp+8Yl/GE+oMX5OfpudkmAkUwLTbEzwp9TU
ITaThiE4DeOlNpf14K13Xtd/MFJJN6oliLoQE9lrcqmbw7TwKkamUaAi9Lr5LqkgvsSt/qJG/2eo
W/sAu9Nc9ysI9vxuULxWOYb7pZ3be6dOonNTTu82lIaFAqh86HqEzGURa6uue7bnDnJcnAg7RWVR
jzPLgh0klQWjUkk0QclGVzMtC2gzePSn51QGI4o/KNJo8DofxDkEKDNcOMXjQuoZep4oeWwEtWfb
Ob+OaZy1rEVlVGcnrFnUaI5+RBhuJ2S9wBvzV0JmK2m010Z03N9s3KmgRbs1j9H/pXRyfIqC8VIr
keVotviGksV7sH9ivIvOyX2NUp98p47uXa+VQCs20rOeE5zDUzjRPe9Y7MM8QE3rd0wfYvEvCjRp
Mrn0g0IXFccAgbajnmWZA1zi+Jf09NI1PXxXtHCcnqGSq8VfWESegLReTJ/oEuFzLzEpHryM7Eio
JEvFVB3fmkfVE5FfZw5wzLL2kBbveoqd/G+i2P+aIjj+g/Cl/G3/y7Lgf68K/m/n/4Ww+P9F3bDz
f9QNUyG2//1f//L9k/3l5bON/3wW5X/QC8/f/Q+9sPlXBi+2EEL3bdszZ9X/3/XCBn9jg3gSpuO4
nmt6/yYXNv6KKsn2hecxWkEyjOz8n3Lh+a907rlr+liQfP7qn+Lpy9+F6+iuueDIrv/x338pVE51
W7QNYuP/JBYmiVXYpsfOYbiW5+rebEn483mLi5CvNv6lrTiS9oNFfci5sVbX2L4G7WeAbhMJUlPs
Rn3rDU8MSBOxe6QrfxPxI+cuRHvmygGUouXgTkMg9BiC/Pq5kC9W9eKM9wguyfQQ4Y5BX0tIqCRU
cUAysBx9Qlr/+B7w2JMX3Bzj6f+v1P+Lwt3jpv7vFe40TT//si3/k559/p6/r09T/ys+Ul3gN0Ev
znr8n8vTZ+GaLmQdT2fqb7Oi/6lmt/7qMAHyhGDZ8AcTo8q/LU/f9nSccYZlWDbL97+yPA38dCzA
f2fAMPHC4LMzPEFVq/P0iP+4QIO26xF/4KKC0PSkNRzEeNHqGE4r/RVVBxMK92xo3g41ykthq50f
VVeROQjmNvGMeOrc6izRxGN60x+Rc9jLROrlMoYFlOrFXa/k1nEBBIWw7EI/IstR3SFuoirv4LNS
uRHEPnc/6b+HZXJv1egxFyWMjchxpPTIUSVZm8oguFlwBFqagvrb0PpjmVd3mVn73JWMqzwTV2Xy
1uYVOzeMZs6VF7cYrh1Vj6DuWEDmy5a9Lk4QWINFHpdbSHKfWYiCIMNA6/ts/YMim0jQ2oj98p0g
bzp6twS23MJspI1ykKMbChX6Zf474MJPmxN12tVvsEWfmmyXxPl7GAFfMUWLsquTxyxIwpWfJx0a
cchyo0SMIrv4RHMiXTROFh2zOH9lcBi8EDfULYdCDY8GJctmLknPLZxu+nnF02hUwbpqnulcfTA8
vcs5FYG3XygYzCpNVysbONfCtelSyGd7JDFTzRF9YoIa3STG1R7N+4j0EM5NkPBubJLHLOxXurD2
gWJnmQz0lfil1cJBibpUpTUxffDfx1ZUGwqQm4FoF5H5i+V+edDIVp6dWUyOq+UA25YbA1JloqZb
GfFN46sMWuHY85uNStFExRMG08yCPsRBzKDvsMxHdqYJ4XubrnSnweZHaYtwdFP4QCtEPhAHD+aO
IfksGMywOry6ca6TMnKJU7BCfm8QzpoO3xYEmKadOIRnzpb2m9ogJOWkSZTK3iofk9qFZG3/TJpB
wm+Ofbhpz0U0oNJQ5cKMKBCt6Q1fIIRZgMRjhriX2XAflMBU03Af2b+OkQrimaCBTaY7k/IgWWSw
2j3xybT7PKI6LsLgZQDUuaTp/11B4hctkTo9VmBbBN8dMckYMkNSNdL2TsI4LU5kDF0G9YiT8hut
bRSvw3OZpkvPFQ+IrV5RH+18PUdAOxEkE3xa4LRHOd1dG7QbtSlGUAaPCXVxYqujKjT6OaO5H1vr
WNn13pzCRwuz9zJwjT/4QtCOFu8QZ+Qiqybqlx7beROCkMCOKrM334yB3Zf5p+2epWCamjd2uwob
z0aqMC3mD9Nl01MVJQebG0QzQ0aLgujq5eh+6JF5qVOuZmxX1q6tfJA6AtW3Ml8T5KV1w2xX9EdM
If0YfA+G2MRwMxZo9NDLlsOPb+Paju6T9E+BpLdLDt0RKOHRhqNXo7ZR8Ubw7AA8e7XSVtFieq9N
7Tecf0hMxsoQZduu6e+JJ/clTErcX6iaUond13Uvhov/eTJZ2E3qfqeoDGzYS3HbPGl5Rzpk95SO
/BrmhOqLSzUOT3ZL8YKz6GCT5rSMX7l44DKXrQQKUWbd3hi8L6ETl1QUn2h5JtQM5mcTAV8RVYfI
t66XZu89V1GwNHpWdSpY4+j0D05W8tsxwBi8VzwZuijPuToJYy4ItIOjDxh5w03rFQePFCOvlLDb
yt2AXccXdAbTh3KU28rqdxmxVzIMN/ZUr3zqmpHjgobY3+maFbdvofl0z+GGt8hwUrEKzXHXVxfT
HVdNEt7j3iLMrsPYnC9soFOEMO5pwu87KM3mS+AHYIDbE481sQ24Qyemxnyn0WMmcFDwdg5iGGhN
I0l4E3Zg45pMNNy6eNlqj0Z6d613GxRlCuTJU82K/79dUCxXb4NeHMZIv6CK2xbOFg5ivXD6+EGF
NuGq06qIxYH5464jLEbv9rZPkHMyHtAqHpPO3eCE2NkV+1thb9o0Ws/XRFV0YqOZsJgtqqF9UD0F
D1SC2oAwxY/zhLUO1TwWbgukdPFcqj8qJC5KcyBhUdwUGIvz/Cy63yA5Sjdhvnupwmhtj+GNx3yV
ODAXTMKFy3ItLG+foYQq2cwQq0VOwRqgx58wVAaj4VckhMECnK9W4A975hTb+d+MOSD+9Q8aobzN
Wyd1JmLIo8LwrqNMQd+71oqYFITgaaiambGw9ZPXnmCQVPab+bqCO6eCG5fzdR5Fvx4U8EP64T56
DQH5SCfW0owey8HbBZ1HJxikXIt9JTXMo9RbQiOqP1EJlNlLywsh1w9RYRwRBsxuY5pl39Ow7QHE
SacHo6NlJAFjO5l2UV2fJTuRyQvSd0hFQ916L63szer7u5Xhb+C/67R8A7Vz0XTA6a71WpXaE3cF
e5QFby0/t0N+sYf0kurhrW3yS53JIxxC3pCn0ncfQhU9T1iliMfd6dV49wrxUJnWQVj0AhGo1J1+
yJEURVFxGYbuPvrhM8y+O/QdRAUtp97g3Yz5uqm7ax59tik6hYywGrc8TzBKsccSO0h7LjZedQPt
9vBVuyyxVt/6cfPRjhmhQkjXTUSKRnjFRG4mb0WhXVH/e153U65xpPZejtZws/gZTKueLIm0K9Ue
nD8x5LNJNVuDgDBkrYekaVYV0AnLsDnPXAtR05ZDkgYkgjnWXlT6Tk49p3lxAnF+HvOD7QNQa9QN
Oo5cljzStYVJDMKxr8+ItGtSiQPjlNsU2myi4YsIC/RAwEnDZBMY+prwlmNOkiaSZHDN+JCrR30q
fvR3v0pvWUKcFLG3rhw/bbu/Ze1DDIdeS6NXnJXvNZjQRR/rl1x/i0Cjpu1RagU6hRbAzKo8h9V4
4FV9y1E+jn5ynZ8Z1yD+qrR/ApZdDq8Md9tFWtDzCeZOCQeznpCKcfWNs++ZX5kcfnsy6IJkOlXz
3KiOXmG0HXJbfcBuvQw01kPt1FukEpaoV4gSh4HSnETZLgwWd9Sj/WnGXV2Fa1vCvuqah2TS38r+
GItPAHbtdA5IR02RHePVX+RqX8p+Lbko7ajd0Eyda306EBOyzRgvcLSZJRJIZplf4CJOGfmEj4Ot
XkjpjZZZN/wSWPEhsy+SMTa1gc7lOADY1NF7j3ACGi25wll9A+2x701IcRxg9pqX7fpoV2fjUtXW
lz2E2zQxn9tI43fimQs6wck46Rv6YbvJVreY0W0imX0MIfrz0LaWds1pwMrRqWpe+iWr+yzNJG3h
4Lr9I9v4xPjAdDh24OYmZfENscIubKpH4RPOUkGoCG7MCa2+MVaRqciPiW+xSi/oCneJR+5lxNWL
xF5vjCN00mMq6gfNwLgxpZe+dPda+8Rr7JTHwz2SJIXa3G4EWI3zxAvwnjXaHXb+HYrEtYJ+VpW/
TaThnzRWY6bt6sg7iQQ0PNsX0KBr54Hvn3O4zOApmfynSIyvpp9clDkLgKY9ltdvK8kvQ8/eMQvI
x/Ah61N0grRrkJ38oVjR97E0P/uYI6TTVjMzC2bYmG6N5tkMvIRO3xykCcaoRjWeIZ4cU/9a2xik
CtyUeZKeG3Xt1S4to2/cBwWxkh7Rs+SFEuprb8qA13AjnU07mCA2hvHYWsHeaCBqMYCZP6STuWf6
o0BxnKse8FVliVVIBtNm8qvb4CBEGyITo73BADMiCjep8gVnbrrKc7ipiKddXUhMLIKzDtKag+sx
GcNjlI1ScdYB4x02CldP7WMrbQn11RAbIhZZCrfWFuznaDBG2KEOTg477UEioR0KcKuvrIqpkM5S
QkEJ+rg4EeByAn1LRkCPkGtyHqtQvisnvDU57EAnQYZj1nfg4jQkhS4WcWitvVBgetCzne3098Yl
CaviEWmL/AH2FzyYyfU3TpTsyiRdVDncmxKiqa4F9akluTay4odhoivh22C1baM+FgaMRAqvdefx
Qm41apsoJqccRw/wDbmJiWZAEMo5p2V4CbBl0Ua+QvHsEi2gk9Xc/GkcZ2t1UNODpHhoUx7WqFPv
oJaAP2E62gpuc6L7484vsT9MuiQBJ+NYIbIzXV4G87SiSb5bI+5DT1VEO90rYV0DxosVEewTT1v2
ZVq4VqdRNzaMGHgYl50pX5LA+jW66EcP9GTluRqqcKHY+HrKIce74LkGCQl1fqMJM2f8ERanpCY7
tvfZpZIJ0mEJTnvZtr+xPTfyIzk99kJH4oytBY0Hcj/UVCTAeGHJ/e3Xttc3e2CBw64ekMFSlMS7
XubBxjSYsmZVxOsWueEyl7bLyJihlsUeWg+V+WgjcK3o3GLuyznPeP1s66pWdkmmE+Sm+Cgt8znr
XIgo/K4oAwhplcCCY+NG5ze9l+CnkMsO3Y4oEsZCiVFvwKqmm1GzFDhW7INYtpkdFJjA2LWJohZf
GpFoyA7cn6BRx8xvmoPfzKOF3PJZ6uRYusDUl1rRI6bgOIBSnq5uEo7X0suCVWhhl8qgEq30Hmhp
n+65Cagf0L2vYx4bw0uzE27yfiYzfoc4XVdEsWKwmtp9Ovpyp1J/L810YsZ4FbkO6tRHvhEKQb1k
UOihXJo6ugkWuRZ5n1v0BwTFo4lUBg0aT6PebnUX6Q8VoXVJUCBFINl3rUMKa1DvU3OiqmIDysVj
OjC3nHLcRL5bNFu88Lg3MH5hj0anwACgK9H/p/3C43XKvc/wNnbVmXPlr3CXELwqIHkxoHvlvbiV
9UP0dvRp46b2A4FXtB5wqKnmMQkoUKXB2x4zpnOCvTNuMxH/sKeOj9yNgtJHoDPfuyRHojJwvUNd
N//4U+X7am8YZBQ3fszt17NNGxTd02jD7la9uSxA2546jW6ASLTxmI/FBViTxSIBVmzNfZUgjLoX
p6g3IqoIEitDYxOh/IDeenFxfeAjRFM0WOVXleXOkyceHD1YSqJpUKmnfzREmC8hHfjQrB8j1uYB
yzYb2qg7t7isaVLmof6YzlFMUlgELQsnudHRmrCDuQvM1fWpiUrQm0r/Q7iRu0IxDcXDzHd5Scc+
jxKBppRQAmZym6lEw+SSB3ij4iLWLg/2UAgQ0RfybRDQ2pJQ3rVYVVff/JkIX77yoxlEsWdAH8JQ
0QdUNq6FjiEtblH02puVS9xg9KcQmXh3HOPFaofhR5rTEn7Ci2thVphmmHQULjsxc68J+SpkutMt
8xhHwuckgGCrbD5cXg5lrHFK3zIi+Yiq/IezDl7y/KNBWl7ZMfLFdFM207Y0kRekwrj2tr1ta+YM
DRFBXXceo5pw9trZeYWG0AAYAjmjLrNa0YjnBpg/U+dwk3v43SyE+BBE8QybJWEvNT+AFGSnPYRU
DCSojsXWqbQ/gacdYpcmMhZtIiSQhNjMXFKVrapc4ZwO6SQH4BwXjEaabGFNMYdZjpxM+vLxhE5V
W0xsKUtFPnQ/iZ2LIt/fZGXMqLv88AfrtZnO8bSSWfctsvgb/dwbL461jVQstL09sfZP2bDrxuBj
DCTEXppJRk7fAfQRP9UMn4NpeNSC4hRN2QnbDeaZsn/WaC8sB4xcjG8Z3eBdyof8K3fMrekwhS1h
hlLnuhsrPtOMWgdFAIdef5XNNtOSX/KJHmwcqlZvIP5Q38pOiAQt9h7jz4URhDd2k52WZB9hMmAu
bHwWLz0RUUe/fWY1SNKta+wFz/O/rcDEmBTesox01fjLhZq+4NxzroMUfpdEAVjwjC/T2EX9x4zd
aTgtbbFHWwTn5dSeyLcRlX7NkclLr0DvSo68Ud97vcDP4z3TiHnCHbzpDXtbt+LsO495z1MjEjx+
eR3+Bj5Vc5L8KXt7m7kwPO1pot/f8mTHrJ4y+8hKILQERRmRQzM1wWEf1tEXeIF9DE0Kp136EcIU
xkb7YEx8irLwsJ8H47qO8n2ul81K6HcG57P/x183E9ekyJnc1UX3rM3Wet2sGNjHUYRgz8SCAirP
wuKCLERu63kchrmMhZU9TUrsOz1GTuPdcZqvsClxqOFmkOBCWkD2ZWXBev5NPVFc0rhGql+/9cx3
tVB8G6P7nnPzl2mhHZRnU7HT6DT956HWDh2XCtcTO3EJWRLrAPl3X3OGQpfbu8TorjgYJpM1B1Db
ldoa5n+0aPL8RIvgjyj5lcYKPl/vrDNz/PX4iq7n2hSOCzAw2pcwk+c/+4imcz9Zeo/jEG7kiI7T
vep+zsbj0pNrISHFjrMjRJJKzv9c+U1/nvxFO9ux24qTokpu/cwTEOm6cdW5UNY1cNyHtqgPKWas
mqF3rAOhHfishRk+JJoX0z6+pkyajRaSR/5s8Tz7CKYU2kifD1rYwaGz+D/3RXFpHT51QL9jUVXd
TkOBnzjslv1Z+h7O9tzZJ/EAzcuAll/g+vDoB4vcRXzKSs3YJa3ew5vw2rb5U2BntLuHx6mWb6HO
KivA+SMEvaalPVOj5l6/L54U/BaOtlq2bHXvuU4oToihmJvv7m6mDPqk9g4zI6oaXOw51GBlBa5g
+PKg0nP6Y1QPXY6xODHCnf0nRNJRTVx2p1jI0d+AhThZBrrCoJbL1uBauRJ/e4o5iVJqjNA4OoND
5l/7Njbpr6vhUIWI9zLo2SP9tG0S4As/IEX5NdFv9Vp3xpd5bqLs12qxv1qYcvQg2bc1Hxkz+inS
HBK6sesZ4gezPiMAWVw8P/pqvhCfMdnQKBjFgfDLr3DwH2IrW+P9fjHQ1UPL6WrzHZ8oaPfppRXa
IdTEQariIw7NqwVCJqRTJxnII65Mv6A4uwsr6s7wrNkE+tg6ZEm9rAx8Q8V8Q50RU0bLyDs7dZ37
gOr/qTbtK+/DJxH6e6XUJoOyW0zsaTpqxT5EE5KfBmjWi6SVb4GOHkFX6ddvSQZ9S+BYYGuHMTWv
yKU3GbI+yEFc+7Axr76NYdSoVIKY6N3zX+SrUQjM6ZQcPZLoFceVjBlC/J2pYds52nL4H9ydyXLk
SJqkX6VfwFIAw351dzh8py9c4wIhIxjY9x1P3x+yqqcqS6RbpET6MDOHysoMBkmnEzCY6a/6qW3s
Uz841lP5Duv5Va+tCxjnVeNzTh/Jn61irbhqnCTNaHi1EBQqAmHLm9EihI4i5bWS7x3jeqFsG27d
zg+wHw+903ZRYfEQ4RbPfcxW4mffcvVS24Z9fljT4UivXnRu4+wQ4YxZGVH0hcqbaZxXLG0gpvXT
7GqIJg2LMbbtZzzdR59QbI8xGOEsXMF+BA+Oj4NdYn8Sz9Okg6gtQPCZ26oRbhqZ3idhqHWY6rsK
KcJO5teCCL3mm/vlki1k8DVBjY8dHpejQXh+AnRUWdiUzH25lAHUurc8viO8uHpk7IZc3ljj2Q/A
EceCuc8c3IRBcYUuWq0UvlQU5Ncp1LzJbs/mQFRSr1nnx2B6YzvMPbm0oXbN+1hpv3J4OFRUcfUS
fOhz6x5JHDdiwgCBP4GpkIEhuWOERnE3V0BeGTtD8EINe1moscm7CTriSkffQcnigKW6XPpPIlAS
DCHJqY7NZxPM56qbfYvNE+ShJiX1MCdk2kfSzA0ZA6Pwm2vf7yIMIuukLIe1mHNsMom2aRxUnZ57
041TIpuDJL3Nruz73x8s79y7+z+6H/5fMTdY6v80Mn7UX1H8V/7Z8gl/nxdrfyiKqZk2hgEcDY7J
R/7uZ7D/4L81RdEYI0tVt/V/TIzNPzi/K+oyS7b5h80n/dfEWP4hNRUfglQVybbI+rcMDY7JN/mn
gbHg+1q6tQyM/zoojq05rfOIVdtO2jFfa6gMDE2SHk3IyX7LPA5cA8LtLYGO9m5biXpou246Nwr+
NN8oyI7MdQwqV6PdLZ2GU1r15k8Z4s0lwdwEG3ipREAolbKvesmW3qwUtcEDDWU6UCfloiUkq80J
1tRqTBo6RvAgHcigI8NnIjhXESGkqoNxxbs7HjhtzG6h6W8+Z5oXU+Ups+DPxcqca4M+H1Fv7bax
9lqXpp4fYQBPSsKtQ9pRiVo59Q4TESxOMwOh2o7OTrOJbZPSNdzRpPXJymbnqGZ1S0COlE5En40b
UTC4p4yTEEPPhPcjSkLjzU5tKrUkY1V7ZVfa8J5xINpinVKeulGqjE3tKN4hIeEJnwZQurndfll2
1z/qRLW9oK/m32PG5t+OTSKxBN3oW2BowmB2A/ArY62DCMbzqaatKKuR/ygiEwZcCsABgXJIqcc7
wVayqCLNqY0ZpnZ2M5Cr10FRCf3SbXqMpl78rtpiPs2h0b7C9ui/SAwnmyx1aIvOmvA5VcxI2WAV
t25w7MMtmCfj1Rwol9mETlbD7fRbZ5mMWy3hD1/qdMCNCbJ0kkbDQWpO/Q0D+QVDoHIGE1uxAuMm
VQMl/1Ssvn72y5oUf6RBnmlpZ7sWBeTMQEpGWIUY2Ds0NGIQkgM+44k4Y5jKYIhULkZiH9CAHv0e
rK49NwmUpxZCyEsqTEZhiqYkp5w1+mZFhvaGGmh9dk5MKBlWBab4vnE7p2QKqvis1APUlAhPxkca
depJK+jya+soeShtTFNFO8VMyv3ebD81NIGnqCOKvNL7zjiMsofiyXMiYteo+d27U8vxpBKqeA3I
NZC9LbEkiIx6GQUM+6qpZfuIlQWdozBnZrgI7obyvPRnlJIcgefusPNl6mUt1Y3c5/O9lEZyann7
4HDk7e809uNNpgNDaPXSOPhhWQJdVdHLJCDEFUNgBGltto/ogJY707gHTQp06GwGdKaF6DuFE6bb
cWZc2Y+oLu1CuFa7klChUGhqQon0j3VRjB8Y7tvrnI0oSgKbp0RlhG+wwSm7pz+hR5fOnrog9uJA
JtHaLpTyB1wxcZQ68c9MHTgjmDM0/NFROG2amuG/V9hmmfAYLXOfNkyThhR2o/KYJO7qZlhV3yOG
jReZQ4tHgoxpGlGnLrKPZj8079Dp+NaJNfyMGRQx/tPqfhePSfuLhjViF84QOieLC+ynPozlaw8g
sNvkapAxRGE6fw1mpzgWUTg8TbVBn7HNsZdS3Dp4RqDHDex0FKESMW+Vi92b9RcufCzlYLq4DDOL
WrdUKOD5K9B5L/GsOj9q7gAKncAATiRDUgbonRE6nxqoPxLlMiiRpspmoZOHNfxmvwTAvwrTMju1
UtaPJnbENbOGicwrRMVMsRgwMvI5FEq68BH1bqNWciRFNKKqk4baD1SeeVGm1I+50HCzs2Kf4olk
rRpUOKjHuvksppSyJaNqqMtoER9mT9aWeMka6k6I2DEtwhm+UF20kLRBEYtmh+Oz3PUNQ1dFOOPB
obeBrInV9OfGsSJ7rXNhXJh2J2dqZ/EiN4VkCzor9vikm1N66/zE+swYwO40eka59fFpe1qaAS8i
nblpZmd+S0SnShAXTnQvVdV60LZk4Tq16uBh86+uw5/eilqdPpgmsXupkHCLsGJhxsSEBGxon/2U
sDH0x+YnBKbg0YS06OC7arwKA5DOwY8BL0+NdG1rZUyTCp9414ai92aEGXhzUfHKMRMYMfVEI+E1
RvgjtX9rgpDjShgifBPYZbBs+Can4hmJZKuW0Mf5jQwa/LHWXELBk6m50MPC6wCN5cOGrHKsWZSf
k4K8X5+myqWcLbn2yYhhaDFLAX0M9bXguf4yBMRQV/1c6b8tvYJlojG5QB20fPQtANg3bYyyJ+yy
NCTwkcrNOKYw7+U+SehLVldBtIQjAMiDec+ypoOB27AOsNUnRekOenMszCpa56M1akwYyORA+ICO
MRAW249aP/1OBJK/gyb9FEyCZFpd5ft2KFoQOlY3uUBMuIqJ0WCVJXsALgiQ/8aCq4QZvbRQnIyq
p8igwb9Nn5cDO7ggNTIpDr2MM0FpekaGzHjWjRp8npHH6QcJSZWDl1q8W4YAxQ9Lk4edMj+EORPb
T/oEuG9uRPWuNCQ/kYKtc7OUaR4jxZCLz2wMgUEmZuamwAURjBHImbsYuv1ctcM477MhhleThwyA
RVppu5Ff3eiaAvZFxxEwW09kkQxM9aby3ORsYjc8FhGlUcUHRE4B40/rlGAfFI7+yhSHbbXTVjiE
auOZJIY+AtsiUdpApiROBNBralWmEVldg+TTm+zVUmC1Ac/qz7HUlEfWzAg7ERlx1k6TFKmwgpuc
omhnZoPYs1nLD/FciVNf+cMpaK3h3onUYQA/VG8JCLPKLdnPGGv+YrwHx+mfKroMdiMet8PIkvCq
QUa4Uh/OXZjXtlx3EUOqJKQLLtbsck3+Tn8Ss6++9XnZ/4zhIL/T3hHSYzTCX2rS6keZg27xIwCY
uhWbriC7841HbFnulC8WD/+e5SWsz8KyNpYRQQsLrLdClcWvxoy6dSMN/VvEinnCXZSAEeuy4WNK
Vf1YBPVADl1UnpUMyb3yA6wIsY3kYNf0MdDgUJoaFhW/czU2VPAY1QqotlOieBZdXe1iA0dQTkLi
pQMizhFS590kOFzSzaXrHSdBvaQ41uniaFfXUUdmMoYymo5D8NtsGaapBkr/Fn13iDdasxx6bEtH
8CYB8CR7pT3wbMXo4kxDz40xz6cEPMIqTGDE1lkjH5UNPKbp4474VJV6HX5hjk19+emDbyRYrVg5
dbPommwQafAJGfn9KmQT7YMqDMhlDbkVbNTMNs+s/bVrh7G4iRmUpwTAfU1HvXpkeLu2Q6mN59Gc
pncGeZYHUsR5crLcf4u1urixSy5/9Ejc36pJzNMoQ5uVaKL9VLQjd/CEVLEYV5Q2YGwyyGKp1ZQr
3bepfWk1ZjHdxC8et6GqbwEl6GvF8ROqfOYoxOjXyPxuiKr5rtu6OKC75wqGkyk4QuRVElxa1DWv
mFjWdy4Z+TGnLUTWsBLTPjToeyHJBxRLiymgSvzi1WlUE15oGnMj97TiVTJ1s5Jwp05bCrdt85FR
7baeW6D0oPzDvaO1ClEWH4pvLZwzJPvwqneAiTk5A36pJRneKBTjgUeC7RWZBtjJZ59fxBkGw2we
tyq6F1yPQb0p3O8bo7Xmc1wVk1sACzqADa9eTN75UxSaxZ6LvdrCKZy/UpUOWp/NMTmqsdtxt0+4
vgp0y8ykmt4uDXUfKAhEQ8MPRqxAGXZFVeovgPqik9r2wNVsB928peYNLrDvH9vB6vcldZvbvFG0
C1xjea5m6kZAJlVwBdHC+ZK6/WryjPFUkfeXglzn2RClIAoyBeGlqRTtLFF910NAprVEmPvocnou
Far1nsA5ZDitAmTKUioljR6d9iOGZk4VVtxv4RfMPyLWR8+IxfDDj6ro5ksKy1ezYQ8c+dFvadfM
0ubeCq7lKPNn1zRKexcU5bjTnCS+kFEEAOIwZhORY7aQD8t4y3JbfWa6mM45/FTawcqiAYcad+J3
zxRyaYxqfhJth1nN1XIwioxHkQ+I6qtV2uJXyNq5MclfrWPbsPewduYr9b2jS4MYqZiqa3V9U4JZ
2M5zGjAQIVMOCsvp0KSEVZQkAq32MLSLNqJb431C19/yXMWGnIugXBGMobg6jwyx7SINJ701Gqqb
WHVJXWQMOTDMwqPewXLtCru8qmFlHCl3gotb2z671hK9c44bQIG6H/sPlqRvplDpzgqaH1WJ73fq
68Ajk8WgEn7xeY7VL+ZZ2Qk4jXNmrs3zGRX8A5RYsm+hhm+6OvxuGmTzfJgwL1KQpFJG1gXyXFTK
ve7LGPiwxUVWPSlqcdFqfuqc4IrFyUHGZGBFBOlUU0qoi2oTnRF02ncu6uoYNNN4BxNT74pBHd6p
Q6pJVzMIdVZZMMuPLA7Mj9gonFtDXGkXTzkzLA63iUloeJqCVSlMgr5ZjrUvV/rhNrK9ZBYnq3OU
zAynjWlZQ+lIIV7r87DseGcgXcIq4ScOkPz0nVMwvWVE6qe7sTS7dx/hbCsiKLxzlyWMA4PyLW9V
eTYqLEIiG0IcwHlhvhXUGW7JCNkXrU85uHQCussgugB7SMvQuq/t1twkjVZ7ekqla0QPCQtBN14w
6XSfhe8owNdSdugtQteW8RyOFssaz6WfTMckUaYX7hMpVzRfYi+oVO197Lt+U8X5d9xG/UfmazwK
Kmqz7dqK37UMMOKKHDSZ9DkoyxUkierbtHs9cBWm+sZ6mks4AEDcEBoT2QqAnawEBzzN3Tlo54BW
2q7scXir6YthTM7FZ/t6Ry0LvKmnszbUOpL4wXImJTd6C3MynZGfi1/ktTKvgUjyEtNbV+BL1Ois
g9FcbSq8Rd4IKwjuVVytnZz+WszN0tPq0GhcGdidsymEFgHW0gus4Y2A8KCMVyS9EA6JwnBHS6Hl
RJw8fyjsP+uVYy1VKwpNYI6wOcn6keaxl8u9uNYycqu+hLSMlu0ZepffBiVoPy118IneSX7BY6Db
5CdluTVUxj4rg6ate2A59RMJm4FQNNmtnay1/imK48IzgprqJIoYmOK00RsbnPAKH8T5KPs2rJA+
JPaOBnPqUQRWtBOTL05+rGPMrzP9pSvV2EsrH/GWM/Sx0IJ+a5eOvBhZ3u0b3DcXhr7m1Zzn6svC
+uBOaYtFrx768GH6Y+ROfYyWAp9Ug61SMYTkF0wFKDfMaykx0wX1JDhe+2D+IiqQnxkHY2xkuZi2
opA9HjRNIfpDC5Q7lVr5UaSc4uAdSC/N5/ZhW5GzrzAf/Krs0ueEPjReaLXi55Q5mTcKn7FBbdHO
iCxRoe/UbYNSJG3zZ5gIXFOV0DjMONOtKxsGTUBcnktNL9wYwO6KSwp+b1vypPcVVoRB7bS3ghnP
3s506FO8mfgN4ZUCCzVrD/tV8mYagf6uawqLyP+OIPt/YZhMNVRJsuq/D+nsm/T7P4rf/3H+/Et5
xd8/72/Cq9D/0BQbWpxiWIYklLKUkfxNeeVDNuMG1WGHSNZMSptEzt/DOob+B7keAj42DmDElX/K
kvEhRcexZvNJimGS//l3wjpLVOwfSR2D1I+iOBZWG1uVjJGVf6lKqbVO2FobcLQKQB8jLQIcpUli
iWiv/+m9uf7ta/5zam157/71W3ErG4bUeCtMRSOz9M+pNZQtkrcN32oQ6ZG5+grDL+QTR78GU+HJ
KKNhKPZqKhacMXiNK/2RQtRiCuTOqXFUrWo3BPUvpwL7TGkvjcRvsy52dDLv6yQ5sqm4liLepA2C
rhD3//nF68pfI01/vlEqbh5p8SMohr0I6P/86ucyG8YopXDarvrWtYWK1IqJU58ZxocOt3GFqYfq
Hdqn4p86xXhRYa/TJLrih7gPuKbL9A2T3UkMLDZJuIVY1Y3gLqIAuZjAt2ihWSo2DnmLGTDhUYTQ
HbBmXSvvGBUoYlR6N5YCryLhmNpEHlWmfFqbynQMgvDHkHOGF0qmbyg2Pw4q5PPJgckaXyusl3Zu
Yp5YyoPCO2vKgqM6hgkeClpCcInQfqdSuLFKGH2WA5axNq0Pk+bAtmIGB4krRQJktJpq32GOCtwo
4ZFKpodTq9+Nbh0npsf1FE64JYsnWTX1BqMkuAFZbGrH+oS/VjNWhDUdiBv9Vs3aUsdzUExbX2kO
iSI8oQUf5jyx2eOlML09lol19edgz7h8GwNgcYLBVZZwl0rbWBY2ByBAN5K8m9xnWzPO6j6zARTy
eOkseaLe+BqG8U2F9ORApUtkiCU0dZeLI4cgrQJIWQXGtOH3XMCECj2nTo49xxDa4D4Tpdy1Uehm
OMl9jtkgzJaT7Q9gYRbvoPJt0wRZWJuwjcE/p566mMOC0R1C3cvY6xIr4RQ2X2jnJhEunlGcN36G
3imri8o2uEwTb07RHRrzWM2BO9B8SFbpVgbFnfCJIdR9riVeLKNrmfATobW07H2Du+9U2wADb0Rl
KFcOJOBK/vBHnnJo+QMkl2CUiLUFQNRhns7V8DFoxjlL4VOCSAAMBX3NDGSGEbJdF1mCqaQjgdLr
6tvUU+pNB4xGTGX+MsLwEZjmPdGHgb9YYxoCZkViPXqxp/ri0x3Lfo8LluUl2AI4WOns7z27BQkW
DpCZggw099wspVSduu2mhmFzXPoeCiswz7iHEy+Z3hjgrESW8JVZO/dmXGwh8Qvcue3H1AQ/C+NX
EM+/65K0eDBglsatos9v1YQHrw0wpvUVmh7NFarTgE6KFa+LknFrmsTLuxka/HKHOhG5swo3w7aO
OWAJ6iVkmr+1uXF0WvVH1lfK2gnKS0ZF1ArrhlNdKMnldMQFMfakKlpxS+3iYpFL8iFlziaI4aQb
CaFLO1tJVIGuSI7l4L8XIe+EMpTvpl7t0JqeC37TbUZ0HlmegAK3eW7bDxinrzVSuy0JUUyemJuP
wvaJUaB5TzFOvQFOJXsQddwgy1yMZFeU2FIUWqgS45Nm5Nc6dG52GL1iq9j0XbUzQsIGdvO+mOMy
GhbWWcr3a/1dpoibr/u/U9JNTH1cu08P5NVfp9m+G1ZytWLjE6+lTZrlxLFJSceVndifLYfQyLGO
s6Z/Chn9ZMt/aFT7ux4q9ufGp6Xj5DLJsMtTnCVXpS1/TeCES0vCRqt3jGD2CoeR1CYXZqRvVXlL
DXOX9smrIFwEfTF50sWPLi0fNu2dC04gmPXtlHdnSY8HXXD7hvtv7pkLWpqXlnQ7G35yLPpg7zTp
U5JUREcbaJ1P7cCQRHRcd0KG26oNyNgReGqiFx26YjCHTGBigBwURAztOwv7Z0d0qprXRK4YntQ7
W4VEmCTXZqbVGPu63oR306z3whT413EOVG1zybL4mNP6mWdQtbX5h6oLd+LANMKNo1jmpS8ChoOg
5StWrJLKTyd+a75SjQwo9kwa1BeAnNodrDrxAs34zluBIwPC70yqTfMTXCzZgB/S9CLo+M5MzQSV
pre6QzwyIhqRq/JCz8SxJMzVmWO3Gkvrc5LK6X9nc/YXFID3XVw+oe3+/zBSd5ZOMJuh83+/yTtC
T+j/ggn4P5/099G6+gc5Z20pEFum2KbCl/vbBo+QNvgstnga2zSEmwUv8I8wtmRTaC3VgZrO3JvN
0H+N1v/29fiYgnaoMEr4d/Z3Kl1mf9l3WVJdsAOaSv8jX1K3tX+lBfSlrWc6OEsts781AuKnrG4u
3aSUL5289ajFv+YMjCRAUT0q64Nmc5AARqZ4Q8qzXrfMHSC3LVbKeAvrDu9X1Zxru6RkYaS9Jsqj
xmvq+SvTzRQPzynGr7qhnWCP1WWQ4Hmp6THQ2H9kmTz3QNyX5HPBg4wz/NZEAVcDPVxVPSFoVXkz
Mh8QyuAEe2ue3nmDINz0MlwrFX9dkjMUaR3uiJLgYrRlfPnzH0k9YPtWE48cybQdNYEtp52zlwbx
WfSnybkqDkS/VtCkqDrypszgDx1QIRsZQp+inqrzOHa6ZrybyfAdBRRTXQ3DJ7rayEGyqWnT1tnE
xYfssbyb4JSA50M8gi7imhjzK8tyJxpGXdKcoTfWvpcx3z0mtnGUOOmfpNrv57amm0Bhe2dHBudn
DPaqMZZ7oK8Br9a3zuwJFvZP2w8IvgS1CWvSJDbx7N1ps/5Nls9VsXZ4dg91HFOn6QJjfW+K2nR5
+1bYHuVQw6+jDUYNole2Rya9IIyhqNHeZ4Tc3cik+sPMMUpZ3RGAJya08rXpTOC9ZKVNC6tOREqp
rpzLLO3TJCqLXAGOKIpWNGa2uPUcijoCgxmIqQnaflpjbafRuFYyQtlDTk6PE0e7mmoq52IWZtcu
8CNo2M4iJHfPz2KeGyBa9R4DGk5itgk+7ECMVVrzkNYA0iXps41K2ZFeFWuz1Vwc1NTdWeltKvyb
Brsw/3N32TIyGpHS0uzud8PBb5CWhKW/UIimuKiclM+EBfAwno3YWodNZlsfWgCnVCsNZeMnPASU
aT1Zw40aD7pLYY/5CFHp5s+eARm6isY2JRu3iVZ5uUAH7sWp0dP9xGE9IrxYJdUPxn2PBMJLHOX7
piiuZB2Lrnyqq/oJke4YwvgUEeMgkBxLEJX8wgGm68WuUdy7/KBycC8M/Sks1U2aPitK5WW32UDm
iLJdZReuEswbVNJNOjee1RZbOp5DBcaeXOJUz37/VSPvkDP35BC4nfkeKtWx0MkLFvZuojRXwyTP
Kf6kheQ9OG6x3z0PdXjvw/xst2iFMx7oQvUmJ3kzxtw1sPKmsfxl58PWj+LTaDiHKOZGRnX0Sadg
KGAi4HiBr29o8DwGfubGPe7SdNgnYblPI4Iz/viiaBmirXMJEnkc836rkLwvmyXVZ+/hLnvpGHmw
r04wC7emZIap8P0qunXCH2PG/gdcQU42yXQUb1JwuWTTzknIeU49PLvd0PW75Y+yAJJAp1z7IVwj
vq/UptxJ3q26o8Smfp1oNADZteWb7kqGy5EWXip1ONG+eVv+PJPGE2S3G/DefelT9yw/QNhtQf+5
stPcJYG7/H9G4VFaFmQxI29J4tYhNTYLRLVlQ4uRseDPdGsjrXLd9w4tRzhupLIhCLzmbvJCohlo
pZbTu5QXCw6Iq0od177h7MXge0HExEnmRAKX2E8AqbLYbZe3I6biqkutnaOVbpIYV7T7tGSqAChR
4ZcB0xpkX6Ny7bFZXL5ZEZyx1Kz1kU7uJt7HyQ+jjPjNqsdkNt6XV4kOicEabYkchA1LSp81F9Sk
m7d7UTnfhsKSthCwxuysGfsKRLpT4WMdsTR99cT34zk5WHlG4tJ6xGGzWdKq1Uz1dTFsAWKsVdm/
RoO5qcW806xx06dbXC0nW+UVtdm+YHQ64piw2GnrGfO9EcVWoMzSlWQxiYtIAYRts2HKxrPF+fNt
kmWxJh+QM+vhqM3S5+wDjP0z8hwcvVM171M+BCb4Zkbtx3IpL++5Nhob8umWfh8nh8BFSKx6G+fb
SiG5ED5U3/E0m97cWHtK1PIp160dcZhLWWTnsPfJcT3pWKZnEd4CInchB1yuokY/zX12naKExij5
JOjWmWsAJCHWiumryFn/Zg10hmeSQKRmzVOqdK/3OHoBqC3dWH3ruz2jJRTp5Y/plXd9OjG0mABv
RZR7nDxUkjP/W9N/3B/QvskaOBizQXAQzIx6YD7YJO0Zdxldk8H8RiPPZlmIl/+mK3Vt8LTGLu9y
IbATTjcF9+Oyt86L9MwDdTvJE9vLtbXE7mO6ZfiwSmTcLAdufeUsE+GlbXSt/eERjLwxZM4YuknC
nHQYnUac4o6T7Q3NQtheM/GkG246CMXxkmr8adv0ajTRxRjkU6gGr6QyKTIqCcWG9b0J1qPP3TCI
bZMAFuSioiAYq1RxWCKmaeEc/MQ8OfjnbN4vw4zcfpnhE8RF+/Hw5d7axKb9jKo13/hSBa4cQAZn
waBYM1k3ebPT8m1BKgyTIM6cXRn6nJpmfFaK6Wxm3coGKWaD71Q45HyJirr5tvwQ1nidLzZoiaHQ
D4lN3ZV/z6khF2p4K8LkSgrxI6BKaSCTi9h+b2YcWfTGbVnrDkyZTMcVyYyHv4IS1r8qhQ1Qf9oM
RQXEg0tGral0iNbOdK9JoTn6mX9bKAIN3Q9UBLg6Xu4u/CVaFlnO56MNq6R0R+XXQhGvCn1NrH7B
mChYKHQkCyKJogtdf17AzdtRljj1+JWkyk6hVi+eIm9BLwSCCvZYPjEY3w8kJ+iYXqtwAvuFlAJ+
mvncUbOpvMEqkrLxaJ8IeiwMzU0ZU8aycB8y+nESleL1el7DhrYdTmr2jkMzgW4WotQ/TAaCXWfv
G1XbRjvDIdUeDNtlZQ4olcwB03f8SAXqRCpfeFOgwYIJheCRZ2TYLUI9WbIe+psGexJywIo+t5WJ
/YHpAIFmayWxboUxVArHAafc/vnnIV1sPee8zKfeczprmmePeGy4CtTmewEzNBlTXeG7y5UD/8P5
VXakWPktWAY1CRMGpgZqhOl8Ly8mtctjHFgbsDTdk6I/hjDfVSMOUxERC+ju+SQygBPJe/0Vptk1
0eIbzBQYoU7zbKR8zdJaYXF5tFn7IkNx0/PwZPU/jSX0yWIQqo4XEb1murUeLcgS38v1zcD6mvXl
09yFb75xBceFD5w4STzdrC66J05zZ6z5Fdae2SfMfyZIxBSXwgyK8LOrTnDqTW9Jilt0+ZUoHhDK
SQxHMAmUAw6MQ1ZYu8CpgPub7MQzvJvfWZxtDEmZAc94rE6mErygbZFYSaHKtpciAJmt0pAwvc4E
k1WZbODGuqqc9g2bko45HqjZhxHwDDaDU4sCa5B2raNt/BTbq8x4U6P+XoEibYdfIqR3jk1gp0CO
YYExOjeIjVNYtKcOZ3gFBHadXnjKJouuILUnDQVg4iVP9Qn43rlIjROa7oZCiWuctyfuxvXUjIdK
Hzer2kDGZIGYc7xH2biYm046Dk4H027dEQnkBpq1jXTKHXNJstSIkqt4mXPYwwGn5L6fip0NoQZ3
CSE5lk/iYYOKulasjULFvGZ7WEZxbjSkKvpnGGyMLdERhHPPUwSH/inXrG+zHl8nPf+aovLZlOzL
qIbAbfxrzN9xvV51iyuRAN9ZGNj+sMxIppmsV8FriR8D6wUqGBFlmv4WQgEuoxviwx49fe3001Yp
wpOfE9rMh70yO88i4k1ghy9YSzURACkQ3gQMF8fwOdeMbdePZ2BuMFDYSjPrYS6OnXqLV+WOs20D
1HFLZu3VanD0Y4u+Uku8YVT0U6/zLzN2NVndF3yDEYQvdvGiTs7DBIRqCorRLZKDdffSgLhAip1Y
QmnxeNQGdptm6i/LgzBrmhcahrGJGFSndZ3/Urd8xmh+VI35oYXKW6In7+Bzn8uhefh2cDFM2mXk
zWrzd63Irr3xI9L7E4OzezgrJHafQ1MeTGfgVvBfDYjBMsu/dEd3W1VFmMLnmXTdY/nAEvrn9FGC
HU/CAxnSu59OL7nzFA/2acF4KHH2roXTo8rKc1tO5CVXaZOd4x6QhdExKs2uqt5d9Dm85/b4mKwR
zPBveNkvgCLm+ga2mJHnUNHhXHKzxYxr6+yM1edSJMHz8uRaXufyUzjKvDaEcVhe1lBMBzP47jlZ
UDv6XMXDjR0vnQgcpfTMWz4tV7qX5dOSyX9ppwTZtzlPMb/LQaEpS/9IneQacBFhDv4IDVD0Q3tn
x/xepvXDjv1jPkBREsh81bD3q+5SN+2LNbYvUZhfO31mxxpxmaO3D+2jT9JroalfytQ+HP8qw5GA
fQi0xbOK7nmk7kXa1WUs0+uc2h9NcuoM/OMSq63vPyTbCGRZdtI/wRjtkr74MbHjDLG2GQakFqqp
MtXLR/thGf0hsuCf6M3VSd0Ktb+qjQ+OzlTL4BMNXKl11+WiWDAQsW1/LL9GQSXXPI63WlacYq6T
Hl0NafHixtvyEgwcpr1Mz2X9meg+Um/36Dvzwt38Iu3uznj2RtntISQCu3zMSWnvnYEVpf3dzrIr
LtC7BnmHXPJTkA53AoDXtvlZSvM8tPkeXMEjNEkNivoHBUCg4KbgFZPm+wBhvIyiU6+NeDeHlxHU
Bb/Zu1V4gBbP1PReoBOzEbRB5jYX2UFyAUQfiLOQhutISIu88C4Tj7jyz2oUvC4/VBrSAqiS7A1O
/8ndtWwpjiTZX+HUZmYWZOuJ0KL7nOCRxANIMiAyMnPDcUApCT3RAyFW8xuz7lUvZjd/UH8yXzLX
RSgLF2QQEfKuzOleVHU8ysIxNzc3N7t2LWvfe/l6EnmodSUemg7SqSl3UOu/Cz19WsiPdHRLdTRJ
eoixkXST9xqYiNrZRIRl7/YxWPaXzbU8on9qvlfHoSlO9rb5GO6aD4qfjkX90dri3GfJWBNwsYAx
JwJjToBmVC9TRxGwuJF/MJtNGzCVVgy2+ObHdpTdN/EJMAxiPXbHJqZ90PUIYMPywbaAZ9UX+qum
tZ8A2/oAlGOnlWCUKVKnIcBWgoTZdnE2BAlAC4S2bgsE9HE7ugVFWU8SMcnAf9DjCZ4ObbQx5foH
+sFEoN/MCQ1N5fyDsHTC6AGXROa+N0P3NkOqO5t/cJLPgdTDCCoMgOoh0zOlG7CzTDSeIvWc3Ist
oYOhoSBmwfNOxBq32jgVmx81V59KKYajW1iX3EImfzsGCcujgxPZXLeGlotQ2zd7e1OYgFcdYJz+
3BEePRxQwBY+zeFBI2W8Ax+ak2DKsb9/yBAZbMR42m5rQ9gm5n4iuILxUYsSNuY4QscDhtPc0xOV
KvOJPhL94MtcdhAN3mIaD6U2AfPoVHPBFLvNHunq8xz8OwIGs8riB/pzC1Qnpic+7jB1WvUnboh9
AmmNQFmakuzRb+8fdUlAd6Y7diz9QRaFSZ4ASqDsr9Fk2fdk0I7J0QwMjJOomT+iytvXdxglYUML
otP8mgv5rhNjyg9grwr4h+gp3Us58Lbb+/Xc7HqecNdUkvvkW+TqHzG+6DOagsX5JFGyXmglYM52
FjoIjzIQH9HbQd4tRNAh+RAh0bm/zg26d4ARxHvVxBwIpMrvMHN20twkD3RNlqZ9Afh4QDMzbQ2A
OrC70M9ILTsFph9ohlt6VlWQZyeOdOvHGj4nuEVyXJlAIKLlb+qD7skH7RMIFTYggQKIdrKGicsg
h4pBErVJvJEC0qgESSnRpjYgPlLtWlo2UXXvcwiyqUSPvqLIhaSRU3yNpM2+g0gY04g3j3YUjURK
W+V83iOxg0sPxG2gtUKpS2quYlBdqYjNbR8PbFBggc9vUvDz6CDHihD+uCDL0ihr1gYcSkicXoeg
05KRVAS5FmU7ogHqDsT1yRZwKXhUH7Wx4gQ41kBRkPJ0tu+D3BoK0qfAgVkjHqRGAzzHwMOb19nI
XUfVZ0obcbWU36nzxwhZiCQdAznyFa35N8DHDui/UUbo+egTcTy0Am/lzhbkmJaG8rLi9X3/NsME
awckZG0ZDT0gJQNz+o0NkjIwlAAFZN4HIC9roroORKi+vmtvv6WgNwtBc+aAGQUApmECdLytfMgp
G5oAWrRmgnurhSeOB8K0DYjTdDSxJwiBgd8bt9B93ESHBXYFORFzHIN4LQcBmxyi5x2EbDZaVLYg
aNPRMyC3kTHa3qSC9MFH9oyKw/HrJaB3Qz/4WKR8bzjwgIYPdpaA7iP/1g4/yyCHi1q9LYYgtOfh
QEHaqRV+sZTZTsCz3gIdtIdGi4+KaYHoyh6IEbqBM6SzYHUq0o1UWwnG1Sbu/pY2k3haNJyDYhC3
FCid9hlIrrPsJnDmXRB3wtElww0IHNuaPqP/JfwURthf4++HMVRqIQuKmi7mCaMVC68zPKdyudmL
BXuQoYcrRLHKAfVeAAo+PwcCxxlTnWQg6BNA1NdC32cL7cAxCPwc2nOKaUKOg1EpdNqWg8HPcKbN
253a/Db3NxMzcA0XBVDM9/UG4MBud4V4+9jc7jDiw7O/ulprNwK30trZ3oLDB0mpFOMPMPtmIa2B
nlqD9NFNaW85ZpkGyMTbu10/lcKRrSdAzgNL3/GdOy8MBYxMNNGZq2tAym8wHTJwQrSyBzN1roMg
wtr05ThugYITJPCq+lEN1wBer9EEHqKxYv5+rjtg1ItVuYeIB8AuJ+3Pg6C3FvwM5J9AXW5kdTaP
sw+xk34D+Nzu+f2kvVtjNCha2ULQUwp50EbzgCt092EGeHSK/yNIC3C/ovZtf8311tSMQTWExnIL
+N8AKSIx6bbRldjdyuJYCLUxSPP9buhigpbfbF87e7ylm/7cgVQA7BR55cbrbyaeCObuRnEx2lOd
WGvMAAFTSwukj5iMk6MyOPeER22fft5snUf0E8R9NfnSbm28EUY7IbhQp2sH/E2h6DVRetbQ9dJ0
rr12G3lVWejvMYtY8fUExD5YhJOCyQkl5I7swUcraBAATdr7jQ4SpDxpgUrdlbtmE4kEIMgwZRva
SIDluVurwB6uwSO1a4nolsMvOYHzWd37UzvOcpREN5iVISOjYe2Wio8ZfqoFPIe0wSj7eQSiGzMz
u+EalEvZmvJFNDGRKEIG3mvm4BI1UccHqOJmk8boNWqBdy0zryP08PUwUBl5wnDfXSvYvb3j9SM0
sGVK+uC0s4Eyj/G+xDO0Iz6g+yrsYpQgvXgxL0oG5ZKuajM9zLRuU9K3yNIC1Y7x7OBUsufdIJ+C
TNjqBBsgJeJ8lWgpeCA3aENDcxC6bpAj9BR3BavEGO58jj5stEG2QMTTcgETEPOH5i5udzZffBEz
AC0lRvdzG0QQwAz2PA/9bzuk/+IM3YJbZwQSBhOIPXAB/xOKqI+2Y4fGyiZ/ZhX1iTi+RxKCjK6d
AA5oRPm9Eadu8p1/nP60IB6fBW/7pZLI/LyghlH85dkFdmyA2tiabLGkYr3PSXDB6p6kKwOc6fo7
hHsSSq9oKxZEAO9+a7gAvjz9WBbfSegLkjAkpS0pKJEC94Ya8JGGfqSD5z/eQZnP/85zH+CgnZsV
aNz1uipQpXciXu0aUGvgsaf/Y1Qg6u8wZUJBGfoAcvyFPruGEjZTkX/D7msy9l2VoADU36nAo90X
1XeyLKooRKqyAmBmS/rldh8N8vU0oL1DvV9oq5oko/6vU+zBsQaUd6ICgLCKW08WRAnwg1/M/Clz
fT0NtN9pdByDKgJE+4TLONYAzL+tQDUtGVcKELW/nAYokKSeBjT4QHx8/EOQdaFFGf8rGhAlAdMs
JPRptQrmh1/LCPS6p0AV4QJF4GwApJbb7ZaGg36sAYG6wBbuAEUT8W9AbV58DF7gLr/fqV3LdlfF
bWob8blL90e/UF4kpz9/ukToTYGt1YTvGKHiV+n1evjrf1y3f1sGuHp9fKO45o5+QCePHH0ZLA3i
X/idZZD6CY0dTDvwD1CwIwnlPXq8lid9nX6Ss5+x/Oa1bUQkAgqyX4QNT5+a4s/++ls/jUhsE2aC
Swsm/sdC/vobu86j8/Sc4KtvEWbDlIKoioHQL78sI5cnXb5UpJ/gY9CRM6Wc4o5v0TuZXe8r5VYV
ADqTehKh1SA0ShnFKgWVhmN1lommw8RqXHlGVbHoBaCsMnVkX6VxEhG3Ygi4+moqYgo+/rNrlkVZ
R8j04zWfM/XvseXpAWBjxtf//GkldKsO6iwPz/HxY484cyz+Hxz1LvHJijk68snupn84pBceykFk
GL5L/FW5mVSFOgIBdmtfL3hk7OwlgxkVWycW83qxU4J5UI0JXGJkNLDsxsjepAbus3LFhQkIHP7S
g28nxqoxTUhixIx0BVdkXfV0IQAn9qw/wLk9cbVHmsJivodEz7nwLonsxQL3WLnagyNDGASa+/J7
pSs/kf/zDjDAtOIf/VxvPcDH638KBY6/1ad3aRmJMM6i/En5zedU3CFWBIMslVkoGM8Io7ioz6j2
pTuXh1HK2JzK46iTPYE5R3ZYrvBgEM/Z2gsXfBNVrEzkcABv4ogYLrNWkYNysdYNI1Q6uXyPDsML
FQCehFVFBbT3r64h3KUZRjWVcortotD1umKHxgJj/1iz5XGZfPAqOqAcd3UX+xHJuKgUU6iANgrU
lTol6cpuXEVkUQmahOei5xdawzSPKlIlDofs6UKia26gahSd3EsSB20/GnHS6BDfKVVMNY4xj+WX
b3dqXwzPYEwOvSL1pQ4CBC+Na8M2AYotxdE1K6Bk5OA0Z6m/aKDJGaEGIx5PZdBo0fxkXUu8WqSN
URqTUlJh4gfpHIzmR+vXkA9sqejI0ZD+agto5714qM5dn39SSI8nbXkd/9LxAPrCIpM9+jSrXtdE
7tO4+salvdl1xc5A7mvkpZzioMsXD/rPswKkso/6/N9qB888An9SDufKxW3MGg2HO/7KXwUROzuV
gyUWiQZ2rSKHW6djgJs59RhT5OBaO0EMxRbPxGsj2htmsLV9xtHSdHDdY4TFk0q4fpqASl/9Mu+k
rokXHLPcy8cT5m0awXNvlp7heyRi7nceF/FNBDWwaYQWB4PrxwnmqzNKQKK39p5198bSatwbYbpw
7WUpj7pAWiaraxHo96zqQrt4vV7eufckCoxzwchp+vD15vYeT7ilUX52qgnKgl1XEwN7gSxHJYDX
OWzgAGV7P2ZvL51DvDQwIjximEuRVmBq6wFpNla7OofD0Y0CFPuZwyFS9pq6q71OfbgeRgmg4akv
92Z54iNEkYMx3CTEZVcrctDCrRFVDEyUOERdt3ivjEjOvoVAPFRfvUOSbCvWoHDQ7tBOrLQaoaBy
Xn/BUzfYEqe6ZA46Htpw74nhx4lRyc5RZoC6x2OY7gxvAbJUs5RVvNkUDi4ebT0r6ISRq3Jwa6PA
J5VsvMrhiIyob2cWSzFGdfU7NhLLiE6f3BqHsBhVuIywvoLH1Qzur0rwU2CX6mpigpphahI2Ccqj
OnOPoeOVsEoSOPgKeqKNqmCRgwFPC68Zgc+ytK/ivcrj8TENKyl8iUeaeboleNdFK2a5Eg8VZ8aK
vTwkHhnsaWYn+8OpY5fM4UA/OLRKwgSXEo/74ykjemf75ipgX4+nYIX01S+wTwiulrA7jK1nPIZE
gWR1jzY8Mi4ow4xYg+bxuJkaGIPDuGVJ43Bbd4uqVONh3BgbIDdF8fJrUNlUHq4UydbnGCVrltYO
KIwRWRqr6ruS0sZwuBPvg6VDXMZlA4cpYxJOfaN5jojpWcX8xKwdxffUTd7+gkm7s2Am9TLw4Oft
BAVw/QtuBAYnVLJkHN7rVz4ahRgXyuH52wmSOAOKp/QDxauBh1xEXGxljYMb66RR6q/s47XKHMR2
LcKERDzCgDKNR3mI8XJoYPKqydyqFNhc974uhDb+vXff/Y9SGN0/LlggQDkx8YnZQoWDXXQDL8AM
+ePlqhwC0O/QpQIi6p/NovIoGHdJaDQ+GdGKCRwv1ykvJ1J7axvP94Qxbtr/UNdG+mYeJqUYah0t
DimB/iYlSQAX5zZA3eobjPtocTCTfmQnESuWR7jYTyw7CNk4VONwEGc44QPiVSJc2sBTd/sGBARV
pRi6fW0O2zewKh7/FJObvvplcmoIGFBZrvztEI3u7/+TGI3Vv91sAztiTh1ov+uLvzP8nLHeM0Dt
1+tiaC+qAYDI4/U3NOIA00rKj11c1goHK8N6K1qgdPh1bXcEbLBJ4mUFKsXjGkGyOkgS1hy4vICJ
SzLGB6NFkYcm3IpQDqd4hIt0WU2gcjgSI5LC+1ZTcSKPy2gU7KmXBDq61GlhwjyKsmMbMTcjlYdj
L6Sy94XIoxp7cJbNjh3HJGVWfdrC8Hr3c4+InoXlo52s/Ctvd8VPnRcnXTgSjzrclCae2KyyxKMO
N6WwfNIYGtW8kMjh3p8iZV3tcOGRU5mmFeQuGqLr798sYJ8gkswhvpz+/vegMQu83/9RYFom0e//
7S/RQ18ulx5wSeaga6AG7SrijDYG1r2lZsTfV52dxAN5/GCenEIepU88gh0ghhrvScwEAhKPMiI6
+OxKFCupHJQ8zcjerpajpBaH+PDrSdgt8aj3fbW9BVlkrBnzgI4fnOjpAb9cSPx5WToM10H3T908
3fH66SWERtjjb/X5dL+ASWfP7hoH8+0GcUIa95U2UR4Ho+82psTdEgAjS1dGPSZtiK7r2AZ4oxu4
n5jnzWlj6+vDi+vAX9Ee33KJRQx3Oct8OQcyhoIjYqbMisVnG89e2P0wwYPXY8VeRmads85nbJZn
vyh9hdY9b79ggeKbicyDjbPEpDQ4BAdXKBMviL1mBaulhb495r2K0CHCPgA4PN3QzGK6ZGXEVrnC
Q5hUfvX29Y5yQqG0paBCLI8FW2l10zi41Q7S+QbzMKbD5+r6vS4iggAUTqUkqgMegdc0shtDdCGx
gjk4arQNsAUYHpEcnLTZuKP/mF7dH6sCs/7KL99uZjdA8vtGJRwX0SJbe/cgmd06kcdD7ZaErGsQ
eXS/3eWRmWNaWkW0zCGsPWAC7oJKElyUOaj4EIKekc3BMO7Q0OtYpyrhcK6HhK0biTxqf0BdkODk
iKgctAwwDeq1FVvmETIC4Liyt2z/P6iE6h89CCZ59UzzKBeNjZDN7Igah/TyBLEiwNvnmg8K3ri6
98gEMOATQ+bRJzAB7ZAdhqibMSG0JHCwuilwZySE2yjNoYgARA7WMbPI6QueEpTV1fOMrMG6WNU0
xu7yEG0jFVrKOcRYPFaMFAwNC0/WzMMjPewXxhl18EByf7KNBO8gRh88XN1NAmBG+HQQj6WLqiRw
0Pdd6pPYsqNzfwEMchzeD1Ow1Cdufs6XyCKl/qht5SN7tQKIsE/ipBRWBKYFsciPpcNDvIhYZWrZ
ToBA5IyKAHbTgPYr/+rbg77ifiCNO5SH3P/9z/+KHZLTpMjKZJwNckWYps2haDazARVpouTJ1vk0
SddlHq3GqDg4xEnP7Tk60DWJR/2oFziroPGXxow4eOzZbApC11oYu81hY+5Iakc20z4JblUBIyM5
RHQT0nTt5hKz05pxnJZWRG336W9w2Gog6c0zkjm4jiEJE6sSfBxUc/F6+XnpHwAnDoRIdVNAxx+B
nvt/Ssr1KkoXhNm98ou3u5orJIORByxKSh0SLVAPK4UWt3j5RZ2/YKa2yyZHeYRJdLXI5jKRHQ8I
N4UYgdoJWUxGNI9n7JhsCerQZ64OHq/NLsnR13POy/IIaboV2+OB1uiBdd+v5Pp5BBml3PPwRB4v
ODDnVQn5eNDBvIfYpdVEQWEFWruULe7yACxcg1GKyQOKPC74WxyWyjaCeLu+63hSx4hE4G09AbPw
gLPSRpyY4haYWFHkgWCdoEk9CWgti60eCxwSmdOkcWcnSVy47bGxtVlXxeMpgD8xTJdsVgVMwvU3
dYY+PntFVsXaZ8GCVLASPJqhKbnNQTldGGYQn3OKEg+eDmjpkw3qBNBSAoNQANAPruEk58AD54fx
hYkdW/iTIBo66+klHofiYfrsX+Bgvx10JFdAphKPSmwX1VKkGUsjLSIYHq+LKWEDL0nj4N0ObKaY
RAySUTtlTzAP6NtBPsIktEW4hpcfa0XlgvhKwGUQoZHxWLIs6DwymThYB7fPyBa1y9Xv41C8/wR1
+JOKyQXnct2nxC9YTYaJnhBMX+7r/nkbcSCo/hfciMikOWC2hskjZ9ZB/aTCHsKDwbQTUTAac4I5
XB5dZPWZRBiPHFg3cINqWwmPjG1/iViehRzxYMI+RMa0J6jSYHIZ3XYZHfSeuA6FEJ6LmjQOWbRB
CuwEk2ZAgqu0krcnGqZIlyLpzpiGyIMdi9a/kCNhLlCxrdZf8cSI2Dwfj56jBwwtrSwWM4DqL/YT
cON7sK0zGydd7jF54zVw7j9jJ4fQ31i6Bon+9n8AAAD//w==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Лань!$C$3:$C$9</cx:f>
        <cx:lvl ptCount="7">
          <cx:pt idx="0">Україна</cx:pt>
          <cx:pt idx="1">Австрія</cx:pt>
          <cx:pt idx="2">Польща</cx:pt>
          <cx:pt idx="3">Угорщина</cx:pt>
          <cx:pt idx="4">Словаччина</cx:pt>
          <cx:pt idx="5">Чехія</cx:pt>
          <cx:pt idx="6">Німеччина</cx:pt>
        </cx:lvl>
      </cx:strDim>
      <cx:numDim type="colorVal">
        <cx:f>Лань!$D$3:$D$9</cx:f>
        <cx:nf>Лань!$D$2</cx:nf>
        <cx:lvl ptCount="7" formatCode="# ##0" name="Добування лані європейської (Dama dama), особин">
          <cx:pt idx="0">56</cx:pt>
          <cx:pt idx="1">1083</cx:pt>
          <cx:pt idx="2">10117</cx:pt>
          <cx:pt idx="3">19242</cx:pt>
          <cx:pt idx="4">23024</cx:pt>
          <cx:pt idx="5">33250</cx:pt>
          <cx:pt idx="6">66547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Лань!$D$2</cx:f>
              <cx:v>Добування лані європейської (Dama dama), особин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7Hpdj9+4et9XWfi68ooS9XZwNsAhJf3f5s0ztmd3boTxeEyJpEhKIqmXq6RAEQQI0F6lV0UR5KK3
QYoCRdPmpv0A9jfqM7vHxtk5yekm2OIU6BrwjC0N/6L48Pm9cX79sPzqQT7ej18tvVTTrx6Wb160
1ppfff319NA+9vfTy757GPWkP9iXD7r/Wn/40D08fv1+vJ87xb6OQoS/fmjvR/u4vPiTX8OnsUd9
ph/ubafVK/c4rtePk5N2+gP3/tFbXz1op+zTcAaf9M2Lj3/98e8//sPHv/v4t5/+/NOff/yvH//H
x7998dWjsp1dX6/m8ZsXPxrw4quvn3/s703hKwmztO49jMX5yyzMcJ6gIi8ynIbFi6+kVuy3t1Hx
Euc4z9I0jtIixPHnJ1/c9zD6Rmp/L7r7z1f/sfl8P5v79+/Hx2n66rfff3fkj2b/uze6SdMfloLq
p6nenL5/t69/vNR/8utnF+Btn135nWo8X5r/063fK8bffPxvn/4USvHvf+YyFC9RGkZFnGQFClGS
wkL/Thli9DLKchShAucRjlCef17xH+rwRoz3nXr8fPGnl+HLwGdV+HL9eRHe/Ob/gSL8u49/9+nP
Pv3rT3/66a8+/ds/9NL/zF7IXiZ5FuZJFsWw5Yvkx0VA+CXCKMqTvEjjEEXZ5yf/UIPfuMmO/5JW
+DLwWQ2+XH9eg9+8/uPX4MsG+dmA6JcO+J4v/lGE+j0Y+k8f/8unf/Mz7/7iZRYD+CRR9EQDcZb8
CIJQ8jKOURKGYRLjMMnS6Mfbn26PD+1X14/GvZPdw+d7Px2Jno9/1gzPbz/vCXr3x++Jj/8RePrv
P/3lp7/4ORk6iV4iqEiGirj44c+P6wIMHYY4SvP086L/gEdXWt6r95+v/fRCfB73rACfLz9f+Kuz
P/7CP98cPyMm/dIS/5Sw/WlA9Tcf//PHfwCi/oufXbhmoJhAtcKXMC7CNHoGV9AWKAoxTqIE4RRE
7OdO+KE79k6x+3H9fPGnt8eXgc/648v15w2yf/PHb5CP/+HTX33878AZ/xccRIIAn1AeZmGRx3me
ZkAMvyNdUfiETykIV5wh+B4/K8Tucezv1b+gEF8GPivEl+vPC1FWf/xCfNF0PxtE/aJZn1z2TwKj
zxT2c639L8z8e5nHc6H6BRV/rjXHv8D+T7cJPyWe+Wda5F/iot/mej8Jcb5w0c+1/f8/I9t/Osj7
kmmW9/a++j4M/Z0s7w/f/Vy6Z0P/UKb6Q/0O77958WSLvySsT5/w22E/yMr/9ZePk/iff/3ZB4sv
yejnoY/3k/3mBcpf5mkYFkVWRDgPcQqp6/z4/Z3oZVikCIxeXsSQ82FI+pQebfvNC6h9mOR5Dmkt
SvMCP8VTk3ZPtyDFTXBUgBqGcCpOEpx9iaSB9Fam1ZcV+e3/v1Kuv9KdstM3L2Kw8y++Mj/84PcT
DSFpzGESWZ5DJhlHCWg683B/DcE3/Dz6V5teYGo8V3RovSZZNFNklTrN0zJSa/LDPHFTp33oyyDk
r/R020+ipWHnt8rErqNtvk2EabHSOMcH1mNE7Nq8jVAvDtYWlWn7GxskTbm1XVGu9pqHgjZJqL4V
10kxPyROoyNaglcw4BT2/JBZlpFkWHsq8ujErBr2A5bU6zwhaTBwEofR63FcS4REQztJYsfbUufh
vWOS0xiXQSfTqmvDhjgkJqqHxJMRq5y4uLv0Y5tcqxBRFhlF2iAfyqCRI10XVW9bQ3Nj/GW26Zks
vDuqJMRkEeJ6c6yjIutPUowZydKp3aWTm+ussQWZzXSRGbsQ2Z16HG0kcfbkYpnWVrKcrEXRlGHj
OTFFOxFZiIDYJf6WibxkSXZM8+RDNGzu6Iy8bZB+nxZzT7ap/TBN/bfWRNFuXreURnw/C1WULOov
M1/MZEiK82JRlPvcV40do1JFRIaZrmRSjHSIs6pY52I3oO0dl8Ft3E8bUflUI74cp3Ctikh1ZGXz
t6NM9g2uhXps+Yx3HKWGriwu26kISFz0c5kzQzxXZafRoZn5sSvikPbKvZkE2w96ucPJYS3Se9hq
CfGtqNdxlKd+KWiq+FQW6zhXtmiJY2qt+yb/Lse+JVqIdG9Z/KqZbT2P/Z2IR0v0KynQTdcJSaSI
lrKR6p3Ls46kCl3z2XkS6YksujdkLPhC1CanumiWUsHhRpUKsxA8cE+Vni57HvS19V1fZh289FK8
SrauI16uQbnFfN8UFx1f34xTtA9Uz2iBxEaF5keLlu1phf2pjz31fcrKucfFbh4awpKhpUPHTCU1
7EocPOqU5yQ6jna+ZVEak8LziETbXdptx3BaJ9oU/txY9k6p9mwLcnVw83pom2alQTuEJFvYd0a6
lHK8ORIZWG3hlwvcDYdkWM5ZpC8Kpu0uS2Y6G4NIHvvzNp0+bDG7aBK8n/NahKw5xBFVLOv266IZ
gd791mwpplwuTWmhy/sY0zUMOoLHLiEQEoak33IaBpIddcoqFOO7VSFOXBMMNA6wJtPQ7Qf4Gwpv
asncYbC8OHNDSgYne5KGwW5ZUUAwj96ytTnzLDlzfiP9kme1XHnlcBFWegVkEFu61MonIeHrIMkm
stsgc4hGNr3czHhiszkfckPZMAmaiX4hk0oCGsm8o0kHANAPFho+mXkVoUxWSRvwss2D/RK1URV0
p4A1Xb29l0k7HuIpoaaD7TQKcc4Yt5XON1iTNa1Nt6HzBttXa2Nj0h79mKG6XVpDN1OcKeVV1WUG
0+AsXfrggi1nLDTonHN3nCI37Scpjmm89FUQ9k2JdE+CKb5pZhzvu+61Bcyrwjg1hwGJ7+atqTBz
IVmXxNLV5Te+KNwuzBQjsxMtCWJldnOkzJGP7tjNk98nSRsSvxW8jNROsYafkHKYbtkIOz6Rx3Cd
OYlGmZdNtl72/daRQa60CPva4yUgKFL7KJr3zcJJhuN71YXNzmlW8WW7hC7eyqzJD/GSLSQL4oJM
GOVEsrYruz6dSdthQZrJvd0KjalMXqtstDTr8wcfmpkEhb1pwq2rCr+3xhH2VJQsbzzJsXzg8fpm
aeZrlHUTEUyjsyhoNnhxuxzxxThi0mB0ZZLiIo6Xh7jjE/HRHFYt4sHrkCXE+Nfjmk2XyDN/JY2t
Q5uIU+Kji6Ud9Q7H7n3f90nlfSFO6yo74haVkj4dezJOKqXFAjjl/fwmTfKSM2SqTIxBNcR5TwAG
OcVZX5TZaz01E/R7GFBAnTLIM3fJdXrRbOmZd8jtx9a/itqRjEp0sNr4THCXV1nSXoZr8K3dJCbx
DMjrVbqRIpLv3ey3w7YNlDHk64Jj0mf9ckqnCFjPOhphYw+DLjrSSowomrO1xPC1NpJxYuc02Bdb
/sidsYRzv5VRn650+w72hSIqzfpLH7V71sb5PpjM5bg0Y9nHw3XuUUGnLK54ij3lYuNldrkk/QhF
xKIyY/OmA0x0Im92fObDwQKiLQ4dlyCRVds1+2ye77opqpMg4WSeemiKsG3J2hm8a3lPs8XNpdXT
SlWnoI9HnRLeLRvNmmWXFduHcJrvAzdKGmWoQj27Hmd8GeQ9rpMiPzS2zSszZPd9kawk91DFVZoT
it2Z0F7sXXEqOrbtAn/iMrkYMsl3Xe5IEbeHHvs7HnxYivhK4mmgSzeratLoJk3tQcnCET4lR9fZ
gTCcv9WBFkRLRLxrmz1K2+vMzKp2Pez1AO1VGyUl1pEsZ4w7kgguzrpt3acRm28yk7zWY5vSxY+6
zHiD9+MCOD5tGRX9Ou7xOtLYoq3ech+TsbH4BMi8Q2q2ZT5M/Ulsdr5sEmgFnmwlz0Vy32VZlXKX
3a9psMsR30mr3H1kg6PcBB0ikb/m67RU2PCh3NLAEGyUqlQ8rHXuE12yTYVVP3Vlv/TRfo5hDsvM
VdXA17IY7hYbj9R1OAD6m1og6VkeTNgd9KymMycHgjS31GHB63mLU6J0c9GEwD4+DFoqVgD4iVXT
MqPD1qr7PkH6EMgkIlhP576bVMmMU3XcLftsm/3ZijJLFO8AXWc20daM527hTW2axJHE5/cm7uQe
CTsCwKeunGWcQPs3pVjz4bRBC4SsKA4dXo9bEa6HKZqqtYPHDYkAYk8dDVVoqGnHDlScdrQDeigT
oTNAWetrzKeQ5G2c1EsbXhfSfsALkxemiO/yzS07v2SiXsZ+eCLVcB/ZszlguIZDl4hyLqZ6bNfg
3LBkN20Dvx294qTVeKiCrZ8o35KBWNCHvknXS6XCXZP06JxlxSUo/EpsQh5mJHiZy8WTsM32qOVL
bWwGaFc4TniBix8e0TtcZjoSpFvSeY8twtd6G6oND+0+beZqHTMJoiPjluDel/36hndlkAzhUfZq
JJGf5TUe+44w1bojX31BlxxP+2JeKRJxRws/z6Tp56JOt+0mXZuJoEGKvQmgW4O+ORm9zfssH9hR
DO9TPRR0Sw07Jmo904lOdorPB402fwzjfDoKrC+wm8/ApKjzSafiKmDQ+splZ1u81eEA/M8b7qh1
ltFZDMsemXagclvuwV1s58WMzodWHcWG1V6PYCCy1VQ4Dg+hN9dhI/JTHowHmab81CdSl+XUDO6U
dKitgW8ZbeQ0XAYdO+9Eb2stu+mUppLtxw1PsIOXsQ7x0JMwjJJaeAZrMlarN0XZjPIeJhrs3Zgd
kn5Sxy2MHiXieVWo9aml1unEcZsSFKeqMkkX7BrkHqa5s2WDAlF6me/VLIMyFAOi24zHM2vCY6Tn
kehQjdU4BJd8tPxiW3UZs6R0c3YUQj+G227Z+tu50AvJlT3rp4mRBY2OhGlMlxV0lubBWzP1tpq2
Jxux5DvfDnm5SO6IjsdTkq6HJWr2Kl0snefwTnc2Itwnvo7XmS79kpRpr3Vl2bLDYxFTFgAM+xTU
km8pM90ZkrqrrG9IITtG1hXQA637BBdj3SBGsikCdkxAPoxp3W15UvUaO7oG+mjlstXxuLNrZspo
6nrigumSb+BjdMAFAWB4dIMigR8eQY/KWsL7tb5ryYzFcUilKJdm2PvAgjToupHyZj4fbQMeQb7V
ZpgILtS7DhVtOYwOTFK02b0OXEP5FBsq3CAoHsO4jCxf7+UlD1cyGDOBZVKodIBOJDAlQ1FQ5iZc
ypVB43EVz0TNE8jTJn8n8ajpnKyvGpNdGrY46oL5bTOigax2fVNMBldNv+ZlsPS2jPKcV1qkB7wG
V4VaiAhikkeUwcksWXtW+tECEJjxJlNXK/iyOChSOhnHKzOHnnbbdrkm+bBb0gJwehZnme9Ik7X+
ZpOKxkORle2Y8jK1y0M2qPZgIwN+SOGjc3uf5+gUrs3rns/syUSeXIOoLta4LMwHHER7nYBKHpEe
SRIoavqWsMmjEq0gqgek70yUVWDaDUkSZGvRNKe1j2+sW8RFIK0Gn/gBv8GgEcvZaEzmOUh2rUnr
MGbnjeBruYRThXY9Vz3Bir9x7cJp0WaYDCNoz2lU9GkGy5bkdFC6ozLcWhqvxW6RYwwCmi1VNkjq
hg1M+pLeB4BgzOcBhd8lcPA8/Nh8x/3beZGCTDO8gxNDTxOPqeLOU92swwFv4Y4N2XeFD2iM+gCK
2bw1oXgnE9BN25P1bx87Cf9m81zp2L/aLDB7xkZzamd1ybAuDtkyHUNg1jjZSMC6mEZp/2pNAYo7
A42lm3q0w30S4LtRijoZml236Cq2Q11EyNG2zVe6+vVhWuMPgdMn08K4dfHANGFaRulkQNJ6SaYM
WqgXqd6xACb1DmIWSSc75LR10ds8F2QbGEgwtr3yXCRUsPnSax4fCgU2tAt9U8nZlCYbglJnxVE0
hTnkS7aLU301iKAhsfeK+CZ+MMjwncsFndMRNFYm5pq5CBOZ9yERIKaoSMosl3oXazVURcMvlxDv
RCepDAa19y0EEmHXv2abuTQiAWop7osh+G7MxAJoJN77JEhpP3Tnbf7kIqLprBHmdRPk+zgJLyZr
/N5lDSZ+thUKxh3q3C6Z2H2Gh/GQY/HtshWujvHy3dAwcHK5PwWbuZ+MYtRHCEx9FPDTCLzXS/3G
tug9K0DOxwxZ0rXDSlhg4PUS/bo1oiFZA/HMEEA60s2Swi9IaCJXM0D/eVsuo9N10CcpCURY4Uix
OpGQoXQ6LYgbp41uKrpdRnyZ8Das8sFcrZkHQzHeq3ZtSd5rB9PwC+nSERQsJx7l9yKV0T6PXQU2
cBcmLiXN6mQV46SUmjU0s1dLXjiQrawBFG6p5bxqwVZTPPmednMG0Nu/1V0f7nzCmzLNhg9CgPuA
AEr0PKxHc6NUFENjphudLUAdyhqCQFnvMgiaAlYMZEr8+wWZ6TiBZqWJaO+EYHw3ROrQTHm2T51s
qatxs81V0MQr1QpUwGYC0gxP0r5T30VIXmbJVJCN4SqA3I4GHm6nK+ljhauimxHZeBofdQi6r2mS
k/X+oHCcHtbQR2XKpKZZ1Hna4r6nALiy0u6YB69MZ3yZRuvNOPnSDTVvYTKbXG4Wkb4bQ4eqhOsN
UDOgoZy+YxsrcSxPXrH3cWcxUR3EHFt2JyClgRjuQwS/bFSzJJxINheqKiYgS5OPJz/pt8nQCbpk
6wmipOs5h/BG8ZVkCRQMT7wnfZEZ2LDI78zWViPrkur7n4gmzSlnM4kYGsowBBeeptQlpqNx01Tt
PNpaomYg0QINZJr0Te4gYfHA+aC2J3ME0X8+bHo9rHi63qbNvZEuaGqh7VD1zlCnM/s6RtUW8Y3G
0zAfvXanrhiBf0Nwmy6cIrJG+WVq+UhHzO5GnNQzH99mQjyILbqY2oYafy9lJ0onhSUyNp4U6gIU
BSBI6pdKQYZmVYLImgjwKviuFYmoZsUvcmz7OmlMSzadvBuC6F2zQf/LbC4nuEIl+m4a7sSgD55x
WY7TUqZF3pQJAHSpZLLt+p5dNW7NLpKl3ynU7jKNYlAbw2smISNKB3ZlMQ9AFPAe3tKTmM+1l+ME
HK+WykR2B87apr14y2Znyeq7a40gjMnbdjlr8cYhWG2z0nasSjff7dZcQymHJwrFbWWmtbSCNfsU
XUw58FjOw450kYnrAPNbANpS8ISdbyi4SvKoPc1uyutF+Z6s2/Jh6YLTGrD50IullvOYV5EHbJua
mAQQ3pBhm2FpZEYY7IurZc1oA4kf2ZauIYKbm9QVDenA5BxAd0CcEj6IIZ5IhHBbZ4OBICKOQNXk
bYlTyGcwKK3VApZHU47LbUh3gzT9cQoOeZcFJS6KlqIW0usRcL6Wgy0DE1tqk7WM12km49YtO5SP
pY3WkZhA3jrU7oHB9jzEoKyW2zjXbZmxOaTcxeDdsD5ZIfftAKouTWJUyyS1RPRgrDy/0nwBYIUP
hicDQYxW1hnEXdjZ9cwn+S3esql03bztBAMd5FKINYFH07bl5RjqmaZ4uuVi7M9VpCFy52aXjeqs
WFJxArf7yuBgoXZTd2pY2zMUsrezt4+xJhZpYBnZnjeZVRdB0ZzPHAyYFGeQwaNqiLKUANvf65mF
JXIgxHhfG9z0lRymWyf8hwkvELBbccEh9altMd4l2nYQaYPE7U1WicVMNIUomUZjX4M4FzS1c1Fu
otFkyOC9G6OonCBXyiFQoGkc09FCtfi6fJgDsVxFIjwAbh2BJC4ihee66aZyKIIIIn1pyhlBvJX1
+hhqw+nGed2GyVj6bgFy3swV5Ns3yC1AY0ZZYNQgolmxdGUTLpCcSX3M1t6/ATeyZ3G+lV3EOJ0z
/sHC3mdivXbTDLI25B9gixgaTeNGUTPXgD8rbcGwwBFIR/KQAyDHoSWtSKkFetvn6wDhD0RkpVGy
A4856NItbUe7Al2pplshy4L/LS2+CwN91ubmlXDZQvPOBXQSwfstVVd9BmTJECQf+eYhM+3rJTLn
uQenkulknyj1epHRSHHEZbUmJz1MzYVM4ORBS1mqm0A5CNjzmTyRY+y7t1FaFwLCv7C3Qd2LtSci
Y3aXN1HJ2rnb4y0SJYOIgYS6JeG4ynPm77MhF6XqlrqN+Am6T1dhFgd05N7T/pXQwtJgWO4jB7Kt
GNgua1y4X+K2DrstIMuyadJBX/YslUfBITLvTLJPJwRPh+0BjqU3l7YYYD+q/jyMenHO3YoIcnrc
McjNm6Ao6hXyQT16UCncrhDC9ZIwJ8wu0JImm0A16uy5iWO/G5foskPN6wQwiqoAti5mD3HLIR8J
A0G8bqJdFsjXyoGPQRFIhnDh17aRACuzMrRbpoH08NB9kI6e9HnuysHiY9uFUeUmBq0PgZJVBYj0
VjckaNP3kJRHdEjackq3g/LdBlnVFh1iMPYpWu/M5Oc66ni/G8UMYft8BnrAUYQgg3V6ZSVHzTWs
8Fj3cZTRgGfnwACo0khfz8Msn1zYHYs6Ved8pp1YStsE6Jglb8FbnCdFegmEBxpxTE+MrTnJWYF2
gNwJWXJ5q3JWRXPcVzbqHiSeMUFibmi4xZeNt23pcgs71EOojiB7laRoIIuZJF52m+1PkEuscIoi
NLXxsr2KZHwjY7vvdZ1ZNxM/mP4givkuStltYYalasdbVAhP4EgsBYiF0ZF5tbL0tnMQsUmDbLlm
+cXUgQ5NQ7AZoOWpnzLSYTg9DKUsqLHTjZwKTnUEQmCw8Uaj1nVVOBfXSZTtpYRjExTA4E0J2jYM
0DaHHhALuJU2B5vFc57VLAeXpoJxK5Edrtt3IWaQymydhxycTcS4YiRhssKhSPRuQCc+q6zyAvbI
PAx1rvqCDLw1ezi9rPWm3uDVC4jPfG0ieYs6P5wOXiYjEQKYqXeqTLcxq/MzZML3k4V0aZvgkDJ1
sLmCYAIx0FRpACSyzamrvWOVg9oDzXW7TsGRxxLFb3t7GSdw9NkYwvh667VsIFsLGZVRdj1bn4I9
LgSFc4Cy6XlxZSHND/vXhYUjrHCW7oQY7utmWGMadOoujDxtttweOwRHT3rK4eFm7Ms4HN/ki32N
1iilw6AhFzMTA1kYrJBLRTsAEhKMc3yxeUgFwYm3S7W6kMYQz5SKwYFTD2YDcipF0Hhrkjwmqj/k
INGOBhT6oiMS5n6tZ9iLc9rf8w4/DOmgIHaHdmuz9C43aCIqmHJiATL9AFtlNHA+ZVMVl3OW5OCR
hC59ULiKw0ESCHdzk7XLUC1svoJ8/ixj0TlCoCUTzohuGshB26TdjQWrlOnu2sCcC/1uczsxeFX3
Y3bb9vYi3Ny4i7C429r4A7w5osMS3TAF3q+J/fUKh5p7z4oPclxOUQORlcq+jeH8smnGV3JxZ0UM
CZ9w87Va+VmAVmBaRxPpxpNI1aFv2uygkhmMcGGWik3xbdiAM0tGQ/UTXT3ltkqHEVHZkJEILytN
h3CmfRtdtGhFtHMIjtpxanZoCjOCtoV2wZaWnWDgt8a2CuaOk7SouVbRKR0RXQ0q8975ncpRT13s
RZkGyzk2cFZhpkLSOWxuJ+zAQYXxbccSoOEQlMfGL2XcgN9aW3YBH0DMYuypBz1i1+29XtX/ZuZM
luTGsW37K/UDKCNAECAnb8DG6W10Hp00oUkREsEObEGQ/Pq7PTMrS1l2q+599iZvkJ6mSGVEOJ08
OGfvtQ+UAAbTDEbh2+r0eTgYt4+q3tOh39Uf0zYe7Vpn8biYn/VEBggAaEoCWb04smcHnV11QVwc
uT8aL2iPnBVvWx02876i7RhZakNvha9lcfChTRtwBJE+u3enqor7ktZJU/D3ueU0EXSEdouiMQef
02wPVuN+rVfvY5iGICrU9t6piselXjBpKF9iMChFuLnOY+70JpQykGGVaUhJg57CTfTfyjaDeFA/
3w44iOIdzifBeYqiEPehkdMXzfsgkQaSZ8mGsFH26g7Fmlaqjjopz5DkQDh0xREF5mPU846qIUjB
80P/b/x0FDlqnl77iHA06NS+DjUREJzEfaf0IzfmjQu03h3rbcrbsozMyI51nqET4uTiw0cZLJ7G
qczCoVUHUUj04RkEugzq17B512WhTZwPOh7aCk0TLeyBjc2rNtAWqoC9VXX9k5TuqdvMa9G079ao
JnJrTFBjv15GNFlt1SeDAlrAHPQYi159SAafjq4cKPiHcjUfWkL77j89i5bHGzBpioHd0b45laRr
98XWfHRyOk/BWIWrzJ3d6kkvmldMUUXA4WIhhpmYydmh7JnDTLJ77fuvCm2VZ8j7kAVbUoNSibxx
+tBN8e56eZBWHCoBb/eO5hBVD6LnS+Q0pol9jNXRtHSxK4t7SYUMIakeB5aDB2nrsKvIkY7rbuoa
kwS+lKHFABHYOl5mq+KsHWGIH4zTzCEOdwg1ca8IxTe0Q0IhL5nikE8bjRbOWNJo+VM2OMvdjeIj
bOqHbuGxbbopCmqJWw82BlzmPJzKuCkZnkCOZnYZ68Oi/A9pxHHx4M7ZwFdJhUk/cR148SY3/Yna
OaowQ4Vt48N085yTzPLDmlMMJC7ex2xlNCzoLkZWnSaBkUAQuOaUlJ9WEi+mm1AwgKf3BffOjnFc
Zx40HViYzsTS2b5VnTNFWukaFjLGPSGIjEU9wk4cbh2n3++2IdTab0NU193c17DJKwzuXcC3PfM+
Os+TESprlTRQpBLh5TwlpnobXSeLqkLpZCm6B6NnnDsoPgnDLL3j2tRhocu4qLPugL5nDbvapj7h
+M06yjDSoIWtvw9EArbJfeiZcIOhHjOYDl73yhbwPdboiKMy4f27W1yJ6qoXf4ka21o4UhOOdb3Y
lPnZF7arZfe2TpCBgglN2IKrT9eJnZfcfdoc6kDt0EGonbyO81t5znGAJ60Y4q70r1WvebyAJ4BJ
iJ7M78s4E70HWfR+GqWJstFJhlHhxlLjEIlKBbEGFxSXG+AWKssR1gxuypXSsKWTD9rJN1GQQynn
MrsKWJZdK3UMOfCtIRpS0AKFYXiy3I5xpRTaHT39lF1/r8UkoWxtBpLiti+HZsRzVOZnR6aa5VsE
qmKNGqoPFD71URB6Rxf2Wgw2BBaU7VYyf+CTTXlAHHjWt+uWx8NsvmU1lIk5MQGJ54rz0JetG43l
157SO73OLCLB5oSw5OtwxXHZ2GMLB20C6pMEhr/D2nkCM6B3vaFXmz1DaauiNfik7CAvQpGDs7rk
ig96X5HuVXf2c5tlwsy4MwzTJOthu/cTYCLgX00iyzfl4dbjPq4j7gw0R4PdLYt7Hl0Y7gzOa9hu
fh1yRdLeHbqdY6oH7bkX0pXoP1uJ2098OiOMzTbQ4O3m7NJXyaRv45TpMaPwlz5YRWwkCCc8hJjT
E2sLiHeO0jEDMRXSTt/cFw4cjX4S1EbgGPqt3epEczgM2wJqp/Hhx3oYgtX2OedT7DUNADmKX33Y
nHPZT7DQ3Zcpy/vdSOil8scfPapwvE0SI2fRt1FuyGNWqJ/lJtK6kv5RZ9OunKdnTFLe6EH4Ax0g
yi6aYNeQsb2TiFaEzEr32bpQHoWCLcbOTd800P3Gb3QeROL5eSRm3pw6pw6XRpS7epZl7HQ7tW4R
wTuLwNzkYYDkTMxlkEfcg6QaLOhsW3eFl8co5tBgzONtkSaFH6fmuttJeFeRPwVfK5p/lq58tYCq
aNC+IU27y8XnVnVNPDNwc4wcy64WB6/tXtw8+wAospzmrQwS5EI+iMuvwAWPWdfD/dz0Uz178sAL
juZHqSnCTYdyghrjsVePF1U4daWCHM/GaIOzxqnbXKtg+YSeSlLC3Uvt+ZCqhf+5tpwkG6RokDqz
gSC1HMu8yVOSm+8LgSoOqfky3D4gFD8FOXSsU98sLBRuXaesBRRWgWwsbkVo8Hs/cfyp3ZMWTWk3
PxkCpgN+e47fsIxb3QyRP4vguJjyxDao+IAf0T4BNYS9lY43LMNht3Lv5UDl8Hy39eaFNB8PfktI
2Nnt2d1smg/2UODpwZMsqngt51slhKRI+fRpv3gj6I1VZXVCaCZTg7sqlGgvuh59xt26bE6U+9C8
NeuakHotSlTdPcoKNd/iuEXIHC1jua7pMGJu9ObpJbBqQUdT2dCvxgV0phdljSZxXZQqrPGcDAOD
KdmNT6zkTqhETgH1GBYCvTxAS8sjGFr3Gc9PdQcvLWD4UY3NXcxuQZRJAWP/Uvfz+8Jgl2jQYCEg
DhrWprbo2Ss/HBpUxa6CTaiDD48DJKz0dt/UG8fAbqeQ1o0TifaLMwMAcbYxdWVb7Lp8ihyjy2hC
wwHRNoibnuuzcHBBGL5vjMla1F7oQ8uK6p0TbYVQ+050H0IGmEymLAhLAXJqkiivwcjvYF3uVLtA
cmhBjjSZu92pBgSTXPpLVW4vcmgPfSlwdcbrPJd3JToBsdjiDAolbgIjDkWO9sX1MDDxQX0CzHlr
JLuzxaBgY4kqclh9wcUfosYBMukHWaqnAKdMQA8SBSPEEK7jEZMbnsfjUrxR1UAR0FADZG7CbJ53
fjs3cevZETOSPBXz8JLZrQ8Hta8kxLhmafcK59VuWVUXupnf46OaLe7sIpFt0ISqD77Xq70UC1TC
nrEQ0v2LN6sWJT4rIra178q92ZK5d2h7jPwagjGXRRvVdnlbwQEc4OIICn/K4AN6nFYn7N3nbn3L
rHoHAAF2ADorXUC6eVOfkmZM4Gmqsy2+ZL7sDt0KNQJIWUmCpx5epbrxDAb3XYlm75C3kE6R64O8
uspdMZEtmY3uwiIrEuCDTaKY1KG3XIpcPXSOmMMVTAx4FjQOCzenMoN70neYp+VSJaBo8xPDDHv0
af88016lrhlBVymZdPzGmhg/zKcmBqWLDisDvVu50IQ2uLpVDiIYJvDtpJyOPTE+FLJ819daYoy0
LW7W7IeoxBNGBvT043igqEy19p7qDfAdACQ0eZnWYaMPk20fm+AFQh7s/NWBAYPjg2Qeu4dSiGZu
afsIxN6PgamPwYKcBRYRCguFuZqMiRYXwvpYfuYEjrP0YA+Bdwgtvgy90xpYQ+zrSi1GBv7Gnepn
XS+vjeRNRIwZIsWAMFQBzY/gYa+bSzCE42p7A1DmhYN1zlcIURQDWesMoWp4s88odO2libmyfhi0
jcX7KkkiBYGFOYhUFC5ut5rtHEuHcBUe/G+7HbtJyIgWwD6GrQb6W+gYcNKBVcF8dtY6WXBIOc6U
uNJsT2h+t6dghCo1lGUIz6QE/raa0Nw+EwXdI8+s2THPXhbjZpEoa3wDElDMBJhwodYuMRkxXhoz
Hwq/+94MGZ4SoHzWBuDMJhZBzwDOPYCZzEmbNL5p04WUdVS8B2Y8S9r5mNbVm+3Apo5N/YWK4QSP
8bXmYEt0tX6XszxNbZ3m23QZcLy5oGLXZUlxHB6yzKBZMl9rCacxy6SBCBrU0CIxmxQieJnK/HHW
K1zNEeqLqcWnQcsfMVfBx/a/9nYGedh0sPQgYFoQ691Q9sdBO7Hh5Kkqyt02TWdeyR2HvJD5poI6
1FRpM9kLSuWCAeoAhBs8NjwaFNRR7UEzxkFZNElJMA0WpQeBYGu/E6+J1hFAc8/9Z+nlTxsvujhb
hiDGKf++EKnOmgS7ng3TYajc20F0szwGILfe52TJmmRdCbi7sk6qCHsLerwtkoGBdTMMy8X4wAwT
qatWG1YdpuaaAZ0y4wcz9iLAGwHKA3hQMXlkxWh2oyPwnKFdxVygY5dCEs/ri61rSBJG8mTwMQ71
Nn8j7c1ignVjFf+yjHhoiXRwQAkRV3RYjtPW/sxKN9tnGspP2RE32eB1Rq6g9an01jaZVxN3E0oW
OLEUstERT/wj62Ea9w3qTg93TXUEKqPvOWFXSlRpVoYrd70UUiqmW17LHz7PNJRB0UEJwUu/DBnG
WPU2WX5Ezbg3juuGML9+8Lr4mhWL3A0zP2ZsPuQBOBElOJBZTDmQ76Fa8fEYHGxTbKcc2G7szoC7
lodA4W6sNBS7NUAGwJEWtQTPVDiDoITSWsmoFEB0dTY/5n3VIW7QNDEzhZ+uEq6at0Vz5+OUbMAM
jBxQNM2ci5cBDDOQM2C11DlM+EGlQbWot3oFo8rL2zv6zUytgeIVGGmXmld7QuW1sTihu656WiWa
L71OuDS52iGQAA1qPhaeAcwFWh/hXh/u6E1LTdaFwuTgT9M4HFYXpK/vMkQXMqdMMtL0+5Wor1BP
4mYg57wNjmVZ9hEtKXoLBALgweYHb7ZtxG+80GUZp295UTyRenQODajo7eadtGpYIlTrMZIKHSv0
amgZa3VAb3bt2mba58N1CYr0ppUmit8AaDj0a4VZNV9yDuIDE8si+6jtijtBMhWXgfpgPoX1ldau
aGLITUk98R9sy8qk9xVExvobFi1AJJoxShVr5JFcxFQjbuCykd2xRewylgdHcGTnnsOBbt0mbTb5
NJoqXVgwh1m7vcqp3GJ/rn4WAXp5TVGlghviw9hzv235oc7TIY8m8ppRkA8Zy1ho29o5ZgVclxqH
0trjI4FbPaRtTRTGBfhqDrtvKJrwGo0FBHKDDsOBksLpYclkj7u0B4s4HwHt5cnmNkXcdRLqecUu
VQBBrthemduEsoF04QMXpMIkI9ru0F/lWRZec1e3/B3dGWoUmsAjuiX7qCpA8l227GE7zqHx5zrF
zJwAkv4cu5qmBIZhvqEJV8ULiEmNh9bD4KthBwEhxaC09Skq41FJL50Zy8OugaKM++Wnk6Mw+L37
VIJGwXT8qSyOHlcDkXFajLh1232MxMGR5mZ1vGXirDZqQuJDsV5xMmSmMPFGbvwanQF9NuE0uZ9E
u4chkImtEDVhk07baYFFJ/pUzuTLVKJXNtshILDoxptMgqzSfmR6C4WsdZiVi0qEonFOivE8LSRh
DAySo9UStU4qaMVhsBQLSjBQlcl7t3Uhki34ubSjd2FgXJ0BLEelGpp24jypV9OoY49zN1/8JjZk
+y6kviqhPrubvN6YGmp7ROcsO279+Ip8B1TSdhd4wdfO95vjr1n2v2S8PtpuHdAW/bF57M8//p/L
P9aZ/bYf659fv+0u++ef9slT8h//wuW6e/7Xv3DL6f35Lf65gOsWj/tzG9e/pO1+3472b6J4//E/
/u9yekwi0/bvg3pQugcz/u3l7m93P8w0fKv/9rX95wKtWwjut2/we1zPdf+OQB5FHA/Pv0sFp/+I
67ns7x5W5fy5l0siHfhHXM/1/s4cxmmAqoKlOb6HjN8fcT2X4/tx13cCzwnwc7AT4R8X4i8fJTbK
/TdxPYFFL7+G9ZjnCME97gkPHQnzBX6HX8N6hZgxiVDLMCHRuABerDBEEDzoOMuiwfUR30HX3Jfv
RC/HIVj2vgdhJ8NDgEjEW75uR7EB+HbzeYwcNEkbdPcMNLg+DsaLZJG/B0rE8KhiVPETgN2LA4Ya
jWlJcDDA0VCJmubDTEEj1V2LHpHHwRakm788oMs5AFGMa1O8dwWGTQbJl7IpHOFy9AvEuClLjGr7
2A5enGdbOvfTKx+WHYbxRPk70kU29w+j+7FkQFJWlsXBksPQad441KfBY/Fq9Gkk7iVrioMt56df
7ov/5vK67u36/RKG/NfrK7HB4tfri2onXSGCLWrp+MgWUBvah5MYcCQMoeUd+3G8jiWHRE9+1k37
TYzzqW3VBshu2tvAOSxl8FRYpKK8aj5uAuQynV/cApKhGjA/O7O4cIlK5Hjkmfn8G/i0L11Zn7sJ
6h80PMLtGq4OLm29yfu+ru+Iv3Xx6LsHC74urEf/26Tppc5KG+sNmPa6PYsyz3aZOxwmaMF6YWet
OnmpbfPh+0MelrRxkTVBotFQ/iBuJReKoWDzpS7r61KUy57R7qgUDlGL03devOeN6DNCq+d2cxMG
QbLD2D1tb1vv3TWIGZqtTUeA6Xwqz2PfnFftnVa+XRea3zHwwI3BPyuLobCA4igG2OLjy9rlh3zM
4rIuoA0vYQAC13V2ANJR531Io2VIDIz1zbmV/BgYMCh3JOzUV5f/cAHuVLaKccqhu8ApGcwdYppl
rGE9Btv86Av/2S4ZOJ9KdqHcZpBkJllo9nATvTx3jED7v3m5Pa8OkDzfubq5j1s7w/FaOIWGKSK/
055coPMXCRChc6WvnZhOmdReKBFXCbWrzm61nBa3BYTstdDR4dO53qGbIXWJAWEqwHLU2n1PnEvZ
Ohejs50lWSpaASOqR2QGbe3odKla+R4TLIJCDayZG46cwXwLUJbCPIAVWuWg33F0KxYBA3rptIcZ
VgaJA/HClDOCKAZ8t2wquGWAOI0sju3NHKmwAPPoELrrg+1p4G4eQo55x/y+A6a9xRAWvhAefBAF
PGWc7MdSzgdbwJ1WCmXBr/uoQEKk2dTrvIFYu+XZqLgbSQBYCSMoxyyALNW+13AIAtt9qg6UOBvs
c1dm51H4X2d/eeq76etEgOijHtaY7vK3Zm6/DhPAhV7u9FQ/TB46dN1AfFx3rlBj2iACgCASqePO
EweR9fkFt0oeQdbb6Ww9EvCMIWDAi9/4h8LTFxzil5KLHznlF8m7pxaRvcq1T2R6mMvsAUTwz0AZ
J6RyeVTwW2Hi/UBwCAHl8XuLIWdc+pNTZgoUErnidvs6YUeo1t3jMiMouTjvAVAr0tMf60ySUvUP
bDbDbbwYwtktUHzzDp+iF1xr6f8Eza1PmMEgcWNWYJOJkV9+VtKPKe/OZkAr59foz2e1Rn7Ov2WN
mxauhPtc7XPtHLxyuSuG9UIH/9lw4Udk8DMg/jmYzfFqIEVOOY3V8ukxHUEATSub7wTAbCt9cAbD
sMshqmcKYItjt7cK/gpoK5/mkDiRaM7M0Y7Tlar6Gz7Rew4Y3oxpYPn7WmM4q7zEcda7yvp3EpSJ
WPKLBvdGFmdna2fXdRsEqww3p0nsOrzQSqRm6F/WTNy3xDlXW3EZsjLDgA0rTIwlhXmI4XYJZB0j
mvja0v4b8KDh5Lf98cb89d4NGW9FRDbys3Mg6GLcvxt5PSXMxaHGNsuT/6G081vp/mtpl9i6CcEb
u0+5EAJp+19L+9SbwSk8sGSe+5kb9wuHDJ0P+TOn033bfkNAM1XOdwefkuTI/bQIxGftsc+e+gah
TH7Vg/oZBBDmZmT8xh4TYL2Akuh6dHcBc9MWWMjo2AusaJBX1D5VWj9IKJd1ph5ppd68dUL8U3hn
lOKEAO5H6iucB7PDdJMQBcp2qaLOtxeNPzde5kWCkUPZoN55KgNVC1BQ50h1i/xaa/9YTsFhrlha
BZ/wclNo4nvRkhOpODK5lXcYkM/OFH9cYLJpn4XLPOewv83dZoJjC96T2O5jbad7OhUPbtZdmIR8
OvJ4nJxXb8gTUAuh18J1G1a6a4n74MvgZ+57sbLmbZHbHcbXKICOUMLmDq2c48lMiIFgAldeuHkq
AtqF5KBCpbD7RQHR7ca9j5op4ZWEaiPpZLZL4fcYjAwAEg683vgX7U5n+FBrOPH+HnrJQ5A3Z0R+
r+uqH+rB/8KZcyF6PHgT+bGS8mtgxVfkG5GwyF46c0v1c1Crfc1j31EPdFn2cDp208aSem1dFOkx
nWj9EdRIw8OPL0J3tB/uCMNGEdzi/mlUE3hVcBZLV3zTtD2K2kEsNBm784rOR9RA5XqxxzV4VWxL
MtM+MKCuVVuclhq+K1aZkbQW/h1oo2j1yGEF3tsOaH/G9RN5iEc2uCgeDGFH9ziSoQp9TwOsK+pt
ryx7yCo3tJq/Sac9Ws+7tJqEfTbg49jmgyLAn5HMWCDaU/h2C4ZIcNON0/+cewaDZHnoJ2R9rHrR
Myjy6SbAIpeWF/S+W7MUJeO80eyx0u61wBv2V/Gw9esMHPsOme9HJ8M5UhrvGGTTU7BtO0PUEAMU
O0A2RVsGLaOHOj4iAY8oP2SljG4wW6wO62k9Gli9U+F/10CX4edc5o0+AdaSEGSCPkLUAXaMmj+6
FkoQWqIq9nLnq2j5lwGys6fEBVtzDWJh+skSYGFFB9trnd2nIq+/BDgaY+Z61WFwvHuk1J83lz2N
zRj73oJsSvN1st59xqaIVeD94EOLliEaLu/yCj6ZL568m9ozsN3Ei900lLhg6zfF6l3fbOBLUXeV
f3BcAPpzATQFFr/S5B5s9QNXdMcyb4dgW+K0bp3MEkKQ2xavdQ/ufOC4hxEiXo+0RZvXdC7YPf0h
/SINvE/AdE7KGvUycvE4GpwlFF6/DYIvPqCqQWcIztWwtBFOG7DQwdNBugqbusubx95UedTu1677
TirxgpYJrU0LN4RB6i8uTn1PoZzPt4F3QcPGxhAwX7h1zoujyVcq5vuyWdJAFBCzZ7bDro6HTpAx
mmZIP1xucTPRvR8sL15QPlgNfq0fU7FCebbTnXaFDo07xQ3d0q5/aWe4YBiMm6m4a0mHCXZ8qvps
z3T2qMFrAedUR9lOu3l04Rz5UdsdW2eKJ3UNPHsPr2BHTHc/wgP/z9WdYR/KX4u7wDJf6ruUOiCx
uI8B7NfiLmnZ4LZBHBnca9JN7qkiQdJXSHEumcBxNauvpCMR7/lTuUAm4ctlzZHZokq+yBE2sG3N
PmhJhG0Dn3JDYKvkUbt66eghtOdu7Cx7d//bL/3HIps/xo3fl7H8OjD/Oj//Pwzq/z/O4bdh+d/P
4bc9wmuh/7InB0Mz9jL+tiiHOxiiuWDYi0BdDNK3LY+/L8phWIuKwVtgIQ7/bYTG0f6PRTns79he
60rHYVikzbG8/M/Jm/O/u3h8mMR3dEVA8ZP+bybvv95gWJULGAcTfBBA28V23NsWnV+25PQzyKRm
XBGFzto0I+yjb4cHuD/J4DKsyP3zqvxxW/y6k4e6EBr++uMwh/pUSsT3KDYECWiRf/1xnCLGW3sF
Eji6GB/rAhrVxPxHiRU6j77Kx70OIHb7zpqjVmJSTH2PvAYbz04ajstu8WdUas2Hx8H99Gooz0QG
eg8TWT1kt5cb4RcL12CoRFS926bh4tbknhXWuded3+x0NzNsfKPN683Fn6cSxhDGKNsyfl7/fAl8
GLNC2r3bOey10yOMaqc8aIvCUiInckTmsk1VVQLy8LJvU4kUmhLlAx0w7W6AuDY7VKkQNN+vOJ4i
1zov2M3Q7m2m4I4bp7sYmKChRTjqWBrErLmoT14/02c1uOKEFF0QwaTY9r3cFlChdNovq3dbFtTT
p2rMnCc5pZDREc3i83hwaDk+AvRAmrvdztvcOtgNUmJc42316HD+QKuCnRZ8PPGYyybRGw7jUYBH
wtoC5FOBJBxBpaDK317UvNjjFFc16R5dcoCCOd5zR9cHZkFwFBu4JACe5gj5ts6QEd0cAOaMXAXy
CmdNTbAfPP2ymLk4IAXTAPJrDw3QwxQCzzPgIufawAaIyTVA9PVlbAd6NQjkTe2JNi+zRNLFX6w5
C+yQOZTeKPcr1EeL7SYzXbyr3gTGVhhdKXGcZzpk/cFJehPkZ7pI5zw6jotWGJEWWeUmYU2xnyFk
PHRsyCJsoLJ7f6Hjc9kiBS3mK0HItDMwYUs7QIXuHfM6jvpLGbjzqTI3udYBKNMHYm+RSX8abdU9
QaARewJAfsRqE9OD2OfS8Q5YL/reehU/j4Wj09V48g727rF3tg5La7A6py23+bnrlXigvEoZdlEF
fXM/IkR4j4Aw8r1VZULhYaa1Q+2ccqxwPwVtRvbVwA/g0+3Dby8IDmMrBJLu//xSMbs09mYI17aC
N4UtKetLV+Yk9GRXvOMnwFJz231WVx9LW5xdto53fj7s/Wk6NF5FY1J6AQ4N/zoW7QevkBwK6moG
itoG995Ey309Gzx6VTnFxnXlnfE8IN2b/9WT5OJ13fqe9eRH2aOXL4GqYjtADZqjb9rzXGkvxiNW
REPLvTPA+ku5ZcHeHxdxmgzSnFVxtpNbnLmBaEKX8gVA+xVre+xrgUYp48gj8RWnrVO0qo7Zuro7
PB/A+lqPHiyjLeb7YH0sxnV9bNSWtNJSWF8Tu8A37nW+Ic82WeeowXIkJCcmVD7omnnOHoTtl2Om
CwyCABH8bUFP5pYHb6mvWtkFoLP4shbgEzNwgQhyrQCUCxsprO5B4HTeO7z6OUxmzxHIhx5eTQ95
4FQ71ThPzdg7MWhYtVBkhScA3tjTRYt2ApuWZRCS2GlQ4/eeNAUi2/bqUHGLeeQknf1th7VjL60o
li+U5HjqwYiES+9tD24/PjfSBQuJdjHaGrJct57sC0yn71i6xV1QcFuf3wB4d/zl5bevlQP0T6ju
eVoR7hy0M60YkJv2aQmWR+IiZlIVpj5rmZXn1hQ/8H4f69mpTvPsFXHZ253oobX0VVvvsOqn3HUY
mx+x4uU0aLc4oF+/lkSp50k1KSoP4JcKstEiXfdh4M4Z5n46dpiakF+ssMKqnc6youPZsmw8c6Bv
gL7QnuHfuiHi9xcXMNG4YYnIlmmsRpoFe2luhr/hb/Osyv0SeO9565enCv9L4sy+/Kb9dUn6OgPh
ZBHjI37XHzqLXTJ8Ke+koSJqgbXt1FCvT56XwdTp50Rlc3DKpe2vlJf3o8mKu40AtKgHc7arDJDo
X77xrcFmiRn5XyyccBIE4MFp/RdR57HsNrJs0S9CRKHgpyRA7443E8SRWoL3roCvvwt6gzdhSOqW
1E0SVZm591658hTyon8f3GoK0gjLkGU047lHk/Ib2+m3SYeDPE5lTJnZHw3AY19ZVHPx4RlyM6c6
YNb9IH42HCbTKE7TWLaXsB63fe9ArBjVctVE9hQCfDl6fblcSYm+zvEwnTSWQDyoGkGdLLLbQ8SQ
jxi28WOZp2yfghEpErkdF+t3Lqzx3Rqm4jwqkWx1aCfvRY//Rs7C9PM8rgIvy/VjLLQfFPH8NYna
/mDy0OyNSAxvkkhzPs7Jb5cBGoapqnqpCLEGS+nRF4Xq0kiAeCGCIoAjbCj44czfqo+3VqjU30Q1
+4YYVJoJhWdEfXOvWa/5Yi97M1/0A57P5EVEeMAqzItemLvvbmpGFNm5Rmu8ZAFMOO2WLia3aemY
p7rr9HPZiXhrFvKrcJKM4AhAKMUzdxuVnn6sU3lioswrSms4h25cHrU+T6HWzdXPNPjZUOjfY09a
jRTthUYp3WEXGt4KVWq7ZEqa4N9PRWW7eyKCeHdnN8BDlz39e5mMiiCrcBgCuDmeWQmDKEPgvRbr
y2ICWrOxm/gJ0fB93ZPcl+hraks+NLoqkA5+1Xr11eZ4K/Qh+9YJ5nEsMFQgPPXbsYhD6fbBkrN5
9bzCuv77UTIqHFnJEdl0lxljeJbzYN4ao0ayq2R9nGyb4XrR6Sci8Ja/eBBqGr0DBGHpPlAu68Ug
Cd0p3QgSU8QvyzSs4K/y0VXOTTVe8swwIDtaXvvhFHH2Xx0up5CZ2HsRR5us0z4npckg7PLqaqZk
C9MkE4dIJV3APckwoDOOyuzzIMzGZJer0iJRZJNjBNCBL2mGFVMg71ZJ7nu6ke8xQrd+rqA9VVZx
WoDYIERY4Ap5t6Uie1f1CNyYx7GlHK1EYsCy0g6LPM44U8XLnj8JNsLY6S9inAkXdLo4G23TX+Rk
OkGrLe0+dHPpN9pcbWYcmX+qo8HIT7RRcR9igbCzvjhp9j4S/Ngmug7+cYm86zhI99qrtrsyE09C
rsdWr9uTbY/NR16Em9IsjK+8mL4xPn8mpQHlg0sUs0hcke9M0oe3viQDbBWT8QFXVmbvhnTAQgBd
4snoq+EU2/bvfz8rzOxpSVV4QWwmRWTqzjet6KOL4+1cTtb7UILwquaiuaVe5p0sOBn+2LWnvPaG
F3NQ5sYcS/krF3CTilr/O5jTJTSdfB/3g0WwyXEJIhbNq6aXUVB5cXmP3Qxyootj13M1+uDeTnwS
r/kTHju14S0yfnX1dMPz4FK2Ncl20Uz7tkTlj9GOy16MmPQIl5tXrOPG1cnHKnAM/caAVpCJMeL3
3kvmk22Z5ep3mJ5xaB1tHc5mZTnG3TRKnK8EMk8wlMTFEC4chK6eb3ZcfA6dfZ2paJ/Lgt/IHLEM
KqX1flsj9PAdfbU7wzktNUFp/JDVS9f+gveZ3/MGWBUtMqN+3uH7+sbeVUO20TXqjOJwUBctNtVl
aedvnuKaoaKLV3BxLnm0dH6C1T6Y1ntqSgVT99k9KlTz67+X2UAonA17CeImOxRTf9LIkdx1zV6e
mPME/Zp8LU0rezdnvqQjBvOo0oedt9gajzcWGW+22mvNfRVgshuvwovjs5fLKtCd6FsHh0rYr03v
RI1urlfM/lx55t0yrMAth/rEh5kci2Ff6WtB72KShl/ZHhnv/hpdY76rqHwkCwN72T8z5x9ObWc6
e9VmZ4AB81/+FbwwbfJLH/nquqN08CzHYkfCcj7HFrSvWGfQJOwSsCC5zZOX6PMpjIrqmA/eHBTM
pradZUXEf5vio5YduIMibHdpXiRXIwZSNerlnYZoE+pcT24Wlfd6zb6V60thqbvE2X/6/1+Kvbzl
zFUgQlsT13hinpa2LY4lCRVDtjblKS+1FFGgGaHmJ605nQvBkUPKN/qEBSa2ORbDeCie40J/ZKVG
nGath/qYT2fAMx1L49qmhM9jkgxtX0W7DpPxbq5qe3U/qKBfYalABHazJDVRmqb+UjdY+uq5mf58
Jt3yq437/KlswvhUGPDL3CxpPxnu1YBRluhS5BrjpLqYt50p+DXRZc8RH9kuqaFojmG+bE2FJ6LV
SMIwVvuq5oUsiNHLQ9keyOvNd3c01J27hglz4QFArRqmPDOsuGl9AGLVjc9t/UpB6xJN9DgQO0fc
sgEFFQP4tB+6egGY+mong7tXYrKv9QTYLhRtuGBZa9LAHgeD+pdSQKjsdV4xBR2ZLKhjtQ4qAxzZ
OIfeuc6GX6Mzv45r6xxykG307mSzmOJPkcd73cynXybuHvzX9YI5M9F3pUWk2g177Zngje7XjVye
ptyq4VSawz3KQlMcBlckuzGUpJckfLNqRfy4brkcdJh/t3TWyRFThhA9Ad6Qh9Ai3PmJZ8q8F6Td
8Hs5FyNMl4NBKq6eMgamM0+yNerJGSGGIbQXnzws1edB6ufWmYnPTuNeLH2EG7U2To5c7wthPgQo
pWfGAuR6MiMG6oKzaonivbY02KXHOSCMX96SYcieqhbLsOFguUsKy3kMCfS93nXP2NliatPwCyJK
8bPgvOJw+4/Lij/THU4gStRRApIjxaJTVxFGYmCOiObGGe6pxghElGC5NSh1apAzkWrzWxt548mJ
7ObNdO0D3W36NA2tgespnzETzCQL+3h+ayYcRXqOrRpNNA/MHl+6bTbToVJATpYfWDrLthTWe+es
So7NGBnYIhRG/MULFlwxtu42rCocRxV57yHSPkerP+a5EFtndskgpmsWg2DnpvqrjPbDbeyQyTud
ZGUMWCNxrqFz/oc994kWxszQach23DRrpYG5J/PaZ8zkky4GU+U5CpxsEuJrbTSc+8POavUrpMVs
Y6paD2ppfuimdSKwYO3NmMamBavk41kvD4xS3nBqOefcvEtbYGnK32VvU7/XOr7ycDEAA0hgCs4b
ll7IuHXX7kWvP4XudNGXEDBMhvMszKZ9Zev3kLOKvNLrotscG9OFLSwm0FjCuFk8fw03I5xeqya/
Fg68MBcCXjb/ARkc7rw1aR3rmh+J3j3OQzT5bQMfpzV/4PqBNRRmvFW9iYkTx5thxGEQyuym7DrH
uplhMU62pJFJmBVYlPEMO9U4As0q6k3BR5VOpJbSiaiq0adc9JlvEHc9zO2vzhK8g4vDXz43/mwX
WPpyAeQ2fyF7KEEwAeY1FLMRp5Z+1916guNn7Kx3W1XKX5bhYkSrM4FkMwMAgwxS6eGrmEL0C6o7
olV8gDUzjw3E16D2MhyVdbvrM2AKvMt2dfr3YkIrOMGG845WGziLpTYyIzCq1bIIOqe+qM57m0XO
ETw6P1NtP7ue/NIgVG9rRu+F6aGbRgqbX3sq6mgOeit8JNgyIJwcdbLmx6IcgywUA8YCRu6mbMiX
a82OSDjmgxo/DjFK4iNtn/yIGfPZorfgA5myK+fVy4aXiQ1fpACbF6WhfYyky+WPTcrcxt6wpb7n
wF+so1JasjVT4mtFYxzTSKQHo8duN6nDTH+0aS18/A4WAodxyibK//YN6GJMUEwgXvKp2TEiO9Zq
eiYa/70k7h0Xx1NMJhtkSXJpe/MyRSnHg3bOehhubn+pVnd/HWovFtlk1Tk/Flkxuch3E0vB2MZ/
VB/9KfnG4HOYblInWuEBPR3CKJhoULauhekhNcBahmBeHH1BwW6rV7vixIpdK9tK7Kln8h5qJ2rj
LR7t5eRNDoFOwQdoryRhaXbrhEPS0g31Snk4R4a853XioBFpGzGD9tEKAfvLhlY29dXLah0vMca3
+dBtuIt4gOcY/pvJW1sYy8tkTWR86xADOWndEByIjxEDx0LzK3WJSHat87fS4qvX5CfH9V6ZUYiN
0FDlYgFPcapbkHdNCnUGmPds/HgEZHw9j38v8zCeWHD0d1JQnMsC0ZpSf4EchwDX6Ns4Y0LT5l95
bHKyxPGHK/InJx112ESkZkPV43P0nsbY+4E5hlO7c3BTa+Z+nrO/ApbltlpqmJWJ+7ks9suSDNdY
q3DVzOY3Zv1mXHXpWuM8SPWfukyqG7rkqyZMeZHKkds8SphfgbGNOwz+iPqbEXQvlCO74f5tHxmj
e76aiRGYmfniyDDxp2Qh3JMQvVqdjdvW65NA5ubXaMpPsyxKf0mButtOsktLwGgNbAQYAN0hr+Vw
5USoFi/fGa2dbDI4bc2QHPKyPlSwmLZOazChb4fnUO+uzarsjv84IPabNRFwrWzrT2bUf1rjkWc8
gEp5ByM6W7P8j/h2wShBc3H6WIdhLi4GythGDs3wBL47wmZjwx9zkOx14B+ZIhIKoJc4h8kwLkmG
reaCEmMauClzrd8XSMo7TZH6R5flQCggzBYRqAA0+DyGCZHmpc8Uubo3AJtmFYZHKRpJzr7pAtl4
3jZCD10HoWhX8rQgT2wqEhv7LN1T6dIByVMFUbzqnOUlKdfo1uRtlNbU30R2fVsHL1BqQ8yVzhvl
CKgKlQRiaJmTe7QnClKn3OOoBovVk3swSfRuK9V+D8aViRRNnGXwTjeCaJQJCKZopO8R4dto0xj7
E4M2n70BzPJCEfmJyGmbehIAI044NcvEz4r3MWq8Xdi6T1psAYQfZnO3xFO3m/VcHEgwbKxo/C1y
pDWYONajTT4MdJwjD9Eh8SbysIa3AAWO/byrQpK5oY3e0Yanypy+QgOzFLIdyEYL3b8qUggRtAXG
YAHcjLvx3grIAKOV60H+LyzqLTs9ssogd0p4J1F2E7O7q11c54Oo7mO7K9L8lKzBanPcDYBX4Ru0
f3s5vmY9/G+Hm4Uq/0+cT3/cDB8Hl4sNID95IUF/qgFCbYWDiToiIYxSH+/0vC8OusV+AJunulXk
PMxOm0nF/EANDi/NBFNC/PF686/tmk+1mv+SpYMFbmNpbjBAtE6tX8A/Mi9aZjxzityUq1obkP7K
dyhA/HfDU6clxwbMxGbSnPBWMPjaukLp3Cbmj8rjEnHe9icJR10t5bKHlULKm4GyIjcMeGYlyMCA
clu8TB0Aex8KLHTVEoNpmBX7Qa8vzNlhzSN8bPUocoJoAXYHqnJjJ97eXDIcLBkEmUWusQSAknzL
WBdR52VgpvicUtH6cRX/hNTDLEfoDmaH+aT3CvhYDIfjdKCqahjmwskhljVOT6PTmduplcjhCzSg
nlH2QLtXk5CSnOYqdXdlbJNT151Xvoo2hFdyDIXji0XjyCFQuinb4sCXGvhz3N/LMAOG4gxV+jAm
4gaxCZ3v/34xKiK8/rjnWiYki0f5Ict8N5WyI5IMtnsZjG4vAf7cG1MTfpnFZ1p59ByyAUHkdHjH
AQe6bXHSU2+FBBlcAnL6GKNJfzTG+CXcbC8ay/yoC+I7M8b8U6QP7YdGI3Nn18QBfv/Awz/pJ3Pp
56s3YyAdoupKDUvKLQZ9lHbtPXcl+DvZ/UKpCQHCA0S37Cxww/hXmodPtgKWB1ftvZ/LM7scTq4S
7ddUGL+rvHCOuOCAwxs11Bnp7crsJfbm+AhwmoFHV8dPNqGIROjvVto4F5OqKLCmv7r4yGQStAxm
fTuiwx6BEY2QPoFD7ZeeqXgPGCmoYjH4LYmQoZEY2LRlMyTjc2IB5F30rvJVRy6WQCpZySQXe7H+
XR3bMHwNd6UR9idIw/3JzAPXSmyfxo0RWC7JtmRcvrZTHCOqlnPRFue4gUseVqETVOTJN2ROAbuT
6h0kYWQ3kXejiK6xlMmfBh8CBdV8wOKTHaDnQrK3EnHOHTzPraEAnyxT99pNurGdcGit8ask9Yqz
VaqDNZvTXitFDgxXJ6I2OFNASXztAbhsLScuL0vKUEXDtbwxMUSmMU0boffqbBYdSTroNjvKS2vt
jGhYwYucXGytTRHDuIOBJAuvCYZqvRONMrAdLICWN/ilNTr3jin33SxoLjPFR9KRflP621AvIzPw
iXM0tEnXxgayDnGeDvnjx9EZU6fzYJzETBMt83gXAuCRIxZBaGWEk/pG3xN0+8/sFmwZJh+lxUqT
uy6dvbQIvTre3L0YuNIoyBWR1fWnxM8wDafTl0PVVPdkPSjtqd+U+0QPt3NmDab5Ip46YX5mDINU
yMjWKfNrTFqutuXNJRauQn1vjMbVZafFSRcg7xgjtT7tnyWG+RQRIdm4XW5gbeYW1aTIj1gt/LqC
tpjJ8qWS83KdHOQxRscIFO2tCDMI9M10tFsPFxy5Pr+rDHn5jbtouDWJZL8Fk1dhGdAdIxW/l6O5
l3DqLnlSXMFLFCebz3HjsA/najGojUm7btF/1aaHAvdksDnAsBFoqjZl+YIVF3R9/eKbJYQXr3Fe
YgPQiDT09OSagsOvR5lcBvRTmoiiDIkhJsnNNEf667ExOQDLisYSO5loyLilac2UDnF9D3bic7Ds
4XlpBTUD0L1NlCV7TdnWuZYJCxqyqb7h3lxFvacSUNw5HVgIk3hAq10B87ItFSnUSUNCoCZ+KKWw
uUXdpzdWMBdqENPIYYFuqPHLiedHQmPMMdw6J10jDsCDsBMO1qbJ58997wecOpoGHK3Iv0eHQwdO
LsRIvFrHQohgnrg+0v7WawjS5Gy39u+0iuxgmFo8rl2L98gWcO7sdLlPTob6Ld6Bhxs0kwTJocl2
B/xPCFwnS3U5xOlkM3V3cqIMRRcWQ5RGre1EW56XqfFwgMPiNmIuq7q2XrwoVn5hQ3JfqpAFJDlC
jfsNwV/zHP3UrQg7/qqtEMy66miluOntsktU+NqYc30edDkdeZI5VUneNmYiAXiG9zaxxqDV8TOo
iCVFVo/30MXPFFZveLiQIRO0GoXe+0ys41g2ZGiBb18TIRrG8+UcqH68R+Tlg3ix5l1jZ+kNKGWO
q10jgjiUR2+pbos37zLd+TVG4I7cCVbMrMFURrZ2p+Fv1JQFVo4xPFSGnbMOyCtuhjvz2Rpmss+p
2Py5RSHOmTNMy9yf+bb6s4CSAYyz2KoK/uayIozIKX9XMzcbkzdnK9JqvlUzhntKH4u5JSBj9pjY
qwSXpNlTo7XRbUzZTiQXe2O5Bw909y4Zf82hc7Ln8VvD7F4Izb1BjajugykCwwasyQCLtU7atMNj
DBVkE3qle6+JL+0dg3a5yH68mq9og+sDk6O8lcyAMDXSDLXrZyzdGVRK6p1ZGAT7JCwUNXHZBxAM
kDtvUVt5pAFNvlv2aJzAupACd9hTlCX2Bzcf1N6OS8lt530IQJCaQ/sP3m+7zUYPMHqSnZ3ZfnPq
lQM0yjs4yD1rtaLVZQ9rQqpDM+FTcNZJ4ujF6o4ZGKs8iwWWaNz10IZYk0Gsq8pAUd0rBt/+BEVz
m6XaqWMXgV/EWG25bv5GntwVE9riyEodXcw7ADqEVEzjYaYz5MSArSismLHqAisJbgkBL/Clskfq
MJjLU0OJ1VrgGoZwynZ6WRCskHbtV1n0gJLF26rq/HXOCZ8YC7qOEzI7QUraLMns3mwrBBy6ctpi
wRhZwyryX8Wgack5qmaEuwumhgov5OxCSjQIlUwgOdluoGNgR85farkvGEceORR/h3X0GUtBz8Cl
5WfSrvxan00UN0Q6wDc/ugv9eZLmihWkjLXmLiD+HfuFDow3HcuT5zV86PSHuUz+cyeI404YHzFH
vDFVWo4ZkjEbb8yH6djUfbJc+1Nb3/17qQoJ77Zsx/OcTNpmzlkCEw8YFFH4rpCLdfis8R+bR4fB
T1weHK8PlCggGGbqKx/ms3RreMjMRwMC5PMjhQZk0Q6EkxquUFwCOXEJpwNfPbdbp2TJ0kDSHX45
Y9ZD6VQJbC1i732K2SiKoYI0XVxslGDtSO31T9aUT+zDoURjiYXwOHhhqy3mQyu07yYy+pNRY3+w
CVl1v2MMpmwBoQqOC9wrRgjAECbNpZzDFh3QIF5SjPrp3wurfMpdNQ/fjeMhV9HgbhDGoTqvYwdm
GceG37hghKc7wn80e73z4Ar5V+5mx8QDT0x7AbgZvkIZtKq3mWFqAEYqXbuHDm22O8CrQBfFsoLd
ZrC4iWvzURnl39GpX4E8W58EOOfJap/s3qYnJnjCTFAHoCcJnAjW5bDOzM4uNFbUYPYiNw7vgVFN
I1qK+qr7OjC6inUg2vBII1YvuSoKElv41rIwG5k6sOqkES6WRYr2955pzt/Eyc5NZ85nKzR2AwNb
wIQZZH5waueWb+WL/p1Y2nyoKkGqYJjfjVLfcytNOIf7b9KW+cVrIJoMjg2bGWIQuwmsXWxEOQjg
+judIFPbtvHQ1xdEm3Zr6eDuZrgcVBaFF7TzYt+yjlkYRHLIQaMdFMu+rJuCgbT4bhkg+WXRp9sx
zTlg13agzGB3DSN7X3KkXXP9FLUxPsVVIZ5ygSfWiJa3iE8ASJqtX+yKBUOZA3iLAizapg0BJqoE
AlRoCaTJhEOhMxYY2/QXa0RGHXnS/Uk50xlhVJ3//WhAP90VnvbLdGp7XRWQVEuHpQPOjTtysIY5
meUOoO4yUCkXFEZy1n5ZRrub4z5ep2x+Xzj5jt4neXfnsA5GjwCOy341ChTLevb64pIVmHQJlf0x
HFvuJifcZ4WMLqJBNTa15I1oB7gUMmObzg1cmylpKC3j95pKYS3Es8E7jZHQu8c8U/u0//DUIH02
qNGiRPSTqc6EdcA7QOuWYiDIkl0jpvSucQEkxazdeoHVfDwTCzc+Zys55jpCwJzWxh5h2X4tAZVi
5PHONi3HroxwL6ROCUxDaebObEvsFm0KnmblHnFXn53solfjLsr7fjNAmtlOuthXLPrC/6/a1yhU
YjM03oH8PbJ1L3IfO9bFkYM6mwK6Spdi327cmZyG9FEth10+KEjonVbt4Esc7TjdWAVky34oZzzU
8ddc2cWhzWpx9SL9faSM3tVO+qJpkwUMYP1O4pQi3lxkN1N+FLqULy0ZryJs2EYW/1RGxg+aojuo
yflDWsCgbIOnrLG/zZm0Q1lN77Pd5ycWbLCKqaiaY1vkBqtUuiNoxnSZnqxRtHyOAB/jpDwm+dnJ
O+4xs4ZjUocF0HxKt5anbjPZFTQwVEg7pxbjzbR8S7AhYlTsZHFG8zr+9misEaNOWJbKwKgZzPQu
/7vDDGjBYxCGRaxEtzHANS2ZV+/x4XIApMDT0fwsFlWN1QmSbHZY7NCvpVfQMthYuE5WNqh9Tmqv
b8obg9kN5+E9TYaZVMWcHqQCDDeXT+WwMmdN6MFuSkxAxopRg+HBs05H9kDAvL8lTfaIZnAHDuRg
TIZ8dLLO91YNa8mJSIkxwNihTf9wXZ2KEhE89gBP2gO/fx7TvSriv1bN3WRR8MedaG+G6fxxpiW7
izfWyywk8blky5jxCbwtRlM6dsi0OszpHpe4QZPPtEjZ3XRZXIYdieoPOkyVJHEvZttcSxhKzhSd
XIMHGZxCRCLr3JFLVAv+xEUo7cIJTTdSZv3XbOrilbdoXy4caVEcLZdRFRcSKyXZ8+Knsnv3zPh7
ChB6z1JwRrdiihDVpr+qC0fSFUt7S7Vqs4ytuooY9Hc2guMQxHzxDlDh5+jqQRmZGRNIQzuA+Qlw
vHm7vtykI9CVAc/0VoN/5KfW6JdDDAg3ip9rmPK7ZrEfJUz4S4PuJysOnJYMGxfGyKeiE4XVwRey
94ErqQjHnY1un4+jcRnitwExdYwQHVky52zsWBHmy51nN6zo+9zpPScITBLY6J7rihPYWrk8QC2v
bp9/JYswA/ayBPVcZh8DCZJLx7qVKo8eQn5kbDw7JlpLxY95rvCm54IExyatnMifDeHT/zhHtWTG
nnX1PR/bOofuu7urV22Qj1od4EAcP5SufpKKLTpsVGgDNin5Gs/Tpk35C/HOtYr44+Sp/Uqd4q3h
IlOVe4hS8QihlJyMtIC+PhqsNZpI5aXpuy1AdqBWs5gAxIVnRZWfhmgwoze+R+H4aVHI+jS/HQPW
DKNzlpEwGLzdON90XKhUheC/R225o9sxonP+EtNj6Zk+NT6bgIhvNXZxc0f7vUqzD22anKdVRKu5
Hvyw9gLLNFhZgiIBe8Q9Y+b6SI23iEUkh5TdTPQUGLdSqHOFGd2ywllnchHjnCaYahNNzCJqXJgt
DkeWcz7lmrGjWU+CqTGhffQU15E276ixIDxrEZxPplh7bfVZ/XvhQbWuceX+MRRRn9ya2tO6emkj
uza79Z2+qZzUulES6fh8zHenq/qAnQQ3OWTRHl7eHcOYccJN0h8zFg8I5H9Saf1baKfpre7b05DW
N0AnB5dFFYFdxqSVscXQExKGXRGHX15pBzUxpP0i8fl4cx/YJBD3XupVW2pYTg4uIfaKTew4SjTr
b9KQHe0M5d1k1f03uO3DauTIQA0VN0ozjrsUa1gnRYKrdygwxQEG4rSdofGyTondM8Sdt+DT7oqs
mB2iMcOsZfNfxGqMSTJLjtOFCjYqrnDEPsYQGUlB/tNFnIDGs9wtub6lq55sTztmTttxMMnvxTPH
wJmna9MTAUNG4yxxk/EKYsKB+rtugUQT/Ufd4GTYjVH0YsEM3bXpQqClmPatUqSoRhmeEhecSPmp
59K8u0b1XKXVLUQ5jtLhP2Xo24Fng+2R4WZuKwobEf5adD4VXKnfM5csjJDwj9W1h8otjDvdxs70
iJWmXlOuHccekuJDsFST1FGJ/gwgiXNc4wgbKH3nTtvkLA6ixe8OTrf4ol9J6VmNRFLyXXW404PE
ENDxYvDqBbtR4hetUx/kz3dhqWn+MQ+L+MDTwNY3RdkBMnd+dLNzgrUPqxA0YYCiBEVrTqB1pE0H
SosUJVxe0AJF9aKsCHxVisxeiyfmwsm+64l70UPgl1lMI2DrWmkw/l+KZPKJQaSHmvjkXNOPocSx
IUbTUjb95LE/lpVkVO9Qk1vRaTTWvBdLDPiWVJvWztMLe9PCLQh9UrH6BJEGanDAm994bEclUY7w
ZjbsHsjM58UVT3IANhgtYCGjPuY4x1AA+gz7BHPKNzwrdzYeEdwfWPCTGMWXpKDcjrrZob7uMqlv
8QEElBG1L4D4rCE5UhfaXDAl6M4ZCJaAC+Ssosg7ylRQFITas4lT/ER73gWTBSt6XXwcg1r2XQVF
p4U1uJc1NhixyotRlX5AqGkARa4LIdb/uh5qt8c/ys14767gt16SAx216MdbiPa2OqH5NBxDXD7V
fwVK/LZzOooxdyIYSQOSZNrEMg5PXFz8XFuYLqyNiCOPw4U+sHU8MALmjMzfcW676bFgwxolnn7v
JDKWZzdor2Kd13ojSzEqAhtMXWJH++4wZqGb9ZyjcfzphNnDdvWXUcNFKsNv6BkZ01F2ZU1NDMKu
XLZURhPgLXr8Ikm0HRah35qI9X0/of9KaELSABAb1Y+Eqhx/WgrEM6F/xm0iPNWeWJBjvDhsYDzA
mWPctPJockCgyoFRXszLp21MVEtMqNKOY7CkfuqYu0Db4z+iMhyfW5rI5fJRtqbLqpyFfZ71Q8LK
xDDPnLJXQSrll80eiY2ptaRyS0B8lsX6DlSon97uR96F8rdGlSzCeNiPBPI3GZg/EOzN1uFpYofK
9EhivG9e1n2qmSIn6qP2zfbWzUUt9EMimnjwHXYYqZoeTy+rl9RDf2lnlqE1mef3ixM9nKQNFt0q
9l1nBjqP9pbtpTWINhxZOvwpQFpPSQi7VpXld4aYt5lT+PSYmNNDJMu31pm66+IhFBAmOGGaxxDZ
HxetDgMp0mfb/VV3UvfNBEU0/27nGWO1PVE48quYUGBayYlrp3fUMZ2cd74S4NyqONw3Dd6DATvV
QfOIn3pVB9I1kX8XWbFxKmSoIqlvd1Vjw5JrsCHqEcBYTOC7WbmfZQ5QNslJNbLLKWW0nuZ2t3cm
gCksTKOPfrB9zbJfyBwYu26Ik13RYNzSLPgEqfnJxmI+opVPr8xXBaR5a8/WRXKSENBA4V/A4TUp
Bm8lhkNDsmOjIVBvuR3YrxMtj9QBD5YICp8Wt3oHGqTBLE4ksXjXI+eNcjQ6eP/j6Ly2XDWiIPpF
rEVqwqsQCGVNDi+sCXfINDl9vbf8aPvanpEIfepU7cLlA0bQ/Isp2kVPGe9pGNqpl3iXrbCl1Ez/
WlmEB6u7stWp892YFOdFr8TZWGsREH+rtlHavqBQK5thrGlJdXIjpPwAdlYutmmkdgFHI1jxxZpd
kqQ9Qp9+EKKrroMy3dZVfso6R2MukGPK+TD1cYIiJ3W86TbeRwTUXX/UOvGUkFyCMIGWFAHWxELH
isdNeoG+zwpPiiz3tZ4T9QKzOKnqYLQI76ATSehg7oPGMVlzO+zGtCFhEzBb3tF4OdcM9zBnr0OH
OHnCrLQfjMEJ9WRSjsQCM08IA87ySoMVEol1LPTp3TTBnbh0JWXrKg5Ciu+1b6DiVc7LinfluXZ4
OVFMxZl8OFqurZLnMt/A5G0Q/sVltVfOmJp7HcS/amD4WYSfQhs/Ai0E5TQaV0oKVOspSyHYqWs7
7ZpWe9aQUYOxZ7SqWHk6rfEwK87s4SGSnpsqpTcZVXe/xR7MftZOdQVwYKSntWuB1w1U3txEElSq
jbCfGFsTf4tXZwQ6CJlz7OOAs5LJNWgQTQeqkqKy0C9tDzBZR2sidm2cmnehYRRIC9s+Er/6mXJV
D6whpRNtqJLAVJTvVuM/0gJJ4TlBap36ppSbhr0WS1hFp9FXFRN2r+VVc4CztUgknqO1Icmy4YHi
WGzgSAAijpClI14eyih4f1uR5BMiJNQ61qljkvfUpCfmVqXPFCGA8jLjl6WNUdKc+Lfs9132o6ts
QJys+rqDwJeB1jSKkUBTR857nogPTRNEpRx43cnwOis56t7CiJKDTqRqiQaIUlL5YbPNmCSriJ7U
fsLtV2L7OPXwCTJ6TbdJc+eWNvaMN5vNiJXcgDGw1tayb93kD0blyCE4US7RMH3PC6w417J9tY9/
LGgQOw3D62all34rrQxowcWebWfHFHUuY86H+KxlHaNXuJGAxI9FIsYUpEJe1RsgDpl7Y7c0bTiD
j55u9MfsHvQXbXMoKrcPHVv/cjO6Eg3SO5yNSgVc5h00OiKCUZWxclCanw11JcVSRS6Xt3MczOoR
F+FboxbJxrBIMEfJ3G+/FprwYFe7z5j98Xm3nVcx4fi3vqnnI4veDTYADDi10ezkgAW7OYmmjHza
AKegaG8jm8+7GfCGe/KqzqQN9aH/U+fCt7mKSwjdXclAgu1g+ovGV13XVX9aaQ4aPqmnB3dppodp
JidE8cXCgsj+07IoHGv5ZqFZCO7LzYqvmHwgjH6IXPSoVrn1L5fM8SsvL1A3RrYcWHjVPnmjw5Qb
BUsq1rxsEXdVQyWUzt3CNU/9WP5qL0swF9OhAvq78OHibjHCdqSmUp/w2nSwBmMaBSgijDbFXEPC
46STpXyqMb+zdT82V98kE261yF6srP3tkrrZzjo+vin1ZwybdbQz53THvk0P207uF5N1Ap0T9vir
D0DzSnZRevyJNfbaLAsOroaSiLGkGK7ia8WkKF4TngKGm7HP0bo3e0ThKFi6WE6KKyDD9DURUyRr
k3kUAUbYMlF1lwZCXMtxxAe7/SQ6KT0O3fa2lHiGppVhkVJupfzujbbnblO+mW4RyvsSqw1ueIwH
iFz3DYrhjBRWPeZsboEl9DfbUZ7u38iarPZxNcan/m8oqb9jUEe+WPDkAghjrNaPRcbxUXSptqNm
7gjCAmZMyqGrmvieouqBugB0xYkQUU4nBhsJPPy5w30gHllJzv4HPW9Y2xuqy+LC3dTjDwI7msMi
ZFguuzhpo4DMwWVyauq6+vQYLagqItcBzbB1we52SNxxxOM7UlpD0YaxMr+wjfozrG4PEIRS7rk+
IWjjRLFZnbA7PLtrxU0uzuMUv0p6QDcuIsY8vZVidYKC7kPbTLogGvEzaOwMmpltuGFeHDY5seh3
PR1uVccL2chorGm6EQUuT/4Y/FBE8NDAtext9m3Zl1qVTwNFzS/sU+pNtDcURTyTm7zlbCaCwm1a
3jbpJTH6+mPJjpByMerRLLXimMu3dJzZV6fBWpawNDYEWFEX/oNht5zN5hyf3UrLEusEttCYubcg
3kBxaumTlPaVFPjMC4FrlBHzuzZQpID1G3AengiMwgoiPTzwqDZrB+5bshK2y6hB4bCyhC2Nyhtj
mLKjKUe4qCNwJOIGISbmoKRT+JTaBJ/ip4rWn9BiMRskSo0ywwW8UB6EzpBiGBylVy7zL+PfFLoZ
GmxeTfvV4sjVGAweAM94hhnTq6Hohpe28Oob0CDYL3gyDbFxlWX6UQ0OJSdqUuy5TjSGw6r1ZClR
ccuz0UcOSy1owLHaM9ct2haOjnOFuPHUC35cXLef5GD3tuQAMN55Q6USnXUVQlga8xim4ABt3cJA
Mg8RiwkU/g3OoYZgZ7pje/qCyvphGAp8G2Z6tcQMF2Oa0DsbHrLeNaee661BcCaUmNDNbeivXRQh
+ysmPs5q+BuFlR4AgdwLpEwRchZy0qNUFUAQ1fSbNpGOfcHd0xiEuQfusZ3Dd5Lt83IvkDbFgBkY
Z31O18pWlPTNWTY1dHljeoZrxodoeZhZyZ2qNP6gua3crFOd3ohUMl/JfUZE5zbdsVOAUouNasWT
DwbMHXJnjw/zEzGOohET9SE3jkahQ+nucj4iBTdUE6t7YmT83krCCypKn1qVN0BFvg839iMiD862
vF9h+CsvnEMh9CCOKvOIE1NVPiyBR9pxomM2p+ckarKTLq1nnZ4V30Ki5e6gh1uNCecBrsL+4624
T87Fuv4a5Ram0j15VFnnonjT2/lLWQrjM4kdG9nCZhVcadrWGqg4VShs3RAKJDrbnScNWcuyux2l
o5RuW1UXNADCJ+ojMOx09G2zMwaKm78sjjLgqrEvLiuyy6jGh8XA/q7U5pPs1NfE7fWdMpXNQR14
9Nr3nBaTEQHV+cMpPhs+ifcmEgw/dkuCG4pO09TmC+iUPLbKIC2Y+jlcAgMhJXY1Wz+dGtoA58jd
TaWVbJ00bTZFP8BkVerUr2wN8FBlgznm9NLLZFcK7VStOByUolFQ2lXqWmegvc6AVGimsdylGYcq
TksHPeIbm+N+33NnPmJnILvjpFzNg+NnApXBEsMm7bEmGTHhvhFFoLGmNsjnJYxHZgLNJWCod99G
bV7UfEUfqJk4krWNeU1ZXjVZRZA52SsOjvuHt/ShUPV418DG93J4zydcqI8lwbBjn2n0+uHRNBL3
ob9H+Tjc2BtmP+C8pvZt1qMMkPMzT73Hic1UO9PZfVMwm29cXkEiLfGUZruejmHq2vXnaUB8S/Pp
1pVacxkQB9bcpm9ZlD8Ru4INxFZgfnxrhB8wFOtzLIAMY87TkxiyRfPLa4g4amGzlk1SQHRwQrxJ
uBZLEOzrTl3RmcjyYDaX0HD4QHXiEa27cFTWDNu3Nf6+Gylc1rjt52Kdjq14XxwLoSnnto9UN4Pg
oDu7KEKvu+/TCCy8aYb1z3SsmOMGvdINKfPBzgy/wwOLYslRY73EtdCZh9ns6FUXauvibutBiwFK
NX9G3H4awGPQa9avVM2WbXS/elwbKV0f4w9EFuVgKRa1zyaeVYdk+9Z0kJdBYhPasOtL1KL/CVn5
Q22b5+GzdM3ugN5MBjqu6SZkB7kjUpZ4nck8nLaR3M+Ep3yLlTiNxAzh/As7BI6HopKOL2YTBI/7
5hL9TKk7KaekOS40RrLkmtgULVeXxQrqv5Kf3T52UdIYhEvnY0yd6GQ6u0rNl+Au5LSKwWT6iEss
2sYsP++uw8qPsR5eUlIQGe0SiwOP3cwpZKNAJt/S4REmhcsuNaaJrJypZpIqWNxGHQ8z2J5LA6Rn
A96AxsFVbIeso2yESO9kiN5X6kago8iLqxGoBaOBV0yofi2WAydrromh5HAxK8fWYDh3gWnluO63
BmICdhL24DOEwHFi73OHDt/WWA8jynHhXz/YyvJYYIHe4kGHiJ0DPhdU1SSfKqQ+FwL43ownTmi1
dnBUGum09dc1NW+dXWdD727HLDLGxrpz+tyLMU3uo2p5WkyaXi17v9C9fhoagEcl3rQZBW3KRszh
iADhamDQke4AxVxQIzOjHJKE2lJsxL5ttW9D3Vjo1ZJSmOLvf+enOevVGUX9lyvA9gw6nfjPgWZ0
WjyJ7jB82ZY8AsdB98C97LWUT+LQlgTouOpMZlxi+kzLWXReAQtULj5Fzh3z2cjVHfbXF1P2lq+n
TEiWOv8q7sQKSqFaLi7Ul7nlXho17iBJxVccsxXOD2hxM65kGCxO3e5LfbV9q1DeC2GaB066BKgb
3kSqIVKv1ifB0r1RSGIpv3QFKWR+KNlmUsVT5q4pRm340hpGJjPXEDytikXrEOajGrbFiFnTHH7h
3lj+nNqvKxYXMSaz1yjGI8ZcNFU2dtsCJ3IDZeVF10TYxX2zob6Q+sUR1b4l6r8lmzJvpoKzvZng
BkVsYvR7Jt+n8qTLLF+TyvRm2cnV/d/6m7BOF4xahI2ywMjz1y7PnjHmYc+RVNI47NO9MiNyMhf3
usVEA98SO8dIOj+cpjHUrhT6oU1zI7WkFVqnuGVKmh2d9LtC4ttWuDK3TVzpZxz8bGizfaQ3Pxm+
mSvix4DgydBuYxkYtHze2HopL1zEnLWAhGcoOXwWTUvtMKyQskjBqUTtWyvXQKST8BZNi/CZ4JHT
m5iKeLOTgYptwx7iL/Z/FKSYVIIzwyP+gCLdJDSvAwdSv9hi2dvm7icqB3UJ69g8t5KAR937dYED
MHGKcWfPnJydklRy9YL+YJ7iela3k1IMXk41K1H0JGBx+kJg3dhZCtUiYm2eebyYGyryWGHZHw50
buwgjQw184pfKrpg7VklrZQ1TMySiiLfXJ3K090Z5AaXkmfMd2JKuh/oWuLMxOCHPdeoMOe3xb52
5OwXlbJuIxbtSMAT1XA0bDfwxjRihZQyiSaYpHkcFDhtdw94ByhkWFyfQx/lB0IuW+w0mLWN6LVi
ixxOdgUGHmt3qtor90KeB9THnibJHEAQPyMGvSP3juzBph4BCSpAXkgKOxXCQhEHLpeoJc6XQ9yS
OIjT8t88ZYR0FzdczLQ6r6L4TE3M9PQBTAedBRJ03/lELfnP0K8YH291tNhglm3MmLoTmlFMnbYg
8kVJ7m3UknU/y/qDldGCvPs3J7iRS1FgASE3PjOdeDSo75Y0bfcaVjAoGkd1eNAaKDguyQJPxGnr
2Rl9BzIhJA0qDqMzjsE1L4PVQgOWMcp20+y7aEV019LeSwBL+xzjBRfUDBpoENmRIQFJvGZCf7Wm
VTvidC1VPUFAY63Njind1BXu/yaPnUMrjfHaTPqOS3vYLwrfb8FR6DbQgrREM6RgcCFA4F9zR7OO
HCi2SVFZYdkvOmClbvHTARNmlsTzqQKMwsZO8oofH6BGKIeqM5QDXBsWzDKSW2PA/NeuWcO1h7YT
tYun49/dr5LnhK4IN5hHmDgJkugRJfS2kGIJadIZvFVfu7CrHSSLBFB2t6Cg3cczf2R15PWUAmLL
o6w4ksMfR/D1SBxVPZIy+c61LA/aFSsR3P0V9wFC1FZtW+XIvokNtgtqAiLOp9XXtI3M7k8aUcJs
SlFTL746O8OS2pbJtcLLswLWysgYamYkrl1qH74Is+f7kVB1XzB106UBW18jZ6GiBvt1OVh4hM35
SgiT/CwVtz+NPbFRYd/mFM9zWYJKNNsw09P4bali/ZRLMlP//2XUas7OdWvJxoF/Khg1OVHlxb7n
sYPNWpHnpB7FhsTKeEwN65DgjDsMiXNWlATHg2QuKGUUH2RkbOnwyc5rpXwpFKbCv4CnKPYGnXRB
Hcn3GePYpli6L9De6RZhkJfvaC3LdQEQ3SOgHPSWsUVfhz7Q6l3T9+qLzaaTBlvjEHU8SDHKkev3
KBOTxyIW3bbXcGQtyzJ6NQcogm+auqHD3vVLEwPakFKZmwzWdhxj9aEaCderA1WNs6Yc56Z4ziUr
kN4kATXYPKvngXEtV86EvGwmpOM6Fv2rY7PMZ9VmsQKRE8aj0o3Kc+PCWmRcArK8UJjQMWMvMz2C
NglWp77nzUQVX3S1xSjw2Tdtd1UlxOc+s17y5i11PuhRDUrnOUaXWNFG7IoTgiSAx6BoWg9xW55G
2zl3LTXbGh1Y8mOWZaiOK3ad8sh5ZBdjyW2AW9NlS1CPvJ27eA1Jqo7zoM23mebgZG5sznblTGVs
Cd0Kc8TU0cpVZi81JoB1drZWgidEP/Q8e1XNfdZY8XUD1IC52c8tiS342uPckv5mRzC/0Zq5Gbre
c5z4NeqPYsQyFe+V1capnR604qL1E1BiHZ8msciSjcUMdbEbSRRgFUCAOlVk2OQab0t+I52KLad5
c1HAGgAcGM0PDSbued6iLhkZfqeaSq1vpzf9RlegSzMCsv5UQFppywd8exIdDmulLpwFbR2WDNCP
w0ldEQrbj0RwJ1KO5cvyubRoelvYSwyMUJjnQKpuB3gXVdudatc9MnoQy/hSGuuR754+K5qdzTd1
Xg9q01OINZCfWm4s7IHY9S8amNrejPmdr8prnOlPQ/wiRLWDi+Vb1PEp3zXUvZDoQZW+6ct7DN7H
pk1VNIwRCvNCw66fmcpoTjP1NzSu+VH/VxLVxOUMBsFb2glX1bzNQTZP1HKJ+dt2nooGWAPBHEp0
R/hdrvJig3KO8zOggyIjip99Ouw2TEpj4h5vw+p4jPcxniq8xy7dtoqsgxU5pIDoiruU7xjgZ83I
TclQ225B0nhsIN4ABwKzhpugtrvewElQ3djmkNi+YK8NcrLxnIBm9YOcmwdwfOty0nPdp5r4RF0e
NaQ0+BLsk5DeE3wf06ayJr8xToS+BuprdFOigrCQ7f1UXmmhOs/r5zAFuBA9RWBynzVP5WNcrUAp
631mi8OMFmZTmSMIpiKAnTFY7laADCsW9JUO76z7iZBaXF7DY/VUmHw92AJL3H4mYNu8/cTB4ZMq
C5I5eqn1cTeC8qLOXYH4rZtWALRs1b5MVs+0xsGD+pdK66hrdMaLMxt9ZRGYJGjhAQ2atwn3/b2+
Z3q6dxg5ccn57S7ZebkT0y6q+0YVnRJYaJkB9QMNObdoBkgOdXokZRZa8JfX+R3XeRhz+geewVnH
2NO9tRut77h5yrWvXqy7vnxUEXlz95nCoU6kv5CegeH/CIJMan0A9iYY0az+q1aPylTgJ2rDgY/K
emL43YLC8IrzjKNEApiB2LXRCI6wYWS3sG+54NToUjVgEU4p11JOQ26rZbuJYFuc+QoZU919GLrh
o6iYjBAJWGeHy7TsjfS1L35wfMMN3qgshNP6qpbnuh958hGI0Nnqp5f8DkQYudHFZ1c9l3hWFNFD
6roW7Sv4sBDXx0UVBxWLalTdHEl9dbGwajk3yoEbxMvzExEIb9RpdH02a3brS+vD3vWiQvM6a+8U
1yoOqePcmnOOY59ei4Ib4aSwocS9qYpzF+3YJGN5PeRzfrBxwpd0v2b0aTv8bAlh6YaIZTpiMf3C
hpqm/ZmiaMbiYGSlPdKtqCkn3H+7quo2+oB5Fq2vedMLxSt2JTaHilylxvcBuLoMMx6LCkHjQSe2
3oVZC2V2+bmvA/vxo+mHV7D3vjstW5qfOYVvyT2GCh5hzJtbAp0By01ouGsosjeyyA1FWAaa+Tw0
u0kf/RlevVqB9Wj/pWwjoPZSBnAZnHuRGxBC2g9UcVSIV9cw9eaclj3zPLX2xmBy7thZoDwgGRMG
tfxiIsyJ8Tm/AC852MO1jbjpiuRsN3slP/WkafXlCpeHrMKw0ThBjpnfQkMS7aEvEBP11JM0rkk3
DYaSjXDMOE6XKxBNUpU84INuNJEtwF7kfvWPExBUbDgaCeWLjs2Kh++7CwrVPnLGgbx1d9hA3Yog
SgAcwbLYTP1jlciHFOwfb2pvSnESGNiv8usw8ySJugPHXM8lERMbLVLlvZ6v85ci2T/MS/ZAmnmn
MtxgQcCo30I8u1ILxto7g73PSxmGekUQOrI+ltnwCL/eaz3hW5FQTR7KlnmWNk8Tm2mGNVvnfEVg
gn1D77XpP21+vqMnMnzZLNfYgAQVML2u5fRnA/s+zCyZaiylhfaj0mJYVW+0hQZVTV1tR2qkJ/Db
sAMlt55FM+PEA1Af+kchmvLcqpIHGAYMJduV1o6ii2jHAtpISbwkdTYtaPZyAxdl05k0LzkKWKzf
ezaBYPhZGvdiUay+ubZ3sI9M2ptKSmbVj2P8pNgZvQE1SXzr7DpPZdqT1u52j/dwuLXcWtpDXEN5
gSTBVoqXiLPBEjbxql3vvqxDUgo/M5Nze99q3W1WwxTOeH2w7E1A92SKC6QsQyAktJohvAHsynOz
3LAwiYvhwIzsZfq5JHbASMxXfDVuQp7V++o+A9MQsMlgBBcPI4/xmZt66Q4sbYeyIxNVbBVd4lIZ
ObcyoOn4zTJ68JrkTVXeMWvZRKGHatcs+6JiPwY4lv0/Cthz3F+G5ifqfozpLaXrr3mxZ/UJs1qQ
xOxeGNv7JNoOkjB8snybi8tfh637J0bM5NymcmyJUk3PrfU9qVgcJdqH+ljwO5rcqUmHnk7vq3zS
xK2aDlOH4izKY2dc8czdaVQw8m9tnT04lAzL6Jg6qQ/xa0v/yimnypWj/aFKw1qo76n1m1qm11P8
9+B0oPOFV9ku7rUZ1ufkOXpzyCiejlix5EvDj8thf2hCo0egzj1Adodavuj9EVdlSL08pnokMxib
zo9ZnbVq2NvQV6yiCLR7YTYHILeh9k6ErXnpaiKoaQYRtvdjbrfcjm46j/uktC8Qwz4SHTpH7hJf
+R4KdOg71XTBdHMuEZyJoitOEuT58tCZ+kFBwBHzoZ33EcpwbeCtimhuyDFq/ymr4bFbOhbtu979
ow5jF6NvjomCeeO90KtgNqaHW0meCiisTZf4HN/zviSE5UXQm74SEr3z6btH26WObbT3lL/7toMg
ggWAp7ozJbtF7FQ9Z/x5b1rOTdgPENj6a2eia8wY5ua3OOc5hR/svp2EHnJm2PQ1h4dw2ZV+kxFG
bAPZtxrvMbmXmelzPf24tNhpsUGTiwjU5Y9R/FgNkmLBlBnE7YNquodKXO4Q85hzc4roz1FfUpSn
JjMO7fo+Wc+F+TtFmBTpe3bg3oF7kzBU7fWBYvWHya02s6P4caT8mnFzLGmSiJQXPOrPE1IIi5Vf
RcHYJUq0H0zAE4Ia4IQXi2CjSxzYZBtBBIs5h3fkci4Vu0foNAMr1U6U1p8hQhXOfExs83NlGuPE
BJ+I57qlnqTUSRpO9O3g/aJsTuHcRegvT9qrk8XHecnfcVNxOoXYaXLmN+1n83HBsrgsnHdA+2Ef
UTJA9yD6nOYk8UMZVvuwJjHiZ4GtGyUh0rbUfdwLqp+iNUcWkk+gcLGFGrgLMOvpiqdMyckx10Nj
tTsSmUKcWpHs5bzsif30tM6MK9Xk+olBZUcFJqWFT2p2bZMiKMIGuupSixMcU5/STPhdTvydZurV
RilgRbUHPrprzffevVBouIFktrGZ9iVHDLdWeAeywhkdERS93A38SZGHbo+Jz23CngVl07n3Ji22
0x2AO+VnvRulMjTjgcXcUaujbUHLp1jCVXR+raMK3w8WSse+Xb5atK5kEg1ICyJ8GFwsRhkWowGJ
81shBV2b+nNRVU+gTn2V4e9e6FFyuatQjawRdJl+mM29Kl38nvwsWZ6G9kJxF0wkZfBdEFeG/ZyN
43MEFOg+b6rQX6lBVS3kcignJqY11OQ7CHTYm3pyRcjnEDhtp+o62kYgzHXTY6zui/fs/qP2N3Bm
rJWpOpgbYG9Uo4rhxVCJV7Q2U651XYfHuyNEG78s2zhS0LB34s/FYPoc5m1tP4iVrPZCVg2f83tV
ZjzL6bVBwUstTCCMS925JmobZdbBoOiAWNvaXwowj7l1G+kn71jtu8pbDSuDeE3A42eVR1eRO91p
3zoWUSZJvg5YE1EDmmj2SO5+pApaqtig8xxelPOqjE/TXD2mecScAQp9rQITXG7SdKG0p2CgF81B
xU6jz5YYCX2IG13HPW/zXQPf+G2hAEPI2U5gvbsmPcwd6Khpt6ZtQNGx56QfACtPVEDKbt0PNDPY
5q3rHtv24Y5/gTCsmDfbuKwMSLgWCijsM8fkxPKzGXJcTBKIRX+jKldLwlh3/CpiAgbIlN+BrTSG
67iw1Wx9pYMBCzOWrAKssYpLVzUlSCIMdJnthDyh/ZnTBMe4ipN0HVEgcyfFsctL+d10bV8uFKlw
D9Q8GxCDAl2Pt1P2KjWxiw3M+MlLJDiUaxBGHpjUvXaXWW+jtnPi6mz3QFlJ7TunnKOKWz8QYZ2G
L96jtLgLk8Qj2c4YHyqF4Q2fZ49bJx7+tbXgoMRaMLEIeP6qCt2LJQhQZnUNIXqg4j0PqvanxO88
DhRH0+HV1Q/Yb/eOcd+h4mqbQCJsgBZv6DPzMGZN2YGJ0XcRZAd5TfsaWBsO+GUr5hJTXkVTT3vT
1JB1JVT6A7GWY8ObrEvLgCMOUDqPLcw7B378ypTngsCHUEqN1Cm9517V6YLFAGiEc+DklYoIOgWR
bKrsO/PDQhxWlYtGYmGOJUdC98Zml5WwJrFmHQ1FPY62ziGPcyodx9rBgDilsslJEVaQCYM+ubF4
Mzdt53dgjfVE2dr8ZrjXWDRXQRuFEzTgGHDl0j8yJuiNBdhrv+j0ZVBx1tb5sx7fgETkLduWiwQT
EVmfZDewCUK6KOq3YcYB8jjI+GixgWLV41XNsXOIHpKqL/KgSclCvEVGz7Bue6bogvJ+kDEB+cZB
i/217MsvELGfs3m0mOiKis4Okj92Y4ZTDNkb6bOW9tfKqDdWVeiyh7UlFDF0FnmQJKdqtDTYO711
c6Gqcb0lbkKwhhtlqXh3X2z1r1biUCkBhe7xwFSlFnQuxySeuY71GHdP9FvT4o24bAfsILPyn6UA
Q/nJk0/p7qdWXoGpbGmcR8JHoJpQeYbrqPHQ92vnK9bUPXChTQnUs+jIWmwldd7K4NEZzH7M8RCn
QC7t8/bU96GdnjSOkyNYQWpocbwCg2OfCWUlscKEJQGrqUCM7XbtNBDz464ZHDCu7leRLs+r3gcD
mbs6j4ZzXo0nU+EMZon2JIF4epNJy7MY1Cej/RXjSGWQVVIMDDfKmObGd1VtDMYa8oY7ie4CamHD
1p6q5LvMIg4pUAkKE9yXXJgD+FnWxdD0EGeinKbcegrHni/YWgzaxp0ErGJHXmIwMnVb3yNZpZ3k
J1l4qPuX0e3wKSZGTlWr+ZTXTbpviESnGDD8JaNULs0dM6Q/7mluu+mK77Ly8XPFaJCwrTIz5omK
hxMjz4SPY+NWUvW7svyFqzDyLC+/0kaiDBlILAYbtIztbYRd4Ro32cUxsks8zuZOG1DoytFBjzTw
6EzbGgZoOGBY3a+sm8zScLauu7wV/IJnZLvX7u4nKNttmSvpIWcRwxL/PguSqG7c5meQ2HhSUtdm
vCRnCFiv1UR4sXea4Ugb0IEXwLQ3rS6g+A/ts0idF1qp+91g0s9oyW5rWcwMbm/4xMqvc2rNITgZ
MuvjWIUpV47oXMIN7hv7hsexAuqjauoLcv4rhRNYoWiDgKw1SEyiffmsWYzjfN1ydQgzzHjfKrv/
rpsJ9S2q4eTbL0wJgw+kOqiRQP00HTWv7qJ5Z2OjMdVxp/fpcL2nGepCJYUBWR0ugvXIg/wxn0dg
zxJ48KDyTCwn80/DlH4BGm9YEWx8nv0RsIjeXpcLi3wtW0HHTvM//N/DAf9i4lWRMezmmYCWVmjG
AxL3d5S0D71l1z8FCGcIW3sxaOV+LDjbjFnCPokGz4V3uPyVAHXDyWWwLZfs5gDzmjRD33TRRysA
Fu2Whp+qnVC55X1dY0VxaIGM33TbJU3+abbCYmolTqsna+1DpHAn5Z8WkXqo+E1B5WIH0MuDi/wq
ISSaV8rL5w21kkyvGQSfdsgQaamzs9I4234lBoeXyWQ8t0cArzScrJa8lTme2xWsxY/MOzfURuUf
Vm/mU7Y1GzuK3usp450EdwbguvWuUrFGMzTccmV4sETMQ8dIkWMwk026Onn1ynajy7t/SeLeDz4j
r5V58WtVV7aseNj/LGmQOwrfoTFyCSmgJNcnBy/b/bpoRtcMVxNAXam5za61opdJgcUl4uLgJNYx
jRVQ1cgSmkhf8YTbB5NM75CyXF6b9MfW37WZI79X8RJS2rO2WPPOWAt9s2CjGvFzgqUGitnme1Mi
QUf3E/EMmMsQ1rPpTuVl0Sj1rLuD7uY8/cjjylpDN4RCvhlTXDmgEDHq9vkQZLW2ksfnvTknlobk
kI8bqyL4hxNh6pMvcOA8sOZJnvT+fYQgHhnTd2E0oZPy5mv0mDe7csR7ujHydr8iKrqdHQyrcVaa
ZmcAEzFEcViGFY8whDULC6xxNZIG0fShzLst0buDTF/6zDlo+uDnmF7jsQha24Bf8d1aBqRJDVNT
5mvYtmAH2LrC//afADjb6vXBqYiVMrpllwq+jJdIEIW8oENiRz7n9cBE8M3iJ6QbUtJLUPNea4oF
/z2vbflCcCTAQA4Kl4IZ1uKKWj2K9FGm7jfzcQmm5D+OzmPJVaQNok9EBN5shYSQd612G6LNbbyn
cE8/h1n8Nu7MdEtQ9ZnMk6Zc4sf6HvUf0h+Yon4Wy/SCB8tJBnw12xSd9lxhX/iy7IvSIF119iQ8
sJTIV2Eh3swoJZ0LODuLP6t/C+fJV1uQycEP07SXNCj9OrYODclaqHib2sVI5MVtwEfLZgsmaJri
vzK1QxzJW6dNvZ6QANO5ml23VdVnPf+l6teI3nMAS1XRRAbMjwMG1kpNdl4YnJWPvKJ6OEuOvdGU
Vx3TzAjuffmYCuYslf3ayhRl4tRsDUyQ2lYWXylzF2iMjMHZt6bEMqS9CxvkOjNk0CI6C5CDSbOJ
OPxmzP+y9gcaAjk6t9OIlIv+Iqbxixt0x2m7V/SXNAKEg5xq4OPGdofDz7n3jG3SlO0gInFBxCu0
zb2WrFT708q3RbIzjU1G7Hpw05rX0T6aPFRLBH3zW9jzroIkRpYNzUpyzJhWSTRucb4JqRoK6I12
PF4z5TiLC0gWN6wKtxpqd9KA1IubqhvXQXvazjq2X/6f+lo+rAxmMayYG4rNRU9hC9N1gnuPT8VI
NRQdiEmn8ZTm8zomU94yH3Z5VvMaUcS81zuoN2lxKsDdTwr8F56oUXsIv2DEmEY1cCiEdxrC6ULd
1Yg7aM2yYMCGxg6O10BOTjTatDyA4XkvGaKgISNvKIoZclhuFUm72UF9gwxM1yyeduTn0g6Yx2Uq
Zx97DJunfJ3qtCaU+PlPor8RLUIvCOasg3/imYODRGLDyySM1u3TzwSdUqa94ZbfarQYLSLlVSPJ
rH40KOtARpkv9t22ZHsxT/g6DcaslAE5zY1yHEW5osjehPpRTEw0bOU+p7bnDOJfRRNfIGbKcAbs
BczennkSFE53ZNecIpAcD23+AWNhHlAk2XskF5jqFoUeMniX2RQmEbcsEdRB/3QEw29Pz3B0Vl/A
apbRkbgr4lKi9hw64CTEuwwovJJqbbO4y7MTqifbwF9AajvmMr305+AaxaQ9JDzIzSpoB3ZFWzJX
oPgy5DmX9i02yYjAhUWkAAHxHM1bamhrPCkSU5f5cWY/cC/rN6u6q8gsgVC6kvbRgPdqNOxPCMzs
ABH1TkraI+B7Nr+vCZs6QFUbVtUQg38TDtCxhSAd80YhdpW/JCq8THRclJ8Seqcu4+JEvjn2OPNZ
Zjgo2UvlbCpfdfaZ84rIwRaZkauqJdEnilsD+SCBRRr42U8i+6gVw3OoX8YSpAhDoURF1VUDncmo
uOwfOcTrwkxCTqMN69tVkDXQiHmdDIww0CKaZAmxUB6pLfPllHQhzaGO2ss86bQDzqlLrHNHvzTL
4VHPH3D/PO4Z5s4gjGL8cpWMvvXZq/2vUtdXYMFRm+5ja3xpMmWbwHaiu1g1XfDeJ4VrpOPZrKLf
Xo3erGRJm2G+w4c4OJRUkYaeaLLE3wiOOM5JLAJLEhysERBvYNXcYpqyMsd2TXbQLcBgK89X8gM3
otA/IZvfuoWKSUUXna3Q9ixlw+L8bgscdIHjFq2KSAW3XbIymc/39XicnIRaZyj+XxX1jYQfiWvQ
rqhN8RFk3VMgbgT08pYizFHUr14pv3u4yFmXnYucDpE7NQ/FwphnvxTvI+1TVd4Iqb6aX0p3azCf
Be1vJh0CLfrWW3nfqjGWY/tjkEZPnZejMv1IRsJ++GQ4wD9awbCJmtbiaV5svqxDeqDyQd4gfkuv
BS5u9rcM/Rsamj6ysQmV+zCO1yJEsOMwTK8qh0fY3IWOvhXAPh252tUNGxl9WZR8yEqGwnh6G7L0
RbTlXRosX+atK7SvFhqFoZLbLuzDPH4pAlSPBjWqHHYx3O0CPIFpz1QsK3lV/g4kOMPpdbON2rsi
yBHeVgQo2+yW490cgbKu7g32PLVBwS+iS+5E/BXdropARdUHafHO4b1Vk/EFTd7eqYRbH18Gnd6R
JkfupaupzPjlNLeSN3wEkkVs2IXk9JKdFoaLQ1kZL8HEjmj6pjBU6I/XHcghm6E6fDlW4PpMac6G
1W7OjdQTlUSKddCteIbgzkULmbFCOcS/dM5zgtz3Cre9jLsl1P+hIiiw0qPAU+ZL5LhasAnrk5bs
5fYjc+ybTFbndEcCTj0bK4e5MeHpKn4CjL88RmgJIo7Zufy58r55U/Qkd2iNkvggTGsr5X+ksvvL
S9HHb1H1MHDsFECtQqLXp+CCUBW+hTFtABsZUBRPeX5pao8FCDI2S/GtFPLzGvO4WeN1ghMpuDtJ
0utkrDZEpLpYiSwuEs3jaASJyjoLNyu5BRoAmlvyyuGNY10Cso4Vhnx0inlki7AJ5S2Va4FamKyC
B4th88gj0Bgr6VX9dWoPuMGGIAhZuCp1XvpwEIGu4iOCEzbS6g45RPOXaOozUw1AWwz9VbgjDkZ4
GyyJUNgrV9fELHyT285qAOU1OUvK1rp1ue7+ZGwCI1veqQrfDKbbDb51ud7ZUeWSHrDLSsxUYmAI
yl0vsl2eIqeE9Goo4VphVOKw+OFGYVAwVD7xflkXr2P86D6fh3KiVUATOj5T1PNr1KRZ4wbBKr9q
f8XXhB7/UqLGBDAi7ePdtGtfxieGUzLNbUrhal1/MBVwkDP37kf4Xr7wui2K46uzq6+gd1dYWiZM
infkxHiy9ewlRLcwcJPzPV4yOAN9joSon0h9y5id4Flim0gtObE4G5XvOCgZnVv9n9Svtc+B5W29
nl1nj1BAvOhHhVtIxfJM0Jnr/KPhcCC0IzFl8sFyBAjJb35FUod5jsavkN5gn7PaVaaNXp/MB8m5
lF18bV26Hytu1lWzqbCI4ixHHTCfRuTAE9D2VfE3vUMlQKeM74IydMYOX2wc7YNMUyv1mfuiHQ5X
uHEL20b8xrNLEbSiVuC550frZ4J5+AH5UfCci9mrWRFmezLquoyfCdUhxjsvqNZS+cBTgzwAD+cQ
HjN54yg+Lelm6Pd6eJDsQx4duP2qaUdRHHbMjX2pOqASQgcj4BvtS2h1fIGQ4bk230uvO2GSUINV
a/1i8rX+kQeHYraEMjb4bE4Yo7Dfg4RXz2eFdXp4qq3vxmZyOh5MAY9oXcPD2aF2VYzzpD3ZKofZ
i9w+tMoz6mfD3UUzGj6qz1L3DfsojEta7sL00tb8CCOadZg54hK03B6npxHyJrzJiZcbfocqADAG
VVvAL2o+BP+tVO/SeMqh1ZvIgJWfIPPINe88VQbGt2nDVXTnJEIgzZgNAx/FYOyiWEfFxrYl/VFQ
KgIBsjdPlAWt/qQZ6JhMWycKPxQnrcGBtTWgKm/ZHtj5SUePjwcZWtPs4r/RGYMh1VS2QUogIh2q
l2Ye7u1aPRpsOeOnEmyS1EfTqXfbOvPUdgfVZqhfOCh4vAMMETxnJAWxuGBiFn6DyQ4iFDw89qSp
eIX2Ygu3S3aWsp0eQ+5O82F4UxnJRyhTzgaR2TqJTT1C7LXzmXLW4jXAg6a98IgU1YFvt+34i08B
mcwlHEuWXZy0vlmdZl6XMDgZKKi3ebPjIUaFxjj8lr1FqBOSXdMsv5JGAuLbTNSd7Rrb2uBUjb4M
+WSOB6s8tK0vS3ubSNRsz6mu2G5C6jzKKrSNy1yiII1levALyRFt3HkmNysHsq9v6/Bntlyl5LKo
brO1tivcWWtzwvSyVYkHSndF+Uc+t6buwewEUEznS91tdJAlf3wUfIfck/XGTt3RWGvmGW4LX0+3
G89ofysUSdFWd6jMwMFGW2aIhXoZ1Ot4dmWwBs2a9os1rlRslXlTNb9Msi0Ict2uCQFDbhJQGJxC
CauATY/RG6XciZKThWyArb9wNb4vNgftG4EfCWUoCBTEeiXbSLfqHy3ljPNLOai3rN1Yaa+B5Tr1
SqYaSnFGreoLxsPwksHH7k/Yt1h48wQEP/3nTP5HCgXLJTFLFKsKlZ4KKY3FBQJdXHHuwjjSYXky
V9n3CNUJU1M8UG8N7RBiBqMgwgsb9iV94KtS2wN/XYDYkoJ+1ZjMU9aob8w36S/mRpl3oCIo4Ddd
D5Blm3Ejlg/eGn51cmn6LXP9Am5oxjf4Wmle8rlg/N41SHLOHrmeTJXSuejtcv4L9MtkRRwsXzPg
QT5dcm4avLBsrFAqvHSDuesY4XHYkfJl1KibHuNIXyjTdjMVAqCv3hZBSS/dLQIh0A/hY4EtsLV6
X21ONaIjzEcyCuZnoW5ZucVib3MG84JkcAqI3SS5ct0op4lRWiyfOw4ZfXroLDONzchIXsd04yfl
tmk5PtaAD9LrsP7Q6AqJbz+EfFjv+ehxEKvBLg/XGRLD8QrmjG1KLYMDuM1sZdhaNXvmiU7tMh8g
vtRRt6YJXxvKQcTbfSRolvdwQoY7rq15U+c4xBhMrIbj4tmaNwrAXeKcShk6Kye2h3cui24RLQRA
HCQ2a+LD634bf4yOOzmnIabC85FyBqR06muUKp3sahXuz3Vo+SB5KvAjBFiknipW4QvztfpHIbru
yTtGAccnC0KxtjlJ11pz1KJLy4PDYDu/O1/F5IoKiQxuuQuZUulyHrhmw4ifdDsftZqU+BGyeOfc
gVzGEFi5IMXq8IsoR5OgM3VfyT6/WhltUn1TwiJgl/9vUNb8fBMMOFY1nyEyyYfUnPWrgX0MHAqL
SmImDe72dfOVxqwmdrRQiFlx8ejvRM9QL3Fnggvq9Pei/JHrdd/ciZrp+SPNZvhtybyhPtnwOvFa
8LW1Ox4eokiyr+g8Iz9jE0HWX7uctnBN5OGQ8lXPV2gRk84QihTClThK6cPk1xQuixXWcWWzS4M9
iwyTHoJHP7AvurMHKs/cttvkls9BbRBcIL0xsB9zlLdewga/WnX4ZVfs6sYzp8HI0EVg674DF2QJ
irXrqCIZ6PYGZCkpeJssHyGePnmt9m8mrSDG0n3p//DlQQ/4KZu13W0n58u2di1odh3CQ+O3NcFI
w0MrDlF3ZIyVyEwuQSghLfNTBAWN9WDypj05LoYLN3OO7yP2y4v2Who/ufU9Nf6AI7itGHHzNxWg
v5B/AHGBiGrvShRdFtp7r4GN0/hmsK/tbc+Cm1odpcZ8wo7J0nPgWsgzV0c+jn1jpTLO2PAOccVi
L2uhMWBnQhc+r+gFSt4VFDDGUiWq8wE/Fkca+tQa+ApHJNZX6mPVTd8pqcWlOlu3BQO5M9+1fUes
UjK42YwwEkbDXbJ44DeQwOigqEssAF7X0Kb+QP+3zuQLBaromf9gCV8xKy6qfxQlsfWDtYJbhzdf
ytdknaXOLq0ucwv6lobBs0wyp8CqbAZ2iMEX1ltXkMlxIeqC7TnXV8qgnYxxj3ubih5xY+c80uQJ
Aypy1XdIcObAVPAA3qPhvlNO2BVCBib9usnWRrFvEC8Uw1EnSwMhB3FqQ3eqoosy3qUE3W/FuU6M
CK5RixpJPSZoUl5mZPAzzN7Q8njMqKtKWkggzOV4wNpDjC3vBccdL1115vGzBjpLH3QYgBp0YnCv
tmFzimQyKheeBA+d9eTJ2pdjwSoAmtRSvvJYRcWWgpYKIL6aTP/fdWfV79MjyZEcHPw74xZKGV5y
VWOV9hyGPVkaLGR2JmZBnNvWRlvWh8yXXQ0PTwiFibxdTp8jTFGgPkq6KVkIxD+OWIMXIBUp/B3P
3A71dc4f0wBzVr5KFXEJyGrg0NLcsmKWpVVMJlMTjLvIkXdhFe/FLPwQOu1YEapMc4o2EIktupF6
Y7JWNTv5vqR5TMY/Lu0hGZAqEAoj3kkJpyqziAt/iW00WMNFGpDhZTudsQtTEk3x3WWiDaaTVjI+
QVtZQGkMtiRGomTgMQ5DTjiSu8szV8r1atYlZNUvbUU8hoEj2CnWskVot4RGmw5B9FcYn+v6OtWX
aRT0Gaei/CaQhuMdnV10azjZy+JTa+ZNMX1l2LfRehafLSfvRP5UQsqDpNioXxDIKJ9G24Gzrjy7
5HPulY2MvGDYGQzFKlAJqUj46jPqDNhr2I9Si2OFl6U+z5z+ev/eWR1kIn3XEh9l1OyyBuU0ZhN2
FoQbxi0kFjCZmTRpuB4b42pnUIN4EKyRmXNmrQZBgOF8zJj4sOJteibZEkD00BM6Cri1Xl9iwS7r
lw+5SznL52es/hQNqRMh4db1lw7Bpa1SN+8HZl/Q+Kjj+O5aZp/htZXfNBUr1vezyK66AayABeNP
q5+Y2Af9Z18Zq85htHcdgU1l9busfZKNhd79PkeviD48AhHvGapjiJOmP/ZvmV4z7gwNYCBLTLhO
uxNRoYqO8LGJLAWjnI2dqEmQMmwiFPThLpTR3LJwaxQcP7buUO/jpe8j4YU6jYGacDorduGHDhsX
aWxzdl9DQb7ZSB1ocyZ2AinLiJtddtZSOnLMYOtDdEVSPbuWTV2zuWsY0LJ7/GsLdkNdr/pWzqlk
zmCuqD1QuaUS2yk4H1oNKaBmRVm7odJQxgU2YzHU7wRyz1LCdRVINOMTy1ECtN3U2EZmlu4liKis
/qvjaPLohcfYFq8xVJfQMQJUIMYtmPArGMGDhIsQIbDEdt6Es1aj7jYdG32Var21/zN47hOSJOlf
oGun0kz9wOY7COUBkyMtRNy+lUgpSpGzkrUVWFrKVS86jIbaJhgZb3Vmv8nj6mlwKhGfhI95J0r9
A9dbTzfUe4bm7LKpOVdC/2mk8EYS7MYxg63SMTCIZ7qfxWA1T1q0AYSC1eO17HCjB2V3kO3wJVfS
xNXvFNp6DQV3lsjhbS0GY5PsXIWT/5mt9d2TaZoUmtdP2QEz9k6pu39dYGAmp42oWH0VheUOU4Q9
QaXVVPdtlnxUcqixellCBctj0GuobCqbIN/xqCqQBJrfkTPTqMoZpVAKdVJ1futc+k4qBvclKV7o
N/D3OF0JritE7WKbhP2V3T4gu5b9whLTdh+t6Wjg2F1np2JM73IwJCzAkwOYDTyfLUVDR8KAWjHw
A5mue70leUICHqYYusm8lYENQdBo45daaOR0zjTRAJHCH15Hi8Z726TNIYWcVlC74rVnDYlfd43E
UUZ/PhFnppNy1fcjkCA+R0V9kfXolpXWWzpCERT4CEA+HESe3zVZHBZ1MEVybSskqCchFvfm4Mis
I2rFH8PoF006rHIAgYwIIaw1RN7grDmyATyTTYLZmsMFrCjpyLbW76LhZDBkq4mhMgI+/dIyefrz
g1SYZ9UR/8yG99+S3sfgXk9Lndtd1QSseMioH875bCR7Uur3mY10exT8ftnGYAxaJObf2BiHDs6v
ZA23Forzyh45VYr+oJC4kSInTvnyBKvbgtHuPF8qlkOJom3bxvoGKIiFhcAaSF0onMoUOw1j/TTI
voUVvKWcuqsIARc/ogfF9QVw/kmZJd4bs9hBBGB/WO61NvQMJd5VDiktEUhaBoPh3RDIWMUfI89T
oI8nMdkPfKRa190Ap5N1IYF4C+gtVXp8HiN/o9HQUXr4NttNGfitxphZy9a0H7NzgWb7sBXG142+
bTqu2GU6FpNvUDFn7O6i2tclW00rPzWRsU37QzP1fpq3F03DSWk4z1gJTnXyri0oyGXtr6E2xvyV
d7Efay+Nhg27Y0KR0671DMqSY4ps0oYWN1GMmQSSLyG3CfozQeIjWVEl5cytz3NmjhkKofcx+U6H
zznp4Y0fC+0H7iacqHnVsvKF8uQPHUFJM3MtNoT4tFCkFqzT89HYVBQgcYtolEq8xy6lViPhRDb+
ksBNMKTViyyBK0Wvvyq0Yy2fixJL62qM8Cyx3clYMwJCIyYTnVbCfHxuTVfIiRtIhStPe4U0t/jX
Cj+aFtsTnTKHmSchNYM6yFamBWSCvFopXcExG6blZhzeG/tTsz9BnxE1vrGjR5V+EHrAqGegz0KR
2efHto0RGurrVoTHJuaA6bJdBl477C7qEmupAycK2m2SG14BgqwUzCplkswaE2IsZACSHZTeYRVM
ShvBrYSieSoUax1oDy9AV8FBmX5gcq2MZyu6c6mFXmx8FgVq5NZh9PsHBpPMnWgL13BD1AkaTm2j
BhWvGkJ20FgjgKB2Olbju2w7JyVjuZy5OIePyRzsU23eq2NPLIog7a2gq2Mnp+71IfhSgEuzgjiW
3czutCAubEK3IYOYk0b2lIDMo4A4ZeXIOmWbECMb4iUcBIv4YWCMBNZQaMa7Ti2GkYBEFn1sHjIn
MLvh9RBOOCjADhTWhiaSQQsIFDd0Wlel3i3xB7pJxnTVkNc1fzWRX1U+nftAB5NjXVUW7V2HNXtg
DDK09BoCGXogdpyaV0RIfphG26oo2EjQyYKauuoMN2Obvzuz5akYr3F9NgDMrZxY3oYC+0cgnxvC
tDmjr+pMDqUhHWrWH0Zu/6uRBEmzfacACTDuy6oF5Avs2glHNEF9pY/gOKuCP8kc3ggjOiiz+jCj
eY8F9WihtCTuBKo7KS0SAHhLuRYwSNUSsrA9+qH83UanoA69IZDOxdbpuYVLH2LpTR3zs5Nr23Ru
LrPJSJudjaM49ylu4J/C++7NY4TZfxyB9EDyfBYYV0KkOTEyZY2kG8BqOwuadkHTOzqY/cujNqeg
X4qzGBo0yA9nhirRDd9Y/ZhiKHy2WBtwFKZdtNMGm7nyr2Cqaw4e++GzGnU7qdDXRlD+yR2y4Th8
mbrMoyq90ON1dCKdhE6fOZ1pyU/NVMC76D7/TAZS8p/c2ucpntyu1oCoyb4BoMQAtZa06lszVO9C
tGdjqA/kYRIS/D6maJhV9QjtkkD1gStSvJiGRZwVyKwIZTXyr2bu31kUUZpvTeveRpofjxLpE+lp
ZgMN2QcMnfXIWU7WfXBvmMsaOaolC/exU71X/UfXT6c5rR9FP7/LanwSpDHhv4e1mf6I8dqRcBqO
rxJtXFIzRcLLD445P6kzT1DySPhwx5AqPY/XVlTd4Zmxxgl79kftEe4VEF3y5Lt0kwEha5Ub76uH
GuokcDtkvIZGpP3YY8DIsYIXE3/LXbuq49YLw/jWqQ65tCQ9GuZwyRCvs0amGRqwvZEn/FSJYkAp
eB6l7NHNzmshhw+DMbjCoA7azy5XrD9Z4CG1UqqqAogwIyTo3BUWZRlikPPIhfaiglaCJQxFozu3
JYv+hCxE9vJlZgLJj089suI8ED9WzCMPx3XNisein+CfugyFAA0Y431chMzzA9ryfWisV6eJ3xq7
9qpQ+21alDlJWb5HSAYIJ/fGpjlBuCSf2HTOhtNcJ0N1Y3bwcoW2ypoP9bJEsLjDg+YDEYQsW75h
KB9RZ19owjjR7WNTlkdLX3QWTYgJr7vYutdhSc4z01kZAn8NYpJdxPqCMK8Ud0FXtq/QZV+5vLYZ
hg19fMKAequIpStF9pSO49Cc7Tp9tpXi5+XAU4qarFF+qsyNotFPSx0xSNc+quAeBOKXAglFY7/R
l6+bFHXM0yPatvKBsul70k+IEq9DWe8NJX1X+ZDAtCIk3NZLxwadyg/m4JBOPGyT/As+1pfCGH3/
eSB1pAbslPbs0JL4oC4pEQZK2apXaAuiR50p51IobjqI7dCM56jt/k2iuOiZ5BVm/b+UEukY89Gw
Y/acjRppSmszoP1vrC8ILldtmS04hFEb44ditZdCKU76hHgTjt80oVwvP4iau6ggHbw5xTtl50fq
ilDV3sy5IvbKZmYp9Vu7XKqO4FCG4ggfCQ5E5nbOkXRFr2SyOUgcQBAZwkzxG5QvDfvUKk4XGxFv
3mJvSj/zBC6Q+ldi94PCAw/rV/ReKx0Gqoi2egM3DzTyNc2Y1OCKC5FitAgGeGWV7JvwBcK6IUBs
O27BhbWcgyGnAVwNVes12Gtkxqk5KoY2ZkNlv9ZMpiTsdJPWY7WBYQKzxMzW4YJv6aA0tn8Ew1Iq
fNkjM1iKsCnowYPBPOhQQhigLSsImtgdmUtIQFzSaSRfDBmZHPkDiKWI8L4RgzneGr+CGakq6BFK
JLpvcYpkgR/ODj+gCpIvO23zpCLJKPRF/1s103pgWl4BIuvQZ/UOsfM120C2TZpju/OUQdAnGVK/
ppcgoWocmgNYj93QhvRkAWy3GosJ62arQN+mb2bEMTUKOgXBg0UeXFpaO6m8CaxYaf8cy4sEladJ
ANpKnxZTvQZ9rNEaKKPwki4hISOW7anbJlwvE87fTkcMzloZiVmggSGGIYBtsh9l5KmEwi+5pRCu
7BivGQ2iXLzqreVKLMdqtVuTVcE2cETJaW/MMLwkSe9LNSO0odtT9m6Cs0DrmXKsLG9AAAu5hZMq
Y6TkGlnPZv6rhU/mVEjzNlTn48T+m7luUt2s/lFV4558EK9rfM44+io+hJ4p4yJRJFigweKfkGtb
tYyH1W5j1ojK4EbE7DUsWJ7Kvwl37kzIFUeibtyQS2iOyb7E2FbscDCQNZS5/McgXrV6F6vmMdT7
Pbpu9QNnm6eXv8s/ZljGpdhKGgT8+WWECaSCQQwY4BLAvYqYQxXIcuAdNj9ciauhPaJvXOXYmpvv
CcGTHDI8Nn5EQaHXZ2xAbkHOA/KWOg/UGnN1An0A4XHcLWhXNd335k8rXTux5U9qyRPyv9O/6YWv
9v+wi9TKN/7YNP4Q2ODS5EJertoC+roDZ+JM9MqKnDpuuLyNT4SVnSJMFdg5m50TsoqsxTm1xycA
J2Qs1YnhMdPF0FIO5CWj2kGicJel1gdrTg371Za/LeKkfG8xFzPEmy0usz3/X3Zn2RfvuC7y9wkJ
raLf67gHuO4g+bJwJWws4ZrzxeSVdNB5msgPmEBSTA8IKIp4WstI9pvprWX/RK3AsuhZLjTv7A90
OkuhZwUkCmEtqbLMxulVkSxDUIBkSnGjMAs1ah9gCuNXBVG2doZ/l8JJUxdFlHDWAikZ7k5ElX6f
oZStXh0MdrHxLqHax/bM+h1iDVdJgyYpnY8RDpMZJ7+A4NZiuW4jBTQGDw2eALgu/FFjHUa2txwo
xKxuNHQetTxsbcQlzFcFpAFNvkSBw3SUrR8HWtTgKR8snzacLKKGfvQYIFLsh2Dfg2YXTLBLLH4z
NAUB3MdAESpFE+UWSnP1SOejy+aurRkgMO5uAeHZ4+jKTJoEGry5ZOsTQrWscV8h85xUP4MJY6LO
0fnnFQRolew7hjrd27DQbAHwAjtsyGQUVJZbRphxMCUH0muNLHRkSX0zYb7GEw0kLlrOR8ZggNpS
b5ZZiiLKVRBQONzVEWNC5LbIOb0oAqYQMxbEFEG0VwnPYAKT1eNKMRN0uSlguYr1QPjUU/y/ART0
NmbS5vhxy9Qg9duWyKiBiJMYBcGgfEx2duLG2NA0bguMJYFeeOqBARprMpoRr2IZM4fzGtA7McIV
fFz9LJFbC7NCw3czTdD6ANUMUbrLUm1b8SukBrsxxEtcWjdSQE+kdNVsIYIIOlk2rBdNaVwlB2hN
nuEs/99C8ISjVWnbAduUM+iHxbFL+vW+UzAjhkRZlDm5IQMUFJnsLOSxSIphYhJTy64NniSmls0M
clrxCzSuQunX5JyvdbQN6CN8wlPwWtcr/pAxyZsuqmGMSmvayS340DtkEC/q0Bdx00dDvIOVvax6
E+u1Ff+ylJ1Bf7MWKTBnqG5+tsyYefPL7KXF0tXkC/7ZZf6HqH9a6zn+9/hPgMkcauFJ8r86pfuy
XibGRoABveKngZHDS9aRZmAUH319A2X4v/MIdYwJ6FLW6cOpRYkhR56PTQa+M/4XqWAX+54wrEMn
3bWfEj1WNL+E0k2eEftyAyNYOkwYhsL0VtivaXc1pN8wAGKKBMawyCd7FTl/DviIxK68Y7c34zZV
b3n7Gse3IXpXm39EhmfNh9W9V9rrzMBWY+3aSEQpxW+gIG35o6Qn79FUjaxUcuTfg7ga4qTE25F6
yom/JzTawBt1Cw/HVh4vYXAFO46BfBWjhzZRG6orQO/DA2GVll1l8ZjV9yz5Z+pQw3PYeTBKb4LO
b3yJItJlPZKKJ+WpECY7wCaxkJ5WkB8UNra9/Y+mTc/9MC+xwnWuk/AEIYyN+39duOeU83US8Yhj
4xZ+T5T816Daz3EAdyyNbHgfVv8S91BkptrTJhUBAAC8LN8G5HJM7BsmhAX5zJWHNSwCBWOlmEe0
6uRcR3JdDAmgjwNRmkcpLE1ExCkl2OA+5aBxsRB6ssPKNmWTyKSDTlrwNTiMGNX0ps/fi0IYYDgY
B94r1Vg18Ws/vfctQDuYLDndnIWFs+iZdGcvuU0je5mZhSlPDHO2dHBKz6w39fAXm58MlPuWRe1S
31lMb2yEvYhmQGYjxURdjuhwFhW6U+HmJdVHbyB9NdaL2TpJzzPookHdAIi0Zy+VmbdTnOSEEHFl
BESqDiegmvwwxyJ8GatvrlzJfCPBjUf9MwuBQNyV+HfWHjKKeL3/Z2iQ4fUHX6c2v+TtrS//qgmi
+MW2d5m9bhm/BM+xD73UwEzM1dv6/CLZdBPNMVziUyMHzAygfmYV0nvJCq2VX5LotdyEycPuvnLE
MQCKBsyb3ZCChKK62FuWzhd1qky/Ul4NFvddeSuoSTJKUEe8ldQDkeaW0oR25dtmiW0ixSbAaGUa
N17Hob0S9YmOAiRO8kiBkczya1lSaqNgwv0TDqi5nWs5fA4Ke+z84DQXo7zNKNrsEP4Hs/A2p+RU
2eLiUAAbEpaLlJG35JqarKprhDbmh4E4vHR6cmmRSRrfRNK7wCI63t0sYx4ZvdjtFz8QxnAzeC+k
rZN/1ajQGu1tdH5jUBQlK5Eo/mEite6Sq96dm6V7LI9CXIV1C/Wdo52j5Mq/p5EXlvtUv6DNHyUE
OBKgcGSFOl06hmseHjTx1mKL0isWe1SNCVLPZNxhBGLGN29aedrpIrjYgla0G/wErak14JospfNi
8pvb3Wjlz+V/SiI9zFHNjhv1JJ0ovbo/RA2n7nQCwgAkneyJ6D5UvKQzlldIS0oyHdXY3qsJ2gzd
3I/pMRyJnZs+TVXZ1iAhCMbyxECrpWjEjCokJypHEM/A/2TCCRQwYGBaAKobCgjFVN/agWBTTLdT
2sgzkyvU/DOg8J8QDWgQMem2unscKzd2PV961mz/4+g8lhtHsij6RRkBJFxiK3qKEimJkqjaIGTh
PZAwX98HvaienpnuEoskMp+599xxsWThh+07d8sNW2X9IWa2aTBwUj2wN7+8jx/bxoa8FJ+9gRSO
qEUxOn7IxnxGqo8LYnw3QklmybSF/7vX6WtsSdaUEIXKhAFnsbOG5JmozuM0iKO1hIuG431KWVUo
vUkXQHtTnqZsadY4bpa8mFF9lFxqbozprp9OXl+Tq4RdY0hurR1eSTd90uRXD9jMWhedmAx2ZHzu
c8ZXmfwWCNkG0njhIizzNXN29l4w4LZyjwXArCDJd3PqHAJKHBfmJIAM9OjeEfC9iNQhabqDxdTS
k9E+DEhxATsYUfJJokZKhtogcqwOh6WwWT0N8z5RwYvj4sSz8lcpR3EnHe1hfT6EHQvSYhhe55rN
ZMjWnxSxJ23xI2UhX92FBxtVDO4CvgEIj9h3ssNdxFwcjuNmWE1Dj1SkQWZLZBN1mflTkcTpyKVH
qW/tACVLPpVWp++XXNc8YKqShfWLJeyT23c7M67ZwgnIKNYjL/KQoJQpWRmutAGDfS4f7Lz6bA29
n8GmL47LfFkYLXytwaEdnvyvHqLeRJTUXdgSVWy5l5Ra1yPjgUtgPjcWhUUAr5EWHKj+GmT6CXvj
02AOsKn+dKofU4s14xgZfxpKHSVvBTbTEPm/ueBLaqtPQekmflxwHjP5UTWgj1GSRLxYiTA4DuOX
qu/Tt1yJq4M4L0C91jTVGS/TZ45tpMxJ7yb/ilUgawGcEk5rfo8+pC5X86LrmMUCs4hgfGxM89Hm
tcP1eRy84dK6xiViT6gT6CLVi+znr7qPLhg+PqubF0/Uoqz7i0UlAdLTDbor1P3TyDlm5dBF6azZ
99zbanpuoex7zuug4n3Q/abQwiol3ltDXew6e3boA1EKbFw3u3d8LJbuzpmZ05f6aXatM1zJk2sl
p4nlXwsHtu3JCjWONVP+Ip5PQTPvSp0/Q+VxCcPNCTg3RMiwxhxf4iS6BYq1ad9jspfMjAtw7Tmt
nFfIDW6UTTU2G4vYC9/bWTCmM0Q0WaIeOrS8sQh3I2m6RA4DGQ+InoBIPZSsRXEZcLCD2LgYHVGg
5NL3XDxkagEL7+4q489Mtz7zTRzas/VdBICfCiZTPQuD0uz2SUgh7F17cCNN+hXr6TCj0klssJyx
u7HKbrv0hhHQFzW/ukxZHba5/CBnMk9GVF2swnxX6byak1dXi2PCdl1BtppCxPjW3To1nizvMwES
Bgac3IAYlxP7UDCdICj2bu6fETF5L5Vv42xmAE7gN8ajtRNDFbGZLgAYcvOHwVr2cXc9zAfV8gUf
/gXudAS2iw7S3ERdv59bVIS2yfTw057PI/pRQomQZ0cwTlt/eHKC+AlO6CNYlT0RlwZiJD0HaFgR
QHcxcZARloy83ypBGUUhMepbkvlIQ8j8SzIMNEA9LSqtBDQ7guciZ8gED8WFtNjsubXlvoAMGvHQ
V0peEn5ZrnsJHHXJOtT7oLdkKhCws0C+uV74FFLiwp48Aq37l5Bz11XxIWfD0Pf2XorqNEETkAv6
VRSHzKI986b5EMTeqax/OqS8beVg18iOre/jRcBKbrgParROzi26uGH1KPkFku2JtATo7daTinBK
VPKzRtVcgvsbM+dtnsz32BD/wjG7hO28ASHn3copfXTadJf1KCBJ5XJcBnQYy3MzPBZO804jaUcw
iw4xci+afg0RzLvKckM3xP/K3wBSAVBG1gwuIQRLxWX2DrP6DDiQinBnd88kAJfyAe/JV0nCYH1q
h73ZHOMYYBpfx5M9XOeCQ3sPwjROl6oo4EgBTRA8h/V7knxHgNQcfnX5Mo2PkY+hcJlO0bGkRfDt
i8wPDVJX2td8U7bPoKJmYv3s7x77Y3U1rb+piu/i5pIkn834wuh1vJnFec4/WIGMFPf2c+ftmb3R
81X65vm73Dz05kGoo+gOJaie2l95wYMx/Rvwb7Je9YqPlnGD6t4s+d43YA4p8PCJdOIHTBPH2Q+G
K2SvPymRB8Pycicid+zfrP7uKsRnHxLQUyl/lP1s8rVFgb5Yy7bI1mvkGvnTnACzujb9B1W2HV9J
68ZdRnGFu9AzfpEgsC7VbbaZl5EFysEUL+KQUVZWb/zhdXyCRMdthibpaIt7r3h2PfyXDx2JecUl
rbHWYrpp6JZKP8Dm9IdXYjM3BxjyjwTKrSwo4WnLk8sv1NiUvVDwupsDLVIUZylOMDba+atv7xv9
4Q3HkMKv5Yhg8CdYYQ/3WXAcp0fQGTVCLjaR6UOHFRZPqvwbe96q+UVm76CmZ6SE8cnrHsru0fRD
rLHxnaV+Y6WOGW4m6t8ABE9gO2xWF5brigxD1vOk9yBLr2GijtEzpJfl4+XrXcpDFKInBR2ZosWq
cuj3J+o7A+Oq/e0o9t3vZnPglQ3+fd/cV4CnPdAkb2Hx06nPGTKxHt4NZnldQeTYzRanpmc3cEES
nfzSW8DS7MYHb9jn/laQQ09mdn+IrOdQPVLQZ1i4HQ/Yw7dX/jNp+8BZ2O1XCmHYvAT1oz1vsG1W
EckmnODXsmLk3f066s/qr1X+TKZTVL4ysDeDn0y+dFTRrBd5BhSTVy94zgRLJfmZOw8hbXMTgPOb
vkr7YezOzIYzB2bLCgZp42DKfOWhmRPcG1ezf2gllHtMvQv77nmYkLgfg/lf5JxydY/wquiYqpKb
c3YZ26p3upfQ/EywNDc8cSMD9iJDoHP2QV8x52LMc7b7z4ndfD6mG4WpoANJxNrkzhzTlZ3/Lv32
ck7w4oFsMqSYLn75MHHWQ3WPNXj8r7z9iiHFLJfbo+D4C958VMQkB6GWiTc6f8jGbeT+jOO7L38T
+ed6Lz1fr5GRu1Tk12DPrsjcjGmRv/QAuKtauw0ir+pdBicBbcZdx+iwcbyLRRGNlTG6KBt0y74L
zro79M1jNt977VNnPir30W1e8+zite8Jgizfse48rCemf23TC8B34ZyDdMffZByMJs6M4i8IwQ6o
m4I6EkMfNhmlw3AC/PMQub91diSj3UBCalxScZnkFcgzLQLb6hFn3CsfvYHhBP6ByUciq7daXu3w
ocFmbWZbTFtTiy7owR0QHr1F4Z9vvTBAcTEO9uQYFV+SaZONodJm5mawo2SqBDf3t20vY4j9oHzL
GZRyCSj/ZfIfq+RfOz9YcGvM96z+tzxgeEyNxftmAk81/5goDhgsJveaMuwOi7s+ewmtoy0f6no7
60c2bSMmc/kSYxpQwbNfHvP04k8Ie9ZN/04UCHhwhHH3JotOW957FO3mwQzOLD4C5rU9LoPxUS/g
AkyUXY/4e5wrcCjQerKgdNepCF1inJ03Eu1voUKljJDhMs3Y6qbgFtEQhDJGc0m00ZK7TJtK6HTr
PefCfS2K6Euk9feUpZueYsec2l+PSnPt61uK+++ukswwFMvFltzfmQA5lvTGZXQpj8e+fdP5gO4+
NCCOhGDGlafWhIiQo50TeuW7ZGlXibfJCemsu/zBlBUoKhNQuxkiggWozSdSi5QFQpWsId/bqHUX
9JoYftO6QkQEr9uzImdT2i2C9AAbBVuWPygfbMOibEEdkBuPA8lFmz9ae9Nj5NPbJWNcGw9GYie0
cokj1jx8+c7tygOFfnCfMUFGr74TfX1xrX6dDNb6/4UncRuoAJua1We0nXMEuF4XRUw4XL5oM3w8
3KyQxed+22jjmBGjwmjXvRiqYh1VAZ2ZJ3qratx1jpoe4bjaBsR+J2Fg3E2o8zOBfh3tOG+Gsw76
SG6JaF6PZdxtu54DUcY0UNXs/+ZmJ7cpVLNSssRNxEFNZgyOpV33cQ4FwnCxTNrRxDP8PGrrPjci
Ahqzlnm1ECebIoplaU41SJdOXiYXA5sMjz6MfLX6HET+ThWKnJKWJEvFUFfX9UL2CT96LN7dNH2W
Aj9Ls7BxnaIYqTbKe5WilSxDjpDl84bSf1CEcyNc4r4YapLG/R+PYblRAJBzQMvVAHB53+PDkABd
Ei2vdmB/vfJo2cYO8rI3TtwP0CtINBF3k4kJhq39fVzb075r7L9GqYLIpx87zxZKRyVWvTaiw0z0
+TYbKlTfDSN2EtsA18aN3DLpLIw32wTbOaND6B15H5nlcz001bPJF5y1MrhY3F2DU307sG2I8mnv
2ZK0R11yxds0nbpMYRsI0L0oWVdRhyuidrNrgSqobW4zhqDIcswd2Yicmqa1jtCXrqa2rHfEGm2m
wiPUa0i2LCMVgpNl6rfc62REM4f3CmPbuuZfJZkw9F6NH5GxAD9ZtfiCJ4zKUosXR/hnMCwFhkVy
1wq/eFR5XZOQqXdB9d7NiCo9BXI0zu3i0JPHNWklHmKYAoEhh2MSU/pEOIAh+59aC69Y5iUIySOu
2qy/N5vpIV20D4YO0JtWzc4WdPB+Rcp7zsgb7wu7GYj0REHVkdwEbQIPZ8SUPcY8sTbTnbJGM2E1
QO74jakPIvc05So59/38odqs2M4q3hnCttYdgEJ88VZ28Avf3UU9wVS5Ckl3Qct5N5X8I247UhPN
FqhlYHD2RM0u8/yyj4mO3FSBgS/aC29jjg8KmJGHqiYxnnQ7I6Wfn0emdrusYpns9OLDToMzhVdw
P5YDEJYO90geC9YYncmED8zZ4J0nDwDBXILWkr7nUVd5R49MLGqQ8AKHDWF+W97zrTZWIk6h86eL
t9q1n8iXwRuQZg86d9llJNgIIv1sFsk6s1kxOW4it3GDCT1FSi5tTCtVYGOYNYh1KWmfuuCuGodu
PZjwMNDjrhufcddgz/3KGl3ExrL8bKwhuytKQiVs0eCeQeUPOT9ckdiC2EiTxVEwClNE5CI3ZcBr
sHPOM7FPatokR/tQXNgapQmKerdvwKrVwVYyrkMqzcdgZwXrBDbKfeWyI4v0uGoJ4yAGMd402sFF
4Z/HHol8qyYw+UirAGnrg54KdLTJfIsjMroEmPQtk5WXJHdf+abtKNn+mDwDXJ1txqN6eAO+b2FB
KM8Ar25O0rI+Vj2VgPkTQJhxSnwZZPAc0FY9pQGfcZJMLQ9QdMikGJgShX+1xMDVTmwlRyQIoKf6
lU3na/TdU5ZjIU7yAXqc/+TnMN1EgAWLuQWHOwLFjEzpTV97b0kXnQJL3DN3Ex6ntF9WNz3YV5BC
zz0mujYN1oM0JeD8mlxR3ly3B5/XGv53Btt3Z/fJsbRYfAlmE6iFwnObc4uY8hJLfZxYfQK2eE04
s1cuJqDQtTZlx0ZATeFJDhHDpAltCyHyvGUN9kZWaVmXXqH4k0bizt/KMj5JqfjMze+BMVIyuUTX
Q3YgZbjZyGb8W57TQU81/6WGwqweWje2DrEFUaAnxKUii26lPOfihdzqXqYJj87gw7vAbRtIkDg+
WEdwnNxZNuLgNrGMXTMXbwt0HsIyWm/DGDepIJoj1HLtx8t6Cr3ZHDEZd2Y2pUg0Xhxo0/7oUO46
8ieG+4zAB0r6ws5LcvuWzU126ZBijvbjMGdHP52+o7KXxLUw39PBsk3NfHIX8tDZQk3l6MUslE4e
SURHqncqOb6KnFUBl/SrRdRZZS+ZVDzx28av8dfRK1b1b66Z04ZR5W6H9p4NLiruVrGRR/ro1sHT
JL18j5Dd44Yk2zLfTK3XcRiy9tZZDb+vuLi1wRaS5FI/himVuO05RtULm+uhsx3A80Z3DTrYSBG0
L+S2/clnBdNZWEEWDifo52Bg+9jeNNYTFu3MOh8QMJ07Oi7Pm+lzeb4sLpmBstBv9oGmcyeJzloX
OXjTGbnrlPzRkHF33gcz28/A4t0U0nqJPSM6mcOmw9cuPVxJXkemWGXjTWMpCUmyxS9XX+yR91F2
nXXnjMGbmM2VtjhM+4ggwN5FZF2WeP6ciXtqwkPt8RwHlv2hjPmpFLakN+5OkyxvNfkfyajRjES4
ccWT8vtwC2yet4yt7sQeXPXed2j62xL87KFKjAw96FUH2dHpsDINUa54eLgTUO3y6QQN3DD0LiJ3
KUsxb4UJ/lSIN6z9FcYBounQT/F0FeIlL4AX2G3zU7cLZEc3l3xyh7VJ2ZgIF5kRVLOSrK80d3aZ
agaGN9BnRwz7mXeLPQnqCDsMctmrPye4dRkzBMxZ162fXONckbMVV7cW3fi6/R8t0uAmNtdGmX9P
2LjCIQGdHrGFGZT52wv/avjpTpbUnNKjOLDdXcK5C9Al+mz75Nk2+Fr6Pvru3ll3sk8wT70EYlCr
2nv1E+Cg5Lz8Tl4dHqYOjBzr8YXPHOCLShmNOmxBeJNEcnZTf0nBAzQ/eoQDsAdJHAcPhs4IZvWl
Tw6LdSp0+6m7/jFLXpnt/kah3sdCH0h/2zuoapTxYtYYZsZuYHns1PiO+18n+fNTi8FXz0qpxKOd
LlMDn1TQ3stuueu+IqHgm8FnkVg4HbOy5FFN8IunwGdlTn6WBral8fCAZTCOvWBZmxoWbO9piykB
QDOrIh1Nx5Dyt+1pyGvJp2Gp5mF0UKskYffqEAdPBAGjG4x1+44iD6LMYOI7YR3ADvKglxTiDJrK
VEEp9ITFNNn/9pZ/rRhoAuaU1n6w1+XkOrhosMQqFGbrPEvPTsDkMskNi/+zE6vckQ+zrdHsGIT8
2Skqo4qLPElo8ln3knpDrq49/YKdwiIRWjHhNnScyEgCu25IcQnNHdU+eCXLInneZzdqQdiqW5wc
BjmK0sZSr6Y3266fs2rHtb8xmuHXy+Bqh4/dDIhFu+gwO93vZeHcOzNJ4XXarf//J8rlt5nL5BIk
05s3lHRNXc3lbeGdz5EcjAG4fRDjbG2M2zD7n6Hknq2Zit8xp539gquixpg7De0B+QtfWEc/ZICL
TdJrVIXOIQmwUQshX9oCG401FdRfl16gvQvbvl2ZRvUaVZR2cSVJLM2qa92CCTJx51Q94YOuSEjn
kTigRAo9wyP2M88xlZVdcnVpW9HhfOUT7Xb05zvesG0sgIcR3WRLttNiwIJVU7hH16tHKFGF2pID
fmhFPx7tKsK6rlF1Ny6zTB8ZRjycIHRjMaiGqzHzVZg7FxzsPCBNt4GQuLj3ykkD3TXmLc3nTFMx
fAeM58MI1VLNURAJ5H4whwucX334HLhaMUFNtq3KE7TsKZvpWCOCBajhua9darz5I46bgoym1svP
wxJsE2T9e8sZxR8bzUsv+SDt6R3RNBUOe1EAAJfBML7tcFGwt+4pNaLXJGI2OIY1wukSMz+kH3a8
g9hadJ93k0aME4QvdireRYBDPA5tBHEmW+La9r6dkGoKEQZSpA6w5hjAPmFIsWqzMNkpDJiic+5D
6I8MIFBXNsr376Z0ceTIYm+0M+y06krK8sqw5s+ypRkls4aZjntURb9T4wC0MO3NdQ8lGoU6SlOF
8gZ9YwEJIBXY4qB/X82SGE52ER130c1cEGnEiyFQliQnBN6TIRI+ytTHHh9G2wQSMGovz9/ocrqv
2r445lXNIcxZMbYnEJXwFWSMH3uK8nt8KATANgebL/GUMIFoUvCspFP1mCicaK/n7Ge0qIhDF/vB
VBzjbPgtiK1c+bUkTTo9p1X2YsrGWqfWG1qrjy6urt1rfqYqWWg1sPenCFmTR+IUw8rt4CGttnwC
BOnwnhFj/aVjFOLvb167msFtZq9l6wGbTtKFAc0twEwZvt1X4RR3svG2U+K8Vui35kT8eA3yaacv
d4VEaTEb3PgVkQN5zAldDR9mybSV8HewEY0Y9m3nElPSI8gyJioLm+R1Jci8yKmmNXxaRt2C9Zrl
15tQProFNNjBtE92O3arY9JEV9p18KdhHN2Hlr31qkTCDcZGEFpsReItRkGIWaSHMcko64u2TZw0
g6M28Ncm3h7SYaz8ze+ZlivIEqImyLJXIWIXvYbAejPcst8GS1Big8Nwzqg5rP61t6ITl7wRIlXQ
HstGu7E7hLSgibJpEao5jGb6QhHrAFd4NNp9rJG5+ZDrmzyQezOL4Fh1JD4FYIYXcRxeUow93aF1
EbgKKCYdXctQxjh1nO55Fu25QtYnLEIPqNwYbuU/idLMfOuT7sPfoTO+crKWzM7FEgD/JMnmq6nM
K/BYWoYiwlJkovlymsdagzpzY4zxGY6qdoQtKJyZ6Fg5P/UZVTURpSyjIn9v8T2hVBYHQVC2McIS
Tqnnijr+6sPonW6OP0Pc0WFwj3ZGeaht1DHCJCA5Srn7hoXmUm5Dk5STKeRnDSjaWEDwpWfkJ9T4
knX1YyLmyyLEa8OR10AzkPRpdIjFua7IzCsK55iE/bXxed5r1ecnkrJXpbLYYnsegplxNO6KCtlt
lsZUGj6QSKdA1FCbI39MMqbq1NtzM777ZN11wn6al3hXJaMXHIZYB7jWa6txORIKPGySVARPdi2V
PQ8WZS3JZBmCjxeZRzGa/ugSL1oDrEbpZA4rb/lJPt62RJPmFyhx+CWtDCZS3unN4D/XHWdEV9uE
OBjvXsgV5FifpBLheq7v7TC5z8f+iyMGx1qKKYPZwR435B5B3XcQ6FMZeuHKa/WFzyLqxbtPELiD
cZglKSRG7JOAbvJlcEgJHyYjXVKYocxoz2Elt9MSq5FXr5MunroWg0lsWFhXzVsQGbReihfTpdW2
rserR5gRc21Ol4kvS1W2/zB81msyML9RXl6bDnbvVGBxiCXRZrOkykkUk+1s8DZCV+G6+63K8mIJ
dXA8gXinJPYFWt+TQmuzuAPalRHYqOfIxBgyj25zaN7tWM7HTmITLgaQDGBdoUIYMWPo4anzsr1T
1RgLayryPl88sSOWbEIdHBTXa2EFX77NgMgfw2dh7adYXlFS/BF8oTbTAK/ea8kJtNFhR2Sb3DkM
TkRIixv4I3Sm6rXHs3+dx29PhezsDEbD6RIcMrKZ1V10S+wYY1OVzwyYGXV35kh+M3FiQE9SpjI6
vHBXgb3IPegcBvKtupLTquj9j2jqqMRimLeZobbhxiIpGPEgpURFjIo1AUMdQGExESZ1I4EuYCff
2nLtO9mZX4NOGuRki1GQ0XvtOm9mGD4x1XogNPg+j23ua84YhszrDozSaHEtOX3912i5Yvr8r3Vy
AiI44U023lkDq2vpIVFro/T4pAlh2G0fh4KwPgw48Z2r9GGqkAm1LesR0+UMpkJdZogrAA+QJhXY
yQDFz8oQAeRBkqAIbsNbQDeTZck5EvZwbLKFfaNXszN9iaS4OcyJlO0clEIuOON91ajRGZqabzLu
v1LDe3PjaAU/cETzxAOoaqA+MZpq8h308hZLwBnwoz8NYnPxFo8n5EZrZqqfGTKHFsFTh8VR2imx
s7VPKU3lMvdhsQ4Ux7BRuS+DmM8OIQI00CCp3eWus3YUchqmSWxvCzQ5rUMcQkPsACj8Y9Al/ySN
P1JWk4Cpge2U70q1UYSF6RyJax6kOSln8e8o01evdf9UwDNI194WGPqL8rXvFVZzqm+pAc/0HVyI
OvPJ0lj+QpoJ/Ipi2Yni/WO7D2nUdDFwOHJnVlm+8Svrih8WTwK6sGKGeYB3K5EEOcWDdUz4pLej
C04ywqKokoVVSLLiFGN+6xx4motGhjS3v3HGaYb4wZ9hsxsBsrbKN8otuabL4FnJjTT+xrx/c4P8
uSBZXmr5BIo4ebQGYk+EB9+1nECips38bEUB855wmb7Dn42O88QVBVjWX9d58G6P+XuQICSdAkaA
C2gvD1MomVFzqwl0yjzgH7idOX6F3+KroMJMEiQf85h8Any3gv7fPGcNOn/2MSTDLhQyUDUWYc9n
zUNJxsh7snxuvgrIdIGMaB3ztuheLfYzTgkVXHclItaK5J+aOdLGbtJp7VfsTwqbmqdyYLo3fdks
L/Brmtz3llAPXF8hmx+cFsRcN7vUA6ltzTMb4vTDqRkKesq76LJCYyFCuY7Mve4hd+Z+GT7WrWrv
qMLlvrTQa6UJbvoCWTL6SYTX5JLFe03AGB8l38/Aqq1DWzCinFBYw95kP+lOCtCljYUe+SscJBKJ
J0pVUdwZKYyqbJwspK1HjeCXoSXa5QSrIoNT3tpmrRWo8FJL/y6ouoaNWcqNHm/rku2yr30IdpKd
sJXzr1s2lArSSEYDpkdNRC7aeMPcYpAco6yHHjX9VAg+i3L6kks21yBA+83uC8/Kj55cAyVvJtcZ
a9Kc8MB9Uk3XUuK+7EcUan4Gc66wPSYgFRPIfa34HeyyiDZohObmd1DG0QG4aoYsT0wPqHcCtEYU
ajp6kJQ8mXbbIO9ugZtnm8xmgVAIAuRnvqBNVH7AKLiVpQZT1TMn4F2pREQB24eLl+6iiChgwoY1
Km9AuTQS9/PMvmGVE+obOmrvawsgpQJY2DvPVpu5W9tjOSqAvmfcoSszw19nPA6NZW4rRQSPS4Xp
Ns0bIn6CaLqrSHEy1POeEfJH5rngwvCbeWMFD85kJWoWP0EwHC2nEBSVbMT13D+2tAhDSuvYiZFc
Pw8EVAZTBVIGZpB4TchcvUpEj4Gyk8tmWZPM/WT37nsdMgMzBWC7YHLJADbrY6PHQ++CAobvWqzH
vzyMvRWi/oCCzsS0xYpRvIpq7h5aMrGxio671hJ7BnMXMXXtqmGGiO2efEAiy1a2ANptYTrnSTQ3
0huePd+C0hWgB/Ymc2vFc3e0cqSTJautrVpEG0WPW2S2mVs4ScNOT5FkDnLYQ/i1ADCtrIXXhAmq
1SSNNn5JvqVbG0y4R7FuWB/fmx2jnRJVQl0f24nEzGzUS3vL05mj+4iTgfrByQmrHiBh+ERN5XXJ
FAJqlmWyRBm9x8ywMMnbZICHkXHNCx7TiiIy85TGIps+NWVgP7ndeOeE5I+6KUppZqGE5Xgofgnu
IpGUbob9XgEvyfXcTZWnxdpqgnQzZHgWBkAuwpL64uA4n+LLMDly70hSFh2GjMySXGNvElNMreuj
2uwc8ZSY1V5BQRuwqh+jqXgzu1wfMrc8uQHgGUs4JPWYFlEVo7EhQIOwkYm1VliLTyZ5f20OtVC5
1ZeIfDBSdfCqgM4wEeDNThuycDu+CvE4wSyVHqT2+Ke3wbtEhvutPYPwa3Sd1YCRBonB5AUA6/t4
2jjJvB9ohAlrksOqwIAQ+wYKanij1mL0ycDcIvrG8sFRvUbSLAjIy2x5oyP/VyXzCKYTffpcs+XJ
B6JlP9uRe0LebERwxG0xY6NBVON8Sx2gdZHzOSanceKatKLhDMeX9UB47lsbhqtv4CDTIWArzV5z
vjlT7RELVb8RwOyuUOU9l3b2NAiyZIzI/Ne61RO5VUwpeMO4spnHsqMNmDhAHgIW7KfLkjtY3p65
+oqd6Tlqka53dvE8jfaLM82a8RcsmsE1X3snO1DAs7fWOCprlMX82CR4oDOHsI9uhIAUXF3zU937
L41+F2Rauu58IplE3jG6g2kB4KxXTHc7b9b7nGVr5BDh2bjYTyqIkdKcjkyaQrb05AYzXaQbJYun
d0kSCZmKLYa6UQKhmEckw9VOz/D05F3Hts0KNDcmkdtk5fbjtCsBpCXIt8l95gMBCNNgkMiGQ8tD
OYNkNPOPiOVRkP2GfnMo+uSx5ihu/1Kf+9vrmXVodlONOErddwzeMrhSTblOWZbvqNpayiQUG6XY
GKnzFMf5vyAP39kCwv3Q7HZ9tE7BNqSh12pmX8aUDHlYyI9wHwIi9Er/4gvJ+YmlzpIbF51mQ506
Fqe5fB0rvJAGzOmmfG0H10alDEfVJ5rEIjo6UMSWsCbvrPJfhnenpAZyugG94viQwNzPkSuZKI9C
5jApgNZC8p8KHHFS3zn5ZxNfsl4zoMPMigGmp2Ynp3UdY/khU4+57bfZWXsi6yMecGRAcw8ROo7M
lVwOploxu0QBxO8/l9OaYcudAYp/mQVakM9bmrqB1rShsw5je4WJ1drEjIpz3wc1wEK4ivcFsbYw
eRmVuz1tJWMrdlDsvmGioiS0B0iR1IX2FwkxK80q0KCBxuy0rktzZaN1ydOVU7Mlqubou3MYAxf+
bpzn/m7KGOWR06BX1DSXIcH2lZJYTgUIazIiRBaxQiZqh/wmBwCZWDz3u8b3ubTdfS1uFSbZVntY
POJtRShZBtgu7WnQq/RxSWT3EcqOBs2Tyo49PjnOthMNS8dnHD6EyA908Wl4V4fpaLZkpqqcYKKY
ew6dtIFjxPwNCwPesarfVddblC+lv3WtErsoPM9Am/TXASoZP0w3S67qEu7n4vo1ALdMApEuPOCE
ASbQgJzOPtMTrpnixOwZZ3V9Us4/BGi5o1xSYdFGhhxtCUEkVosf3k+JpsbNuxzZ+ByAPiCTnNqb
WXUfMuBYTB3vLDvrViY+1HyTzgi4SSWlsYosRqtZFbPrFtlrb1tbVxTrruheOoMexprAAtrBopzf
ORLUJDbCmnxcf10lpfMqCUOTTRt92CUmUbcHicAyVzy3ObKdMdPzaXZQCmvX7VEt2d0xJ0MU3As8
HtK+aSF9rmFtic8w6fXV0oBm2oEeZ3znsjH66dWdk/Dp/7+gDJ/uNZVc4InXLBujR8MbsNEg7T+H
CpylzscTW5L6fjahMXlFUJzKgV3XpHR6YXvs37VeaOyUaBxiB6BwzB7uZZW82VUzPItOWWttTd4h
1Jokz9F5jJ1KoUaqKgIe+BQYxmTHqkL7w4NyxP0z/fM9qfhoreH4H2Nn1tw4kmXpv5KWz4NqwLE5
2jrrgSTAnZRIbaEXmEKKwL7v+PXzQVXTbVVjNjZpaTQptJOA+/V7z/mOHXTF8/LvhFUMOmJcy1/8
wmHy5U+zemLa3+9tYj71WBZvRhPelEY3Hos2w+LGZ3//85xYFkknlXSjvmP61ZYVB8843GUmgvKG
9sHzgkpp8ox8SL2zD4HKHaJbc/JmGQV5S5V9MWpl8ph3F6/hnN90zZYPTLuq5wGe5/c/07Ghz1/i
+skbu1rrIpQ/vvv68ejnu6HAoDvaFOjNiEAeU7gDX3Wpx6bcdDlXw7PqFeGVqJvuRQFfvNHtlivf
DcfQ+BJjSbNWtvIWOYhM8pEOW9tEwdVuAaoPnV6vVGeoT+2M3KcmLO45GhJzLXFi3O0WxYHVaO9D
Y8QX2m2EFBiT9UvQo2sfVMdUH2VSO9e4qR9MASKNn/xaR8CuVV+2pxa/Vp0OHNSCenqLyvmzNMPq
ge5ff6uy6eqw4xo24+k52DZwQSB3TfppViSsMa27peRfbaRivpUVgt8sxxo3l3WylTp6HR31Agch
pTlCl1lFICh2E6Lyu0JWog2PLNTKYt+IduTagXtUJG25ja3gvgw4drYROucp7H7YetscK6yt8JjG
A5C20Az4SCuUS8dKntBcPE9J2hJvOR6mJhWooiIcQpnyns4D71nsGbDBUM8E6bV24MvVHVEsHfCE
a5IBKm+of0lWAPj9/ZDZSITmJJNbzr5nS+WSV30xHK24n71glqDxuYIeRkN8BsDaPkYkf0ACjYse
E1xIF5Uhne3rlwiP1cjdSj+q6V3LL1OuE2GcirJEBmKpnlQJKkzr6sfokxkgRqjoMwzQib0qLADz
1tFIGIAq4JcMswcIA56xNvy0tK2RUx2u5sj2ZkbcrmpY7XboeTlH2wGfFm/DacAMFbUfRtRx+8tk
OoYWDGT4KPF6huqmrqyybvY6nDd7GbaHtLDmoLg4Gjp1Sm1gOAqUgJpZuacZS2K3oFSlZ7QrnRCR
UNdHNko2dK6DqiGQmUXtUpff2iEPzqMFFlumlMBZPR3YNayDnQBgC+12+oHKD79cGUH+boQDYmz+
UFtRP+UlJqSmBfhryZSWoyrWA73q0zSxjxdDWx11uJEy82fKQpWjilAQiBVgK9jP9tUoOHBN2tGG
s4Y36urwdi8FAjsrgbdEclNb2PIARCJ/pTlGFZC0Pzow9Ah06UcD9VTq8DZ1sJ+azi7ckLklI2G1
XceqBrkcmW85Ztpd6AgHA66HT1Xk19SMN8qEXNowleEcQ1thDItYu5mUkXZWhYiGQ47Ht40PleHp
pWWdON5jwlWE7Va8HPvUiPatHJo3ocPeUDFZmKwQMITM9CwXQI21WNthF+Q25+mgb6lPzKja0VRB
ZqKr8daaYrmrRoNpba/W5WUKwSdpQM7AfdRMdr8fcFNAhJpzlHfvzGsQ9jObvmKBYktNJwhjbYpk
a3loWibqyoyyHOWLPOgTQGtC/M5FiqQz6vojMzPOkWVcE+zYq2dDjR67cjB2sd0lZ1if7Sqs6sL7
ftdQkuS8mg2IUDo3yWoGOLnoNGlYtHQHc1sQW6g0T1gIqwdpYvvTZIp/jKv1wTa0B6K68S/ZbX1s
lwe1SiFBqWIXVZl5kFLz90hQ4i9IAVi56nS6CTQH26HRv1rV/EzqrDo6jtViJHFUUnbyhJqk2YdU
shtgRO0TIe/DVpRty5APSrdRWMHZQqmwaixFuzpChzeVEobSOfF0yUYB5kJ6zWjKX7mPaDQRk+LW
DhTUoPVJrpr12RMvqJkimuCfgmPkoDTW0RJZcRk6zrPOqFNrD7i4AG6YpxY2ZlRz2Ok0dHLJmNOf
chpCiC312RkWaaAFRbrgoH2orahzo7DAvKMgR8wVxIAKcL6udo6FGRgvJXlOfc4VmPsTdJgYn8bs
090KBfCqbsAZW9TImoJGfez8RTNC2K2qeIWV0WEyYw1tHOlQoZYcW5xQx6RyvC73h2VZW+WqbTGx
NpJjoPTJUe1Tvm/GsUcg93kZTWJ25kwrdlxOP1tYMJdR0F21mgzEfsLGJ42C8Hmn2yeF7O5OqZUP
viU5CIbU8Ulw4BAQHq2UQVOxDcpGvZQcy+5ZmfOlhFehWpxWcrDFsRX+eJQKSXItRK/vB0YIpKrQ
rZW0408BvdgSSMYBGieAa1K+tDcxtv5j22lH04j7+wI96kK9Q+Gl+7s2PnYssueSXgnzwT6/y4o0
kzwaHlhwjzPmybNmVAK3HZ0ccrlSx7KOs6+Ak1oe+HvQqYT5tCFeWmcTijnKsciITaQzfCsqVT9l
y0Mbxc8TvqRtp4Z+B1+af/v+aDxkALti/5FTXr44XJ9ouAHthwZw+X74/vfvt1oxv08d1fe//fv3
u7q6hBCJjoBtp/YZ/FZVTNIjpX2WTPLSQKDF3RrvCqG5Yz/0sIZZAYqcAw3JuwILikBB4XP7SFk+
zFaApX/2w8uYK8jR50RLXZkuCQqNGl40uIOX77d4Apyj1jTgf1g8YkqwY6076oG5sEk/PULVVzOP
8npDgWIX9hdFpWVmNsvd8w13Wh4YK8+eDPBIRH3enVP6sVVA2VN3NQTVPHauc9I519xEMR07Nmuk
qJ4MXGy7oH+tLW04KHUyHOibqyCfUvNHr0qqwM7xYXrE9tlO/TdL43keSrUFNxE+ohqjFF5ewe+3
2uXd77dqQSuHaQ2oQv7OcrFDFl2wV0U5g6rmIU0SfMMzfr0I/UVgJhXfp1Wv3w8gQ/HYNsZxUtW9
HvjlDuOoCeQ/aA+QBsvU1E/18hBXdb1VBaMt08x/O7Ex7huzjEHmiN9GXLbH/3kocbnuZKyR4lzL
Xl0Yp0jtoA8QfMKyxjGGMXLXOJ+O2pBjwYaCTfT3GAXixaZBxiawzBcd0modzK5hiX8jbGSHJMfB
I6RVynM0Y7uMQkDH2VDfF4VNx0F2VPzu2E+qef5+YLwSucZcQVWZg+wnvGKLsISOKbaAcJgTpMu+
tEFVMmEmm+h2IJMoZqv9nXLmqhsMQZb0c89GNXFABSNPDG8PMuP8K+riWtb9JcZMwD3NapqM+J6m
YaJJY15RGcNjU1BXGGno3ydUnGvR0h3QU+pxVTHT5faRT4mTMwoiBRFyx0dFf/UWWKCIMqMBSdSx
pQHbUApCQmZcrRf6JYR6qSbEU0V/m/tJHus0dVDAc1LDYQn+zLdIXbOD8jVW9ZL7hjqnhmCYIUHw
GNsfWgnffsQSrnDI2mg5tF8bhNeGiCCOirrU9upFdQryeo1EfRoSFB49jSZ/eq9Qw6zxdUQXC0TG
MarVG1/4Gvdy2osJkr7PIAdFipvaGeSnhrZUDanV9WFmunlzYjZKaHdI06OEWZlFFiBFW8VxEWo3
OiUbrbS/YqfiTNM7+sOYkNvkJ01K6EZgEsan020JdecxLoh6yMaaY5Wqn+l9kgG0XBSQfXImoAEm
0p6XzNfEpxHTUBqY4cb96O/0sRLnPJX3OLpHv/zZUFwnb0cPTFP0ovJruPmsks5NXppbtrHDymGi
Y/IPhfmlOnJJzVtMb3n4FCTirTdzptupeCok9KmQaNTDuMQGW6I4tB3mokyoVzvi1Gbk5IhQ1YXb
OOHIkM0YcCdGagIJi9s3FUAPSUZk7Bj1WToIsptIqpCzOg7DWf+kClz0ak1eIgDJHAsY7ZDQsLSL
n6XiUglEebPve/GyJAmadg6KcEStGIPwEMFeEvl7GuohTjFHbnqrG89oUQpqUvSkc7jDHaC6Q6iU
+xEEkBLpS2BCO72liuopSqXdA79f6FAFBxUcyReEhY8gMbNdoXWQYbogehp6GyVGFe0GX9Lu7tPW
GzQ7eta1H6rVi3teF/EzGOBjBXV4VbakXCPonJ7CyUCKHgy/Zx1qP6o1cWASh8TGAd/PK0+V1/nd
1unCaaOnsM0cp6B3EYX608xpGmATY6FyUMVTFqISzSta1WbBfF35PZRnIxTNtU0VvHPpsphQnW2j
SI1vcihoXIZqik0ESgwK9/EQRt24RYYV0w1wghfhw34A8hx4zWBfR8YbN2gXP3xN6T+FuhxqOa+b
S7tg9sWr03S0Q6kD3VZJTa9HgwM2nphUp1QKXPs96S79+IsA0f4fe+v3Floq2OmGAe9tKq3i2uRJ
Q0KCr7jf72ZTWl6zVw0koBsQjUflp9G1VB7IlshBOZjBW07akJx9vKCdtW2MrNmXEhs33isCCqhA
OGDAMBSBjC/q8oAmZPK0mqMeFkaguwZ0jprp4y3OFPNW2I8SmRu97xFHhlExKRGV2DkZCYUQIhGh
oIZEUNYUj2o9v6SDMjyxbv1SRzAgvRkGu1zVg7utrGbCprnzjfyXUz7bOr6uwWj1QzIqFH5L0Tku
HEpnNSvwuyBKKw9+EaCSHHFP2qH2mhU+E928fbAr2FFFrio7pUCZUusqeuAMDafWltq296fHeOrs
k5RvYYB0WUxk/9hNQsapNRKhwoGYviA5Pvr0s4qHD3SI9n3uM8+B9epptuF7aRMmryzpR7IMzZ9j
TZiIbQKmmJiWoGOpEH4hDXwtLDvDRU1AcTDk0y1Qmj3S8XwTcYTc1uQMPoU1Sq5gGBoPRzOr89xg
tRpGzmfR6kOqwB8NGMwXWrzMWiObEM4wwpGk9equtUyMdRHRr1BB0SFgz5OQT5VmwF4MsmFtd+r0
BqYomvT6lMdhA2IOwWUVx2hYIpi2QHEFABPhfKpNa+xlPTauncrKVQJwJAuw/uxk+H+y6J2ssa1j
AEPABsQZHbZ4ZMRnhLPkUo9i3JjFS4FkD24IEQ5V00AQkvrg2krv7AKLU8c84dcaraTmPoe2ZPAG
zTjj7asZquwTAWhJmyii1e8UDyrXwN6Ri62wtm5qiVwBfWazC5VQnMcM6r4VhMYVzYjYmKaBUKWN
nzn6KsDijOqsFNztojYJPGqK8DQ48WeeMdAfS3C4dH7BCDUcSG2Z3nmCi4ttNJX75x//8ff/+o/P
8T+DX8UDh0RcCM3f/4v3P3nu6ygI23979+/n6LMumuJ3+/1l//1p//pFf9+5N/f/+Qnnu/f075+w
/B7//Q35uf/8vTYf7ce/vOPmtD2mx+5XPd1+NV3afv9w/oLlM/9/P/jHr+/v8jSVv/7685Nsgnb5
bkFU5H/+80P7r7/+5Mj2/RT94xlavv8/P3j5yPi6e1r0v/ImKf6vr/n10bR//SnE38DhWY60hA6r
Vwj7zz+GX8tHNOtv0gCApGq0ydhqDOPPP/KCPJS//jScv1mqrhnIjwzVEuaffzRF9/0B+290VTUE
6qbQHWHa8s//85f/y2v3P6/lH3mXPWD+a5u//tQNjZ9e/uNFXv42Jn+GpauWxhVucs4WQvDxz48b
XTQ+X/tf5Rwwr6rLfi1wqeK0rvN94NPjjmPrUmoAnliXtl2CW62iTWcvG2zGeCMgR4n72iFCBL1t
KtGaz0WS7azUeIqS2DoNXf9WTxW1o8VEC4aeJACZnMgqaNpLg3OReS6LjFJKXIgRaoFlxRd8fwCV
msOE2FQPcta3attGT1rCpDFDqOOSrhquy5GsHr2ambGVfbH37GqWtI6GE8zgnVVPA2CJnrlIazHT
rPQlamQh8IBbIhyczIpWTOouS4a7rRKRVKlbevzks/VI+vQJaqRPo9751cJnXyWMzmjX3VKGVYvH
CdSNTI7TjEdIDV4SP3800vglaEBqR5h6KGgZwTCWXyVLPNlIlEnN5A9zC/QgqA7+GhPLpmix8NAu
SM9RWXHUZcQNGzxcZwwu0Y1od9PmwENji7nAV6pOvwO9+Ox0YmsIpfIZKOcFtsWsOIsU+n2WHdNw
PFZO8Wz3MCJSKV+CuHguG3vv2N2n3iKvnUINtVVrulM9MgiGqKBODwL/L1FRRAnH45sfRbcagx6v
0CIGqT5HGtnZwBRdu9QV5JlojHTUpkRLaX7vUkyyJkK95gA15slNGt1VGNNzh/97QNihMK7rUhzo
sniqLYbygf0D69Qy36phiBEhaZuwqbuUERGOk3cOkdauz8p7GUWHSLftVbFA5+fS+GUWmnWu8Hlq
fXhHGuF4cPXRSI9o+rHYMctkeLPqLLATCZghvAfGJvNTjgW0Wv0s59hSMclyeF2HisG8yOlgMcJT
NmGHeqMmWhZwbIC7uXsy56l9Mer2x4yVwTbrxyjQ7im9DPZmg0wo4lF7lOupoIs6STZeH661wa4z
23N2TPJRYc8iFKftR9DBxsjZV0O4HzmcqcqyeU4rhHSx2WLNW0T0kdPQNIHhmoZIiwOHGO+ufCuQ
pU2DdIVs18agYajSoLrpUQhIiHOCg2aTgRn5lGZ0nCShfgX1Dcy/vkWweo4Ucqe1hJ5jN2YnI6VL
Oqi+jrdqYJJZyHeJFXTjKxOhiuS5QstnUod8g9a+dfNrzdVqH9Hh2DLKTZLnbAqoEmkS0VsPrnnb
8fsHAGT1AFeSmeH0zdS9NQPyzJk4h7b1GOuRsg2b8Eti3twNcX3NMzrVk52uplnD4VLr5ZbAh7em
HKuVMvC6onIZsSFxQYRG2p/1cgTSA/aZExjoL+Y/ZuQAnKCZ4caqQohaW/6oYsIq0gnwaaSVaz3o
vCbonbWSQnor2JLtcHwe5uSrd0p1bVKREnyD1olX7YFP5DVJfLLF2FDJMFmYodavqSEwexAfeQje
k1tBsNKkV1XUNY1eoD4YvHdpUIstS3myjrPXGiPhxkQsJLK3cUQEDMcUYCBTubVgIqjBTN7RDUn4
O352ttptOgyRB0fYH9pAyIUdwsmLyJCdhb04cPl7upjudWqFbqTQueUoNCLv00POeoQI5SJNtzKl
XPJaeJ3gMpOTLvIHbcbqgsD9qs8jCFaUG1vLZkwaoUfh+GQdcWDsDMdPzjZSllFn7uqgxrBIqJhY
RI1pOogI7mA25fcYQaAdd6wCNEmtqECC1HHJVhrHaQsW7dBwKUVGRmtVIjNbkCWyAONb52jueT0v
8GORC00OY/e4WY+oXCDKNBIHyGIvzeUl11j2B4g2fn4hNUMdGKhXSM7KlkRb1U4eMy0S+8znJfJD
ZpmlLm+gw8Mr+jmAOdKh+6mTQuLrXbVmTIssMikPPT+sCsiCHTBDQUbe0M/+EYMBW9nO48xAn3/c
wWcjC9NMPvXZOGUl92QkQjxUSfMUNhz2dVq+DP3z/sF/dIKbIFl8RyQ5jnYSJSu7Pyiyfm2QYdDe
OzG3VzZ4MCIwdwUAlIiMi3S6wAZ/SGWOQqLD7WTPpD8TreJ7+k7XZgMFGKKUaosUd9zQWhgYVq9S
UyU/sU4uMVLIVRKK69SQlTf6J5S0hlsbfQZ8fSY7iNi6mF11I0st2fRKdaj47zTIYl/YTBsSxC+h
Ks+xMXwx0cviiF5BEkL85rsDiZFsu0F4lYDKEBVw8AwysbVBtZtqzoR71L6KaWIQNehI71KupXxG
wabaIBrVsBIeZjtQ29GVPg0NAZkvNmLyA0NDX2cdGFptUd2ZyBTY3caf4eL28m2kCsFi8g56L8py
TtZm9NkiIxQNJXbN/D2fUHVpQgUnjgU57xB95DMplkYZPTVLGe/gvsrpa61Q6s2r1iph/EXGL6zz
BK60BoEnyOJKu/5AEDp7ihFtk8D6CBAjezYhLRyvF/2Qkq7Lsgd0RSSQn6rJNrPyYlO3Jba6Xlmb
NcgSH+3wWp+Ci9VAequHV0M0iP0ltH+UGmjJMbL1zqI75F41LDCNmhq069kiKUTj8sVAiAKYse42
zFkODPoLIgWJHJY10vkMFrTjA6ZWMjhLCaUZsatgG8Z2/i2m9Kw0QBUATkosPuheWIRibJpjhLQG
c4vlJhZkjbZGX1yWAfPAyi82TQTpYQGMYWcnxUtDbBoUYbrJWnlgwlJBANeeYEh+RcJv1kGGR8Y3
AMWmfn2x+/HJt3AY8bcD4cTtT0g5uk3T02LnqxuXyNGsxyNRRz9JPHoncowGVkLeSDRXB/LNASd1
lGhN+dlFJpbAGoEVSt2f+YDZWgHS6tGhXNXq+KVWprPrNG1CxGFy6baYB43AhtoW+qQQlipNwQz+
wQifq5gvQd1gU0lFhpIYqZQhC5JGmU6dYzS7a5NwWBiyF6WEoVGKNQqTGrPAEST9tTTpB85cJko2
DWeIJq+pM+EqU02EHhXQ1bAxnyYd7LDWPYR5/AG4LNi8TA5ONY4HuO7wxUX010utfbed+qvvmxzV
Bfy+PmCJiJABgczTtlkU/xRLmtCAC8ATuYLMReOmnh3Vxl/RdC5DDizgescCGBDtU1kK0QYMHFO4
WuwBx9E3f89d7CaQqGbLeB4DxkhKRpZBtNjLqqphSwMggqqDgET2KN35EIVNJqpD5g+Uqypt4zUq
1tQBbZwnCdnOdHX0SF1pDgJRi0pPNj8bbr93VqCee/jFd24TWBxNfx/la2otT+2VMjcGbSzC96p7
ao1zOH2W2dkkkyp9+BkbP+P0Q4ZvQ/0wZ4StsmwAE2i1dc6O1BJvZ2IZJJ6op8wpSCqKxWcZvJRA
ejXCvNKvSuwH7arSoHRQF3uaIMRlcTPQvzHBUc6nkZg9FY52Hmd8gwg+PGm/tf0wh3KrQKUrMAjp
ya32FyH/vMeMfk7TGlbPtLMH9JdJz6TkTSl7Sq0LvGyV75EMBX9ty52drcnQ5pUv2MeCdXAET7rq
J6CuvfSYPnjt0myMP4CHrKhNNr2IXXolaxVXtqW96/129Ld28DNeWoLau2JTdzaPDqBpsdgii59S
BYrU7yrtWt0GvaS2Hx86cMB9dcWKtq5JQ4RJicwc5X5GXA3q8Qy/MccTJwMn/toz7q0zmF9KeOOV
Aqocb/IgOXcpdJukXXuzs6sZW2HDiLt9nLAzL9tDtBqzZ7uTa00zAFO9gfXE8D1yv3pV+Vud0aCO
Ah1K4ulE2OLJQ3LIOACFZd5t+GbHTOl3BcFiaSP2eTvvo5migiIvtODm477ImcDEmEkthdQX6p/p
Xt0EYTcPxm9mlxUBybB4PoFbQE1222GLgZRgjB7eaej66WYONjmRuxNGeZS3bktcprmZu32Jdqwf
WJmefceFEEvVp4NaZASB4cfasHWdjHDtv9Oyj25pwU2whh7fJGRXgGdBeu4WiOPjk3zM38TkYscY
6Fn710A7w56cIgq5fFuQrKTueuVDI7+J3r1cS3GIDezDXrwfrG/UaxHve9bsxpWZ9BR736P2L176
lCLy3FN9Uq20ypbjB94VPJ7jrQivw3TWCTCN7KeCRLbhVPE8Gfmhx+SkMWvkyV+bypmCAPFhOx4j
69iPrxmRquvak/2zic3X9GrmdCkK9i3Id73elbQK2Rk21qNPwhuERUrFoOUk6+m4IpIToMKB+TFj
tfmqpgf0O3CSAnpsbNONV1Vfi2DW+BUDsmP217q8ZCW+A+VKJIfSrYNkH2HE2LQZGOb1Ihya3Tl0
aT7NkAZI8JCg25NTfao+xEGScXxPH/orSTf1DxZWFCIIe9uW7AL8+CsWCXAyvjxajKzM3eJmtj0c
TBhoEHBDbiM/jJUXUjnLdWi5/jbGkWNvDIQFYIfA6kxrpLKjc7arHUpT294CqbJyyGy7nBoXhQUs
nMmdEmaOB2Ye7NM4U7a+dlDRvBqcX1AcZtXnUHyRW3iFA51XGxgq/cMEmv0Z64aeP3GPuAoJGZCN
DDf3z2QfauJkD8fMucO4WPPDAjVg3HXgsqpg1mnbYdhMxVfJjs3aIR+j9K7Ddk/y3wOv17T8VnPz
liIbzciNmYhFPxn4R/x5l6R3sMgkPnAhtg8YsAAFdO94p5KKsxGt5Q23aNi+cZ0xAc1wW3n+IjoH
0X3084eMjBICOxR+m/w4zHtbbqFsRfM6WtSQ9wzOMeZCWgH3GXq4/9AM8LOOQAWxxyeTm/E/MON6
41zNz4gIK2uFZA96KQUOzXiPM21LZCVTvdq1ESP0m1q/oYCvdRb4H/gpVRSAJjLHdfHhB2eT2C6Y
kio+hJvymWTI7X9gM6L4w0WCk09/SMdL8AIPrv50SDwnG5gLzMYpgEnELVAO+zTmXTboVO5G5TBJ
zB5rq/vgPtfJOiY/pjno+VUjFaDeIUSeor0F0QOmsr5O5jPiAJuY3gT7MO6Fdf6J5FuaALBdEV5r
jUE3QNQH1Aq4azh+V9Q9b7ROot+sHZDgqPBrDwyjpnGQwVOzrwZcoNwWNI7x+mFkJ5WMdJx9QLs4
v7QYKz4mhPEpduiNgx6MAQ1MoUfT2WIxSUicYyg7Zx5FhmO6WBCLyyJTatBDeIpJcxnalDeM1CUn
9J1DsS3KozVGayAKsfKsO3iOgeVgXj+0kasSlIOY2qYZ7lXpttUfMv7sYJPlB0dSo3nZBy9cUh5L
+u1esRpcxp7jhvsIRWPeb+eG7Btck+hTcTBvAwWsb0xkz4UJFEe/sx26CF2BCdg0k1ks8i3aiUQ/
zM52ql8cia1+ZbUkep4l0YjbAsIWET7oeOPjoABHQjQb3bh+KiKKOuUhReo4jndHfxHiSdobBmFu
GMh984KrVRGQYU6GYHpOQtC2yZFsA45Z+d2JHYKblD5Eoq5p88TOAdBOzczrkrxXupdOpBu52M16
/BVbnRWFPFx1o6j3rPL8YtuxrZDmjUq+pqGnuLwg9mtRkHnGkspaxtgE9P3G3OnNkffSux1eewyr
OY6UdcMeE8XIhj1CBwbo+sMhobgyNmGxITaAxkmKFZQ+hCBxC4kNdx5No3XL6g7W7F38tiieMKK3
uKTOWXsNr462rmlqUfKuNWXNLUUlgUSGc4LJydb2MucL93ca3+t47TC4rNe0k+jVq6SVviY2FS62
2pwSEOT3pgWrcYbfAx9Wnd0IVhUWEuU6ti5VUaPt2bnJDNSsL9N0437bNB5PbzZuNLny2HXDR0h6
teqpxZZ8vKGL8UxtWXindN8+JGIvxzXRqNZlgqufrPXKxbzNH+1s4fEUymu1ELquQt2BqJvhhxNS
avzum32HKS7dTabnaJtGe8SFVWiPVOgUu5sy+IyMLbeZAuwSFiovNGF+jX9n72nYl+FUDBvO4AuZ
dONgD2kPqrpTiyObr8L2Zx8dHzDSRwVRNd3jH1HiE9xJ+LgzH/d6MnjkNXn11cdNuzAJoBrumY6A
Zyouy7HSms+mtXPaLXVAPx75sxXlrIKqRVM5sXxuSQOaWLyx3XJK+uRWLJnLFs46zTwrvighQj13
fLXk0ajW2tMipa/3mHrs+FkjZqXxBGydbKPB7+h/FtkK0ReXAEaLLtmxWuvOKtCfigQu+96qMaBv
he+yY7N7D/2zpnhRcDYyyk2vR34177oapsyWgoakXLveEJ8NTQqNrAmbJjvDOaSBUnp4LKBemOWm
Bdpgn0nAaGjkGM9as/5Jy0+fOfev00/2XJWwBCbSOQoCnNK4cbE4rMdT+kQXhtWJ+4aNljuECkHT
PnXLWefDJZjOpbhRxeJZvSvByeQtehEdeSrmTsMD2r1awf5nLTlsrvtrOIxuReuvpcsdJte02Pfm
1ZKn0thV72pwx82DZgMFNWEEWnMP+eHJddafhXkJaDeweNE5XUiv0jrSjqFc+9Sq82jviLqjvKI2
ScsVG7Q17Lhxov6KYlf+CliJq1+CFRX08Ln0jHfKE4WbbElQIuzn4B/q4FibhHUe9XYX6Gdc9Z3Y
GxB7OZXT1CyPeJBDw3A5VZa0tIJTijOEZzl1Y+2uoIrG2Y6fJN+a0ysJPHp7QOGXWaBd6EpzHuPU
htnY5Rm1nR1MgkXO911CATwDjbnJCP3WNqRhNzvAZ2H2HrZuzqexn5CsPm7YOaMP0svwXipMX5ds
i7NO7Ja+5jruvYFw4paN/9Dl2yzZkQcavRjqmYKEOlZkrt28UdnyWfwy+JpY77AWqhskkxziaXQ4
Cs2s5fVGUS74CkRQF/Fi0IM9EaAz4OXb1Z8UnaM2/a4irCYQBn8y314wvJSODm2zlJ44Chmo5DUK
C4H896oaG5+GE+E+UBK/KxLZ3KIPUvB0ItKqm7/vbsAMI0QDL+Eb34x0GoC5xE19AEmgEsQTmmEp
eFZfaDwfZHGkR8eeGPvX6mJ/IjiC7Asyn+6nSf7tJt1MzxnjFpbaCyUjh4xiuzgI2EAwRFrFUakZ
DNgjJ8GbxhoyawgiE8fDxU8ADCq4juyUosJDXewTKgUE4XuoWnbrdm1ErVWL/YiEnWcMBF7TOY+4
TTc59kHsPwRNpyXLPUnKzT7IyEvhgNg5S1+4AZFsWmgijGfqr4B0JzRb8J1W1plUvvJNH+6M21H2
8OI5hnsbR0/7St9yZwWwTJyB7kcvGENAz1A85XKLaR+KCuc4VowMHSkJYrxk8Cnf4ugW//DhrFKj
UwlTzOLr0D0EGFTYPCMhSm7DM8N0r6OP6bgXfZyUAmv5RhJZA68hXedgWCtCJK99dXbuQKT5laQP
hXAzlQ8DOJAYE5QGsAJNpN2/FvQbzZmUKPG7S5ytMKLjaI6bqnvW+th70QknHoHIoL8JLlGO+0/R
dlNN1AV+w9IdjKucbnO0DRX/cW5IDcZmcY65osLN6F+hycwLCCREwfN70cuUdK+qVjkUaF9zzmyx
nSBrZpYRpNl+o47dqiPkrFH6Ezbfix9yzxLKtQApECxj9SC2A7QuxRwSl0n72TkXQsKeKjLqGIfC
haOMvNbpqaLQsNyJQjXStUe1Dx91tLM43Df36OITstHKBNvS/DSiubU1H97T0UFnS2d6303xKahi
iIty1ZtkN6KTIrqx6uI9SlmO0SX4O+AD5JDTuuTg7xWXAPgxr894U9vE3o8O1lW73bfTfmhyEELA
8N2KitLM/zd757FkN65t2y/iDZIgALKb26dXKp2yw8iUoQW9//o7uHUbKlWFFK//OqehU1XipgEW
1ppzTNo6TUYylpjIubTd/kfotM0+nx463Iz7vA4fgGM+zy6dMCmt1yD+0uUgdcM5sK7tFeBO2d0o
5gtMOzqoUTYfUwGJtMsHxFNwmFzFHDayzE21jNl17VHRjK5NolXqVgeUMj/cSug9qpp39S1grQVc
00G4SDg2YSrWyYRT21wNTX9f9u3RSuOnblaEmjgwIor5LfLY1LPCvkqF5lwII72PWHHqt7xjNMNa
SBXrVqea/iVt/rX8UeYK2ThaO5iSFbDtGPajCLBUMHba0eCTV+T2Eq0wQ/krZyBvVfJ9kBmLplyV
DLnciRT4c+smW881n5Ub3UfWjyatn8C0VbG4Kqr+putfpTD3fU/GaLkgE6QzaWMrPfSBJjm9JTzD
tQ/UibgzY5zUfQYq3VtSwZGHaWtXBJeVUTQXQ+zAtuojAu85fiaaZb4m6svOihIMpwJiG9+HAymW
esDymkJQxc63GsjYrf2JjMHs62iUv1XcCYZk/Y+4/BYj3vtEIl5CphTgls6nPdJmT7mgYuoSkA41
Cc2OzI5Lrb9nMX6IGeZO1+cR89JxQ0giiQkQrzYZIEFU+/AXl9x/Sis6qPUaxBlTInmaCtZZoTC2
TA6AvSGIPugxODFEmDlbm9PgaUXVFb8EMYzIieER58QZWViHEzYzw2XvQoDXK+7ass0F2eDjNlCM
DVwjINJ69qNsQQSIHjVJJprbJfhSCfnVAMtYAaRis2uy9DoQ9L0tBnMot2iBFmA1PFIxnUx+z4uV
KUXbnaFN9bYkQEXrAKU20kw+L7c/1tXwSXgxBoTQo5nL0NUiXiNe6zXhfsioOxqozzQFqO8ygCQK
+cSFk9LPLuJ0YRCQEg5Ir9pvzT6Ps2dHlE8JaJbR9+Cfz3oi7H6BWRP3HOWwNNVlQLeP4Fs/M82m
LNkxaJZWnYkva9WynwMgOoz+8+hzWggaPrO6l19GPz6Fwv6wE6qJ2eJYWVqnDLNKD8+IHbQv9kVu
ITD0U/tC4xWO7pWFM6OACJ86WPHhoMY8M5ftMbWvfGmZiyFZqn1IUJrMQnrDZv6WNzn2oi67TH2N
mcXR8zbS5luWO0hpJ7imLnkrwzBX+6bMqQl6egQFjizwON1TODY+9SJa/dJ51b70twAPe/Rau7mb
rk3fuaR3wS8dx+larr9dT80bITo73aTsxZCoO59tLhvMs+7l58mAGw/Y7BGuXrhjimuRzFw31u5t
6M8/+prTewB8dNJMldVI+nWgkQZH3KwQpYLF/GFmQVFxF2/kYt5a68ktsyOL3A+VNCcnxlqDr9Ns
6oCV3cEQG0c5OT1Demjn6HFqKJMbkjqNi5M3UieH0fnOa1fk+YQllq40jqDh3s/nu2mgyQR6SY9s
3An2/aP45CT5s1UoAqIDSM/o/vbhzCUNzbQTQXpSUWmuOmf+mNPkMEoT88vsWzlEtFJI/9Dt9MPT
7BydF+3aviVSIb1qNGJJqN31vrDMK5xOP2CkD1PhuSPCPUElkU2U+hXaTuwpiBSzkVYTXyHBPrg7
YpdusYYxIFBj595qllz7QDq58tYpppnnl9Cz7q3avIbp1IJEioHMlFTWwU0Z2iH1WAugY+IVUo2b
0DVPrgs/o7/jrJk3NQlJTVsSeEFhETcX4bbOyMclHqxgMhTL+FXqddV22vrCrpqnZSZZ1waPP2Wf
sbCWHO1p7Ioe07SQPqtqvmzSmj3QJWZ7CRXt2LF4XjpZXUZwCdqSCHGfNg1w9n0as7l5UGJGjKRs
rTYZAgw0hLMmXYLZGGW6s2vQ924zY76J3c9WYL1BU7wgN8leldd9gtCxhnyCGhRLTXc3IoKNu/5d
anOZwjSTE/WQ8aARYueEln1d2UxqxUsj6QA3sdhha8aePfnpwRRfhG7Yhabirc9oSiLZuBzT9r6B
395kdbdNK8iKmfyGwrB4A8zLlMr5UsQJrusM+WNaZS9TxpG/QF1dDB4xERRqeUR7ys44bCt8mzYx
fMfpUziLYOvUQUqx9JjYRX49Jh1sU+RElig/UKg/RW4NfJxM2S7MeZ4ujWsj+WRsps2eJKDAD+IT
/Avycg2eiIDQU0DFeoe2vXcxp0lBE1fK5tiPpttK39z1i7UVpZOdJhV8YOMiJoaVLJnKFXb1FRBN
x8o9cIZOPzOH/DTO5G+sKYfMT5xtDT6gGT0SbTqN+FssX00MSoGh9hYgS39yvOi5cTICC4aQbpCH
ZjDNJlIT8B2b4S5jw9hmyIbpEbMHzL68DoCvTyMpJyXCJ7emj2Wi4Vabtj8UfD6eFzcnjc+xSZr6
3kGfurju1nX5S6VwrUNUctrp+1Dz/hLZNXcbXTrHhHOSwQFx4S8SRYSejmRrrYkesX8xhqhd+L5m
777Gus1JXr2FhfVpICKpa6qXKFq+I6lAlXzBwAJdlZ8DeqyzegO9YdoglWZqg/In75h61Pln1DO0
SDIETUOg31Flgu2LIDws876BAQT3k+MGQ/fr3Nbf4JGjQuCX1JtBMw60kyXbKkeOF6QrrGHYIsWM
HLpb5U+PQcRYCnjQxxg78YXui/cacdEOxARyz3nc+UvLkamll9uakBE6qxuISUAixTwwPimec22L
oyubR68mc3GyytslKdkn6682CAIYYdQKaAZfvMa7ilMCUCcQaEjRoPGDNbyu2dKOsgDGP45EW45I
Btd6jblNEmzTBRpFGLMlWuFT75NZ7pPjgS8LbLVuwM8mOoZx21VbK26xHIDfyBaEyE7TLZsh1geP
TnPO4EXI6C0vvhm1MRC6TlH9BEQjPlmYtXZuXqEMtJ51Rs8SF+XCVsu23UjZkaOt4Asgot6kpIv1
tP6i6VgGeUGsQAKLeEQC3RUM5+Y5jg75BzAbsx0TfEAJGHjbabeuLd59zr2u5SS7aeHbFdmqk4p8
cKf5uEd2XAGFeQ2cGv7XFBFFR1CYigQsz8jrdwXNPovQ9Jl8EYeI4IxqSXTBfYhjRgcRzIf61ZuR
kjMY5WTphS9+pW5B7dGvSAGPBE8+ucH7pus+5KeAUDMWsvYZ5rbF+PDO1zM9UuKglsllZm6ne0Aq
QgLkHqbuS4a/4cIO9VGkjP/a2hmOWta7uaLfJJqnYWqvSYf7kiX6blTxNdKkb7XV7YjnwJyJbY9u
bO3RKQEr+9z1QKpQH1ysmFPhU00umQv/Rr1WckDPw9C0pn2L/qyiDRfqnRzYumGK7OfE5XTrAdHW
ca02mtvV8umlDakKnSduyqIvNsKmVSCHlO/dck9V/GVcXp2UTO8WLguL5HNcXJWu+RTNNgM+LZn/
dwS1gws41XLd4kucxZhDNwY95aZLlE2skMXoBJ20i1//Agfq49JM19kUdPhZODynifc2KQWl0SUL
Oq6uipJIo0E4K/94JspRfO7n4WAWYDytodcPe+zzPLVPldGXMSCDqfMYFhm33Xu7HNshPdbS3nlW
9QKOZeMireKFMAvryPwpjNCuV/4KWWe40tT+VV3nIYOWeYeCfiX9c4IeRw4TQXJ01QTjzSm2A3iV
26EN2KviZmcsxjBSzJeDRRSqD6GByZUVwjhSR+MgkIFN1m3bBuZYrUNIJqpg7hQwpTFVeyWjgWNZ
F2DC0Mt3BYLsMtQ4kQsXEX+Tvy9DFWzFSPAxcVKYQ+Tedgqa6abBmFtwr+smtA7EwjZX8xoWujTh
dT/E9R0ZfhwrBFE6voz7KyxgEVGFakqvbDDEMPL0VdYVD165nKTVwjebwW1YY0EWfb6ew29aZ6HD
Gg3vCA+hwLbJBB8SirGASgherKz2HGv3xZjp6yimQYfC4N7r0+JmpEvnB+Y2S+z2MigSBFk4oCtZ
ykOHCteq4+iy7hm1+eorCuzoMh8bws+wZjkOp5BYBulRzqA4Mbh8DswYwPCl4I5Z0jeVwGZgpvY4
iDrYRBPUjLKn0QarL3+IA85aOGLtSyRpff4UVf028qaUo51ccoxpw25YkRERrYxyrLwH5c3jEdkx
ZBVowIUurBtBkOTeD2hL5AnnH9myoPi2PNrkVtJ7QTaVLhk0oMndlYG+CwUTfgbhB50RJ1Wt73fN
stSU4ChZr2vs8pSKdphy2HIFOHf+igKnxV4mjCM5PIq9ya4t4S20X8HUgETM9i2ugEO+0h4qN7ut
2vpHF04PCDQl6xrbUirNsHcqwnaSnNQgwlnRVtV5wlfJYuUqp6fjtBJUaCL7Nn4Du51Ps5kus9kO
ToVuTqyV9ZUCVBL1s9wUuKm2la4odeD1HNXgv9chfJ5hSkMcFWgBx6jdlGkiN4sDkN9f8JVqd8Dg
AOtaW5DjxrG+QZlN9qINuUQM2btvaN9mjol2NvhxG9iVBZDrVJbhbSQXRpEZSVFumaLCWOO5Y1Y9
beLTmI75qVzPY8MqwZ07gZC1frMw4CF6TQv0iTP1CH6joxnjbTnG4LBamzDINpj2EgbFzpp9BLyY
erbFxBhNJR5kGtoHBmyC1F733vbJoR6JWOgt9a4E7YjCJfYYOYJp0IyBaRzv/ArHXhU1HbeoOAxO
5l0NeYtiTfTMr2kv5WZmihxQlGpavAP/hWPeGiBAi8+fJeJxnuzhc1JMR3T6VK05khe+4x8a2Ag+
yR8uivSjh1HNAGsQafehrOAF8xBzK9fHXOKJx6EWX0dktBmZtJVn6ys5RZeskR6y6uSSm4i+oCae
sPYJyCugQyDAuusRCdgRgVi6G1+bei52LqY62EiaJPee206tgtaovGib7HoIs5mwMsZ5nlh+KL8I
CJScMvqNFE5lX/6IQ46IM4vePmpPXmK9eABIqKVNuosmgHwd11trcOuhi/5/CPpj14zRKakuyW/h
d6mSqDFq4gak9TaZ6DQUHpwYhnn5GNXHhNI9VnrYGC44XJbxDioq52jdfG1j/j98jfQ50okCPwYv
nKX9epCxi21bgGHOmGnbtECiFh+cRac5Gq3gYIX6igMyZiYBWz6ZCQA107GDeYGO3eF8RCIwkRO1
t9ELU1436RihIxXuMuQbTK1VUA53fjQxQmGw2hD0lwQhvY0i5HWUORTy/AiHILV7nKIGzjlRUMyA
h/x+wQyIv0i+KHoVlFrq6M+4NGN2bsVcLOwIQUjUu7TXm1ZWhDZF4bVt+u8qwVvX7jAEZVw+LIAm
bO+CMZzv8oMBqRbahmB2+qZznlg7RfMQ4YqrydqOwQkuPuKXMOuvc2LK6l48BAGKSWsMa9BO1Sny
O7n3sEWJEelZRuZ10ar41NHa04wHF78HeFmTAlbb+bJTxncvFkhbCP4w+yI12wPBQ4NCws2FPRb1
rgMHzdgQxKWalssi+t63kXlmMzs49eTDFlKr9tDGWso51c1LCeaZeaQuOJWmindWj6SRTo9Exkaf
An/4xH8albDjRgzw2hf2/eixp0seAkdmZy6CKDzgFyg2ds6wMp+YjfowZJll2MWVbYf5ocK7idQ3
OTVwiD/jO8eGUNzrCltUhsDT0v1r0OQZw3Usq4PHFK8O4X07XvsyAoNCOJk6HOMqb7ukhLakI/2C
sIEsoCskcBgHqA1dRD4WwH0A86jne46j8ZdEKxRdjfUe97ymNvkIUNu8J5aDGYIiRw1b7LCbQpMo
A5QEzkGaViEXYZcAOL8zsuHFSJJ+O0BOTOOI2HhtP0BSqYllna5IDDkgG0fcmk/tPuFScuxCR5gh
F105g6AozUOjQ4/2I+JVOU8v2jjzgdGB/WQNtsLQyQ1LMLwdlDDz9cIUYEkMdg8LMXBulpZgd6YK
cYDpBf13uP//XrA/e8GU8ycr2Pa9ADKX/WoEW/+F7+9nt5f8H0dq6Qa+sOHeqdWJ9dMH5v+PrV07
sB3PPzu6HPxm/+cDk9i9+Fc0clCC8TxP8n/9nxNMev+DZct1gsAGVaEDFfy/OMG81ef1qw/MJmiO
Ro6wffSpvqtXn9gvPjBK3JmYMJBofeVfoaOPTz2T8M4jZxY7wsaneLntSgReEAtN7DUnBcR/DrKI
GRtHlalk98FOfuWg+gWVpSAChr444tB8S4vwtRbUCQupwlihVt1eGz70FVEvqd99ctZje2BQQnR0
nIkr/OEPnXfNUOOti3tki6G8VwsCkFm16gYI0KZqObUTklqW+jbR+Uug8mbzy5P7P6vcr9Y4P/jH
DVFB4EsHgK7kI8aH5wfc+V9vCMjt0PM80JKcYOZLuFjPY5qLY6slzeNicFh6l/dhPSOG6NMoaiKO
Ho/Y6vSxQXXV5Sq8BGd/13YdnoxRM503lM15OEA4yq4wVXCKa8zCSL6+kQlRqapOoUkadKH4veYj
fdiRpsuhGD7igN4YrIXLIShQC5AZATbzhXPGskrya1wcyW7AzEl9kHwVxTOx9Wou2AT9utu5tLrZ
uJFlGM4VbavcrYd5ZwufLiSh2VDHNj4jTBelPpCdA6eH8FI6RXNyJ02fW7SXzYSEtdb98L0PWWMq
Zoxe2r1mPr0Fb74NEjScNO7BTqGHNvlChMPSE6WVel/nvhjvs+W+CJ7dLHkEHmgftGQ1FUnVHWbk
3RdWGn53R0FiFkItN3cbBnO4quhHMOoN722bgnS1wLade//nh6ztfzxkbTtEQdg6kJ7SWrAt48D8
9SGzyjr4hfKaQUGUEgOV04YjBewCL/eHT14H2rjhOybwlT+LSHeeIfHPCaZ1NtBt7VNdAGXoaCzQ
AiEFDRgkIiRMRcwZ1kYgLd0dVoft0sUzgRkR2OG15eWjORNOD2CwRwvfB/m19Axj7sexLFEArP+D
dx0msJfxPmQDwFP9sozkScsREfMcuRB7vNlcy5Unu76CKkHjPipUmN6iSQTB/ELw+IEWKbPyYWnR
WvHlpuZ+0bHeJRDn9h5FubvQSfFqYGYBfogWkA46yPpbzzzoc9y06K2SmTqD4zv9CSRbNkymcPrU
RpwwyNUOv6ihiTeqburDnx+Mu35dvy5H64NxKBzxzfoikFL988F4ZNmCcmGCs+hsIVmEqqirMemM
kJUNZ7TOtAQOT1C9K9GeZM8YXAOv0ZK4TJC/O02CwjYKxv5Q5tENwIvLGk7yPXGjDMB8OVCLsn6J
yGtYutDp/PnynX8uHj/fKxfSl9RKYwOx1/ful9XUVRVegBEV53mBcCMAqSvYbzsVAPMcO8DoEZJB
fX6VlLVMt6OzT0sG/l1c8TmH5h7qz7AFxXYiiOXQpdD+26jrTsoeTn++Vvm7A9ixpS1dZQeOlr4G
2vjPa01btAd+vzbB8pEl3uZI2Tv5RpQcROkrP48SXU7UksDtqu0imMFot/4SVnq6d9LyMYzrS/xn
yx5tBXFVC8cAC2EBotZ867szKXIyJnSj8Jl/SQofGWer0iMlTdYAC9yVMzCwaam+cJ4bDgkTAwau
3qk0lUAfx4jBt2jJk5xCcetcjMXA3BRhwzB8dLN5i2ql9nFQERrKuuGI4vMw0XNFAxztRD7eYPvo
ri1fPyvFib9wYYhZZfHNiuIbKqgeTBlYqrpigvrnu+r4/3qBJSZVhUvbtn3P+f0NoLdNnkCY0Aqd
uLCwIhQzXVxEoGtAJJmPl21MyIZ/gfrU1MNujdrbZGJ5W1MHz9fqCz5SXy9XS2DtyLDa/uUC/+Ox
07rQ3rr0uYG3Fh2/vqLJag/xZrr952urw7hkzYI+Qm7aznL0BVF01K2VB+qGSXpMBXwh6epfBhw+
sLCRGNI2waP2i++5Sb5UufjrR7R+4/9cA6QWLrZ0vPGO73q44H+9wgEPTZUDuUP7QftpbrMfY0bq
Q4bIP+w/ZSIXO9UhXVEFZxtaFhlSOwipVQ4PXVjfQzued8D2GAAycv7z3XN/L5f4aHi4fDLC80QQ
eL994MpPMP6O4cr1rYGOcf4OCr/FVVLvQJ2jjecu1naLHFHYr4nXCFjI6bxDVo5CzHLqYzVGPUow
QCQuL/icYwBtY4XIIH1ioH01CHpWrlye/3zdDuXn7/fUd5krUS46vJ727xteAOOdk09PDhfO3bjF
s+Zp92YMgpqCg2D1qnKJLAotiFdB/2Mj6Zn/ZXFcgQf/uoaVbOBIm0xBoAj/fK51vpTV0KN4C8rH
SQbmwPQEXmTvPIbSECjSu+CCbq3BwZVQigOY/f3IdaOIF0yhXORljV/l2zSPX3G5TvdaYz5eX0bm
/85lrZloeH1NSXaVr/tfJ7BVrRbFOPvbL/n3W0Bv3yWuRGo2LHGuIX9Z5kUVSUm6Jn2XgUtIc/Js
9fzDyz0mc/MObmm9ORdC53UeQy3UXTr6lVhlVGiO3M760YOsBEN3Ymbx3CHnwBE1+Zf1bC6bUaUP
eulf//wKBP9+BShpfY+vitfA9cX6eH65aBp8I2RAPitYZKe4QLIcFW1w8HoN27BcYYsnFfIHdbda
hooOp8HCLZcwnc5/PoBbxrsn78c+fu2wgiPXYEEue/nNYh3Hjkbl61YjktWQmt7PkYyTs436umF6
UEMpcgbMbJZ3sKbqa8ehB547Dk0VarAjCSVtyUqe+941PcWGHuedcSaMD2tVlcMl8IiNAjYBfHZK
g81gGyTuSL/CuY0+Me3FjTS1ax529b33GIMmZPgkOKm2bmE/ntctFVqojceMKUBMdMZcc30zu02S
Y6FB6zxu0DwtezMu2OX8fWMTQyW8iPC7tRYh52+/hHi+B6sksJPiS8tub8VGbwj8s6gM5VvBNOMh
cZbwS0tvgy5xekO0GJcveRXTkKjXvpf1wepuzm9oAzDoAuQ3olHRfMI7TX/Ra9y/rFnefzx4Wmes
0Uz5YX2I31Z8bn2aug3mNpFhULeNVV4z374ieMC5Nt+B9z7UuvZuTeF/yNGLLzEgg1gk2leIAbl0
2xEVztI7KGTa9vIoMvTHGRbOoeO+YS/9JJ3gNV1fFsPodJ/xC6jjxm0929+cAccrAMCb2WvYDiXq
sLpfcEe4Sw88h+zgkCYayoVlP1QaiSEHI3oqJEmHYEyr2Rv/cjec//x2PXa+QPH5+utB/dfPoM9K
PH8Rk46oxNMF0wTcwtywEcfVwXLGQyjRQRd2+Y27EO1yyX3rObBmkbE2f/4i/6NaVJ6vHZeV2dWe
0L89mKDrojIoy4626zyBidMoEUV9C+b14vztTSOWDrqu766PbjQXZECpSaMpnc2Hb1BgVJN8RUMC
kHetfxOjD+CqaALhvfrzpcr/qBYVO59D20FLx1H+b4t3zg/wwinrN0sHM3BqGSqd32ES8tqtkt57
7EV3C0lPjt9kV+mIphQICeFqqxMl7e/yqHj/WQ15oJ1gkX1r8+P50CdEzxlmuVFD1hygheLYtLCK
gAP+OlkeGK4F79hiExvVeno3hLXeOtlTKWENlxbMB0Z5n8+rwYJ4+zDay7dI0qcomXoShXVBUI0H
zK2rjplCfq/ohLbdkR+AoSWY3pUPtpqUHwKPiSpCG3FgEhMc0hQwvm3mfZhb5Q7xMypxWxfFVsFX
cFtyQtB1xluGSJ9s2DGjZKdnHDuenD6ud+ePwY4qB9Ya6cRR5n3onraw5bp3iLWwNK3E7hmlFZ1U
TjvNwcIDYHt4Okjdu1YG7yd4r1vIPJyWyKpqio/UJeM4yRSBPhi6SwUCNyyYWnur+q0cQomls/yc
IZrZLiofD22Ej6/2531GCVo6jdo6boY3n3LYMevnlnvZpgezTYSzd2UJ+DrWQGnVZhKnW5Dbm6j4
4bRoiLOKCJZZtA9xS2k6pum7lWdfXU4HdjOoA/MpQqlz8hmTYcSIGHcvHGKexgyvCMRdegpJ05Cr
5jwN7ozrpSxQ35CVuYWhfoxkG14SI7qvkzVaESfqlepmxH2h/Ug3nW4SyYhtyIpxXsIZng6HYj40
0RBens/n00LTX6+RvglZKsP0nCTRDh/Ehu+5pEIjNs2w0FuDRVO/9F6HpkYdHbA3navtMvPtXdfh
/Zi0gQPrmO0MZeKC+nJPLsd66KiQTOPnCnqSKs+v/HmVswpwJFVQ3JNuRWgOsTJ1x6axEBcBntZF
tZUQbo+U8crBIjbW6LZbq4DXb9EgCda9cV7PnznDws5pvMP5C25WgQvSVT1nBi0WdANffZQxVyDW
K+ZkvutU8i1iTEceKD0q365AR3OZrQdWLF8dpVO9K9YzVNaUH33OpLMp8EVhgSiDYLpHcyAuCjnw
89eQJwpB/sKm56Bn2y2BMt0+rYvrYEjtUz1k3IM+Jj1q/ZSAMj1Re+MxUmN1V03t117pN6dyyI4h
tvY0N8MOXZC46FmttlalruYVhSBkJ57cyb1OywRWmeGiEx7nQ0Ff467G21OPmIFUZB5AcNf36fQV
Utk1Z2gO7Z5dYw5d2l0alONmlovcqwFJwiK2/PB854ns1Xj4e/ylvs2GHnY4yYSULBgs0iU99EUc
7WPomtvzSjo5zDyEIzedC5jOYpRetEADLAJHZ6EusmHm7DjfnftgesoxAYRJugmj0bkOmxDvSut8
zAlNGkvxnpOXuWoayK87P1drIM4e4HbFi8rT0SE5al66uj6ylnYSmDA0E5a46aKYxEREUijW9g7C
JGQNGN9ZFPn75motbKJ5TcziAL0Gx6LyDS7O74uJ10+lSk4yjKddHkprG1U8bJtse/hyP39jX4Ht
WsIXhqao7HEqZaF7X7iSZLe+ajFv8/nLEhUjpfcnvSzf+tklUHD9B2jbWgjaGVNEpHaH0FDdFguP
iPnQ055BTyMWEJQgeC5QjtIGwDLNVwh3hbda2Eep4m8oa8oDqcy8wkP7QT3Km1nyT3rWlYaFUoEY
Wlkql/1S6cugqul6rW0suHnM3dyxvTMacZpnok/r0FpaZD+nmbaQrcZ72eHgtSGkXFgDK7QYmD/D
mq0JGz72PY9lKGG+D2VL2jazH9LYg4NeR5Qqh1PpTOKz6J1L/kFG6s3nc+eM6p4IMWqBhswHXGRB
cyt8OpoMtrO1V2ZYBS07gc2IQAD39Yy61iJYYGUHAsR6CKbyKiaK4xhVyxc7jomkbCbwOTYWTmhN
3d6x2u9+oR+SkctwRvZof9WbM7/fh715SRSxizmkl/VGlq1/47mwZc67R7I4J04Oe2ZU/u7cFDkv
AT87R95dASUBpnoExCSGV3T+oknMpWnXjvs25vsunB4Pr22+njtpgEfb7aRZyXyEDofAYWOw3Nz5
aJu0I2qGVi/f+HmxOy+O1aCIFfQ1mTLD3bk8cQ2C9DwXr3lc3JS181D2PntDxqNwkAeVeXi7Jo5v
zw2u84rhsYyw+ozNiSSen22DqCD9k/MxxscUL3npf4W8Gn6xs/jRkG3Iskvme8cLd15JiI0gDTWc
OE0bIsK9GhMGk9TNWFf9Lkz1gc8dj1MDxEXxcueC39jr4XlSA/KrdbX9+YDXz/W8Zg4uTuHKYb66
rpCdjafLnrx9zKD4vBucF+dY8a5HDkisINko3XU45Ti5ZYoKwBziEgp7GsS4W6al2M7EY5CdA8zG
zt7ON/l8riBBEQNVGkXsvNNbhyVqPZGeD0eE9d21NqQYM+JXZCgPSQF/JgEtCgVayle3qrbmiq8q
RSGysRSHlapllRP401YTUpsWl2Dc8UCItN9r0uaopHsGpUiXQcXe5EFNXrdv8MaV16zN+t7tHOJ4
afhLtAwj9+x8K+lQzSxqs8HPqY+ju+aoWsleN9RjPgUX9u42+TmBGTriD/webs6f60pn7Tv8s9dD
WUmXx5HMXBzmYP+sxrM87DRkp25jhQCEK+W80qikj83j6VVsEYOGQGUkI2wXGSa4eZp+wcyCj8En
BG2UwbjTkfW3Zsm/pwOKoRizNYeWzXp5/7youCVkMhjI3B5onW8cen3oJmS9J7aMOB16+jgwHewE
hO22OtmlbLr7v9yXf7cRle/QBEeDiYJTrfO/X08pLbQycmBGhHKoBrFK8Ib02RDsCh+JoTJyjeuy
6w3CjvvQCsljWCVqjV3hCkhuEt1nN37SESANRyYCQr036aoIBmfx5+s8N4l/e36+5zmuDAR9EO3+
diwoE+IC+iSmH6YnAgsattBmtQC0efvzjAt96IpWCp5UBEEMyNHRDGjjLSvE6NxU/WFcx/kzrXWG
ESxBU0y/QUOEwmGMAchfYOHkHLTVon5+tS25NttQjg9dzQvvVd7XWl2RC0L5iSBid149al8CdMuc
n02ISiU74cInmfD5YC/BxdbP9j4o+YwyMISi8B8r4xJnN/gFgzJAyyKRlzrfwtai7oleF4vYjnCO
xeWI9sSjxIcmwb4VDGbXpgg3sub5vDMlWAWw13Nc9oEoWU3E9giDZZAQJdcVoHJ6xJDk6jlTfhjW
k8D5jwsEAhybD39+OJzx//V1+cy5GKXA+aTf5q1v2S8tn7otq8m3W8LeCIEYbVRz83pQ8UF71zXQ
j1K8nntAnObSzSi8dxTnND7y9GFcy+RWeajHi+5tFBBpEpDbVZXPN3gvSDYdEgS8whwSyfo8jUv5
kgkKZ/6CL+jq7S0zW0z2i79sC3JyxqxUL01Spre0g7Bes8T7qWm3i2x+9DQiUPisp66oeTD5/JKn
VKnn1XJIjNoy5Eq3AaZFBoUPxnIvq4IgZdVygDH1TWGtu3FN5GRZP5XGGLy/rL7n9d+1iuTgeS+O
FE8knjrXBY6VC88uH+NGf1+cSICoGXuwGZQOcg1VI+qDGVlSI44y5PyJvNzTwWXYm7XXnoMEpfTb
5mQoITZjsTzl38+nAWISLRSkcJdEcl/DC9x5avSvNSL3EgnLuWBh3Ikc2qm+JFW7P28Vjke8kOw4
mWSW5WMRql6bGaRmO5k7n0oPxaR4r+nH7hl9fEPa4h9qRNrFALS5y6YvojDF33oS/7Eg+9JDlUAD
XjoiWJvzv7wyYY8aOw74oM/D/tLQ1Tk/CIHdgqwtiOhRezdijjQfneyvnJ6leaw51xGr8Oamyf1f
3uF/v8J0rB2H9oKLt8/7ve/AfNZkNOKZvE4LiIOSsFAOriekxURJDNBaGrdgHN93xz7xL5Rsvrdz
Q5kNuT4uaXB7zkiYpF/9ZeP6j0El1yVoqtFFQjrxexupJpphWnoD7bxqvZ01I7mOSKgse3va02gs
Nk2JLm49f9teBfcvQDgJd4mBWm4OYeQNkCvFU9mA+uS/MOz9F4benAwbWp4Jsp+LNsj0VTSQ3F1R
PP3lrup/8X/ZVf6XsPPqkdxIs+gvIsCg52t6W766u/qFaCd6z6D79XsiarDYkRYzwLSgkVpSViYz
4jP3nmvbiOkdlCQWIyj1HPyfz9lrMmoxhPZbNNTEUE/nkBJlF0+FtwMXKG/0aCQlByFLuHD4ieA3
37lLNjx8MUchH/z0uxnl6T4f3Zq18nCysJ0+Dj35aqq3RF2OkRKQjEexPuM51pvBzMy+myvOOXOJ
z3LymCu2wznNWYNpQQSnijs0zV5fBl13F2TSbHGL61lNI3apt2LzJvAPnOapUXvUz9KWZAjym1nC
qE48k8x9mdWdwcAHx0k57yrWHuQab+cprs4T2Rp11AabsnbYI7kjaHbaEHskySKWIG2MMX6qYoYR
umRrJpkfSBt9GcP1UY+0K8e6rkFMSpKcCYPig+Tq5fLhm7+z+vhlsN712rIDMpwSwMsggFek3xYn
gCkTIPe4kQWOIFZOexkPBR4rA0Ol9WCl9Wmg0QzhbB6yQXyEtfVR+uClRh+n2ecNktFK9YS5SPRj
XOrmPvArkoDo+Xf6DdAriZVN8kz1uFknRr4dzDuQIB0IS3FCs05E0mAcEj+++/QLN/Jbw9kgToIs
stERm6GhSwMltm8aLCx6vlF4yABWVaHaySMVJ+guBA9l00YHRu89YGFK6Fr1GCTQXtLVutF94N5s
oNjky4F8WuxwNpps5Ej9V/06Hbe5zjbT1TrBNGmor0sYEx4bpr2D/pv0ET0dxGrV7eUEj2sNQSL5
btPs3Gb47rY4JYVbgD9x5nbnzR3pbt0qd9g3GPoJ/zsWUiBIKCIhIQHiccOF6JUYf2dkQSrG05xO
UXXN05iLHyVR0z+kzzHRxee5Tt5Nv4uuBXPfGkdtnFMLIu0lVDVvqbrn+NmiWYKqiKjFWul+gjEj
j1JJmQJjZqSxoA8U0H0G1vaeSfhYlYiHBEj4OQ1QMq646xpcQJNjvlh23L9OOXiggfnGKphNqrGv
SLAPAC5Yi0NnK6YrMNBjakg8Tl1AEtIS3oiRPK1W1uC8ha3SUR5jr9ta2LTAC4BhoGfY6P7FHQ00
WxVY5caEaZOzUd/qDoBsaThGI/yGkRNnDsHReB3Lq3RlHUI2Lbk/gbKl6m+kHGYkQBYbuJwE6dWm
isGo+rqYG04pJMIlX0h6aRQiTXIGsoq1bppykkZ5BnQ7o1Z15L3D1ca7jl0ad3/Yk9mqBxvGIg/D
gqU+LWGSkDZNfi/Tu71+M2Kk/mCAuPQ/RTjBlOKKJM4l/dCPpxlU33I/K3bYNmCv9iRPEIC2YfJw
yh0EyLqytCoc+iNAJtt6mgoz3A2Wae3Tzj7mdo2jonEOJnChsTQgGYVzR8HEimlQEihG2ifRhcuR
9AZaYsc4E9Q0Pfjhzu2b/nmsL7xt/WaKfRIX4BEcVvKgGPkIdG7iiOAt3UqRnLCc8qIaUXxOkCyv
jC7tiO28Tal5CZbhs6C0zAwXWLKJ9SnJBm671Tgz6cXXg/4oeqJOxL6lWtq6xnsFRHzTmcmOq7za
BlhP9dyjboKFWJqf/eIPN7cKwK9RUbsVx3KIYROWm+0cQ9QxoCsKpwIlrMoePWbKIG9sk3kAwcny
zsrmeTeO9FpqU8yshrWQBxeCuhtwX4rNs/xLzp6zlSDneeKW6ISLiidkGkFk9GLbQ6/GUEFlL3MT
aVNpvYXYUm4GYZUYKh1AtVXw1Wtyxmo9avQxkRHoE5NJDSxBfXnog7hVG8Jppaevqv69tkeLuWXt
H80UN3qvVqvJ8uAuYPni2X/L2vgXMnoo3IMadVoDgSFQKmy2S1yKPiKoHpcOe8lmxoZoED5k+vTn
HsObkMJ43hCDAEsgN38WpYFJrk/8yyrpTKO4xLCmiuMmki85aWKHiUnwLskAl7olK00bCi67Migd
+ImTxiMGJ23YWARKCZbjPxseRSmAPpDtsa+S7kQz0p2daShe65IxtxoNN8LyAIBEj7aqZB0Eopgd
Elza+zSnSMgD66NnYPx545FTmJ5Di4bQYaOQGzW3OHRm111ZdkT1E2buyH9a8t9D2kGyW7z5Sfr9
SxxN77mcYU2RO7AjAr3a6r1tPuO+L0Xz0DYfsWeOwBV57ogOZXI//kaxnJwILrKvXog7Sm+5G05y
a5LAz9XcKUsJZec9NHFxpg/SGlLGNMQgfdbzoRaQiOnLZGMU1s+FProHNjRI7R0GnuzE1Z6h8dZp
T5QowANWNY3bCz5mA309ybs7vEA/okp9UmSH6I/DICucFCT77Kf5E1moWQEz3MIUvo3J67Yz++Jj
xkLzXf3WK+3JWN7itnnPSsoTfTu7CZCD3stoEdu63UEOj0+en797Bn+J+B1mRegP7k6Q3KeqhrE1
mhdnKtvzAoDjzNDQ3wOlLWh7uTTtpb8iTf/8ontj9dfiWQFLJEp4IamZygQ1jRXZC4qVXTNhysbX
0j3L8K+xMnkmYiqUZQ6/tZH10C+crBlBUxvbwo8/RXxVu6AAJ+qo1RlrKcIIwm95vKQXq37X+wB9
h+sfq5l9+mjXnHBd2dW+rJlplgbs7cwgfUlXUOM8N8BA6UIxlxoH0aMjNYb4KUJ+cbT92DtFS1AA
tilqziQHDIkf0n8ZWA89q8DTzDh99Y9wGvC/kk13SGm98S4F16yKtx4tFdls4qsR2tGloFIkZVVJ
utS3KEmn8jSQedMrToeavEWwIupg8Dd+hzBeKAxOPhw7NQqcSDVr0zHCUcp54uOW+Jzy0p76eDkg
ToBxxB3xLzWpbvj0mTYVbooFM4ai7QliAUg35VsWPnZIAo91BsMuE8WH778bc+/9mqcZYh2cqBh0
sMcIWk8adCuklwFkdoGenDg0O8/erLH5x8X2upmR+yGcNICZKyWtD4nAJ71vwA+yXxw+hLkDK2vy
Yje+iXbEFXTCdhmds4p7aCX9DGgs+UhKMmY2yp5ho4OUdXg1XdETtzVGb0mFtpCQSCzm4/htlGO+
V1ZQ2LJsU3S95OFKC7LKOxPB9oHgJsH/p7phPWHGeDPbYIvGzviS6Ae/hpXkWz8Svlhq9hoEDoC6
pSaIia2y/h4iOv1RJ8avlPSEc18ytm3UboDQa7Efp+SU29LfRstwsObH1kMkrdtFo+MrzHwVQkne
vbQmsVD6GAfF0O7Xb45X/6xLjH5OxXGj/07i9I8txgsiRiBi0bscrS8xa+2bUv9kKZTxZBf5DAmC
MnlmZ4lpoi6Zr2LPoT2ct2QloVrh36Y3Qilp9LZlgX1R27GyN44+2owttBKIrVH1Z2DqPtSBOBFR
wNBo8t4m0E5WkbuMC+o3bFSXlPErWGhlZFLDRhMikMdRkqRkYQZlegLDDcQEAd9BPxphV//20zE5
/utTpKkwp/dsLfEyqe0JmnU1lGje8vqvPp9Iq1QakhmQF6FeAK1cLnLfnH5XrglrmJsFZBZXejU0
r/i4HvIh5eA1Al7Iyg8ZxKwHPJA2fQ4LdeC5Us1PXsjHuSJ8YFZLGT0K++xisPJt3Kl9IEZ236uK
ZhLuT+JINr5A56eeOF05EcNNw8ZJ2uTBgNmGKU24yitEcgKKVHUb++PP1hM/PofrPdoYQqI2Yzaa
W7b0KQdc3iEYT8qTPnuyPPztlv1HZpkYB/xc7DpL/tFfSdtofvoeluRmUjAl6dnbZuwZOeVYntb4
HuFqpMXm5uHUOJKwu8eqdyiHpv9qh1T4rrTeydlA7TAGv/R4HGkpzkiL/HH2qoZLFaYnJroesmUA
TMoYLpzJo/JVnvXryxO7pogdQS9Dr0GbW+EgUoUGdE28CutwTPzoTZeYqaoddDHasJG8IgBCO/I9
Y6IWGPmpVmVGjwM/buL+smxcMSzb1rc3i7d8NZu6ZqSUf5mkH0Afnn7rltDzm0eCQFhz9UF0CRN4
KR0uIltFoLpsFCJmA0BVw5UZsFrL88gESvHWkVhYlLQ0GUBS1qjdWUbtt8zEF2/hwGUXUhAWy0Ja
C5zTctg2tsXkcYAloxZGabMvZlSb/cQgi1D2Q7pCGsyRe3+Kb7EdB8di7aCdDMM1ngLUGYQDbkGw
nzsgNjII0mMQ2VjVerjPq9U1iPigQo+kzOFb/dUHjHUxE0MPBdwmB7mPDQJgvE7YB5LTXv0Iy2GK
dGyZvftSIqroOxU+b0avlmjG89yF76lkFOs6zZGv3HStq78Ir8UBOM1HD+H9NbVADGNKaZiGt1xX
J4fXLBMkIa5I6wPKQJR/VbDR/2KB0w4k4RzsBKLLHR5W7k+XMbNMp2VrdVS3vYzfgwXxG5iAFTcb
eMXUnhjujGazzezsm/6OrHmKD9YQ77pQagz5i0S18RyMJ2th0G4MqiepsuzU5uXrZ6fiwp3sjOE5
nDhHQK4w81jKB3LFHidJf2gBhHHZjrw4EN29NfhREFJ1NIJS3OJjWCPFhbAw2hvQIFuzNbBjhrVX
IBkHdMzTfatjlO62azgQ2Ab/bjZ8xRavjsgk4xHa1zYXkGBcuBu92dgTk8ACTVI+LAZhC0XQPPcj
VKHc7YAIFFZ2dQc+6C5/SyOGt32LGs5IaoBsM3vygRmXBULpEshSbtsFYVfWQXXT522GDeQWuzBm
ZTefcw6/Ghnuk36bR2ugmu28X0vtqWeMfSWZ7VSo/HhAX8c3XTfWTfmK7ABc4NqjjsGDCBcJNPbk
vDlO2nzFtTjsyoIwpJV85GWcx4thuKAu2prcAtW+NMTegWdnnd8RK4+1gwR0enLBfwgFBB4o5Nbs
Wo5jHBgQX8pzIFvEVDVkHiLW06Pb4d6pOq4MqotJ6TTIz812okyaTRQQX0L6vL2XDqZQZhbgIpn5
fHG79IKbInnJ3O5GnoG8YytEYcvJVIxpe8zqNoDb7v4AtsCMsDScu+vz90uwrv4q+o2fcpvmk9Xf
wElPcRDgpF5/90N2rIKIeAeeCLhlrdjx7FqwBDLvmjTzpUNyGI3FeFlL61YzUTsNhOzQ8qZ/vNYn
pcYs2MWSf3JM1uqWmfTlw3lZHIBPHjNxIwd3Ytf8FV8cpggikx1EbCLJfNzHCnRRuQDIQZvVRf5z
UlJ0kRGoF7KLXJblLRcwd1w0zpdyRlI83W3R5YcpmNwTBAQ6gZLn2ekrZmpVPT0a/bjHCbYSZzHV
Vz7gcTdgU8ICBxZuNYqrygma7RDnj2cmbA3qVzr+iSBV7iu4Uu7WwLZNezk8T07HtK/rJj6NEItz
XskDAapcef109pew+9J0KaJUonSsiPAxsn9UApH7VQGZckIh8uHb2obJRl+MsGYO7eJXh5DIYmcw
TDQbcgbTjORMGOxyGHmCE4G75DfVd22rQmGxl0tSMvrGNmrOCuqN9+BoZvVtqBNIT2J9LtXgMyi7
d188uwXIHGslLi2OhvXVtFa2MPktp6y/J9FQvg8tQjHfNYgmNuNTKVfnjaD3eAUBG3Rdei7gAb1y
+yakLM6AtUf/x2wMZCAHHAUoEwKQL0P6NMEt7RGkF+YanxwV+ZnnHOwZQx52cmN0rUL7V2WBr4zH
KruOJmu0ZKzZY0D3DonXzn1lNmHRnGVMB705OQZdYrwVgmyzwOY/vw7F01JX0dmq6ls89mTskv2E
Hbscjw2TW1glLt87a2lPGUvozbhmIPhzAPQYVpG1JS81CBNW1+R5SBONKcbflwmJlJ+dbTNJb6UI
we94CAI49W80UtV+qQ2Cu4bksYhWspLxmuwgixmHqU+nDVjEGfDwUJ7nXBmppx4ryGSynMC3jR/z
xD7LuzV2E+3zxVpeF3cm5bSUPgq24cS0oj8Mogkubj18+H0RvJW9bx6b1l1OQQnWiYw8LM+edysM
z35cGBo9rk10G0bK5dKT4k5bMn6ZxuQWp0XwhJE9SRnMLU0d3sYpIyIrSk2WtJ6AvE0dp4bkiP/z
/iCTkADkLvcv+g/wpw4W0LZTkVv+pXUsCKE5e9F0ztKrQXrtlpyjYsd7EF3XDJIQauXiyC6Lw6SP
bzxB9kl/WKsdFGRVkS+Zt315tg1/ulVN8tKvOEkmnodDVRfla17gFjNmf4RyS7kZL9Z69gy2/Szl
1AVAkhgN6zPJwNFVPzuj037vrBmdXuyKAyyY331oIJ020QWwk/YOpS8EIc/u9BAM2fxQyGTcaY2N
F8vxAJZlKx3LeAp6o96uZrg+ZFmCESKKXsssML817GvCHKVNFpXiYe2SJ6hK8XnElMq+V+lFeOmJ
A44nkIN7CtIVLijAvj6FAsbw6G1Y+EziOLNebKD+i/VjRR3xqCV8smtSQgtI4gjI+fmSY4QgxOs1
w3bx2jumQjOK7Lh6Coa3UipVRVnekMAmV4JjtkzpxLY1yQids9rdxy0cKtJe0d52u5kANpVTUmxz
dJ+PTJ23ylF3YS6+n1KKcmlFhyAFNRoPRgQf2TwPIdkGndsZT6OZHmTT/WJGbOOAEFtz8dO7VxPF
UHt/kiyr77jevWe2hIwQ5d0fo/VORhUs+qad9q5ENbEGfB9ax7xiwrcujAPcQ02/9xRDBiKxq7jB
JSlv+s/qisazg6d4rDyl8tACj8lE5hq0vbi7dSruVvkmEcJcM9crb2MHjtaoZn4DmYvE1CUxNPNF
cHbTD9xoqQ8oAli0e6T4hIwwrkbb0QygaDmNHbV4libQOqb5KWNCB3bvvDRDtPfWXy6bsweZG8O5
iq33WnbOTbjcQwnG1zCWPxpzzR6L0bcQh5fjNnGF/yBCt9o5XatCYKOIDZPr8BX05xsb6gmcMWXA
8LJCd/ONvbkW8nUmJvjFiJczYhJWyC0C4L4u/Tu2o4RAMiLFnKaZoPxN9WEyYqVfm9N950bjkQYj
f+SpxiIDJWmK3OpUMgd+0Gne9kj8VZLX87ldh93gtcWTIMgJ+6aXXx2DzelYu9PBBlE/qa14k6c/
Sxdo/4TAn22lpLuLcE8rE+804whNJx5OU9zbGVtYlZCENMCmA4QOX03l2CAGpTOMkc/ramqKG7jd
8oq/KaQlyBoQcrVg/lkKJqGpV+0IbAcqvFAR4+satynCgB0LdLe6VUrM742Uw7o61Wt4FoFv7ZS5
d2cZgIEyNUNwBYZamj/nrLG/Tpi5jXyftqb1AtEDMHEaELTBSH7PzO9Wu3J+CNv8icwkymiR/eZm
ZiYBHx1xTqv0nnpi1zTLDycYA1gWa/C52pEc8NsufHRAIV7yismD0o6x6zbCbdQ1H45TOdesTNnQ
0aDWS3QerLL6wZoy8Zg+d30ZXHBZb0sQILd6IoJpQBkkyW06hYZ55jpo6d+YHujedjGVa4TZCVan
9htrKryEGThVYG/AqhC/Chh+kGhPckaiV8VzfGb0u9NLt9Xw3vpZaRJCwIV5szzVjHjA6zzZz9Eg
jEdp/XGDVzilWR3Ix2yYKapM0iqcKHobA39vjdNZgra9AIhErZ2G7IYbRlvD4gRo8jxkkqPxFQlp
uxNRzCADBiILleQxDlguKf1BY/CzFS6Ue3PhscUBLGgNBoGZUAKL9GYcfBzB5zJ/Q35CWqD/xZ6t
6u4Tv0HfMR8tc7qDdzwKaq3n1jQXDoOC+I4RYmRYx/HNcLo9PoVHO+ybs93nj2239EfTHP/kqyDu
PnFQ4bOHYeu3LSJTXGeUaLDnwNIQx5ptGRF+KwMiNFKZMxhJ0vkojOpaxRKqpfqDa3APipm+YcxZ
s6FwPEgD/WwnHJhSEVbZrjCvsWebV9x31KGN+4e1FjB1xi9Gh990xjG29weU11EPtXKQ4ksgivjJ
qoiLZDLd7uUMAqisFpIWDHIeYmMynsAkWsV7PpT53grb6vRfduneP31tHHOmY6pV+v/jBsssRm0m
ms6tnugIsh0X8tbIKELLubjmOYrqh47f9dTn9t2va5jhUfRipE7K4JnM6jgig8gpJrREY4KKZQRc
z8YeOoBfvYkON4hdOR1pPimWsSInlUz1kVE3Ood1bl71SeJl5g/SeD8AI4ktkN/gJASpZUGiKHks
qTdl15rAxYu/ukiwXwU7famEgjHFEfPAvB63hUAilo7pKSpk/2jIb5QraB9XKjwvIPspGG3jmNfE
HBWJ+OhiY7wwNLgV7FqIGGRg23RstkohNESL6aGS9lPEW6NnvaOrHuFeCYdsGi38wYFKvVi5T3Xv
nrEJoLT3G/v5o0ju2DSiS2MHV7txCw4epz8WBvZohm5fkqBgh49HZOk6NTRN+GlXikbkWhIYQQ64
bZP4yLJGiyGisOUxtcaPDmPDhtJu2ntYw3AjQ2d0Yi7/2dk5RBc/+hXJWmVXXND4EqGg8AwRVeAB
JvGw7J05Ca9aINoH1p+0WL7p/xN26ze7dv7oQXaVRW9S+Rskxj5cgKirjDna6QIkUkonNMVoZYhk
VNLQOGf04klY9pkaCXj1h9uGT/nSJaepMU5i9t+5j0mKWMmMy+2FBRNAutGhL/CY5MPKtsk9oQhV
ktc0rz5csTCzV89FwGd5yWsyfWwx7xkEviZqkNlGcb2fyuTrmImXaSHg3I+sX3GGX0hLKUa/+cYy
5cCY5aLPPMPAnBbDjzLpD3K3epuApeqtsVU5xsl3+t8ufKT/8m2y/6G99Dw7sHCHon1EohL+zaXo
Jd6QJE6yQs7qLsJOZzBqkccewF83jY/rKMjWr7aIwGrm8avlu9ymeJIZNUenIjO7Y21D0VKmbz61
fTl2v5MR55ZLdbwNQvTrZnyeiBRGMYSEgnm71sVThzADLK3d6JLdYjrrm15n/+eTwv6H9cxjCWoH
zK5Dj+Pi76LONmEBk9rxBIZzvDdNstAwzekzudm/I8uQJ9P+rmf4er2hx0L6mk4ZF20xFdzS1J/w
OnjYHwj+QIyc+d1fcxT9nIEQHxvAu9gyHy1RlxupBsBN86Ooxku9io45N0oukhOI6AxH+IcCjvx/
/vGsf/gM+fFsn88OKa/twc77d0lRzQIGAtfAEq0h76cFgWl1EwlBM+FlTjOSY9LnQP7cox4s6RGy
Vur5UGERb3bxOVfDszzOX4HZTvhYj9q7M/hYDhDhEoOU/PrPr/mf+mNes+PjoULxjjfZ/5vcrQep
yl2GjCsx3BNZ1Ge51m/4DsBshUV3albyXJFFbFS4LnwDGe4nZ6mvBfzhQZI+ga/ovzoUlbb33zS1
HkwSIBgKyoA0+u+a6NYq5qxjebU1TeJ2B9DLDfvFQMxPadyHZJCyNO4iC0fpQh55Y6q2047ejBhl
J0zf6395i8Ap/D8vyLMsmBYCghH/+/cPFjJg32esHZRSzcIfQpx4wWlwMSzvwtcnZmc3pFd0J/BL
XfKxELqYPzUBQ0u3EiRPmGFHAj5c1ARTgrK8q8Yv+jGgz74Xgk1373+rRQVBBrPVzkVaAV0mAdkF
fEK0DuEGdHnnbjaec6XwsqOfsUn5K9PmmnczE6dqRdkRrOaj2dZnS1R/si5mzqWORH5FFz0i9Et2
gIqLomWvGQnCO2XUX4b2sbHb6HEuwecBoDxWBnV6RDm7EQlRJss4EWQJXNVpcc72df4jdxPzOkHC
Ic+1Mt6W0H9nXYPpaY1Ihcym/muVTB91OQ0XPTuWVmnuCYlQ0cscPZnbHDP3BZqOfJ/b+LfbDRUz
/qy+elxatLv+Rb93mPQhio8CTqfXOJf+TxgX9ta2p/GbJfsvzDW5q4pXUjZABiXenXbrr5nCqnP8
4VqHdkWJRftphjkBOmxWy4KkobmESN2G6xlLlXHwl4zE6dWPnxw6prpF0FmThEQ8uEDfRn5jNdv7
qusoE+rYPS414gYqnV9O/6sLwuLexUoKBpnwGuAwAxYxlJvVMtCkDw5je5MZxWQd3VRBQryQnoQw
7h657mPZoSkg2/2h85anBAU7zPgEWU5MRig5v+Guba30ohdbK8DjveskiKRoN/AWW0OwfO4Nzc7G
3BCc3Q6nfyePsxWE2NQpj4lxnvZKas7sU2MCLGYbE3vCi4eOv1RCRf7L9JerxXrLTe850p2NFrPO
yuYlM9I6P/dYCUmASt0RlsbbaJcfSY/oWe/OtUx26nGSxEt9nwbnp6hTZlFsTWZqY6ZHBpFpBHPk
A7vB0LrZ5ASRccMOWYUfs+CqWIVtRudTlqDkPFrXI0k72eZc2rjr7N04ef3XlgtDourbukY4XK0v
edmKT2lTGuGX0I+6bnW0IppBUHjsoJLmXUVkELYwj19diCykH2pBmK71PK7JuG+MNtz4oGA2S4wu
A+3I1i/aB30JGWvo7Op0unAeHbIpsW6BNR7z0I0OeimOXZefxgZ82a3rU2yScY6diD3Xh1t7HtZE
SThEgDN/NH+1E+bCwnrCq5M9uE37FEtpXgQ5HkjLod+y2Nm2hmAgC552zan6qtlz96h531qrPuaM
UZ/srr6BxG93zZATp+BBzJRde5rcdt56mHDP9D6nUcKyiWO7AjCOYxIVgRZkpmTikK6EvLKwvEMh
nY/MgfLuomo4tkaNFkLKL0lD32470a/SfpDtsh47stgPbs7IrQmJZpUd3b/fLedeDYosbHOswww6
RRClRLjbfs10N5qP7E/Sa2bE7wrJ1TnTGRwvp94kf0VpWV7lWt0dmZ7ryUjPWXGntD86rTM/lTkM
63KNX1lgTmf16S+9c/Ps1j4LXBBuedTTYLz+X+01SR5rdg1xoxoN7OUsU5L1tRXUwTZGoUCxNC0V
teH6KG4DWNcdSjba05vXwRpJ64gFZQR2wkcPsRmFcSywmJKaU10LK44Vfb29lNjvHIgFZSIw9Ypl
utUi+WKuWA9FtGcUCkSrYanvgCi8jvKnrqe0h2pUQhUbH/ILZRhTZeX00oc3obg/R0nyjMVSVM/h
26b9s67Nd7usxEZWVXzOmvSmyziAtb9Mo/cQVLvB8VStyAOZKf/QRWrL1IjJEqlTuVNfJhwvaRlu
RL1eFrCPnx6wKFWKizInMVJ5+mZY2ptUBG9Q4JgaNKwIEsKHS2ng7oWpK/aibOej2aKMlKM8O/FA
1jCqqzIo5o3Xjhglx/nBmtnZj/E7IRwUkrb0cCk1xZYAk33erBzu6pb6X5mMvgKCyX/OJrZQo8Ne
RfJtCIH/6A7hX+ICceoM5Ga9OpVYAtsTdDEPdZiulbSSQQ5sJkBjJpsgxEuRIcvV0xFdKDI3PK5I
I/ZJRfTe2P4xNFBZuRXBsHLpWB4UMk7Ac2XX36PWnHfCax9kmJFqxX7FJepnl3kAhvW2VTbzTQmk
2ywfTk32W7bdLopmAp7j+F4uQX8ZAFwMQzWeEpQIE9XR0bCCbtu3xTVSSJc4RLYLO20zhN0uIwyY
ySdvlxbKpgTCbPM4Yo8JTi0b5YcWjpAdcvfw3JDITDMVz/IV7HlDfD2tWK/s0drqn1lJ+TiG1MWm
DcWhWEFSZCkB16Z6u/Tc2UAQjE6UYXywnvXZaMFgunhO7d8tC75dIdNHgcCpUpYRxWXknlU1BMiz
T8+4NVCN0FhTt1YfpYP8tzCQoEI0ZHOoSFdZ7WzTmrnyGqS/V+l4+2FtiJxvAufUVdnPxczDbWIh
jkrn9SUPspPBt5wjH04Hm5uQfcs09OXOKu0rpunwaFbjk2nY6bXIyDZNbbRl5gglKAI9DqRis2Zz
BDTAL45aieAUETJ7JzsPk8CMPrCikc5IxC6CKZDxO8blfynVEF6R9SB7d9s4cbSbZMiiUolylbDP
XYCbtmv8Z1DZQv5bHlXNkXnA7zKPJW8GS4gWPw/SlIRg3Ua+g3ow59EntDFBQo3aQ9U6ZYlBKpyX
9lrZv7p2Lp+cZ0LLTEPcWmVdZO30JrII573iw+iLs2hzsbEzheonV7zpyVPERUQOqjLyoFXelUH5
1W6tEp9UcymDR5e5490N5keKkukihGNBKfLKo1i6+FBZ5Ey6A8ItNGsb0WTFpbHEQ4WbaNck/UkV
HDstgooCSL+NgDeN3AwxzXBqq5T4Nxw/tWm3z+ZU/zKy6qx+qTEZTbMdXEqbwGB+tWY+P5lR9VBw
rXVrbKF142zARv9hRE110CoZ8ov4cF041iAi5umMwpYMSrj8m4zl16aLquiihQZuZj5OVbDyZu5T
nzOS9fufqllu2lQ01MwFk8GmVXeIrZ7i7G2aY3lGzPc29pRSUwMuaXF+y1IQDQtzbduKQA0O94gX
5wfFqj0CrLp6Fhmxn8uYgPCMBrG9dlRrYxNiB/LaJWFiShPXTyQblgFFWeyml3FZ3/Q/J3nyyPU1
bOLxjHsKRfiUVNFJl5VJTO7PoFDRa8EMt0jw0jNaBMBkGngPSr5TLMqTQ9dgPfZ9TJO1kz1HQUbl
0HZ7BwzoIWuS9B7SVB6j0PgRL4QmtXKAteMWwYEEMW53H3WdLsY89OoMM5FCRAYg5r1IM+epLNfT
p2pdKx91G+0QX1F4CDPcFNScabjPyZLUD3ZMSOq8ZAfszdzlcOOPIXG2WsIzuwyiJM+sHew4hBjD
KxlAPCOvxXdfE1ijvzQ5QQnjLIxPHXbYwMxco/aYRgtzea5zMcpkr3+nBe7r+zzUJ32XYVA4lqJH
zYM4A4Qd4GqHibxmUiwBOxa7V2hjbJrluW4pVAnUsXfuiPZUfzoV8ro0gRms/92D5BTJsvSuv80c
aWzeahYapIslrO2UjKcG6L1V5eYEH2OvOed+74GGztyt4xJfqnzQXVK5W1MKUka979i7yMxhrXPE
QHPXf78f6FrWBt3oSooftolamfviI1puIhOgnjew4S6S02xoXPuo1Y+pUz0n4J2eUPUNLlmupFuk
ZME53/vE6i6Ar6gE6AML4tn9lHJT11JITdoJ90Y+Jq+MxzYDL/0ek0I0S9YdzmKDOI59ojcmQD2y
DkBZ9D6UfYaYG88pSshTJfE65BehYk6+ZCGD8JHY1CopoiNZH3f9vdLzx9HsVrSK/DOV78R3iIYx
ORAU2aos09eFnnXNyO9p2/oTxD+F2ujQBhjnYpbhySQRRj+Q84JZYizD+eZ35tZtG+fBm2Jk4i0b
kNJpf8B8SC9GwkaMfeBzDo5zljHnaip+O2vpPgFuU/LA/qvIcX74Ift2Jyx+DzkL68i56ts/dqZl
V8n2JR1Jne5WgzWc0gXrV9ByXRyJQVmBZdGqMRP0gvCpdfybxi6JsiAJj1DesY1ftOwrWNyvXUFs
SaKUeajjgO2CtLPti2ZdzYwuL+A4Xif08ee0mR8MFvps5hOyT4dTZi7Hrp/Nh9zHVqoADiuQepJ+
suKUhaxf1cWiZ1IOA5O+zx8StqJ81tkrGLfimgsY7GxDtp60n1nkQV63EupTtH9xuLT7SBCj1afV
i7aN/A9l55VcubJe6al06B1XSCRsh3Qftvf09gXBIosJ7/1AekI9sf6weUOhU6HQbb2dilOs2kUC
mb9Z61v27IsLrREMDqFJy9LnZyanLljJGBCIDlpgWRTZrPN2ywMTiQykasatuOmwORHjnh8boxwu
bOofBztUxKjT0A8kRAqtaMkwsYb9lTYQmz44qzh4ugrSB1MUW79xnKVtViTyTgTHsjkvSFLN5YbB
M7kVFZHNP9rVNsh3kyfvJqvOaQaCnk9gEcdSMGCuibZu5IgcIsrJuYM4vMIyPS1Srh6zgCHgQUX5
EWIHhkIA2DNQzzQEDbhUfnWwMHdVp287WniCIFHqIRuGoQCmV4L/FU7GwKWductB99Up6BIzkuF6
rhAocM50k8jsRKMb5QWvzVaumA0cRx9YBQCCFy0PXBIhx/OVzXGtMTOXrjskeuZ6b3XOdJvMoKE2
ZAEG3PlxNLuE2t8/XkEVMTmWfDufy5nt0Y7tQ9h2w9rtwnyVagXjvFB+0fI9pRXfowbkP5ImuAM9
wR5n+jsBkKC8L/yaRrU3fo4Be/DwxVJ6XlIfD0occc3GbmpvRcGLfjfXfdtAGT2bvyQ/EhMDJ5iX
mw0xx0CEMGJw+psEKeGy1oUNmU2ZO9ufp8izS0GgltlM4W3ccR+FMY26wd4iLHB3QBtmp1KT8hTN
mR70QfDaCLSZi5amlckmmN/yrKUF74mk4Wdwna1nUYkKJvzMfZrHMSeIxanyC+3VP0G2/lcDZAmy
xGbTZOi2bvxBn0ySqvUGghqXNjG+mPwpS4JPMa9pYvCOh3w5zFiW6+V/JdSxypsvfvT7M7VVht4b
8VbIpgEKZ9Gz5mhqh3V9h9ZKX5CEEOB4Md7ClLtRV529DuCjMvJP6LEIH1rUhs86xKpuk5FoE1P/
p67UK4nuz8kndELAPq4wTPy+fx00mk0CJMUiCHswnFdcZZgNkmmv9+5jJLiogJmSZ6wzjnUn2M1S
jwmG0s3zdf0deSxZoA0cyAisWL7F5kFzqXucSsOvHBGtZtabAWHaXY1KFq8nCNqKTG+NVXzjHOwO
pdxIRPcYgAwsQ7W/1hCuPdylXFDz3wEFJnVPenUk4QUFAjOi1dzsKBoDo0zvmT2KfZOSm5QW+Tog
nAFcRbLS2YavCK3TIKjbl8lsETzgEbbmLbPepZRzt4njM20YyUDRND1aItZbJHPWWtmZVFaqLY+E
O+xgFWH2yDncc3BSUC279Ajv45QNrM4Z4HEH2W18N9TaMidB5mpa7MDzHcraftRGb2cgp995qsyX
tWy9xbVHdxEzWj66U699lzMeMA749pvVKIg9qP3TAAw0vMEjmnr9fY8xElFitSo8JOQqzk9G0Mdr
OVc7krKnMIx0QcSsIpQRsRZbmg47Zkjwijuegz60kffl1gX3HzoZNDS71rV+4blFzT3Xq0lU4EIG
jSSQniwzp4lWo2gh0kYDt565NWSRI2wj1rwDswoswEaVlzprvaPgVqbP1oAQ7ryXP4PBcCYvNiME
hthclfnwiiQj/id2eeO/WOk4mDvYeZiSx8/984lNOYZC5qY/wBpGzykjtilYD1pLoW+SAiqqAXEf
H4VoHvhNs5z6+q8llW9fz6PTHG3mQndqAF2tOEVDt030EbdzpfuLJvK+ElqFFbCZcv3fD/almJcb
f33dXLYMtAuzgR0e4h8ecO5/cjsM4F9XNFjgkN/rjx01tTdeasxBSe2WD6lJddNq9IFcIMOSbnoz
5aj54Ivx7MMt4kHTjlXVqGVCHJs2JdCsLEyjLps2LGm4zRIsGGQEOBtllPckJjm7wNlf9wNuDZK7
dcnHqxHLrKU5LNhK8ypNh7Bgp1+G8Lz0AiPVjw7dTt61ie6W7gGZqK3fNDPvChHXXHbh0U2igbtW
241lmJ9M893QiltXpa9GTxyOUaqnyHDf3RoZ2RWw2DacBAnF0IpnfRsXnlgWNQi4BlTOt02higtM
PGCGPM9sstLDGJnxg5rSn3K8yGwTgA5JxlT4uO5A8pijnTAif85tlrcjaXp+Zf9mwcoEd/zAPJkx
LwNOHb9ExAZuov3VxHQdiijYinmMBnieQm+agowWzbmzvWF3XfJG8+xKFi8Jb/LaqjIHV/PBIJ77
ioViWopPcOYtTRmOHiSLPy3CUMYHpnx4Z+bVW9SgBO5Ru89oJBUKxNhRlS76RlKNzCTU6wiymBU9
M52w9jh+SP5ldlBkBemS2pfspXPMZeCsVPA7V85bpPx9l6D3oEAcLhNtg8AE+zNcjw1YrSNaStOq
XoIYuuW1rrZmuY9TMqqKY2aoszu+R3u5MIvw/rpBj4wZ2ZDrS9E7zgLqAMKInvksK1Bak7lLHbMn
hlPhIXFd5AVhuGZ7EaDykOOxmVhoM5zaENN614K/310b2FpuDCPHXTh/eVb4GdE7myrohtuAC1CH
furr7C5mq1ScRigLyNTuJuPdjfpqi7aD6zYPDtevLp2SiVPVPQbFIWv4E8DVLsZGt/dehuYH18CE
YnzLCorBSuCnJFaYtDJhKOgPIP5b3Qn6BlREp9+j9OTmnQkJRYX1hvXtnWSpAgYiuVcT461rWAOA
Abm0JWl8ON/XmGeFQ3wlL9D5GtAQMeuh/JjAUVZgVTjufwIAolkc4Ai0+D+vIcIE1aA8mwpyOvG7
r+IIjbjekhLvgZi4ur2qRgbAEv03NbFVR0OKQkt3cC/5FS6vSgSXcmpJ9fAeIT/8A2RP2PbIzWpp
S1NhELxW/7YZHEeuqI2WdahqGQYgs/hpVK8PwXXEqYM9XRUJ4brXXZfOgDs3w1msN/+BPlMbS5Fs
ME/MTJLWlr3fXPyGo9S3s2YRa97toEIc+E7f7WqZ3pcTStcp8590RWtYJ1gIats/qwatELscPNVd
Tupg/UsbRkR0roOJLBoZ6LtYiZcdU6HbKWDeJ0tde3S6+iuohvhY4wu41gKejkOyhSxyCVT9Fnpj
+FO1F6G91wdh3GdW9gSrMgBUVHqE96DbqyTuSavh6Q2SCtlWx6xT6ZjEanRiU2rn2yDKm5VTghJO
u+assmCfD5X1AKxmU0Tz8LEw0ZCyPfxnDJAr4uOvx78ndemZliVNizCAPzBXU2H0MGV5XhvAGDgX
Gd/GoykuQk/LVYfdn77CqzfpvOUgLPY9QML/aDNog1PWH/qSpkqFDK4sbn2FteiR3CVM3MAJpzQV
9DfEYsfS/HS0YU3/nh9qVLK8pUg+M3MHOQpeQEzz4Jmhv7IwSqzcHlW4RpbGTrNb1GiZ9aRp72SD
WsRiBQ5IniDaZIxZtoWj0DWnl44MhpvGoFyJJ+fQ5HQtzuiKXRgD94AbtI8D04QuQVp5oVpzHaVs
YebJyPV/mrOWU3VxdSja9L7vEWAG83Mv5VPRa8mPGwgH4CEhL3VdB1o08xiTbR/lL+ZEm3adETgp
vhQt4eNKbSlC+/0KwkBWkK0Ilq1r655t87S+6lSKxPLXFcZlJ1fj9nqe9DM44TrEbw0Cig3vpqYV
XkbhnN4ysCWonR8tVQlWEWNDvZRjXK2uY5Z+dHwaz2SVIuDyp/BiWMwyr+e7zOr0aPneRCJz++RF
RXd0/M9WPJUxl0dodXKrMU3H3Y+GCVLsTTYXdeasGL1qRXJAe4XB2IWg+3VVTy+D6sqlqAjmdDW1
Ic/kWkBe2YBQ1tvjaAZ31/XjdYOqFV2/NrR475nerwLf4TIrycGCqMimy0/O1shUv2Vb/iPAGUmp
Xhr11aDaoAFlP6ksjNlIcrI4bbfKrHj3Zr3OdUSneryXbtvvDY76i28X0yIPCAyr9HwzBdYt+19G
jyGDXwb7iEtCsvGuNj4UcIxipTyVuiRJb/aT1kP3NVQhWg4lfuyEkzHYSzlVs9Y14MOEjCP8uPyi
2mET4SOk6WWbA7jZTP0gd77hKEBUGdDewo5P/32VxurhzyrNwZUEjs5wPNMgRuqPErPvBLTupLBw
bYeARQOr2gkMnHDQLt7oEUtr+beDNZAenp/DBlpraRRUUWi/8um5pfbnVifEzKVNHqZo0zp2TvAi
sRzwQ3jv8noZ9PKu9glcZaenePwT/baNe7EBLUzYeFkTpu3cc8BvW5hRi8awCAUtrccpRgKcXJyp
p3uyn4oYO66lDwa5rHA0ChbVSkccbdF4O2SDLkqv+rhuZDprmZtTww71koukvJm64sxSpXIBtkmV
75NfJPXhiJ/ad7C9pMp21jkna2Yoix6PI6uAhvGvkiRQ+5oEAYoibdGYojyn2EjhrxIY6Na/GkQI
FHDAMTJdOwp//HKscWSAOHVY2TOYuIRR57aa+aqVYLevdki3oDQj/94WIrZWhoFXrdLL312XPEOv
KOlckbXbcJ6YkXheuC7FRAgyaK8lt8DdFMbFgsMNR3Gwi0RoLdKw6heaGL7NHumsNte/Bl2Im8c7
hv+fWWyeIlNAUi3OuolZvqiCYdEUXyrQ2qXbpk+DXs5yipiNOLWOp18GL+HYTBv+1cxOMSK9IWek
TR8AvvZWL5etG29bvzmOcthCMpy21AGfaZyhvwrTe0yO3ZoEFTbZ3WfrlqRPu991rbjmwncvJoEz
GvnYSnsLeOoweNTbaYxOoOU/e4EYP8uH22xyLuOYRouBhGUtQFBXlb9E035JPNhFxMSGOsTIm1fX
yGgkAv4BfJWJDhSjLPkHzMYIFokOoqs/ofp/9GhfF5M2AcdhBChyy4TSweGEV/8mMo6lh1Fk6n4H
Mdeh5thoEgm3K0oTsIhA7z626tCSxby0U6zLgcWKbmrGi0pehVo32U0gcVs55AK2tbnNNatepFE+
3eRtjU3WYOaHIW1nONRftTMmC71hi8EM9TObyBdpLQXZxzJ+sdFnjRyK+k5UcDT0NsTnaflnM+Y/
8ogpgf4w5fgFHU/7HPuO8CEGdb5gdGR4+FWHfGgWmh/8dKD/+jn8b/U7v/25r+u//xu//syLsQpV
0Pzxy7/v1vfrf5u/4j9+x19//9/PD5vH//Fv+MsfyF/5j4+0+mg+/vKLNVG+zXjX/q7G+991mzTX
v5wPP//O/9//+b9+X/+Ux/8+hm+W7/3rf/7j//Fll4/097//y//9P3Xzu6p+h5/Bf47im7/oH1F8
zt8ExyjBHbbEIGLPDe9PFJ/3tzkbhUA9BO46YWc6wU7zyjf4938xvb/pwtEBXBpk9wmk3v8RxWfa
f5OOi/IbITGSNtSP/5MoPmYGf04TDCIC+TtmgeisofwzECBSYRO40zBDp2FS6EC9NgW8tElLCW3F
EX8ccF241ouBq6Lxx3GvRnoPazj6HXsrG8VNnuTlFuwEukHmzKOqkVQEJvJL6OiJm+HdJbDTqdtl
4QgW+SEJ3HKyEDn4N0q37xsgeqvcMp5bK3nUGSo3NMG8qzaQvwapfo/bUnG4QwkMl54M7zozvRum
kXmagQ8xDtsTIqIP38WWYfS46Ycufnc1rue6BzF5dHVhsasT3AhuZS1a5rxDChEKjZK1HeInzW8q
NDpiQ83yQpAlAJ/O+3YN0aBLQIjR5Decrpzcmbgw20Cg7Ht7K+TuIkFjWngFsKfR9Lj/nCbYDXqO
2cY7BILJdaWe6nUx70d75PCZdxOkZcUSntBQhKsEFZfrwGnKc11M9wxgzrYdADROn9Os9Glq41eI
XHyzmlfIjuVa61gr2pGPdxoYQSLwagrN3oSV3XIHPmCEnFbOWGXbWJWrFImusDuPcWFPdptD2qh0
y1Wj45rXAuLPVZ6vmhnglUjcFFZv0z30lEZZZtcr05hORRcgaiRSmyDnZIEXLtuFfbyKPLL70nkz
17k9NsDU30Lg7lFDR+DaGnhpnTveoZhgnITuLww0sUobID5jsYQ7+S0RW4IixUBSx1x31ej1C1vm
xgmIDmGNTeSuJpV9hmEEkZi+GMMobmqvxSLok2fFOYgnRaO2lcOhjNBkd+R67L1Qf0LI065iNvYL
Pxc7UZNA6Em2qG6DCaqz1bTt6lrbMZnaVVS9FdYbg53WxqTbh4C8zxvI6G6HjMWJcGtnWdotbIbf
FxFEj4Pv3aeNc+8EjbNM8kVsu/x7urjbtdNOGebC6xzEDvQQ/AwcwkaUc8dV5G0kEziWXGqHT3ak
KMHsrTcExo0J8pQUHW0u3WDNJfTbN7xxL1RJzjdSRIKxcuRoIePvxgMVhlmJnoJboGrIbZdmdatL
vJG9wSCEvHKWX673noKtXdJGiSdvil4Ch0V06wNN8U7I+J21B0cUIhXsumGogg2ujGTPwIi9mWIF
TUN+KLEuLGMDuSUWDHT6hjETsSBZ9Yn3FoRavWwj/Atxrt17ZorNGT7i0qrifMOLs8yKMqK2L8gr
jAi7czu1SfXBowZUWJNHsVatS0aL1SeLkpCewRXgxjCEMOB6HLljW6O5axG3bUUcrRqRIJYM5adh
EOWJX2kn7SjeTaVOR1UsbdTM6A+RfSBoS+nTewhaaMnYGU3rXGd9jSzcP3pFY5KBwZBWh5dTaBMK
LWhGWyOWA8rOcAnaBUFacT9gAH2Bm/cU8eNb2WkYU9mHdzZ+ON5AmlVvQt8GqQOaYnwhXmM3KCdZ
FCxrgCeAqQsyN1/7tDjx1BpsxOgGc45B21LGanTwVJQu4SRlKK115sevdSI+Ai9N1pFMv4iHz1Y4
jp0l5lsQEJ5mMGSD+a3VWMp9AcW4OqBpVhtUjTdjVd53pSuXesBkjYXouYxeKllsSUGP9oURfEkb
FShwP1boPK4pnCPLInXPQc6B6L9Aio8OwC9xV1D+XERq6psW24zbQAIlpSlkgBU9mzl1rq94jZAb
khQYRx9+1CQHYD4GXJS27ItLSF6EE/naMe9GJuMR3VEtbqJh48mOpwx7L8g0D9hj0xUo64MXzMZQ
82O59D2G+pkcPlrfxXtnMHZzc4XgdKJGMzCc6sH9MDdfsVDhiRrGZ6ISR8URcpG97OAsTm0Vbmra
adoPz18ERY+AR7XGYfCro+4iqdI5pF2XZoyR7S3iRuK/MtYnSSijRdIEBzsIrJ2TUe7bUpx9zEAL
8l5eRO5okDACh3etZENXpChxUYwSa1kJLB9lDD2mEecUr+LKBblwFulNZZeo9d0MJ9aMe3LlwdVM
8sT92l2GFIq09PVzaL9YFQythJmr1Mts3zXxNky8Bg6hOoG0hecZUcr3mVq10rrPu/JbL4NqFTYh
44ZEP3UmUSapJxbToP3KAUyuFLvpGgWsKCA+V+jG+Am2t1F7fbKSgy6tg6Gj7M+q8UbLuDZJkL+x
GQeUsDF9bboox7ce+ubkkoh+aKKRx3VeqlgOc+0msmYZhrf0soYPALOB7SgLrqQipFXKrWFp8apm
WrfxFo1o3qUaxvU0OmoPygzwoExveB3c7eDL78ZMYEtp4i2Iw34l4a6purgjUXotyrhboQzyl2rs
txQ+27hUGF0Vkph04uYGaZJz0L+GITCJGJzNAlo2bPzZL+RHaCujIN0XE20XBwelCJ3KbHDLWh1w
xRvYkz08g53INW+b6pwMreutMG+hTJyMkI1HsaCTfdJFlW3CjKcgCMP7IM+iw6h1SHEFDls/3Dap
gs4U0hDysIpqFn5SmjM59ggjW5s5Q/mSjsvKVyJtn0yS7ZgIx1vbCX5Jq9ZXfolkAIkbXt6ORt4E
MDqqGJGTaZ3wZTxRZcVa9DL6SNpB4y8C6ohCF9o6EA6VmfUhLeSgrt9+ODVbxsw9Da5TE0Ci7frS
2Vehu5+jEf2w/OiQTdeZlt86dQAiQryAs2aG34V8Wezui65x1vFAMm6eXWQBLidsxDELOQMAlHI1
ImCJR0a8rJM4k8yEUaXR4rccbgajBdTcYLkAYYRvxiRUJoEEArQaxfgtZF132YDKX8jR2SIfr/gB
ucZmIHotG1rMaTNHViXusm8NVC+ds+FSYtGj7GjnO+6z/gJiAtJV37s7z4bfgc6XKZN+shSNTtir
Z9yE7SZKMZISav9GDUMTpXDiF1H4QhQmkjs6qsDPkD4KPjgpJxSP2bfRdQ9K9f2Gkf2TXtfVGie6
TqN/G0YNqABj4Iej969Tn7pEc2Hq89jvnEeMdaxGlYVqLCD3nAdsNJrpoEJc34jAawSFvJe92eqn
dIjsnRSpOqMNPCJIA4qE4qesgmJDmBeDhClhohhk+OY0k6WbHV7UkBo7+F8BXo+apCWOB5oI7VzW
Y7vsp3ZpGz6tayE4QpT07n0/Xpot5hRa9+cm058a/VlPlcKouveaLEIyn5A5x1g0k02xH+bV6ADK
J8ls6yBqVS/GvHjEATkcC8b+1JEas17SlLl92Ron3TYrAFJotvfsqf5LG9TJZEEInENsu8FL94HN
ngINiURrzp6xRDl7MUxwIlqDhROHWJYywN2SsTbe1H59o7QxWQ5kaGyxDao62ddt9VsV7qmCUrew
SVyCkPeRNrq/c2pwTEHPfG7EJKPbu1Ennz6qrBddC1kptNktXh+2x4XIV3KaKDayReMnO8hDL0BC
yDEhP2ehV2a+MvVu66kBaVPe3TA4dXlomWhESxnCDXYnjlpZ44fQ8I8h3RIVnYHgeEvTYeeaxEvp
8phxuePndY5Bz8nhE3KGDrk2DggAtm4cLsEXbqRg5hqbeD8wGAdL4KUJyjeo9E3AZNF1qs/YDJkh
TFN/w2ILt7xDtg3/K+1VuUvqBN02ewtdzgUxtgt/jo+BVQfnEXR3VBzaqmfa4bU7zSiqZTWLHhkX
xItgcHHvpMzDegZrAEFec31vp262aWoms2ZWfUdM2hZhM8zxg5mHp9T4tkSaLZwuh61UxSdbcfTF
LcCpFp9HgpKH3G6kyLGJx8IZXxEL9HCIfAAIOUSdAGtrND0yWsa/3QO0CcfogBjb3HhBeBCh7xzR
xGN0yjZ9KT8bzXpMSbpb+Smf19G8F7xHv+KS27DHP1MO/Q4W4fdcZ1dl851kWsBZA/7Ayo1klQeG
xWBj10p/TnAEsgbR4H5qCh+IsU4pB1U/MN1ng63mIvPtA4aDblEC8+K8A4XVA540CTMZPXkbE35J
pgCup31Ef2A7nOaykBcnPZbjMML3OyV5F+8GEnz5duZHN8u2aWXwXSKhAPCNu8Y8unciZW7q3rwx
UoXvgnq2Y2Ar6v7D9aZvFw8GgbETlsfcXuThbCvIqcAz5Nq0WsmylNSDIZk97J4YedqaRVE4Si4J
sng7LLgmE/1xDgySFOF9VO672PVJbeItq/wnjfCBddNH2HzPXdxiHq1gFDR4MAgO8fD0lPdw9qqV
aoqbIJAu8SrBLrcdruCqJXzyTaak62ayYDMMog3PsvV7gAO+E6nH95zN58boHYJG+gkGOihZFrRB
s+/SoiUbRr9vhdcfLdpaVYNXyRxSnNNs2g8q+qogDC2c3ujWgxOYCzFqr64FPwce51qC2uAI5k/r
0KOp5q6STbvzXfNEPgMUIIegPjlPrWB8FhwYS/eR09BbZYHDhTPNpOsYJ1asRLF2IIf1Xf/kDxEE
t5okT4Q3NG9VZSP6pyuOOj0+VrZlro12+BqDKt/anXERjRXPUPuN0anuFkIx3MfuUSgLV0akPfY8
UIhYoxq66fDZOu5FM8VtzfjfuuCcGw5S8/mxqlycDIcowdHv76WmP7lN/ikroEBByZkCMAUK7w50
zsz0qB6qhJfHTd3P3KmoCpInbWo4b+qWvDjeh9KgcrACN1iBFCEoBb8o/mFnvuBdQO1wlgnrvmlz
gOKh7m9dU35otBnS6HdWUOwY4YIk0FOiM/ihplPImHK8aS2NqMKRASB7jYPUc/haGYnlOYb/o6G2
00QyOD07lkCT3pXB5AFiQ4GUBQn+MEMPEPdR3TKT3lK3Pdi+B7m5LhkYkNRVifhNSLvYtwWE5Sh8
1HpT7lQjHwz8v0qAbnfkkJJDHx+gOtU72KaHQC/EOUCoOqTaRZ0jB6NrnnXZWi+8UzgEBTBdLDUg
zQgs5kVv7shgEudmtFFL0ziqkAhzZgXnMsQvgeqTUatV7nXm1X64wQI4GgFMbVfbEd4TYcB3SGmz
+gg55JyxFLI+YAw1H9bU8Lh4BsrvPF4yNmcJwQi8qI6yYeibl+BwYuclJiQctJ3QuSgDJEcezi7T
icS6x9ydUXFtgmykKJYnYrKg/BrP3kglNTKyqVpq8a5Ei46I5kQvsq/5CWxsNG/sr7il0Mv6Exik
MMfyb0jzvUBoLIDiHtoW2wZUnQVwN0pu7rsFebrLTqcoSTD1J5D4gJtXr9OQKxDSDIBdVvU6WojB
3WiWudMQ2yq7/q4xTpl6InjXetq3vAFSlV6SsTujSd8n+IjSfj71TdJQk6agl4r8VwVrZRH6M5eh
H/fS0bN9NEIHs72PNmnPE9GVy3IYDm3CR9Zo2xl3LgxRvSAa9zWHs8z9HedEOoeqWJs0ehgbGLqk
JkG0BRN7D6VJYXndsRbDBIc6OrginuDlhWpZ1saO9v6pnS70i7vaTbWVOYXc4x1ilHA41BxXqyTS
2H1V5U1PAbwcdSphRwzG2iL3DGQYphCPLYCHOHLhc5kT58vyIRP3DYByli3ZL5QfbJdDUNlxLB6y
u0jyOOVO9O5hEgw0/S7PXGvnmaAZM99961Q2blruOH9kiU6TiIZjANBbVcmxD+KNj2CdfAD7w7L2
rObe3TbYZVn7xF5Qp1ILD1Eu9g7k7nAiMNNL+1Vb88b2XPGxALILuZjuUH6R90kWNkaC6+oiXFTY
P3ScD3y8TaTDwOhMl654+OWOc5abbq8t9JAzoCin0WIZRcpj1nHyBoSFwUc+QyiEUmbFNzyvHo6W
bW63rCi01tjWWvQ61gFgaPyyrZZ8wQp7afWyPViuhW/WOZAmuBoi8Rp7MUUk2cMsdiGuDJ7nrwbM
C7SevrWB5HFMkwkFT3h0CyxLrGkvYOQ9tlUZpFq7DrZQWZ0F9KIjKaohk7z43lEAY5pJHcCV0zMV
RXejUx1PQ7ZRWgKlwpLlyhyoT8hsWjqNMO9bRwFFopODj8YCTbCwjQI0apXrU4+bq07h2ihc/QOT
klrxyDCY8Jd1NVL+GY9sAEEg5RwAlYl4scmot1zj2MQty8TRJX7RCvbWFB6tzrtL8kEcTK//jG+N
JMteJUUV9Dh06u6qQBe3KoP0oSWhnPo+3rej/2z2nAyknOy1ORpIuROBnTp0RxZrUNbrOOA6e1Ei
QlDVdquedKaNZdn7PmDezEWXHjuPIA8BHShiNXjwLe8dEsDGmtpPvayfjc5HEL/MWmZ7pZhfT8IO
HSd76LTpF5rqdGXHfE/S4NAGz6V90iXJEGNJ7IK08NVS4Z9173tIELopzXgtupH5GOSAnODltWp4
9tx+KY0OgymcTpOH6uQwakX5GAB4Zv3sRmhdg4IMpKYVS5/YDigle95i5BOa+8bHqUDwDStD5Nvc
p1CXgJwcU+xlbH95Ka9grbOnFMz+0HEzlbAENUJ/RHHUItQk9NCM0pVe8jTHefE55RxIoYERAT53
Tw3xFaupgI0v74Vi/WkW7XeZUk32Bt7p0LG2fTYedESKiDd1NrYTG1nlWvyJqFoHS3uEfXFWTnxs
ioT0qdT7GpVcd26XkJaBNKf0BzQbHAJOoPd3SVUZB97ydE5peXUZL7Dqdk5NiD6QiQ6oOA/iGqNB
5IM4VNtyVaMv4vuc3aVx/zZU5bvNjF57Llt48n2/rSMtg/eHQyK87bQm5KTyL5EfPQHkrKEZIaPj
QzADf1WtDb/A/eWU4xuMK1qD2H+K7eeuYW8Y6iFZNVZ4Spvwrm5lOWNmmEZ6GSlUA7IYCd/C5TSm
yONt7Y1fVfHbBzK8VA27glTX5snJCjHMU9SyK0WWaKKqeiMwdgbp6gTXAJ2vJcFWquvJN0nFXQFr
r2RenyIKB4MS3ubRttGm09jp90Hlo5PKX2oElyh2Yhw6tloNQuwQYqG+hG5cZj2XQ2YZPC9sfJqs
P5p8Nx7NxEa2YhH4OzCT6uxH0hOXSTs6mzpCMTYE9Xs6WPQPDkHxuUdnk4pDL73pOMIg5jrlZOiJ
povDMEauQfZM9dLpmThUgMx1YYR36LDvcFySXTH/fC2DqHgbU1qeTEt3ShM4pA74/uAcS+3eSIEU
+BwnS4vh0QDZN2qtO/dhyEU7T9c+XE3Qp4zvVjQeUw4dKw4gCXByZQSIeN4DkZC4GOVtIvpdYdD9
U4nK1tzGjG7y2HLZ85eXGoKmp37P589Ufie5WFf9bOqXNKTMXfaWqI7kqSzI0rjJY+OXrU2PvV6l
cEgbSN3YrxGkrevQNhbdpQfqbGHS0MYuf4BmilktUvBO1SUJdjgrmLwQPhDq6TcCU3istX0KG4Dk
dJrJKXT5p/bNzi1S/caZ3De/Y32vep3sw1rWu4j7w2Ca8pAZxmpisraV46ye5BCSI2joJvaIHbix
zbYnesJukWqwnW1z5lOK4qZk8LvosEHCC6orNzt21OpDNLkMMsfbiPVf7zXlPtbTp8nXnXs3M+8r
Ft3rxGhuCdahqw5JQWkhekBQmy5eSuyY5jpvhj605yoX28oKzlkmZ68gC5Gujt5mzkZpbTlY1EpP
cnlMXX5M+vhYOZ188S0GIXbX+quab0bd6ju7Dx6wIGPjq6wbp1DrKTfMU2u2t0ONENkz6nVTl/Ha
T71oq96Y+CNczX1miOwa2nj4FZjld45PgrU+Glm/f3GxeGLuJnC123huxucvSWSbWryMUdKuCqjf
7JrEaRqaN+hT+E1SuU7U8D65/mlyCA3WtOLGiNIdMw3BxJOtXWWSqykMeKAg/2D5Dzd1zaAmtXoU
Ilm3TiP0XIxMH4fMC26LgSNm4EbfMdTWZ8aayUD3vtRAp0T5ytIN3tD4qP4fc2fSG7mSdue/YnhP
g4xgBMmFN5nJnDM1S1W1IaQaOM8zf70fVrfxdTdgLw1vhEZf3LolicmI97znPIehjQWs9vw+zdWu
JUjkR3jg2I3aLgJ4loXuNqPDtsHKxlG/rlflcTRVyNbpzc6MT+LuR6vPfxuBczJmeaQGyVasOMC1
jZTaS+5UVfbNOMm6Dv20d+gEd3v024EWh5rnFfJd8fUiNEkgI+UuV8rxXGQ1bgkoBVUVr3cjAByj
C67F4Eo5crztOIwegRhn/MxK+T3pr04f+irq86cqH4GUUcWND7Bj0axHIs7RzZn1c9bT31R2ID2q
roKeXFfc+Tp0Scv4U/Tlp2fO4qiHZRtlpYd8R8jJzoeBkcp+C8xOI80k7tHOY7mtIxIhUoufRLQH
HwyXOBhhGW1NZ2ofgEmx3ouJt+SW63tWz42tbUcfCZl8ZdXtAAxn/C0rzYZ2GevhJFX6CfhuY+XN
gd57/FKI8pQhfQ5K09fD6c1okHwIpPUNWLGOWZDWoSZ3NiI0YVk7hyrBz9g2EjhFqa61iguefJVD
gihvOT/Fkx3LY6c8bKAe3wlnFYnRYJUTwKES8yQ2b9lHm0V9T/62roOYihcXF0wAnIBCuLC+4rdD
AhZ0q6HE9X2YP3fKvOeA4q80xZ155zc7d6C8ELn2swCBcdU29bx29JDzO/XxeCesksNvNZQEdHgg
gfSr2Cq845tDTMdLzHgZn+IQCaQ31XfqKkto/IIDmdaqOs0++ew4O9FzpIyWfMJf8MvGYcazirGG
v1bJ8x8LIp1Fv/AJ11cMkpBfKcCrnB/hiHUvlqwIaNL+WcQg21wKPMhhUXldWPELPg2yVF7EYwZb
iM93z8njtCeV2SQbzXxnE+FMsmfWFR9eBzk5mpDcHHLXLNGQvWtLh5vIEAw7EGo2UQ4vM2CbxITM
NYlTOlshu8JnE23ueelDxZNX0U7tUx5Fv72nJnrwwuG1iJkvzDT5wWeBxgEnfjHiONgsa8h6Uk+G
wjykeEalhU/dFDMH12B+DIDwCWYghoZsD+wo9pgeSryYXaufuIZYY2HtXZV+I3WMmOlxPZslAIq8
cB60J76xS/T8zjKvMsP5rpIeIBkm9FosybmYzRMS43wdZJgxtMJcNKNAUnVRH93J+A6KHJ2erdVW
FAAcGSSeTBTsx3jkspfCeNzGfJQIC/+hevpHF+AkGV35gy6W/qodUDtxSG1ivyh/mRq2RgtOCRSR
9jRySE78eMOl/rl4bnzMPMBjRqU2bCg3cVTJbx5PRmtn7xF8yG0MhBSWpdP6YUyZE9QBw3ZZyTu9
uRs104GBJTMv4mmTROF3WZ5Ie7wyxpy1+9DG5Hm7igxGNM/73Kh/FSZXMZh01I7bSQWcskTSi6Z5
j+O7wPFdc9BFwVVwdi1r90mMMmCyms4oOrm43GI8u4X13DA7B7MFMGyZuHVRSkujLGhvBk+CB3s3
+56msHizWlISn1YvOIJZbxdjQAza29B7rY4RmhnVAgFwSzG/ysSy8Dz+yjNdQ8v82YT9K6Fi68BN
p9zxuyAARBH7dvHMl1Zzywbn6ROBRMNtMpttiMAUl6PnkWDNz64uyVBN7MCzznhbGmTHetT+NGea
HXxU+vhTEDk2Muh+tRCpxn4o0Ue4WFU1jNo0b2hY6pDddUA/E33qJNaS7BSklT4IkIE7Re6J4HhP
rg9LSfwy1/0C/qc9MAyKI0ehghFgNjrd2XZ4mdVT3+XjsWlSjhxIiDQZLDZk1mI5wJjBQOz15j4L
afuwvPacUSd4IPzeos9XR2Msfk4TpTeaYApcSWrbKVOgik6xEp8L45wCCdiXLjYbma3OCAAVfJOE
wYui+unlq7UbZyDaEIaiYcaIN9p7C8vCprVWPPe6e0zJfgc2N2An5/l0uW5o5rkQJ0JgWx9jGnSb
Cj/CPp7CbIvHs9gZ6e+OKOHZWrnFQ/0FCZ6DuVyeSlY8BF6UdZvS+cnrUi7kl4hMMldgDASxfobN
+nsIUrojQussoGQuCRUQmdHtqHJJ2Tvix0Sdp6G1cH5h6Jn2RfARGwY/td44uxU9Y8Xc2fu6P3W4
/M+dQDKWwzKwoPOID0cgyFsrfJhFEJ1qOKFzw61owt/OYuxzSOCc9HnK7hmUELinmPYOFuRh5ZDu
JtBKGHHX1jMOWWsbWbTxGuulBOzXdSmMn0tRCt8B5c93zajEgp+p0rj/5TSYaxpLsh3gZ78MEHKA
OnKz5Z1cWLbf1sFnvGwJI4y3kUXZzhtYzqb5/BUG08fgdIMvvPwYVbQZlclADZwwe19M2H2jTMJV
BKS+YZPXb9vyqbGjCf2uPC/Kjg9TtnpGwCzxOSBkO5S8pibKIRtjP8y69dkOhbh524+I02DnUuy+
xaGNo/JWbmfDhnC6IACn4YTOgb488RSkDutwtpgyzgxkeP0thDy7yaoGD8CSHBPFUFMVOGfClbc8
9Z8em5tdk5ECY+OVn7yQexUBkd3s0TtWjVXh1wJN+9kL2valrN+myrhGS3S1e4A+FX6ysHqY3RwL
tNH/QbOixCioUIMlF+00oYp2Dn7ljS046ce3NFqBXjg+atYiQ7VwdXHZnicw6H0nZYSIom9Cq+bi
0JAWWCnXZESaTgFnZMLvLrWR+/PwblGOvmUchuk58YivfuIT/ogzDcCLyXUsXHhIKb1Fw3efW908
Swvm1Erx7zlbfXvlH7m/Hd5T+zoyjg2QgJtHv7NBnxxAnepp7CCWdBZKD5MCCkuZPMLUmPcW6z4Y
lWwFJVtIo6S/oDaqdMNelTyrFxZ+NfshvokdanGza/wYU8VzklDpYdpQxDVQOfblZFKTkD5Pfs0Y
/Q6xA3AsHhsUjB4BJZovFi8gqyTd2i+3sIEHMPeZc1aRqth2ZM+1UHrn1stnLArCuQV9d2l+jaZR
QYD7pLVw3JKQf4FnM17Zo4L+54TqdVJvOwgSGxqobosw7PWoW33zCJsG9+qgG/22M8+pTbkN7u8N
jop1TZkMvmsFmE6Yr5zc4KlYP0K2haJmqBRLZhR/ebnzHoxthY+XXKIyyosZZi9VFf6Zezo36AoV
PkllklI9LhJ+sW4gxh+4tH6Cdfq0a37IZgEADvwrWx1ZfpqYviY7kr4IK5yB6ncr0w6svGi3RpBh
yqeqo+EhSjnvUfLtmzP9KW1EVK68FrIcDRR5Wc/7JklhGugagYPyZnSa86Cm8iGgPGQDyN44JuWR
1PbzPKz0tgxKTvJFHpoGrzh+pT3p7HJf3fLeGHZSD+daRe8xnPxLmtxNelQxXCbDDkwjODFt3wVr
lU0oYusyEhIm4TJQHBuJHwqOARvcYUP7FqQ9ibAcaOxylP94vI03ZRUXcDoaTl6AAKJmfi9y9dI3
/dEJCZlhzmQdK0fPTy1sLn3fnMN8r+Gr3IdA4/FkhDhEhuO3QnpbKhXZT1mRuKRrIK/S8pyYT03M
b5MVNBpRFTqHSLeXWhjY3vhL7gJ3BM9Ws5ervLTFEcFWF9U+hB1ln1jm9kT95hQ6m72FtZvxrMDZ
rSLYsMlU8x4BLI/CYvomV8idsk3YeN3nMFp3T6HxR4S0hR5Cf9BIezaU4l1uh28UoPhan1VQAlYa
Y/xDPUSsWVe+4S4EfgtIg3oa/Mbl3yLqxOgnxb1P5I4iZsyenfyu6+ys8ABj/fo5myaE+xxCWWHD
GeLy5ui9HR5q3b0g3RYfwkJHxmXZumF7atP+BbPjXrgB9bGZ/uAJIPCRLr+8eHp0wv4XZTHsHkwz
Ok3OpeK9e2M4M6g/NkfniEvG5H5AX0fl8NRHTImkyDeWTdocbNYHmW5S9mA4WCEq3Jdsobv06jag
nScIJWxNHgxAD/wL8bV1Wba4PeJ4VhyDMPlKCNIgjdrAt2Zu5wnpG51SK0W/6VI53ikeET6JNUBt
jzyco8wZ0NIgG7dEAv1sHRb6JOGqyi5JNxPR7wZ7MkhVNPIyexJYzJZormmFqY4zn4cjOUVeH+Z0
7uR9IK6i8G2sSy3nkzAzd7AFvwJLXmbp3PwirNAbBalSYwEL78WfCKTjJWqeM3Rn1UYaKAJ5MRSz
I23R0jd6jnE7CPH5raBF07u4c6QAz7mPTiVu85piTCy7vi5G4s/qFmTLY51VEcUTlsRKy1yNnaH3
qzA6t5Hst8Yyv2Xu2Ky4uAsHrqA2ZFitErHzSd8yv4VoOI/o3gcJq5qhUoy7tmJP22mC+YBfNmMN
/rCn+DqcvsO5p1fCGA7Kwu5tzO3GMsZh33GmJ0xjBwcIu4+5Fs5qHtzWNatDMkhjF1kWrt3TepyV
RtG/Vus2UnkEXa2k2XH9e1Kc3zsTCZrVQ3wJvMi4F7j2jnLA0Keyry5dr6R66raTR4oz4hq3Fbaz
sITqlp1t8cFifbxruOeQoD0azfCUe86f9R+AjJmO6dD/ngQp9LB0BdiN8d1bcIcscbjrilQelowD
o0qxMvH5hnHOoeFCUC/lb6y0CxTJCcOM85lYXBHQq4sT20dMdHbW7f5WpbmRd0cf32bpmG6CQOKt
Z/Wo4X6Aa5I6Hr5ZELTX982u5EndmoF1bclnbrrcnjdp3fEU5LSztLO8wYRoVhjpUmQ7w2Txucxt
RfEPt8I+MN/jaXI2dc38FU7FSc4Vk6oS9n4QfFriKrzRu5jtR8t+DWIcrgsUS5gt4oK6DmyiExJt
Qe1Trs3cL9t7FeZsWig14cQ/p1NysV39EjamXyz6PgPdQ1Ote3ba/SnCXHrE+8E3lwtKS2zT2tXk
ILk4O7gos1+xdchEk566yd7bCgBzvUzgk4rjCDZ7k3qAGAhVGHvTsY4T3acHmXSvOqDxDI3/WOFV
3MZhP26Ggt0E93JeEPXOi8z2Mlu9ODq1OieKJlW5dkhFjQe1hl0UZC0KrofuRRHJ3cz4/yEDzZxZ
JAPKukkO7TB84ME6ErHfLS1xTQB/6La0OFYsa3+mha5PtQjfs7hongK+OwXW1UBF3orUZJXnep+U
PAmItQOHgJW35zaQPuCDaUU2xftO3KFlhFce36dCQTmxI613avb25ViIY9WzQWa38DOg48JnFve2
jdY1zSz4icD1brpRplvMI2xnPIaNTrvhntqcXYfVumYj8zNxnu0h/9F1GRDcsGCTbzz1/AZ32D6X
LcMLrc8Ew7R7jDMmW6fNqC4aSj/01hIjHeAcyU+xxEPWOKc8GKp7nw+kzAIjOoQy5l3uhHtPl7S0
5dkzh1jmV3rw57A66aU6U2C4obj7WyOsEdOOy1FWz2zmkXY3U2Jqos3dexczlOCMmDlLpn3J1qTs
MZFVSjxZNiFye3gXLL0/ejxTjtff5MwKdb1II73rj361B5BhhRVytYfWwbghxJF9BTGqFuY+Qdhj
u3IvseUSVgt+mRlA69rBKWuKt6BgCR3nExkt2Kle37OJjnAZcIhwI7ChOrj5QhmdV85HcsoppzC2
YgbI61ixiWJ3Z5xlkdJorryXwmholKxPzHUWf6XxF4ZnDGG9b80uoimSUEG5nJgF6ZZ0vIxSPVZG
4WcO4u4sXiX+mY3VTtbd6bgZOhAFuFU1BabHDvPSavEZ3fSxwXkMOozPkkbxyBVvpg7bZZiMPzpw
SAdH4uDC57sBGL4LpGE/JlUNLlQoVIBA8qIq2hez6D8a9TONqHxAhIbFln2mbrjqFvWhSttr7HnN
OQb2k3fhfLOm8Msy02tQRik1HdlX7lY8PkZ/0u2UHtgQ1UhMGeUiKVrNknJslo1JBkPgCk8tXgW5
Ft/7AbdsgCVel1LxLvmxFtltU5IGuPcw3HbLDFnUDfCR7spE1zuJ4r+vOnFplrdeEighwdYgRd/H
zs33JD1Ii4Ps7Qv3dzL20cEVjNH0DM7IJsSSO6O5aBq+dizgu50sfxlzUTDwVTF1NP2q5i6Csktq
e+fMnnfxFDzMUlZHVkOqad+5LYkj78CAXSLmeo5n2dBLG1iVwSmXMavHfhRiyeyt5VX0a95ITqzK
RlFRsjL8RMQCwhORmqElhGms+WT/TS+E95mBKXkaCzoAhwV+Z4y02/fp12IE2EmM6LuanszIFhTa
O8RiOGw5Ui48YdUD4uk7iKZvQoiH2K3BJdXpS6qp85r5jB3alKWo9RGORLCCmDEpcPeiikhYU/W5
HxP84x5EVHw843RjcIgYW+NY35zAdLdenpNyjcthpzi4A5WfalQGSB9gtDCJT2PLU506ha/QKXfd
4kVH5jPa6xiGUNULHsiquxs5FzLLnPGiUdS0yQMZH2o59cw3BJXROxFgh1bwgafENNP8dIsRBXnB
+k5qZDq0q8ThLV2+D2epdswnPFWZwNhnj6uPGx/w5LTOjlG4REr6guygfaOIEVYilmS1R/7KUmZ3
KoziFqco56ltMyvWimF0SnfYFhDC6uVX0EhqoO2WHa1nHqwue7CzlJRybDY3QsVhNC+cpGR95oDC
7Jbc+Pr5cMnq6hHMycJKPDdEeJETuaXC6ilymkusSV8i6uWh7WPUANWCeE4orLQr5GRpFfcwKFlP
pPikeudaTrK8SMpTN0MwsmeqD0POcB95lGsIr/FO4zjv2WvyaZqgnqkq+eMa+BGHngo/tdTBxeZR
HWPnoWucj1o4lV/rmmKvcJ3sWh6cJEneqfRh8JniF84U/h/c+x1EHUI3MvenIkLN1M62I+ItWmBP
8sFCYNquwZ8xr3JS5dwe7PLFrWHvqCX/pXhIlZtlu8ICsDs9zLOVPYYGuQCQhF1uJTsRx4+OOSrm
Ge9Ha2R3z4v0hlcB25L+3dLN45SZ7Tl0SAyEZvXTjgmVJIHzEhj1cdEEu83RlJT/epk/BQYxjZBT
nepz0JOm+mVyeo/jipCtOV5seBF+ZEzAC6wwvzm/bFXtGyqJthkrmAPX8ZIeOcrFTguIo3NgYzLM
ZnCZmYeR1zSvXs0qliEOvI4o98iS8Bi86JxajOrYRDEb04e8yyEXb2o1fYdsTpaoRleNSlzs3TwB
kVPUzRaFdy6MX6aBbZWOQ+vspEPxPEJ3o+mT63wKHaLzhseegq9jMWfQP5MfOUvXV3M5NZnzBE7N
2AUp8AVjPCUBv2LhlX484ZIjC8O2H6vjsUtGg6MLkGswlTM9iOwDC28yiSqaLPP72afu2uAAruuL
ZSR7FqucVzDXuSUW0dGDPROl+RFJpLtmbGePYg4oYtGgJRKWqnL6FdYgVGn2xZorcYvraXW3N7jq
TScs9mnZ3ktnUSzFhuHWqBXUlLG1sQaiXG5t3oQ13biAv4VN/FhVuG5NVCpKzJ01RxIhH/flYx3n
N7tzcQVQGI6LwaFMkCY+OiFnbVyARR0IcXGHmrA1TI0XXZnRuKGGNfn/yna2vVkeOaTq/1dp5v8P
w8pixdf9n9PKL8Nn9vXZ/PrXqPLff+UfWWVpEkkG++C5LulyDhSKcP6RVbbM/2HbhIMhQWhKYJQi
kPzPrLK7/iPTVdpbS1jkv0SVHZuospJaC8v8+w/+d4r63xLm/5U4/2+8xh+xRXft//zv7r8TKfjD
bf6j/M0klSmWKe3/IFKQA7Coy66H/bim2nJlnv9+sej1I7Uc5rR2ulF/jtfgJy0lpFI8T93ztaM+
zVPrpD3caXNp2weU4/ZOAuWDUsxjpUrrxgz3LYoAveVYqG7DPLNEz3qtcHmZT0uLwWagJAQ0No0e
ONbO4RDJvQvTYjfp8TW1nRGWuBc/KlICfraMsAxct+LtGzfGqTZ+OCIv71Yxs/hu5N4EAv8UEM8y
+iTyCYs4+yHVxWuRKmAyj4XjdtCKwfL0WHLjfLDOUUherjFarkZBkj5KkwtV5OEpzqPJOwU2XDKI
l7t0sQRlBBAkyxz2TCPUsh2iVJ610/7zS4kGzUAdnazAww9MhdilJxu56pYB3yCCv+F0IW3qHYWM
dopaPPAWxGOENi/c8PlfHr5//pL/9ZfKxe3fOCPas23No2MLG/SqRU7+P36rbpOrZVBsjGLk5g2X
4PLkOqbv9K71hquwsyGJaffbohkLlVfUzG5meeAdeIGIQoZ0iN7ITo+31hXt5jkpc1ycajLxABmx
P3eYjN3IugQ1xVuxpxcYllN0HqDWEcIJ7jYCzbObtMZpAWi40a3X4sCgvdB0IWxxCZZy+Ao6Dhby
c1h6bFYt0Uj8BHYZx7t7ChMXnb7pcc53pnxPpzX5G8B/OlW48g1aJuTgJaCzQHPmDoplajAuEmin
wq99SPrefkzH2WdBGjwOUyGg1M+8dlvIZ4OM17BL/+bqxn7wpvwQrTURC7iM9RihUx3ryo+6zR56
UiXXqWd3Fw5SvMCYtKygosm57H3TnvMDiBtiPo00r9Zs821qWtL2o5P1F6ww016Pb13kcEZ2tFdU
kiWF0yPF2Z3zZCEWMQ+q4qUO468qs5ODmbME0jOuYp57ee6X1b8uCdqK1SraxXd2hNU+pheDmyXa
xjxOJrNSVDNNKYXoL+3t3x80y6fisV0PCE2lLjtpl9+ohJh6GyZMH015tsqwp+piHPkPVN9kTlMn
TZUcxbjU4oD8w2jO0TZRY3S/bbiBxDtqW8t9TR6eBE47Hpb15z6R592GkDp3jVN/NyprWqOJ8PYU
i7IIPzDuUJF7rGac/sIYM2dze3d6Vt06xFc+Oa9/UZm1Iborfb7bv3utzo6dfaaGz6Yfhvtky5pv
3qAEfBpuceY4FwcpYnBN0PLDnyVH82DL3m3GKRhIXWdsXzx6z9L1t2N27u8lzeTdcvTRAiY2BXX1
ffEIMI9dUT5xD/R5+SV+lYmSEYhYbWYsrZ+68/wASI4+23J4zZpgvfZCz889ovuGD5c736XcVJ/D
up+OYpRyCwJ4/uaUCEhxEjzVqedAQuMPFabVku/zYLhZWNLMeBZb/qZPLAAr4jBx8BhI61vtyXed
8mdZXijfHLHS8YLtrGv3gt2cplmLS3o9BNxYSvPh7xfN9WlbWhhjpyUo/RrDwQ+koy07UBA+Vfta
RRmsOgpMj2nh0n3csN4eED7vAwrgHgRQQ50gZFWegu9thzmm8i6U4HbPyP7JQbtxfIcTgcYhkTHG
8bcOuMWMTtMfpsQurqoYkVqHOkaoWtbApFYfUkYvSXIYqTJ5ovnC4gWPb9YZbOTPOEnCrTSiDFez
LnCl9m+qotK+yq9GZE/4TPiSloAOrMBUO4yA5pVq7PDCB5hA0mmwVf9kSqN9bgZ+mkKJbQ4JmFcC
nCSnGsrbFKgWxzNdpdHKhTfXJ9TggjohqpGl0A9NbefP+Eefl2w4jqnoX/iWrKOIuWzS3kgsCjPr
XgZZ+0BOb/I9h2UiTVjKaNQtdSN1c9b/VR8JuoyXCTsIvK1RvwiPB13GaXljSOoa448RORxUZYvn
zp74sfOzRhglbIjxZkkeh3IRbGi6e5e6y6VZvwRY0/d2m31GtaUuXG/ZEfdpuE/ppsL3RmfN3x/I
xMK0zyU+X4nY+38/MdAO/735kiMDCLO0PZO7iFKekP/RngbkwQ3pIAt8O8AkbEjnNkRBhQURUoJy
Grb1kwFyM0+eJA0JT4kOPjgqc6JqhHczocwbsU7QsKdWlLx+M+woxPFBzMv0T10kLlZOEdyVSqiC
X5CumJWmW9DZyFQsgKjvqrZz4Rq3JpqNm67IPcl+RZXort9Xbdqee6W+jQl14XBPhrOADXBo0BRw
rVl09NjV1UGqugVVxlM5RHpbSVexhWy+ue2qApfq6RTl9MBhyIu2jYwjHKlmCjiNiI9pN2cjDdy1
bNE9T5lzEoEhaNeJzKthxnQi5Um/55KgD0ldNDv5kx1qcZuLgNWAVkATML3YLv4GSdc7c1sOtmrF
6GmSI8/4rjeZ+okrKrjXVII8cuy8NVJZxJHkd6/z4m/gTYgie6D8m1Dig6ltEmt2ke6FM2SvgsRn
ikMrSMj9s9S08T/phDERjoAa/8BHiW5IXd3Ocm0TDil6YF8ISlVdCkx5dpObysd3g4qXSx3AXTbr
lBhrnvXHNtBvwm27O2Cx1arFn5jo8Iu/Q+ATyaWwPOzvqYiSCwLAdC3tpoIXAvyojMVFa/dRNIV8
i2lb4f8anc0wp9E+Wy9tA5DLfYZSyXVtnneQRt7x4556xONrAECTCXaeOFJtgtZBmeGGNE5FPybn
OOfjvdglXLlmYIdbEBQwgZgczLNpdvI1dEfrEK1u2TzVwXUYxl+UKkT3zBge8qJbV9uV/WjnubsL
5sS4wMA2zwhPt8Xr8l3YlsWbNtKn2jU4TRAYAilxKZsbLSZ1w4LsPltOvJbM9/PWNR22/IVxCqkH
B++YvkqDxJTXsfqY5+6SePU+FSR7aszekFYCcZp1yvXAtS4Ocb+LQU6E541BvDO98xziHbK6gu9W
WfFDiN7GzoTPD7KoeSBog9GZddxNrV+W+kR+2juEiWliKIjka9dTOaONTb840zkmKwYvbmzp7+uW
h7mq0jPvGsbG7KUpg+mF5Q9ePdvANQVUgTUXyJvMQDWqckPd50k625RNzqNgL8WqeZ7OIbmUvTFb
H1GZeSdnSXgZ5Ki09NmunWeZeqEqCqN60p6pELh70l1eGxZ18A2b8KCDCQtZ5IUPeQx4oSZ259gV
BLilcYGwb/O+me6OlVxyKlDuOonxFLAPmNeturdmpgCogUZps8d6oHi4VnunSVYaXvMrY6HcXEen
c246MbzbzDCwqfTYnbQ5VPtgCGixthhYCgCDF6fM5KFUhXufLfqpDRt8gZ4qmnfdBLBGwfEeA/j7
W3802vgflVULv5N4z6AGlLjb+vp7nivjUA15e0vbDKhNUdKUJxFtue+lV3JYGPaCiyz4D7Qan/nf
VuRwSePrUrPZqOxJ+wtB0aupLPzkwO9nX1sIj4u55JfJ6yjv0bPLU8cMIzCSGlQYsFfVbxOa7jlf
O7uyoT6RlViDimWzNa2kfRrAvjw6xhlFD3OvbJyvVLuA/x15Uallb7DH8vcsaV0rswkSQd4+CVpF
6plkYhv2NN7l3HC1x5sJWxnFLORqjCVqH4y8eQefAwlpdDtiYA0UF8oDNoVAxcPb3b4F8XJvh+qP
qDAgNJ5nbmleoeiHlA7QEbuAiJP+6YFCbrGKZhcsCk9l0EdPFMWzqKzaS4gw04CW1nWS4/nMaO1O
cxJL82oW93gOWFPNP5Ou7TdF9YN2X+cMFLHkRgaJwlwtaQ2EmZ2r0Uv0stxd1El+EHyuxuJd0LEL
wpyPsCCBtEVu0luGFd5bWfsVxTiKJ9nQ8Mab5zok5HtSBHCzrfpd7Yb6bIbRuE+T9kcoqqdp7g2a
hFxW5YBbNnTd9H7dOph51i8tUwEHyWMQrCF5BvSDNarCXywyzpaRv1shymo8CXmD/KWx3ATmF++Q
TTri5O28r9Lp1+uP6WP7O6hsyLFxq8nb/32wuj36MjwBfgvnecRD+I8fVpXlx0CG5sXjfnWZc31L
qEAhLdMPl3pQD1O16p/eQHjBotOynQxQFJvBy+ZztUpWf3WrIcBTUytJr8xcVGTUY7ztbnENes8+
48m3z3lTs3nv6XZfdzR0OGIZJBawZmomNr0Bvk8+c+gb3rUwEuL9wxpNawbxQG0RVonmt4xyOkWm
GXMWsZWJBw9nJA4m6TcRAB7Qkd5uMPvqwvi5W3uDiUBiHelnjWitE5+90XSN1y8NFoJehtWd/g97
n+M2w5s5/qCxZoXT596Nld83b2dh0zyMkRFdqFMj1plPDAp9x4Y9q/aUWAWX1rQeca5ixUDSvpWu
82xk0eJnWHsfS8O0gRSwmKJLl8zo1RFzfHVRH/eCpbLYEM6aT5ji3MvfL/SiM+dFEAem+DKMdXpL
CvdcsXQHZLj0CP46ZHJNQ3HK5gwKEiCBI0XrSPqdprRLu/C2KrgdQHj5Mhaeu7d1/Wg09OD0mgyO
lVfeti4JMmbTzNbNjBsibM4BMIw37KY4u1fOYB0KbzbOXey8z+hOxxD+mjlkw80cIObQAHIIBggL
7YJI6kV422TjNYcCg95N9O+6G9tbxVk2t92ECzAjDkLaTiLcb+oqpsOoKE16dmzDxwcYDO3CgUTT
muEaH1UblZADbAnJrjYxVrUE8ceUbvGSHUhn0/dqWfS5/NctPJgjTCHlsjWXEoiHIXPyDFjVMSIk
IA6QP5P22FWteA4njtioTt7ycnzAwGpc6masyLowcVCesxtTTuplmF3YAhX5cTciqvsTHxkQ54Nb
xvp7HX3PAhYMYgwnfwiT8E3Pd1XANa2c4mmMivomy/J7ZmCBXY8zqhPyF0rBQ4twiZH3BaZfZrAo
7bkGzfNnKoCRMd3si4T6z0CnPAZCQ6oEjwDb8VG7s3w0D3+vslaJVCsA0URxo86kVfurCVJ4Y3F1
ODaWFT+hmKT5MJJqJUZejUPxUhpWDTcNCg6+PHo6wvnkyK69uK4kS+CkR7uZspuZZPnNnCE8VPV8
SCdMt0osNjJ9ZV5kU9h+3UC2iUuFQS6r6dXukijee6L5cNMu2P99wTVVHZ9ocdx5pnKv1F+Bso44
rMIJswO3QJKtJdBlB2oYpCz6DhgLN7hCeqocagijBRsTnTj2dYr/F1fntSSpskTZL8IMAv1aqZOU
pVq8YC3REIhAff0s6DtzzOYlLLPOvVVdWRCEu++9NtNeRbf838a5fvOqzBE6xTznpOAk6HUxls2B
U3oyGboOtwEL+Kzb5i3GgxfFEUIi539ZFx2n3SyJsmvny+zKsfy32aqBUX7Xc/bsQOUINvgx8tTR
r3+2TU2tp6LqWnKi2/779q1TUIMXjvHQdSFoT2HhlF2OkybDUFbpJQ+UtKjmC/aoNsjJMiQysycU
jjs3nGHK1C4ovxTUPsfCdQExRO3rzdexqhjuqxIDil8D0tay7lLIAbweNL/DQrnvnUELrA4XczKC
3Vu3NCEwzXSMj3ehg8XBZBPYx5Me31BTvyjD0t9ybR12NNh5U+NHP84tuyoZOdRo/U1DKUhnpd1L
Y6bUCN1JIKYS+k1bgnhQIKK0xNNK/g6RpnEfXdHuox/XwJkhfWJrWZb1FUbYdJcwG+SvG1rkpNIh
QXrKZMKNxE61/Acb6hp0mcw9eSXQs8JIrqbHPer1Y3J3F5hRy81ape6thvB+K53krn8lC6X+2s26
HkQE+NDieI9qPv6uj/QndRNUFtCAREchUTMrrGFSJPcMBdFsofiWOoYdBo/y2jYJSnK/uqWcyu56
25R3jqW43MZzY5nDtbTb5kkYPJQPJFr25OoP30uZy07FTxWX/R9BhYoCv/6V1MVReOCgYam8l91o
PCIjfGgFulkNcPW2DnX/iv7g5FDBnvOSb97knXdocvGB/1GcocTjUiUy6RTZPyeyZkvEPOzfZs5d
iiyTJhfOtzzDaW3zVHrpkxE45HLcMGTuXGfNHfYyLxmVT3Ahp9Q9DNXcPHvIDo9iqM8yH42n0pLp
yJVokFNRaPcRsWCTdVcGBnS4Kqb8uT/oe6/i+wNkF2KjZ/CdHddmFqxqzAOkLMQB7CcCivlMcRrV
PJ6ljj+bEK16L3BHQNfuARSb7sUcAE7SvgPlPymEnsviuGiGM55ML6FLlB+WqzMHHgoyIadAArUY
09ShtceSh2l/hDryt660GuA37aICUjciKSQ9FXdMPLUWWl3ObnOubgkk0OOMgUU75wg2iV8PCZ5F
vGjynFpSIfWh+sxDSd76smi2724QrCJCaMRhHqzmsi5QmB5u3DT8IVUFkUJXlywv21M9V9Y1HULz
yj1xhIpy04ZO3yfQKK/xbC0tTDHvB82dOeKBTU2JrkAkYC7qZYpIT++1aetUDKsjgsKRsAFFGZPu
64hojpxCUVyWA/+LofR4D+oofVQzCJCMKcaL22tIXeO2C0mOJ9HMaIb0rg/e3wG0ylm1YkF9ztNO
Aat/bRH2NGTGBlgNxnM4i0BJ97Ubp+hJ06yn85PbHAnj5Jtn/lj+2llWeJ++rr473FNbN0LP6rVZ
D3JfWEfCLSgnDJNJov1H9I74mMrGvIr54dXtaG+MBktBRPXu6HG3xFjOzI1rby8rNMk8uDmCphMi
1RT61PqXih3xdTn8IZ8cq30smfkIKfJr2NPmFrAtwVPapHppMxIXbXqfdNKaYwqoN7sxL24Xzic1
1Dcr8cVyyotPeTF9c+GbfFfdmZRJb6/nOHWpgLKgkl/CvC6uNaFOSySYBezgEKvxixSGifaUJVUN
eFhLvGsMlQPQAd6uTDskDRyYzhREVyin/U2ng3w1zNexoUKimKqx3Fb1pUThFuggAzvULcG8pA+4
Zt/vnNC2CV3tEabxWDGlhS6/vGUIvx9hhq0UsHTBwIC3Xdu5t8THjRaSBBxVwyUHjrAp6bq+9FWJ
CV9lHwmakycZT3N6BTAAuCsZl3Pd2B00TrQvlZHV73DZhleB491m+3JzSzslyeRf0lDRtcXq9RLh
frwly6JxECCuPT4bTb2fKj7CtVoaiYQL9LFpqPVktaehG+8E3oxL0vhPP/XQN83REHhadWoha+Fs
9TcDl/aZXO0lNooFlm9xqUeTk+wQV/v1l2Kw7+zDWv3JfP+HkZnZQSywNTuU5MeNst43qjKfwhoa
pKGI4/OiOE9+3Dy8og5pr5bzhx0NdxdlfEeD92EKhKuhmAcyY1L/2Iv6l9VF6b12K/dERsTHADHt
YTcwYSunw0Gh6TjtTbYl2i7qWpX8JW1wdVfE0nVY2kEca9hVCJBHO8X0oRncA/WH2NN08/Y9gamf
mhpg7kTnOnPG37jrCIsuHNIEDdRCVkE16JifZldzv+gnzizjq51ImnwG1zJPrLue1Omry9EfT2vi
M2XgfJcaZQqw3vwxF5740PuSvESwLYwlMR86lGguQqBri0uiRJcG892s/aM+tdlmlHfPaP2DNxGh
KGzrj1uP5UX3471dUuZifY6/Mrt8yyBuZQ6pg57tZ7u0biaIgGZ7SolFaao+DPDozbsa8QO/W2rg
02bJ3emcF+pL1bnJiYu4epstYrm5g0l1KlPzMNn1o6bYDNalVJRWTiJgHFhzc0mkBQCUzuKu9p0a
4TJjqjY16+CfYcjPeDWgiAmLfw+79bFXOkKce/3clVIFpYRchhyUGSCe7iHUfmotUuqhwNIjilFH
u6SSy2hlA9s72ldS4Ys7SpryDg8amh32zsgoP3iYuz9ODqM0AuYxe0Sxs7UqpX1FJsyZH+wAIBPq
a1nZn0Y23pjrZc/JadCB+PnfXrd7nDpHCcFta3KJI6Xw84CurqiACOvJoWrct8rz1GUwpbrYFjIP
S1CxaoPW3hI0+b4D6cdRmTqy5XacwMPoaxEN8XlOqvjVCjumK7PT7O0uje62B3rCFqSu93RT0CfK
+TppJqi62r+uS95b+yRx46Cw0ubah1H3aulAHBC/YkOS7BNaZA+3QvEJxUXG4UxmLr4fn2vC854p
9pKb6voDd4339PGxvsRYEQ5rVGm7HN/cMP+bVtUifidmaP1A43wo7jQ7VcDA5lynHDabCoVk7uYg
K0eG+RugN3IrYgvegcflg3NDn3dRSWltUPoGmImqwC0xxS/XXQGYssE8w84k0n4ZPSKDabzuiz0V
+t4H3xi4yxLi7q6hSBMizDOzsYLY1dkal/1xfeUvm2SWEDM0SCMEuMzZvB8a/+ypmSaiTVhmT8LR
ZXJgIaMLYvy1vBVO8yPyygqXNVWv7sAmw4NLmyasmS6uUKcIl/QFGbd/WV/FyaIFdrIAF/jEcGY5
p+eWH1356L53ph0GZePlJ1g7EzZESf5UrQEFkQ3hN4j7UWp17UWk2Iq8pPWvcWL+0VtaofR//DfY
MNAToZmbFbh15D84HMgfU2OTH7tQJdjN/BwKSBdg53zFpHKJITIGHT1gDmKUDc1EbyrJdDJUbPlG
WGZ+ykv/Pc1th4qKkwcPcGeXlXn06jAZbKVNiy8L0LV3b41Fdh7uK+cQMS9+04eX0YvjbT5X9s9B
AO2c6PNbHtaJDGhwyq21W0e6paOJXQXLD8t6RV++8t1TTnJpvsym5hLCQO7RcqUnm1xtceLMpwf8
Qnqwvoodk1dG9Re7Tbk35tAO5mVJlpFT06d3IybuLpGjeYa1aZ6JFJ3O42vldZqJPBM72BzR6xHa
xNTXFMhaQaqBazAaBLEx7X1S23dcmxU2VIOjBc5v7agszoT+4Njg2BL/yRl5OkIUhuy5jJeq3v6T
xySRrO9ceq5tnLqLMag7JXlWHn0xzQ+nnC++W6enzCPDeF18V8ZHK4m/8rRur+WyQJd4wVtELxMi
9E63J5ugdIWVz2qrHU/n9CobG9SpM75hSWPXQEBujl32TcxHJ6OYqVBxQyPNPyMbCjU+240Z680l
tBYm9fIlDuTv6ChsB31AGO5CSNiXwi21S4nw3HVaMNJgvsipIyaVrNZXyOSoeFsZTcG62ECVaSwb
/p6NAiVdmSYPB2T0UaI1HiUsUGgJ66subu4ynpMj87/44uVufFlf5XNMHJ0jfo6a05yUZbwzix5v
6+ZDH7p9ieMx3EN49K9aM/g8jq3L+g5DoMJfZifbfNnuOzjPMHAbnh4VeLptw2w60FNhyYU0rAIr
wwpTL/v9tLTP8vUkvyyO9MOgMNTVssLPYSIGnKj6PkbONvDkNj5EO0eB0RT+mxj75qBTN2wLl0QA
lcD6dlUHDLLG1P0S2oVzEhOTC6fzAuKGvcCeFz11gpGoILRclYkVmKFlBgMoJ/ps5imG0ihf3KaL
N3kH9ikFHX5ZD+5a7uMGk4scdpkbr0s4zfolm35OGDiCdd9YF+kP6pSp5i1G3p535fQccY5+Ypml
pqrPU0pcke9mDrHHvn/jKn/BlFId1o/A93B5mUy3cY0ZnoO708DvGzcanfsIJLbjuIdUDO3dltK9
ZFE0wt4DhEt8buT/6x6uLUR2TLftRcADXtJbQBP5grEBNsoIYdmQMlgXTnvs4RIWb9xnf6s2qoP/
lrYfISI6/SvixGFLuNPwui6mp70rz4Sh7A7G08a1TrzvM2+J4e4YI2/8wZc/y4XORFz1FkIqFhTu
yXds1pucPuArfNaNpxWLbwLmt3LxUYZaR7RKSaoq8AX3TCCKuS9G+VXnJ948a0z/LQ1CGmVo3/Um
/m5pYfOjA1bBAHT8KO2c8Cg87YGHzJ40WM9BPzETXCMn64nmtNk6ca89ex5nEcail1nZ+je7QCvh
grq+5JoJt80hRTMqkSUjCbHPlKbYyRpSCKWSxLyuHcJlQRlWXTRGZK1pn9ghdabWiCa6vFkONBiN
+HWLHdjHft+qUL5PodWercR6Jp27Z+htnPNZivP6al1gEW0sjeIk9M/JyE4TGW16awSzQRzu3b7V
mHkjtL/F8TC86p4e7lOPKa50O3GoBqYdfu0mzxzT3GGsGugj3fS/5m8ZEjUaF16B3gEs4CTz038P
lxqF3TEf5iD5WA9KEZjhR51VDztq5JJkPB7XEZFV/Ck98hc1wxQHIN8xQ6YO6mHqNYEVqxO9kPDW
uy/u1BsopLxGvyVl6kMu1dJTmAL8KiWJzC7SUfgHDJgquyqObsooVwdxcjc4WSRL/VckFuPQuGQo
VjbhsdYasjOJxEXV1/xO1M/OzsOznzPwL+nHbQo0UwEkPjOo6uxLUqMYm/opeayjYSnDE8gKEyX1
W+HM9NftN9fLdRIclu6uUN5vu569W1YUEKMopZ7CR0KmdP+p2mHGe0RsgNNyahrNa++4XtCMEeeP
ZkI1n3Is3/6b8jnpm+H07ZmeMYVA2CCT18lznRJVn0csaucO34o3xWQQh0sFwY364rr0bJNFQ7Kq
nLIMw6vXSblbz2vrYmKIlZyW6IBDYfJiMXVsoiHd2il8Swodw384oLOHgq/vqikiH1V0P/vUKx5W
v4ytfY0IeSaetlZjWVRGfSraNn82RfjTaTtaHMC00cj4PP2pJ2W9NJ2YZP9I+5ouV+ncVcf/Wyx9
iExFztUzvvx35fDBT2c4HQ3IyyEtvtJ14EQ6BrFOmiaQgf6LKogajR0ujJx53gHlDOkbpKHZZljw
IHSACPxeJ4dWCDiFng8fdkQAHf5eRhtx1Z5Gspe3nZj6U0Oy6sbq2vbq1nSNc1cLDwkNHrgd7fCu
S5LVZsfiXuejGI3Rfmun6uekJ9qRSNn4EGdQ1NbnvzCm8GgwdIHxUX1rBky0tgYvJ43dFqgKhlkZ
AUcY4/GGvi/Dy6R+jUmmzvSWsqevatpTpYH0XMkN3957Hc2u/MBufOFwb9DzwuaMHCK6+8LVboWe
5MGInq3FAJpxIJUbdIKwvwv9LxHc7VbWJQl3piWiU+n3fwYlvpiJR+D80si38xppksMEnIbUWacD
f15fId3B8BVpGBIFqDQeRutCVmERpMAxjMjHB65L8lGZd32h1bGbZ6xLFsf6baMBRiQnbwgq5fZB
71K/WT0mrQQ+9XX2ovpqLIur0Jx7ZXkiLWEMDEzpAdrZT78fHJCj7PU7DOsFQz0Wp2nKraVxKsM+
YoaHymuIN+mJKE0sWW+IV4HGE07nIi7V8Z9mr0b+ew5pNl7SbNj3HeZDx1TxW6tKgrKsrD50jS6f
UkNfCQW+PRIxwE1XEgWmiiRPtoNDBYHcnnIm0/RNTdP5o8njPpjZ+l5m0Ec9IobTeoRer1qZYwvz
CTzZATPWjnjqSEiNPEDltBjOkZGdbDsMT/lAVdPVw+afGpRzPMjAjHkL4i38mHIOnKV6aEh7wYTA
PUIH5jB1BbTxPLdRoiJUXEQajqEznSCCDrbWAn6iUGN/IVEAeMMWY1yycHfbz/ITlP9LmRjTszVG
ployS/7Jw+awzQ7pRJqBAlK5SbrO2+VhPz2QPBn7Ve8vmupoyklxmozpi8Hu3TU9o6TYNbxNVDAL
1xuBR9JP0d5VGcQVWevmpRNAI8lMoaLL8E0ISaG088JqPoN0sf5daOnM5LgNteglFWyxYjkk1UMi
GPzEYD2JclS2q97QQspXNT+0anKggyDkSSMat23keVccE9ndRBSVF+B1/VF+SytPuxB/d1ZhI+HU
FfN2zMMCtr3qXkMDAL5Y4hxAgVydzNIPzSQ5XyJVuU1chVsj/eUry3/gDHIOPUeEk05UCwY0Hi+p
gY6lU6l9yJWnINOBWOoa5wg+sWMfS7rXwYNyVGr5EZGq9eLoZfcm+xYVkSnyXTs3BtIm2r2i0e9l
Zad7dEZqUVX26FKW4XkBR+duh9qbimzvnlfkPxmCp+c6gnTBRuEjBY24vvXV+zANxtcQp08l2B29
DiR4CEGdWV33KFKN/CqUtm9DHoIPxfXSN9HvkGciVlFdf8yFNewkKh8R6wJTRnS0XN14giBTr8wj
D3bSbFSnDyAyiSUVjXFUfQelQw+dR6OA1toj5zBZWvNuXoqUjLGBRTH87zehBK9v9nK3oYp82nHf
XX3NNTfmAt5Unai5hFX5xxbdb9ojL+t4pIXt8WgRXywmJhkNaFOm4n+vSGXCPs9s5zDk5m9iLslF
EaFxXxdsSiYWyl5taj3+PU+V8Z5gIH6VRrf8pQuIsq395ggLWgmE2o/E4aSmN0AhyW45IjBvvxiE
DeHWaz+6ik0IG8tNM2Wg1ZhasEW7r3lHZ7oex21WA6yjoBIfmEMxtav2++ToxZHhkPzQDf91wEH/
c/C1R6V7v8diYudZ/qGNqfgmRnXRQ4EweuaajfjDvNIYPZo+fUeUoGBYJFEWOBNL6O3NnUDS9q5I
B77WkdjgCJ3IcB7EdhWqIV0iiZUsWcQV4qMvRbzPdEvdXLs7jhNqwHSR8pKD8YZM1NqaI4r2ih4D
FWwJnYafiod21+b99F1jxgOTHfM2nkJItgV6HQ3tuo+kyiGsxZmK7osp7fJk+HG/BU/l0FInHIx6
WNvJUfjbLs+cHZBifH/D4D6FDkO5T+u97qHWwy14zeEAvHbM0M7eYsky1X7mtnmUyw+r+h0Flrtn
u+jOI3ky/L5xjE5lrJ9SyN89zenGcuI3E2vgZghrphvCLAK/7Di0IEk71XRiT8opvkGobzZ2QV4F
EikPs2RZBNCsfsjEcs5hQfngD2X5rhXFX9GaA/uUFZ9LTjyAonBLJL1jnZ2h9T/pEXzmVhbe0wa9
vZ2xpG3/xQ2ZG0/Q6N5CSpBN6iLdTXQ8Zf0Ux++jUQMYXXyqyiUSzseSnvPBv9hhYx0kGQwv8L2g
fgnFwzVJmH6DDkAOtdYEXJUI2lVOVyI2hq9xidMBwbV62HXLTIgU6eOkujfd7LTDulfaDtoMT4tP
VoYaQAf5hR3Mzr+bpLu8JFmq7e3IXQLM/eR1iucnrRL51mpq/9/o2ecU/VLmaUMPCzX5ehtWwnYO
+oTEDhHdsCmInJmQrvUE9sbepZwyuoQi+V0mU7ElUwHJUpane+7UU6IGCNjLpLOSGglPtnsiu869
xrH6stw8R3sKEw7709+SKI973WjhnbFUvulVbu7Xr0kGhAg3xFVIz7lLYOcp6gLGCbn/7jJ74lBb
FR8MgDAZOzlB7/WnVz8n9eChNP+ITQXrMJHyIsfslYiB777yHbRWhfhEi7xNupnQ5IX/H6Xa3SOJ
6SjSYbroy9LHbXGcEvONHzZBds88bMoFtR8R9wWo3p4dfdnQnMx1D4pn7wZqgv2wQQIA+zbP62Iv
Ppransg2bJpLSVeFATULk07tmsfZp89jvgIqcEiXT2YspLZIjzB152jE/WXR/fHso3s6m/TZ95HQ
oXVw5rxVBIa+F1FV7E1GAjtOgfI4kBG6gZlgP3o9/8bgSD/jAbIf65JO1rXMdXV0movR9T2oSFoQ
fpcDYjGLiN9QJYGjpDioRMSB70IoS+cY3y3bwEJ/x9yjILq0WdKc1qZOWrpLKIQCzZA3DoapsT7F
XnexFiVpxwi+Dqf25C5HSbhVDMWyujxafIs890WA0FIE6ytt0DuKdrppaXGwG70B9gxx87IuPDWj
zZgjl1nLVgYm/6tizZH+eOR1VOKtR0O359ByHftyvtLO0+cIHVVoPU1aLIe1TzX3TIJpA79NMBpP
LU6Ki5qSU+cK5w6j7MWsOXZxor4uUvAXOIS/sBqPwbpkMJP/vSqWV2Xt0heFFeBqTInJONpZCsUU
ILO9koX/6LjRHiCrkLDN3psP5kl0TI96lBxPt0+nQzPTY0Y8stXqyL7wH9P7Om2i2WVxvtK/Wc7E
IKfSzr0zzpds0Xisy/pWr361w9QGEttR95JXTX8xrempj5TntM1/O800BP3oDoGh4vHo9vJY59HM
tUABNbUCYvX6XhpvSAzas/R0WGAkZ6fMdQlCqsqWxIrOTC7OiPmcgQePEBeYUjJW2b6MfJzBeecG
/bKgcnKD1KQELeaBqEqwp2dTzHc/zcQ9RPF5j2gebx0HQeIcGeKQ+zXVyTIZ08lMupnOsTO96ZYU
rUCgcXfkNN1iaCt1aX3OaeczVBbd0bb7T4yG9tERrv0kbGPbQguAgbrtZJd9LVwCL4q2+kFGcrqx
3Eh+KX0mv50kNaS08KgkQ4S02Z6qg9UyHF7nEOucp7WaJ/WneXBUzcghHkY+xGw4t2huCLaZQ8Xk
EsR8UjPWXMb5+rKs3f8kLN3DNCaY88oUxcj/XZo+RES3pItYo05Rs4waBht1bSg4KfNGvKEJ0YJp
FcY5ZfU1K+PwANoRFUIHZQssGpBAVY5n0uyZLXNCO69LhSjwrER5QCnNVLGDChENDGEs/bIu4xIq
1S1SUDHSzDGbK+CX8mYZULWFk3pIM3mbS9hq3YAw1Dc7cHBWZOP54nL1+9o7QXFHI/F/26LrKywj
yCM6K939f7euQrW5YUaLinqZYayqo3VJp+xvJCOAVXOekfzozkcBN6+dB59a3VPEKaMUoKn8hv7q
M9JoFCfkBkrIFK9aq/VH2S9/37qDARTrVEkCAO16APzvPBin85Gq3Titj6LcxO4YJpD0m8b6GcY2
OfOLsEBozk/ica/94GdnVZJFCjMSZ/hikfAUU631XNpThb2YxG6d7KGR28QoCCUp7Pgw6ml8jshn
OmahayKP6vKN6YBOjIYSBZsH8jEZbX1rNYSK0hJ50lOCbgDhbY8IARIA7KWbY7tLniVOvAPKLvU7
p3csMVW8ainBP4XXYP7iA3y0o/IvUwg9DcQq0pv4A5DVyD1Ch58n8PrASSRmJPQe8Ehd82PWlfi5
vshgRuQlvm3dS/nQmLUO27GPrI3QoH8aMoLfOAyjjaH/QsvZGa9tbBEgs5wqLUaSuglDXcuIF6nJ
/MO74zbH0ZnOTIsJEZrIqBs99umFE/5PEeJFTbydWgLtZ6/wXrvC3dGGrY6TOyVbJ5PR4V/pTt4V
cIWl5V+Gc3muUH2hMFLDJV1kA+uCF5JuNgRVk2mKUTo9DBnANtuO4y2+1UWX41P85jyhNMk9BJs5
wEZFTbn8mHwk6yCHSX01Sm14N+NmPxHysLi+VmuV1WGUlLSCO3zHG8/WGEa2hekGzzSdSWZY7p71
nikbZtdOk7QvbiWjwF6W9dVQR1EQASDatzMaeH9ooo0O5PI4176OfyuVVyN1ceOZ8XSuql+rgHFk
c04BitAZnL5nNAo2E7ryF9+C7JDEjo8GhGWMzGhryczfVmPZ7iuoOpSvk3cbjNB798bs43qqfTt9
XZcmIaJFczPq8gZyWcXMmZ72XJ/N2To2i4h7XaIKC0fm+jcZUmlAa7fKYND1/gaX7X8LsJFgiIj2
7eJf6CsARlf8e+6QJaE+e0u+A4Olu1UBrvHJzjxmdFIvGW2kE+acY9xl+SZFiYHWiC7VuohYgngy
UCfnC9xY18mRU7E+PlRt+Fcok7/pXzvH1q7DJz487Ym3+visa4k6Ez/MdVC2ec0iqzgVaNBOaz+a
HE+DlBpR+1yWoIxIHASINi5pSM7cejRqa4xvoSUO5jAS+Dss/e+1ebEMLLLam44R/OG9jVGE2VYM
e6E1X3KOTGgBaH4nBtufqls+fUKvdy4G4H/tB4wGVDH83tYiWF8XnR7l+JuDmv7WzLXcIYO0bpPs
82MFOMMbPPfC1/Vr09Ef08qPmmv8FKr6wjAhvqTLDbAu4fI2oRLCXpgQnlfZOpkj2nAcyjkHj24u
24D9y4zsh7TgBPptXr9LrbrV5iBfXTeFaoZ8Afmu6THMcwBN0ZXTnMk9V1RDL+na9dOsmMdybB6l
bv4Yas1+egjPr5mfXtZ3Gf+yQDeiv6XROFuVE0Mr7M78qLOCt65vHlwTuwyjh8K1ousqroSR9tLE
aj8hy+RDnMafo7xN/AjZLLWg98a4xzi5ir0C5DkxyRUd6GTgcaY3B2gsMKz1kMgMy72v7+oajG8/
N5jnHHe3/i07lGmPboZCR9/0YJa4FEDNtO6mIXf8jJ8YCdVydh0IGDqxhR7hO8PnaKqfc9aSuzji
d917EtWwOcSTAcEwZ2tGPxQuX5sm4e3XE8Z65qiShlEhevMoJdzQ4zlzzF2f3WZiG54bzd2TuUhO
GBFOG/4DbXXiGymBEoKRZ9qxFp0MMLtW+KQKwNg6dffRGMyF6gb0tOyT316EgXO5D4o+Odq5k/Ed
pbnRIvwn1AxEcPFqIlnjhVmb/abZ1aurwvCbifqCj7qDlxH1j3WhLetjRYo+YFMfG29p7ms+1H4P
3qa0mlu6ND3qv1qlFcdVXdZp3wvRaa8oSgglaMLijWzrr6WLhGrsMQZYRI6BNS+H3ezNTAalBtuu
6kdzq3t1dKZ9Fl9nxE27uPozp8oJqs6MXoeqj4iP7psfbeU++zz7tOPcOmbTPL6WlLMUSctjcpEC
CVMAE5KccnOuWZu6/0ktTaqqltw7uyyPcRr6W1uaxAaS81GZf/FPOEAAG7F38t44pmZxhv85P7E1
/7KirjxRycyBpvTsoS8uvKIgn65CvPxYv+Z6WTBy6DhWJckRL7Ft5uexRfuvRfpWZeCigO+GEAbD
5lIl7h997piH0iZUDL2ZKkF+7mwqctHUzlUwb7l2I0Q/rxPj3q1beaH2lpd5nlBN+v1IDB/TgsqL
Iir8pr0W3ltW471Qi1o4MellycnkdA2K1oaUt/nPPFcL4C9VxaN1x/Vbn+Z6uoZWNj3iEryu2XNZ
InnNzrUrPNAxs3YkEoLZ3/8bunuxB70NmMrGN1p878l0WbdawwmzC/a8C6JztU1a0trXrxOmha1G
v6rMXIyohQbBi/MBx+NwUyQTaMoFV4MsO8fWLmrk1vz9jAL/oW0zTVuGkmVm8GRQ0x/0vNd/goi8
XaYIJfACuq/dlijzHAs0Lf+KoULmIOfGC2XsWprbsMLZRbJ/Em1e6RZAAt/N0bItpeFaJBb68MoM
29hrg/9g/Lgk8VULpmmYSApfEQbe1Mj9OhpIloFC3C4UCq1YrPVhdoi5gvGItd1hpL14BN6B0pVC
aD8nZX4sHB689WK/180F2j8143Z9q/qmPgxqQfOn3YS3LplwhuaMcGFklClt145pG1Ain3+HqJks
xXVeHIqYuD8cRd6F8se5qI1wBf3vZVm9DhXgYvJy0mdU8D+kD0yzzUyQvuSYzjH3du+GVvfXKZmN
vdul6RYaSO1uEi3LSVTtPgtF58XX0Pw0Mw6DftBtDqxsT+VgQ4IDthhvtVRYJ5w1p6KiR/bS+h9R
mxS07gnVcVwn/8iQzDP8qVCt0uXaIXQgAtXLpsBK1BS4cUeikwmvZFq0MfGiksnDxDo3bf7Nz0J9
v9Z4IWkFzUtlzZTFB1BYqIqM8i3pZfmGZlzbiALKctcJ8TZlZr/1Uj3ZwYj6o6neeu31VD+OCd3R
CcPL66Qz4xLm98Qg0SHul6j7LjlEvvqNOcpJDgaPllrieqr1rr6kk//HMLgk7EVFsi6F88zhqZw9
XaBexhZkbAeX6INuOaPlCry5KMq7vXbQ4cdEJDOU+7GZ9E8CjR8oW/JTxQX1dC3/T4OOea8vhBaP
m+xUhvDbIo1pU8Ezce2ruwY1PTo5bUram1gfKQgFEGQNPKJkjmthxgtOOO+l6Yl6MDEX7Gstzz+L
NkSo0k3Pgj3vEY39aSTOW3lMbc3BQ3C6LFZu9eca15wUnKpDQ2CEQlH7SMAuPRxR/2DjImahJcrT
wkUMz5E8CwJC7rErTl2fTwGZuR9olkmuTSX6xlBTAcftclOmuDpWr06/iAmLMP3lxOoNICjKu9K9
2ByvN8KUN7mcLRE2sXFLzdqjsP1VTAlDsq5uIEMRsF01/4ew81iOW1m39Lv0+CICCY9BT8r7KhqR
oiYImS14DyTM0/eXoPqo+9yIcycZRW5piwYFZP5rrW9ZXxG88TXKcWNS5LAeWkHFTc0zz23bci9m
7I9l5GA8J/J0NOBpXBsyOl3dOy6odLk2DOlvQWpg58+B8gDw6ItzP5T0OnXT76CcVDlbnAdrHvgc
v2lIAQxhib1jucaJGiKb2QrEbCLV1EE5WH0anVRDpZairjhBMYSG8NGa+ONU6IEYcYYwxYGGTl3r
ZNclUq/QJYZj394R+7FPjLrtE+csc5tXqsRyOTS5iY3tz/sHOy/tQhgaTssrwQH5OC3Um9F5li1F
e4id+qZrKJxB89WZtuC4p9vvidD4P6Ihwkqt2nQsHVpAow4OToUrwG7NhwEiBAQiMvZi8VkWtNEa
/JtOWWQzQfGf5ksbV9LA8Ac6m651sSEGaFy7XT673cW0fywxanas6VWSzTvBD39w0sHHitOP67kN
b4ED6hSbZXbgpHegId59CobJPjJFbthl7GRVm7u2cr74PQkxs44hiEaNTrst7srGXret/cMQYbUf
wryWML1owM5BJ6KnIoTkLJ+vgl1n1uZFVwLupBbfp5Q9wRK6hvxROVszG/dVKPg6+ErZJuPgoSab
MAKdN0DThpLbiSa9N+YEB9EhOYFFEU8M99Kt49i/UVnpgFXinW8N6b327KNXhY9aG/pbrh7mekQC
z2p03qG5v0WF4/bXe+0eTqj7Z5RuVs14ZECagzka925WWl98d1WVq7yyk4vWl19d1x2efbW0iX2K
Z7guoQOS243vcoCzHU3okDnHq8vfJXJ60rCNAna7uXX+u2Q4plZ1iB1H8+f8uiyS0P4liuvxDhfr
NRyov+qqxHyyPC4JjRxeO2JLa9QsUjIMP+GBeowRBnHf0LVnnINMQQK0OlIoVzoFmPaoGU+rFq3N
fmmY2o/4j4rnxpHo0ABSKeyb6Clla47ibk3HHo/48sVXQdojJrMk8zTv9Fz8E80+4SSE2nM5RvRV
qEicIL5xocZFZ2hBIv+5kynG/DYvuOqJqlFdNWyHum2Qqt2Wag7zknYwRkfH8Q+fW299ZC/S1fqa
Z9ZMhyJAkChCjpqy6ITsxdNbPcLtguRPaTi8WeJOO5a56WxKtFKOo3xI4rg7zUJhffPWPpRGPN8X
KoCw5DMBHG1I2mtiWm/ONIvT36VrPXGiHh0Nwy2uGvZ/PA9i+AKuLNwmUr6Rrp9w8OhfseIOGN49
6s7AAtwaAbozk9U/SEHeGRdVg5bnBTuJ+PcxcVjU/d49kbcE9Vc1zGdTnCQpnt4v4lugIszL4vQT
jbxBuR6jeC6wX2JRwJZPC4zF9E3K+q2ui0uE824H/B6V3erjrYOp/WXgjMomJZm+MoNcGTPcoazD
CW+3Pm0fWlLFt6GK1kxC91HsOucU2g6D1AzDjHqFdrhCzgxcbqdCg6LP4SbTKu0k8tHDfhhSZCkS
dJnFNShKHy0tnYroajmbPPZanILsA/qIGkschrsqJLCkC+9hm/7AhrMkgMjlDWt3mql9Rv0ljGNH
N08tyytRvrYtNRSe71+5f3JomOzuUfJ1HNgswtYp4FX0hsS0xox1+ahIDeOKhkSqKdJOzpJTVgtp
fFxMbOzXdRr8GkiEvapY2CvEI0cVg1I4Z55MrSteZTetJ6+337K4edRVzzu7KG+TE4dEv+x5E+uC
yrT9MnQO4765lcWjVjtcJlFHFJD04JiAk3ug0Huqe+Qnp8ddYD0p4wkLWaZBC1rFqMqUc9KoxMgH
cpuDwTOVSXXgHHTzVPp4Wca0fkmlqgEpIQvTntnjrRzwyPFLmEjezSbgAd9891uctF48a9c/QhkF
mRF3KqunEZGxdBsNIHLMfCT66X8pNat81q28utWxS7yMuKev68yy6AY4yJbrsKFH9Gq3RX2icwF0
jGExEins6ZAnxXcnCfLvVnOchirdD0ZCG5Uithih6x8axyLLzMge8xW/6UNjTfT/asDyexPydOuu
eoYZOzIWqoIrr7PDqPqbW9BzPi2jwQ86cSamLxGWMjXZSXoDXBQ6GW94HF8hZjDsBljYJ83tjhns
z2XoWgvwfBTRPby6+vl5pEWJkcdZGI/FEC2tuABP1OfXrhmN1cSgapVo9kxqNCzunlpKXTevbf5r
7vCfFmWOV68i+g5yKX9qXFGeQREoSSGPqHFKC/I7nEOnG0rgeBubNmRbQq4Y8wLPIThc0aZ2SbJ7
LR3v5pS+F9RMTZuUIhDqBhprU4GtxfURn2d14ku4y2ipNx6HtP4z/bZDYZ0n/5dQ5wBTLZ4KPo9+
rRggNAh22lCBG+NOQMn5p7th+Kg05u1/TQ6Lv+FzUNo6+K67cmpHgkBBfdWgvpBCnV+hfvEe6Gzr
rKnnz7IgVkH4JQ3YbL24Y0zMaP4CDDCnHGv+kvey35sVHIvSRrC505wqlUGpfelnIz5zm6Yl1BDa
2R6rV8BGf+ycS7RhlgQQAQti5bJEGL8CI/ZeE/kdSsG4KlVBAc29wS1Xrkz4zOlWJuCRAXyxteoi
8aPvim+/Z2e+5AqotCxJTpLM9c9hwFPy79K0NKg5nI2o25aLNYTS7QKHJtmMHBvtpbEKcA+eL14Y
DOC64YrOaePuRgePDHERMUKkBqnaKxVuWbhOs0vbJDe2Kc7DVgKpFjnpA4i8mUUjd0zL32WwIm/F
1AR05cAN7ppMdV8jDo+W9mayT4QpJu49u3WKixue48rl7CZ0splh+eszP0DAXBxDTu+WQoI1mpWe
KZmbS1gF2ZsTsvuIVCi11DTr4iQOdlZqMZhOs9vFW73RkZ8JfJfD+1Ak+uc5l99Pv+eie8RGb638
qRwJuo9fahAsO2uQ2TlRTBJ8KlRuBUWDchpQpyIzijpHcO2A4v7kZgYmCkdAVJAfSQ9aCsQDe3Ug
gMq2X3V7UxvehC+cpo+TZ+GrM0eC5lJO17zWfoVpUpyEA9WiYuflhAUehMisToABpSXJGoOS8qP8
RnkD2iFudPZGFOg96KJyBTS4jLEzFjSMkyNxVem3sBqhv/UoqC+2PXbQDsOrFddbgnLJNdXy4c4X
MNxnAtq7TiP/sXxuxAfzaedjEITX/1/8isWLjoOmXoUqZ8nVT1GmOrOlTLRvHA3aWzNfM+a7J83M
2IimpfwQrU0Vh1JLa7Lv5wEXwCjFPRWwhyLikbegSau9nsf1tZ+de2n56StPfWaac4ykkbDNn/0q
v/VmE6zZidB8mUBtWMV9Ts9oP3XrpjbqF5nPvyy9z1ZMk7DaKXHSG+MbyUX9qed0ti1ykW1nl9S7
YQ/U0vmjdhEVAdHF1mhWCRtbb9h6lcnvLJbpWVC3Z8R4Mm2qjzIi24J9SQ75Z/DfB8rV6OhjMPL3
+Ae2iOhOQkBN+gTnKh7w6wwvGacOoEO+SoRBSNnVZe1sZr2TNxLr5oZ7lLee4xHi4nIWqiWhtdyj
Lil1A/MGxH/XUO57NpkLrnsDvnKo8nrLklV+c3H04CfsKXNfd3FyszMVWK1jrKEhYEt7JAFH8P9p
WbLEPiayH8+bnEqfG7cqeXU9yiWUb7pBdTxzlvTOJVuzbWKQvUxGrH/10OL/U6+WxVMUqtmkPkco
M72pFp/r5JDSpIcxrcj2xMt55tqY0I+fn5Tm+LkZWrZBcZiNZ6nGVUpVnygvuQSQmD5fIfhEW41f
v+MS9UmU4Pk3gTH7rUUBtpvNb16BlL18G3pL8by0g8uCiCOBFa48nAeH5cmVebCdjSEgGJrSilH1
5rkrguG2LFYldbqiJPT4ollPIrSQ34bwsiz6yPBbplw4SqnDLxKeHaVVWWppvKY/pRDplWjsh61+
8lyQRSsX68iG+RH5NxnO57GzXTRt2hRMVFa+ENq+9RmvplN51NXQJzDRpwJw2wHMRICGQdwxqd2N
P43R2VULaDKS+63WunAX41ezg15p9O3Mj1e9xMkjlKAMxh9/G2xuzuVYsA2IZQjPZeO9xA6VFyCz
8DD86z8ur+g1oFFp2cZGo3Hgb9GClRDkhPLdnf02vadd0+2ZeDDmGkYrOzPRpNFhCICnqxibrZah
pBArrxlJWxVuia4ar1yQ81HCLbmlJkmXvInA4YQ1mFczgu1AEw2o0Tj/guzgrh0sRS9aE9Jt3KD9
z3RKbD9l/zzQzoLTpTICRKb1HTtSszOINvP9s4g+Jt4nw3TnFNHPZBAjnfXKDk2Xd0uAoC5R7jBP
OVCSL12UY6aax/R9kDGnZJUhpk/5aifAAbolW5yE0fnzoT7G0WNSYfFlyQjUXCKVGK/hne3LKX6i
CzGTRMa0qp/PZZLN0KrCJ1er4v2SZnQVWWp5tSQcNSpzD4SWDghFzskDYfy5WESWiUwFeAH4Vk1T
/7PgTQCmO4tXFTL8fL4tD7nlcafNzZpovXMSbgxNJWnaU8m7dfkoVkgFVYgK9KM7pmqysjh5iplQ
ioOzyK7qgSIn3Nm67ah3l+b8HgFuHCS9qTthMJOe2J8/QAFIpuTddA/9O0axem1Ar9laIoku0u6Z
0djwsk4QPVb/ZoioJ5NLBGFr81cnrUugoX7kfKNoqTj69vQeLVOJhrkjFQGOtTfgIQPLBw89uKb5
MOPEekACjpBQSiaa1MwIFMBjhzWBmbuYdxW/ckulnRZo/7JIFXnCC1CduWC5g7KX3cA3ni7L0jTz
fBi75sZ9K2Gm1fEILN1zXsZoJkxnNsuHQw2tXefkvfIscpDmMRU8JMo+p7aW/Xh50nCCKfBntaKT
tDvjDuWdAmjpZCQgtUKAS9jLWeHa/mA/r5nUplvDkDLUZBEq9FSKSE0r2/C5jVsFSRuuoRfT9Yor
ejdPGBxr+mV2CVLwq7Qah31SlJ+kzcAfE725mtS7M+OYUjFI593Kvbqn6ZBty98Z//JKbzCUzROZ
og+6SpHCzHQ883Abz4NyLTl2IY6Eo4lf6PQwa+09AXaAzSIn5k8Y8aklILLHWDiipNWKHQVeqIEj
SFqG+Bk/r8PyUeiaT2NY0XfG4PnaK405qsz2DKFws8TQSmv6k0pLiuLO3bbDI21+C8PnMK4AM/vM
A+m0wLjgwi3bNKln7GUrSR97J7z3znOdMA/MsvInj+x6U1d085b84DdljQZmetxc2cj1z3WJKWN6
gRkgr1lsji+lTPR1wcjooPfMTjWBvY0of/0Qwu1QWuYWelWQX3Pmp4vQsUgesxqa+AlBCVIvRhyU
4CbxzUzuG41iGTNBQec6pVVkZ4dcDOUeXKF1BP50LNVMf1ZHe3WIORHd0dd+zx00D0CPK7J1pp66
gRtSBj7F9W7x8HQWRAWv2YYuJ67ZqNtd2Brdre3gQcEe1HZFP4kLPpjoMNGvM3Zbl0Pv3VeLYFJH
aNtOtq0bPHheJu9FU4+H0oOqU8XRLvLt+T4EbQM+EfENcnB0Z0LDUoEiq4xch6zZ3ktl/G7gYfNw
AxHh8oi6+Qi79Jy2XypbE/y/e5sWZMrFSyigmVMRoodgvK0qa77EVmefhfE+pGjBQl0Gi8tg8RvQ
4P47iuP6qOmOwLE7Awbs4DnDhHSoXceY44qdJHaLEtK9tpNbPPtRDOgz0slmtN2pTQT8ePaCAPu8
GDVLsz+1lUVgkaWGd9IhN4wKAPdQ3ekWWt2yrco59XMaJpcXLcB2tXSm2R9GGq8RQuCBVIhXQWGx
QeejWrQuVSU+URgRcNDigC3udDsyjkm+lLKxPvDSqwr0ChJkN3eHTuI1iSmzRWc0nV99/AEc/XUW
KoeOD/rhCkhsaYndZ1JxaS43jZANpueoJjidTMZPvJ/6vqrDEj7drN/9xiohIbYtJW5MmrD9xZ8z
p8wOq1Xs2t4uHJt9ElnZaZ79GEeMw83JIs8K9lkh4hYzl6vbBU69+VVX3/zyA6mUp7MAKHSapmM7
e/CCrBRaW2kIQu8Ldw5caX2mBHmXut39c+MGwCLZwUVhOu2GWJTQ5LDGKjTpslj9xIGbAjMErbo+
2NiYd0gPT+A3xiMpBGB8YUb7lOF+i9DN7wxy6y07N/0gLMZaDXVwKMhgrNcjyvt60fnCssZpU3t7
0Wm/4xj3ugz85smeIncjc522Rai6oSP694DtyEKyy9QEbnmVqzFc7YK4rNBEOa3KwwKpMCKfIvtg
AJKkdke8OXY1pYLn5eCyHGGQPu1jY6RP2eAyiYw0wSbX08xVpDEgTnWOnEyb6La3AWVVHTLKFHcY
g0ZpDVgeXVzxgoF0Gz7lsBUersPGnzmry44ysk/RPNsnBrmusqbBNJsDMs2wVszcnl65t509EChr
zsveyxRZyZPWDhsgBt5LyPiA7KPrrm2Vn17ASMsSux9xGKPspfIdDrB3gHI9oIByMd6c/FiWapCf
Wh+1R6pgEe5DTvjUMbTZKnQSwLdNtO21Od7GgOneKsf5sLN23iau4Pso0uGTJoZy5V2UmmQ2WMVa
b8bMxvT4MLJfdyyp3ZfFqlp/5Td1siO96W4G0+ISt6D5wV3EWj8YUDHQ3K7Lq5I28iEd7LWuCZ4m
szsfiT5Bf+v1YmCY3pKJhse3721otC0yl97l1V3X/UeXlIQ8EZY/n5tNVRCQDed551iesdVdIlg+
k7XH2zAEeHTKoTqNC3iyMpsPJXnc5kGIm+ykv6mGlQ2dbO2qASQ57Jb7KubVBc+0LN7YDwfOT9FK
66NflR46u8/nfeTkp//Mz3a8fy9cgMxGuR/xD9sQHBks/vvP789xEVK6If4rMfH7DhMd8FPBgZhP
Z3dS+q95ME89sWasfQuSfBFLadXAf4K/hEOLd2I7bW99gz5yWDgnX886nnbRs4EZ5DYKmJmD5XAN
OzjmfW7h17Y1blPv2bjBiurU9wTwMpDq/iDWSxJxaogjoo4gGrkQoTFiludl0YCwb9yyidZL+cXc
5gLWMjdUcRuKQF6Xkg7UoZY9HA0XC4ugZduCGDVpm6IEXWCW+tdWyYkz2KCTC3tyP864/rPGfejW
sXM0/QTVmaTlGGvI/9wijaH+bnDqZaLmOJea/O2JX1W3hue14ZeebQtd0gGtjLRCvPzn34r935jm
eLtck9O9JWzL5ffz//9WZk9amgEkemtWmNUzV25x/Hdo7SxFPdiUOaKIAmT48zkBGZS3zhCclj/i
t1F/V38rywDV5Skdh12r2a9Z18IzlWO2k+rDjtvMIZH0xi//1XQH7xLmlJTpKuJlTZp+hW3/HJvo
r3S94ywOgwSnDX4l6Ojqk0uRyfJJLPP/+iTRtJVhg2Y0g4Y3HGdtTNlV+7To8n8/t9xcO3WHXT5n
NrIheY50v/zhv39u+dzyh5fPRbpTrf7zz9uiraYqORoRHPv1v/+X49NTYziWaaKh6TiNxb8x5MOg
w+Hd1Nm+YkwysKE/uMAZ1j0p1H6q2kdm6b+KsHntnEZCwFTU1BkLySbyMliedX0mCzWd2pJUXy8d
7vASK1imKwo6+8wotdbDiKOgY7Kws7mPrzqrACITsZGnCM2hgsIcSOBD+4RZwN2dMT0hrXikRN4j
nYJGzOQ+lNkpTQ6l2kinvt6v9MiBeQp58DS6I7E3TiAIfO3W1wEG+FBH/4ebhcF967/9oGxfmIIh
ri90zzDU7eT/uV1YRtyzjTbDvQbXeJ+q73pZvJqzR2Rr1Iqrd2YyjviK4IpFHtFpk0TTkmLTKalv
h+FZfSIyQzAUnkElSmA0UMJifIlxm24wVc0PgbMK9DKsz17Hy+5m9dWZyF0XefRzVjeKBjPHcfDG
PwMsfnD/zDN7q7+YtYFxzqpxmKPSTfg+NnCoHIrLjoWV/WRkPz0bekx3M6HMC2+LCOiDfPa5EmB5
WtpzRIgG6OYyWgg1ehFqozwtW6lC6b9mTPlkEukAnpoU3znILQOXw7iqqsXVY34tc4vTatvDSO1t
A+1eoeRAgfgbfWLuNgTdeMvLE5MqmD4TOiB+Io/qi+k9DqPs3vQ0aupQSbdspmaGxmUNmQw9OIVB
viAR9bAgpU+kbKWrmxo7/+IYOwYdf+xYYQC5W2+IaVCJjfkk1BICCwAiZ3MjpWWlOHhD2e8bH2yG
Q7nlKXFAyoSpQ1UroBrQd1s56zRaxoQUBXXtd+GJ9CbZ83GNyTuzmRhre2Yc+EflfSaVefR08Xsm
yLrn7aDh7I6nu8EWZImJxIB2gHvp4z6vGeMxdR32Fbk19OiYms8cS16lasT8HBxwrXhrbkFrO9iv
dGU6gJv7mWpSAF/+EUr0HsdieO66aJOo2a+pTPlxKvYepJv9WAfjbi5kc6VycmsIMd1qt873RfSj
0Gq6Vkq7vUNpSShPi6N7G10pI1qbSdv/A+zxp1lU8Yr3HmRhO+7vEJxQxrHFtpYA2GuK+hE4AbEu
832q9GTvqfEqrDEmtZWoKZxPje9lSa8aMkN3qWoAwFVKm0ffoNCaVqmfyqqzn8OS+mrk9AD4pHaN
+H1hna/LOwS3uw08++iYrXbpMb5dEn/ImINwKohG/P5JPtCMMkRQ0Ae881PXMqwmh4BcFHCSG/Ri
3g+igeGWIlW0YYwKaPfHLuyGlz5Sxo3AfcMmsavdIrwwr5rh4PMG8LkvLU0Wmk8NJltJsdEVWaNp
g37fV+WvOWfU6v1fmlH6+3OHA/kR6nY00a9RjA1+vxjlDtXIc+hmwSowHqaxPTUK67Usi7uEsP4H
VbXOzhmz5FKbPu9og7JKlRQ074LfzWPg6Uf/01tTB79RlR9O48zIMhVDG4cfQzTGr45PKFkrPGNt
d6G59/jWVzwec0Di2UeqbEA5vqn9LPz6JxOwYb0wpzqHnpOYKOoW72ZJVQvQbFzgCb11lXVzmG/s
qNrSsDSiqLdmfVk2GMviOnI8lsg+EMOC09+lhsIS0ct8WAaENLnKvcA7bSh7Bk0uJOsS5vKa86GA
fz3TjY4qyztcinETxs20F8yV1wHJhDXBhWgn1Sw86MFRu5HKAdstfTxGHoPrtwgEnaLh15CWxrMl
X0uJLxv+mnEVkXix6Dai2rGuuXoIL0LMzDb+QEkMnpKbWwbyWQogPzgWrzzsWUpifENudvRZJBY9
IdrvrqEG6e9SR+JLqZvTzpGC/OC/FtzxJpREryD1FVTmdva8j0Qn/37wLc3feAZcFGJoNNmkzWAe
dMToGS0Yr/7oZRi8wdy+JVHb7wxMd6dlmW0eBkPCcWmsiGPHyooUey5N5Am9hgsttOG2wlEfBJz6
UM50hFmkUjfACygftMaRoG454TuMvftUmwciJfWlbEuK6BlFHHon8J5negGmJPfBgiRn7kqM5ZU1
Bm3ePCv8YQH099iCSeGsZspTr17VHv4qYv4HHU8Jt2DQ4cT6b3QlvueW3++l4j5ZCmnQI9ZybDU+
ht5/s3KIVFXEFBvDZn5JmM7uoZnor31cPZnJtLUn7Uc06fU2mF5DP+z3IU1f+Azis21P5tHg/t0o
I5umSPd0mw9c52df0MaQRJXF0GYONoJQH1SlsYt50GXlikKNmLHxHO8a1cMjXEFNBpYbhxRjBpW6
aqaLyz0ClGp7/ctSy3QL646gGzraV8Hw2sQWYZ6Wx7rUteboNYa4UKWC3zIl9kRZ69dMBD8nBD8S
BNQyaYWZ4OJnYKZl3tVL82kddANQisbqzmUJtlDnBr4ttNZbdeBF53mAy8+Nl760BqJrodpLk+7h
9D2GAeeQxRFIclDNuxhR6wE4mggBxrQNxMcB9TLzSFfG9lNvEbV1LHG2agj+nSANHRYfeOemdE37
ytsiqDfWkOwWfd3u6/cqwi40p0Vz6fhhbZjJ/lGqjC7mJoy+WpV3a+jFR1iKb3VBaQC6xaXLmUP6
6bwnFL2h2CA6LgfsserAhYe8YfXQfwQz41JAW8DvGkI3nchJKw3cRGjlWi/3m2WRafcWmH4V0Ob+
usQONddxd2UpfmJYc49O3u5JRk/3usjNS0y57SoXKQi9gQSGFwMymIIRMOJARUgNo25NvnjcuKgS
a3RD58SeKt7YmpPth9aYIJfY2dkCdO9TfXgfYguqPQLjLlRQqEGoyblOHqNrobElhpl8Qh4r1bQV
JtnRVn7OGevDeliaPhWGmrHgiFrsvccFDvclZpa5BptS7uXssTpvP3M7WcuQzmDw39kxQOOywzZ/
TBMZPd2A5TbM2Y+6I7a4ILp8WnDrEaOiOUX2wxvcX22HUlcb0zdfN28J+W3oPvJEbQlvBJk+wI8H
h0KGEGezecckqzqUCAXrBMD4U5lH8yntins+zuNxNqjoHdUScTw39Lm4LJFsvfaeHd8Re0Fv5JFY
4OYvXrSV9U/A2aSYXVIWTQp9fFSlhD0dIxyRgpWrGbxHVXFiCdhhVw7eN8dJx0ugxk+1UWBKEFgI
ToHfiSujvuY2Ey7YlBmxgsXzncPrOyB7KL793vLhpVR9msCAxMrdF+wrTWpeycqCF1lOzl4GGEwV
vi/Sj6nHvxqGxbuww1zQ14QqGzuhDNG2n2TP1siGxb3DBBytNY30ojeX4cXTp31Oa8G7ZrpYzeMy
/dJGxS9QnnQn0YXSFG5ApqgttsT0kEaUh6hyCJbiKnvPGSNTYxueNHsajgZOCHIWgAHYtrsbZzT1
pykQ2oZp+z5uIwUzo/Zr5ZHfyN0uf9IyWEp5OGK4KtPDgvPCqwFC0jBWZDZjHPiUelv6B/kM9BKj
tDES3hLIE8rj3GL5IREyAsSdUaE0SS20g6a8rgKB1IlacEgZ9+xs8Kh0EcaS6R0yUWvTwAQKQ7Ej
kNyzKvyp4W5aN+zM2SFhMUodQOtWrZMkoh0lSzz7LRbBc5QHx1Yp03Exzw2CtHn1izA9+GHxFeux
uUvozdxX5vwCOIV6gCSy1yMqV1Yzvm8V46hwzN3kc1hZaIZ66emKZjQDiMhTADhcNxZUabAC9q5S
8gbaJqz7QvtuggHCEzoddCe1LzlNyXZuGwddjV0HLOgnl2yiZQhJL6721eQdu/Mb+8dS/Kh3GC5j
0KCaql1JVdUCxt+QU0ebrDgYUhYfNU8zQ7hLl+QJtkgK38Z6tPdy0ve+PXrXpDQh5TKe2WJrX8r9
WnAvg5FCjKMDapPRwtPL4jeUuBSE7lPkyvhrW/cndMV4q6WWPPStNq6LfAbJMjo6j7Qi3tmTsSnd
XjBZwHZpt/02qITY531+5g7mXq2y/gcdhiMLvox13hCQyaX1OylM61LLlGmGIV+IczOv44izrYfK
/OJhW5s4HV6s3Ne3idn/jEctXAvodDytwIkaJcNV4nS7ttTLa2jzwDQ0qDRx6B9KhXgq9ZA8wAjD
1YdZhU8wXucMAM7FNCQbM+uLiwleH88oVqFlIae46SNh8SZAB85SOpYUVRWEEWko2bcr8oozhKDy
bjp4sQKbzkakx32HrPMMMn8nzabf1Xh7tprX1tu+4h/yZzGtc3BGSPi5vFQKE5yYGNr1IDzSMhVD
/PhCsBmiGYN1/jGQ7fTE70Ui50OjF/qJ2fF8olYsk99NHJeHwYHYVpdj8oLjTf6DxEl3B/VNB1Iu
1DopeoHtj18kbuCXfGA4QbwvL+yvkfVKfPIBqWSz2EBoQyTZZCbYUxArZVF9tzGKYNqO56vGxHhj
SQ8ieyDns+H22OFD8zWGSHOlommCKZTKQ5c7PVp5kG2Z8+LFIceRO/LFnhjZlbDmYGH3PxrIN2uv
gWkxxFH2ktQEyPSpkOs14mNy7dWStnQKJvR5ExrQwxUPL+2Q+RJa01jbP5LZ4utCy7jI1uj3y/Td
lZDJHQ1qqqUSJp0qNokSM94F3ozhVS/nbTpb9k2q5gB3ZHTjUwm24/ywaSqnvbQ2d1x1mSzyHYV0
yRkDxd10P2ppRFxPEFZtlbcip0KuJCR02aklJJq3N3X7B8o/MsZIQnmWabsOpzh1VxM9jRhtDHSV
NEx5SqFxpDgCNh6RA+CmOdpUYhcnvaXUy87r+sVy458GFYGHXErzYvfyS6pRssTX2PGXfB+x3vkx
lL7xFNPO3WSYnnXIvE8BAQ2qfR+27Se7wUTT1m06N7hDl6/mHHqbuDKeNUX3SjqK4trOupLVEecu
SlxVb7fvI8ZIuVK42Lu/8QP2d63Sr9Ffks3czeP6MznsqvhwhOFwzOpu0/MXLsw5mgudXBZByE0p
am6PxkFz2AhrXt5eJL5LFZpdFhpapl0dhTiulPFyWUKTFrLQXHMJa7JDaJuN4RF25LCXvQdPqxCF
FDPcXOfgplkqFBKenlR4eP4JGD4+9risrrWHz0W6sb9lrES9UJwawTFXRQrqnAEygG2xYzXfR6dT
YEhN0DQMJ+Kkq6PJ8irzH3yD1UMrcvLgJC5CLR3WBRsDdG0yijkb+hXxHXPXG1gZ6NNjauvFWAGL
7EmnTODA4Q5EQ0P1HXSGX7WaRS87DU1hiut5PltWVJ/6XD/bwBjuGc3s+8g3XmeX7JpSzRf9XFiU
oyWVCa5CmetlTBRfM71X3cNzW+M42kiHaiQ3TfQjHHEMuUS4Z0flzt30I3Wrb1E5ppfSbOJ3y4tP
/+BT726VV3NYaKCCexYbLVOLd3MeAKew2/flmVJoQJjZWXnPFvrp7LVnoJ/pCexE9YzzyyWrSu9l
cZZN2l09940Ujn2MmrnJeTuOD4q4qbPICIPxgAtOwpDFehBk4f6SYY0y7bBBOo/Isjkc2vPw6flI
E6x3mqpQW7pPgG6iPi7HeSsJVr3S/IPEGo/AL+/LAa0rq490jmBqNmO/p1vq2rGxyJVdTVenT4+S
5Ak658Lcs3uQm1NLpCIVUrJhDb8syOomxTMpwWPTYkYZztByQmAsVWwbCo13ok+9R1lSdOlQd7rB
yZFtMIAxKvPhH8Q8EALVyGkLp4d7zRFjD6Sz3c5qngjkzefba8ej732hIRTZKkMFWTYDUCwx3TTV
tccHRcjCKxkYN/rG8EPMy6QdyPe1hR1vKxzTlCdy+cemoxwy0AClaTXXQGOc1lUDP+xufHiQLbcR
Xxi/rW/xMP6oRTdxKIQiwED5e9dSRMQlnFA+yN9tHUO/jR45yNBLtW3UtUQQAUZX2vjVifNjFY3u
Mf7N0CY422BNgYiCEwU29jPx6RryPAZb/aDzDcF0wYkyX11f/qzN/hgpc1AhnBUEhApKkJntQus3
cIjmMpZFoW3rXIueOj390QzcRAeeSKvZFeHNJv9Uw9hKPSc+W3PCvc2UNCRM98JELicSJeAaFRPv
tQZCiW5HT22hooro5bs0S49OoFGvAlm3rqg27nL5fxg7r+22tS3b/kq1845TCAupWlU9kASzSCVb
0n5BkxNyzvj62xfke2zr7GvfB6MRJEWTiGvNOUYfxaa12GwV8ZV1Ptc7Zv79ZlbiYzeZ5HRG4ye+
ir5lbuq5YiQqZgibG7UuHHKtsx1BqwVUsxYvuNoS3xG1YhUeLHm+CtVtdsR9MMRairFUB48JTDQU
Wg0Rmae4okoRJRN4bhWuSNxcHahxjI669Dwy5jmrNWWJyM8ipsL87RACWBwEzVdm2/0pLwRTuv3i
dhFMhw8Mnud1ZQL6w4HSe86bZJNu3g0I6g9mE0w3hj48+25Ilaaadc+RIcBF1z0oepvu9bmLDlXg
n5ZJEOHVX9xiUA5araobWkOEu5Nvnk6J8hKilIO8z5YSCEhVPm4O0d1FDfWypsXEljvljIK3cXYE
mN1Wfu/vqgRZLQi3D41ObQTT67fJUZons+ieqKhSDDHNeTvL0qJvzNcCbc1BTxgLGJJxjB9tPrqF
hq07ROJA59jdRUgsLssiZw/OQFAI18jWYVwZ17FRdahCkLtSlcb7oE1fQQHFRyWtjAvz8jUGquIG
2o/mFSOnWobGYhWUQ0/pmyGFWqnbqZ+i20HBOuTSPF/XoZTgW+AqadVM50QPbhxFHfdwzItzGgrD
GyaBjFcSs2rEEjtHdT8mRjvcKHO+j3RGVuTktHskphkYCi25zzLBRDEISfZRsYKnGI22VFotgC73
dgPTTTEmojLG2nzYE4R4H/h4Stn8pFZlVLgnKNNYg0gJtYACBFGMpIpHuX4a7W64LPHMCAIOIBI0
NIW9umOiQO9BZ0cnffaIMxLBA27SOKbrZIelNG4jFKm08kAC9CMwvMCrt5TTQhSOUtyYX3w3Q6aX
Z+VtahU3DrE9UnlFSqtug8FSNWPjJzozvCIe7gIn++DADdjmMzt2lArYuu1eF4EecrGdr9KYkdlE
sOUJXFLAOlPyaI86AtO1GwOPkP4Hz9HdR7UPxS4C5oGXBm8D6mSMWz4ewwIqPHnr6FuPC2uZVhoV
F1LEdurEDMRE9jRBo0WpV6xtVwixDhQbUa0FhwPRNnesAZHRskA4VO8TyDA/yjHLI9WqSarysQLU
NumSA02sfVrPBELG96mrms8TR07M9HLTD99le3DHSQPP6HeivBXH2HFoPJCJpJIpcnSFeegwo6yH
gmGs24IuWxZVTGpr2aPRXuQfupsSyxPYtJbVmDF6rSTYpephm47HpZJhztq4x8/frrCRj1CPeia5
Vo4Zgy7Ngl9FM05SRhPvppwWFBfWmzHKmitVSXMnhHaLYRKMsuNcSmN0L7YTKezRF9WBAm1SQsK1
IMSNqeiflAQ/T55lPlQuRTyQwrbO4WBvUKdgyagkx1NObBM5xe1H/9Ho1clci9Qpt5M6BBeXNIZt
ngPi7oIHNNkMrEzlLjFRIGXB/FECF3dGkPBDpJ4yjj/gzADq4SrJuWH8v3UnPz87/gCzQvR3SQzN
s884NWZXpsAkjP7TrPirlDYgIccTy6OxP6mLikO2SICkjVzbcVeB6Dw0jEiuZMym0ETn6kTQT/9A
UZ6tnNOmQzE1EIdLsPfoR0jyOyyQTQoywWj14Txw7h3L2PZMdMK9cNVdZ+t+TTyob9OZU5/rKcxO
7b8WM1ZYzuG0xKyWYCF7c9YaOUoRZVJcCnbGR8K4jFsyaq37Ok5XDRLQ2Sjqi9P41WV51Grmqisw
kbtgKiu0aiJcoRkxt74lSgAnY2J7tUsBXED/YibvNzsSeXxOKhoo/3J+zrjsSbrNbl1oyXudnLdR
F0BsgMx3h8IgotPRLPRWE7W5KByS3RgNjwMuyeOyaAaCURIxfszhuWwDacJYFqFF3bZKU2Q88jlX
5gPEDE3DOKauLS8cy9VDkyJp18wuTk5NGemJiUxMBPFW+AQTYOZnIsAAb70oyBct+QTGihkt3mVs
9SbCmN5BJCUeFOCLbGG1o4TYZckmYTpOCpAfR/vFzlrJwj3KvXA9GEmxAW383bfctqmzY4h6YcAp
+N/DKrsJ0/a1TocGb1ZlQiLO3cvkIhvszOHYqobJAY3jClFPuOZAGNYLjTMQhba1BnAqy2rHEVg3
c3/MS4ec2mXq06+BEZjHRDuLPsmOUekbAhkRvdY2QgCjy2Hfj4U2JqCbphTKDj2qUW7zfjGRapgy
B1O3d4qwp46dTuVduIwizXQ/uG14L3DO0MSbHaZ37asgimI3NgSjwmW0N7RXABVKfgAlquxSdy/s
ak8jIfsa5211T/P8W94kYldzHznSMPCKoMWtNfJrU4J+NrGb5lBwWodMGSY5Gwwt09FtIAp21UDw
QaTQRFiyjGotwoCfYm9LwnEzUtH0uHv1Ry1s0t3itgkx/jPYTg4jIyKqDHSMi0glCaN3j+PSOEtj
hVNQa0i6cqJzIRdWV3oWwMuDKfXNgSRcdRppwAzvsTVRa1ZjgfzNANwUSqepHyBfLEiJLJEANYQi
3FClXqtxN5zejHSZoVEBT7ivyrQTJvn83013GFWE1V3uuDgvRU1w3jjf2kNknCJdvTZO5GygvJK2
p8KarqWUbQYdskFT7KwXpNRCUiGOnE5KinQr1DPTIZfILk9wOpXDqA99tpdtnGVG2snLA5Nb7tsh
H0O9bzguizizhqM1D/cVNKyfmmAMHN01zjnETnJ8oUhhZGxQmdOK8HnI6pYIEN1cI5aZcTwr4tK7
2bj1UcV7pQnvDSQk3RSOvG1Q4tlqJFUcqQVNZLlIdbvfCNwznPblzpZjwjkHxG8Z1OpWpTF8xJvs
bwGNHi0tDW4duQDnB6MkmNV9PlPCS7EJbwgbcq5xYjVretuYWEfDvnZAjw2bcgGU+dCLWpQPiyvc
gcRL13NxiQf2sEus6d7Sc3GOs9lEIdOHK3vE45op+n3AjOzkJgMLe7TpCT8tiShLNooJt5tA1Mr1
TPS+e+YOq9AO4jMZXcYuDY2HCQx/v5rkDh7kwh/RIIGsyDwCLKgY0zFbzEuarLLUgz7QLoKKj0jg
mMyxcvBTaNASHdzTeLg2le/SUbfzbW5wLtL9yO/RRIb7PBtytDvWU6/Xd0D/a6Iczjr9stNiwCfo
HsxIR/inU/jPkeJo27lCL2oHmPdxdPoOHFSIgqbspS4LTfBd88KhvTIjs9Wlq3ThzEQGEpK3W0qt
E7VSVpgjuYI6rTcFFRnLfYQlcJh9bedrw+2CpfuRti2c6UsquysUzDq4eNDHzYDTYFkgmOH6NQ4Y
mDvuFB6tBQxGKYnxiY00H+sJgdGKYeDvMNzTQDfzZBDGRQ/bW8Kpf2hCAyemxObP0dpf/AmMsayN
X1DHDTlBuIFbMzQIkT7DWqIjYyIZYg4k5agtkHEf9Vni13/53Bu2pbTpwVsaKMoU+7ExSMbjqkF1
zMEYSp6K0qWWp+uoTe2qbG8C3EmEmBAkbPWCBA+HSw0AH6qAtkOCJVXlDwRr2tusBE6yFh1+hRas
U04AZRp+TpGxQCiJrMtQRPqb6i+skP4lDd7uajCCvSb9IIqyi4zoPrXn/joIk4LUoH/QmVKee4sD
o/D14Mph+6H1q+c6ENq9Zeo5YCHVgtAMUqBFG7F2gsjYmXP+ZZo4WnsCiRGsV0iup0pa3upgpylc
GxZ/edqphBWqnKXLQCQKg/EchA7+8kEXm9ntcMDTmvbmEtPWDNUNJbNd4qPvR4BRak55SBT1vPft
aFsKPBDLwpLXKLPOP2odCoesCeWPzHjbHDUeXTj33MD5OfhReFjW2El3sYDKZvggJCNdAveolLQz
zpA25aRPla681ZTOvzokYyHmRHlOubwkoXLNAGqkrItzR4+pC8jiLdTYbE/g6N0C5Gn1CRGdWng2
hI9L1aEnDsoYBjsw9ronBwDoZAizhs7FLMcTAtXEya6MU0D9f7+QggxZ0R218fQHMaD7TuNmQTyg
NGu6AMwczX0vvoxbFVS1yZxDJYFoBQt000v92bLIzP77o2WV8dNELt+R6wVZhLIMvyysQm851/q7
uJWF2CYsr2YvxJ6KBZctNcLrRLGbK18p21h5Co9blGxn1BQ0pMlniFGLVBmU8wbMT5CjiMqUoYYs
xV2IDl13M6mor1wSObxl6tNIA8g51pT4pWUw0CvHpolPNGHMRzjPuG+p37JfXCpT3Hnbpaar2P76
91tOV9/LAy3V0FRTbjzd4jL1Xk0smDjpZpz1O4EeFe3cdLHkomQWdJktzgVsBep2eaGw7Re3YRxk
KXZzXBatlrRvj5ZV8a8XUmdm4k7xdaNh9X7LFUdViqWCdJblKfGvvPEfq8sjVFTmZiyyZr2sLotZ
fkgT71V6vkeTvBRrHQVjdFoWqaAxAOSVe4X0xI8S0Pxj8eM57dro2EeXl7Q4xRigoakw1OYe7ady
hWRhbzRJfVlWIxiUNmLo9JgZIBqX55aF22bOYdTKv6DvrKyYQnDaKGg7aT9p565B5kFBBucDaQWV
p7hRQL387DdAEcwa85CB83GJGF6eWnKGl0VdQwK3E+3p3fMhtO63OGJdI+QQkidChX89t/zp8hdz
XDNAojTqLUjiEOX4Ubgp6rIObf0oJdjLc8urP1axY2HbXtbfHr57fVldFtkM6Xh59PY51VAcUjVd
M8GJbxwyQOW0vZ43Kn6ANZ0zOkByMelUVjbLw0CXspeUpnAv/+bHe3TJJ/+xiivz0JvUC4NaptVI
PkJH7+YM2Itmpa8CCJWrNqLehjFdiqzOx0qbFvN4psgwnjVk8Gt4dqSsyOd+vPBjNZYvhKbew4zU
02OsOOFFT+uLXuTcTerwmqN24aaVMmrTWiZcpuhl+Vut3rJJAzmOUaJ5T3xmdJglm/sts1Q+WlYZ
FeeACx1S96wvSJmr24lKEAI9pkW5CzUAVWyDjHKKwZ/IxdSmjLH9NtwCqjyBlBf7AADGaenemC6j
UUkoFOHG31uXCpmc5wexsUnJP7zNZE4DKZEQZqSMe3mOIk9//f31wnovu7Y0l0x20zY1m7Gpaeu/
qok1ohA0M2NWoqX1bQa46ZtynQELPjByC96a31ibfaaynPSyFb4sYHMCjsywm5N9pPsbQuW+v1L2
FYYoMhLjLU1eijWJle+ZqdFyn1TtdmhK7RYk/3xV9YdlRceffzMUoafJqu2yaGRrJpA12P/n6oBz
eBUZnOBV8jg6Vvo1NFC74cyXyjLah2HrWhcCur4vyhAJawsLcHkK5vn35w30WpQzaVZkpXW1JLFv
sZZR99Axf1BNChgsm6cUKktWmIgZZjnhc6uUh9yUxz/ou42/2R9CoLxxbGE4COHf7Y9JtDFtB9Pc
RYyiLpnj6HfBgHEwgaOSIia5W54KgQOdcrN++vFUXPjaPhqRBCbyjxrVBjzBkBYNO/23Xrbel3ac
zxF3GOfmqOdZMpJVzQtVJsZuE8O9XjWCcdBPL3GHbrZEMYw7MxtirwLXRFMaOOUqlFlwbu16vz8i
hTRW/GwE4Ii0QLfomuFahuto77aAm3DjUp1a7HJgnXX6Re3hSC2LSqSJjEycvq8vT9pJSFgEoqOV
w7B5S3E7RO2lph9Q79k7BNfw45bVqFAO4NCJBWOgqPp0kWUyYRFE9OiyZeksT1jjgFk72MqpDmrh
muTC5YWf3rM8+dPrfub6wO9yx2uNPNpVSLF2ImuHlzRLML6ExodU6ObJvv3DppKb4t2mglemCQ1h
mqqLxVn0kxXAN6dEc3vL3HGHjA9MadIHUBIkRKvplyCstQKENhumM7GwxnlN7z+n7wZfhcEsAABu
cbbCSM6G84qf5hW3A9aFnN6jmxoYf62SGOUx2Iwj4QicG+bFkQtjik0GFfFFH5lINSMK9dYspLpH
vqrdhZEz//RO+QkuidomY9FrnsYfwjC2DmE2pAQo89Sy0OjHr36/dRzpGPl569i6pjKR1m1XJVWW
eNVfL21liwC3D3wEzm0eez9uzMvNdmJ9HSpUktlvwUxeOffz5T1hGGaU0fsXNTbRU9sYfoPpL8Lj
kHHEc/9IKC1k2ShuzsuqieJpI8Iy2y2rpVY7wDCQpy6rWjnNF/lBmBT7x+WpNnhdPgwjxN9/WBoP
P38YCLnvH0Ys2HyhXXi3fM5IRrDsQ/rtQac5GTlR8xgBy98NLp6ZseqbR1XtUL1V2lNSWQMqgOlS
mFb9sLy1a5xkldQVqdzyrUGMkXjSA7Se8oMyLFuo1aQQWL4qeiDj1aDv3j4o1929pbv57fJep0R2
GqajdlhW53EiN17t/M2yqik9CAf8T2+fZCi2/kBrd3lNpZm6+/1ed99fPrhy2LZmCNU2sNKpxru9
Lv87exyDijimHC6yg5JiWcRSFdwo0UvL1IDiC2JaVIgJqlXS4e9L9J2XosEPwMEEX8lqiw996DNn
rONnh3CxI+ZXa50r896FC2zpgN1R5ZI3vnTnl0e91dCuJKFCj5GZJX76gBCgvy4LmD/DlT6dWOda
CgFfvsCws7/WctE25efIrjYRrtRDJeOvag6ry1CJo0tdCwQ1T5V6ETH4FvHOls8Rk5TfRIoL0cQe
zolKq1RI5eOP1Qo93KaLy3JdSfvvm19PwRK8rGrykdq8tHO1Y4vFOK2q8uPUm+h+tabctOX8QGBL
ce6LSlwQ1DCbaP36CdtTjSqIYlc6EvlVif4JtexOothfqGI4246+x66pSTPrc/R4tkw7duXCyUOq
L04F5DgayEmMEKesIp3U+dnNW2bCYHWOpPt8X+QRyu3l4PjPz+N/BV+L27eTv/nf/2b9c1FOoPrp
kf+6+r977977b/kX/3rHuzc8RUlUfv0Svf72XTcP28f3b/jlU/l/v3+vzWv7+suKl9OXnu66r/V0
/7Xp0nb5BvwC+c7/3xf/4+vyKY9T+fV//vG56PJWfloQFfk/vr8kfXXy9PjPnz/++2uX14w/23zt
2uZzmL7mX97/0dfXpsV9av4TsbBju7brOPC+OJmGr/IF85+OZXKKW8tZpplymsl0rw15ib+xiDF2
uHXrpumYTO6bArHr//xD2P8kO8aWvkqDqrmlm//4v9/tl533Y2f+B/zg2yLKW6yw+q8XeMLx5DhJ
E4Lvhfed2uOvF/jZ9rPSaKl6daLdun5KIhu2DTw4JSHPby53HEWbFP/gDSWbGU6xs6jO89tAUw8o
Y7dVrDfydmfdGBVRWQvkBNdNtVLdUn/Tv6AkSnZdPXxBBtBc50pwbgy4/hQwdT9t/O8/8OcfZPx6
P19+kK26usPk3bQsEkJ//UH20FAbCMIIA4T9qkiZx5vWA8ea43bPjl4gy5jsBKqi0mzIhoCdFBTD
2Z8TFXUVkctOGu1xpp/jJugfVewwV79qIOBQ4JhS7g2lRpR3C2puvfBxDKkfXiA51eeMDKPQKraa
FQw3WVRUax/rbUjc0x+GLcuc4seNWf5MQ9cNQ9V1oTGusNVff2bBwSL6uqDxXA7mqSoJBPaoD3yp
mz7eRVELHlQg6aS0eIoyQ+zMairXiwgW21R9hcqMIDQbQceHe6100SVQLHgAvHmOIV44pU50YqaM
t1zyKYuWVuqvQjoqhyVohzxQKCsVKeiOr5BdpoafSnOH08zS/eDaZyZBHAXNUjSaJrxM9WvZB9pL
G2PKM8o+3w8MZ2j95pfmQh6JQcK4C8ciVeJ9Z5PVSVxvf2rS/FQOdbIHA2HScRAWXCXQzCj3g+em
t2CSQrbYLqsj7AEmialJJFPunBw5SU1BxSEaVw6JYT11ER5Eeli+QT6gfaFhPa8VZpbw5UVyNpP+
+yLSmj/cSxcr6fsdZVFOJbXAtrjxvdtRrcAyDAMCyKrRZtvaIF8pLbFJKVGf7h1lD3GN1J0s1m9q
ywZoS9jLSVVIfSSN3SBEc3zNJhUTuF5QX5y6YOsgcL5X/Yro5ca6UWIFLbs8BiKF4NsgLaJDTv8S
T6qk8EQNoIkEz5ItVXW/P9X0X8tkyzHIcS10V1imMMA+/HoMlkM5zL3SxOtUNWo6pAEsCpQKlyGy
/bc6tD0CbHjz1zn+5GwChO8rDQ/bEQ96uSaIGioyPD3XK1ySe3ROFsvRnxfWizqYxnnUm/TsKtP5
919d+5uvztDWQQzGrrGwqf/61Xu1SKtqUsjfcTMMOKN16EWcfhygkKzywTmV7QSPgXbZyplkxs4Y
rMsMbujvvwbX6p+H18sWZKxF0UDHmEIF4d3VtxmHse3UOFkPdeXiputhMk5pe9IG8QEiSX5eyNuh
fDSpebVr8vIJuAv2asd+cM07ugrusXBosC6Plq7k8iiw7G6j9ZazWlhgWh1VVPDYPzLAe5dxI/zT
T/m7LSosis6Qr1zXWCblP82jmtwiManUknVHJgLgkKQ/tcZ9Q7LCcVnp5Em9PJqLot7XBfXvSLYp
fiwWF9cUQ12sosjZLvcKYI8eNeNTLohtpvX7h+vo3x0InPHc9zRb8L3NdwdC2bXEuiVGtrZ7ZIRK
gELRhILRx2PiBb1GWFUQf8lqRvLg1ASo92+qkvzhnqXJa8C7awSjA8AVwuEYEO8v5jAcOis1qgwl
r2/SZgs+m06ibfScsEGu8+rZDRhuNwQeQuSNbu2w6v+w+7RfARrySBQqJW+dMQpXKeom706IKQLD
kNQkY5DWfAq11tgsirMIgYeWgj5yiuaTFYO2mlwlOEUNUmRjuEOIbhB9Uz6MsrdtmT7JEwj98B8n
qPPdLrn5/RnzN5tKzkrA79gWQx9rcfb/dJihmNQdvRxT5p0dRzj2n5tawxWuN/IY6YDM2bBJiNIT
5zB7qIGF/am69O9biuOE/9o0BcQlWiy/bilb0Ugu1bHeIL8CuR89jCHJ0kL9iFSzerFiEguaik5x
0TUfJuLZPWtSdDK0O6LVMu1sE5q9hTJeADAHnNI6GAkFEnFP9cfCc7nKrmbTxL/WWvcqvBsPGJw4
6GbTYgnaYkaGA9+TnO5P5egtN/QM+tNGSYonZmLzSrVmcdFrDLHR2EjeEKcYivDmD+0l/d+PWcol
DLOoCqiGo2vvLl0JzoWi9SfMDjHzOnuWzHFsT2FjqxfDJjl5CvsDqLtj1zeNR9zwo1bnxgdc7Kc5
rdOj3WvFSs+C/o3ipbYoTYF4HtC8qJj/Q/cPN+Jf22HyALfp6nAXVhns0pZ8931neNXhyO3xbcCE
YjbaAVUIzrVR0VWO3eehtfBPJsUlrftvvz9qf+WgfP+/+S9BTXC/NORo/mfchJVhBI9FV6yHqHN3
b2642cDg0xhd9shX5mRSaRD8/n/V/uYnaww8LFfTOFBV891Pbn0CM0DhyP8WeX7zmsOblHoKkEou
ogrMrOq5zrNqIyYo4Z2BXERYmIlTdeXUYbUGZp/R6Y5II2+MvZyPPDTEadb1H+7GfzOQsDVOaQEz
i7uxMOVt8qeTus2boB1Ltk9IM+7TQAmVyhtz2c76QDhYti3M8B7PZHMXK22HSEpt1rXS77q+IokS
XbO51jOz3abR/KlEsHMzdnV27ZIGYafvtw/qDBJnDNM/bN+/2as2ikJqY/RP/v1SVGlgmnFtZ2wn
FS141McrK6Ij11bmptazcD+ng7P5/T799xGDRf4S9wpXXq6B+8sv9dOm6sDvxrQgzVVSkUGcaC+g
nltAquOdCw0Tn7m9zuwC+KtPin0a4AiMsqPvqOUKVA9OSSe9bdX4YWqCT24CcUEaLHFJPBtJgIyb
VknnR/ifkxoWg4SNUkX//S+wOOj5jr/c7iyqiq7BoNHEW6Ha706HmN3TujWViVgwbgTjfFePSK3R
c267GW4vbSeI/SH8DagfN+RmbSahxPf9VoxBswnmCm288FQjyz1hkgVlKU2C4pXwvb4MnU01+ecw
NC0SqbOZAI/0tmyprpmWU20Gp8+3WoBzcGYaS4uF0rLm3jCuPvRaTnCiUL6a9CpzjaYaDAU4SQmU
GnBFSNzuG+GwGXVnVTtmvwFYGCsI5iKceX6I1m3SWyy81Drn/mOtZF6Vz6i/6KThdmvCHTeOlaHE
l8yPGuirzz0xaV5fCN2LetfZDOVsrEmIWaEpnmlWlavGHT7kNe1mvK9fm9LYFs2AXpox90YN7ApG
e/fNGhiVwPe+IoMQjTt5rquchlI559UHB6bIwx1TudKD5JV7nPUt4RiptXECoBgjFBlDzydEvzVx
T+5roI4RSB/V2vSqJU2ryT4Ug7EpciVZNYP1rEeEsGOuIgLZ9qiK54eU/3bR0opZux1hTjzk6/Rm
MIz4zvZjex0YxKkqevNkqHi6u8lqvKRWtuGYbbsiugWbDelFK4oVMlFzpQgl2jVaeeyLbFzH3V1j
ofYpNVCdaQ29w8814mZ0FaQwvCfk71CpNTdj1tj2dJXHJ2DtnygM98AgqJ0qeTywa7nK2q/1hB56
THVvTEzkCf18dMI8WqWjiafyuAhzdV25jKQjrwMMqZbhSIxIoUMUUz4nA3bothivRMRMN06hretq
+tRg9t0oGvS6NEUYhWuiswCnMrtbtVkSUTdUynWbv7Y+A7cJdj5c/s6j1xfCfomunaNaNFwYmTMm
pNjCsGbVSGxF2R3mmnQAgqg5rkN8sABm1nb9nITGSP3V/dJZVXbFsZ/BvyMngeOf1pOTl2voxXWg
HTs/cVaha3x1U+ceGV66ShOijE5Om4AiTqY7RP0aFjk+oM3HO53eAzqB6lMIWNIc/eE4q18tk2jt
SCc2Kk3CBGoihzjdyqcKXuaq7vxwLXIX9QdHwWCa6ySjx5G2dLqBrVOXpxtomHKy2uxJu1kHoie6
B83SJsvLz0HMtkejSvUY3N46d6QkHdjBVmNrHyPESW0X1J4AHLuKMJERyqUMazCJn7Opwroct6tS
y/Sd2XVHIJzzFo0H2TozyY8KzWmcSsThVDm5jVWdCK9ts2EfdXdDHcFU4XqCYBZrumc2ob6vCGKr
Zm3elXby0OFy8Whe0EE+ZDplKvj+1q4bs0OdQHObdKenQWgVG7UcoFqGRuQFg0vAl1TCNNgpZm34
ktlkOnfo7cPCowxsrabZ9vqEI23Uw49pR8fHtop6wzgvA3vtTng+ELxnMcq+eEDkVveKV1vSFeSq
D0aumgxQEJjNGhG5WZhqOyrhj6H47LduBRvqC7VCbe066iMJUso6NR2Ue1li7Z3EXymYwNc9CgnE
bDXJf1ARQOOqNCZeVG20tkacfyKvYKOXIvBM7EKbrNXX+NWmtSMa32Ow+RjmU3hK4nYDuUnlGNVI
AZsONOXQYyrIJinlrEYDusqgNiB+QPt6kaiqVab6NOa19otLBaLMoAc1OfQgK7+tZcpxlD7qxQFd
2AtUGhAJvV1wmCkrBNekDCkKxL0SiKNINzFTXg9+EOX9emrWrUg/+kj5kZUYz7XBA4UDN3PxH7nE
TkIt+tzKKwXFfmUO2kMy1mRYjkOyYRRietFUvk4l3vKoHLqzaK2/UNRm23CY/wrDbyF6rHWSRDSM
YDGyIfvodmqkmmBwVhhfCL5xUR/Zo/LiuEQPFaW4tcquIhKLG4guI+HrUD/gJCSJs1MxMphxx30h
um80FYGk43pWbT63MG6u7F+ugzP645CypG0mz+qQa9uYrmfbWHckt9E9RP+3VQqxqkeyXTpHavJ7
9WnWYeTohFSvRA90x1T6VZreKxYJ3TGef3KZkwcVguzaUdO/MugWW4dyZhVew0dGo18z22nuxsY8
04/YAxcg3A8Iuqd3yOIR3XE4yXTcICPNqcjJHNSoATGjILgnLWx9Y0lKNvE22ZrYyXnTiPSpp9Pn
gsUyZWphKg5DaDeHuqDF05UNGnBU1lHiMHIzk4exoBFkV3BhYvw3XtYFgI1Acil91u0K+y/Cj4nS
aHqqhOesg0GL/68GTGf6BKFcYbNe6dPQMuzSL8ItjTvqexQVFWszTdEr0VEtDVp9xR29WEFeM19w
c68qAyCOq3XnLo7rrWFi83CVQw2UomxFsDaH4DnUpP9KYgNyEV5NkYM2Hsyza9PX7TVz03UJZCj0
jWndWJiq1QuXqey+GXwGq3wveJprTa/PZaY8hY7/yGT7UFIT52321oDp3SYuIaSjtk+iel6Dc0Fa
PCgbog2tFbhhtCy92OeQbw5UDG+01KSpbOf5JlGwJXf4mLWaGupMrwgqwudcolkI0qC0SAZrFtlw
Kov4qSXCYl07PM+14lUr1KuuuaMX9s0uNMkqqPPXXEw9FiulW6cVyU/aijTxFjt16eFNH4j462oY
FZrjQfGONwD2tpo9NtcgLMCSpJO+E5XSe8LSPxMpippqdHXU3ra91ykVcyLrH0wc3vvFrB6lcIts
eYyqk74vuuJVV74RceGsM/zp2PNQrw4SbDHWaUPt17lngHozaz731ZaGK9p+othkPlVnAt/oQs8w
ziX+tBfuePAr+5hhBHxtfAWcCxaTGIaChEBlyqrL+VsqfR6S8GOQKtmW2Yd9ehziLP9U98UDEWLw
UJ3OocFhU2WuKpJ2AJulz7mhPSSJOqAu2gXBluFIMBv7urcOph5/jYROTq7yGjQfRtVEKWPsp5Ks
82ZytE3mCg/8pLM2uWqvdPM2ivxNG9Ym94DMJLnHcr0w4DIPigGOo7ruYYPUgCbMwPbvgdtCt44J
AbbafTVyBE+5G97qaHTymOO/0vLey80Byg2pRh1jEjckZ7PTdLBdtagZ9QafWyTMhD+h4A/gc6Uq
+k7HP+N5+ou+uEGGV3ljBMNLX3cataUUTVnVbUDFXzJQx+uxZ5+iBd2qkcW4E9peNT912OGAGavw
qdtvnZg/uTFGwIbRpjkYIJ1esf3iwEmGxBtFi9m4s7zOGG5zhRQZpQy9sbSvbqWS5jGED3Wn7p0y
XVux6m8ys1SINXCNJ2aJj/qkoDsfjVNpWETWqtZukFDd9CVz8ZplUhZMntqNMeq7TJV8vcZ/MeUp
kerahYtpvsPlgQtA9msTvb3FchN4UHDvczdw7hOn+CDQBR1QoxL4qN4OMfaxznQ2NWC7k1ri/0be
gYUXz2a05yKreEViTPeaTqliitRhMxW3mdO4h1iHNochwz/agtEnvMAYP2E2Ge2DMubrJlIatGqm
TmuNaBQjVl6SZFSvhba3MMgzypzTMzQ4XNtcTDKqkOtYzb51zNfHNOPsCPdFdYmbtN8AJJjAfNvF
g0azH8Litr6l6IsmOwJVOWntduDfqNZE/Sjz4yDEp1FTrgagNUurT1XbHXyA0OtmIJbc5DKvNe23
oFpbavyVrEqhNpc8MZnWMB4kv2eX1ujBdQhh2rBnVnIrnHJVVo//h6vzWG5dZ5foE7GKGeRUOVgO
si2HCctpMxMkwQQ+/V3S+Ud3otr2CduWSBDor3u1R8UDhIFxUah0S6YKo6c+wnD/RBO77tC+SHT1
i/ziDOJJ5+x9hmpv21ejYlezg3eMs06TExTERWC2xUrT/EJ6ar6vCWJvwwqDvJvn+6jyn9jppE8N
+yqIxtZBRd0bh5J8kBRTc5S6FnGw4bhiYmmWPw64OKsw47xGkyYberkl7vzZkqrlOtJikztyiRT+
MnqHwiscuh6pcXaAbrzQj3qE+c1VFcGf1BGNZ9efVMo5huzv7DBUrsY+N0kdRPy8kXxL22jja/uc
XDFi2dasUqCqNtwApmuyM3/JDD1JZVFTGgQ5yAgQrJVlraCpUm3sfTBsdQEXSsoPveR1HFa2D3EB
U2YE+EhIyrv+zNz7Ns2Jll8zchZWRuutNPDJhdWJkw/VlLQbXOffT6WX3lFhi3/exbiuqrcip4B1
RK+tfPMjFcG323srGCrvLu9syU4MwAdY9Ch79ePofoQBsDbTR8XWH/1b7pLKHbdAIOL4jbOlbpvP
ftYfaV0/dR1GwR4CSQB45JAHMVhjOg73eVku5nS+FKH7Vub2qakFQWoiJCykXrx2QRS3jXXSEUmG
2bX2lskBGDTUsjQ5E5Obws1sP6QUBC7qwkgQN9N2Oze5tQCtDIoIDBcbBfNg2NG1edxCrTAuikmM
t0nnNt73g/kCj+ogLUof6K1KFqad/KvSSJP7nC/6GqMJStCWdniunXKrrbhcBEkNisgJDjxzN66t
7Hu7yq8hkdhfVWz6fIo6zSEM0QmLr0YZHxYAsHXZuX8ZyQ3I3eWKdS6SLi6O5EcYvK88r++1gGDA
foQpKSlALH5yYZDDLCZZ81OTsNJhui2d52sqZscR/NnJs31fEvP1ExgwvcNHI+J0WpoFZpNqZqNT
KsJmaXrWqvtKhxOPbn8YYfpHsHRqOX3aGSnLPKNxNpGUyrXGXY5paTaST4OmzV1i+9l6cGAHjHnX
M/hpQT7656akI7Rgq1+DOBTBmlMnb14+7gjORIliKBcnG2JrYgm8wIJXkZ6DHEEptsWzZqa881Om
D8CKWCVVmtPNVGPXzdNFlE/Jm+u2yZamj3hzlWLW/rXryyvmU0BYY9mQxF+xapqclCBcz9Rlkr/a
QjEsV0mTc+NFpGXxBZH3prUX2BLRKHvmWRRgKgJtECyKKmIpiq6auTE8QmhKPMA7Ez0Fx2ifCpfa
4oHAKYZv4fB4TEKgmoY9kKAFdIS8zLw4/Wzs7i9q2S3RNf7Qjy6XafLWTnAy2PHXCyYk9SIkaEq8
XPwBW18b5xlVF56gnS3oL6C51TMXoUMrpU/QkBJzUsWjkIup6J9o7Dok0u9pk5L7Efp47mnJVskq
jiY5lSX9xQSASKtRkwkLoZ/lv8JqJ3zo8B8DjgtaJWI9Je6HS1Sc8yTvcxFdGiT4peh50oDMzMgk
na71LVz1brViD7frTN/FAU4Q4Wa0jLTaiHIM904/nvJe/UxUtmU1ZuJ2suBD9ba/bVL16EZAYgDn
bCI+HDrKbZw9JKkNWl9X/Wjotf8bAJQmRuQmG5U7BqeNrCPgamwoSUyoYWrejamFBuym9Srw4nPQ
uMFLU1crCnuWmAe+tcfaCqEtWxJ4LddKVauQiq6dnCaOMy2Nmrmxb26gMdgDSVmiZwT9FW9LkKwN
OKAOd0WabWCJn1VlrhpW9gOJYnSJ67EzbH9D+EXLXkSfjpNsh8JWnHf930rhWRgrfq0+i7H7xZdi
ov/CdK+L2cSDqhS5uVZT/2lEPQuRtde+3s4TrPU0uiRzd+plsQ0GcWSW9c2eBiZhnV/qCjZSWfDp
9HyETvIWWEwmE6+5Gz8ZKHP8hZS1TQy5rmHtkZWAeQpLzV5OLFIilNVKiWCfBfU3msE+7ip0FFFO
ABQ1D1EjpDuA6Py6ba4Bbo83JBr7TeoxIShoq+sli6K2CdhH8pr/jgoOejV1qfGMnaaAgjeXayfn
JOzV1V5Dn1rlLRKpnVJIT/sUrrH5MPmeounTQuOdlb1pOHOEpthWFgtWMtVQU1zg/jKag4XVrkoH
9a/wDFpgtNOSdwVVFJnpAuwS0TuvbUg2ARJ0jLWorOcitOJDavsV09O+XZomG75pmC+jSP51vvuG
PrLtPPsztMeeQ6HfLZyB22ewjCXDUYLkaflLcfo28BHuxKjh75NBQX1EDrUTPFzuH2tqg5TIh4Zb
x34wObEW2gwplrgicpoLjd1PVcW8lsuD8rpsUVLuw8bRO9spv0miFBXqw7ZJXPoDoj9DU2bXEhte
eHa8aY0+WCZ2d6h0wEYnZpdjolsUTlks2nLCV9IK6OCgD7nZ0QPcnjmpIE049WdgQMk2tJoX0EPV
gaMerWeahu/au6rpIIy02wM7qiBONXZOeA/gQprSADGdUhtK71AATMyidD32BG+zzpjXnmYDM2qK
BQ2HCxOm6p7uwmkxqrJbtMg8RnieqnnVaHk2AlHvp/SjrRKAU5XCIdlssQZGLBAjRCpLH8rceAvz
N7956eGxD8XsPolrqw9K/yw9uS/H6Y0qAHKhrZZ72RgreIR78pt8J24xcabZ0h8S2CdN+9rgk09H
+Ih50p3myPh2VFwRSM1gBJnj0hwzcIOK5os0Fu2mmuSuEDBkVbJDE284j3evDaex2hvVQcihZFkY
NqKi3bWxTfQTOtnC4S0EWXBoM9TCWK5qgfKX9ea+BBa2EGG0LUwKYmwXP0MQZSfGMflSJtxTQDzv
u7p7c9rk174mWnyHwD6wf3+fFt7Km8b0ziGgPlvJvVGqZxn5SyPE35TNr44Hccsu+PgBu9zPEjpz
LKdkM47WhmK8eyWsae3QLYFa51N/JXAsSL/+qbQGo7/IN3CJcJb45J30whoAT3hmQ31cQ5kqUKQV
m9qc7Q9UisJjWECwBcj+rLbW0N/59sfk0katrZmKJT4gSIrzQwc+FYXe+OnYK+BJVcxsZLAo+2Jc
1sN1w9RU4aIIAVWUzfBunqICxIMXM0Ypc1QBM+RSqaee2hTCicAkupmAUDKyEHEoZ8Afmgsnc80F
x9KzQViDUwLG6Ij4W1hWBkMkZqM55a4kV66VmsW0KNzhFS1rXEQtVEDTJM0wzOWPkfBXQeN6MlzG
b9IG9yJL4r9+7ppL44FbkX2SRl7n+g1G8Kq+n5VrV1nhMv3WVFBKPoFlQz5hAe8sX6UudAnXm/Z0
tVOrML8IakkXydDBarWheA1cFTbVwlDVMo5wnAu6LqJS1vyyo2pGE7Qibicyl4PPHqniAVzDGDM0
OAtCMy6M5uEc13pjjpbcDfkUrDUdgiiwVssIauSWBQeQ00J5Le0ptpnfwTth4o4BR52QLciGmOO3
Eap4m0JqdWDaw8Vz6eqVrrG2/OCXgxWrteucWnAB2yycfhlTl8869lZxwrNK1bBeMUGR5c49m/5V
CGz2cuwKPPN5NK1Rc4O9BlHWNx3/TlEc2tB/9jrxw0MEJWFI9FHY8W84tq9DQPN8ahsHnIEgR/qS
qdIfORlkSQkpjX1xEl1Um/0qw/h09KiWRhTJjQ9XZhJgm/k1eCNxPbkdCJwkwA7Dc65haeboDdsY
8qXnAC2wELpizRauJtfCkLGPq3wjwYeSAC2PFjSGyZ78NQaQr6rhlAB7CA5OvBx74tWpdF8cTSpd
aEpJLWxAASiP0T37nEWWoOXyoXuZIdEmSR4eWNW2Rpr8gxR/LprrDL3iGBhEtsXEQ/21hnVSUUzd
heG8pk13aAAn1hUfEGjycRlgg4qS+bfQ96ItG670nkdfSbFEbAJp8us3biT2A8VffD2wTXbDvgA4
BbdMUq2s4OrJobQMcMYgGFm0ofZXVktIeurZZYJxqnlUd0N0qsLqb1ZZt4x6/1ejRkR1dhVDHSCA
+WPttPXGSYxtNZOwsjJEx9ZB7uukd1dP08Zs4xDuRhWurIYfvZrehq5hgNhBx7d7/GElt8rS6dXG
HCCn6O6XuvRLGdW7PMziF3+KDw5psP0U/pIo5/eIXpB2nhn4y000Wueod9+J8mfrmvcAtfGguW49
Pq9MO+Yiq0x7Cd353pw+hZDO0ofIsBhDMmnDOiw8fvLpq2JQDFhr6dCnjrrabVNL/7iA+ajAHBd1
4F4627u3IyoYGGRc89fw+CVGR7o+JpEBeYOKstDXrWoL/6D06XodoPvkyfgvcFikpAFIIxq7s+es
C4PC8DIb3rqW+9vHGDMmyUsCs3eheSUA0AWrWVuINHRnmMARlunMqlhOeb5ibQlXjErbJUUm5GYU
uF4fqTNIHkIffCOfasZUYtyAITQgICt31WTBc+23CC0hrDnR9sCXi2KV0n++GBJhQsFxzqbu7LuR
51kN7JMdMb0VXqneoq2tkk9lGePWTTv2f/kwbrKUKm4Vlc/N5MwrF7lrOXLWA5sSLX2vvjgwV8Bt
lDwCpFEvACvQcP9ttyGboprFBiRpsyz6actREU5sUzb7JmOYj/OJ6xMOKdBTax2hXbGhaR8rG9Jx
51wbwfzyDcWVdgERI456IocWGYllJH8LNOOdQjRejBzQFnZNXWLHkMWglCVFEs8kl15nDA+C3PJK
C8TLEtMzxwa4gUNlfwm2dMCFWx64IdsVFrcGMWR490bW/AEgzso0sl9/Znrg1eO4UHV5RAtiq9gG
PJA5HM8x01LGcnu/s491yZyq6FJ+FLitN+goWRSXcWMeM6sOiDM2IL+cACZWEvwAmtlj55aLKuMo
1GerJM7ihQf03yvgVMoZsbgbsV4U1SPT6GYZlECZI+X+G13bpkOo4b/yd7YM9+BL2nVLQ9kyg5vI
cbbnTLuwDwBkK/AzI//ZCEaZ84NHehuMOpBfW0H2zI0DPRFoFzpZ6SI7wB9i8OvkDywHq5xo6BIU
a8l7x1WpsAYICI1IAbvMRQeOw23rGW+u6n481GZEgnBmxGm8xxxLiCReegMGQRXRcdGZmxLe/xob
JDsqO7TWzRT7y6LumRfRLLuQortLeNymRi13nCthndH50HKthOzwyYHTUVJnxEP6n4lpcoWGNepf
q2MVaW0ODhTbMHDjaNsSUmOWfbIpZKBzoyiXzdy8y7m/RJlzDNr0Xxbab0JTut7b8uKHDZFImVtU
WlarcYI0DurgeYxaeGVJxKktFctGJntzMEL43lxCvdhj3D5NrgcgEi4uNx09TkPG7SILyhoz9YYE
/eRQ9T6hjS/M8RLRiLeKWIyp1MJH2EzsE8oIYMqgw22gRqaE8sf3QJJXFre6EHcZ7h6EJ73tg+55
YONZFTzFYdWGa4SPjy8zMKAVTO42yGkDNilDBbCSvaQyeqLN4SttK/aVV2KjT44D91GPW8+1nxjd
wXtMAs5NQNP5U+6ukmR+93TJUUkGP0PFYRxEwn4awt9m6CDsqLdWRda6SN33mlVkbXesSVETPTSR
vco4RsfWU1G0wWrgIJ5ZkuPhsGNfHKcFMfeyPgTyX8vZfzk3L2Y5Yx3MqldzaDD0BQSELf/FCo13
bHKHerDDReuxMFcKgX2YfLaf5fSkpTrZrenv8h6pbiimU8klMzQvQ8HuhBkv3vmcsAJv51Iip+fu
EyKXf4jiMl1oGvjoXm5Xka1p2NHzIg/6v06PWBmy8GxnqGZOUe6tfsixWXTbOeYOH43yObPbP6gn
JryAbt0Kd5tUiA6KdPimzLncJHIvfrddqPx2G0+ejyCZ8YimVz6c5yehB67aKoeMMn55uV2uTUMe
qWem4ZTA1II4+Ad41Scg83IF92rYGJG7G2VQLJW+HW3ilSMjzbIDhstp3esoDtOAbp8t8wwG/NOr
2l2nqldVUs/E1ILlODpq/NLLEKLtOkjZe7QSVec6k1r0lgj3dTlcBDMBpKJy4kFJg03GcWCiTYdg
87DPqyp9kaa5NUuNDbJ6ihQjJ8tqvvwaIVFWGNQ8r116qUMJgbQgQdrzj538Dow6djljzrikBKav
nzN/WNcZNg+SX5hh2Cxb5zYSO7hXKTsNkAstWBQqq+8Gjnk0blx1xfQ3r2xKsuDz0o+WIg7q4nFW
TzWt5YUvTl5VPuKDw9Vjc1QFmM0ZYJv0YhsmtHX0nb+bTWYlmg1XFaXvWa04MaJbhW6B/iZEtS6c
fdWIT8rSgOZZ85cHhiZqf4IQpaq2umylctiS4zStOHVCLCcATZBDv8atNjc5g8NmCO/IV9Y8qfG8
ukZ5n0/i6MTyOVPM80NEh0UX5ScPuWTn+umhdFOOCzV4VcnUlk5dzFAUdjr8aHKg+1blOHv4++gu
PLoD0XIXfc1TzWVI/XadGDzOTHCjPCA8oLBDPIiDqn9TuoAkOyxmF96FXWGyroSpl4n29lNPK6Wq
zQA7HT9zbiWg7atyQbHIuEqHASeHarc5Nn6qOdsn353MBYr0Bq7Hgjf5QckWabZHtVPyS3eZdSUU
EGfJktfeh2HCMxj0IOEYCyFtQPluVemctMF95qGM1DDesEW82OmPyq0zjbhUP8qOS85G/gSktWV6
/JckUUaaeHzvKj7rgWe74jy58avsCy5nwFZNOOdaG0s/clqUMfU+mP3rPGbYIC74S2UZcogYyNsY
1waTdC1VVQFt5zjcR7R6oJk5TI/awN1RBnoF8xhUcCgi6uT/12locuLsP0unBsbMdGbRdN13PGJH
whbG5forBiShthPu/cxxJ1XZnZ+MBzbidN7YnbdOivQCzvkrDnMgVIb1N+Ymw3lgA8s5iP91Rj2T
fcEQ54ZUepU8TjOtqZKb5Lu2sj+zxxUjANXGTYVHsWj/ofX4Q3FuzOxAL73iiMJzPDSpTw0wKZCG
RGBh+rmA5fPRi+rJtYaNP2Tpum8YH+QFt6PnUg5mvc5BsPIbpweJXmy9AUeFBTyc5BYWPOorMCmP
xZ3V2n9mpLv3nBp2DXePuHAMWzLVrD+pjFeD11/6rHhvcrYPzA1e6nw28CDhkJ6IwaHHoNiyvUh8
EW+97IPeimJDdvtTTFhKUhQ9NIaLGcDNYd0ClyxYNsvWWKqsksvKs2g4rpAVJJN4NlsQrmrAqK2T
/njV4x8YPGROKDudhxWud7K3wSn0Y7/GzDwdow4WeJiIbDWEzRudHQXrGQ0Ihl/iJ8RIYJegGbLa
WdUco663yL86rd+tnNAUDWWP8YBKL6iMyZvheWrAhk7OMKzwEcFWNRSfo3oyJ+CZ5XUBM64IK9n/
RfSvLXwMPXsVOFCJFSskVrKVrTWlWebRLAS9zbN3pXzaqzgTH71j19u+1gcz8LbW9BtI1wNCG303
s9tv4YM0K3N27uPSCdbjIIKFodjXD215tnXL7k//ACt10NT54AZEySlw2FsP3Uawh19OSUOBYR21
K+mH3XLqDepRzenbuhalS62/RpPe4hl75RJZbcNzUy+B28sdcZe1kanhUQ9P0my7NfXw1KYkzY/V
NRez+E59elAdf+hZ8TQWBnLimmYFWVLVEBLUR8rGOtXPJHWZ4CHEpUeLqpItiRxs2I2z1R4faubJ
6jpA96kFqvdxCMfU6vKDAnD6WPmV+Ugt+5O0rEtgBsmdhpz9DIDypQdZwAjMhO9kjodStQZlF2QT
kjF7sEJPoQTj0IkzxjxlqQ5Ni2I7Rc5Dn4zPOcVvTjUbHxTPPcki2UK+rVfOnDPpIu0UeQlAz7y9
S22e34MXfgSRnxD4q7HlcajZtBY7vbaB8oc7tSS/vLfRn9B1cRZ7Ao008HomU0Ozjc2qQgIv/YfJ
deg5sZ4sA23UpTOQQXujLpIPltihupszfY9fOX9SMt4wsD7S4egek5AO7tTM2L/Ob0aDZGYmUJE7
jUUrokiN5qj5T7AtnzLjOZH53QAyBiwjqm6QOgfTyzD1CHGCYGMsZYoFI/e8czEBVJOYnXWPmj/o
uN3PQtWY5uZyiXDj8/AeEKrc6WES+rMABTDZBBb7bH5TY9jcBYzyl4Ca911qf7diXtVtZO/8wDjK
BoXVyQpnSYTpyzOJyYHjhW42xuceUbg1xjUXPnbA6g70ERAYM02Obv4zDCzw9JA+wGSgTr6hNYyt
WLdqEXztR5yf0RqBcD87ebJsHya2xAcrSLuDVw/DkrHzA1GDq+aaOqvMQ+MElyWBIYoxegCshQ+8
CTp0kGQl4WfSBdSdcHrjd3EBM4twKxMtMdxXRPncncqHkxlU+QP97ztvFE/dtSJyzJ38YFJ3ZXXz
Q2u05pH2nJ56T+xEeRMdyhqUZ5QyV68bOpEKNGPLZ5HwyvA5iz4nDR+r3JVtuzfT+KXpwrPDI2kh
uxB9lbFH28+7Zo5xC2jvsXIoRLC7vYX/Smf6IXCHDUXdeksmr9mHBrpZl3tvFMswSPIlnjujyHdN
eB078Owrg35d1qnzatmk70dRJf/o53b9/h3ZsqTdIAyOI2wOMqjlvxEw1crMCE7a+E4WLhT1BdjR
x3aiqcqC6VEJ3KTp2OBLYWu1Kl1OfAkabW14NCOOGJNpH/wBJnrodZk8ymTKuS0Sf9frreCd/Qta
6wyXBUT6rM4WQ99z73RgV1zbOdy+dHjGL6cSq7gXSeMITAKzt4z5qCHGIN9E5qMrfHWqzYROrNp6
7K8v/33fEY+16PWxdWDu8z55DJ1pHMpktotnMJNlMyXPXhMmz2FnkDn1bTgrQng7dlB0Hwi7lPc1
cHUSmjrceNcvxWTGG+MKeWYBMmxuNTjHQZifWLed+9tLJxCLAjdG9mYQdFf3rxT4su2NE/UwpemE
V9Cpz3jQaxfYuTMF8dGgtuRCFO1L2lV0f/uqwLw3RPCaxs5cdtdYTB6NDzzAXQoxRfkSjICrGKv6
29s/TN242mfeCf5myKa29Z47f5bPvcvAgi/imkdz2eT3eZauKnKlZ8eJrLNZUx8We/LetBKavJSE
O18qKDn4MzCretNj+1y2TEPHVC+STrCz1kn1gQz+MowN5VR1FG56g7kl01Z6MFj+YXL1yNu30Dt2
tWwzexqueVP/rzzp1qCUj5oapab29pmyl7dEpjnSKnJrTLt9eXspe/dkCpDCXEhog1m19EsvPIQd
WebFLTzWNAZjaBH91NeCYfvD9738qb+1uweU8mUjsS/7Q4OAnTukVPz871PtGqxX1BqNSZ6+pyY7
x6Ab8Gmo5FGzc1zze6uN71Hm7oF5xm9af4+Vm983JDteldV+99evhJ5DOOQhbLB55NQskkvJXOE4
yCDCTh74T/i1r//k9tIo5R6Lon/Dnftr4mJ70T0ijRX4zqUp0moFPap7LOpRbX1lvkbxXCyHALsd
6SK5gbKsrqLFRQYxHjNCdMtpGhq9oMRinsOHCkHhAfXAfXAfhCXDB8Jy3ZpDEMVfDSxl0l3/a0Kc
/P43SBwkZA/hQtjNS6oBNVqilfeqBwseQgQt2/2tRQIIdrIRDEfPtxeVy0M11WjU177qSUWkeoJ0
XUadR4bLcD+KanurdSMkaGwqgnb/fTtnfydwjHmG+dRahf2YasSocAL+N+CIhnzJPYU/q1s6jcsF
QxCD4nrRAp8X1RJ2eXep8wTzQo5dZs6XuMfpeoA09R5Gh4Ak2d6UTXGBpNbuB4IzZzroj4QER4Rt
g4GKmOp94Y+bJvQySnHAfCe9MzEirNk9MiTlmYCVBk8oHaqJerO8KvyHTtuOBJhGs+QRYInheN0W
LAgPzchE/vgAtOYPscJdha6CPW1VBk4C7jT2W94z4knhWv2zyOiZl/W0uZXvGNiBaDEMocfcXpwr
KIZdL6GHLA+3U/RmJIH9zCk/ebWngJg3ralUB1YbsE/UZAWkl8exdfZu9ZDQFeo29N4FYNLWQnUl
0PTux4RBtc0Vu0MwA44NWP+FYoT+mlFhKy+6ZkNthj64o5fd2VO3LYX7qHiiPuaT72z5/6md24/9
M85AyMb2pnDD+HR7yYE1//enSo6/Ejr/zldwoETepN9ks/CVsraeSyezDkM3KTbnDoxhFESm418j
/plfM6xYSpF1nn1siVvfMoctidhsd1uHbRGUh5jU2KI1C3dDRTwRljS+j9vBO5P2jB9x8P9NmFfu
adEI13GYbAwMfEehWKFNkFWcJ8SWnSqNHprzWzoNOF6BxGxvi8N4XRXmkQ+R0fsGAPLGMxHYSWe0
T3R85UDnQnUAF4C/NGsvNo0sgMTZ0EuZpu+RmaQUGTXj1vCH9F2kwYdXyHLjKVCxXq0V1VC1OkJT
AslP7U5EJuAx5rjPrLr+ECLpttjt3U0o8B4qHXK2Dpgj9t1o4ld0yvPtxRHum4E79nj7ihwRt3NM
UwRL33//AimGeRsYPypymKTy1L436u3YCfVwa2r0wRLvotz9q5vqYJTyp6wTyPCkx187inVhIAzn
1oinxQ1cbhDBXwV0e7I7QBgaa9P5Nl0mCqDYfr0YA32V5pjYG3d6dPN6vqeTfGOaofz0Et2uwmIa
6A90/xVUHaySgYHi0ptwd0RgZFeTaP0lWbDk1NYRCjtDu43i+Y6W69zX5mCequuLnaNVLW5fu9Q/
bYjoOf99GVLgu2Gu6WPKgJEyzPQdBhzSDoN3DV2J+kwojVoaNlhbw+F0W7XAp27UjokkxrONEXoR
OCHjt2soedB2erz9K0MvKJ/wcalwOUj/De30TQa2+paBfJHWMWMIADmbnl3HbaydI4xiGQp4ibDo
GeV7qDq3VQ7PBH6KdhPW+Jjr5GzTobdzsNPs0jaM7k3Y9QuhHseEhg6E8pH+IzWqu//+OE7DJrfo
NpyLBP9Zn1uXUmhrNydqWlmUtiwtKhfX9KIjtxeedSmMgJWWdTN32GJVZr4NlTgzmKAZsmJ2WJXI
pSoUzIoKRscp5C32e/6zRqa5x/13CiOqo1mvadCw8/7Rm7LDaLbOcejoNhw8uc6lkawd88PM2v7+
sePGuPd55qyCuv3OOtvYGrOals21wi4Zycx5ngmznSOOCKeLEzbVLi8IWFt28YohxBiNx8ygvLqq
9IwU2+P248C5dipi2iG332PfWxdDeei7HRNsLXosMoqyrJKR/nhFxsrR/nMJL68Tn54q3PDmke6v
hbLc8n4wpnKRzexMqJLa2xN+O9+g7/OG17y92AbFVUk6weyie9PGI7fRQ/YOkpKnHF441Ft0f/aP
1rGqEdZNZpVG4q4Lok9Llqa/lmTNdh7Th8zLeYB43sPsNEyfbcrBBhNIXUHvbWviTrchkjzpoNo6
JmUx/jhtHX9cZ3iTT7lw+ehY5xzcuVTPZq9t3u1GbPEfReyNS0Dw+PAY84oJL+KYdtGaCHh9IiNg
7uVUe7tgrtV9M4w1Yx2dv1Dcg5RWWN591eOzNYzprUIa+a5c+78/XL9jSETQNCaqQbAPTjkewB3u
rvClSKZzT/wMszpeyW4eC+AoJPPEEMQLVdr2a+jzOzR59IxJfqPfW6+u3+u0so6K0/TSr2v9Prnm
fiAumuBCmgl1BuOpzcRbHyMNcAqgPtapp+2ctleqew4owrrexF3hPUN15glpHVxPGWd61C8usTFO
kOLZoYsKwYZZRGk19SMxvQ+VoX3SfPvS+XZHbyY5OK7C59sLaZWnkTavI7ymAH9hjCH7/20ebzvI
2/ewTAoMB38NJdlPpDlJI6Z5+ZMPwc7P03zTtWO3cSbOrb6XXpKrszi0eJd5iER3lNYIZ5PYQCeg
gsv7geXiPje7b9uSfKxXZMHt5caz11RnOYMzPky69TeZyyEo1I33aEDgWYfSPlqWSI6tFsMu9rOW
Jk28BM1cdjt9XbIso+pPrH8eAYZDYnZ3I13h1oI52j0VetaJyu+7CG7MZzarXdLysayZuahdoSq9
SjGgfzaWtfeLPHwtVTbvqz79rjx5sjOewuYwWA92YDC8ThAwrtVLtxImDeaRbgjbXBd+T7lzkPIE
FE28v+0sayOZHjKgB9xsI39xjwbo449/BPLQ3QdQRBeUDRNZwHa070ykVrvXHQchQj66rdmCXWFI
AMZ3g5W4u9LAOauueNCubeTJa5qN6TaaYnK+svL+ENLPcNLNMxKNeMx6O3oyhAGAMvi26RJlBkAz
ofIy67EtE3qd8t5fNdcvb98LBx4Z43ANJesrb6uoG+vYZx1/5LjyVdu62roMtIDa8SJ9Xx5GfoIk
CZo71T0YScPmDjfGUfedhevJs/CyBtMxrBnANrCzVkHUO3s8Q1z7dTSpRd3r6o23h3m41J8pXbHc
pUW1j4aRYajPMHn0r+kwn85bNGzxkvnjnUTR++TgY+OnGNBWruBTwF/xKTXzjF7dLklOAgJZqcb0
o2pJV5hWhVnTLLedNQa71vbVc21Sj0nM1V55NQYhQ9KMmtbuYSJzx0wyuOtmPxcL5EEo/WoiTFON
5cNM3RPJyYvTEO0uBv2pHMJdce1Tru5N7tP/EXZevY0zbbb9RQSKmbyVRGU5p/YNYXe3izlXMfz6
WezBwQfMAHMuXuN1J8gSWXzC3mt7TfiaYltdI7pDzMzKu3svwxDRhOmyeFxcb7wxM4ZCnGJXV95Y
HPPY/4sisdorW1oXDG0fCJGQbBQ62yNio13VKcOvfhErU7099QqreBcUOFlN2/L2pXsXKrn8dQqX
7fck0zvelYH1eCuOWGAfKt+RNxPq7J48hCqq0WXsAW77lxaHCaOacGH6z5tvD2zrw9lW9zkbqXtf
Z0/OqNRX3cR35pw3ny4huZhCA+dpcgqQI8U8X6uY0UQcuNZBzghYkqERBwm3hNDnUN3/+z/oPPo+
CZcXbGjjuW4Zd/peBhNgPff6xRqvZfcRp7lzR7QN+bee/pEZ3/2bBfz7dT0K95Ak5LyzNW7ZySFn
EjV7aa6hRd5Q+VQ9Rr3/91vGqMNIgEzB2e5bZwch3j8yijGj5Pn3f3Zq6wMkhre+kfPlP1+WlWr7
n2/73KWJVNB7/vvXUtRRTdj2m/+8tH+vFJa7sU0SxDb/fkOlFIOmOWeXsY0vbb3oT9PmnMoxWLHs
ydODJPqBkK5hviqvY8WPmwcF1PxIEPz0WC7Ar1uV3MeDbtLt8lW3Q/soLX5/sl3eSqPc/vuDbjK6
XMEWHBffys8BELqtnTy0LOqv9folrXxEcf/5vkQBGHrFvYEZ/ssMfLwLbdc/DiHTzUmDlyxtFFhL
skSEwP8RpvOSpNhvNY/RfWqNK6j3FzoZzPoO2pRAwJjNHKzxdrbncuaUDt1801opkcZBeDI8+zmb
Hl0pHxVE+BeSjz9TVhRDF6MSJGOdB9rNd8MP1u3GIZmiofGdW+hl8gDUKNg61k6xrt42Tm4cS0im
L7Ol8b2xQAaNjDJuKrz92NRX+pu1FMtoy/JqOZkj73zg1J9jNcGNou84yoHsRWLMzM0kh++aPJOn
KlPuFm/LSVhFEAHRR1CNcifFx2Ooi6ipFsMAMbRIl/hqwxW7hhPwTMTkF57oMfQ+ecRw+xb7SE3g
h7i7MaVwHcfmnHfyoemxijdmYuws5n5Jq5ZLg7GuFOletYgqxQSFofMh+zrE5rbeAu2mNjahv7wH
LutA12Y/mHVnxmw/tmCh7ZBcuXEH+daUhcmZP+3mQaGh9Id8Z0sA2xmaf1oKbz84U4gBx7d3IJS2
A/O4LcZXa1ugxen2VDdI0RO85QYL7aw4F0laMwLDzJVU9YMyCZ0meQ+vTNlHjdUeyU369lX/QFLA
YGThvbTb9xSH8KPoy9sQ6lvgkliqPWZWPMLwQxj1qWX4AEgArZKKN92MYx9Zuka1JcZXta5QHPIo
0bWn6a4vxuaaLe6Z7emykQgE12Z9Sxzg+ELj+EAw8LJOz5ioi/HZqdmjELSEmccIxXCcqD7kdCXv
EQmNMweXdOGJ5RprpGwxREtHkMioCvuWp+9dXb61S8BcQqBOawVZV6m4Vp6UT227pn2yvWGcdGEO
fa9i/AK1GRA8UvI4xyUD3XF2Io7u9eq0N3Ey6F3sDeWRLkZEbW3+bSE+u0jJJrLMrnVZnZa2YqUN
7yryRfPQl0iiDTnc4r77Xffpl4G9cavkWB3dxHVowEkdDgkx3/ad9z1lKWYF3XWRnscO/1lmkTW1
RwHc0tiUv+USXlSTouhHF4kaMsbWQOLFtiTXyV6s4BgEP56e//KAZ2RguX+br7YMPiamZHihmL2T
zX0rxEg8aIyMCvMrTyNnwazVZrTEHq9S/JISegZOgQfFwgTtfPkJ+nNG4TlGk7lQ5Mtu2iIoik8I
ViKjVX9aJZpHlqf8g/DAUX4QnzwHmAFa9kQtfPP1CqrIFTXazj+pAvVmpd1Lx+2P2la64BbIutSb
OkjwbivWJWYLSTM3ZzTjiEJWp/JrMFqPUy6qw5y2vzQxp1vbBDoCCFft0OjWhDDtK4tUP9iJ7B6V
h6fLCvdWI36HAyMNVsP0V2MBVTPXR6z35X6ROXE/5l3CBxkZZUIuDVAR3BbwFJTbf+UtOEJk7Ghe
lvfOqg99uXof33RFChk6wxCRUeNEoaqe3dHtT2Um73LdQlTRzbTrHVbkfs4qkHnqrikczkX9bFox
OO/R29Xx9OEMity48jB29Un3JY//oTTRgOhuM2UYU2M0BFmI+ksE4wyPwDAe5ckZoKynRsahq6cF
WFryAwk+OSOZqnaqxzAcjFWkE2GfcoG8g6YtYkBn7+U4wJMYsPUW9ksyLQb7UW9v1R0KmsRSkTdp
zK+CJj91940T3rQ2wJkTPCOGMWUwRKBpQxYlrh8X2RsbE7rVuzl4MWKq4mdIGzjWQ1K9Zfg2j6Rk
yQqvVzB6Wy9Un6GgPevDi+M5w1H2GIBrduDc2TzEU2NAJ+ptm0IuZ1Mmp2JEWmCacCcmn/Jj6ioB
MCBBoTSj8HZD90Is4heimRz1rvPYEOInRxmyaxpwIVjs7HCVxJt4CO6LzoCPXPZ0rtgCFPKrebKQ
Sdltdiwsu8B5xoGIygsBIL7lDNkAxxgnBtWll4KsLbkgfHoSbhKydcNZDpdhcG8zENebpfQ+m81I
WuqNIFrmgQY/rdOAiWjru5jkrp3puySaVVYF34mwjn8jfV2zGyp6G6f3yCaX9GU6ZBZ3W44LPB7U
E2gr8copFEoekeiJbtory7uPYdaXuYqNvTE0XwG7mLbirFufibucEbeB25Q9dieR+I00z7/KPHvM
E3xoagkMaoLvwSFnqGyCeuc36jseUV6Xc3Vha36Yx/7ZJgXbMWS50y4Bt/NwxmmKonRm8gwjJLyE
nXrJS/+jnhNQovql6dsEqYuLkqjwWRMNzWOwkK+7GGyjdNn8FMTcZ5kRR7mpLQ66XWvMuA07jBaM
hI5lBXGAZTE13bwuR2hz6tS/H0Zf454kjDbIVx1F5gF1sEzzwUUeu3EwqizpyNI0m/a+a+FigMRN
SC4+WI5lmnuDpxJOTylpBqo2stq4uJjpn9lGiQP0/E5XRvBE8AEbeGwf9SL4znsoOXl36WjalxCK
MRIRTP34MvezOyOEo2CuQnqcDlFrObBSdVDUI8/v7Kjx5HuRoKGVwWtqUJVOzM64TeLpVEk+FMqx
fmJbWifGZ1dQTmYhzmAnt/+mLnOnO8Kk41t2odT1tiJJEH9DveXx99S3HR1timeidCPgYYjAYLUK
BjIsAtCbp4SQIghOVJSa7SmvR8m9SLR0UIDwMcb32m27996qXgrlPCeKXFFuaRQrho1nVN4npbnw
JJsvqkLB7Gbs0IN5uFVO2dyoR118jGF/IigJ15B7QKu7Lku/7TGj5ICwA7hDxZT89XcjluaxNTHo
DZmG+UEoL5Y5BpmEHER67Y/teICv4JHKYKKPd63pO0zNp3wY7rRLTK+0p88O1rHKQ/tIgPqn92yB
RXvwpxDVgwfLiJ6UJ4/5uCA33/mt+2jk1mYiMo+1LIiK9Go1S34mau+IdCGNbEZnRDm6q6Mee2Wi
xANslmPzRRyscc/DGPelCwsgITcwNmkLms47oDpH+fYA0tXaIVvmpIjfmmG8zK3vnOFEt9vS7H9z
K/3R+UceDF1UGACO5QhAAeb1XYGIE6vcNou14mbocQBbDHvLmiRdNwetTuKOibZ55wRKcBdOLq41
EuzG8MeqjPeyx/vfOf28nZx4xT6xDtIuI1q8juFOWQo7Td9fU5WqXecpjVlO/2hOg0uBlqmxNQAB
wfZ9lOjZjR6FlbLP9WAdlko8jy7HlBfHwQoD8qMUUzx+fuo1O+jw3phbO0dWhjLbPhgI80JvQpEM
YQxFWrWv88q5NE72ZRo8PsH2LER3L474GCwwF5lzH2fJG47obO+ucB7h9Lukz48c/QjJPJZCDmY1
w8XoNe+dkug+5i9nhpiEvtE0OYXs9ulMlIM0kvMc8lwdMEZsaX5/N0uA9KJjw5wG1hdyQXOjK3Uv
5oT49QLWoQcBvBijIGMXaQi0wZN+GgvuTK8kzZTqKIBdQPJd6G55UjUUx4gCky9duEiZM/02xgUR
hvV0Kmr9GfTDtoPmK1npbGmvWl4ImvO4dE5If0pSmIHjIRP/1ahfIC1X4yQ/s7/ETES0dal6+ESd
tab8Iu4Em7ZwDtf2odRLfNLp8oz+BdFdGn5kgfFDAnK9z0jYdBTU6zhD8NFkwa/Zy2m5yicvTlYV
bYr5Ky9OnV3c67D/Ybj7mnB6YkaM43176ZrauLYe6Imi+QUs+6hdYhF0CL/DVea2bKg8xPSkm2XY
92V9LtJyxvSYHmBJm3ssACQSwhva5OiB/MT7SlEZ7oo4YfChX9UCnrSRdocmgdmGkol7XRCxyqbD
AtMVMI7n+ovwW7pB7P4jDJQmgaD9uiDLr2aEibNBYMvJaAPz4Pi1hU+kfp9987HFM6LRVl6GJf+A
vUdUk8Uik1DMbmO1Lh+lWeORwzvHlH7ZWZ8L5D6ehYiSg5zPKAluva7uW8PDyuI1r9Qw+9gY2Lz5
Abctn1xUTa+Qs8aV1/eFTsB6clL9LQ0cvMJHRpnaHOCckKdCex3AhLjfibUmttzGfvSr4FfQlygT
+/u0HBjfl0N8qA2fHUYhPr3pj2CunJnee2Zif7XD4Lurmx3Y3X9sq5exVatWVr4E5jiccBuyPBix
hC3eeiv0Ua9pUY3SPgVifgagsAF2+xDzrN1mq+pwHOxt6slnFwfxGrHd7MwcETWdSjMgUZzjMtuN
9ujua4rmwod64kh0rp3uDqrgBlxm/A5IT/EUZjhJBoxLWpK6pAf/hyTB86yKZ9VYWFl6906RYG0y
R8QCTRQ1ki2ec9q7ehfer71i27TJeMiBwKA7NFxq/BClr1UrrPO1s9cmTYzK6zaSbhPhJX82Ahx2
2MvYvqPo65jNUrkJ+AQmEibLhlpSk0fBk+vqZZpU0BLJP4bfMoQ6YsRYWcfpgnVlx6f/Kw3hz0wq
+zJUe4gldEEfQxqLhVeWgpFf0tDpFAV1s3zT4Q6bOF74+11x9hj0qp3kA9kG6PQN3Ldu+jUO+E7y
9Jz03efQ0q/4Ro8otch/Q/gJNg3EuaZN7sLhys198FX9y1I4t9iikq5SfIWFSa84oJZVy37pELmz
q/gup/Ysc3XtHTWQ9aZvUDCoka32eTGcyDFqtOOmfpe4UYjDin/SZTrmCWdTYHGx4DOGLr7x/eZ9
DJ1bbFGwJ6bDQTldlXbk3hn79Wz+7SdppJvrYjyTA9fuLKuiqEdUPuVPzRheCzs+LxpYp6vql971
38oesQ8R9qSs8arbYnj1ACKUjJPS34zHPaRJFtQno35rCKjbts6roQY8h+QIbiwxHggz6tl06APo
EFZGcqgRwGyGif1HYFVPyTyPRAOnJDaGUeucQuokyae7E4gYjvOwvJllV+0Fz0m8e3b5OLOv486P
mlaXm3k9QCDDZJQKzsbuRAW7Dw1Dg7Meph0MNkFyGTrVV4M0H5YgaPcHC543J/ZVgbW0ydLe+4Iq
bW6ZTJLQhoYaa+fNMQaC4Rss44NsGDz7zQN56lC7WvXVJMY7U4F2H9eTYOdq//H8FxT7AAcUnxLG
CzNaT4sK9hjocNltFd651UZVodJNnP7IOPUePdGfVXQjIUqQheuCxjOQOPqaULAYSs9SYmTsJu9t
UeoFfQfANL968c3yWiTxvWx5Hvni205+fNlnO9UxPE/K5C5nDQyE5IPt9bgts7vRUlc4Fq+2MDbL
OHlby+d2wnC0zmfC30aHiTPr8Lt1uIvh1losKAPoc+zkfNPjsifK18YDxGxhPASz+Ha84WXC7bDQ
m2TMjA2nfkok7JQ8SVDtVhA2RFd+B0YfHsfKtTgJzW8jZTWTs3HeuTM/aTg6fxjDNJvYxkUUZ91G
lTSOPnsaLqWQt6Eeed5QgVbGU1LxEESjU0c27cDGNBdQ3ilmRL0tByNFIxx/WAKHguwwzDS+G8XI
re+pG89FpW+6dY5GSepFQfqRz+y8GX+Vnbgn7ifbIZe8A2fxYKt5x2TpxQlxxqVwRGiXq6hxNVZH
z6A2NOEAWkHJ2Qc6ZNt7LCkJNnQYfVn7PxYsxiiwocK0BcplNbvtgTKTZNYGPVB3l3ogxXypjnNB
9U4NOeNlbsKtOX+uiBnbYzbtTSgZKR5fFln9wajCcDTTmM8KkwKH/f4AoMuB9UUxVvx1F/fLLIYX
mjpYDGO2g1t6jYlQ52jFyePR/OHV7SCEcNUbjGk3ZcltJsAtzUTB3xU0RTX7CwBrjWnz7vsGMzP/
gDsvxNvxUAjjZ6mecgiWh9FBXByMKfPUgS6vMbLHDAnBHBAY2Xt607qzs+sr+8Fvqt8sC5qdq5Nn
iXxRAibnEEojwvjkJgykferhrGS9/96p/LNBv0cu67wrfetmziybFSqb8ZZi2R1HQELwlcKoq0Hf
BMiUxIQeOMWODWIOIuTcxFQ8yUsfus5WVNyItfapZrwny3KTqFNQGpIgfUvjKr8MtdvswxQ+qBh9
pontfRrGemPLco7yhQuyIM5jjHF0zABIqtb4zQa04Z8/Gol7rMiJv7VuyUdCQDdayXEHTY+NzVxs
nTGOpoV7joLhtISSfRLR1Js8V++irOUVNRUIK6oXSIPmyvtxJ8vZtKzKO9948FAenJFZr2jKnlNc
peHWDt9SJlIROJOKlGp4PW34K+mQ3dI4MMqe3L+o+JeNz9N1x92+R2G0FYto9kbT9FtvYdi5hBjL
NdskgBMmf7QLvxyBOiKtH2Cvt5jFUUwDt4VoiX0v4oyHl4PotIjLFA4az3p8WEfL1McWF9I2J7t9
E4vrElhPZJXZG+mFhwRNBS/bH9EU2XqNI9hU0BkgSFA0I/bh6PMC5+b243tpU8irEs07ZhBM2Tmz
gDlltNUG4R9ET2Bh2u5CN1qdy3p+YfDXMBO1rqB3fzXVzHq7OzXmrB/qzjiP5q3l3in6wN0Oi4Bt
t96uvQqns1B25JqK541K3qQ4x87wOk5c/V3RrlfvHbHyb24CJm3o/Q45soBdmafBDY+P3pg4kyKK
r7d6GAUc2nnvesuHdCwmC16818p98k2Jto/0C12CAg2EPi+GuBhBd1cZ2iVnjP1xNtNyCabU6Ygl
Y6bEnrE2r4GUD6UnvmNNT81xdeYWQAvqqJup6idLWPW11PJIb15uGAHcm2325dotmzFjWLE4j9gT
mvXVDgw6zzlShWgIpeBi9Xc1C7k7+McJ5mbju6uobcIgQowU8sAlpK0zAWPBMnXn15GU8xN+hBiV
2jaDBrPrLYo8VUgOai9zdq5ybx7uAuCaNXNk76V7NbJq9fMEE/Dq8ioUSiBDaS41OUVd6LLdnUCe
Sx/wSZkXx6wY9ut/XZ/fZW1g3XJM+rslz9EeI1PB3G49Ig4LELpPn8QkuOwf9yDAoipxJkpJ7m3L
ZVE5MbRkZMJ5mrtFNA4dIxcDclfb05zE+Z7e7YCe9sFdjJ8qq6PaAunJwybDf+evS4TkUga/BrIP
T10P8guUz8YyJHRQH4W9nYQ31PAJi2U+aUaie2vN0xNeheWzFLxzgageF0cnWxEECxUsfu4mYRjh
y5amW6Fnx1Bh7zX5SvEy3M34pNxKNKDF+vcatnwUp6u0yDgPg3+xpimSHT+kEFgQMtNYzm1voy+1
DoE/yMcgoF1sU0qsjGf9FzLG+0kqmlz9CI66OxGFejHWqhcw+rLXWMzJvB8fwiktoqV3jniR1F3K
pZW1TNb1AMlbiuREzuTPvCCvMV29nQwx8FRtCBQfGBJ50IRDJg3WsM1r+cfrvRgGHsgUh/t9Vw/d
N3IQhnMZC6zl4jiBe1ZYqQNZPRBA+74CpQl4ckyeOrbjT9vhLiFiauvy5bAM5lH3+VsfSPFBBSjx
YMQPnWepO9r48VqFVOZFl7+x1BW3PJiCc7gChJzx2Xabr3LE/jl1fyDVuEgD+nsYwmw7BNhL8uHk
1VEfVmEaVydpbwCjvUPWJ2wVmobD28ojkXMEhzMuDH/BMpanSGcyuOvzR61Z3iQ98UwZyt6d2bBl
r+z6Vj2JYchPVa53AzsdOluwQ6hml8M0W3UkCOriXNkSGU9IwgSUAYrnpS66v3alCWYMxmRlKeGY
hOgXBSJ8SWGd9GSNU+4Z3VEEOCdQlUThSGVHZvlzkzqH1PHDfTulh5CxYzPX7n0BqeOZewtwbP/R
GSiZCwamZmShlAzrvxPHviUYXbimySZwpD9QhkIYWU2crzFr5Fa6bEJBDYDc/c5V+9bo8Gbrb78R
dz1mZzm35YcHuo12bKR/dWrNnrtdvmzJZMFJ9yCV5q016IlxiD5bMIQvufuWDF52dmXtbVuwK9sB
f9mUMREB71rgEAXkMcOImrHGDIyagsaM0r6LppljRMySxO4keXSz7BkMuXfoPISeE4aIYmCg6Uu8
1W3XvXtjn+x4O6k784bE+lXb2lyI6naeRwkXYXXWOCKLCDn7MajlPJq6yFquPduhQ23593UX3o2S
gbCpZ/uSamc5ATRhPgzaBuqCBFU2dC/T4FB/Dnl2GO/Dxa5Ouq5/jQWB5+Zo3WFhtnbiH+rSpbbT
4FkwKu04rkDB4mk6ND3OElm2D3mo6jcolZ9yZ9qAM2mDEMAyZCarmyeDek38EJshVxR99rcn4U4N
a3OdcFQmJmk6npXcTADn28Eft9aZPCyaixlEmIeJY2DHjwovvU9dCge3M+WWh/ff3PM/4zZ7yM26
2s8sI+Coti8mkzdEDsUW7sFJCnZs1AC0PbYF3iWMDCp25jLTmQWJ17348QoVmLEpQACALtMjyZ93
7jA7uNYBWxhWvp+c7oX85aAdnXvmagqZZboUPAcRAN5GETwgnL26dtru++pPI0J336tVSsNRUlLm
YeTjNHPrmm1K0TAHjh+ycficpPlauR4jSFrfIvevBn40CdC07dmXTpJRNfUQiEh2FJyNO7f/RLKC
Qxw1/m4c9R8FzCeyyuINoe0E9ofby9L560IKFJS8bVzg8pya4tjW45pXTcUs5+I4qOI+84jv7JpV
aoWsBMSzyjlQ7J53KEW3QnXc7EWVnUbwUqXbx7hjvJdmVDv2+580Ir+looQlJ3rYC2s+dH0L+maC
N2Gzt/AH927qU3AS07uz6hv7Nvwde/VfZxVb+A702o4ZiOiEZrQDm4L656deume9VBjTGa80Bfxp
eDgphMAfdPpYBVVApjlPR18Y+5qNo+c4D0Sm1aJNiTmnRA8It0dbtYXk1HDTzGXzhU7+N5LVfTeD
IhX8sKIzg41VjWgkjeBlcsxfpTb+mK1zTkN3uOnpUDXyyfenI3/63qDr2FVxBgPNSqcIne6tgf/O
VeMacCNYXEjTeAE5E24XY9oHHSaVUZPl1og9Fp0rGhSMziy40LiXjMIgMmuUCPZQ/ZTjOvYZkAoE
9k+s7T9avHbw5jTLj73XgfZO+tDZVSNm784w/4Q5AloRoM1v7WXaFYsYTxligPBvVj7hS/jM7aJn
vHOpR5a0QTFnxxajIFMkUGATzQEJ7MMkvBvgW43Yte2WMyQLwZqHHI4q/4gLj1ETR/YGQM7PZCDh
tcsx3yJpf/FT8eGwekHw4Nx7BeGv65Y8S0CZYktJyI+YpwNImE0tt+hn7hM737bNT+0f4WKne7PL
f5PXyEq5VUgpFr+LwsFtWQDSYAdQ9BmOJ9u5t4Gi5/TAClCI4TnoK6r5VeTiotEwLwzmD0mIJc0C
yiKRdyOqS/+w9LpgD8UibwhjOxrB75Z8KgCa+MzkwK9QaoJ9eTbhdDQT9KFOrSNdx99n5Uh9mrx3
XvBEPMR+mYPkZA3NfYXCRPPntn7MllQCLPDqljswSz557k9chAvyEHp0aIAjh0EGGC0I34AI99c4
4QQ3OzPex6HzYLYUGVanL1ZICEOQtvcLVpF9OiKEC7HWe0azEyTw8o27swv/S7iPqFrPpT+9zyly
vhrrxSZltcLevO1AZKP9OCSE6EqZAR30oFIgpwZGmUP6Wxdhyl+9caQlWkF2wXJMKPQPx6lmHRy5
A9dApkb7kDhYTasUuFZf0NjbuJ9VsuzcEXJ1TCMEjX/VwenvHnAtWb4Wj/H4M6/wWPhohC2ikM5a
7mj/w2gYeImexgoT2z+FkGQBtPOboXgTW6TjAIZeQ3PC31p3FTugmn8wmI/DmD/4BWWjRnEyjTOS
RMnSFkX3TmJLuc5TcfTVsTHDnN2AvembHLxSrkREpyeRQ5i/0JBiIUyHYZcXJCYlRPFc6th58FAK
pSOuoMG2/8QNEy78vDfbjI3juOA/s/1S7Py5Gh8ZYw1dfQnQEHqZ9Sdnj6ukPDK1mTY+E8jTbEMu
ZL9zDqXpbm2fpF9V1PxM5nOcFXeqQTHb8Norc0ZMpOxP22kfZzVaUYWn9GEh9g9mximp7OVcLK6I
nBnqHO7rwRQvTSwV5Xoy7uep/WplXx5T5IVey3VOWf1tx+QUiFWr31f3rGzb85LWXyEgY9zp1SFI
wr/Y5j8WcKdZZv+ehT0f/RmWksl1MOo8YAWw7ExvfuwsDTqMEUHduvmld8tTfNeLIni0xuUydq68
uVi7Ioyuxa5rCnVpGvcJPnT/5KyQn9nveBwumjH56K0tM+ICis5rTYwxV4fj7AOzsiJBxvilq8la
MzAOVhUnCd6D8lC7jnuYKFOa0tguEg3LAg5u3ySrV57i6TC1OL7DYFx2Y6/dXWMZIf10f3Gtyj9o
XMyRweW+sY21YnLOK9KOXAfrAsgX2ARmx+2QoskfRHMAqh9uEB5Xd2OPD7A/876FW8Ow+H1mYVuK
OiT2tj6WpfvMqc8Gnh2H63TiVKFe3gSeCT0PnFces6eqq/Tc2rRgAsHXxoEBqhLrs+NFRlowxDXM
1LyYBjora8nduwYtc5w2erdQN/KZ3CV5H1+8NH/L+umclTkDpxIkLGAHojXSlyJgcThl5Tcks/2k
9SGfy6cUyXqQGMewYBah3Km+D1roSmGyHT1ubRhTOKnDcd4DWQMLPDHDrhz4Lt700xfOLevgbGtk
g11cpYc4Lh7HGoSd4D7YmWnw15TNdXQSGyZ1cXLt+qsGD74NmFTjzmP57aN+sAbztx9bI8gsksLV
sE/Nxkcarq1oUj74xkb+BHn1XCxsybp1qW5T6rhT+BYm6XfsEoVjm6jrwom7ohIZ+T4qRenCeUN8
A8CyjE8T4jo7cY7G3DAxUNKrGOhrMBIeCSwANqUzl4NC3Hqbo41iG6RLJxhKe4Q64cC8jnJ+Hp0U
l1DyFUo0u0tewtRMooTApINPAU9KmreLUd0OnokYfw6885jjGu/N6Sbq9gIpEXUO+lTFyvj/jtBy
/lewGxGNvh949hpESAjY/8hnZyqjjX+L8opq6iXkOp6dcPmaUVpvsMVfapKO7kTmhRd2VV1kLt4X
ZYI+ztz8j7Qhz0Nj1h+DgVIptwKW0qvMiuSbiwNfhqcJZhRjYHxvNIK7PH12O0M8gaX1OJO7+mYL
ByAVUSKY/StkpCVj4zl3HirJvLaqIQZBb3lzM7tmk4M0u0HAuEmq6d5wVLWthdke2Wj1940f/Xc2
bDpgipIW4dgbZ84fxxhFXBvO/i3GGxn932+e/b9i23xBzeuD+LYtx7P/Z0C0zYWNGsdAO+e03hqs
40dxrcJzH7CsB/UD7l9AzFm63dz0SB4aO9xXSGkpMOdzl4MosVnooYWT+9xI6MQI9dtabXrsupzA
DAnRSKTOKWsI58gmhqZ2j1Btq+qm2bUAkx5d1WKYNqdDWDrOxa4LQoBHn71qKcOXYDZ2aHqDx1ZN
7T4AkP3/yV8zw/8V+e0zQBHCtqw1yNJz/sfVg2YRRIuNVJc0Lxw1tWc+1HFyyQYjeXdZezMvlOz1
SnbyDZaZj65I/o79hDgopV0XRdoyuqpokwzAyBFq6pmzqZrvctAtuIAkrirlok1ldvgvQnqBL4ZS
9ZwQOXPEKN8/Jh5frB78m1ODGMlJt7lSWXzZXfXdd+MHUOYVDNhbu6kbW7y7bHKUlb2OoYmmbyDH
rRy8XSh6dVjm2nwZDNPbr/LESKJh3zg2D1e7sernIpPPdO00fwx5rnYiAEpx9G1Sv5Fn2FYFPQww
fgOi4p03bvyWkA5z/YtqhGXWZIU4IfpfE2ww8TR5D/MOPE05ADma40HcM09eTpN2KUbqaty29Mlr
NLNm+wA5cFGSGXVD8VcG1jfc3/DeReYakolwi5P5XBL+cGxNsptdewpRAsvP2kl+LK2D/RRAy+oL
RHZyJbxXFvnl/wJZi9zJIS5rUC+GYWK7M827TlCLdRCa4KusfqXjv5zJ1gaQOvtEEMRKpQD/g4cp
BuYD8qC+S1wWOMBcv2ciwea9tzLoExg4+A3M678vU+WZ1zIUT3PhJ794cSDKFaeqPb7GfePtxgIW
0L+A9bbW8aUevojkubNQQB0J/UoPrHHCL2CrlOQzctWmQ46w9Hur4eaMpG+JbwW6ZPtf1J1Xj+xK
lp3/SuO+s4c+SGF6HjKZZJpKX/6FKEvvPX+9Pna3RnNbECABetEFLg4OypyqTEbEjr3X+pZeiaNG
TOuJKRB6eLU5MyG3nCE09sjpjINSziiyzSa/hL2KxqfTP0UxCAp7ZjHTMtCjrf6tTaPitb08Oj10
sutcf0FMfeD5zAgtyOejqgblxq4QC4ATBPVWVOE16+WXqIgS2C7gjcJFtFAvpTPzPeiWkDKPlonu
TR4ZYDZa/ZjM1QKdLBv6kNDHwYZUbzJbSBKPp2rxQs8TUuhEIkSRlstKDWX1yWxgzk9orp05hLlo
aHOzg2iWX5oeaHSJo9ipRSxzye0NlPsYBn19YLQSDAl+gCpx/775/dvX+N+Cn+Lyj5DF5j/+nb9/
FeVUUye1//LX/9hubpt/X77iPz/jz5//H8e7+/ivn/Cnz+c7/vNfdD7ajz/9ZUmeaKdr91NPt5+m
S9u/f29+tuUz/08/+Jefv3+Xx6n8+dsfX0WXt8t3C6Ii/+OfH9p9/+0PVSHP9N/+6/f/5wdPHxlf
d//I/3L8qBlT/i9f9PPRtH/7Q1H/aiiWYtm6JquayfPyx1+Gn39+RJd1Q+Y/Yaq2ZpNHytnThn/7
Q9f+akOcVixL5fRQ+fOPvzRF988PWTbfylINWxVC0/U//scP96c35n++UX/Ju+xCAmvb/O0P8S+7
NL8dxAYDMAohmUKDOvjnoM82NnIa5EQtAnc7pAoBbHFi7IT5OYOEGESjbDKLtngsz6gM+4d4+llC
4xlSMX8gUgJZ/gLuMDyepBXJlo4eExvzWAfauY8y4PsxPp4fTEebzi5fKtv+qghr3y7KXj3fong1
VoJ62JFh+4Nv+MqCDyrEr9CGfVIn5IdaIC1Vm+7sXD+0CSk2UHjQlioOUEg6TAac5Lws1iCqNYcp
90ZIgryHeVsu5dIoi1+B2DbqSW9UyghajsWPPbmkzWbAx8W0rrP+PZKUrf1IsseRWvzXrJhlpY3s
VTZ90+ZkD91BRT9kmCSIUXU7plFeTSCL9BP+Ebv6/3bdEI0QlT/f0ce/Lp4/rbX/T1aXYhPw/r9f
XTzRTfLxX1fW37/gHytL1f+q6MZSoBom4xVryTv+58riIzwVlm1yK9MVBAX/ubIM/a+WZtqGbWkE
bIg/rSz7r3g8ZIVFwNBDM/iq/5uVpRjavwTQ6vB0LIXWjEHtrKOj//PaEuCNA5Plt458bJBje0jA
MzN/OtTKvS9RDukS0gzykPNBuL4KJgF5i5KEG0HAhBLE667+buPO0bRkh+9nLRlIYxB1swS2Js3W
Pn2LzWMwXtNoF3FdjhcpEJI8OpLkZG7zRHOm+V0oH7p08s0eOgPRD2DKdOK1upTLHXV81aJ7wVFM
S4tZ/Uf2CmwJMQG0fcJPBv2rMskIzwDYobzqJ0xCDD+T5iEh64R/QYscicCKfuHoZe8jurSOeEar
vJXVC1To23sWPHJ+rKzxqNr3CCt3e9AmDPw2NDtFrIEF5M2JFhaU1ZXaeLTp1mDpVia+D7s+SuXV
KLbCpqUiHGEYK196z1Og+ZTxCUJ+uJC5mKDUvpZ8U7U79+bN1sGZOFH5wWHP/cz1u22LWrYw8Jpg
o0Vu5tskLUEF7MJjLXkVET1oOKt018hviWD7WwDUt3K20X8iUkfdpOr7XvkVzbbNSfErx5++JtBX
0m5MMPd6eAwx5EwdXYQG7r7BVJkwFqo5avwc/3es07bwZbwHa0PhTSNDU25p3ev8jhi5Set5yWsB
dOuNkflaaDvaCtPgU0Hgn2sOqjj2Kn0x/SXKvjgYVk0P6hFoND2luZjx/g7oHHcR00AD4lmIlES2
FyWWjaNWrBvk4VCm4KOAokQumJooc2V1A16YauWa0RcordERjVPTcY3xoEcajQvK2zTEcWjB8sNF
fWcEgQ3BIseQNnBDKsxkrvMOu13GENKngrlPwl+n2YwzoD/aHY1ltEeDikDTv9lY0joCZhicQZt5
yGlY0aSKd4qNRM56tNn6tSdNNy592F1n7Wxj1whBv8shL1V3HusHK+4vc0BYVUmyMOkuc3UuNeoc
PXnICO7hzog5aN6VdfHd07hfaqEHEAGxfw0jhxsUDDCp9TTrncS7DA9Dj1atxh2UskSGOAJEa9+U
uN2MMvMX1fKwedMsfLISHhpExDFTXnlmfDiSdMAUriCOTka6nxP9gXSFXguiec2GChTsJG5oZXjR
6LwqeCY7c2TwJK9kcteS4ENoHsmKjTf5/bElZMZ6XvLD9DIj1HcMt3i15uJ5NsWmeshLRHhvFhla
IT5jklV4eFmvJF0yZDukkYIZ56OefzX1qUr5jtNlqMlUbBK3qhQ0xXhg6oyZAspKmL4N+s5Qa9Al
ojyeN7m9jRg9N2VFE3N4HNpvrTFR1I3bPnqxuPnoY+qJMPEKUb9IOtJmjBO9vA+ZAUrjOco/uIU9
yNVj13gW7uqIZs1c4wpthvc42bflVzh/CmSdKm5J4gTzyP5Mtes8pbd+kXlDEfJ5pEpeb7N4Iu8D
LQdJqKN+wNW3AF33CfpWZiVdXrsleOPQULfgRmMeUSQK0nlSjuB9LN6CeqHLeFH227MTwVAftXov
jwmQD9XVYGEl5WcjtHXYw8EkxWhkfmEo9j7onwadUWhIlrB6jeWKpKVzZobuOCubuQOZDe9QZ7sI
6srrZw3vm3BlBDN6Uu8iZDuzdKjVAARDNDB+ipqtX8+fcdY5nXidQxMHajNQbbSIybUN6RPVJu4R
srVIMjatsJE0KibLpU06VwU4jq6R0URDBvdq8HXs/MSuaHYSOABw9rMijjDjs5NumI8DA3HYvRrU
wGK60A6g66dEa723+vU8f+tzysV5Mrn4G1J9LPaStGbOYamvzJi++oiwDUOyYCeNYo/Z8lkVxOLF
Adqo0DwII0j30IAOqAaeMiOpvVyQ9mXWKXop7sdyn+0m6T4h0ECqY/fI4wInV2NX7THVpDQPHb3R
uK7T01JG/LwyVGdGDcaqyOi5l0Yy7hLCczemHd0JY7oSzsr60Gi/Nb2Jbyhd2WpWYnQL30RFQoQm
g58xigj3t2xv2dqJLOySEqE1DkR9RshF5GdgL8RdHwR5hU4pRTZJgENfkdQG6oOECu6xqKjMcaVf
1RSDS0inFrE7vSKietuJQWymEA0W/aJI7GydK5xspA5+fXlXmWQXbqaWV7AiqLGA4Ag1Hypshc8Q
+b/XGC+t/zYqmgpigBCoIUXWQ5RRoSf+Fnfw97QRNQiYOYwv8zSidp7If2n7YRfG8hpGQvWlRu11
mPTPUA/0q21wgteJ1HldTaD1IMZu35Xyz0jyJpNkNkZ/OhGM5LZtIzYiDDy9dnFXlaeuEr9sbtUS
xmgxp0FPmYbDjUaKuHV1esKuic7CLgnDbruzgiTV0xrsnunkRSoKENIge0AAvqtHc7epR/spGXMy
sCBSosT+VKds3OC34I3tseL1zGbb7JH8A0y2PBk1Qbg+K7rNnhtffZplZuFGZd3C+rUdY1YAzj81
Qn424r12WhFO24mdxBh0FoceviChdzJEAE4/z63Xx731JPU5c3fkMiogpZ1QtD2JCN0hjuC5D5b6
HACAOsaR8Lc0SNkA268qC7q9yjwJcQnjMyWP991Aij3DWyWpnxldp8ewUl4GAxivZPvUDAphPE1d
bYdNtTgS/IBAiVAFsT4wmvUsOpwchidQ8Vjv59g4xfRBWnQoVUaBZI/Zh1GZpB9bxbeBz3VDCACb
Fs/oCNm4NuwA+VPxoGkMmsx0Ij0hgWMiZzrBLImxNXOaG5HG8RJBm2h4pnaYte86iHsvrmXLkwET
gkSvkVw3Kz8uEZw1Mu4/i74FGip9zZSRAMhy2I5+Q1ThyHnMp01cqKL+wSeNzBSQkFGs13Bs65xB
94w0pMQPc6r5ZE5UC4siTm/UtfRQlKrY89vFbiy+7Vm90yVggh1n7drs2wdD0rCJ2MODTYjDEZci
Y8zWzaLpMYntD2aSJ1XvPanWLuRKOxAncQNh6lC3BOZZfu9AEyTlYFyBCORWV1ALHXDKxvVDjtVB
DZivWAwax3UKbpfSEuszrRR8JW7ah6gzcPG3H3O5GZSD2Z0bFFHovPFJsaHhoA2K6qwvzvX3UPky
i4Om/Gg2qbVeTdGQ8huEzd3K7lIkXG4U55pIslics2CH7s+W4TAlv2Z8StrylPUZ6yTcQLP3S/Sx
5qVX9i25u2WJ9bTYl0GOGubuE+g15PlWRovXKvrHRP7WGIz7XjO2KjqHJPe3E/bNzD4QP/GOd/dD
QpRL2PJgJeQrQJmWWlfpUTgMHViAlzp6m4BkZLx70MDr+dBIqGZ4fxH1HpLqRgkthvoFtwQAldmV
zPeyGje+eaqUZt+s1PrCgPHRbAk24umXs71WEY7bvzV9fQvj85Jw3PhbM81c6hzoeAi8QBGA26cn
vGHcg1MjhB8luyYggWYIH8SgAfDeK/OtAFA9YIjU0UXq8sFUikcdLPvKsO3LFBREucloUU7GZG+a
6s0uMwcK2jo2fMc2vFmy4bhOq76fTjHc9Eh5aDJpO7OwqX0Kj97sJBuvPZGdI+VElrtg3hC7Koc+
3++otUdrq5eYLEaiTVhDuT07tX8EK7LO5rOvlggHZ3p9OzX8DEfB84oyA4E094oRBgLEddRueGmu
clJuOhQLPl7T2vwKE1frxs3Ie5WO5FJnR8uenHn8TpoFocGFa9aRdf9gX4dGziWpTjcjp5gpBsfU
AQht4voQBB997eJ9lkuSyyk702NPvAWoiaOwvMR8abxaqSltrnN46wbYed2TRMc0Vwx2uWcfC9wy
SLRncvU46vxsWTDKjihCx1J9QD8EOrSIoPtTUycnNNlRJjaJsLYNdk+2J0YxYrFq8vKWuufrAgBM
PD93PfCy5YZB5niTEmsA72QsrY2AwzCFl2jQ0ZDyU6gE1YTmph0jNI1OpOx6EyAc8GvjohSXEuKh
JF3k4Gbpl34gpEIQFmrvYXM/2NGbCt1JjmpX1hgyaIgsIW6MCyAaNkpC1PHwbYJWEuY6q68WAqum
519lBB8mjsrrWYrBBf5O1Zus7Tl3NTpLk+SvAxkKXTLdzfLU6+Neg4eohmKbIx+OUXaBpd5IDOVL
XV23FvGJ3YslFZ42HjTpIMIYoGBA3fXK6YVmHzmseUlybmgIGa2djh9IirEQyNpeVo8sxhjTVYKz
t2JUkWXxNspep/yEHWHHfacQ16hDyIae0g7ekXvtKvropf/RQXTmttmbZ61mGqvC2lTEE/5SbOSV
S4L9rlJDALyLNQisRvpq1P2TrnM2wL0qJrLSB+A00kpTw3NedruS60Wi7etcdzv5GFRcCJfYrNnr
SIL1rS0BAY+qeBypfDQ0kTZGQY0xdhdvJWm5NNjQMvVd1+6nMn9sMIAxk0D+zm00B+0kos1Yl/dW
0h99X/Gi+XOsjJPKDX507ZSuAjizfDwIflRNeQbQtdVDbGdtw0Mk2o1ibhNaEmQ2OuN4yGSsU/1t
Qt3TS18zQe5QSFjV8KowjKBWq7Zj3Tk5LQg/QvxQenEs3NpMKzJaQ1AhGW6e7DLigSYJFrHhOc/e
BgukaFDuJNZAFajnbIg/iyUpQwkwjgdiIZMexp3G5qXE50C9V9aME7jzBCjv2XcMLEul/FSO004i
s3cyjAd1V5s1Isx5L4R0QOu9tpndp9zhM/y3c1Xc2RZcqWruOVhomfFN1gB9mNJnOcR+bdbXkoNZ
w4nG/NEJkueJjsII80MpnCoo1/AzxaOBJbRUiY2NAEdNE/DUODiQlXTuABUvEbRm6fkJwGbQFWWh
XoX8oNilJ08+4l3wepHQ3zNgWEI/kxR0FOyNSgCnUxItd8bp2EfLdLPexLpNQzIGGrKODONpNABZ
ZRiyUnpCiO1WZqZ9j2q6Eh1vcfOs4k03ggpRkfQ9WRI5R8iacusaifkKNB9lXLGRrLdYvgZ2vTGK
79F8bObXOtb2sYVbRH4y/d+U+VPC7NBUbPaNBs1kjzAuYrbaFdc+0g/K9Fv1hqviAPG5JSBS/Spj
fWMR6li2GMW6sHZNQSFLPI01tqsMFQQI/SOenVVP5ifSArcxUAlhypTJeAhQBEdL/hnQGtG/WhNo
LYzlA48eKrU5j8mHOqtkPsu92Jm26Wj6jS6zzCgDQNAqnU8SF6aWmqPXUkYcGIVk51nRp2ui5q6S
v8U2SCZKZSMqqX1/RvtlAn8YyFAR9N+WzlEOWFYb3IwUjGbcmeM+QHLY6ug4k4mXCg2eBmiBizvZ
h5OXWJSrgIIi1A+5TwhC+CDpxpsS2ifciPgrgmu4nGToEiLtJlcoBhqSK4ztEhli0McGfr1GX+/C
H15aUzsjP8q/NSV2hG1qoMwIMuwdLbioJytFX04cQ40oz6i3BZw2Gb27VACOMFnFarVHArruxfhQ
COQjSJPt5iTBlmID1JHO/aCIfi2iLaOyfVIsBPbyQYa0G3MbK/1Do4X89uHVny5ExrHBsrlq59LI
DkWu3ouBu+JFg31dSoc2JnOAFDRE/6V8i3wUWOAa+/rTDrtHnTglbZicFlR/Y/924TYofdAG02df
GDwRvkNWJBRFfxXJmSup6j2qnjhH6/jFtz878Rm2J2E/ZuqAi3xC4KXsM2xqOL1or5mVo0ivcxW+
RHRt6rngrJkdrRq3gVa4DFodst5w3TmVsh9yWEy0+e07FBNshJbimrz+UFxs/2ERWJ0LDBM5Kr08
oD2araE77uvpzuQzWzVD7mBP94i2XSki2ZYRwUIhBknjpHC5E92w1WuGxIxvtT4+RvAXzELda65u
cL9SwNCCi2fzUKtVGUbPPc2qyL9knbq6zkXtpbDbyvKxTa1jXFYAwhLo/ndZPVhhR1TVqx0hhyOT
qekGt9SanYi6I6sBreB3YFOy6YpXsjjnmv/ZB1VGNAqSkiWarmFjCXwXjSuVl0tID8YkGsrUhCaO
juRK1iPDUU5+2f5KOg01brguICdNRuLO8otCLmw6TF9V+Jsm0gZePNfKTVsfMBOuuqZ30+KQD/1h
RMisjo9N9CPLZGMgMfNH3BeIVRY91dgD3FRVxBaXEdAAUakrmZjMqNGRRL4JY3JCmx4A2+pEh7HF
31BN5ySot6Q485ugCKAnMU3x9QbIdRdhiQ4mUn1K7kCAfcDrkJzZ7cF/8SqfEYCgoDMw+oTk6XHz
Dosr/pybiSFS50qaZf4pQBX01bYzcX+yOMDgcO3BpQ3C3VzGAsvw2KrWBSncG+J0V81kbGTNpTdE
zdrsej69IzkYZ2rJTCjgrmzTAegY20dGvSe5Ey0kgBZvydlocEljA4VKsZrFQYt2QRYeF7yL1Z0H
BLy4Z2CvGr3t4N7tCeID+o/EjCgr2j861khDP04JgDYoRAQl8SQe7CHBJlBve9SfAyqICj1xSBfS
+rZII5gQ/vT5QAe68vQMEfNSRUFWGV+acN7G+JylXnU7OrwxYeqSjROsc0oZqgOrtJPUTd12lItv
M89yPX0ltY3YAi+O+gGCkrWBz8zMtqLaqqYjOKtltIyelkpAxF7AxGtdSgkFs5GXYSyPwyzThENJ
MICMBHURtccxPkfTh4h6EtuC1dL0hQ6C4ZL9hl0dGj/Vd8KtfZ/rM6TirWIcB4gYwbQfWgzNKema
r8aIwtMcnCJAU3ZuzR14RzrBWMPHaoPg0+me42FaRz1Pf/uQUWJUxQFglZpOvHQcwRZMiIqdc29R
SZetvy3157w5+0a7VfGAtvljabyXPQY0fjY5OqUSLaagZj6Cgyw7mjPiRWMTgMDg6tSlX3r0PA/T
TmgDbmafaC0WQdO9afY1AMmoBXCCGWdYiUd00yoG2KSSHhdBXDpVRUl09m6Wp+3IrL6jpchsGh6I
tMugBlHfke8xmffeWKgm22BMOW0OlfSu4ITX2f3LfWtSicdfNQFjSRx8a+1Paj82XKO6DLf35KXK
R4i/vP4Et+gNCYWQom102mpWr23l8dW053XbRtsqOlThXg5MN2qKXaIFawX5YCxJD5Ovbpom5JaO
Zbx0GvaellB407q3AwTQGre2xgi4J50imA2CyuBJoE7Ff1OYh3T+USACaehEJ+VD1DuNKLgAaX9H
9h8ahUrtPWhRT23RE3UB51lp3wtq0aXdK+luRvdznu8o0jYd0vhcfOVs4xqZgpJKG0AmPT3JjwhQ
lzd/pRjJPRIG3itCEhibYScJqbsCE+Fgm5G34dohxqPiaE40cDZmlriqUjKmmOFgOQtI20ITH4yr
kvDqbI6dLP4GdQPnLz+00rGsHvHZsfF2zhhEvD7vEoEjqEs1q3RpDE2UqP10wdfg+XKNQQqgfske
JqoXBIzc3BsC+EYwv+URV/s6s5neZOfJmp4WbLyP5UhDCSyCeEuDsbPXul3uMVJi9CN+WHkLw5E6
7R4mRxTmeMej55ZnCUm3k+bXUrnkeJvHz74qdo1V0jOZnAr7psJ0pg4OC/tJan/LcjMRB7OiyfPA
7HOVqVcfQzaOho1JGiOG7o0yvc495A3HEFvl1e++BIbtftyYRu71wVNR6Pf0da7PDXvWKJPWRCpz
wp06keVLWfZrpWpp9877QX8xW5Jjkw7tkHUL5o8hY3EVFlrB5gFhDSIs1LlKi6qAUaTMK94DJs8e
57BEP4hY1Jrqt1Gen1MMuvBdF7gSUbxY62kGBTZyl+ltLgjbJaZm4qhFZgtGxtgU4+fMdVGPIYud
bdWZFLxWKnJzpdj4OFzIo9JiplBm+jbQmBMhlmGtf7AC5Pl9cwcFfqBK31uVQofKlF21HRw1PVki
3gfg5vMk2rXGg9QesDs/99T8mFc4XF5IJmJwQ2wbdg26jbz6NYd2sBlFTp9bejS4esfSfkIwmmM4
4lbp5Fn8pDOJW3xxnYDkPZK3pw5enl/i5NEqi01j06pD+otof50AGhx9n2LHegzzxYtK4KEMfZ22
N7LybWviaQDwDthoENYRwveDYV7nlhsw6awWlz+59t0wINXdejRtfwNCJq1euth8murxqyN4wT4h
f17DIiUCA52guqHB6vT9vmwPcyZoU+eAOZ5EVG6S9sk+tGVIqFPpqtVFlfFkmIe+Qm6M9xC8daGe
IyWEOqI9+Ri0cOuErEoKOprB/W+CGrNJcg/UpBf3/YvPvw6x6jrUmSuYg8ldS3qc5vTI+Mvqu2ni
TW01h5q7z1wDgwFEZ0UPIoeFpTNOXrb/c8x5UhnEu3Xksk0PhCTvDAPpOK5ZVaeXXbG6eo/m5o73
YZ7cHqWqCtwaCNs2UN44CLf9FzuB2dyC7kGevag/jxj9AGK5i91C6b85iaXwnETPoib4xXLn6iVO
r1Z8mfDDtJcMAnVlroZbCbgu3LW22zwp+o5MI9XHOuLFZEXCPqgycsDof5gfVTp/JZnijnD7Rai7
jUpGZEveRW9wJzIjZ+rohecELpQG5/tPpuh7M6q2hHi6Uxe/xBUZodROTO5o6YrrYMGVrzeZeSc8
7yANmbcEVbO/tzNZ9YuOoJxuEQKCqok/7EldGVXhtsxkdALRhKJsekml/3iaVZOUFsxI8+JmQGTJ
JL7qy11CscHccC8zcKg4YVWc9dlIuJR1z3kwArwayPYinaEuBzxucS+tGgdV97YZ053mv0nzrwlY
KcV2onFxbtTwNeuhRDV4nCuGouB9qK0S3yS9OaDjNm6GYqEpdTT1LqMlfQTiLtn5TVevevugo9tL
GHE3BZ1PU6Wb+2I1dA7SZlzNrqmpN9FJDlA6ojk+VWXb0a1vcxzR/o88vVLNbzK46lpRAV55l0mm
aLoPdeiP7AU6w+SSZJwkObXxGdAZjR0QKTx4MJxQPSlr0eAAF1xjy+G9TD7MiKTWtPMU0rB7Gw93
2nris1WJ+ZwWEMFbryM6txY9Bpbv6hpZTwBE1w3ygE1PaIZRwGyYWLvqIXoXfnGOCgoWGeJgeyqy
z8J4y6GHtVn4I1Uclpl/sYMeY8inIe3tzoBl+BwK+dgWvtfybEvqz2Cfwll5ofpGXkLsO+GdgiAw
q6+2gHHofdHSHJl+gzVpdOT0IeWE5Mkc6MxTF+v4cy6eguw3J3mo9s8Z7bBEm84xIdgTp6SeoDrF
v0WgEXfzW2FOji93WOh29RiulSxb1+RIyDC9Zv3LgrFvDbYHq+qxwIBi6fbO1sRW7h6s/mmKA1oH
9FKo7Qb7xcx+jZzXYG9FlhvTA25S18/ntcHpSvTbErVC6hWB5qg7qLVRq2z0EN+aq7EDsEXytnCd
G9Dwm92xQKRbCgWPlLkd0pMoC+IwzHgbEkimduNO6NiQCMTtpPDekGKVDpe+lb5UElAq0e1n5G6y
2Xptme7nslgpMt0+Bq1tRjwi6utWuFKePvZ1/CNCSLRc7LOJ2JL5J+29sHqLxci9uj/LzWL6+VHr
ZmVxN7AYGbWEvElRTSn1bFhMuRO8lP4K9Td+3eqo2f7LpEJn1/ErFOjOcMMlKSMZfouXbn5cLgyM
5N9aVKlqglVGJUIyJyFW4ipYhNzqfymjtplaPmW25sbVyr91Ha08X4fBaH8rMxQtxN5126BE2jdE
ZQxl85TkdKsQH8TdS5rIHpkVP0LSmrVl34uSIRMkHkvRz5Evn4thC51ypy9+QpoEq6ypvBaKnTxl
DzTeD4oh3WJ12jUwSwPikgOSXFp6AkUJG6Pz5GY4FaLbDeFZ+y5o+g5y+iEYefCymCRm1VTgqnLX
gu6AIuCh6urfMXdTbNdEvnulpe/CZnZLY/ACKzwU4N0YEgdheQzxp7GdBSSOlYqg8b8QKQZzB2YR
OQuC48W3ocL2wZI+wiES7DQGwMmoEyulYRqbkaNZsEspdXu3xu4LJKFzSMx6N4AZLePbjKHDTnM6
edVVcKxNGi354ZOETmabymGgQchs4QZbN1rD4MQWsoLsTEne3dCLbGo18xCCuprWgrqD10OTGjrg
K9L3fcyhBTrgUcAQRkwMm1L+YCDgZL5Amq7sSrRDTCfheFyHIV11UXlplfpBCHRZsrID2sCN4o3Y
AJr4ZkD4DK4lSR036VRsS1BS9D43QcSFOyXCNjGvfde5Qh0vEsoNoK1Sv8KmgCgM/iyJUG+1FVD3
DuCUnpRUp++GPqsbNlHwHXZUJzz85EDCoVA3lX7ImCvmkv6gqDiBMwkBylNNsRnF2i5YVWwBHWJ8
psw+VlcW0/Qzzt+dJO2omMg29905R+yj6hDE+hxn7dL3bvekhu0aSjIpPFCWADV6zpeVFy4GenLG
xa+FfCkvRq+eZoK5/XWegEnFkFsgDkqFIJJbfUbk52gYI2D3szxtcVH6HkAsNag3cDXxi/YdUfo2
jNHtt4xaMes3wxYiGlO9N6vlbFqib4JA2vY52WaFO9KzIKvvzKBk4OHIB3RMlTc117YFmT+RJc7r
rpODVnO5bui2ILXwTYEAKduUhK/7OFKkZQgXSM9smk6RXExlmTsPblKfDH0+GKjOUF4ceEFOis/D
PTkJhr40gprvbxuyZf0B6EQUbAw12CpENzQNjnBa9PRDiPZG8Yb8VocLAncJv665L9X8TN6dU39a
PJAdysBlVESnHVlQ8ZoXz9KgnuHLcrjTVoiwE0KeGNBv2cK65dzN/YROMzfD3CTQ9FrVAfPQfiXq
GfCnxOtOpDT8zqbIaSC84V+JZgpRkPOIY8XAI0XiQq4eGDI8C4rfuhf05shvMbC29I9lm+9rogxV
nVUMUH4LQ/wmJdobrg3AX7npNfRgMhmTN7BZrU28qpNO40RVRHJyn8xbOSIlmVppNQTypoGHrS+x
FCq3cPoXlYqJeaatUQ2nyJpWGjZwCZZ4Z0Gl5RYZk4dlUYkTUD/43xGE6IxLWZoETzgs1pWYUb+U
zqWyc7yMmHzbeR/PZGHrDiA3cAnaqx/vUNivJ/1Fl35KGikjCkY7BysxeWShroYKqqynwZpRwnPL
+elP4EbQM9fqozQq26kE5WdE1zKA9dHBRsAFCL+98HdV0K1jxt4qOro2Oyq9hq8shgpLQDbaOD2A
qPE+57tM7t2q48+sR5n3Wdp3NZa2pWGACwuZ7J9m+RaUN3X8GHKaQjpwWe4deuxMvLKDguBLa64w
S39ERiOFk4FSth1ZJPlHEWrc8o17mA2HUFpwr/GxiKTNoJXeBDK9Z6iuEXk29c0nLI43hZhfZVAg
EBUMYMwtkEZHoRIUtidJx7EYuA4gFGEzK+f2OnbULia7PvBkOj3KwwCsx4b0gJTP/hkwg9S01gtc
QigkuiMcs2s39dwTxvfZZ1sgWSrDbNfkyZEBdaLVJzZUwyDoLcOrp6jreWzRqPT+a6orRF33q+yE
OJSnIQAntqQWz9W9KsKjMRIfPy38EPmwyBktQsTx4/byV0+/ti7385x+NCO++xLy0Dopl353zUnj
6lRqBeS2PiFGXpoN/YXm7sU0uuiQhHLgzT2XV3OUnwdb/w4SmXyA8A1qSvFiwdgpZvGc2xVmWlID
t4B96d6CudBjc/L8eqI3moNXRUgV3AzJFsFKpfBlEVMjrPDmlXdMOfxM+KDEQMIgDDOtNd67QQde
B2DmqPBmZ3NTOyTQQPBkVkxXIX3LrdQVRXwh1gV9ew3okonPai4D+nEz3buRsZSHUCNN2Q38pF1S
fAVXrPbb6iSfotGyb36ENMm2EbHGIOMIXvjEzRbu467zgeVBNfnvXJ3ZUtxAm22fSBGpWbqteYIq
ZsxNBsZG85yp6el7Cfc5f3ffVAA2NlSplJn723vtIPG/WYa9g7sE4zFi0RJBKx/xn26CaoK+01Kp
ntdvMe/frEMHdCextbAihKm98thOzjHAF3M+KflqXMwY+c/5E1r3BPAZWL9H+cNYUXaJY2mxX1hU
SXly2uYdSjKz02LZoePh4R/ECQlILL0GrJdhdLB8gJURtfdOCllogYKkx06+qXHceXF9FOxnKSsv
BVcMyh+TfKbx9tkkp0n5jDwX0ZA/O4TStDWIV1oA+mvxOjksNi1R2WYEL+6kzKuU/0WAzCHQ6gxv
ObGiLYMtenqhZAxGia0lvg1WzdlQ06243BEqdUo0tS+hsvfERksGmqPeGaR4MQ4z7K2GJa+TtZs+
hX8hM8Y7o114kDA4BY+kP9d4UG22l8zUvbzdRfZTgyW5MRfWBdr4iPPRwpVk3mKayE5mM/5OEaQO
Q9Wip439SCAjM55N6mQq0m9zUvvMMTLBYa+EvuVdOxPvAonu5xHnyxTdJ4xubVr0VP81o7mREGHe
j9u5RAli/QvR1+Q8bQOAL2K8WzZWiIVrWqrCqV97hDLanqkgVQOSjZDPfcHuWb4dsfVdVjLqmhBj
mY5vzJ4mPFBftJP3zosdUfOlWJkdXH2PHVpXGP1u8DkEvFqp+2kUOSJPClIUf4TYBM4mo1Gn4gxE
HYnhsTeMAP1qvpsqxsXMXkG2Kozx0CWn0f0oSgUzSh+l+9XjyTZcfDnhi5nisPdWo+szvgvBQ7Dw
k9J2DhZ3+NSjD3WH9Lkem31ezjsTguSQ1Jt8QCdjzmcgmAfOe+l+pg6zJwXOCWTJc1G/BYhGveiO
i491rk7E/hnfPdDmCyyRWQ+N71XIJha3S9JzkJTrojnYFr+OgPLsX7hv1wzt6IbcZOJjEBNK41uF
aGtnAhES+4p8BhnIxOa9L5F2WRw7D9UAwuMI76h04HrxrHVMz5PybNXfHCEMNgfJxN19wHRgrlqP
emhC6352bIHrU8SwSM9ld6qx4UwJsVXQEfkTitPEGVhdRHJGwnDl1UOrF9m0i+Hijs5+4KTvux+9
+Vj7Hd0F7iomDMhou5q3sQ1+U/YcP6lZlnBgLMCA9X4h8husjg7Sc/wHWRQq5AW/Azf8do02myV/
4rRCpNMYX5gkf8D53rjVVTb3ywDJYMCB/bhpPquC4AHTC5AWNa20Nrwn0+iZe2FHgHQz8tTA0pQo
p55eG/57iISrk/eap2Z0+Tu8KuClEFx2uk82ASbbxYnpT+wi3mZEade8r7v0XNlUePUJtm0UxPo9
7Y5Nka2VPKUEPRChgJpE/V9L3uqbZG7bs9gN1t0IugsHczeNa4NIhQutEEYdZ/R6fjQU3u043xjt
2ZfPFmYRn/t9Se/rmD8XaX/KOKLH9dM0bJ32a26w0Vu3Jv7TJKcOkxM+o2y4m8K/skdbjepV4ZRM
k7YBK6w9uCvmFDsXl+108DBPlhiN/4Zdu8yAYWfBUOZkbrhq54XfXs7dZUbkHF1wyX/hCCCdQ3/k
t+AITydm6hBZdV7EuJcsZzruTjLdxvKcpC/lUlDDMTSzdkn9jROUPDzHpkPlYKwBjYRDkPoBmY+w
qNdMbSskt1juZ/gxkWMcR24lWjwYDcEu3DTm1ebI0gX7CWNa+25G4B3zr4jdrFYBqMPXcSARvwum
vUgo0eHSWRC3NDCsAIluvPpzJAnS0kq3yHEncCaUUZgr/H0TbbAWcNVvFlpgJP0u4m4JJILjCVdD
2lFqzdbOXNfF0c6eZ+9vR9dc/gEMgx0e4c4NOEv8p17hACl+sWuMJLD1xcHv4fH5Myg65IIuGetb
UD36k+gOZseppG36r2moo01lmd7RnNz86AeJSQN1s2p80KgdJ6GdSzM00ZjU2LSLe85Q1UPGoA+R
5S8Z+V/eTMrcnYiH59qVT6F7HTgk+WbivMJn3dQDWrvVRON6aKY/sVsErx2A342MmvdWM6ZMqoqB
gBZINUzNqwAF2S/24xjcM9p2X7T6sMrUBwZiFZthRJoKoGR7ZfTo5F/gNnMGaNyqiAWSVPKABmdl
/w1I+M3LWT2xh/EKPlTwwe3Ee+pkG+xj7QEG7H6ZDFZ/01tOOyEnBYdxFgdLyKaW5oZvxMLcxtYQ
7Qqx1gOumWtkNtdJvwje9g4/iA0wwpcPZsKbAftEyP/DuALh1mIiHRCJEr8phDmU5WOZXXQ4Yfdk
wBR8B+neF7epyp7pL9t45XxqrW+p0DQHCHcDpJlDOzw3xiXI/4AVf0h4evFE+2zmX7MBq6tH8Elv
tY0Qh5VmIL3ra7XynMcOI0lETCkG72ZmlN6/hr1zH4YfBrkdAyAVg8VlcbTzAR3ZgdA8XFqH3yYu
TtmI/QQf93CrBOw5i4OsSsSvvLXu54L5uWo5M8+SdhMXJFIEttpekG1BR6GIZ64oMjX/ILfuHVcv
NQ4wTeP51iTdMTbY8hR+yvroAZGKKtc952Na71n535Sx6fJmuLraptZ15sWJOu+QUve7Z6cckVsi
H5zdJz33O3xELH7mwMQq855yxdaLooVNtXCtrLoejyFwXPzfnFesxsW/AMB2gKZ+y430Ihlz1hM3
Z94LEKTRGneNPa1zEv+7fIpeg7qv7izdxrS+BgN9JPklsDXSBaPxR0kL3BA9JrnyycV1Azw5HFtz
gacU4L2zMpR3bQu08qIZKlpaPXyFJ2gu42YYYmu92I67carv8hn7OfboQ9xkv8nHW8uG2CS7mh9D
v5t5pWAfGs/AQOIgu7ZRAfaQU9k2Naj9HosPWKURh8zfkytG5NeMqLw77+nKZZyd5X+RcBY/DrZM
3rYMVPiBeDYI+ZivFThfrqEbvxxkY9oPEfyTXStZ39sW8wyRd9CcRnUqGHuuGp5ODt0T/Q+puZeg
kmD6Ikgk8aEOacFOmjhYhy013nNnhOsohdsHNhbJCTl5SX4Zql5OJwspTdC6zom62/oZfKkkzp8I
YlCRhdECvig2OKwJVcHS35rVr1KlR5KBp8hh5YNOdZtGz7743sJpqwHYpOFBl7BWq4yyT5SN0scj
PUdMpln7zAS7wwjepe5lcv753GngcDsmQd4xYzq4PGS50XFaXz78+eLPQ+760ym1BmggPx/+fFE1
1Hp1dn8NyQ2fOHwM7vrnwwm7DS0DJhFGrwJgxYGdnUzFTLMTpTjp5WH05fzv4edr//n050//z9d+
/lSBh/0f31aXc3wK2lNlcwkChVY+FCSJmcXsyCsblKGT1VO30IxIKyRs+ABz2RWAQ5H+94ei8PF2
h6JVx6CRaz1H9RnnYXX+9wcmt1dBWgHK2cmoB7JxrtDT6d9DDxUtHXq8wRYxHWq5/NPPR/X//+jf
p4lbH20ceUbaU9GW/b8H2zaztRVEBmdLh246LFcIs+6Zidq8xxoty0mdLXpw/j24KbM+e3n4P1+T
oCaORgEA0099llqIpz8fcY5HhgK4sPbQMxzONatJlTCz2SJU+zbVvwZpm2pFfY+66IWBWFdUTVZW
nR4QQG+xdp1zQL0wBGs7cZm9Ds7ZSO3/9TlkpPkcv/3nL/x8189f1SXvEppsyi0gZoPKE/+/H/Rc
t2eIUgyapEjPPw9DaHMS+s/nNs8B81GNcOCQX6AhXnwqq7XOLoUKOxX4DYZWanXnPnirlcLPwLnE
ch6MsjDvZYz+YaTtfW/729lMuwfHVsmJse2HRS4Il9jSfFOGwX5QHEBcEDl3tLnld9oKT+BTcSiT
0dkCJKTqAbQvLQfWJwYdd9fR/0qRDhChBAXz/PNAwJOytN7A+qDr5jwmBTxEeBwskdCrtwZc+dY+
R3P3m/oAhTsaswxeiU4CSquj6CWSTsMQLuvP0NOYEuE7aZeCTdm2xjZGYVylCRk/UfdnsH39fQOA
Z+49Qa3xfCzKAVtBN1ZHz2ePFmI0rb2JJHKGHGfG3a4q7T0sZQxjogELGlHxlKJUptKpjsnw7MWB
8Rrh9y57ThUWfU57y+LEhtdc0m6dYPRNjX3PfBkCfLgzDThrNg5rp0w4m9mcrZRhgXUk3SeEGFZz
TP2LxakXvh7DhWBSO9WIZZaRPJYhslk3q/xSRQ27saK7VXezD7ZU90O8TVxU+sTE0xjkyGRN211j
SDjLfw0VkvCDFC591WQRhoRK0onY4CSZTLmqf/YM4ixYU37+4kTp+xY0WU/BM24Xu1Le3s3RWvsQ
RWcilBRwntn2TdIw5KvUjqoezC7wrNY1WtPDgHGL3Xzxq4UotTV1QU9uwRaULh/vUHiluJUGm1PI
T8We/M98o8oxImULJ5DShF8inIcHjySkj6cts7rpYOFNi+f0u8ojbNV079yqWtz1c22/8VpY24qK
l6V1ViGM1tGeLS11eJ7CMpZnz1k1dlg5F6+pjL5LMbln6FihLKgFwKvTAE+7Syn9xYA9vrpFm/1r
t03Ix0CFb2+Ryh6noKAdC4WoTgyfWYL2H5W1FKkiHNU82fFoeQ9O2HgPVOQAkZd2sfvP15p0UaUt
FyeVHvVVd7TugDG+9TPze3Lv1T5FGrn9PHQF3JKM/9KygZWVrh9faci8SGtJjVacWLuSp6kzI7Ev
6rC9jImd7UzVIms7KjoXphGdkchhudndyDAexcZnIVTxJaeh68IOW9h3feY5DKaTcDmlIqlZU7R3
Q7++wzlT3zURuwgIS+FW5y2qChvtXadGCjqWEutGBSUJKLfde4uk1rW0L0vZ4Ob1NYYYMGgs1TQS
1FqPFzb8ydFO8zu1XI3ZjPeZotmKayLAq6hs1aw9TZtWhm4Whdo8E5skiDpazGdL465XZncxCIaP
jhZ0Xjg8WFowJoQXTf2Nx5ICzyPxb7HJ1FRi9jt0WNRDAoUPWR6LdQ3fcfvzbzWFFWxcQKSq6ZGM
Sqd9sAzl30qXdJIhNoN2xFFN/vjuc3ZikurzdnlxuwBTaieJ8LAB9FLt33zP7R4zX76BDPeZTDHu
4f8QgUrWrhEb56SB5x3rwPpX0ZvqxMRWzJiXeslRxyAyu8eupRQMn1RwH5F8PQsIXudsISQTqZXb
SYieHq2mvx/N6MGLyHPzUjubYorlPRVVwdZiR7gJzN7cGDh3DoEFc67NvYcIAH+t4OOClKuIq3rW
SzcMsEyDo+i5N+NFp8s2aB9tTdA0hDFa0SlyGIcB0nuT5viLpuceK/4ldxE/Upj08VzMn3VQPw8W
IXCZiuZsJEX6HLYEbJBMeNmzF/ZKBeQvez4CnOyBCuNEaYzirmaAeoNs1PnRcxAmFtGssSWSWrh7
3eCe+7lJSRfRvKhTrAyx9eg1EMFVMHAExvanyRKSNfTbaTg31PCd9egPZ9dJsmNOg5c0cQ65LUFC
cJWxueo7Lq4gzmbkYGZgfaScU4YhwUyTf9eXT4rHsAZ9QnnEgTmM8Z0yLh14aL4lwQc4yqb+Ncyp
uNouts2yfxKSGbBQDP29xr828WTc/VxQYYYcJip64NwkSg5sz49DH2Znlq9u29S+957gpV+MU/Wh
48Z1bU3T2JcBgPtxMHOYXHF09Z6iyjSuETernZkANzbrhk+XrwXsLQ6WRfQhlMjFpsfy2du2v8Ay
fZhToLfiZBb/3tFT79wFlTUflcZEP1b3P2+4eWCMCTwVX26vCIIY3aU22NhFfRhjIQiRepyFEmVC
Fjy0XJyg9RPyQKJ/lWlmXTnAWFcABewGygUH3nh7L3eSeyVVgr80Sf991CkXJZeaZxvZfxuNkmmp
y8MmNLI3ewKvM/qWvQmAyxwzUAFR3FrrUQlSgD0h9XHs30cdAWdOMLMFqGiZDRKE9EyyTFiy+1FB
6IrqYG+nFvUq3GNuVKt+d7Gf7r0gl1Q3PfYilbuppvY1NqFa0/QpJSXNnp0UG/DPCD8+bUnCADiO
F/nACOxmM+bERQj9NJPQ4p1IMgCl+oNGAMJSkL3OzVJoYHv6Pa13vV/G38JqcPjUif3SFwELCoou
JOu1q2R6IK+dnnIXszLl2YS1WPrDDkOCxJ67951+NxXDdbScTVh2R8y7bHQm90Yk6rHR86GL5Xow
LXNnCU59tQof5yR6hvN+HPcDVulTIj8ctwifXNPDitTmEDmbbZjg09R2i6exiOXJk3odT2TQSicR
3FXm69y2uz6zM8QyKlry3n0oqvowByUnP7xbg3MoXRo8yniqdgUjLNouOGCM9PCNdCDOub4Ti5mk
CQjqGOz5vUFeS55p317MIj3w18DaJKlDIVUQXJ2aM7kIEnUa+okA3XWyM1a4RhyLMeM+3N4QgwGb
KHLowAUgMzIl8/Or7mlfW/qdTDc613OVrDNdMiqjtbg1EOHybc3J2AtKgTe4S9dZG32Cd7fXZYOP
wCslBbKWdTBgudd6/t1H6VEIFElhzM1F28ObGeE+q835zmyGj8DntKU6+iilg3+dwiBarGEZp8pp
jo1gNOhguc1Gwm+p6z6WiRcyYhqMdeH7d4J3zdZMPOs0VY6/TJQQG7JLGAZPhhVtwnH+ayVI72gN
mL1iHa1To0p2Rv42eZBKMCu0ayE65xzBeReEDzrukQ92Ndx3TtddIse8j8qwfR3yHutGwa8+1Q/h
UsTK/c69Rgo5by4rVHicY6ccoymrtcKbVkCDToADeIm166ACoDPGxxgkK2VHqLW+9OKNdmljscC2
TFl7Cd24uZco6BgzoOCaGsGFUtUgah/aNDd+AW7cW4F6ymPrWrftwoDuTgahP5LY1rwBnM6PO6RX
tmvtgXS5cdTwkEtA8xtVgJUY3Pl5zIfyySfLeGHX9qrt+OFn+/ez6ZOmyk5GYP2muwj7yUAJGW0y
ewYQIy4he6+XoIHwZb6fzCnBLYAn3U00jtSKZS9IGWAV1R2o6xNjKrVOKSayvF7vGLfCrc1/C9W8
ejHgAUkHUMkBdTv2DzLt+hvosW1i1dVB5+PE6xMSquEU2gsP3ss0fQoo1TtfjL+xCJD790K17mvA
t0PcLGI16bQawNCwtHmrXrODJ2ITOK596KYvc2oVSKPikSec0qOF1ueEQ7DteGFbJ8UXToxw73Q+
5D3HPYvxzxxA66+nk7Ktek9w+5cpIhqvq9q9E9oljj6ddTosXSDRRjRUvQeTtZ/GiufbcgjGDu1f
AxbDZkqNhAYSTI/xwwx7cpXgRCUv0vSbHNEKDE//NPrZvKdcej+l+kZQ2FrlZvEeT9a36VCNk6e1
vSksxK1CYLxPsYRLcGfNzGxO4y4OuONuQmXiI+fyO0MBsRkxKzt96zhEbFXaNJsS5f1PON3KLv+q
rPygffJcpcmLahRghAvXbLcUDFek1VtjjYUcXl8rNnNQ2ysDMTGGR+SNTbn2vezD8ic69NJfIUPV
/aA7LAG6uQsLOhoQiPEgaA7/nfFcZ6DNVZq/a1e/xjQ8xBNqLZVTT91sMl/utqilosrVu2itv2Yx
5BdF2Du0WAYFG0+4IrQfuHW+dxvAjRPgBG2CBnHkNs7ydqsad+fSgL61cacon24VXf6KXYbovYuh
cIgYXAdo8uQouQFC31jDNztNKn202Ja21XfkG3JfpsBKhQlmIIz+2lnxnkyAKKgMhUQzFYdYO9G2
DqHyTEH07QzWuO4zYvCOYf6tvBiZeRg/Td94KakmWxjAjDHZydDFcLFbIE7h4NxDWWBbUFV/nO7d
8YYRa3nzuwnZvMuJFdww24+JLkmwid7W0xWuMHxFtc2OuO8F7gxEMJnTjmMFF8WImIpjKvZCyB7G
LHej2d9TqHicm1X1bHic0LVg/lJ27xx4iOrQ4aF9+xHEhtw8uGX6SXURSd8oR+HnBi+94T2Kl9Ch
9v9G1WjvoxylKSV9JjhFwgMxH83kK4u8Z+V7e6efX6eMoVLTFTbKAkNCs2GY4hwdP8s2yuuNE0zu
FyPzGVuqlB1M9enqGGd+he1tDNzrEi0ypbVznZGyIdk+pCDYuZ6afZJ0S6E4Kmu4oCO6cmKCYopd
WxOkH/Tyc8Gd9WviNkGO+2CM7VdnRhjz3HGTeV9tVvincBn7zjVzWY77ATCDXLRbp2teU3ajW2gY
+6qMznIcofzJzZBwZ0hsnIQAZxLw9KuSAbAL3nfHnoo5s4ec60/E8Cwy+mZGvLEbmg3m0ad09M8R
xsE+mKEiSIX21ocXVGeCvZMAnTu91A0h+RYu5jod+A8Db4b3MKXYUji35LL9chY3p/WpTNCmRbOU
EGDq8ZEGxsZHp0XMqPnRCpm8j716nlg6Ab94hyAWdA1of19x2/JouMLDgBeJ0bZTFrfM8+8qLLEl
h36R3nQA8YdGbhIyJae2oo7+5C1vEu3XRDfEpSEFAJ4jP8FxxNAu/YM0H+HSiHVPf1kOtJROKaCx
5dPQ4tgwyrU2fXEw4z9RPH4VqE4rOkt5jnFxliWWc25zeFjN5pOeYfZyNbTSYjqVQuxTetGfEzyj
g1wg9DBvknLIqWAuWF1YlUD19K8KTN4xRl3ibcxwVhR4OGCLxdtpAncCPuWM9mWvsybdjFn+4pTt
AaPqhxCPg6qf6hJMrWe3zjrQ9hpf+fLE4Exsp+nUV9x/pHQOoon7nZZVxZSgfXDS+FeQhdShsUit
qDQ+5+1QbIvkcyozb2vbwFncib6shMQCPd64mwGtsR9t936aH9hVoQOzfrcUx+zUyJPU+M5e0OAn
BJwlKpH+Vn72RF8AsaVC7YXuM06uYX4sQocooPdY17hHgrT7m8hppZc0IZExPIo1WmFK3NS1TQ+b
3MPAW0CWLdmMrPnK08nbtY6GDiGfmLKQDRvvMnTxjdZMUpoBvGveP6REHg7t8vz1Powbc+QgGofp
SYTEWU3vOQ7cS6YMfA6j/m6KVm48s4eZUn5lS+qPIibQ4QSI6XR23ixLLdW6JfXitfVHq/yGdU4h
LMK2m+LoPqO2fFXR/GHX1NPEFLAYkffGD0kTnE7f8ykuQCbhuZmc+Q6wH3pZYKIa8gbYz7W58al7
zkj9nukxisalq5vG7IS2XByhrrfhFL2ulx0eEJ8GBwvsqcSczLUGGzF5kL1sh71D5ePDqSqBNoIl
oTZynDEDXs+M7CkUkbc+rMctowMu5Lbxjyzqx7y227ORMbuCezCX+aXmcgpsbzhko76E3KQsDHFO
6b+bEry/3Z91FH5PHgM5kIi43KBHTZbzhNIG6DC2Wbmzj3nW7T4q1H3e+m+ZT8FOX+7T6jcFDXe8
Vz+aH0QP2mRJyoZAU8FlBo88iKy7PNWXKRpupbSabcx+j8kmvFJJmIffnOyxzxDFxUFFWkaD/Gmg
gXWZt579ATRQzeoKQIE2hQl5pDfLq2F7X0NXf/ZTsAqYkO7sEgN15Vz9NKIuozhWbkAIpn2bGK/y
Anqfqc9Lbs3U7I1aUNTB/poqk7JkT5Db9wM0mXkw9xnSBIfALlrzmyOIeNSBaqd/nrv6BY9PsSk7
tv+x2YhVOAfq1LGqszH7wHsGtCNygB4gG50DNcJUFzCd+OmLNLwVNOpVAym2IQDEnFn+I4ZhjCQ4
LVZGMr2FRJ1dbvS5ug6W/epF/P4mW2MJ6Ho1a4CDVNDuOKdMuJgN7FZLLxRUSDpSSE0YlL6JWvzx
L+7ccgemuGGTwkXWORydzZw7NHFZ+Vs7MoyHB7Ot/Pql5KxYp3F9yHLA1wPgFT9PEHJtQmdZd54N
6/dMYAyKNA1VCSDtPmbzPzsRN+pl1/tIjyb3Aj9nYmI1mLGBT6/TscnXXpDmW0AsMa67jNMRMMTJ
gR0GNuwwD+GjGZMo8Ax/Xg8dPZRZh6JbqQ6GGdUMTYcxrkW1ztBO15bHN3d9eGhsCbDF4EinUwsU
SPBWmA+DTxUlUgN1dCGlAFH7FiwUH6uXr12nP3SDxcBTqK95tctsdTBz+6mzx/lB59nShMx3T6rA
HO+M+7FT1KCv0tyz7tskO0s54jJWU7xhDnOtI1Oux0FgJmnzL3OwuZsG0XYI8jfWDC7kKDQxZo5c
jK13RqJstk7oXa1G39ndq5vZJmQ9KrbSAV98UOyiPvkg6sW236weJYLDVqb+nV7cvlUytjtop0+q
ApMU5jZWT4kqTpHHpQOgKDHB7MPIwptWmB/pzEje9q1jQen5Cuj5kTcht5XUWsvY+1PHsNJdWCvs
QrhZqy7aRwnIyhrFKg8IL0uvJWEmDZ5htyfh4LY1GzXW6mDOH5nbEQMKiUYZefWsK8mJwEaPnCFt
Y1j7KpAF2VNCOmH+8dyM1rWykasFQWVnzszdjI6OylfvAxqpViJVE4mmvt1zh93RYRvuDByIQhPi
p2bAJPU+ZHddWdx1IZNPr6MaNh3ZW7kdJmxKNt0DtSarPGJlj1tNuABolJmQ/JnseGdnpTjIBlle
M1GdHf2ZVtSX5w8N6TgQ3+walU2CMbLSc5GMO85+2WaIPkshMb3SWFNZyK/VDMauGkA7hFCJc5+B
ZAmRnNgy44+xgFEhqZ0votcct0K2TNdlqR8KFmlqbuoCDxy8MQbs50KG2bbrl6q1OH8uA05tGFKx
KRHrBtToz/05NgmgSB8Oo/DKm8qMP6KoDXIj/riOgvphNqqLGswPjYy2rmQyrdLQvP18BimQjugc
HmnETGHjM0pZdcmQHyJumdIWivpSjFvdRNgxyqHJex5PtBx2lgeZp84ZiduCHqBuAEEL167DUd8k
8TfoSaxuVjAv5EfaCef+RVv1ic1defAoUtykLvE2q8bTFCeO3tEH/yREedMJdqZI4Feb0nQ3E8ek
QxkqYG8Gx2hZrhLBK6cjMlKlM+yqXt2bSX/CE3nsjWy8JdP43XAyZV9gr33LZ83syA5IiTu79sfz
lBEZc9UQbmzotJgisQQlLEzL5QG7hVaKaeHsVGz37Fx9JFqNOwM6QEtH1VplPU3g5VsvnWJrG1vF
CYG3Ke0ymjhcbbGvHxxAlU6O2SPFzBPKO0ZFjB+CZPFok4Dgttirv0JErwXEp0s3lx95nU3sm9RD
MHrZ2WvLiwwarHYQB5OsLe6Ykr01ohrWbhxDEDIoQ0JKZf+CQ6elNNHxeDbSwnhjqzldyoCGAHfm
FErVC9MU3nKVPZ2p10lvbCrHHHV4GqXJbqwc93VfHNhGnw0F8cGYhVjPnoo3/GM25j7Soe5BmfGh
Qg7qYMTw3gfJNCfjPk34hyHab1LbX6o49aZPsFnWhUPTW8hlFqsi2qKxcIkUJyo0kWZid+NpOB3u
xO/iAUhoNdBBSRqr8AcHL9+ENb6xO3wm4qvmfRkLI+a2y+8hyvZJqoYVrqTlycTgF1MscqOmFd4I
EfFo4Z93WcJdlehAMbQBy9y4m41oOE4JnKF5/J6YeK4olwh2HvOHszCNW5660R0+WyA5KVXuib3L
EjsB/EB+vImgBZHvaLppM7QOe2zo5zzVzAHnPtlr4h4dyZhN4uBBD+N4vNQmFz9/9hgPOI9gcWSw
bvnRB2yTJdsqG9NHWy83DNw6WV3w/Slhwya6cSRMDo7XPHuVaTMTi/fOyK1ZT/59XkS3IsfQ4jDu
A+PBUXXpvtJRurRhUeDWfNTph2iUC8dz3IRzGGAvsH5PlfvbkfweXQnRZYgXYqKbbW3H/Bjd7LEr
XfKdpX5pPRLlcwkltgZigX+IOzeKCL1X4C3CzyCQuAytey/LvvDfvxrS2/VVSlcghs/RCq6DrCCK
jCRDp7LkLSdwL3TNcJos2IlmjyGr1M+5piu1UgwKMauDb5/1y+h04Jyr6Uhm5g7LPoZ+XaltVs7e
WpXYe1GeV5kpWUnADe4sCbuE636dRt7axTQ/+GjsSUSsvqsoBVoOVz2hhW0+RzjWdb/PGQ1SOpgW
HIHbxZy0/I2AjGUWPZq9YGnFCeovkm3QnhlXjSuCg9zVM2yTloL2pMzvuk3wudJPViTxZW7IGADg
/CKugLEUfqvQv5hBbLApQDsW2twOmfd7yscnDD1kI5td02FptaannDn+xjceQuPU2UikuUTsLSlM
xyoDJ99LKGhtc1h5Xd9T7izdc8Q+vZSJc4q5oeDMUqQGsGLTUw9NhbaziYZN5nqwIZnMULb9qxCI
pv2kDG5BNCUPAZt9wx221j4Z6BCWTUatDoZ8kZbpPhTpB3pxDQkCjq1y+z90ogD4JtQnhq7YQwGX
qx6CxljAYStKzPYNkSLs5PxKKPn435uk+vZzGcLwlvPeH7LXBhPyULQs1CXgJPw424Q+31ABFRqC
EKFX3ai+BZ7nMhn0KkQWA+naq0k2WrzwRmgeBjOA4YYljhfMErwkmZcRY804YOA+/EyIi3AGveWx
j+bUOldRWm89Tew4ii2eCj9sV1itIxTkedt2pkdeqqywuBI6mHBWsu8yK3aQGcW2YBI96bLVqwkS
9i76kCQtHMe4xqwIk4wRLLH42PyT59VLA0ustIz0rC3QAiR9eBWKDofIePZwM64cZ/yV0z66853s
3XOa9uh00adISFYanIQ1DVgCFk6r6v5gueJeTv6hattn00KSZnQIQCG60xx3CRnR8dlGI0Cs4Jdd
hJ9V5oK2ra8iSJ91jAuajpEShBIFpEAHOhv01gCtg7ESU3mXZZX3P28NQYqIcCUDz2HXe5RHKio4
8XGmGBhQgwR2mDozCO4C7A18kIigkI+OIr/cDwa7Po7YIVNigmo997vWhpswXuf/Iu88kqRH0iN6
IaINQCACwDYTqSqztK4NrCS0VgHchmfhxfhAmw25oBnXnMVY2/R0V/2ZQIjP3Z8r+lSR1+6NjCRW
hlPYcpyXtm88vlQ338b5lxH+5pnCbeRaBAiYUgIJJP3bUn/LOktiJcaTFY3VuZ/FX6LG737EcBjX
mkrEqt6jKOKK9g8dxE1lOB8ogJ+ROYY8dpDOgRkXLrbYiHhMGXIU7ZovIxmuDFH5J/w8typq6/Pc
c2wrxXhvjMT4eoMxbfSLCeScaihzfpR8EWF6WezEIIdkYGd333GTcdOcm1PBysFs1cGai8rSkgrZ
jpoew2R88d/HyflVymZfGj1OVwxEcq0+Q47wW2o1aOMExUu6QuBfDA+ZucTbukQamrBNE/vSe6fj
xa3bkRmVS99lrP9r3XouipXAfsp5CcKRoPkioms8PXu+CHnAfEDkzpxZwEg8/EHNgFs4aDTGQjym
IUJSwWjf9RisW9IjS9p+6Jy8/CRNK7Agsyj+CJ1FuRZKOEAyB8yZ/Cv9WQR9aG1lN5xzro9UKYVP
g+dZ5344aniHV51d70FBxSfZ6++oVSmimu8yeCm3vhuPj7jqcYlN2SVnZZ79tD00k3WbDT4RvBp3
Zos3d+0YujJAl/X949D2HctJFDiO9JFJtlDANykGIpwsd8ySTpRCANJrIH8PZrfmQ2HWJfn07Ldk
B3tjesmZ/sBj828dZd5nDtydNvS+WJWZBYsFY8zM5tUZA4alSBtBWAd9x2OzhFAGasZIHB0J0N0C
SJ0pmzJFkA4NK0EH1740hpB20aU/cuxgLmDTZin88qus+RfE+UuDXoqgiUUrSdrtQBk4OPDmCD0x
A12eXSUjIc+MWRgtvRgnxua3Z0g8TdbvZMBVK1lF+SOgW3fsJxSm14Hd8ozrBdoEERO1cCmTido1
NJqIlqjkhIq+DvesBhifZmJV6Xnv5WAyu5EjBWz1HSrdpfZYYQd1bfBn3IjWJzIX6YMsKqqFCy0D
m5NWMmKcL5Me/N5kfhRKA+sHgeFgGiuZ7EzMUwDA0W6Uau/QLuB0Ki4YuzI1XqaZRWtRcDCI30B+
YObmYbWoehBf01K8LsshzarffnKv7IiflktxmEFZ8YMYv0bO2gaNlGUsKGV9eCoN/2wlhL9yzNl+
ZKqTGc33pYY3YmHa2biASyuzfOXsYe60RwIJR0eB1b4flxht3kNSlKjv3XOfNI8tdiLgFYCcaHQ7
LIN45H51GIQFBL4pVn5Eeea6wVBFyJ3B7YexBkkojekKxsolXJYnVpqOgiq6A1JW9C5RJiLPejHO
SCLYKt/PBqsAteinkUP41gk9+LVwcDaOXd3n09mdwWqr5NZMCXOMy1sVv2vDPjkjLjnb5JZclnTe
dY64TpiacsAC4V8SZ5FULxgCCUYnqO/o9HsfrYf3hg659eGoycqgZBU4KbS+jqt3kx1y66A4se83
bzbTnVqRE6zS+SXJh36rB1aWyang9FN9Dko/1T/8FhfKS2/XEPCkuwsQ7ueGXiDQ8bss8cfjUhok
QZlp5w7A5iWa3t3WnzdY3ubSJZfFsLYO3QqsrXnX+rdj7AMNSrqX2IMr6j+W8fSVQdff1/SEclqp
KcncuLW6sfP4jUMnZZR2a+0G540V1MITOd0tvXFngA7F7MLYuaG6TJxdLY9Y2AeMgIqQjY8yP5Xp
T22RdsZnEa1jBKPR+9jiqr0ILEeWzxzJtqGnuoD8LFN8IpkFRpygiCbUF61s1uxLM3M9dGXFOWsi
ATfGTExLfx0xTcdkaARwrQOXJihZtvIOjZTgfHsQxYtdLoFalcbeeLHy2ic9wyQo6qr4ZNTPea5B
k0PttTkycYiCMiIQZVBxDmYL4zldWElM12EGaPVnC31xHslOiSnKt3OjL36UP1Ap+Vcs55pMis9D
njCZ3Lax7wEDgqyuJia0MeMdTthk+xrVHfPCv3RWP5yJlq4XdYCLTPHPnue8mguveFbSOpeqb8MB
5efL5oZeOBIa0fAUU4R4rMfyBQM80aaQNWZh2rppizAwFTMTl3EkAsCEBuWi0kywqeGjfToZ+hL+
gy8v4tgkPf2UMzoK4mlMYRcwkZcWU32OWVkwuHBt+bLb5g5RAiOB5/wUtMd52vf2zHjIWLQknjug
C/HiBEsjP1VENpEIrk2AlcsSItScMZQQRKGSEjiSbjKQ/17O2rvwvxss2ZvpaBjzbyza1zSWBy42
D5rmkNoOycY6d7zZI94qJqSxB7wtppnaJT7ohUOAoDNiXOXNs+xjJHmRXIYlJVDzKCnUJi9D40Bd
iQf7VAS6GO9EZjd3xkDO0YnbU4HGqQrKBvNovLGaPtk1FRfhaQpPnqy/NRKBMSNZpbGLKXgg9JiP
txXBLC7vGnxAaQScX/iTWpl1Mh3mPZBpTpweA9tn4ux29jduOsWHxHpAhcGuW1DTgSkaQVWm37E2
7ssqf0yd8XUJsQ0wE/6ufLva9RzM6l4e8V18p62fnbCy73KydrZo+4AwUXf0ldrZGohXHX/SCuTC
mykvEowqGbrQwwpJct0i5gg1f94UPemVrgE07WPlR8i6jsyFFkfHeMaU8xVDq9xF0/hGeTQaQPxs
Ar7dDgXpDIvyOwYFEpMHTakgoHtGAhPjtkXTbLnkObA/7LNZnb2GGUf0FnMt7UvWu93OTITKD/Z3
1/0pdfssWo7qRkhlSdrd1cZw1WdcQCpdfqQevMXCevd0mvFKIvBnLV2zjUweRvFamflxaZLsgil/
O4Q7iwj0NiPQ1Xeg843pcxTWe9n2t07mvHQWB8kxEVdYrSGFVoEmgsq9/ZPI9KPV4vbpRhuMKK3o
osIza6EluGrgImmZN8gEY2Azc9klfLDm4FQYK8rbli3X0OXL3Mv6yp34C2ZDV5aabpMG//cQwcVf
ZHhHsxuDMoBKRPkgZFo6exxMDy2V0abun0Of0aly8R77efbWVHRXpHXDQWxPA6SMyX/X+6GFjUO8
hWTZvDIlIAOPeXJRCQ52MkAskK2GCgGHZC9vPZp3ebK5ONuNDWzSqd58h8HHPL9GEhSnXcVngDAl
P89pdvZwp1wajqiF20hi1kEaAorxLIub/BwRyx3WHZTh1xSTbO/sHf30L7SmwM1NGBoVb1gem/1o
8pOYiuBexznK++Mo/jZtiH80xd74hd9s7GK+GbGABUmbMsS1vjA0FmfbJ+jSMnbn8YTVIeQ+zoi9
h6W6NZP8xX1kJugfwZpCQE4xL1Id5VXTba37uyVX9d7jSC7Y7zheLkT/DXkSBbJuk95O7Xq4maOn
UWRURY7iRsJpUjYhbG9gjzdjfHIyaU9Wk/5ZVXbsupc8qz/cmCq7pR0oSeVXKqbA8d33WrDcNFg1
gzzu18FxzRcs/GNoW3/hhARkN21gTSmzrQIKUoRXHGPdXg3yEQD9Sz3AYQITHZSKy1XZGLsxGT5U
VjBQmfSl7/NyXw69HSw9hmR3Z6UgMDxPeoFvibfaMoKBo1qAyfA5NZnS2tQ/BUaN2XUYZwhwE+4t
7J/EbtySdHXxk6LSB4nn2nsHB1O2WvGsYv6hCoWDR6+fhmThs2OIsMHCec5tuaxAVxLLKxrMBSk2
m7W1gTavrOfEwwfHaNsMhMv02Z4RLMEmrN1BxqmHg44NYUew7iuiSioJ3XfpQFMcPWYJo/diMqo/
1ArpsYKedUXuuaxUvcXR0MJF6V7qyqd3nVCaEVHr7K50hxyHM6lY3MmzD6HVaJ5lA7WEKOdAE3Yx
pOFVEbNvm6nBrqSku/E4jIQC12qYoPz23XBMhf0VTTOTLQF3sCF0C4jDBXvO3EDfJ8l0nNKeAdhK
8ZoTpyEhXn80tcsXQg3nxs7kbzSpj8WjK6dSCfIe1+fYKtgiZHa5rhDkt3nPJlAJ+T377ynYC5sw
TQBWaw2Q2U/getOtxiEUCDz8gTZM3DHuGtiyIccVNB71KIIaPFpAoQOhv5g4lhfHr4PjqoDt8sSu
NwciMk5L6z8YghkvAQy/dQ5wJoxNlGaXeu01Q9sgSp97z8z08Tj2tNwOlsEUfGooKOGsQG8nIESA
pgh2HCcb91eDhKevh64ei2gdkjg61bPOS44wKdz/Dmgnk8Be3vfiR1bDn+SL2I+F8gIr+649Bvq0
Fm1znBRJiNeRi+Gw9UeYXRRuOaPKWZRK4meVuWcPCTnX4qn0LM1lyVEeKTcEha6k+inCLYEPW+x7
fGBbIyqN/SwQL4VtHsyqs6BMuHfL2NgHK4KuUC1i2w9664jiTkZv7tRdg0Y5K4B6afNshH8MFu+E
XTxygU1gTjBbVrncpTJ9HiQaX1snv2RK3mxqk+AlDtQtWJYEqQIAwR+X/RyjByVJbR9NQzxTTVap
4uxW5FjquGZ9tWs6G3ics37lnTYf5cCqPePPGhXuOdcCboUjfYk+mwgLZUe7OIJb/FwO3XFYFxSv
OBvt8BPZM/xrPvQqhUeDd2cjf7za+LRq4e7HJP2TqV0fRtvEOOZk4DEW7txsHddFO6gbhpwnSS7w
CuMoIeTQ5PzvMHxuFIFWRiTXCGcs0j6W8TwEnh2/O9J409wg9mqsXrB7Pna+2ZMQe/Ctrt0v9vBn
a7KgTUYrh1NiRal52PIVzIEfBPuPOnmu258QUBa+J364ftA4fwqLPgF4jQhXkdAnZjA/WJt2ZfTF
8gVGfMXgrOnJz2Xt+pvcdWN+WNMucTq/LlaOkee9dyZEUUhZZn1KICc5hTrEEaau2j9jjMC8GNVX
nPP5daqrgbAluRYwpECJnS0dAsuQ3fksJAM+xgKmtFgXeGKfS3hsh+xI2+h7w6kg0dF5XrJ3a2FJ
MvS+8t5bm2v5FELBEPFXZrAPfTelOtfJffMu6+jOsl4j8cEbdzWxC+YwgOAzogz6V1hqbjgYBWnd
filgEh3NjtMrgVkK/Ibx2R/1NTJ9QEU2hgp+RbjJw1S+NQ2fwsB1QHbtGZRDRqVwgeuATYbTqXnQ
Pe5haydKf+/foo3spAQpkVv3HDw+2tHZeeFdyCjTj5x7CamkFBwYVleC0kgQQ3gOc3DGSfFIglu7
w18kkEFHX8ybiQYfmrRPKk2Pg712foNx4KA68MlwI32vcF1zjN+IwT7Ern6KuuyqzPBxNneDPf7Y
1rNF3RGryaakPDnNeD2hjjrqYTYj7ijzJja8m6G8mWeuQP9/+4tBE/5vDavXn9H8ieuvW/7j36P/
VrS6/nO/n2tRsW3/s1apuqZNpT1XPZeS4H8Vrap/LItxGf+Rju+ZDn+n/FeFsfcPlaxK+qbtmr6v
1n9d968KY/mP6wiOsMKzTSriXe//UrQqTPd/lBibtuMLScu8yV/ZUji0Jdffnw9JGVF5bP1blCIB
YAtqtvmYcUCoRX02c4nL08bi09yWkxOecsD/A5lBFBeGpxrwRJ4AS63Q7pIa/3AaZldOwYTeVAV4
6EEyNvC8O7MK231mYu+B3F2y9GhyfuV6gZI4ctjhOc8T4VwjEuMW69nOqzgGO3RBrQDJfFf1JEAa
/g+WEb9YK72rw1oY2Os9c6zTnew5pfs5elSa4yBuRnycPWkmFhO7OUULoJZKWkddxagBswOLZebe
gqJmeVlIJzzXksF4qTvnai2RNRIicrHvfCSdMR5DsYJGpsTjNkMW3g/lynCZwRYY42Oin0MHOFAU
RZS7+s9mhFHcZiaehZKrcw0jBjB97IIeIKt55eRYF2eOhHABIPeZJfs62Z6PZHIvGQOaM8lN7B5f
PixEwhaMQLgLMd+d3asKy/1RD9O7t9y3xhhesIfvKgcjAfttvAvdgv74rHzPl4l5dfab99OTmGZ4
lvPw6eYFKCY1y0AAry/0r+dy3iLRFG+z/rMIqaSh7PePJeqGx7DfROh8vuMn2JXYy9PYx+YC8qfT
A6MDab4v6jsXabgLi/ggQlleVVxAFoNvey7PZugpcvAoHoXmypnHV4hWO0xVXFpmt0QjwtxpdsN9
nSdgRxUpfhlL0iaIQWnvnrTnEnxNVtA9s6QMq4pFXB4pjbhdBNJyo2P3HmA+vNN5fBWkMxgg+pdI
SdRwj7NqFHkcICq2FN+rgjqj6KCfp6+yFX/Msj1MBPFzn9v4394H7BOWkX+nAiGON6Pf1R4zvZCp
AzcNIGhXfn+wJSIwSjg0Mx+EpIWjJe2puhwn9eIb03Ni+HfMAp/SBj7HrFEHiqE6uFp8UMGGMjS5
1poPID2AMSuzEazbvrUJP6YXf4DcXcQxm6c9nzU0p6DXr8nKIi1H/0a38S9DfhwCtyMHWSbVFFuF
AvDBesnlG2UC0slnDhr5pR2bZZPuu+zOHr5SKhPjrqHRJZkLOhIgjLq0dpuucA5YT68z5x29Di5U
0V7VJiqRoY2dyJlKR8CIyIfCF4LaiY/Hes2riLYw3bXbGZ7j3mrdAkpLQ5kSXCc9gUTM72xqPgIL
4BbnSLktbGpdYxw50vjxw2Y5px022qWF98bF+qWUutgXFqgF7S4GBRFV0DbaDKoxIeujMQbDBiqP
JF2591B21fUIolDbmchC2KNQ48h8P0fwYthPuSe4UrlQPuZa9X7GkbldfPUl/ewRRgXeARMkZY7F
aetxCZhWwPtIDy+R+3jEOBrYAuN1WUKlxbDHSmzvJmQfJADzHsfFuxmnu3KZmFR51J/SX8ODgdMY
uFL84ijH2nGi+CQl8z5FXooIOOCO1+4nbgFuffErhKdqVw0wLFq6iUKJdBgPxd5HFAxihs1E+xgJ
1DGf8vp468Wi04sreZev8BN943Y0KKC4GEf4VItsoWnDXYkB+o8jB6lyovyobAg7DOO6miEqNZa5
LVfezshsEIF5oqyr/RDhCievZxhGYARamyZo+F0lihlo0iwDbzcZ6pnc/DkbiM6NRroOfJqNx2Fo
oi7CMxP6vFZ1IUGagn5zCO0IGw0LxTaEVsMUoj4DsL1oE5RUNWbuDp5/74YzJdfPWaKGfWNgebAQ
gDJaqpPOl7DVm58EFR769p0083c3Nk6+lTUXDw9+PGKrTLqcz2n0iYcLXlwH99PRSeLnwWGkXvgh
FcV9lu/uGeOBONaoAyKjYqQamReNHIYG1oBhStFOBRdskMBNDvgyZY5aJwjQrZE8i6I5RGuBpJe0
8M9L49XKywPTtw2AMq6xb6N9ERYCQO4aAHHd79Bj2N5zoi7dNZPJLEyaxJ9W+E5aeb9ky/F6Seis
3XVCrnDTud3NguZpY8gUYGcYc1Eta6z9GcS4ipDLhmH3Dt1XmmuWd/Zdyz60kga4RSX3mWio5fW2
vC5vnqJQ14h4q+cItzJguUDICNFB2m8Z0bvAG+kkXi38xuRmB6vy7jW++2Ye1WrrqILCjA9IoI9z
TT1L40VXVqPP7JNvDoxSBJgfHRYElWHbGwultBZ3fxvDWJwOLQyu+KoVPDdU3yDda9zPpZuA5M7f
wth69NIhClBAcfWUjLsGRZSFzS5oWqiZM1ARhB2xvsK5mW2XjE+M5YAnVhcvnup/IgkN0Hexmcbu
92zRNBqGIEcHgJIR9orN0EV7g0Ns7EE9mwbNYs2enmsGAF1HPxvwx2NDf6fpkPjGOA3TZOiuLcRW
fJ7Jj2V6O+Im5GwmEydrUsHozlkcZfgWQV6YC8DrdXZv81UywR8vZVU+c5fz4RqhC8Zze9X2oTga
uYu4j6UUagH6pQc8zOPSFFW0oinW2KFIjmXBLotbCgCTtZaS+AhJUQkjz5vWKE4PkCd5NBbx67vp
XR1iPAzb66ht35CL8E3hsMP/2j80Bp+biaNLtrfYBjEe07zsx6SRe2MriEEE08KMJneuFRMbJj6E
LLOutrba+0DmXDD/jQ2k5fgrEVxJIo5Mi9ZAv5PxRCvgLglrCrcLDAVOTktrDVxMl+07y8F2GgH0
KvPUDQ26SYh30W77hy7CaeEQaLUj4FLheAq7/xpAuS8uY9hNZSq6sMAVoPgAVG9pelI0dTBQHKdo
3McTwmJh6RNmZCz/Q0OjExJlLxGY+p71v7XgXtLMbfvOlZkAPpsVD02ZPBRMrLZpd92UHDF8QcSx
jPHj6AYUHnUQFQsyYxrk2jx8bJaBf6/gJhMOzllMepeFxolENPZCPkc5da8wAVN2Ipopvel+Xn3e
lJVwHjaZgrcXI1weZrcHuAfwKBnkNzIu3zOGz5Csmh96141HvYZffNh5ijqMrioaBIWoQkUv/TRo
Ry6osmNBlESxWdO3vcogtgNuDLPq7IQPDtvy6kgjikckaYxsRicVOrFRGNd0xZ7ckKd0md8Q5Nbu
Opsq6PWTmBZkEx1CEeKTLaIO7WKGf+XZ7nbC7rppCVX7itMSoy0l6FaC80AR0lPDmPm6DKujmOPp
djE+HFaqLSrRC7HUE2rVwoFjKMiVAtlZqouGNSEGY2OP8w90MZ7fjknDtrRjjhEy/IWBhLWfNcTH
RCJxxo7h+2zyO8+1cVUZ9KszQqLgj0A248+aeldITeknScp504kFdDTHmpSK2DLOD23mchOHmTVz
LEZ/oxdIIrDFU//n28DdI8HrBj3TqPVZ9uqLIxinVsB40WThGqssPk16Zybbv2gojTnescHJPhco
ldq0j507v5qmrIJYWDcskmIDRq3bNIBhglyWT9UnHutfRkDL0U9cDOY9Ow4VaZzd92moHt0aCHnY
myFTT7ojIT9tvWLBfT+nx1QZl75r1TE2q7eVIYazh5t4zXsfUSrk29TFUKKb1Wu8R7UcoJnZC01t
BI7GJ1EV76S8w63h53vuO9TjAsKRSw1PWUwQbNWbOYLNXZvRwMpMu9J2v7Ny3TNrTMr0Q46dhei3
PDLQpgDSW37Sd8yVCaCQ8GC6rI1NnRLlklSkxQUhHGB510JTUNd1+cbpsHiGmL7wSQH86xNaHeSv
Lgp9ETxAp25iW6QHQinO/LmklipnaTCqby8yGSnm8y5O62lfUCuMyXGj5pBQVSKXoEtoe8ng/1RT
eaxMGoSmIs53lvpSHmOIkkuH61DKnTkD9seCAUhTZRPzdLG157iBqkmNXwUoMTPttSmhIw2aM9EX
VNEk1lYZBdwYN75Uvjsdh0XTRwcAmS/dOCRDB7tJnynkFgebvq+IuScfq9QHJ62vJvsphdm2Sy2E
tKEbq0NeulngeMunnCtO1w3nxZq8VYoPp5m8V8HJF+7CHaaeHSmTcWOre0sjBBftowFYNId2MSsb
KqXFOyoLbEukmm87vgW8BPzXlBcQJkaq57zpJzToQ1dFeB2aGTy3jg+PEfMpTMlXQ5DbOMhNITUY
u6LMJDW3IU9Nf5kxc06JtBnF+/MusxNwfVwukcbvUzRGVCTsOFVaBG7vIlXou7gpwFX61t5appNH
jp9P/aIXH9ZyBEJyzFZterxQX36xi+icOvI6rY2nzi2p8Us+bH7OhrhmCBPQigtjT0blWGR4ibqB
d0MmyUWOuAblT5Ew6HXRKjrOElSLLY8ewJ60gwbBFbFV0zcXX9bprHpaECn2Kgu/2sn90nimmc+7
zxMrYtZXPdc2sGiKW7de4cz0eGXH3I6x7Kdn2XSXSWJn9j3e+8Qp05ObKdZLpsvMvaHBzKuTOvbt
I1Id3GVApCDS4VJLRR23HRWcdHMMOqPY2TPsDeh27HriAk7fxd1VwTrXCfGv8a6P2pu2rSVVa0pC
o0RanQt/O6EChAYukkSa8FCkc09sko2gw0A60aUIOx3EInLSXCJID6V169gpxoQ0+hjshtbyiQwT
h/4ghiUauPP4jh/qK3oVYiJ7hrcuqMLmzRk44XRquscoikjc+oFfzONJ21wmygmYtGNiWVs0HZsW
85FxgdvWZ5KJZMkTUabjPeEmxvbxyvYj28Zogr16sdW2Td944K/NJHpxhD56cKW6eUSCPgshDnGW
X7cUuIy8HjFB4rzaVFzJqVYKOrhDaBV87lvWvwcx3/rIziIPVt9ap9FRBd41H6aHPF6fnAwlo6Tw
aV7CE2rtXUPGahnG+8nCLq4ebb1cA9u7juTwp4adl0QPeUYM20eWRaRNTstEJ2h15ZkMdHDYnmoP
yItS3XUb+XApaR/TcdAJ9tWiit9MXX2FFPFU4LI3xDUxnHAXylIbbpfhfzVE6A5WeEptfTuVXIeh
woCsBa1BTCvfNQv9U9r+6FHRyVXM9wOdx3h5z1Wq/nzOtg5aZKOHs/aK+3IAIUB9yTiNp4ztUHAm
BAN1186QSkM4vMZbM4jbIe8IHKsb6ZbnyPXuoGgzaMqKF7VE18l07YvxZIuQGy4IUtO4b+qzYB+E
hnRhjaNUpUYfR76/lS6gHHzz346/HPXCwa5uz2BqTg0bf5BjSI/oNzSH81gUD6AkztTTkuLR0WdR
ua+WE99Xs/XUcv5d0ulYO9wwnQpkJtRJOBbckWGIxct0xhEL1whVuiWMcqD/BAmx8qBzDFglHI5H
NiTMzbr/tbYSDImBmBQRLWStGe4rh37lEDPGTlos6h2tEQN/xZE6PVvhlB5xDzzQ9uchu8zuTNXQ
gyDSXbhcwF0Q3b5yn9PIEuw82NA12xZsabq8sprHqC2MLzMxfiab/VSt8dueJW9RP0MnLlGlL/FE
eoi8ZdAOxWUq7aAxI1oF7Oi9pmEW18sHViJqelfHIkyuOYefnLt7u+l/3dE7LXl5HnsHjCkB4Tj8
Qmb4W0wGOK5Nst7gV5YNsR8H6eShtJCa6A9/5Kh2BmLn8bFYL4Q+THJHO20BiOoMPitOUMSpwgMO
N1qgkvs8c7+LuQWhTBvhWjehsLSMlfNu0i8qB/+0CsqqwFM/7Io8GzbUxCAe9Ac0rDvLw1ftgDKq
qZVPO2R/SPuxiZ/Gw4G5GnoMDGqZ8bvkb178kAm1gyP46vrQhBM6HA1CONwjkOrGhMxDaXqPds1k
chT3MdU/1w0xzNSjYwFa16zuirG+wKgkmqryDLzMQS9oM71XvCwhCq2o0BXBJ3CJJtYdkuNYCxRX
rpY5Y4EQAC798t7OjJexCygUaub6ziuwkHeVsI8URrFum3/+gIGobeRriwC2KxomurQ1ckdhENSG
TGE8/TZwG7a8jls5XNWN2eIsjuaO5K3PNUqW9XGwfIjsC+dP7on7LJ0det0i3CFYG6jBDCvoQR3P
mqKxZGzwBatqkadFWyeAKYyH2zXatm4ForkxaosPmPvcNk9eVSOPVFHA0e6mh7oY4OcyLuqqefzI
ws9K9bCtffe+E1D2PWTZcuR+0uWcxhjr5H26dZlH+qLa2blN+nL8JDeoN8TAGhZQEvn5sKeRg/FA
6zPxjvgzCQ03q6AyjjjkHMo/RihnwuGr+t1/t4rXLELJixxOkwjYyLO6GHbsY26AFElDCkjpoCK6
vA81sdgQwhmwf8bqsMAXyddv+ya/WkWrcVnWP1bWfqSMbo/sHLuhxbFMMDUAKNtFMMvTz1R0dwoT
np+Jp7qR3EJNZtyFP7enJnVfo3Kerk12ukZyG0oiiUWxBXUODK+mH4LzShYnNyoR64aebMehnq6l
V3mgy/lVInAfx7glVsvXcQOm50bCb9gSDWOyTI+xjFzqHXr6GEsps2C0rPnWaqR/7ECXJMzkogXx
s+3YiVvZf+FgdvECIZpbXf2dd4M4JCHW4KWhE7bu7uqRl3fIzQ+7Tai2oGdt1AyB7dT/KWBsgCmZ
TMQ9hZuHEl0udR5zogl+wY2BPYGj8kRVAefaLu1+ZtN66jpWLkJ0V4Q3kdUU0Jwceh4mEoeSEV6Q
peCCkafsIbLT4YaWgiiQLeo0VQU4icNobThpgqwUPkCC0NpBSwxVStvG9Jfif9x4BI+DiG7EFS+H
MlnM7jap2zQQOUxF5tV8R1xrMwYUh6bAzQCLhCNQ0gZ1xdBkojJipyEx0P9DXTd8IHKAHodcMT5X
WezcGzzg9dKcySPdGG5IZQ1xhY2bIVAzWN1iagFRzlTmQKWjuWnq8WD0yJ5NXyquOzjde0tRHaU+
IxwMox/Oe0KEn7bLPNHkZ+GfH5Hdnd9B0X8MbWqtD0JV15VNcttedrJOnqioyo/VUM+bflwjBra5
q2ZGDR3MINHxRA75sHOy6LtJY3MnFCHRhotsF1LimpAf7Dz9RaKJfzKiBb4cgK0kjsC1kEHa8xh9
qJSltHGiW6/AZlGnIIoKn4dzZkYm287bEgOdt1ybJZeR+ccn8cLpTWHiD0nvIuxtMlBzjJZvYgQA
Bh70NBtrY19JciOI0qCMhx9LqeusiW8nuJT7ibYYxe57WYb6qqsxuxkUAAW54IoDTgHaEhwMnxHf
blDepRHxBSfObUb6AB9fdlNI6n1Td+N41rQFgKgDRj8HPiDbWpyNfSyqLNwrLoQbo+cD0AZt1H2T
34mG5i+6QqOWnInHCs9Nltj0GJsXpipBq+vXpBmubJKHKLy0+mSuf6yt+xBHljfcoZrRds8XiBxV
P6nCwytQY/biAHmhJOY7IlNwnPxDmeTglP37hEQUcYbk3QAwUiWrZaEA2YuRa8KXeiWT5YqYH+yL
UQ00UENbaJSZ0dcooltrUQ92islz4KiNeq6sU+cm91iGMbmT/OuikpFl/JGE5U1lTPOlAs/oAbYn
KrdpfV79fkZLYbBAlHaGreiPTIDs6sZQEspXtTZfrEdVcghBglN2HbsSaANK21ptcxiAu5IX43rc
RjbJiQHlaCTj2eePVkK0UUDR0MxKa6aqgO6urZ7aGuEAvkmgjnvsXhlurTOF0AAbuEYnDVNvl+H/
duEYLQ0qr5md3XVxdumcfOIfA20VLBasQNKP0xbVLuam15C9pK5q24y8p0Ns3EvBuzoS0eKAa9Bd
3dL/MCKmxpn8HDqabYtlHPgDfUb/Sd6ZbDeObFf0XzzHW4EuAAw8EfteItVPsJSpTPR9j6/3BvRe
ylX2spfHnrCIAJglkiAQce85++hU4akW9dtEYMnVRLtwgYviBuVP0pNXR0Fqqw/Gsh1fhINdKPFK
jYqttTUUbNEqJ/Fd0ceXJK81blFaQbLBx8hKbloa/Ipq2d8JhXCtgH6FkMCnB6e5j40WYVGXNYux
oELaj9Gn7fdPU066lzAJjKwRahn3374080XvlNsyZCpu1vkbVxSFkoHnrCRydcBQZD5W4CnSqMCv
i6+pNqzm1DbJSgXu3sfB0uv3dY4aB5Hna1SShzSOqoOYC1RwAnetD8uLk9F9CCr/M9IDZVOzAgMb
9Qvctrt3J/VfhEhjsFjkAWa9G4fcWaiecg4TBJs0V/NNZ/tPnoU63Gx1e93kAvSKcR0k1pOwTByW
4aTZ+dPiLLRsmob2e6RWLO6Qni2AEwls2tHRF+5kdWK1XZSnRiGm1zAA+gWs2PFk+odgLBD7kOVk
ghUPPTeexGbQzlosBRomGNx9q5xal9fmr6rkbuBX1H11FpFNLap9WNY/05qqSUKRk8JN9TQJg5Yw
WDNEKz1o15asPZ+JFh1j+pStLJKDR4ciqdD6pTUBsXYD5dxnKcA5u1Ai9DUeel4m2TfbLB907IqG
Xbw5sKefST94xKvBkt5N1kHD5AlDt4LfcupW8+vdug356oTwUJIkOixwoWu5XA2anJaEiKtNK5l5
OQnkMgdE05qe9KRdZK0axa691lr/VirKHmesPInc+JUHfgpFBrYthPp9GKQ3e6LjF5r93sZUZm2z
TVe5i2q7KMmFGmREUcl6q5jAdnb22MbuxVRZFXX2kxbSpDSGJ8doLgAmrgQQM60jcwICKR/BCuG2
QyuKC7+S4VuOnfHsFksnl1fP+jHYJqxFkxWyEgTXiAknnHuEAB4XG7W7R6wYlMz0fChimDpG0p3Q
FNsW6u3K2ilB9hTZ9rMCYgtpePKU13BTRnjgcX1twcQlWbjGRo37OD1pGhCMIPmZy/Z3VpWfg1q8
UZ6+q+V4w7NEkqJCTcuQI7A2Sq4tDPaTp1MazJEg1jC+QSyRflxoKgs3VhnMCVCIFVzNVVpofkyG
jVIGgvj4EMNy+hDhTu9HePx2dOhKxO5AWGGoqNewwDBVYSzio3d+WXyv2sAaVKelYYCbG5JCbNri
TFn11mgDvGrJHLzHEsPdWY/usgIJeVvLjkYLsY1ohVk4ymgLkfWo2IW9WzgoBanJTDSGUBJyrCMo
0GJdW/miJVo28IPHCv1fS9tlwi87K92ieZ5QmbqoKc3eTMltBF5g1Ct8AFL49dmtmGnKobS3Rk6e
EqE5AZGF9WtIYsTRio1HAQp2m3DrW5QGfP56CJwz3qQFQ0sFvcxZdgUpNzWoQLqSm7oZHuPRMM9c
IDa6DNNd4wEqMx3XXQfO1IGzScpNiPgiQSiHZSJwNehMxS09GQibL8eN6UMX8DohT5Z4ImInUYeN
HPoXa2CeVFmusaSee6VLNK7FaMLsGI2tpJfBpLRao3BDWO+DvmjaQxzkoM0scY181vGd1V2tIGhw
D5QTC6ZcjSGWprqK5bppNpVLI5DyPX2qjnLLgEYT8QqLctYOYAHugkbHb1Iq8G0kXVrdf9OYHFkN
iv1K59dT0yf0mVvaOdxxpTQA7PTMUPWElGNaS6ihmf8ueoQuK82oXkpXwXFiUN4LIg9BSYml07Ob
VydiEjj1pshaSAn8WFNBShHBB7uiAsqmCgCKvSowb/mQbxLo6nf8KGiDcydBHGdOwbV4BJi1lzFp
RZr36Hn1i6Nq3ibsjIiEpPYhC0aPYlH/SFOGMgwNBACi6wTiC6LmjAxz9PJdIdKtncrhoBU9aPME
lWXlJc+Z90uRpKY3IGyaYiw2apeywgXsQD+8a1lCY3myHZhR1AcWRWdorGdjMuz59+AjNMXWHmIi
cpJVyR17B7JobbkNwFPwD+CKzHWp5DuYs8WWnAljUTb6FUbCOq6s+tgZAD5zy0e2gICLcjqqIomQ
H1c6nb2yLy5uSJwfSILxDJ2ESKrC1Q5kR3FyNGqy86QKcxY2j9t7xKh3n2FHPw2uw8bPNg2soEki
pGGrx4WflRRns6TrD32WP4qKapRJ+W0fA7xzoAZx94upnGHCUToIDD3wiXU87iJdB+qQPptu/9S5
zpPeQF5wuKirnu5Ae1K5eWuuuehkTUVrIuFIQzk1zB3isGJhYoX+0mOWvI1kcKaM3W56H8CIOrJ2
Dj16SXmJoNBEnFnETCYSICuamninBJro1qDLegxbazx6pNRQVBEKnUdCK9qMu39gwGDwIIWDlaUs
VdExt1KSokWX2NDwu9ekof4YIopGknbfT9NZtaoIaNOHp66kAYEy+abpv2RJykrY+PAaKy/cVi5G
5xQJfWwoz5Fi0UYuqSv27vAWJbG74nfVrPHQglpilkwEhTjGBWsybI0d9VpcOHGwVV8Ui4gfj7Rj
qr0ItqcKdaMFu9aLiUvsVUoYVH0Ges9KaGvrkp8/E3/CdX2A53HRIjPqTITO6TowHQU3UmRQRFm6
bqstB61pFjK5cIFA2t/xhyuuaS1EQXm6MJnAwoVeJEHd0ZIi7w/xKdXU+CykS5I4kKYRK2Y9kTlo
UTOzsAcKygpiPZHdW4U4ul360auk2Q5yB3xvBz1pO9hWtc3so86MEPFV9THmk97A1z88lTtz0Sor
tbD3PfaRYZoZhkr4Ypkv0rGoUpnH3ov6vQ5PwWuLZA02u+BURnaimZVYwpD/ofksINPY24ikeSKM
R8mpg+uZd28r/bhSibZP1OpBwPnAADoEOUSRKq6WTrAxgEIthk4jMhQC5p6E3auf5jr9wBLKGGb+
KkRJjP37TjZ6Q9XPdpYxXXyREa9Dd2oLIXUXW68hV4Yi8LiN8BFy1pCKJvylH/pw+FlBjQraPy0w
E3C0Jc1pGyqd5b86xBXdaQZdCWTnJKKHMOdoNW78odtAZ3Kh3SjNUmbDqiupcxnA56NgiqxV35j1
5wsSOn6LOCXxx4oufk+BJx1GbxfCTVyZ1F0oxaVquAYEHC1lrW1Q7AwEcnOGioCyHqA4ykmeA5aO
ZC48eqtgHClghAPt0yhs9l507IbBvLnRcMb2t2XpxSQmhOANIqrMxEUXSHBU3dxHekKduo5WpVuh
owdvJvAW0JSqNwoEytR0huXQKz9iGhhIf/gDmuE4GCSlRTE+V0NNf+O8vRJyh5DLQAiHcGJZDd7R
j5163ZAaq4ki3eEQRKfJ5cGXL6oZYy+dYq2jjB+FIKMOuf9eliY8arClpHvbS98+Q6MP4MDl3IHE
eOpberxJVYNqwRXtuIvAjna6EZMd2jgAvTJL2ZSG9eJYnAXgAk8Sb/MdMB1zG9X+HuILTYLURpKS
58mGyw9uwozsP+Z+o40AJWY6kWAV2uNET5cZZVSmpxXGzqYM1k2gIIOhNYK17pDk2Z5XRRmrc1WP
WJkPyoPPjAJTRL+3Hec5meatTWiwkozaDwd63rKJ6M2h4sMT5b/YNY18URJ31ikVkB99gpz0a7VS
L4pvtbsO5aDOVe9QUC9h4pGfmz5k0bFwewLJ+yj8sONw8vqz0NUz3aXHFj4nThRsrbrnNOMSIBID
J4Ytz66D1kFNKLdoxhQyKL1H5sWTSB9MW14jBChqrM7SPxSa/ylyK0BDmG0C7Tm23JPqg92hsQVI
siyuQysuMVfUNb3pvU5ZagGEtVpZYu82UlvWwmkXo7CZVdF2W3JqfdYRjVxW+B+ZG72WAR5tJosN
jQWmSgH2iaWhM9FTHG2FpZbwQbqwTontcXS4iTv5UG5iOEjo2bUteo1zTqUQQQO13NyhvZZQIUiF
9yCBP27SEj9aUAdPauF6L4GdXgWZC7ypBTEk/VrUerZxJDhpQfd6ZCW+MnsuTbYPp3uUdD0r3e+Z
3XRvUYlNzMeFTlolSea6b3bLgRnhos34lWWREm18cNsJUcJRko2kYHBdIVrnwJrywFSF1ORWa5ZO
B6wzJt6lIj0yR5KWD8OpNuCHOHQszAFPq09KW0mS3qbvnFU1COQ2tAmihvRUCMdYc2lTZ/hcV0Ym
adhgxMY7w52iy81zYjUxloAxXAgd5rjdJ2cm0mRfEjDixeGrOgmNKyRT0my2Y+ueiJCCrBF4FyfJ
e7wwTBpzF1VdFMIQUI3sI1VcuNMbugsq4LOktGk1cfnrpHI1LPK7LVO/RSOKMShZ+IajVm6VJDuo
fkn3jyutm8uDDPw3osZykmu793gM8Clg12yBsVKbx54oigfDOwuP1kbaOw+tZGpLWidqNYF0u9RB
H5B6CTSz3uTuc+onxdEKqJDoLdEETSbAXdJco2ISRMZ9Xts/ssg40X1HGKDhnZMlGlyi5dI7XN/4
h9NoM0DjqtJCo/6gr3oteyT5i9VrmFIi5Vy6ixtgxjWmwWZwWRir2Eyk3tBFUstN5qj3RtPTcyDr
9WDgQ7t6Mn/IddTDHuk9pKsRI1or+TkTNQlM4AwpdafvpjV58RwH0Y9F7UCB2+sRGxLuhnx4NdXm
o6LYfwf8YE8J7aMqBmOflcEj/90lWdG/wfR3SHxexrH1pmcE4OgVgba2UwEiA7Q0onpUkTwYkbbB
kAbgx9eAdkr0yXzwqDPvrDpXFl5BKTjSxZKCF2cf31CL4O6uV81NKn18lCMknHRbjpOgqVR+a3pE
v40JjxafnCLmHB1L7n72+2DiOCKTx1L7z1pWnK0dK1Hd/s309c21YwR01LthsfG5jhNqf+9XznbQ
lSskc6DhuksaKL6htO3oRZUF3ZmYNlLi3lLC2vxQ0ZboLz6VNlkbHhUuEfLLmpb1am7syqRY6T2O
QSLAoFa66Mja0tmC3+Oij1A6M3RlPwTpq2/4LS5y8tn9hhBxAnAJ2IjRRvg+kPhSPsR0IpV+6nNY
9WW0AIka4SM9eAdRtcc6GO9Ri56eb54I6mSAj1gNzDKSGoiZ5/PZVLbWbjpNInNOY4Kz5D0xP2Ll
eQk4kCY5GWlNllKoPMmYxFIJ6IeO/HLs0IFS/SAMLyHvzdHipey5EvIRqSUyGV3LyTS2kQzaBZdw
zyyOmeX9xh/VsOAUr4oi1jaIXoC71aeSYOOy4D9XqvU+Zh9Kbn5agnlYktLT6cS4BUJA5dcv7xPZ
vmeleaktNMhWm2HSnb5f/PrhpBAZkAiQ9xKuKG/WWWxsm+SpbgW3cf8OnBN6BT5Z8kNR1lZD89Mr
TQ+NYTtuCuNX3Ed8ymi3GbjzJ3mzMVL8c4qOGeZkYkpYBkUTsYvLk9nkMIDcsytzMpNGbHpV1Nwb
Qabv7MZCeuDlz1PFp+riZeLjIC+IsffRvbptBChdyem96e8u/yJpYk+drUVr3OFoq1P87KnKXTJK
kRk4RrAycJGa2Gl2EesI3iqTHLu3H13ymQH1nDxW9V2GIl/NiZQcdKAYrICEsePMBV3GlWKRy/Jj
yOj5kGC+01X0+rQb222ieu/QRThxwRkIof9wo/69RSMQEvm0MCP9EBblp5tVYO346Gj/qIcwVp8Q
G1gbO4+ffKXP8LX25Mk5wbqCPnkHZI3WJQl0hjm+1GrkrVtVbMtSmGe7H3aAkFjcecHVNptnB13W
EngWtYI2yDcRpIKyQ6lYDkq0jiK6qJFCClfjDJea3hyJVjoqRkrUUa+gg+DXXvjyQYszsbEiB6YN
BNY719fQ1xsoF3MfQ3/GDzqrEBWiMRVbb6Cl52TVkmSLN0sjaJdazWTW+2HUKksPfJUGdORWD8xN
lTD5sruCNcT4GKi2f0IjSq0xN06tte1U5THJaFW74qp0pEySJLz2QiYw+ZQhVLFs7Smy0SI84B4s
aPJSE2rFxsN7WaMCJUQGElqOdLsetm5y7jOCsGv7Z65JZy85WTLGzcQzt7Qbp+W2ONQVRWVNf+/w
MwGDdl4UMYZr/EDczOg7mYFCYBEtatCGG2bnQKuL4cMy2vuk798dSkVoeNCDmma/rEx59BTk1H5i
fWhDuzcUS9uL3g7vCsXpt0EnfhBexixycLy1P5gbQ3HCY+2+a745rl1nfAmGgFIdsIuMLPNdAOd2
VE4jlbDO5Ydr6z6rvW7cExst1imAXGCWsHbdsrjPTOv6/8BeB3Y9/ZXWf7XImYb6P5nraEln+a//
5iW/Zl+dlP/QLctw6JRpQlUtFYvcl69O0Yx/SBXrnqMZuioNIfU/xjpL/YcKWNpwHNUwTcxz/An/
NNbpxj8czSJ+hxc4Ntpf7f9irNNUiX0P9/7gZenu89//zTQMTTVUQzeFIVQBLsv4q7Eu9kAuZrGK
dD4U2Ta0fVi/DcyjwyjG5ABdIN5V2F/moa+9847/9BRrs0U/wKcz6JX2kf/3SIMlty5x5Yrt1+a8
x2D10qKxFPYRzQCLlYSuxLwn6F37OO/oUSe0d+Z0DK1Te4eNlKASBdVzxf1mmNIYxfSQ+6yNCtn7
23lz3jGPIXn2tzDHygdS9mhMGK6k++VNDezMhh1KSTyjunBhlbuat5Kmr5EAESegp2jeXIuFBZUw
BVnXaD0kNirKvNStjQkbCcNYLJ4MtXAOVA6sh8JNrQcgYh3infv5ePTF/clwssO86+sgK4x3oefT
EJte40f4jfu2PJKrhriejpMdjnm6UnyP9ahKouTXtgTSpSiacrTqgaWE37PABm5OClGZEdeRRdAr
VLNphIoeuAYKNVXwWifbdZntPpROqjz0Bp0CDB1niGYMdY2JvyRbz/vmo3L88zutYr73PVZ2bbYy
KjpCfXgcLUc814EgGkTRNHA/bPI3jixUuMvOm/TZiQNOun8e3HjDFVNWcT/vVL2P3kRMRMKFfbUG
Yz2PIm3JKRiYb05wrFLKGneqIo0LemCDtDSHKum0+f1gkUzrGBW6hD/jDZLBQ4oqXlixeYlzgyWo
+jiGor1xuw7okt5k5nW3zkfSWsZds2mmODOaFeEprHgTLViShQX1R3ep9M3HJj2Tixw32Ko3i88B
xjrUdKM8pmNZHedn3w/SD6pjUdo0LIuu/oQ/RCb5NPa3Q1zsMwdLwuDV6em5HfIQ9bHlnvxZ+tah
gqT7WoBDWCpqS/cuwS9u2wHkxaBdmwSfbfqsUK8DHsTrgEmVH9QVNbB67Zg3U81KMEH+GSME8FYa
HikD0xCScnkYk/6DxVq+rjpVttcSyvo6sevc3iHTo8vR5FsKa+WxBwNfG104UrAOwp8eP8EM3BXS
N1z0X8++x76fTXtBXoJj8ZCmZFpH6pWfnAOtqy5UK1l7IOr5GtMJVrnIjto05WuL1Sbaw9hwvBP3
u5CJhvo7QjL0NdQAsUSd/Gf7zyGUOryTqst2k+GnQ4/LN1rARlzmI6K/fvrygzAMz35rXead8/lQ
j+iNIpPswXmzUXQk9baD/2N6fWbEh5EwzVXTF86lV3yI1E5c/KA5cOc1jfWplDDiCbkeHooOZo46
FB8sA6Y/kE49YXiGd6r81iOLiYAuvt1kWSjlXmPOWS0Qxe/xtamXWm+SR8FJgBHMa7fzJja8futJ
8PQRmiXQMd5vghX1M9gLWOw1FdXROM8j88MY9SNi5D5D6MOO3q7pvWkSR9GUHzk/jJWvfT2bN70O
VQGNZNgLfw75Pi62yaCxy6JbRkPzWApbeyJQPrtMW0WX6086Kpt5qy3ISx9y2r9m0VMQ5yNfeaQO
3/RMIqk3rXuDdIFyUTjdFZcqDbrRqq5RbWK6S6qXrHI6ZleaseMq750L3elRatdMbjBFL/TQI07C
6cNtSXXoNtaFfrbYO8x73QE9EUpBpERhB2ynY858yiOvOQTNk65NXYYSb6oDfVfVlYqUUh7MhMT0
qiVftegxB81jYaouAnMI7t3Cis6ZQwdvOiNLTleQms5+3oJMjYRhGsunc1m20KbdtrmRUV9dwunh
z775+K62qsuff2d+zffQn3EdkWzdq8TA8/5CBCm7Mmu45HXAYFnEDjed7MkTxQD/BuWj2AU1k+a4
LIpzkGPzC4ZyoN8ie2fVccV8L3Dp03TOnEugkOxnUkpCXPSvsfmZl1YbZLbq8Xs8LmJMbzWVM6Yd
v922LdA0t7AdRoMEwUFnHfS9PT8DAuseIvWX3cTOhZS09qIUMZZ2Fg2vIuvNVYETDsSlDTUGlxSW
K1/l/K+NbRGO7eOQQKHKMMotzTFpH0G3wB9yANrPe8toyG9j/jjv07n83IsxOjfTvx2ZyGorlh2H
Nqu7VxQ606ihBr8iV43GZ8IhBuz5/Oy+H+afouuG2nHKxvnzk0QezO/0+zA5mf5y2r1RTTyFmVMl
YbKFzM6O1FM4eMOThUoK8Mvw2pch5tS6MpbFtPm3w8zpsD6+yjw6k4sC6SaU+xIZKta4IH5H3X/T
Lf+5jYqAKrYSXsGjFvemNRBCWBKoOw21yFJ2qIBpo0+b8w6PiOfl0GXZ+nvs//oPpWWWnptcH7Gx
uVPCpN0O4lrleLm7yM134XR3yP1Yv8CjXGWdMeB71BSxcochBurGwdPE7SqVbBtotXWWVS1WTSYj
iLFFrw4HGVUrs8qrBzgIFQlC/I98MwQemqvlf93OIKNS3cFjsAjGHsR2od78cvTv/YpKd1YE7hty
5ENT5e4v4n2hW7XJu0gB8hRCZvduoi1lO8RnLSRcV6nIVFHC1L0400MYo84t0mc9yyk+MAkx9iUo
dxwI09N2ehATfzYdEns7jB2WwlZDBYqEDUj3sbdj2tZAscvjvD0/mx9CrjvriK4A04qyIixLIUg9
tQveXlcvbb2uDl0LSZmiOk8JuqgO8zN1eva9OY/Nr7Ur3KBqPZoVX+2orlP0ZJ5axr+mJ8H0BIX9
15NppMNW+dFhh+MP7hrr1BjU9KMwHnaxbnNyFYZ1DBLxFPU9F5F5b1jVw27QM/9rL3kYMHPOqUXf
ZhmneneaH/Ih8HaZmjx8D83PsLz0JzyQt3imHMw3b6pOx1wr4wNL69ZfdZmxd7Rd0bru1k0dWnnT
g/3n2bypUO85ijJZqMAUr3ogi7NkhaxNYbxFHZXnMJPv5lhrT+HooA62EZgX073H1/1XbDDauTXa
r62a7vJZD9rgJrBOwQJ0xIPwhdlePce/aJ5RHzVIarRfneE98uLXXtrqlRlxjWol5A4Qt8M7nb0l
2qQAT3zZLqs072k6lP5PEeAg8qSy+zpzm2hkLs4mXejyQY7A2RB9NMvve3wGm4Qk8/R9vpx8j39f
beaxvx7WmCSyzO+xMjtUfyEFrWp6t6GjF5sSISeqO/vDKbxiKwOMWx7z2pcMWCDSkJEwQ7fQX6wU
uVkQxDGW4dh46b1d6gEX0ErdfXRs+eb4LkqqjBrm0BkgWZ2wfncR0wXC/yHRNAAAsYjPdig2N5Vd
yrMhkUEoae4RpQG5x8Rz8Qjq+L3uiuSn3oxvQBzE498OUJvqPfYNefFrOBMehjliPzBF9cW4xMBL
qyEj2+Dr2ciYP++djsvQV/2YTgndViFB+Ov5HPk6W+xEhXjJKTNvmhHWXdJBojvEP/d2riY4sLzq
wUIz+dDm2r0jy+SYN1l6sdLg3peUt8ATmrf5oWW5FxiRcj9vEdtBml9Vd6gVdJc6Ll5x9DL14ftV
8xxmWiRafvfPV0Vajy086clzUTSrvY5jSXHSps9bkoS4qLvq7FXOcI7r2Lw5iD/xC1gedZ0xxZk5
3Z7qRII/AZV6B1EjIJw31Z+qrCVvyayDw/w7IIaSQiJZuYf5h9Cb+aMbAIGJlAZQLswxPc5Jr8/d
+Cdz6HYtB4ckKsMpVyy9yAXWovRewvi9FMrjvKEAjsTWDNncyz1ow9xd9/NpRthIhCXL6vfzb2ze
qwRJvdAgKu6JjPKJA1Bbf6koABM6z4vEZt4erUKlWxHBRozi/r6kmr4zbEjMei2CW4DZH+2/Lj8x
2EY5ijL43MneEqm/721I8XKeDzKXDZrUvBIOat5w/tWLeqs3PX3+HrmUzQiIgCB+S+Nox7yu/BR1
/QsPlfFYlwTZu5NDYqjBm/EVY2WUbvpJMikumM/QQiNijcN47/W1SqiWEm4yYfSPgy9/Gz66CH0o
g/EZEkB2KAvS11FFE79TOfUWLgsXM8dHAD9vu16Do0ycCkQmp7gZ4DsCWgSHqvo/Rtc7Z4Mmn1JZ
VVt6k/FGGL7/GugpQnMEfiAoogNxK+bNl+fEUE1um2wIoloXoRNqqF3ZdJBREJow3TvTtsof1X3Q
2dYHzJcKnpon9l5Vt9c+IGCD4Hr/h1dBVaUWH1/dDNWFirdxR6gi5GsDNHPjkXBdTEH01p9IekVA
X4C8g5hx2qFENu4rCZRz7dCkLxpa91blPFMfqHeZ7MQKa7K7TlXfX3cts69aDBs7Mo1bh430ZlbF
b9FZMd8RQ6ZLgVFHNiQj1GCEhWULE3ltXVfy3ul05zyW3otEYYBWSH6qoXrfctd54czMVphi+2Ol
NcYx7ZVw5XsJxI4iPHGLhGMgzdv8+QgLHm1XpETa82kllUmOTmMmKyncndvTKrEoAcejpr9Q0eaq
XxooKenMvYw2+rCCVDsiXXP9BUPpb9iRyY6fAoZSu3BXoH6gE5ZBLDbMQN1Vh/xnUVqS6rkdT34y
6AuwmmmNpJYdX4xiUA6Q9BTUtq31PiVnciYlP/92RKNnytLPze7QOK3HrCSk9qKE1tXHerAJ9I6C
j2/q9x06b9RIZvNTQzs25QF5iaxw8Kv5OXSy+t6GfanpvX2atzpP1Pd+gmqFmgCmJ7JSKHKFbnDy
I5jBjmXSo+qgr4megjcnTk3p1rP2TTPSI3UsyTNYvmWRnbCa+WTzTk/nB/yk2SkPARELJ2+ZzrE5
j8FFokGs2+Guqoa3WqOppadSrk01tHdo0dT7WEdV79tO+NlPSUS+9zN2BaLtPggupqlEB/T4NjRf
uBhjlw3HIFAex5SLyR3uMtshrQoRR3Y29NJ+DyaeZh3U4aMRBCS4jEV5NuFlb5U8EjvXqIqT0nru
ahx6dK7AxZUqzk7zg5232Sng/fYIkxtjQWGnQj74Z9CdnpaFWq/xZgJjgiBldq+0druDTfscjmU3
vM67MJM2h7AJmOXD+Ci7V5G0/zxoHvWMvid7ZgErJN18zX1gStJuKfz/fXteJjZwsMzGri/9aD8X
SuhcpG8rzwinCnKjnrFRiHvCba/lRPaK6jw4AE2GTjAdpBqwVSGn5OsQdOXR75FtGwEBpoMt0InM
y+II+pA2JOP9vGqc91o+IO+vJfW0V6XYBucM5/hH2vWLKveGg6m02kohnQc+cT4c5rH5AcTZf97U
dY92+fdu3bpFwKIWhP8pV0Gq1zLyBu/WUZv6ejaPfe+dn1WaTt6xbD+KrYGM6TIXgObKEBlxXI+/
RueBph6tTSe69k526nBf0Lk+R4j96qnIhl6BUN+07Jud4hbExukGImWUH5zxGTUIJ2ZGETUQGfTp
NgPjbDxrRn6GusQNWze7J1ig7YlKANfhP8fOLxW2L+Zj/SSrJothQzYoQgrQTO2BVOnmkPVWu0xq
OLAALh1kLdPgvPv7QCfWbCCwLQsQFCFkkeF3PxFYZJ24QYFG6trbvPU9roHr/zoikDBT+rbrNrXz
ojW/IDxxY/Mypb/TXLtGvdymV82W6RVdWaEH+sMoEk4bxGz71sB3DtNB4YZv19CYG4+sxD8v4Jp7
9vIhPc1DdTGE567wMQPpHi6zIlo3QsFMhDz8xcv8eh8Ok7fILqHIeU1/LCQiSM0X2lOTTB+1gd7q
e3PeG6EG22P3IT5F5v0JQnuL3MeRoDiU7jQ/VMaoQUeSyYYWdHHF2bLSHI/wkWmLaJeV+MuWPv3/
5n1Fan0dmdn2Lrar8cxth/toSk1jqunoVtadmsChGvivqk/rDeNKF0W4Gg1Uvn6VLxzPdQ6ZSqkh
C6rHxnXERJBC6pnr2bDWoBEdxnxD8yPD25f5AY6VUNkRj+FfzNE7flW1TLd7lQ3X4Hm6SBoLTgrI
xy4pexuzy4s3eH5M1JPuSWuG/CgJ8V1QsC7eYDo7pLsQulAM0r4lunVoMgJUyrqtN6NVZmd1emg1
V56wuQWDz209xkKUYjigL95GzEfka9mn+Qufsn1Cco+TPJHZi5IIbwvDIF9hdM5eygSRHsr2YD/v
Hez+VuphuEP3kx6FxNBdRJOfPLKSx6BJups0NhBioRXEaHnunMgojv60c2IyN6eGiQnUPC1B3icO
STjInKt34R7sVkUgXrWf9D1PFVCNK2a2fGmXHtyE6bsDQpAdvjbNWn8ydbJ55k11+p6/945/3Zz3
zgebnBR386awx8nyAmGsM2Vd/khdZNTQB4qxlsYWup9onoTlDSTeAdWK2zaAhEUn32a8nFZ+3+OZ
COFnMB5NK0XwGwpiaHwfno5aNs8z87mxxLERY/egBHXyDIiMd2o+t7Xe3udtdJXTls0y6+C5QLvm
l3AjM9BVVsxxpr2QDAiPn/RzGqSFJ4RAw3vZGd2pCA0SEmN7BJLQcSl3wyHYs8wTV4QKxjmoiFQo
IvU6D8WRBiaers/Kn1/REZJjh7567q1HdHL6mT4CP2utol5ooymahuYH8v18HUIl4YNxQoLTfBxf
vPG1u5S0hqdX/H0c+vvKJcPmIJD0reLOgy/iCko583bmxOqylqDHKhUg3kCWC1dn5zZ/AMSZNJxX
NrS66QMAADPQk47RZk6faDhSrTa8Ut3Oe3EKUfmpTPM47y3RcylRKu/pzPlffyKl62Uf+OVRnarb
3++syW1zleqYQb93mNpIMxDoCpBrUR7ng7/GqunoPoJZtbP/g7DzWo4b2bbtr9wfQFx4c+LEfWB5
Xyx6vSAotQTvTQL4+juQ1G6q1Tu6H4RAIosMkawCMteac8yYxVMfu9lVHsBP5ldCMPa15c/LmP9c
5wvKjRbaP19LZOTPL7C94GCSlnBEPTCQhwB5Uu9dlHfskvGW6c4LRZgE4osttmZTOi89kimNwLD7
wG3Eg9JUaAm7lUUoeWsbkCfpL2wIpz3YgA8O5nyQZ58H+TIS0X+dkNc+XyJnf7smh6OhP/ojnz7L
kHVkVWxQlyPbltVJ13TXwhvHy+fsYAa4W3TTvbhuUNlntTd26rwskAdFG3+eySHbsfEgrxleuLeQ
QG4/rifwAJE3RN6+9CgfxfWpnNr61FQFhB7UiRvHmZq9vCZnPw/yWk4E7EIX0wi+lK/9/AafQyUm
urKP40eMzymPRp4cGLL209Bpl7nWc61Gi3W0HVsLr8tRX8xDOVH6WIKAJFxJ8uaL8jb+ggsNXyiN
RJKwlKWgy7EeMsd9JZ4AqR/1ksZKQHKXmXUMssi+ONNkg4+Ioq996d7PrdYggv1qo/5Y8pZhUxGY
JWmVAZibIPPYTVd1Vx90QEHIX7oAZX3frbwGGZBJQNyhJ2PG6UtkfWVK2EsjEO9/jCOzoWHeEwOi
MJuEhb2my4ydbt7stfNBnoUquMs2UMWCukNBaS37OSHPREO09YDwdC/XN8jaaC5HhD/L1Y/bshqA
LvTysW4KSGkUzWgt6oiAIwAN6TXUPe86lcW3ZlLLtzgfABphu9rJoQCPbbk2lptZOqyMpJ1wMzxU
/EzwbOZTBzIfq4QgWfuiCe5bO4NcMf2scvw5UudS4BiPHsro8KMgIufmkayW/PlKWR0R8yv//C5/
/brMm3hbOrpYlVMDI20wj7aem0fVctGvy1N5MZ9nOj6py67PEF/9+cKhKXmhHH++0DbK54h+6eaX
7+Xb2v1HgxTMxMZGYntuDXc8B/hKWBuq1sc1OWHOs/ye+5NrvsorRmAA2pWnInfLdUkj7K5Zdces
0tcAZ+w/VCG+kR3XPFXhUK2zsfD3PQm4Z1fhnYVskNzpxAbGKTw334Hyp/FVmVTUvaxJttyg8cPR
19ln80GeyUOo9N7eV3M8dZ/jwQr9/X+d+fwWg63hL/wcy7Ogcw6QS41t15rqsaXHflRMZwSUN5+C
C1GPdeG+5JggN/Ilzfw6eSYP8hXytXI4v9bvhp+vtaN+ghk0fwVKZLS8E3gHNT9Cab82s5ojt5qa
0GQuWV5zlSN5/c9X4XSy934RKH3CAg89gDP3yNw0YbdbEUMrW2ayISYnvMJ5Dp022wNkVfl4isBC
yjZX8CorH4D+zO1ra2oAp3RWBR+EIlIyBc2lnc+0TFWXjlIMSzkBIYdXAxfEbzJflK+Rr/bn3n4f
gL7sRPikKMBaHgmwoZl5V6q+vlZ1QcvR96jwVHG7jNAZZrJkD8p0OHG7G06qOeYbD8IuaSljMoJw
4yJVkeFkedWz7Rhl6m0U7UWdew/6fAAggP50mnsWztyfkAc5I19j5y2dC3mqkHslOmVvKYa7cS3k
oJ2Iv2GIQSr3rXQAPYyWNZ7MigKc6fo/3DakSd8D+bfjlv3QRLygvCbPhqHMtxRzUio3gmr1vObr
y/Zaut1JnxeE/jzKGcm5eqKAMc9lOpl1tWKqmGQj9HJZQja13lWY8yzrIA/qVBLciujDY7NnNhtL
7et7HBHWWhQIJj8WLQr+UhhEYPyR+OpdoT15pfUupNpCbzdBFyZfdLsswQ6ltIdaaLNGqT2VnhXf
7ClNbkreYBcDermU1+QBADVBXmFY7D6vDSy2DGy3V+ILFp7hHkKfIKHcNCkpGDX1UdO8hyDqX2no
vjZhOEFLK5SVhSDWdpT+cUhM9V5Rw7Ncr+tU8feIl4g1mNf6NGMx+RpFs1HspnjB7jAHQomFpgSW
uVWwra9k+blGaH/0TMQnc81OXkKwQP5ZRpG+MboN7kce7JUaEeUzb5M8x3zBNBlhJ5m75BG4kyYe
93JDJS/ZYoBcFEXEgBIlSDZYX3xzqmdZ1wNVjC6r6pRbmwfK0pGLBo/P296INP5mRsSy2QgBnMm/
VzY29qFuE69ZK2zFF4SEqOxTA5tYhNLeyzN5GCnr5nAymPk8/PaaWu+VdReEV2MQgLrl6357yX/9
Xp+vsS2SE30bSB0QmhC0Qzsk/QEOZI+DDXbRXaPPnun5IGe0iaBxzzd3NiUVHF7zq+WsYMV5Z1O7
XrEcKdhcAxHig+uuqKoxnA9y4mN2Hg4kYO4b3978ct3yizW3Q9KEchceTa+C2cpVY9E7I6iWPGPL
OE/IA+1gPvTlf2ZzBdu+Z+TXxqrQdI06eXAwiTCWsgZamOn0nKFWo7yl+/fyJXj45AywjYNuG89y
RimsG/xO8zJFDvJstks+T2+EG4ay1YSpviBe/+/XAa+QVde/meVG/vf6oFZ3pTIef/nPylP5Y8jZ
nNmPnxESDDGydU2UHQChEJ70oPF/yEW/ocBGL0IOWyg+8gydNW97GyXz9Oc1OVEN4hQHVX34vA7y
U11mwUROJP6ZtTl036J5UdJC+sB0Pp/KsTyTB6v0WL5kuwiJ4Ik4+JMaUgcJ43Y8sw0cz/KMen23
L0vvmEzNDMufZ+XBAz6KAZYa5CiM8azW0+EXHem1kBLM/5N3GXucvJ1DDHQEoOXH9Q9ppqVZtq66
Fo4vW3fQ4P9VmhkLMtoACGpQvvT04OAYnEkV5UvSj/1aDQNtbZoRSJVR+BgiwvBI6oh1P/o9MN9J
t96iYvrKb8r/XgCkBhvvfYNfrvEoG7MHCDUWt8rxEcUGdSYyoS+1qYJBnd8LhU8s5Wy8u9gjeA7d
wmcgu3SJ5yUr24QbaBsmz+u0pqA/lBbiBwBAjiHMHwk4cN6B9XtsNXRRJn+8JWmrrb3W0bbWEGdA
IXh0fbSfBbvhu7ydigNF8GU4P9g+utFB/Oi3Lg0ty1WNtTCtx1IU+n5IleyqZxX9L9pU22bM36cx
2LmeRfRfVWHiKQT6/aBg8111L7zTqvthuPyyuCgzwriTIIACOy9YmsHek6n4QxSZdcX52tDl5ixX
1WY1zmdivvZx5uFdqLXvAEUtaBm+0x5quAbWvMl2XQJWOtNnH1NDxAK37u70ufOX/HWIvfHX2dLy
fw7ZXutP8munaawWgZuEBCZUX4Xtdu+52XylgtS9C67Ik/lKjm3whOoCdz0LyFRTY1BpXf8QAFDd
QiIDTIyEGNMOOZHlMHL3D5mcr//z+3TWQ//tbWqqvF8M9M2mZc/RHb9EcxQ5oddZRSzUxzuvKtG/
rXL1FmVec5mmHO6ELfq9gDZx5FNO4W0I9fssMyBh4E16LTX1K4XC7rsgdagY3a+Gmx0hrRd4z5T8
LM/imgB5PO1WTN2mixJv6XQTyBPZc1diSB3KVLabSpsOvce30vr+PCYtgPRgxBCE6vWcW+60Dyzd
Xod2bzzAcCJKokq67yquzDxI/uXja/w1scRCSW3ZjqZ5KntozdaM34TVOdALfniiLRIgGVoJLkUA
PnDvtPnta2j5i66Jdh/U40UFjQgOWYQXNqPgqrk9vpdeRs9vviYPIavbCyHGmJLLUMUP+58J4iZq
gt5Nngqdohd7b7KGK7469TIavO+HsFmxDaR0YbrmYlS4PSqxnZ1zs/fQ0XCmCAK4Pq41abb+5/eG
9bdbmImM3UHE7qjAwDztt9gWkowBpBv46YQhfJYmA1jnLHAAtvdUgd0y21lGyTDT9aeU/87vs4GS
QMGb3CckYv6O4q1/L6oBlmdI3J8cygPOerxBKugLNCv+vbyWFcHNt0R/dCdoVkJXlNUQxRs6B9Hr
NFhAFrsg2jl4PR8TvXuj6NtjtwEn0eRpfuuEV2EvM81VT07Hhdrfo22MyMPrwt7KtawsicuhXMx+
zsri5ueQ/0K0++dfq65Zv3/mLN4qqDAMG5O7h0Pgr585NoMuWaOQZqd6XHhxol+c+RCUlnbx+W3e
RZrXbD4nCMhTkXxgyKcNdk4ipXmQB/YaQGdHVGII8tsHoKvjDtmUgx68InTXGsy14Zb+JWGxcjBT
8yv9t/bico/tdeWsBz3ZqDUQLycfrEuv5rvS9GYVMoeibZ862ConqqL+Q6wG3aruwmhti9o7QSz4
oRMSClsgj+/DgWBG/o2HMVXRT8FY2FAmcK62aygoibLhRRAES9KEv2xdo151fTPtiKR9b3XTvDRj
jP1sPrPphJIgaGunwTFwUrYKlHVRQ7bFaUqwX/aN8g0cIkxBgdK55yFsy0vaFazmiYP4EiYqnQMz
IEM8cKtTH8ZIU+eJ3Ixe+tBJH2xLFQc+76j0Arw36CsO7K5xFUXDGynd6oFwwnHr6EVD2ATB7YWw
k1OoASYqS9s/CbO311APo2VnYOtWicresCM2V0PuBS+eDSGqGhJvJ4eNF/Lz6fWlnycVDUmsGT/n
jXCvcNe8i9SS2HHlX+xa+RjR0xkBQiHFmGlGY4kwcQTyvwiGDts6neG4vfI7aq+tYmgrxW4B+eGy
pU0xG6g7g7yNqFDu2XUVD/Lg9iyeIrtQ956blg+Op7T7HN04oOK2YBFRJztCmbB484jeuxXkuUwT
4Kv7CF52CrGaNEac541PzAEfdr9V3de4TcCZkJHSjJ7zoOnmQxKbySV7yLVJOatp+NzMdweWNrCy
+vi5BLL3RAjEx1xmmG8Vn2poVmxiPc/rId2xu5dDwiZjF6CD9iS8ABavgx3a9bPyoit5tLOFi4uL
4tBFgfy9NEK86diyih0kaRouaKVbMzvbmKjVDQnlSZedW9dMTnWMX8TGPnuF/RZmlnNNtci5jixp
rtPUP1igY+nL+UdZ2sqD+I8Y9tAu8MRBdv4++30WWUeLTkJ5tEw5+OGIMaxUJhgpSAY8toYnrR4D
srjxlWc9983eVswX8iRBEQ9m+McYmCsHwda3f76h4ET62w2FRZJjaobrqlT5rN9uKFNkJ51Qx3pB
zk28gH+rkfwzlOpdA4H9LA9qTQSVqRjbar7EbTw8UEkJd37pFc/wl5Z5nbcPZTEqTwhZArodK2WC
AOeV033MtuXVjcd6a2RZA2ZyHtrcPSxvrpyWyzEd5sQS1G+k1Dy6aqZcERV7D+qorp0wTR5GLzyZ
2Ab3YvC6bdb19jmCxbMCZK49xr5/h6I/BX9kNG9I7P9oVTX9FmjugdIpeT9t3qM1nLFkcfmGUx0U
hlLpuwALxSLI4jJZi0l54+nro6zpg43bovygbOifSXoZz1Sem06t6bh8lKl1F5U4EoWPi20XHSLX
d7aUaIfmrnZbslhAKK+Irgkvn4eh9C6Uqxo+QUN6QnS8qUtU8Urk68c2AwXsjV12PxmkErBi9agG
YO82waafPg9EF2YnhFOKdoC8on8doxqlkaOYy862knVK5kq4JoQyOshD6UYI0WqFDW+p2sdkrH4e
5NDCewNVaVaZRpm5VlqDX6VBFqLrB8SYupX2WKa+t9YViwyujp6N75hX2njlVhAqu5xid/nPb0Rd
+9tq0lYNzYSyjClN1zz9t9Vk33uWAIRVLF4xdYenqRT9i4nmg4zb7qlJlOLagZGUl7PMd1a1N16H
SARLud7Oex5GcujqFY+TBAa0GTjHrBj8761PkJKWTl/iyZwwHjTjVUCA2E6oF3eBP5gX3SIsJZ0U
m1il0lsmGaDpNf2Rcod3botn/w24M2EiYZSPR6m/kZIdDWHIwh9dby1lPNxOaAxYWMSDZIMqEg9n
0cSFhmmCnRoLJmOdl0oAKkoPDn5OaPI0GJm9CIOWv6BCByI2krdOi8dvfNKOsS/UH22jLCgokgAc
P+DDRYjfEvMIy507gxnPb6n57mBqZLN3JGpzF7kjqdO44XeCfO85l49RoKjbRPWjRSFK8zYzstaa
UrxHKfZTo+1/Hgb4nbu0ybeDCalH7bstIPB0m7LKXTmt2m9q36xnOi8PoShUN54Kq1YONXg6dmib
j2mYrwzgSk95E4RHO1bg6I5O+Rai/8XGN+P3WHzj0phXrk5GL6KkVHgtsP7cjZ2lvo0hoR6BgNik
Ztocw55C/pjKZUMu0h9GbPZzjAdVrLgR234rlQPcaxJ++idjLjXa2K+BJT1xO0k3rqOzA0VPvjcC
p13BiQzeLf1R883ua1o1Jy/UTwUVKJwg04vRaM3a5TazM+rMvC+LHtNiMSa3ZNKuJKDA/p8P8kwe
yJzxgfzHK9VXua4jOWbNfctKULyY9Zx7Z8Q4/dcKBJ/+fqE4Hfvatjrk80G0SXWQQ3nmBc4XEHn1
ixVsgbQE3+PJ2evUfLyxVC8K6KhLTczSHasrHtoOiOGgqw6TxzepvBKIKg7wZonoTbnrRisHUV9M
zSIjnwMKGB6Ius1XVSq0jU9Adr1CTq3eWQXYsd4SxHilPUupj2MPum3n1vaF4ItgB7wmuoSWj2cG
9OMioQf/EmX8uZFaFduynYaXbhR/WGVIqI0bls8FovKo7w829pGDWwARCTO1OSPk1o+Jhmh4+y/3
kLku8pe6CQV7yzAoZ6qmQxLgbzuvqA814FloId1A+R4q/G0FXoPTkHUABuOZUjhfI/WHzvw4z5i6
ipJqPOPDCo+lY1gbV63vzaEwxFqD87oKppTCaEzwq5eCfi0c499ufNwv/va/1lQNbI+rubrh/O0J
jMc1o+6N21Rv9AkHbH8rnYlI+3ld7/qdfsmqsL/03+QF+tfNQQvqa+lN7sMwXUXq2Tc5iHiIAIRQ
s52NLOQhbepo59JRWsjZngfqzRMvNDZ42LsJ8UHs2qjKmnpwmTCjHctwODvYFY5ZGyn+nekr4cJy
33p3irYxLobHPGz9DZ0+WqCGEt6GpOLrk1jA+3O651QRBGZCb21CYOhZaj+h2XReO8fmlqtH472h
FN5atB4eMpfG5pPime/D7IAJfCyr0S4C0XIz5ohratJEtwi3uaHp/DpWyBRsoa9AoIL65Q5MS40I
yHPTlUggfcy9eq2e5SV5IK1qrwRNvfWrjggGwV/90OUjMS9IErHn9/QDwWJ/zSfTpNODJSET/K4C
tfMWciXXD1O0qykTLj6W2iolebLD7kxVFbsRDQy2yk48Ad54cZvW/kZq+MOEFe3ZCIkwM8Hq7NnK
0ChtAxckldeGWzCD0LxMOh+XroRoX1rR6p/f/Yb+t/eRp9G7cdlw876FIsn8L+WYqKGuFVspvfLK
1TdVVkcXefAsLbp4doJwlfDOpTUGDOdrI+6zLuyBTChIo+ETde7x4xRUd7fF6Xsvr9Woio+Zr6Er
8pDS7niE9w8tlIVlT9DAUQSeeVFxtd5p3RR/0bJzrCQ68VKtvp9CrTAWcqzT5tn/84+s/b3MMBda
NAsTjG4QQ/t7CQrHmAicGiIxG/Zq7dYqSNYJWe3Bb4qfh7J2CLbvrRGmYxOsjKRxtoHTR6/whU7E
T0WniffwMqe/O4veaQT4Rt4tTIpSZHKK+JIG9IaU2CJ8UOHGAmqrrffRqF+g9QYkdZL4WLyX6gCM
DfDdzuvd+iFRcP3gHp62QaJp+H6hlTcpXH3Y4dY6HbAoQJ7Lr8oIVaOy4f/5o55dQzWkvj/16Zmg
uIWtlV/gQIN+sIz61nTKtOQ39PMMnGS3GxPrDwJwlVNVwfki5WB49qxx2Eez1J8t5PBswbhasrCN
Th9GR9oWS6E7QLw0+DMjN1F6bUPBdnBZ/2C7CsxQT4IHS2+U2xTUX3Kryo+6bio33RnqPQt1tk5y
OB+KWjxqwU6B3b5oKvIR5ZaNh84FhNGwR1lmH/MSre7dVCj7yB+7A9SZBlCayLayGwsrXTmJqVgO
fZWsSsfptxoB6y9K3z6rNvjeoXKq1Wcv+bfWsj5ECCIbKOuj8N4Rd1yTUE9+FMBcymTWj4bh3iRI
IrwDmb8NsUDAgdeMg3AM46qEAvJVy/0s19SRVR4JNlJsIaIMJmcQQv+ddRa/KS7kLKAhHUlXjQ3J
7h1l7zglFKYkb1DL9jD5uzhtTkrYNyd5Jg+ugxW1HtrD5/UmowKI69ha6smAMbvJOnh9+NjUvCy2
eN5g5Wk8eP75c+P97VbhmDrqS9oHVIJty53nf7lVYO1wzXEa0kVdxERONEX8XcIdBol+mCEQEvsg
h+XI1kSQBGPYJLrFYTldBj8dWYBVaOQG51WNKSTGhM6s5dAx9EuvY8ia4T2XJIaPn/O4OEeG9YMV
vH6JVHx1raLALVcnk8Amn/Any3dXiiGCF+BywRLqSnxPI9Rej3VFdh3ihz1J6P05iNL+rBv1vWNl
xk6O5HVEuHTCMoPO9Nyd8yZkY3Fd+8tPGfmnllxLkHe3KsUM33HETUyRfuogKZgGUc2V3lubqPVC
AQsqsDZWqb2GKt1uDY/mKa0JwYkcog5iPtZh4X5LvTQ5jWOhPWK7AG+LmnErJ6fe9NdqOzpL5RB5
ORTLQHH2OGhEfifH1N3SdeXkb3KEb7xYWrbBx35+zwVSVGR3ol6PeqOiusLYFk9i/OLk6Wunqv+2
DpGLo18XT3jkuImaBn8fGk8kbf/1PUHJZISiD6LIitEG+VrmEyWR+2vKYsXNDLT81kcEx/jEBEzz
JUGO5UHp8pUY0VLMIjvQlpS5iy7EaKGH2Sa12Di3U6PvCW7hDpAa90A/6ocGg8wKdW60VuchwGj1
CJD4Nrj7JtLrUz7kmXo3OkZ4VudDU2ApyNgdbliLUMzNTZuSietdx7Z4zdLO2cuRikT+2owm0aAT
6bpmw+Pc6bl7fFpmMN17W6p1z9JKExXEr3Yd0r6uEuaGQND+Q1Zb2XDWbTyuH7LayS3uXdzH97Zj
XwMSQn/6SAJbH3Z+5IpjZKrhA3z6L2j2y4+R5rbIPRu8GHKSwoe1czzN3sE63dXCyx7lIWXDniM4
qoKXRkuJTilHhDzVWGHytkf8GWwW5roABZDhrFi5hjWX7vTg1slJL0NYel11g+GxEtLSOnLz+Jd1
hT2vG35/Y9gE2Wp0M/5LhSigM9OxzUA05qWPnVW8ERgywIbpmovB0o1IGgIWeHguzMCcvrta/LUg
FfO57jQkoRoOIARL9mGwinDdt1X4RKn3iHtoN2la+VLU5EO2daLdK43SrNPQtXl9bC8rpbz5Qas9
uw1xxnZcPLBzdh4bQIqao6jPg19HxyTrnKvbO8HZG9FUSE+sIlgG52OubsXsiXWySFvXuvYjxYVK
yEShPE9DTLiXRdS5aDXlGdPHadKJTvUmss7LOA5vVKqBPafa9J6pPK4UkTxZoqifhvJ7QTXtFRAC
RZqpfdD44Zexrfmbei5Wfg7lg1AOu7rzN7hAQ2BC//f//e+34X+C78X14w/wlzaxafy+37FxOZmq
p1uWBtL5bx/ZLnEqArQFqx8XGRH5jz2JiSR3wwE5y0NnlzUgCG/afF6TZ6HmWeuihE/ZFOV/vsSq
zPpsqr+8ttR1/6z6eUCiJp+rqTR/jJFqbZ2pjeFsoU9iuRCl2wALApyEvgH8YfaCrLBsQHXDRXW0
082UwHNVi1A5kzuaUl2BMSOHCgXsszwr9MjYDbEFPXF0ifZiUfcx0eiUepwAQZicMDvPW+aUB5ah
XiO/NeKzLyyL/AqhX8vysdB5pC0IDcmOGVB/OUdzw77nDdxtKVRidaDFxh6jJpulrcQjaE40UVhV
AIlawcUro+wQtYN9MUoXPY2HMI0l0abLcufjkpyEmVKv9Shq8L5PWJvkxTB/6+tun1fe9Ji5Zber
S4cCY9VoX0b1hIbLeje9PkPHWVj7zOx0lljh9yifrHdINe1dXgTc6XMHFBk/xSyaWg5E6GIt7KIn
a2gf9M50zq3mRE9dM2Fgb4kCkZMR5voFkYjJrp9nw8bBDmbW9loOheMVG80OvaUc2kOg7cQEMcFQ
S+dQpShbi1Qxr4PN3y6PyWjTCfEDL43MCjI26FBhaN4zRkx/6ZIBTupGX+IzLLI8XcvTj6uT5mQ7
dFY/fHua44rJLG4j4tnvptJ2uAP46j4t4pFScY7r0AOELIeoMtVb7hzlgALv+BCayReTPtimpUED
8vdAF1M7cMtBkOf4zld0dOaaNPbyqEV+8ctBXguzd6os7qNDd/NsQXLRmsB/RvRi70I6VHBTJu8Z
/iKxDY0dbOSwiggzrBKBQHue9eA+qf0t0+rkXh5C9J77URWQWiDITY54KtpCXVNVImG4Htw3ZXwx
I7Wd+RE9kE3Y3UYeu2+DiK913eG8UHejEtPpjdV0iwwL1nqdRyQKD3qwrtK2X+R9Ol7oSoI+Hiqg
ozlRLvio4G4P+SEZ/fpdbSERF2QBPdSZC78/R341tMO0rS2rf5sS4IV58pp4A6sltktLedm2qx8g
FLQr0Pfk2mo4TNv55SgqmiXZYNreR8r8MgI00uymp5pkdYvB0Ill6Owf7eQBunWG/Mbqz13W2ojv
shyNUwk8ybHb7IG9OkjF2LtGnpWB9miitehN8qfnITpU55avC1xlcjnOkxyzQSS+swl9cKaheHcD
JgGzVi+Q8EhuhXJ/DGpySb1GY+vcxGfUJdZFHiYnavYALh8j6kCX1tKqSy9C+64WCokrgVuMBzRm
6poVzBehZxh5/ALktkWV+JiqLLYUf2PNkFUhovimV9UclmMkOzmUEzEiDi13dBgCSbljFYtxQ3hq
iTY1R2TSoEGwmmlvtT75dJ1RrvygiDatG9G/U8PyBZQ363nzEttR91UPjB07o/K1jX1zhRovOIAE
tS+dq1M1NpTpG5LLsS/tlZIFKfGP8VX4tnqF+zg8t/YfhkV8kTv3qfoZARuFwGNM7AyoIcvqzMq9
PMsJeTA6GTg14Ovt/CWFimM/hsZjGg8pHkP6lo7qNl96q771bTo8AHqmOqsLH78j18eyeFN0Vaya
KrAXI3efm0sDdA3VzF/UmhtBoeIa+1ZcH+FYbVNK3RB2427j0hZEDqkZO0843+Ro1PzjSOTKfSPC
a2cN3ndYbZuQ3tY7yBrnLhnFg2Gj/joTmZPtKk09jk53mYSzNFxR3lDvJJvAMPW9EsVsozy/hN9c
WE9tXJIg5zrFDxpkFCN+TKIhEyPu1KdcT5sVIC6soGpt73meEwJgOsbaTATUio63yhCTfDCfeUaW
bBsFVrlaa82NyrKCAdCpnxIaFNQAhvEVoDgAxsYIvoahfXVHpbil3O8WY/Z1ymz3e2GSxFap6TO3
N3wJRJWfVF0UYDpx5QX9bIcPrX04TdbHWe+Ulrr97WIbTxs8X8l28qx3r6ZTPxpR8NgbmnI1wNSJ
eSQvWY3+LlrYH3I0zmkwVC2MVdjqyoNHlf1I0s+XydKD20Qa5IVEmfcEVPQXB4bQUtNEdii1oH1C
UrpVsiT8IuoMs61h51vICyTPN8/8Fo+e0ZVfbQdnc0UKyaXvsOvTIc6WLYi0r+y9WXv5zo7sQXOl
VbF+jhzvGHjGsJejeDDrjWohyWgLN11Z1Pi3dHjNVyUzlo3XDU9hFVenFKzvnYjM6gWB+7IMplsH
h+dBHuI6faZPUp7kCGfhRJ/CtpZRVT2MA2kw8RQWx1jt8iOSwvzjjBA6BZcbMiEx2chxCwqcBC+s
WYTFBJjm6VFL8f7IgxzmPNUbAkG4+DltFsJYejRofp+QrzMy0SdgojVCiUoFXQleaCgAVr1RiEXC
LJIY4jJ441eFZe3uY1Q3XLJaHblcOSw9mxArWV9UpoHUmHkoq48VtnS88g2LqVk65s2zciirj3KI
7eJvL8YlHi9Ntw43qR4ci8A03wKdnCuBoW0rHMd4o5TKu5DniesS1TeTK0hXNOnb1jOkok5qYgO2
idtwK579/q2aNQsSwVjfzcOxDYM91BhyetiO16RuXUsAW9tSTN1uKoPqDqB3vpOPR520L6/38zWe
MvYpgSXIQ2uH8xjj4w1q/+B5M6H/Y3YAoEss7j0Vn2ibGj7E23CoX7LWftSNVlzJ5wPINCV3Bk3X
F5CB2gmJD3KEaEgviMEuQL1RJ9Cf8Q+SWCUPEmhFAvsFNG1nWOpF9/BuxGnwMnRO8gYJ0FyZetJv
5TAp+gU/Vv+cgvrXS71lZQKRYan2qbvBJHH+GIZ6bxzS1NMPSgCKYAgjZOI1TVxjPsgzj55wr43i
IEfoMHQBnIxZ26uNtWN4RAvFSratQuvRKk38KgOtqVNOajyLrWBs1204Vx6hSixJYrOXH391k4CA
JBnd/cd7Yh7SGHL38h3j/Tn8nO0oM1O+bsgf1druEbVvv2p1B/brPKRNGO/LHLebnE2GqLn6wNnZ
Vi9s6vj39Uy07NxI7JqOXLlCJOZZwXZNuwY4d2Nyz4ha/35yYxjqypLkD+z9oUKqsp4XX+rAJNqs
SsYHPe/GVZF47imydXvTUgAizTS8YQOPN2L2w/mmR9QmYVbOujH1jmQvd+e0vjji2Cfys1KwjrIE
g8lGIYhlwyoqNOUiD0MWBFdCChbJ2LPfi2ICfFIjiKiUoT/XUn3a9JaDyKSCQJD2TYb7nMCZ3Cqc
S9KTAAWdWVwnABEr2vbBmjQ4YxvNPIYKIcSib5KI+CWG8sBKbUTpoF4+LymdBy+5KLbkHMTHPEBT
P6BZAI6WKKuxNQgEmg/yTB7ArQSrNp1pimkw7ZXGGPcgGMf951Bek4fPa/IlH9fiV8cidHAi4S7V
AuegURZ99ER27CFhf+kdMlizWjQ7YZnxa0d0Z0f4xBc7II7g/xN2ZstxKukWfiIiGBO4rXlWVWmy
fUNIss08zzz9+Ui5W+4dHX1u2GSCvG2pBJn/v9a3Yp7vW9sLweOl9oUk8nwBpN/bjW3WX4Np7Fma
6uXW7gafKALm5EEYIMuMWzM45QlHE9sctrdxx94InjIJidg4/AcvtA+s/lfCSGEnxZBCl5Ghlwd6
sy1povPp5zi0UGfI0xTH2AoOiTY3A+NxZrHdmrSdrmFvipfkjhFNJTmMfY3wqZQSm7ZsRTa+xlQP
952Sumtttv1OSb6KcrVBCmCCj8lDm/QCo3sNRLYg/jk9Ol5B3EUcOGTgdOlRzn0d/vec3vfPQ9W1
pL6E4YwJj42DV7RIC0ybRXHeHwCsZOY6SEV/SBM6n6gGS37hB8e4FKOwT32rncPe9eiK5v7Wiorm
KA9FjW5YnuldjvbOy9jWQPtVtl3kHlWzi9aDUsMtCHuyrFRnH2tRfxM5sX+RrtcfpdJu9TbEhofA
YK2TFHRUrFyA8W6mVYr3/JG4RgcFmkYjEbXWYxXWzIX5MrDjO6Lp4kyFQjwbOT8E8AZ3OXJDasBx
Mzyig7UJ8ALdEevZU8mv87axCO6grtOu867sD7aiWPcyTn5VoLLeUo1aa2eRnhNG4XSMS4KEmjhP
DgqsTnCRPFFUtW3WJJj5axbP9k3OoQMkIW3Soh2ydHiXpuc/FQTsQHPN2+1I32nrtRcPY8lb6CHA
ZrdE77sikbcea/5cc85YCFT7UtLHUKMcdyUrkGFKvJNFrW1ppEW3+pqTF7r5qjyTF0SsIpRpTIIK
5gt8KzwEC1OwKwZgwXbth29xMtPdURs/1KQbX9pKcRbWfKEI9N+dYeB/G1pMtIqGgyWa13jyMLYO
ZzmlUJQMnAblsG4cP4AwQ38EJkG7SpzePc1F+ZM5H+RQowB6UJ1Zqm/9sCJNvDoJ/I/Gpgkrh4re
DWsKSP5ODge7+JHD97j2Wjw+OS6BBPMXqbUe4VvWB3Yiof3qjM04xw0girGMuz7Ew7KFsvYaDD05
Da1afPR0RPoh1cki6ddoiJFG6WZxJlzTeSPtplooaTnua+wLy8ovwHaW/p8DsKw/Zw3FPH69e16m
k2LuAs2oP++TZ5W8+tcpLrBwnSPhWngs0eBpXI0SXtyC3BR2snlPptqoEokxH3zHwL8ak6mcCORQ
6mCKdR+jm0hV69RUAcL/wYuPeU4um2g08w433rxbBg5LDdzHnjW5eRcFMkrftDbyIn9X86GjDr3H
p5U/5E2UP2RVh0wgQgMYkxOka8mDgZfpmiJ9uPKDGLprVDrdVZ4JS4NlWOT59muOD3i211n2Uy/8
j5v1CUbYoOssFQi6bLPW3DvT8FYXTnIXKmXOduymZd4W4495nljN9J6mhTiFOCyWWmwPch4MgUsQ
IJthg2ZJsxg7HnpFXexjI7HwtDf32H6f8tBrloNT32qS+UDpT91TWZsDvajK3UG1654ShwjY3ktI
pcbV8ESyTY89a2+3JNbwkGpe07lF2oyURoGJN6+wSb/XORrT0XG850D/Lm/qdHS9kYPYTQ7rwKi3
hj7A7Ji/phEFiKjEbI6ff6JZ7ZoiiR7bEVahk7a/EAi1h6+DYv3HsO+D7qBG/d+3yLk0OhhKOt5C
jZa86hspryzUDNZ8KFr2KjQn9ClV71pBOCGqcWJmhGbCQ6MIgvRgHbdZEywUoS76LBK/yjJ7Ffgq
vqP/noNHKvE49WhT3d50L+DeAnYtDZEpmaMQ2FO3hCWhx4OXzrMr7L1jH4MxksNBIH1uQsQUMbt1
ROg22R1d7BzDxIYYMB8CH6lNLXQADaIWt6ShIcbOBdh/gmHVjz3nRmxJic2nsQnuEOHrENd7Y66l
97AXKYP9zAgCQG7dubdWm53dZth9i4xq20ym8q4nLA8CVsnXpnQuHTU52KxNQ+t9AmUkT+mJNod+
jLo1jkRj4Ru+cm91uG8dXRs5EqZeb9OejokcGnP7NwihttXizNZPY70+2go/9Ohdtaz2QNPZu8qD
o7M1MEwnIPWMb35I/WU9CcKqAq31XpqaBQMrv/BbomkoThAxfh9KomgjVmc/UjX9VVO5jqvyXoMT
BSLNQZ7ZTc+6QZ668lReimN/h/NDbO3BJumVJgjvJXmKVL47CLLjeSFPbb4NSuOYThO0ZGq3zZCw
1yIeyz6AhPzTifscem69w8ZkHSPqSKbjjjfUgePN7p0CmEF2lCM5b9RRfKQT8gMGAAanSQB3h+BH
7tX8VfKWqe/qbT6wiyoy8AhGNwmyQZ5TJScBx1WuruVTHmoVZ03VyfyFSu6iRoXzThHkve/c+Ic3
Fs3CViziMbvKP/uE49WF+K4TzrltCjvZpqPQfrDfmCkjesASb/TjcVubo/KdxELTpzzCT/JmebW1
NVrjh8R9NTMMrJ7BX19DOTeo1WuvOdFOjuRB3iHvlUNh4enmO/4hR3KeZPmcxM+mIuKOACwE5/6v
pshWleFMb7haAIQheXgwC1fsK35r0V6YG9kLaL7RSUge5LkbVzyY5w5BrT3RDy8vXzNymsS35dBj
GJMjeajQp1g84yy0VMhVRbNuMWtvZr7Gk5Uq4Q7/brbyyeF8srupPnquSxN3vup5fvlQGdqDvNgZ
mfMoMPLTR+poX9EMdpX49nltgqRQxKAc5f+FsEZiglofeB7E9r0fWSPZYSjt5EEK70jw/jNsESlt
fac+y/lPLZ68D0TMt8YN0StWUbYMDeJSZINDHnpKOBeYO8rWglz92fmQc1+3zMo5BJaXf0zrgEcW
UxO0239cqEzS3tJ4dBfyQhkN0XHs1RJVjJIDxU+HpynNs6WBUPMVExev+mGafvhu9K3AvPyhZ8pe
D0VPWBZZRGD6PVIUynMA8RUknz5u1E1lW4QX20qLTlyLnks+Bmu09uolhloF7DGv916vu2cX58Fa
1BgPKx/NRzxaMI/qqpwW3UzKgrGsbIRBB8ZGhHqWl+UFeSbn6OI9qyUqXDk/ZSMQnwAa4gAg9CIP
XTluakvrjqgXLv+7yWb9Ux6PywYXpiMcemyGpRv/EFVB7SsINTBBB5MJHBsEUWJtyQ5flGZQyjj/
eVCTdX4JPOQNhle8N55AWtYGydWKTHCKyjCs5IUAAK/V+G/816L7uKo7pTpptWjORslLRmSG/8Mg
UkfPRPWT6ieKCyUmuNn0042qGWq2aZPhkE+VvVQSNdorRSOucaesYkdvT5C9qMw3VIvo3WSo3Jpx
WoaRSsspRJLsesRtol4YDw2/mMex7CD38Kh6UEIFoE2ajju+9CWcS2zxfKDNkn0eKtF12ybznpWu
0/4fGZfzzz6mrapEwet8jwXLXmxN/yk98KtomtGL3qLuEnH+q4nJXmcLYMs4/jVHicQhqPDBswkH
AfJsPOfaBKfaw9/5KQUfwVYPBsEAeFPNAzUGUiDxZqGLduonf2L5MJLUtA/twpwRMRH2OL/+mb5V
rhL81EywM7WuFdfAxZCjmj5wVZhsT0UOp1RtlLtV82YjQU5/pbepneRhShz1ZPCtOREjPRwpiU8X
W1j1fdAgjyJdwBE7D+Uhx4y4CC6mAmOoAwXzUmHyR7rmf/cn19jhAuzWRlUH36n1fIgp1q5Bm4Ss
fpof8i52buQZhkazzNIKBEJKBygL0+GGfQpJsF/3P6s3FA7OBikVuZ7UAx7pkCxIOelucqTrVbUB
NmesJrrqj0TP+rf//Ytj2PY/rWqYSjCWuLw8TVXHIvoPQQm06MAfh5KMkOnSEgT3AeMjQ4zaDA8Y
rPSjnzfJ2rbpPtQ1mQzzHWoQfaB8WiWlU6zSUPXWRMHX2OHtndQb6EA097qp/UA7Tz576w43kvkg
U+o3yWiwR5e2lW//Ct0GU70hXvXZTloqIw7qgJ7+Vxt8tHoyR/ze2qQd7mNLINmekspYaWaysUqj
O1rEWe+DTCOpFFkY/0CeUX1/Rv14+3LqD4IKGvp0ZFzKEI7Ux7NxQeZ34Nru6Qt/1NGvGxZjhDso
scYrXaAjgU1Iv+mWBwifxLEIAjqq/gp6ak05gHbn6CSE3NTh2e4n7Zg0OdB8ozlJcREc3rtpVtpF
Ko/Y7ydLzN1HO4LWh/xsxI72r4MZtuPRe8t41z5r+YySaWP3FMWRtlN91MEIf6zPyJWyM6B098mR
irv50DsqTSNL8ffh0DgkXpv6jYBwesM80nduI+YtvS0WotbFzwyDuqevfMVx2Zazgi/VKKSGM5/q
io16jMZd4V4dT3MeCseHzzKfGWKoV5Uw01WtRgcKad5JlLn9HAJhwnCVdueWcLvnXjQ/y2HwLyyR
xTPmnO9t4Q2Yk0S3V2m7UePX63uSISNsRl5PrPeqVVIU1sqesSVOVgVnMbEkLfTymFqKftKmq5qE
AlcTnfXKCrKVl5npTvbSKZMFm9awlbW8ChUkA43QpKs0dbDK2P3LwIsSWpKJpVFEG5vy+0PPfmkJ
vz/fZOgGH6LcIRZpbONqixmhI8ZtHstLY+8fkqbWxNbs/F4sB54pW3PqDkRjkxSJTE1bCrafy7hw
j/gAtDt7fe0+KkSl50Rw8FegXS4PLe+lIe3HqxyxMNeRPKfjQrDT6v0Q4uDY/m7VpD4GXWfe4xLz
iutHL5VOEoeRu9Oq1DuMCLnfLP1kBG+YKQ85PZrnMvbWgk/7GzrmBm1s74BoKo0bTc6YlazXv2ku
whgCUoasrE5mMbUnaO9R6jc4olwLcuk8JeZDZxQtrxOzXKpOVK08Ux9r/FTlQuGNQPN5Hjq1jSOm
+2H7KN9D8hIOgj84Xcix6rXsVseWZB6et6lbqO3CiK3z4IkPtEnWSxjyEG8Ks+J3hmFiq0+m1kZX
NT4YQDlPEiqGQ6o8py7N7SiHA/IFGos640Ft9HbbkCYIFWsCapYAACNMYD4VmZcehvEqQ2vsWfEQ
Cv59ciijaioNTQvkbW0dpyrkxnx4g+mF6Leykscy+zVaKb/MKo6SZvhZeeAe0cLVm7aulQ8vK36T
jeU+FCbCRs+rS0LXwfhJYmMVDuPJILpQc9hXLifSJb2dVtvlVZOpCuN4l6O8Hwm9cvTg/GnEr6uK
9JBGL3aDGLaqOnmHSh8pj8rTr0NaYg1H5OtthJUZe/yszlqnGvfWHtk2aW9+/AQzvX2MLeKG2KgM
kEMgg839hE3Ex26dKIp5qgpcRbYdeqtgrM3TmOvmidYUeK08stq9HTk71GUdmRSGrx7H0WM3rPH6
nkfOfJBn8hAFerhGD+AuPuWPjTslB9C44LJgnpWlQ34tvb4V/ZrknJt2CFifKN0p8dOz3cBGlBfk
mZyTw0RUOjFTusm/jS9T54M8owboLP2abOTMz/QzkRL+tqW9zqea/T6B4xU2kSGM9RMcUc/T/R0k
62vq9zHNNg5Uwa6dXwg+0d7wmRbSKQWi/3QqzqPl+i/ZVLJWJUWkTQ1rLyj1wMmPzVMdULOKHTM9
x+xATn596swwO2d9ISAbzPNVMNg9Rkx8z4Td5ks5adDsWQZpQ7LwmIOc63t23anbXyka3yCewlqf
e3yZXt3HVPXOciqr0l++Yzvb0rS/l3j5tqxfY2K4+7Y9BZHZnpSQA9v+ZBPZvh8h8XVBZGbTMkXh
+SgBFfNoMIrs8XOB1Yyf1yzQNc/4bz9HbLmGter45soJuvAcmR+fpLwqI2e7cnFG/or6xP4eDqG2
ZXdkbeRQH3FoD2710hsOojHpyTTLZDpXItfX/GL6uC1L86C16FUCiCMzkfctUiBoVJ0VXoaJilfc
9xmKTS44Kc8UvVy1SpkdRNqTxfvXKVp9HutW+toh8TvYpese5JnaqO5BHlg8/jmTF6K0Oyp13YL7
aHhO1aobLPvBITqArGZnH3nRR03DmLS/rS35IGFtjXvkLE9qr4XOdsTlRoH/e4mQZ1c5o7jgmrc+
DyV6m52vW79N2AIXzeywo8urSW1e6OTUh697sZNxS/+RKD+CLjK2miY+Ai2srIPSMhSK8REgMBsX
qM2Sra/Fv+QKQL785VmOfv+ohslL41czGn9IH4s4513RQI+Vw94mYjqbM7OEaVs5u+/kI9Qmulk1
nwMPNddeDKDa8io7a/yOnIkwMj7P4LThUtJrKpyFftToCW0/yWhVQitVcy6CEpthFbZ3rAPrhpXy
yezYcoN34hCS4xn2De9DRkqkxreCDIxrCDr83zPyDFss9Jaqefj8YlZr5IiDxsDVVzyOeffuDpXz
qnkBbrdEOchDPJ+NYffqBNHwYJMmtS9bO2EDW+Ku8N6iQfXe0gnFaYZ0EVBvMtzE2OV4vRLvbaqa
33HRX3As5fe8m5wFaxQM+xQ7Ps/s+Yw6g/8qz+TVOI7KhRrT1v4v98q5rz+Jjd0BaVmxh2C2Ts1I
OxcUs88JGu2zHEZA1hdhm7yOtoOqZj54bPA+z5IkJSmuD75r+KZPxnyQd1Dwq48Im9d5FRWbMoq1
k+2OFc2rMdhZqjU+jKM6smeM/Revd/KFPlTjh2VW62ScCAdzVHJIzWxHiEP4bpOZvJjsMXqyumIC
fxVby4y29s2yinMVCucVRzUM2WHQj7Goi0vmRPmSeDlXHPw+xyTj+/2ZQnezRd8Iv6kIG1rsg72J
teFjItbh7MZY4eNGr95yEl7Ag/jPXZho1Nd0a20kJbgsM3oKCoVF2BzCKo2eZMWCSMzmSOJAJTlm
vmo1NDXICoEaZjsqCpSkI0N+7FlTeNoLEbY/s8BQL5pX6S+a663MtAKZnA/trsIOBAKCdbczL7cR
KC/A6MUHOZLzFDn/XJRnjSBLOSejXN4hp76+/OveRn3zhaseACo58EJpysxg/KM82PNZHqUzWms+
RVoL8T1ma2o2/jGF+3acdKzCcijP6Cf4dIB9AsrZ6y0hxtqxQ2FIRlsw8qmCXz75g/rPQWl8MKB2
daNbW92sdEB2hnElTfPyHrHVkpkTMmkiaQ2w+1OCYcGuj/jy/xzkkIVYv/TcIuEdotKL8M3fU8nf
LzfNH7WHlq0y0/jOZptdMbnnR7VXKWK66ZmlTn6JTNHTG3ZTrNX0uIKotdbCMfFImwbxPbbYF344
PltpQXpn0q7yQjMeyYsATxKTluggAa1t+hOEBq95JKWHFF/UwhIaVgWWzfqyJbd82835noVFDzGh
JEu3uFxNU9ctdfY4J8U3BniUzfB5JufkkEAZcwvK6s2z1HWRk2timtHvKo6D59gX/aYphXYwuo1r
28Oz3V0ldotuXkXSYPjk1vmO1BflVlqsUeycFpukaPl68MF2VbmNde+fv+arQHn/ur8J6byhrKTv
WFmPQVkgQgDkPpEOSG+sxFjW68U3swTx1hiECCZ1jQmbtjZtiix7Ik+TVWWPbTfGZvVkkCy88DMQ
EkNKBEk4YxybnjYNacnPjWJ94Mp9Bacwfktc0jgdnlgEm6blo6+q+h0FXrwdSmJeHFIof5T1UhKz
5bQzGeqW0KwFZHHz7LajfclF1B5MTb3Ike+79sXJQnLGFN24FtQYUl1HiKwQt6L66qscZjJirwsc
76IoWvy7jOtDOBXBT1SmL16rhW8so+mmEkr7zZ9leIQ+T8+kM1lLq3ZiODKpWMVhjhgvdbtF2tQf
blEE99ggW9GJw/ZVZA6bRn0cP8zB3w65UgcUQ35n3dj8Bqr9BDJV+a6P/NG9QaoC8O1mF+E+07AJ
PBjRAAXd7oiwGetl57bKmQVle4hbNd06qa9AkgjEPml984qS+tQPXgNZtjKvXSeGFQX335Y5xWd5
cLssORd98t0kgWkrpyoifkpL2RHL697J1vUPXaz1MHs1I1tmCqQKt3bom5mhd7empD/mqfpb3uwU
Q0hsvWuttUYs1FAN3qP5pYcWskD1N9VXemMqvXhgxUM6wUbvq6dMFcU+z9hmsNFvVjk2ya3tRy6V
LSW9FeFozwUsD2BoZR8CnonbuLBsIg0HMsPMyMWkEeKkhFjyruVgsmmdEGTOdyY3cuunG9W/x8n8
RXluPCsqVlwfmrnfES+1dISlr83MCNadp/Vz/l1/V+rmEjiA++WUcEsTTz4NZuGmOy1uCTSciQLy
kOnFsWOph2s9xjtL6dpZIN9lL6u3ZLI3Pk1uPOXmXfcUcSrz+IkQZYrSQU2aJ+VKbGl02ogqU7dy
aKKRvpXKTznIXGOdE/lw1kKKTPwklCce8ZLJ7H0rjPIXWMvsAyb4QdiK9BytnJReFSTlt7oL7RXU
mfQ0ERl3iaEWLIHipq+ChXOlJ2Ds/HRSz+F88IZk4YaxeCTNznv0Xe0pjXvj3PpwXvLcVBAOnqhM
DK+EcqQnaCYFINNKffHjkLCNEfmVPpjfvs4iBLz0x6vijmEKz1jhwMmdnFOfgIE3BG1zoBdAJecL
Y+XSJmmPDe2Sdd4o4A/Rxh5908u2ihVZZz6+zTKMVZ6XZd7cVcXd4eOkh2CvSZ/J0KuW2lNj0TbN
oqzYyKExg0CypLsDM8B6gcrtm2IZ0KbMfjwXhJ8+m0Qoy8DGjiXzUknt8yBJuq4bARhqqUuV5MFD
MbU0HhOK9RTG2OvrOvvWeKRHESNdIAUV2Tc3s5olMonp6DZ+vyAIHlijz6+2pQr2SvSWngwT/6xi
pcHObZuOD9oMXMopEhhupNwi5FAHlAwantqg/WGFxUKv+u69z0Mcy2jo1praGjTN7GlRul60HaAY
PCh1GpuLhg7l2goe/AoNLOBZ5SwPilp504KtlrGLBzTZY3VpgQA/ykPoFrzUXaIhOnPKHzVT9Q5k
vOcLedUby/Za4xmzWlNZhaZSAeajOLcobFHtWa1/oNB1N3Ulmp2ukREzaEShYXR7U0MTqmAxsXGM
nEOFuOgwKgPuQcOzL0bbJVvY3ezgrY6aaFB99H1nXVxFQ2egYWfD9j7eBPqw5RgJFB1etxaTsdL7
qju5nRVcgjAJLl6OkK7rSQCn5vQm5+nIpkeBp1Pi9ZHSBbtwapBZy/1Nl6nVTmEFL7ZGB9TTTUJt
XY9ls2jTEVEaFpDTMB/k8L/N1d6OinGw6oHurhUzHq/ezK5DYOkfI6t8Sr3uz5TbkVJAjK5j7m+f
JQ9jqoqVAddm3cx5fapVt2fUVAcp9qjTNri10P2k2ENqQqRqRLOUgGrWvyQiDoYWjxy0B/lFjh3Z
O2/As/j5VelkbJBtYJpOqveiAdaFATJ87CD9H7Kc0EJp58u0tl/htSu3OdpNGRxqREZ6KMOoXEH4
yk5Jj911bg3KZqBhzD0uOc5j76Gs0vLgBXVwpT1NXcHCd+PMQznnhkFwBSOYYgNKjF0QkNP1OVek
xokX3FbeRg+q5i0TeQciPcalXfndOzgFhOG6+FbQ6tk0dlVR9af6as1FYESKfx9qHZmLphinqVY/
ksb0fqkQoMPhziLGPbSAF4sSs3KosWpYJHToVBNgC50MzALuKQhH2Khaq3WLr3EKO4ZPnzjKKU3E
zbEMi5UFsmMVaSUOSBwV34cFv47u1jQm0gL7GcYhuRwiLCKswn7J5gBMB5EYOnEOQ3LCyrEoWNoc
0UVhoRA9ui85/nNayK2WOe2Ggq1tFPEWQnXmvcSJGyBHd9y14iTuC3ouWociNvfyqlcov4Rqaxdp
+AE/RBWZqt3gq8O9dMXOH6L6IjqixGJ32dS2c+d7Uz2WVTmHFgAnbVK3evTHzrkEiXcYTmrkiNey
0inCJlqK54Ue/eR4C18Lkm9yfl7HbeIpdJ5TIfZO+dKUqvEeIttfZqJOALHq7oG8xogt26i+KBaO
L9K4fwpV3BUtN1+6QcNEyfsQ7R/YGb4JDpQAF2IUsQJv6uAQ4YPfaYQei6ZKNZ+a0tA204itR+tJ
7ZL3mvFgvNLWQiMOEaNw9UumoRBfuEao4rqpZ0adYExoeLXzw+CWOMmHjAHzcG7qY6y8hgjm1uaA
HCk2DHUXJLxRLDyt74qp07Jwy9e48eota4R0lyIgevaVnFDjOntP05LviB1NGO1ycXLrJFkZcaMt
4qrpAX7xTisN71S59XCjQDdQD4BAZfnUTeYpvSvrq9mdCWWA8zb+HJCbL7S+1B+z0h82TtlnPNiz
bdVESOyShkaH7U4dHOciIw+xJ6NonpSXfc1yTnlMomFKOsZaxl5FkZXle3xZCfG27lrGZZljS6CV
V3pL+oPaQR4cT0X1q6aWetCGlKaKPJWX7H/fJIf+oPETqNuXWKeFnplqeR6HVF2Jqh6XVV9ikS4a
6hpphPZYXq5FWaI9sfABY6LQ2yjoVnHPRrMalGepuRkrddgrmUVLLyyVPzocY2gpbnrbYp4SKugE
0IvF1p5L8P1cgpdnafN9GlGiRrJInztOe6rxY0D5Ldh70kDc5/h+lr4ujOdEywiHoza3LAblp9Xl
3jYMySqg+O4vMksER8XV09PXwYjod3DHTyg16dVP8RMpQotX/uDZiFbmSVJRFnrd2BfeID5ugRn1
i5ClfcBUgPzMsb3NZ/ZgXpMFkNu/S5UAMBe57YJ3XPQgD5MRfoCF8HaGpv2Z0uYzS3PEMik+HGUk
2m62KOa1Xx474UNFkmOhL90gj18Ve9jr/ph+jEUwztrO7tbrQXyI4i7bECDjyTvIfsSmF+sfIkAE
WebZ/GpI65s7b6e/5uRwUIYa7dDw5764KdINnZTxMGa/ZW8zjtVhGdW8o83OLU8GzlIEWDOepx3d
rdZQZcpCFzkwIbfsC9QOwxfFM38+aMgtlrnDs3eAgb8EiJK/KzgYorLPf1Hk5P/Qls8TFCo2GZiY
FT6zZwXPWZevyErrVl7bpCd5cP/9I/tvw95Vxm2pW88JVZ+/crZl2G1HliuVmKpZ1cZTZbgCNmHj
HNhypR+x2/5qO8/9BvjaWyhO70NuBbjvdn28zHNEcwJG+kIoznhQjWB6jLMoQB8UpMvAa6ZHOdcV
Twkg86WbKCV8WLtF4pq/WwVx3eAxqo2qAreXL9vJ7644Fsq7M/XtVamH7WAQsIzcLMOmXniLIa28
nXzn83PtHuarjp34R6PmFe5ConvM7Y4upht+c2uAgKDu2xVlZv2ACBndJE/QdYqlfivr3zaZn5/D
zwI4EUF/DT2yEf8ayq+1OrgtfWu8Qt7F/TIf5FnnGNEiifT4RHH8he70dKttEV9La7ZVdJ7/Xclm
pFZinTxNG8/Z7NesY83+DpTeXfaqoh+bzg2f1Sbda56nHQqUw9tC/JB1GUcdnvTMSR98pWeVY4ft
pRNaxeeuCt+1rsVQp+ovqtU6W2Ij1a3WOuep1wCCzdlNRH3/GMOheLA7zXqZSmKaPf4iaYYq9JbX
qrmxirE+4sj9Ux6SQ5g40TJrrG/RyAaVSh35DPPBUdxsJ+fkUM8oEDhZVoOBVolRN/GkLv0qzFdp
7F/ZSoOjaXgG+LPrBJbrVJ5CuKpkefKBsuxi2FURIo6sqOJTRqJuXjT6TnQpkUDwpr5Kb4D+XqtE
cwFX/KteJyt0X4W8bIJ4NgV4TCUK3K5DGoqO3R+1fgz2OhgAXgYzjNuq+Su3KU8rJUueelpH+8Yw
EITPU0VC/lOq+78IQHA3eL6HBd+O8aKWTQFSKWYxEyCwOVrJND5Qz77LKqUcBUN6Z3tbP5h5e2nm
x2IZ4kZJUs9YFtMM0ZBpVAYIdhom/iXlx7pFIYac0zaNNW+rcRtMRfcau0QBaqEaXuQwCjd2O4qr
HQZ7TdECdoRz4k02usOh9vWVPWfkyKl8nhcCNrWth8NWsoF64eOc0VmZB3o/sx1U9eQZlb0yhzFZ
enDPVxTZwlPgtrMmm/6qVzwp+Zjx16jrkxqz7qpIVlqzW9K3kdpB/RFDfh4bLX81yFjMRxs0mxjY
rpfdtKddXewddsOnInT7TdkX3tXGH7jy9UmF/AWXhjrScxj7GUttbdp9woUULf0cxmEdUxjp65X8
TKQ26TGfXRo9QJBeDFh/i6bzDvAkFiDTnJMxH7qRhQ0Bcyw1ML0/dG6q7ihTr0qq2VD5k8ekCMUG
dJl7yKoeKoyL/ipEavBiB+N7M6fVT2G0MMi4eB8stG5CtzZfHwvsAfYlqSZ71/jem5yXUzDdbD4V
qrNMkqxb2WKEio+p8KXKBqApaqoeh77uXtAm/wj6OYhwvpjjXnKiyLs3eaY/t8bnl8Ra0t38HtsF
LL2X2s7KpeagLBUo3Q/ygMSCIsZ/DlnGU39y3OXXvItzZ+MaIoTpWOdHbJHRpRb02YQdOt9D4pQD
CB74RTL2bIhsaoNGqdPl1SMKnmFbxCTqwcUrH7W2NC5z1cvv7FZskC7QNspVHvg18phyJP9ExfR+
ZzGI4LoP2p0cygMs4npCo1AldbPXuilc67B6l70O1M1uBiFWCXLmtmdBVCrE4TbB5C9wJ/MgmjNv
agudR+lkMGtYkKYb21f9Va7HVIH7kPhIMzh+ZqFZRdoulUJNdzNm6//4Oq/lxpms2T4RImAK7pbe
iaIoyt4gpDbw3uPp/4VSn9E3PXMmOgIBR7IlEUDV3pkrt3Y4VdvcVNBOUTFDKd/CzA+NYBbXlovR
KVRU/rm1bAGYv7S4sFcj3OK93MwCfw8QonkEVulc7JycaHO0mUAoOOqMzthAxTWW5E5WD76eJruo
hcwdCAEjzWA8H+C62ptRj098TLP1kAMRsVWl25RZPGynMAswYyd73azLW0f0+13p1nuKgifI0MAZ
E7xEd46VxktSAsIlosXy4FqegrKTDAe1QbUEuXSXxVTTdb94UkdHfzQntHA55T+CFOvsQ3X7VaFo
3kuMJWcHwoKQFqP69GatmN1kxtkZW5xPbH0pxAqI2CO//QUTkzWThuqEQL0CdaO0u5JaaZdNHya9
rCwvKkZ4Tg+TxMh+JgYijgjp9HOE234VNUYBRJyBw+D+K/Os5Zcd9BfGWdz37V4YVLRxfWQV15UK
C9aimg0lJyz51VGLA9RiQiw45lZ1hVpZPMVck7ugLdqt4ani2SMR1g5aQeZ1EB7UkVJp6Lrja5T7
3uIhTUmqEK5PXWf654L8yQ/AQuUK13xzl0WGs5yilBwGW1l2qkjerEogmTPHdg/Zw3ikzf3u2IrY
whsflpgynOP3ImFY9LWZ9eJJqVxiUP1SPaodbnVT8YrHHAUAEyW121FZna7C0xtK9Q1Jy7BMCcfr
391cHVYGkWI7LLz7jHYPtZZB9MupUdQvwHDFLf6eCV6w1LoarVPCvU4uJiemQjLYYjiYRLTPfw2a
M/m2LpL0LS5hrKBTalQa7x5MpwcoPhuJsof8/bUlYK2u005th3eAccCn5mBeDI9qGjKTjKr2LBdy
P1WU5q6yn+Secn4WBnjpd/rAfd7X1fSYJYl1zWuTb4sWvcotubAU5AyOojU7VGDaiT8jmihGqy54
IyNEdywa+yEZYD7azlTvzcq0H2DF2w9OJfagPq27Rst+VUxgudWSkxfo6YPeuuP+SzxSqqBXyA7c
kp+GR8M2gWjMa8IE8iHXGFT/WdN0SBxZDFXGb8rfZZ9EN7lQmnL2gdVXuWX7jET0srD3crMSKX4H
zAwkm6veKk8T+Hcl0k4NysXVjYNpp0xRspuySrtWWdEvkGAQoUq1sMmS+LM1IZLGkUIsr4cA0i+0
ZOPyJL2P7PbPmj+4MLN9b88rm5VMxShbNT+jucRkmWl44MSMRAnd9DIGxXg2jchZyBiU7wNRN/05
QA2NgBzXag/5+ELhG7EHKwleeZ5nyvceP3Sma5YLb4nDNd4q0eTcjWgKtmAy22U76C4/wfRZuQbC
+yKLtgrqRnojTvgweaH79U3WY/wddfOZegN6XZXsTFJA/RX5VtxhsPVuUrDgqy9mU4k4To9Tf5UA
wmK8ont8o0gJn7stKDANstGLammaCDKFcAECGWApfEWvLnKR+FF0wUGWOdWfPXJ31z/myD88Cq2/
Y5c+n00+CO6hRaMF+RNRLd3atYwIhwFj7NhPL8Ucwkuwnsv4K442qk1Kbw4Irm50wlJV/ZSYdnwI
8ULsikwoZ9Fb3so0a/uGk3Ba+EkuPnrfO/RA9/wFinrdGd/FqCvPoxe9ugPTo1FnNA6+Rr/GWU9K
/RBBjpn8VQQsTGTmpaGie/GLQVwq1X9t+7Jg+BK0ZwVI3i3AZOzP6MqhNbMDZrZopbrTeUqT3/TM
D73XBJ8hYCyyC8z67DNEO3cD6WLyQByDg9XV51yMwwWESxw+JCPmrzIlcZvnMp52pRIPDF1+yi9Q
/q/9fUc5uStDjwEG2JnIj1JUuvQVor586bT+1JrYVjJ1CF9Hje8/4X7pHX/c7gUMTFwY4sB/gmgi
QMvANWU/GtgyLYcQYdtrBBdlSc8gfxSW4xHV4YZrEegvlFEQ3IQVzTb12DjD+GqCMe66HBtF0zDl
mdlUX5QrkyZ6kZ7LIWwwTNXcj+e/HGRt3AlGBnQ2pB85dPpHkJBuppeRcozTiVaDRhu91l40sxH0
bz1mbEggn+2kCjeO4aUbDbv4S2n7LtCRtjypg2FdIy99iLhgLyPEy5M9q5IUNGorpUwcSoWDeTCQ
FyyH0DOfuc+F28oW9rqgWXynFdN7EoTiLql9f8s8NV+EnkFfKK7ZNx+wqu6XcAbvkA7hslVj/wWL
cXV2sy5caJkuLobqVkur6lMmQtx+ELESTiUTKXUFJ5OqnCazMJDsGsRblxodIjNYKl3W3YuBx2eR
Jd6dsP3ixW19CkTTulYdg24fEH40ZvaqHu3iDxjfcr1h7TmY5gYbnIILQfdc2H6yHC0RfSCRe4+o
Ql4rhsWoEEDVkLLg3EdKA8KyUav1qLb53q1qyDLooplpP1h+fBcKXEoLB/oBsoZ5dTBj/mq+O+6M
viBfKmqc13AkrNzqBtRZhdm/wukpPMt5zRFUH9TKLlb2XsSrMsufBYMheJT6QPUqzVpQY0N1o2EX
I8MT+S9DuY49xmHRDfk96d0NfDLFuRIojwMZwjMTSC25hpbC1evlxbPh5Tc7bpeWcMt32wnSNV08
FRmuD7WVWMOFW6LjTvSo/WFGHh6UsXnObOUnTy3u8UnSLcRs3PD6dEnpafoQruOvgsDuzzqSiXWk
BuX+Kw4uI6+ceMhkSVkkvyuJ/MKuTliBamfmo9LMGPZuuEcNZT5alm2vEgCdG8rr8NxEPxztwaNp
1oeYi5NBu/lWE94zdbtAPCEoAgrawRB5vWICVW1rRqk3oRQ41k06xe286eQ2/TGHOFsffNVdkzBj
UtHcbpJMbS6ekgMXc/zriBb6mvh9cKjC4M8+eUALc8geYQOzFUf95iuiEHqgWLQ18YZFCwtErxnL
GQlK+21IFWIJtKA81zyiQBqW+SeVcrpRgfeLJ8JN1QLvuZeJBKre85N6FTBE3e5OCDpimih4GdFV
PViYZhZDYWmoz9r+yWirlUxfLHtn11eTczYq09lmGVUm2L6rpI215y6p4bUUkXnwC4Mmq9v+MNJS
nKMG/utkJvmmnDA692X6o5+QT0ea1T4IZPKHyamyTQqRbWVa8HLivvZWE38crlNSghpT106+OY3L
FkjiO+2wT41p/xU1iHOa0B2grZ+owfvlLc/V9ddTIbVQXUeg7IsJ7JooO/4qUGAXZubEh7iPg5We
xsZL1RoV6uxs2uPoNgg0y/CLlOdyMsrL6NbVNiHmYQ99PbzSm6R7VMOhzryWoW+HQrmfmlOkl2vL
9L1fValfC9W++RQ1bsJNfoK8jj+aLPrZkzkb91r/pljpAWiKeIlGslxst4ZXQa1hkUzhm4W74ZA4
tJsWhZ9VyySyg23fJt6ltbz0ZHiVfskR922SMHd2KXqR51ipt3bgxx/UfdWV4qjZ0Un77JEG8Uun
BPEayGu19OzevhjI59duB+pObsoFvA8CGC3awO2lMAjrDLBmPDOl4ldHP/++LbVqp0fNsTX5+8tU
Yxq51QFeHS3dWU4j9/ndL6gCawa19XNByvO2nFIFRakIX8n2xDoXudZRaym7LIyc6rsxh2tVNcbD
KnKajT9Hb8l9w6RiTMhU4qObsLk6FSjSITSOVhJREPUjmrYg7Laqk+VrudkQkrMmeoKPnI+WTWrO
lCrxlGOSRKnuFQepVB9V94fftxZjV4ZxKcGcVFfSfC1ANm6ktcOGbrnTSuLdh7Gv1rVbx2uZhFjg
1tg7cfZeEpUDervjWqsaB4pE2xI2OvXTCz/kT12LWi6wdOH5kwqb3GHiNJEoV7VIXRTFuExJpqwI
zGaepjnJyJxvXvWM2sG2l/x2BfHwUZ4X694U2pWsZu3ahB08EOaINb/NuhwuNlKGrzVXrimBcTd0
0VJ6coJSZBvDy5qVTFqV+zAQUHW3h2L/vU+jgKaOVyj39v4v7Wqsq9laAFdfeHPjui4ohBOpwaBs
3rTNkruaM68Wpasv4yDYDp2Rrqo2Nx6UUTEeaEcSV6hoxcbyTabMDSP2hZVO7i6NggYemLvwxgkK
LQ5H1NlThnisrDakM1b3wqH9ONqB+1rXxM7olpbv+3lTNbjZMbZ/VsahWk086WDOFvVD4ATaUWe4
5rh6C7ANAKZIftcl6cHc2gj9VakfndllotK8p+EZHzxTpwAWunBMKfQsFarPHwTHvvMoF1d+w9rR
Zna+kvvR4B9yvRNPGKzHfZsPx8lUk1VntubVyMG/O3HOs0sYZ4x/Kjf1CmCAUcVXDRxUnU5ls3Sn
4mqQp3Ty4cJsLQ//2xJtzE91iJpD6seAUckrnEG5JA931s+e6iJDI6E9ounAW92BIcw8JmZgR45K
bqW/5pWsNjE70PLtrSKTe/79kNJXX+fIk0kOPDa6x40MFUfc6r9qdUoAaE/2zRGMv6qotCj+OtrJ
jGtCV9vKfx6D8qc8twdAYBRV+wNZkFY8fAesyjX5RI1s0LhAvtA6didwGR1RMCzqLx6lpqW4GfFy
/8uAEMHV3dP322mG3uwUZx5g6/RpTGSOm0i1ggfRxdFqSPSfUaanB0lplrRwI3xPLTemeAi3WQ9f
8DOhFBqL7E1E3iVNEDkVBOasPSK9T9lgJSffB0/qmKm1TwF1PnYKbJ/abbp7M/PV/RRF2lbD5nId
6JolGrJL5LVWpVUPuR8kB2Mgsisl5aiYrQUJGPWN8OCthpnbHVpXWDzAQlrXCBFSOzVQTFPXGjtj
afKtSRnJeu+j0eFBR/9HtwrE5BYamrcN9ODRLAsTlpnuafdN2VSbvtKLJU90/b7VcEYwG6SEpjI9
5YnpHEI3CO+5iYpla0/lp1LFxM8N1U8jC7XFmN87ZZg+DSnfSaVL42eVLjWdFTP6Wgt69hHLnixh
wg/3Rp0NXEWAIMepW0nUtdvo1jpBArBvi6R66RCn+RqP4GiYyWaUS85N34HSaRnDJ3EVYmZ18k3g
K+pL0cE1N7PJPTnzUdt7YfpFMsGYx6cRyCLMr4YyjAKeu6fceoF1Vmxobc3Fds/dJqQP9nm7mAMO
sKdv/CaEmaFU1s20tQtCl/BeHmJiQVkmbo2DPOhQ4eO/XqdbedRyqjcHZMOBgXJ8MYiKvkBSXyc6
Vny5ZXltfBncONvy/OQpNJ/BXXt0YDTEex2BKCJlwHVaVD/EtpOdfc/LYoBhfLE0XJuPYIpI+2xW
uqdPp4oKxtmyzO7M3b3jB7EnWLv4ZWAH00g0xTtMhXopmHQussROj9wWkI9qUbBqTbt9pBndLzur
h9rhZd1jXjNBpgaJz4Lem+zeyoVsWDgG8xCAouMmaz8KrzLIM50x+wAMnJ8FWP2ZX1FGKDWCMOgB
CikdfhUr2GeIeU89Xzyr7oeD3JKL2ovbUzkvtAZYfGrYe7giDDx811r1bWe/E8RLwzdInytqS3tS
szWu8JASH8KyRR22s9YFMc8xpWR8DOO4X6pN7y7lJi6SmnjxUf9hZi51vCiZjkAh6nLBRattGqt+
UzAdYMqMVrCUH3In6i9ulNGFCzMFTNHKpz2ymAg+vGZh0V47F3SAT91iWztqey3nhVc8MGzdQxG7
Sfms7kQwdCeGbQkxG4AwS8AJc4nWtrM/B8asyPZqXD7MVLZthb1yO3m59jZ2F32ynPeIsi0Dxwfg
H8ad7fkeSjM6bIu+ioON3KkEAABHxYsoupfPKgrCzxI/9UJ1k2wzqIG27Mvo4oRB+WRWmtgpCsYb
s02dV4yQy2ny/c/MGlMKSVwvPUPNgIAHhB5vseLYu1zHTAHTI956SSumdYemthT8Jpo0pahHxtAm
wBdIzLU3cgOswnUSGdPzVHkfulCUXzW+2Nqmf2vW0Q/dCkglzLCyVQ24wNwGElvGYI4dilZewPAc
oefJbMbYwfVeZdu0Qb4/2HV305vKO9VG8VNuRW39M2moqol8WmJBRpsaecQPMC74YZnKU5Tq+x61
x7Enn+uGvNzfjJk9rQ1XTW9iTKOTyBl8cx8zH3U/nOpzbJK7i3ELvDrRtFun6MdHr+WBZIrGuICp
DNdFTZtExF31EWbm3uxrkte8WmyJwc22Y+9TANMy66KOwEE6zSp/Io4zq0xdjVTwD2Y6HZKhSe+J
7Zke8W4P61bTxBr5XXoe9Wlf24Z+VCmCHqvoErYFPgl7Jj77/r2RGcMbGd+5VMJhwVAUrCwlFgKs
wbjAAziGH0mbXJSksW+KP6h7gEH2Wu7P6LekQnkvAzfftF07j3UnWuNYxkgd8h4TYqQe9a46Dbke
3ctdjetNK3eAzFDOeZ4GTfh96HUoLsOS+IzOv8kFMkfY4cmj3LBxaqA/10B9lM0emHJpYJHqtI0f
6yODoNmvhrBfW0whVDClsOmxMBHDaKGLcVXNYyzDaT5bGgSvugu4Wi7k5tj3n4qdptyj9ezRMawD
kR3lq9kkYhfGjPACwevAdMMnVU+lCilzVMZ2Iyv8bacRAGAoxsKaU78p03l4EEuUz8V0FO1k3wdT
8wQWXvyGlqsYrrZRBm6xkonoDJihDKOqDyJpm4hWl79WXDU5V+O9TCsyFdW4y4fyKLcQ3oebr2Az
Sgtp+NBb4i1V9HfF9BkWwqt4SBRUxGS3leeCod0WKlS4lB3zBBeLlUDJ6JRDPanFG6EQYuOl7rlF
sX4au4iChePU+0xTypVrBMVeI0SBXn+9RCPAVaZ20FBnK4DfuXB8hRGiIgtvVtnqJ5gc2TUMGHo2
fXmZ1DS/mqWbHYPU+SGPOUYcLSun96B2u2cyoqgTtoazmYLW3H65lQs1f9fisHpg4PVZdL72polO
W5ktk5nMtccXa2S0C/7ubQyRFxAl3m30Ko1fEUNGNflailKmVA/nVUcMwcmbF5QrnK2R1M+d63m7
xiZok2Qvv1iHZfFWa/0Wo7e+kw5o2I3WnRWkd9LtnAl75PsZm4thzgZPVd3bVGocL+XmNO9DGPME
Ql87MmUPbl5AiA/iYUKCQMSGvQHyMAGAbzShSb/OMxcVV7wHknzhelaxUwRmt8YKwnqtT3cgl/T7
Ce3fhVKZsoqoyyyrLOpPTKMpgKpmd2p5on2t5dURJyXz+j7yF/mcyUMytU5HgOqTDl+DRuKKBI/s
nv7dtHORnNJ889G8M5W2F0UUj3O/RnlqcBouwI/Er6MRlwtHM6t30jU/y7HVP92kvowIZDdYbUHi
8/wooNCPFfB6Fl1v/1mzPf2R0ti0zSk0mXcgkuuTm8/TTTcEqdh0XbMo+u5ZKcP4rmnNYW3EFaY0
7N+3NhsehAJ5fAxGfNNAOheR7psnoZv5Skx6uTGm3nsgfwLZtRL8zmzPWmGiYDRAhZnWZCHmqkHS
x4tu1qxxwXlU2XPvEgVU+wmfj9CXtybuioavu6qVw1IezuZzspLITDIVX5E5rvRWwaYDT2BV1rWK
nN3tr3ppf8r9tkpxOm9i52z60f1oAQJCHAke5X/LoefiCC02vPXcdaIQYVPlJ3801ENZiK2vMyLC
ngi+TxgpuqfQI2rQiup7bCfmoQiSZllCRYKTY/rAmQIq0vMimRMYQtustjESE8Yd/2+fXItBD41J
efhvftM6sfw9lIbVtw91rJuZnjYkKwZpn4XpJvRbUu3kNglTMG+esoqO2eIKwdTX4Z6UsD1DUdob
I5gsV9fAYrW48A5y8bX9H8e6GW/591ldYTCpmF9KXA2ZoQl/pmx2YwsPt4sIJYnDQCk877LGhQrO
pgy7kYkWi65N5oVZU+gamz3TazxwsU7xvrbNG7UQGn4QjFc9k9cbMLNfvsLlF6dW/hKq2S2ZiuGi
p9gy9YmGoKvbylkuynhgTfUxRWjIV/7jAIz0IXOjpTxAleOmhOA71ACV5gr+HvmZcLSXdRE73hGT
zUIJuUp9ehobGzEU0s9Wv1qhRet67nVETQkh5/9zBuR+81nLqle1AoU5pT8GzORLJ2nas5pNIAv5
smRIhy5EIkTcx41jOSrFRe6q57XY5gLkKVHv5D4i3PrVmMazFV/zlnWX19tgjpdRotg8Q/clY3HG
2PXmviuN4DGwjfGETe0l90ufXIbev4VV+JsOSfliuw4y+3zUL4FZ4+IJohxzHugVT2i0Y6Ys54Hk
LTsGNOsx03A+zGF4ucsN0QvncUbLXdHP0paU2t5ezvfSQzD3nww9W5Ul3Kc04Arkh0UnYqsNgAH9
wqQvobXd4lgBR9DsLQWBD/X0x9IOPkpNc762NBVdNiTZgXAXDsZBCOrLDZ4RiVSMuW5lkOrnIjTe
Uk1XnqYCskJUMmib9IIBHrkzpz4K+4UvflYTMtMpMY9ZbpmP0Oa5RXjlIpzRzYYnDLL/QvG1Jvdl
Jq2PKQDkII/KxaTAmtAxKaPKFSsetvEZgPyPwJvwxrY4AG3Rdn/AAJIWYJGXA+GZRe2qkD8iMKkV
XipCoHNYK+ScLLL6XfHH8Ub40avBqYciKtPNHIVIgilRwxZTHox+aXWZmqG6tB2z7P8N4dGNv6J7
6CzZjm4bxGFqmu3IAJl/5nxFg6u4jDUXda9ZzFxiDHxiIszeSnPc90UXLBubUHK5XeV1/aCoP2rm
iCWRk5sBE8g1iSyPOWImPsbU3HJfFr81nMGal+JQcRN/aVYUnkYFEJs+oZ753z+B/XdSmU15zSXh
jzw2xxHu36lU4aDpKl7SHgIPX0Mvm34qPpoPx0A84/nKuSys/Im0wuRK3Xstt5Lc4utjr+SGO5+d
N/ZirJrk0Ydc45vVGTMM9V1zBLw2r+ViELs0xI4jHRJwfssvxwTc5omRlUcUddwfW0TVhKwHxPbx
9bnYWlxvdYS7i8RDTCPI0in14hMC47gcR8LVsixvl4Hd2AzlWchIcNuJ+ZK0zVZuyf2eRQWGONt4
qcDIXdvovTAAa+1Li785x3N9rL0+ATMzB7O6OnRZnVnhFg2wzZdvBKI2L0QS1auywSMaTquIrhgO
0d69cf8iuSww7/Usdm9NV3Arjhsapub7//5L/SftyXW4ZHXBP6Dm+l/xzSbiiMJpYlKUXCWPP0Yf
VNMGY2EWf2jNZNab//1xuglH/d+/3ZZtCEMnmGpGTLkGav1/x4blfadx9y9+i5GHtvAeiQBWfrQe
4w61VfuLapjRwdPGkbmEnzw79niTZ6DNehK+4j/3yD411YSIVCjDXV1N451cM9Kch0WXEYA2U1s7
CxGGG6TTe2t6mzFOm+fv/eFsYv4v+2s7YPjuB0xD+HaQ8OzSfQfldSOcstt4E/1RDSfRzVTEdBBw
IZFxsmloqn2fZvpxqDMIVImprlJ3VHCPl8QLEo+owIRgUWti2JWiAWPA1mjG/nHQcfj94xR5RL74
H4flzu+3+T5HyA/w6SkE85iH30B1aNsuPOeaMFdaTqe/EPTCh9775XXtsm4m7zOnpbVoSIW/gmXJ
txW+UFpssbWdM49Xod1sakdEp3LWKQX+gL+OwrnHFJCbRTBHpCNLDu49Ahrvaz9TN55N5Uvu+zo7
IyPkNMb+Ru77Plm+YRGgQOiQdH+dK9+vM6hWIYoVa3lynqLJWejUXGBLwErUaptt+XkzWS5HjPyE
ECtmzBlN8NF941wJmEppAQSnxEs7xaHzqCt5cQBH2awjO+s/2v5Zgfj0ju1D39QGvAERWN0zuvy9
EfjVXYA9b+kiiFmTpFMcQQqNJL4kJWOOevgRN5/YQiy0ZnCVQIhgktfi/g42Eel/GrL+yLs3W7f/
Qc23RccR5PdGpY5AlcAJEyneXNPOeCKYsD9/L0o8RWfVXX3vcf51QlOPE3gpirfyqI1h5h+vHJFw
LCcPa/1fByK15RPqHj7JzFD/19vJ05Jw0g8ij/7eL0/DG1Sga9HGpdyU/5OGFidRFODKcbmQt6Cp
6tGiJPeEEXvbB4p40+yp3fDoVrZeqddvIP78ZAfTrvsRUclZhsK04YhY3nGo2mid2Hn4nkDdkWfo
jGEyG8HeGN/STCufgsyxtwqhaLvMqLybMdbPjEKczz52KF9NdfQomjLfx6NtbnDy5C+EU+Blad3P
Ih5pJXm0tUNDDPeFAsOKQKcXIGP5RhdxcRiGxLmEo0aVPVe6Hx2WSseKlTciQ2OqOZV75GnsAKQJ
JkBTnBHVO2jR0ycMv4RBk0nnWneCO6PoIJWXnvZhG7/Kqu1/yC9J00fAOeguz4F5PfzzMXorc2cj
z7DtGJ1Ci2cgrxmy+bqxZmqbMwyP/yyaulW3/dB+fu+vydwbZqzEn1NaMb6VdufQrjT++dLvTUCF
yc4u7ymXEmiZK+FhYoKIEqW/J+9xfEBU7d+sTFvL3R6jBHAW1Akt3e3Q9VAEiRGnbOVRVfGpolOx
pTo4H9WfnTGJnzOPcGvcHB/yJIMB3w5kgw2OkA9CpKOQs5RFB9PIuiViIFBTXpEf4Z0BeytCJ6eQ
w/b3Qo8gQ7epyJb/ODH2pz/nFM5Mifs+/WtNA7wWi+mshHPWxWDCnqgIBcQ7I85N2Vr26nlUY+Os
zzvkSaSCduuoQ51q+zVdwaQfX2NfHdc8GitUvuH4Wir6XhiKeDQ9O7rXEm0FZFp9JdJAXYSF6z/V
OpXDPo6n+xbXPDr+IIBUnA5H7jPl1u1zRhYmZpTMpV/smy3EHZgnny2Ryqiq0wAR+SntuuoM0j9d
KlNtn1TKBqcmDxmidiL2SXUZyaT/3vl9kj7vZBwa71OaUXL/FNr5rhc+3BsttB/dybP6VTWl1Cwj
dUPjYrhrrXa4A3H/O9IQEQtEC2smUEwJoa9c9Qb7hd/awWcGXgjCYhRcUyPkmSVEsnZsETIkQn/v
qbSq96jT7B0dLsBjM5iXIU158kbkTGKG+oYlbh598tG2IS2UuzJM/0wUb9p8Os/eUxcAJf86u4tg
FEyBe5Sb9NeUJU2hfifPVYBwYqkgJEl+kmvTB/Vzrkp5smkgOa1aFJDyo8apti50wnbyoHz95GzJ
JaZePP/HBr08q3ozfn2wg2QSIC5WBz1t7eMkGucxzHH0jMpVbsSM/xHmwGCQm/B0qW0JZPpys5/G
DjPpjxB2zqPcUxUtrmWn8g7+vC9L035LRgZUQttQ7ly9+OFBwmd4axBkBqvoZPZxsTaaTnmO2/q5
rPXy1yCCLWRG4z12LQs/Djm9SHNUyoT1RH3aGq4Blxk5Rd300+rW8jVQbqjIBaP2WFeuiwkQfVWf
cUlUQOhWGkffkAof7eROsQzjGAuTMq6nxPm5o5h0/nRh15zTyczPcqdcyM1wMTRufQrxAyJFPztR
bv2ukAZGDiHYC3hldCUF81XN707kbZifPp3YxdQn0+sQp8HSyGzjZuGRXJmQvR6a3g43kxnf27RI
rqIimks301ceqOT1oZVYduhCXmObSPK0MUvESnX6GibdKhFF8mS5jA97EWVfrxrGMN2EadmiaeRV
ZSReQF+ZJEcbNt/c9CTfOzQ1sApmHq3lZtei3VeaRCGZKe5eYCn8ebHiHk2u3KU8S+Qlk/du1Jib
z29NKLE/lOlNVbjcFUf8lrt9q9I3JZbkDVRWZ1fXZbsCVTAs+njW8fpJdecgvl4OWJw+7Gg8j3k4
Z/s1496jLk26kVV/GPWaeT4tPZERdaOSyxTVNIC6HKXj/Lq2JTW2V7r2VEX8BvEXwzNM6/qjrA14
z44qLmTmcDPQGK7Id6Srf6S+Jp5QPiV7KkzphkdQTAqwC0vLmTR+y+BpSQDsb72CqiGudHgCYTLc
vNaMTgoyhIU8it+vvzp0RqtkiFr6D8mdawIX9durnxnRfZATDdtD5rkWSYHTI63q5yCjuOimyfQ+
xuMT1fnk14iAKaj4KRFnrBMTESpVagMFcetdmf+rWRVewYBjjsmCegMcVfs6BhHDu4JAWLYuXAF5
+pAH1D8cOl7yBa056qs4J/sIL3S1EO2A746v29fa974A6fA/jtLG/+d58mg27/vrPPl+f73Lfzuv
ZzJ1NKkHoQguw60DRXcxjFp8X2nmQPeoiPAAq8Fd7NEEWMTcA+7l4bxCqwQP/HuPXCvi4rFqq+Ag
txr5HnVQQmcsB2AActufCexYwfu1ihcfURGfJk+XB4LStnddn/yUu74+lkSfhHlRtfzHPrk6+B19
ca4Xvu9//mNyv1pzO9fylDjaf727/BzXaRMwALW7+vPO8+Hvn/z7bRSKYItOE/1W7+3nftK7z3ai
0T/lrvVASVE9TOBK17WRGO+a+ClPqIIwIzqrhoxi6vG9ToNyGZhZ91nkw852B/WlthJ/6waNuZvg
N97mt1Z9ihtemeoH1/Wdq3iQcAe58A36VKPfTWvJf8gV1b5aX8f9uRz3fVyeLl8PR3dmRfz1erkp
X0+ZayzSnLgEgsa/3/vPa+V58g3+eu8/n92pgDZ5spY7XJMk3la1OMZ18yy3nN40H9Q0y3ZY5Wgu
z2fAJDEfPL+q100Onl1uyoWIgpzod5rXCUEE6LSC+gP9VHJUtYyuUZerKxo8OmAXFqPWukjOXHMh
N/XKA45ZUOn7OhzDJVgkhABshthHRMIcBSeKgvTQrcwPBwB/TbrB/9F1XtuRIl23fSLGwJvb9JlK
L68bRlk8BN48/ZmEqlvdff7vhkEYUJWUCRF7rz3XOGgBjoGVeOCb2NzEDKaQA1VjvidBYD2yy34V
o3a03dA7U/i/6ll0fLYEjL1z09beOQPmsMTPL1rLafKA9YQHtjgagZwqp69+eYHvwZQ1MRRGhddW
7VwU7yCsNsoUNlRSrI2o934nuOQkdoMECZdazYv7n3VWXzUUSD8MMT2XQ5l+z6zxW8Qr9ltr5izB
0t5/t7CeXbCrdd76IB+I6RX2a6UHeNtAHn6pXOLPaQVpZwaYOPDju83oltOROE7/TJ3ZtODTDFBO
cfrnYBp90I+2Ndfv9M8lIprlQM3wHoun4Vm1DIutoJfs5ShvWeqqhah3crTOW2uVO6W27UQ6UXNM
4USJBca00ClRPdkaNK+61pK1Ojcjzykx/rBd85R8TpCzPi/A7aDep1gSa8Yy1wFz56kbI/XrnW0+
VP5bmoHYaQLvw2hQ6qdune2FF6sktIotfy7vIywab8UWXztMbVw/WVl+rXLP+0jgq6wIt4ujLwAp
jgGgkXm+meK6a5Z4QhlNPC5NO6bAxnenTT2k6SUE4HiRZyW5gRXm51QK/nuA7aS1hWCLv+y/B4wh
Bb2i64fMQIDzOSqn5PjB1sI8hzjszOrDm8zdob9jnyJzebXXh5uhtmHMfXXKSXK4h6Or9drAQ5nH
cZ5iaiAE697/POtSSDW4N0FDJP6abJPQdHeRWkyPhpv/EuxKv1P7+IZ+gnepawjqSVxtGyrB9Gxo
3t02Xe+7a5C7CXRtwr2roBgWZtuekg5xkQcWQYKARhvsplYbYKROlFFQCjityaVr97ayjSvZ6Z1f
NO4Tbz4Xz7gdAqb4KYknc1M43s9WaaujPAy9WR2n+eAksJEN9ilLOaAU88pUjnxN/LoOs6FiPYhB
X8g7fA18NalTtPefEcA+1zHZCLKlVSTKcwr/h7SWC2tAHwVuULn6zOO2WpLlb58Do29wHQwFRa9t
t3TxCHtOqYtZupNPVDNqoAQU0TvigXzV5WFK2hjhzKFVMMpbEiMVB3iBmB/I0/+2VdYSm2CICO8s
Yy34ZDmjjzWWxRRDn5/rAyXaWZ59NZEtVCuDhPFyUsL60JZWdbDV8s9ZmI9duhjmka9heSb7mjIY
d6I7OERDed9bwZqty3DOuwZ8jTz1mvaEOrU6qEE9nEEWYJIBSe1IoftaTxXUYJb9I2hZStdxczMw
5v4Iw/krXzvqMylMsapMaqgbalE3Kj6IRxNzq33s9nypvUQ5qsAYNhMI55vR1vlqCIT1zO4G2a3p
Rt8Q7V67ehL4mzQdKz+zuHuBemftDPSlr4s7eHtIk6rCS5mWPIRmmhK6Hq0lFoJYyaGYpIrfxwBV
DsublLyofVe/yZ6sgjYbSIDj/ANkn09Nz4r8er9JOt29IZANTFs7A472jvMDgUWhfnbmQ2oTEF5M
IhdLTO2hods54vLYpZrfzvNzO3gZnpWwGQz23Uu37Nhz2/H4Z2RMNWPtVvhRytn/uFA32n6Dvlj7
x2x5MznRyb1yS6EkQK/5B3z9qGH+ocit8x0V1T/URA1OpWLsdcgkW8EaJl168MQJcfqXRrHhxyYx
5cotFgdGJu66PLQahOdg1NdyhhwYk/7RCJ3hKLumoc2ASzdHPYv709dhcLzffBZalKJWd6qbLEBR
nTV/pqjR1PCCQ4IhQhgGVCnZhPx9/SpE9j5CBkNXVxrXeD5YZa+uHKXJqTSkKQeKUru6yvTIC0ef
Xqzcoqam9E8KELx6acFt3JaEWgHImuoDu0x0UiFcajwWxMru0vTmT679OIQo0auwdLcO5SaPgV3q
h6DI+4UclYdG+Rl4pPz+9EyoS8tI33nzfFsAjEpCzUXb3VAgaZ9jL9Ee5b26CZU+2aJhL6/UoZFg
lUQs8/NKv38r0pHsO9W1/7B8GgLFOchDUho4Qn21v2yhBiX9Ffp+dEIuxPp2qKDgCjG845M5iLb8
aCI4tnVm5NsIMt5H153wnIZp1WGt0kEG3VDOVn6oHjFgO2teg9pv9wlu1DwmuRoqPrQkVX0exnI6
BFA/VrI/dNSL0iXKYxYHyJ6pu16lWpc8UkOV7IY2MZeK0oYsniloAL8TlS0venLrRoEZqofr8SLg
t7XWKDzcotalwCEsX/I69K4FMrtHnLkP7dxN2h03cRgwK9kkPYPZSeq55LYYbXKiy6XzYsWFfkJO
OCxkN0sS6mRMpV+EhWc9WL3hw6vPxX6Iqt9uGykX2ZU2Awr4ph2xcVHi88Tr+vOQRXayNxL38atf
ae2OQKvSgDQ2vn9NrQyR/ONKdM1bijKo//n3HafIaPZmBguggC/cVgPpGyPVXocC4ZbqvyDlmM4I
MzHls0r1lZQ6GYDSdteyWdroMlWHiM1UmOqrq6NK5uP/7NZucB1L7300nPQyqVSDV6w4b4Wo+wfD
9d86P3RvxODdm0jNcov4dljKPjMYEcwVJGFyh8duNzjHsDYMCifEtJBNOWCr0TYITUAhpOB0uOSK
drYNlac1K8ZF05b6ORQxeoTWU3nkGdWNiJK7l/PkKLU6hHZy0JMorvI1f1vwGiKMHtrG1Tc4iFSP
Dr8Acihp8rOefjQzrQKV9w9D08VLM1H/1ujmxeut7kOb3tqZGVr07Kmd2EYVIKro1qE6JEMDZTRr
8o9CCdRHmCUIHh0T6F6XdBty8e12JsjYs/OHkfkfnQkBAR9zCq6VKJ+LtdKzBteZCoxQvBLtW1g9
AEfC5BUfK896rpPwNxI960SJvf3cVuX3ZuhyoJqM9SyodSo2P1tKxvrXHNmkzmNWp90tUxk/W7XZ
nHXiZFBTzIq686rle7sME6BNYNeNPexZ47P+o2rKU4BnzAm3I6aY1oOiDd41zfNticAfG5YmWBhz
WaQaVtrOTxxrFeSteC282R6AvNZejpZ8OFJTMy6O7WsviY/khmsCU1hnin9XfOl+YoTqP+lFiSuv
sJtTOQhxMAqAKEFkuFfXcfSlao/FexcmN5ss9u+24++tD9nPqLAqCk3yaqOJyNp7rVj2rW+/a3Vd
bG29T7eyiX/Dsi2s6NUL1fIQQX9HFG87744zvKqZlt47CmDOOS5oC22onfcsh3Bak10/GV5T3vty
ejHmfnyVrFWo1fkhRAb+mhGd9GugHoQjsDlx0umi27G+0I2m2lqGCtrH1Xo6M0yNpnDm1YolsLzm
Wul1ewjC+k22EoKUJAWBJetNi5HEPCNKlOY6+CXsOgfHk2Ruyj5TZM2lHu/BaOIynubeqbRR53WI
gvZCJ2vtqTb/W7ZS36sYWa2f2T8LuBKLkHLQRzm3x/J8X9vzp3qe60w1sfI6/MfcMc89nqvKd8rk
kTzOqFmi4OiBtChUqQoPgM856awPmlG0bsVyAiC/uv1np4tJpsk+thSDQDgHbnxs+Yy4QaGcY0A5
O6uxhj02SNbJoqBrXY2ZeBrrUF9kmB+iyJ52rdlDxoj0ZhX6RX2dFO/3MOsJg6729r7W/NRFjFt6
VEdrt4/cUyg5SDgeWyzFm3TTZspwNQZkK0kk/KUsNYrIAZBHbuH+WTFiDqS6f9qguCgXmY1BRvTX
66Iv3JVEZpYVe4l09H20GmHd5VhsR8NzlzrJMnKGGhhwNzwjIyA0lmbaXo5WzoCO3jD9nRyNzI5a
JDcUOzmqjLW9wutW5YHArbwuwl07wEBYNqkAtNc+4MyNbKLqqamsi+bqMiYrfY6CXB2qtd2P/RrX
Q/b3s2GJxPbLM3mgJAITk/nQSCeTr/bXHN8OxnWmiBB3QibKAexWFmqpNN98+LQLZN3qU5AaxkYM
Vn2IgPteKEXF2C1uxbeqGlejomrbzIrcTdfV1aolIPagizq592n02+CP+s2EcQ0m1uhwBdeTc5Jh
lqFHZvEtTR0+FIr6GBLWO6g1xLAiT9RLVRXTpkM7/WAExZ9DaZf1vqPkNmAX8tBRoAnkZD6VU+SZ
HBkblORLebGSJnO5+DwpjwsqCai06TfQvIw18spwhWmO9lqZlGF7CVI72TQS59pFTXcT6HeoUsdR
Ox8oRRzwntrbRmPfKa8fzyKjnGluyYM3QOx0cs3aUJRo39MSgeRkYfT91wRcKyiKzWzjs8+yQvtO
Km9j9mp/4WFFbCZ2j2ALH8m/ZS+pG46nwITBZE1a9mIXCBsmU4WWM49i6DzuPQFRSo4iNHK3VlV4
q2zAQ8FUH2McnfBL4oCtyp+D7PtqyrP/2eeyK92pRO+0hO/pqJUQnP00g2krzKMP93QbEVM7ta5d
bkfhuadqIBVC1LM7T606bIZgjC98Uvjescy8kGqx1mroV9chSyi3BbZ/E+EQrxMkWDdBKGs1JVl1
F2CyVrWXwFq3G2ulm+rKmhQfgBlz7VpVfkzjSB7DiYNXslLhaqgD5arNwjxYRu5DqGOf0Ie5tR1x
Q7/EJZnEOHLaZz8ZOjwZm/w7Fip7pWiMTd7zJxsp46DQxD/3uDU9Kp2Lx2WuX7W+EWfeYO4jnloE
vGwl28hBL7L1o12DuJnnywP+yFvROcVVtigiyleNsKGtYX5uzIX2kTfVl2A+JIpdL9rOxmZ0HiA2
CTFsPvsa+OqTA6L0/7pi0g5u1ATHXm2Gu1EPE1s56sWVqcgxL2+7Vc2OFAZzOt7DrNX3GunRhZw8
NCKChjhi0uwAl3As/2eZecpu6Kzm0g4GBgqNmn0Iz2n3mWcmZ6rAFyq4OLaVBo7fVujsVC+Ob7LP
ZG+0nISGh+g8RQ60pVOvUxwbVp9988CQjd12zIyE2OM8bz4URsJbdbjDy88XkzFRysFz8CGbD10R
s936u2lBE19qjkM0Qg166jLywjjwwnCyxWAHrAaDOj/afjgum4S/GMmUalcMdbzPrU69xHoVrLTG
qN+DrD3VIuJvUeKmAL3cPiQlBWhLeQqZsMHiKbSfMBxTj1LKqakqBYIYRMhWHxmfLb2z9Wc3m4sH
GQuLgp1bMWlUkQHcduwG3aTm5s+NKnCyLQZjD1gzfzbJ+6/KTvG2chQQpLXOdbXcBPBI1woshG0Y
Zf0CDMR0jqzRuwcg5QfXTN9bJBibgsrwrWzCQtg4cQexsseZxI8JiVOAMyB/BwbX8yxUqyBELD+Z
KxDL2JB2Gt85xQDJrlLn06O3+e105a7S4QgqlebukknELPWMd4A/9qFJzJrtYaGyElbadscDIr7J
Kax4nWVlIkdj+bK3CuNnMBP3XbL5pP52gMW9uzw4bQ9lCQjh+qtPKz9C155u8hLDBvOl6DAWesnw
B4+0aS0knHg5e/fMcXwynw0kyfn+Q9lrBzYE3UJrzfiFxKq+LMCh76e5ieOav0gTYERytK1BSpcT
DAEKlBJW7c1H0AF6N9sqfkH9cm7gQV7NOCV5lyBGyjNtoRYdDhRIS1+pJ4Jl6JrPFVzhi20n32S3
OZTjLtbhlMhm09kGMpz4vW9Mqp/65FlWdFSdn67DNhkQvbn2m0Il4GDmGE6Ldo8yfoRFPVA4Ohd5
AFs42YFhP5ZqGJyw3wBkOheFWAElGZOjpLBZUCv9r1uXyS4ylG2B6+VyCqt23Zgo/BZKJRpKa4Jp
OWJltdapbbzIPnkQZlTxss0SRHWY9q11dA7LgGTOBng/jgNqjH6MELy7sfqQz6WuUgDpk9RPm+z3
v04Sq85/NyO2L0jp/z3UzD0Y5+0SCspha6Z7eD/F6etQz07Kstkv06DLPs+/euWQbHaaH61wW6Gw
A1UEKty/r/y6G0aFf99Dmi9/Xf45ab4HpgXhyiowls6EWu3HVDH4sljNC3ChuSrRdn4h1RJDb//u
GpX3SRe+xbETr/I2D66pcPJdJDp9T70SqMimiteGoFS4hBISgOxQ9dF/sgwk67yrnsNK8Z9yV1Xv
IhNkfzP/SU5Q9JJFilCp/6cr8fRnBJQYO8zTq5G/ehmO1qFyyLG01O11kPaec3ASe0iMZOjnpt5O
zQNfaQKbcxNGuXXy2YPKVhh51bXFpUq22tHIHltTo6ZlwkBmii6qJtKnOgh5MEXONkrq4iZn2p1P
PgXUH5VfGcpgtUS2n2CtOv+ItMaLqLLiAK4oRRBjjC7XGBPqy3wzvlp+E1/1tkzPPnEU2ep4dbiL
DNXeqiVoirMHUzC7+7A97ANAcjon3HGcUzsG7skenXgHFfCb7Lfmwa8Z8kwo0zs1MOVOtnwRsWnK
umFZUehwc0uNmGmh9Ntmbso+o0Tjr0XTtOlHG+XDPMCqtMH7ZEJnrpjRgRdCz15To/LLjnTk9Byc
vuT9Rt2g9mB3DuUWPWby8IqOegfPzlERmw343H/g87YapyH8Wab1uFBqP7pj5OjtXNyEt6qtxE+U
VVDGO09pqfqYHBBNRes0ZOID68GZ99z+CEi9I723MFPV2Y2D7exDtGnI39rko3IxTcD04WmKkOuF
HcK8WHOTj96If5lTU900rH7OnaM4Cznfs0kfQDlEnxVW6TIdifzlvfLIEl95hCm+t9ravlACpFDt
7JBAbti1yRkudztoJuFz2RzDyXwsX+W57RbBE+p4CLYElw6yL1HQa5vWTIyZb1ZmbnMZs+BBxZOm
WjpOdWNzDuJIDmLWvCKLMG3kpV23G/SJVODoJkuHBcfBV/0GPynkWFFrh2dvGPgyZvVD5urdTbbU
4tokdklgvu4f27RBlK2yRtAoEw2T15J/1yrm930NeRZvqc/rDq4aGUe1qZJN4oD8tNohXrZp0X9E
WoRjXIDOipJatv3NL0ONf1MPMsIMja2VFQtw27GfXoWiwI/MTMJPukkAoBuTLZhrJGHzaN+lB0sd
iW2hcnR8sChsG42rXgSXzEUkmQK8PZktyjY5KJx6lVaeBgJPCanKmELUTSx7xpbfezL3yYEiurRJ
GN9ko68M5wFeCFsRpsuuOB+6TQ5sYEVxSpEsOxIqC99u+93XPdDnQWfBSCae9J7ftdttO3U4wGNw
rkEd9c9FPr/yMu3C/rh/DpPkzbGCgT+W1j1PBTxyy1OaE1DJ/tl1RbloGkLm8kr20frCyfz6QV7q
e3yNIoJPB3lt4YDpoSo2WGamg0AoDuuj6DCeiTDaikejOmpOWBGBJye2ECEYqMZTMYckAPGS9QFf
QQoQnqK4oihTZO7Nzc1mXUSlerH0Vt8YCqFJze2TXSWAGevsHiGI6s5+NCFmaKNV7OpSrU6m0dkb
ilrai8dOeu1mpXZDGUZhP4/yJ8QPIKmMfnqpJk0lbeuK95B8H18bQACehfULTrs3DcjeLzuItz4x
BfyIoYjmXhov/P6WsTkBu4sfEEVA3S+X2sGekr7vZtf8IvWobyooOUuqeZRrXHfBmgoF/F6qLLjJ
Pmwj1W0zOmBC/u5rU909TIR9Gj0NgiVFwvZZT4fPm3z2uYG+tFWSreLvq9zUfCPI6xzkfeWBxTqG
faOGrYWvamya0VVDY1bXLOLEAeMe/1577k8caaLvESQYNEaxcQutPnvAZiZYS+cjsuuEb8U3xSwh
LamDOMRT5d09Vfkpx+WF098XsjZ8rdv6Oxir8B41kK5AGcG9ExGSCpUUEWq0Li2smxwbw7LjQ11/
pHBUKNPws2rjqziRfM7NQsiiyWR0Ozlb3jNQcU3xvOo8uwlDBrC7c15MWzmhnL8aVuMNO89XXSwv
5pv2aCZWEzulzWc7wfKyYLmmt271IK9greTe7P3Xz5iUCl8fO/vx9b9wuRXaIBwDvvoEKEj4CKG5
k/8Wef00aJvRUmHEzP/3LhzYKU3R/usilsZi56LepSgl8g+UeP36/LdP1CFCtST0MF8p/2Fu175l
XqZTeUpXoOX9DYWobMgbajZ/7zDNfkdpyjpSj8ulIYr6aFpVDJl+QnyStXuWdfVLn4bWrs7rHkTB
pH0I6qlBi+1t16j2paqgdw2M6DIIzzvy9aBKctYGVcZvhG3aB25I49qyjelgdKpzk5IhKQGapT61
WfdP4HGsneBztbUCY3qtAgIC8x1i10oJcOmEg0zHPiJngfY7D2AQGbiO9SHYp60J+iAUmgVEtTv8
GFtWYqSb+40aNtMbYPa1GMLuuwGSmpputT7rPeZIk4b4A5cXHQaLM64GalqGhY5W90SlAYWQnQ4F
bG4OwmxOvlaTHqC6Kd5qlsfeVvQPkyDfs5Cn8mBVY//wjxHn77ZTY+LMGlijKOuvOZZiYSRL4H5N
Xr2oeLJbvMb/PuTzLvWrOZb6dJgR9bKrn/exRsTXvCvLA7aeAA2c+GTPOJEmBzYiD7ww4Tb74dNX
lzyL5hKC3ta/C3u2NwtZecj+PBbERT8vxZkrcZty99n3dePPYTmnwKdhA3woA6DTP1PGId6HXmFh
6tTGvahwvGsUIz1RzWbuSappu9KyhjP0ymxdZ0P1RBULRd5Czb9lCGc73qp3h5QIRoTTXUDSvlN+
5V86nepsQeLmjag38dvM1ndEQp03zXdXEMjH5yHQohPlWNQzz/1jTnLTVdPwQTHU9q0CUTh3l+HU
H3KDl3srFOfN6iuKXlxFPY1VbT8RN9rIfgH7cadH+rJE87EZp6q92o1arcay9541XrA4mlnp97Iz
D7nioDhylV2fotEjfBTdi7KqPmqSUazzzPKJP0y4nvI8vni1GexMt5nwTCuaVVS79gNg+nhL7WX3
+RPsVnefR58kj/wJ4AoOqfwJvgKp1oqOdiqUVar2xhYyebNsJi+/d/NB73oFbkww7HAtzO9ygGgs
Yiizvcou7AbSh9I1fsr5cgKR62AdwmVb84VTkqWZFC9e0D0H4J62huFrJCS69Oiq3htAAitb5iPS
joFPy+co1EPzVqeoAXozW6Ze/UhMDrcUEdoU8Qf5Kya2zUKxSLW4dZO/BmrN81kznlpI+Le2KM6y
u28a/1AXfrM0DDt/7fMs2NToXLdyFO8TA46b1R/lqDrh3mN64+M42eq9rNs9UH1vDc0l2AeWUhy6
0iiQFFXNXR4MQMzw8XXywnNfXhnN3UXK2TvIT9O5JdRY2VOcVJOJL0g3GgpbGguBw8K3WvzQKC56
Ln0j3RCnDTbe3LSQYW5h5iXrz9E4KnYEdsoVUQX2aBasdB2PKIwap/q5oazkAB8bY7l51CoJriE6
5xcz36qyer7QtRlvPUi4n9eTAZg13E9yQlOm43XK+wfZsnKHPHBYfP7g1AjDJ8d9r1Qxob6BekB4
9EneJODv2eFb8ygv88pgNwqtvvX4l9UUQgnqqda6gqEU1ZCU8KhjD/yPx13PsvcH2Jo9631WJYT/
WGgpMGVysLFF4n6rECpTNFLrV2fKL22hKMuqjsZb3in5pmn18hRXJvRDg9VUyIviCEWSYIwZGVct
SOrVOKAgMsoWcin4pKWT1pDzgrE/t/KQRLjsphe+pP35q1s2A0IY29xgBSybeeP2Z3kmDzbIOvZm
nljLGzlOx4NMnvp6dIz7FEBV6ajpviKxt53XfocKfOhxnDAcdkOdGDTbleWAX8KHWlJf5QIJhS78
PbLN4Zdrt796FzuF1oZWZ9n5b95ievlg4YO6MVW1vgeB8hL0nv9u6/zSCGbClEmH+qUl22ialvKu
xZggGYmtbCu1Ut5TawuDIn33V26tWctAq6qXLs/qLVydei2bcUctgFk2BZ7RjOZV4C81YmZ72XQK
RV+YCh6Cn9cm2bcgKt3FlOAkMuP+deBcqEI4YwP9ilFbuJNduD/BDbEyXEMJMT4J57uMXlET0N2r
dtjI1thQ7UGy5SJbSekPuN1Y32RLN0vrGPXxLL8m7FVYWvIQ6yhbZYgsjIxpH6dzFckcQAtKfKbM
UVVXcrKftTjRmli6ytEEjNNahdfw+VOFPcBwSMcQ4RzX5lRtL5sqbPfyWhINiBFNzTvI4FsV9tAx
qKE7ylHXHX8QlC3P8l/RKO0VNA/uHRUsvZ7MwiJ1xXZSTPV3TeUDUfnPE3CW6m9ECptiF+DvsFPt
hs+Ebz2EpWY96D2Z6ZU8pWpf/DmV7WCw8h21cw8+PFsvWRUjiHepRytmfP1/NGpyYNCzFYpAcxnG
yhbz+Z60g9O/A34kl0e+HkLhG3L/7IXIkL+uq6x/yLFnIoJHuUlGWU+1MgsLVKHZYTtKGe8lCNV7
rMYQkm2rvoMZaE5TV59bzEDusmtsKHYUBVQ62eStgTuL32Cd7AYnK5mIkcpTr1EeUp4je9kKooI1
1zgvNmRGAXeBVLvluqIeAhdHxFxvc6xiwz9nFH39OZOjkGehof3d93/N6/1+oxRxRJD6/79TMF//
n3v+X/P+0/f5s23et10CSiljv7gwdBcUSe+NhzIgTlK5lHeWL05SRt8bpQZcWTvuIcWbiVRHiSLF
oSIKH1nSlKp7zK1BfxwNrCeMCQeOGq3RqyEoBiuK7I5A2Hu0vGYtu2sT9XBQ1Ab+QW7x2iSwpd20
izdjHFfXbEqvLGC9rdW3wZJahj5cIo0gmza3ha/O6eF53Plquzn1yYWxh7A0wAYaomQRN2a7+7Tu
nQbcLNok6HaGn/KBUH1noyK6XFUV29EJ2hZeewL/JGsJ+Gh8y9shecDbjObst6B75Z9Z4TxL+TOr
b+0/s4a5ek7ey1cUvgvzLDin8mKUbcmDVWD+K2+dAdBZqjoAuDxwIGVaz17eDMeKT5516Orn3tGH
Y9I7pXVgLMPBEtJRUe7CmbkkyYldET12onceZKucUQd9Ejw2fFOwqskFG6Rae9BsKz8ayE43dpUm
T55SYjaBJv4ntV8LNqD1777CzE4rscDrASy2ORCfLC3iPQ4d067oOu9SmDO7mq/amx6zAoEH9ruJ
nWWEf+2Pca7A8ietekz4s2zkzyTEoS0bfFrXCqHtRWm1yks+YMo6uBmvk7lJrXWCiBK/U9nMxoYV
kN5ZR9l0tXSXwo6/W0R+kMYSKYZHjijb8k+FiobY6eqfeP2Q9EAVXKP5Zx1iG234KA+Ro/8ILdd9
qIwofBT2KDY8H0rgeUpqE8sl5E80xJm2k+7AGWrd/j0Pi22nZPFP1QAo2WRV+0jUStki/B53FqrD
u2ZgPiSn+GO3qkhRfBAIBCHW4KjjxLV6jDWiW2pu36aJ37kXJMmtcRFdt6xevynegDp9YJvvN4VJ
Ps2lJHH2RNXafmU6vXhzK6fdqnWKMh054ivRtI2cUGYYtchbplQdwplNnrRY5xqsgaXHxdwqEGd9
teSYHqo6Fhb6qgPIfqfwOXtwYj1d8EsoNy5SFARjFR4Ts6O5PJOI+e7vUTkg/QO+psB8M1aAlyI9
ya88H5zNEKV4JOnkZhGC0NmKeBerqnlM5havCZPkoIIvYNUXiEe99oLDl/HQWCwDtQnRVtVhozCD
qsfwnQIyKjbm1wih8GShVam/jiF8V4sE7ly1kG8Qefh612RypIu2ujnoyzHC+WvsUBaum7oAVO7Z
/2pnQrz7NVoDyZpACwqAQhIn1EgxDqaP1nBGT0j+BBgxth2yrU9UKzmqF20qw5jWTpYpDYXfKusc
yj4iSsJ+aW0zy0+K7Nmr+Lapva89xEMVnVhKp+uJ1d5rZrYvhjc1v5I5asXm61vZY+1sslm+jraZ
7hXbC3dGZuo3vMTDpd/G8TfTdBa1Cek9DUkFJto+4EO1SkYjeIfvSvx/IuhrKW7FmjS7y/4+0cEo
JNO0ZYXLbxWT4q5U26cav64TXGh7IacZ834v7HjE2UbkvIr46sw/JD61rWqex9w8FkNlPUr6dFt3
r9VQ5Ki/6BoAj278bszWsimMotnaLmIoY9DMi9oE1sWwBZAzlQ99FtYKxMee4JLiQXj7bKNVeGtY
5O7lJa5Wmhe0FMo5HY6yxzbYfIDB1GwqUsoUl4iZUuJSquzH15j6E5dVdu2sMiuGWqgqtL1Rz/6a
kaICu35eEsI6nwphArBlXA7EsVJsUDqNyz83lDP9GYHi/j1d9n0NzFUjU/x5T9krf/zXjT//DX/u
53cToNuvGV/3kmfuGuEKcfIy1xbdEBMBQ7+5z4sCJ9qx0J7ciL0Mgq6rbMkDPOiqMson2Yjc8qkD
zHn+nD1CtNW7rt/LZpP6eD3ouKrJpq9mYjV5UCtTAX0lmXTjFaO8dDV4hruXTbfMj6BH2jve5NV9
LlKS3YnVOPv/XEQa29sPsTBe/8dFU0Yo2Et6QuOg5nfse/w1ZZ7VQmSmBzA2aY4+Fqkr+VDMI38T
Qwp67YtK2aZUTm8dXx3eyort0fxw9N0Q2LpjkhUIAv9Ws7ReNPPAYGjVIkDOaWVJtR4wWickNBs8
xkjgTvKs9mp8vduiXk693gPouwiRpB9R1N6mFg+6xecxJMwsB1TqEpegx7vHGCvldRfr9iltQox2
cMjcm7ymT3JATpGTjVIp7mHr3hDeYlkzadOjMNJy28LL2iuVH17JTfWEdZr++2zyZOiZ89O34d4F
BQoym7+E3/qXtB6SJ76g4sERhDgkT7WdbF67XvIUNN6f/iHvnZ3HN4qdo/+vh6EVdmzpJh932r9W
4J9PTdn+fED+P8bOY7ltZVvDT4QqoJGnzFGiRCrYE5Qjcs54+vuhuY+5j+sM7gSFDpRlEehevdYf
PKwlVoHaU0cY2voZLyw0pON00xP8B+tHk5xpTxKobjaqbjdLpWrLt6FEklPeyb6gpo+EAQa5KC+8
DrG3bgSc07wtxq8aMrwLxc+1JzWwecR5ohbBrCjz14BaqxWOc2y4Rdqv+1S4pJfC8SuB8wF54/Kt
hTJ4kP14odNv9QfPaat7fyk8UjDTDxCMoMZxTlpocYnRja1kT2UOVnkeSEEJhnWk4yLjaPXBJTt+
gFdDNnoaN2aJJOvQlt21z+Cjjj1ekeR4iiWSl1+jsJpOY+G11xAWPdp0rrW8jxI+GMJOroJU6jWE
5rVSJg0kDXmivQHafYH34HAZVHctpbsMpTGvYw272ygd4yibIH+yLZYm9arTA/NKwi5bWFNj7R2V
4JRzDMzrOGFRq+xyk5RDcBVNEe8npfTuUk1QP/NV5jT1OpXroNH30XPWvQfzChnoGrlHMwk3PNRD
dXQ9fXhJ/RYxCo2CDBIOVxFT/SlQzvoQ4luHOwo7omHtbFDda9l0C+s97Fr7JdPS8jkceWBlfycg
Q6BLph86FfUT/O3bnZWaxj4x0h9yYXsssThY+4vUKqu9HLC60DrlpjiWCaqjAKQQ0UvnkE79LoPm
CS/Gg+2xLMno2M78cBlucPBLrj2uXmQRnfiaGXq+6ue7ce6To0rf/HP3/5lnNdGLGGEKFWXjftFM
0GBhnP4o4cFRUledZ9wg62NDrLTW8R1QMLYSZqOjzhY4x7DFSUNGXPfmQMxqxgk6XFP07qmJuYo0
Cl+kcj1kZMgPKq5hv/uNgVeGbv30M+vYRlm/RSOWb9fMVGiWA+kfJA3SE8g5NNrnO5Re4EHOdwpZ
AKxWwDrBwngLkVWSa8Ooau6qaJv2QABCv9YfpDiz7FfR5jjgYEVgakQResPul2Aw0x+CtdIdjOHW
GMQYbZahUT+V0+3PhMqNv+ZhMv6vCY3/q8VzC78OHmel8+NVhqntVj6/o+EVx6Zt88XjiUfJZGV4
ebgHeIUchQEdgwiu+5lwaNvHqsneGKNzvqeo91tGjU2DcJWQoloxMeJSsVRcwtTBgrjQrIBLpD9S
4qXl6CXeM+ps5RH21CJN+ZsFlmat5d9FH9uViv4+2jfY7iVe/CpRevLS9cBzOjikuLcA6RNocQeR
MMvvU+lPa+iFK5Uz07fcCt0lz1r0XI4IRyhWqG/qutBuTTCbUc7ZhhmWbSTWzaB2eEscgvoq099k
q22ShfpfrUJJJqT2sYvgSOnZBsaiYZpgpqkWlNdY/90AZKbIo3aDABGbajEMi6ztmrPcY/kQdI1N
nyc3fJu8bW76gMvLqr5fIndE7VtPla0++y7IAenAIAda6NCrulNBnWmDeU2qwD3HiXgd5pbvuebV
tcRl8qb0SXZ5AczwKmnMtTJG2XKsKf8o6D+Gq1Hr4R/MbTg+3nGWwjoaicKIvJWXzFI+qsQtd9h/
GxtkoYdFXHgA0R+HjMeIPGk8BuQd1iQAWpzshTo/WzASHvqympJ4XfUVycIc8STEjYydwHLnxUwM
f8kjlP2MSCHNb1dR24heYsB+Cb3IXQeko99LJYTGO6H5yKqS76K096D/EOJgzlhsc1GVh7F3oyfM
5A2sPNTmo9Sd97AxvF+azZGlGO3v8kPpMHzVBwwIZdrAF339jKR9cIpzfxfOLdklB2X/RCqulxkI
ORq5CATPfXJGQfYIfnqXrWWY8rioBP1s4e2PKuj8ewxja6V+Sl1QhlXhDp+aWxy0GLVtow3zZxBp
ycLwq/HTUi11rddVt066UKATleTnx8WZ7ZiIAqzT4K7+6n40vXlW0OX2UkmIGOVA7kYIeQYe0piY
uptm5n41AxcYSYpqS90PsIUnq8ZavTC+xwi5OwizBAtDxbwVyGSwyCDQPfrwFMCqyYKplTdmBMTT
198cwxgPaDqyJ8zHVW9u/jX6aBJM/Xvy47NlhjAs6gNn4kD3WV44d/eZp94bsqcqDXNrGCzp2syK
eEztMtj0BPfttkVh9hkg0Gwn1YNhW+Awpx2buVkpSGbitB2u1Uzzb4WSOXhqhjdMLrB6mrvIku80
oBiX+3x3pJgG82QrBxFJNveOksFbmT9g2pX+miWfcuzxz1H5gTwXpMML/rCLCri+lPHGTRohUS39
OpCgBC8Xay8NFbJtjsIDQKDWONVUMfnu0+g2ughqEdIkPwQRBkidbteaRok2BnL7GiW6fqZRIAZf
vcguwAx/dzl0SaNXOauL4x/Udc3TBNDstezhspZ6ejNFlN3YGz8z+B9n2YWWGVq0lQFWcR7UnAQD
Pzzh58KD9ZrhYWslQ7zykFz5qDP0VlujNfcVv9iHMzonMGzFq1qTedQy8yi7+bHeXn7ILIMLUkEI
SmuTfZQsEOBi35DkMQ/GbFGD0OYmrkH3yWyYlCfPPANYi10aO5kckwOyT9dHY+dG/p5cJipQYzQB
J5sEuCdyfnHZQj/CN2AvmxC1oBVDb/R6c/x7mhZAkZHTqHmvSozG3jIwEODY6m1rQ/upbbjuTWLZ
iEzbyY8Gxs+g5d6vbkQVaAQ05aowXdQAjD6w4/4wmjbyx61R83/RATDA4I+hm4YUmHAP/etu4BlR
lMS/sl7XiwAQ2kVupsmQR1iqDfFeNuUAR2tl7yTBtwKW6MWtcHnK28iMzyPh3JLzGZLlU6MuZbxp
lG5wdTRv5wRe8Cy7YvucACdpNIukqygsnJ5Bfy8atKRJXn1XHRKt2dQFVyDB/h7EULxVybST7lAu
Ra6Vq7grKRsTgTzhR2g8OZNir7WBWLdpnH/6Ige9Iv4fuP4aTn6S86DPh8vEypW1jVzZSakaNGsz
VX+TTcstuvv++xiVG3ARLkxeh2phyUwNQtfxNmzLXyJD0WcJLj1faTpq68Vc3ZSWza4ybKbBBpM5
mzqrFNePI8S2wreUNb68LdlO8lmPC6gfbGhh/z3+7hXP82b6peizfEggcmeP6V91UvsGOWRL9d1V
RwC0YE9C5DlOqlckj9HJqTJlJ3N1/2rOMadsakBR0ThQ/F3uOgSlXaedsF/STi3lpG3TGF9lS/Yn
k0A9W96mFMP7ScHFsAmCs6egxdEIHK+crArOVmZwWpYjKFl4a6rYxYJXAn7fXGaS8Yw3YLyGaw82
ujOy3hjytd9r9rfSefGAcv2q/DFegJy230JgfBxEiGqiwtP2Q4L0SIfOzwUeFHlb4phPbFnfx7qw
n0i1DqvM/00lSw8Xf24U5TfPvAh5mv8ZUsDbNHeqrumCFhp0nrQpIJ2OAm3DEmLoe0nkTet814hW
v5bEdhfbN7/K7jbum21XefGmnlnAcZpUiyHVMTMCX/2uhw1Azbj/KKosP+hKZt5s1ybpASYWA0Ft
hQmLfYgb27j5mntS5vNn1hkap4bqn/55/l/9CNq/YtBplN9rD619OPLXCoCabbFD5mWNXjzb+kmP
hvRWZb22bvyAahVw0BsJ9elomSoV+Lk5kufG6joKUG/XLexpU3kI7JqZId3nB9kszQh9KkX51mkl
QHUPBitGjUp2AKsfXO3KCuWonOs7WDT4oAo2/wo2utZYjapRLh99MncCpwZeWj+uB6cQz2FMZDy/
EfJNYS0lFLPB1d3fknmg0RFRtw2hH2Sfpqtic3/rsjbXt36rweSq0GPL8BpbEa1o13DuA3bdHVvk
MBe+FTnLVAQVYvjdym9b+6eS8QYbCELdilAYG3JK1UEJw5ScCNRbyMt6+f2ux6v0+fQss/6p0LFd
mtSLbFlkbzcFJc6VijE3AkW8zHrnqRcIZcF1DDgLy9HCGKYLGeZdpFACA/aXfTpJjtNsZv20SuPF
69z2o6irat0PY30SReeeADAiY6wqi8kEMVwD9/rQ/tzlU3X1KHa8DL1uPReOdtHnt3nQA+sZmeGL
DHs80grPBq0EH7odwnUwN2oib5aNaGcWuMskdnN0gq66hkXTP09tCugxyFygo8kNY/b8wBaPtNaf
WF6PvnIg6V5jSAZE96CmgA2A8Z0nTBp+SGZp6+sy++k3dnD2U5ecSTd7TFuzx5cuflZoEKFoSePR
LU2o5zG748iUsPAjwdeP6nScNNBLSjAWCOQM9/x9g5TEUiAoi9CO0e8zF8FAvWri74jhkoyHtm3a
7RWiH5x9dM5XahKpMCoCd1/AMcRWIAWxYZ9cEB0bJyz8rTwghdEAMdCp86dem6KPqVubaFt+OBTt
z7kAt3o/Rs0fsgNyvFaLUUPm9Gd5MbN0OOvzRTbTkoT5VDgYehcZBjtaDP4U5UjsydUKxKmvJ0+U
MMUbdw7iPcbkblI9gbo3v4HmlNXHYEC0pJNZGkclQgw6ddr3uuLCmOJIit6gysKAl4F0MfhfzU7t
2o0etV/6IFxqo8YeiGQyIXNFMfD+7JZF9VSoJdCuCh5RMuN21M92/hP66fgTnEn6zp5arNMsTM9R
ZsdHhXr8xh1IXiYFVkkAMwCABd0tLfC1Dwx87S0/UJaZbYmlbD4GBiquRPnzRMsbfGAac12tD4dx
pcg0dpmZwZbKHUR0mWGaL+mcX1eLfM861J9AjsHwHesnGTEi25AsKFUbewSX2mAp29OYG/uQBWQj
4smCqVs1ubKLDLNZxpabkTVpxEtXJ7/IFKVn+K3eEhE9BbJGg2nPvE1r82oTZdMKBQHxLFt4++iH
WEzkzXBCoPaOwupisNOPxG/dRaiognSV4R2FEihHB53eYS/bjdHZwDDC0l2Y3vTGmXxc1kNWfORs
0KxWvDiyGUzk+/RE6Z+i2cDBycjQutW77Vb+pfG8D9nrZR6mhRqGU1OdiJUGJn8HGGMjv68ubS9T
1IjPAsOglZFBvMzntwMbVBAtFKFe9MEs0Zmtum81PPLQWZH6TX8oPbYpRm8Pl3rsrUOUNvrarfrw
SzmmGyvGggTuJ3n9MazWeBspX+osXmHxTaInBXpb5Z71HCNkccS4PpneAZMhHxwWtypv/Scx70FW
2PQrx+EgjC9fRm3IMfcFJs7Lat6DgKr2L4THaHUzKD8gYg3d2OVct1pZwNA2WdYRDBoBqoz/asvx
gYQ/WCIDiQKdVILhTt8QzHxhxTVukBMhY+mKQvykV9+Sq5Z02AobqIG6IWlQrUsqtFmGe381kS+0
OqE/qRBDMYB0Lq7t/wbM5bx2qakjGQzUQ6U6wFqXknZPa++UoyOwiRXVfMlVw1gi1tN+YMoKCcRt
vB+Tb6zvEERBPI5CYfWLs+dXOBniM2uQa+pxJXougPRNifXdLBJe/XlTJZGAJ3jklfcdOKsd5Yi2
6Xe5OMiLNVUNUNe0uu/Ccsb8M+pgwI6soPjZpBZRlm/8jlxx0G3H/tpZQQbHH9SmrViQtGszJ8NS
Vadkpk0MoTFcvQa8p92b2Uc+uWsLfTr7lpbg3XN0vVrhr/vEjg4BoAwNmHlSn5xhKin1jPiyo+Wl
jtFhqGNV/2DtwqqvYfmL7JScCl4YkoNv9dp4EVpZXvLfskNeJJcfs0+VPG4X7qRVkOxT0P7aiqL8
nVMnaRMMOXSUGuo2D/YB53tMmAmYpmJeStpjPWdv8UO+CscUr6jMUrxjyYNdU64TlCfWMPHQc5xm
51WFP0UEv+ar26PVa/JnEhl/r9Hpvw8jf4NOj8ermyXxxmZLPiGHnx9RDHE2DWI9r+bQh4uu9F9B
h9vGPnbQAVQLAIFYs7JoeKa9UprB3zjoeiAgCYg/tj39KRE5xw7NECyn5HR48L84QnRnXMANnK1R
V9ONsPgYFTfA1BsIhjk3vUKLsXWpyyc5WqcvZIbj99yLsguQwXe075MP82IFvN2yDqdmQfHUWN5N
Wjb1SDjchv4+JMehwF9QlPGfgxhLJwDGwdLXs+Agp5MzEGsVpsrdQheP7pZXiDxLIJL2eI+EbCUA
XgldwZixLdGclpJ3GBWWZx0F/EdXMA82oVae4WtbBSAA1rUnGZpCmoDbp6TeVsaiMKTCvZoZFfIs
LAS2bvUX3uTtPaz1FDRNKsvZQm1MFgnn2BUooGKNf3b90nSleZmGrcyY18447QkVIAzLfHpq/6c5
p32cLlLvo39NdoAS7Ps0TA+KEbjfiAOcCRyl6bm7JhEYsjkJhVNovLgk4W9sq8arUPp6O6hIqsud
3LWKf5plX+hvcIuvIxvek5U3wBMg+8l4LMLR91IXlNHmX0eOydb8u/6ZqSV1esnT7Euet2Ltxwat
+S5HNPri++E/d49Rnz/rAqP1kN310rYIojsagH9O2+YFJ9d4b2U4C7AkmK+x6IYFqEjrJ1MpnWf3
/2QefxaVn8LPm1OpDzCGLsiglOn5L4yGbCrDp6Euzdwpfk4enGNjZOHAzgrCdukoF/wYlI09xOYR
WIt/NGsxbmsHBELnjZyszDp+12f0kGfn2Y8eulitaXOxFMBPp5bttdaMy5AFwznMcVn350s7jgrM
5fJF9suL4/kxGOZUWerRGKyNyQmBclN0GI1QHB4o7kqpu4ubob4hceJWygIKYin93rA+1loFTjzu
93eceNz5d5y4Cl1oUeHgCxBm/uEZSjxdECI5PAFPlhcnVsj9uHG6S8Ep3Pu0Zqb8TC4plnmeYsSz
9ZkSXzA+kz2wpDB/aQcBpi8H3y9C8w0NtDmr6tm4rqoN9gxluwFAYl97QC/gKE3jp0ktq2fF81R/
O4BwmFWOlSOWbuS1hnSJ6lvxBuBSf/Zb/bvsLofQ38WNj8vPPCsPsEIUif3FNJxXnUAdjlqYfqtH
wsvZf2mCHb6Mpsh7KgHDkOxzAc3XhnGWJy4xg67bzNR3j0MZgiwTWYw5YpIjriSotW15UlPrPPFY
l5imGPjIydsxNLAV9rNqLTvvI3Ugjv9qyokiSmGIwPi3Tl2JGRXw1vkBeHzvIYmAcZE7GgZaKTby
zmSIpR2W5qrOuo+8zjDgDLUKkWUOZRRxZhyNXrtw0GanQ5SLyWyEoXaSTUVonGp1O8u36ThRquQ3
ams8mYaw/CLaEN02Q+lONcHAW06qIuj78ksR6/UW4xa81+ZplAsPBR58N9WJq7NvFv6Sc0R96Pom
WN/xdUniWUcTRHc9M1rAHYWUlLYyVy8v9wx/MS88TfvPwCPrn3kd2DPMQMl0z6EWG0N4rvUS9Au6
jlsRJOU1MkGxBAhC/FRaZIqByny11GBYoUDSnm2MEFAMgMHcgSz+HEJ1X6GBuIsrNd8qDc55KeVu
xB8tZL8Uc2tySr5WrjO9dEhKEIirH1bMIaSmuL8yiJbV1ChWrZ6/eZOLlqLiplCS5S325BbiMZq3
NigKnv81kisGLoQ2vy79XT3Lrsopsh1WRb7W4I4S7P33x+RPMGz3rPc6Ns+J/c8PfXzWCxN9Nyjl
m+xy2RnWKoHCdtL8A7spJGTRQwmrxuqAEAEh13/1m6KoDgUSPW8iCe/zs7BSVppPQkD2z/OzUpCg
mfvV+ef86c+9MVkXMJu2SHuEV1gK3ewC3M7n0MQV5tKC37iVzsCum3OM8dJvcnCM1I54JYCMrsZn
+aGiqJstibQIzSF+xkDdbnnXAG2EFV7IK2bbqnaDlSva+UTnc1B1Q/8SaF2/roqearCew+hTVGsl
YQeZb20yA31xVKFweMef8nXIS+3VHrov7TSFJz8R2mveh93JDKt3bFNUgHZe5iwLMy62cq53Rmin
38J4Cg4jMMGnVA2RcMry+IPA+0sRuMnvAciM75TJzwCYOPLlOIJ5mV5uPNcTx9gW9Ukj7EBnLxc3
J4jKRVL3+a+s3jlZk/wmaPvFRpC+Txo6ClQS+rPhRNoh49i8HV2rfiWFqCAbonnPpUE2tkN0GcJW
Qb7VV8ET90OS7/RsJtVQ5L10gT5dpq4oWHRZs2k8ujstqxe50ECrzQMcbtWLCzgY+D9IlEefA0rt
qer1lezK52lybq4MXzrY0AfZLy8oEdfAj9T2Plf2+SJUjlkVYb6CdiK1ILDFDsaggxWFbzh/fPfx
ffoZKsnRIm7/9LMpW/uhkp0cMahnLEMQwRFBTzEmW9uFVvysOVgtmtE3SDIIMH8iehVesUxQ9LsB
jqlvoGugWH+RQs4d1PQnfyw1MM8cSIrJHc//6vNLs1pSkjbXsjP3oThOgXas42Hca230Afwiftbx
Z3mWd5bhBU9+914ia/+MSH38LO+UsPIwiSsuE7JdP/RJbAucXoKFCwm0qZ3sd+oX70XoVe8uNnEV
VrAUGuLg1feKZBen+XSK2wCfDs+3nEMKql32ddYw4cyBDh2irHvDGKyLgpc14QCFBGghu0eXvPOw
liSJmT3JFrhudSfiAW0ZMrYb4LsCxTUjfbLM2AOpFXYVVU7IsLLTmUykTvEcm9apabPBqWZ3Erad
ryyhdP8yKu0NK1l7GjabapkjoagAp0G2IXopha+f87h4t30SoqgQfbOx9FvE/iCeM98PzqoK6d9q
Y+UbSQFK3Vb0KdI024o6KXZdhJRT5ycnXbM8qlpTvalNRTcWYRIsTbevIDsayXMWabik+Wb8buSJ
vuewmj6LsWzPWYbaU92gMJl12EXEZolm0XwnL24DJtlSeQf+GpBNxW6tNQf1aCkn48+LK6AfWJvk
zw/gMFivMzgp9yl//ZSydLxV6WF7a8S/ctBoZ3wTtXPTVdkI28r5oViptZV9djiIs5VTElsYKW4d
afnmh3OVmZgLyh2K89CIo0W+DaBNRQu30JZx4Du/RZQcqYjZP7Sp+1DtQPkqWAIXEQK2n/000+F1
imYEr0dDRxWoTK362urOtMIKrH6JGmtcj5xfnzt90jZdYutnF27QttdDrKzDIN07KAhCDJnwEmv9
eF9AM9rnvruwE4Sz3Pki7/5q+jWKWrLPSZVk2Ye2tpnyzrgJf18EzvAmL/pRa8Lmfu/Flwq/2Zsc
qABkjiipn20blbKoVO3iMwnQQOqiwdsMZQucuvGwq8LjFy+42D3iiD7WlDL6+FTMF1V3dDhvxQ/Z
wowcAwnFB7dg8rEdZhCYNTuJchRWTArKzQ1yR4O2Nnt8OysX8QWW2HaPbvIoEFnF9NW04d5OqALZ
nKE++jT4ip4mGovpyhBN/LvRjN/AbYZ3pHt/p4nd76fgjbzxeHoEZTJGk+G67GNCYvrusUYMIocN
bVmLuqpR6vJ74y2bPtgUow9EhsVTGkLPDPsi/mg5TEOq0FrCOkbJI2IrbKPqJEexrOPAgNnDWY5G
2MMRqY43BxWFV3dQj1oHQyuFYlw1n6SleJAM5eN+0zSfdkUWC6/ucu2a5TS8ZBHQpnT09rbEZ99x
2EZf4sI0w9YldNtH655UghutDN/0tqDLzQO6QiDrBZJfiR7VFwFaZgWEx0KVhbXMypzge4G9ip9z
Fl+M2VYX5CE5PKs7cnWcTCPElwFd4jurZr2xCNTcis+NKbYAQOsXlaB82U/C3LohyhrkqznjRpiR
a4prYuo801EebTkcB96wLcD2UW6e9Feysh32hZqzRjzHXrd4HiEzM4zo1gwUPudR5MGti4gjED22
eo3b1ympw73pBe0Rg6VwX1tG8/ed/hjtw7Ue9uWBBHS3cQ0o4x3GfEsr7vLP1Gm/2SIRv/ohXfhj
w6EuNKx9UeoW1B7te6uJxNmntFc+575TH1oLpfP8L2ZvKzuTLW0tm21f/i77qryQzWxe0J37lN12
7zrrmihxNwTCOU0NRcW6TFvCIJUEoZa7z900uc/yblC795qU8EF21X5uHp0+PeCvZ59FOShQ5AJj
LZu6ottnbb7IO78KcM1SxnV81zj/X4Qx2WdmmbJX7XgneWWSSPbXXNksWbrWqXH/OnX/e0VG4fIP
t8jHCJbY7s48YqxEXZOEd0Mprxb6m6mDZ9EQZD7KTMOjOXlddtPrW2M1mAVRfGZZDBJnS3HpGbuq
bqMQjlsHjuNcQXM0SGwlMVIJ/bRroK5tYW7310FrAKDg/vQT3ug2GI3uSw1jaQWEZcKu2mnP5ZS8
YnIRLwpHKF89kR7sgKcd4ahpb/UytZb43wy+xzBr1U9wHd7WhXq/1URUfcVuR37OKpp2k9mduusU
q/kIh5SUHJ9TI+zfRFVjFW+HZKT0mGoW/w7yLf6Kikl5Gqk1vAI4+qnpv8LO8aGyg9dwUldbcnDq
3h2L1x4oH2wvG+qDP2n5uhxN8g1zMw/Iutuamhxkc0IyHw/bPj3Lpm1NzzlRNRUy8s0Z6/hKocKw
yVvDPtRxgaGTsGP66gEdnmozKOROVJH/rJQAhZo/U4sR6TY5dcSO56vGso3aIHixpvo59NWcjgQ9
bcY4KvQWtnj6n7u6xrBG9snRjqDlI3fZ7Yf5Ts7zC0+8uGqzh58Ppt/Nhq2JkNWHQCpz0SAD9dzV
avxuFb90gT/QfRcJvLMToi8kzVEsKPanPEw/HzYruE0CrNCGf2YUKJCcKt7fu9GKHH18vvrPaJeg
EUwBqN3+9ZTLJz8UmX8ajU/ZeLwQlpNNCxvHic2jWsYW5RMkBc3WT9TvHIDAMC6FU+6SMY1PKJPF
p0nuefJWXmITO+zRGtq1X0LvvWcWVLX8d/5AZhJE1tnbpMi/UWbsqmOOyfPb8U7tqfrW3SVJvPsX
YZRNFh2hGoAKAuPtwk/i8ZOcebTO+p6EUxoVR7PNrI0XFd1RrxIVmCUSLgU4NDpk77ZxtfIlM2sw
T5FekVp7oXSRPRVKuHE9g68iKNc1pFLcm0wUKzqByha60B5oFg2Gt2f0myhuHDadThn7hZMJcsda
UcA/7FnVESEgrEEVGMVhqIYqiJSlZ6hPYUy2F6/U7pon0HUqU3cJXP9TXBWuMW7TtiyghJuhvXBi
NrMiKZtdIskyrfEVSs34BNUgsqGReDNbXFW/lHNtEkN3JNn95DDOWbgk0/tzPZb+flD9l/5P12NQ
9mFd7+9VNXyR8+VgFmtiNQVgJMoccXAAK5tGVtGGalA3mB5mKx+9+51GFWqRe7Vylpe6SsS+rgx8
hv/TJe+aGF+3xAiVM/KiByr2JaKFdHUkq4oyKS/omZCH7sQpaoX34oSh8iJ8tOhzowqWtVl6L3JA
6YZu5dhs9rIZ1gPegKVzzJPwJmu9wjfsXUQZ+85lCVWk2EbYIsvR7PPF2OvjU4B06tOoheOT3fBV
JYMpiDYZSMBLoexrjMteb92toSRfEcp+DYe+PMv30SjidF+Wo8v3j6jl8s+o2kHg6AZyvfUab+YC
AgEFhIKkO7Y2ZbJpdJLhC9lZD+5HwvdPQEHtQz4iKOzqrznWJT5PhHwssBrXlsIbol1CdeVajl12
Eon6IyPRWDQ7k8zHR1N73aEa0NSQbFnIe+Nar0xtK5sYUzSLckgbAOROc8sQ/E/BDpvAMeAOUxl3
B5P4cULk6CDzWOXkj3swVjHiJ1iCzEABJzaNKynYfIFqbHFMHKc8QaD+pSVWsXUwKVjl4eyM6fjx
M2VGVipaAaHDrcgoleet9aTUtCw3GtkT1GgrZ1TWZB3UADNzPcqurRPETwWH6qtdn3CdwG9BnbLf
ikLKxXDV9AZJwAvxau8DFIbv5SF3OoNHjV5l5QjIn7LuoHeu44F0Am8liTwnfHV6AySChZsawPt2
1RLBbPO+Nm9tWWfboYz4qiMTo4e2Nw9kUmeFFJq9BQW8a+C1znNRjK5vRrIMa0piyKCSk53/R5DY
IopCmnKU/6NGnQueHRuYHG1nb/coHN/B/UU1pXudwlvWX9Dr0C/9DN9DRWA5plZ7IIcNlssvkmXg
ht1BzHCqx2jrTTutTVIPnPRtQn9cJhaVgGrfohrD9jz3yW/vf/XJgdSo0gUptf5YIfWD4uoEdz1X
GnvTeuVnV+gcPii5p+tKV+OTvKCOwKFF3mq2h7VHHayAzGegbz/TyvE3mKtYW97O8bPM27NX5+gV
o08j0X9g+76MThQd7wLdHEK+BJiob7D1qRdaFlDhbThh+pBpYUOdwI6Hn4nvDGsKneoxnpL+ieo3
NhpWTMotiYBkiJLyomppLxJslvnBziPAQhwY4KCHPaAkBceTW50bJ6wXsmm2ebdTRGWt9JkbDAKX
b9vTux3nVP+YeaazUiIDvjd8BfgGmu2kBwlsTOHfj5k23oGNCMKjVQi9+A59RFk+ODWF/h5bESDv
sey+T1PP16OobrluMo3zJMCV8iQWQZDewEyKY4dQ59Wwa2B8nZgdiwCtJ1gYQGS0b4EDLCxs6uC5
mEiya3NOWmETWRV67x2M1FYRtMD5ckq0o2QxiHxW6ucUc8gtLaQErR0hJk4U96eapxvcbp0M4xKH
CG+D4COHjke77H0ocyK5lZS4Ac6M341ktqhu+/EasH1u0k7DHynP8iPhEuEWGmqmtdDdwEP4vtA2
ld5kNxN3hEOqU/fty4CaH07Sr4odL1w/ChCGVnel4tvHwLK7TQxj9zUMQuzZAlP/VrScxObTKaHr
zvPSYV2lebYZ5vJv5o+gfVTvvs6qaSp2bYNYpFx2KXJOL25gLgc2DC/vvuOk2a6MSO9OAWJwWL1b
PslbBtCNQ3griD5ary62QZd0u64Y/Dc4XtcUnLMAHn8acQh9idOOuHpoFxXlyxd17soCi9yP1yyQ
kZ0Mk9+n9u6XQggP9ApZ0gjjXtlfya75YqSpvQzSWR1tpj6E8+XBfPg/0s5suXFcWddPxAjOw60k
y5I8lss13jC6qtbiPM98+vMx6TLd7tpn94lzwyCABJAEIQpAZv7/ljfXNkSANqg+Ylgu2sfag9F+
NT3HpmOA47Ms/PkofiG6jBDMxTsrjxUYjkbjIK5bjqKbH7rl2Ig1OnAHk81uoeLHib96fG40Hcfd
MsSN1G0J78irgL84XDzlIt6doZeV17Yy/8o1DvGJL4meKqM29o3O6Zi4zlph/pIUV08pVdwBxKsh
zE5tpef4mC/2xiAJ9CME8w9T7tzFhu4XbNCHz7kHimbp9cU+x85yrwxgsLuLpW67GxplH2Xu77xE
t37qPWttACOHvwAKcMDFHzBoTmW7nzw9u159STzgD6Bs4EuIH799wRbZHHGhz6LvJmj2637JCWLv
0ADVb905mYmxbQ6iS1Lj8TXUN2IAlegSuVvNo7av3hWwCGL0vsXn7ATU0w3GU/0/TmndjmNbfzM0
thJx6+JvP7K+S1PckIDle4bZzL6ux248dUAmfLSCFDp6DmR+jEnl2pfZnB6M3LsZujhYQ/PEQSqx
CF1uHegXUrsVGLzwin+/5kYueHj5VxCT/leJWdHvrHJqbhJ7gI7ADecUf0lW/1jxleOsA7pv1712
N0DVfhUGlf25zevvTgJx+PpR0qvOu20B6TrmYVYe9YW6I9Rw1AMIfrgxl6TtRhciscYnBRi0wprD
m9YFF9Vpc/1SG3F/69RDSbB4oT45DsZpvwiT7yOM3ZDUcljZ6OxFloCjHMIcq9am22HC64cV+Euy
XgpBaIgOeLc2h07MeGYHGoJiERReqt/GJTVyQs+SCRKgCLr6SbW+a8Uwg0nfTqdqGMMvOHscpzrN
/5qXkF/Treqbep5dAEPK75IfNlCbQd433XfVyJQsHHsnBRH/eSzBLnPVlr9aMwPHQYdiOT4kOTub
nepa13NjRL8Crf3L4I18y4Mc36qmTz/hgVfi3jpWH3pljI8xoIx3ToozKKYo54JRcezdhy4FDt2M
Oudb5+NMhCtGeBu5nvpsBSAGLPmZ13pXapZoJ0keB5fANXWM9VPiqO4VTL9nGD7MDybeM4fJrLpT
m+mLU/XvZBPFhJC9Jievbk/Y6XE6X5z6+U6AsvBY6QvIQj549qEvHBNAsyWOjk06ngt7juDL05xO
Xx0dX/lMs9ur1fUzApQpCZQ1xCsI2J5UEkYRJrBw4OCdA+Y/j4c2TPkWt6rxfZoHA3TGILrF/ZFz
Z+x2O7cI669yl/vdyx3RsfVXAlqGndxJqZPEEc4HuzJWvfs29YrPefvdX0zccZfpt9ggbI5OovB+
wNIFFYXdfBrnGtwxXO/GUTHu8BJfeA9JJrYLyVY+Ega4uN41ESG4AXCJFynVg+lJrWLnUdqAEHSt
VHiOwxlClV0Nk4Pzz/Jnm7llARRua97ale8+s1o8KUQDfnPhDbs2U/fFbOzb41kf5/7Z8K3oTqqL
OTlZqmeOPxwcCzdJibGTMDyYh4yT1tigXS0/AVUfoHlrAs04BSNWlgIXLmZg4hzel0iEXtQNsFtq
0IzFmYLbVhosIQIGFONuzZetxA9tx+cFrruUD3icppc8dq3PU6gFd9jwut3kdtZneJPsE25u/UGS
KexhV4Ntt9cRS+OH1uk+pFhor/WUsCFM9+DnvE/7fNLWcrbhJVzt44hVFAyNwbTYbGSD9oSLgvrU
Lg7h5Qzl85Ky6qTFNQraFUnKJc1G8N/GAI6YFPQPp7d2E9CPX8YwDo7D0LbXoT4nF7wz4/0MZfbR
U7TqSuIQW2/Q7okcWyep/A1Os/LJD1l7yiw2Lb4eDZtCNFK9m2oieqDLNGwGcf35hcEN5uMsGO0P
soTxFN3FF9fRdphM4n02KoCjQGS3/hUbERSb/PUD/hhDlVLi7bvDggQa7gL3bi9Th7/o6q6Mko79
O157AFB+i2dfu9LLxDmJmF7v9LCwz2Fuent5DKzZu4RPwQfRuS0VE/czL+b7lj1o8TCd1L6cbsDl
YI7L7fs0u6jPGswalpn5x7bqbOcwJL55wd34xpw6874BATI1R+u8hvfn8I/uiVzH7C+AW3o4Y4S3
XGxZiXlv++z+WD3P+2CoYn5MFfOzx/l7bdl8LR7mzLoyx9DcERzX3MgFmIF2vZOk1jrNzbxctqRK
2PnNVO496L9u22Okh/2tstxLhtxZaZ4R16uF01oCAFe1i5a/AikOWpviN7dwXj33XkaUnNlMONP0
XnIjlzCMiY6Q22DI0psEbK+1ZMvjo4mBoPB+SJaldoBWLxtgwtIehmL0Hjx4NR6AH52uDSJVGAsw
E68gsiIoMfSja9a5N0ZctjeECjQ3uqI06927PClQl1LLK64yF/stQZrBh8n+0em98SAJuSTLSTLA
UyDNReGHNUs1OyjnVPBWpzpmr5C7OGWngBJs1bRaZXwyly1ZWtXH3p5ZQ7hTFF4PrvVlamIPxrU0
utMy3qVRmnNzkNtuyM+q2VpnSY1dzcq4ULsrbC+cuUDUNCf6cNO5htWBheqCg8Bh1mFhQzg4UN4e
xVtILjbLrrJyOO/l036BUA/GytY3d2wNrUf6Vi9x6ThXbZZlhximh0MT8CEbszQ5E7Af2F/npGHT
WfRZcG8th16cDuT3EPa212x1MfAuSUhc83ucnRR1V7W2eh0HDnw6r9IiUy0yqs3RObt/KDC1Kyxw
ABm78b1rjljwX+8kj6/hYcwirHtLfh8DynrQ2/CXATvQiXN+0BMNZ3oCYqm5GkFRq6pq/qjE/vTR
UXAXi92pxN2S5OzH1VlXgeCRpO2N00cDLLwcU9MHqaUt/DRlreTXIuERsngblvo3KcymyrwF1fAU
LWSNTt6+XPQ6cS5bnp3wu6sS1iqEVBEwsIQOeLmn3gaj9zGILeU6d6bq4kftjaIvyKt+dLHhoPul
hcbPuPMUSOoV5+hWiXLu7Ch/jCd+jh2hmz95UpFUpybaAwhjPyaD0hOc5QfXLgQTTjF97hLvUg8j
VAVY3nAOTcZ7rTMVltH6uO9yDtnw/04PDlhIkH3uhGVsu/QtmD9Wr2MmW2JuNc8PTjVx5wR1AqNS
KvhjS+CgmsWgRdr8HV6x7LrC5qM9+0Fcn9O8bfaEF2FZsFPOkjL3kxSmwIA/d/0qGSzlxDE8TCBl
Q3fgHcWJ1Si77D5g5zq2Xf7ZtIp0pw9D88uMOX21TOZ6yMmZUmrdX3PpsebwWvNjmGffTdvrLm0G
6vou46zuXvHjc506zmWoaxWHEowcnHyCyT65xFtGTvYhJwT1aVRcxjmvyoNe1f6TXDwtOtqACz5I
qlIboKOqWt1LUmo1VngLnkB5ny5tpHhHnVLHDpcdL2CJRJ9cJW547jXPujUNb3jUl4td8W/uwydw
Fc/T8CgFXtf1N6lprinJ791ifESFB5Z/xk2ccWzVOBDIToMClsRyAdUV4LflMiazfwhMFr1SECaB
x3H9ItMbLTAe3hye8RL8XBRW/NVvMKmWeEs8eH1cnQbcQ8+W7RI5V2Hy7aoA75QJ9ZeDZjlZLvK0
v8P5dzmH3nLn3nLOdeedFSYKkQmOzk5NL+BA7+wRf7lAKfjGe+GpIWinz9r5UxMH5ceiwz12Sdld
7X8E+H0nZVkUq8+dcytFqoePAsZLoIjmT3LJiaf37HRNzMmHIKnSHSd0+bELE+MCJAseCEWH9dSN
H2F/aC68NwBh6nlQ93KbzkV5bgbOt54WUJDR1QbQwzOg+xb/y2n6qMdGeypj6HbzwY+n3aCElyGv
uWTaAMZAlN4rhlvgeAzM/hWez/UlBYR+50XTkwmHxNGvrOax8aK7qC2LT3CsE5xtuhHLfDf/FEzQ
DUV9Nhz7RKdU86LryIySq2ARztPsUvQe5kf9qShZD+Au6y5OrFhC06p4UHJNeagJFH1Qy0pZkAmy
A9bX6mpakmtewUGH5/x0g6/dODbPVswhCGw9486pFAwmNkFymGs9teAgyNH7m3ZMeuDibHCbZLvQ
Oop7VS+4BBIkKDGDoGiCQNybCjEytUUM0gI7IGADG6qA3FlWfEtIcE+8NRIRK8WDY8Jfysw/245j
Ptk4Uz/pjX8O5rL/oji9cgnwn9hLMrOBi7Sz1r+WZAOBDUtjY76XJLNr/uDmOONDptTgJUsMZ6Bm
//UjoApTV63vhjgFQLkrjcPkDPgpTdeAIDr/qfQK4/9Ulp8hXrQPnWcP9yWR22d2Rv0R56QPaRxm
V+vxPcATj8MM4YUYeJQIdHyPheFZjvKJc4XPredH5XrKfYjBbPhk9jHRbFr4M3SseCfslKNje3vf
GPAu7qL4U5QkZ2G/dFPiPECcak6SBFWyIALmW6bl/qnU8PsHWC668zq+7VgAblWiUJ5T+CFu3Z6I
IagWlG9pGMX4cEzzowa40EPoE9+r9KDqmgNcMWFQ5oCh9s5TlUXPxoKqO5WZfTBxVLxEvmre5072
y0LxBUxuul4XyS7nUmcg8z/MgxaBuflaLJETc9OonPCUIAaxKnwIANu7irwed+8l+GDzjt0KtjwR
kYLRUl9qCIBG0Rc6voNgsw35DDBn539hb95eVMv18ToConLGB+kATld2kdI8xJbcJ/ZH0zOJS6jz
r5Jdu7p3PeBocSVJhb33rsyH4K6fPPd+hN61tVj28yP9VaEHPGyz8gTqMqAdUaOebODwniIL0kz5
DyUokCWbA6ucDhBoGEzhw+Ar7qUJINDzu7H5XHT3Udo/1CrBRUUWfgKkK/wc4/eCWdUILhNrnMfY
NwitWiQi+7szRsUPTj1AM8DMxrJ+5kghqfIrYwyjb06TcDTKvzhhgDjLNUP+sR0i4pwjQqudsSj4
MHIQJSJggp6UIbj2NCXGXc13gYbWtAf4JOqzWYOajLPo/MHCArMfhkH7AX/q3o0UotT16a+uMerP
XWs3BBANrF96ggLKGOgoczL85wyKy52/yAKGnikd5HBV1XzwJx9LDUxSF46vFmNQ80mw3BrbYZGg
EcAyjnly7xIHu3c7DvtxhiCU22A72Q1QcKhWOAAY7eb5LgcZiINEK36SC9HzoQazhyQCBQuDG/W/
bBwe1/L3bRQ/2P6BRLQ47IRBqN0mWoXneAb9eAmsohgL3ThPd0UNdzIA09pnu71f40Xt6T++7A4s
C8wamERAgF7wSKIClFbdIkZAIlGUXInXZMZadNfyHxX/FwAvd4WFIuD6mDpYM0V4SVmAJx9jQLAv
OvshghdsrOmZFzvmyVXU6tNUpvG+GozhqVUhBYH7ZLzBLhzd4iwKKqfnmk+VV/T+MfmRwvByn7Wj
fy93rvOtbgP77l12y6va5WXZHQFJ1PbzXIfXmtthY4sTJ3vGI8PBeRMzqzsQcVSGIM1bmv3stWkD
NJVylA+m4QG3VLeTCT9fnjzos/LDtPxyp2lAlXlKUtz3hGzew8AywCz0ONU2RMhVpcEGzR8DcRY1
DC1GUe27pdjDsvEYqaV28e38u6TkEuKFcq1r9SFsOIndLk4fnWN8gM5bltxNnvUiBlXk1NINaSX4
OXF0c5O0JllrgUi/ZOgd7kHdrzW1NYhls9CPJlztZyv7v/S01pDuwCjD4NJ5X7ZWRANAGyz33IYu
DOKdzkpqUauI4gq66uXBknwCfQFi3+4QGfgBb9XlLrZ9wBG3Z8N/CFbkDOp5CJMcF9zAvw2OtnRR
L529eSRTJNlvfOkDluF65xBfKK1PdvYyZlsPcZ2etQBDWaP7PzO1qO9S3a/eXCTPH43sWHntgF/y
79JNODPV6o59jX8bQQr99zbeJYsYF9+gAAXqXYG0K3ktAahHQODe9hW/9ipyOO96t3DCgXUI9NBW
dVPuXT+lBh6J04Qxhq84wg2bCzvhotj5ox2uaQsH2H1LjOJ+k6mG5kVa8kT4XZ4UvMv7k9za3da0
dFeU5dvu3rVVFSUaStubmu+6elel9OZPjuYbN11ZQ1M7/hxSq3jOzaZ4Hs3ku5YOxV1QB8WzqQDx
oPhhcC2FiYNHZefXi50XWSKd6w8R3K5Ko4XtvrHTD3HCHlAKC0i4DnY/umtVoK+80wwH015K+9xR
oCsdz5KS7nGbuzhF5Dys1aPFaTUGVFAK4xbg9tizsFctPStFqN1DT/8oKVG1Aw1atcv8g8hz+I4H
4Ng6awdOo0XXbLX1g5RG5djc4Yb0TarLZWajkAC18LRmaZjPzHT0LiLfdsCvwaWFv/TSe4knwq2n
wOk35F3U7rHLE2y1jp+tA2PThn3EchXRjJ3nVdONHJUsyanswhuiyfp1ALXcsJ/G6Kfv1s1Zj80W
OA0rP9tRM+MFNrUfATOD5EZXpl9lQFAxUb9/qVnp7E17jB5iMA8u/gDwW5qowye83/6q8NX85U3p
mROP+ttAROrBTap68aBhO9fxiY5SV/9SQBZvRf38C1ydJzNQwi8NULFXWqkYeBXX9p0+G90hbfXg
O0Hh1yKq9eZ/WK94z6YOfS+O//mlnPzpQbFilX3Z2P0wZjBgllZdTE5sb2LnSR1Yc0PH4pwwtQOa
ahfebtURwI8lmCltF8DrQXcfezMszg7/9Oxi8tsIrFEoJAPvlJWEbrp4OePr1U/XFVGtOBrxJJnN
P107KSqnr633GZaVejdkxvCXmnaPnTWO/zWBtwgBbAXwNWGzE8/Nf9Ug+jAYafNXSFDnLmxL67Pm
tMSXOZb65AJ8eNX3s3ef18BJAI+i3Xg2dFsap8KncA7qOyX12mPgls7jHEFlHEeq9dy2nG7hP51C
8zn9yHxH+elP5nViztiO8r2KwZ6zZgtoL1W1f4Z987Mn3uybGQL/EVdYgeYRJO+hs4xHkEr6Y9kC
ZsBBOSA4wcXVmZO81UfBWy6A9T7WnE/jogd6MzuaM27VybOuwWTvheDXCf5yhLnuEGEQvERTnH21
+tMK6kycOxFWhX6wiH/5BuA4L8zlkM71kjed9D0hm+VrJ63nvulkMH18lJbq0kk4F94FtLHsK6tL
6QTwHnftRFRxE7jhpZOSEPHtSarlSbZOlidpC0Bs9bpw74CgA05N8KmXJ5FO4E3cOhmWJ9HxnDiI
VPi/PonoovM5kE7Y4bl325MkSyfK9P5JpBMnnF862Z5E3gn++o8yDq4zxDsIR8xzaVf5Q75csm5I
CALBPu1Ck/SgOjEYZhXoxGcccr54Q+eaOxGcYoKzqsq4ErmtAUlayXEwe/1eJAtiWPDDGHG3Hrrx
xpE2RKw19f8kTMTTG7nGsrDUdEF/fCPYq7hY4bI48lFAq7VFExCdY6CPECMsmXIRPXz27qcyh4Jl
yV91Lt1gutEnAx+wv8mOua3fY5Tesk1CsdbGMuy8ut91t1K4DsWYaV/yUlt8yWhnk2WLCPEPWLXX
osKqexFzkK3GbnS1CUo9mKwc9h1jt39XoPIzPxWcqO7eFfSJpxHc592/y++ACr7jzHp9XW8UrW22
6XPZ3knepm1kmI920kHnsTzA+lBeawHh3Fs4nL6OjvTDp9DY2cMZqgr9FAFLfzXPc/x1cIlxcQxX
u9WW5BJGEH+dTEu/teIWMJglk2D15Gq0HI0YLpLR1HPC0JRPRsHZhBq1T7BuJF+zLstObtMMa8P8
qcMQW7bVXRBAOknPUrlWILLCkyXdS6XZsc1DwbJvLZ0M51K6avRRNQr7ES+EL6sCha0T5ZB7a9ME
V3cEz1oKceNm/VmbolVPavY3lWXCyLgoFDTLSQdftLM8lDm519DWuB9nQ4keBz3HI4qn8ThRvCYi
rjrKAKQuqz4fN757JYnGT3zG2Ysg5ruGe+ndCl6bJalj6j6kfgkL4pIE9OjKw9Gcr6hXwwgPZZLk
10lnHR1vMo+SrHw8Sca4qB/UbNCfu6LiQAhNGzuuLnzzI/gRaE3BrxbMRZWoviXpGv0eeKgB+t9I
vweihM30km/qHQ60TpTDQ89LG8f+R0WExaMdQTAfEGErUlpamRCugzYmUl7Q9wTVD92NlKZgNet9
zfbZb4N78Fgw38rLHMG/4Cegr434WgEWTW491n4Tg1FmXqT2nFb5eWhA95Wk5xfZ3sIQcCtd8UwB
cDJfklCr7wCG0Va1QesfrtzCAAd1UVvttKfMDMYPftVXEBhX+IQsD7dM01jl7FDGYJumUkqAmhl9
bbvYWKeptKSpFo7+cHgA5sygAuh1r1vGm2kqUpT/eZrGGvRjc3GWymYDLJlMU+lvAj8Cd9syg/Ae
5UCZuAwsE9dpqszhl/U1vk5T6SknAmrXpCnTFJL1P01TESscj3cTweW+PjjT1MkM5yPIQNFjxzSV
LqMYG40VdNU6k7ZpyonGOk3Xp1umabtMU9Fom6ZS2nXdlTdW2nMczEBrvE7TCWgklpZMUxGbbY4U
52Watqa7TlNRzeia6qIOXQR45TIv28jaG8B7X6Q0Bwbk3TSV1mSa1paTXYtKf5+mhMOts1fzbPMM
ali7TiU8wfu98TpNkzTBRuJXn5XEfJmm0mdpw5S0TdOxWiCTmKaQMceg1hkX6XKbpqJQlGItsCBH
v5XSv01TQ6+JnFvmpdHD9trrfbp+9Pp6fqLv8YMVO+s0Fakwc/RT5eLLL/qAIfLyNZXkUabpWJeg
rbZ+eN2UefBx8uvpCsMtfES4XT/JpSiuEyI51oTF4cwx8n3cwxZ5EYiMfDe6dv1hKHvlyY8hCYUl
Cv6W1yZmE1wm+GSA/6CS6UXFdU38zRuJesgJWrC6B6nEvw3fw8mb95KUWkqf3DR4ZN5LFmuoAU+g
CJbu116YlByrZNqdyI9JlwHOifuOqLWK5dan1CztW0kNhEOcZ6WfdpKUWknd/eijMFglMjx2LrpK
4N3WC8w22FBVPbuRCrM2tDcgIwVvRAZ4R/lxzd1FqpV1nN9W8/B964bTT1beRWucRTmF49a7UY2f
t27c1lawpDbBWboZSgu3qWZan17EHCOp95pZ1SdJwvdl3Veed956wWkTuL6p14n55W26OlG5QBke
pUXJmiIDL9kyjF9ef+moj1aq7rchc5J0PoCJPBylQpHE6ofY/7F1gqtWdMXHzl+njA/V/FMLBO/y
pqWZbU45tXU9YMU4OT38wj3hoU9y8cwkOFRx4x8zGITXPPwlMHmHGk7kiBFFaV7+Ra0pX+Dpau1B
Gmo62HD/VKtZ+tr6f+3rf641dQEeAOn7WsrSlzT0ri9pydbAZ/qXtTrT4sAz9qJTa6j2I2BT9W0Z
ube6H5UKW0JCFps525duzVuW1HLpYAvYQQoDk9SSbHHJfmydIbgyNds9bHkY94pz0uJkJ62L3OzN
wYPjQGH52pzcAdd9x26dqOzOoussGou9spw+rs0t2tVlox6ZOtNe8uRiECV2Y9nRkyoaSxe58qz7
hvEgCZGaQzXYgWRkn7c8Dt5HYthxGGgWTUTOqpXxpIXFsBM50TrCBeK+wPF7qyoVtACnW8Bk7tax
6sfUw1AFE6m0JMK2PUXHeciVVWHJM8zQvBha8/XNEFunBOycR+lu1deO4FE3xsva1vLwCoRZh85n
DbLlFWbtXmvdYK+DKQVuaGR3xKKcVrHl1az5nXNllZV7tz1G2GrTrgVm5LSNgMcZ5hWxZi348r9H
Jdd05aw383+2nmPX9R8m71Zy5CLicTF+rNsYDujXeaHXxJX3JgbQLc/UoXBMB1a8mzJNFzS3naff
alU7H/oxUw5eE/7ArbU5T3E6PsjFcPvxAcv1ZRp19caBsz66Sh1WkH6Y3W8Sk9olYCcA49VnOCaq
S/2+K+abPPcvIkZMOAXlNFTnNhp/vOvB6JXqWsFDYfemzaWREV43oDwNcy8FmTTft0N6yBWmyJum
g5kvaRQPnMlIV2tDOYdTijZopzeSYzc84DztXETNVeOeuDA2YuXdWjnKrPAhKK7eNLUEl962SXC9
NryMi9zFIfbr2VQ/rbpJnusXyrWu+iD3yYhNVp8eB9Wu9zKeIrMK5oF6yGxNPUjBqks8L1jvY5kd
58oe1l5EumlhgHHqDirV1xckd5HSfvLiMIa8Yhn+Vbh3IQRyuts3ebEB3AuUmlv1sQtLDqMhJlha
XEVxVbcvxB68JKWkyyz1tHADrY2vgqavwukA7cP6ckRQnsM11PhKH5V0bXYdRTwH8ZWPNHV9a5t0
yi54NwZuvQ6tFMiryYLkh9ta9QI3wGO5WUxwr/OcKqUCLTEXgou9fLelE296KXmXl/29QOSwHP+u
LOm6sMOzTWSC1P0fm9pa3uS25t9rtMls9f7U9Gz3PzWl8K7ea7U1/T829b7K1tOfqmx5ra+D9V+m
v/6N0lu1d82/ryxPt2n9p4edcuabFiXnf9PUJrM19afm11HYZN7VU6eo35fGPOC3y8z5k9z6JEFZ
l/tkNNR9YNWsK2bVvMidXHI/epsX43bEXr0LUvdqK/9TRcnzTVqUOyVz/vKaGI4zaUExzQDEj3/c
Dx1hQy/tAznGfWzHmXv1Tg1p8p+1JRs/wDuOiIvrtXxtcW3r7f3a7j/6kCbkIgPxVs+3tdeeiuow
A7l2etv6P7Va23g3rltSHm3rcVNge+YhcG2D2ODfgyky7CXIdAkIbOfLP3vd2nlXb+tZRLZethpy
966a5Endf6GwCAMoBUyhCcfHMq/+1Nz6CFvLcvcmcyvZ+tzy5G4rePdcf+pvUz/CQf8anAECEf82
5/+/Ol8niEGsEeQZTnIsonAPRR/E9dCw7IkiNPH+cN0zkM8cEgNK+bHE6rNLFkyBlGNb21KTVVY3
cmuVJaTrH7IJcMruImvNJtAjf5eto8772PSgQAqsQUy7IvsvdFjaZYX8/6bDu3ZF36iBqVerZmy5
CyL7Mg7vdNCa1DtP+gjU1yLbLfr2CwzDMg7/ow7l8mx/l33Xrozvv9TBtVt2lTpgZP+7DsAze2f1
VV95tld93+nwJ9nXcYCxQf1cKXhtgaODyxVxNCnnB0U2eMShqPO+1xPwh7OheZQSvwmMG8/s7iW1
5Ve1SWx8mPQAG9n1oxRAwZCcUi/EHXlpdKsx6tVxAh/zbssvdZd45AhHgzkaegCvvd69nzjx2ETk
LqysBMttGV5vBXOemRcorT+lr91IoR7aX1tlrgHg+a1+MWb1NRZnH7zb17xF4Rbm9yzp8al5zR9y
XTvExhxAHoH6UhABTk4ch3OoZISkQzB82NzpurWqJHJVb9tnYgN/blpKvlfEHzqIpm/Wp1RHZz5C
GNuuw74JdxGLQnt82HK81I8PdeyoqzYyyiB1G5zZu8Cc/X4YqRDizrmrHAvgxdcCAJ78UzMY2W59
uSJo1eENASTl7SaXTCOEf43rripJwe+5IZ1KRcne5semZq2Vb+bHli/zo17mx5ZXLPOj6QDZ3PLk
jqjHP86Penbaw6aqzBHiMtbqW74XQCyp6wOHbfKWqqg3L6Fef5LGNzltNr52qltftvxtfkjeNpdf
58cm+25+SIEBPKjMj/X9Sp7Mjz7yX+aH5PVu5Jxd2/y5aSP5WZl+0NS4utmmsswRAJsBl399mWtf
hCYtc2TLDmCQPRQBK3wRkILXOSJZW/42R7Y8N4EoR+bIO+HXebLlh47xMk/Wn8IM5t7j+PZ3FZi1
cfEDsAlw/gOTVa5z6US3vtWa8UGL8Ssgpue6cEfyBq8Zj3IbMojxIeomb2+UAetAI4lvw2k04oPc
rqIxeFUw5tUP49Lk2sd6uzUnvVk5BBIjQHAgolTNTpoQwdEx6vG41jGsAa+5HkAM0W0VEvk3LfuE
glxVOkjIQCDxSO8Vl1q9b9uXqckI8dm6e9OTDENT9B9bq315dlHhzci86d0rDG+fGM5MHCyPueot
D7w8pQiKFutTSNsTLtcnaEvXgVkfchNcB9dhTHziPohhex2DN71KkxC+jmD1VQSYbEJrdekNzEDr
asg14NLk3b1/gM6OnYtdLu7ry/uUOvVo+JfWjwH7KIiRq/zgPuq04dDMUXCQpBQomRGpBKq6HY50
xmOh1rG624r9WA2gMRhgTE5xx9hKRcRtWocgHz08riVrY1bVGUcPPsLdmn7T2qzotzU6SbNzGCTq
eruKJN6XoGHzLaWZ9CU6vtNbhNcOe2fuzlNtvdV7LXnVedVhGwSN0Vl1ftOO3G56S/KtjoveAxAp
UhB6ea69DCEqG+OonuZlfFeVpR7+U+OboX4zcK8qv2l/1XFRGd8A8+b9sA2gPONN4obHP6psWlW/
e6OACDllaWwqvx+ECr1VowSUYZkcb/RWgGo/5EP+MkXWRxWVY2aHtCyXN3PnT2qLNvMy0n9UWyMI
GlQ+WHxkEN40Ziv8z76OtJRu/a13v1WX1JuBFdWrZXYXEaQ5bgQdZz1qjzi0PvhV03zGQWIgkMJM
gRK1ms+QthoXkFegQVpK89AvTm4bGmCHkIxyYt3cehiIwSCZhDVosAmna5JMsfzu22JKb9a6VoDT
7pyH95KsQPpIPDfHyLp0W/5XsXL7GSK89Bl2y92au6jWG8WqWmz1w13fO+laKKr5vfOiWgQL1xvV
sBSlxz4w3qoGHP9b1XAYe1EN+wnAXItq8tD/UC3KHaBuFtUCXdn1hVJ/Jiz15FVgKhSpYj6CAGE+
4ozuE3nSeAfLm81H6OjJc4F0VbwU8MklKXIh8cvwaa1SkiNtlEHzF2+quUiWiBM8OMAsXYDytnSw
5vl2cIZREu+hpUXJU/S6fYiy/26NSXYH3INfxgkAT791dBLgBPzW9cAO/K0jNqr6hA8g7suvOup4
zt1HpgUe62+15a7Iq4dgqkC4fFWoyENtH3R4y2x5alIb4DQQKbwpqUaDetfyp/pOy8xZMK1cvDuW
rkTVDIe4fWa64fWW50xtfN0Cq7aqJAWspq1be8oukvKUIVR4BvsYA/1wJ3nSF3CL3g7keO16G4jW
i8aj2xHCK3KiZtMRUdpiadmy1jsdA0IUdveb5rjtEUWu2OVpe+jK7pQrfPgDvIF/v622V7Mb3JCf
t3FY9YJHcAY/7UFScgG1BDJoxfZPoqXkFdXUXSUdCExrcnmPha60lySxv29VpXFQa6O6KNYZITlF
ZnMyPxTaWURFK5mkWTO9TNI173WSql0O4IxnatWjm76ZxlL/7xNUlCxrQuqUmQm66Qdef3AmVgkA
juWFysUBmfbBBfZ2y5Kendl7DiFwu5H8Net1hm4va5uhW55ilG9m6JvhJWxrm6HrUM4uq7a/z9Ci
d/XrYIrYVr6+LJmhyTS9mciil1GOlyAacOx4faBthq49LAXZnMEKHYVAlL/O5Kmo3szQTfvMsN7M
0lX7RPd2BUCw66QXtYbCHVg2YJrdBuh1lq4va9WQGZp29csMXbMgvdpValSdtrEByvXtDBV1CO3O
bvyoe97GQfI1gADezdBGJ8Z89isgS18HQmZor/8fxq5suW2eWT4RqriABHkridoly0vsJDesrFzB
fX/60xg6puMvf9W5QRGDwQCiJBIYzHRbr79Qanj7hS73hoz/+YUutyErABOLiGb9QArUkEdA4sTZ
AGIN1Ddjd321SsVUnkWrr5JcF1/BTuJ4rZ7mBxwnac8a+AkQwud8RdJ+6BW9rdi7AUbWFc6F9G27
y4E+G/OTAXq8x7ZsX0g+GeWokhTjSxNb1b1t4CNTgxkYQA3rpvFapgPQHpIJ2XxCiq+D7oIY1Lfi
mw/3zVWyKF5Hakq6P/4WTcDvO0tDuk8GGCDq4OYAPkdg4uPUA2c2cBg2jEo/HMIzG7Xsk3CB0hmD
C8cjuQ8yKlk0Coy8Yvsa4UTzR0P652rM8+hLXYBKwFRIo3LqtK/hEw0TDYEATAAQERwD/Kc5AKZo
WvEE5Fiwx6mQqEqnO0X6MgLQDN0ppO7aT1Fvz3cKLH6gyUVGygkxUB/vVNOEwOxVd2rg2uudQsLG
653C+RQH9BO4Vui7SAr79U5VOJO5AgwkWtMn1Lj+uxWa+e5OkVzdqTbgzaNpTa93iqZayvhsi+z1
TtV8BDS8+ipEzz2dsegFONavd4o+MsMvagAf4rs7Nbmu9hUYueo34laZ2MqpjfdmG2ifEfWwwltg
fNZrhBYi97+94fXc3Hgd8cOQBL964FcCCgUFydt+OseBHp4XeYNLzxEIQSINasiYOmSfwE5j1rqL
1B701zNcNUXb7kiPigkx4DTMMsJs+M8wzMW3uooQEO8BaRnRuFQvlPk8jpCLrZqps6nMg1283ZGF
xXz351MswzLkxNOnmPuTeZAQ4XxbTZT6vxsCt2OR16nlrsBLALyBN923m0Uj+ABpwpz+fIJ5VC39
hcUMWOYLGdyVycCuDZjjTjhcAV5UFiAIWMlcQ7DryBnSm53ifYMubTwCwV/lkQoV1MPprGaPIF3g
76u+fjIycyXUZcN3XII3j+QOyQ1sqFdsYsPu3Zih76YAQIGLhjRpgnQV5lmNbAYAc9Gs1MTpisYt
avng6F14XPSp0UoSIF05hrahBgHAzoNu6p8zO9NuTgvomcEQci+waEaySBZEO1AOZutUNZOOD/jA
a6vjZFRzENwegHSTrvQu+BaD/PVIWqQPdKHamwakN1lkLgFu0yl22DUf9A6eD9U3LpNjatv6eR4R
yGxYyojU917rppqfrYfA0/ozAxpOBoB26EtEbUNMkj4YFZpqaex6YF75K2Qh4T66sb+aR5/8NL5D
zuRq1iYdya3fsulMEKjgw5AtuC4B9d03kZezQ8P84JzUoHBH9C8431VBMgMxikAJUPViGhF/nBeB
o/inNdB5/FHqkKncA4obj9LFEF3J+Du2SOw46lj+bv6lMQ/AXYZwI4kMxQ/jL3Oah6f63CdDfL7P
puaw6MwTWSZGA+IPJLykswFrRp+AIUt3IwaglgFYL2lWDZU1YLfAupOBxKZyE+ZZY1acDaQQzIX5
d5VaSeY2SClDJA/QGd6UfWDFv+tLDfMo1E8X29KOrNPrkCliDhGtpoaflXTwUK5SgB948wRpnFmB
Lmdp7Cf6Fs+aX3On/34WmkXT/Gok8tb/+pDvRrQz5A07tky8f016+dTL7UB0aLJjzPny3+kv6g4D
4mKjEFAcbLGYb1Q3Y8wO4HIHvqoSUeG7NRDWChME0W8yAJj4d7m5npBRi1WYkkdq1VhgnZ4gheZO
dul4ZxgpyMmYe0YY6DiLoto1QCZ+BanBcPcqZi9WCLw3JBBolwTcDRe66sdUu7SIsUS0V4I9wR/5
ogbMfOM0JdM6BNYPAI/+VvH7EsQSRfOD5GTNSOrxVS+vc4B0Ds7wbljSIfMAxnKwhQH6iOnUu2kM
/Bz8qEAj1PCH3hdAwXvkuWEjwRJxw6PIHknklyrwfJIIrFAaYprKYws84BVV5yJ17gECOgCJEb2S
MEz2PGaYhOpABWd8MyA7+0a1nCUZ2KMCH6yB6JAzG8lQ4p1B3zKmTTUa09ZRClNc8bt0FNu594AY
TFkXV4Qmd2t7sIbvwCtZ2bUBgHIdrCCSmcOj4ebVLslS/ZCZU3Qj3RB+CGSZg2RSpDhx48G3JgRd
gl9szA4uI9BAFjjcs81ynVsD3tANz8GcCM6HVR024F6kOuP5D4RZWceAO+VFZNN30Y/52nZN/bvR
WMiyGrJfYEmMVoCfBxshCBy2gI/KTqmrmxdTBODmKtLmM7K9rgUSZn+Fvn1GHrf7WTMstdEXT2DE
HNZB2A9HJNBJuYongOat2OC/XZtgfEGAaTYce9KY9d5f/1dCBqmgjmRCAFxzk7kp4rcAl6n3Y/NF
6xy8GEY3PaYxTx446LtXBrO077klP2FR6D5FQVXup3bA4XBblM/AQLiaQ+5+s+LWX6ehPu5tYQ2f
RrDEbHInD+Yq0Dh8hJOLdpcZcvzUK6DnwSz9baGq0ha2V3GkWVNrhZfc1tdS5pEps6iRCJA8cl1R
zvtdfIyGGlzM7SiwLm82VJsq3j04WBtuZT0V+Lmh2qUtRzQLENYtrR2PiQkGoflSQ/418MmUlBU4
7ZovDZL6tTkeqWkpSPaueb6kdsT+SWPtsNEA67l9dsWUnCWXxYiow5oDSS7h56qx9UPfi37f1QD6
lzG8Z2GS+J9KRNKvioRFPyMHyBQ5GF1WTWUchFua37Q+sBQ/rv+YBpHm4cirvwDm1DqAMaLeM6v/
qbHavu/i1ItAMPupcgWYT8BOui6SqvySI+kGwLG5e6mzqYFvP7qSXJd6BdInKXZGZJVfeKkhh2CK
n4Hci7VDGhhrruTuJM2VM7Ho2oWZc5/5nmyKqdvkjV5fpCqyENFvejUcwjSo5Y4a4GFhKxbAZTG1
VX2ZZUoZNDfYQXVG7iN1wsQuDu994yhj0CqkRrcnxVmHLoFUMipXfwtC+0qeSDYPgzh10D62ub4l
Ic1knpkPaANEvurIjXkbm4EC8VJHcGyBTiOeu8Saoe1DXz5S3yBTE6MeXWLickCI2mSwM3Wd57GM
ZPQp4Jnt4L8TVkMKRByugZcL9Bk17tx5vlTNhZZkQF3UkMagqtQQOcG+t0S1A9579DA5VnPy6+gb
HoHRAxVa0AeI27THzSKzCl/dnKAETCB6UUOA42KEcwc3EiVa9gKusBcs0+Hj6BElBHxy/QrXgn4F
55JmrBruRyvs2MK9G1b6lZrpStOlPAGZ4eCPnW6861fDv7ouuCu9RVmovtTN6Y+WDsj/RUJioPOE
2w6JK+uhrqdrtI5tUzuNIVi36Couyterf8lAHX0JpsnffdBdqqBxm0qEQMHov0ylU6OtDCBzbWaV
t8F7NQMaEhDexxBexF09pB2AP6jsA7CXpQkAxua67+QC6KQ4hVrz0q0AZ21ClxQMXobA2XgZ2iC/
LEVdla9VW8OrlnHARFErNciqw1EW1c1u0k4WswAAp2RuEgMT9LXdjRB41livPd8rAONz7rXYZHpd
gD2NxlUdg7R9PyQp+kHT4YEOKPcBx60ruzKzn0wU6yzJQUbkAkYXGIvRN+njb1yVUj5OZR5tDQBd
nNOsHo/wi+v4PY3dLUxZsDECzXqpevZ1aorhtzQ2sx1j6J+EZfmf41Rqayn95l7r4a/oG608dT53
Tq6baVvZi1Th4gIfLdHEFyPPbuHQNNfJFqmnhRbzKifskHw45geATlcHoI9Ul7Ll4RaLguJB5/a4
Rm58gKwq9pMP/fgzMxA1TcSmGgKC+7E0fyYi/JlXIvmst82gMNHqh1HZxkPR2jpd9mRpunULgQap
seJGFc0J7FsQ9z+CDK4ZElExCgkqVSufvEXWKNd5UrsjsHDRixrcnrkXzR88EvE4qpGNv0eueHGZ
qi48IRXb3NrWUD5q0QiEPgE0dy362SoOekCl/pjw/H8uWkDWLH06vzC3leuWj2YLADo9Nv7uM6g+
leojwcN54djTnIBA/itydIB0H3LAtX5u2WCeY810ACjGos9hbmUeR5LufgiT6LMlp5swdHEPjqP4
IZ/KO+oUmkwHjQSLParqRctWQ5WBWEWZxDlNYAf6SzNEyaVwfHNFYl6bnTfYg9zPWlPx6Mr+oQCb
RMexaT1HLrLRYxtRPq0FZMgW6+E06/L+lgme7l2jOLsqUxQMRuwoW2euWSpzluRMM5yLoQdAnlf5
wySjos5AMmuqV49KNl7kZuHepVE+IA6wCgKvUBmwk8qFneuCl/Xa4ML3qItPKcR5B8rlAK+/zWJH
Gyd7k7h5sWFZYW3boMcpqZopFTToIMbw4Fj29w/y2AQlLBiRDiQfpYWJ92AdvjZ4tyZVGMxjF3Xi
OX2qnT98AmGxpxIU9ocPcmyuOxB+2d2OGhBPs9EblRegbgCrAU4u4757HSHpwsrT2lDgL6fugxF3
5S6KkAk11/PAwkrF5c9zdQKs+blwkfBAqds0yQrEamF6w7ax2k14qh4HVdAVFUCQMI9SBcX+T9kH
FaqSMnVbqiT7YP5fsg8qi3nRufu8BMLlYnOZGe9c3RuAgrTKp95AdocwwKBp+0it0oItyQDDjwZN
Ant6ws6BZHMDMkPu2h6U8ehJWnRlj+ZX13cAgafkVGD1b216nYWeA9bQWYb/kH/o+vgXadDAdGXy
LfBT4tuiiYiGfNXHVXRYVHHYanhW58jNANBHfyVapzzVDdC83walK7cRawSBNddlfnUP3AcrRSRL
LgD41iOFOynAAZoYWDUlrQtrQzLY52kyD90UNg0SCM2DL2z7vIyfJna77vrU3M4WyJir6O7n+Zhl
3VyDwlnnjFU4t8TMgjGtTrO2HPF/iurS8JbPTR+QPuo8B7oJuBnLmHSl7tjIDdw6+txhjZ0L8OlB
6ECfpC20+tjqztd5XHw7QGsf7uZG+v60rtX3c32MRYAIQ91fz8YcFtunBhv4ZUwOsDsAgnXYCob6
9OyaFysZotNcw6LEOkWlbp2qBskvcNIkB7iTAc6p0Ma1AFlrvEtUpCaqo6raqrq0LlULudDHWkpn
peXtXqtA8SRy8O4GU34qIyc/1aqw8ioGiKC6HBMrKlaycf8ISHWu0yUVOjzxW2MSn6kmqPtHc7OU
jFKTa2v2CjwSyd5KEeqka+ajEAV70oJvEa/aZ+5Y4X0dtBem+c0zQqHUGSsQ3KjRQfTbMQeYy5pa
E4HfWFbYgLMHsWtQOcfKyuVD4sTBHRxl2yRy0wcS9S4o/nhiVOtFpht+upa1Ge8b1Yv0HE1sWGw1
d6Q2OBUOhMLpaTarrI2Ggfe6YVabyIKD4SXzReT1Q/A9xerhUlgdUJYAijsXJKMqIGDWIgy10yL6
oNaWerAGPVnlfWigKhkGpaO5qyvx7X8a+XssLNNqrPP+ns4yzjLZD/ZcXuJc3Xc/jgPIfrbpAxlu
CkVjYvCqWdtIHNy1xCvTMqDxVK0td9Sc2G4CIoQ03WW5esT/XQAZJtjDmfuwyEnNwMFjswL4B3C4
7OG1m3QQzV0WKQPQC0xRA6lQVaMuix1HAjYc+6nSC7Vs2jtmH6x4cNSKIPtpg0wJoJFxDPg2kHvn
SG44YDma3QBDM4DsfDC/9RNWuIxnv6K6/iEQKPrJjVoH6ywglPjFJxdJypcq1yIPicvDS+6Hj0nM
819iGg+NHtlfohyoyqXJOF66TnnsuWRbxzCMR1HJekWWq+LYBIOcZxMjW36bjADiNUa/v28ALLtt
KpxEgK8yhRe70m0Qz4FTi5qpAGGOQn+MW2+RIZEQGIut322bVAPTAmAv5FpiebZDeOZwT4pyagYc
EzEfC0XIqCHCfhw+8AwRIak6OxkC/RHMqy6ARjAbKhJhHUZLDhfqoNeiRo5Xqa1DK/g+csmf7LQ1
HooajEfSNp+oSO0WoBMlu1EtkE6OHWnNTlTFfqTYgNzB3VEVQav5zjUdvtGUNTC9JDgrDqfZXIC/
OjK3tdNkGisJv9ljgQTHuzZNX1otCV54nnRHHlfTmlUme65N8KCNLXLESiCwrlzRIPqr10oQPCj0
Zj6NNvgKQz8EEfKf+iwkpakT9qykq6smy4ut2VcvswlqLSKThWe6nKXUPeDAhACmLWxqrm2p1zlG
ApQo4HGrwcam7yuQP/XbUuRBgVzLGiHtb/KqB9eiDkrrzfgmw46/PemRuAfzmX6rrFi/DfDLb1wL
yIQWUtK34BSv92Ai5y8dvCeydIJvduhkHvaOGVxSjf1U4RXdOQ24JAX+vciAL86WyaMHmbo/SZ6U
eK9UjeyvjPmIwI5cbTV3SJDXa8bCv8EXkIFhPld09hhBAwghEwb29n5c7123eE71pj9LDURpXSnx
dfXWD0eEjlznIcvW8IdXe99iBkBT+vGmAYogAUYSfqNwvnq87mPP1S1o25W2BU1TdUfKrplnhzQa
QLRM2iGclDiQ1IG9pWxhiTABFsq5Ug0cfuZD6pRyE0UcgM80evXSJmUP+hS0jdkQg5BwDDaMxkqs
GKBpMr+8dgcebmgCUGgeKw0SBRNruvO8nbDid2WqomUxMhVFlpWehY2pN/cA6u5mLAuweiDl0MtG
OCsyOEsudCUVt56WDMCuq4PzBzlpdMDUXuc49XvtqvojPv9qILdpJ5ioj1T4Vo9EMbpsJwYGerrs
Ac8+t2dV83pFDVS1gXSjrVulE+ct+pD6u+7vLuemN3NUNTtgP9elqFfvFOdLap+sxh5PLbZXoDss
6w2N/G54pBri9LX+FGk4NCyYX+m7ChjTm96YnPVcbwJhrOEaCTxR++W1jLTyqlc5cCk6xaZWh1O5
nTWHqAGqmKHbu9d6JR9KIMscqGPnANpmoxvOFuhj9Qm5vCUyPTVerXgDnx45Kd4VSOjasJI1a5LN
DpDFs0JCUFOurK7zT0u3ojPrw2SHfN9avN5wDeC2PXCtZaVlv3sAzxtAr/lhhikgpJlVPzbAB4Jv
UPYn3wixsa1i2/OBav5USuB0Ang8/RUiQk31lgn70URjDb5P/hJqjnN1wpyfme7glZCBl0Ug3WeD
1Oh4FZZmsh+VcDKM6dI3AE5XHUoHrJpgQAJhnqpSN7oqzMG9gqoEsc0akI7/tJGJ3MYxq+hA7f6h
geFgG4tG/ddiAjAWJcKgi2abDz9TIOP9lq77GAUDDqErUCGlpd7c/KoI9qU+AER88sEBPAKOudLs
7pNWAhe3rzTnpxv+nLSm9CYutV3XSXsbMTdDDEdjFV4lQQkikPLNKidz8Q5vM68QcNgamUTdNDPz
rg3BtFzzwssBcwQ6htHx5lYcv8UXF+wwcxVJDYOXtqaEjsxXBh/lD8nYtgNWdYBPjWSuXo9/sWT6
kYdN8DkBdtS6ASvBPRBw6q0Whca5a83oCD90u6/x5LuCOjL1mrQpnuK4RaJw3lpfhR/dzSabZ80V
8B7wqLpnjZt/LVIEvbVTZT+Cu6H2wlaW16IpfgUc/swA+PfRsGstW/dsE98DoHqnEfxIrjtsgFIX
g9dpwKGeCSqsVBVziwQbQsQN4PTpmnaRVq5fuG8bazNJtH0hu30I2upnoYNpLw+EtS0tW3wBfWtl
lt03IJdXeG5VJd6Hungs5fSpUPIY8P7rDIS3Vyz1jGvFOYJqsFj8hlfSpxpA7Y+JhYUNtkmVZ099
uR4NuI5x7lgdGeI5UyBGvSsGd+BXNuQtAuZ5vkOmNshaeJPxK1bO73qQ3tJXVKAbswz5ufZtc5tL
TXsAti5O69uU/dAm7vWa6X/JQTq4cXy4DgHL1V7gXm03w1Swrwx04DjHZz8QloY3WQ9MGTjWOg8P
MJUOada7Pq1HkERWP8kiQhnOXLf4S2pGHD+8OD8NCP29ixSGfFw4xQ9XbBoyyHEYB7Dv7tgykG5M
oUgehZmNQHGT0yYCHMEjyTLnSRuBLEwSeD9Mbwgm/NCVPtfxkrSz9eRHCf406BLpOLxqAcEHYlhU
hQEoTVEbiIODBvXBQUwOboYu2JEsZjq/ywMcAb3ZYMKf1qYQwFlXNtwqr68W2FcXDRkFik0iY8AC
hd3UDaLLEHMcuEGfOjUGnipOjMdkxJvgJHUWnABLHOXYf/1dxwMnOA2qoCtqzoE5jnWeEpY6l/Z6
aSJLGaisd50Lt81bvyzGczTB85oZsb6yi2Tah5YiRewCPPipbjh1+1pvwKMCKjcb7Ys++DIAD6SK
RUZVagBF3qsd2pVQsdiex6J+KTKjQQSKYNaka/eAlPeBCy7sM+sRbWbUgf/s4wEGGOYRPi1VlXVq
bAaEruyp6lg4O/TrsrmYwDx6bqd4y62oQqpkbj6GbeTpSmyUlXkJOwdnnspGbVfOfkIY9IYGBLhr
6uVu7+/IBrDCQIDUOP2ZqpPmHrKgyR8AAI4g9thYUae2zrQrz5vfZil+Y48tTnZegbWg7X8COqg9
NQ0bHlKjNsBDN1zGSRRyPQHaY4PXiOOZToz6MFie0MHTQcrShwckixBbN2sDxZ4BG7/me7LM7CS6
bxTtSYpcszXjoCrt/CrZ6GQLTCYvsdHnZ6GbLy4b40MCXyec10jA3eFn/LvgTewjuBhMsAnw7b0I
Hkv/iNO6Hc7prCPP9RFH6zEACuGLvEg83ddA7+h3+EnxJ0T61Gu7ASwLVW2rd7wp6phXq72HQBT0
wRrzFh42KGeZNl6kYX6lWguyHRDSGqvWL0Lk5YORpwI1+j01lq4lwbAzgvBU9cR5VrIJkJC2p6rW
Wi5WDnHoUZUlgXbUbcNazcqJIe9cZ7gTKWs3jSP4doA3+0GAwnojEtDJRpEWP5Csd6unMbHzM4mw
nY1uiIxC3qHRJeuwm+KD7oYAEHzrsBhJAOSYgNGm/ZeBpcP/NFKbPs7A/b4/GVoINHuey/vYbPxT
0U7pfW376T1iqXBGE404bnqTVSkAFHNulnuSUYGzlmkNXh9rOzklOFOB0YE8HD9pPTJDOjHCGTZO
fF9IX7ujIpHJGimr/LKIxj4YzlgP74D0qs9a1JhXstxXOiK9PjRMoRni4d8Xm6XBUX2DzDFXVpQX
u8U6AOWR4WSNn8OhnK6F9aXS/PYCiFs8WnNgwV1LgHTufNcqVlFQD9bOLxIwqOAMarAfQJFg37QI
GF8gKsfD2mjhaazg587S1H6gokfWlM18/yYzy3pok27aDXlkrsEJjh6mX984c5sLtVpAHDrKpgX9
rbJO/StWVAB0DKojqWijLC+GBdKatxHsFOuQXpfGjjS4Zto3sxYriZjPvcRrdKUlLk4Xy+GcFY57
rdUCj4pUVXND3JI0S48f5JwZoQeyKTB/KjXSJZVBx97EbNrtYmPp2sjhqy388LDoU6NbIbgCDKY4
tPx7Di4WOBeO81FRgkF7tdgshExX2CaG+8U69UUApLH1ndielZcevlqxtoiU+fsDUhXe4GmVBm0E
mLe/7gESaW5O3QUIwx3AqhiU0SqPRjDcO/2k4w2vC6Bfckc/UZ2KpUp9gD6D51wBxrhLYLva0eB4
IovehVPSTlZlkVvPqTWMB9k4gBlT1awFE6WZ4uRPdLr13Oo54qFcvT1Sq5V239MR4ZPUiEAlkHCI
5qnssvSxN/MtKWmBcC/AwXsdIOmL9wMAceJ1AFKmAeqsaY+jEdnPagCrBki0a1o/kQkcNit91PKz
g7SNd4ULFO1N3wER/EPDB+WlioiS+qQPePnAEImTsqvSjaZCA+eBqKkEQcMK5BnS+2AZmDo1YoDe
JmO36bCPMvd1Vn6AMCkneZhGHt0nFffBnacDPxCU3vdUdFrvbuuMd2uqDkqvTav80MR5sdLcOJ71
RtzeU9S0N7IUtua4SzOclAY1vCBj2h5bF8dHVYAjBNMM2ivJhQ337aCyHqHkK38JXVHBeYl0Gd96
+SCn3lqQg7pJw4E9WaQOi1mkOIZwfWhsHp0aHF2AirzlOAWyI3M/FU6yGyIevLCxOhVjpH9Xf3X4
yMcSmAT6BJ9xGXiRH5vfhv5ACkUJ5tEgS+xz6U4rHlq+Z4Sa8UmffJBgGS64v63G/NQm1muV+C1w
oGACCi9FWI5SptY8BgPZAOJ5EmFVCHeV6k8d/h/9ydxi/V99l6l8GJuqdTCuAZ9cHqax7Y6OSLsj
XQ2qusiooS7M9yok+6C3qPzLlMHMs8/H6AAajWRcYRkRXHK5C/Woso6myNJzgUzw8nvS5+ldW4Pm
pEZkyzoO/ZKqcKjX9wgQru4d8A6SiGqhHYBYhWU5nCsOi7D/KvOrrgrTBupI3I84JGiNvtloIsKq
PnmMO1AO0ju7RHTriRvOV1oekGjyE+HFOGXYzMuCSIBktU+YdZiXAEb/r/6zbiAr4UW8Nzfg9M23
UrGnl9sMaAu+oqajwtCc7BgmjWfGQ2/Df4gGEIpMitowzY9GCrRUqlKLKbC93b61kMw2ObTfdQTA
nHbEaSdoOZN9jg/3bADW8GjIJPPqtBu/ukaKENDyn/JKyYE6/lHfBJQlyMtCxyu4hgQHo6q+Yvlz
r0/jgHP5el1bRRyuBC8QgGaX3xyBtf4EiL6ntooE8uazGodtuQu89oIDfSl0QCNhBruwt8ybRFgH
8khjY8OaJNngdLF70AcQF2ATrO+pWgeVfW/ynRkniPAD06K1G8q0A/AYHIplO3YPGkfotQEPEPDm
IGsLp72rQbVK3Umjcy3wwuhIKJ6tmPCUZl1bgkAOHXo7Li6lqd0B2P17rSEkhhdVhG217J6iCBky
jOHZBji39glnmcUDnBVrRDh0T33pKlCpBPtOwdpVkbrtTzv52muO/O0I8+sYG+w5kr6FRJtSXvOx
DsFBBrL6FkEn9wjGLAH8H8pvdhTuW47UHd+1qy2L6mGDtXp5SCfDfDGS/OYKqd37likfuzwERl9h
vkwMb7M4dcSatOC0f9+piMubXYrpHiF/1kP1OAajs7JAhrYf5z9T0jqrAqkQext/73BN7VQX6o+F
UI/6fumDTWx9Tw0fZLobpzsjS7rf1JpwmYNnOU/HFtFDwTj8DJIUZPUl4mPZI06qfgyjntzBOdBc
GIhUObYubEOyoGt2TFTsRLXEL5M7KkD4V6g0I/x8lGxpbRAAwnIQb+jMWIEtcQKLaO+e2ybxz7XN
9G4FKEf3bKmiQjyzp42IhiMdIMmA46cqGX5DWHZIkOyc8naM9gAhwi8CIoQv6uXKEiNix1SdrpZi
kUkAiDuTlVzCvgO5XlDfqixjV+QZaE9N2MTrWkjnAERv7QkMzHCLsdr1qDXjjn2wJ1BKUVdwibpX
5KjeqJFEOLQIeRU/sU6Zdvtn4ZfhlZpsQ4BFxM6SA6kbSdJt4zKCQ0tNQ2fjdHR0HGZRa4Ak4Lsi
g9NTTYM0EIazArhy8FiHQ3tlHHuOCJk5cmRiX/MpfEhbFj7k+A8lhYzuSAQaI+MSDgjStAZsITJ9
ErvBcpACmRRZsjalBV4vzQh2OB5Ce18niNPFipg6gzK3vAXwP5HhWZRo9qFwzfKdLES0k2di3ebN
Rgc5pStgPucgXVdGef5JRxj+jQyY0xieh9H8RLVSTbtgow5vohZu5v48gK9FE2G+f+1fmfuxa0AW
prRZZ4Gtzuh3VKOZ4VXT7U0Behe40lN8NwgK2dQs7razgSAXL/UUW2Cfww0CR0hxwRd+7lZR2PQ3
xpPx5k/WcOty7IOmKnJ2rgV67xUc1f4usmywU0RDWHu/AtKntiTArSddpyug2ye1hxOrJ6I3l5J3
B00T8IP6nflp8LvXaqkCDqjq5ojlJfLzpUp9Q0QtHZrA/E/fHC6JuxQPZq8EyvJlGOBbXtFlpuOP
M/Kg3o59DqGVqRNHVYDWGyevCNjj4div/QKUnGu7fJRGXz3M9H6+02x4AjYsquZ1yy955t9TjSj+
2Nj+5jLyT3CIdI8mYpb2ZIw0Uml3j/b4QAZJPTfNV4PUlpSW+vLKfDVa2Gi443RXY7OHPUrnxEd8
jZ/g/RxibwwY/M3wqs86pCjhgbzjfdhteleA+R3ZRLHXVoqcznGb3TtjiAi+4VcH1FMyZtv3bWFo
18VKZbkVHhLtblYQPrP2BSDMVnM9qiX+4NEwrufJwYk53XWjra/B7cm9xQ5d+YMDQJK00gBGpD4K
CROj2SdtnJ5p1iSydFMg9as21pVwqw3PfbhfWtmdHVUUjgNqCXX1L5kzNXu3S9rDoouY0Pe9qD/J
+sAtdnXcfvmfuhLpnesuYfGGYSt2CR0du7lY63ehVpkTooxMY1qFY5XvwCaCdAalNCI86xKGSp2U
SmTaMX1sTiSL5i6qOUKUBFYDMD7KxJ/7vVoscoTtxMHmtaq05wmoq1EiIYS5pr+dh6JRyLiNE9Id
F/Yvqr1rpcuhqPcdIvqPVFvGJGXk42MZDpb0NQ00D0w6BTZWZ4VnNcvezUN9UNssJuSp6A1OcNQt
KZC4iVxACzE/QZl8ebWjNJcBARJ7zkMDLIdvn3uZcOGY0gucGvysZGo2WwutxP9rT1MXRf096Kxy
V2Vxfy5xOIGEL83qzq0qumjiO/zanyb1vbMS52z40SkdUicdaupjnGY3AKH/P8KubDtuXEl+Ec/h
vrzWvqm0lGTJesFp2W5wJwiC4PL1E0yqTbXvnZkXHCKRAEvlMglkRkbslsk0unTJj2w+3mwHTwfn
eX6NFxsU3pFgnB4pddX1d/PV1EXlFFJwUFfd/jEwP2WCEQ/GeXjypufNMpmeQd6/XZbRZcEvN/m9
Cs39chMGOPP2i3FZp6mh6sMTDP9x+3hIEDZFCGkDju0W/BW9OtVNaOcruqQmb3ykdKdmsX1xpGHq
Lz5dwlF09sVpmbmslodOueFWN365Fy3RBukxyMJhLYqmho6OCs9Rlw1yvvzSF4WBovp5zAWq2QE1
3JHGWeaEZ7oagh7swl/mL0MOkoQbpBir9TwcZ40Rb5Zxs/gJYMZwwYFZXyLkHSzwPYJJGTo/q672
0HpG2wNeAL6UJFDBXTtFk+dxCLvNc8hGo840e/GjuVELXPy81jzv3/eiKX5WAWhmuSUizrx6Mq1T
pw0cUaaOnQl5KpUqECaexrqmeorDVm/MsS0hZmiVAJhjwIfiZ12m6R31kPNGbaHbH8mfTKmdGLtY
t9HnTaaFbFMOK418AALhWIMah29jfA3z3b10yE4ycvHN/L47zxq5iYa+Qdjrn08km/Ra15mc796o
yrhrDAj19D3P1waAczvWVVA6/T0BAvJ6SpKM853p7xh/4CzA509hGTk7umwKbU4flCZCibjc1Nzp
dwLxTbe0xEMLFrxdbzFoWBY+hHLSHrVMpeguTV+K14w4Cph3M/yyfhJxfCZzAu1kBEmQOnBCU7zS
GmCBN3Y06v7nGqFbtvhplMU3ba+ElPWPMGm9NU/YeAVVf3QeyrHcjpaS3/Ms2FlycH6UcmiBNPWr
p0yaoGfG9nY/VBLgaNW9h13s/nCy7qkYe/nN6GNzN9iaHVMwMzwOOfihyKM1AFL0svAdKSETJbk9
uwx13t1BBB4PyIyfWBzlq7KJBOJflvdctImx7pFJnsRM/ee2SYZdqyNAqavWf8aegh2rzE8Rrpuc
VYDSEKQX+ycobitEH5PgMgjUuoUDdCr8yLinKwslOBsHGqSb0uRhAdIHcUqQ7bosLpDVdo+8dv8C
WztDjeS0QCStCrvsH547DEeUJrJbUfovVq7Hv8KyAjZ/HJJ7m8vk2raiWdNAB+r8DugXsHPfI9k0
1chmKDzHjjhckTH1DeeermpT6HVVZNmuNAsbCktx8WA5XXRaXByUSl/19EfSUjQNdQzDgRd4+n1O
M229sZoqnG+6TG5y9xek3PKjEdp/V3lvnGNPQYymFd+ZYXFoxArrMVTRNpx6ZALbiMnN8pk6hivO
sWyrB+r5ETQ5TD5FjiZ3RyHjjR2mfTRqwV8UiJK2lgqTvQGMwEsM0PIemuWgaJpGrab2jpBwQ3HO
NOqFIkCpeQx2+GnUrJEg8EsLaXMMpk4on412B5aopFvjsL9rDQvqQNNNQVvxjtKCEEdXzKsiL0Cd
GybSYF+gMC+2ov4Jgej4Eme5foyr2rkmoQFgitc+UlM3o3WnJQNSDKZ08mJlb138Krvi7BGCRSvt
bIhS+s/kQesw7gNWHNkf5E8mMCHhWBmmOY6+/yzUgunjGAAjMNtoIPFx9kERRLCiaWRrm07v6zgW
60o6uKNlQmUUlT/ImAxOskNVKB75Y4dPxqJk52u3/PIHDHXQbtu6Bhi7FQHCqh52pn4BEAPdgD4h
Nun1ppCusZ3/JAFE5rouGms3f1gFdFGCzP/a5lVy7sGiPze6BO/Jivqq+Tu3EgNsAmzw12QCCyPb
JUhur+xJY1ibNURboNp+caY4qkZF/KqqmTl320D9051isORMo3/MNaelvjhTSPb/nLs4/69zxfSp
lht9ue/vDwmphXqvc4dvXC/tQRMLUFZrRQjTlaC/7cwIcksR3uory/OcO64mhqapG7ZV+tCxQEMz
IkE9r46SBwtZbhBOYEDpnzJm3pU6ZE6Kot+lHZJCZFsG7GC4Fr3TnpclYqSjjg4YL+e7LL4o4Rer
tIr6w7KIHA1+gebImUwea5sQWMUSO5oSj5TFz+x6fV/1ewiHpQ8Vy/A3VK2jtnUeoOoLGJvZRp8i
lMUOSZ7sbpneQBAYLBQR0APTAssAt7L30A+N4/LXsypQp7LKvy0m8kd8K1zV7lDvaYBuFXHLvAuU
3pDHMsF2cYgt2xilOdP95i+9Ht4GXrLrMj0oonanXAQ/DVNWa4VS7y3kxE2xMbnF2pXOGXJKme0j
PzpZRW06l/kyYgwS2y3QQmYNWx/4wY4n0B/Waf/uVk2KRDBb0SDNKqepdPWHDRXlzY5DyHp2bjlz
APzEmuQ8fw7qLx+GuuSozRgfk/oKVfHbQqbFJle5dws7bW249PxdZ/XezUby8FKmAhKInnsjj77g
O7/g4dkXOr/6o2OaKzl4+XXQ7Tl2gvok4xwD0+hgcdvEsyf7CRF3EAbQjKkhF2qcSgBXyrJqZ2WN
haWmyeSohoGtYyDoNov3vOBYA4cVANq8HmnOPBOIiXyfI7Y7r0GT6FPQag20uVDs0t3INK84fWq6
GrOwP3ftsF38l+ksagGWyeNr7oT81hv6b2iNDufBqeKbxxz75OJEu6IuNRoehT0O5xhxyZvjMg08
KvCkyGJG7sZPNAqqKgdhTdS0oWoXtDkbkAjgkWn2qJiuGpVszDI0N3nRIw3WQv/WsXG2o27YB+pK
DX466loa/r5neXWmQSvK2ytd9cBlXkrESch1XpgGGoX3N3bsf9F0Gl3WhWJ3tZUB69deGNpQ7kyc
m60FtkkdWAfzJBVrZvjFDjs8Ezhzj6v7uPGBZgpaqEdNXXL0Y1DAeRqEa4mU/jwwT/Eg/Rl0ZnnS
poEAjSVza5chVr1GbgB9SC6WD2EX7KIBoKjZpzaZOfukdlPvCtSvrlE7yO+Ql4zvghZ0xwC1Z+42
CwxzRcYBQIhuviRPLaL0ErnvOMO9A/xpn+teqqcG7ArXHjWPFiJRT9S0Iq92IbgdNovt/5qkQbzy
YFSvlIJhDYIeXOCbdaa0DGKw5sXVQ1htaLjXQ7Xvbf05DMT/cE7beKWKUN8nRtHdewpvNMvm2YFs
1MhptFPtmyptG3Wx6PkKT1SagOPJGXvd9pxaOYr5Y/sUhAkCCcjwggQIV0tDtgjo6207tlCS+S9+
9TSt9vNbawp7v0ylqzrBK501vlgvAwhZWs28FBlLN7WOWal2KcBhFxmV3iGIuiv1utzwL8PUUJeu
yEbdcLR/FHFc7v+bbxpVwTwrB/GEa2YrxnsBBR9kbry41PcZWKepR43dyBKkEoABKmZ1T2RrQuNW
xdgbUI9F+BhG7sxjZNI1dHT7ApgBmjREhQn0ehqD8rtHCFuEvDrjTYpLVAADihI4R7JR42M7FK5V
HQSgibSwyw/S4Cympuh9/xwXCDuKRsbrNlefNm3zBmf13z7kSMMIsg/xJrL0rwTk8DsaWNZaZiw2
sx6xFjnScGAfQXb+GsdNi3AQwilzMwVkvnRrFMV0eH26U2zXn5plkGzyHw8anE3LanQFD1crflpm
/nmrf9Yg+x+3agAg2JR9rG3vNXPlMfbdFp8p1qfCYz64m6d+RpedlwdrzwbrWTzVks9DXy7nCTSX
Zn1pFv95qXlosX6Z+uW289ppCobOMMIxaSp4wvbCRGnodEmN3YhNpyp54mIaKKaB+ZKGUyPDkcJP
jtpDCYvFw9V/95uXRbrP3Pt2/0LLLDehq9mlU32+sioLGcaaXfF4ORgOBNkiiE1dyUSNm3C+AT0q
3y42urIgnXIUXN1yL4WIO+AMh2Qqa6RmqXJ0EBxbty1grott8Uvs5ATmGPNBaJDxdNYowVTCxWtg
g3ulRIQxZJ549HV4T2belMPJNVDzYDFkK6GFhdNGW8T3CQS27LELH6mJe5GcnHgA/uG3zR6zYtd1
AhGrMgwfoRMSPqpUNWvVtMMee5YhXUNZ/cUwRHhuyhzdst53rqxmX2k6EbDiqP8iV6cam0OaQh8z
Fi22TXVersMIRHibGhnlC2K26YFx50a9wC7dS4xUZnEaZVmvuejNjWUAmbnC/1j3QuPkWWShv6sR
1kVpQ8ev478b5e5CkWtwLId1txdClCuj1NYusF5ax0tXOLY2l9GKIdwLMcVN1ZkMhE2V9awEA+me
i2cYzyzr2c4b56x6BkbOabTTafY4FuOuNCr+rMIduA4wJ6s2dmtEj+RTAlH6uf40pdJtuUGdL1DJ
5DutLwWYe9RK1Dmo6X25bbsQ3BrIR+s7o0qsU8w6hGzwVlhBegKSfkOIFHqG+vkVozawh+QSTQ33
lTpXHZSf3VGBayTLf40mtloy/+lWBvLOqRs+omYzPegyA4Fjoc0HqN5DEm1w9EcADXia06Y6WaXu
6D9XltHsPMPl57QL4qtGARcA5in/nlsFiOixfp73D8o0jFcWuNEm5QwItzG1z55CEbtdCO8F4k0f
tj/mv/zO2PgldDfcliWIf7m6uJcodT6wPgb8Ulnukz81pXL/9oMWga0OCFXUD42XUUQv1KPGUhOH
qBpQ8DJ5gEQtfWzAyE+zaZ0Yv4etayAASDZyC9Jq1/dOd1/m8sOpxXe3H4OHFqoKO1XgzO1PXSmq
ANqOhX8ymuSNetQEhds9uIDq/3Yic5E7tySr5fnLZBm2qKqI/d3iO6bmXaW7C2N5sQ54DTqgaWcW
lQEquSI3/l+M9dDJHYphsIeb3OmKvGmAbJWXY4kaerldkNwqpcczRCSL59EB62wIKPTWicziGTG+
9NLUIl3RKNmAeAOvhXOjjsq5xC+wbs7U9SDjsutVqOfpQ9O3JwuRWsFaZ4+0o3wyejSIgK/aCjxj
ZJJF1gIRiGQTwCTyiWyjwMm60GO4IxtzM/mUoCTRsbrsnjz8JtRgtu4/qEdNPb318SZM50kcOrdX
u653CjCxDgjTtrhzQHRyZ4NY7M4Hof+Jg7uMTF9c5ksxqnTD8sFYW9MUQEnyraiHYK0KpFC7GulH
sGMMj4mVjo+JAwnCdKj1brEFneRrP2ljADTgpzJ3ePScrFxZoY9oliuOMeCKZ1uiGrhqPCSphgQM
mFNDV6x05TXl2LFnI3hM8FtXgPdPw/hW41UaetG+a/JtWQ3BmZwT1jRXunJ5fnIA+zlRj2duB3FG
ZQQoBS3eDcMACLwxTBT71/YqRzn0zwaBaW5MVTTgzM2jvr+5BiLKfhXLE0jl7GsS1NVGWJn52ofO
ow+U4A7iDwhgG6YXXmqVRpdqaugq8cD36lrIos0+ZKRm7g9IQZwr6Kz/OS+IRr2S0kMKjt8juR9f
M0v+qgsg+akXTSa6YqD8uPq8l5sKAMjNPFoahbkiHxXb5SHx8o+IbPhnLsGyq6PhruFbCI8CKZGn
1RMyONmmEkF9ADw8e8mVxilEOgJ/uJO++GmF0EUMcV0a7fOOHdVYlWsaFSobLoCt5SvqZmOr7wGM
u6dezwznKamQ47XteA0tpG4/QA78ZE4NChOcU91FhYGUDy4D6I4nVmLi1NABX5Vgk8CTdD80zl0I
0u7z0ojR/OxGA4gaVssIXdGwRr3bqbXflzEyV5z/M+HPvomX9NY3+vGuMkfx6MkPU1kIXxeVeKwn
S4JIIxC7xWwiOwDOAD4D3wn2RPFIppJlh0In9h31yD6UeCGBXuhCJlrdVMG9kOoF4f9u7xh5ga+H
2c/YrA5nluk8Xptt9W73aXQif5oZRPrvATjA0+CHmBALEMGZkWMekSNBP1P41Ta65bshct4RjkW8
N9egsTNA8mzFebCxwcqHdE7jbmwfsBbPrK0NqGzl05DpAVAts39qtUYcHLw4T72wG8D+aobiIpAO
FjLJb0CGFRs/CuQt6VDS4A31cItQybIphI6fIhyrAN7GTwy1fW+R7dRTtE9CISWO3sJ8bRe8fQv6
xDjVHp4oZE5j6F6PWSRANmjmL0bJd+DzCt8G35UHpxPOlhZza/7DD5zxgRuufFTx+Pq5KETZCgPE
DeSVuPaB9339LAzknZaPYvdDvcFOq/n9UcC9pN5cLT8/Cs0ulYOIZYBy2FWQo3oHrA2IH4sOmwMV
4gVUAxIWQF+2ET+FVwc/sr5O1h7K1R9SkLae6pbJXWX5zjeUjD7mqvF/yKz8y+gy9lwHFXLaOsyO
Q5nGT4OFKiDy8EEskAIP/u7VKgI/Cu8uHKisO7M3c6QnGf9w3J/kybFDWcdBKdYGVOWmBFpy85Fb
2VYoAwRGExEasolqpXq81smyONBYP0V6kFzl+NXMDioevq5Qo6hMMbM3im0GfeE1UHfyQg3yQWA9
MMSWejrMNc4QAhCSwh9anBqmSxoq2ljvbXuHEiGw20VdehRpEr/hYXOx2nJ4QtVs9whpsi0okOWj
Y2eIRLlgkCzaANyLdsdvCMLH9zhsHDzlgZm+dEp3XbWQQiDnsVPDvdP+lWQoVQZlY13Fj/XUBEbI
H1ln7q3AHe4Cc/w0AQb+y7REcSIHspuOWaCgArEostH00BZ8S83sN62GTIrcK1P8lPjXgAwbewRF
LHt0WyDtrbDnB+TQ2SMNCM2uqXDYhUxAa0BVxX9d5vAxRz7L6sp7S7J7hyf8ylELeuN4gO7jsRAb
L2iaG5tISJM7GsL+UN0iENIhGDvWwCHCPfUBXvNS/5EGaQqiJwgljL25wmP8Hjyh6T5iUX/Eez55
9LiEXIAEYeOQv4MCQ30UZhWuHSSKrhYAeedRmua2QbHXKy/5HUqWjA8rakALW1nbqQjiEkEr+cLH
LLl4WLrfkZH6KLkEyWmq/sILooIq1ORDTY5g66FwEQPNCpOv7UEWPxDP3yRjMn4PCg616MbOz0iq
ZNCEg8dQjOkbit/6e9lL76YawDcMF+kn13M8FEQCjFeNiGZxYbg3lzvFA04bexqkCVk/sXIg5LkO
h0KvPI4klxrM77VGBZyTh92xRXHbm7b2ZI5zb0DpHfa4Xtda31MfRxu39m9Iz3Kwt6FkuNLc+u7z
DASpKKa+NtCXe/r3qm00dkekY4Jp1anCZgda4HAtKxR2s9FlZz/M2Zm6iw15vxLFjBeyxOCvBD/o
b7e5D3ZcPBqEGA6Ij+0QWmIP7oTfxYbUWjltYZ8IzlsKUIWWyPJuabQyQSU0oMhuRaMSqCRAktme
sL5k+r0aAX5pNSgPWyelQVVdQ3ESUBfsYfHz41fT9tUrqlt8mTivHjD1QMAEeu5yid8A6xFWl4F2
XpdJfe12d00DuPCWmfWrkkiTIT7p3bQHlFESsY9q6pGp9cRxjIV5T706LvzN4l8BO3k2saUDEqff
ydFzrlMlwZWnaIIBJEMcnGRkdwBtutIVNfYofISdMSstBQqDw8Fy1yGIJg/eKKqjhKzXJm2T4U2P
alg5lsfucmxjXwpegOE4GvBCiD/dgNJBnrYNdboG4by/D81vvq3zM9DVGWqj5GeDgvLsQjZQOPf4
In8P58krTSCPPrCQJYOewAnnM23mam7cEHhpp4xrPPz6Txt4VSGwDjT4kWxDbNd4Y3+ZxAE0B2B9
LXiXXahpDbAf8PFshukAsnjXRgtmRnwcGi5/O8blATx3COeLQK5dD1TsLTOBp2ZBaG1Ghdw312b2
wMCE8kBXePfrLEjvhTY+LeXAgH1CAfL6D9eh0XsjQryU7DTBqQGnS8YcrK7TslWZ9jgPdeba6ILw
jsk+vAMEdYMafSDTJ5MhAIZc0QBwMM5mdAX+/YwKRlkhkO7E90jYR3fg6MFP0pg9yX1Zkbpth0dB
iqQs8Kf/3GrxA14nP4sCcubA4bnRh3a1/RKYk5SSVf2ozdB+if7poVof+IQUlbL43RnN0IZruhw8
lKju/rTmk1cWRWtQOj3FSA1cYvCmf4st8TSaWfYQ9r365jN33YJU4tbrKn3pwpeqcaBLxVIJGDee
mU2DYsXEAcNEaOUQFLVyVA0WVoD3LarLwWyokQbsu8AGf0q8mUI1D7MNGQ6QKTIfaToE7cqtAQ6I
ccQjnNYhx64Jk01V6ilHwz4SAFx21fTzoGak3w9dMvoR5UDxzUNRFf/QIRjOyBT2bXRufES/BD8a
HiD2VLfiy0avSt7zI3VpwIkqcG//tvEk7AAoVa7/rlTwDtFp4z5t/xYTA5TXiObxH8tcSu0xbdzH
7d9UgD07TRbMoGrs1ETCGITFK/Aw9W++zrct0B8vQNSzu5iBZpzsCEdHG6eH9IqIneGt1Nm2YVUK
qA5kN7KRN/fUcK+FBOIkffTbpKbYQZAgTvrbTiY52SPYTY1q4giZVkDTK74Bw4N9VuVon13oQ2zU
GEAkwhD2uZkayDelcpeKQG9dH+AWFoNmMwEg7wj60A/qGTmfRGNBz8NbfBKyIZstH8DFYe4Yc5p1
OM3qQt4eAVGAyp50/XXLo+6cJsnwrYsRouyT+jsIjbIDY2UKcXtTfIfmzINSefTUcy2vZYQ6L7Lr
LPKxhR27c1foeXoSBOHBZka+DfoR5DcyUN+Lpi2BkR/kxa5DeaEramYX0CLhr5ViZ2gUVstojA4C
fCtgyWlRTFJG3g+7qBAttMfvUIzCf0otywu0OLJrxbMY7MWN+nDUE3maVVKsO2CTHqwUGkYNi4td
U/D01e8qgP+xVmqrH8ATDqgnwN0GJqODnO4GiBgywdO228TduJOZ332oVWyHrnvOWHlIZZrcTCv7
5nMODvPaiW+6FOYRGmrOigbJJowCtfmNN3t0ff/pQYO/PZY10jquNrn2X21LGhuN8Md3S9o/Tb92
H4wiax76CsQdZEesGxU0rhkeeZen38UzWZ3CHY+i7o1NlmdfJucmZH8rX6WPVdEfITvi//rXRWXX
AVnGqDE3RYEvKnLsYu86KAqjHzH9Tulq8KJinybYQiwD9FOmGcsAKpi+CyCaH11wcfseZ798V3/v
hgB8BTGOklIyFwdbPZ76Lor3pYlzYlkX/irGE++Hj0mi79gvR6jvjl8Z34CSYvhlYFIwTRqnScwe
nKeRKX+VmJX88Z93Cqc70SQnj8J9CBISKIdxLwBSitfnEIe5M11xq0U909Ino7L6aOdo8fyH/Y+5
1DVaUZ9jjWZeaukLbJVxQEXKPqyFe/WnJg8YtiIi3xvAcZz/sCOugJSrRFKX3JYJKswzkAWW1aqy
e2vDIhdbiulYpWIvAIEQnaTo+BSkjrWB6O7neBYZxZFDIKsHh/EGur3BjmALo5eKSw4kA+EayNQZ
/NAkJhhjJ+TDH/7DiEKw1LGHLc/xOPO95gmUTerJB9xxG8es3JKNmoINj1Usogv1xiyu7qZJ5E8m
/KteXT96wFn5wAagvqgeU6DnmF6ynfd/rSd9nCCdRrwKE+omCA0Vh9xE/NAoB+cBASjnoS7A/w11
Q+DrF1tYxvt8EtIjGzVxireocvpjUjiIfZNtWq7q9OdyWdPIdWGiCIRS1UYIpaC54BBJi+icundk
x9sL2WxQ/3yWLY5t/TQatbmNDODtdF3K+1wMaot6IETEkLjfoLpDvdQOCLjsJgveBg+HDNuGKMOg
s2trxv3fAWLVVe3aKOo2DjWAt/HKTof9YOXWOwtQx4YX7EfoQzcPpX3vINWvtvmQVGeUWUBbxvUd
7NO49+FH0cnEsxYwVeiC1XZgHABvtMDx5/4gh1y7H8qe4KsQHjukqg2OE/E0tMRShmqCONpHwFrf
FXnZ75AXCu6Twau3VifiJ9arChUX4IkIvFqutZLBN7Nzh1WL0N/ETmBBneLWg0zqERmUNeAW8gZa
PHmzqlytO5npA9lGT9SXUqYf1KNJ2LO+j1HVXcjUN+CST6Jor9KkPHJTtRvm1/UrWLjHDWhujAN1
B2l8yHCQ9wi9x6/qF+pJ69cBKWcdiB6MRt3LF+hDMUEjqD8jJUzOD9jpfiMTDZJd2j5wEnSZGnG4
L3X0Sj0ny7+JrLyvyhBcbHlunBCNZeD8RHexLV0aJT8z6E9+URjqmGTgEDADWV3xH69YK2gTbqkL
ie3qGg9xdaWuM2jof4T2hQOGGqzy3HS3gmX+eu7j3z5CxN55V1mLuPc4RhNXdAS1oj6+K1FRRw6L
vTPUJJQs/HV8NHhuecaqlMHfTm+aZzp5FRXEzF0ZPOfgbnxgA+gopgOZRr7vYMRKbFkdOa/uBG5O
vOjLJLu08eTmOjlbUYDokRjeWZ8PIBOKumPFKvfbv+21Z3bHsE69xd5CGW4b0XMZ2T2OUirkVxw3
FSdkVZ7oFUMmujKbRpw6Nv5pB78/mCuD/knZlkAaJw/Pge1kT3x0ztmE4WbcKs7CQXEpdaEVmOyi
2AM41m+q1zr3QFkjCvMiJ4S36AoI8zAGtiOsgTTtvIaOrQJI0FiAgtQtX73wmQ6AoP0YT6iITTZ0
7guDIF/rMgBLGhKlk1eOkrOV0tZ7M0r5LLj+i8VW/gN63G9WF3vPJjY5+7Ya88OI2kYkiJq/VJIV
/78DGOzfRFzwA0pJI2xADQQwdlwD8AyxD/Za1EhUlYb30030Q6Qs+xVcnuW2jZrhAtoaB8cruDpW
xV7bTh3dDgT/McpPN0kl+zs+NX0ZfzafXYQl8rxrNsgfpMOKjORNjl0MmR1aIaYqdhqpWvdn3bsp
ar17nlj7GkmYx1FDazAvBoQBpV94d3iDgxHTGf9yeuSIsKc3L73bmhe6AjgMT1u6xG86PuUhtnGT
C5mo+aNLc8kXpQE78liWU0lifVm9jfsDZ/4bitrr8AxAbfEXKi7vx6D0btbA61saraFB7d3IwmIH
4m6gqj1SF1QbgIeinH3dYIN+g7JQfePJBqylEbgEW6aO0AWTKy10dQ08ZZ2dEdTwU49MzMg+r0D7
ZoFZytm4oC66j+2uQW7U2JkDNK3IRA3QXGAxRDAcRCGJYsPamShCbEDPz9p5FwiTnaizmM1pjGzU
YHO99oewe0okOKhjXr33KTQORmZbh9DT0VvjPRVBX75nsVPts4TV+2rqQlSU1RAVrAw+HkrfzHaj
mZbvsYuUBaBha4Yo0TqIqvGpgi78USaZv6Lu3HgogTJylLZ6k0sxFOqe83RHg6ycShiZNFNvnbn+
x2CnwV3dBFCJMWJnXVHZDBnnS9W+4HtFUcHkh+xQcEdXKHII7iahoXkaDbitD+i230EvJMX3SGpa
YvRxVZanVBUQ8kRZB3Dvk2m6WtzaoirUPC1ugZKvjF5tFseOhkm8a5lDw0jVgzSDu9/JDroTvEL8
+g0IvX6L1EcOkSokYlYCx0bQgKwbowzvZxMORhOjXpxC8VaIhxiUVVBaguRT1EkXNVQJ8O6IyEIz
ByRRJVj9puvZwpV1HQvp4WdhpaDM4GNQbyuUca4pUW3a3QA4qa8/jXOym/Le2kbSQBhQtV/y2jRA
S9AALTEnvH0rQ/xSdq84B44bnyFQGFRV+5oiT0PRUG6FYLN2un5HXZmpw+giMmGhHvdS9aY9R0Nz
t0EEIpDlvWno8rGQ/Af5g/Poc9kkRNjQheKpN6juG6rmVwNwLBcUMMkLthzyUoLAeTXF2FCU+88A
jVJDNvJbbIXBtkPToXC+N6+tHY7PrcYLLUYO4KhweHvunTIDm4Rrbaez3DPCysUpYYqtaNTMGnU/
Kv9unjrND90nuzT1jSwx9ml90um73o/LXdwa0NF19csUZn1snUY+MB38bBo3eAuQOd2CKb89jFN2
So3eFkf08sUCGuZuzmFNdplaCAOUQXhyvWx8M99MPtiPYQJKTSttHq0O36E/yOwY1C7YCroQWZQ/
+1nTFQcUwU7KhcmHBSpdrWr9PZXgUWqzqDgCWqKfTek9x20Qf5jYNK7MxqweYstuLq6JVJcBiveP
wfmcCSo2hAHAcyVLecnaqDr0Yfd5pacrz9BvJtOo/JlIsrG1Lw7cbR/yJlBI78BEzdItfw+QjWON
TQHk/Hpx7kLfgUigk0CRV43+ShSAOiLXAXXtoBueuz5j934cnTxnBL2aB5R5hMTsk+E7/XNkoBwk
dEVxqWU2PA+WPWxQ5q724AwGobpVoPZreiGJrLsWwHJc5i8zM/qrjoLuApw8vttpdEB1xhYnWLWi
SDHY9cCxgAh2uQYNWbT9I3xch6oA9WMGWtDWC8BBCZVhEEmf7Q54vt4ZbqpLxL0RGtlKiqh/M1hj
bSGFWR2oOxoN/px0vIEeLDyhsuSYdn68Bq1Z+5GDohrE1OxXyKLnIC6918gzgewsveZqxzw9cWD4
92WI3CDrIUHPUDH00SvwwruyvvXAGawsZiPhCkLqQzNFKPH4zzbB1KWAJY0OvbYPEjnTl6Wr/4eu
81puXFfW8BOxigkMt8rBkiXLYewb1qTFnDOf/nyEZo9nz17nBkU0QMlBAoHuP5hBd8UVLlrkFXk5
M3+S0O48Q62v7ON4HeH6yVr5a1Aiw9HIgwNrenDQZcFwbrppb0zw7yQU/P+7+/Ol5d1y7j1W7aPi
FbJ98EOM/CxUn+vnuoicTYadwSEQRvVoTLFYToisfx0UD1njzrrPBZJfHCP+HiR4gltQ9du0aEFo
z71uSFXAtlDwPE1nYVDAp6E5Pqzi0WmWNkjenixDTKtMho8TcBujUNCT9USt5yRjshmSfVXF2oOq
9May95rgmw1TMSj5R3l2ggicw646i0TwOlIlyzQn+JaELuIRkUABd1LG03/fGQmEP0UiNMiPyaKF
JP0lRTBgG7iQC1mUxMeDga/MB+573kbF9IrPdkCByikWMh4qVPFBe0d7J0vd18mM+QInq0jFJU4r
8ua5NZaG6zpoccfOc55P+yia+otfDs6zlsbpIlGc8kEOli5FEL11xE52FTLpm0p3+AcbWnZDpm/B
YcHbqvzCq6Y3gtdJHa0NyVgDCh5dhEzFOmkmzHzmbj1UzmpoAnt7n9w6AbQpfd/qcbJygQudghor
MYS/1WFBjoS+DdQuqIN+g5qo0THbHB5mx0FWX/urVh8bzGA+6j7xN4mpYavNQeLZSaLXzATn6Won
z7Tisy/+07iYBa6UAvUvORAkkJRyg9oL9ayTHeFkBHgf5peuZSvZlQM8nvH6mkcztVWXdZd8B35o
LIxGd65WELrXfhiBEUFWXI9oHUTLqQcuFCWRt7v39aTCd0s1TnK2hjD/pYR6Ll9ANo4RP3gFIukW
1JHebR8t0LDeFhG6Syn0/AAowjlLzeT7lVZghDflNmojDKDeN+0rvbt0VOlLOEjxeAQOWPy6VNve
Wtmqhn71POJ6RqQs5eV9vtqjZhV21mAJUNd2thFBby+rCQBQhy/BswNuatdZJX5gM6Kt7ZCKTHTE
yLvQBp/TVfzoevkoB0tX/ynEnFpzABUZmhY92rbocP9BL3RXwoKheEYQNfHe5KTbqQ+k/u4T8QKO
lVWqNxx+W9QcCj9+NIzOXUfYgi1UvTA5Ftgd0qdl9pSTkXwo5yar8giz1/nSHNXnwtXBcHACjprB
ekwctyBBgJOIpXvmUcZk45CnPqZBeNALx3rMYDCnofulxG8bxFj6PfRmkwdczy9eaoRH0zOHdT74
7fvvGRVui4tsnqFRTD3y6sNcE/5jhnwNtfKyC0adaJ2lOTbUNuZbfj5+lGFwLJo2fQGANxw+45EW
/hGPW81eYbY2fvxLHMbvg6ZX4SP0mPqYiAonTiWPb7KZIOAYscCFaQ7ZnMgg5+O2ZsMau5mZpUOp
UI+K9QVas/dPozgXvzGUD50n5iKLbPUl6mOABannXsZQjJuqHDFMLTjPD1FWor80BafUS9uNjkfZ
JTbmIjqm51glRe+TYvaAHNgDGg7eKXFOcR3t3ne176ddXmvTukb4E7YkJbEI0jQVFxonySeExwP8
CunxrzFPiCip4wrpOn0VTJGxhBZvgD1Efnsa3X5hG13ZLeqxtx76huI50Ecv1qfo1jnUikxVReYs
jtpyxTkmP2hoy55kY7Fo1fM2gGdode01G7jc/4YiVdnKCXLqNN/tMCvNOiDc8iZDce6vc99ThHzz
69KM1r5RxTmPjTw4Aln5xylDg4e951WXQCXWqS7DAHz9o4gafSs4G4QgqB8V/Dw3Wg0kF929jNrn
HEwCZ9gOHcZXfwRdKx93wlOCP4NJ4Gv7wRoho8fcjZpn+ehOgXVAdOh8v1nGkBUPH2p72oZpl6Mc
O2nFoy6C+lT3GSqQn7GEqrkzbP4IqZEan/QBF4Vmm0agpeK5MU3/G1mk8AS8sXx2aktbWQiSUmv1
Vl6k57j9VCEOwjXA4Dq88Pa/GgTOYOMA41rKgV9z4+ogTC9+GIOwhBAVK0j0dy8YoCCY29furZ8b
cY08W78BCXFvteXbAHowmpJDqdJmu6T2eBzPM2PqQFcb81Q5V4Y6UvgLpO2Th0rEpG86/DI/MwYy
gRALi58qROkgpA67tZv2ocyL8dAp9c20FAqGlp1/hQl2CKPsKhM4AJQp/MNJvcWFo+wKocTbsYnt
2yS+ZIOJUOyQmRv+NeKpHOvuyaHCVTTiSTa66dUb5OlH0vhRimYrn75J48st54c4mO35bCNv3DxH
nQ0uu+XztZKXKA/2LfBipC0EgNKlDIbA4ayNHmGuJvtk9EjZj5DrzATxxrIPj0ba+fnKsuwBw8Px
V2Oa4HT6xtnfR8dyGqEsZkCyllnforOB4Mbo4BQnr5S+h78FOJTC/Hw1jyrIUCA+NTX6CyrS+sUS
8YPs+cmgX9IueMCoLVqqaWCv3URn32I3iKJmGq6MadZaMccXpShXMKUgNMx4iU+oxGcXHlYRryir
7ypzLrLP85TKoXzlafH0msGrPrUpfIaZlkAlj20HjzQAIfcdelRQPSLZFVi5TTm0eZdwl4Hznouc
76PEvZjonS5FatZ7OZg4vrkpUkye5KgoIxMdMKTZ5GhVTeVTNCp3FA1YGO8whi4CTGxGKb605mvr
FOcaA97vdTrkC8Ov+id7VGvoxhjeBuFPHy82sP/QW1jYivIs5obnb7fme1AtZaxvlOJs1mWhLbQG
ThWOnekqnw0q5MhYDckKdoizHsuq4RmsFM861mGbKVeiB/JcOEekY7IJVU/bB1r702mF+oj45/X+
7ypi7bPXzD3swK56Z/Gv/K/e7/uSXOX8FUb+XtZ4Jj2MluaQNjvZ1TpOaLEWpAt50sBv2iC78iJR
E3F371CrvHgOfiu+0Yk1aONpUQao3IqMfd9CyxIfMZz5MiJ3u7G8qUD3duY+9q2/TzpkH6xe618T
fFZSS9U+LGoX65bfcN/Fg/uSTMYun+NZEwS8fFodmjisXgz8Tl3fzSFmF8Uab0oWLSMy00UN7m2b
jkU3bIscbJ07ZDnasvO4FfqwAjp1pOaj18dhbkzKxkfZNUHurQYD/TpIJi/syTr8P93qioRcda11
/3XS4JqbM1Thd6i1/O7IKXw/6cUmA7J1uDe18Z+r/47pfPWRxpgZdvNA2rbKIZ6bezcZT33Wk45R
TA1Bmvnw5df6V1HCQZC9pFRSBDdZeeQBq8f2Byg6oIM8GH9qg4eFQld8K6IcsRuhpNekDYpdmeb+
Pi6N5KJ2jbbMIFN/cDzdDo6FebuuAiiY3PBbjB7aQTbp76uqFs4hSqtfA7KLtsheUMZB306rH8qp
+tXkv69kTK1QZLdYbElN4usGVkIHFOkkE+twTKm0KfIvFZ4Yqzqtir3sBlW3m6rRukFKFY9aOv30
9W9uoJwRiajfFCcxdjUyMmiB04XBGK9qsvJ72U3C4Ll1LO1ijFn2EoDnleHAt9JT1lt8/PqxBrPW
p9vR4oQlR1HGAjADdLfNd55jia+KRsnPLnA7NTMOXtXktQ8KuoJHO1bTrZUL5RDKP1gHwWC4un2+
KAsDL4I0MN5bPFyKcPwIax8ZmT/DHND+Jzz1vKU3fgSd8P6YTVjOhmn154v8J/w5W3EVTBccN35y
/fJbORjuk2l31kEZFYqxnTN9rUYMiBxFf28t14Bmj5WHNqrZa1hqBzlB1RJzyQk2O0V2rzw6la8t
5MBADbBU2p2R19VhdDHkUOcGf7I2Wcgg+7fqIK9ypVF2ge0vg2iAM5rUZ20c/V0Ioapa3GMoV+9I
NbzVXTE8Kg0rW+BMwUdRlazPfZieBvjzFKXNZxnvXFdbAd7vD9Yw1q8oG65l3BycemMnRrLD56TY
jGpbjT7KbcazV5jfkfxn/9+SDjTJAqIpBvC8R/tHVFnxkjpNduqS1FvIeK313jINneCIeUD5pbVX
8u6KT+HBNqmXBJzLviBniRpc2IXnAsbfZmoncxGEobNWLDPa6wpE8DYpVkns2O9jaMQTouJWp4Lu
phIvG+uxotx7i+aAWlL1FqAB+KzTdXAy3fsaXn3kfXsO4hxEwFPnFB9ScYs1L92KzhB7LymcR0q6
49I0zfxbEllsAMT4mOR2v4aeFE3pd7/igZ2A2DxVVlKdxibMVs1oJu+B1S071athkgSQnQJgMjts
DzjDJQVVu99N6E8ou3VFvHBq39/E1igo/nvwmiYYa/Iqm68CG9iqvJKxBoj3g2lHaN2BVVkNPWKb
Q5xll2luoFeKcwyvUPasZMwubeSg0DNme6fAuCJRQ7HBpK2+4phcX/Ucc3qvwakWikh1lU04dvpS
zpNdOblwS3051YLUs6zSDmlkn13VLp6KaSdXSbk2ohEbr4FUkOuCcL8xshL9QlkGUwuk9NsNsi8m
YrrqtXcMb19parzvR7UEBIa1i7xq5tjUVeXRBEm+1+YrOa9W1W5HqhrDiF5/AoF+TPTBeIvRxD1E
URbycaJrOjmEcxyM9rLbxAZgWj16AnuIjekEoN5PXtw0FM+jaMVz0aX7OveHiwwJj+pArJvWUQ72
GVAjrTOUrRzNtcYH7A7qiErqrXacd5Cz1UE2ChpUyeKz75V8ifMyJuiaLHhekA8LEhkYG4OV3AeK
uY2HIGqeEj9QF2QgxDKrZ3zc/DEdZgGNVFFRywiqiwxBa+pWAf/wrY/hwc3Ke+9IVf0tsF8yd9Sz
gzzQNVWV7IVmQWmZT3S2U1Ho7bViI0cnfbyUfvrNc2bYbiSyo9zAyK4SzzCJec8iQuBFclSrMuPF
nrvpPFmOyskqdAeSTumek2p6ZpYA/Mn5v3X2id2m3ya/ZJfVth2+sdk/Yqqi1yD7R6Kb/YHCapWq
cMIknLkFFK7E7bCVXQOyxsJw9OBxABwxsxmaxSSs/tRZ7XCSV8hd8ph1qngtu74VDyeTnw5RAfjr
YUwGT8fIQUGl9oYoarIgO1n9GA1rDW8i/0i7uF8FmYsDDeyCYGG5w3gTRjLeAh9xX0VP053sRkqE
wu+ghFinMEXO06bwYYp9+3y/q8y8dWlVeH42usLhPsk2sZfudXJSV8sWA1kK+4EjFTJR/TS+hHZy
NcZpepRjllK8dnFhneWY3ytfB70Iz3JMT/oAlYyqPMnBycZIo61IXMjROMdIQcP+5ShHy84yF8bk
Zkc5irlJyAGgnA6Fno4vTWvgmupEM+iRnwgwNpKveVXt5SjfJKhEiok1zDyKH3y1Ko/qUKobW4j4
Kpukid2VZpE8U/EDvcemLC3h3mjuUk6RAwJ02jZQfXfxGcvZ0e75UkULs6bwuyRbQX7fGe6vcp+n
zAowobV2HRtcTzqJhdKghjFu9KA0vpKl0UCmI4A9JIZ1y1L/rTAdcJk5Xr9BwiLjI00IdSLFv7EU
gbd0I93C/ba2pvar6uv9oejeiqJ7N/Sjk3XFO86LTyRW1CcONpAy8gqO5hzXYxMG/AhRAtHx+C0B
DWjZLtSgIIu2QI3AQecKtAvHtt5iMr+bBnuRzVC11lto4bGUeQ1ESmyjXs38IsMWKT6sAjlny25r
WGSGKZ5vvDrBtfB3Y1PsvnebHldWs4vF6jP217zUBAys5BluRbxIPmJVUo8whyMXmF6GiRTpZdU8
TzmnyixpxxViG9nJGPTslDmlHW1fS8dMT5A6fA7mZQtXfAY1+IJ171wH/IQVoOr7VHmXodZijQeQ
vlDq+ZWF4h51OBx718iUfmHO03H73UyZjeBLpA7357qlJgyGDa4NDUgqP8XnZH7Ax/z7tzCNGjRX
2S3U2vgMAMu+dnaSXDhq/yN3BYYWd+uuafX7niLQtFWssRyR1XLIW0EEk3ebaiOWZYmqYDXEztvo
n3Ab9F9ra1xpgLO2Iq6dnWFp7ZNhoNyHb7T4rlTAzzxAurlN4hKVdfdo1OpwznOwueCIo+9eSp7C
M78ro90su6LpHofUjo6YH8MBcdzwi0e+8T6jJjfLjP42kErYqewjdpOaDDenDmI+PrwIYOMj5PmA
0qRtruULeYHZPbKxxoBXzgApGFThd1Wk9nIYlf7sOSzvTpqRV7X78l2Ng62cabcFrk5+2T41gePs
Ap6lWz2ItGeA0d/kL2ewB6C0bL82oM82wcyT01u3u5A2RCJu/vVLdpN+pJtfIfvh2QED4NTUOaI/
QJhXRf/ce3W7SnoEGMpW6d9mnW2Oa/370CfpDn5pvHFTu3934vQUWdCDsKMvTrYOeU3G8XqDxpaZ
xIrMvCHzyDSUiBq0sfnS8mWuB7//KFRKpEj+vnbAUvYe+Mx1k4/dRxsk1GJ776Xv3IQqHehlGYd1
fRCUnF9KhATJu2PqLeNlkZxUU4zbPCvIl5ezcuhdDDRQfvqebm7/jM34hzziRJO2Ch+lWWx0KrBf
b2p12rRtFMEnSoOHdN5IYBC35GBWv+TY8D62ZfRdJIrxZlW5slUAxKztuTuZ0YbtoAuIBV+Aq8Ih
0Q/S6EehVubCVPXh2iHRsG/apN5Oad4+F5b/j5yhxO4BacqG7bNar3VIBscCIVK411O40tEp+Ori
LDEZxTExXf8km3jMgvvVZ6wX/JyABf+YFv2+4V+mCa283s+fISWune0DU1gUZmSdqNhhR1uUiK0H
aj2tqM9ap3puil5/9pvS2sl5bTM20ypQW31peTnf8RDoP5kc9VRYyioQTnYs5p4MfTaKXWJWZbr3
qX/chYUS9odQ7Xe+Yb79PYBKj3oSjreNCj5YSQlELXPSY5hO6VF2gXpaONz97ssrOSdWdfFrJJ6H
5ci9mWqTU9dcR28XGCkBIJqb3kWM5X/6hisCOFDJokTlCD2Laa+yf1ybtu77S0ip2oaT87SEsqwo
iy5MjL1aRMiabEaW4lNaxO+TNfFoVPTipHg0Mv7ZBXjfbtRU4eQ2T7GmzN3EkcBS08LYTQAMWmah
lz4Wdcmj3lYFQk+iSxd/BAX1v4MfREiGTOnjZ5PZgKcs7ekzUsyvhAopWJfMmRED/bQZ7MG62TV/
inrMyp+UwHryGz81j7+rUWnts6+JHG6c6I9AAvxTnzvFOkMG97XP+69u3Oo/RztcVmrtfSsS08cP
zfSuMY/C7eT7xj5WswjN9SBdTXhxvRegnOUb6PYE6FN13/XQx8uKTDzyL2WxN0013CmqUl1NZ4Qc
OMGoz9F0pzoZPjYa/PZMeAW6K9GwoOg1XOxZOl9eUXZKNcwVFRue3wIsNSJjfGW3VjJxDo26wNjB
gcPqb74NES9EyNnSrsN4mOBlVeXSSZTojF4CwqdCR8VVCzK4W0OYzHXC+GLNV5ltH6gBxw8yJBtt
LnwEgJEXnzF5NZXjmygGd1YvecZdwthkmQGee25Uh72AHbMb7XsEwWTMB+y3z+osWMiYD93iApmy
PsfoWbiWolM/m+8tHVbGLE7PsifnavMGqjUxDBB6lWzZeNoHn0PiEizNbJiHuXWdzppCILhBSM19
pbH6fSjmklIB2roRjl+jIUf6cJwbeYXJn7+LTeAEvkj6My5FsAH19hQn2jK3/R81RMEDJOPgKaic
AKWNr1qgGRcZSYIsfXAQkvHZVG50zXQ3Mi8tM8+SvDdghLQR3hgvZGxIwl2KQjgmZeSmKQTk40YO
3EfnyRpbFZhGM/3P7xv7EDRD8NajdZsK5FULjvfHwQiUpcqy/D7mbKXRUTAvwrbTR7K5aPGw9L4j
QIyJCpKEp6jzi5vhVVcZR8EhXo9JYQLOCSHp6tjtzvOn2mggv/Aklq8bu/oSSWvvATXaYVc3Liwf
NlNL/gKw/OauFYoO9cksHVeVyJDtmG0d8dhU9r7Oizazr6Ns/KkhAZ64xs6cp9goo1xx5ftjRub2
1yg0vlv1sSb98yNgYwzpttCfCpSAtoNSevvBdnzU3UKq9GBt380uOtrV2P0kkXRW21r/YqTFP14T
frTKEJ+7oWa9UBCj1IrAfDaiMFokUOt/+njhdiyWnOE0/j5TCHPAw0PbbbJkB/zdJv3GEp5MWfjD
iFBZwCvIMY2c3ah/NPTU/hG6wGHAcL82uqWv2V9yGs3L/oRws77Ccj14n6fCgz+myqz1blrBjQSS
u/QS6mPCaIMbfHv9UVG7TVFq4bZNPHMfdEa6xXQeUf64NL+YULGw5A2+1opQ17kjtH2LhfVLxGar
Nyb/KwtKsSLDbB5Nv9KeOKx/yHggWpLm5GEoyulrXe2VF1MRB+QA66/RUClLJTSnhzGvwmtVqfmC
UmP11US3iE+Ba11sFs6HsOv4vswDtmEfI104K8wUQ2Tu/ndXb5TBd9gJ4/Zz8K+dfVva6c5os9fP
OMTmAMsxqgIDy+9DI3G8MyIXLmbDAetYz532dyMnyKm2hAH/Z5oFR4Xq/+95WcguyqhTdLuN9Clq
HO/sYgIdNlH2JEMkdDQkJlPqD45px0sfxiMSi2q1k8MpPNmt2mNvElflTwC88T6fDTKQ6cWDIsB+
BOMCFFnmmGxKMbNBNQwo51BTDTUojxrsD5VvvDT8rzpKlutMacu97vMniBMwE3OcHNOEZYOXHn01
725Nqb7IeDJgnFSkWXky6sS5GLXIkFThcwDoXV3oZjQ9KpbWnTsFRQ+/yKqX3lT6pZP2MUVenZ27
NyCymuUfnonkkediltbWWv7R7dC6jT5GGOm7xkNdsp6jLuJ7Ixx4xC/KEnU8a1zfb9bUnWf60wtq
AcYhzDN1hXtzdmiGslny5UyfnX/I83s3eW3Ver6wOY9iFBZlz0ocA7JMGnKmc1fj930ILFJ2slsV
urfMQTBysDKbYx+FFTCkePqIPP2ikiC+kRxoj4rrUKEv9fFjdM1L4BvKzXApq1FVwhxn9uxskbp+
bBE7M4UbrdWuHg6J1WM9M6jWYoyzZVc1wrVBx8bW3lPsy5BF7bfJUn9oELDfFTFCJI264q1kPVi6
UHueDfRxVl47aE+lmJRVwtp2UUoz3IhYjOfQmEoI8LrxYJAs3DV2Qh26IfkEfQfQ+O8mQY/4X7ti
8t6asfK3cu5f06ThwN8xVpBqMcBu3Gre9PJ5WzzUDMR2jlJIbMThsuyw1ajaUgfUau7CvCw4Xpkm
tXFX1c+WwMtFb9kWtIqinRs5bx6Q3W6y3hvRejt5vxyUDWi3YW+VYHvmqfeb5tvNwaA8Mqr9uOk9
Vblid5rHi+ALB8H2NDl2c29kF3LKTkfj6vBX/LOr++GupU73lqgIwNQOnOwcp5o9PPFqC+7EegJk
qIGbiPUfvbLODZsC5Yx9713HxwjXw9coqK0DeAH/zD5PXemeU33hmInVmdP8tNv2oCLV9J6GwTId
MOf56z1GrKD/5T063/r1HqIw/nwPjw37qlLLWr6HEdWtfA/0MY33Wq3h4QLsOsUlWlIzQTTW7HNZ
COfUzgRRIPUw27ogWcquUkQ9Hz0lJMtfKfAynMyGXpM12odZ1UfLzM1/Agdj1zwxvmGIbSxKzDxu
WE+Fm9iM8LXRc07ftalsPAusZ1wAfblzDnCRWyRl367KVgdQOkM8/bD6s1uPWruqkI/elTPEU47K
blfrv7p/3Sv6DnKwHn3NakzKDAPT3ahHqAcprfRX/+6iJvtOrZS75HO8MrtnAPWrWPftY5yb0f37
neT6rYvj9pb55d9xWGvNDaiYWBeT+wJ0xSb72OpbGInG1fJQd8VwBAGdCfOAfPB+jlF043yefDGC
pFvF06CfTTwPkElufJyIIkrf6xE9joWWlkC05sYDYnDJg/IN95f6QAoLuV3s6kwkveOFMIt4mxVB
uDJnCptsEhumQjs9TRrMNjZZ+soxhxF1OSZoSHwAE7AghsCDWg4t/7HJ9u290uC1bak1AOWkLtDL
6RtU5m310g6tfZL3OpPVbJ0S+GOAXAd6a8Co8NeqsT5OwE9MeGxkEmVEweC/+nKcgrWykRWPPAsu
Q2zaWzMb9HVlB8oTzPQSgWIQJ4aRf8QxX6HO9RZJHOfBwp2dXcLK/s7OLlyY6EG+mSUZb3hpxtXv
YBNpfgmB03OMvShIN0Vu6Z3EhM5PtR0mJOckMV+aTCJuAhj8d8yqtOraeWOO9kiPlMjclZMBIuS7
Ts7DKmwpur7ei9BKAUCM6XeD7Ysf5cOr2bfexkDzfe+oqfE0pu7fM6aZ4ChnuIalP3WJdiJFsrYs
SKlSF8NGjH6ZVcG4+5TJwNy3gIj4JAUx8Dh2d/0UgxWidrMh15IDklaDG7CRn0Ud6kfZa8dBPagF
uBQpfCRjsSZ+YkKq3WfU84xiUDBrnm93fGQbhOfHyGDm0y4EtbPIZyXoTyqFIrpfA5JtIQckA0Pe
4Y5tuPiMySv39x3/NtBtOt3Kzm6cYNFt97W6QScQh6WZamQPKUJPYwg0b96roPnoO0u9Rr+z8GoF
eSjXRuOvqOp9qCkXGWtjQzndZ8t+09m7RkmhF8lX0HpL2TiqXu4FBFFXKQ1Eb/jFhWbbO3VA/Rrt
apDg8SDuo/IPZ8+jdquTw59AunPQVU7hE4Un/x9W9/uC55Us1rr+ljdWTsnRUskMhONO67tyj6Li
dDZt0KGTNTavakGxVgv74eh38E80vNpb9MO1zl+JJGoXrsiNvY7LB4JPqfbaqx3fVIg7m2matNes
RkMpBCizl6Na1SB0UunhSY76OaaLdTRehxk7hNNQoY87lCnZWZRFe27mRhF6dkwrZSt7tT61Z9Xz
ECKH0rDJLPUK8AvLg8rR0L6fL2UzDI+dQl17nHe/VUAh+D54n5cFgGdz6EHjrMq1LIY6XPl6Oa74
LoJOR34GCf2+aV66qNpZCI5/jEHvrpDamsh32/pzK3wQesTh1pUrVXMnjlVmcevd/iVJU/HhqZTo
4SHpD2FuID+lDD9kXEEObElmj1RZrKiXqBoWjT49Q3Npn21oDje9fY8DXzTLsSxZtJXy3HpW80xq
RSz1POt3curkJNpWiaxyxQ4sWeSjM5waxUd5jXV7jwtq9KYBu1FmoEIYZ3/HKXmPH3DheFYZT1JI
OvaK/CivPrtWFL5BXv1Ss5khae3oV9l4PeR0VxUc5n7HgsT68No+OebFs5firNJU7rgVc9K3DotV
0yXtawJe5FhXabDCkKZ/z8a4XHhsS1ZdWPTLclbRyjP2hKVlJBvZDbKwv7gldK150B7t7KYLDTqe
HUa7urDjLcqs6FoionIt1OmQ4FR7kj3ZlHl56wG6H0NHBSo4z+oa5Yfn62CR5p6Mm35fc1CGTicG
MigGtprltwF9uo3DooY+9UxIcGSLw3lwKp32LSgHbw3GRFRrcy7GxwOeQUMR7VUFKbYNJO50uBqw
dvNlWtUjebLMOU6FHvLh79L0iLtABeS9Dk5gmXMkFfg0pM1wv5R92fg9D0jcf5TNZ2yq9LRbQeoC
6x8Y29o+Wp7SrvTG7NG7tLW3tokXvai698IQ1W4qdWUtu/rIXt7qYct0a99zwncDd49y4kPbmTbf
KZHC35vjqopgb2322iHxvfqLijDHHK4tjgUzGBzlFLpxpaWLCtmOUzp60U5mskdS81ZkQ1sq+37G
QtlXRJ1Ys9r8zU7M8IjWdr2U3RDN+E3gu9FWdn0EdRZZHEwPshuPxnrqvWw/KCgtjUGEbPNQVgt9
1uAIOyR5KQglhway0ru3tfVc+RIZfXkIW79dOYMiHkwoo1vcbayNStqD3QBw/SkcnXM+ZL+unP6g
elF6D8uxsMRGtJqNa2vV/+qQCZhe54pc0lWOvVBCUgRYc3xTi1J5vMdyq6yX9gCEtKoU71E24zxs
tS9Fb0ARmMMy0qqq2LqlO2IPFeGqF7ElWWSBskcZ34PuXtl7pMbZHlgNVc4I/6cHY8guAlWUa6pV
8bXt/PEc480gezIum+kB6oN/RR+rXjsdNii4FidHO+q1HAe0IDn+0ZeXMujHHp/wSNxkCDMBMhUU
15KjHAWGlZbe9wLg+clPJxLxemIMq6nXw1XRYQx378shVY9+uFU9LCCMIQw+5iznqucuRFeMP9rX
TvGsH7neiQX7Hv+JbUG5swJwrEEuxMFKGs56sBv6mfHQ96BtWzO8yJ5ddsMy9lRzJ7u6leQ7Cmg2
NBpuIFlRkTbgdD4julTVaLcGGmxfUht+geumt6zqQFVyHCcljdZQiG4pwhEIsgo5rcWypNCC29g7
4hEdJBBJs9YQKBDkLJE938q7qnE4uZi4PKkVuoaDw0Yzw3Pd1m9wio2bA8V1GeQVhP+5G7gYVrhG
Yi5kF7i5cVOzkJ2ClTzJu7Sk/x6p43hpJze+kUMVbeE8RfBKbnYRUjRsbGctu73hdVdk+RZ6rdVg
t+38/zg7r+W4kWBNPxEiUPC4bc/29KRuENJIA+89nv58qNaoZ7mzGxt7g0BlFkCR6gaqMn9zpCEb
PcQKBtsTohqPlJgAfbIe+oGAGFwaq/2VNM3fbp0Nryj1OGu3tLzDiIrG0bV4VAVZrL65TvKpJVb3
a+rcVe0Z+nfKa+3Sz9b5zH1iKaFeYyRDF7JiEHoBW7oUA2nYXOo1KODCypJBMldHGldJzvcr7gl5
hcDqEZ5/wMbLjEzlCWWh5dAI5a3sZ8gHfaCFHCY+uJ0BM0FewaH/zrYOHGmk2FuZRUxALMA+jUeZ
FSIDQBv3T3UlGZWLFK8sVbTWz6rxooU5OfVL4tJUd5IB8rEb1EDsafC6mTF+r2F6Kj5KNabamWfN
7Xauqal/xVXxS+8c9QP/i3hZW33yktOOWTm1HV/NznM2KEJNxzqokQ+cmRjA2Kajm9XuhkpUfFU1
1kqBVsUvIZ3MpbzVfM9iMKa/RKDu7NHA8ium+xSyVMTKSFRUeJ18AjfujVACGhpmIPXGowvVEqLQ
N20eyEMpk/+aIqMNZiuNrYy7f82Rp/KGosAWsax1Cu39oc3NaGNWQ7MEdj5dOiHGSzyfKXD7WOKZ
+VrG7okkhAfcdCXdo3nyPWGFxRPen/3+SzzEhYc/RHT0amOfG4iDB5XZfDTvVuKJD1s4/mECn7is
vIoiclgCN5i8CsUX1XsbeBLIabpfhnsVTg+VUK6aotCk4oUivIYy/yvdlJW8vIypw/lU59dNrasr
ZNLHdWbmNs68g/VoQO/a5YnT7eKIvZXQMqzGAav+5OEW8xwKPXYhbu1ajwH/a7eZnfCNx9GK/szs
x4Ya9DwTzGiwSHKoaXqPkqA8iD9nctgORnII+/R39h4roowHsBxHekepizIKJsnmAdwzWgU+T7+D
HOci/X2mqkO4REqiXt1jtymOzSXyVKULvxAoOq40JVAOyqxbWc4Klo3R2RVFnH/GSraIfBOZvjly
DyOYw+pdByZPE6teRSbSJi46Zx8VTZ9ARVITK/b0qif1dxm2jbym9ZWn+Mx3IWvBuS7Eaw9iCygJ
pHVgpHO1bgblAbTlgHhjFX2kpaEuvZER5opbHp2It7pIPKjtU1x7KoaXSbft/MhY3nJla35YgRLj
cUJWd432CHcdFEw/pUsEoN3bjfjDhXiltMO+ROnab+1PPtfGVhdJsJVr2v8lHKt1gC1DFL1mVhsG
iMbHVrj3YIZNtOzYkllsNg+8klG//BMD7aecZFYvvFfD1s2dHMm4kNsy9NED9FejYSmDbiyiVY/B
JAJYZX4qBpvanej2NYu2kxdHkL9kQo7l2TTx6merkm/KKKdgJIM+tcuVEwfwGzZOERmrEkvvgz6/
wJ3MNNydHMtDPmfkmZrUKKwoCVooY1+xGy5Sy93l+jdNqO3eY2V4cCMA8fZ8kGdfYv8a5r6xU6xh
+1/TZCydvL8GgT+13XqI4wNnRQGo7l4Q79OukT9uh3kkD8DPN1o2V4TnUATEFdkRWrVy6DhAtRDx
d9cgrrsXy+u+N3mgbke3uQKvVR6jVvMe08nVt8JAn1oOZaJvDYp/lt5tarP0bvNAtbBOSZBlzxKI
K6n9mIe1e7vRoOjacb4tYqLcByZoDPPf1xYCRuuuzzt3IXqnfirLvHnqbdq7LCnhY0/RlCwhmFRN
9SQnTCJJlqBb26vi9z5NDXd6GwGqLTMAdG8y9uWs/5P9Oo9N75MeFw+aGLFpiYQ5e0juJDkRce4Y
el4Z7x0/tF7VwfxXPEUmhW2YeGzc0T7ZU/l9cppkJ0fstuyTPGN/j15H2hW7LAy/fYnLGYhed9s4
oFugBtNwlgeaiuMZ4iwrBYo5MuSoaATfpkQaPK0G0M0tIyffr3UcP10UuYNxU+v+vp/MwqmfnWQ3
X8IhQOCtKpq/Awv2uAmmci/oIb9jgHzMtDZ/ovMaPaeJukv9pn9v4zI6KPHYLvV5FoT7Zu1BwdvK
bFrUIF5F7JzpoXlvtJ7lvQLcpM8m6KRFaWfDe5cqNYgbXD9wljlh2Wrt48DDcaSxzp0I7bM8k4ei
SaFDtVm9Q8mAHimNO+useSpmaSZOuhMfPKQH5wsB+1nnTNe3KG3O7iWEmpK3iJqy6goMY9HGcfQt
TwJ0JxLcCNzQiJ/ikhWUkqv9D8dX3mtzKF9KhBd2HjbFm24spndRi52ckCUsJligFJeeavXRgB6+
ytukRw76Go++doT8HC70NowxQqx4VMxnUaf+PpMxb5gG1iw95t7osWWWsTLsURzuhyFC2WZsQZtW
nb+dQILSpWzYziAqDywXQQZ5Vky+enRxaEtyYX8r8hAhAxxgjlY2qU+5Gn2T8Xzq6mUJjO2k0ZO9
lgOASpnI2DYuFHQaLloTxJcSpt8tkc4LytpueVD0cX8aQ//E2vvajyK+SB6yPIQtoOXKpOQWeWV8
4ZEabpI0mWXVreRiqdiAxhVWoQ5MgYs3H2QCOep8a4TKyGq8/x0zTPMBDS/7ggQiJWdftDsopeEr
gAEdwDlsIFtpQwTNGnMbhWq/ktlWR6PENemmyiGwO+U4WhWwgHlyMKDmVSFuI5PZEG1bnBYXktuX
/SH4yaE25cPRmpl/fTc0B69alyaLQqOcki3vgzzdAqetT+gRqqtG18dl20K+HvBKf7Gr9pKqsBot
z0mOLSJ0y9wM4m+lXfgL2uYhlWQfCKLjwHZIRfNapfEaWY4Y7w1NqzetAw2iSBukR+DSVefBj/Nd
WjXhPk1sPHgzKGOZnSkneSiD8fdZW+jdIWjS9T30ZVorqvdB09Tdl7gcmqoerSiNauWPOnhq4iS9
kRKbAaFROVRnyPjo8UpUhZ0cJUZcZuVQIsjvkyXc/D7MOns5udgflYbrXFgHBgvWHyEAdqTbZIyu
gAtPJV/ac+geN+ui3CQRgnkyUXhoL5Xh99Ie2SyIqPoRtNXKmuzgc5zGehNWIWyrJNGe8zL7Lie0
GhJATVpGTxWuNnsBKmLtI3v7LUe4b75Dz8YKIvRU7TuYttjHhA8CHMdGS4vq+1Iem6aG4qD60UPr
6t5rBznOmLNRVfircRTDUXXc5DHmE7CQF4S4QdzoE5kRohoXuf6lt3sNKsrUx+HVjuJftV83pxhq
3yt9AR2u6xQdsqRPXwc1N5ap7sAqm7NxO/lrFnqAOf1Z6cgczAFJPtcYQNaX7SmLrE2L5vTekplb
vq7ij6CvYEOqLXp4cftgJG6MTxSHzhOnXMNjS4b8ARn8bgipegxF8qJrWvfQ2EW8lFmk/NvHJChW
ciTMPn5p6gSRu3dJfLlzXPj39HjsocAculN9I7/485lM2LUJ3Hgcps0NkEhVBXlxd0nLtr8Is3Iv
KW2CS9R4zlbnsbugKOZeKsr3NvUmGnjTmFZbGZSzcxYXZ5NGgoO9Dtv2M5816ntWVF+q+Qyswz2c
ZTXsHGaa80yZlzPlYb6Bl1anhDV9MFfAKAo2S+AG/iGOnPwdQ5DjpOJOpdS08EsFAZQ53NuOdVTT
QoUxwTDumgwbAdr9yNrypEb0aHicFMWaMWjmc6bxG1WK+yhHSWYYKFPk8S1ZT7NDNILiqKr7zaNv
plCUXf0aBXW2BYee3IallhtgwYbkNIhqFycjFrmx1T50tePCYZ4vmA8685YUycNtKQVCk3Z5I9OV
rDXRunGTaF3MBZzGGcYPS882ja6aL3HW5mcnT6Q7zrfRByDNbhoF40zVX3sA2Q9wLaylmB8CVU4f
qtPb31ndb7KHvHcOvgvDmi83lFZrPFEpKx5tdEcXknBXg7hcFlo8/WcinK8o/uMKJRfGKg2FBkAx
KzBtN0wIEwUaQQOv+L1tDtkKh/PxAy/vYJk5ujh6vNTeCkT25TQR5eVec7R/T1OHQMN/u7LeLO4m
/BYInZpQBpmfpmPGcghMYbjs/Zi24Ry7J+SZoeretgIB9SV+H050hft0For5c3lqlu6pqHu9/OFg
dbFL3OyH7/uo0WN7jakPXIaF4tfYCxUYfdPOw8EKVZ8jKKgH+t3icouJMja3eZTzaZlEd1CFV+9s
2EbYt6BmrdYaXBT8ZuVIxnugbNs+AkcvY/eE5UP30VkK3uMd6IkV+lL++h6LFN89+dSue2gW7kIm
GtQzF1Smpu19nu0O8X5AhvP+r5HJBKQ5eBMbEY+ShXxho0Q7OV28/DJvgtheVJ1+xh8geWgBdU9N
W9HJqgDNxUgdrF21js63YNmE0dkM62EdOVa6dKCvC/pcRngOqAY9uIp4lqN/XZJk6FiYmOfOl8rr
b7eS4yFVLk2pTQ+3O2k5xlljTY+d+sNrYcbO3hGTsrgPkZNReBH6fzfGgHiN/x0DbiA4PJDVA7od
76WX2Y9aotiPPLlV8Gx2yatlAlQ3H1p7GldmjFCUmbBoWiaC5YPvQ6W/jafIfFAjC7b9PFvpy/Ha
t99bM0OUoqa752uFeax7JS4pxs2nk8Mqy+c/Tw5tFAfLlVtP5jFKVb7TkXgr2sg6yOxtypxMZFKO
g1S3AQQgCHe7WAbnmi1qA5FrHtshfh9NQPb3W9xufR+bllc9hFO9lz9Yxu35p8izsW+iXTIitB4s
utqzl2CLtFUTtuqm9bLuOSjS4pw05jnoWpApZUZ7RC+m9oBDXYeTHXCx2qqKpRxaKOk/U3Bb6MD+
H2UoiXpt5fvKuUQ1dOGDvT8ixeYfkYYKQI/ex3y4opXD/mDV+FSdArun2yOn3ubL/H0sr8y18b2A
gQqlm1vK0O2+cny7xS0Aj6XcJwpyWZg4RaB4zXdHKwLQk074NI3nW6tXq6Jg7biqvymriVXQULcL
lHtZOCNNuGiSmKfTH/XbcRbDvankOpQo/iRpWuZnSJ0YiqPzsmyUMtuLxMn2/Tj9Pvx/xrw68GLW
zFO9gTjz2lt1f9QbrT9aYOgEJIIHObofxJy8D+XZGAasjQtMNO/Xy4Qf+MNtskw0Qf0Wd2nJFluN
oVCgqJkMMW15jDGQVuCgY7ixbybxozM8Wi6TaerH3CiO8gI5TVetvaWV7fhLa1UdbrTWHLQh/n3o
KkVFREPgQHk7BfAM6lGYD3WEA9Hi/zz9fg/k6fI1Ffp8nydolIi+fTdFox/gG8XLKPRa2KiKsrbz
Bp3QOTsZlNV1UKcnDUnlZeUmcJ1FNextCEh7cz7Is8YeEzTFLJGmbC9ijrdzTZ7fIvI6NXYHXMTn
GbecvFym7vnb3eRUu6zOt7dNNT/02ulT9Jr2XA+G/qAPVbAJUUT6VkV/TaEa/CgRxQYl1JgH2NPK
tVH4RLZseX64Xv8Jt1WsCssDTdrq7Uk46I53o1182rjaoitHjVhYU/1aOz2QgqL8pLbRYkfXoscy
T8tEe7Dqwn9xdP/vKstBVbGsbrKrZXescFpQtU3QKy+Fkfh7vLES6EsME8iBM1bspxyNkRY+2q2x
zXTbQxsDFzGLva45hjtdT1TrIvgV9tY4ICvI4k3bV4iP6EsZvZ2mTrb20As5BEPdnbGMxuPBHIbP
kobBcsJsFDirb7+kpbJDSGn8RBASwkTaaVs5jbX7rO1gv2F+8j307L8ib6Jim9C7rIf2W5jRZl5E
GfWKpLexGOlHSDDjfJDB22G+xDKzeDdo3kmG5Aw591/XylsX45DuC4XeNlTKPZ3k7HmwzA9T8arv
Y9r6S6Fb5jm0cOkYrNbB6gpNRJkFuvWO1nr93Ju5uXdzd1rihCouFFO7U5bMGtrwCD/DCVNqG/29
Q8Mf7N1Em3kO96E5PNS8nVZySCkZnT01Hy8ZEIUnzw6eZRwPg2qDeB04oDh6Rqsa6xSXNgswCOMA
mt9dhbrwvufIlfml+OFpdr1qSpQAsbuLL8BsAFjMidCtNwBgu48uwRImiukwh/wTFiELSeCK4Q/k
zPDgNfLuKLo6uba6ri2ynuocbfIfHR6CnwneLfMeW0/4z2pAVLJjbJ8S0w/WFTXjD4UfFeTWR0Kp
Ya+5GjY/GghhLeZhbYTatMdoWr2dDbY3lz85dPLM68SDEXyTs/4V/jJrHsopcYMCxkJOvF8i7z7p
mYE4VvPgd1l0qDovpBLUR6B1/hnKM8SUPZCFXgkROFKMOl/Qks3ohZqXLzO9Vl7YsVKXN9IjUa+m
Nilh+vGZBFfMl3befAjDcDCOTLEJ7ZNq2Wbhr2hqWZrOSdzI6L17GS/P2QFMztVLYJJzUob6f+Yb
pv57Pkaxr249+tTqEz2gRxNkSHdxUEAyXZX+rzDIvDMiMSAI1QSN53G0YSuMWnq9BWP/p5yidBMe
hXIK4kdMwU/gkoDZkLJk9NUXJq/6g43ZMOJ/dmodh1YVqxBJjqUctvC+3U3XOs+lF9b7vvpoDb++
NKkyXNtAHa5m6cRLbwC8eI/1OaYK7ZQCAp6n+EqZewsuVViVJAj9mTQeLWehdJQJt40LidcDiX8T
RqKsEG2mnhKTGY0u3dxAsDOZTYeg4qSgy+ZD2TjZOelReWt9ka6/JO7ZxLKo18yThaNussrNjlLX
nR3V+CAy70OO7qLvhh6PfDPtW/xumPMf8VKfNmMYufsk0/sTyiLD2qvQ7JND1A4GVFtmzXJ5GtBJ
XDtzuuV3Hmn5I3YuZ96vNutAQURrjMfbPWSmij10/1DmXRhF6y34zJlv8kwUpXU7m/6c3bP3s//7
vMadJgqVsjcdtyE7J69GGOsRz9Louerd9CWFjwBQbUDrxy2yl8Z3kHyHRL+WWUMr2A76/q9CTEgx
AmBLKmvcZ2PUqtdMrcsTelrVtMawFh8PNTs1TVSAOi2FeYhSkw/IOHl/TnHXSmjPyKw6x3NXQ4gl
yp+9+WPvz1+AdJpeAjfW93KUwMe+phgC7KxIekMyI1P8AvUyFpO9yv4w7M3LDczaALyiVqxfpArH
INitKIhRgLgqwCAPeW9tEHi6yePoDcXZSNtWlql8KgCJMZ79Zooo2tJPZ62TZ/j4FRArghwcqGuD
zMx9y1yP+N29WSl+A3MrvjALWsS2ebhVqlon2kX4em/46xZIkvJj9cwJNrzRi40UqKon0NZfslDy
i41UrJLXwmbEFGFis5MX0JuHrCxZr5hoAI3DLrnt44dIQ9pP5FdliOCb9XgCLUxeDVQcK06D0uV0
Hls2zDsfFdKHdlDfBM82nImKdls0CIdUk6E+urT22N000U/cDheo5Gnf4VfHK92s4zP6KTgGJiHe
s9bYf4R1u3dqL/wJ0PjvSEUFI3WNt1LT5kdV4J0Du9kUBhsHOUpocd7iY4N3sgrybv0lYRX4BDh5
+H6fy8oiO3g3GLuiIRijh8FzPVLqwZunW4pRgAMtxn6fdAI2wkyBQoYaF71E/9+ySE1XDyjr5CsQ
rB91nZXXph/Ul7BSV0Fr6O+Bq3aHFlX6+X2hv9N6S9cVYm07mc29Fl2oozNM+hsSW/26yDt9a9h+
8d4ATF7EZYaZQT9Ry9IB/WRh9Fr6WCK1tnINsrZ4162g2ZfUlZegQawTvBU8cJW8XkH5Gvae0gQf
1QSJjQVfMegKYJehWWNoVHxGWf2hscd9TIp8uLR5kLMaIg7VGPRIhEgC9HZEkQx1k9eNevYhHt3O
gjkWeaF6zkdUUTAIVM//NU9m/d6Y/nseKrpgWiiDZFOfGosR0fUVT0MPKwIMUCtFBBd5NjhRsVNS
NKC/JoSbnrvpJMOT3aHUGOT2W1fZ/YO8XETUhv4xmsCUZ11NiOeFPM9QmEY8wJt9FW+q2J2aN8fG
axEjma0TpdniENaHfhb+bJTMvdYOUvAsEIrPKnCvlmXof7strdigTCHZoQlkuJX7kmRTi9xS0JyA
3RT7SQz4thqRszRVbIdzAVAixN/1QVES/TKmhbK0hNF9+jHOm7Pf1IjCP7Bk9ZsQ5QRgK5iuLvIB
UdBHSIcb6HIHVRGt4d+zopBjo8kMIMY/3THtT2lnujigQUhBFwEgKAqQV8hl+Y4Oc/YQ8aMo7Pch
v6WafrZ5dpaq3FkX7gxIfx8Jhk955f+U6i/hmDpbIwATIq1UWj5LyzqO4qPMFphtwvzoX4vKGC7z
RXxvkiXYS2s3BvpwZQvQYoSuIrU4D6c0HK85XuPnstNvoWEOyXja0XmsfXy+5NxSxeDI9TGGme/h
zPeQc2WSxcLtHpqT+fVarwC9QF/4fWkMaP0yTr+S3IdrF/gBS1mvnlr2dbPx6DDQpY5H/AoqXT2a
blGvhyFDdqDTxeF+aGcnOx20dHnLyLFMi+DBdbvoNvceLvsUK/SESlhe5fGTg1cJ5KAk2vC3oorm
mvY7ntX2QWBS+STCYroqSbyQI3mB0hrdQzK53S1Ws4LZBkE/Lr3QhpOAG87OdCZ9oSUZwhF1lrW3
MeArFGAHdPfwg6ZJG7CBdbvmZ4/fll7nxQ+dGv4yp8cIyXzeZrRFvqkdM3ozfO8to5T908Pc2axa
953Kc7NGu8Fc+hg3bSYXuJqaWO5nZFb6whvK/hylfveYhvYPUG/uJ/B+Hnu+Fh9cBaFMp2AJHNTu
pxXrH5CzQrpJyC/LqT0i97hLfQL/MPmXGxbiNfIOFKIG03yxkZU7tFEyezpwh9IvsF8VsbjqTpVf
ogCekExo+lgu7dmn1gP69KzF+qNa0/K1Mw0ABa+w/UhrFFw5Z/fD/0Ms9HNMWM0wW9wnh9nYwb0Y
ov6f4/2WAo+AXKcOBP4uXE+FJlYiQ9Jw6uLuIuZDrZvtxQhTF1ozaFJTiRxzIYMBq6WlXlTl5hZk
84AbT2weO32gID716onXaPymm8XL6EfjBXni6A2JzYcIhfFHdR7VU7ws+dM9my1yTksZ0+jfPCMl
t5QxR5TlLsPaB+YTFunzDW01HC7gxV/kDRX08YA+4Gojr871wj54CuZ5t8s9Ld2XNYor8tJ69ARe
rUirm376MMxArbwTOovxMUgpHGCZsQgTw9ujadZVVV2/uqro1sIzYiCjTInHK+2Xcilsf1hVmdOf
qhy+8e1MDueDrmN5KqfA1P531piHMpZVPq6oCXbI8loTBMK2M228rFvcDRATyHf+pPqP8jCNJgCw
shTrwlV+x2zN5KVVjioFH2IyIcJkWJad2Z+hzf5lppN/0JTYeVTnQxiJRWU4wdWuTBuLbQdFAmvY
ydxtVtW0D2Mftov7RcXgmPhp12IVQcK95jr4KZDw1Uc22bCs0TtSal9cBaaQMhxnQtm4ItCwyKSe
Cx9a2fgjvb6gmw5h57SXAgLZS2YbzpKGY7KTyTJTEB7UWXHLLI1n9VomSPc3WFItHUu/Khq/lJwb
FgqG9Gnab+VcNAH1h1FXQODMP8aMKrFAgaXC8qhm2ayH5kEg3LfpEuW7HPG+Bjj39VSOC0vTUaZ1
xNLr2IXdD7YbCNQd/gRRqIEfriWwFebY17QMulbhztJQ6u8LhVIm+3xs/nVvZZ4i583xIRXd0UsT
7Uy3pT5hrLYIDEucZegWn5O87btV39rV6mtizvLHWQCtTU/yUld0XDDHtVINNjaSWUs5vCfkPE3E
R1qhtAbnufefCsIZbHRAfVwTAEBo+1+qUitnyoW3KFOvoLwHAa+ei+dqmUYLmfVbaHdpZr6o5vi3
CBDbGYucviH0ItoD4ege5bhv6+I4QoD+E5FheajCd9XNvacRoYsXxPuHFx1NOvqANF1ifXwBHjct
zWlydjJJ58LeGGHms+vggkzRm4NSTagazUNAKsVjNs5bEkby0LHgcyqsYcIYNk6aXI0yFcvBzJVv
hW1u9Mbsf/mYW2Sok7xXiDmhtlCzTy0hfooWCxfUfcsXNUUIZuzsdGkhTred4hLrXKuwrOPYUdmD
cMrySeDkUgSxfZSJ+wF77h9JWRXblN6auwEdNG4bp/6UM3y8yLeYA/5UUZXvkF2c73w7l/m2CI5R
PMUP9/s1s/a6/EFI2VMsiOyThdrYUrFZMap+0F7MXGtuhzIckiWGzfXmSyJtLCC22CZum8FhqS4v
GbSiWyBBL7ZfZg+2m8wUjWonNNZecVADTQ8Q7uP13/xkaU2/4c/PlGd1Eb4bUP5u8dtcQ9euTplM
+9tQ/oym7JAjcOpDjs7tKuB1CxWef71MBm2+9W0k/O83l/Hew1oFdcTTl3jNu0FoJguLP/8YOR/w
FFiBkjoKb/ekOzvqYbKs7BIm/e/DBC//Esb+qkhNSCtz3NZQUQgmu1iz7AlXimvk89X2i+rY4yZu
nGo9jIb1olaYbsV9nS5lVgsD64Tt46dMojE9PFVpiS4XU2ey7AsKvKu8o20fmAOjVP0rd/TiJHO9
i36b36Bnq2dlsYiRM+/QvAx9tq6mckC8kF5uqyI6OY39VsbkQU6pEejkqwIqpvAmHx+PpsE1MYDJ
jP6TDN0PCL3xa/aILCvUz5rKzi6xg9SeHXTPaWp1MG+HZpH4mrqXMdfxOt7JtYv5OFOCoO2e42Jc
lWB/rvKCuDAoOyX0AGSyr/t1DOxzaTSp+DZqNH2G5rs3uCaahwhhm1qNG4ppXeCFtN8DAxbY5Gjq
yUBB5AKglu7CfIGfTL9oxpZPAsXbpaOOzxWv+EMlmvYgz6w+/n1mzGf3YaiiAp2O5VbGZ1zlptHM
n25peiBEjDLYshV9kfPlDHk3YUVGsaArwNEdKmM7zYyqDC3s5xQKwAIshvUTKBuez535Q8cZG7k8
RGBdt8byF5gQjQTmNlpcL2Q1JHZjhEbwDJVz0eZHT1XEwwPiab/nyvv+mfvlvl/mxvqRjsk5zavu
OIng92HIMrdZlKGKHpNMVX33kcdavf1X7D49RBD4KOcNAKMfwkZn1/fPve631pTO24oCdf0uRvEu
HtGD0+DdIWmjoHlVV/oJAeru3e8gqRCOMSBFVaMApzcrHE49vjV907fbztXsd56Sv2Jvdp3kbf2K
TNRSzlIGla/ioBZLJLrtd3ukhQl6gZVbUOKkGSh86KqsXMcZSuNYzWWv4YAssmZXzVqbh1M/1awn
MJeRU+owK5YdjCh2t9BbDoM8ReJoY/h08GXMDxG8WdSeglxjif7hNuy84dzoKcKTtYX6hFf5H8NG
t6b4w/fC8RgYcB7rLI0/KkSS15QD7Z3MuiyBcWkVTymaBI/p/G2eL9LaFIM2EEsaSKz5UJWd8WBA
/ZOhyAOhleEIfoJSoa6rMvFZKfDQgq3a82X3p0WAoA69pC44y4Qjs9E08pFP1jLeTJB2FLVWtrj7
KhQf6Bh6rTA3WpN74FnmYLYB/Gms4tTTD0YzdBcNSw93QpcJ+l7HF29yATCphyygaiRDcpZuWe25
1p6FzMtQ09gW323VvbqJtTA9gEtCDd1nn7uCgzfErvRa9zlrHYAnhhYsDX7JdQShc+dV8OzLqYnW
edj5L9CcrJNX9S9BY/svMuRXHu06xBurpH0JevCqCXJUFw/Ok5Kkyh4qXnhJjQ5BvBL9umWU2vXm
NpYTO92NNkUeZCgFcx0cxPAir/ETGjNNbZy7CC7JbmhmKnNoniz+IBRtLNtf4Jzbo6HAZfIKedYa
WbOqtRRNlh5T8IXQk4gdukh2gGnoYKdxsgn62Dy5NQ3HOHq163B4dYdfbH+V5zDrhtcqcPBED9wn
axT9a16bdKB6+1HmTLo6iV7aV3lZiri2bzveA69i+h7x+AFnTT2ESuw96lPvPVb6snM6CKXzwEP/
7BhX1bNiv1pBwd/Z8wcoEp1+6DsHRfmghpk98ruAixnOSs0K/waJnTGw8sz1LP7AjXVxh9Y0blm9
D3w+AN9vE+7x0InWjQb4l83H9PC7KzH6KRVjOLD2tp/YxOoKiitf6PL/lQiLbDqrol+5vYMcIWZW
9e1Ujv3exkoadwGsxka++WpuxcAJIR23W6ge+Ht1HVLQtqKfkOw1z76qQCqZDff6IT32SZ6/4aoe
7yKEccDFOCOq9S3dGYDVDe+PldAVkP6hQA/Ick9yBMMsPzpT9nbLDVXzZBcjPnKmZa9lDBrday3c
6xfYRJE+ZUpZniR8QuYkauJ2luJFrZanG75CTSs0qMAd3HUUpQTj0CQ/YyPD+HN+DcukjLeN99TD
W+C/NEbJYMYc+rBCdrWACojRXI+dbP0TQOVGA7z16vVd9pQm8b9GOSN9hhfJ3DyzTaLvSY8qTQ5U
B6OUrFpYHvSjr2Nfy/Jq4bbZEpZavJfpxs5ssEFatE37CCZZPKT1oztXeNSiGx9uHwXbTVdYXA5P
fpoWT7AET+msfxm4nfngZ2m+GkVtvJc20i019FzASOheVpZ+KGrb32KE1MOGTmsQE0H+YuAEsME3
Qz/gtDUehSNgFbPzeE2TKlo0deH9QrpZL8bqfcobujQg7J6k0ET8NllDelOloGDm7CpHtxcyJScN
A89ZqknTzrR8AAatGeyqbuiuLOyWo6faT5nrO8iOuP5aHfFb8+zaucXwgOuqIrsNQB1TTC6tZiXn
y0MFTcrT+3g7QRLdKzwsszpFnjWlopp4gXKBhty8xMXsQGeY6kMW4HDre4O59Sy65aY5VE+I3HZr
RHrQ5wnTFs96Mzxqba/z0kq7hzod6+OUNOm2gcexG1M18yjPKurOGh8zvoMOQLUANeikKRFo9sz/
4ew8d+TWuXR9RQKUw9/KqXOw3X8Ip60sKqern0csb5c/z8zBOQcGCJFcUpW7WxK51hu20qzhN7SI
SayGLojPjludnNx071WcanIVgsb7qnVqZ6+6ndtEu8LyjdXc9fbZCtlWqyPV6JbNWF3BLLvO30ZJ
JmNOyJb1UMW1tddaqcNwzqlFCq+Eve2N1SGShvbA2k57QBtfu7MoWtW+Gx7jPotOTjm810gLn0Cu
eg+qCc2uudNhPd+G9DT0H7DgIKMn5k8Lz1PaqbPIgX1NTV5KqzaAXoWcc0iCPrt4gR59D6T7I7Hd
/EssDQfpv8h4q/VSYLtkNIu9YrMN+PE+8GeX7G0teQKi0d1hAUSBP5PVR+ou72GZhauqQqh0QCnJ
Ckm05Y4dvff1ZG/qsgvuDcwoDrZYQK1gDu6RsI22pqW3b1rQVKt8soLvdeSQnbLTkAdCheOYf9cb
034oe+iHSR2wrLX99yiQ94j7yadsJAVm+nsg/8F7VmrBQynT92tMBDgptPNmrbo59HS0w4tsp7re
ELrrHLbJSXXD2fheVW3AI57L+6DxslT4rwGKBM/mWB3dtvbfHXN0L66WwuReoozZ0taVSOUOU+TA
3ORTAlAIxWct6fJ7dC+Le/ie+bXpqM9Ryfbx+vx33B2rbNePAnCMSV7fTlpgpJEfH02IsIca27sn
HWccgLe9/b2DB9P15U90eSQGA1BwZzMwdj5qm6eBFd09ULQOdAXmyHOJ4amvyZ+9Hz+QC2w+BzhJ
buJOOndVqaVY8FnYxWDm/up2WGmoWCeCP5m10ffCoW7PrVxS7IUrCpSXosQi8l70FEwS3q7k8vrp
W7QQn6tB/kQamt+V1eVvs4Yhs0g6Z49u3daxu+LsLQ1gkoBSPZDnc2VlvwbVkZ1jzr5Sh7zl76Tn
z3vVu8XdLuP65JlCyd+vmlXXMxKTS9/6t5Ovl1afH5N4YzvZGH98h+uJt4sbVXjsBFaiLHm+TZRT
nqCZRo9t0yerZtbLL+yC9A1UByhpU2l8dnK4DOhGU2iu2WhG2XZoxuAZAyrAVeE3E3DJkwxjHOja
5s8r1HBJTqbr6Z+NaasuXE091cY6442eJA9pbECitnvzzXRJwqiuqgirbgQi8FgtQlq37m1WBUdT
5z6acXf+fz8/L90BF4X0WYOYf/bwtzlnckzTnerHuKlhn8hDC7Gh5VCNhiEojEbXyy2PBnbkTnxy
lxAVpyLEbPL8Xgw858ot79ik2ocZPRAnrcQ921lxP5eZg34hBTWd7PdFjalZ1UQCK6Upsp2tuwTf
JsapQCQlQjS8j9Pn1jTRcypn0ON5lz6XgZM+IwdjrNlKyr0aU00vqQK51FSaor2rOrc8ta0/7IUM
+qcarZJ17wrzA527E+D29h9cL+Ce1dVXu4Ee4Aa1eGpaq9i3g8a2v4+ru5TXwXYkkfCWIWy/MvJh
+un7EGI42060b3i4uTy0NRtVuKC5Dy1wgCWPHxyLW+uRbAdfsbftL05s3ll93P7jujg/y7D8Fts+
ssDBpk1AJuVOrLPH4xbb8pZ+d8DOn1CJFmiJVknxgEJbkNDEFUaFAdibQ50Y8syqvoHb5sN5LVDQ
Sv0BOf3Itx4A7WfbqXD9Z5c9Jz+ztH4PSndayV7GH2Unv/CATn8kRXsIhHaeKD2fgAyJS292yHzp
9ReRp8EZRQlxqUAYCC9HhdAdsMz0mvYL8g4/rTyzH3U9AjlWZckq9tz2i6f5Pcw4n6wLi/VPmv5Z
hdc1gthdPe7tMLK2agiH6uccbtpzME3dfZqGOrVSrtwjaU41tNWOPH63Ua3zvWr0RFt8gHaQ1NMX
N/AWPE2Yfk2BeeE5wXtu7HXYGFX4I4sRZ2pI9b9RmBKIgKfT/QSw8BiDkTwOouzx2NKcLdkJ9xFr
YvexW0xcESwDT8qQauBkTyuE/HATWyJyIeajVAQDy6u//k8K4rexKu0NXkGoXEuNypQTzSfpAu9v
fExx/zoKwQP/PTaEe483zjgHX0DRnmNciX96ILB4teYfXoiUWZa68hFOk3HAF8E9FG4QPcaZ6fKX
PcoDzszzOicrfYnmNL5obSKb1a2/8CNZEQbxTmQeMu2/A1NpEuhnOF5RaO730ND0kzbAWwzK2HgN
2tx5YHFwEbGto23afI56cuPgUQ3MoeuPKjURClkieckY2HlpHjaSlXGMp/pHszzRtLoN7npP/lDP
NztPgruUOQ2bKsAyDUL+kdXuyCJkO+As2Xsg5nQb12Laq26PNuHG9Mr8iD9XytYNvUnNzw1UFDJK
xeoQkBsbNdMsDwi5PIki0AEpTR6q996bbeDYNXv2S5jqzgv8opz/mOjOaqzFXHOf912+UbP6HPiP
ywlF2nqryugwXcprg1pSI9c9/93vQfAaugV6CnCoVkWTiuekQo0IClwB7YRQqJOgLOEz/w7NzAJq
SWMHz7Yurf2whMZDyJ1rxCdf1MlZNWD9fx2pbqbFyTkXM6jFW4yhb8fYNk5snRhXIYbQf512DVaD
tzPUVfnrV5ak1TqWmgCNFsF31qM3rdGtO9UUY4hxueMW4c7sdRu8qLDuOOvXtIpRY35C/YM6abW/
nWwHWXU3dJ+TYTEBmDGetspgODqtZ6/bpYu/Mr8ZsqobNWtmRrbHnLDdqtnWMFhdQOrYLboF76Bj
c/x4vXZ/7VZTvdEwmkI0FhZAYmHCggycs/NlZ+xbHQX02v6aeUuxjnXNkU0PdgjLsGPb95bIXAx/
tPHiWem41oc8+KLnBkgBDDYGzezPg9YllxF17oNVW/eqFyV+16yK1k4uql8uR9i+x6jt4g8q8Wug
9qnpKNJEJ9XrRcLKUh0KOWCKYra5t5vwPV7lNimDjZpSjQbS8a7BzXajTSiLh8gCYfi9DKrp2evi
69Hkdf4qKLqW3QwfmBSlzgMWYeG87vBcBv09nVXTY7Vb7mZEh87Sk6C/AuOAuAIxakzF6E1c7ZKk
EpB1SF7yMOZPcpGvcLPc3fa54eyjReXC7fT3Dnr3Y4bp/IsXmWifMoxwXXk0EGjdqJNK35XrwaME
rWbH4GWG0PdeOH138bxypacOJZLeNd/G0Z+hq6C8ceuqWUVnVbNlYDDrhN963+l5ubXtGkqz2GQu
C0fb0Ya74veR6uqmbHkOtWJzmzB0D5Sl7c4wsEsAXdPzLS2hUhXYIJtoLOLSvZA8VLpCNWoyQ+hW
TaqeEVOuu/INa1Q3CrPIzi28wFd9arqtYfgocID6e8XTQxzdxRBNzSKuFj5GZnlSk6oBOr/xDG98
KhM0e9I45g/DEOm5pGiCJLH/VIWoR9lBbkGt6Zz3xJyWhLD1FItYvDnzUY2izokWLwXI2Iycd2uR
ttFsJ0STiVOiItP3MHDr7bx0/bxHpLbB9VjN4lP7DSPa8ZxMVn1RTSqxgdhIqJAXI1w8nepsXy09
d860vdHiqCXF8Njak/egqIpLrzMgjiumYt/gEjy6G71ACNdzB22D6BeK99gxXXrI4/wtDRXOWvWz
kp0RwrwbKe9uhiJMR3DNS2oLh3jMiheFvi5vTtS5mjc/WFYOYJw3+vhq48aOtBgpvarKP8c9UFjk
rRz8oc66B3IQI1ZShbPTrz1zyjcQbR348eWRfHbwk1Xl9SAc5F8HeAPyNv8InWFxBiyHArNB8jKp
qyGas3TRBvZOBVSBoymHd1xe870fdOGTasB9FFvoEvYGzA6Oye4QOvvYBaQrfsfUVhecWj3/7JB7
f8qkGz4JdF3u61hbq4vcQkeswdCEzx5uoWZpvCaeqM63D610w17pU54e1JiKFcOymqdotFVX07JZ
wizuw50Xk43KKrsGE972EOrnCJ143zsXFAB2s+vhW8ezZD3Wi6PObH7t/cn9qYuvgawBHHeARLWw
kl+basZ6j2X/q6Oj11QVHcxAVI6OzQQvtfEXidagwiXWc4IXSDPeSubIxgVedKcnnk7yoXr18i75
R7fbjzCgdjKiPbJR0HBDgy6PoCeVvAUpnudACH27nzYksMyHbprWWaLhyjKWRXzygoSFVKhhNsaT
CwQ662dsBJP1JON9lJTjvb1khhuvYX+P3YfqJUv6uOvH7lgtHMBe+uilLGOTEdXb4MPgvweJ1LI2
I5IAHyRJeEnlxnd2Przyw0o85gAyTr0TD7uga4x3lEoes94qHkLkLtaTwcOM90BxMRIvfet9KHRF
W3rHcdAzYFXOuIkmy+Yvo6A7YtVjZr7YqlnXB2hQIw8GLD8WW0zj5x0aBOKkF5hplLLUn+ulKZNY
wmBk34Pyc7jxFikhmB88BVx9bVJ+ebbmHPmJBAkcvGVZmi9dNRGi72lKIe7cftKfR3N2T2WGnZKK
qKx1At3pueCNvZ77vjmoYdTbqeCY/6hT1FVybv/dALX6emVjuXzk+I/C7PM7FSH9bjx3nvv9dlIo
4fNYHmJ/kQfPOYzz/AScvV+TGIy46TPxJI3se4WU/ccwonAnylS7tI0b8T3lN5A+40fs47xlpz04
gsTL0J4bv6r4FE8c1paTu50QK48zzzuPiyg6ddt+UTH/fdiXfnNClmeVjA0y5iryFm4ZxrwfS+91
MgEOJB6WRtjShBtAV+0ms4cWfSTlbNTUOC5qPXkX4kzNAmXQVV8ygKeHMMu9CV1F/hhx+EXFEr3U
iRVKaN1RdzTvAkdCMel0QaWu+pGnHvCAgB/BCt27Qz98lXhd/OS9uYICYYerICTB6WfpN0AJ42pG
UviNilGwsZo2fBBRhbGP6OKTMzjeRZId3Y1TvKt4F5/sRU1j7LLpoo78aPROvoPKwH+Oj62ULJNR
+V75o21uSwfo6YRA0to1TW/TOcNw1yxNwA0ywVHj0IwQhExMnCwDmWxtPzbfSDA5u8CpMcxckhi2
RCeUfPV4ne2l7VMYSoZr1xgjsdPStkYdO0MBuWJHPvnDMxSR9zENwo85wHdcd9lpmF6ev+OmtLO1
LvwIMXcmyUwxveqLQ7+EGqe+tdwv7LqBUbLp3KkLLGVZz5Tem9lMPo7oWbdRFwB9/XkwoDdSX3wR
Qe7gMOrb16Yf3KPn6OXpNqSOrGh07spW5ge3bj9uk3+dPif9vBoMFlJ/TajzQY5bF9GT3P/341QU
1QdtP0gWzeRUjaM+4SBGNQFB1sktnpIqw4NFqz54fhdPqpnLPLno7vR4G8pZKt9NVnqkFAoCDPkH
B6Y2EhPLJVRYxO/4MZHXc65Rlb1tnOCkt5P2KUojd60v6im+HhovU2o9BjgufmBfYmNXhmRXWk3h
e9XHaGAxnkEy3AaTjvGONg+fc+enQNYFzPx6tKX/BW3BdgsuoTrWdmx87rrH2Df9L6WDh2EIL2CH
9oD3pWjanWMgJYbYRnz2YtLHGcJAi+BC8jqu7UXKUjWzNWa8iTv/rLooJupbDZcau8xQXOU3qH6Q
CYu0mVctfUDU2xnw4fmPMRUYNjjyDX3Yr7M5khc3rilyLY2TB2G7Un01owahiSOnhbItLBti1IRq
hG9vrRAroVusOrpdD0rSsTdz/DKXM9X49SNUnBm0w7lv7q9D5N7ZztqahUa5yX/JmPQ/P0xdAZxf
hFdOXGEuwS9NXUXFyb7PN9GQDVtjTGBAVe5Xy2mtt0k6ueqpWpjqwX3/ytPDeqOyVBxLt1pTUInP
sSGicwe/6qy6qvGaRCWbmS6k128WVMBZH8xPvV/hblhCW6vFWOyiIIf/sPDW9Mkxz1jFfFLAtivG
7Q+4m25n3a6Ti/Kegr/dIG59CGVlrOdDIufxwsMFo6xJL8dL5cb6ihoz9pPLjBpzPX+8qG4xBVmH
ByD9PJudHdY9/6gJ1ahr3bpzLOrTgNH2m5yy9wIY/veq95Dnjcafianv03jCn6nrh3U88W8VtljU
eqhwasl+AmOIcyaK4twZlFK8ROxmK7efLKlRLmFz/ZTOZfIU89KfbOfxNlKU+b40avsOyEAbrn3P
+CR5PinTlbWRB6S0faiDKHuaD5bm14da8/VjlLThPVn0fBvHUr7p1CBWZYHpXWrj26CJTRxBveNe
TbCXwcgobrXuPRw1nnEZecpxaPp3t4Df0ovG26jZNEzcrcBLfae6QziLNRtaf2VETsEb3sfFYZ6z
s65nWMIsR//rmJpwljPUEW4ca8mu5/i/nqrCpFElm5Cf/SEp9GwDxcrYK3RD3iTZCZ0JdJkWxIPj
tPIl96iAuOkpMdDwNrRzG9jcgWPsngA9x9/dtKbUhDLeZ8cwkrU52wAQJzQwp3GEkgBWZ2Xq9XPI
r2dNfXRAonnxKRMVmbYE08dD34K6HpfGaIKY0lidIXmmt5hesq3NydFcbD+YnliWzywTiy0WLfb9
UPXVPtY0cx2K2aHbXEiGzC+D7k0vfofkij567ll1BeqdezcU2Bgss0ITe1StO7QWrOQ+KQ2gEm2A
gC1NNXjJcaJoubL8lv+OnVTVNsvRuvOjOHhSgeaiYZtbtXdQp6iJOJWnsgnsO9XDGYFyAyIMqofO
fH5nOCXIuaw+zUmbnVFOrqk8hsPdMPoTeIsyxg20i7ds4PznDHEUJFAr8ZaOIeJsViq/+EP7UyM3
8q2v9TtSudM/lGnAd/pOTO5naychuq3eDCckC5Kfoza8TCWINCfNEDaLau3TuPx25nEa1qZpa8cO
S+MLjNh7p0dfQDXzAOYhD/qN7lXZdchv0P8PwA78O6ACG2nhO9v6SDIwTh4uBethXBILSXsVoMaT
wP6KiBgLBrNFQhBG3AJGWnuDN3+EkHy2tSWXn3XbfBrGAYIX427c4Boa1+URbeP4k5WXW7CK/V3X
6d2ZtPviURP+4yMKhCVa+dW2jHrtIPLHze8FezFI/diaHV8sH5vNEMbyMzv357IYwn/60d+YEDSO
Uk7Tvi8gzfmU8c59O1MvcOxiXbtlytKFrlnY6Pw0c3RU3ZSdK2Z+enjQycK+5RY1NRxP473q9qMh
twW7j2czcKONi/HSfsxy+3nkxwBAYq068zIyB8m8K+cfwk95bI4Cc9cFgUw1zSddRaaqEUFJLYqs
7or/7dyvVFCyRIJtA8fpImCoxuwgSOuN6fsDuqQNfsIuciqxKPjxLbeSumMKcLtrN3br/fV+kmAT
VuSai+Ov+8vzPucpPwN1iroP/dQ8tjHMBR5g3KW4s+CH6mWP6nrmXJaPXv3tdjtWtqNv3D5jgVZY
D9oUYO5U9EfbgMOZar75oMbryY33oQ47vl3CrmPLUdnV89rKRLD96ww2X6hWY0cltgH06oun413s
h7CtfjdYSq1mN4wfVB1Ajbspu08PvaUjmzqp8bKSYgOMUmzUtKohgAnBA10zsARUMcBDwgePu2zQ
wCMPxaCtTQdL0gWVgs0kWtD0QFlYb0VY/NH7Pee6M0vwb12eY1YSjSEsBbh8W0uD654GXvmQiF47
4Xjgr/tsmD67vlez/+T9vegmfEKCL8an+rOKqpeo8T+jBqNwP+nVXp1s2ux4zR+TiLVL1/TiUmBV
uAEeaq5VV00ElKLAmmSOuOCvTkw11Dsb9xocIie2MSoyVofXeTsODvaAfcNyRXVeFWf4AZSZvYXx
iBFunXS7zE6yj7bDzx6n8XeUUXiIQCHdqvEsknAF7eTVbQxx7sw4WOdizD5Cr/whRdajBBck912R
khVQ4/XIzi0DPzIaVv+YFFW2yszsAot3OGGcPEKmp5llj6g7ClCxU0y/huwKXX8QiVsVgdDMTi5K
OXmJk2fRuBMoDdTnkzgo7oGpNS9a2YT7VKC3qbqjZ8cvoC6wjCDU0aaEBTWIGDXZeuwHRew8qV4c
a82L3mcZ0pVoBquxHBcFlplgLDP1WbnNwrtDhjjvIGr7Ju6RoZmAG/LLaTWjBiHXTpB/kUHbXrpe
ItkyFu+KGT0VkH9iL71XFGmsuPPHKWnENvMCZ93pGsIBKs7p8JFb4lRPBd/i1JjiXjdR6dwjpogp
GoUyL31JUAd4FT3GZi34y3MDLuAVsZJ6V1Dp36ru6Ff6wgn4qXrXE1p2Gn364g9FcT077KtfZze5
XrNksSXCr1zbLzBpX842/A5qOZ+bFUX2Mmm9sxmjAX5OFWSH1IrZBdgQlISjFQJEynoEbvGohoIZ
K1N+XdBhS6HvVTfjOz82Ab480pv7nV1OzXluvebsdBqi8qqPmPAEE3MZVX1MXcBbsf/d3sZgGdmb
xDKfjbSSmJzSVE3SHeusevZTJ9H3v7tqUoWZPSA06YfDJl10SpwyEOdxETBxwrHfVCF2z39NqO5f
Y3WFB7TG1ngD68rZYl0bPWp9+utIjWmJjB7VEVVAqoIQxP+v4yhgB9VjLE1vF0QCxqLf1Pq6TAJv
5yyMRdWoMT/JJtiopv2gR3J4mnQdGXaeZcHo96qn9iaqF4QmOGaeer8j/Sbw76MANxmzNOXLMBj1
zrMtd+PllXzJGhCjFDzUnL4EIKc6bBzNsXcqAKO3+kEnse3Cin7Ih/jZwm9gT7XDfaHCJle9yN0f
swdIvzLzb0Et53VZgPWM0847qtjIKb0X8O7o3nmZ96PLgpW/xIYulVMVS00pXRuVTFZ27DWf9Kja
efVgvZSzCJ/FYF+yXrafqHOZqJdpM6jj/NE1teGYdh2ySg7WpZHItqqnGg1671NzcBwnfbqN5tjR
dlYz40vLaarJnemhjdvscgvNKKiuEDTRrlePl1ip4zo4R4AMbqe2eSrWNQauu9uYFwt7hXMqxJjG
fvAsm0qpWIqkjjoMlgqparyh6A+lHj0Y1OKaHZnCsUVRsOsn+zRNqdjJ0hfPViztVYEU7ndSzlck
oleJDywTrPe8mqJtDuTyUAz2Qa/8+tLjLdauRqtbxNSWrIEz/TvYqqm0teOtsViBCuEkh67HH9bQ
cUyv63nP2geVJHj566RInLs5Du17Ki9YIy0TGEdfMkeW73OKN6bBIh8v59bf4dg3fbjDOnet6GsF
n2ZnQXQ74EKGzFqe8pjK46+ugTJSARDu1M8aueswfamcFv5S47QbPeum+j2DUoo8K4XQsXe1bV3X
9m42IfvXZEU+zLnYZZBY3i2vmo9qPJkLTDKq+X1o3UUrGlhc5EwnIG0GyDEj/TB0Kr9BnaMMgyuS
kO24TpaXXyAs6BWjO/Kgm7T7wdLwgVpOmDPUU6jTsgVsuM2GSPuuxpsW3J6LxNA5j2XxGrvWXVUG
/hk1O6znxuaDepj7dfj3gFz+deT3wf9/DF+rBK0/429UxtT8xw4XCe78CrWM1s7/6N3mlkg1p54D
/6fzaiJr26OQ5gLpwNul3gxeGby5Tgy5TbPlN1lKAJxzHkFpvEyOJf6pp/pl5jt8iDAnCRvW7Z3B
Hnhdj8OOPch0aZMZScVUdslDbG0sOUwPeZ/9anBbA2WLd+Q1Sk1kAfZ7bfPuA5QKWJ7Bgqm88txR
Vjp3ooTKiaVydXbMzkLUdplS83jz5tBmlqmpNvtDE6eHa/jt9Fu0upqa0PLZOcWA31FBXQQUeuCX
LKdUV8YdHKxlIp0M/2iF/ivo0xx07L/jmmUbZPM0uF1E3cZVF0CCh1bJvercGgetGz2mxngbUkdS
hD+GshWAXrjWrQn4fWPhB1s0drSn27j6NCtDEBFGpHP9BtcLLV+vx0Z11+iyXKuxua4ClsNJKA+Y
42bX/98t2tCGi9DRE7Z56d7FqdBOKFSwrbGi4KWfNGhHjZx/WqE9/5SF32Awb/gvaEXruyDRrV02
uRmpYx8fTLaFNy0edQRjYrxTejy6RAexM35FqEmtdeZdLNGC6JRED+uV60UKD1FeDFpR+fl9rpiC
f89VIj+3yy9X9m+z6qwuCfbhYkM+5TDEfCuSB1vX51XZZC7lQnJk6HRjIKdV5qO+hKimde1PEcm9
020oLcd506FwslVj6oQpGWIqbEjZOynJo8XWYieNsW/vdU13NmyCcPm0QkEyGnzDSh1OrdnuhxjJ
cWpBWJlUvX4YwxiNJqcvn30JPHLQ7XKdxbbYqxA1gYwAEFE0vtVQ1I/IKU/dz6Eb+jX1GRSgLPAi
HaQC8oviMXRb8TjMwAXt2ZmOaJ/YGK6H7IFaBPbwKlz6bSCtXQdiaa3C5eLHnmA3cApz/9vtMjn1
5/s2g4JOKeIorMVhEw1PDa6rtrCffn2kHILxkgh5LBPfvOSIvgBaS3lHqUM1mCIdR9XIs1fpMq0m
UPIZys0txoPAh/2p3yBOix6JRmb3dsHbabex2AvPk1nnx9s11NEtVnUFeZ1zviCgl4++nX4Lu425
ZJn2Ver9uMX6EdShLGWV6OZVf6cjQX+UNVWepReboHQ36hBZP/9c8Dr8e0L1J3Go+GlechiM4zXk
etgE1W7Aifd6PSPX+zuns5HEVKc51gB5ONvYOd6MoMP6OzWsGhWrxvKxTfCOxnPsr4lbV0RQOkUr
je3tKn98WKR7GFulCQYGyze4xTgtLIEVNa94q3XeIRljND2Dsny2DaN8zj2ZrAN0Ew6JN6UZe6WK
7z3rjyrEX6Arli9I9mZCXs8ArZyzmdPiA7aMybNqkH53At98Up0GmMMp16J/RoDw1/mWOtS29Aeg
P/JRtzzqwr+V6W5ydL1HXZQlI7p3V7k6dXhr/hj8I3RcrvTX5f7Ha1x189RnqMOwyv79OCWEZ7nF
F0qj3KuT/nidVHEp6TaK4svXul5X9W+fGOpZcqhF+WTHFHT0BL4FFKLufWYh0yyrnb/GMZjYZYsu
1l/jceH8PR6ldr/PWunxA29BACGPty9r7XPYJPR+NxGSot1q6GUE0opHJpOzvbiAgosd5CLiWqrT
lwl1oesJKhAp9jWWje1+tMvX2XjyPZj0AdKbrwnMC9TwtfikLd2gN+d9NoIUibswfrVnEyZm1pzV
pDV3P2s97i+YtNwXBewqNWzCWdtQ2cWWYDnHJQsOm476n5rt50l/maN1CfK9WUM/bFDMAiWkJivW
ZWwzQxgBy6cb3azD6xreYbFM7aYPjeyuqdHrrM2o3dhpTdcX2Z1XmemO/8O8rU1wVn3v2ghymE2y
tip3AAnfFMdrP9NQMECcC1ozisgO1ZrHyX6+ztlJ6p5LW76nJsrNpsfewUEbq46NhVWdBq+1jMr7
du7er70pNZ59ka51bwhe4xnJetFVEjcexElyUHbrIopijCLQLhn6yTo1E/xXPDdQPQSui1rw4D6h
b+q8oB7jrIGhxgd1rgoOu5z0kAoeUSpRwepSt2CycXcdZkT3QYfome0nkCzCyX5w0LBcJ2wJvhvr
ptbiH+wCaoTbjODBbO32ZKLSsgvwBt95IjQ2Xax5Z62RPuJdHAEqibgdB2aRWo6u0yISQAvGBsi6
h+VBByt6G9nFkkcL5YNq1ES5cPqEQ7o9moqjHfoYNabQE8fJ2Gf6hCZRErb+Mc3y73nnD3CZ7Onz
OOvjPnUtoBglCAarEma1r93WuDM8vVnhkmvsWg9FpU0tKxe3L53bYMGjUgqq0d4MoisedSa/uLf5
na7V7ATP66m0x4Vo7V4kG6BVx/5kM2ALcIbBWr7EAMsQNZ8+qBGuKKVr6Kf1fbybNE1uRFlHL73y
Bm+TTeXP/aMawnfe3pQthqm9P4iHPERP15zq/HtpdJt0TNwvjhm2FGEDADNF9Vn5KvtNVN+3RrBV
PQ17s75/81q8nsNF3HBc1lqoUGXTSh3mRYUWlTb9aPDrQBiXLVOjT5uswQsl7QKbWpGRHx0B/Tip
chhcIHneBjPO4CjVwY+J/2posc4vqCcYztRST+6nteGnzVMRxXKP2YoAyT9DCyxksstaLd2X+viF
zTGCT0vjAJvHt2Y5RKQ2OVdJ1y19IUAGxdcJQ0VnDmIHeUkNMFmWvGMgzR1rp3o9WTgQXgen8tCH
Nnlo9N2DlT4nwXowdfZDDoYV41xo6Pshn5gOj1E3pi95gHgij2wyp6kRns1kzF+ToCNdhuDbtlVK
i0miX4aw/qkmZRi8t0lUXiBNfMAdmq7yU1SMxeM0vSvhKWMRpLKBwB2HjL8q1VUTlZmYGwEAZ5Fr
QLNKNXLaoQakoTBBPmUF9GW69+CXwzG3ujVc92nh0k9o+snKXKVZ+jHJzj3onZu5m2LUs8vswn1a
Qmzd/IHKYntQPc8lIQrr7r9dSc2qz9H06MMDmf7ramZcZ5fBsa5XU2F90SP2UBbZvhz6bDeUSYJ+
iuheOvytHmWgrVVv7Co0GVoBBx1/9aM5m/1LF3rOKdXaepX386JsHnqnserCBxWcmIDgSivEbTdI
MJwdrNdK6PjINygqnxHmw7FDyXItXUd4r9ecl5r9K3jpotqbHap5Lleg1JekxpLK+COfgUTlxiBX
fIILU19U9iPErRLf3GnhDroUDvu8fc7QkuXhmTVbN7OCryjXLbxeLD0lOAtqn7ox5c9BCycpxc71
SxdjZir8j9Zxrfcw0KNtJcSEZoVpn+zACXY6VlHw14S1qjE+/U4daaUU6YJe+5AOyEhXPQosfRjg
14vgkkFfXSn6kerCwEc9ZUHnq6743bVT/eF6rkwBjY9J2q8bLbb3Xe5hDYYN3WqMyuBRmYPpgwag
NjIhHSLtav4XZWe2HLeOrelXqajrZjTBmSf69EXOs1JKybZ8w/C0Oc8zn74/Il2W7aqzHX1hBAEw
U7KSCSys9Q9LZAmjB3Slguvolt/gbVCfiJSI3Ay4d9lNw5KlPo62StYaaG+GLQ7tlPOXTqSqd28A
4CHfuzqi0c8Ifh9JsboQTy7t7Dbez4288jMD3DmGaabzEmiq3+5Dk4250MwEmSGrPUj8qtqjdCe7
GiJKL7IbIt5wUH/tZi4aAxZEmoW0FCmVJl76ZZHvFVznSBuiGlWYUPDlrD4r99Y7Txgqz2OrsmY4
3VLikd9wyxx4BM7i/jMIG0Re2ykAF0Ypq0+DW6tW9tGhXPQo06tgfNnBVTS95iE57njOfUjekMzs
4/ku+cL7M6tDQEN9Qf046qO9tJw8ugRVgUHT1KAmYxjVZ6vc6kjzrSvVheG0BBicrAILzIJjiaX0
h5EGMPIKjjHs4wlRg98mwOL/paK2s38bB0/qr7oowYnJRtqIowcFC99A5ZIrP6h3Az4H57fx3C2S
ZWCn6OTNd9yboUZZw2upDMWza1Rg5N5pfruiNuq1V0efG2yHqHsrF/nBmWCM33r+ZMXXAA8giUqW
cz96v75ucqt477GSLzK3T5Y1eOUV+zbe1m/c8zeKemOOj0Rm5naojPnQ6atuT1KzOUjd2qHCdavr
Mtg1hvoUk2taczoqsDlzsGtEdWWbg2h9kLOaYiEANBk9IMR5dsRoFQ2GjOPl/GJhIUpRqMr6frNe
EyXUVbWVlojt7KDoVMgmDeP4Vz335Phb8zampdUtA4K2k5Nv415djQvTFiNV52Cd+aP+RN3Demlx
o03Sqb7JngNc38uJU2VPn8hWNPq9gyK01VK+HrtpeEHiT96Rm834ECrGwUQNFRYjooJWLECPz02j
ed+v/tNYOCCwZFQVpPY/3yxv6Uztg8YRb3t/gWlbhwgvY8NQBFwlIhfkpKs9UGRMFPIgfXLsFDvU
dky+6qCyzJRKFGUY6qko5YueRK4j0PQJbbzl89ho8PNww1d8RU9ZrZXfdEO7WF02fIgxE1i5dued
tdRUDrGekFIMDSr/4dc0yVTOFo32zqoRbWv8Nn92kY5a4T+vPAYJ5BOCGIsysj1szCC08BYynW3q
Ucfs+ZD3oZLmh7hw/SM66mJHyGudOuHhFdoai1S06iOP6akP3eIiY7U0z5sdUi5YmsRHKyvf1ZGV
vZ/G0l8rhESkqOz4qAVpv8GrKnpGBLFaVGk/fQs+BkhtfEvZVBdTEapbmMPpsu/K6QFoyKuBCuj7
vNKyQ0bCdYnjufJunBDBTPjZGzkb1NkrKP7N7ND1jIME6OFO85+LoMbvI6mjWxWP3YodMnuqzJYQ
rs+rx9ZBsqZsIkgDpUfBVy3Fgz/UMNuEZ1+62NM3IlDCC6iAfKuNWongVG5t3TyZTh3AoGWJpYGb
ecUHO8jXIcmc56YS+sU3yhw6DONF0rhrzN5A33MgJYKtHiLoSkfyhK+iqDE7gLWarQFUoZCJUvCT
bIo8f+9Zin9yYxICOpqEDzNuyjIdqCxw7dZtTk15W2emtutt8VhPQ3aOSI+cUxvLhkXkZmL5z3/8
7//7f74M/+V/y695Ar0w+0dGCShHW7X+738awvnnP4r7+P7rf//Tck3VpmBjOcK2TF03hcr8l09P
SLhxu/hf4NZHN+fUtTJtp0Q0PsFkvLX1lVWM40VNQgKzRndGzqTavqta/1gQV1zk7BA6yrLFu4bM
hBYvFP63h3HOW+DPDkuWvxXqAo9yRMnxCsJG4S85JYc4rzQcL7t4/faa397HBxh9bPzxQ6ANt0Aj
/2kBe7xgtQdFf27uV3Vzn3wbl7exDuFnbOfWQe7cBWKn61ixMUAWsc/5CPc9McOqDSWdNabMastm
b5/1eawvzRakbRMl+zEJnto4dBAV+3WWEtP31xUSsP120zi/TmQkcOaX3MdLIKWlPU2YyTVlE2/u
tV8WtO8FXzHFW8Ob4C/LIYfCzwCGfaE2WvXcuQNsA2wSVwp8zOdUQeVOhNVXOSkbzsCJkzxXSlE9
U5LwF56KdJKc6uvMXXUtvtz3bhrpe9/c9IaN52qasTqNvT5e2lAz16ko8FSPmvEiGzkxwka6tLb5
NUXTeyfH2Vgq5ARTiIFIDe2CKtY2ph/5r7imoAY7x5VNmYDe6fWT0qag21XkPvpwWs8cWVzHvGSV
IKt50lUNMfTZ+31yCWPHuEm2SaFuSgrJ50FLIWAO4zdzFvOcumnagXIyOcoaT35gVF+yf104lXYf
mS8SlKq//Bj55R4RVV+0OLY2qPnGpzHxYtDr1lAvZN8oG5TK8QV1N5mWfgrTshg3fPE+WZpB9BmW
wdmwFbGQCiot5kYbcrbpVsqtAPNKQLiX48U0W/1dYJzGWXalyf3g3AwRFvG262w78kkr0H3DtaAA
7yr6gyshBEVX+UsT3M82oEJyzcCmVpxl2/kZT1pyMSaC6ktpKmDP3wBzbuQV+jTaqkROYYnhJl5D
clDeKGewKvCWoET7BCpBJl4Tq6LaPQRYMSel8j7yv8lh2ygpgcbQrIOeu8gDHxRKbc/IRpydkF/s
7LSuwoG3qhdNoeDHObr6U6oa9lnthvM4cgYhfu6SlSlid1NC3X1yxml4cm46lofZUq01sUmVtEJn
XF3mME+CXP8QG3n4mmFwvUSmKr2NpT6uNaWO0fJw9d0UJO4+tF2S6pnoELFq+8dI4OaIxkq8FYpv
Gjs4w9qybguEze0vU6bpLxQ0Bgwi6mc5GjuhD6nL9pYir8fNZLoGhWL0A4cEeIKsCspur0Twsudy
YjzPmpP/CZI4akizo6+TdCwGQChZF2A9byyEvu9dNcBXGSzRc52E2SoRbneFalZsJ72rjkRXDZKB
Rb6F2jpefTNKV5bW6O/avo/JRrPCV1WEQmoI4CrO0MstcTl+rOeGXW5aAAbGf9TrevDAtqkuQCHn
F7mWxcRD27iyrpb+1fbG91NTGGdjZgTWkeItWx/mgqT/ORNeql5HPk3ODiBkIVnknykK7AbA9ucu
ctLrGGfZFbWqTW9iog3Xf9iiS55uoa7WDyD4prXWURo1nVbcU219bjzVOp++TLyBrTbXiNFNa5l4
mzIvvZQO7mZzzk4OZUX50Ni9EUO7dnCEU/PqLBuFCsyw6AGvnqESgYgxwX3NPTmrxSmzsj+q6RdP
tzq0OsPoLBsbjC4QqPJzOlbKEZHRCGUzmlTVYcLKPvF8ePAR5xCFwLjYANiLmvs6Emb5pSMFukD9
DUXQCYEciDXxUTZ958Ycy9m274Oy/zb9do8NHC3v24PWa5h34+j6P94Z9B6anmr36vpkoYysI1CP
kucibeCEI75fpoZ4F+JBeQEA+ln2So1cp/CIV0nLLkzAoSfkM5759bUtODuMDf1oKE5yQjdhNa10
nNapsNX20TTieOmk1rAeTeqjPCmmtwdffEp6HRwzKrof/hBGzFHCL1GEZsC5AgnqWKpl2zLK+DmK
iA2c22zVWZdF4a7yPtLVpVEO+Qr8BE67/8q4c2QdT75VXb28hlU059TlkGxknv2tK2ebKTAXbh8V
GB0Y+6r0r7VfQB5Xwls/K3pmRf0uwdQDxZ7Kes7TOFzmThWBTqTLuT/DFhPBQnmvYuqUxTW0CuWs
os5o6ohYtZ3faSJR/fd/lH+LrPibGI6qCoD8rHKW/WtklUZlPWqdhsWhHTarqW/IgbfNCSJmAoz6
VHmOeSgzMt9//2OFqv+HD+PnHzz/Yj99GG8/uBaJb9l7EJXPMUXXlUb4vZXOfJ2SUMxTnRskDo8i
Ru5/LThfn6TtHuzTeGfEhrocIrW7ybF+wr2x1Z5kJ0MpaOWQjmEpRsc/NPJPefy+x4npNStBEdcD
FS6bNN77snNWBlSMT4OORBYBrHeIexQ6CQXey3H8G5OlywH2ErZ1/VD1IPXBxjcb0cFRNKtRvzo4
bPZiDPGiN8TZSKe9O+i4hMwNdHL34OrN5zyKxPeh1uqhdyooBwrQnETWYMhRJCMZN78iq8d2Xauh
cfcaGjHROY0gk4JxiEBRwhpkdQhXKfDF7FBNvr0Ncu2lw8D8hMYi6tqB2M4mlyCMGHprxt6oTmFR
tM1CnS/nm1UjF9vfbpFd3TCx3ehyay2f91bWmeRl3C+dGEKP/M7IEfk98KY23Ctopm1cuxwfZBNk
aPaltoKlKInVh7Iuv/7hSRLWvz1JfKMd11ZVXddd29F+fZJEayLT2EKQGR3c94RfE2Wk0UG4BLz7
rh6SHUH8R1HiUlHhMr32Z6a+Pg3WQssn9+T7o/PefcAVOvpQ+r16winbW7gz6T8e0Iipa+Wj4+CF
2xtdj/KoCB9MwzAPha01B1hjzj6cQ1HkqrJzr0ALmHvTHKzKK9kYuktdv8Lrx59no0GLkJUMxAat
IgK7GjnRvVnl23vXd1HUI4H/boLVejF4T8hxHT+areGiBA/wHi1j54WnHvTXQe6LcodsNH3alT28
Wwcrmn2gJe0xmQyZxfowjrl4DhJ1uvktiXI6snHC9IxXyvgAexcREzRqFmUM4yQYQ22rDUO8MAYw
EVquu+AysHHjpKAr5ybX443qglhJ8U+nwvavicL2vE2WFXDGZ9Osu0tWGsCWZ4kQazloWDk7BnQC
OIyo0i49mOYX287bXVibX9wmGi723BDmEZMWWQYpj1LzSg7Km++vkPcU46zCVhzk0NtrI1Mfj6Wj
b97utwqHtwMqbuOA2SbLsFj//aNomL89ibZlUL5zDc3VdRs/8d+eRMPGtkO37QB1RSVatkr4SrmT
A+tUBxp2omi+76dOZKtCxY1FhOlno2/Fa5wKgex/Xu8mQB4nrVa0izE3qoIdNk/A4KpIts8j8spK
+mqtl/VEnvJft8oJ2fSTugaTOuycGsBNnyNBh6bQEQW74OaiKwCzCQGxwFCDm26FtyzFcFPp+dKg
7di/yKvwx1XmWN19jNTE4u//Wrbxb38t19UcW1MhWgiMMn/7azXwFK3RbIuNpulO2aya9PUtv/iW
c4xZ33Zx1ryTQ0UfIygjL00N2lIbLpQ6yVFnoRmKCLH+Iu1Xb2MOafD7rBxLegDeQ559xNUQIe+Z
s6d1ffno9sZSMvgkqy9pQQxlyOgc5Vhfa+jRtKO/kl2j0VlsYM0vfbdFLfRHo7AmlAvZ12MD56sc
XSJfgAVX9aE+o9kEGHgY/sphX0I1bovymNf+9yb24Xks/ue+lZ87fYoXeVuMHzFeYDtw9HrLsXNa
VMi6QxeLkkUnV4pURPXOIbfMqbkfTCLIIFr9/cfn/L6BIwQiNBcZD8MxNQE09tdl1yjMFj8aEkKW
2z86qvHVhWt735tVD45wOSPz7zu3VYPpiaYnuauLEgl8IMYIYc4bN1Yrw1nPiu+bvHDFVw+9oJO8
t4+NdIfKzL/eqIjubyRfiXx/ib5DyBvpeAymyWBuHdvT9q0jsJyZxVxlM9hBu6xdxdxSkmjuY7ny
FTZXtlBnrNfUgnkg81RTNEApNByzv4ouio9yKBp9FA3GaCPnelAvSamr41FRQh9jn5KqizO8yPNQ
ZtbVY4Dx038ayrhLHp3kXQa6Tbt+/CqLPb4Tnn1DVZ7MFF1zrc190unK+IEsMf6t6Yh/IYhkCUOW
Vwhdoeo0Q5O7MsxXqWeOy15o4R9CQ6GL376hjqqhQyBMk3+qYf4eMJe5DaUl0byNrXxkDdpFP7ze
5VUF1dpGN/D8Nl5VKra7oxptpWn80HE+cavawZ2iDx6rXrvJjIPmqLP2qmKt+jkB4YUQkmzDIu5K
nW5vYRm6jgO213RuHPKePN2tpuNYU6FXPyT835dEgt3GrNGe2lgmMLq08tqDGjtI187mZrLxp+Dr
1Or2UfZ0VbQHtCWAinmP9y3V1sJhm3cKIkfyiyP7hWL3i0F+cfqE04yH73Cbue1JVSwY0zVHnbet
nVKmunYaFVtIQ6d+HBoZyTN5jHTsROyxiRKHoKjMlTSjT3Pr2IVD8CLHHSP5Pm4jP9LX4ubdHdxq
RUEpKnSP2VBZizoOMdVL/QfZOMBVLjje+g82MgV670HenofkpBzHHDpaBvwmGyyXIFnJQT3uqm1d
sBjJG0XnMNMhLXSOSGzN716oIQw0tu77otHZ7grA9Zx2n6OPuYuijH1STU3Z+XH3XvoRyibGd6Va
vPU7zxLbcDKhxOCt2TtYA9n9JI7GEOslBHkuf+oXY9weQeXFtqdfXBOesa0U0c7EhdReZUrUEMqU
f9h9zN8Pg67OWXBewMCtETXK+Z/OH60XVD4OT2hwa2V5lU/rqAzvzC5yD2/Pc+NziDBbU13/NNZj
FZEryaEBqbGyKwiXln5r+jL94tj1Uz/iz84WASzpxxLEDzrlNZGYXIEsUBALN3WTQ50P5XOXfbOT
0HlJPau65Q3f5ahzXjAOa54y4PVyTjGb/rHK0r3shSoFqHYlJtM4WCW63CMKw6Cn5kvPMBAu1vx0
PagDYZccNKo/nN/c31d//nyG0DBlVQVbABe/rv5DqVcBQFAXrJG7t1N/2tpJmi38QOku4dwMZBIu
oil61AVDfekTy60Tz3H0bZVHyLfkYi9vGa3hyasmsr3IH11s0SKlhZMxRCTtYs+NHJeNm2oIm02J
RSTMvd/HuAVdGQ9tjmOCf50Gzmh+o/mlqTt5Kyuc3KV8u7cJ2c3QkxTl4J/kOHvG959V1ixf4ElI
z3j1K0LFztIlE7BXsNe7jXb9uRiC7rNKROeUWww+4lYpTsIOjRMHfXjXYEmsYqWnvrHRXCcAeTyP
8gslzkbeVpDiZolo+vUXG5L0g4ej3wM8MvFga9BJE6VCkB+0PFLJqmD97MNyd+93NeKXE/pBI3yw
RQZQaSsjf8e1CnjznNeKSSXAaUOocRpSkE7D4yxvkY3PeWXJHwVHO7VBHqWKb3+ICuZ8wVuOhTOY
pQndVU1DUy2D2tJvz4XnqGM4DI26qrAg8DbsBDkBEUaIVoJpnVvgXycvhxgKAHt/Czk6W6tDWL4q
/qRvyVW2G9n1LYp20PluzdRbZwXPkJKSNH4qmrt1TSM/ShIVqTosauauTIy6lW8t5KxlDPg9BD2f
MfC3kYNXvTZ6LTjeu9Wcu5f+W32TPHSiBQej2Y7xMNnjcwSl5avOAxWMqvmhcBtzNeEWrKdNchia
HkJFGTwXZJxXaoOdavbDsLNLnEMb5QgSjth61rFq4LpoEvFjkqLjmQVmmnSyigQJ56w81LRL003h
1fXI1VYzkhRpVQ5g8wRi0uFVTEVNjNuv0Dv2z5o2cW4AmZhtOy/r7uulYaVYfDQqYit1Dq0+B8o+
M1sHwwzXfY+mp2S25hByLMz/nhvsRy+xHXeL3GqUPwSFmvrrEWj+/B2bw49wbFfw6du/pXUaL4SA
nxBPDZZ1tYdCbDWVHEkxy2AmRhyc6kjLFkZti2fcD/tH32rXcrLBCfq569EZ0McRJwOUwUXJc32w
/KE8J3XRLKog9B9CErdPjaM+y4cktoW+dl0f3Qw3Mzb4s6AhEvrQsXASXpZqg2E8frXGKUADQODd
g9uuDGLKYUvxbDymfbxGmg414qncJ4gsfUGGFB9taMW3KjCrnetbwS4uYu1Gvh0cyYSWUxoWR10L
ww9oVuhIcNbpMddJFcwlTOswWiisTmOSmdQEEN8Lm3Kf9r1LcF/GaHmgtIBygy0uGCYQd+Cg+koY
qFCNTeGET1gYdg6/dZKUH/A5fxNONTJ8HlzEl1dyLONkuTKzwt5SZBjWHEwHchkOhVvdddY5QiEv
VePC0XJT9VsTfFKKwvmSah6WgoAwYel59RZwZ3BQus68uAjDITPh+a/9YJ37XJ++uaYFMoj3r61Q
XxcprrQ6acmyqrHbJNhe/GuokL1qnmgNPG256zf7aBdW8dJ3KIe+qOVwUBXczDpy9gcZVGMt0jyM
erOWAXcZtPVT4PfLwGjTZQmw9hg6ZfCOw8Ym7hP7NYXiuXGayoLUSDfTXtHfKD5kuTvsC6SW1uE8
7Drx41S2+a1GS6mKcQslvAC+iSnIa01otWxhP6Mgmes3lu2zjrTMq+tl8QbkPAJHqdq/Vg7uSnjy
vR9VhJJci0qtmG8rGuBqLd/ZKxjp8tqFabiIA6/EuwtGTuqAAgP+4N+lUqcKaiix9VLqqBaIGgXf
lRodkGi4C5QfsR5IjkHfb5oeYhZfS39LClpNllHV4DThGg9lmTdPmiiRynLMl1q1cEIwM/9qoq13
KfC+XqBv2HzUdg3FwaVr9cFegiUzc1K2Ea6jK4mkRCZdQUkYVIcIwXD07iVKwuSxc1U0lPWA4BMc
rNpYWDb18bCRY3pTxY92qi0Us4r+EEWwJ/y+Xdi6ahCe68IEAoYr7K9hBD8QfCL+fis2lWzXIEdt
r8pR37sh8o/a2BoXH9kI6pbUhe3MvA3grtZaObjrvvatmyosgddH8hyaQVotp6p/8PS2uSgRkGF5
L1oMUCNiF9F94IP4raswViyTU3mv7rP5KvEMAYoYEZwX5CSDRelyLE/wWRi1cAyOQ4lojU6KEfzz
tH/zMNHxInxoImT57EbNV+bclbNyItXRQGiB6uWscis3EdMnYbLG1zxW/ojKYFJMPQ7eSvPOTpS9
Z0TqJ0wJrOVkNNHZcfN3KEVNFyKJjZ7GOIbOKlA6vxlFyjiFpjuLQoG62Bq+Ea2GD36sD0eZZiIl
Tpz9o/ltDHxBurQLK6IklR00LS5PAefgKyYH2dVMvGSbt2QplW7e7+RgbiWHImtLoFxusWUL8xE2
I3ViWlpydYMu4X8RgG4kq3QxRrRU0HJBW6lEWSBu8Ri1+hC5TMMRR2cO+9+a38Z6u6vWvltXi0Lk
hfnip0V9lI3jnLG7MbunIXUf4yYwQOjgYHOv6pHQfdRbBNhmcD04Y23ZlAoAdHMCuFdPzVauKbIZ
kb5xtLa5ko43oVQHrNV+G6trdAXQK1URBpK11rduPRZEYiAv1jJckE2cYDWBc7e6xL2KuEIOSg9P
E7MyihLhsgidFBycUE8xOXj4tSJ4itJ4XOIF3H3Qhuyj15vuN2P4imMe9dsxMNZdocdPMitnmhA2
GlRKdzJnh/pdhuuTjsMUKTu/1Nz16AbNtuvO0nudXJ+FXWCkQGWMuldq6G2kTyvD77ud1Ato7Uef
3PZNig3UZLgXaB4oBzmHMek3zQ/bVSeIQKSqwV0CgXP7c5QbynrygNxXQ8uz3ppgyGr7YqXhX4ES
tM8oQdbbOHPTver0A2r/GF5Lm3MVPoMieuuT6LFlNhNfrO8V4r8PNoU1Lw8/R5uCcMMwBILwLvl/
05qXl58OcSO2owjnhS2Wvp1mf8kF58QeSucirfL2PUC6VaTG08cmRC4iS+t479pAfPpS/RQP3sB+
r/Gsz2vFvclJHYT9DbxmvDQLJzyoZaav09gXG4Qs/WifJ26/8i2/fgznZjKyYpUXjcLu64arCNg4
Vgdjqh9ShOVXgW2CnkXp5YXS3kEKucpxbwj7Qy1E/gKZ81BVJkfnxMYJxQ/9axRm9tIZU/sV8iGy
Y4P3rTOjA0jt6Gg1Y7LWwLVtYVJ69yhfxvWyBjDa+yTh18szcDdpmV29TGTXBm7TJrfyDANdJ974
GRL9yqwLYbvhLlP98KxIdEerJeDBp5AS9Az9wN7ktfUGfQthF4B83aXxKvJwPDaQvd40HTpfdmkg
ghDU2GWEuqVu7/08M+JlLNx3Fb4oLIEk1OS3D0z1nK1Vr7LnFgGQB0w1KlvfIIa6xgLWP781sQiD
cwT9b1G4eXBGvApuLAJRlwQhtofEzmBDoaT1UXQm8CYVXjFgZj7KwXrN1Pl/OF/1v46F6riw0iY6
GaUb3MhfohlCFmYZ1dT/zCFWtqPj6Vs4mJiRxVX5msXdWbfq4ZYrvn0OiQQXOO+KY1P6ZDCToFgq
aZDvpYBH7RbmdpzCZCW/Z3h6aZeidR463xlXEQzTPWL1DuehUttBEahevLi81jNRvxxUuDFhafJ/
g+X/wUt062EMlWFJCWPaqnMSQTaWijRfWmlXtOnQrJ5QRscHFNUjy+h2FK3Ei28YF9h74eeq8AFg
5yMu08MfEidsJb9/6YhNhaMKF0CRYwrtty+dNqXDGPQpfzi168Dpd95BNworW8hL2TQRpsmqq5uk
wubLtxnVeR/F4UFTgu4umxw31lNYAM8bkEXcJ7PgzOTxjWb5FJsE2I23AIZQ7Ke2oxY14Sg+pmRt
oufAN2sfkTP7WQkV/zWj5EiSacQOjMB1g0ScduyF0Rw1oXYrbJQ8iiaifJSlA9n8FFnbXr2wMyt/
1Ho0z4ET4moYRfE6j4zmhJ7uopk/qQGlhhVw9+SU9d1wzSsDE4Sptp7dqT+nDq6czVToO1lBaKhq
H9IUdQmDAukN4RPUjRSWJ2Uwpj1aUt5CBjT3SCXlv9s0t7LiSxIrdbHunMh7RupMoratwr5Q+TQ4
9rak9HMNPr4ZwvTHyI0mNrDFrNFJid2ouLLA4y6fJt3SqECo4pzO4Cx6M0PTLyrScte+zza6F7sH
DSmZg8Eevqm6NHyfYYvRJSWnhN771Nij82w5dbGN7SQjVPKsxzzQp4UW9UtBZX6Jvq5yKtQiugzh
BDV1Jkbl4APzSIewUIzrLnC86zDaDgLMDmeCKlOusmnJJ+5aY9Xm8XQqivqjoon2Jpu4sN9XJmUw
q0KCIqJIDSDQsVnVm/rs1FryUtY++iuWjZ5m2+40nc1FdsPR+xpDoLqic6M/dn31ojrBhezNg7Qt
fGuGTP1sI42xfxuSV2BmrwnJ3UOP+yuBIl90pG6vdtImO1KUn92yXTqo0hz1jJBuyJo9u7TrLIOO
gPGnSz1z7bU9ZeYiHOv42A19yve2LG+yUSl1AH5ozv7ktwDMCuw+RGRtdcBdsFG4rSi18jZk4Zz4
MR+bLhY4xQ03v/PYGPrK3fXDVL2QGUCTNMihbJppBa8DHmQ2TtU6GjsO0mplLj2gXo9JBElLlEF6
QrxB5f8WuHyixfRANKWuFAhUL6RPIOz06mbUdcBHQ17iAz4Ax5Ja9EIHqoDMJyyiGm5CyQ7ruXAv
RsfaKAUffK3jI8LJvd+OqTO9OBXWQIOFC5nsiiFEAZtE6wZ4r/pizTtqC55/hf4IPknKl3bw/aPI
y+gEWTw6ldr0/QrP1OLg6+Ny+jH5dlukJe+pzwFbiywoAYls79fyJvkaeQUPjb1P6aLViNYO57Tw
GmmO8pxlRKccILqT7HZwI4i+o3ovu4bdFWs7BAt/v7mOyXDmzrS6z5Z9jSEqid77LMZPZ1vT8dCL
Zv7UcjZG/xwK8zXTK3FD99LYJ0iHb2LTqdmzPkH67rexbhc7v+ypKvqlcW7YQs6is7MVWHD78/BX
5EfpFznvYj6zQnMH+5HM5uDd22q2UTMgifLQrZdacYpI98CW9A6yScC53K+Q/f2bMdSGPfhWv9yi
IiYRpKrYR8GDUbyPsWwbgV2cYyuDNa460zVI03ZJxK+hjMeY2g7TtUOGcEcynEPOfIvhVL23MPda
m7rrQrPbtZdb6bs5893NSmuRYbp7YrCvGB6xMqv+gOV505gHrzF0jACrrVsr4mYaY/IYm/aThqfL
LlEyaANIMaSoDLL7N+TtAJPC1h/MFgfEuCgAfXbWxhZN9zxFYQSjWLO+NgU1d6XsPmHCwjkudfKH
t3uDeH0//XHGVlYSOXyHDxsR0ttOUK+RIcrNLXw52DYA44NUJOsqR0ASzEKxdTsfORTHKG6TiMNF
PdcBbOoAgH3cF8/rsPQ2AJ5OuSs41lvPUqVJNo4YsOIpwX7LLjSW+tDFdrvI7VT5AzaBysa/bdsu
0TLpWdPVVFX7vdyuw+qff0v2ija7grPr3xGmDxBCqnItu6FV5lyl6lZ2lYnk7BiDCHP7oHhGRGTV
6+4+p3oRLGLvMli6+5fdFDckS+OPXQVOO3HH6NkrtHiteMRqaVlxOiyK4ZANmLEniJQuHRwayE5a
A952RhYDpFSK5LkTFbUlRL/GWfSLtIcGMTf9LIew8Ps+Lq/S6HNu6pX2cIeGTw4aFIoJPKypp/Cn
c9qI5VlUJ17/EgZJtFYLrzq1EZCBqPa7547d/aY7AA5aj207th6Bok+XtnczQMeQa+Nf/bBl1wkQ
pEzaabh7Z0ujbOmRPSpJs6ub4ZsJL/llwls+tZDGv7PPEFevmvKxinu03YkRYBliOt2P+GMiJ1gh
/Hcy6qJ+G0rTzjzJG+R4UbknOdSwVgXLHy96e5/A8s9vL/rx1vcXzT8NTz1EBpL2JLMUZp42OyWG
DKFqPYay9pBWC86fIJWTLhFL6fz51rhV52z61Pzwky9oqnV/RZYDgB+Dv3xVaY16ko1eI+qOzVm2
cY38/7MeTSUacKZtWbpQNYA2lvMbDUTomW5YPbXimv1lgTGIuBjdgEhVmrUbaMzpS9p5X/Nc01ad
E/jbtgk8+6q5sQ2UCQxBKCp9NWkZIvV2/SlFjXKIZl0OH0AmVKNwwTdymeSz9yIc9X0/tNFK0zkZ
e3qjPGJSOOd5EOOD+6U8KmGoPFaigEOFUp/dhC46G/GZDEm1Hx3h4fE67HucUb6AyIKvKoT2vsSQ
bVkqifukeghm+CX/g16gcBoKwz86dRwfoQy6295pP5HF/X+Endly20jXbJ8IESjMuOU8iqJm+QZh
2W3M84ynPwvF/q1u9Xe6L8xAARBFiyRQtXfmykNiadG0ID+9Bkxq86XAa3eWDzAIOEI4GwBY41sk
GuOcZlpP7g9YVD0u7omimd7xwM6McNXe/TkkuqPpH5O4j4nLjKtjVerWsgqjammRH0DKmV0e5QG5
Jfe5xBVwyw+TXUuNcFXkmYrTKVOuDYiZK2lp3/A7tsfPXeMPRIP6tSmqVRIHzcWpCMAJffPF5usI
qjjHl2tgE1vKH1EQ+hMrEhP2PQZvdjw5r5nPBd7io3kheL7ZWXmIhlNjkSdi9d7pNetZQa6w7aom
3E1dXj7bZcrkqtM+ErUtaZ94zhXeXXlIe2GTCuRN7yGET3mGWdFgFVBH7xqPm9g0QuFJxoKemd7h
gFLg1URySHcw3RltRT9PQiFHz6+O/16/+CKhmT/PukpPScVYQk/K0b4ooHrVI5p5qM2lPpjTwWo6
704+oOFLFr1LqK/CpQ3eb0c8oO/XzYobxXCdSy5LVXTFLqqS8YELtXUNldvgtmfUqm2C9WvJMm18
uO0z2x+ZpRSbmewCNc2ZXjwxAakwJvskh8zUmPZq4VWO+nxTF5HyTLZe/iAme3fbyxfqjGoBzdj8
DD5p1uBW4/pehG62aAsgXEHpmNdQ781rAMM6sUrlnLoZFqusMe997V6fxA4Tx9pN8/CJsq2xVdVS
32mK0j30HSRN6vvuj2h017rR2O8WOMtVxHL45CSTBsiNkkthGAC3BtK3dRhb516lAbKQm3q4VXTT
OXWZ1p5ve+Yz5BYa9vasaITw5F63/zwo98thqyS//v0t5h39ettFGeVy29Usk0mS43xZLadNrkUG
MqOV4xnlwVO4AoVar120Qp+2mkVWj05/9wiDvN+mLsUNLMBilfVhSpwinguj96rvqG23pJXOX8BH
+aCbRFBUmqXsoyoKgX/G9akex/fPM9QcKBD3Vf8g92lKl0IMC5aDYCo/RGP57njMNXOD62er+eK1
MP8AblC+eyBRZtrNtO7ms4RN+0SMRMXoRLtosJD+8tPTRAG9VOqD7Rf6vVJyK1N4uVSEraWdJQpz
JUeAkyU4Tx4QFhqBdHCyq03yzmkMgY7IA63Nq0sBK05RrENeyBwUi3Aser8N3p0Cp4Cb9ja257Z9
Ngt1Pc77PVYaO9ss3bUZ+8F7SlpPOZTt1TnEOIGvfSUmGrT9tJZp1IE7lHeBVZ4o+miP0VgFK7mF
/vdVqR3juRINaS9uRNu1c/SDMRTKmnaW/tpoztEHpvQjm+A+Zr7ZPFq2Ve7sQFe2qGiUx9gyfslw
nKnp7yoFnbnnOfkG9mh5yFEML3y6fFvDnaaN4w3ctX5v0dlSN2QqibtMtf5xtJj3qWk0F7WNQ0Xv
9hTmgbkOnMB4LrX+Z6PbzR+DnbII88YP1vpzHHGbXhXDRwA4OdbOFSF5pflwRKagbGjcmbvBUJkd
a/YLEJz2Y2ClsyhJjruOYakehlYZ1ojDtW+O+VOeEMZQm1HOYQOuewpNsf6KX+O1Ccf2PiJB/WkG
W8Y0yUltoWmVM/k813mT7eyhfs87XzvLB30o/9ySQ81Vs1XgYpGVP/B5Xk+xlHa96L9nZRDsQj0c
/6NLLcTXLrUu8O05zIQRMZou2VB/rxtXIcmjkMQNboKUz3E6d48AO/E9q6kPfdam4WyLdB2nSfMy
6MmPlhv+QzQDM7nfcYXBrPPZ67lNqkiX39YaEW2+84iPQJzssOPyatUhkocgrA6j9EiVXqgvqO4p
zxnsXGVe7CiJM69BIQ/JYWjU2sIWkPEKeArKpLJS1NAyyDoSiB3l3kuQV8zKVfmQegjOuC80N62q
Uzf9thkasiD1RQBV9EI4858PbU/hUDSmspUHVC26kkg+UvUYYJqn7bM9WnPoHTYuJPPdOnM6hWzm
IlopnRhpwrvtOTeTBFmY8cOyjGZzW4+qqYepx+Ii3MxNYLkolR1geWCoWKDVPqVot1P2akQEgKn7
7Z1fa80dej6LtJKi2iAyg7ArjyhhcjYdAmjkSD7o808UFPzPQFXkHuwbJG0Fur/jCsxf+kZsrY3h
qjp5vuPq4TBdk4ccmYD5+5DUT9ZOZu5GWi/Lop/6dlWEEW0r30dd3JOMcagGfASZWX2DT5qsfa+a
5by7f787aF8U45iaDVfgXjDg97rgEv9RSyWPpon7lu5ynYBeGXuLyzgPMFmtkxpHkGHlZu7cIYEO
TlBmkc7LXfI8m9TrbsEEq1q5AQXQz2e4HRnpJh0Mu3gg2eEtCUP3j0qUy9EflQ9KuN4iLurqoe70
cjs1FVXFysvuYr6yq0HNtVc1KZ7lD1kR1UWvLVauQbFFfhIzy7yvhzi9kx/TMTEmlvkYF+XBIadp
N0biQR6UH1PHtP9yfhKN0zp18DPKg/L8nvM/P9aqpd8nFiVLuev/d7419SC25nPla5G/nM4Mr4WC
+lr+dqNJ3XPlTw/yoNz1+7X/r/N/v/bP87W/vRb5/Nn8/PKl9dHonO1UfzDka/kf58r/p3y23+fK
l6HnubUh2FVbgdK8Jx/9zz/m53/2f/yQ/J3zf/jzfOElE7Z8kNefL8jkBd1GRTHuaXYXy1Dp7Rd3
qO+iOs6updMWLwQOxvNez3UzmrnBkxyFvkiPYRSmS0WP7Bf+Jdu6bEyM6ZwrUj9Z2ZVRE+vJMMAn
jqTLxpkyn6w04ZpsDfVRNyINLYFy+wVJZwV3NoxhytvzD6Vms7fiIV7JH+oQZ6/TIJ020bS/XVJw
uscn3P1beUWRF5NgIo3N74JhlU5KtVBjrbgrtEY8e3q1VKo6eyuzaTq0Ifo2ORysUV96OqszOdSB
5CYkF79kk7DOuoHo19C99M23g3FdBgD3USpnb30k5aDBQ8obesUP+5iTZPumZYm9LZLQXssni+eX
MFlVcecMlnieoDfLJ6v//hK6+SVQmoWLNnqeDtjGQsJnSCGXlLvacfRMcBm6sFn82uieoi0gy/k7
GCxkO8kxkwDjrjKMfpO3uYbjdlyGEUS8ZR9iDLTiMTxK9k6Tzwr4GI6oZO8MQd1c55PlQblL/sCQ
FOExn+8frUPTqgrEX3+gobEzxgVqCvKxqAvMJ0uKTxDqzfbfr39fLCBYP8jgsnTHJWbWRculf1GL
ocV2wkSwOkbb4i77WdJhlt09M8fspuHogcatdbqma2XgxjKjLiBEtJuM4tR7OkVLh+b6B2trGLtQ
b08ohSpq/t9sTCBbpYj9tYx6kkMCNQFXrqRO0I+U7nZcqgjlMFUKf22JCC+8Mb5+cm3llmqQPhO4
gbL+hOXKA5/nke2sUbNvlbXc1zSJukzwm29FG5h3FfwG4p9csmqdMjvfJh7dAPZGUY/gCL0Lugmd
dVRk3Ntani7UAKZS0oQo2JQSx4/gnQH3zDljXR78sMNM7Sv+reAYgoanV2Y817FebTOed1fVZfso
z8jsKf6PKRSOpr+va5BSOHM5EZaMjgb4H/aPnntqkqjYWHorHa6ZNUYLBzTuSffy7kmYGc2JpIrJ
dwj6p8GqvR3vCIWz8r1UJu9DI5Igh+1FtwGued1k2kdJWWo2nKvPhRurq8LtiC1Mxcaou/Ra1Q5W
Ppzzv0dZVlGBSJKdTOpq5+AuGeElh5/7/tdQnkdWDV9G1VvV9miesZphd/OKnpWjwvo0JDo+sCnb
C6+PDpNGs8wPYn+fWFF8wmE8q6r0+jxZebA1gpFI8ITZUCq08lCxbBVrnXrzwU+0WoCrYG8h98pN
cz4UtYO1hp8AIk9T1K0aJ91mYq31blTeXeTF8SMV6ubOGYdxEdlK8l7oIljVrn10BZQ3dPu7SDds
dZXqWAVc3Asz5OAqcnULpXgfIFNdkQ/anTWz6c7FoGc9qB4fDXbowT0WFfhaeYiOYAfEAiR77jzp
sTscnFodDj3RPOlCjuVDm7HartPkHf0c9O1A0b2TfJjIVeqCtN5/7pJbsREop1TNLcxPjbWeCoMa
aF/oz2GPWVqJpscpA4tQ5pO28vt6JwLfJgSVEpaDR/xe96d+ow22ztKnJ03nb8FzcmgADd4i2cch
KBxn5at1dRncwEbX2bgHEkWJeXaCclsTcXH0NIxiYaoS7TTQNmkNJsdR3Yx7qbHRSwNbgzdemzkZ
SSgvOko0kHhzguo8NMfE58Ia+hs5rOLYXKo2VVTNmFZa2ubP1FqeZb+GKvRPqA/uI0zLdjeEqrrN
POvLCT4aiIVjBeaJBSKsIXXwXz63kIK85bCzHIIsOqXUf2pT/BPwQPzWjjDx3UZgbLITf2MkbXv2
OivfN05U7UHPZCuDufSBp68fYktBMV0rd3LUAY/dwp7QQAjFNWl1RqscgHHQ4fg/MxFBa9l2SOnP
hYr4o6HV+RaQkr5xc2o08dAv8y6FTdwM9Lps+BH57MLR0atu3FnIWgdm8s22CVwG3++SF1qr18SP
fsj9kwYaBH0PMGnHyPb0rMcrTQFCMttJXwUimq5yH9PZcmU4mETMwP9ZDl220EvX2fgzOhOwdnDG
J1nEa7c22xeuQUfNJ/9nKCkHW37kXkWjm/tWhTTGX/0RteRTjujwzssbhNMUw865jxuuT/ILQs78
YqhcmhdDdmJR04FvnEfdQJmXQM1mGcbJQeWLUy+9QJxDNfAvPtS9J3Cf2Qrk1/yfmXp8tBXLQQB+
V2EE5i43VOzYSDQf1aDKF1Hjm69QS+46Bflgz3VeCkT4uE7L1i5JQZtDXSbNpZ6Ai60VHsXneS5w
mySYZYEGEro/dPg1GZaU6lPTo5Y9NxBATwO7pW1E0ktEb2DKM/EfF3rzi6AfdYSucWsWLopu2Pnu
l6WyBRCPv3j3M53aAIq882AyoXxLSpC/vlVPGznU8vy9yhLn3mwr5zqf1VD0fmzM9IUS9riIZ0F9
HZwrzCQ/FHMAQ016+nHonLveNZw9YjEix6Z+/FYa6rYB0/Ui95d99D0SCBppMzIxiqhprRFMt4gN
kIbGdgTsJHyW3+Ekik7x0NR3csTa8rtDviSrXT4Q8qMhPyTy4zLyuSkGBGIICLqNPCOBQbBGY4UL
wM/8nWdqv7ypKM1Dbebd1lWmX/qM9wna0P4PPQ2ymS93UgE+ktac7QLXMdx/3EkNtyOM1SUOOh8n
860WxfcevtgjXn3tUCkovqR8dDJ+NhS231EHik2hNPqu9qJozwr7Q6emfV95Phx9QLLoY8LxXj7Q
Q2k24aBOSzlMHOTgUSWSQ+DhTzbQkLwoXIqXhSHyFz+ceRy8k7etbN4noAAjfcB0mmruR4vyw1Z8
5Q+lzl7tKq1fkzo3KQZYRH2FrKRrQ1+mmOM/aoU+r5Yp+YNlBdXWKLv8ADsqOQk3QdNddxi7PGPK
Tn4FdHEy9TsrqY2lC21h07kNSdFCBDs9M6knFTGNMq+6MgHOd2RMMD3thmKHEILWVSUqLARI8ZJw
SNZRE8QXH2PnQsr+qgRoYmGn6pnwufxajvYT8Dl0ubyNy8zOlHMZjAqqM7bkAyr/4qQJHBh/3y8P
goQdllVG8G7g5cHCZEb71FoE9VWNtZUjNBPuUxcfQiIDnuQegIZ3k1L3FzlyKZYtuMaMUJX44Skg
m9YJMTFSoN/Zjac/WANLBOEZ7UcRRDgR6NXEWtDuHdAKmz6etLcG5qM8Ac8qGXfk3AKq1EpEbJ76
4CEF2kIp1JZON6oPch+rnvfA9MOT3IWJuT8BxXmWx4qG+2ZS7RQRiR2tu+SA7zklGK+Zbx1lc68E
gOuqqi2e0zgWiz7lHg1R7NqCUPD5Oj4owzjQDS6bdTQZ+Faxxa1UjRjzhWunq8pIjDuXNu9SxRu8
xYXXklTrmo8NZYf7eiJZb5btpon33aEKeFFs5T4MwOS5UTzc16n4PrFMW5eIedc+y8XzZFq4dvrw
QEo2iHmP36Mo1LRYjbMG6uJ6T5QbE0EYs3vIM8lWx8XDvJ+ZAtgVUEFZ+mwBrTopdssCZ7SL98Eh
Khj0ZXGuJi7EfLsONAX3WTZGd7LFqov+P77yxtf6IxYpgUXKcnWmivik7C+NzNhqBlG71F3zlx7R
AsYQbfwWJoS3m4Pe3BlRW99/HtBAUS0Q/bZ3iEDr+6qqi4VZmvAr7LI6tOQN3TklWa7z7ErxC4AB
vvZDtI4P7rekMGYqyNOsYjiXuv4RUILfwBvjRoLdRVg0HcpvvTGjLQSZT6sQGtW6QEcUVsOwMJKq
OJp67b7k86xz/oMRBVXupjL11ripOhrr/GFJYCqJjIyjjVxrAsNtzlMQvbSD+eMG244b9dEqEgzD
ZFgsDS3KnhS35jplRFs5AsZaH9yuI5COnt6eW+xVCcgpXlhq4pzbarCZpNs2hDBOcYDEbG9DeQ5K
eOLHA2GurSl4Qih5QvBanc0mAs0kNz8fnEo7Vnah7tUBOAgc4Vg5+IYFBCjsT6Q29ie5VYyBTuvP
LddfDmSN+L9TNGVVobTC8YO5rXSJW7QU44cc1amRLq26tZdmXacLH+vbu+9kBFp6YXPQhZ29jf2Z
/llxGf3Uqpl+Q7KkZNltRjoaS9mysIZSWTh92e5FGhyJzst+wBFquZ2O1jXQI2fvC7/dNEPu3yVD
Hi9HQvE69Vl+EtCAT6H6LFdN2lLuj1KbIOfMf3BL83WoA4MmaKc/q552G5VzDfT3SB77fWZeCvsE
vztZtJbxR0VZ/eS3ungqldZb6n0Cy9YpxVPv1sGWNoC78hqOZjQPsPoO9A6Ml0/hNEAda1eD3sIn
hUEy6YynVjHHYzKoqEgKU33p+iHeOTopaNE8xA9ckwVrDduyTcVLXZn5MsMme2j4zobIqrY04PXH
3M22dAn1V703rENngYMYRr1YUD9vj9SrnQs8INyGcz5gOuX+SjViSp8Dqs3IzKyF9EJ0LioAnhPO
nLRG4MdfuV5Un/ziXU0xES3+uuG0WXPFE4hpeaa1llNVn1wr0tZtbdBdnUmv8oB8cHh3FrBHqrNi
Ue7H3gsuNtbwhcBmW5B4v0BkwVMR5bRQ6AiiSJhR9hGo1EVu/hxdDXN0oL9z+QpYb0fPLXSUaKGi
qu5zLr8W3Dp9vERVoT5JLQoDOnDqk1TyMQg9E3ObHxuEcev+g5HGx35e4aiGnZxaepi8Gbny4lnR
uFVHtV/bJaztkubu1s6amSyjN/Wx7xQ2O01si8xSd6qi1EcHWcPesnx6eBjExxevaPeDNXmI7/Vi
KYpYv2rCq7YEFPUHEqeas6Oa5bo11P7ZJ/tgMYMOV6aDqMQ1gwDablvkR4qUf32Q+7SqQ+2jJvYy
DorSWeZaB26Llho/hFGlXikJKOdgJBsTPxa3S8BFxOPkR0v1MVxWfjsd7O5qxxkg7L5g3pzY1hPB
aTBxY9tYMV+LHkbNS65ad/fJkx/Iut1HdU7/czAABYdipNDTNg8pAqVlVgyz3iRsHmJKUicNp2Nc
aN2RpdB3MElzYlzTHWNS3Y6J9ALKsWXm+aFvhq0NsuimaRvN6gGZGUGsSSaOyqg962SwHdtEZxlD
7hBxoSaI/XEWaqZZelcPbXMIZ28IpcP+oNu8wbNRqqKEMn+dTWMwHn6PSjsxHip7cBCVtEQxkqzI
3CV/N+MuPmkJglXWpeW0zpATnhrXiebeTP3UdYqN6F9kB9AK/LYwq98n8nGXXZ5Pz6GVv8nwibCL
7lEQxK9NFtE7DXvEFGA09/xWnWiGBPfq7f+hJckaSKi5pFxKFN2ol2tI7clSM+j+QovK7mQspNxi
KobWcsRhP69I7SDD7WFM1lFLIcQN1lKiMhQ+05BtenMZzJWNvpxgl1EdXeeeox0KNakeYt6dBVdE
hJm58YQdeyGjHNyGqYIWBG9Zld+nyOfIWI6rfahPBRZf79meC4yWbUyLzlQrCv1zdESoibVDyh+J
CurOGj3TXqV8fnbJf1FWvsoHUOsxR1AtU0PGiAfua4MIi6gfBMLylxQztz71nEwXHlfSXt90mCT3
QzlWiCPtAmy6hVz09xmUMeEUlhffqIe9YhvDekiIhQv7EjJ9FenHdhgGZFLN9L0QGHT7rHojsLvZ
RkHkbKeJkEG1bjbyBNwmJat/EGyxTdd+EPH9ZHkafxFU8cJ2ARz36lOe+PEenl+9ZH6PxiTSxie+
nyTzojG4dHWo3LnZpN+MG/JAqdvd9qbjUzv/V+wa1aqTsAlRaRaLcMYqqS/LLotwuM5ZrTKIta/F
vkv05iQdS/YKhGN616qs8SUodCKJYkmuBjWdBqI14lrgaab6blkJn8oSY5Qc6ny9/Pzu30va5heZ
5fyG4QTVWBcbts3K7oumR7hGA3aq95eDBfUcIip6maoBbTk4xfdcoT9fiOgnnhtgnRE1A/DE7o4G
gLpFW6E8ImAIF/IUa0xgmtjOW4tnb40UJD25au6c+crlKxrKpXw2xbBwouVxdES6nem/uMNstdY9
CmXYGSJrfvpj8hLZAQwz8CSLwCv01zjPkiVOJ+3JU6Zs1cPkv+YKr1bwR7uQyeJvba91T4UXGJCX
8C6pviUOFjPaXdQ3AEGUaJ61DenFLVXq81T5r7YX4LZSgniZ2lqxw5FvA7Xxp8PUq7dRj2hrWjmF
rfzXfPprLRoyOCVow7JNE+4AdrC/t/PtsjZ8byS4+lZVJ3e0Wiat6a9qw8pWoQxbUXK8gQRg9ns3
M/exrtXvhlqMK6PwDGo77nhU1frOAI6/TaPRKrDGstLjvToOfkqPNYnP+VgnN9SZ5J1h8fnh6E6w
kyNFrbw/CWmVGICRBiYLa67kZxHHeHKlzNlq2niV8/T8MvcVkkwXL7WaafNcm6LkbUYPtwcTAKkv
8vA/qjm3cs1fHHOapmqzZYclCQJr19C/rDxYg7cecrSe0Bg0+G4ufjp2yBeeOi2SMtM42SV/51XR
hCUqS11hGkfTzdDHb1QLbJLSUSxOgR3dF75doZe0f7WpXu2rmQeb40XbRazTFir8qes4P8h9dZkP
JKCDIUPIpOPbzpIOseTg7dRs6i6Wy/KTa3AGLIcMU162RvZ3NL0Ucf0rN18L3X2S0Qb4X5tzL8Qv
rxj6YzcHXCiuZ+2N2nKX0ERi2Pths2MRiqxVB2B7Urpm7VdMFcywU1aDY413fNf++lCYBgCgqDkO
QQpA3ExYAoXmxOw0fkmEyJ6ryBTbakih00WT94hf+WdJGuaj78TPcFjcVSU0Zd2insvwCf+aAP9e
jcAwHqySJKSa4uASQITxoM374qwk+mayTu5ssO7bZtpk3vht7BTnyeyVdssSzAUMWY8PJs7rheHE
2g+QGLsUasFbWGTDGidQfRww5lzqUXS45OeSGg4eQDlXlN9iUYI9WWoUTy49vJW9wk11W4St+9h2
oBc6xbN+EuSz7IYo+Zj1sq6fPafYCg5mouivvtFs07ARj2lG36XWrQe5m3q6v7eYf2Dn5CysKRrR
hq6zCi3jG/54bQfygkqA2jZnwBBL1x9gH1UkgeV9YTywIjEekpoVb096zsFshPGQ+uV41rv0Ig9K
WDPBCHxpdTvaNlwc98gx83hNt9bdFvbsZZoId1EUjS5hEp2mGRoS2NQgwzLGj8BChKZyj6ozzkW9
6efFaqZ450Rxm8ccOj2GwpBqr0s8Nq2PcEnDTyHHjofKQkWD8JDNAm7rASE7i8J6Sg4VjSqSSh7a
zoh+eHb6LBK9+zDj6k1rLOd74bbficzgyh4HfxCkqn1rRuAAo4VutWsGf0nBM7pE08T/lPQzLaii
Sz/FnXHb9CLUGclUEkzAAXmu3OpYG2Fbr9wN4mytJNa1/ojIYtxUxC8vYs2uzEMf5a9VNGr7Ev3h
RT4oHVUWOxndxec+ueVH4DNaFWLq54Gp9BOsUQcwbe6FGerRN1MHflu8Tf3av2ul2vz3UHp+WoJ6
tmHhC1BPyUYutDRCtY6AUajKRdxajBhKlJIf0BPQKJcucnA6KR7TYtPAH8nXjppzNUysYdNGGLfc
Ml7faFkkLG+mkktlluYZlnst0fZYUaOFq07BdYS+c22G8GyNZXSs+Apd7VSo2xFD0lIOBy1+gVDc
7wOnzj/MIPeQGqvPSNyDc5ha+WsZkApsK91TPtGacNrorupy+9nSHsv5wturCGotHy24ANHAdTk2
wK+mQ7TVm3wiG5pPiBtUBOAFGrRQXVxwFIsLTkkaK0VtLOQBDMnF3vBsdZM5wsDYn7ab3DCMVyfX
9o3fBD8UnJoLtbKCK16L6RC0VBFYiy2CGUsqhPsRpr5ycen8PqklQH2521S8vWrDGVAszlJcWsuB
rRybpg6O01x9GLGln9ByqfjEc3PhET9PLNDWL/X0KY3pa1EYqpZyCBJ2uFeydGvQROF6MOgbOonu
0WjtLX+JcE/fwzv684OSVHq1EN3grmoNw55BoPElqtUlhL/qTMugvchdIYauPfW2fZsHe8qU+mtW
NO2BQBcWafMQWMawGmzx3hL6jEPIGwkuxER+bOeHpPCxDcix8PPwKLfkA3nxzdIOcxd7B9FhuBe1
Ta/k1VvvFT9w+BkqDI8oUAFwVzE1p4yPsII+fR7U84MHNXhrUl9flJ2j3DEpeNHmuHU54s73l9F8
TMx0dacwSJaqlC2uN+TIsQUBRPjhdhJVtonGbHz1Is1GAV22J3kU297SdvLweRi8GrwAYd/zD2Uo
Lok+CkkHm4exE/ncW+roYAA8O+S53lEKL0m+qmP3ZkKjGVosI7PTEbb1yhNi4QAOeBVspc3MFVqx
1crMvpnQ3KwPDhoEg6XhpN2DUWAOITHuMtCgXXbcsTakubkXfpd7kQcMi34rwtSDb3qrySWIufbb
8gjwghLk51huEdb052GgOyvyaxvgbS6LrSC7lw/exNZgKhq3mjKkMzRr6OHLkovbkgUV8ZezKr/7
yKf0id6v90T4PAlBTZJvE8WOXwMAavIEO+qDpZXx+Yh6tVUeBVa7HWEtbzW9htMsPH3gz5dQqqoO
TdBbO78DmCybaJMC8RI8v3eUQ1TW+priH/Sbydc2XeeREMIsAylJu59k0WdyCDcUNa+SVcF49e2n
Fr93ump967upOP42VzR7Z5nRCexhiYx1pEQoN+WDCrC5cFydZT1HPx/oc1fngEiIf19MaLP+5e+z
NZJZHbQWQthzd+jLxLYkDbdiUoUuwvfOBcnsy6HqtIPoLO3ZreliqNweaBIZNtI/q5gFQQv9N2vj
C2FDojc+9+nlsC78+htM0sxRvLXSa/pFbvVUBm9b47ylRKgU/v0/ps8v/G//MdqKLhISfA/YxAjQ
+PuMHfOLMaoeDNPI4OY5+OIpN5CFkPr55CAzvkSelxDzQNZDZLLMkFt566SXaN4XzPtyvyk20zC9
j1aOg5CZgvU4c1GmpWmr1eNtWalAQnuJ+woDGMTeY+eMzYUZHgEE2cY3IH4M811LcRoq6jZNWtfu
01cN56uCrlQdsHJmcjJJS+f0738C52tjVdNYK9L1EwIRjWF/Xdm3vT6Wtmd7C4GHLVjlInIXFHPq
C/E63EAtVmspip5HDJF06YWvvxNc+KyXY/erCN9d9Ku0iuppR3Sn/dHoek7Z55Kn/XiS8ATJUuhC
3d6RS2NE6/qBOMLsUc0M86gQ2rAI67h7LDWnexQpNu3SAwQ59N0jqaja+qYUsEckV53+yklrEdfF
k2cAHgRw8aLmwNCJ/36jY8Z0QLG8YZnpl/DnWOfqY5iooCWG8M21ArG3dAt57TwsRyyFruK2R3kU
asUij+jtEIaQod+F2qnaCyN2xIPmVCOXqKF4v1XH3ahRz6RUmE+qzSl6r7y0dd7elWofoMj3lJcm
UMt9pkX5KknHj9Htki2RTry2WN+rnd2cPo3/Pgnfe2gtHxKgYnb7EPbAe5rQt+9JVt/QBPiPdZf1
RXDOe23ANAVQMtOh0Wh96aJTHGqgUSjuoq2De8NGEKLaQgdKZNsbMfjqG4WRFVfk8COdW3oWeSqn
SW2nS2Ol0CFaO/jIFfV+tkQ/53H650/aLV34EJHE2okQjROeCErIDrrHxmviQ5xE6kLx2+4xCHiA
A7BNosa+yFGIZm4tJpSPcmg5Y3gfE2CSphZa+Pk5/tdTCiNVF6oLw7RMNTxac/s1yHv35JbFCRti
fZWhp3JXLjJM/JxQ5nV9VTHq7Yau2SR5J26VNxP7czxxL8fOE2wiI68PPXjn65czLv/+vfvKjNEM
3cEliObQnL2EzldCYdMUdBRE2Cwrak9Tkx47G+2aNMk4cTfub0tUx0bl6rbaWnpiUCWoGH2HgesF
npjAE6cpb7tLkdvJJp4nl1HWnJw2V646IJ+nujdXcjcFZYIzrIQ5DmuKndGpyiYc+/pNkBahzsXI
wO9+CBjqRwkHFt6QnKPMObAMB67SW3Zypjx4oDQ7wDqYm5m3y0Utun7DCqrd22k2bKMxzB/5Xc3C
bvoCR5/R3BWY8PyxmOgji6tR6hl9Xk+sIj8Qp2B+YC2uYjQN3W1OBow9kaynWukfqbZuEE39oYGi
JfsyaJ45/O9vws1t/NcbAEUEjSAvx9CoD/7T+kbRxfBLoSN+0g2xkN0uLVX7xeo2UxmrbfD/GDuv
5caxLIv+ykS9owfeTEz3A70XZVImXxBpJODCuwv39bMA5XRWqiYq54VBkKJEkTD3nLP32qLnfU4r
mPmm69zogDEYd6AxXvSgPNhOdW8zr6PtU6f2MSzC3fvJQlE/VbJtL1UW48aZ75llCJ5HsB6wrfYC
kay9zPfmZ4WwH3N613QxeIHZGV8YPWs3TuCsBi33XxUSYjIzCZ4THfGx0dafexrnN2klI+Q9XnGC
RIylOGkna5cbY65w2ofY77yd3ToItgx/rUFeOxBzh7vAydziwDGxn3e5+aak8bbNhzJZ51BoQmWo
cdfyrdiieQu6qTnjGJ8DkZ+pE5Zzn7eNGap0gLJvErA0x6G0xZriefjsNSEUkuwzmJyctGY7aI9z
6TYGmbIzCgvpHqrAcGkk+C8R/qBZRNJSJDShMEgCw7JxGq3et8N+lEuZ2/XWVFSC9arAeRVypJ/e
VuBXDbH3K/qWrEu0bRPT0KLKhFxCRzmDVbBiqhOchD6JkBXO9H1Db71grXlAhhtvZT+oG8jAwzNY
1+ekcPwr2if6iFZ9rxHrdBOZwHQslzaDiM0n1CnWUfBFA2CmnjB7Bj9yCOW2Ac9ybaeb3tJrzmbB
RJKfHsu77IA4W2CPIDmuLVOLQqDRP82bpd782KRvtxUEPQHkF/kBwvHwHBN+oorGeKztxjz1cPqW
8+NQtvJVr3TXEd7VqsUsom4TNO0MNbxT5Q5EW5UmhW/KlGxVVjCDTClvFWdUUT0+lmURPHVRH99Y
Vk+B6iqPXd16W5y9S1hbzkpOH51IvMWoq/EL9Ha0pSwDdm7rmI+DY+5kEpSfwxKIBot+Yto6cnkG
8ulwW13yROl2VZLGh05o8pT4NUnaY57SE3IxH1p+uFGrRNtEodB3dsZy4edavjKcq6sDt3HTvidC
RetPlvS8TQCY9Ioe1loVAGwe2OFRckT2+BwF46veqv23vjN2eSWVcPHmllLFcNSUu2iCN6UT0Onn
TaEN6g6a6nV+yFNDHYyJuPFGkypzuimUgtMczut5a34cvFa+jV3ZLFq//irLMbiB6GE9gq1d+l0h
H7yEBGm7qjfzw2OaezD2yTMgWrG+GKkg3Dx1y73SWhOBlUXCoPnNummkBqWGWEd0MebCzzogeFmC
tFAwkCZ6ZaVEWJrne6Li05vvBf++9/PZoVftSyAR3Ee2IDa46126nsjxMSlH63nWhBESP3rzm8LA
+1gYcPok6MTFPDzFWJsfDWwFQ2JkCAMdR8NumOIwRyEAtrjXaH7wT1f5S+4Gl8DSqueoI6p3vhdO
9/K0XBuV42/n1DASgZpxgS+IhMGMyY0I/Xitqv6DRIfCwBsHmszcb6UN/Xy2k2jRsnfNl9Ab8ZRB
Nr6JpnsKBf2OID2Bzb370dXpWheMgjaU+3hSOEoS2rat0NLVvBlPuAVLGw+99ZkMs+LJ13T3YPsF
3KJpE4qVQ6AX4jGFWdC1dpp0MTgpY39Na7IvClQFXImdCk5hUiAVFk4P4LevgV682AE6aiQoeM17
3blvBjdah5ob39jSwiAx3XSKehKic/dd4XaH+Z4SJD2yeh6jlO3e782Pzc8GiuItK0g9q0yTGX64
KYGOSEqm4JT80G/CK6tIpti9pr00kR2uXDp5R1GA6jRwlJ/USr5wqe3OrVO3D5FmiFUDh2zXT5sq
dcAW32OMTmJ8/vtrrfaXYguhETMRWr+WZuogpz8UW4gLOrx5esOZNNikBcaaOVTQ0Gx3V0tvzzIg
Ps2P48d86+HdH/opFa2lOAmHXr+dtwx8oXFun/yYbDDRfqL8TO9I6d77Wmw/ukh9z9gUGkJ1OEQZ
g7k7TW3ItnSD4N5qnDOT2O9BmEbfa78/qjZOm8DJYCAUinFUYcBcNFhOq5S+8aHQR0A6QZiM28CC
qZKDUfic0w1bEEcbnm2jfurceDj+vLGE/LHpFIO26dP4ZX6ylSVEPt0j0TZkJmBRZ+BOtMQOOrS9
FhnBjrpAONl2XnsVg4YssYizM3WrODlZlq3xpw6O9M++U2/fW6J54n5TMdHfeLWfrdFP+oxXe/Ho
sY6ywpJ8+yoKN/P8OkBbdU6b2zDuAbDezuUGpyuPFEIvPSG89+9KXT5yqs0Xmjo4hxn4YRcxbr4s
8Nak8XGpnrcTq/agqqSMr1Q9wxTYNnTM1L3Z5vbbu5MiCUd0gJWj36k6rCEg0qv3aTVI63I3YF5t
Tf3NiIe7tG67z3ZkGKBJDOUBlvS4GhD3X+UUWijTRjkKSNr7geVKUPn9ToEjfcKxbZ4tx6tOVuaz
I/UBAShTP0hty/BS0BWcW00iCXlhTj0wrd3el3OlJg9hbj8EuT38po7+i4eIvdtBSEdDwbAR0n4E
+ceCErAAp7FUtGZPI1rdK1VOF03J7Aet1swzTYWXvHasB8J9jTsldfFtGaTb1U2wCWlr3kbfUwvZ
1zi1UAtE7TRFR0nHM3XC5Szmmp8x2lY7IV7JNqbdB5vMQahtaTSExXR6M4YCkLXsk01jyPTBYpG/
HHKvUe5lT6GQi/FzBpPsUtLdxn4R+YeMYnpRMrW9F0bubUSrWTg1k+HMqQYhb0zse8yxtO5ywWlV
tQCyEg0cXDGUuXHsP6Dbji+Q8chhl3p6gyP9mxFH2qGdpiwJgZb3GAqzdR6a8SZR3ma8OIb5fqM0
SrEzmIXf+EQaL/L2bd4x6zjoN7bIuH6nuY0D4f0ltWx63px8+fuzkvmBIqjT8WAOSe1vYQPT7I8S
SEM13GwUNmngcyJ9p0Gaq6QmyuvQGcXW0YS26js5njlzGUeTGhEwpds/kgbzSGVjf1dMIJpdn7zM
P5q2MT/qEdAhG6gJlhc/0RxsHlFR2WupV+pR00PjrLC4XpmBVrxoenDQNGl/j4vsKYz5Ud8e+NHU
mGaWwy1p3p+o5sObOtX1T//egpVizFuIL+RvcMjMWT+0xUwIEUitPMvgw9GhLP7aFqtzp3eAFjI2
qrxIBf0eIZlxooyIzUQB1+Kpb73mD8peCz19J8PuYigGp1ZnbFc24c7LNoitcZVGibFjzKDbpEPq
sLYZbTDfnm4il3Uk64rtvAXItwBJqA0DAJvkhQEUfqufj73fnX9Sb7Nxh4tmP065cVUX7UwDAp7W
tC0hj4I8VeGNrx+i1dXIhc3QoXn7+USl6ALei2miWzaOdNgpAMxC7Ljw2et5M2T9CJQoHm6sQC3u
k3RTB0+959BPJl5roUwiqPkmzYpx6XFyXVBvpJ/ynFTRRO+sQwMv7zlpTrEP26HtlPjk6xmichV0
TUl7ads5zJWIlEO8TdfnPGRVsgTx5NIpnggPVl3dxpKxXIuWad6a830sSAzA/okZL4Qgt4DxI+OM
cunH40gEixCfOkduldIdHguZLmg7wrHRSEGwtVTds5brdzgm0DsSDxz3fvE14poKr8F2b+IqEHsp
ZLKeC8JKpVu0NdG4rbTaubP36iwVUHKnOygGl7T3EdWAyHSdpxP+lKxQH6a/WRGSyknKn0wYxRl1
yHTK8m+5oPq3DNfTXWP34XJ+TMFruDQbqe9jmUkyxKvPSktO15YY1WE1J8m+Lw+rKVTW4BJ5SJG4
uqZSLRlb4CSSgzSOgJvLCuHN9EptKL7+JDwLvb0dqwR+geowRIg6I9r6EE/ymyGJxAJT+Thxm52T
qUXJHeEMX2aqW9WPC2CSYnz0sOEslEI3oV4supikoZm5JZMpxWIeHfYm8Z2zymK+sW0H5Acdknfl
xc8n5tA6OELjwYrC/ehaRyuShy4fPCCjfmoyZ4U0v6ors9+CuUbvhiaizuqTGlTGFzNyNpKv84uU
frWcZCC3hU5/KIpYz0IIF3dBrPi7Uier52foSznhuhx6dLvKVC9jHjWHuVEgsvxWRo1+mbcin9mp
Qgt79/6kLcuF7TZvsR3VN1gTzZPWjIgqu7IOgQYTOex0Mtlk8RMCU+vkNwOC/SR951CXafQm6k7f
z0vzeZGeoTOIwd6e6Oo369qonXUbu87V6mN7ZakqdcqYOFff6ZxrjDRlh8Whgy77v4/1Uh/OcmAQ
yRjqvS2s5CdFCVedQl8L/X24yvSSe8IVP+5NjwXZJHuuR3VPHCs1xiwIUrUmXuZK163nTdfVdjaw
1V1dGczG5kig+UadZhhRI48EWCR7lDgX0ekQjv6PwnJ+bIhHEhPN4FPO6YkCD6ZX1zepdbLrVOyj
1tnYYRP2C39KiasM83MJNHc7bzmoSM4Go/vj+2JJUZRgl4l8gqCrxqMSdD/uzY9lktiVsjOPzhS/
NWdwzTd00SCjVnEIpofBo1Pd+PPwu0Li8N62+/vLpzs1jH/pn01zIUYnU5uYa6X2QcdjM1QQkacV
S4ch0UqtMsaW+sgAO0XMN4tl5k008Sx0DDtlrhb5kwx8LM6yTznT4ptL3V5ZYDPOrlFaoCDzUQlq
apUfB832FrQt2oXdNt1DOGL8Q5sozonNyJruqcRLkTYHvSle6fH1yyYYzBdAHxeqSvMNQi0Ti1m5
wq9IFQFH0u12YT36t+zqTM4894RnW7nFn+zfFtmQ7jr8kMt509WblHWjWh9+BEv4wyQ5Lo8/NksQ
I6pdvD9mKEN3lAEhnEZaGiuzdLAvdjhOnCl9XM/d1zDtu7uxOYVOrr4lnv7Ywnp6YTZQga0mCANT
ebSJ6RacvbF5rCLFWOah0F50Ajfplb4ojVXv3a7LWUrxsEL0C/2W4Y4wk/5Q0vBjhmXR+QkjrtI4
0pLxcf6u//Nb/1/Ba359/1brf/0329/yghNbEDYfNv+1fc0vX9LX+r+nV/37p359zb/O95uHjz/w
y8/zW3/81dWX5ssvG+sMZdRwK1+r4e61lkkz/27e3/ST/98n/+N1/i0PQ/H6zz++5Qw1pt9GYzL7
48dT++///GNe1vznn3//jyen//Cff+ybL4n48pcXvH6pG17r/sPCdu4B0lJVzgITUq17nZ6x/4GR
0/WYi1mGhu5taolkedWE//zDdP6hepausuI0DSSCNppNhkPTU4b1D9ykTCJponuGwXTmj/99Y798
MT+/qP/IZHrNRdbU07v59ahkHQvB07SAAaiI3B1zCtT7E4+etEOyWSnAFyN5qYvYehl0+NVx0CGJ
C0Z70WbpCeL5g6lunMzBnJbW+F1se+tIFCJqt9Rld1+Z43bsgte6jMLfrDA/vkFddaF2u/TbSUKw
Tdv8MIeKugArojAGVN5UCRHOm93Uj95FKq5A7uio6RXSjZXBXdN0o2jDwJsl8l6U6bDPRVxuEHpS
pvuoQgFk+MuAX7JHn/T29yc466OmU+XU5uk4DjQk65ikPiyFE3X6Bq1yRJjAFDAPnBeGVfh3of1y
KZJyHwXV7VAo4ypvXPtp9FXryGSyXJqdm2zcINexlKtiPUpzz9eS3WLx3Zk4K9e5JECzCkBZFS9+
TXtjNkg3RvEQAME8YpxCnBiltdiyBvpaGjguEE3u35c8fiiovpVa3rj1M9Em9kNfRs3GUeMzGn73
6MvJdj0bSdOqWuoOZBPaDP1KbRNY3b3zBgpZXq3ZyUu8Kj4PFmP3KBSAcCXjppl4nY2M5O/4rx8v
GHyeBN3ZHDKuqhO68uGbHxUdmXdXDYiLlZtORu4ijpG/egh/N6wHooXwsTeU/r4ZYEqKynoYKOC5
5GoJnTV7uHVc+ZvO1F/kDeCPOBlM4XsAazR1piP96XCpMlHLNo1qZgNYtp0mpG1MGbMBwg7/oslf
GmDpV6NJuYqIzlYWhZk2DDwzE3RwWbwwl9aOc9GbxtY+Z4jLedp7NiN4c63Mv/mFaR/pCGhLN0gT
sDHk/2pYM/ayNXPUzgNc8aJOjpkRi990aLW/7r/zhZkVsqka02nh11MBAQJaKwByL4AL9NeuAmAI
Guax6Mfm0hFwec56vJejfdfGxRu6N2c5V+hprj7lUlN/I7j4P96OqxlT2O5sM9adD28nKyuyXnpa
G3VZPAJn1leFRqI4HgIUOmSoG327y1I5fHL9LyYV07HDkbDJjMZZprn1u3n4R+0Du6Jmgr4k2FeH
fjWvbv70xXsDSIS8Bt7cekRkLcJWW+tTYsUQq+mVauDq0Vz6HT72w8mZitrhEuDQR+YI8Njvfv1G
KOEj2q5OvnDy7JNiYSfNjTJYvnshm0GO7FQmWZMCt+WUr3YvRwSYKQDYjUieSTFJT4nmObelqT3r
WujvQ20kEIyEkt+cpT+imqd3qrPT6Eh1UN6RTvnrO80GTWSIaHPKOgS5wEhw62jGWdOIrspYAy/U
Qqm3s8vPzONVz5zmzu4aH6qIfGFUNy6z2mRZNOpPrh/z86iax3XsstfVqXGQk3BaTas7t4U8FjJ3
JygsvumLHjwUIngrDUA6NVr+NJjl7/IjsEHw7v+8dJ3Nr4x/iYcz1emi/et/x0peEAOK4gY+jIc8
GdVFY1RX3KgIGhkiLCajtp/q2X2t5MEJbRI+vax4VYdUv51N3AXDboJMlCNDTioNQyhreoBoXKqm
vDKKWM1FNM3qVzno0clhKQ5jwiebq2oPimjdW7Js3LWn5M++lzMXt6PPnd/hc3Kd7Rj3Rwh7/Se4
gcj9GHu4IMCdwduZEii/Dbtp6aMuOJSOk92nkBr8IXFw4+v5xtA7rptWHO9Qo7zMV66Y/Dr0f2cl
Jac1D4jfKc0Y+4rMjIfUOs+CwwTEBMVGeM5TZmjvnTrfoa0xku1ca128K+quPbh2x5WpyOXC08Ni
PxOdYLc/uErmbRLVxjlXesYTOFVKPIyCxZQaxpmFWapf7BEz6bsijyAgxWVOOImaXxx9OJlxwgm4
bdXNOFAcYpuuMEOCVam7MDgHONyWQ9XBqeGP71FX+ItG3Eiu3Hulc6nI9TsPhMJZqpyfRREXm7zC
BlVQTOxd3P9r7KI4qbE1rl2hwsScdr5+urGwfpHSVj80zMsXo2+rp/f5vWYqxaGhUbQzFRP8f+N3
x2LQnxXb8LF9hcoRniydHMCGMGwq72a+KVH40SFnQTOX8pGH4LTI1FcWZYfM+h7EwWcGcfktsQfu
MbX9iqD7spsw0s6yLd3sUa/kTS0DdU8rx+cX68Y59H30LkWzihvzNQeT94KrOlpmYxOcctoukZor
x6BIRr5v7tEZWOIqzOHIvNSdlz7UeifX7ycYCwvvu6s3Q7O8s/Iajr+lryBWac+BS3FqZ9V425gN
eb1aKZb0JfUDVGlj77R6t3GagRb3kHyfrRZusYT2kmy7iQiLSgwnjlLtIIzt9bFsX+ANioVB95kh
b10eI9kWp1IMX+fGKSafNXmD5/lAcC03uKuDXUhI2rFWmbj07MKNVrgrdV4ImY5wbsi/sTa60kE3
aTVAN1a60vsgI6vOTddodDdh4F9HvsJ4wemqg7/qW8cYfs7CbXKOS69YNCVWQztz9ZOjgkrKoALs
9cqtdh5wgwmRxlltWsPNL6WKc24JTDJ2WhDa+zJy7KNiF4/Ca6OTLMh3yUvf3ubq+ByEFbBGpWm3
fcLuKxCBHsbSkmvDCwg+Kp2XQh2so80iNcAQkk43WLvjDSY4+xT42bZuTOt+/tuAiuwTbPOSfbiB
JJzU3UIQPr2QJPFs/Lifit3iJXYDgtogry4R4VWfuKaQrmIRYTO/KtMq6xgZUP07r3mlPuxWfoDw
XSDYX9GjVBdu3vi7eQFj6Dgy5mDAdkwXqdaNW9OyARY4/bAE4F0wa8gRpKeCM4pW68h6w8M8YIhb
I71ngI7FygPT1FrH+T8IpLxHGIobhHjTFD/AQtiqc5UxUQgjGoDHjIBOwA0aPhJdfovIkl3UbUWM
19RaKcrxKGFenmCkZ0tpxgh+g8RFxT7U60KLsSyHt4ZTCNg/6dcgt8wnrxheSnqXZl0NV1lDxxqV
ol0xuF2EtReu4Tt1BzccL56vJjTB6MDS8YrQQavRXcBoAXVyvquVbtwZaU/uLyl4O/8bs1h7X+A4
usHVePCLUj0mkfI5atsOgjHc4hYhxU08OGLTEUzgE2O9cYKOeFHVx2HYEzxEalf3Mt+r07CD4dQ+
a2JPu3c8l42bEVaHH+D98uhmtb1rAlhdoZOJDVa79sEJvILpevyJVOz2jqPvxbGGYTPrRoi6CDaR
o5cb03LznWqF9oLgVf9YTTeOlg+rSkBc9C073bQUyROp4aoa/Vdh0WCcx+ph76/N1vT2HDYoW0rN
OiIdIy9pvsDHwQGesHKgNMq2Q4ZRWkkQXxRR750NAg1QimZiqzXoweOi26sifsNMQFxKNMC8EZq4
wH+uV3HQ3MVK+6iyMAKI0ekHUiCmPPAe73fJ8KeTRvXoO/FXv+ZU3oDWz60i27RGVuxD2WWLORJS
UybTfE/UEGw3DJ72xjpAbbGOXuprhM/hDhPKTS87QEvyShwqB7kOB8AxEea3xtgfcx0ty1zzhAou
+bni8mwaJgLHOqP+7lonBGZHWn3RVUGIGT1KDDQuSEYZv8SpculsLsARCGqVdfWWofHFUknWDLmi
rpzByTd0hb0T4tZB1XwAFh6wUp/kAq/orKPf9dAYNAMOQeoNm+jAASGvYg6bYuG0wcOxi9zM29oa
TczSysJDIWpmeQSjBE5j4MrLFSQkGqmQUd5tpZswZyp2IfKu2To933SGhQq2IfMpJx1sO+ppvzNI
OjtpRkFDKspJjO6jc6JCdmSs7a2nseP5kEVhfSqmG0t1QPA4yAy1zq3vrMBzNnmD72yTkn+8qidY
QxoV7i41/JsoaljZeaW2jU1QMK30gk8xQVJeF1yibAAhnHs3XVS3N3i7J+5DMSIPETeV0u5aWAFa
DtKnY/EEQ5GPiEgFxPOQAk9h6cWnirF7YITjsQzS+M6S5lpMHnOrUzLyHbx8n0e2XKad0mwKNz13
VgGWgiv6g1v6CJerJNlEWoGzZTCqkxra0T5W9X1vDWxBZzlVgfUtzKr0An1gMRrSvK87OAvFhLUa
leATLocatViq3RXYgyAxa/EutbN45dOCrTcD5J9FUvYhyVrNIjLi/KhPvxaLqLaMZNNsu75WoDfx
iiL1sTL0GNZqzrIwc3x5jCM3f+KA3thMju58oT54JV1HsOfaArDfdLaJgttUGOwHDPyAakI+K+76
3iZVVnXuJUqG1VwNtBhNl3oQsFhHvXrtiJsl59EeV7LA4ARPZ3yE+reNBIXrjUZX+HvrsprKnQNr
Gxa8wTDiVYbcNhO9DOAcw9TwaGHsn2e3wljaF/QC2Y0/tg9a2Ip1GIXBDndnfUWxH+TJBkpAjp6x
5npnDem68BuxGluAa3RMTlrpdxuKb/ICJzzBWPsKx18ntpE5PrtRiQEUMbxeeexNbd5E29auTEri
EclcUq8rAETb2XAwJn29blKBy0U+G71353ZZ9jA7L+oQAXtD+KM33FVqGByFQGqkq8wlLNPX9zLg
6/r7BpH+cYBMrw1NC8NSylqE1doHVYtn078wtIyKXhDUOLr6NpV9c0eVFxKh3n826r48hop7KMsw
QiI1cVf/TcIOEmfdWGZwW8sKsTgfOLI441AWNpFFXbWNkt/JcKbq8peqB0YAfReHt61z1v7Yz9K7
Uk18dGGUcsmwnMXo+igYfaROfcbCQpKJ3V5iFwZpbg799e8/Le0vf96z6HG63CLrcVznQ0mJ65qJ
MWnzC6iS7rIrRMjANmiRIgBCKlS12pl4+iiNXZgNwqsvDiGI7jbMC0Lsc+/UOtq4ky5qpqQd9NVM
11CdKr/4kXC3f/9mZxPyL5+Vhy+C1pCHRJusl49vNmAgh3orR+OlpSzOMU+RdLIY+7w9Go7dHsHw
I5zB3SOaoP3Uxx7MIESh0yrnFMNUWTptOizmRSSnzHDFUAjvZRr3e68xPeJjLXdp1t2A3rz93ok6
vU/rmnqm9QWKENV6qRy8GG7FcKQelY0bwt77+39xns/8+i96FL+mpxLBwqTf/dAp7hQgU2nsjot5
RTmC5MdBqdDncj0mDTInsM+Y9lbFqcu1mSE+Ix4x+o0Me5YJfnwXFjsGMY6u6WgzfeJPfZhQBvi2
TWdchJWmLSR0kgZrIqM8TEe3FWNFLN7TxSEaPQKg6WyvfKMqDxZKwRBOyPdxIGuzpVv+mz3gL+0q
8lzpndKmMg1QaPr8/J/e2AjrAYciQo6Kxt2pAVGZ6zK7AAotWZKK+1wDyq+RhatAGFolVWTuZcP8
e1aXqo6R/+aToon/4fjFOG/ammO5eOb51owPB1AQ5hkUW1hgelS7eHO37z0Gb6kPTbGyer87oHKq
4dvU6kvjFt9Uz2nva5nKfeYl2WaIF2ke0IAjMPHQAEA5vOOtPEvuxl5ZdVaS3WZRp529sl0mCSTF
RZ3oC7pz3iPy1EMs83ERKPV4tf38VdR2fCh7937OIWjSIL2ZW+D25zbo80uUe8MinlcIlmLuSrex
KNs1+4K+IdrNR8ZcaAH4rylDOTxw5399by69r4mFq4mtEEp16zTeC5/tXdLQuswB4lJrHt2s4V8R
wnyIbe9m7jRUoGBvdfdZXb93t8kJaxbIerWHoIMSkTQdC9WpxOs162vVD3DsrQYebBZf82Ks9/40
UvVd8F6i3KhabV706SbXqap/1KLoP/Ys2gD/UWmsi76hgV31aAWrGp+FFLa/KGyn/2Zmb7jIm9eu
hV6kEpdDMZwCvQ7i5qZ1OZ3YnrpPRoyKAyKpJz50k/pLxGpzN/8rKkyO1vX1g00Q1VazqClEaFn4
dK3i6CL5vzNa/w2NdYMXzc/3kA6nwB61vFMTlTZ/i+gIbw/ATCRbKOWil5Ky6BUiFhZNAo8WKDeW
ANJzWOldeq68CiVlOXwxh4jCBa/+k99P3IUq7SFqVTWEEyhTIIKMnprYoH3/LpUJhqgFbqXFG3Vk
fCqnfWiAPriYiQ2amz0MKa0PYyzJglat+5rjW2fhz4pBVutkWgRJBv9LdCUnY/Cas1m7RyMJy6MT
3MlJRY8sqD/hmG2Y8XjVCe20ueKQ65fkTC29aQEwy3kZBL3vNg7uW2yyxqepLX/C+VIsVLtfuXgI
P8e5YEWmffMKreBwNdVTn5ONCZ2vO1Six1rJl7c3YV3NqWqqPXR7s4ouswJHTGHBXjvljFrmqnRy
dpXQ2HgA4DlIaGgvzbL6VkJk+YRUKbj8e6tJzWAxRjVpvZ7n4V5rKRDb3nl0a8mBwfwW3We0m/8I
kFF1EXV5w4463MY1ACxYsa82Iqtl7AuyQXrjbq7cO4reQ2iOLDlpExOcLBF+qom5gVL5xdPBqiDy
U7a+0aKaDVVc6eWI8FBa402VakQ+zifXMQe256ggWQwzOw5uuEetFJxSVj6LKuwSDkAtnY5PbUmi
ubVuM799soru0sdmdfWjLFp2kf49Ze53HyZUzkVjBmvqhi26GuseugNXL0/7XkbWA4U/JNmIGzUX
T4C6EPkDBEKvDjhSaet9q0l8iCQGwf8txAlUyHn2VVQgKTbIPlkAaHb4gLehRv4wwcA0qryj8JG4
I4E69KZUT6PpECw09Zyd0pGX0dI8xumsJAT0/UyP3eMs4fHDRYUb5US2mNyrinpuSG+7ctVJmQF0
xlKLJtosEanbSB/rpVST5i4M6haljBqsRrO77WWQn+ebuirzc0C5zKgQZgAWJnFvZ8vZydYPSHfC
KclRmxYrSkoH16ih3mcyeEul058ZIep7zd1YFJ/LuTJ3R6ZB82XZbjhNIOrf2q3SblQFjNf87tNR
fYjglUN+GYNzRjaH7y2j6ZrptwQyuf4WE2D/6Or+oRiBmcynWhRY9ZqpULAf6dMdWqdLNlj3J+DW
JTH6gbUqiceVVZGmNPGbIc0tGunWy/ezdTjoCzMzyitBBTY2Qn07//HadZUtsIAEKakxngw13aI0
OoqJflaG7q1qRebBNvWOg6eJdsVQrm2FAaQaE0MMHcNaEFEKik1Uy6ZJS/jPubryBnvYso4gltOM
LyDXOdwD64s1uWcictMuw+h8GR2HZHjVQPOuw+HFMYtITFPsja7iyp6DHOfARgtV5zrqpbFKMOPv
QyRqu8aC82DQI1npdYBSOLbqVZPJYZckvbWqVCXcKDW5P+zX0R1WJsqQ+XiZV+pTN0ckhnKNmilC
a+rIFahgNmMlbVLB+uw4Zf/FVs+RUDYQzYBATfMB417VjIPPOndbOlZ2MDXjOEhiRDOTXs3Qyx2p
4cTl5XDkYIl+Uelvr3uwA9ukiB+tztfXbuwZhHXAyCgDmxgcpqrY542beZEUEmCyE3qpw47BhKEj
CjQ72Csm19hNUBTurSGJOgjK7ptBtX5LMFSzrmwKbTOBj+a7vgoirxs3bZKWJy+JkuVcYRopIHCP
ASGSvuSbMqBVtPKehIi5bDdCiVh8EiMV8lm3u3HhWCTvNZHRPrXqc1D2F0iPJGW36Vc3DofXpH8Y
2vYBnHHzBQz7RWbf0VGCdCgJV1XmkwQKwyX2KyBvzUAq7szcqhDAg0iMl1ahMggbIa8ZuuE929K4
G3ZR2ft3epGCCAuEPu4wpN3M70ryfx+1KF6EQRJP2XOkcOZZDheu4F/u1G+OmbiH2ui8Y03hlpMJ
tHFlK4+tUElVhDlGue6sa1AB90NjpUuuAeNLFgUPqPY11NS35mC0W2YO7dL1fHfluKGz9tqdnNhk
6QBygGPllnya6TJR1OUmma5jetKCuSk7DOgtiWeWeFKNej+oDCKz/yHsPJbjVtKt+0SIgEuYKUxZ
VrHoREoTBEVJ8N4mnv4uFPv+HXEn/4TB0ulzmmIVMj+z99oAhs4KMYyHmY7Kz9F4e2VmTietRpir
tvPnylHIYFVL9vqdULyylSF8jRG31j/dFzpmlRwLJz21/TQd1LnOpWcg8/DJ2KGccFsWQrP5r5jy
y6CvW6hJVO2+3cpbTuVczPWDtemXoIqXwObUeDzyOJSne0vQJaTf1VTCu6nsrCCNET3fW7FYrX0s
cSw3KVa9RFsShJZO91gN5pl3eD/DmX5P6zh5mEEWej3IJc+wZP48Ru77UuTTT1kC0SIQMHnV7bn1
jXp5EyrzMROnykvdRO1Ta+0V5V+sqfAqKwpSlqU2DC1jPK1qPR+0ISWebxuZZMUP29rSfjcMD0Yh
3Ssr+IFD76DQKsuaKZtMblWUswTq6tVXOO+OU0mML9jDuUBBtm4sjrJeFs8eC7HLtxxYjNCv4M0G
BnXFO1HqxWkUM1zuNL50tlK/6qI/KdPc/iwZQN/3b5oh8VMT1HCxNTyDMbTtY5VkHC65HRv7vGX4
YWK3WykadlRpKVplO9/fqewNMLVaHdv/j2WBzur/Di82DJdDZMjGiUNt/X+HF7pZ5p2pDao3pTXl
q9DNZetSKbDy3jwq9xnX1I0r7ie02ZZGNLgjjSMnmTxf+kWMvxWG4j/WcQV2CDnH78rSvM7Joj7M
9oeamYqPoSP+HNQqBMytLdr6sEzd1AZV43h2bFk7BIDD2SnV9Mho3PE6VJr4/3hZ6NN//gE9skYl
PvzYvHc0IFp5tJJIfzBHbC6DW5qPdkkpmg56ztahbL26L16bxXYOc5tUr3PrZgc18RXYC95dqK5t
lwRjXbj/tg3F32JDRc/TXrFKTDe9bJD5mlHzYpXJr9Qe/0Yi3+QQVKhmYbRPhkzUTd+zW5Whvvz3
S1pmqKyk2u6nbcRluGRHDKMLqNFFVlIdzVHaX+68edfkuDPyIT9GtOd+jyb7DS8l6NZC7uOpsv17
VwcJxD2ociWtaN08gdpyNtIuP96nNhV/ozTm/F7ddTpE1oZIt0cAFqRQ7JVI3kCNbiBCPoTuDIqb
hN8+rKzys8z76Hr/ohhJfyGOCQMPsFf4xvr+v78etlifDk6qw/0EEG3y0FKeH0tM6t+8AiezjuUm
RADo4Bsk4ghw2q+bDv5mZr7yJTq182w9qjEyiOWsY8PxlLHB6YF85nAf5bGVYtK/kBrcpedmMP7i
XllvEuZ4PnNFEY9RPNruknyvhZiHX9n0bY338qMuCY2IRfs9I1g3B2SSjU81WtJwdjfB+zaHjeyu
O9ndchDGw1SYyq8eD2toF3kUmJLc9agdXtFKuj8qkX4I0IhHlcjGHStN5qjuVNJlQ5Swsvb9v+Tn
qXSJ0GG0dQShtB4yt2dHdd9//oldq/qe7pX5KHdqIgkr0aBAJsxkL/22S69Hid2nVs0NhKAz5XDz
qwMC9b4po6MOLFOBszFKtvgJgKBK1Lq/ZhGOB7f5vSwAFe6heSBlIw+OJTErSh9m05g/MX1fJfNd
ZdLle9ONewAebai100If3vqVVoqviSMSV8p/amOJyei7oUpm0wjQLKrcToWdPmZbYl9aTMqJA/EC
avKvaxWgOK30WNX58XuXDEFufmkc62NNF8RcifYPTpP6YMUdegq1PCiqi12iUm2yFBZ3PucwUg/d
9h1LLuWw9mnkM9eNsW+VznmSybTjzM6vbuccRg0il66sPaa8Se4E8tcXqtnGx5DBoVl34kmmi/Eu
hu4NRpXketNwUivRCxJ45V1dIkJ8lReXNK9fnTDOS5qnb9Gca7gs6aC7XD20rFpea5NWd6XKeIx6
tbopUuB97N5WlFx/VdbbE7EC3PBsNIgUc/5qluLrTXTRMcXfyMx1XxVMcjDmVYDLazgPcLBn3Bvw
23puJZhQz2OmOgeRkUQkV/eICJR9PIq9EESFCPUOSppruGAtgUEfcsec/dmJID9bcggMBoiBEbnp
Ls8ni8l/6ez6rK0IgMecoBWt7RXjZCAgOtxVGOVkUDNWKMdNWISnerCJBDDTiceQW7zodkX1G3J3
yPuAu7zsO6+yZuI3N3VoNy8quuH8NjqphUAf99hokwuyliySIqBOWCDlzV3FcmMsMexdYtKJPvy8
k5EsFY/CWolnCMrjvs9HG8ybAolpXXXA4PfLtm/BQvzXgHP/DnPgpTVN7bui2KI5r7VxjLk//DXH
eYirILmNqx3fimVlraCXLLy2l6lhduw6q+mo5fWILkIyJJ6HV3P7nKjKUoE6N6MA/SjBAeRNHCha
sXQ1DAhyVUIEtIfX2hC/ZTvO+Bz66AnKbNgKBQLwYFR0Ac1Gk0QqW/dIL1RGERH7ZuEusCLd7JqO
I6rNLv+orSEmzWVO2XmMht+AbPgxzKFhps27nrQ7PR+dsMsi55qUqR0sLF5fI/bhTZO93S/3+xfI
tkDR7As/RPLtzE3icvSUtGRlpLvvNDTFUd4LOMswBz/qUD6YsMDuBNl8XvDrsFVfNPj3g52SLUHH
/iAYqwW2OatBYWhk2ZD62530qaB4dSs/FRpiBfLMnsZirX0u8mp3V+PE9YveK82FUtWfjUQ+VzLO
TolCDpy7EAZO5eZJM8Eu4sbxsybfu0gnFVaZyfp0EOVYWfyAgEqGleoUobPkM7MkIJtOvhaPWqLg
JZqMEx0HEEer5lF3mp7SSLAcJJnbb7o6f7aVLTI7bsGUsvjDNy6V6xQXJIyayMqyJtGvzM2GB3KG
HD9XWO9u0ALqd6+b3P5nZ1nczpbzb6lFjn9Vbc4ZUpcIyYH1B4Ov4NqzR2BMQ/2KyE318gs5Z5CB
xrwKwD8kp77Ksw9T6DuT5L0SOMP5PmBa4rsUWEa+qsIzGM2kvLXzNBJ4XnjKMtpPERS2nzpjD2LV
nwGOlkGC/4xnYiAgnnjx+/JnhDUdpiAM/CwCqqtozlveFFlY5crqW2X/u9dW9B66pbQ7g1ERWaDo
cc1c/QeBpT0Ny3xyBZAQbiWCzRGdtOA3Lgom3qziVzOkfe2vs6Y/lsKqPPXOHIPRJYO5EGm4qJLl
O8JlGDBbf16wtqOp7gNzdomsFzispJ68TPcnGJYfBVU5pgH3brflV5B9un2HwoZHsBvEOUmG852O
sZT9riVYZGcTCrNjf+JeEgjNw3EQot2RomXc0PHsMS0RCKa51pX8YSZK4NClm3/cE/EoytajXSXv
RoUjI9OtniuC1LnUzJ7uDldbwbsTu+Jtmkl1vCMT7196fLAGEXG3+6uhtcj1SfsPwDF2UMOuC2eZ
DTTmLIp8OQtt9/26yoAq9vr4C3P3QOXQv3MZRDZLw8FlRYxAnr75EaOn8nj/rm0jAK5VMrNY7ZJ9
tNI4fMdjOpQFM8zT7/xbWaw98dnKBxFasV/e8/NWM5cXa2l4HECmbW2FHpNqHrvJ913Pc8SSgcxc
z3asoGlmh8/3/4bm3m9ki4g3reaGYsF5Lw/aCFnTQri6VvTlTZcFoqL6NhuR8ZAD/QeHHNk3rYWe
YKeHeHER0W1G/05jWWX3SXkquLYOapwN/sAFdNIjHIP332A1W+VeayyJYDO882cGUri8jKd5kYp8
tus1vxIxtvtPbgQ5IGshs5fe2vJZ10kNzH51DlqlkcvQA6KMu1Q82e4gnhadcay9uCYdkOYe86mJ
d4g1vLKOkj12RnI9EKhcTRBrfZG54ay25A6PSn4xBkG24Zp9sCLqn4bFFr7YIv9UuxIvxlif1Mjh
FFsnkKuZ/JVtW//7l6QyNiMXk68VlqEax9a+1w1/cu32aTZV4j1iYV6md02rmx+aEwXtUM2PcV/s
rY0HNm8NoZAYFe+Y0m96qatgonDYvPRR6t+1PGK7ZuF11pR5Qwq3ZNTO9y96U3cHQ5cnq1jlaVyu
dR+31EMrxMM2Glzanm3JNeqMTNI3tKzDSTgEM1tNyzGQD5UZdvwzj0b/atqKPHyPrbdJ5zTYmIr+
Lb09wlLPp7PVKg7SB/F7RHl67jRhnsvR8Rq9VJ8mrTjEyrOeSnefai6rolmc71/6TP8Us0OmWayX
8lS3BSPP/01tNkpkFbpUsmNiObWv1nyY4AQS1dIL85CN3KGNItrn0gHqYk9E0hq5RTjoIK+rlsrr
/TsHLmFK3cQ0bCG8YDsM7l80i8Ece5M60OzpM3OS9jKP03yd+vGnO6zFS8tlRXkzPNs5x0tr549F
Z+3sJo9OMk7/fOss84UmH07rckPvQmT2Uq5BP8Db7HubfJ87Hq6zRvyJIFGWyZ3DrI+nV3b3yXnU
iWdRq0+MBubHVlr5I0J532BTFcwZ8x/dATQuu4gTvFo+jEF1AmC8wFgV4j0To5yRLPIPUwj8/pTQ
mEWdTcO7NtN7pGiqXzvQiu4vkTyd475jqNwwicTRsjzzVrLYZG+84t5kykJIptEidY8nczy3xfBe
JYV8nRL4B3OyWdJFafzAqPFA9sS8y4qK+sNvNaStXgfCG4Fp8teas7emdu1f7sSqfEiN7OymcX+/
R8+DyBayNBiObNcqL9FI3F/mY2IfDNALrUG9a6aj/ZNEIo1tZqpdl6LCRjtPv6MByFNJr7fL9Ly6
NV2Z7AgtN/z7S8cwXlJTNJdWRfglR5phjXr4FQs5n6pJAzefV+gJjSQJy004o2cpqfY5FJZtuNMA
LtrnbLGmbCTvLpXm81KU5jML+A9FkpB3/6N+jSEpod300rEU3z98J+b2XFTtf17WjmjRZZOT6gIo
NFNBG2xicZ2AdT7gUzfeEnUJIWMwte1KejN0YjXDEigpS/kaDYP1xOXq31+l5Zq/MgB3CcEcbXPY
/xc7E1fpl4syATkFH1BwZbh5V/26yvVs97r1Jyut0BrSv4pWTc+Ww8K6bPvoXJek9Rh18tKqxI66
66Fc5F+ZdxnTl21Kl2qz5buUHZyLg7bXVc6F+8Edr1w/FYcNFBpu9vuVmbZCPFDUkFG4LTLJLRIP
xANSaXFcj6n8aIu2CesZij4jPfmxkM4lRdNd5zh+BWEZXywacJ92XflJbgIhf6MEFdHJjkaeRJQ+
o2WtWQgd0pYIgEJyYwyqnn7E8fKIBzo/aPMMx84CH6slOj840Y6fsM0e2rKSb2M/QlUECHScdLKC
t0KGQR88PnR9j+XE77WvanCmcjjdz1qMDHStohjCcQhKu2RY8f++GCw1/Eb7FCPRYHeyNs/vftXU
8q0rxvkBe37nLyJVniyb/6iWmbu71jimHONm22HJ1H6uzKdw/eNhV4feejVnqPq2FnZ8tFgXuSDC
zLX5ZyTdK5Cp/kXP+5s1JsgopyZ5SltzIkO2JakHA9utTXFusmEG0LLm309AsT0VG9H2YrLAGY2Y
7GhjIqPVMm5WUpo3VJsJ+mzbi2RSHgGPQrlY+HSt7fH7Lk3xv+WRrC/jTCvk9RKqCO7dr2FxYlRl
iVr6tcZwQtGS5RjF7+mmlLNgpjwsiQN1tm5b0N/QmEvJmqc1oo+FNtnr0qq4iXSud3M0PA7bft5K
i0sx9KjRG6sNcKw9JWUz7G2l7c6iVWgvTTe+FHKKA8mhnPkt80ywQtG50hC0UEIZx/tywEa0ERg6
RhTQkPJou+sOD1jltWJx/16GXpqBM3Xtzsps4jDURxsy1bPSTX45atMrtbf6TErlIY4d/XI/mKUd
Kf5cFeUBbKePnQpQ0lasNj35JtHsPDF8nFn5pOXF3Hotfl9sXuvMw17m3vgogvwpZX7+nlSQ3pE/
zdvps3AfHWv5ShkpXnB4doduZv4ss/IclyAATNle7gZhPdaqG/B+r0KXxtRCSf37Tt6w8SlGzfBU
1g2OlhQ7PhSBYz2y807HDLyDOb2RXD0+GSs3ujKilrZKw2caaN6KfDmUY5tfMjj6N0Pvd2Jal6s+
iI9qdOazsqwYe6LKfqr02ItE1MNIw5/kbn8+WQweWCAd7/+r+x9lOM5RGLNz59oakSQvdL+LZj4P
7mO8Jdzhzd/lcdFeO/bqe5TJMdmBZCTc6ycCc64kS1Ro/K0R6R3r8lml3qqlofjfTfs2fr8vY8wt
6XI7Fj2KT44pm9jRtZTqu60LMngI/RJa3l1FDC6yWrv6UqJfDOEnYXDbpq1jhtcgYvrNY+Zr7mjt
IqxE/WbyIx2OHXDFJ25SM8kisBU+/8oUzFMelARBne6S+WQakkM2Z7+inqQHKa3UHxKDVB/mXX5U
MHgRZEEHppV+SVPJnqNKcR7wvt0GRJqnpWvnC5BGJjWGveM3+1kRq+BlfbF+A16Hpnm8ax8VtbM8
6Cc12kaKYRxk8qoifeY2KuMTZQ9GCGt8ojv6l+TsUSJEnHtdb77WHFojtKjfncJg5h7YY1aS/Rp3
I7v3HxW1p18B7z9VOa47ckorABod10nKiJfJnbt+Jz4y1Y4sBi+fsD2na4Vgzi+n+FQKycxc/J4s
KXZZroGqSJnsJex3Bovdn0wemBDtIhlNB9dNGP9owHgdddmPExrxKl6zwKmTD8SQRNo8qiTgAoXk
r2+oGU6DvNsxwb+5Bm8lM3iLU7vpu1CvZ/tQ0t37k2hEuCprGrouHhuTmwK4pHyZ5Az5jAhG9gdN
tV/LJg3TaOC/Xe4XQdpmGadMpJICFJGqkzShFDRp6WfSsABHdf7UWR35xblteXJi56Gr7P/rRP9J
SYpwZuVAB2EWTRIhvPPsHIdyANY/KB/sM9A5OPohxZp5jKOc7c2YIkV3h0CldbdcJWDBDMRfIeam
paYELMwO1xhOgFjqcE6zU0+yoL9UxR+tob5a87dOZThsMAAOEd4QF6J9JXOL+0fXD2IR24eyjcK8
6XNWIWM4zk7Qqs1yY9zk6+vwxqr1o1uqX+lCrkNGBrtR9dg+NcaH01cf/a3c5SlKx6/YmMutyWhp
JtOAT05J0MMjQeD1LiqUmgmwWx2HdfMZRIq7o4H+mygzuYJZ0Mrk0CF/Y05SXcvUISvtY5iBSA8p
A5I4zchHWcBUDjEu41WR/3LFbM5uZOuBIElLz2Bsjp26nC3lec1sPKrQ8fyqhVYwz07rdUrJItEt
ZgpHQIhmPD47uj1e7IROEN1Q7S8dS5ZFwgF3kd6fe6K79uwqgIq26ds2Z3+A4dkEI2ktMWMgx7DO
lZKwfIEw7TUuc97JVSUpWB1D/nkt9zqfMxLBQ6slK3eYOGXUWXf3mJE1I9dJYXxenNINDCN5mlKz
2y/qV206X5UCnhnZjkXVXadhTh22rpMdpKz/bbUrvcjGSWwsYVUqFutfGHjOc9dnZLN1ymemliG6
OLrzyP6srdIMmLeRWdrSII4UXHMv/7i9JUJcV5oXo2fAn8a8KumzIciA5EV2TBhWqm46VMc+Wcth
Fe65G1xUJaudH2N7eSuKClCPRRULDAxYF399TCSVHoHXZH4Xl/ODsmravijk3ygnX7Ng3oiHwo91
iNCasuIhiEzc4FzGljDnS3WMlaUgurxKdnxsas8U03iLxHh0kk01XuLng2ru20kMTV9J3UDNWB3H
CuoZpl8vOFqKBzer9oMykjnITknXMRmNhDd5qVupYOmzNRjQwFuCeKa8ueT6HMihQmgu+/zYVoKj
E2kF3IwX2TQPs0tUQ9uf+pjjqWkF2Spr8TzwF0bQy8mgt2TEMY88KOb4qNbueDLKI3oUhujYVjN8
9P1g4V8gmsP5U2txyWxu4QxSIUSuoMm92TLljjzjYFXFH+EkPcBhlA2EDHecVAYjRmsyfNXKs1BR
2kMe2S9UgK2XqM1XbVnoMmfELLrV3bTxR6RqiZ/kCE4GpbgiGvzlqLPYG2l6G0uwilEV8XYqbFK0
4raiM3RNMmSB7Git9HDk/HFbZ92ZznPVgGgy14SsbCjLy8jNyqKkJ65gbIRfWLYvq6Q9louBNa2k
I59MFU1/Jjwmxi8Kji+EkdkP2SOJnGKzOHYW+QUdK45w7Ox3lPH2o+A9X9voPI8if+Adr/ZWk/1r
lqkIbStFPNwSXzJl7tF1sMpm7dSGqEqwkBKLlamc3wsKVGO0H6zceCEumFGVVl035QSYLgJqXNFn
/jDCI0a+YeBo/83Q57IWdb2zEwuNaTzGZ5USg4uhOSgO6nkRUYNWSb+vJI/r6j4nCQM7dT7JlFg6
DL6tx/DzkTNL3Zu8Qbq+ap66zn90TBf0bH0emIv+t2ApHWQ5ykyyyC66QNjHULrxlkQbSFmHYgrK
3QqH9ndkN/XW+zDFG7Gh1uxdPdORradJtyC8g4UNrSlwrqyCPhTPe0I/B79mGxSUGDW9xoaiq08s
/qN4mjxXs2O/NbsxjOCE7iOnjZn1MY2NN/S53QzXYuAhiMyKo7TeOcG4sj2wlHLiKqGpB5oNqgnS
VBNnh84hBGOKBPvoPAR9PQVRiXgJBY3jl+CcL5jc2vgfycvLJZKU7TEHUtDOerczGvbhSeTsymIl
DM61vDj7AEYarJ2u7bkBR0+iU3tJu+En9jxyX6wPQTIIMurm0XVKIBN8cKiXAy2BfGEtT6iVfqos
fj12gb8NRRBOEVO+miI/JrElnrLpc+KwCrq6+yy1IvbKhLQXPIphk05f1UzkhzQW7thxW3to62sa
M87I3DQUTvVcylGhxZsnJtapN/eohWBoeQtk2oPV9T9sG/uMAcFjiR7XwpSw49kpm9aqB1ZFfC4j
+DTIhqEKM/OPMVFgUCNHQbIOZxikbLlyLlkuEoIjRhQtI/HeonNwdEbaFXUiMQnKtaMNPmBWKkDt
/+CvfTZ1ddk1Ga3LylCUqd245bgSIVjxFqV6wNjOBdT60+IRRQ+mcUMjAdBb9WdOzYHRcxGAQ6aR
t5Y1AqZhEmuMhGTwlvtN9kxC4gWYI0AMnxyo30iyUPsq6cMSuZ/IeVDtWTO/Ibc7ERj0UE4cqH0R
o1z5FClFnAManGb9y7G7dz75L2z3i1BDU4KwNMGNMqsm4Dc4SWDFqhJ7HgpB3KRy+DVTYe0dOknm
klyjyKLgnkXoG9Ob5UyTHzVNC+wIruLkSsOr5BbcE5XaFYU8kqD2tVljhkJKFS6GuGn5fDaQyL9W
VV/vKFMRizufSJzCpHcCQx3+QKXiU00Xo3QlJ7H7gi3W9pHYKaelsUwvr9IHzSp0KnFS2Hv0W+iZ
RstP+mLwnb7MPCWj3BcOJLyiXoOsXAg9q1hSDhlL7M5mWdk0R0fafyagwOq8TGHUsCHuxjnUVTST
szOCYmayiPNweMDiHUmGfJFrvQ8jF7kpyzlw3PEyZTMaplZ5F9MP3az7wDXUJ0TrGsmr/CjkOTU2
RUFSU0PgdvwBUMHCBdmQONbi94RNQp+aAK1f8uRD48JNSbmQklrLxCJN9R7qOel3UzF4hVBZ1WNM
ayKFT6TSMVVVi+aqyGPaa0jr6gJrecS5SO2XpC1+Cb3myhyIr4LBckhZmW4PgsltXqYmn/HehTS1
OX0Lfc+WGBQneuto/mqAakb4R5dJj5karyxcRYblfqYWV0kWZ0acs+Ga20tXxi7NTpGHS5F9FSoa
zFpTNPyJzm6eVStg36V7cH+fTIOskFG/spJIdyvBlR7J7gzyy/5Ex0QCxDzh+m7sT+jtgmEGh6mQ
W2qtyg9bkXOvxz+KymqPuvKVNIRoBe1UaKHak3OeLEOAZ+IwTNN703bZnjE4pVcheWgwVSM5aOCN
dC8EBRe7FCNM2nF9m25SeYqxfVgc62TNW0VdECJHDayYGsuTilsdehXTyCGTfqm2mOijJjCz4VVW
k7rXbO2ALULZITG2vYWPAwqIQ7cuyx7pAk9AZ+xYtuVHawCxnv4ZhLQPrWbvzXbSgkSfMBGtPEta
rlqHdhgIqcjHQGYcBfVqgUPRwjp1qZCy81SdMmDIPPZQhriDybeNceRmYucOurFbKlkHg6mf2SQw
+MzToBQMojoVUH2VF4cFN9MaDX/UxH1Wgc0SN6Fjg+3moxG1H4AEGIQZWAVs3SboVe6NFQO4nfUn
R7FFoLnAvBhG5OiskOh3w8sgOEyNyhB+aQy/CrdSnhd2aCncDMv+TQCY+1O1ETENaUlOsxjoXYbR
j8oOemMR274uOrgHFggdm5layvoljiKLJQGJNTOAziDC1uwt1TJ7faXm+1w5WwNw2NxIXaJnkGsJ
puIDybWWtYZGZA1eumix5xCeExZo8HRZMWFGomSW037mLTZgZIVV5yQ7a4xI+XP601gTC+R05K7B
0LnVNjKTdrZOqUscJ1LDMgA+iMb3PQYV67kloe4lJ2sCbiQsm+XT7fXWazO326fuXwqtZF8uAANX
KrliYm1Sy9nLUlLlM0e79RzKe4D1PcNhJSRv4MSv+5Lk9uyLMXpyFhSIBdnEkFZEAJBwRX3iORFJ
VpWzIhBqA3wnYANG409DRNtBOmjfWXn5CxImhmsZ88SEQh1Kkydi0O8TqdLh2gmLqsOZeFfAjas/
uiI9YCmovKzKDX+w4A9MDTpHr+gRoSACJOVRy/2UsAdkH+SqDXn3y0gwOLEQfTQxbO0Rl7ZohFFv
ML7XHZ5HFLRx279XGD13NCoobDIGfhjxwx6VsSIHsNLR6E8DjSpZRWwM+Qbf3/KZiGDQmOB0CFmL
kgVHTUYcdK9l1q68gyt5zi06BfdNUPnB4yYL2o5+2/14bGDxhGyMhT+jhd40m6x8ihrhZqEI1FC8
dJgnnImoy9Fl/JnIngmYgMc7fdzrc6XvO0sPIM7Efr0uNPuYZ/DxS0a/l76Pz21JgACxVtWtlQ/t
BjnvzYRuc8hjjjQABLFaGQ+Er1VQ45u/9VA91ZiBOB9YntjVT7R92b5J1581Zwu/Mwusp7WJmXnb
9J47I475yHbPitDXIKWd4yrkDDRVyegz2cOGot+3DTPEnrcztowD5MGXYVpIhAHB5aeldpbrzJF+
Rn/oHKxRkdhVnJXYTQKj+6Vjjv2Z65AQrYHRLAfEwNTEuqbrMPtDU83EQk+7TJ1fIt1xH5JU/jBW
IcNOIZYi+SVt4wkM+coQMsl3UU9yrLXyOwInqOEz0JFac6jpDpqv1vzKdTE/NYr1hrzPILdgelG7
j9TEcG0juGLhicSjm1ihK9HOoQ4L2jThih1dD5EWdFa1rD3EmYIjwWRhL6/LqJRXUalMRGV7GrXM
9glQSkKSW5mRZe8dYt+QyjfZFwtdW4ssZNeZFIKYsQ9A2K7FksyYcul+7VgHfHDHC6RiTyap648F
a9AZxFip9jc0cQi+SoL2hJ6fomSyQ7fsV3bay6+uql9cfnJvTlE6TUihOyGEl3wUaSnD+FD7fZ/q
7AWGVxW6wBVf8YFtZYq8L3lLGyQYwhyMXaWpxKygGW1NIxwbY9fC6JFNu/jorp5rptFhO/9ekcSG
SYlDs6yqc9+Oh3kk6UjPeKJdQS1sds+sf3C/kWUgEB17U+ekfKTmt7RrrNBWliFcNDx14GYCVSu5
WGwCN2SO6gFbaMDUHK14SUrb8Jk1uf2gkWFYRd1ujZZjj6LfR5rehswCiLJVtaAR8ckadZRWVR9A
loy3hHMEXqv05qz92Yz9D7MrdpIsd5+Sa9w5ffdoxyBC20geOVObfZ+OH9GUaGTP5r9Z5MYnZsyG
Z8TILKfZRDZHRuwqxvRltK0TMluQZ4RgeKsN+uHnCEnxNJrTF7GmfwkT4YlxRxqGZfSIfCe2uH91
q1qEBYLnkOzHv8WsPzPmrQK6uYVeykbjnf22JsImyzYe/H1hMk9aEf8HAyy0Lk5Wv52ZZKxmNp3E
mL/VGROhuqjbAHo/KppOiYJ0HXkEkFWpabFvCJ852608SG2MOel1cRgq95Ylsz9uYyvLnpadHguB
t2MQPmYQRgkZygVztveJMPJApyY0TQjeKtm5hiMIfyfkdR9NjJpoQFn3qGMWdI1d76NFdmweGfS0
zbgnNbY+6oP+gaxuZP7TqqFmfKVTSoJN+iLtnG1RtvxA3venMRP+HYFmyWROkg4Yzi39GVDSpbER
/LdrqflyWJF/SldeZYdt52r0vLEjShY/KXiPRKozpTYwkhvz72XtrwObNS+fcSMMCuVfhagWuxmE
Jmz1nlXIw8By1+u04SlCHkH57AQiK7bwvWuDH+Cs2tWn3hUPdlOYiHi1yziJf31CnPTE3WKNrctQ
06sSpnFVVEQeeBrGdWzioDP8WsqHtkeFSE85dfS3Sc/gy6bpSPK2YhoU7Ri9Dft4ZaMp0upB2MVl
nl6bKsVCOgN2nyL2a6IU6Njr9adFFsFFlAg+tLGgoOD5hCWAVzFsnMzg4EBANnbKX2nARU0UfUf/
jcsLh6LTsODVsCN4Bv/vyGsu9JARQuL/oe5MkiNXsiy7lZIaB0IAKBTN1GB9w75xcgIh6ST6HlA0
W8pl5MbqwPxHZUaUhJTUsCaU/92d7qQRBui7795zuUa4rN+joNmHGe/8HKd5eUhMxL261vpjUi3C
7Iq9ENqQ22Vn3Zg+er3Sj71bfCDG6IAbUIsLYwLfUdxgqXuWnr70yCTvpihhw/TjJ5UtdEPV+Hib
tn/pC80+u8lO8DZM4MdsirF3UY/nk9d2Jr6T6BWl0QTUCBoliGEdNMjzO4B3P9FU382sYWtjTE+B
TiFcnzoVP0ft5Oi1eqXidK9XVuAPdHpsbCvm7UL+jpvkAz4rzdf68GPQB2tvFiEJRZ6vfgFCg+2e
jqBNG2+d6fephPLdprDavSl7j6FsmFAh1MTkogSRnwCeYUJfrV8Xxl3SF9mmrYt+M4n2onXRba+V
X7Se4NBwOUW6Eo9gPv0eAp1gYc4jdGKl9Ro5XXJbrwqWMaHZmLtAEmutxmTwUyKx616qbUNZJYWR
6pALvGMELB8zJ5+2tDe8Qu6cQJYMI48dv0+Zchl0EEn64bXR2jctK9KVmIUiuIUEOGT5Y6jxNlXG
eCko5Gjh7MySIAh1J0w54nc7g0Ejb3rvBriGGtpMoP+CjKCUYC3J50P243SK2cImUZj3m6YooK7o
8asS8WlKM7WXZsyBL9EM7nGL2p2q+M6NrVXk4Ejq2I6fgkbedE6v86r1inm+SdF8KPKahyZk+DV6
iu+DjygJlA+MinhcoMXHcbYfhjLRtrnlAN+pCNEkxvxglvFdk+trLvjkPnWHx85Bh+unl0n11SO5
02059W8kGcozntIXGgA7SPuXsQgueTPSs4S3yK6DR9YbDH7mRzyiv1OKtBLqAzI3+lRA313/Sxk6
wzwp0iyKmQa6UN+07jSuHOoWz6Wq8XKqNFmDgOHxyrTL/Xr6rqll081EnHvc2XJs3g1vQjunkwuU
PyA3ZQS/iyaGeJzwSnkzNJaUrjI/1ovsbGRB+ucDL/GqY+WzCadg3vV5+FW6yXLmi34LMug7K45a
rE7eVrNcB6sDZ+SiZgfZLOMcq8xBNvu5avnJp/kuFcz8WAGBwn5C5479hvoUVMyVE+h3tqkXflGa
70n/PSICrIZQNy5tP/EwdZaC37r8HIX6iXMGHjFhOi1+T2GLMWBA+Mws+1fiMXCnRr0aBOODysR7
EQkXPl1wMGrWTLIIURXRYauJU2Ca7EqtNXbkFE3eTXDzsGxs4sGK9iZmCxJLyQZba++7s/3UKBMX
NMXpq7DQaelCAg5VshX92KIDD/q+yjhKzYRwdVwBq3lAQuRNOlg85/DTaGsi8abLXIwp292n2IWq
ubM2bSO+O7YNniE+R0bL1ay3Gw7w2W2PRsq6QnHGn8ODqnSkLsxAjFxiKRAZUOlHHhiNkCt3lJjQ
ixchwhdL46aW1K/gSok/mYo8vcqfA23mga8Jpj3I6+vSNRjuq/7o6Ml3FwXZkXbsDya7F3d24gOW
WaAHqn1oPbfeNQjZsW5Yvhhd9EkLYUh9TJYiNsEdXWbjM2XY37b5HcnuN6+5sXYS5PAkplaswsts
jkHAsNU2a5JyO29M5H1mUXYUUbHeAwuZqx0rJaidrRtu+ELfpcPyQkjv1eN21cTLuI1Fy9R+khEP
TlcdSe703AeWlYLdNgfUtze3QmSWJnNxX08bNXLh6QxhOmpgJHtI/DZnJG6VGZSvtLYuQnIssDLi
ljPi0JYZ9z2YOjhx3XtchOMGdyASiAQ6RnciQnZbANYLE3fL/pcnDRAgSB8b+KblupUljw4VsEzU
rHOaDLy0tRmv4zZaWy4iiZqYrLzIepzpDz26xvjau1G8CdPyiJ6WrescE0etUM8de9tSYn1pWG6d
kHrWCrPWxjAonq/bna4P1QUSF9uxfj1HuKmdDAdZ3c6NrwzuNTLKnmOFcgIu6YjZYmXrGbu3sQAR
JAlkBdF+Zoj3dc675tgzrSYwGjzl4hmYYbMRyzhoDVd9W/JA0mJEAjpyEMJY5PrOUN4Y9IKRFyaa
0pnRJSXnsxHq0xSetTjochJPRroOS0R4u5qYhIzoobbNHZvdYKtqkgsdR8ZYzymMc+n/K3Ppp2bK
5l++VtEATA+ftxAYm4lMHth7kJuYlySq/Vg0VulLNzvAtSIS6UP2o5YolN89nnhveAuYLjzdyQ9G
bj+aEdU3UhmIqhw+KFQCXaBU9Vkz4k/xr05vhk3tTg1bXC7EkNuJrjicKhc7hzZMPpjLTR5ZPACg
JKzo2l5VAZH6QKLPOy7n0r5EWR9mA6jEUE4MXxw+gYTwz3E3YJOmaOJAngFrhCzQRfyNLhNbO4l7
lBGcdhTC+2X/mmOfLGWQPjRlth9k12+0JuDkU7mHEQGAQd7jqAYMi1saDUrZezVzVULcfwulyI/e
og0uMordTCQ7hrrE3OUKNqTErypTR9ArL0BxiETAg127Dp2ChluvHThga173g1toMTFLFfuw+M+q
labPJnzVN5BDO0Ypv8xR2tABozHNfBeuy2Yq+Zsch9eAAInkficfNLK+Ht2g3IZuCjvEGqQjlHc4
W+JkJknajV95kI17L+8r3yrZ5rfWK8YLPJtOn14QbyBtiJI3WV6XfsdiLu/QyQe7KdaeLL4SEuh6
7epQDCbwUnha+5gfvrtsjXAIFBeaktY1vcf86bRAtSPLzyBNx0cu73svfh0Wf7Ll3s+mVhKC2+GO
uvdCK7i3M8EmO5svduqe21HzS12WJ1tqCxCsBus/UPvMt8TpYc5POUSbPCyQhD3tIwR0uquBK608
YsGkIpGeVTyfZBg86CZoPgNg2TjVGud/J15CQAsq0eAAUQWQTz0OEbpzZK9ZrnCOr2hH7w8DNBcZ
oaE1oYuZeS6slZN/jvACNgG0dwYhvYWuG69yLUDXJHKSY3XfTZyBJedkeBMNWUt4NZ0y3XMfVOwu
HK4i2TxhwDkZdmivqXf0SCcrZ1+CCOO6cY9T3y6glmnlJeV9VUf2Wis4aoed+W6bRMiTB7fXtC1H
HLnlLrdqFATcXujrcazm7WKBcyf3medxeSAmBYGhFqzpvOY0c0cQHYdgI5TjIY7TnZqmb0a5jK4s
rlqmE01rRwovphMxXntTq2ljNcwgSsl2Q8PDqiMVdZyUceO1Vb1NVfEkavsihDvfNAMUp9AbUh8N
8pAnEUh0bcp9DibghtA9wk489BF95CyC0i3OgI4O71NtRdMKh+HGLoR1JLvIW2FMg407jBTpDp96
n2PErMoSD5N9i+TIeRPNYJ2PxnrDPns+zyzaZtqStxyD8U5AVOnsROzn56zQ3wcSQY/BEhEZ08/I
y3LaUpubJv0as+EOqUKdKxsJCcg9IakxI2KDqIP55lgCzt7W0rHQzKNfCdgbNoZvA0hMLLYtMXAi
thvsmD8s1CSCR3RryZG+xY56Oygaz1riXdIkvxgiqHBw6toaX/N9SPAnTuLmZOVopZluvCjaDd0J
1ErRqe8+bvMt1hCNhwTfVPsGdwZHisBPrZr3ImXT03KPnm0uYRrYCFWDbw55L+3rxdVozxR+WojV
tGZvzHp6al3dZpbgXJIWzAFBlfkRIQYzl7hxFE3AJQGuMJQlrMH5KQgj4LwgFeHPRp0O7rZCkXSJ
7NDiyxYdUPKgZz5PoJjxOSRBkH1bhef4OLnetbLs1sFsbCUYKwbi8InkLM7yLKMDimrRWFcbUl4N
kPxB2nIbYk91IxYNhtPqOxkTGAjcI4u3bbaY9ycWHV003BslraO0wmEcCT3nKMqHBkSM0+1SBxMa
3ot3L1Xayp1ri+yivi4UznRdGIsTODknnKhcW2zF+JOl6L9m/0jVDwthLuexbhiqdBHep7aO/nCb
acm0Q4o76xhfVoanVesYQ+w2bx8qt5hQ/6hoMwL7SJQ52BKaWAW9UexLQ24pzbT31hxuWNBYa5Hr
CABi2sjl2W33uTq7OtP+aGubMgHP7cDnx084QJOZci3fmJqTrqPRWZUMvWzOsHioTxiHS0C2Kzfe
RK6FA+eOFNwQgsef4mOcdWBq2CC7as62zhEiT3uqpf5iIDNCtgyx+HAaVGTHziTZXjybkxG3kC0t
hPC26OrdNKq8Hzt1GRoTOzvHhwoRCgtwdMmDyFuHTO3wG5AxxtuuAJiqLSESBP16ZY2OtteU8U61
kxE/DojvIZ+M8o2mT08wsFmGlZZTVjZq6iZEczyOevUgwnynSJJyw2u801h2dwZVQTBNqo4otfPG
cbrGfXKuUzIbdpbCRwBRfKmxtq6aSd1oVS+PoWWRzLa7S0X2beskd6Z2R1EWtEcdnU207l5wdlrN
lRYyMLo6ETdgwHKsJv4OqpCvnItSH7BqNVF4R8hXrrBk4PLzIFAswT5IQfw4cMVhTYKvM3LBiXEG
1RuBIitl2N1ecVxFqnh2Zew+UfC8msw+FGT75GhCQ4jRGIAw94rasfeuyKmXldS3MjzhsnSwcuYs
+xFdnq6+UKPg1gVJyNqBP8eXEnmnCCe9H+IQZ4GPpHf9Y5wO0xMuYHd1zXcv2tXCW+6SgctwbknU
xVif8ao9Y08CQAvetZVsteqhEs+8ipzM4oSCvTTh/uyFT2XjLicX9TmCGLI06uI459Jtywc82CYi
W8TzMjca//pCCDkguc5YAbG+wonEsJ5ia7b78ZLG7mbGIHVocLw+twUxu7myVqOEWlEGxCxpIl+U
uCR+BqDCPDDrD0oVD14P0szUlH/9lw1ZkrJoWnUOysTlyZESy1RR8aQ8umAZHbyxbHdX6gDn5ngN
8ERuIj7FIP/DqZn1TO2J16YMG7yOJpHrhJaT60/MjsvxCJH/To7DdL4yI2CVWP4VJTdggaDEQ4Rb
so400Bodwjc+31tgEtYtcfZmHUBlISo0UQBVG/gplZmYvlnLrz/4tdzqrCebI/Mi5XLS4TRPsphw
GWJpD1rFc8iK1VjKQNUuKZrrh2JG5Ik6sTP65m5ml/I4ert2ZOk8JPR4Q90+6JSQPJQsgX16M9hh
asSC7cKhxIi/pKfdO/KE8yJHMoshPiShZTuHM45CYt9cyTHOBNNoKEdY7QCLrt+tknMA06TknzFH
woeTSp4Jc0IKi1JMpld+r64IYoLiII/Lg5ozaSbXCfLXnvPUd1FyhoDpwaOsVNMu1KjZCF2ZnAeV
PQ1tNRBi9VoSdgRxUoeQH28ewQOsJTTX1E/cI9+sVtcPcsREhQ3Ee2qLQ7PE7Hrg2dduFJqZy03a
hwEHJFDsiDTVqsqdCfN0ejH0dlxbhB9OVumAp53GwI877o8DfjhNlfL3mAmSbui7PSirKeeplBEU
XhtG8b0QQE6VJ5MHAjhwI+YpwSMajRfA4ruoreIbXIq4TyN4/PacpQ+D5W6nxAhO2ew8GkussGvz
+rbg/9oGV24ZFBB9zNl3dNl89gEaMW6F6L4wRoHNih9dYrNuGeNu/jUmnPjy4a6IVPU8QafiRRrD
S1r8QhYeLsMCzM/MIsAG29+Ng/OmC4sJph+r3O//MERaIz9XwTTdJTXH7GYOCd3k04m4e3vfWBwW
r/QkI7J7rHolztosD7dWgdmKW499yuffGr++mUhLEtDl6sLC8ehAAlhHkVe+mGW5DgJV3plmupSH
5zyQOuVAlkmWiDs5VTx2rLGtyt3ToYZldtl0m0syRg3DdAeLn3UGuforHiZW2KnsKLkYWaIMP78S
WXj6xifsas3ZZLPgx+DH1k2nf6A25ccpEiNdMNXzFbDuTDHIx0xYN01Qzzy7nDtNFtwHhJGdprbx
gwLxZpoi7I9tYhEMGwwkU6Wjhr81/cj8mPRwaWABDTgTVzHYsW2WAWImB3dMHWodSs/LtpYBEDq0
ooZuMi85yoIjcccN+E6wL14y0NcXFWvCpqqSmW/QwfJJruEaS2wiGAcCvdkveQPu3WlQe5y4OWPy
4hS08uncolVFS74iDE7SEM7tsOTzQJNH20CQdh4czdzoWcSgvfxIgoj24DBFlefPkQ1hcXtD2563
LRY8JlEQY7SrS0FSfNs3AZvkaTiWljRWV1YvBztvVQxD8aAljbMtWnx5//XZoa5/gjtwbpuetQfD
c7bPRPSB1fyQEnuPx7LZWaiQm7E0wMEDA7/hF7apV5+uuOp6qZsoYgSbvDjEunwpo257xXM1Fg77
K5FuzHOcEd283Deix7Ewm5UHBed6QyRQCfqiyLZ2m2EdqBh/qKVgSKbE7cpCGcbwD0qtzDd1rvTz
9WFbxtaX7CMFySMZzt3yodfJQEHjNvZ0KLIaOfOQXu7v//iQu2+OWeq31VA+DGgJnJf4LcsOvqoB
pND1/2aRFBzeh37b75kIpl8icBvS1h12hIqLQE6WeNCKdlN3jXovOs64mAnFJSzz+IyHgd9QCBoS
0xrnnpfOwILgjtMvaZ7ohfQOBa3S/hzmya+sd1jV2hqTRWMbiBJLRUumvlTgirfYqc9K/zXWQfwN
0QYfh4FE/Yca1JYSnlrwfS1h7mwSALTbvGgaDHGsKG9ovMqpSdXU1BXTxge4AKvhlSHTYRBYGSjr
wq77Be9oPsvJeEnzXFya+OV6ow0CL4Ok1v5ymkT3uad4t2MV8EUU4R00RflggrEYUmsDYZeH/lAX
F0xl9zDptTXFsXxzC71TM4L3gQjIkcRjsC9A+m2u6AQVDnfjEnJLKEc/TJoTPReT9zABYb+ZaiN+
7mMDlc1JALovvymWPJzkid6NNUf1mRt3J7Xk5OI2v5RjWqG9keqfW+DNmgI3WgUGjlqH2pQua8bd
kAzpfUuxOP4GFN2JJ90hmeTDHzZaMkAACMMFr5LtsIhA4w6QCOJa3cYNUXnNwG+wxHfmQj/9eeDX
rvJwtrOsIuindXwpo9BJRRvbPz8c8lIlQ/HSAZoCmcgKh9Q2aMi26J8TREdcbqN2GiMSK3h/23No
wZKM08v1fqKFxQiNzrFIrIAg1DiFrHLeKPsroH2evPmATsHg0LNidNI6/gRncO9wxzrXhAZXete4
B11PaY8eHOgoxM43YdmMlzr7uZ5wcp5rjK9wn8yhc7ZpZqSnP8/3MnWmu9KtXpQlPfRb7kaRRTAQ
w0e9EYnxUNG+c+OaifWQsHud7YoqEt2aOJaGJmJNf7C9hm1NJwKyDBTHpvlEQ7qWNn7vBZkfEzBZ
szw+6jiqbrugZC++8LfZJbn3f74ETIUafh9V7YUTVq8T5sDFbAfWpa2qo5YsnSq4XI92ZL0EWpDt
jJi9I94AmHhwhSqc9tQJN8meRyzCEzAjXsvlk6hauaM5ZilZKO9tjSBaTkXwibEqJkeMl6rJvyxo
BF3bl09ho1+wANpoQDb/xwHe10jGPxUDs5WWWMTcqvac2EV9S+qNmYG3A/eS6RcZbzhsy/fkkKrq
lcawRtx9i1pgnKvSXg+m3pyv3JheVn8hff4gyYSZ6CtrCHM/G3Axs+FnfSNrlL2KaprI+mpZCfC2
2lwhvykbIdEJ616FFdiCXB6w+dwkWVT5V4yMoRLrLlQRrlecfnjdfwCK8O7gPwYZ7UhNg6lo5O31
SzEQ2Sm+JbfGbTXQNlFPMBc5CfdZq09vfcTuNm/bW1I48tEbniEd7OYsiT7CrFSUJxvok7HtbVOd
fQr8mt0Vk9qrON9SvntX9pTuOUvtgEE+siaADQw1WeLyf40sxGcUAdCSvbkzOocrwPh615cRZ+U6
dA4GTiSylDEonpoKUHCBAB5bjpPXua1SpuljlsA4vkxqmKnCTZvF5W4pjiD8EP/oIP1K/P/bMedI
i8ePjmyvwtm+dA6oYLAOyaDIQzk29sO6GzfKZhmt5tm7rSkoPgwpFEU8Z/GmtbyEuYQjsr1kjSEN
sNCox89Wx9RSpKZPaRJVOEUA5eTPf2okQ9BfmrVR1vJFuJTCeEks9zgc5ItyI/auZvFetE56LkBY
cTfqy1Vf2GJtLAhMSWDpFMT112iRfbrSJqcGH4s+dfB/S9d5nNrOWzfND72MRFLNjA+VyZoQRK2P
9DiwxFF4aQn6bd3cSg5aEDxJiEO3DfeeemmLwY7KH1XoLuWge39aqHh9OKJjBokJrSeOtLYTJ0Ts
Wpx0hgAn0XUkqFxHP1A5os307mrDaDzQbY+SmtafVT1prOEb+SjBaa4aHjnXe+X1rsndsyp6k5Xw
CYxa6TMI0v42QJlyS4SD61eVGdEJU2+47ipA2dKBlTRowoN1Ze51I/xRyMbbbMpZrl6bfYYzRpR8
72Hn2U2efY6rLn6i/ZgTffWrs3LOP40dPwEEcf7cdywugOUzuyXqEc9hu3VLz/J52zrbxm2LY6UV
vJ1s8WiBQ6k7erGcqPkilXk2dHblMUHu2yFwfwidmQhx9k8BqfCutdXrHFv9Fgoj0kBgBU8lNZ8q
snczRhYfZ3R/W3bafgSjBwCcTSi7I5KeWQz3OmQgy6MAq3YPSm45wGsddSTXm0qouzwtZLfmrTvf
hObMIpE72eBwdato2hU1h6rJJvQsIxTforAPCoPM2fLG95DCu5MjZ/fEPTKFAMPOK+Me+1hxPwvy
eXhqTYZUN7NeuG0lv+Osv7fy3MUbEh7ZrE3rClV/P1VGc+Ny2a7ShtXZWPbO+vq0X5bcyGzT+fo1
T91j4Y7VndHUaNMG54Jrywml58lh7vTD9WEml/h0Y+m8jWktM6lpWTpIrr861eEbbTEKvKM38II4
7iYOm4fSGEx+yq53lNlwb2XmvgYT87uuzPt20AgB2OoYm2TB3fkMsqTf4D7Nn6ZgmgFFcILKGP/k
AheBcCTYLCoAIBAXHwzorEfeMPii5p4zuqB3Reqquf+v30izQO5pVEOWrKO7YJEUpiz4wS4mtwSu
v5BXxbYZSpnRawKTUpLU9Z3cdY+MlB8Kuw2rce5dmkipqqoC3H7LqSIq3KMdg10YDOdeFMkjebgO
3kzoLmExbietTcl2DyuA8/6EgKwayuyzQzS2dMr1WXDpPexFtZtWd13IStbkodH5Y9WKNenPX3gr
QUwT2falqH9mDAiHDG8gz63QZZKL1tc6lNzT2P7SVXWYE6KRPB/DnaQe4FIVimMO2wwiCZDSqyDC
Ljdu9XKc9lpNxdvCaruNmvz2D5JYWt62j1JK1gDBLgN02iANwvnBybSQjaHtREtagcEa1BVblYQO
pbp+ttMpQYRDEdGM5MgLA42iJ8t6/aUp6J8ldBpf5gb9XA4TcuvF77UqdlmevfasOG+0Vr6nNrpg
lXDfL4xHvIHDs1QA4sp+IYpebyRI1jd5hyqsl9J+ShP9Ekdw/btCQgHPh/zwt4q/Pka7pNTZq2vO
+7mAtw6R+m+6GRUO+o/kcW/dlpLouZYdDZoeEF/DlzGUiBHzuuYYNBIujKkIwVFd/4D+iWeayEkM
oEC/697iYm0A87cTBMzaXUUC7WGg+agW7QsFkCwnIxJ9OMbv2s56xEy5ITLF4yAxH4fR+6xMe1OU
wH7mstL8NJR3bdWdTegeCOt8FVayzwhwhqWCV+fIfMU68Qvb0DOFgbzkS0mRW8iDcJKFfmNhok2H
h6jvVp7OczgJmkcmPYBErHKJLHdeycaASHqFB6eJO5SQaaORn8aDPAQpUfOI8iDwpYbLurEWrJVm
ygosasNDA6c5dkpN6FR/ubymVHvui+b/0rdq/mvfqqlLYegGG0vLsA3jX/tWi6auvG5MaqTmcj2g
Qd1My4fUvUtbzuC1NVVslPjgGBUfbOev/73+WthRR6l7eFMazOkXJNWjCGvIA1qRUbMgdPJAUor7
Px8qjpzlwCzyP/8HNdd/NW7/U53017/r+d5vHjbXz/jff+L/z45v6mX/fcP3Y8TO6T//o/nnlm8+
5U/Ht2n8XYc1Il0p8Wi6ns7vDN/X9m/v76YtwLoI29EJ3XIN/KPi2/y7bUsbxKoH3oJ2Duo7loLo
peLb+zu/JKQDzJGPMHf/Xyq+zX/tATFc29B1Hp+6iavY+D9aZCEHDbYMyLZn0cm04m+d2BSQw8tM
iT1Z+jOuiDuNKm/Jmy5d3mfU0nwHdcvQbn92FgpMMzE2hPdQh3Eij4GL5cY+e/HLQNSwyDK2dQLq
QTfO7//tVf7r+vqnenLPWUqR/rnwRaf91rJs0+TbsAQv7X8vKKfbFKNEwO23iPI3KxTnypuhnmEV
Sab9UCBfDAYaY4gZiX0ZcWo2HmstC9da8E35JO8FxbRkMyCPs3Zb9yHmeeh5+vAdVN4+mBwyOTNv
pbDgDE2V3Iofl+GnbfqC0cU6dqSKpcN6tyESVmMVKsri2UswKDkuiU6h9K9IswnzYbhFbHduJt2+
WJ73aRmk34VFbKxKLUxjWFTwJHfvEbB/cIh0ETQaS+j5scm01VDjbJo1FxICKi19dSzKUuaMiqxP
yczL6Z7cc0RfoYsTtI5Gd90mye8atyvprNEkttJs5tzF9hoky0Efe6vO6DJxgz7bXvWulxBekLC7
sLDXvcMKvkozYEfKvplCXhuE63kdJOWFvrGIpXbYbcj/mL72ybEEB1CPz1zLtDViW7mKFKBKxpJH
K0NHxTL6AB/9MmOCHyesZzpDtqHMduUgR4dmCiu0IjGfRDX2E8kTIc2ax4H1zl6TxpkTTXzEo5kB
jwPkq/cGVY3BJVtic5wyAKPSbdV23CXtFn9dCmejORRhgTnCJqWQjJBizLcqIE6nsWrwaeDFXIU5
W0u3npwfujokP18jbYjJOQU1CZsYK+Jq+b3KpERKw4VmtziptHnP4fAUhILJQv+G8H+f9BLHCem1
tv3U09zm+7d2LW2CHYhzv1pCw33hvuhW/7ujl32xW7B+NQAe9jUDtfbkltRAqeE1wAsWawdzKZIs
g0zsTWgIfowTe8MgEZ/smRGfeJboSDxQx7uStJv6bE1+aem4G4WJeULP2OzChbNSAhofmu78Nhps
aHHwVYjhI/a8h4EelcLxXnMk4+XaarRPNODbrG1fw356xkjfpWSiYcG/TkufKJ48h10lChWkFa3T
T6WVHOtl1ZkQDpalOtstgGtnwG9Zg70pA6KmoXFr5saDoMOFHw5HN82460cal4b6xWSPyT+LB16b
iYp0Crpn9Y5/SqHbWT90OVxic4Kq2IinaH61vZ56b/ySKxE52UovTqOWf0jW1lgAmSLsExS60re6
jOb74RzY3jk1MsoeXlQb/EQsX5FXovX1ryGHODl0sxC3GirtHZvwu0atHFTWBmIKrqk4ZDEW2+0L
fIiTqpL7yrgpOo3E28SWOYNWROx/CG+1oeCGl8tz3pRfWkiD3ORIotL1xU0XnyKAbGUPkEAMPFUZ
xnuFQ5MXCzW8Sk8eUnUJaCmDYAMygqWWqe5FnhW+iLtfUwnYtrJx9uSwylaGfYZ4DBvAC7OVraTi
Uml9x+wv2jw8uynXARHRtbCnHzvCLNILPFuu+dE1FZmqlCtkqF4IDu7qgiMQaKlIjht3gkZft/dg
MbgEygJyWbxNVHFxTTgdZIxAA0ISrnuuTIBVgGhHj4BqcLFo71UTZqOwFfmq9ICL9RMuleCVoBgc
+3qXScy8lCrlq6hfpBmWceHzZJWFD2wHHlS98xDJV1Qw3DV9c0RJ+Ww1ylBV9CQzUD1x0PCGji/Y
0V/rwnybU8GXZ2FmSgFJJA5ZI7LuRxCY+SYa3GbBbZwim9D2xDpD2QlkIEO9VsKBf6UdgEYqrOao
fJLZmSn5w03DX6kVL91H5jPHK5yikU6ckx8sbi4ka/zGjYvDc54+KqHf4MvdyrLaD1OxYrTYYof6
4tXhihcnTLk0sgFVY2uMShAZ7S6IouNMR+BeH630pDnUo2hCVOjJ9m83btYzA+4uA7eEPRiGHekE
4oqETLO2rh5i7SERtH5povdpDGXY0XhmOb3zrhXqCaVKbEZp3IvF0d4VD12CvtUvNlw7JD5ZEq9u
rK9Og9/RbeI8ndYSaTzOjsoCm05epOgD/KgTDaW81CUux6D03dQmcBnMFgqeudVZGUd280NU96NI
Mrxci1zDM3KVzPprFnpPXq+ao0FWfEg1ijS76bdDYzatCrnFI9M6a0kmj7wvP5zSsWi7xdjFpIeZ
IDa3rhUp5r6Muy2V3X5cgdDKNfbWN7Ha8KP6LQZuJzQva4HzXCU5jdIjINl8jBcvSwJMZebSSeAa
wIA+IczjzhEWj5LafARc8pjYlGi6Efn3LkiOXbPsNYEQptgbCD5v5hV2LQeGW8hppFDvoboF6Sax
7a4sampXLM2Z6FRZQt3qUES0aVWa7qcHzGFDcsZA8WRtOKtNkmRvNHRwjdcmhZ5phVm7+B3U1Tmv
WfiS1WAyweWtzHuy7rfCXJJd7b6bhm8NqPuhTntfDHxaQfOGj1NiaTjd4Trc1+IjEeyI2qB61oDN
FP1PNBJ0nfrujQHuqzcHKmLLd6cNf1d4YfzWOFgq+ZyF1cBE5Z07l83bwCWJ8X1blxI9GZyx7twS
TrwMTnPTC7WNYf1smjDLNvzbSMTOprNY8WHtIdZhLzF4XfyIiXrZ8t6juQgKYfIRibpgwF2cG6P5
y0pQ7+Oxx9raYlwPSuqNyLG0PRaq0qWpI82WVDRLlrKOaa2wnMVlSvlOgYEb6sab0QEE1HGvNcKD
gzAbGESBiedTzp7C0++B4G+QkrrtXMfcVch2lNMSDcfu6toMcKm2r2pri2T2HBnloxBjvy2QplTg
qfsJS0cPl7mfvXPeyYcoSH8r0fym4ApeEtpxVAPvtPIHbRJEHZ1ng9BW0Q0YNEi4wuLDqRu+KrNg
i5eTeK6WPy9Tf9SpoQ9ZbSFGzAzHaliXI13y6KnIpkP/5Fjxj2uQEURJxqg5D+s0z56aX06aL+5j
Qr7p/yLvPJZjR7Ys+y81bjyDcgA+qEkACMFgUIsgJ7BLcaE1HOrLet4/1gtZZW1WkzLrcQ3TMpMM
IuDux8/Ze21BoE8GfIPdPL8Mk35ZdKLgyECGWEsoezcm5wL9KIaUpg2cP7zlJFRL/dXRjL9lBSFh
gSbUCBSR08AoWtU/JR2w3SBS5Yu2OShXVb4JbahpAbUZGef98tw21K5wTxjtdhFAhRQt3dQBZZjS
VzrjEDXQHaua4CZ6GY1vvrp90YJnobAvvOkQJ7CHIH1Q4IS5TSsXxt7qA/Xd9dJsgnmKj5Uz/+2w
esAIG09TvBoYs0BN292Uggpv/TljbLHCemJk0Mf42TsbV39+GPJNOV81YDh681taWbjWCjiOxM9W
2M1zbpRXJEmW383MEW3ygzCoBOg/vTMpFhmuM80DsdMFZktDjl7KuZMuWvLZ0/YkTKM3ETBigXXX
cORRVPM9VnK418E6aCl2p8rz9okLdrKHdNUapQYdH2rBTPdxlhH65ba8OMNHpqOha8b8nV34ivX0
ndEfEARGdCRrOXAfaKg6D4JhO9qf+ZQU17LP6KFZP8B8/JgssaBYV41NGoqx5SraTlrp50rcdYhJ
88q0/cZjL0GpGqfy0pDa3WeEJMtnq06JCKfs1c0vBuK6H3vtD8YqDKJLDS/M1o9FiRJHEcPsM0RJ
Iwhg0fQ3apb7JXJfOk5khH8V3XLEDg51J2FZ/YG2khVosDUBc+Aoivk92jNAoPY4efJRn6mpqGID
E6E/ogf5m9v1CztdCLGJ8lDYaGtzuE2RB2GqRrWVc99Bh074i9lcsnkOVWK9O5VAma5AfkCftTKu
G2PZfhVK7//jFslk/iZ1b0vXmS9NmX7G9NlvaY6+xwIVQmGUB0Li5zCpi1+tah8Wof2dZvc9gm1W
1Mbmo76Bz7Nt7wqLQ8HEuREveCspqVpSCWN0hvST/5jTuu6Jev8z62nYSPvLNocTPE0dGyWmjI/s
XeA38hsFKHnA/bYO47M5Gt/GrP7oNrJJNTxznbjLhv4ZyX5LaNX3kDs/Y0NxOnt4olbHfnDM3AgG
rx0CRg2B1jenLFevSG8OrdWxr7JX9rhIiujDzsmZXErzPRJQmNFJze38iL9v0HuCS8S5tAqDPcW5
rYwXL0JqM6pfOLcxuff8ECgB+9h1f5ooHJrxbHU5cx9sxo79HlkWoNPG+0Knbh37bd4CQ/VhdT5r
Onz+irya19+jtEuym6lYn/seZyRDyKRH+Vv1NvsPJhFAWMgtSiL/UgC4bXEFt4ZNK70gHdhPlaZC
fj9MGwOF8FozbbU3lfzim2N6b5QDWmtx1hP7NFaM7bevPuclxRGU7aLMaG9cu7ms7fpK/M0d5sYv
0qIvSdcctw9TzO2758i7JmcKMb/otO6RdFdXRPQoQxBgUahjZfDaV6QwFLcOfW5XEQf5D4uB2yFa
mXsv635kEkOhNdy3lKWnpcVF1e6fKSG1bGiNkF6Lj+a4Okrb3UII/tKWJk2kN+sTtOhda7/RVcNz
4NAzs9arAaqnK3maZTLvp364UANjspxKZCO/VaTrQRbdZeyWp6glVtMrVw4i1zro/UQXwPXO86B+
xoidNctJk0nah0F6iEmL97nJvuEIOsjNqkDwHuw7KSLqiWxPlzzZ9Ul3QVcTSKLqlPKeEuSRpCuE
7DT4fBD370wrV7gEF/4wGEdA894S65E+h8fwVOcJcajsWPl+1caQucB5BW73NfJfiZFpuQlMjujP
faSJD2XQ3xy8DiFmicZzMcBxEDjY7nplUsmNoAOS7N4YXFDiHoycuNVf83R9JGmVhU0i784kBZBy
+3lRpAX2cbUrrc0BRZyAz8Tlw6k5V730FS3+p9Se2z6LIPUVzzDEGtCkWX8RIJf3g8rme90VBCP2
VfTGAfHecfs6QxjlKolfBMjnsum4+epLos7yKMOvQfvkvGQcgrVDrbxmH56Esl08A7K71nZ7Nvv+
T5d7H1rKTc8dvRvIkBxBBcpY/IXorK/tUH5I7FdcsdrEJz7iJgGHlMSMVhKn/rPNXTPMmZRTklkV
yySbvRXHXPbrlOMjV/KHeKZNvnJh3CQwVeKau4LH1xTWCVXoq+jGM60YRQN+Uv5gjABsav15BIxD
gVTcgSRteNb0m7Qqe+UiROMabkmiA+XteJh9BGShT15j0lJ2WlqzcqE2s6gP4NleW7KF0pa0tGpK
kWyYKIEsut0K6VQ6C/67eN90to+t87G0FeMu+aZr7lGl4rLJRmX57jUKOWJ67izcOG32A90GVX4x
/3oJrJlMq4HTOZ+oYG6UVnU35iSz/ZLcF7Vd3ZaGfUw9NOjpVKUPObcY1LCw0glpPEBhF6eGDg0f
TWPwRa8LICpYixIIJx3Jz8Ge3pIolju0iL8A0Xs6Qaei62zCcFogFd1Pl7/zX7+l+XJt1vnoifXT
ZY/frWa+ZyJ5XDNKoLnRM+gn9qlT47EwUdD1I1eYGjAXqIS4CfWZi1ZsM/wYZO+vWy70crYFqbFV
TekMluLOiLRfwvvWg6V3p9LkowIGhFI8bwBTAXUs14B1ztprC2uXlNdFRwIu3om/I79V7+9lXV4T
TAjbsGlOShdCF21A+e0NBPQqxmd7tIfgTQgKzEX8PA9muz2CuwxbItFoAMNrHMDZoHE7aoMobmwG
4AhgDXiX3cQXQE9/ZuDFKJvPpqLpBF87LF1iIdw6Rc2hc/2Bzer4zQHLBuW1PtxHE2qDFKkQTmPo
dSmWcusLepxPwyk+6c4j+smeGqFOg66p4UXpyTsJs4FEKeY7Bm7slduKv7rOU77Q321tSFKMys+9
wXRNj7SGVXItF4+KGyUXAh7tVMJ43LGGr2vN90QxgqiYPyHDsdGmMESa9LFy0seedmrLU9lyMbp8
eMgKZeLjY0NxSxjk62y9FTG3+26kxImjmpm3OMWrCnOyhkbojUZrncZsuM/VfIXk/mcw2UoK+QKy
e2+Z0xtM7WuuJsTbfHlFmf3qJhhv23ydzPiceOmvHLPer8Hn0xGkUozBS875M3aJC+mGR9VPR+RU
9S5dzZM2DfdkwDx1Eu+Qa7+r7H4BY0KipwoHT0fmpk/fTk+ckZs+EqqJ/ZnuHz2uUM7mLS7FFM7o
selLRXJst8ERVIBB0Tj987s1d0bh2cJMK1waL1bJwV4bD1rDMaM5VhsIaR3G2n3N7eVTrXu8Wkdb
6aQO8GlagI67GLkkVEE+Yhs0o0WqeAfyCCOexUBM8qdQh+G8rtz1OQfH03TLi0j1O1nMb7YBKWtt
hpds+tC790VbX5Y1+ZWZIWig1jEehIC5NypAaaCOZCxQWfhQmi3+1SGNiqyKnWVi/EO/VSXri22D
nVrEgPmhMlkPSEhDDUPW5BLUU5AusTA58GdMukHGOGSHxvla5MOB2UKLI4pnJf5mlbixoxapqNRo
6GoPrSZYNp3+So1S4QUXp0QvU9AoDiUBtGakCR3Myq4Imlx9d2S+66YZ+Y7IXtIKCqgT8e+zhpRI
grOpHbbVOAvaeZgaatXdaupr8pxnyAu8pTbJepjHURAh21iAQtHDmegx434PYhmZ/tLSYO4JvNVt
llc9TaFcaeiTTvROOnQeTDOtNmJk7wDmx7eeu+47RZBxFXkPneYgUsucO6KpdPNmW2am/mZG9qln
3riW/4S22KBFNe5fWozCTe50ogK8lKRB2ZP0OV89J7Vu4/uUq2/vPDoZ+QXY0Q69p3pEkYm5x7aN
KEa/8xL7VcW4p0ZF6rOSN5HOt7d1XKLDaCzBtkOUtXpgpiF0upBdb2F+7e912UJ6yLVDlvGr3WS8
mBaGK0hWj2Xnebu2gSixqcTN4S5yWF1Ylh41mgisX5j0U7U+9cZy4nA+W21Z+bO9bWZVBWM3tlEf
ggej90McHir2Ak9GRScJe7ExsRW7WYNqfbxExeuo2N4dxub60t9PCYaE0kOUmTwyutmpjsFFyzud
97qCR7qcMnEHQf8Rb1iGrZQqFdb9vRiWe3APOxPJUhCJ+TpKnKwEOlygxUDbGq8EIKBUqO8hKIAB
JW2tB627zy2KZy/FJF46gIDpGiFYtfvbRO/3isKfRUVIMSpsNPszmh5WTS0tFGvLtaviM0A8Wknx
GZw4ZbtzkPDmbhpZHJN1/Sg63E/5lNPjr8QnmurtB2MtrXf4ptVVr2Za2NOxRb/uL+SF5xOElLnc
x4n2AoP3seqavWGk50lOb86mZqj1UeeI4YpHEl6DhdVysgMMhEszcL9v2Sz4hXHVPpcE5a721zRP
R6uogoY0XJI9vyJdfBmF/jmmpGmi54gJVJiyqzt+OJp4mMf+aOvuJzOt2G8yjiq5tYAcN3lMigAx
dLgF4kqPCihS/d51+KXbmxSzvU1D8YtWHT4MV/jKq94UK4IzhQ3JSLavvADvAFF4MqcrGORf3Z2O
PQW/X+XJY49r35jjx0Kb3iyzxyhLtLXRAQDZlYBhwQqw/UXZ+omk7z8/3VKfdBJBZi+MKcZgOPaL
ry1MtGQCsCffjzmSi7rnX2lV+kEX9a/mOAi/dN5dzAtOuFmx00ykKOOORuwgK8z4ntOKFDy4EHHF
0ZttOym3TH1XGtarHdGOJNaF6IFP4oqh34nye8lZrRVfKOKkzzlnXFa81lHYme3j4m1nbUYV4Cwo
0kuUi1jlvgnnO4LSoj4iIw10kLZzi/XqEKE3KTBcFUcBm1yFk1Q8VAbziJnmp0x+S2l7fgKkXHNG
eBHbSzniz9jNS/zsmealkPzDCH8v0IaLrIUv++VXRusnbpd6N642LWRjualSizOO39OKp9WB20x8
1M7uNQiuye8Qw012LAY5qNcjWJi8jqh71vyLc+tiYTPdvpkROILs8YtkZNFk98L6cFO4MsiAjTq5
LWu8VVKF0KduAZAfmcmGpOe8gSPbjdXynS9r0Bjpr9GswKH6t9qLLtBWviL87zQanadhnmAMVs5X
N9jXkYYHL+1zliZErnT32vox4B80Lfupy4Z30pWPRHAh25ogu/FtDel8VNBRJiP9Hkb7AjIq5kWN
L6lj5SeC0LEe1zXxvclZj9R0i3p6ZmVUe6W3N07DQ3VnIuVQ2LQ+9MfWtcxdbnkvAIPgAW3P3ByB
P0KV245PGzPjkY7bYyL6r9xZDPqryW9mzG+dLp5ie8BhPL3ZkX7JGUfr43SiTTGetkfjxP0t4HBO
9XV82xxJqFjLh2yMnwpU7T7wiJeOEGlD01+qNNraEfqLW8OPr4xPvLL7UTMPKla4h/hQs8uz23Yh
wJIfdOHH3QpC0Ui8Ao+GcykECzVd1pfZ8C5cHX5TZYFIF08ME/2kzB4d9krm23zUDe+fda/AGJ9W
12CAQq6pV0xvkilXzBVx441WGv0AnZHCtgkAFztJ8VJDJ5SRQ3vAPPVZs/gD6AwfeF7glcN9V03X
baPIBEVfZi0vON5f4O8YffLYchA2g/qb8pP7aC1DhUJ7+8uKVf9cZ/HVwz7thnzvlP09fwnXFdac
FONxttihth8vGKYHC2ynTpi3s2DEXq4mAfFEyGUY37UjhcGTYHCQiD8abX8xp4+ArB+5DL+4QrtZ
PPo/8fRGsytY2q9+wKBUjzbmTvE1dEQ+WwYXOn29ROP4Zi60j0nQkcEEI2MrTduWl5YQFNrvn9Y8
v21PWKHx2sYLHFTwJ6ipZ1Y89TZT+QRAUFRHQe6BxKjrUxuXF2AveHxFPey7VMgQUWNPTHcwlvKa
tMi+ivlmGqBpVCkZgnqmDsNCTOZmNMNS7fQXI+PUELFL8VX12p6K6t6t/gfLfEwDgcl/I/RB+v1b
kUWKtKcieXk5/fz7v/3z//yH0sdwkOa4REJ64N90Xbru/1P6WP+yPEt3pJQsgf+i9HH+RcSvRFJn
2LqBEIhP8J9KH1v8CzKng4RAIG2RtrD+f5Q+hnDlf1XL6KZlcqG0PT6ckFw9N83Z958n+hr9v/+b
8b8kE8QMnAz8IRffb2Tg+NeNaI/DotvblH/kg43+MjIIRpKZbgxeY8d22t136Ax20cBguGQMTQIu
7XY41FkXRcdC5ud8uHOnJLu1B2PvdT3tWVMkfucqasfqT2c2YVoYxUniAWU2IFcsi1odqFGFKYCH
Y8GIcFeU6M8xmeC2YSATz/RDtDEJVCKWc5VuuUT1QxlVADXASvqjxaUFLSZWh0y3z9PKaIdwY4Aj
THJtCgcSUpkDV1VyzCtPIQ6kxa4qiZdEm+8dl/5vagmgqWODLzTHnE/zrmJ8d+MK4EmZMsOo9faE
wzWh7RZs8ONm9S3Y94fqj0S757u68Z6AXwwyKIbxOBzTRPxOTU9nUDigTaXaLzqVvDaWoKIp46G3
WzuQl8cyNdOwXemDmFZrhxaIerQrbEtVAodpIB3P7L1wipmlGQ1yXzx1XgzgV1XtlYv83dooEL36
TIYtjqxdo9oLmNonrSYwYK42EsV6z23eogfHnAj1VYJ5KTtKNwIPDc5jGMhSnJCz7IpkhZ8K+HNv
NozWaket4ZBgo5mnxIRyiVjGhkLiCGzdZQWJpo4pVzfBmI+6qwr0tQ+tApiMM4trmwFANRhZtliL
jbH7GDYOPbzMF+rlCd2YRxz6pP2aWvyuDdVvNSXw3yI0DIJbq1lViPBr8Eki7186ODpTRqPU5eD1
DYCtjHqT0OsbpoUzbeumHkn2ExWJC4DEt1m6WxcWrUG6nEWFj3yLfOJPLIAuddZuGFTBeTKSyW29
GYK2xUjEko4X5yCX7t2ZmfBsIhMu237qLT6FggVdK+tOSQfaESRtYCvZIOKvISELLXSm/gOAhDQ2
gBrQpzBLHbiOg3dxDZ7fMnDniBTRkGl0HZrJu4mz2T2vhQunJEN00to6ANkCzl/PXRhMsORUVkJ7
JTbmUhij5HxYt0wtvJBgsn3ZeHeRCWhxTNxDVa/iqVLLtC8VDJuaG0q2pbviXtqTdmXVywED7lNp
xrSiBP5Xrgdpw7tYBDC93I2zwVCqopdgzDWtzubA6/+mlfm90lHJEGHCcTqT+Dci41EriT7LbL4N
MXd6Lmu87Ztuw4qJhZuJeAGMbAjrc66YaA9e+Zq2C5gKvlsUc8C1qCZRjNVHE+sAHOyeCRuhkGbF
TmKA4Dz0QvmtxgtvetWHNyJRoM8HsL8fDyPxfowuSL2KJlqcNAv9rFxFgOuc1AeHJBT0ZXvXNL67
hTgOU+pYhXTS9lbvtijEQfesPjDcZfBtIOUTl1QMgLh7jJGFUuYvuWm2NzMR6wHxQBBaiSlP0xVb
RMqk1pAG0/vaDGOB2ZHg5ZgB265HVhfMJu+j3TFzaNxsxNruL5jEGTqCZCpiUJDG98Qmz1y/o8I3
ueIL1qBilO+bbRouGatWjHTTtM4KhsVmfU8MBhfHg8ab46qBeLKDPssoxbnaSV5BZBmJNfD8dJrg
MUWoFejE6KHi9e7BD9SwChBGsJ55MNgD4Pkv6OnRRCFxJjpBH0pA5655Mm2H3ZV5pyiIQ24y6mgX
qw6jmshEpkRr3yt/Zr0kw9ddOqRDfJVQi3zSjcC/emghY2tiEN1v0kje7h7qyK7fIPldpD26cfo+
1BfhmYQvegTNreTWptnb6DKlIgTgXNCcfoorw6PPvR7XUv/OJBfnWJ7+2Srx5VCfGfxtXIhHEF8T
3evcG58JD49DSh/0knKgnJW6X3lfanSgADpA1BzYvXFE3b8M+yJJjk1C0ybCDz7QqEBFLzLQjIRp
wHOwOdzSL2vsf2AdwZeMmEgOGtGghMhFIO0JnzaKR7UiU1MuN68YazZt0QJrxYxcCNn7Q2foB68H
w8GTYKW+uN6EkqUgeu8c5cwJKbIbW0z7OMt/mIsyLF7rmGYuE9ENksZc8eBU39UKZUWY462mRexi
Mj8UWg+Za9mBFap3uWlXp6nBSVjEFLUOxot8REkAIRkCswMahPHErtOB7mxFpjVhCm/0n+1nmMtT
3NsnkDnot3RQKNOgNXfESA27BBZSSyQyY43mUZQqe0riJT0LhfKxkcaDa3QHF4v3xhMkiKpj6q+W
+KUEOsVit/lTDKIe+kgimzPrF2BE4YBDx19XYqubCuJ7iUEqhmTEoTb4rSmgHHG5RipjXzCRf+lp
bj9AVTZUflOoWmdlFvfeVr/WSMRu2+iNIuEwuAwY8G1xLSC9lhl3eljTgav3qtHKZooTI2cx+scV
jQHKTtZ+NNw2Bq29YVw/nXQC2jpnH1rjEJHJHNFM0MhU9bnNRwdlEQb5Ld0y8MRmgzLGAGDNE+nu
yEM6D2DJiDovyGE0Rkw2beY/2SwCjIKbP9Qh1AWMvF+lMSFtREExnb1biunoGMx653x5Bv5xLRmH
20nCATGXwOsQMbgObSnlrUUQF+6dq3ssPwW1SjC0YowODnnoFqC9UUUkEmNnskTOA1kvBCbKsKcV
cUg3rt4S8fs9OtV2Pu5beDnoJ1pmN9QmTIQjclWq0VRBZsIp19G09qSbnxUCQG+OlttN40ILNrSJ
nTpkTDEZynErcy3kKljWaHQUmH6LjsYc2JaPwSLhEvE453bhIkskhMt2gI/MbMe7qaFhBvGhfEhd
4ey0gflTvdJk9TKw5goRK4u5T63vZIwpx+h6mLHhHUZzeFwZXtVu/2LATOeCSZnZzMxYsKFrA1bC
TvRGOCHkLnS0MThPmV8BMldWAwWPePPAdNCTe7Laz4ArfA/wAJKEWkMWZwdxqvUoDgv5EZEEbK40
wxhC0CYsWpAR6zyCLR6sm8XdAJD9RDeSzKRlRv4MQo8UtZV4ZLFWbhjdjlFqhOnWQorW7H1Sg/Fa
cdX0get8kkcHpY+MD5LF5gkwdPcA5lns1xGFbNPF9n7uBYIiwHLdTMxRDhUe4hEWZnOgVymd/Lex
SD7OsS77kUnn27Fk4DFdo1kxgE0CqQloKbqRZiX3uJUxUm3IRJPBATMMAb/BhpVzHHBQHvXJhsWB
mT4ZaDsO7tMSySeE6S9LQipkJ+Af4rtCoJ0zEbZ1HZFacrKWjDJthZqCIpDBMnfQEUdTj7wKJ/ly
6CcU1FiUYMY3iIpNj3xvtMw7eCR8BGd+dUGKn7qNuAlFrNRwJRFITGkOxpwSs92gz+jWc6rfLGUq
hYj+ux4yL9giiDliNWOzEGBUynMRgJEpyXGTM5pW7S9yMWJS5XcLuI4b/ALTAnx9506PWkctrgOs
8O2MmrLxvANMoJiAElQxuXRpU0ygulVaHUl83BG9HBPYl9Snmp/SxQZRGdMaIdhyZJDgvvCZ7nUh
Y5Q6WOmGND2DUBguYMRHE1ylAU2ALkhQRdFXwcBCm+D8AQxbMb4+pxJkbyLEnnK89PUNmlVUEbZV
rFlT1LbkHFzB47HJr8kVa0V0IKfhjW37rtSXy9CsT6k7tBekSkhHiaSQDkWHnnX7brmPmV7S9kyf
oFDHr7GBbzIxeBeAj9YAco6rTchV1GQ8ApxnO5k7kjmGd/Ji/H5mJ/U7MMh4ne6s1e5P/TiBcxjl
37xcO0qZ7r11VkIEmg7M5kuvgWMi8y8nzY9RTlbjBkNyhU6nFQ+HfKDEAxG2AhrKPy06cOzHzQDr
YWIurm5jb0ZatmJpZU95FFDG1BbUoWnZrk6Hfd3yxUq56mFjMuTS0d+rNXthevWmVOoxvLef4sxj
AmgjnSpplgvKxEoxC5VqA6V61Q1x7kwgBQbtuP9UTNeqyXC27bU9pArTccKiNuqzNkNQg2K6nAyG
K654L+Y0nGw5gVwot9YNFR60kj21BPte3tPK0xlsNzalTNyKXQ0gKICQmMDXQOHFJlf6ro2UoIjO
kUWRaHpPtFUOUQpbqrZszI9peSkowR/ohYN/dVlPFrfftuFnJx2FwixfyQK4yBYT1sj2htSbpqsX
xwE4R4BkIKGP+tDeeb1T8qg4Ewgy1cLZIsyjXifmGC0FTG3NP1EC+TxhGUFR+U5U5h1NvuFbRNfH
hv93ZBs55v0AiFPE5o2pZXtHQpcDYqLB9mRQ3I8IMiV+Y653cqfN9XI7bE4VlU1YTOaMAJxk5Z2d
G3TsEiZRhIE416aTRgR7ZSXaxsN5BHqrosp8sYyPrk23tBBmGkqODzTWt5lIax4RvO48gIlPyQhq
29Awy9Xaz1JV8qYUGilUs3GEUYU4ZE3sXTd7cgNTfERoMJCgQMCUq2eSCFNNYTHEN72Td/hfa5K4
MOxFbW2Emq7fZoWUMMmWljc3PRot2YCgzhKUAAn32Dl7kqmJi2bLEkwIFaSTeZqb5jYp5LObIagn
QfQP5KP8NDOt5rjczr8K4JJR+LPrJ0m0BNmWYsimDhJ4SzbUiTgUbtUe6J/SwJiLWyu1n+OM7DWv
JPXFglkcjC6XXBMFo1/TogUmBp+9GxiF5OohB8fLpCFJiGbiNuoSnq2mi1hc6vbWsJl6QX1S83ii
uvadGcWMue3A/fgLbdA4IDq6XeL00Nms9QLIydnFP2R43GMN9SSU1qNUH181wkdP6DPJIhYSEsyR
R+DeaHSPkVSQM5kSOBlvyZPTlkGpLUiz6FxxsSt1EY6IR1eFyjQHC7BaFHZ209vIsKM/UbnEaAyq
MCLyEv3OtpM+cRFiBla7Zw63TbBxcuCXALQjdKMwXH4Kq31L1CwssjVLUP9BRdzmpH+rLX0Te+ej
MfYyENaTbmHv3OTCW16naNh+WiyqXKEZm5hzOGzpnss/OZ9b4qfRuIopJ96tLo+4exDOdTaiKSxz
ij9aS1mvtNsqi1+zgROGUXB9mBcpz4heSQ3OsFXmHmoFjTZZ2KMfvsRR9/QPTLDHKcugKuWAoVFM
fFIG5rPbDDsZV3dBjdGReGrGsLo2COCMdD7QvbE5Iyf6O1dDEXZbZqqWcMfqtxxVuj4RQJJraTM3
3ZJW2669aYDjCSJYASGFzeL9AvSM9gmpLn60FIRFKL5UsWW4at29V0XlDZ85aBfqE81kEGQO3XdJ
AGwX/UbD+E3+BjhQtAzKkFFIcAU+JnZq+6q67nXCBrSAg3iIJuaYLhD3zRpSQwoJDeaGQdWS+hUV
ix8b37niFowChXCcWJMBdKRXAWSW+OwfjKQNR3u21SN12BJ9i+wK94uu7swtFXfd8nHRamNzMKHz
wNqNSlIRkJn6qaWAyOu5dcQfue8J3EWkDlTjxAsktzRe6B3dmfxJCM3mnwqmNpRUbPhbhq+Ru7wJ
W67vEonHuGnEoSHytyT6d94ygK2ENOBiywWetoRg+IOHhMjgZcsOBg+EQW7LE6ZTgkh0ImM4sZlr
ecQOM6dJQ3glpJB0ZBIb9QRvgJhigdqHK2Uwx+RbLMVD7DAM1vDD7AF5ka8LKF7Wi33/nnvR+xoj
HlfR2O5XfZixpm0LnD1L26KTSzKUJV/0bTc49/kWryyI1Mhz44nrquBnfpme8jak7imb49NsNjc5
hG7svqJhhs6EhUL+D3WU9MvY5qpv12fAARcKnAebrOttzhIoUz9rqf7WONZRVVSBTj1Ag3YI8d16
nWn16RJis9VBgFGRWyfeFXE4SS/2wn7QRcc55hVMxpGFOrn3iQZGVRAREgjaTGsTE/I0411nfKHP
2cWtvbupS9AfN2+2u6LK4ACJss0KCKiuIMmQGpK7H4D4fAf3FVC7OT8B0mYg4z3G9nS/uCUZWK+J
qROrcFppGZ14GqiRumNvkPCcwfzSOnw6Dasqv3EVnQ4D/OWu7MC62jWJnBl4wg43BFMo/nbaqZUR
hzM0UjoTT05nXT1m5mZp/fVMwc6ihZUVcyqmd3YbP5sea5bRclfExm718qubIvmOx7IJ6iJ90MfU
u2/PqyxC5c7rg6NQSYuoMvx5qT8rNqxbUdp/ufSLfYFYgXa/tZukQ3BjswmG08DNB95aFhxnPXsk
z/nLcJ2z45iUp+JHufGfZF45AR31hMhqPCSYU30PvutWOxwMgY3MBlx/gpWN7xTzKGuTO647XHQb
3oKoXPwNqKCaJNLwDVgvUzW8Jg1IlAR9N3wKHSeFWe7GDrdgDSdgBxbsbze7V09r7kd29wu2llO3
pC91nn5PqcXAaWx+V4A/vGiLdoT2WXJpJ/tmLdMXcrmovAnVHVuARjkCgXym21oZ6I0r3m9AqSzK
BAdRk6TVrhuyP47DHS1aXxcNzfrips9j29s+lidpVUE0dqA2+y3Pg7AYZv7qZm51N7A9Gm9IN46Z
fKWrGgduRUuliNp9AnMWvx9gJi1eDkjOPhZVnvk3hMtH04Q1DJl5nRKxRV8IaUC9ERWXYTk0bfbU
aBn82XU1Q6tEqzbxT0PET58tL2zmjh4csPhDU2cvxsgDs9Wt1lo1MEEk5Vl0bwluZQ0hXL7XPJCB
/lEX6ksNdMSshoSlfrsM68YajkP/wg1o8MvZ1v1/2lwSDyvzdfh2gpYkobQt3fM1TGvjcey7nwKM
diALAK54V1EwWtNPXty4SYYIbCVKLC8UWu9sDYnRfviHHORJ1PzMlxgCOoOf9fl7YzivPV8rdg1y
WKd8QodrvdIYLHAVcWt36/GYkXUh+so62IrcdGMIiIB+ycmnHGd5ayl3eJFZOEO5naALt4NLv4Y2
J3c8Utk1DDU02m/iauPdli7tGCffk7/cBC7ACakhCl8nFzBYHpaG+kji+FtAUGmd8TlihApu1nhH
UIwSmuRIbI0NHoyexkVCbNzBMFnXiWY9FY0gxILu2Obqs0ZKw9Sd+ZtZE6m+LIRmzS8R2SA7zQGi
29TiE6gjzd2+P1XASkMQczvV6FfIWHPIyczNQ5U3Y6u6S4Ei2sPWdtMxueI9JvUj5wQAfLmGCBYh
y3A/CJhd8W7gftIEcp0S9/0hd3gQdN4DA754mHX2VSfRal9oZLvlnCblHP+hhc30p+6PzgLS30jp
IbR69s/mSrdQYxd36jtdmfcTcsCwN7eskBaucTzzlxGRdJntlS8nHXSf15asg10sOuekpeciIymI
dF6Y1QYUHrP/kWOdbx5XlwZs++5RvfwPnuN6xn83xt3/n//d1cv/5e5MluPGtvX8Kjc8Rxl94wgP
nB2TZJJMkplqcoIgJSX6vscr+TH8Yv4WVOceSXWuymfqSYVKYpMANvZe619/81b/OMWV7/g+xFXs
P0Dj8UNQobTotsfo9R9TXMX5w/Z0ZriuwfhUdxil/qdjg63/gSGDIwNe27EclF7/Oce1Nfkn13Yt
HBtU/mv+O3NcW6a0AB5M+2TcbOFuaVq6bfIZmeCSViBT3h+muHZvJrZt4ujbVDPdHLaCzQzOnwTt
RwW+BbQV6NRdhLud0z7rEW6w8GvQT6H5Lkrq9dg3YbsMbIEWNDqOs2Tj5iRU07+pxHyFWXkskTxR
uI9vCOi3rQ5/OjARmFcI552xXGLQwHlIVZ7t4NHnHKq6b5NZPk9NgvDaPWBrBTTtZQ+4pADCONXR
KEJ3BVNo1dYISWva0GxyJmSEMITU9DLqBMGo0Go9il94KpFm3FTSCzqo01ZuPO9GJ2SeSL6HH+QX
LSku2kQiu/y0aPpiNPXDDyviX3hLuOpf7rKFi5RKL2XaFg4djOV/vMuE2TDB6wp9TWoRheqIgUTA
4NelupkV48xc6OBE9jEJJ6a86l7nFQcgHzqoYu4Rh3gUOygnMfHAuJgDj4AUIE8fnzHMmO7VqXix
XmhLMKanBSXR7RA66qG2yDaIe+OljNKtkWgrR9O+teBtPBj3KF+VOFgd5Qyhw1QTY7jPlufTCYRY
ImJ9NZT0nV6fPY014Vf2DeNH8oJGdJDaoSuzt5C0M4iXKE5c5c5Osrc8sSAGj98cRTvPqX7SQ6jG
Eb62U4tgq3U5ERQsgxnm7n2NS3LU/ENFHTajHCfyO36b+Vx4rwYQiyN439pBHyRTrflqyvXWjjat
NXv86rqUq1AruXpYat83ri/j/wi+Ff/iUWnqzx4m8kZgVoN5iacBf7L25d9/eCO4bWRvRa6GN7t+
9rguuU0t+CLGD+HWcc9DCEhRaJfUJNsWdfGO5BoIXMX0oHK0yFd72CFwBjNp89KQPBe8Omv9gqKB
M8zRzzPSLktTv2Ff/2bj2wWq8Rbk3PI+AgYaEzECrNWtMznPTVK9GYV51iWlGPIXpKD8fVRafOio
18riTbOg4idK+ErW3ZtjI9vQnOytNZxbtXY+p2hJ8Vjn7oEaIxoEgwpGHNcwiG50lr/jcwOZLfrr
2LyFaNuh4GZsoOn6uQlbwMH+qA3WUXe50uVfCG55tvLmOBv6QVISt21M6auPhEHaNa2FxzUHyZRJ
7NIqYBXmMM/HUCHhwt1WVrOzTEb+igwh0YAcdeA1u5z3bkJ/0KB/ZCBSIGJ1AMljBwZqk+zC6tws
ACZl/UoVsfPEQsgt/d0ZZAOKadwqFehc9/xkP2OgaZkdvP4y+VynyePv3+SFj/PrhmnrnutAe2EX
Zhbx8/LAP91IyTUw1iQvMmP3AG7cgWTIUmXiZ8OE8fwS5QE1nhGa9tpBwNpW+dXEmWKF9xc23sk1
9tgmI4dP7xX5nVrpH3OPPVKJeMCxtsUw+ORUytaorYd2wic4oAjjaQfnJst4t/m+LmJEVtMO46FS
bsBWYIECe2JFQfnBRm4x1PEzHxRcPmWppF/S+aONirOvwmvc+6cucs7MT6aBMYAWAlMX7Se9Dc7w
VNB6zBBV8O7aEp53Tqxjp0LlaWKmIxVMGs8jvzKfwHA9DAEproeNNmMtkYUaYk7SY0huVB7rUlrl
QH/QrEtdZMcMWdsqcN03j+QGsBakzy0XYmY20kcqcE+hxtZ5MUxzj+nMh6TUKdE891R3bNEz9mzy
BzPHoHSohg2kkISEIBuCr5t97EB/cRLhWmp7TEUbfaMR2rYyzPSiu8xk42G+A+17aS0+u5e0nwfL
vXRF8FDoxVM35EeLe8Mr8s3IXVwpyTgbMfUaOFnYMIiVKZR0rSZ8oiHj/rhOujUNDML44kbJH4OZ
FQ7JZd4hqziNeD8qYXRczkctzC6VG97EyvglaPKjZsdXtcLvEPno2iZCsfOQEgfAR66LkGEyg6tN
NAVlPL8sZ5DsKu3BYJJRmqwyOaHyGpfxtAOkbjmabTCXdHgH92tWU4RWonHJUDKLq90QP5mowXXK
gaU741zL1XQJZ7rHNgJqj28jgXWBc2OXGFIm/kvWJBe0V+7GrWGnquQEKRrXrRTRp8nSHsjCTVeE
YlwrLTlALtmMSfTSq+EnxX8FcUbGlqlXuQCF8TO8K6xK0Dhc+5qC1IxRTaFvhAYWXKsSYrPRdq9p
oG+cKa0Zi5rFDlPaezxK9e2ESX+CnrbE6Z69TSGoqh8eqqB4XdZ+r3NrQBOD1VjsJqPEh1l7W65u
tJK/cYVyqMF+ed0tVhyHgWZ4LsOsX04DtVOiQKlUbW04vNa4ZVeWe8wG9zjP7Il2V7y7BueZiosx
hkc0yigvl0O24AwLeFFLH7cXXTunHPhFoh6Wf4QPBPUL292VXZxb8uIs1TmoSfEmXwn7llNgyt6U
lF9hqJwJunkTxPQJSZe+la15jib9HA0ePuvOkbg09Clhc4w1l70zYXPsFPZ2+QDFpJ17XT0YIQeS
04jKOEdaUhgKnVa1JaCPj9Gfk6qllspAchTMFjP9A983rUusvmjfRhQ6/Upto1uHlE/MWgiECaf4
FvPk21zv14zA+CGakIl8/pM38PBqElrk0FcMUnHsbh9SxsA+P04UOxqDz99vyt6/ekiOpWmm1NeO
pps/78lTrjRcSa0zQO6xi/IhOhsaJpP5sSdutnGKt1LnXIEbA5gVEz1ucv5E+n3W0Ojy/DjGjfRN
KjH5eg1GHIS4fJdVaXUD1w4jmcF9x6hpMyvsc5ZKYZXzDUE5HxgQ36GrbArtxfNpTeUYhinM8SbP
gIjcz0U1vsizkgIPs2YOYOul9K1jnGgHGzGEn1s7ubtFxHcV9nAG2Tl3Ui21mnls/XxexXgCTTdT
1cIwr/e6Sjx2IzVklxAnM2x0CoRwoEAArTtH/Ngcl4l8iLH1ySgQONXxvN/kSQp6k1KjTc3wDQbv
tM5E+2cN64rExrWv8HSR81wU09NWStA/tPiXbjH0LjaRmpDhlDDfI3+L59fk9lEKNLLn0fd35apz
1XNNbYsNPksk5VtauCipa51rMrbXz5XgNL9/6qaQWf/ybrpwbCzPM03Xkq7rx0qNGxgMHoCLUAuP
c1ug4MkuzVwezaw40ric65Ac414pOANIf+jh2ZVni8iq3sgPflcep7A84lz/ABwOqqKumNtn66pq
z350q3vptdQzoi4irKMR7rPTZescTOumwEE9CO8KlQTtKj8odnqkrmff9l5iFY5jcC1sDzokm29V
8Qlw5rrmdXA1x5izF/nhSG+OfI2LWoU+dJMijryVw9A/cV2HyLmBkVoIdplmOcZuAXIYLLenmHEN
+oW96qLQ/b6b6+UHNG43elM+KU763AZmwtJ4Mlq6IZOo1RhfCmwBl8rR9NMMmh75HGqA3Y9Z4sEw
dRfdKg6RZ26Xcw4bXBWEr8YdCjMV24JNWVhOvQpb2HshRUFLE4Eu5DRHHHIjUxczCc54oX7plI+j
be1DxdqbNXYSk02NOnUwTgqbsOKEimqTxSlqtXw85H5n303egCmAE2yHUQ4ZJz/YqnIOSbi28iN9
BYd2FZ2CxD4s57DfU4MYOSZ75fhFyRXGrSBzE+mYJqO4rRsa9bqpgxvfAfNSDGHMcNRSupYcFshS
IUJwrFYFPxvvYHX2T47GeVa44dXIOJ2WaqTMir3VO4dkojSZFP4DH/VVaXRYAiX1mb6XZSMrqZKz
adRZc6w9t8wv9sjJ6nZgMa0x7hl3XseZ0gsvhx507dQHzl3cBQ+aEu8TBYOfiJJuiu8LN7kEfnLR
suzajlK7pNpdnYQfRUqLG2jzKbOt2y6GKDBFX5SW8bdJIeVFNE7YDx78Jr5EPb9Iipel057hyhFU
TKFoMxS8epOC70tSE/1mUxFM26iZULrjkW+GT3GdXe3ISWm/tTs9j1+o3lB6SCuvhtpD0rJSZgOn
WkOEhstHKkLrNDbvNjJupHkZgGnNlegEm684wHna0Yrx3CXNskttOydTMfdSE/g8X8mZmSLlIY++
VlSEiM3Ya9JDGga7ilsaE2PDmP6K28+1kNujap/iNvsY+i7Bf9wNDKh3VslAuJOBZzAfOze7MDKD
aORQCsmjMYbsQ6UzpLLArymQh/u2xbwjVXiRMZMIzOCS88SjIrDXXWa9DF38sa255kEedmuSxDFp
WK4kl2W9ScE+xsXrOCXvtXyZVHwQOmCGW+vMLQ5hEl3SxkVI5570lDtj7To9f4lwmMWhZesKNmER
kIezcfiCCgB2Lj4nucPdnKX0bssPML9hk2YBh7j93jfa1fCbPfxeLA4yql7ZXZyWr5eqPTTx6Cfw
MJjkor16VUY22V1huc3bHb7JHwg5OOERc6hpFJYtYnYS5OtpfhnlAkdg3MlBBVZzqCFteY0cxNGB
F1zzwMP8eYoOlkZpvpSgSZS8tl0LC4Kqk2DRC3YUlOQx/24U1r6YvpRN80Ej9EYpVDAg52OBVDFv
PsmvS835OAhJyZ17RnLuCZ7mKgjIuswUXhSA/evAjw464lcKHUDdc8Z9DHW9VDoMFYFwYKl3vGKq
coyt4cku5X9a/jrlHebFuLqTcqqD6E6rgazLTNjoscsBjh8EGFBFs1C51T6zp/Ny+R6r3Bk5i1Qj
EwkTWyCCQdHdE9xB1pc83XoOr4IIJSr9WRc9eSZ0Knt6wY6R7Vyj08K+GEEMLP4pvxD1cOzq6mhN
d2aTHRs89VMD0aqXHxsUXKsKRQArVpalUmO4HaVXpeRlBN3bO6m1dpqS38TPYBUnc3DUkPVJ69cS
dY8fpfqxr6xkoymgtHSPx1BP34C8HUZvoHB6r1wte3pK5aMySeIpQkKFUSmfrpF+DY3vnogdHk6r
b7+OZkT1j3hy46buI6pWqgWFmt0wsnETOpAjqPhmlZvk1uoX0lEfhkbVt+QWeUqwxwxr45l1zsjb
WtvoIKEDuCdfXkpZHFD2AfoeYgKwl70j0pLLAKNy1Zfm3tO5vV3knWRNTpwRsmIYdQzM7Jj/IA/x
kov+bg1lvLQ/y0PWtZnEWjvY/b5m+MWg9ju444kABjc2WweP+7lkyI2y9pmu4qvIbJvcxgRCPzzY
BOubAqY3BibL0T3RSKhDcskydF4B4THWMLub5aXE/uWm8rsPdZBka89qMQIa1qY0iZYx4/DPMm3n
hEO+uplCoMbfX4CB6OfXmsdWQR8c03Q85y8Ou6qBJVZSxvpaWsHlMEonQh4hPS6dKTjRV6Zztzpn
34Lf9ubw4PY2Vvjqk9vp38/SYciSjd3flw21gR6lh+WeFx8jTINXc+fcJboFbY8NA9dW7HOSq8kX
GZgqrTMVljCrSx5k1o6HwnfNtWu0WPWbF3nR/uZ6XcFTfgaoLfAWJEY2xsaqpwq0+gMcVxh9hgrc
lhQsjokk/opkYSc0W+ZQ2dGRbWGBFurQP/V87GYy96WRE74eXeUUlldQiq85YATqbQf9tXcpDqQA
qHiB5UZhUHNnetZtnVZHqocj3g3nimZc0BYv8natQu4FTFtYMzGMyOlOTiy5/8uBJLZgHVNQzqU0
809GzNHQQ1UZZn6Np7ofcKX5EljpQapOw5I7HrrQgaqX1M6OJJVuE8KGx7m+SRHybifXPxEraATD
ijQ6EFhoVisdlWncWk/2FA8bSi4oOxSXRckf4vfAxO3Vw6V2Qd9T27rvY/2y/KPigpOUORUf7yCD
PMlw2MllOS5aiLHGqtumhausnld9ZHOoC/sxxBd92QpNIVTWcBS7ABdgv4HGYhkvYyC1RI0oSvxs
cg4SHSIHnuc38tovB3fQ8eualDmlE4MVF7euCiKAN6QLpGFvMq++W2q6jOp+bYbNFlPMnAFhdG0A
8VYIlrajQ1htoyM1qWbnpkzhH8jZC0SF6ZQB1lYELAGnLF+dcXyITbb/DlrzWoGTbCnhXdQGt4EE
UtoN42tX1+7lZZEzVMoLL9yhU4FFV9CS9Q9F9i5vvNTplj4eSQ9YjR4b0FLwZAGHjny2ueXHCQgV
A2usGPgnzyicGCYDPt1ENYo0zptUjoogAezT5FEXWMhFdgYympv3EFCvsf3stxHmgwImeTprlcpH
ByRagDrb5MOqcfs5M7MDnQplHQX15OEga6R7sPthM1fyC6Q8kLMC8mgCoQqGaPjFF8jI7kmw9BVi
SJXTUs0vhar3gufMPdlOe1kAbqrcY4F19hs+ZqHHVxb9I4QfeRca397L6g17fo2vD+es3//z52iZ
ebDt+rPvuvsAA9blmRiEbstr4zjWtwC5WEdiZNmfrJGkL+dk8F5+r6R5fA4lH6vkE90R9Fxuj4yQ
+opheJAe5flKFUtKN6CVhXrcfjKMCs4bmZ/r2sdvo0RvZg+YANkk1wd8r5wpLR1fl4ZPCKYf0jm8
gH4dCaX9jqPJ8cQ8FmWvnFquw6HkuoW5Sz3jMU0BpFRjfNBz50vMsJrQp1XIVH/VTbi3WUV1owa8
h5Pc8qWaUtR+NxvuVylb5VcrMXcwklvVJbDcbX1EvcQ4Sc2ENmhMa+mJZKeAUcNRGfZHm/4pkJeG
iJpPhP5tlkM0Y4Naqqul0lB29K0bvQKp6Gv22mVpLNuxPdYzgS5c+Dx10bpKwptM+jtpQmLOerPC
QiPSNkgx3nvn3QPDd4N6L8V3znP2pS16BiLiO9L8IOhgQvEq92iYhj1dz0Vq9bagxCvYQ8ljfNLm
9CGlSgmM6JqwYeVT/p6X2WuhY1nQqC9oiSNeRh/apMzQpPYyWRDF/SBTiqXA0jL9s9mFkCNZoKVG
onYaYsxbHKVsUtzizUFvudzKzofEbrX9zXK1c02hE8h7agyv+lB9M334gHKtKAVfvfylEvrh0njl
Wvo063hw1G7wkLcWpYRT7kjv5W1QICZXwp/jdVoepYX36jqO1ft+8o9S8xWMIAgPWpdsDb8/v3T1
Z5nsUnHYpgEyxZbq6IYlB/oP5xcENrKea8ZJEMwOdow2HXu6naKrZ7MFlyKdB9eSZjcm9QnzvlkD
E7RmZjUB9IVV0SA3CWUQKOhRgSawUjC6AeLxM+/oq29xhyBoVin/sAdKtsY8ngQASm0MU3t8NBqm
WZTdOC9QIG8WnGfGMwtXeOdojO6N3z3O6vQQQx1hPxm8tYnbAR8I4DEH3xEUtrLaZwvfFc4R7Jrc
gsqHmZgGqrRMqmTeFelclt+I7h7xoWnwmEeoI0mrffCJ6PaGrN7NJQgbRpmEywI2ucQboX4nHLyt
XlU3fA0GsCa9KW6t0bmErYb/DYBd5T7CT78FaAbrB08jsOa2T9VrUGqvxMq3Clpjw+iu5NKNHeFB
NvPdSak/QS7PMTLU0aOh/QEs5uMPrdAw7Y2pusfQwQRxVEwxB95Br3tVjA8yFV1mqrjXQuvsvlJJ
c1U2v3aBCF133M3IpBFUcQFFy9+PMNgKH7NmCBTYzhZ3HjzsdRNxKUUVn3PrQW9f0mS8l5vktO3W
ymy4zese33GK9uzrgjC21k3fO7c+Qg3cTfG7x4iXUfwIy47g4U0dWHuBhVtmrpOW7QTzldWgjMY5
CrRzBN90ys9Yg36u3Ce8M4p1WQqUp5Ubgogpj+zWQ4I6PKTjeCpcrdsOtvLVTk4oq94svXiLIJk1
Di4tPHHFCG4LaPVNVezk/4fRfSR2EG9GZq5pDjAtCF+fPJbWxyKDFS8pSSA5kJxy6+gZ9Wuo2qgD
uOFNnB6Son5e5oqExXEzI1ZNSrIDnj/qOQgKPNY1jFRkSolghS4BrHuBkkes98aQXdLmXucwsgKs
O5mAYMmcs28AshYLoiuwc2Rp26k3b8aMTYdll2IuEvY0ict7EZvWrYmW9PfvtfWvylIsqlwoeRZi
gV/L0oy5gBpkk4a1BUdhmB61mRIk0ujpLU1hxl59cToF1x5oqPXV9rLDeBJCRO2Ye1uwRnsBA/1T
rYg0qcNus0K23FMAUqYtcIeUoEu9I3+DreRtpEyPpcouZqrdvZ12t1Xu7PGVRVXCUElKvNaLD6iX
3Q1RbzMZN9GmzbUnOZGUhNRbp3pKdcYpgWud5JRc+lxHPk1WOTdKZtwujcxyEsWGcwf74tnzlG+Z
xy/9/Q00BZP/pa534L+YjqnbGh3ZL4OVyEyHuWs4DVvdxNFw65SwPLqCPUSmK76ffvKyz66FjlyJ
aVvAlm0ZVts6md1hv1nGKDIkRQ28U2UDnPTXyVZe+2A+KzVzjWwQwR96keVVVYRxIKC9zUh52c4E
qZeRC2uDvOKvAsFHmLWvEeGjToRyW2kTc4AED+NaR5adJCYqkWmNdB8HgIZ1+fs7YvzlpDAtklMg
9GieRcKLJkvux5Ni6OqIjARt7UPbvjWsm2hWqEJINO0KqgemAWsqt5OPdd6OW/FaOiOZXjw8X1Am
bcoJmDAPUkWxLcIC9UN6dmfruTaSLkrFCTF96ZbIHpnhVtEBXsAj9doyqBsCy1qF5mvd9o9zZIWr
TpqkkEQvyGSaX0EBFH4JwdcMDDTtbxbDMqD5aTGYlqPCkYIl48K/+HWA09XytwaHjdh6o6vJDrYz
vZDpfSNo3TwY9CimdlZDmK47L62fA5i6xtTtXIXNSA72BYCT5kCKmTqLn/xgXo3ONsd/LyySq5el
f9OaarJC//KheUzcRE+H3PPL1ClSa0srJsTD7hC/a0p1gvMAsFNs0s7EBJdmp3cYvVjesenGm7QP
X5KAStEKScCYbXQbWfI3S0jz/kI04kbqLn/PEArHEPXXkUhHMeySXraO+uziJcVhqR0FUUeevO4b
Tl1BVoW2gIL3urRvC0492sGTF7z0ZYvGGv6CwKzFZJ+MqTpGaNH6wTwIIiJg56zbT4V7mF12vNyg
rK7IT9dJbNt+74LTCE5ziChpXsdzeKuOy6B8WaXy7ZM7PePFtDRXS3ey0CHwGroDid34pXKSnqgF
S/AEcJQdU/7C7VDMkmpC0ELDIlnaMhsGRFpQeUdECLYtwKLmNg+e4jxmA1DWmIB7ZvkBS3dyszkX
Be9I4+GNyQUlEKtKLkn6qGVbjaLutmVOaIJdLpDr0p50ueyPRqNvl1+5zFOku2qKXaDh5CCtoaqZ
lxlvbYQ+mHsIKk1Qz8px1beFcJAq7XEuvM8ybAhmUAAZs9RW/Ezr85TLrEjzhs8xM/CEzoppnXZP
1brzBnsf6yHCC+W27P117o177Cwom92tEflbgVtseVALeJnTMsoAPEZnEIbqLQ5teG7SxU4DlXo3
GhfbJjrA3Gut7eB2QoidgCc6lL/ON4GSZaLBOFEgXmct2EQxpFcjKK4W2q2Q3r415qdO6dctfJFl
0YQyeCAG+8MUNvcC56NHeM2b5CFQs2uuDy+6a25k79EFZzXV9CZPq8cSjFrGPUvnQjjMNzMyv4PV
A7Yxme8h924zbpSJg154XRJfFTV++x6IvfSscghWvv8QEjrESqh25Uy1vABTuDJdOhUgf5YDUROO
STWlEBJv+/BP8oxDnx/KxKCa2z0clr8ZR5vqX0A6RpKqqWk6STOY7mi/1PwgpalpAorjnlsccGT9
Dtbx66X7FtBB2nuZvRAFYCnEPzMk0RWbPxunNMwP5GQcQ9YJ9hhwAvODTLK69o14oWcL4HkU9F72
+Upj/JciTJPBkQwtBE6Wd0UGUwJ+lar/NK9kHCozJrLhENeifUbsYm5a9Tn0a4IJ+EHtNo3Lb7Jy
BuZU3fwqwK1thFcZnMoncBv9BKNTzoDlvc0lwokQDRlpfsfT7PC9q9ExhbbOoxa2E+TzAYJ+splC
UOsmz7ItYuS3BIebVcJ4yMc9CEGItsFXcM+aEIb+wnTqKQyXPwTTk6IFn1FqXbDcQPY/CuKXX2QV
Zya0ngBwSpuauwUSEwzCj4jC7hxlWejlgm1RRSUwGzy/ehlwmF4tT16Xc8YuXz1G1KsqBWv68A0E
mIJT5gSC48kr7hoEDLJ3TimUyinGjZfvGor4IptTEBY7C7bWsknJU0MxU6wjZ2tUD1XVnTQ72qdz
+txjibEVFAQDIjImWREOsA8xxq9a12/AA07qUH6/qwtktGyJU1TCq8QwtPDSC5HqFHTxKwk67Fgy
F1Tc7q7PE6wIVGat0raGpPl55W2D40DMqypN8rIZZ0w0DWKLM6n7qMRBJJLbgGBs75VxHZMWJhOC
felZ/OaieBUMzGOotYwSNRklOmH6qtecY1idO0JNkovXXQ+1Je0Vl+I7PYWFkHxt1XwyDXYxgeMc
N7jAeuaf7huleSKHDELTMoyuGONxG/IAClrbreXexYoMJNjWuE9y7Cy0Y23SnqKCkeefTCoufBkv
CEAUx8o3jFdoGZEuVTIPZF3IUu5V/6X2XqXWlg83t4zPyGagn4rvaTI/IPRfXhEMZ672qCLH0L6U
g9i4Qx5oGdKVSLvN4HUhDCdNpq9rurVVSuD8KpXrwlAcM/T779CVDiRYBanyIh96aJ1zjfEHxoif
TVe9TByz8IY4IK2IcVthvgh6iKgkzNQv/6zcHLfbuL7y5Tu2icHaynuQj596suTlvlrpVoNlsVvQ
FBigB0mJzCbrBNV6oVknc/zQmnhlLBND5ikyb0nc9Nms+200+FsG8XQaFIQYMliQ4mZXua/G+1xA
1GVFaQzTZ2olGczKBKuVU2+ZXLYNrgRqfFtWlFwyBhbwS9gRfoerSZlXW6E0LliNbbTPLrCyg0CC
Eo4nImMi+Xq1pCagDcH/+TLEpxoB8kpoZDFotz6aeHjKkS6rQxazjBddHl6e+9sFJB9ArpmwlnZ5
EbRxweKCNr7IUZtLrz9h6RE/JujG8O4qOdQAquTNafJXM+sepn4+Uy1tY4z8tJpRaQvJkB8qlab8
4LjmlyJ3xjFmLWeXTK5t9Jew4kcsv/lscuN8WcILgrTMRztDvzN0vmvhfqK4+2RXr675FXT4LS+S
XdB7918xo7JwxAanymdj3zseDseL+S3Q1hD37+PID24Rxca822Nun0p+YDHxAmKTsLZtAHDWBsnw
fMoo1zb9gP0o6CStnp8Tu8IWKxhjjGTcCN3nbOGRyoi27MOvuHqWJT9STvaG4kjuZcLblyXmSSNA
ZGlg/q2IzofoS42fzLX9bU7n/y9BnvDQ/mt/v/+Vfy3q+u0nXcg/ZCHaH9R++FtSJXiOBY5Anf5n
iicufYCIMJpoKjzD1RFs/BDjaYFQqzL5M5CT8Ov/Ye6n/8FIU5UfpPH3GnPPJRr1n5z35pf//ykK
0/y5jXB01WZn1uHS2Z6tUQz80towTeINgc9FZX/AqrR4yKH2rQXnvClCcHKt6TEWimAnzSoddlMj
M7aaO7rX6NmflRvcz9p9TMlMgNcdYabFo4RaxcCgq7qkMvZSZTvRJAVBcO8qVXmvDt2OqGNIUKQU
ZSV5ZAa+EOLtGW0JI+uRvc0PEZKINaks7s4zYcbGY/8lU+uL0dfv3vwYV9aHXpme/TLtcR3K0m1K
Ab2CMFWjkip4Bfd4aPsD2HCaAyQVvBXPilp+rbUIHop+k9skuFcew5T6S1UMhyG+UZ34WbVDY1eE
5nPftcEGX/V7zc0U+tECu8x4XdoaGOoQf/M9oRcRWFcwzrNKXvI+VeyHBE++THcINVcGde3pLalI
etHecNtxCWihRikd9jDuiCA9f08UV7kxMfnbj+70kuZf1aKPSU3FZbzAsdYbRgowm/FNMyLlPKel
qsI+dqNdplGf+FY3r9WvIxyGNTS0TT0GeIrExGyHHV6gQ3tf4wygqca+dqTWwed9CwVw2/rNHfcE
o5WhxhnLMT5E8K4by9+U3C7o1NkNAZvrKlKLF28ujtoZedrVT5SP+dCZ2wrmDl8wdkCf1hWSAX5x
WCfXKPrWcTcyp0AjtUowY/YKPd3HcydiFAmDLue7uXfz+39/I/rbLeYjxpLlt6/R2293qofX3enX
L5AN8UtB0ECEeRTv1Z8b5Oatffvpf+DcANk+d9/q6eVb06XtP15B+cr/13/80xv0NJXf/ud/+1J0
Ob5NL9+CqMh/3Fh09o//eidafUOzjmjqP/77fyx//D//+9fv/S5Ws/8w2ZR45ane2AHAO77vSfof
QoHGblTVCR+wiJX6zz3J0v7A/tMEa7BcQFCUav/ck7w/cPKVrYq2wGR0/28J1X4GxwCHPPYi6FaW
DubHIOWXHUk14zGtoMKt/NSkSQwdDnviN+sUFgq4e2ySq2nBAByt2x9u1fE7nvPjZmhwBT/APH/+
Zluj3sA7FZzyl98MVazAO9K0IAHjGGjOyQlZ+cnChUmbr6Wh3qZZeyBWBu2m+cEfjI9qP7115vw0
MhRbeXfZHevIZ8H3d54xHB1jeLpvji5cQLd57KhyQKdvg+4mMMCF4HIhj3HzI7DF599fiMYm+Mul
aLpn0nIbmg2pXf3LLArvNd9Wfbz5EBKjpdLiXT46GVmV88e4r7UdppTvPelNGPH1GARn821j58pN
Uxifg7F9H3SXhg+Zj00Wx3rtEKixN/zkU9xTcjXOeO3brkbgXmr83GRG0RuRLordDlZb+5Do6nXp
O2+BHyabhvBz00jvI8P+FoiepBkl4gK3JasmHNGokmjnjtjkjS0UgUkdLr0X4loUb203eBtoFVd2
jdGqkukHxenPfn41Pln586DmX0wOqCisvVXbWUQs6HVNXAUfGNdOf40LhZgJrHrFu+KHhug7VO6J
P2G4ptzPnRl/iAjCejLj7qlr3scWm+wp1dp1RC4E5AKwesN5dUni5ZQoHo3Su0ZddlulM0aNgUKs
S+V99Pr6cwVadae40XF4MY1snTXEEfol5kqzW92RMTCsyZR5cDqD4i8kuK7EnlH39E2QaRZZf0P6
hLku09vewCK2xeoIdQHL3qehqXh+mBbeRfUwPBojyVIOFjTY4XG2YuqGpUa0S4l8ggxs3nQzSqDU
7+cNJiJyM26tBKcHG/y3awJlT35BBzmIWlOJ/OnGzBhYWEa5C0pqxipOpm2idzc5gUzMneedEpa4
jdok4+Kc8GnqhhD/MMI0LHGbq6r5VEbvlqgJPCN49eBJkcDAGBL9K0DGsFYbp7mtA39d41K9svDg
C4LwEb7mDWjJxyEqSVCBCLSpbfU1QhiPbq53b+dyO0+7Hc5o8UHD4WIN2DOvgtAjswyRitsT4IXT
EFoa7AtNNQOeR+q0nbBVIOwCxyOtwo6spJFbN8N8ykcyVjM3efbS4pAGwXtCmtMUKCAmpGj0ZrnF
Z8shP3ral9YVvwMsZZWo2/S2dlvUBT1Vc2c55Y0y4pWmJMajYTBp8PKZD0C32Y3jbWeF8c40wsem
DO5Inb61fH+DHcq0YZ74WmbUQaEO3FE7E3TXYOuMYOoTEPPKeaLc+jTONoHD461NuIqBh6OHEe0a
YnKNVIrxGt5BE1PtVY4H7Woc54Raqw6fgsomUAwrL2cqgm2rwRCYTf3On+ZDrzACjvJI29UqIzZj
wmfUV3d0ef0RJYGdoci3tDu37j4nbtxsg2YcoSeHHyMtmlfDmL5ZjYmXRIe7Ez0TI4yUCbv6f9k7
j2VJlW3LfhHXkO7QjQBC7YitVXawLU6iNTji62twb1m9Z8+sGtWvzmnkSRkB7kvMOeZHPHR+UkG0
0Kf+ZNfKvHR5fm3NygwAx37UhryfJZlAs+O21GM8U2WRMP6ZnZ8qJ1+S7SrEG1l9Frrl2+KyDpAB
2ZcjGzeePWKR98ugozF2W7wGabdPZs04ckOxHWZQW/WkRU8luBFGOGHkrhN6pu65Fm2g8hr81MiU
wkHtYUEzI1UQskyl0U9vb0fOInMXGVhb6noK5aVWgjpLrIxieWD1roVhQqpTX0uiTgXxRUv1nJTR
WVYRWrI8R/1u/BYNPOGyaD3U8Y5if9nF7D67gxVbBThBtujEyfLxWaD8ItB1CErBCW5yVXAPFk5B
mA2kIBO1+BzXZJlYqICjCjZOq4HY2RbA+vLcb4u5Ti2BVaGLIk9hX0eEeRsL4UmuPZwaN32Z6pkM
jcaijogGv68bn9ycb7armI8yQ7xDfpbzb00qR6PJmNdviA40wzN06/G+j5tvy4o+o86wHvWYJjcm
sZO+Mur29tnGOWgNGB67DLBGoj0CAPzW3NV8gl3+BUiMIi96TW2+4FKSyY3XGXpHJwh5aF47DSL+
oKp7jfyQdCLcfhDzo25jbig/TGmvoIqh0+J/Cy1UaLSrE98KULp9Ae9vowV/sCbMLh2DZrICHvOl
fndkjaaBXuLgVaelvrCzQrKQoK96NRoeLrbXk+G9lRaRzfVSf81pw83RdPDFwOCU/Dl3uB9QF5Qu
WVKSDaPhvjYjKirhxIUvEvGVGcbbWMCIiDIPDNvcGiG8zkOztss+t5oz+6oB0+nMtEj6BbwtVg1U
H92wHEnjPqqi+exAPpBort11l4o0u9BI2g5wvv4qs/Yv3rz7dilPa0wwoozQ+3qEyDJ7ORVr9Dlq
pLY7RFAecph2Y7UyUXNJrEy9j4xTYzel63Ol1uiEAdg6eFEPS1zr230Po6zuLeztvIfuGtXnFqhf
SFlHIzd+Ahz4HHVX27sJbDmttE/j0Ln7Iachs1tB9rKJw4d0tbJWf+qynk/enDyaQFoOdBh3S0S+
r77BNt2J+c6VLEcdT2a2pcWl77OebCcBzuZmAgKPTkvmcB5VWTzpBMTwQpWhiRx+Q3R8p8AUCfG8
dBJ+CmsyjSERiekxsLi0UCfSWnx7U74YZebu3QYQUbnMnLCTPMSdreFxtB4yvkG7dcWj3TMhFCPr
tqEHvFjkSxIadqaBFSbktexRZ4PX2409j1CN2zCw6gdnVjPLeoNoL0H6UtZGT67UvocEvYVYQBBG
rvzoZ/lcEQPtl2V1UTMyB/VGvca/pSERG/61QOHnm8BByRYmXdpVdJdxfGrr+ZGpJYyksn5NBAfJ
QCKJKddT0XHfc7fdxlYtpOmBJOym3KWnPo2p8wGe6svI7mqlD7gd+z+xbjx0M+dKLpPbWvcR7eOK
Qj4zf2KwmGc+8/3Uznwe1hgBKWL3308nM8Ldl9hGEVrV8Fcjl17bJEW+puV4beC5HV30ODtVj+Ct
s2QgF+JgkvOxTLfWHbvndDZfCW4jUdvYChczJ8k1oiuGkjKzv5H3wmmocRNUQxZhXW6OSaaXPhjZ
F9PynrVuE3UnzVtTSwa+XYOTZHiTo+uQ1et8T1JetKYPzcq5L5XcT/PwY8gZMba5+KRLIaio2Irg
nf/jzCjfGWQSpDTRW3ursUWNN08tei4x9U3QwZbZZ9qXO9Lh5tIGJXDSYxYAvc0iKUs57rFmPznO
FGBGrg7KTG/bX8Z0o0PSz5D19TflmPejByhrcJdjWwOXwOBNKbO6bgAVcKZ0sUAeTxCdlya+SG7I
Q8/cGN3gc1q764VkSYXSu3/tLX0+Ix44erkiaXpJMFpF7smKdwuy/TCa2BUeMqvbUKGcLA3hb6Ea
8495ysVzB3xSo/BxWAeFkIScZ9uQCul1Zl45SZ4zd6PeGlHsj810cgZNhBTb732hj2G3DtwLRos7
hMy6sQGtJcAWwThbk4vp/daQP3zpjQjFpoScXGGPZ30eraDjb7Pbksg7KgwaEb1nUJIwXXFXUgAN
q8EiQiSbNZi/ZjqVr0v0t0frCDBeEaqLCedIharQr1yX1hnP60xG/QDH3972QPBvt7ymxn+h4jVe
uK5Ppkp51Jx5uUNwwYbcWV9G29LeCcFg6GD3H7ZN2miXeSS+iBHZ4kSWbZaLzpfUekkGuS519ho8
720TxDheK94Sr/qs2P7t9Pl9SDLvlq6DFRj8aZEXf3sIOnZL1P5kTubhYwUKFU9R/Am96R+E/8ND
kXvtBSblVcvNR+679aMlXLVedTY1TZUFCrP73o2F2IvBvJW1Ph/m2S4uhkfcFBmJpNZB7KkiBlNL
Ylz00XCp++oFlVn7pU/WQocHSLVAwLEHyvRszPLamPUSwuZBCArBGaU3QYlaLejHPD5AVj5cTZK0
SwRM6TghRRHmMU6tZ+QyK1lD0zmD4lO7ZoiaKt21pBPvEsttoRt59rHVFkwYBZRn/H47bUXvEY/m
z8J8nbQtxkF17n5YNqdT0w4j9XxGZltyocnb8uHKIftwIse5VEV6NKGPkkiDhc/WKOr+/R+x2CT3
OpW1i6ZR7Cd907Pp9WHInd1E5KrdL/VVzJ/20C+BjBe65vSIY/i1WAYkOWJwL45Ic5qQ9aBwWuk0
Diy9UR+uK3aepjXDzna2YEDvoIGLb8aMOVVvl4+LIeJzHM/t3uDPqTtsTXPGXTAh3IHpomsQOLr2
BucQnEosnpa622yq51ppP/OcmCep3cVVsZLuIX4QOLq7WKv7na4KJGk2DLISES6norpHyv6refiS
utajpkOofFYYps7xKj8saGdhA/TXF1NH6G56X9ICAKKF0Iz7Oxud8pJ7DE55eZpqdUMzm/gKx9EL
tLyGIRa1NI7sAScTvEbkPdRdAm9j4+qM5qbQZuVHwJx+6PX1E/Lt33qhSq4J+6GPQwy0UirUXe8F
hZrvGn3zU0oP9GyPL6ctC2hfMyAzy25uWSHxXg+RCscB30arQYoBG60Omm42p2Tk1Y9lZV2cuLnk
aaV96DME3E1/FCrL6k5DkqwgGvPylHYpO9WMhs0W4L8Z9iVBs3aCsR5cfNheFNSRakCoN4htv1y4
+eEo8p4CyVt2ubJkoOhMOpYVqJQMCXSnvjlKvfee9WDyTkKESR5UnGbhRDhDrgsVlhYMVJqL20aA
sFq8hjL+NuKL7coMm1oUKNt7N3BE2pAnjrVhh+si38ZsaE7tT9u0XNgEtZ24BnmFgQyv0fCgeXVy
dMvyQk9cAYGIqcxbEoxGPGmDIYJWnQpd59ysFLQbi+2XmYZVMfzkfPHmCIejVS+W3ct7SrxUmONl
RGuKfg3XYgFGMF+sB+FWX4MnEySe7bi3mdQ/58TY63VPf+3tJny5jrPeBqgJDlRrSjYDHVZ9xAun
H8qxuLNb+WuZBuTkksrDaXMSWg1nCexGP8dqPW0cS1DYSr8Bn7dQ8+hFiKTHOojee4H3F1+ctPHQ
PTTVvgLwO9Rec+D+iX27LC5QBFnOg6Hp07Q5RYSkfIK4xGalmMI+k059FG3ykM/Ts0qmwB65sxO2
eQ1gmSu5CnxQpY/elnAMCfZlMj5chYPealfaLLe1j8oh44WHAaF+mcGYjT4qWWnXdYLVQ1DCrclA
rqWJ9I6G0Z9XqYkLKfMDB+kxQ+AZJ3R4dkJv07XWHuwC5N4qS7G+sjAfmu444uBjotB2R3eo6Aqr
+7yduR5A11I6XKM+AhJnPrcGuO3N2OBE2osx5zSj2zvnwE7iVe3VXXrS+wR9m4B+kc5ec27b7Na1
hBWWAwzlFT/YYCDOHw0VvxJyO53L1kQEm9RgvONOHOZoMBFLGcekrZ1LK7SwnRr7KbOEOjmlZtBm
ZJT+xfhSE9Lw0szDgZ/TtdP44Haac+LDApBd9s0OUHh/+fdPqunpCZ8ZCaOzNha4asobPjmyNU3t
Vq85TNWp96FLjiEmSZ84cO8hjwnXiLIc/OAgX2QHlXYcpK+D6HswS8M79aD57bh7G1O0E//5T2S/
DU29pUog6NBm3FuEyaa5dammyUVFv9krzQI6nTIO0B7gZ1l2coJL+s+U2y8srsATec6mem6fslQm
aF3zeJ+484sHRrOGDm0CwwpaL71SvliBq9UfDcbcnQPOcLfARSX8drhbsvFu9WYab4KU1978FNNw
xbbLkkSQY74aXOM5yJ+t3qkvDERAYjUOTTKJM3rR3VYo0z5y0ThvH4ZO/K3H5NWZ+ynsxJj61dBT
DloPIwHxhy7Wn/rqkjVjvY+k/Ut2OvZd3B1WilSJmV69YPrQtbnE5bQcKyx2PhoAvoitkviSJDnt
tje8kvrRweVAawFRHV2pzu6bhiyq100LpockCqVBjBsZ9akRgiYAlOiR6xGLRsLHgWfLnBDGN3Pk
Io0uiBtQ1tWSnJQ87fcT5lX2Bhhl7WrmnNCP3ogpslT5uSRFgfC+bgvvXj6buhv2SdnBlTJZpOvL
N/+nIc6lLwJJsJEJFZtIcF6RtBy/Nawiu7FCwL2WL2bqLEBAHCR+bQ7LsreMQJg4yjXEmej3gmKZ
v5jzbxlXK3EvSR56ZvfkqPbHNpxtpmrjFKsEyM/2p6f0JY9LXRCgHgtNM8GZgBVJW7x5UXW0Ojo3
qSXlJS1XMlAtJhOO+Vs1XxV/7E2Khp1/5U58rqDn85Xmi5nHQ0FmJQNOPYwCaXE4xwP0zHbq6+Bi
zAMwCiZJbDCDeeQ1tnl4OkPXwixl9mAZ+lc3evuiyAWHf/S0FhVTLh3lf+GQJN6M954VYfLe4KrR
mKKyWq5OVkBOmxbnYMKc6jElkFBlvbmz99f11He1R/XwmVlkLzBA/oMJEkhrY5j7ZOE0NJnnlArt
bAUDiwhCjmuyLvZ9UxK8rcbHmgEcYZL2uSmxO7eZ615zYzg2c2vD82UiWUnSNAvG76hc6BXQYRGz
TFZLT1hK2nBnCJEHRIANkGCymofLvEwtTMrIqGhi5P1KQ9F4JQG4xBj0dtveuUJQ04/aea5flyQp
z3Llg2YO77fu7G8SVL5JEkqGiCDtSu7F7GpMlIfs0CvCUlaopYmlgiyrYUG07SlL1byvi+guZUWy
lxPOxrQH/PVW1vR+c992IRkph3K+Wx2XgUx8tNI4fURy8qRghgIfiM+ecBUKwQOIg+9pk/OKbLmq
uqd3zMsFhZKxxU78EczGisThAIvzJ7uC8klhm3IAKeUXU8pghb9v0xsrTUn8Alw51ZrvhFCqvZfN
9zKeYmzPcE0LttV2uiaH7YvEokc54pG/nLzmEp2LnstbW/TQrJwwK527uhqCxOsPaC2rQ9eL96b0
/NXGhJNbbXQosL6GaVrroWDSS55JfiXuLJgi6WKVSD+KwpAnMWu82IRhL31yEeNCWgiHTtbey6F4
btPePvf4BW2BJqcu55sGFCkenB+jHYlsxzA+5GeNmJA+8cI0Lilh7fEY5eu1SRbChatfcyBEw3XA
cZtrdu50gfBSk/MOyDOMoAb7pkzGvQOoKqjMwt71jKD3S4w+lopRDkuD7775nvDohGk0/oxGeXA1
ZO0wKEOP5ocb3cZqJNTDtPbASKxcspmGkc+8zvdmnq06YzyUQ0Ng7Ep+jGjZBChQ43xXSFa0EvEY
K9MLuc17ViK+Obi3yrJ+0sElv4EcaEYxMaJXQcJQv0KTldTctRBE35VkqpKWm5IBRTHIzt3YEXsC
N2SzwIpmb0UlZtxuDFU0qp1tX0VLC9i5TAYKvCsExcDjtkjBalS9HsU82HcehWBWpNemSjjd8Xem
U9qGXHTvXg05L5q6LoC4h5ofGR1BvM6hbQzutZyvx9O/HXx5HeKBeL2VrXvMV72601M+Vi0Znzp8
3nuPm6mz37cAIkYBPadAZSMbWg8ae+cDzz7DJky/dCZsnpTtnoyVBrWcQHobmdzN9uj3LdN0aY8V
gdfLs5RLMJLzQTxt+rSsPRYkj1lTVa5WgJrvKBkHVF4987nkHsZapa5l3L9XTnOmiOTrq0m2Q5pP
nPix0+S6zyf0FHA/GZEY2IZ0TMVNN94vTXdrGlIxYnv9hAT8l6SBNyLO/UZMWWBImoPNg7vGRKvG
jnr3JuNtBDDBzsc5TGl339OaVcPwvuQsEpe1I8V5ZVsTzy+MkMjqkSeDJceeEHII0HbEy6jMvZeY
z8KpX/PR0XaZ9Quyq/eXJZkOuaNjXaS5qPtxCi39zVjL5UwoX+DB2K0gLDtO34RDQpsc5wZxy5Z2
jrXujyFLZnhIZQlfI9q9J/CvttUYwr4xru4+Dumc8G7iLURqUt/WcvhYG8JyRl0/RStZvlWlf0ap
1dwBlGe2ydew0HM3kUZ6ijk81FuwUzoZOej37Lsb0orwN/jNNiPixbzmjlzOVjadVpIdIML1uL4V
802RAtiuW+3PInQCN8zhjFJ70YeC2yO5nzLq8iaX4kAS7reQk7rMNtQGGyld5cQj5UXyquUG3CWw
+Ub6t2sM796u7KM18UfDCb5puWLdUpvMaXPE3JJgiIxTEZ57V2rejruQTHF3vo/JJ9xFJNVfXGiq
fgqZZQ/GP0PkZm2EY4SLU898iPeW9ZYko8tli+ia56V23cvAnIfrpWAYGyRN9qbm9UaevQibPP5A
sePdywrdntpAgzCSr6MNLpCRNZUP2AiRzC/Z0jxlnYn/SdZPVZo8pSQg+aau+V62Ivrr4DHnBBRR
7H1HZMZrzEX4S9SvdUZeg8WH7nOf/q2EfFgiWrgYbvxuoLOfYhoQ0uiGA1ShgFokPRC9kez1dn1s
wCtHHu3GXIvhtAKaHvv6bpgYB0/s31BSYgVeysL3PIKrcGa3ge2WxnmhusiAPUM6mnHBd9a32bav
k7HNFqp0xK8x80CV4rzCdp+96LwuGWbqBqcZaT05jt7dlJHeWcbF5PejMo8O8Fk1pBc97o96XcB4
jslPbNq7pkTIY0nGcZMVpOviHrquuRi4F3wdZGLeDfIYpcUzA61croGjF36ZkxVXa+ZMwGV2keRz
GT1J3wKutTdVQEqhqmqRNRNSh7M8c8OhyBMK7GM5b+FtCHNmd3xUNYu4IX11XPGt19QaYjZ6im2A
3Y6Y900R5ZAkM/TE16i0tGNrkW2kaSgb1KjDAuyrJ57j79SN/47jzSNcZJcl+O9qi6lSG83kYUls
o219adrCvoKoqQ9LpwMLcLpfWWDdHRA1jIPFF+vWT8AydHd4MEeVBGs1vevr3PgdWYrcPdNuvnYI
wHYDod6qRYikafJxLPjwZdL91qYJSR5bf8HsJV/ER7twoHVQGVdnIdkDCwwSM2qGkgC5vZFnbwS0
JacKEedu7uoTtBUzJLfHCNO5BXaxTUq42/eSxA1Ae2iWyTHgbnSsk5xFt49lLkM3M26Fod17H2Fu
svEpojEK5pTNqcx57+moFjL7iAgdelTG5fgPGFMImiNiA32Y/3Ta8lwygNov3hi9Y+1ndEP6cqu5
TzZxDrdZt89iZtlKr9jsmA7mYWeRzZI21cfjGutUXMpgl7bMb3o9gR9NuwPhRijSmjZ0Ou1V9aqh
RXBUAPm1Ix63eRrm4R6a4BfpdfV/rEb/X+z5f9VY0b/9N8HNpuH639qs21eJNuvuayCw5Ou/K6v+
/Sv+I60y3X+ZtilhxgL0tVmM/h9tlf4vT0ikHQ6KN8sy9f/Sezruv3T0nyifTAAo+Ln+S1vlOP/i
93CR3MOBEci1jP8Xvadl/U/BJ22SSTqNY2Edw4Io/6f3EHzuwIAVNoey10NSjc2l0wpihzcGPjC1
+KJvoyXmNLulbM6r97hYBXuMdV+4B6MDHjicuvEUceRvXQVBVIFT5UQQ96wbBYAdFyc7vq0KPmnF
YsxTTPfWUQTGqJn7sWBWZniaOOvJC0EnDwUl9VspzHs7BkoEL2LtK9O3lRWH+UinTlDYogWJU4h9
NOr9ZRmt9yJdqc3j5IjkYvBZebUkFh1IRMAMxQi5sIZLm1lXmWsM4cV7Ya7sgzt3gdDmGFcURncq
79ldeNFF4LEfdRAFMestQXob1XjoddaHZM2Kk8yE3KqPwcDytCeDoqy97yqtv9bya6W0ie0htHu4
fay+bCsNB029iq452ROFgZlYuAe0PNTj4jG1rZtgX9JExT+l8YnciRLNW8lqS9A8Ifzc9UX0FScN
ndN3AuBl1KLbZFKiatT8yXoaOG365l3KJDRxw2hoKXLphq1tHapu9l1jOQh2/NZKC2FvvaOLDb60
7noDLAy+8uDfAdk0bEZJnJx41Vo5AwV0yUDKWdCTTpY5BDZH6pu2oUAjBOQ51FM2muxODp4Oa60a
3rI7xu//cMs/bB9yl9i+8JZvdFv+kCxnNDlhhWBFIQnJF+QVDIywN3+DUzy2EjXodJHQbexU8yfJ
iDuZ5XuheSfH0gnjmo8Mo5FImadOWo+KyllLVst3qSvrEssyT51Na+tyY8blDvmGeS74Se4IDMHd
VPKGumsXga5mdZ7yd696xXXgr2COkuyhQAkRu+WFJbyvTH6jQmCyzquTV5JtUxHBY3/EGeWZMa1L
oBaxz2QOBbD6KuQaysSZ/WzxXkTRmZeGpSsyX5zXA8dw3RkXZduvSqVnLtGcvFSQUGM//OjEelHq
0yp95RSi+ax+O7z78WXoZ1yI+DNbNzsvSe0TgKrtlKX3oVize0cf/7IlCmhi4XgDXzRFTZBVzxqh
K9KDhfY/Gug37FhP98k2wKoSDxWFnn8k80zqFA7FHpNtoEF25N3T79TcJgfbRvMEwYMNuwswY6ir
S98AcZ0OikJ1riq/Ls86m+KpU75COjOqL8v5U0W+ir7THr0NI2WcdZLNqlPelbphnSaPpr8c1fJY
tV530qsBItnYFn5URN7JqOhFZvOq97nOB554fm+M3U0W6auO+uyljAf7eaxvg2TX4CXqcdAi1AMd
uwiUDzpU2ie2H3PuJy2/Pv+zGne9qC+Jll9mKhIGiC8jw/tEJT+qfkr065C1MJu26S/R8rY4EtAH
QRNcwbo1z69xz1olISqPJnQZ/raS1S5KAZEhVWCUKRShVbAkMlRQRAr1GjKyybwNfPdEtO7Wah+b
H8hNgsU8M/QcwIOWUn9WigQjyOyO8xXpXTgWNNj5D+wCJr9c8SNASbMOIjvyXRctBoPujI5xFdGD
6q+imYKuTg8uGNdcoPDaMNHYxZhkzts8WHZ+IbcIkMe5+hBUSV3xxyISG8e2XFssdy/DemnyCA0N
Va1+i2L9Ya0e+8c+YuZZJGe4nsyAXjUaLJPCurtZDlsfYIORoR3ktokwtEs6dfvaYl5G+86yyOo/
E6aKa7Q88jURn03/wN8vja3hUFlHCndKlccEuEaNQwXqeUJAlEMvt0u2GfWQVO9VC3+CrsiRM7wT
6pvB8jeCR2No+OLgRmpL5g+e/bZkBf2qe54zFAQZweZREMXLW2kcVYvDR/ztbXXGULZbabzbrIEs
Q2Q67UFffbAZDMhgT8XVLRPix5JgDisCDLumxCVU3MBsAyWkZVjit3hKWXZ4p6IPRuuc5j+tC+E0
DtbMOZQOI+KFenY1dsVEOE/q7VXXI+PHjMO2VfbbIBQhEiXdUJ+K4ZxHedDUMXu498lNnwcE+RCZ
/NWMP8vxC9QHvi/zJEQJUMRY2Tw2vmVjdPyAbH1QKUuvEoGNgbHwb0sg9rr87YfsB+QZAgJB6/2Y
GvKlQ4g1ENqsPPOxU1vQ3pbsxRCF68zB1cB50jNqRw2BfC2jY/y7WuyYV2dbp7I77UhY6/trkuE5
w9TV9vUjkY3+jF17ETxWB2cgdmw1vb+ZU3z++8c8PAVtxE4vax8E60H71m1h06xct1DgCLFaROdG
Ih0OAYsFbs4kwiRhHb/Zm1qtc+d1xwUU/77LXXyZAxuUHLV2BHAiv034jWfxJzI+I+N+Lif4sN8s
xvyUO3hlGjQQn+SO3336Vg0uNrF45zC1Gp1pOzt25thUzMHQawzk/UhmVM+KPFkvd+4684lBrF8W
byL74A0KBMPGfFivekPVz4wiOcXQYkaj/s6T5uAA0Cy90ad8AyjwFg0gjNI5mFKIJ1N1gMp2p5xP
Rg77UuejZfqj4950g0p5vEDVfcoodGVgEKHD08pNRljkR/LJzt1snRuTJjnmIiWfwOoPCFtDVuH3
+mL72CYCV+CQ/GWlQrgkV5bzT8WRV6cO6wQrnBn1W93yUWJ878yO1QDrRt5pYwpdIuPjcg7Y7/i1
3h653g8wVA/oTY5FL8K6zinZNv5wcypNdTXIGuUozb8j66Ba9ekMZNGust3XqFZwqz0x8rhriXSv
gajFMJJabs8twHUovb+xvRyj6DmrEpDAui9K8+mqTWRkN7Z4JsL7K1mmF1Fl3xOx0ATJtKGkm00s
07uWuXeYpNYSgvhcuDyoqFMQo1TwD8pS/0MdQyEZZQTfzz0Nt6XGBytJVVAjl84ne2SH4JQwpuKz
bImIq37XbP4tPBsbqXJe29h+iDyylrfEJ305llCG6Iad87YiHyuBbddQT3G60jQfkoU5cBzfFZJI
SnIcPrQmo8UHkdG5qx/PsZ8SYDoa6fPoVszikuW3UH0Mlnar5vAKe96ryVSX6vEYV8uT1JM7mxRQ
9Lt7hQgE4mwIW/Qycjqu6tbql8Ey/8Ygw4ZKBZKE6LFbzt2k/XYxpyTZxk1LU04una5GPKUz0nX3
wyaHzKWucc/DenMawTyFpZyK6kOf/TiZ5cMZCrEVE2bXvov8d1RYM1uWvYChTcbWi+tQLfMbjDOp
hAS3FRcbzpQ+9nvSi/nnbRbU+3n51lLMhMkjAcmHqGouI07NRs3hqDWwTynUeqSAu8gijmSnNhq8
Wzqfkfe39uq7puiOU54Gg47mYjiVC+FVCc8GyywCvi7aSjYxqwp+aBUcWU1z5JDmLWDlgybFy1d0
j9Z1sibGWL8jCm4MlAf2I0CqnjHGgc+d3yT1YSSjkNHbouMortFZTtk1sYD3vrWJu1feb8qUYdNY
9AwfgV2cY/1Pm4mARGMemxfTzY9zW5wiYwnrTZ3J11i6JRmWipu4eBGcGwvPXOp81ZX9TLQzKrcE
4onwqb13VVH4+TpfSvlcMIIFfbF5TUENILJnQWvvncUO1IS5K61fgP6e+YVhUYtHpqVkGdpdyMZ/
34wIlnQyk+3mYyI3IYp/eE2Z92v7nlHyOOlHjTI+wT3rjdQPkX0C3uSc2rK5N3X2wUze/8kni4X3
/FSCmI0nLpO0ZKujU8U4y+yzbSZPVVOsOnqZP47posJUYBCv4bbsMvw9Z1FoH6qxP12ZlAEX/EO7
WM+ZaPwI2xjrPyZAbfHq4vaNekqRHxL1duV6v+npGgzekzBDG4AxPCCGZIR/Rm8W8+ua2rpOfsW8
7ghn3oocD4mOS1Tf9tlxdO4X69HBGB9PbMy03yp/HSTgXeLM1jYL1xw+iAugCZM+t5eJrJKcwi+g
zVQahDASNeWVR7N9yufzoJiEQxuNGhnkNns7+y4bCZ+pLh4cLtE+tHp+0pZNYcEudK2fpk0BJZlA
D5QuZPNOHoEY45WnPagr3hSM3D2OIhYbvrcQlrpezAFuOruvcY5e2xnWH3FueSZh4i5702DJvVb3
sh+hq5BWlQ7X8uoObMz5fTmdCxh4uogvs/4+iK34PYIA/cqRU/fReEqX+Sl2jDun+Ruz5YqiMxGI
Qc2lNnBYqOoveDTezZR/IInWWPiOFiM+zHtMlkA3VS5egugae36u0XKa6ogr5QjtBPqpc+ljRMwC
3BRFSrme5WRdCvMthUCQy3eDZqmIvksvQuurjkbtvOo6j+q0khzwNyvyMK2LW1JhQ6ieDPcLK8HO
ZdvZWD9dJXem91UZlyVyD+UuLaj7w22X++LqRBiUSLSzE0sQ+s2HUb011GCOc5e3qDy6IYicDxUz
3RPc2Ijq14FPNSr3m1bXIzqTrY6rEY09QEdfDnoGz4Gjotee4Y+j+aQPbkh/ReauAGoVbKX04n1t
cy5l1zfQncTzJ+NJ2tP7he8nkzHBqfJgR144EKlY9yhY8jjsEnVoyJ/s3Gup429aKV0KicpnDfLq
mG3BQcuVqTawlBdn6fe2dR2rb3Kiuc9/LUeEWoUetYec2R1IZT8tFTGFTPYcL7525rR3Bwhm9VM6
jZdCBE6NEJI9uUuUzbKi+pgRZ69fkhLeBMuzIY0EBZasymOSIp12G3xJdD19f0fE9g7NeLHcudWT
kxKdCRNBwKCzvYeuQ/VgWjfDoajWipuXeGi5S2LFc65kpJCUHZt8RMzmzVy6MOc7HOvxtP4v6s5k
uW4kzdKvUtZ7pAGOedGbO4/kvZylDYwiKQyO2TE48PT9IbqqLVfV1sve0DIiUhIFXrj/wznf6fud
nb8JdlP5jDnEYd/a7uvE3qRORbGVXoZ+jJiNV922qzJWP+1jViUlUpVoYw/GH1h499xAQsRmHki6
u4lcB2CMYUTbtAieJ6b0QOb2uhneyUpymLqodY7wt85mlG71eG/Zym5EhrVp7IzHqR92Jmy0wn9N
ywXTEZBGZRV3GUeLEZj60HyN8mmDgW1v0b1oohcj+y+p0CsK053y+3sWdreWgjNkzo1MYE8O9AGD
yrxW1aP2Lt2i9go69hQpF7baxyn93RhytTDRxsfB2OA+cfu0IzH1kvp7Ku/My1bTl2JhwNzFprtS
HYZ8lpoOp3NlfQVuzy2Vn+yJ4rCsjzFPCHLJL9jzKxGTkUCPELpni5H2PH/ZecAcujg5xC9F9qfm
s2Hy3Gro2bT1MYPyGnlHa9sPplG8cyaQOH2ECfxTVWo/OoSmkQjUZMPOqovNTJ5rrYpzEuP9AZZh
1EiTREZQ13ya8uQhmj68gdTtYXY3ZfnBnomeB+2hGleDk+1i393G9vQyF8ExsdtFFLoB/pYH/R7/
+Wocf4XOz5R/T2a2jyZ5UK57V8SYaDPbufjESpaXMbBMNG7+2Nx8pkFxCZS8Cq6p0X/6obcVDLlW
w9Rtx6fc9B97Mg/GbRUGyFE+R7rX1nqCA9ucDJRVkKuzVWcWCKoxENXVAMqeDHCDNU/lx5u8a7xN
if5v7Vr9aXIs83xlNQxiptvGhnl88ZrXzP82J8JPR8rOVvBUDA9IREXjmoi5OCahdfBiY2IrAbQo
aH5s58dmoWw7EugxL0ynd5VNCkIc0T3Q93szOVbSv3mEbgJ+5k8bf6eV8eZm4GnhwUpeb83t0GJQ
8qx9Px6rXJ10wzSrqXfeCJnpgQpja7K98IAgG715mg1mlN7wN8GXZ7b4LMSparEisnczGYaOxS1t
nOfGljy855l8Jsv7zqRL8gVrI29vBNGGwcw2GH55BLQYknVzeM/ZC3u8B9rhkq8RcsTOAB+xeujL
ku+D8EXPfIlEvUM/QxhWGPyemnjDqspk/+oAp+yy+Zt2faXncmOOIRCOdaPMtS823pJT+15z7UfG
X69UlyL6EEayo8X+56Y0m+zdUBlp7zScZn5A/8sNTAXh/hEpJoZ82vnjD2J1KkafKhFrVqrmXe/8
1cPVM3zwNqO1SW1rT23/oNtlIEuL5s8fEd0zS/uVJYpNCf2TdohF8JPIJ2cltgO/EZ+GW1dLZmok
SIayeY0NvBsgp7mkDHgrsn2zM/XZyvGnQRBlt3RmBJUxwYYGs3aL32Lejsae8eBGRDEb6XoHrYs1
7aHhXYkwu6YEksm5OI3udC4RGLC5RlGD+Mlt38s6vDpTfeaXn81Mvo20jKY4CB0evJANW3fxJ0bU
3VUX7n6yBAVtummwrek5vTvRc+GmZ/KZNkn3LrchZC9iAXxMzEV+bce3xU+svpEdPgztS0H4gUtP
WziUy8v+XjvPxXgVNFtQcc4ixagiy4ZQbojd5Je367BODiIeELVa8hVPKc2ge0va4izQczg5Gu/S
/YOS+mzk4PubCqRm/l0z8TFE9VyG3cpJ4626NtlXP8Z7i+lZCFvdQvZD9SXKY6LMLWTSfVioNQ8C
hfJ0BuZAkYdtADYiukQKKJtetgane3fkmzIrSDmwTZs3OBFEGzUvuhp5N74K97cS1UOd/+JxsF3e
T+Wb67xK1GhV5jB4+Cww7E2SaysjdzhpYAubWwGcO3YZWof6SJeM5vx5lJwTlQM9BQ+CbLxVLsJd
NocPQeRzcv4GsF3MQFPar4yhB5l1HOHd3reaH7ewWN6fpkgfRuGuEMwSORYQeIHUgh+RCJ/QmBB7
N77aqKQBlpt5vOkoTtC2k12+zdluLlymKfsdy7eZniNxf4cEnQ6BdY/goqnsp2ShkOUwmt1y18ds
RILkOazNb+QnRw939LEnrpRMHrfdkAlMsrxctcrfK5ITgl6+Jbk+TbW4UqPflGjlKo99nFQRr71d
eydVcveOYjZ2eW7gk7N5VJbKsVvLZW8v2GhY9pU8zocmhqU9s4WgEeftK5zHNqdWM8prNaieYV7g
X3ojRiTjoaPOuuoBVcBKp+UHYpy3rp9Hzpfy5sidnkieJl31c0RINLfliUtzuivNAR9k6bvfWc52
9jPK0dA+Frlvc5vpvY2UDrtyZ207/gACO5dyElEIxxQXKpkUnMh9skun45jAnmjhurbpnk378qtZ
YFbb0uOu0fGwZ2+1j4PFxYWE0sROy8TJgISjfJsG1H9n2qpaNF5FN+50jxCYmZ6ffUzCODqdILWn
zBlXtPN7zS5YJ0Zy/ucL01TEwpl5yaLwDpeYakFc3LaVh9geNiGiAoNiNPbznRXNVxH1Bzkku8b+
GrnxWdOgK2rrfZ9kLqIV8YhO6YX4yrRFLN1AVS+DP16Lx6UG2EEfsranmOwn3nx5rovyo02NL9lN
0EupfZjgCkaiscEKoyBIg+JJv2odvAcJglUxUAJOgoCPut6UIUOnTh2wU+3MrYJ8qMsjUnMqUi5W
O9kofWp7rjmy9BKPI6jWaxWNJKnml0kizUw/SjZuYeauk6ohohLhGBAQrAMr4Mvrxuz3knNogNqG
3krn6A5cgxQCdvkUqxMvBCOea+un2REGmbsS4J5rmmVbyvjAEh53R7l4fIa71RjfkYFsse65v8hc
ii5+VG0bswsvESjAc++Pj53RzksYbIXy6gpN13qZlrdYe+WBcb+7qd1r7gTti0Q+ltiSqbA1sHhD
zOcaMRFGA/r7SkMIwPDNm5GP3gGz7FMWA2cUhUdGDQPD2ecbSBMT4iaAxEhvccDrvdty1U/e0xz3
xEr4X7bFckyzYXqQx66JnFMQAeLTO/JwJhg4m6JposcKd6ZWLdaGltu88endW+f8zxez4nU3Gpo+
M++eTMw4Z28uXh35Gtc+ag7/CBym3rixe7cTJ9tb4SbwrKs9DsMhCYa/nQCt1bn9sbByGwmJ716D
xkGX2o+HjqSWVcNGH2UqIV58CNoTKj2x65D/g6yT56GRp3HAF6GCEs3yHJ1kVZOP4BeIj7F7n2SH
gT0YOe1FAqog4hbweRZrx+ERSj7t2q9f3cRvjuHQXKQdRxdhC95e38Ho3rh7vrW3vutRWmXutrYD
e5X5eBeMCMZUgZ+tR7mKzhIfAAX46M0BIZ9ts2kniHFjOrFgAQq9mgdJ5lXRH3Nf57vQ/htUWmzB
/qZQtLCgxhq5NdvNrCjrzUAa/C6Al+EWXXCKciM9dlH2FYZ8IHvFg6gGMt8nPvZnTKIfBe7qS7gM
oXIKvm50KK9g+zLEvMYetZKk2qyGfgbFaVTHhOE51B1/64/mG/4soAOWMDfaZzVdOnyuh0QcKj/h
JyfCfViz1fPHvD56y1uK+nNx0dUZBMPc9ismzmG473p4F6C3snKezzfUM8kDDI19tqy7UMT+8XRo
76LG/h7EJz+K8E0GellKk98Sl1Ae4+88NsJnNFRjV1B+Q00v4SAPtrj6GCtsWb8RC+jswyT7lQ4W
uJ3eUxvh8A3JbOh4nHyjTWrfIEOwCcwgHsmAzWWvy3QvrwmtZ8EQI8z8t7QgX9DozoPPnsuzrWGP
cuWth/i5ikywPSpI0q2S7RnlyHxwImuJr/+uVPFMpR+uOZc19qHoFofJp2Gxkgw1ebABDMu+4VPY
ONFEI5085iWLM8R/t7CYIRhoxAG6Sl4Hu0cC3LtXNi3RrQsF536Gn9DuKQCSmYVbHBczxWR5i2LU
f2HYfKZ+0P9WKOBrt2ZL7ccIpYXxYfvEs5CBGbBskRf46e+lL3eixxMuVcJbN3vPMnBvOSq2BYC4
07Hoj1k5QjYk2WfTAtVY1YlXbN3eZw5mhh57n+lvZM07h0/+Ma/njTlxsuCZ+uuwIqcSHYlDMKpd
rWrOzqqjnWEc8c8XG1c0D7xhhuvcRks7526ZdfZp+WXE6i+ir8R+nhSrqTSJTm3bUJZCyKWSsxNN
6x6deu5tphNkFHlDBy/Ex5WgKvsOUnah3zC+1Q2mXW/T443bBgEae+AiN5Tlap1mfnUp2L5aEdba
fKSN7ad1QUDfGr+1cSQHDh0RUOgIrsvWRIiW8/dB1Jue7cI4VbqJDoZX/ahZ+wzlyuYp6JH+Zo1x
mhGy0epHxs70UP4msnuz26hhZiSRI8OHbnqclOxaMZnRlLnVQrdiXFuTLTxhpSkdl/s2LeJ9kMUU
Kn2+Dst0w98q21fG/Fq5w6ONI477pMEpaJDO0J7Rd5U7zjaMy3raMvEqTkPfHLK2+hWZLnTRIP7D
ZomaY+bDAGA0nhwf/1r8WWC1gwjR3KLEKrZmn7BQmwErxG5FuUQjLWxm6LlEKeaxo7IR6cC0leGO
O6TbR0ohXq0DtP09D7oOqm2LxY5wPhcDVJx+GB1ZYNJoj20bvGtGTSspAnJ2uckKdGGPFioVwRhi
Izt/yTZ4ip0lBAYvS1wU65nUNfoHiSRj9ABaV8jKi0K0OxKA6BY1YsaWVfrBFzuec/oQyO5oJlNz
TlOgR14bLO+ubb14drRto1EcnXhodobjP4PZ/zEG2T9VvjuxXMJEgLhA8Fz8cFcERvks0sh6IuUG
S0XHemAUvXdoKgFLwXUR7oVHnqCxn6IC7Uw4PCSBejWyoDuUbTEhR3btA1xK8GSctsh1Chd3gWds
VUmyaVH64T0b4i0I0wSzSWC9tKii6APlY0Nq6dZQs/tB3GlWRfqXCBURUjZKnaGuvqIBW+6cFb+N
6tsfquQ6zc30kjd5t5aI1bcydd+6ofVf7IkzOxoShDXLP9YTHu18gp9vOOlzWticMAWxl4Qw1IcB
nwMjMdZztUo+eJvaPS7uYJeZXvmSIu2nKGaFZqmaAHvJX12OEgFt09xqDV5AuhBkYttqblTI5HVz
z1bCSa+JTrOrW0TQXIyEQJqpbJi9MNBAS2ud/vmC68XCaV0YxyB5cN3KP5ktzh6cjowFI4ByVmH+
KUQF02gs2bkoVgBT0D84uJrW4FNPXCrpzc/EQTN3PsUFJ0HLZgtvjeWesyQezih0sJCNfnnFGtpc
reULtANCMjMzPUQZt22fTcaDp9LuZUwimADh9DI6yGtc79Mmx+8lcqAYqMjwcZrYFVbO1oW7IhnP
e5V1QpGA5ZMw5v3otvO5rJrbYIHWdlmb6G4X5UKc6paxwNTSOgJhl3crEfumK7HPghKVMjvVkD2e
fSE3HfaUS9plYLKm/ND2w/Dg0N3t7Ub+mhmvETtPRrilkGsB87/Ntf5b1ATuxbngnk7L8m2OoTvI
ePR5LVznGCdBD1hvZw8zkz4/drYC3/xL2Ti/IM/QuJVueey4Rt4wz8BqyDrr6JGHY5LN89QaWXYO
O6ZDgVc+BXIon1jKrrFNZ+vWMdtDRgzJC+EPTE97FJW4GBk+RmNOSq+3qVuB6jlLmg2KrX6Xp619
8JjC7qq6VlsbT8OpsfO/s5MluGUPqemUj0o0WIwHIIZ6mnZe6DQnyrV7MY5ipxW3T23WrNqqIXkI
li/eYP+etZi2CWsp1RpwnOvGeLSWL6BrYIpazmtGa4C0t9I33Iz6JjKP2RObJMcOx9s//z7wsWDX
g0sm+9QTlqCkjwfDZ+ZlSjTX6aKgHga3uKJaO/Oz0HeQo/ruBvF4FobzNqss3Noml4isw+6KL62/
4n1CE1UU6T5DUByHxnQQns80pK5CQqx7eLXULltAbsqG/0fo6EChDabAtR9Cb7KZEUdi55Ume/tu
Em+tHYXMx4pDWWf+zZ6MH5+FKbdWLh5hQHjI9HAH2EP1e2IE3fQ4N3APXRIddherKekHFnU9AJfq
YMo533qm6h+slP+AOfWdDYPajWIyfnV0s9msHgBW9QxySHlg8sLmHn1AE8X9tvaN4qRVFr/0rYuI
aAKVS/V6Ja8kBJ0QM1Sb3GxjINWHiyyOVk2Z7RHwjfjO/uh0r6DiM+eC6+9RIZXjpQQktcLVVSQb
BJD+mo/M/NDY/YGAAH+Vqmx8xDAo8DZ36SMMj40kpArvVjF/JnO15eCO3pH+oseRaA55f/9AJKRM
G6tHGXnjmz9zjXADHTI7JKS3cJHKh51/CwltRpUPKavJXPbWKPVeYlu7zyLH/08EVmQ585lYZbLu
M+cgBVFupXl1VUdVhkBs7amB3reHj1VUzsRAT8c03QHkTY8KfpdkHlnbomtu0zA2RwO8GCUUUDDO
sepkj2390S5NWci6G0jJdSbt9uZLphj8luNeB5N9LVK9V9iRTuQoWPvWbn8nkW3DYUBZKX24TiLM
CoKY/fZOSf5CznZ97tCt7eqokWurJLtOoyEj9ZWx9RRFj+lISYo5a6WbMt16dlYcxlI/SxHd46DN
9m4fsOeFifaRpgK6AjP4CZk1kumcUY+IWhaiw7ff5P5HHI5XgtAeA7KlVsnAjiPWqTx0mryXWLrg
1ZqMxhHjJPbBYHA2UhMMlnTBT5s7T4XbZbtmzjExeEjQudJXlXZvYzi/FzWtK6bjejvCk97YRtEC
6WRv06GgIBC+4pQeJ6z4Y/rKL1y1lflYpylUbct/F1H1WUbmr7Sf3nhA2KVAeDGOty9TgDAkrliN
Vfn4UJp1+OoV3SYJsdRNg7VcOVyaumRaHhd9ePdMfzvbGGn7qgZRpWr+/ha+n2C+UI8kuyFIWW0P
wy9R9fOpjUjlaQm3TfwBGzvOVlZl3jXjezSWLBH48O4eegSLV+sSSEkh1ZhoydTo0RcxvCg4Dcw+
GujJaD/qJROna010bcIszq6bEwuwKL8kxAGSrgFMKLuCMTaE3b6mnnVYoUWxwX7FxREvQQzWEqOd
lvW4xwd6nIrxQQXDyL8O5FFG72HYufck/kRK+6b8KTrUfXCZIKk+h9hJAbNgQIhN1C2ER+vx3GaZ
OmUSjU4PKOKmxTPIx+LgwDFK/c6/IkHCRzRXHaStAoVun9pbDacAPPcSD71Ci7dqW0blcciUUHaX
oOCsCKJ3n/Z0bfrS3k1CxGfFPn6bm0y4i2GwL7KmecR2P1KhEVgsIma+btOc7SqbN7WBUqeMjgES
syui4aekURbTTJr1vszHbZb45TYG9YgUhODrLGFlECQvbQurF9M1jD6MjVthjijKkt5E84KGs8ZZ
gQOGj/NkAa6Y4uyxDx462Gl7h9EwbDmMFqNRh6sqnMtjyr7SzRnXuA65QwsQR88+0bnuzuUbhpv9
ORES9yBr4xMo3WJN8OFwjT7uFlwtuzxJ/+i8M09FNx0h6RDiyAC4Ky/+GJJ/HuNgnMy4Jk29LHAr
DCd7uA+6mFhwk9JlNcdK15/zQpwI9O9qkc3IxvoRmXDRHTHDzDI0kF3aCf6Pj6bM67MRsUUIbCgY
gp3YxW/wseX4WrdGrttTqNuLOYTgTsyfzjRqku1Z5HcMLPUUPuQOWj6C4WbmYMrdtJiMmWA7e49B
DvYsMomLJHgFw1OvI4A0FaaUvew6nF+dxuKeWjw0azKeGT0Bmpv8lVs6ORqBatEcSHVmftahA2aa
OxrWzGeP8pvJiOOnbNZmy8AI3WcHVVKP0rM/KDU3bHu8TWSG1g4Xc3Yg78vbNZ56bTXQwL7XlzBx
9AXwGf9LGLu69qJDE8+0IpT3uzqb4m3i2ES2Wd4hzQlmIwD8ZbBhHk49we0T/cxY1FyffSMeZkvM
VyU/nBDbsRNlO23KJ3YGcJ+GaXpsx445QabgP6uw22a2D6eGIV1Wimts1ecojtQBU2PMB0+1MCGn
vw7+1PvsNsHdqEZ3Z41gtQZDP/QqjY/jEvnHjsvZWrkZ7BlkHAs5Wke/Ntea4ebJfsGYb8JV7bdY
YX8JAkpRhFogAH44yMtdg9V+Vbj6M4OnsM5q+9v1XpMQ4jm7zflxDo5Z95GMMGqEDIpNqihI2tTC
3g780YNrgjwyzKjuADtJ2mNtIqvwSyIUMq7wplYPHOfYT0t9nNihAyEqDnP0FeRVdayBNZLbINdz
YUGMFI1irE+/XUfJm+28my6iCUE+s9d7O9FhN3AY4aUwhLK+eSg8FBCz1PSsLYIokKIUZIvRczSy
Y2aTwswMkvlGG+GYnd2dhlyNZY8j0GiK8+ioBh3RYkoss4j5Jg2OlTcMdlWebhtROUgFsgfOLiIj
CtbdkXEJ4S+drMJ7FiWJf13d8bPNoTyNCd4Muy4uTaGeWX9iUwSbtnJj2j87xTUHm7/2zAYpPH8R
kClk/s4QgxJzbaVuduu+emfHPF1cc+QuDG1xQfp6bxizPjZeRdKCyvejQKFpQ/NwEH/zNJZLmsK9
nFFSVhH29i539aUUxevQOU8iS7tHB1OkreMrZ/9voeY/qTmnx4i6TufZRS3uBEsxzJXLjltWhsUL
s+apAp2Dg+2UJNulxraJcVvkA25jmvpLxVDhNFCwIHtm6QZ0hnHSBs8A3i4xIEhEEY0WJzsj1i4O
E/Ml1VqoD0w5bKbUw6hWfrfI++aw3dgFUhbykPk2htEHiLDv64X6kcdP+dhyeVkF83+l0m1IpRjR
6kC9qdjgp9U+ni96TvRff/hV9hadMQxGooN/CO9jvNhOVHoJocGzkLsxx4SQLgY37H1UZBMdSAi9
beOzQgBt2mxUcE+KPKWSTl7bhbrd1ryuyy/jiDRVpS7hINmP2dFPKgp340FuojdBmZPt6tELgfnZ
egP7+3skwG5VE5qAHdkA6jen8KAA/2T9PuhSlErW3G6sFGhj2VXWdvTZNSbsndaTM08Ufc21paY6
A9lC4+NsI7wMxIqRr9yUOJUJ2gETDeLX44evJ4itEwlDu1ENL1bDNxj7E0b9uf7ddjgeUKJghAz1
U8DObDPWLRHdfl9tsjn+GXA65AxETo5pbYXnIEaAoXBV7fMY8IFnqJ3sit59ND0v344m2iCPfpBI
GvQXQfcaRahSKb6GlTlUe9mQZojH8GwE34PtQ0VwkpTT7quWhtpmDcILNh303mloXYCE4Em00kVU
+t4UIL2WQwA4jUkHsPSzDIuBE9cBoTDmqRrR1GDtfEmrOWSWykgZ8cW4KgSiJ4kuXtXduuEoBrDG
sK9oYHta83s0ePyMmRLQv/0yEhtcQvyjvLi9GMTgcHMHhD+bw1Gkw5/O8sCzgeQ8TE+iwkrfg95Y
Jx3j3gAQNuSg9hqze8JhXJ36cQG2qYqSMDF/m6LotsFCJIuie9M1eCJF3DOI4McdDhF8yKwvHqKg
u4yJVIfAhWQmFLai2ghJ951586fqBYSngeLf5gENCpgHYj3H/UKH8JYS0ParAq3iFCQC+5FxDO3n
MKvUTavIf2Fw92fkoLrEuAb0mN99gzSTPC5OQsIL1ukon5NmvPW4ADZ+nwDbgcR4YCoW49Ip/+RS
vPQ6ne6dSw1UvgatnF68xSEcsruFUuo++WlLvEzfbxinVH+cslz72U1n1nyAdjWs1LJBD7oR6SOt
IIxcl8Uw7yU/EsZ2YYEZwvYIzvS0Zx1Em7/JqA7Olme4e+IckrVoZ5SXFo/kH8Pg/5On8v/Krf//
hUgPPf6/IdJXqvz8j/Q/Dj/tF4fbgGXq342Tgl/8v32TVvgvTwB+Z4xNwh5JGf/HOGm5//Jt04YI
75hLJsYCO/+voAz3X2g3wZmari2E8FySFFXVd8n//B8OLHsv8GxMmP5/eir/i8r/nyz4/y4oQ1gO
39m/0+GF5RNZGPo2aHXTo2AR/Pd/C230xZRrQbOJtd4w7kTHRGlf39O4ebXGuFwUEB8sCmcKtz46
1jnyg3EcnwYc5lczchfWBz5+pcA2afiwfcVoNZb1MgMAgdSbX0jGMkZmdnsJJz7hjj8fmtDNiDiy
G0Q+sIvCIjYf/yHEjRwzk+k+jRoUZmrb+pSI9jFRXLlMsN98T361IZcTDPj1UD1a3eQ+5237p6mH
ieWutI8yv6VKDs+KdPVdlNRIg8p2Z8TJ8OZ0CbbkSheMpksb7Gl902w0zzOd9AphcnSpM6A4Exoc
nZnDs5ewOkc9iLscGApIgf6IEY9koKld+I390U1DhlKyPKOdnx6LMP0h5hfGCcOtS2vF8c5AtsCf
6KrHrsdO4jb0Qw5SWKi0n+Rr/FQyfp/rcXhn8IGg1oP4Iv+2Q31lCEQf4FBUBTNWcvLhTiptPtF9
Q06f4g6bCODuXgEow6Mji7agKbil+Fekjs3XwjyyXe6ANi5VN/YnM6CskpDg1jrkRhzSdJ2yRaU8
k9NO5DRvLYYJsCveNlPpq8MfvTKC8KUIleRvjuDPs+7e4mZAgHrMpqA5+NbcHR2QQYsdDxmu/K7S
CKGML8lKYmIWkMe99Qmd2o3BQXEcrmSc6o2x4J5KP482aTzdkTkkAO3RTUflCEIzbFHRE6rBaDKA
UzaCLi4CpU5iGeYB2ofaz3BcfUWj3a3LcjIhsrKHg7DDvc1Ya9GvSRoHC6DPjL0p9/QArAWxoV83
8jWznixOyItVk9ZqTynjTFBYzWi+GNpLznFch1smUogUnEQzVaxOGSZ9ultkhbrGzGvrfsMaGRCm
Tz2pqE4JOZJoH/COweCJdradZweCnjFZ1ukE9NJVCPr01s5y8tSBluyQI4F9zpjdDKFJjDADtcfE
IZ5UdX9Lzca7NGBKI6RECdZri3V4TbgY7PxL1Xn5rhwqklJ7GdwsdAC82P3J84AfRVil2iXGzK/K
T4CcCbVhNJ3ZdlUb1dc3Vpnjw66LQocZMrDZUCkgVD2MpR7pxNpoYbLxjNQ5KNTVX3rdxob+SoYB
qgCcMfnGCCSEM3+wtmw4Q1x0wFyg9hl1ATEcPDH/IB8LlHIzBp1jbQO41834knejsetG8Z7UgXkk
qxzlHFokEEzL8EG7r0HRmOhVKexHvHerOQzlEXfZexhPn85A4WFIDMXAzX+TE8hpox6m2D9OjUQV
yXqqSHKP7YLeDE3zx41a1OvjrezM+YbyBPawva1dtBR+3furrHWoSI3sruIp+7TGEp2jp3d20dRH
1wxAzNlHNqL1m9P7HpAXEDZG7rIUU/FtirWJznPVBaw72HuITVf4xj3Iy1+tDfHZj+Zvt5ifnLAs
/lhl/sM8/WAPafNkMVfdNh5qsaTEMxGjSE8idYTwG5FmJuJ1Wha/AxsSJFaNYH5mlYttoK+vLpiM
0htw37ZKbmWMYGom3GIXwODEGUNymgbcwtmNo2P2EQ5Ic5tHNspwdmusAgiTT3V3KrtxqzV8FC+K
2WzZ6u6pRG7T1vpRtv0G8HPapTjvTl7VofwesQJ+2K3RnLzIggphMe6Ze9Kw+7+6RzLWmrAsq3A5
E7IAo12GqCfq5u+xeSjluOF323pJDQxslm/S9yvGxxrHeMB8kckSIJFrVYTdYQqGa7ZYlyaDWROc
/NekSe9t7ITbMMoeg5IZczf9naLp2XfTjRkxKQbEcyjQN8k2+HZ0miJF7j4w6iEf9J6z0HqqlyAj
a8kTLjeJ16MX79HzJTjJhxbtaQR5eSSokgHeirE7jXOFGNBN2hfTpp0ddEDwPBkYK3hrYmON4yGx
kKlC54YXRhFa4YEFTN+34YdZompkFBqlgliMiR3g1FQ5ryxMDz/5FU1Eok4Clgs4J8CeSE0SftqW
9Rkk2DjHhqOd9AL41tG+pBBbB4X3kCkshkVvH8IufZIskHAt2hPHoNwdeUHRxc7pyTBN2IxtfshJ
PJ1aRmFGzMe32ceaw9h6d5iIIkXr5kVi9kmz+UlCybl0UNIaDUKD0S6+VEt4Bixdd2UWSbxD0QfJ
pE6wcoHoRntOT8lqfjVKi+EuVBj0D81tqLWxylskbHr8k4waHYS2mJ06/a2msDjjqb2N5FwNCd4t
Q6XzMc7mnySn6zDlt20VxgZMHUcVUVBDoctl9vFeG/ZONfNz5hoLiaH423TgnnX6R+Si3wRhfKzL
UrGDjj7xh17dIIKepxkUeIAEnARNjEcu+Ioe6p3l8VGbbnfKfzH8/fYgN19n75pC0cSirLyNkOpX
hqybkZVLI6y58dKmvg9mI9YWcp3V0JgzE4T2qJfZtOsRhlIk6PRrz0c8BKq/k7TCaaVOhtdRIQ2n
aJGLUpXvsRFu8wAJYUETICCwetOXcNuPPpxThgr9dGwi48d0kluk7UvWNPJZQc7YsICsjLw4Wryt
G8vs1IXJaJsJ1ChoyKPIeJ1rIIehG77Rje1a5J6buugzxuQZNM+yO0hCt3bDrAbOXZp5Ec/Jxqwi
Qlttk1qB76lqyo3bNm88CUDh/4u7M9uNHTuz9KsUfE+D495kA76JeVAoIjRLN4SGI87z5vj0/VHp
rnJmVqXRfdkGLEh5nMeKCJL7H9b6VqrD1bI/87bHfIexIu/dckfQG1bUjN2QNxbJKnWsX4MHF2ZC
dsC4dtwNev9u6O6u8wTlk1LfadVFCOOd+1qvDhIL99qwfFAUdOfkeL/0fn6x9JLQNORrkQifXGI5
l0WoT/cVlny7bl+yRvm4LAmyaH3G0wbX9IJs5AAdBillQ0ebM6jk0cf4BEkgbLZsAvHQ1N+qBG/e
5HG3pcbCM4HtCTTHSCz6tqtZRVmwAFw1ImR3cMIz/kUzq/O2ujyUVOaIfT+Y2wi5Qe1Yzypu1aFv
LbQaRXyw3A6nvGntKavgSfckYQYQXRlFvOnQH8YQU0Fl1L9CMiM2Qv/VE5OBg5hYmTohSzGDzlMO
VgGhGSYxJ2C98XP1ls7/a29qP72x0TZkHdhT9upTkA148CpfJ+W4Zs1mDoZDVCMhOTmONQl4auXn
rLKHEmgnzKwPx04+ZBiat1VWkSLp7khhPnV+/5V0gJ/zRAd2lCNk64eHmtvOKbWPynHQBMPhiHPx
4IYo1lqD4W3oRKjAdfXld8UXExy2k8Y8z2uqR7vK6sM4Ye/OrE3dLRz1kthOtC3ieO+6w7Njxff+
TaPn3a6RzVmbzO/EZQCqSTTIBReu5V9doa+mEtGqrfu3omawQ3pPMUgUG35wCjV35dUwIkSXIhyy
o6XNuCfvO/vUojbqGMzFGD1yyASuCE/9hIAFUuWHF0hWvRPi2nwOE14FTesttBDWuQAYR4GUwv9a
FpB35w74Upfe2aLgDnt3BPjOMkV3WwRR0zVPBChlbSOSaU2ONuElbIdZidM+x8Zbg4Eu6rHHq2pZ
hcE18HBKIVI0bHV1GgBYlveJoxbd0fTRK3QhuoZ/TNxGObkm6KWmFZQcZPkg4iyIDN7kfUwhsNPO
OQR1BpQ5QLkikvApaaarVk2n0KEjdyON0Z9JhJKCOC69aDOG6hxQVhacLUDGWswwpNzk6wwp12aM
p0ciWE4JGFgknWAu861VlAXGyiBZUqnPkOHy6AJf4dcLkYrF1Pb2hGSQeT2Q2wgDdfSAhJ4xlufv
Yw9L41D6sAOnt86nbarydzKiPoYqepA2oCYQWAtqoYhHe8iHieuZp+R1BPaBkjWDaoKkR/nC2evK
fWtlEx10/y2PreGYomtCj4tO3qi9D2eEnsWDm/rdXzkjNc1QeQWAQZhdfZEt8gihCg0s5h9Cuvkf
f6tpuEl7gB5jgrkIY0pd8iSgMbvTOefXsW8csNnSWkIj0VIRrRxod70LnrjGp88Lx8tgjO+pARcN
GOG93SVHI9FYbJbNymhNE28/qg4DwllZ8zf3qWLRPXKABpY8hgWL/6p97DN44G7e7DJwzEvmpmLt
P9Sjui2jxjjaAoNoHJ+DgVM0lu7d0DXbzDJRlZS3ueQZ1cA/67N7i3PTHTMfhTiXAc+J237EdFUX
eb1mlUYvIZxb34fEroeOu2gtHm1WF6eg7KanJGku4ag+rAGK5tTJh2IKq2Ngeo81CbZLFbSM1n0A
mqXGC1e0xLqXbRuf+a89tMMGhXERV7eajYeczHhQvDwOb0cJXdftn6dETPdFykGS1N5pHG5HG94b
u5qagGNY2Q1Cu0oLxK6xnG0xUcFYDZw6w4ZF0WV5uOvRQSDYnTkrXqCQ+3q/cjOwn3rDyw/ZFHPy
nOpJG2ZcXI+hcwjRQczFax2GCxCk6NhqEBHhMhJFvWNeuQ1LwyHCkvtcucZRoSVdWUNf43d0vgtc
vK26VUMCdd0qsRMLEJBjqjYGz31+s1Us/ZObQ8uJC4yugz8HNrT7UY+yXanPO2W6LddCWF0/4gum
yEtcjJCEEQz6oN0AVAwWJtTcZe4QshajCZyq+s5pqUdnpnkS73wreCU7Gnd5JHfDpBQWVu8LKCfi
Xd1bxRpHa15jCHa8iAwe1Pu6MXwZUQheg+4ECzWQGyksumrwpl04fVg1B1BLfbzsbfvNHL1sEzK2
oYfOL7UD5TeDtr92vfJFQx7aVrRbKVrQklRzEADMUyn9N/UIdjLLnoHYYjqscaDyyPeSegdLBzsI
LgjbyL/9QHFW2y4IgpFSDUd1wsowCbF3Zdr4XbCErASbklnvECQ+OKiSZYNrxm8yxsGNvuzdgIQl
h2LceWO51x1w9AxnuhXY0L1RsRkpq9ZeaROTbscMUe+ydsOsDqgL6b58y22J9h3Q1AOCxZkBQlNS
ZCZb3LSI1pL4H46o5isInXw1oQbVURxA3ldYC9mckJ81f2cT4e7m47GlX+GIBecyHL1pTufRZsKG
9O47HlxmohjYYNP2p/okOXsWVeZ/67V1ZaukLaoBvneLLKsi3QbePCbFNNBhwz4QKUqrgJqfDrt6
EQOTCjVTqxU+28Vk+7fDVH61It9OXW+TcwdmRkS4zyjHYP7fEDTA+TREnLPyQZA0uhl8pBOd/ulD
sFoU/Ds5KUoLaya3ZGa4pSmmQmZTPMTZAan0M0ReovuS8SQNHrKNlx5KZ3jqMv/kpTGpQSa20UGz
ntv62iUmJZMxYqHIB65wlysMXsyCx/cLvzOu+MgkySEfg4VS/g1uI1gBIFPKpIvZMSH+0kaiyDES
b6bhgx1mT9AH9Wledcc6rHcdIWksk4HjDgncckmskNuzCA4Td10pMzh33acQzCFyti0zfQPAA/pP
hdBl4Ydv0h8U04x+WIUlW0UdAIAavm2yeJCIUtFZeojQXHsIiH3YsfdIzGk/aWpLyjUJghYJMdJx
DqqckEYaWIGy6lrWun70HclYCyKCGeTR0u/JJ2v9xD6kDpJfy3hD0TQsO95kjjU+Rnx8Gw96Ltvm
KdgHwmVdOy9sqNjL1Q0hkQF+0YLwnRSUiwGFOeZE3YopxM0IHYwkDMQKrIA2xZB/u9Mn3sRhnaRN
chd43ZoFQqVV/VbFNAFCzzgTIcCvZIxVu/MfXKs2af6jVysM7zJk1RtRimiPC31pMqpn4wIrWlWl
T+j6xidjfOY+w4bx4zVJcfilbhgkeYxa5kg7BqWsxtSqzygeA7Mit9yL1rWZvhMHhKyorPe6Rhvq
MpVetSHr6iL13keDa8lMn4zRcZguYjvq+S1jw3umBaP4zvYqncmOLdAdjVGVGer1iv1/iaohvUnI
cpI+8ma9054ME2m8ZtjbvCH+xBpvei/8qgzR3ebtr7ZvKKpEfG8pP2MzhRCYW50odwIX04KPQ/G4
7KIAgMM5TZJ0ldr6uKQacTCesdnN2PT07wGqsErRQ1iR+9g2vOJ6Ih0ttNMXvecV51mJ299cG053
73YNEGTvADGbSHiey4BuGDY6OcyGjt1wm95NnovXq9QYz3n+bUYWyUaTP0Tqi4v3ctOJ/DUK5FcE
dwE5qEYHguMpQh6Ts7hcyC5jk5o2Zya/dE99owN3Ko/j7Fv3FWarXLCwalu2uXxAY5b7TEv6b8EZ
4tFEiSDbYXjbjsj01nbHQky688iQ/zNUceVOZvkGUJW5ci1ArCrDv55z8HIAozuog4d0DF5crp5V
k41vqrKeuW55QzJkN+UEw9UeGL6NxiH3A5xyXvPSUtRJpktIHDNyPfN3bBQoP0qeArr5qgdhz7MN
gZikmrP8pwQGez0FzzadnRne0YFOXO70mQ3pS7mdkfeXOQtkwmfStBiZkyu9Gj2Ecwp8NW78pTs2
/aoX+MHzPIw5M9v3ptvSPsBoMTG2hVPVkYzhvBQBLC1/4ISgoHTjsIHlZ72aGsUH5TRQ3m58rSvt
lsX/ucDJQiLmDQ6aW1ocxIDzdeqpGOWYOy06nTKsbA5N4X1bGu24q4x2LTHo9DZmPGbWm1iT42oM
rWAVYyJry8BHNO589jE7Y00f184Y0O67iPJM3fmMkgfdBEFneBQMg41TDsX00sd0BmIdfG/QH36+
xKLAS8/tv0ps5tBR9CudJzCVmXz5deMTv/CslfzFcUcJNzD9CXBrLOw+tElZ5IIxeT4O3rrtAPBn
pEusiDX0SSYtGEhNNMAeFEBVbAo74UCu+qMXSQNwlmatstx8kaBPEO8QjQTsWaTcf0XreYvQfUZQ
gWhBsC/trZzqQR6dwsKqZ4JRZAvIw7E8VpzneMbVQyT7e6SWM+eacMcuOOh2Rw+nW9m6wljgu/W3
DjSLaSSvoaO2JTKCc4taIneHz6GWjKBdbxXEZDYRZvJR6bw8v3USKAtnIFbVyqpjZHONdwm7+D6C
EL+i20+XTnKxkuBKeOuWvRI4nSJolsLjYlxaGWEOeVZAwYI4UzqKNx/6q941SC3QUqPMQuwJK7xm
0x+YzIxV5x/cXCN7gIU9ijQNu2RL2PePTA8cFpoZKO+i00kILOUOQ+fVLNIJFc3E/WNoTxiyuN95
mk2SDwtsYb40dAIDWVyXM2ZPTpTw2dThoG2eYDfdBVr5FcVevZQDlUjD3qp0LRSHZXSPmOEeTPeh
CQBbSN633sFZa5db2dm/2oINdcKdnRQJf2PW8bwebzGTOgu77r5IGF6rhpp0NOv30HrWBsQrNJ7v
MNeO5Jo8Gw0YJYY97wSZmLMLeo/SkXniLhkIyGEc+Kt0gWKU2Jhieh1YW9EV9+I6CzxofAnS3gSc
JvGLm8DGAw17+TUuebUg877n0YHNwHQRXwOH0abNGgHJLP2o72zL2nvXM0Q8nUrufBh2lZO8NtRO
CAgYmVhZy/VLL8fSbG1bPHJy5X6BdisvY8/HG+B686cAmIDPMVYNkCIGJpelevdTFnw27zqMP4SW
drsRDW9aw7Ic7oN9a1TqwfHvdKoYjHJcqYrJCNpETBdR953NQW+4s1giCudGAIVblJKD0LHCdSP4
M0Q0D70RYiaM3qo5w6MtOfYsTFhjlfGc9l9HD8m8rNx0BW0AWuQ59QDahyFPVQrKVUeYHmRp98NN
sZEJxpQl5wYW+mQORGK8TbLP5IDa8Bsn2UwBmyAdENBmnCCX8UFTK9+J1L9QjFvQntKbqX6zjNRe
DjI5ih49BcIT5KQYfVdyqI9gkzbOZH3pbJSZAiJmiAf/0LuG2jgaNvU+stEAyatuc8qh9DMQuzhb
JO8ThQXaQ3cq7jU9BroanF0LFJoaOSeNGKExIJNTZCwNO38sWj7gxsm+M4tvQlT1tDq04Xp6cgI+
DDThPLO7fjdq3S/lzTdFz4Gqx9pJqvhdiQsfLS5cZaRrrUYCM1khwKv0mVX45bf7x0IzTu+BzY2d
QZV/IetBS9P00RLfM+ZgzqjOx5aKOjCe4WBDQ1nUJNBRvusg+pWMjrXy8d1ZVfQxkhWptfK+DdJX
vJfumnpLYBzGno5HZB5IuJJFcqMV5GNDlkAYzsMi5F32wO5Wwdwka+/AMM4tl88yihBM+zOEJi4Y
/9gFcq7GvEXgdm5iCS+JtxY0iZqvQh5g84fFJhR4f/mql9rLaKBa7XLsKeac7AetgkKbbJVeh++n
1QcjheZZzaKhcr6uIRHRzGunnghgffJeUZdw9bFrQMcUHQZp3fYEE3RpCrWAj2PtkhAT4pJkuxNi
TuPw98oRl6XO7Mm5n4gSW2tYFQHGQJgZ9Le+aEBpGiih7PlqMKphz7IAd6/9WvWssWq3QzNPA9eX
0M0mXluoxTMNKrvLnLFjBkuxiaolVCBcuZMKhZQs0fR3Hcn4QifcFacM73PP04rJzH3YAAGMeWLh
5LBWuYHhbwZepfwTruF0sj5ommnmExciESFog4JgN38TCefT9D22uw1PeGPkzcl971faP3SIxH5u
V7bW5qKTEBAlTk2PFarA3FgI56pCAmYSmYQbq0GoSacAK2nmyzI5ZwIFqNMDQwOSdd3Dpitw2m0G
u9hoPeJKqM5w79DyTQYaVseTw4r8J2PTpPQ7YZHsvVeHiPtlZIXP1TStC7qzZd134Oi99Ir2eju2
lyLnKR/4wSOYi6sdii898e8jHASuWSDFJhqJMYOJJ4LgBzI71mRrBktbzrBoLXgXFty/IjI+jSLS
lhMpczGuUKlDTGo6BTXER8Rkl/RNrv0k9IHAUxEA3NBLIgOaNmau0322KBR19g4bIA3PA6p9/MSQ
TYhQLAHnqtiCIxdB0fWOtuw3Zg3rN7f1HV6hB4n7NyJD2cwJE5zUburiMwk9dypKapj5QP39VTb6
l8ajxkZ8vBmobldOdDY7RvKZHR6nzjtFtXcju9nJ4x7zmuMwGW6bEHZGZL6Wbs4ohciwJDePnGHr
OrN/pVDDF5Dj+qXxmroac1zA0NSory0wqmXoPbkVVd3E7EdvCCkwR+7ikKYRjpeb1trWScTOIJRk
QZPHZ0zPnJslDSOs7K1KyMwcF0oLs42Xdeh8G+uW0dVHzV5qZTvx/UTaDhQtRhLtJN+Mbo3p8Wwg
fqJfYB+qKR5GRthWB9Owqq1AUmrH6rXTn3r6e0JnS7KJuBntCbdZ2e1yjEK8oell6E1xCHXGHbYc
uDup1GKTAEQDFphhmBeDtBZiU3ALU6SKhGpfTgcNz/uyDTVs69wyPfGSuxr6NQNLtRQV9TT40Xv2
1i91MBOokJTsML7doSNAPFfcNBmw/7gZwYE12TJsOfXnZ64uIOZNkXgo0S4UIagf5QzdCv/HCzLa
itEBvWNTfQwexQqqTLWSnr/O/BRaFnpw/KyEdQ2Wz6JSjCTOPepI8tdeodOQo/pbKWNTASaEsLxL
LZ54VWhhqavhL3aTfibvY69183ozHGAWlIdyYmhWjfYyh2KYt0BQuhwKRg7iEmBcsbAL7b2Z4dUN
FjckE/x5EhBRGw77xrOf45gJvqUBDB0Iylwk0SvXymMEChS9SppvdPoH2wNSalcFSAlblqu+pVY3
fRwKApQRvTh0HWOTZHiepUU4U9Hejp7F7Zi73AFatbXhYNHipwQ/dt9RP5e7PpuryiYK1kfGlMd1
viGIklFgOcEN4WFogVUXvUZEjrThBnKCkNSJgmd4isbIWIV6xBNbZf8PAQX/34jpbGRl/7Oa7pGp
/q+v/zhGefBVZL8T0s3/4j+VdH+Xnu1YnmdyCQpTegQN9L8a9Y+/ae7fBUo6b84mQAZkmS5BA/+U
0gn97y6ZmhIkkiF0wxH8W/9HSuf93TNMKTzLkD8aPev/JoPAkL8T0jm24yDYlQ5aAyjptikIW/hX
IZ3eWRQQJXbatC2+ndDq2KioK/6FNU2L7yh5Y96XFMGnny+DTk5aWTvZbY6mnPVQ2B/KsnCeSJn8
IOGt3f7LG3op6P2L/D/yNrsUEcmA//ibOWsG2ZPM/3z/9Y+/zb+fcFk5eZaUhmmR1PD73y8B14Pk
hBzPsOTEEeRGLTNLv+2lZV3GEvKdbzX+9ufHny+FadFQkata9QZz1ajWLrVBGkJVQpsnoJTyB5bz
o2kLBN8KFchgggeJcTC+Mdq6lhQ1mdbVN3xuGZsS4v3CdF6id/IcOMNnwAGzL0TjHDB9EnSa0QJb
KuOpamlJtKmcfts6UfTR+LGxZPFSbOzU/iicQJ1drAodkZKgoxwkyex1lJ1DQ2Y5tG0mlT2RCXQR
NfVFqhpDbCFcodtu5+FMXSbjvszwQU891uakVbTbIVu8yIL+0BlvSSyij7h0aUEraR1lz+/tBc6T
wTLkPqNLYODVHSORe4yxkLhkHuBCM+zlqlQ6sluSShaF7KObBvXaQz9GeDBbSzf++dpqnobID1Ah
xGn7ZlX2cBHiZYyi4GC39bgtW5pTD+Yk7Ta5ZlWkfWh0eoih21+2ML51W7WPrlH666lX+5Bl96Z0
jUsgocWSI5kvwsrKHqAMJQ/jGi00xM+REbZjaYTgiCLaT/hANmwJ75AF9HwIwR2U/XGH7zncCSUA
63XTlYchckAjSG/Qu+Sbos9xuOCaYa8TQgzCqasybbgMGvgJvSrOIF0tzsHIeODhnR5SGlA0GfyY
MPM6c9B61BHCfBTk1J9Frf32U6trmGB14v3G4EDYUlaQGYHjMhhabYshXRoAElRUhscElheRpivB
wPIxbibMPzaW9YKpyOw1Ig2nOf98yZnDL3uN3M4m6MNlyZPkwHiq3GUEr54EAi+CNPAnppMyaT8T
5j649ziR5YNNxUPY4Thckphz3okrJEyDewI42JwZbFEYR5qzBzn1SxkukjSV5pCtEiBlLiu2L1iH
e1/p7gsJsRlQA4ItRk/eYzW+TwCZnMsDIbc1Lr6queHjoSDorZ1GA436jHkkOdC55JuIcFyocQvo
KDRQHfuAo/Kth9aNpx3im9zc9JW45nY8fo58o8X99Eo+5spmloo0Uul3LJz6Q2Rj+m5K5qyoLgts
w5IYBuSp8lp2ayGS6hrZSl5FFqen0slPQaWRZORPpGSPBUPHTqBHCcw7ZyDc9eezo835EtHjRFOL
C40PM+cfxFg79l7b3LplKeHViVOjbP2mnb/gPMIMIWHRzeKfox+O0zbKmxHCMjsQ1dbpO/Zv7uS6
etCH+Ig1rVqF6JseB3yqCxeH+3uBZT9Is/Dj3zwM//wsBOzIkWHNkTXSNP/wrPYTsjBG2TNNMPzu
Zoz74iYIKXk0S57s4ZyAhzr7puk8Bt2dVlvaU+WWz2VUVFvj2k6Td65szz0jVusXNuO4bRyXIUq2
Kf3EQnifKAi1LukJW1sme39ww3VV9MNJptnir1+I/adDRyAas3i227C7+c/8Qv9Fvd1reKDKxk+W
/TC9j7bSQMQTYArdF4cgRSpLgtUQhe4qSfBK5LlBnxD2+Q77D68lQu7l6xLIbqerjSQx+zQ21UMz
OSAafAhdUd7rhzRw9MPPd2Zuj9vQSwd//3NND1jrAIeld6SmR1erTp5wT0KkaULx7AZAfcr6EjZe
+YS9GbujYgehzcoTGLg4R/vR2UVe9o1FKjvnwwsVHA2KNJujZN1zBFvEpaeSfvPX75n1pw+f98wy
ENY7BuxB4f3hIOzsPiL/jiqQWy9IDmBspgMA1Wf6tIaCOhYrvPz+9ee7wLPmiE3T3xjpuPZl7zxZ
iZ3cygBtB5bdb9foX3M1sE2QmX87lspce2VLH4wt7D7V9I3dNOJBMAZdgbRWGw3OOMKremNMbfxV
NWCRSnBaGzMUrGKgtF8MkdWnssjZasdsvkcfDuhfvwMmNc/vSwHeAdfTbeGCfmIe/8erJihlgDua
ca6g/C+ALcYdug4ODwPMDvOVKbcA57WOdTLJqD8ZnpduPRe8Jv5EOAlR/GKlZXPuMJieVFGLRdgn
7daJklskuAS8/eeXRIMlr43+01+/gjlu6vevQOq6ZToUWtxojGf/8Api1+5UZs+D5LTLCLKEOY8o
IrqioXp1DePN6vV+11tWftcgmb6LSyQyGFgvaKGKu8IGRldkUbOz7HwtVJ7duI0uto6UECywVt5x
domVGDusYJ6u7cYQEcnPQ61PymQbG/6HRujeDQuW4pDaI8YxL74fKv/dQYI9GDl258FqbmQebmmF
s1XfNwZeBtHcjZ7+0AQpm9R8B0BGvrKBdBiZN/U56xTlkV3eDSbEBBKHCQZ2U15do0sGt7pzT66u
D3KxYhn3czOpSXzWlp7c/HyRKWTzoQFb3Rimtvu5i4HLlK/EHb9ocdtvUQWER+pUfG+pq99g4vx3
N5eBaeVPH4xr6VxYwrF0/Y92kggBTGiLkrSazAfuNLn2Iyy2PQDazw5bHq4jUT+6ofUp++Gt19nA
pZERrEpkFM9+3i01Un6LOYURz1x3P8bI0B0pmq0ZqeNfX0NoGf74u2LHcaRN5wC/1zaNPzwIaJsJ
49LRt0y4Sgivjw8DCS473h8EV75ubSunmG5qJzYuFjlSmx4wIhYrPUBYWni3QUgMdii6GEAeZAY7
iVkRNf4lAZV4QuqFPU3BjyQFFS2tImUoVp67qzsi2JvEaFd9xHXy850BYSGPvZVqNSBsmWk+hrQz
8JkwsUhmdfB0x7ecPKOazdQ9ev7JWNXuW0r1Kmujvv584XnvQUABwxA2Gd61rvWuvTZ+wrYzwTU6
S5jpr3kYGa9G2YBuKEuNXPI5WyR6R/Aql6oC59ElHBFemHuw1FptaRnKXoRkUC8wQiP/qCfII6hy
FlmUMc6U6UcXu9lF5npGUnsxS0ueamkeWy6P57RvII+5I6jldvkbLmWgCF2iNO1WsQnBsVdIYAo/
PETIEXYdGmZKdBd2vuWH/Tq1e6hBXas1J5/ZeoxfeFIoG92WqtJ1E/yipr3XIt+8URkIX29ss+tk
4boUEQyQTsJnt/V2PDBLN5hkEk+c45iZiRhrzTgiATc/xqjGJik1e5UXsAFHI7DWeRRlF0gP1lqj
QKZfCtJTZaNhDFw32KGEbM4VcL4V6nDOfxTIl7DN5EHmrtwQpVLe6o3Bdwj0rcrbdZnH5F/3m/PP
MzNJzzoUsyclwTWJSLuzJBEKvc3xQSKCvUG7bzzExGEtXT/gGeZWxgPJlliPNZIXvLaAEiDti+vY
JXgQdJATkRN/fWfYtMu/v4kdukTL0XXboDxCrsmf/0tV0VZCK61moDwqSRzxQbY3o+ayuujgv0YY
9Kferm/gjrirunD3um5qK9ttup1s/JDNkyHnIpbgLst55THBXe/Xr4Kk4ec4ctgpB8MjfL3hLJrZ
N4KGLDIPMJGGNxTNHuFrTb7uMvve6UC99yWAMQ2Zb5yI9oO0G96YUWV72rYrUusJFyYSfK8Tr/AX
z07nhmB4gujw12/Jf3Nk6tJlsqDbvB/MC+zfvyUdJJzEkLQoTgcwuFBDceOTtTCK1Lj5+UKRht+t
0p47t/win4u63XLHI1RZef3tMe56Wx/pEWgisfbaWW/r+WxzhaNOAWbTEPv9vhdZcwNkQP2bj9T6
07OO4Yc1BzFyZnouH+3vf/9BFxW+JOAPWap2hdmEr0S9b8ay5xiYiNMBQ6Ejng2ia4xijqG6ddRH
VrttNYnNaOTxjd5W1cbSnZ2MTHffxyjyEie19joTlqvWI8MXTp9/0hVtq7Ao5+qqumGrMTIYt3fo
DOpTRFoc6DOSfTgYnFXCsXVj5rRoWF2OcJjavQzqCDFygiceb8BBhcL9d8WP+NMRJXTLwHYpTdvG
Lu7+4a3oOs/pceewf10EGoF/VTx1D1VGRDQtf7fpi8S5bQH0Aa0j2yJruGFdq93W3njB2xusfsYe
eSe93c+PrlmNx8jSSBkPZks1E4N9CVPxbqiDkxkgzBwUO2bBzBWdpwbeZP7RZ4yNKuZJjKSA9AUQ
jXyCUO37FDaMwEGRDhELykLU4QZ32H8NjgI9fM+AkkiTXBlZ2Sj0RWbfBUBHSEFTFgpuvBWIWRij
lWRSjb9aJDnY7ORYQSliHD9PelkXk687Ii7SlW/fuhqpE/S5qta+wDiNu58TBWlawCLAg1rW+b8q
9j31Gtd2tAcs7B9/vuTaMG06BgGkIaEwBQYjNklYFM+Iwkw/vM+ywP6mQpn1+cYXhI8rKdnrOI/T
V2KjK1QLo3EDUAAvE+rXfduxrOxw2x4zHY1XjuLkLkOPUrm9dzcBpIv0+K50XdbkfQemh4nPXQx3
c9NphOkFRhgBkpUwPHXmHU1n4+UZgzYALyJZYKG9eEpH2uqZ3XrN0pBAmEwSZz0B5o2kdYmboHsY
Jb7+llDpaMyaM6lGu6CJ8dsIw1pLpXdbcEL1KuK8PpsRUXOeDqz150fE3+sEaelZL0Ztq2qxMay+
uvHEuJd4xK+DQrUK2s8xJ3wDGVxHlj/z7ygxPzCs6MoLajXS0lpHfx1DNFABC+KjnhkuiVPo/G0S
O2gy/ZvfjguiBqQdnH6+xGX5yQoP/qflqb07ZN2tQYvLeMZVByP35Xo+1C9d679YyfikO3H9hALo
nOEDenUS7bZzupt5P1JXiiQgh4+gTxiyl03zqTlO/4Ij+Ermp7hv8+bNmOk9Tsh+W/1cXD8/d40L
cEpXsEPm1+c6g4Y8hIvQKO27rFREFdSFvEqClhJ/8o/R/OXnO85y1FpTbSwaT5Mb150pvgmOgrHt
15poimdnIJ7MYjVycrqCKM+h6pZlHcGFVC7uiNQrX3EiIs9hs4i7pn52iJ/RteBXPMmDWflXJKr6
WdNkcq4L5rHk47Bvm8/clut4PyYGe8cA6VExNKy0Oapukcz1a5HOQ4zRITSsKaaG5DeaIFupZBdB
7tjqBJNVjnkmyDzZECqlY4Ga/1KktDWJDYAu4gBQWlrW2sFVgbfUjN5aamZVXkJT03fIhp5GWd0B
mCHP3tX7p7xBGDlxcYmDwYzyWPu5vEYJt1OOF27186OoXIHcs61QIADjNA2cSkYRa5DNE8IkYamt
6etigk5HHrdOMpwMNfB41h4JqesmFDF5jtAw/m1h8Tn8r+BXcfnziPnPZYPQ5xE7tTTjdEf/Y2Md
4LLmv+wD8RkMdxpPT1uDzzR59C9kW3/EdAx7YRTeefaYr0ymm9iGStZjzK3WSeMzvKrs4s72SYkz
M/nlUDbjGshucW1Xp3nTKIXT3PkWfozBr8pX2vt91OgtCHJn9zOmAoqZg5vGvJFGWEadKNyzFLat
hUz72ScFTuQg5po5HiIorzECBsKd5KkBeXQafZg4f1042H+eNujCoPcwqBuk/FPh0CSV8s2aqrcp
p2FpKNkcp/lLNHk2KP/LOD/DBj/s9oaHM4Nihl04kpa9IRyCzcChV7Gy8VkNsOfS6GqL7uDkuvX4
8+e8h7s+U2STWO5WJF1CMeJdpdNc+qRC7pFhXjS2iSa6rd3I1IZIXGu3LY46YrIa3wovaGj9Uwms
D5AGbgmU4J+RLy5OTDguSHFwl5Z1i2/qf1N2prttI123viICHKo4/NU8WLIkT3H+EEkn5jwUZ/Lq
v4dyH5yv3QcdHLyAIDlJv5ZEVtXee61nkeE7GCQzlOG0rXU4Zf/9OVn/j13Z4WwiBR0eTilfxxOG
HuqmNX9OzH/1n2MI+H5sEV3SuI1uKeqvpR1Qe3iDOMNZJ4wtgvgx9ulwKaNy7WkzPsPIiqPFf+cl
sulJ9NJy99DCkZ9U9Co642NwY3uXstCs+5jwBDbiAN5OGYPpbe0zQ0XkcYJblUxd5Czw2K2sfpm8
wHpBsOdyRFgT4I52KqQ0Zfbtsn31w17HWPbfH4Yh/93X0z3PmE/gTKdMx/lSmhopokMyl6n4KkyJ
8cw3vj+ovv772f/9meyqfNmVlhS70KO6YQK8ittWnqtcVNfaCARGLvJjs1hjchxxq9lmVpxNPpUD
/KvLYABWtKxftq2q2/1FB4FqKfyZiDX/mT3a1cGqAPswCir26s6DpLFK7nA17AhbMx7dtC+Q+5Tu
48SR66EEBe24dYBqMyIKUoCZRWH53rlTtLtvsnmI81WbiOMKGU3choQl7ZDEvYZ+q31NtR7q3oAo
IKzpaqf2S20lDnpWLFaWCTkFdrW36RtPX5eVijZZ6VGODMGyD0wLLKnxbZp6lmF3MHed1lYPzfCo
2oB0FLYLkjHEj/vJIUDVeY3290MFkpV4aQDzXeOMqW+iz36OKh5nidY6qxDCdG4yHu8PAWc3hCPm
cFWDrj9kdO02Bevbusb++2yYeHoGkp3NSHi7NoF02pVwm6WOcJmNyiC4uRnPMcFfNlBZGA4ahPt7
k95FPBmaDDYAhyUzSYktM58E4xvGFS9ZX0X7QG89pJC031F8RftKlhBt7qMVnewlYquhvxHxrQld
uxZcDUs/UvU3ZY/k6zr9zmxTPpY4jMZDZsTV6f7Q95ALhgyrQK0KWBtjaKMVv5syYaEfp1T8BUAQ
hTEVOHyC2G7pCwdA39IKHVQX2lxF2Z6T27BHUJSGK+byw0OG+JMiTj9ybnZOkaVIL5jSblXFbbLz
0pqbx7FcPARKLXRLIzIHf4jfDy0oC4Sy/31DWf+knDD8tO15ziulcBy6v1/LN3TuduvobJb3rlhZ
mjtPtBqQIS98kmXKg3etBnctNKdI1h1TLzJoVHHmyJscpqGuH+8ro5iLP+YrGvJeHNWdKvWVatyc
WDPjOLXGiztM7q1T9mvSeeP3skASFg41xDo6emUZp7dCh7baROsxFRw5DFxUSD1MAuym6GhgkvtD
k8ucF4p/TH1t22FAMC8hlpTUYv+s+3yy39CnIsj87BjC56MJ/1mPBr/Rf+bPqMt6ciHao14MA+FV
PreAT22X2cXbCBvlGEzF986Nh4vKdfPWBnJlZGg+vMgkdXbeO8PIc06tbX7895cm55r6H787TTka
1OjPqNI8Ib7U3DlQwNw2QLMz5+05qOU9iQp29FD0ze8gjGjFAApkcMOzICDXBp9ejf6cXo7WILRr
KjJGh8i6aFGK6HSasu3kV+Pq/q5bGRLSrWPdiyC5cKQhR60LTig0t7Qn+OLnbxVThVphc0BOZIwm
dzqwUKmN4ZKwlPjQWdW7RfLDypwgDNDcs89TNoKocrVgz+X11AWN/BYis1nqcEAcD4QNyOIWMsh3
JDTJVtqXz7W01NNhkzXoBuOOBs/9WTo/08LgD40A81+9HT5UTwIX4iMF/vN1n6UPQEtZJ+HYmNjl
VvcDug7S6gi+k93WFj8VsrSHcJ4j55X2ZsnR2dWaT+afWxEFLNN1Sm/nWOjE/5T85CRa2nvj2BWX
e7MDvxCUDbjZj/99OdyHcv+8HByAvncNA31l/T7X+V9dqVJjom7h8FuiMEPnC9rh3PlbS+Wc1ec5
eFuXa1I5SfRzTuY8yWOZ8/6+1vO66Xa1J/Hr1dbex57AdVAH+V5PtQ0lNbsg2Ln//oWNf0tCHPpF
fMgO52LXFvqXC7hqcCTENXyVonPEi2fa93Oteb0/M2crG0YR+KWV/gY8R1+DGUY2jLvtXCO7XFRx
EpFmb9VnNT+MVoMKv3HM5S3WZfdKtya7oZ3YjVVyjlVGvYQYH4CRGi9KTymIzJI02dQmoo54IowX
x7YBfBebSX6RA26T+8+mxujY+Vx3JcbOJdUBfx7G5md+heqhVkwtCKajVimZYg69/7ux1TksS/fq
+jq5H8N0i/zyoImweRu9KliBWMgPZdt15yBKuzOHOs6jmbW/v7r/vHOseEuAMQP6FLqEbiTu4X5T
OiiOLV1Vxj5iKaS3GKk3SFPLPvYIOC9VuB3mtlMpBWEBcYEYgzSEJfeNdyE3DszUfSoSBTeL9sAi
kFBABY3LlZel/UM92I9DQDnIWZFYSkcr31O/6/EsxhfqFflUY6ldNXPUyH1qgs8+xwOXaIZcd5hs
KS7v6wIfdn9wAQtgD5vvICRHnE3nE1WQeYzObdJ04OUCxNe7GB3+1I/fnTz91ur63C6NWfYzlY2w
bPLuUdpqldBsuKEhC29pPP6hb2l9vd1tpl0WI76ZL+YIwvf+uf4DGs8JJQd6laTto9b16p0KDUjd
FPlnx3wtjWA4VEbt7NAHsRgG8mKWndj4tk0GmGU6L7hSiLOv3T3MuWTtz5WxXpn2EcR/L+rN/fAR
pkFym1+leJZDAibfscpuhNT4+Oa0VyFhnlt24q2pf6I/VFjy61uUgNXoySItZ6Yvna/TTN9WU5kz
tkDLyfQU7A18O4RJwWSUh/tL4XrFtudrWdZRZDwIx/sla9Fs9A5h9f2hCS00/bnzYkmPMrqM1HFK
lLGl2qwfJxVAVZQz9qau4kvfRS69A/KBnVw7xSJwttOUfNxfuRoYXXLqGw4JZv1o9rV3dqzUuPaB
se+J7UEDtWC5IREo7sUjRv2W+TMg4aSvqlM1gPxMDLAT1TwOKwva6lh7DIQfvOxt8RJJWz/pbtPs
NfxI/71cmf+qVOfP0aXyolRl2fpavps1NQTI/JTh4Hw2SScR0PQoVxyZwhPwm2yH+xvAC4Edi6Ef
yhsGa85ReslhN6+fi9YnRnq+ZRxP7epMaPt7wyqWR3Ef0k44zrmixC3ufWf/txwgYJZBMEOyzIvR
2v3/vyOJGF83GPDxv6/vKNeKMOtnvtXnNts32rHK03U7hexfiHXYSdIO9wcS8DSZNEIUuVf5qmGQ
XkOIw+uK4EI0Y5N2sAZdvsuiOLp606yk04brz0tfEpOXPv09hqbmEv70Vk/i/Q9v5V/nOMfQbSHm
Jr6lY/n+0rQOq8nDv0sz2WzidxK+S3bhzj0Gtj+cdcna7yVB8FeRb7uux/IA7he0aGsctdIhVS/h
A++Ho9lG8jUPCIh1xsJ5ZGDSrkwNibmGMc4KvJx3Z8R/OoKK+Xf758ZtGBSzlgnIg537q9qGIWof
0HaIl0EGgsMbSTK9tyrsVy6l9K0b8xkeuNNQJG+zwfuhpZE45yiHV71fY971veraO/ETndxFxLyR
PN80vdCZxMRWy/wYeZG96SBp3yA7BVs/ldQ9uUH0EtCHlcE8GuN9XF8JATyUZBKfbCBtCjtKaPrA
OSFHrbqmi/a0T+rlvYiz2ob8CUyrcxNkrLOHblTVdkDybFbKPpkML0+D2QU7L8NKDUQeaJrBNKjg
XCyHkaBHI0L02HYrn0ZsbAUQgpPOXhMmBSQkD4dTrrKHPjKsc5bbybUN/E1Xa/K5mR+8RC1A2iEF
rX6O8y9e2+m4DKqw2LoFHZks5je7941kKGrMzyY68jGigaGHN2vq020mCd7gYwW60D2hQu+4QPHy
Zxb9lakHwRiyND3G80NuwvEPB3FyMzwI9dwqGQm12eTabBmxwu4R9dq2+tUFtvYAXS5aooukJdmp
HaiJhJiBxFyXfV48Zz2AQJTp2k9MSOu4J4pmatQD4Qrewaf5/PlQppm208bsAbVYsWqUqC5l2ddb
R0Qcf31dJ3V6RHk/WunK9EuPnDOMV0qkj1EcvDZe3j7Q2pU9pVyekJKYgGKLpMmUOsFB0wObVEGY
v+sDKS0maqyNxM/1ripxi9zpMYKhtdKER8pT5f6+z66LsVp0UBc3wqjUbmpH+gYYxWymvLKIvadp
llC4oHlf29QHBlSOxbnf3AWQTT7aW6C2/J+jLtjdW5KhEnLniviaJm0ICaiAZUSuQYm2ZGfYqXzT
uuZVR4q4GJSj1ndVCV0xnFt+QmnmaUG6xtJlnQMR28cIBE/oWcWeOJAD0Gtkdaa7ypV9vtfMfxfO
kG+7xx7ryI0DQHduSsHxIhq+wY5PH5o6bY+xbTwXqVusiEKqGAW0apcPhJ9UaTd+h6DD5eVOnNES
0JDMrUA7yuZn0pFIXYAIWyAWzVcus6zd/QJpc/DABAcoo803kdDDJyBu/dUCn9x7/TUv6jnkWRQ/
B5Ad2IfH+BlaZbDobO17pywqL6tQpyCpb3gjkasQ5mmtIzcCVKV3FWMGgJfsfh/3V65D3oelA5Er
8P0fAV3rx8mrq4UbBuKA/kp7SkMPJZk3fivAv/z3wkur9svqxQnKMucKGk23sB13nqz+r7IDjQNZ
UrjB4QSU9ordZhUGkjcjm4xDU5f95OwPSuUuytCIouzH7DAleX4pJh0PX9EC2sRPTRyVrIZF7AQB
tLWe0Ns+12PgVxi56YEwRdNvpe+029xwnRtGCTZVIqznBkWmBhoUdT6fHmDxeKQjfGqKQwyv26ro
/KMPjOIIB7jficZ48+OSAGGj9+GQlvozsXq7Dmsn53fTXAvV96jv5NF2SLxEgvG5TWNxY04vjGbX
RkN2MWLSTS0actGCME+iwKb2lLXgN2Mya9+lQHrigosD/1n8YAqWM6rirykrTs524/xMCQCZDXXV
WdbxLxxMjxDE+xtQhxJGaCQPNujVxwa3aS/Sq6tNT5mIk32vwvyZpom7zVMjWk2sPPgCoyfZor6w
QqvZEXL57LSRegw9+pFabWdXXxC3RzRDaIEJmABkRyVhjIoQvSiU8beZ84DPz4UApJuboM6bpbca
jML/3cGQydIq/+6O6sUXL3d9BqsFgM2Qtzy31aLWCWnwClg9Ni1UOVcNWaug1/JFuymz2jGEY/Pf
15z79SQ2X3I203p2TYfL7qswKShI0ioIcln2XvrcyuJd+f6wr+eAHnIt4WKh4eITDDYeI26wocMB
x3Zz9JRR0IxIJMy2hiyfLsgPaGrcjVMn9bPMglNvefvJMMq3oiIlsKkS46rN/cI0dO0HxYKz6hzn
hz1k7tHE2Ls1RMSEIOkxudRy9ggWs1FZyY2ih7UrhJHtlFEd/YHe6ud0sgTPU0EGPbSUkUlmZM8h
osYnIzfWg9vKVwAl9rYyjY9U0d1M00J7nehuE1yvQFnMk3ExDKfJRObjTWF/JG89vPWVB+YlNaYf
md5yzfXJSyUjNEluPKsp27HaF66as3dKZ08rDpgO1NprrCX+ta1oeOuGca7qKCFSQO9eipgLxKsG
dboXejzUBwYLPBiFDeCl657TWAsvw4UcUnmsWM1BIJUVOxMvY1+Mfxh+/KtLxxfOGm+bSDMM2/pX
CeNVfRCAiYYdhfmJhNOo3ga1Hq+ToRHXtq1/NcDS1laeePfDQe2Qy2YJGKALcBj+Vrd68FJ+m+0D
i98QZsj3jDSzbSCm6mHS8jlM0LnQayN3CLjUH6wlHES/tldtF8LVLCkFdD2PLObT6/9eIw32Eq0l
i40J9ffIMWEHhSOc1fnBJbVt3+sDTB4zi69W7cXXaoySB9QSj/e/cf9R2Q1MX5h7LlJ7Jm9Ycb7M
ScPcgnDKL2wC1t7rnb/ur0bDfxgRM2492AFUX5V1VuKpBTnZjNbFqr7189fPPapdR69wD/JRVo84
+SnmkaPe1alfdKroDyN4YUJshO5WzxFNTqy3e2zD20hruyMIR8TNSQiQOKJdEifDtLOGhF270ZxX
5AW/4t6pPmJ/QdwAnMzYa2EDOBKPaWK/xiLiPIuulr9T70w7t7aycO1V2l6qnlFfSZwDVSO5p51n
XbJaMXNgVLLP1QQytWsUVx4D0/vZN0BfJsyYvq0BUgNx+3xHk/pS4h9Z0d5QtDs79xpHFplYDj08
Nt0jf4gEww/QV7bC31dptMc3Y70liXrOzfgjaqNLgBzpr7xOLjkN+s9uMe55PAWJf7P0wtp6Ul9r
aR1u7uN234Z+QLDGMTSgD7q9iyoS0N1a82xvK2StSJHpxp9l3GIrtOU3GjdylXf6sk1gmZgVuAZB
KxTslBR79EjJmmUWu3WLzxxF0bt0k/7Sj82j1rfJumqqByIEOK6624xL8Zgmun2cABU+hbrzW+/E
FUU67mcXdCrhCdvIEyYZ9q2xC0en3DelTPYK/j0aTn/jtVGN4XHy3npnHk91nAch1CGUaOLsMQ5Z
YgkMo7lWS4oWYnwOXWoXJy2u4Z9oTvtilrW1qFOA240dXmmgD/u+zlpkfHryYntx8GBmLtC++aVL
y8w0QGKZUEZB8vsARGzj7wdLb/V9WXAimE8MkMux6zpF+fkStjg1jBkXNAaBhSotWeGWqB5RLRlb
YM8DJnbUQ13Z072OrnpEA9dj5ncOvKY6u2NUfz7LdcyfRph06/ufwnKpzpWd55tm3laVbp8SX4hv
MWnEq063knMwWsZOAzN07BpZbGo9E9dII//FB9L1VsFcBhdQytfJ8C6uhuQ5p1+7FW3rn/xuHxVJ
/erE7YNnteVP2+kCWBxe+9i1sf2APDhbNdlQ/MQpsjAcCtMgxWTrQT05MjJDzUT//DWHRRgP1S9f
z9YwkILnQAuTWy3Yl/q+OmYBk8Cx9CJ4v9qNzuDWrrDv+r4F2a5wpjXalYemq5znCnjSs02sxc1I
ZHVL+ax3Q4WO7/7S9ziDGrEnFvT+1K4lHrwMplsLKuPp/hATnoCJqDzdX3mYozaGZstVpNRT60/p
QYc9DWfPUGvRlP05DjXqvflhVKiZp9JsD14pnF0Y1dOWwk09d4M6RMz8csjZOTzesn34fNqadPwd
TpYO7dV9oTTSdNzjyHrzoldS3yvwptwIPcfiYgDHVOpHMR+Gm2zSj+WQQ+9yNTkzvGIPcd3kILCd
fDIda+0cWrq+KVRGtZhE7un+QOdgiBXZH276w8vIDGpj9YHn4KLj1333Mw35L8otPxp2Glo6eIm9
cZ4QPJ7baZjOBNb38FCNxuzW3XxuE8BrHioToisaegcuCrKsphyf7ul9REFV9OxFeYRCFZH8RGFQ
pTS4KkFcLeOC8cXKyfbV0pZhJBPSl6md5DoWcKOBtnyoyfkhVM2FAs9kkTccM6YhQN/LLWmG3KGJ
Fr6MNL4tQ7sYE6FCHPtQNMTvEgNfjB0r85PHtnfaw5DgMtZT/NIaqSORRyfPnEgYKzpGOYTVcQUN
YhFAUlzoJUpwh9GSxcAAthyQOde/wTenFnplO3NWdWsd4sDu1/kgHVa6atel+lMZtX+RzrSLG7fe
eZY9YkQuo01NGM1Cg2BBTfRjwt+vKodQTWEvTKPo1960z0bw7VPU096GluJYAhUb2R/lKU+taYtv
8occDZOheW7vMd1hLJ18AFwShD8YERzc1cpNW9ZpRVdn6IrflIAULWWSg+BWb15s0v6qw0dRDD/0
lJGvlgTHjuPiIu05k2Ht5ImGdDF9sQIn3fqoV3P+W8do1C4I87j8VfGrGQb9oFMEQJ216vXYUmY3
1uyHVx5WMmwIHtiOrXeyJj1duYkVrfHUAUDQWmNVGj5T/BseSbbI2ue0zcwYtDqpfGVhleeUNX4B
HB/rvC5edI/uOlCCadOjs1mZ9Tox6DqSFYjksCHRIBiOg+h+ZApNue3IN3uE54xJ8xqHzW/uwZ+y
I63ysbeQTFnjBtFhMtccYqFrFVRLn5RqO0UWi8yC+HUoMJBx1kOC6h4wTrOyXP9AKM1DG6j4VOSY
BcfReY3Ac8icpkPFhriqZXdq58g8hBLdA12MFEtHZ0G2a/J6bYTpsayY6tcleT4CHNBSG6Sc2zON
7T850eTuu4n9cfxt18MxqbqNL2FqNmH1YQQU2rSeHvwk9lc+4LCFLdx1Ccf/MHk4YUNYs11jQSwA
w6+L9soHz9ZmNDohauwqfn/E2rnwlAPNzhxASRsMORy+0ZVC2w0fvl2KxqK46hk1QgL83tRA4r0C
RoLnE5kZotXy4+OYv/RmOB5S22yOLYRVyI0T740Yzd7Ar98ym1sGvvfdaz5cB0h0keq33I2JsIrt
H03rKob8oblkubfm0Wm0s20SDmhSRojFiaCLrlbxO6KTvwYYKWl/cTmgEWb5cY1oCdAcjVMdcoLQ
td9DXD6DEPuRD/qqbInM8KyJbLML9cWOOywni8ckxTNx9rZefLOCTizJ+9wAk5jXC3ykBYUkvDYk
frd4UqCOypa/3hCS2HU4e5hrTdyLrWzHLVa4LbxudKRNFWwCWuSbhm42QSdoVisHMkNaW92+yL+5
LjEhicOKmcuxf0pg8IVZq+0C31zxlZKENwF3rktGP5m7sbrmsfOTj94Dx9ZVIGeNIdrbI5bUmqPD
0mkRtI7YH4vU3HEC4iprSdQwzZxfTiHwG60TpPl0JfTp0FdgRoqabL7Ksi4u87O528d+u7aHXF83
jvstxMhF4qlzUFnwCJWV0La+BPPR9duMtuUmsz1/OdW+Wo6J2g/UUMve1w9Cld+nGOOQDWTPVCz3
5hO5kR+yFe0uncpvpT6f9HA8cebVjwGCSBbNimKvjemhEX3h1f6LmU3AvFx9FVnoPtL+oMaUOLOS
gRJpdsgRyVX1QZ1iV0XIsMXltJhTON2mZahGyxIXdriwAs67jv4RQ34RooQeAdxjEvbOatPVMODC
giv45sYEBiqv34iiDHamMqu1n3yrBbLNZGK99uujyI1+WzilXCcAeKHa1fausxDcVdW5LmFNaKDM
l3QKq2M/moA+aDBVQCanChfjEONXKBK8EWCFuhUgGEBKpfrwHeVtW0qkZT5CvlJ9dzKUvVdxCKzZ
eAr8LFlgR/tIgvghp2QjtHep59Wwb0vojL2/C4T7SqQv+xCpp8skVNran5GyDdMFwiUIlMSsQ160
+lFIixk4jOqlABsyF76rDDwIw1Thsxbpatl6HNrM+hWYrv0mO2019OTEBGMSbNMhnQVAxbVV9GdN
dxtkNowxJ/o9DfAxh8oAGZRBosu1/tELy4+miB/juu7p7OIDiJMN6emveQt6r/HJUcgLzhRE6G2S
nkgIlVlqM2gts9uW3LfeI5Y8GLZxEfyMxvSEFeka+uMlccWFM8Sz08wem16+SNbAtrEycnuDQ58j
lGz7AD+Y98MgCmfpWd+MIF4bWrDriCUta95jHzkvWsHIw2LjYWricUsCLDSk/ZfMXXtH4sKvSDVr
qZJ2b6IjbVSd7l3PP+S2fAoDfKju4NAmC0yWWZbBKDvwld7swnpCUas/hD5539i/E8xMBfYgoxL0
WQlYq5tr6zSwdj7qiNx10Y4n1nt5g2JbgPLNF72J5cVWst0XlgT0Fb3p8GXGIMYrXW6zLswXTh0T
Oecfe5xYRrPlqGba8Txuy/qlSkcc6SGCvcz4HsIyWBD1Eul6t2y6oOK9kuGa9QTECKW8ZaQQKOvR
b86Xco0u7tHkINxM/NqN+HAcTqf0D0D4McJejQzPq6ziYpPjTxMtbJu0w86GtL0cNWWwHnfWJqQU
5I9HRfqnmY47FqytmmYykgsPrnYAGxdyU/iAwyZ6bjusFuD4M2fLds2Ji53HRHSzKlfKNl9B3LyD
OayB0tO+jHUYD3H9nrkcOGTblCuDVmYO8C6weprUfctyMUFeyUM2aqKFAdPsysEblhAGiWYqvXdH
dEip22ntuCO9gcxgWmQQHRvglSjrgGxTMFktgG1zrOewBixpRRF8zNg6PV6OE6y1jmHAmjWaAFAD
57SeEkw4pPaZ06j1EIjggdIT/jlqkghyNiYY+nA9hYfNktYCg+bQwPZlSZPeF+K1ATQNLv7+83MJ
W9ZZC/w3Yb/6x1QE37llgdHJCsRgVS4MYBILEc/iRMvZIppzNmIHoRuvp8mKn+QjwTrW0Yh+W/JY
Rw7hAG518FqOrIE/WVsG8yghGITRBwwPvaXekL6h6bD5xyGwJoabHm6RkTaKy56jF3+FqJMWDmXY
wukgMNJzxk5+NPXud9WRsWEG7hokME3keB0oWyyFkt9AKNcrRx/eJl+z4Aw60b5MaIJVmf4kMR92
roEhy4e6S6YnSV1kJoUKdphRdJCEQDmKhBo96Mt2RUqOAQAXBRn/BMChuW7Xej8t6ghUnmi7akNa
uLOJkUIHdO02vVPXuEXKfQ6dfDFoxV8+ho6g5ho10nlKH08NIHxjN9XSpqrl3BMmzUerGYg6Jm0L
mYRIbPe5KfPgkSUYEpn9fcY3WPgK16PO4EglafPU6JWOTwJ80v1lMf/sDjbM90Wkh1fQ6ObzYDcI
f3v7D1Im56tkwfYc3TQdJLmuMJC/f1FlaBU6Mx8LOXf07P/o4HImFph8xo754T7ZS7squRE7jewg
XJd1Ez8koJt3WF94d4hwq8iODvdpu+bYK80zziZNug1rYPGU1qC9Ww1ICIxVa+OGsj5UFm/cnKXM
95fK/z+jiN578NPEOEba8FwWmncOgbuRn2xEJGHMPo7WJtQm7x2De2NRlGoC5mKuUssNnuQwZ2Lr
0PnCeQhE1/paTBXmv1SP99Ad7UvC5uO2WbkNUfYv0iGrr2eIJPp6mDEcYyXeq/vgBPtKuSWEUuyH
JialMKnMXSm1dyZMBO625XuopKRD3X9zyq44oTn++8HJx1PUWPYfpAPG146mwyAI7RsmSJsgFuOr
AJuQtYpuBMm1Je680rdQ4XsAWdFdLfpGulugGVisreqsga1d9UyEZqs8WtFJQTjrtJQjmL1j6vkH
+5rx1buPsRoRCver6QG8tr8arBOUhx4JwTSikoiMJBQJOZ2yN+kA1uz0sTgEMMZd7pD2AP1z+ylM
gLi3lJ1ODZtgzv7TiOyrNoFfycUZSRWGwha20JermQmW7YQ4MGjwMhRk0CTOXd4Q4eHjJHSm/lnv
6790wzkkaXUBfGidLD2yllPa/9G5aupfjY6OQE0vPJx9wrAdYX4Z13W+HwbjoNhENERPejWcO76H
vi02TTOjSaqpO1RBcA46vT6inBPHwEjtjZeGgjQvqC86i1kK72OVRbq/jlqvPqkcCeQ8fTEzu96b
wvguGwJ7GC+H63u+3+dohsiJGkFYAvwMWAz6+NrvrBdn4qx0f5lqxqvr9Nksrg42rAo4xabZguCX
7qaz7Le/JccITKUNXwIyNE7jDn6kls8ZdDA4Fm4S0FB1saHpECqJru60de0grJn/LnVEz2Esd9d1
35XrSsNIKzKPOCcn/Om1HUwaLA3bKSVXoJAa4RmynZEBZHaVisw4NdIO+4QwIfx3T2PSeiST85C1
CZFiGUYsqa4y065mnGFZanw+108ZXGC6Tzbb7iy9wkIW0/dcF1U5YtK7W5sBph7RHxnH0U3h1tXR
yekn+ri4zeCdNogoDOPZtdubQBt7HsfCeObog3RnzMgxGd0VHBEf1pqrb6TPXDDzmVf6vRzXmk58
gE8pQE0KvmcywMqpoZJPEY6IJq3EYwaouw2qF6PAckcx5T3ESWzAyK98KqaGiaLUTm4dho/A9drN
56I8uVZIiLHmXELPW7l2ZIHBF+SmcErJneZ3WsVi75uGewFXFh0AO3DNsdkuE28ED1Q3NKGE1den
KYD2NCf41W6ZPxAL9Pez8AF24cNkwVgiXiBj9s/g+8G3y+k0FNA4IitibtESqUJdcBOBkd8290eE
WcXNS6AR9THAlyaP+x0IvWxbes33ETvMo+hGbdWGUhyAz8iDykMgh8rai4AraxpOjOTlriNZgRXN
I9rcjKAJz9I+DWz8xvVyd2+NLpa0WqRbbeybhRvJYB2bLvZH3TVfCBgLaNirbAtuIplHwoTv3jDK
TzcmuxWTC6zDEWK7z5tufqaJ8Toqvdjdf2RoDSptp38FdP1tKguxKb0OZFGhF6emUsWJGOGEah03
HsnvJsd4PQd94aPD1HAugJqcsGGPsrmo+aHP3MMn7Mv3I3r2fdKfCAVormkqXyP1JJMx4Oip6It6
EXzhsbfGM8FspNhlTMWS0jtiGzSgYvEwagBeC1slmPGFjpGNhxYIOELK8XJ/pUtOf/6s4gyBSXF9
nxkD+ef7M3YOe1/4+hOhYyj8fO85Yd64GmQbQgq23827Qal6GmvO/52TOWudoIAHPVHWsc/t9IgP
0T9pVi2WplMYP/FujMmqA8JYFFZyyfD832or1zghi+nRrVtQyCnWEP/EtKE+4o8Esdo0wBu7DP6l
AAaxp22/VbMPw3RtkAqQPicOv1W1EqphghrHQEUngxQRb5LDRZqdDkiN/Q4XTfDod9+dYBoPkUQ/
RUOBE9/9NU6BghiC9tfd/555JdpiK5GnqrBwNYhOntlf8QSnVIC2U9nrWugXLEPj4U5x68jCuu/9
UpHu0SGovY2SOq9Kr7klXj7/DEHK9+AuU8pIVrKhZa9Sjtr0siK56cVMYOffVYPIrsN4SWeDLBh9
3Ly2pKU5v0zGPDyhtk9XxCwTXpnpzSml+ylqx3juCFUhkez3KDMWpnnM0Qy/Kj8aQ2qbetPWtfaX
n1ME/w9X59XcNpNt0V+EKuTwypyDsv2CsiwZGWigkX/9LIC+46n7MCyC8uiTKKK7zzl7rz203lUg
YySbR5Ybv4dgFU/TtSrqh5MhzG/NbWh5c8sr/g45LX2bbqjuhZOKqwIZdRie/r2quMShCJbi8pP2
gUnGN07hWGr7fPYxJWBBfTMUW4K/SAwoem+JTu6Hx1/+AxwRkSuq9ZOZegi+5DmxMtIRY9E/qUMf
rSOtbja+OsTrigRBNrNJ4irrAvBrpmxzouP9dEQoMTa9i/uw7fyN7XvN477ze8z3hujpPU53YNHi
s6bR6i0ewuaaquDAcOaUlQ4GidKFa+MXOaUSmk+zGzhiuAqt8jzrz1Aw+mKrWbyR/dD8zPEKwWL2
JioYD85/n3km2PRAtuDeglw/k24RbBm1ghSnrkdQV1dImeAQ66dBPPu+Hux6Jb5l3N+nYnpIdGwp
uis2cVXTf2YnfxGeAmQObSR8PkYwmOjtmLki84E/+LKWfeu6t0Gx/3g16C8/KLoTA+FmjdiZ4Mjp
cv6C9OsXF47OLgXXCoQk1JKTCzOgCgfljLsEem3GEceaaWmUh+FWQTWWDujxRhE2r9J35VJohrw+
9j/IWeruf3+pMilD6KiAHm1EAWeSe/hN56d680ZBtU7H2DipqRWQ3Od9uW1g7B/ioRrK1MLFzRs0
QvucnqiJQSiDbxWr3EWvGtjNa1016GsssW0UstknN0RHQ2JcGHRBl0pnczLLgxHaSgaMSBXFJwYk
HB6qSu8tjitxLf5U5lfYIRivo1bbxRU3Tzt61OOc8NeYf89t7o0vjhma9JBikWxIsR3PODj1tVrr
wVo2JQZXtaJtMR28wibuV30saZw5yS5qfGDhPtMBQN/uMTMbF83T8OqT9kCkQX6wucuxo/x7Onh0
xErV+XgoWmdxa5eZpKqhaGCllrLZWfNqJlUvpJXperBgrWo7ILtYzJqmWe4nFWO4muJXSerKG/Oa
cT/U7Oj9UQaKvFka7nmwI/E6tUwKXa3QO5ZulUzevA4WKCmnmIHL1Gi0w400ac1r0/lo9v8nIJs2
LRI6gocHILcqJguIuahRFVGFzxh94wUiJu9kz0dxDvLaMcMZaQvPP2IYWLiCdIl0ssWHhBSyJpac
JjFsPSz+/8z+tfPDJ+mhTVwU+y79TpWlfL5M7ZpORWKiEh1TTVkkQLu2ts/4BEGVQwKnlR8CLfme
jYxYn/5aGgvd6Y9qRFB8q2snzaH2ND0QEtNhThLs+2RzJb3+OgzQjxy7xfsopzxwOQUMTZdR5fR3
TxvbnUAer6Vp9lFq6p+oR5r7+HjQt6I6t1IyHqqUAanmkg1oPzMmcXwSKQpiZjmoa1FlHUh4Y4Di
KmeftF7MF8Xws04VNlxP43jbuZvZK16kErZgFiaPy87sql2kmzQuiF98Hor20+sr910DSZNxjjvM
D8n0bIhaEpNC4wxSJr55fvAN13j4CNhA+RQ3+tYSYvhwImyaJMEiKOBf4eH/LPRzGBfRudSS9cPq
2KJBJeCxpN3is3FRNpt7D0rcRsWL8xoM9Ws40jpGRo6GwA7Ka1x2+wI2FhOnLHlDyLM09ca719iO
d6PejltRhNGLD8GGxcA+VXVmXgLNC1FLhvcyTcW+GkAXm7F2FnatnVMk1+f5Ms75W3Rp+QsxY37N
oyaHaio4LRu0refL+QuKvJczyYME3t3Q2WQNBUP2e2yWUsv0z7HvvysMizMoCgPOm0vp9BRnfXnh
gGYsGJDG0CQnESOgonJdStvA80tgmyADb1EPtgr+RRr85MO4LpPOQPgA70e5FLmdbzjFMZesAGHm
TriQBHofuFGvc/3EqUCuVXPQlr6SFBfUZebWd3RO+bJo90FXYOkhfuVcNKLeFoHaESAcERCl9M4m
0frfI3fZmWPxuExq8jMKL7xq3FGvbZRqTDR02qMA37GLxS+hULJVBqoWJfGETMnsbNXkKpfT4Wz+
qlVLsnurTNk02CXWgN3a6WQPWtPytTclsr9yhuoXza/0N0ZlKzOr+ueq6JtdhdJ7MREBjuRjaUc0
d+A9ZXKYr+bXnT4xSvgQ/BPr31MX/Uawmv9Vrf4KbE892EPtEstSDwsvdYLj/OBMzwoCa+3l/DSC
2P7/vv/8PUpPfitdB41nsjLOpkaRKP6qL8ycXRDLbplgGYZT+VCPDrQ3pe3a18xJiBcH/TIP7uuR
qYBSB2s3cqq7Pz1YxPeStAUELCvKpziMacLL8NMvCPpJG2NNPFa6USfIQZCJvw/zJUfHjoA1vact
4BsXsqrudUZAJQwtUrVqoRyhJQVri5T2Lbuz8Yq4O6CCLdaO4mVnjmXFJTbtbgniIiMhtIwxUzfW
ms4XaSGmMfxMHHvPvTO8WpnY4fVogMlpBu3+TCAQ9+0vF0S6dOr63QI+EWRDuSPjhwywyQBmqdlr
opbekd72ncFieJod9NwFW6Z0fPY1bbhUcTBegE8PF5NIon1Terfpf3lq3+zE6A9F4CtvjSbfzMhT
ri7G8HMVZL98xFOMt+0v04z/VEkSviaoBjZ1aWsHo914jtO/Ou3NNCPxnkNBuoTkc/LWrlWUrN9C
Ui5MXvjR1a+2lagbn4zHvWOVzRKruATC1HkvVpN26yxNUExMSkFD89LdQEQE6DMC4aaKOCwFBVNA
zzURGTi3abDZ6eLDBFu8rSf7eiolmJskdNezI2/ETX0cOoYaDOSyFyPr+0VAhNzkF2dk0lvZ73pK
FwUU8Vor1m8RVu9hmlAUYfOgkOwCOlBZ+RzACHtiQ0DPW3bqFpdn9BOY3uySnl9GfY5Dmrgvxbfa
V7KBPrq+U660ls3Xhzteo8+0Z7xl7t0iesoBdlw9ZTt7NzHVrbTUlzcHbdiBniP4vgBGAz1S/8kO
veINOXLLXmtSU0V5+IPbgrBcUn1Yz2tvYRdMNaquT/Bpi5xuaiJ/hUO3c7tSfVNrWgVEMZbLQIg/
gaWo16LhHZifgV0iLg/XwpVim9eEShWeTKHEWsLKCl/0l1S8FXWA88VgBs2bV+r0qJN6FxfKWTOK
8GrEffZCf55CAPJ/6zUcMNHsH5KGb+ZmgcKcuQx2loWdLq6h8FSsyGlghFtTx9PfWFq8TSqUCdbk
Oau11ZQVeyLGLd0yBP3FZxXErRa2tBrSTdzXh4nRSNoXESp1P7ZHlufwTXfodEcGuK35q6JWP7vC
yk8B8xx3Oq4zjFPJxyNawVGZ7SUe9ZEX9vU24VvTVYi09aw3VIYnRnzR84AXehXbRbZH+T6Z4XNs
otuQIIWt2xEgiLjCXw+CoOXBtZpdjgv+tadbp1HyfUKPwxyaD9lVVYdzjxxzg9Zv3BdFZx8CwaGt
cPVNTnTpVh9NcRZOb657tsJn3wvdBZ3jjzgJxYVYdZIAp8+DMn0ecD5ih4mwr8EaIAuOSnCiIOuJ
o9xqLDpDVMfUcLKHvM3/x/ay3b/T3XzEI37i2M5oZpkg8CvjHsdsF0T5Um8SsvsCeE1R25pPuq+g
qC6SF8clr6CIvGoLyJtaO80LHaqHVezKvv5VSa968bwm3ZmsaVuq/F3IdIyg7ozzkJaL75A/Wdx8
VyRAL/TMD7amkPmmJ+sBoE+cfmXWys3Q1kZm9kuiu1p5npedRpAYlwSk1NIib+r974atumekj8rV
HnKK+7Kk3o8S+zkfDf858LSXjO363ARKey4KUyFS9AQSuH9X8io72Tb4ndKv1DdcGKtaa95mkrb0
s25lk7IzGJn2TGjxUyMt98WJ21OUOekbUSqsAFJ7Csvmbk1uhjTrifQyhnWJY+uldZql67XFsaW+
RT1boZItagU6VK6nx8BEraxYsXXWbEKUo0TF4zWx1Ug23BVVt+2Y6ZS0iuhzwUmsrWjAY5WLzXxp
zMTEtjNXn4Ut+jPGiQA6v2GjliyIq4NdyGd19NawgstzX9bNirUVyMek6+dv0m2VqgF2mNMJs+DQ
b2azfJskvx3YhlYMVS0eDO5MEITkAvKG4R56AMOz1PjK3LaleTaqJ6HV7X6Mqpe+ucQCnR3e5AtN
XLkPevLTuQjnV8fmQsiQ/UpDIAaAR7pr4JnhGUK2eBtZfpWUdcMWTbROBPlJxiCtd80D1WuWLqEf
bo9qPB5PZZupq0Yn7is1E28zZa5ZTA9bkPWjbrxjFcBUlzvKJrYrRuMtv63WIZeN9egL+RPixuQc
oF19mh+4C1QsU4Tp+M3QPnkX9Gs+/hB7PW8JrS3yu6xUMPemsopMdnLCjZIBkAvfvSvl72oA1iIr
u97pmtPjAGj3EhLMLzUC1NAagHc5GTJl46w0PzBDnNKLG3s9X2KlO/QSOktjdJjaZkdbrwe3LNU3
DUbMZ836a8yQKlP12aFcqHF1YcSQ5kZ3HivUlkMZeqvZeRfZmXWoZ4S71bXJGcJHuVA4oe9Lz4qf
gi5PD48fC/0K6a9xAeXEraJlOKnpBR/LlVsRHfyglVKxJbQ2pzs7G7LkJGGUqh3qrBG7MEdTshad
Jjk/nppKkpxTDaS137HclhHj8yDK9IdfiKW2IcFYuOb+rtHXC5fGWNFP0StlXU8eSCgSzRky876Z
6Pvzgxdrytrih1/+e60GA3NORbipVFqoNNcZArRg3lZW1JsrPRuqjcW+umJBrznYxOUx6/VqRaf8
U9RGeJqjDlpTigNTB5IfptFerjUdLsGw3BbkqDD2Hz6M2EAxEcVk/BlhfqrIUaPtSKXfGxUEIDP8
wxzE51ThKzpLmf9iSkVvlslAJsTsjxp1F71nGBSr+bLWxmQH9N9fkPlUbYyma3HNNYQIVKI6oBRh
XR/a/C662D8UsU5aaBW0n1TV6zHR7Q/MU3JDvFe1yEPikKypuO34IP7Pg9TbW6Yx5R+l+jutTf9b
jX93Uf8k2aEOTZWsBIvyMdI4wQBtIw7QhM1McrO3GfuB/bkvop2qwuUireiB+HaRrz+T2YcDCcEq
FlJkPYRnIe4gIHxqps4PUBDvqpyo0+nwmkh+5Ed7007M6DYfMhvrw0qd9FZbVX3tGAWz+wVHdzrr
O3ZHvtx8/fepgNuYQI48B25xluOgXppCaxbJIL1D1KiMDgA9YFgLAMPhw6G7CNr8mpdyqwHrPkhJ
1TeXuOWgovPqlOTEsOs5rAaPG/sE00RecU6TxTG25h/GDyjjSPM59U0ZnZLK/3Tzioq0kcO6cjRz
kexIP9C/S899dhR1fK1NsS3U5nv+80mOR08uWkl76rhOn+u7J1hlw5XRx+i6hGIfHU/Wnxrc14UM
4vQdzpnOB8VJDh2pEKvYYfQyTR0SYg1ueqYfW6lTHKCDW+IxAFfu1i2aQhe+S0ZdJd3iOPd+SWJg
EKPw26bo7k8yZ+JuJUH4Y8Q8tsxKwzz6cA2fa4/60g7kXRV+eMra4F3j93jjuM5QF3/afKWStNwX
2Vvqqw3kK9hsbvo7dL34y0/BmA6J8h4ZBP2aiAZQulrlBbKwbcvoZQaMdqX5GTn9ACEYnVNSCOs4
lrDUSPbzL7nvkmw0WO1TngoL8u/YvsUqHc06z5lmpEa6RqVXHh0H7/l0Dpz3s8p6LWute9VU9beS
edOpIaKYbc/AOUjqGL6YpZNI1ZX6M4puOvFll2+lmW9Jg/ZOZlozB3O8KcoC6deyHTuUwtOL85cD
zXJPBa2PhTnW0FX+m1wzPytQ6DhuAyCstJT0C0lnpgjl0Ols2FQU0yMmMHou06t2F7qbUTZvie6X
ZyLJMF71bCp2RUbwfDl/YVD1sl9IuyzPsrS8Q+Gm6/mr//5J0jHMrXrltYNOdhuA4u2VHJFojgrq
Nr/mGn1z5s+4heFACIyKzzZWA9I3xdicuklsPz/LaqKlnJrQCY9BQeG6zUmm2AOVgag4E5EI0i00
mQHD+NcU+u1ehrThRa98MV9BvRcJB1NqQrSVZYdHxdOz078HTJAVknbna244Bpk6QSyh6pLiOhSG
fuwcsoKtwW6Sdz00mmvHsWFVu/Bc59XEKiRE9wLNOzlw+1ZGxIEFfEjCMP6aDXO5jI19lICiBfMF
Jg+6xnbeh5rGSk5dqqOzbc5Yo9K1bTThMz2yfQ6g9zSD8MKh7nGMkQU+R6Z4iITkex327q7VD7WZ
6UuLRf1Hr5i3os9Hfol31pRD4KD+H6hXniOPhbob6K33avMrKKx6lxS+vneadt9ZukN0XmEdZAJL
LfQYUahDTaqXrKsfbpBif1bt1WgLMPrKKO5ug8t/cg/gGMVX1UFadfr43GkeCVsK8DTOdcE5Zu+9
WQrvedoZ/t4gDmg9i19Gqp+FYTPB+Nv7pYZfNwZzPrRbDp2jnsBOv5TH2MMG2PgdnGHCLmNhdFdt
QDrvORDz5r1zboDrnYvbxih+K63iHYXtHhtQegs6qNaR6fJnKsuBiQlXgkAgzCJmedWiX35U9bch
8bwlrr2DOrVNq8EXa0xejA0bhgIapKxPpeBXLLvim+72nwYT9itrY7wpLYyOtP+bs2KuCSFdRDpq
9Af9fLRp8qIG4PQz7aNDHTIPDn+L4dp71d6Z+b9SLUjpACpmpN2lmzoZc/pEhyCrMaTzI7AIVGxx
f5wqheJDG8x+aRURIZxds30Mu5u0jY6FcWiyyn6rB5hYCHk8Ep70I3gta4+ilBk43bEjKxvd9Qwg
qdRhGU//Nb9ggx4yGtjJlHoxvxZbv9kne8hXWXiR6FKW3dDC8SMqGhhFua74tpsgtqyXqdu8R/qD
BX26jAY/OVsxZz5DboYa0QMuWIHwdtIt0vE0nzodKMH0VZfszSOZoc2UWKw9FzjsvdqLPjwMdPu4
R93GCEI/RJhnVxbBEIntJK9e12Vbs8zEnuGkfSfJZySGEsiNHZg76CfaMm07dx1VrpKsycC7dq1i
rbvGeFcmj7U3PczPWpcovBSY0okh3hvSjfEuHTu5lZYRYIv2gx9KHubrPLVOPo2jM0mZIDeBiP8g
WRo/sarox7r1olcVmjm2TO0wyxwenmvV0Ycd25rB0S0ebm2o3Jj2KG96Nfzos8R/rfyYcUTQLHQb
l51nc/OkIv9b6EUebsZ/B+q556jkUb/FD/Mq3WEK+JFKtyev/A43wq3UaMG4tyPyI+BAMQ3/5met
Xf5sXAZXc7tudLTgYqvH3lYuM+qAycoiHsNxwbHAOomk3+PtqFbNFNsVgpIKHS2/15qq7etp9kx/
GMTqmL82Nq4XZAI/u5I4rMrXxu0M7YqdGlKgNmLtz3PQQr2K89GMew32BRF7xCHcGq0iWb1mvQyU
skBEGYzlKcrVo1v6aCotyIO7KvZYl0WVnPKaD7Wo9Z3dZv5BUoiXOJqwW/G1DMnSSZTyIvzKaKiH
/JEVgUDJBFHLwZWAqGu3CbepgpKRjfPF1XwwzDPgMHKNcek8ZmUOUK7CyYK14rYfcaixIrqfypA+
4TWCdmtYeyKicJJK8NuZHnwbQMk2yCP6hSWG4aKWNXKEOBExKt/A3BslkWADIr9WycKDlycHDSD5
sKgUTd8navi3OnXcsds+PioPhDT07YjeAuXOkPZyY4zEndexcJYmsyHGpDp3aMPgHL/KZpYBBthX
n6YrA6b27fF7NfQv7nag3mUPxdoKYYnOdRJN+H47A8I7OyDcSlfD1UwQMejrnXyjclYmvI2l73M+
YSAfnTB9Q9GZ5ia+eFGKIX9PPCkROUQZ24Mw1mScK3u/iV/Sjo+1JbtNUGvGcR6quwFtmADmwl6I
5CVPq58DbIurlhIlrgu1uCmMCykdpdxhTMiOtiBheVEZdyXXww9SqSntqRbGlKHi5COYZVh+5UVL
UdeYXsLyU+i0T00qwRfmR8+pFhZ7jzPVlvBxVFE0R7czc1Mlkf7xLtc7MQ30xQgDhp9jhfOu+eii
7unx5RGQTKq42MCEoyyM0ZF7qDCPqL/aUd6Q6/vbEMGzCXPOlrr9hcEKpc4+8Px0W2oTgGOyCUK7
LYnakONacWrvresh0xOq5dY6gnlN3gr1ZE4CHqOYF1KYRQ/SKbIE71GP250VbkveidWI03YVJ2qw
0/LkLQ0j5UK7x1oqxeivFRM9ctcyZuriaX6AlL/VkWG5iJ0u9DHe1FRmN+EqNzfvhgNNHcQinSh/
6GByF/NDWDTO+sH/xog50BZ7iB7QZBHrwNlnEU760KG0tP3Mbe48JkQ+s0kSGnz6F5VbaGdT2bID
FBdp63uLBuB+JqIw+62soNgqfmPiNFMP8/TBmuggjFeTAB7APNZoCX7F+uwO2wRhxjqqy3JVYQbB
/oEiyIjCdRf4xA0wUH+0YkokRPuwci414p8P3xnStQjb1eMmAugTx2aI/1AY72FBR1YoLkB7Sx+e
4RNvzWokkyDFQTSPIlQMBVFBcLDX0bxUMuu9U7L4K0xRorTEwTmCOeHMYfaRm25qPvOovom2wrUt
j9IS1iooOUVY0q5P80Ooqj91RiIcyTHxs7gm9T4ykN5FPlLuojs7YCFZADPC+Gb5pBrbg7aKK5Y+
jQKlbIAiWoPYMH1Ludsy8+p5KmzDyr7Pt5YvTXbGvLtKf+VY4IKcxp8qs+kD+e02cfcV5ISCWZrS
gfhxR2wU4DQfn7FAVeJFZmARYPc0ls3Ukgj0LN3JFMV3yXJNGC/jgtEQxi6qQPZ1/Yiql5psD5lU
3pUQ9cp8qQkMdHP8QxiE2imqoXgQdbSQVWe/oQ3Y04ynC1wOq5nQIKlD1grjwTv9Kx3PNe+NqPid
kqzZ8tbIyrs6WsYQfVYlpnb71JSe9z+X/AGUB9avy4qUJhFn3S4lmKdo7fg4VuWf+RNaIL1iqtHR
GstjOOZV0EGjdyFLFPeycpnpd0bt7+NBXaeTVmcGLNDzanZZ9MQGQD4e6zATa4NGH9n0e1eH9+71
oXcjpu03TZltF6BrcbzQOcai+dRtH/rGdGrqAvavNCU+jbS84hS3afDEcHWjlMZXbeFhiU3j/4Rr
SWKemoiBZl7pjJpTiFP81DCio9LASxVH0DPMLCNjsNLiRdumLyKnIUusi7Xv7bzdZL7WvLd9tmbk
mLyEMk+fASuAQ0P9ENLme0in4qQJjo87I5t0300Hd8FwiUYIp5367wG1oN9QpoqxNzoyNLWJmltp
MIMC0cf06tPnzq/DTyWY9N+tMZmW3PYQGRbG6FF/cyoOZ7nnkSbpGGQ4T5qGfw+znGG+zDvzVZli
mrSgxPc8IV6IggleGpLntlHZsuObjb0JdbZZJwZBMPMURr1YSEla0AxWwILmrSuXFYO4DkKC0ly/
DBWm6g4NYk2HYRc3RbRpdTJRpiXJCzNrmUdxuA6JlMEHUQmwx2Ad0H2KckXI0EhpMA2VWSuOgoz1
rQRv9SMpXyq/KDZF0acMW6JnzSmUbwPEgaTSXmi5ibACoRW9/KlJpfhGrDCBjBERmDgtlDZwsaEa
3DWTDCGEU+wKjW1D4M8PQAruiIDNt3pqKq9t693j2tTQTuQFBX7o4YORAfhCJze3lBFXIjWQfbcm
IDviFMa1FbbF1rND86X0fwjZqt+Avb56/ugXBekwJ1dZLnOwoq/zM+JoK7oZCK73ll52i2AaoTQk
cqPdH+5pZrfPTs0SYaXJjY+qgiCSIW3Q2x+V8PTdzMwM9eyOyGHYP3RkJSoL7vjgCLjDAi2lDz/H
BImp2isejo3GuTR2btEFXOqAodgPQnUPYUNZJUX8IyTWSix9t/xwnco9OZicKnvAn2sLmGOcRzZz
08l0RmfXqeTZ2QE3pAmUbYOAXdzgx6O3pm5wcNMvQ6GlUFBRaQVkXQRtXK9nzZYCamozPwsMJ910
DE+XQTn+bO2mP5duGm39MIGpEIeMRNvq2RfozQYJsohuiHMgIUTfDqlBLl7OoAKSmnYvsli7JzoQ
ERY7w6/1rcTkupTsFvvII6B2XoCi3vnVVDaILub7T5lnnp2x+K0SDHWNiY1A8Jtwu+SIvhPT8Xd1
Yz7XY6wc07DNcHjzDdXUKz7wT/wuTMbd8M6XYeKETxE2qS0D+qOOqnBHwkJJhRfd9NRqiYNNv2bk
WGubvwDWWrueMhYRIJlaCudimCZJ9jtp3R2+m+TD9xskN31VHASxvwtpWQHTHxoDtTX+alQ/QnMH
Xjfpe1CcZWgu9ASTzgO14xLqQML2Df7RuTVb/TVVknglDcXZMzzPgI1n5pKYe5+MtEYwCkcAQj69
Z+3sphqe6UBvkgRVlQ725tRZaX2LBMYylfCFNcoU41WJyA7Owg/MPqTJduIy1/Ys8BRR3bOSf3eT
mijTph/NyejTNg4tZUPZAm1+DlKZvKSpyo05WWgeS5/d6K9zS7xMYxItfBQVc0ucxNwlrv2tppbN
volq981OhjUK8eGnHSCxRNym7JXG+K3gcGMCrJo3O3CrlU521pFDVPhi8kYQXnZTAz15z9LoTWRx
/2OsqxhKQzw+m24q1+0Qbfy2OTitZZIaaPy0UKbQhK7DCytmeGl8raaAtYttrhbA+TDzoeLO2pcw
QeAA1uajbxB9qWx2K9UbL+wTT2Vf0krAy3zPAhd1sOO028awoucUcgCVw1kHsr8cPHDtQa78mGX1
jz7BIISK5bBFGtxk2cYd+gsNxWyDApzs2sbFThBLogfGvlz2Xu3cbFiVy3SAXlNmmCwz1P9nQ6nM
e1qNX/Pfovjv6x2jOixxEROAgADmmbiOHvEYxV353mrdybD9X2YN7zn1XeOi6viKVA3/cWYhYszt
lg4fn44Vp050rVDkW9q76FUgchrMCiONI3tM1PIyznBJmTYOhR525NoM9Xcl1BjhRJUdniBquP3w
YRH30rZFt2vrOt4KXSfjE93ZpaETFIvsUvZRve5MAJXDtFkYGa1SdNnkEkS6vu9b/VeYwozVS25P
lIH5B5jJkRzId82qTUiKBPV1Vp2/Bd6IgZf2Fc6dvHjSkC8vklTvD20BqswQuTzFfnaPfVndBlmW
J6fJ5EpBiLtSytRdJ15vHQwK72Uf+eA9aZ5vK8d01sKT6Bts+10r3epEs0Seel2kG6bz5BZ737Nz
xSgsec2ArC34+PhHjKs+Jr8tKU/purCM4VbGxhsaWHFXUzJtdN37bRlEX/kBusO5D/KvLdLqykao
ymm0BP3J3timWqnRj6RhpLTAjrErT3OMFKW6E4h3DxdjTKOLNBHjlaoVBrFrUq3B61lmRTbu5pZ8
ECO6jaFdB5QD0XRaTIvK3A9+3y3dwu43xdiyjJZwK/XQbpa6W+DaidKbEjrhD4BEZpcQ36DIv0+S
fK1qSfAWK3VzDXEB4glsqP4QvRGkvNBoIN3jof7huVN7y0OyGfixe3qcylG7+qToOsUiKk0DYJTV
bWzGGJs+LNJnySnVM4KLmHLcCWITp2ocOalOlxqJcbuR6fbK2YM5KnNY8CkRqr2vI4gkRLjZjqyp
L8zxGX5mZvFtKE8Dm/3y4cd5rEVmxDoXG756atMsWwn4ni+GX7w4CaMGpCU/HTfkUJfQpSlLRBNt
Ip7ntwYJ3BpB3p61U95benInw0zfmN4Zr6MxWbXbhg+cEk06mrrZsliheSY4+EXy11k7iu1uSBHF
3wvD+BQRwG56YX6bLROUJP4uGbEDJ0aEtjjOWwRHufWs1NY+lW1/JfOKEBHbcZg/q4ikJVCVGvPC
rchNNDZ0h1Xm+fshi4Ybx3pnVbeWh1WphjnDfrd1HJdJv42fv+qa4f4Ynfn4cldBUfXnOqX5heqh
2nL2sDecu4f1bLIAF/P3sqnH5nW8zSE/WopyLh6ZP4RTbkEc5MnkLMcrlKGDwMPWySt58yfXNjMo
19iqAhFQR/KFZTbrepE2lUs3ijiMTp1exFbGIsJod4wNDPGkST/ooZJ24KWb3U+q3vF7+2S5+bqD
GidlACYDBwCxGf803PBstYPxxaZ7Jph5ZTqFcZq9kn5JHl01uhejwnOY5wPQBJh7A3FiG6Ig3SdF
pXwTFqtjE+yzR1UdoDxyDdviP1gczC6M7yr+GwT2arvOMxPhE8Ont8ezGPnSvLxrepUsRFAgnkwr
+ynhwP+Acc4/Rwq/ekWPaySaDdWL1llHZmvVvg7Kl6JQ1x1aVYJa7HHFahd9ibHFZVy23cEhWpum
p8eC0RYfOmz4dVYz2J271JwgV4/3p3FNglCmnUeLA2RD7CaHXvM3lVbKtxEh6N6teskx3NKXUQcU
LdbLtW0F/ndV6k9CdV4CMZQvppd+EZWS/MIS9dX1JVACrfuh2NmB3c18jwcSDBk1MpPvw3gZOvEK
8kJ6b42QJvbgYdKpe3WbF7YF/YkQoon86id9em1RA+K2hU+hsWdtCP/9002Jnl5YmTtPerB74uym
9yNCfirsR9dMDfKGD3tkQq3w2/eAahx55NPD8Oo2N2G46SK0x/SNcpp3Ls+rawNOcafHE2MFnJvC
wfu59PzqEBAuvignCd/8WtB+OwU5HdJy3tQyNTdM+t4CLGc48krj3dNJkFd1JT5pc+BLmWTIQCPY
JRGyvZU1DYWglg67x9pCNGt8nvnJLvX3Fvf+MSjcHkEDE86u++E3AQe7YYQrvaRCGUEfCLQvmd7S
qdUS/bl36N4naeeQK0UTPgIQBnYXj4E60YupbBAuTu8lqLGri1bl2AoZrtX/MHYey41z2ZZ+lYp/
jmp4c+NWDWBoRYkyKWXmBKFUZsLbAxyYUb9Gv14/SX+g/u4yN6K7Jww6GZIgztl7r/WtZtK/y9zx
x7Fs9lTDKO03NLJjw4+ZY0MejNsygZ3MaBLjaakaNTBiWRyT/hkfvfElTuAVFcyoQyxIzr5Pcqr6
bCnuTJfXqtXO+Gj2EzMks72sZa2EcTvhXtLccjl9Xo0ZFke066CZAi/ss/4najTwRV29H4Ct4jln
VrudM1V9GbGN3Dtjq953jPL3E2T2u883cHIQ9Ts5wssGnfCnM8jqxF1vG2bUbhc3zu4Ev0Y1Dh6d
mOO/CfALXa2jT53jmi73lVIgm/eAOP9jljQw8SDghknOZnmqxpmESTapiP0Z3I3iqTJyKqfWHf2S
qO7z538G+tWPNwnSzXcj0hUYf6rK0L01r0sVcg8ZVIcpLR0/IczjzjTL5FAwy/y8diuEcLsIdsSt
eEzdVDvrbC5hrRMicDu3eTUSrTRdtrZle7oRp2MVPFWSQNHKtQq1RSdp5drQutY0Toi6WCufisn6
ESPk81hNv8h2+gpOj/SWOnGiW5vvdt6RsS7CbnZ+rBZWEWmN1pPRlGXgFg1rnWncZ7mqBqrNBKkx
MC1oyIQELgwQr2v7ZFQGYDxtQ1PEi5IEtWf8VGGLnaqkGMK8Etm+NHpB/7AQdyVBkdTZwFAzXYsD
frlyL7AGs7emyqe5cFYau/q1XamBjv9aiuHMmlTf7vnXhxQIdbfn3J5M+4uxL9m9jWbzhqy1fU3S
ko4mU/EIGafg9IDl3WiU+Q5vC9IsmlDfOKSw/QJhe/Dc3HmgJ9Yy03CUbyQ8sRn7hwH+ds3ZTPG5
E7nNg6uQTpTTZnywNlgtSn1xZ0DN/YIaMCVCTqYXvFLxeaib7zH18vl2kWd6zHhh2BOBZx5l2mLe
6mLziBOGXuTAzr1HsvClcEBIDTbneiX1ysvtJsijr/EMTzPqbbZvBC3W38w8Rp+FfHJRlfhYbrIR
HJqjv+SA3cxpMu5aHbFH3pvTvhxB4Xib4l9U8rUcK++pn7I+rFThHhw5vuVrO58Kzc1pl6jqE6Q+
MpNomutzZPck+dGBLU8ckAXMth4UtYX+gkZtNA4AtG/dZMchmnvEM87xCBSRzA2jciqDA7gNyEhk
GK9Ls6IfHX9fDEkKFJplI+hobuxl3/72cMh9X5QJyzbplJ8209HWEoa9NNRQqzkh8KbuG7qr33HJ
/zKV05Paw2BOJ0we2DBJgME+1mXVl3m7oUjuvj0hmaz889o/nqq24/xgiHoOsVt1b5iJw1uIiDfo
dlT2cwkzqOxp301hotHHxSkwQWAh600zmKxmNtyPqpacof/L7dFso2dR6fqXsXhQRm8MHWMwrr2z
wCxI149mUTlftIp6dYpGnBSITDvgThD9GAwfZnUq/VFsMWT9SIa8Rlt6bC+lmq5bpmISNSObXGCk
+ZvaOZ1PosRyyboqf0sz8jMNRkGuPnRoY5tT5yXFW0sAG8AzADK3Z8Vd/WOM3XrfTpCaTI9YO21b
QG4XQ5y8tBw556SQf97VGsPTkDLSL72VKjM1k0ecGMXd7fmFg+vh0xs2pByOZFqNz+RBAqEZAMvr
K+L+Yrq3bUsi1CGtpnKZSrLvKUJzu48N4fepL0GZ9DPAQay9zMdp2xU0fRhxojucun4KpI3rCBKS
fG4EGh7dEnxV5n53k37cLoacgHTXwDGYV8Wyq8f3z4njlMrUX9rB/QmJyqST/KvL0XnxVk0vHRpc
f1L17KDM6Eu87UKZDBKmrYR2DM6pombL0C7aQ1YZzlGnJ3kqE7Qc0yid78UqDgZolNden2caulKL
KtzYJ7UjVQjp2qaRc3IH3Z9tnwkXpWs0TF5wu4l1D7Z6tehglLx+1+Tlep5LmoKojxuGGLb4prTj
yseQh+yBHxs3n65eXjPlzujEgKAiTZYzUa/XmDKJTrltL4Wpp1GekoNgDvp0d7uW3m7aLA26rB7p
nltPGoB4Myn3g/ckOtWgiOFCGu16truTy7An6IyG2sZI4CzgmH4s8Lvu+zSZkH412rdFXvXVdr/n
1srkxX4cABpdHKb7GGgw/vhTX6S7251K2qf7RUHUW7QdSbiIzrs+X33VK+udbpSzPw2iOVXmgiW5
9Kj2zUvWSi1Ev89UxzQ2sNDmFJtmRkXC1xGBfSsU1zk05B4HWWsXBFGM5hpJrPydySlzqCr7qSFQ
dpf2nXEScbxcbL3HLZgb6yt0sXfdVJRfwuQzcmj8Qk7/0OmCLk2NtRjH/ZvXAJyYKu9hHu0Z7+Y2
zE482B+zcxyw6/raxiyfHW05thsKIR8spq1MUpa+pVpmzH+vEAFBj5f0H90hO9CYcnFaHCCbtIqW
wJZDecqEA1l9KqOCRsWzYYp6n7TgwqnWfmhZgR9hpME2VItxWltTXD87Q61u+3JdQUVA0sH+RtrO
sN1UJoS3TtkY+yEhoVfXZXfG3cy7B1r2gIWUZCmhqDvRaAQzZ/SqY9usr6BYM7g30JzMQvbvWW0d
rQm/38gEa9/Ubb1fpmQ+os2yr+oiskBqdvczB8vY1yjLvNK7g/0E13DOmiPePXev1ot11oanzSD/
3i9qHK5oBs6ziphq0dejcJBmqQXjOUJ+srHFbOHMw7OeJA9GbczfWKWW3kXXvBXNCAv7E15CvPRu
4j10hs4L364NjvlRSfD1q323GQFf4dKf0zF1HwE9WF9oUSUNjiWcZD09uVgPyqmipTDKepdodnYp
NH056nA54JEuy14bZePfRtHoo4y7CSHNJ5ieNJDdNCfNw0wQQ5Y+3QItmZOx+45lqFhZh+lAJi+3
CxXBLM7L59sNByccHh7N3CXdNl2s4Mc5jdR2SaEvvnkzNNP6ZqSAijT6Z7etTr02UlQTTGZ8s/vM
eOtbrTkozLVZiblp0IQPCstTz3kX38H6d1DWIp1lbYQN1B0TZaEtY/64Lcrwf9W7Tl1qf1GW8VNg
OMrNUohd2bc3T+zNCrssXXyuOQWoW7AYWNfXovPMh1mu3UE6A2nNiRMHt+m9UjjW2clRpNzeMt0m
P80UaeiZM9kKa7K51Lu7fnm4RX7i5DEuzdydb7cojAC03nBMn/tax+hNUoL4qYW8WQx9RbO7Gddt
iSiXNKZvlaJ/v00l0007WiqYL6C2YpRsDXM/1iPd2G1VLrEV2mX13EMuE6vafsvAMO/iyrsfF9O7
W2SeHxbXFcdaU7qw0yWjarpIXdcmb9ImojAzwRQSNuU+ESMZ3RxPmZHsRjm0F1FmV2WdnUOuqKCq
YjGE5g3blGo2i4Dd/P68CeNlG7gTCVE33j2gR+Sto4EsMx2t/eeWptHk863RDSfRDYhck5+NbsIz
eSFrRpedrs5kkMfMJGgP1PyxxSdDXcyLpE3YX5GB5yi87hSoYPRvt6su/d+7eLtgsu7ujVK8Si9m
cuHkOIc9M4GyRpCz0Cbqzrp4GHRBrVH2yZk2G34sY1VC6AxB6ZInNW9lRlWSftOQUUM3iZ62C235
obfy7rAMyrgXTgMJt6iv2WDWfuss5gHj0Bfb3QbTypCSYQBbV0OI3GNGqzPGs8tYtqZvDBAlUAds
E+pxjUNIRm3P1KsS7tunGGzJ0jJKu9n2kyk53mYA2oCqEOcWAiJtbbSoVkrkhJN52UoApVHbj8xV
nhJ7iN+1+JVC5oKsJ/9p6cM7/uD8S+lkyZ7BUhZ+LmneCkRcCrZZgkL1gy/VNcWl+crvPQ3r1ASy
c/ov5TLBaVB7+5eJY9LBT7cy3wxr1kI8XMPSn28XEtr85zVyup5pMa77hjrBurjAqO+8xqJx7mVb
JtvmAGkn+TpygBxu5a5VtOauSMG78rb8xnOgXc1mzPF+uc55sY23XE+sO1MHOWCueofeaPoTuE9w
AllobEE/3xZUDrTzNTK/bxcIfeI9ZsHJr+b4z/tuDyxOiWkWYUYwptN3zjzo152uPhf1nNzfit3G
QcGqWZhspyy8zY5mvbAesxLD8SYO78rpVaSaiY7ao63o2cb5dk0drZcFDksfkV7hnosmcwJ8tdqb
Xqa/BhCSv6heAxwlYW2tM+5FrEm5haIR5f4E0HWzOseZVQS3v2mMICNFCQaIvx6NkvFJXWcO2gKo
xZ+tnXEhmSQtq+/N5oqlFsBeUwv93FUzbIu0AjSyVmf8RVbj365yJmPypZ7g2RoXCSuGXoy4u8nD
OrdeqIvMOao22p7nFDYIxXTZmLkO5i4xRzOljAkTboLqvF0IPT0LvPxnBowp4Y3DUO+wAdEfHA2F
T6ocCnRgpJk4uwmo5L2TjsMJDjV99U7eL9td6QYwTzhrhsNqkKXVAxJR+rsuk8ud2C7kWG4XlvA7
ckCj2Vp6VjsGDLVpvZua0viNymqbZPAbVeJyzo1YWXQUvlS3XNlMRfBLWXfVK1OeGcEx690aOlkx
xoHao80qaGc8w8zxs+0sgiEsuUMm8Z4QVLK73frH/Yo2k3mgOT4SHdxwrbuVW4sBSLctXPS+DB0U
+uYfMxG2Rds7H5Irac49OMotlrIK0uF10KvqSXGSx5swqI+l2BMOP+zQJlTEl/RfVaRHtI0/ZkAl
gUuX/F6tV6A2fNsNaTa6j8SvjWYvQYazfWpDvng+ESSkVTWV9QBlmqHpNhLVUUkGQpLXfKPmKXlh
MUQLwPuShlNPVJQdEUmpYywoNrS3Bo2Q39otJl/8X3DGOwDQGvKCZKTgsFe6MR3zuvPkUQZ6Wh3O
ldFcbinWucZgk+P/SNt2A05rjP/pj35pPM51cdaiMhs54UF8Ue5rR14YI8SvM7UvuWfxjGQ/2900
4u7SPyUlTZabwNCe6mMNNr715q8wGOMQMu3PxFW6U7EBd4Cu09JbauBVLoFTnqZUF1tR7loGFM+d
k753muZ+3tJUBBku1nSaZDxYpNl8Qdr1ert1u5BI5KyVqMTbLafSAAbXQLCtDK5WWc6P7dz91mhd
5zkBF7RByCCl0aiCs6+l411SBUFYx47/O/vhoN3iISpl4oJYGeQIiuZ3MVr0YEoVovBq+pZmETP4
JSDD1FbCGR1r3OnQzvR1z66s5Li2zHPnfJsMzDBhvnHzB2uy6Utu/LWc+QMnLCZ7VY2iS7Ue19VV
j6bpvWEtLbHHkQLA1nO6DG71Fd26e8J/Ve22UHN/nmWyt8lTQ/Ne9dd1mPvrKNX/V46u81/Qhqar
Ey5vOqapkq7874FW2azpNDI4WPRuIaUqbY8CTtmlR7d5LZ0v2TZTWZkCnHVZBnldfM3gjp/dxbUv
dRUbfqV5h2kLWLmd9Ftw3wfMegbZa9w3KiWY+v6+ieWARZqO6e1aY87MV9DBfjqyZvK/Ph1aiIhW
UH3Ie8fZqTBRYVA0JyXf64q8fvbRy3gKW9P0UXW3P2RTMZleZua9dTPSw0eIlG8Xyxb767iFcwKQ
9U964timi2PlJCdiyWGU5eY5azfypxHmA+3alh3i5ksbEsZYdN2MazUArhIOuv7cvMLsLiIKCfMT
X1TMse3Di6+jFg2YgB7xTbe7FvZwvLygjgiHqTIikbbqfoAUc8uF+m8f838kvxpI3kvS1OLv/8nt
j6ZdeqaZw7/d/PtbVmTtr5/Z+39uP/Z/nvavP/T3y/Pu5f/6hEP0FP37E/7lF/J3//y/wvfh/V9u
RMimh+URz/Hy9EuM5XD747yC7Zn/vw/+5dftt7ws7a+//fHRjPAg+W34bus//nzo+PNvf+jePyVn
bb/+z8fu3yt+zP9Vvvej+J///X/8+8/8ehfD3/4w9L86jurATtA904PEBwty+rU9oht/1RyXosxk
6ugYpsEj+OCH9G9/WDYPaY5B2xtCr+Gp0CxFg8iIh7S/6taWy6WbjqGZpmX88b9f+r98eP/4MP9S
j9W1QY4l/vaHQ830x1/az095e3EMUR3LcC2+jJ7Gg9otOPOfYpM6b53SjL8TbtOaao6YIadt5VwQ
Yz24pKj6xmQmB1clfC5R6ken1D/WjMWbBEfwu1iVB9aS/Sy9wUcYr5/LtQviLKWv2/M1teZhh0xO
uvOz0rNtsybl4LrK8xAP13IhxMT1nnQcDpsZO/arrctHCP0ikKLbYpOUWcqP0YDvl9Q/9FE7wQoI
60bBM7rETmgLLNTq7BCbPOhR1xjQwMCx+I3OEBVcRh6wK/YZ/cYB4cj2FpcQKXz7fUcTb7oHF72M
oftrzmvjOjonzKGLhg4udL9AEitUk6iz7+jk/ZhvZlQ68mf3uJopGb6iOXZ6ph8aK98bVDR7PHET
dHDsn9AbyUqyh5+dlX9ZenGd6h+TPYLMNSID3QX4KxIk0qmJNNWK/dRgKt54J2PLomBSjcd4Mg7r
CDl6rcrQQ4RBytYul9UrTe9s58K1aTpEzyrMq5R6C3hLifp3PQlVayMzX05Jo5EltH4UtFlyz/2V
xZ0Syo71PVUBtIbaAFM6i5Pj1ALT5BMpy/i3WTtI9OYVA60J1XcD3WO3+k7aDc50JDnylaX791cV
9uBOTZB0MWIXC0anZvqNAYdp2dg/gL++9q6NHFq/TumAMIFqJvLYtzGgdZgLwuWBCFdvMtuORI/X
Sg4iqjUpELCQe+EoL+uMZbHzx1YfQgdnVbBMyMwxnb6xSD7N6EOYmYK6UVcZuGJ+qRFp5Bnt9pkn
Qow3XmZ6tq4h7lKQomw83tO4GA9mT+LNglFr7OXZc5nWtzOpB06uXI2Zz8KzVXo9MwPkBK9PDNLL
YOpQVu4FWfs1WdN75Jrefn4A6IZWvc8Y1Ga9voEX3L3I8o82dvlA1ZJ9+kp+Q/JQYeRgtms5d0NT
/WgtEpat9FqTDhoMHdDHpJtatvsyCeee7BHUMmAv+Os6LHa+cqfOSTIc1Y0X3HgSJaHIwphwNiqF
6yfjqxsTq4B8AMZgan0zYverxtGGDlVFGEXKh6u175rKxrPPP0btuCz5T1I1AQiZyZfexbAErOlF
S0GPuEhROV7cuwwPoe/acRMxE/CiVGLSGvK08hf6EprFzjn31vFRpMMBiSEsZ5dysF1eNWsaAjCE
5n4lIc9PJ3aVfOtLPUZZ06g66DprDSc1++isId1ZYyZ8WdysjvbHTVrrocM9298XJzPZ008zC2gd
xZrUmXOiB9JXxaPeVkN16owHtcF7zepm6NoSVCnKJdXpHtHMD3bWXHu8/jiWpjxskBMbw6zdAbFg
wE4OitWS6JZjYAyGiXGxGKxHkxY66FOCMpQGG9xivKj2AnUBA3eU2O6zGkwCvBQpVX5G0+dsY3cA
ShJV7e9CJPFDvWh3c57b93qB/X413wAnqzRcmdUpuKcbV/EJk51e7Nr9sgxdFZqN9SNbV+tEskhk
mAo4UH362nq1fb5F/XHKBx/mkvenpZNyHozRPXDAHnuUoXcdGYGnBdQMyZ/IGw2zhzRfFrSMhR5a
SXZSCoWOSNucVqlVD17fIUdO2MkA0HfzpA/rgn/IA99IZ/S31Wl0vsknruw6Des4H3cdm7AmZmPU
dPDnBoDrtNbAm7d6FyBAeOu2Qxer6yvbqvckaTGurfVZgHmz3Wm8i2VOmwpYet2v4wElfKTaZb/D
XdgG5Lmhf+tfUpM0LzZEhBDdNeOjFc/tjg+EfLegyuNfE5mUgdyEq601gOj3+pXBeLzTeEY4OO29
rqV0uBP3LBarDW18w5QcBPetrfHV9XoynfI13u9cy07OSV694Mvrdlp/QvDeB6VlISqBP+iu6Uef
wFtU5/VtyntOgNi8XTiHAZ2VZrZS33QzMyL1mpjDhkxlDaWwnEYRGIR87PT+OxZVGaAKWPamO76t
zfy2dKaIRmsztAtq9N4NZ+I/+Ep7RqCKpNzRGHlTp5b3wOt23eadS2v80Q1nWPqdr8Dvs3M8YLZ1
U+vC4nffSL19Wsof8C0rdpqYK11de5oybM18tCon4ZUAAt+uet/40TpGAjQVmc6Ud/wPijIhGdZH
bLHNQTXNh26M7aun2T9R1kmDjr3LR+0oY3UBZfwuVqkHJqLAkOE5HOGcU4Optw9VxjYAIMdrhxLr
hgNh+mEcRDOR5bNUiDl+MP0vyD1QAGLJ5ezl3CIZsc2NR03WX0uGA7t89M6QZtzI8phstJyAzBXW
EH4PNSKZBL1n7ewtq7mOTjscmtgIBXlEO0/ROAMuSzQLa/4BODovSQX2ejvM5tLcF3X1XGkC7YZj
7js6pSy9NlY1tyH5WQia73py1zJBPTbfFQ6A80R0YmKU1UMXQ0nvdPUwN+Q6jJ58NOOkusLa3jse
QuXEIjHGXNKPSZIepynuL9u1YgIAyOlpW30v6/GgxzmSDz39FvetDPV2fmR9m/3OgFVGCcCBqaJG
FbJApQnhK4GfFca2umNFFqdVYxVmPHoncAOrHeNmZ4u90aZfbU663Yg3/GXtjKdpe0GWGlf7BHlE
0DfiQc0sDSAj3TPVTr/mowgbqr6SJcXvPHhaWpn+XmPHZwr8XUJTlBlrMo3jJGqthjA4JvUVRfPs
5u7J1Ghb6Kk2R6Ko8rA3SiDcevzhKtWyK0cHAWtdd4GY4IXXIAu0RP/J+e5bH6tmJKqmhwwr0IDY
IfwmEobi7tDV5WvTN+axo4F8dpLlpLXTeD8Rh4XGwERmD7cvFGbOLCURX7WJc3STFXNQyYoggfqp
dWHJzMbaHVOE0FpWmld3LnvQwFXMu5AboSdxmHczuAAFv0MEEmXAAUEqiTcaKTogjr+mT4I2u58k
ZJzC7syAZvtDrGtYhJqixw5PvBIWoKXA7uaa5BwUS6DZ4xUdYXKA7RVqSHj31fbwaOq/56Icjx5G
1DEXO8Ws5yPSE8K0dGvGVkWJHxsdhj8lFScN7QppEogs1tUhYxu3eVeeSmxLfmwtL1L2IBichQAr
JmvYL1jv9d+VBo/PW/F2m+pjPXsICAFvsRyrjIRl8T4aMzDvXK2wLGMHz7BiRM6Mhd4lkMUR03qQ
1VREaz4iUnCN49w+lGNWPbA5swH1Q99X88Naw5CdYXBBUKX/mqhRZ60ZX5D8ohrAV2k6pNfJtuh7
zjjMzFScGwIx3KpITzA+yv3co+odOzwtXQo2SUXMgQd6wfq+sEDK4UMkFnRShbm8SjBJbpZZgIAu
pw2u414ZUqQ1nJqYF1VYFBeQRO3LwjofgLcnOqQAG8dmEA/eblm7EhE2K0w5m787ZbqC7LpLevvB
ayrfksW9iNsf02hC5+5De3yfCkIX+YofAen0/uxYx9irsDPmX938suLAPmTqxEeMwWRoIL54GSdW
QQt/UwZYBZM/TnpDHx8Vy2WfOL+v8VwdYPQBxSQbvPZ4AUjvoxITBsnQ8jy/mMyFQronKR0k69Fu
tQiBS7d3CY3GsLA8To4y+TbmgiTLofJZT9A4lx0ZYuapHYELVdn0o29aKDt6Oe2MAcuhRISV2/QW
oFT2UQZ/A2evFsYDsv1ODl97Ykp9ox703ZQ7jJwsbNMxSnVKRiwT7QGIwlHJTBkgFkMHji/8woxB
JkwTRDtHedJd6VpkVw0CS2BXyxBKtsYVgOjT3EDfHhINonjCPpQwdDwOrn7J8Nsqosx3w4xQzW37
fVMMBEsKJburvOSowKHy8bBSN5WI7G1d950VDemYggOxYKSrMoucLZRD08EdtEkxhb0uEqYt7E7p
MQe02ALVWDykadibUHjS8MWzv7rzXUavMUA5yUxEDuMlocfm1etuMVQRxcgl/NLpvuNER85VgtLP
XO9elwp4M73twau0HFj0laW7JFDiqg/LWU9zZWt+PmVNNG7DoIolNK5CUS+hMrQEy2zs58RUYPc3
b3FSkBXjrQ1mg+JHLmYmQRxAqo23o4CbbgyUYbns9hvbv7JURqgumEZ3hh/VUReEa+PQ/QtQQTtB
LA+5rj/UJiFYMeAaw4S+6VQy6tZuemJSHejWMJMSpWtBjsgGFd3w1rsugQF2iieH6BmTw7GqO+UA
ZwyudZGa0eAOL8gSZ2RsVxsJ+YH9V8gUgu+FDuG+erEoOhiRWOw9be9+nkmLtb3VT0UPu5wue6bs
ZIZ+tKKm91c0rHnJ976uTtacvOmgJ4PCtZ3INqiBkxRNplpWYaGWD6oZwgdZQ1cHIT3QMQxxyVDF
ujDrMCPDohTM6bMvXpvyiUMknHTnJy2wDa0tQ6nRnDbK4psjhzBO1udULl8HYil8rb0sANQUuAaW
C1bCWJHVxq84enpGM8MTOSBUd3T4kVacmAS1LL347eP63ito8dvokWurexOJgYTCUfbAi/Zi1Eqa
dgjziSjOQUVbRG3SbH7OXEIzpTqp4TKmqBGqPNmRJAxWqjoXRgqtCl8+cTJ0iVkL89I4wVAEm606
GixY4jtLwwlTd/kau30e6mJif11afOXJNJpDw2YaZC3mK3bZVxtcDaoGYz2xYTw2Y1PTpienA1+9
39IQR2revA+5MuOin+3QM47mTFCnmyv4wiqWFG3+0q4LGfMbErqX1ZvtwkVuta+TvEsnT0UaLN8c
KgxeXeYdVOlAsGFc0HGCQO9KwQCicdvQH27PbnIQlPHAoZqpIyhNHUK9lzXtxZUsfwwGJQ6okZ/g
fEZxvmnWizY6Yn8DNcN0MJiRqhwU6W1+T4D4c0phks2cO0hiQP5IEp1oXnD/10FK6Ig/x+JCCwwF
nKzu4SoPfGfNr/Bx+mPViJ+aiz+z2nhMYmoPE3ynnRhq/YD64pkTy96SprXPlhZ6x2o9inYo9qKn
L+UpVdSY/CXWAnn/C23ofZEQk0Ckb1HmyoUsrahGqYESOT8r+YuMsS5nDWFNuSEs35C8TFIU90Nu
Pqg25WBausxwEtnz80CzvHpf9oYMh7H6SfQLc1Z0TE2vh4NizGE6Dex64zocqu6x6UR9Sr3hEb8/
Jo+qeDSm6uqhFY10kib8iZUFQEMGzAOtWkdyYaTQ2mWUkWA0rqcBJWYMN8BVjW9tgXgRyO+8U61y
9Efd+9XaA5k1Wt+AgcqTaOmldvLkz6zw3PtV0Q5WUZCQYV6EZAVcjex73C8hP8PgaqwvBbbtWSdc
1mjyl4oKz58SiqclvaBWu48t/OMQ+Yiy8r6sQt+PcAY4w4xshNhHj+2uoGUT2Eywgf07nk9o9yXH
OVuClAjURGt2SBv2fEeAlXJyXBiBEV/6gszjt5QEFpB/h35hz0by3FPTr6P8xrejilazO5GVvEeb
rhLvZZFNA2ZgJ96dBVrJUHSoUgb7oSgIGAZJiMgm6nPn1SXntu/QN2qGpPmD6qXFLaBF6QK23INT
i24Cua2sg1KX1BMmXiKJ6zHGfJljiircI6arNOgNzkdmCUlT4ilpid5S2z7EV2U1Veb32ghBh9Br
/D26eMpx9wzGwMG59iEheneLcgQyGh9N+nVzj1dtImVA6TRifN3m0BgU4pn5Glctiky3ODiFeBOD
V/nsXLsDOerE6CWjE1TABOycFlhe4vclpo+SnVC4rYzGE8psISgAKNBMcR8pYNN706SFYk5Dv7Ob
5IoGrsGK5pxRrpYPk4Leox2ixdbsy8pMCLUuo1jbWo+qjoZFA3+vIyRJpouREU3QkbVuW/lJW9hI
8usINmHqDBvcS8/j7HEoIyYaRjKKSXUagPnBswIk+YNA0BXIJYtS6ejvTlzNhHGlAfTHNSQZ0gzR
Gt8TemdEbc/weBJECA55jXSrNeSpWpaHPK9yX88qhxymuLnQsE18oaUapw4MaEg930lKv8qauE1B
c5eWcDVgJc/YlLM3cYT9npKuy1D27GL0C/XXtq3sQNjzw4SJIfAso+JwkBUMWJ0yZSFHt3ReaW/L
i26lXyudQ9TSlUeT4irQzOqqsSzyf7oBZCxrx8ANehH6Ds+gX1KMlLcLfPhiFlCvKo4IWSQXV72M
80oC1uK90lHGVUTwll+2BFfjQThmugYoTRUcc31osQ76htNmh2rT9JfivjIdBwN8fOJtsh8wwATr
mOg7qIJQ/BE/hazd75yRvROBPodMEm+ii7KOVlYJyJosV7ogajE1p3MJvx6/ou7tkEbFYQ3HzChz
cehjMK1lYuOumwm5Y+IjmV3ykdqFYN/M4XQPx/mMJZtShW/HnnSs90ZWqNYhMnKIPfPDMfqlhApj
WtygNC2cm+QHAygy9nY1rN8VUd2rffXc2YVyUZKSLmoPr9Qb1d2am08ylXSBPUTTW1gP4qydunY2
/aSO0AOrOjtOK+4ts3rphi+q6jCJcJRzgxUMG0dWhIqhA1mJiSEn6UPL7D6MPZxebYPtKNkcQcX7
IgdYYlmrAw5dCgb5peWnhB+7BF+dt3wrXpC4qCobbJ1O7z5n2xKB7sXu0feBNLz2EpuDFa36yVC0
5RrPGn5i+pB2PJ8suaINWHVWMaq2wJ5cmLWAeBSZvoLOYzjRzMepFOM1bgiPX1A8irq5euwkgkyi
77YHKyxtl910Nu5HHXkOgTS5bxk0y0TG9GO14kfYFY/dY2+OEzw590tOmLePI2PFsKnzfqrJqVW0
nziHXlxqYhhkvxU2O1W8ThfL1L/rDrPEdg0dGKvnfitaMd2LQ4fWxsEed1r6+Ycyg0pHWRxWzKRD
6BT2vjex+OGQh3pLxrFNz2f3vzg6r+XWkWyJfhEi4M0rAdCJpCSKlHtByBzBFWzBf30v9MPEnZi4
fbpbAlC7cmeulPo7xL8+gI+HumdPSVhkSCFtSsFv1OaSHpebXqreQTWeYly/R3hyh9KkJ4to9Pqa
eb5IuwXIqLlXgTsExUAb2JTddFdXD08WlS97rlmPSZteBRH8QcCChelx0bj0+nXtvBf18CdRbzeW
EE2AmM4hhjpgzqk8GDEoErxIIOKWDOvVgPupTpMU/CPt0QuN0P60qAmOMHybI+v/kFu0T8IbzoaQ
qzF18onjOG1hnInyXdMo1beYeC46nTvE3tijkwnDzBKN5PhzoW11/a2d8meaKjeRUdtHV1SfrjEy
jtWIjZx7y7Zdl+iCSk6DZqOmypSTHVsoSGPD93mhtrdsd4xyA5++ztzjV0BRZbqY3fLasqSxRt0I
NY+1UC2bPV+5f6IDMGkeU1sHdOFRi7kkTG66YQ7BmJMFcS33HRGKCyDtpUXjOrt0JEhjGptkSbSd
h417Q2qlm+3QgnHiEwHP3UI58PcxcVLtbO/YrigjU+W7wEWx3Ftm3O6bMfskbzLQCVUfbQYazkTv
J5OO2DPznIeiozvWxnZM6oTpT/Cki3S81HQ7IQq70dar7STUM8RNhbojv27wOtclByFLrXOZdA95
vAKHRkjmdqduTS3XXr3ut1dpiCNmTdsqsQ6gL75riSjMhvgrBYJN39Mmpet6VdQckxpdchYm/4Zk
CjfcUTZp+jctv5n2I6tvx/2U8wfzUl5c7Pit6UrHz1xUuLVMVVa0C40EPXa5eHPy9KslQww7dsmY
W7nETvgrTqq6vNEE9DykhrZtrfZXlrG+sQqP+MxqfedNw73C+60KO5wHwL6CXQv/6rzSlcH3ShrG
ti30kzdg73O5P8TdQwz+Hp/wlyOHH3obPyeLPIvT6+/2YmTbf92oP/bz3J4zz2B7UZaxPymJjSo2
0CHQ1h9auozPXv4ORKXyFS1GE6rFtIckv5tjxTk6Ff32mHrQ2ynQIEwI7jY2dkUrdoz1nxD42206
Olw8pl+3Y2gubGM8iYxIj6O1A7cD0mpsR/h0j0kB7rwO+1l/44njxKJ5euO12Uf2hcyzaaUFc0f7
Qbrj52B+UtrwFvc0H2WA+RPOPG3iH28AJmcvsQNzOicjW4kTnxO/4lLw0jcJQOj0pdSL7CSTJj72
bdL4XqxcENDZvcTxXRc5HjVzYYGS/DWJXe7WVEM1rUn7EQt8oizqzmm6f1VLXSCtcaVV3bOhg1+C
BYq9oxcWRI6ORlNcRUlFQV3Hf+jjN0ZjStv+B9uafNmWwdvLnvZfHP5n/h2fFQZkwNXGtigdVOqY
rJOq5FsJPf2hgx+toPjGuVn+UAZCCXd9muDQHS2B9OdiWdUagpoWAj45bEORms/ItR+HiiHCjKi5
J4JRIC306nj/H0inm3ZJYqNj1FOr9jyAUEdDjCx6jjDk5da3EJRFLmuFFnwDJQA2lgaeMl07UlCE
F+ExiJL3jkANSzGsqW6MO98VtxKN9TZJ+9rp3r5cJQ09GVNfQUp54IcCoWoNcqJcPDiat6N/eAba
osJQM72wwv9Pkt8iFN589V7uPNN6NbJU42rW2kJcHKGehXP7vw1IFnmLMbR8JHmgHqqkOg/wnLAv
ckqGeMeDaGg2EZ4dlx7opfxEbDlpFfxDgoP0Z4W9CS80fbX5CfZcLeyy24qkBm5SfCcjVvcpPiQT
MiFLo+nsUMzrlVHoZO9CvBaoxI1+TXoDomoXVMYVgnhjs4cDU9k3BTpDnWzwRm28ZO3bI+uPa7FN
X/P4Wxq8Rwy860lYs4nV2NIXWELbx6j8GO3PSiHLVeYXPBzwfnJ8gKAY6HhdWrRlDtL9kuhHRVPu
hUF0ZaQAScmAgavs7doIeRSyJysv1uUb/p+SjXVxsLcPWfOkInTxpi0cZ1bAGf1BU/ifV+Kxz53d
+r9p7NZHZEVZPcsyPXSiC3pwtckkL47XAS9arN0M/C82/nUqJ6Aw8VxTuzP8ehjZh6Rh+4FMzwrH
sNVN5qrPckqAD+jrHHKrjCfINhRE8Pk04595/msMEvPxnyw/BYIWkNItGexdBUlwOOH1D4hWbdIY
ziyR3oNAlNWVT+rj3y0o5JJOd5bVSGWvGvI0dopwyo+4I6Ca+9lEo+PK2XNxkZR4aZFv8pKaYVo7
gY7yIY02PCqYogw80+wm3DDJf/T+WBfYl9wDz+vTNMevs5vuPDcN5yq7SPIblYIUiSIZhyp40YxL
Tvtmsq7syvcSS1nH8qWBVaRK6ZNhoc+ajU3z1zcTIOo94Y/XOeEZz4IZ+7fUbPKiRIVn/ZV1XMZt
lvUJe544IUDV0ymQ51vbAfEQq37VTLcETooGBgxBjepFDZs0GbQSH4a3QANWn6G8ASjbJ7HR0bEB
m2ldREu+L9743CH2mPKjZZOR4PetjccZGBVN9w+GOe8YQPiiCTRAjY7NSwR7zeUCoN3tbm2zSo65
DsnseS4BK6tPRn3JFXwL7Cvr5sEbbobOQ7w2n5NoMT6sscbI+e42z4WThb3TBkJpdmqz7Hr7Orbg
aphGHP75lDjZWfUYLumZ5o2nfO1x4LjzEB0VglSqVhKpQ9BtKJAtq4OW/3TMXrzTW2y21thueohQ
paO+9DH/CqiE3XHQvFDR3inLxI+E8D8GctQveVkTkBEnm4ST6QGYze6sPsJ0HDcatgmbgtSl+1tX
BTYKd4yvV5XDnQGYTSS/DsOXLQQeL3/Ad88lkxh4dB6razokPz0XEv6i29iD1VJyDNvlA56TRP/Q
NP5yNhkUOmhXLnEj/VQwu/0ER3iSdM81VuSHIqK9KjYJJdrGrYyUm9rk7aUuXTdYZM4/1qSfa56R
njabg6TUJMgl5XhF47UH0Q/zMwIYVMiqMw55Lk6ZPaYX3M7pocmG3TJ8F1GgW59R/LWQSFhFgqWv
gVcc5rJEVsGQAEJG1TZwoB70lkmiodLQR/HmH3dqkl1CdJqJiY2CpVmh1MzPdJrYb6n5e4XU5Kcx
M7YVq3zcO9yhJjkfhQrDOqaknPAFxtaIRmThAV3ggQFH/ecs2eOIgE76huv4klRB3bjZseFr0mOp
Sar4Qd7FNPzmYjlM7ZdR8qR7blAYzQ/xGD43PCvgQGMOJv1etsRDCokBMdPdQKx1jnxuOWQ4IIxl
Cmptpj8k/1JqVrKGhTgIHCPJTLTZ5l1Ewy4qCuij5aGwlcOo9yb5QwtFtXgoHC5Q2ZOR9OgweRCV
d/HmLta1nUkx99pAopyUdd/RhEaEHyglX2SWFRs1cjnUzQ1XJoLXEiRynAK4YWFCqs14Zpt3GA0D
v/2wt6n8SQYFVIzzNjkxfoNUYWesn7Gbtoy9o0pjamZ+122ycT2oebnGozQ9DFG97ROglJ4V2PX4
LRGKaRakWbh4ku30byBd2rwCeX21C7lDyaOmFBvChC2AyaBIvgePUbdPLVAPKVdNcsEx9XUhtY2T
6+6sCtBIBVUwtsBbTsXGHOg+94iTVFQpwJY7syhY/U9MePTHEgIUjruNEz3g17pxHbww9RsZgcCZ
IeIqFCzTc8VcftG4PFj1t9lh2pidr6bmfZvgXXn9yARH77pflB9dkWEaKwLb1cifZ1SIZtuCjlu/
6gkU2V55SIzubi7JdiE/YPKim7PcEmL7VYuvKq2+CEB+q+t9dHQQk7pQuJPpE/uQ2yRS3ycTC4hD
ArqIYXG6ysniDDbIWjkJb0QT9YAFB+2MfYK9dzc2m1qYb0SPXppGOzdEBR5Eix+jEk9pPns7WL0y
dSRfSoVfZa/6Taq9FW0rIZIlxIZwnRPi6Ucu3AORJVXCJQW/827FkN9t/ZE0tPZa1qg/yY26Z/s4
COZFvWeJlCws6YRHSNblIqaQpd04leQyMKy1BLimBMrB1mstch2cZWN5lf2hAO6J0dtSd7ELr9/A
1+Y9TyiASr7cMhLlG8eWV1MxXo1IT47NmHansiTDbKRNSGhtInPPa9JmVkYAGVxpQktSbAR5yldV
nAr0G2nmjzYdw9o4H0aNPHhs+mMrA7XAEsbfuxnfLLMOXJMAaJo9G/O3oZcs3JXtBGSB5nN/pBV2
4xTjVgh9M032oWnf5XuaXtX2DA4Xr6e/AuJhseBR3kSez05nro+mbW717s1Z9pK0Tzc1eN6ynYvN
KO7P8/CR9e02ZgATjrrVLdbM2bIbtA93GnBzMUF8wjsPW9MGf6JPV0Nd2C2owWprk4LYDe0xI9Iv
l8iI0TNIi9o+9QWmdS+e97PQPRb0K+klYscSFT89GwnC6AaXE1scm7r3NkvGSCjll6I7r7Qk+NEC
xZX6XVbPcX2cWIOTzYkvpYipvJ2O1L5iqo4JglDCUlVgcx3hHqs5/9EwZIZGo/Ks2OmF3oqPOgJx
OZYWee1eJ62iuIC1rCksJi8o+hUylV1cx6ASwLp6UtziaNm1s352cACV1cLiGxQ07QP2rs8+K7c6
on6Csk38xtvZsGdMFbQbz5bL71ftKCFYbvWi+okUu0Q86b2zx4AFmeReRZecslRQWhb0t26LaQAt
jbPnXSTM+kNEuaS7Nd2OdGZ3rdiTcZgvmvNidvdM6zhL00Bh1JMjSJz01q7GuPJP7aPHPF5C8s9B
TuiqyLm8anNQod0NygJ3B+OiSXQA47ndvKhKe/bY73WaeQfUtZnT4pyjlvk10Qy1+plSSSk3/Vzu
E2BKZXAfV2yPl6HN9981iwSmDFrLqkBbWHZ2NbbX945HDuSorTyVw7RTLTK808zqC5ljIbzH7Yvm
LtnfPVUhsdf64E9YU9vsBOk6GGYOztdlKUIQEu3ITQX7Z0U5V/3Cl2rT5gQn8K6psRUwh45xvzOV
eAd7AKHcwA2X7GeGijbJNoz4/BkUQeH1GtKVzxqBDENEgXbQkQW0qSN02n0+NuHIQ8Ly02/xGXD3
crZT3mK1DCnzbXAB4qAaUzYcjOitc4+bU8NiaR2+8C2X0tiXak6hLt0R3ugnkPjqQTzGRBxyFv8h
+Ce13eN+BlRt72LWlbU4DKbzMjiNjyszBGG+gSRcFknBWkTZdc1HOrMXxB7a2P+KVNvOCs23JRuz
BXLapsiXNVAWChqA2BTZbKkZTgsLe44w/wllOsrpkfkYlao8mTHd9jm56Szl6rYAJZcRV0v+lnV9
Fd607QEbUnqHMzgL6SXj/qu95D3pZzumSpl+NaxtHYDnpH0kas98+ZNydtZGE8gGr4N3zpanGM/l
xrTOnT2HkqIgzaZkJPeIeq5ihLFzqjFcZem8eqDlZJsPQ9CW3R4s17lp32aLrc+ArzZpVqEzIZhL
4j5qodtYREEo4gr0uH/IeozkdTRuVINSIKXCv8vB+SuICJl1dhFUhUWGcuKmETgeEF8vlAITgh4f
mVSngXUO3jgROXePRdrGYjhOWmAG+RcMCyYst3qCK75RXZwkpDBqST4fj2XWRpib4qAun1C+97xc
rqZRXMN0UY5/aYu/uuLKGzmZeqpkyevWMgeUGeu6meJimaX8ke0/mAU/db5cycqk4aKxqq6Bd4m9
lbl/SQ2Wj0XuNlGS18g0AKe270ujPA5R/r5o1QG7gj9lCAZKZh3HSbZ7UzbPyUAbWMKKnUc/Hmx2
PoO8Srw3wH/u9OiSInMUPsiz2wSLdlT62trqKlZb4qY4IKEt+8SuMAyz8ozUrevlLzFlchuvePOG
T0+8Owm7YLwmuYf4N574Wm8J/tqNy7kufStmiZO37zmsmIb1pJ68ypl89KKf8aCtVjKa8Hr2Dns9
0amgVvGZzr2GD7s7FyjNMAgfiljehIuuoLYVrVHNj9H3xVGOjI1zQuhXAtpBoM6y5XswTb54KRgl
18qe88X9TbpXC2jAhg6B65IXvuJ81aTAK1yTGpur+RdTP0+8ud7dlKB1mp1m6K+6RIR2608NpGVu
NnuTFYTdZmzifibHuIsiB9cu2DiM2bby/o1povDVpyrN0C5O7CDHbrsoZ1VHS+iAXZZF3xlxne4B
4dHwl4e0ZO600XnJtfh7Hh7yLFL3eMSOTQJOnD45bFBipw/0e6eP7IFYCON1dMf4tESzswff+qSo
+UyWDGCyovGkdvlxiSkrjlU+YdO4dwdz50hqGzxYuTl/sgl1lsCicqYsBu3FLnYVnwjWmvqN7+17
PEHqcKk+24yj8lR33MosXFj0a/mMRCglycNYdWSkF33TjO0zGcu11aQ+c8U4AOq4wgHF0SDp05HF
vnDVD8UwuTZrP6LjwI96mMZp+66u+omYtoZF91oiH9PcWMLpkpYj+Cb9ZernfaLOO6Opt2mFI2DR
8TilD9ieN00PNgCPDX6pj3Ju3sZGhHHXUxXnzIE11bd+KQ+GwTNmaD9t1+0cinb5D5NPX2612A5Z
Ngbs9I6Szc5G0zG3VHaF99JpvvVxEA9YYq+dp4ZuzXgTJQdXTT8Xz7WgCFk3ZuaTvfy6NHwGrtI+
kul5pHIT1pplPPFr3dmZGqQLpZcYQFdmrK/O5CgBEHEcG+yUxqlSH9mcP2hW6VsZrUdJ/QEDZ8a+
Uj8gmdxWrFDfOo9doRFEsR/rengo8RhX5iq/1mwp2Mx5dOX1xNoUDCBT5z0vI9Gb0bym+Td+AKqr
JmTLOP/dLHq3K028n1UfoAltmbIv2IJxakmYNi5fVwt2GPZw5cEeALMW1Um3vF2W/pJZDStWBa36
OmOTHjrdd3R+/VwY6WHQTTsE6/NSqe11qcfLxIrZ5OLceVSfNtoGWygpomCK+y2J+MBMpz2pRZ8Q
pi+a6GowjE31Sgr/xiQ1DDcP+NpCM21La7qpMjbm1pcLbQV6CYWDAEkXfoDWm4ECVCAIGwrYH/SC
ejgb/SmDeWTYceDB/3YMyjeU5ChNXkj+kiMeCtDyZnQfYvXigWyRHB+5DpmUJZ5PNTGFeNZBstSt
jenAPPNkzMapM3leW7XbppSOrvUcWRv2gF9BHSBvpI+wc2k0aHfdIMN2NG61QRebaV4TnOTJpB7S
5J7hiPP5GnTOMWUSqVUcCQSeovKv6UDVogbN6xhpm9cSvSokyX9I51eRmoe404h2l9be1L6XiGTK
PKLFWa48ZiVfq2QbxyaJT8N6UPTkNgi52kpZUZZDchOYzmGHps8KxOEACKObf2TMBUNSvehj9671
6Umzl2oLTUc8L9TesAK+zqxbYoqo3ci7US4bRA6ywoxllqxwGL9EEwYlGLZwOtrXmZVvmLHYj5SH
tv9ROwVS8DuGo63H5kBLlF0VuVsbUGpfcj7ZMihSuetbUk24f5el+3IKcHg4G4+81Yg8ab3nLv1g
ZwN1q00XNC4YBhQ9J9aPs2lRFD3BH7Hr7t3r7C2Q1UAW1g5NoQPuoh8HcrhJZ2xHr5/eKd849h1U
WhNUEU88c5vmeodapY2NDoCjMt2XVTKVPx4BF4+bkO1mp0hg/QOOWRTWlbLQ4yDFNXmlC/nBi97q
iZJ4hYRLTNhq0sr16jtypR71n87DvkA069BSLbUpRy/saXupdf470zXpqoUo+UhnmOE9gJvieaad
qZ7mM2Nmg7EaMxp7Pwc6k6IEsePeeUby6MnUmA5qPFthZHVhr3jKxtGRpjrQnZWlHzpNgyFRrgGK
FF1uiUPPaV5I1KOF5fghh99xNmEiwVCaLe8os4EHuKdmaXG+Zzf+KeosMJQChyYnHnivOtSwn+Cf
ZXLE+bcMLFKm0BPJ2QOgU7ggoBnbr+wcT/xM2G9EL1OlWb6h9YGJg4de6XdNx6G42EIyK2NlF8tO
m0g4C4MOgUTYF2Y6PGW2j93WL6FNFkW6iiE8hkpJFzwOJd3sQ0cjle0AAdWJpoSGwW2P5W/QL93R
6uzp6tbN3Umne+5ij0iXkAkh4Z6KGx4gHfe2emnCyFxu1Kv6jj0F+oQFkDacb74f9yEjfFV/TrYb
DhGXrwLoXpZQzDL6NTpRRTzQnxXxjQ1exY+2pXMgdHqHi3BWc8hINtFu8tviBGTb9lFW1ePKRXSj
tVEq4TWZGca9R6L06F01QhlzSm3q4KO9a6TEe6fYTfFLciyK/Ago6CxNAk6Mk5HePc8W6hk1Fcgw
99rWL3N+k874EnWI/S1lehWj/hD5w1hTTqU+aKyB5ya91+Mdbm1tT4fYtZ5GK956ZfbqKhBDdXoF
TAUYpNAe+0l7pKp+J43EYfXbUPgGBSX+tsxzAj7E6v5lbuqnot1N+r+8OM44uG2Xrbq5tqrdFWwC
LWunUQy+bXJjxUjAzd4WMLmVFFEIeQpQS5h6uelnaos317gBZrnnevEBcOaks5tRK/2cU4/CkoY1
BXiR0M36S0ONSBlFr7G42qNzcOg44cA8JDL6rTKsDo4WGD37MSN/4faPISe7jYrsgQyJCZ4dKQl2
LruiafE6qWdN2rucoNDwnCjuscmmfxv3kcAoPrDZflOQh8a28lhYrvZ666Q47YhaVj1K8JgR97DK
qm6qWR8BO60Ngy+05+28DKdmYsQkJJoFQ7e97zoH3aKp4tVJUwSCAJ25dgi5U7QptW/XMHA9C8xE
SVdtuxXODzN5scwTLEGq6TWiU8Urfa8J6dv8wn7/Dc30ZEvrq5Dd6oEPwbtcIxrlxgQJlRs3H5y9
1gl2qbbErCLioEDx4UwNsYZvueqeY6pLWx1HmeH8JBrXy6nMX9Qo2kH0PpAu2lvMOlL5cmiMw2qD
5wI52JHH3kbiHVlV8Gpo5SsqIw++uKVQnDdDlIQG14mYm9kEr1+TkJTHD5HM33lLATZ0orJJfhBu
DtIQZ8b/vzbiDpAmhbURqyjbRTepVc8DYEx6SP4GqokMy7jOmAcxZexoQ7pNjBZ9Bi4C/kjkVA/A
bP1C+zBiAkMNlBMwgMc4ozHFjYd9pLsaJs3mG0fwF0aNrdWy3LOIAygpl13qcwE/sVSpj3EqPqUY
6QjLm5cp5zArWA3mY/kv7qkSqMU/063+3Kn9MCNii1I6RDD4lMv4ko2sQeQ1SRb2Siy4UmKHRYx6
T9wDMirI7aAutH2fIswm1VthKUeKT/DP8ntC7i1KyjsqWFdjpuwV8gRBVmo7xU4xOEjeGohAly4e
/+bI/jZW4g5tHruuUl8U/BcQMsMhj06mo79HZi+RxeePNK9OMwtA6JTHkngcgWF+8PjYsy5YDBjQ
HDeEvP2REyZDeEssGPhvRTUdyfiR0eXyKxausDnQTd3C7UbxEV/b5NlZDbx4L1t+xgYUsgFbSxw7
vFeI0qwTKiKM800w8dFTFQ2cPfGvTlGEVx1bvg5j+rUggUqFER1PXrxRC6EGlUvFsN4av46NrG6p
RRnYL55WqwEIJ98x+MQyxLYyD/D9n9AFXpEF/XZgXtRjomO6P7jIg0oFJkZ+NQa+N2+/ttErQuxV
RJOqVp6d0QU2mu0aQZ+3zK65U9zxb7zklUo9OzGzscS3Xm4rdm2t2XGVdtygrpprm+fPmjK/5ZCd
ayi0sjlnE2QG54d05bE2oysNwiLU15VSxWkdKy84YPYLkCo/gZwYzlaDTb7dwTb6aBKeKRSGvTUD
X4gImWuFBaVjb1X1D6mVC7k13Cqi/uJe9VJBzg67eB2qLbh6XvTTthQ/1dHz0v9K7AXBWMLq11fl
ymt4M0l2gc+9y3Q4zwm1ujAofFLP+GPT6Bcvsa/1y4eTR18SWc2qWf3gGn8mm9yS9Y7I+ZiwGlvD
OBNqOqWzC7v5KSeniXHWjrwHp3wtmYaphNs1lhfTntG8SjtDwct83b3X6kefGOsmjJeTRzl2qr30
9HfdtvCqs7pVQNp31vScjNYjAflj7mGDmUu/7Vm0mSgWcZeEmjvfoz4sBp01MqGXxazuk4WtTuqw
+OLUwoLbEN9ZIhZTk3vTmXzIqTvvDYsLUfAq2nCT+Jr+dvNP6RXY9Jsnr6kPHFZfeuZsk1wwhFYX
N6XzsEDTLjBBgmxndGs12gv1/k7C7FrD38YbOdOw595j4x4p2aO3OMWmwOcMfRvZ+9ut2YFh/yz0
hbuFtnXQcpikqSdsTp4YX0xIgYNL4UXB6SjGoGgbv2e1V+rRLeWuQbT4xc26M5F2IiqS18DAi9Uq
VMwpER4u7L4aFT8w1lqB11FJGY4IWxvPqc5oZtYowhHNBJUfm9jzydfuCyU/0sluECvJP1XlM0W6
bqxilxpf7PYepnEMXHQPzEdHQe9VH5v8wNtnu8X2ZDiP6xhmqhv6kS+es7whLLdgH3E+HfqEn+Jc
QKPGYa26iL8W1VJ82VKnvNQJezq3l9+pAt3UcNilyFvKb1aqiW/X9gswE5pH5lOhvzbLC3kIX2WN
CAzNbxXlFoOLbS3zl/3lht+5uyVKS/SwkD5jKNsNgSFb30Iw99XU3RAzIRjXYS0X1JBbKattvkp0
1fuuo70oxntt6LeKLxummIDmcv4v0q0+Z4dkWeVRDHpFv52F+9F5/KTL/ko6fFslRRBlCmytOAtS
QeSnu4hSoMhkLCbZ+yyeiTI9Uy/R1+FInjtBeY56JtEaZIvlisZPb2LMDhoN0k4134h2fnelvR0x
7mZT+rhoHQTgI2cuSn3xpKL22OaAQ2EKY8vF/uOhouOL0+BTeMkBUiPqB5azRfIsOXjn+426zYvi
1SI8wuoPqSc6K+QTJFWFRUZG25THsfKug/YslyfT0veUgT7o+KiUc+/9ikLxW7qB27HdOiuigEZe
E3OF0WLwBR9rzC6L0XZnaw2BYuer1Q0OjOe0bu+Wob73CwqxHfU7IHgJLYbzak416x79czxBEDgy
n+SByAD8TeJmIGP3Nu1m0VGrnqxCv1pUhLqqE7SrRTwhUq/joaS5onCXbV/0l6nF9WBdFMM+ACD5
Yc28LWAmqozkJsYRs4D32QxPTc11aIFwUcNxaP91HapxxiKjqOdTZtRbc92hivhGYUNljOS5uZQb
EwxwDXnNn1Vnx5LuCxYY5QJ4nx0KsV3tJSUUuUHD/HIZoDUWnTJ9XwrN72v03n7lJGEk/sIAqXFT
88duuGDLpS4ms1FMyVnMSkA18DZjttJUlhAzBQaCIlCSZVImp1m16eSzEi56ZopkFl+XnlqyqbhV
s/KhmSzl2/GBZtWbwhXUiy/pUhzykjTe/NO3JvAq6zThkMtiOu373HptdD77ogWjwU6EdN+OY2ff
uxjjbRCUNm1m95qjoo+oxBpKOn1YcuvGwzB0ficVQozmvp0xUM6jd4cnyNcW9DejRlIZ9BDWe1vZ
pip2kGjOtjFGFZ1G3rz5a0zlzTPYwuQMKvF4tM1l33P1yqHcblLGnbltz3ysKSRFss+jLtC8+d5F
yadZzE81+oXCS0PL1qPgQKykcsi9mv3ZsKJ/EaGZn+oRvJ4b2c86YmYUo61mFUJVswwjrg2lC01X
0GtLJN+cVHcX6/p+IrHCXZcUuzYBiHefRWo/j8NzqRH2yKWHQCooFM6PhiQiT+PchB3WHHkMy/kp
UcQXacr3BRZesC6YcrSiuVx4omzz0+4L4sy7ogJ6RcMmw3bGRnauNfTwuDxLaGGuGW8046ON372G
WSYrvjx9pUD0D+1cB6mq7xokar5Ry3dpa4+z9LbU2WHt9ivtFI3DtkDuFLrYpLb726pkYkm0JZvS
1Z5TuWCkl8gqbb+PwLLpjkh8J9NIFjTehUcELFwl2dEbnwaMUD+qcRFkyT5SB9ZFucWi2KKEkrV6
DB532LaCObeKntRB2SdcXfNYY2DU3BeRFDslA64zuBzrKy5EmVGpJFrSWzFlz11EYh63EeGGmnS6
Ln/QPNd6R3A5bH7XD3BhFmdX2fUIwJBTz/XUHYmfHPGX7l3sA4noeYSbp8j9h28NAVwEhHYYKt3N
zHDldpQyEWAzA9arHbu8Wf3TZlz9UUrLO3h36orqPt6r2hugToI2+KeyHVIuziLMUTS6Jmzj89WQ
GdMime8arAOb1jNes8YOmMCs9jXhj14oLBQ/RXR3sj3rjX8pI1OZVy8qc29Kj2tclLtsKh7V5Smb
5TEfkl9FgbBujv7Yd++x2R5JeOozjpiytMCSqMwkq8GwVF9BgjzlMEtzgNOTWd/dZvYBl/kKRH8l
1j/juQ1550+9AYU2/YjlcSLnGXHElSSHieEkmeUX881hVCrQj1Dxhx1rEkZAyklJcAyV4l9T8u74
3HwEjtAb8qNNCRmtaw9dzEpBwkjGNe0O5SHVeJlYd0XRP1H0O68vsEv9qmSaivjqtH8T0qklKJ0n
TG9px9xdnl1veKJmSLerfRz9eX3PMeugTXP20r47fI3Zl+PlYctrheZC6RFWLaISmcaf92IOtBIp
FCDLfcMXpq0+DUq6enqikuZODybzpvWo5AT58n0m15Y67I+a4A01LY/LnXcwcJNsklG9yFTFylyE
pcq3yxTO+JRNZKWNpDgO1E6yzTpJ1wydcghUCOFLeuGHCMgBz5H3yQLjUkyvan6GcOuv7bEtb4ad
vygYhP4j7rx2Y7fWLf1CZ25MTubbKlZWqVTK0g2hyJwzn/58tLsb9u4NN85VA4aNtZZtVSA5/zDG
NwZjoDNhgqWTb272GxAF+3h4XJ6Ckb1ah2Ja6yK+2uk3BzwminHeT8NvVhAcwaq3z34rNaIPKL2x
SB718s4mfM75jdh3Kn1ErXIq8vuW1juWn461B3WwDg3S5vIdKfFEcHOKR4+Wf40RmHM6EctXeFb4
NBjMhaYLNbdiE1tXwbbmFEIWq8Cfa2gZIdkm2xTqYlqF+F76vPlEXPgWkCNZ+xCjVWQ9cN6s2yuB
DzWiOXzzaTm9kHD0qyxFvLzRdqD/HQIpmFrs9fSLziuAFIqngmkEulb2bG37rvrYfBpG5xZqwa7H
0nZjD5gHh07ehgXJol1hrdygeq370PICM3Oe+2r61qpgRGaMS8yPXM/S8LKBtjk45iXpTP8BR0aH
D4PPVknjbU7nnxjQTCha/oeCaqzBpcTkMdzVuULWYefFJufmtRyygIBzpodcadZhZEDGQKX/kpjM
oYLKZm8X9/CESgIcHtm2E3ffNwhmq1ruVdmQBzA9mTxcJ/9z4AEItaKwv5hNF/N73e9F9aOSxyI7
DMivM/dJIVKcctphP9saOKs1xhe+a69y+ZuqVyiRW6ZltaRhyteWe6iBbBvJFuqIWX7MPPh71ioT
ClrqSC7IZmOD0pm3CKhYCbdIMwsDYSMfe2CdAvMVd6ITE58DiaO6WPAlfIaQxXXgaha6OEyms9XU
rmRBwEMoLdfAUNZhi8ap2GLmpVC61gPTwUtDY1+ZP2iKjZjVPbZwq39CKeqicwUxoZJ5PaORMJ5y
DH4WabU5YKUAEsSwaSz05/VPjDwkmusd5tG16f7WottWYA8SNHNZySoLxH76M+aBtzDMrL0RcpfL
bW1T46KDq1FmLx1twOMYmc/o/sTDWYVPbUepEx3L8LutSdt0PMP5HIdN3D8kTIPxlBwZGcUuIkBi
XzMH8K7/6Nenyk9hGBjrYr4vOx2BgmQAcwqGg8PzN6uPuFe8oTnHmGy6qVq1t918F/Y/lXZyf3pi
vUftyJ2yFvGhKF+zskaCFd3kbPKKJj619W3P7MfvXohslxDEZdzzFAVpVG3znnuLUSS9OnHNPZGI
LwDxVnb5VuPlFJOXpTcuZbcRVduWub1JEjPDFljKRHKxqbZodQvrvqyYbyAdr1eSmb8KiP8j6MYF
LfoG8gAozIqQOLQS33gMwYyvDZoWFaMJKtftxx9XDsMMf8BZKIk1yaganMVQvreqHm2XvirajQ2A
EkPnwKizLTDOa/eW+R40DvlUOxjJZLNxH3AguYTEM0NkBarfWNrOIIL4gTyTNdkB65YCZI6PAI7w
JhCfBkO7iw+CU5rloYv5GPMVO3JoOewY0XWZ6PyOcsbszUeTYa2ZcG83M9oDN/NUrDybjyYpXq3F
wOs/uiPDXwZpAfVoXLwUakR+/p7quBsoE+vwGto3uWxu7IYeruJZKdZh/9byKRscUoqHVMk/B7x6
nX0NTJyuBaQve9XJ5uAgJsrLF2R+zFyc9rZHQZ6ZHygFfMkJUVF1DpDEIly+GDwSGBBDtVNM9KNh
G1k7nyqyMvZNycIJDQxNIug1LHYWF8O1HZ58wAR16Kyy8htoJxRZ1FHmex0d0b3sBzPeB3OzmivE
JghH0cNAQAkglETbnO3ncsEYnkO2WFLsO1ZM2GrXkflh86mVKvbK6UPWvKn5Pq8JMW+BHXT7znjq
OZPHmGum/0WmidIECS5LJvZAOY8rctG5qdFas6lc4uwJwQPHAgJxAlHUHm3QpwF7fKLWE1avLqpZ
x6S95kkC7RGNH30iC+aJKg1TkWIoHYa4I1C3ucVjEeaPtbZc19hKzZwiREvkuidDZMW2hvta8hIS
8ZiHIIWGIGHB7oQMr1T32QoLIMg03w2KgWHhzcwvS5Y7ZQfEWD2Y8LxYR2wp7yIyYv0SH0rlE5OC
X2mddToUYeI31znB74VbL5NIBq5+iMTACMduG7cLawN0+q6KEyxRvFG2BJ5ID0MeiV0VBHdGlHv1
IF1vZOQTBnm+QY89vMCyxPDZfBVLhHUmqtIrEjO6jTr57JN+q3esNmL5HCQNqr84fexos06m3T/o
qJEHkIMLTCW2mFxabHhRzSIOMOuBgvUlMUMUwRrnXszgiKEzeu5+FoD9brT4kvcGonx7p/PFduzg
6PkYFZXryRk3UKsOMwsrHiZIIftTmF7L/pWg4bWvbvXiG2fcKjiDNEaJfpTEL9tzc/CZ4uhowzjq
No7BFFbDNijN7EUnFXKX2WFy88ffdBa9ydhrJ4MGTmNL7ur4j2Vh/CbF0Hg5RHEvkHUI2VD7BAjf
b4nwpLUi/CMxB/deWibVPYFiLi3fqssbD+5uf13KM9YDuzjoCTNrIWcIklMr5SJ4BU2+1avwztYT
qvL4LbHQWZQGRkfMdziYO33DZdydM5cJkl0L4z2GXlUT+quRvDZiByG/r3yoc58lDycHYUxGazM6
u5tKFkaSWJeyZbppEyyhJFgpe7EmVBMPiyab1gMxldQx2B3n/CWc/dehnW6KTH0PXL7PULYXilyw
I2otOomyvIuTxnixqyHbGILItRjGVrYbuJ5iBD54/sESLkjLaU6ROh+7DluQxLnVeA1SLe5hV59O
iaExeOOJXITndq4eoKfeVdTlpsF3191oEkgbSlIZOq/AbzRsOtp6FkDyfdN8+GW1dSvn+zpPIBMH
DmzH5nPyT1Y1vrdTv61S/xrq3Tk3+S6XqNTeZlvouD8od9pVgNiuSPQbYNvWgjm5pKbxjGH0StTL
2uDRMBQwKrVzT8XQ8qZM5udEIxNiegjxkoCYXoVyeBv75lOZMVLZdj0puTawemCMRq7AJoaLNcgG
QMrmQ04kcJx/NIgqq4rf7jn4mRQ24qc2umtPjz3iFW9xvOecGJzTTI1/svhDFPeTvI/aW7+Otqkk
Ghlhg1Y+5vZnh8Kwcog3Ib5lyg/4HPTgocLUgOPPM8MYvKBaN9lZS9hNoKMuA4RYBUsiZJulV+rx
yuUNVWZyjTikcU5BvHgizQmwHAM9yX4qRJLYIjDaUeMVPOQX0buTvw4N0/+2e9bFz2i8zAEvCgCS
JV+J2YQYbdDcfHOXH4tQR66W754zepsp0Ujq8ddmHT1lU71dcjJ7/ztPqk3WUqtMSbxd6n4yMoNm
G4fmoeK0y9PpVgeZsCoGfWuk5kcc3esaPSjnY4ACUpUoGBLG410y70eO1WHCVDsBIoJQUk3tcYnM
qPlkycjYdSnbtFmab5E93udjudcMFFaV6X8VbX5Muv4xts1VVZ9ZaHo92qXSiZ8LddIqpqD0CeSP
eSM7xwoxH5Em/ltd5G+9HNcAsh9qH1KNw5IPcw9TIi+/ZrjlUz1Yu0lE8h2KfMO672nH2ZnCoL3O
BIADvaqOPgbUWnuO4vo1MuFzWdOq5eFtg8WoPl2yswuVX6rCOsKxIUiMjpOCldCClR7hInY6JgpE
rrqEsqoArzAihMFm6E6mT3SA5H+JEzh4kycJZQiUcVszzDJYyxs4PJ3g1mp4dGnDJk9w1XZeHYhn
n82Hqsp9QUMcAqByLduz0VN0gtEC7Z5keodSOoWxAzj5HBlXM292s8bOqfNS/hLhZSBYmbVrRyZU
0YK7bfD0NS0FlfbW45grmgFvx85sGTaB1Gw425XZv/fGtI538Ck4tnsvdW0IvvQlyscpjHw3t4zn
hC8gp4016wWYxMpXuAQRT0h7+11CkKVOE06bJAJS0LJ609fNMyW+K0I+klOmGi6r9rjs3+OeJaRi
/EzKM35qH3dCA1YGH8z8PU0/bDOPifRRfpylRqzO729IUtBy8rvNEwyCTZixYCepNUNKWhqnUCho
ulxsyEjSvtyEwbfZDVD3mYxBpZriJ57/q8YJzijF39r4YUgpQdAx4v248+lZLDXedUwHjMS6wnvd
iBDbneVjTqdenwqWrigyak7HzhdoQ9iWquRtkT11UjtYNmHWorzxY5DufNSJfy0hPBY8y4ZaOyCh
9ZwZ1JP8yJOJn4tIV4r5Mep5HMzDETTfq0YpFAs0EzrrTGlvK5XtcldgKW/uRwhznCnV6K4YNzEm
aVhw6SEzO3laVNIy/ByhCFg9vU1YXR0wGf0ErEe/FhgD8CgcdgAIPXfsvsK8flhKKw3ByTr0uwPh
WHw9HerwkqADLAlKWccR838OCkDEJ4Vctw0csoc5DguAiYRBsODj/u9PMHTODfdwDovQDk+FiTgI
MkrhENxSmTsTPTM9Zt3VvwLBYEy4U6K0h4ZeYPLPQX5xILmOMv0oZ0IyvkciNJr24IzdLaGWQYA9
CSPpwB0HV4OdDbowNR2kKe6NfjyxZ7tpMFekTQVRTK10PyaJvSoO+bDn0LrYmnFpJQ1tB4B0fNBn
8AhJ7/yENLFR92KZJMIB3YMN9YSPYh8hlGibLRGoO5Mm0nK/hVHCe2JzKe6Z6ZFeuc1V+RQP0374
KnR7Z2MAwoZ7sJTLR51M+8YCE2nXbwT7rdqZbc3zKPcuPUlmVKdQK6BxEAFbX+PReYmn4lyRDmos
3w9cZMM5ms6zT1k5avPFXpwyy06H28NhvsXWJBftRTiDlzqvYbEjri4lHLBnW2GFQBji7Cfu8ked
i1/gbuDGo1Q/SAklBW10COImmRqiD2Y01N1RaxFoteILpuodQKVWhA+C6CrLGI5ah4YGDKbWR/ve
QFTbp7dtau01ltEBslUMIOeCOaVVoMpl6x3z+ZBqEorHcABAZBLZaCjsYFiCDILkKlIQ87usY2ZI
FBUWJPZc8BGOGoeA/hMMC15ipdOaW8LfJPETHkJHt/eEZR4MPCq2Hz66g7tr+uq2L7+cmklWyK1P
e1DB2yGLVjH/Cqho9fa+LasL8Ga60W5jNTBRNG1Fmswl0+LXfr7UDOoL9VN3TwTrwKsh54HZWid2
KiyPrdHCjSvRKIwIZJc8abikSbnP6UuSMvgOciprih83m1+C+dbO5I9ZE5rl7NJoRh32bJKC6yoU
y58INAAI+Xdz2oF79r9j6CdF/ZZnnxHbN+zJIXpEEkEuIXzSExP6fRtk65ioPr5H5rZ4oKPyedCu
wKUArLKuQX2kgjd7WhquYGN9iqTddUB/JLqyIO12ZsTP1t4p+d4ranSMjxh8oIfjfcwZdWbMQ5lj
s/PjKLotZoa+JK2j3MuMluH2e0LinZG9qwJfaWy/SBuS5vRa+z9NTqACjbPfErL8mZTjjrwSb5Ly
nipVY9EEh/tgWy8ItbZ1wZrfRUNM2UvYZlFfZzu9F9bD4IgPYd2lY7dhcb8KOoQx9m9CYCGkmhXu
yrIKPnJksqqLN7IUwIQBa4thNfGQ8udfxTE/pgdzRLsDtIdye1cZv1MocJ2Kg4WNLlNPevEIsBKK
n0AJ64NnZFkL2hEmEfLC4tDTh8JdQ31O3iDr+R4niFvdLjY3S9M2Og+zEO1ymuVbZ4JH18QfoYJG
nw33WRCvTRthEQsIUW79gZXChL3OemhyTjfnTk/N6+JbyiskqezcR5AQsmi2ZlTtwcAcxx+/BFTZ
Ad6Ixoa0UBALZu1JZHQrlpFwZ4wtUq5DEkhGfcNXBCiDXg8vcu0mKAtBlEMU3Mf9WRqH+olFC/E8
Wrrvr7xSf5an8XbEFWwTmpdeEYIjPxWVyTjm2Q8vcQ8I71sycQu2zGwH9zHsL/O8G5IbQuvoFex3
t1hgXG8FwryuZu9JsreoedIdoRcS/MyM5VeN7tZgv25A8G84sRzChzQS70Es9w3X1iWMlmW9+2Dl
DKTG5Ibt5VTHp8pwd+D3Tk7DPMn8Rg7AxYP+3qU8IGOurxlKNtaVe4r6mITuOdyRLsCAprkY/W8u
JKqNs8GZBhOL3kN/CrWQXM76QqRCGzQnmwO9GrHKDmslLm1YbsdW3DqnuH2ygHgk6ilgrjll9gGt
vp0dAS4SO6yxOjrVrBwzVqLObctPH+vxS+qZ2Jmhai7F+J4FcM4E0VfIJHJPgCqzutpdtUN86qda
HaOwi/l+6FJy5HjQu6jabQQJU2puJAqWfpra54BXgreW8TxkqIngaEZDcILQcSRxpvbakD/aLtph
WUXenNT5ZQ4aeUVV5/lzDXsDy83GjEt3EyQapETDMVjJMh9pNGhXCS5xz0FSgH5lLdx84zYouLPU
xO8PG2sCvPUkyx2e1xYAOE+ExrEVoe7BbWeBHxuhtPHIFkbkhUFFYLu+sGazV7KX521jHmDrRFs/
1H/ZCX10XR6fc6jUPPCDowSPfuNDUmR559I1AlxH3XCMAHydWvBpSMTL8hwKMyOHoklZ69Dm6n4f
vJhGDwsQLtHuj182NsixyC1Rhi5/ijdgr8WTfk92Q/aIrt2ism8Qz3zFBVoArY+nC+gn65S0Bppo
kXP/mMzBzCWyw27za0KfcsAXI51jqJVEnSfQuNp2jrckiyFWtgrNm9vZ2RWTywQjd8wTI+DvyJig
x+nOu0ZKA+XV4GykLsWpKUMgiAQwrSvSKOCLaTEslMr8JJZWnlpWSye36H5zQJnbppOZ12kx4tF5
wOUJrQn3lzuS0kQXQbxlsx8mdnmj25t7187u3HGq+KEmjFIn8Le9CZK/q1CkKNSN7gIF6PuyQnVb
JyeriUucDqXN5EUXx7TrBG+wv9b6WGyzpveiEMBjuMzmpANaNW0ndQzS3NrX4OiSTFgnG+/C1EFO
LkhozJDJchk2d1UeEofV4Z+kHgU9Ew0XoMPOsa2ZfvtyjKg9lLHLwiC6CaNbc5i1U9E9E+ZV3oBg
VF2EakbXO/ytzMm0HCi2rUXMHfwZ6VtXVYc82EOTww2E2Whr5M27G/XgVTlwrRhspBFE9dqxuLAl
u8i7ubvywZknWa/HKKoPMxcwhE6I+sph8IzqKU1z82zKX/gmPMSK8g2Z+YwCRtw1wDcpAQM2e51y
9rPNMYQ56Dxj2pnFNtH8r1GWcDBbesmwHI6hkfAoL4v3CKnVuRY+ycl1dgis4meYmMij14YY5Een
ZhRHy8bkZ/lVsYmVsclhr25oVRmriTTZtVl/5Gh7aCHiCB9mRihZnYV9Ep5Y7MG8AYPj6v5zNxW4
OZOOvpaYmlXXTS6qKJJzO/IYBRV7QbTVbMK2x/XGJt5EhZX5VAYjQghwfeOcLLJCqAZhnR5CPDLY
voYzPmkMT/QM1aFOmYMZ+TJujzAbDjbGjtSVWETYxE/FOK/AOkk5+VhfLgG7yr2twO9k9lu7ULyd
xcJozNWjKaoFpdPru7FqnhwdM1uclRfofqwNipGAV5UbN2b+1EDHPvQWwk0GjLsiZbxWgF+sCjB6
gXFOOzntS5MJkt5DioUDT24CpygJFzyrMoP9qwCQuoR08YAFEjECOIVmumX3Bg51Ckemdhoy0Agt
eYUq0zf8+sWioCHWzvSGxQgbdTR7CfGhjHdY3QZjcavSRQTDI1mS/Lq1B9Vd+rDpL8iKv4w6Tg4z
aI4gV+eshuOS9VOElQqVV8SR5aR3MxfDCp0Wicxk5G2aCK6gWzhfpuKJnoTa0jkGlEoZYTqZDa0a
+BArWWt5OqSPdZc9g21js4ltvgrbceuoAf+9HRLeIYYXFcYWzPZEbt3usYxkdauH0Y+RGNFO4i1F
1Spsr+nMJXmXQYUsgAB0kb2fMK48JZgPibWdPSUK3KaRde8Klmj6MrJo3eeoqa2NMrrvKu3ZR/eS
MJ094tdsrSea6UmkY3mGfx9UWbQdSf2gdnK5fbNObGQqvklsYFyg8BICq4hQ1iNIaSYJENaHyDbp
zqvqWuxCQMYPPpFjDqO+VXwUQLluGKR7dccCx82BHBqtejJCC1eGO4wrU47fWqRDjItyCzV3/jTT
hKUMaqEa8V3lQb0T81nLaNeGEqkelCZc2OT+6J2LDZ+Qsz+Z9nlXncpw/HAaO8U0TntS68hXs8Uc
OhfD99AFxZldc3GOtd8xGJ2jr43WrpztO21MkqNtgbIVXXwjyFQsSCDYTMDDV9EMy7dnAUdljIub
KMADNMjTxNDrpkKM4KMO8Rv5EDL6Prhtsq6Js92VgHpWxifmJWe1XOOVP3wnQvsShXbUA/DCTmOV
h5kddYJWKEjMB6QfZgKfPLQxA1liukdUZlzd6n0K1J45noH5E+ZbMNKzdaFmrWJVb3BiDVAfa39T
Leb1YORo6rKdprcWsDt55DuTG1fmqecwZ2+r4tYvK1TrHC4bgp+ZJ9C7hFlHzBU85mhAFgz1zKAR
qPtjaMG+yBCt2fHsbknahg1vCBzlgGP0JCnISRibdZQMq9AqjstFfjubYLsEgy1UaQ3uv/uKuNy9
QNFml8D9i4SHbypuUIO+OXbJaDl113NQpmdGkf1ady+Ra6anSvNZSE5VhWGBdI9awkoQL9ZoHLO8
cLBb2ZwFQbsD00wrILqNOw0+yLmspKutHQwiHZRNW9GGF2ibXFu2h9RFK9i+t6VtnI2CnJoGxZpv
l7eVo2LcyhRmnE+FxwIqYx4fBJtUlOKY+dGbqfU4fVOenJFY7GKFgo/HKqce2/ewbX9T06aCzg2A
wHmzlxOVhcCBtAG5nihwZI3bHLMAlbYWNNHGpd838jDcSt36KQP7Ja7Vhj8O1zzznZ0vUb2lmYaL
k/UsLtK3tHaG09w69wjwTOxr8EaJzAWxbnIvdb2FDxEFoFvx+y3ry8kpOTxxMhq+aa2qZARXAY0D
nwpueaKM6f/C6puB0pUwcABKY2DuuwzrWiJKA+aCXTJTxOEaQiD9mmBvLZ6aOkMiGSbDXd+V7S5M
1CMBnuY5J1IBxA1CWHjZkpEQO8Y7dPln0Nb6kx+weR1MAMhdY3zCpNIORYO7fJwD9zwvMuyB5sHs
1T4tff1kotKJ+Rk3JcqTNfmIAXEtU7snCZ4xQJo9AyXMthXMXxxpwUVWkB/nZOarKeHpquZTuuI1
iHvKGgiAVlHV6CGYQ9bVuK10/BtxiyiSuQWQ6c4Bkh9BFaZnbnqzvWfrcNAIxMLC5B7DGAC/HkH7
ot0HPUvr6FWZNcBXJiG+dswF3qbfSDQhbFrbFdQYOmlbO/ARIj5rWZPbUQQkMrNCzyJMF6YsVw+w
XwyAxkVjfrKK0ihZ8LPZVksvdVUaT7UDk60AsBopEW8myp/XRL6H5ji+MboXpAp4skB+Vqd9dWxz
1BKGUs+YAh4q6srLnERHk97hFjD+LZuffkup9oRaniQ3hQ6raHhF5WRvZws1AGBuoHmW3XBrWewA
mnOvFzeziZ1iAr+6tqWl0YumOqpowTzWn/V3mKof4/TSt6N1bmO79ajdy0p952MmzxMiBs1kfWnK
4Aw9ojmZELk0q0JuXVhAP2gMojE628S+mmbqnjQp3vwR1R5NJrNEbTEkuE9Tly0jwgG64pTcM+Zh
sCmrG9vy4SLCiwO27h7LQB56Qd+CDrnbqJSTaEj00zi2yYVN67oS/lsJWR09zma2YOkN0KlWvSvQ
OUeo5eCwuSRdexOpeHf23KNwj4K3YfCzG3e6kkwYoCNZglFsJk0ZDXmcuMoz6hbnrAj7Q+SkngES
C53XDWYBOD5a/4YB/jBFqb5t/Ok7l8Lc2dGpJ+WK3N191Tr6qjMt1up590u8Cp6WiClTj843t5Ds
kKqc0tCx181VdZPBXMU76Q/rRK/fB8egwSh8QGfBu3KmJ87OXUMzvrdI1mRYAxJNbwl/U3mE+LyF
X6p6DK5DU4ozabnk0iYjjGvrkNYTTyxEvdKZH/7Ids5G5YFLtDnAJ0C8LcN8gCVEPlG1BHmNiAmu
FQLf9JB1zqKNiN7CLtAvNgKnUoQA22pt2uNdg1CiD89liymTTHS0mIvO0dHGgxMD3s2dbNizk/hu
JQN9BCJgqmPN8hLMPVrY3LMBBJoEKHI/8EXjwc8au72x/W6rR7xcwgfORqe63dyZMWpfFwlNXE57
kfkatk6dhYlJzcelTPia1Hd5F29L9YDaHQUJGthVUiWfCMXZ0AuXiLnMJZY8eQhrZKo6DxkvtFKi
C2oJMnCEAKjsuts5rvmtzJoxZpjDb6/cG2IzbfLrEq8a1eyNBMd7TDNPgd4SHI8mL3GrmiYgLRAB
uHdKCLzwh1FgcmhbcDAzmUxjjaKQSawXcT+vsnwhVyXhLylHsEtiREqzDbN3xI07DM3ORndX6cZt
OTbPMhCk+5Th1TLQJiaBwcIZzW5rj8OLA2m/hQM7BOxTaILItdCaEbtVOGzRSmPvzeubpkO/oqzm
oM3Wbw3BzQtmXO0MdrzA7XuyLGlVxrFbjW6lNvQzyDjj0zC1sHfC4hYopA9kYZdMJiYXPJs43b/I
7nJhGRYnrhN9+1+SzAIyfvpgE2r3mrBvSuyJWOe8GoORZ88tupjoaNTdsB14Su4L5GUNlHYvmBBS
wptpPXTI4zqd3f1/FWmsgOoYswfnIPIal6KitIFYm2DKLfS3OFJbG7V0Er3l4r70EaYUUUMAoXp0
fWvY/88TXs/RV100xW/77/msf8t7/U8Brn/7F/5TBOyS6Pr1l2TZ5df/K7f1/1fCq2bp/xTxev5I
24+/prv+8e//Ge+qGf8ybYvmzzBsqTTGT/873pU/0Rg9mS4mA1dpumP/n3hX3fqXdJTONlQpV0rd
JZO1+TPeVTf/5UgLqIJmmoQKGYTC/g/iXTEF/z3dVSnpYjG1DNsxbFMSPcif/yXdVQ5BBvlBLNlY
AdIEUoFYAVOlNhzy5lzdGsh1R+crdtShZEM7hS9p+KX0qwlFTmPqJvPMkwRKQXha7jQcLyjJkG3A
gUiL5DQ74QFDyZoJr/9UIM8BNaVdwUysne6jHE7M5vMOh/+vbI/+XS7uzInIoiNcCxNhpLmWvDK2
exqKG/vGlfdxdpn9y1R8z2W56nFdsPPhxpNE0+uoZSpeE1BMDG3aE6Nwy70zLJbhGBfhEQHVXkNj
RvWso9PTdwYkXCs6OPhtazChgtpRjzHarGGOo04AZqLfEUUEBoa6bumhY1Iexmm7fDyh4AYuQMai
0CWfcu8nzTFHeo5N4Y5wqM0Anc/UzwlhXH/wqbNXJ/lcV6iRIz5nCyVBgT9DWAvvFOm7ySuaFg0/
KnXUiaV9loRCse9c+QjKHZw6kQkEZXhwUlxBvO4RoxmH1UkvwgMqXuChARE9yU4rgy1H1okqeqOj
4mj8H23UDq5B0qo/H8D8en2A3iEIt12IiJ4qPgmodBDSJ9FXV90EdGtdu+tNhGeU8XA0oBgvoDeb
WAZyJDvQWODTSJPiRQTQ44DrLa9TmM/jH5lQ1yF+MZN1SRkPV2/RZTtP3fSs9iRgBtF7IY8FwR0M
hg0H1xTLJ91WpH091yX+e7FI/zycYiaa1UJ75jXl1J1+oROZ8by8yshEhCGQ/aOWKIIvYeCHIlfT
LyhtMTnq/Hdz2iOmUBgftR0GBlSK71xVTEE9hTkVq8pacaEmOm4L964mJM0Y0c7CAOKtjNXX8juu
KZAmiY1pSeAPwdZSX32FXQL53MA6pBKf2aythvEZTByS0xaIl8G3x2E9s2eaAKOCuuVraTBxhbjU
fQuTYzQgkiWxGEw4wY7ETpEYnu2NwlnV9XvRPDN3oQIgXxFtrc0FweU1QOie2awj2MY1hyKNLI1c
LrQ4bWOE91ZDRiYwm/5tbCWqOrEtWYkq+dY2R63mSwFbvly5iJJZsgd051y1qEucYeZez9aB9VzC
W6NdoOxkyxfyqmDpyfKra2+rjiIPIAYxKG79nFgxu9ZgA9yYDRCECSS9FZMLq9qREwlkGc91qa9Z
XHkthdKMMmryCbZEbpbQx9XmCCpq9ADkestnNnCtLL+OOAhz/avkxVrII5SEs0RxijuHsDVigthY
k0u7qkb+fMANtlwr9p1FJEMnCMphWR0eGclimMBB8fWXh/jdnxHXf8u+5tFMn73km/+RfP3ns9GU
Sim8YIb8I6P+L89G3XYQwbXMzFRK2kDtzRcio/le9XUycMn56Y6rPsvwdebLO3NObaq41QSA5iX6
b13OhNTxjfdIHwYktV7u8DAptz3zRdyXK2pEHJxMO5qFNwtMb7xDv16ywWzr5fKv1jPCVpetDl6w
5SYbxz/uAbjPUt4BBlu5TIEmdo8GFrYs/CLOi2CgZ8PeZZSh1GCQLvkQu2d/griIQNaXX0b8lm1x
cu4s61hhpx/qr7q6NiMk5vjLdxYSlLaKpmWjju7DujThfdZOa3Pc/fOnq/3Hk+cvny4R5n89eTp7
ypLC4NOd06dkfKwSplfokAzuUTsGl0ZV2Fa/1Hwivp0ER48xeU19w8Zw88+vZMlR/7++Z0NXpHPa
hjI4cP/+SvJeIBmggWJXymG3LTUgHEgCQ1rvAx8cw4WqWrc+SVm37JP9CX7kHZjIoALAbG6KYmMT
ZcbGrts18iRyD3qzKq9JccHJU1fQ/E+VIHKPv150fbdIdaW1L1ENiu7yz29lOa3/7Yp1pZJcr8u7
cdTyTv96xca6w2IHrXlmbGv3k1YK/JK1nu2bQqvX//yzSLn/Dz9Lt2xQK8rQ3H/7/motdcNwJH1s
IO8bQAiOxX7bsWdn4/1J0/X/+Gn68v/723vTKIRotoGIW4aJk/bv742x+CgUVi9mdjxLYnWwfW6r
kKSGUjuMCM0LMMLJ+KVE9QofBxYNc0o40+PzQAwt7uxNQe5TDbFWgws3ITeckFsprTsvT/m8UfCf
kmeS39ZIlD4D40Vme3cBM+kxJu4KgEH7bQrtgNiijtrDjBhWaxSILvxMGbwEXkWaxneNM5xJr9gT
AGCPpgfKHfrByh+v8Gpm+VGB36m6r4Gdu20cJIfrUkYIGBxODKa22iWof5oTx+t5Qtc1sETO9EMw
+UgXob3i2bM13NNM1esu2OrWnd7f+3q2a8RbZmgkLRL8xz0/VV/xXB1VuucRikOZKxW2RGZDCaWQ
+W/qzmNJci3Lrr9C6zmK0GLQHLgDDrgODx0xgYWE1hpT/ho/jOtmV7W9ajOS1gOakYOqepX5IhMO
B+4995y91x4nV+y8CZcttgeVoLqJtswUKhux84lPG02Pakacy7M8sNECZs50OIfsJyx5omqQ+RlG
/BuDDNUcHJ5Y6PEjHYZPK8UgnsOfRJ0oeiRoxhAm90jzZ5pEbH66BJQA+JAufft5/9I1dz0kibHe
pYyPSmv0ajaJiLpHiKJGXkQ6lwMRXGNG23xlCHAn1XRFCZtRe0qYEp1V9i4+l9hQiupl1blJDYGe
IEGoIEGqDBJfKqwLE1MY19yw5y00nUTBNjJW1knWIG6E5NE/TDL7kEUUwBV/WArMhcEcai7onmKb
HEB8NCgFtaR4MVBYAoFF6LPH9OvKGkLGzr4suhSYADhJKeXa3GF410b0PRXslwzSWRJ7FfY/Qie3
UIXmKtATWEr0prqEtvCU+2k1elioucO+bHDQL04rXdWIbWVk09RV/nSdqorORzVSqh5EL8c8/9mX
PRvFZJd9dKR7lBSwofmswOSsq5+BTxFSbZrzKSIAUmzXHPepcbAmgHGVypZJvuSKHYlmZzaSv5Q/
o5HHptb7S1FvQ/1U1bcG6ORAIYSW2NXT6BFqFqXicbRB7EXRvq8B5SLnzcQDIT0vGCXKDk/6fKpJ
Tx05rhIeulmZSUPUmuxPlepawSHZGSfLPkHxF1YNfl1DdlMquOg72Pyab1NT8+BXXNw8HhhwVghF
eZbbiWpWsAsZqrCrM8njh7uDWAfGSfVJovQknZg6RubgMXYaXlNKEaobYMGueCsTlOkr2c01W57W
PPAE4LIKgBBuoDEQDBGxHdaqiJRUORBAbXbuLBzOYr3A/OFRFglgrNitBoNgQxZB2QnaqQFX1aKb
h03OW0azbL+Iqnp+LPpPcYiwGnpEnDHaZvJoHWRgxcRVlCkU0vErhF2bMTjWitvQfYkiatKxwe1s
/hqdKjx2YreirxRb4BGl0evW94ypriiKTUHmxTLQIzgdHs2ZJj4BwXH9VXYvNTotdfJiACRqmW5Q
IUHiR5JJ469LqQb4PKMEeAgyheONcB/VHqwwUPUOmkjbhUiwH2y7wqr7XDSXHZA43MMZc5CJuNoa
ewYsj8XVhCDWRPDL9zXXfz9Y8DSIo4PDLurwoOkmBSxiNL3DfKIS705laQrB8bdEi055dZCc9v0t
mbcK7u/F+hT3XKsbDllf2AT3FnWmM43eOFFkZ20gTlQDvWML76zZLGxG5Ac0BA858HAzf5ibbRMV
nDM5sShktYbdNWvh1bCKtfZ7OLxXiUmVzt3jrW/fSWnaji1KhrgI+FrRxT4PyGLL3wQ0DpmwuJ5z
dxLzaa4BATCZFq5RQP8ROuQWPkgZ1JT0NVMUptJ0jIVlqKg9qSc5TTsPVJBYc3M62RpmKZTwkDOT
bYWyL1RB0AptK/1QDB8IUWMvkoNOuTFeC+OgziFKwiz/1FfP0vwwfE+MryQBY//YUxGL7xqLjG8+
5G2EsPD3Hxdbke3i9LSh7ugykvmUbhNL2tkVLSmOky0udSAuE8NjYyapvsn5FiesmeiKFpD6KRAR
ibkBm67sV8qvnBH8VkL9RvjdnEdiiakymMDh1qJd+FIKFH/KaBOdRQepGJA9tzZ5sofH3saBzpWp
2Y7Gh2+yCP/E6APs7ChHj9iAtkUHCBoNYQ2Qo3+qyKfBW8DyzA4Q8vpwWO1P5BzifBe5wCA+cJPl
jw2G5P5qEkcN9CneZ7hW10tfXRdWwA7xNz4DvrJ1eMbnWvX4UGhaM3Yek8aN7JMTYjjnVqzMwD8Y
urlksG2FZzkWY/YRozzKxMFAdawcysl1rHavoOZQM+dJiprrOpebdVVdEVuqKrKPPH3Xk12XLIvr
lFwmclDR72gkND8GnwCLb6w5j3ATICSM3sI7RaQAkU68SCx/St5dnRQlT/6OlSQHWCd18WGKgwoP
QQoGZrBPLRuC1eZCsrTV+UYwUisvUehLGjy+VjxAEuxuZPgEcCcskmVxnKWOBWZiucVOuJJIpQTh
+mKojyXIEvH5eQ+wcVvqE53GDbngW2QCQDLjZPRmnT76AjIAwDecyS0kkK2jkheEcnxIK4TvhD6S
iLIuKuVB69pEwIFMIekEFvxMX4ZFkiCnvnhphYjddmi+AivE+kp7etuQxDdV485iqBBTN+oAyC2H
CELKSQvsmZI/iL+45SjaxAYz2g6Afu5pNk6G6XGYfwd6IHL+2mkFRgIc/TzexNUtXfarrK9FFWja
oyQjSB+IN5YeJ0ZxqvqroYorYQpqq+TlS88XnrAN/YoHRWVtUsLfGW+4xtQcPNkCHJgBkYzDojJ/
V40kT25JzTrXzuCz+Gdzib3ANGmym7+mjMmGZIUheS+B16E8wVeI/QlFew6klZSEMOKZaIHWUxwV
0NMZpnk6OrtWExezuvJKCDH0mpSomRksqEZ4lsEkuER+OTGRbDHBqqCPzTj+8+/ntGugbJMTIhJU
t6bVA5mYNtFSuD2d/KzmsRM6/XzgBcAxlg7ET+nBBBJkIdE3BUsJhi2QWB1ipME9o/ZhdTuqR7FI
SBZIMOXUmLx3M5xysbw7OAA4Es7WfCs4u4t/DZsOMEnST3sdC+xIhJbkDZgVR5kiTI/9tY3udeTN
plm+L0AjlZDSuMeQ9rugcOjoSiU0D7CH72xa6kzncfioJ6e95jjzxGlfs+cdNcoM2U9CK5lLIsFW
CsqOsdZK6WvEx4LovwFZtzKenTh9HqMFZuMOX+xxaCOCxuT3ZApZ1bEjL5Bp6Xf0BtYr6rFuvTcz
ROZsZ2NEx4n+Hlb2rkh3ougVbcNO6zcydR7W9Yjk8FBX/KkOA40oDVF4Zh1b8TyLuASsjcmuYDfX
aMrnkPEnCE0iq3NSPlrIAwsus1QmiZ2iki2bzF8UC9DT1iOPgwwQbILSInqQc3/IGD11GKUbqjTi
5vyyd/MQuiAedADQwPXdqTlqPNPL9JWK/XQ/Ij/q4+8OrCxSPXbKycvo+3SmfDJH8PftBSvuTtTs
MQKq79VidgFwkS6hKLJyJF79Csiwy6/S1F4mrUOc0fhxlD5rpL8PseQWZXL/53T399b93b8d47o/
jeq/tvb/2un/b//HYcFLQj7nz3fy8b+dOfx/MlJwaDL813907t2P/uO//DA065fLR/Hzr//iJ5+t
GCq0f50qiB/5t6GCZPwNLKSpO7boTRmKbP37VEH8lmliWbAUVeWsrNmMLth7+vhf/4Wxgpga8Jsc
+AzFMfitf4wV+C3ZtnVaIIplMVfQ/zNjBdtR/+mwbtAU0DVZNQ1FIbNTsez/0FIZdboUcl39kgZo
PagfqidgAZ7genzVp6GhyW5/rAGysnNxg50W5A/pq3yeLvRDD7Bl8dDk+3Zf3LNCm365g3+70X11
u56GZ+htN1rmFwSPJIMFod/u44K2TehrO349sIL6wT7g1rpNvrUb9/1e97KD8QmF+E319MPwbB9w
qvlUS9I1OuZ3NC/UlZzcDSMFydlY8Wb5tQhaotGwRXw8bLSTfdAC9P67xXOUbbLPzunD4qlbZGD+
eowOy5P5ke+X9wUnFWDJT/2nf6SQnl+nZ/0W3rST/qyhpdl3fgQqYFPf9ZQV7/KHzSz+pL1qr7hJ
guq+3yOV8bP74bm5IAl9Xpk37piBuutO9dJH0188YzedSWn2pM14NZ8BzwfG0Ty0b2Nx5dMWdyjN
zK18iO6ng3roPCSFbhbUj+2+P6m+4tJB3hZn+op8msFLuPR8RyvjMwZu8Tb59V0boAO+Juf4Ydwr
L7D07wj+HSjdwb567MDcNId8tZtGvJ1yIioI6w2RIzdyHBDOzvgCr7PE8kyt4No/0BzROY5dkKxb
qhea1qyj5ZNxnZHI624o7Vk8l2hLa0I/dBcCZ8xfbIiYBvuH+bZcpC9snsF0VHbRTb5bH8edtCtP
zm7yGV/4CLVf1yOlxY0F/xjvTLfyh0t343yaf2O4WZ6LGzWF8TLdp98MOUASgyy+ztyL5jAHcEuy
27gH0LbL9t1j8oSEkAUui3bzclR6jx5D9qHenJPkApp3Kw95W5p60SdMb+3Relh+IbgqPC1xioGG
I8BOGQ9qfOsHDo9uvYsObA5e7NH9p9NueZCqcrd9SL+oc4nQk5lfgQvhWJ65c+KiMjNGOFDINbcg
TbxhO75xs1SPC30C5KzeAdO6tt+p+DHsqedY2TTvzTvfyXRBRKFUm3XyB6+DIa5diAgXVnhOT4zC
GMbdxcgQn8xDctDuh5v0qv72+3nffksvYEv4XEN3pcTDeAwMcFuANjWNU9g/NndEKtFZ00xq15oJ
NbaXbTlvaQk1D9pz9DjHzpb6OfqRX/FZzMURsyunJExHIue2mLbmW18jHNzOjxYZ0xhc5ROmkhgC
9nZ9jr66q5zvkL/1xTdDQu23kBG2fFsPK0k5IOrIPVDcXP4ldRXiyhZx6PReLWeGINRCxKu5cXHU
0pv901ZnqAo+fuSqcRXjQDrhcsaoTBXth1SRe1pH5GRtI1dAi5y3ZflEC6xaj6Vnv3SmZ3m8EUfU
EYH9Q3WDgZLQh10G0cGVfNPlzMapjonTW8s5tXKFofOS+s7bAacPkIx0a/klEs+o345Ph4Iat9/M
v7fBg9mc7d5mQhaz7fz7u+6Ka/VQ3vKb5c9Bf5LSbbFHdgo9w4svIaPJRxGSfOVPiHnXyNs4ENXy
wAEkXXzpjUMsnX2sVuqxSVHR6HcpnBPMbB0LCXlzHQtlPBwghaygSvC4IYRr5Gc4IrXMoCcB4rI3
1hu1Wl3dnHDfVDeKGXU0t6CAJ1BX9nkybnGIffwuItA6ufVQbH+U8R2qiTAp8lwAF/rRX7pH2FdM
fhnTIHNR99rCl4P7zzMKWl3KTqJF+oUnBQzGcxGdUlr6kEVYLjtvTr8Jt9DupGk/vFKcEvmpbzR/
yXyd/qtv0PPE4skAVOIV+EVeKkBnBC+ra+7O9a1nADZ8TLaJOSNGNY5XBAE+oS5ef05P3YfCjy2H
xu/JHYQbrAOcR6CiuKEezFDLDNY9/kclSKRfCNOCXS/7YaUC1t80T9jZsL4dw2Nxh6SO+hLbnWV7
5riLk4PdH5NnJ9f4+7fl8mg8dAX4EPsDdFK3nhYfWcyI0Cp/7BnKpJzZQ/gW9IQ0ljPVuRWRHzEb
B0m8YhlQ1iCezg3/BF3DoWAegwZXvZ6e7Ayq3dN0wvWhIBtP5uOK0ZspKuatU3KyCR15zcLsUwVZ
sEGgXoRvoRbQXoG4Qk0nfdN/rbHOM6bzWHgJFkUZ+jI+ETl+pTJPruXtyTxiXd7QpLjXj+kTvVqv
9WHSfnLcIfBc3n6qnnzjCeinm9wcGncAKrCflyCrPur7Pv+Udsbd6E8BhOwgfZqC2mdNcNUg9Naf
ad+eidDysw1q2I29lfaxX7tDEHv2dn7V7spz/jMc43c16LmIo/JlejwA4VF5RnTzOR5IQkddSbrG
uX1COBUGtGCbjUavKL/lZ+OOMM3uE28tifPjz3BVnukyOWcSpxmr2Jw/oeYlW3rUp+Y0PvXmJg5i
RHxA0bfzz3hJGEnSCTSgwG/i+zjai3wpBY70V9hi8FUv/xfqWv+nElVf9x/L2v8HhTBCPvK/rlo3
/+O/59FHm6T/JIYRP/NvZatq/82UbVmxbYv5jSozvZp+uv5f/0VV/6ZZimLYhkM0CgUts5+/16y6
/jfqR/QpFK6M5oiT/veaVVf+xuRJNh1VRwajW6b5n6lZ/+M4Uv+jtLHQ4+AT1i0dyc1fR2fFVA+l
Og7guE3t3Zad+yzhwGcjvvvLLfn7SeevU2WNT/RPxbGl6hqfCNWNrBsq2htTTNb+MqUjJ3Gphwkg
09JZG42SZpi+owRzueLo8Krqr6Sgq7GEQLrk8oeWHlsBvKo0pTnVO82d1KbnODExFcQKuOOC3g8o
mnjGmNMQBwzBcWmhNEk18RFQJ038TVUKywTDDq1cE9lAA1oG6d9EJwjPRYayRHntEizkpZn0jIrK
Q0jUWTO2cGKsmR2u1V7m6kYmL/xvTB4rQ9h1Flu8/AjX4rb0xrGWlAvR2v3eBILCFQ/fSDk3zWjr
uzqHeUFowGNnal/aOOMQ1gAolRUhiLVkBpECl0llaS1qMB1qaD7lJFiw0OJ4yU3lcVKjBSju9Fo2
o5/YuOun0DhmDZr4Pqeeq82gGrK3WjZ+s9C4dg7ampREHaAZr6VNWWlgxmb2EVGIKNK+TPVqa1by
aUiX+6qrP7SoOEwYBmz8pCQQ0CExkysJkE+JdaxV63uqL+M6faqOo201GZcb5O1Gh/i95AU4HfET
c7sQi6jQG+eiWg0RfaIk73G1q1Z6yIVI7Y5bkbPQXtelxZGrfUzWSjg3qaZSygag0e/LmTCZ58xA
35nkKWLFqvhBrU/zU5I5MxSCawB3yORgUVTsJ8n61sbIk6u8+mrxgXQ2PUcR5Di2+CcNs8Ew5Gj+
2SyQY1gZsmvIELQaiGyRMjPbdjFIrFREN9QMFZl7O+awMGCANQmE+qVFP6sVaJOQpolGGHgzcQ2Q
aiZ3WZ4kp39tixW+95jAOyockE/EDNTpoW4JTWkEoENfp1+ll/Yr0bl4NOjCpfXqttS8qMoFq6P/
bLGMVkXFGg8WESU1tHk6OKoy8ct0ENE+LBJEXQW4Cu2vNrfoTaxPTUol3EvYWvr1gsWHkEThusSg
xYTCYpDUaa3bOPUhVVaGhYpDFlZyUE1UBmmbfXcy+rU7HWIoPfvsW+0YxBrGU10zDnQU+vG9VZ74
Fjkj5JwAwVcujCFFRM3sLhIFXTQneyvHPw82O+vMBxxar4iwnjq+HCYne0lWj3m6bAsyuYxYQYmV
9RXeMfnXau2L0nS/htU9gKmA9bLkFI8EFWwUas+Gks6JZyJE4vig84sq8BTQHdWDbvbf1cyLnZX2
Qe74B7VADTUnfo13ahuWtNwrquZxMhC/dgas/QxsY3PFnMQAT+6/1b67lOB+5yZPzgVNxDHFYpca
GrIzoJubWTLcDp6f09doW6KOJ7nEGk6WTGqXh2kC5DzuNLgUpWMZ23EccW2200e7dDVgunrZSwvM
2cmqn7QUhit2xNzJCnhUEjcJ8TCd4xD0Ik1EbQKjEeGnWpIH4BHniA7rNBPaS3A6yEpoYU5Ba0vp
Pu1ReaqwjELiaf3BKm+sebdqrPeaLjMm/ypUOtAraEHwi2FQm9p1MkwcvQ+hPL07AwNLrVtv05Tj
2PCxJ9+Qap6XGn987ZBiJFGCLUk4Cz2wzNqWbtfagKqh+92c4Pni2NqZyO2h7X+ZcUt7sQIXa0TN
A1Fs/U4l9ZmZE09pyrDSJGWnLgR2TWlnDxYF/bJy0FEN1sdeciC6OsB8y8kmkDfW3KUJobYQtmUy
VJ5bxqp01YM1hAYG4C5ytmn4bmgDgRHGHUHRZjzfGGa96IN2qvXxqYwRTGFCmZTFq5HjyeNwDKEs
gQ/t0Ou3q5jwRS5mYNcIB/C04UdCagT+n92i6m4th28GGZSzEaEpM3foyz6bHq5qWhiBgppbTp3A
sZ2XJk7cXg/A9rKGSyC1I7rPBWk3vcEpwIiAelt0+BVCRk3H7H3H4mJ04JYlaz9Lb3wcOKdNWBlg
ultoFkQC01ozwMwZXmufpTTJAjkYO1KgDXT849Q5Lzi9u4owFXQ3XQEGl0GzEp2h1vo4IE4hLyUx
cI80vhjkIfiXIW1U/SzMQvLXbEtunymQW7qG0eF3Jy35Zmqkb/uPLq0wr5xKx4YzppwCeYUa01ES
slBfKjmhgVO33+qIPzpz3ov+Q17yIzWkak+Bls3XocTno5ZU30ZJ8d8FmgTLYpnrixmW38NEUAu6
wg7brdmqz4003zdT+6qOIDHqes8+pGvW29g7FO1iI6n9LsYpp76ol7CnfQ4DdcHK+KImc7Mxuul7
Yrg0rrA/mM20mu2hcB2tdY/L/pxkBBQy6Cpr5VNRhlseP82tdkic4do6xgmL2C122kNP3kKPvAXu
612sN+eO2Q3MVUA6qnwo9fw7Jol5bUooguF9u17UJr90unOPORqWqfHMVPOuGdyKTNaOqMcEO4f5
m0z1wTBTIX103pShfxjVS2o1OzRd5MZX/au6IgyYW7rhBkxX2kgJ9CV5Zm5X+zqxYrUVfTSW8aEa
Ml+7zERz9ru+CZY43XWmvWs7h+EUOo4MaKmhM4W1R/yP6kc3cKK0+3c7ZiGZV+W5XF+rUn2X5vJH
m5WTXDCSa8Jt3rf3RssEJk2W16LVGxbZbGfHuqen2VPcmY/9FDitcq8N3R3CGSaQ9c22LpUWPRJH
8EniEA2EDI1AxoG9lN2i0fdhuR51Rg2MOJQb26WfdzriDOukhvWXUUb4TSvnU+Ew+O3oBWQ3ySSh
TgvSFCHw+t6r8tlkDL9SArJvpp6BESW0l+84jE+yIf2YmUZXCPFLaOs3lSJoXCIbNQwth2LR/Qr0
5WJbTzhEZeQLFaRNsg2QkeblGECkQRrxWNGpMTIQEvJM2FBUM4RVIJRH+ocu1Tf8jP4yjQwtmaXk
UvkUFdHbHxv77JTHnHT5OSsP0N+OSdRhUopRABpCRfbSxhxi38fSYqaZnMYlfHCs6Jh0dr0FpWzI
9SumKgYF89uUDaekxbpOvfcKfhgDEOWIpl6qxA7MGVZWtHa+yRqTiQN10QJMJ2rF1p6iZnrqYAuY
Cj5YTZwFm+Sdxxz+ZSm/KEibcRMj1la6yVXAAmBGzWv7rKvWm7LCqlc5kHKe0+VxP+nrc9Uy7lJb
zYsm6OKW7ZbDcD8Py5nEDm9M8IkxnJPH6KAvNuH1k5/WyckhqQi/eirCKWyRleSma8SuwpSGvfte
RWYgFR/6EO5Vfb4aWofqRNuBpTiI17NESVzCpIlnYpPgmlkM9XMFwhG2+DY3nwrQd20UXsZyfrNk
nH219BWipGDv0e/0qfYHegbiP7AuXm1HlCPLeWk4ppqGLxNQ0Un0aLrlXJNI3bDStvPrUvsqN5O4
nkOZOa/KXG5HVbubyEQgPHIHrQFZSHY36BNa55HpqvqooCTR6JWYQrrTVacylfaRbBFdP92k44qr
Z1W+1mXYOYo3Wxg+1eVSRZUXIhaAqJJrb5DFAzKYbvaI7y8mHW/VXPtdlzvy0JdLq6nQlqvnQShm
Q5i/GmAM5sJJZ/qyZlzbmZ/O01POaNyK2os6FXCrCg/OhdGjETcJs605bBB9OOHwlOneR6i+q2zr
GLE3OMuhZQEMVWc/yOcum/xEBirSijAke6MxOBP/q5rLdZppQq8THU11l4H0T1gQx0o+FyuNokXb
p3Z1slvrLC6u5fkdDCIwhb6hoJnSFQfx6wsgjAo7DTkUhCbfMe08ttr4LL4FQaWSsth3sK7VDeAp
uePYQe6A/q0WMeZQbWejiQmrEMv47LdkGsbYoiZtCULduoQxHYo5uc1SDpc4hGBEFVHft1j1JBM2
IGb16DBCIDIb6znHXMAjuaNtBIEdV0Rd+5PRHhyVmTuYrWakYTkjozHiAGDv4HiICYCM4zfkT+ny
jgFF9MsjhU/UJ8I+6MbWBTkQxAkkBRtwRAgJAX/uxnbqTwtEaaODo2rNc0651zYf2S6ie7IwgFjD
exuBWV2L0J7SU6PxOsXTEbDmVjIdt+WmqzxdXckYWW9QgyQXNYOotfAgFZ5GyxE63p+/cwXlTuva
ggeIAqkzWSI5TnUR3eaZxyVxbh3pgMiWvFLlG5xWv0Nes/DYaDMBDaPmNlShfxJPYYrXPSlapgg5
3eYl8QGtwoYU7vvw25qrvaHFx7KZKHZROZNtQ5ykfdfz86FW7TLgM3FTess87fDvg4jlPRSnYGS/
4ZI/x9Z8dAY5iGM0mcInnuQ7jIWk46yc0+dTT73F2fBsRYqYtmNT6zxJwog9I2BRzbPqLK6i67sy
T/aK2Xr6hCZMm4+SBkV3RTZFAy/uDb+VVc+Q4Ku1y0kOCbxsdnhLiYdzqDa7c0W/PceDkC+NK/Hi
xwzVFJ6cAok04/C9kTzr67pV5tfeUXdK/1ZavBcbtmtXDS3CBZLjYJSBnlVbmRxlQ6fUJj90wIja
A9cXz7PFqE7mCp2h87oqCrQqwVrtIFkAbghGvo0Y2hAeA6BWBWmijsvZmW1UGe1u7Bhdk6wzVkEW
TmfMeTu7tu7txTybLJiCNKe2Qtg47eLBumIxcAyHpB4mMJJzK0uRYkxYrgU3cDBar0mKm53k+5Gs
6rJaiBrM/BKdgZJrexpGQDgtPxy0PYYA9481biA9vjZ5joyNTi7ZKhOqw7Ml1jOFI65QRHWhslPS
dhe2nyB4NovSHaA1euJG0K3B3t4HKpyawrF3pUPQ6STnL3WlnJf13RyLA4b1ILYz5MAVFewSzOzB
Cz5EcRO1TPbrKdvGZkSsMyno2nMey75YCxtdREz1h4VELhWtTKInZzopN61eX22TKdLQHcOsfwox
pbpTYT3NFv3byL6onXTfS1icSeQhDxz3Mkoam0KRNhPZKYjcpplkpGUhuaVsj3mrv9clEZK1+VzS
yNnIS/XTOgtI00Q5GYP5rU8IGusG8J7OSKZQRxdAJRVtiM+gS539Uo7vf37PUhZ0ssCPthWBKUKi
X/foIFeNxjw7QjOhcjALCehDZL9gbkfKPDEUkn5rEWKS2zrtIUXmAKuV8XYuQEwmrXRfTutzLgtr
6cyZr3PuadD8YsgnzeiUVMx+K5v0ZGVlXkQyD0rmRGk2K1cKp95Zn8sK1FCl9L7SCNI+x5PUoFEf
xdIRBo4Ezp+uXdMPqpct/DnzOF5bifmALoy2mPEDUA6+7GjvYGLa3dAp66aVHxSsjsiS+ctX/MbV
IqKdcvVHwUPK6RDq06AT7CLxamJ+YmmTo/soZmXqlN96KX5W+nQwZKWCbAgwB4sFglNiui9hrFae
E0WEwpQ5szwrLDDgoPVshd4a+AFgQiKWLQvckqmOrCU1k+gVWmfjRbhT8TUt+dUo+qP4Ti01Zi/T
8p9Y5fs3JuteMfOfChwmA2x6RrlZ/GojvvyYT7K23CiUhvt2nH+bBrhLxhdSSWa/wRE+iPWCnvno
PA0jY3AAboh61ucoisgcaZJXq1lDNGtc6tRrzzo4wRmAWDpp784yXmWLq9Gzn8GZr/AZxfAXUa+1
lG6Eq6yS+4/e4UZK9FdoDIWPka6iImeNj4ZxK2vIUgwluRTZBYZUfZyxc++k6qMMu/vawGWL/PWr
N1dCKuXivkyvJgUTTDx53TTc7U7qA1nOvhyHTcBMkwMd3RJ5PGI3Mo3I/EBI7M+Y2Ezi7rapxJaT
2liK1Pd65qxn8eHoEqJ4J65OBtREw4wbpUc7ZeVEZgyQC6SJcfJCJo4xkXfBt66YSPnUmln1LVxo
ZLR13nm4uH6nSNdcmfV8azXlbZSelkxy9l2fPbeSUR6k5lzxBvmVhn5uHUsN5ikuhEgxXxEPQgot
nOa4Dnh3449FS5iVhnyCugAED5LjKA2NP/ftp52sX1rHt++0jY93CrCSr7Txspuy4tybXHYUMRih
wniszDs9MpujHEoeJnzl2JrmlmZoSRiGUyOCTn6XtXZxXt+kghqnc3TMShjCBzDjYTQA2LGnEs52
+t0kHJvHyHgqwpGPPNN+a6LUozX8uRjSu93tbPBsUIPRA9rilsq4j5MY2UKbU9r33LKeOomYOOZn
JE1ZPWRKI7JkNwzRXo7i/Nti2jMhELnSrmus+97g/+dyr3rrwI9P8Ieo3ZegjDkErqYC2RIYD235
5tVUa+ugXMtZCSmhpsVdc0gOS02cHtRo9lRBpxhLCqmGvhou1/2fr7YDTkjQpLVHPGe4TVP/SHX5
U6vjta7CHv8ot6FPI8Cbg7LXWqlAwJaFxw6IBg41oLQzrcooRV/Rpl9ytrcK6pw5Yi0Vq1Kh1t2O
l+lH04GZwLh4zQzFukD03YqVeVYJfQP0vCXI5Jz3EJEBiY15u17DIrUO6jDfV0b6UZRK468Le2lk
92hbRpXcdhlhvaRiyDRvcay/GwZN1xbprMZ7HBGTBuwDsJT4W4aeFYEM2/e0rYOsqS/SxDXqFFgo
CRfcgOXZdOpTHWuUDU3beeFvmNaQtHVlxPeQPhgOx/a6B9iaOCN5XWYZNF89gRfQ18ATE9yjJvxh
qcHSNzFuKMVW4rTW6KKUZEBZtu9keZFWo7AQqREPl66Ix6OKiTbqaTmuwFtosWJUGs2SyGh6mXk/
BCMpKVHLCqVkEFKh1462fJBW8tqxd7h9XPwMcv0T6hN3YhiIY1+9vOQtXvR2p8Y2jNYKG2Sil0HV
M1fNRVfQDB9oc7CR9ZyK5iHzJ8e+yllhXKwuB9JBomK1pqZr2/19JcYm+L7aCT/Imjm6a6EN31iO
eFK76pAODnFD1A5aOf+A1dBdSZaDQRAOMw0eOEnIG6MHJ2lqZjA65DX+WTxIszktRLUoDbepUcxh
iwbb18fxYcxtVjxeH32VL3Oe4Y+YrlYF4SYz2TNI+9maJv9FwPaN7yPbrYllUu1Gz5ztqTtKvnty
2pitz1F9Ucv94iyxP/Sqsg2b8SWht79vO7p0EwZekg7lwuhBBVs/DqGKY7dkO7Mlx1vK5k8x9loR
CWzMVJgYDIi7hHmUYIBM6EA6nVkQ9DiVEZrYS7uTmUoB7tDfnHF67Jb4dUKQu+uiheJVj3E5g6SN
ECaPRIAfCgtdBxYUfB9L95ER++um7aMiYhysCdjUaoJoaNavXmXzDs3yp6tJSWoWZAE6D4opwOfN
Yr2sBfOfeZRgWliULBXtL0vHtp1J9gtZy7tUMfbDxCItHhOd5FJDxZc3FzzIqsbX3/cgyaI6hmma
EVZr4WyW8fQ46rzpF8IuxxmFVqZeSZeTgyIt7lfp0wC/7yn67LiGrs8Hw8BwMsEZ8vIBJ7E8jf+T
vTNbjhRJt/W7nHvaAAcHbmMORYQUmqW8wTRkMoPjzDz9/lDtoavPtj4vcMy61ZldWSlFBOD/sNa3
ok1rEV+CZOUwdE9AvvTZJ+kXAbyz17P1Ziye5BgMw9qcwaTWffeW++G4lhoYbKRZZtuEplqsTA+d
gZIKpsuZt8g8J4n36kTicRiYrmZBkeAFgk4UiAIl3RRDzogY6qV4jnZZf5wYjiC/aBilQpcncIR8
BryS430wFMG2YTG3SZaxKLj9285OuntQr9g2fMYAJaWmHYN47YMcRHW00OWLDj80yxJjyr7zuLOY
jmSXqsvfTPgW17J48uYxY+Jk6E1J8BNkTA4z6Tk32vxyYaKcRYAEa3BI3E0wNddRjMzJbyFtGKCL
YJvQI8Bg9xtkOD2iA+aWq6It03sniaGjog6LPOSptosm2OmGp8CAY0E99lFk08VJWBK4tsvSpy6w
AHvjy1hxeMYt6U6W2T7EE22y0UODj7ES44Klg6/CeMe1g0AuGu7TEo5vPCNFbz33yxf0HTOGMacH
B9kzbQorz+JAItpqJNsjKxBD1G7NhTb2YIMcMjaG6Gq7zp2snbcxW7zIuCEXw8rTUFbguCmW9Gz2
zK9CD7sFrl4giT0RZJNsqxseA006n1VOMpwtoIl0FuQENR/7DAOJohUb8ue2ZzY2qRaDP4onP5ja
vWg/0tnCn9qxSnQMUH9JfzuPS+B8GPhrs6TlzCEFzVCnXnSwi5lAenAA+0yhf2k4MGzXOBkvMeOe
dfRcjbDSHiK4sZuOmoOcQ0D4Nr0CUEiQPFG13AnbyB7fqYOmof5l5MkS00Ehp6DXWpjh+qp9doPB
Osb9M9BFsLGG+Soa3a/pHnkKZfNbMFpyJzoH/vgibjPGdjswTTXc/MOy2QzFIUxYx/sI3dled4Fi
RhC3b0IPNghrph8hZsd58kkFy8kiAGKFc4ikLrPuNNwDBk+ZpmMciJ0aNCRbTGXVtnDmPV3Pssum
KJ2Zow6ao5Og5hsKzHo9ofTrGYGv28a0yO2hUjBBhsWj3eFJX0h+4dorbXgtJZaEkPCdnWmMbyA7
ATQueXDEN10MdukVVB321/W7GUtxKvhurAW4eg0FsNSnMYNZG1zS5ty31XxmcIqnBJgkST7uxuq+
MykIMVJpvPG5BLmY9KGR8YfLOyudLDtUgYP2xy0++rT197UeLxw9OIGKY4dFdGfBsqeRMsRRFPg0
TCJ+hrRx1k0CrsOcq5NBaNLOq9j/TTheJmlhhfPGN7UAlqKIe2dOW/YEEcsoRTWgGKOaab3NtahW
YfB7tnKOWNDe4AI+oz6fcQ0te67IOAp7IMhHUi3J/mQrarTGbE+53dyzeamOY/EH6+A72+ls+TAQ
MJb2o+qsaMcOkSa9rT6n4KIHNjZAEcS2rtOrBVvwHB2zxiewJpzOTULpOkak/CJL2LbKjHah4b62
vrI2qX0z6M7cCYekv6hLs7PU/rrfFiqDU0pvt/VSRD8TikDqngXCMG+hQmHPjx/0IrWiZTsQu9Xe
jyr9hLwKtGGqcWxJscdPiKtvFiQOAOqIRpxOWjBv9wb+QFTZAdtprPwqwJLh5vNrMj1C7pCbuiIZ
qKw90gz6ZM8+9MGoy3Eb2Dk09+xgJ0w1oMQ422kaxSatTXaUmN9KKFveArHgtbQ7XjjB3XQ2NjEk
MlfeiSzdrcfJt+VRTxXUkBirSJ1bsl5CETkXsoweIk/cBd60ZB60eiuG4OjW3lMcM3QespGIzMA4
J6oC4uhwL5Bkv0V0oDZhbpKwY+c35pjjn7VdfPfRV5rNZE9JVJwg2zlGoWX6+9GsfQYSePi89HVq
reCYGIP3UpvDqx2BixZQrFZ1mTW7aMA+BjNgBptRvPcg9Q7TzEPdz+oNoUBIn6GCpH1FIEFHYgHz
sUtQ96cuovgYfQ3XKDa3EpsZN6B7pGe+9X32dA3OMAx9KDA9k7Yyt735gALiHMqRb+d78OR9bLOt
9J/qEtyc23usyuP2LpQgtwi2Qy5oJKwi9HhqcMBYFtZn7bFDZKFwtoC3BkVzdsaGUbti1q8XpE2D
4FcUpNGTdB0ww9gS9YRKz3y2G/RmSUuLYWp+Vcf62SCNae8xLKjHYdywYuH987FLqI6/Las5shyd
XeLRcHZBSJSmX5AgMROEli34GeZJzS5Poc/mLgd8a7qoj4hl1wZmPpdNzh7qdIVkCNubCjjRR3/a
+rpmreTgH4WuutUyIqiojUBxclZwny9zrnATe9D+6J4xl5awc/H79QUi3ZgB3SYcr6zVpm3kDcfS
Sw6h0R7TsQYV0hcgINqAUUVLyUfuJfTH8Zq70RPTSARFDbatIrRj4AdEJwwohfQMkJMSDhFpeR9E
GnSIZ6Zn21aHsKln1pLYYEYi6JbquMIAAzIfXyxBI91uqHz2qS3Zw9mkfmVGCLM0Tj9hZ2/Kcoa/
Y9jfJB1xlpdQ8hjT8AGOOI5IlCKw0K5cxhSTuxkZrybOcHGD6jloxHmwIuKaAXgNTiUeXZXSWeCl
XvreKmRvYc4Imid1Sex5fACL92QvESXZxDrV2Y0uwveo8iHCZgc3Lc9SNk8UzWLn/vK05BE03/rx
zI9kZq8Ejq/H3FZnx0KLOEvER+UsN0p1v5No0fmm40eP1Kh3rHoXuXR2BTTBIEMCJHgoBuy/NmaQ
JNtyetBQrbeicb9iYV0hju6pzN38zfPA1ridjUjGIt6NXuZ9rFUHloV0Fs9bgKtwWbk3HgQSKhAQ
WPKl5J5DtbWpx5gVfo9zjWJ9n4+YVTnwHvHjs0zrkZr1Dr5Lqyhv8gQKkTvw75RVeacikmuCKEND
RdVeVJB8Gxrt9YRvjnc6unr6hF3+WJhucBd1lFlZH+waDCCrwEfr3jUEfE32XVJkTx3M4O1kmFj/
c0TfksnaKvF7JslAxktHEUcYnMwSBrIwMn/dIRtYOzAcx7S+61P8zWbkHuvc+67Suj7okq1O3Gd6
P4vkq7bB7CuqGo93k8cnE6YKU6otoPGgEtZ7FTA0Mfge+KbDo9N6CLIazQIqDD+bPHiLZjRbttff
kyhe35h5+5vA7RytukPeTjsdmZ4QOdk8RD7XZN0fG68rt7M1vZpdvtUWnkAkNwhl5QCrdVoJE+7k
7OdXx4CMAaaJeSmjXziYW3K7vZ1lItVC2HEEjrDWBVJhQn6WKvx5HuI9c4cQS/UCOoa03QSgFsmc
kjcWUHpszIHo621PrPVqigQJGOilXcbRlIDiEFYOD4GG4mmegwNyvnQrdflnsAP4JfUXqaFvfcvK
YFG28PQqQ7Pa+blEDDBFeKmR68TEe+90+aISzfayG46g58BdsBsbUNWD0fVd1vQOUilq5qFgH5CH
+742LLIOCn87Of5xmk22EzCYkTefB7hc+5DVBr1/TlgDz2oC5+HU1e02qzL2vL6/y0doDygtbIbE
GCxoVn+NRUrSpope8j4+5a3tnoci++3BrSQbPXQ3+L6fRYuiN/NTtQt8+WjXv1Feljc8PA8NNnyV
Dg+NAt8+xWG5ZSq6jh0n3RYekiGaQqKbII1aiMy2OYsulUWkVGHrdR15FSQ8rkzNgZwF+lgWLTHM
UdHvdWs+t/7nWHq4bCxiu1y2odL706Xo0GXpso+esaO2gKHTvJsOwppPLtsxIdkqaYkOy6fi8yq8
S0VNGhx/+j7OJcZcnfvroY5TRqgYxl3CREkPdcDUbti0kd8dvRdG/G5SBuaxcs7SIUiW91rupppo
cvuD+eC01Z4pVm1OiNSUBm9qILE+oF3nu+IRKnnzQwRythz0VrrYVOPgPaM/3cukS6AnI3f3MT+X
nHgrK1w4/cL9w8L0Kl2WVWj9iPokrlJAM09ZzhCZ7gIyNTKLEZDFt5oTqABeEzvcMQx5mFwsM4yR
2o9zPPFhHleoTlwP6QLT8nVmQu7ufLwqXXkVLKdqaX8HEZdU07nse9Q981+08oAsd6Km8YCTmucQ
soAorMpgfJJoAGlX7yxGcSLyX9IouXNBnkkORLt6Hw2UQQQ2PRoSHXw9swy1Ov9UCWMdaIpQKg8m
AFG1g0T/wBOpP+Z2Bb+rPwr+knBx0LrzVpsTpwG91+zdeoFLhUjFCTed5zXZl2HXiENfZ8vKzoAm
YwVbMKdLMYmA38FHvbN6gy0t6HFgnpNZ35pBOO7QT5HRASgOB83Pd5t676vQEAiAF9AlUEdG7Ze7
MGFEK1YzZUEb2henjdjoBEUIr4tj0OZIhGiMG7tDzBexvCxch+1T6dET18HaC/mWXKlbc8lvTEvr
rZTTzqinh34BpGp4lWwb5lXa8LEkDYDk0ETewYphX6ZLilaV4E+iNFwJ3b7SE6lVxzA/LRDFEbeB
toSuX0WMZ0fyNwLrwxcuY7e0P5GjwAke1Q3B7Pohb02kEzWvNsO3MoToxxJMM8zU/YNjJIgSrGAz
G6pf+0b4ydZdbAf63J1qTKKQKC2s5KswXBxjtvfAjOJM38GoE1JuNpSvPK4OaMH+UGjWlIXyFuI4
K6t2O/Z87CZc1h0BoQ1gJj8U7Lbns4gQUQWDQ4+nYN4AuhjHMd50PgkibgKUJATBvh7EzAMe1SGX
1qmt6ZhEUsttHvIk86Z832M0oElg6phGC+uFJF+ThwLapdUUMG1iyEGuTP5MofmYBd6vuEFA5aX1
WysRhsoeZwXe/LmN8U0TloBIdbz2NWWz6I4ZiDb0QdWSa4SCKGrAA1uAbeUcHq1ifDbJpUpZuoAU
aHiPu/wQZSHybZdXWdMKtlN5z3RoST+aF1YvGRPfWjJ/Ua1jkPqWvDcuU59p5talWdyPaiAoKvKv
TW55W6/CtxmkxouL3rJwceA0YeOyIZjuKileFvT7qryflryPAtr1Sg+VXNNNE5cl/rRz8NalASE2
IH9CnzlhW+ZMrSx4hwPqPnMWQN2kd+jxPSN26M620pyMIfbrMi2/nQlBIlqdJ8J0Tna4GRqRI4Aq
FKKJABV6xvBEMutl+gAMBWG5iJ17IvmsjZdNH7LPnhEYre0+2ypdX0rf6zZuO7/ZGUq7MULvLv2P
2KA2CjGNh51cCQZ8hfQuwLK/Xeti5K+yCH4ZMXI7Bwo8XfqUs/NkSPSKjilGkY5+LuUSwrb26vWM
G+mbRpqBuVjXweeA+WoqhA+jNpBESw3soP4oJKZbU4XvE7EBdYwuu0sfbIL5lvwtZzv49alGphrN
YODZIt/6CEAKi4xNQbhQaFhn28SjVUj/TEvYQluyXrOhelO9+TaYPp639tNV7r2P61RJaoxp+T8V
ne2sidiBJrplv34Ka1RntuLu8FW99mcGw9zGnLYmNCxT6G9fwoqss/sQWWqsoMpUy89gpvFpIkej
H3Eg6bTZETGJTIFxPeS92Wdy19boNrTVU5SyUkf8Ea0ts+PQoycsqvKVbdMT7NqTm2KxYlxxoE2l
ooxJVzIowzEkIGCRV7+fYdSxFvQM+9I55TF0oi9BDN4UfcsOZ0IXZ09FkwK9Y/dVJOLTm2rkkGb0
MpC6jad0uk3G8bWMuAIalxnPFNhHx+7jTWMJ0ryuchHYZD0viuwEevvafpRmtWlAFsZywRmK5FUD
EAN8KFdHDsTPwu6c9UTqEkZKdxOV/bs9EEMTCBYdxgy8owyKdaGTl3JwT/XQE8SQeDglmjPpRj3y
8BurDDDyztMhd80jKPprnHg0BODJHBphS7XvWk5fqlIfkPw8sl84NOdjM3XXshFHux4+ShAX66aZ
obEkNJynsEUzyv4VJUsf/mojtoV1c6pMNtRMkWw/QYJufGV+Qm2foqKSUn1a7y5FsQLCUBFqH0VU
fJlJNz/U7rH3pqfWlBffze2NbvGB2IRyofI6x0F0TPLqoZiz00BXEphPDipDdl+XwdN01eFeWgoM
Z/PgIOYYGZATGspk9rXqWfbJcdzT+FhTfee4/ln79rMsh7u4TT8ZENWWhyTHe6yt9ra0+n3NaJ1w
5oc5TRtebg/YuGM6ZsVUoP0fGfbHyMOvmocwZuiZHyfk2IZV3KEooYgs5Rtr01s0mPdeMpybwLgF
9gD7G4gT0EsETEhFZS0/+g4DOrJlkBWcShZwCTe82C68NZ+4reUfpngT2G7ROhwoj14QseIVL3nS
pwMmAFDP26SNDnOe/J7JN9aJPPfJn660buEmQZVKuaQnd343snRPvh9LXg5M1tO3tdsiG0+PiaZq
bAb2mM34oUS2RLLzkoch3UDJQAqSHIuW4AMSIp6LxD5U/R/DmS5m1O6K0ty3QOZDirm5S5D/V1gX
EpU/ArCxZ+8joS3hk46YmsMkXTYEeQVIZvC5GC0fUIS4AdqN0TEtPmOtdnYdF7SQiB7HNjhAvXKo
DxlURXQzlAz8teIXglpkyzw3fJsrdmnJppZDEF0C85CQ98ux/7DKYg5gpjcVp9GK6Bb83vyrIcND
0pXjD9+NmK/67bfZxqcwsW798cXLiesMFfv0qYdx1bkPwUJ8qQpyR7AcsXQbq4c+3xMIWcT+Lxcq
FjxyJmbx/Fu0DjppZ75pkuJ1iuV341jsGvAS1h5D5TmOuBxzTkoFibxgcesLpl8VYEtljJ9sRnxo
ezDDGBXQjdB3OFHwlCfyOIzLmkrdBYH1NNnqM9EQZViBrsw2+hM66V3hO+8teyDwjbhfOywiGHd4
CLkXgPBX0o0bQjcIQtZrArE5KDvQTvVQ3okwe5vSWjHgJI8TEM9WdRnZenb9UNj1GTQaVyRFFkr1
FLGkg3fSo2Gg2FXg3vI/oQtyh8AdsoAvdpLg75hBhfL6iDWPAXw0LtGEXfoH0Cwih5ehzr4VotzC
SR/Jh/liLbcbzIVDLke62PZbcZqUqtgFpUnHPCM9R721rQQGJkKWrTePMS5hKXtV6KPfyqMT9DfW
HCPZXIJBMobYZIntDV29BoW+RGPAuFK2K9Ri9IQeLnzYFSvmy3ep3yEFxlO38kbuJGF6iBFB70ks
l9Wyry99Nu/Jaxh7z/RKwAXsfe54CHG8+Ane0By2m2VH5ErnxovBAMTipcXbbM3PA5po5PcX3y8e
yAogtaqwf7f9+IKfBf+UgYmKrMX7wbiL/fni1tEZvwg5LvwtkbtWBeHC7vir80wMYQ0DY1Sid6Ze
spkgMjpmjGOdLg7FbFWuVINSL3cZNDjUZWWSn9DQgq8DGuF/B2xsjyNRbvgKLETR7VpJMC4tkFNo
Fs7FE36+BvyX7QbHuQ0sHjsEve2sqn1KHKG43ebnwHY/YpIaZMAnzj6P61sOCjhaeev0nocdLKS0
9NbdXCEeEvzMLvRflyEQMOHmu2syFq8xVttmfPH18sxBrrlq4/x5IN7RydrlTsXlIklCN4DjiYiA
hTbeiYBxoKUB3oWpxzVYpt+kwDwldbpp2Q7rOgiAH5J2VjUxdeP80jTvQUr8QNU9MYV6VUKhEauq
X84CTGQfvTUy94qn7K2M7oSZ/GZsk9rNV+ONH2XpnSmizo1wmCqjzi7q7Cz68JZgAgO2UPgMY8gj
IymnXOd8Dzxyuyk4wRDPBHPONx6Dh1XV54+Uw81KhSju6c5hgc8EyrdveReS/ecyVFHGdajid88N
rY2ojSf4TzicQsh8oxtW2y7YCUlQIrY1Iqv1vtXDfuRwQmNxX0ecXe048QbPBC+lzfjstM45R4Cy
8+zmJQb3xD+CXKYxxdUD7ag1NQAQ/OQo5/57+fFGFZHhMf62lOABqLrbZCncuo7SA12RFlA1xqxR
Ow3DgUby5NgcQrrF3mKa3L8M5lG3z8bRL46Vx/IY8UC4k1a+jmrsDdHiUjLy/hZekL938j68MRnO
HVNWnr0U5SnKvXobjoA/Ezk+RwRK8HZiB2Bk6+8AtlvEDj+XI4TGsSvQdUisIXF22wtHriEBxKbP
/a079CDjnW0Q0Fwla0ytDxGOvg2z9Iemrz57j/GpbJgW9PRVLD439dKlBY4Lr1wiGXjPQN5sGMIS
YxPrD0NnV824P5XdPWpayH/jDnUVFPkb9EbxcWyAvznx4K0JrYIhUQMYmYJhWltG424jh0AE8p7K
LeVD7ZBkSlDJ59hjWGN6ZGxiG/yV1ZrA8dghAjZlWuHx0EGZmKwV1aOphlPKmxv0uPCjODwHGQbT
mSRFRIfmWYVEvJIGU+7wOy7zMI4KlT6gYLrLbNRsDUaoVWcOcjMPbr+2HO9epLTEAqimHZwRAZrE
+Ian3qY+NCdI8axBGRIwJsE8gBDGy/+4ZcccV4Bty9w3WfGCaML9de2JXWzBqizK4iz5RyNqHQqd
9k8svLvlv7PF038OWDVElVnuSSBhKmauy0Uzou1z7gUZuj3/gXPlQk9Ch+qzmmtQI9qj/JVbFIeO
r4jXhP1ktc5OtoNFothS2NjYLURzI4J5n9os+m2gWW2CmtjmGV8redTpdMv252ZozDeHLo384jOK
WbPLvifFtrlT5Ma3BdA1k86bXmmTsUsfC2tcDTafgjuKeCs5DLJBfRUhhhU7+vRD5zsq7Btaqi/J
yDxX6VPRQ4BNYgQykfumxlNFfjxiT6g/mXdO435nh/n98m3RaX9WmPtF0d5hMkMdtUDACj4fUjr2
bu2vG+hcc1ew3yyzTTU5X1HJpErln1Vygw4vXzuaUs3Ozbc2IlyKqlnbf4w5fvaSGj4oGzWgaCF6
0eVn1Ib9OyH+gFXZvWKAfWjTZ89hz8qE6ZC4Pes78kNsE/2VLYAtioQUaqbr+BIg5IThvHYipiHm
c8oENlLTU5w2X3bd7dPSJi7UZwJj4RokBw8gZNuyMbTP8yiuNYq7xqo+uYXXcU5I6GBeWJ/eRV50
YzTq0S6WKkujl+/G+TIyUaocIHD9fVjQhsVcDgN+EI7XfiNsjfXKr29VVP0ZquHcgVEckNyXLB3A
2ORAzAgea6vpFwaLTzaR27azXqiOAKA5jwEDAQ0yRSmO1sLCPdW9Lf+rbX3L3X1oFmjiHKLU7kDl
hDPX3zzhrBTN26CClYniZTVbxmPEthXJt7evGqdZRVgBYcMlXEZ+sWFr9VB6xYgaX28KRsLEsC6v
QWvCLOl3K/3WeOiCwNjdtV7/4vg8ilwiiFYq+aLyxGybk6rd65xSBSAnZUfHENZ9oEP5rAv5YFcc
fpR2Jv1vtIkgIbZRfGcW/k1K/VFx3ANXdg+enyKfM3mS6kCAWkVturzPQTdKwIi4sYemOIex/SAm
65z49hOKnWeBZdWw9G1XA6wbRxqJML1fXlEPPaQYCLmM56/Onveh+5yW6sz657NJQXX60bEqjEvf
A4iejr1vvDfTV23qu9Zw3hqfbbtbO9cq9g9LPFvDoJ+wQR8ZE+Eh6y58dwLweC5E4CKUMD+67EHy
yGT20f9Km2A/ddEll+jxUOfDeZyoKxC9NOTL1JKeCF5/Cb1PXhJT7TohyZz98DxcBdV0dtkJ+ss1
HRvl66ihYbdgCz15tSA0FmkDSya46YPuMtBOhJRR0mzu2LccVZuj3GPv44237NUtfHBZwyQztvTT
wE6pZXjfxtU1kiQi1wkn7NKqJyJutkTnoZPFVxlTNxW1cbZGdClVz8wckcJdwX+b2vao8c1z6bNh
zegzN2FiX1VrAVVNX3sY2tJw8Ukm5jUZECGx2aJvLy4uSR+rAD08x3ZKJlmp3niiHcfsYW4AdY3p
+4B6h8BTSjjSiNIldvbeRx6JWOjJDsGHu3eqR7Lt+SBlUwP+iTkOyETkS1pDRqFgzxOukcHOef6L
4GCzUQbyL7EAoXDEAf4H19WnWbJ3rrUuNtNngqhkHSX9l4nKKMeAHuSMsMJqD1KTMOMgNslAq18L
xpadK5huemjZU+azO6PDGs+enXkXkZXdCwmghIUAQQ6thimjIHUaWfVTWbhkQU43TlnircK2UNrU
1UkeL0EBuNeF+J3SoIc8p7cMv0nVRfPVZREekwxaJqiqbvQJFVMNZUGCVkdgLxhwRZSivJ/7bHmc
LJjUmRGJxclQaWOdRjeFQJIkupzdk9T77M43iugmqXjSANVA6Mjm0xOfYRYzqAfhaLZwG9OlCYgF
298kg15PzH0VWP8/uuhpUgADv6quRD398DtKqvKfoYHQ/P7Pv0G23FY6+v1//fm/cC3C+ocJpoQI
RcvyYJbI/4YMOv/w0LYRlABMQrB+scD/lX8xBj2LVCOilwPftG1HmsH/8Fpc7x9Yv33Pc7wfMCHp
BP8FQPwbIZKwp/+FowJI8G8YFRm4puQbmcAGl5/EC/4lgMDrhCjCSsFuCvpfckaztLH3NsWAUA2u
j9LR96PWKYHhPvCLlimHR2yijw/5zLFSHkc50+uV4llOkvIVj8TJ6iUTquW3c477rMTccYO0Sd83
8DeRJoxghB33Kqg+r8HSltlzJNj/haRLY1meq4o5c+PczEz3OpZhZxKocUfqdr76DcNS7pzu+PNv
++Yia4K//IKWj+U7d3MWNvzZJCEAAJ/U0e9x6SWFfpJL54xgjbKjZ1uCoQITMNLq5t4PrRsSGicS
Y8W4SzjAHs3OW9sBh2xXi/gx8QsU91kWbiwnFBjr5+JLG90+7FX3mosPNevi4msrPVfmCBww/URY
Wt1CIgdwvODyXbuobpkePIyaPFs26edBueajUxhnRgM7Al6jy88Xo4tuRDrw4007p5TdMzLrbWv5
M3zssmp30qm8S8sS+TK7rnOCKcOORL2T4EbF45e3OmJ9EMXqMJagbuzlc3C8EZ7WT1WCzURX0EiD
EAC2Wc1/ytlYQM7s9+rlc07xfYleZ9tQ6fiRRdjFz7Ecq74rMT9X8z7vHmwuzQMK52GrGwOVJQ/n
jW3bxrWuYnOXDrV97nC6HrtoyawyoLf/0431v12wFnhN9T8JFssF63G9mlJapI14wvwXKCZik2Ds
J1wHyiCgu6tZTKOAaU5pIavX3CduEyWP5Tvq/a8POpa5uQuRplyocmqSjh2czcuXuYntk5XZ9rKc
nA7BpF867aFlKJL07MjSeaYAmdrf6LfTAdY+z2ubwTf66CS+oGmTAGJz3FfoX71T0Bu4zBmVrVqV
kUlphbm/x+7Q3PVfuFysMwGTAlCjvidFHLCBPdSwzNlDWrqvjz+/rfIWgmWMUz6KyFtlfhceF2kA
sVVRSkrlcpWwJ8JfIov63WOPjPSVXO0u8PVBMenDUUa+DinyzV1V9dbGEpR2waLv6Tzc4NZylyaA
wHxVbf1McVHprMyQm/HZV0FrH9wObkxhV7FgvyHSncdPdF0MFB00tnOzfDFmZE2qz839aInbLBsj
BruGt88yRTma6PilkhbFbLDDmLHOuLhoHHwfs7A4W8YcAefnzF07UxOQ0sdxGKTubcxPFYlOHII4
ysAVoIHJiLZVzjReEcFwO6i2jE6WnsKncNErF+kD99uqRgu4jUOyZDtdMXbFxNlPo8vCw3z895ed
93cUq4RJJE3+4zi+JSwT+tTfaVPklPTQdxarBw/rG7NX08lAR3L6+RUh7+SUI6WG9MJ7SZwnt0lw
zfueN3qMNXR4O7wVNOb7OWZ+oZbfkkw0HIpcxquf5ExCjaf97PBO/Pw20LTataoNjZWWpAEDMcjZ
8AvrPDImTjo2FYQF6CNjLVJ2B57Lk2EF+9Jzoos9Kx5muFh7qytiZDN7KyOqGTbhSY8wI+NaPrsW
cSJDOnj3sRHAu45iGLPSbR5+vmTRR+VNNivx4NV2K2ZuOC73nmmSpT7UyatljfUhkp8W0UrmvsaM
ezGqL0jIbLQIdN+ZvI2nMpnseuWXloT/gEyiiUjU7pYvc5DVp5/f/vxqaq7/j0/r72wwPi3HF6bt
W67J4AY02PJp/hMbLKoaP+hnf6CXsaqDUs2+b+b+mTGj8eBGJjmp9LPCBvrzcwKkeh5Y30hQgMxL
ArN4iv0hvDfIG/Nmaz0YFucfYs1LqB1SQbP2pqCNu/n51c8XR4fWvu8AzvtlYx2jcC5AHvBFyeA/
f5VIu9qY2Wyx+d+neXxM0Urg0q+cI3cLlPyxqK9W0XVHfKwLVZyhwhxAephqxiuNL4K/7uzWjC8G
YwLuUJ3tWjugAXTil58jxlvOGfRMy1EToZO7YUazpMGM1JLNQFb2HO6tIPnIFFO5va+xwf31jAQm
xtxtniFpRCRG2N5g7kyXxi/Hy7qdbFBWnd8Qt+dPxl3VTffIjwLUxUxY//0n5/xrOcJ9YbosSHHr
MsH+qYn++ZNL5nh2SBtuSQSfjUsU5yNzxOjZVWp6A3pn7OZdnMaM05WVvZpOcOiU6O9lmT9oqVS2
sYuT0yc73XbzozLs5FSIOl/Xtn7/OTZ/DlBiT/1TQHvchYG+zxPnqfSHjt1/ue+NTp+btAXxihpF
mBrx+M+NMBioRPI2dx9t3qFLbWSP1fJ44mmEeD99bRGUea2aXwMdXuo8RsvMGTqG+Jp7JVw+UFVA
9HRwhPz7d0z+Pa2Ka51CMZAOb5UtmG37/4LcEzQnGJuwvtcA2OJNrEgdCJuZ7a52+oefLwa8NiYn
nX34+W2XNvO1tF+G+fhT7VhOlDziuOYFh+2ly2hmSxLwEPXHtz9fhkA7+y5GzOgIoz5Xo8kiqPCC
Lb5Nefnri0vYQD/PJUYhHSJ3mPKYc4K0xJ9zy3NzMFhZ3e2spkV2azsI/LIYPgetzKpaEnFyc9K/
WKZCoRwZijvNLfwD9WpVt545Fy9yvhZTOVxBQfH6zNDZzzUx1QQ9VwyeAn1mheecbIm1wGCesumS
sbg2HKdE4mkFFxTDWkIER6xT5zxl/0HYeS3JiXTt+oqIIIEk4bS7vG2vlk4IucF7z9X/D5T2nk89
EdIJUVWa6e7CZK71rtfU9anJY65fWyOIyfd/vijG77FeFCnmXFEjcDIkpopcnt8XINcnJ7KxbLGG
NgbIOOsVCtmuWayfuzGpjm3ixedwgBIoRetenSb6J9U88xRVsnth0o3XRQGszq0P3oDFUjYFOXsN
Q/G7Greqc6Mj+nIqnIVCijKz+Mp8V3sPMDkRhtYj+GnM1xFblnXeGl/+8t1+jxCbv5uwZuNFW7jk
h+Ge8/t3U5GmgrhU8rY/478nKTeD4Yx+Hx9pqL/lzyl84kmz/pFW+jYU5mMQFVtZF/WjHZn9SRLR
Z5p7IaEvWhhZPo+wv+wy7q8RdOsDmuVvYwKUTBoTZWZVUjP4kKL//DWcj88NdpiuqcOKJHiZZ8j5
UEeSXZJVojAYw1ttvq1dHXORygpsan4yFFVUI2bU42MIQYetMSV2iXNfEtGONYKJUUGUHKq6cVZG
O2EWnhBG4kKJY15YPLE7ui+Rp95t7MHOy79hM3bx4nGb6HBDwqn5UkdIjXGkIVREtXiANEZ8H7V4
LLVK2/kerKl8YrIHfSV7wJsA8QH8go3lEWwSabCVPEaBMMFKxz4QeG4/t0Z6csYuOMRW3P7a+QPb
C8COCsq5utW29VycjDoi8tiPHp1Mb4+36opZEVWm1XXGIZpgZFhBZJwVVod7V2j4ZJO95wkIfVkU
9dveg70g7QNKqx8CR4CjifeLrwfZgwwvpvcAGhjujFw/WnLSNwwwos90G3Jg0poaxmv6rOVWg6dH
0D2MEjA0ApEph0o+CxFkWyz66lWs+//8+WqreRX8366BsoXdRFfKMZQEy/7wQMZyKJq8R/MYu8Rm
MBmK9WuEFOEuGmwdprWfH/49eI1Byqn3tRC9d5KdpV5EjUN+RQjqKhWRerfw9rsTLZl2KmtgA2X6
69CZ3UHXtPrYW6ZLZA6Xp4tssdMMEscLJxsvBjZBO2SCVHzFOF4IigsPY1V5Rztwz1QGw25ytMvy
nCztcinqlZZxwxiBBRhfGIPCBZ3H2w9jtZ8ZSAGCGEtHYdbFXb8ZC4JTZwYdEtBq2miDHRz1sAV5
JyRlfhO1jgsLsJjVnMyak9g96aZWP/UejG6SOG0EYDRADSnBt7ogd2Dw67pAl28Y3w0q0c1IwPZ9
ZXiWeWfWkIz+fJ2M/66cAriEa2TrNl6yuLj9vrpAZsw0iL3aqo0tgqq4YyHcRVD2gmzjF1CSe0G4
nj220UMkYlgrNDUjikEYnqne3SFyxXVoBg1MVTo7fsupmfuW5aM4zK0t3haz6Zxuvk7uNYOs+LLg
FTKBaABxaJOpUj52Tdg8NQ4CpNv2z2pIXFaoqkczCeU6ciUbkxjOpou3AKTGY4aqbhdadUFmb948
2U1ordLBCU75THtJx2jC0sa+a9CePtRZiGutQ8gWeyoNljY91d48HR7dx642zNckrSAjGXMPqwrD
prnC5EB3ffO1wRPnnCXnUQ2EAWhWc5p8Tzx5k33BgBIDDyf5Hmj98wQVkeCiuYTPZdXfM+En392a
xGoBDIaaabc//ONHgfs2DcgIbgsBJFAw8a6tDjDsyITVAtijBHlFDnupDb8eU8JiDQr09gulwLdt
V+Wddyzmg4pmG3VZGDurMBA/hdFVACA/+jCTmbKYn6qkwKZjUDDhYYjul1Z1TJIO//npKRzC4cms
gp1qguC8HEo0R7cWeP5Zy4/QQg2Crl2VO6y9Lp1T/CDD012zYKqL1pm6DVVqEFvdmoqtz2j1rGdj
e9fgfxvHcDUdh3AxB4Inc26VwRCHgDLGapX2AthrBkzaABFaJtJDE5MDmMmElSt3/SPaCIJoq46E
bgQ7V23s8qMI35aliz4fsu2yigbj5BDQ5uonb27ZEgd1jVAsrDNqwGDBIPApxUW/KvOzbZWwA6ex
r4HFe2Lro3SLoMj+Iab+G8RPQJ2ufQ9IjbqT+gg6H7n2Jg69YntbxWJ0RGkPPE/zN3WAHMg7zcCo
rwpvR0b9lypk3kldNO6mOMuI8e5cfMXKN1moa2KRjplV0TBL0B5vzxFcOohXfXXye5RQ3qAwmpwq
FHRhr7ayMKfDbV1YbiJ/wAy/TT2wO73sfySZ6WxGjSQyLAzMT6ZPHt40rnM89e5DFDwN/SU4lTZL
kJHv4DWA9GRnRhmaAp42PAhIgRQ6HO88VvLeVMm2GWUG6XCsPnWFwth1fgIYF72Reoulz1zjSN7F
omj5W6WHuZVAFarIMTouh6UNhYWQb/+8Slkfa4c5LIYO05nDY1zzFtzyP/2lZbRjUFkDTOJUNKvW
zPONGvUIljo3kJaFv94uJ1UZwBNon3JcQU7aQLxiMpRfPUfBclk+Gzg75Pw1ZngKpjg81Wk6HlqG
bNDJGEB2c8fcVBAzJg3PiGZ+a09Y1SZNqa1owpf2W0DY6PCG0ZU/fmGOSYhTZV7HMjgUQ9U8OTCo
u4LcN1MhDKpgzd0bFeLNjTe6GdlUqcHuAQctdIJkq6sqv3hTK9Z/Pm2A2x92Yc4bY0nWdaJ1LQTe
Hzy7Ed8MGY2CWkXw5NemZqpzWKKFUQMJbYEty7OPhYoDLjFziD7bWSx3aVx7F2SpqzoMu9MCnXRO
S+hNb0a4ljncWN48xe5xPFwhi4aIWZD7SYtf3Rmu91N1FshYxEb6LCwHB2c0H89+HqptMQI5TXp+
1Y3cfUit9BTbmfHQQwPDugb3y0p9GQCp93nYFNcxwEY4E3W96jymW83Q1lcEUPLgm9h5Llde+Gy4
2uQ9LBd+fmfVrvtgTPsBidWD1Ir6aBf2U4SrBV60HEShfkRZl28ihQwM/ov+eXm2zIBOx3Wc85B3
9radscOBNXK1fP3ljCyHwOmuaQjm67QlUhnghS+t/Z7JrjgKuyRzZz7DYj5oue2j9XWOvVm+l8Dr
jzYq0G2eJnLn+nXzPMVf4jx44GTrT8shldNw72Fju0VkyhbDPqC3VXjFl/DRwTXoODgtO/FYY4PO
BiG3RZJ77G3WN9jL0QapNbO3nFLISvWRBC4JdCfzZ9dJimfTQtRSuYl/XD4TdRLirxpMqN3415Y+
drZ6whMwj94yhsGXKWPpO+hI0+5aJ2EaEJbCZVRMnMcskczn6YIeU03emmARiHbTpgVorIMeLK5I
GJwXQHsqDtxcl2V4QGgt5OrcRUsydS8qo+50s3rft9jF+VOpPSwN/q2s0CPGHKVKw1VvyvCh7fBK
cqf82hcGPmDd9IgTY30N+ri7Zq47PISpzfR4JETEUVq8CgIzeCAG+dchZuJQllN4kiP6UBnFwy4e
UjJ3chB9E2L/cv8EXgzpXjr5brm5JifAC0s791HqPgFbMUFt8lOlwwZG6GNsfJf8uqI126M2IIkq
bYTedc7GrYm3BeVqFGykvGcDb/LIPtqc+mP3/18tn0EIoEMOxafbP9bmYagQ9OGpiHrC6OvrGDUt
/tTwh8NJWE+J/I7YKnvRvSo55F30HRmqt5vcmRjOU1vYEFSwfcZI3b8Gdl6b6BAiMnr8Kt0wLo5W
Eh8OSkq34Vq2mC6nIl/5PfmyhRfn28qyg+fR/ARxGdjxLZ86dV4uXeT4z1GEwmvZLXXaL0b3mOP8
UEWj9gC539BIDGdWM2cju7Q9pBJE/YaRu0nwtSh8rPRh5gAnVAA3ev+zReuEZrrYtXB/X+oEgV5A
5wpt+2Fpy2hroSA4Ct/1tusuVRb3F88fD67dWwfblnw0f25ZiSSKoImOjd1LQuBwhRjhwvayNh6a
YUj3ysfto0BwckdBkr70ZTHu9UoSioiwY3+rq5DbIYiVNe0aVJBNh1hlndRSvhRuQnIdNWTbVC7m
D379GBho8BSSy25Gs0zVkYjpYegQxdCIYwFlaqnxl1eZExgHI+NRhoZFYdnYDU5iTkSc8zRhj1dV
TH8mHQ9GVkQ1IqlM/FfH1x6L/Ls5z0x8t/11MApjOrSQIad5hrb8rYxNhDH28xpQPXpBGZ50VW+w
yL8OVpH+mF/kwGK7IO2p1CPS1pg7ee16yBs835q2oU0kFGsCes0ssFmR9dD7c8d7rNxMe2xg1jJy
WVWhbpy8sId1mpTIgLUuX/EIYc6QhiOrJkSuWLP30QS7wSf2E+6eFe2gozwtIPqkcHuInZosND2d
Dr3b2/v5T/MQ4iCqr4Lrv4dAgu/ZWlFtls+6WGyDND+ZA3YVto0YhVHJ+J74BPpwKaJrJUr0k/aw
70pVXEZ78OAEtsM5gxShT/doneLD6MvygAOZ2Bqx8B6k8y0KP1N3Q/6Eqfd2e2WTKz7GKY02IZYA
QA3a5qbeNxmmlEvVvBxaBRBqQJdK6uyGs9mmiRvFMjQqEgwtlgmOnBKTtomYcyk5S8hon91gmhW/
0AMzGBz7ZnIUo0SuSoLd24Oy53SfILUuVp4crCn0N9AxjCsOLRpTqwj5kV08Rn1nPRGqqM+mOfeG
RsNTEV3mTTS0uDocl1f56JE+sXQeZHWwaystu6A52bmsT2RFzAZISuKKiwEo8moLUWcHtArGtFGY
La2sULCPezWeKA5lyd1UIFuQo6teSxMH63Yme/k93g51W7ibvKqKfVWPc+Iq5pjZUFIJzB0ursTP
jYKWQiKSbx6aTGybqbIeB5Mf5/hVuA+jqjtYef+yIIVGRlNyO49uq7WYRoykRhadtU5bRzwUIk+2
bu8EO0IBHmFzVicJn1x5/gvMTu9xOaTcsyOas5Mxf9Rh4XBvmD4aVIhFQUQOwG2wK+Gd70YjUmdj
3qh7gtGRgEI5VPZwVaUFDR60QW5SIS5IWL4Bj/cSy6UCcGhBWeOEEIrb1K5SyibzFzX4JrV099DM
jbBAgr1JCngqxa2Z8eVJ0/wtK6lzlFNjvBZt+U/wlaJc21ljTiZa6wtyYWecJizEcx9b+cFuTIi8
escS45eH0MF1itI9P6MFkMjV3WqH6KBbpTMUW0NPPAp0sK4P/brrv2mT6Z+Xg9LNlwQIdl8EsMqX
gYUlJq6wpUsIil9CN/Q/h02PM1EEIZlRsL2L3Dh7NMPqXRMNrXUa2Md0IsYr70N99ecS9T8Vqkvg
gVBMlxlCMPGTH+gQTicGN8lIHu775nvaDt6zRQ2H4Ajm+Eit+uw3ZvOcqtXQ69gVMqYZSMD1IDLz
0zDA9uARO+gxqryuH9HFAF8EBHEMhtpXKFieqjwUG3SXpAmEk4Oyr6x23owrINzHIMIri89JouOW
QFVTCFl/ErW9XR5ZB4kJRuvcGPEwsFRp5FfIIsN/hWfn3kkQcTiRj/KCVr8gxhYsgiJvgHnmahmD
ZRl1TE5ddC5p5MHubcwfcRWafxm9fQSH5/MHMKEDgOsG6ucPqKpRIuBFBmjfT8LEDt/j0o4ZTWiZ
ktibut//fLn+w15Zfp2ru4YFLwAazYeGgj7IyHIjwGd46f9aIlxwqWI5ii258UxruvbjNRs1+wVJ
2CMkZTw5oirBJ1RglbhySg/gsw69Y9RFxSkmKcZx2SwqBkJnVTsvU1+Pt3eG3+4lRhWI5szhYZq3
GpAdbLpL9beRjvjYJrm2EtBxSGRSkoZJ/4Cwu2mEMiZkfj65sDtgEOIA0Or5hS54Jm5m3lvT422O
9XV6nWDPrUude8PHlOJUQWUHZULSVDWOec/FKneOhjoNyqU4Czfr1tgb/OUq/Gfcyt/rKAgZrCm2
w9jjd8yuilK/J8EbPmNWGKewGewrw9J+MBCPzW+GnrCIamxYmzPOcFOOa73GrcIL8S3Q3Fxd2hTD
IPxcwIUC77AcHN1MDgFCpgWVkVTUd16Hi46Ga/8mGcMIFron/jJNMz7ixPOpdw3dgazFAMf6ODl2
PbNQmm9jNBmbjypovbty3uLNzvgqY//qhMXB87ruG5JnGHtC7199QVkSAd18b519guvzt8kvu1Xb
Us9GsSv2UeOipnZG+6LZgn7Xi//yRy8jvv8FtwEhmDMR3wUUgRjU/nD+/cb1tb4okBlACzoasSLB
vRNkw4WEQ7bjy9ADMC9NRPpmMfNH9dvJx0kZO6ew9YcgNuBNDvqB4V7wZmGwt7c09ozOzYnrruhk
WgdPkEaB97hK9bj2sntR4eCz2jmEHPIuGpFYdBhGNWbwFvWeeS6nHI3C/IqcFx0eZTuu+sApT/10
1psBZvwUGeTDG/W1FhWWZwHpAQN5A9KGyA3kG6lGnbuwSo+ug5YbB4qnzC+OeTEYD3U7fCVKALo6
7dLZdLRp79M6dKhstkOCtqXO+/04t3xDY7MpdeK4bLEARyxNbvPVnQy4Ds2XTh+9Ff5B2sXPre8Z
dlBHV8cG8p6siGnvxOGBJT6+toX+tvw4aZK/OZbh1nfdfD92Rvmg52Xy9ucnijnaf5ASkgiYgMN2
svCg+HhJtQDtdtaRep/W1XhgI2qekoHfGNjGQ9sWP+HWpqDGZFakJmrgoOzIGrDS6lgL7FQd1VVH
3Qfj4AKfQyQr94GsO3P2InAu03w46iJUt5dWilPVrXFGWvw2BKG3xV2bnKsZyAuyYWcU+Wedh/zS
DH75MPvOMrM1xi+p8TiN00iINjSLMqKNNnrT2poQ51dtZGhbU9YQpJbWuy0NIiCw5XJbg/zaaZgd
2YHKcy8295OSxV1p59/zyrT2VuWIKwEaW9crjLsFqPRQHexuA9MIiXYo239iOyhWtwnYaDIP7vGJ
q2zZPICyDo99f3RqycLeJE9Li1IbU3qJ8/ygnNmAjDLqEvVQ/JZqpBtbj+wFLOfcXCSvtwplDM5B
iY2PZZnZehljIyleWYLm+UZlqv1uvO3ZpnPpSdZB7tp4m6WCXA6OcPCF1dFB2LGx6VkdDhF2KLsh
avDijir3Lm8L8LqRb5/7CG/0Ngif/XqXzWc3APqRvSF2qQs1JebePPgJUoJgKq9V4Q7vXbYeQrf4
nBth9qZljf/kxa8VtTBTKK9WyXUBp+sizv8yPJUfl0mSB6GtQhzFd9dWcKJ+X/EtLVEJTj3kSRD/
MWhxRUEBx+gQqtVCvavp2Fif42+T7gxH/HWCs6yD9yy23IsB/oeBw3U5o8uhN1EDdqlzcgrX3zpD
izxW9MF1OQSFCgAyoaPB74RNMZXpEfg1PRZTgeZoeZl7RrzFTMnYtv5At22bRnfvGQ0p8UDvCyZa
BL2LiZfXQooR/rrKEYJB/87v2wqmUo8FzcytrGduJaPU7hTAXdLtCZVhhZ+UEaMYnEKnOv75Qf8P
34UTSePFAMAlTlzp6kO92ZBNJhngYSLReE8akppzqbvx2Z1fhXX7E/kGA6b5o+Uf8RQ2YVkisfoX
5V5e1W5JG4slvt/Da8CQyKMPYjrdBt5FzB3Qcpi1xnBmk/tWd0AtMiQTJjXgFl3/PdVmftZksamZ
BALpZRWxUxkRIXGvyb3T0hGMjdDeWs+XGIHg3I3KbQ+ioD8m40AYF1zQxxiXI2wUWJsQ7E4rwr26
pz7AGFJMmvjLTWia8772v/uehH4g2LCpOeELSedD9VdDwMMNNXDWQUoQzkx+koIhldRz/H+wIT5r
VsdfST5fN+IUAx/msZwrO1ZLH4uvVL+XjY9hbe01j3mchutYvU8tpkM5tglbfG2mDT3uyF1xWRC5
juXgoQgzJrmRzQ6ATnNh1vH4/cR6Md5DcKE7bbtf1NPlCuijn6wsArUQTAjgH6q+TRGPcKsr+YRq
VaxuMxUzGn5th4Y3sdIKb9uOLvwCq0zRu3iYwuL2Ualix/Pc4DnHmLdGy3ub3CE2X1tlA5BjBlO3
iyX+LEm6g7Bc7UXTgZhGNpMV0L9r1iAlsR55VG9rfp/OHhhFilp2RuisWmNqKPyUDEnf5Kb07X/q
vky/62BSmhfM8T3kCeTmaxEJgk0sM1ilCal5WtTVj3GYGhjZGOs69e3T4DonHV3yCXfwc1RF4bPK
hnidRCSVwZAeaeTXQY9Q6N8ZbaanjwoF+kqMUFtzUnTmGrjIIE6llrP5F+nt0NISHT7Kc4q98bpL
+pFRmbZuNR4W/GPABZoiOM/BakWHtWJeuvo6t+mVc6ZiGyEQQ6q06RnKhXgUcK53udNlhwGB5n05
DfpKh6/wsBxMH8E3TJLLvx8FBobRDpKaXdME5u0/cyKMba0y0rE3suUqqbufLPyzK7MlNnjoDphF
dNPFwrtNOUGwsWZWW9tkRyxMvBcpp3qnSXz8rHJcaeEUPgsolPdhm7R7S62XwUAgCY4h6AjLXSjv
L02TsxmeF5hngasN2GK/mngA2xhrbf/Sl6hImxkdRLzaraoKP88hgTTsDgY+BTXueaDF1rrEtovI
Uq6+JvqtoWHyB18H5yyzZ/Aykn1a9TFz1FAhS05sUrGzaFf2jGK9PPyJ5mw46yNTjGnw1njrmQdv
HoOGXdRtapWC9gzqn8zHXQImLDfBDBR5uV3vOgKbw8QOj5P1JZiJJN5opA9jM351PGrCPgja7TJk
Xg7mCCkPyvmDkP2j3jO/bBu8vzVmz1vk5Ewd0oEsiyitcaGaNZJaNLwCdYXfAGxQLunjZ0f1Zy3D
as3PJ7qK+bctv3c5GDpfdiIY9AbP4EAJkTaPSOdurUsRFumFNtK6eEmR32ldX362E7LfdWr+Ox/T
44MyfAuDH/Kq49eyseuz3aGqA+qYsqNJSdQwu39XRvtT8n/f09iae2CGA+mO6E1lhlFg3GbjuqjL
g28MBRYcnr8PtLk0sTV8tYzkdf5Gnae6Z8/1v+p+HH6rou6sBUV/4Mx+o8q2N4Xfo0935+wB8oK3
C49IJ99iUxI5ReyF2OSItc5pSlBGlgTGioc2OIx2zhi1MRP7sFCJ4XmiBFkUCZls6s2CoCq43gd0
jVw4K/jEzIx49Ti10GenL4OdSnyoZbAZZUKskU71ipmqt8sRLiEF7dp96jLs2om+WKtMzbSgBvZ0
gE/U/QjWdy8sHZ2z6VPE6x0060Ii8OLJiYs5h8sgbnzI05cqdfqTOXmbrMj6t8glpkafntIMy/l/
sbRbyd+5+wjDugOqgneBBIXgOtM5RYb9BAtmfO4y3Iu0tKp3aD2yv+zvN8Do9z0K3rdpM/IUhm0Y
s8jnfwmtORI93K8FcU03foryv3TLzJz5LKpTo9yUZkFCrNULdRdFrg7Nj9htifEGCjLkY6QOHFo7
C69G3N7rOMKBeSZrz7eTnenoxadhgPxN+90eJq3dLEy85bDwUzQhq23S4JESunAD/DH9DjhwsAvH
/hT1YbTOezIwAjGtOz1pnji15uNtO/JJNvkkp8nc2G4eIucssYJrnlLd8z+b0Lb5M+cJKxUB92nz
q8jXuwYPQ8c94UPwaieQpuSMBA9kdB7Z6vI1ZNw9rm/3jeMfzT5mu7GjQ9tlEg4UiqI0gubo6YAC
gQLkJPu5XLcx/DpUSoAE82EinHDdFzmSbFB+Jr5TZG6HxllPWQvHRv+63Lc1ntfkbfmvWutdtSTF
1wdr65c4qh88AgRv12ICBHj1UcDnbKpJQ9AlBdRPuuxXkUS4RxWkBGDlFuBQ1HSvtkkCCZknGKf0
DfFE7jByGdrm+23DBIDCE0EMsBkJ5z11gwm67aRfBkA5ZPSuuxFeI044bHX3Fok+K7A7iJozpWGI
XsbK6y+yt36YkCJ3U0VUlUus5mbQPR0nm0H7lg/0saGWXuQohxVTha+EYziPVjxNV1upCb0WZLNW
4GV9L3JCarS0Z5TvaZshV689+aW/ODsiMcZn5mHnSPnk1eBKv9cMSWpR1hr7phfD2pets2JUj10o
48Nb24tXbumQEdIZRrZbQOPK0MkbGQrrzk/Cq7CafG0ZVrKFS/AQAolTS9beuuj78XDD/0u3xo4T
/6ATzcsPIxrSl8TPc0LYXKwDUhKI+SPfk1IkeH/2yXH5BVizZzuV4hCFC1J8LBKUViX4alPUw0ti
+afGLoKvcWyhknFq8+iE0VuJwPUCIfPTcnaXd1yE9wL215G+n/AabYr3LSvoPfOh4qBFKUPNKKzu
MsudZzHhF5UzPA8c7c3uNY+g1yEgj67V3pCezT5W5VudjtO6UIlDEkiN9N3zqRdb/bQg7mHGx3ZV
4vech96+hPG+oq7UP7N8oEbG2Sqmk8FaqzmJtq/P1kNaMQKdQ6437sJNgnXw40bfatvpc5bOiFOP
kUkYfqsdqp3Gwut5sqNhfUP7i8oeT4MyzYdcYA9LU+mvlreORRRZN4bZtgrTA/N4+0c8BJ+UYNRk
KkK+RrCY+xsB1BnUaWTIctFjxyS2L6s3tzIttu9nsX8AseKY135Jos7/e7V8pshdvv8lNkmZQtsh
iXaG7RHixyD+6fYvElU6sb1UBOkUGLvb7MJqBFKeuMMnLDdwjL4LQled/23F6mYiYW5ZOaNQO8ZE
Li21qAHHvAnFtvKkc9DI0JNL7ZuhiTil0JOx5OFVVTLd0WIdIwOI2muYuvXWVH7xyeP83kWmCX2B
43227L0qi8+3EwH6+lRgHrpWbPx3wtTv+9amrTS/+F7iEcRbHUxZKO84tj0RJ/MzHIcaoD1OMlt8
t41XqIkuYBaxZY6hNQ9Gm4Az02mVZNUa1s5Lh1tFgw0LvujSyb473JIy7dL1MhNZ1HwUl9n2tvlO
Ix4OTW/6x77NnkBWkCCk7bn2DIvgQofwq3h20ItR75fxdA+bTd8buM39UqPJkRuyDNFOAgkixprX
erNvviy1te0UZKNa+AUu8+S8H96XUvIvne6M/H/YCE0L1hTVhgTWsj4ycIexzcNuzCj8bHw0Ord8
lL6Jj0jpmp9it90PMKLXw5yTvHAKwpGrQyT3MZsqHMXPZF1/6jvJAzB570pG5YYCo9nP7xxBgFLg
d3Dp9ITupGwSarvElncO60JetbPLZ0tTWLSFR/3QpgfLmK1MvOGZAL3gG+HhT2bAhqxZ7bvWOQ1O
KnhgJTjpnHzXr8CM8sc/n4//QihoNZQFK1khEDCR+/5eGECbq42s9Ikyqi2GqK3t3vZnvxDrFv+M
z5rAwd3Sde1g2TjoulGMeT3G5PdIyvqNUGVyxcU3uUJ0Ta6sgOxGKTaJyz8sn4kCK95lDFziPrFa
NkanoLEpibhLzX9iFmPM0wLs1CUp2NEQihXgX7cmiaG5W2YguHTSyi0SvD4kJraZjGTVuW60qfIh
2dwe4rROMWcxmb8SnGKtQ83P1swo5Zq4qF1bifw+GHMfO374FmWRp7dO5s+nc7l9fr+9bGG40tDh
DFNnfby9kkRiYOw5Pc/szPeqnNntOebMtq3rAlPY31BMyqPTjmLftLB5q54gD5eoowRUco8YgKQl
aZFlPIYhLKnxpyzQTKrQQTSLxwNzj27tkr8+3EGvadHz2M/9SC2S2FHzYhPLHTMidPnWieq7owrT
1ULbQmeHT0yUEfftNR64kqK/KEtPhwQZykPR4s5D3+jgWDRZEISHwrimY7rNePAxCZPqL6iJkP+B
lg2bwkkHMBGoK4TzYVpgEz5ka2T7ziNzCMGRxq9N269+4oRrodnWdTnoKpFXBEfvogd3CPXPQSfy
YCViRWyLFz47SV7vp3p+ZB3yHyKXUA5DH+6JKcw+R441bqSlgn1tk4ZbF+1jIJpnIMLwW4y3/B1m
Xrsbk8ez7E2YIfDA5DN7yqz+3pXdtFuksxXs0qOt5Y+gTXg+m6p+NHCbhiNLqJSvT+JcRiK4GBrR
9DYW6WnpoNGedzArHmBejPpTnqIAguRzsLpofLCMQq66FMbOcqgDaR2wKP3iyXLcp7OzrFbq2DBD
xtyaYIMLJ9WdTHE3jH22qjT3e69XPTm7VfFQFfhf+PaP2wod4smfmF37VNHc5MjgNz499iGnCCuj
Orpvkz2xDO6pliSbTvi11Rf0yHhGzez0pXTwY30GNst7bGer/diE3AQzl6wHwvMmBJT/4nhxyole
urKcIclpaP38fLs3w7r/1DRxsXJ1u91EjopfHfTQuEKkd54WumcSRNKjrWfx0XFxAnSVJEyR3Wx/
a3fR3MS3U+g3OCI2mn1CMGDu9CnAH0jD+6pJzfK5JM5th/Mc7uDEeO7wsTBWaCZH7I40ufUMD3Fp
y36fYi0mMOh3CITB3QZeJVGrZvE/O3xWe1j/EafEd5U47xnTZiEy6USr5Ni7stYkWONaMK0AdLGp
azAi7oFD2WveA3hvBKnO4S5WDlLERry8La3ix5/Xl4Wa+mF9MaVc1OekxTAc/H25Hstx7MYO6obS
Wwjtqm1Otso+D7g3bBY5eVKx7HVB2t0tbwOFQ85gJhj5FM7c4BW2farHHlBs1nBPitpb+K12ySp8
SXxlRlcH63SMmpqtJYv8gbUUd3+X0U0+ZvpumGk7PTMPMChmorhF3RVpSGJNdi8ratGm85LtFOJ/
F1f2eaGW1RWdPnzTBH9LiU3PDDyYTTnssFLMdH7wcnt3KBtJsDLm+AqrfnALHP5mUkiv7GMpx/bY
uUYFQy19Y1xrXXrUwn6nm68o6glR04RzigeSw8Qh7GinDPSmDQ65x5yYbkIO9OIz+Zf6XaMVAf6U
00NDUtPfljR9Hjf8fnFcl8mjOXOxdfc/S1ozMoJjY4NtjkXFEeckmr+Z3h6PWXDW63BaIxrRITeN
sIVd7NtXYLcZ7oOzQnnBz/0UvmHIjXuyPWr5wK6zeFOF0Frj0FInu0WtEEz+tspkRM1Bopxq6RfQ
jiZpqh8XvY7mSsy/qs6+44oQVgICukqUh0w+DMr1wu1w8sk5GvpUQL+sP8VOfkD/flrA5WRsnnGC
vdAgYtQO/widdms9LFV827vtafLkUWFHtmwrtQA1bUvIgdY8QTVHOyF0jUQaP5h1IIAl8HEhgHHN
mUWjstx5QZJu/o+w81qOG2m67RMhAqbgbtv7pmmSkm4QIiWh4L19+rOA1ndmfipCc9NDUooRGw1U
VWbuvbZOIuk+511j6KFdXmEUnuc1qn3iB+E115yYtbR4/McLXvaMy2LvrSBkaUt5aD7jkssOSnVy
EqAZzSitF3aG7ljZOnAMH9b8qNMltKdgn0HtlZNS2woPi+quNEsjxdf29HzbWMWTArpu3RBncAtM
+Ow609nvVhwRg1Ef+ghilD2KW5CVBb3lsH/qKIRX81epo2/+/nw7nzUMDFs5N1iGi+MHrc5ngxhm
SkSpCn3iezlfMaenhwhSwtMe80GEr0FkoKIY9XAtA6V8rB3A2YNLI1Y4EuihUWp3p9GYgEJWOFPw
9PMzOHQEB0zX3oxZthxmD7S4MnJ4c8AKeVlExyw03HddLR3U+1q7oSJQVuhim12ihOj1uiQ5KWSw
MsHVMOA2LAN1Ul2tXt2mKN9OVPtsJc1w7Jzo3y/KiNanbnJ7r3D+2yNhhu7dyi9IYblh7j29QHxY
SfKznEAVRHhXVwWhPb3L6Dog/lInO0NYRov7CdDRR2ObRE33DBFk4Zf1kbcfHDWa/9uBKAMnCJQJ
IuI92gOqeUa8MLbtqjnjGjrOQ2AsEMDvQZ7tyrLe1xiWEVsa5UM1Dpsx0oJVKwgpLjMbeVM81o/g
qJ1tXVf/pZhAnfJpxbAxTk8fNbed7eA3/9SWcwziO9LByjf3ii/EVbGR6oeRq9nWLZBQaY316MZG
eEc6+D0dGRvZBFmiyKpyUGtib5ATsckNjWkJgIf13HVzCvAz0VhQDMIY2My2s8JhZHn/dwqlg1hh
k58gTCBsruKhoGNuNssgZuvOwJAFNiEMOTe/qJU+nPNa2cESQAKULNQAy2LRB8VmpnH8c3iYv8q9
alfZtssLOllAm4wSdNFzlzmse3lMFgO+HuvuIlWdrLyk+ndnIAYO+UjPrLRqb1Ez+sjCqY/b0h03
ABR0gmQQJgaTHCMbA3FM8oDd/OlelvsKTuaJD//A5CGD2EwV5SYkGjB7rp96G8ugCspt1Uyg+Xt7
mUF9tpv3Hr1YFTQ5zyzT/bkZy928GGXMTB7uYm1z5MQxa13xipcCGnCkVD09cdXZ3nEUnGdYhDog
7FbGAH7uv8wXIzCTs4a0Nikb+9FTMFayfb0VWrK1tMg7c4wAQzxJ4vK1yJAZeF2lbMk55KzXdbSl
80r7eX9KrK+S/srZ6RLukU7ov7sBZUhqzr0PUJcB0QW8h3KaIA2Kd397lFD9no78r3goCwg/vyhK
8PIMurpjEO6fGQIZS9NW8q9yqCoW7FHbgfMcln5q3BcTRcmJoNHMHpEquWTS5cbC2o6qc36Zx2bz
MtPZebvWRgcCAHHe0GIQeKpOsKkbkzFAVV4yjBVzK09zyRgvOpcWTBKuej+0L7N6O9digPpp4GyC
fbHr5mswmgjJ0Vd/H1zUXR2W+mUZdsnen70AhfJdFj1K/mlCh2S4X3HcmT79TFn3aE2BrNKXHYJo
SyhZdqIc0bfaWJFbMaz+vnrPfvp/HwBsW9dUx4GnZZgMsYxPpzMnKTEBYglZ32ELRYNmhrCm51a8
ACECCUCY2aGiPoQV1OQvxOrKJapc+y1V06sLohbNkHYMp5cmrDVU7U+JPirbIgiNF4Olcxkmd4da
iBLgyEqMXsSGEbj0Tz3mg6PqTFFfraQHgfjV2DZTiyWtEd36pR389mM3vk406iShV3JsYYvYpwDo
VS3mUOnieYgHfTfb2ipEcwbQSUiR8D1m7dgQjAzZQ6/YZLXqHRmi8KDNf+IlNAR9F/u6CMbXukWa
7KR4s3YlUWIboK8/k4kKMxsQ56+MrEbeHdsWLd3m/e+fhDYfhD9/FIbBAzjBcoSmTtKRf3njjKBz
MqSNBIB1jr5ws1aS9mvKizO92IZ/TVNL388/l0YYXOIIBKhNpPmUERQxkovRVY0akcymF+1mkhbD
6F+SSm7n+323krD/CCKfnrbBxZlsRZjIQbgSaDQS9TZE2qPXk8tkJYPzbT4EVeLbvcWHkQS7QaLh
wcto4lHBmRs16X61tZocHVbyC1GAi9iN4pUaAbySbem86qQGTCSKRhuSlW8CnPcj5ThXryMOI8cc
7IslzTVxmt0K0r2zL8ZB2d7tu7i/oaZ8acuGGD3NI0eOAMGDwI0v2xgWZNNqu9QChktAg9r+aM1u
OLmQvMD+tZd5H7nXZUn9NR2JMkrmI2xuWj/nP4Ta0W3mSer8EvZpsp8Pmk0yRKfWVKu1a9VTDRch
iJmQJCDl0RIp/UUwrzoCQZNIgfHbFlZiEbUJ03nwkOyniNI2YESiVcUuDcNtquPsjkMyu7G71mqv
IrkJYqGskgIjhs6uYkQhMAXmmWNCR7HKrYbcTugWCSe8c0U+HiAt9yoHsMAFQgbS67JurWXdpqpU
opWnogMcNbnQ89nEddqdm2vhVhaD95y2yMVR/W3bsosf0G77B1YdxNKsTjCHOfAr5KsxmhkYSkyt
fFA/2pf7KKsadfrv/dCvp2zD64CE8RAWkKZnYZDeMxOd0SnVYD8x+QZ8CqoZ3TbZPEZQKR9xBmC4
hJcEyyPj19HMo4zKbkP78kczu9FULGT/YZbUZ6f7/3mQHMsRNgsaclQ4w5/JfE0be+Cz6mEjvXY1
T5YSQ6RLkDJyn0rjC3YBa+8RfWUsYhReShAu01z5bT70OFFpsDr35qQFp4ven1uDB42+mPVd/0U8
yApRtfg1Ztq5VLPg28gtuoBFeTQzN9zjjTaffQ3ng2xtQUs98S5hQpZAxFxuO3+rVAWiNQtSkDM1
9QlV6g73e5X+ZL8b5o55npnc96Xp0g1KQgBhcbya1ewNW9X+bgSqpNNvSUYbN1nT6IukQqji+b72
ZOZ1w+aXqkfNsMXRkOG6Lsg9aGeNlxNZOPeMleSjp7OIwDmoHkiO4HZW2y0cevSFk3RXdN27Fkf1
g+qW9JlHvJZTI1LtTToYpnqzxqS9UaaES41ODz1Dq7kVDaKWUE2bi8wCHFFkhFj4AzmON9sZo6a0
+KOjYso3nCT7bYQJ8p+jh5qad4uhElmsMtO5mlG2fxCMHR7yEs5AkhOvnvR4/nRCeR9sHrs8ERl0
CFZqDsLyPH+Fwzff1NIe2IgQL9wfjBou06yJLuMSdruuIirqKRFsLXrGRkhOxyh+ufRwEQ+qSL2K
JluPbHUAIxR0TKX+wHRrHepgGKWbWmcv+F6BJbulcfPU2MSAgl35WcXt8M3Lw3o5pKRfzEqm1sdg
2ZQZ2QntaHIZOxywE5AkyJle3T97q+XQH3Sxs2l7l6zO6Y9VF2Xj/Xc3LWT2jdc8aAoEDDGhtkSY
PmC+PIXBFCKS5tnvs0cVGc4OmSuXjpyWMqyNUzOGdIcMLMrz1SEERKxgUKL2VQVekThjt5+ZByKc
0qO9Ot13o9Uhe6nFgolX+CPkHAy8hNjxdoGFjgBRNolw0dq+2IXtYB/uh9q4R4wI8yH86Yv8Xc/z
dGGd/cTFGpP4SNxnfWjP5MZzILLNbn9dE+WK4Ckim6fHgTYOQWhdsCe4cBv4zXmupdjSlXNT0hWt
zOOsyImDQZwAV53DmlD2mSBgBuXerNWtGCRPbWi0D4xs6y2xvtmRpfT3C1Ui0LDRAYnNXuptuIur
ZTMNbAnFFoCEqp03jxIrQz6q+I6O9hDswYuHR1N2CuDi/um+7Ilev6LVjg/R1KtIZCZOfz8T/GGq
gSqqOfgzbIotuF6faUgaUJHM00KKJbOz97O39K4e6Eey46oc9ffdcBqSPhoKAlrvy9qgnFxSb45M
L7yjPkXDccZSE7zH80+qbFSPfrRXOQ8+q0L6Kwalm0a4XBJknDPwK1Ia/g64s5DVBSOxrIdhcT+s
QWUO9xSqO0JgO1QuXRddslxNyW+gP6E2obkm5xhQNROHt640ypO0zOY8t1+A+i20RPOxWormnQBg
nOG4l3pj5ByQFt1/AQc+dyfoaRnISCaxLR0S7fMVNIlKjtARjcsRI8gK6Ix9mF/M///V/K1AmkB6
bJZ4G68XD17rdZPNq39AyTcuAvSSG+iZQBTV+HZvDGZwrMfKQlgeKjEXKsj3I0fiSoPyPw8h55dy
PAcd3KD7Q0wMpPrUJjH4d7hK6/sPM93IifAD/EjsvL0p2YdZ8pdB79lkxGjiJZ2Axszkp/GojIFH
joX9Znhx8h+1wJ9uCJMGoKYaDt0kgAOfJ0FWnoDYBqmwdNQarlnilUu9kumV1UM5hrb2zrRXAYI/
RvSoCbgfs/EogiHY9a39pTTqnCfFzkjjrmsQ0L2+K6rUvdi0oXHz0iAFR9k6oB/nCsz0SYqunatV
OMk1Lwws9bHi0YKU6KIBQu1wOiTnSCd7UnYBYI0iepBDV3NhTLQ4XNMu85RvmSE/ROn7O+oAZuzO
pKAj6MBnYzjENsRVQwsuUd/pNz32iqXiIP6piXa0vOiZxapZi7aWmGes7qwDwEyzVnzvuvQb56H6
aic5zeYkYeDlB5a5BIgSHtuctDknq0k981JjMW1NZF+570NkCIAvkbKm40rge+H5F+IJJCpCvtJR
Eqx1U22WTd5mF73wHgbRloexddsVCygx92wKRlI8/30JMT9LfV1TgwaEXYkJMt25z34Io8KOHI4Z
1414JsgMU0NjEHGwQgy9pvhVV7pViLdhrE2sZ6JZF7Jqj6ZSm89RNkDQ0YKHzpDmcxrX48oGzYmW
KnUh25fQAidph2xRAtQGrGIxCT+gUHx1nAFk7vSHlX+ACxO+hmL0l4ocPfJdKaMjSRySq0QZkkai
+9QvcfJzfmCaGut/VjXqWtNbWP2uNcHFAnSvaQNORshhi6UmP3aZQT6UjXdWuL39xUy0Izml/FXC
KujZBkAsL5mRmEuM98a3tC22zJman5k93vIRgePfr7L1xzIzlc4G0w0CYQyohJ/ce7ZbFyYnPDKT
8E8z8Dy42o+0lLGyLNrWXhZq5cMihxLalwyj+0RMBgTu8XlATEeLwOvAfzCs/uc8bmt1Mz8Qvuqu
KaGhnXnNc6Kl6Uk10+xad8PeRVu+bFVhbv1cEc9JVF870Hh7OYm3dZLSfjeMGhqPZZP7p/v2ng/q
au7xzC96HbkAjmwiKDPo81OHGnZxdsKu9tbCryCBpUjpZvVsCdNLVWbOdkj7HwCay7XU66PWFDVS
7pSUXw+T8BJmzXiJiQu9BIaxnZ2vY1A8lU7tLO89FuZUzXneL01/SpRpAOf+/bP4wxngGjAEbdWk
UseJ+seST8hF31gOCOw7+6IiRPyfmcb81fySDvyVUCHbR6+706x6n2vj+cXwKrGwvQqILMBBMoSj
bIUb9IoS1j+PPSNvAlfdbY3Sdx7uUFcavwHUxlg/zS2tostWCUv62dWQeXn0/+qBMB4SL3gIaJHM
Gt2otaJXtGoM2PPOPGpO9KjRpfzK2dVZmLHLaWzEpZnRjnxsLL0G6IJbe/pusMie+/ulMz5LTbh0
mjZBonWHbpD7+Tb2W2OcxjOC3BKgq9JsIBRaOI8sP9nC5/ce2gxYZR2QcUA7EY73/8h6rug2Xu3W
j7P2jCOZ+h7hdzgok15OLeL0RHp8dfYSXVyiKrlAHD4EcWicrKHlPiOq8kLwTTCtgY5bn3Cy0Azo
SS75+xv8QzvCG8T64FKDT0ZFDgb/t8cSFYqJIaBiwIiA6N54Rqihcg4m3E/mVxQ96aZKjfzamTnK
jrB86XBLwq8jRAPftAuTOkLhRtTWypmpvimLOuQNerSB3x66SSyem2W/YjcIN2BkEesCpN+p0Ju+
BLa6Q6g8rkMgQ9sqNkE724E4jdOLlsMUByGG5cNAJJbUw71YGfs45pAknsvJuZR51mHgsHDvft7X
D1lrzKssBl++aqAUFOo6jbtnLZL8tcl4PtdAf7+S2p9e24ljOU0NSfpw7Xs761/tKibFrho1oceG
PHTHsRMlEAubaVYdE8+Rv7YKPK5aGAcbmSCEmIkeGHYkNlGFZpfZdMJJKlgahasswAw8ljOHNnQJ
EJqEKGbwzZg99azrxO+Q82A13lMOKnx3R3dRqW49oJ6nmfucxqJfpr6MqKrbateD7UGiE6hEOGlg
REcL4Yg+EDyhxuZATfA/kFAHhB5RsI6jBXLlPI40kCsAQEaFGBvjzeoxCxvT4avq+ltgR0D8DdJs
YJ9028KIyLWZ6tS5167ClFsju0o2MCBDGNMNbaCmV08R9vGtawTeIRDe7c5HUKL2BsM8oxL1o11X
2xSFLdn2d21Q2vU0AKZfs68ZDTftYGyD6VvRgyG4L+elVf9IJyrfWFLMz6VtPH0bacYVXIS1J9q7
euGRXM0j7ErzawokjmMzGB/TxspKVYV0UI5lhzyiPeQLdT83X+cxZmuY2Wqu0zW7wT0BngXMhIaV
R4tx07VEDo7p6+wsabzM2Mwd+XsthpzW2LfgD1yPExYBvgRHap58D+z4rRmH+jCDL0Pj7e+35Z+L
vwlmnMGUDsIYFMFnG7KsvQGJTEBVnYXpkhEoDJHRAkQ6L+suQV5bFOIf0gyb5TCK4sA4EpOWHqfb
tJXrsMzyFVmS2gElUHPwS5hsEZwy237Bw16gG3SBM8Sd8tLDaT1GkWN/rYGLZaEeQM3BqYvzbdP5
5BjZsiUDGpnkvoLsifpj6rfkJNIS1WfjyuUIkA19s5rlYjpEiKVOLUgjgzZdE5c/eoOEFb1jglt4
N2iU9UkfSJacv2Xp1P/jCPNHrTlJwEwLFzSbB9vn5yunDJAaDOY1v7dNcH/F2W6gEnljRdvuu1mn
jEunl4BRJakBNNRR+LULKP6HMSiDg6S3vohjpb+iK0QxqZnG2tDo1najy7JUcWCEOcUJxBR0Auok
vihONaLagQ/r9efICpmlUoOdpeHup3EVo39LfXFLuCkhtfC2Bcu0DhxCazyyJGBZjK/2aDQXLxsu
DODlewqdZwlYlO1zHFdGZZL95PkMnn2pnUz/rcKe8oAnO/wPTaL+WUfBxaPra2sqiDZ69/P58F+L
oUqZOCgNA+uoYImZJfllVaYICKgcM5d4Kb3z7c3Q28M+qCIMKEnJaVxtCMIbaMskFnNmrTV3XZ9W
vEXj2EcDi8WglgCjo+SxIX63aL326k6XNskM/T8Aon94AkG/A+sXfPZ0jyz6gv93a2wS0cN1E+xB
oSE4aboAKOQvNRDNJs9trnsU+seMhZok28gjppFfxugH1FFDpECMLIkXdPrhC28+WcMmcHbztzo1
rWQvXptEUR/B252lIJV+4urPSBt6cYzo/nf+Idovu41hHGzwi5/G1HWoJO2W+2/Y6GVRP8jQIt/A
qnB1+yooepyF/3F+dKY3+u/2MRUT3khV6KTFgAYXnybcUWqJWmh5vby3tJCQsqHBLSd0K2zvhLFC
AKeWZKGxdMriQVRkKqZkZtdjnB4SeuCB5WPpG7doj1xxHyyYwu52WUncduzEGAG5L5dB4WBP4RY+
m7S7FiM4J4kc6pWuc7L0I+G/gvZMlqGOUkumpHfOszmRmuteRUTYBd5D59hQ13LV3eoQ9liLgq3Z
gjZqY83dwVFj8tp4waYiEckfoPdEta5ereSx5TDyVMlm59E1uXQJrjtFp871ntBr5OeKp6nyXTj3
vW5Cjkc537nJbcgJRE1rImOmgw4PxbDMrZam2EQxBQdCDCEwQScrzu0EhPc85Z26scffifZqFuUp
XdIcOz+BIIROLgpTRr4T1qbEIbCAbp9dK2Vla963oPCdC2Ma5z/aHMYftdo07kSeByOE8kB8tmDH
SjFoDMWGlQtCaaLPcWhIUUwD+5z13Wo8/iC/XRCCbB7M1BM7N1DGLbC6Bi8kMXe28NJLYIbv930U
fV68cPKGMBhMS4DaPIREtYuZsprLuz4Zl11CxzuuyAiaUfgo7b9HrfMKFHbYD5K4wm6yIMwvweCU
D7RerP+a9f55uueNI98whIUtBQ3H5xtboyizW7VfhVb5c36rZqg/JwQAnoq4KZalqdZb+Bzd0Sxv
+CZrLYo3lsGgOrNwlreROh7b6WdlzglHl338mPhFtw47fxMaHqF+gdylsm5YpALrYHdNCKkgsl/b
oH8UXvLo5v5WJ6eTaI3WL/9jA5vO73/ULzRKLcbZps6R9E+Frp4MVheRlLG8HzdbOOSQQ31aTl63
0CqSoXV9DN6kFe4SQpJow0iUD9N5tI3dl9BYOiadryQqmG46AfrxAuW/7CxlN5eMoRv3y3tMDQe3
r5rj7+bDbFK777mZho9CkC9RjVVOMC1taS+Lon1lhj/V3qt3ETL+TddkHymFyZUE7Q8jQ4RLlg2g
GRk+mmV7GQNVvtuJkEglogPGtZtNw2A1Bw3Uqwpm/oZztHzUs0ZZ9lLP31D/+Ojz6Nib5ZSsg5mY
1piSyGVS+fYxM+NjZSXugygITEF/jaCh/U4wqfkCdrJ7aG311tj+o9Zm+UsuCn0RyrQ+xJ7NHBpQ
SRck5j3MynRoL7MGpGu8sC+z8g4TebR0StjSWDpn1Ab4NnHleA6gmZLfyqL8RCPNeRKx/wYYJH8G
2PHgFw0K+CDjHpog1FmHfhqc0zImDGRNHzG9JaamHIucRqMH7nHZZF7C8IpDlSKQh7k2M2/LK6uN
VkjnkOoEAKZuQzjxAMxp1WTuVe3xuQke4FU0RU/0tiIRZUEfTSdHs8+Fe3BKX1vniiy2TkRH1mht
fdW4vnlDZ0mAbOBm3zzLeR51q/plZFcsxtpQ2u8a72xJzCm4sDYodgjqKkBSZIe4sydz0J0Hph3I
luL0YXZopAJpO7MrvIY6yqUslzluMLifOx6NXYBoYl0oiUF6l61eSbtj4ELUVWFDEMmDpD+ZI+OS
XnwUECGchRTwxiZPvMqncMqo+nZj3eDEqnDzUKJauX3RMAwhqVargzbp0OZvucjHWIkxtk2XfP5R
V3sru1aCg2sXxXMaVLeZg0rGfbDKK5Jk7comaFCzh4XoB21HdQfUZxInlaHTLWTs/HSn+cI8Uphf
yDb5Dhjx2OlUYDMpPIp5gDIbj22qRWc7qHnXU4gmgBzoe9OvYuUEp6e0O1B8Miv95yVS5I3pQ7Xy
HOCedz00UGjn5KqMwe/42pKYjHu9kYYOFYnohrWIK4v5A1DElPnpOq+78Mke3GMYdflboFj6mpgw
50pcylWR+N3CCSbpEHc/eG3nbfwqMO8tUSU3lkFqG1eRIfSdOz9mXbZbIfIQd7ypvCOUo5iaF/lQ
L1/HxnEfZyGW6/RE/3ipd4riMVjyDMGwzazrDCnvE+PBrb0jzHpmaoUrn6WCBt5oMh0tX/DsUTS/
aX0HU876vYVYaulfZ2U/0QYc/+xs2GlFqCBgl8Um0MzkQaRVuIPwhIi+g+JSDVV0ZSoBsHIUzwrG
7VeraK5zBFuRGGjDhtFg8lf3D1h9rItpU4jWYwEvLvTbhdfk2Wui5qsojoqvYdHIVVYoFWRXeJsS
KcZvvHtMUPIW01p4CvsRAwdzMOhsP5QoNJ49EBKMzyTeomE/OmbzYRrKD2YI9hdQ5CRkA4w6YtRO
KO5DZRv3CIvJ0Yueorzwj4Nb3+ZTxT8zrBh6G2TcBp5N29AnI6qU7uH9lEYYE9Mr6va5GVCPIOrn
ryIm06ZNnx4e0rCxdW4LYn57b2NGBTJMv2svemZK0paIFaMj9600Qg30BTK+xi8QmdWd8urxh11l
u4d0dBFDa4XGINNQT4VXPN/NoGHlGHscAMdhgnoOMfLToLVqpulKcKyd5GsWRs2haCJj0Rl188JM
6MMoXShogef/NgtCMYbLeUZe3J0Gp6H3LX30TkyS/bzapH7a3RTBPQlrXlkYtB9Wooz8H9ibil2d
OCPuoBjg73QAa0JfW1bChEA7VnJjTzg9boFmHak4wucmVcSjIzqNnMwy+dYJxVuqzHnPtBSaa19z
ns3t5GCPlX1T8+BXPzhgfvomX88wwtQKu03LGXeJZN14Y1yWLiZm+MmDrhbRnWVyFW5qX3nR7gY+
ROQfLa6tY5QWLK65SWxirzuIYv1LSF9ip3TwwAvbLNdBSTSaExo/RRThiExZuPyMbOs51Awsn7+b
/VB023K2buXFcgj3tTlfnmMjDg8KRH/dMMPHhLiFHGXm8U73wIbwgQgK5s+UPtTxER3xsSIOdWv/
ovpjsHI9Z29VuvXD6du3PtR5cqgWRwQ0jwG6U6Yk4AIbhqkHJe78g98lb3dnFuxMJqOIC2bNVYxK
CWijTuZyHUTJx0gLSvVcFL3CfdYmp4WhZKcEe3Vajd2ZQUV9KXX3qaXgmf/5gNm+UuhoaOopmAG6
y2VefCJj8PFZiuW8xHRS+5WiMyJ0hIkrXS0+dnRw2hKcxKunNuIWur9MZYQONZFblACxXA2Ub+nk
gzz5QZ9RTWBVnZbWlMaHJ65dBxQW0P6mQKYvHUJv4+yWWrVzdEj8Tcb8pGZ6v+n64IMGHxhAfbxo
MBd2HtY4O8c3pulyoYWlvRao6Va5M+npShp+tOZQLEA3qH41EeLJUSm/dnGxiNxQIIUhF7hx6oHO
yPhzVPmNR4Hr1qT3Uas64qEI7FWFokYluyGOJFmEfXoqXKqoSrO19ZBMSLmO9sJgALAgpTuhpNSY
UhaaXPVY4ld+m5GUh+Y8MM9gTrd504WMDMmMk5UE1NH5/rbQppx7PzuGqD7rAMGcKZS9Z9lLQ3iv
Y1t0CxCr7kL5UUYoO+jNyU0ftAt8gN/jJLumXfJTafCWlt99y39IA0SbTb9zQXQrubhCWSiU4rsF
OkjNu5+5nQK/ix402z+69hYN/b4hPNTl9N1Y8iacwVx3Y/0+RjSPkpGDll7HtyQdl16qxYjbscak
BaQeLWHKgNGK9e0Qu/xJ8WThTHatLQzik+LTFfFIWlFNDHi5vkgbQhGy3mY76C69RtiDXcJnL2Ox
6K0fHs3jZe16uJAnqK8zTvyNjLzftsJnFw+bwYaQmE5x7pV5YELsr+weiKcjDIa7AqtTkqrPMlkm
jfDXOiblLfSCH32l78HOkMs0mu1THI+PGt2l3JInmsdflbQA0OtvQ4Kt8PG1DB7oQkX1yOrbPEgC
Q5Vefe3b7NrDEIarvXdbl0Iqh+mYFQBWmlMQDTejjva+qh2syP46GAUteN6/55EtOEwcSA5ujGfd
n2Q5LFmryIFr2JtCgyjJMuV/VcffhKpMn6aC4K+KAAVxxbxRx4G+LCVCh6IQu7YjjJq3OSjuyVaL
HyNMcRe7wQIGgQo+VL4WWlZshIh2Iw71pTFUPkogm48FnrcaNx04wByq/PBoOfpbSB5xEfrOzZTJ
9xIt5mqoQQG49OcWCASRCbePtKPX8FGZuOq7isQtNUtX3eSQsTDMlMboL1ByfhgOjZQ8RvmaiOiU
Pxgif7Y9KMEN28ko3ZsgqnqxZ3g+YO69hMzlzkkNRtKI4xLjMHRqQDvbWhcSEmo+aUK17w6ZlbXo
ipXUvWZBi81fgjZjue3cX21jwddtuPs67bFN9R8Eo77FzcE1n3T8DAtAeGjB4YrTxUZUiuYONJaC
YhVneTWFGOTnrk30RUszHdwJ0H1dzaO1FpT5rvLrk1SUYZsp6rdWn3KAXICoQANYzWDe5Bca7zxK
+Su5u49NGn7omqkvW63KF+FwjBT4+iwKTGwk8d4FZ5a+aV/yyo+Xpm69h6EK01w9Ir4pwDsZB8ys
Hcnv0UjYZNhwQZM8Ae2TX23R8PkPDHbzWn8Ad/Xku/pXwjajxRiaZ0/zPW4Fkm4rkq+85lLFkKtx
kwQblSTr1KJ503n90bN1jJRur25cGQxrrRuZQ7TdC3ElKkbG4GcgFfRx1kLLvT1a3X1NPCVG7KhG
jJu/WiFh9pUJ+t+PLPwIGvFlOI7z4dT1pMaXZqHDBQ1PkrnRdC+UxCna8pIM6xTrUV7CBdGL6N0u
yCfPk40G+mupYXtbx1n4EMWD3DVWfjOiANJx/6zxdtdDM5EFAgV8NskrimrwhiVpwaayK4vwlynd
LwBAELKgEUHTuXKJd1rFAhu9BbspI3UMJMSvGhvC0odcgYQXwKQb5s/8d9xGYyYntdxthJQfm6RJ
ojZbjhJcEr7tU2LGBeyFTUGjbBVzYuEUgVTZAyw56vXSG+InsmKzg5NpmIMND3mj4/YbP35WGbNI
vZSHmr+rmiSha77toEEfTi0TVdQA+GGNobiYRLTndCFW0mC8Wsj8JRuzdZakHR4CDPSu+aGLSF+b
Acm06P2Vg/ZRlKB1atMO955mklNOGb8wPAABooAda5TmTVFdjuMUULvMi1epclAtAl/RseNIxb6U
eV3CDRwY59EI3qyBUDBOoOmutYJm2xRav0JfJA/lLTLjGyTD9MVShlsoWVlAPAagQPkHa7PdsvGT
fxd9VG43nOOh+wlMv1jV0POXgcZfbGnnCXr53Cqpte5MazWg+D6Ac0TtV7fjkklAgxEWxymlyjIM
8aM5kmLBtlD8ctUJqdcDwri0gCCs1GPPMYql7kYD/36O+YE3kyC7WWFQQ+HnYvaBErZWQtCDovjF
sDsBKh8z2W1gBfNRTZIie5F5rTiAN0JIFmY7BBA2jGtt6eJRm6p2xpxqjWq/jeE+NzncQHpvaKUB
mIEgIetX3aItjo/gGFauFlW7xILU5oFCcKooP6M+A5WtvkvaVCDpsyWtol+m6X+MrrIcRHPrCvVk
KglpS/3ZrOXLENvEjvZPSaXfUMSw+Am5hYMCsENPnnAuxkjuMJt0wthTnQ3LsIv17zpqOkcPlZfO
YhGGfnfQHS89VMRbLi0LtdKYmt+CoU7WEuHLRo/8x6oX/htkdnohqKtcCzGmlRXfEn6ZDc3Cd5rq
65JfH621yBcJGbeWPsDGlScmSu+yJuMn6p8bD8FEm/f5Kh1aHrj+C2VjdipSyZV3by4+hQunCns1
JGDzcw3ymtCUJSrUhlDQnEo4/dKNqfPUtm14KDUR0hKRPVo0Pbzo00sECGs1qjwVrI7u2c0deWgL
iUyc70YQwm0YdPtGhvZO5bb1Kb9B63AasVKguV7XAvzjmrr2/2PrPJYbV7It+kWIgDdTGtBTpLw0
QUhl4G0m7Ne/BdTtrhsdb4IgjKgqkUhknrP32gxArHe2KJuLgxLH2YnwnjEHEuU64lIENplPDPWE
1Kgb/FNk+FTadxe79aZ1sp3WE4UkW2QHbWR/Siv7ll4PXLbCSBI5PhxvvS5/TEkawgTp05XpzREu
ygzlwDMwpOp+DPt9nxfxBnv43vQK4gYs1kJabsU+UhxxaSLxvCSjjqiYdkWh6L4xI+WmqdoSZbKO
gsp6YemnXUwZsS4zEvullWONTQmZ8HK2sUQIoBdrmU259SUlvJvVnmEcQ9cegB401petB8cw6OpX
Bb3MHqks8FvCn9+bBibwYFtfkJ0Z1uAnnr1Jje4D855VM58orPB3keXjo5lihY/NIt0ux6f2Rj1w
+BQJtkjbAUJXR8MvF7r7qQ8USY3MNtdWhpAgQytyMsjo5oEYeHPJt3QhFDLJo83+AvFJ3OxavAL8
6d5kXBWH1MOEEU1V92a6DRBani6Hcj6bi/qp6RXnhoTcfBYCGvl8eCLr4Kw7PLOWHyKZoCVUl7n9
iL6WuIs+undT3lwTVdmQ3BndQUxE9+X4lHwp+kQJ9L9H4Ls8uLJNz54epFQGXI1hoMoJN6F1tIqM
cLovG1tmv5ExDxA4xT+HdL1+cAi/Pf+5YD4eI9hwp8y5/j2kgIiPZXlS8DkzC24/iIww1uSVl3t9
yuTBVp2Gf/5IvByEVFb3GgILtfjWbXxh8LjiS+e6xcOYzIxLBq/vwgnPmZm3r6oEn5d10sRTGkyv
Gtq05QJlaNO1zKutbqTKJa9VlU4LyrSuU8Ut6pRpreih81l61o60sHY3lrnKKgAOZdtP1mXCAf5G
nwVEXv5GniGeFmFCLvcy9c2ha7GjyONBgKKab1UaEkwrgFA6ycpnFSNZP9KIsorchZ2ZymdP2MYt
VLNdG6j9hW84UX/GeIo8T/1kNDSo9zX2kUau9qx7dOjm43pJhWFKhuxU9Fr+7EnlgbcWLNKRZOaB
yNdDFU8fU9I8izKMKUJ7fkLnNlzF08hNHqZf4diZK7NyJf3rMt1KvQEv5fYd0VQdNhRm+f1sujYU
6jYJYyRljFxeMBMrvuKQL+RaGZ2FNukR3uMmgFDTHFIKrmezqPhe51P9UyT2atIN5bcunWut6uNZ
qgDzg55Ki8yChtoNhJFMk96T1djtRqtxJVWQo3eOR5Ra3CiUJdW2Qm3k9oe+tJxzFg2DX2pufLeU
QV+1dqM/DJHXXkOjrVe0lYr3IaMhWnajtStlVb63Wv1k6eKzadt95bTa86SSG5zVY3o0xfw3lQVR
XY2T+8vZOHd9E+kc5QksV5HXtRu3i7wnHvHDOnTj6pVGjLmaiE/Zi3Hy1oHrgjlpqZq3deWPCF/f
WN3VjvxuRO3MQ6hxiplL3jAS4QOZT9BOIstes15Yr1mbIpxuOo2hXad17kuXNjfOa9+p0ncrpY6b
e0OR+khBZ9gWjSU/Cw19y3wFxTBnnaK5uPSKbZK+MU1++hqEMr+Poy0Il0D9blLoghfJ0g8qdKqH
4b0k8OGmoKC65BPRrUJTbiKVAZ3x8tUcbONB+mOSNxFryqTaT2bzrPe5N15bK8z8CiQf+nxX2eUW
QxXW57ORdwpTBVfjf8JuoEZk2/Rz8JsCz35XpNP7cqLAaT6OBslcpCSelXljSks5LRvJl06sCted
55Z5t1FGSbuKsbufvfaFU/yzwfaI9T4Gjbii25UeDXyByyWLJ//vdcuxVuYnAMP5a4P1mYiTCcBw
8CVwDBM9j4dMH02q3TFB5EVJb8hT6wMUC/2nNIrHrlDrb3cqfyqu1VxH0M6bNBg3jVkpzCQoc/Ct
7c79jgUfvLP5dVzaHc+x+WWVZCEK2HAky60AtLUcNAyDujIKqS5x6Pf2qg2hqAJWtLxsUN2eI/PT
qsFQRi3d6NKpb07W1zdXzr5zvfldz4cmz8KWU6XG4+jq0Wm5YrkWgmm6w7McraFhKdW2lCxLgU5d
u0S6K75I+qbEoOK3mqkfK56o16EUxabSmuiz45PWmaz8MkoQik7Yv1JWofeBxvqcqbCUzE6n80sC
07viTQ/LpSBsrkWVyfep5Xtux1ZzQQzmbAwDhEZnUS3Mcau/F7x1ygPpx0DQH5p5z3tkvUE2mFSc
nRiS8LkK6ZItlxB9cs6c2HgrdCT49AVRWeSd+jBWjVjPb4SRKHhFkHhShWO+dHTdDyksPV8mTvFV
nV3LkF+ZFcV+AOn5IHqquV1UXOz5+FAUxtqYXHJGFdz5lqB+l0CSpW3CX4U0r3HtmHLYprAhtqMo
+QPPm5ZCcIpy6wEXvfEY186wD78CNe6IwuRLUwilfKY2XT5Lg7ggz3padgaBpZ04xU+30urDmNkR
rIAkJpq4RGG9vFw2yGriEwbdlTXY9GZCLSN5nI10g39eLbuktezMwkuPWWUjOyJ3hOeaQR8jQQW0
6s2ie2ER4a3LsEb7X6TFGqS6wRxDgQbIFPqD26ZchaNrPCjzWgc80p2uwrCibEcsI8WTo6qVLGF7
md2cestClRtE0k5FQZKJQyiEdls2fRJYLHAHkgy8VAdVnMXRuaipm3Ugf03L+5pySz0uGzqnVHzm
jWENeP2Xg9JxB9+S4dPfS5ZXy3XLT2AM/8/Fy/7/nF52l01LHXFb6WQGdeQy3Fg+15dQxn4pgvIW
9EPisY4FdlCHME7y+eBypvbQQ2hWe172luPLz2OFHVe2Tp982U1I/LvZLUWrLG5elkN/fyBLgHDV
Ejr2ckwxhqe8wi3AU5A/uNrcppLCcx4ZWxV07AHoACC6sHvJY4r/3dD9bFOnfjdbE6E9mRSG571U
EphwxcwH4994DWvV2EA8HAnDNH42nQC44o542tKZVGnVyFPM735qMkb2QD9laRY8Db0w/LKfg1+B
7z5lZscjXUBUYSnjybh5qmu9fmL10VIuA6267MZT8OjhZPerZmYOBEX3ZGMyiAKaoCR0a5vUxPbb
tMqZLM2ffaif9KBMfng0QVeFhcGQzLxyL+CDAWOJm70pquSxmohl6Fk/v5AM/RFXVCqHJng34QXv
ZBC0u7ic8o8hLvDVp9mXxBm2hSccooxRWbflevQSlP1VpSv95eg4PKHYstgDLn5Tiqnmnzl9oVnW
nlKhP8pmZL4qiZqV6aeW1PZnHGglEW3wG6uykmThKt2zNUS5rxqktCyRDlNtBccGEsWMWVA3TcbD
878KE4yM1WnZS1XCIS3K7otBYDkUdmLyRVk/1B0VA6pl5b0f7eJOFKDmu1iq1tFMzyi8/KDGlKFj
AwSWLKO5GTi/pM4GccysoWV47s92LMIfrVO9N/S4nzPWTPtRc5wdkIfsBeTEy3KBOwNb474sn0bu
kwMIj3A3Vor26ubeZRj08EfS2GJF2ci9hzq85q4ZSZaOSuY/BhWk+ZfYac3X2/JdQbmgySz7Ngod
go6B/EHpg/IO9TJbiyxJX5wa4B220NOyiXQD263MPophINJhmBczDTU+bPiZAtwSPcvWqefAcB3k
rIjHF55r6ZOXCfBriOS1YiTTTH9Gz9/P92fB7T+2ByOah/2Ux5IYauVljHq+DUkY/2xxsIz6hOnI
RVoQafqOqJP8pS8Bf3iUyFIiHKhHsW40vB/kX/CYEjB6hGmfwAkETBlyWIOT/IjsaGKYjFQ/9gzx
kWrKcULb/CzdKruU9sR3dz7OivTJQ42AP796yElj+bMZsBWt4mz0fByy5KRJpYUBKseHZYMACpMf
+E4UNvVBoN97THDRP9blTTAPgISUfXa15d3RDRHWkDu/U11692VDg7z3MfIlm7/HiD47QlR6xtFA
B6i0afPbQ3sIyDsmIpEFno5SwUkLx/fo9Cv6AN1benyjKuWZwsSuUU0Yt4ZZr1mVjnurad8boUbX
KCP1ETId8wAjTy+dZNXfRT94ZAjKqaO4Lq+0+VXc42G33EHbhIPyGDpyuHoyGa4BLYvrsht3bUO5
onzLzIiltpL3DxY9gQeRE9lqQ13ejF2X8XmwuxwbGuW35tn4CShpWQXS5wWn4wzCuiB/OwqrDu65
0dgHOqvmmq8hMHzFbS8lKX7gRBpvBjBVh3AiYHPEu44/nme+4vTJWW1beljQZSlVR6QPVKxTFT0x
mOlNyb0qSmvTm/KHl4b5tRmHX1mSxC8Ux1gDFRJ/2FR/a6Df1y2zoabVrlVgPTHTdnn3cgqo9Vsm
+veQpNUITPwG42+xVgPT3GRDi547U/aQlIpLW/X/3jT19NmBuKw1jUQuxawdCK0gI8QYokvPDAud
8vJynAL3TExn1aqcAMH+BOHdOvGPP4lc4dPqrOFRTXtyQVT3N36+IgfGiOui7ZppV0RmSRmPfE1J
gU/WJU0hikDEGrJRjArSectEwaTZvllOLMckC1H+yvPp5UIZqpiAl/3AyPATUXq4I8IZ9lVY6Bed
DDv6kMbA937QL8sxG+3aP6/mY30mvJXITWMLHcJkfJkP/r2mZC2nNpp6/PsGf95lvgwU73DUcpox
f390Obts0pGoZq+Dq/Y/P/v3DWjc9qtgiFto3vyr/r/rdDKhmwC37J+fmi9TsbMiOZeoeoty/PN/
QZPVk67EEs+qheebojYvEp3yjtnNgxUq/TGnXULUjtIbJydAbBWy9N1rRmBvi6HtCZ0w5aHRKebT
xoJkN9npcQgFKSKiBMEGrG6aZshpyVgTKA70qLR5ZVHlRCX1zRkSUdX3HKdi6ylvnRkjZUgy8HZD
lQR+03bd1SHeyMR+dJwCLdDw7xYJbZw83nEzjCyirXGbB7+6UdUfVAIt7svGBLoh67Y+27VFcyfa
jHrYPdKAK4iC8V4bV20fPUf2F8OTcIX6H9aQfCoQJPaVZWu3tCHQxoR5o+WGfXJas98NWpvDsjgz
1sXvbVu5Rz03k407pvXW9KZ4NiJsSJVASjFYRyHKZstoZ6w1XWQPM5SzqaCKlLJz+H3dvWnqeg3L
VmcW3trXvGifAxKa21YzX7Op43NqpPbmJC8JCQskoyFOSuWxMtLpwMIeWe1IvItGidRUx42cwtJH
vbV2BuRTmIjEysElppsEBOQYTHNj7B4xNZEBlVEnSXVXeXYQ0u6y1hQbr67CF/K2zCO6Gpu1Mmer
pkyuRV28x/NekwJozrxwu5xrYxd5HsAF6ggDKlNhTL90wwC8tOzqyzZl5D0um3/tE/rCYD+f6eK2
Pv7dtZ3EIQp1PhOYQ74xwLyuO4y/j1C0o8eKIHuKLeIG8zV6zKZsOLO8/XNuuSpqNpNLaG+A3u3P
Jgz0dhO0Ubf5e2x5RU5Zfy6a/l/HvRbmi7NslAAjaqk3tCD+807xEObMzCw8lDqdwqAK63vYoTyJ
+0KDCq+Wp+LNgI6/Xb55XV3H976H4ZsPD2iUgq9IvE2G2TEPoXw+GY61sQaa29C7yy01EFqY8P5W
oVE9xlRFD+OQ/DIcEKskgd4DwLv3ZAgx29uZHzDJWoViHO+09kbqlm20gwKVrvJ+3Am3KiDLcU/C
6puTrTv3lo+xe6kqsknaJj/VZfEwwYQ5O3GDoTIZyMUzsNQ5ZSmzzXJQHdV/TttZAlNZiSILq0iw
Xc7+3SxvA04vgf/6rOKOhZJPEgdPvN2ot/HOraLpA8EB61GHWoYNVLEJIxedB8eThKavEkC9M8wY
BaIJoyDBwTGF2ktOMMkOUz7PMOzBUs/SVVjT/dX7sVupVQanpaMx4RX1dHRo8q3L9tbqhb4dNSrZ
ZaiNbwPFOFTrvUETqhgxje7mBPtX3SkdQnydiGwuroIOau9wwYGRmXdjkEtrLe16It+Dby3Vhe8F
inhVBoqPEv6FLIaL+B4MdXiHCxCerB6IX+5o9ru0DcycaE/OHv6cl9k4CxRJ7qmYVDvEud4+8JJh
VZLgGNHLcsW+Lx0UJmk3M0hwUBVSowExb/I63ELKIEi9Uf455PYaiP3i7Fl5pa76KYiu9dQ/SVQf
hxaCDdIvzyvo/RsJpmXW1gg0uObvJqvTZpvOfKnKqrWjE6jAWL1lqwJPYnyfDy8LzmVjaUwxyTSn
kW6EDVicnnDZtNXfQh1ETBzjkDH1pHmjw7UcJkCKOQMk/3jGV8e2YvuAftFTzbtINNOHhWFt0S2l
DSFu/3O8yE2b6KB/XZ6iOKFc2hyLJJtO6HKn0/LKGyMCqtsMrdOYnwJYy3+O94kxnCZfqWLlm3Ik
rjoj/EW42Df0StQ2efpqdyB0o8o1tkmSBDw4kr3utsmbyPr3RACbc6tJXhgHJVFD/OGXV6pdDtSV
B0oKC6tjkJgYwpDGnKEcpR4DiWgJtIApkV/CnoHfZH5EjQ9mSB27dGJDj2NRGaFb5pNLIjU7abmK
C2J5OSX2FXxiznCxH5l6UNostb1CFge2IkbyrupOqs0gxlB/EMqMprLt7EFvem4iVjtEOH8FsdZu
M08QCYnnQXVNuvuUxY+5DZ/ScrVDHIXDuVOr4by8WjbDvPvnWNmT3xcAE8cbSlGolIl3Zm3/z4Zs
RO+cAcCilZr5dVefsxzP7GyMsgMH00sN6gaw5gH/we9k3luOFzlQUg1qQpDwaB2JR8g946I6k7dt
Wzw6ZV0Ge2a+5KPkdAbUtOmPhBiQXDSsDL2YbkXV/l6wTIPJH9loJo845/G5HnP3hPf1g6kg/gmD
tf4XLq30kFj6OzC77GxZEhCXPvJ18rpDjrq+VhX10GTxLi2RHFNCP5aYcI+VGbzBm8ZP6xraNhYu
vefeLjF9tTTgPQk0EMOUhpR9NefPFSbNyqYp0HnEAAwVYgMOkfMz0cKnqFGHQ65Q6Uv0ce/oqzKJ
xSaJtHhttfp33yVPfeICc40TxNrKwRCgbMxKPfO92Delfs1dnm35FQf/LOnhq9ipDZIcQvr8ycbf
RKzjbTKmh1pTZrj3cFXyBIBP4Onr0dY1JHvfJfNAuBR3WZByXRC+nXS9T6hJQDZjtNFTJgiFS3xm
IzZD+dxXpA1MtiiZ6YS/0qaUhySBqm2JVqxkCHYOlNCqBXy7Stziy2vqzYgKf+R+SkInX0WR/ayG
g7Ntw37XQp3aZDrJVHnvHaKep7ZC/NA6ZEI8ptSee5oo7uC+ZlYp1mqe30hzgNQfC3ttxEm8EcyO
AOeRkAQT+zwlkIc8N+GRGHgnIM2U+DQc/NQoHuqStEYvLi4iMayVXr6S2NT7OrC8vKD4muREWNsV
kLC0ovXeJB9tbIdr4kceS3TKGzb8Hy3jOAwdxrAxtLfYba3XIn1x1bkGjor7Ag2ovQ9hS2CfuU0N
SLkuftRrqb27QhZvFV1HZmp5SmufXTkajxJt/CX66cWufkCbRJqPecDY8DQA+gO6uI1rr31LBFm6
tD3XeY4oMnfUgX6xerG8IjxUuKsM0hDtiYLBUOhMlZtQ7sPIITdVMHWtXDhANNO9ScCyUV2dxgIK
14zSzFjA4fccqCN5G68b7K/rrDcJRyiQujqa+5jF7VlNqP53Tb6RNct6V+nvrRQvRljW6zod4Bqn
9ALoeKFlpRVxgoCzHslmymORHevI/OmEBBUxJYe5UEOCRKu8A+Ckp+0vSuCHAUZoOKiXogx+qzRp
ViXt/520h63QqOpABF4TIphuY2DRyPlSbY1YGpsYwnew8TXOgJ6aRY/quyqR4avm+CwHozlRvlqZ
5PbaTGZX/GmIJ6+QeHll/9pEnoL/N9kT3axcE4PKm7WaM01qZzw3Akti6/JAjhWBCrVTEuTF4b1x
PcU3kA+CfueJ1Brd3pCSdphLpCeyhvKRf0fsPZWjZ6+ruhs3Xcx6yHHRhCVir4dT8zDakIvJSBto
Mxy0zsPybUZPlMno/Zp+GSGF6bDfjgpdSPjY2Sox5eccCGAMydWebOukAODvEe2di8KCD9qjS6lQ
BAbWsJ8USmeBUIINE8Fnlr/XwBoBGvVte27VejwGsbcWZcEKHJbEGesKEO7EOwAl+CKxE5f0MDP6
ETkmMSt9wurIBwzaws9Up9tZpvZd0Fy5eD3/oYnMJj/F1v3MzDZWkXF5vqDRs4pqoZycSbsSpzs8
xLQBg2zltVRTpZKV9yxpige6gGugNNuCRsRDVuLN0ZpJuQAXWxWV9CihtNbGlczwGqlPBFgmX7QL
5cWqB+GbymwEj8YXaVPVMfJk2gxPBl+LWbA5nuO8nM5DEsGu+7u/vOqmVNmklF3/nOgV9MvSSGpA
/FLbNLFKit4kDpoR70TTTFjI8TRLoa00hLfXgKHi7BKZZVPqOiqtjUXKM3caJZxDjlgA3e0qH1Ig
YgrtUD3Unkd0ylXrxivGeEz3JsUH8Ed55hyCVKU9z7N+O/IwWmlejTWKxipweL+MvblBYyNWwrgg
HN/teu9owiVeHAVF4/6oBUHgduxGq6BKQVhEwyarAoUxIAiwh4+IMPq5PpaSr1s2QAADkpiaIimg
8jbNzdMzYxMEjblRIJGSfZjdSkROyCmEuE7a9NDEjbUKAboQg6OYZ90ln0IJKfM20UHEjIGq7cUf
DO87Y2qw8Wjc6kb93qncH/SpEKa3dMrQce/MSO7hdVWXrINeQ+4ORi1kWSLnTq5nuEDgaM1DkIjL
yFX7dNZ25FkMLxILf8W4P1EHR5ouANnjzdJE5jFEhgy+KCMzkyhJ4BKwVqx3gXYQbU1bgqZA5tPS
QfhTqxmmrts2NWuEWpX12cJUcNbV4AemKXQSRshaLTKfIysbdrSSUIDyNKWvZzOYMIakyLcV5kET
IiCZH5VBu2KN13cdevRcKX6Q5Kr6sEVgZIboQKmTI/SFA4Nr+lh6nxWtRp8KBX+yTEdny3Lp2CrV
zyDIHdYknqS75XnXySp+tVp/GSns36nWI+JE3LRqCYnZ5MGQfUppPbr1mOzJ4eKjMRrjkUGtWReB
lu0jZ7LuBuu20LNvsVXdzagBWhvoCp57ZDwwDai3q0SLjIK8wnnPbvr6QQ6xg2SEu6AJYeR3ikAX
Hjmol2qQRo4DIlWGLIeyaFfr40NbZsZl2TRNZ1yUpqrWreblW6xD/5ywabXRE5gvHM3KDxxmucvF
f392eWXUFFITA/T///ejEbZZhOtFuWlby4DEgGT8z5su7+V0+rW2YektP/yvX8ndrx9j196IOvwV
F0W/ZcKwDYnL+sKHm650BBrv0gNWKEDFUq3o3PWg9+YjBsd4q0VmftM7XfrtpFJfCQHZQEabZVni
BUn8cFLVFQhy/Dyj89bHjst4l1PTGdVVUNDrwydxRQ/E5EOLmoeI20CaanSszRyvfpblH3kBHNVC
g3jS64QCFvgkkfmaFU1Po5pRnZG9dawr9YQLznuoelV/pkmrIpRtlOOyW4Ew3+CAjHbLbm0r5Gk0
uNrQDgx7dRZ8hphHz3aT/6I/3z9ThdcfrXxXRo9j6mbPmI6z58pOf7tC6c7LIWGocptqauY7Vniv
IXrntsgp8XW/wWseWjJj1lkdZqtK/nSIcdiExK5v3Lggc0/26kZp5U3UvXO0NUq+2MDvClC1rGyx
oxU8wOxa5LfkkkxtsXG9eNiRIureoxD3fF0oc4wYFqkINiEO8++wx4aQJlW3KzsmZ12zI552G9b6
Z681Jet0bptemteskn7mdNFRxTG/CvNqB+ZPI7PNFfaXi11wZTvhqxMwpyS0DjljQHsarWRdEZyb
O9ZH6UHPb9y9oUftQxbK/sUKESw7NDHR90e7zJn2U5sS91P2+qauMA80PVP/gEnvG7GxN1OZYeI6
MvTyUpj5I52ih7xtdsNUs27u9klbbxIcSmU6HaUWvdki+NQ0ZkBaqRzKEjyV6K8g1bTEQcM8pmLV
4A2Bp+rj6r0lDWBGS73Xpv1Se+WtCR8niqcCUP96yoiOcWJATSVMoTC76/qx5XaGVfsbkOqBj++7
ZYKcN0azKj3GEmGzMiRBnApQ1huYG27Ydn21Uo5ZA/xketSKCZN8dXCCDZ5h+McD7rOR5ngaoJSK
ujvKEeYDlOolH+Kkn5VHFK8o9vCepDmBqaLPzsbI0kC9xDkQytKt9oluf9WwB8NOfSr7CpKng+nC
7exdnRQ+rL7rILpbTUXSy6bPUGKx/5H3FasF68MyHu2h2Nuxjsi9tLnlNBZW2toc0BE5Eji93azy
zvuhThfk6oc601+QGr+1MUQNzC1+mSOea7OP0DJvWjccaW+/mgyY8+IEkc85jue+Xe2TMLStsdW6
irjBvrIF+FTvsZersC3OleLcbce7ObpyoJYyZ3hQn7TAj3qHrhpL6sgDXThbPuDzcIfqXpBW4fXD
U2xSolBHvHkBU/nahy546xn6TXVHXRpvpDPhXMiOfVy99My5gibYnuD8/FIG+8hNfgQxtCXg40FN
6FJFxFDhfKJRHefvJRNnxFVPXVYz5epY6bsaj5pePbgppQChWJ+1SWvBJN0FrRiU4JrHC+3KWfoc
US5zavXVKWgZy7kYOP+9qAKJVcZttSpV8yeGZ+gdX0VOhmtdIHqzGX1oLG+VggXCIFHkM83tJRzz
LBZfo+odci3eWswAoTZsANkTOzfYqLWY2SSMiaktjhVW25x1e5hpO4bSbeLpt558GQtqSB9oACpT
3CdhcHQ/+8E+0ARQ7Olx8vJvYQ6vcIEOqODWKbEEw2heMCxuK1rgYUvri1hrPsyNZ7U75Lt+PJJA
TqojjaEN/J59PuJg7lUiFYa76lBd7yNKJgY27vaZhwiZfwEY/086tNNaqKxaY53MgnTau13yjQVw
m5rl1RGcdSoLwQqFVyxPDOfTpozsbdNmD9zmP/KWgSujnRZHtOqSS6bGd4evC9SCzdC6D03ovXcD
SRcxy9eivO1bdWUZzWEwunNbmwdNU/alnpwd98Lq6WD1slw7KVqgUX4Vdm6cNP1npXxaKAX3lcbY
2HTaRtcVaII/pK59127K2glv5ZT5KEQfLUsQYzNiuuy6k2dnH3QrEFkaIcL96DLY6jPzbN/W4NmL
JGGFjOI/VoaPqcXbpaM1omj8jvAI1FRXfCNHP1Q2N23doL106I0bCKJJwZyFhphAV4716ugoNcKo
4FswPbdu+Y0yTMOjAsaZj15+kOx9bLCElV55sn5gI/LDqr9qPJhwfuVZhJOC+3JQJMqjc1kMtBSU
jSlLuPRp/z7WE5rQkggu74qP5mZV0FtZ6SE5SXb6EJ+Qs/huPh3D0M/76WoHZoyVLOWDiI6FtM5q
jRvBCXlIgD2IYWd1wzPB2qw86Vb27o9oit6MMLlOHpXX4XfBTAlC8lo2b8gq2lMRhr/0IPDTIQX8
rIUkggxXC7QsKJxisNFG8H2TlDa6GvwSUhqT5auraBj58+10rTpU4TYqCeTBZCtzq4BpwhUosVCH
7knr+i+WLAhNNAlqJSg3MkpuZqkce4MURLfcz08bNQ3eNUVu3BxrjKO+jiaOI4fKnZ2B4ebZsoNm
dw31FBuc0rx3ArC284xc664OmufXxkPaWd8GcdhWBywBRuKqilJ8H81HmQX3xGYKoWZyawiItx6i
/0lHx2Tm4hMy0bVCEYevP9vqeKQVnnZA21YUDg4FOYKT8WUG1k+7b7BTCuexpOCiDSjv4K2+69kw
gtYBAFZIClemdRvM/gMxANVCSmeRLh5HU3u3ijOLYHeFpTvEfZLvjYlvU0dRJKbZ7ZTp1bStG8KI
bVn0J4Rr2NclUZtUevWSwiDwoe9kB1th1zCzZV5VfSpu+n4Hp0UglqKx7EJ+CCbE3AiTB5frZl8p
/k5qZVfsqa9NUfyegvjmQiRfschgJmDYL2aDzbkAElILs1k58ByK+BqrdA071olN6W2bYdD2AKM2
IynWOytzdyxTgo0n9atezIgcK6XWmP4qIvGiOlCZjYhKDRMqnDRXNTZinBTTzrbVL7UK4dvpW9SG
6xi7jMVkPKRbEaQrW9GJt8M2+mFBnbVQKBo9hZQUaTSEhbGrt5qW+V3frTEkGGQeBGnlK6O6FUO0
E7Hw24RmK8ao1Am3SZz6SIfNzE9524Q3mkD3GU20iUS2bfXUT5vkQPLxJjcpiY9rEaHm12iGE3Ym
aLunlkPHA9CfyFGBS6QsxY5qdTrBhTJ5wIpqg/pvG/XaBgvvzjCJfc3kvnWMrSDPVKTHZNJ3aF19
rQx2kfNdsHaK0UDbyKKHsj/oBbm5xuRH8Qu/+5wCGaXh46vKuB2H8M7IeBzBso0liSK9vQs0Yycp
ujgUtEQ/+oOL2DZ2/CopfULrthUBajqPM+FujHLcpuVwIOxin+Hc7Shj5Il2b/ntmmH6EfoAnGyb
bHavN8r+/5g6r+W2la7bPhGqkBrhljmLCpZs36AsWRuNnOPTn4Hm/5XPDTZJbUsMYGP1WnOO2Qjk
O81bTi934vIRoE2nKXwMk54xP82dVj/DkNgVlrsdEja8Y3RglrDVCxvBaLQNy1vPFCQY4mOrA0Ke
jWOwNBrwDoS4N9jm7VLPR0YxoLfQ0YDzATJuDPkNBI0ZxLnlzrCLzOhYeuI8OCUSsX5vuO3Gjqed
FjnrHJaIzAkN4QSfaETVdA3c6onQtv1Ykdbj6lvsTbsJ7YVgr0w826ZpXJrCEJkJ+x3r8QA+Y1eb
CCqgoBZk0WqBB8hxXYr56BtYNImpi2mxuPEtyprtDCilMB1Uxu5B60jEjU3+izEZSH+ORIr2NIbm
eWvrbMBSkl7CiFo92vbNgN5Df/VA7Cw/L1xt86JFxYZoI6w5x1TD8JxOm1JLr0ngHtnA7QvHxVs9
v4XdZrFyG9ZZb63DYsJdVFP9Znk+rowPDBUPNnI/2dn7pCyONlCTpEWYP4tDSDIkG/RT76a7qYlg
kK1zyzy0pAEUfcGOoTmHdnZJevtclNEhxLlC2M5Xwd7K4OSV+rTvhNg76bihZlxy9SaCXhpvm2j6
JgrlraFXC92BvGj94BE/UGnHrHc3uvhKkmmTlMTSauKU4PUcI+/I93cz6IdGq09LHFTCu+ONlHXe
KrH+joumJe12OVVnMTibBKOuKYqPpmguuJvD6vdIhEbO52bpxjabtS0SdBxT2gbWA5+pX+8XwwY9
8lkA1YJ6puGqRfygDrgoD1qRMujq0c0uWXAx8L5jya6L5DYZ7plx/WbuYcObKPUtpBj36tgFkFxm
qNcWSZ6H1AlGW4CYOHavtZhehqb/xdAIh81CJFQRTupQG2KnIBytNstLilOkyZLy5zAc6o4uf4ra
X8VBtExqzrNA59GVqUtiCjEvEkcV/oCc1qpRaex1p/rZxqK2ioLaONUWKN4xP5vZH3R7mMoK4i76
KUhOIp0/MRdOv2nWa0+e9IuNoQNBICESvwk9gGMmNTY67fBZAMWIwxG0qX+TLpveeDlMJq8KrwnW
V6JEfhGgU7He+/pFBzBwsfvwoxpK64egrY1Q2dsYZkggu03It8IOq7gHdddGyrgUil9towEhXmIW
U2N6E/ZcM7ZK9XzntFdGoQ3hzc4yHSrJpqb7OpMg5P9VcdXh6CScQ6C8Utr+7Hj67GJHUj8RseJz
uejoyGRyT7E57oA/ThuFpQEgLA8sUFvFeM9zEOsgHSjAiyhfs/oQEGRAL1AhDC6cElr7SwYcgiUu
OeDhlxerLQkGNPjXjZtuHlSfRuoJWtUg2bMFfyo19je4Ebo9ZkSbpYIhfkDL/vG7UpMMhsyv1mzx
MR60Y0DtwAHHMTrsnmE8S3UKyAYiH/FkGilY/zvkA5l1gZuOyUc6sIkv2kyZs5PXMIMhM3WHNuyq
s2316XKxaxhW+zBAtaDz1qkmKVaWcImhBTia61z1H09o6inFZXsKjOlbZqW4xRgve5XSQs9GHluS
RFVejErgUrfUoa1aLDhOM8KDcA0aDz0hjaRJH02/7p4eb8xYe9/C/eF1UNUmW4upZDjYz+zq+6uZ
hgdoJMFZHcapCs65G/0ZI6IyWmOhH0XLT82bTjPvJhzEJ+rQ2iwTzF5O6l61CJjK3LnZeE4PKvNA
kWNKdJ1gYsM/bWpW1ub5Qb6Qk/Gr8t2C63Ukr8asawzDEpu9E3+pVn/031N63Pc6PYG+OYY79RP1
nGD0P48DAqlxZsxz7yeqjrBsPIB57XTDUPvde259mAZrmZTqqOVhUqKQ9HVt6yBHvCl8WFWlL/Uo
+6O654T2l6yqAUdfO2IYtKpNvTCxetv+UfPmHKJo8i+9U/3NCCrfq3vqIAyCCDfqJpbyaqMX9brz
JqwBcWl9QJsnCHM0954I+2fbfB7q0bz5glErMCLilfWRDYVZVjgtQ2JkaOOrx3nuRz3AKjjStjam
eHqSfY0EFX27en/VO825yS7WRIiIuwEbr2PWuynwHRu/u42CaDkMdsiMoo0FSi9kMLiGg3YjK9Na
xSOuBXWoBqwKJurSTRaTuWcYFmtAUNELz+Y23jgAXmBe1YJypoleiiR8S3L5prVyRwqEeejphe+R
3+K/LBemz7L41AniK7enD0cgOF9UbSSwhN+NQqc/Bn7P4McfD7QYoh91xhpso316JDwkYq6x7tAe
6nhz7kxF450N+WtVLy8+CtDSe/FntHzSsxFNN+DWxQ3D9r4sjOwlnxENlH2o4W4omo0VEFfldaTK
LL1cc4ztK9Mb62rr49/FgU/fbHiTLUZUh1L90A1wBGrTpbFcqrPyB2G05o4BES18eHZTYw37UuuC
ljBFFgx8VEQmy/dA2h7C9/gFev6pM+bpFFkZp32VZ+jnY/8U9MlTxIb9KBbDr7Uchipkmx1X5rwS
cBE3BBdiOV0qG1/PYRUUuL7HmT9iJRKbekSGXkvP9jJkNtN+xEQEpZxNFSGcr5HlyHFv+IRaEy6w
RlLnnh+ELMdMSXCsO/YcdU5fTR+Ct6YDZ8DkY0RMHMF+W9JHuql3Dm2UffgIlPWFh2eZjGF7O07f
Lend6DDVzhxdsUlX15yT/NpguzonLdKUptCLKz0Xa2PTUF1lfnmpJLg88lz0/aKju5TdLolak9YK
klNX8lW1rbqlR2SOcovfwMdekWZ85Mj/Tk6lecsev/pqNp2F/sFVDCAvQfDv1fZ/1QQ+hQDC+Clu
Q9BT9ew+pd3IS8942/Z6bufnsin9H523UKot/81lixRaxCyZrqUfWgSQm8EHFuULMMN1n1poTR1v
rxtGu85HvKoKpY53487bFdN7QxmsJfcIwuEcNk++3TyHuuhOSLagFyc2ernlbs4l+mrSInOpgPTy
Pg2je1yeMRRQOdUSMRr8A7Oy6Uta8SuXG9R2TasVzJwad+9tCrNwj6Tfeo/0SmvJscyozVBEe3jd
0zY8JVB5VHBqnTNXZ3u0dLY4S1Lvj+cW31PjN3v1eXRpWhx6eFm0NmN5BLHYHeKGj8BE3tIEKJPV
pyiNmiHM0pya4k9jaKnjl18XxsAQrVL2V85GIk7tojyZOm4PBA/p5fFhAVHPT6RsEMESDLtxSE5h
4gVHocIGnZLE9gkoxMoZl9n1XCF3xuR7Vrcav2UsyMDRNPthpTcaacd1klWnorVOqlxRh3IZ05HQ
+2F3y5ntR+BW+/a1QGKGcz+nAVp5znOUBdZKZF17yBF+BcxlYPzl09HVmSKqcsVOfdyYjDRSisG1
InYbvWEzUp32burGaMtIqzYqJ8EwCaSydJ3vGJciljZwWoIJ4lIjDE7gnewhBBM2vQSl8TGNdfyk
l/qOXEOilkKLRPA2nFy2SP1BAa+8wjV+6/RBbxDyK1L9XLkjp+UykqN76joTdZVLqByWXhSMngn7
RwbRS2tTVzKjQL+Nu25ODlBMEb9md3VQqZiLZKEF9++b0VdqGGgJyHLfY/2cblVKVJlahB8Lqg4F
fW2k6EXUejoC69PMAVndUE+P83kQfrYnNAbPtzmAQ1/qFOCE31qLY0prdOvqLwcEiPnF7bX+PpB7
t1dLw4PDVjoIy1CbWPcpi3g5BdyQyizsu3osyybzmMDSLT2gvcvaByGajG11UytFfzWcg97Uyc2o
BfkREZYl0nqcF992gRREIj/V8ei8BAHiANa4u2TCtsFQmh6MNDNvIdYp/LS+9RFOnWS6/bPiy/Ha
A5LISBffpSlSf8G8Z9vFwDkSuqybGRnf3pgSAtGL7qiCIxLm0gdg9pP/iSYsfNXzIXp24gL5IbFE
kMbCVZcRuLIKNWleAQU652lAY7JQGtyBFiXiAQDKseZf1WM+kMHrGKfWoZDiTZVvEvo0m3EKa0AF
h5hlhDiw6aY+tjpK0aI7tAXZ1hf1KUua4OaAjr1h11tYqdIzf2aebh1UCROC6NGDmMA8WlRPOmXl
zo5rxNl2P8itIPkHCzgDip5I4v89WNPhMcHZJwBA1MollkdqjZBugbHj2bC05gXsvbMREmkWI0Gk
K2kRbh6V94SAaQw84+w6b2oJUocucvz1WDEAiyYyLtYQE46tY7qnWjMkcck1zTiXRoqb1UhH8Gy+
1eILR0+77edFnbFkLEL00699kpA+QI0NMTZZWTNBOWIxRh3Vn1E/IRwlQ8546kxsWasKOh4X2io4
GRGjt7Ekz9HX9FedqJ+zGcX23W2NbxkxQjgMNpjLFVuMOxpiHPrjVfHZKG3AMXpBsxet+UIWS7C3
JwT1Kp0STlN3ZKvheJshi3Xmh4V9pC/0rIqPSGCl6kU/b2UlTiG+uN9JoRE05A75c0bDYzdPJKDp
Sww68lymEsvy1Q5DvQvRBuH5qzpkS/B55gkhj+eHUOyTtNpkFEC0nqr0vRtxDldl4d5NgdbMHP2c
62TnADuBx+IFG5i0EmaL+IwmWdxaRgtHbKJPCIGjm1oe7FJ+qQ9P1rR+W2mHOwpR/64lP+ukYPDp
UAy3aXtmKv8OzIYdRFjdhanZd9P8L5oBqSws04mWvEhVYuzyhHMzNc4VwBAQgfThnCGny9W/K8qe
GxvnyRxSPFxRfc714M1a3m3gvuuSytuJQuPuzOVnyG7z4uh+urMkyl1ODog5IJz4anCA6Fyv2iaO
HvmG5ME/E/nX7ZfYpztMn51ZGHc3xkn7+HzGGoF05tTPSQntSRgS1utCwpYRQDyzRTuauyQV9lxF
qMrT96LDMTRU80y0aP9eO0H8ZugD/7s+rs0BG0FO8gxuEu05lF9yeaoE8mYnGZdnHBD6zZ5TbWNI
I7iisgQLCWZbEaZHt8BZZYTXom9ixh3Cew+T4RkFy/wiY7HJQj/6w6LRFfqr2gQTKevR5cn0tSjR
KKI2mn47upHSmIvyM4FMpLLbyca1h/Q9tAl0Ld6pbo1fFgYqTCpMyrT64DuJoJfv1ZfRqX/oll/c
ZsCLBxxhH1aVfViRv+kWYqSGAHMVx7M4ByEz9WapJ9WF1qsMrp5W8xwta5ta4HBjkBRGN2FN1ptx
DXMSmMdhpOmtmekmoxQG6ZntCE47NAbfAjeBwo2G/MQlTwwYRfrfMzqEg2kY8RN4V5R+QYHxiHt5
V8uThfU2hUFw8+KWVplw76PfulziAiz8RaB/ZtLG/TFkl4a697V969OR/Lqsyu9uGa+TFlKN+Tp2
YQH6ryqufc8SrP5hk7lwXZdlMXMkQAeTj6KSs34LKoLaU69Howf5YROa2i9N76GWhD+lbvCBG/hy
MnA8BAVFwdEpA+MoPSfn1coArhcHI2cql09pWIIWcFHtB8lrlgvxgnrGeWmKDKzTCDYiX65fKFpP
gUd6MIydr6KKoh+en3j3MrYPiKKjH7ExLFUdJRoXQWZ7UryD51yG5eKXupd7pQUN1GuIEeOHwiC4
pSrptfl2jvsF0VFIQvv/t9LqGOExKkN+n0ne9uv5swPtlVrfqexeig7V0Vh+2Qv/mroDhg7DlEs/
Q69h64o1DDP3oZwAG9Ono49P1SwnbGQqC3JmHOS3EDtI1kNa2MUb0bfdLhRSe/H5tqp6pw3r3/7k
Wy8NYIytz4xtq+6mZt7APWXKB9DJ30d+9pHq3r3KqunK90K8jbP/GU9Jfe2SUm4nyNN7p/b48HBS
nCfUwge7JVkk6EPrJPrpDUlJxtSanRHe1wUjFDEAD9NLE43N1glz7DJzX+zr/kc9puUFfMEZnky9
T5Z20CS+WBK49qQ4nrJQS28R+op+1PpbDb5fEGt24OrN0E/QfBeRfAtikT0nqfVTDGWAktcNj7rm
Th+eZO7kMXUOzKlei6UdGditeUEEDG5V6w92bJmrOZhQw4mJfxQfapN8EuOATl/uh6GHYT833zxh
7xkDZbavZFJsI4HkVS3goWvqn0xoXbjUDnRousJIgXXQ3amZVUcWZ5qMU5ZcZmxCeytuUSs35RLc
YRY7k/7bITO1gv5006AWQTULEDg6sRhWgCKy6EQpNNIyeIoFgeGxjy21Q7Hj1JH1gd4YN+pSKPZe
5DzVDTpgxi7fRdkf0qbt73OSATTumKewrXLXtZZWR3OImeyk1q2T8mzN1NjqvDAcsMQqfBTI7bae
BZlbtLMROsuXUH7HTmzuCz3I9yZvHv498DQQqqN1Zor/mmIqzuWc14d5Cewy8+ndbq30OQcTszOg
84Dfsc9jSEReTgPYDk0uDwE4yS7IULdY9rNVugl6KOh2kWX/obCoL6QFNRd1S3NiouFq3Vy7ktMm
TjE2+outHNEtfmj9iX87G+z6iDUu17Kc55vdXmztA8re1ptL86oKYcftseDRoTWXTZu1bEe9MYkh
AdMP0t18/tGYlGePpcMWvKkh9DlmJ+GHRxeBHAuTWVqmf6uGpdNUhw5/L/3kinljS2LjQIXTDghd
AoePpBHafhjhQtTDHG/KCBDQGGvEhKVW452w8HSpX30AbbVO8LnuVgvcXIG/hwUSnhlmjap99Eid
weXpISG6DYDUt72eBetcNKBpio6w61Z264F9TbMbzCU5eWntWIVb7OZOxCgph/isdXnMdpvJIp1R
lMIsu2NC2h7fke9u8r8UCd5qgIxlOoXk7BKjG7wXng0XX3fjfY0NLQL1vdV9gyDVaZRnhCb/dyA9
MGKqEn7mOflfJrS3e45fBS9Cn8COpD6IMnrYOQOjjahQ2aramE0M/YYSFD4s+kMy4GL0jQYmWtxz
hWvTl0g6oINB7Kvr7ZjVf5Hq9+SqGGikGzvYdyGEd1F3aKtr2AUx8XnrjIzqbjNo5Cj4DKPWZm7V
TyloEAYZpMJ7/gUBKtc5s4zjZusVKBdIlGmoYFiw66boD2E3XlpNXBghUHZb/UtYuW81onH4eN6l
x38pN2yPBXJO52BXX4ntAsn0CzyhrJoGcnjCqcaMvazuCDgEvTmC9HiWw8icru6fqf0+VM/AwXd7
sIf+1UMMNPDp3q3SG14SU9vPrq+/U8QvoSUDe1a/A0G6HDDKepAHHSy3nrW309h4E3SnTvZSvtV5
cXBsv9hWM+YNw4xeidKsjlWLCxWbUvv4DnD2sLbrlrNWv9FKbOIhJ/P70S4wx+JnGvXU0WM+Avad
yX5i2QRX6wzveSXvJYPdk1kksCAp87ZBrDPJKCO8hXNxTt30T+8ugMsqWyaZXXCMRAM0y6xf4raN
7mGN+WnZgpbkkB9aOgwrbahh03rYgStNY4rqsBEPtDA60W8wno1W57GyvvoONmZYc2tV6PWF1x4d
KP/1WItXvL0oNiNrNXb5koXTfPo5+QE19oumJwU+BlzBALUcro3l0R5ybXGA1sm4Iau3zEaC30As
PyWVj2EwIvHD4oPN5nfKpXY1zbN1mqLRuoWxdbfbqDklRuxtK5udAYw3xLlLuTtX3YVWsfWjCjTn
FqfPKI67FcnK2j0lPvRcawhxjRIrT15OYBG7Ubs5SbjxHPGjVZFjfpq/GpmZbKTbRz8Tl002wEDv
5LU4fScQoNIti/WjmSQztODCo1ll1hopVKSrH/Q0Do++zzxb9t3i4sCVMQ/GF8PV7M3QtOLahcLb
k2I5HEn43bbJnMKfkfkdKA5SkQjXdGvgmra5rgao9jyj+G3mWfTy+JsI8bZ64cNBhe97lrAmnqi/
kx8LKtEs8quqlElAARc55smmTzfRiHhB07Fyqt1NkdftVrN0j+kNvUw30lDjsS3bqLtNZz8lXfLX
yQB1eq7mXNu5aZ+RUv7nH6uN1rcFFXbavpuK/A2hCHuD/QFYGhTCcgMUNIET86VNLO1qFJY/I49g
LNRKB/IcO8bw013GCurrEGZVCn9hacxZRY7NIvHdH3mm/8YO6/xF/wIlSnhv7tSIHbLJiVwvWtnq
UIPBhinpDqtHGF0HBvdjznW5nkFWvGTpeOxCqjMRDD/V2WnIhClTTh69WrOTtqkpbafycRfuKH3K
Ejx2MfKCSgw7vDtvVhxs7Q6TeuINH/zO+BTTL9kFrJcnGcV/yKZo14RdGDu57M1JG/SfKPzblfBF
sYe3OTc3247YU5OO4OfyWrMnfaqsiA6aM/6NS1OckYbK18QvhxOXcpoz2kvUyfoLdtiL1g/118SN
IY7qdRMBOMnLEMpHiM9cc9qd78x0LcZ5ZYnW+sHgFr2co/OY1o6Am4aN0bEvQ5Kl2hWiZec347tf
e8NsnA2b/oS6xVtIakuUf1asAnRAUIT8mxkPSV5iwYIApFdi3Ewiw/Jfk4shQ4X2k/dJaAWjFpDy
dYISK09wyC4tONV9i0dUOavGnkdsL1mPmZy4FC9vnIMG5vU8tXoO5l7QfJ7onBdExZLYmG1r7KiI
XLWKhtfwoqL4SlER4IWo/BBPJRZLcqKDVeJaZzsYs8OEXQCSOrNZh+27+mqWZZ0vWhUfH53oLzCj
4JFxCR4uJWRww3HOjWViXdMNwiH/d3apQQmx2U916UWgIouAxclOOc1hja/xgUWbqCyJKI7i8Xtw
WHnU7pla0Vuxt6r2XWLkOx2Lz0b6rwC1rK/oDcGS+OthlopIMRBm7Oy9RNivDnyPM2HUcKOXDBgo
xMUOFbmPxw0zN3YNpKpqBgeO6WjE5TfWz/pN1401syTvWd3jcjMDbQCOp+7ODW09AFb6FhFcD3yb
5g8wouYZ64g4CIe2dCjinuwd23AgwnQWQCqHsJD/XdvULWbs2AHUgjjqkL+WzpTqUVFRtpduKB8P
qccTRFTrtuvJY3A09/zv4CQlCvmm+qCslrxg7qkfdvofMf9ShYueh+DRfS3GKWQHJ7VDxR8dnWuU
oGqrChIPjyx1+saEwnzJA0L9kj7JX8uipxnPiWAfLSPq12rk9e8QJc0mlYD/hU69BoV31elm9JOw
p37X6JjSSRmzn8bGFPgXoi+8fsaBWhtUFLHAQev1wU7DYMjOZPmsgTZL2B7S3EpHJ0jTtD70wWuO
ABQ3yLUndNNEYs3tWN9jObZPfXT/94h6eB6wShUjF0Y6+/3Gipij1QZbDiYiiJotYR+codN3dumT
5oU2a5OIFkSEiyDAwsezgfMD5bGIIcp1A7m6xjOz1OYR6lkvt2q3yp6c1yS33WuOJHAAqrHJMR6j
eEF5TJPMvkoNuE3sOPPvwqE+DkUTnCwtMKAnoxdQCgnyZhIuCWlW0b9x2+pgsPMmX8ytn3FI57sx
C+MNpxoiljhs93Pq0RfpQuoGGYBVWk7rupD2xpGOtaNLKF4bm3OmssNP/4f6qthEkRg7VvIQnXov
idXNimdPlOtCQERXV8zWY8JbuODliBnBlznEV20gu9fQiuo9XQAe9MHGhk6ALSzxWgq6eUB6gHw5
umAQX4wl48Peu5hJ5gFjJJPn392ohB5LXICxhr1EqI76irdk1RxVN7/iVZ9gSN1AmdWXJh7LCyL/
eYj3RGjyrIiHoXky8KFLmRr0U8lnUxs31x/7P26hU8q3/m20Opzhy2LTLYtP56CG7ZuS8VnggFyt
HLyqonAZYYr4BQ8XBFHS5tQ9pwrAeYZntVQ16lcsh5QWIF42OJPqB8TzAUFg+vg9WixP9BbaTVvk
Mb8WmO0mxxTJqs03vfcCDO8ixz7mte+e2WXMTrBt1YX1AhOYRlA8owevg2Q7NkBinbm7JIKmT+oy
nZvpWlFaMLA0erb5TdPFt4LZJe5OvMGwgSi7AE3IJzPI2PLJBgo2us9/bfA0mn8V7a/K5h1USaL6
VP5GpTSe01i016ALaMMlSMloDpCtVesUElP7HkpaSWF/i8cie9NNHSFEBKmc3R7cf2E8RZEev1Qo
Rfxseu7iKT0Q/sT4OzJRtbHtuhZuE5+M0Km2ftiYT7bZf8ghxvGS9eW1y5JXx7VmNIAv8TLIoY9Y
PeVPiKN9XjI9ABTe54dmaimTCrjXhCD/ak3EXKIl84l8Vt5bYVV/XBzvtTQdurNE8I4x8njLbHCa
l8WPpZ1YuOH4xniwX0+N8YlCBL2IWqhGJEIjonUPqFtFOkzVvVJfwWqc7WPcB9/ka0aPHWZAmA4Q
O1T5IRcXpfgKiaBcCDv2dW57wG8J4wRt8jCRoX/KHeQLXhtHe3uuQp6K/fp/BRdzs6xZEB3L/8bl
tt3lNdNzEJzj9bHg54abPI/xXB5NMjxXQVqkR3thGKiedYnJep3lSbRWj5nLS55mxp6DIbyd6uBr
GYYyqU3U0JVBQ58ltm4dfR/X3SOMTm08qfUzbFOltvV1xHEDev8XI6QpAY4FYocL2r0ys8+00CDk
dzS7AnSiKtNxnsmlrLKo3drLrmlupHlWt9K0m5lWkd9aMV259LQtIqs9tCT9kiYgIuPQI43O0/Ip
WOYzqsfC/+kxhY8JpYIGGjArN5NbVpSv6rwzAbOvwnDoVukS/cXG8sA3YWCHxb1AdkR7lEBQlQgk
DLxin0Tzu+7WxU23Gtw9RVkiJk9ScGQJAw2DsUUMBnYVKD2Lix1T3Sot/MKB5e9JDnFwl5b2wct1
qsZe3IrKnV/QJIB4nK6QjYmjtqPyo8bfvwvsDLF8kAFOcPOJQD7kGuoQOYYB3W62Nv8ekziRXXva
qClFctRdllh9hidvBHp8hmOcbZpZo8MR1DFBbFGM/ZsfqLt+QJOEmkgp+HzIxawDeDh6ccLRCXto
OXiMkh631F3Hyn6BUPD3/x4PpJOs41lL91OLiR3HcrCnujtRiwcnG6DUGe4zuwDSCa6E8pbrSSS/
9cZrb+qbtdwTBOadXbK31dRpWpRYTumz4msAbLVRJnDh5/CKHSo8QIN8ayeRy00gESzPuFOiHl2+
w6DswpimOqtluyFiZm2AIsQLs6yBvTn84CtVHkKGqEgv+Yv7AZv9TgkPie81IRu7RrWtcrt+Ho1T
E0T2Wv2qIGH6HDYJAkQ3fHJHIkb4PKMp7d4xBZRnL/cOavfheq923JfE74lXqMPWWbhpeHfaTl6Q
PNursrR7aEJBjH+NwLLSQnjQ1B2MmiT528cglAHcCBiwMJ6XMUgUYlEB3jEcO9rq59LA/yphm68m
UQ0HaJk5HUgOeeEbp552euaNL2oZAUTzEqN5juB1Xr0qYPIXWgnkhqgId67Kj6+9iAghEzVrye6l
pavWvkWJHxGQTNEaTmAUYt9YqxRuzccHU3JeTChSr6XV70NZemCcr6FZ+28qF8pO9P+6JZy1JSnl
GNQ9Ym07bw+xYyd7YUbeS+sOdnKdbUrZcSzLq2lrJZgLw/09luEH1OcndRJrrf+EZChZjcM1kMn0
08tz8xjPmECH0NV/8aze0e/8rSMPh7sfIlDk3Ph3SGNnwH9hE60maSR30fRzitJv9VE6VUFfNbWb
gx4FzpMm9BTmX+WdQH+LNY2D6cwMBjfiBgRF8ZwX9cIhMvBSDh1RaNQ1RHZUn2Yw53/64Y3uoPGJ
SZ7Nc+Ik9Iji+SYyCYSW7diNbJXgoL5buoV1wGtIwlJ3xVK5QxZ7ngITiAyJKCvbGOTTmJHASdwp
qLyUS3al1e5ewhJfQcjiipmWf5cbDYiJO6tJtHK7pDo0BDevyRZa8qyJ3iui6NjoofbtfXl2jN5l
0L6XxwTKm5Vji+gVLfMh4RrxbAPSZNEvl1gDUhqCmi+g+ig7i5iG2Lb/o8LLwbV8h2CCVvk9kPTG
12k0UpKANtgUjvwipF78CvKcaxyIAMgZ/f4RH9aI7KlyDNzLLe+0R0ztLfOSXVQl8GAsHFWGfH7k
0YMzxhClDVczWCRI4QBLkEnNCR1fBNRjpGGTSZT0WiFO8eB2p9KvcC8BlvFNnmQl4pPMq+o9MFtE
CnhJmYWQgcv37kmUQcBY3PpmXegOUeFi8VrGgKlpuFjCJV8nOz6yk/JumOn0jdCS/KXHxdgtegN1
cVV9jRKC0dYAP8THr9XH2R6eNTJ/usduBqJTlcb678C0tKdGs540I/G3plczk2NnlhZT/6fMptyk
H9Lmf4ZMLJk/uiheWB/MRxXuAo24GI4gQy74G5bxe4gz5SQteoSUYO0zMsR8+fLPf8hIyleZzegt
ioL/JCbm12BcZhQOl2Ql42FfoQTSMz64q66NWPAass8m1H60vK2PwvOn7eDAqpsXHTX1Mh4Qrj62
KNYkSzhvAV3v+2O7ZPfxdPeYM4dIoCZ7BZ/U2c8ho1lPWtaWTDAWoSJAcFTAWGwN7LJhyQhJM0z/
qZvXsc/WqmINWw1eP330bVjuIa3ijW9Hc60uQySq/t8F6d9FykVGpsvmqlW0aLVODjtDgx22Mr3Q
Pz+WcBhD0UMYDE8Y39wERj+pwutEdPVuCEmWUe0KAGKIxi2sJEvzQk3NEIP+9pNS7B8qYycrjr4G
BNiQYFmYACZ7J4okmgX7bz917Skj4XTlA8YrGceQN2JHYkf0O9t4cJ53uENYTRmU3R6nMwiDaD8n
KJvy2BPv9YDWztXldFCbnoxVf1V02LRzUjQK0mjfcWAkaxkl1nOikZODBJeEIHKxjKXiqFpgbg5q
7yXzlh0pFKdNXsXGOvaa7si2wVn5ng4xO/exdIbPj20CT4l8PTr+d/Qt4V3+UStrXCfliYYKAkQU
JvdhlsEmhaRFbM/snpCvsfBpKAWcHj9arRRdVQbcec5xzuk+LXvXEc0LPlLvKSBxw0Iz1du0+RiD
zqTblswIPAAjMJRi6wcpCHfJbhd+hEuySTYs+CkXdBwSLzpO6uPA6GzvC0JKHlLwvuq3ml60u3pu
9Jd4ebnMtbMafTJz0MS9mNWm8nCeYs84i7ZKLjoELICtwUEY1lc7ywpL3oi3mw5Af9Ele7QXTyb3
MjKIwC4lpliScqyy8C7x1KXXIGp19uBJ+TsiMSP1crJI5fBbvczFyP9Egs4uaatp/fhsGYfY5YzM
Wva0gpf+bjux9/ZK0iqCyPvpt3b2M9bzg2uTF1UFnb55vEP/j6vzWHJb2ZboFyEC3kzp2STbq40m
CKklwXugYL7+rSroXr24EwZJ6eh0k0DVrr0zV67qbzvIwY/5GkZFe0Dmp9GLmpQuxyzbrRommXKi
pJ79z8ug5ycnsPQ7gEhQP76TYqswrXKvZnh5TH6SZ9Ot+qeQ1mRILlmT50iMzW3i2Eien9kA7/A1
LgO+Uy2JnQfTJdZZFvxuRhyZCGasLmVY7wugGzvHwH3tyYc6Hd67psEebhFujV+hvGNIs6WNiE8A
H8daov3PhjzVgCr2Q6+3B8/Ih6MoE+e8fiLrLjF11BLyc6RWeBqcNr/gRb9p2pS9RnPyDOx6fh/H
+qtgGhzE4qWSI4lmDKU7l7AZGwuekgeBVfcewwX/MqQa0oKlZCiywwgjaf6pBB7/3B9MsbNjQxxb
mQ7tWi0u0qE1Wi7CIetRSYp15CfwezDhjEE+bOvFsdEaP6sDcBo0J8+BnQF74iEDc/9g906wLSuP
UwOsUzNM0yv5e8QiJ3VFHA3Ahs7GoqLKPsMisRbgPcAo5Y3RTAzJtd/+NLOmAoM6MJmzg25XLdlC
MTZ4XF6aj7KiPY9LXhyFg4PL88EQ5yYyYzmAMl0Epq5F9ZpWlobrDYgOaGLCwSr7GUpyfz8P9AY6
areSiLg0KzAK6xmQXbn+r636OvL3ji6o3wjtu85OR2ZE/UOrw+I5tHXnOko2+cg892/vLGkZAg31
AgKlSYjAZe3aKo22XYTekXXJOk8TX9vilc4Lto5gV+TWeNhq/kSG8+QUXynZ2C3o0r7q9HsLRzlI
uYiOmdY2/U71JWEX7EN2JYbViL43qjEplpuPOiC70WVENdUE6PTHnOO7VH4yiNvSKd+Xgv3XaOrn
qrHMW+Pmn8Ta1J/M0VD0uKj/ug79aJZTvHp+/8zxV/8eLDe07lK2BfhW7aNuOnTPLHJZPn5VIb7d
qBzq92LquKuNMjhlpRFe1pULweJHki2PrkbpRbsDrJSpXfoBpjTwA5RpU3GcKDTdO2skO4RzqrLx
CIEZZ5rNYisyVvBDZzFhtyvdJDIVzwCD2z+eNtwCp5+fSBwl1G+Ov8XjbNyhb89upSZ9H0YLalO2
2Bvh2pwvpk+7nPCfBxVtuALd8maBaI4+zQGZ7WbdfsQStXXlTa2503xc6K5gmuZl1hVXwMi40MHT
XCcM81ubWSWDZaaRLqjNRz2EIEBkN/+mPHkMck/98NqFWFTPh3HTEJQ5LMkXM0oAIv99C1TTZYSv
icqtLcgHCUf6Vw2RqeRundfzRwxJKBVMgXMPyrKaKaQLGgQmbaVNa70WAYI4BsAdBJISzB7Gv1pr
/WsXJ38CFvjXJSRTrQVHXKF2f62y/I6SIbpTd386SmqIIFLAaL3XDm3x3XqDIOpBac+xCwzg3VLl
3qtqiMCkIJgteRlj1kqDZBci7Tq6544OA39KxuPS28mj5unhwzq1nuzUOSmLxELNB8TQtgni0ZlL
lnp0cLU2XdsDvuwR/E+jgGPI09qvjC3PPyNDeLCXMXxSD/x979gQAgVmeMSepuZqgut+oyx93DvJ
pgB8cxcUf9QguRNszy328EZwvYxlfwcEnunSNLb7Ri6fWWK8xHqVnfw0LeGOdjN40vmsyg0bTwKc
XZSYYUpMThmwDpQcs3OqKPByY7tuyaqlrx640hryoykKVbnhkHLGTcmkbe1sT9r4KCKoXViSnVEa
EXRU6jj0p72y3W0FRz/GL8NPwqHfdBKfFzsT13wqOvJHxyNkxc0q/XFLdmKBR3+uCcGEYvDGlA6v
k5wd4lWzAJJVTHbkxCdavH7T6Xi+cIF9lLErbmOD7FarSB22O40SBLA2wIFpnpCNJ/Fel9+Zeugy
ak166ZBx5PUealbyCJw2phPG1ApAFGOn0Eo3uTx5GkKrr1p4Zony7jCCenfqmXoIjOnvSyPQYJLL
P1Xv1RWBvl7dBbuyjXMs7zCs79ZelSdA+9p6SUqWvLGQkWHuLvE0E8/p3qV1fFlqG7/HyLwz7RHs
WLNnHDvDTyFno7BaZ0BOkSOt9wwoO6n+hfdwPSRoed7cl3l/VWtb7u0Qw5GcYpKMWvaUfyKEPphk
6JbXp33KoaKHNbMTsXZyBkBC/x6g03BA17GmWIVo2F48/ImcRCbL/w6Pn+UgMpLvCEyGc9fnRPuG
jrGDqzNVx9I7O+ZrYIr5J6tjGqXsBHTkOHIZpMQFenaovD69eSST7Che55/WuHO76UfE1npSiop/
Y63FQxqSBMj9wx5wsx5wX6PVEu8dkRoLurXnjrLzpY0LAmbT4LTWny45Q5jmRXRTmlir6l6qiD09
k568AgDDesAg6AjXgRTRBpGn7ZsB7sZoDk+tOeKP0znRBBWK2JBm4WYRVnqsgdmrkayw+UaGjNSu
pUppzdKz3i+mGV0SG/OWejbJlzPt1FMcWCf1Pt7/kLhONn8yyi3jiFJqpAkC/aWuzO6qSviqoIft
lt1urW3TamkI1cEYz3/h4cEL/mMJlu1tozhrhdjXfpEh5aSfptprpc3AIV2w9/HtULtDZwVDgsY5
rdzv692RB9hJyUlQN5e6zVLbIsM5TxiV8JGfKNJpbtPJ2ZbZaF2pkG9F4rZMSSc6ceT4OTc3/TCQ
cGDeRjscwYP1AUT/O4OZoCDz0BHnZG5/Y26YD8pki9UBsIMsHoRVpVs1f68TJ3hIyPNgmG1mW712
XiDMJzhq0Zqq2JIe2s6VnPl7elxDBPAG7DbiVO2kc2zeZwJ5kEkOOKY9ziB0i8iRA9ekenaun//E
blWfbeYgR+KdmKGqSUvnEVxohdNmysf5gzX5PfCZaObaQhZcToqNLgp3t3gxv7Uh1VHrPoB++kWV
mmrbwRtK0U1B4lok76oJo5o3hrMjCNdoR8bqsNDd1mif6sR8w0ienbulMc/jhGEtirryQbVkEIo1
VO/zzQIn992yUVlppR+/CKaIh7R1BAgEqe0oJoyuXideiwAwfGBzChRd8xg5RFXy3XS30I9JyMka
GEqZV+1RBHVbRxMVEeaAOQmERaCH5QSq3uBP80dKPqf8ZjYsz4wKB5/gzC4m3NMQ5y4X8/fIjL+C
NCiuVpmtbeN/nWGnFzTV3LAhihXPFgfuBfb3K8KwUzOJ+AbDCtk/E9xtO5X1OxBPwJW4fo6TB6kX
RxSqLt3GBwKfye8W0tSzlP2+8s+R1tSPmT3Bxy7x5Adtv6D2wW/19/hLI+Cg6YY4Lg4aOKoPJoN+
uymLtH8tC3NnpEZ9h8+jeKxyjudrDTcXC18io83SCpqjO9v1LuyyHxWBt3AAteLRdi2+taSnUPQ1
8oU7qnEPtMCzA0+CgoRWhbqR7LRqdpNVEpOGAeK1LzoC0hnMgPGghRE146/GAgeheoG17n40Kacg
FAJLeUA3uNWgF1w7AxlvZA7i4LgoPdTLqjdsxFDppk8o7dVQdskr70nm0atzODofzJKmca/2+SWD
48zQFN0CJ3eDoIhc6mT7uJh2rLoQx5COEB4hDn0zQHJoHBKpuyi92lLPV9jdcDIWRno7I9opUd3Y
OAN+gcq6dvOEMMCep8fErIkCKr9rgVadGrnqwBj0bkoIHMvlSBtgIOLv/KHeD67whloYt+gGXSwD
0vXPWSDflr5zZxUok9QHSpJYh0e5PdnIcf5W2HP0YkagseMcP2cTz9ptTnqESD1poTfPmzy4TB0n
B3j7+5pktauan6txelPN/dbjrAFm00eo5gOdRsoozmZtY0B0cgdMlwGSS/7oajyoVtLM69710nt1
46S76sUQM9yoMJoHU3+oXHd6rma9Jlcsqj8nx/r7bH1vsuNDbJoOoN1lvpQUVV4a4DBDMMJE6Ts3
fbQDeuldxgnxTKRHH2thN1VlJ7Pfpl3MVnElC0Hsk5j5QyfHEj4ZLceUxW47Qf6k2+Yv9FSCwtqq
joUvooWiJo5Q4YXv5ETl3wSafM8u/A9cKwBYHDDIY9tZN4fUv43RFNGLlENDk6t/wPOJHxiT6G8R
vmG0kCYSx6l59bMUj3oNFIYG46UPGNMByt6EFeFegRQYiLgN7/j+jhpN+ptGEwIwRg+ipUa0+N+H
OvH/vozQ5xyQPJg7nb4yIWpEIgkPBp7aUIwhnPY0DMttgP1s32SQsvCbL97Ji9BKKsOMD4iTRcAD
t9u6z/hl20J/UXOLNMJ0j3pkNxiQYWVm4q2rBk/f0eOWYeQ2Ri9riF8WMwo2qym+M9FQTjPNtdQC
UFv4Lwh/R7quCQVVEWBrHFtvuEEtn7zUOmo5qWt5KeQoAIbfscEjtJ2l0GxsgmDldlRt+4LhnrC1
uuGQLZkDnD2y52JCbITEIVhGsJy0ttRDJ83Ds+liF5BuXPq1DW7cPtqvrSFq2Duw5hTCU+rgWLGQ
2aqXvtPNpzcrQamp5OpI0jaNDapjPUt48dgefY6tfEtjdWmG8nvQuDe1BQsR/EQ87px7jkVYO7MD
nyu6wikeURsQc6QKI1UPqWdewb4+Tr7YWF2/6c1Pn87+94BW1n7WBuc86AV5LgloQRJX2gM3Db2e
AAjbgs8RwS7Ek3l8VxuuupC92Cv2ZMgkm4wQSWaapv2j9jmUpsvTaJkXThvFaz0v3tXxii+37eMb
M/F43/gOzEirFwCg8y2jo4iQSMGiVEmUTUgYbYtCymGQLO/zsu5+appPy0q+av0GRXyeDocBlCd2
/pCDi3SPs5btq9o5K+UD85LkzaJZtY00uN2dj66SE8RlISFm7QzlvMJua8LyO62wEDqALtkdpPn4
LUkssu2aub5/3w+/VY9QPVROdEtJXENTWBfnSk/qSyqWFkSG+KGKxsC1uks9Ol8hN+F2LUFZfxlS
40zZEsjs3tP+35OMKH2kUQW2ghtMPfv3YGIXJxkJa5NWztZjDz1sSyagf0ikMLgzGNjjwJ1odv2n
rHSW3vxmLZyCpz9jWM5PGtyYU+LrpC515bsuBOxQzsdXywEAsxRGdekT79vYCvMuL4huD01ON0h/
PzEdccrUjV9xTEc86RhTWASRnT2i458jot00Fzon9m1SOJqEFhwQhk2ULXwhctoS6bRglWvH9UCs
MS3Qn8VcVY9+YG/Vq4JO0zU0zPqk1h23pA1uNwCV8CXf84Efl6Y2z6oJNVntX1qAejncrdeGgcZN
2UUbAhZ2/UwHapq5lfciGPJd5DsYR5O4IYNZqz8Jd7B3ATvjWRREEkcB5p11n0EN//bvrE/ET9Vs
Erv5JZCaHVsLQ1phRr8b6WxVD3E66XdqAInVHmkSBM201b5NuYgPgwkMtnem/Wh0/pOOKJiuSJ3/
FS5XurbRAjf4rO2EVk9Sh5+jp5+NqgOH1yXXFlr8t2H6sU7vdEQI1eL2fzrg43pA21qra+1GJA9y
ZWN2H7rkTRVykMbjk0cm06YZ3QDHfnZqbQSrDa0rGBaw3Ipiqzp3rJ40qGSoNmf0YGRtHvS8fy6L
CJRCyi5WDPleH9FQSoKJI08ZiqSyTHADFxvsQZ+hNYzsDEmCutsaf28bwWeSjTWc3tHYT1M7HUe0
Z7coLIIbUdNMKsE9eY3ZYLhpo0uOEIRDOXqUyCzGs3JrsGiScWLReLAoQYKx+GjH2vrmNfVZi0z3
PfG8axRazi/szNeyG8hlMr2diNJ2NxXvUKd3Nj6ymy5/ptgDseJkPkMn+TLThdQ87dRQMuh7pHzY
K6++tvRwJ/L5TP/dadzqW2sx4evG4dEkkQzfmOuvTZk+Q3WUGHTVkK1C0fnPfFp1x9WQip7wPo71
M7FcNShxA4yAFtTH9QzhmlxpCenqp8Y0LdRv0pbNkWejTK7EW5hEqfDJFjHC+L+DCdoW+Oey8lHY
QbuPHbI210u+qpYjylE4PlKSljhWee+2zKXngJhF2f5lD+bXrTAtje0DBEFQOsTB3ed63Z88qSgu
LpHlwVeWwmI309hBE4wyoVSHOGTLk1oy09HOR9/cAyOl5GxN9LeiYX6zWBBY4wDIHQlLjeA4DN1g
AlBsm617Ndr+zqD9dFJy5X/q5azR6cv4dsImaaURn3Xo79aPRhtHRNZeSqZ8PA6XoO6Nw1oGuTOY
FKZS+alyZEDSNJe46IJee6GU6bb/b5ZLcjZpfDRZ0BVHF3My7Af10Dgzim8DZrt6KfB2Fa5bX2dF
IqHKI08j9d7Dpcbu3CMePZX2Y62b9vFfQ0I9q7HIbYwZTZnq9KqZgc4JqJn4/yk55sTZZr9WfJqr
p9t/fy/PYF2EXnFW10qc8aN3BhEwLRidLkT2bVtZ9tpo7q5PqDE7NnlodzTHdTpx7+pZ1osWTyEB
RqM0hM+6gdLRs6xH9WAJUK15GYbOR2Lk0U7L3ZzpYf2OGhjUjW2k8VUkfXwdM/tPDhLL2A253l50
fA3bgHrriQxL61WNPfwGfQ5LyaXx8+pQOaV5SXsZ0UA/jlaJ+e7Ecf8tyxKOLFNivmbd9DpIDSJt
KLHPopFjDCH08dbXgPFVXdRc/CYO/G2R+RDIfYS3Rh09Sz/4PeO/4jUtn8sO9HpphuJjtFCKzpC3
1mfqPTq1YjPK99ZnerYbDfDFsF1T0mOv6xQVUStRm3TIOESnIccQUxB8n4S3Vjj2htwyMsy1aLh2
k//aQfo592ZsQBr/j9NWPXMIaqWsRC1okr4UxYN46QhHfXSSZn3lWmWz5aQ0z8hc2OsQf2TgSVXn
sO2wjc8mEhx1BGp67htGKOFOXaf2XFF2yr9zrYyp1HJk6tp9kDbgMHsUQgjHf+u9V751qKo5Iw0z
09D5t1E2cLeke3wIYXL0C5V9IzA+wvNIaQUt9a7OlvclQM+OQK5+1mPkEXFKTKlHt4OpK0pppsLR
oZ1Qt3lWxPxMLhFeZ33v1eXBrg8uboFUvEn6qMOJQNXWkkJgdQwElQQwjRAsqX28s+zyrgTdD5l3
qYoTxjustGzBNoCcs2UXrrdiUbB8wUaxzI9+dGpm55LODYmSvzhTzrAknUx/su7WjyUamBRQAc+H
ooFNaPSNeVgiu/E3qWM79239hR8oYRLTJY+1fNYFBEu4xcaJDPOgRjgzkJiN1MFdLSO0dn2K4OJP
0wrkj05DfKo82KJ3JIxGSaWMBdZ16oljXpAf2yUg+f9R5Vpt8vBb4DQkb5OpR3QWMme4ndPsUiJb
pXE88FN1y0/mrnSU2nj6yIhGiKf0vK4AK5nBxEFOUSt6YqdhfSUDAEymfN/YwuZdVffavZgM55h5
/p5tUvK2UMqqhyLFL9LBcT/b7UdXceKzZbPLj1zyg9URkTqHk0lcE8Jdzd8lh68lknCbz36xM/87
aYizuNouWewd68bEGNs4NuTuZmJyM3yLLeNTS73p0R3dX6xhG/54euFYyHAuJhSmI7ol0qLpRY8W
+45wiueavsVFeOJJDWMbmSelnmXNkdkAzijs5sLXEfnF2kXNqpPZibcpaUVrN4Mc1lOVjg48FGBM
Y9lRcIwLPPWsgRrGzFiqs0xr6G/qVUC2INpoqWLC9Gltx6AsYYN5lK/yxFf2PuEV0XxgLvs4zl79
mdiRS3YSwUmOzTqpNM+RIWAiETOXFRnpJWrY4ntBcDUt/woMpvru6jbZPBHo6cY2wa3T3zxHEo7p
6u276WKjXimLqfZdde46evpgrbStKrTN2Ukfq4F+wzjcl0Pc/arN7l5nwPZh+Ah0/XSrJpW1ntWn
hqke+yz94Ck1pl0o1fqpl9gbo7RujRXRmrHttAZEa3YPVuGfJt/hyBelv1blCRgumANpd7fK7YPm
ayB9835qz4mmxdd/rDWwOOOVWyg4Bsv0Qp3bEc1HqHrlVAyXOgOfnRlFFKeQambDI2+ct/69n5nX
OQmaA82iae+YRNxqtM13PhLKX3WvZ2cmvOPJSPP3Klrc54Skob055IgSqR9CbjdK284M/U96rnB3
ReJ/4uNF/tVSns7pS5eNy9HogeuaDLeBzPjnakFxYKT6hWE+qPlh6p9VJziFA8b8aZsw37ktPiiB
xKP41Vy+hDqnNvQMCY/3prcyhnwjkSiDUQvmuXBAMThEuM/65UXwJT/GhrsntGF5iUPeqqUIKFow
nwMGatlu2+QasZ6f/ufZOJEiMNaSNNbHOuNGPFUDZvRLGhNWnLs02jpdeFdZoneNO/xh2nuklUgK
HFbDgz15eCpB+b3rJtKbBg/E1xj4BytNtO9emc4Qcbiag5l+8lBxqJoHwCyu4dp3I1amDUqn5mFw
dGfbjBXp62qsvOg2RkSp1OkNOkBxmDkn1TKIJ++1Rr23FWY7nBfHHW8eILmx939aJX097js7CsJd
BjP7ErdwaGsNB14TorDXizeSFj660bv3xfSlzg9DRb51Uc5STkjRi8hCMrhbhqvcfvf5DI/8v8vW
4HJxkVbRbH2DZIw+DeuXrhXdNtXQr2vI1dXgD39EcR69nw62WiJLTPsuaugCe2bpAP90LXAzoCjU
8LJgl2fgcsFA/uxTcK2SFChZDprtXhy1GOZUHdT6LhrH5tOmZmEo8U338/ailkw0Simxar7Yxz8C
Dx23auJnIFT2dYwYFp8RsxJbuxEGH2bbmebAQaR9s7MQ8D8bttWjW6+Mb+U8IBVHegw/ro5M0sPT
yX6wW5rWpXCyTTbmmA7oP2PQoInV5i9cEs4Zb3D3OO9ImAmAN4CzznH7My8NjsDCV25jFMFV4E79
aOfMwqSdYE1iW0VmJ95Ga7Ee/cGCplFl2Hf4b9aql5Q5Ugr51dTLwW/EHZKzi2YnIUZ491Mtn6pt
YcmUpKY5LkC+MeBBwQobzgmWbdaHnsjBjW2752yuCaIwAnqA//UXOR6nw4FmkpqXFYbxawoq5zCE
/r1SECfV/IHRw3uKE7y5Eq4g5p7zRzyv83koq4hsiv7bkEWyv51IxClsFtEaf4vQRMA3jorpvbqq
6wKQ+kPte+XOw5b9amrtcxyJ31nqSIgktRjFUA/mofiiFTxM35diBAn8pxjDQ+8OHmt5dd/GJATR
4dkEXQaOYTAaSPByUR0C92U0qydH1WEQFohRiuWqD/slKcN7prMJngILo0ziZcfc1k7+y+JlGmD2
qfs1NSOWlt5gZltlVgYySvvmiOE1yc3w7PcDMDAnhZmt6gw740zNWSO8cCLDv5caN/VgDF1IFzgn
PDSLll81/97Nzr3xHA/Rr3mYHRLsOH5b0Vx8gT532oK4g4QJioEjAxhphADZL8pTa5m/ETMN9//e
Vy8x934rtQyYiJROqQc7W97mytbWt0K3t7Z1Tz5VNJY5idZlfrCjni75qDnJERgAqn86nrFXAXGn
4FAjtvgHsfd3ReLTy1KVH1W9c7Uzh0YpZMao+rBIADvKftvoOj0oc1ty5Xg2goM4U3xitsZ8RiAG
Gpm2F7haE8gU5fDTLDIum8qITuY8f6znXrVpV7ZV7aJofq9Mr/lJxqMqeozaJj5imWGgy0N9FwPX
cDuAXmSHmAcuv3416f87vKWpFx66rrw1y1Rf3NK7YFA/iwEIpKHRJIIXwBRNaEQvjizzWO7ocbRN
Xu2COn5G3d/edNl4t9FsGRmNE+FHFsuMST5A6f7qs+mTvQO7TABbV910upMsN4NcFyjMaOBkUUNU
+yVDk8dXL7XvAeCmLPjTMX6TU53+OYB8giI9Pll+qsmQmfRVa5JHPW4nbG0d0gFdm6+C1M6NqjiE
QHsLKo4O1UDViz+sODNuq7Z0u41DaRr6zg1oP4HLSbf6rDnH1CvmK1KsnQs34R4FyRsnTcSykQzK
5PCLcApbxwlSW7PVXcrioXM+7WYc5TJPpISn0z5XmEh9NPv7SsfE3hukh7OwvSAQZyxWF3QpJVbB
x/q84Xj/gVoUI754mMl+Io4MjCw4PH9PgM70UolgHaxhVDinBHSe8Z4nO6h2rlS0VNBFUMoutobh
emYi4gTRvaB1eLaalr119IwTvvLotMp9aVqdhplcPbVFJQunQAMo6ymHpQszNcufh3J5sgYTo1+O
qS8tzQeT7viFUTG+FIdEscxwf3aJmeCgY+dSg7gx1M1Lb+eXsbX3q6JprOngiMSZ7kujdXehizq2
Jp5DFXhJ628bd+rfwjy/M+PaOwZjPe9Ugc75cztaWNC5vn75xnQrS2v5Rdu3+tlF1p+ewdtFTTGQ
dFh39eRWG41osE2XjF/BIBk3Zv3U0K6/KcFhCLYZOUU/PaYGSe5qADCVgIkMBJM724KtGvfVKeTi
U+YXH+PHHWwC6B2WO4LnTq1DJJ+VOvewkoznaGy3Q+AFp8nJk6fSpZMlD00ou18VK6llfFE6ZX4B
L+ds9CyxCXZy8nPS2vUprz1if1qiVNcGDWXGtjJsAnAqvTiodX9OUWzj4bEhBEQ6C1Lq7vQO76mf
IByICmCZhFc/chCJ8Wfr4k75sVA5ojNLoMjbvneEYxz/FKm+oHofu+McChZ/zxx+syY8eHWFWCwu
y32hQeL8twggPUX2sizhrsLMs/dJxjglFqR4LAnz95nem+3gOUKbYe4zrtZbGbT1xhG0vLlO07Mu
rH4TIm47mdiLmClJDO6IuLyheKY2jzlVABhS8rnKjbrLKoSd0cwPPeFjNI/s544jCCfE/vsysyZs
9RDpeQvh/8jVyplGi2l8oNy55jIAMCY37uo2OROMiawu+coKYVW5Hun2mIkeK6uLf8698DdYyfq7
oFpuqzM9Kr4DusBPS6bRX2l2m5kPRUsW4eTNd2ZGCJylBFPaODUvWmqZqPHa4XFF66rehYGovMXL
fLREMdDUN/IX7NxPVWmQvdSaL4PdUwxJ68QIZDmVPBvOKzp3bsXvol7KB/VsAFO1TzQ0dnFpZE9a
afkbfoP0V9H/NLsmvrB5IKiQOPY5D7Or1w4t9g2p6CIe581BL7xPLD1aP16rjLbrp9sE4XQfhfeN
YDyRVvUIOByhiiEm1IpV+q2MdXAZEG+MSKApkeMIRZxEc0jxGZFFJA37bcz4Oaknb9VCMguu7kTZ
f6jv0jAaGQaN8HHjcf+fInZnPA+cqRZ/ccddiuCbyw0nNPvidn3PRo/YIkV5cIFoKEB8fqbNGh5E
XcevY24VmzlMf5ORl7yKQaf7rCPc3zdR/H09/hHhG+75t052lRn4j5gRi2jE0aNOV5p7xdoCYnMk
lscT3OnbVG+OdU/aXueY4YU2TPkKdJVo9RALYpmk13ggw8zEusswpZkvxDA8oKdamEKBw/7rqh6I
aF3qwLqjXYHH2Ka97/fZXx1xZmTHTs42I5xqO4f4r61ql609M+hcAEAYI5t4CActKjZ9m/YEDfKg
pUV4RcR3cqXWTL21pMsvoAgG0qzsQW1nTFvTR/UqhyS7jt1Q+YzrXLOOIgbPMgJDGT2aimlomc8V
twHWQWegm5p2of6sxkm6G/22Yi05tWHl3udFZGL44hctXPESeIjNTfHmZ1Zwr7SxLAnBQy7G97rG
bYvJN9iseja6R861065hWC+roPpvSz5YhkuFWoIe5ZJ/9bVxZPSV37QpHK5COM8T6Sq/bSg5YS9e
ucORSTTiE3JReVxGCF1xVh61dmJT4NvdmKOZPc21O5Ol5Z7U9qoexiRFUVPj+syqH3NvtBtVRiA4
QnWp9NQpV5kSpeo5dnjydv1x2/Zo75Tcge+Q+Sml3yZODChissmpHtSXaBj0AGvdaMiLw08tEgPg
jOIo5AOaOAXUVQ/mFGBHT6vP0c5grkppjYeI4j7GAOUhmt1peoHVKU3g/mtJcphKukPKsAuljpwT
dRT39LTZ0aNLsvlunbTRIiYuBpl1BRFoFYLEfY53GNA8pyqJ3pZYcvXgEW8FxZx2oKj7P5Ek/aRx
qpHQNs+HQJJ+qqX/iq2dUzkdzg7E+w5A473HXghyzY/3fkNHqOjBecBM5AdtA++aOGTP9XXJUT7K
kp9Lt3xrjlHW5T+qoftiCFH/WML6fgh+K23J2Cf5xS4SCRoMjGvqRZxntAAT8SrwqedyZ+FRuURa
4dy0b0qioB6UpIXAU8StHtF3FXjdXTpH/hPNeqzG5HxjCWNvRxX9QlTlwk4xc7tXwaWa8oSUa/1K
tor91uTR1+hGD1bi91edNvY5WaZfSm6uzmsxcWkbEy3DWYlGOqtyMdUMYtfCqlf6JQQL4TEFqrRJ
vCj9GRE0i6RXQmzgjDU50ghn2GUuSZaWtlzHNLMeI6EvGHGKL5SKzqWKiptydSzFs2ogZ4z19PCd
xXU+dvJcZ3jsirVVlGsf0whJqskceuKqPxCgmUE+UIYbKlVQVKy9HaSfnar2razWj9WRdv78Ypoe
OLTEex4KcRrqIHo2GiO8G4e4gIZUJXsrmFsuLiJAipFTXDSPPxD7g5nRmh9TFl3SsQGtICf21ewY
xEFS4auiqaRbu0FF3yOeIi5q1ZWZtf+s5jK2jfEGQhDDWafeGKi9r9Gw5HjBpSKnw1lRZrZ9remU
HP20wamiBimR3l/MXtDjBZNBRlSenMqxcbe0jAziyibnblrII8PsAGygYNlqZoT3KOhkENCcPi0M
2XB6d965k0EbTYC5faOeRjJophA2nZyCeKKNXqQ/2Vjo9RBb1IakCrE0aG+2PXB0H+ktqpeJzyfs
EaXoylqcigHt+FX9ggidfuXhnO4Faq/VemdLutzaESW7WuxGh5grT58fwtCWv1GchoQhAx1TtUVu
AKeeG7R9UMh8EksirQMBacbWAQ1vtlf1aE9Uagi6aBPQXj+py7GaaLas/5fFa429T16u7FCnWhY+
GQsSaNd1vwoyJJ5ibemkdSPYkbQX7EWXLXzuFnq/pn6Y8wqrjL2cEsRfpy7QK7B+BF5FJoqzQOAi
VA8+utj12b/3PPmn2Ygpo4Yktfv3B+CrTuQ0XvpprvAKuM+j0g4kOXWAfKnWY6CYFkG0Losj1vl7
oH2Vj5+cpb71rR/CKrVnA27UpjR0ho1O8QhZCgRoQa2iuQ616oT/uJKZP2WqI8RImm+LPL8iVtIl
fhShvnxpcFho/bSlm9vMdJQJ3YEeuo0G0hTMpf6iHB8PUdFlbyjlMqCIGdCBytQYbIEUnw/jyZ3b
5lcmNS4GOpoN+s0DpDjnozThJ6oppTcU7WHJEanUs42ilsriFPf98i3HTfsl+p5WShhgbcXolMZG
97yIhKEyaPQ7E2X8NjYZqwdkIGDIclFEUlzdmulOdQqBU5vXqnDfVDsz7LpfVeh5Mo2K6VktwsfK
ZysTLScLe2q9czEXhBjRv4v9CMjD4kyPkCGbuy7J8o1mQaGnFfOUFXy84G/ORm9uGKqJT0cHmR3O
rUA5C+BOrSAUjNY1RCv0NMBT3LRD73OQZgyqlqa+YlSV/x9l57UdOXZt2V+pUc8NCd70uNIDwhtG
kEEy3QsG08F7jz/o7+of63lOpFSVqTuk2w/FYpDMYDAAHOyz91pzpdHtjxlPNXLLGZV02oZ2Oj1Y
EYqfQU/vgiaRoHJVoZCa3dQjW/am3dI7r7Wr9Lu77Q+P+8OAgPc6mtUpq5rgWX4Ar3NDehxd5CMF
lgC4SUBInZcozzW4lR+qTjtJel/rHOepwvquZF71Mcdj8+NaLMGGtsR11dymwhHtI6eOQl6SuO80
DCATFxSXBjBvneHt+zTVIBs7Qq3z3tn+gltoOoSYd/EYWIVPCXivF50g4NZU5x+rUk7K6x96BvkZ
nYC69M6WRcyKmkCuD/u4eW41GHvNjCinqfX6OfGwIlee8qK6pnvLYUkKPVxdk+FoYqK5t4URfLbb
gep0TQCZIMp22m6Jk/3S6t6nUAGLyHa78Cu9GQF+CkdnE8fLtqnRJBBXiL1arR2M3Kq2z4uiZ8cU
FAy0i2jn9d50cWlQov6OqbOEV2wpRNQWOViZOXaLH3Mt+kbTZrsiQnCbUxsjEBJ2I1p3I1qLaPZB
Q1dXpCzUlMCNJfB4cpgC9y2OL5SmZbGav5hVM9+yYLoRXPN8F7L1pAFX9XgD4EBE2siImkTmm02j
60np6F3de/Op2ZEyHVjdSQ2Ld7ri0lmxnGKVj+jdnDw0NxH7xSfYyCEkMoUQVrfLydDi950jp3mz
5qbYyUeqp9LByTM6sPLxQHDiuoeWuaJHN5/lt01s5ZaQxc9nZ3GsXcxsM8nzfRWb+2E5EBEJXlrz
dHe7BE26lmVz3yrrqLC2oL3haulzuI7Ayx5Sj6in2bg6A2MPdrxZferxvMndsZx2//FBfm2EjgCa
u7nJr5diUtBWi3LUW/ZdWc+IpXaHdNOaTAL8qLex9XvQTu+P82T8MrXp96Agre1eEfEqX2yn149R
aTfHoq6jM8ke7Gf6ysQhbsTr1ujfsdzpz5adfmrwn/k5trmzFOQbBsr65B/EQSuii2UvAGyFJVa3
3K+lvpDQzRBjHQUGhF2KxJd7cTpUnKVLYO9UOwf4jSv7aARGe8kwh6yBEkXEM6k9GYuhtV6QtZ7i
PiN4NyUL9d74CJWGDbue2j638i+9N3yc6yzdWEbgAaztLiFRXs/OEru7USVjgBDgY6hp9nuCPA6J
mRsPIziWP4wsqgJXespvo8jyWBjp8V91YeSID0XWFEGCldXFMGUJo6engCLVNeQYUlcUEkY3xcbK
zCpCulznPbdM5c4U/EOfg/iY20S/5MgYxFXj9KStmCF8V9upv0KDo/wxlUVfSWDR/Wc6kIaYyarN
WIPEZqBgvDecCJ9F6Gw71zCuWX2G+uDDcE8ojklW6/zBqPrz/VMVJqWvHUKXHdddAaDbecBxFZNe
FTe4nLcGg+IcaceAiKWB6BiKt/VcOjkyJMWDprdv09i+P7RFZgosWxzfWHU3Tp58zDq0kTsDEs9e
QiMRtNJTlzkuVm08u8qsnCdoDTf4D58baXwQqebYGQ7ONKzuIlRyEhbifRHhMWZA/USgW7VNVPZD
jFapUropWkmTmW6EeIbkp0mlrHvCvS7zAHocvDkQUykuDj7dG1ZNQ5QIzJ9rMA0AdMywvCFtKy/0
DA/y0SK+lIScbWFQnkpr+BZxD+5MWn5iZ1c5VebX2qTzcmymlRVZKPkQWVC28GsQaiI/BC7WcWKs
rM0fX6MnnZJOgTdkcK1y3SMQ27f0CDb3fVgdMlUcLaSatQZ6qkw/SUffWGf2qnXAdxcIhR6KfMHR
gKT4tUD8kdjR46Rd73dRdCK7VE+nyzL1TN3rPLukCcB53qajNnfutliW/Gih9jsYJD5LHy2yCPIZ
AcxDOxFr85wo8Y6AbCalpudePQMBZuSFnJjCz1pk8Ec8KzCP5mKxTKstTQChd41CZVlbKQFwnBlf
zYAsEnkWIf05ZX1rb8pgIodWeIa1UmRw21mP2zlF9lvo3lHX2KCZjdeS2ZqqG4FHpTWmoUsSn5WL
eU7ySttkFdQMetP6I+JfsITAGv2Z2ezHuMgfc2fayeuqjGcdJbJQ16kBOwVkHtwu4cIkyvhi2Ln6
FIf0njiVFy39RCCls45mGwy98VUKqhFxbfsaE15lhAZ8NEFYmMzxMXGwnEggt+dh1E2Uc9bifL5f
oxyM3peVfkAM9cmeycKup5zkbHqxgxXHn5OpQwWabsmluIZAQHZ3eX6TYSorxsvkNt4Dg/zyAqj2
AvizfFRoeG/++EwZOwT0JgSru6zF05nTen1NCHhlqLvJJltUirpqHR3vfYHKMpFBb0fW2e0dOJee
YR9ndk2PFro0JjLWLfHK7pGWcPcYQLM6ZKx1vkOxJxUdDvCuPXobZ1OU3XQv9mhoghFevJiYF5WI
Xsv6Cj6OO87YB4+9Ub4oSW2xoc/nfakuHwAb1NsaoRYJukW4cQOWFEUDQiFNYUGbI4zzIKdUebEN
MxzxZPZdvCV5H46x8oSxOd9FlTpfDA3aMBaCzw62Vx+BMycrTg38kixnAxbmOXpU6/QrNyqECtZs
vYBcH1c0fzMY2or1MvrGm10Wr3Iob6lut2OtDHZd3bJSwhff50yRtvcODzJ0ZjeZt4e3OX3UYvO5
tasqJVcVfUod0xhE/54WC3lK2qRsoBxOJ6DVcH2W9pqHn2jGNDs5UfD0Z/xi0NF09h2yveuQGNOZ
A1O1ZjAeGuoVcly5PE86coD6x9YmdMLvhZvn1xKjnz1qBBxi8MIzbY7x3STicol6TbjNe8966EAj
PFUmtEkYwO/uy0kcknAibBTypB5rRAMMrep97RJQiGLV4J9H44nYknyVigyDke0VWcrzrTIUZiVi
AqkxGT92vIeEybAbZwiR7Ty7TfHDeN0pHmvkDYNDK32B0cQJkOxGaI/oQIlVjkSgPRurSCEPum8e
w1j56ArFTcFgbOssYbVPk5yd9bgMJ7kFqz9XYMhWnliJWXesZyVFtqI1pkfuSU2W86Izr7T7ZqVn
GGbacukx+2Z4jt1ubB8YNbdQigpaB8ZBPpBfZjeobesByJ8j+h5yZK9pCvJbbMLyS7FRP00LBqeJ
9IhDF0CJsK1TUcCetCuUs6NQAP7xQQdU5jN6y3emKeQ8UCsOsmWXgwXbtvVorEJCJXykYeSXBVVw
pSzrz1GXbxmLa2ST6tbaCkgMVUUDLBX5Ex04VYSroASGhZBTErG2d7WxqSGCmt1Pqh2P+/vdmtwe
zLnB1YpUSIfsk9fytxOTg9ZAXlWyRaRYqN4kxqDQCfapu1mDBVq+lH09hry/JDZLX+gPY0SThCvN
XkzK/RCIq0fEKHsMHFqDodr/wNKYYCBwwOiY2a2XomSZlScXrS1BFkbYSGzSvGKVzp7Myb3RrVBe
RG1JSepXgmFDnGhFP5W/XRmm6io/qxeER+a461KtuXt7pMGng9wBW7v+cMe+UpQnFP3V/EFP0ZTR
8tiCGNQeQwgXPv9y/hJhxLz36Tko9RQ9V0uvbEnC9LGGL4rB9ctM5zkMB8rp6Yz5YXrqQi3AWr1w
zpciNJs4JPmWeS6ZdxLGwUyaTEe4KHA+h3A3CS+og6flwKpAuTQHuS94E0eV4n3IWuVyrzYm2osT
PouhI+hTivHkBw0+/RYeFm6YVrWPvaKBApjt6GPdVIgBau+HyDxvo+aaZ+q8VovA2dAqPqAZhtHX
Az8ADpCxdVEIPBFfcry4Z94ghnHKZAyPZc7FgQI3PoAcgj5Cm72KSE6mj/UgO++RBfzgfnrFij0L
UHGxXibVJoUVigGtKjALHq3tB1KdRYAXRX5ztO3h+70Xpimmt83O0GpUH+QpnNegT75ZRaP7Xeea
F1yQ5sUIKmLbJmIRpcnRMbPPqdYl6D7HgK3/+FmDDHwriEgJfaw4MxJZ+sdFTRaDFi8wbkoE91qP
H0m62Axl+GEIZoQG/8rwfvCngoHbCxColezeEoxKNYa0dieZcLNte7TnipJeLCs2+OAYodlQ7OSs
nHoLqKW8YhTqpvszpCLuaagZ2rh4lNm76O6jpoBflOodyb+F8fgaie69Sg7KnZ2SN0gDJ5eQtWaY
X2rDEYTE1CUVTu4ThEZ3XgxUUXKqP9O2vyQL5dsIAbgs3aucn9gNktPYThBCiJlK7Ay3gs3XSetc
fVd7pu7z5XidUK6n24SM31XuaS9GbQUPndHnL4QrAh73xtsALw23CTN8KeNa2GaRGrQ8tklHcdnm
0z5Q5+QSpuZNLoe6i6uCLgm4G1Hj9IpKZil5u+uADfoDqYE919wTtZ+zjSpbO2U4dE50CTCryHcP
j9JeFzFKHpsGFggNCmqln1ylrnwkg42ItmPSX45vU0sgPJfLo2wRt4CBcWUCoKmVTTpZJVaDpj7G
2kBdTTwDAUkDqEC3NW5TmI1Iv4YHJ8LpG5g6puoxx8ByV5l65XQlKkAJNedRDxBO9IS6H+OkhBY+
ZBfVgd/T6MbCDHoq14ryXUH4RQyc9fm+YnRQksRRT7ddX4Vn9pv7OTTDw2gxCJMpGqSKD3cFVypU
KrzD5j1+OVC+9Mz2X5vGeUD23D+F7qK+1t67gD7S4X78ifoOdve27jBme7nuaoA6T0QjR+vGcey1
XHtlwPdQjSfZCLLxrfrD+LHUs2jrxXZ7XNQQDgm4vpVC0/8G+QgUSl44a/nQm0hnZ2Re814mAKzF
sZTbRrgk8y6nKHrIVhX+2Y/oheNDhQZnYwVG/qwuCxgdTyfAw3LXctCAEfiAghq7cVXAbYIMv7KF
M7tZzOkgGWfaogLySZuXfrKhakwM8WK3eb/UmvEwUwUhBb1Y6EB2kJQnXz6UHxQT+F6CGELP5vng
gLvaRbU7b8HwgtCo59wvKy35arMdDOdu/KiSfsQU41rMxEhPolAdxAfHTqajXg3vY1HALkUUnAf8
G9Y/DVPSP2U6MbNKRI1xVWRPDC/eZLtPWzoBbvfONAntfaGOzj5mTLgtSnK/mxlnSewsN8eouM+A
JZEOI7tyrrHGHnfx2AbL3rpqTkR3yvtel9LjtGe4n13NXQLKhx9+pM/q2b4dqbHIX4H1h7LyfT6B
K6shZ2/1GEE+oaChaZuXkn7GtqVjLZTM1SpulHNJf/xr35fPU+QBGati6P8mETe5DocqxnMQB0V1
6aKQlpbh2mdP14MbBMwbyVH5F20p38fr+yyf0BgcmeVHD+n8E8o946LH9uxXIvdtUa1hBSbnUxLO
9VpO6V0F+3xnhLeu5cTLtOUNU2G1niKXoNYp09f3W7KuxcFGTibTgYSKPkbXJeaU3mxMV+ixfkMS
z6oWjjrywfNDJx+G03sjoks8i/UpA4CMBbZXdqGZjJjHmoO0/qb4fP0695aLslQbMpA/5iUuUdKC
Pi0on+Muvqn9cAVYoyPzo/CwGduKEKrwIW+ZNpK43W5lsMJgpKSShzmwKQ94P7MS7RT1SbV3zPI0
2KF+MGt8sIL6VWdAnkhl0Y/WvPi2bRrf06R5khpZOCFwLQvHOxSODcor09Urxmxy5rCRpqy1exn1
UjQAz7uoULfIizXfIBDV16R2gOT2alc6IZmIVc3tfl42TTvY2zE21rJOrk0a1CDLLdRLdMrA4b56
0DZ8W8lrpjs9lUmIBAtgFVyx0JrJyktp/Vt83aKLaTda8zS2kHRaK4GgAz57TdZVdzCo1JM0RRuS
0wwuLVrtnpI/eYZCapfhMvpVI1IaHbLudKGtnoaB2HfxcA6ClAAwih1aD01zaJKyXFuxjUDefWni
jC6ihiZPJLcqvYtuogoiBiZO9Nkm0KMKgAH3HR1z6Ra2iBJalXj/hRPUMIPyRg4o2vkQwKVGCNv7
jGJ6rwb0jxCChe/tiEpSMDrDFu5oMZOZNdlgSuHGJvvUtPDzQIxUVkPZa9yn2DNXcXcQZ3+ZpEx9
ZkO7ZEpDWF2IMT4JR28LSbnbzkr1ddTMSzCQfARPAytQAPnS1xyyYQoHU0I+TJRePZS25rlpO3d9
nzXegYs4rDLk3FNxBGEzb02nuimjGfOKloTec9St0pm8D5sXvDYxhmyGelq4ClGNeITKru+3G0cr
qle3Cc6FxbzIzhaoFALYitk88s0lVT5GeblNFtN5AS40HYIJEVxvcg5ork7MbiLakMlz0zvGAf/W
rhX6XtcMQFmWRrSuVfYHNHDIh0LU8xDh3T2GYf5B4oamgp9onIIsVCELqWeLbsDEQsYydFYbCCID
Rcedhpw5XbotPI+ETFtFvje+BpYpZm19fcVykn9KwV/IEW1kJvNWkgxVBmLAzJDl215FK16PcZdo
Vb/ybJ5fcHGwuvkLWSheAZ1MzqfbuhmOeWaKDczUHMuhSrZFvdDbL3MkvOikbeRej7SzszO7rDdJ
XEI3avp23FCLFsZInOT4OUry3bIk7kMDKOY0lJxCszr2N7OGeQQNMNi3MXmVQxYGvrzKrCg0Vp0V
V75a2u/xBdpfKeUOirK8MalHbUFA+aGpDXdTCIC0kqZrq1keKkslLMid9EOESHlVO/m3wRz0V8Qn
2FUaJqJDSIyc3WQUj0Kgnhcs8RjyP92VjEPPRorsiGvbTQ/3oSca0X4TTN66zYPoWMRzv0JMsZWr
Z57pn50lupRja73AVCt2HcDmtXyY9CNYW/BDfucyf/ESl/dDYEnkyBP/Zgjc3GQzZ8XJTp8YIJZN
aAKDiboTDUXSgUh0fQqN/FSMClIS8SiuupI/mJRK0HWGrop4QYFxcYPxYpcOwi/Pep6NUH2StrRU
YbcbJ0v+RUH6PQD0IPn9QUbSgttdHpidYyvn0nCzvn2Vn7WTuTxGC2uX6cy9rxSdsortL4mxhDvb
nitSssTMfi5IeJeFLDN1GV3VgfDZA28j/A21/UZPW9KUTZ1GSuuMmzDtnL2nJcszAtmbEY3TZdQz
PCq5eXQYjj9UqqtRGIlZ3oTjfn+PaWa+EZc+ZyuKN1Lz1voEUT7gVNlF9HHGJCJMSpy4yCcrWmwE
wCoWRgQxZylaguHCoU9PaAlweuvW2VG9a4ix5TFMlpoJmwGz24IuIs/ShKyLDXv515o8gWOWoREm
h7h9cFTjhWuSsUk3fibhT7tVEVp/5LI2cclgAOA7xhyDqVHVVxAH/UZqF+CXhFujK8Z1XFbuQ0D9
DAFpSE4O+VpJyyBc3hcqJThaC9DXcMRE7RA4tioy49GAh/6hd05qNMKdAKZyDOL6cy4oiSNqS2s4
MpcboPBdXGdkn2voOmf3oqwd2rTbu2SxaVpujENySFvI2OKTUC0Zm8zjI3WcSQVtkqDYO5d0grfd
1d6lxFW4VqKJYrtixHfCaceAgQ2B30pqkeLWtCyXaV1mZPZIFxL0sQ7wjXsGSCpij/EqSY1g3TBj
kP0/Rcvzo2mrke8o6vKqtRmhkMqD2l9deyiPNV2OSzkjvQeSsUr0YnyVn6E4QyIzASRKNS0+j830
dNfJKIman4s8wmCjuslVUYpd2BkD62uRXsWcR10EyWd27HqbYQJaDUqOqrJaN1YxfnHLiOCPQLDQ
24kLzp2ekgXzUmCE9oo2XbqL6zl4Bg6wuY8qAxTnw/CQ1lr/kaVU2THGyWD/uhdWWVTdY1HtIW8w
tgzDgyxhW5VGUcC9fhfP3gnsr87EkDGVUdAYpHBUKGsbHAIjYe/ShzoBN6V+0e/MMKjYz4PeCf2z
9qinFPAiD06FmIlOxRs6tu0A/qqeJNPeiZ9pHKYbs8RU1XfVMzHexneF3hf/FUSoZQyYldR8VEgZ
93XXrD5WkZNtXNjFB9nk5+YDycSCgON0lKKmVT/ZRAyvczmZYQmY2PKGj4EdvpsEHQxKcrNqwMOO
YGUOrU0GkVLrml8hoZIIs1lEiBmm3aId0Nft3ATraiiQt/fO7V6xlIDlFHJCUqTID677sU94yqGZ
YziVdCWXHjADN9TYj3N2Vw7OweeZOpKSbnmjM2ThKSLRQzRdz4HnxH6r5POxFpZ/URMc1XZ+syob
9xzpFrI1MHZOe81aNjxDa0KdF5Wwm5TFBUbxGiIYvWgr1k+Ks1QIMlFjJyQwci0uz51tNteCkdia
INxlUw900Mrqo2WhXcp1zVzHXZc9Wu0LRk2wHnU74wZjKOHpzavC2G3XkISTugMS8KE4O7MaHCNS
0HzddBvODCDj0rBRuFl7f5gst4RMk8c7uqIIvU0fJAiLWm3TC/i9WBaioaSInd2P8ey2iGq1ca0M
eYjeuznRmVAesqLvbqWDks4ewjP+E3U3LPNXWipqhmVATIXupglR8KVdkR+n1AiuY9McXWPFrClP
fQSebd/pb3Vcv+sFAasexlNrac5zHVSole39OFcM48WYPtOyXYCjcNUaQ31O3aY6MTF1t8QbqJsO
Gg/yhKk9B/3YrQZhR9XgQoPrWmtzkbzXbO2dx/jpSz95SDjABxaZdY5FFycUH9yZxEal0NdlhIa2
clvz2kT81iUNP0Elsnf31Q6zfberR8gFtCEyQWFMbhQAed+q+xx9Ap5ymrtOHhuvZkD3A8X4eRD0
Paei0SjPPMd4vzjFU+BmNeRz0cfAbElHPa8gGAiHWNio1jF2lEuqvdLGcB4laGJUsai0OfXQpDTt
jm4icjo5JldzqNdDsSKjJd2lQpOSfHNwim+nAUvw/VfYMZFa01LQQhWJwkNh9vs0aD5IwNhAQxga
azFtqtGoEWkOQMnsCumbYNTVcaTCVTL26AObJwU27Uap2hkNENDdO6+qzJCp19kJa32/DxuAJJ7Z
vEeOjqQO4z3IzZ5OQz1y0zLNdN9a3ruwz79J25mmGyQzuKVFA8qjxR8iIo30Wx0QrewoKNSZVPVA
RdHBuRZpGkGVFg+Z5r7XFfuzVFc2ubutUf/ViOEONZMQWs2Wd5XrBGrZbo1CLWeyUtA+RjPCWlq8
GCZJ1EnNcFpsHhfEGXeuYmaHFf02eFGdgvsC/Yi0wo6jiJzLERQ1XfcGq4/kP9Lu77gjVCeMHLCw
5sbEFFJsQcUHTYlWNtfiu8B0/OwhbDXnzVG4g/ZpgwwQT7uv40g1/Cxk4VJ1eLB1ZMwfmk57v/Dq
CgUjmrbFRbM83FvRjuWGN06R/AfjnHm5KzA55mcVuSmbGWFI1VtnFRJx+KA3NZNcoz+rsbarcfp0
SBP1mDFX660iqsVp/qBZk+H//ttf//5ff/0y/e/wWwm+bw5Bpv39v3j8paxmHHBR98vDvz88b1/k
v/jnT/z883/fb26bX39A/IZ//jzP+OM3rt+6t58ebIC7QWfuv6H6+db2WSefm9cmfvJ/+s3fvsln
eZmrb3/7/Qtqvk48WxiXxe8/vnX4+rffbVf+7fc/XTz9j+9d3nL+2aH5lr0VX3/762//9//Ezbdf
/+G3t7b72++K/RdVVYF9uY7JntkwNZ5z/Ca/pal/MR3DA7fk0oc2DcP+/TcSULrob79b1l8M17Rs
R7dV0Paay7+CDCS/pf2FH9Wwy7L0u6bhWL//4x346ej8cbR+K3q4i3HRtX/7XfN+/626H0TxF1qm
LeyctiV/h+ZYpsr3v7zd4iIUP/2/vDxwda/tKnQ4SkFMjfs4RYz6linlUq4MtMdeS/hhXAtesujn
2lV8UT3vW5hnxI1q1pHpZ7ALlR6cko1zFv0zsy8vH7lEdn96f3+8+D+/WE/7lxfrOAZ3e83iL0cq
Zf78Yt0sVws69YjwCIbOKRI2Q5RxL3at06CSFDz1+IpQMzyOUcZkXmRLu/RKPS97lK7ZoaObE5vr
rjM/yb+rV3q8kKS+rsnX2C+h/RhWbbQr+T/mhjXRE6ZP8J+Bm4awPi/Pbd8x9H4X1NjUJzKWbLAF
So4MdizxX9h7F8fgodI1lBNQeo0prraBEn9v9SEEJ8R6cq9O9FGjyA3UPQsf3rQk/2brSnpoCDfc
GxGpfYDlSDdODpqbQbmNaKyISWBYFwNSffB2nkd1ZDWKt18QD6/aTieBY553RmQ8yRtOyJPkNboW
vOV1GkIiqGcmYUB0ztZEplWGP3E9sxHIECxs5941fMOq8E4vlnWy65z1Q0dfHM+AUUN4wCN33rIC
izztKfWcd+1cfFKn9Dh0nrVJevIu8HLXvFnR+t8fdN3414PumsixLBSOmgHY+ueDjhzUUbyUg64R
RkjP0hv9nq08uEfMXvKDXs3tqSvVY1Db1akf+utYGMGqHsESu5Gd7IOAMW6RNh/UKMQrw5+SLzX9
f3W5xkzv2FbYfuQ4wdlKpvt6+NNy+OdzVlzfv1xgjmvaSOYcDT6valo/v3zG7RGD6wSEgma0Bzbv
y8WxmP/YoEw6zDwFJ+QOuElHtMJT20K1jJCUbAkVvpTMtXCnYaHBwMpsk7E61MWOIUax+vdv8n/7
Kh3HVQ3bUS3bU/WfX+Wgt82sl2G9murlUamLhzCtcW/ao2Bi6/FhUt+W2NCPUP5jUCcHHJjWKQDS
dyE15BK13GazsHsxYQZn2BZORmB2+//wGv9lqXJt2tgsV0S6EmVo/fIaMbO4OASyciWSVLbEtbxZ
PRP3xiA/o3P0ZJVqvF8Tl6RSptE2VWqKU+ecJV26kW/lTOM+dKNgFSdZtwvrJx1roU3o+ub//5Wa
mlhUdUs3VdX5dVH1FLMtMkYPRaWSgFPQs+tZzH2uR+JDB1alafpiRy4K7OY5qvLj3NarxR4afwoi
0Twad2YLuiPGibwOjZqwHUBh1yGBsPDvX6ouXspP679rm5pDyBD/8xiA/vKmTq2CNXQKWN3b8OvY
9vlrMdDGQpeFPT1Vpg9di6nE1DMPQvqgfm6DBZzxbBIrKNapsp6ULUmmvpG6ay9pVgjvjWNBCQud
OXsPWyj7DzcB61/WA0Tztqm7HpeT4RLB/fOpCsc8JDSJObFrOt+pxY3XIHqwhCFfRGiF/bqYhw+D
mWTvOq1ijRP6AzBVLNHqClP7sI21Vl8hdsF66drftKX5bhnDwr0Md6ftG7SbTb0GcswZPupikQdm
uIpAQ/lJx7i/ZSJNHHIZX8hsIZTNDV9UWnIqStWdZZeu31Z6sF6yyvVlPU/Z+JilPUBuc3xdJtd8
8tLReszZR1mlsYfPetTc71bo9Lc2KjIqdPx8kR4xxKfWT+P/tCBRVfx6xC2bpdTzNE8UJL+sp2VJ
mLpRs2Ew56LeZagJTm5Mk0beENWRg7pwFvQe4C4IL3vR0qzAb8JbDPO9avWocbTR24DQJUnz8u9P
R02cbr+cjpaj0T6l9DFN1RQVwJ/KEVCPCi3mvFiVxcAQH6XbwaT547fadSgwDzGIHM66qm/d2YGo
aJI5T1hL9zCn7fCfbjxiZf75tbiaabqEhnq6oWmqWI/+9FpsZzLDgHEbIjta2sBp4+tCq+SgzN47
+agDtX1SJkQNQv/e6YJ/ZqnvrJQNhDxBcGh/B7gTrMn7MvbkY8ebRSVpQp2Re3iB0p9CdzwAHXHX
va0527FW9mZRRf/hkuGq+NeD7pkqd1Bdx81oeoa4qP70t1ih17p2kqWrviKxEIEE+MWM/EHcTKJD
ucKV521jATZJOn23BIBSdAukp93T9xMXgdEtHzLcoJuo7BsGWxZwLrVnaB6Qn9xMKxtS7hEgDU1l
dFVJmJ5aVaseR9islRUTuSM6T+VgH5heV1tZd2Ud97m4SuetkobdoRWVh0HqouWmoEwS8wtTu3Mi
0C5jRsfNmIpNbb+1TRBzsc1sYqbwsz4b8UoLnYPpDTdvWVyigxZ2TWXyVpnRl2HRSbyFG7qdI0ZB
sHH9sTSMQ5x28YXQYnfdBj0t+3EcVhZ7960C4zMWg3NiT0mq5WKQA6vSKz4mA+nWNex/P23piKEE
WmUQ//3G2gQOjUevGi0SCPqYbinxM7H+QBa6b2YBseGGtQ2VrlqPMUQnDeHSuinTZ1mgjnOIGCRo
r44NWVcr4/fCcU6InfZeRa++xapPBLWnqPc3KEY837hkiKYeogulyFeqap7VNpq2Q1a4vjT3EcT5
Fs9DtVUq5WqSAA7oaNxbUMt2Xu48MfWjSQG+ir8hQqIw7Tx1QkwapNFr3hUfaPaIrnqa7+Qhdu1S
odJ1VxQ6AshZfJaHahztB8OzTzmHmDZNsOkzjxmQVXw2TTbPpRKou24E3REWLb/XdlpSEqyXltbV
KZjUjW2NGzvgmOdxcJY3k0mnjEiD+uXe0628DpR6qek7xUOlTH5TsxaktDDRm70Tkn/rWGQauBpP
H0WLRut8aLdyrU/qWYwAhnXW5e+YJ9JVi2ttbU7WZoxxSs+BYzz3y3R2svHQ0iPb8scSLpT5uU6a
Mw1Qhg8dQ5qp8TAH806GlsggiuNLgGtrm7aY0RvBTA8tV1uVUMRWddtWq2qqD94cKNsqBy6t4Vvv
DSP2e3fiYLT9bppKNiRVG34Yv9cOJC2wgR5uBDYvA5HOkRnlyPJovTljgFrIZNNuLxGR1JDcCtxz
O1gC5sEEnCLcE7y39Ze7EX1UjkIjuKJ79kVWkcmQb1jbcIW2PcHxxUj48JY4oUKMQHkxi/tZa23H
lyd5EDTls60SxFaTRbxUVPPi4p5TG18AXC3EU0tolT4Vj7aPs5ALmk3lCTcNF8jSRVu3RAIot5DQ
5/Z6mFu70Z3f6wACYBdq1yab8JwF3tdhyGffRoTI25fYmzRijzYbBVgr+wNhb69l1Xg7o3VvWjI7
19SXuGF6t8VOvvuVma8XtML+YjXNDptQ8OzWJfqE4QL8gUhYx2nWXslUyKsaHdqE022c0dqHi2MQ
+EK7pTe44ItGWUMGRjKlvdOSGL6FuNSrpXjxRhV95WxkflHmXOEMeHZGGGwxb/kgLcnDw7Boa1p1
nYgmT/r3dep8Z+9wTrQMBTPZMkw1N4SLTYQxWiJGK6QKbSMbojsbbGWC4IWvdl6hDuWsM/V3+gQn
PjtYDC+3aRRf5GW6NYgaXllNOq4D1XH8KMVmMIzWcvK+AAn1wX8mh1hfTOCFI5KDci2LX8YG1qlX
68zvIwQY1Vw+G65LBm9u3ObWvYTILh8zFGBI9lwkOAHnctTU6c7rRggg+Wf59suVDB8OcoFauzki
6M6xEHfndr+dEBrCLrBFlk0AoltH0PcwxOWIYFrUDjhiNvIksv8fS+fVXSeSRtFfxFpkqFfgZkXL
lmy9sNSWRSigyOnXzwbNy0zPuNtt3QtVXzhnHxHfibqrWU9tAm0DxPxDV2cRAjeCBRL9iI1sUiVB
l9uT1m79rDF9n84N771gBHDIu/yd3XD3mHO19ltv1CXlw6Az0p5FJpgHk0nE5M3GzxRanachSCu+
PMekazKXi0N/C86Ky5smcrgoj2W+xJ0EjTxw46y9ZEUKKLhh1yrtMT46LJVCuptHwSUYFr5VHFet
0qL9FclysZxbx3VDgDlnEj44RbYXybHSc2qBQRoIifbamax6T7su6KGLxUEjbWSRa7TZoZWED+//
GM2HzZ5UeafOAFLpJ8NRoVZJcs6VobAvflZ8LblxsOUkT/RS+/2735huPZvhCJHLX0QZ2TChr5nP
xAMXe6b1OIVTI8d+WoC7xzyMvA25n5+9iJaYp++vYZh/iLwe2QMUS0QocRHSUR1gi48//b4tX8rl
b151B9I489fMWSHMUvk50h6YvIktogOkQVK7p9HV7oYSk7E2l3Sl4M0hj4/lLZ7S7qCzLkSq/gTq
ZUS4RIz0tq7Js1cTGcb9OA92iGjRfPZ+22ZfhHvhieZvIwKUblh3eB4JG4m8VuNuj1V8pWLtTmQP
zJCUG76/jb3TZfZHAgKQogk9gchXDNdzZV8MTLBwrMXfTK+no8trY2bt0U3X+GAR7xTtZ21iZxC8
e2aw/PEIu1ySc4vF8NgjFwidYqQB2r+q0ZqjMmX4C1YfC39B8orBmZgwQGeQysE+QxkPmnoqD3ZX
1hcCYv9THmCGOZ2ZSiPNxQfJT+rifpnZwgKjXClnZE0ZNJy0PsnfiCg42RMRFKh5N6I9LBsNG3mp
TkiGPthDOi/oCL4sAOJLCt+fyJ1DtQ0G9g59fyIcXmBsTcUdnxDFjOguuavLq48wjPxCulB3zMO+
9Bzm6MNyGVwTT3fW/s3UWB2xB64HyLbjJUdcXZT0RgBQHpdMuqf9d9+HAGph2k3uOmkl8LTMmtwp
4llOEhAW7QKUNCBZkGaYdx28Vf+jPG8827E8WytGqX2GjhxI57llqlAjiivwkx9sTueT41/QbuWh
kXJe7/dkXVgZOZu4emfn0qBvubMd6N5+Pl3gL6cva0Ogccf4vSptzJJt8o7GYw5MKd+GgrOk6Kiu
UWkSbWIyi0z79dmJjfSIulGEY1FEWoOdIkecgiaSkAhb9SE5uBpnYnuZeuhMEi8koldWvST2TcmL
tzjWhU+f5AzXfd2vbM34MMUkQoa7R1i824WKYGIiGpzgrTU7snVCCLHVGvvrK32cxHa2nM18Rh6U
Gj++u1CrmyJHX4ugdkT64NSmfvDwVxo5yFSr7I1Iq7bq2eUtHytHP2qeth7pVpqL0sCLA1m5uStU
HiZZ2CF02m9fkQvmcBRtxUqKFvboJzP0T0uws9vP7WZNv5QgX0WDGhGQVYZZbFnkYT+IdWHHoLMG
CLucljQU1mU7U/fe30nFl5Wy+1NFziBzozntI1aRgy9nMx+i+GH152bPPc6MipHBXoy5bGuExni4
EsPNcQqaBqu6m1XF8ptMkDwe6Zbj6Wm/g62ua0HGWEDDt8vJWcYDAFR8y0AayJkVRxQh7EvJGc1w
LOnl/f5HHAt5R3sVCO6Gx23gKpW6mTErOtF1a1T3XXOZwcxtdVaXx3gZcwPozKZPqGT/c1qeTeah
Dz5J57Osg/0g2acH++OO3NmJhjU50LMySZqwLHl24KWc/iVbtIdqze7j7croh+SxrDvvXv+1Fzbg
XuU1NtWnzu6RAWQGw2XmXhqaNCBJBu1dugioAmhnUXlYh6Fr7zHBvmosBy9rmQUpyu0k1iKZ28Wx
4nkIexsZb+1nEuBBVR/3L2AjwzejV0ZsAK2oNEYGvW6aQC6sz/sjOLVgk5ZFnRCQDziOGwbVDJ+/
N0aGSxofc2heAofko5Ev5TJ16XptLHKAmFDsZHqjSf/Wq2/osBSy6jgy1Qi8uah+4wR8ZAr7cxmR
t8Pn+DXH2CoX+6c9x+9aAlQILT1LwFIB2UrG0f7BgnE8mx0mbl/obcSILoZnhQSkfeydhTcp4Sub
GNQH9iQICPZ779CzovTcd7OhYh3qKnlEgtg0ILFoPE6muzBLbZovR6ZJVLGPwXW/nnULjIajaM3S
Lh3I1UCWrrd/VVc64KrqC90PIvI1xRjJ2mMhs/loDWN7bDNDBZ1PbhpqDqhkuT6r0DKIvSXaKlGS
sOlNSqoRMezktXXIGuSsuVXVUdKWgaRzBAvFP1KAApylu74QOEJcBEoynfjDwNfnN9Jousj2TQg6
hg2bDu0hcFocfZSO4xBZ+vjPoTNaGC7wor1UnU0FlcEC1J3/HHKloiZe3GAk5Y+0muogUUYiWHUH
NDrNG2DG9DrWmPNJjgX+4Fknqr0idPz26nca25P8zsz+KetWVAvKD5N/WMuwADhnr8j9o0+bCDaC
oHdTOgFOauYVo4N8dCLYUSXvpqN/2SyXsV/PDF0xxfNOiIgwOehbxnY/Ww43YJyhITI0Tn+VI5R0
by7PV4hBDV0cKPI+QTViJ3elCTxiQUVL/bwcWZPLUDkLS5EGzeO6mmto5OHUw79WyRcK1C1cqcPw
z+j3oBFoX9NMhSJB4ea6MSsa48P3lwFCAZWVPWpX5PJ/0nyhnsuyJcR2fp6slqeO5JhaWhY6DwpW
axpwQ6JLMGXgInGJKh9vgZ13fyTW8xlkfOjPogsskf1xR/3V21Y7tFYxRQsz/wvyBu9kYlTTVWoB
zZaCi5Kev/dE1K6+vTnk3ppyOemo3s8rWHn8DP9l2ZONCZAiszECz+YZHeUwn63ODbZfrmDpEwOv
39zUA0bTpc0T6XRkzagvul15i6nQIcs9ukXvHHo9+5diNFRTQfSjrPtg1kGNzqVogqZgvEGST2GS
Y1wa6BhHUVDozoF00im0XESCPlixEo0TkR69f6uMFGgkI0ifdPkkry5MDGnmk7eJn2XJWQAom5zU
IWOpDt8jsH+sTujYw3LfZvU1m77ipTu5LTilPCPAp7XJOMJwZsXylpJKkt/hwNPvGH++uKICaXRJ
yakLh3L98ubt0EYMH5QuuYQC4Voli8vg88U0csNV9gfppSjJdPfsMCQyjZYEDcfBzK7oM1pd/Ifm
7FfT6U3ojf4bNoeTnuQHp0BRUzPMq8THUMSviTUwtfLjS1yCuSkkBABl/XJ7juF+neFqmE+CSwkF
5TMF5n2mkv8WgU3Nn8S1GWTY6xBjGgPjclcQv+55OrxuoLZDXJFDP4COdirndTbyzd9/HD3aJkIA
HuO0/uLqfpQEvnDPOS63MEZu08v+gcmFnIARtV2ZMaXqOSVQPlC60FABjNS4Yxy5UnfeWrN77YU6
tg4/oypscEolLs6pLyywrcyNs4mUFIfivjKbDxMUy4GpthtxbaDdIl9ctgj+bGpUDnOqstT2X7GP
nePai6SWzReXJyeP/RPhEXeAmb9skUsC442XNk+PnMGXvnHHe7X4n4Nr4Vnr6cz8sfpKpCmCxZJj
pJyuDYHSDaj7XTIRYI+Ema69sG275hBwkFvE6Lvrzg3Ntn2YLPOyJgU4oIlqpvZq5wDCaTpp3a1Y
S5JybRhbmvxtNWZ7cKCznVsxcYlTJpRqeVtmCJ42iUP1arvnuqrQFxlQom0mi1/tdpSh+uAaIAVR
9AO2A8QWOVEN21bDQGNOYt2R5Odl3lvFWh4y8HHXcrrmTCLQgpDSaBG+FXfxLzbyRO02GQOjwiAD
hwzTdCSRLs5RcnRQCEiF+O0O6Gso379M88U0m5wD0jWx+WMAaN/VZF5x89REAzQXvSOwu6JXDqtF
YYKx5xMJoCM+XJLV2jJ5lOTHZibn7OD5v7Mx1Vm2ZocaC5JojUtHCgn1xhSSp5MFFJJXQHtFBDLp
njnzwTIromKHBSfeILuohpy7qubJHzjx+9JvQ28BU2jOXPgtKSZ2xxTAs6ov+FMI0o59zawm7nIY
uEZECE6MEaccNMiuqIidZXoptpwf4S8qqpkaIsy60IOru1HNKhjoovhoao63Hp+ybGCd6g7YW2fg
GMReBAddD8kN+i+HbxuAl7uOE8uFsv/BHBvzfX92OvTWrqTllq6JPXK0wyxrMYB6F5mYCklvVp11
zz1r9XMFOu1sVNWXh4lDEb+35PXPts++yNJ0ojw1+6sJZjlEjyGDxtSNMNENrqLCqQ+t/Y/JZvas
PMcjM5tCg1kZOSD1Fjp7ZdbHusjSGkzm7kfpc6JNyvyhZ1oJ++MLdcF7PwkUoEbbh7q7AT0JIyqF
y+kba/1twtR0natfIovzW5w+6iKuQ+bE62Hu0kOnFe+4kQjl6bGnufE8hO7cnypjmAlkNTwqCKR+
SME5PkyTm3i5yUYGACn0YDYmmm1neuauTKLcdl47x7WCEexv75TOtfHFgWKY08VmX74k/R0S9DjE
E/alORC3+dyPbrLepL/8m9bfmt4Q3aD7L0t8XdEBEDDtaLyjlO59CUDYTIsb+sDDhFDgKGGph/XN
gzF8V9ZQYxljkFVIWeNWph3kCJ7BC7yy8gBUDGH+npjPO1Cc1waxd7Tg1w8JGZHE0VcFJdt68NwC
lmdshobWEhE4YTonZVIGrViPs+U+j/ajO57bavyPMMR/iWk/LxuAp1H+27DSQkz2+IFHqHI531Q2
uBjLS+tMwqHKkHTPbaIffXR99Cguyy3IBYinJP56q34Q2mRg5cXt7HZxFeAlAtn5Q4Hz5ZVgEKHh
9gt8GqpDbjhF5Dym3P7sjwmGZDYm7sGYBkRtpJh+QFgQgEEd1rj6tU7bz2GEqMSg+KlsauT5wnv2
0qw8TW3xS07aD4lWDdmj/TWgUQpiCHoSzXWgvPWDsukRWWZxmP3mzZ5gIZG26kbLqFDOISv2la4f
pgkRh73FUmA7N7UC2vRI9KPIJ/dSpJ4ZTa3+kZOsQ0xdc09aooY+EbpBEWzUVtqX5qP2LxhtJ0zl
Hmd3QiROIg+99ZHU5YBMrAdRrI/E7FFyBrL3uzOb6bNhTX/Xxnyx055yBuqUlTAEAE3OYcV57SXd
69gx5ktf8rm5kjwChiIjmWthWsfvBJo4xcsGxZZTS41dhMcCebRBnwB4IJJsExa5JRKWcrwObvk4
F3kZAdtxyiX/k6a4F5skbNI0QUj8xE7ml5HO9VVBpBlreCmeCe7fHyTVc4MIUuqg33MsUSfDn6yo
GVvv51o7zlWlmR102/9kC649pH7zvP8i20/x0hNn0zUdNBq9unhFioF2+ztbcpmCviC1pDTXOWwo
bJ667T9aOS6BUHZ7zkeBul6s9hPUouTYGB1W6Gm+mEXh/awmQiE7hfMro1TMEVappeIe2lpt1O4c
ccK7F551bPB5gqQbrhzOU6jG1T+6ctOJxDFGFuaF4UrS4rSSmrsFEuaJfTGX+jdIL3HkqBpoAhMs
vYUnuX914jhrN9y7+mHxT+hNp8cYHlbQYQg6+hZUm3yuyoshkSDO3wxHMU4wqwrId7vEGbsY0YLb
4psl8snUb17MkURYWXsp801XKzElSg2PsuwaB+YLOgeuJUSddJ8N2cnKFPZh3JpRuYr+oPN/faud
yo/Mwp9CiUsKurWOp6mxpqMB4GG0WMdIPsTC7VGnTCB/Vrv3juz7ACG60j6v5b++7Vu0sudde7a1
/3t6t4yL5ihqFEx+6VYnyCJ/xpyfmtEcXdoHbRQ+YcZmTB/AQPpqvkmQkUdrSSDJJNNhNFxu6u4z
aTOT2snrAeskVPDpcll7zP+ALNagisfs7mxmvnNxp5TB8xj/W02wzvXQwvHtKcTVwPFoS6O6SzUo
MZ4Wl9fO5Y9vl4RCZvrSPJktNng9xVm4LD9aXLhEoKHCK/r+F8VbNuKPtibTRHaTA+FZsld/fqMh
YANmZyuLrPy+UuqzLWj6RdH+1vxherYINPseK9X09jJJXgE2tff2YlqRnpnXZDV/1bIXDzXi3ZMr
8n/9Imfyy2L6KW/wruv85hOh8r2d8jvHDueUOB4JqOeUxgIgeTrc73P4xU0MBq+pd9nnEfvUp8oQ
THhxPp9su2kiRHJI3jX9QXUW7aWTXZLUZgG4TbSNsuMRNmPjEdInjfqCBr0xQKcZycyfYgIwsg2j
Egw8yYSA2Jg0/GE1nnpz+J0Pov3ZS++BPpJIaC5xitGMevoo5FktpRUVIkEw3WyZjVbNlRB/CUbr
t4rVYcKeO04OaZss92Pj8xRoI5FfLijGFBXfHaBzEwAgCWzkOF3rZIYcxcPMYm5+kmb/O5PGz9hF
ID+sC2hM2/9i9H1cifu67Yu62mKtQO7ApTGr/EiFxD25jUB9MCb0sZQ3SWt9omqyLi2VOWISVuK4
9FkcSG50nAeEmDClLgZ4Egp/zIm4Pp/ktqC30oG0sI7rSGeMsf/U1M1Bw84PA9ZSYPh18wM+bliM
dcdLiN6vdvyBTw808fbvcfJ85W8gmazJioWpA9OMMK8aFXbZePd/GwWj15OXknNgx/55n5/VU/Ia
G75zheZ76LPhB0WkOPebklLweaCiR00+GSyz5twOLaczj8xiZ+hPlAJLt8Ag5RjF6toqXEtuEeYQ
3M4YD3XUExVfwdIGQPypbECGENHIntfS2+32Zr+OuADlRE3LnrfEE0rvX2/oT6lHtkzhlAxP3cpm
5rc94gPX0Ka1skVG2KgUx5Y0Ykeu89HX+7euUlu4LlwPUoWebXbNl2IwF9w5zVOPCvGmt/YDcILA
Xydx6QVqbmZh7AsILIGjKd0f21jUTNv8ApMQWK6pe6ess77a3vdP7jyAGu35QdI4P9ZtncIbWf94
6+I9GERQpMbvbDXNxwVeWtANzvQtrmIO1QQKnzTdPjPsmJjYk8BaEXiLnZ0qZZzdEaiM0kAr0i6d
44VIogb8M7f5VDzhzR0f6jxik8zpK8jgyu1gn/2x0a1Zb3KhrwViqdh+9ipzDrrttfLeU1a1N2Wq
9Kp8j5hvxFAS1U+PZ53jvLqCd+xuHt5iKgdcWT3G2WXKia3FA+mXN1p7Hg9oYXGmYC6k5eOAaTt3
yuEwWqWDs8x9MSeGpX7TfnauC1vM1R59q/3cH5phC89oE/BIQw3RuHwVE8TC7zehFT7x0xo54y1G
TRLXrpuVjLQgVF7NQ5W+dIWwNo3Fm9069XXYzhAtgRJmIbg9zwwBwsay3yzifQNHW5qjUfUk71hD
tPibxye3/z8TFx0FaVbP6SEtuWzdLfvZwbZ7VH7pRz2ciC1VTbgJFuUSGAvLyQI2AK0bPTfNtwO0
h5jVpPTunYUY5raO/1OSV24falcS8YM5dMmjVa/PqWt+QFaSD56RDdcKxtb3l8TQ1DhZ02iEsCrw
IvPd4Cr+afRjde9W7afVZeQIF38m4IknWxgvLni1i7U467GcDZPUZ58sLNtMnrJeffrGdZcqLGuB
iAChz50PQKolveTszb0dLIn2Lzeg05Dq9YzOZPEt5pPZhGakhFc1MRxI2no+Fj3X5AIn7n7/URLb
h0hKBZPokp7MF/7BbBoT23PunokDd85O2/8ueNeeDcc/LE3VHqoB6TFBRRffwqc8Lvb9LDvt5mn+
h6rc5/0pQL/l4FMvf5sKVhf1fGNLxBay/C8ZJ3mQ/XWPIW3iBlix7UIaqNaoEyyxN8CQbuk/e74h
Ps2xQsqLTxNmNbYmBBiEMMswS/XNQP9PQZSSG3PA8+WvHjpzZSECavweyIAub7Do9jOozzKI0Xir
IpA4K/HrNKZmNv9bJ/lFDp8VNvamhxlYO6dbyDFLqjXYK7j9Qivrvj2wHbrsHt9NEK86rb04dZ4T
MuZPgZkgri6xrwR+WfVnQbxn7XNu6JvwqiU4UxfLF1jN5I/Oq7RLEfdCaT/m9+uiHpovw8f0NUEp
pqzCCO/HzyVmGUaTvDVaTgjbMJB90xKaJSpms2VHRIPPXMHY8KVOnFPeF4mDac4EP1mr33O3lBTV
duh4tjjUTvpncKv98837ifN3nKP9uyp93zqnQ3Kxa9D3SVc+78cViAoKA6uKcPMaECrkwPCDrX7l
lJeE1UkwOlu2tJm/7ffIt4AeZRTBflmmXTW5/lkRKFDQaZygW2HgkbTMjH2yHyth/iGLhhGHgEhX
Egw1tpl2jltxx2w/uebagh0RfscpHtPPzeTdZoN5xyHzENe+fBhc8c93NcJa7J+aOaFegNdahbIm
60U0g3Yg6lmwBcS7uNenXh+zhmo5cSd7YMdMZWbH4/KayS0EbhOX7qo9R9d+EGTWhTNTmRNU4/lx
yDdxKOP6oePBwksPuqUBPJ/XURy/F1r8b99PDtvSvp7azzlzwmnymXto8NTrITtmnvs0GnwG36oh
CgpF6t3N7SpG66Yx4/Rplwjw9UTsefIgkrQ7ElyCbdDX0ZxuShbumOTk1eJRTW9YzCy0YyZ+gLaJ
OJEhTQm2/1VfqBsybVaAm9S1H3o2HqNObyMXjWDy7Q8AtBW7rf1rShBA5lN7mGqzChO3O+2/vl2B
6u8eFlANOFD379WlNDm2XpwdUH/gGrSK9MGcbpIcucTcbBPqPJYQhunY0m9sOdEHF9Jn3EfC+q59
gjDXWltYdGv+uP+OCWKoU0U4ZDXETGcyljyqSXCT4Tw5u92SHkuNThz9BKZirF4iBatr1Db1JjcB
QzDWojyRzJuKB21eTtPaaFdUHA/ozH9Zycb5U9qTPZRmlDiS8g5VnD0VhK9tX7Q75/2dN7OasbaD
bk7rs9nAkse55jHIai9SmeMhn0aNIhMNJA/CXq7uG12+G/LlJvXh+GqKRD8XTHYbFJbwtmWDxYRK
uEf+IX5DyX4Z8Fw8VB4ytKabi5v0ejCBM0N9ndcUcFYCi6LpQiSB7bF2yFSJLTsCdXbYrRtrQ+mZ
6ow4isYjjW51HoqcJ5G2rD5OpbhmiUxIquBC2789ZfX8IrljAdP9Itql5/b6sjDdeKr4gw5+m30n
Q8VzwzDdkXm0l5HEqnVMTMZlwaQ4ptdsNMg27FnTbK1dpTkNQhlUi/XKLgce6C6+n1B6HoimvOs4
Mqk+fQxDMPji4/6pGkVB6NI8PnqoS6XmE0GFws5fbT1sZYnEwrCXq2MTZjvHxhkpxXPH7QkAqH7L
R/uY9c17ms3gXEf5feXyeqcRfZ1zQAhWwjUoG2i3+7rqHdt4etpvM0GvqDXz/5UzecEQ11lY5FJ4
YYGcXoQknHBvccpNGLFnOAzJ9Lh3wclQnRoHIH3diLvdc+jnz450VOj1NQNbjHZYk0ll3d7IBaTr
BIVUWeC69huzvKxa7p720zwhY47+XHTXsvWzUzyXNzgJTAJF9bJ3pzMXGBPGGJ3Q5MehVaiPSeO3
/RbSGnDaZH/bT679HiHXhMB6xZaampZ/8epdXBjzYZyugCeqD+bG1gUQ4MIdwYzdysiAM5MMkRBo
7v042MW5HF8nvdEPNkZBfMnOXx+fJYmElwZYE1mLcX8e7IXFAgbKgHk4RG0fnGaVTsTJdUDW18qn
aT7Ny0x4GFY2PDkswoGbeKc8oQiplL8cssRnxZiRNEOT+uaQQX/SfDrj1kWMy7NunaYxfcihNO5P
so771lT8qRhj/cjIT/tutRLyVXUPptDU3r4X2xoz+MEc7nc/1P4l2CxbmVsfhPLAky0iDnTZ0LPz
iqEi1A5mW4qg9Qv3pFlM2ry4voxj+sNrxocSKA/Zsewi/Wx+NwxyF3YVLFJs80eypZ70DgsFmBNB
UYgbMtiHuvfi77O10DXt0Nfm83685J7sybr0tHDpWf2kecE7XyElbdW73g3VeUcGl0Ue1ZvAxSnU
586ptLORx3MwgZEkqbrqFnuhjXwilos1MqreJjPFVjF7W9e+v6munOZwsJn0eR5cAFcSTODYaBOb
rdtUm5gNm+gZfQQ442x+FQnSeygd2TnvZ4lyhHJkqabPQjUIJh3mfK3BMC5xl1Mh5/KLubxz2/+q
WsQTe0gOSUH5G3fVP6cgecVit8cybAl08z+1/TSdX/9Kc5DZLmK7QNHxUDoC/uq7j/0Vc7eie7tX
oI2F2WR91HGn3beKtfBu4fPRuN30J2pihMONqs9E806wAJUG1GYlRnmDdS6xEXqcBVcGx7/bkiQ3
J/mHPpfd78zvapfqrkS6THi0GaWK5gwOI0TKpL3PiIatlfE30XSU3QPbnf3GX5knBLOP0S9bGIhq
k0azqhHqFXvtzZrBNOnGCO6hdp6R2/6Uk8UKd1ZLWCKDQa6LwKdviyeSuP+yhCkeVNPGR1US05sz
+qtE/avljT1OrRKs4o1IuhZkPPJApG/kZ30LvgXU8Dd3iTvL0EFT8XkyKkq/oAfGmehqufOAnR/x
lY2VU7pfG76FgIni0LkFt7mKmTlv8u9Nkfl9aDj6eC67uQ3d2PhtF6xsGOcR4Oyx8uqGFHIjw3H6
RWZjKRjcU6mTe5+sPTtGHn9kPvEmiwOPyrA1In2AY0JYTHY2Xdbmw9oEmiTOH7uRNUS6JftCRpeN
q6KdkJP0wF+nuPCj0f5bzrF41MyeYQyinx778zgghKvn0j8xt3VBz9OffbeLqv1/oVGL7NNpNPtJ
5e9IQEhJSglicarPJiXse7Ih0XYqYZRSDhFg3v556dc/GiTJQy6YSJmeGTrWkL6QoQV4Cc7T1nNr
Zne0CtaY2aYgEG7FNskofxRpr4eD1dvHxi7exYRjY9XjF9vEt76Fcw2DOgyytC/JAN56QgXKJL0+
kfHaHgZjurPmxb+uzUKeuErvKUlkiFJPNemLfcUs5V9KQxqEDbfo2Kb82CEhv5WLG6p16iPLZNpq
cTfBknKgedSnZiG7KsWhU3jPi+HEyPPH8bSa0w+TA/mhA/VlGdll//K0PJnpKBHOMH3sTirv6ZqR
pppxQyfNXnWRaw8BrhbX/FqD1yKhxew4hDhYOV3v6u4wuAOIWyd5wuvpOvdVvTaXBiVaQGQmwe8W
qgLHSx8NzRHXb53prvlHToXwcJx1cXGaOLsqlhKajXwxsz6ZPJqHliuUjpUVCzsr5ICL2A4ZKrVZ
DmiYvB5JkblcIda75BMZ/jVGXXN1MxcCuo1y1/OrO1MoHDlUOL01vwD81h/5OGs2c2ZzNJFxBCzt
8XWM/nsmrOKSzlyxKJCjQWb+/QDU3Pfn5Bqv6X3fiTLQOpIWCdW6xHWuDizgJzwHm/ltK6Laqu2u
Dr146PYadretW04dqJaue98wjD52RFxD4ESVXZU5qCD+GaJM6wvIpZKGkKdmHs76ioSSZPv37wFZ
F3/6cX3KECrddmUrcWAAoFCo+y26ih2E5LoNUqaUZW1cJ58ifkIoCCt0M7JVfjLdyI3L7po5fpb6
Mp9q3Z3PhRH/LiAFJjkCIWHG/xl6jdFrMc6L53wRuAtda+s259V8bGvlPZVac2x1Ysz8HAF1IpLH
/tWurOZpf4qsTqCs1CHyGD36TS+u8mvh1WGxDSsr0rLad6QS3ssomZzMY3lhhNKds46pwlz/g/Y1
VSPAOV+WF8WY0SaINPRsG3kmurRjSwolww7hRHz7LXHP1xk5s4Jni0aIpJz9eW1LNsJWfj91MRPU
xPzcOZrtqH6Xo0W+qd6Y0QCDes3IrFbSfMb8QxeB4Gk/i7I+jnQvsY+WqJtwhI5ygltRULZCemuD
Xcy9V6oDTuBzkSe/Ort5KB1TPuwfdDoMMV6R8Y+Q3gYqg2s2DUmYb6bTJs3EraZEgSaXvajGfXSZ
kvo26xRHQyK0zSHBN7UnNkYvu7U3wzkkeppZdPunfXStG8RWyOriq555rquRm7iX0xnKXxSxDAb3
eZJAqsAy6ZRBZmCOXKy3xGFfS2rktymxb9acfmBhc5+6w9UqWBLoHbuEouZU1ZGEa2Qin0FZXrZN
iVWjjnBwcV9iclm++/v9x5W9fp3ZDx4WS9PPQncOyL2IDLOIVUiISr5n7PfaaIJcNmoQ1J8TigSl
jmtp5fDr61/kfGp1PJxt/rhXlEJv6byV9PRQhz5O0kfT+nTL0bxmqvg7FWCKJnxoMjb+Q83WfH/l
pZfnx3ayWArldkUIyRSA1ZGRxjTuMAwfZolcfi/v5GCgiDDS/oiGcsG8BLbTSdR1mQRpXNhJw7VL
77AX+uw+asQqq/4YQzZWfHbmNhNEiPeeGZjhGGOPqrcIt20riPd0fHgVQ+U72i3dBFeyZSG1jaJj
dJFhgbDtPGY8qpYWYoL4sx8uJOrx62lMVpWWIITeGgAlf6dLqh74b2wcP8tpVRzqvCyAcNLjbsc3
M8+5gGqMEi+2rnX+7cbo0AkGkJ5FxLKyivTCWQ7CQt3hahYrfLinG2AGQUH2sP9VO+podiX9zojq
3s1g0KGTfxGDJ6/Dkt558WTf3GRxb3sdQEegbjXao9Dz6NkmNZZXFLs3KSXC8P3KbUYr2itQJI+R
YQ5kN+nDGiWZq+5Wm+gMvF4nDU8Me2feEeGtG5oQ+nB1NTyT0TGkleO+M9mv2FjXR1LMoRUWW5pl
O/efvJIj9VA5XWQ63ikfKVHKp0oPh4q+p6QhmS05114GoJTxgIAmqjq4pYzcQKyh9cZ5S6jO7q2u
Uqf4LgORPtyJrIu32Jg7q5dsFLcla4fyx1nfFbA9Dw/gHzWR5ZzrS8j6LD9PIu5CFr55TxJPkmes
ThgDhPNgFBffmf/5SYI6kueIrHYQ1fPqPdebtN3gjsyhZt0qYgmCeFqX22xbp7oAi7qu6xzFQHHu
kLxHe3mfxTWR0x67OlCz531WMLaO8Yj97Ymtvwj2T36MTVanYxoMuuAm1fLsOKYIaZoRqD15WuqG
KiF7WGnbkIygKIPuaF/+x9yZLMeNZNv2X+4cZXD0mEbPiGBPipImMDVJ9H3jAL7+LXem1U2p6mXa
m71BlaUkNhEBwP34OXuvHUn7D11jGa1ZHQErEThmdj1meHCOaUI2n5qRJSHZfO7aLPc83JuYDt3H
iaYdxk8MEfsTo4avCEoaJjcufUT89HuX+RyC7Rm9K3S3jTUOhK4l7iUeOnRXNYIiC2nmxPvxxqP2
dXh1/ENjevKpoFPcMxNc0dPYU8pJy1xBEqNscay1P7eRB1uAyUtqZA+6QTGNQKrmeLpvZhjA62Ck
e+IWxDYwnPHirxTi2vu3hGOFtb7d9PC5LigaSQNOhi96Ly3pi51klsKyXpg7pJXc11aSIm2ib5UX
zl1AFaVhVWF5hC3XKqSmPmiwhNl7/S9++R527OZm0UMIxoCW9plxDkas+UlHmLtJ8rTzaGdDjGab
rlk9wzxV8xCwW6c+yhkOiRkfiNqs09i/aOSlE8vg0Kv5S192n0LQaaReye+xMPDRDaz2INN6BNXl
hHzGIFZaeiZDL2b8XS9oSFJqgXsvXpK++slI0t0MhNv5rnkzSC5MPcuKUgvFe1a/4f4HB14Z4bVK
vjdxd+x8nhr2XfO57krzOebsp8IRzYY88zGMKbp6c76LvPDFNW15zgeKs9pEqMBUBShKSLtY2tjk
KNG761xl37RzoOm5Aoov0lqJu9N/RS7NgGy9NS+dacV3Ca10hqkswepQMbXx04DdGzEbFuKlCe6S
0OdgpyhGsNyMc+a2nMH65Wsv15c0Km4HL/zqUaxuEGtNW/h6n+dgStBSTS4F5PiVsO/hJp4SeXCT
/p4GKymCM+keJUkOxsrJz5ptGoKGgYnf9EiXbGaPmwZ/mSQIcUvqlLm3YvKba/W63dLe1h4VWxVA
NpMZZ6el2EG9kZd0ED6i4ewxqbLwvvxuB2a9yclfSB1mG7YD+Hb0okv6UnbLeNMYKQ9GjiyC6HrG
wbL8nDhNfcAt8w5ha97XhYlQikvkBBcrm8ydF8bVO84X90S/OLhiGiLIvHnuKimPre9sPcv3n22T
tAoG77d6X237xr8UZvCgidW0EQAJ+N3A0x8yNPOsE+E7516k7pO+6Sq5VHuuwlvJzPba+Yl1dkPR
7LyG3EtQLCB/wT6wiNsYhKJNrkTvSUF/oSiiY+Evdwh7ecelebYXL9sJKrm9ExNH1TGdeXRvnRW8
nz3nbwg3f2iq14RGv4kDgmjLpt6uIznBU8Lpk2gClGmYckTTk4w70sSVCsqj1rW+4GcX2YLGXpXS
okXla1frt1V55fTx1PUY8YGFhXkYE6HOc7p3nKw5B6h+3coEw1aIr8XSPGe4J454e9I9batwE2Wy
PsZ2IRALWxhJ++ITkU5X4bYMnVrrhwmF8TRYw8xPaQ5wuccH5tLWYzdZzCgFYaXSJ0IvIKAMZFvW
OBfiD3DOssKisEbP6NRZtxGTPV3W1TvXPdKreKkqFlWs7mT3YnhaTH9roVDgSUCFr54cLGRMbTIm
UpAV1sSO77NV/BCDRMmYI27oFm7k2GU98mhbJUy5dSVSdUiO/ZG8HQ44lhn+yN0FIa8jn8E72w5q
bV2Adkn/FrR+dx6dCeEfMg++r3vM7VpeHWa4wL4O6VIWlE9WBCRlZH8TUA0vHJAep6WXR68qQaAV
7Xwq7YQGIEaJk78iKheYvfeY9POLK4dhK4gc2/dV2V2zJXpKbxxVd3V+2Z65qrjKk7zGsyCRJ1vB
oz9+Q4FUH/Gt2PvMEBcvYFaZD8Am1PlEg5iqonltIuynGZvrrkmsnkMqS1OU+XR78k3k874ZMiIe
K1+KMJhv1hHOgoOUwA9kul8yF9fV1HPdpoFXGsjuZMQ5CsbUifeofDE6NHTqi8aZwHs20U66/jc9
CrRtcHqIPc+5O73qgYAheQxH0TdXVs1dPfDgmSoP0jaICvE966ZQ7PseTskm7I1xL1qufYSTF49e
zXMYf3f8vj6RBzHhFaNpV6VQWTN3eidS92QwTSD9yohJXrMFPuCDBRHrHK6IdBp3hYNgs/S3bXlf
OZZ/tJvqSbvoBTZxfeD0oEFqVn/GLF9tZ53dHKWaDtopg9NyKewDXpIrzVk8RcqUzEqJ3oEpq2Aj
OTV5WVOtyupMGumGgTXq1SH7HGZFccw8HNnV8EN/W2ktb5GQ5rmmvC3zPrqrbAhNU2yJg9dOE+ED
lvkdaAS0uYH5c1txp+CznxOP47zTjZ8kzodtWlTP0cK0Fg0zC0cRHJzCLDAF4p3Tb2i2qM+9yFEZ
FSSSNDZi2RFbdr70z4XtOnfemFt70vO8LUrQS42G/zZKaD9LsMWcXnfHiJk+DEOOH2HbuJe+D645
w5DbzpHONhmZz5WgVI+JOePXTM3sCZPb+CjKY1CN5z7lAru1tC+MDS8astoaxJMT8LrtShpyjuJo
Ly5vvYt8cB7uU9TDLeksAjWHbGI64809jTRkmp298EgiNvj+sc+hsMb038qJ2QDyCohvH/tRtfbT
cVY/kr17ZJ4/whhg7CWR/uznaA3vV4JDbaV4cnhqYdyTrseicjLA+ewgIq17DYIIzEdN3gCW4t0g
WKVrtQwOBIos23kzis2KrB7EiBu/xYhWmAjkmWjlN2aOvSsJ8WSEU9aesFyohKgGaVDlE03CZftQ
fExzdhaO2ZyFMbx0U4Cdg00LT7J9LgLGVeAMiUe8D8zuSVfKEX17hZXEDGjEzTGPpH8YwfPtkxXV
Up68A3CbkInb9b7GMXFwlo0zG18dKwWCha2JESfTq/9RxML/O6HrP5kzqDktDB1w9bgjNTvlL2wU
gBZy7tjgt1aPpaMvCTlu2s6+LStZ43Ohegn9gO62Ra9SDh7ijsUkTUqu4lJ/MK7+3+iJ6Y8OQMH7
8DshkXf0b0Dif0Uo/vIF/w3C+P8hY1Gxsf59tf6DsbiHlJj+layovvyDrGgF/2IrQxThwA12Fcro
f/4EK1riXwE9Pj+kEg1CF8X6/3IVw395Xmij1Rawo6xA8E39n1xF/18uFFi+wdc/jX/67Sb6wFz+
d66ipShU/wsPAhnoM/4FPyRcwEEsxL9RltZkzYyc6mzXOAtY0AnNZDOhVjQh0a1+jqbd4WTXI0Ut
2uCP3ptfnS54S+iesGmM9qaa3PuFKRQ0mrCGFc+ZlnZOhuRVolUpN1YZDB9nasfLb9IR/3a1FtfI
oX6DFIdELarXf4KF/fqkwCA3XbrinuODQ/IC3/+NIjS1a5Ph6qKAh62y1VGU7Rw8x0E07mbDgVyD
hn+xzAh5QAR+BBqBSSz2TZYmNyEh9jvTSb7ARovO2Nrf19Z6w+vQI3ZDCDzE1Sk2u/vOD7p/QF7Z
6nX99WLYpueijLAtT8C7dJ3fkGEykHmG+CTdMxRQUQ8TctR7e0F615XjpaYi3uNb29dZROQQZuam
W42NpZJcR7Mb9voz77vwxSvnYV8GapqGS43JPX4MTrT4xrNNu/BHi/4vcnixcaCm291NUEAAyEI0
anAnOPoGYtlShjxbZDXKwHr/y7Px8PGG/soaBDX52xs1fS6R4whf2G7AzfwbPkv6Qytn3D27bDY/
Wc20MCiiHeYkXK6oMYEcGf10DaMQHR0dSRtekkkEjOtnxykOjF1bvXu1QHLHl7aG6W1qkT4XXbke
JnYeBSBx91YjIaEBtz8EpXW7+PO6JUd7H8xJvS2b1jjEdQPPu1uxBU4iPvjW2JP0rPn/7jl3+LAr
3D5b/WNdhWRqyUA/tLM1bT1pNifCTXHzMlPz67nHBNP4+8KkteGOnOVGrwO7FG0nZeW27Im5aivN
k2k1LxEpGIcqVk3KqMBcyc7mQY7f5iaZuiAXQSi2HRUDtMJNOmHu6Cv/KWxCECKz+0cqoHMlCOg/
fjdUpV3F+H3Lx81rXUhdJe76iPRMfUGzHjyPiz5b1R/5lH9JlGykgxezFBR8RdWkG0GKgHLaBhWi
7LYp3yym5eQGQEFqGG64MSdR1RcEs4/9oW8ajsAMBlc0AKig3ydydBfjZe0+Td8qSSHGEeLC6Ks9
xGL4FOD12+arhy5XfWxLfw0X6CepWiFQlBCE15WM5TvuuaQe6JMZBertbJEUQDbRzNH0bK7G1wR5
NHAY/w99GTKa54oDrdTdMdNOMCFBHj52rKObMPGnozmkCIzVL8xwquwjqvh+QfxfOMYTsXffoykg
Eixt14O+fFncqY5IvzNCOzp7CcTuostPrhS7xYS4WYXTj8JbAfRU/G1vvWGBHzdmX5oXt+XDC2zC
BNb1h90bqFmh0M41HNRF0gCgM+BtM6mOtuozHNRTWs3lK1bsbmcVFksOOfU7R9g/9PULrOy7x/8W
lwchHDke5slef50oWSatjhZjK5lMwpvH2GM1GF6n19Iv7A8OSF8TYrnMIfzL/CzW9kfqxS8pc81Q
RigaOSiyJvODfKIJ9uaI5JvJQ9GQEGP2ySdrDujgSc5EyQSC27eH/kK2+UZk9YuXDWd9L+MJlll1
F05Q4WNFk01m2e8KtWzoxzfNmn6nH8zBO8V0YY/EcfBmGuTkWWcgJ28DbtmK3x7G7ja1o6ufBT/1
LTHUQDYQpH18f2atwZFpPHMLVDH9x2LeCP51TItdOPJ7koh/rMdvvYPGu/Og2eh7te8B2AXjw/9+
jb57M7vuUVh3tEpjHnh98YM0IlsETeXGu+GEifnQKNZDQ8+kLGx7Ow4jXPuoeCC6l+vXM/mRI+aI
Lp64VQTLT5oQXbtW1PPq0us3rv+rQFPPzLUZyX4Jb/ViFKnPYAF4ttW/Wr8z/WUdXY5tPhE4aKdw
7GSyHkxSqx6hGSOphpNft+7TijUSa5W188zO4CwIbRBIHpkn6sv1j/ZzrAyoOkZ+b/iyusea3F+O
uCRSZ5EBwLv8acTdy2i3/HWao8tlz/PVm7AbhIOzF6TIEfijydIMm8YC6jTL6egDflWvOsEWEbvO
uo/jeI+xiTF9MdpQo4LvkcjeFpjRe1m/xsNCs0w9055QTRNJbxetVk4MQ43Pv/heFcahMkZGkByo
N2nndax4IZowvHwtMW6LZ2LcLgmRwku5XRgxbkvPJnF1YipG4bDxbG/PeKQGI8xTVZsI2GVhBKAh
j0QTe7fY03qj6nezT/tupsWbqyXDD/3rmAUPrVo67HD6luPWL9TkNXrziIrZOeppLsb81V6XF1qw
ExGNTf9GX7C7gcgZce8sxzp1q8Ma+gI74bVALJkszX1es6Jk/aVSTyLxrew5ohdX/fJE198QB/Oe
egwJbcwa44DSw0nkJy99zVosZNWchcz6CX1Sn3KraMcSZSG9bgZMc7FukxwhMcvJJHokMYZCyAXm
YUK5qcQmLFyq2IomctmJcnmrULsf/ZqBoV9ALit4PN1SYGY0CBnXb95ojo2h2EfqIjWFzE5gHyCR
6dsTMcUYZiHMj5p1iM8Xq9DLnPLXXgvW36vPqsSIezbWKmWb0LTC3nHxMbfzQwO6eKfai51af2ff
D45ojh902lkwendVx53WjKymZE9ZT5VMbx0ydnq1VXVoHIHNGyf9ZOiNi5zZeTO6eHrZ2NTvnSnt
Nlptienb3PQESRJV6tMP3Fk8tYfIE7frOvLjY0kvsMAXhoB1atsZ/xC0HAoh4nq4N1i118M3Gsfd
rk/Y2pSEe7UwYblhP2N+oLKK2OC2Ix4KopXGozeCnaLdd8o6jBoEqiTMYrnsQ4FakU5sSlewtx4S
95YHsuXRoGKcSg+vsZfcjI1f8cggpVKXuPHKjDTtknw8CNHnLLSHfeF4L7pyrpfJPKkCTX+p34c+
CQDlkwgccZa4bczWfzOblihEdfMX7XJfZ3Jvtm+LHREHScNyT+TTqXTFvp2Xk53h3e8mNGSdeNfL
E7GoYPtljOdi4wuuObxeqnmzw8Tao521m2lCFoNvtjQxhRr5QDuxgdJmcY3UNTBeZF61e8Z3vbPS
MItrgszUdooJruVY8DUR7Cgic+XNnIKf5DljmzAzJsV1+aJLVaJHEjxAfXbpWfNrtMlX4c8XUdIh
nfNGkNFYPpkOqRWz96Y/iNpzERgv4lXvfYafQPpA2IOyHFIAy2rBBxw5yGRki5JQf5KE2O4rr0N2
G2n/tzlsB5Ri2ALmz401HcTYnuAUYPnhTXGr90cBFxGTw+pw+cS2LbguaclJmoQSyGIq0t7vuRss
ij71PSzxA+peTknqT4gjkc2DzNNpXaoK83z/JVUVaN6CikkSpUNQhURpI1/ohJuhtgpfpgaFBbLd
D6Wnegj1fyWJSTBHaGH1UOWSlDyrlixOdbiy1HrdDYZ5io/MxuvSEqVrSHs8kKE87ZrMfPDrbrrg
H6iCF70L+j6LY+rbr3H/nHq3hcMa6KvSEFIJKUspGpucgR3BgFTgwfJa2oBqiVCmJ6Z+jd4/pVpr
QlVz18j6CmyKrm9vyxjb4YCjsp/hU+o7zM1RAGJx6MFpPPdyuWuD7nsbIPmPuL9IkNvHRK3j0Hsy
IRqjvvAGMlzQyxIM21ayu3EE0/cyTd9TQryJIYYXyQdlMVTf2ll6G6+szfquGNWLk6P3LvNwAe3C
n/RS4lYQD+3uqV/ZzWdCDrnJ54fW+bkkaDX0eyDF4ttgpwci7G3Ae6xWUQ60Q689QpVmNQVeohb1
5gcpaRjG1fZg60qEnXhUYBG9SehFvzOLC8x3VmBafju9dqEvZmOulfxoKC/6YCX99UuQor1EFzTs
m5oDUNvCaxqd87IGL+DtIiQ1XO2/P3DZKnDgt4OlxfZmC3pHpDsEv4G+k4rM+FyKeN+PzqUpqxKv
BgJvj9EJH+DBCNdznuPpje2LroubZHzMW6xM/cDMskn69RjkqIukYMN2AUT0hnFr+dTMkSvLEycK
QEQjElE32EhjIvVMyXntoTjmsB+3eSqeeQSmXRj+nFi3j1Buv+jycgXD9/fv1foVIawO/x5DPVom
ARRhWs6/gexDan4XbjAimoXbNSmpdI2Ys5FW+xmNhHSWGJwF1eul1v44IjKWjzaxYzzouiE30fz2
TWZt9HS1VFCXmGRJgPMspRgD9FJgClIrY1J8SLQDXAo4SB27//7d2L/Cnf98N4Ak0BiFnuNpEPVf
mn5eRfW4rmm0y6vdkLrvozOA47KwQ8XwhGIZk6ZEqIrZ47XENIQQXj2fjRncjF7vQ5go7lNTvpYG
MgV9t+pnpDBCefLCFtac9QWgwC4wy4WyKW4PamCS9YO7cSUh2yIkF0xVegMN5R16Iv2harJl6xyn
5Mffv13V1/r1RhX0PoTr0PQiOSQIfrt4cjBXTli59yGOx4M67JKJBXhh1cdeWdBQmjiyJNNhFucl
zJ8laaMbZnb1XhTGp79/Nbb/a5AHnz4vx6JJ5hKKEHIJ1HP1l09fpqYfxkQo70JP/GTknBzT1aCS
bVSNFknkSowGmJzMy7jJ20SFpi3LgWh6j8Ri7yE0RcHkTdytccS5eTCZswewg6OcrEzH6W4Sh2+c
+lvdp4ry9GufUWJVZnjlGMTurBZoTjZBBwNJb79Tq6b4ADjaY7Zw9mkahOnjuG507aqrCQMBx40f
jY8OPM2Pg0Em+6PpgpewTBrnGO3wn/KT9WMRcHrHHGl2tMFj1daLmWfja56BnrjBt9zhnJGG04E2
fLJt1RFL1YNZlmP3iN9JY3rijrp8nKUGe8+G/13vE7AtMpoLtE06HLn9DGoq9lgKVWgT8nl9H3Up
m2E7c24KBdHKchlYcVZ5jLCWnXWP0VwlHsLgqj8gfYglMP4pqtnvgACQyA4GKWuR1A/T0m4l5q3G
Dl8Kw9zPNvsaPQV1mARKtEa8ErCTw15tuTHRpLdG1x4YM5wlKG7q4v6TLvR134Bsgbs1o1KVhLeg
s6B5Vsv0jzj3roDtvtguot/cp1fak19YJKEFR5mkZGZjwzGvPeZoFu7DIXmNvSPGLPlRYs212Bej
872iT3wtzUVcuzJ96GIcnlBskAbnT7h50Jvky3y3LrSS6hVnhGpdgK99xzO3M2EWyY4kzcJJdlbA
fgWiegCetsAAIlEs6BLjhSTSl0msL7FFhaGuFgXddIKeYjBbZM3WipMezCFk2BsjRWvFUHpbEFR6
mHo8Bg715jYye0q8B3dhTROehpvUJMBAOm2mbafWxmJALl4nTb+1gO9vGFh80musNwMtRd33Uy9F
ub/QszDaj81ZRPy4P8qONk+PcxsyFxtK72MCjMz2MTbSFz8FC2gj6NvMa7pufH95ipfFPwt3JKE3
I/gAzC/EFxCYSrmN+DzjCco3vUCMpFdvWXMiWOnp6Dc79Lh00zk7+AQwn91gCq7OT10ApAZaegIt
dH2ky7kFbVZP1xWa0iWrkietBdPnm8JESsxC43SAsOalpohB51yU65EULiBCgX+jF1YvGe4byj78
IJT/iJI4H6nGnIGAnhIu4bfVgXUEZgkjgnN7PqdAqqLpZqzb5zDJnQPZixOO1gzbmGpeD45xlyGt
2+oznhHAV2/Q2C5lFZ1l0iE+wXc3ifyPsl0NnNhSXKPVgqmLvQBoB5eGw6hRsmWpsC+IdlA8CNLR
pxPR5fbGnNtIn+hMWuo7X2R01VhYYthEhzHcjcnIySm90CKJIQzgzfF7pvg4R/lWtcFWEdCEuqXU
VMeRjy5hTO8U88SbaIdks8JuYsJtQyNBubMCyOChzygkKKGaQyPCV85GEGk5ptZZ+NjU7voR3NlD
xNOV8FiwQpQpLb4B24PboBnph4ygbi89GiUKMK+b+XRDgx/nPlgER+wFzXlNxnU62aqR/kgXNTxD
yaYaoPbFFZHw8PP68wATZpgA0m7CMDwHag8HflltcY9czdW/B7L8QHz1u25jAWgZ9iNbXxx0EGg8
5WmbbvRbl2qVgOFVEa7kHoUZM5SL5o+7C5SfuPTjQ/99ih6CrPueqrKEif/bnA8nfdfqikk/MUge
aURTgG88a3YO0hCnwPXEVR80nCb9DIZxPVqt+31cp3+KLRE6l+SXWlGoeRMh7F4QABn6fcxoV7gu
rQrgwOKb4lo5yM0I7qvV4WeovT/7847acqwiumJei6X1cWKpoH+DDoNm4xSJeY32LGU1bVwYfOzn
3MzB0vMFLNJwfG+9FPaORaSg39+1HOyuauXuDFhLS9JcdWsCdQWSYeWADwUVT0/Gk1e/6gcNTz2M
mXCrDjj0ZhBhc9gbVTd+9KfuBv/8NsoCjKDqqvgGXpFybjaiFdzsqjXkq+tsBMVRzAQ66mNEZXMk
AheCfpksd+BdFjC2rWO9mfksPkIZZsD8vsp8FaK+nYV8xgv0GqbBqy74baImsZ9Nf3YhdY0/007Y
uQxtZQB72nDsrYcc7da3kpNPIMFoKzFzYRwtKu1dh90dZ8NObVHq03Ck8TlOA/nRpP/3P10EPb2D
7piGBRmAqQ/aX3UfixFwvI+BXT82aevQ5lDAtexoqiKR4xPJM649PP19nST+s0yyTdOmIUgQSuCL
39NQsDbNWEkmcJ/MBbbYWvfwU18cldr3cUnUKY26jwALtDF9iy0fSNj4D2M/8R+1Mneur5Ypz6Ue
I7Du12oNMzEq8iL24ZIykNEHOatIn31sk6o9rW/hIpi+TubywxihYEZjdiESQh1cWKjTiJ5CNxU3
//DpeGqG+usTZZsWtZ7jMePFq/tbFRkmwdoVyjTQCfSsZX5rZdgyTJl8rlPiGNVRXFcdiCgZ0vWh
Ci5HNByO7HMcuqY4T7bSFYB3GJOoEk1/9TqLG9sKgPB6FdLtn4aBenlx868lkbubgvtDvAIe2fdy
21ryS6QaAMbCwbmLI2YyzZM3Wq8c6GhZ3OKU5q7zaxRIwMvt0LwbAnYn8M6XqRTNHeLwVJnhoP09
gLarLkgSQZ6Yp2mkSTwbElKtm7pnES2vozBZcSskMBnhoPrkrJ/YRbUQs5bDoeQc3Qpa1ym0wkMo
vy/+4KF5Xj7Npf0axF8Q4MQfnfypbpT7LnuawbWcMKbQ+eSF0Tr7NIxKJFnbX2ZO9h/nN786Fj0b
k1QzZYEzoZoduuDq0ZgViC5PwAsU6fLUSro+DEdfEO6A51dHpnGZE7X5grkN0LuFbN8QIt2d3ZoH
YZp/UHFcU1AlMDLoP/btkb+gxhMA7PXohmiUdk+t9jG/9ALbPfpXa6ZPrNeGJo1f3KT/UlTOoz49
fjyizfR9qcU3dfinFfqHEX/E6ukKUI8Vw+QcxjOr7EwvipRVd2v4H21ZfTvHCemH19rkZtb3uzr4
KaUo/UkKfN1zMNWaJ9HOoyzeTxQqeMDYqNVvy7wr+ibo691poPMxSEjc6knQEzb9sntP7rPORWdW
MxzoW+dO73WjH393F4dTPyuVGgP2QVj9Q9PC+n1IbAsV/uSjmnB11ttvQ2LwvqSTl2huY9U1d73s
85p/hbr3lqnbhqRVnnF1afVWoceYhPf82RfSrzJekz+s2b1iVAk+Ac39tV6ZQljNgDne/v5x/w9F
BS/bR8+hMtWEg6v2t15LRFCeacjJBm9OqIc+GFm9y+SezL+wg/bijxwg9fTEHZ+WQR3c1eZqqbOS
NThP1tis+8SPXvQT06zTJXSj7vDRsqP96OOJ3bhqlVAj2SGU941TvaId2+tBIPO/f+pC/JeV1VFL
qmfZdMsdx1WX6i/nYLBC1ei5APP0iDQvKNET4T1gXFgPrsRjnTv4wHTbt6/co5wVek44D1DHGQuo
eYSxWK89Bdc/iKJs9Wn+urY6HrlXguU1cOhu/aZf8QsVwJVLbxdH9avD3GZdePbDQE9gcbXhaLgb
mCxnEw0Qfd7MMhr9uZrHUyyskoWWBBVYNra4KZlXHot3dX7S+5ZumOgpWeP3jzLJ7P2iur26FNRd
WUGcdBzA+O8ROVz/4U7i4/393VkIJHhToaUaQFjRfv3cIQQtIxBv+naQp2G3d4yQauIF1ohRt1je
LcnBzmfkYeJIRAp8HFL/0evByuT5Oe6q8lnOr55fvwakFl9qEpyfkPudzKnGKOmazkX/XwzIiHn1
jsMZuURZ8rWEKXkv2p1ouuXaOgfTbK4w1N2zCfZi9O98D7BJ64U/jIJAHOxGT0RpD70goMnLl71z
C0opOfBRZeBiecpE6Z3SGJZgRL7LRBHAa46GDboFdztNBgnnRrze9LQIVjGN+9jOOUtLBgf03V9q
95Z5L9O5mX0OI/OuWIR4MfPbUAx87ka3ngZf3oeO6sCaQ3jF8LvH1BRda8CK29DIkL+0xk/hTo+O
V8WEoqaXjhCLE/YSfwfCp7MWd2MEbYY7Kb+FYhfvRFHPvCoXCxGl7K4dkZdDbMDSlRs7hDJnjt3H
3DTOnVGcOuyLk/xUBstxoKuYhk+p00GYgiLuR+xD633e57cDEhuxi5B3KHhcGlc/7RjGlzO+ryy+
qJ93ZUgLNkkaxd2RsNnfA8N4yeLgPhn3vuTWtEFIsKHEmUPYi89grE7w/3AHksqBrmXTF8NjRfTC
tsHIkeB+YRQCU9G4Vot936fFKYV74e3WzqJ3QyBGlp2WYjmXxo+hvGlJud8iMP8awATdgJjaAQv8
zHD3AKnxjcF8mOyWV5vYAY+GGSCE8rnHIZMJsSlMSPEwyNIgQZtr7ZsGkSr53d3Feh9d+86cUYD0
zUMyg2cIEO13J17qxhS3qI1byvrK+9lm0y1sTW9ctwdRMizLnc3tkt2GzWeJbgmZt30XGQCOSU70
54P6HIv40zSUO+nVNxX1/hrg9xDTuy8b5plXHwOCtfokvimJqHVy4CxukhS3sYMKXyGsYPryG/Gy
c/tWr3l3LC9GHe5NGe8o2oPuDh3vFY3o3YLJMxknBWTbhLlx4iMGCYNuJwLUWvEjhYcOfmBeIwr8
s3NKieaHt3FbXkFnXRiMMKf1Lj15ajk/vG6d7y4kE2P0vxUIiqP650RSOUlmNwsclCkPH4iA5wBq
McJz5fPsgA7PG4fh/ERob7IDVX3rd+VhSOZ7zxpAOLufIuYIZlpceFlfyLF5cnm3RURqTf6AMwEI
pPsJ9utng3yoKQtISQ+8DWi3Y1xPl2rGWFo2+LJKssHyyOF8XhEe5pxmjwO8Ndy19PznYD0nJeY0
z7SAllqAO8j0cauTWWLhjVq6WJE8M3PcWwndWjentmyn5FRDORi7dBda7RMeWkQmV7eYwZGHj7Fl
3pTBA2rgeykjInU+o0LaOm79lNf2Fq7/F9MxruRhEdcnMauRcgd5eQbUY/QPzdqQoVF9cRXEoCMU
E5I8SpHqPHv1Maqqe4tYyLzubwes9HH8mEYovwGsNQFB4+2hTs1rEtj3aZE/rnXyNnvRQ1iNgC6V
scXYqCExRhcWkh2bPIVxdMjxOxlMc5OQzcTosE8jqLYIGn4Mu/Rr3ojvYQryzjGHJ9mElzm8GglN
NEUrqJ9r4v7sbC+mNzv5QySvl6qqN+nY7xUqqS2cnfmcBt5jFe/urekbL32OsBLaNLtfR+c1qrA7
+O+1I3cwpg5FfFoHYtzGmkG2T9lg75sr8wcYoeMmuB0w84XWM8YI7I3R8mR1P8zmwcTDY1iEa/HI
D8sNk4xDA5ShwkYdLcUjdmFyeNT6GW8lvV4VYEypEoEMCFdE30P3PNJ/q8b8nlTBTWySUiOPw1Bd
ovBidbh2aoCIuKpRXy0kaBUxNGJolmIghKw/dzzQDZYmXxCEhRgvn74PaNDxx116Jz4Ab8DVFV0C
rlDg2+jk/VPSICNzHlf7xwwkZZ66JxfHeA8QAfP6RjoN9KDiTLQdtK4AQP10DYz6WMXvbbjQib6u
bbgTkwAoNexC0pUC/4sDOyGIkZBY4z4k/oHuPmk+dz1hNpPbQ8OatkA0jkXF/B0Ne9dXWzN6SKJb
elCnVsB9tXLcIkcTHy/w9YcR77SN0a13O3qe36fGwmnW3eDm3tmeQ8XBZ9Dl53kGwWPv68RottJH
oB3SO6C3zS7uHDEq4v+2gpuuxunNHNQQ6y4LesLRBk4PPbFqEz0318AfYz5Z7luGLBNS0EZO8Ixi
eF3vdXsJ1UqCZWjFnuwHP3EjbK2zsDj9EYdEqhHA2hSDA9M61/sx2h6Ik/rCmR7P7ieRBBzgegKc
74WkI46Wz1uPyfI2pHB08r0dGfB+zRt/fndpfiXWqiyHW/Cab2lIMepGe7TiLyMvUcR1DIfbRDxA
Y6XunxyGugbKgZkWG2rG/SKq19hcnjsT9V4If5uP7uxO61ka8x6NGs8YLcNi65iYTNosQV/XwGUx
70k0wUHQHkWXbk2i9ZygP5YGpsXpy7BGFtkEBClXjbzAz7o3besHSParaTcnqIJszvBzQ7YXGypU
eImgXFW2D43GeWiS/AdwPgxR9YBcpPI/5X5ETuYsQJfTvq1/OqbKhKlUvjDvZ/TfZFi/+vl4xkAE
qTp/XlOVyITcU4jswfpUAoH2jKd1mHdWZN9hTHN2Tdo9OyJ+6DCw0Kt0ftbi/1B3Hkt2I1m2/Zee
owyAAw5g0JOrVQRDM8gJLKmgtcbX93KPeq8zWdbZVsMus4yiDN6LC7j7OWfvtaHsxcCqS5ebee2y
22h6J1GlT8N0NwB6icXrKH/UY3m1sZ/knFFtL8Ncq5rCnGtA3ln1pSs/D4BMAVgc49Jm5zwQ1rZd
suoPMVoH0le+tL7cgS7FA+yTeJhljxhVxzW9+gz6bGIcGOM+xI7D5DMH8LXuIM48WPxV/4vnufuM
9SwwSca5oti6S0R2lFx65f6NyIE0GIE0a/Wa+f2tIiCQY5D7ren9b004XORaJdDgxssYQcTD1HG1
AQXvOTWtNGnhbbaR9cRgmuy03PyyoqBHcsixbSSa9TF1ThZ70BRkxMhZKhHFNllbUutbn88ooiOI
Bk7Zcg6IBaK0XdFK8w+UZwiACCqegzy8kFSMtmYZPbKjyvY2watg7ZjKay2pquO4WM5ZaSWISqLm
ZBuh8dz687ox1mG+YKyIXqQshqPI/Xqnf1fm5GFgE7mMxRJ1W6PHZtfnJXsRfzV0A8KUyxmRpvop
qYbmtRZLsfn4w+nyUxJjthuRlJBuuWYv0svYgP05vwRNBMmLshKjI071LgSumskrJrryDeJ2Dk0E
uLeYiuLNnIb+5Lf1TO5QXoNC6I3tPLrY/WuyVfQfaa0O6izApqP+BjO9XBaIFdDMvBZvXsqC1pFa
d9G/K5QYnKAH66Z/N0hRBhMXQN1KWjF6rPBzUNn7bCL3xXFCooIkyOPNMp1SwYki/LKEy7fO5NWX
ik5lvtVVcha4nWTxlAKO5XEwiLlGGjZ4y4m5Ee7Qkvx4DvwjHukp/64SVppHIiU7cnHqoyT2jC1r
PEwd0HNylEu/3TmjePa9VWwOs8MomKnWe4qqiclW8nnqftA6vphz+Rz7YYP6gpUULy1KTbIJJ/is
nEk2zPuPjrH+9Nlp1X9W24BUZDYx+eOhMYm/zWtS50B8WWQnoidCA9TyYvNTPNnTIQdz6pZkH/hD
ARcZ/LNcYLbNB1gojOPi6DUQ3WGwu30JxzPxwqcG0PpmSdfLWAEvh4JhICEoIdygNoiO/TpcFrv4
GpuHcFjlQamf4o4QT1ylW7/ahrjnPJSzW69GBUi6CqpK6zGAYUmMzp23QeZJcJJtIA+S0RfYwKha
CYNCGpnsyE/F2e6v90QXfGHNuQRT+SgKYjzo+RNO2QbIg1ijSoYKa3vo0dkkDqstuJ8HUB+2OY2I
zju64LW8Y4qJJIxR9zCRHotkPL2Y8WfZ+uz8zKRQas3fB5OhrciC24yRXGL0N5qHKui5Lar12Jti
53Qo7FqckHPttcccrnHDiHnHER70DYmgJL22i/+z5HgQNFh063MX509p4d/BXd8amfuWoeZvJqSj
FUZxW95aV+yWyYWqEG88s392GsjKP2q+aVQ7P5kuE08fYpDzThS8r2VZHOzUDQkRMI4zrFi0os3e
w9dr22Lb9/S1soWk0b5a31wc4a3Z/LQVyb71UrhonO2mdgT/oiDwDg905KJHTWNGVmxozpDdTwnq
AzfEclqJ+r1iIwTMIx6MZYeOch/6+Z6u90hOECebcAyAhMDFWrundYkgfSB5nJv41QPHt9TdxUlh
tZRpah3rN5EbDhmOG5CS1X0ykPmUxPsis4M7Q7JGNOjU7vCRPAzNo5BrSo6oS8Qq7oIbRYae60lb
rvQB8l1T2/JqGTUBX8r631t9crRKqSC68RmbPdkb8NpPTFdwj807tJFPVW9UyznovZ6liDwhO24u
WbXcaX3kqsYUhlw/h2Bfrjk48k0YCWfflv4E/Dy8LILshnxsw52X2eY9kku5jdcu/NKgY4MiZURX
MxdblxNVcsxVl7cQbnM3DURaQrbjK3L+aVuQDH0RKtWDVENqyCV8XhFLHyOrbk6Em1+XpQmvhMpd
LSYo1GyMv2k3iWPfmOJqDz779kCwDc218RRbmPaY3gD29B0XhIj3uSCZ+SEgsGWKzP7BF8HPDG7b
gBkZzTDn85Hwg5tRsC0mmfM4WZyDhlGMJy2MHfNRHNsyuuprOtgHoOSbuhCgtBzHpqe/LshvHSQX
dJk3db8S9OtBfvf3cx1U2w9RtO5j+t1wAv20bikbKjTxxh9l5z+WS/jDQk/PZBJl3RqZP9eofOZs
4u70pawR/+4XOi0VUwCJBFgslc2aNr1qu4PuumsBA+leOIPRcfQcLh2Pqan6034m8cmHxj6UFIiC
XsLH36h4GBo5i710iF2ggQ8QPwu+TKPDMWXtzqPSdo2D2+2/F1oxnwlrt1bF+DFZMwHBbyMCA4/Q
nsJLkhc8htl4HQOi5QW6RbNCZm8ChiHhjngQ1N/aM9C1iCkRBfQ3VHSBGs85cXAiFemt8AxSeIxu
3xgtJKvCf9UaUt2gLmJcoYvtpzstAw3oMG047RyDEk2aG8MTUJIV/X5h5f4EaFZeZ8v5EM/q+TwE
o58eNnssJUBPExXJrP5xLdLQcoX/bhTqd14V3hZEtfkxVNLf2V5Ng0nkuNevK7VL48WM5ju3xxSt
7DW5HzB2obzSFxgFV0ErHWMH4yIiANpH9ieGUR+CC/1HYgvzwOqjovSVjNhQxi2MCw0L3Lz1lBSe
tBx2Q6LCMb5u8rQud7XMP/fEvGyaonscVY9fT/orYZ6mOG4PyXR2B+I65/l7ryYEFjOHD/eBuVnU
EpZZLrkIDIjUTLW2sIWBeNtkTuZAQuse8elzflZjhciOvthFd9QCDA8nFANSlbeQbNuA0Bx/zi4e
ktQdc/t6k3om4WS+lloaLWQK5pwzy5SRZudMHWo9DihT964VCd1gva3degV8V3xoFMAMoVvFxkOk
afdZ2yjW9UnKdL1TI1r9FnWv1m5r2NfSPOr1SU8Corl5phMhtQYGsOyPMWX111csEkF7nBL4TUog
qhUgutseoa0X45LTyEEBqhUEelqzBO1uaTuKmMAkww6jg5aQGIjDkb3THvQQw2wNizKtDiCiTe6b
YdCi10pVfbm1Zj2EoRMV61kajiTYx5S49AKwDbQaDOIi2VBNzGDklx7D3F423WhQ+w3FbR6g4Ftq
vKyHHXoG9uH7MNZfRESXNLyMlzHoPtT2ZZsalIu0vQnrURJAwA82cbIBz23jnNUWtatNZvlRxGQ/
RP40soxQiMnNHOcegZncdJpbwfmLKYtfEsEjpq2Wl2jbZ6jcN2UZkwTD/onbmROE+q69K17dpGUF
VN11OtEM1hg5afuhIpwJUcHxsWkBqBm3nmjPFEvELP9CScSQZCBPyaI9DTuJ1xAT08sNiHR6tGjh
GMePyZ60620cAYn+3CVdvdOzRD3+kmbFQgBC0sAJURxbP8pOSVvY3DDctyQc+kf9OcwDipo2edGL
gwzUsW6gT90a3HVmeVoIROp6amInoadnd5+0f6QdmeyrARu4R2gZVX/Im+gaT8AVchwjW1sEJ/3x
5PToMJWgd/3YhIXdbdjMgo/H3605s88e5MOI9mmAcgXcscE8JZo2blc/tjVrkd1F9hMcDVYZlukP
pY2eaWUznr34pIdBwdz9GNbC3aopXBUEL+bgvviJdwB1zlFY6dMyj6wfI5sxkyy4XZUxIpyqDiEX
35NBCeNuPJ9KewPhdKCszsaDw4Ki5uUfi6ZyihnsxH5ftYT0DJyNLWBTuNG3qUJj6kXeaduGWDmv
O+obvgUbCtvok/7uYYJF0R0zRYuQDJhHOsh2Ov6IKufLFEmDTEOiqZTEPU0JlXGmgstQfbPEel8X
9ReLplUctO9VjB03sZnQuxb5ZJl4FoS7nkyniTZdVO8Ms67P4CZwmjHNrZoipuDtQEXxfOsHzOQE
dbY5cup7yATcRfYlcSp5Ohxazn5DZN95pWDaYDtfh0gCYB0KhgP1VKOCUv6lHjPKFoX8Rq+SWjKu
lwl9m6c2Z64QW6bpW/daeRajt9gNXk1CRQ6ijDgUIBLNXVggEYI9ziGOTdiT8ycHbpE24Y25FOQc
UeTAIPbJoajrrV7yMiKkUaZJbFPcwjhz11PTxozInRiuVZ2RttWQYo91QOkQjkwRv9TqIJ/5uB6V
SWcerV+T99qMLS2G1v3uGITVhtPwFYzzoZQqto4neuOg8qSrzFgR9jVcmEWWW5gE1c6NJSpAQT7e
SinBhI6WWza7R98iTUK/Ef3464fQNDClZTboB+RVxnJkmH0Koqr6MFAUI2T/OnJNphfrrlfixpQM
703rcFvOykIWij+KYT2CkiGSXj23IEIJoCGoRSnHzDGg7c7jxvX8pgd0egislwu95OnPxcZFsBdt
c9GfP8EtPwwLBqo+qGntlZDobO0vpZyIe1Cnxr5H6GbjNkKZ5d3rN6LHsmozlK59rlHAoMBIfkrp
oooi4hw+5uugVJQNre8ZQspdB1pKC//SkISwpKSFh4FGL/96QzIz6GNRQKQRu2xsu+gk8OlwtXFC
+1a4CUpmNpUaYusZvQYMGo9MVJ6SKvk8GGZ4cJB06iNClrnsXjEwdwJe9cv9WKQEspFpMaHqGTzs
XlVzwxccaiL00Rt9lfTNqVVMeQlsmajX/jK0J32k1KrdqYzeE3f4pbcZveqkffBootz42H0QaAH6
SCA30+9Faqk+Zx/qL9QvMAKbcg3kIV2pc5Xsh8Cs95JVVO9q+hPUUgaZx9/KiJaj3nvN2WWRl/ec
0p/+ezPuQ3+3kPFzTFu6rV47nbQ5RCgpmcy+4oEjvRsj90oM2j5SXmAlqXQT57ZQMlHlI2/sypVU
38q5U2uk10UYuGHXgpbk76p7y0DXsCmj9JLRfghl/mXE1HUseI4baylP+lql9big1AzP+kEf6aGx
biLyxRVGiGnsMBYnnXujxR5a3dgSNbaZoyH8pxG2GofttAyvWmiiNYg5IVRb2bqfrBiyY6Zs2xok
Y6b406KFXPZ68k4Y4He+MK5Taj8tOMf10uYqK7p2r+ndJXcBGdmfMuUI1tI3v+aDRgv8AyglQche
gdIOn2dckFYIanjmqh/07ry2A51ic94muIZ7j7XGKewAEyJHR2TtHed/46yfMLSc9d7+PtTIl6Iw
eRNGerbGlO5a7oNRFk651XeGlspqS1lMfuVRP7wyZ2JpetNDSoqkdtEq3c06ctqBT/fUZfGrQ8z9
mtGiUQpSQYYoRwJAjZgbtskSktrNY///jws+CogVYfrcBftkzF95p2TvOvLsuvNLt6Y9xwFepgy7
zwtVtz3w3pUGmvxm9KvR0bGJNRhbZM5G9V30on8ktUE5oFglIx9dfelH9xjz94EFO2Gyk56b4IeW
Wmh+gr4gHoksNGvoM2Xv6zRMJ3tEFlCrUgM17y1xyCK1lHxXe8L0jaYxAlqBEth4ywovWkFv5+GX
aMWl0a5HQBvMttrhp9Z5DrHyZ4Yo24VZxsdGmA/So3uaujGjglbeFkBbTci9Wpn2saurWwbtZZ+m
ctcphZR6y6KvcbCM/YfprO/ZCaPGe3FBMsBe77f6ejvB8DZ2KmidNUk9JFq2qE9JZfTirBVrmNUa
mOe/6jtDHw30RdAH7V5VbfpJWyr3yQ8lpDr1TdTeRlePzvQ/lUm2G/+ShLfo3wkXuvAL4PV4bKwT
OxQ5isq7RQaMqnvUTmBStrTzzgzkpfH6Z9OKjylpXlrB1JYm+pJ2+GVUHEMXMtajKByO0wQHvQjT
7sAggEcY0bDS1n2sYMoB7A/OoRpA0RqmfWuGpTxotebYMhYH3mRvCi7Wx8F+mn06B31Obbo86DqA
jAUSUBpSzvQTqNfw1CuSfdN/HPu6ZLgzurDDvoDlD67JjQLvJtPiPlT+Iy01cez0DYAt8yep/NuD
maCL5LwyWfIRCdV7lfU3+gAfmjXGje9N6B5D16WENKudXh36of2mPzm7mJ7y2ToJq/F4TjmLaUmo
siUFa+VgfhA/9blKLzv6HJH2MiD4tCfdjsHDwoBcqai0NnddOnANE35sZVjU5hIXtylao/JDTKZV
2P2oDJ5mc9V1rb7h9QZWVtGDCl0IXfMtCUjCW9/0XT+tlDYAnMgjyZ2PBWFCbhv25f61mQ1706r7
J6spd+nAHjNREIwjkJulyGmSzvw8hf4vvWtg1VKh4MwxfKPY68pdC9VDs3gIg/LrWmIESPo+eGAM
EiEjVEV8YsLSCuv1LpH9E7d8vcmNX63yGpsUj/pzXDKJfwIIDOnInFSMrS7yw9HjRI24TF87+NnQ
nx7JQwgvw2DAhylpYUHX0zeGWppqqwXQmyEqiJf3NVpYS/AwngimeSQ/Dm9yDno1zbOrfquT4b+I
PH2TcQfOsWZ6pv+tKs3Ny+BKskSUJ5GYI/XZsCbCgvvVGgGlMz1rvfTrX26CiJNr6m1kBa2C12YY
RrozRufdSK/GZDYXXWC5c465Njmmq2kfQoeG41Ahl9A+WYeFUy0V+sNSP0hVLaA51GSQJxMzr9aJ
not5JWNWvRTTxj3BrOPDFqp3u2HJK/oQ2S8akneoecqzKQn1UsdwfZRcCB2ku1Ez/LAd8vTUEYcr
GxkGPXFMDkj7WXvDWZRbpCc3k3CoW2aDu4avRVeRLdtFM+GzXobVvIBIfx4pn+jilum+d0fj4Iz1
SzTWzTX0rSd/NYd/mlapKKlbho6MJz2I4aip13F90+vXl7p1xDGRAsXPHHpRcfce1mQiLzTDS6Iz
0975Ga3ZlyYPradkOkZzAL5eVVGurB7nFba4L5GWK/LMhEqJMg9DYNYSuuqZ5OO6HBwkwinG8iFh
XIOdkHxQENpIlg3o17XPUTXItWbK3e/MGHHnHDHY8Osn7XOnVJiubk5zVX9Y0kAuA8+PSp1bTqtO
h5SadIThmjnend5vcfRR9mtTBnbjCV5nu4qXxkle487+FZsEZagNXtfM3pIgmk+QFujlg7SRYu/F
6zVPWb0zn3cBAylimmg8tC59HiOrH12HDyQvTeYBNfukJOtakRLmhhk7O68DatgbN1XKHkNCPeFN
R69+i0vL3RdWcoxHvnM00PIpmGvq85gHRt4PaO27aDhmzuUnQxQYNMbuKe29Z9pUXBrq1Twcwk+9
knw1WX0KxIiLlgFVAX/0nNIaW9mLuzIsdoLIZ6b0gJJKsUoA+iS/i6ml1xwPRwvC1cEDIrSTuXtx
0RWQAD7kh7ZgEZ4YmQp/rPGK0OSzPVnsiZl4yGGPHxgc/2HMjnfobDr9pXeC2c8GM6XfiLmddph9
v3huS6yDXVxGNDBDA3omM7LyMLRXDGlXSi6WOz8Nd0xKP4GHfp2MODvGpBWloNPNNm02cdRHx1Tw
eBnSJTcTZN8O6OaaDhOCAI+cRiw9SzM01wapmCyzi93SA86HkZk1JqjByCKau5iViRIkOSaFJAES
4smPpHdO1/bnNBFF1brwMaYuucYRCbNLByGHZDHX8/drMjPEEpVxtrkTtyHx7VEPOsKGm7GlIUWm
R01sumIkZfVDVwT1drBrf59G+2Ey+7tQgGR0Qxfdh/uIx6Sg8Ke7NJdkFfUUGDuLzG47nsEZz/HJ
OpPqUuyW1bhI0k3IxRDPPA9R94vA9O9xy1MyWrNzFZPz0M/N+wqRez9OIAL0l5oOTNXVrMK2UR0I
83mgw0TDehC/Viilp6xed8KYm3PomYeis9DZoVSVgzcwjOaj7QogW1yZEm8t4Z1LZA/nGUFrEZOK
lPvug3T8586tPTy1S7RZmY/34/S56Ypb6dIcsj1U/J1tvNdeBA3KrWfiH1Wqnz989YPmjyAiw6T1
SuRNOWe9FYW0PWRgD9IhP3WBPTAhdEOmbrQcBLqTqYpfgwWEko8yhBaz/ZCV6UowWIzANyRWpIGr
ApR/6881PnNVzzF++iPyokdG4qgBF/wwZVfAkI1/4DolUBZzPSD4a+vHyT5AlYyDZ8o3PhTZZh5G
6oV03oT9NS5G+oVDwLjZjbZ5f0zvehKRjyl19l6kRNnGrfp7TSLUjOSYpiMAey+FT2wZGCcCvHnz
lH+h2HCP69C+GfRZ1wkISFu9k1fWHtDpHZDd0egKnkX0w0NMcSOHAPmgP1+9qQveBvuPoBE/3DkQ
hzhKviXmbN8lGOzsNYzv31Aar6DqGQFhHQL3RGtLeNWu96m90ccjMqBwyRi3ozYiPIP6bfVsImu8
+HlgCgCwBd+BB6G8sWyCuysRAOdY3gYLTH6P3rEE/nN26hQUCeyzqbXGzdJY450FemDCk5SlxJ6k
MUL8AMK/VzvvMz2cazmqvlDHiARgH3TcMP0e5EZydorev3hiImIUdGTCKQpBCCUHCWtFbUdbu6GN
Z2YMluPqV+bNEE6L4UxvLL3OzcjbSKDFNmRi0jRTaXhyhQ/hl6DB0GqpqqAqStSMEbmSY2beKuET
gUOaKl0Me9+5wxtRaO6xk6B7wM3toQWFN58ekRN7zXny6ldacUcB73YrXUxqRWhLDMZxRJbf1N2l
9OiNTiwX6RU9mjAm9ybdjkvrlzh7uAtZ3NBYZNcuMVVWLoK0IhhR8bhciDqIyEQxCA2qVGXkNc6H
MeDfgk+e9k/7v+VO/l/BSqJX/5+xks9DVfwVK8kf/8BKCusflGmYnBgSeIxxA8xQ08+u/8//sIJ/
MDeysRyZgcA54QNIKOmbxf/5H575D+olUwnJ0e4wquC3/h9WMvgHDEhP+JhT8Vy4lvx3sJL/Yhgw
belR4uMZ8Ej35Az0V+F6OiBqTB2HcbUKsWlcHwslzVMr49btXHRlVg04xnG2htm8poYYUCBCzm6i
ERXxAP84RBDNdkZixJ8u4MOHM+DP7EFbGQL+bBgw2bYDYQpXWI5t4e3/6ysb5jyLqf7Rypnpxe2n
+ZEstE8FuYodQgUn8NzrrDhCon8b3KD6asmEgOveOxu8CTMOGEczJZia+S6vo+RU5eEvbzTDu0qQ
Xz/MMwdrVU6aA7GaOm7UFi39jwj/WTzOD3//bsS/4Dttz7OEdGEmeIA8fwd7SM4vY2vi2/KZk1ud
M9xGMt4K13g13Xr9zBKJpLqLH9bOypZN22CLKMbceC4S6v+QqPO6GkMgb3wpA/Fd90cNAuE+WU5U
PcoAHi4Jo2+otHD5hnX14AzHwhQj8Q7ddyOt5Suh4/DgVxLJ5+Y0jXTv06C2z9Int9ofIpO9FgFL
ggQLug6b/JwxXfv7q6AhGL99plgkhHAC18eLpRCrf7anJHXklCPJ8Ps2hEYSY1rQzTQdEKhrjY+h
j2jc6+R1MyAC41GD2xcap/+bC/F3MyQ3mBcIj4fP8aRw7d88Gz6t2iGr0myviar6hnIjt3wICuYn
UxxenbKY7wYXSXjsnNO4CjCxQ5L/+2uijS9/vSY+DzqwF1wx0uGi/PWahG48i7lqsr3j1SQ1pqQt
DCthyV0S5wdznG6BYS5n5jx7OdeQtovxZEzlS+0tD8g2sqfFMdInAxA/VKcfZb6CZXOCEA3JOGy8
HD1rTuobE3wiptCQhS6Pqxz7r7E0/ui9WRLBPRAMGHjeZvGJUTTT9rvPJn7N1vTJS6krweusr05o
P7ip+fz3b97+3RVk2iyL1K6O6bs8sdrj/Ce/kqhNhwOsevOdKgYDdOmeQ106FsVzy6sDDu5mby2E
VLOg0RN6EZF7lXieZ3O8DEEL2itGN8aAJLj3wbJgzkIUBu/mZrPl3vcN0+O/f8n+71YfHKLStCCO
uL7Lzfz751VUTToXq4j3LOjmIVoC1V2o44M0a3mG7PJTZvMGeGb2hj9rOS4AGLz8Kr01uwnLD/CD
mM4mD1LzE60rwnRBpsrZvuZLkd1Mf622mW1YL12Rv9tLzphzCeyLaWX2lhcFZoFJ9gkgA5kW0A6T
beOXy33B7OxaEg6DK8yjpVw5x9CO1of5goOgeEjFfI4qn/gk/Afb2Zu2WTGG57wh28og2aUjKXsc
iHb25oRAU4A1n3KWfJhQ5sJ53KNMncL+6FmYKijhj+jH5S6vleOwQ65sud1jr/6d1RFEuHAxrtaa
HimlskOlYMXkjRhUd4J8wcj5ZYztFfxhZUv3XbTUCFNCAkRYNjeCm/ZkBGXHfHJc5Q6iD65OnXIi
q35JecvMTucHp1rnm2OQCvn3n6z41wUhYIP2TYhEgcv//7YgNI05RE4IPgGpBo5Vq8Ra0VuncMHN
OjOhwx5uVLc6INsLGol+WaQSgy9a+0/s6xzDKzKYVsfay7FNnnqkF69t5dzSbv462LQ8MVbMFCzk
o1cxNUYdl0zJEJqbLe28qF6bXxgnyApk5GTV13Zwv/4v7/B347W6d13TktzAlnR9bdL70+PWmNWw
muBO9nko2XCs1et3FoX5gz1+I359kzqjex801K9T0DLrTOuGFMNdXlX9ycMyoyyC/ZmGHTdivWAc
7kfzm1rumdWWLFupeNbMkrWnDsvbWOzQSXREeNH+9hP70S3MXRGPxUswFtknnQNHDNB6cpesPE4d
4Y9WZJjHsehf/v6dawPeX1fZQB2YQGup//4FllBlfp3AZmERzb34MIesgkkakNrLKBBrZvIQW8Tp
hHM47M1LibjrcenbT6U9AOkbu5tI4+K2mkWIDoXsIl5vcBkdR0XaVzhyTIcOQx/sBWzxfTvBt0gF
qbqWD3VvsSGzhk0RfOqiBYKP/dz7/bdl8IyTb+SK7kWund8j2QPC6TpmcVCK460p8a/UYeiwTaf2
SaqHIGdxg2vp7AsD8/S/eYVgcbGmsd66zHU8+ftJUBoTgfejC4hTHeaicDz2VSqvdZRlJ5hSj8qt
/CmenANMsIR5svESrE54LZy+3gVFEZyHbviRlfGLPw/J1Q+J5bFIFtjpoK96pvkRdPFduXrObY6J
m1tB5JKQyhgb1PBdT2LEOKTExeeGOHfW0FyQkey9lhwh+otkCUTjDrqspNC3oQj20BIQrGwbu0ke
wRkbR2IhGB6ifbpYQbZdnDm5/v0V4in5/flR1whpkuBk6igu9m8rRJXlXdaakK6txZFESHArDNOS
nBskIri9horTZ0MYbKOCJPWXspLPZlv5hyQofZKPaES29M/1zyL1S/pHU5R+E2uYXtasuU9BuT6P
ZldfHWCal9C/N620eyQc7d6ZmuDqqniIoas/e32yXPQv6ROMMcqvozCGHcdCE9fDPG4G6VkPemoS
E8h6dJYGP+hsOzysGYgBlGkki+BeQeXGh9saLvY1Mk6O+qeWJLTFHEN57GEA038xn3pf4sKx+/Ha
Z1F2SZuJ2aBgwSy6PTcV2qIFnsjk0JIiuzW9T4iqR82DTsJZ/PTk12K+VtPXspvqkHCR4d6HwPWC
JHFjYTc8BuYc1VvReiHrYr1cDWtZrr6yK328UD/0r5FTfDUCB1HbbJMstK7l1kgY+5eDd0SuhJVS
fxaTXVXnNl6mS+3MJ4ZfAleu6V4aWv8GEtF7wybYosMYuYmzkrCLwhAP44yyCRh6/yKUNznPsxeW
S9S2U5+8Nh3Uznpu+6cYDD13dv24khF95+bLe9R70UvvBvMBF6p1miyGcbjKI2Be3o/YEctXME/+
P19a5ljVXtBq2sY0986Zw4nb8fr0kxnBZsws84kggG8GZ1FEZ1uKw+KlzyZ71xkWaXluL5AMZMln
1+2fG6NwnwMcg5wb9k61JG940kMAq8WyDXsAryRhG68jmvapi5+W2cHI2ZG3MTP/29UjBgRvek5w
zTwb+K+f8I17To8ANCsuvUqhbdIoubH/eQejd8RnjyKhkJ2ygsU7kU0QOpM4PQQBaLeiCXc6JRGz
VbKlUQqhTgK8LyYPBrAVlgfPm02GHkb8uJACReuHQscg0HtrD6wCrSxR7UEf45QgR7YRc9dKq/hk
jlH5iaHBDvBQAPYYkuk1J/yxHwKaL9YmtafuUy9zhM9qyUFSLPcoIa2r/tJMxlE/HCgcbFg/Vgy/
dz62bVSQJvPaqxgZj7ikQxuj2s6WMr5rnOkR2qx5LgE9w78cCtXsviZLkxxoFL35Zf1lCvKrGSz9
Y16W97qMzHJA/JbZX+zGaq9xk1dbxDDIxcLh1crHeTuFqXUjHH1lUgQv3rGmGc9T/8Z6jFoL7kEd
9tj5Usc4ZBV5rvq7+vqBiAKT3hcJd+fMtluUSKWx8RyS00ZZ0+NTwdrKB1TA0ahm8qIqZRowIYqT
wDjVFzGv3kPcMnESRRTsI69yTovpdac1pFsfxUX6g0Shk5zX91FB8BV7H2HXYywreVpwdp08HK8H
gd2OuV4yX1tC57ZR0cUHPWkqHeDRUNRhbMT2vVGJ9ZCoH00SLePkQSLLtc3UwWjsoJ4k/IwHPlbZ
lVEHP87PjNuEIYeeeQwd0JLf5zKe74r1Tu+1lmHKOyJe2kfwcAx6OHEgU0E5EQLcS6LkVyGtZDfM
fnJOYF8NZ1qW672OD6qiFgelNblg1WN/b64wDiwXuGWdnBzZjuc4HUAVqeWACc67ZOFFolxgvpR4
6IMwUmDkbnzJJwUNxq93W5JPIGIcsh7EV7qh2LpW1upScIZLIFlGNNq/LNPdwoTwPu4t464Zb3bW
VPcGXF6SM0EcQIGdlvZxnqLyrAON2o7QPtA8Iyg85ChW1eRo3Kbo0hVu+DibLu6TomR7mX303j1+
ijw71rSMf4Q+MvI5mZ0nI06PS1IntBSL7hpFKj/MgQ0541E61QUZSDIeX2xW4ywk0kh/AcGTbcCN
Km5fwnCqhghQ9Mxh82Ahu3Cd2VPn4JmZWCznlwrvAc1FH0dk9jWPS/Mnx6mfjhci3QiC8cQC3t66
Pjj6gm69Xj0QTVR3Gay2rZuPGAVMlju6zkeY2eJhbWj96uev9nB++SoB9SPDiOkBcca+ke3WTj5P
ZtLd6L6hpAyiu65AeKcRua0E/jTO5cTCQKR5BSprx1g1OpU2vQPO4Sb/O0zJGp/xyEazx6mpzPPz
LIru85Cd0b1v0q5NvvlhkewwzzzQbqHJL9QLjYLl2tnMm2XVEC9tGN6lmZbjkARbScT1zQiYZlYr
imXPQM1kVeFPo37V1UmVmDAvG0Tcw5JYhBM5GLziMbpre5B0C7Gf+9xL94Msmr2IcJHnFv92ZJKi
uYJGP60JaeSyIjps6ulF6GBYpl04HQX5p32LbU286EuUC+dXlrQWlrQ0h6XtHRYhjau+fxIJqg41
aAvkDuOQ/8II9MBd3TyJaHGfe0ehB0gi5DkTkyp2YFecazhBaRWHt6nJsp3+Pp0fHnA5bNbK/tYO
XbzJCDnYjv2ElLMUpLFawC/t2Dw5MPE2EiwzmZigeeyWkIolXG95/l9sndlu3EyaRJ+IAPfltoq1
71JpvSEsS+ZOJpNMbk8/p9TA9FwM0C3YsvVbqiKZmfFFnCCAh7q1l3G6Z+CIT9Ll+nBJ7NiT2JvU
0DFIwnsoASFJKozZmnSwshBDMMbtK3c3EATV7B1n+645CXn3lL8UFHs70MaEe0lcsvfJ98zEwO/v
yfg3+aJMqea/yM0g18R7SfecB1R80ioLy/9xb1b1wTMKYRbTfrQQpMpUNeoPaocZpjr4dnv87H2M
nF4TPyKlyUWf8CkHhXt3zb4OUyd99LrDdygmFqIsBXbsxF9tk33k/vwnl+wAqngtGn9jRDxbYnM6
8EjeJ1HI1C6bqTNrcoshnkjm6zS2Zznqw6qPOqqmbdEtnSoSUBwib1MK1nDXY37uMxXaw8oboHrM
nIlZ53cjU/t1FWTvdCKeG7z3GzkBCYr6aeO0MXpOmuFu86fkZPdso2VeUGkfzd0G3mxcOPOFPfW1
SFEjvHh6q6LJ2owP1GQEJZd5rIjIMbWwngw4AAmbfNGtR76fjHbcoayOE26XXOi0YOZWS5+nRsZ8
zPTX0SxftNZ47WCOeNjn8T8uKuGScw/oUEyncduQowh512MEnUGccUpTbjG7hwzRckqTKw/kdkGp
xXo2ChyqLfHECRdU56+JRF8hBa9E2xt3FxuD33r/HLc/DjpxNLyzeoP8AzzRyCQEBnlDw34pW3OG
apleY2e8BebU4HEcXw3RUREcTN/NTBCNaG+/NuFtGB7xKS0oz1Yw8g5NR2uu8K81+j3vrHKJrixg
LnbU/QwQ82K6AcOoc6qlmyZk11n6sBgy0rLXbZs9Z3V0x/fx8nuhpJog1dRmYpl2OqyCRvj7wI3U
UiTRMvYbQozxxqizq+bX26yixLyODrPzL3CGezB6NwnKidx9YTSArIgrpubFBLs7ltNq7hcC6g46
mLZobLNckhDU6563u6QPbjbb8cLbTk0389Xc8XDLYdIYKl4Wy/wOAmUseUQZYSmDrzydv+ZhPNWT
ehp088UzM2Rl6dx1A2xWpHbU0xgngLs1uIxpmxU4Vlu6OuEQe9670wUdNFQAVk4DI0HrlLZpiEYt
+8yQGD3rdtObBhgUKdM3LddXriOCpQqAw8JAyOdL4F7s+h9opoVffbm5s0+Vtm+T5HNsCs4Ypn0K
TIhgSqzYOW5TkzLs5mcSOS75m+2EjmYfZTBdM5wOmvmvmw4D8aWg2FhVdaC+HZ5+kT+5Fgu93w2b
sbU/eLliDF6YkiJcZKXJGNlJYerOzUlFmbadTP8NKcNZyYk4V1BMO5ycTBseJ6kCEj5sUWoC6+8A
IcE3QKf3r/FLGx3d4BzrOyJpocmwndE27nIkF+r7Spp+o4wHBPtybk+CLu9dXgavsQHvUyvHl7LL
tEPcBAY+/3L4MCPK14d40tlSYOJu+u5K59A9E3n3kfc41lMN2Q8zQbmvpPWwiI7HXLJ+qobEPn2L
as1h9ja2DAnKoNuapffqQOEvlU3Bkr1RqL2RQwWSw80a411AUZXvVD2HDgdyC/ePBAJEP8dqCHhC
9kRq1w2Jv+dJ8ePiczYMfGBvrmvgG+jMYDXbVbbOYoaqqCatz8JkJtWdjWfHiF/oYUTmCNV3mQy8
iKwQ1WaEhQith6rp1smZ8HsZ94+/1+sIjmVLqTm0lIXTbenVu3WyY4GZVLnXePEqN3ilGuYMvM9a
9U7xTeD0ohfd1jKpBmRstHa8bVTTrYxLGDGD+S09UmQRKFRmzsKGqPvOanPtzCiRCgsddhU1MiYn
+OFbd0N86AMJ4OzFCNziKW1wgCgJAYBZiedd/NT+7l14s43afmWVFjpp9SeKunUcldkGJrF9I6q8
aQtXfwn0h2OLvggj+EP9YRr60F5KXDvM9DmILhw2AtQ4TXLfC/2gWfG8geby0yiO3DQI1s69ypvo
BMap4KeuYLqZxF3x+WXymQvGDX0uZO9Sa5NL/MkMdlVX42acqVSM/YqmUtrLCxcZMjNteeuieaur
mYst5rCYuLq37vwXY6hWBv7lsSbPRKFqbgq16/rUP9Js75LTwwVGr8GDeWhR30r42iuIsMyTmV80
v7wVMLs6kZvruo5T0im1drNqeUR4TA5q5WRHr6GOWOsRDJNTq8ynrPfZF1T3TJH+8k4PILCd4Gzg
GV0nCyqI6FQBR9XaYcc1qPGME7G+jGcyHNn8aH5c5sbeZ4TnkYYlg7/OQDayhx68RWMUzTKueWhP
JKhXtaWyrTlWPY3lJW8Ny3qp6WsnM1HrSEL2XLWr4IK6T4cwqd++Tl8CD9rKVFQbgn3TujCsdhuY
NhDP1MwPtp8tW/pePw2Da55XlsFN5INY5fMPa87NS+JTGsBw5GzTxun0WkFG2WlR/NMCjF3o9GeE
+IgUjrT5FDs8rlmAniR5Qy1/0//1wz/Dv6U82+Pxq8hisHjZUoGXdEhAYbJa0H2yAEnOXOQ+5Txd
E4jj5Wup/tYaGXVWA25PJynAOlQLi8RD7eTsAYlXVV526JwUelXwIOf3zTq39BoYAagKD1PsYczV
yo6K/NWrHROgBs+EU6FD7Sl6DPwjMKV58v5AXSUsjSaQNeNaynDQT3N0ygL3YAEkJnF6GXCK1RYl
xW5dHKvMujljglIq4nUfThOVyo9vyx+tt2RC9nqzBMiNqIGakCKt3dgKbCo9aQ76xK5/QFIl3Eb8
nkTQvbJIcvbj+O3K/Ev3ew4W3bgdTbaQPoiQJXMJMCPcjg0/+jnL36vWXdhSXwqkdvqscM/yyDRw
cgXo2bfpYQin7kH2L1jZmuw1q76z8p3cjseOADdgOQ7qmmnJazN3znKqYrWfSe689UN2wnm7UV00
nhs3M59zwbCKe17v2H2x5ud7TAAnP3MVx02c6K2vm29N0l0BJrVmcajmceH68ads0TW7IHlJsUZx
vActARahTsuDm0dqm1TEvTyPnudknrdtywIRWcUKuteOrKZZdt7afoASAB4wzotDqwtYE1cjPcPs
UMrVMIT4pmNai0dcK5FrHeh4DPk+uk0KFLphlhTfGhwvBpv7pPXyUE8MUrFxWFBXta+mZh2YlVjR
WSFf3DQD/iOU9625fwV35T+/tu6cCjkZm2892RK7PNg2h84lC+cwoqzs3X5XZweIE2gXfAf9j5eu
MXdF1Tk19qN1dctdADjHeO4sSrmNZ734F0MX1YyFwdYFNYIMyADcBBzBevDy1SA2xnjO5PsQXXsL
WYWVyyS1aW40mPTFmhiHVd/piCSYPJQrqqymcfUoBAIax7oR69siKckWENvvrWXc/iVOSu8NS7X8
AdfAd8jc/TL57+BPQL/8MbExqvUjSgVmp8Obc1DxO5Fy9NNg1RZgIzcsg+1rxLDPx5VDDuYNYYL8
YgrTs/5Ii+eBR26xcHm5A0O7zG4SeoT2goCHv24R+x5tpiwQ7Mo4v+c19k3FCrkCLbgs/cp/F854
qlJhrwyvdCl5j1vKiJbYtkgPdrxfNScu+B4tJaE6gjFhHIOKLv/BKbNBdpfmKwD970p/VAs6owzn
uBSLvF1HgVb/FN3j9StKIm1+vuuSItix17FDa7KHy8hJhfQUWU9tRT3vRNPIuBz94NoiRbnu8WGG
7UlF0f+FOjmbX00vs3UnOsbn0l4ng5Mey8Cy9jBQnI01JvZlxjUd1sB8BqWeZYRlP00D7wTCBpAu
FI5dwgMHnkVUP0U2Pg/bTnGdCv+Ao6VZapM4WcrY6eD7mSEeXIaDeFiXlSKgoPRNVfcrfGWsTu+j
CzG8RJRG97FWRq/Wcwo8ojawjE+cFe6C4U1UvOkdJ0/0X3RhHLNhIMvQs3ZlTw5QLTQiCDjLV2av
L/jyBff2NrcxE0KVbZLi0QANY0K22Y1ZF0i/RurbjpnR3lPXetwWGWTs8ZjVu+ZJx/M680xoN54i
d4x+QAAU50rD2RsTHfdLR5p/tl94rvt4xnur4DTDMdtojlJH48OisnKstF3rquDALji+j4Vv7Ct7
JAUu4NH3FX3ZDlztZsV7T/6NZuqg3eGyZcTLpIm2Mmv0V41V1YgErF/xVlGzBJYGW3wdUtm4H3rn
lHrjdjCf6yjaJMreTJGGAZNjbEaNKav243VmHgGG28Q9yvWHPBWwxKvHexKIkOEXMUodLRgq3Igj
kiRquUnRA02fKGj1UpKjNZ8MUy6xdyz0oFj1loGr1V93UcmBv9qYkmY7i1MCWSOhuD5BRFb09DBU
X46Y1WP/CA0kZPwfVgZVTwzIx+qGZrsyU0iYUIeZoZk0qslm0wh7z0pFtihbMtlGsD7xv7T8TKfn
muBvlCiYUjO1gTqKBE56BWSPbeUhmBg1KX1p9MPS8fAKwyv0B4GpuduyxDKlMDZDDbskSbHcMi90
RSgMtIZt1H6Sf1+0HI4Y3nOXthSA64yRX9m7sxLZG5Hlx1JdRlXE+zyt5K18fKBH9K2LDhHTiXUe
VQdMneDSK9WwnnSh8GNU0j9IHQEkA2rhtVdmOds4ImqvBZnBKQ1GIQNWfNLRXndw/wHw0DCPZ4LC
a2BpFX9m8hMVEOmKDFiABGJo6QgPMRehtwvaYUsciYC7FoJMwGf/3dKlxyRo7uOwSpBwCUn7HOse
xX0zG7Ek8paWZ60V10gSf1jpPcewIhN7aeHrKKt54VRlWHOEs1neOqz+Oi4sklCrwLVWDSBD1V2S
5KOtnpwgXXFyX1beGJbu/eFcyWhD4WG9FGbBXNRZtOUXD6XUvXIdeDs3Jlw74OR2Uo0mYY3UpyWZ
0SczhPpSnhK+ydNjqaerAnu4Yf7VBj5DHwXs6hFoQpfxWGs8LVhMbglCsVbtwRQFz05+V6jZYMrQ
++25dgbnAQsh2EnhBP8cPR6uGzAW8BZ6/5FbDE8zgxgOvk5zF9ND1BeNPJV56oXDXMScwlg+Rs86
uVMc/zCdulLxwAa2mA5RpJxo0YyANuqaoBIcFigVvfdM5u/MXb8RzcZKMSZJRVy6OveWfqxksvfR
zlSbHmskynHukKB9FOc+v0eSw0w9wscsG5OTlEemhjJmcWmb9oUwbXIzW4mH1Z7OalLvnlEbcAnu
pCwooNOf5ZujqguVcgfgNWcv7g6R9g1ZdG2R/Ak8Y8M096CpiKTtXyvltIeXYQaYYuW4+QEOQslb
V4OxjjvYJd14RO3nefMsM3dVKcLa7MvQqJjgXKbmOwYeZ5hPWpzvqOQhRHDTGmTNmkfqGO05xaxG
roCov6HFcDbYldoKQD41NwItvF6oP3q+4czKdpSIbqDGjZpnE1w6WLoxvbRR9NooxvQWhxmgny3k
DTyOB2SBfWOLdx/W1s7uSzwNJVXU5oMQyA7hlqr6qyTLu+qLuL64vVFdSq+pL5ldxivfNvLw93Oi
tkfckzBhnLHaYUey923UpWewVWHM+PQwEgTT2dK112CaiWdqtry2NdNZyoI2LG3FW90k8cLtAvHU
NkptXcdmK/DtN76Po701VkHC12kt4b8mk58JA4NLz3Dh1ayvxei5L/yj5aEVxbX2udvcvk0vgQeb
KhXtgd5C+8Q1rEDCnCt/FpCn6uqqauJcBZjn2DaLF38K2ArlLzFSw2FWVfs4OAMhL7uUGIWnVtZs
rB2I+e9j7b/AMk8Tdxcn5kePZH+iI7xG1omMUwSxid6Ig+8k1OaarfZUlGCjjLhAnQ0wOSQ094aM
cd1D5Rf/ht/yE5M+wd9fdfNsbJSuXd2rkeKEkaz9dgMJXvXNGBauywEJb5WivtnJHZRTx0a+vCg9
Eycb+ZvU60izJ557tzfBFZ4c1LJmg4Far9ac6hpge1VWsQVPHQ56jw/anGwig/ipnQGWhK9VHRNd
VUckWA7krrWeavLpJESTLQWHOSGLtrvpnnbtrMJ40+wOPLMGME0vn5QGWTvKISfY80xgKiHHm6sg
xeaV/Uk8q2OwCYbIrdDI4zLWkYUoMrTdYyKw2GodNi/mLJx7R8osPcLhOFLYeBFj9GfeCeEv7Qiy
jhi6rT6Ka0a/CqSmpIUiZs7vnjoXWsdPLO8D59TTmDt0nqn5IpqqPs558MINPp6Ic5BwTt+EUd5c
ldYLN/HVtrU4jjb+g+ja6u6S+xmzuKp3ljDYPSoXoyDdOTYJy8frBLA6ympskgyE7NTP3+aiufZU
3fQfQ9f9JGLOodPHQdiIeDrBzdWhtGn50X9IO6Nrv9LgTsvQ4Jxiwzu4w/QnRR5i10hMxKWkc++a
zTcNpoABtaJa+OmI4Pdw2XfZWioTmFdlRd0ePwSm3mQNLtldAUz6N2SRuwIJc6ihbrE7hYlWDwYq
URqV+99f/feDlXrUftcQJVx2MmnkNbBct70DAY2NEOCKisgUkXisQF5w4z6go9WNIygR45ep5+VZ
y22CEj3tfKOtOD7MdkGeR2pvscnJXeu2jgzmrS8ZGKHQXYCwPzIYPk/kB2/OYmOVaO5r4W85ILZ3
I9Jf0YrMFahXi/c5MM4UNmwKHfvzHNnZ1ZvN7ozlc2EzJbhO8itOCHQr5fVbeCFPdYF/ChIFA5VC
F/vfX7kG0GzaLKLFr2Gkca0spFoFmrE9gN9M510xAEJpJ8N/GfSxXe5wAq9xcmwcTExlfLJFjRHN
Bb1PGHD6rIvdkGGsfhUajZ4AW7ViVfNGtkhGLot9Npph3dHUxZ0BMzhTt3pMLdZsL6Gw2YnfBbMA
2x/lJ8/DaX0ymnjYeUWym4NOENl8Z4BB76R194wqWFuycU9ok+RB/EPJT390e/CcxJbrVU/xDec3
1a1zQs5HXEYxTKhgXknTB00YkFfzin5v+taPNwDoZnmRJOk1nia8nn6tBQzoLbr08vzVkK19mCpQ
6SItb2UUAPbmucWZu47eUJDrxBevAZLCIX/UqtFo5MOwN8VTWQTlvZSqXqCtgtAyYBQYrftlZz7z
JOIVQVDPOxgvc++kh7H0rbVvYvyI58sQmw+J72UwjM94a5iEnVCilmXDW4r86O76ScyvTR2vYSEt
o9S4lXqiznHSmSeyR4Sxq0C+poZ4smP9ZtpjEcIBmrfFMGGIsrDhjIJDSNEO6N6pS55G96bnYDDM
82PfmcblnvfwmkVp8cGjdaOiHhUyIG6V1AmnigniYBetoaYtG7Q4nfxg3Xj1uUD1WPWBLpczAi1C
4OOT/OvOLuitS9c6xKuLv1OfnAuGfaYEY/v7xb8fWh2HRFvR8YWFLE5JT/+tZPladdy0qEPLJloZ
SfwOXORTeDANygwSQLGILDDNCmvBymaj1XtDvp4B9Smr8lZCaYBrIwezQ9+8TbH/Mhb4g52B6nNW
cVDgXlCHJrYmyqIXhRlRfZUwuANZzv6fgkBJW8d4TsoGiHsR/0xFFAKeWDoiejbZDdZmsZGqiTe9
exmYqvGlHOs7M9mPWfyjNXIL5ZbEMJpBnNXLueB+i1KxUcz+yeA5DobZWUP8c6sI9no0SzxPlsH0
EvEuMXSghTakcZsgTqgBNWkcjxFfcKJ1eVi3gaAEOf+LK+xSSkN/sdhwiFbyA9fylrIflw5mAalv
BOjF0BVgcrwR/ArYMNt9nKd0VOjGeXANMRnhTbYzgER1pa0495MYrJcizpZOJ2MygphG8vpmpZWz
5PRULzR03iLAjSC8DE7yo5poWBMKiIT2qtcEGOeyb9kqUoKYBwzibYFIAnwkJQqJwkFPw6uVlWKZ
zQmEQW899IyMivJcBt5VVKl5Z8lhKKsippKpPLoO5pY+q3nYtNU7czKD2TjjPtxda0HdeOiYnABw
VG3pEY4uolcfI6dwq7D+0ZFq3wJ9Xo29pUIJytj3Vs1UamtJbeKrbGA4SqYmGm/jzOydI04NJdzg
LYiN9whw0+j+tZkPuNa7CtptUZHLsuyFOZEEs69efk84yybFSbfedMSNuOcmZRCetR6qOQNx+slG
mAl7h+GFjNKfruZ90em4xG9aHjo9i8/5jUJed5GS2mcH8anKr3ScAfxxf7pRcsguVGxlD7CMe+VB
cAkKv3iJq36fDX6yNKuUYz2TH5CTXr0JGu04PcAtdHfPKI5kNYfW5BShInoxatdbSDpL3rCkBjyq
ZofoJofn2sGPJYWodoOWafC88iuStdf/VO38gcSzRHHkC+mCYLxpI+pENPhSVMjR61o2T5VbhqX4
msoppO9sHWe89yZ/UKGSvdIQAbXwr8eLkeSEovWnyQmAIP2eBOfKxnLx2caI+LDrFhEm15FZRUFx
bc9gKscG57AKLEwbv99TIiiQkBobY0E9NuNGnlSkkSoYVo22q0EZmvmVEECouA5VsezQEDxuJJB6
BofKzl018hzAs6/rP61vwY90l9UccyKk0dneWQVhvBR881VmY3AqN57NohMkcf5Hck358fiUjkl5
wvSFAQQ6apjTZ/8njvxd7/rBC+ZstZtzILtZ54UllPBPw1eLzsYvkTj5VtCHkSb2QuM0kuBfL3tw
eyg6cc6g8xrlb2DN+iet2fjx/lFkX9H9bbkXJgf99CoL725nkRXKEndv4+jkDetzZhX2ohlCssAf
GPx2TfyvwvomgYA1GYKxQUvlSpu+ZybVdboYSiZ0aL19irecRbOU0bqOhB2aYLKhynYd8MgMd2Lc
eZuuHLXl7DbtkxbdYQxVNxPR96R1gqlqlq3TA/XmEzcUTFalP3d6+tJbVYFEBsuwn/v2y57tUJMW
0wZqpsQ1xoWwILOd7ZQL87ojS4ZklI7AevyfBPPxVYBduZiPhoffz6cJAZOB2TUkkGdtaE79YxBK
FGjplfrw0eGZ2WQNjQ6/v+Xm3+MaVXejd62jtGgS/f385OIiUS0PfEMEAFfi6VpGPa5rn5EELatY
RHPrlifj7eHn7uFeHAjV5DdnoNRSaVn/yYgDsLGa0IHlWQY5Qw7BSP+VczIcsx2ZJuwqWdgxealH
i4WFUgu3WOdGFeL2cSFYwnrMvGShE/fA/b704/vkskOL34PplZpuELXwUngA839pcArk8hkfp3Vy
OfgobJr3eEtolD063slgUAxOfGkMzGiyN8wHS90vVw/Qf8Nw3xPDyqnZGcKgVtizgqNkIqcxLjY4
gvQd0gTdmNVAmCwIRzlSFYx9rwEguPKc76gFH6aYmwGi7sQEqRIBhiFZjCikJSla3JW+WMsawy7/
fCjwJE1XMUZUauH0AZceQhIxjKU3zMv0Z3JpOS61Ja3vi1YxnCiKdZPq4exckiqGtM/dQXTfqU6d
94VRi5R8vKdxPPT4SwfJFkNSgdC985TMjDOz/UWrvTroXj7bLSgBrKyE8Zk2KPlsAWqwkRxa8vl5
+w9syiJr3rv6j6IFIkb9rYej0Wb4MP1F614wKK2BAS9nVplI8UoydoD0vYxMHwDLf5bAkpoKg9up
jQQ1phhQu43FuR23K1dcFioe8o95I8tE6DCY40QatpbDP3THwVIxv89bhQKPId24afj8u+4DZZeR
dY3YtuNGWD7K2q0xfYjwC7tJw9F5sik4VPab45LE2mneA/pfAl7DVxI/e+49hsA36CgizTOvJIW3
9cIQcAFhTs8tIxyfq56npg76Xtif+M15C9WC8O9imlc1vAQGp1O+77m2Dcj3NU2GGBCGhjiY/mRb
6+iRy+eHzDNAh3yzNVs5N/8XdW5YawPJD5SUljlJ8J3wo2sjksvjfmJQN/xx7U8r/ltIShvoan1R
HWNW7ewXO4sikfZ3m/DP42zNf6d1yRVaWFLlFcf8whV/mmrv+MXawHHEZnSh6TO8goJH2VemN4CE
eDXFt2yLEEvGosZ+oBk/wnrQKf1wTF56DdjETLKaNyApydRj9WHvsfCJKrXJiO2EoFLwFbnvvi+W
Hf+KLa21bFcz0G+34IpPB5xkP9L4l4+MMJwS0EnNTtxc6eg+bHI2WQSNh9ATp+8exPpsaUuPf4Fv
MqUOeaIbhYTsIrWArVC7E/hPkwtaSjHAq3HoNkOGCM9ABZySt4YJkMCeSMq1UwXnSu/aF9PAT6I8
0mxeCrY/Eq9MaS3M8JTAlDizm57DkPljzsFuZuxyJ2Uw3OcUDmsz7PDBjy/mbFqrEpVhYzRJ8BaN
xmfEZXhNlS3vVNmtlJN9+dR0XDXKavfwzdBLXHWStr2lS0Db8TA+d0mQP+l5bjOubQ96M+ZPWVPq
twD6cDA1m86NUHQ7YFHYnSgvoTfM2wxDmj1hJkyfMCzuzPgB1i+qZtXYc/IkZtDRmp5sjLROnn4/
9OzA3I4ZRpy3+sltU3EwXfAPujEGd0POLFUsyj9sgNljutFXMfTFknuPXag+qq2B8LN1RtO/Jj4Q
0Tzthq825m/0brNOh62sa2PvVBAkOoLJHrU1DMsc0gKUjZzo/EC4ZnYi09R5adLxkuUgmjs3uwyK
C5UpfbGJBx1w+v9+EHqEzThZE/5r/vPp38/89y/YMc/ruqJu6r9/wNqO2wVhHEXYsk/D48M8Ftt4
EPP+91MZGASunMcfAGpA1zXz99+/pubqoen/jQZZM8iM9ZPlOQMo2ch/H6em2qaDCTr38QfN3Oin
Oq2+miRqltIYSqxvQAhw8sKhot/KtT25NpwEwoWClSqsv+kY5wfDQeuiYQ3RyYAKUUo3+4Dq5YRU
v1J8zPxm4VW9+IBRUXKbmXrKQ7troREl/T++hQ+n0by36tKPP6WIfuI+AQiqUntbXLRpnq9G1f6z
vbb7gLe5wexAPKwy0w+T1X+Q8smmQbueRLQap6GhTUjj5Z3Q2c3mVlrR02BjrUVPa/eZhkjRA4i9
5C6yp6sZG1pN2DlFhv2ndVuidoYGdATFec6CeqtXWr7BEji8m8EQOlW9bwEHvWa9YPAi2guucm/T
aDNzHBwmepA3fzLdXiV6wg5xbK1TrpFQAgJ1rWLoWpQbOkip3Tap25+xVf0T6Ur6zRMMQ3GbzccH
JuyYxCjqi3bs6frZ+ubwpJUlsr+PDwAC9SJu3Ho/QENi7hOkYt+TFoF8MW8NzVpKJXLmww1tNZLz
FX8zm70VEZ5kC40jXdgmCv3saNbZ9VYAbr7gHBWOdbJVr20NEdmbTrSUBT0+EJlC0TAb0LBYdn/l
oN8PWpSizvjzEa2UKFXk0KSLN8LZRh1Rb/MhG5Hp6qiPgVEKSVZ38P+jLP1+sVOggtAmfZyDgmf1
73+rKPiHes8QDH74e3UyY/usMg2QOmgTTL7eGmuYz1MjhcGOaBzmJw/myhVXMRdbDd8izrWDXUvj
5hk2VjaOt17XX2tyEmFbdsaDK04/jsCzYNCDI3ntzJ4OKjuh4K3r/1Uug3HZeSfNSW955hVr38CT
nY51eac/iMV+rv7Fj9/9firunoJug2ZoPZlpMd7dTPzUjJKP7QAkaCibcUswJg3JjlWg7BLrLqE7
boIO0s/vb10aT/bSY8T7+9uU6/IyBcZBCIfgkCCYnaCoPvtynUifNX6Qr13V05biIP776Vx+TAbs
e6emtcTwu4PTtvKSkdJf6mI4axUuxYnzZueVOA9TDzfL5L1BmdYIpiyKHvF6Ui0+s9Fb48/UOK/q
3snqzY7Rol1e3SqDymsO9lNi9P6yw7z9ogKA9ZY/9O8t9BcQ1Gr+49JrQG57YEGKf8A7hZR/IDjV
hXXy7DaY2EqRhpJu1+/83jyDc7dOv39KJA9jRK+48iijwOdcyCz8P1/3+8vfL+bCvtrNUO1+P/Xf
D7//Lc2ztD1G5vX/+6W9EZQrgDuwm/73H/79i9KcLiIukk0NWsn37E/qned46UJCWQ3Aa9qYYVRj
6tAmePEY3A/N5WHxusytfZY8u/a/v6s9INF9ZGpbZhDGAXDYLU4C9woMJvVm50bJWbF1BLJAYknr
yVU+o/lmyraqc56qaCw+4d8bYcOTbCEtKgXnei5vvTGcdKf6mYsgOCfwubFxcfsT3v3mJNnuwQtT
dj937aIRubUWwWdr096l1MkdE5rZYqrPZhuHBs9zPLhN8VfabOod3dx45nxW7AD3RofwJoxWWwc5
KCoDmVUzTTs0HqIGIuewmRMb4xM8QqMHr2fp0V83yx+ugK45tk1KAdAs+pUkqrcHfid4xNOQ6CD1
rH1Flt6NrXe8lBokYu+IR/evyJ1oQ0TEJz3XvZhRgV7YAxYK2BlakQoxYZk73+i6Q5pIsTVlc4py
KS/pIyKuz5Td1ZIM7CSR+Gncvox2LU41vZURtrANCPw1UaEWs7qJawekZMcjeu0F4lh6YjMzOf3w
LXyMVp4lO7hVkZD9kaSBfbQfXSbYqnCV2COLTdqeY1kG7CWya/bg+qsee76oY4uDRizZ7DjlKYJG
UtdRimnx4UgYuixMWnp3PA9vKwuYhvUnGXne0GROASKFKR2bX+n/tUb8IY6L+M1Ye4+RirJu9tyt
hwc+DQ7FjGm0gkOaNPXX5GrAdC1tAMrc1tv/4erMltvWoW37RawC2PNVfS93seO8sOI07FuQBMmv
P4PKObVv3ReV7Ti2LJEA1lpzjlnm3nEYKDLKvEGUGr02KCMA/AR/zdJ6Q+hb7koyFVbIxFYl/o+4
qIcjETn71JiiQ+M08qQgcodmOFziXuQ3B1dC0/FmdW3L8dhK9okkygF+D8PkTm56C7BYhY2EbUZM
F1WyM6YG0XePT90xpA2w/EPndRz4//scq67Y6FezSOdNLGZnK+zhmw6QI3HSWujbaHWMIf3ZdCYE
324g+i2qnQ0RCcGmQCo4wr2+1hN2yVZr+2729jbwFO1D3Hkj9OnnkRL7JklmmOrnISDv0KI9RTvU
OIuZCEsObSZZfBFdd9b5txLcA7IgrFZpnGkSAuavsRPDvhoYF45uizNwYZICP8iR8o273HCyJ2G0
P2uG+Udb/kUS3VyyOuiuJg7C3o+nUwMd7VLQuDiiTMMqW76ZNoHI1sjIS+XYDnSfUdRW/X0OrL2t
CnFJtfjeLPulZ8W3IuLUX7Y/wpr9azTQHejBrs4lNTEkNDoUyT2341cxBPlBJxGz2TI9jG6DZ31u
72AZDI+/p2UwwNOlsLYdPCuufrWjrUmkzEsdEjzEUcBA5tkfyGHM7u3ICM5isdplhNdFMKO3saEo
mX1ML40izaRvvOmSuuz4K0YiBxJ/jFswJ4dBWYiNw+494TS6mgJUBy5b3Cqims6ZfLETtGfS3jlq
587CrqajpJtii3zZoFzVXavOn02eyTVZHRwA6xJ0VpiOHC9pzrojpqcRO0pLF93rPKILCnFFHl8x
fZdZ/4cZesGkaI4SY1tGJn3A2egwMti/Ae3lJ6Ynuziz0Yuh/al6hFx+TprolBN8ZEZVQ5qP+uaH
PS44GHQ9UitEJPRSk54EVPclbCx/lXFAXOrUCk1ZvCZ3Dn0c9NL12AVyN6M87huSVseFT4zSKtiW
MkNvRFUS0ZwRElN9QPzXumkc6uaZ9DASSO2gjI4IfK65J7ioClCzuQVaI1HdmlW9/xi03sqGVTz2
XovJPI4hyzrOx2P3cxwmcVWT9cKJt/zI0dDA9lLN7fFpKb97lT/cVEpQRkzIY06cZTEG3XOcTM41
cxFpzdbbUGnnXbcunZekMvZBaZ6YstGNw5m5SQCumDgl1wTLfyIgwlvtT9+tNKD3KqW3MQfecRHr
nel98+vZWcVtfm38nht64RQaLYTHxRXbIZKrNRezSIOOillciqictp3JzckMlxZ9omDTxZCwZVE8
kaxDBuXov5eaAptBq73VtAqKmBAq2mnrnivdoRYkV3KkjWj1eww9OC9j9y2LvIKmg/4iAe2b0xNm
7Jc/ye5gnE5zdoWGcJ0nrUK2DTNDZBHXThz+toq8OtjLNDr3X4GYkIE+E3LcT4Tl4Fie2pCOCphJ
r7yNid+fx4H80YDcLuNnwxJ4KWvHXM8wnWDBaQKLCFcZgPO7ynKfiArc+ikGq9SmCzJoGi9jJ80N
C8MoFfly4iZxIVV0S700w2vuB0es+3edyHyv2/hVuvNXEkvEsAHAD3RLaWpOB+7nA1Gd4xEd24ts
f6ccIo4AJYpV09IOK2xqdD0iahpjE+4F/seqkYQg9T7oHUYXE9cQPb5RbhUdi7ts/Q9M8v6JHWU8
KWP+ZgQRMlxMxz2W+tkJBrys0002BR5MUaKdbsX3WM8ZuMcfdjFZGzCEpag+3TLwznE6vZktTYPJ
pl+UNNI5V3X/1zbL+cmCopST9yezVp+yoqt3dsuMoEYWchj6jIOFN3PvBNbVnBLvmQzmq2mE56po
5iN9AO8pSxv/qW7Gv37ShMdk+ezx9RkzcIFcogVW5wVpjjSbhTkn1rnt0v99qJePXNxthE6FdIrT
SrOoiho50PKQxtH/Pjy+9vjUBRx1NGXOIHosTioVS+A1oL8iUG9GIvvtaOY/gzr3ny3Kk8B183tn
oKiw1ES4r9lv/KEezpn01xGFH211LQ9NxpsRumNy4M4WqXvLYpGfzQLxKIMVPixgzOJtqGKk8osr
JAEsETpIwom/RXmtmeg6cVNcq97GA2XyIpcsvyc3il7KEe5LQYrPufXolCmdjpw6DHWtOqmuj49I
h2Bv7bgUfav7jvEg/WDdP1jCw2ud0s9BNlBtdOOk75K7xuZ+shj+/il4/hwCwq8B3003nmffm85F
CupnCk5maZOemA8Kue3ydQzH87/vEMSgnURKRbHsMKjss7sryetGiEVHNr//9+UqaJ5yx1en/+/r
pqKZ2xgQLh7/exq9/Gowc7Gz3vywF9Fm2hJtWixjTrpjjy+7C7I9tKJ2B4HXXUsDyAwVnzg9HgIj
xqUBFZQOLO8pjYLH4+PLmVrwrE1GT3EBSP73QPhiSu+OPakIglKsBlggSxjFkB3bmbDl5btDp+Ct
UyXgtlZeIFqy6i4vvJ/30blojM3jS4+H1GmsfZ2hEMPcYhNn5atDzUYb0zlPoWvmY0BdYNT7qnSR
byAFQXlqfyvS2rj0JGogSJTud1dn4Xqy5ug80af63n3h0sVDGzCshO4C8VG9c/pUO2mEX2Y26DNC
mGpdRnL68G1vZAwUuPt6+XR2GRfgjPVuIcCRd41daConZMjauk4+gtR/34VZDm0VM566fyLaLWNy
28yI6S02qhojlqUnXECNHR9BDKGvqbr1AJOWmJgwhyQdyW84UDmYc6i2qRAizlX3LOV8F6Dp/lTo
SNajW+A3GjznW+xGu8fXZ/o8+yBwkZbjH/uUFZhhBjZvXvUhcFtd/KT9fx+6DlJCEjvoOVIgY49/
lZP4v28BH5RvCot4EpNiiVKZ//z4MW1V3u0Oi0OHOrLvQCMDSvWfrNDBku0R/ZpxvrwUJaG82SIV
DyHsk/Y7PevlIaT/h5I+2w2uM6Ni7xwiAPGNeK56dh3m+UIGRy3Kl8Bf3EXz0K+qbqy2eRPQK6fd
tnGA6vJu2sOvSH0kTR/+TIvxDrT23jdwZWYjRCaZA70vPpTbVuepCsU5miQyUl/UzzRC6Bc7KDbS
EaOBEaAjeTxQxLR738Cx5PcTb/Dy8N+/VqiaxZxqbOT/9x/+fdTHwyYOWcT++we4acMtyDdemcQv
LAPxCyzqF8fw9KVfPqPb0T51OZTt5bPHd6WCXbtDFkXLZfiwM2RL+dC/gg8lctPAXOHKqdkGfZDh
UiCSJsXBCNu3bojL7ncPAdHjgdaXwhc6jmuj9sSRufYaRKqqiu5uOc43v6nSq5NwevJSYjPyHkbC
HDgX/upiO0qz27s551e/XWT+dCGMYSi38WDmB+IqiJlt42OZoh0C+Qc31WPyMwc+l7dOHYbqBFnp
di5WnUbZlCcpI+xgeAeMvmgYn4yAwFANgt/MuXURk3rXIX0ajT8UlmKPSiNfB5n+yjvrR0u/YWfM
BiNhRBmA7kr3HCA5cVKugW6iHpXxPSgz/6QVVsgG8ZI/dhiCoSNcIxUd8ij3T3bGXVaL8jnlYIYK
kwM7A1VSmzHSGSAlKheIfdaOyzCsx4Jts9FlJqlT7YLVsjsuh0LTzfCpn1eQBZITrt5PKwbbQkG/
9+GtYWajr1p3f5jyZwc7uWfZgG2DEn3b+BB0Y97ctS+Us8loyl2i4CPSrjjEnCfcpSShf/ITFFkE
wcKKNnERm1w0ztYEMPwyQHGmlMh+Jyoa3nxGRqkbt5j5McyJqTMvNt6wc4klyoz96VBNX42XHsmo
a0/p8NoQBnZ2TSxgnfQ4PufkjJLd4AvCxGKSzAYFP7mqfVprQSpOMi1ePWpiCLSlPlC/aem8U9kU
VMZDATC5qv6OsWKUP0uGKE33ISh1E59smA5Ez7obxh61QchA1irtU7UonrHLny3Lo7lRgo3Qo52f
ZYTCoAcpyAa0TB8QsZxgnK712Jw85fj7qWfVjHTc7SH7B/zqFxaHZh9V7O6G7J1vla2OfdR8AaGp
Vnmdk1fE6Zd5ksFhzcx+dYR1Uthjg3c1wrYsfc1c0zyZOkEBxgqJsA4T2jThaFBztCPPAm6R5ZCe
7QU7iBN81wKALljQK2YTe21DzCORiaTx5DDlyLA6KzxPrjscegyGHKPG72g3MmbhltjVUuM/JJKJ
vhdpGfMijG6IMOM4SO1NLCv7frqvIZVcK2EDrsACktLRmNA77pyJrhNBhd4dcB50FE+mWyF9PKsc
4Nbog5ybivHH9FBytjjn2ifbchGtYmffOYCxcMnyNHG62LdJM41Cm7fqzDDbhbo8zZzMxRJpWS87
WurRjStLMKVd329RJDZrnktzsHR+ocTL18MgjN0wMVxNoHopziZ0iaA4+7tYsSM5ZlmiSw2fIT06
IBuab3M/4aQyZ5uXFcXs1NH69K6FW4onNWVfba7J5FToQ0rkqtxr+2zMQdrleM6ohA5E2iyIfTfa
0hxzNjQ5zJuXUZs5HqMNAzeaUTvzxcgCvS97zjUW+kEjhRtCIwv9YJf7a6PtpptiIp56s8GCEAQH
yq/DrEOEsrFC7UgX/GnykcC2Zlfte0KNn9gYXmuXyTLlRUj7MV0AnYjwM9PajLYFFkgYVwc85CUY
KAUSjfsY5eWTMfnEpRSyWPWSlQepD+wgJs5oN57HSv2ym+Cz6ma9rb8VEnG8gwNk5cKIsIO3uMb9
l2WBf03L7qMqocN4cVJcgY3/1In53VZZtTcxTlxnFldJjfTi6cWrpFCslW1JkZfnwZluSXFMRX5p
HAXmS0R7dsaV4gz8SVrND9xG3yhhk6u9PFSctW0ShdbSoZdmmSBdZpoWbT05mKIwNMHL2ZlF3B3j
AbeJk51gwzDYL4H5C81PhCR5sHMsupWIirsNeUB0IjgFkXeLMk0S8eT9dhrxJ02DiNlesnaC7MNw
murJ17A94ngkAOxj9FEcdSYcJDr4L0F0wIJZnzhJUtn7pGl5iK8PqqENpiqjQt06PzGN/SVhBNEU
EhfClszVJPCe1HP0FE8mdjNX8cx7RT8iVAZRTF+jd+li2dwiV+EvVuEt0J+DbJCYGmi5QuqUtkxh
8iHHJuED+8OHR+oqsmoCG10LMVUVKZyO5EMZgWWSJ1HIQ9H5P5x5ck/1dChl9Ug0ZpxPS9d2nGGb
LiShqnnLCBQ8Y8gdFLIwLc7zgGimX/QlkhzoBo4L7ydeBWHQc1BcrwKmzIEI203jMvOLmHutWpsw
J6aRV8jBI6ULEdBdgC24jFuNZZnW88K8SHKO7GHLoLIoyhOO/uBUWxyEBTnMNFNvIcNvmzv+VuOh
kuVlbELzODkIQsooJshE2+bZHX7FhVVfG6FInFA629hsZhvsSyZxHd41jlB2d2FskuAOq6WMm+3c
M+fyRfkRuvDV22n67LWiIxPjex0A8eCQqtHtg3nz+gwlQp78Rs9E7iFHbzaIrGYSPxVbQXVKkyod
FzxBvHKmbl8rF260H//tTLNbsp0qHCe4gmMDnl7mk5Q0JX+LKPV3dTT+oDJQx6XnrWVubVy3ZzyV
G88V1qh93+F4GoaAhCigThslk+fOET9sDH6Ix+q3HHv4RWuCjlPzVyLGn/Ay9kaF0BdMorlp8bOj
sD7mk6fJ1Bhqim66FZ63ha9RHVVOT1SiPt+WsQQDPxP4YRCJt55LdH31yN8UoFll7Gj8NIzYOhiJ
63zUwnutnRQvS2UAzoCkf7SFO++HZbbdoWzaFZEf3qXlYW9WHofBSU4H1c3vdZs9SaTBQ2QT/acz
1vmu20GwAQtbo+qgA824n6bupqtJ5xnSTUKy54iB6bnp1KurtT4eqLABNujsLcglqDCP95sdYQ80
KtsibRBi+NXkyP8jutgUT29EkEf22csVzD65hXvn3RzD/014AhmsHTDFptHGOhP+e9igAUhqw6PP
km80TZaXoRT+uoo/s0kPtxE3NO25eY2rRJ453fk79GgA+21aVWb7JjADwVaZcC1OT7JI252nyX0q
sEn640dQps2myCTjJ9AhHuOfVWvOP3UUkXqjPuYUWZybZVAuKl63wfkx4VDaqTRo17Ym5kZlJkAf
bW3nuH+ZGdMxYHP79aSWgay2rJUTNH+JSqhX0q3/1BXLgOiQF7c/SYaoV8jd1c6sfdIefS7D1O4u
RpUOK8sl/iJLYu9otTslrXuZuRS2Sn8hSZy3HSdBK+vjS5j6R3M0OOgVPlYug4Pg48GOvPwpIHO6
Nmf31LY0bOv6vSIsGdaGsbardNz5ytybCVOaDJfZpjcNVKVVcggdlmVCuxlmpAN2Buc90Yo/hgMY
6uKKJOs/5DH119EyOIQKnqFDAGSKpJUkcIQ4pFGccyYqUI9g5s4s3vlvW4f7qpYco+Lypz2YPzmF
EHeGQZ3RWKnPQ8Vspk8+HT0P95YKQ3h2tLMNW52DPrkA0ZeI4zhRDZEGWFzd9DTGu6x1hjdanEyK
o2nnOUQblBAx3kXuoDtW/V8z7bNNYV/LthmuhoHannqhX6FkndyZIIrliImKKsWiAJgVqchG5oWP
GsX5lbI90B+D4ePz2lkNbR85uofZrKHRpCUMsY5Ua1CMSEGnjYgU8RAN8k/y1+Jd2fKKRJTkuGw3
IQELp6CRL20Qm1sG8gfdROF28eW2VmpcQ4/tHQgacywGV27yFRSSgCFK7JVHdFICVBOblKJMYIlf
eX7zyl4AR3GmVGNU/ipDGxIxmXt0FZnrc8tX1FJoVClFSVVd+0DmSrA2qpKYPRXJIrIdDhSMDA+I
eYgBoiND4FCr9ARP2g0+apOAkMqYcwhf1jHuMVYg/Bk3U/wVJnreuF3jbQJDY1brpu5Fm4G/9aZh
HxSmu0WZ2l+bgFzbCGiYV3bM95cHxpo/XDN39pqAJNYayMCZEK9ZhTQ8nlmsMjBxleE3fKdirVVt
huuA/n42ErTbOrD3MHvgm11Qu7ZPhEjt1f7esfDq9d4L0QPi9QFGU4ON7ztzmNzaUbmLOUftXS3R
3010ve04++3CGN57gT5WERPffFE1V9qWJ+01L1NuTZsHZtEkaWEzNNra2ajKM8tdD+STgxp1k2tR
Yv2ZBgk5AqV3H+h046ajcfdydkhCwvL3qPk1ytF5jXwFlSgEXgdcES6Txdkd2wC504XlbhIR+M9R
TiNkWGIHJHXuvvOQ9Zla3U0H484Q7+0Kvp5bMqQZnbi4g2bHSWyhaEkZkcSqjJ+sJbMmGe4DL/tJ
U5svorMH4dLrCJ6zMK/cIWf/IetsYPNVr02Ul9wLSr0+vsuJ53GHvogYAUy/bWBQTmZZesjHmnOX
kd4f2LfJN24PSqFrmSfJPALZptFeHy/6g9ocmAoB3wJODJrKgLAEl7sk4zQq+/rD7y2xDxI4LmEd
PrPGamY90bbMLRRMnkF6W5ZALmDg09TMdN26uXUqcq80n0E8wEHgyOneH+hwWjVr24ARQfB0tW7M
ulmDVkN9QuRXs5xAXdyp5BuqNSsn5XEXx9fWsZHEN/bZqJN7pJ35pKg8+zrH+mSlKeGvdXUMsUqk
dp8S8Ki8fEvEHTGGtUceggzxmiTK+UdktyCR263BOCogNaxKwndZ1fNlRq20J/Tjo0276ZRAE99F
mT3safWO/xiVOkiCPfZCOnHsupfHR2GM+6N16+J5JNU3Mr3hjW9/XEThpBfXHKe4x0PPQlFW6aqB
UnQ3lf+SlYE8BXQfVvNAMVtjtOcCjklQTLx6swTN9J0Bi50zy7PEbMSgxhWvmEGwm8mY+IiC4rOg
E3+eO3nyBKrTGdfpcW4DoE/YpnxWUyw7L01giXd7no4jrshuwW4mBk8tYkIwYUVYRSGHXkiF0050
qEAKE91zh3AXAXY8Qfwt0+BupD1Ex2wBbHmT3I021noy8AqMrOwqyQj7OxJIqaP01z+ep2m9t6Wv
r4+HJAskUtipOwo0RFKQXUVCSbqJIt9ge+fY7Q/JJ47su0G+KRh1K78un419GiGIZrY7pROAUeSM
zdg6r2ry3wK40zfFOREXp3OuMQ8xZCYuuqdVgjl2pECcUD8REwi5BEqMkHhkUfFvuBKQbyz8cuK5
RmaBafJVJ/nWr52dDFHKFEbq/XvH44Q4+FkBABfsE0GalbeoDsXXGOUsIQj11rOOwUnYwd//wjyM
oiI7VTIhzRUiz0aCwZziaNjN0nboyFRkrtOqPviYRd458dAmHS3OJ2Vtlehb02lviHLeJ7V+65U4
wVHneVsoN0ctol3K7PZKMdAeEtEcO9V/1Exc/4BSW4fBilxg0DBxRJqdzvwrIqppa4qRc3A6Nc8D
Jd57PXT0XpeMgceDsIivKjwa12MA2ygXyY0zK4frKXphJ4HeGs4WG2aQH/89fyPK34X90jAa4WyJ
QCsgisWB/7qJO0yyaAR4FxWZJUWc5oeRdA07QZeH3jrfwVZot6WeWEZaA0Vd2x3ccg6fNbCmAg+y
MwfyJ+sGQ4HZmvaz7/zpO8v4RlMfCNDyekFlzmkacw2b5muQVN5zNjiHOI+OpgWXATNZg7wbP3sQ
21sryREaMbO/Mdd/WnbwYxeBxuoCtAyGifk8NByOr/WfJrBxl3MZPz1ebq8a1OFxu+MVZui4tHJI
5FzVzIe2ocnYGWmER7+/wEuHerT2/W9z8BpOfbyR2lcvqgKK9C/TgY4X6ZHK8Pb/9rYQAUu1xpX9
RHUdH1DwzjhUbW+blaa9yxycNDWDLWprtzkY/PMB2THgElhW675G1ZzNzj7I8UWupJH+xvJc7ACx
bEZK8Rk5bevn9BJ6Ne8LVMVvBZDj46TtlozyBFyXEJsBcxOa/OJJLFzaR1LLYwcwTM0L/1iksWFZ
J+3XuyKMzFu77NpBi49t9EjyJsvF3cgmPFgtKWxGoobNjC36Hij5h98ObZXXQdDkAbgQjpG7madK
vgF2oJvcWsNzVlWnSMsPgpX0s9EjCqmk/kmAdHwq6Cx03sc/SLK9nK3mpAyuupucM4bcAA8w8gST
zs4OuLH31HaI2FOjQFNpMJgMXINYEwzx2rUPbDJfGeLqj3mij411I2wXIRUY1mX1bk0EnE1XfKuY
lHQLK33GzcpInaMz7ud2FVtOxUmuSYj3Tefpl28Yq34yU+TJXxEYtHvZo/Hrx8i7hGpEXd0vnLBQ
XTLPZVpukbiWw4OCcwvtCo1j4/OL0m9mBS+E/zaJXYJ75FDFDJsjymqrV+PzY+3EF8SUIU1BC1oG
Rp6ZcSzAhady2ZLNhJjlMnG22RBMP8YEIFRcOrt/15rZ47oubPuHu5CZ696CdlN0+FA6ZqCzM2EQ
MwJ9GEvzR5/odAvzYnyqiv6Ep45DRoSTS8yWfYot9B/1ZOHHM+gspUnymxfa+hC2pDwjykdC1Knp
+RwN0+kPgpjkA+JzsPY5kyvMiaUZms9lGeEZMNvqeTiUIm85+xfzliQElAa9vbLmjh6D5ZQYEYVx
CAcq5UobSFuW3JTaAWqlFPfFaIthoy3wIN7QrhExjDfXb85q2Oej2d3JOEjXTZL4oKs5KRX4ZR6v
1mMppCEqvnLbTDfBsjKEssCC4Dr9KRsX0nFabOuFS0FfZUDfOpu/IgtYq9482MW87Vx1ZhCj5h3j
W+ebkMcG/LOPly3DVbb1rANxKPXdF1TffWRty1TJg/dYqVrZ7Rom1rvGxJvjL0zZofbgIDsR+QF+
cBBtOXNA/5q6JNkUqfx8/FZpOsHeljlN+GW5RvTbX83GJN+Du7aWsj0WPYHX7eT/ijr7zer9/sUd
uA2SMGbGi9iZ0/io7nhTF2hGezOH6WjWpbu3SXr/mhQix6QkXtjQtdxGfV4/TSWCo0T0zq0fwk8D
puYXsZEtWgah95KLYaXbsdgBvAcus9w8IyUTxgC8pGkTrWOCDV+yuiKiAZVW6aj2WQ1MAGXhvvgk
ua/Y3nxw7Jhd/TK69Oh7b9DIvwwR9McaQBlNbhDgfQ3ZZPLizQzg8JIROEUHjaO3NbBpaw6LG9Nb
rDkEyDw9XhpGlCiw5ujaLpP4Soj+QCpSdo4yjkJpZBuHwkwr7AwcuAJKgbPhVNe4gZ46KnUvwV8D
AePJejlF0ehfMTNseriOaye1GkKGQZ62KRz7fAE1z7h78V1Ay8w9fkRWoHCxZ5EcIxNSxlDmuGOX
CJ9Gej8BRXqvncOiYJbxMq8Ewe4qycICLebUVDGBf15jo8KrA8bZsHunoLSBrCAdeyTxaOXOK5/M
x0tX4NYzZfHuTGr8+VgBGF7V5xHH77ZvuDMmux42YkAA3Zks/yod/Q1BPfx/z81vNdksHKlZu3Ld
Ih+3rPkESIk12USxZ+Wf44C2wkWkgEE9x31clsUl6ZIZxsaEkjXST/Vi4itxp22kX/MjAgNqE2Hc
Wz/DjxRX7XhN/3Yspm726bVTfwuS0luXmVMcwO1jkGZbXQVYh19sp7kGjPgJx5I3G/3XusTXQ+jn
IA/0rUl91NvYo6x9vOJtbFdY+/G+15HOLmgx3N1cCk6ls3av9DYx7Ak0hz79mW3dtvWxaqffdG2i
dSWHdj+Pv6EDo2UcSBtwQPy0vhFsQw/dFdN5slz9Eit/pNgtQmMlUHd+71ot9uOYDHg65/hTwOhC
aMAFpV/mJgxeBKazXTWY49O/V4sIyhhRK3eE1fRYZYAEIBT6V8ICjj0T4YiMVh5o/Y+cCaCd1HZ5
gKEQnYn45SgkW0pLFtqN4ui+fezH+Kf4ITgrxaFHzsqtR23pIMvufsaCJm28HMeF02FyVQbC0drF
Yjn2q3Hi0uxy5zVpHHRXk8Nzl+iolzUP4HcrbkkXDte2QVMewAJ4RBLMNqX1XNeArYCKrMD8MHmh
WLDN6k6HLNi0AaZSg+/YWlLH4KUXSpcIL1Htxfeq0we7M57BvKZMvwb4JAniF1xDtFUB3NZGYb8S
STdgOmrlrouLnoh3jsNDnN79uFeXSDXI9BBkHR9FaqUsxKtR8qqn++NaL31cu1rXcH/S8U6X1Ds/
SlSg1EjBXPMSLCk83GlyQ5O4JcECML/2DDbExSlmLHE2TEPtrdFhTgjw0twrHW+60XuzuI1e7CFx
rpgBXloh++NgyQu9WoJ1EdydZghw6BcNde6d6L2Jym3tTFi8y96++KbzWXkjV8RyhLIG1nc9yzO0
hvasynWpcJxFNt1IECNUPiKGdzqMp1L5T2QDZms7n+DIWzHv1mBcQC8mV9h+NBIQ/6OXczC7mHhI
k1baN8TwAyrRzDgS3mJPvXOJ86bZ/OsQMATzwKDd0k6+k7QNFHHI1a1kvnttQ7c7jZ/0Uyq2tMC4
x7ONmcKa380B7ToKDhC7bo/YrIk6bKRPUYth38eVEOXmZvBhLKDwCs8ahSpq8nx5Z1ODYpm/mFyH
J/Js/S22GRshlt5OYDtIkTaeCBrnbfHdYJ2Mjvp4LO1z172PRXGc00zeideO1oXEVVrP1bFzHOul
7uFMuSHHnpkWzklExi+/Eh9zIuIvx2fkW/aAelDXvKENaDrkNy4s7Ltomm8UVuPFLoZmHxLuANWP
NtGUAnGRYtBHU9lkpOLCngqInf8OuEaVfBrcox9l48+rJFPulR4o6NCp/iTaWd/mtveQKMfI561v
3gDov5uK+Amjorc1c3pj/exFT815ySJm+9A+pJx/i3/mzuHeWkZzfqfy6+Mj1eMyHXBkHsJ4sJ+M
tvrohZl8V2hIvVGTHo58M8C52FYA83nSBr+XjKlqdOj8wa/XVPs7vmPncGBctLYJCdKIF0VVHXo4
O+cxNuIz1Q8BD6hcBnkc5zZ5oRZI37OZqrUR717hHhKwb2SQEvRl0l2NSIIiXVyOF+1MyBvGaES/
1r0pnxzuVjevGFKYI+A1hWYR6XdaMFicW31MQ4Azj+vEjLCxd+PGbbKSMIUcEPhAuFWWRb8epZSd
tF9J+fn4TWiX5Cux7mdP969xOpsBS9yYXtFZ72kuyQ3BCkwMDAYOZQQZ7BHUSNts/NdAYLILhIOL
bVWQqXaRQ/O3kYziIrNLb1NSP8oeCg9fQuDzRliPrH+vA9KlbZ4Zw06O8/Dyb2GOSRS0cBY/Li4D
PmmOYl83OPjR91rRUXacHhA1FW9Yp20OuEtRNAWzueZIEl3L/huztVWkQ2rbXP6IO9Dnzlj/dpfb
MEPEtCeZwGKn7eNXGBirsW7DCycsIFwDW3bcHEcHV17ROB95FBrvk8/BIubdRHuQBXePoyj8ODP6
NafvJjE8v+eOJUR0WfniTxll6Rxnh8fiKLQffkxW+e5WY/5cE//4DHDsWVVafU8bxuxYwKKdxGrx
PfFHhGSGSMBJaepGRGTLHo4u+ZoCwpoeBdryUAE4mdBsHB9loDDJL8pLS1+NeALlFDTvPl6QxzYz
p/CubbtvjVVWEUPwL+7Dt8UHGfGwXsJuG+QJ+rEpr3aOYihEAbl9hF7kXeucqlG9mtHD/yAkHi8M
d0PdnP97qAsSCwSDrjNK0DuqFJM+RZxdSC6T+8wtWZwngLNARDd+yODysTG2k2HeOI23h8IKzHXB
LO8P8V0Ay6YW3LiaAfzHsBN9xuoXUdkJg+W43acBbxk+GH0yxVJfKVS1VZAw0afHRflkV2tvTlFF
0Jn2zrDBgr3VdachTgxIlHaJNT+EwiJKxlY15oRE1Nm+tOlBVBWH/3Bpq6baqWhP9U+575r7IeCn
uajoVqZbd0+0t6q7aHue3hglP8oZMpkxoEOkycx6Y3Uv/8PZeS3XraRZ+lU6zvWgOpFwiY6uvuD2
hp4iKd0gpCMJ3nu8zTzLvNh8gGpmxC2F2DFVEQxR4pFyw6T5/7W+FVXVddVP0y2wbsC8Cb7xEJXU
kW6m+cS6461dA8lx61rUVdgyLEcfe2r2vjmBYxFjvbehmVAQwSqS+/awr3ssH0XSNad2UsF6tnNi
qh0gT2fkJaCL+1LlWrvqbMqkPGvxhzY5ukt8EVZOoD2RA0WoMDHbQJ71O206FHlf/FjhtQwpbGPX
OEWl/m15mGobAlzU8f5Zoqvusy76O+GIujYowjEhGC+xF8A14tKysq4jQwSvI7CpwBhfmc/2gVVF
Kz8W1qPhT08JGIIj5bvqEQ2pd1wevtQGa1UWyXMsLQldHa2errnWroqQWaEUbqX4asfJHiYEhsbh
ei4V/uhI4JmF85j7waGuTH3tdeyEw3hqboyovldGHh90v3NY45V/bSrwN4BuXQtsWkf498rGZAF4
w6iv0qhOr8mLz5kg8+uwz/3DchsqDcG3NehnOmj0pZXB7qDqoc1QtQt109uJPvVWS0RbEbJBo4Tw
BB/K2eGACEh5tXB7cXJ0TEfsBb6QIGjSh3qiTxXm4t63M/ursKub1gCV0lCAW7PvXHFSI8Zeoe/K
cza5Eedcf4i1p4Im/VU2IK6AnXodF+quNDpKjCElsKWWCuMwyO7Megg2Y9Z9BWI1YzQbYpgCHFHI
qHrk1kSzpUl33+ec2oH/xcjMhPzgJV605UOSRjL/HUqseoOARa8zPnAG+RqnVJGRwE/gNjiYi1Cj
suu2/nk5z/2oLJSfchLdHiqTrKDZxq6l8rQUXQ02wHPx0+mt2euTfaewSXa1Z7jXY09+wPKQLbui
ZXbUTB+8mUS7tfxe7JRUXBL7fiqdl2Gu5JuJXx5UjF0SBPCWw8AzzWjFRTScG8pw4DEqKOHLtzJU
RM+kQsxMxI8xPMKXlkMpbsrxiHTvhAE3u7OJjrnTWeyXf29SIHnDyCzXXib6O1tYJJ62BBoANqfI
1pLCY0dj+BBmxZ0tA0yFqcvdqmdVrqjXwg6bjT92+Q71RX9FaMQrUnncTCPr/PJGW6V1XRpkh2nT
ja639lfPS+8xX7cs+hSBC/tUOJ3xkk/ZAxZgWLe909EjAQcWxQ069igrD9YYfYmbPD3o8GRuGg+N
E6vHAd8paFtB9YN4wbVvNd8FFbkHhdvwqo4NnYQaKlHLLVz+LasjsoCwagxvjujOy69MG1fdj4qn
jZ4buwwRtPaIPktS/i0z/Qm2CtHdbO2Yl2g5LD9hIcGLE7gZyufkH5L/hugKp2jYTDutQ48OtDy8
8XlxdyQAoJiaJzQ7iT9P6LCWOKmJ+IWyjsnuQyL86qBbmjM9OEPKrN4vQ05pAO17+yjMcNr+eD39
mYNfwV8t0i5eLdM7iqbibIx+efoRrIoE0yTO9lvlBOqjwEO8LRDKSyJlQAvF2z6S0bFLh8e0Hp5N
tpTLMSZLxumm01CWV1u/LTmDisE4B10+cYzh16mkXxq/JGCZrxEFfekNNKc/timFW8DbdMP+LhO8
L3aTvZIijJYt5NyoRbAJl+0rpl6XLYHTbZvk0dAIpyhnjNfyxmUch/HFU6Yfq/uOhsBpNMe/Q0zb
d9iYnLuUZOlDbepwj+PhcyGSa1Ar9BV04jR4VHUqnHyxcJLf5O3Aude9kp0tP0xK3P1Y7U0lzwYs
mY7D7k2dmdW9zZOykooojaVobiZox3sWyjBVp5ZNDpUb2B6+ntm3f47ylJJQ7Ys4WMeybEuYAjwI
S/zb0O3ASIc8Citoty7CM6EcEN8kkm3DhsK5k/IwZwgFNk4ZvvrUomYDYLdFoYVskDCZuK4C0jIR
DvdRdDchjVDyQy6zDQfAYksdKjrFWhid6rTb/H8MnO6czZHIIMPDdd4OXOi1N6R6gaircJg3hxC7
q+9iySE/kqwLbY019at0Jyqu2O+IJCp1SdoW5L6rVAOnGHTph1qqh6RKmc6mWy0N7B3qUzkn2T4m
14PM/HcutvmbxGzXdByp86640tLtt2PWBmpggMDjjVUfZZQCQeteG8VhC+MSnTQfJ3+SkRHKnnd6
LHSq6fWB9p/DeotgwRsScBfTa2SG3kMTON8GKQURUiPhetNETrT7rVO9f9vMX0xvnw/4nwb3MVOA
AaYiXfcJwX0iK4p9ZRKmWmYIOICZIA7JPez/NUFlykJxDPoJjvd4DlIStmVlnx17PhOT762qMjq/
cyMvo2SFIQx6sLqtlIGmRbhvLwqdbys1JoU/NcxwXaaxsRHoY6k26RAMFcG6zfNSdUFDqbaK6YlA
KQou83SdBNd90t/2vVNjp82mrdkPsBqlSA92wVk70jatZhuHsu24r2Bk0yD7tvRl3vkQ8yB/fo2k
DXHB1l2JDsAFcznf+b8/swz59T//0v9HlekGrkJE/LAysFYpHz1fZhZrCpH931bVjfuyiI5kuYU7
ThbnOipvTLYjH9KC32krMz/kmX9P7lx/a1U6osegOM+mzYTN0841qmGvGfcojYuPtDR00sd9DcKH
yA9JIs56EOm7qiidA4QpuXrno13eH7w9cza9kspwmSTsi/vjSw0/8CzH6DJCaWj+J7u8pP9RQdzq
LPfDUFLH8aXSNoZRq72lGnCIoiMrk+aLRpXYYt56QLZN7h4AhnWRkAtG0NBLnA32SWZobOLpLio8
tBe1zK8jXFcsK07+Tq7z8nb9fI+WD6I7umEbumW5zjwV/nSPGqOf8qpE3O7YiGdjxWKE4O+zMYnn
piQqT3Ag6TujupWgD69zJ/3KboxSSaRvU6Jbp6jUnlFtTGvlYnX781X+dWqgIGNYqBMdKvSGlHMk
+0+Dc+t8rEcPoZEcDAeiWw7BhcrO2Q/bh9EY9zGanvVSBcwQQ67x48hrFy9HX8XgA5vrAgXVgQw1
Z0Wf1NkT667tKHwmJINZ0RMqKj6M51Pd1ThNw24+9swgV3B71a627PCxFc7Ot6C4Uas01lHlUAXS
TNrHGql55BOVGzaFH7PR+Eq/le0sWP1qhuaAiwpGcy/zEgSI/b00MU85/Tu3zrx8vYQtbCZNCqgm
WhLdVG+vTihkQt25JUunLCWMfU7PCcdluxpjXKg9JBwNjjSFIwNcFX7A5UsvzM/LlrUY8/FQzdGT
AMcy1oPY5I7SDE0cciyzGnyU18WnadTloUyGlTHo5m0fTwRepoVx5XOEXYO9giJg4u/oVIXb1UTn
ndlatQ+i+hRH6LC12tvNRqt1LHKylMcjCRI1mFp2+ss+3XTFdeZk2nVID9nuGeqUj+TFJd1T1Qfu
nSLUEl1uGL63Uop5Wfn5wReYMaQ+P18uTRvHulx26HwxlduCpKGrhorXgxWRlxg3sAtRGZmrSMTT
pygxXvnI0wPy5B+tQJvbjms6CG8GesDOrCjSrDkXp5xizvrueEvVKOMpWkRPOj1M28XQbGXC+BC1
s7w3q452YRMt2U6kNg9Zgeoine20PFjxOCXPfdi6O67EIpZBj/wFvMR46NBVrJgqSViibHVV4M/D
2tKXBx8839NQ8Pd59FB8Sjo31LRQEi3t81pHib40PWxP4cF0EwJGIl56RGwpAD320eWWRPvqXAf1
J6L9HJyCpMyPHqnC5jCFT0uRNs4MigQufMgild5BzTGnCkWsa7OfaLThI3V/tETSVDuUs9RUzZSY
lazMd0T/UsUpK6THY39ulH03kSGR8R7DlQt3soyvDdB9Nxot4O3QEu2C/wjygMPr1DfbsUChXDXY
NdHhECPbFbsiKHoQb4GYmSvXTYwquChbfFez6klzPGfb8vtLsThLyGdOwR2C4RZnL9aIITNvyo43
VPlkG9WhPJmyeJGV/kNiZJT2nATKa1zV5O7++GWpOsgLc+nDh0PFvgSXe6o7iNiIP7Od7iPaBZjf
VezuXdh4h6yavvw4rliWWQLsTmoQYwir+wLTrkVE4lmarru3QnD3IXW+J4jJ1jqheCHiT9lIHdON
fclaRqNbDmBVJ5s8u7Yew51R9luMBhk+Q4PgsQ5TzCK4AFNVX7VWGH5pq+lZd8QPhZzdB7A13Km+
bdEGw3en28tOYW2YYfEyhB5GUI4KPA4vug6srIaIhnx10OmUtOlTa03iNmynD3kdUJcOpX4KGiAL
CtUH2TUNIWPV8KyAkdBW7qqjZWA9HlsT/wXYZwS5Mxg4/Wb3+fDQRE18CiEPQUF+MHuSnUGbbyos
OsvxPsGsTXSZZ6z6uFMnG+vRSh/kh74hkSs02v6cmfJlOWLVHuoBH4gX1Sv3vPyq6ZrvvenQ7Prz
CmT8OkvMCyP7U2k5gKcM8XaOHfM8a6mU4ROaX8qlooQfzF+P5Lmd2aWxj+xXKISHJx6X47Ijc5GW
3aC6v1qeQM9OHr3MFeeqEwHIYMgFui3kU9enGwUR+dUR/lEEdoe80mrPS7lNRSq6CfTKvzFNwllr
kuziwN0uKddBjYnacyUiJ9JmTgRLkBuGLlDXE++dOdKZl9e3UyQfHjcWO1HdpB50scnJkowmbW3x
4eciIAedbqPj8w9IiR7gX+N5v/I0P9jmgZvTDKLV7xsgXCrdFzthFR+YW9rmCowGaKy5RkNLVG2x
maHJ1wUCHSwbG0v3PgYSlWo+Rt1ZlRr5kd4s2rJwmC1z8DZOgTUmU/OF/pzcp/rwuJSRTSRlGO87
eKVZiVS3Hz/CNz7l3pxsko85c0zxMZr1s3qEjhiscLSdeec3uDdul15/7mgQxBLvldBUlOaFDw5b
EKFGKH21Zncn1pjzzRsxDl/SzrwVs+bOa0BMb8eg7E/KjBXVL+Qtg1uGKw5l4iyzRj0HBTYt3Thb
ep8eJ79CjW6qae1XEFxl3x3//Iwuu6C3t0myQ7JMTgquo1ty3qv+tEvqg2TUja6XEFkbAOAofm6j
AQSoLQgpaGd9W5RjHFrW2yIyz7GLzA0FNggQD7tkLZvs4NfxuAs04kHjOeXeiMklDcviVM66S6dF
ABVM2z+P25hP0Rfj1jk7KyEsi/VXXYx7TImHIiqOcUeIb21F/xt/Y3letieixthTOwIvXdPmd1Z6
xZFsKDpS4eMcoywbv7wfiLjwtPiY1/qx8DLrpEWlwe7MOE6W3WOrJFEr5DHyEeDjeWyOssB4uhx1
JifONhrHTvQOdYAestF3gevcEbQDMht62oYz68OfP/Fv7pRhKvyR1BZMgy33RV2BA1fnqwn7PZRG
hmU+C2swqfkm0aM2PAYV5CdabDofEbxthO52M2QMrsip5YvWOOoumKbQJbQXl5ELn4iM5C71XdZo
mgXLqYq48nd24b9WQ5gEBP+z6CXgAdAvigoD1LEojCO0hBWPi9djO4EuXjAHTlC/UuKLurgnGjli
oWC7QQ7tpL3qdNOvh9D5Rn5wjTIxds6Bhp9QWrSwaptlvLFhz7q8gmBf/GPY+3vIvePLO5d8nqB/
fsjm8w0Bm66p84JI4/J8kw2ONNmkuWt+DLdBUs7+y2z2G3fpFSBQeYNw76EAw3Cg+kSal2UcGjdG
/8fL3gBCSYH0V+3aTudDgRsDifDDkPa0voePxhGExuOfh7xczzdD1nUB9EwqFh0uuHVxvckVsI1x
9KuN7H22KdQ/sgBehWKLtognEUc5mMS/mhXxuCl0advocvIUBQoOwC3H2rQ+UuMnudBotA2I3Od3
BjgfLC4HqKSO1JszvWXKi3VBA37nNVVA7XB0x5Uoe+8QgBWlB69h7mtR6g2G9QR7qDwSXBffhhRv
fNI5tKeygU7MpPMJVvmnsW45cZj+NQZt9c7Crf96ONJNe8ZlWCaFPHVZe5DMh2ZtEH0Q6zZKx0mH
y5/1h7ahDxt29DnnfvAEfIDiqdKBJNPJ2LslHB1Al1eLIDJC7t2CZ9RlOmyFhHqrN6k6/PliGpcX
kzMcJhXpYDvGHqOrix2GTl1XdPmIXWs5PfbNUGIkRmNLeWjfp82TUNo+aBsySjX48bk7vBC/Uez8
IBv2jXmb2e24U00SfAT5u3c0vX6qABBdh11jUerl900ZaKumiyM0RPU2C0ilGMzaOoeD/VmLbJcS
sP0hbktSEB3SBMOBHlGFymhbTYO68gYVP/qaPGZUkFaL9yKLQ/udxUD/pQpo65bjStc2OYsJ7tvb
RQzgKOdOLZ7tRLiZRvdvbLDhxgE3vQpb6H8+AQaccIBTc8uzxyiiTYRr/KQ0+2apZv35tvxuPC5L
kivZ/EjmjovSQ98NFi5gxAQ/upS44zBNBJ5CzF8hCHGJFTFNj8jCuqKmO7jFYZoDV40IOowXst7Q
WBDvzMSWvHjxhG2Y0mBDZpsWOBnroqAWh6oY4kSZawRk6uzlU/lAkfxxqaBh3LdNE9bISAe1QMn1
IXdGSXx8ohmzH/tzULs4UOb/ULXEr1UwqrH2+qDMVY6zZhqRhKaY8XTmJUrH3TO4HnW2qX6dZR4o
GhiKLozEvB2GjSRMlGypRa/G4/aKY8rdLvYE34/uPC968Pyy3qehpc7oMqiT0bTH+Kh9IMYLkQ9i
EuRdvHXe347REKjnyPrkJfo3RZt0P43sXGTbUcwIVXoGNGq+89rpv7uUlE0MxxWmafyyaUIlHZVW
W9pAybToYZDOrhNxuPMn3FUiNaujUnjYxsnqeOYdd19I8WqDKjy6BuKjPz9syyni5wl1vq+OIYUl
7XmtXQb70w6ubgBzUBuw16Zefq+H0jgi3UlInUGJ0Or2uY9mi5+GZcPorY6gxLDcYGV5Tcv00bY8
zlsUmHS6GSdCUtdkVNNbs0lEHKL4WZtIDsR3p58ISIFCRPSopXVi13Ir6cCBcg+16Bx6VFuXSpoV
Sev058+n/+YgYVKgorYP4MKipfL25bbGEf23MP91kJB9G94sRaRIkyggwnzNrtY4wP/vd6GTPQiB
p9Oxo/s/D2NZON9eZil5eQB92RRtWfAvhjGkiWLh0dcGhjyKOAjSjMIHld1Z2ChsUMs+1RipBdpp
+cM5el3EvfroWtV+FChcdevhxzRdWyXXMbXc40hvrZvNK749/k06Ejg+q6/3RUFRSMRl87QcA/0P
ptkgG+1s8zTEtiJdhfTcVkD6ykYn3mIoZBFFXnpWhoOJxsK9taZHYG3hYWG7qj1w4NFgfpnSkTxP
33oSpDXulTc8tvagVm4zio8ZaeKAyeSzT9fNBiR/8imy0zMjDNCQI9YR0wNr6Mlz0lbjpnBQsPz5
Euvznv3iEhscFkl74Fb/WpOECRCZGo1JDjvolmSa36SEa7Uu1AdbV2cAW6B6aNVT0dBe85riq8vu
csdmnxAOzT0qQ9O2xkgW7DsD+3WZZb20OME7wnDZvFwcNmxStVQ6zAb+HvHZcsM6DQLAIrAFk3KI
4mL85ANxN7toxBoRrlBgFh/tRmxRqIvDNKGrmHvJ8NoTJc5D1/QchOej6p+H+ptTgjRZAV2d9ZDp
VVwMFYuT4aDoMNexOa6tkngPdMhfptrOTkVC/xtlBq0DchoPntUA8Efgv6nACAazuzIBKYrBDCnw
EM3eQH+v0iTcT3GlbS0wZPSUxRPJhJ//POhf+giUU02dxUmx2VYcRS82rZk5BA7gCXPt0dwYsYo+
TFq+x4v2HCIwIaEakGcxEfqiTBtnuv3dLMQwAzFXBU+Il7K6xuEwf9zw5p2h/ebW80CaXE7XXbpq
b1/7pvNE3up4qpfarZG8ZrXJ6R2PBmkmVv/6MKpAXRXKNu7T2JPUxlzj2EeIhzCPaHijU3IJVKzf
hF6tjgX81BvFMfqdUc4bnIs3x3SZn1gIqEgbzsUcaebCCRpPkpKXGkhZ595LDm9j1YlwOmVhjM51
vuWsxM5jmXknK5TXk1uuiVRQX/xmgFMdaOm2nSlTLLbV5s/jk78Zn82caTrcXMEwLyZPH7Dc2A6m
XEuBRn15tYNw+Cxj1e4xwW3SsvhRntOGBsq5iujFVbiXEitpHlPqkb5Wj6sfEsgkCT7lkX+tHCwE
iwPmo58245nWTLPOTRd4ROx9knpZPAg2KO98kl+3mshuhGnPe0173nO/fR6yNMrLsBI06uYuqHJ6
DMpwl/nNVwLQ8quOxu+qrvWGbiWF4tyhsSpcB4/jkuAmCMUenvWwKK9kq0d7juIr5D/W2SKnSoM3
iwnb3dbZeB+Ac3hnHvvN5MD+b+46siel8yPnh/2nrUKErqCyUSCsJ2aCvPfa/dhG5yizcEIroB/Z
HODjRQ3UWuRAVxmh3XJiB7ggNVFNTEQ6w8yopYaJgBhHzW92YQQfMJuQWpMpTTsbu8I7l3y+pG8f
7nnXSrfFsfjyy+4el2ArmqJj1NhcNpMNoyp37RoRWZOTT1NNhwikARjZ/qau/V1v18WZyeShV9Df
xhFCQtuAPXF940NpH+ugszdkTyGOb6+XClVYJ807D/xvd4iWaQjH1AWP/eULKZyojbRKt9dlWsO9
r2ZPEs4qNs4WablG59yEei1XRtckm35Uzr5JY3fTJUF8yIs0fWdV0H+dxQxlutxzkzojxIGLvf+M
Dxj1YnLWRTaqg0bs3AFe5yGm5L/CpgcKWElq60FIe6mFyTha9h2P9FUVF86VK4g8uMqjPNqOLpkz
KebZ1wHV4H9nAfvl7CQ50iK1d5F0SEPAIHz7jHahUaJE9MUGMT8QMb9rNjAq9PU4Bx5phb+xg+xr
DyD3NDn5B6XJ16VFX5odNgWFP/+dp+/y0jGeueZmmrpSru2KixceN9coC9GITYjz4KrnJzYhzrXJ
vZV+2G8pEVFVs8oEDDWvDAWw8YfkmmmE8poenfJu+BJKx97jqJYHObdbWzMMDimu+2FMoLfMqoMC
651rZF9QY5hrSPnDA/Vob2cLWHUcMoZ3pgLnckaePxZtZVOycxaObl5UDrDTUr9sYDf3Y30c2Aai
sdgt3bohKIAgyHgdjwUO8qHW1pwpuwNutuEudiW52+3GazX38xgRT7S0LVo2xij7ZDmdqD/BUMzY
o4ObO6Z5TDowThYJfHeFdTj/4FvwRQtLYDdFhgfavMJggvxOe+ig5wk3J+krJUJWE1h50f1ul3J7
7RAeMk6BT2HBMm6ogYkrez57QpSijjkbozFQfl/2y0lZE8unQYvLepKfPNg1uM43jp4THzWb8JwA
KMaciyA7vV0p6aOHQ/+3VcOQnCy2xvDp+1M9mR912JhXRRjhv4jxGtvDVz0Jcz5c9jFMynazIAty
zIJIZTHniRSsKTzeBhVilW8l8jICma3iR9X+3/8e/sP/RgZaMvp5Vv/Xf/L933lB9hP5qxff/td+
87D5z/m/+L8/8fbn/+v6cft0+QNvfp6/8V//4vpz8/nNN5usCZvxvv1WjQ/f6jZplr+bsc0/+d/9
w3/7tvwtT2Px7Z9//Z23mET42/wwz/761x8dvv7zL5cX7t9//uv/9Wc3n1P+M9B6/+t/1pc//+1z
3fzzL+n+g/QhGC02b4/iFWXb2H+b/0R3/0Gxlobb/FQ5ypnPlFleNcE//zL1f1AUpe7AflOQCz4f
J+u8nf/IMP/huHQT2ObTuLJ0uvr/Z1xvbsn/u0X/lrXpHelIDZKky8UWeQCDcmx2O9Q6dce+mMhM
o9NT07eJjytHUl/siTwJo6J7CRgBZRjH6iHekORIHARLw051Jqi1MXuqLN5F18tcci9YmHwjIIvE
HtYVupFVkg3FPijkWhQvzgT69aeL+68P8fOgL9etZdCzApDFAgUjF+Lt7Jsloq70cfZFGUaxadL+
1sgmAvyAXpj+t7oCCkanC6286u98RZxbPpCVDYRj/85ALhb9ZSCKGZcFgOtHLfvtQAxR+m5m4YeM
4ilcE7sI3cAS1XYiKXLFbL13Svu7ix8fxDKuMVQOxOi50/c/D+NillxGAcPRtuap0qak/nYUXkAS
h++FqMaKEeIdabTYK6DATGyYUt98Z1LWl23BT1sd6vYCc8S8P3N4csRlja6Dcu3NbNcZOdPeFA1Q
W8/8rHUVklCcrbok+IDMUfuJ5ib1ZX/8gk3EO091k55GnQfAFse079lLr9sgj06zpgkmEbqipKce
pusK49go9nFfjFdlVH/NgU4Wta4fiISRe/aG5DhO4xUQ8YdOlMmhikloGQr3WbSDRhW39PcxvaVV
E0XhoygJWJGpfQoLnXRXglQSjzjesiUvLQ63eq2ccxbPfMD0lFcc1h7TdBqfegA1KjPUpgbNycbX
fW7anlQqPb2zQnbApFyQId4TsRUSqRTYdr2mKwy/0+u+tzPVXtYPEc/eXdk3u55Ug2svQq4H2243
DtBABFurVe0Ej4gVM8Y1ATMMvPiIp2tVTP11ZErruhoRoSeyOfQWSkANlijcZ5CypH6v+qomPBfF
dGrSs4rLmAxuYdw0/dCT3x5es6iIjUm65xCcaiIFhoxYAhLR/K2SwlkPtv8Ud/lTYu56ZQY7ZByf
pkrCu3asF08Oazepk09FN1Qru7f9teujaxiJw7xyfag0mY9PDClmCVGtjA9ClvTxnfHUGG52dHx/
Wjt1lOE1Le40RcOugTV7xFG6H9Q4nkoNL7/hNB8GG9a+W3k3Xg5cSh8bccQ61wMOsNIbDFTtjMWT
x/pFL8b2uWB1bYEYb43CHR9xns2G6o7Wu1vhrWyqJ9IlxM3QFfKUa/KEvTqiaa+TQ1ZTN9JbL9wa
KMb29GpBTUWkQEvYPtsuA66l+f5rKruRf9/67rlpd1R07q6oHHf7voVq4iliFuZW88IEMnvt1dTb
Z8LjoXjhqYb4Tj6PcKjoaiOAoj+/4kvD6fKdo4eio9TgdGFe1k/zzKENWUQ+eBjoTAkJc7Lp6IjB
Yu+6Hb1n82Qon4hj51NY5BT10ty76RJ53+sEmE5p/4S84xDho7rzntiXqs1I+J3Pl7yCiVSRTb0p
n0Rdgwalu3yluZPY+1NxDfomPLXqnRPq5QZ6FqYJWvoGGFqalr/0hNivmkGP8WDVUepZmwS6X2sP
zghfqS3NdtXU5KRL/HAzeS1THX2bKd8Rk+dt8iJ+R15wKcJkMHJuSOp0ZRT/v2xaJzXlZn0ouWoW
Ge2ck3JCM1R6GFu/uB1TQ6zMWDfPcv4SzBFhiOr0TYOaBXF+TnQNoE4QK3paHFVWBddFJINNZfBe
9+ocRK3+d2Eg4fLb0L3z6SdqgwTzDayDtJ/8PEXC2IaVeeq1drzuSrt4xFGqATOI0G7Mu7o6RtSk
6eK7M0vUWqP3XqSfYtPO0K4nhee9ZEX9MUXmemcqLuGfn73Lbq2ky8h5jOK9IqURufbF+mLFBoHK
GgBIP+uzk6W6jTEY9TMGFwyfczh5oAMHl2iFzjlLnTcO6eNifUAHczXynhA1ZnrltU2h4lq18Zc/
j+9SZbGMb9YpC4oG1FOMi1WYXLnMNhAFrsqxF1Rc8vtJ1O0mGEooQkNbk+mInqkK1dfAntg/z7N6
X1f9vsXNtx0KlCN26wcblRKtnmPTDUxbv1m+eBlCFw2Q/375tsmfYRTuAPl3oLo1/8FXH6vUAKw3
gDdthtY9hPANdqk5hTe4GE5T6qqbMC3fW4Mvl3xuCT079m5zJdpRl/1pZAnUAQ0okRihjjzcJKh7
JeSfVWBEd+RiBnvPz1nW4PUqXx0ylz4iFe3odtCnz11KX4Wub4bT5/6dezFf65/nqXlgJvYMG/0d
thJ7Pqj+VLzxqnKwzcGPVi3EcjiUtXsTVcOxNABdJrmUGy0wyTzpk+ngjtyVshvumuyjSD0L9L1Z
nINpnM5tz0rme3YGPio0IcYp89r3Uuuani3RPJI8buTIV2nWdcFqAmCLcWJjj/FwCIH9PAy1E4Ex
q1FhuUSjCKfKb4AYvNPzuVSN8NyhYRB0SOnnGuzgL0+ngVlU3O55UQ78jdmibx+qsXmevIatqY+B
cMzlPcIL/T6JUhygOQpbDU9fFXu4j+ro7OY5lS0Vw6z2SEozR3KAEle/W75YtUEpC7vsPnLL7p2K
wW9eGuYxSoNo3gzJ6eOimo2bK0VSCqXfcA5lJaF7DeWqHTGDxKJod7WInX2WAanQc+sQBKiT6np4
4M9xrwjNdk/zt2SOVCDFvG8EjQMSbIhZ1EFF7YmaghxOMfXFkgSvdgIshmcgCLIJ0Fz52rBuICpB
sCe5F8NaD8tkGp7GSQLaTqZzAtb5WJmp9c6qY13u17ljczeUphJSezqR85//9HTSMxmJKmL3xXY6
3IDQ6k8hXn7a7H67qQPdP4ADia6VZx/4RMH90JnprVM5D5KEEBBtjnZXVKl/b8dOuG+awiJ7hrxt
1Wf1Jiyx3QApBLzaJMiAwBKHG8AL8fUEpqsj5/UKIEJcRYd+0L8s9KV4jhHsiWrItxxMg309pP0J
iX94LCCcHBDxlucidOrdOHrU4iohecj16uwGTFI2acMjgfD3kH+KJuxejW4fVBjKKUIX5xGfIqRI
p32nQW/Ok/3bF5zphs68MlHuKA5fby+h1dXliCY/W9kRGbGB086JxoQaeEEd3OHkaXkbdBNZR1/C
6I3bRysYoP/FHcZK5OBXo1+Me1frwvteokvXrX7c225c+asqcmjwd0W5xRLRbNGR5idJy+TK7bro
g6qqiB6FO526ThtWbqnn+hbCFtpMP2OPQJ/xtRspT5KRInfkLtGM9/pxRYwCZ6HShBcb5J+X73Af
ovUsvBLddKzdu9BM9n0MZqhKLe/er+vqnRV0WYEuLprrCNrTrk2gli4vOh8R7BmjsYME08F92RfG
hzZvip2LhnizfJvlBVJpv70j4T49hBo4fE05FWamlKQO/Df7rDOguvvT9GkcSbASp7qEgpIlh8Tp
7RvfivtbfzrBO7myhzi7n1LMg32IeK6Q1SaHDbzyU384sKPrXsiUeoSq886H/GVLx9aAFpniSEjp
ggbZxTah82ybhFcjAnpqTrsgTvqDHdqvo5V/5OH48X445vgQUmtcm5gET77tDUfPIWM007mxf16K
rPmivr3oeLPo1zEYy2Y1uhiPjRsXsDjoNa3NvC1ofLXth+QBbBJhWEES3OC68m8ymDM/vpCj2YPr
KUhiT4YD0UWrisaef+XcIlgh78moumPZ8tCz8lYvoWFpBJ66V0qeGt/MAKWPHSblzHmabPz0HlAr
kWTTevC08sbW9I+VB6a3cdnQlm6V3Lr3Vi7VC+tAvkWVqBPNMzXruuGVMekZ4gtLCSFxn7ys628o
V427RHspky4/gG0nXMWo7Z3RF8hfMtVwmtFsIoKHFz9s/jdh57XbuNJm0SciwBxulbNky6l9Q3Tb
brKYiyzGp59FHWAGcwaY/4awOrjdEsMX9l5bP3aZLf/DhW9Ywb/ez0eZ7LGznZcygfXvxx1dzYBT
NWbYYUwNS3tzzyK0OWlK07GoglpXIQANryr119p3vgSqqp8gIRrGL3umA2p+QDjeNZRy3MMUQ9jX
iW0li+xqu3m4MhLffBGj964BQbvgNxieAaDlGyuc7hFh2FDBHfKqCjKngVs9z5/twneUv80MY7yT
PtGOazX+VJbjXjWcgU91VvQXC1X541Uaqt/AH0fwZ6SBjbFLFzrX1q5AdWVEUMdj1NlOa7TYlBmk
61EHTMYHmLySsXvP+iFfNQl80B6dQuHX/m8rhjptW9NPxM0LE8BiAtv9NPRgi5lb7fQBKH5lkl4p
yl6QLRH1S1n79k66bUXDNdqLSZ/9jr1DXNigVedcNzj4CJRo0NnJd/ZfrlxchZoXLPhMAFOlrGMC
aPsLLAvZAsyo/xSSMLAI+qD6Y6CiG1p1q7KSLI7KS1gnjXv8GvXZrUR9hurE0wW/WFDb8mzSIq8a
oyZ0wZ28nYSar5C7l5XnrzHAMNGe3x5jIFlyEna7aXLTfFWt/aQVtnvHYCtRb7TEpNGjy9ah1ZHG
y11LShaiueY8l2lN1IZi20jZ3y0c1RI/2GBfUaK+43jzd52PO+cfyjKMB7JSM1CH4Mx1s8JtYfv+
k0muQmlFxmssYEqjn/L+W0kFqN37DyKlf2/4OcHZ/M6j0IAdtcGu+n8/29KuzT1WEhi3mxniWrbv
bgs7bUg5WaecQIW4R5YQQbxpvMi8oSBMlywo7T0Ya5ul2dYuimxJjiC3XRbh9///hub/u7bmx+O5
y5AWv+lDU/m/fzx0D80oNSQaieO8xJJ6QYKfi4H97KB7p6sotm/c/AFhVkR+oqXiRApg1kyB+YMp
rlpTZOB8T5xTUk/V0Y1hY4y5YEzrOihCSUOsqbqi+0TcxTsr3ueyHfUnh+nwUy6a20z5+bB0t9jp
fcNQKJwOyOSyjZf2LY5C4oVrRyAoy4fx+XHI03SDaa65ehn31KYiENzvfJQ5BSkQuY+jrFnSdU/f
QHUJOhZZQU4T2vQiV8QOjL/wodWLTIEFp6CPN31Ujp9N2VFMiOptTFj09lW+tBPT38tBo5ysTeTN
if/mJUxA3Cxo9gXCV8JHbdj+fc614sOjKscMJ9LYO+uE8Pl9FBGAwuK//exgZ5HQZ72FVmHtEfbX
//y6g7xbNIb7GuVudYgVYV///yf7b9mWadOrMTKYZaEOx38PtKmKO+LDME94IckwbLS6G8IZfCWD
YsKJ8kprw3arCX8PbOyzz8udR3IGzU6RHo2ufXrQGNjPGJTOkkMNnOHxsgT8ta/86ruoDugX7d9V
L4OV447u0cbMdc19BGDzsn0/EOAM6rdKz6mI0vPjK3ZbzgbmW7rILdkdwOv+imEDn4LALECNBF+I
vcYt1wm6q9T3buypXkIIGUehCv8Wer1346aqlrn2SupXlVdUt7jHwqVvH5US1muXQzIzWbIhIDbP
RQKCPUPU8x96HZYs/9qPzqIT3Qx0j3cYPcT/eXZZAzhjCg1879T9KKJ8Nm9mdigIAIE2MzEYnYwe
+koebhMzXQhQUO8KEA5Pt+lVes0uKkrr8DgQCGcdCsZRK6mP1zScwuMDJ08bh2mjfIbVKTE1hPGr
Z/KAE0GZnyayrs4uDDefcfWMqmw3QSXTVzN1B8DDHmPM69jm1RHXrrbII1O+jR50pKgst8lo1UBC
gnRbBcLZ2AVoA7MurFdyniMWeMcQ7Srew54JkpnXqyRu7P3j1eMAHjffOHDOFiEPK1aYvrFLqkx/
oQQKN1hiidoJUm8jJyGXQg75KXHc/NQS1bBqzTx/LsALRebQHgx7Tq4oeGi0bvGupfJTjdhTor6q
Dq3hgTOBvbIZSFomMhBoFMbX4L0Y/C/hieFbuKB5EOq+x5YzHKvUqIhpHqx3mEvwBVTDINNsnmpH
19ZBL8dl3+vZa+H90XDyeLRXCozMs0y4VtMgCPduG7pHl6HUQcjy2zEASMFgQrEswlkiwBK8CvkL
bZMboFeZVbu0u2vYffZKxzmajP6wQkPiXMfK3grXomaKY+P4+Eon4zEGZInEGH6lL+0tVSawU7P1
dyzpkJxYDeDKGrpjR+jR0p3hZaHbnks2FBH0JG5gyR6cQge8CNyznlkYamMhzrJHspp6yuBBnf8l
6ntpVEPNSD00QUgRPA4WPwXBaE0bJiTmziN89tyQArQgEsg7Z7kRH7ELH22pD1dqE/KQhuR3UwK+
57Tv3lP4Uhqp0qVWvcVBXq7bvK73EGZckOa+cVR1Zh4fX1V2Bq4519U7cdq0wFc+gn6tRT4fg2re
42RwTuNcleaZNJ/RjmyGcgiuYymuNGfFMcFPP5ZpdWy02hogvg3qbOVlv9WK+odgNnXumxajRlFl
6whrWLHooy/GgekkrW8Ryc/oaKmoI6NuqBd9MNgX2AfmFo90tyIPhk5pI3TQtRSRrFCWNrDgiLXo
nSF7caVIW1mojwBLlX+8ENu13kz1rUr0GKYOoeGP3zDdm+2VmyF2rSejxqCtKQQusajwF+eR2tV7
sGbkyJVFfdXKiNBynG80m0SCh4YQh6xArdfU07iRKPd3UT2BmNAA8xl06PPEwlpjSpvDCSd9yz2Z
lEWN7BfgVfj6RtAQ2yxykg0JaCguHXLJbCjxV40NCp3C9DPTxyEGhy9hp4O7M7No6bZavXaJLuYS
8Pursi7sbA0St3iRdQy8rEJUy5hHyKUTqbPv4+T0gCn1TKIv6VCXC7MOvGVj29hqyPfd6V01HnXN
Gw+tcheNXrq7vIow+IZDB/gshhgOMg5sn1sue90vd1XcdMyno+wygNNbhSFnpp2AQchN9VREVrqL
UTLMAiHQWtJb1mzzWIYR0lKRAbboXSP7S9QSALv1gAgQL/X4EQ+pR0BBsIDIv3UEselVWstfG/67
6QmO+2sHDuw4/PchwxKxUFkL10nProIN67NFuNvVBt4X+V3+G2dfttCyNlx4TYcbEwDxsfG55AKg
bJwl5d02KtLd4Au3GwmHdE1eV8ASj3DmtPQ+dYFaflXSSeMnLPfCc65TahRLGXXFOXNz8u6tdDq7
JpYe2kNkWXhEj1VMlQLQXdO99jB4EhKoJXZ+6v19fAaVwwow4DNGFMiIqA0B+rIbGDz/Q6+0EbyM
jNZDb/71y3Q8NhFI6cZ86xAHHIb5oDJBIkFGIjttabATxehs5RCXePU9+5Kl+feYud7F99Nkz3Vq
zBBfZ29XbU/z5w3gDptlYRXDW4/Da+UZudz3qmo+AmpZMfoQ8WiYBh6x734B6KZpuS/Y1ruFMoVC
Xmn7NCZhAspwZ/b6WyG9i+vj9Sc0UNDQMKVtNOcF9yuZDmO46hoDREYwHQI/Ltdlo5PzNY9Zjfng
pEOxqKt3PezMd8jaZ7rKtaYZ0zHP7DlWzZ02aWd/2aUqfqNcBVVu+9dHToGdWCXM8QAjUtCdRJbI
tdaWkOaJSj1ZwMUh+adPPAuAi5PZ1pjhQLxNrhEO072Ubq+v0wrQuidcFrYNbt7SqO92ZJwTLQ2f
XIt8ApwILqGnVXXksQEbOmuczRSofBv3MaFuTnAb3fhMgjZsbQA7p3zSoM+yK2NmlP3gVjxldjmt
oxiFQZhJeIB9iqRe1tyEhyw5ReMo9qhrPlwxfVmisz5Enq6MgEmZU+so+qQTP4VA2ugnqnCFc9ck
QysJd21NSoFlRtGOSHrjrMbW3VitS8obS3JkgnhWAoQ+RuFlZ0FeK+1Kv/cKjxtUFQKN9sVvtPFY
QH23eC4SBSEx8S6mDkizGwiMAtUAo9SRPJaqt0o41afQ5NNQKwUhc9QOngLj1pXD2mq09hgMPYm0
irTm0hDWU+bC/mwAV1R1LJdzsm+hpLyzccleXUc7MnqII8//nVrqdfbV0n43rI65XjLHa45jSzK1
BYoJScC4aQQ6bSIS9BO1Zz9ntOkX0ESskOuaYeww3iabkCdHRqvZor2RMisOKjfIRsWJjS87bgHq
esFBs2YqOw+OtrbrN6v6LfzEujddC3QG+eWTLgKJT4BYTqWxooUmcRL15F9iJ1DLgevyT91VSxf1
O00NAZO1VbAZLZL41Q2Nm/K6aGllfbLJRmhWwcAyIXMnjQ2+hGocqhchRm4p9FAdrMtyXBkNtp8h
FweLO/dXZWvEFzrNYnCbHgt8nxzdZty0aSNPkUyiW1fb2rWxnzgHzQ82ohW4dOqJMNBugTVqV7t6
9qziUOGu35JVSBRiC1e5zVfmNKfCFXH+Se8NhFV0K3MMXbBpCNCDIfrOWIhBAh3yXd3SMerTmFzL
JHAWNveBM5Pu4Y574ky0Cj1POTNqYyc56rUTMvUqsw1rSDBqvvIvLCWw5pp+QhACGMgcXeNIEJDK
IdbZrZ4QFTO5C2UoMk5rTxy6qRyIpCfMMbEbZNJNNtJCMwYg0Cm7MMUZ3t1fcvKqd5+95gUs45qU
1ENvkIq41hqrY2enk8oWuD9uZZSXrAw4HernKGiN4/8cvEaEqLLHa+LH3N8N1tWV3r5GsVucSrvW
lmXeB7vQKL5TYyC5N4cpmfryM+/YRIlY6y6W6n5hLSKc08aJpMos3+IOtG6Pg6/5B1ipPv1kal7l
8PlApT6gqUkbfw2mMZGtl4bUjsZOxY59sDivllXVXjQDFFTOZfyU6p6/F2H7R8vrZuc02t+QHOVb
mKffhl1oq1xDylqWdb0jqRfYdx0x7Kb7e9HrWoZIWjsADC5kAKSPW8CSObHjkX3WjHhYxEMwXZSj
jYsSUdYZPEe7NJNxGTgYIMsSeBfkpadcN4H6/PgGfgl+ppDhMuKMGzKacqt3sIJ4/FrHpNNtpF3F
Z2wwRtDYL8/jIwlayw930ehHZDSkMDH79EYKFj+PmbZnD0z1c2dEi8eb2fexe3DYjxjKj648z5KF
1Sc0lE7+FZNAmgiSnuF8cPEyyb+h4XeOce2eR4tSCin+hz8YJDIqozuknbI2iRk5/UKz2nzjTUyO
BBqfG8g6E5UJGs7ke5pGAVmxkUu9tfNFqvLyoFfouttjHSXTJZZYF6eh7Bjz8TZ4f81RBlc7AAuT
liQmOJ4/nKyyWBjuWO5cxvPPJaNDUm6/YYI6F6PJN0mU5kuWBeSLWCbPEi92fycdxS7pQSixfonS
mOlDPTb+zIhJOnXr2+MwK5wgyauT3ZTBEZfj6bGHrmy7vHaI68uQ6F/73spqenOm/ZjNnCVJKUPa
BSs0zTIOzfxVU5For9eEDE9jvm2TTN4AF1f/HMhmOCYqVle4JOTKVkjj0XJrm6nLFWDzWzW4KcmZ
AFwsbLCi8dKPoH+bogKGjksMVeQyAmnBR5IZYoWHKK1TADP8g62LfkW4YfFt2VdLyOiVTMFxZRay
fQJvYi7Khn1k0U0BalUmJQnImxVEFSKpmX9tGglcZ2iMezrPkCbd/hWXsIWU7YvNgyYUFASwmjwd
ZhvfScqEMBB76t4oxD81m2ZwVU+F+56PUJfUoKfbx8veIevKc0LnojrpY/WLXiKv5okQGaQhkxrC
j1z3pzLLfgdltWzcvH59mLEiWrzFWKmanL+My8BMi+Yg8uj5Qc4IyH24jsQepP6RACSP8Kn8B2E8
VnhNfmEs+tvEIX1KmsbHLvCIu6TwX0nTXxItBoCByQKLI5360C7tA1e1SSGjW9fAJtwYupm9pn8D
DiVi67lniIiroXBeDFP7zfJ8Pbr+IxiK6B8vj1gP8gh4lFC+ir9NqKM7D0oujHu72DiICe6S0Vs/
VfWbDJPhxgd79QyzfssRd53lQEP4+E0UVIGXYFEbHP2dPcg9k654zxOCAdLEx7Ku+4cmDXJ01ZCu
MZl3F5KOkZY08VfXpPqlz1hfJ0nOxCIwTzWu9ysytZgwdKVWSSvQ4hs0QZPonYOqoFvBJB63eZod
+CfrU5VM0K0Kl9t/TRzZAw+UxVOzS1xoRSGT/yPJtREadT39UHgPAjsGn8M2gd1CvAu8wfuWjkiI
eXRgUrbJi92P1bmbCoHtxNeWyYzl7KyOgICySKBN8ee12cwIe0pe7RIOgg+CuIujcO9xXp01kkmT
8Bi7ibnxAuU8hZ2oSEFJaNDiFDfqfGiAsu48P973pR8+TYQcF/PfQTl74BP+iJHs7aaBAYDT6cm4
aIks6ZmKLpKxk+hd8Sd3Tlay0ZVk2aMUY8xSLcjcBIbUhtztNeYWmUa2MvqHfVo1AjhE3N2juO3u
dT4ss7TdF4i73sy6tZZ1HVkkTJvuKmsBKEmirnBpNu9VErYniJs6rv5119fOT0LubNqKH4b1LJei
zL0jyxk3RZTS0auOB4k6gnkwdmNK8l4V/nihr10728mf2RBCGx02BmTjRdCi1XVt9cQtvyLHh/P1
SRUkQBQt33jsdGsxhsxYCdbAXWaxXY26wN27Ee4V0wybjyIyKAr8T3Y28XVIMmyPcqpgLhUNji2v
PvQa6Yu+NMWTnhnPuGSn91yx559qOZ0g2VPUuHq2rR1FVRbW7rWJiUOkNYx3iTa+GlNtbzu0d9Eq
twRPkNaxj4FDnDJinJEqh8i7sMBVn801dtypu2aGZ2ssqhPY/uo0pFVBKZjZr4b0xg9fp4+E61rc
hoKGopTm+CmS5NuBFmfxLRaBJdpTHZP8mIniZOhTeJCjz0Ev/+pGXW6tgKciGnq7VfKsnGnNgK9b
VkgJtl5IDJhLdse6EuN3zjhqG5Z6/xSS226UWbU3k7q9oL9uLy6qkAuDiWnl9DYI0mCOJsfw9jIG
5TPhCy/12Ns3N2C82iDwN3MN4FhPf1gSYTkpS5x4qiMkUTo9CA6BjtAncsb040OxQD322Wudd3I0
wsiFr//iHTDuAQmBpHmeM8WFbBt9fI0rL762APolEN0513TXIld9s/v6WDMg/5vOC4XY9/GAma/D
8D2nEnna4G7/IeQ7sxcWmWJ5YefAexXQbjEY6wuKMbaFYOM9mW4SwzBBJ2kkY3MHOMgZWA7ybdGp
IHyJx0s35x0lddadI+t308v8KxztaYGtS9x04ymdM1sQ22fEhLh76RtbK+yirTXLQ2vE5xjWWGb1
eeFdmyjwrsrskoNPezyf0DWX/4dy8mnThJBYfSe71G6PaE+mv3UQSk8ycgF2hODajfQTKI/zOkTp
Jp6VHZrH7Ig3du3MQ0yEJi8VAe63hKn+UnN5TzymwEe0xd2CARtc6qEHIlNk7jpLIIVV5M2UQeQz
kZQ83kr8FfOrss++mqJpVrNxYD06k/8e80cXrjbM2c02OczpjC5oNAPsoze8861SYCO+PtWLUIbN
JhZMn+yasUFqtmLFXMHY8u46d2LLimNNyOmibdtZvm/rYAbBzmNZSk7w1Th1jGFYgPFyxjr/cjtN
WxqF7ZztPPuITbZKQNVauk9p58uxZqAi0ZOczbzrzvhByoNoR5JWWp9idFLLshnrdY9scpGnpbXO
LCfaz+9eFRQuoxLeQjX6vzVtSF+0vlDvoWc/KWI1ju7jQpkPuD14FETQpqlhlulQlj+mzwYe3F7+
avpDtont+Ctg4bsrzKncDb3/lRvQuvq49T98SSQzuXPpwWugy/uuuDhZYVwKI6khERXOIkxT7v6D
jfRcNjqjvjg6A40b3i3Ifjxx13X0Gbb9eGkQvS9QndtHnX/QT/r+4rAbRI22Yo/QksDp+tEhB4p6
JmcRniR0skbQG3fvMP7UkWWYOj6+SoYiObaEdnM35wSyzMWQd+ltKjTtqa/C9CzH+KJZHhXuUAPt
sl0yiwtPAhYqoOGY4SaHMfum8vrF14X+TNahe0bpCQsxIgvcZdS6zU0qWFPn0zeM2H2x2FeyuZ5u
ujM6L17WUuQjwirxedz5AN+MztbfupDaEHAUVCDnmwxnmwo7Jrcrw+6fBiFKb798swY2mSrK2vkB
2yw1mYYYxXSIW/43JZ324iD13+DbKw5lgtTB8QidYsGab0x6Rc4IDzX10F5T09dejGQ5alyDek+x
nxM9XbsWp1jvNO/69IEu4qCrjhSYQYVPUo/UTcDbLB4CnSj6Y5Jkd3DjMQSzbb+R5Uq1nzAPW1Qj
elzAwGe9MCLKhFhbwqEJt2qM4xcy7XGE8N+JA+Jtxqnll/ruXTPbt04k+ilmPPMi0nQNDKReVtyB
P2qvCC5hKHRCIwAPBa0cjo+XhsjdVQ2neAY4PMWm0M8O2N1NHcXjltvnUsxz2cchg8LsCgsH50iE
bUSInL1oIhGvM86GnT/ZIwVr/UkQfE3icRa9RiGTn9YiwCuVcuuUTkOnMs+cg4YAL58oaDcqu1uP
pPHE5poCWff9HTCJchMSjdckzvjcm/EOabq9VlOe/pq6juX1OKcz2OkhFV2/JWBULDNp+7cIR/6e
FKxyk9iEtPBzbBuaUtIdyvy598ibTUmbI7iEIRSLnXWEKOuoqFHCMlqZWVKeGrSfCzRTJgZyMd4a
ZqIL0xhf0ig171Q3a4dS9MH4Afpfbb0U0cTDMk9msTo13Pih8gKWTLRLLloi8hzzgxxidUpx+h3H
/vPxIpD9+zQQ4N1ZpAbMB2z9ODSkLg+sps6lL7Jfdmy/hWmBZjI8VlrZPhkDQ9AB+ENCzmiYx81i
7GOL062OK1CuZoeekqxtHhlsoDWIDNnYEAVPDVMWbv4W9Za1NKs2WvTUCOceikMRwogsLfEdxdN1
HJpPx4qtVZk4f0uGEic6JVDj8J/eLP+vP2qcNtrQiv3gYlDAiVdvHUhOz3gKDFZH5nBwB/wCCsL9
XtpeuHiE9NILuaumG/tNUL4Gfpk965Ne36faAbXbTnKTNr6866mtozcvPdZuxabo++5kzexNYfaE
ZM8Hwa8TFCwIeELp0bgSrzGQlIUzK0B8MuFPrvf8SA8Yow7jpOTPw6oNYG/4IWE2hIeRFOhg+qyn
Y0waK4OUQF8o3ngKGRQhXq1YSpbNIZ4YRJsobWkpyvdpQnsnLE6UVgjjpJQNEFL3nF1Rofyu1EJR
T1AG1wd0Ytm1yQGiWvKzS6b85Lbep7RdEoDmggG1LyVra6YHp0+DVV4xQ5R+5B4eB0el2UrJsF49
/kYXcjKWatkP5gqVvLdL85IQ5CgPVjx4PqQxSnTZGS1eRtQLRl2q7fSdmWJ28TJU9bSKzkKMcXlp
S888a2TceUywEeHuNDezziGAsSdEwJKzIXH3Obs26InOuKT/r5aUGdUTMIs9a6Hpj1bAUkg8270W
liOAAkG/lQgNFjTpA6M5W3/Gs1IyVgmsjdf+MLUfD0lfoWGGzLF1imKPaXmFNSI5G5qXHGNtvFmN
Ma3bVnd3Wu63v1r9HDa9oMIhuFnUQbbTC8qjBIXUDdXCdJK5frZiEW1zSAO4kYz2Fvv57rGB7gaR
HAyPibn07lYOIqcmPfQ00ReftMjgNmbiwrLLkjugMoihGCmDamGvgtR8yTWyGgPwkyAiOK+rdkV1
Jn/lLU6Fgquy5sQ4KNJ+sx1FLYlRZD4eXI8UVb0vyE6a6fREklLnasPJZQBJRILID1VXNewWJIHN
RqW2bTFN/0S7oCjQIKYw2mha44bVSmw0XYU7eLCv3mORHEjGyaP0D7xHP0Bbdw+Ac6RXu9ZxPuyk
6eFT4xPjSuC2qY/VMkRMx0O8LC9u2J31pCQUYPTuj0eHT++9JAt6ZdBLHazCNJkhjSxuwyLYJQNp
Ozkj2MtoGy8G5uL941VYm+8kO1mnqLeZxGEm/vjnq9F9MQYSZQIfQ9CoMA0AwA2f/V5uuzjA7G9V
8Xeb2vxrajiwlSlWbGyIRWlHMoRG9t5Wg6Zw3lHFxak3vBw/CJ9VK8Ju7/ntqWVv/mYYVnyC2Kcv
NI/Vo8yh7ZYeHh5bsekLAE+SbU++hZUa654JPqOo6k/djv0BpFJ5I8rrMd60PKc8xcpm400IehhY
b6lhObvGRGIleV+n4gSmzL10Q6lfC+rja0XmzjFzxMFLuBJbRWBXRnzVsk51UrohBy2AZ4e/zF5g
RxIj1fDUbFFHkBfJf3MTuCQzkW9G8GhnPBe9bd4yWYevSUVEKbxf0M8IMYgav1DSwzBGt7l4vCwj
dGMKo8rWGCfjzu3p71DghAkMbCitb2trv026XyGf1hhm0x85udOSyqu4WM2cxgP9YTmZhrZv4U/u
EijKRG3T4AppxpcGrGgNwPLSA86CFq9unjcOW1OJapWWJvmmgxmu+ii0To+DYxaEnOhRPees/E6H
NtwNlUXjSse07QYjeXeiBgeeYBD4eCmHFHzyHMHc3ZVI8y9fN977QO+JsPDGpT+X40JO6rOvCgqt
Ot0/kuO8cPjF8j085LIszj4yBXdqxieV2uOTzSC2cincg6C5DBlSjCzz8m2G5AqEWq0Wnjelp2A+
iDyHV1Br5OxOU3hW1dlNWPP24KGgrvLqcaigGpV1wgWrPHkLGM9kUMOWZYwKNSQgHAhNv/VHq92Y
oyPXShrm85hN1jL06BXLIugWxI4an3pUvsopaK+GGX49UIQJeo+VAUwILmv1YoPLDHUloe7zqq0K
xBSQlZa97Y+HCfGTp8yWlbhtoXNERrixp9E9PA5ZpD5qfAggxAR6QnMk48eLMY05TYMGJ2+7ZauG
YVu6pni2gfM+h2o69lZ19Pr8VRUd81pm6NcOvvxSyxAHw1OKD71OiwBJoa/pdhYSGMW9CCb/PrEc
xU1C54SMwb+z2bN2Aq8P51W1S2LfOhmT2d2tCXWBXbg/k+qMXSegPPGo4s6VGiUrYZW9aZleo9SU
7R+2TPtSkR1XDBnbRGqwdGbSPr56HMo5qJdO5bXDeLwpnG6jA4nm+wEBSPVnX4uYeRRRidA9jn7a
NL1bLSWGb9iC2928vUuq7lggHEmEm3OV8+rx61noEXANf3op0Dc9x/SYsA0kFAiA4pGZsMLXCv15
gNi10lqneoFZiLg/sVtY58QQBp7XP4e8KyI3jVMU9/1zx+XnTum5kIW2ZxPGEwbCsddVP56Xr/QE
twdFnX9iPofIENrNU0rw426Cs7SdyBcx2/4SR6rfdpYk0rLKo2spkCY2zdRhLPVPPR/h2XRdwYBu
itjfjtqpQNa6gTHfLqOwqiQCtT7csBT7DiVeNC30411mZPLISJ+digJ+1jnJsGk91S/Ql7Qnez40
kUnK44A6NazJBuhKsXdLnwwejdmWUefKAINS1twZ7GHBZI5ksSaUl8wIX9AhVFer505n10xR+nj4
qAEnHx5nFvv5Pbky4jDGXGa400CTPL6kXUMIp3tBsUkaonfR5X64nKw7OEzhOfc0c1uUfMaP78Kw
vN06d3kkeI8JiMEwaWmVg7V7vJ4CNuK9zaa91zXue3Y1vqXKfsF/4ByibmSlNar07JiMV5sOxyEe
rFNOsHVc+c7CAG04pyssPRj1hX/onWAnWf6nbbTu0NYsKqd7DngiorVeamrLEoIRQrpPi/g5HfJr
hKsZZ9lGguHpgnCRo1STo7HVp3SdTkSCYRmGOLHu6vdmYJBwYi1/G3TtT466Isl1WrvOORkN2QPl
ciT1Oh7UHglHB5jK7fx21qqQ2FdCBh7X4O0/0OYcajXDZ65Ghxhr/LQZ8BaVsyc3ful3Rx9Tn/sh
yGRa4JT0DYNosEPVBhc1tbveyPjc1Q//xZWw7QvxMhFYcfVRGp+WMm+sALnhxGuD+SW2tGNQ/rKL
FIoAM5OASUssV15/yEV/aBMA0sOf8DzVu7SaNobB3SZraNPRZzEUrsM3B7Eym8iRdyI21jK6l1uP
Gm2i/ZBjuUBaRefdLzvm/93k3Rv5p7GQcNchYwF/UQS4r7ovh7A0by+MfOsb3H7zaJNMaPgGfaEH
8Uozg5v/3Tv+Mp2Ykr1O4lU3fmER3jUZDOV9qIcwHrUtMrml6J/o2b12Ovj2V/E7HyETVeeWbPcU
+1c+Hnz1mVrqFLhq2fDx85he10nzpdcnHS2A+wxjc+XZaiVatQqq+2QSmKzNYdOQw1hXK6c6R1q+
LLRpq3qNijVfzlXD4LYHjESLIE2WAxqxSR+XsWKznTECblG96VW5HqW3mwy54cGxFNz+VZrO3K9l
aiy8qt5k/8XTeS3HrWRZ9IsyAt68AuUNvRNfECQlJjyQsAl8/ay6EzMR3belK7VEVhUyj9l77bSO
h+Q9MS02Qag3e5r4c5pz7vGt23D6iak4luG6R/VIhlDFoo6xZlLA1HYZzbYvmVkz+aglTUpyZJMb
mP11Zc4crR6MaWhBcZ4y+cSx4evyiIJJhN4nm+qLjS3ZniwZMRf7MqZgq1biEokrCsUtT8qLPfqU
SGTupc7sf5gTZQT9wtS7mqdU2Afw/gt7guDV0s1xaYuHSlhbYu2BafCEzVz5xb+ChwUp1B2Tt52V
WbRlIupca47t47h8Q6vZm6G8B8Z/hd7+NRv5Hm3u62KwaZFkwQ77Ehs4CQR4Jw9VmZuxoq+U5A8X
I4L+TO4kryjU+T8ed5pe/6ESg7WbnsvRfupGTaDN8oW7hM2lfilDad3xbmxX6zudI9YofEO+FU3z
eIdWZ5Np5wEGb4U2lhwrvfN4ZsdC3HE/NLuei70W8IE6sQX0u3OQBcx2vlF1sUPKQoaqWz5ClT9B
0NtbCeO48DbSxYm/pKe2AUGbZNs8oEEb+nhJmmfttUcCIaMKvU6eEPHIgK6QV5UShoe2zcPs65X5
qcdaNk1gPwiCPqEurG5YIETuJ8wne/CAJRPP9U2yS2e9cq5qAkWowH+zRrp8CfZn3QreD33NMnnJ
xQp2C76wwWjaXR8d1PC+Bzt05IisyQplk3kgIP7YcME484Gt3gkz987sagRYyxtLYwgcA9z5lnRM
ceI/wvtqy5cpJMZPWQ/mhuogyhKgpZL4StlFwk1/IUQiu3IfdOUjoSt5yUZOaveKxrCLEDripD5I
Af7wlqRhauZNQ7+Trn8qyURpVyQfKbJRHi30wlEpQLGonIwU/lTqsfdMeoSwIPHuKTYsEYF4ZLPh
sIJhwNkDKVkNwhtK82OSEkgaXlnRskaZzvbi/y0NoEr6j3a/mq7+ntfySNgQ7tuVs2XyfmWy7KZq
3oxCnHkE71lxxln7j2ERqjRzHypI6tn7sgoHbt8Etq/5KezPgpBfa3JYB7VQswNBoRWeUaDuHEt+
Mt2Ipe1xMrkDub5pv5ty1WAWTVh2Ma8jNzHlY4tVliyQXTqR6YS9ra2775Ah7WEiv2RGKuGP9c1s
zJSX5UuPBkctAp9Wv03T+mo3qHME0XZJd6jdGic4PESr+p45gdB+73vA9JMNxMYRu5QpDmdxYaqP
JaFzo1Nw2vwi/O4QsqYW7fogGwKW8/q1q6eHCqkdj/8lM90HG1cbyMqd0OZmrTUzLf8ORuC/0vH3
Rf4sJ2rnJGVcY0VrUsRuEp4L4sJG23orim4PVite9D0qxEAFvzNJ875mfdoHe+25e5MUphiYTDQ2
bJUKTbSiaz44PETKBNPc1L8dXzF2hah25bOs5t9WO1tOIQA5Y/4NEqjZ4INirFhbJ1uGT6uJcDXN
Kva1m8RWPMTAw5zk2DECxAe9aWwbkd/ANlr8GX0Q1Rir6bIphHMZBRjjln+yqpjAfKvHPCnfvCyj
nOL8MrO9aQ+npK2oRBkAAJCLqhSJtMc5LdBu+QQYtNmPk9qXlYiKNL2rpBcH6YzyunyBbrwh6PlY
F2qfG+LSWAlr6Y6hapHsmo7zyS68E4fvox+W+JCQzFvFlsnWP3rB02Iau1YEb5PRfaEVLBr2Fgnx
hOK3MPtL23ZbAkZ27uI9DnO+cVd9KHFZ4iTcLml71weCKUZgnEKQ7vXy17WGjZP8Et0eBVO5z6oQ
q8Swz2CJz76699Lwuc1x8qKXHFzm/Em1EcGT2VqHBHVvBPsc5UIHmcOKlPJfjQVSEvBYj6EHYTwE
JvP45hfrFs6QoMtd/CctJNI+vR1DHppwrCYWAsvzvJp/ZjIdsU459yqzU36dAEmgOHlVH8sGr2fQ
WvpgsePZm/1Zjq23nTIK2opN28aUdykTyl6sfLlV7IXLJmnnfVOw3siJBisyZDhIb9tvcmmOTNK2
Ll4DHGyWu+5ad7AiTP47dzaOrptcaepIsWE3L3M/tspvj+59LBLw3OGptV4zewaKnzIkr7eq8t9T
6s+aJ6jjRmnHNzD7OBKMYyeynVTpLnSNXd93+BgwjWfTvVfLJ42CZvSbQyH8RwTDiKTJJqDgchUG
TUbClgGhoag/BzdE/izyX0IOuWjDw9xiRStIUCIxpGCilTanYXoqg+wJTNuZjI2a0Tydj4ZYAPKB
scuQXY1RPjsOuhbu87EfsFmXwb8ypwwxmZJFVVgwxUSz4eTGr/bbV7m6pN527XLskats1m7+mife
5ZX9F/s1YtmaEZfFUxbUp2W0GGbVsUypkJKhLfeDbAFkuBuD5QICQpsiNGUljfciYrmYXn2/IRVK
3VWJ+ltgAwD30NwXIntsdeOCS7LfJGqEsSYEWVnIrUhPSmoziYoeAgFu3ZMz8wOUPX8bp3muUG1H
Mxs9qcUxSHW7tVVLO9JHjKT4QpaSXgIDfOT4/Q2b9Ot1wZ0/Gr9orxoYLSaEME34JyqzxLDO5oCI
oTE+QB+/Jl39YejguSQL1ZwQbvF50YIDaoB5tdELMq3Gvc9LH65kAyew98FAI1uMm1aRi+4ypx+a
SHbFX7TkMn7DL/2f5uuvidU+1tkppBLaZCZOnaVn81gtzH87O4sNt1KovGk8U1JxeWrBSg8E1QgW
ej3WnZJUaBx6bPlNxpmL2CKRdiLTnDH5Vd3WQ29qNfaM56zhz+n4t1337Vdo3EVabCxS0zZGRUNZ
Sm8L0PgoveEX1B8lU0cBdCNdnFjFaWvetWbiokmeKHTn7sMrX/2JpB/oORx43EdzCnHDnw2boPKR
jWvwHspCIBjscD91lwVG9Caz7T4eqL6QcBQcPQl7OIN9FsD7LRbZPNoqw9qHdUU5v4Qkw7Dq2JBU
tLHL4u22SibT0NywEf6jmYLvEcd/lPxl7e1rsOT64M50yu6c/8tSebNiTOM+u7BQF1Ff55814xcS
JI7ap9IFC/9lLN3RNrr7/xZxGSK7dnVNxMjs8LPP3r7luCuXDmI235ZuuVadhxiQJGbir/N0o+dN
B/g8smrXjlcxfDdo8xPnr6fPwZC9Fom8/+//wca4jLQ4O7I6NV71RbjGE4iBS5MTI78wqstkwNkl
blIHkLTsKYMPkXS7nkE9QESOQMP9bcfiD8ccRBd9RLhBiZW4ZxwvhNSpad/Z84e25MLM1nzxMfvw
y0vAwsp5HbWPhMwqbeKMHEo34R2aRscEHTAtZGgXG4X5U1vy5TavizzTdHYAGWC1dn/V7LakJavh
WKKYylz7HJjLo1W/GHpYIyMDYN8EP/jcq6gMHyxhvJe+huiD7SImxYfjpjr5I9YdQ0iCWliLemgM
ZoPMp6z17xcwLXgyn9TUQhgJ3TLGo8iO9ZqPWDkzAuPilnmJYs475NXRaRJKg+Vd1DBPS21pNq3p
1U2aWyVSbhIzYVSC8q8y6n8TyQY04fq38b5by2yj2SX/tbOHv76DF93DvWoe+iJ/LTP2uyx1PgvE
zigFEPUatkBElnIL+Pb3UvrMZYe7vEGTEBIYeirvfY+l5ljmPGl5uy3IvWkQgKwSW23prHgsEGcZ
U3HX2DUsBKahme18ypzPQNt78aRZLLrCcWM081NBoZxwAFTM8WMxU+vZ8/iVN/+Msp0jbmD8w5iu
I4X3jvUJCKvl1FSuOi8sLAKSgGPCQnQsZLNZTBOf9/jmsz8gSSvC6uFERWuXBLRQDU4u13pt21Fu
qfc2pHizkwFCVtLsk3L5qlzSB6ha02z6oQ7R8frdsQum61HAjerw2zD+GSRN3nQq9i4R4FIMFRzm
Ml34wrDeKIdWXTVfQe29DVjDAeRNB3uhskD2Caxmte9HB7VW9eJ3/bZ8zFzsd8rhiDHTioPxpcnT
P1M2voXO4wSrvfOqj6KQ6EMmMlyIBaScqiswej2CpIESOzMefOHeQEdqX635uxrMk8iYszNXxpLP
er7zjcugLJ85on3f3v47EY5l6cqNavBTI9mRkVF/uR79e25DcAhzzmQgOxGTLSSXafMwJu7NP3Vv
MsItcjoaMjYfMYWn6Xw3w5JWQ3leNQJXRADC1Z8ab+UcjtchDU6JQaJ6gKrAdx7cQW5NSWipqN9D
Q93Q/vPR1Dg+oH7l85c14IWZII2gdE7Hm7nEA8c62MNmNYPwNlmIVIVZ2FXjZ1bBxbBYhnTTJ6fk
vCUG86kmj4Pdrxm5IS3sRCAbWTUMyDAhD77LZ9fKozYNDp5yHgoCA8HmOR8dZ9+w/MyB+OOOy3Ge
HttKXHWLuyP3ntNKfBdoyoT7OlkMIGzzJ8EkMHvTjvyfJzABj5UmpgLAGZvZDn8DNYStXzPTeMmD
9ULazhN+KtKWOZS1wWckyHmr23U49KG9aQ0UxSKnUa1bcCo+USaCx73nUte03TMwvxkP0bi0Brcx
U3Wizp9wtXwXpfsEsXyMoR3M5MSWx7qEaZ6hWIxV9kPcCNqpdZw3rR7evKa/B2aLoMhrPsxmfZ/S
KylbTxVVIr4LYfNZ8SvNc7A8qdoGgZDJv45Z43tPTWxks7eHuollyRTPZskCGQojI9P+g7YHVZlt
uxQccgP1/Dg02YiCKmGt1IGgNV+zfvy4/S8V7ptQIzMlpmeu9+yBwxlH8w271jZx029tT591nSOr
s4udL9CQzLPYWHkNxny+hFX5K7j3u6rhyEvGja5pMf77HmSFVbMZHiViyrKPLEdf54k7Krm9zjRJ
z7ITR2eY7oPZuBKQelykpvOovjsKBkPbD7DqL90wbLuUSqUwZ8mYM1gjNPMbW3F3MiRrsvlFVM2P
zTsLusBNyFAaCgzxXFrPTjbc23YBLfL2mQ7cqaThGk+DUbMfIM/MtWhwbOMQqMdsEElsV8Y/FhCn
sKsPAulNIPMnL1M/1BuMkdbf20PeU3iVxofdUSAtE7iBOqO7Kr9nYm7nwPyZCDLbNAMhYMVIn4hQ
QPV7TctF4TRvQT0ysK6G+5bPW6bqb3Ok5ErKR2CMu3FgmGWulyYJmWQ056b7yFbQwxig0Nnk6Yty
+BD2zs/tazRq62+YJV91kh/Bdv74xLl6mmZEW52IFjIMYSZkzOXHjZkG8Qh9JpraFPErtSsHcfE3
8LeZC3KDt8tJ9EfveCfe0Dtct0d7kjWhSAml1ax3k21seMT3KLpP6wo1T97Gck5vRm1t71bmXI5R
8ManJQ2xdD57Z4jtFrvMZI0uQ6zw6t4+0n5YUKlbKMSLqw4C1swT2OOh3tcCE4I9k3I4uC69m3uv
i+7XxE2Gq9b6sDS7M0C9+863d71oWZ04to4BcnygXmAQWI8ftl/+ahfTg4k/OB66aYPJe9khp9Ix
td55QjzLju5iefpi5Ql+Xtt9tFNmx5Mxe+gZeH9KK8miyRvuoUc9Tbhr2hHtm6jBCKqEV74lksMo
PNiE+kYkbIlHmmBSFgbjNZz1isKLzTYSH5BfUah4F+oZHm13C7OzWnoXvYjNMtFy6Dn57hxNInT+
nQGZ3zaEW8SasJftGrL5cNRKUC8+l9ihx45N2cGxb3x5LI40OOE2bMN5Zzfn2u0hoFhXohUf3LT7
suSUxCUqvo38xEXuRInjRp0Adx7O6B5mG79mZcA0pEQJ/PJbVuKxGTmKaqbMSNqA0jmMre/9rJ02
Q+/UcbfGzOU8iMLZXRXkD/N4A4u5ilGX80JOFCE/GYmbvbHeyCW0V4ueXkffgYHemMC0WTGf7ZsL
gjyOY9NUyWmsjGAvq4kIv9bdp4rLxDeBdiiCY1rmfXFYHbE20CCVBkN/1oHID8n9dhESG8bYAF76
XIqbM2GiPghb/iZRiaPus7PUI7ChnHC41flcG+N7Cp2Jm4TfYy4HaDTWVg0UdU7qPwZmYsTGatVx
kZvn1tFAJxZcT3pCXc6wU1se0HtP/iMs0YqCBse1ZK5nhPrODVlm22w5Qn5v4fVfiaZxUwhtKbGq
xP9nBh+s+Pni3sDviNgwpiwWlbOv7LrHW1llke9Un16fvKHDxcIr131Gg75fyvk2SghQubUd6r30
3g7RH4wDnVUboJlge9c+MbmytgT1/htqqLwpu2eDaS8vaxlPbTBHECguriIKGJHRL1q3k6rrQ1Yo
OyrxbBCezb3b6+2iZxT0gE4iq81+b5mkUtWv9uKeqLbpxR3VbJP1Lk8ssR/EcuobsuXzYnmTQG0i
DVFtpPCpU5ou0bdP6EqRteEyU3wQ4XjOrx1OKG6IibLlBligrsbb6O0LqzhKi8ZLuCEvN61ojScn
BZaTskpFHE5JVdfGdmxwHU11cggdCxV++T4j2Mc7Yr577I8d+AahzMSGGEMnamAHsB5E5ULQeLw6
4xxZCU0RyVMuXgBfeyS1JhemQlcTnXa7+jJ+8G5By3DyvoZkOVlGevbsdFcZ7PPt/rHB05bYwUXd
rD/85UA+mCIwd3PHm9zVG1KuE4ZKRjfsPG5Eu+CoVPpUMk6Y7tOp7yO3gAqOAo01yYkchA4tGLae
lJCC3PQ+sNV/B9nwS3n4J8zyb/wEsYtJMctYW2Ssx2Cp8e0bf32+tziR5WkcEfvVa4u5nlGbYeEx
qlAt+iPQIBfT54z8AzLAg0J1Gg9rfBOcbf771cw0fxiqqQjjpRzYgHVkdDHa55vopbfxANiuxnzy
ZIYbC0Hmerucal9yLJmvaEe/CVbPNzKzj16Xf5FPlDOA+1OSHG2q+pKIdWuI7gVB2d6hTpx0f1U2
8UvF+p4X47vTkSBD94iXld6cdhsds37uSuy9tc6hLueniiEij8H86ct0n+AasByGSuOM7bZJnShg
Sx9PVYrDCJ9RRNsQSsy63nNVZyQ6E5nirUbUK9zJDY+K2XfP1grscFxhPwUuEZZ6fuj7PTR3Qlr9
8thMxXNRV6+OhThR3F7A2UbRzv0Lo6Dm6M2+ytVkC4ymE6dl/rjW5eMwWG+Jsx4CVz2sZiui0SJs
yuADbPUYoxp8EGzvvZk/0jSGt8X7saYxjLrBf+nbFEFOyb7FCQWUCvuc8MwlELwTZqpjTyhznd23
DSRETy7XQW+MvnwGj53yrZVP/Tye1JCcGRahXHgLi5TyAK+Nm/lv7vzZrtm97TVoM9VLW9cXS2Lh
bsedmFdejBk4lu9PX449fsImovcj841LIdwuAdMiEWQr28bhoTc0i3KKWrge/m2bJlTwQBXBMz6k
+HjLTTqp+9WxhljmxluHjjZ0zQ0WtwHSCNVxllDEEnhJ7RuJT6ek0GvwljAij8pUI+3nyfZalzpM
J3/yACq4+WjPJKLhYyPfGFBBFPypHWbxeQZkTE48bdnCHJwP923FRtCIiz6W3R7TuT55yhuO6Vpf
FKyMkwr9R6w6v6Zqr0Ow/ICjweftv+Q96znWOahjR/vgp+isnSXPMKn4XwDMXvNp4ji8vZuuacNV
UMUbVGR2KhwAUcAJx5B7xsXjty+4sz/HURJPn6HESUBhQ29et3myJX4g2GLwTCIYR4e+za8uJfiO
qJB9s6Rny2aitA70SBUqVQUiyPvIO6wFkKb1BhwFM5BdIJM7LcRp9gtmz7750TV4oC1Wk+ln0ff3
lMFFhKCMD3MWnKyZFR43N1ejt7fc6tXL0QXOxCKmOImr9uG9roVJ79rijWtDtBNEEFUSh2I4TB+F
4XRba7DJB+5URWDf+oni+aWqK1JEJuunClghkjvAu27ywswNRUXg7acW2NTspNsm6d4AwaBrw7V3
rrGEoN4VR567/VorngGZD9HE1YUJjPnwqiPP9n6wqW4dxl5mWB9CLEeNbSANWL7IPIoHr86j6Wah
Hez2wc7WjSo8NAmp9Zo7kBJ5UT4YVn3xwO6FdhQBy2hU+Tsb21dHx5zeRy/PDzrtcAZ4inxv/yzn
AC7wgEh/mFiymHmDYJpxIpb1aClsfNy19WdNgnflXLyUjbQ5lkw9lHgOxhKjXU750J76ZXkIWmKX
whD+9ZQ+Yti7TZCTl7Xbhav567YzjguXd61a230nujMZJO9WfS97PkJzw/SpM3g2ULqcmim4ln4Q
VVNtww1HZ1IpjgjhTpxxGUtfu7yKMtstTb1dISXRu/aP/oLt2uUa8jcLgvfIsP39HLyWsgBUHyCr
GFrjy0LQlBUtlYWcf9Xob4IbRkka82tgjdd57mN/4m9xQ1lGpk/cieVdOFUZe3X2FP0XkdKZ6gPn
CXW/NT1OlRdDMG+2bSLf9Vg+hVZ2Rox1XnOqrnQkScmq8btCFYt9PjNIRhkyyuvSWjSROSOUyip/
psnGBo0HgNW2J9FiAgOwhuXZXz0fguhd16aPc1DhCuzfFF6vGNMUn+umIDjHY4wZDp+waz7FslXI
nyPczd7c8Qp0HIyDb+D789F7v+VmuQm98EIVfpF5cViHtIm7Ej9LCVjKEkzK8RclJ3IpuLET6or/
/hizfF8KE+rtSM3uNddVWr8jO4s4XapPZhuAmOa7pbNHyns8Ntms3pLAPqPK82pcupa+5UlV5pMv
zXtpMPCYizP4PZB8DLOpOIdLykAwyhwJpDw7+e5yxkeexVOBqaA0BfK8HKqPfE+bPiAF6DSXM34n
9c5C8H7pxDeaN7oSVEnh+4QzPQ3DJ2RWX3Pv/7ToidbQ+Sv/ZBbNtFiYuykD96ltASTUe28qPky0
pzDP+Rz4Flkduv/OuOARjGdnr5yDLTrxJIbXZB0q0eRUUshW5CbP3wvFJzOzwhfpAeN0hr3bc7+2
Fqsn0xn/TnXwpjybgicjrnfovV05oQctsGeMff8dsqYXxBP1jnocJ/2PhcjVABADyOcgTMLLEAKy
nFYH19JPeUHCtLg1Ac7inw1FATmS6RHdfo2FmqALwyWGZkchcCndooy95k9N9a9Dxd264AYX+zrF
qRJ4Pa9DrrhkRLuHB05tzBzJGYJrXxp7zLZkY4ZOuW3MMTt1LLNnOqqDIdtnTxHaiNq8QhIEn2rO
uK2DJd9Yk9VHymA8iMBww9f+VNcNSsGufbLL5i6RCWtkQDv55DdRUooNY9h+YxZ1FyffoY8yK29J
HYH+n1IEN9e2CIFTSPcmbPHumoJThU9xSxFW4zFdunS3Nhc3bD91O2MpNKjWCZU+Mh9lXxsQORGy
GSYN2NouBYdqMci/3og+OzGcNgqrB7Jm6Tcl2kK896yl3QBTXE8ZXxZPhggAbijShvtSRPqJzxiH
hUUHw3OXxX05fEI7ztjUcTFZDuVsM9gN6yH/W/nONfPcu07xbUrhqb01GT8Yp2+nzFRQTUIgIdGi
1tlmmJgoAjajQDSdk5Flby5UTbbKFt9myedNoMeOEtuL6WEPlTH/4+SHqCEfTTMENVSxs6BdlGtZ
nKRgpy2ZeOGiyVear3nl4QdAhAZ4NK9sZQ4cEg3Gj8iWbK/R2bSUwom613Uvdp70q+jGTNwZvddf
BwI6ohEp1c7Mx32TBXKjh7HYVBqCmVR3M1D2ITPTDZrwPnPDrek2A8zDYN10wONKLIPH3o4roohv
Nq+XLHSKbV6DznV51RNhoMIpFErrwAwZlZPy2Vlrv20YooU17AWKLQHBw2eeyNQL1U/3UtLxn7lc
dqlbPgtiRvamcbPtrKN47N0Edp1JgJmJVctpX2wGWudMGZi+a6vcFqrHBZd7QPR9PguZ33R0fc43
2NxpG9hOSzNYpFsnZTVtJPmFxV8TzI8U8OHWlu7frl7rbT1J/CGp+WSlznIY+lt2aQ6+yx9H5PBO
i8KuXOlvAglRrruvzZbt8Mx0IaG4YzV3aoNK3HG5tzEx7TDTbr1dstw7NevlnKXOiXqg3boDGR7E
F2i/yl4mhwEGMnh3A8jG3MhB+lFlTqxWTVBlljhSWkUaCk/k90P9jlQRpHIGJWpKHYR/A/TzaVlh
h//RSM1PhUmqBvV2nPukviXhSraYXzHFKMhMW0P7K7UbM3adhSSupoqYO+ltaixYW5bm7InNYHbp
vi5HPsLSTbYg+nK4WGn5ikOODYddyD2K+PGiAxAVSBOTfDu0MJQAetBHDBh7WNB2D17lrlFrWvZe
YXE+ih6grmJZ+BqodTf51p1Yy+qXk2kHV8f5yjXUelmr+ZrUxU/WjYyOUn63ZTUMtC2SwVi32v/7
U+Q+Fb4gCIPAqa6VKYqnUj04sls+pAo+QvtPr38VjFdQ5TdgbKE+8OsLfL4vjmmgFec2vkwqrY5g
dRkpFyAfW3/Izg7jViQHGZEzSaPeLL96lOlkxh1/Vmy2Stz/9w909OUxLaCPYb+NkId7r6yO2i18
rO7K+pshnXL5KDTrCWSyc5lWx32w8CEDmyo+jHz9FP3qXfy8RE5YmhpyaWtf/vvHmvs5UtlmVyfO
89KXsQ99BZ2ZWt/7lT4Rfnr9Ihg3eCoYv8IHhNrdT38rGN1kwPYbrASR+gWYrjn5N/vmfYJv4nGc
Q5Cb9XLXJWCv6v6DggyB/uRZr6Lzk8N/Py1sS+0hI3MejqtzNEwuGcsmBYlKffB3udurw+KVJuNR
92oshTo2XquvU1LmcT2M7aVeZvBsTgioekG3ir3lz1CcQ5iO/q0tYFedR65jBJcmAF9K2iJtUksV
Pps2gQIwdSJX2dMZ7bHL6Vb/6RXoGoAk4525Oo+h44qrrDHBNVoXV7OfbzBGabJzCIxr2CTgEezk
I02goBRFaWzafGo3VUaP3KeBfGlJbVZrX3/dAhviKcCUZHXNemcQ+XJiajqx/0qDM24JBK+5Q6mI
sePLFv6Dk1fqsWzXF9PzoBaM3NZ4GEwurk7nWxcy566xkN1okSK107BDoGjfzJMl9V7u7xBVNfd5
mE/7UOSQzwJG5KGqwvvxxi9kZYJ9tUHZFA5+uAch9tQ4Q49eLkCR2Wq1KTrYqcgGpi3OgYaFuC6I
0ZLOzyia6s62kvJu/v8fyaoPjxQd//vvbZtUi9rjiPQbIvrKCku3bZT9+8xMszCH/C/c1Bd4qMgK
gnMBEmbLsX6Dy3TjYfWQl4DxLZ8axA/bWQ0E4CRrBnwjdfahN+4Xr2NYCJZmyVN9pPXhaWQwwM2P
iO3GG52B6byaKdeaZk1epdZ7kCAozdhe031mcddXwwOmlfbIU28ghnlRydA8OH3LwGleukeZv2jp
+/xNGezohm+mDZtHowM26rgarWnT8nt6dBEgdbeCLupaDUxpQ82s1bET9tlzcipvNimd3eVFz683
KYlMY1bGidbLzu/pKWcQMlLkp5yL5uyGXyrVpOAMbvaSMCV0kKCwrZrrTTKuCIz1u2s2nOmeTnYh
tCXmRWZ9T8zONu2McaeN0r/iAc5i21zxuRUVbFcYEIoBED8sPO9fKsszDsTl4NvV/BZoqFTt4iwQ
pdf5zXUFUNsb426ZsiOUsm4T0A+8Ls1yI8wN7+Fsiq1C1LwPiqR6R0DpFQ5yRkM7se12bqRy2CyF
E+IwscJDG9qPbl3pq1U29V5OdB99OC1xxzICS8ICI2OW25x/dZ56EIf5UtcP+SSWi5+wxTGTZcNO
SJ4sxXp9LofjYKt899/bU+ifytbpg5VVD32T9HdWKcgQk57xbHNobERXNA/pfJU+kjQQaArfBzyn
haL0wOZerpfFaev9LCyk4votxPj0XI+sUSTe5IN2mKT4otAbBviYBufkvtfFtEtqEaK/C0A3zGW/
HaWL7moU1aPVzWeN4pl2pGYnmPhXh+tIZ68SftzTglYJLLT1RV0kXs2Mr883u2NuGGKvnTLg7aGd
SZZP1W7AZJpsyP/PAGp4fMzcIDj36c2b2VrPho+cZe3JnF9TvKOj5+01Q/qjHaI8RDtmLsmM7xe9
UQgE+7DI9TXEc743PFJfmBtMu66g/m6xZZSBHcYu4W6r02dXz6k/kqmwn92lwGImcLomoVVdVNDW
F613a5tu3QkA73BvvdIW9uVl9Wy9l2IKT3XghLjQa3I01awf3KTFU+F5sPpokRFFbrqk52y5tbEd
gqzHGfMG8o+lZkNVbyypEJAiBUo195obWlvXYNSQsKVGUrM0d4WyntHXF/v/TE9tjVrHIUrmP7/v
NPj9fQqKi0gdhmmYmVJ76fYT6XMYbc2bq5RV5rD6KPEdPgJNSXJaKNu9i5+Zrar3cCN77jxz4sUd
mAGEITMoYac5V097srzVvcBV8WmuFbvomxvJG4v7usn9g16YiK8j5adTdkcofB0Q0o4BBkpk4+B7
t2lahVpoUpPLTrtotvONsWDRjMWeb4an/36KiunYwZv8H87OazdyJNuiX0SAJoLmVWmYVkp5qV6I
quoqes+g+/q7mHMvZkoalICLicmW1ECLSTHDnLP32vdSVuPJyev+XOhldKIAuULkGYR69zr1cjqH
Vb3ctUA/Yc/JtrVZon5wh3htdkhgtILmjZiiAUcxf2Gcvr2fRao/4pLYAPWJXsoSgkwewswhuyF8
MUftNw8iF7rIJMIwG05gufTtRG3vPkDyCN5oMl5I49zXk+4TG5E9NZmTPo7x3aCXIMszB3kmVcz6
lNt94UMC5dTQgoEjwQCCJ1jEByPIwjO968c25LEy03E6UVMZ9hkbHcSKFnWMhTfFgWfrSouZaADz
Ogsr3HoqS1cdSl5wzSp/0ZVEBj10W6uRlJUMopSwhmtbOtZ3wWLqolRnbWmX/r4yllTdEuCb7HQZ
pa8uSRPaOE9np1wrQwvxhYzRlsntFFcLdroeuT5OSaUKnqH4Ow/wiiVpRY+DzhKWm5X5AN77rgJG
xxJFNVuVUMlcb6sT7bfudWyXdcszkZSA85ruu9k45R05J7s54nb1849QBylou/jy+8my97EK/Wb5
kEeTG1Nga52dgBh8yd09wNfjRJ/qtoaby1FUEwdwYg9ZxX5IGzhayp5yeJZ2w1PhWaCT4u9zq7ev
CCrReSoAbLmD06e0UYrF45FQ4gnBS9b5fUdJQYxb3pd1vrJp8BEHLLso8QtH4Lsz4uh8/SoW/PEo
c9hJFT93Ii6OOsWQNZKS/Bv7/1cKSqeJTl83CTh8skbw1lOpZaoNU6HRktDm9DBC8XhURevwpGcU
ZdFbdwX0Vgo3t3XWNCwPkwfrBvJzOIruVlWueTsKkN6BtxjViIF4JBCJj1dDB0KCo+oo0t7Y5PY9
2O2EY6VQIITaXMEUNzBCJEH+naC4Ux58H6h0l14HvcQJC6IyF3VMHKHEHY6JJvkFnHLd5QXpbwYl
orcxgPAtWBEyC+dZ+KhfoIBm5fd/zafLpNqF5bgvmJFv6hjem8QduVGOaz/i3oASYcUvudQkzQlr
J2jire1JhIfJSxLgh+6tstLyVJYdYhOEKFRpa8A6i5TFK38FqSd9ayZ+3u1bIKoGWY0kpT0VVOtJ
KrDY+kI1QB48pKfriyECzNuTSyPZLvpTFUyUymh6vs8VPatGGdatUSGPwlXzPimpv0/I6FYOGt6s
qeD6JtcFMZH+gLDvkkUOAZ7u0L6BF3yJpyT5LtzIt0lvWxRPDy48A+IpkYVDfX28fjcv7sgxLp+u
38GgBhrfPldNM9w0TVtzlC5y+pSEkeMzqJ9UQi5R5+AXi6jJ3DudTZNwQUxp3rJnCjPjnIso3rKD
Iv7ZyV20WdWxF7353FBdFlROSXqy5/OQpPq5zmx3hZqiW1NWAsg/ZumTjPSLil3xixTNNQdZzJ/3
nq1N3xNFeZWyzhbRDX7cegzoyzYNN2F5KZBEHEeE+1iqGuThZnO8fgXukk1CPAKv5eekrZTWuw3V
7jfKPU2YvzHv/KQBGlxYtoJDELnBuTC6VwB6+kKKCs7jEHU0dku5AYuW3AEzcPbz0D5Ny3cuQoAb
T7S9ry+oJT2d/6EMWL5Ic1qcEpG9S5w4fc0qUEaATupb0UXPQC45fJKZvRo14by5U/rMtho7F7KU
WOja/WToNA2SJSzBE1wG/YAAwlqutcHRjTL1EA39D7mImmPRSLSMqX68vqTLV5pYJEJIpzeW18Fc
nmlVOGYrd7LQrecm0+L1NOtyd+Xta0mVrHME7rssIft0Gut9AHGTzqHHByjP5Q6fiHG6HiCMjv5S
WtUl/P+5sVmmneymm/TkZPVyfJjAh+gdjsY2B0ulx919mnXpLnGTxNcDA8nhWH4vJCLRCWLHvRvL
14Fm4I0xSvFOHPs67WKoJ0FpHGrT6teeacj30SgQpA3q3pgMedvzHNDScPul4Ka2mDnCO6+dwnNi
9yudXuDd9SV3Of/biUfJs9d+pY5HHkNhqHuodfW6c407nsATG9XpVq9TqnsE9PzQaXTrGXW6NIX+
eN2aFp0D/IFEG22GZaXp5gEdSb7Q/6n059O7o5qvwlo+RjoIrN+WbRoEHQodT+uHILKU3rYuhrBa
CT3uT2PvxPsmxSLTpd6xqGMU0yLKKVdCk4K9dizDaTipzvmelQn4zthp7o2siVdBmVJiQiEHrHGw
dwhGvszP/G9XSpiMQ64HXDBDfEid41jICRd3AMKwaMTvHLETiVa5lxhPgVN9HzgOn1SdOBuWM2uD
AWPfQB6/82b90S5stSmHPmMFT77hNeAAr3KKg3VgfZGSsdyv8prhvgScO+ZyP13TtKnxWVIX9hL/
9B/ZeEGOOjno2nIVz7jodQkHPnVMKmQtGaUR4rdVlSPd/XvyyedsUcc0qUUYrsmLZesfQrpcMsNK
lY+UvhVm525uZtD55nNGDspGCPJA0ryyLxiXUBR64YusZ5oeHMlAIefdUat6KDgLa8oxmdw6LHv1
Iq//+0V+CkkXXKQtHXj1UtjS/RgbmBA2bQUVHYBuQldX2mg6ZAgVV+kUkynWOrcTte8Vm9INEIGE
el45rdJFcEnBTsO+/ybrvPEHQwlKsD0mhIGYDS/QH4A2v1PNvevK+aukPvdTUh+PG/4oZ4lIB1H5
Mc2omqospyxL9E5gukx/evQ4WiVJFY21wYCa7+idRySTufrGkRZn39aw3jDZhCQGB4HcjjCk7x3X
Kn1Xz/akVGFc6ylFg4hdXXmB/37JwKOvHOfNc95S9ZYr/jNvc/hWqzcjfLOuA20pZbVrZe1Vy15t
8aLmV6t5ccUyAvHi8HXwzIimZ5hM0X0yPbfZczY9Uxx1xBOjbZ9U+xSFT0nIGvyYhU+yeHSuw3WY
6ZeRDA+WuG/TBynuSwvVFQX0qszx8sW2+5gStH0jy+AX0JbiGT39rqFifXEHiq2T6pJVBn7h4e+P
j/EprHV5fEhNNHTC/+hEfMgJJQ4ynNvGAiWsN1DeTcQNrsS10VoZcADUQCuNWM297I5FS6/Zrief
UjpTVu5MJ2inu8bzWPsRimzTAeXhF5f3aXri8jh2CWGCY7I/5fbNHNbAX9BVjlRQPSNNxvg7NIlf
9cGwEa0Vrzkqz+fABrjAEnZr9qjbk9YkEdSdvumxQooSYMcuiXHbJBTydp50v8fTaH4RQWdZH6co
rtRzhW6YxF+R+/1hIo1yPLkjzCM6pHF3G9eJu/JaaPROKhvWTdGQrePM+bYxOpNQYuytpCRRYehR
SmHBkxdy2cAOhYWx7qqeVTkCGNN4k3NG3rkkJ7oUOFUfkSieG/omH8buNszBgaU6GRKmRkC0m7kv
UV33q8QgCcQmrmDdTyRTmlrsYdSRxdaJLPHFBGR8yi1FPWtZQriG5ZkCucifc7Oeg1skj6BYTQlH
W1UmsFqdrt/0+k0eWz8T1jUi5MVpIMpYBrxbN6O59/fnxP60QHARqFCQsRB5631KR8sI83UzI1/K
fdFWN7HUoZ/fdZKm2FxW4QHlkXnOIvemyULIA2xYt44wkmecKj9xKjX/UAc7tJijTq2OKmYo2Emx
hx9pyYsfJY6we4ui+J2aiVvjg6Qfx5AuxdTkwyOiX9lP3ToD4rSpBED9qEVbNTbVrRcqMA85J+8J
v9NTVykcL2g404y0d8jjePniau+6nX6xMst70uoKNHmcGJzhkuAJadKwai2v3F//rdC7ZEOuSNIV
HnCUALYDx9Ydi1RCBBRUoGC0nLs50oDVVvWLgxjayCN98b+lay82aI0050FHBzLpeb2zhOk92LU9
rRJAbF/8QYz/NrFI22RTAPDUcYT4ECuKVg5R3pxWNGbH9TyHHjTK2jtfv6qEuretw0BbPz9k/cE0
9hAQGGO3DJXt527fe7vR2/HsdFsT4Fm3jMHyvcCfrGU0g4+iCzdJojDBmxUsAKPDO+S4xv00HTWc
6O9jdfzX0MOjZR3kdaRY8PvDmC8jDvaWsQxp7LEMTh3H/V2f7Q0qJsYu6Hah2rkBdCiQdf5o+bOF
RdS3W1+0PkiJ0vHhO8zxjvvJK7txOe7in0WPHAWP557RRftA7udx38QHF9ZqfLDrg6iJIjh08yF3
l0FeRqqOUXaM8X6q4xCeMuvIaBda3DIAEFvVMkowKfPJoXYMtYSaaX5mUDwlwfGr7Y/3X2Y017Ic
tkBMbEtc6Z8fbPIQq2pCIwcZtB3vPErTt0C5Iho3d0RuwT6Ik/xeYjobktL93fbWNqVEvYqCOD1J
wykPiZ3hIg67+DEJ/hFRzfLMkel8/UrLsukYYvCZGlIO7DJ+13JdPNq4lNeR0+kP80SESY1jbFcj
i7yvTp2FWd7uzNdhQc2XJVqTqfVgW8c4GpxsqC9hKO71CaGx8BaeiasI/Kvan0lSzXddrOkXuviw
cL1KvOdOka2rIiPfKeckM8fz6K4BJoqbjjdLIxD9RCoI9+qeTc2iiG8mzjlxOocCtrC3eeNRZVIo
50Qqv9NpDlYmu+G1BSsN64IhkdWgxHOHoLsHmPYb3Jd3SfKGeG0qRk9lHHqEyRXsY/g1EHDMYifu
Mx0a10oPCw3iJXZzu0sdFBNeSwGJalAbm9ZWjijTnJ40vtTqy4uRay/dbOc/Y7f6CWaa3qYZcEvu
v5heP65tlrAMDgeUdwWYPf3D2jY0cxAlEnoYeG93J4U6sGH+TQdOw2cNQuTvv8389OBZwrF0wZnY
tm3X1T88eApWDxX7EYoABu6frRA30k27n2UNMyAmauphGrzIj0T3reKh2EnLbF6mftPUVfiKDCh0
LzM6ykNVG9Y+FtnPKs0QBYeZt08kiaGmV8v7ah7TpbR3+Pu1X7fbf5xU2NS60rFNXSfdV7c/7KeG
JB8ctDj9yusMlryxPNCqikrRXqhCQ7rMPIt2GrZaS9ty76xDW1WvU1mq84Robk6oKuWjaFa5m9Oh
ALu7ZddvbGiDBajKL1Omy/fArut1RUDrps4isBOiT/cCBnYYjbHvRPVvvUV8JHHlrYZOM1d5oCFZ
aCn2lLaY6dzFlyCp26M2Vx6J2K2HBcI6CdMJXmyr2WSlvY1zxBYWHdENZdutNwQDCgfAJqpeCtMV
sSkVjBmK8rrc5q0eoFNKzsKQWzOK9HNsThWzAsEKTQkgRfcy0snqHhKWAavq73fc+LwBsdBssPi7
Uli6btgfjmmpAVvUsHBWW7Zxa/FCrzf06E2qeDuCxQAFQ01YAZ9m3hrcnd5NFARhAeSF22K9Kda0
eusHh3RgP6g4K+UZWrye09xLW1NpqMapv3RkCSG/xuEUZvNr4yTzDdHX3loVKJrIqbAP1JK7M8dJ
9yk0EiQd2LdsEj6gFZV3quuKvWya2MfK4z23bfUIH1b9zFijTbrR6W07J8YbtsMYwkmd/TBxrZiw
DHu5tO2CVjtPJDgrNzKPbZ8jDh2YgD3QDhuDoI8LzI07swutG/qc9LFaTm+JIY27EZFz1awjt3Uf
VKkfSTohOsEMtYM7V9qht6YQDCX9+2Fw0ZpprnewNaXv8yEesO/miyKN/OFN3FrzGsRa8wDsolnP
OJKtQDfIDsq726wzkZ3HrMGwHTleXky9PUVuXD0bKjAeusZe0V93972FQB+X8x0iufjZqrV6b5pR
Rsv8wNZ39AmppOAYWcMONJ/YDCF6IE/TKwptUDdC5ozH2BrRLuuRIOyLr/ADqDtKX+4NVfud5rrF
EX5x90VYtzA/Tn82+1t2OEx8uifZFv25EFaWZai6pyw+5/oTYSDGtcOyaQHpUtEHkaOGZmeRPAGJ
g41dSobETUdPZJOoOlgpK3RuS02eYyDR8ZS/hTPOS3f+DrtumurgGDv5jsNveJo6bQ2kkrIGSYxF
pwd3I1GALIvqpMWvlhF4F5BWlqo9bpi+sKlA10YiNr+1CYQ45wCG8k2TxOf0rke3k2gmTiNhtPn7
J04uc9gfc5zN3lB3OZBxeLfdj3URnYBM4j6wB3k11P1QeNNBG3qgAMLRVkM4vHkGuvAgUgOMGHjS
FuadW7xpR5uwlBP7bmNXG2pAqNK/Rlk4YWrRxS2euWStk3gL99v81WHYBf0OiW5cy4g/s2yn6qm3
D7plv+Cg1mBUsfLEuvGcrNEOGFu4uxrZCpdghmOaZNV9ovNh1wzwEHXkZN+hgoBxTckzq1PnIYzf
IVPY+8DzOEOCYb9NRXQYdVH8TgzlrjU0Zrd/v2/Xuf/jfeOYwFylew63bVn3/qOKRWeIg1mQlni+
EcEyP7Ugg8LyW90uWc1LzV0OebDPDP1oMs+f6Wwcyu+DQUYhcnUOlDaYQBr/bvHMB/ZXmbwnVI3N
SL6gXzZXQ78tVAG2rDMoqegwB0sn8FYVp/+1SzznwR6wrrf6NHPDZIBaG46Qp95l02J8LAlKnXrC
jw0ukMr1t9hest9C38liavdNxzQHY3QzGT3crB4SbECrDjmclfte7Jl+YLiL6sv+USaWOhlmtqbi
OOx03S5eqPFftNSoLoFlADMuTjrR8g+qj28remWrv99nY9kf/HmfaYpKcylq8H/D/LAgVEUnmgm0
GTXC2g/mMqKFQJ8KaJ0S5ByyPRNbs88qsHkwe4t5MvdilO+ARyHzt5pJmwm+xhcX9flDI8CPep7k
ioTuiA8bgz4pm8acYKAlNiccp1bnlHyjfUgfb0N1h3h0Q437Kks6nEpiP0zq+Ysr+LStsoXN59WQ
0rTYz+sfrqDrdHDmtJJXWQKdwiOkBAJBAHyNXyVQv/ulkHSp035Pr4sJNxpfaQ3septkvrEh7+Xv
1yOXP8OHP5NHPVd3OR9SZHU+FA5chXjZzGKi7yJ1juy+9otUJVjqM+c9a8gwQrW814s4P9OxfgIz
bbxC7CdoJhHynGqzc4C5/2rny3GN6gRdozTa2pRc7Aj/JxgtzgDQiXK8Y4badEYcXMb+xZDRkNIW
saw9WwWwxGjWZPDQyUL77dbnrhXRC0m7b7M5QhpbwgbJl9aIv0iy0ziot2rpRl9fPAdCX25Lc2dz
BH5o3NbbJHN0yWjy3Foknt4U+hi/zRbuFK1Vw/Gqjri+aHH3S7h5wIGW093f76vlfKrIcFiTPPcG
pgFuq/thu84RoSG3akkfI9/3OiZ7zSjCDd7Z6g1sktdsgnFDomsbbMKJqsIynHTrXQf5PANT77R1
xTYQ2wJtlLb1riPIfdyYDKIbYuzJyq+uA7xmo+ie+eZ1JJ4/Kj/zfG5x4YGJZHpYRuP5Uvmh6fdA
wwh/MAmI8G3snVSwNm7hR72POo4BPjaK/BjCQgQrF9aiX9vbmXAUe0u6Xdwtg2qacR01AEp7E+ob
Ek0itYn1TUnu53UESMDddU8lzFrnyJeIQaUJpC8DTb7U6EBtjOsrXRkGsk9G6W1oZACN7xMy6bfd
sLVRp1bbKtk+VcMWdYrlbV0T0tt2Ssnf8ofUV6k/onK5jq7xGQ1l9WkZavLb6yvVU0P6CV4g6eeT
P0o/hZdITPn/DYI8JXPW6Fv1MozanxJ/rv0hWQafjt7dMpaESrWdjO1gkJ8NI38L8xiLJsOItoAS
GYmxgfAZVZtAbSBiMpJXFKSdt7aRMltrwmDDbo3gPmjX5L4YPQijZcz2MmhPMYIGbtdGQxYM6FQs
g0zh8TqILAuJYmyYGrae2HJ40QRi7WXQVoDYx4gKH9h7wsNyHWAJisJvla+uAzahNPxB+XAXJ+V7
BropXzPwSflkNwD1RVfoXgehMxoUssJneNehoeHnV/CEXAfRHgMAMBulzJbCz20Sbge0iKTkdSRN
bStok/YmtjfkOYZqGfF10BNxXDwNG81dKwu52zI4WzHGfi30ZWTYD8jWAHJ4HfT/44YsgY02bNgY
Zx4+9S2jTdBxLKMetpqJJm7rmVvT2zrmVve2Iw+Jt+15TngkGgJBfVr5IxoMEJs+azrdyX7yS+A0
0m+m/x3V5DMKniDpZzw+PDjTMoj0YGijL2rfAwGO56D29dofE59AgZ5nJAG97CuX88K2deGZbmsX
4TZBUKQvblH5m9Ey9AhTOXLnjaY2hbMha89TG/RgCYDSZMOpkAIMQ8OX3cLL/WJBlJ9K+8vazNnc
1FmQTGq2f+6GyC/F7i2hjclwMu/jrhlg0WFudtmbvEHp/jmzNfArLVlgYpr+mDBfZCmKLRZR7ayY
W2I3Ci9Wfs8wchoq6GJ7uofHf790y7cEj+GcobBBHFP8mJWG8w0huL0qNYSNHKS8e1drfg2Vew7l
s5e9BNOLk70keI+uo+5eLfvVuA4y5GXq5+VbWqLefsdVYRlv/fjeXUczvofdKvNO+dCSNtWXzWNL
Yu8X0/tyX/5YNpndbcvAOOmxeNofKwzJlKOAmEgoTLz6cCWoVxCqwWyO7IlxLHd1err+OK69//3K
sMQIyimvHmazVCu3XbKih/Clbuvg3Jvo8jLUum/CSadNZy9QMKnBE9IcefTcotmPfEQmC99pk01k
NQu4OWFEPBhqARmp8EDySkGO2gE8JY3itnNvpK29u6mpLspLikcrW7Ze89Pf7wQn/M+3wuHYZ3om
7Wv2eh92NFCJwyzBf7qyTbCNqWNUp9oKBt+W9nO8fHf9kYmzPiT+qj6m4hBFx74/kIbo5stAFhyb
+36RXO+djgS8ZTjerlC70NxVapdOdIyWQVqIHe2dChnaHgrI1iIkLcbFswyXMIn5MLsg4A9DdmSo
7Niro24tw6N+W5+c8ASNk6F4PupT6y0jK87xeE6KcwvdtNqG4zkYzpq9jDS7ja+DuPOmvw3SWzdt
IkwjjkaO3mhqBC+Q8BbONJqPQXgMo2Vk4qD6w9AfHMDq+SEy9yrYzy3oPDhse7fbS96hx6loGaXa
qXoZuIVcuQybtxfttXEZpb034kNu7yGb0LtmoBvHzNDzBmFyqyNWbaWOs7WMqj4x7PAk5hMBOMmG
f+bFuaEM451I5mXExVlb9L/nL54C8amF6eIWpvjDToeqm24vT8l/HKuMCYheleHqyXOy98JeS31k
suIuCkDx9GVlPY4tjHV2mNkb3YoXWzXw6+IZhM6Aop2TorUYRjKzwgZf2N22VAsWnm3xBnatQ+qc
eSik0z45pt49tbjDldV2t/ZcMNPH1nYUPCelM5evbp1tEyV+dU38Utpe+FQbZcMRs8tWRtBt7Db+
VeZ9/6OwDdI1KfWNNHd2bRlDmg1rAzxSu5eCxaAbTNJUdQiUc99odCCw4cfaAtSTonniY2oTGkyi
gdM9o9Jo13RaehBscHMp/9k3iQ73bJakqMUFrDyg2beR9RJFlMZRSmKYzzAtuYPjoycCrUMizAX1
IEw8I37Foeec6f7uQ6+5baxK2wFtK4/TTNRHbw642yPzAGHVRndFZoOYgC0tqI1vpkafI5ysu0nv
jaOK9PFyfcGeCHJzZrvpikB/pLEf36mmOEbTpD+2tfHK/RkOU59j4o/lHnmVcSLA5hF/KK7gqpWX
3HbBIjJ17ckrCtdzpvKDNSCHClXcPDa/+4mQOlfkxuX6ok1hcCDheahn0sDEfNQ7IV4r+8ieX7yV
XVAdJjmC/dHD+NtU6q96RfhzF413U0hGhQMIcWPOjYu7pkVU2DdonFDkhORXrYO0xrN2jVljd2FS
2jOHsoCBiUfWCWjCVqK03zgJ/kLjWPwcS+AgiQgjPPpnMMBfHnWvpfc/VwO2+QIxhZBUzRGe//nw
w/iXkZxofPa6dtfYsIxx2OBHl8bw7lKfQjOfY3fsja1oxuxMfFtGnbYHFX9pKve20RssBoYoN3Fp
T0yBho51P5XA5KIfltuGlyoJzVWo1zrSdgeVV1FVu0ZPRl9K52Sb1vguB4tEDP5dVbM4IsRzgP+V
3UPoaN+8mrxukpW6XWLmHeJL+SugT70i+uQoNGo9wG5vhd0x3VqEzo9lY+0k4VAPTR48zl1ivSpz
woNb6D8N94erIw5sXdAV9fLSlfV0yglaw3th5ljdKC9OafyMLiR69sJ7/O2gbTt0/iaYOHtsijtP
oYopEGBiZ1UAGaQ9nPV4zE8T/kVh5r+Q/o1PbR6TdJYyxQuDD6gg0uJCoFmNkBMRfCEQSZAvdrRU
Nf8EXvqt7zqohyWxA5MXYQlWADWapbsPFwLmt6byepVkBdVo8ktUNX2z4YdvSQrVd+MG7mWzuq6l
1xfbAPeWDhQKvpgnl8XwjyfFQ3NjSpOV0kF487Fqx39cgQVv1IpiK/6tQHsR/fA7mgU9MBK+4Yxf
SjoCuIEBDVWKsKW/X8Dntg7MBvYsXAIPK3P2h2NpCB++NTTgb1YcVBs9JJ2XMgjRBm2wWLE7zuHz
bk4qtqU1n0DXWfjmXksD36vXgxmue8T2YHLcjavec2DsUfbaBYJt9hD+1Oirkyc3VQ9Yind/v3Lj
0z6DlGFpUbWzpIXQ6qNaqW6EaJHSxyi57JVVxKiRO2aj3HS0O1ge21E1dORrIp0ws7Pf1CKo4W9p
bq1VXLUnrTWtW/QaAHBy3Iy4FMNta8Tu3d8v8/MNtslQ8TADswyC1fhYXxy1so4bo0lx3Ga+J2X5
aCRMtmIGL9VGGBUSq9mJcdKPUV6/V9I69ywxb5oaT8Gs3pSaTo09iru0ZqaTfS3OwhQIhqkDRkk/
7Sd0dwRr/YLI6X77+7Ubn2vsDmV0nT2epS9yvw81Oy1mKaXEC+AEZTJxYmA/lBqfOs9BOaLl/wCV
AuGNaT1rTLmmyWSci7ieIIFB7vv7tVifNhQ2NWimUspk6HnoZ/85p+apSD1DsGhHzZkJhc9s5k0v
Q4jHjbs6EOQIxk4rs0PrGtldH7rOMQrlix546GiT2DyltSvvPWUAinbCf4Cia3u7aMz14EbzxjQy
AkNqdRqWGGZ9DpNVadrv5JSd8p4eQuT08Vum9ICSBaTotJbjKc/t92BJ8VBVQ64YXnBObx6n2qzF
BvD/ePuU5HjkXddbatV/vn3YYilKkTxbNab7a56lcx4CMnGYNgwI3oKNZ+5V2wbI771XmmKlYRLi
fIRyPlAy9suKDUHYVHdBvXjm+8h91OSE6Uq+N26QnVO6catWizlOL98Ocekc4tRSD7axqHX03Dnl
rmx2TcYnOmxNDqjka27oJkXC+O6QazxM+knACykBMoj939+98/mzjhZ2aXBc9bvUS/989xOXEw0S
Enaw7ALnik+DE76ByspOVk5Mqmt7rh9I0hD4040rsyrfQO13Z30u8RG2WQ7tme1INybxm9e3eD5l
do6WDm02eX5fEccoNVB0nGQdcD9IR1w5HkUXzOTexOp5KDEEt9WENWfV1CiFg4aQ1sDiwD6H7bbI
De++gDazlk7l3LZaWB3QOoZ+Gyr9UeSQFwnoGrfhIMN13bnFbSg62mrgYHUSlhHzWS9z1b3HafvU
WwGp4LDIbuqybfG/G8197LC+uziqB9UuhLP2ydJTZ5+SXsE6nsrDBBXXKSPrvbIC27dTRT73lLPH
MCIMJ7g/NkmUso3Nl6izTVG1M8WoMALlTPpWIAf7xYtdJGq5MT8aWiXW8FrtL8R45n+ZTfgM20sN
FFGa/VF8pKbUiWnRk6fWSA5sgX1f9M0/egG0rcBU6adsKmez8ttkTEH/EVMrRvOetAzr2U0kQX8N
x8IqeBjJRyWFz7tkhNEfSxdL9lCb8M/5jh73/MUSaX+eeWhlO5YjCEJCcPFxNzdKu6lG3FLYYUna
gTy5JHpoB2rJ2kUoNhl65IhVUgiyyBrAIJGj2mM9NvKxJSDDDyZQVMphRU/0OtohyCOPyMbaPXfx
xZovmUaKkmb0MTpDu7lcX+LMzk+57I9EQbf/+hFuWZ4+Lac1y/Ry/PfLZBXDNjHvFQ25GyvPh/cu
oZBSO6AYuiF2n7tk3tiQK96dGDgxJQGklmAq4OhkD/VAuhKxk/Dc8MokkOiPRGnVqwz3jc/yDQe6
Dz208O55xK6epE630dlwbVLThTRWRcWWhRUVnxHgd+OBbmN6+1P9ONeCOVSHYfjFn8P43KFwLdqc
/M+Vum1+fIzSTtOCHIM71lMvu7fd9keSu857vRgJotRzDnkVL9ifdM+NJ+IAz++hcVV7cKybsVWY
bS0VEZOqnM3fZ6nPalMbnya7DdxMFuWzj5s5VysCzBVRtnIXytFkJSBjlNnfWvFIEcyhoIYZCDTg
RtlgbGCzVmqoqRSQuqjxIMFONmYEjuAfZlAoq24gy9wxNmBoycZQMGSDwtNP/N58HTVVuy0nM7p3
wHbKZk7uWhP4CFbj8JHkRWIdsCm3pQPEcSamhNySLzoa9uePs0sDij+FjQtAGvLDnEzxB3wvccur
miJ41Cvj3HYatSd9RufXg5YHeP9w/VHoVIRpxDaxvlkLEC0Oz1plG/cUiqw7PTTvRiiApIvGF8MV
vyscRUT+IAZNaaPfGBQZFoHofKgrhwCWJDjXaWfcWLPm3fW6UZ5H+HSraM7n7zSoDgS1Zy/moOm7
bsY9G7j5d6NOx3treXFS+xshFxHaweEl1aOfWDGLO+Ry8WlMadBmwZrgasKAqxYLYeE+N4YzHIj9
azaRbZScuqmto/0Oz2XcBTcZtdCsKpcthVLf0CPEt8C191Vi49wK7zR08X9/xP5Ldc32DNuR/8PY
eTW5zV3b9q+4/A4f5HDr2A8kQYIBJDspvaD0KSDnjF9/x4ZkX6nlkm7VMsxmt/pjMwB7rzXnmDrP
hIms5vV7jA/haE4pvFrC0wcP8AeXqCaaJbo6myWMVd9OneKS43+3yd6k4yOxgZxK0sT0eDQ2Mtd3
Vb/3w0iOUV1r3rTsYKMAYy8Ghjgk2H/WauVj0BnToZUZ+SxViDXRbtQDRMnqaUS0ukDXneReeylM
QB9R78iftRGFLdl2W6eXWUOZeHsUthFbU/jn87pTDnan526mYoqvhlo5tHUOcW2aqseWp+9YOEA9
QvCZxE56yhIg2khpkBWFjoywI1SN7m0s4lLHh1Zo9YLaAlggMyTReudT7ZTKPqka/WEMUGbU2kUO
oddv+kF8/mNAumkEC3SJ5ZkL9NQ9BkMZ+CURu/hF/zLz1CTpyTAeEUKG6DcWIq5mrzR6mZQPu2QW
RwTOtkfl5WcCY0DrxdqM4kt4Ls6hRC2B19EQrAh1G9uJDj1KBmMNUhm4ThO7LfEGd6ww4z5H1HtK
iY7JMYkR1MHBjGQSb2RUIUrb4dOB7PbG7ot3cxcoPpyqGAkB05mcs/jWbK3kVhsx1sRS5Zc16skg
Qo5TRJeQ0ZXQ4uxQ4BgWq9kJne8uzpTiJPTRUK/kej9Us3GYcP4f6MvEV7WoPd5szkUThziencuk
81bQsmI+xY0xPBeSZ8rY6SehlGba/JfVsw3QaVHS1vLH/xxaWXn3h3e6or3eGhMfyt4O1Z7FRPqX
yTgeR0PBXFxv+yiefVublWMQ4b/CNBNtJ1rgx6bQmweWPXRHBmaStDCOA3Klaz4rp95JrQdtqJPr
xOh/Syjjwrg4RWwOM/ucCzJr43zs0+4xiobligN3eTazoGYpOTo7fvNNTiLtTNKldk4h7m66dgwA
JvClGVRfgEgWZzOvGW1KcX9YovIrDY763sh0b+Db11UBimIKL8Gs5vdkaTixoIjDeIgF21bUv0jr
2i+SZL43pjdjX0yeUTMV0iQzgcM3HAo5ab1YTS+tPrZup4MdRZiQ35ySjhN9HbIbYJ9A/R3Z7MDK
rT2Qoj378xbfLUHIxzZSIb4gPCkx35HHGw/3YrE1ksRCiQWLku+02lGerJ3cD/OTIm7XQ9Eh/ykv
Vb5knJzRABlZkZ4ImiyephoUG+HCiAmlXMQF6i5hkMPbIqJ9nBfDOcW1ywQ7xt8n6Yy6ys+0Nscr
kcbzJYOQts3jQsRBMeSmd4Aq1zHVM0vw+wLx64CGbMJ2rjDm05bpo52Mm2E08OXNkUTi4DgdYynq
gbJbyYve0pv5/bvtv+zS0VOrjiHWeDLaav3nDYacNmrSDiZvtlzzjSAFyNplFlm3U73By5JfjKSf
3uBofB4MhGTJjG5TquuvJZvxB500393SgjI3jOIlDrUTQrzqLyi5myWGU2YEbzqVkDwhQdYr/U/r
6l8XRCgZsN+xO9Y1FVn/z489CSbBYqjabY7rcW9LnKKqRggjWZfu+oRlkcLCdW8s+fCYDNPMU9lG
sIMKBw2sCa6DRUU/5UTPkHqLzsvKoErBNojFLSkcJa5zSuZh78/8upgIjBsspK3TjGwpf/z9C2H8
6hnBn8nkyJJVhH22/fqPielN1ipQZF1thuNYgGWctLd1Eoe7LC3C+gCVZ6SjV2eeIiZjUsQAQRGE
507NZb+c2BSnkAE3pUEu0ohv7mOKAllGQ/gpbIxzhvz3q2QDrE2qlwZ9zcJJ8dxW4XzOoR9uxHl2
B0+vFxOAFwNu23skltOmzwbj2ses4Yy0ulv5FazmcpLNAWjeejOqcQ7oWWCCM5WnXWckBFa39Ckc
tqQHCMjVochNacObbOLMm9G6rVu8i0vgfNAMASRaDJLdzP60cPY5oVLXaLTT4N/IhBT/Yanq/KJG
sch3RgltIs5lz/X6aY6gfuPQ4IJd9uULW+h8L1kDjXXTVDZzWIwXpXMGjPjDu15uBlQ/03JZD1EZ
QSKJHgb1Pqn3thHHvrkP4V1WbpRT31TlNl5rncHjzVKujnINYQ3dWywxJMXnESA+A3x4Lah5J7Qo
0UcpksAWw34FvNY0X+HqnIOc9iKCL5OOg6Tf+emPQ93jGC6qcZfU9PVEmcqjFj3pnSh1Lct4SvNn
apif4/w5lL7X0rwEwXOrv0zNS62/FNkbqtRf8vkNlWRvGglLPwDut4X0hgIkibohHwimCjDQOQAO
H5yoPJDg7HzIczTG8FzemXoW7SFSdLgM/9iZlX/ZdzK6MpCto1lnFO+sH5UfR2iGSu8wxQihmMiU
T1ZzAiEjy9hzzpNzAsUV6GeOHYlM8SWAqUK8cntppQuh1Ma5ly5N5WPDoybHN4srbQdKt69BcR0K
BL8324afcaMW+EjOrXJudXlvWFYv92mtZbnbgaiqfggCXgYw9A8dt5WHkFYNSouofDYXuNz035/b
LtePahpeJJAiKDLM+hhWVnQLyxTrN7KSUj1KGzxdsmC8nyQGosGRWkhpWCsik9M5BdmZsjMmw+eO
bET9bNaXJrqEwaWSRWlkMhZMTXx58mfmBXCEsitFhoyaXXvz2h5GJrzprTav83Cz0ltl3sbhVpii
0uxOxdk9Ge+lJSoa77l1T617lz9Q5vTQ5A/6JAoDV6e66vSQOQ/y9GCWj4nz0CmDenZIqUx7jRGr
EIJztiET3iZtLpWSgTRggxOSJYcHtQrTB1VC3Rb2mKMACzzKy6NRPGprKcUjFVgAux9t64F3GXpb
GEq69aCnD9koSk6/V2Hcv5UwJsaEq96t9Rh1Ny2+S+1N1wjCvgH6yeNb2l3T+CZcj1gSO/ag1173
u97nWPV+m4qCQ4GJ3Bwv+loZKG7n3Mii0uYcN+coPtM2L8bTWJyy8eSQiJv8wZzxq+LQoh8kLCyo
4pBCWmId+MPbPA9BZjeRjrhajcqnqExtd+jk0Z1gFzzNc99cg9bhz8mMp7xFiqIJ5W0z9j15i3p/
1eipMP8qzutd64HcW83XtXM8G465AxPYb4A9Etw+LA+RY7dX5h37WsEqEc2oUDIZiNEYlvOHCAGH
qaT226RJLY9PZrxf+RvifisngW3ubNNj0xt/+3mZhTXor1OI/nmfktez0a1quK2HAjrNLR708NCp
rbmZy3cL136Gt3V2h3sC+iH9ZOp19raf2ubY5g+/v5D+uqLB+ir0tqhSsGEwJfn5aY1aO86wXJRb
YzGekzRxEF8uqI2gLsUjW1eG6Dt7aWqwH8U1KoaWPTzxnjPh01M+PWFvf7ENI32A8hIbbHC1tHeZ
qRtE/ICzRr4T3GATZNjA/nBt4urDQ/tpKMY0jGEJFlpDkAXWscQP7wiwhWA2coXAMwzk8iFMCA2F
3O9ptTfOXhsfO3LbsJ/HR3sWFczHyjqCDrGTE4CLqT0t7akITq1yIgajLs7DeG4LTpoYYnZZclnG
c5FcqIpcyYQB+sVuRdWhv6gXqqr9PhTVoD1da6gxaYqa19JEtAezZV9dj05AUJ2fV1dQh5KzUYBO
VddE8qm2usYKE4LrWF1RSFHNWp3kUwNnDpM4N7flZ9YaFZ+aCVGNfMYpeuSbka814pjpl2A9ssWm
HAWaV1OZD1bWV+9nizl27bTlQ07c4iaV5+SJYGV1A/5UvS9G9bZCEKKdC/Y01aUPL051sbixXIzq
EjnCzCjZF2ctNffltaZROBmHUVQ3croQ1Zr+lF7xDYpINtPPTb9Lr8kILJgMd79Ir7HphyYwK1EP
DBNswzfXkpKrSBket8rgq4a/DP601mz4moUvC/3Y95qsC1VnPuk3nXXRycCZLkkpKiovc3CmxuCc
KaKC5mw3Zys+E6NuGieNcxanqrXy8rQQtSIdU0xn2tHoj8TMxW/HHEXDcbXWewteUqwevVfBZcaF
rB107WC1f1ikK79uZ3lTI+li0ovYWzdf+1UmeRmMREXlYpmWtMO7d2SDI18SwgDXiqDJEI+JWl8Y
MUSR6xXmoqbgsASEsRxK7RCNonDaSZjt4kMKv1IWhUKmKfZzvdfIG0dJutfRwATfq80OfL7lBSrk
YV4OlnmoY8+oRBEAX4DUNbwWj2zEmERUVH2vwThSKYAf42hGJ8wYhZ44yDol0N1qDRGoUI5UpRzD
7ph2x7hDouJFBKPz5zAnA7bVeZXizTiFM28MDtQcHDIcu9oh5A8pRQXRARAn1cp7o9uTLAV7NHbT
dE8Z/CH8Wdoe78S36tsDteDx5S9aFDYp9ug8Q/6P7D9CMTCq/5ezERtCpEwGDQn1tZKpVsxBl4j9
JHyLneh2hhClbgdgzOEOrg6l1buQKQs63ZFe2o6wlxCLaOhqodvn7gjOv3Xn3GV5TSm6O7Wuposy
1rIwnOtuKrn5WiWB6OAj1yJrsOfcILkWOQYSVDyXPFKqMdzOcBFnD4aoiS87d+F25460ORhnguMH
h1K4UeyS1jSSL06OvLaj4A9QU/u9hnhHwc509K3qbGuZTR3o/a0CsW+tkByNUBQbRKna2emuk0U1
a1USWawIcNyC5O8UyoyopXZHrt9cJcj9GV1SxFhDUbPtggKvuBOWu+22ayn0QWLmF65octsuxQKA
itcKbRejJaWtpZD/jBALzp87Di55tJSauAMzmMSdE9dxdpazKxmUz7tc38G+0uZdCwag3MWkpSa7
JMAKjSxzm8M3E1laWyQO2YxHbIvXLvBsonuIj+V1FZKmnV7vCGdghpaQsKHswMaB9lahcVo7PXTJ
w6KWtejSzK1bvEmZBLeAaFzCw9mIa7MLCCLjFZx5itzQIMFMVLoW8VmwXaBfUfVaxeK2BmERbm+4
bSeqW0hqdmFfK2vNbL+xd8VuZ+/i2AWGFmqiFDJd0ce1tK52XbEbClQOOzr/sL1tfQvBqZHFUagG
ZnEsLNrw5MjvHDq6KYHOu2QQ1cq7mihLQ1Qp8S3eljsrxYbgzrygoziOlOo2o9uvRyTTrcojgavL
oxLVrMXqKeZFZw1lu6DtqISfBGCouGAMUdvpiutYrjK4FnDNwZXR31VYmRDfiOrXWhLXdnaAfBlK
Fvou03f6vFPnXdftmm6X4kvndeXVDRCqbJUjQiIcZb28dYY/tIj+yzqVoQ7tHAfsEVKZ1xJfeWih
6AaC5FNYN72aW3o5HOaMcKkyY8BRjrHXTbP6Rq5M4nM7QznXdfK+cTgvkOik7UYuzLICR7Yloo0Y
qTR5NzsOPjDiCFHR0Z0nuqBRNewDAYEGSSmiQstcfuizhRWAk55zY5If1rtavtxYAGaJcI4ctlA2
IUYS0yLLju2neZqMTQdUIguSN6UyIhluih8PWApQly/qUisbBIQsf4izZmIenppOsp9txFGbbGh4
6yLt2cGQ9oy2yl+aiUjT3y9UV0fRq9WeqeIH45JJ94pmxM8L1clUg1RuFqhDtc3pVR7Da2m18zHM
T9TkHHPluDhcFkVxufxWIYhvx0OKQXHFpLhcBpk4crmkdNwDV66Z0vD9gsnsM7b2XDApnRCs9YLJ
NTNJxWWTy2U0fb9cDsGey2W31rfLJVfMElFA7PWTp1XiWkllhpdQ1TFcr5hB+P1ayeUSJN4U49AB
LAqazYou66GUUOsEbt0zurNn6dZD/fuD8Nb6tWmA9cgRA0iUMg56iZ+fzdSM4w4ObEUAHvbnDFTU
pUVndJnt+8C0ETNENb+LmwWVkYWhh+QlMO32cl4PfZOx+UvScVsDY/QaOx4RjDBdazNV/9ipyraC
8LvTlxJ/CBtbWj1KcuPz8DnKBAPvP3et9zdNE2xLKOnu+g1SSb9O6kxyUBLvW6cgYKMnzMcmnf5c
8LLhbptnpXnnQF/f5sn0xgmTT2VrJO6SzMFTP6rE5cQLeywDqXOIw5zGm3kfVFqxaSIXL2oh6ed+
EOHbTVG8yAzAffuT2SJgKVHdfyCg/GPQz/mnqQsuA3yxl4bG9ur2rQomWZKzWB6iRVKbOvVFadX6
wWmL5quBznKT6jSoU4NgAsaKrVt1efX8+w/Cr05UCwUt7C2ZwYeiOq+BDllmZcVQqwC4O3QGcp4S
DpHk3ZPCBq2ANuwhR7afTCtBmNwt8RN0JhJCxjj3DGanp6Sm0Z+qRBI1kG8+QH48tyZ+2agjzW62
FuUWhe8dsqLAfc7Xah66C2CM0I8WzjxV6UTv5HHEgRMRNsrErtsGCvjCQW6HLTRT82ajLTjVbQdR
xBnSl9DOPon/DTBItujzrBsza2K8CtbkveyAAB70k2pURCKD5KhyuT3L5kdFgMyzzib+JOQ1X6KZ
OKA51N6HhvQZEVz3F62A+5hLn6LEWB7LlH+r91V6B6gr/UGaByrj16UdIyakHTIfGbaarz4sMpAk
qYNhtR0VFZE9Yxbw4Wp5U2LS/NwFlpyzq3HpZS5L9qahrS4qn0iqxoojqqH768c1jIj9Mu4nJnya
qAGnEV60FCnOwXL25CXqKUKQg9Yc7FlUZh6StcbI69eSDFbCHkU/wyq9cfSM0tPWakeP2TNKxqX0
ytGbSm8ovXQUx3j0utILR08PvYr5dIna0ctKzk0HKALjWpFxUKeDUs2oZEF3kELhxnWb3dAFm81B
AxfdHJz5oDaH3DwY8yE1D/FaQ+R1azWRZ5eiqsgbRq/gzhGeCWo4tfSwCFWjN5eiAMNkBHyUohJ+
hD8i9KTB00LPGTwl9PLSm5ixht4QihuhcaACXdTCxBm/FBpmIjl2JcbT5JAlB8JEqNTeV4qomZi4
Yj/2+zHa9xF7hj91H37tjOPExbsiVEoMIlaRxw/NB4sspMzuZT5jqTl4vTFHp44xH9zP+AlT1FbG
h1k3zvK2DOOK5gLWYHLTBwQxcUpYGZOtWjNBWbT1/KaMWoDbBnSOwQhYQEaDb6QSUZKdFvyh3/Or
VhNONopzWWebSaTFuv/84XFHfMIrXWZybusWHM051LdTTo9H0ur6BBMUX/mUHJPYHB6ZJDoHpXwB
r6M/EPkq/cFT/6vSC2mOg0BHlXWFy/pr+IeSTouejqm0SasZQl5Ulb5ZxZ/ogtp7I9OKfYx5bB87
HS6XjNhiaP/5IZ6bkavWYe3EJVrMgL9P8YhZywY8swqPpTWPiWnErPgX532X6Q9241R/4kqsWsKf
1yPQbTgpyLqlaOovhKUuLLK2mLRwOy6gP7YhMF3G5dK8s+VaQbDXQ9otRQN41FU6DRx6je1OZJKt
vn6jNBgcxzmGZHJE98pgmadl0GpQHqWzS4q8ANMcsq+N1PamiQPzzPbWx8tnQouMfd1a3VkbYU+t
t3plfFeObXcwOwLeSjNBXq3Mx75M0Q/hcZEAtZ7rcgjOnT5gIQ8SfLGEzEPOyhw4zrSJNuvNQs7b
k2ztEYrk9lNZOlN5CCtJdvteNQg8q4wL6eQFpMGULXgLz329b56Taoe2Odotgjk+lSbaMtByrh01
yjWxAyjMs0m0WaRF9xq+/jZsBmJ30JTc1/sIgXBu6DSl9t93JGxVabxapN/YHaHRbLECmw++wt+5
66FfgYHmYFbphiUtEU7LhPnRqh7knPh1WSYtNSlbTrR9e22Q9p4jTanvhBSQczkFTIlxRXed0nt6
UHbPikb051DaxEIZX+KCLXy2kO/QxOnkjY5sbXpsBrtiHuicGMoA7BeTqqYJ3nZ3CLWuJOiFsAgr
I86YK9tpYkRhhIv+lAca28AEuEhmIl1KJXI9RRYI0ZbEYvaqio3ZYW1itsk7cxyt3aTSu+yhlcII
5qydWvJzazfhvdAk9Y3ufNQNM3/Jgc+HcaB5qd5Gp9GYcXmJW0PPAGi9VeW1wyV5qL8pAa18abd1
V9nHqlpGt2hnMQvthvPUWv25Bx1wzkkgIAhqcTCIZ5uWbvCHDJ3afgD+fVxSVlfQZ96Cm/bzKEFc
GQwakr42wDeoz+mJSCAZtDqoc5LXm79kBzVbO9vXOU4YTeRFd7W5Pq5f1XO+7OwapIWZSR3MOyTb
G9noFOa4+rCJGuQrUs6wLpyfLZn+MWL4e+dg7zDNhfQvsy2BRLJ9KmGCDlo5nkAEjSdILN9vqf00
ngqHN7EyRpz/+Wsfhq5aHuxe+STprX5ixD8/fLs/a1FJl85l/Wq9f6bNYccdmUW4Aq0ACGnnZPM9
Rmp3UlQuK7OJ/IvlzoNjWeQbKCbEOq0OTmk4kMu6yAtxJRk47k0s7o3Xe0kXhLTPnGqV9lpEoBxw
MBETTS6R/+3QDsu+kELwKaXRMo6auyOUGUQdmhQAu6BPKXNqAzM4kfteDdaEVd281UPe+o7MNqgc
ZQ9HFn+P+nYJdJ44U+1EJoB1quvj+kUvf8XEYBzlGVutF+pi+T8qC9SV+X09R/mLhOma1Z39Ds/R
Y00o6DGXQECyo0zC2jkjBSWcbr1rQUF+WQ99/KEebXDstT5EuzUyYOwYMLXG5BUito/cibPTV98P
tvjSdoizqlN9PPTTUp+7uvzcy1n3yDuzcFsSaF1TKDDHxiZ7Kq9vjQ7iH0wa/IG41kHmaskxlEDU
m6h/Np1ZKUwgSFCwIy08dvA6N2DdqrtMPnycNcOVhd0XC3DRY61VvHGSqL2kBACekLo/0RtvQTpb
yYtdAGtOWgn6tsbGOI8AHDj8B71FJWRRn53Od4okph+kiPe5rM0bBlLhpiU8hoCVEH9G3S/nlFTB
00LUJ6aUmalrQgNd3FoPKHxYZM3aQoPGemtLceGRGmz4ttQYvl6o2qkohxdb6fCHGta8rdjEbVFX
LmdrTZu1l3KTl6b6psrzt7WJ9inq1JSuXcAWrNIZok/RWSvb5iR3Q7nVc8Bh8GtIHO4CWi2djeGQ
KBjWLqUMTCSWC3R3Ws1Aqq7dvsv6XdQjF62MECkboJtuyjLkRlAw6FZYu3KaT1pOMmNA5tZ1qIby
KulpeLXgNyrbLt72i1S50TACW3BaBuzjUB3BlrRbNIOWFwGy2gyYs0hYxmC6HnpC/TZ1PZBmYSzb
yQ4bcaWIOq/M80+6+CwkhgOYqawKj/jv9hYaOSHyrCxo3EfgUsPkL2vSv6Be098PugkpI5yjN3V8
DCpejdm2ZmY52fLtIOVBI22N3N5afAaOYVglZEhXIuo9hcWzlA222E1APvYVWVJv7HSspV6yNTZJ
On104igij7aN7iF9WyeWjFNljMEjfNOL0hJCpkiDsV+iZbpOInVinpdpZ/cErNuLfAysmlAFexpx
9+nFHlBJvZstHPoJSg4/TfKjkvczPbXhiyOxN9CrBHRfCLC076xHRQsZdyV6gG0bCSZ5de6UoGpM
e1IPFT2Mnwh4YIYhVDdF1AZPUGz/ktPE+ssIi0/NEJJTPjiEeIoII90e7IsKdWxXT2QrTpH8oeqc
8nPb6JcysKJ3WTAAFTDRh2eGtlUBpvICk3KDVxcp5H8OFYGT56SCyjEWoDyMUPu0mHr1pE+6dlQ0
IvdKEoQOEs/NuY8lize1+jgpiADK2EJXgJ7RY70ZbjCXzN7vd8u/2r84cbLDtWxLZfumv5aBEzln
2l1PBFtU69U1alSPp1TeyXCvbFx/u64/azhEt/xbYpId1GuKRYsXrT0779mvk+QDCcj9th6cp7JV
P8gGO+PfP8YVxvnzUtJhIQwhHVYZPZmVS/jDmnzBQRNY0Jy3rJLpK0vZ1TQK3mwBchQ29C+TnkTn
0e5Tz+RdP5xVlcxXlJaOMbU3rPXuzO4VGyJbS6y65FcB2N6lGTGZMVFhQKSifFcpjyHUicwGn9Kw
6M/zkqyzeNL5pCSfoejsycUcN4CsYhfP7WfbCUDEDaJ9XCd0z1UVeYswgGTmJUoVhGEORrPaiugP
V/MWvQv+PwR47HkBv2BwSg62ibJ1btUD8qrZVaqDGjN3saLiXeRkjCwN3oFK59mYAs22flGC6VNW
zbK3apr0gACDcS4cdo3JlmzX4en3z7r6666eR2hywtVMGNWs4X9ugZXK0tlcNXL2ZXCEAiv7AFEv
Rg8NEIHOtKE1aJe0+m0/FBUnhqW98plzDpFWMJzIMoKbJ0fZ7N3GTFCFwMw7RmZkHWRiAO65M78o
OgJ8I1RyGVGoHF37rI6uVVZbf3A6mGJE/9Pbx6YvgeXEFEItlV3dz3+IUmSEOaRWsa0mRX8eX6ZF
+xo7Rv6UaGTUWUWc+lUs3fvyE8vO9LIeVIXeSlEFimeO9nCvu6/pVCCCbQ1/mhTC0lDCB/DTmxno
gDOqO0uEo+H3QvCLSssqY+gqWkcu2gIuEpzcKmANVeU9mYnyM31mthPYGP6a+3tkcxpRMgLQFqIk
npKc+CY6fwzks+4r+rdx3w6V4lZzpF7zlqwtTd6uahmttllQj1zdcyuOn8swO5Tl/NTm6aWThhJC
Qjy9MYfBRetnveRj+l4ypHvchsPzqkQegq8E27Z/2PoDOvn1CUdqhYLSkHXUHa8tpZUd6qFE7ulW
aVyYm5YmylkrhgPKOLIRlTf7Wd8P0l7W95ME0eawSHsNi3FHAKooi41D6uXAlRiku4t9SFMP81ye
ejgYKBXieePRbdQXL2oRMnqa5dkLihPPTI6W5eFBdiwvSI6S5VGR7cXpMbE9LujTLrNZVXiF7VVk
t8t0ab1e9lgf8gmjrBa6m+e0HgpJqfUs59BnnuMcpLVU9RAFh2EQhey2X2uIDpSz7FVzj0aEAkCA
m3EO9x3zw21jukM9Ew48yQ4ZGN1LFKb5ZWmrXTkc6rWK8kDB6qz5Xea+XY8mORkAgNJ+2kSxQY60
rbefZ8+a0j90vdGF/PLK0a3Bd8Mlgc43htufPyqlFs5SODtgy2pfl32t9k1ZlFX7aDKc2g9kocbA
OxoqPoKMdK1q2LTtPse12vil4leNX6O9yE4woiO/a/yh8WdkGJE/NUKPIcFjjfxIv/T9JcEBi9Oh
v8zczkRloMhYjJD3Np8xn87V95KrsxKeIWtTySDI2tScn77BtVmmmMw3oM+RmLAWXG3looZ7/r/N
RfW5B19bCgRcuxuxch4q62C0h8LixOvJsZfVnj155uQthqgxOk4Vk7CjOh3ltQSTxjhaHOuTUROC
iycAsPopBW69VtKfKQYXGWPti9Sdh/DShRezEtWEF726VMulWMu2L9lyMcUyQ9SU+6p9GZCD5H6X
+03uExJb5X45+kXup6MbE/s0+vEIHIMoGT8CjU2K7ODbgy9lvsPqGFAhH4ZYv7QsRy5lNj7b2kWJ
0Kldmv4S6uLY9ZeB25koxeJhXzTrPM5ng2d6PqNJhcE+VN/B4lDFKfDisMWhipNUDl48DI6Axb+x
xUe2XwQl/pstvvCUr2DxH9ni/wGLt+NByw7f2OKAxXOMiewaYkzAov4NFv/GFgcsrpB7WX1ni5v/
jS3eLCecGoDFKYn4IU3gxQGLI8pJNIEXR5FThz+xxRfEOvbFWCte8Pr6in2hep72+SD/1fKs85Rb
zKhWy4yK/Gv/+8uq9osymywBi86iQ58RIstrBzKI1bzDHFxt6zxKyQ2z1Kcid6JNNFXWmbym5EqY
Qe22aVRx7pmIU1URz/cKUBIZTfqNZAWNNNiK1DKNXh5hiZNrylN2Kxzm13U2hHs6pAbvOOgUrWE6
tzki/K4rwwaRH2fkEPTSGfW9frakiTk+gba+QwO4SgP0V0s47GWprDx5KMudmUvRm8VysKZjRfjD
uu6Xkw0rT4ADiEEAEIjhwc8nm4j50aCUS7/FrcS0xUToHeeky0MXhe6nfaa3MvtST6rC+hL8z6fp
/4Rfyvu3S3/7r//l609lNTdxGHWvvvyXH39qyrb82v2v+Gf/+bGf/9G/PPfR/e0P+E/759c/8NMv
5L/7/XHtPnYff/rCLbq4mx/6L/j3vrR91q3/cf4C8ZP/v9/825f1tzzP1Zd//v1T2Red+G1hXBZ/
//4tETIkdOn/8+Ov//6968ecf7ZvPhafvrz++S8f2+6ff3f+YegsAxnWG2QdIH/kRRy/iO9Ixj94
I/MKCtorlwzGzn//W1E2XfTPvxvKP2RbxgAiY2ikcW2xdmzLXnxLV/7BlcWCaoOiEj8wNuF/P7Cf
Xrn/90r+jbzFe4mrpf3n318tNRAT6bptIQvFBy3z1WtTMQCBoAmqQt6ADJq9QZtMN+gUALQDaU9j
jO45MxoN6pE1QKVGeFF80JJRijc2UMyNxeqMTWg1kj1Q/TEm4udlkBA64SNRNIOlkCnzLIozwQ/b
FjmXKmKd2mFT5JUGz4eNHvHV9zqa5YcS90uJDaLeJKNGcJG6WBenHgASNWy9ndnuGRmyueh6I72E
iabsfniFvz+RPz5xr/Bi64MTF3ikGLh1EMWLRfMPD67E/lYGcoqkF1o83hyNzxw8JkTtNl3l92PH
ijyBO+KmIMJ3NLj1p1QyCL1/WRsaffOxyiZ9L9m5cmmME8mm2ksZICGxFDppROdqsBfbkEtoo2zb
EXLlkqGfime5PWQ6oUUS+WDaFDUHyZaOw4K4xRzyUt4QJXjRaEre1oPjhA7hcbJGeici8t8/Ca9C
sMSTwL7AgWZv6DqjitfUFq3szaALtWbz7T8th/JRK3fTCO4qskrrylR4QzDRs8qpFfO8clby2j7K
I3HT618DHT72O4G6SJMgYhShPP7+ERp8UDgvz2FZiM8tjxBnNh8ToeHlUmG9zqmIe+bUUSOVm3kw
4HyNQGNQG/xfws6suVFlzdq/iAimhOQWkGTJsjyPN0S5BmYSSOZf/z3y+To6um/6xqdqn127bElk
vsNaz1KEs7rbnbJ7F8yhRGokB17aTF3qCh0fgCTWVDTiREmtBPxWtroUG2mpmKuGeFlG6qtyFc9Z
Xn8HzEcrd3lw+7w//kTyCKN6cMrKegqcDG1hTVkAtyQsITTcz8ki4IRUcaErM8rshgSPYisvTM+c
VxOT5NbiKN3GwT6m7tafrSWNUqeyvrtse9XIo8mq6HbSdPI91AemboEonoIyyFi8kldxtXBrZ6xf
nHHb/o819f+qbX9eSvbn16AHDq2rSOZ/fuKZtqh69pQiJLL/M10nqVrkaMNYnKkNq+PaioeksZqH
vs9o8EqV3rel/md25AOMnr4hBZV7lPQ48JwgcVpT9ah2gy/+rAcFde3vSj/7Vluj76xFO0ix0B0R
oknckXQRKAMS/O+3Y3Z4iQK4SVC9iYNd7KHde9Rnrgt1J5nPDpX+Q0pewSbURTCF8GXy0rD++tz8
1YlGbMshS5pyPzNI3UuJEqxsjj/kad/rH6dpae77un7ONzMgXylntKObP0G1vFZysU6poEr6Pz6q
3N7/48PKMNFzbPxmNNq4ycE3/i8JUi1zLwDzQFAc0XoxqhLnqsG4LIv92JX4LQ0LM3KNmvqgpI4T
m7wKY4P+59RhOpxz5ZoAHDznvLbWl6xJi04ohlvxu/fd/C7JajtyFZ7hFXFmgauO1Qpw/tEy7Jj+
+LtP7SwShCTHXkZm5vVB3uzkc5mRHfgbMD/rKm1lW09WI8BVc9UxMev92QN64WTbGpHry5jTss6K
0cbtWI0vGKpCvzcNRp7iSRbydSpMUoWNrw4OGUIBW8ZLXxC0hLq+7U7OuCtr72pftJ2wETUpszvB
aKfPCifMs/7JN0tI+bKNIWDeutrG/OiEm6ufsnp+ZEJE6tLWnW1PI5lMnJ1Tym/SU3nLqucSYKdB
dhlT9cyoCIAJrDbsU+tVY7L0reetrZoIRUwSIVYKM0h4CG2LR5KSfyn4AfVwGDeOXV1ay32d/Ztm
ciwttwr92rqK6cTtFoCYM4ziGIDgicj3c45zvmVAqcRw1ze4vBmbgTBSunlsGhT7sngS5f0ijQHa
4CT9uLZE0Ib15LWILPkmOAWs2DByn9pO4q8Xq72z0vmaoZAeWmn8mnFa7nW/3pflat8XbfP/v8CE
gC8t/HvVIozwp3r7sAPgdd2YxQvSQlCUyGkDpgxPOivQTwZZe++vaQFW2BJnS2kgl13zIIQlD/OV
2wMeDP+VdAzGh5V+t7LtX1ZJ+WcOigibgag9+6Kvad4/XwLIWwfSPtswTdLIsSZ0TnVCAoXXuB4i
YriudZukvMzXI1dlc9jCEvjrlu+tSjNGf3WL2HtN/7RJ9VkEo/oC/4QFDsDQW1LnBISjvXqWE7qP
JvfOo9voi2lW0dJYuL9IFSeFJLDJpT9Zleu/YLr/RLyzXH54JzVjywoqpR8sJHegu3nJp3Jne537
XnbtPk+Hbd+xVTt0RqpfDT940ys0RLffUN10jOY37vsgGMRjL4btfhqCcEgXdelG6D2DALtJFO+O
41Meg2kj/k4KVr25WuBKgmAer7Hw/bBmEQuM/JV0018LWp8vkB2ParWKB8cROvqJaVfNiDh16P/9
/E4XshX/+T8APibN7J42MyP2iBW0cfrPF9u4dE5aZ5wdwo2z6zPe5W1+qsgoG1X+YJdgJlJ77M6d
a0IKbbLgPUgu1QLN2mwHEAPBdlIiGO4HzX6dAPg5chcEhI62Jz7YSwo1ciL1yXdNSVjD9Ysg3jdz
og40Abv0CHjVgFnlv75oVJUIhDIdBh1vDjnvAL7L+SPRJhsPvhUolDAjjalLzoQsOPugcqdbrFpn
Mh7ZCJr8gHbajke7AlbqB+5bbj1eCel+nYKXzkuEI2t/Twy7dytK1wjtzDpbnWX/8qa9wh70nXcy
QQW7Cb13eQAOP+PJtnXFyS10+PO7hgDBuHVXoJQOxqJi0o/Sya1zMQnmB2uP1dC91fmArwBYR1SU
TKRKsXVxPyr7xgqKf7q27WuBoyLZiXeVZ88MmpcIFs/6QRiPRTL8KlDBehRoCAf0oe6H4UScAoAK
CeXBrOu4MTQsFrHNT5CH0FMPrgknPTaqoP00h/mv1etvgqX1feZQrViioXq0zerUST54SVvbj6lu
TmzGh6cy97oDoqqAVf9TacQmK5AngmiemqtpKg/UgFPWHB76FV+vndgJ8tUmOOUDbOwWrbvvFtaJ
8BhSTdAp/oRYL0ViH+052ZnsiFerVjA2QANPef4hRNFEBmDABclPEvpzympnCtavfe8MzYuYBhMR
G26C4frbskYxojbpPwVr/ndCh3BfY6Cw6iU9ysx9Jpp0vf35MgK5QYzRVW8Oq/m4qUd1XnqyfPqR
VIrUD7oD8SKIzFnLdyHh2ENUIEJGcpv8IltA3W3GQKXn5S6naOPuvLkxb3iXEWz27vRk+6s69e7Q
hu7Vkm4UaX1Og+p9Et74pPDmPfk1pTv5oyD6J4LSJ8LJjohxxO2KBTzsCgiSV6/N7dxPy2HNuK6D
sSluc/b/KjSuv/z5/c+vZNOMobRKMJZjCjIqz+OfHy3RZXXu3ffe6aZf5EsPOykZWPOWzmlvM4Nx
2a2gEdnXFC/oUyz7xumoN3k62BWUVhP1FsPf1rnq/riM9jVcrjCpCA0mPqw/pN4q/lN7bvBBZGWv
OMGX3WRv9h2VDrT5sX7r8BI+GsvmPwaVBHG1uX9+fk6C445jIesHn4sk8jXi/YBl1iML/xpTQnaw
7KHZdXPrvGYKiWXVjLufDANsT7Ylun1eQSDqWHid0YJy6G/TyehqBTyo4YBd5zqcu6yBowKOlVTA
IkqHLNmnPpwGg/STsPac7jld4hU1+pMBCSeGNc/ZHha6z3m0MzYBinQq3s5i2wZUegF8q0I+tktC
CJ05N8esayjhN2c8zMF26VuzfRxkiiaV6SlRFqh60/aznsoTEZSOPb2uDXNJd5H9fpCi3iuFNH2U
TnXxNzKHAByAmhrW54B24Y6nUT2lzd+hBQFeuhuW9GWpHnq7bWPygDRwuyyPmyX9YwpCE37+9boH
DZ161+pDz9+jteUQoO3uOS+tL7WSCB0MgGvHOt2TJSli2hsFq109mpSk8TgXf9nyqmh074tiW+67
gdgzjxaZW6Vda/2blDAwOCp7cQTWlAwYWNqN4qTXCVJ0D57NgmXuV8Tb9yVXFw1IlWYdSDj/My+G
IWztuQyHBkwH04zbrSXIaVMQ+p3+yeUiPVGiYG/WKguHqTybQWsRwFaEWYtgeSnZ4hLoB4Usc7/c
pUiPsy35O3NKRFT9OfEE9w5Q9Uj5tFpLgw6trvM7M6A0rfq7OSvK13WY7vSkHsGB8rDMsAnUdvWQ
mQoxZvlWWKk4a7rrcMjLNBTafvYK583hU3/Lazdt1d5bULQU1XDbuWt+auc0LPb+1JooX9c7pxjU
TgqrDpdt+g7476TptAtqGY5pVvGuGbhpRoRbRKVOdji3CfFanrFjW7uwzq+ns0fA1y7HYbHb2vXe
kxTM4I1iUCnXFG53P/pDc6NFCai1w/mmsQIGBoFc1w39mD7lo5Xs7QAPk9UQXNDYBn5IubB5ugab
h7LV6WPlswoXncCnRQ/jjM8LZBk+W/8M6M37qTolZnbGzawjRXEXr6UJDgnNCixfol7X9cskxPmJ
8B1DoylRTwwB/BMrCzuyFd/KmM2P3ab3C9lmKO7b/WAnkvypa81mYupD7JzNzT2tCLdhby9xD33Z
nDAMkXWA9aWxpyYi3OrZawx44Zu1T1s1xF4wfokm8FE+VH/HNYXdq/LLQmHWLyNSBBdlYtDEedsL
dGPmdrNUf7agjY00M8+Ns70AykRfrIh+XybOsGHBC7hWZ4h9kWb7Fvorn3Z5xWOgLnyxRq12Ivj0
uVvCPm+xFDE3vkks9V5U2RxNgQH3PaOMKclWnPuv3glYA6Cd5z78pLPmlAQqMuW63m/V+jdYyYmf
se3UpvUmavyhRXH1nhvt3WjKR/DWRoyaob2pCnYHZXCX9NarPzhpPCuRHDpd3BeWj63K9v6NHCK7
zJ5W/l6qtRV6h2MPJL0UH/mKYx/JCRqvdjs50kj2sPwqXEWgxbxhvvam6FSq+UGXv2evv+RBVd+v
5bdhFvJAXbc81435Zb6OfO5vgnlBerA1UROgRDQRCs0tHloWG3a8JB3mE1/noQtvYCRv8CxXlJVu
sX1LiYPZ6xJ8clqCWQS4y+4U4xM2IjZItlfiR2tFuZ8yOJPZ4DxZKw0avKFwrUiEJv1NcFwSiZpZ
ZdS0PXbEqjEvRSnvtNW+iABdoNc5F9GO3aliYDhOfJydHpV+O+HnaSwmjQ0xn+mwwL9Xoel1JGbO
wFLW9W+Rlwc7FcvRHdwkMnEgdH7Q32qnc8KOYrJwDHVkyveKAOFhXdptP43gwBoV/C2Q8o9rJ/am
rtNDA5i9Ass22F+pMoESdZkXJwXHKVghQrZ0qFdLnlp8+eU0+TfmNuOZ8lIvTmkxq619YcdISGJF
iryjsSXX5USPW/QxNlpNqX+qAbMe6rZ4bYwkeEbKFXqFqZ/g+BLh5oHSkvX3vDVuqFO4R17G2G4h
19MMyvF47YkKA6ndbCKg8woektKIGAobe3CwZbhtfIQDjqOQgLc2tLi8vTSBnpNvwCi6JBTtctMT
wgT+zFQHPzB+NeiGcdVtYSC6+rbSTsrIZQZ2Pjb/cmYLcWsKReaVQfi0PCuj2rgNHEIC3AR0KHpD
4kIAfvySrnxc6OBsVb1vykfJ6KWhswAOFT7hLKukGpFOE2+FS0JBxSC21pjSINOVWEDxxHaSYSA5
l9nU/VYBzk6bhorP5Bpa46iiJunb0F9IScr9scRVJucdZZCjgiEm3hLjUFItN9mw/O5M1+NA6I6l
n17DyDBUankRRe3C22r+AOl9SpF1hWR1Ifd0UjeWqmYuxHceCYvijtC8xelWRI4mADL8aluW4K9U
6qz0xhGBAS6WCKOm6zwi8bI+hvIQ5oRsx8RTzeHSdHdWkZg3W1nellPpHteZ90z0q3UDYa0LmVeE
bp82J2cQnwwFVGhvX9paykNlVON+IAq1Av8QdSI4pjqpo9kFkoXc8qaF8fTUKG/Xju+ll6ZRPSu9
l5t4lAllckodFy12I2IJiTBaRE6r3FmcjZZgm5mO4UqedMjQDhv0YrVRY/Ia1Lpm8G3lxc6ui7BS
nKVN5k5R5eeYP+c1mlnTAvqsDllNi077HPdy7bEr4qXs1/wDcVw2Te33kBChPJJY401QEJxMBfuW
Cn1ZtvpoOPoog/lzMuIyFX/XHIw5MiZkj6EncY/3rooS79nfMlqYuVgw21tHF1lf3Hpy32Uz6RPi
nQzXnDBSXLCl1IfCpH4dsy2au3wK5Roke69wDzaDhSe/XR/TYqCEhVgR1+hqkF8WAgc7ZxkRJNlY
3KVut0RZmVzDddVlFB1XkTTVLi2WLRoUeegpEsydZ+AR1/QsrXK5x1yT2O4F7azVejsTaU7krUl2
Y5NYYDEFhKHIBJJ1Qy5R2hbIyFqRVa+zhYRdb30kK6dFj9TBis3UGG8wvM25vev1AQ2KJmqIV32p
AfW4GutRHnh3jIX7iYM0t21FZAzTYNdsT4PEJO1by/sacMG3Da/d2GehI2nRcpXHa+vnaP83rhTb
O28uVmDTGYddb1EZlaONw5eydrZ4KmQr91bVo4JxVcsFN00YVvlUeg2eIelOX3Y93bp29dXkKCxU
Y/AdkAgbVp2LrEBhsWbnIL3nYSXA2ZXmyAMXXXN+IxtibyauBxpDc9fW8ezA6+2vwPXi3RPZt2n4
I4bg4QXPx/Mwdm9Zw0a8QeK0o0nCD807LDYfYTBJh4adcjUkYHMM7LjJAlt4RozSTNyYAmZcIcxv
jPBJ3PX42HGRUdaZjLlTt3wecEdSnJJn4QXGXTnQO2zUQWFTSSds8YD387BFApxwuOQr2aO8cF3H
1r5fFkancgu1b6WgmJs+rJvuLAtQuFnih1W7YRiZ/eauNh1yM+CdAqZXXEA+oagZZ5x0LZ6hFV/b
Quqtl1Y2PyDplonDnQrrZCcLDQu6tMx9afJnjOnVCYrhlKU8V2LDWGzpMtY1rW43hdSzHk5334Ao
Qi1fzsSq2gg0VKJTRKMQw3WtLtoEbhQIZ2KZw9++QePfiWXb1WZ6odJnHOhytM8+699B5djKrXBG
LhcO4gZ33bpv26VlrgsBJh88WllE1C16bDk/mLg3jikzXSYx4lGvy30my1MuTDSuht3tqDfJAzhU
doZ9rnTvvIR0F3RvHGmlPkgY9qFwcyIU2UztLW9zL4zxd7SzL4ElSWNLuUv4KHWdcWCZ1iPpY0pC
v6dPhqNoLnp8Hb1MvVNTeSoaSrSDupfNrdVuDbKKBOZZygFINvYNbof+Zh4BULvFGBMDTStmkx1C
xLiMMe8G+woxttkX1ckdus+O9+duccZjSW4NMccYb6+MYIBp0bTWBRLHNk6tjoAm0h+tgVzv1qt5
6E0iHAzrRBu5vjk9XAG/xXuKG/OQjBzAekqNB9pLlBdCZXtXVxJgKNa81AKoVh5VsE4h2/gxZJf0
gDWU1AgRjnr4l3oLGFEvuwgCC0YxfxsCTQGcDLPdUfZeiOwbSIVQv7RJKGEvnQuFRrisao8qPBvd
D921v/wyw+m9J1ZchJsGqO3/Xlb+kVPVSB0B0Ywz5g5Oak+9jJ34TTX2hFjM5mKfKu9vom8yNgOf
LR9wDfxBptObFokZihTSCYxUKgV+yG5pXljxWKGv/RB1PbZok3jgKvE/i7UkqtyiPxbF37EuntYO
YTIZGvC82gSUwFoxViYD3bcmtDDMJr3f7ex+o2BnbZkWqIPJnDHN5mn97S88T3W1vFv1ip9Hmi+D
pm0R69FeK2y+lAux7dVxQV0WIk6FKBNYfzJ3YZ5ovTAC43PHOT7V3S6dkyaajWs2ncc3WaxZPGsu
IVxzSKRHC4pPm6DLRexvvg6K+BNhXh8MMhAeyO9tT0miIL+iSQ6donohov3eqB+LpKWynXvUhgGB
qoWEQ5J05jMQwLfKNxglL+2lLxMd4VKGW1TQVoxG7+Ch126cJsNvQmHe/Lxm/FtP18vP5VyZnpOm
7O+E/ZPs6e0dH/2zJBQEs6ujgW1UoD2EOs06S2nxrH9BTnI1A5ctNP3Yn/UeN8+N7hdSDbuS/bDr
j0y/U46OKd0NARYOlLff1DrLvs++WSftnFm69/5vLa6TFo8Q0YyxPGaZcockwcQsRV1q+Nf7tbiM
VLHHYmYH13C7hEtASmJXUZpXwZJc8lr9Hbbk6C36zjCXfTGLt4H5Od9P24eVM3thWQKPL0zyQzNB
+lit0kuS2WpncoA9thhO4uxhNck1r1KS6zr+7LDae37a+twoKzbz7mtOsPLMEv0xQOlwcau/s8k4
wSzxThM25vrLR0t/SiYrLp2GPf0u0W6N1dSYYii+UTEQntUzC49Sj6ZcOVezlw1dUSfGe+KUe9/R
1GCJkZ+EN7+7M7Q0nwhEQ0FEzUpGwJ0zPK123u6JCU6jQow5OluCjvT0yl2e3iA3R5cYgiL/HnT+
SjhG+WRenWtpWpKeNs+HzX5ryPW5x6tZUatiUCg0r0mVEYcAJT7f+6hAOCXGt6yjfSWh5J5pdg7G
9ZfbM08d+7KM1qwPHbYQPpHE8KgJ62JhzIfM1h0WL4IrRb2T087Lh/nbLPBxMAIJcVYS6dlnz4nN
g6NbHDW83vLZ96s/GuPt1lXbR1Elt155tTvNt1KdbMaKoQnmaLGLj2VFsjb0zyjzzdi2yr3KOzDz
W44vaqQMd9fkSdsjEeaqeVI2C4BAyyYq+7DnKY3WqZ5P2YIg3EJ23mtYEqlS0B1bhZ9lg1ICx+uE
eqSIO8EHy/EBr/HSnwKP9OPami+Tb5688dVXpCVa5SZC15McnmnAZEFSLE1DPPSpH3JiFfuOkYoc
UV2wMo47jl/U3eT6GF+J++GkbX5juyIBKKn3m2u8d/5CtpBdXctEO0a382/IMDzXq4F3379U40Ri
msPgEnHvWTXAwWFlOSPRWKO5Tyd5tZ+Zse6RfCVyfzVStuz8Qs+n9aj99CUZkw9gC9eKOfmXMpaZ
be75aZjD3uBkEVSqpvWISvkDHjZ3EZ7+SA99bIwCs2lZUKkzPksCQYhnj9LmEe+YTWQnhxBv7tOq
GD5Tx3564Ckogv0gmkC+1R02dSxEKHo+XMgOMLHwgg2hdyVcDg5TrK25kR3cynmFwL1a894e5Htp
Dr9J9HgrZYucgGwizegIh4wNvDBvH5qqiJcrUD9PYP/WE9XJMpe301S8eIl+oiaNkgWrYGei8B/Y
1+2B4DTX/skpPVIhbGj+wmHTN4NqaYqmoRxBGR5AeIhsx59iu0D9DsoZQnBQYWcaXEygLWKisXTm
+xSgXusUG2/XqligMZNpOHQXsPpnRxcX1RC8A0IuWnxUfcvSAlaTVVgyWg2TpVURrM8ZwE7qT9W+
MrHCBO9Z5j+SfX2NuEMoPk4EdJLTRZFZeHMYgPPqLfsZAUR6qg02lW6VvgQ0Y7EQHpqBtd8RuRXE
1pBB2VbFMa+cKUwR4vD8upB8tI+5tiEBhGMeeeRyMDLGuCUK/XCWanloG31Il+Rp81teJMgTRVui
kmFcHVj59m7sa6DkMTM/S2d+RDvypA3/y7OHfxwNfsQhWUUTIy1Cmq0PksAZFA5NiTH11vLZKy8g
6XObUZL5svrWgZzGK03PLfeyGj+rbTqTVpLc4w+rCzjbDEIBu7obRneuK7cM8yTZTvm33VbWoRXq
nwfXggvNBBeypI8jR6Ku2K+C5MXsNVxbF888ZpLqlY1oiJhNwhrIOTfxMRob/v/8X+pwC5s5I7jE
mqO54HTKacWWDHze1hJuaC88/B1RzZGztSNdB7uU5GG2k++pZ1/mK8ZojYckAPr+Cp59/gKzAdGJ
bZ8U3XCqtvJWr1W98/g4nJZxOanNtU+FmyeHIkEjunoH308pUtaF3t/+RejWFdtOmqeXWBETP7ze
sTfpYwc+lITt3yjgoE34gWDsO75mPBnCosrz7dW+w6Z3zmJViq+KzfRbVncPnQbtOFumS1wrbK2u
WIJ4dCbUKyZ+KGJcLFSqsSh9+5Iq61obfwrHaI7TQzKUBLMy4wqXoX+h4gfVNHsT7wZ5QrjOzGNL
JAgLpoX/WGNcUhMEJa6cg7OdfXrJXQoE21HZP8VmSdtY2FLHCHU/uM+N2936kDl+/hcDJFWMzqBH
9O8GsthYuO0QDqyPDPS0J+y9Hum51bPIiseyrH1KJrajbFmAduGdsILB2G+3GyN5WUuWYqpAa1Gw
Sh+R5fQBAEovVV6E/6886fqdCqq5HYmarF0gxB5LVB7eK5vCOKpu+yUURNvUpGjfQpY4YVq79Uep
2QOX9oWOvpsCjIHdm+WlvzOI0tC3F4xiyA9y7r14JIuQwBnmXwG2mH3SunwiscFg0KPljrXFBJ9R
iDIeO++jSC2ynBNUHsO4ifsFk4fn8qKbebIPesHQzHuGQ2xHnt+q3VXHFwwN5oWRm3xFDqKl8TIk
SQX/SU27Vc74Auln47bq/+K2YZRGTlmeslUMmEjzr39Yg1Q7fNjbYZRwtVqFCKIAviTZ9x77lxZl
8p3dBkD2+j6uRmIb+DRxmPyaquZBLu4cNdNMs9XTy5ceTxsjzF0geFJKnaHWaBb4GFl3hy6MvCX5
0Wlk2nbZM/sgyiIqu/Eex604B94fSKU+xF79Kw1AmuoiRFYqoWViSRBm/bb1fC5zIWf0Gdl0ccnF
yzDxhdoczY/Crt9w0t1ULX6KYGDj2z641F3RrOYtpFr+UzYxiZLv2kCSAn/acaU42S2ZiqUoziN9
ejZ+pyKlkEsQwOUZv9JJ/gfrexH0RZh6XktjTrpM15N26g2xWXJW51BOxer+6zMJ0AiT/I6tB0zJ
NjJEPl0zem4W6NwkNc8PvZkUuLXrbe8vhoWbJbltx7k/us3CKhMFgCPum2E1fq0lIzKZUk+VtUgf
l2tAMMc9C2KT9FLE+VmfJjsHLTg2yFuiAE71aBFQZSOMcPW71zA73tQQkZZzQQS3b2vl7Jsxd2KZ
guVhielFU8NE2JI0vSYuZSZaZvOIOwuLuNd4oePNAxMnY98btB0l4uydmwV3g89R7hgptO+6DrX2
0ao3Rn5s5GfHivF2WP2jI2ivWjtbYlWonbcZ/6oif7DW7DDzwd4DFLopNvZsau54NrYKrhm34bDg
otts0WHFJspl3hZeRPhnm8JP09+25fLFcUXIU2U/NgFcCLMEc1hB9o/LTtp34L4vZTXwrRIDKoqb
WeQVfS1lAMCSLvSuQT0FNa0equzKHj8XMNL3TBKSWL+uhfeyBtX3ahGn4Y2QNZnkEeIjUUsxI46m
61TWKEEs8cIuPuGzmVhfTbVfe1ZzJR7/wpABsSk73SA5JMn3u8GjHxEmyiaWli7rAqqCVWrmUael
zFFEVH7Lg748ZsbwwN7YPkCG/JVv8j5g7MSIJmVaa7N7HtWTcmEPjyXBt2aH+KRicuqZ38tSPIDi
wWdKx4ewmHbQdNoQFkEeJ+Z4t7nUoSnRp6Zh3prFePIzl/UVgbJnQyQXlFJwwNODKj3KLm/7GHmj
iYUww+ADl+RCYPrYGWPoGo5/13jwDhFt9LF1bVUHXb4Nw3bpqi5WipmUPfevBu6YMXvjmNChBFk4
sEI8EaZcUiaNABzxIHEgSuKe7lw3OFULa1td9Fxj691gtZ85TiGQJgDssvllm4rm5Hb97bgWwdEr
/T+dW6CHsyh0a2bl4VT7ZoRARKMMG989e6VTxcAdFrnMItUvSPIS9DWpMx0bk7F4XhpzmHnBAWkl
8mLDfRLiXPk45IHJM/wFCqKwDZlly5mEbOuG/pfgtB+rhqN3s4e0x1zrPmRLArIkVw/CrG5gqfyi
ONvC2WsDtiQ1YiOKrjDtuAesjSDkq+W0zIy94ZpkrzfrRn63/Rf2hXGT9+gL++Bz7q7as+vkFOV3
s3PpnkZEeQ06GC6ja0hZPXJP+cZD71kHb0EGmW0BdSP3GBKCk8MYiXGjcavd/j1NsWGaQUqZ6svj
unmMT9DB5GKtkAJh5YG62aRs2XB3+lEdDBlaS3HjZDeyQqpYd8ZvlflLqMgUWwpxy3AnoRPgRutQ
1YfzDOiJsWeSk70yKlLiC4YDt7nM33jzG6ZfZrazJ/dpFh4JqzAjmZKTE4f0gfYjThJO3kJVRWgt
FSzWxUtiluGY5LqA9XnOQ+rWt/V8J0bkAN72t8Z2xnlMlj3iTJ6Br1L77wOu+ESmzhGGREpZUOxS
3XVU7TUVYPYs3RTkZtv8lrV4yFvXjSfN0qlbESKVzqUzCuAXW7sP5py1o8sUsjK28sCIpzaNf4lu
vIcfKieWJdalFRhTJAaoHCcIJeSw6USALK5FWJfsmmtujgFaWGgUSX9YGyJSFvRQJJHzwPv2uRAE
1wwka9LBvVi1/LWN1V9WMEU4GM2IgqSKUXGf6KPcSM0Yl820+dP13ou/QHLxHT6ALD0PWfYrcJEi
5KPJJr+SA8dQOt4UnrOTFmO5rW7vGYNPq+gOfVWj7XEShK4lwRN/R8fe+40mX8Sz2FbI0Y1GWZS4
TgeekI1hRGAStUkE0q64Pq5uB9DUZKRGZssO+Tl3KCl/g8/37Ob61UtnXJ4Zp3fHdt2Yk8cCUuHR
vhanrvzuneWcXdvVAAX1zh+3G2X2t+VW/cs7B1jtPOy34VZnySVrkUwjcfnT4Khkn/lJYYZEaZ7j
yW0gyTSaaVr3uBTFd3qdFXAdkTuKoilO+o7NS3Cxc/pWZD/sfUqIosGSF0z+2/eSMaOZABQg48tg
wjGScx3AABhcNAq2qm/c6T3p82SHXluFpZq5gwKwE466XUikpKXv+HnNKU7SbgjrkRxMb35Spj/C
sOtXkm+7zzVgHdWuxhI6wXA28E5og7mn4VD4TN5bx5KcFdlHmf2zB6Bd88yVPmXfq94U+e6YKxw/
+c2DCMkrx3EVVFfGBEqX8P9xdWbNjSpdlP1FRJAMCbxKaLZkSZ7rhSjXwDwkM/z6Xqji69vRL4Tt
8r22Jcg8ec7ea2tT+pfULs2PSBPMrf65dDUf2e1Jy/R8O9rdnS2DhS5d3i5L+LIyf01OhKrF5YHu
UaCP1oja46D1y+y5m9/yNupWhLpGKzuKPieLgPGqxnkbCQiw7q01oj9dpJ1mPCwoUZy/hbOyIf3Q
nO8QGFslWgWD4/zI5uAz9vVW1tJE1otfVnGr33OLaM32rR70JznQ4xgLyOeOG/5kpDd4ETrapPsx
tR6l6pghtVcpHNPaa/yeXKwWpd4q8swUvq5EU5ueaEFtwsDloantn15EqYkdaZ9MMlrDBjnnS0O8
LRKxHVq40K0z/k37CFVckH66WSj3W+LLDZThtcdBycVyp77JRv1q6hBUtYmzc6q8TTIiWQPK9J0y
PNr2cv6YFTqBkS6XlqOAreFIUCGJn93YPgdIEUXt1MQvorqiDVTRBYveg67eCpRPvsbz2QSMX7pp
fO96xmhYS5rNHYnzZyECb5XZTrpVI9o9Z6TtOpHkQC8+vsSJdjfG2Ld5oFez1wUfj3l4o5Et1I4/
sg4GoUjIk9G7+g/T/3detcxv0d+QWFeP/FuSrGydsK0mzsV6Pb5XpvfsJeISOfA6C4/2XVHZh9IU
BkNBbkCzJOJmlhxoGfFCrx2pJ0KGXNStBsVMyTiAEK587iMiKZL3IuWOiLyqJ6XB6kAS4dpu+H0o
DiMAwPLTywhvGFn9yl5/Leryd88GDiDXvdUGx/TOG96XpXY1EUWVLsMIcLMzsx3TaT8Mq4o2gjwG
PVk1bnk3WvprXV58aWWHZLjvfs81h67ZyDBIs9ScS1We5hnA0KBZo1+ZHRvrbKyCEqt030HVCv/K
sP6mW3gfOp1QnkVbXJtzsNJyU9srEsaSpTUcpP5ky5GBb7JxRmRJaauzjZTWty1eh1KyczvNjYlW
t8674R67O9uS4ZPrEvvDmRwpNse7tCAkdijeHGe8Go1NOF4brOs6Pg0diuuC7DRf6pmfOTOU6o+8
KF7cEst6U8+ceyae/kCdknlCI2NuLIe/QOUsq4pkgTBcxJZZxPmp3ddhCoWWorgyjb1RqQFZGWfK
xlPeygM0gJTgCrXe3DN+Puq89nMuCdgZw61XECc8Cnq+plJvTW1+owJjaY1gowBiYf6aMzWSzCIC
j3WNZEWfURCtU80YiXwsSZCKFcRPNqo+7g6aR6hcBojbrcVtTNNo7YG92umcQwTBxbuQ8n/dhfIe
FSN9i4AzBAC6a4H23rKMxAfCx6nCU2804OmZzjzWvfxWreI8MdbI8pR4xSlAlZEkfp0mdyxZ95i7
iPq9pos4vwaGuekrO2SDpXuCS+k8MENe9QH1xVzSalBp+KnmSG6Hcb7EFQzfdMN8NDvg59nNTN1O
xPgddUHLTeJToFZhc5WuOhFf5E8awJtkFMlioIrXTTcDcHOy+lQWyGM7rX+ukPVvEY2z/GnHRlE9
2fr0avC+6M6ImHdUYl2GRXhZ9NClg/K1Vt7z7GoUMeyDPSeoKXrjPNftG8vsoM4wDjI4UHpF9y3M
We4GNy3W44QsvqcKZWvPdHTXU6iv8UX+UCGRyolW0PZOS3utOcgBEtEdYIJORwipZyv0aVgzu1fE
DQ9J9C1N5C1gMKJVbbTXVnDochlPwvIxCj9vmFq11ZNjjl+GMwKgxOfWh7DNClt9qiC/yMwLN3NH
GGm0pdhzyFeorL7bulqCkTARm2TK0jVSEUgFWv2jWpT9aHzXXQRuXII+3pZJt47czid0emPM+XSc
i3drSV7tE15orAZXWcseHn9PJmHxu8Hdg30pf7Pd+aUZFAJAlx886/W64hCHoNE59NMA92V+bS3j
ZZ7rkNRPCp2ybT9aQonHuH6OFX4OtoRNMIj3yO4/eqUY2wGnHEOtOijJfKkHRe9Ezrtj5H8ja/6i
Rw66hfSXrByeofOtWSnyLRaiYE1cYbLSRt4EhfLdhkkTULSt9YFCVtXHoO4+iF3tz6givPXc0vdw
FxK8BXU0n80NnugBZVRDGnYT33u0w/z7tCGamjoVj6hLCbGarM6XrPSriuqAkmz8oJLCMMZGVoVL
joiOeDvBOLcrxgmZpPjL4I1lKk4RalkfI7RCTZqAYdLhLmKanbSLyLM0CRLwLlrNjEt2uO/07ygr
bjKF7WMNdBl7RSbMVE9rjZHhJihLKLqZ9iFxN5GlU357EeW16SbnyFUHVZrWk0czZW+PjP5nK1oR
eYLWEXLZ2iFnfW1bgOOQ2bd1h0gwl2tc8VQakhsIeo1wEqjZDUfVzuYB60tiSgvoP3SysAa2SIko
V+dqXyAkCLWB6RMakzUymF9m616SjltawmS3mHYUqEKRWCJEQ3rqO4pCuWyAOcHqpO2TYLRCFEoP
wh2o3onrYu+h5z433iI+vjK9iVfAuoy1C27W0wxj1Yuc3mv3a8TDui206tvMYaJnf0mQS9d6I6I1
mBcL82ysQbGPOvr6lE5L+ZxrnJW0kUlGl8RHt/KYg2UTfV/rFzYW7QzB5Txxft+j139jcMNgySF3
IEWcmBGh1AAaJmKN9IAqHy+YU7JbOse3qUiso1klL712Gb3x7nRTyQkoPkXplPtTQa5FJpxDVcaf
A+KWw5jWm7xOz1M6c5vWkb5Fb+GcgO8QHGE12qpcJD2a+ZEaUbGj3NxVRbvBYPg0MVPO4EGllX2B
1YhENY3eepl6rKv0ZOx3G1fYLstYrz2YFG44hDjnxucYaSeLUfXdo9BsQx5HOft1gLDSliTPhKL3
LWyKKytXPOhxfs8jWGlOgpUtcn4kGazXNJ9oBCH3mlzCtgazX3fj+O1Uu0C6/SnMwuNAM3259+9W
HMY3OkE8f+6hGJ9i2e0yJ6khqtGw6ZL3cY6bjQvh0rBcMqPcJ3NEXJW55aHvkdkwtNxEESgMN292
WpInOwcnG0JTZ+02MR+ILHwJ0ZNPcvL1ICLjB6HIHEX5cSrf4DRpjPqk7xaRgsmGiawjE0KrH4bt
Z7BBxc6y+Vtb/YS+p9hImbT0+dJN3ARUoDPt2LHKD5FV7PkeDpFJX69Kx6RPs6iL1aisbSbY7BPX
BUmBdgZZjHWslrFA1Xe3NEIxyzB1mZaqVcwasOo1jBJmsyaUmgcjoEp+gIq6LvhRoP9ZE77xhenF
QzQ+en8dOzffW8ZrJhkMaiDPNOuQD8TzQlyIr7lu0d2pY9BM+fA8dvZqNIFA9S4RKZ4TvuQkuB7M
ivqmNH+msUu7QejaFr6YQnIUH3K8optEbYyxLX2AKyidhwLcpmt2akVwZpLq2zxMjhrZ3dnsxeyO
yTKv5A1zJS80djBxKauf+mCDgcC0nNAi1QJr4Y3qaCtto9hLOvgc8jGkuDQCRn3fGISCojzZFV7x
S+FWP4y1SdCFeHQwf+GcuLdUeNuGrZVIbXdla93PyvHnfpmt106DrHkUm97T0A6PFMiCHslqyl+Z
o+HTX2aZaqq/67xEDOqhLTEV1YmZZ5s2BkInpm/X4NAV442CHFi3TBOmL7uqC0RdtaKBlx6DrkJo
Yut7m027bHF2lDTByarw6nUyM2dMSsozO4sD+HHdgCUfCXCk+aVoOYF5dGARExL6MogtwIFw5TUV
0kFh6VutnLdzw85QtQq7EpQQxmYyXZcOP8ykpDLQmxp6+ZOftkSKlyG5tkE47nWvwaEzDZwW+Wkr
YcZnvC1ZhabRSI3fWqjKdRPACh3v3GvzTjevJd0++kskY6ChGLZVF711tfwbpeqKAEMfE0TyWl9f
5gh6AKuCNiAw9UbQmJwh4hojkrWJGsYaMkpJSRnas94YX1XPzaPzbXPSPZE7/DRpRv2cacQHC0kp
lrb1pyhdcwOF7kxL2UE31U3s6Sgbx1fCqcM1cv5opbnqbjBuAIbtoLxIrVfceX8S04oOFr4pzsLG
bjJortNMxX04DC557OTc0f7f43iAkcX0AFOIkVxS2iBrdxJqo6dRegkFI9sxja5CC21rrxVYW+rF
NTrDe1l5kq5K2tQR6XhsNSlwaLsveV+9tLgNPV6Rtte/ew6aNI+iI2oT0jk7SNOppUhcdl2qp/RW
Wu05GCd1qoK2qdhgptfOUhrTffojjGqPbLFqrwUanhJ0QpNoT1kWlUev0JgghcZc4NBrvZADK7Eo
RZv8yVMnPtiwYZcTZbo3beQFRdvfOfXUyAKGYo1rPv6h0qFdzYM1PkvM6Ze0NX9YjMUBMXEvZwc3
rX+hCwyJXhif7MDTrswwvis5YqlZPuvtfj3Z5N6VaaWfm9gLtz2d7YDByr7F0K6I2N2HdoU0q6aN
EyG43dABQaFIzhbRLFpxbEsAgig5w2yPJN7bMsWY1iJV5cVcLo+PeqGTrdEH5/++XpNyBnLdy/YJ
sVlR86IkFp8ZBf+6Q/giEOHcrRElUaqDRieECB2MsQSWMiCMIrL4sraOdsqjekCFjkUVJISfC6O7
Iih0sb7yfTiPmLikyc/Gs8loKQkI0WiSrrDbuLgU42Cvt9TcozseICT4PM/5N6p/1joEcKlWyFeA
vujlzeX83Tj2q1F4P+o4XuofY343MwYGuiBz2Sqq+b1gdRvivL3HgyPfDHf3kPIx3oxvJliOx39S
usJ9GsCt0pcFCQPTYGdUdgGgChWiqAvz7f/5lG3voinnve6M/pbXBzMUxR30XoFrMCsPiH2+dYQS
JsjbS6C75cmchl0fjsjUhEcEpgwvXd46lx6Mz6UmD6tAhXkKCs86pIb+mqezSQhg7h6HCAxTMDsA
qVprHSuSeokht0888bywI+tunDkLdup/l7FP3VOfuIi6nJjApZCVwnSt9oApz7oXKSmUwpF7T+Vk
7eQw8mNZZG8V7vY0GM37OOjZG0CVC5x089lzs+gijf5dTbzxUu/EnhiW8W5DYrkVwUcKafTeTHa2
tvKx2U5G4pw1gwxoRqybpnfvlZ0DZqL9/Fvw9LpWlh8t8DKHdAa/6ig3287SaTfSdoO9vUiZHHQj
Gwia/T7JUvVVJWyEbp1/YDA7lr1n71KMHn4exeIrxiy+KoucVQqb6WryhIe+rmF2FTe3zHR/PRga
CPQWm+9bnJYYVYEUOBiJaf1PHpLL1LDJlIhEsu9ai7Dh5dJyE/376PGpYASwiuNqL2iG7bXB85BC
oUT28v7Nm6Lw7HpMu2ykD35nkTUSCT3dYo3QEdPI4d1QNSlWbNIHabWbqKu6U27a6vzfxQm4qUnI
4O8tDsI1BRqR/13CRZ4KC/xcoxs+QE/EIo8ytuFoBM1AWiaB48tM6cE/zoa2fUKztOkW+GMad8uf
W51kuAAh9RIjEWz82EcalUVPMm/2WNLDvWUq+0jusnA3jw/7uIDITduv8QBGiKFMJxZBNggbHEtT
NbcpQ35XVIDihoXTosngG4pQtQMTKU6P0JRE+zQqyAkbrx+CNzZ2bcWz3N44sKFjSRZYEJKq6sme
iMsrCl/XaM7qo6GvS7tInx2T3tnMzEGw2zwmCSpujzlu5a2ekQmo0u6PYdpnJ7fkrdTnz9KYqjUt
Hf0OYXuNPJ20rnHWdoZ9cfAPvfPHdVgyxuHJppebJ9aHSDsdz2qGXULr0B0rOqdu4f0chyg+2djG
GS5MjAoDY9sX8XTosRBQNkQcY/KqXFwsBI2nyO1GYT1XFchDI6cSz7H1gb/M0d8t4TGPS6gjwenU
uG0snfJjMQv3BumEfW0crMUDHgb0aOMYe54QANMz/CrbtP36t1hkuAdmYkV7K8nemcDQJ1goMApF
ga/PVb9+vPP63HSrnggF3kITgT9WInVidlU3e6MW7ynOJIZfZn5l0GhtCh5JKiLg9ulo4hFPi3Oi
JdHGHaORKBSP8eHScW0YzyI18YDZqeAkDFyvc1KMfmLoWITT7o6APEJkZod3FHOHcQzZwL0Z2luk
ibWnkXuooaoYOidehfWukhdZi/r27zKU1XPslMiHiwEJgLoSNT9ck3rW6WfH3q6Z5y9ZEVfR2kFB
AghW4Vg5V4DZSHr1bkAxDHpuHhKSSdR4SCqT4GTaY8fQ0ICv60ifMyWOg2nq776Vt/YpjNW8ckty
csayVsgVra+0GmgQSnNg7iRfaxn2b5VTJ76cqStby/wQcY1XkC3VKux+B1KgfBE2YyMmC3Grde9O
Srt36HM0L1n+aY6m9JumyghsSd5jcwYBMRkvtRjiS8ZNFMJ7+Z4z65rQrj2EgumOSxjFh0WNtdGm
ptgik1uH85ydzNmFwpe62Hoh7KA051NXudD9SC20RnNdAls5DDNnIOTurNolHpmu6DFRTYafOo59
LaEPA3ZpCF4oVb3rUIJfMkSeF0wk/C6d/huE1bzBhoDQhSOCz8g8J824QpfkNAR+L3CpNHPDK209
HKU0unazPdmvdTzKteti28onuKhKy71dHTuUSvl4sgBwbXgcGWol7XRJ3XfMiwAXdVtbZwMy0TzV
xBNPYeNF761eamcK0f7V1EhGU9Wtn2AL0zCiNpGRjalnGtL92DVi/bjtRQbbbnDbn7bW2i9W8nvo
KH5tGtMQUhV0H7xyBkJI1okIm1yecNAtk7NaILT4UI3Tv8UnBb/wAL/TOHyl6UorMRga1DhR+WwJ
VOelqQMEJHdXIvkwTC/b1MtRYuzgRM2UdkduzSzgWzrBPGY4RHmqXwut/S0yZFlVaIqnOi51Ksba
fjFUeo5wXiPMAttAbAGdHBu3hzemR7ABxXVOIpIiUdig9MdoYIv2r1OZaLH4K4l1BVbZQYzY17l5
7w1sR01d4BdagjWiAfK2zB42ZBp5vTTepKtDhynJ9qOYwEQr480QY/0v0ZissJAZpAfyBwdufzf1
AR+8yudTICeTpB03p0pbwLKtFmAgIrq+j0jrjkzw+CwOtEH1ZnoaLSqwRAZIJprqV2OwyYccAh4r
VMdauKUC/muI2POjhEQ9a3bwGrRucBBRoa1xHM0UxQMGiKnBiB3FXyGEi5cypIFN8eccHM4nC61Q
wHzgAm9/GQmzQif3HlHSs7sEHFksfZpnZjjFhe2LLCP+IqNDXkFVG8nBiAUtwcfiP0VzurYbngM3
Q2oRep04PS5EfnH+9vKCJoxHmZyKmDl9TdxRZA2faDgwh9URa4hnQ0eKWrTMriGOEaPEzSSJnR+W
y9i6zbGl1UkQAJlLjKGmY7K09FIzuUh6d1KjJgqZDD2z0TerUZf1kfyVzwxG2Rl3SXEkfgHvkSl1
HtIop1enejZZFBQ2br9d1jTzhdQGNoohvAL78XZlKKx/Z5+G9/KtAH6xmBrfgRvY555kiFsx72tJ
9fdYcsaoOdpdqzaFyJ6DKWgPtjnQGIzq8aIPCXpilqJd27ruTkP3Cg2Z7jHtMEYxQZ76XSqmfReC
/kQPcEcCTkwQ30UCCTp08szkrlBylUUUH02ftE/eKAfOYhkxJKXyMTQN7xQ0apvVc0R3SsLS6acn
zC7aDuayvcUA4tx7lwViTpczvR1z2JSRL6UR74xM+kAt91bdR/cioH5ocBeXibOeVVw/NbUVbc2F
fvHvNx/j4QdBh36KfJdsYeJjnIkDDugIIjke5ZyGPFglmNyKuhp9fXlkBEaOfbZ8ambghictVmuk
JsGJDxSa9dSvSVMCe4GqWdhNR8VHjlXaBGg3W5qCMamViB7nnawQfeN8Tp8YexIVoYqP0qJROUYu
hN1cJk/8Hzn+KuK2dScjcThrR8xA+buLU26PWzDj6A8Gx51QzlfBHJ4TCF6ezJ764WuYO+fZLulf
6HQqQ4x6z49nzjEq4SdO65yDwSqOkW681YlxHLRR/xgQVG3bznrBRFs/W3SqDSnBfFGVrvjVxqvM
8sxXqlxUvHhFchTIIg9/5PMEw8nL5j3ZQjypPLA0BJPx6fERqX2j/F68QLOEX47rS14FZelVpqj6
iLUes0Ag8/nfl5HHAWYCu5aNOcf40d4kaZ0fu6xPV4Npl/6kazs9luZFtgzGOCmY+6T3zKto1Hbi
cHami7ZroMI/JQszDwtCcHJqYnQcCNAWbAu/6OsUvF6YnjU0gixn/mxO8lUve/eE6UeuY/rYX1Pv
+Ox1m9wr5M2lK73rWswCtawq5pVx8AR3X52Mue6vblLmB5dafiX6sL8+LkqY51DP/+jZfLNyh5k3
xaUnxmsWzMGpnxo4VDZKGw/EciwJEErsgtTCzrvZctg+NoNhVsr/d692pfUJ2+zZ0LgdRJumr8p2
eDNCw/XRAltgsLv0YHq27Y8AoNA1T9CJ6m7tVsRmGl0GWWfkqZ7xPp3KSjAy9xqKP+h5SyRwcU/K
Wfui+8nMwpbhThYz0PkcM5Wqk8VJVYeXx0WaIry0oTUd67Q+MHTV/bKqobskA9zP2BwRaxiJduPJ
o5ZIg7snkOiJDq1v6cyKgSGe6USJ2ddCT9tofZzeTes1AxiHwluyHw7pE7l9PM2lSzOlUikldGqJ
UycY+SSCvbqm6TQlURlso0mTW4dFexUt9zQeWMANIDA2krKjDmsy1OMRovVykV32xaIwsuXE6aly
SrX1qhlzNzqM14mqobOJWJSj22yrofP22G5ushHBqTM4AVpIr48N3tNVvPwkcxHhKUf9KADNAWgm
CSbGbb5WRk64XA9RnlWz3yEZQpmrO/jYaTVtHRBASF/N7DpI69KHmb2xI2/a1kGTXT0hLw8QVNqP
3Tbu9ekUd4i2ythydm3KTEBmDYy1unhXnRrCg21XLroKIlTyNitPiMRCv/dmojs4O62qru23FZ3T
ojTyS57b/Q3bU7Vb0DBIh4xzENs3WjzNiznTy4iT7A+l7/CV4k0atCwDiOexs0JT0gRsalp26igG
728ymfVTGykHxwVzK+a786EIUJrltYh8MbnqajW6s9PxZx5ruYCySUak866tNWLDnovAdn0tMQB2
1a67evzqHQ1t2pRZ5D8+xWDDilaAw6YUwPo9cOaxCw6GncTWxO90xnNMu90gJHmwrVMqnBL/tIkU
VmpopwMTbqoTmBeWXdAPCthin2OzTUatufYtRDFySvysar1306KsaDnt+WJ2UScsivq1adTyiXJN
kocTxIcxyl+kIukq8OLrXIjw1RwiNqAm0XYiQzJIVkN90qNWbaPIZh7vSr/TjfgTFSlgCgSal2nU
fiaSCOzctovr4ES7x4KqgZ1MhRxoQNyqkHAeCYv5SYvkGan70k9d/soY04nNnuJrAmHI3JnN64Ou
pOCse6N1gZRkPaEFgzPhWOHZMmJm+x7TYlSprZqulkzN59T9CmyN6oV0OsfQ5D6Lu4sQOR2rlp+B
gZChC6cXWiowxwkErvJEgo7UO0wWN73rmYIuXS1OLSs6JtpFdO2LVwUpC6b92chpPtgRrmP+jz2D
8gPn2sD/d9Ayino90yjA/eKFu9rNFs2ml5MGydzyNBoumxrrNM1kcI3m/GOawWo8MFCd4V0rEwB6
HtjRUWaU6iHpeUaY/VFd74d2gk4ahGyzsbO0Z2BLRJsRxMnZI/7hAUCtjR4wA/kEjYcqB2F86Q8c
XY4Pbps0nS8110wKcWNvGuW2TxBH3yMMkJdkuchGPo9WXRwVPBEzBKDuZPYzD8AAYmhpZOLjW8JE
JS1HJX83RgluIR2il+m7w86xzQq+U9NJ+BGy2zg9e0wFh3NqhfauTHpkMJ9C5qDiPWjz8AokKf5Y
m/SbT6o2sq2B6GCbJ6CzHlbkYiqic8e6lhU/HegerUBbuW5E7D7/92lOwtXRAs30j3yW6r23qxjj
4uTJgl0k10XXVm/CQHtra9pEPDWkoSK2mrWlt+7O8Nh8mxRZcrkUFH2qQlAECa7XuHrTw/moRQmq
sOxlUaxeMPjH18clnSgIZFqZhOfU2hvioFWuX7XWib4BtjKCDZs/Roo3sSfbixjQkTabRaJxSP8I
xhUUAWx/flDgzZSapzbkCwW8LxUN93nq+mPwRw1lf6xV234yoeZZdT+dBuNplQX5i+dC+NcjzuF1
MW+D1LNQfqt6b+t9fcsKf3TEck6Z9K9SN3m/vPju5gz5naZ/TdOe5DINmJ1CEkDMVXPsXBWy79jT
mWNXuA0t8HCB7IIjonDMOA5UQ1OrP+uw6w8B+qrnmMPxmjw16GmjRbhWHPylU4Vm3PMgrbFoshij
PxN95KId6oqLNh7tQVdgWQAtaxoweJRYCUFtlvFkaTA9ciF/Fo6a73ZsXsCsWs8CZb+AivvvswyD
rCmycqtDJ/icizstVOersHWaqWM2bE1S8746ekOwJ+03+mnYVK0PMHiEkUyO+ZKTeEhScBWfoBiA
gWXmSXrll6lN6lBj4vEL1vcCys+Lhg/Kf3wUJwwKHx8NtPzw5w4bq0WmnNixcXtcrLhGMeigYlq+
1I1udlnmsrV0GVKq9kSxmN/bfNavMTt2lzQATdnBqZbrCeBAr6MTWy6zB2CAXnS7pqa4DTLXt1bK
/B+OXYlEB0u+i2bgCYmRs0osEA1yIDw8j2aBk4YTQTuYzH+14Vy645OYl2hWg3Jo7A4cTpOTtVQT
auDY49Xpq4R49AWD5AOfsUYxAKIiFll7Tieq74H5/D4DO721FQp2E0oKVgjnj8Jic+0ppavwN63H
+Pa4MLa19tHyCzmF6V31v6OD5TPWwv5mm3gSIzr2N1TLnC6Xqiwd4auUYlwlYZL/StHC0mNv0meF
mcDnXPtrKGX12mvdBrUc8Oks8KCHSbnF23i1UZ45Wd8hai79Wff+jE1ekCYRVh++1VFMIVh177Ll
RaxGkA7l8pCUqbpxvAq/+556rIYDhT6h2Tk2oegqYXKP4kAgo44RFYKr0Od2M44apoXGcUnxai0I
MLPNfRqCL2gn5B9ZD26wRzm4gbxqP40V+vPUUZ8p7ra1Gf2pUTOfaioEu6lvhY7/91EH92VzgYbM
AUDrPAvx1hKvIPQnTXd/YltGtuugOqX3Fmz6UU9OavQS1PQOQuOBVbqv8hM1x4mR0BZGrHeIlm6Z
mCOChoOseW5iJC4Blfcm08pjnw3Tp6UX7brJPcYdFBfE1zb3ZtbJmLTR6c0W+fUjxvIjFiyDn/9H
V4BChtGrX23UkpBN8pMhcg0W90aqcFhlOnqAaSrFq4M5aZO0DaG+y6e9UcBQq8ULGC54iC7TdDsa
3W9V9c+x2ZfvQ1PVu0YjJ6es2+Q1cqefZiPsS5Pa+Qr/mXXJJ9xNBZqafTkj2fO7csw26aSfmQXj
DFn6oqpsmtsCkuHcyNc0O2xuoyGzI2wiwGSxw7eErbbvc97OXOueDG+cAAvSC82z1v6pJ9M39am6
t6iavZksR2VXewCeOVLiihfQYYHR5rja5Qa9cRpROJYXyLjVcCADhowLkfCgdJjd90Qzz90s818N
1KzQMrYggfQ7dbu4I6ZA5q+jvLY8JgoOjIFbXS4ySJLMf4qy2/WKolE3mT64dTo/9ZaD6Wh5HXNn
PPUukCETCR1y2M7YVqb6xhaCM7AMDyw97jFizOuHs9O/6PRtaky8HwxxEbAILPJhkxgnWixEF+HG
vY7VH5cR2BpOyPBBEQCb2nGUtXNH3uC4LLttZ5TxGcBRfHaDkknpf5+bXfJS07TYP77039cfH5VR
y0xFA6vk5QHR2W1j427S58t/F6cBtO3I4Heihe3+8fVI9iNDAvFHN9pUI/Ioy08j6uXTJBvjEHSW
uMMg7d+6n7WBQhAHAU7Nup2uvNJM61w9W7Gq1c9BATLJa734sweP5IeRlR7Ewsuv22aP6Wuvj5QW
EFHse0DACJvD9NkzCKXOEMDHSu+lTJDyGObv0sRXEeqd9WYkbPDx0OylAP31OK8iybcO3ehsS+a2
PG6o5hrSVZ4eTQmlw/2Y8MTclam1tzTYiXf41N2vahL92kjoJghZZiekFNwOEi5kT6/ucRn0Ec4G
Alte8DfaAgev7Lyzs1y0XicJb2yMv9yXFth9o9T9f/+CQ3rXDDpG8P/73eC+iCcXM2VI31TX0Zl/
0/AwDo/PHhfFPGzPdlix05Siwg6FlquW40mKuvQtE9dlj/MX+UBtHmmb35o0sJ4fX3pcsjISPPzg
dv6/f3CC9k1I9VxXoLfdNiJiaTZDiCvZhzur7tjrvbXh1Z0ptIy/QzKpL9xLdP/nUB6Unedfk58t
88vSkuLg1NWVYpXOsGNY98bsOX3PwnpHMcMdpunVW+wUdxLMtmVXTT8G6TUbrNoMtuH1HWDTEftb
Ri/zULJHk+K5fVTXSXFCJb0u49A8tplC79hm2iqb6kDgFGVJp1f123IjTmBG0e7DCZkEHLm/cKwW
411dQrcx6w9d1w9aCDzr/7B3Hst1K1uafpWKGjfUQCLhBjXZ3tFtUqS0JwiKBt57PH19Sd2uK3Ou
Ttxhd3TEEQ+5bSKRZuVav2mM4h5FFjwzS/5CcpSiN0JNlNBnKGOLuJa3SRwsK918H+0nUv8cTYWD
FXoLC5D4EmiyjE0A8318MAXQaU2vD45iH1PS8sARpmpNBaPqkEaow68cK3Qo+RbpYNk5oAJMkCD+
KkMPDSLoXG+0+JtJJXhnRi5Cd1TGAa2sQgclVTuGfe4Rbrpg5ihuQ+goEVNEmqU46mZz6w8tkKYm
LJfFBLa6ZYIUg68UA4EEW5q5mCpvXFBENpegJRN0FhQ9jSwdsPf2zvYriuHqjTmSn6QosE/X3Jdc
ZT9lByifEv+yM2p0OzgYrquGmC0MOSMPwetI/tsizlzCD6ZKg0hx3efVNYwrNI1J7/mYB5kaxp6Z
6+51O9lHEskSCqDlAYuprYumytKtMfe2xxM5zP4mg7xWxLJaVOXcQkx1BDjCLFzPFkfrDt88z2gQ
xITwYscEUOxkz4FP2gYHnxYohKJ+yumrD/xtketGeTWVQJUD2fa7FjpyOkALJQF5GBuZ3c0ty0VE
PbeUpMIUBd6T8b73s1PT5Tg/NcOyJU5fzCZmWHnEHkn+bTXhx+PjOEJMjcBuEdx2mumddAxGSrdD
UKXnlB+VMLWJZshY6pjjdtB4QwfYeVfsY0PfFiPGJ9JttE1h6cj6YDbMgg+py0KNftlm1UXXEZBI
e6wMA1H6a1+WvILUpmZcR05SLsMADKsNSnq0TXnR9H6JEWy8bOYY8WCj2WcgOXZFBEOzN29Daref
3dCGdzF15NqArpsOoEWr9W/BCpP8Voqis68p6BU7GoegjZ4M3r7qxQ05mHRLMXKhIcm/94so2veV
tqo506xcfAYgeiG/NqeIgEy++zWss2UrzXY9zNLZReUqDN98eONnH4XLoSuj/dyhFSBdLrmFHnjI
WzgKQWwsUgX7hitjtdCnEKFd9bmTnAYUGeugJV0K6aiaOuReAmdEuJXy87Soi7EGPZGcUTegcpX1
r8jYXRDhwCQ+M9tNWY03YwlJDoJoqnQscY3XV5MzfnVliDJi4rgK5XzAav0zgD25RvGMtagncB2s
Nw5RayGsVxtMxMqzZ0KacSPnxNiYfdOqImmysjkEL0RXSqhk2UY3ex+7Y3PRpQjGUelDbhEJQkp9
M0GcmX1ONErHuRl8haFKqrF4w49FbpxBdDcmOFJHopY4l+0bjHPrsWShLDxzO8/+U5xBFq0nCpUW
RMzDGImvOLKzHNrWbRAZGaQ5CNhaKN8ix6GnQ+3ikSjd5GO3c8L+rkRVmLA4xTYRnsXBcLzkxuOE
VM4enrrI75thu41bXLwM1l6kohhvsnpr3P7NT5TD1gQ3pg/wxCinaou0wHPo5N9GK1VCIEoYCdX1
ZQia66pQU8HVTWNtoScL6KWv94gBP81syz0mE+vOeSjJH9yYMQr8gUBqARX7jQgLeYoizOOMGo/T
BMcaNgCWKlGibGOi91WB07YnGBF6n2KeXuAZMUicDPplY5ffsIa5jky7vEVZnZxxjMARWQ2EIuvk
tVHCPjZ1RLK4RrUyagcItrVvda07dIN9M+XyVBrA4KkR3boCnXLpzdG+FVikAe9WfGVCDkRBQRr0
Vx3eVIskBvqt99kZBx0473556StwGFMFCdSf+2oVCrGe61weUD8E9Bwfc6THFZrnenTyW6/D0LG0
g2NSGe8aqZ91PpS7ZEi1Qz25/sFm6pHUmecVBP6BzE5N2FEMAL870MgIr79riD8i/eUdq9aNwKTr
T4ykpypCtxDs3Ma10UGRjeEw1YYceVZ6rDHqVSFA8UkcVIm40RPpslc019AqjJZ5FUCmNgRyu48N
DvabNOvuk0rzDq1/U9UwreGJlEtQpaCQLCoYXoLk4Dg4N2mFIs0UDGDgWHc25q3WsHeQYwrOtQdW
UlCQJ94Te7PR0j0kQ1j8YX3S09y7xvApWvsuZg3y3AU4QKCsfjUL5ppRT/GVNmrvY9relLDPtqWO
fcQ0GO9lnj+ReQEX5SfvZdd/zuv5Sz2LazOEyw5Fp5TAn4kIldKpie6NxyE7Qcm4rr6OLdI0nT58
qXCYPxgN3LSBxyHWomubEjHOBnMnLKbDnTcXFOJbPd9lDvPDaXdU2NfOEBlHptY9gj6cMtKGQ9YE
oQCFOMDz23jShkMMJMyNc3uP/PTJdoZrG/T/AZwCuuB+dMi8EYeKAKZJq1X5oYuibpPljKUENuo4
cc7wq+w6GewNRIbXOdBv2768MYJCXLlNcqjqYGdHufHkKngIMJ0UuHR08byIRkXaKua5+8EPcpJW
LOtg5gQp3EWhRfFmNH39WkyfJ2MCXBqeLEcHnFiwBgsTipKQ4EXQT9f0Mzw8uOuwoXdjlH/z0PGJ
tc5ZW2221HVBtlkU7dYVRB6VNujY0wbgy1pr3cFuvpIl5/ccOSi7FsBFgIz0RfZGirC/7luwrRIP
BRJYS0/R8QFZrtBnvZtt7C9mJ77rIYH542luv+UlJhKZLTdNpm/LNLj4evmaWyNoJmQRSL2jC2HE
17kukx0FhUWibTWtI8GrBelawL/YUmm56zXxiEpd7BbfRFxeorF/KUcLZA2UnA3J2gEw83Q11EjE
Omn5DiPvHWffO9hQMBGoCeDqSUTYtx7lfS8qD8ZYlwdiJkrIVxX8l0XpofBj1vgLAES0Ni61iody
FE8G6sJQufN6RXY59RHezpPCh/I8nwHXwqBOcFuPECYNe/cuTgFFe4WHJBNiFGvhDoDALBBkluyW
bTnus57srGPgD+MTCJ5rSe3A0NGzHFdJDK2c0tVdZCCH0JE+XVpWcGzrRu4Hrd/ajbO0a3c+1VkC
uqr27BurJHs734SAZF/7QbuDAL4esKP53LJy1UqAUtgPDOvmugJmP6eo/Nq9uxne28Bo10Ii6tCC
IilACre9V+5LAVlFjuEpbgp+VMHWgR47w9e68giuFm3S429R2pvayhBo1PRnNyiNmzLz9Rvku1tX
C/Da1YKDkScb0FSEPtP8GM4ojNYyuUD50e6l0bT7ALDLYvTtJ8zqUSr2jTMJBBswmpXuQJpYu6lx
kVPAEsdhluwo1KJuXKJM4pvjcJPBas2y1jxwXP5f4UBhSCZKQqXNN8haDvsKLmoc4Ooz6WTB0JiL
ILVrJESsAaA6NjFZUF5D9TMf7KI89g5qWKO5At0jTOC8o3Ez5mG8yyNnz1l6U6QexRVKmbsgwUWh
mM924nOQl+Qcp78xBjV+9dvG0kPYKCl5hiMslO/U8z848gG8cpDfg6BdzzjNuB3COWEinbWLow7V
L3AlDjsioMEgXzd0NehmqZ/yzr0Xk/UtaJauiEyKZiBPkmj8G69O8Zu3l2taOl9gmNAhbUqwP7cO
qRjOPlNL6wL2jSQeUesPUv+uszaQC+nKxok2Vqavs0ROZ8NsQTZETxb2s2w72qYpUdUj+3aCOmAg
zcJKkgsyy5m2w/5Df5rh8cBFLv/GlEwaOF3+YKBH1s1zddsVjmObuu6QRvu53XVjI/2TdkjvfRRM
0KFNruF7gz/zJpza5ZydWZyeoZLmu5kI6zsmBr0c9ME0iXMQ7DkK19ZAHq6eNtpU24fB9ZpDPfZr
0EjJgxTJQ+BN2SYAN0zRqtuwinfgHTP9DMVRP3cQu7QGDboZsjYuFigj6JWLSGP62OtWf+ryeIBL
3Ai0H6xwZbVIgkJWQgxSYmdQFMgL+G50AvCdHYNiHlcVLAoCJXPd+VVx23ZGc08HSIS7cIDQSoS+
mrikFm6QoUz1PDpG6B4uwc9ZUCeHiCV7RJOmjSNWRdTadg2yXGjIwX2qStfl7lqoslXQ0Dlr4WGc
o0yURIYq8KK7WXjdGgk21gaReIcAQiCKs0ja8hkCnpPQtnFhNlezXYRbGU7BMkxluwFPj2dyqaHB
r358/ImM+mMMjnHzz4fSMA835M4e0WqgLtYmpNHYJPCjUu/6eP/HW53QxscA3xjpz+GNrX5UORRg
IbrTXJdQMAqOpgYy3St3yilvUmZiDRAv1dC4twD+F5VKJtbB4N6THcLcw0DsXHD6Sfp2QiSdH2mD
7kRngcyHwHb9kfoqDXPaGz1QkoBExnrU8pQQHHvlJMKlNing5n78sA37M3hkuYUrFa9h8xQorVQO
duLaSxP3GTxklD4wvSwOH3/KJLqZKMe4jT4e5iw7d61V7cjVkkfVrucWX6zZFFe9BxQUBbEvBrHg
fgpNFNuNMsbRAJn9sZnsO1GXQDdcnB6QnfBPHz/yKkWkwmmQNZWhdsr0gphYb3GOIc66q4fS/Bwh
qOhp8Xw/57kAUDiLVUAsZYSBcwk8McDbQgLFDPDoESOlprYalnaEc01KxvtUIzV+nLgX3ixvRXmV
uJ5704pC3jbTtZNIbWN1rXdwRwAFQ90iXGvaI0dqyzzgRoPKe1lPp9uRUXmCo1yDcrYC9AOaut1Q
AvG7xaxMrVvOZZoqlkL1Sg8fOEw2WzIw83HUgvwaQ7GK8mH9hugoXqZO1sLJKJeiGozDaHpwScWk
ncmWUBYlG7okRRmTqMZOIa+McZmoedKq2ZGvvcBOdzj5FU99mSeLgPKWWWflWSIriE7GjJWCEhKg
ouSdLAgQ64HlHEetCmV8PMYQ1tW/uAbCF7IX0LPQsb5NA9gCRV44q9BWZ5goRa2vcQCyzVmzdJyx
PgjotgucF5qsQV22diFSx+ArKMdGh8kNXht2CNAp02meJUhetOqFwJC9t4t968b1XngloTnZr502
Rc115DdwSQuQZH7lUTFRj8WsN/iXQT2pG5ejCiE0CFC3qrivmnl0NO8ao7mE1pbhCQzFi28lI8Xs
K4IGefKlBXw1zb9Sh7eOjj8EqB3VEAKTJlvXEkrkxNnTV46wZik5nuh5s45w4dqOWQ4AQzPeQFNM
X0Ill+4VmURbcKCAg0ZwY41QjUGDZ0CpwHm6XvgOa1fsqFuW+wwVydXAcrNsJg1Nz0Evb2NzDnZQ
Zo9O6jU3ZlRbBKtl8rkLmSJaeyhklp4AF8abvnH1a80hzeHWXnowHVC8Elt1ExY4lFQTU5ciRtlm
OiRuHH/tlIDzlHQONgYGWQ3wDtDRwXIIv/v2wQPC8HVexNoTdgMjGlUHdwIUhH6s1T2C9j2ScPN2
XjY620hv3/uwz+6idKyuc0N3Fq1pdtcgGOV6as3oZA3JtOtF/7XoyXz0A2Th0RlXGcTMybebpyb/
Ekkgu4HJGaMe0oL4BAXMtL9urU5VV7RiC12jv3Ft7+CHxlWEhcqN70ttP+VujaFIuNB9k9gB1axr
YikqcjOnDmPINfhvdb/Jik51qCpVmhDTNMwUyP/bryXaQqd4QDWqDYLhUKsfkgzasuuFtUbNhB3U
qYwdxbbsYUade+dw4MAbiFDR9JFmSgUaQ0hj7iP8MVYa6YJvWr9DYic/kquptpnlz8tgAq1Ejh+k
dZZdSXrhKRt8BE19fzxQqBXfHX//Nx7e/zSM/sXr+5c//97U+ylKovLtNXr+1dn7J6fw/0usv1XA
86+tv7dkO/PmbfrR/Fu947v5tyY+GZbrmZ5LVlrnrP+D+7f4BNUd6228QXFQth311D/cv6X3yYGp
4DnEiwDQdRXpgv77cP/2PuF5jxW2YxiGa/D0v+P+LX5z2JaENYbB+VeYpoO96M/BXV87Bdssaaqw
QKISXwBHQKNKV5F3O0tcQxBt8u3HZDh15m2Abonn3wqL2jN7HD5rZnQXU+iUlLTyXa3yMZwkav0x
ml5ap1780K9/Ybj9s9m9JZ2fm2r/4o0bIAUVoiRHIqu/NECB50tvUQNQrriwXYvob75O/G53rL5Q
Ilhge9LyhK767ofjRDr5WTkh1Q34ndrAUAM/1T5+T6GgzeKUn/Rs19dozqHvlb/U5d1IXJPgQcbS
n3I6u5uqlwwhBY5yc2OA4z9l5Hk1pYZZLR6H6GkYNBRnTn4E44wPycWjaOslfa9VIWX7x0mDDB4+
OdEpG15IXFLMeBnqFzu4gya18qN55QmET8PTAFSTpNtSfUpXPmLjO2enKn2KKEK5HV5D0GPGlxE1
e+2I4jviGavwvmo3cNVm+6Uf0QERL6J7dC1wl+KFUGUYHzEjVZ/NARSMb8KJc9i0/gutS8aXAHne
+qVm56XMT+2VrMMVfZCaj1l3MpMTZptQ6YNlH4brsn8xxngBumeRIpMVGZC0sTxDRSwtHm33UUR3
QPWhcMWrJHrRglPHY5QphpOjX/vvVvtY2LfafOLJVCkfDHCSysewG9GAO/qgQuLoxcXvlgcdW1tY
0VrPUBOtloxLiWvjNDwG8DCD4JRzM0yYK67NsA4IiE61C5ka3TZDe9SQ3c82BDvs0OS03G9GG2/V
K7NRQzOzXbDs+sd4ehkgIjE3VD/28IzCHd+oskhe/VhTL+Qd0n/EP0ajZ0x94pyAmalMsHaZjqOM
0LS0HyfjFnn7vjylCcx9inFUBrmanFjUyHZcr+oxk3aUuLIM6G0YvsKNIkmQodxLfdzhX6U/ul5M
2eVYty9WeKdmoGq/bn8jLxoxozUgLDSTL6yMx3YEMEUAYsR3fL1lw3lh/FnmC5U+Nf1LXlLcce/r
7kV9NScE4G2P4MABuTOv5e2AP5FWcc98ajYnWs81MDIZOIje6PYLi0SUUskgpUj6locT/8jZoQID
zGrBh8fNgzJpQ5yqPnHXeERAm2+OeYSImS2Wf14xxM9H1+9LhmuYwtDJCNgo5v08g00tclMwZkDM
cZCIIMBOsBNPvrhoESnuliag9sSJL4pPLaoBBgbQ0P+QjbpUjF9R++iFZivuRAwbyMpPvntJ0ovE
4evPDVWrbPGjRz0rjWfptvQMYeue+Us7Q0okPWUmJLdIuBfNhf/G9qyWtpa0VX+RZFb+/I228Vcr
v+e6khXOdAVn/J/7pm2rCFYOFTRXx4EWKALqUohxLtth6yMMbcXZzhP0CaLeWL2xC2SI0SAW7Z5b
6wzVGDbYR08g3YhoF8Uo3BE46iOzcaG2VlNyxjVbvYu/ouaYBjuHzOnHqyPOSiRnvf4MYHjVItc4
qLM9hkgmQH712VVD+AZqyUE3oxiAxZIUjCEm5M0lgimFCP2ySe9nVFZTcSrIUjslfhF8/HwZwQqq
Qp+1yv1z214MFNx5Gy9I/QvqU6pZms51ujqsNi7QlgvcT5aZyJBlA9oZYCnRt4vERbsueFaXpPoj
MM9tQANzoFTxPd/jGOc6fbYiWuOSgqHRiJ9aDA3QdshLosHDU5N+AWK2ZKjNRbj38ZHipA+I+cwd
Vr1bzx/3m66MuSxXpZa7FDbLCWqv2ud4IkQLQu8u6gHVLPof845FVpG5PvN0rXHhGBTpCHtduHfc
HNVhbnkpUKVW7dFRHFHNJhTZ+HWw7zmjW+ErVC2sW2hhSkWLC6NdRuJQnaTkM+ICOoHB2/bzx63O
5Zm7qMqm9Abqp2WwUpOAYyKxbbugeXRqxbXwKuytYtCWHdSP7zOucC3wUxamgkhcIisZ9dkySOgF
zIUpBnxcVcjxuQuylepRtgKNfCjXpvrdNA1QQbgcbE1IrartNOZjgFK4SCH2JWiFqL8zeI2Nxoyh
Qepx9fdYYTkMTSyfLuXoPoT90tKevQJwz/zilwdEC/JXQJxr7rO6azVCVPR9ha6/ing0faP6T10J
91t9jxqCA5yflfpFvXpmsIQe18U4VUMAl3jEgju1d3GHaxZCfqMTuWsA3RYFHQ3TxwA6qZ4wUBwo
LqpvVPiSsKfozDZ0kNDzxb9kPHMTRvtiIwk622Q0LmpwZKDEW5qUGObKR9YZSO7CVJv5rr724wtb
X19ty3JrAirLel4jvUVwNTJG1Ad/LHHc1CfZXFSDe5BOllKy1EHxOmfHZfSll1lmaJnLBbU3Mnes
gO1ZtZDGcrxZ9Ciq8SJBW3lENTvwzrkQis4I4P37fNFdpFcQW82XavFSIy1lDqtPgRy9LpD20ZTM
XQhR2TyjaEx5knoMdBgWXvWqMotwZ6T3I24rveqWaH8yo9TIqdFbobFpbarlqEZkkqvWBt7A7cAG
gHlN9FEFmwHYKdNCcy8B1LCaRUVdVV5nK85qK+a6zkrBfdGQ30/dG1qSQHNFIMmE7UwD1GeWSpKY
z5PRxRfEadx5K2I3RMCgI/4M0bQxlQFPkKJ7y/Uz+XoLf8/oQucwM9RFpGqiDFu13SSG/zEL1LV0
DFX1NHi+hbqVvAcQELiixWATe6t1TzD26HLNYB2czkibIAXK4sx65QcwsjYJUGrVmaq1NF89UetX
rnjXtfTjCbWvMYxMsrEMqDm7p1Uh9hJdhW90fVLbnVqhGFyNhuc1QYWqGccX1ZWauHh4MLEHdbwE
HM1KzZ2O2g2LhtvjDEAz1S6VOzrpH0jg9K7vgaBCQkz1vbo1rESCJTgo79WlqvvFrMDk5WPuqJ02
+xhC6p7XqJ6pBZV2NWAVHKjF+sZOOtzamgVQCIBE6j6abNMICyFvuGUUcHHIES9c7Epc7znWbiMT
PAV6lKpR6o3dsE2ZI+rbY9TaifkXoXywtPUgDLUzeFyI6mu1gckAHIhFojM1V+oiZzbECnkwujZ1
oRkq4Dr7hRpjav8QRIY8pVbF2b6VPg7ujFJn3tgBZjbzVdB8gW+7dAt9o8axGruqi7gFqjUTX6QW
QY9lXfU8+SbG6FmtkS79XLDrVrD1PuZPYq7oGSRR2X7M88ftoKPUhsAuUcvv67Daur5vGh3hqtqU
LcDOap/5WF95TG2VI+Uataur3SisL8w7tV+zmPFWDdupwaLTDbV1+mW2CpkTTGUWv6mB7sNiT++r
j+aJYLzwk3HpMCHUpFCPlxbP1ZeJWR6YNDEwEZnDDIXYdB6S5SPDx+KLCnTvmJLaRX2zChOo2cJ6
Yklhi1YXota1pKMszjqm9nC+TN0dbhhc44VaOP4cEf3F8dLVIZpSoRGoJni/lGeAHoBd6Tjt0RtM
W/5Tg0fdDHpCbSp//rq/ik0BgdiWdCU1FoLUn+MvrLwCt4++f5/a3AOONvQmy4S6YUQManluEQY2
AX5VzQFrwaKmW1hu3eKGNYrVQkVRDAfu1sTMeqdv/tzIvzoCuzaxs3B1S5fmR/rghyPwGJS44coA
8VW/XUiLTYltUgVntBSI1qJBGZmeUi1WoauaZwQg6ld6kVGQkR2YgvtZntSWrta4j/VuSlXAwprz
PcTwDD6JMazejhzbRS1maj0F2+ZZx0xDyHg8uwPcIgYAS72amWoLrLJ6rWIQC0idij5S1tGavWLI
LxbB/XhWI0U9WLHkMLOClunLwMEg4XtW7Kek2H/kXXZbRHnb/Nd/msbvEbxr2wZ+7I4BtEdXo+uH
jhKhyKUeoImfhcg2cf1s+swnFYhQJdr29VcMZ9jLrfnEhkRsoCILtTbbhDFqTVC/wz/7+H9JB7MD
eZFA1s6lNs5uzCKlNgIVdtGvDnk9JtKf77Zh/9UcsG3XUZPA8Vz5S8ZD9COZUBsmvZps3G2aiu5O
7mKe8xHLctdDVALpUYIwdZWaWoady8SepEI5wl0VCfEyorfyVXOAtBC08UKiZRUDODWBGXuaCvI4
T/E1YuoWHMjUqmE1sHhZcOfgPm+gefdIQM8X9fLBvqj7PCAQrwaf+qd2ETVt+CJSpCtn4mjC6kNU
pYJB9YyKGhhfaiMbaIWKvdguFPxSPaT23o99iQ0lTR6QoxpJr/IJOZFB4aBJyXqkAmPEdTa5z5pv
n1V8/nHVvEwF2ER4jDp+I+Tj0ITUMH+qLVjFCyqu+Oip7wuWCt0EAnmaxrbxPegz7WuBhB7ruAoi
1MBVgUObZSsVZam9VW2Kai8lTUcl7xUkBtvzhemujlJsnBF9rs4wLden5qCGPoj6hxQPdOaFTe6g
93xkec7qk1lz1erhU/Jm12P1VVuZA+Gc9hjqYJQsMudWzROEJ4gL1J5UsiXzNAEgoNRFZp7Uzsbb
IU6udf3MTq2u0aL3eVCL7lV0ou4lsrs7dVUqmuDrWULV7Vf7B2/587D9q0Hr6LaFwrZDZV0lX3+c
eqHfmSAYTMQPwVoTp7fBRgU/KoLgUvnmj6/7/wnwl6LLEdo/vwUUlH5MZxtq2f/XGfDDc/4fV8/T
2+/v+UcO3PnkCc8wPIsSCiplrs7iObw17X/9p+Z9IsPNPfM8xKLYBQ3nf3LgjvGJzLfnOq4ldd0k
Q/4/OXBH/+QqoIcEkgDXyfLkv5MDx0rzl8Wbj5euSwKcFRE92F9xI/lYtTUsqBmkUfWKjcm8mqMB
P8M6vkI7mBI2/i4LCsvLuoLglZA4YzsEFz4NTyYEvlzIqzofMfcb/Qe3yYibasRAq01lGghozy7a
rbPiFK+sHhVGkbO6hBxiAyYjTCJw9JR15+k6S8E2zOF74qW3gNcuNiKSfoywYXJd2c6DCMYzkhQH
KorvNdKKWR0iHjPdQxskCi9BOvvhu+9NlNHJ+qD3i2lP05KaNmedk4yALlq3X4rqRW6N1nsITPZU
DXa9wCkF9ZoTDnzb2ZM7vOCQE0jI0V5ZOb4B7ERseClBMwKFUZeeYX7fj357lUnL3ALaIu4b52Tf
c9pcR3B90dq0gUyP3cJwNQhRqWNdIQA7rIse0kAeTOWVGxXlVVriVdXnIRRwYBsY/zponojpKXO8
tT7a2dpxxy9OCfbBQhwFXUUFB2yu2gYZ3byk1YNMvoXBm0gxbLCD974enhJMFhYWjpSDCy3X6rba
iMCJhoc0GfEQX9k8e8wNmHseDDkRojaIYCN5eXfSt8DHPlv4zcK00idoemewwQYF2mJrVzVo3pku
xNRRrKcZ/dvWJc00uajvoolyxNku3wEN/DynSbn1YkTKTOtV2NAyS1Mgu5E4qyHF5keyMMZA8Xet
xybve8uql6+CnliBV7mIuoPV3t1rxvw5qjlZFS0/sHhCdPPYQH8l2xBjHlycwggTLKt/mBNtNc86
i7juRXgwPKUAMfFGCk9eH9fLyiV66vLuHEURXB7QQ7ixQwvoA/tJ9pQXEHyickE0riwYZqJNqF+L
xHt08avNglfk4HYoXj1RScYiNrQAvMLfnB1ZccqFtmiO615gx25MyBNmNVbZiGnki35Mj1GDQfkU
Bed2bEGtyx5icGfkyPf7m9iJSo5BFn7FM6pkwOn1aRUOwEipjS57Xb81DR+qEOjhcSLqUdT4HrPl
VdAb17bXAxwy+8dJ+ZllBQgBUMFXueTEOUjIIUKr4YO5FXpWmDUOIW4svkGC/tTG5LGHyr4fG/wX
tIxLieVQbxy0P+ZGT5YzguG7Yow36PmR77OdfSrHvVWFNfQu71Fa/hPGdf1y1pU1NwUHXSSnaPYe
YsHQrmI02QO/umtsXoNZTqf3Nw4LAscOsdLCullkPtFg7Ddr7BW/aGZ2idG1WWQtxwxDBocSPL4f
PmOT2OMdg3hTPBTrWUeet01UPiLqzkEI2NgyrI36N0amtulm/xbODAyzDnETwdIie/w4ShwCyywV
h6G4gz9vHJx6Go4ydtF4Gc1tr3ccdMBImlhnrS0juwBDfXf8fO0E7Y0l01vZBS/ezHVlPtPYAuij
OV5K3EERJ68HREcq7sisy9u8wtuS8I2pZ2OioLv7Wo9JreQ4jjVwjXDuQ/rF78PnqrHMTXSKAkSd
Yt97RuAKCwOz7pFQLR+GXtlezECWQBvctnWNi3Kof67gkS1G3JaUqPuJeQw1MUAlrdTewKzswmD6
bPjGsZyWrjFaZMSQhI1j/9kLxmidNfRXPtb3aHA8BxGBXE+0hA5htSohFhYFqCGZmWC6S857egyk
IUmFXIwHI0kxhfSRm05iLPrYIWDblTvp+0ApPsuJEIk6kLeuzfxtzJ8T5ZQ8tXjvhmqu6SkxFhNW
5NlDEeZftGyCpFKan7sIX64K3Yx/Py75f6ru/nGI+tdhx67un4E6Pv8Uqahz1/eow/A+SWF7KBFy
erIAXvLM96DDMD+x23PUl45H2UPaVGP+T93d/mSZrq2CDdfGO834Z8whxSfT5UzkQQAnYGFr+3di
DvVBP1R8HGFIjzQDNX8K+EBBxS/Vlx4Oz9wrF2IJ8gedU4zE3AJzB2WvjNoC0wFS3j6vhM0uhgJ/
wvH3MPu92jyiL14J4akWYblDuuuuCD3jb2Jq8Vv7LKlaSHTlSbRtfjvPytFIetKji7TGJYC1b9iA
7bGOqZl8RSgmQZ34pg6qR68cBMrm7Srouv5hsHMsH7pSVYq0o/TDx7yuvUNpaNOixtkEeqVEGAu9
FaJ0S9mieChs6CvTy4ebxAFj3vqh8zdn89/72jJNTrUq9LQ5J3jEmD8eEHpklQJWO40c67q20Oea
m3JaxHrwkqAJsWzi3F+jecY5tM0D4Pvht1TAQTWrfW97A2qSYqcItr39N+VJ4+eTC4OAhnlCgPLw
BI0Tv4Av4OEjCKLBghg6dr2iRYV0DK8MPZ43qBTtiy5FHQ8nPMyLx2/z3LVrVzMCvEKj0+BDu3JR
dwU+mFzSptpiwliSFO5vfojl/wJ1Yeg/Fyc/WikNTlcW0GCyVdYv5ytfWPqs53aAYUqAhHyREUqF
2HlEs4ZQKSiWfF9I7XPTBZ9D6FBbzR7DdSvjm1pz4LQALdzD3QSF2iSv4zAXT0HiX9uxji8ranNg
deuV6/gNUgholuidhSxiBDPCjJD4HiNjYvHGZauURr0rEDRcCQ0R0KbDGidqLP1uXL3NI05LadTM
FEe6aD2aebBvNCRtdYd40dZ7NH7ADUJjRLVpRDIeB9BNhgk4VCbtlkmPEr+TuDurK0tcLOaFh84O
RSMHZ4V69lEFwETedKOjTz71yK3cBYDNAGwG5qIXVDmipMGQNdD8TTeW4maiDA/xAV9naC4mQqSL
yijaddJ0Ox8zpiNSEErVqzhkjtWT3tHq65KXHtB8QMNegOInst03CixqVN20aTntp5opTnbfrhy/
jo+1F2cbcG39QkvKGhRbffAS/dFA02CluWmwCluYugZ43H1uTw1SggCNrQRFZs+ND8Itv3UZYoqG
nN6okPvbNJkx7pRRt5qqdh2kRo7LC+kCpXPmdKm1+ZtBpcbMPwve38eUsAGUWybBiy3UzPghXVaP
XRxmtg60uVsKtNxOqdXKbSedQznV89ZHVoJOSMWqL9jCNX98xSQFdgvIxi9/bspHnvXXppD1JecL
3Ir/VGbvh6ZwLnQyjCI1/B/bvc6WssgQOGW2bSCXGMfUMSmNj+YGMhoue6H/qEW5XA0eInQGXAYU
rMjFxdEgV+ZUjig3fnV7B+fwtLE3Rue8c/IK1kGPFvRUNusMoGQ1ow46wAgZnMpa61MFiWQI+5UV
m/eALcQW65jjn6/yNxA/S42le0ALPDY+gGi/dDjrUK3XI7gNL/DSq67LqqN2HuwZ99oQZ7sARDIy
eu0RihZoyirdYjeIbUsHwL1t/hGq/MtsqTrV/3r7LTAZgr0X1AOD4Oc+R35nlL6mTEKqb8DcXs3Q
Me86M71huUz/m7Az643b6LboLyJAFufXbvas1tSaXwjZsjmTRRbnX/8tKsBFrPjaSJAAcSB1c6iq
c87eaweRYCYRVhEdK7Drqz4h91PXaHXN9NBy+ajqKj5KDpdBR+IBi8c/J6n/9+OxgP3m8yHIMA32
DVY+7+vCXMWdl2kSPe3w7FSNuTM70yPWaj67Izmbc2qeUgmwGGbcntYomQ/SDIMZWikOIle+pui0
urBQN5Y2rqZJ049tlyf7GfzTDc/2Wqmu2Q9FHlJNDWighPe9a6jFJblAY88IUgtVuM6UfRurvlsv
wVqRdqqtsXr9wGbLwtZHpzm3oydyMe9s/jirqvzFc+O7RGChawYANVGc/5w8aN6YhreakBPo3b3d
zO2VjKmYgXXQi2tWqsU6htsIOQAe+ZCIl6jWwmOddmKTzvIVSb6/gabh70ZiSjirELwox/6bMYJt
zucLvyo7VlOdgyWyx8OYMNXKgSCu0knGR0uf+0BEHkyW1oH6EomzTjoSAGfnNu3776lRRkeeN3tT
sdRD4R44BNkjaUtmQpaEUCevqx9c2ZCNjvU0cv29bIqzXsbuXjiWR94KjZck6o84N55JkYKIoeKe
oUMDxcm9tdoUjDEIh00qbf1pEAlEyNy6lSRqEJAkxGPGESpwTZ++jofKvyO+vbFcsOImh3dYg3Jb
JI0ehDm+sqwut3E9hK+g12nmNDusHHgS/GpjGv5hKOE4tK5sD9M4HFrtokm7v2mb+Rso1HabE6eW
1HSVSxBU0Ky/e92gPTpuCoDSYJED+zMsfXYGniMmTLm3FyQhq+AjKSc3nt7CTwytcyZbfq+wEIC3
fKuod3bSZSMulK72YpblLgOfMG+a1Aw3rK0+9qvQObALBv6cvls4sWlUMdkbOsgyiV277C8g4Yb4
g6msehwrRnocA+hxedFp1BfralGPt7iWwqM/3n3yDb3afraM/jmyVbbtl3ytxv2Rh7o6RJIo35BR
+9mo1O0IT37tZXO1IxWcS1qznKDWQpM4RDDTR7LQMo3riqVtbUDZW+n68MMk0T7ONBJZzIT6adav
TAJlORDER95L8rDxFLE6ASuOSCdxh5+RLjbFpPNLCqR0IEp/mDUBZqE7sz+OeOGiHlsdTpUVSLQF
ELnO08M0cMpOo7E6Wr1nB6TGTAHyLDuYQ7zfMMGKINMIqHRrOvawGHTmEk1zifnCXFrj/lPIXkax
Q46BDk3enAIE2S6wzfonKe2HBmQOuPL+3vBxhmsEB2daN972yyzBT/P2ILSBzpmT9D9s69oOcdwU
Y0u5838l0e9Ob7/ZaGm4EjBJkUEz1fl6eHPCsZwERAYAEwyRyDtasNTo9ZNbsSBmHL5X4zoPWdqG
QTIRuB0l7QxETSZ/O4b/5rTrsJijgUZq6wA8+3XRx3NpcOBnUR2Ubm5psnDujcdFRxPjh0j6oFkG
B7TEBrbLsoKGIMFacXiDqHVbyDkNam9gUJ22UKnoRunmGyHG/d8W/2W//3IeoCYziTDwqcv+czSx
MWTQ/IUt1xadT0eM0XQk+ph6gIw7wLOOeUbOLW484P8HPaSon+SjsDBgF5F4mNuKI1fT/qgwTC0z
7e7VKzgl5InVY870L+kgp8Ofb/Lnaek/H9kyBHO7ZUd1v9xk3EoG48Oe5LSi6Q5Jh5pmngVByl2n
toVZqcCy6n046c6296P3VpOnouYsYpU+YZPVO3wY5kam6veF7t58FpegNQgzMx3B8RQjigaYAnM2
aWNKawIuxyPhvbTkvPLcWnVzxdHxL4+L+N19cPTlO9kMoL3PWeW/zmV4h+w5sejiVjqZc2Snj/su
F+c0BAnmD67ajjp1hitg7tlOrDY5yE58SD+kKgNkDNFG42cjolHurkvMjtFW/R71GSTG0DC34WLU
tZzu259vxaei9OutYBDlsFLgJuSvXx9ysM6NGmuTYkkOMG6qUOz9qT1b9VUtXFqcE/SCzKZnq5ag
TCM2D7z5MJS9KL/980dxf3OIobLUdVogNke+z0PYvy7gmJfa5OZdtAYdrGMUakB9eLu+pz3cE0O1
6SdqSTAM8jR4yER0AAy3SUNuOWWlCRIFAaWftxdded/ZNtuHxB+f55y87lI06SW263tlS7ARQ7ir
El5MW+CKbkFLtbLap0nIyMOlk0cCFOPAOjtVRTshgfH31dIFbsiG2Zc8s9If2vcxjoDG1JF1XRIi
eBi8+WeeRfDYyJt2DDhuXTQedMdvCNCEaui3typZ4BmdxlS9guvYjT38qa45RjP/52D1SwBZIbZx
m19Vc44aELxuVMjvQ82argj7vFPjVVbrmMB8TE8uBLrcHB8aGklXow8bFqPiuxRYQf98W8xfh02f
pY/nGbZtWvQkMAJ/eUKKQVamUIjfcfDCo8Q8342GOhEyTb5d7UwbVsmriKnHpnEVZoBy+GnNFaRe
hR9MzNiv0WHNnV2dBlNsFBs8+46bbexiIxz22NB6dbvxpiOIdJM54P9aE1ecN7Q8+QXngpZIplUt
J7ntxWmWC5u3dYM+k+W5ywgKwXr0l1fZXFb2Ly8FY1n+hmlmeTyRv74UYZOTzqQTdej2HoOp1AJV
A9MBEuxdQ2F2E496hYcenFDv6+5mtLA7VbGTnTNOthV7wQqHerkZhREeU8FJsX+LCHe/ZPG4R5gv
4COb11oBrQazHkKFqaiO6YhEZiITddOP1bymO2JtBruMD6qeCMAo9WetL43XenhSkajPf77J9n8L
HMskecFzWSHpqFhfCgjflVqWVqjrZy0e6N2bijiH5n5O9KPZy+S2KX6UnuwP6TJn92bINT1HkYOl
TaS+EIzQdOSnGrF/G5NJdkqYXwVwLPvVkJjxyY+TBy2iF5P3c3gclOOsw9keb6eew407RVBW4Hvs
7Byx18L3BVCN4hLMAJ5I3ziLnnPhMLs7lZgCmUGLTVI2xk1rRRA8PQiqRfdYKREeJ39LguEFpJdD
aGi+GppwCEqaY5sWV3No4D2B44cXhoa/1uRXvp7bVxngLWcu/X0WC8XZotf/Vssu29mvj5O1TPpx
5ljs1Mbnxf/XwgbhLMvrBDMDtUUSJAYnxUiigohsB1U/taOm4Q7kbJ+xqfU4Fkhe4xuriznx6P/5
ThtLqfqfDyO4yXQyYNA6X041gB510dTc6akiT7P24q0LsgsAY7KG/0wLQEFJFgK3IbW2JAYz5ri4
ywkw9qPub13b/64tXBkeOo8VhqG2vXR1/3VlOm3u25yoYPTDtb+bFCm7JW/aNl/WgTImhHCG2hPn
cbOBgwMkv7dWsoeqaQOLv+jGUkppIWRGuEDFSO1Ptj3J66lRAMaqw6Os0XxBN3wvVRjttJSwES1l
1pJRHf75uorfvEFLn52mDCY54vOWh+BfX8XXQyI3OxrQPjZhv9y3mPSvIqfEa+pjXhkgvtrhGm17
sXdixMaa4V6lS98K74xKwi2+mXYPeLXd+M3ybJi2dqzjOAy8dLqLTCWeepYhrS3FFrAX9abWANrx
zFcz2v/5q2Dh+O8zQodfIGWg2W/qX5d8RxKPOnQ0oJNxUdvkFfA5N3wCxEkkRFrcCoRvW5zN4NBI
wKbKnraTQehKC3V0pRtlguPqwyUuxejqNyGmXZVGBus6vANDL+SKs9Kmzch6eyjdtkeXw9C27MHa
TEZ3+wMNBY6mUL3kMhYIASwAoah4yLjS7XsITyAYgadcjy2IpWq02/009buY/iDrlnAebQ10vpHe
EBzhXEKN9wlvV49+z2c41knvqqzn1z7TrpqwledZiTcPPO7FjY3LRPZtM/j1BadzSo72vtGt8tqZ
x/5qbFw7cGcKw9GamvUkqNno33qzuiKPoNp1Mam7KteBfMFe7vvkSrgYpWvbpnOhHUxNZRtAW2Qb
7MJLnMpb32cg6WgMwodKuqCw0Z6ndEKictrhziSmq6WmdUogpAAJ563Czh1kQC8ti0YoYQvA75ZG
k1XP3nWixLjWImSK1sixUsxd8aZx+s1LCz5jW6WHNvmgF+8HeVsNgJ0Fwa0oakVtvTluQcslK4Zt
qegMJnGjbzRye2/LMNM3ZYTNmiDtlngG/XnqbP1VgURGoVg/djqxVQnt/gIg7ZUq6kfPprc04uz+
S8Xg/WahcCxXx/5jLlI/58uO7BaeMyjC7NauMZKSpQgi1ZoOSzpERwJgYDL7dCnQb9y1at7HUuQP
+PU8tCfpRBcEulzt6Q/WzANMcE2y1SP9QFaofHZB0A0eQTFDkciDMFF7ybjtAngy7eBPb0lp7kjM
E/dRptMrqJiXjzpk0BxCUqYXuNboUK9LnyZwnRMlLcfxZ0QG5x2OGqKIO9zhAE8aNw4P1siToRdw
ovuBkElUB0M21tCmBEB8SzvnVOA3kZVRuk3dNiOX7ZtjNvSWGdPKsJe3ZGGT0Bq7/VXStmqt9Zq2
D8f2yOTnuav85mw7MtoYbtlvZBI9AA0w7+tuuV6QGa1Yaa8wRnwU60OzawZGXHMmraNISkbbQApf
pvh1DuMN0qIJzR6WTzd0kFy3JI6FoZ+fwMHc/eP1p9X+5zXnt0uOjRpO93AXY4v/shOw1KelEoIO
ppxQzJt0OAjM81lgmKB0+CwAeLmvNWJYkgxOSZ9rN5OS5jqsQuJSctgZBtzdbTNVh7yndSAqIsYo
NrDtw2Nb+CwwF3IloSmmUGvSUzb8EKMdbrRO7/6yF/ymHWshSuUAiUKLCZT4shc0hTb2BeMmCG45
Gpc2PSdO+1ym1UtrhT7jx3Re7oINNaxJaJDxss0KTrLC8QV9M76zVQvSRYPrmRXqJHy3ugFkcEci
zEEtd6cHmr3R7PydjG1/yww/24hRDruqiwMtGSnkmvK1b81vgv2nFMa0B48HhapzXwBn9AeQ6hhl
6PUS7QfpAr1uW9jeLgtJbbaL2X6Io2Zbl4Sol+1o7mlIX9GHK+4cv2sCdvNDA5JxU5HutPnzc/DF
5bdUG4if8T7inrZR9X4uBP/aRpOYlqVKGTHa9AHWw6DOqbJfI43o4qzPHkzisLWIkUOv2efQTu5a
Uj6GB6sb3zKND18Y/vS37fC/JyY+EsNOSiCX4crX5noMz2Ewe6ITRjN+aqb+KZY015sBRkqWaBhF
YrkiQQaZqT/Mq16L6SD6PayYXPLBBucvJ7hPdd+vJzgb5fYy3Kc3xbnpS0HWh6C3kyyn0WDQI+UD
q3VllXiGaTdmL2VYDLTjSYTm23RrstuCwqPhqVI+NGluNUnC8fdcUba0XrZzNPy+2oI3o0l41xjO
YSb3PcflGuDlSFEHFdRhjccxSjPptc5Ej5N00ZfAx52RgkCQ8xl7MOzs8q4VZB+IsD4P03D584Px
RbD+z4Ox9Lkch7fK1r9KvVtHJynLoyazGRsnoPRXnu0dfAdKRuuXhFCRo0E6eFzTSrKgT5RFflPG
8z3IIaYiUh4qAozIHcmv8wi4ZEI76FBnybQCIYs2bOaA0dlvRmwFRJ5bT7S6w20Wg7LPjJjAtc5a
N/7Ubz6/njm+9Byf/rLJ/Wa8zo3FYGF4tAmXQuzXIyQjgDKp8pog59B901060ZMz3IwzistkaS9P
s322QlLT7ZrtvpnlDx+C9D/vt1b5IIpqtq3GB2rbO/NBSzd2B4b/zzdC/OZ1cGFL6QKBHuvbp0/k
X2+oamon8nvaNLndP1K172Ldzg+ZmGFWIeWMFlRnktCV400s8WnAIRkfojx9MpbJM+XXTquIdsnS
YSTrwGqDckjHTefepZXr7nAtdWTMaC9saMc/f/LflD7QKahm4Gp/PkNfilzsDrMvHV7kaZ6jA+HD
JQarmCzPKSHoqBnKmyK2z95cAClFoMBbb22AtiGxqI5kyZl/eZF/o/Pg88AqWwb2Ljd9KSn+dSWL
hFB73eaA2vno5eGiN9tssNKAQWQwZ6NBKg8yhEFzH/KxmTiPiLfEZYjzWdp8Tsf9mdGWCyN2qZf+
crWWTerXZcbl44lFyQwbEJv3r5/O0KyhKD2Mhj5a0asYLLKfu8AFImJ96CXsUNuEQV/UgLVyvzp0
WwyMj5NuP/z5c3zKNb58DkTOAgUU35t/fSlYnUlP7YGkMBwm9Ws4k/m2UvFwPQ3NvCfak/BVZdAt
tQmHTPoYJaRFxENcowIaZtgCCVamjbLb+2GJM+kRD5Hq56FBBGwL6qik42H7u8yviV5kVLTTjSeX
A487kxLHlrpCqwXYoLabAPFGsenq4VnTiGJHWmHumty8ItkTqLdC09wWat7OxQIMLqxLL7K7aTm5
G0N0XWYelZzpybUWdvQ1S/nghfjWZEW4NPJKLBCh7QS1tiTWKlNDGz2Lv4kY/tvWQpvus7K4i5rM
+ypiQKoC/KpgoOGUZXnwnkJgPUS5B42ixUhrEiI9DtUExpg+6NYaKedtSMWxqVUcnkJ4rH97AZYX
7tdbuzQWhcE7yYKHUO3XR4yps8hqcinXKMIQLTMdPzQ59r5RlOdkr8/ekUyI+47E6LBNx2vGQeV2
EGxm9hlh5HhlRpMfkKOC5myuXhH6FFdl6n3/8wP4+Sl+/ZQujZtPgg28ON38+ppWieMNusv+n/ZM
E7OAAQWSYh+0tdUwR3DF4pyJMrkiQIWdJZuqfZ/j2U11k1pXdMkbTZ57mTgfJC4OByrM6M6cjU2j
WdkpbUiQJE5OZ1wPrmMkxGod92OzzzTAFqz4WZcdjXYSe6cC1+SarUJNc18ib72b4mlYW6l2ZXrs
wpPmxo8JfLU1Iv93y4cEQQCquiuQmq1N0Uc7OwYroefEHv35En1aVn69RDxRAg6Ea4pFhPD1Riaj
MaVA+NZTabsHbbbCU0tEzUm3DTWBY2Bl40S0FEvFZZ4cRmSDxWGCdJy8JqFSA2d+oDu0Uq68j0pF
gmiTAIafm3FtlgpH6LvX59aOAxZpm5P3kxaacSCd4JtZeuLI/F2/01O2foD5etBkHea1MSVKyiWX
qzbICVVL1yAZGebnrjgD84obqz2Prjoh5yr2cdYXpzApihMReA7dZ9AuSVMIPGP8xpRe3E2bzk8z
jSMgqSoPiFD5UNa860R3q5TpbKPGCEyLmO88ncLAMVoHEHH7mrUIp5kAtI4oVpKRLznV7ROs90Di
RKQaAtAD9GQk58mRd4jMA+FFT7OwrWNNc4fBN8KmpKw2vpMl2zS2x13OUcdML6IFx0nP6URrCQUM
0cvSTUHKZS/R/C1tlh501VRbfwnZ/ecfvvmX2/6boo2w3gU3RI2rcyRbtpB/bWCVJVNfigFqTnSv
x8xrvPLDrLSbpAfDRJ4xmQqDdoIkgXO75ayYlFdJRS6UR3XjpTNWsm46IQqDLlhtOjVekhFPaSfC
u6KaST+b5OGzMegVSbcYphWi0+wv55nfTMCYaTjMeDlc+miNvuxzsWI1VB03ohyXQDdtfIwmFDR1
5xEDWpC7MyWLEHomXCunF7oreUZHGWrrFiz8Xz7M8p58eY/gZepQt5B92ihAf72gENPzyZfQmlDz
AKxSW1uWf1l0Tc9YzpG//BbXXH42NY3pLxX3l9/iEtMzZamerGXdhSs4gkRlBk1lPCuA/NtuIQ/P
0/eYbILA0+W4dN8yqH7sslbhPqHwIxhBJTy+PulWQ4T4fai35hx/I8yG7N3E+O6ayOdzLXqvwoxe
poxilvhok0Jh3IDLFIhrNVBQFeGabX1rZOGFpemjDMc7soQeZYl+cu5uuQU7jbJXDf24IYoXsMZM
0rEZPzsJPzF8pdTKDkSLoGmzKUd8OHr0hHGSq3ynTRLr+UgY8GRVW9wL7XYctA+laGo5+GRWDoN9
0ixQcJCeNKU6NEul9rmbxdsu7gGEOvYdax7AyGmPSeoyuGVH1g0fvnWI0Bu0bF0MD1Xo/yDoS6zI
fVwiBNEqpI793Z1ipPWAiBDisiNYkJvNmjPebH4zZdDlhr3qdS4PA6K6Zj5Gy5rURYVaWlaXseg3
ROfhRHLDhY0KEAlc/LtsW4+3REQrLW5P3kOCKGBb2igKujm7Z7eekH2Y/ZrUe1YXAKSEXaK6pgCN
TetVFTJQBlH0NtexNUywM7hRaBvob1NOXllE+rxeE2VZ25eGhyMI5XTywDCuJ9LfGdajAqHnWDKc
2KQ2HqU+t3fd5F7XbnpMykisoiYr8SNEbyhYrmCynzWPLEpLcnGYlPor+sgnutYA/Gl/9xNVch4R
fImcdijpphE4g89fai9A016nwodg0eTWuiXeuCJwBn+9y0KRukHqODeMe8gsqboN4TMNHtX8Ok0g
U2WwFNaVFgPJ1t6Re59CDD4dONo1+zupWBIEl0Yoo+8izuxVTCJssZrK7kAGmrOSRedtSEh9jXr3
MsvsaNXJNy0Wt0RimgzAkx+Z/9NS2R0Pyavv8W1DY9tA+A3SAlh065qPoRqSNWBDzL1R/TEov18p
hroOITfEzoAcd3ykXPkzYPx9WlQOR4Y+35RYOdadc+u16buBja0e+Kqdz4Wbtf6Hk/Z7qLg1QiH+
i5GfzdSv1vR+AbCZFOtJlP0cmooLbJWPBOcqNzqLlD/tptpb+yY07RhEZGSk7wDyL0lYTIHb0xZU
3HaTkIE1Vx7SjHs3JuS4gPOQ69HjfclGsjFGVjqQgagJZxPfF6z0EQJ8KyQaUjGv3UFAAKvSU0xm
A9iFt3gu4cAzUiI/+jYzbWICieV0vFOm1+TQRES/aKRLbDUaC9hR9oRrV6TnULzXxYwpx1lAreQ6
u4P9bTb5OSigaEoTxlL4HdvmzVxH5dLOBXbhU+6W4etcI/HW52qJdoYT0RRMGqvkbTRoiEzJw+fr
yh2MN7Xrrd0FdxM69lUY8yaV3vIqJ/1PH+hs5zZc8dZDQOZa5LqG96JuH3h5rnkIo42rJJNbq9tq
kR6tyK9kOJE3N1HdvkvUQUEz/kA2zejfoI+P4Pz7PDCeRipHxEXrfdhmCbPDid1NBMONfIGOVAUd
ACcLUWNnr1o9cluKeweNDh0X/13jpfT5PrYZWesYMfQqu7OnDjx5ma+8WP+ZSY3M2iR/LWJ+7ZjM
AKbJA/YzIygjHxN/lm7CMrsz9WSmr8pQFEESbNv5h+rmKBj3DE8LJk3VYcwsvkw4vgvFVdRF9ew6
ZIMVzTtxNfUqMZ8NTb13yjPXFsxnu+k/IsmKpcR0XbJa5RU6lTDjRmNe2Hm99cOWu9HWeqLPChbM
KLvoEkNXGV/8PLrUnkmMn2KV90b29NRv1rEmP3QICIWrnkoiI2FU0XeaS8KXouZK6MlVXfJtdZer
ns6cHUKfX28QaipNgF8ujSnpaXdCuvtpYLktJmzoZ1nhpXJ0b+ZHrR1RG0ESpjzilP2rDjWDhbyF
W+qwD2Vlvp6pC3OGxAazKI127RqFV7sO26CCmYqvghV+6/ojg5MK+LrbcXuJw9hZWXTnZLfaAqBO
tZKxy5xfpNIIeC/6laxDErXtG60jfabRYwtvTPktTqdyRbXrB1NDrLE3fpdZs0eLiP62h6A/dzxs
Rlrfal7zs/F4ZHUShg3wwsABjlgHyeadeFJTd7iEWfvQsOCv+lBiYpEMF4gpX1MvAD90T9gLtqPT
44KwtXyXeM+y8/2Vm6PkiDsN8lVLL20yL4CgX3A/QGBCXEu6yHCSRGAyMd9OfooXMuaZaZxqHXnR
4mc1h6DvmZh7o78xiX0WEYEDA18vdiNnNTG5zHpuVlRHxFRYz1qjqDRF9lGMI7LJhMUUGuyg92jm
hfIQzICb/fwHv0uo3NzgEk3YvL218JEg4sZeBrcPSPS/O16drZ2JHxwZ02ZESbsahf29lxCa4KJA
gCRcAfXXxAxv3oIw5PRYdAe/NbqNpekADiv/J6XRcdDDh9jjYWqx+Ngaa0Guc1PL1rs24EIOcxOM
tkLoGN+4of7a6JrFOqlQafb2K4UZNX9Gr8A1fDYr+Wzb7osxIZZHGhwyofUk79KuS7v3ioyB9Qhr
f0X69RCwda2Z4HHKoRTJdIeuvU8rovLzG1vUPM8GoBTPC8qGQ3TbzrSVrfTeyrnDyTO5fAHARq/Q
35qRh9GI4oEfIl5D3m5vUkQsePLdosbQqgbNGxLd3lcvFVl0K30yjjhEJfgRQE0Fq6ps0T93tfnc
QqbwgWIExRS9DE30ME1s/hZ5gauOF1uHLsM+N3K7KCuIsZD7JWkbfENEtWbhLoUGvLFShwKp2Ifl
hB+CgLhu/ulkxLR1Yl4J6RMNMmL+dlJrXTv4TGZRn4gvxp1s401RSXejydqB/IQWguMQmiPe7nQm
N27iiDCZ/kcj61fdH9ttGN4SGzGuAZKTcm5HN2lXcZqDEgJC7b7oyfHE1PWR68yMkMj2a0yTPZvM
yYUhtuPAd8k6E+l08z4P7JN5Xr1oVsOzoSCciMR7lC2WB14/hOnDuzfEYC1I0t6aTEgGhopZBofR
uemS6KJa2sTVVIAtGmJSoBlEMKjYipYzXOWkF2I3pnXR/ZDEJ1/3fvwhpqtC8f6FhrXTBasZj8Az
oHLWNjzrqcYjnDGrMmK9CULX2BU8pEyXc1J7CsQOPKeJ4T8TZr/q7H7BIHIPHZE/UYafy9x/73ym
iEWhe8Gsce7xZXNofTTXtcjfB2zXmsE37gtChTKscHTyoO1NbBKkMJKLx2dDZy/DlLI1E2BCw3gF
iw9tHq2Jxf5rjHClEnI5GF+lh25u5q2bpveGyl9dkz3Um7SHkmCIuCZIJeFUubIjN2KgMA27SH6Q
2oHUzszujV6MG3/+btX1T7NKwP7BZ80mB025XZL5OUQZg33yM3UacXOpCIAZR9Z24FWTJPsNZuLQ
xpxfpBsdxsFstmVrGls3YUVjQV9ZCsy7WVlvBWKKmDbnUXiNWodJk6xJCVoXZdStjcnXCVq9y2pp
rEaafBvHto+KPssmgrEE0LTf9Vi1Dza9wKTem3RZhB7voswUK3hJcqvGnwbhrdQ5ZKUgEseDixi1
GN6k7HKGuUzbtQnuds+oHNVzyjzze0127U0taw8dKIGXDIiDeCRoqXbwpbeInBcLN9Oa/gTz/Th0
3nCexm8MOaKtVQoamY2/BZOc7rXRDfzQrQ52Fp37BImkmOwBASNibcdqXsKZ7C0kqRVMwGlvzGb8
jzIrFHdMdJ59h2ouzFPyE6Po2kj1p4WY7hiFy4o8n+Xstmvdi1+mtDjqzXTsBQ9dkvvxTiTZ9wLW
GJJVSgOu9KrTvw+hKzeTWVpbzPIP5Zh8tGlM+U9omUUQp52oKzk6nNg/0zaccjfM8oNK6EZmmJm7
At4K3gCOiE37wv9YkoCWWYSzPYR5pK8U9oW1U/NEVNgYgBK/jFi98Wbad04EXMJsNODOrgRer9A9
cKtdgt8z179onT+Q9cICUTunmFS9VTcoziMT+gURr5ol4i4bGKr7UUszmYzKFTU0h3hWUbzzH1hp
QspFoq/KgtyHTsQZMxaC70pe9ofCcpt1VLlvY4pkFD5OVLQbmpvxOaTNB9fSCuA4sEf0zsErEKPM
dtTzlsiDVg/TXsKoQof63vuwfrKyeGv0jBPRUsLF47hL2gKUAVybwjZ+pnFP6hXR1hstYbntpwMK
xi3+ewPhYf1TtTFMIT0LkJDtdZ43Ize2s+9xIYviuSTeAndPu3U9h11uQREn9aGt8Q2GPWEzvnzJ
m1hQAkLTRSt9G2E83vKCFNvest7awm+pJzm4zIbxrXMNiXoP0oVI2yywME0w+ImfZ2P80EcMkeRu
cmFBAPX1Yg5hMULbQvTnFP1oo6ldj723L+aZ7L0ifa2zdO/YGdb27jLVzf1omw27Y7jubHK6fOHi
PtNH7SolY2HK6IxFDb6hOG4eKSadhEAoNOWI3clQ0cVIRDGgp6Rqz24J7CFxw3MzdIHs2H8z1S4F
WdCbS8TauMQ5dy0y3pUx2T8bd25WsUzhNQ7mKbMnZqGGZ+96Oe6mHqR2gk6OWJi7zOBz9KDvCc/C
Xhwi7a4bSYYKJtNdes7nVF/3hl8eCxFZT9L3f3Q8WivHbXo2ULJw8VUSlGt5UD3U0K3K2YLHYto7
iQiPuRlCUp3toB4RGyVmjmzQu9ak4Z8tq1+AkPpFhc/4l7jbZupe2wZpg/Nnu6KqrrsRkF5H6OLE
XhrrfrGL8ctpabZqJ0PbdBHQDlMAt6s07RE1Kd464T/g5R3XoT19SzN1G6n5SfRpvmtRbRHKhhAx
jJuCdrZ77XL8WpVEqiDJJvcNyMS5KwR7u6dCRMD+QoK8+EoPOJavneUP53GVl82uN517beB0m6Q3
NJErsmEVsehTe+0/GCaVkRgQd7qlIgenVtu67h6jiu5tZLqnZJrXfQ7asWqgq8a8tLXE0hhjnNmL
og3iLsP6nBTItudLgTIwmIzpHSLCWukRc8fYz9Z5XXxLiaIIYjTbmiEpv3uyJK2x5OCS3NeSn0xm
ULoas11qwmGMfZRfZvqzs6CQAFXJEWW0gT9URKRZ8jzUFOLWpDVgMtj20XAbAFYCGUXf59ifOA7b
xaohwONkuu+9q5JjpoVviurzQCApKYWssmNVewhVuzs2zLdwaUmADUkoNgBfs37vhpoKtvS+yfJ9
VhyWS39+G2R4x8l+wYZFx4aRFrTGB3rfOyephpU594y9cofti6OWFx/98L0065NlZ4SIWxXxXJ3i
nNPtrDIx4Is760YzzxRVj6VOuKhFuzmiBllRVEYiQWRHcRm3N7HrJ9tZUJGa4uQmJHpEtotOLSXd
qTXuaJw9ORH6Ih4TlN+xe2SBxC8Y0Q2EDIgc/AOM4apHwBXEJcrvOXGupU4uqyxuZGh8I3xz07bR
B9kcgW61/yPsPJbcRrY0/EQZAW+2JEHP8n6DUKkkIOE9MvH080GzmYkbMbPr7lBLJRLIPOe3jw4Z
PniDoyZlvRpaQtV6+nLGzZTOXzVhAlv+XYMVdCtCGwUIYczcebDF8gjmST9fTdPsHOiDVcUnqs3v
FWFhjUlzYEl8NPrLmgJb2QHDbLG4rGP2bqn4qhcVBYkfRASY01fe0JmcJbfOL7e22fJ0pw+Dci7l
PDk3MOXbwnaBAjI/NWGenxMRoJlNKMDyQ4qXdm4XdwfbiO+qUCy7nsSmwI4fjbS2NsxDBT/nIRvX
U6e/74xqOnJLAu0TI4RYKDsFjpaHIvng+SrsvVpMtngiBM9t375WplpdLmQwjm7xE4Ttj3QlT6/J
mR+mCkq4wiTVkzcTBCTPmsF3W8zE3LzEFehBmRsAv1PH1F6NP1kx3/zSPzb02IJUWXcOOUVE+HzP
jW8cwwqhv9dZC2pCSmiMijBTxe7vdoyPTWy0BP9ahILy0S/l51rlqenJDZbxN4snLTPO9GV1tCUj
sWgutbJrCqpAPykMOeeNu+wne3WlG39JJZn3xjD+aUcv2/etzVfaQYkaDcGqzLdcJ19j0fo3d9RM
p3bnYyigIHQo1bWcSJVesw9sH5eoGIYWOXXvbbM6e3ORQvhludD8yrsrGNqoOcwPuNDgTroAXci7
yBMZubEjo2LYKbUG6zftL8voiG1cAmvfejaIN+m/YYvHV9i8lOTfdFabbS15NVtwMOWN9PDlAGKk
JKBT9g0MiHdsWiki2m5mwwyTHWVuc2TLKt/GY6FoiZrmDa2Dj9Poi0tWF9m2VlxnduzaxzLRVBhk
4zHvQIyzNCQ5M4UVQKfacIIr1qhwuFm64FpNmXWFpfZOK9ZIvAX813gGB2/FKrXvevlkZc3O8fxX
RyRbI92mczBFHvw/RahWvZONj/hlHg4JKJiA9b+6Q09M0EAzFYcBLCNWw2xiYSlU9qgrRG1GIqCK
1a7vyq+Q9mZ+CMGdGpAG5YtPnwgE9HvZN1O2cXbnThEj1hvDjubNcGO65h2BTHe0BVFha8Ba1bSN
UDmhUESDU7AY+mQmOjf+0sFZJ8I/W1b7o7ysoFC5xCmDL4DE9AYoJaVS12tGkrZc69stFmdL3Cjj
K6GkxhNXxXXRdOiiuWwD75FepUeZop2mjZFVwVlxvh1hIhVIR7OXQ7OcOzMk9jjUT8T7nHzyDHe2
0mXUmiBlGr9opHPJchcLaq6Aq7PkniinYi8Mt92nXQEOWdXZl1MRPNX4xWu+EsRD3n+ILZlE5cYW
9JevzrWdG+5l4N7Ql55c5f8ePboHw5LwwiX7RlH8pAZnjFZ4ikuku9o4GZien0ySyjuVXCxuDjk4
9Z9hoiGqjfJi+sKHSymTzpMNMfo2HV1pFLid2o64nMSXldTkWy49/AkiUdBrZ9VDdscgzy69zUI0
zp4TpUPUW63kbHbxsJPvXwJ11qkDVzIg+fBLjx6u9L5o2vPCNAIDUtK3FnRne5jWDxmEzK3VXeGa
f2w9foaSSa0tHIqODX0Een+TPDx3Viffm8L74oLwdnHY3Zc2V0XX84p5tANTz51tSdkbt0h2QL76
EEUyMStpK0y0O96bLKYbtCPG58mpoq69yT49xNhxzDrnLPAATkbx0FbJa+H/jtfiS5SsxHWh0fBL
Bw25ywSBXwu8mBDgNqYNfL4PsnjhMK1os8uMo5PgSq7wxm06Xzw2U19vp54/IdDp71p3d5PdikNg
QGBUPYpr6PwMg2cFFzZS9WsTFmOI7FdigHBXBF7wGjwUHn11snfmaJiNd5rZ9N4rg+9+TVRtGzb9
RfKnKPI+6OfK/8zF8kK3nnWBveVmyvuo9x2U2vqz1ZJhL+eWpdodbCdvyWNY0+QNwNvaB68tLnEX
PrvDdB2Cc+NMjMD82ZYoFYM85aVwubvKLKMAcr0b/dclSXgmnHHX5q+tNzzX+Up5xlQTVia+zHmW
AScnAhAYvOkoQ+crgW6P6tnf856eO5qp3hDH4XbGlUZ0TtcOpEtQYWviu9gkg3GcNborYxzbk9tg
Tm0m9mVZ4BFwK9K8BkbOTe1k4NV4H3rHqnapTTR1Y4lXzdCehJVL8ENdRHNF4rjRcK/lSxM5JMpt
Ob0tfsMyARxpQXK51abZmyMcfQeTQwYfPExot9cBFn5F3J/pwYW5q8vVHrIz9Y4JUg0Cg9TYX8Ki
Qi2QIEibyapOeRW6dI5P4OL3FJDfDNv6kNXYXFKRqE1DPqvo2oeidybCgfwCViYz9tm8cLX55Z7W
MroBPO80mbcs4VQ2E41TnBsTxdlNhMt72WlQ+/nLFWF2ldo9GDpM9q0Dm5PNxncHLHg0VUBatUAm
PqbjmSPuV5IQBthLl8jlmfYIuIq4XvWnSn0FzvQwtvpXXMmWOA+yg1AFbLzSie8Q/oJGEdldk7o2
jeG7MrgAbPtr7AVtcWFhXMx8OXpl4h5rnGp+uxzJcwrPegh+D7J4sYJbyX/3WFdlDXyS+mxSVnOS
E1W/tX9CyNdGcOeXYUDtkA8HE84JIzcYM6jRHjI2jZzYeAJjj5IxRKBOdiOTZ6WCi+fp9Cbm5SWc
2+tQ+oKSM+lyS1cgyPKPO5g1kmDvu808n5F1ucvj5FN19GOz0eCc55XFwpQwFwR/25TOGcPhp4O8
AzezuE4CFF5HdDHGoUu9x9hL93RJznuALhgGorUiKjlZwPU96wF2e6DrHc1zVJLTORIV/XgwifXA
BhUu+7jJ8F6441uIQv3JL8Q1VPrUd4Z7ByxKIRoYjesu71ZQaCZCj3Y07udeMz2jLjhLEh6jsCle
mzr3D3lhvg5La14m0FlR9+zdS/3j5DZ1OA0W/tUBk6uvxbC/w3JkbMRITg7HZ1qo6egAO20qHKze
mLlwXs2vXOMdZdBq4PROJXEDUGhHq2GbJIscHqOaX/JAXEW2tuAGLxWJb9tgoLjEAXsgVIhnOmQM
QoqKwplMRt4vjpwMEl8FVr5Xof2KrwTVvffVTwUgxJQ/q5RVpeBh4YNBeM7QZNZ/Aqt8I2uCqF1Z
26chHx+4PCGVU9j0Ng7uEHthEyVZRDBDiYwK5NHlWAjGU13m47awgVSp/5ugHbydq4pI1n+Dwl4I
6Xbpm9Pjb49+zWtcY/YmWgqDZrZSOuycy6vKB+p6k8gOILidAguTbQvU2cF+cEAYsPs8jb4PlTXY
92MzfOGjecholN0oYwFz0woqjDW5S4Mfo/41mP5X4YP4YuvYk+D4Az0Gm4tX1+zsj9Boxg3w41/8
xdcQQfGRGQjk0cKa41rEKvfFyVe2GzVrUgytiFuP/J3t5DTettJgAdCtXMTtHl/4Kx6TcM8FckuT
stgTaMK9l3sPDFwXRcbMZggsnE4cIDAU8ICDJo2oWnFb32R7QcrPsBksDdR8coQ6IwYldbIXHKq4
1oZ75DSgQP9M995jRQv5LoOpjJJy0dS7zq8ZA4N0yCJZZPXROIgQzXpU28YC+erCo8EQTWcXthBH
AUZh94kKs3FOBWkRPrT/FgSfDtFyH0z2j8yExdNmEWIaP0s4PwxU7Xap16suVbtASIrplUbnaosn
2YdHMzhLrn6s6vkmT+Ec2fyOQel+kn/3l+gLQmcxShKX+INMcXHhguzgC6cwpoaWaA27uAFnffJ/
k13Vib/E4NLylVbHUC3bmrddm+7BnxIiXgv6PtKY5C5ic0EPyshWjNW6QwoyFvznynvlrTuMhmq2
EGBYDVS+t+2PPu1fjBEgOkPIuHFqaKOy8D/jts8w//6t6lZ9dto54UB9GVrtnOPEIhAwOVNpy/ZS
q1+tTYaYn59Ue1uAa2LfiDKyWACFYKoyAnSLTJFFYtb2NqUG3NZPpejfRWP81Pz7tigPPezU0ctw
4ju2CRWF34OTDURQexp0JJmOqmk+SYOsTrakD7hkhFt/D0eG+SGh3duzpqtvCixGzrfp0PAB7Nd3
LqnhS53s4oFfn2b5T+vgmRnjlLu1f+7CC2WXYujwg9ZokY15oPry0pvGIVvkg6tSYycooNikPnn4
k28TkrvY48Y2i8dOJLsRlHNL3FO19Re2ljSwkRRN/Q+X2LcIXaowshXDg21w6ZahF5yo7oGUsMi1
xEGSAbyf53flafJ1TDazcSkO3fBtz7zXZtNfJPWDKJCcJAKzf4bCRyQZ7Ixu6q/kxdQyw+liOGuO
b3iS4fKiS+N3XK3aYTPYSn82nsJSXDiqmPdk9obT/SML+t/YeqpDX99IZ3mfgvAxH4GLDLSmm9yy
t0uv/W1q80k46wtXdo0NNJHDsAN1QUSsecppvzPs3/BPFIw58cqKsCa3GXFKXlGCrsBz4rnPdvAD
J7ZYVp5u9d/F9BXNGkV9mlY0yXa8R7NDnlJ3yo0CLBxm0+uNaLTQPXlTkx8Me9taICEO7QpYjO2P
LF0uqDznTS1yCEwvePRn5mi0rWCWM+xhSM2Jh74J3i+N+H3guG2+4sZRI9rT9uiUpOYvQv9G7jG4
OUaxOG/2JB6EWTAenZ5k9EKjTMsDAKlEYWkaNbsu5wv1K9Hka4vjGuhRrhghHPcZ64aC4qvx4XW6
PesyfynMyYWSqODlYu8xUebOHUcAtMDuGWnswxJ4V0x/W5zhzdaeFV9guvz2SuKrVQ4kgAJoZ1ML
smvDhV9lz7BEoJyzg3VS9tOBL8LY9xmhxfFQfBJWFfB8Ed42kCFCuxSvDKFhY9ZznRpkYw99QQhE
QOKFj86NFZop2lI8OfnrDBUOjmV+sR+JQXJfebyA81icQ6RFkergjWRlvJUybvfc/hutOKtJYE42
hJKUm7jM72lkfeP8PQwm+T35Wu9khzl6rMXf5bu04fHkPJ9dSvcsA7C3qIKnya71IUYxwmbaa0Bf
D2HBWGcQiYB0CCTdpzH12XMXHq0muGM0G+ALinDfh+qmyLVdBWC3cg5fMSBghpftbqGt0bPf2n5C
+STJz9fUzWH/Uf6lb+bg3M4fJbr2Lc8VbzLoCG1C3k3EC7HavkHFozDXPwxwvP+0Cyppmqo+1IVL
7x7ye2KXKiRJCAonk348NLLbfl5A73uYa6/jFzfvkKvJoetgNjTseNG+mWFd7xnksI4sFbhhh5yq
8/Jj0/k89JaDgd/jLhkEAJSDEq5rdXVo6+kuVAQfsmSZO0WQQtPwPE7WUNC7YoMUp1z2Mf6rEpww
9pD8eC5bUjwEvE18t8lY/bFF8j7bwZ8yZiUyB+ipNqtfesQyOzdpPj34BWUAqMhA7L3M/nCK2ov+
BTRjcYaBN+JtHaAfK0kboeqYxl0R2AkOz3pT4HenBZ3PL3FqIjBSa1XjDdPerSZUiV7FmqzmeI0S
RPniBRvRyqO0eAfjgGNm0jlTTX1f4GrewoeRyY3otLBq8B7e2hTTPPoMaNVuiu+Gqv3wExQbSW5B
GjQo2FgDMwQfPJonmDe9aSmq3luwkhvTbh36y8GvyeCQUTPbRyqNoXDgfWMIYUqEeBYDOfPeh5Qx
NKS9pqn7Z87642TnMOt9j/59eQdqoYSp+uUXAGrzVK23rORbbvImKnN/PxFAXsF1kj3n2WfF8Vjb
UDdk/RCAIm2qm1MSkeR8b7F+bQzfBm5g4+foZvJ3/fZko89gSRu3Mh4BLlf7YsrNe+ExZ9ADnN8Q
zs28GVfNxh3qh1LmZIW7+tKJCctbgsbBRpNV1WKXl1yreQczht5FHIdpBNwlCbqzrOUA4Ib0TA7F
qTLrdZ79Zevh0Bprv3OHNo7NYw/5n12L4Y7i2QtihviIV/XZI2UfbzwCmZncpWqiGWfqZXfPLU9f
aEmmEQIV8gkKVmkqtOG18VRW9hjvrQQIypvzHR4NlnHcuwLtKp8/6EVt9T+paX3hs51IB9XGLkFb
53beqRo5BBQ9lpDDhDzKrZfUt1RlJt16CBUGq0dhgpggMkfrXse3OSajTKYTInKyrVE0dEQ9oOlA
qdAfCcrpdxU1cgUirFJgdDJHdljgqg+LTsOoqJjSihVICeCksoCQerPtdokv6o1yAFoH04L1QKoW
YRrl4qSdA2Zi2gU9veauMB67Pu9uTkjUXkp8dWLB+Vu++rBIVKsDmvXMoO9PWPV4l92vxZ+BbQ2Q
aa9RL61k6SAoiY/RVw/OpMadQupE6B5tYoFNd6H5ZFnIGSQX6cHr84k7gTGcXBLyIxT1sRw972XA
YqjN4Tmck93Qhd9rttWYR8aM4FAZ9rxHwYpbbml2U1zsDQlSkVb0/3C4nIUIJ2bkkT6oLmS6MkFZ
1cTvh+OanYJp4WVW4bXg/LdG8bLAPbrjDCOBXTwnYSKop6MR4iQgxKpg/WAnQYfrwWJTQogCDVPC
a97n7wPG4G0BVrnLqwRJUFDdCZKVEpdg9gAcmkE3PQg/LiDhT2Yy/ri6QWa1Ar5usUqPzPrHK5fH
JFakpuRtNNfY6hZnCbfKYXpaxxu6y0FFSPTcZlX7wuO4kLgAlFOTSMt15SGq6L79Xn8G8f3gsXd1
JbaaarmvuiQECYTXrQuiEJtkO8j0pe0c81C00AAFm0WamgAq1K8TqsLHSowXiyX/VtTpU6EHfahq
QhWK0ADplird5/7IDBNDRJdxK5C5lRchms8k1YfEY20FLGcC5CKFmir4OwDXVPOr6OXRYQKNFoXc
IS6c4dx4abzpoLHF1KFICO1qJ0/oKZ2ttpNn3YMEieXV94ps1yOrbXFRcKNbe3doXGIQCVSuTXuI
CsW94mHBRjERPPY+co5SuCQolJJJtzwUE91zLeaoo93RTZzb5R+E1jj+KfcFh3sJkgoBzNjcfNHc
t8r/YM37S7okSh6Iv601LhhPVGNEMh8jANB5V4v2tUzNlyFF+Dk6ZCIWpfsYyAyaNetvqMXk1ky8
lmUHyNdSgE8uYK1l94cQmfiaHTlSaDZPh8yjJgFa6Eh+6y/aCn98GmnTyr20+fxdFVm/s6CoWRCG
/GCCQyOO/sUP350VOvQNqz2KCMsl8cX82zVjei1k+eXFwI/Ut/foxtTyYIRF1F3APoL7ppAP6QRy
FkgCBo0g/4g1SuKJFnfTEL/smGTTIeQuy4qVrs2rhzRz3Rcvre7ofP8rLdAZF5vQryngCnQJsqoQ
P0ezmM+LaMJD4qJEGjp518ryVS1GexoZbmdP/KS9WW7/5UMR9wAiIJuvubXtC2g08KsR3GNUdy8V
KRAiU97RcU5kCE5oHqEqJ2uaLklfHYwlJTALuLfOaGGcCIDB0PYkXaoQeeEzmpsQhQQ48/dN5t1j
1MUmurr3JqIU7+1xuJ8RIO3KlebB1ADjj8LKWCNF0UpEnFrZfui8l3+/geWOd2Dz4Y5YB31JO34M
yMG9T+fPCXtZEy0DWbCpQwSpYLhdgphiJeyzddEjlKMfaWe5sLOlFMibBlDeapy2Sc+PVrfctr1y
7vK8tx7D2KLEZMwPFiTkXlk63y/ee+47pKeZQpLhKFaVP1qOAJQtRqXlkZkoVckeu2JAVJ5pt/bp
LkHa1legKQ0x7Qk7UhUY/am0OUmpyPDItgUm8u33RFtu5EmNho6dDRaxi9D6Z/gl6OduZHz4l6nW
iDLb+vxWjNHc7YpsEYqNcmfXSeZmKs7SI3gziFj+7JaGExVk42z1ZCNnGOorgX/XwVbipf4lEAVH
qIDi878wsby9y9MiOOp0fk5BUQ7W4vt7r8MTLqVhnVCJ3jIjpj0lWHDLtsPa/o6Qhpw42qj+VU61
HZN8rxAyVorJi5jmxCAtJvcXNMFoxBppnKw1hHqRNsqrgUMurlK0/yoMCfFrd5JCb0SrwWaVjm3c
oJan2FQGfaoDdyJZEsggiaprLIb/dKE6I46pXuwdk6LuuiOXI5uutSFGWBbAvKb3YBIacXRnjxOi
npeI5pDqJQ0F1ZQP3TDzbvfhl8xNUj+z5C2sOhuXmPk56cnYB23zNpK9fIdzDfQn8B9y4HnkirdZ
avWMARDwlKSehBHjzfGD53/Rza0b/MV4XG0tWN4ERP46WhaWQvzskwo4ExK+VjPBUDN0AEpZ8pOz
/94tNWOBNfK4DKTiR/GMNF+bMbc54+wH8b+nwuzutCKoE4EpI/TCzpGbDvRh2mVfsihvlVgn8qUN
LkGCXCS0m2Nhm9773KdbILv4j5OrD5GxSXr2o2MjKzGw1m10Z1r3oVX9KddcVlBT5P+qHO9oLzrL
1ZoH4u8e/dJ9GiSJ9C0IvslkcPZX6SN3GJ1GbuGi2kjpGBkWSlWm8o2fzLgD6ztYFnlXSxB8dFC0
TOob+D54LWQ4F8onU1pc7Ldq9J2tyq2El4wvkWFnuPN7vAvWAwHv/UOZ18S8j7SkpGUwRF45xBsQ
w/pSJckekWoDMjhb8PnOizc705aUxR6Z2HgV9oxJYhb7KkhB/cYgi+z6CYfC9MYEeW5Mv8Nt4FXX
2YKYbhGEOw2g0PiKNd+5NybqLiXbYqKcj3aEOW3IW9s09BHtWL/Lt6V3t74b108SCVyfNsahtWRx
aLNJvKWltQuJ/V4yNASxAeeIHwaWDwBHHPFZBs9LzlY/DusM5Ie4gBvfuZiIFDSb4G+xWgf8tIQ1
6o27ISzlfVqjN5lqLod5rpNjSWDQQzE61S6GlomSRTyZiZhuYrGaA0UnxS6srrmPCDzmjr3mJLYg
GGX7mGN3iuqkQuEurHJn2e2Tv1jvS5/fmVVb7CfVEoOzvqUhxr0HM0MHN/8tALGTcDQvifknIG/t
0qPmW0Z0j/5sm7vCVSQzSt2dJB5VoMlPO6ztM4nvUTENwUeJKrsxYTSNqmz3cen8aajZevBpOd/O
viMiNdMU50yuehozJunpMtNAhLnTyB4AYbAw5xuzi7MzaJQ6umTix4aXPSEEuZrhQM1iAhzhZtOL
tp1LziZzUB2MKalGWysR5htOr/FYYHp1vNk4IJI+Gv8SAOh7cKBV0HSUSxRr/atFwH7DM1kfjUm6
UZpB5E+d8SkdbKArmui6U/6Y1761sVK6J/214CWe5LAP8iQ/WSS3MAfF1YEFbIqyTE63kFWsEaE4
QAGxnDoQV70xXaYAZenA5mNa4jjzLhwtRPJd7+2Cxs0OBIBbkb0q2Xn19pgbENIlQXP9l93Wudm4
DzxFpmtSIEg3Y5uZqkmvhJecmqX5rKa3edLyISmnu9EkiwMtDDpVxmfstNM7L0Pe4aUuYWZmuYZY
rQ9XJnuEV3VsPuci3RPYcM6Gtrnw9h29buxOvQM34MaheFAwgETC6+Q+HDlBKkd92vl0T/jimb2I
gOuB5GAxuAEv0Q2dVH+sgSQvAPBfWZ7xFMjSQZqwWs/yry4WNnQ3zxO+FfDfsP72DfOVGCVe17L4
6HTvnglmBoLzbp7ZzjdUIyqK/RV9G1CEc7TYDyKvPg2Lm1wTU3tduLOPLm1Th2yY7kD/8msV6Hov
Q+usnda/VjUCcB9scUxldxEzkXbIN+st/nBKLDz5nGeFPrUzVaSJqqp749tbqEMAw9PUVMIQAUlB
swkcHI01pc9dB8Nsy/nRcUR+9kkQOZcuLJfdgzc6Ff2WmY1xKotbgMRpYsIYr9OCjCFVc3Ibcfoe
wrFh8gSDJIJhJLi6yuZwn8bA9qHx1eYljEabq4csDk5VOLVvVY6NEgfAeu3hqpma7LW0Bx39C6fv
C/ge21oziDyIvkRPww3IgfKmtKEsbGHOA/CgPrc45P3MgFB71XGxl+aSlcFvxdC0I3QUU0uYhbs5
pI6AoMdmh9SeCGyPNY5My9/DhKuRDIOoN8b815y90f4WY7uSJj1u8ru3SRcc09iJNCAsupOU6dzO
Hqn3wKbIbserhCk96Yc3B2fyqHxwu8x5cMNe3Y1rQFGT1ijxGNZ99tpx0Rnkb6BQoIC+BhqInsqU
6Vy+jkUt/tRCnmWX/Q1Da2QgEYhMy2H+FJrHLC7OeYB/fuzf+7ZQ9GFAeZAn8MfAVgFL4jN26DLZ
CXx7vBVDxCqPNL1+9oVwH6WnwEgsPiE4UrxIE6948GUNxKyaebrsnQA1OPWAnH7Zi+uo6d7hb+C1
0z3f3kvSARSZw4js0SbEznTvOk71DcEC3yjhdhpD5pfDhd0n3jcst/kqdP+dctfiDXtPsS+8K5W/
TG0Tnl0EaLgLRnh0P/iArN/pEk0RqcbLx7z+k25MVo84Hs9JEZOX7S0GVj/+JyStHKeCoc3AyPEj
2G+mBfduNQf5XdJP37JYGIy1CKMRuPPi1CSn4nPfCV9atDdDRIn6rIpZfxBXFAHgLkBBWb4fkueU
PrM9Hrv+VIfQt3VzTKiKvhoWqLzpE6gjE8IXm8m91QCXjwv029UgbsADqBkBEpMKxnAFGj1u3JHA
ls5Z1eYuc+CifhcidxFtwp2KZoUL3fDcCJmeygnLijxTLcQt2RMItTDcbVKTKGhrGD9YxlNUsTbx
RLptTsSifcRVkZ/x9dSHtu/rPYq3K1s+f+uyNPcW0d0b32/A3yFpRPUm3Sah2IVDBn4AJ1g6vGfJ
Yl5NsmUlk01d1CWbpMO637R5tNBaYgBNjCI4Ze0cXmzCazGVUKKQJk9173ovI7ImxFrVXliVjpY6
XC68q79K4fnnDMl06UnBR1jfynh6HuKYfMOYN3YYZ0LoneprMasgwh/bxZoQVwS3uivFWdCXgtrU
9/kU+uau0AcKmp3H0uTr8B0S2DLigitgmaOsAFiTzLhRz6g3fJX+zs47tG2m+11ZIxIVDRpHwP3G
MGvs5DLAtOvnL6IFM2f3RB/YfIR0cBxSLmtDkr0oiA7clwEkFw5d9ILpucrt3zwX8LnA/pnl6N3Q
V5Gbp/62H98DB3cpYR6gDPwkGzJIyf0f078Bg4TRxe6dN/1Ysk+2mZmXRzKdiYyQlPOEPRJkO0D2
ouqXkRytQ+npV9Y1sXcxbe0oxWy25Pzi8yXeeK/nVfDSt+swZV7HJG2iGb07SQSow507W/f6uNTW
F01V2F+s8IHrBRgm6MZDMvC4KVP5yOPz9uL3nz6Ou7vA0gCzpT5L5IjrFJxtW1cgaWBOIsdqbxiG
RF1C2pef6k+Kg58DvaotBgVHBpBaOsg6ysSLbK8szgOXndEtxNLMpO/+u9ILH0J0NFw0RfFxMf6t
TIyFKAXegpmHKPGrjIcMwsXwQMpSk8eVUsvqoMv+ew46/wC+eQ7M+sWO6fQxJrIYweNB0o3k3QtY
p0giKl8CJhSQPANms9dWfJSl3V/GpreeDKrvDuOAwzlF78BKzRlVw6JI3TtX7WZApRgEFNvCTmUk
OBAO8O9r60YD5kTUz23Na8Krm7MZE1DsZYJXGvnUpc7mvU2s8pM2+OwMRYCpRBiF921rZ2O17fji
t6TWL89CavyE6R4YakI0eKcM7VyzBn0E0tT0Dt0dVIVBBP+8pJSmmsE9fR+rjM7vXlvX3vh5/Jp2
3R3nUOgg3u4lS37KFrNtPIGg1Y2pCSRbEkEF8R0bLO8ha1NoX5qCCHLkq5lCPWVndaQHV+xihFwH
d+m9a19QaEong2gn+7GjwWXb6LP2Mv/3hBrM7b5gB/VPibuaAcknooNRl9lpIF89js9FmpZXMxfT
vu3eZVsOt5jeAPpMYi4aD4K/sFFh1XnnPdVrcKi2BqJGMJJpTIxPfo4hlP4EeR0vZWh+TMNQPRhN
mh8LZXarHPNhJBL8efbJ0loowNi1oJS3Tl4Ce4lIqET7vc4xlncmhd78DqirJgnX3KD1E4/Denxk
htnetdncv/uIowib0+7DlPKgiIHgR6t/ymloRNdm4RdPy+RBJOVZZMVHNRfVt4ytc1ck48lQyaNZ
AZo0bkhOJqU966Lyf2fh/Ge5AXJ20zcoALDYmc1//U3/IxQFban0fQycFJwWgD/w/UkVMiylEaE2
9ZlVND+Q5M1BgMChwb4R15gSOj0fB9M7ppT8RFP4rheDKRLdZWMFh24kIS2R2oR7c+58Qk0385ot
zv21G5i8rw0ijGjoe27atpz/n7+R+Z8R8L5tGWsIF4eRY+Pw/t+xJHjtGbFHtP7//V7iEBuOZJOp
aytrOKUWYfxYSedi126yk6NHSA6xqga6hBb6g/7WuPjLQBhfczuJr11OGh8uqrMDAtaAuTfWEdve
IST2jYrZdBiuyWFaDxpPq59Gkvw+4FgBooDkI2LDInt41r/JipEXRMDcNHPbUkzc0qhdcK8ZCdX1
hBhMB2MglV5ibOPcWsY3rfsdQWz22ZpwzzDfajVgHa167HKz/TVjF9ybA+aDSi7bLCx+eTZO/rDj
B5AOl0Wc7xFlEmlR9ObJ09n6pr8piUe9KZuztXC5tG2MzpRHTbfztw2LdKyKB5vyip3jZs5NFUOE
m1/uZVfG2Og5X1SJQYM4z4udvqRLT1UPxPQOSuCt98mjSePS30l3sE6jMJ7cArSq7JLbUJHyyI2f
H0JtlQ9FuDyCy2PXy5Jr1emb/i/qziNJciXLsltJ+XP8BhQKJlJZA+PcnLMJxMPdA5xTxR5qVb2x
PvDMyqz4mV3ZPehBS4iYhJlzM5iqvvfuPTcnD6VrkT4XFb94avmkKmHq7BP33OeDtnIVs+Y6Qdpf
9AkspYj3cWAfIP2X+z469qUXXXq6nbTX/Xtt1LMlJ+BrT7LQvvAb7ewknrGodL9ey0Qax4gtEUca
zyeNSt/ZWGnrnZAC2jttys/YnIyjM0zGccgRI6I4ONDaw3VZIbqSZjCsQPBaBxPM2qEGhhS4zC5w
dAe8jkP2L3heFO3/yL8RpskYjtdatxBD/3o5j/2YD50TYCCxJdO+ILrKqX9h3mzugTKWC+OjpVNw
6OPE3PrkADBuy7VTqpoCfezEyxV3aFB1WPZprKk1xxQokgy3QIQkKcem5iRKN94NwnIPXDDNcmhd
G6FI/tGURG+BFHDbXgPcRbN8YM5NJnV74ZDdXOo+PtrTi8cYEtn1kuDJN5Qh4d5JnWwnW3GJnEjf
ibG+DMimb1HPTOyqh1xYxkmY7TlXyy6W/kG3iuAQZl8AxhNamyMz5UGPAZGUlnH1q73jhsAPhqQ7
4jLMN0yjkKzlmrjGcWVeRy+WBFFc4lpXi0iFxYU+VHGhb/MjyK3LOAFqSbSx2jNWvkWT9643I+Mb
GS/iOOWtbdHph3DTbCFkLSoMTBs8f0xqqSCaYB9bFcvUaJEBRsxQm7irhr/Q73HJCjSFK1kl8G4Y
Vq8SBoo7HK10YIpzEgt0KDX0NYsqlM0sg3sLNJvdTF9PNTqBoixxpdhWf6Hhe2fQmz36Jl2fTLdw
OZXDyio9AGu17e8HAhvCyrCOJbjJY8ZZcMjSYzrYGUErAb5CGCP/gu7p/kO8iYMc0zZdwVXlebrz
R4xc0nlGXDDcUXp9Pwrnqnn48ZCLSLBJy2QkSXmgCNpr5K6lWk5Kexdt2SAqz4rvOqVXF4/kDOKO
xchKYsQo6/2IVm3UMQltGpjb+WQ+ogQ0D0iWYTVpo7YNMmFdg76f0xmLZ7jfDVY0bjSJiMnMOEup
WOYnshUP7r61zOK2yYLykJnspoSuZEfUDG8uEvUD/R3m2BVPTt96jL9IQQ2Ufa0zKAwmwt1V5sjg
HGojOFidF7fK9B+9TEdU/1zLKQjHXcRveRBKHL8/1TbfmtRt9k0F+QCJyW2dqPGCYQTtT+HZNxOu
PQsr1CkL0LAaIKfJDlm39HSOmVUYZ6eZ3DUksWhJYIZ+tZjyb1yZk+Pmin2l4PWpDj/Gf7+7m/+A
xudVhHInxRygMEfi/rp2lHTOYwY90RKm4U1r1u4umOMUMeKdtABvmU8I00m4+ZYNsd20IQeo3DBn
qiIUDqnznuXkXfQ4mFLSamFDuiOn0WTXQU+5+ERqBBE5howfSHCbQph/w+uQywecsP0m6upwNcru
vuLkVZvwSm2zxT/VQNBr0DjLKWuvuhi2EP7cf5EQYvyzy9d1SAnSLR1oo/WHy9dulIzhmM4vNqQR
CsRiO5W8k4NYmdRBHFankAmVk0rK+MFjfmjRZPwXz743L82/osssjiJkJEvDFuQE/QETjvlcH+xg
QDdcJxzhAg3oLBpOIL7646wKxT9wqtPu5Iy1/tz20xO+NXS+4/gFe+MJvob3mjnhxyhKezt7laFf
V2AqBhB7ezTb1aKdBCZfZoTYa7Iliz9rvkYbY9K6p0gU7zbLORM2gqUGiOKS7CYc8pj4S5TDgDmY
Ls7lc+MdqR6QnvlkI8YD0Ja8/znQCV3TOIA1Swc8l+w06KkpY7vmgs5y0dgxHrsh4hAyriulhr3p
Y/vr2IAmTO0rqyLLyPIwVBsVnVvBnIN2lr2E6fGYRq8qwJEgMc4vkxh/Y+vJZzckWijhYV+fSSTI
EdqJdr5VaO/zi1iQX7To6HIsUOmWDHIAiijAHBNm64RVgLiau4DdbWFzoBkm/coYBNlNiKoHlAbE
AGtXNxAoO4MGE6Ibv9Dpp7jSZP71qKNIVfwB6ywiwLbLQuSVPsef3PbWfa81K6Bac+AtCesyXjc1
Pe7QG146i2AkCPxMPYmE1yP7AWYGwkt4WdEc7tk02TJpVLBp555IEJQn7AEnrLV3mQHmvAkIj+Ww
92K5+CjnlYWeRcu+g/a6paZ2OTV3LnJ4hJU1x9mDk0AtsUemmbEL8EdkP0qh38xtyUR0LhA0VJq+
dEYuhR40iGYfJpHfxLWrGJ4PO2uy3/UaLlrQl9fBIfy3zp+kXr1GGr7lcYAibOKVCrohWgqLnyvw
QmJ+KK8CxtFEP7HBCwYDLF/Cmb1vRgMFssDmMBqXKstIo9fCbEM/b+wcnlpbbUmjLjc4PBGDQ3Id
JVyV3qqQ4XRMuwYSZXC9wTsrsrDeIlPBk0LKA3tM616L+NGqy2ybdcQqMcBZZy1+j67id3O9Yrqj
oTXduRKqgUrj+ACaGYV5+JDDRd+VJVrXUtP9YyV4PUd6+BvUawUZ3/4IplXAZouS7RT03pGzkHYR
Ar6FHIp9aXvZOfCn7NzHt3EpnAMXvX5sCxOMjmFS7dsJl2c70hnOI1rYaZgwu7aE2FuGCC5eyGWf
yPIlNoDlDAUDpc5azsuoxyYFbtPmVaWJmRYIV0s5K2hBoM6GZYrlAatx7F1LmnLXsHfuiwYlla9s
zCuzJk1PbIQLaXP1JHKrCGnhOjdlfowC+WAaQ3gVYfazV5m7d1PK26DNry2JhMxxwqWlxCXpwnIb
azaIKyvMt4aBtCwCLbMHRjAzLjDKeGBXbZ9MihzdGqqFs0p1OM8IPDYIPOy1a/afwFAQL+a05IkC
EYRNfvVZj2Swk+D2ZWO7GxeplpGTdUJyvN0vxKj6Yw4GxqhcTFsdfRgjojFN5sBd49LwHUP7JMRs
WUXPurQz8TZ0lnkG3fSoDal7yKMUwWwAoDALZb1Hwd6W454U+PlS4FDR9qrduS4FJfLDgEDh/G20
awJ10D1zgKdtnk1+dJPXaBj8yDROMD1cq7NRcEig8ln2s+nMaB+lWrl0/fYmNulqoWujzWVPDwBF
6mOOlwKL+ti/xsXGQb2Z+r26KX0bU0xsYbdO2/gYDa1aJF013upusG6Rn92DGurqOD2zOzxSLzU3
TTXdTZDdWBHbvVZMdBSx6s3sDp5B18/OUV++cq6AEhxZ6crRg/u6jd+moqAqM9/MWWTA1AtvWFiu
8tjmBRtiUDNRTYpPb6S02hmmfZd4ZTKey5IzS0I62YhuZO00Lkf6qnhuK6O5hXR5VDWXb26H8Soe
mX+RkJMvuzFP9lHBuRj9NyBtzaKnX7Ct6HCdtpMi86+38fXiYwqfwVasHQskuT6a3q4pmUD2Jdi8
3I6fczsz11rlcEVD5IliVG+U7eE6F0wNtQFteV652UM15z/OA6v/fv+d9/h/2H1NSVPJQzJMGPyv
hx/KGEWCdB9jhQEG1ZCaCcA6HXDW1cYO8+etHXEE+v6Z/+OXdOPm3/+N+x9FqVBrhO0f7v77bn23
/rf5K/72Gb9+/r+f7zcPf/yEXz6f7/jXn7h6b99/ubPO26hVt91Xre4A36Xt9/cOvor5M/9PP/in
r+/v8qDKrz//9lF0eTt/tyAq8t/++qH9559/Mzx7hv7/LRB1/gl//fDlPeMrL0Xdhn86v398fRZ5
9P5PvvbrvWn//Jswf9cBu5pM+U1hU8dS4g5f3x/Rf5c2Tm4PoDwFLgfk3/6Uz9/1z79J8Ttne05N
hgdowSIb4Lc/NUX3/SH9d9fWDTi+DrA7z3Ss3/7zWbj5ywXwl5eEZ+Wv9/+Ud9lNEeVtw58Fp+6P
V8ocgWXrGOekZ/L7/eGchjLX7IVEtkg5v+7tQJGQ0dqoeyOx4OCQ1jedjwBgiG/oDRytsn5UZD0m
RQeYJ26QZzJKKizqghZhqFt0104L3yxx0Xr2sHZ66ek5LgZNOzgBCujRgT+1qBVvt6gGYZkY9os7
Vad0SYmoFiIDfZCr8GhlJMdD8SPYIT0Pk4fOwfNpa8YcSejt6PZEDoFyF8xELr5etHvCPN7rqHkY
YoFwFGfOBi0ef4ugmtSm7KkdOTxZeot9MtbFMkvaR+wb9BTiCIEz5CKjM3cAClGmlR0hp6P34Cj6
18r40KvyrFviZ+k5t2UYM40dgSMzDar9O9900Bqg0l56FrgtaULSCRlRYi5GQBpFOSRZ6UNKeR3K
TDF39HJIO0W0sO67bzDAyPh3IBpCFUOF7nK6Raw7lENGaLLHae8Daz6zJHs8R6S+2TobE50pGv40
xLVqh5f4yUwBPxl1c02w4bJc3gKcKDChuDfU3/QmJvfoIGtI2ulMFO5NzLoLIhjLESnp60YWaHeh
di1Ms3uznf5dByiHaHGCA9xtkCoVK2NMT76sHmI6e22f4Luk1eE9WeSahMQvIul6rsv6RxUFJz0c
DqObI3zBeOcO+b0lVsqaqIExp491cO0bpDS6dhKgprI4/SlLCzZEeOkNJ2AXS/SFqXsPViU8vJ4f
lt8/EXeEBB+KInnLR93oGSfociTc4KzNr6Yum5ssNXahlE9ant8ObXrbDjBnLKqghT68O1CoIBrA
T3ADqo8aOHRbFxxH8uyxxBNpO+leWgA72mabjcMNMRMYvkr9xNk0gfnQ3pcYE8hcjBZlZ2LlC5Ee
ZTZ5PKi0cpxOJH4gEIvR4CyAq9ABERKjwRgfUUSA+NL7+7yIkAgabzBg7WXZHOqisBhXhNFKeffG
xPEBR9wsoeiJpynrldYPz+ZgPFcC5kHZnQcTYV+TbZOse+giY61XyHHSeuf0r1D38FfbAQo8c88Y
iq1MuD/y3HjM5twhRJYM1/oHYmjyhdIHpr79tg7sFV1oLiXw2UBG5w0rvzahh0upkh/a7IRpe3hw
ECLtwYSR0cBF9axlGgyP3x+1yPnF+w2uoPHQTA9eufJNc9uNtPIHtOxdrn92QDFC1z8yfVbg3YZD
iXWMtK8fePtfdbf/CTPlR8Tb34wE/aMEBPng1HtBj8xmmiOT7CboMdkqd7yC8XTUIXb8hYUhbsJn
5qDbWQAlwF6HM2phErKz0PtuQ2rMs0KRnfX+aYintbCQUTjNGabsxtDDYzjoh1Jm71YfNYungvpp
GYrkNCp5Rul4xoyyl2mF8nCgFW48KVKBFibTNAKNqyXOAVSRSuGDCxgGFQEK5k6s/MF87ukJLnR+
uCsZF+Q+uCwMdF7Z6msfU3Uqs4C0Lhy0Y9BcxQgLkcoZe2ZAaGC2R+mzRRPZL7kDzY3DCq2kZjFZ
w2NphTDYJiDxvjbeMBm+i53QxijAeDBtD0UaUlV0+lMSuP1O468bWx950HRpOlGspzjtlk7iHHA0
PbqwGvwo/Uk8o74Yx0HNvah1hhI5KTi4o0lHkZbnO2eSzJDjnzBKqK0MVIelS9Johjx+0uOlgWJ1
WTNDp0r7KqZBIEep79TSENUFokO4nCZLbYoiRuyLiUn0ubtS+bhGcZ9D50LxOiWYCM3gOS/Lt0ni
XxKMm1fTYG0Tc4p4igAZl69dpvNrVq+573xBWvAWNd1twCaUYe/glUsuKsBjbXHFHnrJ3ZQ8YLfA
nG0Rzz7GXy0RGvD3SxQDfK5m8gYzIv0pjo0j0nccjoaP/C32blVVEfRVC7FGkTzVoyBSBnGlKvQf
SpIDHjBz0BUhc1p8lF2v7d0SZW/fol7l2V1g0Gs7IAfow9pFro0XveRtj6TnixyOx7xP752p/1Ru
tP+Gj9cDbC92PFJp+Vto8zGqEc1TNtnGxmrlKWnGx5QbtMNwt7VIV+j677yyYe6oj+Qq1HO2wkHa
uH/nQDE0g2vlZ/Wy7zD98pI9uJZvrFgWXo3qVmcHWDIgGEBNv8SZyRaaAZvx6SYIskzIqCjvXYlP
wTT0Q0PHmc2PUZ0HaMozf3AEy1f2SAulsf3HtEoAYWFjQjpEjAVXTGNba+CFxDO6J7fV3wFpf3Th
QerRl1NdW5y4U+LcgDxfD27G+EBWb7TUeVWs7NnphgcyRY6N/dpaNH/K7NXwUMH2aeTz9nOXFfEd
iVY+lH76CVYWL1WB6tERNczVcaZb1SekAeBespNWgyUNWjbQoS/32MvIXBYDaz3PSNSMTzGCvb5J
2NEc+IBjVQLc1VeWSTQwFn7URGKJbQcHGJJvZqD5hSyJGQfNhu14hIUAjltbpfsOZ/8xliSFiKJ9
sDHh+AZar1HKSxk0ycY1aeYQfnHucE1CL0ROFjftcgAZkE4ZyPmstfeB734KLWAcyjCfcS9BupnF
ULlqTMpJb2Y6p51aWjqambpwZqniXGOIq9PETKcdfmfPGt8I2Toa88kFBbiIebU0BHutee61azB5
t0GBv8/Ay4TRfnzyMvGVo3hcem52F4T9meVuOwZPY6Pv4sZ6MgvjgVY47ErOSgHsgdnFFs6sRNBJ
IeM+rbn1pXyMnwsqxEVZMpoebNwfbZpsYZod3BFAd+vqcK9dyN96jA5fAIkdcc85EWdLZQkQHRDH
uFLPQVM84+4XWycB7CkYWEEuPw5Nd2h8uQebtfeMCU9FsQ/Ey/ehLFtWSF5ppE2o2nJ9U5TZJo2d
U5HWn/S37kadeYLNsN/Px4/GTe9BUb2MVfLpRk+k9y2yLv7ZNhbhYYDzVkZZX9sJzYMZgR6srTMs
UySGnGE9O/0Zx7ziAdRF1nyXypHUSt/Hm9EFBsYpUZ0cUZHVmHCGNDR42k3PKosqiFPeyxxMVXSa
z4wVkJRWRzVrA3tZcB91wc2gW+e0xL7X5pj1g57miKXDNZevmoyvRhv8ZOdDKJXEy3mA43vGw6DK
63xMzCJ7T8foYQQ/jx0Elh05HCvoSy7kqPEHBqF6Qa2wSDKlL/j71iodH/UQqkTtYI6so0kuWmmg
tbI/2yh77uVE04iNuQinL6QqLF9QGPIQJZrJ5JQkywJcCkfcMps75dDAF0Vn3U293JN7BPA4xUJE
x+3ZYWM3ZnFnn26F1+2aRGlbbaq+RqVF69AeyHyz6fqmMjgVA9bfcsK1onP2XVW1oNMW+CmNFQIi
4gxrJhA2DKG6g3KquArz03Bo+UKy8dbp5G0dxGexwDmf2i1gLVTNAQCtRjOddWkRIs2sni43dPtN
uRtyrFRTax2TFG95JW14aC3+sBgnRg0izmmScgXS01pp6Uifb0geIHW589CazghS5zJgZccPdKfo
A85NvRq9nfrURrgFRookb9K3RBhNu8J3zx5H7lXu1AMtLVKDOYms7TZ+DEL/i7kIpKgAZzQKRLwC
r4Q24sfGoYD/jY2UE8oy8eLdWM4WLtKobDjxCGxMpIYtRu4YerPoxz3hLlv/RBMUKa+4BUyHPFWb
rv0gs53bcbIwDI4hAWs5fj7ea0RrJeUELoR8y+WkMJ85ZL53tDNqE8WOUFJtprycQNLi0tedbmck
JIzCbMhM1mFLkWxlxtVKL/RjMB9Pu1q1S3M6j/58AKLhKSdcYNrohuutbg7NRgp4jBy8Hps471lE
buJ+WhQQM+CWb8faFSBkjc+mwzs8TV2y7EgARQZ1UnaHZ3/pE26xdNAtrBwrHLZdMxMlJlakmvds
GxarUlbwhboQFsMkHsXETqB1wyHL7hSwt6R1bApEEmxkJ1+mwr/NnRSGGMi6qBZrqWgkpvVbi2Zm
xWXFoaO5L4biXiF1nCRzPVnxuogWAnzGgspmSXwbmSkLDwxjopHUN9UpQR86OdWBze/rWpz4XcOj
qw4db1n5SsMhrMZ1hOZ3UcdBu/Nw//Ye2goVOVSo9snsSOHowDEXNKl3Lqsm7oYzypcnMHOb0YFz
B96Ut029TgnAWWNi2ZN6Hi97raB0MLVHE9vdMql5KeXC9rioQ/CRupm8aG5nr71exyFMb2OrymYt
J/k1VX26UxYyibD1OVv2Q7TXGdtmw7qDtX0OB3ggwhpL5roYZyIAMRWKsb3e1nJjGv3eLHrvmrq4
tto4PraE8MmsCLcYXRBsSBvRBk5yrxvW42RGi6KtwYDl0WNuv5RqxmGp7BrmIB9kZAbXmqIp10p1
rNyttMFQcYTfZjlVStn64BIAL69KV78dY4rfJu2gNKib2DH6E6iBOnk0hqKeJ0pcu2EXb92cUiUw
mvjyfTPF9M8dIw53fitwuyJws+iLsyd33QYZxovZG8Eeygweyfy5CpCTWjFDmkoblkz+2doyjw5n
Z6DcJQzhLNPEfsuKcy94R5XOpfXTfa+osvN+nuGnT405/OClBRwZjOUmD1Jt2ajq7LYVevygize6
T95Ub+2G1MdZC0J+GzdK3QZdgPWWetxE0IIAv/r0q1s0weWjGCryUZSHGcD6Cjva6NrM9dQekTg+
RDobNERac+4ybkxN+6qq5iGu54NPAhrCYECw6oDMsNJSTul6heRjmWIMWaQdR7pO5OQTB8+NDaHZ
Aoe+rKvubiStOuqtRxQIL6Zd3LU6hGUPE3dfBbdNlX2aefQpB+cucx38XtZ5jJvbzsd1m5GwIcyx
2wRGcW8F4rFg6aUVtgNxT4BKQd1XRVurBA4S4MzPW3jGIkfq7qrbugVDgPrKWvOOWjUwFtYc3lKg
FuVNENqvbqmatUY8L2Q95y6vIkCSoP+XcQpz1+WYVHe1RR8E+I4PhUVjG496GLtmDJZMH8XLGLJ+
B2aVc8aL391kMA/5rVBjtnR186dm0VLODeRZjXQY0znrzKK8ZGierlEj5uuWoITeqS+mrs4Ok/mI
QrAS5oErD5YUC6FVvDLqY5cHcbhBPfkjafcpXJClKbyPNsnehIO3UMkPpVWvRo/cmIn3z0DbAzt4
TKiZYQi/h4O2zQWyeRj/BAgPS1C/5aKcV0PPzveM7L4GI212FCdxHl2LnpXfpa2PD3xBns6Dh2HJ
nPLPnhIHNwtQ7JnfOOrRa4CW3/DQqMZATdB2TjSe3R+cBgh5kxQqPSJVC/QHfR+mK0bMVIAYVa27
ooJ/oxzkMDoAB6CDpmsYDpKVFYbOjlnuEstUTJMnpIHEeCTAtj2m+n0sAYhV3UAf0QVREYNmwF7H
M9tRdBL7uuolmq4izqqd7zuPVgN9TQynenI/w34tL6lmQtegDaMKTB0g98m9gHAEXD0Sm4zZKS15
5k/IkPe+Zb/7cWodMl2eRJHJtc3zvyxb9UlYPECVLEcI3NeHJPAeokl/HlNkF6gkcekDAcjs6j2w
65+TcG6ka24Mf5IrL2HNbiSso7DzaXn5cCiyzu9WLYohdDC3usoO1NKp2ykiQto1D7Wh81EULGXU
ez6NTKgHtJyiobyrOf0NlnHbERBJrkv/YHfOm9FM3aJAkgXCpeP4p8t9Ut8nTVXeJXGyJ79pgvph
jocEEtKCkSsYpKhedab96Uxeuc79+qmXhH6bE8xY194ysvOXsOVg9o/Zbeoqa+P04sNXVbPMreYh
Cse33gLzhNCEJ2BEATbi6yfKqftLAun/+87/L4OC/19GA7Pg4n8/GPif/9Gk7/nnLwOB+Sv+Mg5g
TPq79Ojt6zpHONvh33/OAzQhf7eESdsfoRvdH10wtPnrQMC2f7ckkliGOY5pm4hV/zYQsPmGOuo4
zn+Ojm6JBv7/xUBAzALRvw+OLCkNh5GDI9E+2eg2vhV5/0UTC2ApIXC10VbOKLaTXefXjrzI2T9d
vRIzy1AwfZBaj3XSAXATyCG9NSSaWaPAp4bxegEOAxpJ2j3MsZYPnfjZ297JZodHyzgdh7p5UdGg
jv/lKf4ncwzpzk/Or7+4MGz80g7PkGsLqVu/TrxoTntlliIWbyWtoDq1TOQl/3kT5LLdK5j+f39I
OZE86fONLTC5IODmv5U5oQq1U1iSf/tabUS07pICuMDfaKL3bMdjFpvjsZxx4d//+37s+25bxgB4
w4K2//wp3x/oUmwf0XQlPS66KYu6vhrNQfOj+Mabb74fNmF1rYO++DH2+mvr69MtNhSdTjaGB0dm
t43GypuafWvtPIyXZl03zEhsb5OVvXfrJXP05kSSVm5gQHQJdkIz96IminlPIFCAto6hafThsnn9
ixFN4pS4LQfyMSY4Pu8Zkkd/u68bbPByNH5WbWbsLEfrLk0EpiKfQLM2QYkpc6SUsnX6iqT2lacm
5gqRbTLnZRUVun4eCzxW5KiyD8oI+5NPSXT6/h8XPL7q0c+Q9vLLoSHj+OhKj74ls3mXQoqcdGRv
YwyuFhIGQyhbwJ+eb0QxVs4am6INFGd+oK9zpFqp+wwmKadWRWxvQLIvFqC7ouP3jaVpco0tkFlK
E4rjtwT27ze9hXk4UNemmucnLc0yTcueTWqEtQbt+E0XrKKG9gIFYNgBzi3AB/MwKWqr1u2rZ6Wb
tFDML2IV9FUHLOBpQnC+CdIeG6pu509aRX2LNw+653wXi4e/NJoe2o+F1t6vzROWYMKmhFdtiahv
7gPe4+eyie9wFrT33w9lGSMzrHHd8fuugZlxPziIXxsyq2I1jXe+yMe7AeLXwnYrPEPfj2UZesJB
rr7vhfNDJFKQBzT5avX9BXUaUTHFBGyDyHisJWKsXk/bu7Ga5JlRyF/utQAeD6byn3FVhIjggwks
OM6sYxlSPNczbT/gB89IsBs98yRjGcD4k7QuvtRcEFhduP6+G+itffn+n6bxzcOaSsurIoYU6Kwc
AhCOaUBFiYyB/wYcjLBRBTtCAHCSGgTYHRIxcNwvxqjHKwVM2onL/ujNN9/pqlCbmhVlOm+9MKR4
ndW1tVWFhzR6a4vYPuLCRdMM7OuKQanZSoVcbBGkFuOuCmKeKMiH8SLj1HB6W2AiTY4TpzRiFOUq
Cuh+ZJZ3Ckj2uzVA3FCJ0PbwNPPMixIwyBmQXEhyQMo454hsPA1G5FzMRNqXoO51wkSKj5bUwG0f
58F6COLg0QIevbRCHIL0M9yjtstjH2qSBfsssjVracsuP6pYzNzB+b+GAr3kjKiMArcR56xP73AY
w2EpiwupZxXq3CTZVkbob3IHbJjqsF9xcFfQAqB3WLgBrQZWZaNeZ6JXbzO7S0HXnHyrsk71jIHQ
BW8BYiriC/KyBJmXSbsXsR65cJzqSr+/Zrl0TjHQ/dhg8oYbVtvpVA3LgJS3e6+0xbXKnXWayPzi
ToSB6m0U4ch2hzPqbdqKPha5wLwrB9e4G0W4LRqtWhk6ChS4bf05LGmBW94dDaXiKaFByBrQXwJM
IjfIqWa8wyGZbhpBFvaA5T8ekmTlxBCxJjD+fujRvDfw9OCfXgmkZIu2bDFei10YobIfC46aCq6i
S6LEKkJIvJwM4kJSI/swI/lVxKl+gMZ4MjWiUMUA6h8PyzqTIU+bD8AmU6K7KXwitlppUjBn4RoB
bYn4jXRTD4Ohl1XGTTWUrx743p0gtgsRfdvvwy4adkjg4An1uGqOFlYlcsYitVKRoNFDMgmwiH6j
ZCYf9PmGN8GSSzVdCo+F0PA6/9kPJQkHk/VQsyJVaYOuLdSvQx6rJ10lzxX2yrWpvHqpwvnySCb7
kPTGZmzs5lz2WXN2E/qcOaSmNaLiHxX8YjCu8EL9FNcL1PgfUhu6i22bN7w1oofvG+JCqaapTnx1
0gCjlNFZMMU7O2D4ztVES2/RCPlcqXF6iF2bVjAuD6MZ7tNxPOPkidfhqCx61gyP/ckaoX9FYqcp
7U6b6q2RS3VrD1vNzYyTPwcgS63bhezvQIj0ltc77INz0XGAT7qzF1fGxRewrgs5wsuLbRQ/GHyp
XKixv80OxqDvCNf+gboNWzekwHNBpkREjfzh186yNvXkZBBEWdum3Oiz2aGPtmWTTTfFoOrbHndc
1RI3GNq9AxhiohU+qTnbodOZrpC+MMR0LimWpsm3jiKgwkqtghZQo4eXZr5RuKno9RHxqEl1VYVj
s1KOlykiP6Nyhn4Tm5JCyNMRPzip2vk20q1Uot5TMPN8yGMazcZbz5sI/zbojJOojrMfDuuClNWV
Nv9NvfKwJdPjwi9aq1NatB+onSENM1VHMQfDb47vpW0td7Kkky3MGzOFX1kybidFAXaqVjfhHTKw
H+hrJ04ypjoCgKrK6EQ6Rn0smG2DfT/HjfM+NFHBtIghWSEwHQ9Mu3ZZTlCSjlhjGzrdDY5RDX0W
GZZ0qeKVaY7u1og64hamJ3/sAvb20tmSsZms834w7nwOEzhePpPQiM4whlaMiBUKBS8ZjvR4F+Vs
sOuM9tYyWuIqEtIk417JE1KGn1GhtTf+eKJyR2WqXkKHvDiqUaQgeD02wUalyMIZbBF0oBlKHSn8
U+QcYYG7YISiwRI82TlVcBVNa4XScJVVTHz1qv3woiAjGuBZhtPsYPNWhmkTqoTt0y4/dAFPMsQO
y1i8DY7Eh55CtFWIzEiF9AB6gurKEb+zMmXmIJatW8hTyxsCDMDMfoi2XlVQXspQnFppPSk31Y5a
lT9WsnHmhCcQn3SKA1z9uRFMjP6ANlPqzlzo6DZVGsqDhqXCpUlit423gcp2HcjyxrjSBxtnTB8S
U7mY4em9KMzEcDnN5uyN/s+gIldobOgudqGBMC3C9aMAUhFDviilcZlahJThCC4A1aG/CS2kMqkD
ag3dcSlXXU4UhUZFuUa0pNGaJowPI1mz9qsfA1AmrS/fVNBYR8yOmPQVzN0wo/nji5l5Gzv5g+eD
Jg/HHqtpA4nPmeiD9Ammb5kcAdViXUl6b8UZkyAnDkioWBmUhc6wNZryrvp+z0KJpMfe7UEC6su2
pKFgzG+CHn3bmsvb+l9EnVev20iYRH9RA8zhVYnK6SbbL4TTNHNoZv76PZQXuw8jeAYDX12JbHbX
V3VKr6oThhYe4VP921FU20onDjczVgc2DGialJgUy56xw46JsnHME5yDAO5PnqJLIs199o8V1195
8fqWOo2hT9e01vYbunVxqgv3kI7ALl/binbZW8TWzssyWzuHdUdt5xDGx8iIH+zCvevoW0iatfCY
xm1dml1/jlH0ywty5vq3ilFX4PqQk6spKY5V1CHV1pKavyVJ1+tTszfj7n1SaJ9tHp4zv1f7sqEj
uXHMdF0L+mhfa6XupMO2LlkrKaYjtuWBjcRSrMOjg0z9/y+EWUZyPIlYjxPleLKvdprOdDxqMUcZ
oV4xeXZMELXcQKlvznuZUm9RqWhiOzz8RIVyzqAl3yllj/em1tBC6073URQCduDWd93hiUV0oxWG
4QTDQJIogVUQwupa0Tn+wyvxO+hLLmlk2reFsEsJi2uad2gtP+LQ29du5QXVsv4OHRqWGflZvPPz
6UIiXp3j9GIz3jnDMWt3cboANeMVz27zJtgoWsRHqFQFLqtb8tMS8e+mBCCN4lVscIPCWraab5Uv
6i2ExpDdXIdlqOJX4XDqwBACgkM7Kgn3t1KGpJH16FFa3ckzuPBjcppBJ9T3SrVxwJqhZ5260ped
H6ok+Xo9jvKuNy9jjW2jHWuTYJx906BnXYZ66GEPJ06ggLzi7QHYCfAcAIhDxPaLUE9L5cXrHrMc
9xFirQfJ7cy7uu/ja9b4+Rbk7mVS9IBkRXGcKWpm1PHdGKCyUnT8k+KKkx937VEmKUlTXwJ1oTVr
nc44TIQrfzCFJka+BM8jnhR89fRHDtGwVKiPXDItYM69TVCY7kpL7jTiQ89ar75NhvROWviElDey
+yRy1Kc1bQ9ZDnG4GcqbPZ3d4a9jNfMPO/GPiSHPc2drdJqm8a5t0mZft8K6YuLBcGdZ0Z2OR7IX
Vd4gPLe/S+GXv10vHU8ysbrzK91Z2mT7jZGti58mGOZ5ZpQXg7FdbROdHynG6bPDa4/gtvUXhnML
xV155zCMKKQZe3jL4VvtxlOQenaPWlE1DHMpF9q+oqdidHAUeg4Z86Y6jnNI3H32Gm4YpovStGss
Lw3IacMNitBbOCs7J/LEp4g7+rUlC25dhWePD+Ru42bBidCLoIzgznlTX/CVOAHDJ5xDJWaxGMl7
TLJ3j7Fb7aqcBTn1yJyb/dYo5+zshdmJzRijuDT2LjG+/0szD+A7tYHJe0MGVOIFgEbCmizVhBJR
RNRQqNbCCtXZn8K2ANG5zl3Ce7tIXIfrPuw4c9JhACez0Jkc9f26N6VxmqLqp0z14l3a6iqxHgFH
jsdzo3njxspEMKeWSSKVu4cq22rJqOz63lGHoqUAvjNyf42iX0DJAmfSu3a2j1tKOGr92dg+e+rM
20H3Y5bIo/0xwL7c5gUxAtoNo3PU5Zu4GZih+STOytJxt1begMOvFO4RMP3LpS+N3LnnLUzTwoyw
ezQquikz1o+11M3D2Pk2Q8mPhjbFLY2x/3XKIqSw3It4Z3yew/Z6nFVDyjN+vlbAMm2ZZZR4wRys
AitLn+udalW+lZH3SRe4Tku725xaT+5NpsaXOYZBV6fLeqgM0PqT96M0+mMyhED4Gs28mCI69qIg
2lDA2zKxKFQGXU5Np4U3wWVRS3jxInLufVtpx7r6U4yF9wjp8Ryc7j8VqepJ2TIDeLyP61rJah+D
mA9MUXbE6zocpLhsQVyMhwkw4c4cUIG0BgRIvewHRYcOTA749HrRI+gVNE1i1SzV9ITdk2z0OoaZ
YUmLSiQMLNqYtqfMdCg2ofQW9AZCjuLDDa3iaKTZe1bIGYi0A4bbnnICC2rMLloC8M3UxIXL4o1I
W7N3pJ6+DeGiJOSD2qmyD09lqpUbqG/NGiLlvB3NgevRSNxL2vPDKZ87FURv8XaQncjtKYs2DuwZ
yjdEwVhlKj77+k3oQ/gvID5bBvHzsiLv44dhMA2SsbfKDlUxXzJDykfe6OKuq2be5bXxc9bb34aw
tV/63AaFnRaPPDUf5eiGe4JlcHTnsHqr6+FQtZKOBlEyEgcg8t7KpVN0zk+vDUFIayZPAVaVjDny
UGQXe/n9J1LjZOMiK+AQ4jM0aG+vh5WFLHas/elu9I7xEZp/xpAGrwlLwHezzo/xZEJpIRXvJX17
Uu2UncvK+WLuCrkzo/tMufYGPlq4jwBWBZXrD1gBLbwJYfccsjzHL6CNOKPS6aTm+l01To25AltK
awK4j7TOO95fd8u8VO6Q3SkZ3PakDJgaa1HsbofQi/4tla5b/m1K+1plOQeW1HoHa5q/2+RJWr8+
MLGkZO11Z1bqVEtRX8L3FDcLLUfjJbUhbWsWc1hggMYD23GgC1ZittPxsfJK80H8Zt3Ryt6WmXYj
PXM0pIFqRo88D2GHv1mnZUBULDAw8Dj4s4jgA9yGRstGfCp+dkhdPP+tci8rYb0RNBmAPDR417o7
bfGiNpKLA8xpRUqpCPyIeDFF50ymUiRov8d/MH20NUyUfkOEeWLAFk2nhGbbtRWhlXRpH/LeBCcT
t7lJ5mZbUH/MLwuYqkzFvJBcS6x/S7E+JGOJJt0m157JIbkW2Z2rmKp5KhovZVUHwHjcYzu3EVSk
apfpibrEoNlOGnQ7JIsROG9p3F31+Xr2t2lD/lMfMPn6u6L2wx0Wz79slDlIhnc1oKXA9WOMqVVL
dc3AvS0axVadzRJFmNqVsynn2ZSsE5s7BxIVYSqpU7fK2uW7m9YZ22vrkoPKFSNB6TbYpABv4azG
fiGyYtpp6M20zBLoXcUCOv9QgasoZBhfbXBNqZH+TlXn353Jh5FIz2itL8nPhLuIwiO84Yv0liov
mClWQFv/EQqXTLEm0rUlwnFPtvZ3blbfS1JZZ1+p9piQt/RKykS4+eSuGsbp3S1gOdpFBtcooWii
bo5eNWC8aSBQO3Pev+NKYFGI+/NgalybPN1iOzM3c2aYm7qw1CPSeBSmst91Xs4RoIx2KHj9VYHu
wLFqk7XsaUzi7Yb2IbW7s9liJyyisg44sU6314sdt9PN9L/4vGgRAz23sfVoIt/PAfl1SsbugPba
eYRiCtlz0y059iGcD8B5sEpLHHWmyI2DU9i7uoFxVHjSDESUvlkw0a5hTW8XRBrKu8rZB1NkEkGv
Be3WjiWpJogIvcvJs25pomcrI5uNY9jBuQI+j4OBp3yXQylShc0mZcbX0PfmNVe9fpVWP+wnE4N0
pZXYLZR3wM1Al6wr6+Df5s5zPlyD/Clu5HSxi8q7BpoKqt1wEQIyQKbXTx8ERamK+FmO+WdT9t7q
tW5N0XSt8Mrsa672hfW14CuyT/CUcYAqJzH3qgg6D1DijeNbgWjMr//fNMG0Lqj2sn+3bCPYxE7D
F6yhN7O/ZkVnPDraSnZj6LprqevdQS7omdEmsqfrRA1Ti1JdWKoomR1TUMQd+BFwlGV/T5POPdXx
78LW75yrrTtOALWLmDmtx9bgxuC6ZP4pozz542Xtl6BGlUaZho7AGttH7toICJZ2BkZT7TBREA4I
+SAcl2nnOIWSFKVyzrkF2UBfvHG2i15iNdozWwa/wGqOeNQKRIQ9ximtSz46NqQoXxKBFCC040Xx
G67Aaj34g8D9Ss04sioNRV55bDU3hD1peZuharJToqmrFSryrmXLnCLuw8Axp3xVweQNgBXUpJJJ
3k6MYI7RSJOF2y/V9MMavV1ccB5VAV7WdhsiN5Axf2C80faaJVsgAW3Qae2b6VacPnAHhs1TcIrZ
8bfQlt5GeYRKou9S05kD0g7mSe5ibZO4CURQpzO2WoYIElMdeHHhRHVV9VVF4S/ep7d3HHWG49jv
Zi/Vr7FWE3VzrFtCGPtTzbZ9sgc0Rr+AZTrk/pbykyQIZUorrSl/0mplHzUyyHNYeJdazIeoeJ+1
ujn7A4HuOLTOncCf7ycEUzHvNZyhtQe+N8gUImdjOYZ7w1WguWdAOVKPuIjiNNxlxf2116A1tEDH
Cue72837eOn1oh1Y20C+SZ5Dfxsii3m2sIq/TziWOSdNQS9Dt8zBSKbGXvxz6qI+oI3i051N51DZ
WAsjGD9hWlgrJZwuoKx5DpwMR0Sc32HA7XCKaID7OXZ1IT2zfanXbK6dcoMG3aD/z8DHPKc5Dfih
Nooj4gZOskutTdpiGnfW8QCnLCG5FYD3pGO77URA4Z2a++M0kB6skNYyo9uaWTLfzHkUq17A1nJK
Igze4g6RcR5d2668mZOFq0JZD31JzztYy0vQmk0D45MwRhBBYmEUQpuzQSdiYA41bSh+SMZgIoqJ
SVjbZK6OdWzCyT6xIO07r6Rgpq8B4SjQU0NL3Vc/P2swKHLKvHMz/eyM7n006PyFSNMdxlTD2JPR
uBvl6XpU4DJjul4Y/8TfiKSl0D2djLpbJkEmRTRbguvFVhfEsaow5fQns9OQ2vTZuYC1DE5bbK7s
4K8qSQFTM6JvepbdXdQjacJ5w8e+MIPiirh1lVMsIx1mhziY8B1a6mlZEzx9zdD4mNOfjuM125JM
GcQuZElROPrFQYbZKGAB6ynxn6mDymYNhOYr24hRBZc+4sy3zqSWtU20qPqOoVFu5U0gk0ULYGeG
l0MARa4KW+LCm4swSJjgJn3iPTzyAhU5hLxVH/ZMMYXrR2lACL+kj74YtsrLQID1bXNta2aIMtFD
CpKGhCt2RnSrMa6nc041FZZkzuBzeB/LfzvKEVjLnHgLZ1FBTMKWB9IMa5+uP6pa0cQ0EXGdIMKy
7z/nnWLwG58bTr0zhFpWNJKu/SS/RCw1eqx7jFAu6mmcHiD6rLPe8Pfkj78PtHXTVB8+/iVyzZ4V
wfNoEP8sRVWd8zr31s0IKa8gUKRCwDmd3wFf6rvx6FcfnYCGqLggdo4zxEE6RPEtaaw3kdh/NXpl
CJV3B2LfJneadHeYWJGppc5OZ2h9mhL8ceeW7IMyQnVBxiaUUrFiOMQOXCboVn8qjLeEtfFiu3ly
TKL6L1Hav30ZPQxssMeSdp2WQyKZJXDQuJI2emcPV+lTXdi0CqLOVJ18wbCwq6x7Pgea3l9p7Pus
kbA4qcTDEUYcxPNaDcdRS2G2XK2W3g6t0I99T2I5EoN80nENjLdOd8rR6RGBB7KPvTAAyLx5qQ56
xwzOcgSrtD2cqKLWDspwCYFYPqaHYsSIPGaBGcG0HZWSO6Gsg0Gb5Cqua3dnKdNF+ocGxBBsgscP
NyzMsx9qxB1t2rR2mm0K7C8bqm0N5OihOtjxEp8BHNOmfXYJR8+kJc1j6uN5tNgJ0WUjXZvERa3Q
Tkv1qFCDVw3SPQ2yWb6H7TYe9QxD/qzFCUV3pFUgQU53MeNyc2xoPVWxVBLVkb5WKjfWKu9Nc2dZ
5Y/SLcKT7MUjdHFc5VMUXjmVkEGHFb5FDEkvrcH3hT/vlLSIsU5t9ItOtQGX1QZzOKo940xkCw2F
r+9vBZNEYmFLJpKnuoBux/QP7pc0UoP9jaw5pKTuI4bAZHXuLZxaqD6RtE42EIetQyLT0aiQWFkV
bzUrvvdFkl+glcVrjU7bHasQnbBTfDOM4kaexXgOqf9fZdNJi+2W2TDRMNZ0Rm1pZfQnQrcxO7gS
Rg1NTysp3f5SOu23kfzb2VLiyx+teuO4LIOJzgoowuZYlNUIYimm4CUPD9XS5WvFzMLzdpGA6X97
7UUijzPHv5MHsTuE+EY7JuC/pxuim/7dUYNYd0Y48sn4ZwWRF9R45G5dVChKbAgnoP1/2ZnOxnMm
nTnDiqDUubO2tq3YiChKYHWEwJxwyXnKKfIUw/DGD6k3bTcJ4u2GdpwZqa4cUU7HhkCK6XLszyN2
9pLSptcJUEk6Fby0ioKqiPkN3Igim2wN8k0GuZeqQ0m7CsIJRUbhKOBdwCllKuB12C4GxSPgDWpI
9T1yShXMaFrE10ozyFpKXMG0Nc84vPDocs8yq95iqgXBaFTJ08wy9xh7tdjPA45XmBXRg4zTEYzb
/CiAk77OTCoh8VTKgaezYdjEAXv7Gk/aZ5GXxccMQ8SaEGyZsfeEu/sHLn4qkWyaKVNOmPfXriUb
7d0wxs4pNSZt7RupBvAGwtJMVuycmekF0a554KzAHmu48K/M8I1UZTClj0RaXx3GvWva+h5NZ6Am
qAW4VW0utkZvRNeoZKlMHHu5On2KYkO3OoejqRjpiKdl5OTk+tLYydh6ZA0YdXwWVLvoip4GDm2B
2UmTLyKiyn6EcAEKkcmOHAKmp9YtTr8TXMNpqLpfRiKTzWy0zTGHA/MdqKwouqet9eqBxdSxK3Av
GfZK2qhoHE6ykCOS+81Gkruv7UrZRODYxbjM5BjVlO3dB/mXV+/t8nNgt5nHZinr7MOZMlYv6S6W
hSd0qMguRXOR3YAcEqCLGKdPHdQVf0ySfeYqpIyQZQaJXLnxW2H0iANjla6g1DckEGme1Loyv2Uw
21dNxc6oa0DkA/BdyDO1fpPUzJMYgfyd9dMPhMmzKL8c2DQHEnZ3i6qbvZbuQg+WjkiiH4Mspx9N
y+PC1P9A3RI7SUPsRWftvEBzPPZhz9kimsRlQNtf+VFXolh49qdf9zrJBLWbmdIGObLiRy84bFIM
MwZ8MAlTTiw5HV/T1uqXLFGrITCkTUpaBD8MtTrjLR8B1QMGZlUs8I04hB7skuuJWDTYzcYBqhJG
Gz3FED8rVHNOu7mWGptKVdMmr6azqo3uqg3uZiTSdBn9CKl4TvZQIpOnaD2Ipfj4dmmlJeeosQvg
osN/vZYOzw73dBxlxSHt8LJL1//t4aZ6k9Gc09s+AiXq1maR+u9k2ilds124OBblH9iUh9/BS5Aj
3RdvkOANNJeFH+aU3bZe4q6v8VKjgUOV5OWoYxOHQtcL1nRnOlg9Kk5KK/3OVk2+M9AAKQXRqLQR
EDqszsMfLOvywIx2OORFb8HaLwveD35lf5nrtz3NOO/VqHtHwiR/pnDS3wrf5VyU9k8Gff5NWA5j
zaQi25474pRimj9Dn7w6I95BHS2KIjVgKV5m4E4Zfdcm9OM29L1VA/RWDT3ArB8l33aolLi5PP/Y
UZvAjOCdfKds2j7FmXaoupFCcXO61yFzSqiiKbgRNn0sLilVgDnmJCZE1ykjrvlyiA2PblT+0XQ6
fVO7pU6OmIBConOoj/vOCDIPucmGPQJsgAtE6G4R4MRUUPp7FJ8uI5anMuf6Guk0bSF2HfWC69Zq
j3mY1TecKdimutncxAZmZxc/S8NhO3dzHqxQQoJ/WjiGvf/GReydlxeMjOk+Aab3urjmf84lGEm+
MMxzTYB8rUeMoq3lKVyX9AU6rqi+19DIACPm5dUc+o9x9MXOmifn2KAjEgdiVACl+NJTX8IoG9Hw
0KqWgL7F7NEhFPQme9BmfodC4c5YOUcDLKLnVjTKZIrQgejU2bWs7FQ2iL9u0zPkoNmutomI416h
f5v7sQxrP4ALWzF4HXr8zQ1mGHYpC9zHnnTkWYPSz9eExy74T8rM9/SRqM1L/hBDAmowqSQ79cy+
Tj4WN6eMUHR4QlJWP2wmsufnmpHiOa4shCchiFiXEBQEB9lGEDIHBwWIG0TghVPIoU1i7UStyy8z
W5DPGSfFsCwOedTg8hgaH4aPdfTJ9y98/Gw/+t55qEVDHWAzHqwiNnfVjEdxpGYODSVyvpQr32a7
y3fE8KcgizX2qpO7IyBP/6SgEJbi3Z3fGn8kwsawknDuXnqyMiHysZPWSAu4gpIeDbLMYE7X3OnB
38SypeOhvnvNaB0QMpp9y2JKemPwj03enD0rmS+1Xb5XCCmZrGn4WMXLOD3nZNOtE5GGj2omKYMg
fspYTE7DAkz2tJoS6IKwSTOl9Obm6SM0vVOBV3KX0/wwJOaD2vKvAefGV6RH8uhg32Dc77CIeBEp
hcRQOysZc/QwjO6Ti+Uyb4snWRIaksuIeGHeQU4dtJZWitEKLK7+E1YF3gWod8ull1BvCOsMZV0C
74Zkbvl1y2clv3UOByWSLsl2pC3UdCrKr+xjseAJKZIeAob95UF3yZvVDjaW6kuMRcKeAM5lUr/B
pU6fgzvuZ4TSHcY0CyoPSD6D5SjQGajzLZyscPD37eTOe79mwGu3Bhm95Vr0O2qhfLvgSbVssJ1w
qECYx8axbYdgEDqYh0UyZ0KWk8bnc9b54btoxHBWCFUHhnPWndm69qZ+7+ieOIczu296NVM8Sc6G
p62N3sMzoXYu7vLMkKFtbsaZTJzuZidrcdUZRt8FoqiN3RTxHQrL9K9Oqj4pq4Nythw/za7TGFhz
AymcH//eko/IT907zCtsAV4ZnUtKVBPp4rHueYQxMG+2xR6RJl4jDscEqmR50hIcDq/fyLbRjXI6
E1i3m3Wpgy9bNFhTD/sNYx0H+8rsHOblaoN2epyT6tGqmfz+t9cRsLH4XZ0+Hc566KSErBklurL6
GsPxXppRdJ+axQDOwJIdnP0G/rZ6l8ifRpLhyRsQlUfwuLTJmFdQFv6iFFsJ49lsYmoXOzonpR4K
CFDpR8cRMmHCt028lHilRSkt61i99hYtUbFNCMyYx8/Uouum1GpXWv2f4nJak2JndF5Jg6b1lEIU
Zzpbpo3hJEnvL8BYH8EvLtkL7sLuD3sKoOzLC3MNb2uDfIrIY4duMBWeuGCXqs+KDjSTQuE2s9/Y
eO1sSuLvQ6kHxkL4A7hJRn6xSThQB05NIcUdRh8xbtx5gSYKXMzLSDXhej5JTY6bqcIDNS3bAcfF
l0EuhXujWux+eBadNHqM/rx2QoQ4PcswsPGc/YGsjI1vWuduFd7r0vhjN+zVW4/G9BqpdeU1IQSG
hAYOz+p/2i82uWbaR6yE4cknurPKmD0FIj4DUyzuhR1+QQ0xLux83RXtYL9DvLo7uXSmT1qHLsLy
v7a1Cr9SXfeI0pCyZ9vEW54u2jHHBpuP/5jlrh6YMyLZLNWJ/50yZrf4PWvM3ahpz0+1kbGVKzt8
lmmQKbvDXKP5IOPyeMUYgmqFKAn35DrHu0G870BWK12ND2I54QmhaaR9zhBEMF1rz1RQu3Yxd+NL
czJSVGehF/4OGO5/o6hoqqbiy8NysY063TlnY2LRYVFXi+O1PRJ4emsMV6dc2Rz/dIUeBfh20M6m
lrkD+TZrFWvwaTl/yNO8vECTlri0qqfOERMDPvW6mHzkV45O4PXFFX/esOHIxBGDZBBZ547yqGyY
Hy6EfZ+SS2lZ3hdZ24jBVtnsvmWNa1+q8I8O0u1iKRYHY3npTNpnsb9H79Q/evtWhksDVJoAZuA+
f72I1MWIrWk3STifCqeF+CyLYf8yLsZIoyvLGvwDzhG1M3tS9fmyjsZKR1SqGaRkvYffGXAgLXDL
J+hZxM1ihQG7mPAHWuXD9FDIqugtstmaL3Agw7auttNF+7Yj0RsjNuhCjp8EujkytmZ0slTXAkow
KWqeFKRxpJGgrAasE6N17GY3DyQ0uP2obLQdr/xgejYGFLzvTUpkqGSqjR9ZSxGH8sL96FT53hU8
Y2Rfu1/d9IXR7peoYxtHjmE9fJPxq6Y6d6tF/XTJWpzL01jxvhIOyTzmPxoTh0bBSIYw3+QEvWUE
BsYuLH02JRYDAoRVjIGdizzoDcvd5pQPHuca7VuvcoIjfs1ovh7Q1Vgd7/SENChnuEbHoUiDEf2c
Nrx5WYiowyIRgFzik9ubbWe49Lr96GT2ls1SP9AuZ6xZissgwTCHsQX8fdkO+k0b9FUTMs2ZXfvm
2PR743AcIeFRQasUSfuq94wd0GZ5jH84llkeEnS8VVa/s8uEw5DWaQBa08SvhZehm5V7ANI2c88S
nHMNLbySAMWmQ4HuCf7Rd4vL8wNJN9pN4MMp3LNPNOml59mGfk15WrTtxmT4XdkkO3tWd3ikfLyV
2/8d4o7mRtsnmemMnP2g6bGT2CRJi8jR2dvXubv2RXgBfzoes8b+WaWg7Gjocb7PBbH8IqlxWdnh
3fCLQNnZT7dgS6k7pTgMsXFj2jk9CfWT9yvKPaFwdilWPLy10v5vFq75ZmFEwklg/ZenH/SitueS
IPS2NJy3lilRQtD5PiQedXOXLHOireQIRw0Ly3MWOSGZnr9e43E3a1suIP8Wgv/mFmVnU6bOiN8H
dqCmNPMwoXNvWStXLRzQd28W9drm4sBL3tIaToxwh9Tj7gwCpljRp18MD4hSMshfjSOODd0fvf1S
BPgaCEPJ3/fsHIy0Lq8i8oLGEUjvaiwOydIznY5jHBCd9TCEMM/gGQ4IOQcqVZEePzRyvo+GNd4c
7EtrLMFuwNln3FIJoz8FRjbq3/qI44aBefd7Vy/uTShxt9YX4hGX3bsJSWTFvl4EkSxcWmUCimMr
IJjF9BHZteJSnefjHFUIrF74INf1AYtH35iEKDe+yJznkKOwcGZ6JyjonCIYHnkzhVs/CrWr49mg
jRYLDp3ZzZXOe+uDSSHB8JidaNJOV/7hzOMNH+EAzrPPRX94GdenVp3smZ13PrUx5YxLecA/r6PT
DGfnvbfK/BxxaD/3LcNDOULXJTagn82xr2lT6MvDa+Entk+xD+HoLsKSM3rlNfaIVJulB/61n7Ac
eJmz8fkMV+nrQm1msiNMZ49AIw0IHkju2qCFu1ySdSiZd5/+nb08low0BpbABDPcJKngOx116+YP
2BD4GTQ6uZZD6Q0tTETYz7meNoGYIKDQXzdsqUXhdA5u7v46CccQItBUPviGylPeGntlDUBrSC/v
IPun0LpJSMzpIs6mnQ8ZWuzzSeKJKEhJZAmCewace6WAhcF2BJ+9vGDZo0GzAgzshqU+rsx2jE+Y
zrDZjMOx5nA0W/5+6KP6hr8gWtqCftRWLJ5FKt+LaR6OAprWXnisBUOLF40Gjg985O3aIA8LtDcF
reGJd7aC2sHPO36Ftt8kmeXlwGdJYRc22HKz+WXTEvq0YIaufTBf9J65lIZxzR3V8lJIr9700Qxb
nqpQNuHy7d/jN7+9DMiZx7XwTyQFxbkXsuvfDFKSWzcD9K53bKyloLgByBNdYbYGUmE5vGuzvJpK
C4+FB00HN/khbtulU17CaZbstNust49Tl3Z7Q24jCaRg8aS1OMRex8qhTIM4xpIuTY8uoOVPUIyK
fTFo3rarDIwyY42eUnTVV8hufkfdQo1+yr527g++8tXZd+JPOOBeIEbUR1xfQHZttBRVd+2lXV5M
LrLTIrtVsv07SdwZ5tRhKvi/F+mY2imVJk0WMWS+l86gUtjc//74+nesElAJzPgxiQrCPqaFO1x9
dUsJs1ReMV2dttpwirP3+dD8cCC3p3r8c3CUdTKqUlu5NbqG6dSc/MPhq5L0TIcdLY4R8+RyTk//
TmxpXxenvOLXqkZWU1YfbDUKV7TRu87RKVr32FP0gfJL71yvOurRgDalLNaYNITNWZ9VayFrV+Me
8lZ/oYo2XA11mzIhgYGcmDhb4i77yPSmuGcJmKSOkcT/Zl7YJoRQ2t7xozi1E+7tfqIBsDdPyfJC
EocyUG+wt0Wukn2x6LPQNcvDtJhRaRg0KRVp/+gCccIP5ZZqFQ7BUfO9SpDNI0abK5MQhVZU55im
odf3/5LHNKczT72v7/wp6j7YXGwoeRq/kX5aJbl6dyf0qEiLivsU583NtDCzUXdBCOla5aF2H5pK
v/eJvrEnDMyNZ7hsocbkakovub7+JFJQdBDzYBB3F9d060cUptPFcsKASnluXZQal+8an6ywj53p
MoqAmOluhc98hozluRFCJ+vJiy0Hnj+UxIMRwkpu2elxdHX7wE3KQ1avF+6ABHvG5t9wbMSnzA+Y
Qcu1aUbqUgzNh+TANyUjUdMeGVxgCIHtlP5qXXlhurfrZdncO8enEcTsfnc+91VsVAznQ/0G7hrL
cq/7O66/6NothUnG6J6zSj77TsSHDM3ibchkfBrEQJl44lC9beB5pzZjOjUZxr5Ko0LIXFZRs2VL
p6h/6jwcgdGye7VmJz/mwrtW4SwvaY6++8+7phUkqRwfLB+PieqXy/DCyylPq0jMreNlKTD96Jcy
pzmIc9z6aV886d7osM03T0I/0YHS4npV2iZegjFo0pLKPaZkBy9hDFBlwt/jux33hIh92m+NlrZC
hatPlYdaD/n2Ers4Y/MOFjP7W+wlD+F63oPudWvzuoiAH8DYy3JKz4qU44NQ4daNzH79CjfNXjTc
cRdzS6xsqRQzTtE82yLKj0OuVaui7pod2CgI6svxRO+B5xgWfgNExgUOJeQ5MrkoFpyFKyXPl5Et
Aruu/cvMYyOYwGjMJb5XByuO08+XIZd/J+IxHLk9kImoutt/DzXbZ8DTZCGBPrTVN1ndLHxA1J+Y
HThtjzsai1kMmPZOMHg7LomvrO7Mt0atum4iO+E4vQnwAx8vBHlculAr3DigTM07W17vEQ+lmE6J
EzMQ/azVrPBkvvauy6m8p4p0AsHG8MnaCca75E2mi+056S1lGrrnwPTrf4g7k+W4kS3b/kvNkebo
AbOqO4i+YwQZbERyAqNEJhpH7+i/vhZCed9LZWVV2R2VBjBSFMVgAHAcP2fvtUtCI8/gc0as5rOl
K9YxYVqAZhAL9E8qUUz9j2wYYAyVdFZu9q7S83ZBqLHM0bBbJYRCbcmI6fg29r8VLWDGQ7OmpnvE
VoWSOh7uppps8kqGm4Sp7DFBlHDsrDJk7ffhTBAUR6i0YzTHln0fdkr9EGJGZChfqZcwzcKjUkCl
OpQEVtWMkLiCOeeU9KIF7I3mziNz/C6YD3WJutmWPbPzPuk8YiHJriUZVAIwCVaWXbiH28GYP5L6
hOltYMoE4j9+djsHZXFr+fhpU4CpoIOiCLgijcw1ogumqn7Mi4iSfI2HEVp/Fr3GAEvuXQv6D0We
z956BnIU4ZOlQGiy7WWLguBt7dwu1bnX7GXpJp8MsrdoKgFUmgu/EDpS6lnTKlC6AF5fandNAtXP
nIxtZcfletRhdVR9hilWPNKUHohaR8nDlRNo3kg5oe1VRvyrpWcRYjwEbH7o6g+DYrnxx37aNbGn
L6xR75YiNtdFVcKJqpWGiJMd36wb8YP8uUlku7bDSTzQTzyFRkNeM7c63tBpIRmyk9HGkIQrgH/e
Ftp7KgwcdMaEFYBVjeSnChfRfVpsphkf05DGMamUPPe5KHWILqAwXmaFleyBvD0LW0Fqaa1qh1t9
PA4kUpn4N6+ANq9kGHmg1dCa5jWwPsQP/bU2+51mTkcdkwo6REj+qAQ3P9ei6Edh2c099oQfiszc
I025cCmszt8GEZbzNFZvQak9GMxHXyQJCjx43DM7zgsBKd0yL8W+gw5+pT8AqXDC8dLi3esRNbFI
NOMGkr12F0/4mnl+TPtMAmnDgkYcdFH/AFm5iTS1jyqlbVEAWWucR3JXWMHVZV3TsVsZpDr+MAex
IKFTtIQgxWRm3eRkt75bk5jF1rMLgosn+xW+U4YcoWW9wOS+pjGCwRQN6y7sC57oNnbEW/V/O2tS
dmQF+8raNsk4Xsch5PL0MXE4GqnVRveUDgUWz1beI0XGGldAOiXJ3NwFLHlge4LpzbFZ7Bxde+Gt
KDa3a2dqjoK4WFq+ZNB7DAGGOv8dzS6xYqaLvrSimTc53WmKtZ1XdNORzt6P2EyLXUnM3CKTKjiP
nQXFvUduIlIV7ykmt7zpRDIEQ7MJVeY9tGi8B2rMnhY0m+2Z7mYW0WMLVhWcBVMwv2CU1NX1FT7Y
ZxKg8W4IGtwSw+2Qqv3kjLJH0UYTztadFvkEe0ardexFUyfN/TivwD9VQQjNfxAbikizIPshFC49
7sj9XW9VCl8IjlfX9/0mwsiLyaV8Y7CQ78lpL4iWl9GGFAISGTH8Ls3WGg+il981Lc0w181oSM3v
71vsq57FNshCzb5opKWdzBr3H6AhVt3eN5ZTAAtDtQWysTrTV76JNsqR9L+yFBNq5fFwr2a2YbJ0
K5cbu3YU8YDEoZRR2pzckTtbGzAcSQZZ27DrtZ2axYF1mWgUEaSoiZKhFL5HjxbOk4QBdWYq8irR
4aYo3gDYEA1izbFjN/rCBGJvhwbxHE56e8/eeXF7gNeFRFGpZQIjdYn/08EVi03iztQlHFREJqsB
dMbKDnd1esh7I79ifLbXsauiQzWvuK3Xz1nDA5YRjEP+ECd3I3nvNSMILU6OvpPEuyHuj17ZYZ6V
FVFMYByWo2L3mCKlWBqez0rhIlcIIgmzFhDhzm6ydi1A2S1vM7jbwQBjjR+zn+ejX1VfWld/9M1r
ruSzpW2YGzqM8pvuakT9Reg8EOJcyt1PU5OtJPeSZj3ZtvB8xCkdLeigGVY2rXKrNrSnLIjV08hc
eir6TZ9ZMaNzN9mYlG0nqSP5LsUYbm8hmioVL8JT9rZ3O6xndMXPmuvTWyu0R6+M1eHWPRWGRuou
OafLWP9qiSxnKNa/aoh9V2YAUKueRyYsEkSDai7NmUbAotLFWbiY9XRFRcLO8c5HFovsqHvoUg3j
EIoPsSVR9iPvHnoMR5fccbJLn9mOBZHWJvymJygH5W2b9dbBrgoAcQUjt3UpAU9ptMzubofCIW3k
9pFuc7Ni6T+lTSPw13MOVaqjKuEz3W66zZAhvkmstjnSk6I3nIjuUVMyPrd18YZFhMfap9HkiEIt
viOhZDIjAxecMxonhMAbrcB34HmU7W1qo2JRrjihtVXXUlPwMutPkEnhXc7T6S4pkaezQQEPGDRX
m3EXOU5QSLiF8VDOC4yJm3EMKVhmw6KYBGhWRnxjTZegkQATi84pvmU8U6cCd5AXAtdAPIcSN0PO
f7odaAL/8RFdMoxE3EjW3Oe91cYxM/SlIV0002zI9+hDnu2yGA7wET9vkxpYqp8wGq3NbT7bzUPa
2HCQDSXMz2gMPkTAePZmX2N7nbcS0xw9VAey2LZVUK/qkS2q56bfS6d6lZrRHKyZ3RGPcqkX3IW7
2b5/MTQWBStCjNOTazr/3jcl2O3g1S4JvaDM1NToZx/xX5gZ2Tqdm1V2gyHXLmlQiCDaiKF3v/lJ
vQssusVm0VjHHkrV0MAdpwYiD93tzsXYm5sCcAnosFlM6fJyQIaE6qJ6RowhsJpm5D33G/ceJPGP
iAHNmtQ6hEROSR1QAg2hEXxOA/Dn5NZV1H3z5DWzrjdNJnrEf67InT9hvUQaTmZNucO0xSAqc0j1
dcnNEeXH5KcrVQ3BgzC8k89+e5M0ItlnLvAjX4mtLZGE4SPjgUl7wbdwRzG8ZWTTxlfXe5oGXX/D
4s4IGz4BYSjttrbCH4FKorWD/mcVKqN6rKnr1iGDXQAPpDzDV1MU0syifv76ymq3iI5QVDTNj4zR
QEklawZT/whVCRGCTgwBbn5J9mJZb/4QD8zDfNHtMV4936yLxKtp7N7HduM0uYU1ndpydPxqU4YF
pW837m9+W2AUu5FkBUykLL6K4AUn1R7GeTykxWWLyhH1rkOw9ZbgYyJnc1cyIMjr9SyBYgEJAMgV
YJgp4Tt2jDkCHAMw8bx83Ka083Sd0NNOd5lSz4duXKG9LAlXx6fEXvMBs2V3Mv30DuUeXiz0m8Ba
e7mZSuyqZp+5PP1i8ndS52kq0nzLZYNvZfbLYFzSdxkasXnLPFBg1cmsoO6ju7L6fvsXHpOvI7rS
hRC0EOsa6vrgsZzzkvYmg6VD5xcogyD4AkR2L6OnnW83dQGtaTFK29wlk854eUinbd6825opD7Ix
wm3VDRYglU4DEeH1F7IL/zhwseTrvoGoGAJ/cEUF1iT14SBSnqzhtPinm5tcSlcQFDV/zgMQtJ3F
nrEsg28Y+966rKpehIG4jI7E1kZZiRPKcs7tDJTp50PrPQZGTejHvAI1SBTmvWaE9t9d63igjjdV
iCle+nJapgUyTpoSz1ppv/CCvB1rD+1Y/oPj7SPXRfdiFPD3/Xmseju480fsgtem8PKD16SzdmtG
dPSsW1USg26GzXm4HURkIjAxxyvwMhre8xAUVtlH3yq6HhqF80LXrX6TJxjoZsukrtIllOJmVSOq
Q7rABLwbg6cGXeNp9Kvk4GJK//kZXc1NUlq0MUB6PNsdaGm9QN3qqtzY5BjeloES5p3obXdvOfrB
0GgX9I7/6RBHuaG5mu/Adb8zUDa/BZpRLaUCiIW48es2Eq3y5lx5atw3OnR+NyfZ6/b30nnAxIaB
iRaQ0zIVSDWQSbbpXWy/8dfONCL76a1mg6SbZBTdD9dOnrxFZek94Ehj/ByE/ka30vPA2Tu1wd6q
safFfuWR2cGswmbN2MZo7gk9ibGpJwGZ8Rr0WxU7IfjZ/DEhrWphROl3d1ZdE3DCvJUVTlnBRnKt
LpjFQANlYHNbDYqq4fIWYD5bqc2cM4JVaMT019tX+f/0821c2o4eBDSrUMAlugmrHOJdlpSVyzxv
3ZUe/T2Gv3d9pGcbW8eYEtpT/9CZxZON4KdMrPJOmlW09lSMKEG5xqWQp977PiHpIsbRfsWHdhED
CknZ+eN7u+OOxO4B7RDV0rDvJDeMF5kwhYdLig74zpGAw0ohUqg7NZHSsyke4Qf19tyqByLh0sGh
fHDSCIeW7Rgre35UeWJrEeLFkKLl6yVBjP6IRW4MdrUz0R+wBuZtohNwUlJxB0icVQZLQS5HGvDE
YoSB85rSmFkoD1c19sVZ4u4kMBz09GKjDjmEyrs2Di0NMJwdqS6i3d0kqmoY391W+QevH9Smkaax
05S+tVQ27mWf6fi7anuT2DSHW9t7r5gG942tXsaMzUPADHpXBiUKcNJVaJOGe9coEfjP1iUkaISv
Ss5BBu8X8HyWzVbP9jTN1K3GG6IV6aEd3BHGtmmHZsAPi577B/kUMzf4ayZJNbZVH2kqtZtUYwCq
FeUXPVl/5QpuuiQO5Bbo0zv9I+LNFU9NBCc9THDjDjjEsk/IVPMLDFFqorifoxqrYVoNrvWi/G90
7BrEzGpX94WLJHJwj+N8uH1qSuq+waJL7OHj2vsQNOAMJfoDmAT9oa5JCnGR0yWaTVamCv1HnxYL
VZx9anv74kax/yCNxn8o2On5Adsk308Dgv808yHzSvTIJpKLePJAxxZssBW7fPRWJOXcriI7xCMz
jtLdpkj/MQJl6Y6kRcIRJnhNWzc3023bUfSLyYQHMZvexpwzlGdTvhv0YOSeAlQfz65vlHnfAOKC
HkBzsBDjcHRbnzTVmmiRWUZRZ5OH1wTtpcHudyEyYhNVqRGQc0rycUBS6FbhBmIufK1ZLtcQrpJN
Mjvc9PKlayFgnLPmLCdmZjzyprXidJOPDyFFZuT4SP2jdHPbSiIqTpb0kOh5NdYVx266kjHALaZa
yUkM9QkjzMopy/FVFMmTELZ5xF2zFCUCZCSOSCsg6gU+cw19SDb5bDbUFGm8fsnYuzXL7Qhaed0E
fv0QBBnLEqa6uLkyfV3iMvWvkILWcYV5Kbq/2etLJcYN+se3EA0+FgEOdG3nRXkuG7Ne2Ms6voSt
Ja6agc/AtGp4W0JgwkbAs/UCxoY6ndYSpRfP8N445jSgljflduhgEiZxyTj/rGjolb1GrZhdMdac
Y7JtQtd7NTS5HiTrNviduzT4YsTAFCiYsC0K4g+FtXCJZz8ayDlow3hwmQZoW26Fe4gV4NhKs7+g
Y5E0VouAiZCbnjo/Gi5akexrm5HnTSrK+3uFLB9uS9mfG90zFoRRdKj/kEn5MMl3bk4IHnvu9C4i
Vbooav1gdaHL1jA3Hizm4WVvEiLj9gbjeg1HECOUje2a1i6IWRFZ57R1e9eldrIvw5DoFD2C7S8v
zlTg6zMy9SwIN9oPDELRoE7q2UMlfLBRKy4c366f9TJ/dwVPPbMkmXOWvy/JIAMrNvLIlio6yaxY
mAj1kYGrehX6iB0sjOarwadxadt9tcb1qy/bTuU7cGuw/BEX0XlhXOhDxguFODVevjQV3qts9nlZ
pUCSKVOXB3h879dhtE1JPj+2Q2OjOE2uSKshXpWRyfzVaTds05gxqmzX+SQ8ZdRnyCAMB+1HVJ6N
qsJFm8rkfjTzfR0a5qxBhoSMt9jiXJ1BHy0TPc2gTVpimTZzfnmjwREwClw+qVq0XAj3AzfDw+CA
IYUfCZ595jtiYERLaFTYAYp4lyjmLcqd10MZREuXduvIJAKJsfPBlAmzSYa+udoVrn7EspETPCHp
S3gxwUcotFfDvFbcDry+8ETBSiO8jADuhtNpZD56S6TMGcWw0VureVXOvEThwvMgwmcTKSJseYJ1
3kLGNxjWhhk2hIaMbwcj8DGyY//Q+98KBsXn2yFS4g2CAiZRbuSj2cfatgYRKkfbgUKezCo69r9V
zK7VgG5GE4Huo8h4sKV5McsK9LG+px9/LshtOKu590uAo372fOKE8AtXULgQ/NH0787B+2R7xYMl
7HbPw34BIObdCDx94xmoG0xHDqeE/dtJ9xPwd1EB0MlM9ItZPgwZAVyEotQvNIhWRapeIYPRVscD
TOBVm6NFIXCB3UH8jDgElvXUtoshNL/CsWwpgbIC6wsHQIiS/JHjrdq7HUxNDLt66NgwI1Wa8QTV
bSjuJNyxFRFYfplnD0OfXia7Lk46Hz3c/ip2gx+GMcsPjPClzGWzvWm7K+Blx1Cj1O2ycP//Rxdc
EofSR4GVjsk3UBHA52jdn2OVbG/Fs5hBGoOPgNME1+MZqAKRFK1QPbqce324+uayYV/0vXPTXQC3
+k2a5mfQlL8Tt31uSz28U0TKLhGxjq8pOBCchdQsWn+H5C9dQWOnChxRyWjVwLglzIBxw6l6zZRk
LNuIbUTxv6JqSC76ILahWZvXVJjmFROUT2IFESNpP/hg+egFksh7JDNzxhAxw8nnTqldTfXeqITc
NlM2rIQgAaePsTBwgfiPWLj7B9Mel+XPzzL/UVp4qM0MV7ao509lSQ4INqbV7Rum3PfO/Vje3b4Y
6Ux+MlF9JGkVgAREPetnEarxpvBmZNgwk42mDExOalwm2XwMpd51iB0YHP3xYeBBOfPpSN7+MgnG
bGvE5VsgA++QFFgI3Cj3DzAhCCvypdjqOIi2VUYpOKIW6l22zZ7AjtYzVVs4hEYBMIjMHb1+q+/l
WUOjem6UWxvsNqkmNLeGNpQIQYP3n18OhP4KA580zMmrGCdEaXom1JZcaIGA7vY/3P4ujJ1RLOSM
z8s8o13xUCOxVAeagXNrQAlbFSCl0GWebp/fDklaXszIandSlN/HG5AuNmravPUOdZp1bSnnaEXB
9rtd9f28M27nQ+15rxArQmRzTbpDWU9UD1WHXfrBUQbTH4efu5RUbzb/M0XZ+DU5HBiTcIUjdJ97
3oZQZv6VoQw5mQQIQspve5nIItgE895pJqTdhk++3V7LUn7SfXCPGPXycz0ZYtN41gJj6HTq894j
FCh1T7bI8ELK6rHyMEcnGal2k0jt/+UF63OG+6+0aoI6wV/bvm4zcDf+kvHuO9Jx4sGSa9kAULBh
IeMbj5kgihe9qmGzkG3WdeHK9UG597HtbNBmn2U48sRLbGvn0hn6X97D/8Kh1g1LMDY35uhOHw3R
rxzqYQKg2HekFWkd9XAEW2+he/vK0y/2lF9GJ+netI4nd2TDUwi7Z5ZRFuTRe2mVBzjKu5/GrWUa
7ZvvtMdSq8d1xz5+gyT8qDKm0MaoQXciO+D2uv8lhPvfAdh/IbT/Xbrr/BN+/CkO9o+f+H8a3mpw
Uv57Qvvhq1Zf4y+A9vkb/gC0G78JHfgcufUoSSiMCFj9I7BVM35D8AqZ3XMdWOym6ZHl+s/EVv83
w9E9HWyfoTMtEGDdVfEzsdX/TXcwLHo6OFEfAJz/rwDaf41rtS3X8uEykNmKOoRLzOXnlH/is6PQ
bmzCWFEV5l/sVmP4pNCXVQHEmMgEq4t/hvpy0v4+Ifbvfp6O74BX7nJBO3+5wwA+6QkNUdCNyYku
ey8uU/cyGp9DduzowP7pPPwNxl3/Nbb452+nu9zJvq4brrD+8tNcp640HYcay3yzSKeXcKeVl4Ri
NsC/1Dlfs7iJPTUGdBXgZigO8M42jriaIty64AT+55dj32j3f15f8JAJ22CGZhu6K1xO3S/vtgFj
bdQSunOhMz3WAqc6O83cnxW2m5LUtiD/YStaiAEPJkWllK0KCAiB6O9rWOCZG9zJ6XusGUhP4MPp
xK+4o3mIE0wuMn6obOeM0WFR+84lrZ3vaMZOk1+v0fYfq8F/IP6iww0iu3Gnd0+q/R1o46KaKlzi
xrLIsSS40E/o5osvE/+iy4a46L6bJrG1RNgi+GWWlsZoY9VLW4IQby6jiYLBtBc64qckIAu361ah
TiQKG/bU2xst4uEQmlK/JcEDaQLQsomsNzhkeKCpZQFe8DtEfCcOgRWKzoRHLj7pRVrU63bIlgHw
5RjZOnpbdu2fDtKW0p4QeKerbGxBUrerRG9WEQMWdHTEJ2Gu5ZcCE0bU6idcg7rIlwaichryCDJI
KVnY0aWF2ZCQyQMENVYUPfHFaxFCsoMhUXwx6i/IfWi9wBGNUNzbpLOwE0RwhLKLAnlZC3z+7PCl
/8kwHbUbOx99YVcvqAoW8/sXFpemeY89ntASUQg/ioyNXYOAqe3TVTtHgMTmyhv1tc077smXeIKC
RIBJQmvLey89BGvceU3xwu8cyHsCedDMLBtmakb4ZTGXHF/SsKAT2qw0oqcYBC2JvFzY2ILKTi3K
sSGmEjQJ7x7ZlGjBTzGS0XRulaJPMcg9D7d6/2l0aMiArcJN8NJV4aGXGcU65FTML8GCMoVuG9oV
OZ5QOAUqgKxrV3nbrXS013FaLHz4Y8whTBWuPUvbGQic5l93miOP0dJJuCZxgpwuJq4PTVGvfaZw
F9R7H5/87irJQcER5hJhIpmas9mLYyC11QW/zYJ8T6IEPrupWaD9Wbmaxo4Sx2J/MbWzUbzbnL2Z
9j8GcjWpF23C0BIvOhAziV6t9fBL57Q7zbJJHlXPZcJ5UVGGMZHTSc9fI6uPYesyJegoMa3b1/o6
W87/bj4PcWMvOiKYzfaq8ovGHekEVy6JAIZkS3b0rApOIC9oIbOYrELiQoTS3DDQuVFo3Lh2uJ5o
DuZxjY5YHothO1W4xkomwdJGCYHCDbcj0ueF8K/zb6gnXxFnWVm8zREubJj/QtE0EOkO18jWsIn4
RIZZEHvLPcuAd6HCdGXDLVPAKcaGgISEWyH5qrmIMwTFPY5sfsu4+9KLrV19DpxYQb+LqpSQWe6S
/gI9g9l9uJx1KDkUk1mIriZ08W55buScfF0zKE1Ple29sKKtnXJ6LrXhh16TPQMUtqmHZ7OwVpm0
7prQQqrBf20YWzsGjiaWug9lB5uDHZIbobHfNleCsPuSG7+eI6xJ4eTyLG3MoMaXBCMo03fgf8u6
BGJhskGqXnRkniUg2bT4LEqGCryjzcEjuW9+Ng3Dg2s96pyuAtd/FPKi+i+jaZZun80IimWMVTvm
LEU0nMF7JQlJ1mO9pTG+YLaG4Yi9RpgteX2tIx+i0NuLCrgcS0jHTiDj8uoI8sl5h9BAcK9wLboE
N1eQyKovEgIIFSIt4T2RH0jIl2VRsXH2vuc1g+rOOU8tyxALXlDCJlJYUzZD9ApdG30oKyD/+Xyj
ch8I018KcuBqXtL8dNILVjsj4zqdHR0sYJh3a65hLUEyjJZZ5662FwwwVmn16aKYCIaXanhB+7uI
WUuN7GvkBnTdfcKLtXBwKCLK53VcRNlq6FjB8PZVwz5CqJdq4bqAQsZgGRoBK+C83Waw3gKoNEby
wmqmj9WlasONj7GwH2b2WsRsnNp/4+XmRsXhpk6HH6iwekwjeOScFPQG7mhYFq++o63aMFy6WFIG
chJreLvxmO2M3KbRxvqbfUEi2PYBVzAnxeSNydxrQXOmNa7oX+aLFFXOgpYF1kdUnOF6XoMk57hv
kIOFzt7o012OuQNKwmqwddhhGcJg9G2cOSILF86hJZ8baBNLeLEo/HDbxPV+sIad0Mz1gK6KYftb
aUMkIjC3hcWzsOR8aYfbf70m/ruS988V7z++xTIuvz7jj3//pRK+ZfD8v7r4H39XWv/y79U/bt9P
UfZ/WjlbBAv995XzKf5q2o6dxVdOI3jcf/7Hv+nzd/wsnQ3nN8+0bZSzMEBsV5h8pf9SzX/8myF+
8y2qZs/Rba4ox6Zq/aNwtp3fLMsh74jpgHAMiu0/ymbb/I2cYcsTQhe+55B59K+UzSZ/ftkrzsWk
bjo2IxDb8jw2aH/ZmLEENQYI9W5lIOZdypckUh8OvXkkPxYeBDjeULJDXACikB9jwGZMMguha0nG
M6ipQtn1IbN2XYrG0ioWsVkytJvAWMz0MlpZrvPluQX0zmRTl+UaGQd+WHS/jfvigTcOmgwlqNwM
tftjyr19UbhY7bk1+zPZ8Juure6swQVi4TJx47YW3krvrXVaWVd7uif+o/WH62TUJ9ahp6j38P2B
g1dWeUB2dAJjgxQqSRbNnGJnvo15v2XDQkhMar7OHRkDJbNmbVHef9AUO9e12oIOOYyBWiJ5WRU8
nEM3RgrpXZBSbyg/lzLTQPN8uhdkqJsQow9Ra7uZZhhdu8K/NmULjEbsJUWLSz65XYHJhUPZsLB6
pHdMmxK2V0DL2JnUCYIlk3aAOxg82zFf9V0Mxwu+ksV0gxhy3Gc8PcGgpdl9Zfjw7kgOah7yRqJG
DyAYOJsk7r9jbHyiF76wfbnnWcOofJnMUERUc8smaDdFaZ4I5lnj6HkYfQvuQJndA5bZyDylBZs2
Z5qrgBixUDBqtSS9uAjxiUQKZAQbLt83I2o2dHTCCedDlsb7stPNZYnrDaDXCuvfogmsJzd9k1w1
JRqZIsagR5E2NXZLvl2wIAUDLqfl8dbbcGSMje2nD9TwqyCtyW/pqzs77b1NkTEg6d3Pwkb/n8XP
Jr8F8er4iMRy1B7b5FtgTSfHS/ZV5yHKjpcxoeFx3T5B+l1HGu3sVn0vImvA8pWfJQGpyoeF4E/+
KvBSApQKmjY0wqN0b9YJcxiGc9O32A7OtmJfUBA96l/culwbHrzSEM5Q0DDLguyXQFLr+1VG0ykx
P2o721Ypj/r2o1TyPRnIbzW67FDrGrpYaHAxmdQVo112S9u4wPWeXO2e5qIGaImMA2GGZ1cXpwLt
nGWB1AIYDNxonamGkG0Xia+f4KBp7MeEGqcwgqeu7lY5XTaHrI1iTq+V1dYaEABW4+NYnaKg33g8
o3hE6JvcmNbNREprGeJt+d4Ogic3euYJ8oimJZfIfPaV92yl46EiK4Q6PbtGRvuMoey+j6Hh7uoM
A2iROXs/ztdoJc+xTI9t5YHDrj+wze0LV9275Eeo8YdInU87xhFa0t8EuHrGJv6aoYSE1+p7T9Si
mx6zAcQ2kukNaHEjotclrPLnoW5o+QXmnkmF8MbnAiec6SJ9UU2wUJxZwXSPiMQDCo6LsrE/E0Ip
qUeNGpmkqu3XguhE5hF72O47stAEjsV3o3wBs7OsnWSdZc0L4oJoWSIDTMphq4kXZ9KOjX+RWFW0
6T6uta+IPmVlmneFQV5VQjWMqb1PZg/PlZYWlTDmUiy430U7vTX4veElfUUOu96+K8jpjsByxt2d
HTjPjMfJHagOukXKY5f7+qqG/csO7zMG1gnregcQ90fu2IxDcGkVlph1reGTb9Yfcdqw/6tgphTl
j4ohmAtlRwOCiFSEkUCzG1MGbF1rv02t2oLhB2otonVn2h1IAzxeWfSEZRGGRXrEo4eu0QsfmwAi
UPVpBnJvSHUnLEoOcbBr/ZuS8sGv1NUFbgx1ubtaXc38vdhYA6NFvJ8oGpGLlI8yKZ/HNr2OxGWa
SbrtyAAp6ugqzWGuUInhZK/d+LvaBGbefVhaAXRPX0WVyeY7BtbgrswOwpsYX9wgOplFunKoTjwz
AbxSLwmiEKv4pTHrHHNFrK1wPHzmHreBnCqxGmMQCKLqoo0WBEjjPmawcuMXh7b6noefUHSXYbGP
FDfC+JT3Tw2yrICYG01jcFtMRLHSNiCMW9gZJAXi6ozooa/8mqgTcmQTrGcTM2YdhcIixWZp2OMh
rV+FZy/z5B2VPSYNOgckiY6AIOdgrwz9GgbhRU2d3k8Kcr69hT91agbxZiSYIazSfsX1d6oaTDCq
JufFeKy7qd0m8axn95EYjr+jozqrggfDJHIyLpiJMjIYVxaXshuhmg4iko2HjfTYVo6qvTMybH4R
EkqBInU0dj0rmw+dPSTbFvR9NepbgINLvcdfQjVvsiMKs/gconSWk7cxiShauEP9ZnrF73jovkI3
e036/Cugfu8l4pSGtrQYoVZpUfqu1yUwat5H8xowdkRRINcWEkl8wkzho+ajCKvvvuHpKzfsdlaM
6Rbu46H04v3URwNNqDdzmJZGkR9FE62aRNv2GS/Yj557uAiDMacrm1fC07CJqN9bdq+eIM8PAncc
MiOJMlCUAcJJlNS/Cy25ixm5FlX0o1UjYj8QVtH4PevfysbBGIIbGaiFpYZlH0TraqDxrqrkSSIb
KPT8pU9WRmUtOyaNLEOHIgE+NC6dGBm3UNoHmAe/UXD7YR5DXcfV/hgitScZDxAvhL0QvVXhaaeu
CPk5Pc6kfumSoL0qSuKKCVtfhvXOHaCGWF30kYl0XVbjtcI8C0xpEzvGh9voJ8Pqvk0GQxj04Qup
FS9aqh/BExxH2zpZcM+VHq+aIt+wmKIFNU13mUHncfSAHZ991BCe2DBKViTchyvVABcGlbBzrOEQ
mshuS8eCa+qnW6TAIOainUcbEHMqlOn0gqN71xnIdlyi2GUGhw7eU1cXPuD/mQXjffMaYAHeA7yk
6SvUvAMiZpnsB6IfEAvfpVV9dLKa6xfzAwDKAegR8UxSpE/zQu72j0ZrZYvAhuuS0EZLoi8vVPsc
147bI0Lrr6SDvcQ4NETQnfUKnX/FZZxgcF5MBfwyzWBW5p8SI3vT2vK5CswnU7bvkS+tZZxPMV7i
god7/OxolAFc0lz11LPUEegWZ1u6HjM4e+4tlzYbcQ4zBdHHr/vleOUW8u3Sar70irhz6y4fP1yI
PyMsNDWm7kIG4zYT0wVp9cUq65MRBTtfw3gS5MkLIv9N5Nn3aTnt2WCm/nM1SrRYgKGYqtd6tWmh
rBuFtvW5mLJKrhrejEk+VY5xbrPkGb7KYrKNI3rih5IHiSJNmI70XZ7JQ3wYw0cNmHEV7yzHv1aW
cdJSZPvhGB6KHnpUQeZz82alOfULWHGHUsqtswu25DcVwvzzos+IMJa9n5RE+8KmszxmZz2TPXb9
8VR8Lw3k11UCKxK9PkL+jZ0p4N5qm5ruurDLd24NlwBx17S/o0ZI0UuQLA+DRbOmJ33uzwRwLFd+
BvuUl8VTNEUQ22oHLx6e/bJ6dhpnuNLbOkSSrpuZAybvrGRtqnKV69SuSItarMj0Z1viqrp4k2dx
uHDLaidERV4HyO/SpQXnnDNO+N6AnYdAYOtOcHhyEeKLNDG1KDP4NsfjWDq9UnJssJmGTykqIEKV
TyL4T+7OY0lyLEuyX4QUcLKZhQEwbm7mnGwgzgKcPwAP+Po+qGpSVTLSI72YxcwmJTKrIsLdDeQ+
vapH64ehYKlE4fWOYAf14RJE2hgOVeoLwjIKI26v201IXeCm0/s0pDgtaGX2HVXRVx5b5M5mRNJe
WTujlhNOQj9zxx86QN1kAL/mtI8Y5OOwN9QUDbDye03bVZZ+WLUXo0m9YFDQo3S86Zo+Y6Tj5es3
eXTT9onjPteDogSlcFBIh1+Ap/7Y+62cL8iX3PbUlureaYri+9kaYB7zSjL+tLxuImTAevLou8EW
1LTOweKZg2VV/7ZmQpuaCw261rGstGCdEureJDJFkp/EmzNUD7PIQNBYDykzr94lT46bnXEK4h7L
tovzPa5k1ehZGdgVTAo1OL1yyHVELF5oSF9myk0UR0dTdeWbWJhMceA1aPSwFwW4WxwrURG4wt62
xvgWGdi5OGYphLqNIxNdmI7pSbFoMm0bhlLN4iXQ7kVZ4WoaxVGBHrlRF/FpZiZD+Xys0n4Hxj8o
EZ4dOflN5G71RNlF2NWF9La696YJgiTet1xw8cgQiiHvI1e85OmqmIMFSB5TE7gkiUiFRpZNksMn
L+PnRF32C7SCOXpQUVi5DJeCSvml3nJ6O8N+fRuS+rECUKm5+Xt+H2PoWJcV9w370U2mZfT1Lu7G
WdFw/AifnM45AWHFdqdzLVPkIYZj21UMKFGEFUn7WiprnwjN2UlJKnl+0RdoJZkYQt2zH9gYMeYn
8MGcO91o/5iqwn5hj4FoY5Et7/eps6TUmD0XsX4QXnIw80ex4mkY8Z5wJeHH7HcT0pMw8quLOjuW
za7IurBAyudy7VWxTTw07aWxzrkd3xflAiNCv1A0fFBXtZiHtRPyLsOlsSGOsFsc7c7sXvoUjfN3
trgBNnn9Zxqzo9Hmp4gLbtETApEoXua5hQnLpknnSahDByJnFKrWK/BZVOLeH0qskWWCI9j5XKeO
EVvWbE90qlX+ND7BW3Psr8JRj44Wk0ePH+dR98mjExKb943GcFCMW2e0Akyts0LdXZI81pa6mTQS
Yfl8FxviIXK7R7j67B9STqk5LKYTPkZ/YbSwxAuH6E3RdDArflg37lYSaSut+0QmAKhGenUKbQwi
CqIYDIqgbRnAtJTHMeRyjp90YO34X/OflCDGPstXYxdFbo+guI2NAPwbq3TG68uhsVS6t6i7hP7T
bKbqx6H4vPCmU9naV2kYH2XjXSdZHh1RPZVWQ4+JPrM1at+1HgtAUvnQcE4jqBMWT1hebXi9Gwj+
XG85LIC040NcRij8ajCCzXct46bnEQE3y7iqrriqa4uDs/w0xXy2W+cJnYgdgJp+4NM5gMy8DJ4a
9rp8GCRQwnIUX7EL6NYqYaSIBD8egPcj30ugxjb5i4oshNGwYjCeFY3JVpjfmb4EWK0Phdk94R0m
pruoTPwgL+b2dWzUdzvNglaYgQbmzsvA6SnGPu1TDrAox6THQMDt68J8tDV5IPtXegsSvLhmgwG4
i6GWrJAYxVuJ2mEBFsflz19q0LfUGe+9Ue11OlIxt6VQQ9uHtgTSkGBsTHgIpVLc1wSbNrIWp8gD
6DNRtSmIbUfUwqH1b4jj3RwGgo3CMIgtKX+bEv0JjxUjjwJX0sw4UCXKxao0tlVJekQfIFbZR8/e
aO4aOe3jRMX1g4icwHmTtP7ZIP7wuOL1al31NrqkitLV+UaFNXWUbDGH/GqM2xLadZ9VDaeEFtBP
cVS9QmNEO/V19qVPziP0T9BLeQiFZL9oHPxTOobMwSIwkcahRVBdpcErYpZejDtnGfZjmigMNr+5
loOspHslL3OybQbEqB8bZw77evhmDbHoiN/efGg9LLjUejGyfmejMfcJW/C6BU0//+BeDJra3dVA
4sQnhZn+ZCsPXocTo7BfssXlOkYNw5/jD6aJD9jQvmC+HFKyQz7vftw8+J4StDtpffdklQLJ+QyV
fniCosZRVD8MBk8I1dQuuap8apyZGEZEt6+6ex3PrWWEiTBpiUrpVntpuhluEg8j8030LCRKzjlp
GrGiQUynAHc6Zx5JKY4ANrhFt3hroo9Gfa3zEXR8Wj3KXCduUAc1RWgYEMH0Yt/Z0EoJlpPhaUtb
qQvzIahjliVpSeeOOTx3IxxCa+wfYosDYGsNobDaC9Dhs9W396Psu32m20ctVVJ4qNJXtfpAP+cb
RvlrBxeOCYfDuPKcJ5O3TZv+XETRH3kgSnFWhognnKqj3+XLA2U83646/LoNNLc2M8lCZHkQpTy3
VoqR4mQoP85KuZ+jzZIsf/IuRugz6B258VwGzXgrXUIPLbw5d032cJxGXV3YbeZsNDqnvQ2pva42
PtFvQ41vT3JFMs06z9kcfxWkGaClG/Sb5+7q8V8X4lcxYJcfE8qN3CczK+7K3Nm4mfqTkTviOtK0
czGDbc3Ipg/qeJIWeHAMQciTrSAIVoRdnRzTlrOSWNtDrfnada98xBcF9aFgaQ4UCKYWJdj8ufUU
tpmxSxN9C4iU5Q9Tf5X7gz2HlnWJYwJISnVblgvAWMaINpiTNen6nfP8z5LumlasLj2Yd5wwW7yB
mcnm/hG1BkMxzw3cuCEWoLsSln7bPEhnQYKM0fl4Feb41fBsAU9gdzI21bnMKHEur8THjnph/uoV
FH/J7GvneJ6ph75EaMo6DmWjR+ylNqDB2wzNxV22NeD9FrjIPOF7fXPzaLeQfd4o+sHhr8yTMpwc
qhRM51GIw9RT3u46DC59SKhmn9/RplrTymBfWs5hIm9uTkadEYTopcwOdP7sVWbFVvEb+l4huI7D
8zgZmzGlcCPzGFdCCIhzH84wyD0HLCOYpD0zmF9PBE6GJqxyuD1wWJcoENClPAh2DdHlKc3AVfS+
hoymUJzW4wBYstYfgABI2/CpaA0nsrkyHnYLtd2xBVZoDvp1EkG4MppHDTLhaIbtBL1dJSdfhd30
0qJI8EYDZWFzyKKNRLZ+pLLgTZ4Lsju22FuRAsrR9jVsDL1KeK+cdrN6k+r9wF9bRm/UyfsSMZex
PSD4wGcnfcv7ilivZ/SQx5N7XavL3VuxdmGlPSPGl0jLQ2HDiF/SvzHuGXX15wTDc1+1F6bzpSFG
Cy1HpcQo82Z+TQWwIYOK4u/CplqV7Z3ryVAboqtm/OkryqdSWBruHiBYyBEjqIBPx8kzHqhHr9w0
VDSZQ/cwGf3WduwtivyxTLx9kb+19IA4VAfXgqIun+qJrP4ylztFPLdDfkHq2qfFLe2xZS4UstrL
k2AhKnhHTWwFofBaJk/mHG5JihujeK9oztHlBykde6fF+Yn5xwmrgkVyZ9LRjKazEOjprAfHMW6T
kt9FuXGOpiiIOkWGJME931YNnaCic6fphu3Xbf+u2emd2QKDkAOPo2bOv02HV37csI9ls3OJqvip
Rrpukboo095QrkASqo/CeIibYz8jUCgsgBqT6EESvczR8DkmU2CXM43iHWtR0BZco+thLyq/Jzvl
7GMzfBc6ZePxvB9LzLxUxNlnjunCJLNi2gI7pNx1rD0WtkYU3ARZo+L/XR6qOpqAUZqh/F4xax6l
7Ev2UWcLdSLllrDGNhbkZpZ+K/EIwhYhXUooa40AhqCmA7gphnild5Jw5NEr94qH0lNutBSlwPV5
f5YT2SLtYosH9yMljZW4B6q0mU/ltk6J+zhdhqbAgkuJdwsgQx1lKSvuoZftPA2EtPeqdbOfNxp2
fBGQ5/YJbm4pV6Cvg5oknisUZ9HbQIklKUf2U7QTxznoZYrrV2T9qiQ6CZ0RBq4QqAiXNO3FORsp
USQ7+UJ9zgPEAw4Znfa0QN/t0Q6PsAjjEyP7FI5YdDcauFWqueadpvWIeR19hZZHtQtXtrUrWMyf
jK54gU6HcReNZBNRDrntRtzLzFcJm29s+1GrDfApAfoKW0cOiBsMZZm27N3sZlWVby2y/qqxIkEt
oAcis5D+FKSuqLLh2ebzU/08WE4VjjKdaRrUn0AOfAEbjoO5JzDrQoogs8hHn7YTsKh1dM55YJVx
eXSVmB3ZakvHjiyJK5wVbusZmOxTlAFcioxHUhYHq3Ss38ZIL5lXdO/OVLwAvfl26ZYee+0uawBA
WgoWqmGun4xhyW5dw6et6fxIPKulTJiWVcUVZy8byrtojGj2zXi+FbpAuRVMFkp0T7aVx6JeUoKa
qB8ltU/BOI2u7yLlY2zvcUR0F2/Nw6diwWVqU2NuAKoIloe5y9Q9gCKqJtPxi+qBA5P0FMTwcTe4
osg0xr8xC9CdZXjvkcDPUEChdBL9degp1V5hsB2xwY2AA0W2sKSKj1HP6DjkukAiWzHAP+inJxMQ
iJ8fPHix2zRj+ZLoe2co9oBTadPEvdaVAwGUUb7OWnrUFurDyIpp5z4+5pe8Han4yJU+XMZvU/eg
9feQwxbxE7nVqVczHTAFgWEBQjwSzOt58pzaqhU4FRqpVJnoNZt3tT4Z16FTk+00gxcX3WPiNd0K
c4uBpWqhXPL0mEXxbnS8H9VoGMSakq7SHCSBao8PpVlZyJT4ceyl+UgcSK96y8sWBM7TomQOubH1
jW1PQHIcPGnEcbFQpS2XYfakCGYvo4VTX8N2tOFkdCrMdzHQNkVs3aeyj7FW1Fqop0oWTNrScRJP
I2r41pA4AXwSIhi5VMRBGGsyRk0aov5HW3gptERhw6wj10i2iqTyFtUR7rwR/UYjX6DW1/3ZsC4l
x9kewIDfD1FHWo6fEntPnmL3C9daAKzvRO9BHjgzRDu2Uh60YvoBYWDx/kC43Fbg2d1uJrRQs+yI
4t8xK8WlHjR9647vpBzkn2Q5p+BQ9bkuTxAQRtATPEiyOQ3J3mJJnLppaxcx3Ix5PDQVHio60Q3U
MqZuTjGz1yFjTVhdq5/V5+V1yhD0XMfhwtisqF25b0R2qqiyDKn3aTeDyajCo5eT4GdcqpM/6YJx
x2zao5p7ZyCSzd7mBwm3ntbayfxWFg7I5eJtoT+oM3gDsDgT3x5AZNUgy9LmLioKw+3cpQd08S8C
LB8doFFqeog3GfQLtPhfhlUzHeUZjBHeyCyVPt0yYekhWhksiZnjMW7OJSx+j0DDPJUvndFJ6otV
ufMwjCXWdK+5hnbR5db6sNKBO390CYHly7Kl8zytBpQoW+U7dKOnBV/C2Y7p8TV5VjgzKLKu7B8d
oyl5dfJCmFUqeodGEEiUNGyzsZYZ7bqlDkaPR6RZcsGPMrlLR8+4zZqSkFHPIQbyy41ZO1RRxFMe
TuhKAVXLkJypAiimyQSOYW472qIIjTqUsxmcRepJ4VBuIWTFOJJ6xLGNmvP2HEC9+cZSg222bV+H
Y8lb7NHh+zD0UfmDYYSt8Cs0neRl9PCX6m1/UEtN9R1yeqTNtI1X1MANom+6+8o9UaKt7VUSAKS7
sYf2bqTwTEm15iCkDeyE6gB2cRS4qV6GyJKSp0Uh3BgdsPG2o/gjBWjmGY2Nsv9aURfBj/YKpTRj
NfJM6uUnp3DD1zv1s82IbwFRB9pj/uYeQs0wG2FjDu+EpkP0NvVsPtGRYlF3CUGGU/bBjcxDYuLj
j5fFDCcFq9LQ2wQ2yRZZPLzB1jbW1igU5z6eF+deROMfKg66QJCo2+itzoFDa05TVumXhmSe4WA9
6D0ROnRu7fqJRqhlnOdr1HK7zmr+QA99hr+gDEX+pmr6chmGVqdmvQGnNeMgxXOLV8sgamUbT23s
NZQgWXuxLHTbi9UDurJS7GmEZsb5DBDjWmgxyHOz/sNeI2CjMf5p7P6Zpht7O6pKSreUrm1naQUq
18VDTr8kWEocv1oJrFGVhOOctMY3tlB7TJepAn+6aJwJABc6XqHm/UlNWcjYlVnQNk8tVB7j9tLw
PHipxgGY7WPY09rFeN9aO+IRAQe7BoeY+zwwq6Ig4EFtEocfCGMGjaFWsPbZ8WYYWK7ozt2ssb+M
8P1K08LdMMpfVzrXxG3OoKRYZNG9FALYi7CGEkIjioN/xZXspVK3Pk3ldUiFfsipUQxjyfLHyHSL
xZAGji2dMUd8jNhITrVSfsr04IrFDpDA2GeO91E8Hhu1Kg+LGjcweJEe3ckbN0N1blfYHSc4OBLz
YS6EypidMk/P7hYGCt7pGUrDqNowjBvlc6mN6i7TPu26M855bpFkdk64+dzQNuEUFYINUqH5E9/K
oU5LPCk2xyJTDKvWSco7kncDwtAVktzVLqCitA4+DSseGmpDBnySonVC6M1mqKXMv9XAS8dLnvLE
Zd6u1koj1+T8ja8kHEHdAWNR6CNtSbobifHgsd+6aFV0IG62yTyoX8IAdNsbiz/NBG87IIhhPrEf
K6l5PcsMicvNeLik2GJPeYYlRhUjIq58VRuPx0R2nvCMQSAwONEAOXYQytRsWf2+FCyS+i6sFPqj
iMWBdBDYlzUJaTbedhJxuZ/1x1HK5JbnTCc8H7ujqE6EZDhalIvfrgqHpFBmJhb/WBj2OXdbrvRG
vGjyI+mgi6vTq5eo+cHtu4nc53BXFtZB85KJco+55Og8QISCUKjECr2YLHuJa56t0RM7vm+etAN4
C3eA8sGOMQsKiw9AaF15SryJ/mF1WXxrlHiiFFACgyjChAD+RulpWphbMO3Yd+2g6GlMX40eGiYt
x+VYzhL2mfbGS7ZwFxUj1qEq0p+UCgGknIrlqMXivSN+7scjs0uJrwOdvDmYY42WWFAvWdhOMEs7
xDnj3Wsk7tYJzAkpfxGBJlPzo8X31emu+zy1wx0P+py320KEYAK83OEvGRsKY+gyfHGG+V2L6k9D
c17rNDWvIMWvw+rWdKGui3R6ozEh2kpoohyo+VlnNnqUHCMycrHD0b2BLkKhwWsjrVvVoW+Qvwxa
C+Ca3lfZlmYn0o0WD1lYT+5kgFlr2BrZxASSB4AnSUBzRL4K+S6QQ92yCz8eoCMPMf8okHRF5jSs
l1u/x7jutxyaAhgu3RFa69uIZH+wyDf7cfQtK4hBRY/9b3gtEu0PlWwaSAjfqosGPk75sMz0bdUp
opKcR84LvPLZqGOBxbY6OOqpKMhb83IHksHRx3lD5MYoNILGjYy6vkwaw4zlMid0Ce2a9RK0S7Ed
OM8gt2k0+eXYAFK+6gaXmJ8jqpwSEFjBzFYaDxJlUwz7ySlXH20ieHe22c+XpD2RAcwCN9ZFqMha
v09m/sFjgTNf/ulVfXtqVVd/to3sztMinsLUTmJ00qPrRPvtpoNq+JnbaMoVbS2QsmsTa3AOLSOR
UMIrCKGGZdBDNFPvVTmUAUaQeYIiZnHkFU5yjhmB//6r//pvHJDkCZp5xA/s7LDS5oPswfq3mspD
keNY7rTAFTXeFYQNSZonXPixPm1HY5pDQnv0P+LEUXr8VSqoDrsH26fSVrBnY19KaYaDqUFdtubP
qlsN7ilheRwyIEuw+qpZ9qCyiO6r6k2hMIlBWEIwbi156O3Uz2MqS3GHNfSt9Aaj7LMnSekszNc0
6ZjjMB10wgvWooM1oR9wE419AcZAe16yuUW5dj7WMz5VNlgg7TgydnEf84UtQKji8VK61P3KYZwv
dG0BcTOWY9NK7Uje42ImQh5VrT17iXvfGdK7GyYqSyzgzIEJkfWo2TL0CCzcN4CP+rRi76my1SY/
6e6ELrmQokWeDZ2eB1ZNiqsBrDOUyyhUqLaMFmzEdt1KIuhodCXVnGAsqJSg0Vx7F19JjyBjLRji
TNOln7scD0snAluvMWsgvW6A1KSbuCcmYgPE3LVuybJjzQIv8zAeM7M72oWmBy6keArHyX0ZC6q6
kkZuqOh0u3EcEFslpw3LsCjkSEFotG7xkZNr3SdzZ+/1ee92E4jGyDzJMvPYszhnIs17WUfZrlAO
htUyi/fqpz786F6hoNuqEzpMy6idRPf5UtPhN9bJpgGmuauSyWIt3rwoqgoDpsSSC7te2+UMEZtx
bNv7CG2CcfMlgrdw6JLuRRoOv2VsWDj1skV6GT7cnmkgTu4qtd+rbe+8lIVaXQaVu9gbEKerOH2o
5H1bxdbWzWLlrCse7s4aN+dsPZiexUNh+CxneOJg9G4lihpidpFv41ljwqQrx9KVrV3inBwK+97S
ACb1BTYEZaSfb4mat2VKf22q22uNczGVCNY+MzhXdsa3Qdpw007pq0aqBdLJl9LbLxOaXwuz7TLn
yrenGLfFa/I9BaN43Wvr0WTeUd0ptMRAupvSEx9VxvfaSWOdqfxphTiyxXI3UQ7Nl/kf/AEXudBZ
Gq1xZX0m3WXbRqjwyPUVCkyK4cims/Uds9wmIuHtGu+9WqZbb8H6msTxZ2y2W9MztMDs6K1Ic0hg
zCtPXtHAeyLLlGFH3gw1D8xeYRJuBIZijCjpMo3+/NaUtA+sRYG9cWDqzki0B6aETGYi3vcVjiAz
bRRCbf0n9QtBBGMnKCsMiBWuzA2g3zasu3W9w2mlisAuWXwMneksIT9GClpMuR0V9UCSH4qv4dxn
iXzApT35kEdJlm2iubtKPLnG+sFQQ+eQL6EBkjUX7962ivxM5woq1GuHzt1nw202EzTdpU5wxJVv
nJG/e0PyGpLTa9zTCd4s9U+S0fA3jhw9kuqqpYN6tR+ldIPMxlWQEckL7Ioa2Y7uZBsAqZLM2wTc
qK8TE0G6nOirYCLUYUUntgaiu6XZMXKVbWRyjh71USPON7jbxLZf3CgdoMGXAWV0KCzjYq4dx6B/
++jc6cSeeHPDYJzcR0/Mx7yHGKVo9WcFsMEpPISrUlUPE2u/keOPXeXmOY7lzYw99loazC07P1R5
987H1GBBxOrUJHY4p5bL7TPt26J6rAzSKk7qUb9cmnhrOsAO1GUC7k5wVMh1y1aN1OOlq0qGWAUk
sPKTNqFxwyPMmST7Dqx84CUOuHVBM8tEJKbRm8YvLB7DiVIfrQGDbrum9Qhp4QIDWlMM4I4HDt+B
kd6q1JpQRLWXnitQHwiI9GbK26om5qXiIx7y4rfLWzJfvbXsXAoF0N/lscu+1JlWhTjJP0a+fpYT
WYg7ofY9BVwNHstaeXK9wHV69O2xOLgu9ElX1ynhbfMvb+5WbFON7uc2F2gXq0ddpwGe4t7kmKRs
/ot2wgJd8gVFwr5CKIUqxbJ/o1ccgjD3TAE4VWcHxPzBM+9mrKkPjkEEkTPSmW9u2mhDl4TOSicF
9PsC0lRuGYZ9zc3yLbILF8IctXdYozDUZecxU53btLDWASdohTW0G5y4xKCaRh4qEBrYqluLzA0I
liW3H7kp6HdSPCJ9DpdghTdPAfCGsJLmircDME8hSufuzMHA7Mk3c+0VDNjzay6zhn4yiK+pXSbb
QSD/iok4bKq2B8PU5xsUVbMr8nPHRpjaDO3HQmrqXYCTy0AQNn8TlXNNO4NHe/ssahJCtKfY742y
oi/6fTRDgh7f7Y5MGOMRz1LFin204NZp0KNzal0+u+hT46teyDL1buBy/le8P/BokVlDxxtvmbsw
3h7ztcEHTPfE52E4f6LuwTWoza1/ZYzcUtIhEP3WbPUSfhiuVx+kB4Ki7499TPNfaZ7sHp7/mB9L
bQhdjHRt0h/ugU2DSHO2Pd84ha9hUuMU3WIvsHFmF/OTqE1ftS+lY4QeDv9J168mvo/0XTdbkCH1
GZdRGMX6h6NTKba6vHMOSWbz3Md4OjLlzrXUmy31l9hm7SCgYpWV9a2Bp8Kl+qUYHZDH8c3GRbCg
xmdj8lNlw9GNbqOoAS2xiZLqYcHMW+b1o+2hr1rd79jtS1LDxbdan1M2IZ750o2nsXFYVRgvjWO3
FHCyL6rim5YbW49KUQ6GUYX7pC0oTMf2jCOZNF/vvtZDvM+HaIsHAsJcflbnPJhz0A4tCTlsNkaQ
DOQax4H86puDEaan/AQ9O+gMZeu5v1Pa3kBdcugihadqewM0LTrAkczNBQT5xlF25VRf1hCFyS4j
laTMYt4Tuke0AdeRrYT4Eu56xlGZ3Vf9W+V8LaoI9QFPcofgv6RUzyZIhppNlW+HACxU7GxufECN
vNFEcDTNcZs80kzo5621Lq0tFMORPJxI98MMW10jzqhm9odwwU9z0x6nUrmj6THGssUQMSjlav6i
GRK3Vb+4LEu1+whCM74NBeuE7f4YBbVthRlw4NsyPFB55QtWmUu0XQzjKnTty255ZIAK3jGyBLYx
npqO1p+s/IwwfivizWKEognN1ZOLbdYX2WhEV9adSbkt8F2U3NNwbK2Bf7XNDyrN8Y31I8B5CgxY
JweDWr3FSvE5VfNaxehP61jCUVnviy9Irkd3Ls5Z7+1LjRtrxPOa2vcjE2rczXu9TySZagxIqbmf
6DtgUcoTh13gCfvQwLC+TBtMQ8Q+sARQBsUrIvbuRQvHqFhwYcPe8DtrOtA/F9ZufJSY9sVcX1Fp
QZiDuivnWx8lH3RhP7sONGcWUZuJNiHZdZeEuu2eFkOUXjYR2Eg6ttO6jAGUtn5jKq+K1//RSgyj
xh7rJOonZsnV3dK1e681AdzzW1O6yIcstC0F3yo7jpyquJ5nzEB20sPAWnd03Y5VIKAe10QTlPq5
tI/otyfh0jI1xIcKBnGLFZ+XDSxcJuBydF6MijnXI6/cWdZZdOZbPn9nVRS0RXGwdNaL0K4i7YlO
oJNqYsydlfdcloiCzmWtlecM+mZYSULIM9F2KgQF7I5+WdRBOsMcVZRThdPadoutNkespSv6t6Ag
AoCjPWyE38b/24Vh2dSfQrI1EM28vslpnuvTt3/I8f3vyAv/TFJZ03GAJQAg2JZrgLD4V85DXWT6
3FRQi9lKyX2RPdM2TANohFkLkHuep+/C5MNH+vUil9TaALDVyf3O44pX4Z3+7cv5dzbIv389RB7/
MUn5L//6v/6Pycv/ZzKVhBr/20zldyJ+q178ptU/Jyv5fX9PVnp/kX/UiENaqu1oBrar/0hWen9B
KAErYpo6ZBBVN/hc/wNJ4vylY2c2VdOzXd3WHP0/s5Wm8xeHbpe+DU1XWXmZzv8kW+mR60RnmyEF
rwlQR9Vs4kY0hngufw8RrjV5+Y9MEnXybJUWQ8Y57uHBppN4cGjH01Pfq6v7kerazRQJEIqN0eNw
j4PSKnHoWoTShdnKsJc1a3IyzQtdKiUMHw+pfMJuqTaOdzAglObQgFM4ATyWZrI6FBDv8mX0dRF/
pUW1RwAO3TJGp8OoEBsmDz/buoIHIgXALJ0BUB9xeyjkVvdUFdHDmtrHqixfpcWZKBsJ+HeLPOaN
QyTNAtjfVivianL2+EWqou+3SNOr4qNTFO+yeCiI/SjCdLeUF7gP8Lv+oP1vNW1BARv7m1kRJZFU
sKLuKQvJRHM6DKPy1Rbqk+WI9IFI1qHJ2IzaDkv03Kq40+s+MPJpx/RpXucWpmWS2zWqhLx5R0Wh
g4FzMrqKhqpoGFm6qxUALN6Auy6CGkIPRsQrRdlbCq/9SsrLjHhRxMDE/y/cm/+fpaK53/6bO3iQ
v+VXPXTxP9++/Ka/3772XxYMGW4R3XJcbsmVq/X3YLT1l2OQR4Yp5EHIW2/F/7x9LfUvYtQQfjwu
AR3WD3/cfxGFyEzzZ3mOZ7Jtcf9H0WgS2v96/3LPcteuGWtHdTV1xYL9w/07N1YSGwP8Eb3HgCJz
m4y06HxRMjnLtqUXKq/3GTY31sbgTLWag6fHym4q9xlLwLBsUiILyUhwagH6EZnVNje8byXqaJQm
vDDmC4fqqEvZhkF2JFd6F+FtkRHL+LpmD68s3PyeXnwNTn8/5SJg34B5WJsIv0Cs6SP53unNrm3U
n7ihx7CjQmIWp27CQNwa5A2s9E+lEt0Z8Hjkog6hTEKOM1hfme6XBu8l1TX9gJ3ovmFMs5OppU1i
6kLG0efewZyA/9hXlAqHVtSEHN2Crohuzt/MFQVh4ZrCSnN+95wUNqV3IHeww8W7L6vxgqR8JEhS
XUVkhySoaF2pSOppUfw+AC/mfb1igkJSs2DA2RBsyFXUYYpq6/Ni9WB3brx6Cjie5QSd1BKrO3j4
psIiFhFDk01PKKJ2fjQJxMSNNRVHNGdiiLBfcQSalFZPb0/M6msg8kXUMDdYj0+YvKz6Ic4tLG5/
ipRgtNo9ebP6lRjmtOvERAgivzckiQgWwVML8XmAtOaPDuxLJakNQmE4EtkR/hSD7MMhoeZLnSRF
Al3M4nh+NqluLLI7mpUm36vMt8L2fPysd+NKMyEUlRH4+OM46lfM5JIoypUY1jlP2ydSC8uWI+kT
UNAXMHEQ5ZcIg7yzHtFpQM6YMDYTIs12GgS9F8tPF1VXcJ20fwCxXKRO0ji0qVfz69IC/2e7n50W
Rj9UA01+3yS8LpwnWxo/Sk0aGJGv3Wqq+5qa3eeMlLbxnOaG/2ttmGGzA6uZz0RfpkvF8nyztK75
4HJC33QYxPEAzitydTgjnvWbQnD4T5sS857zXKkkR10CjMTwCLDwktt2OR5HqwO/o6uZvzQ0urYt
5VkLmF2b0LXDz1xVPrT8jRdltV3E8sK2X9lTtIlrib6EzjzEJGFQe47pjBGztxrM7Zq1QcXKY1EH
TcUpaVjGne7BDTLUabdAn6UxV3AcMp9bCR7JaroXY0bcGkc2LNl31cz3jj7tAZA/G9lMJEzSuUyu
ylcH68X+N/bOo0d25rzC/8V7Gsxh4U3nNNM9Pd2TNsREklUs5vzr/VCGAFuAF94bEARI+q7uTDdZ
9YZzntPmN51VDYl+4aHsA9ZI8kp+2Ytp5Wu/pzrXqltfnBCQk+TyDYTWWHadTXLOcEoMm6YgRElq
mwBKs/rVx0LgqfIlMBuc9QwuEm0k7Quzth2y9QId+cr9xFiO3aNtls+1wapirLuHhnQPLjxyGYcS
m1L9lZEfs/DamSJA3u38Yws//TSq7hLqLYqCoHyvGcwP1qkknS7Vq02IUX4hUvkNlMRdt6Wo8Q41
HxHzLT6e1eQknxIDryQBC7nBkoHaqJMBpQ5tY6FGiWC7YGP+qjqMWz7t2iBtaEHZHb40ALIQ/VNX
bsdWfOaQ5YkScL4zqHwLtrr6IiUyZj16Lu/dFJxtWb1VJkEYOI8fnLwzj0Zf75spIThi7v+a8S3q
HTZSZPGS1wQ6yUaRNKSfoLSAMYn4FZvTgGNG1Ougat9lrh/w4WAHnXvG7hLZ08bRym7XoUpwO8Au
OK84R0aotLZ5iCcWd1aA0j7RaNbs3n7Q7Cg+G1old6zKiFjg+cNYgDm8JTAV9wMficN7nKY87vEK
SQo5Swb/pXojgIrXgSA6lBhlo60QSP6RZcy0ubfRZrjlc8PuZWVjE0mtZF8V0SEKtQdsYGiIhgH1
lrgMVauxFh6iBVtP87FSzc4gl8mq6kNW5Qhmjb2t8X2Qt+SvgKiODQl9hE1QEGIuDamgks7/qHXn
XUbRF/cO2QjJE3MEeBf9dKvxyfFhjlw1dUhTmlj2Rk4wjy1dUWGGxU7TJQnilQ1iwbYmVObeUSsI
3HaIn1wKmYnTUqsoT9nbdYgmWyzZqGyes8ANVh3yd2aMOuJIa4uk47GhSLSUgaobUSpOl3rvYzrs
AiY5gpka6+V2EevhtYk5kI3pkxDGG2hcE8M+KImh7edw5PSNYSbLuBiFtBzJsDGZFvhhh2a2HNfz
ycUuAMq5g/onxI3KOBdolE/ML2DTiCqvTE62xK2oGdU+jMWqGEtScyfaWWIqqI5bLCEJ4I4SRDcr
AH9helG6MIfsEFd9/2gpzz9YFmW40v2dr3zc/X5eLX0Eo0nNwFawZSaaxnAQdgbArozx6BjowTvQ
RLolHiqdAJMRAEA7D4ZNUkHQB6K7eQr95JKAKDzEcfGuB+6riF06yQw0Vhmle7MI/rgKHnW45kuR
30LFsirBQYuiDL+7YWOWMoPPKIP5lsTYTdpKvORpeGy19oIZ6WcS/lMjTQTwLQTvAElDK96iWb5t
RiEctXa6eyl9/ljsexuD5Kx1i3xuUg9puFNY30ltGywwsnWksVTrYZpOuqs2YTMdMx8DozGcAxaj
7PbIBaizvzzFQ+inFZM0xt8AlhJnC978G9qDsypll8Mt/0Tuhp6QNn0n4j8nit6KIV2Jzn2JyF/i
Wu4eQmQ6ZkCO9YiLD3YvPL2gfgdMOmIAxVEpXAIbWvP0/9X6WPz+x799523WVOMVoWn+P/tmh0b3
f6/WmdD/5P/CMJr/xH+V6hZVN6WDDVIWzKZBl/zPUh26kWv41Nyuh5AZaTNd7j87bf/f6b0N6gDT
MWzX9mnC/1mqO/9uz903AbW+MbfGxv+l0zb4WWbk5H9vth0Wub6pQwvnL9It/1+QlFM/wCIn2Xll
9f2sprEImG8oODOtUSsdS80qs0S5qY2qXjsBiiDdQggyFLHcNCVZaVZDLpxqccV5Vclcb+isDbpQ
ylbYiAd3NDZ1CMWG30htDK+/BgCa1nGvc+Zp7YMbg4f0fLLj6JxJtGgQSpjehWnvjgMfY0IGf64I
mofqLfCIEo7g5Lk+Nr7QVt4S6gd6k4ztMqi7uhv2WlijyHTmfHUUtlWkw4/2/FftGafQQJqm5ywt
W1drPCXAtBXhhWYBOCxO4yXf0z5otIEUyZIEF8E9OLWPod/82k7G4jXsD6GR/eQpYdn+UBD3mT5I
9lz85NAUIPtFKT/a1Nxcgidco3lJME4aRoyfb85j0cPHYhrf+Dy7ZaNVOJ7K5C6y2t20KV72blwM
7NXWM74oMosNKkrEiiZ8grTCjPcPn7WuUYvblX1J2+hs+tiNLZdiXhMtct9uSy7aWx3n774oygVZ
6cvYM7KVSXLlutW7t67AHpkxA60i1D5W4G4IYZ/WzlCyF8KvkrfmIfN+bX9NVEGMSwgITTvscEu/
KOF7gPqwtAZU85nZVyut029tQTw9Q7uF6rC6EwmqL4as+jHC8HnQsj8LLMk8XvliDPo51uPPGDP8
beO9Byp7U4WM5kedSreqOwnyxANX2R3yDNKPM9EoVjnqADJMgoANQEg6xTJq0AMJOrlV2690v1h2
Fsb7LoegOA1IqHXEL6XDaqhC7kSKdb4gb3VC1Yd+bgYrZeDZaVkXqsaLm4LY3kpz2Ldisvbx2ORw
RzHgDxLZYR5hvKcTdVjdQrrrPegxwMbM3TinvJiC9HAPJvsi8HdNQxJLP5MJfd+7wLCBBzLJ986a
pkPq+YC/82rLMp+mlF9r2Uwo0zX/dRynrzkBZtkYGUVmhpwE4Y65tM1iZDCFztDBtLmuIIpvGgc8
vvDYwqR6c69OkZ0cCzLqIGWBQW9F89pPw7fQe+2sFFMpaPohQhVTEH6ZVlc7bD9sGqtpEJ+wcJB/
g0VSTMFXTTYyNTMzb5MM7rYK2upNNeptMsoltgeLIiUF/T6oV3Rhr1NVBSt9LKtVpscH9VSiEzvY
REcjy62mazHm1L4Ix+1+zCjSdIKsO/Mp1/s1cUBXWu8Xkz2P6EhtncwZjNKQyyJDDKPxAFHbza2T
UXSnqsz/zL59dpwGrCf5RWuSA3gB3P7kxdiiepcyw8GLnyTOgbjWbK+3rLkmb6/1dvLIxH1D6XmL
BabbNERCLtlG4W5fuLPFLMs4onwvRVeZBiD7539rGIMjdvbpge3KX7TIlM0svxOy/NKy0iUsCU2X
9deq4m5EyW8aSrUVHSjYeaVViMCnq2HJKHUUoKoK+GzD9KPJo0Nf/UOQhi9JkhINJHrjEXOKNGMb
8swvqqGSC3ugr3Gt81S4z4HfJ8uxjbKVyBSxUA61VDar1pT7UaNfhQh9hl74qUEqRNB6mgxE/nGq
f7Zlt5w00jnKH1GzZe4pb1YREm6HsHtCCEi4KZyXsK2IfxpfWsL9+GvkwfOb6ODZzt5GWx1yeliN
8WUSDwqxfqZNDQdSO8/FCJo4coolYDEsOlq4U1xNbMQUZhkhDTKz4mUKT2lRpPiR4ppfbSrkCdHh
nkcO6mPWgoDM7UMQtOe+dj67JGTJu3CMFp1uEiOBpPVsHHWLzeTDKkhCyJu/Hok3J5gkZm1l9Aw1
sgSWbExuLmHgD2YUPSWp/8KFhCTaRVed8i4Z/PwtRgsktt+TCAAOZXGDfDywKQP1P7PMxMJuOogy
0l5oqyHVcQQl2O7GJtyqNnj3LVRfnsTYK3DVrsee8QpBLBe23uOytpCyF4KULTuiHIwIUjlkSELW
0LLeajQ34URHaimb+iuXzL2S7yZo4hu7oSAY8n0YVfxRX5zhRoCImqARdITeJhbC1FCDwUbKzN+Q
mLfQwkswRFffNrahFX7ZOoKPqjPxC3BmNio92mWAwKUo2UqRFzGq9kkzI9wfbXrCEp+y5qrVqvfC
iXUvDq8u1tYyM51NXXgvRacgaDUjaJcyfyL3BrCtxy7f1qDK5/ml/Y0I6cXp0MORay0YqZ3H0jqZ
o83NBtY8U/iulLdycr49JhJzKPUHBohy4eEVdZOkgdM53IoC9g8+DLaGHtply3obDeeprREPJ33x
1LTV3QWxks/VAgb3clAHLSE1yrcR7HacEkiy9T2NNHP/nlfQx1fUxMErCz0GLJeeX5h3szsBLP4u
ZbVz+eXJ0UFtqTk5s6fqK2oRPsZHpnHwhaxP1nzkBin9tS5t6EcIZbvg6io0DSpAEU8uL+GYSed8
+ZW9tQSDLD8mEA1FPKnVjNqq+OKgBziTZsHRTzh5qZa27i2ynjm7crN8VRZZsCuQusKLbdmJYz9m
Tf88Dnif49h7is3p7ABkQWHp7YbiNlZob435b2JUBgdc9nIbNOB9rIFuTffYrGa+RdiPZi/Lylbw
v8DVWqq/KdE7h7JJNmzDrbaO927irmRkdet4wsQLm03rikc448/J9OhgVVj0hIBR0WBSjo0oXJtz
dHAPIiiG/BrB6MCHEKLgq/N9jSOZjJenpplv2CgmTSb5agI2GgYr7ygMsHex/bS5emZnZx8RZ92l
Mfovc3oCa96tpQFwF5E7QikLLTlPLnmFFZkEQF+CLF72NY4aCFg3Dd+eXXcKd7vHr1pshkb/wkL+
U00lG/7uYrr5D06LQ2Rn+qoc+caT6qxNxZU21lplzdSCONzKEscUgRrNPpLFJePrECEDAeiwZhqX
S7NrzZ3jaUcBlJCpCJK9DEdsl/nrEi83YjS9XVqGS3lbgTHvPU5hy8240NXKrKHUe3eN+dyCoOm/
oIKLNrl5uzHc6L0Iu5XSxS80HmpCn0yesm+v0SioexJwKFM++ZiBDJs9dF5e/AS4cuj34c4WySaP
rM3o18wUKkLdAmfjhiVPq0MlqPXidnZqoN6DYZ8SVTG/jIh7mHklOOHxdY/2ts1ov6UpfmQao5Zg
Z4oToWV53riLGInuzs08cl9z5Etl/54lAT9dkd8tcC0LrgFqKybgWpejUxbaT54NjM28O5F+G1ER
9qSglAEGMenjLSFBS5IcvFL2qi0RhMKfussh0BZV7/25mY7MOY43gwfjd6b1OBA7p1jmzKl5StjR
gUk8t/c2KRit5O+1fB1SCh5nKJ77LMF9Yr5jFgc/nPa/E/MEt/EWaasXWJKTH3TBMUiMgKhfwQtS
CkgVOL3eCmlVe5F/I+1Nj5UBl0Tn+cVYDVtAGYusoIip2+zQk8mOADeYXUUs76N4Y3dMeWs9Mxb4
ZsitLCBVgwwaDEjjZGa2JripIuk5IKaSrEYL5E7Wd1tQ4f58J7logTv6A/IgScAesCcHGYS6CMyw
hUACT8vSGttPJMUox2+63XEz+ERHuiTzdKEDFs8ew2XvQzqOWufoT8lmkK3YspVNMcXiTKi8XofX
B7086pN12YbfOJTVccS+w9+aVxhE4jc7Ec9ja69EyaEwtshjKlPwJcqc2z0qkTHXEg+2uIc18bRR
zepF179H+9JXWQ62CMMmQrJXQZfGeWu7OCzKvXKrV9LiDc4QeSabYu8IFhCxO7zg0zZwIiwj0T1U
Nfdn49M+CYHa3mXEha7n2gyULQxoKS+ThByAEBEOEUYrZRKqbmPiYgQGztKQ69Di8+7DmSWjYMJl
gbfXa4DQfT/eYosINmAsp94K5BktGekEXQbbIX5ptHY4TA7DvQKVvAe/icrZPYCzZ7SY8cf8eEAp
11EqtQk+pE7+tcHFDsavkec9n9Ibs598UXuMJKM0JxSVMbWHL3ZVtpBoKISxfIqWbWxxE+yeV0Ex
21z86h7XIAEos6plYJ8Bk2fLJhuQPFrPWc3lAAjRIn+wgMuv8aq2D1rUNuuJGW1USWASbcwGC5gG
ADjkIlQ73RR8dvobSbfsRComiKNK5CYpcEWzJVtqDp2e6XQvXRlfepeJjp/Oj4OiZu9h3qjJOjpg
LSdVk55gUP/iO5r/CaPqf/XAWRf91rHL6+SPLyFDND0w38b5/2ayClTxbIYcy5pWaAajlV9GBiS1
odoobR2SoolVxmPRrstw5Yy/bcDXGRSOQktiEVYGQ0+LIpfMRHm0RlAHKjIeIkBu4H11nBY8bSy4
5TnQsmLlux0T5tF1lrrLKWg5Z8wgzsICVgrWN/jufONaVla86vlCYdlQr2sVe+wI1ZZsIBkRQQ6O
3tmluS/Jbcv4Y3l3B/xH5exXD41nUTFnLRh53Bx9PEKMbA62P7SLmVInR+JtqNgWQTwdRAf/BAAF
sn4Vfeoj8KOA/FiV5wYq3gCQBKYSO7RxMw32vWUGOLKGYtqhHeKGNVIS86sYUXlyxV8Ej8x3yuex
6WvW8ihyZHxrXO+JoTf5x+0eXOCOyMmfwbx5Y/0oq+wz67FesZblzEWIIJFTLIR/GL05FtVvTMpO
TmgBYVYBVyyJ3iBB7DW1mXO3ibMhJa+kThujfdmIXwYSHC75S8hwB5cC3Y4hNoJ59sqp3mlGw5Xe
p9e8k5/S1qqV427NqeK1i0Hl1qnasjq5D77xO8Ys4OJe5Mspb9Z6kH9Lz1y1xoMfqmRVEyq58rvq
za0j0G1C3TRdU6vUgxA1CSoUqd2KZrq7rqshmXufV7Mq0cNdIfV+73fuNvd1lIQluHb4BWt0ycrX
4AATuVqKrD/0ov1RKiH8gzI55gkIXAuxJ+rjwObL6AkRnveeaMEw4We9TlPDGUW0OmN6yVk3xEjS
3QbSaB+mhyG8lRzkoA1lvI98pt8y/CaTB+PuRExvPEs2vGgjbggE1YbLUcNABjhVVG/oUE/2nMso
TeNJs+z33ItKuphtoxNMmAvoaqHClUy8F7nxHuIylDVLdwhfrKYhLXmgHPeG8qI0Rvt9hxw4jY+a
ApNrgR1caSbRIeZaeDreF8t61ixaJpJa47V1pGFnNzCKv3CKn0XerROJYcnUcw8nyQ7JsphJnFeP
XhHc8r7l/dTC9qyN8QPd8WKKiIx8DRGQdzrLDyd4UO0oeHEfGIWdgn4gDrZGkuLozS3ujAJ94wNh
M0RbBOXZnhkWGP/WScsGz/cR2KVqJosx6ak9ThMULWsfp3zK8tH0CEou54DtaNxCscRomIyboT4y
lneRrfBKU/P/tqyVMoM6IzcibAI6gQa+Rf1/azJKxx7ZAv+YdZf9wZZ4Nesekl9VPzOpcTZGyufY
h6hTewZZC3YTiLGRyEUyO4z2Y+sYnHxVepHKfhMBC+Sxr+y14MNUg/MT14l1wD7AFkw8u5OEiROz
bTUifVM49NLjWJD3m6mNjjt6neusXV2ZIqjJXhphEQFsg2pSNPHB6MTL2lNYyopg3aU2KLEUbaSP
gIllr3Oh0HexyWHDF2QRy841902NanfM/oZuLEEsjw/YsP/ilGTzrhxOcoSJRSLvX2Z8h6jvAkv/
LNzp2ygElI1G3pDw7iKMNWtPTzN267wxreQ1GCOsLjbjMbwVXs6CsPQEYcvjfdTz2Uh4GEz90iht
JSgQo4LVcK+IzoXfBVeyLrZ16H4n+H/gRruseTPFQK43ISsDvSFVR3jRte1tJEQgbX1dbA3OhiQk
2w4hY+m9ECiJdLoE4cc6ehuGrPAcn95XOd5TRiCnVOhe/aZ6sqNhl490iIQmr5sR1UZl4tOlSftT
JiiMiR5FQvhdpqxn1pGMnnTHDfYu/E+tCg6NNH6QCd6MlJlplPZvyVCenRzbbSeNF5ebHms2EEJS
U/9kIrZos++93j5XmRtvRiabG6Z4bwyeskU9Tt3eU8io56lCoIICwIh3znLrxqJsNgKzJRrKYRkO
PIr07/xKafaW2IGcB9IS6BcZhC0lsF5ZaK4gBbOGQW1gUGa1nL9qGPHdjwisZBJva1LZNh3BRV6e
yyWWEirfilWMbTSnabTMbW0xEVRm/mkPbrIebFqWOugtrhzGhtIduFvxUzk+qcQWUYRuqF/bAmZd
w8vKFrjdJ3ys7ImMjTNXxAOUCNwE7bX0uP0HcZSNePBZHhykYz7pMXzIiP3j2mGIA/04P7qDggtm
RZcuZNipm0zPGKRjY+Ein8CJ7vHFnruIsYoogfQp2k2fTgyTgjXX42QFyvDstto7MZLxYszzZJsa
07VHU90Mrf5U8cuvcYN0S92L3spQ99eEdE/rvaUIlGcuThZouIsgry49ZHn0RDiBpzblw3St7GgM
HKYhe1GAila6Z/gGYw5aGPPdZBvUvAxS699dVxFmG7snX3j+CZzytCzKCHaAPVJTD2TcNIO91Wru
BFXGM62WTqDVmR5nMJhXYcEh45D5TudUVNvI6MIdxvHF/J5GXdoetfisPOHN34y/7GEOV9oo9pqI
LyzY+gMaEXqnUXsIy2YvAHTg6LAFY8XMBD31Wjc0ByQHPGJMecx9Ymb7gIvFCLRza8S3YoSTWDvV
MVbpVSMtQOPWMrqKIV40/aH71jeVw+eRFiXgDCXJCghSf1tBBSy1sd/jcib8IS63xmDCy2rn68FQ
T4nlGNsx6Cl/8ze03KUubhhjylXXGsAQNZisuexZdGPBFfzNsuSCGPvyyKjCw5pRf3P2LsMgDtZm
yqS5r4prYuTXDuiu3k1vHEcZ5m395eSXEON86QDbNSim4lix5tH9bGPOo4cpZxWeT9yOuv3d2Xq2
byv7D1fauAOncJwMkSJNZtlZz4ow6Q0jSbftsQuzZzIg6fF8H6qFQg05hGOyZ4F1MFR8NZiOr1l9
LymiSpv9UK6NFN+Y3cYYCWekm+siQkwtNZhSFc95lg27OsfcFXWUmprWfbYxhjU9ei9HRjiFzglu
k1tQu3aLudbbtm5+dgltPSrCtfsCtkJgRQQZ2JZakh59qfLwhDDLpoIJiEifI33NpyCDmjdYBnlB
A6opj3G4TJrkAO6vMHGwzrFibaObm3IKfq2EvOWWrN6tML16EzK31UDSbKoGxgBxwlDVRs4UZy5C
gAf2xM4D8ljUjj8+9lZL0Qa7OwO+QfMNcXSwL0XLIW0F48FKkL/SNa7NnMFnQJ4p5zB1qK7AX4P/
S6syRgYCyMc0qpitHFef1eKDKy/woaQ3eqva4qR3mnyPkVxtdeFoq8QW9Wqy6Q8bGyKE7rHqN9oB
1lrkb0K9tGib0nQT4eIyz7DUWUzzLeVeRlMweDYqtOyB53/OTmt/daNiWy4Se0NtwF479hZQ9CDB
mBE9QGOELKfMwlrxaTxIUhkIL8ZcjsZ2aSoYeVHaLQMmzi0MTkA0fN/Y0dD2tPXL6DIkaxP9oueu
2DUClAnifyOcq8eAHryYZfJluhrc4reZrO+B5zuUJSuS8FOZ9r2oveso1qHRI0ZXXOoMnvEuTe5h
Mpy3sjFRbjBC82gmfWN8ww71UmfAqGDCuCsrx2YyTsVzTBDyymfEs0xBN8TfefWMYsJpzr7+Nflg
qs5Snm283mXBHMZ/D8xnHNDo6y6ReXPlwYq2sjv16lEyKfWOLYY994orS+6m7tDPLqtrSseag2V4
towrvmmP1QBs2t7c8md5C7oZOeRcff95JJg5aF/j/G7wMRdsKsgIVpj6igQmTQLRoshWxcDuq2RS
CmzmmrsPE+He+VNGGh3bBQYi736MFA5NnHzRe/chDOslU6W1Fd6ncN/Hs9aISUNIqu21ZgjaP4/Z
Y1p+gNmCC/Kd2QYwvTerv2X2sz+eWvseTn+h/eJ4b0l1y2W8C6YPt2eZ5xIJT3jAse2WcthMwcmd
iaQIzpJmG5PpGx3IqCWDN1THoHqr7KuOpdotGyryAJDnegReLqC6NPRir2gvN4H1W8i78EE9yFPD
vKe46O7RLHEsvXjGb8bwCJYnMW2PY/3XNvdcf5rsa1T8CfsFUj0HCK5n47HJPuLoqwlx/1FAaGO5
lDNilfXTSHx0zyMdvTvqSw9vpvkVMgIK7btpXK0QKDLDSlGu+KU7wMqSrZYhTRreZcIhlahpJ30e
M8dfDhljeIK4RrYEAa44GlwNu3LZj1wAHwaOpya5K9IVPclbRjk+uD+Zds8xiOR7gkIBdcIAPkqk
st3Wbq5lcxqDS5jzgD/g2U943GyCsDc++NOD7Dd8mJ312vQPwHIXMkPgHe99SDbJbkh2Fj4VGzIe
XMuD550nsnqYEDEI6JZ4DIOp2iVluYu6YlUgRATAv+z7j5ZO1MD0Vgso+An9xQwo1j4cTned4X8Q
kMDFBW0zvqb3Q0TjYoqJNyYsEIMB0gRLombmNMOMTbEDxQE+hCmI+4lagoqUR7p8H7pgkZgEoVFK
xR78S5Df87Cd5GVSxKg5a+YjQbjENZbyEvhjAzYwYoa8FdMlxh7A8H9enm0m460x32KKjbMuz6m8
pNUHOOLt4J3KfN8M6xJkFBUaJB7RnoU4dsljOe574wY9Sjm8pMlS4Jju0FPiNs5P8fDkDDe+Z7Bp
Y/28c7DuC/NNr+B4MZWIBbIh8xpBoISwUYX8D4dQnrOnyGFAYXOuqS9eEUPAPH42ig9fPA/6n0r/
DPNHss7zxEc1MmVj2JBafzqbyYZgNOtp7D+HEp8UKFOYXbO+CZc424PkzsVpBIdy/PJxDMVscyR0
gxR5het+jP0FuTLyQ0LmVxx85vg3UEvrabyy6VfMK/fbote/M3bYcDFBj04rWEjLxIqBhgT0P/Ay
BdNA4+6RVn1LzM++BNksL+yJV3wUOhAB74BbF5Hhi4WMMtPiRUPQRNL/oidZJ8OPD1RTDBDRi2QZ
js4mwtbAU17wJc3vZc2Z0/Cfy4BwGAOAR3giLH2BEYPN20+YPnjV3Sv/HAiiMGxrwDkvxXgujJvI
HqMBuP1nxWcRM6Eegteix5rF3K5Ft1WvEix9UY6gN3vicWdYt2yNL+29ripMyA5V1rQo7h47J0/M
I1B9YerezqRfz4J4NWWcR6j9evpatxOLoeMp/uybT3bwa2ZbC0oC+zp6iKnn4L8YBok5QOb59hWr
gmqra2g3KzJ8SouweN796dXHVowFHUfsEoXggmJr4SGvs9Rn0vwRXrdIDR6e8gu/ZcMUGMDTP84e
H7q9TvLnOATbGN0dERmNWEu6l7CGsMfPmnG4j6Jnt0mZCxneiH387Hy+IUrp5LdED8J6ObfW3WPH
iF4hIMsLkhFylhtczRDtdk5trXPeJuSkC83FQz3Q3GbhgvKCBx8fP8ugtgXQTNcYj4qCj1iwlGqJ
j6+slzm1kJvtxhiRwtishnDY8NihEtHWLYkGUqg9XKxl43UrNPV8dqVTLwMHDLp+H83x4Peg0Cmd
cvb9NkSjTrPw/RSbxnqVeQOhmPecaQPLIohF1dLlVg1JiI1DRvHwImuF18BTK5m/oyu52122JrRr
mYOG1sq14P+woufRCA1h5F88qQZ7pQJZAeAAQ5zFaluC2+1ROr1HDi+xN2LqHhc5Q4hUvuCKaSfI
Ih/SR3qN9HiOFokcpC/PPXWXG8Ki54cza57e4TTORFh2gKr9AbLtEbMgzr3zYfEe593PyAaBTo2Y
CEE6qE2CGzjU6X20gVhN2EL3GpxZpnngn34iiaMb8lYwzdK+d4wfi5ymp+OiJQNgUaAiHmB69PUX
ZmAXV6fOoFUhXQ8iZE4GWlF0q3ONkIKWDNKaf8ZdJUWwbEDtFJDoeqKeLCY03SzDx6/peo81n8gQ
XOe/B3I0ABiLN2X+eBviGQLy2prWQ+/DaJbCOP8H5wsblPkwm/+rZ0n1Kiilgp+qfffR+/s2vzWr
cbPz2IeiD5I8WuhOAx4ph3VgZ/0Uhb0YoVnqX7r9WasTTgsKt4hHIvxTyJtIRliHjJFbbgfGc5Sh
cmXxgCd0MelUbpvMJFSY1znBVoslAOI455W9ycP2CTjYMkqmJ42rghUJQ510Dv9a26E1l7MnBFXP
fTQ8ynTe9r2BEOCuLlBgxwyJX5zkoNfgzrlTa2QRaYf9GwUuPJNVFtkrYAfQY4ttjtS/dZ1LGwh+
E+XfRS65g+Z3ztw0nrNtCgZgJuo3xyVTgxfYaA85Agg9wv2O1V4Cj7NzdGJd8qB52Slv48eq0A+6
Cndhx3bVeKvNrwmqWcPUzbSLbTAkx9DQifzJyTvhKRoHjMAopBjXuNGA4aI8YBlAuX+NemT5OoAK
cq2TYjsoEp+AGXS23I5MaKOUQse0H3wVPPlIh7Oq/+nb8aiBoOu5sVuSKib0dHrj4995plN/9JP+
7KPxyn1wzewno4HYkU5eZVc8mLF2yqPkUoao8TuWw52+t+vwSnziFm7SI6aHx7VZGA89czqFw6Gp
R5JgcMSw/nMmQmhCRFYgk23cDXY2ngzhb4ZhHqkBHeOaIWkXaER+L8L+2ugpVXvWkGJgkFfRvpWm
x7ZUPWDDP0VldPSgkll2s/Vj5r2+9Voa+ju4xseqtp91h/yGzNnmBM6m6sshmderH8tiXwegNWLt
aIj8aMYM3ilMU12h1lfTi2kHF0Jl/gbJVoQm4MHWjIvGWjQ16l16aKryo9LEH2m5j1lP0oq7covq
WrreL7FqRxVhkxHiIQrHPTBCHEVu+ZkGTJE5PlLGgKjUXCSL89ne+++lIlTL+DQY+SrklYbF97wv
sU7l5ZfOHl12NvGOjwMUh7z7rcQxrI8hsKNgo9BYBQwsiSNKUU2QXLiv420yPSct25Ft2lyFeSMK
26hPlST/4zuZUx7zYpHVp855q3hdFLjSOGJ04BynPCWVcAsl314o1gUfkf1YJy/ZxB3GUjgFiNYz
UAN9hUxdske9c9YuKyxO/oNxWBhbw3xnPrNSFvRWsh6z32KBoI2Fuwr7pQkb+U61Mlz07pDpZ2E9
sVtduvFWqTMMTeRRy3ksEf8Vw1PRc0vhagRSfRf1B281B/EDFpwVngXzQXBpG3iuJ+sxSC7umskU
pKVHXiX4xBXGBRblCErRfK4zEIA5XI2OUsFHt2ShxbCie23ubO+WcgArHO+tdTerg8GAVBK2vu3b
LdI4/pVY5GLMhOCPAjyVvqEdyf8s+UqoYqNhWd8hO5jEPi7/k6Tz2HEcS6LoFxGgN1uRlPdKSanc
EGlK9N7z6+ewB5hFTwGlkmjiRdy45sFZucjwmdFPZnmoFhh3VHZhV6RsbfsFNqfagepiWitqGoE4
ywpmnfSbAJ1Ahu1WZUIUGiY0buTmztBjcwNTzQmdKf7h8HKE4NgA4BFWnBQHBWqn1N0Ka6uzsZbh
fIQjmRmGHdnANYZLpozwJ4N5E1lXF5wFP0p3SS3in42vmHIRXmbIoOWpgL8/DPd+2unexpJOgQtL
UT/T8Zv6RzVgNPgaZByDHuXEHPiRCq9QfzAfVQQniuvRuhe085l0qHASWpiMM2s2+4hDrnzzZaCd
0/ggQ0mNtsOSlG19Z+bHRr0WBX7SyFDq8YT9tyMaDoPIOJzKYtWJu7578NdiZTNqp8w8m6Kj1Utc
9HHzFR3IoLwI9OnpNnI1G2OPZMWDk23CYD+wpSwSoNXfdPonaLcScxX7PkLC+odBdy1dg/BNs95b
OBFeYoICtSsyHtTq6l8/LnPrTh+O5uqlS0ddXwnDB8VYNC+GI/Dc/xUOdunGMdpgYZWdjPKAbTd1
k9TpG59J1t7Kz//hEUyg80sHGB+WjcOiODTZAoM0c2S3xW+vfo7Nv0pYGfjoqUdt2ArRbiqXme0j
jLgTst22O9G7ZPYd/0NbaXu3qb8KXO+xtg23Tfvb0agZzTVETYEfHVFIt0g9yOU6tr65/i6xcZV/
wSBtvhWreNlDXI4+gnGVYFpPzTDdBFOWJSl+xG9jORPHHEfPbqk5JjEDNKxY59IHcx0MR55/HTZW
lf4v61bQbXyaxRaj77a0sYGomXLlATomlCSBGXKli+QIlHvNYqG8Zo+zMIoH4X4pfaIew9rjrF0V
7zl0pGRxFICPhN3Tq1cpqATM5YVxiXEQwkdJSohNR3gRrHT8lxP+cyB0qQD9m6qHVx+G4InX0/yk
ZUPvmiGiIwB7fc4isvlTmpKi/JKrXahswMYW2uIPVjmDyWemnqf5jh169TRLeLLxYmFY459J9VwY
gktiz7dfHRiJmJuwJsfGpNwU9TFojjiVaD05pLvRujbFMAcBovJjI5yv034zCm8DLkYlgLaHf73w
L1xhkmK8RjrMVjk3+e/8A19nUX5UJTxbKJZDfS2yc1luDLbtK0lbmRZLy11VfdTluaJt+oSN3VmU
l00tPAKHguvI3YF5kV987Ki6cXupHdWZpFfuHeTqE8oNfL/F7ORJ50IpIq923bar3rxjLo+O5OHX
hwj0gOtlExnJpI9b9wacbZkwFpfeJhCOXIVg/P5vP81OT0bJ8m3Ke4VtfJTcfOXtjcvuijEsjNDk
MwdrBbNqdqG1FPEp9txwaTQ00uGZoKdwXsowU9Ml463JXmnEK/1D6i6zjY7OuddCYKPhptnLdRIz
3AmHaTjXkboDn1aYBWGU5vqmaX/k1C7breVf2mk3Lr7F0oXawHCyNetdyuJtTD87rEtdSit082XN
gsrJUzdmsozrd+0WZLIUtgpjg8AtF5YsiU3HCdruuBe0o65t8BluCaliiuzVP2YlMbh6VIOmvZr+
qhDhwbI83BnJTvL2ufZQYgCu9ZCt8OjTUNxJWxHOR+f22AvsonwF51/qTuhRwYGeMWaDQ7DNhoPF
hc9Jta13WN7h8fzrT78Zih5Bfc7McQYU23dkZvEn1RmJrbduLWemo/IDBkdd0d7Z2h7pKFzmJSbT
7mSqblZzgqOpQ05gz1eT3Jvh7IduX5wUtrvdcB+xT7VW3zqYOF3bytoUK310Ruq5vvq7c+8Kf4MS
ySquVo6m1TX6u0w193so1auuONeVY0hb318dz/xq3+ZAb0hgXGawMAt231uMuDIOOk9bhdUKsz8n
h7EsrDt/Xcd2OD1KbWNVhNc5lF/6nEVwAeArGXsJfPpiQcO2GOGtI2UfPUkP1a5hFaRtiYrAJFKR
7e4XItUCCcSSlLFh8WM6KkvXE210jYGLZpyGdt0pwOgbwXrE1jJJzhFHjo9//LLeo15biEtYHTiU
+w5gHbMVWQbARmfJ2FsUYhhYXAmMouMEsPY0GKAgeYlJ4bNJzm13VGh4jKeu0CEh6WuWavlqiGqo
wdpXEE7+j4bUdIlm98BZDBwQS0Ss8vB4ALLCYIlsY8RopktZTD4MOqq1v1RQc9RMz+uChAyWpZCo
lpjncvhSDeKd3twSpN4OO8YYOvcxGS5GcW+gdkGoYpT48bjkJKPk8reEot0EhWuJXw4/zPFKge9H
R+QlVzaV+YDBOFAxsn0TnnkzYdenSs/M/pCvWrDzyHYm89jl9UiJPqHVaI2XMO1yvNo2E1Fc0bHg
q40R1XmHszgm9DaPZJwcQl5fDGFmwqcdk78Waqdp+DCCrZBsguTZPOhj3MpyeaQXmbnPgo3AZlhc
qs2NxTQoIFEnI/0M6IUIoU5Hugt+Tn7rOqY6IVJIjwIvjMYLwiJeofUVxF0g31L6HTlb98oaHQlN
ryWveBjjdAnfpMt35nDsre1kx4AA5F+AkNshV9boeEHN0vGHP4NgG2PvY63pY52DHJmdCj4b/F99
5ukhEipplSAi4yKwKEk+5RTNn1DQLX1fl5iHXPm3FT7EW+vFShzQ8oqOzH5H9HYpLrTQJRwjImCg
2SnNqSW1QIeFUTNiERWJlvWfgpus/GxkBu/Q3MIFZB11TYdTs9RgY1formBWyekO+kjFb0heKVkr
er4tWXK5AcLiP45yXVvV/TLDWTF0yfXVs8gOum+zf4q0q8oMlLE5UdUrr4zd+yuz2kwh25V4bYiH
4T1QzYPvergJ08GInqPTOlp6m5u46cuvL2bACmZJ4sCC9O9yK6cHWRoXQX/Ss0/KpaZu5xde915i
C/yhf80vVNugPyCZALV1baI3ZpFPoonqAXZ1uCTv8e8Ux6uqfXXx3EOWIm5250zeav5BN0+Ip5Rx
nWS7yWa/7B0YE4gWYJnfQGF4+jYmLcBZhI94rslplk0n4gnY5hwgG9Kmk8XgjNWKbtBJgLkpI8om
Up45I6PGEqcNMWqnuwF+Z0iIcF5F1d+PB7O4DdzsoTuYw95sz0q0azGyYuUE/yRdNrxZDabRTckS
C2Ybv81igPbeY3fBKpYRdi2XG+1SCedYPBbJer6AqrdEaIH9H13Sy+ou2oa3Uc62BpGWSZts6vbf
DJ0KaLOn3xa3gGR4sWCy9fbI2KPK90K4QldAo8RT6SQ2HTRypPlwUJTroF51jWy+T1X+kOnTuuzV
VJ9l/xUJm6mlYDZkcp/q/kjBpcdVGFFkJ2AzjxXiePb8a2DdsMpvRpvARCaic8cUL+0ZBmtvO8BO
NIKnyMLUAcEFaM9O09Y0Vx3S03oDBm3nCmqK1OHQmAvQGJ6IK5k7ZBlr/XzrJ7D9uQLtO6LfW7NL
ldlla3QVD8nfNMlO1N1JOBZ2sWiFD2JjXcqLTk/aCp8MvMzKo82WFT4F6anWMUHXV14w1lfZASTs
CUYJiA/is2zd1Pwo5+Mi6nde8VOo53iio35Ccc56V0pcLQPW24TmTyXy6D6GaFv+6gvcGqqNaDDg
7WqNVglVgqj8A0rsxYF2ryXNG1fX/F+q/cv9o0VQe2EzrKEE4ii3/H9G8Ker6wHdWbdNCoD8S1hd
ynh/n7ekB79ZV8pFQ1ETJyfiXtj37sPuaAV/MAHEH5UTYpKIYmAjA5jBIaHWTBJOa74mEnCHfM8q
sU6gWZz0ejXQkk7JU/V3svBT1xxdlMz8SvtQWgU4CgSHfC9XN0X85IjKdNrRYU1uUjKLpnm6hOt8
ysAZqFNCUVcmy4N7p6LCgRMuAmULw1EQ9335M2vvIpDBgaVOoV7VQdmoyb/SOsf9b5VedZM2AQEy
Gc0rwGVK+Tc2oBFJRnbP4ON0NptehEjJ94SxmsKXjLde7SSL0EbPRNGQ53SXAwIvN58dAG7Ys8mz
N//Zo4WTQWdxA7RFUFS0XWwk7oWBZGGpR3DedqBVTXtIi6duwVOHz6uLkAJscDSMJGP5NTmQSZSY
tekldOF2Wh9e8hOX97b5MpslORGRv1OUd5+94Sp1LBfpYzXlbx7Y0mSL0bmTeaukPvTpVvWO1XiL
6x+t/KzbRy/duSFk6UzxKqj2krIN8UMxML5guGd3oIoI1TdK+chaREvjPWwujEB+DmzSi9g3PtJi
MxX73th68reyCBH1wBrdVw5NmvLbujzH0R2fCE4LaoZC9h8mj0RnsDS2e7yW+/qf3O3RerLwf/fp
jsG41elO8VDEooXEsb+wMl2lzRdx/8d0ZU8NV2TxJ+gP/D8xxHoMoCD+Wl9Z1oZ8eRXWSe7fEJra
PuOJHTgif2GwHIwVAvXU8cZynrAWi78HkNj5a3A7pMBNJtA6jBPzly+ce+miSftypGbR5iPHXXRg
xhIpVChkvJl0k5wDZSnh4a/86CbudU4FMesn1nkfnhOy9iYmozq/xnB45mFNkamsmEjmjbpKF2+p
x8UWs3pesWPbPUyejhzTEq9/mB5sj+wusLZI9gwF0OA4li+jfmLMp0l2RnLt5iepZBtYhh+perBw
vzsYgIu0wRAudEimLGUiYK0Sq1Q793bx8Md7mQ0fAgAd87VmnEfFEd4k2sWvNFzhS11rm6ROsc9y
MHIhH6Mxnemd4nqQLyrlwJsgydsK23LvRA2gKowINCQmVqavQuOZLX/lfmeYtza44gDb6+uKMFqO
REP9rIBaCcmZRzmBnL9M+zTZZPX5yRt2fFjnL319PTLLlbSg/rsFl8bKwtUtaGXGAcCmJKR4NzL0
F8cWSFLaFP4FwjM0WZw90ldRn7F15xg1bL88WBfBwIh6JYxg+6y83Kra//fhCL6Gh59+RNjFp79l
f5ybZM0P4VT38DJJ68nvWr+KWQEH2dXigNGi0J67fLbkLc26serHNSnGbkWRWYB6GERJ85YGHnWW
yyRs1ZR88SMOJkm3bqovUoHx0Fdlt+xWtXX/nuy0PFFRApeAe/PCFOlgId3HnxNLuYxaaSQ//RpT
NraYue7CS1biTfyhJ8v5mrOwCM0rYhY7EHE3Q6w5rjP/pnf/Gr4r5wZOb0wJi79A5xAt0L4/MVrD
npdL09/JbmhZy2Bd8oWXv9lAmfmUxR9a9k5d5O2aM7SIN6xL0Wxv5qdZINJ82z2EL6q5lqwb6aTU
NJnKCvY0JXnV5PAA9zOsaciQF5dmvZmSWyC96BWkcS2Hu5FIlfYMb4nV7b2zGRWrn5YELwWghF3J
vMCAvTgIbqNc5n9YZH8QTS/ujJDfDGvPvpg8zEG5DOIJjjlXBMhlrrLNEsYytKsvA0JP03xxDA7G
LrU2/kRAe2R/4+GBfAOeAa2qQ/Y36qnRDjlYUvGqqqeouAMo5wbM0uGM2DAUTuMIHrca032xgk7l
Obl5mSGkkow/hkjlUFiHXHpJ2cs75CAH1SUJjKUEM7KeviL2sVL1YcZPwToZDQlOh6rbiSg56JB7
OD5EHKWaP78qBJJHxd+o4tqTPxSgkqT+KZFyWqC1VrXXFySxcWJ9cUrBVHxy23V/N894yRFvouVY
PufJmcSggd4As2EbLtlsIriBV0ZZ3VYceunwVUfrFCgBr9Mo+/ZwOSoQ5rTMwca2XYy8cetuuHBc
82HzyVktdbcz7gw76H/VRdsx+eT+whdPc3nUmnWQXwp8B2N/aVh3soDg+zSSE8trHZl1RzDjsoAi
Gf8bY6y52v2MumgBlkEsA7xDGr5IiGFpJtLrCN8VfxyXLzP9gpzMOnKXl6c0+NFhWA3RIQOgMfyP
Goa7avziVp4LJ53VXsAehU5FrA+ifA2d74GVJfo6uy6fNbYntkFY86mLl/OZoE+bFGxoaol4o6Ar
/zztM/Seenu39E0pr5vkp/HpjrZD8TO1X4IA+ZeDPPgPyx5o1sQvzbsFCM5ndCCWnvMor6g3v9xW
/g2o2c6iHfMhyUDQVL+hgC1MDJMM9uUFvrolp21KtOsw3MDl83SHUxqBCZ6fY6XDep7nBhtU71hK
2QYdqp1SqZMKgxSU1R2dLhHU2EPNlIv3vFNoB9pB6y6OT/wjyYjZV5BtKHPlTx/g5FLcN1Z7boqt
HMC2ST4EXldIu4ROua2wairYmf9ic97okrmb8d7gKkF6gh35PJ58vOAfeg1caSknS710QoTOjw4O
frlEHMXIMT9vo/olF7e0PubZn+XldsvklsY3UXxp6Pk87cKDNkD6kX2+cHZt4nN8i6aLMXCEg3Ou
hzFHveME88wDhQGOmw+azz9fyGxDgEmgrVP3hl/YzKxVgTchLhbRSpXu7QwUiXCmuyfMLtqCkxFc
QxEl4QYNhJtkl8D5STwEIgKLWSQAlHiSacWjAeMJtyi8833UvJatqYQ8qm5M9iw2N8EZYIgpV7d2
CfN2pdOO9wgKMeYYD5JCreF3DTs/f81vYi4eseXl8gWLGsg0Hp8VZa/2j6q3mUfueUjgmOBB5MwH
yMGBDSYkYiMCn15WuZmEZeRZ9vwDZFBRnXVzP5PCx3tkrbvxBlWZTJjTNFI0oPhumAvSdEUCk2S4
hUkwPS0B3ISiPWHWucjlHyX+BbY35F2ZHVJtHSB0FOXOmc+GTp4A4TajdB3AG0x3NuF7ZhKWyHvx
C486W66vUHddi6a2QJGT8qLToRn6Wh83hX4nanTRcfnj9KI0D4Wc0jlu6WjK7/lKGMqH0t8z/7P6
DnW83nqOaIGA5yOVikQD9j7yMxZ2gJOP9xAi87qMXr4QiDeQDAYP/89X8C7GWCD5nLI91y1ic9TK
bAAWPQTLvdF/luqSDAA6C7zyBHJQ+6NZHdE9wuIzFuje2O7DVYyPFSLfZjkI23E7CrAZCnyZEKPH
CIXU8MLtleDw1YwP7OInyJeZ+Ikhs1fdWDI4OsxlnMFwLTiYB+zu63bfGH9p+Dl8lOUZIb45rrUF
AkX+9uzVfiGn445V//wpHT0UcwqdkiXTkYnIsr7S5jaMHx4tXDTAOaB5zZidV+W6p7DP9x1y4Yzt
5YYI2/PHMJBmNhdDe4jmTg3fuf2T9Qy+I/DCgEr5UIobbdbrHQIG+crMbIIRsHSZG/OTp6/MXTfm
PD+PavoWlFerv2Hlex3xFD9KgSpkAfqnPeXpqnePeZ/jkbRbvxWdzRuUFDe/hcSYDE5TEhsPfvhZ
coJWKiQB89BYUOspVeq8zLu3ZuVwNnspreaypYH3dl50gXE373yMeKl5W4JqVvDdRCxV1I8hvZfh
W2E1DPff4gmZ3bAmtiBxxWvO8F0FMhYd2hWKmV1J+xbZtnTBt64I3WSJe3vykWNaYSiTS/SGLU4V
rdVXVrzm4qo33/h7LfqLTI4xVuyI+ggFq2X6RnjO2dXUQKJFgo7gzbY0S1CgY4GyQHiH4f01S86I
+G0gYZ0ayzF9pmR9bQ6nQP4rjYXcsvY5WB2Lg+8poJuidI1p7pDttfC9l4R/glbgboUHF1l7rjKi
9L773oWWYTLZY6CYQo7bbCQ209jQCsW7Cj6sHutuztQNwDJ44m1YEvlEVOaseOkQiaa8HC1OLUR1
NrsYNl1sHqiJIrr2OZnONH5l6D25TukqjrVRA7ythngjsJJUnAaCJ5JrNp/EkKNjNJRnyyYinPkq
oO6QLvgfSzHSxR0Z2FRUIJtMV/wxPLZZnTY72CW4fWQYBm0l6aIydqrel1D+VBPH5L53SMNs97h/
OZzf4ZIDRftvlgH/0jCPyaJj3J1ngrbXNLZYbEr90UkTuG1gq8Mz8Z5jxwz/toRPIfnM8PoPoV2s
BxHfuRUt8xrhaw15adxoK/IKoJ9DxkC+wSvw/Kboav9gAbIzTzBOBNiaZVQj6q+OowJKklo9VRG/
Y/lbGz/nuRBlolWd5rmzrH7q95zlrQFpTXCFqvyk4GOKUQ8Lifwqlbuk+qd5R7CoHFeg7KTOR/d8
1po9h1vtlMaV9ZtUXnG7Z9myDIEfAKoMMwGT/CVKxJb8bimRd02CEUI95HyQlhoFyl/364nfprUL
FAmR20+mY1G+YYYJqbUogJ2Z/gPqR8SDbN0HGGkBp8HsaCBvMTkhoN6Rn2m4VJVT0R48n0+Emurl
zxANfUZu2bwZ10ROsYAOEDu1KEc6O+5VfavIO7MCUl9BilPhy6J0B0lU0pse3pWe0U7/ZUOFbcS/
O3xU49PqvkPtry+h/Wl/LT0WbjD26HF+sbnXbIEZeUVOEZJ/YaUmrFtdEEqaK2yDOijsmrg4PJq2
dAowNoOdjtcRw1rekDM1xn4kT4CGH6ke/LN2OurBlXtqTqzkaI0iYjrr5pCMyqJ8ZVSsIfK5dN2y
HP/pMGISUNayPVdM/aQPOJLJIjb5rtKTl54BMzuavAA3igYqVD/AX8NasJrO8y4s+miEt1J+T/4m
4kDEfJFyD0IT026MiRuBskYSp3QcEGwBpbbkVdUG25cASXe1eMw/6INiSCXire5YrBSY/b+kgA0y
80OGg8d8UEVkH5svfKfbAuFARjB2N7oRlTop6UCSFvaTi3NN4K/B1fHiCqQ1/dR8NwqFRIGa2u4z
fjA7zVxYwsYrFs5Rs+eDVqG3ykynT74SCsnCQ5umYONlj9q6/hgYadUlALel7Rqa7/A8p85P2sGi
4SvRius9NrsLmjPbKHeAKzrfBVWMDf+Uxk6dvUyYMLzxKOXn+XlP8OlIy4+Sm5/3+NzwEhQez9KK
m+/f5nN55puwu5LHzXzzW+9Z44IW5kyyQQ9CgQkCyI61k0VG9oDbaADq0O1wVOvWS5z2SnEthY8c
u5l262UvioKirOTwgc0nlsW0HrkjWkCYZEjkyGmbghaXLPi0feGNwLAHARQwc1a9oKBVijNyPEdL
dnPXFbQETfGdDU5oyBkkSNGeTcDC1SxN4ofnGN30LOnhXaL207J4rfq6K4YW8LiwLtRplcX1Sq1T
FrLzUg9CKzugDC8fBWE9OUaNvKg4CuYpS28tO9sjTAIYKwR954GhWvRM5JSJDgUe+JstCDsz1pCC
BDP6Ki+NlezvCu1DjOA9fJfVyqPZaUBA0WMRMweTMCZXJ8Adbn5sQBQFY/NlogaS8z9dupTTAcsm
VaOn6BJnJqUmMvcIFnRptnayArbrohXUMBXjmpKl8YZ/AkV0lRL6tJ3AdC2R00//ZXSArTQHRnbm
rYnfPscCqwON0JFzo4K5wlFFyxQYXyUSfQVBijX+zLSovnWpzszPy1zYerS8PJMF+WnpOhxvg3Ub
oSUGHas05oFzTAlArgox7z3ZFhVhN0qPqsKIuvrNX0p51wqoISBp+kCTDz1Qm5INiZVOBiwmmnhC
xLzlUeYM5ypgO+TtOjCzDoQ4MwyIKS1Y2TnxvjRgx14Dvwc1NbYJAZrtlrxlC2Fx9o90KuRTa8m7
zcV0/qLOt1hXLHREW5QmtnQWkCHMKNhVKTtuailvtprjavQtg8gL+ekHETTxlbZsZ7g3ObVNIPoY
P1TpRAIabgz0Mea7wRtBCM4cOCQ3r33lSyLm06q+am+pzFZXtxqGB4Hw2EHfwllPwLrfhCMBskWO
In05AFgVVovGlpdFsqJJd0ftELDZr+QnL/G6tI6t/llBzhixm4182OO8IqPJl4xG3rjQhWsAI+Et
6PTwP0H2zQKiVtd0D4LHSonikoibetjVfAnJJhcr/C5nyM7YKT5DV2X3jBI9/QLwk6pfyv6XN1lM
HGTVMpb4/63W7q1x0bxsJWLNgqGsXak0oxMhgLguoybExAdhF7s6I2XvcKgN7Fxgq8DRxSjACdyu
c+FoVQ5AZ7PqrWdFIJxQk1jKaVevDY0rGX/RRIbTegrOuXbwU5ZRPB0KHQ3OpY5R1L8+hGxCRxdx
VGBR+Oe5/jLMNt63NnMpdw3YMpczguYH7UU0CBj3XwL8YsPnF3rOGnmC3Qrpppizq9CjKDmbbezS
EzYEvcsYlOYLQEqoiZ/UQEzWH1ixyADmZ7zpJofENByReMlZ6U9ONmNuu3hkvmdElrCvjugOB1pD
oT2Y7aPhp2KTSjVKJIkR2nK1UXAlAMC6FGyLtzgq9tkE1+RXDlz45EJ1jFCECJycyXDVEDsUebX4
/VfVZxazfNYrQQHS5Y/ROsQo0+JbAPHKhL2ht9u5WsvRkuNooUq2gKgEhbr1VrAawuqSZt0fs6Xl
/eXifUaHpGqks6qWVi4TG8lJwLcTA1viUIiQKOV7owMEvPSZyFpzOcog0ZhD/suMV9q59dJfKdl5
LgUBwXfmurKh2ljLbtzKmFgEFzl0xOA4Q2xoLGZ+DMzItaQs6MfcMF2BOwb80eh04640PmsgYBIJ
LT/Zzpk6ZvawMhgJ3HwoTd41gIk8qz6yg2xe9HyTJ1e5yuxWusaGweIa/gmk+V4pdhh62gxCwUld
YU2MOVKz5ycxqbitfEgpgTX9pJy8leTbw1bjr+RIm+8DTbiNmG0sPiWJi5livOJItOj5aa4bTX6z
yv18YYt4Zbx43uYjIGkvqXhp5GNR9Y5hTpugyDfGJJL8a2EdUvHu5cues2vxnmLD9TJMAMjeaRwY
gTPpVP0b3WEZwQFFQTr9q2CRGdqm9j995aOC8Bw3LXTkl6h8QTr779KBK8F4tUQ8S8cNc5uSf5eI
U3CwEECmQyyUI7ClwXiOzSVEZJSnH4ZuZyteveLedv8ECEKjQrvULPPi0butGwO+oSXBO4t16ako
xMWgX1VwjcI69XN88TPy31lL3YdHQo1Oh0fGy57ghTlUiEQnqO6kD2Vuad7zeitFl6B7K6jic7/B
UwLnHqlxGmIb0YvYcJmUcAVCS5aijvsiZt3sIZVmj4P6MpnQdGRsy/JV1u47jKqZIzgfBRMXPYd1
DZB47WL+QaT4u6yXurjG0cxkmGvtILqX2Z8efPjJ54hSYQI/6vqPaMDWZ7zQPlj/JPFLHI8VPIXi
jj8QbMG1ibnrW/VX4WdrXv6Q9Cg337jg1IPY41iP1zy+YEypEhbZsg0N4Zd3tUiUEpjC4k+juyM6
fcweHACSsAXuo1gsWcYhy92ZTonRGC8x42ZM7DBJmOKXZZ686JbUJ4XFO7JlxC5MZyJErJvnoYyX
V6S1ytWGDGYXljxE1VjdGPz0FhmsNXxqMooEVmDz4zWa2lbF20wnNrdD5PHfxNvQk2YzFVKDM0GC
1ChCpsbP6gQG13sfFVvo4qUKhxmzsghShn4R5WdUbItiOhFJARVzpgsJ8tIP8ITBNfQyVzDD+xLn
mDg0k7PcA5IGY4ZBc6WjSa8ogUn0Vw2XuSEeUgDEqgN6iFEBv9jFWv8K+z7peOO4BR3TBJPhaEF9
0Hc++7VS/Suns5E9MsSPJaEsNS99RwXM6HqQeAOQ0pPbJiaquGgdZNRMJrwLbgsu0tBkmE7kFChp
B3OykrcG6ig2C+2fWb9Y+lsI3xd0ecD/ddHZ3yY154BR1aIp9+MPmK2h0vxWzwppgqosRuhqesB+
sEydkWXaPETq9TvgF081OyDBwqd+gwcVEji4MRyu7XBGFppclRZFB+xOuIG43dJw4sdgsBDWXhXr
27kIdiXiMsjYJFVhSRVtLPkxOdNSLs/EpeF+w8NQ/pbFr5yuA+Vm8k0K4Fv0jV516JQD0kBON94V
qKAQf+RiwyAYpeum/p2QUXYsb/ECVH4t1Mh69dWTYhGuNdIXHZJFVaagRQZpd0le5QCxiOzx/1ez
AVRkyGtXQKwXblnFxQNsy5ZmSPooTeIjzr5LYCOZuGL1LWHwktT/LVK1fKs7gt2yKXBVp8CJqAKn
5mNdfMjAD2LYWzjmIdZZYGoG9YYmB3UyuOpAT7LRoFWl+VZEEhwf6vocS9u+32MGjF/SHWcc0p4v
A2W1LGyDgcWkQbdQEdLK5xJ01xZBGEt0Cbx7P9XLob8j418kbPODBi0ua4hlCDlftQ2C35Yp/+4/
yw2Wgf+aByGmoChbKyvNVQkNjfa1sCTGOTaZprErWQYAeEBGLETFls0jZYttWW66efB6yMDPzCdM
e034KItnmnyCG2b4yjPsSi4Hn47eF1RGqvgpJbsmnd4Fp72OhejMX+5pLpLq947bvpy5YKc9c9h3
13+nytvC0m105RNpZWW7Ftp/NUu8SPvil7iYSzl71uI3078CvjiB8Smba0zc8SR1xScohiYQTP3G
68bu5XhR3gLuRxkSn4aP8jvq/kTI9GBAqXIr9XNL480VIXpgM1xT1aWoARotB3GdN2uxumAbh7vm
xwj4MfeKlnzAn9eO6xukEc5GHd0VvrniXVPOgH8RPRCcXHx5MU8WAxhEwfd3xgzuqvov0yvIVDC4
CXBZePTfDSvaSRi4KQjJ4DQk42faLjvrEUSPIHg3+k3or5m3H0VawxMO/stS2xXyvk2RX9J+4YFU
Ab3rTJwtOx2B/Y7qFhKZjU7OudavhXFVxGddPcnita9xDToXwVuxCNvc5OV2Njr+KcsVtl0I69a0
sQ47WjnamCmVu9gY5rWZiCOfNNtLjmN3xV3ENJ+FsVdw+WPhyVoJieX0KPQPayBbeKFpHyQXgwXu
tP57BLgv5bORbucfTj/WZ5eZyoeDb6EeKwVQ4SpRnofgT2aVSvRGYrlegU8CewkbZbgJy7V9mNmH
0Hx3buWmQKZxN8KknLOjGdl5TkMMW+MJWzj1MA2YjjvYwzQ82/6i7VdWfGBH7aBFhIc04K7tzB1j
zGAG3NIXgBSnIVnDkeIp18LzjMYThT03f0pwlNsR2VXlhsjk1Z0sn6wQRcBWwSIGhLO5Yh8LyHuL
QCcm+YPr4Ajso+nw/03NKQn/ZGyeOuFtdWuI0jMnOgOwMfs/LwVh1r4G4H64gOqA2wwHhad9Wd1L
OmjqwoI1Y2EveBBxa4XSInzF2fyW2BNvNd2mAywHlYFse3de3bdouqBQRcI7oTsAm7UN6y93a6IY
WhV35kMhCnPvAqNUpmDMtnjLMfgmWpAiVRNJggtffFfMTyCSUHqGr3FcEsrr5/cIN/Tot8f+x1LW
qBNdRHI4kP6DpVEvi3X+P5bOa7dxJAvDT0SAOdwqUTlasuQbwpE5Zz79ftWzFwssBjPdtkRWnfNH
pGLGE+wKXVjtMJsGhwxujHGHXLO6OiBE5YUZCN/QkURxg5vykf9HpkZfMpFtIuflFZ/R9BNNv7x/
C6fe+UCfarsG6p0r3MmrAhsYIwA+UhHanqwF5skrlHzIxqHDWs5WDF8XE9LrlloyD5iufSEmVahN
A7VIzY2avJUVR2aO7jk5he0mN/YlASw0SE3ahR9POVhI5NEchM5FhlFXegpsYH4LCBqQCLPcqTAT
XGh0UIDgPXSYKiP6dOyvvmNsxjyTL8nETW0yCWZTd0CK2RmvrOGqlh+kRc0i0VkaiLtLUd2+OhAi
gFRxl7nI5/VNuY5caPbmYGnVuVbuPC4w+5G2FSJ+wzmeleJcyCc5+YBEQnwucWRb8a4Hvq+kv1Fm
+pGwRnKxKOiMS/vNkjZke+KIxmy86zUbZXSHwPhbN7Z9fBnyeRXTb43wGaPVkH8mh4S52Zs3xDok
V3EEjNF75x1q8+lUG8PBDLnQlSUBNmDi/G5ZdS7fbP0HgCPm6Gl5ilC3oCidG8mWVUE40FwobufF
v+6GpAR26Hjz5FCqGhk4mxi/Qc5jBCBATreUgFVOpPUaqWttWPTzFaLj9E/Pz+qfx1Hr7JBKjjS1
QHFpCnuSQ/Hob53stHDp5y4Mi58/UgT+08CBXjIdg/giTaVfwAfRtr496IaswtaMs1c3TiT5BG7k
TnjoG6RviNMRmSygGCIVklulirICtJSvGUOfNqA061cEQipgcHyiPrv9VeoeCCu4Cd/QRi407cNp
uRdUrslZbXz1IV9wClosrcSEMcZ7CKdF+yMjDRQwxvht8TW1HnZt2EvG2ZiPHGx/gSc9XjEDuY3+
2wADCMyT6wMHeg0hTpgoLCYK9EBd29696j6d7CcGlzfAR6kRnjgH0Do3G1p4Z36xGfu/VicfHRUA
GS/xhXiugImCwaJDzTChDsbVoxOKLzdgkX7l9uomJN7SvsTql2KfzRRfMXH6dgUC7FFSFYJeK0df
fneqv9aetetx3Q97wnVi2e2nQ7foYC+usvhqmek6Ag3kbC1jQM7oYMBPvgDYp8GU2hPtL/yBVBPU
je6dJobF5DZiy/CBFeyV3S2T5l34XPwUhb8PPnAY+KlBhiYJIdyRcnbMHJvO2iXlroyukf/sejgC
c6kRMcZn7fn7pkecEizBv7G5LBn8mT4iYhg5qfpdZf6zhXgcTBBgwPe3DLYZ2RTXAJ852pGDs+nX
CPWSaCnx6XnnmGddPkT9O0ugnS8lkwAOUEEwl3yEW0s2lrlCTYWoGtRCU4gl5yqU2gfI+tws182y
xNK4g+frMCbHrENEDTeIHfyKE4zeyuCCML5tdgnsKAVF3AiBvBvGs5A4RtxxQSMt4vQPGj5otuTe
k3gBrkq3porAuSXBhV03dLDYEImZIUVHTVNZO9laUwI+RJnQJxOq1kyb2nZNnzahdB5KB66UJH1X
wysAPLJ4tkvciinzziwsb3aDgJCM5ZpecMj6cZMMzzQ8FdK1DV5dcox4N+ppD8JRr/u16NLk3smT
BUqvrjxQVMwt72bar80qkzefTQ8fWe0S8oiY4uu12alLsz5YLb9cufKkHWc3FDnPZuI68upJ6DE9
8GDpwx6cfRbQxUzovrLs+0cP3NV3yDX8k8iy0MyjYxILt43JyyNIc/TShaW+EjhEgxNwIHsg56Iu
Zu/N+KHWT33luAilhGiFbH6ATjRWQOSRshuNbVehXzTTpcFfj50WXhls9FKxZU+lj/ly7fdb4A9L
OuI1BuTikSOpIqqJEkdO1eyrBx4sgg6rBjUxDYbHuiUSi4PLnR7cRWL4MUGnc0SKchVACvwyeOFS
zt+jDf9VtQh+isygQRDGFQEZlhoH6U+zSA1hcvwRJiYi/9PD2J3D9j3pvskMxDzgAyHynqGrrGVv
JjUfUXMfJo1P/OA1W+b46kJeds9lR6tfxdhQQP7Hs79AQ43Hseiqrg96O7CD+em7z3nD4IbEnZSK
e7SAe0Aa2Z0zE9+qtA7rWQ4Cxk4U3RgayTmN8C/aj4Y9vX8TG3DfnTXrjCFQlLwErm78Nsk2AVtR
2CjEXp1igYJMI2rEGyFwkbVk3iNQOCGmLUXSAd6i5qPEhqu5AwZ57l5+jQB4Ml2L1mOVX46FKyei
/hwUy2lY+oLlnvEGLuk8CwX7od+o9xAajy75LkuG8uDIY94rTLPdMBtq6qrpdUMfIxMg+yMba3an
sWJT6xets2ZMGOo7zkmOZ14ARGTk1y1CaR4U8OR8jdgoi7Z0E3vPn4h2SCGQEiDL/rSbg6MLGZO3
GLUzG44Mg4jnillDgIJ+sHd4CMRoSKrjoqq4JIgfobSapJkrOYIkkBzT9jZ8NInLr69HV4YGtd7w
Ppf5S2K57KqvMtoLforOSl6SYcZgkAY7ni+xW6vtMTYtwCI+Lu83/KLbREiwpJHro7gMekTLSTCX
EIS3Z7v/w6IgIdKIRjeI3btvucJPOdUfKjlCBJG2zPc2em+Gptr867RsllhEHrALCRcAwy5tZVV2
VW0OICKE6/AlBFyfZpjOydVOnVMQb+30NTB110WEtgEvYPIuUIcMsphPwogwo/oLrSQSr2/hEL9l
HgcurvIGeIyTPwnfqdeZ9U7MPYZVgbsmxG2lvCpurzpjDfEvukGYE0lVPuZyMXIKCgwJpF5sI2zB
agesco3Ku6repXKv2LsJzaWmLhir0uQjY+KeePpT41pAAuXZC77ZNNeyw+AsLxJuJwZRRAbFBwy/
sWnXSrvOnR2wWIZECiy1+9FKoAODIiG4sUkBSRFjdlAcw4IVQNExA1dYY1nL24e5aClYtHlmyrhd
UgIym8xXan8Ww0cGcTaDi6jBj8eFlVloQmCJNb4TTs/0YJp4kfqDOOU58oRZOOcaGkfqC7fMMMQk
0eujrqKBM2XLmVPrv5g2hWdmUPVFdQmH3xaZJK8rkUdhceOMnmu1hZfNYa66YtPA+JdOf+ItQUUa
27+G3XP9c1nxcNuk/qCXrpjYe1zm87jfBdWOOWFskCl1gHfgWSLsdRS5ektvITG7AYwnykVs6TEt
7sQuzEPQeB8RQTHGS1/EIqPmwP8x5x8LhER8qd2DH5GJ0fviVoanGZvtZ4330B0QnQCreC0Ayjoy
dzIPxMiVhqRCw+WkOZB/1YU3OTwbiMCVDfNyj3EQdRTx8uY+D+F8rmLOiUB03oTQU38fyM6rs7Wt
b3X2V1T8iDoJ2IsWyFkMF/CoROTJsDL4bpufCZNvlNUUfocOzj4OmvKIDkXGeoRQO8vdyd5Ba/Yd
1XVi1BXCt0Bai6WM2QsEATMiq/GOusB4PAH9w3JlLlRBKy+UdvGqnzmBJBpycnUeOE+pwjhBLIOM
ytEYEEMOAc8FdQEyj/85st5aEubCn0D58mzS01fRqiaoHrZ/IRANNTy2w1PyQWmZQZA19/DiL45S
IUvmScUaKY44yVo+TDoGGv6RCK0LHxEVESaoW2DcTPOkv8u4AxRtlxIiFZEGVBTXgGczOuDkLiVs
LJum2jmlSZhUu0xH19YXZXQ2wx14ItnJs35lzYGX+LlgX29Ddov4rdVAntPI1VvpQo9EcOkm9I8m
gNn8k+HRQL5hrVrrLSJEB5jABIEk34Hxg1ScZqWaVyn9mww273RJyguhFDONo3vIXShPEV8Q/vMm
T3hX9/24cSYN0RMxI5cWxo3lAhR72bXbSNQvmJzRZ1s6y+bTg/h3TpACFKY4w7bnOBvlORR9kx5N
GU5+2nG++QZiN1mYGSM2739chEVh7KdDr5bfg3MTQ1O4Xn3UuVlZ2kSq4UIpjlIETKGky1QnqAgo
DwszyhAejXvlSOukpyho2keIuEMuOKLdghl7sh9cmxprNE0GqrrX8xOrFrF2XKQqGt6TjDoo2xBM
IB4xHW4fqrLoOGCNdl5ZywichlJYKcJHCAmw1V0ahqON8T0a3qognSMCC4mIV0sgJtKrLIBezt++
uslAfNSVT1divnyJGSb+4XGXi5PvnGLvXgdfeVdTzLY66h1eAQAq45yBssQFZQj8LO3E/4bvGrOb
ujNQo9Z0ANTsrCUKcLZ77H2ltjf40nDTFi5eotFFtt0OX+Jgbah1CMpTJuH6oLMiY0TMka7R7rLH
c2uSKlCUP7H2KLEfP8z+vbTQbRO6oU0vD8rMyH40C25anRZHtVFm1vghFtXCMlaVenHkLfiG5cYb
+I5mrq8KyuKZS41hMwwvEduWxOyISMrtFTsAoideuEefPTw8lqnJ6qbw12rJKiApQWLWVddBv8wI
8zb9ecnsljUfqmURLMav6HH4rnp5gStwYApitx/MFFkJwd7NNmMxofKDP5S7+87jBr8k4ry0/mUo
T8J5eOtoRWXvE1K09gpyPWPJ44AwSPHiV6mZMBrwVYtXwSakZvj4h4imt0iijOsrJQJ8PJjWVhtf
qExLe4PT37BufprORh/YT+yE6acffmsC2fUfARLItnbw5EN/p6e0vbTFrKZPICfBQvzR+FywHOj1
WzyiHmMWHBvCWkLUK09Hv1ksTqb1JnS+TnrS5VdP/hE9mCXJpcQMKyutO1BDJykuvFFofiecaWOo
wy/fCdJFy5JutI7Ru3w3fzDU66T11yENQezWvU8jNvpoCszmAksCQZEY1xT5yXsoZjIADHQf3E8E
g1E7VmBCpWJzTqsHSXUfhfpHuohX7eua/k1vPWWfKYSToXX8N8AYQIdI2imruYKRMSy2wke66egN
zOne+VCRGoTGtxl9eOVlHFHxMl61zMmy2znAKXSy4b95D9kXy56k4RnEZ7sgOhT2ZuJI0INjafLV
F+9j/lnQ+hahQ1Sb4qR0j17wI2txOirwO0GPHNb6A0bBTYkaJJzVXzG+fo+4WC9plqNKMQFupI6T
ddf16PmZtY7vlpcsNIQe/FvcKIhhL0qxq+R5ARZj+WvpxyuZYOgl8xbAMYObV5tMonja/84ih5kY
kRSC/nZdLxyA0YOgwRxyEprinOu/ykCjGp1ieucG7OjeBOtYvsW2q5717tLopzyTZt85YVTtRviY
VLK9nXdAu1mdn3jLLfViVh2ReWAoN7PYDhK6r0VTb9P2sySuLU1zvifCw9FNUiqXCzP5UhaS2J3R
3jF8CA/z9h1uXXj4dTzNwwwJIFSyr3/ATBC36wjz1RbSVef7L4bvEkWwJ30r2VoAwID/QXwbV5rr
M2G9UeMl6Oso+A37c+LsOreP8HeaJQYbNqFZZy3Bh+p4PXDKRiajvhsqF9U569mRlUdD3oKAmYgF
VB86j29oe1zaIF1IHRHMQwWRUW2TEcih600iDoyJOzypBHvRnhmj88AXhYwm/uhmxI98Ael55aIc
V/h5yAQ6ayaLa/Wbac+8Ad+V29UohcsQhx+CNiIiGM4YOPjeW5xnlYgOL24SW4cs7zRVwbFPm67z
kBvS/XfSFyg8ITJhffXzb9op+av4COcWrjQyP0HVmiMsEX/mo0h/EMAhMaB1SSJL6uSjZOBhYvat
b6zggoD2mrPgT32AkyHcO8l3Mb39H+8LsF2LFuHIJaxQir9MbePTH1VwKSgvRuVoM7rWeAQxFe3s
kxuYbp2cM92Za8aebLl2AuNitHIDtlOlblZO1y/MhCwL9Yy9DdA7BRAT2iDBHHUpn/kZrX0uecyN
6K/CrS2gX27mtq/59t4key8lR9IuYD2F2Rnvtb4rlZuK+HQCKqyKZhkhCFJ5QvxlRHoQzy4rWMs7
8I8h7FeiPspeFARXSYhRC9yZTSkWpDlLNDMQtEEkpOfSN2G5COLZgGCDU2R6ls20Hx+TCwH8CRkh
MURnfxM6PvAcNSa1hJWD81gYsGo4LCZg1BQaF2B0SWcXRgiN9pvwm5QYrvAutpBzok4nCYrPV8yV
YC3Uri2kcsG4uszzncClaakEXkq8L7Xkhf8dpnfScWGFSNJI+EHK9KmUd4W9rqZAYBKWMC7uhKgt
GNcM9+Be5Q+2jw2J1Vr+kWPOLPYwukP+a9QYOV1Yk9qbVl76Ect4GVn6YOks3mhtEtmZlIWZWIsJ
g+oGAg9RkyqEYTU5N6/Jwop8ReXi+SfABM0M3lnCOcs5JUjkGix5rurMYjTtxHA6vvNZ5N8hQ2S9
a8xD6hLglW2ox1t1FkF8ruDigGJoboZShndmKRgJ78l4QpEKKivhzDEkN9U2U3PA9Y5PGH6tOBCf
hQfEzJeZiHomEmEvmUhtVm1JiME2we8hG9cABxBppwhKnXk3OCy615LUDAhToLTa2pBDhSl/WY+7
9oZv1GYNS6wzse0zr92BLhmYkGzOmnWEbEv6rft6HRTxnJ4xcB0U5Xg0sDrkVw6WVn0LzWeW2BuV
LzCCKOfhBC5022Kvy8AEhqvzBFion1T7EWJVcSCer5zdcZjONIvzZH2f5kN3DQKimL9s0rSzWl1Q
6bUsVU476g5kkwPmOdZrcKfQpg9bxVyPUzz/lu2T3FMMjsx7EdvPimG4bXnGtD3pc6sS7I7xcJVR
1rrkvVw57SMqblRSkITXzAsSPacIHoasm3WRHXpHQj8Kykk4V8nRSJzzxpHv0z8Vl7hRdOcEVTR6
yIg4VAUzjrDUEsmp6s7HEUtVO9V0l5CIVLvCjYt1GieIfKiitSZbPGA/MSugROpMdTKHZ52RLPeE
15YiBNn6X6ZRbQMACTwV+s++OKqfQbEmboP4dq4BdpGcaLxVLQUAYXuMPDOv272QCXyF0xnKcIQ4
rzkanRC2rr6MxcmO7739E3XfvTytKQdgWCsSZF7W1fA5BxRimY5y67Jlpx6DOfUhOo4AJCv/XTAd
35/H7SgteCBIGIhqTaRqLppIWXp2gLPo0q6Y9rwzSvBEA7Jmpod4ULvflHiXIPvKw5dECFz1CURK
cpxBfXEBmnCxZj+jfSRRLVD+DDpcnVskT4tw+DDIPm8OkvNntAfV3Kp4AryHo9006Y8HdcquUYzo
Z2Pjuj2p6hIjoYY/XF1Yvb/REoYAVIiU6S4IHAmzk2a9fIU3HBWRPG6lZbQqI5dFUlyoYqvjJ0cP
tpS824Rwo+7wZKHXNwTd3jxlaSVMEqq0hdtXQWqUmPDek3TB7FsoAxT6M1X3soXQh0iNXTH0HL/Q
QgiUaJqA5d0gpwvn+UuFkmwDqkFnNoxJRSDDh0x1fe9qREOm4Y+iYURXrmbVQpjhghrfBliiyR3W
pYs4o1jzIJqbHl4/jO4COBsZRkNoT4v1Wp6Q0eqklDWrAmkwUb5NAtgRMlyaDcj7nYzneagcexkQ
CpDRGUg4uFncBDmPSoJ3jlsSMQ1jOeMWWI+zGdec0WIH0rIVzmgRrFmDlDC9FlvuhC5cA9LH03td
EyZ5yLRLkt5asgTCPe4bqVwZPO7QOUvHZSsXqxFh9kwSdXFL2Zgp98E496lnMVq9dcG6rfBQwgEt
CKFArj6Qv8lSV0d3wl2G/G8AFbHYM4RTpVFB+9KFTX+OwvtnoPXTNvUuHdcVfWzE/jQ2Zze8idd8
pfV3Z16Dub8epp8goEMF90G8dIzPFBVt9fYv526HPrAVFxBjp+16CbPHDhEDxQ8Akb8Bu5pN12V7
rFmqbH0dF89guCpTzpu3LXn4om6v+M8pONhP3dnIU7A31WrpjFRivddk3AqCGiaZg1bEJco1akrz
KDkIa0WSGx9yL4KfhIATTosGKcZIkjn9z5T2siplvmlNpnO+HSr0IgiKYAVba1CnCZYdM1oQtUeq
AO5/vDDdeO5Q8ecwYkW1BjEy1JUOv5O2FZ3ZOcWKIJ/1+k4uaLvkKyvKs4FBi7R0a9+iP1f5RFOW
eLl7k4lFCFH4jc0Bveu8Yx31zmJ7IR1ZyJvtzhVsS0UpZGXwHHL/V0oBTNTPYkT4NUpdB042lngx
iXsCDpxWfFRkEej1RqeiMP+pdGIzJIRXXF8Tj4Rm8V4GOi3p0vobhBuYeUkE5H8xObr1JXR0DQUc
6EnAoePmFjMs+YY2Y8snYnVeaxiEfUxE5IK0AwIM1hDKEprupaEYGi4ageE+xR798KiI7y9wBG+0
R07wWHQzVHC48awWF4UdvGBUiD8mIgPR+DJ3ouGuHhM9O8w54NQaZ7oTrfVqOTRnXRARYkC0X2f+
Mo1ExV0Hiau+HF4yHHPKWhAHMRcY8Y+28aAQEr55B5/HXnUobermFyV5oQK58HS2WpY6bXxL9B3k
g0yzxZtfvP4dPvKI2nPv8yQ5IuGB9ZlvinjBRF+pESAoAYv9xrtWOPJXmbxDddvKl6zdjNbKa8iW
XJcef9yCPABQJi3ZelbsGsWxYBcZNBn18wr4dSIvK9t3fJ4BXkDsISzdykL+TkgVJMOLhO+DkGwo
IqA+MNDyeW9OcrSGw1buVwTvirgXxJkoNIKCnsh3nwnGu1QjNavrFClKuZ7u4DP0Jw0L0HfOIxa5
KDi1vHp1/GX132G06DBu1cAOb1VwkM1rXbyyEr2UK0IO+xXTWgv3VNY9UXxEkpVubq/IqyoLROcr
zzsAhvTxhya81iFMM+ZbTeaQ+zOG69QTtyFB6n1pkB8KxtBNbG0Ep70iAjUZFrVaMTIAXgeHsX6z
MWuQpU7jqcdjQjBDQorE1udB1A811+CSnM7gE3AogQigggPLEDJ9Dj0dOldE3BRbTDJh81Yrx1F/
WKRV4O1DHRp7rs8L2wHlbfJiOw3bLHzoY7I29Y9cvfN0qgr2KpScYoOdkAqV3O0WrhRSaoZpTewt
cSUnuCduU7FyTXhh+jmtIbNR/aoUfF2rtrg4tDaH6m1QPlW0JjXvdtguJjOcO/ZrZBCMKU1ae962
CQ6a/lL8C/Gvsrct9ENibqPkYIYPx3pDwNaSUfGalA1i5CC4xeD4inX2eQO0LY914dwCYBUfUNT4
hisaq4PU7A1GZ/IkZG+Dmbmc6NAalVXmIz3SRyBRVJfS06Y6dcCduALo0sk8qii7XegsRAlyGV17
DNJ5mjaS/lQRwyQgV7IESpu8hvxRsG3lO0LT4lbMF13gL6Gf59V9QC4s9z98oFJLi8QuQ44kE15f
0QVhhySB5W+B/EdfNxGOtbntgrVXLnN9TlL1lljIBHVfjoLTlM8eIbfNRgi/PPMU9scJoYnhZvnn
qCxH+y3XmcQXXLIwXHaztZW9fCMIU61fWvim5veJKC4IFskN9WVC9jB62SV/AcNu6xNS/gKHmhIK
/FrPzfmuU5DkEXm+0315AW/Cckoo6HjZxBKYCzld9SamBH7OssPbR5QDCFfUX4PqPOCdQqnZoaRh
jSRs2Bz3A6XVFZEjAKtSi5Eew1V0Jt7Abwe8tEvHeioJI9chiHFs4ZHIydCwsS76n7r6F/Gz9hjw
ZOsLqIWKnJV45wuLDL9zgkIJsHFpa5tUvlMUOTZngp9r4wCMNZlnOhRBYPFSkXX/T7gd/CU9L/NE
GOxnPv4kLHxmSlWGfEU+i5amPWReM1/U0pOgJFwiWX6VyTlJH631M/EUSEzwqZAw9nf0CWHIpKNs
KUqO1YeQ1NlEq975K+nhJGMZUg5OAJKeEJaiWxKxvvD6k6AtUi2dR+qv6AmJlMcYvKGl1nzkuaQA
HDrlVCXAIge92UoNk7bA6vKfFHMLg75prTkcBKXVhgR23h0yUfmolemZNjOn7ikKgqDh/A4CLgMH
aNfee82OHhq+Lb11xVKvvh2DlIwA0v75E2Ntz5tDJIpHVuNJ5FwRidUIpiEpZzUAWVIb84ZrJTKO
IDwDoUdK/0ojY5aIYAz/j+uPnJ8hopskfRD96U8hHQ1HM7kk8lOfCPka3qKtxC/Xb3MabCGxK0ra
94xXQXkewbIaltzc/HEYrnr/+O/BAfprdooPkM8rT93lW4IUffB+M36tngh7QXA30gPivkQzbZdI
W9jIwVk7dTYoHUAD4RW3dFUNhzKjTWrFFsdx1TJa/YP52kUL7pEShkcQLmE7uxh2A67eKzaQHnSj
TsW56tHzcxOivY6TD7xfaYIY26Vzx9PFl1X6e50MiBDvtzjvfKgkPj3VPCnKWmVjwyeN6aQi04CD
46DKvwIIJhiuip6afeRsqwkRJePX+VCxUtb5M5CA3wlpH74THaMhwW/BugKudnZ697T5yZSnoCYt
cXYap8CaG+zV5i5lWsP+XG97lfNOOC6PPCZTvIFd4mAjRISJhrZcwJyRKE36bBApkjH8wNBG2KdC
opPNkeOAVmdbRd7xgefDg/40pEABn/ozQgvPdH/Q+89p2CkVdY1LBkBbBoij7gGqr+r5s/u/sifN
1AXk8UrUixBk25iBYdgZhGrvpwGdAuMz0CZAiYPIcG1tAl657pYnv4ZyG7oluSfOL8irlf+W+SkO
r4O5G1u3afYo7Xs0gzUaMOkw6G8OMCgFcfWbzmuBJzf6U2QAwBzYqX5M2c37NvqFHcK07+3gDGLS
ZeuEmaYFNAlpCsq/qbGFpk7Yo+CBdB1JIrnSEBsdOVYoG4kdSDcRpYNJsFJTNJnbiPYS5dKMwEWr
KXMxHbQSEhySA5FMafcMcXh96+JzGL1GpCN1DOAwdbPKODYSoqC3DNkDgX45BOVNdL0A80jNtRx3
IqydoWegoGgL62dZC7uCFT+F/tWTH035VWvXUP2RQrLSEdoXu5jta8VfGURnCb9e1S2nbu3r69Li
tY1Jiz94GbEt96REMYlNE8y62/BCkhkGA05kMfG1Y/0cGOgrQllaF3cG9nh/3ogfxOyCbUWMhS1f
O2JyOIxG0JmjV5CIvDHp6ub7GWYNnomVaPZtvGGdUewIRAQFCQiDeVfde7Q8yIcwRDtKTYm1ttS3
SHp3OP6JmhVyw40CqlcPvDS9O1KmUf/pUbGq4EvMcQ3PkeI67AkHWqve25AvW5nOHTfuJcJ6Dlb4
O6GH64rVMPIYzItizvyHl6hINpy+pvPlwUxGdztZUdRilltq61cNd3FIigA5jMhtEYMVhBqEnyVp
Nxj3+/IQtq5usi3uMaOa6XWoU1xaQqq3yoJVwXZuMSeP9yb97lUuYstgaxLRUHD9TFsRFeSgr/nB
6m4mDva6+pK0pT0InSZil4rMC7M7mypKmuhY6jxaNn5PjFF7hXCAmMRlvI9Yq4me4qXz0MJ3SOr1
DTmarA86vQ4dAkmsIMS6CNYxPUlSRAfjfoAhafEKh9294cefDHycC3KrunsUU4QKFFgT0TdZbkeC
dul2w5YwLj9axda1dZh8mC8UnCW4ADsyxALEmJhajAPxvanlaiQ/dN1e0t6K9is1CAy99/VWGhO2
8yeEYYQ7hvspOSKEbbSDgb7GulJDAEHSc3aSPJ6GPGrMJDuKXPTxuyr2NghzxYfl9sNOmw7FcBql
b0m0en8l9gr8ng76SV7r0SdaHUsm2AQbNxmuJ2d0c87HDJOBhoHbeZT1bdyF2bMHtACjlkHfeaDM
5o9MSJNgzWrJBYp+A8QoIUl+fOcvBfkgCDeUWR37Pzt/YidtQcCCL8/hQd8mBGToKL1WhcmfRI4G
g2V0pD/Tgu2I+pM1XIbynvePjDemLkg2Gr8kixRG/PdJ+J0WSxJrLb6zYOs1a0kFmrG+bfNqACui
I2dlQD5DvWzBIrtQg+vUfhoEtyjKG40HjbXLp52jbfWsnqOTlevFHPEQVTIy4nsB+RIwb9gngmt4
GjIkFxS9NIgkjgVBvT5wXcGCZ+qPXr5N2Td1e2LK6bW1xOUkYgUjbDnw1xW0KL8S9Hvmv43x3bS+
xCsLFhu9Cx819Y/zkn0Fsgis3aiulbFT1AvFX5M4I/DIWPkqDF8tUquUG75l+08CcNHwJaZQXAcs
v2Sc+S2Kiz+PNZuUC+XY+e/p+JuY0aIPAVkGm9K9k8FLnC8HArWSlBDwc2EQUWxXt3G80uyaUuAR
f/ENkKdNkUMPTzOwWOGKQxVCZijKTdNNCNrmv+LFRq4PXUtOQ2FTprvpqTVmII39LwcpHtMocnce
VxYivpRKJR/G8oA9b3zolLoxPcNypPxOrQHvbIhKic/au5DMm9acdpvYuZckbZEio/5U2aOAprCQ
08pv7I0FIZAw6/mGB7zQ3/npk3BHCzrvaTmcyJFuMB76r5QKMI8UZVjsN8fH+Y5L4KLhNif8VrAo
0Xfd//Ixtv3ZsndhepcdF1CUadMOr6l65qOypQMAaeAT7HHIHFKtD9gxpVVeXkqwXq/ftdIJVG8E
fbKrZdZ5K6m+EvHbslvlR45iirHBgRELV7WgWzA7iwfHxxbIGaD9cAyyYfvUpIaL2iA0tZy1arHr
0s8JSBJLkr+eeuIV9qHxUIBTWgiGnnAePHEWNxipaccgJlLgKZnb1M8BQ1hgCPXVYBoghpb8RmS0
Ss2973aTO0Vb/upkuIvpi1+QDAqRdQKlVxK0v1H1c0VZcverjHtPehTWaXT2dbE3uwskAqGo8XgO
1V8jbngDL1V9jeqrKj+K7Jz0ixicKkPSuOAd8Qc6Iv4U72Gmbz3XXeBK05qQ+ap4z+OOtQtayye8
FxNJAweo3e38OtrnAsQ/Si8qGCQ6Xv0rIPtpwkMNLE/O/kc3beIJ0dKa7QffTi7fovIoOnkNmuYm
cDWmKtTMpCwrqJc78kbXrXU30PHyKXOcJulWHs6qcqTgx4/uuje5TlGs1DiiTPfUI13XQNAiJgX+
Dv6dgESxvgR9VLmKwm1ufCapNfd6+6jWA5vhViEcW9sY5YdGhL2jSxurBZm3LiXcd4FZjtuPzQut
C1W9nCSwvP1fJ10J7tKD04jMBJvvsqxuRZ8spMaG+G43wKxm90N4H+KruFu1YOMN4V9uTOCSVDVI
mH6G4qfQyIVYNdouwUE3jlix/nSEAJn/iypf8rDef3TFq23AgfnVgWRPDO4GrBZKudh1gqdMPp8K
OswwuZyyVRXtGxK3bF5tYkYtk8X64rOVjnMIioGcZH0jKywXMWisdyFTU4uP2ADqap9YX7pBVQo6
xmQ/FZvePJZA0bL6jIkPIXuPxE5tmRhfWQ2LBbqIGMoh45ZxPn4NyUOxSFHH66Yz5Y9030GbKBGQ
LDJ65Rr0r15dOwO70D3+zG1EWg2nTkBYVP1ttAwt0ueE6VhHU2KJQKB+Ry8xYia7QryzCvmRjYp7
vkL4812TuxphHtpzABUFqj80lxwy9XT0y0tOSJJksBJJH2n8gdKMRaUAsUCyBwrj0DwAN4fBDlVC
GS1l+CO5TDi6tj2tXv260VZjuy36z1JgNw1avPZKyKHmdIDMe+4+D+A6YX5rtU8PGGwCt5k3PQQ8
a1QQP0Y8Gd7OTtdVu6ZdhUuRS5X7K8gQaGgoPFQeQ+XdGBkU42tL4gz3FtSyLx+FSTFDKgJXy0um
ArFTib4SAd3cm+J89dHsC519amwCmin+x96ZNceNZFn6r6TpeZDtDsAB+FhXPYixB4O7JEovMIqi
sK+O/dfPB2VWtTKrLWv6dWxeaKkMBhkMINz93nvOdzhAOCdq5IfR+7i6IsQBVhicG+ah/GXRdO9N
p7r5VHEwsQZEPtPXVVqTmh1hinT/2RpCdO0jTXwPgfgQr0bfT9aKybBe0/C7TzurQn90qYbnBZOU
RTe1ZzkKp0fX/uj7j5Wgm8F7J+nIsACSPNoglGOk5N6QVbxiAkJ+ra87xDmIkFdKEqEA+bOxyIU7
psWnYvnEsPpmKQ6RqilFP3fuPWcqVNOGvXdZdi6rfQy9gvZPrAkKfVna28Q7cTOtYnMZ4eL22HZJ
PQssMseRn7bki3PTOt0K0mhouX0foy9tQusWgX5BX1nvNAEAZDp9QLOWzs/TdKJwC9xba7wf529t
86KTt5AapPHILvBPZY2947HicfJDBg3gWXDlEK6uu5hHQMW+S85RdyPkC22wtSdG9PR7eazWx0Nn
o92ImLMMkdsnq5XIfqg1YyAdFs0iZiJMrNLnd7/8x9//8z9ep/8dvVV3VT5HVWn+/p/8+7WqZ158
3P3pn38/bB+2P57xz+/44/f//VOSJfXbt+TlL7/r8rh7+vM3rK/jnz+V3/v769q8dC9/+Me27JJu
vu/f2vnhzfR59+MV8Bes3/l/++Avbz9+ytNcv/3t3WvVl93606KkKt/9/tDx29/eSRX8eIt+e4fW
n//7gzcvBc+7VOXLa/UvT3h7Md3f3vm/uko6gQZ6oQJp64AfNb79/ohwlauVDjztBK7vv/ulrNou
/ts71/nV9xxHaeHpwHZtqd/9Yqr+Hw8h3rC17SMVEDzx3T/+8D9cuv+6lL+UPZn0cADM397Zyn73
S/3bJV7/Mt8Wga0cl//v2Fq4UvMi6teXh6SM+Hb5v0jum9O0nglasfEaoUGyUlRwXbhpvWkzPOaP
qOqvypop6r4YtyZnMomniDxe2Fo+TptPtvhuR1d2g6ya7+rvh/olWvNNnxk3uYZG8L30jqiSBYAE
soAaqu+ABs5evZYY5pEEpMf8VU/nVMGP5eN6yGb8co9jSkAA/q0kPgi4Aaz0tiTI54Pvn1KMfejD
nYW9Z9cFN1WjdyLY9miWl+uCII7VsGRINzi5+Qm+YAPWn606Wy4cgTOe2WzPSBqb9C3BNUggt4cC
nTNqElwVXyzOzOlT5HzOx516Lq1Tco+CewFQNL9Xn/iMclTHTwL3t1ppJXxWHeJ8Ump+2lb7/HOg
zpbcjC/VPrku90RFP46sfWS+YI5DMdgerQP5wO6Xfs3jeR/voPJhjo9XF88VlW21fxgOpI5BT4L5
du19D5HV0ggobwCG0/lDAgntBF8PFlkXobt+bJ0rbEoru+gYmR2V61kccBUFEIQIEtjX1w66aqbG
KfNvuHE4CJOdS11sHSd9GXg96M0IIPrq5Tf29Fl1J2K+Qqrqjt7Gk6vOFfrucOcVhBNt0F24X9da
h2xQkNbv8Z4wypd4hHsczpuZw0e5YaBAG9OX9E6RUr7vX9hgWLZUdi1pPy036G/A1dNrneYdhR1t
q5k24CnwGd1StiCUJA3sSj3W39zvs3ovX/EC3eR3VVxfDy5HaNJKbDd6C4wpISoW0D6GapcaV21q
1LJsrjEBH0v6XddmZP8tzv9/+fvr5c93tONJ76+WwIfqNXvJ85/XwH8+67d10JLOr54jXUez5OjA
dXz1j4VwfchXju1ovsFTduCwSP2+Eir/V49lzguUb2sdCJf16feVkIdcbdsyENJXPmur+p+thH9Y
CJXragEeWPisx44d+P66UP60EAYI7vC8ogGQPtWTrrGD7kJT4aRxpuBsRejBA72eLGyGIFYF2XLQ
MqJmAkySViVqrZFDdIE860ZmTXXz47+aXmDnXBDMdVYSX6iT49uo9jnTcyIae0FDQo7xLbL0//lN
+v/WFuz/5f138/btrc1fym8/34Fyfc4/dmHb9jU3mFC+JE9e8Mhvu7Dzq+PZSglhC1uumzS35T/u
PedXtT7CE13lC0c6/3XvifWO1TZxSYEM2Kjd/8m9p9ZN9qdNWAjtul7gs9fjsAgcwXb/870ng4WO
a4aFvx+caSdFGbyXuXiw+izdNjq/lBLDXjm7RBZl+Le8KkUr6uE+HAVVV1S8DUVP/34wpKoE6Cgh
hjpXnhgQ+hrSGnNSkauoxibskyrRtLs0M8NtXod72F+0Y9qG2t/tFDKU/E429lFKLJ5DX53LeKLN
oBBEpyBlLCmtvZVab55lkjtXyOkS5RXdFb+5ysJkhigcYBB1GprFrTgveVjt/SgB8dTZ7ZMHNMXy
NMZ/lUNeT/EmjySNHCr6LboWDN2onpZ8GbY/rUS/n3l+PuPI/+bdhZGp0EUFHKpsW/zx3RXuHDRO
0MIUiuq7nJJ/W1YKalbVSNSJeKS1gx242XaBhYKvS5kk98RlGhjDZCO2B5M6L1rmF5syafLL6d+8
Po877M9XX5F9YntqPYUJ4f7x9c1uUxXtOHPs0p9UQ1gqqonbsJXuuZ+iUxeh1gb3R4cnXVsgDdSF
LKvd/eIB6Azqax2MCIiiITz5KfAS9WwhkqrdyL7Og3wCliauM908z0lE/9lfr3fSE09ZZ1+82gzb
kOnDjzugGJbrpaHE77tp2C92/VnEgnE+LD1SoYrTAh+ZrIyoXrW+Y7zsLCRXKFkkNS3Vvins4cZO
aYpXdKyjwcsflRdL7KS0OBR8ssVdxHtRJ9/dobNuKtVCi0ydS8hSfEuSDMN7epoRei8ZAh4C988F
87NlpziNnn7cIGWxDFd/fXP8WNb/9NHztB3Y7Ecu52B3vTg/Lftl5IvBzxqE1mm2qaH+17Dyj14k
gckW03mQCLEc4+mDFOROhDHQkGbGLuF/dFSB0brm1GvSorgavDTZKxdKHagT/+ik5SftL97GVAha
Z1hx1UJcW6DR2jsB7GCYls7WMaihWgvT2JANW8FOCV63+xb5BM1U/UKvPBgp6hLwRgtanALgVwxx
506o4OgltFJ1Ai+gA4p+DEMEaXOf4ZbMK4OgoCApZuwhobZNdWkj6JC6Ra+GYfhS2W5yyZbos9s3
oF6r7jXSpdnX4RIxaueLFxm8pXSn9nnpjDxbImaFqKt78rlaI6OdKQq5zXP/Q+wt+uBpuiChyhnk
yQiFcCmSf3OhuCD/8jHxKJSkRx1ls4orlvCfr9TouEMuO9ocpopRrcfgnkyV7hSqhT5GTNhqB6sG
+WsR7dRZUqSP4P/8NMBmpn0CDmISMExrdmKE/uJ2X20NFqjy6ptwQlFV20O7rRbQYBYjqG1kOd2Z
ywyH2zBlX4jGOdasTlf42NojrFa5y2SFlEcL6zkXzZmCxWFG4KHBUYyrgyQd95C4+3OYWcBETMl/
mJM3ttRODe05S+ftIZHI8/sFec5SEl0hyArJ0P9uguopEfbBped1jMOtqdF0LQoDVpEh25tZmTHj
eFKX+6LKbio/o4c29ZtA9DAriesgj/E7EMyVPSzlUSYTXcjCgxVeytdZtMz6/OFrpejFtCHTbxFU
dNbDG1NgYK5r99VRKB5Fi59KpSZCrBhxzLYxA4r5XJCqPeYKe6EODAAK1TI2xJevh15u5UrcjsdZ
b5OIBjQaxOlgDFFCtWWIzrWNxpMIm8HPu+luyS7c5NNOMQkNLEKrls55qCrnaxRbT1nMI5FnffJd
Mkb4DVQRc5EfMoMBwxVus9VpmR6H1XweT9nnBMjdWQEC0MbNtpmVNFdtJT3Ii/zO0m7NSYX258wO
Q2Yo01vDSHPtBPLBDbfEXkPvWF+mbpg1ZMXnxQ6Zf3bBm6hpQ/ctOXF1SDpgQ/XrDzSKSUyWfkRX
1G7wxcebcY3j6dQoGOK2mNFAEy8WGsppfPSMdRs7yaEfgvIx8gib3euy7D+38OmZnlBL5SmK6iI/
jzX8FVNpBLEper+uLtf5v8bq30UU52CUO0U0xUgeUD54EEmTgWhB1q+rKBTHEdVLI9W8dVe1SZrD
20RBgFQpCb+Rxnc9dLHYB00F5NO59jpcHnWcPWtBZDwKuDDRtM8rg171yKHHfuxVQ0mqfbiCAQAE
rP5BnjMbZlTazRa2YM/uzwRY2S7c13p4kn3c7UwcPi/e8OqGdkLXmTCQwdtPE2GP9XDMO+ltEeUP
jY8CxsFQ34/AcoMlO4e6ipG9dXe9hq8UQePprVkc67opz8n3opL1cdD6o4t8z80DJiVl/tq7+lNG
2lmkcfwr51TOL2mCjiHUwZNl2pvcmeP3f71d/NgOft4upGBh8hw3cN1AaiqTPy5CtRclE4eHCFM0
gyTVErehneXEkR6nkiGArOz0U780xZn4L/G+nRE2Zb6+WKVP/FJNhpvdMNIJE3lyXUFroTbnmDmE
jofrmakoq++e89FwzvoVuRPW9o4ZXHDOneiL0ma6STl7gUN35MVJmTHYEUY7L3IZZOWDoh0bHZOW
8Ci/2OrOz3eVK2jbL323HdZTXjc1B82qDcH4euq7t16N/e6v36K1N/WH4wxvked4dL08z/dc8WMd
/3lHDQZ0utUADSpmxdVcb4c+N6NU1rq4i0ipbNmV+tSeDpr2fOwOyHJQg0Z8nHcGgfjUf+1s9bIk
5B5aaKsTV5HfUNiXf/NC5X/zQl3lBIo9nPr2z+euybEqThkosAWhIH6zzezSepI2O0xeMVDtSyAA
7mqSs8rVjzWiex3+zf20Vhd/erM4lfo+11qymFPN/vF+EtKLbKsfYbC0zbGbsuFch+6+0jOKdani
G7+6J7n8Qzm05f782+mhYYHZqDrKyIxnflwlltp6oaLvtHqLuhQMytC6lJfrBZ+9coHCG92WYYQ9
q2DKmWUVUVolBjW8XhYhtHz58V/c8QbaVHYRhRKnef0ydKM41dNCSTEIAL/DSjJNp9shIbbSjtMr
MmPBm3KixFZP2x/jR+Zqzg9MBHPeQKSfydaiAYq9H97bGBH42Ewb5fTx49IR/ALYa/9vLmsg/uVN
lZz2Oe7TSxBai7UM/Pmk0I5+UCZWy5uxePiDgaEsbbFbxglWVFU+OCU+sYFqpAPt2fUDyaMeOr4G
70bTpxP3LeKMprj4Iwz1Nb614PhgTfSvsjrYB1N8P4U4nVMgWTQVrvw6fmkmCLpL8BQqGl+J/uDG
aoViz5IstQBDnf+wBBrT1zwOSM7zEaxtnGcjrJnaP7bZeJstSMu8Xr14rc2ha4jwAyf2a+1LUK8+
hVE1pKd51Ml7J49azEEAKA3Mns7Tp8pibO/tgd8676Ms23imgb8+IsBJ8Hd2wsXDjgzI9EOKjSj+
CAP/diqS01A4z04N2GKNXbWqXYO0o85K9+z3JZ4GjM+hN0FbttpXGO+AWjKGMQwZCJBAI+TZ+JSI
cQAiJPyt57N9VJp12zE28xsHlYE6Rcg8GS6xTQau4D2vneFUWPvWF1h9NKQfjzFo2qM49oy5LnRD
drACyNlKWsFhjoO9U7DZjGtmOsxDvO9F/DyNmhICNnQ9AbMIwFzbAvGE0D46LvSdVUs/1HYQX2mD
/5RQim1bktyj6NAWdXFT4aqMvZBGs1pIj8meuyX4lkvz6iqUUlPju6cKTfDETDolkLl2B1wB4Z0N
Z7AAY7xvcz3sewiQRVV95kWi93NtZvuvRpUHr1Tizue4FWeR4hVw+cJkShA7sf/7fnbC5rfavbVR
arsC0Afj31ueyjdxgklG92i681SfnNg62pnx7pAoz86XHgn/wXKnS+xgf1cGZkjX3bCLPHAZvrIr
AUbQeruEbnrnt8sMJrQstlPpoVOlSTsNDTkqoQtUpqjqexdxeyVK6AgT7+NShONGhvol9Ms9O8k+
8vR7TkfmWC5ckMot6ovG5ZFbAsdLUVvsagINhFwOQ0EWQK+OvskN5XOVX0+L9yiC+qnKiWfp2+VT
FgKwUApJ9hxE8JQMLO+yhwg+NMTBtcAU7IVcA3KHrB7WXtyadfx+hd0QSV7/UKS5h/wp72BVrBxS
uIYTgXL5TWNtR63eBu2jQAEYu3WH4EtH/4GJ6TqFZBDvFCvSy6cqyjtQefVHRSGI9Sn91HWTs1WK
T2bJx+NqadfASO2eHVxZi5oNhkbwsQ2nnbDH8JiOMArKcWg3tndXLyJ4cENmGUxotmNpBQ9RYANa
ROVrJ2BywvxMIE8DsCnCu/++bdMVf03tG8/eqg7K906EcSMYmmknEjgzJdocaRFJIOUdVux2ZHqe
0wEaAAb1o4+pPPFvxxHJQ+6mT2WNcKMsY7h2NE8yPoVXHvOd97XcmFTiekytcFvglRiL+ruw6Bbo
ZbG5Fbv63iNgI88UQT2mweloD081RyS0Cs/TPCLnE/psArvhPqcubezTgnN9pyzm+26QnJYRi3TK
STivz9a41DtHj1/LOsDS4LJMtsvXYQlw0XF+fd8jk42LL/E8ITxsScdZCofEOZhfU+6ROOSSdgeF
NI3MS5MTflxTaxfR+CytubkO2jqji0+oeiPfi8zBBzpS4LlsQXCPOuI3RwZVcNuiTV816IWbejrb
RYJqobTBlvgKsH6GSypqq5vZNoirJyxEIwVibPcfHWFvC7woy5yHl75Tl3COOs7eaADo9BFNVmTI
i70EEANt7Pe+T2uiBSHM2HnHxkUuYXqV2aA4LbtJD3OL1cvr+cgbhHqFwUnb4mTXXXBr+QPoaQp2
ZsIMtawBhjNX9Yo+5T1LUrYx0/LCgBBzmuRpFSjqsUXezzXH4i1Jj1NFm2xFFPOhiZbTQAzMtMJg
S0vj/KkycAItlYMHcTQz+hyI+qJ0/2UKRv5aAse8Bc1VHOmPco7RhkTt9RNV2XzDTuWb+HZgD0KV
bqttUik6IFN0v3TQi9VEQeMjKNKTdfGWWu0yW1wrukIR798W0hNtjRRwyBBYp8mopyJJiWmYWObV
7CAVtLaBzzg+7bAABGijOhMhGMkj0Pi1iE/Jkn33Rn+5NBYj82ioiv14GnUTPQTSnQ9OA4ulR51D
SW3vlwKzVNEVcg9UCrlcWx2DodgzgT9HRjyz2W+USd0rS06PsvEeByn9jQA6xfIS7ZWC5m7akTj6
IKYiiMFHLvVjZg8udQP7aupFxQG3ykcB3ggOy2IjnljI28sbKm0glB3517iRyLSJULkDma0kZ2l5
IyIA16lVoAoaDslIH7S36mgbdoPFgVe8WiVC3KL3nqRDeiHFc4AUbueEJdziXKH3gTSFOGImjCxp
PsuCxVeP9r0z6Q/jloh7PHl0deJ4vvZrPjdVy2ByXNOKxrYCYru6N8zeB5ARlnOCjhVm4jLkJz8m
LtPyDaXAYk5D6wWHBg3KHPgzwm9U7L5V3/vx9E0m/JpmDI/xNExAQVz84LjBe4MxvIzrL4XwoM07
5m608nTfB/bnllZKlOUojnHneDP9uSxCZhIv0O6dNrgMwQqCrFYlpwif9es0BG8sAMweh/nND77b
CwzrXtPo7TR8uCDTkBC8CVRASVtrQQQUFq9+vnqlkt0Up/ZmnMd2Pw1tC8sMb2nXel/DYYJ2MRTB
pvMCF/SEUx7wga8VcPZSJP3rEDbdJSAkY1jaO+1V8LIbnPh1UR5p6QLq4Mhw1ao9zYG3KhwEqMuu
OFhxN2w0VsExTSJugtmFw4h3qEBmVMtgPA0h7j7Ztrdxpc7+Cj/nuESRLa37oAVPNrnbwRp+1GIL
nuH0YyA+Tn3uXETLWue0YE08TNnp0shzRUf67KUMj+Ppek6yXVt23cExU4Vk0EDKWsT4ONHeY8tI
ll1dJXTlWaDLjpZpwJSXEEGYGnTRhVTQC1xSPZUp86shwDo9+2L8YIGNOzQzXk5vmENsYY9NG8I4
Bg2wcDgnMJxua0Dr4Cq2p4s0xSWlCXAfO82n3kr1LULXoDcYJIqvMjYHezEGvziT3EEWSHuru95p
AiTTNT7B1ddEMoH2EHy2jfhIeCMnUx0J+8ogfb8ay5jRNr7NGKEDAk4PuVU7beyI2ULgdxxYc/IC
ApvwLlRIdOaijw7tIfLrvAWoX/U9tdP25Dp71nWiQvzl01JBV/EW/BM1qls/psauAobHE163GPPa
Lg9Q0jmw2Rs+OTK2NpUx5H200V08jjVsOO+Q5rPa2A2mFCvQH1UbH2SyhNcsN9l5anD9r/8SfhBe
TxYysmwC3L1M1XA27kRkkVXbVzsRkkxeTQXv6cwcRk3jA1vJV+mhxKmiBfBmXieHql6V+nX7ZUKq
fq561ImjMfPJYTTC4b2+To3hPbEicVKYWuZGgqlh9PSkHWMd+qKFNh2AtImwrnspiLbad5Edb2vf
t+CH62fY7+qSNbtJgbtI53zXwZMZ7Hh48giyzKb7yHcepbGONJxg41lIUOPGqDsXHK/DcSNDWEuU
TzEBzw5I53Hdz15G3ojr1MiJDaJy6T6JrPyGeXlh8ctfHC/uDtE6UqEVkqRsKdUqjfCd6aEvp2Q3
ZJW6L2coEQknsnEkQohhA4XN1FhXQqnuOG55gv0oKbySmN7IVN40dQDcjxnJUWc1gD8/2g4leSG9
otmX4Lw/hqvpOLVHc1tNdDnZR9/c9KYNLO8SCU5QXT6ZSxHNu6VTn4RO7VMiAgKrvPIu8PuQHBjc
6etLULP62JWxd3RpUzGTAShCYNs6is1W8sPkJNW5m91Dp+mD9y4mLdl/jNBgzpA+ziOYpUnK75au
YDrhvJRreoXXpdG1ygxgpsLOvxZ+nF1nBkllErreTkG6mmRrLuzL6G2Vk27SbvJurZgm8pyskx3z
4NaefVOO4YPnDsXBjrGP/PYD9QKebjJ+z0iIHkEJEKLvG32gzdaevUHY+8Zp7rsAJwiKtadsAY9W
RI1/jkrWTZ8/ef9jbjD3F1g1oG3rYmPieDhG+Vzvm9xyjnNafSI8C0aL6F8TEb+o/K0x85cyBPCq
idTK2pDgyFILBKAsvBF7+yyjW8ONBrw/866qCutRWZCN9uNLZqNXmZHl7WbGiBfVWR/y2sMHXuZP
TTxDBfBLNNNU10jaRLZrgnK+ifO1FWnopU5THWEfkeVD3Nefwrkoz3JitsmfbaGEnr+qaixPRqXy
TsTWlv0I6WCNotPWXn8XdmB/ujAEplK67Q2Tdnc/xjNwsZS1xueotadfyXQMTsnB5Fm8cafuyDGu
ebLhMnAUv3U1Jbcgilm2pYNltCYDbab1TKrcNokp3aRVyHMM+SWPkPIEBRMz23sos/gpUwLTeMIm
1Sr6/TMDsB7e/ghtKl8ss2el/C6W+bqzASL2djfdjj4n0JVAZbPLG5z71oIHzWTVdZd5/VMbDZhy
TXK2mro/r9SAqGqTjUzi5BCmbkvUH74Ip6udbRlZ2b4pXAmnl+pzcarplKUpcvvE9Dd23oLKGPO7
3DTmIzbhZXCKT+sfUdrWdDdIsemG1n9ahiU5zvX00KzzgVzVyZWjFrZlX6H09KCBtDExPgPNk5Q6
ByI+ctoijfutiVi0IlG8CefjGPuAKK+4BBgjF9KwfvTYbdMxHqhGXKKerDeEWLOywh6flu4mJYP0
Kkti2vgd/hvH8kOQKSX1S96DQEAe5BAou/eHxd8sMkQ07wJPcpF39jAe/aCGE98DLMVX2I7A5BTF
EtE4KH6juV7jWSn+x1JeDB3BTbY0fPCdS+sEwDgXbphaeNdtNZ4o9soL5WyduCyr2oa+38EWmU38
1iLKu3ZzQ0xHEfABciAs16Uej73fXHxlaXBPmKB0gOs55YTS6RmudrDG0kVBv+v8pr/E2qae7hGs
I7zmlDha+CV1ekzDnOEcXdO5S4tbx4XmT2wGsC5IhtRBGB4qGkODO4w7U80G8VgRQ7iK+uQmSpGi
xmTTel1PemQYf4/t2DsMoX0jc80SHoVASX0SplTZUKS1A/K+wq1Bao64F+f0uCS188HB0+fMTYM3
k59Plot41tQHqZIA3oaketCIZAiatWmj2RIsTQzUwyX7om6L6HFOWfxWd7Rw3fmlw5IRFxF3tSeK
GyemF5R1cfmRJjT22xQUD6OqYx03/VFqT+/ztBHQZdwWxV+6q7uFCNnWgEzAYbix5rqAKZJnd3ow
lEjDtBujav5i6uCSZPP05AzUIqp3t02TBsc6tM21se2areiEJNt6Eo1D2TaLz/i5nG3SZidRMoEb
akHlHY34FpqPTLDgb/P2spj7X61kPDVeBVmlpq9X+Bw+6rZL9nroPkcrh7d2+ITXouCn+A17oR7N
bmCRX/nTzLLn8oPvpt1RCH6FHzGNE3aLEtvo61Wzdl7Eh7pfARXjTDEnPxWReMj4A3QsHZqCEegp
5R+TlHyBaYLS5Pt5RU6Bu7Oqsj4WU4saoai2S8bksGX+kNAZ21Ycpdf9uNXTvpxij3jJ5iS6/vTj
ju90CIXcg0FU2mrteA/gasrhOmtIYkDnQcvUCgqkzUxY28JPMerS50qACoRzSXk3jGqLCXnfKVxr
I3oQDDNVvesqiHR51Qw3Xd7cjk2Aut5tXgNoonGmscCzCwq/bQ8/PoTT7CENbe3V68HLmtBhMzdF
I+g/j+vf4YlSHBewCO2D8fg3S9twJ/3qaz/rD1HN0HOMEZbzE65jmVs0YNfmZzMeBD48q2RQRcW4
CHCx8bgRvnBpIDnknPXV6+CvQJQyicmPwpI5JkTl0rcJUrVxC+u6xjF/GpQUV6w0ObLJ7t6uRpbv
mbfNUsSyDuQwbCvGZ96wMC9H6x3kWbZVTtTfRF1IJts6bpwCxrRRu3ox6ursrM6TuETuGBZQHFaz
WFGb+uAaurK0qPN9UazvGB4h20FOEA4t3xoGzYaeD2mvVnSQNIpoPPYdDf3vZRUTqVRKwHt23F67
iC/DunyueyFvjY7vB6g9u9kzR6sixzlC4ovBml5JMyHzLdTFkrV/kY78TCcuZGtH0HHV1CLDX4t9
aRzxljGIRK6LpTFd777Ffy49p73t/KjZOiWWWkzUZRXCsuUT1AHiKGk6nceDIwn4GxWV0rzOT8fx
i7Xe6C2auKQo293ieCTU+PoucuxpMzkMXBOlpwfOltmulOF8XUQXdmTq28VmyFHaEwiBBUsVJuS0
z4eDaAY4HB5qk9a9t5zsmml/ewjgVO77SfZbFczL3hUMLXs6H61+SAUvIHGQ2XqVPGVNBnqsJdd3
sJP0FPTJBW+Fvfdj5xstBv9IkPVpbqmDlwS/cwZ1hbFvQCOI5oJjXWg8EVdbqYpDq/WlWWfak1t+
TGJcE7JpOTxNYbYjFFhtukwBUzFluavWmWgn9Almoub2iundayqkuJi/9RVCrAJzZeZi0aOAx3wc
sniAwUQPVOtXt+sXeDKXLqjtYz1Yr13poSLoPsxV5D14IvyARKm50amwwIh15N2kLsVRi3DGbrDb
UGRdzTnWxkSl5X3XIC1b4xZMy4KLWWA3xLBbSz/+YBLIlGZAGtHP8tmFLaWDJjuGmROc62qCVIlz
meOGFyHKrWjFbNX02TEzaAR+j8kUPT9R7SsR3BU1Z6xxbB3WQHfcOVaWXX58iQRJhvQWsS4MKTdO
ikveWw0bFfafIy23cxpmt5LkTxi26IbGOXyWIxkqXkAGiJuq14X2xfsKE0vX2xwiGNlhcM/VQVsW
boyVIYjWgcNMsHp67C8uiWVzb5aLRchaEnrYdRPWYQgRBmdFSb0Kr8ZxzFZbFYwhXvFI8jzkYiKd
K7uad2LyL+yQjxnrBPdMHxzl6Mw3SjQvrklJxu5lQK9CnosQtldawZ8TlKOqtrv33RwX53Dwp70i
M9KPPH7DkriEZQKPLBcBP97gkA7b5TnM7Ps29C91WbRn0XndnR+2b25r4s+tQGDhOK0+oAx6VZEz
U+emX21RkZHROdt46fRNhkwihwGl2+ZzZuUfqUmD92GmASb6V1oW5akmoznJvHajR6z5k4dQpEm1
2Y1FDOqMffbZcVjbXcf6VKjlac4zdO5qmq/lQEOk5LehopNPj2MdgWaczNFpI9JPJ6vclMt6IE6G
U0v39ALwgtl1fiiqIbhq1/TeKfwetmnxYbGXb3mVuHS7aVMEATPWKNgtK4IJE8RBEntF4GPZIaFB
rels5zEeTmXZDKehB+1fBhpouP426wChByehTVfjEo5cm4hu2cCPgX8QuB73jho/yarwd4VLwP2S
xpshKQwxjeEjTD8bzS1N9Wpq1aOrLKxTqBI3RISx8nmPS5w8k+0bEdYNnD/hfd+cecsIJZ7qfmdz
0g2DYzbHOD8z9sB2MofWEdNpis2Htgyhx1bBgmb4Ef8E2WkBrrZmrsGlV9UVKxyfNZuh7Tou2zaJ
A68W8eRd83+oO7PmSJVsS/+hSxnz8KqYB4VCoSElvWA6mSlmcBxwB379/VBVWdc5fbvK2qxf+gVL
5aAMRYD79r3X+lYfTpw1xx+DZz+UanpNunFjhZS+af862Nmlnz3ag8GIH6i4ZRlcCumWBF7TjrsL
93mwwDaidFqRLFcLSoXWYh/xNbLMvr4JOllrpTE59Vm0hNkCkKPn9tFnFlO2jkOb69COCcYFjNn+
pPGHydl7iAXVTBCcphhLHjfHankxOcVdVLrsvk7FqxQh5KToqXLiJ9n7uD4J5xoxyIWDA+FjqEnM
Cx7G2R13yEvH1ZBGYm8PcwX/OybgvQEP42YSWulwGdAcQhAsnO5+aAaxKnxBCEoWEDhjFMnGZXVE
WoVwKh/ar7JVBP2lo7GV8XAYxvTMGS6+JLI3sCOQcKGTAtPl/FNUmjunp8HYpQlYOto9qWmBuek+
Gk2jUCyE/eCzz7y3Oj20ugh36Yjyom/VdN/65qWQsNdzOyBYZvqZ+Ewb8opMbsWBqq3VY6ST5FCG
Cpw30yFqDrKJHWREsPNmAcjfXo4n6lXyngweJZ9GlCPH4KmS8Zvf2SEvK2KurrOfRp88BTSHyEwI
622fzZTZJNqbLsPZAVKi0zjUWLSNxg7Ih2eyL9NBBvXYNc2aujcEvsq62MQ1xlx87DJ0rkbLXkA1
CbaB1nm3AAxF0uCv6GBWMeXAsUEnhh8wDuneGOFzR8p6ALa6SU4pqrf/4heN5hQDvKCq3xEJXt0O
O3LiM8JsrJ0GJ654dCPiU6vsvrvtQkejdZqudT0e0ySF0nQcz6WBKd/mSD2r6dMuyF9r3FcX0r4I
h3Nf2UDxvty02xVG/uzMZJknpl79l+nSIW0rn6M1DuZypGcshP8UOc1Rl/lzzqDQLr3LEGMP+pYQ
/L91uP3/4l2LUK1j7/s/eNeuGM6G5PNPzg1r+Sf/cG34f7MQpYeRj5jHxX7ho/b5u3DecKy/2YHl
uGjmHdsNTPSa/7Sv2X+zXM9f/sRfHG82nrd/mDYc828m+nabP2EqHrFv/98I5/8i7fbwi/DysLDh
DaHZZ5l/kWPppiZF2MyDVRLlGfqqXyNzQt3M7kNn9wQtudFzmHbGJhi6y/foG3KIdxiqYqc68Vwn
UXS0iJf2Q1Kk6E1N6395L/8H6flf5GK8PtdC2W1GPsYSXuXiIPhXJQqbZVanmF5WxugX22TAsNaZ
2K/bE/WLe0cqV0gAabhXEsynlzX5I1Jbd4Mw81EIOD0BGn+fkLKXFmKFtJZKqB38jR0NoMmXUWdY
tQ9efZiTMT3NHVCDpYmGyP6zbRyfQzajQypl1F/JBFK2qdy1WbfDMWmzTzSy4wXEf0LCQP6YOH6y
lmnBdMqxPlno3APCtuSqtONcJCnuKtY3B9L8f3qLlrfgfynqlreIoZ5jcYth43GtxWf0r29R608N
OogG/zgfNvwMxG7fl9Lvw1OrYf541Ch3fofwpHBjknV88JGerdudP8lxRWxheKLBtUsSazylk2Ws
raJMTiMis4it8lGMxhtsTlhSgx0/BsaAZEGXz41P1pswiHkcGa9pIeL7tF4mDiFrtWQzPVsMlEmo
2AWVDH9oXgWNDCc45Ug+fiwN1nlIs+PkhP46AR+4NhJH3CaPQfO/v4m+5Up/eYfwZnIExu5E9/vb
PfIvgrplilMlqaNXHfqIcYRHWNIBSZhk3PLSiS+qd6hDSRlaRl8gI2b8vy1FJIHMRB5TAufokvv7
XnkXMbrF1hrItIuLEb6D9B8m2y3u/b4r79PK/iiXkev3b/UZUqJIgYdvGLs82kBp1qVriC19PBPY
Chciu4I7C+n+fo6wqXuuKh4jeqx2nvhfU9ldvVqJRzmbZz0n4iRGp/n7xbPEP770Y4FXHKtDnBXk
pc6eczHzJtvrXu4L4tXviyBs7o24N1dF4kA2cpJVHjbFh1d6wRaNO9ZTx7MgZ4hllJYeVJiRnLd8
9f1bGQegM10WKMJBSQe2GE50CPpTvwhL0RZ6cT7Byk3cC3FWkr5M95/WAPvPekhucN+mH+Z/O9Si
IPD/coMbRdSRnj5y8A0Nc203dnlJ0+DK2zIBWnHkLjGhWnFuyl+006OACtvyuVqCx1OTQBFvTOjC
UKuWmjCNvg9v7cygzc0wRdYOKVmOKC5dMXHjXkql2lfiXGi0NX5zX9uY251krnYc+/S9cHX+H8R2
4eJN+dO96eMbZmOgF+ktP+JfFjg154Vv9TmcNa3/QCypER3R7I/dKTvQI7tPzZGR4eg9pTp+dwlP
7ywrQ/AU/0wzsIWmEaeP3781qwUI6yMz+/6970vlB9DxFZV+PJn0/J3slWFEuld54a7DuMhfja4h
aiPKNoU7ANJT8Du/L4GaDsJQ6qKrcbpxyPaPLTojWpj8jVSW080JUlDA7ACoce58P+quVTKbV1/G
xGwgnlt/f/l9CWQeMHINicNrJ+MSa0aJMR/7J1aFazGF6YvtCkUSYLeWpW8vesfsPZyKdysm3Ma0
hubKgWc/EkqQuL6Rb0aJfINbJuI/EZtqrhsO8aSwdLRFDrVl+gerBMcwm3PFSSLUHKM6sTWD4ebX
tvsgMyd5TXz7OHhJ8zjkbQLzhsA7ivabdsWvf7/8eP/DR8wi7dsYLPl8kfT+eYHGeuRnZowDWoUe
UEC4L0nlFs/NRCN47t6SOvDeE5Qo6PLvWK+D498vdJLxFQDrtwlNHV0JqobZy5aMAYIZ5vTRC1V4
/r7YRRWenRIYREXDJuvDpF2r0v5QU9TvIg43ZyQg9XFiRJJx3tpYmdMe/M6x3tL5QQwRWdG+D+WZ
cuRkun0MrJhhXTmqt3QK/6gaz/1VNOQ3OfteNPV94uWIk1uxSfPOBJ5yMHJLHosygpA9mXMMwKj9
5yVo/fW/fzst68/q1GU9CLB6ITNwzTDkmaE4+tcNbzQse5I0F1aaGafvktBU6YBu5HLarbwYf7ox
qf6Q0hJFywsKb7mE1jOaRvMxV0FyGUIgPHxnuDX/vLSapIQxBnHb+/EKtTMlA+xEOizIWVrUJGFF
RlSNNJLRnnfEIqR2LJ5oQFM2/GmTeE1+DaNmvlVWStSMExsber/0CRkRNPimHmVBS7D2QsCHjvsj
snhEjEhP0NRb89w6vybU4HtKqJFzkSsfu+UCNJlkoS4S69YLN5xy8cZaU3IIZ/loRkV7GkhvvjOt
2NzyThE+YYhoTe/i1U5HbPTIH3OmQw9+MBwznA2n78s8x96pNNIPj6Y4PdjOuB8KenPdTIqtY++N
voyvE+dKmMLzbrJ6895b0NzdZNEmau1rsFzabiRmGecaXKC5R2TPiZcDJW3GSAyPpqnMdSSM6uJK
GH1xgh2jHxh891b54KVIKgUE+HOjXH2ag5pQyrJuPnQ2vg1ilLcxISogjcx2hSKz/hBl/1zRSD53
zFkevy/NPO0YjdpHpvuoU+LAY6rsePc6N36GZlP//Pd3nfO/PcSBFSzW5sB2QnSJf9W6B1Bk62kI
aP7L9egpccPtJ/ZSxKR78IHfe4Ndn8oI9XNvk9yQVoOiqCwOauoEDeyy21d9/SW9iqZG2kTozbLg
x/cwmJb9ryJjJpsaLiN/kD8Jib814OBOWMbNnTTQm87eZRmIqO9L1TJdiDMbllrqqxfhOCups/nH
v/+Rufs5gfxpcwoovKm8WL1wVmLi/cuT1ka9HkIX9oC57PVT8/x9QQRGLI5v37TtWvfJGL53pYc2
vmdYglyqwi5FvempInvFzlOfCQeED4rs6BVVuX/UaoldXf7Uj308LW7grTrtpK9jnGKoZb6GcWE7
Cat8CfM0uQsAx8dI25RZ9jfDge6S9Ixkv7/s2spmQJNGbJKm9zXiULwfG/a7qQ+vUiCm7OrO3VDT
7yDgwuHoyGtVo0bD1r5i3UVPy+zVylrCWbFBJWn7gR3s0KXZr7Agc8koaGQX0UfsFcCOgJl6/fvk
RG90zwlo/s2s56uGzDqLAvyhQa5JWkwfo8OG5tCuwgWBCm3WSI2S6bPVBHybDo5ePylWo1MikfHd
XdQk0KHKAaBNiZSk1eED1sR4/oj6WpO4kl0spLp9VV9zqd5z6e2LoPjEkLuLWiKFLA+pY9MW/arJ
Z9ZwZF5bpUM0HVWPFwFoU02Oup59nEQpOalVhOgqSO5Sg8gz0RRPCKC2g4qoorz4Nc/yN2k8+377
pKYAmKNLfCjiqo8eNs9a+fqHUXN2MAYGG+1C+BmNhzwkSH0wUSK71fhC83xYadQ4nd7Zan7CkHiX
Gy9pBOcirSOkouKxCHqxGRO1My2Bh7nLiFGwMYdkDDjbsam2lWTCKq14J+36R+t0MNvMDFVYif7O
9NoJ4ulcEr4J6n9gf185NH0cme1ay9lahYELOsXeZ7S0tXM6J2qI2q0jkp94ZA0jCH/Rlzowk8u3
dpa6W4uZ9gEkaeR2eKOM8eIh9GQKO5goNR8487A6kYeAEZLBzbipImK7XPIowqEmYwvO72hAPbPQ
F6JWCL2VPZgwSvASKPqbnjLObpykx9pDxTygr9KpSQ7YgEw9QAaPus+OyVnyxEjKjChO/GQwIF2y
xGI7pkc22PhIAVWVEwHvwvpKiYo4KRsjMWHdsJWI65CDCYR0NyjGdmEo9r4t1nbNIXlEKWUL75hG
JdSYEXK0gGDG+8mAo9WgjzGTexOYNruYX5nq1JvOJROwGPh9NsRg67Pq7T0bntgI1t/lsLtXZJhu
FKKvrH6NSB6vmkivEVE0zr0P6GHd92aPYU3K58oMvkrJWMuDwTbSNpgkBYZ2+ThbH8FRWjqYRlPj
as1PrVf/0SWMIVMmMDNLCNMUJDKRu58YZSPVuXNt616M0XWwc3iTAxnoAJzQRICLz4tXwzQ/DVez
FyU/SqaFU2rula/uiucshViF5hk2QBM89GP2MFrhdOx/DBFpO6OI3rGskkSHtGQuFMlJbFTOBx6q
n2nwbhkd9EW9RM601lGNv1HSN+8VL1yPcDMZzgWP1TFxJDzQaUm/M2MEwS0P8+Q1N7uIPv1itvbI
Z6M1fYwlPq9xMYSEyboMXbUNMsO6V+bISHJk6D/W04uX5fsuaVB8R2yEztCN60ab9tGUsFAtEhYF
ke5HXUt3M1ftCKLQDzZ6ah8j5DzYQNDSuvkfeGSIks8BkdLhDGMMA/OkOOUlJSlEUf3hZFO7z0X5
Ogv/Wh3jow55AqUe91XLk1aDGNlYdCywGkbRvk22flb8DrEMlE67VXNfb+K6MneeD0wwBiLkMeib
Jn/az+tGkXYmW20fRR0/NY9VAX4vcWdatVVMxGJzGMqYEZH27S3F3yulh3EfaQv8ceChtkQWy76f
RfhhSKp2j8xx3wgACs+0YC584F95yevqRGagsDfm9URQZm8Mj5rEuN5H+ISeYCemWt0HzOlh/Qg+
hGjYe0PW3ynU960nj8yMVTCBZij4Nhhy3xLT75H+tdtKMKoWqQkp38SAmLX9SxfnPkYB0fLNwMQ7
4jdjz8i6ZcySc1gDaPxqZ5NIYsStlrhHK67upVjwaPH0oxcQDGdbW2sRa/hMDBU2geTJtQwbYFkG
z67TMfk01e8wzMq3qogBxCXop7O5utbOFWHqC8O5m7T9dpcUF9kNj1m/bbXzXDewLGORPQW9e9ae
2oo8n2koz9jQivJ338lsW42jXhv+CBEhGAsM3O7vuASeEnZLOEwIAUFP+9COyYcWZXarA8HS5/W7
Ab5122cBRGt09OVE2mbNZE9GW7u0eOMc62aElHuMgRjtTED6LKSk7rPltvU6Rwy5nqPyMZ9MCwXG
2l1GmKJrSV8sAMAG9b4GF7OhAWTubCNdZ9kvO5zbQ1qyIOo5qw5u256bIfZXiFLNTcQAYMujIFr1
M2r4RanKYCdGE3JlyGCd0Kqcu/yZzfa1VcByIxWgSyLB3tMpOdygFJUd6AtKX8Jg8+I3hj21jcCu
akZ3q8CFZ5FnHMDMaXwJOXJtK6f56QyLjSyvXxyE5bHzlGPtX/lN9+o5APw0xCXhMRsdbGPDRw0Q
36gR6+BT0y2g5rZM1o5X49d0mRCkeDXzgMm7QVl86gzxpjWpYfBF/jBJf2C+ByC+qNkfGkJ1suGs
6HRgfmHWXI2EDSYZDSyRgfkOU4xHNR/KnOcOPNoiQgI2evsGwT46L1VN9wOnZ8Sart77fVJgL9Hp
wRute9OLb/NYPxfmtLO4x2Jf+ptWpxhEEokmFLrJlOV/IPG7ytwAzYnDY1P5Gp8YtrYIXxyK7s+y
Ink4yQXRGKN96gvmdd8XaxrYmtj8RBWUZx8f1ZXAAE6gQ3VuxRNdyPqUFKo61RDLT5wrPJjw4Vdg
sq0zmsQSG24DiU+9x0C4hfcyYNTwidOigUeM3cSadzfY/rCLP21iFBdZPKWVWgDvjnpDj/zGDFdu
w4qZVxaPL0OvPzB0LV2L6qCa5YjbGaSbIUQBrI7eN8OgBCMPxi+FYkR6rhzDt07QJqycowxK/0ST
kPrhFwBLXLgekQiqhhKBXxrj2SDMI1YC9L7to9/U+UZFIX7zZePz2euDrN8wTttUvGSce5oYnnz+
g24faUMua6acyH9vwb5sqprYjKKA0dqFcELJEfnhkDBQoAzrrJLBorlrfRe3gWHjRGR+H8VCXwXk
mkjJo+hQagwe8hOvSd8T4iJaGo8ynfVWiereLLP1JJOP1Of+0/FDHqR3gU09pPkLk6aOmbzgFJnp
IQ2YPHfDryzx90bn0h1unjXTpKInMATGz0s0IbwYNfmVQ7jRvvFl92S2p268wZhbrjX+3LtAqE2R
tUsH/sxcmzEkKra7LDnaUY6Rdux/xiO6IuquVWwPb6MZysM0H/uB5kHCiabsyHZNwX3g4X6Z57WI
cHLli9Xedfot4HcocgrXIuq7gBEJ1uxobQkDxBoWFlfCjLAICszdRZKTIW7o5h75kuCoHyCIafu5
3vhfYcX9YFSQUE/5mGendLkkVbvXA4KxqbNXmJXxc5pLYJBgyEv5JHJn2NABx1gEvyp9tkep90VN
WNM8Dvj9HCNf1bDyIwtjsJpRMpnNkgJTIovM0Ke0Fv+0i7GQTqH3wPGVKrWmOJr66zxyD6rEBbqt
AoxXJL9hc/iRxeqsy2ifZ/G1qjIbAY8z4VOIsp2BBJUyaX4g/enHTLRKhxzBUykhq3xuoQZMbuRk
tpm0CoZcHX12qU1nLujzwlu1FapZ12g/dOiD5ESZyb1dEUvskgw7IoswCBSwCu52I3aJUzfTn6lw
bmWDwEX3PkISQUCtZbDgZJiR7YqC1oZwckSGhETJQFeZc0woJ/nLSZtibfHq7goSGpU+x7lzmS38
wXmRodIfW/t+JuW0qWVw57M1cApitKrMluMbqiGCX4226e8cnuM71yIzCY3mIjwdH3N8f2RKdg9j
mOhDY2a4iVKyIiefutDLTu00f1b4KsCQDvftgtCNOlyUyG43fhew5recbdJ5PvomrmTLdN+naVhX
KjpHlf+ohjlegu5QZQvinqoB1n3kkUw4uOVhUt2LSMuNsbhLigRWlGC4QvzisO4K8wMvYnk0ZOXc
hVn70aH2okWNLayyow5SgfsQT+9BUzzkuAPvjJnAC4NzgW/Nn6VpJhtp29s5IdPIHrNTmbMV2YLn
rU8vMkGe7c8zIeYhmP2kCubNIvjK5K+MJCAMnoAcHVJ6xBjAqcohT+gqI7psT13/UCCyuyb9+OKy
qIgRf6us+VdhQBctfhxHA4tEequwr8GquKlM6DvDT91dhZeBvCFOwEER6ZtXG6AkaLUX3dmy7E87
UQfLq3x2P7WBL5PvTdQeAevLXloZ+QxIwlZDi9gaJZWKA/wLofcojfSdCpwJtvsRM/RBReS9FIzC
C9V5a+buD2r8EU4c7xH3DFBkeCwMRowDKBl36SdM+KBS+1wUhrVrYv9lqMQ18RaFTKLXtY8Drjfs
a9rzMmpUeUJIdZxin3x3SN7wvCrbwKGB4Y4fbsQwa8+ZXHe1HxxUT9QCBEYjmwVB6OK1E+4nT1i2
HiJOs6UpJ+QD6GHSOf3Ek0dprpGJAwBB8tiJItiWMMm9MqbUxA9bWxYagmQhiqdvBRHfQvMNjIHz
d2/0RARqngP8Othf5l95It4SB1RYoIfzAFgUCPQSjWRhTp3dp2ro76Rh6kMYl88FM7OUdHq3QLoe
2h3MJ9iA6ziZCZB2nklyLO1mbbMhHw2/OGTMu0Cq6HaLNJ4PCJFubZjvVutdmO7GxIyxXM1D9Tuh
JJXl1kviatdr9bNxx/rQdOAxAYxnRd1f7CuucTK/HavbMtgAUjEMLJKMTA+GwRSiVw5QpBR2Zd7Q
81AcLBPv2pJ3HYZJwgvGL9ew5sncBzuKoAmxiFghzWaZAC6ASdpZZUr6+14FZ4qap7hhBjPZatNh
7SQzw/uybNZFBjZeW2yxxzzF8wVLBO2BKWtPUL7xRct2zUQ0fyik/qX03DFDLo7RiGm5UOwpkbRO
1NY9u9lXF2oQ+K06yRDqipJfqE2rXU1IlorNdwhUJ6MCLpIvS1HSk7EgIYgQP2syLfSifjP6G6XT
E/crHQGjJJU7u89jav4ycz6dqf40RM2gQVUrNEgwEAnam5lFM+yItyEct1C6V390CQHx+JB8WHT8
CKiC/Xldhdi07Ca5mYO1xLaVL4HTA0ZJcfiA3eJsmyqf6gG6dUbFMIlsEX9yOxpmx651pQ5mhuUG
3rqNmWv1dr117dRb/iL/nSpu0ig2PexXbVfv0j0GQQXrKfZmImCIOMUth+5+BFDgv3hGapyGiQ61
2RBUkZGu4w9Ds0VR/FTFEuHxoKp1xvch2A9HibaoSKlfpUZjz7l2uU+McxbDs+UZKljqZ/dsgNUy
BKnAbWFjBOlOgoHbqlXId2qKgY1myhwYCDGz8ZrU2dEdMKQqAhI8AMroNMtpJbOKVPsIgtib4Zen
Ar1RXGTHvmgfHHDWGnEs9Uhy7WMP3JW0fpd2dM1nyd02DU9ml2Kjw88F4an86EhCjirNrUOrjs+6
+EjBS2qh1mYRcnpq9S6aMEZr87Vwk5E0ZUUGT+mcx94t1mZGMWrNmVoVFnIbayggqcZ/ML2B3wIo
BPd9vI4s72ko5+x6E8pEWDiIm8i6e8OuMc4l+Br+wO9XxmPEw+YdVDk1KM5h7vsSy7BfYRFKnhtp
PePJyAZ7W83Qvelp8EX9mUXtoR76vXCxt2Z60SCSdy7aDnZ4VT3MhTuiEyZO1uM0+/1VMTJB7gLc
RIO/s50u2XeKHUlbkTjWlv1aSyITltGRXRX06JLsVUgn4eQG5DdA04m50+ZwgvTQTBHnY6t3mpaW
N1BaX9m/xz4zjhoojyZPdXLjdmd4SExUKDDKkIY9Eoooiz2J1xjrS9KKbEprvx8hH0n+UfOZadpC
vC5MreOSRYLbKcrbde75n07KBFg4g0d+SLKq2sR+THRHBU5vg5kYyZ5wl6ucymbU9ovryx/NSLfA
iqZkB6jrllRg6NPa/N1VkBNGlxB0eyaJwFKQxWezXdP+fqmnmAav8h+w0eNcaLYeB/N9QiRA9yhN
cF6ywJfTp8RuGTmtC+W/7zJCr7Ab/uGHJNo6RnkdAjggbYnAsIpt8kb6r9I2qbzz5C3GvJOX1dXq
W32MdEHMmVbxvkr889B1vwrrqw0S4jQSFhHHfg0DKyadL+3uDMUSkS/BSPW0cU2OQqLNNnLoq8c+
S3cjCcV7F7FfcjTHKTx4HdIVyEIYMe2Y5Ud+lOOUrs+m6dLDh3LF8y/JJYHeM3aY8FP3pa7AV4xD
kO6F5YcXd2yGO/hynISWHKji2DJdDJuryyDEMfiQPOMJUholZFbeo5n8QLRKf2AwNlM009EJ/ae4
b86Vx/Q9xjLKRsoqlRavgc7Lg+EIGoEmNXZMix/H3YMxsYphhiTapaBqdUos52YD5sCiFjQLF9LW
UuJYegaM3X3m2jRPejkM5r2380cLYgWNooDxQjCk9+PcE2/lhu5GYo/b1pK0nVE7qAToTjhkZPOK
6QZYxcXIYyxUEpdBxNxhjxH/Z1N2tIi7Vq2oiRPryZklaSvSOsgS5FJL3DZJcugXx2JvsXndNTZp
W0k7/zbDeiC4hggej3sRpII85JD57ipDKH628TPDQ5jTKCcVFAQ+nKESQOAw9ayTbvGjxKg2QEt7
MhHi6pEoHVhO0FfM9l0b8XjonxzptvfkVdIvW/muoXahtsUO5/slhYYRWWSFcif+JhAw4sMozIEZ
TU6Rg2LrN0MMdKzVeeDxYrvAqWeXYbeLIvb9KnOpaz5Zy/iPGczDeYJoFD5MVnbM4+wpoyIZQ24g
L2bl1D0PYCmRDkk8BGEdNfu5BhtUFbj/VHayEVMe2tF7N5bPfGYuuvdmvLeESbEdGHc+OiL0kADu
ILDKBrwmw8Kv3ph/C3qAa45en5ZFjQwngXC27jqhlzl2RbUvI2ql2gOZyOmVgHg3RP9AJEKpvXlb
9uot6Oe7pMnvZ9gAu3Q+zDkHrxzAkh290rqmxYEd3c7p0WkZfI4Bp+UsIrfAKgntGBl/HCPal/1U
0AaIkm6X2OzGYdpA22LE0KYWgVMxKTWxGTzYUFJsy6N1Z2wEA4unOBrAnXCmicfqRsZanmAcDLKD
DCiFggxCQyCTGhUVfrXuNyRA3ruSVhZv5E6F3WOfzzACot7m4Gy8VEZm33UxgVsOCl4mEKTipOUa
17RNPOQMHsgNvqqCUOPQevCKEHOcJNwR9iZPQUSQWN6iqtW0tJJRQhjp4h8U/PEmpl4ZYE/eByL7
GRag5QciUM5IOrhNO5w0EVWnXriOvWM960XFbuXNzqZivqvNkfFSyBk9MVzijmpzugbDdKz9Ormx
ffQHpvXcA24abeJuNHCpm/HFo3C5hOaSV1rPqP6J/8B0HJ0QkPQXJw45myXNObMCeTFCghWhl6yE
8Vpr8ZXk7EBW4/VnFm5CzGQ87SYqt23gRr+9ND/ZbSjPeTXeyQFdz2iJ9CrasqZPKSjbaaoTAaT+
MGAT1P5UH+w0o11XWPKC0dcj8brvf+YjAaatc2c6tbkAfbxtD5jpXnr0BLKylmsZmvpet0OFm69G
+d70N3z8Vd92NwaFGzU3mh4YHL44APuLSb7jvXjw8b4d+sRXD5kHsSpEp78HmYtvLP8cqt675rnM
b1htvNPspW9hZ2S370uuCHxLXQ7tDoC81M9ASFAw3zgfIHtwiclWTcxEOoNT4TUYZvBnjbvYEtOj
DoVzHUqOEta7QtVwTJs4I/dc5I8Ghezd2Mckz/KHuqzco4Ef52opaPuqzRmbCte40uvSGxxJPjCZ
tF8bOO+3QVR0NyzN3U12Ls9gqi9m4clb1EzxiR+e0M6KNJTCdI5ZZYdPcfAzEZyZGZITb8l2drY8
w11Lx23PvgVAgmQ6icf93ibl2JxtRYj5yxSK9saZWj+lpiOJLpiz3feX5oyGHgBrtZ2i4Fcz8OCT
AVDqsH4uPTI43aL5IiKUMJi2k89hbQfoGKto+/2HSd+yaicYNJz8ZrZp9EPbcPWCuq320aycZ08z
T1WZuY1DSlAzd8Zd5wDZMDK3frITPkLOIqzKSVc/BfZgrJzJcC+Vy+1SiJX/1oxh82Vn+DgRNlb3
qacY7MyGv4Y8MF6iNEs2aZde5yTvGKAHn45y/Q/JhGvVynAvCzd8rF2GHKPyf8WcqJdNx+Wh+RzL
9CPBjfUiHYC4nQge85CkBKvpW/RTg14Psqt3S//0nHptfnQXrV7V2meRVwKBrD18SWk/B4Zv3khj
sWGeAdTR72KqttBT27Pr0Cl3DaBteficJg5RFoaHdmjgsR7lJcgZK+PCwsbj+tNO94RmNfJF9kn7
VHBSsqz7IZvUj8aKG5SUJHIB5ZJWhYEowVFgtXZygsW89WszIa+5ZgTmPYe5szICaBSp0+V7uCu3
yCiai2cQgVWnOoVDWtj3RrkY7XnreVOIXtJV/1p5Fka42ePeSrINLM+WUAZjA/Ax/uFRbh1ND51+
5n2J3E1WAhfercjl86QN+whrpaDpBoi6d0R6pr3yCLXEXsfmaK9CyDAYXEKLNDkkcYzJJ7oXZYME
q95JD/ow5GW8Lq3hPU5+WT/QgN6ObR891UONeV0EJ+VGR0/V5TakiUQUMI5/e0jOg1O1m2rqb3L6
HqTYjD3Cpj07c+Ud24FlP/VKBKQYNk03PFURc4/aVmrrZIBPbMetUSrPH6y/8T4oAuMwZLmiVvZ3
iRFVNwu0wl4uM8zGf8OU6R88gURa9KPLk5BdEIm+5ZQLl0aGNa+qItSDM/+u69pr0SNQSWT6pTsr
/G/uziu5dS3N0iNCBrx5JUHvSUmk9IKgHLx3GxhOT6Un1h9OdlVU3qrKjIrop35I5T33HhlSwMbe
61/rW8c/HzJhrq0yldYDFkHgPz9QoHiYQpMYS+szRkYwkqJgLmAzihWqvg95FjlSWx1jx14MquNv
BzM0FpVjrh0eeIBuKdG0TS7UQqIKVPHMjeb7/ZzTNPYX8xxLNIXyrHPw4pIkhbrkDr6Urr0GHXSE
lOJKeggLrSuGnSWBbFXMkLNAOVl5yVORC1KaTUi3o1+U2leaae7UypIqtXxPlGHYMx/EBBGJ+Gbk
pqtokb378yEP8UlL/r3q0uxipb5+JWFEVV/78DGyLGXGKNtQVYK1mtcfcm6pczWNvnWVfYTtD+bF
xlEJuW8SdkaE2tpq9pk6hfFrrI4dcBbYT0fHQYopC4lEY5xlZ1PG12UZTeDKCQN+DlvVU3Wab+ek
jH1xjXkq633CjisnkasrZstw1UrwsEAeDgaCWZHfYuHLqlua/mR+th7icTipRH5evV76lkq86lI0
HENSvVs7jjdFCGQiMaD8qEZ0kCWqpjvNeBuazNiXdm0fI9DtMHKKA/ktQuxM+PrYVy5xQ3GJPirx
TAK6zY7VV1ZZWji020ZUgMfERqVWQwBRDQdnRHHBCjNe4LLo184WuyqXVDB8HFBiUAsAKyhbsnAm
2glVpGpnLGLN9/YF0DE0PMgNRiBTb8cKtXK0YbiMQt8EY2EdfUFDV14nzT4iaSxsumWi6d8LjVAs
5cR6HevnJGeQ6NTaiDbfdDOgbyxRUasu6qGkZIVDJeHnSVuP9H4/ZLq1E5WqMJrpGFDUukShuze+
Jbq8kgI1fM4bQ+kPZGrphfNLda7IFsU5QPwWWTvEm56MI6E0PiRehNhAGY9d9xhgnRbnvx192t5r
O1GpCL4zLmc9p6G81LxrFnoOOw6EJsWJlxAAnZfarJ2XvHxXmbKd9NG+QoSinXWkEr4ThY7neYp3
27KxjTQ6Mcuas2FZhpd6DVB75ieackEXkw4KULa2pXSMKjCNkX71NjLlXgU2v3PNstMFfCdUpzJL
KStN1wH2nvkwpi8plBD4fGPtekmLCVGnOtiL2+JktFFx8hVQKvVLQGB+V8ce/lnZv/eNMRy5SS8d
YZBf6g2ssvbdLKsFZ0uD9O6/73Py3tgwRf/zTHAI4X7IbbvNGKm7ppca7h/2bmH7GIwphOSr0bps
gmhrK5uyol4GQyk5LVnnlHY5NQFLGOH30+VCPvMcoqVv4ko4gk1KZVG0a9LOaDWojdxXVLeWMAJD
mfZ3cnQUHOswGfgEfxcG8CeiprFezM5bYWqYsuBG9OaPS9mksV7LzZ+EXtZUBPlVCRo6fuwM1AbA
AM4oUu4mrTy4lWWmDNmS7uCJhdnZN4dhY5abxk1z0KMqP3wmQYIK6GfVvvQwvbTySS/o/x4q+ZbC
rt3TaELz0KOyQmNZWK3y4mVg9DhSoMGOobNl6DlvSE1Q8Wuh3Mlo2SA5nYXvIx3hqqj2VpKi1XkR
HDTSJ0u0fCYNCo44p4yYi9heac2TsVBPjiB5NjaBttZTn2rIAnxU2UnxGdsbs/6qOf75k+oBDcR7
aVPNAoAW+PVTN7oW+5kw0SaCdk13Qb7CHEiRqKIU19IpiqtOk6JUZieHfcMhCTje1KOx99WCD4yZ
5qMC203p/O6sYjQ62zHdlbZmnH29vUI2oCkSEuhLH72ogay+/vlDpt0KRyLP6asvBvvjQ2FkpBWi
0XkfrIJcfkUFZBomK2g33qU2hvTyzx2Qf8z3/9Gcb9nQqm0D7zZqn6LJf4EL6xnN82EIeNUb9Gci
hR/C1DddGpF2JRQ7ixUYvhPavlowweihbosncG1AgU1br//Fz/LHYfoPP4yhWbqqoVfYhkps7C8d
J2UcdHXnYWaClafh5KnlixlBGrU0UFZ6VDQ7ZwpmhErmz+QW5GQ2CG7oYNiYDpgNzZPbJY+3fBaX
mYHCO0JLSPHPBNpbGvkJAolizYdKnSrbC0BuIveQOisNomU/mUeWZAAsG+e/FTcHzkr5mfTwifxU
d/jzQSLF7WYCa8+fP8rRZxFiGkhVq9sBO3Lrrq7XZJrNHQahYFOReN45ILI2QxaVNNF+GB2PzpZa
PzgfLdXUoD8eKbmyJrLTczd9CGrus1FTBKgOmz05F3yy1DRUVk1N8E6b2WvSNcbODgycO3mHydYz
ochBEwOQPUNKj9cj25/ZaOKl5QDf4YrkbMHX0d81y1lLVjGNA+mK1/ic3I5sUMJ5c89ERzI0TrJj
0Y8dAmEu5lLs5dcWtdqlJcRa/rkLtBBOViMdSl88VE9Eb4yHyJII2pcb7S4w+Vz/fLB1NoakfNRl
vssJih5zryn3MfzKxpLyW9HA0Prn189/MjBbJg5w3bJM1VYNUzX/ci2XWWjlcjdpNcJislmFOQNy
LV98dvEovbdmY8w7LEFuK/N3oqjpt6nDQquqKGYFkR9+YdHSikVBRiMyDoFNupgFLjwPFpUdGoDj
WaxX3knS9M+8TQTHJEwcgYcZr1AeDvFGN2t4ltZpfe2SuFh6So5MXjKtVxS4omQYNv/8JevTS/qH
O4Z0pGPDViN34XAX/+Uly6XdN0XZVLO8zTsUXTN3Y2dwtS5XF55i6MtMYLisVY76BMvlvQX5W669
8NSwTziFMia8XK4odMObVzhmfRdhLm3zUo5dn73Oe+tP45fumLYx5vwhQ+LM+Tw/MI9B9exk72PM
iuaoqBUz0bLG0poLoERhcQ/0Vt56ZXq3Y3mrpIxVyMN4O2BuGCvpPwcPm985naW3f/6W/DVKNS1o
qmU7usW7QmTwL2kjv1Bhjndcy5LWwRiJox8zlX4pb03npTQNCxScCp3hMxvQlPBfXIL/1TdHoFBl
ejWmtkb1H3MbLD1SlPtMnD01+xZ1xc4+3MRdYDBoa3dmAB3Z0sd2nZfq37/z/9s88v3/p8ZNdUry
/vep5Wue/u//lYXP/9j29edT/p5aVp2/EUemT04B1UP61iIY8PfQsir/jVgVgTWiEJohGzZhvH8L
Ldv8J0DU1pST0BV5CqL+39AydZwmoQnbthmL8onW/6hpDmKh/Y8ZIJo7VfJygOl109D5Gf8amwtq
JjqwR1VYwwrlTa0NDQXxnHvO2JRluk9jZeH4+C09Z6pbhAxkl+bBGyne1IauXNlUQBohcazajkvO
agFJGs66BrNLNUI67qUBL75R1vARKAVI41pZlAzWy9Sz3kJ76qkQd+yMTJPs3l6kMRAvHQuE+qZZ
ClRsKOaMBr8GlWDEKBKIVmqydZIp0MJRkVl+vZhK+2ZlXEPkU4ID/uKE4XCXY5txXtTe2aAKVAvh
YRLtMW9ARLymVqkDH8pdFDLZFez4QE5WIJX6btGYHSoItInUofCh48AY0xBZVXWzzOK8ZukJt5BV
KDDuVLpxNYyDgaUvkLHwW9frQkDQBA6BtbuWr74W4cT2cQqZkPBbxAaGxzdHKPekDvuZJ3iEkvuA
yBd3ylyrCMH4Fp7xdkTKHzXmWDJDWi0yiP7yF8Y4x5BpJ59+L5pLIeXrrHQiN7Ciq5KROs/7ETuZ
4ruC6LamkeUIzAo2QZsdRnAQUDutmvKAsMT9EyryUsJdwaHNbWv7DnDOX6ZmuGAwaJMqxDAagEGS
bQbANHsjjO2HnFK20NYW3cBkycyOIqg+FeqB5kRgfToK9VtbAadvBos58dC9N+qvkTs5CbL2Eufs
XkKgyiFjggY7R9UojL17pmqjqAF9DSMDoE8RN/58UJJx4Tg/ccXo2OgLfFnWuyg0b26picbMtd3r
FWTUBP/ZbCjkRykIAoUZMvqgA5zovHrZqHa+k4W28U2QsD3oavxV+GqEpG1ks8MbqVFHnqdEM/Rg
HdLJGuGhW0H8fvq6zSmRUS9gIA4JdfwcfL+GzYyBJM0DAp+IJnL7rbYxjYt6k81L6GkWZru9ppA9
UJyDDQVjTAHbN5rQXSJGGOhQgnFtNu+953He7OxrnyYHFBc2MElnuXUjP9rQCpZd2PkziSgvGGAZ
iFrj+kKFzihbuFP03g1MQ3FHWOXzoWhmiW7CVeowz3dqOtNqB8rnkLndxP1pA1jVFkOBfqB3oGtw
hAYi8VwliAlPt1ANay9dcrRzh4i4gAxYhypn+KCE2rZRr6qLoe0eatsSrmt1FTfupyL5+OFlO5kx
6Hh2mYzKIJrFtL8nr6FTSqFATIzHB9BeZV5ZBBzqSrvLtcY6Yr3GY6By4m9eC97ZQEr9hSjw5HpJ
eBZ9+eEVD+jZ7/1UouvnVIXgvlUGD29xJs3bkCmqmYSKe8ngorrSSzIxwZJHycB0B6sSE3qhk7lM
wrWfXujiHeBlvnkJu44xq0nDcmEP6F8LfE/HKm1kAOEgDXNJ2Vf2s47MZpWGGPlCvd3UWBFmmP9f
68LZ0WXmklIbNzH2DknRPHiE6keBDXXP9t5s8u0IRcwRhNzDaCNHEWU8RFTR3waa6POCAivtpZcK
3Agmoyej1B/smk5j758HVuZ1JAks5zjuGbGz5qFwzKtysvZYypKjJAp4h9+KKZGl4WuuLePLp8UD
eFRezg2IgX1HPUTmBcsinBIWpB/mXqfACm8cmFBad1XgsK5xejM0SOS3kDnKXCEjPddC9sdJPBzk
pnwWeijgF9EpF8vC7Rs2+kC/deyo4c6IvOjCGQZDIKa52K4ZYFBNWPReuJQG2OO9TezTD2iuQxFA
2B5AQ3BJ6RYG7FL+wg4GM1LD15WGjqt7Bkw1VLR1mr6MDAvOWZs8Ei0+CKrmXMUOvs2qsOamQzTa
8wF6ObD6FQaxCzUjPe/ZcCO7tIBqE7aXulDUY2AzMq0HOAl96ix07JSXfNAgXfRDCFGvZplXQBRG
HfatGtSFjzkyGAiY2lqaUsnGGxjB2F7llj/g0pBvAbHCyCvkPZVnE2jWuqDDk9tUBc2TZf1pVLl5
jG1PzIuufYyMIQB/m/h6yaORcFMeWhPr4Nxg2Srg7rv2BeE9Ylo7unYj007T6rj4Qn6mBgTvDOLv
sNU7jrumOShzG67+IWZw73ZZUbqGkk2dh4xleQATYHkNSi19KTNIo5JUrDABqCiyVbGMgTWyp1ZR
zriqm5RHj+bH9n5IxxfZ1vKDMiLUVZ4zownUOmpldY+1wT+MEKO5L8ebZQTd2tH7gufXXc4if5so
gatZIjiadjj52S5KNeUYOIKs9QEAdWhG74aBORcPlXSmgXuUbO0Qdqa+DEb9vQ99xN6h2JIKoAGU
ttBUW9RjXL/S3bKXYxEe8Vy7iXzkwFo8dY08N2jEhjTVEhlfc+uJ4SZKUE0aCc81yW21LO2lrnXp
qz6me5nAXkfgFi5Dm+ibDPfLVphfHv2CxJe6cj00cbWUKqi6fSVb+JCj4Npwn6+lCkmzaYcNaryx
pHgpu8pqkMNbM8WHRQixFf4C80H39C2hz40yjA9q60FAUib3Um1XblQF7SOvjAs6JA3VMrUz7EuO
XeZH9yxYkOlpwe+G2V7XtYjOlKHEvXl3EiyqdrxlfFY+apiWIfONdREghzWaFpxLOYAHhQiEpTid
1Y2BJD79sU6xayUSzs86l/NDM/UpYn/BzZaDFuuLFMePpxUL22TRcih52PU9Fh2e+u/OJP7DQOj3
f/5Jz7WFbGj8+mTigeRCea9sT9VXWebHh8D6FBMqIW7kYo6fYRFP48BQBXKSSYG8REcjqx2VHZlS
nhQQcZYO0l83gxzO9KW08bIG27xXcbiNEpeGl/f6kho4/YDsJ4eqQRIK246Upu/sK70L8WOw6JB9
i/o01o2+wfwyxBKcLD3P13RPdCgZKePj0V+bqNMM7p3cdRjRzjoJn1PSltMwBNci27xNOTor1Un6
nak5d2pMeYRaq0jHeKIPCpKuwqWa3xqRuekABk1KXlNWrVkIS9wtVVWeqxi5dWWyqjPxVy3jQW8j
/FtgY5BF3kvzodjmeSqa7xnoa8iE3pQ50OuJnmiYL60vmAYltGOw7UclPznGh5BoE6HaNVMyIAKD
y5Cc3ng3xrM4VmxmJdxSrOYWW7NCjWeRhrWHXgfkDOxQncKAWWnwApNkkbSct7shCZPZ5Z3hPTej
ofzIGKaXUTlSZaY2SzhokGoA+ivWS589AzwMve0fWnIDBAC7fVfG28FOtmzk9p5vzWHYE1uKj0nb
r9PSXpVlvTZY2/GNrknHrirp0Qbmml451HQ8UbHE4BQUrVQaIGEx3QfNwZKajt+aOWUceWVmd+ZW
xOiTEK4baH5DOsqcVctmeAy+4JdRnETUgolIlU8B+ASItDPrGeOntFsE5WeJ3yykqKZwzpj7ydN0
5E+yuSkAX9odpjxgM5Q4wSSVWlcl1j8tnDqEZrjKvDkN5kIAdE0IqtYUa4lXqCDwxpqC63Jw8QXP
ChyBdWW5rRlTnAJ+Lh2R9SO0sNDRg5naaOhs9ZchviKlmRmC5C679pGdhuzAVgeRVodnkxxPVM5q
9mNVxBUI644o16wgf5WSZJwisPTbHBJClLlC/UMxzoMs/RDqJXU4b3hQfhY9ir1iNvgjCTLX+Sut
Ch4b23gt569DRlq/AcFGmylhws4AsiqpUKQZkTFv2fvUSfVxDkifd5IImg4aUCZdFjHWAQw3KyvE
S8t5M0X0EUfaJUpCaQGUB0MLwUCzHVdJmtKHUtJ9yHhhXhvOll8i6Wfohzp7QPmr5FtUcnCkpHXT
qt+NJnMjPDJ6EuLGmRlqi6VKYY3WZiZhEKkK5z4TzTZn4s+NOUy4PLDhgr3NOMyiUlkFbb4y6T2r
hRosOtWYVxDjMV/uAj3y1pqazxhwM0jlQcmRUWwVDg2S00iTEZTrg0wvbaAo73kgY3zDje0MmHht
9lZlTE1JYyyk4F61zk3Vx4uFlWqGS3qO9D1rSyjNpNWDk2Ex8CzNiXxrJBs8Ha8jTu2ZPoy8Z7V6
g+x7xUZozSJjuKL7fzoeuqwX2yB9hcfLtFM0KqKXAKdxsAvspNiSmDEUF7kfPnqyWbNCTy4SnerY
QbCLBeWbObDhatkdY5xOO4oHmA8QpqxJh0j+yfTtbmHF7SmZAMKkpoZWfUZGdbDE+ABH7vM8wb6n
BYu2VB8VMZcHwJFpRYBGPuBbVwa8YpKafBSl/FCllGEupmOJl9gA/WeAzzVtkz/Ow3b6zqeULFNW
qD2NPOzfdYJFIdaDRZmDwMjSXw57XGzchpFo1FXiaV9eVZorOua/q9pcmdNlhk8CpIXD44scses0
NBb5lffqhw4RN7P4bNK62Ygg/Q1KMvSQvsgA0TwiC3kRIeNudMkAg+8lLCZmvleblB3akL2JWtK2
TiHcWCnWQWNIlyF2GB1LU3UJc01Ean5GUw2qmRgMld6bgVuRFV7tzqKtSSIUmYuMGi/KNM7o1bPI
52UG2Piaepl4nia2QE82AVCGLeqHGV9Nv3Kthvak3NMvcRhfUotlprTyZZZZ9tLLVA4cCa4Thils
EY8gxOx5ljSkJMrc9Uz9pPSIcqmRSsso6ps5NmjCWYEYXIKHnIoNaDJluRV5dgq4Ken3tkv41+TZ
iEyDyvKZq1fcW7F2d1IUF2a8tsf0PSDKtlGxKAm83iF3g/IMmmMb7uweH8Bi5L87xU1wJu8dBtNB
OC/0U+zf8uIqrG1lZkShOLqGP3X5FMO3Ly5EZ6r2PMDjHx5dtilfc3GBUq04y5oeJNO81SGbTf+j
Gn9Vi8h40xIGpk2n8l12gjNH2vmcVgqT8hwsfjmPy7B/j8gtVSepeSbDqauplEGRyfOXqB04Ba+x
4vMSg/hqpB+5yYOwXdvSEY7poxvvQbtpcPMnNIa/IE9w5p+axpu5hBu69K4DazZQLr4zrmPZ4iD/
E0zuTU6hPvdTlr/48T31bi2G7AoHjdbXT995RPbByNd2+BbDfZW+fAgGvXrv0W4scruCpw+3yoyi
0qpfleNCG5YJrtdaUO0zUM9ABU55N8RW6i9FtCiIiUNEb7aGzdzuoWf3xLoehL/DcBnqOwgGGuhl
yAy47QFC9G/TNiXAJg8TCO/sGjy9xdjQsGOS5sdhXBj+LqUTTe6vCYkgP3qEKlVBGu1XOIebfikr
y0Q/1BJrKM/0dYQhLHoJ4zcgPbO212dLGdKZ1Ad8zjOldg/s0dzpfzt5X4l+VjkbYV6VssYsgWbk
PUtt22pLHu+iXHXGtjYAtfpEOQqszsXKV/DzM5s1nJnUnqfgDfoLzsRtO3z47bOiwyJXsDYrFxvG
b/k2aNzHNjMQe+eHB8Z18DPr5jtUT01qzCMmrykJPgrhiIKyxGS7jryRLjhJFIB2+2djwKtwPnFe
z1Rigb3ZLFBxolfKV8R0M78HyrW2ldmggIeg+SgcLoa+ztgZoYuAkX4z4vfE33vJpxeeU/ZIOWiF
ovy0xCLLVp62n9C36oP87Kwzj0OxyTCpMEFhLF3Un3JKqHahx0fABYpHr+mAYM9AXGeENschzeqI
XKRJZ782NkVszkxtLtStZOzkjJA5Cxe8BYLaO8hOXrxi/TThplHadqCuC9Nvy9lhtB5m/BGx7aVF
1f8xkHlk6VcCG5GadBbtimwJG9DRvxX9O2JMz3kWc+kqYug5EsqmhWft9Vur+07jo1q0G7+1L6Am
3Kq6xdS/jJhpDUpitHsvwdX9NW1v6/XY5ttT7d84mpdxSAoXDL11sdmoeLq00QknmeVHp23U5sR4
X8OsK+FFS6nvLYynHG7p8mIVkmmps+eFs7JptU47jAKolCGo8/yMD3NutODDYK7q3St/h+JFRZyN
dos9nSe7Q2y/zd/acMMj26PQAaUGgRjvFa/RKYncsrHq5GPvvzjpKzY1vofsHC24qtKHVRjYA3G5
IiHY2Zda3pRoFaaXnC27sM9Wfq01PDX6rGW7jYvGKeN1FlMvVdzhZ3KT+WC/LYazL6r3Vku/gfhx
mp2kulJN4AkFwG2GsxfcJe2a6dc/x0AKP5Pf2jkP7DPDs9FdqmIvnD2EC0d6k8HAdz+ldVH0c9Nu
hmEttLnTkrsjgnZJarapUM/LQ1ZvJXTrnWW+xsMpTkj9Lvp0oWiYuoEyE7bw2c6b22J8+PFlVI9e
euyjLQpqn+0oUZ8VaU2YlCVsL/fvps9jbk0UtE+fnVrsBpU+EGOlZm5vuyJZ8i6zAIbYofnWNhZO
gf9As4NZpu8V7+BUfO4GU0mb7aQYO++1UiXCUQuTrrAifLblOTV3GEU44lwovCOS3hycYA9TxikO
hP/i8ti05FIucnvFzWYrK16ROZBi2Hf9WQrfG0Yc0VdU0obXXXTtPBSXu4E25LMOK0vhzTP1Wfjv
bXdhoRnSU2Ifu+iRhrtxuJb6vS72Ur7pG/CP837cRMGr2e9zHmId0lT6Y/nXwbmxxqTplqplJdg1
3kUvnrlB2AvM47S8+g6bPOIryE67cbwVkn/LeLfr8hvCxrQgU3iVcySU73b7ib1t5hc/5rgB9KtB
XJeGG8hqdqSecUxJiJmEVl20jRhGBm1L/gqNYg5KnCfDEIF0+cyUJ4IXP71T3fwFOT89Jkj8Bh10
yTtlMoJtT6mwZ+Q1FqkZYRj46f17659wuqbKhtAZaj61JeoK2dIqXA5+vI0pTKYOqSMDbtTxoiJY
fflSZ3VYyT6h51URwjndK9rVIdevSR8hllU2zVKE8g2hO94SWTXLr1K8jvVLEq6y+FRHnHriSVya
9YYBh4nlptfWxfCN71jOvnT/JUzvTdBS9sEm2xGuB7Kfxh9/m/trvKIDqS1xAr0G5oaaufjAQ1nr
l1w/LjJvP5VmgxC3d0a81yrccK8KZ/zMebbNFdcTtsI4gBV75fnFO9PoWBhu/FZG8GyqstaDrd3h
BNtNcaLwq1fY86DbOcNnUwh6yoCZ9W9D+WqLy+TrZjfOS+JXMOaLobslgB0kous6xVpbfdh65If7
z5RHDtdv/uDZF2GBHGHQeJzG1oN0N7QfxScVtxUQ7quFRYxOWVrNLzT5mdIcm/hFaGTcs8e4q+pb
67zp1iInzlL0ZNgGjN8nbjpaGTUbmP4mH56dvU7UvYFjxV624ydTayF9UfFmOQfd3PFNpWrlyGRX
98bwRWKSdxaEiJcR6T351AiwiEYSX/RGphVFjR07DE6uVw3Zr1oK1JAB07SyxZzMcpo4n2P8Ghn7
aLq5rVVmrjDvkPFB7+BfdEuRzdhT9SHuAh6vcUYp6lKTP3uxTTDWckHIK1vlhw3kOXUhbhm+FlMx
tj6SRhrW/FGl2Sr5U6yy931kf5uIILd6PI+YpXA1sLHGjz10h0onvHKTUnNuIslWiblQBvoDMqZL
lCOVxd4hHkqSmr/H78uCKWh155qERSTN1W4TE5wQC9mmVFpinHWzvD1H8zhajWyc+3lifcTQ+ix+
LHWYtelXJ732JO2U4pIGxOyWDoGpHnaUkV57saiUvY7KA/VbPpQi5dB5H/ondRYMz2ZRsebpF3Xn
tmA2JOSlVW4BMGO27/vXVLhm/SUn66bZQKUy6Vav5shpWCR7uJa0Jdnhj2GReiFHba4YDnIVa95L
kq/zfs75NpFXYcU+hAeilC1F/TsGS1/g2x0Is9CSyLqWL4xgERgLrX500StLcZyR2/LmFRWvlsst
q/Z052CHIX7o5v6m9cSaVuU5IlqLZ5/zLMnPlTduvPFAVSezRateV1zi8rVOCXR1ILBkt11NgjOh
8xVfKysPTsNo0XyUBITVQwDlyjxZCSm+DTlEamHSkoNc+Splh1YcRPxeWdYs0NdyR0hxgWw/C6Nz
pL1GgCHcatjJW3sVwZNIWOhvhfGZhnezuub5WQbcAYdXXmj2NhcbfhAzXw3WzjKu9BVCbJp3eM2W
1lSZnNAs/NJK69o4Mn6YNZxB6MLBEvPex+eovuXqkm/JyQx7/K6TiPi6WrvSuQ/gTvtXzXrWwE1S
3DxLwJ8LNd1kjZu1G5zu2EpmCbVdGif6fjwJcU+Tm9o+DQ3AwkfDVDCGvNCC3CqYy50rc1/X+0R1
1V9tvEXmm5wzrZKRb6LfktIBBDz9xSzPIrwmyatXHO1mn1fRzJiV+OlJVoBe2dvNNRxPnf4ThW4J
963cDt3CVG668h1Ft7A92BucGNEKz59r53NnVnK8cIfg0Ow9kyzteyERCNh78iGBsDCuqv489r84
XZk3sVJH8YwKd5QvQV02+y78TOFzQa4TkuQqeVOKOcnHJlwW4o2jmwofhsQr/dIZPR6GxJel74rk
6Jvg/3rtPhrhnEPTXJcfJOP5Gy5iD+PBjRnhBD6GzjHneBYqW59xrHNvor1D/yFWTuNk992M4QgR
xodTbHrnIdI9blRwt0lyoc6NW/nLYoUMpbcmf2hUQFjOR6mtuM7BG1bZqYwevrRvqGtr41/NOeAw
pXKoa7doFR7F5oT4zJM/qfMUUCTktAMCyAaviziDxnlqnYhl0q/Udu+hC48frcV7xOqZOa+afLaV
AzAlqdhM+6+aMnhrx1EFXX88wcTia3Zu15SAeuftBJtjPrE0m2UtDmzdjdvALITqBdGBBOIgha/f
ocWZ1oqovbfSW6gUlNfEbg7BaPB+sPki6r3whqf9i+pzG+4KMunzcaaXONg4GRc/9OwA3GARU86q
iuvykOsvfb7ygULrGEt38dYTL8YEMJTB6lxqoMtM8nzzKKdvjhljHtsmzc32f1MGPFlEBrd/HxCP
o/4cUypAAD+tDWCY8NmoMWwj9KMcYztt2QkdkVvG7f4OaRcSAkyf9ybw5h9G+Eodrq+uKOos84XU
7Ep7D61sNoGZNJ4dRG1Z3hEuSA6PD6RfFOzVZz5nGjUs6nkeT5cJj+w5IYNA//ZMMCNJNO+nIu6D
xHJEfWl+4Jel++uR7pngRcoYtHY8Zn5aKZlz3SEWnAKX43W3CBcS6VWXYGLCnpgaXB7O888aQbRb
MvSP7oW11rytOe1oa1JQr2mdcyEy9uR/Xom16o39SJ5fC+Mgh7tGelAu0TB0P0zC9TaSrxZhZrRo
ggrfHFSxYl/Sni148CvzEBA5rb19tncoFZPNc27veYoC2xwBxtTHTH51oC0snHnKSFWOz7h8kWMI
Ei6VpbyQyy8fjYnBxhyz7yzunl1bMoVGjEfibMQ98w6GuBnFu0Fmu0U94vQVndP23e+GRSp91+HU
QRW51rBnkDddOtQl9tYusVD41PN0AiJjR1/eLHQeE4ooB3AUN0tgVE651aJ3OTnb/ULtPw3vM7Rl
RODMzTnTY7RfdSazj+hqZR9qeezcT3BblbHghCwepUdUf2WZ+0HslfxVRVipAbNs7FdZ2oPBAxHK
FpqdaKFvRvtlVBZ5/qSNWM4JAB8l8wRWZ1YrMObWoU8QAeWarCPfwPCcLdcVQJk+WDfmVu0uRfMb
1b+aBQLAQY5ICScyq644bmS7MbjnBA37b2rzZjVPYBnyjL+Iq+f/Yek8dlu3tjD8RATYy1Rs6tVV
E8JyISn2Xp4+Hw8yuECQ5ObYErn3Wn9tZMrx/Hrko1hL0ps5f84AYEwRjqSBGGefgrEhESpM30ue
g0ImD0OmmMrW/g3Q0INAYVa+1YSPBRej54/gi8Ildx/BN4bI6YW3g+jLNkGsrfDW84osTNRPCh5t
BVupfGlnj5cnYogxzqle2HF0m4x3wdoUqwfBUhl5bsaLFr9hw070baEeON9S5S1qsLfcy5ptf6fp
a5NixmBtmp/YdOyIPm3OTykA1ACmk2+mwPItXkSc0tZ6lh/0GQFvDUT/YJIfbc5RhsjgRDwchj46
dmGGOH4pwcvbgaPoDLMrcweQikPGi0yP312b0jUfqThuy3KrMXH0DsmovFQxBuDcXOMi0dN3wLVJ
e5HmfV1uyUnTYt1tIS/6apm5SAwEkeR9lb7BTkavIZkTRVTnDsU2FFM7o1Ap9XRIfMZKTnrtRakP
QwDeX/LTyg4HhCJ41Z/43Na0AEDLV76RPnrhdyLmSx2vIbY9A05AeYoruX99ErGgTneNS6U8KqFf
l2vGV6CgZ0XCYO3XDRA0RB2qYTaHSj4FNKFpv43yKWa3vD6kz9diIhOH+9HRh+86ebRB6sbRif1R
51WobU12CNqPVuLrs1ozlgrWupkueXAZsnUTfVC6EOpe9PyysIuXVK4O3skkHT5FLv8SY+mNEeh+
LO+9BenIUXVg0W7+9KVJyLZ0Nwx2HZlJeb4fa7cnFyP0Uxk/AoQOzLX8zPy620q9Dy4ngkEGGDiI
f/Zm4tq7TVBcTP21EHehT3aAcK2g2pu78jRoZVY9iWNJWPF78Qxa28LYVdFBC8V1ZvSrUPnM01fR
TYCQ1Z06vSxSqX+hUsshTlQkRSG1uRWHA4ATFNEu5xxJ8nce7AarTsme11rrPn2N5puV3MmB06td
o5z+3kTz88nVoiyYaHtWR3es1zWLclYBzQN9JatWfasmxRPSwBYCUMn5nhoPzUhwgl1069xWgIz9
bQjcJ5vshqeTNslxfIuWfNMMD+B4UcPfDhHYQMCcgjK44w/hRcUOBct9Mvg449U50hiqJ47C9iYz
p9TmdZxvszc7tDZiabMphiYSxhssZ1gxIWEuMujvlinzJl2MCB+dvdJcCTBho/JDWE8obbLSV9R9
RdNxb2N9SZnCgiqwW2L9Uwo7xhUYL6RC7CKlZ0dunkhYGNYSDO92szL43t3ReVYXQ/4hWcIeCRKx
qa/lRZn7l3R5uaEW2hH6GvcQEbrky0jncrqFoju4j0pcE4ALIA+y39XI4Nj9ZU+hnuK5HhQC7Gyy
H/Nzx94vPoThrc8O6QIC0LSrDy8S6fkRz6kNV+yokcmFo3FLE4ZI/aQ23uMRvWEJ7fB8t2xS/uXT
8uskbCDk6aDqyPSjRJgvCKIjGrtGOjTLhU7ijoyb0yJWkmKy4rkvsm3z1deHsvvgo9J7cHx1K5Oc
YJnXtPwgLRZOjGA+3g47bltPIaKZuL5s+lCjHaItgTWIP74XWatX+kAW7c8s3Lr6ZGpfWuLG028Y
mYA7P6pH5kd3zaxHJnzRu8m/z65h841NG8Ia25260XuS+fhELfBrtm1XC6jkligfBLbuQb7UP2m8
JcNrCHxrmRtmrEm+8DFUqWthXWVNp5t6wfKlL4FHIk8ruy1vCkRM4uIp95c8j43iPdlAqAfBxURh
VIOPe8NXZsTXsDo28kEMPyABhngN2toueS2En+xCdoO+3qm5l9ntqmJbXQcbJkYWdi5GkduEXPLx
GSw2Z1tRkVNNtzF8hAFEdQV/KxxVMqXj9jXCXmXFhAOknd0ASVfYMBCfUeGVZEuSMqlggMxxKNgt
Y7rev1Yu2QE0hfjFWi22pT8ge/EH66JML6plrLQaj4B0FQEvUvI+aexRBp8UMdC9Uj4iiwUBoRMG
edcndhsiuXzue8U2aeYoHJL4IKjhTGlkoYf2SavZ3tQ+rG6yG7K8X9TyHE3vy+nTJ69ysaOu2hUz
PzY+CGRajYlJuF7CE1Ahin2h+9blVSkdFbTKJ/uD3F8/9gJScrd6IBCGwR1ifOrI9Q2ajhjLNRKj
mFFRq20Ggz199extaO36ZMkuZbJJAsZ+LcYXVfgjKDQI3pRpr+hbvUMq+Te1B6n41uO7Ik0AB8Ao
72n6hwGWDpLfHG/BGcgBAM6iW1TYMWOEIxjVZ5w/SFxGRfeLDHQV2TFyYB86g5+8cAmEf15o8lvR
OuOWXYRdWiXt/A/kiFlfUE+DiOZuRa7FvJ0dGPf40Llk3ZZnEX5O8luRbIU1+Vl2B66Tky5ph5Cg
I6tyHnyHza84vlbiaVIuYya4pDKC9NLJuypgts6a/kj4q0zbAXDYw7Cv4TcbFl7ULQ7wKNCdbZG/
ss4+C+EwTe9q6qWE+9XEYz/Lv5q8pz70uvyjzq/a+DHXp6D1TGQIivQjI3YSqjWQcM7BTv1vo75U
Db9ncRGRCUbQPkTn7gSj9jkZHTI3JjtCUwoQsFeLMzeyg3ZxNZ5MRuRN5JfEunSias/wMb3FSJ8f
4mLdBbuxOBBry4GMdiIkPqm8mdReeJFPSSsxVt7wY/2OLpkQuJIIOlGwfjfdB10FAWqpwRfzc698
i0T4zfQHxflZzlxO0e7L5Arrgf5rmZCcmswkurQbALJZeEjdR2tcmXhrlpHIpZ+EJRRE4yoITiR5
kvmms9UrPaOU5it8gW25T3RfsUV4beLUHF4Q0rOq5iMoX0h4Ls46gwp9A1JB9vOwAMaJXQ8NwY2/
sXYI4w3CeJ4ICdlpt0Pzu8qMs4WKmSe1v3HUjlxZknUyeWmDNdQMSPv5mV873IumZaeUsNdYpW0x
vZWw8A1knPoJBYT0hrhyzjHSrI3CVTir4k0pkMZXrLCkr8T2kCsbnU4Dx8Jy7AkYKE2BvkXknpwl
jA2j8ORZu41Os8JX/0Rz5kebLN+Ap/gNPslmhz2sVb7V+rEozURUS13HbSQBho4dX2S7Mjl2wncd
k9Lyg0ugJ8OC/cL5RSQ7lsv8nHWOUSt2y64bctUI6AqfSyRTXW+rfHZlEkSa8CWT7k0ieSCN6DDW
kvFIyUgerkm5L1VfLe4lRiZ1PNIsHcT7yqLhF03QdQFMxMzatBmrNb5PuXqts48sXwAcr669nmUp
e++Mn874LvuHKDu9fEDlaOMhahyTG9vhUwTFcahXI6zRfzr0DCdErSDe0HkEeGzjbzV6y7rL9b1/
XlQcCYkvObHLqINP1dWTbUr5TobZbWCUbsFgzVur0EJgrFl6MqK3jybwXs5tR+/GSlFiG5MeK+d3
AsuLOosDl/S6ni9BwxfMVVBn/E1802A9qmmji/YRtkIbIUfg/KXYcPmGDOymdBacqrJ1J+gUqpDx
eN3yGGx9q8G112viUsLsCN8BWN2zLPCH2hbzEmQdTmooHIEwgY/4alBhMAB/NK5oo/9ehYCORAXE
l6VnOugHym5bL2baE6kNbz2ZqxAdxLDPVOy16ZloMGqkIwMPJq/cMfAUSJC9/FkxI0ZoHw109Olj
CerheH86XAe+ZH2CFECcvwTptzjG+xGz/5RfhfYM8kX9NKFKE9Q3wy3XpHkZJ7oAsHR0q8mWpB+d
Ck+f07c91hXpzMhaVirR8olXpuC42qMKsQvbTFvBoxJ2c0sZ71uesTPJHBriLiAssSlvVaCCqyzR
MXYE+iB6Ze2nCEOeAwMJcRZYNcsW35rykRq/RgMaKJ5btnBMwtnggBhnDwDn1fNOOAjii5XBq1Hn
jjSsca81CLatWfMLhPU1ZUEZ52rED1XzPx0cfZr41VSVy94m1LcI/tRQQX2/HqxDNy2sGAdL1hFr
jMqYNs+/gYBQTIzUQusVahzFHnygtQXniX7/v2DkNzRBz43up8Pt34UK2ZhTFvNd8pwV47dSknov
bc18V1qbkIe4+4vUe7iC6jixoi/1Oj4/dHXIVicLmVQdfknGK1JINGtEhoR8wcU6rHI+oNnOOuKb
2eNl4a49t4Zl8/uwgfU3gqucOOUCiK+EDSTziQoGiOePLP0Fx3YE5Brw5ND6pD2rJ6W/SGeROQL0
C30iub1eqPjZEprKpxoWf2yxI0TDcqEMYNo2xUlIGngb8HtnT2tFoYQh6tyvG3KoELiS5oyuGfNa
+GuSomcTdQfGOe1G9m6epoIHl6GrNzInW92nf1wdypoErpY0u80MUiakrSuQwZviBWofBjR4ZIeu
ZW4XiWaKMGs04Ny80QlBWokG7d+ktjzFiUX+BGlVxddQvqNuWSkRIWaoXLkGNadzJzYxEXZoHXHN
6CWoKS4bxOmOYLD+gkbOREaGH518iad7VfzI2Fe68a6LLzU2JRB9w9HrI1NbkF9jeNIeUcACvunE
OuZsdmL+FQp01KA8jvc6ht3sr5c+qXxfZWFgIzQDtP5reAQym5bU6h6ywgBnyeIHsY+uRj037oW5
UfiEEfAD2pGlY4skUw9gMmn/rv1M1btMLnSTbQbSwI9D+aZT5lo2hNyWP1iUasvXIpj9w4D6hO+6
6jwoj1By1OyzNI+xrzqG8TKuzU2g3oT8Q463c6sj6W3I0oPC05BIXUfOZVahAg8MMLwd8953Fxyb
CyJM3S69CYgpwze5J4w2+u6zLwMCgqYiR0izVVq88ElxIi+IG/G+xjaeDrL2QvqjUp7S6bb8py3h
boIw5MiBRjPhIUQkG12t8ulMLHUScbT4SfUrW4KKv3iJhd2hjtRpE4dehyJNwr8x/nzA1NJw5iHN
Y9nIqEDSxE2LBEQDIUq7rdXQ5kczrVcrgatwRKEwKNo79digVFw/0S0e3Flek0JrLXjHBB08Uh8P
gkXCCk6sVyN/YxdYZU+XxMlxndB05SNqh5diJCbi1a6wpCBpRrbqi9t8M0DHW9vlV4nojIbkyKOv
DlXjvYGhJtPLTpWfDoWYEd1nNvGpnxki3+cPyMMmeZf4fjEaIdBOIxacnSAQvFl4GARmZORxWpwK
ygfq5tiPj4l1mi4f9iOFn9TlMqT43BmRgcJE5XCWUAsTUZI9Ycs7/l/9+N0jOVkWobQUQHLBl/Xz
cnVr/fGOPE6FIU+GR1K/hcW5EU8s32ryExEfLD7fovnKri9Fn2NNeyA3JvAFoV9wkjS1rLABrdqg
gYUjWwqt/ZoeDti6LTscXLYQeQmXeMORwN1a9US2Dt9a3TvLzwLAin5NArbsTstcT14LDp2FE+rC
Q4GYl05OQk2uoUwPWLySOJn7Vxi2et5j9kMBK6wfwJUaEwFv4qBSIjPQBbM0K8C8RCKaM9ekMMdE
8OoLzVEqOdEvqklcBj2KeftlOj2JQit+Rp83UQJ8jrRXuHiR8tCSQTM7UgNUTSJZjp/BuM3pKlIO
7XQKmBWbD1E8i8IpZ/nLCYxNt52Dgtk69TZlKeVF7tbBrNhFtWmBeGBzV8/ab/gt4T8WrMklUAWW
NMNthLuJUGhD/pOzW03k1mclXFFGkdcI03tN2ozj8kWhhwb5MpQDcAddpVV1pL9HhXYqllrxzpaJ
E1dE5pCZ1qLbcj6qmb/sdhH5QA6WnXhXPs+G6qSTT0O0ixUU7G0nVJsq8+WE9uUDg1BF7g4pfzlq
C947aQT+eTd0stpuBpLVJJHtIH5TzM8uVlYGkOQ5NN3UgUYMbQiiZYZCdzYm9wSVijN6VbxJlxfr
Q4qPRAS41ex0OMvs2OsVzzL3ofQQop9WvsUG6w3Zb3cBoxwpwyAKJjKiAMwXNUMItFd9Rgh4OCJC
8svvZJ91QBiOZnmF35XwWV6Tn+g/I8MFjHvhMLBLLE8ZWiwwDzcteUs2BUhJuRPSfd37RuYlMMhJ
/cMWyBP/tHjc429cYlHkddZJ0hDBUVbDaFJcTc2nJYFGMuAPkTHbwTprqQTerCcr8gb1fYBgIjCM
Rulx347XQl9n+h7kCJ6JPC2eqNnaYMahW2T2dPny5O/PpKXqXWzHyTpR2dif+7ZZd7M9epPLz4Le
vnH5tvk8zc1obYRHCZQ9btv+jSkexc2K9K9lEE5wsaucHdaUggEzwE+yrZsZAc/gPJwP8LGCByuN
rYSvYMSSZi5Pfc4C1DO6tE8soHZIrI22szhANFxTX/jKMOJuuww1nQCsYVJAXqNP9EYJdHv+IxwU
7j+2rjWvV01LrMUI9qTeIj7yIz69fv0cf5sL1TYM6arNtk0e3dNa9BzJ6JLtPhkTECIvc7WdYVfY
xqCY0FndZqoLwUQNIH0pOzAxYDX049zgaUDECsE1sF66cDHPvSTcg+ox6Z9TqbPqdK4RyKu2AWxD
RPOWMPGV0b+Ie+QJbJEz6BAmzJUo7SYe30kb12qlrvr+xxCxNu05XLHe8OL2a33Ta37FfLLS/Ykg
+Zs1sQHkRz3eTLCv0mfKfAZtrbB5UJqLKvyeCqdIVrgGvSjbYxpT5NeEZWi+Kv0P8Zi+RlbnghSn
uxEgYkCDqcRI2yu2+waIme8fkV2U3GsF1M06TNR5hZR1xPi1xv6dxClaF1EwjYvbbFXE3wSJgbMS
LuFYrv7cNQwRUHTLXlHOzD8MJCnRPz18NvHmzTYrzlb9sQxc5Q9HXBt/Pg2WbJPdL+eVX2D40eEU
htYYB9KHStYRmPLwibCswgjBq8d6h5pIbO7N8qUY/iNOfO4hFF2upm2Q8LT43MZtExBHyzBbB+en
AGmxIsocC89DDX4RSOCiNKAxjyjBlwt8gazthwFLIlbP1T8ErdnX+qMmh7WSP5UEcnwD3TX0Vx6D
LvWne97dmuwoIk0dCqqLyaJHw99wcEJMEcEB3mMHThTtZZuynud1IY7oAyNKCZT5XFA3Qu4Iexfq
q4dMGGZqy/qixKE9tOoqv0m4HBnN4tJD/iIihLACBd0SSPdyzDV0aEOrgXIu/meHl1nS1pb5E4vb
KL8E7X2CbV9CX5f3hEpuRsa6IkYs/aZSBvIXufGNyF5v4nv0QCumFfoBhd6k0tXic25jl50dcprp
FJIzmLXlOJ1BgNpmEYawsU/tPYbxIPxl3i6EdxG8lTwQwoR6qoRX5XfntUFF546gPnAIUbclMbQq
+Koc+k1U4zyi7tH4mYaXDv2I9cYL2xCaHawr5RqXL6BU2IAMgQMsxYp6zscXmaMval9N9etrAqqO
bFV9w45th8pf5w2gshSCKsdw9V2xpDa0yE5DY8MgFZrTXNJo0SKLEuifCjn6Gnb3FimJPvKBIj63
+HVSgvPL4Bsaf+7PdXagGS9t/vL8pwvIuyqR23cP0yKm1FeZ36RGtduvnDN4o/BWvMdI7jGH/kqQ
UCXBsYYJusLrwOMlfHDmVISvd2sqN2hPqtrf57AdiiNLpbJnVuBu/VFosCLHern9KOc9jeJtYf/j
tViFsAyghsMFAlO0KptYKeogMneoERlq24STROWfuzxUvEOLWAOQiVSmdad/aOFXBjFI5De/I4AC
7l8oFBJz7hV5qUuaZqq4Qr/lzFP1Iz16YNynRdtAKgiX15slES7vsor3EHncKnOPKYk/nzfCy3y6
kGQvZpkAK41pM4gXQwUgowKes2Y4BfSR6p1mIXMI7qb0N+fsYz4ajtUcHlChgbhk9ner+uO6XQ9U
wc37BK/1kB77aBlA8hhV5EdTbRLBTziSdAejOGt/dVsCU7PLwroIOQCniWQL3ucdVUBVHis8glX/
BeBGh0wTvwOoDU/2TdVDTMXbbJZwX4O/HPJPwpoX2b1C9p8CUJ5v8skR8nM+b1pitfkO5d+0Dfhb
EzSJvmrzcyzuyOte6Z9LgWjf7pja6GctJCeqKUGkmrJGwh+mJqvqhQ9tfO4rl9t0Wi+oTdC9UVqL
ZH0hTDzEChH1yRF2JsiEELsgCiduodDYW0T4sjDE7wkS3eGmT3B7DmtA07M8BegWIewWp9+RS3lG
xiXUL4QHT6xiAXuZ00/rGimNfFEkX++QTTF9MHUtsx/q8sEVwj106HLqo3etM3oJwID6aznvjGTf
iCx3DIfTsS8P6FccYGURdhe4SUgfJEzg2npf2h9MD0eWrpVIAG9ohwH+ZWxCafeh/8lkX6Wb1vRF
+MaZ6EWHe0/CNZ6vn0jADTzOlOzZChmc7mwP5YG464Y+aR4xrj7MTZrxt7gkBFqX+fnZNhp48DxG
nxNB2ZnnVH5E5oVHcpQ3ZDb4JtSYSsYHFQ6gGO+GS2THQBQmvl7I0eSynKdcXD1iheEvKjcyxxSL
Xu8IPEni6iBBDjdwM6XyI1hfZv1G2x67H83Qfb5updjW2q8lrwf4OGLj1YrfziPoI+C8H22gD1T6
ATAitoA+MDneTaxq3/gvfdhF1pPJ5V7r9osurst8BXlDH9eHhmYzZBHSim4gIvjvC2TfPV90/tSg
Rz1+5ehfWt1atwCfHsA+MSosDIR4jSgGyeTeS2iiotSJn2A2bBC4/ChaKDbB17R8o2knen/wBiHt
MRd13Q8cI2ewoW10/os5kKE4ligFuGSNVwsxV+STqVanu2f8G1oXWZpWX6RTkFxsrfV5FzSH4Jv9
ovsOxR0Rd4VPnL0GmDdz1mGnJ6oQGJWuTCpXSwpPNjVDHhPjkIjOErWAaQ+Q+x/sB5bCrtV2W1a4
FYEEy7LaoCS1ypem+J3eavlcVN4AecmzILk6QeDzQUPr33zUqDblN8Nmx0uvoBh1gO7oKztMxVfu
RJ6mQOgnDtbMMbloCMiDb4vcwgEyFE4Mlwen9q8pbBiVZb6mZ4pQRTDZjiFEBdZ65rNk90TezsDM
XGD+G6s08YxY7VTzhAlkzSHv7XkqXk2lPpvtYTonPqpOddP4hQ+MwrWP1eXAzBBIWOMjG4Knr3q+
tzdyEAiTuPO7iYQVEqtvehp4YUGEBct29BV1j1a6/0OnrdcW0RrpIqsAzRxmER7uKj5HnmXLg7Un
14Lz66LzTufScWltdBg1xvJUIXhlZmJI0NLTGABL1igd0xfuogRoKKMlNgIBJjxnVSvpAngL2NwW
SdeA6kTSDtk9tljl8V0AYCCdIYjCQU/aerpPdiAGDvbvNcuAZzY7EriceMZN8GOVlF58Ts8tuzL9
hYO0roTjAijxV1ZNwBsjZ7uHUi46oD+VahCmpgPTDWblPWG8bf5Z5LtiLSJy8KNfOYb65cz5MpV1
H6C4eX7H3VHIX8E4Ks2bvqb4Q2NMrT6L8XVgA16Y6kXXGQ9fSDU4bhTEaYD51bukBjapv0sgXl/Z
qmNaP/92fxD5hNAtl8gUHQqLhw+FOkMV2Hfjzl4Ph4KNHKLideLlFy6JeBHKw5SsGfB0BGqkyn4K
2l3ORqj1aRWZAUG5P0/tLmTFzRpIxIYi9AS3rxeOeRD+lskwi3/E9tT8MuxCqVEHyrf22gNECcON
uPfVrF3RDKsEqejbID4q8knsd3H2SbwJaprRV6OjrFO/AKkSsLvFZ9gD7oG0JeDjNCifC3nS5JwR
jN264ZCqwWCUbTAp22ZyoOXxD5V0+xl6Glp9ZBnqgVTYVQW1E/L61YiGaIOC5wXeZcVbBHaz+dWI
L2wzBhG1oj+AOKEJLB1yMkIcQ0r/NkU/srRowvHXvFfq0co3y/Az5pdFBIbcqO+3U3TRUSe3wpc1
7dJKXLXZa6wRYYQ57bWf3wTGe7WZHBWspjL2Tf/eCFv9ebXSYzprQKO8ecMVeBGHAJTwWhW85Qhg
ZLRgberKHx9FgoVr24xAEvS7/AnDeWzeFdR96qlKzuHMzbcue+9ZMJbs08mFG8os5AT9ZOcI4joo
JFehfwoAo9nHA3KbwAvb0ywy4e4N89rptzj6i59vA1RCh7wL+JJHpNZgwVhxVf49uGUiyDFZurxC
/OJh9dO3Low9B8ZXg0Cxyzidq/MskLhHT8lFV86CSBGYYhuI4xfFbdrcdKbzKDounNyyDFnJa4Oi
MVEuoURQ/dqYvMrlIoElvyUQK2zUbYnrQD+nyq2dGCKSR9z/JB3q8jMsAFon1rYR85tGO1oT/enC
um92EqJncN7KlpONVXwua7rYXAPj9vMx6poTuMAV2r2OgZu7X7RsEzqLCzbGUd5nXO9P4SsZv4oj
LP8SX8jsVerfC4VkgOHM0F5GjjygjlGnTavFttgRdhBbO2WRWtBJBP22NmoqKD/q8r3DZFm89nw1
ivR6LiNq2WhaA2OXmbW7v04zludcIl0q8g32zmV78htmmXYPxFR79HEg1kbTyuEUhjzdpmuFvwRP
eNDbNbpolMkYCjG3tH+Es65UBpDWemV3IqVdkB64ZowOSFtCaLEY5cv7UntLOvKqwmI7yUchvlgV
zD1nwQI2DwjCt21zLpNDQ8x/sY08plMugNEH29ATd8I+V3K1LBgJ7Z94HRaCHN3mgqwofCFSgp8f
ZRL5jgFgwSLTsPm8mptIXO5cf4m62zUObLR6rnKU5a/pk9kmxeWeAYJvw/FlKjjyMOos1E9XMdCB
DcrOMmJAFaJIpi1vmdnUYi1Ea/Ajrb6b9cgo8SOx3BqPXof5Nb6VFpJ6pZQbMLwnVFRIf6KGI2yO
jtxeFhhzhJIG5C1WUMWsK/0xGQ8FsEBOSlsWTj3vjFa+AbtyOSKnrWxm3+p1Wa57uJExv4eDAjdH
iTv/gq7zNS5d5uoeZrdZ9eO5VRnUV0vVmuqp1UZ6UiCFQSKOMSs0f2wISFFWUpU5BrGcMz+Ixibc
0IJRv5tqT3rLbn7w+y+wg8WFwq4txgPPAUdozVqx0k6ydSbCpOt+CvG1rz9yYVu264jkCmBM5H3w
ozrJDJ7V6SuF+XvMD3r4An1gS9A8HUdDXfJSQeKINdg74owal6Igvk3BWc9/w5pxJ9lrwrarsK4g
qcFbSHoxy4i9wBfhLeSeIIA8bHp/4rJ4OgSwjBfCy5cdmMBholP4DSGGA37ntPsZgY0SyemHu8B0
CeMsKRsE26HiRalt+pjCQdaD0z+FxXyOGUsJmjHBpxEjicpnA74TvEClEmKNulqHdjKKyDY5op95
65LjbtdEhA2I0w0T4IR8s9nUtumM2rtGfyJLHMsffdt57JQOmTg1v3FDBNy/McCiOYdGPYjjUL89
RRLh+dqTARYzR2l+CpRrNJ3C7K5Z9nPeJoLAsMzhZENWIyO1I7cmCW+FOULe0jw3LSSHo4vD6ve7
Jl59aEghEekds8EWOwrGcCwkl3a6gowVIKqRcemUW7z67Zn+cVEjGwI38qp1tBlJHi9fq2CXWEeU
mnz05OFg/E3GfgEaFin3HFBwkH4Y0Uusfrfyy4xsT7UBC+J2raee/J2y2TkIWTLsLo5OAAj965DR
JcrQ4Wooe6X3ibpFJ06LGzFetbJH7Y9GHvtOa0CXcd0qsZ+yNMUArw2SWiwnEEZ52PqyNGMaRPPK
Mb6tyje+isji1uZ8qUdas5DFTsA541uFAogvGvrBhWhigGEVBPIfAPqk7mpxiw71aXAQnEROYkD2
OQM0Ht4sdinIgXXo9/3vUL7GrB+mbpfZy9NAHq5dECfj/XWebLzhcj4xVdfiSi3YlV3WbNImALFA
2hAZMrgP8LLKfVQ/EoijvlXcoXoxp3edYEcxJpHlN4uobvGQHjhK8TO1FcI8nlYauAVGbDEBHli9
E7ZSyYXXRvV6eb5MVtG4LDamOW941pxOPso0k3cXCH8GrY35ibJiOdCCik/2NrA2yfOpJOQjWriZ
qMRNXH4k/Wk5XwOUf8Q52r8Cego1/Qqk3+TJmRSh/GgOfHqgvKj49tS7aDBC9MchgmrtUSmhgnvU
9r2bGsaql64KybnheDWKjWJeMCbUWB1ClazFaz7C+0GCGDckuKSLcfQ/t0QmEcn2MbVcXXi4ndQi
6XHB/y333yeXK2vecToWkRTxtpv1ER8g7DNXHzAHfMGCC6rcutVB9mfPmM6CJ+LocjPjU07/YOf1
5ztxAiFyfVG9mFTJF3shRUFF7xcVHgyAAddHmUnu1FReNDEjIKcsxdcg+Imm3OvxECKuVIUf1fqL
i9eQSARufj5X5ekR/LaalC0VVDxOnJnDLWFDxUw8S2/L1KjE99RmZGnOP2jLipoVJLaT8UqJGFEJ
tJKPR8CLDoFI+1PMPuqc5YtoK5x6qkyIDukwFLFlAIffQoAhm4fCQs/VHyac10mOY5/ophzVcopp
et4VnIERJwtca+0S/bLMYHmyHk6cMJiaaAL4pFcAvdfqK0K5xiXqlNzeJIAB9puOxQlfmZbTCxkn
QGpvxsXaXVP6BRYffkqodpORVMAC4wMbjfyiBlvecuGLpy1iOLfGnxTcxQLwigByzbL5DmZg7YZ4
Id76iJylxTZCqFbNHoJk9JMiFDQA67E8ziABfWuswuEdBbdgcxlBPS6GFSjjYb0QB238aI3FYWpm
b0245BNZQBlYY3jVm3mRzUMdIozDDunrQe73xkXNSTfEn0Y69DdBb6htFsJSv4zJx7iQJZy1C3xb
449J9xPfYjF+8azz6gJ26DuYGh1Wr+YKT6PlclUquIuv/BEaYHrtH5cVD1HsNs+J0V62aV6xE8yb
0wjWwYQqNx/6dJz9cNPI74Ib+7N2WICMKvUDn1sXfm8RCUlk+nQoMuhnI88DYQtXl2ne4uWH4K7P
iYIDMw28oL7LAiyLguaSxJ0a49a5C9G5mH9JS0CD8kfh+Zi8Gc8zX5pDoF/AZYHww1y91sGxtwPu
gS9VewDb08iNi2sXOEiWKakgTcqRpNmNB34cvj/yD/H3rZdDI0JaCpHFsNEqv/wVnju8YPCeirE1
492oAVUOoGLyfVLOmUDWMU0og974g1whjds1EfKcM7Chw15sSyZHaYQ60Ulo/U03SolynoejN3Ma
0zBmV6/qV69/L85qPX7PMfvxyYhw+ulyUvB6vlGfjTQBkRCrGRgHKa78pBZAb3Pp0RMVxW45CWqD
JCQ3RepiTg954JNIsMUb97wms7pBsaQ+qAmwtPNTPQrZvhT/jOJFWeKMoDvDj6T6GeuQTBme3WjX
ZOeGvZ7lk4SSaqslL3mG+9efqP7zawDqWGQd5XPM0KInvMJAObzvr1V5qKpLp32b/IePM1VtKAhS
aQG9anaRFuECE/DKsjuFIYvbkT9icU3RwGalWIJ3+Sbww/Q2R1eCfJ4Ildtd0F9SZQFXyZONZvIJ
YA8rAh6Q9YSbeWt0GIK4AZpIYW2XoY8SZ4Afq+AEnkdq4kkWoUW7SV3DqDgoJ98UhfWS96WhyNc5
LvgVqGpwtMFir2C2J+VqhONvGeZFhqvC/jYXlJy7LSZBbHl/YMEmtLYIuqp01UEhcuPZtL4gr4No
6T6NoCA7ENFeSmM178hs5S6y2pq+++k/ks5rR3IjC6JfRIDevJb33nT3C1HVht57fr1OjoAVsNKu
ZnqqyMxrIk4ECr3IAyqcUX64ymejbbLyxKJezy84ZiznM4otfn9pMYQ0Hq0/0eSpw+6zXnh0l27a
Yj4bpjYLJrd74iZkcMxE7otOFpoVE0YqxiP+4QKbMz+zh7k5YA2sqjfDlP5pvI2RkdyBMK5pxpIu
UtuJs9MaUsfoWGiDzGIrOiF3xCq0yYkmYWdMvPzeRNrGjqdSV3m4i+S1IS0g/cqP0VjB6zVtul+k
oTyT+vhlIQWNV+kaN4e6AzwomiNMxgOoFMSdtb+w2nrtBBe9QjRWs0lfkQnC0xR4uGbZdc878bPI
HPkUd3bLBBRVPBkdmHtnrf1JuyesBxnfsqiHiX+b9NKnlK+ixKdsvlXSFfxU97DdAw7NLgCROUw7
B723E04cE62/ms+1uJmh3Z1bTIIY8bsG5ReWhxlx63rxaiRCp26Mw9Ps1KLl8BiUG0gFFTaxjAxI
8t67FsLyQxe/VJuKE/xnxcwGu6ZQVVkUtuXwS23K10i/y2LXfOUpDZe2lwz+EBVXexswYilw+11c
vo/4yw9RyjCJbReNtYvbv7y4qqg94GPxbMH6BNt/4vIG0oR6HbAjpRZbWHOWIfmQiHmYjah8+Pbx
BlGnAS9ZqW4+Tfj2QVDoNgGFGY7RV49fcPLuUjJJGYgUPyW/0tDereEqvo7SfHTBPmcPEy2dcqmr
2Mw26bCLGPpqQn/KrtGUbfJLaMSA/YYtF2L2LCEnSdxRGCORA6bBQnvCmxDHKfka7JwdOC6gs5kj
PwiusLND47Lp9PDEw7UuMMvla5imufIONMoKZyvJr7L9bjSmj4Sn6GSGCKRTzsIgt5CQooj0/G8b
nhjXJNKUayyuY/Jti4ur7ouUsOkaiXf/74H3uGo7+op0DiQQrZ1h/jJo9fILgwydmz6ea84BCiyy
LcF6NCby92C/6CRJWDgmLgO/b3P4CNWXIdczo3xqbA4A5DCWHHatE0AqYBCEeFWMPb38T3yngfSE
PTntsXkAHsJEveZ45ouoyTRj/ImjIqGZN1Z6sCBPzI0/bOkjd/5MfcupkElPF12FlcuTIX3yyUgi
fJ0mLm5PWXgwc775mo4mgkmyjObhIgTEwEpGQzuPMifwyAlaW8Y7q186tUvuX0aJgQM4nBkDLubi
EqJEImXj8aLQaWgDw80Q7WNIzt6O/0SMgUL0iC0Vg6091ZAsVEoabQZRyvKZw8wse6VUa6I7K+Yy
1njIWo0mJkIp/xMkKMdRdFA/xER4IjiLyTPxNpB/UoaOodQiGAmntcw/ol5T26uQMXHAExHrdnut
vlnGX8DGwa/PLFlcDywYUkL7FHQ73z171R0rGgPvObGZRMZK/L50du4nzDuhSGGyyGKCqyDKXm67
98291pxKBkHJTwTTdFhVJWVlbc+0SiTs/NozkKXuDwLNaUy7GQY5yhwgP6EYCSB3No7oJUXH21Yq
NirMfSnSzBrB80kFnVVIX1qlTUrrg1zUcSzXxL8iqRznqY0+JL6B8MYQMGNknhT411Hy0VGgCU+N
S+WrGA6qXVwyq4Zvn4PI8XkZopFs0+o3D/4c46aWN9m9O3/DYiByekMRST4qNl0x/nPcLbV6iYOM
Y2NyaUHCvhlwFJuQfJjGMdgP7AUGgyzvOYs1gQ8zflp1ZmobXBIhvfREN3csqiX3Q6jXrfahjRfV
eAo/38iJpdbfWLNEw04/HCZfkv/2h0c3YNXaEhXc8nLwUKqogyub3AyO6hTrvXMNKpxJ+74/W0M4
TbpuemdbF/xVaESrRxyc0zKAm/HSE2BPk5wS+wouHDEIpr4VeGv3DzUjdFLwiiZLs+GW1le5/GKw
QB22GDWGYcsOiX0mfwRczsPd2Nb2ueCK1lDticz4lc7FLB3riyo//erHjsgZnaPR3XXdMmjF5NCb
mzOpvPrOmV9FBm1R6BPEJhMVAQC+RoNYrhy1Ec4St2NtXnI1rRV100EsR6MLFQu7BvfZVOGufsHY
9g9ydyCHj0ae56QuEUgs7O6jwrPJRSXuZaYFSLQWcrqLY7i7nGcAPr0f1eoZnmPM493ozTMgQW9y
0hHASlvtCSmodDF7vYlblfNDnvPuMFiXvq36Y3TuTE9rdi02HVg/HkpmLC6T/0ecnDsGiV2JrWO8
D8VaGlateksws4XlxCCwgCRgCK8XaqZZ9YnOC+AmMK9s6cyFymNULgOmSsbsau1MFbWdOSz7U4O1
8N5Wt5ib9eg7V98WzUSB9JHfNYU9hs1fBWETzkEQyuEuqdYomdp8G0oH4NiTEjOtsspitOqclgZx
DIgBxfeuBc5U0xdGsHbTz6pxJoPjrSymWELwW7t8VdKcD06UXRnIAeE1R8wgPcXMCrfDxGb1oLsH
8Ul46mdibbMRwCRb/2GfBeWs6j4rE/4mpZflkNCy4+sd/BPeB7TKJUq1EK13zV7ClkDYRXMNuYWU
H6Ro3vQPC3ULjHaivD7vrK7T8zDLp0q0LvJjqtJsHcUfIAyeJE+hBWPRq9xZiQEPZrPBkYGwxeq/
+1XA+IhmHmnsiXHyNILUWEinCs8G6ngymJUxn/s2+4UJgYdE78Vsc07M4DSPO9vhAUleBFU6ejWV
k89EvyQwYw3oUZ7+nVYHLb+O+pePhE1FE9fcKajQgkgf4N6CbkYhFNQLnRe82NczgpcJRHUJStBA
a5J0BiVMxenDeEv5zbVLja8/nKdMk12MSFF8UxjgVvnGbk5sru6gdieG8a7kfYqfuCaAj/PK+xiK
h4rWUcifVB7GVENhayBdZ1TdsltHm4AyjsO0QOod5msrOxpowoMlwRQUDSyZwQKyvfG3YUIG9zWR
mdVOX44dAifiJB+ImkeFVblfTriXeHMZ26K1m4E78IuNrl+FcEUOPsRn63SYj8pbHbycBH8gI7sS
7MwMois3+9eQvxVr0wC+id+luuqHdRDch+6ZVB9S+hvW79TgFmLfMJRri9spdJE7HFFT4T7a1sUz
Yz5NHsO/blFRIXYTIAy3mPqYuz0rTpAPvfLHxtOa1reRWRLN+6CnLHDennLMiq2hD0xnv0iqatE2
yc1bzrYMHLjA0+CzNN19i1TE38jM40PSODF/RNFvYc/HABPpwgKOqK580f2fquwodXfbmGc2wIHs
HCcre0Kzkh8j/a+RzamNlfDbRN53t+bGHJ6fWP66/k/XnxF7juIjtTatcyswtpD4wHTlxXNWFEiS
raUb0DfyMVQbMRwy0EmQ2EGTpfkL9BSDeNpRDRTPEGX5EB+qdGPmYuPdDk/xImL9GJhjYmBWoFHR
gZBR6FvvkAdCUh4Fm9ZW/+GbGeVDg6LGs1HtqXgkFkohbrCtmu21ZBmOR1l75BJJ7SPP4pePHIPt
0kIBjmjMk51hfGTpZzzuLW2PobCMPhKOsNw+o7qBvbqkYtDVpWkhMDq19arvT7mFcsFZRPmdCIQU
JQRteQVz+38rFgsSDvsk3oj5f83xpBsLkfgSkT4yb+ovm8AwcFFCBomStDEXiKU6gktAOklHvAcD
VmcqJkLJlGvZAR76rEoeO6ETFbtIjq/5aNCu0EZUYU0U6U9vvonimkUM3+bEZzenPiMiZdubK+Hk
C7803Me4fUHpukshTo78fd8upXbptCwaoWigLM69U40Eiurn2/qItp62FY5+YlTFb1xXa1teeeqq
0ydpudTkN/EYTn0KIGGj2gGwu5BtEkjuGXsVhOWTEv0Lo/JQXf1S69eYlMQhzR7Pan8z7wp3n5Fb
ILPB4W4IsqttIUhlW1EtqodVrUNGbB4prhfLOOLUiN8ZCBKZiTgDqML7N9l07P91B8wh5SOMW3Sa
j0FdGipFCj3Doim/EuS3YLn7A4vaVt2QQMCGY41AFykDe6dpTml6J/FnqhcrTaMQ2fbNLyUcQlIm
u/ywQXqJQ2S/HQOLe5hx0XBXmV6wYNYEI+MQJN9cD35ysyD/SP+YK1G3Y9uKpipk3qssRzhaN0/e
5zzEJsthq8el+TkwzbBgXCvlGfFUIq9SWeBUpWjnLGhiamtvgWgMW5tWfJzq3l/ZHoQ4ACIEcm0+
p3/X01HMwML00yJ7QXiaRuC8Bra35NPomERhucbyOe6T+pLmN9cAcPVdlwJgdcgRqZtM7Sod9s7b
zk8a0mppY5Ef5B8YaibRGoeNH0AXO9b6jlopqTiEMCbh4s2X8ksmIAj5hiOID8B/iIVgAniDBhD3
P7m7tanECWQomSLJXDs1S58ergfbaSq7FJXKvgwgEomZCK8/WkV8tHyei9E89uCFUJ7m5jprd5YP
6I0ASHiH3SOninNUrgKW/RoheSvMPWq3YcCfo99rmI3pDM5EOxP3+jIgjy/KcEfGs7F6ghJzk7d4
oAsSPWKNwdYcWqIdn5oKSpyfMuJfCtqgwzhNsFjLAZNItfMKxhAnzSSz7s1LP/UxK7Hr5oCsEYdq
ylfZYApYNs2fh8maYonA4hrFMkoHXLdim5p6V41Px3dOvbIeFvrC8bDLZ2iH6rlnPX6/Zf7/dIZx
96MLrUZpk37+47IDQyU5a1HOdfK2czbQp0OSnBJE1c5PZ/2Jn8GEaeEW3rSqzlXGmHHuUiLeihma
x+xb9J0N0LD2FjKrlNQXHGU53+FPh0WkDrByHF45bTno5166j8CcLe0xxBvPO6NRtOW9pgknNSMR
bxuIlIulTopztuuVe908YudZOYhPr5l88Nx1HuwthofTEoTcGgXbpM5+Iq7vsboU+lzXfq30L9XA
M5DZs6jrr7C4O/FbdW7yxJ97zZnEhumw0KZR9imzVRA6RxNdg9WnVFsZptVn0+w14DXB1hLxtQvc
dW56b5kNKCUp3DxGpD6y6ZamnnXSDIwY684HqjlDtDwD/MIpi5Vl9OYNMylm/n690akJtHppfLNy
hVmDxhAakDCMm3NeBOubERDTXFQ55AWYe8u+Vckl7r6D4ZSpP12gruvqUpcaK2VwQITw6NYr7nZj
eqjY1MbceiMrgly5yVcT/UOy/nd1shnzroJ8lZhPA71hvwIkzSN9AHKmlVc727W0D6WTLwDeAMli
jCz6FLX51jFsDE/Bfqm7ZdUe6/gsAwLLdjIjUIZZ9szA+hF6zPQ4K91UwJcNii9eymTJfR22h3bY
jRV62xjCMa8UczMZDNaBI8CkBkNYEVx8449DAWaKpa+IsHG9X04DBHW/IyKNnqEuhYqLHVL/bamZ
R6aHHYvHSP2ENmCwhqwqKrtuG0WbZlxjLpgGf3GFiOjZuqy0vvtqrbCswwffzXPkefoz5hfWT0Pw
lpKtymHRgRjsry0TlEKmmgW1oCO7ddIfyT3lxqIakSOx/NoJr6uKaadYtxL3tcWZffgno5JuTI+m
aQF7c9HEW9Vb29JDNciJWWLVWEe4vgzUHA0vUHwG8qc1KOYFlPY8BseMETBNgmB44DMVToBOBta3
I0cr3QUDUNEl8sg5xIm0fXZY3at0ayk7UHFlvrfyczOBSYgWATxMflOrC1v/HMu5hd58FiYL7lB0
UnV3ICx14H6RGwJyqB1ZVEO7+2ioGLPiVlUfA/V8dbHKi8Mlqqkr2IEJQ7oIjY4YVBXSxVDv5ANZ
zSHwy2nSf7Y6B9b4zZpfQLtr1DLI8+22wgm3gd5urhl/d+0nCQtTXAopoz4GE7gDaQm14uxc3QF/
wYpEd7hyZ8v9s/X9iD467xD3cWLJfj/x86NKZLKGOIG6a6WHW6c5Of0OtubA4h1+O9PMqH1GHudd
dbBp5FUyJtrgaDKtz9Ma+dBT09ZStkn0g3Bgj+VSnSdzbM9Cs+AdJLQOoRAV0F9EiyRdQkcXvhmt
f1qMWSMQFFMkMRlTZ1jH3XY0VyTKm+lJKfYhUi3pZNLB5YjNH4bxpQyXRFqnztaA31UxIFWqheQX
0KBsABto/rAE1gdKwmlqfimcApb7KfZl4HpRp1rpR9AdgXRMtGQ/FpsIU0mMdofWe95pZ/v17wMc
rlhq5+T/he5edq5d+4L0whUjuXuk1amCvA8pc7oULZMeXYWfOeTFkbFyVu5TcV4BUpcKLDKvBCdj
t7AMPHpbz/8RxLkSMkC2SfFAOtqHV8lL9NzOpqpRRsE+d6xpPm+So19d8kq4hcxNg5VjUJ+6+13Z
v8hmZjWCQAu5tzhV9PrIGsQOaWtn1MjQq8DYaj3TdBzLCkBEUphcFMebXmNRfql5YcxdYj/yZx9D
T7VwDNFfyCD2+LZ9WDo+eSQNAhaXx7LXoWVgOEn5W2tn9xu//+nsguk0Dhp6VixmLFVKmJzCQp0Q
JHwYyYRHLFQtIp4qd4n2B1cSv7dGhcB2I1CvnrLVabht42QSbiX0fAhloOPy82Y+WAOCnaYkESvm
JmHgkDIea5ib5R35ZOAIzYWXrDPcbvZOHKOVM1cWrGc+6uEZNmub9qi/wYqMJZD2BmsljTXAOHA8
7qlfEuZvaP3jEmT9mUXDlPNFtnY5aQ8zlMet9emKRh0CFOunuQMNWYYru9UuavBI8QdZ2O7YMgYn
qH1DcMibRWU/0NAgu+d1xNLqDBcluEGXdpibqr57yNWXCGvhBGooVWAJNAxLgT8l/VlqDnL0QK86
85kzg5mKtshKA/NUTf0FlnEDgznp7e7Kq2dM6vxFvbL1g0/bvdLteRgdqdkTkBsNYmMZJYy4JVro
mg4eOq4IvQGeiMMVcbRh+0iEwT5+sjTTApAOVGP2Exk6d1QTn3TjGWe8ShZy4OgYxzeEFDB9VRCg
LlACa+eLxUXEGh4qFUUyMOF/eiGfVzo6NPWCiRVdXhJjJlh47qPXgPIehmYFBipC0dSVK2uvZ3tr
dqc/tCfjnHh16gkLswzxOcs2Yha8AaqhUaxnm9a/2UjeJWfWuaQqfSEyDKcMJIOz6OXRlKkMZtVD
aTAqf9RIH7wVS7u834kqHyeqxNvGG8/DObYbadiCqeVh1GDqwU8zrNXji6hAuI5yhzj7FLfLTBC2
oBI59zhZCPdffukIT/bW3BrvXz6J0bkxGeLVAZkN1/YfsA+5LlBbFpEW8pmM1Hdgyv0J3gJWVs+w
pykW/wywvUy8ssnNaGg1UQYT6ugJreQCbh7NM89k6xA7t2qjMyuTpwYfnOYZESO8CM94Zrwh/vgd
hQTrCZ8DlE/ccO4s6/eDv4lLumcxkoWk1B7Ju0/bpdYDRoIdQlQN6Hm89birlWbJHxsiTZc8h3Bv
x1sk6C6YA3tlI3QyLzhHplXNxm3noZGHCJ5omwAAsUFI5YFFBvN4WT2EFZNediIkzlO8QVLmD8CE
OEbl31HcD7MaOYwYTyJR6aLlmHykAO+cahsMG2FAVoq5MDOr9javzoFGPDIsf8SdIGx4XMt7hT+X
OHGKdJn4yoJ2YeNY9GmoBwY6K1b7HFVqeyaLIx8uWRNOR49dpABTsIyQDM4LRPP/S6MVSiK+vR7C
KCD1fC49cCm35XK8QYr0UJmm/bXUwZV4+6B+986yFY5Z9o/eO00WSn40kw3hMFgk8ZsiUb+N+UwM
XtxkJlHjq/sofnYsNQEVqMpSITeTZo9e0QBFJcT8g3JrjA/hxQq/MlTf9ngW3ZwVHKRZOFXavYfM
yiMU5OEV61FZ2e69f6QMXaWj5F7LYms5O9lYhiE2Z+CY9YDg4hILNbfPDCZ8PgALsPnvte/AOZks
miPrM1z6S0iHY/BTSBxtmTntpb8Ypl+2KhpwjgiDqxz3nnNJ5a3ekR1IFwdu9yAPa0eeyUAhBqH1
U/ZN/d7zMdTUpVV5AnuYDeeCLJ9eP4bxXkZiq58Qv8RFPWESIK7fUFvz8hbFF/k0fNURCwOPECqB
F/N5Wru58FVm1SshdlCl6OfUBIeWITBg2ltQGHrZsqaBFfpJ6Vgh9JCu4g/YQBJI5OVgPz2iTAOs
l2qChAUqYrRCgN6UaBuHlREtJPWhMwogBEUMXoqdhZSMRsjC5+ivyZOb1DSBKM/agLusfeo+RHj3
GGZLDY5r72CBwLanIHcDMMg8sY25oeyjOYOUR1B3FE1tDlEGkwJcICZJ3OcJdspgWLIa4yplgrNs
ghW5wVp5xt7c09Hb5RsOn1DC29dR1Cota1LjInTMvfMtWuxuXcDvqL70ppun2DXfvCXuuW22bbJX
tLuwDTOx9aKt2W9UHfzzjNyVsf7Vi4/GfHuoHTLEtkoFgZnRh1EsBn1umB8Dy1TQd766FG1bYFyE
e0kvZpK3L50D6+1lhfKYtQ6YAlEnK/a5Uz4Y3ltoAzxofCyBOUKLR2YsuvS36O4URPGVSjes4Z4K
XW8Q/NXKJXAfye8YHt8kEXcLdJvp+Ju1tDVCzroNCW9I1yGfl0wcFWM3rdnkybRycIHJLKs3gKkg
QjKJyOzTyKXNGpCozfZBd8zMzkyOsEYiAJpoduT0SEbJIuYh7auL7O6h+wlNF4w16mj+tQDxyoIJ
LFkcPGp8FaKU01Resb2gQzGGzjHLGCjaWSk/U+mzdm44mA0GD+o19T8roK3mDZ1BI27gAGc5+uiN
bpPycJejdSNGAyZq2vocF5sU6QzYYp2qenhnFSJUZ8Z+yfvtyFuxQDmi5xHScBBxFD0W/xMxo33I
kcOOGooW+3F4Wl5wEPWGHL1Z+MP+QLXarRnyz8l4GJhpNbtEWxZMmFWKzu/K3+g5Ulm0XfGK7Y9j
7IFLTupiI/yKbK/FRJsW3zyXIDiUEGix9tDKdd0IbrIRL9qEH4iMkb9yZkOfVdex9zIFfsTbU6zz
H4jtRkN+5DoHzNmxlb2nisBqsgiwbrUKVPdmeSo7NJZx3MceQ+Qwy6YqHbkJQ7hzBIALFdciWtMq
uKgWaeiDk6wd1JrXLYXyubOBQDC68I29MExH1Zd4zKM5/3rRzWl+YCOrGUsMkIvMj8sjGHcx3NSC
CwEFdLG1dnKA4GZUARoCB0hWYrMQar9qfUk6Gh1W2IiW/PUs3wXpwbCOGBeJir17bOWoZ6ZtQcsl
4fm1aFagX5fBQ9IOtYs2sWOt/qXHy9RjORVghCLwGkSDpCNFYiKn7AaTnQtDryL9aeEgqTtGclpw
941LFq1MdVNI1ypDW7ExULpAjrQ3doLQR5szV8atyJlRhdu8/R2of5PwELcowVPaUetVRhzSxbon
Joi0MtFhacqrTFIwMp8xV59FiFbLwhTalh4M2EvcR2kWL1Vh10kc9ho9GGuXDmdkuC1NkFJ5yYc4
yzrvVhr2oZLCv6Ysvkgu4a7yUn1mSMppHIXriFoxSeU/TXdOfjI+EhkAVakAaWCer4box3xpW3MR
l/mauOeDYq0GPXt341dHmqTNl6v15HJ50sGEJT9m5rNKwKP57dJmnuMX3jaDcR8myb6kkgzkhpWq
ckcvPm1w8YOJ6S42SlKwq0gL8b+lEbkbmCwL6BfuuOt8lcsUG0ihrxyWKU3LA1dGHJrDgtZ6gf5/
qgbafu/3zaGVm4PlKEsvty+dmsgsXBrO33mONlDzJXQzGELb6OL341JSdHCjzlKOKDel/qiyi0SS
YWcOZCJr0dbmoqfPEqzNjrOmlOsfWw9ZNVhnyxG7HXqJmPxzhG8OurEhydZWgF8UyB8yc5+pk5lf
ChVS7ACLzuyBL/bzMIMmYw3LbETnQvasayO9Ai3peuUyH9kAs4qq1TeHsdR2KyUhc1AbNp0s7WM/
3eVtQHDYuIqRCTYIHxSPe5MtwpB0ZK85vFRIf9Rk0eTasqHnLAC8Bjq9cRadxsS+tw5Wj9Y0TvnY
7f0wXxoeYF/0yFaszPpCxObkNHQjWsMY4aO0N4ONnvBEUGEl+N5owZzkI8Z90nv9wcMUBG1zZ8AQ
kKNiXlswReE+ijVGFirnygHDRkYZ8cSLiNco8Itdx6NBYQJATyXTsliGmYXxDCwRaHu4xYvWBqTF
+mJUSK4XIqCSLBqFm1LB8223O0V/SfJ7BKiSi7PnR7EA2FhEEFTwtCqWnkxMXSoKnQswolJiaQvS
8dP9EWVJjGzFYK/fn0KfaTmrpRC1oW/QJqEMjGwW5QZrP6iN7C105sZ6eHDij5y+anDonAna6A9S
jf6BYMjRhE4DWqvG6GwwUDVZEw8jOrEa5nMSzcKGDqcH78paPU/0qUo2hQ0ubODOVik3nJeDdqkg
HUxBStghUBC/j06HlTufLsV+kzdzP1ImBoYrTmBPpjem0wzGhTtuh/izGKsFP+icmM15bCCvGyl0
2x+9ZqbEmCQ82tbODbYprg+GqVTKM6RJWsVunfPDwq/Qi27Uv/nGylLIAGNzSWw9FeFXO14oupPo
kePxbcggCyxEdswmkKEFUjfz/GRZke5g84nEeD1iMgAmLoMyV7ZDPHYWQoRhrQNw85J5hbZTZxAi
JfKdiWLDsSg+3lFwbYhCkGDgW6irLZ2PDe28+OECGto443zQni0ZRp2QX/IL5ialSkgfKiQtMWmD
LMZINBk8JO/YPQZqqgbe3oD9muu6zWZeJ83VAL2t2y9SJHgjXgErXeU+68eK8RpNJcLsHIlCMFCV
gAZS0bOnCsBUTJQJEKhWVGo8SiVyLfQCEATQPLR85nq60oB65W6000tlnpQD3QYNHIPBeWFey5w9
WPCbAT42mWGoPOGC7mXUyWxknZuJCEiHPrriA+RwB19YDpegpjOmE1Esxm7ITDOSMxykDjnadQuK
nQXB2KdeRn9V/+nJy8ZKLOgUlco8mGWlqFjZ3yvxs2xBzmpbGF43yPUVnTBAIErE9FsKmBQzIlc6
LjEm2nlFaWihA+uHau6B26tfdbK1AKD1zLsqdnMyt3bGz6oBItFka9W18sQOa5QV4RQzFq6mjDel
LlHRfrXK2/dgiSZ8zOfOJsWUVrKaqz22kJFwgE7dxuVHbeIKY43Q1e/Ofbb9wfHvsXPMtUem7qvg
Qyk+gVbY5V2K9zz8Gu2l0lOlGDQsjPmRJuQq9WAFZoD+o6Yl6Pn7rF80lc6VgYSidzdO67Ke+tE7
MMDdb4NoTUxQxUxEDh8x90xu8QDhpzynfClJdOoLNvrqK7WZPcTKPQ/Bu8IcwWoxCyEpuClmg4xQ
AmQbGRTxXv4WVAuWmYa5VyBKDRaw44Fb9J7miPoCvrv32J0s8ytBDR2P7lyYPxw9QFfyNiCq/Pnq
rWkUyBbM3HyGsRCTalyOQfAKKqb2REIRbZD+dQ3iSRO1g/JZYTTIAYcov0r0ZzOVyr9SZKAhzdxN
Tt64FLgCSIc8S9FRKWF6fQaoqoUJT70EIdh1zHtKmc0iFTBbMlmPOEKLV6vfzf7GJ9HhBWFlDFou
kgjkCqapsenls5ffEoJ0gR+FWyJgFZMcId5Att4kHmXrgfGQ7C8TNrPRSYmOLUStSaN+yArtv7Tw
WQjGfEfALyz6OA2HWlEtDfRsgzZNAndqswmoqUL9An60TIiIlMMRw0Aq81ngqKzZFhj2B/8IoR/W
J/OVcMr0GVWLvdR46P9JsWO0fpjMNW7sxvYXmmduU/pdw8pnPqM4F5JtFFfslSBG9l9uK9CA8aRm
D6wyVKApRDBMKCILbf7yBpII3GzVZ8UqKmciP4RGxGLjjqziyKhKighTOejEsNFmJCvy3qBGg1ie
WAn9Q7cn52ZAQtktsg0+xzFZwGYWFbt659+UsnkxnMxw5wUXCbwemvZmK+NexNWjZ+vMgdt3j8uf
EdyrBPazYUxhKDfxkCf5V4ktxeNHzpyevySSdSGIsA8nQjZg6hTT5YbJuApRB6GrUOmeYhmUfoBC
Xb9rYTHT2pPuZgtNuUj6XSJdUlPfinszk7fifbIqH83039FT+TjBTcp2pFA5uqe6f+XGZ1oeGsuD
f2QQtEF7+KtxgmTnICXq7U/1DzqJpOK1TJNf2bqr1rvqt6p7zIHPWNsUIYyiMV38jct8MaiPKNpJ
4brg8628uRbYC1NDE6H8tQy/3SesM6CwpbvlswzsHdME1nYsY+qt7OyI4sF3X9nbErtlci3ENRu8
dPq+Qbsp+WeSILL948/sDLtMv/KGDONHxjWbDt8dQr6k+AL0G0dXFIYjXEz5oNsVAd2kJatrq79X
1AEJ6YeVpu9tFinM/GuFE/FT5voJcbaXzklumFHt3eJiNt9psSp6G4MvfUuAiY/Q+HTk2mczVeR3
1bd4Y+5p9hwGcFDd1agvokJQZLS4iwz7pnJKo2Rm+jtVubTGtWaGEsMtvrQm6WYbe6F6h7C9qBTv
wzYs6OUOJKTz7xb2ugNtMZ585iOuetXszzJXpgZ3ahwdMbSxT3RkdoHHktOrvA7+d5K8lGTFTrPR
Lwn6bpp1Yzyq9RoHnqZuZdJClHDrygOm2mXRPAMZseMujk52trHci8/gDapd525LVpXtIS8WegV8
YdMYF61BZCnfR/PWoV9Q0gMU9JKW0VYY3lTHDMMOH7yrPOt0U+X7WPkMxoPcX3UOgia488goHAP4
nwvnV3WMnTIiZuPGFH8cjV60St8ta10rujE0AcMeeH9S+2Asrwz7IGRxOsnBIlCSedrOZFmHeZEl
iofhkNlll91y5Ua8EALYoxliQcJ3OJ4ksJBiaXEz7XXNMEjfxXh9w0XusK4wduy2h+YjYSPf4fih
sxV6V+rGaOkaR/5LGZ1k52YyirUNRpQpJzrShPhklHfLPPglzKGzX2wTHxX/uh+RRK6A69n+yUe+
SGSEox1Dw565MlX4kkuOtbiF6reHlt91ZzN+A3aI+UazBl0eWS59Tq3F6dleCcLO098YvmbxE3H9
JXvfC+YNigXbt2aK+3D1VVuiQVkUWJacl1S+B+81hk/Txpsq7ZzkRHcwW1KB+LCNS87STPvJuWts
PFg9apoqQ8vThfOA7VbmvYyefGhKPdJw0HZm8WHwyamnA41YP/jKK/IfWfs0zXs+sICZl+kcM5A7
bOt2p8ZfOtv59Oj5F4Nfg5RtBgpqs9fbm8y9En5zOFbGTPXwJEwD1lJg9Opjru8ZsFRMijEQIjNF
kPBKUFDa7sVhgVa5l1ChfoK7oV5V90fmC8juPBFFctEbvtC/nFkZIka+eg2RLpjbZqMjLPd4ak92
v/Xcl15tcoX5WPY1eN+1vDQ6xt/5vusPIXEx7ToMj/CMaeDtbkVGHeZqDvjoV7xNzalq9p66U8sP
emwZomcYPiX4m5RRuvbdNo9QXhaoJllrONs4Y0O8DtQHz+p/HJ3HcuPIFkS/CBEo2MK26Y0oQxlK
G4QsUPCmYL9+DmbR8+aNE5skqq7JPJlV321zQJY3SjJH838lEiSCJXCSkGrM8ORVYbYRYO3EY41z
Mucs7mFDgrOF1L7y4Dzn0MMYha4pCysZrRIpmVX9Lg/YMjyoNLPCu8Q9FWLH0dY5rxUZAOgX3fyv
YY2vyJikA1yhRAGtwyurxJEw5Mg4mB7TLhSpnCZyOLb9Oz4IPTPjOobizPAwwFWdRDeLGTcV8L92
wCrMr3l01l2Sr+ioyVQ9yI7AUfvXWQIVqGkGtH0p/FpTLip7TlTff5TFk8tgoTrGyfPSpvFi++aL
LjWC5y4Zwy6FUY9i1G/IywhRX52L7NfGkdQz/lUYC131PEw32ruS8id5SPJHgtqKcFvXi+khj9hq
n2V6dbLfTrDeN99H57tyv+vyr0bQX6zEQKrgMR5+vHRcYXBd+sPO+FkyD3P6sL65OtYbXLCWKsRg
mB8/YVhljP5hmwg38ZKSJZUdQnnM9SFsQZntBIE+PvCq3TiTDf+k06uUDLtvcXDJXhtyF6AqmjDu
kNhRyRd/WXDtUPpW39yi/OaH6KmEgwOoZmHMQjJ+qJiKKJaJZ16u522BGhBC6fHEUdj946GJ6zee
gcy+NzBmla8Tc71sb7n7qSAc9VlFZx8mNDVKc2z4k5os3c2LgzW2veM6pv5owI0jwiUbHTIZn06N
I4ENDfuof2zwoG9YpASpHX+S+M8JAyLOiclHuXJwyZdEnaYrYB/GwZ5wUXAwZlHFGqXlQuCRmZDC
K/+2d6pp40wJepDgo8/nt8CzXiuzYcjEstKaP2XYL6zDR8klYKFw7vLiMvEru+jXlKmb8p273sY2
OkiwQcmxtW0e2RIxx3fYuFQQ08FNYcQFY37IZX3yRmqDqjyHqOhzyZZYAtMzEH0jBRhBVZZZ8+D5
4cO56vJz5/qLG2sTm4WLfsd7SHwH5Rz5VvwS9HsJpACtLGufpXs7b0/jYJ8HI8VD92+W4Xaeqq3B
kDLwExCGqChjCCHxbQxpUXzMgGgLcLTuXFfv8p4QiqYivtoV66p/gkC2n/34IsLosZXdox4hcAQT
LfdZ59cIqHT/qYP50lMc6RiQQGpuOkrTrhqPtfowUQzkE3UtfKfO2hUqu8uJZK8LtCkuwmFC3bz+
PuSsFzTrZn/FIFD591M07nNGezoGIoLUamKpY8MASvSnWT4u8l2FCyYlNa5IrX81S0TDek6bCQ7Y
9JYmBc6d+dyh4RAjpkl9DuYXlUXruSAaqSSRhzyv1JlWZqVRJU+HNv3qcYUxsknJlMDqt+ej3JYZ
RpVwscaV3xEwZNrRCvtK+ucyDCETFKqVhbwu2qX8oLwkpJZGdwKijpF47VgIuwDXG/20Dcgv84j8
cmkNXYqxCqGjb+FaRlbRkjfT10D5/Q3ZzJxHfNDMYi3qxnAEPRHWMztcAoj00F9NA/tfl3HutN7w
hMmtz5+MZt6ViqSyLjrbYjrKtrviT5zL8Yw882xmEw+UuC8K/UgDvHNIqcNZg2sUUsRITj38hDJ5
Msn2q6Xxlk3D1dC/o1T7wXdfwOu6cnqyouzUV9HeIUdLY+zVmX2unebZqJNfIyPuylvkve1wDl78
sfqsB2J6veEraYtrJfjuUJdi8x9k9zAY42UQ4lJ48yVOkRhzSuqYmD02YYG32ITt6buF79SRbLRo
8M0NwoeCFKSszj7bpuIQYW0xEslAQSOvAWSwkRYdyVwfPAloYrXLkhzWsl+om65ZHd0BOvtkQrAR
Rv5B0ivm/vWg0ucpNv8y2wb8lfaXNvgbxXDtpfNYOi4k2n7tOfN+IPm7cId1YI73OMxQRZjQxmwH
IR7lRc+LznuXnQIq6BIJqKvSdch3evAM8LP+O4oHnDz5px2egcuw3XIXCYwDGbMNiG4S8EqMN0vV
V0JtYELb5zyqr12A+Sx3rFs5pf3Juoe6z21al7domBts1N+jMf2MA8EoCBQPNdi5M1dmwFQ+YHyY
dd2/pl7KDUQ6WUk4W51KdQ7D+cVXOdkNk3okABFhk+H8K0n1jTWOuIETtKgJ2LXZtwpsOUTS7ODQ
XJ1mn1C9rOaKVY3jNscqudmEVAUI6wEPkNei9tKK984cHm3ZHJoJci+0FSSfukpOFi1tl6H6Qn+S
S9btMj/OsUu60QCtz9l70CkC864nbSq0cd/BIKlYj6Cu4h3ayVYdyiFZzxVOe908mhPG8SQGfBKt
cJYcfHs4exGsfNNYh7H3roByZWG+UgPPGdm35tDuGq8jMhOHcNvThSVnRcM2qfIIVudJEODOl38z
+1iSHYEM9bl2uv3UYX3qzKNI3saeL7doxNPcje9m3JLzQaudxPemEN81It3iJMMQZSEQ4Xrc1Fl3
WKQAjOU73jTmjmSvAZAf008vYrnusO9Imoeoao69mr9nEhJ4xh8CxzuMHXflgmDzuKGdal30PXYl
vPGoYUQ+37UGn7c7n53YPLmRdep86B4Kuj4Fgs9230k+BmhXGYylHJlKPFFje5B+hnNXJZc6UccB
5OQokNyCRsA6GFbT3ciwMXb13p66rRFBa3LLXQIhINfBha4Gf9YhMurL8n97QKl9lZAiPLDiUBe3
C+81O/lmnDeZNBjyjYc2adEI6ePMClAy9axB4RMZvwWqRBSp8FYa1H4WiQerAaxzH5fHLN6G9oX4
ZP4YOwf4D333YJW00cxZ9IUs0AbskVLf1Yg+D9z5FPy09luztJH5Z2ns/PBWmS+++4i3RsTPoxIM
gQFahOeG+XdTfynGUVHaM2RnsOW968ZbZwwPpoeYcyyGNVkLY+VD6ghiAWeVBSakLGzApsBBETzg
n+2C48DBHqmPzn5Y4PVuyAzFPDq4vPridZlsRsFTQL9gg9YY24deLy/IYTJak7zaNuDP/M+Iw1Yz
O2fDToMdd+QcwjKx1aPGPUZVpCf07XekZ+HJpw46xwRPRDXj/RoEcbptjQ9+CNkL8assnisungq/
rU/Mrl4FXJJOGyAmP+fTo19vOnM/085S+WoStp3mNRV7Po42OxrhvYg+G+fPspGXP/vOZ+1cPZve
FXqviXLXvlrqh+97HkG8/sjBWkb+G0w3fEdzi2bsvFULSe6uBEpYx2oNor8bmZYxm/e2yMYxwZis
iNP0MqLycmPo4wwKCgwMhk8aS1eR+8cDHhj/vA4uIX4UDYVD+9DWsWYPpOrO2S3xmCD98RthBBQY
jGOP1ksPOtLiGpN3RvZcMjuWPYYQhS9uANncLv7oW0vYqEWBxGVdL7M2psLu/GUDwqyYqBHZ4xDj
Y8gPP0WMxr4oj5A4hc3qK4lHjuV0HZfeJiOIp2E95xkZGdXBJnwYbRZyabBXU4cZD004by66UhIX
eIrY54y62Llhtk304pxtth7za9nTL0wHpB8korEgJpsjxcFrhzdQy6Q+gIQtgBRHR7DJIxP2MLHR
IulV5BGgge09eBrkb5xzKZpswyDvOIyS3Whk6fTC259sFeK2jvisci+yR8N6CZOcHcVnnvya1k10
NBQP4XggWzfYJhwV0rsk8qNygQNF3870IPN7fCesECnk5woqsfpa0G4WlrbubuweCnYwE+ur//tt
OjmZv0fq3yBeC2B/M91SDwchq1+LCNf3jTIqlz+R+eZZ8EReUo5qce16tjAaT7+X0yIhNR9ePf/s
8zHEYXvyjJ9MEyf8GqePM20zQRmz/cLTIeUpNh7V/BzBpmaAklmfKUuHaL5FJfZXONVs9TlpVonn
rrhQmZmzeTZuhEEhRr/GOe4mA0rIbWQpKxH28TgGn11pbudU4OF6btDJNNnvSDpLLzh01Z+buyz+
WH1PBkbOleEQVMWMtMqe0cFrFC+u95FkvLQ5AqJJnhVD2e439SHcI+1gnYndBTH9WulszQ5vW3rB
06Sz3fJV6uJ6szDItNhE1BrL6K2V1d6N0DCOEL5ETx4sJNQU9SnCWGszW/GGqRJmmRgbD/Y/q9gE
lXUIDFIH0fOOHleq6NaTGx5jpk3h4JzGtNp47FMrA6AZOahewEjSGbYJV/AAEddJRpJA+GvtYsM/
itq8G6LhcWQbl7k8LJifcxI8xzg90DOTXkSWUy9ZWV+jhPNydi7KqfYC+YYRopqnxPBFvJVmvuVV
kzlebMuGWnmod0XibWaZIXwR75WCdVKPBIdDvpO7aXAvUYNXq4zZgCwCCFYy0UsE1UKmCPUY+w6o
PygP1lWUbHR9deOUVEZS7WI0N2obz2z5sCuHLgo7BL4ZDbRpGtAG063FbyEZecLt8FQX90oWZyzQ
IEdqY+vNwSv/6gDdk1BRPKfeajZRBVhwQSyIWHUK+5qYK0ghrgMVDhBCDpBpttADjxzAyCMzFkbl
wKoNC06VbeAWrVq4YO4yetb1uqTEoTaL9XkkASYphotW8yZH5VEkkO8itv+9WA962gxDeDSYAKHN
FcClGn7eOPh7BcLTzbqdnHygnqzYbfO+Y5Y2h/kmWDXklzihszHktJkC8tXpsj0glTQ4G7ca9tOA
7QVFhg7UtgcdaSJ1Vb6FeGnGhXPneSjX2X2XoN4iLXc1kyBGFpN8SURyzGu5py/pzHLtd0S/Gf6t
bYO1yWCSOp1fBFXwNUn249weY0n+52o2zh4NnUdZlbJ8nJiBBIB/TGrJiOD034FJkIPiZFgsyn9G
+mZWTJ3ScT3gi0199kMYFQOFHa7/qmHSVPeQaSU7ONtblcuKOu0QFrPfJaItTm9+TUDxh2K5P+EU
9bt7p3vz2BKV4aH1nlL32zE+enr+1KSaEY9Nek3w7mLOP7ki3dqPcXQXlSlbwrnnNbWXyjWeVdIc
mM+Um5Qk6qJVd0trWFXzOsCvMxKSUj7ZAGX6bZbc9yAVMvVujc+N+PKzO7v/dYv9qN5MY5vYz5IE
z2KXmg9N853LwzJ2n8rhYNLJ2cY5GdYgzEPxGkIMrh/dLt3kJKuI+jtlZ6Y0gjv52YnzYjqKwKWj
ADXlVzGgCH8K2Gi4qAxDZ5GcRCvdlZvAJ3T9Pbbd1cAoL2U3N7jf5uLNxMC0dfLuqAx8c4qC8jUw
X1pDrPgfgPewItydE6BZwpbgPtYFHsT85AmyF1DH0QZ60CcpSTyBQ9BsCS8iKbwhwpgt2PJj8hzz
hD+xngxoMJaJ914p9Od2T8761Q4epgTGPsWlBvaNA5ENBFIs08t/Onbjwm4PmiPUSF1W82qbsY3s
8RoZl1ag8Rv0MWpIYUlgG0QRA1y4+7AiS8gYjaXXDf49Z2Qd5r0U3Idt0LF/b3eimHdjYG+G0USb
Om6rqr0a9kfIMe0zeAVTroJhZQcJ6q92F9T2tvfCtR2qrdDOuk/ltq9qNNkf9kRbAhcnCC6tegmt
+N8cPGSlj1Tfh/I5bhu8B6YMOVRtfA/Zt+4wvKW8fFZ5Y0sdCFrdGQjzIZY6uy9T54HRsDllvOFL
qYHdg4y9ISA4BRVxjYyUTS64SVj1ZJPQWBfoXPJ42uUhQ/vovUDulCCriJw3C60wKqua9LO5LveT
DsCjuJsxhc+E2kLN5DtOI4HtiO8xu1Y12WYkapDTm1uItgoM62yuStbwAcdjbzKZ1qhQ/kYq0IHU
o+U8SeBWj+x+8b8ta/amn7iFXzUbokKyZnHnTTuFq7Fqif3DSMmL05gtOjImM7bOCkWLdbIyHmXK
a2MVW/wFrjpa0V2qXqsE9RtGDso7bZz6HpzQT8WGrLQw3uR/lqb0Fu9z1xGeFK1Rmi0D1WrbN/4/
hw58HomuM9S+8ucNdxa5QGcNt9sjabSKunMzyJNssVhY3U4RnDHloEOdSrDcYA+Tnfs0Jgmq67kE
5nuQc+9IQXKmzu5kHUtR3Fl+e6944XTETUKv57vtQ+Y4n1Ne31VAwWZx7wjYMD6Pxj+rxhexXPRu
ZmznjmumZVTSjJds6HZVR65SJi5REF/rXrwuziNbIXK0EnWSGQ+FWWELIaLeuixPgEisfT+ZP+R3
34VlBM5M7htz4kHTML48MGvq4gmod2V9HGbvYXbuwiD+mtPyGjKYyo32jXkdk+cSEr8GKRF2PyAb
Y91es9JBQQFwjp9qiOl7GQx2urukAXylZOEFNJeI+OrsJeiAbAXolrOXPEg2PraoNBlfu7IFc0K1
MtwyoC2t4RyyiR05iihkVZgL02lbRu29FVeI1LP2xAN07oWHzsThTEOS7Ip3gRBjsRkYzbvps7ty
B0i380lU6YFBKgosROtB86A8ek2XG2xqmruGRlQlZNl52a13GsQZkf3TynrrRtGbE7mvoRieQnZx
gflMAMBTxps0GaC2AuZp/9TO8jhXJM0jAa/fA5oG7TAly7yTO+EDS9Kd2fCqy+biiuV7QNlZiOcy
QAwjppfAIM5ltGibKpW9+XOykw6Vsef8DVF5MLN6Kwa1bYbwaSz9V37sNXWii40iKqoRCw5oN40M
Vl1Ose95w30QYNPrKOXZeD02quXUQfUbYThsKsiLSLlj+ztuSQ5ryA3yjXOVya2sHmH4ryV5ECkP
W8Kes63bsw8Vi0592ZpVTxHq8Yktmt3VeImf7Hl8mBOsYtj5jAYV+YI3jQmTR0DEMD7JgJ2wouy5
4YSl7sp+viGFoz6f7vjmo028mdidM8abrC03EynynUszN/vXFAGFaSXgXNM7fNRbCVDRK655lO9w
lhvRdNOIFJLY2aJxZdFLrnzYPM+M8buI6EvLOk9pcOdqJnEdU+LyFM4Ehg8wTKEremBFvRHhj82x
WNtfM82cwJwVDuZfY2YbMbj7pLdPU2q/ZJG5dTv3UFVsPcloBfSP8mCbq+hZaH1BB/EXlc7ajvVB
w433h23P160nQh1Ge6bjQ41SJEablZAullrZdnb1V6zldvCfkPit+zq7NNQ2qjxPQcGCiIUHU1mY
5QcfK9fkRoxD84eyJ5ugDl+msTDWFCT3g3cWgSAyXgH+ETRtTK9Mr6NkJksaXbQ95heZtI9juSdG
Fo7kGBqXvAASaiNI+ZJy3Ns8v3OO0xD4hmJrLInGTbnsixmJyyzO9YAtrjMR8ronfNhvbuf/jX8+
waaWZB7l3LEZFdAvmPCtHHnfDN7TtNg3tfu7TNesNDxZ7BfquH6oZ/9shualNCesmNNOj4C4PJKx
y/5hEQ/UdFWDMcOELh5kAV2vAEnlSGNre+1eVO1DNABlwJwtgkxvaUb+tQADRBQCKfShMtpbDZpA
TP0JnHDnz+vekW9lgxU0ZH9Tpu2KmQTKt3kjL0WB7FpSr0aYE/CtpA66KF1dA5RqKkdtgLbQvrl9
sx3JPOC2Yt2XeKtUdseeHTQMezGlYGsCQs9xcaQBG/EufOpquoikG9Z1Pp1HVkIkvn/Wmpy49iSL
fO8G7dke+0NmQ2dmZtm7ybmJkWZ2hLnLu3rEo3cWMfqkgv3V4BKQUx20AdWXS8dQqH485vjaWpGn
nuPrK7kEyTyoWBfoTl/C1wzBYjJ9d1W+raZgBUrOHvU+n8ttinZqUg5RVxK2gA1mwlr1jbc1zX5b
gV8vXT74nF1X2O5MB/FLOa5zCPz5uKOZPLSk7mpm/B4x3y0dOT7Mc00wlUlXVmNYKNN3H3RiiwEI
jKn8qCUU95uRlHRSaCMEiuQoXvMRb1XmMf3L1+FinETxV7ca3ML7SDZDuCZ6PsCvp6HUTmDGl6q7
YrBJctRAI+oyVXAX4gKuOsWcxF4ka4iw60/doMpCvqVoam3SWQuFY6OC7TgzBmMzrzDYCpqjnPzq
OcZB3SfbN9+Gq2NyYesA5k2NdRD5KiJJagYiU7775lyw6Jbxx5R8tfOtX0ZEORhDD6MPPD9+m5+F
0a1LilyuLlx6JfvGcittbJ3eyWQNpRrJfIaBu+mizn62VLw3xKPlkdTXKA1NmwIxtgUpO51F7nO+
hA0S0VB2Mz6EgA5MOLC+KqPqD0WLoy9QyIDcDoi1B2t/LG9+I+O1Y1Ovx2/57H3ZiX7PQMKshanW
/ozhV1s1Pz+JPmwrofQqxL1qyPjxZYqiVMI/GQxeLeAjK0XM0TrWo1cDOcslw5oS0FzNb6FMXcpA
H0F2YaaQaPLqImr90EKCjGqFaLcr/K3WZyPkCrOcUa78HJWnQaBqPy9blYwvWezAS5mVrLYF8SN2
Jqy9AncS1BWnmkD0LVN0mIlTJOyLKTtHV8R7j8uHNFSKSQi/YZQSt4i0avQGn9F2um79sD2XmAst
3yG5Eyuz4Ttf9eCDah0JcgyzZ+GTWWGk3TfQvnWfedtUWBtpYVZmwLSSNAiFQjbg/Xj9AgdR6syT
tFCQPYC2Vbi3Ynhc1L9Ym8mklwFiWPWh/eI+rYzn1HEB7UT0/OU5HvQ5cet9NlRU0R5CgnaezhL/
Vpz1B95YsU1yah5nfJDavyZFCKHDCntQdMk1iONHX+SbNMerP3s2rbo2WZcgDsDzD2gSIeBgIGcQ
krC4cUGPEjygPPghkfIPEZ5mS+DYqLW8y1NwWBqUvUngxmAxtrbcGFXg8oeiSFiZ+gAKopE7xETU
6yby2HSsVePqao3un+09ksgBnNFwif6JHmYT7njivfXE2FoedH9eeXLVVg6PafwccyIT2CSXu8KB
jGbHfEmi+tlOKmwo7rhzMh4uux1Oht/bu6A4KZ3kp7wLd9JnjJz79FhRZg77MY/OdQV6RakQ2fha
cm+uxgjOZ2ICxS8yAsHmLNuKKQb0oWzA72G/0Q0+RcmkemVPTrdreIrqJfHIbb6izk83UTwvGvR8
n7oLvQb642jN83qa8Wh6i8qJXC7RqWGrC2PcyGr8Ger8W1tEcniipUVnim8xpjeTl4bU70M2SwK5
Mvs3BEtZeyyru5Cdrd3mR7NGJOYzP6xlfSfSmqV6Bw1XpQC6Ul9DC8NJIVkIrOxXSuifSJc4WNIZ
eYP4LAYk2kO1Tgpmb03kfrdVNWwakJCmy9vUwdcaIJWImczFnHiKNs8suDcp2tGA/buXvONOfp79
zsKontM/EYRmzqy5JxG+uwgByjn6bnIUralNUl2CeDvI81vVJ97eVuG5KFmkecCz6gnwYuN7+5AV
y7ovaOhsx7maEObY9e0E2aKVD1ifMdq8r7T5i3Jjzp7rGeHQFIFfHNVsUw/PFzkw02n7AXetoBYi
UihXn24Go3UIn3sLZm7MelOUiCx7EW3GmFAPg+fe0d5XYvWnpCGJoJhdohQxTlj13xCGf5NgHjBS
F6gK8Vyd0paiHCgiBSvZv7S0WmvfRI4fmB8h055xRNKTWNbamRY1tYVxWdnBsbbBnQvDfw/g5vUQ
aVrnmkqaCdsNfzlrci4sBhXtk4vXRPTTj7BrA7QJ8YJQsywfVAQXWBaaMxuRjJokeBlanoxi/Eg8
bMbJTC6scPy7snpOGU95SS+QfPNxOD7jP2NXUhX/k763sssIEL9JtLDRELImjCI8R9jUbIhycmGx
zWXOyicbbn1Qb1xgVmFu0LChne4ii8qm1Hhv+wpNRVtTLTwFaXnyHUDXLTHcSapA2fSoZ8PSR4s0
bMfCYaE5JYAnZvs8SugWVhXfu867ssEBhCHI0XDRdUtiIyAkJKCohcO7UUPA8P3xSdvV2XYsc13P
hJmy3Wp9KDYWK2BJ059l9Rtr2vtclkCBQ+NggdQOOudU8o5zcjJzarPw2vPlgfkJldWwcXC4bb2e
/fUYUsF7BvuzQt1ZhjMTqfJY//9O1E6ysRr7mHbMjdqGsLROI/JwjYcaWV1G2cX8FM9Cl2PvGult
fOl26EGfamYMGeIZLGwdQS8u3sOhxvu+VEKpdl+DFnFn0B9EVOE7Rf7eREy9RKOfMoHZp7UoVvJm
hskErgfRlXDKdyeO2KKNEaa6VNFGNVC/CB2aZn2wVWuvC4OTvcZV504hidiMXowC6c0gP5IWkeJo
FqzqXadGA3LXzwSCWDJgLG9AnEOCHPW4EE1o3cv7SAj92kMF1nrNU4veB84SmyUnKG9F2LAFsxnQ
xQ+Nb/6yHLjKpiFgMdgS7Yt4Pxhy9KC46DyP090XKAdDP9orNjllSw5ZmhPtoJruyHOJWTHGkNYu
RJ3RgoIBF3BKCtTNfSDXKABeMlOfhXbBFhEJwll9dBD/0qzdCh5TtmPpKlZkfVSt2WxMk5hhrX7c
ntSCyarp+cDxsn2rVw3z4tpw9zxxbMpGvurhCIa8Z++fJRFrBwxNVmlsytTn7zsCDR+6t3oiziho
vpHVMllt4TimkHLjMn3tLaa0hofH0KV/8qMQSS+zoZ7HhxnNk5MV2brH/EoBXq6GAWNRkHQR2whx
BSNa+spcuU2QEVDMXLEgmxbFIkrqhEF9bVXEW4oAgMTcb/AYTmFurnX34xYhRaDT31xOqbqFY9Ox
53Eb51og8u/tAlD51HubSZewEORjNPpLwPgMbaBnW50h2Yhb85bYVEaOGFKE0CjzOhS11N3zxir0
DeNc6iRQH7zo0a5ah4MM+VIa+yevY/sbshrr5rRZ8SXFlN1fEpORtuW6+LYtF8xWdiSGAbMhC63e
aO9Gy/0JZ/YPvftrTK3JvnVk+p8xJnM8d19lh3yAIK/b78pAoDIHC2OfTqUzb4hfZ/aAbpDtDE++
UTBAjVN8E52csFxDvYh0ChjuIWeaquCimsfMrJcMEMBQcYdvaOjH5wr2gJOy6cZFTuyQlcyrp1mn
GZ7PEBuhg4zWVfGLK+1o79nMLFUfeLukzVhq9Xgggto5hFypZwNqXJYn73bhPkyNSdx1/RO3XJlG
avHf0F+qrFy+aTPUEfVSFWI6N8VDVIZ8GiZzmm6EreZLiFK0rH1UYq6yIiIysUmYioXIXCjmgaAw
xzIi1heugJhqjgNiM+XMgC1tT4PlvLRhDojHwdurCrNYakW+N2zgk66t8C+OeNKn8sNPlhDGnD2D
hYcC4i7jdDN6sq3qjb3L5FHOGQkcnr5xGSiGj5m0Q1wD4tkKmXfW6XiJe0msTGg7m35I79JGM7aS
6t5KR7xY1F2RYu+QNS3wjK4jCIb5dGV+kEWhVqVnVTyXI66qofnBvIg6dsZqZIb2JvVjfQwz77HS
+rPsUyZtqPd2LbKGvvPoykbvwfeREA9liS2KNiTIpNiFHRWcybSt4lB3SjJ8dRItsw2D8FUtl2sU
8N0YqFe3i398W09bsznPKRahjkL5n8eCmQ4H0JR2eSIZBuQdzWSj74y5uh8NH3erncq1lRDIFkIX
aekQkzBnRjRgarJbJgxpgAZ3Onq2JrFHBMxbpHmfmhTwdgRvtaCBbjLUkZgDQ1Ww2ou6PWk469Q2
ILkI+t7OIlZ5SFYVMu2VGO2v0e5Yk2I0CGbaTCOxN1XbH8G1f1pxgNG6YQWVFnDWTC4UrEOOTfup
FylcQ/aAE1Um8EDvOXTQd6tY/pOtxBJYzfnaMjaFP936+Muo8/fCqN91wrAgDHCylKq9yTjC3Kb5
+KPWeRHuc1JA94b2Slygz3k06I1Irb+Z0pXHmBshMZpVTNqpHmEYptoOkNLku0yV+7xtIR3iMsD6
WRp44MxAbCeypLE8/mtj6BvhXTU0cFthcy5/fygpE5EZEtpxHpZgPO0wKU8R5q1BS4cBNN+2Mg7J
orSIF21yHOLWcZf6emaqXC0G965tP4hc//bRMJmzPIk+Ww+d26BXoxhhvLLueiIsZUmFPA3iOkYs
yElxZ3bw7bhSANfi1eXBl5ePxBJOhFLGCgkQA0m4GETbqqXkZY7IkoncAV/ct9L+QEn5Vc311TO7
bcJ8aZUNj4bdL+rIFjRg+VaMIAxi9lptNCMbyJY+cMQgbQvyujXMFKV3HeAG1CXtAG4yT3CSeMM2
iGB5TMogNrxjAeuDWuqsM0luA4jKOqH1i3taaCtmXdwmGtqaQGriHKyk8nGiFPmmMHh7/QRfcyqd
vTC4RYbBGkmfjfaykwiuTRuflJTbucIZh+jrNubFV1wyb5obliRIJt9k2WI5c3bGmBD2KQNWHswc
VRHu///ntIo2xDw/lbn5bEfWMxuMbwzqp86lsrZs2sK8+L9L2sdxwdvMLrJf8t0tGJVm8hd13n1b
XxMGBQBq+JJNc3+rjfm3sFHFmFgUw/RlHOh9nEa/lDaO7oKyrJ3ZBaWPVu2QDph9lCQ7yrpcBzNM
gIIJQZe7aEoCd6chyub81/95y0+2DehQJrfJxDaEcIyZYdFCWknTdSUM+ltr2EmDmAHbxoKXBGgO
TJPTin+LedVXGzvfOWpWpeJbnAeQa6/ugI/T8TJvHbjI7kqFe7JCZsjFxfKXZSdHQdPJaF3H7YeH
vayI8Q/XNrLM2Ou/h8p4aYMk3pVvXZiMZK+d8QJ8evFMi9kCaalZG8QlI6goHmAqBukvKR7Wopqx
FL0PM/RXetZ9igASiVPqUP6tug5rJwCNk9P30QbAK1gg3yEg3ixJ7j1jJ/ztdfyoHPOo0w5zNwVM
6UIrsLrWwYmMaCgdg2iTe1wt8UZ7pF76mBGqMNjX/zF2ZsmNM1mW3spv8dzIwuQYyirzQZwHiRpD
UrzAFBowwwHH6NhVr6E31h8U2VWW1WZt/aIQKUohkYS733vP+U5I4VKPQbkRgo3bX95SnXjEt3ux
o7FdlwOvWRh0T86AgGz2301D2Ey3II6zVgn9q4vxkgrsequ4479k9ylAQZU3Tk5xqXurPDVj91KG
T2XsHvOqWhXo1LSXsdtNBW1ATOGSGWhRSb2ZGyrxYqq/euW/WPFeRc4tv9EpjzEoTh7CNgjF9K/T
rdQTR4+eFs2YW58OaaRRx3xvDuUxDfXShQSHZgz+3vERR+Uj1PSZw2DvxNPajzgkOwOH7SSOmEdN
6wauqet7L2p0oak6rlyzI02M923mmGxdzPVYc9tBrxx+JfrDcbwhiv5RmDQxmXU+xdB8iELRzDkW
JZ8oXrqA5oia5Mh8WoWrckh5x3faWDfU7HNtRcgXxg/bYK1TMcXQNOu9V4N8VD7vtr6m8nc9Rpx9
chIFZ48pDZqr2Cxq/vrlBGZt68T4aYacA6ukppSxnH0nxoXSgaojIp6G0Uy2orOMc9mSX7NCzFGW
FsW8aB+9HDkRgoG9nJzrkEUdxyTPTBPxzHlOgdWv3MzEt4AQHSF01gGN8wKMT0lHtGnSYFfDwJxq
nFOF2E7QHJzEvK1chOJ1ZMBLmgir7Ds4KTUs2dpk9tIJvZkUabGcBa202vhJHSEs/FW0T7Pg2J/n
Do45G+iBg2UVNyjXmmCGWpVA9VsoGpWSCBa4pmtXHq2JkOcuRntktP6B0nodl7wdC5deyJjBK0pi
OkZjx7SIVhyeiAX5FgcIGCs9/gxs3z/WFPt+Rn+aFnk2o3T1sNK3fZVdt4Nx37GO7fKpeXMaxm2W
z88VXi9PE+P8NnN4vUzJidXSD7Ev5SGc/FPTy0Vgfamk6R9TBpgrIa2TTlir6iRWe86He0ORCR1X
NHnNyKBUIAWqiKHTCu3627ll+XKK6TU00bZ6fpNchTIIaOBjQ0P4uxEZl0dqQzuWPeyOkXcmIy/z
Au8gW08VhjMVEmEhx4+55qjXRc1tb2BqyhlryoCsR0ncTJWjx0v7rj26vbgL9CAfKsRoDPF7Rlg3
1DqQ9U1wyFGCy6PbseLrjVkRKjbXr/S2OGY5AT0bjuh6xuZpFvgZ2fCJLlRXKG54ResH2lAB9Wzw
KiLrRmi+KxEWhbLyVxKRwgr7zJ6WJI7W7ZAQmjGZTY+shGbRXE/ouASpljkF+pQke1t4APos87VN
HANlQX+cI/VZLdqF7OBnVJpVAerXTxdQ58gpybmKpM1pRkdQCephE3FVOvkh97gd2LDEYXKoDXp+
1i+yRJvcfbZQavYGl5mZCs28tv+inzOj4QL7yFJbIYoOy3NHtm4wWtuylvuudD5mORMLWLLCh8Ym
zv17syTFxZ0WVGNivo8doCQ5OtejhdzXqj6juB5X0wQf2cF0aAN6FFbK4Ecjhk2oiBtLFmTd1rta
BEhj85ahZ5WeCjAgYJRx1NS+/yiEbHa5O63hlMT7lhMygpHwK+dK28zxq5Opah8P+fIrUyZTat3V
scNodHSznewc8sEJeEDaZdjrNinJqXWMcu94iN2abipWNQC2gLYxyb4clXXwjrGqGiyoOUHxzrsK
RNg8sPZX80rHLvB5gQkuptqzxhHFfVty0bcsLqpFwc+VTRTQgN9jomA2xITSlmIFhjUat6gE3ZHT
TbkKFGcYp9IEAiR5i+273kZ598vsqY3SIfk5J4Pap8RyCXonrU+TNo3q6xIfXdIgk41nZAVa63E1
NiTm5MZjMdG9CdrG2bP3MA+0qk1MdLgqs/k6dS1c8/F8hPeywU1BLmoVvmfBz6mBQO2ZaDfqOL+N
0+Gx1AEUK2kzfkHNW/msS3O1yDOL8q221PWQMpGxSt42jZ2BQ6nukgJNux0uVvrEeeq8bDc5+mdf
ee+lRb0U5Sgy3YmZPSymnrCaMeONyQyknMHWCYa5CZIB1E9fZgQpvXRIYPGRdIThtFjt+nSdMajb
xeErS2a3sii9sNLQnOqrfBUG6lVM7N+OYKlvLe8l6Uzr1Pjo8ewWxXxqv7FXbScXgKdwYQjkSY2W
CslcYSSvTczJKx+2TtDKtQzXo0A+6VHGSsVBm3DcgJ0sHIm/SaBvxcAVDcW8IAmAty97C46YrcsY
nyTUU1r0ej9Tha149EFUiDBL1hPYHuILGWIxAGIZK5TgU4d+WT81XtTvMq7Vq6BvDrmI6AWGVL+4
JW8r33uyCq/biDln5pi4mySGG9MbhK/6CNe7eM42IXyOKYnAP3ou0724v88LVKhYMCapoWL6H5ND
C7YN5VYJTBs6jh6nRJC0VLDRuH3yWdutoF9pHMc4IoY+wyBDrGGiInZrTfMjn4jetDlZQ6unlFM9
bcfw3i4pS6Ou4NlPUPoMnm52zXSOQn9kRzdB4LsBQWxlsOmbZYqniminZxpnusJTEeRls4/MzSD1
tQ7x9MnKPXh2Px4AnVwG82c3V6SgDxVCfMkGghmLFoAvt6CCRM0VpQjqbAmnAnnwPgGwbYrmiwFj
tnFiYy9GGwZwSG+VesjdUzvgzKZZnKbizm8hL9SYAPDXo6fUl8RtvCMqyuEwa/WZofqAZVoYaz1S
2yXWEx1YhcKyY0XgLDx0gixDcx3plMQLL9nUY4d+nRxix/AjHlPczrIbtinKbh9wUxfyfCIeI9Ji
rDZOYj2XSV1tmDoavhcS5NfeT0SstRBmSMUgGdtHhToX3WfKqedo+cOdQUrHWhXhSx5Fv+NWZWen
Iysi9pPokBo1BBSEcoVLIBp+OlR8khU+sel9ela8nQtJa2igQG+Ld7QL4EltG3yDOzV7Lwg/8tE7
ZFyOrEvtZSSrpjcLcJ4GOnpGHP66D0+ly/9hB+KUBFBNhE4dJow+0CPDBP82K2OTlPljoG1g9Rok
tUze1YCsr8oHsGNc7YUpQiDi08FTp8Qd49tpxp09c5pFiFewT5ETFOfMm2OcMKWsLu5oluspoXEZ
4Qc4qqnDP8gOZtPJwsqngSagXhthJOz8Aah3V7t7PxjKtUDBVbjwH2w7AjpU0aSmN+H5UFq9WmEq
ZSCKIyp/9SwOEW5vj2vPb6etU8oX9Z7O4S528LC0uHSHod6U+n4O03QTICxf2zybQQ5TIU7Ji4ur
dD3XyJfYkN+47t8IDss5VU+f2nXJbzLwB83Ml0PLqM+JwSHVgAiRMwDK7fmmUv66e1eFcLbCax/d
rDrP+DvnntE6dibmgySLub8tbKKboM2hchvTvZ6vg5Z6UTYz8LsCMdOE3toCwChjy3kIqerdhFAH
kYlz3lNgpu543RkQcZ1Fkq0FMmrKyo6MZ86KPZI2Wpi+vVq4IYb9US6dbYx6YHaK3xlucMQO4OjY
+BflMUrRBG1m2NGFqTLkV63neHsqjSTE3RW2zXxkld9nPiNV+qN0xER119rOdTM7HD9HlBhLDVOg
wMQiRykvG3teJ7BUXWu6xXv16gpfsgYmeMtFDflOoRkcYbuHPDGyHQ5lZGmu6duiR/I+GxhousiF
mxohU++AmS4yMTNTEbDAadvkXoeANDmicQXnHEka6laAa2BU4N5RcIcxYT0ukvc+4nkrrbzCKa9g
hmYW6EVIgrlgeUAxRxhNKtttplg+xrmlMxGULBcR8098dltHoZ9qGjqeXcJBFDYtwk/K6HoayQ9E
JeZbKt7punvKGwhN2D2Hdan4bGztJ8XcJGnbajP41Y0BMG6tsk2DRG2NrDpFbMF2lIZlezaTLfnD
8XmALs3KpVA09lDSFK0dI93VMatP6JXjPku6izv4LFOVh3LSCx6juETE3tEa6RuwLVpN59z2571n
MtzFiWxc/fjr3/7xH//2Pv17/ClvZcGgsWr/8R/cfsdMqNIY2eG/3vzHfnO/+f6O/3zEf3vA7lPe
vJWf7f/zQdcP28f//oDl1/jPH8p/+89fa/3Wvf3LjQ1bSKfv+k+4VZ9tX3TfvwB/wPLI/98v/vX5
/VMedf359x/vS1mx/LQ4ldWPf37p8PH3H7blfz9Df56g5ef/84vLX/j3H0Sovv2v//n2f33H51vb
/f2H+zcHVQFKYZtzcmC6Xvjjr/Fz+YphBX+zfHO5U4A+tFDj//iLna5L+C7nb77vQwH03OUf0w9+
/NXKfvmS7f/NM13TC3zhWaYjLO/H//nT/+W1+6/X8q+qR92WVl3LD7Y958df9Z8XefnjhOc7rmPR
UPEt2/YD016+/v52n1Yxj7f+R63NNs3J+0ybBe0OUpzkIqFQGxfdfYX5BuHuA/Il3VXVEwWDqlx1
BylHrKWTdpvaIPwtF+5sree0fG+9SB81/vpDL2hMJfA7bhLTvFSjJIxQ45TlJN9hEweE21b1uqSq
R+LWdeyVokK3LrxVaHgz9Hlm5n1KJkCvJh9MV9o8WRb+qsJwnnvDQufuTOT0efTo87Qw3+zcY7Y5
ksg0GKyt4DvjrnE2ygzsJ9ci13XIRA4oY5EX9PR3hgbGSTy5eIkNDs2z+z4pqElRK6xLTEBoabBo
deXPPAgYrc9zeGliJFZjUWNfzuz0WDTE/FQxS2pZqxzs6DGQiJXa0YeFqBCadD6BYpNLrYnMoXOO
3ZLMK/K7IXfm62gSEWeOOPpgsAAsxpLhJUnHd7P3xwMeDiLv0qE7lc0IXAFnwAZAJgZOxPakt5qI
bCUS4SQbsp0rTKxry/cHlfyIkro/fP+6KGZPbaKmPXmTwd50yvrQ110OEt7GSmKkl3o29E2SEc8U
aiJhcMiRH5ZOMsd6RKGpGGIcy1Abx+/PqM7++dn3fU5LCiW9S+bhhoGLvzUwe6M7vPFqrW86J9A3
ZueJ0wTp1G0NG6NSf5vjreWcr1/GOS12UKSgSI6Vee/G1wyqTeJPZ0Kt4ygUD5oinv5O0+2F0ycP
pTFCRhHsDVlnMWupeb+5Fn0HY3aj0/eHLqsEJD4XKtadWc1M3VJq3yAbu51siXa3g8fMIG6wlmwq
2OpexvTVJe1cKyQrtFwYjS6/phP25ybgnG2YHikprmYinCtovQi4UTU0HiQlRKF2SqEvUjsEQZiT
HW+kwer7lXTCKrj8+WuCsATaZbXVbaf8aUPeHG2INLVwyPLBJzUhbHpjn0dzdPr+UGfCgmyx/Bou
xzoEfwYJmJOGMNgM/f3oAs2XmH1jBAycC7eVa1i/m7w8OIndXpLJvc4z1zhGrmci2cG/yrFY01N3
gZD1Be/DAEfqakozfeQtla2xqkWIJUfrVjTXBdXHh2o5xnbTKRqb7ImeUcIzRXBrBd84yeby3YXm
LrGUmspPTjMNz1sGC9W6G1y4MMJl64+C0jqHVWierQ9hNuk5dmDiqdbrj3+eFQM3/xCF6m6Wjb9V
XpIxncpfR1EEP42BnqUxBO80xoKbP7fcDHj5OEeo4aUByR6YcCV7AkNT68keK8kuqENC6JgubHxb
Uc2J2XwYx5EkMf/PjXC5ezBRXhtlD+6DmLQmtB4tKR57JrC0aNvkllW8fg167xeWUAkqpPgKJjCF
w3JL5EG+MbJ83P/5S4Mi/skmOjHurP1bX+kHomzNY5VV3l2EdizM4KOXNRDHMPUZ6tZYhbAo5gaW
O2IwbmWboaQc4HEZKqSMnslX/36kYWCuS+NYr+28kTcDo1evgOkJB+MzqL6SWICZyt3kht7A+IsR
FZJcz4pYzblsvWKCHGLVz7w6xS6MkCCZdF1/s7KIavhdJFKs/aZSeNCgKtqqcp6Mzv9IMhspek2P
2xo8+6kvog+vRKRUu3q69V3y8AyX2TT9G6igSDEZJYzPPXE00ZjceqklrydrEg95PH6RNs25xx6G
k4R1s2FkiI4jCOmWUd33dlxvaORN12aN7uDPM9kRYXxu2TZWPm76w6g8+sAJKD9sDjxrM4H30U8s
6NmDEXtkwEzWUbVIo6JiTnBeKu9BUiJOeU5efKKRQ1eBcf392fcHTlnlOhbePgvp31VMjocCs3E/
M05O0yzEWs2VM9ezPs10uesuVsci777M5RpXgor5zwI+sluScaL3LhrW275JKlxoKC5Ufik1xlvd
65T4i7R+DgfZrCzHbGntuWurCRA7Lx9sLwp2oflcmeve9W50GzPoQjGVHYkvxrCcHtyipkAzo/bi
ebh+fSkUMX8QofIamneTw0cdUK3ejD3e6EmTITq2sfdQqvpJlN1wrCdgo34Hwv/7t6frmVA4wRFS
+AOJEuFDAYcF9tx8VwUm9HjpEBBRqeS6C20yQ115+X4TBiQFSlZlK25/533/HCPmwDFvCFSU6Uhl
4iRwdVxcSYXR3Tuw1INcOSyMrIyQumSJ4ba69lzpfvUd80z6Qz6j2cmm9qlbX29rhRg4d0FrOwGF
UDPWzlNNn2w1Biado1TddmhvViKoNUQ9oPGmra+aIocpPKbTPrdgrzpcvK5v+8e2wRYiaLQcjIUv
WJOpa/U33yviNKD3EZGndlXkM3uRpAJnLkoGFWiU+mI2irN20NLPnfNzStI3i9Hoi+kOp5oODfO3
KTvmCPZO+eQogKQ5lNy50Q9jYuLHYfZ35WRafZhESyV4lBO7RAeQC3ED9vvYokL1neRZBASG0h+a
VhjOAla3djgHRU3AzhgS3DJXFQn2ZQMZcbDP8Ri8SwJb3/7lkzjGPO53toL+gsaNzPa1raJhGyYS
7fj3Gs/sbDpbdrzNtSZkOSENOHMSPFboLtfdZI9vo3yrmFfFo/ReQqpNlCQthM+MR6bFmJEqMLg0
nYZiaSOT5ycmkqVz1byKkP8FzdeV6aBJQ27j0LJCtjV5+qANZe9sqLyEHfNhuSvTAaG/tboLVUUK
U+y9BL28rYl/SRzajn05DI8q8C5OSFMkinKbMtWvjxWQNh8JI+b3ubtMJYMFjBnp0U+YXJgMgW41
ea0DVcG9XblvXFOhd4xn2R6kTbQvR9aQ4w7RZG7f1bC4Zr1toxGVPhyzdTL6/jXyb/c0ivoxppez
/l7rEhXLNTCJ3feqbC1Lcwe0tL/OkrJ6hhndr2Ztz3ehTYgMbXg3yOHzhbb/lHbtyTXoDER9BfLd
Me3zjEjoHNntZkLJieeNOLhpdubb1DR+4ZJHMGBE3odqhpXpBAvseiqvc0FInOxsqu2+rp8DKyOS
iwtBjI61nTLdvGaTeUL2LU5emS+DoPqzQQv8nDIz3lljZG1sxt3PaM+YP4dVcWoFoaweHkwzThCH
Bq11X3fZenSC/NZJ42GX9hppp0a43jacMZirJg/z2FvXiQHVOKtv/DwTPwMJ67XpEf4zFOzuvaol
kDS387fIdQ51Yu7H1m/fpqnZOjGSPhZ9tXVJ2Zioxj8G7pb9kNyNEeSZaAYIN1Qak+9UkssSNdGu
I3Ua/dHJSUMTeKg8mWmir92oxtUjT+L73oF25bKVIMstN5TpHhGl/sKzx4YJhUUg7EZOzBs/YWVv
5yvEAMP11CqJ/KTFEC95Cptgev2vLcH08vRYgSL43hsMJOtnv87JzZ54B9FQGS5sCQ2yW7sCp9yQ
XxCGhGMj6N6XbjjD6Aun2ymEOs+7KsZY6AGeGkZR4f2wYKKFQX9NQcMf3xL/5LMTrIupl099x1bR
gIo/dQm69M5yxTGZmYItZ+XvD7rL/Ss47jSwxbApOpQd/YgI3pch5qmucm9C4dTbzgpYdGTc4UYc
2zP+SsLj+WTqs/bFEwbxD8ij8doc3KhoL06WIdlVJiGNRdVx4MgAf1kIQa0u+5jb7oseeffosafh
1SYlOysnj5DtGlXMf362vLDjHCSn7/v/6xEWMUAqCA7Ksfr7xJ3gN1ZTfcM5j3meuUimGx1foXjb
5FYyI1Ew0RJ9n5xtACBhxpPmE9W8lvUyK4WfLDkuDJhICcGN27Q9CxAzf84IDVqzX5wxrnKjATDF
4PfPSVLMITE+mXqys5LNNJuqL2sOymSdOIshviUVNZtheWhjeLRNvTO9wr51MxeUjW2cDcqDmyrI
Apr1tPlZ78eFZtWKjuy1rvNqgmnLl4RRCLEVVXYcDXXwQTkRUEqdmLreeYADfi40vmsx8cqZxhxb
aKayZGPifEmKBlC6HtC+pmXs0CFmY8Jc1q20O8EOGSPnOmrNpX8m3evvmwkXD3YdCLV2aO/C2uXM
QVv8EarAe5XgVPD4j7apSn5Ji8JV1d1ysMkhB5mqfA5d59jgZvxtBsS12GP0VudJekGD2m7apPDh
3VfDgy4INha22nO87LvUemT7KEHG0P//PhAut/wcH06b0LKvO7ESfd/dMlRKzwpfFo65/vb7ru8P
hbQ3OqkPCsv5SYWVAeQ5IGBG7eUwybs8GtJ9BE9o1dtOe5NPmGCgI1FJqe7Pze8uAvMTiUIy905d
TPvfQclwH8flr2Ei9zjjKje6VD1ETtjtORoh5PMlNJqgI+22p9ef4HW8N82aZ7+FGTGFebgKXP77
zi+op3zrsfZ7i7O+uS6noT+jaS2u4JC1O1Az5X2Sgfym+QZaIpzqV7/I9aVpZ287xsxkex+KzQD1
0ZzS5rV0nENk2N7DEJbsxCKXMXzXogBfGAP9RXWgOGWhV+9s8R4VC2k997unqqLZERtfWRgiaWvA
8Nihs0XxNh2CqPopZzM+AQbhvdt2eI/DAXVxglD0xTXkjWva68qhVe9W2l99H4+dgh59WMOP+j5Q
J5gpYPQhcamiodnBZDeP2jY+SQsvdqYYqq22WorhnlRs8iQu2dBhW5lQ4sLD0esWF+o2nvBzOtlI
IdcmYXdsxqbY9Q6kFazpqRe3dwwfh4uBUCovPVo3BjIkfV95w5tnZ0BfcIGXFifQ0Md2U9P7D6yH
wJAkd1hPHOC+/bz1lfjy0WIwtP9ZBsVDmWWEswS/iXjYYFTE0zM35yacCXooKePd9j5GHI9ac2W7
PnE/aCECk35sou7bJHOuPFQptPFxfy/UDgd0D+QV3ClJ3RB4CA5cZbSNMO2ljvJw8qEiRz8RZsGT
KcV9oExixWlfRDhf5YAUBkTKGfgtWsqxZziOeUTWIbpwU7drM2wRKk0ZwohpEdI0/Qna26YbZPQK
lmqNDeyrSIETONhbVpiSf0elhxesRd+fp6F/PY+UqZ3jX9Hos4GgEbZRNO8MyctrExWYdvUv3wD+
6JnYbsbs3CeoDOf6JkRKuakCstC0sHeRRcupzh1MfZN950z+Tep9A3Yjjfx6W5W0mqrSwhwwYWOu
F5NYjBsr8NJqL7vmxstEA9IFiZ3d6GKf9hCEAm++72XNuyPynkFwUstbbUeY5UjejJv/SmeQSWDO
f8aLP9uu8m2EwvXYBwbJeBUTXsK0EQBal8Ew31qBjwAR9LbH3HmINLhgU2b9dRBDyGwgLrYyOWPk
Ss4NbbSpserDuDD3K/SKZY5GnsbXxn0vDMk8ssXJ7rGddbq9cbzHVgXVqWf0JzHRPk1eu5n78I4G
evhBJH3BoNnvtXepSi6ixtHz2YM84cIXmIwMH3xFc0TFHYILgl4yZ7orGAauM0RSVKTmFVJxA3nA
fWAl9E4YXK4gYR7cBSzDKY94AoC1OEkq2FaopsG950zwg7siZfgYVDm2FSygIp3vZU7/sYwigqPV
QfiJQs3KaLiZwL2WpXjMg1ls3YXP1ISuXCkm6zidQbmC3WLKc4wbD8pd7VhYzTGkC4WZj54U5wyn
Ylo4fVFAfGXZhGwlVEyna53R22HCHrEGWSNTHKOpT0mMt45AljqNmJkiV3cs8ORYBikztLzxoe8P
tbXJiohilShNzrvpXZEfW5KnDqaJ7wF/hwS7RPjEmDsB1eTo7lQ9cISRprzW1tkceD2asp6PgcUz
MsMaQZ5CehRYWGUL7uonTPAL/0hnWh6GSO2A7H+hvexXKYKanW+ZLgqK5KUOui9QWLPESm3K+0Cj
pBDlrlnUqxWIwnVGA893fvajIgtQQSVjKT9OQm08b2ZS7NPCs01n31ruqRi7U9gZkOlJ63CgLNLO
hl6TVshosb5GYdo+VHb6SyYYkMIWwIrP156VQrfe5kc7JiiiH+qLGZu36Sw+itHbokK+0bqDSZIT
wVdV5T0KiX7bG4R4zbECK23AsqCZRmvYpz3llMPR98ebuCvOuROJgxESJ+DZ4zGE3ztnPeecYHhn
i8L2NdoXMbUPwZhaJ3giGzdBJkkGWNrhFec5sVb3qdRH00qMX+XY8vyiB4QA2CB+MGlDaM8/Dub4
Qpe+WIPofzVMvznVApGwU2xp+nM5uI3LqVHm/PBjO9s3Us0veMGfIihay3OwDv38Wdv6qzGhtzYJ
vgtddJdYG1+20tm1aRNmVdO1uh5i+05QW9DgMFKZbqyiIvSNRfmcI82hgVkc7MA+OJI5Vhu6RHw7
kIfBF8X37q1ezNBpWie7uvODq1CLC38IkefCNDh3QqrAllrjy2KcCc08aBn9Y297UHU9b5PwZ2LZ
N2qmECh9LI4WmiEn+4ggozsya8nL4G2gWgtIIYZCLthqR9XvXwUFb02EAZwJ5RK5aj9DpHpWHUM4
H6hO7JAgobLya+7JhlGSbnPXME527Xnc9HnPQKIZ7KtWBxH95cI4yrHez2UE9XnUX9ayrnCY2mgf
eq1j3GQ6snbTNGanIN2YjEyOYDw2OGHwgzQziTMN6iU7qn85CkGABQm2yBg82hERDHlB+TmiyJSy
0S8aEVPi4hQbA5Ue8ibH7ZzWt0XX6N1cuedh9C69afRHSxxsYtlWdm81nH2Zz3YNJBFD5R/04Zn7
IsbZ1jO89Mzx6lvk/TeccX+XqPI4mS1cnku+nKVSg3Fq0w7xyRTjxPB7qEk2rdZs6xKuWUEfW4U4
VaVLQC0OSrtEmGeNQDoRgVwG/3GckTc4hf3Ej3uu0DcTKYRRLp8ma1ObyHXS2qOXz4l5ZXeo1DTQ
s3XqV79ZUt4aJCacutA3aacnzXnuYQwOn7PbfI44HHB0oQ7vMp/3cLezW1v+aubwHFGR2X6YXy4E
qHO2zIttgdqDrLjuDqHFXpSq5a0f/GKytsAg3c94qjw8V1a5rkmrigMUcjq1Xz02MRo3rc23knOB
tOU5Q3uxa+qnppbiJ8zhT4em11ZFzc5xFYz6unK3PGefzUyLRkYv5miFBy6SJ89q5BG7M9UKPmw4
IeB8IuZWuVdGx0aCX+uxUGP0QChXof92BwBvyIAsRvDbyONa8y1ECQ7uo6Ch8e3Yn56w3nt7osNA
r2aT6/Qpq+1jLFma2zwCuAJNPZFYKso4R+IxqmvG0o9NM11C4LBYUAu91j148XL4CHyKld7L71s5
YZMBGNiQ8hMzWYfjAvMJdctTGzNir7071EwUOqVBK9XDYxoNuIHLVZLhhesQaYEyC44iQLPMnkFr
sid50EBTaoRyuE+TT5gw0+z6+951OjxzYOKi4HVIaA3UE508luWCQxyc2LmJ1hFzbXhshgk1DhF0
NxQ7NdgXKx/DQwAzNVBJD5gUsdBQdR5nYL3EQnbRreu3O9fw2t2CegwTj5NdZOZPo3Nb40g7VjXc
r8RqGY5l0dYIWxCd1oCRyHF/uVgocCs775mfE5+YmzdQLKIR7qHbZtGmZFZIkAbe2b5sfnkcPBEk
g7b1U/7kWpjjlQhaOADT5OKPN3duLw9p4s8UJ3S03UVDU1YXzRBq5Q81uUhBD9CYK2EwnBAUQnyL
6hGhY4Tsd17YhHBO4b0hGujFOdG8ut4wjhDEqnNmyvNUFgdvGQ9RLl9nXgS2gO5kEXflHZEzx0Qo
BymU5joqh72HhAYJCDnzkWBuk9bj6wx9ZSOtmkauS56F38RvfuazlCCJi6wW7hKJB6YAxlPUZbIp
FAoSVc8d+GCi3ioVvk6Yxy+JN51D1aAlH4EspmIXzGVz9PChkupQkveah0T3IJmJ5G30x5cpL5ja
mxvXN9e4PKGIB6FeFb1ENJx9gFppbtOp3ta5DugFKBKyjKxYaaGThYF1HxnBux2bCHgremgFRx4/
akDwGd2dkQQ0K0tPrjL8W2CcQ5vvE9hzBYBJ5S+yR9TIDC30y3JWKlvSWY0R5RITsdsqiLH9hrq7
mm0QWiZiXgjvLkGl4Sa06brVgUYIb7kHn8Iawlawj/PfiTerLWMB2rF5tC5T58Z0GUsZk5g5HRBi
1eMrdxa7T95xxVIilg5s2oCakoALUx3dhceky+xok2mFkhvgk1BgrGbbzHZzmTP1856V6Xzh7Vzl
yr0dCoIcsii7SVIDfAF9iboG1IZ+lZaSfIgTbpnFTFh4/WxwQLpyIgghB88yvhI9ARZpB9bCACiv
LdoPvHktnYkoPZoKXXVo6jMzYroyU2SfcBBM59EGD2KwMXqVSZFU6Xg8xYBzZzcnRQi1k5qFQ+QE
Lp58Hp6wHTq3jtKkUEfo8oyKWe73fTL434SdWVPjypaFf5EiNKRSqVfPIxgoKOBFQU2ah9Qs/fr+
5LoRfc/tju4XnzKnCowtZe7ce61v7WUlswCZNMWCYQKPj305rgFmETufeFfm99Qqc8SZlWeVGYE1
S0G6xiCwoaamHTBugckwtCusoIi/wk6YpE+K5iQXFt79qWeP881hblXGw23OFJCi2Su2NC9oTZl4
10Pl9dtURXKV2SVD8iJmmgxxtCrTjpxEzteo8WnAGaw0IkFOkJUkzs8IGnnlpgrPIGejdV+N6WUG
UXWsrAxwiJjrS+UmFk/VrgPAsbHcCBpBm1W4MkpnG0W+xL1dhdu/38pvUQmkY1zjeR777x4y8TBh
eGwh/uwTld9ECpfGNxx7rQYVgujBY49Fmq0Ze/0yTSYNq7jBV/u088mDe4f5gIEeVoVAE0ukC4OD
jjNcwSpsi1DciXTPae5jtx3ImNW+mzzTs3ySde2AdM3SZzW3rFHeINKr6JPpltXdRzXW7os/R/rZ
DrCgYGxrPTQDw1Q/Ib8EaYFHg5t95w2V/qgnEhJKr9uH0X2K083rgeESWYd2eKOQJq1bh9cKuN91
MvyzJOWirzin3R+iTp1D5CHNoiwJbUkUOEQqTKDte2iG+Y9BAKzJMI4GLXFIRGYumgxYNchJ//ZD
i27ZpsgwKKMMTaYy+uysw4q4pMo72zOgd5W64sVYtBdDHBwq/PlYmUOxOICTdTLEi6ZwIHfRXlhV
Vs95J+QCfEC00vGpqXE99NRvrl8THTS5BWFsroL7S2kS7BBE46i3OD6vDEza5wgu4VmMHSm6OrLl
HumHt4lmQcALGrQYSkEu6asw9gYQUxxy9CEPRTsGD5O2JedFHCHZogiYJo2yQXa/HCIRod3Wm5hD
5CVneEENNe5zd2KJjlwIRV3bxhsa7v7m/t3uDwbdTOIDa8oobWUBcz5G8r6Rp1wcyXmcNkluu1fR
2h3I2xwvTKWyTaSs+iWJ2xmF3vLdWyKItdtYuzINrJcwIDt1Z3qz2FBXjCtZ+cH5/lp9M4Bodu8d
ZQJ1aX1/h5tdNzkQg0V1Ls2GqntRcsy0FaVnjqfCQ/ZB5c+mlAW7YSr0Y9VAiRJesXSVkcozFonh
G8BuJthAF9YJV75+JGmtB7AYil07FSOp4wDoN/kw/PSThRNkSu7HsPH5CGjpulncnxjykAFRI5m2
cyJyYNnjiZ7krnCb+gkCySFoCf4BreCs/v7aWVzhJOBEf65M+X6/5sEd4LplCL4O/c46O6mwWAv5
UxWN5MT62B0w68BNEz/vPwWJ6nANvaPRtyXQ175+/rsEtqZ5oZzDKBpid0lKcrCMaTYveZpScoRt
TfkUllfA44zV739KQufUEVd3f7fvF8X9LS8RNUC3kZO1MVPOY5oGG3kaXG+SDpPfK0JW4Tjt7ndV
67oz+6rV2o91lP/5ew31mkJILlGLVeA+2ZE9HHKZdmdGWLSpbee7GjCdjE4niP0Qv20TIA1t/PhA
DI/H1C01rtTcAIodmkMzbK09zdgJpEFxUQ6Avb5RclMlJbxbms9NtkhKUbTs75cBHTlG76eEIwgU
GfmYtTTzWkYu4QKgQdsvgZbBHy6SfM/KU3wVnmo4D9YUQ/RrV1M2pWBnivKkDANR6tJ8paS8tAOD
lPsyWsoQhsf9f6h6/J2Sa78HnYsZr83QF4FljfxS3Ag2c1yG/X0/VwfEbADdA+BOYZl3l8qS0H51
YhKUW8A94tLDSEvqsQX5ZV0hRTv2UKmOlFGMk+OiWxwjxrptm2pviFi9ool4RruQw/AD5XUf3vSB
fh8swTHKMaHu34UzfzeGRujwZGkfJbewxbkuwdH4ZEMghA/aX0nwEjVBexisFBihaQE1LDkht30U
UiwtneNpaV4TPwOAUMjoiXgJTL5XMs3ri6/j6a/G7K5RqnrClPoadN6Aigs0NOiayjNhsacssYwK
f4dETHz/e0OrEeNBkvyCozh9mrJgIBZwxPg7gvFtfIdobVDC9I5zS6P+YvIhAmghG+Mu6ZJR8QvF
+84lYPoZtyiaE56FAyV10rvoYZiIveJW2UXSx29iziMt8PGKhUfusqJQWHOtTS96+3WQ3uN9x0Nb
gseIf1blybg3YYlgXwFDucFpgvXVsDHnjkOMV8mxP33pAbUG0H7fxweHwszTeCIIZ0L5owysWZmJ
GyOuKjaFOZzyTd+x4reLRmsUnXnRJikQi01gtPNnVOz9z9Atn8ORppk9g6qOBEzvNt2RtMAPXtaU
2c8NjodcE1YzEOMmShAhS600NfSr21RO+9AefoiGAYSJssnKCJ7palG/DR5M1pTB3dKGt+vkxipE
NxYJOsiNOCPjkY0di8hAstn09XdlslyMBQySYaaygYKuYkMA2pYIzJyBqrKPMu6f5qkbfnK83Tmi
G1/v0p5xi43z1DLl+lmTLMImSXOHT6CfjvmU+8ehkXBXyuCPFWbtm+sZFBc501+3xmte9FTrygcP
mAxMuBCHoKpG0HeRiDkufpNPLC39dLIcDrKjRgUeO8O+5ZC7tdSpYHp86Vq4aUFWv9w1cSgsiD83
l/uoZ0VtofDshxlyJfwfI9p5rVOfCJPkiDxyxNJ1BkHPHVAdhaA9l8sqHtH0JJ5/tBYLXxdBKmrJ
Bd4HKdIUHWJICBmSn3JXQR+DlLgu82DeKW2ShmUe6YyXP+7jn25AwO0iHh/jMrtU+Awe8rThQSXV
gWxv76V2INoZtX7BhlMQIe/shkUABQf1K42lc3Gs/sXOYga3Zl8/pRO0f2R59Q5677tus+FQ0G9m
mvSe4+HcRlw7h2J5mkXDy0TH5Hp/HamU7+kk03Oh5Md98iwsVQGwnhh6l/FXOfpPg+1Fz2ZXjOjY
g6/7eFVSX2/6SlH90/+5DfXgocChORBrTzPvDOoNMwbmBKHlPvRoAFDPKHrd2ECRKLil2zw2Y9c8
WkwRaUHZByOffnCCdhCGdTB6nIG1sR5JOZ+BR7emD45TEmowdj+kEc7gyOFXE2KjtpUjMh5ClqYA
BzU0Bzb8WJGrKRKiAFo85ig2KrwJ/sPfRZLg7H7IvtFJWKyFVJoljgXG6qxrasij3VD15UPwg1dt
naYm6h/vCsQkWVLTmdDsEzpNVz/JUc+JYNwaXhQ+4hf/adGx+E6vQxzrATSDXalTZ0gHycv0Ngj1
bM1d8svIw9cqkNlbXhTdzlNAiE3Ly8gC8g9mUlT/qm+E3dY3oG7BkMTvLvMdyColqHXbIMXCPnq9
WBpXg9jR9VtwLpG/8eD5AY+3DFQO2cN9YHd/gJkyXvn2pzqIgw32yJtsu/gk2oC1Pp5eozmfv0xE
MfjBIGdPKA92NA2LZ9kNBHKa1YdVZQ9NQnEOLkxsrWWAOwIpH4rUhbwYxy/4H5g7gnbf00Ocz4kC
Eqg8r7rVw8f9uIAgmcAIW5g3aIb5KqcW6Va5gb/zLlz285KjqE1Vbbe2d9UepaHsYHhNwMJOo0cK
Xzc+FjVnVydgEE7JC1kvX0SKYdKvGmU9Bl6+9qbgTxg6yAwMZd86CE+DCcW+LlsmGWhhAjMnjcuL
3hoB2JDjMD1cv3tylvGSxzy9qQ2Ic1n/m9k4ifDFQx+SiN4HOGkNfXRCjzTM8FlaPo1UZjGBGm6W
7OaXMdu5hlGsHJyrpWd4j03G+oqqZTfQYAPmXtJ7oF2SxGWzbyYCuhWjx0G4HIqZbKO7zGIiZ3S8
GQL/C4XySGymPOd5pg4yCr8H89VMIPi03nHyB5v+U3otYghBcnyn1jB3qfKvXGHOPoTXRXWJnh2h
GyuiLA+ioF8CgCqLEzLmFYoqzpZfC3FgEwn7d9PVf+Bz+XszgWo2gl1C8kb8BrESdPp/yJnYx97z
DkkD4hp0ykdHUXoc4/RsO1jREG+uUK1Wh8LpMRV6dBDbKly3VYfnTyK8YNC1iYP4RWfRiZr4cfLs
U48g0JzjkQbcV5PHpIj6+d7KYNUGSw5TS6d4ZaX5JaMMQ4VH8qVWqNVnudY+XmSNjyr5rSx8OqFl
3Vp/gubLmd0VRr8fYj9ehwjXhL42L8K2xyOf1Yd2yYYXfZ0cVTWQqu4azyRhrGUTf8/dxLi4lXXw
izZ8HEgbs3uMuRODyaD7ykda472Egd9o2Cw1ynda02pZoulaVPPvMCNTzrRzELtjemiyjEBATa9Z
ZwnFRm0dbbCjQWi9TDjX6SjBwg6OhtPgbUvCQ1ITAhkk9A16K30gbAse2DKDJ5R9GKDZILvsVhq7
wG70DLFF2MOcRcfcz3IdutwF0wAloDfh9iMG6emvnPtu/JoXGolOCGUZqGcDru6VqaZzPHqEvmfg
QZOKNh3rJ91BVuGE9x03Pv3CwKkWE1XGR4MpwVwu2pm3KNKwYRN9mSL/RRZCQ18xtpx1EBFF82cr
8+s4gMu20AbZhtw7FLmjp2+TuafvNEEhqloGgyG8dyYEg3rgbBEd8hzvVSheB4wI67zhZ5XQ0TB8
LP6tVl4hH3IBJWn3idIkWDcYBDCNuhsTyNWxwFo/rC2lg4NLqJUjRf7EMXsrChv9XlqQhEjcEev8
Lh3I0jMlGvQ5dt/iqfqKScJhAEJIXdP8ykIAzUMfoP4GsmS2ejjFWX7zoeiPBISmtMnWyNX/IE9+
gmm/ZJsSZs0Z+cYWz9pTJD+0q9/Pcy8/MJauIoWh2fESf2uTPXTumifhbttGTjQECsIg3D3cMeS8
+LuboXvtF4eriXTCmlnvcD0D3cP6QFq2+3ugcsKYkj278Cz2g2cTEJB331tXvHYJQb7tsl2kOZrX
UOoDkk+4apzRIKtQdqLItyMT/bErvxTBKbRmmI5Yw4qcBWJoYbDs+/JrIBpwVILuZRgyNEgzEpPU
tIXrmEKrnjZ8/lVPpG/i1aRQZPU+DI21II21rWvjNBGcPc/zzi6ZA7PozFHNTH2eYDu6gC9K1ASM
tLNvPv28rajSN6JuSA1f1HZuBr3HEG+CaNAF5OTxF03uB+HtjS55yMag2houiQ1wsNBJmNiMl2fo
oh+1ZiJuk+TK/i4YOEIf91wCI+vmWEzNl2kymyugmjFgxGOyKgnSnsF1hAycCq12dJLbReZarqdZ
Hkcp/N1UreePIWyvAaKDsyXbqz/UzyWIvxOV7hzfGDu/VFFAPaWjC2VMvWJU/MOEOJNYPlThoe7X
yBDwhLY0FGslLljxK4bl+bgdpP0GnmDTzeOAOEzRy4eAGUaPBhGsjJK52PNBb2oyJPw8+0SJytLZ
RBrbZPcSz2BrkLHcRG39ruow3fl+fOP6TrdeVb5HEfI7RoIn9AVsT5zmPoYRN36c/+HamXCV0x9M
cLGULiee0kmIU5tvpZXL3axJPm56oiLAETHFnJkKtWejIiyzsjuxxjDAF/G213Dx2Q8kYbjGRcQJ
AgPON2uF/5+ITXavMsC5a+cf/FoLcJPJS+kXL1Ngljtpu2v4Td42T+wRRlttnGXxhmbS22rKXYIP
wp2EbEQITku6ZXTu+T4NAHb4V1unT5/HKgbpa9OeaexiVwXkKyLRwWAQzGrVPiTIWVcSpSoyDIym
2gGUlxtkzkQLdJ51c6Uj2NSSCnK5kV5RDiSUQOEz4Z/8ngo4aMkSIcn5KTVMD23NTE9ognsjggaf
vhuiLXI9Z3QjjbHJfcR2DB6fvDD7GknKcIbaApJ9cQGsbUw0wEfPN06sow4/kjAek0YoNGCaNuhP
Y1225KaiVMACDKh9AhbAuRgB377p2YVBnVejJoNQDUw1/7Qus8vRYlSf9BDL4IDCYUxPnDJBK8bz
Lw/EwmNT1mylsLisKdZ4xGOcbMFDaYffqhyy85jLB9M+tKb7h4TjYTuJYeuXc452y35peu+yCNAO
OWfLBGQMgzlFD7nndmhjoN+JVFtVct5xCBb2FDqPaqYUErcZa+q2xaDN1CXCDNviLQgMY0WN6nCZ
dIuOSswrs1LNzkavubLI0itarDbmrmjqYwHf49gMPeobO98bwVbk9g729e9U2TEGJ7TOrP0PHm9R
oSASjT6qGACiu2msh3XdJkfKf4PiyS437TMi+2+BOXxvc1x6Jncw2BKU/O3A3xB4g+fomzbM4ZiT
kJt29gvzGWvTNNSD6MZWcuguhl0mK2PK3zGm/crrqF17iLnAIyD3lOj9kO9N6yZI0Eh8z6yyZjCH
Nit3mMFYntpDSj61VertjJhgKCZuFq9y7PNTi46i7aJmwxSSm9GnsRPWc7yxbeurdPO3ukBEDqAT
Gy7YYXf0jnmHMthvgV2WkF1QNTcO2bM1/uxJX+XoHvicEXxUwQXxLuHMoXUDIM7cKe43Q1PMvwLM
Usg2X1PpsEgD3iboCIItKRstSqCV1BZjyUVwXbw1AfqwJP0e1uJRBbm7oft9kI77aky0l3CnffaE
tzdwLSwF7gByzLpyYW505PJkGeE0VgzyPOBlKA8LoiKCJfMRxc0hGmrKpygxv1jYwQsOr77jo9Yf
h2dZcv7jqplWMsWYNzAqBP+RO8+MP9LJeLLGgPFv8OSxQkAzgSMPs82xso3RjK+NbMKbks5j1xza
0Y3e8LesM8dWa0LL0eEwpd9NIdOrpvwFFm5IyBEA8AOrUsP7L/qMdMXZuGJKU6xILmi6MT6bIRFY
tr3LTTPcGkP3FdBjrz0F2V6TVSTL9NGfPjJfPGY2ZMzBXmIBkfHtvVh/stoxxTSG7FSn5icTB1Dz
tbVOQuigkB3mHcOC7dg3r63IjsrtWyIIWNGKCmQd+kDJu0lnRuXyKev9y8hMuU69D01LdR/OM3Mn
F5EcGngWpajd1n4jKU/ltiqba6DQU0hj+LLz6EyjmRDISqlFuLlloDMcE0c/wrCYTunUPw0m01AE
z3qd0N4gMpilKBeG3uoKtLG+VRkZlaCLodfGPaSdcIa7qO1rDD0XwKYHoNsQD1WRD5eaCS2b0hyR
WzZ65S9D8XkXmdvs0pDmctrIU953yRZF37ixGq9cO1X5JQCS8LYx+Qsr53k0o58BWaf0hM2ZUtEC
OF0eK4EEbnZjPlNsr6vBAKtW9uWnb+kOzwhlqwkXmCUL/6vA6SdyWEJ2WK+InmMqv4iZZ+Oh4Ehz
mAiCNuzvUz4/4ksaVqIh7y7uiE3JiETdwi9nzukfoqC/xLP+Xpco1PJFTBgKauqlx8PE7eZM6iws
AHyx4TyqsSIHu58QjRKv4feE/fGmEbhH/gq4GdB4kQVKHwxpYeo7gt7YWqxXB/+p0RXiRP5lCfYK
ysWqy0ZIEg7hzTY+8Z1mRBlG3P6CA5s/yuhsLA8DdRKEEixZx/hXPLeMGfmGhDrJM/IOsYN3wpqd
o3tH5oJ8Lxn2EqUBGhOfqZ+/obak9Jz0uGlZ+XSHBRFtxI5EMXboTMGe2oisf82S6ch5DXg+I96m
EwXYldNgEtXr2x1LIrtDzoITFcPP3CH93XSOSVuQQjQz2caRCadhyRYkY8jCUNZbY7ZxPGMbaBFi
MiQ1efS3ABjQXjZ4tS1kug4AqamNv7lT+S1oxJ5W4yFrMDSSqKHM6Di6ZNSiyENcMg87g2m9g3Ih
HoLHUOarsQ4/Z07MXZVfdcRfiMvFeaJRGgXvbATpOquAqEdGdbJK2H0y6G9TW1EJjw1CHLZAruc9
LatsU9pKHuq3jjOOKgyydECjgNHrEZu2It4WgcVqRIeFcW0ncWwQWN0xnLfnCZgpSd/2onoPCqfl
p714Fn7eaYyS7WjcDM6YJHGG5km2ChsiEc3IBFqACRb1rPdlcTxbYQ6X5647KQdoHbmI77Vv0Xok
KpXXCo4JLeVEAtrkYEnn5EA2DRGoC1H2mEsmETjaP4u2ffVyb+ntgaTonf49qNp3L5aMHhUNFYdE
hpXx1duyQ8nFGMxb6wmZcTIhcIf8xNZBb3InJq5F8mh9wnbRPtukj4/qj03hANxB5OcoJQluzKPi
XFcvZEoC8sIUrgHz3ixnzC6DaRzsqTPPHaLTvw/VaJ8RCCGDyG17TRZvANyD8k+cCwkrNpiAbfVR
oQ4p0VWYL36EjlTgY2oCaiLA0mYmt1HP5V+P+76mX2epZ1/MV9qt8JDaMN1YjFMPrZrIWe3z6UpN
sy3WfcQu2fepv5kSTGllkUIaj4JdGUOMMyIai9nYs7lgzlvOfwtlq6HT2fz0U2b8mrbeqrHvGXM/
+6WWro3qPfAr4xx7Ja5Rn+6S6Jy17QJ+qQiM7zW9TiaYa6tp8HWDBQaEDxzbbeZrr1DTO5xK3bJ5
i5fQOd95SSbx1CTFqzcpj3zm/KeX2u5unsbXPsGB2bcm3DU3b0gxBX7bym5n19Fvp4jzLS2xARQX
GOIJgJJb+vRHPefKoIVAwWHmRxTdtyYISagtmsfCH3+kfebtVdlQ/Ov+J9POkdiBXdcRCCIsKAiE
eqDIifNjiIUIkumsj1H8yzIYykaxuSfRz9vK4pCyM2zLBh2MY6TpFUJJPJkW3ajsKe4RbJlCo0yv
vzWtVo++M7ILcaLxa8IfHOvZYgCOIGCXM6ZNp5beIPcZLQFE3q09nt0g5NrkrsB+H6MSiJEoWoLz
cvUtHWumqJns+KjEb98D4RXIMVxyUQdKuBo3bJr97uy5AdefzMeeOEbZiotfxS9Lpb3RlfUNJppu
uieDjGtcbBSqGgJ/9po0twpn463q+Ey5SraGVaTvrkFrSXhU1znOCZ/8XuLmIPrGGemYcM6Xrdti
Hk7ehJiG75C6552bZ3wG+JAY80DpiwtnG0cujOZJ/nGjlza+AvP8LWx3kyLtwvegXPp69etMqMZy
l7IFJzJbUwySb0ThFDTqHX80OwpSzpUMSAof6hMxvG0C+HJqrQ5lUPHlkClA3e9318ou941EcB96
ACmCuXvinBJrABfELjNFsSj/Arf4M2fYqZMYnmpfvoOgQDAaGqj6+MszzVC/EwdX18ZV0UW+DqH1
VnF43QWTO69bUR7rPPg0nJmbNKV/WdA3JyZgKOzT4DDUJu3DnaYDuEG5lpo10++eAyKn9rVbFFsL
uM2OXQFb0e+YANjawhUNKHEFYMPedgKJVo/xfYjGctsdyVWu5C2usjfPIa4l9YvPrCOPYPANsIpc
5WR8hjssPmezC3KwZ8kPp+kPQTkUm3JmzBowj5tyjf2UNQ9SfSSQe6S/5jpEuDlgpQXrCsTQH+tn
5vYhuPSEHMFies3LEVOcOf6RsWFdQQT3OyMAVeuGgKfniGPcmAw+GKTZOlip/zUypKM8oatqQi8g
qQ/vrV2bj9kJ5JT31I+gBjIUPLDjy49u/G1U1ikaOGGZRkOmjvcRj93PxvmE27jusKwE+bQ04tXe
cYki9ysMEa+DpSYwb5jAc/9x1Es90ggkCW+kWDHOtg4jgzhiRwikmx6gbX1lEEXamSilhkGXcpx9
PmJ8Y5RzAyNzZQy6ksh0Ib9yXJ7pEEw5SkJgajVNIQSMP8bixWrs4IZecGn6IuCoCjJ2Y9OFE+Qc
GVpHj5WtzoEr/nBN6m9R2bZ7nRF/FPTWlZFq6Q+byHO/ajd9AwpWD/O4dQong/SUbaHTci6euuKg
rdzbpSnKpUbTPzRrzpW8tW8c4Cy8z+SNabS7okHMlgrqFybKt9aOyR9wnJMsivnYjT4YY3x4JCYz
YeYbeXvdmd/mMXtmHda4a2S0853QPDNy/DMi8rQ95AE1Y2/DZr2NZvp1Q2PIbeLEnKCL8NIJ9Lt5
sGzqc78neDbU1LN37U3utujdwugkeoJby2hvS3w9XWMwYRbuuoqJCvFdr91HE78OOavHlgBqeL3m
NrdHQHO294p+P0D4uImCB25cc+vTVlgtAs4HBPAoiG+R4ftHu5LObsrKZKfJtkjGRuE9AQ7q/2ga
vJ+KWRZNAfswRbw2N/e4KHp7pwU+vbpZde6k1o2LfcHNGmDCYTIdPDkREhsHpACUfJyGzr4js9xz
hDFWcYIWVfgL4dUYSsZI0YbEWLHyoZeaBn1GY6qe4sK/ZjDGKV9fzckmdWV+0Um/F/POwPq2dvIR
dk+ZLQABfPUAZ4j5heAluRIR3GKi6b5XNbI7x9afMeMPDJmeOLpSv2jyduPk3RDBG6wG3Bsua2GZ
vmRakx2hAbITPkkkchRjzp8JHi/0kwiMr8IxGugu6sF2cgsZx0yYuk7BvLmLw1wr9n7t7Jsq/uoD
52B4Dcrl7BYVwdbS0YNqYZa5wfzpHatBPVYZwHTEXTTuypDGlhT7wSF8yLDJraBHu9cUU2uv7b+6
EBmXWw7YYJyS0Aoneg3T6XNAGMw1yldajmONof60v+uc8/3o+O/MQD+wLucO9X8xy090vVvl04ao
2XEPRfpghLwriOtWZqx/kc+NYptsGhyub0yEaF/QtuWiHNcqGPZBMwnObopPrkImcfd1ejSiisQX
x/+2et6/rrsxItTTezPHtD2LamrOyDvTQwQh12q95hzWQX76iwoy2I/zMiKBGCsvroqJadz9oWYy
QfrleChRjQGDnuRZu53xRiv9ymqfPCFx45SA2jtHvUOTNUfs7dUliATfPU14CAxOkC+um7BtjOmD
4zoum8cAuVHiyhuA6dGKo9QII5Ee216TLb6IL+5PBcMheiSpQdg4OdS2gd2hMfKrVZrjGcBduvNc
O2Tt5pKq0WpDQIQfH6EIB7YsPsuZ+IDYtvorc+BwnwRY6ma7Id6CNV0WFe0kFdgbF6s2XRgP3WQg
kmXgtCvqbnoam/gHgrn41iUtkUxF7l3GwGR6r9YGqK+TgrXw+Hd8LKrkIaCeOscO20syD9NnZ7cP
jVPsUs+3cDDjFFnWL30fWLcuPzGtYnQ89YQrcRlBA019A5eERHuOHp0IQR7rUrVlTQPUEgJzLdwd
kTcXMnunz1LAj3ZisvD6mGQ9Pec8ddI/9Pnyb/c6tawaG7BUpDhWuP3BJKVlI/NZ7NREC0nmP+2A
0YAZMvLzi6vulHtc3iSu8vp4hxaRBZ/kC4Uc73cR6A37IFb45U9GOV+8saHxm8cfuE2HE+MnxL7p
/BioYPoMEHZt5PDHlbl7cVGTHqNuzI96DL0rQGBcig1dK1ujTZ1VwtpUWk13/EtCobY1wd4xGLIi
P37Ui3mqTzjlzkZQPk+grVFIq/krM6kNRaKm2xye+mXaTuPc7ZPuaimDid8iG+0WRqNXIWL9+70N
Tpb0FS+xZX92/SRvvtnLUxC1Fl1efoF/w7T9i4X27+wzW/4v5DNXuC6IZULQPAnm7d/JZ+QiAohw
/N+WDyCdg+MJFRcj3MI9D4mQx37OPhIgWpUdOd8SNDxbFykV1A/w+Cy3ixLn/pBjVMc2OF4SxSjN
a5zkqHUZPXHHQ30WyLHwQxftsFWy8DZx5+bH/+cXART3Hwg3QJ62I4G7StNTIOH+8Yso2bNJlzMa
OQ38tq3NvZ3r56g1thWIuS3tLH1cpPZmGZJ43oULmuvPCOeThgQkFgpDDpyIHgqXUjnoKfjBB7C9
SfvRiI3zGIX/ggj+gyH47++9J/7zJUtPOK6pTF+gN4DS+8+XPGBFDiNNfJSb9TlDm1zk+1Tnxb7J
6O2n2Hc+6tY+qslwcIKn4bGYrfRaDg0907my8cfSutmXshqRSWbBKfSw1Beu9dJ4ySkXYnpH6ocC
Utlnf1FR3x8qoh1lEGryGYPgxBbYP6D4p0NKUAQpc/QHEm2js51nuVFe+hKZs731hSSxY1GjiIQ5
jOnD/2mFeWmWh/ufZOt8OhAoAOIIGlCgvK60pUnca0viPwOIUwUF9Eyv+sZ0FUeD8sQ+dGe0DMJT
70UH2N4wokftGfX3ZQ2Kmqp8aRvjHGSxeOhlgiHIzHy6Fo14SKNhPJDSxYuqEIghquFOtN/ocBtn
RDvJcy/t9lZSDqWOU/8/94z/P+4Z5SmHi004/EeAJ/zn50blGNEBW9Jt2OrjUh/biuysqZX1Na6w
zVuC4aYh871tVDGBAhx3KpOB2x3qBsPBfQlVQG+bEAeMstV+WFBKrQvhGWXseLw/7WSFs69aAAxm
+6y7LD0akYGphd7os46J7AXfpvZC1WwNwhq2vU8PmJPkinNF9NLU84ucvPRaxy6K1pmz7IJNykeM
xkSGkorkF+4FVimDPARC9+V68kaYyLOVnQV8mhVTy/jsCkFYSODT/VVNfkagcUgz03tT8NkOtcq4
bPMeT0+UGXR4M8BEAEhAG9yfu9q5JLpjOoBl7aWWsT7Mvfo+5v7TXX96f0BA/AQODeWOCEjUzTtz
G1A1vpYGmnVHmuNrW1u3QDsc4cccBYewlyyfgEQSt2DwQXQPyKBkhjFauJBcmalUhe/+VItyr++A
g0nSS4jwMtgScJVjfMh8oqaLH5TW6eFfXytDef2/FyT5PxYk3+PScH2lKKldwBP/vEqMSHIwsiDI
4Cv1dw0q6suUyWZnuAPAFBGZh3ZGwBN6gPnV0PhXELPdizOxGE1cYc4KqRvoxL7COasQ/3mxtbEM
57XvltxXY4oeZ/fdw9b4rBMadGEQU4XVHH8S68ls2hyqjZH9qYbsj1/NV6SaxtntONKS0UBvaB6M
Y5U4zbaK0FXfSSlzg7RzsJx9EvfZdgiz6VFhA4prVb7cH4iIAvMBoeubXVGzTOOokJSaLpEGi6Rz
WQvuCsaUMO/j4Fq/4yxuPowyQpVdtt9DoHvwE3J3Qetmb+AapzXkTbH/v994Yf/nsuqz/Pum6/g+
Wxrv/T/feMeZOhdX1BKl6eMakVWF0Dwv84PnbM18+EzMdAZwF5nkkJbyEhDJ+BwVzVct0vqhNlF3
JYjsEHOVjHDQXdDv9MIrTOJbCCn3OUn+i7ozWW4cybLoF6EMgMMxbDkPIilRszawkBSJeZ7x9X0A
ZldFRltnWi97wyIpVaQIAo7n7917rhaxVrO/NUqMmhPFj8XVOlhu/z6LrucHt8loJ2jeJ8RoXD9m
6+jPYHpIVCrJs6mafulCbKSpkYCxhlJ01xkdQS/sdqmF6c3ADPUEfOi/PzaamNamX0mnCI84FSU3
Sl2qhq6qfz040BXH2PHB1+MfIyFoIkcWWeseUd6NIEkrm/mA1R0z2dCkNrI6/RG1xhfo3Y9WyvLB
x9A/BZEBkEro4Ysa5RuXPokOpdoc+7q1DuSQ+OR6IhXXauOhMwmJycrCu/MLkdBPRyM7NnbGjOR9
fsfiOj2imiXkdvqFIQjLi5K56qcTNUS/hPmmMvLuLug17WDLQNuKQVbT3Yeuuoal1TZNZxuS6w1T
Of2qOvNq5NaZNXc8zjCXVrVYmUIHuF3RjTvHJawAcUgcRZnP5Ls5MFLIPwODloVPP+QFH2q2CNTx
gkLevTNa5+lmWlBQoDXYBcAAaAiiHCzh8M3SaFh1NCwPRDKmj6qpffqN5X+OMFOCod8y/hneaLyD
RAfXv2NiQ3aCxRzNVzt9HfODpd8QqoMNDG5dX4XANQrsgjHQKIY8ik2o+7TGBhnavMLSiouD7m8y
SHXoe5ZDAewCz0J1mS/grmqqIyXvBM3o7+k6V8sxbkDITi/bCeYayeJB2MndrNcUk2hTXWXg104i
zR2OoIFhKHCI7K6qgYhDO3txpMZcBggiPk7EGmalrOeNQ1UQyRQrA2Qh8hHDniOqK0yRWahfQ1qU
KMwcdwuIkJO/CdVqyzQFPHjVje9x3F9M0Rl/gDRaaqxSNzjz/1pXaervK4CtCclAzSYBTDdMx54K
r19wvhVcxNwtoila1Pe3yuCpO3BI7Cn9fDczz2wMrSb9JXrb1lKmqnhmAasiCqtbEZ5rBHwwbHpM
BMm+ROCUx7Hp3Tthda/S9JgmAiHTjjOfsqnNn3QLNHC5FUmYWvWspGp96HHTLVTL24eVO5DClglo
Jx3B8Gh2GZcEb1j0fFhjerOip56cdBKaToWRJaegcWnsjwyAnMHx95Wfekx9yOtRKMJf2GQ7oMvc
Va9G3amNRU0DyDEfGLQjH2PZoFTQsdcQrjafrWML/lsill7NJ0osQaLigcGfkALGinKNVn+rEWJJ
JSwAyF2CMcsJIyu6jTa9nN+zGXTulCIALop7yCtCIMTSHNcNGWbovo1P1TCZTmfkEfeaXDNq9ZZu
0WvDsTAVrKC235EGSg9E1qbxVIryzFIDurWxPhBf/UEcdP4AOgoQa4T2fabjKhAakG9g3DXHe6y+
0TWfTHuIfL9BgwbH+ZWXN8E/3D40Y1oC/7pEGhb3ZkN1LGpVU/5W3o1eT9+vIJCTNkQECLCIVyH/
tZcewubCtQbvG+DMFO1GXpgFv5G5eoXPWi8edFO79LoWPjfDpYawd8nVcJeOPgARBra0oD1TbCOm
uQQKJC6AZgAibhQilJRgU5lejP7ailX9WIdEhowqFj/LaiHABAGVJoOLUK/kfSut5pm87EU14fJi
zZGnupvi1VEKhelTzpj2avVkDk7rae339f1tt1A6xJEFHW5nVRiHphD+o6kFqFbS8qB1Nf4XMwiT
u/Tdqn3/ND/MYExZUyWxIKt0z9YjaveFnzb560BvfZNYrECG5eWvUW0+mQ6GL98Aptci0lgoATEe
bcfwmVDx9Mzfla8k+RHrWS0/P3SetCiBInF7z0OlilweGZ40hubABAdIfCGcE2GgsCmEHR3oQmBp
m0wFDh3dRV22MHQk89cJzWvVeMSHtLXOSjAwO4L/xWz24dae0Ib2lCg/ekMOO6lGNqp+3b2UiWmR
W1T4xxwV2zLTtHhrw4+EURBWl3KyAVjpY9B0KugkQeQU1Ta1LMONahp/c66WB4p14yogayFS0591
YXnn0kQMF5U39yYyuje77+Oj6wI3Uwf1PYDzdm4n7WcwaGBI085pdnYSsTczuZjRVjPnk8W2cfVR
2+o08VtU7ujtzojDld3fVwU6JPVfznhLV02d+aRpTIWBagCb+et66XfaMBiRi8oIN0isy50VoUDI
xqvP5ZjDT93l9IjpcmJ17e29ZmThrvbuhWAS6vovPirq0CzIHkiPVteIJyLczo5nr2+riIb2Sqsg
K/Qqcilm7kRnUnM29HL3Zp1u/v7DOH9lufNhuGpNEu9U4ZiSgzV92F8W/5EJK22kirjHQBm3ETqU
VyNnSDZbQfScm603gbwCUYxQJpqt0RV4HqdNk5oXCByr7qAx/sVlwA7bSxz0CbNpDa9tsB8hziI3
HF5bC+4B2al5JsxvHAtMosPi4/abZlsrDPsUhGpaQ5SLW0IPKXSwg6T3zo6DoefKaShEgkn6FOCy
EkWMPGy2MhKPWB1LqW2l6oRwssHi5i6KLj0A8Ogx+Xyio2Kt6z4y7uz+MR4Y6oT4cU2llo9YWrqT
NoOui/gPfJkYvLqEHIy+wIXBpc6qOowHFDUkgXXb1q8hzmZwJzRvVelOdBoqdALsN+t12kl97Ru0
x2v3249chsR51+4UR+5HUNzLPszFqwNGbomyOz10Sbqcl+7w2ZNut+ttpqwzuLyI1S+Qac6xrdwA
BGl0L1zIjKVO5zwkqn43v8xhn/3DiW3/dadu6QAkhGbbGsNigSZKTIXCL+eC9E149Wb9nU3QyimW
x13o87HJxYSAZnlZ5Kqn3IcT2cm19ZOFXZrMZ00sw7alfpguf2WgizsR01KrRxLeYNroCZtc4vaM
TsKHct01zJfoB27ClEIUwwKRomHZoo83hgW8jfZ+aAoEq0ynNErzPXdC0Dgu4a9ZZBi3U6LGqD75
5qrJMlOmsbdtBzwMum3k75NoT7LG6Z3arbnAxoPuJHS0eRPCPrRV1TIRTeg6QS3SvBvFkLLVB1me
99U27pPqIRyhG0djAXx4tkOb+cVkzAxclHBxLeiA5IRuBdn/wR2GJbHg6mLu1aDbH+4CPXnqcMEc
lDZj9jk98zrTWJlNk11Hm1tOeqeblQ2ayYPa4o3H2h2XdpAXd7H2h19JAt3KkGY8ii/H/RHE5dPf
X/OCAIm/LGB8z7bKlsaCdqxJ2/5tVwMmzYplFn/3+ksnrPZW5LH5zlfcU9sdIcflJRmpuZrIf7F0
fweqcfjQCCRBKHp/OyW6AJ9JWLfsPAbaUobJcWhF8V64tAmSuMQvM1j5OzJJeO8PZWLFP9DifI2m
HT0qcRsd8l6KNXyLpcci9el5Xb+MBEUjOzuClNOVMgqPoGIe7OkGCw38748Cten/OAw2uHpNIDLW
4N1Zv/VAafkFbI3pX3ZlgoJOY98Rtvr4Q8Zg0l3vI03VcZOE8etQ8t1gCDM2FhFKaLnp66CcJJU2
pXRRBQqxgJn4jyLdgtE7Cbsq3yUZgKs4NqCG+vlb7nNDHpJguJ8fbFShB8MfgWq5b1qSYQ7kiVqx
e6tN7216Mf73u+wVCKcxX7u0jNDYgKjCUUnk+lSQBFN9YhrKE0O67AxmJGFSNyLgol+4GT1vyxVl
M8oDUpwirUT5AwjLDxvUiyB/sx+Ei5Oo63nlyTOdhTGNceo2eGt6GWECyb+6Im0ullCuDO2ju7R3
39qRGI+Y7/dkBEqzJWgwR9OWVou5OxUkTnasIvEt9BFAiYlhG2Ulvfgw22HBNV4LlxzGxMS9VJYl
+Hm3kc+tbwDtC0GV4zrd6eYrDYfvcrquc1Hn3ENSHNUkEy91lIaHKaZ0usidfDn3ydpaGNv5sjeG
Wt/FU8sOAcDtlyQ+8IPXTAaxML2vhz/ZxUQ+IGKCubnTeoQkfef+JI8Pvw8u1ZIU1gWO6Ooopgc2
LkSQNwvZqdGR1qu+u+1vdTeztklqDs+BmRAtSE5cOBlwvTLqrrO3c+zlxenF2Q2i9NSWnnsi3YM+
ZMyw+vZvRL11UZOwBFb/mqN7f0U7c0I6qGwQm+ZraBj+J9SK3KloMg8F6igvpQBrnnT6tc+J72Op
b+xdbmBcdkTa3ueZOQBgi41DbprNXjc65izsfjN1jLdp43tLpbSeCJbNHoSI603GnH6XZPpjMmTK
g6wthEdFfZpmVKB5if5WhMrkphdkBlrIE8exqddgRI2VHOCqQuiJV3XZWOjAAzJIdZ+C0CRoKFCg
5yhSUU85UcovI1iMnWyt+MtMkZPPkzFX/WoAY8I3JPkyKcadLuRwcsfBPXsd7E5DemKbVsZ4MFRS
Br02+6pZtjApDC8G9fG5gku2Q/qyTb0BIxKxva8xoPF1URXMNU1YGKS41Vr/OgxuCR2R+kO0SghO
kA5UIco/Up3DoaQGKQHCgMWYbdCafhKed4ZjWwP1VetthHd34zZet6tkWO/aQUUDVFR7z4z6U4eu
V621+Cqg84HWsq6lYXWrGbYaymQ43FDEhq2yMNjdKXXVqxcGzp8oYl3GRGya2VPmwoqMunjtdc74
UtHZpx0Nk5CQVSwo2J17eF/AAx/V1qgf5kXw/5TMdAq+yqzK/qh/D1b6NVfpn/Ob/r9EM+l0ngmv
+l+imR7bn8RX/fxLNNP0/7hFM+nGvxiXOapKieQQqeBwS+nmaCZN+xcQSnbHKhIcmoY2dXR6S2Yy
nX+xY6Ct+mcck5T/EjRcNNvin7H4H/l/imP6rWhTVbJPVco1egZSWNbvRZvfhzYlsGyQ7G30fPxu
dc197VsSDBKaOBtuI8qrrCHRJ4w8Tn5phq9NuFf0wn+J/WcSe4ejIby8WKigdVi8QXXKWtQr966n
YXxumkI/z8/a6aXIYGQWXoovCbXZjol0DvQI9KCnuy4j+ZrG9XjWADbgOGQY6ArxgbzEfPEAzzie
OKmjuMwLd6PH735ffY5wMo65afXgddC/Rpb0TpR/v3yJ97d2xK/Dw9+63Jaq6qY0bMnA07aF6cxD
ql9KW/TvmWHahM3UnprezVFNcFKbO0xkp1S9n7uhSS51IidY7XhHcwJnNd9kPQSY1yntQ0KH0ewM
NmVsg2QhVo6QezrfczexrQasoFl8TSdkEVXcuPFaJViZnqLtvNoxdgFQ1aVCds6KD6zgCN3rVptv
mRUy9A27RRjWgc/u3qJnO4W08MMXcup92Pqr1ksk/biiffz74zKfHf/p3nBcTJPAQGofqdHAMdXf
uv9VFfWtoSl4eEvuHV2ghtAFUmweVSVOdYmBBUK3BTtDwZ0TcseRnUsDILTli2flBRxDyAuByU1m
ZEC6v+GU8jbydpK+cgQ8/7bJL8v4wYsU2L4VQWFD7Z6lDvatJyXgsTMyLJMRwqk00PsDwYfYrspq
XLUJmt2//8C/TfCnD2zpDCJNhyG+w6f/rfYNc9ViN1PVK9l3OP6wLt5ZIm42g42PVIZuse+8/Jlo
AfsDPuw+am37udCEugOafo27CKDuqNd3qV9zjyBA6K7ENwfEY3o9PwSqGey61LRfCQz6mfqDdg0C
dBuKUeRrQPnRP3yi+S/+61doGaxHhs6mjcaEmHb4v5zaJGpBnpMG3rEg3gmrds7I8WlYZrm1HYQu
Vm4DfjBJSR43jARRZ2ZdWiCK8zTjPw95C+k6V5RjQZDDNjegnEgF3VUVYO/3fHnUwsE/ccW2Vxt3
u9553n2JKH6pOS3o+soYSKUIxpMsg3NpjeUuHpurAQF6O8OHFMxMW/pAb9FEXJjBDuyCbx0AkJDi
nOd4/szQ/nAsBfYUcXE7OqQHQTQtMV5RS3tXS/cplLqXisF2WqftqqGCOQ2BxLbQNRWItEJ5zQMd
9biovoXTv2pu/w+bZH2K3/t198QZxLAd/q2wNIeoqmml//V443yC0e6jASgUgN9ZbJEY209gwLHt
iGYP7G6vpll/DXqbsGHKujjLCEFJ9GjVNMJ5agwtXtdZnG0jHdBvNu8w+55Rtpc0r4hFyMEyvOCR
ug/F4cikYw7cYIb8ZMiO1JvIOpoBFp9y4q3RElwb4I3DCaVnOaRLdCWsFy2IUGBIPyC5oSJjuSSQ
Yh7wOBFJFXNEQWLb0DKn+brmhyTIQcVZAhtTUx0kFPlD4bInDGA95/tkE8Q1NJ19IGNrD9Y82BEG
Xdx3U+QksX/HaCIkwWhBFpl9h2MV7T0ovpCWQoEDJP7CajPuyaMFToeEaGkLKn0RkkI7pdDNDzNm
iJO4xCNhpM1HpsF8AGZAUmfnfSoycR6LzmHjoxJudgPPqFaJVFeh75vExpsgHnyOmungSRPGkTvg
qYtmXQXmuCGku9jWmhVNbF3xnKBaJDZag8VeExuUO9jgBfy6P5SqevSTjmC5ufMUSJc8s1Li0bbq
fef0xpm17xvivrKHz5KcnYK+helj1KhwkIRet1T8dPgztyxP4/YUJG15l5PgbCePcwtaN4iV170E
NiiKpQvTDJRgNCLeI5d4bZwWMGkymS8Sv6u2wkCQQXiHeW8RGWdHXHhzR6ZxnIqp3PgQM/7AWGWP
K5xC+JzN/C3rbfKUxjxdeXnLFiaahgh5dyym91PTItjQBIGKdIuUaZ8Y22WgatPolx6yLbr8BRUD
5FxVllMEiastOrsf3kz52pt5tzTI69gpoqiuka+vRDfQk2WOkhSmQwPPnsJGtAYoOfsmYlvUjxGv
xTIQxDOUZLbUKA9K9GWv0vcfNMaKZPBOnEe8wSuIKWwaw07ohyjMEJ13UXuvM3h9Hlv04ggbw6fA
r6w1wSobGYl8Hzi2d4ZOGIOndLsfVEkLwmFq/IDMGGM7brdjhCJj3i/NL/URsOhkZZtOgvTfv9Ck
orlIdXgaiSxEyhbX23lD1qQ6MRXjmg53+mFIM2DxTwIkEgbElhj16zFK/fhQh/ZjWEYFWdWi3XKz
QAkQdecbD8XC4vMG4i5b5YEIL7WhbLOoc9cZJA1SAqp6U00kLsNCNmaha4OCiKETN/x23jVoYngs
5/BCTL3VwRn05J78ARUDE3YtmsThV2bWf3ZKEGtb+9oH8TFfar3jFUv6ivpmXkF6CKbzcNL2AbMb
jn1ppiDJEUMCzhj6cRny1tX8G7QZiKC3o6b8qQwNbuyeoAVWOphGE3dwfkYucbYyg1pf6ZAx/v42
LTX517kStbFpoxt1dDJLUdrJee70y20NgFljKb5OSPh8tH1MsHd6h8ZZBUqMn3lsn+LRLE4WZt/2
eSxJWLFVlYANUpgXNwFsXb+pOLM6r4n+cESyynAS6vidTzMEKI/zRzzCpOCpXS1Wc5xiPxEUmdmI
I0nqICYMJiNQHTWJtxDk3WrePWqQaE5oUQ9DBI0sMwJc9LUimYikz2Vd1cHG0+kCY/m+jN3r7U+J
Co/vuVGWY29bKKFzZdm1mCCxTtCFxIawdyU7cj1tzTdmmetu1NtPYg3uC6f+Tl1sMIOM8qteKx9A
TwCIhNFZC7v0yXDDcOFFTXTXSmOjjDW8FOpsxiqZWBWafq5MASekBGNbjUxhXAdWhDMFkRDTDnue
35/pekk43vU9ZCzyRup9pqbx7rYO1qFqc9op2R4fOUnbw1hw53Oc9aytSgrwA2VYhLgPcXMHSXAl
z1rfBzYBpGrcXMyA9JT5eEMusRBL94uqreLvgXvVScy8N1oLyxzz1HKWmsgWmxkRBf56zDNjo4I1
XM/JUIRf0DvScnNZERSzAPRKrvEU50Zm0Yvu9ckFlegX06T8ldxeZden9kM+5Laxt+3sYe4LzLfj
kJyuaMiSVZfzHYYs3KuWCe+5FIa5S82y3JvWsAwdsIWFboSPg91/+ey97pFefAsQABi7K7zDrB41
bnJHYOKbziLNE2/zddbGbIqcSp5BnoBO6OnCTE2Hen7QaYDdPnYK7RzYzAT3GNTo1dfrArQnwCuv
0pzlLftnNKP2eLuWOxzvhWc76xt8ryyHD7qs5HvSMOUHqIPoMTqXPJDkquPgPKaadr4l55gx5KIo
wigeCx+zekxj3ggB8gwBWbERTM2pCihHWFxB2ZrI7HPjLKeHstAIYDS48GfaN9MuCop/h4+aZORt
bj/FkZbtcT3CfaY02aAAxkuphxolfePvPLV9VUK7n4RN6VuaoNYAH0CeBkTBXTGyYlNmorhMyF/R
idLRBsJwPb323/HVbuYY0YQKsOxs0q4JGb496LQ7YahuGiQArEs0Rce898+6bqAZAvMwxwl6MPRq
FEovYHRAudCewwW+tazmbJmdfZxP4p6S9448YVjDUMQa/epLrB2Rj/iGzT5oSb/eq8wv78EMlktp
/FQ1lD5F8V2NlnnKNavdePVnLO3qwyOgZ+Mm4LKZeDFlYsXCfqngLQ6R3H4Kv4OlZgQASqckccsV
ZyfDZUh8BKd/B+yZFq228blKcB8aJ1K8h7PtgiDK6ooTpQ+woptE/9lOOa3+8zfTedVel1xvZTIQ
dViNhBdm2rCh0nuB0NPu5JA/3XTHlpmtFdEge8OHlVPYOxqp86m0sZAkQQCyurZ2RZeL53IAFU9S
YZsEE23JRb6UxyHkpGnGk/g19i7U64SNTOiXXlwpy/r1UMl0mdpOhvUM3+SsyY1b6wGq8pUUv51v
ZcMLds5DK4PgU1GaL25nNh6UaO2bdveptC1zJqv6LFVWmTz9YBij76MCU5/qB+UllVLZJ3WNtTxF
Ex7gJkJZyTg4Hx4yDYcikNmHuT18u8RkWA33cqpy0jj+gZlEghN4m+8dY2U5u7Iy+uXtVtJx2G/o
T/4ge9mpzeO8jiYR+4zEIt6icyebNzxarX0Z1b7f96Frk2vNvjHrfHEuSD6iZMYy30G9WiNOuC2g
DbIWDBM60hoTOHCpGEvQfcX7IP2Tkivq4+iIYBfmxhNDNA3NiGW8eG767ETWNs5ZwWfRXNM+0bf9
YRCe8D30KnJHI94kxNgeKw9hL4a6/lKJorsKW6LwzZw3J6vlxmdTuC1c034bPP1kduGSCX7CHNYO
9qInTRdFYHFpM8FfwV3D9aR6HHyLRpEzVpcgSzHklUb41FtoQdMg1lEP4BRRVHWXtn65HU0J/6YE
lT2aJdOerNtEDqDcCB9IaejONjC4gnQ6Ss9J0TrbYQz0VVnKK4e1uav1n03FPnIwyDN1+6+o9rq1
UhviNfNNnFYsF0s/Z2RoNql5vR1OwrKDTd3r3TWp84tmjE8UXY9Vn0Iwj6p0GRFQcrT8UTk1M+O0
TpQC0DxFaJYIuASVRM3EAmC7X3ZMfkKU6IITOh53KVYUz+ZuWWII+wCbb9qe/kDNDnPHCs0XlNiE
Fw+lJDMteHImOQV6ZwxSQy6grU9Nc6NH2yKUcNWLID06pZm8YLJFwifVdyJ7dbgxWGSOiebdz1sV
MnYuQ9a8yTmVmIl1tXb82l6Es0qNuMudF2I7Kq2PSisCOD1hcO+NXHf/edalEr2+af2cle264Wkb
slLbo+8Hf8zaaIUG/tVDmKYaofKk1wI/BXrrxXySYDsPVpHAM6FDp3mLni2vko9ZFYEi6fI12i33
kMYB7ZphQArT+gWyWNSyN8+LEhJ3pSmmcfFFNpXJCCJzRYb06YeESFgv+SLw2T5qXmIuE5XtTdo0
QPqnGjL7dyGpJWGxrHyUz7e7ofeClcfrqYUz2wdpMj1j9AA2M5Ow2nJql2AcUPVHHjGr/Hdud7Rp
0SzygUCieXTcwf/hrJwg2kNIUkof2+bajrDq2tL/7jMxWaQZJOWu9VDXITr/0u3ddY7va2XIas3g
vvUWqFzWFYyqZWS3xjkcuXjDhCGw6Xb5ygleRGDVT2o2ZlsfJMwEnjTOqqtgO1bqXa3Yd5D8hrcp
5lIW5issHwMJiBkf1AknNoJmadApJ6ltH323OahY0c61L6tHQGWlMpZAquQdgypcIl1oa7hMeMiC
h1K28hhNQlgJy2V9W+2qNO3WfuFEd6Y1RnfRkBPR2/dXG040XCVvQaZuyjKF+chvIsgerkKKX6uc
IkE3gzlT8yPzvGVXR+41GaCLlWCMFuCKlRcb+Rs+iNa4N9HzbsuIYo+8VevcFlG36nNUPUZRllfN
dO/Bg1WDGj9nlemfXeLYjSipKYdtDz+PQGOl1N4ub5NPVwWrjd0M+NtYWG9RsdSrEKLryNs1aNuj
qcIciyWUKWKO591QpETsY00IeiB3CGoh13MuGludTLFApckBL/bdDqKQVM3QXVUx9s08ZqPCncLa
5RKZbgkr5cBk5zITs0mO6/dtNxxndPb8QI64wKud11298trE5OIpQKiwQSolBua5xrNcrGCmoRw5
ygmrX5PwTWTjgv4uyYaINla36c8gvYmnMQznUJqfZd/xF05J9xnA3/OoVnQhaJidMrCl4LYYiLUN
CjZ1GL7GzqANW4bZmjAHFA0zchk4BHuursCL33XTg3SokNnLFkA9SrQsFL3PpksdOIfPFPlzx2n8
bKd5fG1QojT+sGHw6p1nUQ+mLtAo3h2ALoy2UzeJjbZ3bFql5IPg8COdvTjdLnVQ4FjACa17KmFo
WY32ZFSW9gTz516tlYOdlcp9EOUZrvdKPxqKqRI66lMb21BT2JgFd5mmNORsSOsSqE6NtU1jdxXD
t4MASsfJtkwTvnZtnAbIFvM9zzblc01OxHF+BZ29v4u87HDjLoO2U9FRwxIJ+ddPuam9zQ0xL5+s
idOnynr/4gUWdI8OJOKt+ZQ5AS5R/pFbQ8opXgwrDh+jatpbOGZ1RRLtAyiI8b37BEPOZ5df7Ro7
vxt0mL4EXY2PuUdBnPZjt1ecenwkuYGyGOgpbDVexghCFs1Y+xuNXgCcwDjZeQr2kXcvJ/Sl8xX/
GFLZYVWensbz095EQNP5SbZrzH6vTPPMgIy3va8AVO9BFc5fs0FttXXicq1lujl1cPxhkcfQUQge
Ss0tAyvMJDJkKDFEcHiImv9RW1ayd30sBtngaBsLG/x0MVA2lY0kly4MvQMJCpKCs2In4BII0VbG
iymBgjCqlK9Ms1UcUfHG6cgEC+rMAt3DDiXKMLBpSlHt4MmCaev5DjEeXu3MhgqlRHB3CW9dJH3S
r/wyHq7+yKQDY769M1rZX1Wr9x6iIFr07F6SZZQnzdLwGboWfnEm7p5sLCdtnmtLEAHZieC78ctl
WnWhNykq74rCSO6Lov2wUeYca5gOC6y78pECaVkRwwDXYToOOQkoy7jW9mlKOWSym3/NevdZrboY
n7DzqCoCw0NUr4qgkqeYhXPbWxFm9UnyVcvop9ESb3ErAmZNHOzFE+imH7jOhg8dOTiwELoUmgEs
UOSN/eio+SnoUu29xudMEpje77hFwhOAjEWiIbCPUnLCZlHB/spXPj3Hv1Sekj/R306OrtdfBpOm
8JpgM3IfNZMP4QRs72hHP1Jo5qsgspInLBLpocDXQcOs9Da2HTH7niS/BmF6i9IuCn7Ky8KxVhq5
M8taIaVmIQPbYuFP/WU3pdqjT8xWJULNwxgU6RJOAMA1ryW4AijppqaksSbp+aBUNP0L9RKFwlqS
dE1t5dKO8TB+5j0pkvbodmdBe+UGSne526yaAWR8iQH95nGaf2V6GcU1jq+UhEF38lOYduweBRXq
3vfSfV0p7T6wXG/TlUoG7HLR2vX4A57bE+PHHx4dPjuP3WlOZi8o0tMXC34i9HE+/mhV8P4bKU56
HxqnpmzFKQDzvtXS/EehdRI6iZTH+VmDWHbtwetczj69+QDXsQIjsK3tteygJ7lT/MX8kFn2zg2K
8eAU/kHrYNAuzY78L2lsiZ5K6X+xApe2kuwGA23grJA3dS37c0MBIY/hGY7VMhoQB5nYzTVLWQgh
gnVb6fRqBk6yZVz1rBj1vcp46r534SvpvUObObRH0FpNf3bQml+TqnoGxxq+z8XLMFr9W1EFRCMI
/yWiy3uXVAPCJEdV3tiDEXRYoGSHJBKldrlL05iy2k2Du1Ev4LyiqNjMouX/aJgjTeIhzLxLELUf
Sijdn9xyF1Xljve3yYDbe8HE7193rad+EVJE/o8tyhcGQ9By5XSRTblICUHrRzpcnELzU72rr/0u
xLBFEpwbfiIF3yEJB/vc46OrHUxno+rGGDJCXKXjUEOzQFN26yh7+Dm3Xv+Q2UNOt6t/CAHYQu+I
H8Iu8w+qdAS4Vd+xlxYdvKMzPQy3MhAOrG6lSD0AtNzrehgTd1526Nga+zDyxS24+YUHjDaIjKbl
Q5ZbutIAsdnnQFxShHXyXlKwzbK/byDC5zYsIF9Gw73a+d+3LYmniRdnPlvshIpMb1pIhPTn64EW
XNuxQ8Hrd0Ar/UI86riZVw5L/+FknvIGOS/dzW9HbolsHcytuxGDdI6CbmvQh81PQ4PZpFndO5mS
yao0MwJG4x72kwJEjTvdWRiNcawGdvo2zch94qGXjIiouRLEZaL+LrxvTbkGtr3RgLb+0sDpfRuW
RYE9co67D8aGswW85Wp+qaEJDxswXo5UqLlbcKOoZuFN6Zgi6GqXx0msHk1DnSw3/4w37oA56gs1
jHdZAXt62scMnDB9NylgdNdeJa1dbohidU8l8YpTocqMNMS3DnY1mIpX3GFPQ66NKyWE4jU3aBj5
xKewqR+ZPkMmtvyMgQ6t63lwlJBRjgazpCUvfB/VWVyABSS+BywwnuDKph1UstntqgcP+fvall57
e1ZHNm48Rndkqeyo+43nJIZeaAegQPq0f6nLVD3XrvmFddY40wPUCNikQTc/mESJM76SyUoJyPtL
9SxazO0BUaTtnZDam6MPyhV+E0nbp3biHAytn7/mSfEcTl9ryPcRYPjazffcvNb09XzXHIq7vC6j
R7O136mgshOVGXnpBVi5XNeeMoNoz1+e9T3id3WKMKtUcdLUFJRrhK7y2HKU5vcU50DSAZtKbMP3
og9pcJblBUlQfNHbs0LwzkMjlGZ/a2PKwTqiy8/OgQ7EeQjJrk3dtFrHkM1Xo3DznTVh3+fNRzDt
QGCtfVlOpS3pMCZPKAYRipUdYkMVa55hAZc2DKPeo1wGjzHJ+hKV1LXbGMvulI0cEgP3YO/vC8+o
KJ6nRPD/ouu8lhzVoi37RUTgzauEvE1vXoisqiy837CBr+8BefrWjY7oF0JCyqxKCbPXWnOOGZrA
mSO7Aj8tgwcG68nlpztT6SnuNoo+jaW1D4ejvS0bFWD8PhuhzyjN3NvzivviXTJzebUjLbjlcmpf
klh/SF2ih5fezvyMcMPp/NMQd80nZHMnHCb0GvA+IeKFYDPbnQbkgT7jn4dll2No3tFKU3I1qW7v
oFUeg7HJjg7SudzCfzYga+DKjqYD51F8yC0w/paxE7jm70urNfVwGYVm6m3DwLOevJHhRCOiU2wG
5bVuMDT9XPeWtQc0t4Z+AlkXejtg8sUBtw3ROltpe2TFi50qfR7aiCsp38TNzQxr008a3aZ5ctHq
EHOSAbM0oMxvTQn7q21jZi2GEHFzH2ofZVV+VG5hnOi4vGMcCc6F19lrCQv5S5jaGT7x8BJmRn3I
GCdvS+msI8zaU9xUB1xr6RuLPl/X05xM5wSgU15l6i7wCIXUm/3SqFXTqLyQCnrTqSc3vRTFgfRo
Cz550p6Bo9nbn88/bpvR/6FHuJOX/Xf3/LkiFp4ySxuD9NygajqHgrwVak9aK/NX4EQmPEUCy/0f
GxCq25+bVQJnPWMG4HJIurfcVubAXPqjnPP5HqvXrPtAa5OkVnQuYwV/hiOtV8vGk2l1WrTRcyN9
0iaXCV3sXbO5w++CN8i7QTyWas9yWgx9szHmDAxmlsHDEpNiD+FXLLD7Lnp+2tTRjYYOfM9hjdYc
6B89FwwPMz+dZfiom8MtUEaT9jSzi9atttjGpqcptBgtLlO+n0Nfd8divxy4rNyzFWGEx8JE2L6E
eORjZmytKBy2caQellglNWzbvevO+PSBOyuarMp3YEMe6L1F20XkT+SQ2BZll12o99SdktjWeco7
JL2gepZsDCvQ+oMTjxOuHwLuFtcE1kXMmhX0aG0U34pV2H8UuJCZOTy3Ed03m5m+jFKTeSj+t9wk
Kwf/KPac2VRZy+RbDSvn0HQN5OomIjYGwc66pzcMWWQgO9HjJskl54MpqrNObYFgdpYJLAoBUmC3
ReV656TSv4BxcA0rOCQbrZanVIGbIfVma075GWln+D0/GFqhvYVh+RS0GQayeeNU/X+Phg+tPsZJ
Eh/RSLYPo5s+RjY+1S2TWY6LMtAPdtfjFLetQ671++Xoy+vkWzrNtF2eeRUBAQsChvH/sNUVQ2Nx
f1wO/QiKGbWQ1CAkVwR9tx2xuLIJTmTk/kb29A4+A6GKkE8BQg6G1yVTv0LZIAk4/3zpYxTpP8KJ
wGiztRLa1RZFDoGGyuBs8zoAjjorarqeZGmaERBgCi24wKZJdv8emUlLizI15LGuXpfqfdnEOaIl
Bu63XMORSNBhtYnaRF+ho8ueDMmZKYL+xSone5PVjfkIzeJvwVLwObd6IjIcVsoCs+xyTfPEbvS8
bG3CxD3Wczs2k/WFZpJ2UxTzghOHoLZBm/I1Rt03q2LkYrtqeFAku35GDqqrv8R5G+9CG3+N1aiv
ZUH229JwGTM9IdDB/M8giGWJ4pR4jdXUg+NLNRU1sz5+cjFzcFR/hHplrjKQZonudtz0SLd3crd5
6oCUQz0KLz2z5zXuCBR6pYKxowTKh1CeGFucwPB6aQD9iOonC/J8IBW/01rkKXUfPVQR4oQ4E+3F
GVuHlUOXHyPTAP8Zh0B/O323rE6W4zVKx9oXNcITzwliXwtiVNHeg12iC6tVaa/L1nnC+IufbT4o
lfnwdGG176BUaNtB17KjndbGpsWR8FT19Ys1+5bob4N8H7SjVL2NPY3yEszCAOy0xZ28l4zMTz3Y
j1ZT7gYueCuCQ4ZLpWjNpnZbgl7kpJ2sIaWtWHvttwdUkKGq19Mb64fHoo0ABSJjOcUJZM6fZkEp
xXcZ69kJLkF1WB5NWj0/EjGcQOPdzKOUqV4M33hsVpC5Wsa2gUY6mwr2yNPVo2jkedHTi7Kv822H
rAyZ2Uc5mt+i59zQ7T82FqNMUdxjrxvc4pee109brEUKXQT5cJ7qRifNoTYeMp3FrVdXN1jBi9mo
r8boBHRP9cFcEB6MV/OGzKEjjbVOdt4A3T/XkuYC+VbsZGd9V5NoLm0NUhPcEiSfpabKCN9aLQqs
wq1gzsnC2C0DXPpMAw1h3N0ymmVJ8yTSnCplq0iYHmlnvS8tz45g7rNpkzM4rxiWXrSa6uNFSVSG
rNK72tbEKnWRvSwdBSI3Gh/oc4m3ujW24Kuc4wLgGcHvXhUnnEFm6fgOGTRiDQkXLyT/slHN+Gqm
NAvpsjxokQXRhiHqapnjlPIPvJz8eYm54onXx/nzMoXhiclwfi8FRdrSBRy4TGzLCW0IhwA5W0wp
lpuMNKbhtDytCprBXT9J8sWodFP+bPJmQxxvf1wRnFPq27Pl5uWpDvPNJMX0Mk2awTINsmQ2GuGH
bugIh4ypW3H7NLZNBE7WaZViG0+sRgXOfr+J+vCi1jQif07ruschZapzrCLDeXnAUr2JF4EQo5X2
+CMKWdZHGaH0SfB3cTgvzudmMgeyWqMemB959mFMjo4aVMpF5L23jgBbm6GXvgAWITvCxBuYRAQ1
qz3WOgH4dTU4hnHHQ2LezUYWt1C04Vmv9AyTb5tdlkfq/PTnkdcQPphF/TZtw4FBDjE5JrD0riOP
IHAGZ9NaYbYDltH7Cc1krE3aR+5oIfmxFIu5DZnYGUn1WepHspTODkolvkXwYRIeVqMHJnATEIEb
0dDVWqQ3ZV9dZF0Wq0QJ/0YpRXo5POTNOCC9g5OpTKP2hIxj2KYDKhVA2T/HCGIPOHoTCA1SljHr
0vDVrXGtlXP7rXaGY4QggBQXY/ws2mEf2FH3ltmTue6JVInilGw2AHJrT4K+TxOcoZGhP5XdLRyt
5LwcGpZa/P1vnd67EXS46heF8+zsZDy4MtTmofJyY8fPbdJ8yrHvTeYTjo3VcqBiVjGY0jFSTo3X
EVvse2eo2i6oBttP4zo/VzP3YTSV5JHMqnSjoewhBoGnlWvDw1e95kJlDmtlDts1zWHYpVrVMR9y
UG43TkvHY3JJk5v9Q6el2CRAkiUlqYGPVhVlACQL+8hCZLgUCgVbl5KXESt25Sud91hbSXKKU0Xc
Y2ariF8LEhGSYVz/PKVrjbgYN7tFKEQrmhcQD3K9xLAN8ajstPmIkvOxFeFi9oNqzDejoNvkxJ7m
G7P5aoiGQ6WP8kjo6kVkOrcjR9FwnHLYSMd9R1jNUqcYxnscd+jwx7TZ2dmIuytuw51S8en81+bm
m17ucKyO87XaZfxTzHGg8qtkkgYNDBENKn/IR7bKlYr5JukjxFeI8jDOlxOXoBaf3GR3XZJQhPy3
rz9DSZ5SOY7Vz6Nl38+rknVmWZl4Kjs9eOgE44Mw1bSDG8fKQwsC+8F2gfMkm0LH8FN2b9LqmPOW
SXnFQEerb6q1G0M6KLCdpt1QZzu+7SjVx88EV6/S/3hMVdFQjDqDr4Sd8jDoxpq/u3+OGYc9K1N2
HoP/FgWZ/qezPNjlyx1EJpBCEKfYV8sSILrG+pmLNymOKB6h0Dk5mSq26e1T82VRv/10exsIiOh0
DbpfRK/s7UabiJNJ/qZDTOh4B701b4tj21OThbkHnNWOCdsL06dl3WC3+rgB0+IOVrzLLMbRhYlO
UcnsPQA1Dbd7F29KVDjPZkziRqgQMlQg9HqsOhY1o9I76LZpgtTyl2bYAxA4j2sUkRwVf+iq1omd
1mzvTZAgt25tGxqNzhdqoioldZ4reNOjBAk0X6AEYZw8MF9B26JW1TqzqwfI6QCehI04u9yPSY4C
JTCZZ+flkzl59MPjAiypWxPnDL4HrSnxWkURrgwt8gsDY3WQa2SC2PGvKDV8gWdJcXApAbJTLhZT
LFr6MJjh8LZeRFuj1h6V1tOP/D1RUU+rsqGU4OYfEaXGd62FrUKjORqxiOQANmNxsKq6YByM71Yb
7D2UvH7tEYTWwuZO2xKHvGb91rPc3faR5VcCQJgO2sz31GbyJ3uiva6syHxhiRF6xhaiTs/nfzES
yJRp2/3VMitcUflar661yG/GbQS20c/mI2mA+74FgXQVPc4vw4nXWCi0TdDFZ0sx25NGD2jLqJ4m
8NTf7C7+4J7pN1UhT0ZE1LiOdmYjY+vLnaovM6IRRZbaLkqzP+AkYfrC6x4QTXLhOuEyWqVqEu5M
i0+kUZ3DiFd6k9iiu6jhN9DXbdQPVKn4RdZh8UaNm2+dHLBgV6OB68x+FmLTB4nRzKMwV+EgGDvT
q4ZtbqI2NA3125ia1x4ALs53+zhY+jdTpvxO9x8j57xRBOMjwluzvT55h2kwojOwlJsxqNMmCKdf
zAvjqztat2bctj2F24S92wdtQmRcN0culPLYEdcGcVi2W6J9ofM3X5oYrjWB3CtrbL+J3atWmIr+
ysIBQuz2RKqYdPJUzRs2oKIfh8nEQedRMUs9WYuEldpkcT2Ie+tzKEEkwhXeqAnjJKV9GyCaMJ/U
v4yGm0qoentEjfnGasvab5W3btD2PY5EzPgVpaCm3iOhjiQdlPg7kvZ5tJFdqiUi+MDdWmLQTkOq
gtGFyZ7RQ71W0YcsEKcNgZY9lgQg4IpwmMgBoc1U97WpJYEqonN9LwdJZSvuH+BOznXQNuhJ2p1s
Q/O0TSvlORr4SrPQ8zW1/+1J2Ns58nOn2HkO3TLYFtpmlOmzh6Jhd3BoqR8a0T4hYHAeEioxmZCK
ADRksNBocr3C8Fox+euS2FqXQsDGStUtjTKx0RXWr016F2J65QgZ9zHiprVuIOImBSi4dZC2t7LT
gdCqnPJpr8ElLxVjwx2t29SqA4oVeXcYxgZRLMpXQB+VC3UybFTSNP0mJ00JEQTBYsK1dpUToYlI
iH+Vul4epM11R8Jk7fuKY9GRu8KwqXf17RR1kC5Sp9z0Qbobc/WLRuBvaZY7eowZfcPmOYTusRtq
PGJa+iAHkfhTEMm1Xqsh7O/a27VF9DgWuFDLtDH8SvHWsYUBswyHT92p3C2prn9zCUldyOHY5zCS
ZS5L7jXEwXM+/NXikBue0+0GDziOK/ibtIr1BoMICAJVymhxNMhEo/vMKR//cTuOhcxyNB/O/TYJ
3XwdTZrj632fMLhg6aaAOG/D+k3tVBOsTb0xlD4iqCnS9zFxfMQzOpcs4E4nTaaKFmeP36h83zH4
2otDEvBg6idG4/yplqYBpaLFoBdn1JZHuh/BVQehKtwmhRsU7DIMrpAaiL/Ni6PSoDROMmo1o9Fx
UevTtYyYZRAl3q17hD2LMHYTyerSmi3yM4/hRwORdwdPiSFgXu9h6OCcbTQS1jnFbINIL8Mucfkk
/IcV0nYYV54Uw7DvDokonX0y9WfuBYGPm6rfaATjgsVW4WRRMXEnAwmAcCgIPjXRaXuWqvq215Fd
SLP7HpWY8zYKY9/VuQwk41uWQLcmFxYhT5fgNSu2rsIcUquLUyA/SobrtF4Gv4u0+jo65zj/pQat
cjC6loBlu0238QhjpJ7CO5MicxOXPYEPpQ5rMev4R8rfaand3RYBhqhxL7mdF++rdMkiIBa8C4bq
SHJ7lwSPnd67PhbPCJMFlINmuLZmspscrbyTz/umZOS+mFX0IhLju6yDPyHljE/awtWtPe/ImeSX
pJLcykh1YJ97Yu8qw4dqwSSxWQ+shDh6ZVRsEKiJQy7TLRgAbo7VaO1VkJOmPnU73QIHbyWwkKt2
PFhJGF+ceQMd6WVS409hjf1HBki3U7HxW636mKrZGZ1YfuiyzDuVDTNcqwVK5aJEXumtYT/Oehpj
rkysNqXwj/X3yAm/3CjOMWJLa01s11uWeu7M3cx8y3t2gupgVwgwC02VD/VLJSaQtbX3MZKhUTTB
g040hI8Vi0RLbu8yR1MQTq61wa10T2SNSKZttI0oHHkWNoRbrWtOpSb5sNq88LUkuofI9ffapHMe
UZT0kRvcW10QEesyb06bQrk3tJw2BmtikCLhwZVZsE+dSdkKrHJhKwgEFXxKNAqrXZhinTSBlpdd
aPlh5sldWFvTeVJAcgiUjEc37X/cqmlakyxn2+EmNjzngrEQKgXhJ9mQRcSe7UqzVdd9yyK/zSSM
7zH9Vdj4Pp3CuUzijl/I2A06tY/KFRWXe/1SWil614jFrF4Ul7iNEaU6kYusPygv6iHrsvrYCFwr
vapsvaCjFSazs2249b53AM93RMmRsoDi0Ik5bEyHSxGjn/mOAFumOLJ2xooQI+a0Q/cAlhG9WWal
K42+w7apdG5WBjICFQ3yvTfTOUDUwatrl9aVTEh3rWlutOkdLdkwtYl9RW2dm037EMxyDB+XqA6M
eBo1tX7HwMxiyKWIFxtihIsMnmgNHSHn5oWaUxKn5qQjRH/50mQQwEnATLaF7N+7LmvOdgwkpDOC
05SF+TElVDZWnXQlUZ+F1jDuCmlcjKEiPWNwbF+C8wRAR78atNtGTCHxKAkemk4lDHAi9zVQXMI0
wg7Xj/HoSFFvS/r8q85gUWvp6W/PJHlbGVNzxWjBw19flLTm6l8UHIdQByARla6zHpBm7WT+WDYl
ImqJjmTCvYOu3HJ36GeOEJ3WVP0pgxtdvfZwhglZ0gCkyj47FSEYC8Y6/Sa3hXti2bJOjcI8Fvi2
1h0LMEI9VIJWXY8PihUmqrY3gxmLnylDi8Gs+etQ6gVQlOxkk0nNes2xdxQIn3ozxxaWo65N1GNV
ucQCk1a3jVt356k5LKCk3UIjZjyDOe3g6ExFDaM8RdWTQjV7bJzkUI3Ixt1xX4YOEHmLTEtAF2fy
y4hDJXkE9kHuUzv1z8xD/shoiJBWBdqjO6uz0ST5k06gpDbCGqYk+XJ6L9vHNM0gxqt72b+5dVud
1bSw/Ngp4nVDneBXtBQ2GShL34pv3MDTfViLbxlkN7RH5ro0WLBGU7kJLPkhdDs+egGSGWbbAE+F
3uxaGl6QY+vwpJgyX+t5V2CXolKu7EFsOkWzmBg1NPC84dgkCqslLdvXavFA9Y5RPczcI/Osvd1m
6cWb8Qd9Tck0tOYuKFKX7xKaqxirrWORCRrYCF8K+1RF+sjRAfUX/0S+ZbT9Cc3tVzff3wqnUnej
8i2TO7lpzsXIkoEMqlScwwA4nYu4AXO7LMbXKisAbo1NsUMGwxk+dSzcqsJa9cix1k1rk+es5hTH
mG82TRMdHA7POa4h24d85ZsqdW2fEffoOxmePE0X1HbQilTPOucdkEU3AQaFDklHsVAmF9OyXkSZ
ixvd/I605rB2VCCGw7BuufEhAWmq47LRSPuapqo+pOD4GSGhWgpI/fAdDdmNqRhEZwRDuc377slK
Q87qvH9j2ENag879E/hjdYyVinNqeWhkanUkx4QTY35lebo8ylHYZavl4f96Xi57qbyrDYkF3z9P
aW+kRxG76jNNduU5RfhZp9w0ovkZzJl3zsXkuryWZJQ3ilqaR7euQhIxaRaQ/wdBaH5vxaHGGLgf
Npkx9o9ZAGTJ1Lut3TJaq4hQ5agJOAVJwZjCctuJfvQTN7pqSF0uQqt3pZFOB7dMxXHCrhhb7rUw
njEIqG9D1I6rvCzNV2C+az1sn238kNdSQ7jcR3m9tmLxYGLivfQJecoNDgdC0LObkTMwUfu42ZRu
aR3znOK4Er50m/jg0mEHvTwlPloYvFE0V98b+4RaPd8aBcGwlitszlINUGlXEjjYa/ckIxBXi6LP
qhO/m6y9WE6CICKuulmk8Qr8nSWgq3aP4Dd96P6st7v6bMABBJIfPSybblT1WxZ8I9EZNwwq6dxB
69/16swWIt0MZY02xEfaENe66/urrJKAMYXVUyfGAOmEp7zpiv3LC+6hGeovzM20Z7hBQEheOygq
BJOr/VMxkfltd96Khli5owRWH4JoTI/4BogKUKHjjDROD1NRIfyVjI3MIQfbqNO+nhAnc1rm1zdR
6fJIeus1oseyk1VozpQ1uM6mR+mn5LNjqdCRvY4XQODTQTMma1w5nqtdlhfagPgxQ86UCd72b+PE
A9Sx+W3KwLwL9SWhQ/O+f29ZHi37gh6vVTZ22ubfq8sL6qhAGtMRfQj6nMf/5xcsT7VG43ptaruf
Xzf/i//rRwUIps2QoSr/97P//vPLvkIhitfQpma7/AaWTsNeH+uHLlTJTWzIWTxGhEWQ0WJW9nF5
DhtAmFyAeYnobhtAVEczIxgRYs/7ljcuLwxqHG0qARmQ2XUZQUGlQ0v4c0aSLmldmDYYTrh/tVTm
p0VqiQciotU2nYoBn6Ln5U9iDBv+f7bP5cY9q/rcg62svr78PMxNU0eqmRIY5ok62yXKuOkt+Rmw
rGOE+n83fSWLSy49crvN9kJEnelLj3QHLapArnL9bzaDsMx1gDQ6oMVpuYcywF7QdNpVF0dyeNM1
CrL611i1CKaRMHD7AEpidd+Vq2XXMml+Z0Zs+UFcJg/N6OnIPtr6JnXydNShJ9QpKlzyf4rkbMEt
BybnqEfpkiep6l11SEXsnUIofnsTG+sl0Qx328nEXBe0Dg5i7kxWgkvggPTTm5uVdqEZuOe6tU5H
4Tg2yl+Ruz3QJTZTD+fbISfGX/bZTP5vMYfyjQF3sjLT8o0re+NHSAI4pdgEVJvX5SlMp0fbHTQ/
oQUPXnlsr4NZtFfzfx7J6LcUsjiYNH77jDibmKgfujmtGl3tpnvPMlYAkTGntZMuh/C73OH3Dp7n
Flii088ZMFErVQgMWyKtAIfg3Dltr9lUIeypNKxdAzak1g2e4rQ8UhN4NHnZWB5FNwlNcvtvX9ua
f2XU68dEFx4KmeTTNfPiVHs3xUq9x9SS3qMSVQcVcPgmxmaH7yIekZyzmRSHoQWKm51dNqz8cigf
cPTL27Kp53Gd1QHDc8RTjGn+w9SRPloh+i5F1Pkz69/jsh9t87Sl9zfucjcTH+aUbWw1DV6yuCet
BsPSHDq4kWPp/VYccBGg12WfAAwm+aAb4/yFM3gXEkZ6qkGO7HKcKZGLYi+ec5Hc0QteUj2ja0f3
bKXlNZa4wMmJB0sZpVbPlVOGZ+mYFTy16kszvOTJRUdPZli1NxIWi5nsvU0UOLDazTEpthkJCniG
FZMoBiX+yDCtbMdAEadlo5Ai11IZv3hVlq2dZCof8sgQe1t2xr7whH1XSS4luA1be035Pxbhb2FE
ewWR+HvXjMVWQbpz7ILMfYgbconkoIe/HZTIA0PdVzQ/4Y6IhegQgcx4QlwX/fwON59e1CTOXga6
/cxCZLqve0d/Fk71vvwjhuf+Uc3aPSWRisRFOtOpal2FBer8MCWse5t7+SGrBrIpnBz2GvTNLUGj
xUOrZOVD3AJ1dZvyZprZtIUy0z7WUdc+aoG6VfFC3pZdtAqrk9rJP8szpSOMR09IogdDQCOPyfbR
pqf4nGL9JFvOyTAUTz3374wEUSsL4Wv2JcWPY31W+gc4hRjlUmHd3FJ9DEhNfgqa4WtSmNgXaWjd
bc9QzsCyKd1is/zKu+4aQsF9AblO7GeJD2bQC5XuoJZ+eTJf2XWWf1Q4+uep/7RTdM97j7WB3Pbk
g0kemapugzhU9+JHvbUJsKNI3seKKPeNRkBsBctiFQRW/Lts1VM8On+6MVXODEbhTSiqn0WatY8t
ceosp3uirMdMT8m3rXv3kZZM/RSrZXcsXSIbl6dVrddPgZ1tLd1kvZ8Z1zzNgiczCGwob4h86N17
T0EA95i5K1MvTftlTlYNAzst9qTnfDE6Na6KZfwR+E58pVJBwPDRXptqYrwmMHgYnvcyf8tGZ65E
6tTv3dD/yeKQrmTYv2CJYYycW/KQ4S0aywZ3ASLGO0wQ0lg95phT/yQJprrXc30yJIQQd/PTZZ9T
luU9ssuXmjPwiFqkvC+77NwJ93zt3Obnd/z7gQGIDlkVwWn58WU/WnwOaFhs604wHVstr4QVsQ4N
I5bl5xmS2izsepiIQqrHZaPmlnoc582/p8ujClEka/n/38teFWAu1Ift8uZmefPya5afWHYuGzN3
vqZeFKcchamaxdE5BqdCXAEYQZ/AT2ujNK12XzaA3ttDyyp9Zdup0m4A/iq9yO6TxtiW/pR5DNVh
PJoON94CmdqDwykm9cG4RTCmIHsH2kfTAFu2VEXn9AyLtZkmLuEgprcOFbt7MYDerayBfPHaqh2K
3ByNWair6ZEB/zxwzi7LZgi1/x4tT7V26E9wc2iGt/EJ3fx/m6bna5nzFOLTkBFY7EB1P2Bs/xRl
UqzUIS+fcwObOAPj5YkTjOwxcWOA8+3O8r0epmE/taXxiA/LuAVOg1jB1Ql4YkN4Dx8Aq+PNZHt4
bh1zhJjItVcEErU0xMy7Y4zZhdBFMo/LSnxNVYYxLexeulqpD4NwsAfO+zWIUi05CxPQqAap9iGV
nfnilBZMrckjZqLY2x4sf7tJ1VsQlgG6TAOhUqPpb2E7nmmE2OTD8k+7uaE8uSi8d6obY5xGbv/o
mQjWl7fMv6iLpffeuEzMGy7SDD/pBI9p31wUIDyzb6J9H4E3sxoJv51wvCmNjN9DB7FQZBnJBeSt
cnJUU9v05Hu+Nq7xtry14VcL6YWfHoNnH13QcO0cbrfcPsZtrXJb6hIB+RH75rUQAZIFTtZN7mLu
SWInxd3t1HcbedV9AGl2KumbjB5tO2y9vJDrtCMEEojlHct7w07uwU/BwjQ/6zQyzrjv7QuC3AbH
2vwQvA3h9QMjIHoHUFo8cBeFoa7jEGl2mWRhR9+JnVFpg2ZdHvL5i3O/Wx5beKX8wk2VNY1Q36Y+
8pOxb66tl/1pKDJ/RYxSKOb1P1ZeHVxoKHh4cOhXUWzi4Cs2aa3SXy/kVxe1ExT0OXWit7PXXpBU
rA7KuXSK/zbT/HTZR9m2kxotnTBJvB5RjPO/3/fzY7r1EuLE2ssx76nzXdpwaR8izRGIcpdNaMfh
mct3eJ5Gw9qXhsV0gVFfmU7v4RQnu0EY8VlR6Vw+LC9I6Wq+mfcKBjfeR4zOS8GVfodfh2bWTDJH
o+iM1wLX/Ri6JRf/oIp2AD313rjZzovkWn5PW025V6TS34Fp7xJLASj5P/tzYmlWHh+SOk5i14zJ
ETdG+6CrUf7gPqFRmbampTIy0xvjMtXoHw2n1H6hq6EgacSnY9nM111pHRFe1Q+uBP+3vMPJKs6z
2H3JR2nuQOnfi9G0fImz9qUHx08DUPxKetKJRlnKexiVxommozN3BsUvSG8KM2c9KxGZltjPew0E
ptF566KOm73mormTSDVfuUMxMcq12QxF3LuHq/yB+Jcay4K9Jc9Xe0btQr58HambcvYSDmaVHhW+
WSxrvGrEuEb19pPa/okk3fK9gJC/kxmCQ/Q6xTvuNdxekdcRE97oN62CqVrWQ/wQUcdsaekxPahU
CRuDw43ymzV1mzZbwWhwR2kSMWHUOn9Ae/rUofFZR8nQvOY2NksMiBZFpxjP+WhdDb1Q/rrCYrqd
1H/CKCfPsRbtOW1cRPRlnG7iLpF3h0XKlhoHhbCSKzSEc3GJB5PbncLAigm1wTqGeydH3jF1sWm0
fG/XOVCJ9oYrnpWhp7kJmOgrmsZLHAEUXaENR+4Th6ABm2dZxQSBUHfhvKRVEqlNi0UDdE9S5c9K
XM6o/E7O0kX1U0+1S9v22rMmY5vPlLHZsr9LhhPGxwI8uSoBK8Ptb23jDhFDPCMPBOhdZ8VRtaV4
dibSi/F2iI1J5UCTsB98blTeRmGhvOt6c3pz6ditIBr2M8cvA7q2VrxMfdPbyrqUYU+yMXD8nXSY
vBEvtQv0kOyKnkZu16vt3dOZNGY1EAHNSJVLm9NPQdGzLtSk/KUq1SmXwfSa9sLcTUKwcjXz7pX1
w3l5w5CgsOkQNt/IQ40vDLYi/ntq8StlsIVGLj/T6JTcOJ1mq02ZOGQx/GF0B6x+9O4Dci9N9TAt
Tw5/ghFODyLXxgeChOxrrXr+v124fzgO7PK2vGHZn4QW2RxqTF3IzywbpyU9wkUxsxYD85qIrxWZ
FdHaZyR9Nzlm0UM3b2BvWLdC+/y3Jynt8KFQA99BanNd9ttOHJ1aPU98OLvdNpyq/k1D0UrIld2f
EaD3b007d4eE+cwg2rlnLafIvFvgwj4YblP5yw8lXi6RBVTFYfkhhqaveTe1d9nY1YvRmqvYLl0f
Dc6I86DEYjnM1QqgGHyhRmCuw6TCCjFXNcgVvy2HxWiDkXXLbXX4HLt7PdjWF7J7DuGUdi3GmfEx
t8K/y34y35uVO6nRQ5zm8blG5uS38w8QSL1GDW28Y/2Kd0GiNQDy+/qVg+houY31pTg2vrqWROA0
YlFDKWi9gEjKcWLF4UVEnvnSexCPIP/WFwvs6gudhb9aA3Z7ebHqZ7xkuWmIZ3t3OlPfMnT/P5Sd
127sSpZtf6XQ76wOevKh70MyvZFNma0XQm7TezLI4Nf3oHYDdes00N2FAySkrSOTmWRErLXmHDPZ
9cun6LiuRHh0F451CcmFNoA0P542fgfLuIJ+4ogB/7jaa5ryMWK3b6ML7avWyWQilovCXc8/cxgf
i//cTYvNBGUnLtKPYjTf4mpgxNXTMjawkC7L7rrX1YcV9t2qNWcBi42sQFuY6IC7y1zE5YmOLzzg
/ARfuDxgJ6Gn1yLWymI3GKyeaAF41gbzMACjxLQJXMQh1+h+dm15kJLuvkWoJDOM02TP8fHnM2k2
0VqAoiaVuEtvIp0HwUYQmL5KNwtB7Sjn0ntYMDxGxpnCSIZ1bulaIGsdvExR/mKnpZ5GU34T+qDq
Y59bM63OXjG9FgrkYo1Cvw8tJkrZ9AixdeMO6oOjsG0oJkxGeIPtk0zUMDXWuTlufNuEjKMVW7tq
3jwnnbeSZg+IaPfcskS+6Fl0H8VaSogXXfKFbfFmOxLzCKYx3QvLY5kVR+lEzto1Uu0JcsUpGXPj
3RiwxDqjZR6InL/YQ5QzDCoe3ARdYmfFOzNPyl3eGVe3nB4gNgZWHz856XSxtOKE7OCcqO6qxVqQ
5+HH7IjfuDrx8Yv5FM4w7VPajF1WkzI3Mujmpff0rNsv02zA7vmpNQRslqQ6aAIWDTzx/TjUSPMk
Ao1C8Jb3pCXQ6k8ZZ490Jni64DeKfVMx5hxTRksCPuqq88wqQIe5VohPsZOGeVBpKCgr7QaIiL9R
uDsY/JWQG4po3VMhtEOGLKTD9m34CmoGNtqgSOOTZ4feSmi0YkBPemtP80lkm0izKDgJwh4yd6LF
a4IkZGazjvqVQip1rBx7jSXQYfxat6uhIBVQr5KgG/o08MAMrDM1frf+qC4Uy59FCGeot+VuhKNT
s/0FSWyJTWKP1xTa4BNBdtfyIWQOcAw1tgxXAF+Y+qpEj+KRvd1FL0zxjEvk0jRIeTKwCPMdmgdi
5Q26nflaRRhv3NQEiZaZ1wrN4yrlhgzCeLbJdhCM+cyZrFQQHKv4faic8KgrDj2GCPWN3XyO5aCt
IkKogkqVqFuKpz70HBRv3BW94W5aq7pRhASjoTTg4svxTNHkEXIaK37ydPBzYBT0T4EyPMSliYgq
slMGtNTm+jhXR2NMH0wf54EI1WEqo35dR8yRwHKt2WsGGTNPEOIs4lGeUbzCyED8hxrmOPn91TMI
QLFjY97RAH/MgHXtInNgx1qQy67v/OawVa5KR34Xy1NGqb4246xdc3KIJ0aFTuy/dk3627K1vYjT
Z1ynBCy1TNrqRNsy7XSQ3TXeJs8fXT1kjCbKqyeaeB832M4MK9/ULimZY11svSZ9MZvsg74OUmOZ
0h7bZEl0w/yPavUTGvSpQwZW6pmxIcs8XuXzSDzQOlfARk1wt7hjSoyWIAsSv3hmr+vJ93FKgOrj
QdThAZrwKo61Xd8n32IeUYzI8UmMs7aiy6g2oFmJlXaN9ijD6VRQ/Qdz5gbMnJOtV3dhUGb9DZOb
9aTFj74eYT5tzIuvRUyZe/GLjZ0VzLhTavSgfCHHqJeEjqJm1JgOpKTM4Y1F29ySQVkZR/QL+BxC
gbNPrPvE+ugpVYK86J+IKQ+iKZtQHuRx0NFkY6Enu6wmlD7SjcBQ0aeW1ffLk1R58u6EF2CXVEFq
pc9jy2HbKPfVoN4IVlM7fIjnekhrFu00wzhYYhA0AKcSd2bAADunXYHarV3No0Obn4wqcEXFirlI
T7qhwwWekhYYD6xWR+GNL+04f4XDzJm2LtYDljxn9H97uiD2S4eaAXB7WHUWN6nL1Z3N+jsLK0pA
w4oPWjSVO9kQuZbn7TrvYQ4kGPwvLiR+yPSrvVnxd6jYv/bVeHYwhKM9LB/7m9wCJFgxZTe8vF06
F5+NSTMoc6DCSdZgir7luHAABLU3UdtikNrkMLeirnj3XMTEU2/BmypzbCNx8V4joLomZn9je8ZL
WKn7zq0vhOwxA2q0eDWVLi8x2lIU/dxUVrav9Yrxv4yfrZGVhd4+IUuJ++CI5mvS/PMYCwRQ+Yvj
G3vZd4JYRhwdaKnjEG9CXWYAX4iaqXgda/OXCVQQ4CDwsEJ1yCAshC6mI4O5cb61uYkDLWF8hFM4
yEZyHft8WmM4+6UhkjD67BBnCuTWcHawQU9g0FbEyq8xrhxoGp7zubidGRf3zHetfrhTdAUDUC4B
3ZV14mREHUUaJjaYoDHG7Tw6T251ibPp3rF6+cA9J5nHCYDZxReky3THBRShLgnICHlMEWogriXR
lRRz/mmJtLMc8+jO5LADhcKzHk7buYTzVif5tmuAsOpACTo/xLLYEZCVt1+oMOiH+uguVVfvknG4
GQv72R2os1EEc5NCHDcX2UMfvnPcPnnODjEkb8wDBK0gJgt9CdOCVYHrd5JQltF7DslEaEGvAqNM
r8NgITeqqFUsrfkYyVrb8Nde41aewhT6i58dJkG5BWwnyu6aZSxUj99uoV1arXnX54eosW5tjBB2
Mu6LxNhpdnTXtu+kuV9Ajn3bdXErZPyeo+LNpR9vuwzocfSNCN7HrUFkn2WFzxotMsTMB/60EWlv
C1m3OrU6ay9wiGiHND+p1kIB0NFM5MidotbmfUAjIjG6KC12gd6h5PAjhM4kKxUr0ihb+vttsp2L
kJcPhj/tHyRI9lRiFKfTkYhpxi0zbOY2Y78ZhLHq2AVXLbYtIeoVnv5vsBWgWRyhVrmfWqAKAOpq
7S+ZcbT3tfp3beVrV85TIDxBEL3YVU2D8IK+0qYu6IDQUzuAZ13XnMn2ncs0KWeVtzyNqBiJms0v
zxmxgYDk/FWeynVJL/gE8Y2DvCTn14K0dOsIYpv8cvBfQqt4jru2+52NRKoP1fD2x1g6uOqOUc2f
VE01tWHAW7jntdC2/G3FgbiiCrQMVDNzcZBZRVGvHSy+OF4pMyU0o8jzmB8tbpVypChPLBRpmuW5
T9HyUWlo4vjjZSk0842Q9p3jWObvuez3pPJM75yxVnFXMWwUIfpapZ20dHJ+jYRjEJdjK97N/Nuw
oceRP0bYXsG1p43eR5mYLTw/WuYe4whbGy+qNsSh6+BWGFl59/MwRjIw9Ic/Vuqotofb3gnVsVaz
tm4nt9vrKFaeIw9g0xI/X0kJkfLJ76J8HSvb/Zh+p1FafIaazxgZLN9bbYWvSvfMdWo6WMkWmpaM
ioc/5k+DACcWE7jSWSGJZ0WbAA8Os9gf+zDshvLsa+XzTx5oatuXPwDfVpIQb+ul3FkTzWLLmacL
eEnSSNrK47LRijsNVPClWFifhZg2KFzUq8cavcpxJIAhHVN/XYL42zmtC7a6o3us64PzVVsUeb58
9hqXwwxIqH88tPJ+NkHHOLlbnUqnni5S/YqZNi2zfeCg9SR4K1U2MtdSWCQ8pJxkpZwGzWB2+EOD
qHuwPiSWj31ob5OhU79KDp9ers/vUQ+8VTKZXNfDHN33jLEx0QzaBdDbu78Usz9ZaNie2DwAlGEL
TW6Lus3OFFLGtqv9zx9jrVV8TXgXtY56D/CoOjMSdq7TMDss4RD5iXa3rwiSuq1bShLldIT1qZsQ
5pK47b1toLyyyQRWXplAReKYe2faIGmAixNI+gMH6ir30vbT1SmN4qm159cxKtXd1My4RLrhkJiq
e8YJASXTozE7JvNRhG19Mu1RW+V4VvrIAWq5QBBy4V/skt5A74Ff7XMmH6jSCCwtHzKezPnnf2rR
k67wRa2rn2z4wjOOtZBb4dY3PwlbHCcEwnin2ymVIkHlOm1s173r4lTcE7wL4UKayA5JIDBfpgYd
kbR8phGABmaUMdsJ+sMeFITCLYJn0Kxatm6BYA+Q/VtXYuz9Y5sDPbTyZIybZ/k7ZDLZpDTFUPXG
dryALX7uRCWOP/lqsYfx+oczG47GGxbb4U736xY6LNgJ5wKKU5zBbzJ9Sgd+rU2VmSjrAU6zjYGh
FcEY9gT8dvrOZbBphw8/XLEuTsxHjH0c5rnxaSwxCaAfZxrdOkplguOXv5BipmRRiZdL73c1099p
+ZOtSpu/IvGgUuu5HPrxg3H+syatV7x57QO4BSeAWpAzbrXgg5ZZPUE68kgPb+rx3qB9lXZy2GRV
gdTq5xrIIgt5pYbkpiRp5zZk+P9jRvPD79Ks8+sfP6X8pn+BDoDavVl8cwMp4hgy4kPeOxrpWYs6
sRg8yK11oAsvffh5YAxMaK3ufucw4cWojY+qcwzAynVPWyypbiokc5xO+qNcwtLm2HfQWuYNRlQN
6OoPpavIfO1iRfY7Yjmyx4jvWzv9b6NSHhIKu0ZEIbLNMGpnt3Ht8+CGRKdFRcO7sh+JCbj+eSGi
sbBwOpX2Y5FzmmDmmey0Yg5Uj2/0h4++5Gy6eT/dWQRwbP7As1rk1fAKC4YjygW4+BNxhQ01Otbw
jBhsqMdZZzhqUh2fUg++hysJOeyodPvZ34hxUgB1IF8sOcfECrwXtcUczgQn1bQz7bZqhiAqYakt
kbaqH2Pe9eG1dJzpATlEvOLoop7NGItTvcA5nVJtMRQUVyBB5hHr3g30Ke861cQOg4TIDg4qqE2Y
RD6NVQHvaKFi/JBvZYUlZhhgufYJpp7Bkdo+VpVOyuSCrFcYEsOqtFZdZvabpp/gbXd0N1euUVpn
8fPh5LgjXfSGSJQF/QXBki7Xm95ocmeQnF5GU7QvoyE9adoewIt/VxODEeC1KbZl/jlnjUeRmTrT
Lhq4BmYgmXCinfe6I//Qt1vjpvPQ64wQNzfNODrP2mA/yApWa8wVNvRJ/+ARIYlb9saX/mKuQwfw
81JCzhvw3rMFCz0hBpn7/nFcpG0eOnMttrzjUHX6XnEqDQZM5jdNQ0KQtUCdo6LIHvDYpihSYVgq
MtrWPHERuE0RX3py5/aGXkLaGucaiOoIKUlU/bYw9wInUhVIT2WbCqbuH9OuBw/MnIiQ1TrlPBqa
R8t9cDGYFpAjBERH2mHM0uCaGcJyX8lqrZaQs5F+ZOB5EotVrg4M1aNnKSYk33lQz6H2AnLNwo2K
yZquEtRYKCzXWucwGBcShXWcsemzvUQ0XmABW/TXf25+h9nXrsW/f4O6Aon/K06Kp9TTdx58zKM9
OdO2Zq6xB2TIBF8NwxXuor7RUlLUIyafGb5/8NJRggCp1Suui5zoYssyq80QTfi7va4QhMDaz9IA
0gb9ATvAzybrRdbVPHhcR/sfovc/HsDZ2DuCS9/jFGV7SSZsQNmSbMEHQOv06ND9L/Hehv7XgCjd
ZSTsGqblLf/pf82H8bnyMmW4WmCHfn1UGi0Xhdfix74usH2eGHh/sUWgyZ+UhiejmbEi6DTqYoMs
MpG2e1/QiSl8gmMQsOhQ49HXwNqBKzCG7buXtTthXYfGjFkXeTBt+lOt4WiHtE2TRwWX99wp9esf
/4eowmkl9TY6jsR0sP3KcyZ94+y63CRdaNVvUyiilWPUDwp9wY1vhZu5yMSNVnK39vkMbd/+/uE7
hZlh7duwnjeA+ppfuls8t7rChmqa5a3RkSo0Lf/uhW65nsEVHxutO5rpIkF+KJI8p+khmhuWi61H
yvDWEZPBGAfrlhvSfaoN+OvLQ2ZNGl7AYZtkvVxmYuvIJla7kiD4ubW3KHLq45gt0lGmX0HTFdG7
r8lNhVbgy5vmLwi/7ZPt19Bd7CE5Oakob3SMPmsBKeVXZkQHkHvhVzEOL/YUj89RAvUhm90RS1a+
DXPbuKsZfQ3YEY6Yd5KbSERYfKbmZvASsO9qU1hR9Y15/W0ASthbjr8HTovWeWGYxYS1DBEHMdmV
HK2VU3zj/7Atu8KSIua966JBNxd8jCTDqlu2dVJzx5OYXtBb9UIW7yEL9caLgI37DhQAWFY8ibB4
H7wwgfrxWCZFDnRqyUnEefTn4effHD/GaI8p84aZ8sMfqbrZpqiQdH4z8RqGkyfPBRmPm8hykov0
w+Lk0oTn1iP9QsY5J4ch6r8m89qT3F2ikf0aJ6oH3/aeh0k467ozcvrVXUwxmeo7AgmG+xmmR0D1
T9++xIQ6AJ6WUlFPywkMij/bL5NboLIO1Ufmkyde50Nxr1kRzJzZc/a+nlSnpJpO2aBpTAtyez9Z
Ql5nw31OM2f4mFyq50YrnHuVNOI4DRq6PPLElgNsu8bYz+Wc2fo5Cekhz3F/k82Qj6bK1Pf2JBMs
TuxVECPsB7Milt6ZKwuOc6PR4YiIchhc+mddPgBhpRMFsmJNeS5v8Q0Z+7r7HuHmnrDiEsS9PGiQ
M3hllg+FZfLhz9dhyccn0x9//8/pHM5flxSEfYTOOYJaxxckdfwlNYz71QeJ1UzrroQ9syLfqN4j
7cMhFA3qxoo97XlG51RMucWFaJQ7fdnya7drthoa/aJlepB2vHBt0QaTbGzgfpiBq4oOTVTP01ua
YZiaOkGisu4ZQAvYjcIRdiG7FuktVtXuaPL1OztkBUbJps6W2/P8O7AT5lIukmv9X5+mdsHxwsWv
h5uNJvDFWB4yXTSbeMg4rekagEXgTQ+V3zRXW9jGaUJHQT6GMV/bJmzv8dlsfj4LpRRXrXA3RpY3
9z4sl6vsqpYme6ufwLuIa6xCcx3PFMz+hArv56Q+Gi0xbrM5X34+7V5yq+n/l1iqn1X8n1PA0IMZ
lm6YtqUL3/pLKtUUGamb+VwlrQevX5eO8dQbSh56h9PTDzvW8fF6/6lVY4uOIjg3vph0G3YdbOKI
TcfafBp816Kl7bYl7rTRuiXiRMdXQyiRIQd8S3DTByZby6Ep9luWeTc/1RPqFnvIo30orJG94ItN
WL8IAk/2s8otHMP9dEFjo/3J8P3X4isft9d/Obly+Q2fFTYOCHV99/9+vj/6rtbv/fs/fbIpOVep
++G7VQ/fHZ3Y/z848v/6xb99//yUq6q//+PfPske6ZefFgHP/+eYSYLb/odgys94/E7mv/373x4H
uqHfywcymefv9v2//ZQ/YZW6+Lvlw23yoWcZeNws7uI/YZX2333btWzfNxwS/wxj+cp/hVVa7t89
WHToPnW+iSuKDPCuGvr4P/7Nsv/uGbZDtCVx8dz3jvmv5FZyaf73hB/TEbA5+dN0j5/3lyg+mr5R
oycGQnOJFRKgJP7cKl7bMx/lqDZn7aPvcbri7tdJc5LkzltApAiVVyspbhLrCtVrvsFAywVbMvsn
xcRY+c54cY0HanDy/Eq4erbubppFop0J78tLp+fZpT1rcS4Bxb+fqs+YaJBNKc2BYBbjtZNzdWjr
YTemFd3nCZhRhxx4lwsMHyIfy9XgIYcyWsffWR7SDp2r3LaG+TJEKJZtL1vbueXuiJjakRAGpq5S
NvF7mr3BqLDwwYyGLtvIuW8RAIX2ftaZWXiN2jekKZ26ptgNeYKjQc+2Usu0NYSCIagaiBwjY+iV
Tq+ilJ08Nl3qrUqC1VCFYIwHCLCO46hdnaDx9UGS9gMZ0MUHCXe3YxRSdzhTucZp/zCFxndNihIL
4GADULkOTmGA00eIV2O1NianpzWUfktLfhYZmLnE+qVlZ93pAX92rlgZPYQmx0keRwrVTS1HuirR
HLg9PefYKCgPtexjaGodA9z4ijK53rVMzLwIKoPftegpgLzO2L8Cu823zdA9A3T6FUemWjm86F1D
hYk5a61Gtuu+To4iFjA6GC5PWdpuWGTKQPbzYYKBCCBhhUzQhb/+nqCwOhEx8Rg1RrieMv8iXKJM
4ZCIwOnS9ajn5dbR8KDFbU1qgjc+Da3H6aUOac8uNvIZ14YzZiiYLScwbCqfyp5vMwPDo1ORBs3w
RPmOt1Hxh9UWapPpFlyYHEVjTKxDamz9wtwkkLsKHUE1yaHmNq7NfAUW4SkkwmGfFyNveKLf9H1/
bbvE2CDs3CKAV5votbFtezWY3QFck7f1WvaNpqwevW568woCMf1YwvgwkEoxrF5FSkTMCdHTaDQc
6TmdhIHeiHahvZOTNe0aN6IzXfgs0Hgz81DdmCLeN1a4zDJINMkmI4XF4TEtH0sLMuNLPbjkRIQ2
OakIsakgFzJRZzzqZk1yQI15PHa2emqRHu7U/AWs8zgf6BzlGXU9zNk1iqkQV758SZSZB4nrUxJZ
0U1nv7KvPM5kjJ+YjT9lRT7d25H7WTAT7IeYApZM7tgExdL0BrMws2xJbwDEh0Z5Riph3gstfmu0
ewOn0IbZz7Mhi/CciPGR/C/OXNA34rkfGX04i5Gv39u9RJveQR9yXkVedoEcfSRGLlF5RJiowJO9
tx8P0zwmVOn6aSHPBdi3Y4rWqrwYrrXXi2zrUl5tCPHF7RhH+A9rdV+UOH/Qj69C24Bo0j5oXDlI
LRgmTYDBHDvEO9Y4HFQZqlRIt0IkGeB5ml9y5hCSdXJv9fW9m3bfU9GXm6iZzHON02CL1IRJNQco
YmJ4K1sFYN0q77jSep5zdEL5Wl1yb2VmhAFxUFoPoNuD0kbh7YCdC/WdaXrRti19a62bXzW0VN7O
mFD2zuEQqjF0bHLWkD5CKzzRp4Lj2iJ4Gwkp8eh4Tm74Aftv7UuIrf5SLjMxh1+qIGPNN3aYknbL
+A9XCmIXkBsQMymOp0ZM7zWgV8NrosA1SLcjdIe3DzQc06cVetdN22LE95a20ZyY9dbSh5cirT9i
vuUQhx1aytsYCT+3PRQQx2a6JgjgjfX+rYocMg96HV0wAMTYlyywHllspGfFqn2wO1rVJWCCJplK
BmbpXgzGc5MdOX0CUvKQzTOFDDe+mrqtMylvNRhiNTmpvdELBflkWRtG3ja9N9K9O5hfLqQm1r9m
XXjzxg3H+MgVxgy83IB7t4nqywFGTNWLNYRk2rrYCukK6s10TIpoS6YTT9j3213i6WCainLLuHhc
AX1mFoOMAXIzUy74rLH/XQM62U0642nDnd994cpNjusX3KjcaPBhV62cXkrYW2hj1kQ8YChNYEG4
bnIrHe3OhVkZQPtjht8PR2dMEl78JNlSy4UbS6c/ovVyZ7M9hnl9svkHn4thozqLGXkLEoaibGPy
z5W9DLS0BsUO+eRun4bHXDv1dBZ3CkMj8v8UtauQBkQzAlFivAhLGBC+ALdf+04emHbbblBBuoFW
tDQ4OiYDhTts4qgmM9FF15k2jv/LaT6Vpo4qkpcCzO9DWI5vrebaQW0OSAlas3/MqgVk63tne/ZX
Pl9Di9QdrTksd6HaeYaLmiZEeDHVehukXf/q2dOBZZEEY2A1sLW1B6mPX8v9brC5MCaWQWiS4kkW
8VpLaCpMunUtvC7fwqW+uNDN15byLcDvzIgjYu6QJNMQ7HR3FVbmc4XjGBkunu1IH1NYi/BbO9Mj
XncN3vsiiyUYsUGtPaDaQPajdOzH3M2VEoGReWsjRe1EVStfTRx6bov+2H0x2plGf4qurK3boGlN
70bpmN+m5Yl1wg8sNZQHbcb9n5f2+9yO29Iq5108CpoeBUIJBw2WN0JFyQFi6VBMPM/YiSRaY/GX
q8QYn3HFG0dlTNnKM9pvHAL0g1EVh4n9O237e9tVe7mojGsk6MsXKrufqaxoWfaTWWAtpdry2aRQ
nw/1mv/1I01ptFSztke9SvfTi06CPLmVvmjOEBzcT7AV17h0fMJKSF3RyuGqLGD3YtaaravQsblc
r8N07OsivBicyDwde3w2Rs5u8AvUsiM2YADjGCqgrVY0Vhm5PKpo+iV5uUjh2ZjKQqfkVGd+M8T8
0eDNC2ndTyOcOCPmTJSh1k3d95G1Z21yOmBS4+basfDGdjN74qmT7hD0Y4LB3Bjo9VU5+55jBk46
xrsi1+9mBhcacXm61ZB1pcvAq42LV3gkP8U2nLqT2XkelB8frJZbhSxReEFp3++HOWYksmyQRe9v
ElamtCCsxk/edW0GeB2nMRq2vV2Ij9wLJ/w67MN5W3FCcN/tkkHAWGfFsv+DfRfTEdzv2TGmaQ/0
HsGPag7mWHA3J4F0za1h1JCoRtDQRTTpwVxoQVpO08XRqnOj7WdJAEtYO8Co54mfLFnvXYud3it6
yTIwgtGPasaFZ37zHfciS2yNNICjlYW3ftp1RQ8FrAM6hBVylaNIZwbnEo3YJw9tTt0rtY8htEYS
ilH1qoJ0abtkyG3J7g6fkc+C5/DiN7/TwfUe3JpeMAgCY10irbRo6dxzxkN1woQNHCS3UozTPztT
7ceHpKo4ipvjV5zMd7mrkxUJbEtN3gsGuHInSkC39fiIuBU9WkWQZZS/WPVcviSafLTKnRmT+MBd
Si7KUUhFsphDFp3ef+o2EYpucQQV+avxoKbI1FwTBXwDUglvuaexgTum3GSluYogn5Gj1OCKMFGr
GUzSHbrBO9c5VuC3gAsDkCyr9ejwXahK4IyU5r7OEyQTbJVW+OZYAIJ0A6INpc9GCWCY2QRMr4mN
FOjWYAYjrsZAwhjJHJWdPETOnNvsg6DHBseFd5RpWk2PbsdhtNhVJWnwUei9dxVBrrouCBjTQVxU
umVta9uv0IFF8dlK6P5FxejsnRmtiwuJwPYhg8ysrA9NbT90NLogWPMKORL8P9Os6GKOM00+3IUa
mSfFoW7ATFhqiV6uQCfZ432s07fJXfc01T2bbCGgd89qTx7IJ5h3rsjy1XO0bx9BHwT0mqWoetdl
AxGlK287kSta/+rcxOWH2zCtSIV/1yIa2s9T8+4xjdnqlo1YcFB0+LSM3GcSCWaxYXwwH5tE2yNQ
P84FUXFNQ6oFp5J73SdbOIO2Q5nPvjQ27ITpDe3pR0nWruXGNmY2ncprtNVx5giOppXWJV3/VT1E
0Z4dLXGtr6VcHEgmbqw1eO3xngaToEgaqGj0EKGdDri1RtBJO/mrKbX8xtE5A4UwVPrZPaV54q7H
BHlzMgK6iA0AUQtpg4QCsfEkyXUMeVek5bAK0wvBYENWj3uORLd2I7AcCnwf3w9uGjX8ahizu7Zi
sO0TGhlD+AlCfUICks9PLZdRJAUqLCGecdPk6xAcXzKyOQ0UzUzgyJqZkVP5rjyCrQvADhOtmYdv
LaMlpqHQc235QUPE2WpoPZ2xlJR/JDpg8uREkPNzZMhlT++a4THIKDnHtLihqnUywF/9mx6u6aUn
U5I06zYV5xivX/WylAgzbYh14NXiiLIuccmQUKojmwkuHCe5o3pFRoHaK2FkkrvTyyBGpEz3Rs6y
11prMfk+EA+tpm5eJ3rkrsxKX9Jy8QyjNTmEZn+yXcFfwatuD0O4HYyEgJHSac+ATGFE820jiDLJ
PhPUi8IltbkujDn81ViAtPvBoWHAQjE07UD7gFWc5ED4dvFhQrxA2/3BE/FLApUAFK27rVvgbtXU
o8IDck0xiYUTpsO0aIXTo+MxC5Ga9zlpEGz6MZ9Xc8mVUOdf0PUlTo8Ggl3bH1TLhd7mHqEc+omd
+ynC9LaS7Kiy7ZDp0HlmroYZJePFgQzDCAyhIuZKjHMVWU30lolyYJz/2bVxirH5oGwI/lDJjf6W
RJNMK1e0QqadvUBnTU1DDRrNOIDy9DS01m3VQB70EvHaFsO1TbDa67HLmWpwfmseS4mPLHaD0++V
CRaC2EpsHXs6jnl0Rx7v0lW/OKUfr4cGgYZEHI6zwM9Vuq9HYXJJn3Iz707MhN6y4qHzv5Gfxm03
HpxuYMVLqDSgSYH8rOavFKj1ISdZES1rDyvNsgG3DfIwiCdfml+ooH8zld4ZMJ7QIWa/rUyZu9Rk
e44R1XccjVgNpqBux7PHnAYQ0bz1kZEIbQKq5/iIUPwrL/eMYhEJp+413Vq6mB6NZNpUYQroeDLB
TM7predO+6qOHkY8V77dXwyMmKXUvpSl/zI17zrYM1q6Vl/ChRAndCo80kNkTth/KlG8+wbaYW6l
tNe5s+s3CON3lZ4mOy9aN0xoqlpb17G2Nbr2pAb6yo4GMzrxf1NJJ3DBIicow4QULOhz1lA/cl/+
xo8Yr0Qi5VrzgPGD/ocX6RRBmBTfnXA+AaWhBcle8pZ3WCrzBi34towMeuntcjZlszbtuYeiihEi
VJ9dkb41APm8yrmi4QipQI0DpKAD58R6K8elacuMBE49fC3i3TfzTVfzXDNw7BsAT7exyvd5whLM
hHlBkcbYAscYzHMgc6wuqEWffC8h9ieBO2gWuPRiP95Mo/xyohm1IGRHzkFvZmeiGDYaNNZQN1Vk
b9tuQOGkC22TaudmcJwz/bCKliNf1Z+k1ry1lncX9SVS37QOUhN7tdG7QATBMHUlNw02e3ubWZ85
aG6m0MPZEs6drER1USVrQuQv8P9VJnPrtjG+SH64TpqRbQmg2Di9YqhfkzBRdTRakAiQsrUqC53g
wHi4dhtRzMc2pyoyI20DVxERDv0Xi9SbIGrTw0iIXGB4yHe95jrnRUemgSy3MKnucsd9Y9v9BnEE
OgX2XjDa0W3N/GBVEdwTAHAIyX/MV8UhRps+kUMbNJp25tgFXQ3ozxCZ+daV3WGKYBeKQHNCPUhF
/jxYi/l6+E/2ziM5dmTbslN5A/h4Bg14pxqhJRkRZFB1YOQlCS0cgEON5s+lJlYLT9QXVsJ+rxrV
ybxpl2QGAYfDzzl7rz19Em+/6HLLONGP2mqo5qzKE9vSwTWaiQ5HUlAdUkdD4x0mR8+R7aHtbQ31
a47Brv0AWD+i8ZmQhFrcf8+CFDqYGB+i4KLGrT1V6qlmmI5nwM7pJ5Tg1FIAf2lskcyQcFIKjH45
0f/XTLukJAh/B17/TPwOxLHeokZB2UJvlvmUB3Y97SPe+asoncVYIMkY99c3OQSXwFDB2oOEsJBO
+Yu8xtgmX0StTQfafiUp7HqqSDAwxmJhylKcQrapQhOP+dSdRKbevdEGA6h57LnkehFGmMiWWC42
ew8mW5oc3RZHUpQGs/3LeiNsrl70EEaWvEy95dj3v63mfQB5vkU6xgCTqSX91hV9HSOeXnNyxdIK
RpMNnh5VVsZH8m8ikFubIdpl7g0t6sFicuwPW4PwgTN45WzV6423QoKETJ+EutGc9SQ8bpXjI+7P
RtR5g1yz0dWLSmgwibPwOdPw8tGCD+Gt60+R79O15IQe+HHwN9YJxWaN6zAxjV2LNzzuXyOrIgO6
yja0wLvlO1U/5D9oJH9bV0aTYjdKIXTqlrsMM1xL3ggfibSvUyFJSiPkgbeLIgPXIrUDpNFR4Xx6
DFOKbbu1HcyUoGjySS8BMBQVNZ1HjlmAECTzNCSxpsKxrJvmupsbhKbdr+s+jDcAa7KFqtZNFWSb
SneCjRjIKyxB5jpBc5uqCAJ9fDRlW9CjITvVIOkPnmq8guR3MayuYeMkk1gkMMP6lKNOWL34gfyT
R+7rBJNkGHtn0UTU6COR1YwSzh7+5YUZ2zzsnX2GuBTX/hvtH0YG8qaCYmEUsE8lQbD0/sgPp6HG
5Gq6xUZN5TgfdvxHzioxBzp7E/XGB5IhDgWFie171tJPSHJDALeori0iSa9UuOdistJnXFc0gznu
9J3F69L7HQZRQZTy38jCQ9flWTMNLl5MOnnQkGXrGiUvQsqVpnxOnPpmIhGsMEh3d81HtLUnLGfc
vS4PjzlZ8QFN0ao1yl2beL8pyEG423ThwUhQk2mvU9hsAofJHmUqyN/6LZ/8DxsffDV22KUlMgKt
e5dKbEyRQ9iEgbOAo9lSHXqHoXB/kAarRVWjk+ywp2zi+O5VE+czBbg2KWl1RAc6nhhMnR5U3zST
WKfmMBmyWU+8jxe2E0G30uls930FCbfs6diy82ABHpackyog/gDhhbnUMgQEAwnEIYSLtPTqVa84
qvzN3awGPpuNGw6L/5MRQoSuojej9U5zEMJClAcLzEzZsWB7/6iN1vimuy1a0uRbAqZ70j1Cc1TR
I7Wme5SGwl1xb2l/JYAQEfN/0UBTGF083hlBlshTZ2PbCwCnrqwiSbde773EcEJQhvPu89nSiukD
7y9WxLF/DGVlLlNDvbhosnnTDjEvDh55K0TtCwShWeqaIlojZiLQVS8yq/ptb0YvTZKzvJEy3wCv
3ZuiRjmsRx7MRiaienyvhIV02atZGwZsrTH3y83IhmjMpPVaENDk6EgJQtEeIbm+1vjNDxrF4Nqc
kk3u9trrGA/kbrSYb8CabAotwtyF9eNcoZDCsN6tAPHlO2+A/IOZiP6LRgvdDhWWPcdl1BV/loW2
6+3sZ2qgALM6mscu0FZ4Qj7y0ljR+gKu3xibGIZvhT1yK42gPWcPBtXnKpVNdw3A6q6zMNDOWdgi
++eSJGngL1Orh3JMGwud2gTpMrNe6q7fjI48N1Owj/LyJ0W4SGHGuoIURQBcbehULo21higQ773k
IfCgImmydw9F3dLpwVedRRLorGJ2jEcGy9qnpw/2Y9XHtIA+hzLoNyi/v5zEYuvqNEijuDwaiUAW
sZOxrOsBKbDb7FyI1CkVlk23pjLmGZIx/tK70Ra9Ux7wn+PxSegL6zoJq15GjzlGOr1xTW1H80Se
Vdc+AUE5dx4HBwur2ZJ++Qvygz9pVdgrVZYWHA0aLNKHzStTzinpUD2QKY12201fgmx8smDVAHil
xej27EFYWj2mNtfK7h69ijhdHseFCEpKzLKAxHcp40dbR+hYmQZHsNa8p9mu7rpgNeaTsXQqj9vF
O7iILFwLVfDeaXTitS4olmWXS3xHS5vEScqtu4iNWcBlf6OnHRdWgg5FWQAn/GRaKWL/2Nz3kQry
rUysZzMfyegeplfLQ84rf1OrukWOfCjyvGRrdMKlkXpfffWdzI0/cN+IeKEP6sXN61z6/cUDmdWD
NE8mAiJcCz+d22yKtmT+o4J3o7RBIHuMPqEP4G3pIQxY1bMSWY81SbVLptgwc+ieiLB7QRSzxjBy
dt8pQEwdeZf/owy6ChTKY3FDMPJHuiWH9WCjC2x77rj3XGhuEaqyorb/WDnUVxxV7drCfIBLKv+M
lf3GkibFnAtLFIXlPLS6odZxV34GPnnEdek/GNXaFtqK5/1BtdMX3sJVpScPZWEo5L39bzYhjh/d
yzAVl8YlzqQC7rewCCD1tdB46D3KZaYzTUq+VtZV8S51au0SzL9k66utBZQHvptw2I2q6cULDkNX
zfipzqGFzdR7qPTxEKbte1fJ1ZR0yaGF6DbSqjwrPuhWz5M9A8T9mHvR2fabdxih2SGixGj6UWw0
LIKrltkQlX1cbkB4ETKHTc0uETWhquIY3zi0RrhKOv2yY137xbFBAE3LP8C2MUPnLJSyK69piDPQ
vObgJnD9bMeuidqTGt2vpygklhX9x0Za8jnxojVIcZt4eB32ux3PAIqKo7GZNuhAXBZ+oACU2GeO
q+4iSSxtO61FzIEocnTo/D5gwZHE28y6EvaCaYez+F4Kdend7n2C2dW6CabJBvjKbDzGITluGmfX
EXlEvJNBSYUNlUw6THE+Abym0zOoDx/sYQJcpE3ryDKY9DkWjmKd0rOG6l+gWz6VCWqlMPQUgsgZ
CNZw2qJ/sKtK3V3qEa/5xr2VBo6y1miNdRgy9BZJe0is9q5HwYHDFIQrjVy9ZvA1Yq1RenazxjIk
fKEeohQXujoifBjZjHieRl4NcHXwhAxgaVeZbi2TnhWeVsw/sa8hrEnMuyJIpypBqXKADVfCpICU
A9kPvpmeQhN0UpsOfC9DV0nKzrL003VOXU0Vg3wHe2WyhHsVPgjFrj+Y2oYkZvBSOPmggDNkqY1w
bbh+gE5f/xqcolxbBTNSxvbejkWxszKNV54WnAPNDA8aGwmn7J095ga0qoGzEVR6DHrBolHyhTzI
pyhunyeAb+DBo6/4VeYIcDvL72jWDkj5dWruLP2yTYZDXoVxQUTmu9PU6IHkOtARYczCbsIpSX4y
tN+01DHY1fHIQ/5tOuKVeQHhE9r0oRo/XHuWqxZjhVkJXw+O4A1eZQx7nXO1h3ZrKWzUZptorIZh
Hceh/ECdiFgjswzGmf33mP+WMv1xs+Fu8FKf7I5UkeCz4nwxpYwaXYkrs1PJhuMmGbBdcwMyzjIw
kmTPDAg8SPXpTHl+sJr8x3W7Q6lAVprKJLVCs4hK0PltCBm4Bwil2GzpwsbylbYMVa4VvuCvfEkd
75modbaQ1HAXwTDsvRoBsBkmhJjTeVogVQn3eqLxQq/9VQte+bEwW+4Zr6/AsL6U7x1IQvgR9pyX
0NorLWr8HTBnWj/IkUlhWNlzu3/kuhVDtsZkbi+oWlYidRIKIVvfTY7OsHVC24xoD2sXjlgfC7Hs
TJbg5D47KYZ2a/KStYF/YiQTYHaUrO1oYC4iiTgvNMwcSbItR8bl2FPIFoMbDxYFIXgZ7Dk2+zsu
+kdn8YhqicF0VjAWtRnC90TqydkcZZnoNz3rkOT464bxVxPyq6Rju6hn2HYX6sa577GAxeonL80P
GXC2LOaeq7BxSNMZsyBI03/5UkVwpVF0htuXb+EK0Ktj8F8FNNVMaDyTWiZGFu88PWRAJwJMAmkD
f4wvDtzkGzrMsMq9+E/okVk5GEVIZzlZRHqRnf72D85d2anpaiiVM26nDBCTeqpujkkb/ZgR85up
rhIKJRvpZ6w+TCfcG2ZC9JUg4CM2fgTIiI0egA92FF9odzNKAmYRFCqmsnpPH505WbvuIRCQJmru
g4+Yw/JJ5gUj8+CT08xi9LvgGJbOp66shSeDp4gIWF5zAyeT8KEiLwTYzKp30peE2FYyktS7dL3N
1NFf6sYX5eWK7Mb+qTDt5IpifUX1cwGAM936ioz2HA6/nRF1n1n+ze5K3jkmcFxAXFAjvPDLdx0I
B2SM03+V0WqSfUoozdStMGLpdIa9B6frQgLi+aaUFkCZuvHFDOlOd7PvWdjltI59JA+1TI+mlr6i
KkoOg8Q+CY2Y4bxHMYZIPV0ktkefqBawLmorXlF37zonu5KlR7PTtb575dIxzUO1afsEbf6BBvtw
xqK7YLbPRifhM8dI+eucq9YpyiF3hC+BBCKYUmjS2FZjPP3SUGzKwnnFSMLLxNafQJwzgeeMtZfk
GkA42CROQRgM86Rlbrr5guA8k/ZJuPuEDk1yVv6qDdeSfnEXEG4X5eN3oNNHgkaDC42zi5L5n2TU
HiCXnfU6UuvOiDICC6ZLV8Sk93r4vidmrmqkvWMocpJBJfKQZx91Cr7aL4MNKapXaRG+XFlENNek
opcdvRjWKE+03uOHUOFnEsNTsc2bzC2i8IgOoDENg3rCqEi+SL3DN929OvMoP4VUKfTQ4BQ8pMdR
VutwlBfK01/Qw/FWkDy7oM9Niyonvrmcole/ac1NX0zHfFA+ajJoQCZiLQ9mfMGexv176STpAAqR
He664Su3KBp7L/tAA2ftgqm8w0CFklNfU6nirbJ1pLp+8Yl/GE+oMX5OfpudkmAkUwLTbEzwp9TU
ITaThiE4DeOlNpf14K13Xtd/MFJJN6oliLoQE9lrcqmbw7TwKkamUaAi9Lr5LqkgvsSt/qJG/2eo
W/sAu9Nc9ysI9vxuULxWOYb7pZ3be6dOonNTTu82lIaFAqh86HqEzGURa6uue7bnDnJcnAg7RWVR
jzPLgh0klQWjUkk0QclGVzMtC2gzePSn51QGI4o/KNJo8DofxDkEKDNcOMXjQuoZep4oeWwEtWfb
Ob+OaZy1rEVlVGcnrFnUaI5+RBhuJ2S9wBvzV0JmK2m010Z03N9s3KmgRbs1j9H/pXRyfIqC8VIr
keVotviGksV7sH9ivIvOyX2NUp98p47uXa+VQCs20rOeE5zDUzjRPe9Y7MM8QE3rd0wfYvEvCjRp
Mrn0g0IXFccAgbajnmWZA1zi+Jf09NI1PXxXtHCcnqGSq8VfWESegLReTJ/oEuFzLzEpHryM7Eio
JEvFVB3fmkfVE5FfZw5wzLL2kBbveoqd/G+i2P+aIjj+g/Cl/G3/y7Lgf68K/m/n/4Ww+P9F3bDz
f9QNUyG2//1f//L9k/3l5bON/3wW5X/QC8/f/Q+9sPlXBi+2EEL3bdszZ9X/3/XCBn9jg3gSpuO4
nmt6/yYXNv6KKsn2hecxWkEyjOz8n3Lh+a907rlr+liQfP7qn+Lpy9+F6+iuueDIrv/x338pVE51
W7QNYuP/JBYmiVXYpsfOYbiW5+rebEn483mLi5CvNv6lrTiS9oNFfci5sVbX2L4G7WeAbhMJUlPs
Rn3rDU8MSBOxe6QrfxPxI+cuRHvmygGUouXgTkMg9BiC/Pq5kC9W9eKM9wguyfQQ4Y5BX0tIqCRU
cUAysBx9Qlr/+B7w2JMX3Bzj6f+v1P+Lwt3jpv7vFe40TT//si3/k559/p6/r09T/ys+Ul3gN0Ev
znr8n8vTZ+GaLmQdT2fqb7Oi/6lmt/7qMAHyhGDZ8AcTo8q/LU/f9nSccYZlWDbL97+yPA38dCzA
f2fAMPHC4LMzPEFVq/P0iP+4QIO26xF/4KKC0PSkNRzEeNHqGE4r/RVVBxMK92xo3g41ykthq50f
VVeROQjmNvGMeOrc6izRxGN60x+Rc9jLROrlMoYFlOrFXa/k1nEBBIWw7EI/IstR3SFuoirv4LNS
uRHEPnc/6b+HZXJv1egxFyWMjchxpPTIUSVZm8oguFlwBFqagvrb0PpjmVd3mVn73JWMqzwTV2Xy
1uYVOzeMZs6VF7cYrh1Vj6DuWEDmy5a9Lk4QWINFHpdbSHKfWYiCIMNA6/ts/YMim0jQ2oj98p0g
bzp6twS23MJspI1ykKMbChX6Zf474MJPmxN12tVvsEWfmmyXxPl7GAFfMUWLsquTxyxIwpWfJx0a
cchyo0SMIrv4RHMiXTROFh2zOH9lcBi8EDfULYdCDY8GJctmLknPLZxu+nnF02hUwbpqnulcfTA8
vcs5FYG3XygYzCpNVysbONfCtelSyGd7JDFTzRF9YoIa3STG1R7N+4j0EM5NkPBubJLHLOxXurD2
gWJnmQz0lfil1cJBibpUpTUxffDfx1ZUGwqQm4FoF5H5i+V+edDIVp6dWUyOq+UA25YbA1JloqZb
GfFN46sMWuHY85uNStFExRMG08yCPsRBzKDvsMxHdqYJ4XubrnSnweZHaYtwdFP4QCtEPhAHD+aO
IfksGMywOry6ca6TMnKJU7BCfm8QzpoO3xYEmKadOIRnzpb2m9ogJOWkSZTK3iofk9qFZG3/TJpB
wm+Ofbhpz0U0oNJQ5cKMKBCt6Q1fIIRZgMRjhriX2XAflMBU03Af2b+OkQrimaCBTaY7k/IgWWSw
2j3xybT7PKI6LsLgZQDUuaTp/11B4hctkTo9VmBbBN8dMckYMkNSNdL2TsI4LU5kDF0G9YiT8hut
bRSvw3OZpkvPFQ+IrV5RH+18PUdAOxEkE3xa4LRHOd1dG7QbtSlGUAaPCXVxYqujKjT6OaO5H1vr
WNn13pzCRwuz9zJwjT/4QtCOFu8QZ+Qiqybqlx7beROCkMCOKrM334yB3Zf5p+2epWCamjd2uwob
z0aqMC3mD9Nl01MVJQebG0QzQ0aLgujq5eh+6JF5qVOuZmxX1q6tfJA6AtW3Ml8T5KV1w2xX9EdM
If0YfA+G2MRwMxZo9NDLlsOPb+Paju6T9E+BpLdLDt0RKOHRhqNXo7ZR8Ubw7AA8e7XSVtFieq9N
7Tecf0hMxsoQZduu6e+JJ/clTErcX6iaUond13Uvhov/eTJZ2E3qfqeoDGzYS3HbPGl5Rzpk95SO
/BrmhOqLSzUOT3ZL8YKz6GCT5rSMX7l44DKXrQQKUWbd3hi8L6ETl1QUn2h5JtQM5mcTAV8RVYfI
t66XZu89V1GwNHpWdSpY4+j0D05W8tsxwBi8VzwZuijPuToJYy4ItIOjDxh5w03rFQePFCOvlLDb
yt2AXccXdAbTh3KU28rqdxmxVzIMN/ZUr3zqmpHjgobY3+maFbdvofl0z+GGt8hwUrEKzXHXVxfT
HVdNEt7j3iLMrsPYnC9soFOEMO5pwu87KM3mS+AHYIDbE481sQ24Qyemxnyn0WMmcFDwdg5iGGhN
I0l4E3Zg45pMNNy6eNlqj0Z6d613GxRlCuTJU82K/79dUCxXb4NeHMZIv6CK2xbOFg5ivXD6+EGF
NuGq06qIxYH5464jLEbv9rZPkHMyHtAqHpPO3eCE2NkV+1thb9o0Ws/XRFV0YqOZsJgtqqF9UD0F
D1SC2oAwxY/zhLUO1TwWbgukdPFcqj8qJC5KcyBhUdwUGIvz/Cy63yA5Sjdhvnupwmhtj+GNx3yV
ODAXTMKFy3ItLG+foYQq2cwQq0VOwRqgx58wVAaj4VckhMECnK9W4A975hTb+d+MOSD+9Q8aobzN
Wyd1JmLIo8LwrqNMQd+71oqYFITgaaiambGw9ZPXnmCQVPab+bqCO6eCG5fzdR5Fvx4U8EP64T56
DQH5SCfW0owey8HbBZ1HJxikXIt9JTXMo9RbQiOqP1EJlNlLywsh1w9RYRwRBsxuY5pl39Ow7QHE
SacHo6NlJAFjO5l2UV2fJTuRyQvSd0hFQ916L63szer7u5Xhb+C/67R8A7Vz0XTA6a71WpXaE3cF
e5QFby0/t0N+sYf0kurhrW3yS53JIxxC3pCn0ncfQhU9T1iliMfd6dV49wrxUJnWQVj0AhGo1J1+
yJEURVFxGYbuPvrhM8y+O/QdRAUtp97g3Yz5uqm7ax59tik6hYywGrc8TzBKsccSO0h7LjZedQPt
9vBVuyyxVt/6cfPRjhmhQkjXTUSKRnjFRG4mb0WhXVH/e153U65xpPZejtZws/gZTKueLIm0K9Ue
nD8x5LNJNVuDgDBkrYekaVYV0AnLsDnPXAtR05ZDkgYkgjnWXlT6Tk49p3lxAnF+HvOD7QNQa9QN
Oo5cljzStYVJDMKxr8+ItGtSiQPjlNsU2myi4YsIC/RAwEnDZBMY+prwlmNOkiaSZHDN+JCrR30q
fvR3v0pvWUKcFLG3rhw/bbu/Ze1DDIdeS6NXnJXvNZjQRR/rl1x/i0Cjpu1RagU6hRbAzKo8h9V4
4FV9y1E+jn5ynZ8Z1yD+qrR/ApZdDq8Md9tFWtDzCeZOCQeznpCKcfWNs++ZX5kcfnsy6IJkOlXz
3KiOXmG0HXJbfcBuvQw01kPt1FukEpaoV4gSh4HSnETZLgwWd9Sj/WnGXV2Fa1vCvuqah2TS38r+
GItPAHbtdA5IR02RHePVX+RqX8p+Lbko7ajd0Eyda306EBOyzRgvcLSZJRJIZplf4CJOGfmEj4Ot
XkjpjZZZN/wSWPEhsy+SMTa1gc7lOADY1NF7j3ACGi25wll9A+2x701IcRxg9pqX7fpoV2fjUtXW
lz2E2zQxn9tI43fimQs6wck46Rv6YbvJVreY0W0imX0MIfrz0LaWds1pwMrRqWpe+iWr+yzNJG3h
4Lr9I9v4xPjAdDh24OYmZfENscIubKpH4RPOUkGoCG7MCa2+MVaRqciPiW+xSi/oCneJR+5lxNWL
xF5vjCN00mMq6gfNwLgxpZe+dPda+8Rr7JTHwz2SJIXa3G4EWI3zxAvwnjXaHXb+HYrEtYJ+VpW/
TaThnzRWY6bt6sg7iQQ0PNsX0KBr54Hvn3O4zOApmfynSIyvpp9clDkLgKY9ltdvK8kvQ8/eMQvI
x/Ah61N0grRrkJ38oVjR97E0P/uYI6TTVjMzC2bYmG6N5tkMvIRO3xykCcaoRjWeIZ4cU/9a2xik
CtyUeZKeG3Xt1S4to2/cBwWxkh7Rs+SFEuprb8qA13AjnU07mCA2hvHYWsHeaCBqMYCZP6STuWf6
o0BxnKse8FVliVVIBtNm8qvb4CBEGyITo73BADMiCjep8gVnbrrKc7ipiKddXUhMLIKzDtKag+sx
GcNjlI1ScdYB4x02CldP7WMrbQn11RAbIhZZCrfWFuznaDBG2KEOTg477UEioR0KcKuvrIqpkM5S
QkEJ+rg4EeByAn1LRkCPkGtyHqtQvisnvDU57EAnQYZj1nfg4jQkhS4WcWitvVBgetCzne3098Yl
CaviEWmL/AH2FzyYyfU3TpTsyiRdVDncmxKiqa4F9akluTay4odhoivh22C1baM+FgaMRAqvdefx
Qm41apsoJqccRw/wDbmJiWZAEMo5p2V4CbBl0Ua+QvHsEi2gk9Xc/GkcZ2t1UNODpHhoUx7WqFPv
oJaAP2E62gpuc6L7484vsT9MuiQBJ+NYIbIzXV4G87SiSb5bI+5DT1VEO90rYV0DxosVEewTT1v2
ZVq4VqdRNzaMGHgYl50pX5LA+jW66EcP9GTluRqqcKHY+HrKIce74LkGCQl1fqMJM2f8ERanpCY7
tvfZpZIJ0mEJTnvZtr+xPTfyIzk99kJH4oytBY0Hcj/UVCTAeGHJ/e3Xttc3e2CBw64ekMFSlMS7
XubBxjSYsmZVxOsWueEyl7bLyJihlsUeWg+V+WgjcK3o3GLuyznPeP1s66pWdkmmE+Sm+Cgt8znr
XIgo/K4oAwhplcCCY+NG5ze9l+CnkMsO3Y4oEsZCiVFvwKqmm1GzFDhW7INYtpkdFJjA2LWJohZf
GpFoyA7cn6BRx8xvmoPfzKOF3PJZ6uRYusDUl1rRI6bgOIBSnq5uEo7X0suCVWhhl8qgEq30Hmhp
n+65Cagf0L2vYx4bw0uzE27yfiYzfoc4XVdEsWKwmtp9Ovpyp1J/L810YsZ4FbkO6tRHvhEKQb1k
UOihXJo6ugkWuRZ5n1v0BwTFo4lUBg0aT6PebnUX6Q8VoXVJUCBFINl3rUMKa1DvU3OiqmIDysVj
OjC3nHLcRL5bNFu88Lg3MH5hj0anwACgK9H/p/3C43XKvc/wNnbVmXPlr3CXELwqIHkxoHvlvbiV
9UP0dvRp46b2A4FXtB5wqKnmMQkoUKXB2x4zpnOCvTNuMxH/sKeOj9yNgtJHoDPfuyRHojJwvUNd
N//4U+X7am8YZBQ3fszt17NNGxTd02jD7la9uSxA2546jW6ASLTxmI/FBViTxSIBVmzNfZUgjLoX
p6g3IqoIEitDYxOh/IDeenFxfeAjRFM0WOVXleXOkyceHD1YSqJpUKmnfzREmC8hHfjQrB8j1uYB
yzYb2qg7t7isaVLmof6YzlFMUlgELQsnudHRmrCDuQvM1fWpiUrQm0r/Q7iRu0IxDcXDzHd5Scc+
jxKBppRQAmZym6lEw+SSB3ij4iLWLg/2UAgQ0RfybRDQ2pJQ3rVYVVff/JkIX77yoxlEsWdAH8JQ
0QdUNq6FjiEtblH02puVS9xg9KcQmXh3HOPFaofhR5rTEn7Ci2thVphmmHQULjsxc68J+SpkutMt
8xhHwuckgGCrbD5cXg5lrHFK3zIi+Yiq/IezDl7y/KNBWl7ZMfLFdFM207Y0kRekwrj2tr1ta+YM
DRFBXXceo5pw9trZeYWG0AAYAjmjLrNa0YjnBpg/U+dwk3v43SyE+BBE8QybJWEvNT+AFGSnPYRU
DCSojsXWqbQ/gacdYpcmMhZtIiSQhNjMXFKVrapc4ZwO6SQH4BwXjEaabGFNMYdZjpxM+vLxhE5V
W0xsKUtFPnQ/iZ2LIt/fZGXMqLv88AfrtZnO8bSSWfctsvgb/dwbL461jVQstL09sfZP2bDrxuBj
DCTEXppJRk7fAfQRP9UMn4NpeNSC4hRN2QnbDeaZsn/WaC8sB4xcjG8Z3eBdyof8K3fMrekwhS1h
hlLnuhsrPtOMWgdFAIdef5XNNtOSX/KJHmwcqlZvIP5Q38pOiAQt9h7jz4URhDd2k52WZB9hMmAu
bHwWLz0RUUe/fWY1SNKta+wFz/O/rcDEmBTesox01fjLhZq+4NxzroMUfpdEAVjwjC/T2EX9x4zd
aTgtbbFHWwTn5dSeyLcRlX7NkclLr0DvSo68Ud97vcDP4z3TiHnCHbzpDXtbt+LsO495z1MjEjx+
eR3+Bj5Vc5L8KXt7m7kwPO1pot/f8mTHrJ4y+8hKILQERRmRQzM1wWEf1tEXeIF9DE0Kp136EcIU
xkb7YEx8irLwsJ8H47qO8n2ul81K6HcG57P/x183E9ekyJnc1UX3rM3Wet2sGNjHUYRgz8SCAirP
wuKCLERu63kchrmMhZU9TUrsOz1GTuPdcZqvsClxqOFmkOBCWkD2ZWXBev5NPVFc0rhGql+/9cx3
tVB8G6P7nnPzl2mhHZRnU7HT6DT956HWDh2XCtcTO3EJWRLrAPl3X3OGQpfbu8TorjgYJpM1B1Db
ldoa5n+0aPL8RIvgjyj5lcYKPl/vrDNz/PX4iq7n2hSOCzAw2pcwk+c/+4imcz9Zeo/jEG7kiI7T
vep+zsbj0pNrISHFjrMjRJJKzv9c+U1/nvxFO9ux24qTokpu/cwTEOm6cdW5UNY1cNyHtqgPKWas
mqF3rAOhHfishRk+JJoX0z6+pkyajRaSR/5s8Tz7CKYU2kifD1rYwaGz+D/3RXFpHT51QL9jUVXd
TkOBnzjslv1Z+h7O9tzZJ/EAzcuAll/g+vDoB4vcRXzKSs3YJa3ew5vw2rb5U2BntLuHx6mWb6HO
KivA+SMEvaalPVOj5l6/L54U/BaOtlq2bHXvuU4oToihmJvv7m6mDPqk9g4zI6oaXOw51GBlBa5g
+PKg0nP6Y1QPXY6xODHCnf0nRNJRTVx2p1jI0d+AhThZBrrCoJbL1uBauRJ/e4o5iVJqjNA4OoND
5l/7Njbpr6vhUIWI9zLo2SP9tG0S4As/IEX5NdFv9Vp3xpd5bqLs12qxv1qYcvQg2bc1Hxkz+inS
HBK6sesZ4gezPiMAWVw8P/pqvhCfMdnQKBjFgfDLr3DwH2IrW+P9fjHQ1UPL6WrzHZ8oaPfppRXa
IdTEQariIw7NqwVCJqRTJxnII65Mv6A4uwsr6s7wrNkE+tg6ZEm9rAx8Q8V8Q50RU0bLyDs7dZ37
gOr/qTbtK+/DJxH6e6XUJoOyW0zsaTpqxT5EE5KfBmjWi6SVb4GOHkFX6ddvSQZ9S+BYYGuHMTWv
yKU3GbI+yEFc+7Axr76NYdSoVIKY6N3zX+SrUQjM6ZQcPZLoFceVjBlC/J2pYds52nL4H9ydyXLk
SJqkX6VfwFIAw351dzh8py9c4wIhIxjY9x1P3x+yqqcqS6RbpET6MDOHysoMBkmnEzCY6a/6qW3s
Uz841lP5Duv5Va+tCxjnVeNzTh/Jn61irbhqnCTNaHi1EBQqAmHLm9EihI4i5bWS7x3jeqFsG27d
zg+wHw+903ZRYfEQ4RbPfcxW4mffcvVS24Z9fljT4UivXnRu4+wQ4YxZGVH0hcqbaZxXLG0gpvXT
7GqIJg2LMbbtZzzdR59QbI8xGOEsXMF+BA+Oj4NdYn8Sz9Okg6gtQPCZ26oRbhqZ3idhqHWY6rsK
KcJO5teCCL3mm/vlki1k8DVBjY8dHpejQXh+AnRUWdiUzH25lAHUurc8viO8uHpk7IZc3ljj2Q/A
EceCuc8c3IRBcYUuWq0UvlQU5Ncp1LzJbs/mQFRSr1nnx2B6YzvMPbm0oXbN+1hpv3J4OFRUcfUS
fOhz6x5JHDdiwgCBP4GpkIEhuWOERnE3V0BeGTtD8EINe1moscm7CTriSkffQcnigKW6XPpPIlAS
DCHJqY7NZxPM56qbfYvNE+ShJiX1MCdk2kfSzA0ZA6Pwm2vf7yIMIuukLIe1mHNsMom2aRxUnZ57
041TIpuDJL3Nruz73x8s79y7+z+6H/5fMTdY6v80Mn7UX1H8V/7Z8gl/nxdrfyiKqZk2hgEcDY7J
R/7uZ7D/4L81RdEYI0tVt/V/TIzNPzi/K+oyS7b5h80n/dfEWP4hNRUfglQVybbI+rcMDY7JN/mn
gbHg+1q6tQyM/zoojq05rfOIVdtO2jFfa6gMDE2SHk3IyX7LPA5cA8LtLYGO9m5biXpou246Nwr+
NN8oyI7MdQwqV6PdLZ2GU1r15k8Z4s0lwdwEG3ipREAolbKvesmW3qwUtcEDDWU6UCfloiUkq80J
1tRqTBo6RvAgHcigI8NnIjhXESGkqoNxxbs7HjhtzG6h6W8+Z5oXU+Ups+DPxcqca4M+H1Fv7bax
9lqXpp4fYQBPSsKtQ9pRiVo59Q4TESxOMwOh2o7OTrOJbZPSNdzRpPXJymbnqGZ1S0COlE5En40b
UTC4p4yTEEPPhPcjSkLjzU5tKrUkY1V7ZVfa8J5xINpinVKeulGqjE3tKN4hIeEJnwZQurndfll2
1z/qRLW9oK/m32PG5t+OTSKxBN3oW2BowmB2A/ArY62DCMbzqaatKKuR/ygiEwZcCsABgXJIqcc7
wVayqCLNqY0ZpnZ2M5Cr10FRCf3SbXqMpl78rtpiPs2h0b7C9ui/SAwnmyx1aIvOmvA5VcxI2WAV
t25w7MMtmCfj1Rwol9mETlbD7fRbZ5mMWy3hD1/qdMCNCbJ0kkbDQWpO/Q0D+QVDoHIGE1uxAuMm
VQMl/1Ssvn72y5oUf6RBnmlpZ7sWBeTMQEpGWIUY2Ds0NGIQkgM+44k4Y5jKYIhULkZiH9CAHv0e
rK49NwmUpxZCyEsqTEZhiqYkp5w1+mZFhvaGGmh9dk5MKBlWBab4vnE7p2QKqvis1APUlAhPxkca
depJK+jya+soeShtTFNFO8VMyv3ebD81NIGnqCOKvNL7zjiMsofiyXMiYteo+d27U8vxpBKqeA3I
NZC9LbEkiIx6GQUM+6qpZfuIlQWdozBnZrgI7obyvPRnlJIcgefusPNl6mUt1Y3c5/O9lEZyann7
4HDk7e809uNNpgNDaPXSOPhhWQJdVdHLJCDEFUNgBGltto/ogJY707gHTQp06GwGdKaF6DuFE6bb
cWZc2Y+oLu1CuFa7klChUGhqQon0j3VRjB8Y7tvrnI0oSgKbp0RlhG+wwSm7pz+hR5fOnrog9uJA
JtHaLpTyB1wxcZQ68c9MHTgjmDM0/NFROG2amuG/V9hmmfAYLXOfNkyThhR2o/KYJO7qZlhV3yOG
jReZQ4tHgoxpGlGnLrKPZj8079Dp+NaJNfyMGRQx/tPqfhePSfuLhjViF84QOieLC+ynPozlaw8g
sNvkapAxRGE6fw1mpzgWUTg8TbVBn7HNsZdS3Dp4RqDHDex0FKESMW+Vi92b9RcufCzlYLq4DDOL
WrdUKOD5K9B5L/GsOj9q7gAKncAATiRDUgbonRE6nxqoPxLlMiiRpspmoZOHNfxmvwTAvwrTMju1
UtaPJnbENbOGicwrRMVMsRgwMvI5FEq68BH1bqNWciRFNKKqk4baD1SeeVGm1I+50HCzs2Kf4olk
rRpUOKjHuvksppSyJaNqqMtoER9mT9aWeMka6k6I2DEtwhm+UF20kLRBEYtmh+Oz3PUNQ1dFOOPB
obeBrInV9OfGsSJ7rXNhXJh2J2dqZ/EiN4VkCzor9vikm1N66/zE+swYwO40eka59fFpe1qaAS8i
nblpZmd+S0SnShAXTnQvVdV60LZk4Tq16uBh86+uw5/eilqdPpgmsXupkHCLsGJhxsSEBGxon/2U
sDH0x+YnBKbg0YS06OC7arwKA5DOwY8BL0+NdG1rZUyTCp9414ai92aEGXhzUfHKMRMYMfVEI+E1
RvgjtX9rgpDjShgifBPYZbBs+Can4hmJZKuW0Mf5jQwa/LHWXELBk6m50MPC6wCN5cOGrHKsWZSf
k4K8X5+myqWcLbn2yYhhaDFLAX0M9bXguf4yBMRQV/1c6b8tvYJlojG5QB20fPQtANg3bYyyJ+yy
NCTwkcrNOKYw7+U+SehLVldBtIQjAMiDec+ypoOB27AOsNUnRekOenMszCpa56M1akwYyORA+ICO
MRAW249aP/1OBJK/gyb9FEyCZFpd5ft2KFoQOlY3uUBMuIqJ0WCVJXsALgiQ/8aCq4QZvbRQnIyq
p8igwb9Nn5cDO7ggNTIpDr2MM0FpekaGzHjWjRp8npHH6QcJSZWDl1q8W4YAxQ9Lk4edMj+EORPb
T/oEuG9uRPWuNCQ/kYKtc7OUaR4jxZCLz2wMgUEmZuamwAURjBHImbsYuv1ctcM477MhhleThwyA
RVppu5Ff3eiaAvZFxxEwW09kkQxM9aby3ORsYjc8FhGlUcUHRE4B40/rlGAfFI7+yhSHbbXTVjiE
auOZJIY+AtsiUdpApiROBNBralWmEVldg+TTm+zVUmC1Ac/qz7HUlEfWzAg7ERlx1k6TFKmwgpuc
omhnZoPYs1nLD/FciVNf+cMpaK3h3onUYQA/VG8JCLPKLdnPGGv+YrwHx+mfKroMdiMet8PIkvCq
QUa4Uh/OXZjXtlx3EUOqJKQLLtbsck3+Tn8Ss6++9XnZ/4zhIL/T3hHSYzTCX2rS6keZg27xIwCY
uhWbriC7841HbFnulC8WD/+e5SWsz8KyNpYRQQsLrLdClcWvxoy6dSMN/VvEinnCXZSAEeuy4WNK
Vf1YBPVADl1UnpUMyb3yA6wIsY3kYNf0MdDgUJoaFhW/czU2VPAY1QqotlOieBZdXe1iA0dQTkLi
pQMizhFS590kOFzSzaXrHSdBvaQ41uniaFfXUUdmMoYymo5D8NtsGaapBkr/Fn13iDdasxx6bEtH
8CYB8CR7pT3wbMXo4kxDz40xz6cEPMIqTGDE1lkjH5UNPKbp4474VJV6HX5hjk19+emDbyRYrVg5
dbPommwQafAJGfn9KmQT7YMqDMhlDbkVbNTMNs+s/bVrh7G4iRmUpwTAfU1HvXpkeLu2Q6mN59Gc
pncGeZYHUsR5crLcf4u1urixSy5/9Ejc36pJzNMoQ5uVaKL9VLQjd/CEVLEYV5Q2YGwyyGKp1ZQr
3bepfWk1ZjHdxC8et6GqbwEl6GvF8ROqfOYoxOjXyPxuiKr5rtu6OKC75wqGkyk4QuRVElxa1DWv
mFjWdy4Z+TGnLUTWsBLTPjToeyHJBxRLiymgSvzi1WlUE15oGnMj97TiVTJ1s5Jwp05bCrdt85FR
7baeW6D0oPzDvaO1ClEWH4pvLZwzJPvwqneAiTk5A36pJRneKBTjgUeC7RWZBtjJZ59fxBkGw2we
tyq6F1yPQb0p3O8bo7Xmc1wVk1sACzqADa9eTN75UxSaxZ6LvdrCKZy/UpUOWp/NMTmqsdtxt0+4
vgp0y8ykmt4uDXUfKAhEQ8MPRqxAGXZFVeovgPqik9r2wNVsB928peYNLrDvH9vB6vcldZvbvFG0
C1xjea5m6kZAJlVwBdHC+ZK6/WryjPFUkfeXglzn2RClIAoyBeGlqRTtLFF910NAprVEmPvocnou
Far1nsA5ZDitAmTKUioljR6d9iOGZk4VVtxv4RfMPyLWR8+IxfDDj6ro5ksKy1ezYQ8c+dFvadfM
0ubeCq7lKPNn1zRKexcU5bjTnCS+kFEEAOIwZhORY7aQD8t4y3JbfWa6mM45/FTawcqiAYcad+J3
zxRyaYxqfhJth1nN1XIwioxHkQ+I6qtV2uJXyNq5MclfrWPbsPewduYr9b2jS4MYqZiqa3V9U4JZ
2M5zGjAQIVMOCsvp0KSEVZQkAq32MLSLNqJb431C19/yXMWGnIugXBGMobg6jwyx7SINJ701Gqqb
WHVJXWQMOTDMwqPewXLtCru8qmFlHCl3gotb2z671hK9c44bQIG6H/sPlqRvplDpzgqaH1WJ73fq
68Ajk8WgEn7xeY7VL+ZZ2Qk4jXNmrs3zGRX8A5RYsm+hhm+6OvxuGmTzfJgwL1KQpFJG1gXyXFTK
ve7LGPiwxUVWPSlqcdFqfuqc4IrFyUHGZGBFBOlUU0qoi2oTnRF02ncu6uoYNNN4BxNT74pBHd6p
Q6pJVzMIdVZZMMuPLA7Mj9gonFtDXGkXTzkzLA63iUloeJqCVSlMgr5ZjrUvV/rhNrK9ZBYnq3OU
zAynjWlZQ+lIIV7r87DseGcgXcIq4ScOkPz0nVMwvWVE6qe7sTS7dx/hbCsiKLxzlyWMA4PyLW9V
eTYqLEIiG0IcwHlhvhXUGW7JCNkXrU85uHQCussgugB7SMvQuq/t1twkjVZ7ekqla0QPCQtBN14w
6XSfhe8owNdSdugtQteW8RyOFssaz6WfTMckUaYX7hMpVzRfYi+oVO197Lt+U8X5d9xG/UfmazwK
Kmqz7dqK37UMMOKKHDSZ9DkoyxUkierbtHs9cBWm+sZ6mks4AEDcEBoT2QqAnawEBzzN3Tlo54BW
2q7scXir6YthTM7FZ/t6Ry0LvKmnszbUOpL4wXImJTd6C3MynZGfi1/ktTKvgUjyEtNbV+BL1Ois
g9FcbSq8Rd4IKwjuVVytnZz+WszN0tPq0GhcGdidsymEFgHW0gus4Y2A8KCMVyS9EA6JwnBHS6Hl
RJw8fyjsP+uVYy1VKwpNYI6wOcn6keaxl8u9uNYycqu+hLSMlu0ZepffBiVoPy118IneSX7BY6Db
5CdluTVUxj4rg6ate2A59RMJm4FQNNmtnay1/imK48IzgprqJIoYmOK00RsbnPAKH8T5KPs2rJA+
JPaOBnPqUQRWtBOTL05+rGPMrzP9pSvV2EsrH/GWM/Sx0IJ+a5eOvBhZ3u0b3DcXhr7m1Zzn6svC
+uBOaYtFrx768GH6Y+ROfYyWAp9Ug61SMYTkF0wFKDfMaykx0wX1JDhe+2D+IiqQnxkHY2xkuZi2
opA9HjRNIfpDC5Q7lVr5UaSc4uAdSC/N5/ZhW5GzrzAf/Krs0ueEPjReaLXi55Q5mTcKn7FBbdHO
iCxRoe/UbYNSJG3zZ5gIXFOV0DjMONOtKxsGTUBcnktNL9wYwO6KSwp+b1vypPcVVoRB7bS3ghnP
3s506FO8mfgN4ZUCCzVrD/tV8mYagf6uawqLyP+OIPt/YZhMNVRJsuq/D+nsm/T7P4rf/3H+/Et5
xd8/72/Cq9D/0BQbWpxiWIYklLKUkfxNeeVDNuMG1WGHSNZMSptEzt/DOob+B7keAj42DmDElX/K
kvEhRcexZvNJimGS//l3wjpLVOwfSR2D1I+iOBZWG1uVjJGVf6lKqbVO2FobcLQKQB8jLQIcpUli
iWiv/+m9uf7ta/5zam157/71W3ErG4bUeCtMRSOz9M+pNZQtkrcN32oQ6ZG5+grDL+QTR78GU+HJ
KKNhKPZqKhacMXiNK/2RQtRiCuTOqXFUrWo3BPUvpwL7TGkvjcRvsy52dDLv6yQ5sqm4liLepA2C
rhD3//nF68pfI01/vlEqbh5p8SMohr0I6P/86ucyG8YopXDarvrWtYWK1IqJU58ZxocOt3GFqYfq
Hdqn4p86xXhRYa/TJLrih7gPuKbL9A2T3UkMLDZJuIVY1Y3gLqIAuZjAt2ihWSo2DnmLGTDhUYTQ
HbBmXSvvGBUoYlR6N5YCryLhmNpEHlWmfFqbynQMgvDHkHOGF0qmbyg2Pw4q5PPJgckaXyusl3Zu
Yp5YyoPCO2vKgqM6hgkeClpCcInQfqdSuLFKGH2WA5axNq0Pk+bAtmIGB4krRQJktJpq32GOCtwo
4ZFKpodTq9+Nbh0npsf1FE64JYsnWTX1BqMkuAFZbGrH+oS/VjNWhDUdiBv9Vs3aUsdzUExbX2kO
iSI8oQUf5jyx2eOlML09lol19edgz7h8GwNgcYLBVZZwl0rbWBY2ByBAN5K8m9xnWzPO6j6zARTy
eOkseaLe+BqG8U2F9ORApUtkiCU0dZeLI4cgrQJIWQXGtOH3XMCECj2nTo49xxDa4D4Tpdy1Uehm
OMl9jtkgzJaT7Q9gYRbvoPJt0wRZWJuwjcE/p566mMOC0R1C3cvY6xIr4RQ2X2jnJhEunlGcN36G
3imri8o2uEwTb07RHRrzWM2BO9B8SFbpVgbFnfCJIdR9riVeLKNrmfATobW07H2Du+9U2wADb0Rl
KFcOJOBK/vBHnnJo+QMkl2CUiLUFQNRhns7V8DFoxjlL4VOCSAAMBX3NDGSGEbJdF1mCqaQjgdLr
6tvUU+pNB4xGTGX+MsLwEZjmPdGHgb9YYxoCZkViPXqxp/ri0x3Lfo8LluUl2AI4WOns7z27BQkW
DpCZggw099wspVSduu2mhmFzXPoeCiswz7iHEy+Z3hjgrESW8JVZO/dmXGwh8Qvcue3H1AQ/C+NX
EM+/65K0eDBglsatos9v1YQHrw0wpvUVmh7NFarTgE6KFa+LknFrmsTLuxka/HKHOhG5swo3w7aO
OWAJ6iVkmr+1uXF0WvVH1lfK2gnKS0ZF1ArrhlNdKMnldMQFMfakKlpxS+3iYpFL8iFlziaI4aQb
CaFLO1tJVIGuSI7l4L8XIe+EMpTvpl7t0JqeC37TbUZ0HlmegAK3eW7bDxinrzVSuy0JUUyemJuP
wvaJUaB5TzFOvQFOJXsQddwgy1yMZFeU2FIUWqgS45Nm5Nc6dG52GL1iq9j0XbUzQsIGdvO+mOMy
GhbWWcr3a/1dpoibr/u/U9JNTH1cu08P5NVfp9m+G1ZytWLjE6+lTZrlxLFJSceVndifLYfQyLGO
s6Z/Chn9ZMt/aFT7ux4q9ufGp6Xj5DLJsMtTnCVXpS1/TeCES0vCRqt3jGD2CoeR1CYXZqRvVXlL
DXOX9smrIFwEfTF50sWPLi0fNu2dC04gmPXtlHdnSY8HXXD7hvtv7pkLWpqXlnQ7G35yLPpg7zTp
U5JUREcbaJ1P7cCQRHRcd0KG26oNyNgReGqiFx26YjCHTGBigBwURAztOwv7Z0d0qprXRK4YntQ7
W4VEmCTXZqbVGPu63oR306z3whT413EOVG1zybL4mNP6mWdQtbX5h6oLd+LANMKNo1jmpS8ChoOg
5StWrJLKTyd+a75SjQwo9kwa1BeAnNodrDrxAs34zluBIwPC70yqTfMTXCzZgB/S9CLo+M5MzQSV
pre6QzwyIhqRq/JCz8SxJMzVmWO3Gkvrc5LK6X9nc/YXFID3XVw+oe3+/zBSd5ZOMJuh83+/yTtC
T+j/ggn4P5/099G6+gc5Z20pEFum2KbCl/vbBo+QNvgstnga2zSEmwUv8I8wtmRTaC3VgZrO3JvN
0H+N1v/29fiYgnaoMEr4d/Z3Kl1mf9l3WVJdsAOaSv8jX1K3tX+lBfSlrWc6OEsts781AuKnrG4u
3aSUL5289ajFv+YMjCRAUT0q64Nmc5AARqZ4Q8qzXrfMHSC3LVbKeAvrDu9X1Zxru6RkYaS9Jsqj
xmvq+SvTzRQPzynGr7qhnWCP1WWQ4Hmp6THQ2H9kmTz3QNyX5HPBg4wz/NZEAVcDPVxVPSFoVXkz
Mh8QyuAEe2ue3nmDINz0MlwrFX9dkjMUaR3uiJLgYrRlfPnzH0k9YPtWE48cybQdNYEtp52zlwbx
WfSnybkqDkS/VtCkqDrypszgDx1QIRsZQp+inqrzOHa6ZrybyfAdBRRTXQ3DJ7rayEGyqWnT1tnE
xYfssbyb4JSA50M8gi7imhjzK8tyJxpGXdKcoTfWvpcx3z0mtnGUOOmfpNrv57amm0Bhe2dHBudn
DPaqMZZ7oK8Br9a3zuwJFvZP2w8IvgS1CWvSJDbx7N1ps/5Nls9VsXZ4dg91HFOn6QJjfW+K2nR5
+1bYHuVQw6+jDUYNole2Rya9IIyhqNHeZ4Tc3cik+sPMMUpZ3RGAJya08rXpTOC9ZKVNC6tOREqp
rpzLLO3TJCqLXAGOKIpWNGa2uPUcijoCgxmIqQnaflpjbafRuFYyQtlDTk6PE0e7mmoq52IWZtcu
8CNo2M4iJHfPz2KeGyBa9R4DGk5itgk+7ECMVVrzkNYA0iXps41K2ZFeFWuz1Vwc1NTdWeltKvyb
Brsw/3N32TIyGpHS0uzud8PBb5CWhKW/UIimuKiclM+EBfAwno3YWodNZlsfWgCnVCsNZeMnPASU
aT1Zw40aD7pLYY/5CFHp5s+eARm6isY2JRu3iVZ5uUAH7sWp0dP9xGE9IrxYJdUPxn2PBMJLHOX7
piiuZB2Lrnyqq/oJke4YwvgUEeMgkBxLEJX8wgGm68WuUdy7/KBycC8M/Sks1U2aPitK5WW32UDm
iLJdZReuEswbVNJNOjee1RZbOp5DBcaeXOJUz37/VSPvkDP35BC4nfkeKtWx0MkLFvZuojRXwyTP
Kf6kheQ9OG6x3z0PdXjvw/xst2iFMx7oQvUmJ3kzxtw1sPKmsfxl58PWj+LTaDiHKOZGRnX0Sadg
KGAi4HiBr29o8DwGfubGPe7SdNgnYblPI4Iz/viiaBmirXMJEnkc836rkLwvmyXVZ+/hLnvpGHmw
r04wC7emZIap8P0qunXCH2PG/gdcQU42yXQUb1JwuWTTzknIeU49PLvd0PW75Y+yAJJAp1z7IVwj
vq/UptxJ3q26o8Smfp1oNADZteWb7kqGy5EWXip1ONG+eVv+PJPGE2S3G/DefelT9yw/QNhtQf+5
stPcJYG7/H9G4VFaFmQxI29J4tYhNTYLRLVlQ4uRseDPdGsjrXLd9w4tRzhupLIhCLzmbvJCohlo
pZbTu5QXCw6Iq0od177h7MXge0HExEnmRAKX2E8AqbLYbZe3I6biqkutnaOVbpIYV7T7tGSqAChR
4ZcB0xpkX6Ny7bFZXL5ZEZyx1Kz1kU7uJt7HyQ+jjPjNqsdkNt6XV4kOicEabYkchA1LSp81F9Sk
m7d7UTnfhsKSthCwxuysGfsKRLpT4WMdsTR99cT34zk5WHlG4tJ6xGGzWdKq1Uz1dTFsAWKsVdm/
RoO5qcW806xx06dbXC0nW+UVtdm+YHQ64piw2GnrGfO9EcVWoMzSlWQxiYtIAYRts2HKxrPF+fNt
kmWxJh+QM+vhqM3S5+wDjP0z8hwcvVM171M+BCb4Zkbtx3IpL++5Nhob8umWfh8nh8BFSKx6G+fb
SiG5ED5U3/E0m97cWHtK1PIp160dcZhLWWTnsPfJcT3pWKZnEd4CInchB1yuokY/zX12naKExij5
JOjWmWsAJCHWiumryFn/Zg10hmeSQKRmzVOqdK/3OHoBqC3dWH3ruz2jJRTp5Y/plXd9OjG0mABv
RZR7nDxUkjP/W9N/3B/QvskaOBizQXAQzIx6YD7YJO0Zdxldk8H8RiPPZlmIl/+mK3Vt8LTGLu9y
IbATTjcF9+Oyt86L9MwDdTvJE9vLtbXE7mO6ZfiwSmTcLAdufeUsE+GlbXSt/eERjLwxZM4YuknC
nHQYnUac4o6T7Q3NQtheM/GkG246CMXxkmr8adv0ajTRxRjkU6gGr6QyKTIqCcWG9b0J1qPP3TCI
bZMAFuSioiAYq1RxWCKmaeEc/MQ8OfjnbN4vw4zcfpnhE8RF+/Hw5d7axKb9jKo13/hSBa4cQAZn
waBYM1k3ebPT8m1BKgyTIM6cXRn6nJpmfFaK6Wxm3coGKWaD71Q45HyJirr5tvwQ1nidLzZoiaHQ
D4lN3ZV/z6khF2p4K8LkSgrxI6BKaSCTi9h+b2YcWfTGbVnrDkyZTMcVyYyHv4IS1r8qhQ1Qf9oM
RQXEg0tGral0iNbOdK9JoTn6mX9bKAIN3Q9UBLg6Xu4u/CVaFlnO56MNq6R0R+XXQhGvCn1NrH7B
mChYKHQkCyKJogtdf17AzdtRljj1+JWkyk6hVi+eIm9BLwSCCvZYPjEY3w8kJ+iYXqtwAvuFlAJ+
mvncUbOpvMEqkrLxaJ8IeiwMzU0ZU8aycB8y+nESleL1el7DhrYdTmr2jkMzgW4WotQ/TAaCXWfv
G1XbRjvDIdUeDNtlZQ4olcwB03f8SAXqRCpfeFOgwYIJheCRZ2TYLUI9WbIe+psGexJywIo+t5WJ
/YHpAIFmayWxboUxVArHAafc/vnnIV1sPee8zKfeczprmmePeGy4CtTmewEzNBlTXeG7y5UD/8P5
VXakWPktWAY1CRMGpgZqhOl8Ly8mtctjHFgbsDTdk6I/hjDfVSMOUxERC+ju+SQygBPJe/0Vptk1
0eIbzBQYoU7zbKR8zdJaYXF5tFn7IkNx0/PwZPU/jSX0yWIQqo4XEb1murUeLcgS38v1zcD6mvXl
09yFb75xBceFD5w4STzdrC66J05zZ6z5Fdae2SfMfyZIxBSXwgyK8LOrTnDqTW9Jilt0+ZUoHhDK
SQxHMAmUAw6MQ1ZYu8CpgPub7MQzvJvfWZxtDEmZAc94rE6mErygbZFYSaHKtpciAJmt0pAwvc4E
k1WZbODGuqqc9g2bko45HqjZhxHwDDaDU4sCa5B2raNt/BTbq8x4U6P+XoEibYdfIqR3jk1gp0CO
YYExOjeIjVNYtKcOZ3gFBHadXnjKJouuILUnDQVg4iVP9Qn43rlIjROa7oZCiWuctyfuxvXUjIdK
Hzer2kDGZIGYc7xH2biYm046Dk4H027dEQnkBpq1jXTKHXNJstSIkqt4mXPYwwGn5L6fip0NoQZ3
CSE5lk/iYYOKulasjULFvGZ7WEZxbjSkKvpnGGyMLdERhHPPUwSH/inXrG+zHl8nPf+aovLZlOzL
qIbAbfxrzN9xvV51iyuRAN9ZGNj+sMxIppmsV8FriR8D6wUqGBFlmv4WQgEuoxviwx49fe3001Yp
wpOfE9rMh70yO88i4k1ghy9YSzURACkQ3gQMF8fwOdeMbdePZ2BuMFDYSjPrYS6OnXqLV+WOs20D
1HFLZu3VanD0Y4u+Uku8YVT0U6/zLzN2NVndF3yDEYQvdvGiTs7DBIRqCorRLZKDdffSgLhAip1Y
QmnxeNQGdptm6i/LgzBrmhcahrGJGFSndZ3/Urd8xmh+VI35oYXKW6In7+Bzn8uhefh2cDFM2mXk
zWrzd63Irr3xI9L7E4OzezgrJHafQ1MeTGfgVvBfDYjBMsu/dEd3W1VFmMLnmXTdY/nAEvrn9FGC
HU/CAxnSu59OL7nzFA/2acF4KHH2roXTo8rKc1tO5CVXaZOd4x6QhdExKs2uqt5d9Dm85/b4mKwR
zPBveNkvgCLm+ga2mJHnUNHhXHKzxYxr6+yM1edSJMHz8uRaXufyUzjKvDaEcVhe1lBMBzP47jlZ
UDv6XMXDjR0vnQgcpfTMWz4tV7qX5dOSyX9ppwTZtzlPMb/LQaEpS/9IneQacBFhDv4IDVD0Q3tn
x/xepvXDjv1jPkBREsh81bD3q+5SN+2LNbYvUZhfO31mxxpxmaO3D+2jT9JroalfytQ+HP8qw5GA
fQi0xbOK7nmk7kXa1WUs0+uc2h9NcuoM/OMSq63vPyTbCGRZdtI/wRjtkr74MbHjDLG2GQakFqqp
MtXLR/thGf0hsuCf6M3VSd0Ktb+qjQ+OzlTL4BMNXKl11+WiWDAQsW1/LL9GQSXXPI63WlacYq6T
Hl0NafHixtvyEgwcpr1Mz2X9meg+Um/36Dvzwt38Iu3uznj2RtntISQCu3zMSWnvnYEVpf3dzrIr
LtC7BnmHXPJTkA53AoDXtvlZSvM8tPkeXMEjNEkNivoHBUCg4KbgFZPm+wBhvIyiU6+NeDeHlxHU
Bb/Zu1V4gBbP1PReoBOzEbRB5jYX2UFyAUQfiLOQhutISIu88C4Tj7jyz2oUvC4/VBrSAqiS7A1O
/8nduWy3jSRp+FV4ajMzC7oJgNdF9zkiRcu60bQoWbY3PJAIgyBAAMSFt9W8xqxnNYvZzRvUm8yT
zJeg4GKCLMkWstue7kVX6VKhZGRkZGTEH3+s2jfzzWwYzal1JXOaDtKRbXSp9V+G884okx916Jbq
tnT9LmYjxSZvWzARtVdDDcteb2NY9h+rM+Na/KnxtjEIbW24dez7cF29q/vpQOvcT5ec+1UyaNW4
WGDMiWDMCWhGna8a1xFY3Mjfmc2iDUylGcMWX/3QjlY3VT4BwyBmA29gM+1DrKcGG5YP2wLPqs/i
V+3pdgi29Q6UY7eZMMqU1GkI2KqmM9suXl1BAtCE0NZrQkAft6MLKMpOdY1JBv5dJx7ydGjTxrTp
vBcfTAP9Zg9FaGps3tce3TC645JYeW/t0LtYkepejd+7yadAP2UEFQOgTsn0jMQGrKc2jaeknpMb
rVnrMjQUYhaedxprXLYGqVb90PI6Iz1lOPqUdRlNMvnLASQs9y4nsjprXk09Qm3fPt3atSG86oBx
+mO3dj/ngAJb+DjGg0b1wRo+NDdhyrG/vVsRGSy0eNRut66wTeZ+ElxhfMKiagt7ENHxwHCaG3Gi
0vp42LnW/ODz2HCJBi+YxiOoTWAeHbU8mGKXq3ux+s0G/p0ag1kN7b34+RSqE3uu3a+ZOt3wh17I
PkFaUxMsTcnq3m9v7zt6je5Mb+BOO3eGVhtuEqAE9e07miz7cwPaMSO6hYFxGFU391R5+501oyQc
tKC51S+b2mbdjZnyA+y1Dv+QOKVbfQPednkzG9u9+bx2Wa0nN8nXyOt8YHzRJ5qCtfEwqa9Ow2kC
c7b70IHwaAXxkbgdjPWDBh2SjwhdzP11z+neASPIe9VmDgSp8ktmzg6ri+ROrGnaan0GfHwmMjPt
FoA62F3EZxSWnYLpB81wIc5qA/LsxNUv/LjF54RbZMOVCQKRlr+RD92TD+0ThAoLSKAA0Q5nmLgB
OVQMSdQimV/XIY1KSEppjrAB7V5od9paDRud+acQsqmkE32hyEXSyM2+Jmmz7RIJM414ce9E0bUm
aKvcT1sSO1x6ELdBa0WpS69OYqiuGsTmjs8DGwos+PyGGT9PB3KsiPDHgyyrJVizFnAokTh9F0Kn
ZZBUhFxLsB2JAHUNcX2yBC6FR/WpjWUnwJ2e1eukPN3l22AzvarpHwMXsyYeFEYDnuNszpvXXRg9
t9G5rbeJq/XNZWN8H5GFSNIByJEvtOafg489E/+kjHDq0yfizmkFXhrdJeSY0xbl5fq87/sXKyZY
u5CQtQ0aeiAlgzn93IGkDIYSUED2TQB5WZXqOojQzuyyvfyaQm8WQnPmwowCgOkqAR3v1N9vBBta
DVq0asK91eSJM4cwbQFxWocm9oQQGPzeoEn3cZUOC3aFnIg9iCFe20DAZoT0vEPI5tCisoSgrUPP
gNEmY7Q8T2v6e5/smRDH8TtNoHejH3ygCb43DjzQ8LP1tEb3kX/hhJ8MyOGi5umSIQjtcXhWJ+3U
DD9P67frGs/6KXTQcxotPtTtKURXzpkW0Q28Ip2F1TVINwptJYyrTbzthWgmmbeiqzEUg9xSUDpt
V5Bcr1bngTvuQdyJo0uuFhA4tludW/Ff4qcYYf+Ovx/GqHRKFpSaLvOEacXidcZzamNUT+Oac7ai
hyukWOVCvRdAwedvQOC4A6GTFQR9NYj6mvR9NmkHjiHwc0XPKdOEXJdRKWLalsvgZ5xp9WLdqH4d
+4uhHXiWRwGU+b7zMziw271avLyvLteM+Jg7X7xWc30Nt9LMXV7A4UNSKmX8AbNvHvQZ6KkZpI9e
KnrLmWUakIl31ut+qofXTicBOQ+Wvuu7l/MwrDEy0aYzt9MCKb9gOmTghrSyB7eNcQeCiOmib8Rx
EwpOSOAbjQ+NcAbwekYTeEhjxfjtuOPCqBc3jFMiHoBdbtofB8HprOavIP8EdbkwGrfjePU+dtOv
gM+dU7+ftNczRoPSyhZCT1nbBG2aB7xabxuugEen/EtNf4D7ldq382XTaY7sGKohGsun4H8DUkRa
0mvTldhbGtqgFrYGkOb7vdBjgpZfbb9zt7ylq/7YRSoAu7ox8eLZV5sngr0+r3uM9mwMpzNmgMDU
0oT0kck4GyqD43ntvrVNPy2W7j39BHG/kXxuNxfza0Y7EVw0RjMX/qZQm1cpPbfoeqm67+btNnlV
o9bfMou47ncSiH1YhJvC5EQJuWvM8dF1GgSgSXu76ECCtEmaUKl7Rs+ukkgAQcaUbbSRgOW5nDXA
Hs7gkVo3Nbrl+CU3cD81tv7IiVcbSqILZmUYZDSm68e6zwy/xhQ8h75glP04gujGXtm9cAbl0mom
+CKqTCSKyMDPqxu4RG3q+IAqzhdpTK9RE961lf0uoofvlIHK5AnDbW9WZ/e27rwf0cC2qqd3bnt1
Vh/HvC95hna1O7qvwh6jBMXFy7woA8qlTqN12wlXrV5V7yzJ0oJqZzw7nErOuBdsRpAJT7vBAqRE
vJkkrRQeyAVtaDQH0XVDjnBe9yZYJWO4N2P6sGmDbELE0/SACWibu+o6bncXn32NGYDTekz3cxsi
CDCDp/M5/W9r0n/xim7BpXsNCYMNYg8u4L9DEfXecZ3QmjjmP7KK+kQcf2omJhldJwEOaEWbGytO
veQb/7j4aUY8fhu87pdyIvPjgipW9pdvX2DHBtQm12SzJWXrfU6CB6t7kk4sONM7bwj3dEqvtBXX
NIB3v1U8gC9PPza0Nzp9QTpDUtp6nRIpuDdqwHsa+jMdPP/xdsp8/nee+wA77ZxPoHHvlFVBQ3+j
8WpvgVqDx178T1KB1nnDlIk6ZegdyPEX+uwtSthSRf4Vu98y2PeGjgKovwuBe7uvNd4YhtagENkw
6gAzm/ovt/s0yJfTQOsN9f5au9HSDer/HYE92NdA/Y1WByDc4NYzapoO/OAXM38BoyirAa3Z4Bg1
gVh0ak3Bd7+vAcxf02vMctDpUmpmvAe/mAoEeX85FbTftMRECrTAVIodNKWggnYd62ga3KqAin81
I+iUPQUNDReogbMBSG20280WB31fATXhApvcAfWWxj+B2nz3MfgOd/ntTu1NHW+S3aaOFR+7dP/s
F/KL5PDnT5eIuCkw7lbtG0Yo+1Vxve7++h/X7d8eA65en29k19zeD8Tkkb0vg0fL9F/4nccg9RMR
O9hO4O+gYHsS8nt0fy1P+jr8JEc/Y/7Nd44VmREoyH4WNjx9aoE/++tv/TQyY8eUJrg0OeR/LOSv
v8nr3DtOzwk++RoxGyYXJFQMQj//Mo9cnnT5vSL9hI8hRs7kcrI7vinuZHm9Pyi3qADoTMpJRKtB
aOUyslXWGiIcK7NMmg6TaeVkbhUVSy+AYJUpI/skjZPI9AqGwNVXUhEj+PiPrtnQjA4h05+v+Zip
f4stDw+AHDP++M+fViK2aqfO/PDsHz/5iEvH4v/BUe+ZvjmRjo5xsLvpHw7pOw/lWWRZvmf6k3wz
hQo73ILy1v644Gtr7TxKmFGteWAxPy52ZDIPqjLEJUZWhWVXrp1FanGf5SvOTKCm4C/d+U5iTSqj
xEysWJJe54osq54eAjixR/0B5/bA1e5pisV8i4iec+E9M3IeHrjH8tXuHBmBIDT3+fdyV34g/+cd
YMC02h/9XK89wPvrfwoF9r/VF3dpHolIziL/Sf7N51TcNacRBpkrM1Mwzwgru6iPqPZ7d24TRqlk
cw0VR93cmphz5IT5CncG8ZytfeeCz6OClWkKDuB5HJmWJ61VU6Bc1rqQhOoHl+/eYfhOBcCTMCmo
QPT+lTWEy3TFqKZcTrZdArpeVuyV9cDYP9lsVVwm7+cFHQiOu7KL/UAyLsrFZCoQjQJlpY7MdOJU
TiLzoRA01Z6Lnr/TGkabqCBVV3DIni4kseYKVaPo4F7SFWj73oqTStf03VzFQuOMecy/fL1T+2zN
Lcnk6BUpL/UsIHipvLMcG1BsLk6suQ4lowKneZv6DxWanAk1JPE8laHREvnJspZ48pBWrtPYzCVl
Jr6TrsBo/mz9LfKBzQYdOS3SX+0a7bwvHqpj1+c/KKTnSZtfx790PEBfWGTLR19k1cuayE0aF9+4
oje7rNhbyH2tTS4nO+jGiwf951kBqey9Pv/X2sEzj8CflMM58biNZaNRcMef+JMgkmenKrDELNEg
r1VTcOt0LbiZ07lkigpcazeIUWz2THxnRVvLDpaOLzlakRAve4xYvFkI1w8TUOkPv8y7qWfzgpOW
+/LxxLxtK3juzXJq+XMzku53FRfxeYQa5DRCU4HB9eOE+eqSEkj0lt6z3tZ6nFZurDB98JzHXJ5w
gaJMVtYi6Pcs6qL14vX68s69NaPAOhaMHKYPf9zc3vKEe7Tyzy40IViwy2rizHkgy1EI4DsKNvCM
sr0fy7dXR0G8dGZFPGKkS1FUYErrgTSbrN2OgsPRiwKK/dLh0AR7TdnVvkt9XI+kBGh4yss9fzzw
EZqmwBjOE9OTV6sp0MKFFRUMTNMVRF0XvFeuzY38FoJ4qLx6r8xkWbCGugLtXjnJNC1GKFTOyy94
5AVL0y0uWYGOrxzce2L5cWIVsnOCGaDs8bhK19b8AbJUO5eVvdnqClw8bT0TdCLJbShwa9eBbxay
8Q0FR+Ra+HZpsQJjVFa/AyuZWtHhk7ulICymCrcyZV+h4mqG+6sQ/GTYpbKaGFIzTG1TToKqqM7c
MHS8EFbpNQW+QpxoqyhYU2DAo8xrRvBZ5vaVvVdVPD5GYSGFr6tIM4+WJu+6aCItV1eh4pU1kS8P
XUUGe7Ryku3u1MlLVnCg71xRJZGCS13F/fGUEb10fHsSyK/HQ7BC+sMvsI8EV4/YHWPrJY+hCyBZ
2aONR+aCsuxINmgVj5uRxRgcyS3rLQW3dS+rSlXuBpWBBbkpxcsvQWFTVbhSkq3PMUqWLK3tUBjX
5qM1Kb4rBW2MgjvxJnh0TU9y2eAwDSbhlDea54iYnlXMT8zaCXxP2eTtL5i0OwpmarwMPPh5OyEA
XP+EG8HghEKWTMF7/cSnUUhyoQqev90giVegeHI/kL0aVMgl4pIrawrcWDeNUn/i7K/VUCC2NzWl
kEhFGJCn8QQPMS+HCpNXbelWFajesvd1JrTyr6c3vX/LhYn9U4IFAsrJxCdpC+sK7KIXzANmyO8v
t6EgAP0GXcogov7RLKqKgnHPDK3KRyuaSIHjy3XKlxOppzOH53siGbfofyhrI317Eya5GGEdTQUp
gf4iNZMAF+dVoG71Lcl9NBWYST9ykkgWqyJc7CdTJwjlOLSl4CDecsLPzHkhwhUNPGW378yEoCoX
I7avrWD7zqYFj3+IyU1/+GVyaAgMqMxX/nqIRu/3/0msyuRfzpeBE0mnDtrv8uIvLX8jWe8RoPaP
6+LKeSgGAJqK19+VFQdMK8k/dnZZ1xVYGestaEHQ4Ze13WuwwbYZPxagUiquEZLVQZLI5qDkBWx6
5krywbQoqtCEVxCq4BRfc5E+FhOoCo7EtZnifYupOE3FZXQdbIWXBB2d6zQzYRVF2YFDzC1JVeHY
M6nyfaGpqMbunGW168SxmUqrPmxh+HH3c0NEL8PyaajL/8rrXfFT58VBF46uog43EoknOausq6jD
jQQs36xcWcW8kKbg3h+Rsi52uKjIqYzSAnKXhujy+3cbyE8Q3VAQX45+/8+gchvMf/+vDNMyjH7/
b/+RHvp8ueKA64YCXYMadIqIM9EYWPaWujX9bdHZ6SqQx3f2wSlUUfrkEeyCGKq8NWMpENBVlBHp
4HMKUazeUKDk0crcOsVylN5UEB9+OQi7dRX1vi/O/MF8WMlmrAI6vnOihwf85ULiz8vSMVyH7p+y
ebr99YtLiEbY/W/11XS/wKSzlXdNgfn2gjgxKzeFNlEVB6PvVUamtzQBRuauTHhM0RBd1rGd8Ua3
uJ+k581hY+uPhxfvAn8ienzzJWYx3MtZ5pdzIAMUHJl2Kq1Ye7bx7Du7H4Y8eOey2JeRWces8xmb
VdkvKl6hZc/bL1ig+GqTeXA4S1JKQ0FwcEKZ+MF0ZrLgRm6hr495TyI6ROQHgIKnG80stmdOrHia
r3AXJuVfvX691xtTQGlzQZlYFQuepsVNU+BWu6TzLelhLIbPlfV7PSKCAAqnXJLQgYrAaxQ5lSu6
kGTBChw1bQNyAUZFJIeTtiuX4v9GJzf7qmDWX/7l683sHCS/bxXCcY0W2dK7h2R56zQVD7ULM5Rd
g6ai++1yE9kbpqUVRBsKwtodJuAyKCTBNUOBinch6BHZCgzjkoZed3qoEgXn+sqU60aaitofqAsz
ODgiDQVaBkxDvbZgyypCRgCOE2cp9/9DplT+6CHY3BTPtIpy0cAK5cyO1lKQXh4SKwLePtZ8kPHG
lb1HhsCADwxZRZ/AENohJwypm0khtF5TYHUjcGdmiNvIzSGLADQF1nE7NQ9f8IKgrKyeb80ZrItF
TTN2V4Voh1RoLmcXY6lYMSkYERYerFmFR7rbPlhH1KECyf3RsRLeQZI+VLi68wRgRvh0EPelaw29
pkDfl6lvxlMnOvYXoE9T8H4YwVKfeJtjvsTQBPVHaSu/diYTQIR9M05yYVlgmhGL/Ll0PMR3EauM
po4bEIgcURFgtxZov/yvvj7oy+4Hs3JJecj733//j9g1NyIpMrElZ0OuiGnaCopmtw5QkSolT7nO
19I7HUNFqzEVB9d002N7Tgd6S1dRPzoN3ElQ+Uvl1nR57DlyCqLTajJ2W8HGXJqpEzlS+yTcqjVG
RiqI6IZm1XOqj8xOq8ZxmluRsN2nv6Fgq0HS20ckK3AdV2aYTAvBx041L14vPy/9A3BiR4hUNgW0
/xHEuf+7pFxPovTBlHYv/+L1ruaEZDB5wKyk1DWjB+phudDsFs+/KPMX7NTx5OSoijBJrJZsrhTZ
qYBwC4gR1E5kMSXRKp6xA3NpUoc+cnWoeG32zA19Pce8rIqQplewPRVojVNY9/1Crl9FkJHLPQ5P
VPGCgzmvSMingg7mLWIfp1UKChNo7VK5uKsCsPAORikpD6ipuOAvOCyFbYR4u7zreFLHtRnB23oA
ZlEBZxWNOLHALUixoqYCwTqkST0JRC1Lrh7XFCQyR0nl0kmSOHPbA2vpyK5KxVOAP3GVPspZFZiE
y2/qLX18zsScZGu/DR7MAlZCRTO0ILfZKaeHYQbxMaeoq+DpQEsfHagToKUEg5AB0Heu4SDnoALn
x/jCxImn/EmIho56el3FobgbPfsXFNhvl47kAshUV1GJ7VEtJc2YG2kWwah4XYxMOfDSWwq8247N
lEnEkIw6qXyCVUDfdvIJk2iL8Kz5Zl8rDSWIrwQug4hGxn3JRq2jIpPJwdq5fUm21nq5+r0fivef
oA7/oGJyxrlc9inxC1aTMdEDgumX+7p/3kbsCKr/CTciskUOWK5hqsiZdamfFNhDVDCYdiMBRpNO
sILLo0dWX0qEqciB9QIvKLaVqMjY9h+J5WXIkQom7F1kLHqCCg0mL6PbXkYHvTU9V0AIj0VNLQVZ
tLMU7ISUZiDBlVvJ6xMNI9KlJN0l09BUsGOJ+hc5EukC1dqN8iseWpGc51PRc3TH0NLCYpkBVH6x
H8GNb2FblzZOf7nH5JXXwLH/TJ4cIn7j0bPM6G//BwAA//8=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Муфлон!$C$3:$C$9</cx:f>
        <cx:lvl ptCount="7">
          <cx:pt idx="0">Україна</cx:pt>
          <cx:pt idx="1">Польща</cx:pt>
          <cx:pt idx="2">Австрія</cx:pt>
          <cx:pt idx="3">Угорщина</cx:pt>
          <cx:pt idx="4">Німеччина</cx:pt>
          <cx:pt idx="5">Чехія</cx:pt>
          <cx:pt idx="6">Словаччина</cx:pt>
        </cx:lvl>
      </cx:strDim>
      <cx:numDim type="colorVal">
        <cx:f>Муфлон!$D$3:$D$9</cx:f>
        <cx:nf>Муфлон!$D$2</cx:nf>
        <cx:lvl ptCount="7" formatCode="# ##0" name="Добування муфлона європейського (Ovis orientalis musimon), особин">
          <cx:pt idx="0">16</cx:pt>
          <cx:pt idx="1">921</cx:pt>
          <cx:pt idx="2">2334</cx:pt>
          <cx:pt idx="3">4136</cx:pt>
          <cx:pt idx="4">8157</cx:pt>
          <cx:pt idx="5">10019</cx:pt>
          <cx:pt idx="6">72116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Муфлон!$D$2</cx:f>
              <cx:v>Добування муфлона європейського (Ovis orientalis musimon), особин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7Hpbj+Y4et5fGcx11CNK1GmxY2BJSd+pTl3V3TVTN0J1dTUlkiIpiaQOV06AwDBgILlyroLA8EVu
DQcBgjjxTfIDuv9R3prZ7t2pXa8nzgRewDPAVHdLxU8UX77Pid8vH5ZfPMjH+/GLpZdq+sXD8vWX
rbXmF199NT20j/399KLvHkY96ff2xYPuv9Lv33cPj1+9G+/nTrGvohDhrx7a+9E+Ll/+yS/h09ij
PtMP97bT6qV7HNfrx8lJO/2Be7/31hcP2in7NJzBJ3395ZWW9+rdl188KtvZ9dVqHr/+8ge/8uUX
Xz3/oN956BcS5mXdOxibRC9QhNMMFXHx/X9ffiG1Yr++jYoXOAxxlObpp2de3Pcw7h+fx3ezuH/3
bnycpi9+/edvxv1gzr+53E2afv/CVD9N7+rsu/f56ocL+ie/fHYB3vDZld9a8+fL8Y/der7kH/7q
w999+PsPf/vhbz7+2cc/+/DfPvzPD3/zaTH+3wuA8xdZmOE8QUVeZDgNi98pQI7zLE3jKC1CHH96
8vdluJHa34vu/tPV3zef31+I34x8Vorf3HhejJvTH0Ex/vrDf//4p1CK//ATl6F4gdIwKuIkK1CI
khQW+rf6IEYvoixHESpwHuEI5fmnFf++Dq/FeN+px08Xf3wZPg98VoXP158X4fWv/vmL8HlyPxUK
4Z9X/zt6+L1Q9Tt49J8//NeP//bjX378d39ou/3f0QAUIIth4ycRkEFYxFnyg+2PkhdxjJIwDJMY
h0mWRp8e/f32p9vjQ/vF9aNxb2X38Onej++C5+OfNcPz2897gt798/fEh/8EHPF3H//i45//lOzw
Mz3/jpD6nXb49x/+9uO//vhvPv7pT9wS2Yskz8I8yaIY+LdIfsgICL9AGEV5khdpHKIo+7Trv++I
X7nJjv8UXv488FkPfL7+fPP/6tUfweb/6w//5cPfQwX+/CeXRxnwMmgj+BHGRZhGz4AJ9CmKQoyT
KEE4xTn+YRn2TrH7cf108ccj0ueBz8rw+frzMuxf/xGU4T9+/MsP/wPY4f+DTk0QGAWUh1lY5HGe
pxlQwG8JJBQ+GYUU5BHOEPwZPyvE7nHs79U/oRCfBz4rxOfrzwtRVv/8hXhOWD+hTvqZpv8hb/2j
xNNnGP3JSvIzTTwFGz9q8T+D50+4+D+zw49d/c+I+VOt/s+U8H2o96P2/m9ilZ9q+f/FJUf/cMT3
OeEs7+199V00+lsp3x+++6l6z4b+oYT1+woe3n395ZNP/py3Pn3Cr4d9bwL+9188TuJ//dUnYyw+
x3Sfhj7eT/brL1H+Ik/DsCiyIsJ5iFOIAOfH7+5EL8IiRRDM5kUMoROG2Enp0bYQ3KIXYZLnOUSH
KM0L/GRPJu2ebsHGSHBUgGgGcxInCc4+R9IQ265Mq88r8ut/f6Fcf6U7Zaevv4zB33/5hfn+F7+b
aAixVw6TyPIcArI4SkD6mYf7awi+4ffRv9r0AlPjuaJD6zXJopkiq9RpnpaRWpMf5ombOu1DXwYh
f6mn234SLQ07v1Umdh1t820iTIuVxjk+sB4jYtfmTYR6cbC2qEzb39ggacqt7Ypytdc8FLRJQvWN
uE6K+SFxGh3REryEAaew54fMsowkw9pTkUcnZtWwH7CkXucJSYOBkziMXo3jWiIkGtpJEjveljoP
7x2TnMa4DDqZVl0bNsQhMVE9JJ6MWOXExd2lH9vkWoWIssgo0gb5UAaNHOm6qHrbGpob4y+zTc9k
4d1RJSEmixDXm2MdFVl/kmLMSJZO7S6d3FxnjS3IbKaLzNiFyO7U42gjibMnF8u0tpLlZC2Kpgwb
z4kp2onIQgTELvE3TOQlS7Jjmifvo2FzR2fkbYP0u7SYe7JN7ftp6r+xJop287qlNOL7WaiiZFF/
mfliJkNSnBeLotznvmrsGJUqIjLMdCWTYqRDnFXFOhe7AW1vuQxu437aiMqnGvHlOIVrVUSqIyub
vxllsm9wLdRjy2e84yg1dGVx2U5FQOKin8ucGeK5KjuNDs3Mj10Rh7RX7vUk2H7Qyx1ODmuR3sNW
S4hvRb2Oozz1S0FTxaeyWMe5skVLHFNr3Tf5tzn2LdFCpHvL4pfNbOt57O9EPFqiX0qBbrpOSCJF
tJSNVG9dnnUkVeiaz86TSE9k0b0hY8EXojY51UWzlAqS9ioVZiF44J4qPV32POhr67u+zDp46aV4
mWxdR7xcg3KL+b4pLjq+vh6naB+ontECiY0KzY8WLdvTCvtTH3vq+5SVc4+L3Tw0hCVDS4eOmUpq
2JU4eNQpz0l0HO18y6I0JoXnEYm2u7TbjuG0TrQp/Lmx7K1S7dkW5Org5vXQNs1Kg3YISbawb410
KeV4cyQysNrCLxe4Gw7JsJyzSF8UTNtdlsx0NgaRPPbnbTq932J20SR4P+e1CFlziCOqWNbt10Uz
Ar37jdlSTLlcmtJCl/cxpmsYdASPXUIgNQxJv+U0DCQ76pRVKMZ3q0KcuCYYaBxgTaah2w/wfyi8
qSVzh8Hy4swNKRmc7EkaBrtlRQHBPHrD1ubMs+TM+Y30S57VcuWVw0VY6RWQQWzpUiufhISvgySb
yG6DzCEa2fRyM+OJzeZ8yA1lwyRoJvqFTCoJaCTzjiYdAEA/WGj4ZOZVhDJZJW3AyzYP9kvURlXQ
nQLWdPX2TibteIinhJoOttMoxDlj3FY632BN1rQ23YbOG2xfro2NSXv0Y4bqdmkN3UxxppRXVZcZ
TIOzdOmDC7acsdCgc87dcYrctJ+kOKbx0ldB2Dcl0j0JpvimmXG877pXFjCvCuPUHAYkvp23psLM
hWRdEktXl9/4onC7MFOMzE60JIiV2c2RMkc+umM3T36fJG1I/FbwMlI7xRp+QsphumUj7PhEHsN1
5iQaZV422XrZ91tHBrnSIuxrj5eAoEjto2jeNwsnGY7vVRc2O6dZxZftErp4K7MmP8RLtpAsiAsy
YZQTydqu7Pp0Jm2HBWkm92YrNKYyeaWy0dKszx98aGYSFPamCbeuKvzeGkfYU1GyvPEkx/KBx+vr
pZmvUdZNRDCNzqKg2eDF7XLEF+OISYPRlUmKizheHuKOT8RHc1i1iAevQpYQ41+NazZdIs/8lTS2
Dm0iTomPLpZ21Dscu3d93yeV94U4ravsiFtUSvp07Mk4qZQWC+CU9/PrNMlLzpCpMjEG1RDnPQEY
5BRnfVFmr/TUTNDvYUABdcogz9wl1+lFs6Vn3iG3H1v/MmpHMirRwWrjM8FdXmVJexmuwTd2k5jE
MyCvV+lGiki+c7PfDts2UMaQrwuOSZ/1yymdImA962iEjT0MuuhIKzGiaM7WEsPP2kjGiZ3TYF9s
+SN3xhLO/VZGfbrS7VvYF4qoNOsvfdTuWRvn+2Ayl+PSjGUfD9e5RwWdsrjiKfaUi42X2eWS9CMU
EYvKjM3rDjDRibzZ8ZkPBwuItjh0XIJEVm3X7LN5vuumqE6ChJN56qEpwrYla2fwruU9zRY3l1ZP
K1Wdgj4edUp4t2w0a5ZdVmzvw2m+D9woaZShCvXsepzxZZD3uE6K/NDYNq/MkN33RbKS3EMVV2lO
KHZnQnuxd8Wp6Ni2C/yJy+RiyCTfdbkjRdweeuzvePB+KeIriaeBLt2sqkmjmzS1ByULR/iUHF1n
B8Jw/kYHWhAtEfGubfYoba8zM6va9bDXA7RXbZSUWEeynDHuSCK4OOu2dZ9GbL7JTPJKj21KFz/q
MuMN3o8L4Pi0ZVT067jH60hji7Z6y31MxsbiEyDzDqnZlvkw9Sex2fmySaAVeLKVPBfJfZdlVcpd
dr+mwS5HfCetcveRDY5yE3SIRP6Kr9NSYcOHcksDQ7BRqlLxsNa5T3TJNhVW/dSV/dJH+zmGOSwz
V1UDP8tiuFtsPFLX4QDob2qBpGd5MGF30LOazpwcCNLcUocFr+ctTonSzUUTAvv4MGipWAHgJ1ZN
y4wOW6vu+wTpQyCTiGA9nftuUiUzTtVxt+yzbfZnK8osUbwDdJ3ZRFsznruFN7VpEkcSn9+buJN7
JOwIAJ+6cpZxAu3flGLNh9MGLRCyojh0eD1uRbgepmiq1g4eNyQCiD11NFShoaYdO1Bx2tEO6KFM
hM4AZa2vMZ9CkrdxUi9teF1I+x4vTF6YIr7LN7fs/JKJehn74YlUw31kz+aA4Rq+JBFRzsVUj+0a
nBuW7KZt4LejV5y0Gg9VsPUT5VsyEAv60DfpeqlUuGuSHp2zrLgEhV+JTcjDjAQvc7l4ErbZHrV8
qY3NAO0KxwkvcPH9I3qHy0xHgnRLOu+xRfhab0O14aHdp81crWMmQXRk3BLc+7JfX/OuDJIhPMpe
jSTys7zGY98Rplp35Ksv6JLjaV/MK0Ui7mjh55k0/VzU6bbdpGszETRIsTcBdGvQNyejt3mf5QM7
iuFdqoeCbqlhx0StZzrRyU7x+aDR5o9hnE9HgfUFdvMZmBR1PulUXAUMWl+57GyLtzocgP95wx21
zjI6i2HZI9MOVG7LPbiL7byY0fnQqqPYsNrrEQxEtpoKx+Eh9OY6bER+yoPxINOUn/pE6rKcmsGd
kg61NfAto42chsugY+ed6G2tZTed0lSy/bjhCXbwMtYhHnoShlFSC89gTcZq9aYom1Hew0SDvRuz
Q9JP6riF0aNEPK8KtT611DqdOG5TguJUVSbpgl2D3MM0d7ZsUCBKL/O9mmVQhmJAdJvxeGZNeIz0
PBIdqrEah+CSj5ZfbKsuY5aUbs6OQujHcNstW387F3ohubJn/TQxsqDRkTCN6bKCztI8eGOm3lbT
9mQjlnzn2yEvF8kd0fF4StL1sETNXqWLpfMc3unORoT7xNfxOtOlX5Iy7bWuLFt2eCxiygKAYZ+C
WvItZaY7Q1J3lfUNKWTHyLoCeqB1n+BirBvESDZFwI4JyIcxrbstT6peY0fXQB+tXLY6Hnd2zUwZ
TV1PXDBd8g18jA64IAAMj25QJPDDI+hRWUt4v9Z3LZmxOA6pFOXSDHsfWJAGXTdS3szno23AI8g3
2gwTwYV626GiLYfRgUmKNrvXgWson2JDhRsExWMYl5Hl67285OFKBmMmsEwKlQ7QiQSmZCgKytyE
S7kyaDyu4pmoeQJ52uRvJR41nZP1ZWOyS8MWR10wv2lGNJDVrq+LyeCq6de8DJbellGe80qL9IDX
4KpQCxFBTPKIMvgmFVl7VvrRAhCY8SZTVyv4sjgoUjoZxyszh55223a5JvmwW9ICcHoWZ5nvSJO1
/maTisZDkZXtmPIytctDNqj2YCMDfkjho3N7n+foFK7Nq57P7MlEnlyDqC7WuCzMexxEe52ASh6R
HkkSKGr6lrDJoxKtIKoHpO9MlFVg2g1JEmRr0TSntY9vrFvERSCtBp/4Hr/GoBHL2WhM5jlIdq1J
6zBm543ga7mEU4V2PVc9wYq/du3CadFmmAwjaM9pVPRpBsuW5HRQuqMy3Foar8VukWMMApotVTZI
6oYNTPqS3geAYMznAYUvFzh4Hn5svuX+zbxIQaYZ3sGJoaeJx1Rx56lu1uGAt3DHhuzbwgc0Rn0A
xWzemFC8lQnopu3J+rePnYS/s3mudOxfbhaYPWOjObWzumRYF4dsmY4hMGucbCRgXUyjtH+5pgDF
nYHG0k092uE+CfDdKEWdDM2uW3QV26EuIuRo2+YrXf36MK3x+8Dpk2lh3Lp4YJowLaN0MiBpvSRT
Bi3Ui1TvWACTegsxi6STHXLauuhNnguyDQwkGNteei4SKth86TWPD4UCG9qFvqnkbEqTDUGps+Io
msIc8iXbxam+GkTQkNh7RXwTPxhk+M7lgs7pCBorE3PNXISJzPuQCBBTVCRllku9i7UaqqLhl0uI
d6KTVAaD2vsWAomw61+xzVwakQC1FPfFEHw7ZmIBNBLvfBKktB+68zZ/chHRdNYI86oJ8n2chBeT
NX7vsgYTP9sKBeMOdW6XTOw+w8N4yLH4ZtkKV8d4+XZoGDi53J+CzdxPRjHqIwSmPgr4aQTe66V+
bVv0jhUg52OGLOnaYSUsMPB6iX7VGtGQrIF4ZgggHelmSeELjZrI1QzQf96Wy+h0HfRJSgIRVjhS
rE4kZCidTgvixmmjm4pulxFfJrwNq3wwV2vmwVCM96pdW5L32sE0/EK6dAQFy4lH+b1IZbTPY1eB
DdyFiUtJszpZxTgppWYNzezVkhcOZCtrAIVbajmvWrDVFE++p92cAfT2b3TXhzuf8KZMs+G9EOA+
IIASPQ/r0dwoFcXQmOlGZwtQh7KGIFDWuwyCpoAVA5kS/25BZjpOoFlpIto7IRjfDZE6NFOe7VMn
W+pq3GxzFTTxSrUCFbCZgDTDk7Tv1LcRkpdZMhVkY7gKILejgYfb6Ur6WOGq6GZENp7GRx2C7mua
5GS9Pygcp4c19FGZMqlpFnWetrjvKQCurLQ75sFL0xlfptF6M06+dEPNW5jMJpebRaRvx9ChKuF6
A9QMaCinb9nGShzLk1fsXdxZTFQHMceW3QlIaSCGex/Bt49qloQTyeZCVcUEZGny8eQn/SYZOkGX
bD1BlHQ95xDeKL6SLIGC4Yn3pC8yAxsW+Z3Z2mpkXVJ99xvRpDnlbCYRQ0MZhuDC05S6xHQ0bpqq
nUdbS9QMJFqggUyTvs4dJCweOB/U9mSOIPrPh02vhxVP19u0udfSBU0ttB2q3hnqdGZfxajaIr7R
eBrmo9fu1BUj8G8IbtOFU0TWKL9MLR/piNndiJN65uObTIgHsUUXU9tQ4++l7ETppLBExsaTQl2A
ogAESf1SKcjQrEoQWRMBXgXftSIR1az4RY5tXyeNacmmk7dDEL1tNuh/mc3lBFeoRN9Ow50Y9MEz
LstxWsq0yJsyAYAulUy2Xd+zq8at2UWy9DuF2l2mUQxqY3jFJGRE6cCuLOYBiALew1t6EvO59nKc
gOPVUpnI7sBZ27QXb9jsLFl9d60RhDF52y5nLd44BKttVtqOVenmu92aayjl8EShuK3MtJZWsGaf
oospBx7LediRLjJxHWB+C0BbCp6w8w0FV0ketafZTXm9KN+TdVveL11wWgM2H3qx1HIe8yrygG1T
E5MAwhsybDMsjcwIg31xtawZbSDxI9vSNURwc5O6oiEdmJwD6A6IU8IHMcQTiRBu62wwEETEEaia
vC1xCvkMBqW1WsDyaMpxuQ3pbpCmP07BIe+yoMRF0VLUQno9As7XcrBlYGJLbbKW8TrNZNy6ZYfy
sbTROhITyFuH2j0w2J6HGJTVchvnui0zNoeUuxi8G9YnK+S+HUDVpUmMapmklogejJXnV5ovAKzw
wfBkIIjRyjqDuAs7u575JL/FWzaVrpu3nWCgg1wKsSbwaNq2vBxDPdMUT7dcjP25ijRE7tzsslGd
FUsqTuB2XxocLNRu6k4Na3uGQvZm9vYx1sQiDSwj2/Mms+oiKJrzmYMBk+IMMnhUDVGWEmD7ez2z
sEQOhBjva4ObvpLDdOuEfz/hBQJ2Ky44pD61Lca7RNsOIm2QuL3JKrGYiaYQJdNo7GsQ54Kmdi7K
TTSaDBm8d2MUlRPkSjkECjSNYzpaqBZfl/dzIJarSIQHwK0jkMRFpPBcN91UDkUQQaQvTTkjiLey
Xh9DbTjdOK/bMBlL3y1Azpu5gnz7BrkFaMwoC4waRDQrlq5swgWSM6mP2dr71+BG9izOt7KLGKdz
xt9b2PtMrNdumkHWhvw9bBFDo2ncKGrmGvBnpS0YFjgC6UgecgDkOLSkFSm1QG/7fB0g/IGIrDRK
duAxB126pe1oV6Ar1XQrZFnwr6XFd2Ggz9rcvBQuW2jeuYBOIni3peqqz4AsGYLkI988ZKZ9vUTm
PPfgVDKd7BOlXi0yGimOuKzW5KSHqbmQCZw8aClLdRMoBwF7PpMncox99yZK60JA+Bf2Nqh7sfZE
ZMzu8iYqWTt3e7xFomQQMZBQtyQcV3nO/H025KJU3VK3ET9B9+kqzOKAjtx72r8UWlgaDMt95EC2
FQPbZY0L90vc1mG3BWRZNk066MuepfIoOETmnUn26YTg6bA9wLH05tIWA+xH1Z+HUS/OuVsRQU6P
Owa5eRMURb1CPqhHDyqF2xVCuF4S5oTZBVrSZBOoRp09N3Hsd+MSXXaoeZUARlEVwNbF7CFuOeQj
YSCI1020ywL5SjnwMSgCyRAu/No2EmBlVoZ2yzSQHh66D9LRkz7PXTlYfGy7MKrcxKD1IVCyqgCR
3uqGBG36DpLyiA5JW07pdlC+2yCr2qJDDMY+ReudmfxcRx3vd6OYIWyfz0APOIoQZLBOr6zkqLmG
FR7rPo4yGvDsHBgAVRrp63mY5ZMLu2NRp+qcz7QTS2mbAB2z5A14i/OkSC+B8EAjjumJsTUnOSvQ
DpA7IUsub1XOqmiO+8pG3YPEMyZIzA0Nt/iy8bYtXW5hh3oI1RFkr5IUDWQxk8TLbrP9CXKJFU5R
hKY2XraXkYxvZGz3va4z62biB9MfRDHfRSm7LcywVO14iwrhCRyJpQCxMDoyL1eW3nYOIjZpkC3X
LL+YOtChaQg2A7Q89VNGOgynh6GUBTV2upFTwamOQAgMNt5o1LquCufiOomyvZRwbIICGLwpQduG
Adrm0ANiAbfS5mCzeM6zmuXg0lQwbiWyw3X7NsQMUpmt85CDs4kYV4wkTFY4FIneDujEZ5VVXsAe
mYehzlVfkIG3Zg+nl7Xe1Gu8egHxma9NJG9R54fTwctkJEIAM/VOlek2ZnV+hkz4brKQLm0THFKm
DjZXEEwgBpoqDYBEtjl1tXesclB7oLlu1yk48lii+E1vL+MEjj4bQxhfb72WDWRrIaMyyq5n61Ow
x4WgcA5QNj0vriyk+WH/qrBwhBXO0p0Qw33dDGtMg07dhZGnzZbbY4fg6ElPOTzcjH0Zh+PrfLGv
0BqldBg05GJmYiALgxVyqWgHQEKCcY4vNg+pIDjxdqlWF9IY4plSMThw6sFsQE6lCBpvTZLHRPWH
HCTa0YBCX3REwtyv9Qx7cU77e97hhyEdFMTu0G5tlt7lBk1EBVNOLECmH2CrjAbOp2yq4nLOkhw8
ktClDwpXcThIAuFubrJ2GaqFzVeQz59lLDpHCLRkwhnRTQM5aJu0u7FglTLdXRuYc6Hfbm4nBq/q
fsxu295ehJsbdxEWd1sbv4c3R3RYohumwPs1sb9e4VBz71nxXo7LKWogslLZNzGcXzbN+FIu7qyI
IeETbr5WKz8L0ApM62gi3XgSqTr0TZsdVDKDES7MUrEpvg0bcGbJaKh+oqun3FbpMCIqGzIS4WWl
6RDOtG+jixatiHYOwVE7Ts0OTWFG0LbQLtjSshMM/NbYVsHccZIWNdcqOqUjoqtBZd47v1M56qmL
vSjTYDnHBs4qzFRIOofN7YQdOKgwvu1YAjQcgvLY+KWMG/Bba8su4AOIWYw99aBH7Lq90/+HmTNZ
khzHsuyv1A8ghQBBgNz0goNSR5vUJrcNxd3MneAEjiBIfn1fjcyM9Eipqu6S3vQiNMQtPMxMqeTD
e/ee+1YNJYDBNINR+LY6fR4Oxu2jqvd06Hf157SNR7vWWTwu5lc9kQECAJqSQFYvjuzZQWdXXRAX
R+7PxgvaI2fF21aHzbyvaDtGltrQW+FrWRx8aNMGHEGkz+7dqarivqR10hT8fW45TQQdod2iaMzB
1zTbg9W4X+vV+xymIYgKtb13quJxqRdMGsqXGAxKEW6u85g7vQmlDGRYZRpS0qCncBP997LNIB7U
z7cDDqJ4h/NJcJ6iKMR9aOT0TfM+SKSB5FmyIWyUvbpDsaaVqqNOyjMkORAOXXFEgfkc9byjaghS
5O+g/zd+OoocNU+vfUQ4GnRqX4eaCAhO4r5T+pEb88YFWu+O9TblbVlGZmTHOs/QCXFy8eGjDBZP
41Rm4dCqgygk+vAMAl0G9WvYvOuy0CbOBx0PbYWmiRb2wMbmVRtoC1XA3qq6/kVK99Rt5rVo2ndr
VBO5NSaosV8vI5qstuqTQQEtYA56jEWvPiSDL0dXDhT8Q7maTy2hffdfnkXL4w2YNMXA7mjfnErS
tftiaz47OZ2nYKzCVebObvWkF80rpqgi4HCxEMNMzOTsUPbMYSbZvfb9V4W2yjPkfciCLalBqUTe
OH3qpnh3vTxIKw6VgLd7R3OIqgfR8yVyGtPEPsbqaFq62JXFvaRChpBUjwPLwYO0ddhV5EjHdTd1
jUkCX8rQYoAIbB0vs1Vx1o4wxA/GaeYQhzuEmrhXhOIb2iGhkJdMccinjUYLZyxptPwlG5zl7kbx
ETb1Q7fw2DbdFAW1xK0HGwMucx5OZdyUDE8gRzO7jPVhUf6nNOK4eHDnbOCrpMKkn7gOvHiTm/5E
7RxVmKHCtvFhunnOSWb5Yc0pBhIX72O2MhoWdBcjq06TwEggCFxzSsovK4kX000oGMDT+4J7Z8c4
rjMPmg4sTGdi6Wzfq86ZIq10DQsZ454QRMaiHmEnDreO0+932xBq7bchqutu7mvY5BUG9y7g2555
n53nyQiVtUoaKFKJ8HKeElO9ja6TRVWhdLIU3YPRM84dFJ+EYZbecW3qsNBlXNRZd0Dfs4ZdbVOf
cPxmHWUYadDC1j8GIgHb5D70TLjBUI8ZTAeve2UL+B5rdMRRmfD+3S2uRHXVi79EjW0tHKkJx7pe
bMr87Bvb1bJ7WyfIQMGEJmzB1afrxM5L7j5tDnWgdugg1E5ex/mtPOc4wJNWDHFX+teq1zxewBPA
JERP5vdlnInegyx6P43SRNnoJMOocGOpcYhEpYJYgwuKyw1wC5XlCGsGN+VKadjSyQft5JsoyKGU
c5ldBSzLrpU6hhz41hANKWiBwjA8WW7HuFIK7Y6efsmuv9diklC2NgNJcduXQzPiOSrzsyNTzfIt
AlWxRg3VBwqf+igIvaMLey0GGwILynYrmT/xyaY8IA4869t1y+NhNt+zGsrEnJiAxHPFeejL1o3G
8qOn9E6vM4tIsDkhLPk6XHFcNvbYwkGbgPokgeHvsHaewAzoXW/o1WbPUNqqaA2+KDvIi1Dk4Kwu
ueKD3leke9Wd/dpmmTAz7gzDNMl62O79BJgI+FeTyPJNebj1uI/riDsDzdFgd8vinkcXhjuD8xq2
m1+HXJG0d4du55jqQXvuhXQl+s9W4vYTX84IY7MNNHi7Obv0VTLp2zhleswo/KUPVhEbCcIJDyHm
9MTaAuKdo3TMQEyFtNM394UDR6NfBLUROIZ+a7c60RwOw7aA2ml8+LEehmC1fc35FHtNA0CO4lcf
Nudc9hMsdPdlyvJ+NxJ6qfzxZ48qHG+TxMhZ9G2UG/KYFepXuYm0rqR/1Nm0K+fpGZOUN3oQ/kAH
iLKLJtg1ZGzvJBIYIbPSfbYulEehYIuxc9M3DXS/8TudB5F4fh6JmTenzqnDpRHlrp5lGTvdTq1b
RPDOIjA3eRggYBNzGeQR9yCpBgs629Zd4eUxijk0GPN4W6RJ4cepue52Et5V5E/BR0Xzr9KVrxZQ
FQ3aN6Spdrn42qquiWcGbo6RY9nV4uC13YubZ58ARZbTvJVBgvjIJ3H5FbjgMet6uJ+bfqpnTx54
wdH8KDVFuOlQTlBjPPbq8aIKp65UkOPZGG1w1jh1m2sVLF/QU0lKuHupPR9StfC/1paTZIMUDVJn
NhCklmOZN3lKcvNjIVDFITVfhtsHhOKnIIeOdeqbhYXCreuUtYDCKpCNxa0IDX7vJ44/tXvSoint
5idDwHTAb8/xG5Zxq5sh8mcRHBdTntgGFR/wI9onoIawt9LxhmU47FbuvRyoHJ7vtt68kObjwW8J
CTu7PbubTfPBHgo8PXiSRRWv5XyrhJAUKZ++7DdvBL2xqqxOCM1kanBXhRLtRdejz7hbl82Jch+a
t2ZdE1KvRYmqu0dZoeZbHLdIPKNlLNc1HUbMjd48vQRWLehoKhv61biAzvSirNEkrotShTWek2Fg
MCW78YmV3AmVyCmgHsNCoJcHaGl5BEPrPuP5qe7gpQUMP6qxuYvZLYgyKWDsX+p+fl8Y7BINGiwE
xEHD2tQWPXvlh0ODqthVsAl18OlxgISV3u6beuMY2O0U0rpxItF+c2YAIM42pq5si12XT5FjdBlN
aDgg2gZx03N9Fg4uCMP3jTFZi9oLfWhZUb1zoq0Qat+J7lPIAJPJlAVhKUBOTRLlNRj5HazLnWoX
SA4tyJEmc7c71YBgkkt/qcrtRQ7toS8Frs54nefyrkQnIBZbnEGhxE1gxKHI0b64HgYmPqgvgDlv
jWR3thgUbCxRRQ6rL7j4Q9Q4QCb9IEv1FOCUCehBomCEGMJ1PGJyw/N4XIo3qhooAhpqgMxNmM3z
zm/nJm49O2JGkqdiHl4yu/XhoPaVhBjXLO1e4bzaLavqQjfze3xUs8WdXSSyDZpQ9cGPerWXYoFK
2DMWQrp/8WbVosRnRcS29l25N1sy9w5tj5FfQzDmsmij2i5vKziAA1wcQeFPGXxAj9PqhL373K1v
mVXvACDADkBnpQtIN2/qU9KMCTxNdbbFt8yX3aFboUYAKStJ8NTDq1Q3nsHgvivR7B3yFtIp4n+Q
V1e5KyayJbPRXVhkRQJ8sEkUkzr0lkuRq4fOEXO4gokBz4LGYeHmVGZwT/oO87RcqgQUbX5imGGP
Pu2fZ9qr1DUj6Colk47fWBPjh/nUxKB00WFloHcrF5rQBle3ykEEwwS+nZTTsSfGh0KW7/paS4yR
tsXNmv0UlXjCyICefhwPFJWp1t5TvQG+A4CEJi/TOmz0YbLtYxO8QMiDnb86MGBwfJDMY/dQCtHM
LW0fgdj7OTD1OViQs8AiQmGhMFeTMdHiQlgfy6+cwHGWHuwh8A6hxZehd1oDa4h9rNRiZOBv3Kl+
1fXy2kjeRMSYIVIMCEMV0PwIHva6uQRDOK62NwBlXjhY53yFEEUxkLXOEKqGN/uMQtdempgr64dB
21i8r5IkUhBYmINIReHidqvZzrF0CFfhwf+227GbhIxoAexj2Gqgv4WOAScdWBXMZ2etkwWHlONM
iSvN9oTmd3sKRqhSQ1mG8ExK4G+rCc3tM1HQPfLMmh3z7GUxbhaJssY3IAHFTIAJF2rtEpMR46Ux
86Hwux/NkOEpAcpnbQDObGIR9Azg3AOYyZy0SeObNl1IWUfFe2DGs6Sdj2ldvdkObOrY1N+oGE7w
GF9rDrZEV+sPOcvT1NZpvk2XAcebCyp2XZYUx+EhywyaJfNRSziNWSYNRNCghhaJ2aQQwctU5o+z
XuFqjlBfTC2+DFr+iLkKPrb/0dsZ5GHTwdKDgGlBrHdD2R8H7cSGk6eqKHfbNJ15JXcc8kLmmwrq
UFOlzWQvKJULBqgDEG7w2PBoUFBHtQfNGAdl0SQlwTRYlB4Egq39QbwmWkcAzT33n6WXP2286OJs
GYIYp/z7QqQ6axLsejZMh6FybwfRzfIYgNx6X5Mla5J1JeDuyjqpIuwt6PG2SAYG1s0wLBfjAzNM
pK5abVh1mJprBnTKjJ/M2IsAbwQoD+BBxeSRFaPZjY7Ac4Z2FXOBjl0KSTyvL7auIUkYyZPBxzjU
2/yNtDeLCdaNVfzbMuKhJdLBASVEXNFhOU5b+ysr3WyfaSg/ZUfcZIPXGbmC1qfSW9tkXk3cTShZ
4MRSyEZHPPGPrIdp3DeoOz3cNdURqIy+54RdKVGlWRmu3PVSSKmYbnktf/o801AGRQclBC/9MmQY
Y9XbZPkRNePeOK4bwvz6yeviIysWuRtmfszYfMgDcCJKcCCzmHIg30O14uMxONim2E45sN3YnQF3
LQ+Bwt1YaSh2a4AMgCMtagmeqXAGQQmltZJRKYDo6mx+zPuqQ9ygaWJmCj9dJVw1b4vmzscp2YAZ
GDmgaJo5Fy8DGGYgZ8BqqXOY8INKg2pRb/UKRpWXt3f0h5laA8UrMNIuNa/2hMprY3FCd131tEo0
X3qdcGlytUMgARrUfCw8A5gLtD4ywD7c0ZuWmqwLhcnBn6ZxOKwuSF/fZYguZE6ZZKTp9ytRH1BP
4mYg57wNjmVZ9hEtKXoLBALgweYHb7ZtxG+80GUZp+95UTyRenQODajo7eadtGpYIlTrMZIKHSv0
amgZa3VAb3bt2mba58N1CYr0ppUmit8AaDj0a4VZNV9yDuIDE8si+6jtijtBMhWXgfpkPoX1ldau
aGLITUk98Z9sy8qk9xVExvo7FiNBJJoxShVr5JFcxFQjbuCykd2xRewylgdHcGTnnsOBbt0mbTb5
NJoqXVgwh1m7vcqp3GJ/rn4VAXp5TVGlghviw9hzv235oc7TIY8m8ppRkA8Zy1ho29o5ZgVclxqH
0trjI4FbPaRtTRTGBfhqDrtvKJrwGo0FBHKDDsOBksLpYclkj7u0B4s4HwHt5cnmNkXcdRLqecUu
VQBBrthemduEsoF04QMXpMIkI9ru0F/lWRZec1e3/B3dGWoUmsAjuiX7qCpA8l227GE7zqHx5zrF
zJwAkv4au5qmBIZhvqEJV8ULiEmNh9bD4KthBwEhxaC09Skq41FJL50Zy8OugaKM++WXk6Mw+L37
VIJGwXT8pSyOHlcDkXFajLh1232OxMGR5mZ1vGXirDZqQuJDsV5xMmSmMPFGbvwanQF9NuE0uV9E
u4chkImtEDVhk07baYFFJ/pUzuTbVKJXNtshILDoxptMgqzSfmR6C4WsdZiVi0qEonFOivE8LSRh
DAySo9UStU4qaMVhsBQLSjBQlcl7t3Uhki34tbSjd2FgXJ0BLEelGpp24jypV9OoY49zN1/8JjZk
+yGkviqhvrqbvN6YGmp7ROcsO279+Ip8B1TSdhd4wUfn+83x98j7XzJen223DmiL/rF57M8//q/L
P9eZ/bE5619fv+0u+9ef9slT8t/+hct19/zvf+GW0/vzW/xrNdctHvfnnq5/S9v9NUj5P/mP/3c5
PSaRafuvg3pQugcz/sfL3X/c/TTT8L3+j4/2X9ucbiG4P77B3+N6rvs3BPIo4nh4/l0qOP1nXM9l
f/OwO+fPJVES6cB/xPVc72/MYZwGqCrYouN7yPj9I67ncnw/7vpO4DkBfg5WJ/wzk/iXjxIb5f6T
uJ7AYrbfw3rMc4TgHveEh46E+QK/w+9hvULMmESoZZiQaFwAL1YYIggedJxl0eD6iO+ga+7Ld6KX
4xAse9+DsJPhIUAk4i1ft6PYAHy7+TxGDpqkDbp7BhpcHwfjRbLI3wMlYnhUMar4CcDuxQFDjca0
JDgY4GioRE3zYaagkequRY/I42AL0s1fHtDlHIAoxrUp3rsCwyaD5EvZFI5wOfoFYtyUJUa1fWwH
L86zLZ376ZUPyw7DeKL8Hekim/uH0f1cMiApK8viYMlh6DRvHOrT4LF4Nfo0EveSNcXBlvPTb/fF
f3J5Xfd2/X4LQ/779ZVYdPH79UW1k64QwRa1dHxkC6gN7cNJDDgShtDyjv04XseSQ6Inv+qm/S7G
+dS2agNkN+1t4ByWMngqLFJRXjUfNwFymc4vbgHJUA2Yn51ZXLhEJXI88sx8/h182reurM/dBPUP
Gh7hdg1XB5e23uR9X9d3xN+6ePTdgwVfF9aj/33S9FJnpY31Bkx73Z5FmWe7zB0OE7RgvbCzVp28
1Lb59P0hD0vauMiaINFoKH8Qt5ILxVCw+VKX9XUpymXPaHdUCoeoxek7L97zRvQZodVzu7kJgyDZ
Yeyetret9+4axAzN1qYjwHQ+leexb86r9k4r364Lze8YeODG4J+VxVBYQHEUA2zx8WXt8kM+ZnFZ
F9CGlzAAges6OwDpqPM+pNEyJAbG+ubcSn4MDBiUOxJ26sPlP12AO5WtYpxy6C5wSgZzh5hmGWtY
j8E2P/rCf7ZLBs6nkl0otxkkmUkWmj3cRC/PHSPQ/m9ebs+rAyTPd65u7uPWznC8Fk6hYYrIH7Qn
F+j8RQJE6FzpayemUya1F0rEVULtqrNbLafFbQEhey10dPh0rnfoZkhdYkCYCrActXbfE+dSts7F
6GxnSZaKVsCI6hGZQVs7Ol2qVr7HBIugUANr5oYjZzDfApSlMA9ghVY56Hcc3YpFwIBeOu1hhpVB
4kC8MOWMIIoB3y2bCm4ZIE4ji2N7M0cqLMA8OoTu+mB7Gribh5Bj3jG/74BpbzGEhW+EB59EAU8Z
J/u5lPPBFnCnlUJZ8Os+KpAQaTb1Om8g1m55NiruRhIAVsIIyjELIEu17zUcgsB2X6oDJc4G+9yV
2XkU/sfsL099N31MBIg+6mGN6S5/a+b2Y5gALvRyp6f6YfLQoesG4uO6c4Ua0wYRAASRSB13njiI
rM8vuFXyCLLeTmfrkYBnDAEDXvzGPxSevuAQv5Rc/Mwpv0jePbWI7FWufSLTw1xmDyCCfwXKOCGV
y6OC3woT7yeCQwgojz9aDDnj0p+cMlOgkMgVt9vHhB2hWnePy4yg5OK8B0CtSE9/rjNJStU/sNkM
t/FiCGe3QPHNO3yKXnCtpf8LNLc+YQaDxI1ZgU0mRn75WUk/prw7mwGtnF+jP5/VGvk5/541blq4
Eu5ztc+1c/DK5a4Y1gsd/GfDhR+Rwc+A+OdgNsergRQ55TRWy5fHdAQBNK1svhMAs630wRkMwy6H
qJ4pgC2O3d4q+CugrXyaQ+JEojkzRztOV6rq7/hE7zlgeDOmgeXva43hrPISx1nvKuvfSVAmYskv
GtwbWZydrZ1d120QrDLcnCax6/BCK5GaoX9ZM3HfEudcbcVlyMoMAzasMDGWFOYhhtslkHWMaOJr
S/vvwIOGk9/2xxvz13s3ZLwVEdnIr86BoItx/27k9ZQwF4ca2yxP/g+lnd9K919Lu8QKSAjeWMTJ
hRBI2/9e2qfeDE7hgSXz3K/cuN84ZOh8yJ85ne7b9jsCmqlyfjj4lCRH7qdFID5rj3321DcIZfKr
HtSvIIAwNyPjN/aYAOsFlETXo7sLmJu2wEJGx15gRYO8ovap0vpBQrmsM/VIK/XmrRPin8I7oxQn
BHA/Ul/hPJgdppuEKFC2SxV1vr1o/LnxMi8SjBzKBvXOUxmoWoCCOkeqW+TXWvvHcgoOc8XSKviC
l5tCE9+LlpxIxZHJrbzDgHx2pvjjApNN+yxc5jmH/W3uNhMcW/CexHafazvd06l4cLPuwiTk05HH
4+S8ekOegFoIvRau27DSXUvcB18Gv3Lfi5U1b4vc7jC+RgF0hBI2d2jlHE9mQgwEE7jyws1TEdAu
JAcVKoXdLwqIbjfufdRMCa8kVBtJJ7NdCr/HYGQAkHDg9ca/aHc6w4daw4n399BLHoK8OSPye11X
/VAP/jfOnAvR48GbyM+VlB+BFR/INyJhkb105pbq56BW+5rHvqMe6LLs4XTspo0l9dq6KNJjOtH6
M6iRhocfX4TuaD/dEYaNIrjF/dOoJvCq4CyWrviuaXsUtYNYaDJ25xWdj6iByvVij2vwqtiWZKZ9
YEBdq7Y4LTV8V2w8I2kt/DvQRtHqkcMKvLcd0P6M6xfyEI9scFE8GMKO7nEkQxX6ngZYV9TbXln2
kFVuaDV/k057tJ53aTUJ+2zAx7HNB0WAPyOZsUC0p/DtFgyR4KYbp/819wwGyfLQT8j6WPWiZ1Dk
002ARS4tL+h9t2YpSsZ5o9ljpd1rgTfsr+Jh69cZOPYdMt+PToZzpDTeMcimp2DbdoaoIQYodoBs
irYMWkYPdXxEAh5RfshKGd1gtlgd1tN6NLB6p8L/oYEuw8+5zBt9AqwlIcgEfYSoA+wYNX92LZQg
tERV7OXOh2j5twGys6fEBStcDWJh+skSYGFFB9trnd2nIq+/BTgaY+Z61WFwvHuk1J83lz2NzRj7
3oJsSvMxWe8+Y1PEKvB+8KFFyxANl3d5BZ/MF0/eTe0Z2G7ixW4aSlyw9bti9a5vNvClqLvKPzgu
AP25AJoCi19pcg+2+oErumOZt0OwLXFat05mCSHIbYvXugd3PnDcwwgRr0faos1rOhfsnv6UfpEG
3hdgOidljXoZuXgcDc4SCq/fBsE3H1DVoDME52pY2ginDVjo4OkgXYVN3eXNY2+qPGr3o+t+kEq8
oGVCa9PCDWGQ+ouLU99TKOfzbeBd0LCxMQTMF26d8+Jo8kHFfF82SxqIAmL2zHbY1fHQCTJG0wzp
h8stbia694PlxQvKB6vBr/VjKlYoz3a6067QoXGnuKFb2vUv7QwXDINxMxV3LekwwY5PVZ/tmc4e
NXgt4JzqKNtpN48unCM/artj60zxpK6BZ+/hFeyI6e5HeOD/fXVn2Ify1+IusMyR+i6lDkgs7mMA
+724S1o2uG0QRwb3mnSTe6pIkPQVUpxLJnBczeqDdCTiPX8qF8gkfLmsOTJbVMkXOcIGtq3ZBy2J
sG3gS24IbJU8alcvHT2E9tyNnWXv7v/4pf+xyOYf48bfl7H8PjD/Pj//Pwzq/z/O4bdh+b+ew2+L
hddC/2VPDoZmrG/8Y1EOdzBEc8GwF4G6GKRvyyD/viiHYY05Bm+BhTj8jxEaR/s/F+Wwv2GdrSsd
h2GrM8cm7T8nb87/5uLxYRLf0RUBxU/6n0zef73BsDsXMA4m+CCAtot1ubctOr9tyelnkEnNuCIK
nbVpRthn3w4PcH+SwWXYmfvnVfnHbfH7Th7qQmj464/DHOpTKRHfo9gQJKBF/vXHcYoYb+0VSODo
YnysC2hUE/MfJVboPPoqH/c6gNjtO2uOWolJMfU98hpsPDtpOC67xZ9RqTUfHgf3y6uhPBMZ6D1M
ZPWQ3V5uhF8sXIOhElH1bpuGi1uTe1ZY5153frPT3cyw8Y02rzcXf55KGEMYo2zL+Hn98yXwYcwK
afdu57DXTo8wqp3yoC0KS4mcyBGZyzZVVQnIw8u+TyVSaEqUD3TAtLsB4trsUKVC0Hy/4niKXOu8
YDdDu7eZgjtunO5iYIKGFuGoY2kQs+aiPnn9TJ/V4IoTUnRBBJNi2/dyW0CF0mm/rN5tWVBPn6ox
c57klEJGRzSLz+PBoeX4CNADae52O29z62A3SIlxjbfVo8P5A60Kdlrw8cRjLptEbziMRwEeCWsL
kE8FknAElYIqf3tR82KPU1zVpHt0yQEK5njPHV0fmAXBUWzgkgB4miPk2zpDRnRzAJgzchXIK5w1
NcF+8PTLYubigBRMA8ivPTRAD1MIPM+Ai5xrAxsgJtcA0deXsR3o1SCQN7Un2rzMEkkXf7HmLLBD
5lB6o9yvUB8ttpvMdPGuehMYW2F0pcRxnumQ9Qcn6U2Qn+kinfPoOC5aYURaZJWbhDXFfoaQ8dCx
IYuwgcru/YWOz2WLFLSYrwQh087AhC3tABW6d8zrOOpvZeDOp8rc5FoHoEwfiL1FJv1ptFX3BIFG
7AkA+RGrTUwPYp9LxztgC+l761X8PBaOTlfjyTvYu8fe2TosrcHqnLbc5ueuV+KB8ipl2EUV9M39
iBDhPQLCyPdWlQmFh5nWDrVzyrHC9xS0GdlXAz+AT7cPf7wgOIytEEi6/+tLxezS2JshXNsK3hS2
pKwvXZmT0JNd8Y6fAEvNbfdZXX0ubXF22Tre+fmw96fp0HgVjUnpBTg0/OtYtJ+8QnIoqKsZKGob
3HsTLff1bPDoVeUUG9eVd8bzgHRv/ocnycXruvU968nPskcvXwJVxXaAGjRH37TnudJejEesiIaW
e2eA9Zdyy4K9Py7iNBmkOavibCe3OHMD0YQu5QuA9ivW9tjXAo1SxpFH4itOW6doVR2zdXV3eD6A
9bUePVhGW8z3wfpYjOv62KgtaaWlsL4mdoFv3Ot8Q55tss5Rg+VISE5MqHzQNfOcPQjbL8dMFxgE
ASL424KezC0P3lJftbILQGfxbS3AJ2bgAhHkWgEoFzZSWN2DwOm8d3j1a5jMniOQDz28mh7ywKl2
qnGemrF3YtCwaqHICk8AvLGnixbtBDYtyyAksdOgxh89aQpEtu3VoeIW88hJOvvbDmvHXlpRLN8o
yfHUgxEJl97bHtx+fG6kCxYS7WK0NWS5bj3ZF5hO37F0i7ug4LY+vwHw7vjbyx9fKwfon1Dd87Qi
3DloZ1oxIDft0xIsj8RFzKQqTH3WMivPrSl+4v0+1rNTnebZK+KytzvRQ2vpq7beYdVPueswNj9i
xctp0G5xQL9+LYlSz5NqUlQewC8VZKNFuu7DwJ0zzP107DA1Ib9YYYVVO51lRcezZdl45kDfAH2h
PcO/dUPE319cwETjhiUiW6axGmkW7KW5Gf6Gv82zKvdL4L3nrV+eKvwviTP78rv21yXp6wyEk0WM
j/hdf+gsdsnwpbyThoqoBda2U0O9PnleBlOnnxOVzcEpl7a/Ul7ejyYr7jYC0KIezNmuMkCif/nO
twabJWbkf7FwwkkQgP/fRJ3HstvIskW/CBGFgp+SAL073kwQR2oJ3rsCvv4u6A3ehCGpW1I3SVRl
5t57JT6tlaeQF/374FZTkEZYhiyjGc89mpTf2E6/TToc5HEqY8rM/mgAHvvKopqLD8+QmznVAbPu
B/Gz4TCZRnGaxrK9hPW47XsHYsWolqsmsqcQ4MvR68vlSkr0dY6H6aQBAX9QNYI6WWS3h4ghHzEI
5McyT9k+BSNSJHI7LtbvXFjjuzVMxXlUItnq0E7eix7/jZyF6ed5XAVeluvHWGg/KOL5axK1/cHk
odkbkRjeJJHmfJyT3y4DNAxTVfVSEWINltKjLwrVpZEA8UIERQBH2FDww5m/VR9vrVCpv4lq9g0x
qDQTCs+I+uZes17zxV72Zr7oBzyfyYuI8IBVmBe9MHff3dSMKLJzjdZ4yQKYcNotXUxu09IxT3XX
6eeyE/HWLORX4SQZwRGAUIpn7jYqPf1Yp/LERJlXlNZwDt24PGp9nkKtm6ufafCzodC/x560Gina
C41SusMuNLwVqtR2yZQ0wb+fisp290QE8e7OboCHLnv69zIZFUFW4TAEcHM8sxIGUYbAey3Wl8UE
tGZjN/ETouH7uie5L9HX1JZ8aHRVIB38qvXqq83xVuhD9q0TzONYYKhAeOq3YxGH0u2DJWfz6nmF
df33o2RUOLKSI7LpLjPG8Cznwbw1Ro1kV8n6ONk2w/Wi009E4C1/8SDUNHoHCMLSfaBc1otBErpT
uhEkpohflmlYwV/lo6ucm2q85JlhQHa0vPbDKeLsvzpcTiEzsfcijjZZp31OSpNB2OXV1UzJFqZJ
Jg6RSrqAe5JhQGccldnnQZiNyS5XpUWiyCbHCKADX9IMK6ZA3q2S3Pd0I99jhG79XEF7qqzitACx
QYiwwBXybktF9q7qEbgxj2NLOVqJxIBlpR0WeZxxpoqXPX8SbISx01/EOBMu6HRxNtqmv8jJdIJW
W9p96ObSb7S52sw4Mv9UR4ORn2ij4j7EAmFnfXHS7H0k+LFNdB384xJ513GQ7rVXbXdlJp6EXI+t
Xrcn2x6bj7wIN6VZGF95MX1jfP5MSgPKB5coZpG4It+ZpA9vfUkG2Com4wOurMzeDemAhQC6xJPR
V8Mptu3f/35WmNnTkqrwgthMisjUnW9a0UcXx9u5nKz3oQThVc1Fc0u9zDtZcDL8sWtPee0NL+ag
zI05lvJXLuAmFbX+dzCnS2g6+T7uB4tgk+MSRCyaV00vo6Dy4vIeuxnkRBfHrudq9MG9nfgkXvMn
PHZqw1tk/Orq6YbnwaVsa5Ltopn2bYnKH6Mdl70YMekRLjevWMeNq5OPVeAY+o0BrSATY8TvvZfM
J9syy9XvMD3j0DraOpzNynKMu2mUOF8JZJ5gKImLIVw4CF093+y4+Bw6+zpT0T6XBb+ROWIZVErr
/bZG6OE7+mp3hnNaaoLS+CGrl679Be8zv+cNsCpaZEb9vMP39Y29q4Zso2vUGcXhoC5abKrL0s7f
PMU1Q0UXr+DiXPJo6fwEq30wrffUlAqm7rN7VKjm138vs4FQOBv2EsRNdiim/qSRI7nrmr08MecJ
+jX5WppW9m7OfElHDOZRpQ87b7E1Hm8sMt5stdea+yrAZDdehRfHZy+XVaA70bcODpWwX5veiRrd
XK+Y/bnyzLtlWIFbDvWJDzM5FsO+0teC3sUkDb+yPTLe/TW6xnxXUflIFgb2sn9mzj+c2s509qrN
zgAD5r/8K3hh2uSXPvLVdUfp4FmOxY6E5XyOLWhfsc6gSdglYEFymycv0edTGBXVMR+8OSiYTW07
y4qI/zbFRy07cAdF2O7SvEiuRgykatTLOw3RJtS5ntwsKu/1mn0r15fCUneJs//0/78Ue3nLmatA
hLYmrvHEPC1tWxxLEiqGbG3KU15qKaJAM0LNT1pzOheCI4eUb/QJC0xscyyG8VA8x4X+yEqNOM1a
D/Uxn86AZzqWxrVNCZ/HJBnavop2HSbj3VzV9up+UEG/wlKBCOxmSWqiNE39pW6w9NVzM/35TLrl
Vxv3+VPZhPGpMOCXuVnSfjLcqwGjLNGlyDXGSXUxbztT8Guiy54jPrJdUkPRHMN82ZoKT0SrkYRh
rPZVzQtZEKOXh7I9kNeb7+5oqDt3DRPmwgOAWjVMeWZYcdP6AMSqG5/b+pWC1iWa6HEgdo64ZQMK
KgbwaT909QIw9dVOBnevxGRf6wmwXSjacMGy1qSBPQ4G9S+lgFDZ67xiCjoyWVDHah1UBjiycQ69
c50Nv0Znfh3X1jnkINvo3clmf8WfIo/3uplPv0zcPfiv6wVzZqLvSotItRv22jPBG92vG7k8TblV
w6k0h3uUhaY4DK5IdmMoSS9J+GbVivhx3XI56DD/bumskyOmDCF6ArwhD6FFuPMTz5R5L0i74fdy
LkaYLgeDVFw9ZQxMZ55ka9STM0IMQ2gvPnlYqs+D1M+tMxOfnca9WPoIN2ptnBy53hfCfAhQSs+M
Bcj1ZEYM1AVn1RLFe21psEuPc0AYv7wlw5A9VS2WYcPBcpcUlvMYEuh7veuesbPF1KbhF0SU4mfB
ecXh9h+XFX+mO5xAlKijBCRHikWnriKMxMAcEc2NM9xTjRGIKMFya1Dq1CBnItXmtzbyxpMT2c2b
6doHutv0aRpaA9dTPmMmmEkW9vH81kw4ivQcWzWaaB6YPb5022ymQ6WAnCw/sHSWbSms985ZlRyb
MTKwRSiM+IsXLLhibN1tWFU4jiry3kOkfY5Wf8xzIbbO7JJBTNcsBsHOTfVXGe2H29ghk3c6ycoY
sEbiXEPn/A977hMtjJmh05DtuGnWSgNzT+a1z5jJJ10MpspzFDjZJMTX2mg494ed1epXSIvZxlS1
HtTS/NBN60RgwdqbMY1NC1bJx7NeHhilvOHUcs65eZe2wNKUv8vepn6vdXzl4WIABpDAFJw3LL2Q
ceuu3Ytefwrd6aIvIWCYDOdZmE37ytbvIWcVeaXXRbc5NqYLy1pMoLGEcbN4/hpuRji9Vk1+LRx4
YS4EvGz+AzI43Hlr0jrWNT8SvXuch2jy2wY+Tmv+wPUDayjMeKt6ExMnjjfDiMMglNlN2XWOdTPD
YpxsSSOTMCuwKOMZdqpxBJpV1JuCjyqdSC2lE1FVo0+56DPfIO56mNtfnSV4BxeHv3xu/NkusPTl
Asht/kL2UIJgAsxrKGYjTi39rrv1BMfP2FnvtqqUvyzDxYhWZwLJZgYABhmk0sNXMYXoF1R3RKv4
AGtmHhuIr0HtZTgq63bXZ8AUeJft6vTvxYRWcIIN5x2tNnAWS21kRmBUq2URdE59UZ33NoucI3h0
fqbafnY9+aVBqN7WjN4L00M3jRQ2v/ZU1NEc9Fb4SLBlQDg56mTNj0U5BlkoBowFjNxN2ZAv15od
kXDMBzV+HGKUxEfaPvkRM+azRW/BBzJlV86rlw0vEyu/SAE2L0pD+xhJl8sfm5S5jb1hS33Pgb9Y
R6W0ZGumxNeKxjimkUgPRo/dblKHmf5o01r4+B0sBA7jlE2U/+0b0MWYoJhAvORTs2NEdqzV9Ew0
/ntJ3DsujqeYTDbIkuTS9uZlilKOB+2c9TDc3P5Sre7+OtReLLLJqnN+LLJicpHvJpaCsY3/qD76
U/KNwecw3aROtMIDejqEUTDRoGxdC9NDaoC1DMG8OPqCgt1Wr3bFiRW7VraV2FPP5D3UTtTGWzza
y8mbHAKdgg/QXknC0uzWCYekpRvqlfJwjgx5z+vEQSPSNmIG7aMVAvaXDa1s6quX1TpeYoxv86Hb
cBfxAM8x/DeTt7YwlpfJmsj41iEGctK6ITgQHyMGjoXmV+oSkexa52+lxVevyU+O670yoxAboaHK
xQKe4lS3IO+aFOoMMO/Z+PEIyPh6Hv9e5mE8sQfp76SgOJcFojWl/gI5DgGu0bdxxoSmzb/y2ORk
ieMPV+RPTjrqsIlIzYaqx+foPY2x9wNzDKd25+Cm1sz9PGd/BSzLbbXUMCsT93NZ7JclGa6xVuGq
mc1vzPrNuOrStcZ5kOo/dZlUN3TJV02Y8iKVI7d5lDC/AmMbdxj8EfU3I+heKEd2w/3bPjJG93w1
EyMwM/PFkWHiT8lCuCcherU6G7et1yeBzM2v0ZSfZlmU/pICdbedZJeWgNEa2AgwALpDXsvhyolQ
LV6+M1o72WRw2pohOeRlfahgMW2d1mBC3w7Pod5dm1XZHf9xQOw3ayLgWtnWn8yo/7TGI894AJXy
DkZ0tmb5H/HtglGC5uL0sQ7DXFwMlLGNHJrhCXx3hM3Ghj/mINnrwD8yRSQUQC9xDpNhXJIMW80F
JcY0cFPmWr8vkJR3miL1jy7LgVBAmC0iUAFo8HkMEyLNS58pcnVvADbNKgyPUjSSnH3TBbLxvG2E
HroOQtGu5GlBnthUJDb2Wbqn0qUDkqcKonjVOctLUq7RrcnbKK2pv4ns+rYOXqDUhpgrnTfKEVAV
KgnE0DIn92hPFKROucdRDRarJ/dgkujdVqr9HowrEymaOMvgnW4E0SgTEEzRSN8jwrfRpjH2JwZt
PnsDmOWFIvITkdM29SQARpxwapaJnxXvY9R4u7B1n7TYAgg/zOZuiaduN+u5OJBg2FjR+FvkSGsw
caxHm3wY6DhHHqJD4k3kYQ1vAQoc+3lXhSRzQxu9ow1PlTl9hQZmKWQ7kI0Wun9VpBAiaAuMwQK4
GXfjvRWQAUYr14P8X1jUW3Z6ZJVB7pTwTqLsJmZ3V7u4zgdR3cd2V6T5KVmD1ea4GwCvwjdo//Zy
fM16+N8ONwtV/p84n/64GT4OLhcbQH7yQoL+VAOE2goHE3VEQhilPt7peV8cdIv9ADZPdavIeZid
NpOK+YEaHF6aCaaE+OP15l/bNZ9qNf8lSwcL3MbS3GCAaJ1av4B/ZF60zHjmFLkpV7U2IP2V71CA
+O+Gp05Ljg2Yic2kOeGtYPC1dYXSuU3MH5XHJeK87U8SjrpaymUPK4WUNwNlRW4Y8MxKkIEB5bZ4
mToA9j4UWOiqJQbTMCv2g15fmLPDmkf42OpR5ATRAuwOVOXGTry9uWQ4WDIIMotcYwkAJfmWsS6i
zsvATPE5paL14yr+CamHWY7QHcwO80nvFfCxGA7H6UBV1TDMhZNDLGucnkanM7dTK5HDF2hAPaPs
gXavJiElOc1V6u7K2CanrjuvfBVtCK/kGArHF4vGkUOgdFO2xYEvNfDnuL+XYQYMxRmq9GFMxA1i
Ezrf//1iVER4/XHPtUxIFo/yQ5b5biplRyQZbPcyGN1eAvy5N6Ym/DKLz7Ty6DlkA4LI6fCOAw50
2+Kkp94KCTK4BOT0MUaT/miM8Uu42V40lvlRF8R3Zoz5p0gf2g+NRubOrokD/P6Bh3/ST+bSz1dv
xkA6RNWVGpaUWwz6KO3ae+5K8Hey+4VSEwKEB4hu2VnghvGvNA+fbAUsD67aez+XZ3Y5nFwl2q+p
MH5XeeEcccEBhzdqqDPS25XZS+zN8RHgNAOPro6fbEIRidDfrbRxLiZVUWBNf3XxkckkaBnM+nZE
hz0CIxohfQKH2i89U/EeMFJQxWLwWxIhQyMxsGnLZkjG58QCyLvoXeWrjlwsgVSykkku9mL9uzq2
Yfga7koj7E+QhvuTmQeuldg+jRsjsFySbcm4fG2nOEZULeeiLc5xA5c8rEInqMiTb8icAnYn1TtI
wshuIu9GEV1jKZM/DT4ECqr5gMUnO0DPhWRvJeKcO3ieW0MBPlmm7rWbdGM74dBa41dJ6hVnq1QH
azanvVaKHBiuTkRtcKaAkvjaA3DZWk5cXpaUoYqGa3ljYohMY5o2Qu/V2Sw6knTQbXaUl9baGdGw
ghc5udhamyKGcQcDSRZeEwzVeicaZWA7WAAtb/BLa3TuHVPuu1nQXGaKj6Qj/ab0t6FeRmbgE+do
aJOujQ1kHeI8HfLHj6Mzpk7nwTiJmSZa5vEuBMAjRyyC0MoIJ/WNvifo9p/ZLdgyTD5Ki5Umd106
e2kRenW8uXsxcKVRkCsiq+tPiZ9hGk6nL4eqqe7JelDaU78p94kebufMGkzzRTx1wvzMGAapkJGt
U+bXmLRcbcubSyxchfreGI2ry06Lky5A3jFGan3aP0sM8ykiQrJxu9zA2swtqkmRH7Fa+HUFbTGT
5Usl5+U6OchjjI4RKNpbEWYQ6JvpaLceLjhyfX5XGfLyG3fRcGsSyX4LJq/CMqA7Rip+L0dzL+HU
XfKkuIKXKE42n+PGYR/O1WJQG5N23aL/qk0PBe7JYHOAYSPQVG3K8gUrLuj6+sU3SwgvXuO8xAag
EWno6ck1BYdfjzK5DOinNBFFGRJDTJKbaY7012NjcgCWFY0ldjLRkHFL05opHeL6HuzE52DZw/PS
CmoGoHubKEv2mrKtcy0TFjRkU33DvbmKek8loLhzOrAQJvGAVrsC5mVbKlKok4aEQE38UEphc4u6
T2+sYC7UIKaRwwLdUOOXE8+PhMaYY7h1TrpGHIAHYSccrE2Tz5/73g84dTQNOFqRf48Ohw6cXIiR
eLWOhRDBPHF9pP2t1xCkydlu7d9pFdnBMLV4XLsW75Et4NzZ6XKfnAz1W7wDDzdoJgmSQ5PtDvif
ELhOlupyiNPJZuru5EQZii4shiiNWtuJtjwvU+PhAIfFbcRcVnVtvXhRrPzChuS+VCELSHKEGvcb
gr/mOfqpWxF2/FVbIZh11dFKcdPbZZeo8LUx5/o86HI68iRzqpK8bcxEAvAM721ijUGr42dQEUuK
rB7voYufKaze8HAhQyZoNQq995lYx7FsyNAC374mQjSM58s5UP14j8jLB/FizbvGztIbUMocV7tG
BHEoj95S3RZv3mW682uMwB25E6yYWYOpjGztTsPfqCkLrBxjeKgMO2cdkFfcDHfmszXMZJ9Tsflz
i0KcM2eYlrk/8231ZwElAxhnsVUV/M1lRRiRU/6uZm42Jm/OVqTVfKtmDPeUPhZzS0DG7DGxVwku
SbOnRmuj25iynUgu9sZyDx7o7l0y/ppD52TP47eG2b0QmnuDGlHdB1MEhg1YkwEWa520aYfHGCrI
JvRK914TX9o7Bu1ykf14NV/RBtcHJkd5K5kBYWqkGWrXz1i6M6iU1DuzMAj2SVgoauKyDyAYIHfe
orbySAOafLfs0TiBdSEF7rCnKEvsD24+qL0dl5LbzvsQgCA1h/YfvN92m40eYPQkOzuz/ebUKwdo
lHdwkHvWakWryx7WhFSHZsKn4KyTxNGL1R0zMFZ5Fgss0bjroQ2xJoNYV5WBorpXDL79CYrmNku1
U8cuAr+Isdpy3fyNPLkrJrTFkZU6uph3AHQIqZjGw0xnyIkBW1FYMWPVBVYS3BICXuBLZY/UYTCX
p4YSq7XANQzhlO30siBYIe3ar7LoASWLt1XV+eucEz4xFnQdJ2R2gpS0WZLZvdlWCDh05bTFgjGy
hlXkv4pB05JzVM0IdxdMDRVeyNmFlGgQKplAcrLdQMfAjpy/1HJfMI48cij+DuvoM5aCnoFLy8+k
Xfm1Ppsoboh0gG9+dBf68yTNFStIGWvNXUD8O/YLHRhvOpYnz2v40OkPc5n8504Qx50wPmKOeGOq
tBwzJGM23pgP07Gp+2S59qe2vvv3UhUS3m3Zjuc5mbTNnLMEJh4wKKLwXSEX6/BZ4z82jw6Dn7g8
OF4fKFFAMMzUVz7MZ+nW8JCZjwYEyOdHCg3Ioh0IJzVcobgEcuISTge+em63TsmSpYGkO/xyxqyH
0qkS2FrE3vsUs1EUQwVpurjYKMHakdrrn6wpn9iHQ4nGEgvhcfDCVlvMh1Zo301k9Cejxv5gE7Lq
fscYTNkCQhUcF7hXjBCAIUyaSzmHLTqgQbykGPXTvxdW+ZS7ah6+G8dDrqLB3SCMQ3Vexw7MMo4N
v3HBCE93hP9o9nrnwRXyr9zNjokHnpj2AnAzfIUyaFVvM8PUAIxUunYPHdpsd4BXgS6KZQW7zWBx
E9fmozLKv6NTvwJ5tj4JcM6T1T7ZvU1PTPCEmaAOQE8SOBGsy2GdmZ1daKyowexFbhzeA6OaRrQU
9VX3dWB0FetAtOGRRqxeclUUJLbwrWVhNjJ1YNVJI1wsixTt7z3TnL+Jk52bzpzPVmjsBga2gAkz
yPzg1M4t38oX/TuxtPlQVYJUwTC/G6W+51aacA7336Qt84vXQDQZHBs2M8QgdhNYu9iIchDA9Xc6
Qaa2beOhry+INu3W0sHdzXA5qCwKL2jnxb5lHbMwiOSQg0Y7KJZ9WTcFA2nx3TJA8suiT7djmnPA
ru1AmcHuGkb2vuRIu+b6KWpjfIqrQjzlAk+sES1vEZ8AkDRbv9gVC4YyB/AWBVi0TRsCTFQJBKjQ
EkiTCYdCZywwtukv1oiMOvKk+5NypjPCqDr/+9GAfrorPO2X6dT2uiogqZYOSwecG3fkYA1zMssd
QN1loFIuKIzkrP2yjHY3x328Ttn8vnDyHb1P8u7OYR2MHgEcl/1qFCiW9ez1xSUrMOkSKvtjOLbc
TU64zwoZXUSDamxqyRvRDnApZMY2nRu4NlPSUFrG7zWVwlqIZ4N3GiOhd495pvZp/+GpQfpsUKNF
iegnU50J64B3gNYtxUCQJbtGTOld4wJIilm79QKr+XgmFm58zlZyzHWEgDmtjT3Csv1aAirFyOOd
bVqOXRnhXkidEpiG0syd2ZbYLdoUPM3KPeKuPjvZRa/GXZT3/WaANLOddLGvWPSF/1+1r1GoxGZo
vAP5e2TrXuQ+dqyLIwd1NgV0lS7Fvt24MzkN6aNaDrt8UJDQO63awZc42nG6sQrIlv1Qznio46+5
sotDm9Xi6kX6+0gZvaud9EXTJgsYwPqdxClFvLnIbqb8KHQpX1oyXkXYsI0s/qmMjB80RXdQk/OH
tIBB2QZPWWN/mzNph7Ka3me7z08s2GAVU1E1x7bIDVapdEfQjOkyPVmjaPkcAT7GSXlM8rOTd9xj
Zg3HpA4LoPmUbi1P3WayK2hgqJB2Ti3Gm2n5lmBDxKjYyeKM5nX87dFYI0adsCyVgVEzmOld/neH
GdCCxyAMi1iJbmOAa1oyr97jw+UASIGno/lZLKoaqxMk2eyw2KFfS6+gZbCxcJ2sbFD7nNRe35Q3
BrMbzsN7mgwzqYo5PUgFGG4un8phZc6a0IPdlJiAjBWjBsODZ52O7IGAeX9LmuwRzeAOHMjBmAz5
6GSd760a1pITkRJjgLFDm/7hujoVJSJ47AGetAd+/zyme1XEf62au8mi4I870d4M0/njTEt2F2+s
l1lI4nPJljHjE3hbjKZ07JBpdZjTPS5xgyafaZGyu+myuAw7EtUfdJgqSeJezLa5ljCUnCk6uQYP
MjiFiETWuSOXqBb8iYtQ2oUTmm6kzPqv2dTFK2/Rvlw40qI4Wi6jKi4kVkqy58VPZffumfH3FCD0
nqXgjG7FFCGqTX9VF46kK5b2lmrVZhlbdRUx6O9sBMchiPniHaDCz9HVgzIyMyaQhnYA8xPgePN2
fblJR6ArA57prQb/yE+t0S+HGBBuFD/XMOV3zWI/SpjwlwbdT1YcOC0ZNi6MkU9FJwqrgy9k7wNX
UhGOOxvdPh9H4zLEbwNi6hghOrJkztnYsSLMlzvPbljR97nTe04QmCSw0T3XFSewtXJ5gFpe3T7/
ShZhBuxlCeq5zD4GEiSXjnUrVR49hPzI2Hh2TLSWih/zXOFNzwUJjk1aOZE/G8Kn/3GOasmMPVvt
ez62dQ7dd3dXr9ogH7U6wIE4fihd/SQVW3TYqNAGbFLyNZ6nTZvyF+KdaxXxx8lT+5U6xVvDRaYq
9xCl4hFCKTkZaQF9fTRYazSRykvTd1uA7ECtZjEBiAvPiio/DdFgRm98j8Lx06KQ9Wl+OwasGUbn
LCNhMHi7cb7puFCpCsF/j9pyR7djROf8JabH0jN9anw2ARHfauzi5o72e5VmH9o0OU+riFZzPfhh
7QWWabCyBEUC9oh7xsz1kRpvEYtIDim7megpMG6lUOcKM7plhbPO5CLGOU0w1SaamEXUuDBbHI4s
53zKNWNHs54EU2NC++gpriNt3lFjQXjWIjifTLH22uqz+vfCg2pd48r9YyiiPrk1tad19dJGdm12
6zt9UzmpdaMk0vH5mO9OV/UBOwlucsiiPby8O4Yx44SbpD9mLB4QyP+k0vq30E7TW923pyGtb4BO
Di6LKgK7jEkrY4uhJyQMuyIOv7zSDmpiSPtF4vPx5j6wSSDuvdSrttSwnBxcQuwVm9hxlGjW36Qh
O9oZyrvJqvtvcNuH1ciRgRoqbpRmHHcp1rBOigRX71BgigMMxGk7Q+NlnRK7Z4g7b8Gn3RVZMTtE
Y4ZZy+a/iNUYk2SWHKcLFWxUXOGIfYwhMpKC/KeLOAGNZ7lbcn1LVz3ZnnbMnLbjYJLfi2eOgTNP
16YnAoaMxlniJuMVxIQD9XfdAokm+o+6wcmwG6PoxYIZumvThUBLMe1bpUhRjTI8JS44kfJTz6V5
d43quUqrW4hyHKXDf8rQtwPPBtsjw83cVhQ2Ivy16HwquFK/Zy5ZGCHhH6trD5VbGHe6jZ3pEStN
vaZcO449JMWHYKkmqaMS/RlAEue4xhE2UPrOnbbJWRxEi98dnG7xRb+S0rMaiaTku+pwpweJIaDj
xeDVC3ajxC9apz7In+/CUtP8Yx4W8YGnga1virIDZO786GbnBGsfViFowgBFCYrWnEDrSJsOlBYp
Sri8oAWK6kVZEfiqFJm9Fk/MhZN91xP3oofAL7OYRsDWtdJg/L8UyeQTg0gPNfHJuaYfQ4ljQ4ym
pWz6yWN/LCvJqN6hJrei02iseS+WGPAtqTatnacX9qaFWxD6pGL1CSIN1OCAN7/x2I5KohzhzWzY
PZCZz4srnuQAbDBawEJGfcxxjqEA9Bn2CeaUb3hW7mw8Irg/sOAnMYovSUG5HXWzQ33dZVLf4gMI
KCNqXwDxWUNypC60uWBK0J0zECwBF8hZRZF3lKmgKAi1ZxOn+In2vAsmC1b0uvg4BrXsuwqKTgtr
cC9rbDBilRejKv2AUNMAilwXQqz/dT3Ubo9/lJvx3l3Bb70kBzpq0Y+3EO1tdULzaTiGuHyq/wqU
+G3ndBRj7kQwkgYkybSJZRyeuLj4ubYwXVgbEUcehwt9YOt4YATMGZm/49x202PBhjVKPP3eSWQs
z27QXsU6r/VGlmJUBDaYusSO9t1hzEI36zlH4/jTCbOH7eovo4aLVIbf0DMypqPsypqaGIRduWyp
jCbAW/T4RZJoOyxCvzUR6/t+Qv+V0ISkASA2qh8JVTn+tBSIZ0L/jNtEeKo9sSDHeHHYwHiAM8e4
aeXR5IBAlQOjvJiXT9uYqJaYUKUdx2BJ/dQxd4G2x39EZTg+tzSRy+WjbE2XVTkL+zzrh4SViWGe
OWWvglTKL5s9EhtTa0nlloD4LIv1HahQP73dj7wL5W+NKlmE8bAfCeRvMjB/INibrcPTxA6V6ZHE
eN+8rPtUM0VO1Eftm+2tm4ta6IdENPHgO+wwUjU9nl5WL6mH/tLOLENrMs/vFyd6OEkbLLpV7LvO
DHQe7S3bS2sQbTiydPhTgLSekhB2rSrL7wwxbzOn8OkxMaeHSJZvrTN118VDKCBMcMI0jyGyPy5a
HQZSpM+2+6vupO6bCYpo/t3OM8Zqe6Jw5FcxocC0khPXTu+oYzo573wlwLlVcbhvGrwHA3aqg+YR
P/WqDqRrIv8usmLjVMhQRVLf7qrGhiXXYEPUI4CxmMB3s3I/yxygbJKTamSXU8poPc3tbu9MAFNY
mEYf/WD7mmW/kDkwdt0QJ7uiwbilWfAJUvOTjcV8RCufXpmvCkjz1p6ti+QkIaCBwr+Aw2tSDN5K
DIeGZMdGQ6DecjuwXydaHqkDHiwRFD4tbvUONEiDWZxIYvGuR84b5Wh0+B9H57XlqhEF0S9iLVIT
XoVAKGtyeGFNuEOmyenrveVH29f2jEToU6dql4vLB4yg+RdTtIueMt7TMLRTL/EuW2FLqZn+tbII
D1Z3ZatT57sxKc6LXomzsdYiIP5WbaO0fUGhVjbDWNOS6uRGSPkB7KxcbNNI7QKORrDiizW7JEl7
hD79IERXXQdluq2r/JR1jsZcIMeU82Hq4wRFTup40228jwiou/6odeIpIbkEYQItKQKsiYWOFY+b
9AJ9nxWeFFnuaz0n6gVmcVLVwWgR3kEnktDB3AeNY7LmdtiNaUPCJmC2vKPxcq4Z7mHOXocOcfKE
WWk/GIMT6smkHIkFZp4QBpzllQYrJBLrWOjTu2mCO3HpSsrWVRyEFN9r30DFq5yXFe/Kc+3wcqKY
ijP5cLRcWyXPZb6Bydsg/IvLaq+cMTX3Ooh/1cDwswg/hTZ+BFoIymk0rpQUqNZTlkKwU9d22jWt
9qwhowZjz2hVsfJ0WuNhVpzZw0MkPTdVSm8yqu5+iz2Y/ayd6grgwEhPa9cCrxuovLmJJKhUG2E/
MbYm/havzgh0EDLn2McBZyWTa9Agmg5UJUVloV/aHmCyjtZE7No4Ne9CwyiQFrZ9JH71M+WqHlhD
SifaUCWBqSjfrcZ/pAWSwnOC1Dr1TSk3DXstlrCKTqOvKibsXsur5gBna5FIPEdrQ5JlwwPFsdjA
kQBEHCFLR7w8lFHw/rYiySdESKh1rFPHJO+pSU/MrUqfKUIA5WXGL0sbo6Q58W/Z77vsR1fZgDhZ
9XUHgS8DrWkUI4Gmjpz3PBEfmiaISjnwupPhdVZy1L2FESUHnUjVEg0QpaTyw2abMUlWET2p/YTb
r8T2cerhE2T0mm6T5s4tbewZbzabESu5AWNgra1l37rJH4zKkUNwolyiYfqeF1hxrmX7ah//WNAg
dhqG181KL/1WWhnQgos9286OKepcxpwP8VnLOkavcCMBiR+LRIwpSIW8qjdAHDL3xm5p2nAGHz3d
6I/ZPegv2uZQVG4fOrb+5WZ0JRqkdzgblQq4zDtodEQEoypj5aA0PxvqSoqlilwub+c4mNUjLsK3
Ri2SjWGRYI6Sud9+LTThwa52nzH74/NuO69iwvFvfVPPRxa9G2wAGHBqo9nJAQt2cxJNGfm0AU5B
0d5GNp93M+AN9+RVnUkb6kP/p86Fb3MVlxC6u5KBBNvB9BeNr7quq/600hw0fFJPD+7STA/TTE6I
4ouFBZH9p2VRONbyzUKzENyXmxVfMflAGP0QuehRrXLrXy6Z41deXqBujGw5sPCqffJGhyk3CpZU
rHnZIu6qhkoonbuFa576sfzVXpZgLqZDBfR34cPF3WKE7UhNpT7htelgDcY0ClBEGG2KuYaEx0kn
S/lUY35n635srr5JJtxqkb1YWfvbJXWznXV8fFPqzxg262hnzumOfZsetp3cLybrBDon7PFXH4Dm
leyi9PgTa+y1WRYcXA0lEWNJMVzF14pJUbwmPAUMN2Ofo3Vv9ojCUbB0sZwUV0CG6WsipkjWJvMo
AoywZaLqLg2EuJbjiA92+0l0Unocuu1tKfEMTSvDIqXcSvndG23P3aZ8M90ilPclVhvc8BgPELnu
GxTDGSmseszZ3AJL6G+2ozzdv5E1We3jaoxP/d9QUn/HoI58seDJBRDGWK0fi4zjo+hSbUfN3BGE
BcyYlENXNfE9RdUDdQHoihMhopxODDYSePhzh/tAPLKSnP0Pet6wtjdUl8WFu6nHHwR2NIdFyLBc
dnHSRgGZg8vk1NR19ekxWlBVRK4DmmHrgt3tkLjjiMd3pLSGog1jZX5hG/VnWN0eIAil3HN9QtDG
iWKzOmF3eHbXiptcnMcpfpX0gG5cRIx5eivF6gQF3Ye2mXRBNOJn0NgZNDPbcMO8OGxyYtHvejrc
qo4XspHRWNN0Iwpcnvwx+KGI4KGBa9nb7NuyL7UqnwaKml/Yp9SbaG8oingmN3nL2UwEhdu0vG3S
S2L09ceSHSHlYtSjWWrFMZdv6Tizr06DtSxhaWwIsKIu/AfDbjmbzTk+u5WWJdYJbKExc29BvIHi
1NInKe0rKfCZFwLXKCPmd22gSAHrN+A8PBEYhRVEenjgUW3WDty3ZCVsl1GDwmFlCVsalTfGMGVH
U45wUUfgSMQNQkzMQUmn8Cm1CT7FTxWtP6HFYjZIlBplhgt4oTwInSHFMDhKr1zmX8a/KXQzNNi8
mvarxZGrMRg8AJ7xDDOmV0PRDS9t4dU3oEGwX/BkGmLjKsv0oxocSk7UpNhznWgMh1XryVKi4pZn
o48cllrQgGO1Z65btC0cHecKceOpF/y4uG4/ycHubckBYLzzhkolOusqhLA05jFMwQHauoWBZB4i
FhMo/BucQw3BznTH9vQFlfXDMBT4Nsz0aokZLsY0oXc2PGS9a04911uD4EwoMaGb29BfuyhC9ldM
fJzV8DcKKz0AArkXSJki5CzkpEepKoAgquk3bSId+4K7pzEIcw/cYzuH7yTb5+VeIG2KATMwzvqc
rpWtKOmbs2xq6PLG9AzXjA/R8jCzkjtVafxBc1u5Wac6vRGpZL6S+4yIzm26Y6cApRYb1YonHwyY
O+TOHh/mJ2IcRSMm6kNuHI1Ch9Ld5XxECm6oJlb3xMj4vZWEF1SUPrUqb4CKfB9u7EdEHpxteb/C
8FdeOIdC6EEcVeYRJ6aqfFgCj7TjRMdsTs9J1GQnXVrPOj0rvoVEy91BD7caE84DXIX9x1txn5yL
df01yi1MpXvyqLLORfGmt/OXshTGZxI7NrKFzSq40rStNVBxqlDYuiEUSHS2O08aspZldztKRynd
tqouaACET9RHYNjp6NtmZwwUN39ZHGXAVWNfXFZkl1GND4uB/V2pzSfZqa+J2+s7ZSqbgzrw6LXv
OS0mIwKq84dTfDZ8Eu9NJBh+7JYENxSdpqnNF9ApeWyVQVow9XO4BAZCSuxqtn46NbQBzpG7m0or
2Tpp2myKfoDJqtSpX9ka4KHKBnPM6aWXya4U2qlacTgoRaOgtKvUtc5Ae50BqdBMY7lLMw5VnJYO
esQ3Nsf9vufOfMTOQHbHSbmaB8fPBCqDJYZN2mNNMmLCfSOKQGNNbZDPSxiPzASaS8BQ776N2ryo
+Yo+UDNxJGsb85qyvGqyiiBzslccHPcPb+lDoerxroGN7+Xwnk+4UB9LgmHHPtPo9cOjaSTuQ3+P
8nG4sTfMfsB5Te3brEcZIOdnnnqPE5updqaz+6ZgNt+4vIJEWuIpzXY9HcPUtevP04D4lubTrSu1
5jIgDqy5Td+yKH8idgUbiK3A/PjWCD9gKNbnWAAZxpynJzFki+aX1xBx1MJmLZukgOjghHiTcC2W
INjXnbqiM5HlwWwuoeHwgerEI1p34aisGbZva/x9N1K4rHHbz8U6HVvxvjgWQlPObR+pbgbBQXd2
UYRed9+nEVh40wzrn+lYMccNeqUbUuaDnRl+hwcWxZKjxnqJa6EzD7PZ0asu1NbF3daDFgOUav6M
uP00gMeg16xfqZot2+h+9bg2Uro+xh+ILMrBUixqn008qw7J9q3pIC+DxCa0YdeXqEX/E7Lyh9o2
z8Nn6ZrdAb2ZDHRc003IDnJHpCzxOpN5OG0juZ8JT/kWK3EaiRnC+Rd2CBwPRSUdX8wmCB73zSX6
mVJ3Uk5Jc1xojGTJNbEpWq4uixXUfyU/u33soqQxCJfOx5g60cl0dpWaL8FdyGkVg8n0EZdYtI1Z
ft5dh5UfYz28pKQgMtolFgceu5lTyEaBTL6lwyNMCpddakwTWTlTzSRVsLiNOh5msD2XBkjPBrwB
jYOr2A5ZR9kIkd7JEL2v1I1AR5EXVyNQC0YDr5hQ/VosB07WXBNDyeFiVo6twXDuAtPKcd1vDcQE
7CTswWcIgePE3ucOHb6tsR5GlOPCv36wleWxwAK9xYMOETsHfC6oqkk+VUh9LgTwvRlPnNBq7eCo
NNJp669rat46u86G3t2OWWSMjXXn9LkXY5rcR9XytJg0vVr2fqF7/TQ0AI9KvGkzCtqUjZjDEQHC
1cCgI90BirmgRmZGOSQJtaXYiH3bat+GurHQqyWlMMXf/85Pc9arM4r6L1eA7Rl0OvGfA83otHgS
3WH4si15BI6D7oF72Wspn8ShLQnQcdWZzLjE9JmWs+i8AhaoXHyKnDvms5GrO+yvL6bsLV9PmZAs
df5V3IkVlEK1XFyoL3PLvTRq3EGSiq84ZiucH9DiZlzJMFicut2X+mr7VqG8F8I0D5x0CVA3vIlU
Q6RerU+CpXujkMRSfukKUsj8ULLNpIqnzF1TjNrwpTWMTGauIXhaFYvWIcxHNWyLEbOmOfzCvbH8
ObVfVywuYkxmr1GMR4y5aKps7LYFTuQGysqLromwi/tmQ30h9Ysjqn1L1H9LNmXeTAVnezPBDYrY
xOj3TL5P5UmXWb4mlenNspOr+7/1N2GdLhi1CBtlgZHnr12ePWPMw54jqaRx2Kd7ZUbkZC7udYuJ
Br4ldo6RdH44TWOoXSn0Q5vmRmpJK7ROccuUNDs66XeFxLetcGVum7jSzzj42dBm+0hvfjJ8M1fE
jwHBk6HdxjIwaPm8sfVSXriIOWsBCc9QcvgsmpbaYVghZZGCU4nat1augUgn4S2aFuEzwSOnNzEV
8WYnAxXbhj3EX+z/KEgxqQRnhkf8AUW6SWheBw6kfrHFsrfN3U9UDuoS1rF5biUBj7r36wIHYOIU
486eOTk7Jank6gX9wTzF9axuJ6UYvJxqVqLoScDi9IXAurGzFKpFxNo883gxN1TkscKyPxzo3NhB
Ghlq5hW/VHTB2rNKWilrmJglFUW+uTqVp7szyA0uJc+Y78SUdD/QtcSZicEPe65RYc5vi33tyNkv
KmXdRizakYAnquFo2G7gjWnECillEk0wSfM4KHDa7h7wDlDIsLg+hz7KD4RctthpMGsb0WvFFjmc
7AoMPNbuVLVX7oU8D6iPPU2SOYAgfkYMekfuHdmDTT0CElSAvJAUdiqEhSIOXC5RS5wvh7glcRCn
5b95ygjpLm64mGl1XkXxmZqY6ekDmA46CyTovvOJWvKfoV8xPt7qaLHBLNuYMXUnNKOYOm1B5IuS
3NuoJet+lvUHK6MFefdvTnAjl6LAAkJufGY68WhQ3y1p2u41rGBQNI7q8KA1UHBckgWeiNPWszP6
DmRCSBpUHEZnHINrXgarhQYsY5Ttptl30YrorqW9lwCW9jnGCy6oGTTQILIjQwKSeM2E/mpNq3bE
6VqqeoKAxlqbHVO6qSvc/00eO4dWGuO1mfQdl/awXxS+34Kj0G2gBWmJZkjB4EKAwL/mjmYdOVBs
k6KywrJfdMBK3eKnAybMLInnUwUYhY2d5BU/PkCNUA5VZygHuDYsmGUkt8aA+a9ds4ZrD20nahdP
x7+7XyXPCV0RbjCPMHESJNEjSuhtIcUS0qQzeKu+dmFXO0gWCaDsbkFBu49n/sjqyOspBcSWR1lx
JIc/juDrkTiqeiRl8p1rWR60K1YiuPsr7gOEqK3atsqRfRMbbBfUBEScT6uvaRuZ3Z80ooTZlKKm
Xnx1doYltS2Ta4WXZwWslZEx1MxIXLvUPnwRZs/3I6HqvmDqpksDtr5GzkJFDfbrcrDwCJvzlRAm
+Vkqbn8ae2Kjwr7NKZ7nsgSVaLZhpqfx21LF+imXZKb+/8uo1Zyd69aSjQP/VDBqcqLKi33PYweb
tSLPST2KDYmV8Zga1iHBGXcYEuesKAmOB8lcUMooPsjI2NLhk53XSvlSKEyFfwFPUewNOumCOpLv
M8axTbF0X6C90y3CIC/f0VqW6wIgukdAOegtY4u+Dn2g1bum79UXm00nDbbGIep4kGKUI9fvUSYm
j0Usum2v4chalmX0ag5QBN80dUOHveuXJga0IaUyNxms7TjG6kM1Eq5XB6oaZ005zk3xnEtWIL1J
AmqweVbPA+NarpwJedlMSMd1LPpXx2aZz6rNYgUiJ4xHpRuV58aFtci4BGR5oTChY8ZeZnoEbRKs
Tn3Pm4kqvuhqi1Hgs2/a7qpKiM99Zr3kzVvqfNCjGpTOc4wusaKN2BUnBEkAj0HRtB7itjyNtnPu
Wmq2NTqw5Mcsy1AdV+w65ZHzyC7GktsAt6bLlqAeeTt38RqSVB3nQZtvM83BydzYnO3KmcrYEroV
5oipo5WrzF5qTADr7GytBE+Ifuh59qqa+6yx4usGqAFzs59bElvwtce5Jf3NjmB+ozVzM3S95zjx
a9QfxYhlKt4rq41TOz1oxUXrJ6DEOj5NYpElG4sZ6mI3kijAKoAAdarIsMk13pb8RjoVW07z5qKA
NQA4MJofGkzc87xFXTIy/E41lVrfTm/6ja5Al2YEZP2pgLTSlg/49iQ6HNZKXTgL2josGaAfh5O6
IhS2H4ngTqQcy5flc2nR9LawlxgYoTDPgVTdDvAuqrY71a57ZPQglvGlNNYj3z19VjQ7m2/qvB7U
pqcQayA/tdxY2AOx6180MLW9GfM7X5XXONOfhvhFiGoHF8u3qONTvmuoeyHRgyp905f3GLyPTZuq
aBgjFOaFhl0/M5XRnGbqb2hc86P+rySqicsZDIK3tBOuqnmbg2yeqOUS87ftPBUNsAaCOZTojvC7
XOXFBuUc52dAB0VGFD/7dNhtmJTGxD3ehtXxGO9jPFV4j126bRVZBytySAHRFXcp3zHAz5qRm5Kh
tt2CpPHYQLwBDgRmDTdBbXe9gZOgurHNIbF9wV4b5GTjOQHN6gc5Nw/g+NblpOe6TzXxibo8akhp
8CXYJyG9J/g+pk1lTX5jnAh9DdTX6KZEBWEh2/upvNJCdZ7Xz2EKcCF6isDkPmueyse4WoFS1vvM
FocZLcymMkcQTEUAO2Ow3K0AGVYs6Csd3ln3EyG1uLyGx+qpMPl6sAWWuP1MwLZ5+4mDwydVFiRz
9FLr424E5UWduwLxWzetAGjZqn2ZrJ5pjYMH9S+V1lHX6IwXZzb6yiIwSdDCAxo0bxPu+3t9z/R0
7zBy4pLz212y83Inpl1U940qOiWw0DID6gcacm7RDJAc6vRIyiy04C+v8zuu8zDm9A88g7OOsad7
azda33HzlGtfvVh3ffmoIvLm7jOFQ51IfyE9A8P/EQSZ1PoA7E0woln9V60elanAT9SGAx+V9cTw
uwWF4RXnGUeJBDADsWujERxhw8huYd9ywanRpWrAIpxSrqWchtxWy3YTwbY48xUyprr7MHTDR1Ex
GSESsM4Ol2nZG+lrX/zg+IYbvFFZCKf1VS3PdT/y5CMQobPVTy/5HYgwcqOLz656LvGsKKKH1HUt
2lfwYSGuj4sqDioW1ai6OZL66mJh1XJulAM3iJfnJyIQ3qjT6Pps1uzWl9aHvetFheZ11t4prlUc
Use5Neccxz69FgU3wklhQ4l7UxXnLtqxScbyesjn/GDjhC/pfs3o03b42RLC0g0Ry3TEYvqFDTVN
+zNF0YzFwchKe6RbUVNOuP92VdVt9AHzLFpf86YXilfsSmwOFblKje8DcHUZZjwWFYLGg05svQuz
Fsrs8nNfB/bjR9MPr2DvfXdatjQ/cwrfknsMFTzCmDe3BDoDlpvQcNdQZG9kkRuKsAw083lodpM+
+jO8erUC69H+S9lGQO2lDOAyOPciNyCEtB+o4qgQr65h6s05LXvmeWrtjcHk3LGzQHlAMiYMavnF
RJgT43N+AV5ysIdrG3HTFcnZbvZKfupJ0+rLFS4PWYVho3GCHDO/hYYk2kNfICbqqSdpXJNuGgwl
G+GYcZwuVyCapCp5wAfdaCJbgL3I/eofJyCo2HA0EsoXHZsVD993FxSqfeSMA3nr7rCBuhVBlAA4
gmWxmfrHKpEPKdg/3tTelOIkMLBf5ddh5kkSdQeOuZ5LIiY2WqTKez1f5y9Fsn+Yl+yBNPNOZbjB
goBRv4V4dqUWjLV3BnuflzIM9YogdGR9LLPhEX6913rCtyKhmjyULfMsbZ4mNtMMa7bO+YrABPuG
3mvTf9r8fEdPZPiyWa6xAQkqYHpdy+nPBvZ9mFky1VhKC+1HpcWwqt5oCw2qmrrajtRIT+C3YQdK
bj2LZsaJB6A+9I9CNOW5VSUPMAwYSrYrrR1FF9GOBbSRknhJ6mxa0OzlBi7KpjNpXnIUsFi/92wC
wfCzNO7Folh9c23vYB+ZtDeVlMyqH8f4SbEzegNqkvjW2XWeyrQnrd3tHu/hcGu5tbSHuIbyAkmC
rRQvEWeDJWziVbvefVmHpBR+Zibn9r7Vutushimc8fpg2ZuA7skUF0hZhkBIaDVDeAPYledmuWFh
EhfDgRnZy/RzSeyAkZiv+GrchDyr99V9BqYhYJPBCC4eRh7jMzf10h1Y2g5lRyaq2Cq6xKUycm5l
QNPxm2X04DXJm6q8Y9ayiUIP1a5Z9kXFfgxwLPt/FLDnuL8MzU/U/RjTW0rXX/Niz+oTZrUgidm9
MLb3SbQdJGH4ZPk2F5e/Dlv3T4yYyblN5dgSpZqeW+t7UrE4SrQP9bHgdzS5U5MOPZ3eV/mkiVs1
HaYOxVmUx8644pm706hg5N/aOntwKBmW0TF1Uh/i15b+lVNOlStH+0OVhrVQ31PrN7VMr6f478Hp
QOcLr7Jd3GszrM/Jc/TmkFE8HbFiyZeGH5fD/tCERo9AnXuA7A61fNH7I67KkHp5TPVIZjA2nR+z
OmvVsLehr1hFEWj3wmwOQG5D7Z0IW/PS1URQ0wwibO/H3G65Hd10HvdJaV8ghn0kOnSO3CW+8j0U
6NB3qumC6eZcIjgTRVecJMjz5aEz9YOCgCPmQzvvI5Th2sBbFdHckGPU/lNWw2O3dCzad737Rx3G
LkbfHBMF88Z7oVfBbEwPt5I8FVBYmy7xOb7nfUkIy4ugN30lJHrn03ePtksd22jvKX/3bQdBBAsA
T3VnSnaL2Kl6zvjz3rScm7AfILD1185E15gxzM1vcc5zCj/YfTsJPeTMsOlrDg/hsiv9JiOM2Aay
bzXeY3IvM9PnevpxabHTYoMmFxGoyx+j+LEaJMWCKTOI2wfVdA+VuNwh5jHn5hTRn6O+pChPTWYc
2vV9sp4L83eKMCnS9+zAvQP3JmGo2usDxeoPk1ttZkfx40j5NePmWNIkESkveNSfJ6QQFiu/ioKx
S5RoP5iAJwQ1wAkvFsFGlziwyTaCCBZzDu/I5Vwqdo/QaQZWqp0orT9DhCqc+ZjY5ufKNMaJCT4R
z3VLPUmpkzSc6NvB+0XZnMK5i9BfnrRXJ4uP85K/46bidAqx0+TMb9rP5uOCZXFZOO+A9sM+omSA
7kH0Oc1J4ocyrPZhTWLEzwJbN0pCpG2p+7gXVD9Fa44sJJ9A4WILNXAXYNbTFU+ZkpNjrofGanck
MoU4tSLZy3nZE/vpaZ0ZV6rJ9RODyo4KTEoLn9Ts2iZFUIQNdNWlFic4pj6lmfC7nPg7zdSrjVLA
imoPfHTXmu+9e6HQcAPJbGMz7UuOGG6t8A5khTM6Iih6uRv4kyIP3R4Tn9uEPQvKpnPvTVpspzsA
d8rPejdKZWjGA4u5o1ZH24KWT7GEq+j8WkcVvh8slI59u3y1aF3JJBqQFkT4MLhYjDIsRgMS57dC
Cro29eeiqp5Anfoqw9+90KPkclehGlkj6DL9MJt7Vbr4PflZsjwN7YXiLphIyuC7IK4M+zkbx+cI
KNB93lShv1KDqlrI5VBOTExrqMl3EOiwN/XkipDPIXDaTtV1tI1AmOumx1jdF+/Z/Uftb+DMWCtT
dTA3wN6oRhXDi6ESr2htplzrug6Pd0eINn5ZtnGkoGHvxJ+LwfQ5zNvafhArWe2FrBo+5/eqzHiW
02uDgpdamEAYl7pzTdQ2yqyDQdEBsba1vxRgHnPrNtJP3rHad5W3GlYG8ZqAx88qj64id7rTvnUs
okySfB2wJqIGNNHskdz9SBW0VLFB5zm8KOdVGZ+muXpM84g5AxT6WgUmuNyk6UJpT8FAL5qDip1G
ny0xEvoQN7qOe97muwa+8dtCAYaQs53AendNepg70FHTbk3bgKJjz0k/AFaeqICU3bofaGawzVvX
Pbbtwx3/AmFYMW+2cVkZkHAtFFDYZ47JieVnM+S4mCQQi/5GVa6WhLHu+FXEBAyQKb8DW2kM13Fh
q9n6SgcDFmYsWQVYYxWXrmpKkEQY6DLbCXlC+zOnCY5xFSfpOqJA5k6KY5eX8rvp2r5cKFLhHqh5
NiAGBboeb6fsVWpiFxuY8ZOXSHAo1yCMPDCpe+0us95GbefE1dnugbKS2ndOOUcVt34gwjoNX7xH
aXEXJolHsp0xPlQKwxs+zx63Tjz8a2vBQYm1YGIR8PxVFboXSxCgzOoaQvRAxXseVO1Pid95HCiO
psOrqx+w3+4d475DxdU2gUTYAC3e0GfmYcyasgMTo+8iyA7ymvY1sDYc8MtWzCWmvIqmnvamqSHr
Sqj0B2Itx4Y3WZeWAUccoHQeW5h3Dvz4lSnPBYEPoZQaqVN6z72q0wWLAdAI58DJKxURdAoi2VTZ
d+aHhTisKheNxMIcS46E7o3NLithTWLNOhqKehxtnUMe51Q6jrWDAXFKZZOTIqwgEwZ9cmPxZm7a
zu/AGuuJsrX5zXCvsWiugjYKJ2jAMeDKpX9kTNAbC7DXftHpy6DirK3zZz2+AYnIW7YtFwkmIrI+
yW5gE4R0UdRvw4wD5HGQ8dFiA8Wqx6uaY+cQPSRVX+RBk5KFeIuMnmHd9kzRBeX9IGMC8o2DFvtr
2ZdfIGI/Z/NoMdEVFZ0dJH/sxgynGLI30mct7a+VUW+sqtBlD2tLKGLoLPIgSU7VaGmwd3rr5kJV
43pL3IRgDTfKUvHuvtjqX63EoVICCt3jgalKLehcjkk8cx3rMe6e6LemxRtx2Q7YQWblP0sBhvKT
J5/S3U+tvAJT2dI4j4SPQDWh8gzXUeOh79fOV6ype+BCmxKoZ9GRtdhK6ryVwaMzmP2Y4yFOgVza
5+2p70M7PWkcJ0ewgtTQ4ngFBsc+E8pKYoUJSwJWU4EY2+3aaSDmx10zOGBc3a8iXZ5XvQ8GMnd1
Hg3nvBpPpsIZzBLtSQLx9CaTlmcxqE9G+yvGkcogq6QYGG6UMc2N76raGIw15A13Et0F1MKGrT1V
yXeZRRxSoBIUJrgvuTAH8LOsi6HpIc5EOU259RSOPV+wtRi0jTsJWMWOvMRgZOq2vkeySjvJT7Lw
UPcvo9vhU0yMnKpW8ymvm3TfEIlOMWD4S0apXJo7Zkh/3NPcdtMV32Xl4+eK0SBhW2VmzBMVDydG
ngkfx8atpOp3ZfkLV2HkWV5+pY1EGTKQWAw2aBnb2wi7wjVusotjZJd4nM2dNqDQlaODHmng0Zm2
NQzQcMCwul9ZN5ml4Wxdd3kr+AXPyHav3d1PULbbMlfSQ84ihiX+fRYkUd24zc8gsfGkpK7NeEnO
ELBeq4nwYu80w5E2oAMvgGlvWl1A8R/aZ5E6L7RS97vBpJ/Rkt3WspgZ3N7wiZVf59SaQ3AyZNbH
sQpTrhzRuYQb3Df2DY9jBdRH1dQX5PxXCiewQtEGAVlrkJhE+/JZsxjH+brl6hBmmPG+VXb/XTcT
6ltUw8m3X5gSBh9IdVAjgfppOmpe3UXzzsZGY6rjTu/T4XpPM9SFSgoDsjpcBOuRB/ljPo/AniXw
4EHlmVhO5p+GKf0CNN6wItj4PPsjYBG9vS4XFvlatoKOneZ/+L+HA/7FxKsiY9jNMwEtrdCMByTu
7yhpH3rLrn8KEM4QtvZi0Mr9WHC2GbOEfRINngvvcPkrAeqGk8tgWy7ZzQHmNWmGvumij1YALNot
DT9VO6Fyy/u6xori0AIZv+m2S5r802yFxdRKnFZP1tqHSOFOyj8tIvVQ8ZuCysUOoJcHF/lVQkg0
r5SXzxtqJZleMwg+7ZAh0lJnZ6Vxtv1KDA4vk8l4bo8AXmk4WS15K3M8tytYix+Zd26ojco/rN7M
p2xrNnYUvddTxjsJ7gzAdetdpWKNZmi45crwYImYh46RIsdgJpt0dfLqle1Gl3f/ksS9H3xGXivz
4teqrmxZ8bD/WdIgdxS+Q2PkElJASa5PDl62+3XRjK4ZriaAulJzm11rRS+TAotLxMXBSaxjGiug
qpElNJG+4gm3DyaZ3iFlubw26Y+tv2szR36v4iWktGdtseadsRb6ZsFGNeLnBEsNFLPN96ZEgo7u
J+IZMJchrGfTncrLolHqWXcH3c15+pHHlbWGbgiFfDOmuHJAIWLU7fMhyGptJY/Pe3NOLA3JIR83
VkXwDyfC1Cdf4MB5YM2TPOn9+whBPDKm78JoQiflzdfoMW925Yj3dGPk7X5FVHQ7OxhW46w0zc4A
JmKI4rAMKx5hCGsWFljjaiQNoulDmXdboncHmb70mXPQ9MHPMb3GYxG0tgG/4ru1DEiTGqamzNew
bcEOsHWF/+0/AXC21euDUxErZXTLLhV8GS+RIAp5QYfEjnzO64GJ4JvFT0g3pKSXoOa91hQL/nte
2/KF4EiAgRwULgUzrMUVtXoU6aNM3W/m4/I/js5jyVWkDaJPRATebIWEkHetdhuizW28p3BPP4dZ
/DbuzHRLUPWZzJNgSky5xI/1Peo/pD8wRf0slukFD5aTDPhqtik67bnCvvBl2RelQbrq7El4YCmR
r8JCvJlRSjoXcHYWf1b/Fs6Tr7Ygk4MfpmkvaVD6dWwdGpK1UPE2tYuRyIvbgI+WzRZM0DTFf2Vq
hziSt06bej0hAaZzNbtuq6rPev5L1a8RvecAlqqiiQyYHwcMrJWa7LwwOCsfeUX1cJYce6Mprzqm
mRHc+/IxFcxZKvu1lSnKxKnZGpggta0svlLmLtAYGYOzb02JZUh7FzbIdWbIoEV0FiAHk2YTcfjN
mP9l7Q80BHJ0bqcRKRf9RUzjFzfojtN2r+gvaQQIBznVwMeN7Q6Hn3PvGdukKdtBROKCiFdom3st
Wan2p5Vvi2RnGpuM2PXgpjWvo300eaiWCPrmt7DnXQVJjCwbmpXkmDGtkmjc4nwTUjUU0BvteLxm
ynEWF5AsblgVbjXU7qQBqRc3VTeug/a0nXVsv/w/9bV8WBnMYlgxNxSbi57CFqbrBPcen4qRaig6
EJNO4ynN53VMprxlPuzyrOY1ooh5r3dQb9LiVIC7nxT4LzxRo/YQfsGIMY1q4FAI7zSE04W6qxF3
0JplwYANjR0cr4GcnGi0aXkAw/NeMkRBQ0beUBQz5LDcKpJ2s4P6BhmYrlk87cjPpR0wj8tUzj72
GDZP+TrVaU0o8fOfRH8jWoReEMxZB//EMwcHicSGl0kYrdunnwk6pUx7wy2/1WgxWkTKq0aSWf1o
UNaBjDJf7LttyfZinvB1GoxZKQNymhvlOIpyRZG9CfWjmJho2Mp9Tm3PGcS/iia+QMyU4QzYC5i9
PfMkKJzuyK45RSA5Htr8A8bCPKBIsvdILjDVLQo9ZPAusylMIm5ZIqiD/ukIht+enuHorL6A1Syj
I3FXxKVE7Tl0wEmIdxlQeCXV2mZxl2cnVE+2gb+A1HbMZXrpz8E1ikl7SHiQm1XQDuyKtmSuQPFl
yHMu7VtskhGBC4tIAQLiOZq31NDWeFIkpi7z48x+4F7Wb1Z1V5FZAqF0Je2jAe/VaNifEJjZASLq
nZS0R8D3bH5fEzZ1gKo2rKohBv8mHKBjC0E65o1C7Cp/SVR4mei4KD8l9E5dxsWJfHPsceazzHBQ
spfK2VS+6uwz5xWRgy0yI1dVS6JPFLcG8kECizTws59E9lErhudQv4wlSBGGQomKqqsGOpNRcdk/
cojXhZmEnEYb1rerIGugEfM6GRhhoEU0yRJioTxSW+bLKelCmkMdtZd50mkHnFOXWOeOfmmWw6Oe
P+D+edwzzJ1BGMX45SoZfeuzV/tfpa6vwIKjNt3H1vjSZMo2ge1Ed7FquuC9TwrXSMezWUW/vRq9
WcmSNsN8hw9xcCipIg090WSJvxEccZyTWASWJDhYIyDewKq5xTRlZY7tmuygW4DBVp6v5AduRKF/
Qja/dQsVk4ouOluh7VnKhsX53RY46ALHLVoVkQpuu2RlMp/v6/E4OQm1zlD8vyrqGwk/EtegXVGb
4iPIuqdA3Ajo5S1FmKOoX71SfvdwkbMuOxc5HSJ3ah6KhTHPfineR9qnqrwRUn01v5Tu1mA+C9rf
TDoEWvStt/K+VWMsx/bHII2eOi9HZfqRjIT98MlwgH+0gmETNa3F07zYfFmH9EDlg7xB/JZeC1zc
7G8Z+jc0NH1kYxMq92Ecr0WIYMdhmF5VDo+wuQsdfSuAfTpytasbNjL6sij5kJUMhfH0NmTpi2jL
uzRYvsxbV2hfLTQKQyW3XdiHefxSBKgeDWpUOexiuNsFeALTnqlYVvKq/B1IcIbT62YbtXdFkCO8
rQhQttktx7s5AmVd3RvseWqDgl9El9yJ+Cu6XRWBiqoP0uKdw3urJuMLmry9Uwm3Pr4MOr0jTY7c
S1dTmfHLaW4lb/gIJIvYsAvJ6SU7LQwXh7IyXoKJHdH0TWGo0B+vO5BDNkN1+HKswPWZ0pwNq92c
G6knKokU66Bb8QzBnYsWMmOFcoh/6ZznBLnvFW57GXdLqP9DRVBgpUeBp8yXyHG1YBPWJy3Zy+1H
5tg3mazO6Y4EnHo2Vg5zY8LTVfwEGH95jNASRByzc/lz5X3zpuhJ7tAaJfFBmNZWyv9IZfeXl6KP
36LqYeDYKYBahUSvT8EFoSp8C2PaADYyoCie8vzS1B4LEGRsluJbKeTnNeZxs8brBCdScHeSpNfJ
WG2ISHWxEllcJJrH0QgSlXUWblZyCzQANLfklcMbx7oEZB0rDPnoFPPIFmETylsq1wK1MFkFDxbD
5pFHoDFW0qv669QecIMNQRCycFXqvPThIAJdxUcEJ2yk1R1yiOYv0dRnphqAthj6q3BHHIzwNlgS
obBXrq6JWfgmt53VAMprcpaUrXXrct39ydgERra8UxW+GUy3G3zrcr2zo8olPWCXlZipxMAQlLte
ZLs8RU4J6dVQwrXCqMRh8cONwqBgqHzi/bIuXsf40X0+D+VEq4AmdHymqOfXqEmzxg2CVX7V/oqv
CT3+pUSNCWBE2se7ade+jE8Mp2Sa25TC1br+YCrgIGfu3Y/wvXzhdVsUx1dnV19B766wtEyYFO/I
ifFk69lLiG5h4Cbne7xkcAb6HAlRP5H6ljE7wbPENpFacmJxNirfcVAyOrf6P6lfa58Dy9t6PbvO
HqGAeNGPCreQiuWZoDPX+UfD4UBoR2LK5IPlCBCS3/yKpA7zHI1fIb3BPme1q0wbvT6ZD5JzKbv4
2rp0P1bcrKtmU2ERxVmOOmA+jciBJ6Dtq+JveodKgE4Z3wVl6Iwdvtg42geZplbqM/dFOxyucOMW
to34jWeXImhFrcBzz4/WzwTz8APyo+A5F7NXsyLM9mTUdRk/E6pDjHdeUK2l8oGnBnkAHs4hPGby
xlF8WtLN0O/18CDZhzw6cPtV046iOOyYG/tSdUAlhA5GwDfal9Dq+AIhw3Ntvpded8IkoQar1vrF
5Gv9Iw8OxWwJZWzw2ZwwRmG/Bwmvns8K6/TwVFvfjc3kdDyYAh7RuoaHs0PtqhjnSXuyVQ6zF7l9
aJVn1M+Gu4tmNHxUn6XuG/ZRGJe03IXppa35EUY06zBzxCVouT1OTyPkTXiTEy83/A5VAGAMqraA
X9R8CP5bqd6l8ZRDqzeRASs/QeaRa955qgyMb9OGq+jOSYRAmjEbBj6KwdhFsY6KjW1L+qOgVAQC
ZG+eKAta/Ukz0DGZtk4UfihOWoMDa2tAVd6yPbDzk44eHw8ytKbZxX+jMwZDqqlsg5RARDpUL808
3Nu1ejTYcsZPJdgkqY+mU++2deap7Q6qzVC/cFDweAcYInjOSApiccHELPwGkx1EKHh47ElT8Qrt
xRZul+wsZTs9htyd5sPwpjKSj1CmnA0is3USm3qE2GvnM+WsxWuAB0174REpqgPfbtvxF58CMplL
OJYsuzhpfbM6zbwuYXAyUFBv82bHQ4wKjXH4LXuLUCcku6ZZfiWNBMS3mag72zW2tcGpGn0Z8skc
D1Z5aFtflvY2kajZnlNdsd2E1HmUVWgbl7lEQRrL9OAXkiPauPNMblYOZF/f1uHPbLlKyWVR3WZr
bVe4s9bmhOllqxIPlO6K8o98bk3dg9kJoJjOl7rb6CBL/vgo+A65J+uNnbqjsdbMM9wWvp5uN57R
/lYokqKt7lCZgYONtswQC/UyqNfx7MpgDZo17RdrXKnYKvOman6ZZFsQ5LpdEwKG3CSgMDiFElYB
mx6jN0q5EyUnC9kAW3/hanxfbA7aNwI/EspQECiI9Uq2kW7VP1rKGeeXclBvWbux0l4Dy3XqlUw1
lOKMWtUXjIfhJYOP3Z+wb7Hw5gkIfvrPmfyPFAqWS2KWKFYVKj0VUhqLCwS6uOLchXGkw/JkrrLv
EaoTpqZ4oN4a2iHEDEZBhBc27Ev6wFeltgf+ugCxJQX9qjGZp6xR35hv0l/MjTLvQEVQwG+6HiDL
NuNGLB+8Nfzq5NL0W+b6BdzQjG/wtdK85HPB+L1rkOScPXI9mSqlc9Hb5fwX6JfJijhYvmbAg3y6
5Nw0eGHZWKFUeOkGc9cxwuOwI+XLqFE3PcaRvlCm7WYqBEBfvS2Ckl66WwRCoB/CxwJbYGv1vtqc
akRHmI9kFMzPQt2ycovF3uYM5gXJ4BQQu0ly5bpRThOjtFg+dxwy+vTQWWYam5GRvI7pxk/KbdNy
fKwBH6TXYf2h0RUS334I+bDe89HjIFaDXR6uMySG4xXMGduUWgYHcJvZyrC1avbME53aZT5AfKmj
bk0TvjaUg4i3+0jQLO/hhAx3XFvzps5xiDGYWA3HxbM1bxSAu8Q5lTJ0Vk5sD+9cFt0iWgiAOEhs
1sSH1/02/hgdd3JOQ0yF5yPlDEjp1NcoVTrZ1Srcn+vQ8kHyVOBHCLBIPVWswhfma/WPQnTdk3eM
Ao5PFoRibXOSrrXmqEWXlgeHwXZ+d76KyRUVEhncchcypdLlPHDNhhE/6XY+ajUp8SNk8c65A7mM
IbByQYrV4RdRjiZBZ+q+kn1+tTLapPqmhEXALv/foKz5+SYYcKxqPkNkkg+pOetXA/sYOBQWlcRM
Gtzt6+YrjVlN7GihELPi4tHfiZ6hXuLOBBfU6e9F+SPX6765EzXT80eazfDbknlDfbLhdeK14Gtr
dzw8RJFkX9F5Rn7GJoKsv3Y5beGayMMh5auer9AiJp0hFCmEK3GU0ofJrylcFius48pmlwZ7Fhkm
PQSPfmBfdGcPVJ65bbfJLZ+D2iC4QHpjYD/mKG+9hA1+terwy67Y1Y1nToORoYvA1n0HLsgSFGvX
UUUy0O0NyFJS8DZZPkI8ffJa7d9MWkGMpfvS/+HLgx7wUzZru9tOzpdt7VrQ7DqEh8Zva4KRhodW
HKLuyBgrkZlcglBCWuanCAoa68HkTXtyXAwXbuYc30fslxfttTR+cut7avwBR3BbMeLmbypAfyH/
AOICEdXelSi6LLT3XgMbp/HNYF/b254FN7U6So35hB2TpefAtZBnro58HPvGSmWcseEd4orFXtZC
Y8DOhC58XtELlLwrKGCMpUpU5wN+LI409Kk18BWOSKyv1Meqm75TUotLdbZuCwZyZ75r+45YpWRw
sxlhJIyGu2TxwG8ggdFBUZdYALyuoU39gf5vnckXClTRM//BEr5iVlxU/yhKYusHawW3Dm++lK/J
OkudXVpd5hb0LQ2DZ5lkToFV2QzsEIMvrLeuIJPjQtQF23Our5RBOxnjHvc2FT3ixs55pMkTBlTk
qu+Q4MyBqeABvEfDfaecsCuEDEz6dZOtjWLfIF4ohqNOlgZCDuLUhu5URRdlvEsJut+Kc50YEVyj
FjWSekzQpLzMyOBnmL2h5fGYUVeVtJBAmMvxgLWHGFveC447XrrqzONnDXSWPugwADXoxOBebcPm
FMlkVC48CR4668mTtS/HglUANKmlfOWxiootBS0VQHw1mf6/686q36dHkiM5OPh3xi2UMrzkqsYq
7TkMe7I0WMjsTMyCOLetjbasD5kvuxoenhAKE3m7nD5HmKJAfZR0U7IQiH8csQYvQCpS+DueuR3q
65w/pgHmrHyVKuISkNXAoaW5ZcUsS6uYTKYmGHeRI+/CKt6LWfghdNqxIlSZ5hRtIBJbdCP1xmSt
anbyfUnzmIx/XNpDMiBVIBRGvJMSTlVmERf+EttosIaLNCDDy3Y6YxemJJriu8tEG0wnrWR8gray
gNIYbEmMRMnAYxyGnHAkd5dnrpTr1axLyKpf2op4DANHsFOsZYvQbgmNNh2C6K8wPtf1daov0yjo
M05F+U0gDcc7Orvo1nCyl8Wn1sybYvrKsG+j9Sw+W07eifyphJQHSbFRvyCQUT6NtgNnXXl2yefc
KxsZecGwMxiKVaASUpHw1WfUGbDXsB+lFscKL0t9njn99f69szrIRPquJT7KqNllDcppzCbsLAg3
jFtILGAyM2nScD02xtXOoAbxIFgjM+fMWg2CAMP5mDHxYcXb9EyyJYDooSd0FHBrvb7Egl3WLx9y
l3KWz89Y/SkaUidCwq3rLx2CS1ulbt4PzL6g8VHH8d21zD7Dayu/aSpWrO9nkV11A1gBC8afVj8x
sQ/6z74yVp3DaO86ApvK6ndZ+yQbC737fY5eEX14BCLeM1THECdNf+zfMr1m3BkawECWmHCddiei
QhUd4WMTWQpGORs7UZMgZdhEKOjDXSijuWXh1ig4fmzdod7HS99Hwgt1GgM14XRW7MIPHTYu0tjm
7L6GgnyzkTrQ5kzsBFKWETe77KyldOSYwdaH6IqkenYtm7pmc9cwoGX3+NcW7Ia6XvWtnFPJnMFc
UXugcksltlNwPrQaUkDNirJ2Q6WhjAtsxmKo3wnknqWE6yqQaMYnlqMEaLupsY3MLN1LEFFZ/VfH
0eTRC4+xLV5jqC6hYwSoQIxbMOFXMIIHCRchQmCJ7bwJZ61G3W06Nvoq1Xpr/2fw3CckSdK/QNdO
pZn6gc13EMoDJkdaiLh9K5FSlCJnJWsrsLSUq150GA21TTAy3urMfpPH1dPgVCI+CR/zTpT6B663
nm6o9wzN2WVTc66E/tNI4Y0k2I1jBlulY2AQz3Q/i8FqnrRoAwgFq8dr2eFGD8ruINvhS66kiavf
KbT1GgruLJHD21oMxibZuQon/zNb67sn0zQpNK+fsgNm7J1Sd/+6wMBMThtRsfoqCssdpgh7gkqr
qe7bLPmo5FBj9bKECpbHoNdQ2VQ2Qb7jUVUgCTS/I2emUZUzSqEU6qTq/Na59J1UDO5LUrzQb+Dv
cboSXFeI2sU2Cfsru31Adi37hSWm7T5a09HAsbvOTsWY3uVgSFiAJwcwG3g+W4qGjoQBtWLgBzJd
93pL8oQEPEwxdJN5KwMbgqDRxi+10MjpnGmiASKFP7yOFo33tkmbQwo5raB2xWvPGhK/7hqJo4z+
fCLOTCflqu9HIEF8jor6IuvRLSutt3SEIijwEYB8OIg8v2uyOCzqYIrk2lZIUE9CLO7NwZFZR9SK
P4bRL5p0WOUAAhkRQlhriLzBWXNkA3gmmwSzNYcLWFHSkW2t30XDyWDIVhNDZQR8+qVl8vTnB6kw
z6oj/pkN778lvY/BvZ6WOre7qglY8ZBRP5zz2Uj2pNTvMxvp9ij4/bKNwRi0SMy/sTEOHZxfyRpu
LRTnlT1yqhT9QSFxI0VOnPLlCVa3BaPdeb5ULIcSRdu2jfUNUBALC4E1kLpQOJUpdhrG+mmQfQsr
eEs5dVcRAi5+RA+K6wvg/JMyS7w3ZrGDCMD+sNxrbegZSryrHFJaIpC0DAbDuyGQsYo/Rp6nQB9P
YrIf+Ei1rrsBTifrQgLxFtBbqvT4PEb+RqOho/TwbbabMvBbjTGzlq1pP2bnAs32YSuMrxt923Rc
sct0LCbfoGLO2N1Fta9LtppWfmoiY5v2h2bq/TRvL5qGk9JwnrESnOrkXVtQkMvaX0NtjPkr72I/
1l4aDRt2x4Qip13rGZQlxxTZpA0tbqIYMwkkX0JuE/RngsRHsqJKyplbn+fMHDMUQu9j8p0On3PS
wxs/FtoP3E04UfOqZeUL5ckfOoKSZuZabAjxaaFILVin56OxqShA4hbRKJV4j11KrUbCiWz8JYGb
YEirF1kCV4pef1Vox1o+FyWW1tUY4Vliu5OxZgSERkwmOq2E+fjcmq6QEzeQClee9gppbvGvFX40
LbYnOmUOM09CagZ1kK1MC8gEebVSuoJjNkzLzTi8N/anZn+CPiNqfGNHjyr9IPSAUc9An4Uis8+P
bRsjNNTXrQiPTcwB02W7DLx22F3UJdZSB04UtNskN7wCBFkpmFXKJJk1JsRYyAAkOyi9wyqYlDaC
WwlF81Qo1jrQHl6AroKDMv3A5FoZz1Z051ILvdj4LArUyK3D6PcPDCaZO9EWruGGqBM0nNpGDSpe
NYTsoLFGAEHtdKzGd9l2TkrGcjlzcQ4fkznYp9q8V8eeWBRB2ltBV8dOTt3rQ/ClAJdmBXEsu5nd
aUFc2IRuQwYxJ43sKQGZRwFxysqRdco2IUY2xEs4CBbxw8AYCayh0Ix3nVoMIwGJLPrYPGROYHbD
6yGccFCAHSisDU0kgxYQKG7otK5KvVviD3STjOmqIa9r/moiv6p8OveBDibHuqos2rsOa/bAGGRo
6TUEMvRA7Dg1r4iQ/DCNtlVRsJGgkwU1ddUZbsY2f3dmy1MxXuP6bACYWzmxvA0F9o9APjeEaXNG
X9WZHEpDOtSsP4zc/lcjCZJm+04BEmDcl1ULyBfYtROOaIL6Sh/BcVYFf5I5vBFGdFBm9WFG8x4L
6tFCaUncCVR3UlokAPCWci1gkKolZGF79EP5u41OQR16QyCdi63TcwuXPsTSmzrmZyfXtuncXGaT
kTY7G0dx7lPcwD+F992bxwiz/zgC6YHk+SwwroRIc2JkyhpJN4DVdhY07YKmd3Qw+5dHbU5BvxRn
MTRokB/ODFWiG76x+jHFUPhssTbgKEy7aKcNNnPlX8FU1xw89sNnNep2UqGvjaD8kztkw3H4MnWZ
R1V6ocfr6EQ6CZ0+czrTkp+aqYB30X3+mQyk5D+5tc9TPLldrQFRk30DQIkBai1p1bdmqN6FaM/G
UB/IwyQk+H1M0TCr6hHaJYHqA1ekeDENizgrkFkRymrkX83cv7MoojTfmta9jTQ/HiXSJ9LTzAYa
sg8YOuuRs5ys++DeMJc1clRLFu5jp3qv+o+un05zWj+Kfn6X1fgkSGPCfw9rM/0R47Uj4TQcXyXa
uKRmioSXHxxzflJnnqDkkfDhjiFVeh6vrai6wzNjjRP27I/aI9wrILrkyXfpJgNC1io33lcPNdRJ
4HbIeA2NSPuxx4CRYwUvJv6Wu3ZVx60XhvGtUx1yaUl6NMzhkiFeZ41MMzRgeyNP+KkSxYBS8DxK
2aObnddCDh8GY3CFQR20n12uWH+ywENqpVRVBRBhRkjQuSssyjLEIOeRC+1FBa0ESxiKRnduSxb9
CVmI7OXLzASSH596ZMV5IH6smEcejuuaFY9FP8E/dRkKARowxvu4CJnnB7Tl+9BYr04TvzV27VWh
9tu0KHOSsnyPkAwQTu6NTXOCcEk+semcDae5Tobqxuzg5QptlTUf6mWJYHGHB80HIghZtnzDUD6i
zr7QhHGi28emLI+WvugsmhATXnexda/DkpxnprMyBP4axCS7iPUFYV4p7oKubF+hy75yeW0zDBv6
+IQB9VYRS1eK7Ckdx6E523X6bCvFz8uBpxQ1WaP8VJkbRaOfljpikK59VME9CMQvBRKKxn6jL183
KeqYp0e0beUDZdP3pJ8QJV6Hst4bSvqu8iGBaUVIuK2Xjg06lR/MwSGdeNgm+Rd8rC+FMfr+80Dq
SA3YKe3ZoSXxQV1SIgyUslWv0BZEjzpTzqVQ3HQQ26EZz1Hb/ZtEcdEzySvM+n8pJdIx5qNhx+w5
GzXSlNZmQPvfWF8QXK7aMltwCKM2xg/Fai+FUpz0CfEmHL9pQrlefhA1d1FBOnhzinfKzo/UFaGq
vZlzReyVzcxS6rd2uVQdwaEMxRE+EhyIzO2cI+mKXslkc5A4gCAyhJniNyhfGvapVZwuNiLevMXe
lH7mCVwg9a/E7geFBx7Wr+i9VjoMVBFt9QZuHmjka5oxqcEVFyLFaBEM8Moq2TfhC4R1Q4DYdtyC
C2s5B0NOA7gaqtZrsNfIjFNzVAxtzIbKfq2ZTEnY6Satx2oDwwRmiZmtwwXf0kFpbP8IhqVU+LJH
ZrAUYVPQgweDedChhDBAW1YQNLE7MpeQgLik00i+GDIyOfIHEEsR4X0jBnO8NX4FM1JV0COUSHTf
4hTJAj+cHX5AFSRfdtrmSUWSUeiL/rdqpvXAtLwCRNahz+odYudrtoFsmzTHducpg6BPMqR+TS9B
QtU4NAewHruhDenJAthuNRYT1s1Wgb5N38yIY2oUdAqCB4s8uLS0dlJ5E1ix0v45lhcJKk+TALSV
Pi2meg36WKM1UEbhJV1CQkYs21O3TbheJpy/nY4YnLUyErNAA0MMQwDbZD/KyFMJhV9ySyFc2TFe
MxpEuXjVW8uVWI7Varcmq4Jt4IiS096YYXhJkt6XakZoQ7en7N0EZ4HWM+VYWd6AABZyCydVxkjJ
NbKezfxXC5/MqZDmbajOx4n9N3PdpLpZ/aOqxj35IF7X+Jxx9FV8CD1TxkWiSLBAg8U/Ide2ahkP
q93GrBGVwY2I2WtYsDyVfxPu3JmQK45E3bghl9Ack32Jsa3Y4WAgayhz+Y9BvGr1LlbNY6j3e3Td
6gfONk8vf5d/zLCMS7GVNAj488sIE0gFgxgwwCWAexUxhyqQ5cA7bH64EldDe0TfuMqxNTffE4In
OWR4bPyIgkKvz9iA3IKcB+QtdR6oNebqBPoAwuO4W9CuarrvzZ9WunZiy5/Ukifkf6d/0wtf7f9h
F6mVb/yxafwhsMGlyYW8XLUF9HUHzsSZ6JUVOXXccHkbnwgrO0WYKrBzNjsnZBVZi3Nqj08ATshY
qhPDY6aLoaUcyEtGtYNE4S5LrQ/WnBr2qy1/W8RJ+d5iLmaIN1tcZnv+v+zOsi/ecV3k7xMSWkW/
13EPcN1B8mXhSthYwjXni8kr6aDzNJEfMIGkmB4QUBTxtJaR7DfTW8v+iVqBZdGzXGje2R/odJZC
zwpIFMJaUmWZjdOrIlmGoADJlOJGYRZq1D7AFMavCqJs7Qz/LoWTpi6KKOGsBVIy3J2IKv0+Qylb
vToY7GLjXUK1j+2Z9TvEGq6SBk1SOh8jHCYzTn4Bwa3Fct1GCmgMHho8AXBd+KPGOoxsbzlQiFnd
aOg8annY2ohLmK8KSAOafIkCh+koWz8OtKjBUz5YPm04WUQN/egxQKTYD8G+B80umGCXWPxmaAoC
uI+BIlSKJsotlObqkc5Hl81dWzNAYNzdAsKzx9GVmTQJNHhzydYnhGpZ475C5jmpfgYTxkSdo/PP
KwjQKtl3DHW6t2Gh2QLgBXbYkMkoqCy3jDDjYEoOpNcaWejIkvpmwnyNJxpIXLScj4zBALWl3iyz
FEWUqyCgcLirI8aEyG2Rc3pRBEwhZiyIKYJorxKewQQmq8eVYiboclPAchXrgfCpp/h/Ayjobcyk
zfHjlqlB6rctkVEDEScxCoJB+Zjs7MSNsaFp3BYYSwK98NQDAzTWZDQjXsUyZg7nNaB3YoQr+Lj6
WSK3FmaFhu9mmqD1AaoZonSXpdq24ldIDXZjiJe4tG6kgJ5I6arZQgQRdLJsWC+a0rhKDtCaPMNZ
/r+F4AlHq9K2A7YpZ9APi2OX9Ot9p2BGDImyKHNyQwYoKDLZWchjkRTDxCSmll0bPElMLZsZ5LTi
F2hchdKvyTlf62gb0Ef4hKfgta5X/CFjkjddVMMYlda0k1vwoXfIIF7UoS/ipo+GeAcre1n1JtZr
K/5lKTuD/mYtUmDOUN38bJkx8+aX2UuLpavJF/yzy/wPUf+01nP87/GfAJM51MKT5H91SvdlvUyM
jQADesVPAyOHl6wjzcAoPvr6Bsrwf+cR6hgT0KWs04dTixJDjjwfmwx8Z/wvUsEu9j1hWIdOums/
JXqsaH4JpZs8I/blBkawdJgwDIXprbBf0+5qSL9hAMQUCYxhkU/2KnL+HPARiV15x25vxm2q3vL2
NY5vQ/SuNv+IDM+aD6t7r7TXmYGtxtq1kYhSit9AQdryR0lP3qOpGlmp5Mi/B3E1xEmJtyP1lBN/
T2i0gTfqFh6OrTxewuAKdhwD+SpGD22iNlRXgN6HB8IqLbvK4jGr71nyz9Shhuew82CU3gSd3/gS
RaTLeiQVT8pTIUx2gE1iIT2tID8obGx7+x9Nm577YV5ihetcJ+EJQhgb9/+6cM8p5+sk4hHHxi38
nij5r0G1n+MA7lga2fA+rP4l7qHITLWnTSoCAAB4Wb4NyOWY2DdMCAvymSsPa1gECsZKMY9o1cm5
juS6GBJAHweiNI9SWJqIiFNKsMF9ykHjYiH0ZIeVbcomkUkHnbTga3AYMarpTZ+/F4UwwHAwDrxX
qrFq4td+eu9bgHYwWXK6OQsLZ9Ez6c5ecptG9jIzC1OeGOZs6eCUnllv6uEvNj8ZKPcti9qlvrOY
3tgIexHNgMxGiom6HNHhLCp0p8LNS6qP3kD6aqwXs3WSnmfQRYO6ARBpz14qM2+nOMkJIeLKCIhU
HU5ANflhjkX4MlbfXLmS+UaCG4/6ZxYCgbgr8e+sPWQU8Xr/z9Agw+sPvk5tfsnbW1/+VRNE8Ytt
7zJ73TJ+CZ5jH3qpgZmYq7f1+UWy6SaaY7jEp0YOmBlA/cwqpPeSFVorvyTRa7kJk4fdfeWIYwAU
DZg3uyEFCUV1sbcsnS/qVJl+pbwaLO678lZQk2SUoI54K6kHIs0tpQntyrfNEttEik2A0co0bryO
Q3sl6hMdBUic5JECI5nl17Kk1EbBhPsnHFBzO9dy+BwU9tj5wWkuRnmbUbTZIfwPZuFtTsmpssXF
oQA2JCwXKSNvyTU1WVXXCG3MDwNxeOn05NIikzS+iaR3gUV0vLtZxjwyerHbL34gjOFm8F5IWyf/
qlGhNdrb6PzGoChKViJR/MNEat0lV707N0v3WB6FuArrFuo7RztHyZV/TyMvLPepfkGbP0oIcCRA
4cgKdbp0DNc8PGjircUWpVcs9qgaE6SeybjDCMSMb9608rTTRXCxBa1oN/gJWlNrwDVZSufF5De3
u9HKn8v/lER6mKOaHTfqSTpRenV/iBpO3ekEhAFIOtkT0X2oeElnLK+QlpRkOqqxvVcTtBm6uR/T
YzgSOzd9mqqyrUFCEIzliYFWS9GIGVVITlSOIJ6B/8mEEyhgwMC0AFQ3FBCKqb61A8GmmG6ntJFn
Jleo+WdA4T8hGtAgYtJtdfc4Vm7ser70rPmPo/NYbhzJougXZQSQcImt6ClKpCRKomqDkIX3QMJ8
fR/0onp6ZrpLLJLIfObec3fjYsnCD9t37pYbtsr6Q8xs02DgpHpgb355Hz+2jQ15KT57AykcUYti
dPyQjfmMVB8XxPhuhJLMkmkL/3ev09fYkqwpIQqVCQPOYmcNyTNRncdpEEdrCRcNx/uUsqpQepMu
gPamPE3Z0qxx3Cx5MaP6KLnU3BjTXT+dvL4mVwm7xpDcWju8km76pMmvHrCZtS46MRnsyPjc54yv
MvktELINpPHCRVjma+bs7L1gwG3lHguAWUGS7+bUOQSUOC7MSQAZ6NG9I+B7EalD0nQHi6mlJ6N9
GJDiAnYwouSTRI2UDLVB5FgdDkths3oa5n2ighfHxYln5a9SjuJOOtrD+nwIOxakxTC8zjWbyZCt
PyliT9riR8pCvroLDzaqGNwFfAMQHrHvZIe7iLk4HMfNsJqGHqlIg8yWyCbqMvOnIonTkUuPUt/a
AUqWfCqtTt8vua55wFQlC+sXS9gnt+92ZlyzhROQUaxHXuQhQSlTsjJcaQMG+1w+2Hn12Rp6P4NN
XxyX+bIwWvhag0M7PPlfPUS9iSipu7AlqthyLym1rkfGA5fAfG4sCosAXiMtOFD9Ncj0E/bGp8Ec
YFP96VQ/phZrxjEy/jSUOkreCmymIfJ/c8GX1FafgtJN/LjgPGbyo2pAH6MkiXixEmFwHMYvVd+n
b7kSVwdxXoB6rWmqM16mzxzbSJmT3k3+FatA1gI4JZzW/B59SF2u5kXXMYsFZhHB+NiY5qPNa4fr
8zh4w6V1jUvEnlAn0EWqF9nPX3UfXTB8fFY3L56oRVn3F4tKAqSnG3RXqPunkXPMyqGL0lmz77m3
1fTcQtn3nNdBxfug+02hhVVKvLeGuth19uzQB6IU2Lhudu/4WCzdnTMzpy/10+xaZ7iSJ9dKThPL
vxYObNuTFWoca6b8RTyfgmbelTp/hsrjEoabE3BuiJBhjTm+xEl0CxRr077HZC+ZGRfg2nNaOa+Q
G9wom2psNhaxF763s2BMZ4hoskQ9dGh5YxHuRtJ0iRwGMh4QPQGReihZi+Iy4GAHsXExOqJAyaXv
uXjI1AIW3t1Vxp+Zbn3mmzi0Z+u7CAA/FUymehYGpdntk5BC2Lv24Eaa9CvW02FGpZPYYDljd2OV
3XbpDSOgL2p+dZmyOmxz+UHOZJ6MqLpYhfmu0nk1J6+uFseE7bqCbDWFiPGtu3VqPFneZwIkDAw4
uQExLif2oWA6QVDs3dw/I2LyXirfxtnMAJzAb4xHayeGKmIzXQAw5OYPg7Xs4+56mA+q5Qs+/Avc
6QhsFx2kuYm6fj+3qAhtk+nhpz2fR/SjhBIhz45gnLb+8OQE8ROc0EewKnsiLg3ESHoO0LAigO5i
4iAjLBl5v1WCMopCYtS3JPORhpD5l2QYaIB6WlRaCWh2BM9FzpAJHooLabHZc2vLfQEZNOKhr5S8
JPyyXPcSOOqSdaj3QW/JVCBgZ4F8c73wKaTEhT15BFr3LyHnrqviQ86Goe/tvRTVaYImIBf0qygO
mUV75k3zIYi9U1n/dEh528rBrpEdW9/Hi4CV3HAf1GidnFt0ccPqUfILJNsTaQnQ260nFeGUqORn
jaq5BPc3Zs7bPJnvsSH+hWN2Cdt5A0LOu5VT+ui06S7rUUCSyuW4DOgwludmeCyc5p1G0o5gFh1i
5F40/RoimHeV5YZuiP+VvwGkAqCMrBlcQgiWisvsHWb1GXAgFeHO7p5JAC7lA96Tr5KEwfrUDnuz
OcYxwDS+jid7uM4Fh/YehGmcLlVRwJECmiB4Duv3JPmOAKk5/OryZRofIx9D4TKdomNJi+DbF5kf
GqSutK/5pmyfQUXNxPrZ3z32x+pqWn9TFd/FzSVJPpvxhdHreDOL85x/sAIZKe7t587bM3uj56v0
zfN3uXnozYNQR9EdSlA9tb/yggdj+jfg32S96hUfLeMG1b1Z8r1vwBxS4OET6cQPmCaOsx8MV8he
f1IiD4bl5U5E7ti/Wf3dVYjPPiSgp1L+KPvZ5GuLAn2xlm2RrdfINfKnOQFmdW36D6psO76S1o27
jOIKd6Fn/CJBYF2q22wzLyMLlIMpXsQho6ys3vjD6/gEiY7bDE3S0Rb3XvHsevgvHzoS84pLWmOt
xXTT0C2VfoDN6Q+vxGZuDjDkHwmUW1lQwtOWJ5dfqLEpe6HgdTcHWqQozlKcYGy081ff3jf6wxuO
IYVfyxHB4E+wwh7us+A4To+gM2qEXGwi04cOKyyeVPk39rxV84vM3kFNz0gJ45PXPZTdo+mHWGPj
O0v9xkodM9xM1L8BCJ7AdtisLizXFRmGrOdJ70GWXsNEHaNnSC/Lx8vXu5SHKERPCjoyRYtV5dDv
T9R3BsZV+9tR7LvfzebAKxv8+765rwBPe6BJ3sLip1OfM2RiPbwbzPK6gsixmy1OTc9u4IIkOvml
t4Cl2Y0P3rDP/a0gh57M7P4QWc+heqSgz7BwOx6wh2+v/GfS9oGzsNuvFMKweQnqR3veYNusIpJN
OMGvZcXIu/t11J/VX6v8mUynqHxlYG8GP5l86aiiWS/yDCgmr17wnAmWSvIzdx5C2uYmAOc3fZX2
w9idmQ1nDsyWFQzSxsGU+cpDMye4N65m/9BKKPeYehf23fMwIXE/BvO/yDnl6h7hVdExVSU35+wy
tlXvdC+h+ZlgaW544kYG7EWGQOfsg75izsWY52z3nxO7+XxMNwpTQQeSiLXJnTmmKzv/Xfrt5Zzg
xQPZZEgxXfzyYeKsh+oea/D4X3n7FUOKWS63R8HxF7z5qIhJDkItE290/pCN28j9Gcd3X/4m8s/1
Xnq+XiMjd6nIr8GeXZG5GdMif+kBcFe1dhtEXtW7DE4C2oy7jtFh43gXiyIaK2N0UTboln0XnHV3
6JvHbL732qfOfFTuo9u85tnFa98TBFm+Y915WE9M/9qmF4DvwjkH6Y6/yTgYTZwZxV8Qgh1QNwV1
JIY+bDJKh+EE+Ochcn/r7EhGu4GE1Lik4jLJK5BnWgS21SPOuFc+egPDCfwDk49EVm+1vNrhQ4PN
2sy2mLamFl3QgzsgPHqLwj/femGA4mIc7MkxKr4k0yYbQ6XNzM1gR8lUCW7ub9texhD7QfmWMyjl
ElD+y+Q/Vsm/dn6w4NaY71n9b3nA8Jgai/fNBJ5q/jFRHDBYTO41ZdgdFnd99hJaR1s+1PV21o9s
2kZM5vIlxjSggme/PObpxZ8Q9qyb/p0oEPDgCOPuTRadtrz3KNrNgxmcWXwEzGt7XAbjo17ABZgo
ux7x9zhX4FCg9WRB6a5TEbrEODtvJNrfQoVKGSHDZZqx1U3BLaIhCGWM5pJooyV3mTaV0OnWe86F
+1oU0ZdI6+8pSzc9xY45tb8eleba17cU999dJZlhKJaLLbm/MwFyLOmNy+hSHo99+6bzAd19aEAc
CcGMK0+tCREhRzsn9Mp3ydKuEm+TE9JZd/mDKStQVCagdjNEBAtQm0+kFikLhCpZQ763Uesu6DUx
/KZ1hYgIXrdnRc6mtFsE6QE2CrYsf1A+2IZF2YI6IDceB5KLNn+09qbHyKe3S8a4Nh6MxE5o5RJH
rHn48p3blQcK/eA+Y4KMXn0n+vriWv06Gaz1/wtP4jZQATY1q89oO+cIcL0uiphwuHzRZvh4uFkh
i8/9ttHGMSNGhdGuezFUxTqqAjozT/RW1bjrHDU9wnG1DYj9TsLAuJtQ52cC/Tracd4MZx30kdwS
0bwey7jbdj0HooxpoKrZ/83NTm5TqGalZImbiIOazBgcS7vu4xwKhOFimbSjiWf4edTWfW5EBDRm
LfNqIU42RRTL0pxqkC6dvEwuBjYZHn0Y+Wr1OYj8nSoUOSUtSZaKoa6u64XsE370WLy7afosBX6W
ZmHjOkUxUm2U9ypFK1mGHCHL5w2l/6AI50a4xH0x1CSN+z8ew3KjACDngJarAeDyvseHIQG6JFpe
7cD+euXRso0d5GVvnLgfoFeQaCLuJhMTDFv7+7i2p33X2H+NUgWRTz92ni2Ujkqsem1Eh5no8202
VKi+G0bsJLYBro0buWXSWRhvtgm2c0aH0DvyPjLL53poqmeTLzhrZXCxuLsGp/p2YNsQ5dPesyVp
j7rkirdpOnWZwjYQoHtRsq6iDldE7WbXAlVQ29xmDEGR5Zg7shE5NU1rHaEvXU1tWe+INdpMhUeo
15BsWUYqBCfL1G+518mIZg7vFca2dc2/SjJh6L0aPyJjAX6yavEFTxiVpRYvjvDPYFgKDIvkrhV+
8ajyuiYhU++C6r2bEVV6CuRonNvFoSePa9JKPMQwBQJDDsckpvSJcABD9j+1Fl6xzEsQkkdctVl/
bzbTQ7poHwwdoDetmp0t6OD9ipT3nJE33hd2MxDpiYKqI7kJ2gQezogpe4x5Ym2mO2WNZsJqgNzx
G1MfRO5pylVy7vv5Q7VZsZ1VvDOEba07AIX44q3s4Be+u4t6gqlyFZLugpbzbir5R9x2pCaaLVDL
wODsiZpd5vllHxMduakCA1+0F97GHB8UMCMPVU1iPOl2Rko/P49M7XZZxTLZ6cWHnQZnCq/gfiwH
ICwd7pE8FqwxOpMJH5izwTtPHgCCuQStJX3Po67yjh6ZWNQg4QUOG8L8trznW22sRJxC508Xb7Vr
P5EvgzcgzR507rLLSLARRPrZLJJ1ZrNictxEbuMGE3qKlFzamFaqwMYwaxDrUtI+dcFdNQ7dejDh
YaDHXTc+467BnvuVNbqIjWX52VhDdleUhErYosE9g8ofcn64IrEFsZEmi6NgFKaIyEVuyoDXYOec
Z2Kf1LRJjvahuLA1ShMU9W7fgFWrg61kXIdUmo/BzgrWCWyU+8plRxbpcdUSxkEMYrxptIOLwj+P
PRL5Vk1g8pFWAdLWBz0V6GiT+RZHZHQJMOlbJisvSe6+8k3bUbL9MXkGuDrbjEf18AZ838KCUJ4B
Xt2cpGV9rHoqAfMngDDjlPgyyOA5oK16SgM+4ySZWh6g6JBJMTAlCv9qiYGrndhKjkgQQE/1K5vO
1+i7pyzHQpzkA/Q4/8nPYbqJAAsWcwsOdwSKGZnSm7723pIuOgWWuGfuJjxOab+sbnqwryCFnntM
dG0arAdpSsD5NbmivLluDz6vNfzvDLbvzu6TY2mx+BLMJlALhec25xYx5SWW+jix+gRs8ZpwZq9c
TECha23Kjo2AmsKTHCKGSRPaFkLkecsa7I2s0rIuvULxJ43Enb+VZXySUvGZm98DY6Rkcomuh+xA
ynCzkc34tzyng55q/ksNhVk9tG5sHWILokBPiEtFFt1Kec7FC7nVvUwTHp3Bh3eB2zaQIHF8sI7g
OLmzbMTBbWIZu2Yu3hboPIRltN6GMW5SQTRHqOXaj5f1FHqzOWIy7sxsSpFovDjQpv3Rodx15E8M
9xmBD5T0hZ2X5PYtm5vs0iHFHO3HYc6Ofjp9R2UviWthvqeDZZua+eQu5KGzhZrK0YtZKJ08koiO
VO9UcnwVOasCLulXi6izyl4yqXjit41f46+jV6zq31wzpw2jyt0O7T0bXFTcrWIjj/TRrYOnSXr5
HiG7xw1JtmW+mVqv4zBk7a2zGn5fcXFrgy0kyaV+DFMqcdtzjKoXNtdDZzuA543uGnSwkSJoX8ht
+5PPCqazsIIsHE7Qz8HA9rG9aawnLNqZdT4gYDp3dFyeN9Pn8nxZXDIDZaHf7ANN504SnbUucvCm
M3LXKfmjIePuvA9mtp+BxbsppPUSe0Z0ModNh69deriSvI5MscrGm8ZSEpJki1+uvtgj76PsOuvO
GYM3MZsrbXGY9hFBgL2LyLos8fw5E/fUhIfa4zkOLPtDGfNTKWxJb9ydJlneavI/klGjGYlw44on
5ffhFtg8bxlb3Yk9uOq979D0tyX42UOVGBl60KsOsqPTYWUaolzx8HAnoNrl0wkauGHoXUTuUpZi
3goT/KkQb1j7K4wDRNOhn+LpKsRLXgAvsNvmp24XyI5uLvnkDmuTsjERLjIjqGYlWV9p7uwy1QwM
b6DPjhj2M+8WexLUEXYY5LJXf05w6zJmCJizrls/uca5Imcrrm4tuvF1+z9apMFNbK6NMv+esHGF
QwI6PWILMyjztxf+1fDTnSypOaVHcWC7u4RzF6BL9Nn2ybNt8LX0ffTdvbPuZJ9gnnoJxKBWtffq
J8BByXn5nbw6PEwdGDnW4wufOcAXlTIaddiC8CaJ5Oym/pKCB2h+9AgHYA+SOA4eDJ0RzOpLnxwW
61To9lN3/WOWvDLb/Y1CvY+FPpD+tndQ1SjjxawxzIzdwPLYqfEd979O8uenFoOvnpVSiUc7XaYG
PqmgvZfdctd9RULBN4PPIrFwOmZlyaOa4BdPgc/KnPwsDWxL4+EBy2Ace8GyNjUs2N7TFlMCgGZW
RTqajiHlb9vTkNeST8NSzcPooFZJwu7VIQ6eCAJGNxjr9h1FHkSZwcR3wjqAHeRBLynEGTSVqYJS
6AmLabL/7S3/WjHQBMwprf1gr8vJdXDRYIlVKMzWeZaenYDJZZIbFv9nJ1a5Ix9mW6PZMQj5s1NU
RhUXeZLQ5LPuJfWGXF17+gU7hUUitGLCbeg4kZEEdt2Q4hKaO6p98EqWRfK8z27UgrBVtzg5DHIU
pY2lXk1vtl0/Z9WOa39jNMOvl8HVDh+7GRCLdtFhdrrfy8K5d2aSwuu0W///T5TLbzOXySVIpjdv
KOmauprL28I7nyM5GANw+yDG2doYt2H2P0PJPVszFb9jTjv7BVdFjTF3GtoD8he+sI5+yAAXm6TX
qAqdQxJgoxZCvrQFNhprKqi/Lr1Aexe2fbsyjeo1qijt4kqSWJpV17oFE2Tizql6wgddkZDOI3FA
iRR6hkfsZ55jKiu75OrStqLD+con2u3oz3e8YdtYAA8jusmWbKfFgAWrpnCPrlePUKIKtSUH/NCK
fjzaVYR1XaPqblxmmT4yjHg4QejGYlANV2PmqzB3LjjYeUCabgMhcXHvlZMGumvMW5rPmaZi+A4Y
z4cRqqWaoyASyP1gDhc4v/rwOXC1YoKabFuVJ2jZUzbTsUYEC1DDc1+71HjzRxw3BRlNrZefhyXY
Jsj695Yzij82mpde8kHa0zuiaSoc9qIAAC6DYXzb4aJgb91TakSvScRscAxrhNMlZn5IP+x4B7G1
6D7vJo0YJwhf7FS8iwCHeBzaCOJMtsS17X07IdUUIgykSB1gzTGAfcKQYtVmYbJTGDBF59yH0B8Z
QKCubJTv303p4siRxd5oZ9hp1ZWU5ZVhzZ9lSzNKZg0zHfeoin6nxgFoYdqb6x5KNAp1lKYK5Q36
xgISQCqwxUH/vpolMZzsIjruopu5INKIF0OgLElOCLwnQyR8lKmPPT6MtgkkYNRenr/R5XRftX1x
zKuaQ5izYmxPICrhK8gYP/YU5ff4UAiAbQ42X+IpYQLRpOBZSafqMVE40V7P2c9oURGHLvaDqTjG
2fBbEFu58mtJmnR6TqvsxZSNtU6tN7RWH11cXbvX/ExVstBqYO9PEbImj8QphpXbwUNabfkECNLh
PSPG+kvHKMTf37x2NYPbzF7L1gM2naQLA5pbgJkyfLuvwinuZONtp8R5rdBvzYn48Rrk005f7gqJ
0mI2uPErIgfymBO6Gj7Mkmkr4e9gIxox7NvOJaakR5BlTFQWNsnrSpB5kVNNa/i0jLoF6zXLrzeh
fHQLaLCDaZ/sduxWx6SJrrTr4E/DOLoPLXvrVYmEG4yNILTYisRbjIIQs0gPY5JR1hdtmzhpBkdt
4K9NvD2kw1j5m98zLVeQJURNkGWvQsQueg2B9Wa4Zb8NlqDEBofhnFFzWP1rb0UnLnkjRKqgPZaN
dmN3CGlBE2XTIlRzGM30hSLWAa7waLT7WCNz8yHXN3kg92YWwbHqSHwKwAwv4ji8pBh7ukPrInAV
UEw6upahjHHqON3zLNpzhaxPWIQeULkx3Mp/EqWZ+dYn3Ye/Q2d85WQtmZ2LJQD+SZLNV1OZV+Cx
tAxFhKXIRPPlNI+1BnXmxhjjMxxV7QhbUDgz0bFyfuozqmoiSllGRf7e4ntCqSwOgqBsY4QlnFLP
FXX81YfRO90cf4a4o8PgHu2M8lDbqGOESUBylHL3DQvNpdyGJiknU8jPGlC0sYDgS8/IT6jxJevq
x0TMl0WI14Yjr4FmIOnT6BCLc12RmVcUzjEJ+2vj87zXqs9PJGWvSmWxxfY8BDPjaNwVFbLbLI2p
NHwgkU6BqKE2R/6YZEzVqbfnZnz3ybrrhP00L/GuSkYvOAyxDnCt11bjciQUeNgkqQie7Foqex4s
ylqSyTIEHy8yj2I0/dElXrQGWI3SyRxW3vKTfLxtiSbNL1Di8EtaGUykvNObwX+uO86IrrYJcTDe
vZAryLE+SSXC9Vzf22Fyn4/9F0cMjrUUUwazgz1uyD2Cuu8g0Kcy9MKV1+oLn0XUi3efIHAH4zBL
UkiM2CcB3eTL4JASPkxGuqQwQ5nRnsNKbqclViOvXiddPHUtBpPYsLCumrcgMmi9FC+mS6ttXY9X
jzAj5tqcLhNflqps/2H4rNdkYH6jvLw2HezeqcDiEEuizWZJlZMoJtvZ4G2ErsJ191uV5cUS6uB4
AvFOSewLtL4nhdZmcQe0KyOwUc+RiTFkHt3m0LzbsZyPncQmXAwgGcC6QoUwYsbQw1PnZXunqjEW
1lTkfb54Ykcs2YQ6OCiu18IKvnybAZE/hs/C2k+xvKKk+CP4Qm2mAV6915ITaKPDjsg2uXMYnIiQ
FjfwR+hM1WuPZ/86j9+eCtnZGYyG0yU4ZGQzq7voltgxxqYqnxkwM+ruzJH8ZuLEgJ6kTGV0eOGu
AnuRe9A5DORbdSWnVdH7H9HUUYnFMG8zQ23DjUVSMOJBSomKGBVrAoY6gMJiIkzqRgJdwE6+teXa
d7IzvwadNMjJFqMgo/fadd7MMHxiqvVAaPB9Htvc15wxDJnXHRil0eJacvr6r9FyxfT5X+vkBERw
wptsvLMGVtfSQ6LWRunxSRPCsNs+DgVhfRhw4jtX6cNUIRNqW9YjpssZTIW6zBBXAB4gTSqwkwGK
n5UhAsiDJEER3Ia3gG4my5JzJOzh2GQL+0avZmf6Eklxc5gTKds5KIVccMb7qlGjMzQ132Tcf6WG
9+bG0Qp+4IjmiQdQ1UB9YjTV5Dvo5S2WgDPgR38axObiLR5PyI3WzFQ/M2QOLYKnDoujtFNiZ2uf
UprKZe7DYh0ojmGjcl8GMZ8dQgRooEFSu8tdZ+0o5DRMk9jeFmhyWoc4hIbYAVD4x6BL/kkaf6Ss
JgFTA9sp35VqowgL0zkS1zxIc1LO4t9Rpq9e6/6pgGeQrr0tMPQX5WvfK6zmVN9SA57pO7gQdeaT
pbH8hTQT+BXFshPF+8d2H9Ko6WLgcOTOrLJ841fWFT8sngR0YcUM8wDvViIJcooH65jwSW9HF5xk
hEVRJQurkGTFKcb81jnwNBeNDGluf+OM0wzxgz/DZjcCZG2Vb5Rbck2XwbOSG2n8jXn/5gb5c0Gy
vNTyCRRx8mgNxJ4ID75rOYFETZv52YoC5j3hMn2HPxsd54krCrCsv67z4N0e8/cgQUg6BYwAF9Be
HqZQMqPmVhPolHnAP3A7c/wKv8VXQYWZJEg+5jH5BPhuBf2/ec4adP7sY0iGXShkoGoswp7PmoeS
jJH3ZPncfBWQ6QIZ0TrmbdG9WuxnnBIquO5KRKwVyT81c6SN3aTT2q/YnxQ2NU/lwHRv+rJZXuDX
NLnvLaEeuL5CNj84LYi5bnapB1Lbmmc2xOmHUzMU9JR30WWFxkKEch2Ze91D7sz9MnysW9XeUYXL
fWmh10oT3PQFsmT0kwivySWL95qAMT5Kvp+BVVuHtmBEOaGwhr3JftKdFKBLGws98lc4SCQST5Sq
orgzUhhV2ThZSFuPGsEvQ0u0ywlWRQanvLXNWitQ4aWW/l1QdQ0bs5QbPd7WJdtlX/sQ7CQ7YSvn
X7dsKBWkkYwGTI+aiFy08Ya5xSA5RlkPPWr6qRB8FuX0JZdsrkGA9pvdF56VHz25BkreTK4z1qQ5
4YH7pJqupcR92Y8o1PwM5lxhe0xAKiaQ+1rxO9hlEW3QCM3N76CMowNw1QxZnpgeUO8EaI0o1HT0
ICl5Mu22Qd7dAjfPNpnNAqEQBMjPfEGbqPyAUXArSw2mqmdOwLtSiYgCtg8XL91FEVHAhA1rVN6A
cmkk7ueZfcMqJ9Q3dNTe1xZASgWwsHeerTZzt7bHclQAfc+4Q1dmhr/OeBway9xWiggelwrTbZo3
RPwE0XRXkeJkqOc9I+SPzHPBheE388YKHpzJStQsfoJgOFpOISgq2YjruX9saRGGlNaxEyO5fh4I
qAymCqQMzCDxmpC5epWIHgNlJ5fNsiaZ+8nu3fc6ZAZmCsB2weSSAWzWx0aPh94FBQzftViPf3kY
eytE/QEFnYlpixWjeBXV3D20ZGJjFR13rSX2DOYuYuraVcMMEds9+YBElq1sAbTbwnTOk2hupDc8
e74FpStAD+xN5taK5+5o5UgnS1ZbW7WINooet8hsM7dwkoadniLJHOSwh/BrAWBaWQuvCRNUq0ka
bfySfEu3Nphwj2LdsD6+NztGOyWqhLo+thOJmdmol/aWpzNH9xEnA/WDkxNWPUDC8ImayuuSKQTU
LMtkiTJ6j5lhYZK3yQAPI+OaFzymFUVk5imNRTZ9asrAfnK78c4JyR91U5TSzEIJy/FQ/BLcRSIp
3Qz7vQJekuu5mypPi7XVBOlmyPAsDIBchCX1xcFxPsWXYXLk3pGkLDoMGZklucbeJKaYWtdHtdk5
4ikxq72CgjZgVT9GU/Fmdrk+ZG55cgPAM5ZwSOoxLaIqRmNDgAZhIxNrrbAWn0zy/tocaqFyqy8R
+WCk6uBVAZ1hIsCbnTZk4XZ8FeJxglkqPUjt8U9vg3eJDPdbewbh1+g6qwEjDRKDyQsA1vfxtHGS
eT/QCBPWJIdVgQEh9g0U1PBGrcXok4G5RfSN5YOjeo2kWRCQl9nyRkf+r0rmEUwn+vS5ZsuTD0TL
frYj94S82YjgiNtixkaDqMb5ljpA6yLnc0xO48Q1aUXDGY4v64Hw3Lc2DFffwEGmQ8BWmr3mfHOm
2iMWqn4jgNldocp7Lu3saRBkyRiR+a91qydyq5hS8IZxZTOPZUcbMHGAPAQs2E+XJXewvD1z9RU7
03PUIl3v7OJ5Gu0XZ5o14y9YNINrvvZOdqCAZ2+tcVTWKIv5sUnwQGcOYR/dCAEpuLrmp7r3Xxr9
Lsi0dN35RDKJvGN0B9MCwFmvmO523qz3OcvWyCHCs3Gxn1QQI6U5HZk0hWzpyQ1mukg3ShZP75Ik
EjIVWwx1owRCMY9IhqudnuHpybuObZsVaG5MIrfJyu3HaVcCSEuQb5P7zAcCEKbBIJENh5aHcgbJ
aOYfEcujIPsN/eZQ9MljzVHc/qU+97fXM+vQ7KYacZS67xi8ZXClmnKdsizfUbW1lEkoNkqxMVLn
KY7zf0EevrMFhPuh2e36aJ2CbUhDr9XMvowpGfKwkB/hPgRE6JX+xReS8xNLnSU3LjrNhjp1LE5z
+TpWeCENmNNN+doOro1KGY6qTzSJRXR0oIgtYU3eWeW/DO9OSQ3kdAN6xfEhgbmfI1cyUR6FzGFS
AK2F5D8VOOKkvnPyzya+ZL1mQIeZFQNMT81OTus6xvJDph5z22+zs/ZE1kc84MiA5h4idByZK7kc
TLVidokCiN9/Lqc1w5Y7AxT/Mgu0IJ+3NHUDrWlDZx3G9goTq7WJGRXnvg9qgIVwFe8LYm1h8jIq
d3vaSsZW7KDYfcNERUloD5AiqQvtLxJiVppVoEEDjdlpXZfmykbrkqcrp2ZLVM3Rd+cwBi783TjP
/d2UMcojp0GvqGkuQ4LtKyWxnAoQ1mREiCxihUzUDvlNDgAysXjud43vc2m7+1rcKkyyrfaweMTb
ilCyDLBd2tOgV+njksjuI5QdDZonlR17fHKcbScalo7POHwIkR/o4tPwrg7T0WzJTFU5wUQx9xw6
aQPHiPkbFga8Y1W/q663KF9Kf+taJXZReJ6BNumvA1QyfphullzVJdzPxfVrAG6ZBCJdeMAJA0yg
ATmdfaYnXDPFidkzzur6pJx/CNByR7mkwqKNDDnaEoJIrBY/vJ8STY2bdzmy8TkAfUAmObU3s+o+
ZMCxmDreWXbWrUx8qPkmnRFwk0pKYxVZjFazKmbXLbLX3ra2rijWXdG9dAY9jDWBBbSDRTm/cySo
SWyENfm4/rpKSudVEoYmmzb6sEtMom4PEoFlrnhuc2Q7Y6bn0+ygFNau26NasrtjToYouBd4PKR9
00L6XMPaEp9h0uurpQHNtAM9zvjOZWP006s7J+HT/39BGT7dayq5wBOvWTZGj4Y3YKNB2n8OFThL
nY8ntiT1/WxCY/KKoDiVA7uuSen0wvbYv2u90Ngp0TjEDkDhmD3cyyp5s6tmeBadstbamrxDqDVJ
nqPzGDuVQo1UVQQ88CkwjMmOVYX2hwfliPtn+ud7UvHRWsN/jJ3ZcuNKlmV/Je0+N6ocjtHbKvNB
nGdqCkXECyxGOOZ5/Ppe4M3Oysw2K+sXmChKlEiCDj/n7L320Qu74n35PmEVg4UY1w0Wv7BOfgbT
LM5M+/uDR8ynFfvFZ7vRL0Zj2c9Fm2Fx46cf354T1yXppPI3Ud8x/WrLisIz1vvMQVDe0D54X1Ap
TZ6RD2l13jEUfEIsd04+u3ZB3lLlXe3amLbMu4sPPecvlun5d6Zd1fsAz/PxbTo29PlLXD9541Ur
S2r/y6OvH49Bvh8KDLqjxwa9GRHIYwpX8FWX/diUOxvqanhWvSG3Jeqm16KAL95YXsuZv9Gjtn/K
saRZ67f+S6QQmeQjHba2icKb1wJUHzqrfhJqqM/tjNynJizuPRoSZ+XjxHj1WhQHbmN+HRo7vtJu
I6TAntxfkh5dexfKEc9+Uqtb3NR3R4JI4y9/1BGwaxH47bnFr1WnA4VaWE+fo3L+UTq6utP961+q
bLoprri2x3h6DncNXBDIXZN1ng0f1pjZvaTkX619w/lcVgh+sxxr3FzWyc630OtYqBcohIzmBF3m
KQJBsZ8Qlb8aZCV68Mi0WRaHRrYj5w7coyJpy13shq/LgGPv2VpdJt198ay2OVVYW+ExjUcgbdoJ
uaeVxrVjJU9oLl6mJG2JtxyPU5NKVFERDqHM+JrOA7dcrhmwwVDPhOmtVvDl6o4olg54wi3JAJU3
7H9JVgD4/ThkHhKhOcn8HbXvxRWc8iKQw8mN+3kbzj5ofM6g+2jLHyGwtm8jkj8ggfbVigkupIvK
kM4LrGuEx2rk00o/quk3blCmnCfSPhdliQzEFVtfEFSY1tWXMSAzQI5Q0WcYoBPXKl0A5q2jkTAA
IeGXDPMWEAY8Y3P47po7O2d3+DRH3nZmxL0Rttvuhp63c/QU+LR4p6cBM1TUfrOjjo+/n0wn7cJA
ho8Sr2aobuLJLevmYMF585Zhu6aFNYfFVZno1NlqA8MxoATUzMq3pr0kdku2qvSM9qXSiIS6PvJQ
sqFzHYSJQGaW9YZ9+Us75OFldMFi+ylb4Kyejlw13KOXAGDTXjt9QeWHX66MIH83UoEYm7+JVtZv
eYkJqWkB/rp+SstRyNVAr/o8TVzHi6GtThbcSD8LZraFglJFGgjECrAVXM8O1SgpuCbz5MFZwxt1
U3zd+xKBnZvAWyK5qS08/whEIv+gOcYuIGm/dGDoEejSjwbqadT6ZepgPzWdV2w0c0tGwqJdxcKE
XI7Mtxwz81VaCAdDzocfQua31InXxoRc2naM4RJDW2EMi1i7mYyRdlaFiIYiZ8vDxsfK3lql654p
7zHhGtLbVLwdh9SODq0/NJ+lBXtDYLJwWCFgCDnpxV8ANe5ibYddkHvU02Hfsj9xompPUwWZiSXi
nTvF/r4abaa1vajL66TBJ5lAzsB91Ex2HwfcFBCh5hzl3VfmNQj7mU3fsEBxSU0nCGNtimRrOTQt
E3VjRlmO8sU/WhNAa0L8LkWKpDPq+hMzM+rIMq4JduzFxRbRc1cO9j72uuQC67N90lVdbB83bSNJ
Lk+zDRHK4kPyNAOcXHSaNCxauoO5J4ktNJo3LITV3Xew/Zl+in+Ms/Xu2eadqG78S15bn9rlIKoU
EpSQ+6jKnKPvm8EBCUr8E1IAVq46nV4kmoPd0Fg/W+H8SOqsOinlthhJlCBlJ0/YkzQHzU52DYyo
fSPkfdjJsm0Z8kHptgs3vLgoFZ4a1zBvSlrwplLCUDoVT9dslGAu/G0zOv6vPEA0msjJ2NQKCmrY
BiRXzda8lZ9QM0U0wX9IysjBaNyTK7PiOnTUs2q02GsPuLgAbjjnFjZmVFPsdCY6uWTM6U+phhBi
V7yrYZEGulCkCwrtY+1G3SbSBeYdAzlibiAGNIDzdbU6FU5ofyrJc+pzzsA8mKDDxPg05oDulpbA
q7oBZ2xRI2sKG/HcBYtmhLBbYWwLN6PD5MQm2jjSobSZnFqcUKekUtsuD4ZlWXvKhecysbaTU2j0
yUn0KY+bUfZI5D6fRoeYnTkziz2n0/cWFsx1lHRX3SYDsZ9w4fPtgvB51R2Swu9eVWmW98D1KQQ1
+/gkPFIE6JObMmgqdmHZiGtJWfaalTm/SngVqsXpyR88eWplMJ58gyS5FqLX48AIgVQVurU+7fhz
SC+2BJJxhMYJ4JqUL/OzHNvgue3Mk2PH/esCPeq01aHwsoJ9G586FtlLSa+E+WCfv/oVaSZ5NNxZ
cE8z5smLaVcStx2dHHK5UuW6pzkwwEktB54POhWdT2vipS0uQjGlHIuMXEcWw7eiEtY5Ww5tFL9P
+JJ2ndBBB1+a7z3ujYcMYFccPFPl5YvD9Y2GG9B+aADXx+Hx/cdXrZy/Th2773/7/uOmJZYQItkR
sK3qgMFvVcUkPbK1z5LJvzYQaHG3xvtCmpuxH3pYw6wARU5BQ/KuxIIiUVAEfHx8v7zPboilfw70
dcwN5OhzYqYbP10SFBqhrybcwevjK14AdTKbBvwPi0fMFuxUW0ocmQs79NMjVH0186htbxtQ7HR/
NQQtM6dZPj0PuNNyYKw8b/0Qj0TU590lpR9bhWx76q6GoJrH6jYnnbrlDorpWHmskbJ6s3Gx7cP+
o3bN4WjUyXCkby5APqXOl1747AI7FcD0iL2LlwafXZPXeShFC25CP6MaYyu8vIOPr9rl5uOrWtLK
YVoDqpDnWS52yKILD0KWM6hqDmmS4Bue8etF6C9CJ6l4nFbcHgeQoXhsG/s0CXGwwqDcYxx1gPyH
7RHSYJk61rleDnFV1zshGW05Tv5bxfZ4aJwyBpkjf9tx2Z7++1Dict37sUmKc+33YmGcIrWDPkDw
CcsaZQxj5K5RP5RoyLHggoJN9PcYhfKTR4OMi8AyX1Sk1SrMrrrEv6Ebv0OSo/AImZXxHs3YLiMN
6Dgb6tdFYdNRyI5G0J36STiXx4HxSrSx5wqqyhxm3+EVu4QldEyxJYTDnCBdrktrVCUTZrKJbgcy
iWJ2298pNVfdYAhy/SDfeqgmjqhg/DPD26OfUf/KuriVdX+NMRPwmWY1TUZ8T9Mw0aRxbqiM4bEZ
qCvsVAevEyrOlWzpDlgp+3FhOOny8fHfEpUzCiIFEXLHt4r+6kvogiLK7AYkUcclDdiGURASMuNq
vdIvIdRLOBBPDevz3E/+qU5ThQKeSg2HJfizwCV1zQvLj1hYJZ8b9jk1BMMMCcKWsf2x9eHbj1jC
DYqstZlD+/VAeK2JCKJUtHzzIK5CFeT12ol4GxIUHj2NpmD6WqGGWeHriK4uiIxTVIsXfvEj7v3p
ICdI+gGDHBQpm9TLID81tKVqSK2bAGbmJm/OzEYJ7dY0PUqYlVnkAlL0BI4Lbb7QKVmbpfczVhU1
Ta+s+5iQ2xQkTUroRugQxmfRbdGWeo4Loh6ysaasEtaF3icZQMtJAdknZwIaYiLtecsCU/6wYxpK
AzPcuB+DvTVW8pKn/mscvUa/gtk2Nipvxy2YpuiT4N/Y5LMgnZu8tE3ZxoqVw0HHFBwL56dQ/pKa
t5jecv0WJvJz7+RMt1P5VvjQpzTRqMdxiQ12ZXFsO8xFmRQ3L6Jqs3NyRNjV6V2cUDJkMwbciZGa
RMKy6ZsKoIdPRmSs7PriKwTZTeQLyFkdxXDWvwmJi17U5CUCkMyxgNEO0bZrXoMslddKIsqbg2Ab
L0uSpGmnUIQjasUYhIcI9pLMv6ba0jjFlL/u3W68oEUp2JOiJ531HneA2AzaKA8jCCAjspbAhHb6
nBpiaxiV+RoG/UKHKihUcCRfERY+g8TM9oXZQYbpwuht6D2UGFW0HwKfdnefttvB9KJ3y/wi3F6+
5nURv4MBPlVQh5/KlpRrBJ3Tm55spOjh8Hu2oPajWpNHJnFIbBT4ft55dnld0O1Up6e1lcI2U6qg
dxFp622mmgbYxFioHIR8yzQq0byiVe0UzNeN30N5sbVsbm1q4J1Ll8WE3dkuikT84g8FjUstUmwi
UGJQuI9HHXXjDhlWTDdAhZ9kAPsByHO4bQbvNjLeeIF28SUwjf6HFEtRS73uLO2COZAfquloh7IP
3LRG6mx7NDhg44lJVaVR4NrvSXfpx18EiPZ/Xlsfl9DSwE43DHhvU98tbk2eNCQkBMbmcTOb0vKW
fZggATch0Xjs/Ey6lsadbIkclIMTfs5JG/LnAC9o5+4aO2sOpY+NG+8VAQXsQCgwYBjK0I+vYjmg
CZm2Zk2ph4UR6K4NnaNm+vgSZ4bzUnjPPjI3et8jjgy7YlIiK7lXGQmFECIRoaCGRFDWFM+inj+l
gzG8sW79EiMYkN7R4T4XVvjqGU8zYdN88u38lyrfPQtf12C31jEZDTZ+y6ZzXDiU6mk24HdBlDbu
QRGikhxxT3ra/MiKgIlu3t69CnZUkQtjbxQoU2pLoAfO0HCabWnu+mB6jqfOO/v+Zx0iXZYT2T9e
k5Bx6o5EqFAQ0xckx8eavlfx8A0dovc699lWwXrdmp4dbNNGJx8s6SeyDJ3vY02YiOcAppiYlqBj
qRB+IQ38KFwvw0VNQHE45NNLaDQHpOP5OqKE3NXkDL7pGiVXOAzNFkczq/PcYLUaRuqz6OmbL4A/
2jCYr7R4mbVGHiGcOsKRZPZi37oOxrqI6FeooOgQsOf5kE+NZsBeDLJh5XVi+gymKJqs+pzHugEx
h+CyimM0LBFMW6C4EoCJVD9E09oHvx6bjZf61cYIwZEswPqLyvD/ZNFXssZ2ygaGgA2IGh22eGTH
F4Sz5FKPclw7xacCyR7cECIcqqaBIORbw8YzerUPXaqOecKvNbpJzecc2pLNFzTj7M8/m6HKfiAA
LWkTRbT6VXEXnAMH5S+2wtp9ESVyBfSZzV4bWl7GDOq+G2r7hmZErh3HRqjSxu+UvgawOLu6GAWf
dlk7BB41hT4PKv6RZwz0xxIcLp1fMEINBannp6+8wMXVs5tq88df/vNv//WfP8b/Hf4q7hSJuBCa
v/0Xt3/w2tdRqNt/u/m3S/SjLprid/v4tX/82L/+0t/2m5fN//gDl9ft27//wPJ//OMB+bt//7/W
39pv/3Jjk9P2mJ67X/X08qvp0vbxx3kGy0/+/975l1+PR3mbyl9//eMH2QTt8mhhVOR//P2uw8+/
/kEf+PES/fkKLY//9zuv3zJ+77X/ln7/Vv/8f37l17em/esflvgPx/J8riS+cqRrud4ffxl+LfeY
4j9s27Y85QvXMYmMdf74S14Qh/LXP/zlLoEVUlmWoyyPe5qiW+7x7P/gJnQFCadhueP/Pu9/eef+
+538S95ld6x/bcOjmn/8pfzzDV6eFw9u80f5zyzfViZicZ5n+ePbCx00ftr8X3CpTfZRVb8d2pmV
wRHHx8F0RtTSIszyzeRrkqVI36PABR4+KeVcs2wo6Lgl5sFVFZrYwrZ34PibaxemHzKDaeAU5qUL
WIN0yTaL/iE7z0kwoOhcIigm8Tw3FvIL1ocIlejRZB50xOfN/NgjPGR0h7fEJs2STU90dwZDbegA
OswWfGymboSSsILkudTiZj55J6NG9WA66jno0o1BjvvGzNCO9PCd3vLEObbFnfkvqZ42CihI97so
69nLhQmxtAaoTCuIk7slPGwgqmYepqmfAzvWoGGp5WcTo31R5aci82pCrpyZhIzEQlvd/P1QhPRZ
GHrjA1bxiYHDUoqC3K5BjfMES29xFITbaml8xKwOJ69P0rWILTwL0g9f/unk+/ub/M9vqrWcnf/y
rto2zUzWBttyGHe7j/v/6V316wwdptOKTbRwlpvRLA6+R8B255vvrMgtfhWK9s+zO447RwGSHVH4
7IKRUDlGotXY6/emnAccGUzXXmJSg58LZxTPDk1i0m4BSvvaPAUVUP5IuTPQrFEfe8t0V5MOrnYP
HtmPG+Kkc+aTboN4BxXsKqIBe0d0k1lW/z1oy20tignDg330S43G0wH7HGedfwhjn3AmtLxw6oT1
iRKCqQ7uguBQetbGIJ/W6lV8Npf1LfN6B2dUIFbo0aznoLnFIEbYX4ATy7oA1hTsGZXR3BkaULhA
ePK7Y3bvxIXaNzVmO116+oa9oN7nUxpimZX216pJb10eD2RQI74Oe0u+4iRG1YVZxy862rQTQi7a
2E8p19+zORFF47qhQ6CSh2uzEsSmucN7qz28SK2V70sLv43X2evUbr1n9i8l0jAnf63C6HuZ2vFO
ZIz/XJwvO857i7Qf3BeuNbB5ZcJgQJNozaLcRoNTr1QG7GJCC3y0clQhjXIcqgTLXj1eaC10fm8w
Dj25dhJvWtPnHUUM7176cdT3Ggbugi/u/IEBpVV+tjJ/keslXyza5usoIFBnEJMme37Q1wtUlDhi
8jwV26p2sZioZtjNy+s+xlBNUS3h0feqLwb8n4NqQnqzTuMftY7YpNQyU+sR6t2JMdOUEknjdTG9
pBCj6ui9od+0rpUhF6sT/atlcEXDyQPt0H+ru76/jjakpsYwyMAe+0uUet6JSXPWEyBdyv43ETA+
LRgGlMMYUI2h4XlyVBRgxObdEa3/a05S62p67t4s9csYVOWXWQXMYtuc7Rqaaha/mEJe0tFrezQm
BpG6iT9NN420TgZF/5bWwSVKdLexMjWfCdv225iqy5AhqJZu3EvAPasIGcVnr4D4v/R+qkR59K14
UClMUtAlVtrEbLuDiKAY8p8+h6VXntnjBvfAMj9XyvrkJjwWQBDr3ZN4ZKAZTG7ln1CEBpfRzOYn
5jWbfizE7XFwO1zRBdspjEABCYudE3+NAjKe2uTqzWXzBuwn2waG7vZJ7uPyqsni7EsVXft5BhQf
eMgiNNJ2zoIvDV6diDhn2Ezti8PYcuf6UXTVrtg5oRXgjxygTZFVMXg1RLHYzs9OzvYVX0TE9hXA
au67zodl6dc43g3WrJ9rwzBZ4AOxA5OIBxIfCCM3Q6cnv3RBkBbduwMXpMCCb2h7sVFySKCwL3kE
QAFzJc5u74UnPsCItw697XTPyHmal7rn1ZTo87KZAVZANXTxyr64jIFDEvLooRifdMFglDPUQDM5
Els42JZ7qys7e1HG8DKnPexq2b3ylMy9jBxjHdlRui5KQiOtIIUOXnrjRlGkrtoIPBHD0mRpmnvL
VzTrw344AZAzn3r8Ha9ScaJbUVJc6EahcP9taI8LVdEYmEYIP9jxWs9r25WMpzswN9i3JK2S9tri
BTnVyyGoodTZDWF9lemc/A55b9olMBgbZKdd1VTbxwsyLqyEzBrIemEi9D9fMWwUZP9+yQDYa9lK
sBdxHLrh7r9uBFAj+uE0A7qzA9i2huVdek3TLzQi/NI4HQ/DaLzHMoufLRx8z7EbfHCpRCxEG3pN
GLO4qAqmoGYMWLD8pjPdjYCLXGQlv6ucsQbD9uDqOCST9Uze1mOuR0yb9tpzLbWifUFCYo4znjGH
cXHZuuOOcKnB3baDZp00x85xPg94/ra0afujZH69qzGZbBxtjrvALs+eJeWF2RxnZa/dVWn5DnGG
9We/Eas2KZzng87Sep+GfCJqK0K3X4hkZ8Q0yYRdHw1k98ekMP3jmFI8BIa8YUsWZ0NEsGGyGPNG
nCA5qEgEsX6Q6p1fpjygy4QRzjXJxLORgK+tcI7XbZYRgNd6IU4tt3mJcKWn0K5xgbDeWdGdy857
DZcA1IL1RbWK1AeBLkmoGPFGaGFFqux0w0WFDEuvT9/kdGsSHYNCx13TTKRAaDBFdzi7UNqH3wv0
4mLiY1mbvi0OnsIe1eWypKsFhJNzN7442fDJaCu88IFFVHSFeCbP0m7fBO67hGdwtSt6a1SdRM64
4Xf+h2ADCT86GSF4bKnjE1OK8VzYJF7WMG+NIpIn1/Xvss6td0ZJxA0WiL/6ifI5XTZtvYtIMJXm
wHZtmtaO6j7JuDzAUXDOQRRBo5TQ5E3TbvZjUBA7y54u74b4GGEcXJEek16cmh5BQ3EGuBFLhjgK
0VpvoT+Y4NdJ6c6wsp77fvjZB72+pkZ/y/IWKZJd2nc7ozsQTLFxAsAhjmFoXWbVZuuwKfJ35nDP
zNy4muBACSzrMNLpd+XoXHIV+i90aQJsGR0RKoJKKsmNQzgWwU7HyZu1TMFUG68008wTjbltwjj1
gDYrPPNrkiI5YXvgM74cZvNkMHvmfKv2c4sq9+FdQXjCs8X3egtNAq9sk8+Pn80EJdA/fLLsObk4
y2GuDnE7E2MYCwGghPYO/HO7cg3iSbyRrFcy6XpnwCfE1v02lWVyZK1BxJS+Im0cX5sSAHJgGyMh
oS1s5aYHGmXgAylpbFyZmIDJd8hzlf5AT0BP4zGcg4UZYH7oIlUHbyYH1WZ+AYsAQnnSps6rmMsX
DY30CDruqix/fqtxaKziqCZ1MSDYJNIqvGHQatnrqifPRhaA7dx/U7B6u3q8eiZWFZLWry7ZIv3c
f7iTHL52pPAQIYbBwWbnda/6RVfkEA4R30dnrH+CxHiqz4NH9A0TPSQDFANPpTu0B1f0JYMOCnrD
pGDJ8yQjgZlMwcLJ/etkzj4hVIKtFBW4ldPuiWTO5T3CohPQ0lkNzIPWjlkBxEGUCqx0ZCAad9UX
6JXGruyz5kLLDcRjDrmnXFotj35LxgoiquBk5fwBaJ8l4LcuOodzEp3nKmf8hPByg2ZBn4VjYivL
ghLiIn63E+q87DTS0FwzYPA566hhJLELhgkUr/Hd9zHoUHxI/BpgAg5q8kici5CgC5NwnF6M6u4Z
Rzp9cG6s2vueuP6HUXjWCRWHjU2y5P8s5pkZL8CAMWueZRxdqgm1ZxN2xlufscN1FStTiwus6mD9
GTNGHyOrP7VKTStn8FsC5epxW+VIv3OJRjyoRPMeRPO16cvfEt3THlkZoW1EE2xHJpe4YchehCvx
G4eNWGBr6SmdsucCZs5ziY/FMcuGzLJDXbfhyq1iFJNOGqldkqUD1SNSCsV58FTN04+4bTp8WF9d
2/WOalIFOzIsw8IgFKoegmLtu7BToWYTXaIULwSfqyH/JIvIPEuwShc5+e7KbAfasEbEupU233Uk
vO1o1ea5Y+U593FPtj2tJdGQAFj5+DVFqIdtEjdfUTs9j1Nn7Hn2yADakRPNZ1xbASk4PQ4NVQEX
kju+KlAbFOg7cyCffDZJo0Ubi9Nm8J+iUVooIZOFSBGI76wh+EFsDYLge+F1y/ZH4Bs0d07agyiv
mNdi4OXsareltp2jybtAOxP87J8vFu6OPQ1/cVLsr05T5l7iwA6OWccMv+oderF0/JBQvra5qU5N
MxqHkueoUjQbDhzcejn0AdbSyiErzJ7y8ozytt1bPhD+TsEKm4V9zAjw2RSd7RNMqyCi0QnXDGJS
ospHm/HFU6z5zNHfUOccLuk26Sn+K0xDty4zN71b/7I0bfl4nJIJLHo9cuK5hNSZkbWpdTSsjEqr
NUCS8kT5uXaVb17mxh6eOtzkC3lvkxTzeI6WQ027GIRneYUhSjhH7IG9iIev0cCFoaSwuPSZ+qzW
5qzEjka9PnVLcCWFF4VC18LxTsvtOPEZbYR5rw0BWGfQ5qXwvRcj1fMmzdrmXhiCbHoiVVfAWkui
I1HMRyh6cXdLjM/yyRia6aBTyz89DvD4qfOQLedjBPW4Si5xjhJlCOFIA4dBFwijhwyKUB7SKSVE
pUmyvYjp7T+12DFXrt+NqxJ45vlxGHLlb223uhvIdxEVjDQ6M4AMVeGWK6wckhZMVOes67sUCgtC
hyi9lqSg7nI1Gcc28j5N9J32IQBOBvnYq3szu+XTtAt6iAbNDMVb6dJAta5qornd5iK7T247NBeG
229Tg/dCk+dt+L59sEhIwn4WgT/JGQXkmkkQOkngGDMXpMK7GEBkS1Ah+86yga/MFYqaskF6MCTt
piqGETrHhNjf7AlM+scunLDDHVKGeSXAke0tTM+vecnYy6i2OJLya0HmF5qORr6EI5dYXcXvZBHd
6johiaweyvWj4pgc1kvIvYfHdK+ayuvc+Xrv9z9EknVX8pmKyP1SadJmYNDIgVj1PozDd3e6OvD8
PMJNngedVxerKL6kDHHS5XJmdSp7JXoiNLFqGVmXr9ANW+86oSEfQ9VKJAhGqpttHk+aUzbhNJDu
pgAT/Ime6d31J+suwFWzlTULc7xI1L46qpl3leTKCZsQe5Otw742zeiZjklCDuxhAD39pz6hMMxq
L+ivrQoi+fAAT4eHRs73LXtve8nersf0IuI0u4ip/Y4jYNolI85KHLY2KOkSSlKd25uqBlMUFQ7e
5LSaqlWLYmSLf/zDT1oQm8sCV5dVhMCmWCvhAIEqDKxDmosVaFSwlwHWaWZEx9ZrNAkJ9BdqysIn
M64XxgXu1S4npsWNPYDDEZL8bmSo/Hjcx6EAnYbYn+tciXENkoJmRDCwS8dGJsQKYRyYGMGck5zl
LNThzWCYS2sIggPmfsByIcBMVSb4TKKfFnOjbSuZFxhh64NgYYEfkR/vVfW9qStqPbJ1Lzk7uvWf
D9+4GTU4RJO7EFLSnrKyddmm1j5NUIEXIueCEmcF7GLhNac0w69Y6/6wKKLKgEzOvPKGsxPvnZ5t
4eNgA8FwQn++QKzKkHHnhIwrrDL8QHvOSmihdU62s11GL707GCe7BVwXMZv9c0mT0h1WbcsQIHB5
ihaLwFZPSBCISnxCHiReU4PAV1LW9C6LzW/9CLDdcp3+So2GqiLIqR5YXktzptQIvInoiUSKq4Hh
d93RP1zT6vzamvG844mElxqg2do1AnNVFxZLy3J4fNWrPt5EBdMn2yFCMO3okMRmpC8QZ+Sma7gD
OXVyM0TiQW5DWJSZEXMPPqN+P4JW99hCNHxYi9gjnmQar7kb3QSJEKQRtzOQrrBXAy2Ot7Di5W9R
Uz5TN6Gabie1xln4MVmFfg1KGd2S3tnPduOvSlH1hy6by0tTR6igVXGN2ZXdRFPn2DasU1OPx9q2
hgtkuvrZ6qHko2DfOpMn7grxxK6Zsu+dzvtfkgr1CNHtBxqyvfRTtcNy+sb02ryHZoDu1y7XhkR0
95j22CX7RSrYY5rz4HW6JMam8j0L2W9VwpDHHOnhIXS+T31ABVU4rN9Wmr8WWYGF2eutjzRBnu5w
VXrqI4y8zrLdwHlJZC8T/W2ZErqop3o4T7G3G4q5fu5rM7lnQ3Us09F87oxo2nMmmuvUz4wb9OgO
5uiFgQEdroLcq1QNaEkXhwhKKClXAj3kymX2tnK7KkPtkKCtqjTJ4shRgGF1FZdnArux0sx9tZWC
8HPimn6DFffO1oDdlfadsbKnzr4C/7evrlf424QrE6wXyMQGMQRseCjIZAlMAkPKGMcurT0OaUBs
1ejp3xUBDYC8aRcBj4zxN5Nzy7j1rKfGhhLO3g3i0hUAnLmfJWPJY4o/8KEHSmEFT+jd2gn0mBiK
T48Z7ONgOMpb9REwcy59u3mw6/PjEATJ3dPoaYymA+dBDi+49Lw5VDPk13gILNJniYGU85UUc7jI
ZFmSgGEvLUw5bwfDm9niIbxGYoNxqLAM4sAoIn3RGxPhdcFE+EOeQJUQxmqM2s+kl5EoomR2Xjb8
TyaKrq0KYPIVMxE7CVOMJ683wCrqBgkCzOpqY9ZDfBOD/3sITCg8DXLZFJDkpvMm/4VM3UNdzuUJ
WDZ5DLM8daX30o5T+EzTrKfzkwJlKHT0xbe+Le92gjr5kxLdV5fP1NoLA2jhTQJZOpP2Pi8DygnT
uuSW80v2rnzHPG8Rw3j3K5SLK7OOyFCjeneFJpey8skwySt8bkVtrrhwswUFTL6O4rTfPd4p7WLL
YvO3N32UW7pk5iNLmV6Cnja3hNO0xodGOIkxy8NoTG+TkFCiKaBenZpQz5YRdDdA9o3AgbPLgwKX
TV+8sUu+du0xdCIfl19n76iAklNRfgTwvC6VfSmwb11gYimYguNHKU3rmC+HuKvNrbTlmzHbwcmY
fH+Tx0BhKJHzIwXRJdJGfxV0kC+m9TLWVEgUUxUB30V1zmWNfJF0vbaIkfEl2Os9OBPIsx3nlLLF
1zWXFatEQxXk18RwIBclmBHhqGYMDLjZNq13jdQHxVh/DsJiOKetiaWeritgyXxXth25EakOn0d0
GPEFgsXw04jGZV83QqpjR/tUmEn11kY+LHzSzxyWLy+1jUMUTYrggY6urQ6sJ1Tm7jVaDgYbgQrE
2NGsq+1U8BI+qqWxVzyZEXdXEeHgpqGrN7LAox3VCu2KP5yGORyQSyKzN0x9k7FaDZzaR3imKZdS
DmGYZOdqRPhTD7pAp8GTGgbD3QZV9ytR6pu5sF+kqaczar6MpwCBG3OzBSl7qFczRj4jzbLjpHR9
/z9UndeSnEi0Rb+ICLx57fLedbfMCyGNJDxkQmK//i7Q3DtxXzIozYS6VUUlec7Ze22/kORzNuX0
gRLl5kX5S9HgvVtmRlQJw3+4PylBYqb8x1ZRepMegXtQvj76IoruTh0REuAqxAka6J7EYlui7QJa
uuSTdEoU/JNxliFQpjjWNkR6Nbcsjpk+1L23o/4wiWbiXupiZX1qbf/WONFRZu7wy8qTH5lbuM9R
IGiK7IJq0LU+LYW33tQPnFmGp5MImnwG9zJPrJueyPTpcfQHqkOwoT6f77DjpofGsn5MBeN+vStB
gABvZSxJ1I9LieYlhbw0Amt2T5cBD5AM9vrYgIYSN99ooLGOebA2Hfs3dKUSz028dUrKXE9E8Vdm
l68M22fmGmLnOwEEWomX2IKYc0gdta2rLjxNJHxtpM+N1sx63UW0C+b2mBcE4igvOXATV6/JNsIN
32AEMmVq7fDB3iXF5mlZypbSyoWJgO5pqs+JgGzU0VncIPuSb6io2g0cQXlaBit/l35HskLx92G3
PPZK16Qu1I+qFO2pxO5xJnqFGWBL0GGo/dQagl76gmBOsxj0NXOj5DzYWc/2DiSuct2C7D+Up72c
qfbBsIuMEs6k6f04kFEozj7Nll0Uu2u7arWv5Jxy5rcIsfJd6mtRQaXIhitzvewxunV4CoL8T4eM
72y3e5GjcbO4xXH94k6kqzvz5zs92VW196p8vz33liCG0461tW1SsWq91lwTGE8YXfgY26zds+Xi
8jLC6GsR9cAHkip+2qFiujK59RZdRXRzfDRSjplrWJ8wePuFmC4jIBDflsFlWfLO3iaJF58KO60v
+GYUsLlRrKwg7hFcsE9okdNfi5Z3KC6yWbEHAl1qAfeE7z+QMzIWhwbLt8YHggkbMcYdB/TPji7N
fHzzwvwPYbHmW+TAJFre0DjvixvNTkSbgAUkBMRdXcH2yL3c8Iid8O1VQ79obca29Fc+t88bGtcJ
TRSltUHpe0ItVwHCh4M+33eF6BQJLRE7k5lipHYdYYOzUl+csdC3QcTW4s1LWCHvAWy+AeHi67V9
ij2drXHeSparYN4kM1Rh6x4D1Js+N1+6HlCo32LNnJy433QaWVEjEMR1PkrGX/NL061/RH5Z7Zaq
V3cDHKhOR5smlEwXa1SFEPYpS+xc/XsVJ648SDc7JSne9zXap+iS20F04a37riyosWXt54dWy0eo
YILsHKntme/OJAKbNmpKG+lspgR++UkTXOLE+q0T3w2OOQlemlHdZvH7d6saThBzO3Atrn5rhzoH
mN4mRwg++aXEyVOP1jPWvHOs1cNJ0QPmIEbZUI/0ppJMlyvDES+jDkk+L4P3NHdcKipOHjzA3U1W
5tHTZTLYCIcWX3YSeJtetZ3ANMS5v4uYF7901GM+WjHiz52fPRr5ZqTPb/swoDLiZVK+WptlpFu6
mrnBuEGWT1TRl68C75CTabIYOqYysFHI0XKlJ5tcHPPAmU8/8Q/ST8tV7FpcGdWfxrTKrTGFzmma
l2QeOdVdejNiEBOJGKzjkLoW7J9pPA7PyleatVJuir87otdjaiNTX8s0JBAxgj1bA6BCihDRmQJa
KkCaMhraHC2G2NP2rc2ZMOhdhzjfJHhwRh73csYv0QXwLlXn/M5j5eyWV8QpfWvi1EMdqNQhybNy
H5jjdHfL6Rx4M8HXtwsGcSyBJ/BnJPFXntbNpZwX1QDRDQS9TIjBG90ZnXeVtQjM7aba8HROL6J2
9DPt7pcTO+waHe/UoLJv5rR3M4oZqIvMaIr8M3Lc7JoDI7RiFI2hzavljziQv6OjwKBfmWG4CSs9
PBdeqZ1L+Mue29SIJcPwbNsi3euR/bRoXTG8FtF4WhanRfOWtpA62SiaZlemyd3VWrEXe4BL4myn
mSRijStFBJ6Ip2TP/C8++7kXn5creKT5bnTNn4Pm1od2NheodLgumw996OaNzOZwW5l5cNHqPuBx
jEFtfmXQi1h5CkU3ZgrzqHQTj39c8/SoIrjVNbPpE3nMMwV5vkQACdFv3u+JjwS+Pitol8UVQXgq
jPZi2+FnP5JwA7Svizd9jae5Nj7MZgLcUBfByxzQXOvUDevCExnyZ6yMXquKcy5nJEnoFC7aaCYX
rvKBS7M4k4O3OUl/orqch1eJfcJSb516Etnos1mHWGv4BT2kU6tctRAcVETncj64a3kAnF0w2FjG
pMuyWE6z8edY07lb9o1lEUGPb4X8kjhoOeuV4wNmXv5p0EuBV3UcU1VvAy/Duo3K6cpdTjBGVqEe
5y0IfFdsIFFCvnbhWRAqbgAQj2uNzj3oJ911vV1q9s3NEcI7Z1E0GNtEj/SN30XB3+7h0kJkxwQi
AlfWcQS9hQGnRwKIZYP3ae0ZQmB7Y+G0xx4u8hDZdvanaiJ5+m9puqElOLB7Sp0pWFVkPbFTLBaZ
VK1vgWjweuPhaJtutDvS18HmKMbIQOMC8bMMByxXiUHosLC2i8afeL1VTh/w6duEjmjFmx27MFXA
5Xcb/IwNOFjlHa16pm8HmrUtBvFV5ydefXsgcGhe6gFAjaF910n7sQkx/6FqxqBeNHyUTg4iyEyZ
/ZuQOwbTnyMQoMQpMdoP6VHwuHGnPToeZ5GLmGNqHf2bU6CV8JooPud4LfTUHY3ZycOvZuHBoDSF
xlp7xUa0wjmMsyZhWVCGVWeNEVljOQd2SJ2pNaIJldfzgcZA1A8uZJPoyEWIjxbvY2g3RzuxH4ny
tgy9DWJYhHlcrpallwIACsVJGByTgZ0mIlD+WpvMBoNuVNtGY+Y9jfE1jvv+qfs6knNQqivhKRNS
LNOOQHrJI8eQvRuqGoa4Gv9t/pZE8q3g8xboHUA0jSI//PdwkSjs9nk/nZKP5aAU5aV7l1l1B1Yi
Tm3rDPtlRET+SOlLMikAXZHQ18cMmcBl8ZCqT3bcHuiFhNfOA9SC/X7V+7V+XTw4Wa2lhzAlTqcU
kbn1CrfcLQOmykHE7qWMcvVOajeDkwXh0/ELZhjj0JjgQ1HCrJBa3WynNF+j6qt/weNSDjTbgDxW
XNVuAceJlAMLYvypktmXRKIYG7sxuS+jYSGw05c/8NSUr8Kd6K87L/SqWIz12bthtv4vR07+NSsK
4m0ppR5mgISs1YNH2/QTQF74p27DqWmwLp3rYfcYIs4feLV00nKQxv6d8rnpy3C75kjPmEIgJDGl
wuyzGZNWHofaSo8KWok/xgaMkLmC4IsKH5qebTJ3rxeVU4bwFkSlENivOK8tixXQw+e0RAd8InQl
NkfFJhrSrR3DV1LoAPhCcC0rN471TTVG3qEz1c8u9Yu73c1j60BLjhoTT0eT09wQlIeiafJHXYQ/
3UbR4kDjjEYm4OlPPSnwgwJKSrUfaSfpcpXurcXUjQaYPgROA2KxjC//3Tm88eMRXFetvzl9Wnyl
68CJdDjF+sTJDi7fl7YIaNC73Bg587wdypmnRyMNomBY8CB0zU35a5kcAooAjRJieXejBphoQWZ4
FlfNYRiYpCtz7A61G5srWzXNxZN0jXNPC3c40hna1Q0oWSBWcgLMqwRvxWAMzqsZq5+jnmh7n5Hb
Ls7I+lme/7BRwj1ibXtd6NW3up8Rjhq43xQPw9nKQZ8QFj/cIEJf0fdlD8Nu/xkSIhDpLWWPoJW0
p0rD2GRkqfLX+8/BUuUH2cJnDvcGPS99Is4HMHxgetq10BOIJ+jZGtLrMw6kYoVOEERIQZqcAbVR
yJKgC8s2o0MZdL/71vxiJX50audGvpNLpEkuE3AaUkedDvxxuUK6k6+CSAtWgXkIZxHTsoDrKk5p
gkgvCvJHowsf7DGKKVodm2nK+pPNsX5da36KRUr1p6r1ulPnUb/ZHZk3iWZiqPAjeTHmxWvLbeyX
5UFmJFYas50d7exn0PWuu+rY6zfh/KRdFreuy7WtcSrboAAOd5Vf13eMvmqT2AKAgGk/FWmJxyIu
2/1fzZ5E/nuEHlyd06zfdmCUr67Vxq+mBfai25ncqVoXD6GhrzTyqtnLrONLV2Jrgn2RJ+venWHm
Di7EKIMEJ2k6f9R53J0mtj78srRWEDEcliP0cteKXEEiG91pA7pS208tYt5V5GfrihbDMTKyg+OE
4SEHunRSsp8NZahBOcc36yZj3oJ46429fMJ0SvVQh2ZwDiTfETowu1EVFhPg3EGJilBxFmm4hs50
opopVagaPSzLAfvLzAs2MnhlWgKqyWo+y8+O3aFMjPHRGANTLUH8zSIPm0LC49KRNKvWpA5LlPI3
ediNdyRPBiBulHK44PaWGAnacmL6Yh7JmXXHKCn2QFNFBbNwvTZHQVge2rsqI0hBzB5SZXYapDlB
RZcRJGwKCqWNH1bQLYve/nujpROT4waz41tqssWa8yGJjEoQeTJ+tp7TrlvHa19oIcWzne4anO7j
OAt50ojGbRP5/sVim74Bd1vlBTEuwSC+pZWvnaUxHduwFq/SBHkz5MRr5WWrnqHhHQKTNDZV2/HF
zWyiCUbB+RKpynXkLlwb6T9Bawd3eF8uCWOBdtAnDt9q4vGCm0oeVJtC82v99lk7icVfRC6bVin2
sUQ9e7+Avajle0Sq9htJReolSCSAMWPmm2aqDaRNtHvNWr+VlZNu0RkRF2oGHbqUeXheSCYVTqi9
WuBtt7zC/GuYPD2XEaSnyKLj2WT91QUG7TtORMilNu0Lk93RV1a3CrXgC7M6dS9SDeIDSttXT1TT
Wzqs8q6OfoU8E1e1q+v3qbB7Yk7MvzCHqI72tqcbj1527ZN55M5JaqiNev8eT/7ONWtj33bKp5sV
uve6JU7BGTiHiZJoNDCXDvkW/damGP77L6EEl1dn/rahinw4cacugeZZK0um5aZVpuQWbsvfjql+
0R55W8YjTQLgpEF8gdPqLKI+Oxdj8e9V08AhHpjt7Prc+mW1VcmTKDRuywLSzFoVJYhhwhZ+TWNl
vCfCcp8CUhKfNEGbU+O8XNNWvA/C/0hcTmp6bRxrhQEKgXmDDQvCMSrUD1WxCXmTc9UscdJk1SBz
a71nruhMS6LeM9n6awoq8yNBXwr2s/k+unqxZzgkPnRiwnuc+T+Jw75Xuv9rKEZ2nvkXrS24JHwc
Z6gdCKMxe64iPpgnjdG9FdB3RAkKzkpkcgMNo7x0WX2zZwlnq6MJlZG5EnjrV1PRm+tFqIZ0qWTs
MNaIK8yPrjTjbabb7dUjNW8YUQPORLSvoUHuOW2ftTWgaK/oMVDBljnn6b1l2NWmAU30XWPG48V2
gi6a578g+eWRa2jXAyRV7oDYZyzUF0s45cEIYlxDVurSUq8ASLmczLEVBWuVZ+5G5o4HR7r3HqZO
MmxHDI7uo9aTfnnJe7N/KmZohIoTNme1W1z16l7OPwwTGwWWt2W7UMdBpWhToxh2WDPIhzDFr47m
dG278csC/4FJUjLdMC3SsUvFoQVJ2kHSiQW+UXwzUPaugOmFWyRS/gMBeXHKlfZDJLYLfYXyIejL
8l0rij9mY/XsU3Z8LDnxrFwNt0TSufbR7Zvgkx7BZz7n+qQ1ensnY0mb7osXMjce4Zu+QkqQVeoh
3U10F/vHGMfvgyGTh+aH6xFYx60MoH7kvPGk8YBDFj2Qlswjd9kzWx6uScL0G28pcqilJuCuRNDe
5nQlYqP/Gpc4HRBct3dHNsyECHjej6166ZbSdsteSdqnefC1+GBnqAF0w+SEEjv5dysEHplkqbZ1
Io8HNGLp5xhPD1ol4gWwc/vf6DngFA3yOgX0h/Dw79ewMh13p49I7BDRkUjlO19GpGvdm1nF/hlE
PF1CM/lVJiMgiNBFspTl6ZZv6iFpe0ya86SzEtotHRzvAFzFu8Rx+2X+8uydEShoYY5/cFuHN1lr
IXA+I191bW5tlz8TDAgRbpgXU/juTRAikUI/YJyQB+8esycOtVXxwQBoWvVu7n1L5acvH2N756E0
/YitFtJUIsRZDNnTGLXvQRtAousL8xMt8joh6+QI3xVgRKoRFF9me8i641mfly5uCqDJ1osfBolm
zPyW/BhqP4BGxY7WGjv6vKG5mUfyJM/e1TB4zt0JKrJJsNAsizP7aKQz2ju7xstHV4WDNguTTu2S
x9lnwGO+GkhKSed3ZiiENkuPCHOBEHsK5kUHKBSgezpa9Nm3kakDbubMeYX1mb0Tm1BsLUYCG06B
Yt9PU7OysQvdOz3/xuAIE3sjnfuywPLADa23e7c+G6rrgMjTgghUnnxpLWCcY9YmJ8Bu5q5NzPgU
eBA20ymGq8E2wPF4Nve0BTbRLKkPS1MnLYF4v8Ut8HActximCIiIAfwsPBXFCF6GY3Pw5qOkXIZi
mSz3Nn8FFnbzhNDSPC1XWq8rina6aWSFO7Vet8zO9fG8LDw1o9VAytp6KVsZmPxbxVoD/fEIhPLw
0eAfPHUcWi5DV07kOBKnCH+pA4Np0WLZLX2qqWMSTBuYLEVlHhqcFGccngflme4tNkgJlBy7OFFf
Zin4W+8TMBCo4bQsWWr9e1XMV6X06ItaHT5JpsSgCjd2i2Iqz4jRE0VwV3zR7sqwkLBN/iuAuWcq
pkcdSo6Hhw1/B8wpxGAj15qMnDP/Mb0t0yaaXTbnK/2bDS/n0FTasXOH6ZzNGo9lWV7q1T9NPzYn
ge0IqiTElLNljw99oDynbf7Lrcf+1A1efzLaeNh7ndjLPJq4FyigxsYkdWl5LYwXEoPm+NdGPERd
ylyXhHkslARMEFB4dgm9mAcePEIAf0bJUGXbMiImU+XKO2H89k6onLxTalGCFhPBXMIibM8yp1uQ
ZuaNbCLzFtE8hq6IIHGKDHOXB5LqZJ6M6VZmXS13rywyCpOiMRFo3FwxjlcI+4Ms7c8pVQFDZVPt
Haf7xGjo7F3Tcx6aTZcHw69D6pASKvtaeDqJ0E31I6+NdGXPPIQyYPKrBEnipY1HhegspM3whnc2
ACeSDphDLHMe8JzwArhL3FYycoh70vaYBB0bNDfgG6ZwDgOCaJyQojnO43x9XpbufxKW3m4cEsx5
ZYpi5H+XugsR0Y0QBOxBp6iZRw29gwgyNDkp88J8oQkBgL4I49yy+pqVcbgrFxWCIv95YwuCbNpy
OErsOTscK/pxWSpEgcfWLHcopZkqqnKTRz1DGFs/L8tgtzoUl1kxOtDMscCSKr+82gaJSKYLVmx5
mQuM+KpHGBpYyjbf7MjB88XtGnTSP/gpfeK5Mbi0RZcrLCPII5RNENT//+q2qDZXzGhRUc8zjEV1
tCzpmP2JRGQjts6zZ8CEbG9CpW+mPqBW99sffY5SgKbyC/3VZ6TRHk7K4k3MzmGt0bq96ObPVyqy
aWKdKonYgvVyAPzvPBjDd6VqN0iu5lGUW9gdQ+hwm7q2f4axk1wXYYGpuT993b50fZAd29Kb1nUA
+QYoAAi4lqnWci7tqMLeCC8QB6cnnSQxiO9ShQP6R0/jY9QH1j4LPeLywE/B5VP2Fms4CjY/pFAa
HH1t1+Z0oCXyoKekrtrMUUKEEK3CdvSurkPaF+Fc9X6Hsqv9BZhyJTBVPLW0cvF+1jMckzqjgb54
HsM/la0jQyQPEayaM/AdocPPE3h54IA7hsASjtE69qyPSW/Nn8tFluhEZEDC0H2S7GDnYjId5kQN
UzMrqrwoXA99D54rH0jWtd2BGR1BWsup0mYkqZOXQz4kzHRZjsRz1l69HyDFMC3ONoSG4l312adz
fyShdVaE+FEdr8cmzHeTX/hPVXjkOeCJHb0xWbuZiHZ/S3fLgH27NPpL2F7HCtUXCqO2J3cW2cCy
4IWkmz2MIJeDh1G63aEIez4kxfEW3+qsywkofnOeUJrgOzR77rFRUVPOPyYfAMiQ86RdDDBA71Zc
b0eCHWbX12KtshVGSUErWOE7JndEYxjZFJZ3eqTplB2WL87ynSlrZtdujSsfhG10cuZlueplFJ2i
XOZbMOkElfd1tNILL9lPMtDxb6XiYqQebjwLlFlV/bMIGAc25xQ+KJ3B8XtGo2A1oit/C+yqx03g
BmhAWIbIIghKZMG6GspmW/ldRfkKC6k3wMX4Q/ZxOcjAIcV0XnC0ozX2MuryGihNxcyZnvYkj9Zk
7+HXqNOyRORUnTIvuIqQSmMF66c89breXSH+/LvkRn7qwZNoKv4HfUVB2cjvcwsbwNC+P2hsQbVz
s6tCOwYd3YuMTuo5o410wJyzjxX5fSlKDLRGdKmWxYyB4rQG6uQ8J+FA10mLaGN9uLfSCC6yyn7R
v3b3jUNUHj487YG3ev+QUqDOxA9z6VvHumSRXQAuGNrD0o9OzqERQCqWAbelnyF6x0TzNiRg5NyJ
7L0plRjfQtvcWT0pf8jo6X8vzYt5YJFJf9xHuiy3DkYRZltxGRwbguA4MqEFoPmdGGx/rWx49/XA
2HgYgP+2HzAaUMXw77Znwfqy6PQoh18c1PRXPUmxQQZpX0fR5fsqJC6l9z2QN1K/1Ir+mFZ+SO7x
Q9jCd7WH+LwwDZYlnF8mVELYC5MOCbGjwwLV4D6VU77hXDdvA84/UHDuwg4oUZpcvgutukqrF0/P
A6XRI19Avmv5DPNcY1PTldPc0TtWVENv6dL10+yYx3Js7YVu/eil5jx8hOeXLEjPy6uM3+wEBedP
CSJk3eadhftQWR8yK3gJCH3nWdhlmD8Uc394EVcq4rHquN2OyDJ5E8fh5wDJjx8h6rkW9F+Me4yD
17JXRFW8tceKDnTS8zjT693AcOgdjO6xTG0YK/MrKcmCBwyLec71NstnqVCm3dUECZi+6c4qcSkM
hMF4q5rs3iN+YiRU89m1n5oR/km0j5GP7wgf+jllc/DZgN916wtUw1Yfj6TouDlbM/qhcP6zcTT9
7XLCWM4cVUIgRYXePEodiG08Z/a5F7DbjGzDEzCjrWZ3pCwO/gzID2ir946kBEo8shRpx9p0Mpa4
ywdVAMbWUd0Gg7wHo7IIJyy75Bd8YeDifA+KLtk7YDf5G2FIakSLlNQMpBFzNZK/TGRU5Lw0p3p6
bRh+gxfNGChWbwauzPuy0JYNsCJFH62f7Oulua8FT6n5NkZRu76mc9ND/tEqrdgv6jKlfS9MpT1R
lMyI2bB4WYH5tfSQUA0dxgC7xnKNR77fTP7EZFBoBANVBCSsdV9GR9pn8WVC3LSJq99TCsu7Ulb0
7KsuerOzrv4BcBxCWfbpxLm9z8ZpeJaUsxRJ82NylgKZlllve8EpN+eedaj7H9TSzt6AQK5Ic97H
aRisHWGNX3W3WFfWH/wT7rcO7+PWzTtjn8KvshtjemBrJhtNkcHRSPjwrZ7d9dmFVxTuuKoQL9+X
P/P8DNp3ZO+rMmDsETtWfhyaGXke6es2G6t1LghPzEmLPFeJ91ufFPNQ2oQtQ2+mSgColUNFTtSp
ezGZt1zUAHnTV+aw9WQjztTe4jxNhErEQTdsrZhpQeVH8J3aurkU/iuTeC/aWS2cWPSywL9wugah
C+4VjPv/meekCca4qni0brh/CQKW4yW0s/EelybHkG7OSdHH7Cg9IMSKBNq9mRnM/v5v6O7Hvr1W
8NyJdWvwvSfjedlqDTfMztjzzojO23XSEOK6/HlGro8NqqLNrNmIWmircOR8wPE4XMEt1PBv5OEJ
WXaOrR0C7/L5GQX+wxlWswwlS4KOCeUcf6PnvfwVROTNPEUogRfQfVVrzaWRkVW0/CuGCpmLnBsv
lLFpaG5D0WQXyf5KtLnSbYAE5L6gZZtLw6VILPT+yQzb2Gp9cGf8WO3crgqglPUjNPQFYeCPNQFe
82ggmQcKcTNTKLRittaH2S7mDsYj1qjdQHtxD7wDpSuF0HZKynwPObnHF9ahu7T0Yk2C9LBeXkLj
lLu+reu3OFUj3rpkxBmaM8KFkQGAh2E50zbiwQJ+D1MyWYplXuyKuMbW53f+mfLHPbcr0zPpf8/L
4nWoFFMe8lseUcH/SB+YZpsFLw2xQmhh7lXvhia7y5hMxtZTabqGBiKJs9CyfFcK9Vm0dF4CDc3P
QlLret3hwMr2VPYOuQMlu+taS037gLPmUFT0yN6a4CNqEnCdMObfXM/NPzIk8wx/KlSrdLk2CB0A
cM6o3QW668WqJxkSXsk4a2PiWSWTh4l9rJv8G+RxOH5zjReGOSKrihT43t/16ByGwShfSSfKF5px
bWVCJiNuyTRfY2Z1az/Vkw0xnb+1trOf5Ofo+yGhOzpieHmOJNc/TOt7YpjJAXIb6cYq2UVB+wtz
lJvsAE69SWJNTlJX8pyOwW/D4JZwZhXJshTuI4encvR1E/UytiBj3Xvk36n5jJa3LeT/orw5Swcd
fky0Swk/HupR/6zT4I6yJT9U3FAPzw5+1+iYt/pMaPH5kh3ApeJwIo+B7jviw3lW6hnU9OjktDFp
rubySEEogCCr5xElclwLEDjzFVn3dUeKs4W5YCu1PP8smhChCpSfgj3vTnDbYcibz9Znamv1PoLT
ebFzuztKXHPC5FQNwm4mvurqDmIbD44pf7BxpceyCT80GxfxAsOkci1vsWceVJePpz4cP9Asd7sg
FegbQ41kdV2VqzLF1bF4dbpZTFiE6T9u3L4qqo9TV3pnh+P1yrTEVczHSoRNbNxCs7cobP8pxoQh
mZI11EH4XVVtf2Xgja6xG9ZWid+sb4zwFJMah5ChqXbGhPyxil2E51ieDhA63UuNR0fJ1vXWPhZQ
0+yCOQgIOT+0L25Nuy1PLczQzaDGP2E1hs7GTopwxQOf8ntKUsAQhJe5tmcek5lRkJOCsMJSTTi8
i9Sn1nE1iHkpJUy3giY0hA94h2TBYnrARpwzmKKgUbFjH0kdYNRr6B2C48DZYvtxjrS6HbKNdWtT
CKJGjKVo8lIH2Z//GzmvecwRNJBKxZVBgXwYF+rN4D47WHtbhp36WtVZt2bmq9NtQXE/Be4D0/hv
o8bCKrU5mMmFBB0rODgCVYDTWHcyecy3cE6dWiQ+y8JsVBInowMkJKQozcfp3CSiI13A1vyVB8uD
DNLYvChyDzx1tpyfi42aE2t2IWFHHk3NvlPpoGNF6cf93ETX0E2pdyzS8qj09qmtvEcIHPtAF7nm
lLHthLS2jXA/ghaHmCUT6aKc0kkPRV1ZO6umcX6aRiR2fVRIskS88UMvWubasw4TQ5k4/b0Kt8qS
1lmfB7jjvARBisUMSSiswEG4GysfdkAa+T34TTkmo+B5CxjMbBP0GahGKrYTrfM/6RPsDcXICSyK
8aC5l21c1/nDlJVsrnl4F9h9dpO+c/BFdJda316L+WGuQxvmKAO8cCyCDVM4tr/Wb3ZeTef8byvd
EvVwoEFagDkadl5e2R+BR4bfW0EM1pkwkK+e5/XPYF6a1DkmE1yXCHyh6SW3rp9svC/MIQvKq/N/
S+y2uGHrDomWV9in/5YcxdSbjJDjaMFUXJalw7R/jhM53OBivUe9FuEMTK2H7XNLaPjwyJjUseLQ
i+xohh/RQN2HGIE4aXLaE+UgXZCQWR0ulItauj1zj6eZF63Jf2mI2g/oj8pn7XbMoT13IDd9rE8W
R3Mm7vZ4aNGIL7+8CLOWYTJLOo3TVi8MgJIB5iQGtadqiElLni1xBvaNs0TMQNMCR/5TdYD2+oaY
LTVb1QJMVZteNjWjaq95tMo6Z3Nw+eC6wf7v0VsnWuesCD/imTWdFipIHDOOIvHpuMDqedGfnBLn
T2W6fFkSpR2qwiKdk1kp5SgvcRyr42S0JIoWjQPeNJluCxXAsLsnBhytT5sLodKf7jgZx/8WReL2
sUjnUaJXXjTk/2gejP4DXFm0SbvuE3f9iIJH/4oUt0fw7ufnBCwAUFrI73knfjMK8k+oqGpmeX64
7Rj+fRspFvWg9Y74LfM1tx/92QwlSYam98P4Hs4W5mVx29E/YOleDXEykbsJJmyHLP9Nz+3ymned
/JSyPMco77Z5UjFlt9tk4yJqf/XUqBxS0vErPUgCQ+AOkYvlrp0myPw3LRXJtRfxik7oLk5AbGbQ
dmikEjW4XDE7JM6sDj22U0PbZbOZlux27WgUg4/8MGrBY6bMZRbVoFEFzNLIf4gvtgu/2m9QCnIO
aOP4aaEw3IoIw5Ju+HfHCojGVkS7rbm9Gw5PE4FVTH8x4zjx1Z+X5cqo3psmwkwQBBf2T4qG0VH3
it9jz2ERtg6hs5fW7BCt0WNdXpWZaV6YIeFqijV4qrNPeV5w46Ni4mC/kln4q8cR9j7bwt4hHrkR
yiEtjq2jpanyvVMjgdmt85kn9V2Klm92WV1HN4mwfjnTOtENcTN3S9M5Str6WpV3WJnhiU7UgQkI
qT2WpKtV9lgfK2aai9TSW2A9Ge0Jm7FMzSwIynMHpTXwkzUtH8htLgLPrEvFnjro6s/u42UZMvnK
Oqg2ZkWKoCftFm1lj0aOD4EUunwCEAocCZAoSlo/mbTLv4MyN65jdirimOh+148m7kHkWMWA9TP4
qDS7eup2Ia4y8bCXYfcMdJ1eVhRG+45w7Lc6QuPvNKU8qhkiE5o2LZHSGfdFWv5w07D4YdeHsRfZ
rjeJwqbgS3ggecG+dm28zLTsEV/xSe9re7zmo+bs29a6VlnjzYFHjK6LkC3bLWS+H8wKcj/oOQjT
bvizG3FLc3ZAUjZ3dtLWBBfFnIwvPIqvCDEYcgMk7KPmzWhrzrrz7Ewa4Plgb959Kf75W9Iyifkf
ws5rOW5ky6JfhAiYhHst76toRIp6Qci04L3H18/KZN/W3JmJOy8ZRbbYEquARJ5z9l57OC6G+VCC
6EHE5MtpfX7tyI9azTSqVglJvLhGw+LuyaXUdeva5r+WDv1pUeZo9Sqs7yCX8qfGNcozKAI5UshJ
rEKNgX+HOnS+MQmcbgBAyVBL8BUjXuA5BIcr2tQuTnavJYrKmtP3YgphHadxNK85gokN8EoL1Ud8
XmTFl7DLaKk3Hce0/rv7bYeGOM/+L0PWAZZcPKtr4WLUkgFSkUipjRW4MXaCy7/UDeNHpdFv/yNy
UPqGz0Zp66C77sqZ6LHcDKBkQn3Bhbq8Qv3iHuhscdbk80ctDKs6Wh7Ut1sv7mgT05q/AAPML7G2
fMl7MuutCo5FaTOwuZudPUiBUvvSL2Z8ZpsmLNE0tLM9Va/FP15+ZW1YBgyIgAWRcgkjjF+XmO5k
MnyHUjDBbOUDVhToXKoyu4XD7JA4yHUlkNUgxe1H3xXffi+EiuUSqKSWJMdJ5vrnMOAp+WcByrps
HGoj8oAGJQ2JRgopL8KbkSOjvTSiAPfg+cYLjQFUN1zRuQPRaHLQyGAXMabmBKH9uZdTOLVwnWaX
tkluHFOchy0HpFrkpI+JtIssmtgxhb/LYEXeirkh1pMLnqdcVh/VcHgS2pvFORGmmEFsX9/fBoTs
nlI5u0lB0zosf336BzCYG8eQ6l1IJJjKIiByaSEZKsrenJDTRyRNqaWmiYuTOMhZXWdHd5rTLtrq
jc74GcN3Ob6PRaJ/1rl8Pv2ei+4Rm71Y+XM5YXSfvtQgWHZiHLIzaP7sjE4lxrtUNExOYcuuhszb
EiPlkVWKuEz5ZkY6CkdAVJAfcQ8KCeIJm3jEgMqxH5MYbeKsCV+opo+zJ9DVWRNG82GYr3mt/QrT
pDgZDlSLipOXExZoECKrIswSaP6A1xiUlB/lt1IbmB2iRudsZIzhI913rgENLqPtjAQN4SRJh87g
t7Aaob/1TFBfbHvqoB2GVxHXW4xyyTXV8vHOP2C8Lxi0d52G/0N9b0IH8ynnoxGE1v8ffoXSoqOg
qUl5xmfJ1d+sVM2W0tG+URq0t2a5ZvR3TxpIdraCcvgwWruHxcO0tMb7fh5RAZAed08N2EMR9shb
0KTVXs/j+tovzr0UfvrKU5+e5hIz0kg45i9+ld8IPyLVO2nDnZZAbVjFfd5tOQN066Y265chX34J
vc9WdJOQ2snhpDfFN5yLpFxQnW2LnNyCxcX1btogmVN/0i5GhUFUyRqtCjZ5441br7L4zGKyLYww
25kxmkwCGZkvoN/mXJJD/hn999Gclm1PWbr6U/6BLcK6k2BQG3yMcxUP+HWGloyqA+iQLx1hEFJ2
dVk7m0XvhhuOdWvDHkVUUjxBXFS1UD1gWsu9JNyq7CCRZ7smwt1m0Rdc92ZO/Lz066klq/wGbnHw
E/aUta8JlviE/gd1jDQ0BGxpAynyMf4/qSVL7GMy9NN5k6fAxNiqhivJ0ysUzn8z76klvXPJ0Wyb
mHgvkwnpXz226P/kK7V4IQnqizWSEijF9JZcfK6TQ5qmLsK0IttjL5cob0Tox89vDtb0eRhSx6A4
JFVkkO0qOVWfjQiPGCSmz1cMfKKtxsfvuFh9Ejnw/OPAWPxWkDjmZsubB136qn4Nve3X82AHF4WI
w4EVrjyUBwf15MpIzlmZY4AxNJ0SPhTr3MksE7WIatCPKAhI2yoI6TVCwfjtX+lP+kTzeyADtpCT
OvQi4dmRsyohl8Zr+lNqHkI5NPZJUjl5LsiilYt0ZEP/CP/bEC7nqbNdZtqAoMm8oVlqEhurL2g1
ncpLwDI0bGzsfLiPADNhoKERd0yIMvDnKTq7cgFNhnO/1VoX7mL8anXQK82+RYxty5coeQw5UDbX
Dvq2dSbrciTYJsQyBs9l473Ejm5uQGahYfjnP6pXbufku89jbDSZB36qQ6KDkVOFUPltek+7ptvT
8aDNNU4iO9PRdFdiDPKNJW1stlzItobNVdOSFhVqia6arlyQy3GAW3JLLZwueROBwwlrMK9WBNuh
xgjr0D/7wtjBXTtIil60hqDjpWH2v7h+v/0c++eBRpTBWgkBIkt8R47U7Eyszfz+LEYfY+8bwnTn
FNHPZDSmABMycugEzB0GAvJc1cTagZKMKSpHTEXO6Ps4ECcspIe44EBsJ8ABOuUtTsLo/PlQn+Lo
MUuzuFoyDDWXSDrGAac7+3KOn5Y98j4sY1rVL+cyyUgCwaDvalW8V25GV5Kl1CvlcNRGJz1gWjow
KCL4AYTx5yKwLGOZCtAC8Ktalv73gjYBmO5ivEqT4efzTT3k1ONOI+EPa71zMtwYmkrStKeSu1V9
FUukwkKiA9CP7pjKzopS8hBNbZ4clEV2VY8Hpc7WbUfeXZrzewK4cSCSzt4ZJj3pmfP5AxTAQJe8
m++hf0coVq9N6DVbYSTRZbB7ejTkuxoniB6r/yGIqGeLS4TB1ubPnLQugYb6kfNtAHp49O35PVJd
iYa+4w63sdib8JC3tQMeenQt62HFiXhAAo4YoZR0NEnyMpgAHjukCfTcDZLB+MiFNDqVk1V+LoO0
PKEFqM5csOygnGU38I3ni1qaZlkOU9fc2LcSelodj8DSPecl6Zk23ZmN+nKse22rU3mvPIEP0jqm
Bg+Jss8b1N51Vp6IaNhJ8Ge1UqEsqEO7sw9o6WQmILVCgEvIy1nh2v7gPK9ZNkqYcUxparIY0vRU
EjlDt7INn9u4lZC0kSCqeIKDNVe7ZUbgWPt1uksYBb8OgoyFtI3y02DT8EdEb61mGRGXUaZUNNK5
W9mr+423cGz50+NXr/QGQdky4yn6yDPC+wornc483KbzKFVLjl0YR8zR2C9kvqXW3hNgB8gscmz+
mBGfWgwie4SFE5O0WrKjwAs1cARxy2A/4/06qK9C13qawspibJuIay9nzFFltWcIhRtlQyvF/Lcr
LSmKO7tth0ba+haGz2FcIcX36Qce0jpCuQe3bNOknrkf2gH3sXdCe+8814QqP2dZ+ZNHdr2pq+Rb
WvLGb8qaGZii7HOQ65/rElHG/AIzYLhmsTW9lAP5rwUto4Pe0zvVDORtWPnrh2G43apgv4ReFeTX
nP6pGnSokQfZE+PZTzBK4Hox46AEN4luZnbfip4BiCACO+jWSFjH1ZgbY7kHVyiOwJ+OpezpL7K0
l0XMCeuOvvZ7dtA8AD0uydaZfOoGbjjj4IjrndLwdCKaL16zDV0qrsWs213Ymt2t7eBBwR7UdkU/
Gxd0MNFhfu+7qdu6FL13Xy4GnTpM23aybYnG5HmZvJMuOh1KD6oOkaS7yLeX+xiQOJD3DN8gB0d3
OjQsFSiyysx1yJrtvZTC7wYeNg83EBEuj6ibz2CXKK/2S2VrBv/v3iauLJM5Vsk5cwh9KCEYb6tK
LJdYdPbZMN/HlFmwIS8DpTJQeoOp7X9HcVwfNd0xUOwugAE7eM4wIZ1rOiLMcY3dgO2WSUj32s5u
8UysIKDPiDw6RGSnNjHgx3MWBNjnxUyzNPtztqIGLEOpoZ108A0zBYB7KHc6RatTx6qcqp9qGF9e
pIDtcuksqz9MHr30xYEHUjG8CgrBAZ2vaqN1idsi1wuSsIzbkSpyW2OiqZO1MjTiAy29uxqpFgl1
XAiTG9CaxFlGeHlpOb/6+AM4+utiSB86OuiHa0BiS0vkPrO0S3O5aZhsED1HNcbpZDZ/ov3U91Ud
lvDpFv3uN6KEhEiIluo0IfsDfSS7T5kdVqvYtb1dODX7JBLZaVn8GEWMw+Yk8LOCfZaIOCXmcnW7
QKm3vOryl1dvSCU1nUVjpKd5PraLBy9IpNDaCAHD9K64c+BK63OfVrvU7e6fBzcAFjKic6A77YZI
lJjJIY2VaFK1iH6m4A6ngoFWXR9sZMw7Rg9P4DemIy4EYHwhCZLICb9FzM3vNHLrLSc3os0Fba0m
lZEvEE5I3WTyvlZzvrCsUdrU3t7otN9xjHp9CPzmyZ4jl4hanTgNqLqhY/TvAccRRbLLZAdOvcpl
G652QVxWzESpVoeDglSYka+txmAEkiRPR9wcuzoes7MqXFQJw+jTPjZm+pSNLp3ISDM45HpkY0ca
DeJUp+Sk21SsgAcY66pjjDLHHcKgaRAjkkcXVbxBQ7oNn3LYCg/X4eBPn9XlREmAkYoyopHrSmka
TLMlwNMMa8XK7fmVve3sgUBZUy97L3MkkietHTdADLwXgt8HvI9EztnSP63ASGqJ3Y84jJnspcM7
HGDvAOV6ZALKxXhz8mNZykZ+Kj5qD1eBGtyHVPjEMbRkojgJ4NuGnC6NnNEYMN1b5TgfdtYu28Ql
QKYu0vGTJsbkyrvIaZLVIBVrvQUxG93jw8R53RGDdleLqFp/5Td1ssO96W5GS3CJC2h+cBeR1o8m
VAxmblf1qkyJ+E1He61rBk+TxV2OWJ+gv/V6MdJMb/FEw+Pbk6jOQZ4xl97l1V3X/UeXlJg8GSx/
PjebqsAgGy7LzhHkkusuFiyfztrjbRwDNDrlWJ0mBZ6srOZDjjxuy0jg4tANxC+PKxs62dqVDUh8
2KS7gPyDiTRCM5CLNxGvR/0UrbQ++lXpobP7fN5HTn76z/xsx/s/6Nm2KbB/2KZBySD+nZ6dWOh9
x9nwt3NBQazyaXHpvxJxOvfYmpH2KSS5GpaSqoH+BH0JRYt34jhtb32z/pXDwjn5etbxtIueTcQg
t8mAmTkKh2vYQTHvs4Vf29a8zb1nowYrqlPfY8DLQKr7o7FWTsS5wY7IdIShkQsR+k8YqAaEfeOW
DenTchtd2pxga/nKuI1FMFxVSAfToZYzHAkXikXQcmxhGDVrm6IEXWCV+tdWjhMXsEEnF/YkyeSo
/rPGfeji2DmafoLqjNNyijXG/2yR5lh/N6l66agRmFrjvz3xUXVreF4bPvRsS/BoflQ3hGG8/OdP
xf5fTHO0Xa5FdS8MW7h8Pv/+qSweSYUmkOitVSFWz9xhi+K/Y9bOUtSjvQsDJqIAGf7+ngEZlFtn
DE7qj/ht1N/lT2UZoLo8DeN112r2a9a18EyHKdsN8suObeaQDJrx+V8td/QuYZ6FK11avMSs6VfY
9s+xxfx1o5TFYZCgtEGvBB1dflMFmahvIpn/55tY01amDZrRChpuOGptRNlV+6Tm8n++pzbXTu6w
6ntWMzQ4zxndqz/858+p76k/rL4X6U61+s/vtyCT5t9iR8ipMR1hWczQdJTGxv9gyIdBh8K7qbN9
RZtk5EB/cIEzrHtcqP1ctY9M6L+KsHntHLIgP6mpCxKSTeRlsDzr+owXaj61Ja6+fnDY4QekYJku
KeicM6NUrMcJRUFHZ2Fns4+vOlEAkYm6szYMK4cICmvEgQ/tE2YBuzttekxa8VRsNA93CjNiOvfh
kJ1SsjPlQTr19X6lRw7MU8iDp8mdsL1RgTDga7e+DjDAhzr6/2wWJvvW/3qjbN+wDJq4vqF7pim3
k/+WzyLMuOcYbYV7Da7xPpW/tVq8mtojsontUuedZJrQFcEVizys0xaOJuVi04P3uB3hPUiLkxWC
ofBMIlECs4EbEaNLjNt0g6hqeRgoq0Avw/rsdbTsbkZK8ozvusijn4vcKBrEHMfRm/5uYPHG/bUs
nK3+YNZG2jmrxqGP2lJ9Tw0cKsde8mMhsp+07Inp1WMi2jBlXrgtIqAPw7PPlQDLU2jPESYaoJuq
tRBq5CLUBAGqo1Qh579WnMO4IXTuDHsK3TnILROVw7SqKqXqsb6WuaBabXsYqb1tMruXKDlQIP5G
n+m7jUE33XKytGQgUTgzB0RP5BF9Mb/HYZTdm94FrAqVdMthaqFpXNaQyZgHpzDIFRJRDwtc+ljK
Vrrc1Dj5F8fYMdfqxAoDyN16Y0yCSmwuJ0MuIbAAIHI2GykpK8WB4Lx+3/hgM5x8cU6JA1ImTJ1+
g3u3An23HRbdxaWMSdHQHHE3PCO9DZz5uMaGO72ZGGl7Rg6yYw73BVfmkeTT3wtG1j23g4aymwRC
kyOIsonEgHaAe+nTPq9p49F1HfcVvjXm0THR8zmSPMLjwo2fgwOuJW/NLWJtB/aLpGoHcHO/ZEAF
e90/Qoneo1gMz10XbRLZ+7WkKD9OSXuEdLOf6mDaLcXQXA2/2ZqGMd9qt873RfSjIPWTFoLd3qG0
JKuAjsu9ja6EEa2tpO3/Avb40yqqGA42R3PLjvs7BCcm48hiW2EA7LWMmtzgAFuX9T5XRF97sr0K
a4xObWXU/npIze9lWXbAbxAUVDUA4Ip4uU3fMKG1RKmfyqqzn8NyUeP0APikdo34vJDO1+Udgtvd
Bp59dKxWu/QI3y4JMcz0QagKogm9f5KPJKOMERT0Ee383LU0q/EhMC4KqORGvVj2o9HAcEsZVbRh
zBTQ7o/Ev44vfSSFG4H7hkxiV7tFeKFftcDB5wbw2ZdUkoXmi3nDUdLY6BLd3rSkNvZV+WvJabV6
/6IZpb8/TziQH6FuRzP5GsXUoPeLmdwxNfLwl5yRCkyHeWoJkpfCE7kodQlm/Q9/Ec7OmbLkUls+
d7RJEqx0Clp3g8/mMfL0I//pramD30yVH07jLIxlKpo2Dm9DNMWvjo8pWSs8c213obX3+NVXPB5z
QOLZRyplQDm6qf1i+PVPOmDjWjGnOoeckxgr6hbtZklUC9BsVOCEN9eVuDn0N3ZEbWlIGpmot1Z9
UQcMtbjOMB1LIqghhgWnP0sNhSUqy/mgGoSZmw57A+00iZLNmSQXnHUJfXnN+ZDAv57uRkfQ8R0u
BTHPcTPvDfrK6wBnwhrjQrQbZC886MFRu5H0AdsteTxmHoPrFxiCTtH4a0xL81kMr+WALhv+mnk1
IuNFkG20QtpVc/UwgIWYmW38kZAYNCU3twyG58EA8oNi8crDnqXExjfmVkeeRSLICdF+dw0xSH+W
OjK+lLo17xzyATFl/GtBHW9BSfQKXF9BZW0Xz/tIdPzvB19oPrGmcFGwoZFkkzajddAZRi/MgtHq
T16GwBvM7RvZh/3ORHR3Usti8zAYE8qlqcKOHUspUuy5EYU4cdaKFtqwrVDqg4CTXw4LGWECV+oG
eEFR4saaMOqWM7rD2LvPtXXAUlJfSAP0Vy2tiEPvBN4zxLXVnOQ+WJDkzK5EW15KY5jNW2eJPyyA
/h5bMCnUatZw6uWr2kNfhc3/oKMpYQsGHY6t/xYl0Xsu/H4/SO6TkEiDnmEtZav5Mfb+m8ghUlUR
XWwEmzl5y0i8oZnor31cPVnJvLVn7Uc06/U2mF9DP+z3IUlf6Azis23P1tFk/26kkE2TpHsnWo1c
52ffII0hiSpB02YJNgamPqhKUxfzoMvKFYEaMW3jJd41MofHcA1iMpDcOLgYM6jUVTNfXPYIUKrt
9Q9LLdMF0h2j2C/RvgrG1yYWmHlaHuuDrjWkUJrGhSgV9JYptqdiNL5mRvBzZuCHg4BYJq2wSPeW
DTMt865ems/roBuBUjSiO5cl2EKdDXxbaK236sCLLssIl5+Nl7y0BqJr4d67JukeTt8jGHAOWRyB
JAfVvIsZaj0AR2MhQJi2gfg4Mr3MPNyVsf3UC6y2jjDOoobg3xm4ocPiA+3cnK5JX3lTA/VGjMlO
zdftvn6vIuRCS1oQ/MqbtaEn+/ekyuxiNmHmq1V5F2NvfISl8a0uCA1gbnHpcvqQfrrsMUVvCDaI
jqrAnqoOXHjIDauH/iNYaJcC2gJ+12C66Ywct9LIJkIq11rtN2oZ0u4tsPwq2JTlq7Idaq7j7srS
+IlgzT06ebvHGT3f6yK3LnEmOMYbJGmaIw4MLwZkMAcTYMSRiJAaRt0af/G0cZlKrJkbOifOVPHG
1pxsP7bmDLnEzs4C0L1P9OF9jAVUewaMu1BCoUZDds51/BhdC40tMa3kE/JYyaStMMmOttRzLkgf
1qN8RCsMNW3BiWmx9x4XKNyVzSxzTQ6l7OWcsTpvT5YtPaewboBOl9kxYMZlh23+mGc8eroJy21c
sh91h21RIbp8Gur1hFDRmiP74Y3ur7ZjUleb8zdft24J/m3oPsOJ2BJuhCF9gB8PDsVA0rOZLTs6
WQRkMyhYJwDGn8o8Wk5pV9zzaZmOi2mG50kuEeW5qS/FRVmy9dp7dnzH2BvkRh6xBW7+4EXbof4J
OBsXs4vLokmhj08ylLAnY4QSKVi5msk9KoMTS8AOu3L0vjlOOl0C2X6qzQJRgrFxcd36nXGl1dfc
FswFmzLDVqA03zm8vgNjD8m33wsfXkrVpwkMSKTcfcG50kpGDa8seBFVOXsZYLA0KVdq9GPp8a+G
ZvEu7BAX9DWmysZOCEO07aeBQM6NDYt7hwg4Wmsa7kVvKcOLp8/7nNSCd81ykZrHZfqljYpfoDzJ
TiILpSncAE9RW2yx6TEakRqiysFYiqrsPaeNvPL68KTZ83g0UULgswAMwLHd3TiTpT/NgaFt6Lbv
4zaSMDNiv1Ye/o3c7fInLYOllIcTgqsyPSicF1oNEJKmucKzGaPAH/Wb0D/wZzAvMUsbIeEtgTwh
Nc4tkh8cIRNA3IUplDZYUOuZKa+rwGDUybTgkNLu2dngUckijAe6d4yJWpsEJlAYkh3ByD2rwp8a
6qZ1w8mcExISo9QBtC5qHScR6ShZ4tlvsRE8R3lwbPHD8iBaloaBtHX1izA9+GHxFemxtUvIzdxX
1vICOIV4gCSy1xNTrqymfd9KxlHhWLvZp1hRNEO99HRJM1oAROQpAByuGwFVGqyAvavkeIPZJqz7
QvtugQFCEzofdCe1L7nTPOzcNg+6bLuOSNBPLt5EYRrDtJq0rxZ37M5v7B8q+FHvEFzGoEE1GbuS
yqgFhL8hVQcB9hSGGeCv5mmhCXfpkjxBFkng21RP9n6Y9b1vT941KckITmnPbJG1q3C/FtzLaKYQ
48iA2mSk8PRD8RtKXApC9ylyh/hrW/cn5orxVkvFcOhbbVoX+QKSZXKI5x6LeGfP5qZ0e4POArJL
u+23QWUY+7zPz+xg7lWU9V/MYShZ0GWs8waDTD6I30lhiUs9pHQzzOEFOzf9Opry23qsrC8esrWZ
6vAicl/fJlb/M560cG1Ap+NpBU7ULGmuYqfbtaVeXkObB6apQaWJQ/9QSsRTqYf4ASYYrj7MKnSC
8TqnAXAu5jHZWFlfXCzw+mhG4UioBZ/ipo8MwU3AHDhLyViSVFUQRrihhr5d4VdcIASVd8tBixXY
ZDYyetx3jHWeQebvBqsh0R1tz1bziDjuK/4ifzHmdQ7OiBF+PlwqiQlOLATtehAeSZmKIX58wdgM
0YzGOn8ZBt0FZJmRDMuh0Qv9RO94ORErlg3fLRSXh9GB2FaXU/KC4m34ixEn2R3ENx1wuRDrJOkF
tj99GVADv+QjzQnsfXlhf43EK/bJB6SSjZKBkIaIs8lKkKcwrByK6ruNUATRdrxcNTrGGzF4ENmD
YTmbbo8cPrReY4g0VyKaZphC6XDocqdnVh5kW/q8aHHwceTO8GLPtOxKWHOwsPsfDeSbtdfAtBjj
KHtJagxk+lwM6zXDx+TayyVtyRRMkrbFNKCHKx5e2iHzB2hNU23/SBbBv4tZxmVozX6vuu/uAJnc
0aCmKqRFJ4NNosSKd4G3IHjVy2WbLsK+DTI5wJ1o3fhEgu2oHzZN5bSX1mbHlZeJGt8RSJdgm/fu
lvtRD2bE9QRm1ZZ+K3wq+EpCTJedXEKseXtLt38w+WeMMeFQXgYS4cM5Tt3VTE4jQhuTuUoapjyl
mHGkKAI2HpYD4KY5s6nELk56S6iXndf1i3DjnyYRgYd8GKyL3Q9fUo2QJf6NHT/k+wzrnR9j6ZtP
cVjsmgzRsw6Z9ynAoEG078O2/WQ3Wsy0dZvMDXbo8tVaQm8TV+azJuleSUdQXNuJK14d49xFiSvj
7fZ9RBsplxMuzu5vvMH+rpXza+YvyWbplmn96Rx2pX04QnA4ZXW36fmBC32O5kIml8AIuSmNmu3R
PGgOB2HNy9vLgO5SgmLVQkLLvKujEMWVFF6qJbRIIQutNZewNnQM2hZzfIQdPmx19uBpFTIhRQy3
1Dm4aZaKCQlPTyI8PP8EDB8de1xWBLCjcxnc2N/SViJeKE7N4JjLIAVZZ4AM4FjsiOb75HQSDKkZ
JA3DiTjpsjRRrzL/wS9YPbQixw+O4yLU0nFdcDBgro1HMedAv8K+Y+16EykDeXp0bb0YKWCRPemE
CRwo7kA0NETfQWf4VctetDppaBJTXC/LWYioPvW5fraBMdwzAtf3kW++Li7eNTk1V/NzQxCOllQW
uAoprh9irPia5b3qHprbGsXRZiDq/uCmiX6EI44gFwv34kjfuZt+pG71LSqn9FJaTfwuvPj0Fzr1
7lZ5NcVCAxXcExy0LC3eLXkAnMJu39UzpdCAMHOy8p4F89PFa89AP9MT2InqGeWXiw2Y3MviPDRp
d/XcN1w49jFqlibndpweBHETZ5FhBuMBF5wMcyjWo4EX7g8Z1izTDhmk84iETXFoL+On5iNNkN5p
MkJNHTqBbjJ9VOW8SIJVL2f+QSKmI/DLuyrQurL6SJcIpmYz9Xuypa4dB4tcytV0WX16hCTP0DkV
c8/uQW7OLZaK1BgGDqzhF4WsblI0kwN4bFLMCMMZWyoE2lLFtiHQeGf0qfcoS4IuHeJONyg5sg0C
MFplPvyDmAdCIBM5bcPp4V5TYuyBdLbbRfYTgbz5/HrtdPS9LySEMrbKmIKowwAUS0Q3TXXt0UFh
svBKGsaNvjH9EPEybgf8fW1hx9sKxTThiVz+seVIhQw0wMESzTXQaKd11cib3U0PD7LlNuIfxqf1
LR6nH7XRzRSFUARoKH/vWoKIuIQTwgf52dYx9dvk4YMMvVTbRl2LBRFgdKVNX504P1bR5B7j3zRt
grMN1hSIKDhRYGM/E5+sIc+jsdWPOr8QTBeUKMvV9YeftdUfIykOKgxnBQGhOiWple1C8Rs4RHOZ
yqLQtnWuRU+dnv5oRjbRkSfSanGN8Gbjf6phbKWeE5/FkrC3WQMJCfO9sBiXY4ky4BoVM/daA6FE
t6OntpBWRebluzRLj06gEa8CWbeuiDbu8qHcdA5vW018ZVMszZ7Kf9gsWnLqZ5ucznj6wT/F3FGb
bn0xERUzRu1Vb0qPXOt8T9BqCdWswwuud8R3xJ1YRUdH3q9C99s9cR8csVQzlu7gKYWJhkKrJSLz
nNR0KeJ0Bs+twxVJ2rsHNY7TUZ9dJs48F72hLREHeUwpzM+OEYDFUTB8pdoezkUpKOkOyu0iKIeP
HJ6XdW0D+sOBMmy9T8km07wrCOovdhvOV8scvwZ+RJemXsytJ0OAy75/0cwuO5hLHx/rMDirIojw
6l9+OWpHo9H1DaMhwt3JN8/mVPuIUMpB3uedEghIdf53S4TuLm7pl7UdJrbCqxYUvK23J8DsURNp
ua9TZLUg3L60Jr0RTK+/Z09r3+2yf6ejSjPEtpfdIluLgbXcS7Q1RzPlLGBJxjF+tOXklwa27giJ
A5Njfx8jsbippeATXICgEK6Rr6Oktu5Tq5tQhSB3ZTqD99GY/wIFlJy0rLZu1OVrDFTlFdqPsS0n
brUcjcUqrMaB1jdHCr3Wd/Mwx49RwzrkMzxfN5GU4DvgKhnVzJfUDK+epk8HOOblJYuEtR1ngYxX
ErMaJBJ7T/ffUqsbr9pSHGKTkxU5Od0BiWkOhsJIn/NcUCiGEck+OlbwDKPRjk6rQyX97LYw3TRr
JipjauyXA0GIz2GAp5S3n9SqnA73DGUaaxApoY4hiQIJkipeFeZ5cvvxpuKZEQQcQSQYaAoHfU+h
wOzB5INOh/wVZySCB9ykScLUyY0qadxGKFIb1ZEE6FdgeOG22dFOi1A4SnFjcQv8HJlekVePzCmv
HrE9UnlFSqvpgsHSDWsTpCYVXpmMT6GXf/HgBuyKhQ92kgrYpuu/K4EecrF9oDOYkdlEsOUJXNLA
OtPy6E4mAtO1nwCPkP6HrWf6r/oQiX0MzAMvDd4G1MkYtwI8hiVUePLW0beeFGuZURodF1LE9vpM
BWIje5qh0aLUK9euL4RYh5qLqNaBw4FomyfWiMhILQiHmkMKGeZPO0a90p2GpKoAK0DjesVlZIh1
yJqFQMjkOfN1++vMlZNQXm6G8W/ZHtxx0sBz5p0ob8Up8TwGD2Qi6WSKnHxhH3vMKOux5Bjrd6DL
1FInpLZWAxptJf8w/YxYntBltKwnnNEbLcUu1Yy7bDqpToa9GNMBP3+3wkY+QT0aKHKd4kYZf6Ud
aQGEGlKSMtpkPxeMoNhYr1Oct3e6kvZeCOOBYRKMsufdKmvyb64Xa3yiH7oHBdqmhYRrQYirrZk/
tBQ/T5HnAVQuTbyQwrYu4GBvUKdgyaglx1MWtqkscYcpeLUGfbbXIvOq3ayP4c0njWFXFIC4+/AF
TTYHK1t7Sm0USHm4vEng4t4KU34RqadMki84M4B6+Fp6aTn/7/w5KC5eMMKsEMNTmkDzHHJujcVP
oZmknP6zvPxWSRuQkOcJ9WoazrpSccgRCZC0ib0ddxWIzmPLieROxmwGTXSpzwT9DC805XmXC8Z0
KKZG4nAJ9p6CGEl+jwWyzUAmWJ05XkbuvVOVuFsbnfAgfH3fu2bQEA8auEzm9K/NHOXn7p9lwQrL
PZxVmNVSLGSfzlqrQCmizZpPw856I4zLepBR6zw3SbZqkYAuVtncvDaob+pVZ9irvsRE7oOprNGq
iWiFZsTeBY6oAJxMqbttfBrgAvoXlXzQ7knkCbipGKD84/xccNmTdJs/fGjJB5Oct8kUQGyAzPfH
0iKi0zMc9FYzvbk4GtP9FI+vIy7Jk1rakWCUVExvBTyXXShNGGqJHPq2dZYh45Hf82U+QMLRNEoS
+tpy41C7hyFF0r6d37yCnjLSExuZmAiTnQgIJsDMTyHAAW+tFORKSz6DsaKixbuMrd5GGDN4iKTE
iwZ8kXdY72kh9nm6SSnHSQEKkvig7Ky1bNyj3CMO2UrLDWjjv33LXZd5e46oNw6cgr89qvNrlHXf
m2xs8WbVNiTiwr/NPrLB3h5PnW7ZXNA4rhD1RGsuhHGtaJyhKI2dM4JTUV/2XIFNuwynovLIqVWl
z7AGRmCfUuMihjQ/xVVgCWREzFq7GAGMKY99fxZjSkE3zRmUHWZUk3zPB2UiNTBljrbp7jXhzj0f
Op134XOK/C/Gzmy5bWXLtr9Ssd9xCokeFXXqgQTYq5ctyy8IuUPf9/j6OxLyPbZ1dtkVsTdCIGmK
AgFk5lpzjmlmh9HtonsD5wxNvMVhede9GERR7KeWYFS4jLZHewVQoYw0okSVXzf9M1+1L0jIvkmK
rr6nef6taFNj3zCOnGgY+GXY4daa+Gszgn68xM0KKDidQ6YMixwPQ8t8cluIgn09EnwQKzQR1iyj
RsQY8DPsbWk0eRMVTZ/RaziJqM32q9smwvjPZDs9TsyIqDLQMS5jlSSMwT1Na+MsSxQuQdGSdOXE
l1JurL7yLYCXRzOpsANIwlUvSANmeo+tiVqzmhjI33TATZF0mgYh8sWSlMgKCVBLKMIVVeqtmvTj
+dVIl+uCCnjKuCrTTljk87vb/jipCKv7wnFxXhoNwXnTcmuPsX6ONfWmdWLHg/JK2p4Ka7qRUrYF
dIiHptjZrkiplaRCHDmdlAzpVqTlpkMukV2d4XQqx0kbh/wg2zjrirSXtwcWt4zbEW9DvW88rZsk
t8aTtYz3NTSsn5pgTBzdLc45xE5yfqFIYWSiU5kTZfRhzJuOCBDN3CKWWXA8K8b14ObTLkAV71cm
vDeQkHRTOPN2YYVnq5VUcaQWNJHlJtPswTNwz3DZV3tbzgmXAhC/pVOr21T6+B5vcrADNHqyRBbe
OnIDzg9GSbioh2KhhJdhE/YIG3JuktRqt/S2MbFOun3TAz3WbcoFUOYjP+5QPqyucAcSL13P1SUe
2uM+teZ7SyuMS5IvJgqZIdrYEx7XXNHuQ1ZkZzcd2diTTU/4aU1EWQ27JtxuAlFr1zfR+x5YO2wi
O0wuZHTp+yzSH2Yw/MNmll/wKDfBhAYJZEXuE2BBxZiO2WpeErLK0ozaSLsIKj4igVO6JMoxyKBB
S3TwQOPhpq0Dl466XewKnWuR7kdxjyYyOhT5WKDdsZ4GrbkD+t8Q5XDR6JedVwM+QfdgRnrCP50y
+BArjtgtNXpRO8S8j6MzcOCgQhQ0ZS913QiDz1qUDu2VBZmtJl2lK2cm1pGQvA4pjUbUSlVjjuQO
6nT+HNZkLA8xlsBxCcQ+EOPtiqX7kbZtOPOXTHZXKJj1cPGgj5shl8G6QTDD/WsaMTD3jBQ+rQUM
RhmJ8amNNB/rCYHRiq7j79Dd80g386wTxkUP21/DqX9oQkMnocQWLPE2WP0JzLEsLyip40ZcIAzg
1gINwsg+wFqiI2MiGWINJOWoHZDxAPVZGjQfA8aGXSVtevCWRooy5WFqdZLxuGtQHXMwhpKnovSZ
5WsaalO7rrqrEHcSISYECVuDQYKHw60GgA9VQNshwZKq8juCNe1dXgEn2Ro9foUOrFNBAGUWfc6Q
sUAoia3rsYy1V9VfVCP9S1u83fWohwch/SCKso/1+D6zl+FmNEwKUqP2TmNJeRksTowy0MIbTtt3
XVB/aEJD3FumVgAWUi0IzSAFOrQRWyeM9b25FF/mmbN1IJAYwXqN5HqupeWtCfdC4d6w+suzXiWs
UOUqXScicRROlzBy8JePmuEtbo8Dnta0v1SYthaobiiZ7Qof/TABjFILykNG2SyHwI53lYEHYt1Y
8h5lNsV70aNwyNtI/pE5L1vi1qcL515aOD/HII6O6x5f0l1iQGVbwwNiTQL3qJR0C86QLuOiz5S+
uhVKH9w4JGMh5kR5Trm8IqFyywRqoqyLc0dLqAvI4i3U2PxA4OjdCuTptJnocbX0bQgf13WPnjis
EhjswNiboX8QQCcjmDV0LhY5nzBQTZztWj+H1P8PKylIl8ygSUznP4gB3TcaNwviAaVZ0wVg5gj3
rfgy6VRQ1SZrDpUEog0sUG+Q+rN1k5vD95/WXeZPM7l8J+4XZBHKMvy6sUqt41ob7pJOFmLbqLox
B8M4ULHgtqXGeJ0odnPnq2Qbq8jgcRsVxxk1BQ1p8hkS1CJ1DuW8BfMTFiiicmVsIEsxCtGh669m
FfWVSyKHvy59WmkAuSRCSZ47JgODcmrb5EwTxnyE84z7lvot34tLZYqRt1truoodbH9/5DT1rTzQ
UnWhmvLgaRa3qbdqYoOFk2Ym+bA30KOinZuvLbmpWAVdLxbXArYCdbc+Udr2s9syD7IUuz2tm06k
3etP667xrycyZ2HhTvHVE1i9X3PFUZViqSCdZX3I+Ffe+I/d9SdUVKY3lXm7XXfXzSLfpE0OKj3f
k0leirWNwyk+r5vMoDEA5JWxQnriJwlo/rH58Zi4aTXso+tTIskwBgg0Fbra3qP9VG4gWdiekNSX
dTeGQWkjhs5OuQ6icX1s3bhd7hwnUX2EvrOxEgrBWaug7aT9JC59i8yDggzOB9IKal9x45B6+SVo
gSKYDeYhHefjGjG8PrTmDK+bpoEEbqfi6c3jkUwiXl+hCUIOIXkiVPjXY+sT679YkoYJEqVRf0US
RyjHT4aboS7r0dZPUoK9PrY++2MXOxa27XX/9cc3z6+76yZfIB2vP72+Tz2Wx0zNtixwkiuHDFC5
bG8WT8UPsKVzRgdIbmaNyoq3/hhqUvaS0RQe5L/58RpNSdOfdnFlHgeTemHYyLQayUfo6d1cAHvR
rAxUAKFy1w6tomVOlyGrC7DSZuUyXSgyTBeBDH4Lz46UFfnYjyd+7CbyicjUBpiRWnZKFCe61rLm
WisLRpMmuilQuzBoZczaRMeCyzQGWf5W69ds0lDOY5R4OYCtjo+LZHO/ZpbKn9ZdZsUF4EKH1D3r
C1Lm+namEoRAj2VR4UINQBXbIqOcE/AncjN3GXPsoIt2gCrPIOWNQwgA47x2b0yX2agkFBqRFxys
6xqZnB+Eie5l5B/e5jKngZRICDNSxr0+RpFnuPn9/cJ6K7u2hEsmu2mbwmZuatrar2piAb9JmDmr
EpE1tzngpm/KDVh744GZW/ja/MbaHLCU5aKXrfB1A5sTcGSekfk2TFrgESr3/ZlqqDFEkZGY7Gjy
UqxJreLASo2W+6yK27GtxC1I/uVG1R7WHQ1//tVYRr6QVdt108rWTChrsP/r7ohzeBPrXOB1+jg5
VvY10lG74cyXyjLah1HnWtcEdH3fVBES1g4W4PoQzPPvj+votShn0qzIK+vGivv5vFrLqHtomD+o
JoVMls1zBpUlL03EDItc8Ll1xo9BRmjA778P/W++D8NAeePYhu4ghH/zfcxGl9B2MM19zCzqOncc
7S4cMQ6mcFQyxCR360MRcKBzYTZPPx5KykAc4glJYCr/UavagCeY0qJhp/82yNb72o4LOOOO09Ke
tCJPJ7KqeaLOjan3ErjXm9ZgHvTTU4zQ7Y4ohmlv5mPi1+CaaEoDp9xEReJiWXP93x8BQxorSjzS
JMh8+edfUunDf7amCd21dNcRb46AmzJwqU5j7AtgnU32RR3gSK2b2shSGZk4f99fH7TTiLAIREcb
h2nzjuJ2hNpLzd6h3rP3CK7hx627cakcwaETC8ZEUQ3oIstkwjKM6dHl69ZZH7CmEbN2uJNLHdTC
DcmF6xM/vWZ98Kfng9wNgN8Vjt/pRbyvkWLtjbwbn7M8xfgS6e8yQzPP9u0fDpU8FG8OFbwyYQiE
aapmrM6in6wAgTmnwh0sc88ImRxZ0mQPoCRIiFazL2HUiBKENgemN7GwJkVD77+g7wZfhcksAACG
OFthJmfDecVP84LbAetCQe/RzXSMv1ZFjPIUetNEOALXhnntyI0+JyaTiuRam1hItRMK9c4spbpH
PivuothZfnqlfAeXRG2TuehNkSXvoiixjlE+ZgQo89C6EfTjN78/Oo50jPx8dGxNqCykNdtVSZUl
XvXXW1vVIcAdwgCBc1ck/o+BeR1sZ/a3kUIlme8tXMgrZzxfXxNFUU4ZfXhWExM9tY3hN5w/Eh6H
jCNZhkdCaSHLxkl7WXdNFE+eEVX5ft2tROMAw0Ceuu6Kal6u5RthUhwe14e68GV9M4wQf/9mWTL+
/GYg5L6/GbFgyzXtwrv1fSYygmUfMuiOGs3J2InbxxhY/n508cxM9dA+qmqP6q0WT2ltjagA5uvS
tJqH9aV966SbtKlJ5ZYvDROMxLMWovWUb5Rj2UKtJoXA8lljADJej9r+9Y0KzT1Ymlvcrq91KmSn
UTaJ47q7TDO58WofeOuuUIbmEuF/en0nXbG1B1q763MqzdT977919+3tgzuHbQvdUG0dK52qv/nW
5a+zpymsiWMq4CI7KCnWTSJVwa0SP3csDSi+IKZFhZiiWiUd/r5C33ldtvgBOJngK1ld+W6IAtaM
TfLBIVzshPnV2hbKcnDhAlsaYHdUueSNr9359afBamlXklChJcjM0iB7QAgw3KwbmD/jDX06Y1uI
DAK+fIJp53DTyE3XVp9ju/ZiXKnHWsZfNZxW12NtnFzqWiCoeajSypjJt5HsbflY0szFVay4EE3s
8ZKqtEoNqXz8sVujh/P6pKq2tbT/vvr1FCzB666QP6ntc7fUe45YgtOqrt7Pg4nuV7SV11XLA4Et
5WUoa+MaQQ2riS5onrA9NaiCKHZlE5FftTE8oZbdSxT7M1UMZ9fT99i3DWlmQ4Eez5Zpx67cOEVE
9cWpgRzHIzmJMeKUTayROr+4RcdKGKzOiXSf75siRrm9nhz/+Xn6r/Breft68bf/89/sfy6rGVQ/
PfJfd//n4N/7/y3/xb9e8eYFT3EaV1+/xC+/fdXVw+7x7Qt+eVd+7/fP5b10L7/s+AV96fmu/9rM
91/bPuvWT8BfIF/5f33yP76u7/I4V1//+dfnsi86+W5hXBZ/fX9KDqfy8vjPn9/++3PXLzn/zPva
d+3nKHspvrz9R19f2u6ffwnzH4iFHdu1XceB98XFNH6VT5j/cCyTS9xarzJhymUmy70u4in+jUWM
scPQrZmmY7K4b0vErv/8y7D/QXaMLX2VOlVzSzP/+v+f7Zcv78eX+R/wg2/LuOjaf/6l/XqDJxxP
zpOEYfC58L5Te/z1Br/YQV7pHVWv3uh2bpCRyIZtAw9ORcjzq8sdR5GX4R+8omSzwCl2VtV5cRsK
9YgydlcnWiuHO+tKr4nKWiEnuG7qjepW2qv+BSVRuu+b8QsygPZmqQ2ujRHXnwKm7qeD//0P/PkP
0n8dz9c/yFZdzWHxbloWCaG//kH22FIbCKMYA4T9okiZx6vWA8ea4/YfHK1EljHbKVRFpfXIhoCd
FJbjJVhSFXUVkctOFh9wpl+SNhweVewwN0HdQsChwDFnjA2VIMq7AzW3Xfk4utQPr5Cc+nNOhlFk
lTthheNVHpf1NsB6GxH39Idpy7qm+DEwyz9T1zRdVzXNEMwrbPXXP7PkZDGGpqTxXI3mua4IBPap
D3xp2iHZx3EHHtRA0klp8RznurE367nariJYbFPNDVRmBKH5BDo+OojKRZdAseAB8OYlgXjhVBrR
ibky3XLLpyxaWVmwieioHNegHfJAoazUpKA7gUJ2mRp9qsw9TjNLC8KbITcJ4ihplqLRNOFlql+r
IRTPXYIpT6+G4jAynaH1W1y31+SR6CSMu3AsMiU59DZZncT1Duc2K87V2KQHMBAmHQfDgqsEmhnl
fvihHSyYpJAtduvuBHuARWJmEslUOGdHLlIzUHGIxpVjqltPfYwHkR5WoJMPaF/TsF62CitL+PJG
ejHT4fsmFu0fxtLVSvr2i7Iop5JaYFsMfG++qM7AMgwDAsiq3uW7RidfKauwSSnxkB0c5QBxjdSd
PNGuGssGaEvYy1lVSH0kjV0nRHN6yWcVE7hWUl+c+3DnIHC+V4Oa6OXWulISBS27PAdiheDbMCvj
Y0H/Ek+qpPDELaCJFM+SLVV1v7/UtF/LZOs5yHltaK5hmYYO9uHXc7Aaq3EZlDbZZqre0CENYVGg
VLgeYzt4rUPbE8CGV3+dE8yOFyJ83wg8bCc86NWWIGqoyPD0XL90Se7RuFgsR/uwsl7U0dQvk9Zm
F1eZL7//6OJvPjpTWwcxGF+NhU39148+qGVW17NC/o6bY8CZrONgJNn7EQrJphidc9XN8Bhol22c
WWbsTOG2yuGG/v5jcK/+eXq9HkHmWhQNNIwpVBDe3H3baZy6Xk3S7djULm66ASbjnHVnMRrvIJIU
l5W8HcmfZrWo921RPQF3wV7t2A+ueUdXwT2VDg3W9ae1K7n+FFp274nBcjYrC0w0cU0Fj+9HBnjv
cwbCP/0pf3dEDYuiM+Qr19XXRflP66i2sEhMqkS67clEABySDudOv29JVjitO728qNeflrJsDk1J
/TuWbYofm9XFNSdQF+s4dnbrWAHs0admfC4MYptp/f7hPvp3JwJXPOOesA0+t/nmRKj6jli3VM+3
9oCMUAlRKJpQMIZkSv1wEIRVhcmXvGEmD07NAPX+TVXSP4xZQt4D3twjmB0ArjAczgHj7c0chkNv
ZXqdo+QNTNps4WfTSYWnFYQNcp9XL27IdLsl8BAib3xrR/Xwh69P/ArQkGeioVLy1pijcJeibvLm
gphjMAxpQzIGac3nSHS6tyrOYgQeIgN95JTtJysBbTW7SniOW6TI+niHEF0n+qZ6mGRv2zIDkicQ
+uE/TlHnu3169fsr5m8OlVyVgN+xLaY+1urs/+k0QzGpOVo1Zaw7e85w7D9XjcAVrrXyHOmBzNmw
SYjSMy5R/tAAC/tTdenfjxTnCb/aNA2IS7RYfj1StiJILtWw3iC/ArkfP0wRydKG+h6pZv1sJSQW
tDWd4rJv383Es/vWrGhkaPdEq+XiYhOavUsxMQEwB5zSORgJDSTivhpMpe9yl90spol/rbPuVXg3
PjA446iZbYclaIcZGQ78QHJ6MFeTvw7oOfQnT0nLJ1Ziy0a1FuNaazDExlMreUNcYijC2z+0l7R/
P2cplzDNoiqg6o4m3ty6UpwLZRfMmB0S1nX2Ipnj2J6i1lavdZvk5DkajqDuTv3Qtj5xw4+iKfR3
uNjPS9ZkJ3sQ5UbLw+GV4qV2KE2BeB7RvKiY/yP3DwPxr+0weYLbdHUYhVUmu7Ql33zeBV51NDE8
vk6YUMzGe6AK4aXRa7rKifth7Cz8k2l5nTXDt9+ftb9yUL7/bn4lqAnGS13O5n/GTVg5RvDE6Mvt
GPfu/tUNt+gYfFq9zx/5yFxMKg2C3/9W8Td/smDiYblCcKKq5ps/uQsIzACFI38t8vz2pYA3KfUU
IJVcRBWYWdVLU+S1Z8xQwnsduYhhYSbO1I3TRPUWmH1OpzsmjbzVD3I98tASp9k0fxiN/2YiYQsu
aQNmFqOxYcph8qeLuivasJsqjk9EM+7TSAmVyhtr2d56RzhYvivN6B7PZHuXKF2PSEptt40y7Puh
TsCBNqW51XKz22Xx8qlCsHM19U1+06ctws4g6B7UBSTOFGV/OL5/863aKAqpjdE/+fdbUS3ANOPa
zjlOKlrweEg2VkxHrqtNr9Hy6LBko+P9/jv99xmDRf4SY4Urb9fA/eWH+ulQ9eB3E1qQ5iatySBO
xTOo5w6Q6nTnQsPEZ25vc7sE/hqQYp+FOALj/BQ4arUB1YNT0sluOzV5mNvwk5tCXJAGS1wSH/Q0
RMZNq6QPYvzPaQOLQcJGqaL//i+wOOn5jL8MdxZVRVdn0mjirVDtN5dDwtfTuQ2VicRg3gjG+a6Z
kFqj59z1C9xe2k4Q+yP4G1A/rsjN8mZDSe6HnTGFrRcuNdp4w1f1vPANkywoS2lTFK+E7w1V5Hj1
HFyiyLRIpM4XAjyy26qjumZaTu2NzlDsRIhzcGEZS4uF0rJwr5hXHwdREJxoKF9NepWFoKkGQwFO
UgqlBlwRErf71nA4jJqzaRxz8AAWJgqCuRhnXhChdZu1Dgsvtc5leN8ouV8XC+ovOmm43dpoz8Cx
0ZXkOg/iFvrqh4GYNH8oDc2PB9fxxmrRtyTEbNAULzSrqk3rju+KhnYz3tevbaXvynZEL82c21ND
u4bR3n+zRmYl8L1vkEEYrTv7rqucx0q5FPU7B6bIwx1LucqH5FX4XPUd4RiZ5TkhUIwJioyuFTOi
34a4J/clVKcYpI9qeYNqSdNqeoiMUffKQkk37Wh90GJC2DFXEYFs+1TFi2PGr121tMYibieYEw/F
NrsadT25s4PE3oY6caqK1j7pKp7ufrZaP22UXTTlu76Mb8FmQ3oRZblBJmpuFEOJ962oTkOZT9uk
v2st1D6VANWZNdA7gkIQN6OpIIXhPSF/h0ot3JxVYzfQVZ6egLV/ojA8AIOgdqoUychXy13Wfmlm
9NBTpvlTaiJPGJaTExXxJptMPJWnVZiracr1RDryNsSQaumOxIiUGkQx5XM6YofuyumGiJj5yinF
tqnnTy1mX08R0OuyDGEUroneApzK6m7T5WlM3VCptl3x0gVM3GbY+XD5e59eXwT7Jb7pHdWi4cLM
nDkhxRamNZtWYiuq/rg0pAMQRM15HeGDBTCztZsPaaRP1F/dL71V5zc49nP4d+QkcP7TenKKagu9
uAnFqQ9SZxO5+lc3c+6R4WWbLCXK6Ox0KSjidL5D1C+wyPEGXTHdafQe0AnUnyLAkuYUjKdF/WqZ
RGvHGrFRWRqlUBM5xelWPtXwMjdNH0Rbo3BRf3AWjKa5TXN6HFlHpxvYOnV5uoG6KRer7YG0m21o
DET3oFny8qL6HCYcezSqVI/B7W0LR0rSgR3sBEf7FCNO6vqw8Q3AsZsYExmhXMq4BZP4OZ9rrMtJ
t6lEru3Nvj8B4Vx2aDzI1llIflRoTuNUIg6nLshtrJvU8LsuHw9xfzc2MUwV7icIZrGm+2YbaYea
ILZ6Ecu+stOHHpeLT/OCDvIx1yhTwfe39v2UH5sUmtusOQMNQqv01GqEahnpsR+OLgFfUgnTYqdY
xPglt8l07tHbR6VPGdjazIvtDyln2qRF77Oejo9tlY3HPC8He+3OeD4QvOcJyr5kROTWDIrfWNIV
5KoPZFmZTFAQmC2CiNw8ysSeSvhjZHwOOreGDfWFWqHYuo76SIKUss1MB+VenloHJw02Cibw7YBC
AjFbQ/IfVATQuCqNiWdVTNZOT4pP5BV4WmWEvoldyMs7bYtfbd46Rhv4TDYfo2KOzmnSeZCbVM5R
QQrYfKQphx5TQTZJKWcz6dBVRrUF8QPa14+Nut7kakBjXnRfXCoQVQ49qC2gB1nFbSNTjuPsUSuP
6MKeodKASBjsktNM2SC4JmVIUSDuVUAcjcxLWPL68IMo7zdzu+2M7H2AlB9Zif6h0flB4cTNXfxH
LrGTUIs+d/JOQbFfWcLumE4NGZbTmHrMQkw/nquXucJbHldjfzE66yOK2nwXjcvHKPoWocfapmlM
wwgWIwdyiG/nVqoJRmeD8YXgGxf1kT0pz45L9FBZGbdW1ddEYjGAaDISvom0I05Ckjh7FSODmfSM
C/F9K1QEko7rW435oYNxc8P3y31wQX8cUZa0zfSDOhZil9D17FrrjuQ2uofo/3ZKaWyaiWyX3pGa
/EF9WjQYORoh1RtjALpjKsMmy+4Vi4TuBM8/uczpgwpBduuo2cccusXOoZxZRzfRI7PRr7nttHdT
a17oRxyACxDuBwTd13pk8YjuOJ1kOm6Yk+ZUFmQOCmpArCgI7slKW/MsSckm3ibfEju5eK2RPQ10
+lywWKZMLcyM4xjZ7bEpafH0VYsGHJV1nDrM3Mz0YSppBNk1XJgE/42f9yFgI5BcypD3+9L+SPgx
URrtQJXwkvcwaPH/NYDpzIAglBvYrDf0aWgZ9tkXw630O+p7FBUVy5vn+IXoqI4GrbZhRC83kNfM
Z9zcm1oHiOOK/tInSbPTTWwernJsgFJUnRFuzTH8EAnpv5LYgMKIbkyjAG08mhfXpq87CNPr+xQy
FPrGrGktTNXqNbep/L4dAyarfC54mluhNZcqV54iJ3hksX2sqInzMnunw/TuUpcQ0kkc0rhZtuBc
kBaPike0obUBN4yWZTAOBeSbIxXDK5GZNJXtovBSBVtyj49ZNNRQF3pFUBE+FxLNQpAGpUUyWPPY
hlNZJk8dERbbxuFx7hUvolRvNOFOfjS0+8gkq6ApXgpjHrBYKf02q0l+EhvSxDvs1JWPN30k4q9v
YFQIx4finXgA9nbCntqbMCrBkmSztjdqZfANS/tMpChqqsnVUHvb9kGjVMyFrL0zcXgfVrN6nMEt
suU5qs7aoezLF035RsSFs83xp2PPQ706SrDF1GQttV/nngnq1SICxtWOhivafqLYZD5VbwLf6CNf
1y8V/rRnRjz4lUPCNAK+Nr4CrgWLRQxTQUKgcmXTF/xbKn0+kvBTmCn5jtWHfX4ck7z41AzlAxFi
8FCd3qHBYVNlrmuSdgCbZR8KXTykqTqiLtqH4Y7pSLjoh2awjqaWfI0NjZxc5SVs302qiVJGP8wV
Weft7Agvdw0f/KSzNblrbzTzNo4Dr4sakzEgN0nusVw/CrnNg2KA46huB9ggDaAJM7SDe+C20K0T
QoCt7lBPnMFz4Ua3GhqdIuH8r0Ux+IU5Qrkh1ahnTuJG5Gz2QgPb1RgNs97wc4eEmfAnFPwhfK5M
Rd/pBBc8Tx/pi+tkeFVXejg+D00vqC1laMrq3gMVf52DOt5OA98pWtCdGlvMO6Ht1ctTjx0OmLEK
n7r71hvLJzfBCNgy2zRHHaTTC7ZfHDjpmPqT0WE27i2/18fbQiFFRqkif6rsG7dWSfMYo4emVw9O
lW2tRA283KwUYg1c/YlV4qM2K+jOJ/1c6RaRtaq1HyVUN3vOXbxmuZQFk6d2pU/aPlclX68Nnk15
SWSauOZmWuxxeeACkP3aVOtusdyEPhTc+8INnfvUKd8Z6IKOqFEJfFRvxwT7WG86XgPY7qxW+L+R
d2DhxbMZH7jJKn6Z6vO90ChVzLE6enN5mzute0w0aHMYMoKTbTD7hBeY4CfMZ717UKZi28ZKi1bN
1GitEY2iJ8pzmk7qTSkOFgZ5ZplLdoEGh2ubm0lOFXKbqPm3nvX6lOVcHdGhrK+TNhs8gAQzmG+7
fBA0+yEs7ppbir5osmNQlbPodiP/T2qTe7ayPI6G8WkSyo0OaM0Szbnu+mMAEHrbjsSSm9zmRdt9
C+utpSZfyao01Pa6SE2WNcwHye/ZZw16cA1CmBgPrEpuDafaVPWjScQDhIFxk7XxHk8VQs/5DMP9
IzUxOUN7wdHVb9L3+mDfzSlzn6E4apoUKnYVM3hduZ/j6AoK4sZRm8ybSX7BPbVcVxix926BQN5I
02NQWHfMdOK7mnkVRGNxaoPuiUVJOpQEU7OUkkEcTDgkJpZk+fOAirNwE9ZrJGkyoS/32J0/Nrhq
OY9me5fq5ZZS+ONonjIz08l6JMZZB7rxSD7qGeY3Z1UAf3IOSDyTn7QslxCyv35AUOmNfariOgj4
vEH5FDfBzpq1+0hixJK9WsRAVTW4AXTXyk79gmformwFMaWOk4KMAMFaCOFBUyXa2Hym2WoALiwJ
PzSjd+PgaRbEBUSZAeAjuyS866uamp9UdSLlVw30jUhIvS0VdHJuccXKh2hK0g1k//suN+MLEbbo
5w2E623xlKUEsI7UawtLfY5t55PRmx4MlQ8GRzZnJgbgAyx6kLyzwuB6hAHgq/Fty9Sf+nd5iApj
3AOBCMMn1pZzU3/sl/k5rqq7rkMo2EMgcQCPnFInBGtMxuExzfPNEi/vM9d4ylPtqq5sjNRYSLiR
mqFvgChuanE1BzgZFkMchcoCGDTUNldZE+ObQs2s3cQEBG6qTIkobsbNfqlTsQGtDIoIDBcTBfWk
aIFMHhdUK5T3LZ0YcxcvTXjsB/URHtWpFIQ+kFsVbVQt+lbEwYzvc3k/SxuNk4O21Nz7Ss/3swjz
jRNVoIh058SYuzO0VrvWilSaRELLK5j0WQR1qoPrUifMXupWeRYAwPy8M74mODcgd+ce97mgNFBx
RJ9thePKeH092xAMmI/QJcUFiMSv3Cj4MLOprPjUOKxmN97n+oN0xRxYgj/oaXLsc2y+VgQDptf5
auwwnrZqhtikWJjo5C1mszi+n9vuJR6uGLqtYYTpH8DSqcrpo5bgskwTEmejklC5RrmkiJYWJfqo
kLR5iDQr8QcddsCYdj2Nnwbko3Vf52SEZkz1KxCHtuOz6uTgpeMB40wQtTTlwmiHbc3eAi8Q8Cri
eyeloBRq9sNMT/lgxXQfgBVxl2zjlGymCrluGm+CdIqeDKOJ9iR9hDtZivEtmfVlZsuVg1ljW+PE
97hrqqyUIFwvxGXiv9pDMcy9qE658ALcsuiC8HuT2gtsCWuUtjAWOYiKQBs4m6wIuBUFsmauDLcQ
miIT8M5ETsE5OMa2QWzxgOEUwbetMzxGLlBNRRtw0AI6orxMvzj+WGvd16BhtkTW+E0/Gpym0VMz
wclgxl9t6JBUGxejKfZy+yuwdV+5X6jqwhPUkg35BSS3murG1UmltDAaEmKOq3i0y82U9Xckdp2i
0upJkyqPI/Tx1JxLpkoiO6v4VLbkF2MAwq1GTCYshH4pv2WimdChw390WC7MbWT7U2Q8G1jFWU9y
nLPgfU0Jfmv3jDQgMxM8SVcyvoWz3ig85nCHTrUMFOAYEVahZTC3Ozsf3aPej1dp336eiGxLKsTE
zSTgQ/Wata/j9tYIgMQAztkFfDlklGsoe3BSK6S+ev2ozL71xQEojY3IiHZtqiusNpIOg6uyIyQx
Ioap/qBMDTRgI648xwzvndpwHuuq8Ajs2SIe+DSb3FshtCVbDK+537aF5xLRdSinieVMQ6Jmqhzr
FTQGeyDKc+oZTi/xthjJGocF6nDJ4mQHS/y+LVSv5s5+wlFMXUIuO93miwu/aNvbwUddj/ZDprWs
d60vRYtmYSz4s/okRO4Xvs8m8i9UQ97MJgaq3E5Vv536j0rQcyMSx9ma98sEaz0O3kdLd9WX2d4Z
7DO9rE/MaWASVun7qoCNlGd8Oz1foR49OYLOZGTWl/EjDWWWv5Cy9pFS+hWsPbwSME9hqWnbiZuU
7ZaF19rOMXGqT9QMjmFXUEex8wmA4swgqrhkB2Cd95taGrhNDkgw9rvYpEOQkVbXl9wUZw2DfVBK
/3eQsdCriEsNF+Q0GRS8Jff1lJWwWRXHGfqUlzaUSLWYQHrSp1CNLafJMluSPgU13qXVdv+Pq/Na
bhxpg+wTIQLe3BL0FI0orxuEXMObgqkC8PR7yNmNP2JvGE11z7RaBApV+WWeFJw5At3bVAYLVjI2
UFNs4P51NPsLo12WFupf4Wi0wExWS94VVFGkpwuwS0TvnFaQbAIkaGkrrzKeisCI96npVkxPhzbU
dTZ8o5xflZf86137DX1k0zvmZ2CqgUOh2y8sye0jDS1kOEqQPC1/KU7f+C7Cnacm+PtkUFAfkUPN
BA+X/ceaKpAS+dBw65hnnRNrMekBxRI3RI54pbH7saqY13J5UF6XLUrKfdg4Olcz5V+SdB0V6nIj
EvuaVtGfNlFm1xIbXjhmvG61wQ8Ts99Xk89GJ2aXo6NbFFZZLNpyxFfSetDBQR9ys6MH2ANzUo80
4ThcgQElm8AQz6CHqj1HPVrPJhq+G+empoMwmuwB2FEFcUqYOeE9gAtpSgPEeExNKL2yAJiYRelK
DQRvs16bV87EBkZNFAtqFhcmTNUd3YXjQnVlv2iRebTgOlbzUkz1VfO9ZjemH22VAJyqOhySYoM1
MGKBUBCpjGlf5tpbkL+54nmAxy6L2X70bq0+KP1z7dS7Uo1vEWASIL5TvauFtoRHuCO/yVfiFhNn
moWuTGCfiPZF4JNPFXzEPOmPc6R9W11cEUjNYATpKtRVBm6wo/kijb12XY31tvBgyHbJFk1ccB7v
XwSnscZR3d6rZcmyINdeRburMHX0EzrZAvkWgCzYtxlqYVwvGw/lLxv0XQksbOEF0abQKYgxbfwM
fpQdGcfkYZ1wTwHxPPVN/2a1ya95S7S4FoF9YP/uLi2cpTOq9MEioD4byUkru6c6ckMtwN+UzS+W
A3HLLPj4Abuc5ho6c1yPyVopY00x3qnzjHFl0S2BWudSf+XhWKjd5qeaJjD6i3wNlwhniUveaVoY
EvCEowvq4wRlqkCRlmxqc7Y/UCkKh2EBwRYg+3O3MeTw4Jofo00b9WTMVCzxAUFSnM89+FQUeu2n
Z6+AJ7VjZlP7i3IoVNjI24ZJVMGiCABVlEK+68eoAPHgxIxRyhxVQA+4VJpxoDaFcCIwiX4mIJQo
FiIO5Qz4A31hZba+4Fh61QhrcErAGB0RfwvKSmOIxGw0p9yV5MqtUrMYF4UtX9Cy1CJqoQLqOmkG
OZc/WsJfBY3rUbMZv9UmuJe6JP7r5rYeamduRfZJE/I616+vwKu6blau7M4IwvR7ooKy5hMIBfmE
BbyzfJna0CVsZ9zR1U6twvzsUUu6SGQPq9WE4iW5KkyqhaGqZRzhOBf0fUSlrP5lRtWMJmhE3E5k
LqXLHqniAdzAGNMmcBaEZmwYzfIaN9NaV0a9lfnoryY6BFFgjZYRlOKWBQeQ00J5K+0pNpnbwzth
4o4BpzsiW5AN0dW3FnTxJoXUasG0h4tn09Vb29rKcP1fDlas1rZ1bMEFbLJg/GVMXT5NsbOME55V
XQPrFRMUWe7cMelfhcBmhqov8Mzn0bhCzfV3E4iyQfT8maLYt4H75PTeDw8RlASZTAfPjH8D1b5I
n+b51NT2OANBjgwlU6U/cjLIkjWkNPbFSfTatdlvp2mf1qS6UIuieu3ClRk9sM38M/hB4nqyexA4
iY8dhuecYGnm6A3bGPKlYwEtMBC64oktXEOuhSHjEFf5ugYfSgK0PBjQGEZzdFcYQL4qwSkB9hAc
nDhUA/HqtLafrYlUujdRSmpgA/JBeSj76nIWCUHL5bJ/niHRJkke7FnVNlqa/IMUfy3EbYZecQz0
I9Ng4tH9tZpx7KKYugvNeklFvxeAE5uKDwg0uQp9bFBRMv8W08lrS8GVPvDoKymWiHUgTW7zxo3E
fqD4i28HttEU7AuAU3DLJNXS8G+eHErLAGdIj5FFG0zu0mgJSY8Du0wwTg2P6l5Gxyqo/uYu68No
cH8n1IioyW5iqAUEML80VtusrUTbVDMJKyNDdGwt5L6+dh6acVzrbRzA3aiCpSH41qvxTfaCAWIP
Hd8c8IeV3CqhNXRrXUJOmfpf6tJfy6jZ5kEWP7tjvLdIg+3G4JdEOf+O6Blp54mBf72OlHGNBvud
KH+2avgZoDbuJ65bh88rmyx9kVW6GUJ3Punjp+fVVuhCZFiogEyaXAWFw3c+flUMigFrhRZ96qir
/SY1ph8bMB8VmGrR+PZrbzonM6KCgUHGLX8Nj7/G6EjXx+hlQN6goiym21a1hX9QunS9Sug+eaL+
+RaLVK0B0ohUf3WsVaFRGF5m8q1vub9djDEqSZ4TmL2LiVcCAL2/nCcDkYbuDB04QpjOrIrlmOdL
1pZgyai0DSkyITfTget1kTr95By44Bv5VDOmEmoNhlCDgNzZS5H5T43bIrQEsOa8dgC+XBTLlP7z
hUw8HQqOddWn3nxQPM8aYJ/siOmtcMruLdqYXfLZGZra2GnP/i+Xap2lVHF3UfkkRmte2shdoeKs
BzYlCl2nebVgroDbKHkE1FqzAKxAw/232QZsihoWG5CkIiyGccNREU6sKMVOZAzzcT5xfcIhBXpq
rCK0KzY07aUyIR331q0RzC3fUFxpF/BixFHHy6FFRl4Y1b8FmvG2QzReKA5oC7OhLrFnyKJRypIi
iWc1l16vybNHbnk5eYiXJaZnjg1wA2Vlfnls6YALtzxwA7YrLG4CMUS+O4o1XwLEWepa9uvOTA+c
RqlF15QHtCC2iq3PA5nD8RwzLWUst3N789CUzKmKPuVbgdt6h46SRbEZN+Yxs2qfOKMA+WX5MLES
/wfQzA47d72oMo5CQ7ZM4ixeOED/nQJOZT0jFvcK60VRXZhGi9AvgTJHnf1P2aZJh5Dgv3K3Zh3s
wJe0q5aGsjCDm8hxduBMuzD3AGQr8DOK/0yBUeb84JDeBqMO5NfsIHvm2p6eCLSLKVlORbaHP8Tg
18rPLAfLnGhoCIq15GfHVdlhDfAgNCIFbDMbHTgONq2jvdld/+OgNiMSBDMjTu095lhCJPF10GAQ
VBEdF72+LuH9r7BBsqMyA2MlxtgNi2ZgXkSz7KL2+oeEx22qNfWWcyWsMzofWq6VgB0+OXA6SpqM
eMjwMzJNrtCw1PRr9KwircnBgWIbBm4cbVtCasyyjyaFDHRuFGUoZvFez8NrlFkHv03/ZYH55k2U
rg9m/eoGgkhknRtUWlZLNUIaB3XwpKIWXlkScWpLvVDUyU6XWgDfm0to8HYYt4+j7QCIhIvLTUeP
k8y4XeqCssase0OCfrSoeh/Rxhe6eo1oxFtGLMZUauEjFCP7hDICmCKnYON3iilh/eM6IMkrg1vd
8x4y3D0IT9Nm8PsnycazKniKw6oNVggfH1+6r0ErGO2Nn9MGrFOGCmAle07r6JE2h6+0rdhX3oiN
LjkO3EcDbj3bfGR0B+8x8Tk3AU3nV7m9TJL53ZlKjkq1/yMrDuMgEnajDH6F7CHsdG9tFxmrIrXf
G1aRldmzJkUiOovIXGYco2PjsShafyk5iGdGzfFQbtkXx2lBzL1s9n79r+XsH87iWS9nrINZ9aJL
gaHPJyBsuM9GoL1jk9s30gwWrcPCXHUI7HJ02X6W4+NUd0ez1d1tPiDVyWI8llwyUjzLgt0JM168
8zlhBX6cYY2cntuPiFzuPorLdDHRwEf3cruMzImGnWle5P7w108KK0MWXM0M1cwqyp0xyBybRb+Z
Y+5wpZVPmdn+QT3R4QX0q9azN0mF6NCRDl+XOZdbjdyL320bdG67iUfHRZDMeETTKx/M86M3Sa7a
KoeMor6c3CxXulYfqGem4ZTA1II4+Ad41Ucg8/US7pVca5G9VbVfhN10P9rES6uOJpYdMFxWa99G
cZgGpvbJ0K9gwD+dqt32XfXSldQzMbVgOY4OE37pMIBou/JT9h5tjapzm0ktBsMLdk0pXz1mAkhF
5ciDkgabjOPASJsOwWa5y6sqfa51faOXEzbI6jHqGDkZhvhyG4TEusKg5jht6KQWJQS1AQnSnH/M
5Fcy6tjmjDnjkhKYoXnKXLlqMmweJL8ww7BZNq5t5G3hXqXsNEAutGBRqKx+kBzzaNy46Yrpb16Z
lGTB56UfLUUcnIrL3D02tJYXrnd0qvKCDw5Xj8lRFWA2Z4BNMnibIKGtY+jd7awzK5nYcFVR+p41
HSdGdKvALtDfPK9aFdauEt4nZWlA84z5ywFDE7U/foBS1Rh9tuxy2JJqHJecOiGWE4AmyDG9xO2k
r3MGh0IGD+QrG57UeF5trTzlo3ew4vop65jnB4gOiz7Kjw5yydZ2031ppxwXGvCqNVNbOnUxQ1HY
afGt1ZLu2y7H2cPfR3fhwZZEy230NacTrzJ121Wi8TjTwY3ygHCAwspYevuu+U3pAqrZYTG7cF7Z
FSarytOnMJmc3TjQStk1uo+dju85NxLQ9lW5oFhELVMpcXJ07SbHxk81Z/vo2qO+QJFew/VY8EM+
d3WLNDug2nX119Rnxo1QQJwlS14GF4YJz2DQg4RjDIQ0ifLddqV1nDTuMwdlpIHxhi3i2Ux/uty4
0ohL9WPdc8mZyJ+AtDZMj/+SJMpIE6v3vuKzljzbO86Ta7fKvuBy+mzVPOvaTFroRlaLMta9S314
mVWGDeIVf2ldBhwiJHkb7dZgkq7qrqqAtnMcHiJaPdDMLKZHrW9vKQO9gXk0Kjg6Iurk/1dpoHPi
HD5LqwHGzHRmIfr+O1bYkbCFcbn+ehJJqO09+zRz3Em77MFN1J6NOJ03Zu+skiJ9Bef8FQc5ECrN
+FO5znAe2EA4+/G/Xmtmsi8Y4uyASq+Sx2k2TVTJjfX7ZGR/+oArxgNUG4sKj2LR/kPrcWVxFXq2
p5e+44jCczzQqU/1MSmQhkRgYfq5gOXzMXjVo23ItSuzdDUIxgd5we3o2JSDGS+z7y9dYQ0g0YuN
I3FUGMDDSW5hwaO+ApOyKh6M1vzTo6l/z6lhn+DuEReOYUumE+tPWsdL6QyvQ1a8i5ztA3OD5yaf
NTxIOKRHYnDoMSi2bC8S14s3TvZBb0WxJrv96Y1YSlIUPTSGV92Hm8O6BS7ZY9ksWy3ssqoOK8eg
4bhCVqiZxLPZgnDVAEZtrfTHqS5/YPCQOaHs9A5WuMHK3qRVTJdhhZl5PEQ9LPAg8bKlDMQbnR0F
6xkNCJpb4ifESGCWoBmyxlo2HKNut8i/Jm3ejZzQFA1ll1ii0ntUxuRCPo0CbOhoSbnERwRbVev4
HLtHfQSeWd4WMO2GsKqHv4j+tYWLoWfX+RZU4o4VEivZ0pwmSrP0g1549DbPzo3yaS7jzPsYLLPZ
DM20131nY4y/fm07QGijbzHbwwY+iFjqs3WKS8tfKen5C61jXy/b8mpOLbu/6QdYqYWmzgcnESVH
32JvLfu1xx4+HBNBgWETtcvaDfpwHDTqUfXx27gVpdfT9KV0eotn7JUhstqa5+YUArevt8RdVlrW
ycskH2u97VfUw1ObkogfoxevevGduvSgWq4cWPEmLAzkxCeaFeqSqoaAoD5SNtapYSapywQPIS49
GFSVbEjkYMMW1mZy+FAzp65uA3SXWqBmFwdwTI0+33cATi+VW+kXatkfa8N49XU/eZggZz8BoHwe
QBYwAtPhO+lqX3atRtkF2YRE0cMaOB1KMA6dOGPMU5bdXrQotmNknYdEPeUUv1nVrH1QPPdYF8kG
8m2ztOacSRdpp8hJAHrm7UNq8vyWTvDhR25C4K/BlsehZt0a7PRaAeUPd2pJfnlnoj+h6+Isdjw0
Ut8ZmExJsYn1qkICL93zaFv0nBiPhoY2atMZyKBddK81Hyyxw+5hzqYTfuX8savjNQPrAx2O9iEJ
6OBO9Yz96/ymCSQzPYGK3E9YtCKK1GiOmv88tuVjpj0ldf4gQcaAZUTV9VNrrzsZph7PO0Kw0cI6
xYKRO861GAGq1ZidpwE1X05xu5u9rsE0N5chwo3Lw1siVNnjefSmzwIUwGgSWByy+a1TgXjwGeWH
gJp3fWp+t968bNrI3Lq+dqgFCquVFVZIhOnL0YnJgeOFbqbi64Ao3GpqxYWPHbB6AH0EBEZPk4Od
/0jJAk8P6RkmA3XygtYwtmL9skXwNS84P6MVAuFutvIkbM8jW+K94af93mmkDBk7n4ka3DTX1Fpm
DhonuKwaGKKnojNgLXzgwu/RQZJlDT+TLqD+iNMbv4sNmNkLNnUy1RjuK6J89rbL5VH3q/xM//vW
Ud5jf6uIVLmV73Xqrox+Prdaqx9ozxmo98ROlItoXzagPKOUuXoj6EQq0IwNl0XCKYOnLPocJ/hY
5bZs252exs+iD64Wj6RF3Qfoq4w92mHeijnGLTA5l8qiEMHsdwb+qymbzr4t1xR1TxsyeWIXaOhm
fe68USzDIMmt8dxpRb4VwW3swLOv9IdV2aTWi2GSvldelfyjn9t2h3dky5J2g8A/KNgcZFDLfwow
1VLPCE6a+E4WNhT1BdjRSzvSVGXA9Kg83KSpEvhS2FotS5sTX4JG22gOzYgKYzLtgz/ARPfDVCaX
OhlzbovE3Q7TxuMn++e3xhUuC4j0ubsaDH2vg9WDXbFNa39/a/GMD8cSq7gT1doBmARm7zrmo4YY
g3wT6Rfbc7tjoyd0YjXGZbi9/Pd1y7s03jAdWgvmPj8nh6EzjUNZnW3jGcxkKcbkyRFB8hT0GplT
14Sz4nnOlh0U3QeeWdanBrg6Cc0pWDu3t96ox2vtBnlmAdJMbjU4x36QH1m3rdP9pfcQi3w7RvZm
EPTQDC8U+LLtjZPuPKbpiFfQaq540Bsb2Lk1+vFBo7bklSjaV21W0en+rsC8JyN4TarXw/4Wi8kj
deYBblOI6ZXPvgJcxVjV3dx/M7Xjapc5R/ibAZva1nnq3bl+GmwGFryJGx7NpchPeZYuK3KlV8uK
jKveUB8WO/VJNxKavLoa7nzZQcnBn4FZ1Rkv7VPZMg1V6bRIeo+d9ZRUH8jgz1IJyqmaKFgPGnNL
pq30YLD8w+QakLfvoXfsatl6dia45qL5v+VJ9walXE3UKInG2WWdGd4TmbqiVeTemHZ/e38pB/uo
eyCFuZDQBrMqdEsn2Ac9WebFPTwmhMYY2ot+mlvBsPnhuk7+ONzb3X1K+TJF7Mv8mEDAzj1SKn7+
97GxNdYrao1Ukqfvqc7O0e8lPo0uuUzsHFf8u7u161Dm7oB5xm/afKvKzk+CZMdLZ7Tfw+2dN80B
HPIANtisODV7yWvJXOEgaz/CTu67j/i1b79zfxFdZx+KYnjDnfur42J7ngZEGsN3rVdRpNUSelR/
KRrVbdxOf4niuQilj92OdFG9hrLc3USL19qP8ZgRogvHUYppQYnFPAfnCkHhjHpgn+2zZ9TBmbBc
v+IQRPGXgKVMuuv/NiGO7vDrJxYSsoNw4ZniOZ0ANRpeW5+6ASx4ABG0bHf3Fgkg2MnaYzh6vb90
eb2vxgaN+tZXPXYRqR4/XZVR75Dh0uyPotrca90ICWrriqDdf1/O2d95OMYcTX9sjcK8pBNiVDAC
/5M4oiFfck/hz+pDS9hcMAQxKK73WuDzXhXCLu9fmzzBvJBjl5nzEPc4XQ+Qpt6DaO+TJNvptShe
Iam1O0lw5koH/YGQoELY1hioeGOzK1y1FoGTUYoD5jsZrJERYcPukSEpzwSsNHhC6VBNujfDqYJ/
6LStIsCk9JJHgOHJw21bsCA8NCMTueoMtOYPscJeBnYHe9qoNJwE3Gnst5wnxJPCNoYnL6Nnvm7G
9b18R8MORIthAD3m/mLdQDHsegk9ZHmwGaM3LfHNJ075yYs5+sS8aU2lOrBag32iJssnvaxUa+3s
6pzQFWoLeu98MGkrr+tLoOn9jw6DapN37A7BDFgmYP1nihGGW0aFrbzXizW1GdPeVk72YI79pvTs
S8cT9ZKPrrXh/9dt7UENTzgDIRub68IO4uP9JQfW/N+vqlr91tD5t24HB8rLRfpNNgtfKWvrtbQy
Yy/7sWNzbsEYRkFkOv6l8M/86kHFUoqs8+RiS9y4hi43JGKz7X0dNj2/3MekxhatXthreuKJsKTx
KW6lcyXtGV9w8P+NmFdOtGgEqzhI1hoGvoPXsULrIKs4T3gbdqo0ekyc39JR4ngFErO5Lw7qtirM
ig+R0fsaAPLa0RHYSWe0j3R85UDngm4PLgB/ada+mjSyABJnQ1/Xafoe6UlKkZFQG82V6buX+h9O
UZdrpwMV6zRTRzVU0x2gKYHkp3YnIhNwiTnuM6tuPjwv6TfY7e114OE97KaAs7XPHHHolY5f0Sqv
9xfLs9803LGH+ztyRNzOMU0RLH3//QFSDPPG1366yGKSylP7pDUb1Xvd+d7U6IIl3ka5/deIaq+V
9U/ZJJDhSY+/9BTrwkCQ11aLx8UdXK4RwV/6dHuyO0AYUo1ufes2EwVQbL9OjIG+SnNM7MIeL3be
zCc6yde6HtSfTjK1y6AYJf2B9r+CqoNlIhkohs6IuyMCI7scvdYNyYIlx7aJUNgZ2q07nu9oudap
0aV+rG4vZo5Wtbi/t6l/WhPRs/57G1Dgu2au6WLKgJEiZ/oOfQ5pe+ncQldecyWURi0NG6yNZnG6
rVrgU3dqx0gS48nECL3wrYDx2y2ULCczPdz/iBw8yidcXCpcDrX7hnb6Vvtm91379XNtHDKGAJCz
6dm1bGFsLU8rwsCDlwiLnlG+g6pzX+XwTOCnaNdBg4+5Sa4mHXpbCzvNNm2D6KTDrl943UUlNHQg
lCv6jzrVPfz3SzXKdW7QbTgXCf6zITdeS28ytnPSjUuD0pbQoHJxRS86cnvhGK+F5rPSsm7mFlus
Ss83QeddGUzQDFkxO6xK5NIu8JgVFYyOU8hb7PfcpwmZ5oT77xhEVEezXtOgYebDxRmzvdJb6yB7
ug2lU6/yWktWlv6hZ+1wuvTcGCeXZ87Sb9rvrDe1jTZ3YyhuFXaJIjPnODrMdo44XjC+WoGotnlB
wNowixcMIZrSLplGeXVVTTNS7IDbjwPnyqqIaQfcfpdhMF61zkHf7ZlgT96ARaajLKtkpK9uyNha
mX824eVV4tJThRteP9D9tegMuzxJbSwX2czOhCqpnTnit3M1+j7veM37i6lRXJWkI8wuujdNPHLr
SWbvICl5yuGFQ71F92f/aByqBmFdZ1apJfaqIPoUsjT9tSRrNrNKz5mT8wBxnPNsCabPJuVgUgdS
V9B72+q4002IJI+TX20snbIYV40by1WrDG/yMfdsPjrWOQt3LtWz2Uub91uFLf6jiB0VAoLHh8eY
1xvxIqq0j1ZEwJsjGQF9V4+Ns/XnpjsJqRrGOlP+THEPUlphOKdqwGeraeNbhTTyXdnmf7+4fUWr
EUHTmKgGwT445XgAt7i7guciGa8D8TPM6ngl+1kVwFFI5nnSjxddaZovgcu/QeTREyb59fTeOk3z
3qSVceg4TYdu00zvo63vJHHRBBfSTKjTV8c2896GGGmAUwD1sVYzbua0vVHdc0ARxu0m7gvnCaoz
T0hjbzuddqVH/dUmNsYJ0nuy6KJCsGEWURqiuRDT++gytE+ab5971+zpzSQHx1X4dH8hrfKoaPM6
wGvy8RfGGLL/v83jfQd5/xqWSQ/DwZ+gJPuRNCdpxDQvf3Lpb908zdd9q/q1NXJudZ30Nbk5iwOD
nzIPkeiB0hrPWicm0Amo4PVJslyccr3/No2aj/WGLLi/3Hn2E9VZlrTUeZxad53ZHIKCSTgXDQLP
KqjNg2F4yaGdPLmN3aylSRMvgZjLfjvdlixDq4Yj659DgGGf6P2DoivcWDBHO1GhZxyp/H6I4MZ8
ZnO3TVo+lhUzl25bdNW0TDGgfwrD2LlFHryUXTbvqiH9rpz6aGY8hXUpjbPpawyvEwSMW/XSvYRp
AvNIN4Sprwp3oNzZT3kCeiLe3XeWjZaM5wzoATeb4i8e0ABd/PEXIA/9yYciuqBsmMgCtqNdryO1
msPUcxAi5DO1DVuwGwwJwPhWGom9LTWcs90ND9q3oj46Qqx1W0wUk/POyId9QD/DcRJPSDTeJRvM
6FHzNACU/rdJlygzAJoJOyczLm2Z0OuUD+5S3N7evxZIHhlK3kLJ0423VTTCOAxZzy85rnw15lRt
bAZaQO14qV233iu+gyTxxUPXn7VEsLnDjXGYht7A9eQYeFn98RA0DGAF7KylHw3WDs8Q134Tjd2i
GabqjR8P8/B6+kzpiuUuLapdJBXDUJdhsnJv6TCXzls0bO85c9VDjaL3ycHHxE8h0VZu4FPAX/Ex
1fOMXt0+SY4eBLKyU+lH1ZKu0I0Ks6ZebnpD+dvWdLunRqcek5iruXQaDEJaTTNq2tj7kcwdM0n/
oZ/d3FsgD0Lp70bCNJUqzzN1TyQnXy1BtLuQ02dnEe6KG5dydWe0H90meEmJrd4qugPCzIN7eiuD
ANOE4TB4nB1XHdGMoRCnxNUHVxXbPPL+cCRW68GKzQOBtneMSFg2CpmtMbFxXJUp4lc36zemuth1
A1Hx1i9IshqW6a5L5xQM8fxnFw7T7zFOT/xUesbjQt8Sgb1Unh0fDaiza/oQqlWNL2MNcNs7CBIm
SDXBjPrPD9/qmdYHkzWccyZSZ09mV1sNw1fdRCdjyptPh5JcQqG+fR3tAuRIMU0PVYQ0EfmOuYkn
DCxJ3+ibGG4Jpc/BcL7/CjqPPCfB/EwMTe1rgdzpuRlMgNu6182meijb9yjN7RPVNvTfuvJfnPHu
rgXcvy6V7myShJ53psaCmRx2Jr1mLs01NMdHXD5VR1Dv//2WpmSw0kGmkGz3zL2NEe9ORtEmnDz3
X1mpJTeQGF67Jp4O/3uZb1Tb/73tcodD5AC957+vpbijmkB0i/99a/fvFJa7FiYJZpv7bwwpm0HD
mLKDEtFB1LP8NCzWqZyAFcOePN3EVD9Q0tVPD4PbMuInzYMDanqkCH58LGfg12JIzlEvmzScv2rR
i8fY5PdHy+FHqZXh/Q86iXK4gk04Lp6Z730gdKGVXASD+of69pJWHqa4/70vcQAGbnHWCMN/Gb5H
dkG03WMfoG6OErxkaeHAmpN5RQn8r27Yz0lK/FbyGF2nprqBej/wyRDWt/Gm+DqM2cwmGm9lay5n
VunAyRfCTKk09oOd5lpP2fjoxPHjABH+mebjz5QRRd9GuATpWOeBdvSc4J1xu7ZJxlXfePYxcLN4
A9TID21zOTCuDhs717YlJNPnyZTk3hggg0bGGTcW7lo19QPnm9tWLONYllfzzlD85H27/lTVCDeK
c8c27ulepMbMWIxx/13TZ3KtssEJybbsdLPwV0D0MVTj3EnJ8WjDQa/ZLQY+Zmg9naMHC67YQzAC
z8RMfuCJHkHvi7cEbl8jD6sJ/BBnqVI2rko1+7yNL01HVLwxEm1povslYpgPDcG6Uk/Xg8BUqY9Q
GFoPsq9Nba5wZ2g3tbYIvPnNdxgHOhbzwazdI7P9s3QG2jbNlQunj1+bsjBY88fl1A94KL0+X1ox
gO0Mzz9HCnfd22NAAMezliCUwh49LiT4aoYFXpx2ze4GK3pCtlxjoJ0V+yJJayQwwlxJVV8Gg9Jp
mvfIypTdqjHFlt6kb2/oLjQF9FoWnGNLvKUkhB/1rjz2gTz6Do2l0kWz4hFGHkKrdwLxAZAAXqUh
WrQTiX1s6RLXlq5ehtsIxaaPEl97mi67QjUP2ezsmZ7OixiD4O2wHlIHqJ45OF4oBp5v6hmKuq6e
7Jo5CkVLhHm0QO+3I7uPeHyg7xELjT35h3TmieVot0rZol/NLUUiaiisY56+tXX5KmYfXULHnSZ0
uq5S/aFy4/gqxK3tk+kNctIBHfo8ROQFasOneKTkcU5KBrrjZK9Yum9Xp7WIkl4uI7cvt5xi9JWo
jT8B8dnBSjbSZfZQl9VuFhUjbXhXK09vLl2JJVqL+2PUtT91l35pxBvDIVbV1kkcmwM4rcMBJeZh
17rfY5YSVpBtu5KTasmfZSZdU2scwIKDTfkTz8FhaFIc/fgicUNGxBpovAhLep2s2fS3vv/PldMf
D3gkA9P5a75E6b+PqGRkodDe6eY+FrqiHjTCRkX4laeRPRPWEhlHYpfvUv+IY+gZJAUuAwMTvPPl
J+jPCYenWo3GzCY/bscQQ1G0w7Cy0sTwKwa9eWR4yv8QHjjOD+qTJ58wgGBOJOCb366gil5RTbTe
bihwb1bSObTc/rhtYwfcAl2XclH7CdntgXGJISBp5saEZxxTyC2p/OIr83HM9WozpeJDUnMaWgbQ
EUC4wxKPbk0J07oyafWDncjscXDJdJnB2mz0n6BH0mA0zPlKFVA1c7klel+u5zin7sc4JXyQK61M
6KUBKkLaAp7C4HRfuQBHiI0dz8v81pr/h7rzWpIdybLrr7TVO3qgBW2qHyKA0BGp5QssUkEDDuUQ
X8+F28XhVLVxSJrxhWXWt+1WiorMgLsfP2fvtattWyzex2dZkkKGztBDZCTMwOvLB2uw2n2RRpdM
1hBVpBj91mRE7mSMAumn+iI32Rflg6aH4LwH26/C8dXsenLjiu3QVHvZFhz/XaGhAZHNakwxpoZo
CFIP9ZfqDhM8AkW5i/ZmB2U9UVI2XTnOwNLiH0jw8QHJVOn3LYZhdygDGavGPlORd3BpC2jQGZto
6OBJdNh6c+MxHmeF+ai90asGBU2s94E9SsyvKpf8xNoI0ztLqYAzJ3hG7YaExhCBpoIsSlw/FrI3
JibcVi+T+6iEVMUPkDZwrHukekfe8zSQkhWVeL3cwV7bXv/uqVzPWu9o2ma3i1oMwBUzcFY2h3ii
dOhE7bXIo/mgRfE+H5AWaBrcidGh/BibUgUYEKNQmlB4W551JBbximgmQ71r3glC/KIh8pg1dbgQ
dGZ2uErCVdi5N3mjwEcuWm6u2AJ65FfTqCOTMup0l+tGjvOMDRGVFwJAfMspsgG2MXYMqks7AVlb
8EA43ElYJGTrelPUHbvOOk9AXM96LzfppAWR3j8TREs/UOGnNQWYiLq6hCR3+ZpjkWhW6iV8J8I6
frX0ZcVsKG8NnN4Dk1zSl7khM7hbs13g8aCeQFuJV65HoWQTiR5LUZ8Y3r12kzxOZahslE5cXWYx
dclet5yJfkaLW8Ftyhy7iZD4DVye34osvctifGj97CrUBB+dSc5QIdzKd0T/EQ4or4upPDI1305D
+2CQgm0qUeFLi4DbqTvgNEVROtF5hhHiHb2mf8wK57WaYlCi8lG0dYzUxUJJlDuMiTpx587k684K
0yhZiJ+cmPs0VcIg06TORufXyoTbsMFoQUtoV5QQBxgWU9NNy3CEa06VODfd4Ejck4TRutmio0ht
oA66pt1ayGNXJkaVORkYmqbjxrF0XAyQuAnJxQfLtszlXuFUwukZRVwGyjrQ6zA/asnXZKDEAXp+
kaXi3hN8wAQe20c1q/zNvi3Yef1k0IyjB8UYiQimfnyZm8maEMJRMJced5wGUWvRMVI1UdQjz2+M
QNjRSx6joY3cp0ShKh3pnbFMwnFfRrwplGPtyLS0ipX3JqecTD2cwWZmfCcWfacLYdLhOT1S6tpr
NY4Rf0O95fi7b+uGG22CZ6KwAuBhiMBgtao0ZBgEoDdPCCFFEBz3QaLV+6waItYi0dJuDsJHGV4q
q25eWr18zHvzIe7JFWVJo1hRDDyj0U1caDMn2XTsSxTMVsoM3Z26c2kW4kw9auFj9No9QUm4hqwt
Wt1lWPphDCklB4QdwB19SMlffQh1Fne1hkGvSyXMD0J5sczRyCTkIJDL/dgIO/gKNqkMGvp4Sx8/
vES7z7ruIi1ieiNjfG9gHfeZZ+wIUH+3H3SwaLfO6KF6sGEZcSfl5NHuZuTmvlNbd0qmr0Yi8xjL
gqhITrqYswNRezukC0lg0DojytFaHPXYK+NevYXNshNX4mCVGw5j3JcWLICY3MBQ41ogGnuL6hzl
2y1IV91HtsxOET6LbjhOtWMe4ETX60JrP1lKXzJ7zdyuCXIFwHE0AFCAeX3JEXFilVunoexZDC0O
YJ1mb1GRpGtloNVJ3NHQNvum26uswtHCtUaC3eD96KXyUrR4/xuzndajGS7YJ8ZB0qJFi9fR83u9
x07TtqekT3q/sXuJWU7+SHaDY46WSRgSgIDK9H2I0LMrLQqr3jhUnb6dS/VhsNim7DB0FxiQEySY
4vHzU68ZboP3RlsbGbIylNnGVkGY59kjimQIYyjSyk2VleZRmOlVUzg+wfbMRHfPpvra6WAuUvMm
TONnHNHpxlrgPKrZ+nGb7dj6EZLZDIVMzGqKhdFr2pgF0X30Xw40MQl949Jk5lGzSSaiHCIlPkwe
52qHMWLN5fdTzC7Si4YJc+LqV+SC2kqW/Y06xcSv57AObQjg+RC4KbNIRUUbPMr7IWdl2gVpplRH
LuwCku88a81JJSiOEQXGV5lbSJlT+TyEORGG1bjPK/nutt26geYbMdJZc72qeSFozsPC3CP9KUhh
Bo6HTPxN9G8gLRfjJD+zM4d0RKR+LFv4RI2+pPwi7gSbNrMPV8a2kHO4l8n8gP4F0V3ivaau8kMC
crVJSdg0e6jXYYrgQ6Tu22RnXLmKezuMFxVtgvkry/eNkd9Ir/2hufsUs3tiRgzDTX1sRKWcahv0
RC7egGXvpEUsgvTgd1i9ti4ElYc63ksxd5u2qA55UkyYHpMtLGltgwWAREJ4Q6sMPZAT29cElaGf
hzGND/nUz+BJRWQ0aBLobfRRbJ1mRKyRaLDANDmM46m6En7LbRC7/wADRcQQtJ9mZPnlhDBxUghs
2Su1q21Np9LxiVQvk6Pd1XhGJNrKYzdnr7D3iGrSGWQSitms9NrirdQqPHJ45+jSz77+PkPu4yxE
lOxmvEexe25leVMrNlYWWzxRw2xCpWPy5rgsW965oByfIGcNC6/vik5AvzcT+REpOHhVBxllYrCB
s0Puc2k3ABPC1leXmli3hHHnlO6b2xYoE9ubpOho3xdduK0UhxlGrr7b45dKXznV7JdUw/5qeO5H
Uwkf7O4vttXjUPeLVjZ6dLWh2+M2ZHgwYAmb7WUptEEruaIqhbF31ekBgMIK2O1tyFm7ThfV4dAZ
68SOHiwcxEvEtvC1DBE1NxXRIVGcwiL1B2OwNhVFc+5APTEjdK6NbLZ9zgKcJ/wOSE/xFKY4STqM
SzIidUl2zg9Jgoepzx96oWNlaa1LT4K1Rh8RCzRR1Ei2OOekfbKP/L42PdOmVcohBwKD26FiUeN7
KH31qsc6X5kbqXGJ6bOqDiJLBHjJHxQXhx32MqbvKPoaerNUbip8Ag0Jk25ALanIo+DkOtmpJBW0
QPKP4bfwoI4oIVbWYTxiXfF5998SD/7M2KdXpa+3YQRd0MGQxmDhiaFg4BRc6GSCglrMH9xwu1UY
znx9kx9sGr29H/GGrF10+gruWyu5Dh2+kyw5xG3z3tXcVxylRZSaZ58QftyVgDgn6vjidScW99bp
qze9x7nFFJV0lfzq5Rp3xQ61bD9v5gaRO7OKj2KsD1HWn1qz78h6k2coGNTIev0wK2ZgKhXacU2+
RLhRiMMKf5J53GUxe5Or87DgM4YuvnIc8TJ45jnUKdhjzWSjHE+9NKONObTL3vzpxEkgxWlWHsiB
q31dLynqEZWP2b0YvFNuhIdZAuu0+uqxtZznokXsQ4Q9KWu86jrvnmyACAXtpOST9riNNEmH+qRU
z4KAunVtPil9h+eQHMGVrg5bwoxaJh1yCzqEkVHUVQhgVt3I/MPVy/t4mgaigRMSG72gNvcedVLE
u+uriBh2Uzc/a0VTblTOSbx7RnE3Ma9j5QeilsVqWjYQyDAppYK5Mhq1hN2HhkHgrIdpB4NNJbkM
neqTQpoPQxC0+50Oz5sd+9SDtTTI0t44KlXaVNOZJKENDTXWzrOpdATDCyzjXSRoPDviljx1qF11
fxWx8kJXoN6E1agyczW+bOcRxT7AgZ53CeOFFiy7RQl7DHR41Kx7vHOLjapEpRub7Y526g16oq9F
dBNBlCAL1wKNpyBxdCShYCGUnrnAyNiM9vPc94/oOwCmOeWjoxWnPA5voprzyFE/jPjHidrU7xua
53ERXzLGwEBIXpleD+sivQx6f4Jj8WSoymoeRnutOywnDEdLf8b7VBpMnGmD363BXQy3VmdA6UKf
YybnaDaPPVG+Bh4gegvD1p3UD9PuHkfcDjN3k5SesWJW93EEOyWLY1S7JYQNtSk+XKX1dkNp6eyE
2oeSMJrJmDj71sRP6g3mF20YsQoNXERh2qz6goujw5yGR8nj11ANnDdUoKVyH5ccgmh0qsDgOrDS
tBmUd4IZUa6LTknQCIevuopDIWowzAjHCkLk1jfUjYe8lGdZmzulIPUiJ/3IoXcuhreiUW+I+0l9
5JIXcBa3Rj/5dJYeTQ9nXAJHhOtyGQhLYnW0FWpDDQ6g7hbsfaBD1q3NkJJgQ5PWl7750mExBq4B
FabOUS73k1VvKTNJZhXogZpLYoMUc6J+N+VU79SQE15m4a216X1BzBg2vWl7RMlI8fg4R+UXRhWa
o6nEfJZrFDjM9zsAXSasL4qx/NuarauWd49c6mAxDKkPt/QUEqHO1oqTx+byh1e3gRDCU6/Qpl0V
BctMBbc0EQV/ybkUVcwvAKwJzeC37yj0zJwt7jwPb8dtrio/c3mfQbDcDibiYndI6Kd23PKEkt6l
SAgml8DI1par2ppMvy2NW0eUnwwLhG/J+CFCvhgBJmcTSgLC+KKV50bGvoWzkrbOS9Nn7wL9Hrms
k184+lmbGDb3qGyGc4JldxgACcFX8oKmAn3jIlNSR/TACXZsEHMQIScRUvHEj61nmWu1ZCFW0qGa
se913YqDpofSELvJcxKW2bGrLLHxEvig6uDQTaxvEi+UKyMqpiCbeSBz4jyGEEfHBICkrJVPJqCC
b79TYmtXkhN/rq2Ct4SAbrSSgw9Nj4nNlK/NIQzGmTVHwbCfvYh5EtHUqyzrX9Siik6oqUBYUb1A
GtQW3o816uaqZlTeOMqtjfLggMx6QVO27OJ94q0N7zmhIxWAMylJqYbXU3tvcYPslosDrezR+kbF
P68cTlef1b5BYbRWZ1VsFCHatT3T7Jw9jOWSaRLACY1PbbyrqaKOSKpb2Os1ZnEU08BtIVpi3wvY
4+HlIDrNwyKBg8ZZjw9rp2tyV+NCWmdkt69C9TS7+j1ZZcYqsr1tjKaCl+0MaIoMucQRrEroDBAk
KJoR+7D12a55ttrhpTAo5PsCzTtmEEzZGb2AKaG1VbveF6InsDB1c+Q2Wh6Kanqk8Sfoieon0Ltv
opwYbzd7oU3ytmqUw6Cda9ZO3rrWuptV2HbLcm17bzyovRFYWs9508fPkXoIze5pGHn6m7xent4L
sfLPVgwmrWudBjmyCrsyS9wzHh+50nAmBRRfz1U3qHBop41lz6+RqdNZsMON7K17R4vQ9pF+IQtQ
oK4qD7OiHhW3uZSKtMgZY36cTly5VLrUyYAlY6LEnrA2L4GUt4WtfoSSOzXb1YElgBbU7M9aX93r
ql6dChntuJsXK1oAN1qdXi2jZjKmdAsW5w57glhebUej85AhVQg6L1J5WB2/YiB3gX8cY25WPpqS
2sZzA8RIHgcuIW2NBhgLlqk1PQ2knO/xI4So1NYpNBi/1Sny+jxio7ZT07d662zjLgCuWdFHth+b
JyUtFz+POwKvLk5qjxJI6SWPWjQGjWcx3R1BnkcO4JMiy3dp3m2W/zVtdklrVz9nmPT9OcvQHiNT
wdyu3yEOcxG6j+/EJFjMHzcgwIIyNkdKSda2bjGoHGla0jJhP82sPBi6hpaLArmrbrmchNmGu9sW
Pe2tNSs/ZVoFlQ7Sk8MmxX/nLEOE+Fi4bx3Zh/umBfkFymelKxF0UAeFvRF7Z9TwMYNl3mlaoht9
ydNT7RLLZ6Hym3PV8m42ZbxWXXemgsXPLWKaEU5Uc+nu0bNjqDA2knylcO4uEz4pq1QFaLH2pYIt
H4TJIi1SDl3nHPVxDKKGH1JVsSCkmjIf6tZAX6pvXaeL7lyX62KdUGKlnPVXZIw3Y9RzyZV34Kib
PVGoR2WpegGjzxuJxZzM++HWG5M8mFtzhxepvyQ8WmlNZ112kLwjNd6TM/kzzchrNEuuR0XtOFUF
geIdTSIbmrBHp0Hv1lkVfdmtHcLAA5list79qms+kIPQnEsZYM1H03StQ4+V2o3KWwJoXxagNAFP
psapY5jOuO4uMRFTa4s/tnOn7WSbPbdupL5SAUZ4MMLbxtb7C9f44VR6VOZ5kz0z1FXPmTu6B28B
CJnDg2GJazFg/xybL0g1FtKA9gaGMNMOFewl+XDRyexf9VxTTmZcnwFG29u0jZkqCMHmrWeBmrEF
exMuDGfGMpYlSGdSuOvTayUZ3sQt8Uwpyl5fE0zZS6M6l/dq12X7MpN+x0yHmy3YIVSz83ac9CpQ
CepiX1kTGU9IwgiUAYrnscqbb6OUBDO6Q7ywlHBMQvQLXNV7TGCdtGSNU+4pzU51cU6gKgm8gcqO
zPIHkZjbxHS8TT0mW4+2o5gq6yaH1PHA2gIc2742CkrmnIapFugoJb3qe2Tb11VaF5amMQkcuB/0
So8wshzZX0PGyHVkMQkFNQBy9yPr62chvbMhPxyhXlrMztFUF6826DauYwP3V7OSzLnr+WpEdBbM
ZANSaVrrnRxph8iDDkP4mFnPcWenByuq7HUNdmXd4S8bUzoi4F1zHKKAPCYYURPWmI5Wkyu0IGmb
YJzYRtQpIrE7ju+sNH0AQ25vGxuh54ghIu9oaDoR3uq6aV7soY19fp3UnZkgsX7RtoojUd3mwxDB
RVicNaaaBoSc/SjUcjaXukCfTy3ToW2lOzdV412GiIawJifjmEhz3gM0oT8M2gbqQgSqrGsex86k
/uyydDvceLNR7mVVvQ05gefaoF+wMOu++gt1aVHbSfAsGJV8titQsHiatqLFWRIV9W3m9dUzlMr3
yNcMwJlcgxDA0mQmq5uToX+KHQ+bIU8U9+wPO4I71S2X65itMtZI07H1+KwBOF93zrDWD+RhcbmY
QITZmDg6Zvyo8JKbxKJwsBotWnN4f2e28x7W6W2mVeVmYhgBR7V+1Oi8IXLI13AP9pHKjI0agGuP
oYN38QKFip2+zHhgQGI3j064QAUmbAoQAKDLtEjyJ9/qJhPXOmALRc82o9k8kr/s1oN5Q1+tR2aZ
zDnnIALA86C6twhnT5aR1Ju2/BKqZ23afpHSsJUUlHkY+djNrKpimpIL+sDhbTp072OkPZWWTQuS
q2+eOScFP1oE0LRumZeOEa1q6iEQkcwo2Bt9q31HsoJDHDW+PwzyqwfmE+hF/ozQdgT7w/LSZfY0
kwIFJW8d5rg8R5Hv6mpY8qqpmKMp33V9fpPaxHc2YpFaISsB8dxnbChGy28oQbdCdSw2apnuB/BS
hdWGuGPsRzH0PvP9dy4in1FPCUtOdLdR9WnbtDXomxHehMHcwumsy9gm4CTGF3PRN7a19xna1be5
iC0cE3ptQw9EbVRJawc2BfXPTzU3D3IuMabTXhE5/Gl4OAmEwB90+lgFe5dMc05HR1U2FRNH2zRv
iUyr1Doh5pwS3SXcHm3VGpKTYNFMhbiik/9EsrppJlCkKj+s2mjuSi8HNJKK+zia2lshlS+tNg+J
Z3VnOW5LEd07zrjjs28Ubh1+GaYw0PRkDNDpngX8d54aS4EbweAi0pRHkDPeelbGjdtgUhkkWW5C
3WDROaFBwejMgAuNe0ErDCKzRIlgdOVPMSxtnw6pgGv8hNL4kupTA29OMvzY2A1o77j1TL8cMHs3
ivblZQhoVRdtfm3Mo5/P6rBPEQN432lxjy/hPTPylvbOsRoY0rr5lO5qjIJ0kUCBjVwOSGDvRtU+
A76ViF3rZj5AslAZ85DDUWavYW7TamLLXgHI+RkVJLxGMWRrJO2PTqK+moxeEDyYN3ZO+OsyJU9j
UKbYUmLyI6ZxCxJmVUVr9DM3sZGta/FTOTu42MlGa7JP8hoZKdc9UorZaQKvs2oGgFywXSj6NMfj
9dQaQNEz7sA9oBDFNtFXlNOTmqlHiYZ5pjG/jT0saTpQlgh5N6K65Iuh1xF7KBZ5RVXWg+J+1uRT
AdDEZxZ1/BtKTbAvDxqcDjFCH2r6paVrOpu0GKhP45fGdu+Jh9jMkxvv9U7clChMJJ+3dkKmpBHA
AruqWYFp/M65P/IQzshDuKNDAxzYDFLAaK73DES4PYUxO7jWaOEm9MxbrabI0Bt51D1CGNykvpmx
imySASGch7XeVoSvksDLXyzfyJ2rat2haj0UzvgyJcj5KqwXq4TRCnPzugGRjfZjGxOiG0Up0EEb
KgVyamCUGaS/ZRDWO4s3jrRE3U2PWI4Jhf5hO5WMgwOr4xlI+8HYxiZW0zIBrtXmXOwN3M99PPvW
ALk65CIEjX/RwcmPFnAtWb46x3j4npV4LBw0wjpRSAcZ+Vz/vaDreIm2xAoTGj+5GpEFUE/PSs8v
sUY6DmDoydNG/K1VUzIDqviG7rTrhuzWySkbJYqTcZiQJEYMbVF0+xG2lNM05jun3wnNy5gNGKtW
ZOCVsl4NuOlFyCG0NzSkWAiTrvOznMSkmCieYxWatzZKoWTAFdQZxlco6HDh5z0bWqjshhn/meEU
qu9M5XBHG6trqqOLhtBO9a+MOW4fRTu6NuPKoQO5nwzIhcx3Dl6kWWvDIem3zyt+Ju0hTPNLL1DM
Cl57qU2IiXrj3TDru6kf9KDEU3o7E/sHM2Mfl8Z8yGdLDcwJ6hzu605TH0UY9ZTr8bCZxvpaR22x
S5AX2jXPOWX1hxGSU6AuWv22vGFkWx/mpLp6gIxxp5dbN/a+sc2/zuBO09T4nFRj2jkTLCWN52CQ
mcsIYPY1e7prdAk6jBZBVVvZsbWKfXhp1dy904f5ODRWdLawdgUYXXO/EXl/FMK6hw/d3psL5Gdy
Go7DWdImH+zlyoy4gKLzVBFjzNNhmhtXK/VAJWP82FRkrSkYB8uSnQTvQbGtLNPajpQpolDWc4SG
ZQYHtxHx4pWneNqONY5vzx1mf2il5Qtd8bhPt0dLL52txMUcKDzuK0NZKibzsCDtyHXQj4B8gU1g
dlx3CZr8ThVboPreCuFxeRlafIDtgd+bt1YUnY/TC1tT1CGxN+SuKKwHdn0m8Mw4LLNR9yXq5ZVr
a9DzwHllIXOqqkwOtcEVTEXwtTJhgPax/t7wIgOp0sRVtEQ7ago6K33OrItAyxwmQvozdSPvySXO
2vBoJ9lz2o6HtMhoOBUgYQE7EK2RPOYug8MxLT4gmW1GKbfZVNwnSNbdWNl5Ob2I3hqrG7eGruTF
68FmacOYwkntDdMGyBpY4JEedmnCd7HHnzY3z2kDZ1siG2zCMtmGYX43VCDsVNaBryXutxaJ02DG
BkzqfG8Z1bUCD7526VTjzmP47aB+0Dvt0wn1AWQWSeF9t0k04SANl3ow9g74RhH9uFn5kM9MyZpl
qG5Q6lij9+zFyUdoEYVjaKjrvJFVUaop+T59gtKF/Yb4BoBlKe8mxHVm4myNmaJhoOSuoqCvwUi4
I7AA2JRMLTYK9dwabG0U2yBdGpWmtE2oEw7M0xBND4OZ4BKKr16EZnfOCpiacRATmLR1KOBJSbP9
ENVtZ2uI8SfXPgwZrvFWG89qVR8hJaLOQZ/aMzL+ryO0zH8JdiOi0XFc21iCCAkB+0s+O10Zqfwa
lJdUU48ez/FkevN1Qmm9whZ/rEg6uqip7R2ZVTWBNttXygS5m1j8d1xDHjqhVa+dglIp012G0ovM
iuSbowlfhtMEM4rS0b5XhMoqTx6sRlHvwdLa7MlNdTZUEyAVUSKY/UtkpAVt4ykzb8uIfm1ZQQyC
3vJspUbFJAdptkDAuIrL8UYx+3JdqVq9Y6LV3ggn+Gc2bNJhiop0wrFX5pTdDSGKuNqbnHOINzL4
r395xr/EtjkqNa8D4tvQTdv4a0C0wYONGkdBO2fW9hKs4wRh1XuH1mVYD+oH3L8KMWdu/Em0SB6E
4W1KpLQUmNOhyUCUGAz00MJFm0yJuYkR6rfW62TXNBmBGRFEIzUx96kgnCMdaZoaLUK1dV8J4dcA
k+6svsYwrY1brzDNo1HlhAAPDnPVIvIe3Unx0fS6d3U/1hsXQPb/Jn9N8/4l8tuhgaKqhq4vQZa2
+ZenB80iiBYDqS5pXjhqKlu7rcL4mHZK/GIx9qZfGDHXK5jJCywzr00efw/tiDgo4bqu5klN66rk
mqQARg5QU0/sTeV0yUC34AKKcFX1FtpUeoe/IqRn+GIoVQ8xkTM7jPLtXWzzh96CfzMrECMZ6TYn
Kour0ZQfbTO8AmVewICt7o/NUOPdZZLT6+nT4Glo+jpy3IrO9j217bfzVGmPnaLZm0WeGERo2Fem
weFqCL16yNPogVs7lz+aPCcjVgFKsfWtEkdEB9hWOXcYYPwKRMWLPaycmpAObfnCfoBlJtJc3SP6
XxJsMPGIrIV5B56m6IAcTWGn3tBPnvejtChGqnJY19yTl2hmyfQBcuDcR/SoBcVf4eofcH+9GwuZ
q0cmwjmMp0NB+MOu1shutozRQwkcvVdm/KNL6W5GF1pWmyOyixbCe6mTX/4rkDXPzAzisgT1oiga
tjtNuzQqtVgDoQm+yuJX2v3KmawNAKmTQwRB2PcJwH/3dgyB+YA8qC6xxQAHmOvHRCTYtLEXBn0M
Awe/gXb69cdY2tqp8NT7KXfiN14ciPKeXdUYnsJW2P6QwwL6FbBeVzI8Vt2VSJ6LjgJqR+hXsmWM
412BrVKST8hVRYMcYW43umBxBpGjqx896JK1WTtng5jWC1Mg9PB6e8OE3PWH2Dogp7OOmphRZNtt
eRtLHY1Pb3441eBQ2DOLmZaBHm31L2MatW0n1dGX0Mnu5uYTYuqJ57MgtKCcz7oeicCrEQuAEwT1
VtXxXSHVl6RKMtgu4I3iRbTQLKUz8z3olpAyz66N7k0dGWC2RvOYzfUCnRQtfUjo42BD6jeVLSRL
x0u9eKHnCSl0phCiSMtlpceq/mS3MOcnNNf+HMNctIy53UM0K29bCTRa4Cj2GydVueRKC+U+hsHQ
HBitREOGH6DONr82v3/7HP9b9F3d/jNksf3Hv/P3z0pMDXVS95e//mMX3Af/vnzFf3zGnz//H+eH
zeNfP+FPn893/OO/6F+765/+siRPdNNd/91M999tn3e/vjevbfnM/9MP/u3713d5nMT37799Vn3Z
Ld8tSqrytz8+tP/6/TddI8/03/7z9//jg5drwdc9XMu/na8NY8p/+aLva9v9/pum/93SXM31TEPV
DZvn5be/Dd9/fMRUTUvlH8fWPcMjj5Szp4t//800/u5BnNZcV+f00Pn/3/7WVv0fH3I9vpWrW57u
OIZp/vY/Xtyf3pj/+Ub9reyLWxJYu/b335y/7NL8dBAbLMAohGQ6BtTBPwd9dqlV0iAnahG42zHX
CGBLM2vv2B8zSIjBabWgcGmLp+qMylCe0ul7CY1nSMX8gUgJZPkLuMPa8iStSLb0zZTYmMcmMm5k
UgDfT/HxfGM6CnpPvNSe91kT1r5blL1muUPxaq0c6mFfhe0PvuGziK5UiJ+xB/ukycgPdUFa6h7d
2bk5dRkpNlB40JZqPlBIOkwWnORSVGsQ1YbPlDtwFIe8h3knlnJpVJ0fB7FtIklv1EQCLcflZU8b
0mYL4OPOtG4K+Z4o2s57JNnjTC3+Y9fMsvJW3dYefdP24g39UUc/ZNkkiFF1+7Yl7mwgi/QT/hm7
+v923RCNkIjvr+T618Xzp7X2/8nq0jwC3v/Xq4snus2u/3ll/fqCf64s3fy7ZlpLgWrZjFfcJe/4
j5XFR3gqXM/mVmZqCAr+Y2VZ5t9dw/YszzUI2HD+tLK8v+PxUDUWAUMPw+Kr/m9WlmYZfwmgNeHp
uBqtGYva2URH/+e15YA3jmyW3zoJsUGO3TEDz8z86dhoD1KgHDIVpBnkIZeDswl1MAnIW7QsDhwC
JrQoXffNV5f2vmFke3w/a8VCGoOomyWws2m2yvwttc/ReJcn+4TrcrpIgZDk0ZEkJ3NXZoY/ze+O
djWVS2hL6AxEP4ApM4nX6nMud9TxdYfuBUcxLS1m9dfiFdgSYgJo+4SfDOZnbZMRXgCwQ3klJ0xC
DD+z9pSRdcJ/wUh8hcAKuXD0ivcRXVpPPKMr7kX9AhX6/r2IHjk/Vu541r2HBCt3dzQmDPweNDvN
WQMLKNsLLSwoqyu93dKmW4OlW9n4PrzmrIg7q9o5Hi0Vx3csaxUq72UONJ8yPkPIDxeydCYota+C
b6r3N9K+90xwJn4irhz23M82Yb/rUMtWFl4TbLTIzUKPpCWogH18bpRtTUQPGs4637fqW+aw/S0A
6nsxe+g/EamjbtLNg9R+nHbXlaT4ifFbNgT6KsY9E8yDGZ9jDDlTTxehhbtvMVUmjIVqjhq/xP+d
mrQtQhXvwdrSeNPI0FQ7WvcmPyNGbtJ6XsrGAbr1xsh87Rh72grTEFJB4J9rj7pzljp9MfMlKT45
GFatBPUINJqe0lzNeH8HdI77hGmgBfEsRkqieosSy8NR66xb5OFQpuCjgKJELpjbKHNVPQAvTLVy
V9AXEO7oO63f0HFN8aAnBo0Lyts8xnHowvLDRf3ACAIbgkuOIW3gllSYyV6XPXa7giFkSAXzMDnh
Oi9mnAHy7PU0ltEeDToCzfDew5LWEzDD4AzazKmkYUWTKt1rHhI599Fj6zeeDNO6lXF/Nxs3HnaN
GPS7GvOr6m/G5uSm8naOCKsSJAuT7jLXN8KgzjGzU0FwD3dGzEHzXjTVl6Rxv9RCJxABaXgXJz43
KBhgSrc13HcS7wo8DBKtWoM7KGeJDGkCiNa719IuGFXmL7q7xeZNs/DJzXhoEBGnTHnVmfHhSNIB
U7iKODoV6X5J9Md/p+g8lhzFoiD6RUTgH2xlAEklV756Q5TFe3iYr+/DYmI2NT1dEjyTN/Mk1hW0
FkzzhgsVKDoo3NDq+GagvGpkJgd7YvCkblR617LoUxg+zYqdP4fy3FMy47yu/WFmXVDqO8UBWa2l
el1ssW8eyhoT3odDh1ZMzphmFR5e3leaLhmynfJEI4zz2S5/hv7S5PyJ821s6VTsMq9pNDzFZGDa
gpkCzkqYvh3+ztjo8CXiPF72pRskjJ67ukHEHJ/H/sfobBx1UyCTN4ebjznlvogzvxLtm2JibSY4
IdVjzAxQma5J+ckt7EFtnofOd0hXJ4g1S0sqtBv/pdmxr7/j5Utg69RJS1InWCbuV27clzl/lKvN
G4pQyCNV83nb1Qt9H3g5aEKdzBOpvhXoeszwtzIrGcrWq8Ebx5YegBtNeUSxKCjXWTuD93H4CtqV
LuMnxZ9kJYKhPhntUZ0yIB+6Z8DCyuqvThjbWMLBpMVoYn5hae4xki+jySg0pktYv6dqQ9PStbBj
b1q0/TKAzIZ3aLJcRG3jy8Ug+yY8FcOMmbWHBNvOopxaPQLBkIyMn5IuCNvlKy2G3SDel9gmgdqN
nDZ6zOTGnvaJZp9KjGw9lox9L1wsjZrN69Jng6cDHMfXyGiio4N7M4YmcX5qVww3i3YAcI6LJs4w
44uLadnPIwNx2L0G1MBqviEHoPppydaUjtwuy4+55FycZ5uLv6W05+qoKFvmHI7+zozpWyaUbViK
AztpEkfClq+6oBYvjfBGxfZJWFF+hAZ0wjXwUlhZ65eCti+7zfFLcT9WZXGYlacZgwZWHVdij4t2
pZ56uiRUkyMe7szO4LqOpqVN5HlVqM6MGqxNVaC511Y2HTLKc/e2mzxRxnSnnJX3w0B+66RNbijf
uHpRE3SLP0RDQ4Shgp+xqoT0t+oGLO1UFg5ZjdGaBKK5YOSi8jNyV+JuCIK8waeUY5ukwEE2NLWB
+qChgnssLip72ph3PSfgEqPUYnZHK6Kqt58ZxBYa1WDJH47EwTW5wqlWviOvrx4am+7C/dzzCTYU
NVYQHKHmQ4VtyBli//c7660PPybN0EEMUAI15th6qDKqzCwMSAf/zHvRgoBZ4vS2zBNu55n+l16O
hzhVtzASmm896e/jbH7FZmTeXYsdvM2UwR9aCq1HMQ3HoVZ/J5o3mSSzMIbzhWIkr+87sRdx5Jut
R7qqvgyN+GNxa9YyRoc5DX7KPB4fEVLE49DmF+Ka+CzcmjLsfrhqWFJ9oyPumc9+ouMAoQ1SAgII
PTNZhn07uS/ZVNKBBZESJ/aXPhfTnrwFX6wkiieZzfbFM/0HhGx5MlqKcEPe6L547UL9ZVGZhVuN
8xi37/2U8gaQ/NMT7GcT2etdL+I5mFlJrNHk5TDjNyz0uwITwE4uS+/LVDoviiyZu2OX0QEpHYRm
HGlEGE5pAs99dPTXCADUOU1EGCCQsgD2300RDUedeRLmEsZnWpkeh5EWe4a3Wta+MrrOz3GjvY0W
MF7FDTkzaJTxdG0TjPtmTSSEEYUSsQ5ifWQ06zsonGyGF1DxRO+X1Lqk6CA9PpSm4IDkTsWn1di0
HzvVj0XOdU8JAIsWz+gE2bi13Aj7U/VgGAya7HymPSGDY6IWJsUsmRXYJeJGYrC9JNAmOp6pA2Ht
JxPEvZ+2quOrgAlBordYrrtNmNYYzjqV9J+DboGHytwyZaQAsh6DKeyoKpzYj/mxmQtVIh9C2shs
AQkZx3oLx7YtGXQvWENq8jCXlh9mR3WIKJL0xl2LhqI11ZHfLvVS8eMu+hMqARPstOi3tuwfLMUg
JuKODy4lDmdSiowxe69I5ucsdT+ZSV50U/pKa9zold5BnCQNRKhDDyjMc0K5gyZIy8G0ARHIra7i
LHQiKZu2DyVRBz1ivuIwaJy2ObhdjpZEn5FSyJV4uYxxZ5Di7z+Xej9qJ3u4djii8HmTk2JBI0Eb
Vc3VXJPr/2Lt265OhvZruLTW+i2HhpzfIO6enOJJSYTHjeLaUkmWimsRHfD9uSocpuzPTi9ZX18K
WfCexHto9mGNP9a+Se3Y07tb10RPq2MdlbhhnkIKvcayDFS8eL1mfs70b03RdJSGFej4HLIyDGbi
m4V7on7iH9ndTwVTLmXLo5PRrwBlWuk9TeJwGAewAG9t8jEDySj49qCBt8upU3DN8P1i6j1lzSNH
aDG2b6QlAKgsnmL/q5tpH9qXRuuO3UZvbwwYn+2eYiOefrU4Gg3luPKjk+1jnF7XhuMuDOy88Djn
QMfD4AWKANw+mvCecQ9JjRh+lOrZgAS6MX4QowHA+6gtjxWA6pFApIkv0lRPtlY9m2DZN5br3uao
ospNxYtysWZ33zUfbl3soKBtUyvcuZa/KC4c13kj5XxJ4aYn2kNXKMHCi83Zp/LRZmfVepdUdk4c
J4rSA/OG2VU7yfJ44Kw9OYFZE7KYqDbhHSrdZdeGZ7Ai22K5hnqNcXBB6zvo8Vc8CZ5XnBkYpLlX
TDAQIK7jdiNLc1ezej/gWAjJmrb2d5x5xjDtJ76rfKKXujg77rxbpp+sWxEaXLgWE1v3L/F1aORc
ktp8P7GL2WLc2SYAoX3anqLoU7Ye2We1prmcY2d+ltRbgJo4C8fP7LfOb7WWo819iR+HEXbe8KKg
mJaaxSr3GhKBWweJ7kKvHltdWKwvjHaginDn6CGgHwodekzQ8tK12QVPdlKIfSacoCPuyfLEKEas
UU0+3tr0Q1MAgEmX10ECL1tvGHSOdzm1BvBOptrZCzgMc3xLRhMPKX8LnaKa2N73U4KncZdoB2kD
hAN+bd206lZDPFSUmxo9OuZNjpRUCMpC3SNs7gc3+dChO6lJ66kGQwYDkyXEjWkFRMNGyag6Hn9s
0ErC3hbt3cFg1Un+r4zg42yn83nWYvSAv3PqzbbuUnoGytKshNtIhUKXzU92fZHmdDTgIeqxCErs
wynOLrDUe4WhfG3q296hPnF4c5TKN6aToZxEnAIUjDh3vbN74dnHDmvfspIbGkZG52CSB1JSIgSq
cVT1My9jSugqI9nbMKooijRIive5vBBHOHDfqcQ9GTCy4ad0o3/YvQ4NOnodfg4QnbltSvtqtExj
dVibmnghX0qMvPFosD80egyAd40GgdXI361WvpgmewPcq2qmK30ETqNsDD2+lvVwqLleZMaxLU1v
UM9Rw4Vwrc1a/IEm2NAJKAh41sXzxMnHwBPpEhQ0GGMPaaAo66XBhZZpHob+ONflc0cAjJkE9ndu
oyVoJ5Hsp7Z+6hXzOQw1P1m+psa66NzgJ8/NURXAmZXTSfBXNbRXAF2BGRM76zseItHvNTvIkCTo
bNxN06lQiU7Jxxl3j1S+F4rcoZDwVsOrIjCCW60JpnbYlUgQYYL5ofbTVHitnTd0tMagQgrSPMVt
IgNNEyxmw2tZfIwOSNGoPii8A02kX4sx/arWpgwtIjgeiZVMepoOBouXll4j/alxFpLAgy9AeS/h
ziKyVKsv9TQfFDp7Z8t60A+t3WLCXI5CKCe83luX2X3OHb4gf7s01RPLgqc03VMJFlplfFN0QB/m
/FWNiV/b7b1mYzZIojF/3EXZ64yiMMH80KpdE9Vb+Jni2SISWuvUxiaAo+YZeGoanehKug6AitcK
Wrv2wwxgM+iKutLvQn3Q3NpX5xDzLni9RJj/CmBYwrzSFHQWrI1aBKdTET13xvksk3W62e5T00WQ
TIGGbBPLepksQFYFgawcTQiz3cYujJ9Jzzdi4CvuXnWy6VbUYCpSfmZHoecIW1Pp3BOx3IHm44yr
9orzkar3yG33VvUz2c/d8t6mxjF1SIuoL3b4lzN/ypgd2prLutHhmZQY4xJmq0N1l4l50ua/Rlqe
TgIk5JaASfW7Ts29Q6lj3RMUG+LWswUHWeppnKnfFLggQOifyexsJJ2fWAu8zsIlRChTpeMhwhGc
rP1nQGuEfHdm0FoEy0cePVxqS5nSD3XV6XxWpTjYrr0zzEdUZpVRBoCgTb5cFC5MPWcOaeSMOAgK
qbtXzZzvmV56WvmRuiCZOCpbSc3Z93dy32bwh5EKFcH861GOSsCyxugVtGB008GejhGWw97Ex5nN
fFR48AxAC1zc6T6c/czhuAooKMH9UIaUIMQPiml9aLF7IY1IviK6x+tOhi8hMR7VBsdAR3OFFayV
IRY6NvDrLf56D/7wKk0drPKs/rUcsRNiUyPHjKgg3tGDi3pxcvzl1DG0mPKsNqjgtKn43ZUKcITN
W6w3RyygWymmh0pgH8Ga7HYXBbYUC6CJde4XR/R7lQSMyo5ZtRLY6wcV0m7KbawOT50R89vH93C+
URnHAsvialxrqzhVpf5UjdwVbwbs61o59SmdA7SgYfqv1cckxIEFrlG2X248PJvUKRnjvOtB9Xfu
3xAHUR2CNpi/ZGXxRIQ7uiKhKIabRC08RdefkuaFfbRN30L3axBfcX8R7nOhj6TIZwxe2rEgpkbS
C3nNbnaa8r408VuCatMuFXvNsjOaKYiMymPQuqPrjdTdrtGOYwmLCZnffYJiQozQ0Tybzx+Kixs+
rAara0VgosSlV0bIo8UWuuOxnZ+YfBabbix3xNN9qm03msiCOqFYKCYgaV00LndiGAOzZUjM+NaQ
6TmBv2BX+tHwTIv7lQaGFlw8i4febOo4eZWIVUl4KwZ9c1+q1s9ht9X1c58757RuAIRl0P2fVP3k
xANVVe9ugh2OTqZuGL3a6A4iGc68DXgFfyKXI5up+TUv59LyD+ugzohGw1KyVtN1LCxR6OFx5eTl
UdJDMAlBmTOhTaIju9P1yHCUnV91v7PBwI0bbyvISbOVeYv6ptELm4/zdxP/5ZmyhxfPtXLftyfC
hJuhk15encpRniaMzPr03CW/qko3BhazcCJ9gVll9VNNEuCmrmO2uE2ABqhK3ajUZCadiSXyQ1jz
LnbRAFhWZxTGnnxDM1+zqA1oceY3wRGAJjHP6f0RkOshIRIdzbT61NyBAPuA16E5cziC/+JTvmIA
wUFnEfSJ6dPj5h1Xd/I5jzaBSJMraVGElwhX0HffL9T9qeIEg8NzRw8ZhLu5SgSW4bHTbCtauPfU
6W662dqrhoc2xJm1O0h+fKA5mGRqzUwo4q7sogAMjO0Tqz3S3IkXEkCLv/ZsdKSkiYFCpdgs4mQk
h6iIzyvexRmuIwZe0jOwVy3p7kjvSor4gP5jMaPKCvnHJBppmec5A9AGhYiiJJ7EkztmxATaQOL+
HHFBNPiJY1RI58ehjWDG+CPLEQW68c0CE/N6ioKsMr118RKk5JwVqXsDCm9KmbrikgQbdrUK1YG3
dFD0fdsPHBc/Fp7ldv7OWhezBVkc/RMEJe8GOTO7CEQT6PZOsFereBl9I1eAiL2BiTeGnCMUzEY+
hqk+j4uKCIeTYAQZCeoi6c9Tek3mT5FIGtuizSr6QgchcMl6w6oOjZ/Td8at/ViaC6TiQLPOI0SM
aD6OPYHmnHbNd2vC4WmPuyrCU3bt7QN4R5RgouFTs8fwuRte03HeJpKnv38oOGI01QlglZ7PfHRs
wQ5MiIaV8+hwkq77MKjN17K7hlYf6GRA+/K5tv7VkgAafzc1ueQKElPUMh8hQVac7QXzorWPQGBw
dRrybzN5Xcb5IIyRNHNItRYvQTd8GO49AsloRHCCGWc4mU910yYF2KTTHpdAXLo0VU119mFR52Bi
Vj8gKTKbhgeiHAqoQZzv6PeY7SdprVSTIJpydptTo/zTSMKbrP71sbc5iaffLQVjWRr9GP1v7j53
XKOGgrT37OfaZ0y+vP0Ct+iPGQchzdibyGqONAJ1erfdZdv3SdAkpyY+qpHtJV11yIxoq2EfTBXl
YQ71fdfF3NKJjNe7jrWnpxTedp76EQJoS1rbYAQsaaeIFouiMngSuFPJ31T2KV9+NYhABj7RWfsU
7cGgCi7C2j/Q/YdHodGlDy3qpa8kVRdwnrX+X8VZdJV7FdMrUD+X5QlH2n7AGl+K75Jl3KBTUNGR
AVTa07PyjAF1/fI3mpU9JcIie0VJAmMz4iQx567IxjjYF/RteG5M8Kg62zMCzt4uMk/XasYUCxys
3QrSdvDER9Ompry6WNJdkf6AuoHzV5565Vw3z+TsWHiH3RQlfD7/FApHcJcaTu0hDM0cUeV8I9fg
h2pLQAqgfs0aJpo3DIzc3DsK+CYwv/WZVPu2cJneFNfZmV9WbHxI5MjACSyiNEBgHNyt6dZHgpQE
/agf1j7ieOKc9hRnZxzmZMeT155nCUv3Li/vtXYryTZPX7KpDp1To5nMu4b4psZ0po1OK/tJ6f/q
ej9TB7NB5Hlg9rkp9HtIIJtEw96mjZFA916b3xcJeWNniUB7D4dvQWBbTnvbKn0ZvVSV+ZS/L+21
Y82aVNqaaGXOuFNnqnqra7nVmh65dzmO5pvd0xybDXiHnMdo+RwLXq7KwSvYPWCswYSFO1frcRUw
ilT5xCVg8uJ5iWv8g5hFnbn9mNTlNSegC991hStRxUu0HjEocrG7zB9LRdkuNTUzWy02WzAy1r6a
vhaui2YKWezq6rtZI2ulYzfXqn1IwoU+KiNlCmXnHyPCnIiJDBvywYmw58vuCRT4iVP60Wk0FCpb
9fR+3On5xRHpMQI3X2bJobcelP5E3PlVcuYnvMLm8kYzEYMbatuIa6A28um3bNrRfhIlOrfybHH1
TpXjjGG0JHDErXJXFumLySRuzcUNApL3RN+ePvpleUuzZ6eu9p2LVIf1F9P+NgM0OIUhhx3nOS7X
LCqFhyr0dWRvbOVBb5NpAPAO2GgUzhnC94Nl35eeGzDtrA6XP7UNvTii1d15tt1wD0Imb96G1H6Z
2+l7oHjBvWB/3sIipQIDn6C+R2DdSXms+9NSCGTqEjDHi0jqfda/uKe+jil1qj29uekqmQz7JBvs
xmQPwVtX+jXRYqgjxktIQIu0TsxbyYEOMVj+Zbgxu6z0QU36qZRvIf93iFX3sS08wRxMHXra44yd
xMZfNz9dl+5bpzu13H2WFhgMIDoneRAlLCyTcfK6/F9T9pPGot5toJdtfqAk+WBZWMdJzeomWnbD
2yV9xM0D38MyexKnqg7cGghbEGkfbISB/GYlsLvHaHhQFz+R14mgH0Asb41baPKHnViJr1nyKlqK
Xxxvad7S/O6kt5k8TH8rIFA39mZ8rAHXxYfe9boXzTzQaaSHREf8lK5I2AdNQQ8Y+of92eTLd1Zo
3gS3X8Sm1+l0RPb0XUiLO5Gd7OYBLbykcKG22N9/C8082kkTUOLpzUP6ljZ0hHJ2YnKHpCvuowNX
vt0X9hPleSdlLPy1qJr1vV/oql99BPX8mGAgaLr00531jdVUXs9MxqQQTWjaXio6+uNl0W1aWggj
LWuaAZMlk/hG1oeMwwZzw6PKwKFhh9VJ1hcT5VLOU8mDEZHVwLaXmAx12eBJi/t50+1wdQfdlB+M
8ENZ/mzASjmxE4OLc6fH74WEEtWRcW4YioL34WyVhTbtzRGK27Qfq5WmNCDq3SZH+YzEk+KWj6Z+
N/sHE99exoi7q1A+bR01983pUA7ybtosnm3oj2JQdkDpqOb40rVgQK3vSxLR4a86v3Oa3xdw1Y2q
AbzyT6WZohs+9VGeWQtMhsk1zThZdunTK6AzhB0QKTx4MJxwPWlb0ZEAF1xj6/FfnX3aCU2t+eBr
tGFLlwx33vviq9ep+ZxXEMGHNDGdO6sfg8h3c0+cFwCi2w57wF5SmmFVMBtm3l39lPwTYXVNKg4s
KsTB/lIVX5X1UUIP64v4V2nYLIvw5kaSYMiXpRzdwYJl+BoL9dxXod/zbCv67+he4kV74/SNvYTa
d8o7BUVgjmwCwDhoX0iaE9NvsCadiZ0+5jih+CobOvPUNTr+WoqXqPgraR5qw2uBHJYZ8zWlBHtm
lzQzXKfktyg04m7+WNnzLlQHInSHdoq3WlFsW3okVJhei/ntwNh3RteHVfVcEUBxTPfgGiJQhwdH
vsxphHSAlsLZbnTf7OLPKvkMjk7ieCkacJd7YblsLXZXqt/WqhVaryg0x93BWRu3yt6Mya15BisA
SyRfC9e5EQ+/PZwrTLq10MhI2cGYX0RdUYdhp0FMIZk+TAdhEkOiEHdQ4qeOFqt8vMle+dZpQGnE
cFywu6l27/d1flzqaqOpqH0MWvuCekTc173wlDJ/lm36K2JItFzsi5nakuU3l37cfKRi4l4tr2q3
hn5+9bbbONwNHEZGPSVvStJylHq1HKbcGVnKcIP7m7xuczbc8G3WobOb5BUqfGek4bKckQy/xduw
PK8XBkbyHz2uVD0jKqNTIVnSEKtwFaxibvV/HKOCQq9fCtfw0mYTPg4DUl5owmB0f7QFihZm77bv
cCIdO6oyxrp7yUrUKswH6fCWZ6pPZ8WvUIxu67hPVc2QCRKPo5nXJFSv1RhApzyYa54QkWBTdI3f
Q7FT5+IB4f2kWcpjqs+HDmZpRF1yRJNLjyZQ1bAxBl/txkslhsMYX42fCtF3VPNPwciDj8WmMavl
BK5rT0Y0nHAEPDRD+zeVXk7smsp3v3bMQ9wtXm2NfuTEpwq8G0PiKK7PMfk0lrOIxrFaEwj/K5Fi
tA9gFrGzYDhecxs6bB8i6RMcIsFKYwGcTAax0TqmsQU9mhWrlNb2T840fIMk3J0yuz2MYEbr9HEh
0OHmJUpecxdsa7OBJD9+0dDJbFM7jQiEzBYeYesmWxicxEI2kJ05kg+P+EX2rV74GEE9w+hB3cHr
QaSGDviO9f2YsmmBDngWMIQxE8OmVD8ZCOyKUGBN1w413iGmk3A87uOYb4akvvVa+yAEvixVOwBt
4EbxQW0AIr4dUT5DaknRp30+V0ENSgrtcx8lXLhzKmwz+y6HwRP6dFNwbgBtVeSGmAKmMPizNEJ9
tE7EuXcEp/Si5Sa6G/6sYdwn0U88cDrh4acHEg6Fvm/MU8FcsVTMB00nCVwoGFBeWg6bSWocok3D
EjBgxmfKHBJ15WWaf6flZ1CUAycmus1Dbykx++gmBDFZkqxdde/+SGvYoeNIpsQnjiVAjV7L9c2L
1wA9PePiz8G+VFaT384LxdzhtszApBLIrTAH5UJQya2/YvLbGQQjYPfzerripkkJIJYzqD9yNQmr
/h+m9CBO8e33jFoJ63djABGNqd6H07M3rdU3UaQEsqTbrPImNAu6+q4MSkYejnLEx9T4c3fve5D5
M13ifO4mPWgtl+sOtQWrRWgLDEjFvqZ8PSSRoqxDuEh5ZdHcVdnN1ta58+hl7cUyl5OF6wznxYkP
5KKFPNzzLiPQlydQ88Ogo1s2HIFOJNHe0qNAo7qh60iEI9Gjh1DtjeMN+60JFwTuEnld+1jr5ZW+
u1375fBADjgD11ERSju2oOq9rF6VUb/Cl2VzR1ZIiBNCnhjxb7nCeSy5m4cZSjM3w9Km0PTetBHz
ULkR7QL4U+Fzp1IafmdXlQgIH+RXkoWDKMh5zLFi5JGicaHUTwwZXgWH31YKtDn6WyyiLfK57stj
S5WhbvIWA5QPYIg/KpnxQWoD8Fdp+x0aTKES8gY2a/SZ3wzKZZo5FdGcLLMlUBNakjkrbcZI3Xfw
sM21lkLnFo5+0eiEmBdkjWa8JM68MYiBK7DEBwcqLbfIlD4sh5M4BfVj+JNAiC64lOVZ9ELCYtuI
BfdLvbs1bkmWkZBvvxzThS5scwfIDVyC8R6mBxz229l8M5XfGiFlwsHolmAlZp8u1M3YQJX1DVgz
Wnzt2T/DGdwIfuZWf1YmLZhrUH5Wcq8jWB8DbARSgPDbq/DQRMM2Zeyt46Pri7MmDXJlKVRYCrLx
xpkRRI1/S3koVOk1A/8uJM68r9p90lMlqC0LXFjMZP+yqI9R/ahPn2OJKGQCl+XeYaa7mU921DB8
Gd0dZumvKBBS2Bk4yvYTL0n5WcUGt3zrKS7GU6ysuNf0XCXKfjRqfwaZLhmqG1SezbL7gsXxoVHz
q40aBKKKAYwdAGncaZwEhesrynmqRq4DGEVYzOqlv08DZxebVR94MkqP9jAC63EhPWDlc39HwiAt
0npFSgiHxHCGY3YfZsk9Yfq3hCwLNEsVhO26MjszoM6M9sKCalkUvRVk9TR9u0w9HhUZvuemRtW1
3BQXzKE8DRE4sbW1eGmemio+WxP18fPKD1FPq53RoUScPK5UvyV6bVsflyX/7CZy9zXkoW1Wr3p3
y07jmZzUKshtMqNGXlks8w1x92ZbQ3LKYjXyF8nl1Z7U19E1f6JMpR8g/oCaUr05MHaqRbyWbkOY
ltbAALAv6i2YCzO1Zz9sZ7TRErwqRqro0VJcEW10Dr68xJwRNmTz6idCOfydyEGJkYZBGGZGb/0b
RhN4HYCZs8aXXSxdu6OBBoIns2JUhfyjdHJPVOmNWhf87S2gSyY+m6WO0OMW1LuJsZSPUSPPWQ3C
rF9bfAVXrP7HGZSQQ6PjPoYJ1iTXxcSagoyjeOGLNFt8TIchBJYH1cRJxB/bsB1YazAeIxYtEbTy
Ef/pZqgm6Dstlep5/Rbz/mYdOqA1q3sdK4KbGhub4+QSA3zRlmMfvioPWoz8Z/64+oUAPgPr9yi/
TxVllziWVvuFTpWUHc77vENJZnZarCd0PDz8gTghAYmlV4f90o0CXQCsjKi9N1PIQisUJD104Vs/
TZ4d1weV8yxl5aXKE4PyxySfabxx0shpUj4TnopozJ9NQmmDPqqvtADIa/E6m2w2LVHZZgIvbqbM
q3rxTYDMJNBqjm85saI9gy16eqFkjEqJrSW+jXrN3XCgW3FdEar+mAzUvri94RMbLRloToOnkOLF
OMywtxrXvE7W7mQK/yLMGO9MRmFDwuAWPJH+3OJBNTheMlO389aLjKcGS3KjrawLtPEJ56OOK0m7
xTSRHbVm+koRpIKxatHTJjkRyMiUZ406mYr025LUgjlGpnLZK6Fv2ddOw7tAovt5wvkyR5eE0a1B
i14vvxc0NxIizPtxO5coQex/LvpauMx7B+CLOp3XgxVi4ZaWKneWW5tQRiuZClI1EHIQEqwLhmT7
NtW9sNjJqGtCjGU6vtMkTXigvmgnl+aLEVHz1bMzm7j6Hju0Ljf6avA5OHxbqfWpFDkiTwpSFH+E
unPMXUajTsUdiDoSxeZsGAH6HfivqWJczewVZKtCmYIuOU7Wv6LsYUYNh9D6lniyFQtfjvuipTjs
7c1kCcZ3LngINn5S2mags8KnNn2oHtLndmr8vFw8DYLkmNS7fEQnY86nIJg75ntpfaYms6cenBPI
kueifnMQjaTaHVYf61Idif0zvrvT5gsskVkPje+VyyEWt0siuUiG26IJDJ1fR4XyLB5Yt2uGdnRD
7jL136jOKI1vFaKtkamIkNhXwmeQgUxs3mWJtMvm2NmoBhAeJ3hHpQnXi0+tY3qelCe9/uMKoXA4
SGZW9xHTgbZpbeqhCa2L7NAC16eIYZWey+5YY8OZE2KroCPyJxSnmTtw/6AmJyQMK7zaaPVqNnsx
XNzJ9Edu+sL6J7XHWnR0F1ibmDAgo+1q2ccG+M1Qcv2kZjmEA6MDBqz9lcivsDuaSM/xD7IoVMgH
/A4s+O0WbTZLfuK0QqQbML4wSf4H53tnVdewuawDJIUBB/bjpvmsCoIHTC9AWtS00hrwnjRFMvfC
jgDpZuKjgaUZopzaw1YR7y4S7pC813w0k8XP8K2Al0Jw8QaZ7BxMtqsTU8ycIt4WRGlLu9RdeqoM
Krxkgm0bBbF+T7tDU2TbPjymBD0QoYCaRPJXD2/1LWRuK9nsRv08ge7CwdzN01YhUmFBK4RRxx29
Xh6VHu92nO+U9iTCZx2ziGC9L+l9nfLnIpXHjCt6XD/N495sv5cGG71+a+KfJjl2mJzwGWXjeXZ/
Q4m2GtWbwiyZJu0ddlhjtDbMKTwLl+0c2JgnS4zGv27XrjNg2FkwlLmZK1bv2e6fnbO6LIickwUu
+ReOANI59Ed+C67wdGKmJpFV80Wd/JDtbIi7Y5ju4/CUpC/lWlDDNTTTvaT+wwlKHp5rU1CZGGtA
I+EQpH4gzCdY1FumthWSWxz6C/yYyFQOE0vJoN6VhmAXbhrtanBl6Rx/xpjWvmsReMf8O+I0O/QO
qMPXaSQR7zmzryaU6PDorIhbGhg2gER3dv05kQRpaaVb5bgjOBPKKLQN/r6ZNlgduOofGy0wEulF
rJZAIrie8DSkHaXWHO20bV0cjOx5sX87uubyf8AwOOER7tyBs8R/ahcmkOIXo8ZIAltfDYSExycW
UHTIBV0y1TenehSz2gVax62kbeT3PNbRrtI1+6DNVn4QTqLRQN1sGgEateMm5Fk0QxONSZVdu7rn
lL66Zwz6EFl+ych/2Aspc2smHp4PVvjkWteRS5LQEvMVPuuuHtHa9SaatmMz/8RW4bx2AH53YdS8
twNjyqSqGAgMKlINU/PKQUEWhT9NzoXRtvUy9P/0MhXAQPRiN05IUw6UbLuMHs38G9xmzgCNpYpY
IEklG2hwVso/QMJvds7uiT2Mb/BewQc3EvupC1vHjwcbMGD3of3n6sya24a5bPuLWAXO5KvmyZY8
x35h2UnMeQYIkr++F52+9+vuF5XtxIMkEjg4Z++1Gax+kVtOOiEnBYdxFgdLyKaWYsE3EmFuE0vH
u1KslUY1c43N9jqpF8Ft7/CH2AAj/OjBTLkZkE+E/B7GFTRuLSbSAZYo8UUgzKGqHqv8osIJuScD
puA7yPa+uE11/kx+2car5lNnfUeSnqaGcKchzRw6/dwal6D4A1b8IeXlRRPtU8y/5hqpq4fxSW2V
TSMOKY3GvesrufKcxx4hSYxNKQHvZuaE3r+Gg3Mfhh8Gvh0DIBWDxWVztAtNH9mB0KwvncOzScpT
PiI/Qcetb7WAPWdxkJWpeC86634umZ/LjjPzHJFu4oJEisFW2wuyLegJFPHMFUGm5h/arXvHVUuM
A0zTZL61aX9MDEqe0s/YHz0gUnHtuudizJo9O/+bNDZ90eqrq2xiXWfenLj3Dhlxv3sq5RjfEv7g
/D4dWO/QEbH5mZqJVe49FZLSi6CFTb1wraymGY8hcFz035xXrNZFvwDAVkNTvxVGdokYczYTizP3
AgRpeo271p7WBY7/XTHFr0Ez1HeW6hJSXwNNHklxCWxF64LR+GNECpyOH9NC+vjieg1PDsXWXKIp
BXjvrAzpXbuSXnnZ6pqUVg9d4Qmay7jROrHWi+y4H6fmrpiRnyOPPiRt/oU/3loKYhPvanEM/X7m
nYJ9aDwDA0mC/NrFJdhDTmXbzCD2eyw/YJXGHDK/JleMtF9zrPLuvCcrl3F2XvylhbPocZBlctsy
UOEP4tXA5GO+1uB8uYZuPDnIxqQf0vBPd13E/t51iGewvIPmNOpTydhz1fJycuieyH/IzH0EKgmm
Lw2JNDk0ISnYaZsE67AjxnvujXAdZ3D7wMbScqKdvDi/DNksp5OFlCZIXedE3W/9HL5UmhRPGDGI
yEJoAV8UGRzShLpk6+/M+r2S2RFn4Cl22PmgU92m0bMvvrdw2hoANll4UBWs1Ton7JPORuWjkZ5j
JtPsfWaK3GEE79IMUXr++dxp4XA7JkbeMWc6uDzkhdFzWl8+/Pniz0Ph+tMpszQ0kJ8Pf74oW2K9
enu4hviGTxw+tLv++XBCbkPKgImF0asBWHFgp5KpmWn2ohIntTyMfjT/e/j52n8+/fnX//O1n3+V
4GH/x7c11Zycgu5U21yCQKGlDwUpQsxi9viVDcLQ8erJW2jGuBVSCj7AXHYN4FBk//2hKH203aHo
5DFoo7Wa4+aM8rA+//sHk+VV4FaAcnYyGo03zhVqOv17GKCiZXpAG2xh0yGWyz/9fNT8/4/+fZq6
zdFGkWdkAxFt+f97sG0zX1tBbHC2dMimQ3JFY9Y9M1Gb90ijo2qSZ4scnH8Pbsasz14e/s/XIlAT
R6MEgOlnPlstxNOfjzjH04YCuLD26Gc4nGtWk6xgZlMi1PsuU+86sk25Ir5HXtTCQGxqoiZrq8kO
NEBviXKdc0C8MARrO3WZvWrnbGT2//ocMtJ8Tt7+8x9+vuvnv6qKu4Qkm2oLiNkg8sT/7wc1N90Z
ohSDpkhk558HHdqchP7zuc1rwHxU0Thw8C+QEC8+pdVZZ5dAhZ0M/BZBK7G68xC8NVKiZ+BcYjkP
RlWa91FC/8PIuvvB9rezmfUPji3TE2PbDwtfECqxJfmmCoO9lhxAXBA5d6S5FXfKCk/gU1Eo49HZ
AiQk6gG0LykH1icCHXfXk/9KkA4QoZQO5vnnAYMnYWmDgfRBNe15TEt4iPA42CKhV28NuPKdfY7n
/ov4AIk6GrEMWok+ApTWxPFLHDktQ7h8OENPY0qE7qRbAjajrjO2CR3GVZbi8RPNcAbbN9y3AHjm
wRPEGs/HstLICvqxPno+NVqI0LTxJpzIOe04M+l3dWXvYSkjGBMtWNCYiKeMTmUWOfUx1c9eEhiv
MXrvauBUYZHntLcsTmxozSPSrVOEvpmxH5gvQ4APd6YBZ81GYe1UKWczm7OVNCywjrj7hBB6NSfE
v1iceuHrMVwIJrmTrVhmGeljFdI262dZXOq4pRor+1t9N/tgS9Wgk23q0qVPTTSNQUGbrO36awIJ
Z/nVUCExP0TCJa8aL4JOiSSdsA1OEZMpVw7PnoGdBWnKz3+cCH3fgiYbCHhG7WLX0tu7Bb3WIaSj
M2FKCjjPbIc2bRny1XJHVA9iF3hW64Ze04NGuEU1X753EKW2pirJyS0pQcny8Q6lV4lbZVCcQn4q
9/h/5htRjjEuWziBhCa8i3DWDx5OSB9NW27108FCm5bM2XddxMiqyd651Y24G+bGfuO9sLY1ES9L
6qykMdrEe0pa4vA8iWSsyJ/zeuyRci5a0yj+rsTknqFjhVFJLABanRZ42l1G6C8C7PHVLbv8X7pt
ij8GKnx3i2X+OAUl6Vh0iJrU8JklKP9RWkuQKo2jhhc7GS3vwQlb74GIHCDykV3u/vO1Nlu60paL
kkqN6qp6UnfAGN+Gmfk9vvd6n9Eauf089CXckpxfadnAyirXT64kZF4ia3GN1pxY+4qXqTdjsS+b
sLuMqZ3vTNnR1nZkfC5NIz7TIoflZvcjw3g6Nj4boUwuBQldFypsYd8NuecwmE7D5ZRKS82a4r0b
+s0dypnmro2pIiAshVtVdHRVKLR3vRwJ6FhCrFsZVDig3G7vLS21viN9OYpa1Ly+QhADBo2tmkSC
RqnxQsGfHu2suJPL1ZjPaJ8Jmq25JgK0itKW7dpTpGnl9M3iUJlnbJMYUUeL+Wxl3A3S7C8GxvDR
UYLMC4cHSwnGhPCiib/x2FLgeaT+LTGZmkaI/Q49EvUQQ+FDXiRi3cB33P78rLa0go0LiFS2Ay2j
yukeLEP6t8rFnWSIjVaOOMrJH3/5nJ2YpPrcLi9uHyBK7SMsPBSAXqb8m++5/WPuR28gw30mU4x7
+B0ikOnaNRLjnLbwvBMVWP8iejOVmsiKGfMSLzmqBERm/9h3hIKhkwruY5yvZwHB65wvhGQstdF2
EmIgR6sd7kczfvBi/Ny81c6mnJLonoiqYGtREW4CczA3BsqdQ2DBnOsK7yEGwN9I+Lgg5Wrsqp71
0msNyzQ4ioG1GS06WbZB92grjKYhjNGaTJHDqDWk9zYr0BdNzwNS/Evh0vzIYNInczl/NkHzrC1M
4FEm2rORltlz2GGwoWXC256/UCuVkL/s+QhwcgAqjBKlNcq7hgHqDbJR78fPQZhaWLPGDktq6e5V
i3ruZ5GKXJrmZZMhZUisR6+FCC4DzREY2Z/CS4jX0O8mfW6J4Tur0ddn10nzY0GCV2SiHHI7jITg
KhNzNfRcXEGSz7SDmYENsXROOYIEM0v/XV8+Lh7D0upE5xEFph6TO2lcevDQfEuKDnCM2uZdz5m4
2i6yzWp4EhEzYCEZ+nutf22Tybj7uaDCnHaYqMmBc9M4PVCeH/UQ5me2r37bNr73K0VLvwinmkPP
wnXtTNPYVwGA+1GbBUyuJL56T3FtGteYxWpnpsCNzabl0+VrAbXFwbKwPoQR7WLTY/scbNtfYJk+
zCnQW0k6i3939DQ4d0FtzUepENGP9f3PDTdrxpjAU9HlDhIjiNFfGoPCLh7CBAlBSKvHWShRJmTB
Q8fFCVo/xQ8khtcoy60rBxjrCqCAaqBacOCtt/cKJ72XkUzRl6bZv4966dLJJebZpu2/jceIaanL
wyY08jd7Aq8z+pa9CYDLHHNQAXHSWetRClyAAyb1cRx+jSoGzpwiZgvoouU2SBDcM+kyYcnvRwmh
K26CvZ1ZxKuwxtyIVv3uEz/be0EREd30OIgs2k0Nsa+JCdWapM8oIqTZs9NyA/6Zxo9PWpIwAI6j
RT4wArvZjDlREUI/zSNo8U4cMQAl+oNEAMxSkL3O7RJoYHvqV9bsBr9KvoXVovBpUvtlKAM2FDq6
kKzXroyyA37t7FS4iJUJz8asxdYf9ggSIuS5e98ZdlOpr6PlbMKqPyLepdCZ3BuWqMdWzYc+idba
tMydJTj1NTJ8nNP4Gc77cdxrpNKnNPpw3DJ8ck0PKVJXQORst2GKTlPZHZrGMolOXqTWyYQHrXJS
waoyX+eu2w25ndMsI6KlGNyHsm4Oc1Bx8kO7pZ1D5ZLgUSVTvSsZYZF2wQFjJIdvJANxLtSdWMQk
bYBRx6Dm93R0rXilfXsRiwzAXwNrk2YOgVRBcHUazuQiSOVJDxMGuutk5+xwrTiWY8463N1oBgM2
kfjQgQtAZmRK5hdXNZC+tuQ7mW58buY6XeeqYlRGanFn0IQrtg0nYy+oBNrgPlvnXfwJ3t1eVy06
Aq+KCJC1rIMBy71R89cQZ0ch6EgKY24vytZvZoz6rDHnO7PVH4HPaUv25FFGDvp1AoNIsYZlnEmn
PbaC0aCD5DYfMb9lrvtYpV7IiEkb69L37wR3zdZMPes01Y6/TJRoNuSXMAyeDCvehOP810ppvdNr
QOyVqHidGXW6M4q3yYNUglihWwvRO+cYzrvAfNCzRj7Ytb7vnb6/xI55H1dh96qLAelGyVOfmodw
CWJlvXOvsaSdN1c1XXiUY6cCoSm7tUSbVkKDToEDeKm166EC0GdMjglIVsKO6Nb6kZdslEsaiwW2
Zcq7S+gm7X1EBx1hBhRcU9FwIVQ1iLuHLiuMd8CNeyuQT0ViXZuuWxjQ/cnA9IcT25o3gNP5c3V2
pVzrDrjLjaOCh1wBmt/IEqyEdufnsdDVk4+X8ULV9qrs5OGn/Psp+iJT5icjsL7ILkJ+ogkhI01m
zwBiRCVk79ViNBB+VOwnc0pRC6BJd1OFIrVm2wsyBlhlfQfq+sSYSq4zgoksb1A7xq1wa4svIdtX
LwE8EJEBVHFA3Y7DQ5T1ww302Da1mvqginHi/Qkx1XAKHYQH72WaPgWU6p0vxi8kAvj+vVCuhwbw
rU7apVmNO60BMKSXNG85KCp4LDaB49qHfvptTp0EaVQ+8oITerTQ+pxQB9ueN7ZzMnTh2Aj3Tu9D
3nPcsxj/zAG0/mY6Sdtq9hi3300Rk3hdN+6dUC529OmsMr1kgcQb0RL1HkzWfhprXm/LwRiru78G
LIbNlBkpCSSIHpOHGfbkKkWJil+kHTYFTSswPMPT6OfznnDp/ZSpG0Zha1WY5a9ksr5Nh2icImvs
TWnR3CoFwvsMSXgE7qydmc0p1MUBK+4mlCY6ci6/MxQQmxGztLO3nkPEVmZtu6novP8Jp1vVF79r
qzgoHz9XZfKmGiUY4dI1uy0BwzVu9c5YIyGH19eJzRw09sqgmZjAI/LGtlr7Xv5h+RMZetl7yFB1
r1WPJEC1d2FJRgMNYjQIisN/bzw3OWhzmRW/lKteExIekoluLZFTT/1sMl/ut3RLRV3IX6Kz/pql
Li4Ss3dosQ0KCk+4IqQfuE2xd1vAjRPgBGWCBnGibZIX3Va27s4lAX1ro06RPtkqqnpPXIbog4ug
UMcMrgN68vgoWQChb6zhm50mmT1alKVd/R37RrSvMmClwgQzEMZ/7bz8lU6AKIgMhUQzlYdEOfG2
CaHyTEH87WhrXA85NnjHMP/WXkKbWY+fpm+8VESTLQxgxphUMmQxXOwOiFOonXsoC5QFdf3H6X85
nh6RlrdfbUjxHk3s4IbZfUxkSYJN9LaeqlGFoStqbCriYRCoM2iCRQXpOFZwkYyIiTgmYi+E7GHM
0W40h3sCFY9zu6qfDY8TuhLMX6r+FwcerDpkeCjffgSxEW0e3Cr7JLoIp29c0OFngY88/StOFtOh
8v/G9Wjv44JOU4b7THCKhAdiPprp7zz2nqXv7Z1hfp1yhkptX9p0FhgSmi3DFOfo+Hm+kd5gnGBy
vxi5z9hSZlQw9aerEpT5NbK3MXCvi7XIjKyd64yEDUXdQwaCneup3adpvwSK02UNF3REX01MUEyx
6xqM9FotfxfcWb/BbhMUqA/GxH51Zhpjnjtucu93l5f+KVzGvnPDXJbjfgDMoBDd1unb14xqdAsN
Y19X8TkaRyh/0UanrAypjZIQ4EwKnn5VMQB2wfvuqKmYM3u0c/0JG56FR9/MsTf2ut0gHn3KRv8c
IxwcghkqQiTpvQ3hha4zxt5JgM6dXpoWk3wHF3OdaX5h4M3wHqYMWQrnliLqfjuLmtP6lCZo07Jd
QggQ9fi0BsbWp09LM6PhTyuj9Nc4yOeJrRPwi3cIEkHWgPL3NcuWR8IVGga0SIy2naq85Z5/VyOJ
rTj0i+ymAog/JHLjkKk4tZVN/KfouEmU32DdEJcWFwB4juIExxFBe+QfIvMRLo1YD+SXFUBLyZQC
Gls96Q7FhlGtlemLg5n8iZPxd0nXaUVmKa8xKs6qQnLOMoeG1Ww/yRmmlmuglZbTqRJin5GL/pyi
GdXRAqGHeZNWuiCCuWR3YVcC1TO8SjB5x4TuErcxw1lRouGALZZspwncCfiUM70ve5232WbMixen
6g4IVT+EeNSyeWoqMLWe3TnrQNlrdOXLC4MysZum01Cz/kSRcxBtMuxUVNdMCboHJ0vegzwkDo1N
akWk8bnodLkt08+pyr2tbQNncSfyslIcC+R4o24GtEY92u39rDhQVdEHZv/uCI7ZyZEXqfWdvSDB
Twg4S0Qi/a39/Im8AGxLpdwLNeScXMPiWIYOVkDvsWlQjwRZ/zeNppVa3IRYxtAoNvQKM+ymrm16
yOQeNLdAVHV4M/L2d5FN3q5zFHSI6IkpC96w8S6nL75RiklKq8G7FsNDhuXh0C2v3+DDuDFHDqJJ
mJ1EiJ3V9J6TwL3k0kDnMKrvtuyijWcOMFOq3/ni+iOICXQ4BmIynZ03y5JLtG5FvHhj/VGyuCGd
kzQWYdtNSXyfE1u+qkn+sBviaRICWIzYe+OPJAlOZb+KKSlBJqG5mZz5DrAf/bLApGvIDbCfG3Pj
E/ec4/o9k2MUj0tWN4nZKWm5KEJdb8Mpet0sFR4QnxYFC+yp1JzMtQIbMXmQvWyH2qH20eHUtaA3
giShMQqUMRqtZ473FIrI2xA245bRARdy1/pHNvVj0djd2ciZXcE9mKvi0nA5BbanD/moLiGLlIUg
zqn8X2YE3t8ezioOvyePgRxIRFRu0KMmy3mi0wboMLHZufOPeVbdPi7lfdH5b7lPwM5Q7bP6i4CG
O+7Vj/YH0UNvssJlg6Gp5DKDRx7E1l2RqcsU61sVWe02od5jsgmvNMLMwzPHe+wzRHFRUOGWUSB/
Wmhgfe6tZ1+DBmrYXQEokKYw0R4ZzOpq2N5v3TefwxSsAiakO7tCQF07Vz+Licsoj7UbYILp3ibG
q7yB3mfm85ZbMzF7oxIEdVBfE2VSVdQEhX2vocnM2tzntCY4BPbxmmdOQ8QjDlQ5w/PcNy9ofMpN
1VP+J2YrVuEcyFPPrk5h9oH2DGhH7AA9oG10DuQIU13AdOKvL7PwVpKoV2tcbDoAxJxb/iOCYYQk
KC1WRjq9hVidXRb6Ql61Zb96Mc/fpDSOAF2vZgVwkAjaHeeUCRWzgdxqyYWCCklGCq4Jg9A30Yg/
/sWdO1Zgghs2GVxkVcDR2cyFQxKXVbx1I8N4eDDb2m9eKs6KTZY0h7wAfK0Br/hFSiPXxnSW9+fZ
sL5mDGNQpEmoSgFpDwnF/+zELNRL1ftIjiZrgV8wMbFaxNjAp9fZ2BZrL8iKLSCWBNVdzukIGOLk
wA4DG3aYdfhoJjgKPMOf17onhzLv6ejWsodhRjRD2yOM6+ha5/RO15bHN/dDeGjtCGCLwZFOZRYo
kOCtNB+0TxQlrQbi6EJCAeLuLVgoPtYQvfa9+lAtEgNP0n0t6l1uy4NZ2E+9Pc4PqsiXJGS+e5Il
4nhn3I+9JAZ9lRWedd+l+TmKRlTGcko2zGGuTWxG61ELxCRd8dvUNqtpEG91ULyxZ3Ahx6GJMHPk
Yuy8My3KduuE3tVq1Z3dv7q5bULWI2Ir0+jig3IXD+kHVi/KfrN+jGg4bKPMv1OL2rdOx24H7fRJ
1mCSwsJG6hnRFSfI49IDUIwQwezD2EKbVpof2cxI3vatY0no+Qro+ZGbkGUls9ZR4v1pEljpLqwV
qhAWa9nH+zgFWdnQsSoCzMuR1+EwiwxeYXfA4eB2DYUae3UwF4/M7bABhVijjKJ+VnXEicCmHzlD
2kaw9rukLUhNCemE+cdzO1rX2qZdLTAqO3Nu7mb66HT5mn1AItVKZHLC0TR0e1bYHRm24c5AgSgU
Jn5iBkxc7zq/66vyrg+ZfHo90bDZSG3l9oiwCdl0D8SarIqYnT3pFOYCoFFmivNnspOdnVfiELW0
5RUT1dlRn1lNfHnx0OKOA/FN1ShtHIyxlZ3LdNxx9ss3Ov6sRITolcSa2qL9Ws9g7GoN2iGESlz4
DCQriOTYlhl/jCWMiojY+TJ+LVAr5Mt0ParUQ8kmTcxNU6KBgzfGgP1cRmG+7Yclai0pnquAUxuC
VGRK2LoBNfrzcE5MDCiRD4dReNVN5sYfUTYGvhF/XMdB8zAb9UVq80PRRlvXUTqtstC8/XwGKZCM
6AIeacxMYeMzSln1qS4OMUtmZAtJfCnCrX7C7BgX0OQ9jxc60jvLg8zTFIzEbUEOUK9B0MK161HU
t2nyDXoSqZsVzAv5kXTCeXhRVnOiuKsOHkGKm8zF3mY1aJqS1FE78uCfhKhuKkXOFAv0alOW7Wbs
mGQoQwUczOAYL9tVKnjnVIxHqnL0rh7kvZkOJzSRx8HIx1s6jd8tJ1PqAnvtWz57Zo93IIpQZzf+
eJ5yLGOu1OHGhk6LKBJJUMrGtFwesFtIpZgWzk5NuWcX8iNVctwZ0AE6MqrWMh9IAq/ehsgpt7ax
lZwQuE1Jl1HY4RqLul47gCqdArFHhpgnjO4YFTF+CNJFo40DgmVxkH+FiF9LiE+Xfq4+iiafqJvk
QzB6+dnrqksUtEjtIA6meVfeMSV7a0Wt126SQBAyCEOilUr9gkKnIzTR8Xg1stJ4o9ScLlVAQoA7
cwol6oVpCrdcbU9n4nWyG0XlWNAdnsbIpBqrxn0zlAfK6LMhIT4YsxDr2ZPJhh9mI+7DHeoepJkc
atpBPYwY7n2QTHM67rOUHwzRfpPZ/hLFqTZDisyyKR2S3kIus0SW8ZYeC5dIeSJCk9ZM4m48BafD
nXguHoCETgEdjHBjlb520PJNSONbu0dnIn433JeJMBKWXZ6HqLqnSLbscBUpTyYCv4RgkRsxrfBG
sIjHC/+8z1NWVawDpe4CtrlxNxuxPk4pnKF5/J6YeK4Ilwh2HvOHszCNW5G58R06WyA5GVHuqb3L
UzsF/IB/vI2hBeHvaPtpozuHGhv6OS81c8B5SPcKu0ePM2aTOmjQwyQZL43Jxc+/PSYa5REsjhzW
LX+6RjZZUVbZiD66ZlkwUOvkTcn3Z5gN2/jGkTA9OF777NWmzUws2TsjS7Oa/PuijG9lgaDFYdwH
xoOj6pJ9peJsScMiwK39aLIP0UoXjue4CecwQF5gfU21++VEPI++guiik4WY6OZb2zE/Rjd/7CsX
f2elXjoPR/lcQYltgFigH2LlpiNC7hV4i/AzCCJUhta9l+e/0d+/GpG3G+qMrEAEn6MVXHVUQxQZ
cYZOVcUtJ1Av9K0+TRbsRHNAkFWp50KRlVpLBoWI1cG3z+pldHpwzvV0xDNzh2QfQb+q5TavZm8t
K+S9dJ5XuRmxk4Ab3FkR7BKu+3UWe2sX0bz26bGnMbb6viYUaDlcDZgWtsUco1hXw75gNEjoYFZy
BO4WcdLyPwI8lnn8aA6CrRUlqL+0bIPuzLhqXGEcZFXPkU1aEtqTNL+bLkXnSj5ZmSaXucVjAIDz
N3YFhKXwW4V6ZwaxQaYA7Vgoc6tz72sqxicEPXgj213bI2m1pqeCOf7GNx5C49TbtEiLiGZvRWA6
Uhk4+V5KQGtXwMrrh4Fw58g9x9TpVZQ6p4QFBWWWxDWAFJucemgqpJ1NJGwy14MNyWSGsO33UtA0
HSZpsASRlKwDin3D1Vtrn2oyhKM2J1YHQb7IqmwfiuyDfnEDCQKOrXSHP2SiAPjG1Cd0X+6hgEer
AYLGWMJhKyvE9i2WIuTkPCU6+ejf27T+9osohOEdzXtf568tImRddmzUFeAk9DjblDzfUAIV0kFI
o1feiL4FnucyGfRqmiwGrWuvwdlo8cYboXnQZgDDDUkcb5gleEtyL8fGmnPAQH34mWIX4Qx6KxKf
nlPnXEVlvQ0ksaMotngp/LBbIbWO6SDP2643PfxSVY3EFdPBhLKSususqSBzgm3BJHqRS6nXYCQc
XPpDEW7hJEE1ZsWIZIxgscUn5p+iqF9aWGKVZWRnZYEWwOnDu1D2KETGs4eaceU443tB+ujOd/Jf
ntN2R6ePP0WKs9LgJKxIwBKwcDrZDAfLFffR5B/qrns2LVrSjA4BKMR3iuMuJiMyPrt4BIgVvNtl
+FnnLmjb5iqC7FklqKDJGKlAKBFACnSgt0FvaWgdjJWYyrtsq9z/3BoCFxHmSgaeejd4hEdKIjjR
cWYIGOgGCeQwTW5g3AXYG/ggEUEhHx2Jf3nQBlUfR+yQKTFGtYH1rrPhJozX2SNPlfHag5HjxMpR
CpuO89rJNuBN9Yt1UnwZ0d8i91Ab+SYGArqUQAJx/3bE37LO4lhJ0GTFQ32Wk/2desNvOSA4TJqR
SMS62TFRRBUd7nuIm57hfDAB/IzFEHHZQToHZlz6yGJj7DFVRCnat19Gqk6GXYdH9DxXL+6a8yQp
2yp7eDAGbHzSoE0b/0UEcs5GKHNhnH5hYXqdrdTAh2QgZ/ffUZNx0pzaY8nKQW/VQZrLlKXDFbIe
RnIM0+E1fB+089fzLPalIaC6oiFSjN5nRAm/JlaDNE5QvLgrbPSL0T4Xc7JuKkZDGtk0tq9x5/Tc
uE030KPyybtMxp9166UsFwL7seAmiAaM5rMd36Hp2fFGuHvEB1juxMQChuPhG2oG3EI1MmMs7acs
YpBU0tr3AxrrphvgJe0+xgK/vHaFuTEhs3g8hd4kXItJOEAyB8yZ+12Fk72Rkbl2e3UuOD4SpRQ9
qyAwz1IdRniHp95qdqCgkqMrx99x52UM1UKfxku1Dv1keEJVj0pM55eClXkKs27favOaqxALXoM6
s0Obu2QMnQzQZVI+qU72LCfxxnHckDHJGgr4KkNAhJLlRi/pSCgEIL0W8rcS/eIPhVmXFvol7PAO
SkO/FnR/4LGFV8cTD7kDd6eLgi9WZXrB9owwZmLz6g2FYCkejU3UbGTPZTNHUAYa2kiUjhjorgBS
J8KmhL3JVMtK0MO1rwwVkS46ywNlB30BizRLO6y+qoYfkBSvLfNSBppItNK0WyvCwMGBtwfoiTno
8vyUDpg8c3phpPQinBjav5ImsdbmX23AVatYRXkKzK179hMC05uN1XGNjzO0CSwm3syhzE29bUui
id1hldRM0ZfmntkC4xvpWNXjtAsKMJn9QEkBW33LlO7SBKywyrszeI4ruwuxzMXj3i1rooXL0d1Y
VFrpgHC+SiX4PS0+Sm8E1g8Cw0E0VtHZ0fRTAMCRbpSNwb6bwenUHDC2VWa86olFa/bgYGC/gfxA
zy1AalFLEF96Lt/meZ/l9V+p/ZMV89sK195PoKz4RbRfY2dJg2aUZcxMymR0rIzwbKaYvwrE2WEs
vKOIp4dqhDdiItpZ+YBLa1G9UXuI7RjgQELRUSK1l8OcMJsPGCm6TN/7F5m2Tx1yIuAVgJxIdNvP
yn7ifLVXtgkEvi0XfkR15rhBU8V2twanH9oaOKFGRFcwVi7RPD+z0vQEVJEdkLGi96knGPIsB+Mc
J4LlFbvJYBUgFv04UISvnSiAXwsHZ+VY9UOhz/4EVttLryLDzDHMv+rkfTSsozOgkrMEp+SqIvOu
d+y7lK4pBRYI/wo7i0v0gmEzghlTpu/M6Xchsx7uGzLkloujwSvDJKtESTGOd0n9Ltgh1w4TJ/b9
9pdFd6fx8AnW2fSaFkquR8XKop0aTj/R56D0s/EPf8WF8NLrYgLWY38Bwv3SkgsEOn6bp+FwmCsD
Jyg97cIB2DzH+t3vwmmF5G2qfHxZNGubyK/B2opbF16HJAQalPavSQBXNHyqEv2VQ9ffNeSEUq00
hGSu/Ma7t4rkF0UnYZRWZ26V84sV1EQTqW+zNG4G6FDELrSdW6LL7LM/ugck7AohoIfJJmQyr6vs
T2PidkZnES9tBKMdd4nJUXu2kRyZIX0ky4Ke6gPyM4X9ychsYyQpE9GU+KKFzZp/jfRc931VU2dp
HHBDQse0CpcWkz6kqrWBa+05NEHJsrxg37ouOF8Joni2qnnjLZNGabyaRRPinqETFPd1cjSal6IY
QZND7bUomSiioIzYDGWY4uxFB+M5m1lJhO/QAzTl2WS+OA14p2wdF+upHS9hXDwSKfldzucGT0rI
RZ7SmVx3SRgAA4Ks7mk6tAntHSpsvH2t1x+KMrz0plRnrKXLQR3gIl38cxA4b2LmFs8rUucy77fh
gPIL3faeXDgcGrF6TghCPDRD9YoAHmtTxBoz021ddWW0ER49E592JAMAzQzKZ0qjYVPDR/t0cuZL
6A++gpiyyQ3G54LW0Sb5L/LOo7lxZM2i/2XWgxdIeGxJgN6JEuU2CJkqeO/x6+dkT8SLmMUsZj0d
vejuqi5JJJH5mXPvHYcE7wIm8qZgqk+ZlXq9ja8tb3ZT31hKABI4xm9Oepwzuc6GGQ8aiwbFc4vp
QrQY3lKbX1aINhEJroaAlWaJJdScMpTQkULFBeZIU51i+e9knL0L/13hyF6NO0WZ/0R685ZE5pbG
5j6RHFJpAdpY48aTPcBWMSGNHMzbIpKpbeSDTtB7LHQGwFWePKHtQpMHyWZYUmBqHsa5tcqKQNkS
V+Lgfap7Uz7c9FSrb0qPztGImn3OjtPKCRvMwuEi6i7265JGeByDvWNWPxMrAmVmZZVENlBwj+gx
G64lwiya9wn7gELxqF/4SUUq9qrBvAdnmj3Vo6e5TJztVvuBprN4kTgPiDDw24VtOmaKilcWyU80
KU9FmT0nxvC2BGADzIR/Slcr/Y7CrOrMHdzFT9K46R6U3c/Q2ml603mIidqda1m+NmHiVUVfpALZ
+M0UJxMbVTR0gQMKiXJdIHPENX9e5R3qlbbGaNoF5WeRdQ7VhRRHQ3kA5XxHuFX64Ti8Ex7NDiB6
qBjfrvscdYYg/I5BgQnkQVIqFtAdI4GRcdsykWy5ZBlmf+CzaZW+BSklegNcS/qS+NCamYlQ8cn9
btu/xdQ89IZSXQmILEnaW6X0hy6lASmn4jNx8FvMxYczJSmPJAv+tCFrtjbj+6C/lWq2W+o4PQHl
r/vAF0ig1ymCrq7FOl8ZvwZdfBRNdzVS47UVFJJDrB9ArXEKLb0JCSp9+xeS6WfRQPu0g4aNKKno
egkzK9gl2FZPIynUC2uCwdOYufgxL6zaGyVgRXFtuHKVqXidO7M62CP/wGzoIKzxGtfw332IL/5i
BjeS3RiUYaiElA+HTDGlz73qsEtltDl1j8BldGrZsMdulr7XJdkVSVVTiG1IgDQj9N/Vpm/wxkHe
grJslp4SOAMPWXyyYgh2NEAckM2EKwQ+JBvz6pC8yyebxlmrNcwmjfLdNRh8zPNbaGLFqZXREUOY
gq9n1L7W3yybhCNi4VYmMmsvCTCKcYSgk59DZLm9vEEZfo0RyvZW88mnfyU1Bd/cmKFR/g7yWG8G
la/EVAR6HXKU58ew+GXSEP+SFHtxc7deafl8GUDAvLhJGOKKb4DG/Ki5CF0axu58PPHq0M1NlCJ7
DwrrqsbZq/3MTNDdYWuKA3ICvEh0lFOO12rqbktmVRuHklznvqO8XJD+K+Zez1nr1sl1bGRxM4cv
g54SFTnoFxOfJktDhO303PFqBCdnxs1e1MlfUaa7tn3N0urTjoiyW5qekFS+pXz0DNf+qHSOmxpU
08uiTg6OK95g3d0FmvgbjKyAtLrxxJgw28pxQQphxQHrNlZvPmNA/1r1+DBhE+0VFs1VUSv+EPef
VpozUBmnU9dlxaboO81bOoBk2xcJFhiOYzqeK/T3SiheT6nmARk+EpUprUb8k6dUwK79MOMAN0Jv
gX8iu7EL1NX5b8KW3osdW9sYEEypRPFEPv8ShULh0U0vfbzw2jFEWIFwHjPNXKShK4plaQ1mYyk2
q5VY4TZviUfswMEx2lY93Wb6rM0sLLFNkNlByr7DBx0MwUdY9x0SJRUH9odp4KY4OMwSBudVZVS/
rSxWjyXuWQd0z0VpVWuIhgZflPa1Kl1y1xGlKSGxzrZ0d8ggnFHFQifPLg6tSv0wa1xLkHL2JGHn
fRIc8oh7W00UbiXLtFcOxUigQ60GMZvfru13ia59h+PMZEvHd7BGdIsRh43tOXOD6SmOx92YdAzA
pIvXHBs1CvHqs65s3hBiOFdaav4JR+tzccjKKa2Y9R7tcyRyrggzPZ1LFvLrrOMSKHXzZ3Y/Emwv
NMQ0HrZaUkCmvWDXm6wnCCFPh+H3JkWFjrGlYEvDOS4n8ahjIzhhj+YR6IDoL0KO5UTRW2/Ylsd1
uefWmz09VPZL494VnRkvAgy3Mbb4TCirMElPlcw1Y7eBlD5zHsz0YRw7Um57oTAFH2sCSqgVyO3E
CBFDUxZ2lJO1/WfCEp68HrJ6BNI6VuLsqR5TVlDCJPj+t5h2MgnszKdO/zXL/q/JG7EZcsvxRPpT
OQz0SS1aZ5AUcQDrSGPYr90Bzy4Ct4zByjiUCuRnpbrhDgmoa2EqHTHRLBmWg8qNhUJbEP0UQkvA
YeubDg5srYSFspl1lpe6pm7VshW4TNi3Zai1rQhxVygXfd3109rQ85sZvttje8Ya5WhhqJfUDyX4
y2Dxpmv5Mw1sjOcEs2UrM/3ETB69yY6vqeI/aEreNWKT8EvsiVsQwsRSBQMEd1g2c8Q+KI4rbacq
+oNostLKj3aJjqWKKs5XrSKzgY9z2km/0/qz6Dm1Z/iswYKeswXmVhDpS/hVhyCULeniLNyiR9G3
u14eKE5+VJr+N9Rm/K950csEPxrYnZX561TKl6h0ezPEyV8z0artoKmAY0aKPcZCz83Vcc6b3row
5Nyb6AIPgKOIkAOV+t9g+FxbCFoZkZxZnHFIuyDjWYB5dvRhmMr7RAexsYbyFdzzuXXVDoXY3RVt
s1m0/q82oQWtU1I5jAIUpeLDlkljDngQ8B9r79h2t2eBsvA+8cWn+wT5kwvyBPBrZHEV6tOeGcwv
aJNfhN8cX9iISxscqZ78WmTW32jLi/ku1S5RMr8tIgPk+eiMkaUoTllqtY9xTjJyaxuFQF2VewSM
AF4MqwN1Pt9OeegRW6JrwYYUU2JjTYbA0qc3l4Okh2PM8ZTW5QGP7HMJdk2f7kgb/aipCuIpPM5L
+iEWjiRl2pTOR6PRlo8BLhh69J0q3EM/dWEdq/ip/jCr8CbEW6h/8sQdRm7BDA8g/BnZDLoHkJoL
hZGXVM23hZlES7Lj+IZglgC/fni4w3RmTe8RkQ1QwbeIb3I/Fu91zavQ0w6YbXPEyiElUjiHOuCS
oTpVt1MHPSx8vXA37pXdiG+aWEpk4onC47MZDN8JbgGjTDc0nkycSgqdgkFSCdbECqIPjkGGnXGc
P6Pgnuz+b6izBh1cfV6NJPiQpL23kmTXazLzGxsHCtWeV4aO9KOEuqaMX+m9to3s6SVs00ORwnHW
t14bfjXxEMQdcZqsCsKTk5THE9dRw7rPakiPMq8ixbn0xWWeaYH+/+YXC4NY0v89YfWZFf6fok3/
R3zxP//Pny8ZUqwRX0y+qutYms6VRrP775BV61+OYduGKmxd110MfP4dsmq4/4JxEIZrCENFfPEf
/w4vtv9lE4lKV2pququZtvN/iVhlYyTjif87flpmM9sqn0I85QXDRJAzoWkav/7zdY+LkLBj8Z9I
BFiRNTgQ4wBEr0kKxT6El5uSxLpUQn1JSoZAfaqNhxr3ZTvPtEuONUk4IIpLO/ei42qzyZyBbRo6
HbKRjJcYgf9p7If3hg21z8SM0LRpcbCKxMG+Dtvu0kIuRxMK2kKpnLVaxGzdHYt2iD+f6p60jCU3
1YOz6FsVm+0XkVLd5LWr+ZlBJVBNCEn0Gl4xQvS+x9Fqcfbwfyf8EnaWlPOYCuv/vrOwdarphQq0
Aiim8dvDyYlxLgEUO4ZH0ONYA9QqlgcQ2NWgM8mZsV+iTMH1o2Mqt0pr5o6duGftCAja0E3GTsqZ
VO0y9sJpUDwZWfIatjF/SIbBjMZur6kZd6egOsskyPDReNIGfrdvplRWnYHgv0M43zhBdo6r+hSG
OHqP4Rytc5a9q0kRzyYrHXQZH4jdfjN15kwof3roE5ZC58CNdkWZbEYAdS3r7n1OlmU0HWu3fNgD
iAaEB6LR8lG1NqJ8bBg7tN5zJDZZ1pmsYnCuqVIK//nGJiPjImpGGoV3xqX3JgP3r0MXoWr9M3XO
nSq6knB5DSMUIwdcqx3GyyIYUEdpA7UJnk8I/Yr07hj9VTPmR1+Em7F67ZQFWWIWXAenfGmoHabQ
/oD0w/CmBlUtg9C3zaFABchK0iqUzxR3yt2QV89VHB9i3WawEkfIESrjj1kK61wrykEMEfaKGZr2
GRIZOQR1F6TwxslB6XtrNthzdFtpAIDxY8b5FqDoyfHAa/CVWrm8r8xMVBSflJVhbChgRbRGTR9g
nhwx5FL6F5NseKyouo+FoTOGnk9xKJ6zUDbICi5YrF7tgdF1pmEtgMcP+Eqbc/cmlKFLfkyLifou
dPEIGrDInI2JDpoKaBW7dFXMtR9ZXUjlB9YFQzj+BLHbHsKaZWEW4SoburWHTPm9TBnew/WzSlwb
I6OSEGLM01Fe8lJJK27Eh3PTrAMzBienbSkDBus54AnCjHOsZGxa4bs2hNmdDDnVGdUA871iJK+s
dD6dBPlUoAA59WQ0FAV+y1Y5DatYs+4BY0DBrB5skSl0maaPfA6rbZzTBU9OeC3oN9nrmhUkUAyP
IdmVXN1byxgciiD7E9nWEyp0ZRu10S9ytJByvSGeCCnNzICBmCSXFDDs75BlvrcV5ZhC643a16My
afhAREY2nHU276T+irXFb6Fxl/2eO0ikicQwVVGkSSMFAobM2VzvSHJle0zKYYv2bK1kiK4IPlrZ
0fQYl/QXThI/N2nlYDr0ArxrN36jlDAEXw4sKQotvJBnzfozt5Rjo/ZVECrp8Sjg6TxlVyQEGI4o
0EalxgA2bLQtRzlOv/lbU9JYmrB6Wv4+TX2NZRBdapOZHKcKDjVYWu5CG4jfar97G8PKHsHcgVT6
L2boEwzkyFIjjraLZrPjoZlY90l0nzMLwTU+l+uhract1SVlvj5wlmlZtsXQv0Jkb2Rol8gC1rXi
JhZw/UEZrvoy4QqP0f/WsvFsjxlCOC76+zY1doYL8mTblj/phGCSDY1bEwArh6gBU6zFEB/5XDwn
IdmqrBmIkOLlj7Gj7lDK87lq6q2F6H9Er0rdyjSuRQvpBaAHTokRWYOcHgOH+uKmVH/V7BKFlrBF
EnS3tQsQqXCEJA7eRYXg2B/nUxQUl3T8ZIlterUODdK5I+PY9CkXscZmnbcoiBjMV7pzT+c4utat
A8DuEAAw6woQG4br605VD0TrVQeGUJhENazwBO5nWeAZavyRsNRf2e7TArzAf9yNberuiFD90Rfj
lOMN7sVkjGHL1b5EbctnuoRkUfNiuAVPbnjXkiTYLSqnuQ7NU9sDkqLmrW0aZjPiNHXM/dhcELOY
EswzxiPI0HxBZ4TavQg2YQ/9ZC8UaUWZBht9p4uFnSaOityvIW+VpztiXHN+ZiZ5H02TXhIWlAi7
tOvcJidtCk4T1hms58DqLTjtC6sxnh6YaqcSqTco9aHmr9PolPuSdmeT5sk1Up1zYoy/ClMe6UMf
SPNxPHMwo6mYWUdhdHXKfL8sPZEjIabadkBroBb21pzEL42Q6asje16R8VmC8KCgtCMO/ggv0LZP
thgGXGPGHD6Fcs1WNuUWNnS6e1QwIiSoy0zJviYT4jvi528CsjimcIS4D4dNnBf4PZnxT5dhL9g2
s9egHCvmzMASjD1S18JG4rWOj2KR7TCYf2m1xRfu3FLC0q6J7B8DNcJ2ANH+FJG0IuwMpogaRI3d
fOEzuUBRxlt0Hl9hJ6yNzWIGj1T4uI56nqSF7aArKnZZKrnhVlF67PnJmGC3bLLJB8wLOEow57Na
pz4245uhtcbT4jw4al0G/HytbHCBQgyeVUZlkY+gqgPEKpgi8fG1Uk5jmLx0GxUcBwaLAi3DHoEu
NPHifLaJTgJBY9EYY+hlwASzBllN3fJXm7OzgrY3zjTfScmfMjsOoUSAqMfMNdDaWX5qtYRzoTpf
VVU4kxqAw0IbM0upXKLR0xGbPEHTE5Z4njEiPjhISnHaFC9N0v7GGkmgYQ4XGzCMGZBtXOxhegks
lFj87Pq6dGjVLcvL0CMRcfXbTw64YY5dvWji7y5TP8thzmFyqvZGWPohCnQvbXtKtLb66WM5pmEx
QR7U+F1g8LFWZjrXiCe/QYim1ibON0LMV+Y5fHRlCIcR2vN6kXlWWaVuDaQ9a3JseICWS9jAYiv4
Ze0WuPaV4ZSIpvpqPCcdW3ozBg8mc0qpDFbT2lp0HrKc4giofwWsAp3mY4IR33iu8KnP3LnZL6oZ
8ZOxFota82XWC08R/S1CR5QqvKivRAoTo8QHcsHCf8Dqn9i97hNI5XcYUIYFNqjZEHJEkJngmUtL
PnicfGuxxnbV7aKNVkApB4KHenHhJ0x8DfxOQzKr6Ayj65DmvLYAyKLxR83IreAOOE6B+Xdh/Z7G
ymWxjMcUtvlaybERjdtFXdW19EaYcQlNkfXE3FG6+6WVNtZWrl76lv1UZ12yhnHJXNbzRQp6ygim
0TEExdj4ybCo9Jz2u+Xx++QEQjwWvQbufVbildA/JwdbTfnSXilzExhnLfqs+5fOOEfzTwXKaF7L
7PadGN9J9uVE72NzWxDT4P6HNfW2E+uCG4k16NrEjNCovwbKnBK4KtF+qvC1svGytzC6/621PbCB
6ni5u8a5QqCyHlKSW5mK0igXy2nqsZwDDizAv0q8JkjTWU8N46PI2SpYQeJHstbTuwyJ7NSFCYN+
zrLmApG/s0dzj2fPdnTflYoxkbgklq/yZ6S4WKm4UA3sFFvGQBk9dYdeNjxiLAV6pfnq4GxMDaFL
3Xt28tXNTBKF6w0aKJRF5kcoU6A/4ZqnYGuH30nPwSU+FRzT3JaI6YwoZuqu8ttRzzUL2lpc6zu2
vtT2061nBzbU5CXF68bCnCyYN101ruz8UQzh2shZDdCeuKgG1LcB0zKct9aWEt15pzYdnl9FmJ57
8qFSUObN4iJ7uYxNu8LqNEm5meX1gANl/rDRTAjBhMF+Z3G6GqOJ53VTV39VqJJ40u6xS0Cr1fhu
Ee1sLnrKmwz8kz/smCvDrjQRlbfavuiWfbxQVFDkRUh9HIIppYFrgozHUm5xQv0zP9d3jdCjm/G3
pIsbPNZ1CWGFKBhSvxtJxFyR/jGw6IiY23oLoeYF3kaeZm8AdZFPrkwSbfYVcWLDyMnE+sQXtaz6
dHEi9KwBNLE8rq4TnowBI/ZVfM/w0qhR3GwZbGAfWrU+OYASwktOzlPBNNAnDn5UfDfA2Y48ox37
LtDGLZ6Y2NYNDOZIA1EvqO4cDYtFVAYbVhHWMTUH0p/2RJaK1sd9ZaPY+yFxVuUrEfdteB6oPqlW
SHWg/QDGQc4w3cuI9LGzhFdi+6VMDvl4qnmdjOIA3NgIL2RADoCAgUPstdIB+hgT7DK95V8ybG3j
DA+zeuFobbJNBHeSb+t0B25dEYDIzeBZOAUTvRzIUjHs6GTxuccc/NS3dHoeuK5DgBb27+GWjLpQ
2zZc0+2mrn+BQGzjT4LOnNxbsCRiGlj+Klec7xm5hZho3KkfOxxBFvZK63AhSN1vrPuChwgec8zJ
mYs3p/pLw6xrpTxnt+GKJWjzwcEKUtJKqd6axR42kBwSIbbvztEKMdHbsdIJkZ3QkLAyxRC4XKUQ
CIjLFgZ1xLD4wTZBtWF7xhNM6cgoGZ9zg7hg90wYGql5to3PCxHex3bZFdS45mZO9uXMhvlgYvuJ
fS2fJOQ5TPtUNt4G/UtNNEP9M5a/yQdBk/GuqJl3rYYb/JzxMFneFy88I74iOXbfNPwiOGczh84J
Zw8MDlRYOL5YqIaocUiSO9QYP4ntSJRs+VtxY3N2OE9x9kx2ATaMf0feL3z7kv3SYoLNXE878KlL
uxOOLZhFoKJ51sQ201Z8ELubZfB4rfpPgmjSmt5ow+ePRzTq3vmcobjAKXnaID8xIavyY1DccqI6
ZwNxGVHXx3HBunLbS0uJNeZHyfSck1i8Ylc0p88LuXjBDXrBMY891qNolmY/5+9iqzeeezV/8JNm
wuccQmmDBoi7YiNHtcBqGjan8YnygORp9Dsr0UbngP8IMZZhpQayyN3/xfzZFJ6TQz/une6u/GCT
zhQWo1WKPxYuaPRxcZou4SsJvc2PiwODww6dT4BnA2AHfhnhmuWHhc8FnTm7icwmvNvQBfVfPOd6
tyYlDF9TIEgR+qj62ewT1s5GyZp8YOR0OYMP2M51SDcxlgLauvjp8rtjHkjZIuK3Ebike3VxY+gM
TET7XVP3vDM6if9ydpSvOGSFBClTuBJDO/vYNNQj2BiPBYIvj8F4z/HCu0+eYHuyiktHStAXane0
v1nruU4Ck8qp2j6Zck+wScNNjJZyyTcUGa7pk0lRXvjReG8t/ABNHwy4tjbjRF1ysvoTzpdlBWEa
A+JsE+WhszxjQ8XyujkAIqiuP5uEx7Il3dTZttNvAIjSMrY4uA412ib/4o1LqyMwC+kQq9FP7zDk
PEcKzqcwU+0uoDwinUdBzLINleeK73hGHsXaeSD2NiIyhjbUs9sdeSpOscVFgjjkxcWJ/NV19jzu
Vodn0tkZdhiWEdNYehGu4slxVO7S7zeK73x+amRVvYTtqUqnZ1d/1bQXhwyNePaj0Nm3r8TSK5qn
pydD25Lx0kWAO34Wewidg/7EDcFDyhwC32vGPASlGqnXfKjWJf2E48nm1zTzS+o/JHFbnROFJbDq
KeozNl5BuYW8xoMcqJL+AY8fX/qTvpXAgwtHKmcZvLRXYFK809sj/5Y942CF15NVbJistdwxZH4T
C8VqjD1bMCLh9lOEcqWnFmsGJ5mx49GYNbxXvIFJAHHtAOyc7sZq/NT+wkSTSIrtVjmc8+4aXV2x
bhhqUfKuBU5xOMqyUFJJE0acxIZwk7u/5EtkyXODLXXpD82acVKKAgIDT5SSVLj6im2Cou8IbsBe
dz4Tm26nZGQReCt/dkW5Iq+lKmoFhhPA9hth/ZosvoZt2254efPJE85qw60boYC9EV2rlvioYFeQ
yNx3Dt4528Nqa3tpiLkyrMtsekRl6bWf+6wJCneLOqZU3uqFiNqrhp/uhMjvEIXHxPhLMmevEwJK
aOiGfLFWPBWRX4onKnSKXa8Kf2Jjy2MmDdWU4sobTZxFGzxz9yBPyTqfQTA9OLMbkL/Is7uDqu7U
8sjlq3D92Uc0NePwVWOHkrEU9XAxbd/YfpYLv74Zmr3rXOFM1CdP5jC3fr/sC+KN/BI1Om2ltZxN
a+d2W+oA6G1+bEIQVLEHNWlmjk8sex4zhzekKF3SD49iNaCgIf8m31jJRUEeVvnTm+UcDdxkX3gt
JrLlcBNOHmLeEAWmEbaSe2TphQNRCCw0N3wE2IqxgeK01l3WYy9lug+Yb+EHL7Za4HNjc3uPw0Mo
mxgxRE65uRmUDT9ST4i9Q84ycjI6IQ/pNrYghKmbAQcpSvY1AxRW/lgnmnsSIYlWmOwzFqg4SnfG
Q7Trb0Z++kLfv85+uHMxwcFSlzeRowenY8H8i4X7KXthCsPpxHPDRcsTQoUgxI9uudBzl3A+V9qd
KpYcm2clPJn8E7OIPtsWJsHFm6l/s8L9d+PQbK6HazROfs3or2PKHaXXrISevFrOqTJ29afKwpGQ
MOD7+mFUG9E+I2ojLnbRH5p5ISEt5fBicurP+sEh+I7rs65/RH2ebHRjF8orahOWpFzQKJB5cPD6
r7gH/oScxDVWNkDu+/7MSuqT8kThIYPn7k+8vcGB8MXGPJGGhIAz1M8FzSOwpnLJ6coZalbHUsot
WLYxz2GkFZ6w2CBlFKVCIp6VymOwWRNcWGzN+Q2zPZ1Yd4V8tw0DdmmazRzLhfHxeUVtd0eeBsvu
5Z8SqkFXzoGXo8YRHnby7S7HYT3/jMBs+W3cJwP2PR43Z/yFpF2Rvhcgsa+me4ZbG4ALWn/YYHmG
sUvUHfpim6c7A0/4V0NFHkZzwSnt2y17RWzV5DeT37mhiUYSqpfpK5p4Bh2kbPM98t0Bc2j8H0T4
XIhIYAZ7Gtjo4fq+a34oOicZIB7jrhOTIFHwzGBATenoMjbDvodQMfWq6kTJ59qG9Cnccwi4jsjt
RZz4T0XitPf4i5BozPJW9T3Y93ejwMveG1+jd/4wssOks83K+oJ0pRJUwbpIan+orwyeD055ZEbH
nZgE1/pi/2CLnxNssZ6YfppE8HmZNz9y1i0ctRdKRpqMclthacEFQlKNhddrw2LAnugE74IzZBHE
3qZI5gdcvLEoKsEvcpyoIHHw9qrWAWbMrLUJ6+k75GM4O+8nEoh5xSITWMJ90pl3FRgWruaWdKOs
4ri/aRjJh3mAp/yAz4ycC7fLvjJhJxXjQf0VIn3CNx6Z5co6o82s3vXxOViwil7z5rmGfyfZAmnJ
Oz7mee5rZ4CimCT7Axl/FE+Fs9Woaqs1fRwnBvlNFPi04RoKn/ckvicfgePRCNpUwhSzhfxkKjlN
DRFC68gzLawTIjL+QNl7nkWcIkptr5P/AX7ictasyeJuMdlvrgPmNM+LI78lh6h0Ijqr28g6PdFQ
2WE+nQzP9vAml8LmopFr9rdP3a1mxMcJrVndP8SQbF51/ceFKhcqh94FFeBuVMRuboijE8e58kfj
6sy4g20jJXha2o+G9YR6TvhERaSYXMnmBOoAdgF4/evkzKGYXiHbOJRIzwp6tsQm49pklxFm+d6D
6F71uMe0ynBCuYX1q5RIkQBshxjmrPEa7KcPYi8o5sq1PYvv3r2Mo/1So5Mt6VUDlTLy2mQngLzO
8mcK1VgXT+oQPekWj48ae88xNlNw40566Gs8oQLMF0RADNTRjXufyfS+n5MTgNNVNGCjZn8yJxwK
s3XdJ3uTw3oi1JcEZUyJ1jmjSxr/TXkJwxWm9uASquQmiB11JUfRzfuxLXTWXUvi11SUpmQuGklf
6JLDUAEyAklmZNO9k6RGVgf3OCfeRDIcJjCHG310ku0IJOWhgnuwBzs3kv9g29FhgAETgrlIv+pw
UztMuP5peDNcQul2KFmSWlIlo+RLML2tsFpN/mqSPXGBUKxfl7O2kmRKi/feKARhSPH0WwGvDBJi
AWZRgFo6SbfMAtfnYv4MDS51NNRHpKH0hSTgSTJGqz8zScpwFlLFSnhGUjTOPzwNYE05rQSYTSJ5
m0WSN7pkcFg7+Qz4zOMi+RxdkjolyE4LukOOL4cmME8qqR4dvEe0WuwZAD8W4E+o/G3AgKCuyIjC
RLY/d/27CSrUgwzNkh3Cp2atSpqolyFkki8yAI2oEy2EzLBHvaSQoBh1Wh62rWgSD5VklZaAqEgV
F1CSZmk/Y8k01cBNqqScTMk71dEtkPyTLUmoRDJROXBUBCRVS1pKQ0kp6SlLclQWQFVU/kZNbD6h
NovRKVosdB3GI236yHQqpo4sma7GAYZQZSBX+0/6D7kFwtX9N8tF2Ieku4Z/OC9JfJWS/VqAwBJJ
g9WSC4sokQxJignJjKnAY6Hhket3t0d3zxIBJwogs0HSZmhZ31zJn2GCSDsgmTRd0mkpmBp885uQ
3NosCbYEg0vPtVgbaLmesMFRX0xc4YBHYN9k9tPiAkuaP7lk44yMjowQ4uTk6sy9FRZz2HEwAi0k
6x7onwLMLitwuWokeUdz/rlIFq+WVF4ZoI+otX5XV8MTXDaqFxJAFMnyKUB9kazXgPxQru5yAl0Y
ClDfpQgALUkECskGFpISLCQvODCrdgAIsyh9FXr5iAG2RscgNVGyho6kDkOMJaRkkHcWIrEFTXQk
o1j+QysWvCfQi7XkGIUkGkfndZSEo9vwmNW9+TE60R7x/LcKDGnOJLBWuJ+lqIZ6BbhyYcFD8oSy
eJGkKW2wyvBmkZ1O6jBMjRjYGWhMbKMEJ1E1wfbEJHkGV4ZqE4BrmpLbBKDFqgiS0wTpTCTbmUrK
M7Tz3zQT2AJMiMq0NtoMkgnFgZ6aoGdGUDhIHljaPwI00tSLAZ2MeLclXYohZb8RCODBTnPJn7aS
RB1BUk35s9tT87nkgW9LmEsrW5oPrrl0AMYEbEWOtgldLnvJR2qSfe3REGqRrV0CZ/7b13TvLuHg
E6GfVG6Etbk2CGDIixVAKijsH2YOFEvytuaSf7bKQwPD5ZD7a0ksV/K5aolqtnY52cVABxZC2tpD
sm3BeqdG8r3J1ZC8L44neyEJYEOywC5QsCrp4Gwcbti6XyfJDac2g14ubgy9nZ3+JMCLFTDjLHOj
bTAzogkwyaXPnnzdTfaWpJM7MX/PSbxFm4XDJDNAc0AzW4I026DNhs3NgcWJ3wI9mxJ+trEbmgVh
NgVgNAwlXlMJYK312pGRGkNJEC5BBKFkqiMW+qt0ZNTEU7iyJHkdaUyLbWBsvb8Fks2OJKXd2/ER
72oW8wDcASC3UufE3YGANUsUcwFSWbvnMlBhv7E49HAmXlYWfBtT81h6AzDfgRnvJD0+SI48rygs
ItSBXp0SqI3mTxKvkRm9m5JC1wSBPGrVPJa53HaA6irAuqLPcKKSYdd73Fx00+FUhWlGu88IG+R9
key7AwS/SBo+nIvXFjx+ApMXkpeHPEWHDkE/SpbeBqp3JF2vS87eALgfAe/VGiAVfUBHvIJGzLDy
2VG8anTdktnvgfexFcbQIzVeS7D+Ebw/6vov084PCdi/OVEP5YY/6OZad4wE0yI2tfpbg1wga9AN
KFJB4EykjuTFh243NOGIDHqpNgDZOIzID5qCCZUMxEyq6hGl5u+Xg1YBfQBbKsQEURzSmiNnSNA1
TDhgr4sq9YqBACeDQi0LGU+pUg5hlfVWlQKJ6SmYdeQSUjgBBRWrmCmNcffOFbLATJff+eA+Qq1G
dNGcyWiSbr0YJQc5jjeWyrbZMENsYdwIraQl3YDAm10UHaWUdrjzZ6+h1jJRu6mm2exwhu0808mv
/aJ4einS/WS530WXmTuWt3jDlH45Nj+zFJUQ8EgPnTyzh3wCcfyxU6LJ2Z8IryY0uRkN9BFSpFLo
y0+O+lUutb1cClkEihZ8gMReSJGLJeUuCThhJQUw+YAeFEFMKqUxBBsxR0ct40rVDOqZRspoNCmo
yVHW2FJiU0itgBTd2AYbvripb6IA7ScQTtP4oqauKduwpNsh0c7m87sK2xk5Tyl2MX1SLoU+zmJC
RKD9GaQIKJByIMBOllOIa4xbLeVCWW59BoXyNOj6tmuqtzBc/oBUaCxYWFhIkwCER7OUINV6Q4Q5
ax5LQP5kHVuPOnuGnmFEkgI0Da79lU8G6UIhoCUx5o1Zqiuno91g6X7CAPV3lJKoip+kJkWMdSBG
aalnSfEUmXAVoy492eVSWmWhsXKl2KqrtO8xQmZu98UXTmWW30ppVotGy5FirbZllttK/ZYUck1S
0lVJcVeNyivDLhqBefNi1EMotaWXJS65J+sfFXW6zzVPDiaqMQP1WCRlZJMUlHVSWpajMau50nam
lJ2NI1ZxI8igrNfY25BYlEiZmoyFq9Gt9c6xDJ2/AWq2BYzVJpN1HduRdEmukOK1RyElcKkUwwkp
ixvQxxlMmjOplzPDz6z4/S/Kzqy5amTLwn+l477rtlIpKaWO7n7wmc/xhLHB8KIwxmieZ/36/lLc
6ACqArpfKqIoCmQNmTv3XutbxOTl2kwX1k/Raq5Di7+ztOGuNz4obcAztRUPANGCSx17HmoafOra
spdg3dMWvnA6ksWG81Gb+8jiQ1eiDX+ztv5lX+weI+CII5CQXWNj4hG08Ap6nHstQ8Qk4fDtylTr
pLDgM0IZ96FGofnRsy9qg+DT8GsF54eaXQI9CgH9FTT7yHm4zNeOB7R5SamWZOffB15/r/xQMAt5
tudM7BiMcrK0AyhSpKFrY6SpLZL+k1fQbm267ovzzu/B0/X4KZfIMRgf3nlqpkeKs2uZLGbmZrJP
lqN0wBcOU/cp1SZNE7cmsR5M6GsxHJVTA9ul3ySbpwGHZ4PTM8XxObrRNdKkrzUBOSOplFlx6Qq6
sbVNpyR0hg9dD+EX9cHVhJtUevgAFm0wzdznyhnQ8zA0rbUFFRsEbbhA7RyCdEgzCfezNqyGNlY1
WGsuBrSN3/LpJdre2uFzLbXhVWrrK/RRvnfcsFUEnvxZaItsGyD2qtIPUXEprfxdOGOlDZXD/L8z
dWqSPNWYOzZU0xnpOCkmGcy4nbbl4oVndNI2VO1Ydg28uwse3lSbedEjY0qK7c8Tbjcnhm9lRtWl
KCE+YvoiIi6dwQrK98SU4vPDLgwNSmfJ1cTftE8VWMzI4sjWYfkmDr7dgxCRRNd4RWnubIM8QFzJ
lrYnkzWEtwrHMuQB91SBvHJMhitN7V3qOiM8w5sxZdMMqrT1mWTIw4IX2nIneZCi2A4JWZRD67NX
Rc0uNxjDOBLwotE3196IQ1aBXN0uNokTAoFMx86wbZvptatVcEAGXDB38pnSaP6+Ew4cy/BD7GCf
vSG6L86Bck6EKxlHo8leyCzwt3KEt2IEJ9MdnL0pSOMNcujaRcG9rhtcj3bkNJd5Mtr90gTX/RDV
JAQC5OxkH9GGiPoLaS7goUDXJYB/azh8Sl3Srniwy+XkGC0OAZj4pjHCdBpBaQEubMVChzUcXhAe
Vhs0rBOYWGxBcjQ6QpRBPHCs3Rdjqq5DgIcGCoN7G/E5ZG/i5/38No3N9uwXMJ1md6SnUgIbRoVr
1FF4rntGbZ77CowzPGdjMx6TGeSl4BQSOX5ydOaAkmBZ3vv56O+nkIIb4jzTEzltUN62WMdqgpkm
uzuXPY02y06zB4CP7OEknp6RpPXZU1j129CeEo52YJSOLmGmAG+iI9hqNszKfnDtGTNqQYJxPkjC
lsh9kOHs46CiLZHFnH+clgXFM52jKdF1lhayqWRJM+TERH/46i6QTPgZhB+gc8x3lX6/a5alpoxb
wsuo9dqBUtEMEg5bliTumL+imPwGVBXjSA6Pcp+n14a0F9qvxPglqSAEBMYQSFLxeayslPDD+lsX
TA8INB3WNbalxMmHvahg+cUZCe3zwhxL1BmGU71YWS5wBZv/k4kOajIsuWRgzqc5n85En/snXOMn
1sr64vb+Nuxnh3x7tIeVgjqTZSo9uoP3UgekhA4TuPW4Qgs4hu2mTGJnswiFtWUZh2tlkdDnFpxP
jJyOIBxOlNn4Hkx4riAvXzyYqadUgI4yyXAD/0Rk5DifyjK4DZ2FUWTaJHurTFBhZEihIlY9lUcn
wheyU6nPY4OW4M4ddN+g/mxMCB/mkTyZSc7UI1Ygjjng5XKMTGCBZrmNW3/aO7g4dsbsIeDNoEYA
JJh2bmyrR4f2AZD5s6Ps7qXtYxAXwQGElfviStoRxB29SOQIeYNmDA7AeOdVSX6BpNNxi4rDIFL7
MmQtijXZM7+mvZTlM1Nkn6JU0eId+BOOWZvDWgWqvZGxfJwncyAZczqi06dqzZC88B1/UzPT81Z9
s1CkH+3uaOYj8JCk++Ia/kcf6BbqYQ2Tt+XjUMvXERltOpKPbZvq4kzhmTUSA2IUn7mJ6AvqEtOv
Nz7Ctu0OCLDuekQCZkiEherG56bGuIS/noxvGydv0HPbqVXQGmEQbkCbBel8JSbGebZcvrle4e+i
bkrpN1I4lX35DWYyY0oWvX3YnuwYMhmkK2rpPNmFk7dbOq63Vna+CSz0/4PfHztSak9xdSYCk5/L
Lc++S03cpDTE4olOA0CSqmKYl41hfYwp3SNXDZucC4bjMN4lNvokpZrXlpgJbXShz5EAifIicKwp
MFQOMmaxbQt7r0hOTyHnmGFrnX0gGptwNPyDEagLB2Q8byAJ7Hje+3k+HTufCUkyCc5HOlrJauGp
q4UprxUDlZuRCncp8g2m1q5fDncYIRmhMFhtiA+MfZB5Be5yWpHQ0wLI4gWaqB6DeD6W28xgQuAP
2f1ioDyLG+ejS6+CUguE8ZxuRcTO7TIXCzp4dLH74pj6ppUg5mEoXZt5/+bGZnZqibrMUy5/5rAS
tHf+GMx3uKnydh+Y+cFW9E3nLDZ2ZBeAvDQtsJDUaTT7PcQvQdpfZzWcql4++DiAgSOANamN6hR6
nbO3IdbJEelZWqDpbt3o1NHaA3F+IoSgPjo1hPuawMudm3sWoBXPQvDnozNul70TNmhQwOHByi5q
gORLzdhQQ7Wn5VyEb30b5h/YzA6inrDBF67WHprFkZiQaysr8bXD5+TXOZUmLu+sGt8NYnos4iUk
XmB4xx+NSlhYIQO89iP7fvjY0yUPFIeMflv4YXDAL1BszIxhZUZGFy8DJFVq2uJimkD6q5ZFojPj
UzMPxfup3GNDKO5VZfC2I/A0VP/sN2CIojSED2wzxasDY4B41H7E/UxMJCJHjnEVSIOka3bJSL8g
aGwU/hUSOIwD1IYWIh8dE6bJpwIJySCjTzGxXVuSwl+intfUBNR/lUn7ieVgrhYCKwFa7GqLYtLD
5o/5/ODkrYtchF0iiCkcSI8hfzwGuKfGhyQK7atCmQ+AanDRx9PFqNoDsnHErdnU7mMuhdwy+9gG
IBHKeWHxzB8aFdi0HxGvwm7+qHIBN4UT5pMxmO6NHXHDwNwsB1fm8/XCFGBZo/0MxMAZ0eWnzGOq
EPmYXtB/B/v/v8vrJn5tyrb81v3nv79O//FaVgSeh1H33//5078ddw+73/6Gm/f7x19/w09/YPvf
638O38rtS/fy07/sqCG6+V3/1swPb22fff/L//U7/6//8d/e1j/lca7e/usfr2VfIPZ8eAvjsvjH
v/6T9ku54ndWsO1Lkb806a//w9uL9oEJ55/CUY7le9L0JXv0//rAvH+ayjJ9U9je6ugS+M0KOiHR
f/3Dwe7F/6KQg3qMgsh5+F8nmGP/E8uWJXzfhA2hfNf//zjBbO3z+tEHZtqgkbUXzEOf6llK+8R+
8IFR4s7NvFgkxVbeBR19dOqZhHe2AqQPZ8KjeLkF1lXueveSE/1xcmGxzX4aMmPjqDKV7D5yqi8C
1e9uHFycngE8k3iWn5MieK4ldcLSFbS+8c7sijZ46CsYgonXvRP62O4TCkMeU3LtmoyWhs6+Zqjx
uYsIHrQD555Aexfnb+vekAVDLAOndojuZaluY5V99GFpbX54cvfff/J/K/r8voyLDqub5/90Q1xC
VeCiYIvjI8aHR2zHzzdEYrm3bdj+G04w8xm8w4eRVJhjq/B9+sUgWHqXF7JlFsKAxJmihhRsRAZh
q44Nqqsuc4NzZ5Z3bQcBcx4V0/mcsjkLhj0ZAxcdP7jJmhysVF/fODE5AG4NQekqRxeK32s+0ocd
abociuFL5NMbgwp4HvwCtUBpEogVfuScsWhJfo2LI94NfJnUB/GrLD6QSOrO5NpZBKTjkAY4NPjI
MnLOFW3rWlsb8842G5YAwkBOHdtAILQtlPq+70J8r4OzI4rmZE2KPrdsz82EhLVW/fDWgy1GfY4g
PemeU4/egj3fAuMU1zTub32BHjrXKALsBd1uSOzXuS/G+3S5L/wPVho/ZqRIHpTDairjqjtg7oUQ
nQRv1ihPsUSoZZFVz2AOVxX9CEa9wb1pUpC6yGrazrr//UNW5k8PWZnCBFepfMd2lZJsyzgwf3zr
WWUFfiHChlURJldRmtGGM+h1ZaPxxdOBCIYc3rxgRK0bIdKdZ3DwczwPTJa8LcFFSF9Sp6OxQAtk
Bp5NmUMlo0rmDLoRSEt3h9UB+3U0X/lFCLlFt7w8NGdS9NB2erTwvZ9dO3bOmPtxLEsUAPofdk53
mG2T9yEdCPZQH5exhKkwImKeQ8KA8Nrl105FQK9+Bd0YjfvoosK0F1VvUswvW08daJEyKx+WFq0V
X26S3y+KDAtI9Mvepii3Fjopdm1flz5+iHaSATrI+mvPPOh91JBMO8YzdQbHd/oTSLbM5jAG07s2
5IQRgqf95A5NtHHrpj78/sFY+uv6cTnSD0ZQOOKb9aTvOO7PD8Y2Qq4vYua/kCqzHxVVUVdj0hmX
Y5VzRuvyVpztKYug2Lcnp2cMrtoWUETkH0JODKoAdhP6Y38g1xH4sjzXwgjubeA2W8tD/xssrF8y
tOFGsBTvfn/54ufF4/t7ZVnSc5SrsIGY+r37YTW13AovwIiKc10grNBCTEFdvZ0KKa+E6WP0CJbm
tL5KrrFMUKD2ScnAv4sqPucgv6/rZIBtk55mGDpdYtvAHbru5JrD6ffX6vzqABamYzog1X0BbZ8Q
xl8cwEmL9sDrdRMsG1niTY6UPelzkugBhjHqw+igywnbFtaCC/CQGQwsr08BhOZ7kZSPQVSf8Z8t
e7QVGqzIMcDQeGEDNrZnzflWOlFLJqLH/Muh8HGiVCs9knxb51t0iOVcZzT4qk+c5wj6ZGLAwNU+
EbsJDNJgxOAZtORLXgKT1WgEw0L/3j8Mw5duzj+HkEz3kV89CL1uCFm8HyZ6rmiAwx0h4TfYPrpr
+KAfXJcTf2G53ZGA6a9GGN1QQfUH4aXFtq6YoP7+rgrvLy+wg0nVxaVtAlkXv74B9LaXPgxiWqET
FxZUJqEMi4UIlF4ZE/Lm3EbngI436tMcIphM8QalcvmclQz39bV6pOzuPbVcFt/YWYWz/cMF/s1j
p3WhbL30Wb6ti44fX9FY20PsmW7/em11EBHd6tjI3QlFM4S6MmyLurUiLyBgkh5RAV85dPXPPocP
LGw5FpzGf1Re8Zbl8acqk3/8iPQ3/vMa4ChpYUvHGy88Yj9/vsIBD01FOAFtRQKKkNKm38Y05oyI
yD/o36Uykzu3Q7riFpxtaFmkSO1SRMFZEB6k8RaY0bwDWccAkJHz7++e9Wu5xEfDw+WTkbYNI9v+
5QN3Pfgp+RjQlinrG64SEXxBNCMihV3Gd0ZxAM/UbJEjSvM5thtAozKZd8jKUYgZoj5WY9ijBEtu
TYsXfM4wgLaRi8ggeWKgfYGSCczGWT78/roF9eqv99SzmCtRLgpeT/PXDc+fOaM2NlQMF+du1OJZ
s5V1M/p+TcGROezt1rCtAqM6Sr//tnHomf9hcdTAg79cgyYbCMf0XAkU4efnWmeg4ocexZtfPk6O
nx+YnoAm7MVj4ACDdHvr3PW3xiBwJZTyUHnOfuS6UcRLplAW8jJyfyBqwy7E5TrdK4X5WL+MzP/F
uSbuVNh9TUl2yfT+10lsVdqiGKV/+kn++hbQ27d8i5eBDUuuNeQPy7ysQsdJcpu+y8AlJKRFTmr+
Zmc2k7kZvPVYb9ZCaF3nMdROx4WOfiW1jArNkdUZ33pPnZbAODGz+NAh58ARNXnnes7PzegmD2rp
n3//Cvh/fQUoaT2br4rXwPKkfjw/XDQNvrErMj4rLxGnqECyHBatf7B7dTv25SsV4ckN+IW605ah
osNpsHDLHZi3668PaRDg3XPuxz567rCCI9dgQS5756vBOo4djcrXqkYkqwE1vZchGU8qgqJsctOb
GsKiGDCzGfbBmKrXjkPPlRnh0CTCkKNmTElbspJnnn1NTxHQdXeXiwnjg66qMrgEdo8DYYGAoHSK
4mDmSNyRfgVzG75j2osbaWptDIHVW08EYxG30GRxUm2twnxc1y03MFAbjylTgAj+2FxzfTO7TZxh
oUHrDDnKqpZ9Pi7Y5bx9A9FzI+0QzJCuRUgz2i8Bnu/BKN8B20eD63R7I8oVueIW3JjAIa9biocY
as2nlt4GXeLkhtxkLt/hVUyCwWAq6tQHo7tZ39Bm4rnDyEc0Kpt3eKfpL9qN9Yc1y/6bB0/rjDWa
KT+sD/nLis+tTxKrwdwmUwzqZk7SBPPti8ER6Dp/C4fwoVa1fZsX3hdntCOSwjFr9aA9pRyQS7fd
zkH6FQwuMm1zeZQp+uMUC+fQcd+wl75zhP+c6JclZ3S6T/kJqOPGLTFiX8WA47VI/BtYM2yHOnGC
ZFLcEdbSg9+fg11AEw3lwrIfKoXEkIMRPZWB8C4PJDDIsj/cDfG3367Nzue7fL6ePtn/+Bn0aYnn
L2TSQTwvEcEu+HVvbtiII5ISxXgIHHTQhVl+5S5oWCP3bYXeh+CLfv9F/k216NqeEhYrs6VsqX55
MH7XhaVfril1M3ifVqFElORnIqtYv71pxNJB1/XF8tCNZhKmrDspNKVz/sUj+HBXTc4zGhIQ9br+
jXN1MFBj0TBVf6ganL+pFl12PkHbQTlCuN4vi3fGD2AHU9pvlo4g7qllqLS+w743tlvXsV8iO7xb
jOAovCa9JCOaUiAkV0WlnShJf5eFxcv3asiOgXIb+dc2O66HPil7zjDLjTukDfkrKPQ6A6uIrebX
yQA1Oy14xxazD/etrXaEuimgZk+l0/GmGDAfGOW9X1eDBfH2YTSXr6FDn6Jk6gn370pCyr4z4o7o
Ixf5vUsntO2O/AAYWvzpxfW66kA0m6LvG53RRhyYxPiAsuDjm/m8DwBZ7RA/oxKH1VdsXfgKVhtj
fyWYe8sQ6Z0JO2Z02OkZx44nAad5t34MZlgJOJpEO5NX8EX1tIUNy7pDrIWlqdwzj0JpRSeV0w6R
OHgATBtPh/DEtZvj/STZ9xYyD6clta2b4ktiZf05Tt3t4GHoLl0SMQIIvthBUL+VQ+Bg6SzfQ57H
b+lm46EN8fHV3rxPKUFL0bhbYaV48ykxYcjxuWV2ChvU+JxD8b4YEr6OMVBaETSM083PTDICvokW
DXFaTfN2lu1D1FKajknyYmTpq8XpwGwG98B8at4vGYiseBgxIkbdRw4xT2Oqo0wsQU8hbqDHjuJp
IKUXXCdRfraHHZVUEmCvbXCOjHFfxwKNBk7Ui9tBWwsD85FuuuaGMWINWDHWJZzh6XAo5kMTDgEh
b5zPp4WmP3mTgFY20himDzGhH/ggNnzPJRVaciVzFnpjMGjql4COmxp1NFG927XaLlPP3HUd3o9J
QXgvRL6doUxcUV/um4l1KO0qJNP4ufyerK31lV9XOaMwIP/6xf2i9xGate/qjk1jaeMSiC65MPjE
IbEAVhNYxMYa3XZrFC3wBhokvt4bSe3tWF8stB2NfVi/4EYLXJCuqjnN0WJBN/DcL2XEFUh9xZzM
d50bfw0Z021ESo8KDNuRieWwacF7mZl2lE71rtBnqLQpv/QZk86GSNsNFojS96d7NAck4DkDPz6Z
ypjieWyiAagfEiC8TZuOdJfi2h8S81QPKfegj4rt+ikBZXqi9sZj5I4VPM/2tXfVZ1GJHHpiYpzm
hkj4iM+gZ7Xakv51mTUKQTqdfLIm6zohXGfb5Fx0zON8KOhr3NV4e+oRM5Ab5g+OMdb3yfSazeE1
Z2gO7bZZYw5d2l3iE60zO4uzdwckCQu532aV7WyZPuc2/h5vqW/ToRc4OryWkgWDRbIkh74gZyKK
XXxseiWdBDMPKZxNZ3XDxWCUXrRAA4ig5u0msBt86k7Od2sfDKQmJoAgTjZBOIrroAnwrrTiyxzT
pDFc3vPcq7SmYaK1pp+rMXTRtZEwoFxfS0U41dZOtOsjBeFqgAlDM2HImy6MHlWMSArF2l4gTELW
gPGdRZG/b650YRPO235yOEDTiKL/1PqAX3n6eaQ/lSo+OUE0EU/iGNuw4mGbzmtoGvb3n7GvwHYt
wUeGpqjscSqlgXVfWI649nvw+oGW5TslKkZK73dqWb725P4BmOE30LY1ELQzpiDcIQjCgXUOC4+M
+NCTnkEPQUY9LgSSQlGO0gbAMs1XCHeFt1qaR8eNvqKsKQ8mux64pPYL9ShvZsnvtI2LgoVSgRjS
LJVzv1REnVY1XS/dxhryibmbNbZ3uUKcZufhOz20dgwSoUi2M5CtRnunw8FrQki5MgZWaDkwf64C
zN1efux7HstQCvx9ZXs998x+Jj/2D0qPKF0iVK/FJN/LXpz5jYzUm/dr54zqfqB6IyY2R8VYDX5z
Kz06mgy2U90ry1kFDTMWkDEt7rY1o641vEMHBJxBWfDgT+UlcgZ1DKvlkxlFy7lryKByTSyc0Jq6
PRTjN69QD/HIZYiRPdrTenPm9/ugzz/Gbvy5zSC96BtZtt6NbcGWWXePeBEnTg57ZlTebm2KrEvA
986RfVdASbh0KgRiEsErWr9o4lFp2rXjvo34vgnfxsNr5q9rJ61gmLOdFCuZh9Dh4As2BsPKxBcA
092BcV8zsV2ui926OFaD+5hWntqM6UCqO+WJlSNIzzL5nEXFTVmLh7L32BtSHoVAHlRmwe3kMO9b
G1zrimGzjLD6jM0pFuRu6pNaWBibjPMxxscEL3npvSa6WjbT6JHoHFCr/B6z44VbV5I65hhH6h+n
6Tywd3aNCYNJ6masq15H6B343PE4AW10XF7uTPIz9mr4MMHN/L7afn/A+nNd18zBwilcCeareoXs
TDxd5mTvIwbF626wLs6Ry7seCpBYfrxxVdfhlOPklrpUAPkhKpvhnPgR7pZpKbaz0V4mjzj7wkw/
rzd5PVeY+gQ0JWHIzjt97rBE6RPpejiaZnnXmpBiCIzO+asnSAr4Mz2DjoaZJHx1WrU1V3xVRA3X
G8PlsFK1rHISf5o2IbVJcTZYnK9CmfTkOCL6nOgsbdg7gjYrb0jm3oOXzfHGldeszere6sRRDjT8
HbQMI/dsvZV0qGYWtTnHz6mOo5Vnm9CI96qhHvMouLB3t/H3CczQEbrs9XBz/lAC677Dz70eykq6
PMJh5iKYg/1cjadEnSnITt0GoLj1WLnimUYlfWweT+9GxiaEG0gUtm/uSCJtdlmSfMLMgo/BS6Or
0fHHnQqNPzVL/jodcBmKMVsTtGz05f18UVErAzJSyNQeaJ1vBL0+dBNOvQ/j0WcaEc04MAV2grRh
LBTvEjbd/R/uy1/biK4naIKjwUTB6er534+nlBZa2YyGCaEcqkGsErwhfTr4u8JDYujmDqb7yqwJ
3yzuAyPIgV4gUWvMCldAfBOrPr3xiM3cAY3fhJnK93miFcHgLH5/nWuT+Jfn59m2sBxf0gdR1i/H
gjLu7LiPI/phaooRVbCFNtoC0Gbt9zMu9KELrRQ8qQiCGJCjoxnQxhsGgWFmU/UHkpHIdKS1zjCC
JWiK6DcoiFA4jDEAeQssnIyDtkvm2PrVtnU+bwNnfOhqXni7sl9rMLANNWOMIGK3rh615wB0S8X3
JkTlkrFO4sVuwueDvQQXW0/CNTFOZyMFQygL77HKLTL5BhKD2zZA/xo7Z5VtYWvRYAyfF6NzdUKw
PI9oT2xKfGgS7Fv+QEBcgnAjbT6sO1OMVQB7PcdlD4iS0YRsjzBYBgeipF4BiMxADBmkSHOyw6BP
Ausvk3lUcGw+/P7hcMb/y9flMedilALnk36brd+yH1o+dVtWk2e2HeOpAKkWqrlZH1Q8cfDqGuhH
KZ/XHhCnuWQzSvsFxTmNjyx5GHWZ3Lo26vGi+zxKiDSxgammyuYbvBchuroYAa8kh8xhfZ7GpfyY
Sgpn/oJP6OrNLTNbTPYL6ZKkuu3HtCRIOS6TW9pBWK9Z4j0dsLA4zbeeRgQKH33qCpuHPJs/kncj
r9bVktAmd8uQK9n6mBYZFD7khgXSlzhGt+UAk9c3haF347ppt2X9VOZ5jveX1XetyiyjiA+2/VE4
8olMCHFd4Fi5ss3yMWrU2yJCCaJmhHZcUzo4BnkNlj4b2XGNOCpfrj1JmCwdXIa9aXttCyQopdeS
OEEJAdZ4ecre1tPAFCQGClK4SzK+r+EF7mx39K4VIvcSCctasDDuRA4tqk+Eou/XrULYoOmdjpNJ
ahgeFqHquZlBarZTfudR6aGYlC81/dg9o4+vSFsIQUGkXQwL/P90+iSLvPhTT+JvFmTPsVEl0IB3
hPR1c/6HVyboUWNHPh/0Ouwvc7o664OQ2C22qNHTJWzvRsyR+ZfO6S+iZ2keiXXapWn72Uri+z+8
w399helYC0F7wcLbZ//ad2A+m6c04pm8TguIg5LUKA6uENYna58M0Foaq2Ac33fHnhhhYgTf2rmh
zFb9LippcNtiJNAMvvPvr+tvBpVcl6SpRhcJ6cSvbaRaufW09PmIbqKFpj8juQ5LAjJ7ErxoNBaw
8tHF6fO3aVdw/3yEk3CXGKhl+SEI7QFypXwqG1Cf/AnD3vvI0JuTYUPLM0b2c9X6qbqEw3LJK4qn
31+9UH/h/7KrSKjs0kZJYtGC0u/BD8/ZrRJqMYT2GzTUHwSNC58SZRuOGTHlRAWTvdROxAH4DOH8
7guC33TrzEl3+8EcRH+r4s8k6ca7lFQ+xsrd0cJ2ete1ilQUak/U5RgpAcm4FOsTnuN1MpiQaGgu
OOfMOTz1o0tfse5OccoYbBVEsKo4XVURr8Rm0DQ3YsmppcvL2qshXT12F2zeVsDpIzlWeo76vbQ1
MM/4QKK+d3R7+r706k6tnXuHUTvvCsYesiWDZgyL09iIb2VQe1d5aTNHcoa39Rgih5yE0R6kjTGE
90VIM2It2aqxT/eEjD8M/nK3trQL27osXthdRf10zbiamlsfqmK+/K3Vhg+d9bSOLRsgw3FMNm6u
O9HrbbE9mDIeco/ryUoRxPbjjpTcDI8VKbCVdWvF5ZG82q0PZ5M4HvHJL61PuQIvNSicZt93kISj
VCvw3KIfY1M3d4T/EvfLmX+73oB1JLEwSZ6oHq+WkZZvA/MOJEgDwpL8RvKa3YSA40iFN4rzwvWI
62EyfEAjDiI6cdVVnNJAie2qCgvL2t/IXGQAi65QZXRHxQm6C8EDQSLBntZ7C1iYErrUZwwSWs/x
Yl1z+sC9WUGxSed9PM3Y4SSabORI7cf1Om2nukyS7moZYZo09OfihzLa+TEBSeE0xhhNmKBitWp2
/QiPa/FBIimnIvK26j47NU5J4WTgT+yp3roTKVdhs/Rb7Bs0/YT6jIUUCBKKSEhIgHgcf95zG/F3
BhakYpAu8RgUlzQO2fhRElXtbfwudJLmNJUk56gmuGQIlUoctWFKLYi0tzkVaU3VPYXvLA5LUBUR
tVgLpx9vSMLvUibPmGhpzOgDBXSfjrG9a6bdVRGJ2whI+Ckm3+f9ovN+cAGNtvlgybB9P6bggTr6
GyRSHddmhYiwDwAuICW4kZrpCgz0EBs9HqfGuzj27F+H/nJcrIRcpwC2SkN5jL1ORzG34AXAMHBm
IKeGRcUZSJGcC7DKlQnTJmWivllPAESnwTHSKYEDK87kg6NxG4ZXxGxPeHyJL9l72pa6fpF9NyEB
spjApURmLZIqBqPq+9m8YpVCIpzzQXKWRiFSRScgq1jrxjE9ru/AepzRB8DChxzIJExhl8bd77c+
pYRubBhzv+9mLPVxDpNE+VLQd8yS3XozQqT+YIDY9L+LcDwy1Hjfsyb+tL6eplc8p4q0XWwbsFdb
Zz8sCwEmbL+pjQB5rSytAof+AJBJWvdjZvrbziIbPW7kIZUljorK3pvAhYbcgGTkT+RH6RFTpyVQ
tLSPguC1g91x5aNtnEqrH2+Vv3Xaqn03lGduW3s1hsrfEFy27JcEkCyzB3Ru4oDgDeA/Ec1YTrmo
SmTfO0iWmwfnesB2XsfUvF5A3weDxyYxHGDJJtanKOnY7RbjRKcXXw/6o+CeOhH7lj7SliXeKyDi
V40ZbdnKi42H9XTte5SVN1/i5gs5ht21U3jg16ionYJl2cewCctN2iTMyjPoCqLlQAnrsmdtMyWQ
NzbR1IHgZHhnJdO0Hch2XSfF9GoYC7lwIai7AffF2Dzzb/3k2pse5Dxv3BwccVHxhowDiIxWbFro
1RgqqOz71ETalFuPPraUayOutKHSBlRbeB/dKqWt1qJGH6I+AH1i0qmBJbhuHutCXOsJ4bjQaSuK
9qmUg0XfsiTRLcaN3urRajTfOkQen8NJPSZ1+IqMHgp3p1udVlfSqbhKJNMlNkWFCIoMDHJwGR5g
QzS8R2wznM9dmjc+hTFBIm0JSyA1v2S5gUmujdR56TmZBmGOYU0Xx1XQPxCxCgqMTvA2SgCXOjkj
TQkFl1kZlA78xFHlnl0rrphYeFoJluI/6+5ELoA+lAGA+qg5chhpTvbYZe/LnDa3bvVVwnIBgAR3
UleyNgJRzA4RLu1dnPI9p571qaVh/H3Hi6Y6PvkWB0KbiUJKYGA4Qmd2HDLylqC8x8wdqPs5/drF
DSS72Z3ue9U+hMH4lPYTrClyB7bJBB1indumE+77XFS3dfUpdM0BuCLv3QC4XZbDVxTL0TGyBnlx
fdxR65S7YiW3xh74ue47JXFdMrC4Iqc8i297q4tp0yiYIWsZ6a8CEjF+GCVG4fW9WJfujgkNUnub
hiczcT1nqNxl3FVmCvCAUU3ltILHTDJ5bVHp4wV6CQr9pOIAnA6PwyCYtzWlPKk4vW/m5ySDGW5h
Ct+E7nItE3kmiY31cC6+riPt0Zgfw7p6SnLKk3V3dnSgX0voxlVRl/UWcnh4dFX65Br8UtlDaDHR
H9yQ2X5DoAmMrcE822Nen2YAHCeahmoHlDbj2MumKef2gjT9+4fuDsW32bU8hkiU8KKnZsoj1DRW
IGcUK9tqxJSNr6V51/vfhsLknQipUObJf64D67adWVkTH8eftPDjk+bNVNDLwInaenTGWIowAv85
Def4bJVP6zxg3cPXH6uaFOdohxRXZ5HFLi/paeYG7O3EyPBH6tH2ME0VMFBOoZhLjb1o0ZEaXXgf
IL8guyh0j8HsZYBtMjJqIxsMiSKW0DWwHrpWhqeZdvqiDnAa8L9Ow7iPOXrjXfIuOrPT5Uh1O2Ti
o+HL4JxRKe4TKoir9bFF8Zgfu1DTWtnjdOdNB0CVXqeuVIMwXmgMTtodGt0KHEnereMhwFHKeqJw
S3zv8nI8JeMdEcUGjCPuiH+pSdcD37qmjZkTY8EMoWi7gliA4/qV+XcNksBDmcCwS0T2SaknY2rd
VxK+INbBiQpBB7u0oNdOw3oUWocBVQE1aRhZNBtXEsppvjnYXq8m5H4IJw1g5lpJqyARqJphA36Q
3WzzEKYGrKzJxV4pE+2IIzgJyzw4JQX70OL/D2HntaM3cm7RJyLAYubtn2PnltS6IZSGOZPF8PRn
VbVxAI8ND+AZ2J6R1N0/WfWFvdcmhcNjiq2XpGaj7BkkzrF7Dq+mKwj/o9t5Syq0hVWNNSiQ8psc
Zb5XVlDYsmxTdL3k4UoLsso7z0v0geAmwf+numE9YcZ4M9tgi2RnfEn0g1/DSvKtHwkvlpq9ElcJ
oG6pT0XAVlm/h4hOf9SJ8SslPeHcl4xtG7UbGMtU7OWUnHJ79LfRMhys+bH1EEnr99zoeIWZr0Io
ybuX1hwBoKgBCCiGdr9+c7z6Z11i9HMqjhv9TxKnf2wxXhAxAhGL3uVofYlZa9+U+idLoYwnu8hn
SBCUyTM7S0wTNRmFMOifaA/nbVmjTlG/m94IpXVIsJQF9kVtx8reOPpoM7bQSiC2RtWfgan7UAfi
REQBQ6PJe5tAO1lF7jIuqN+wUV1Sxq9goZWRSQ0bTYhAHkdJktYYB0sSdFvIxCMCvoN+NMKu/u2n
Mjn+61Nkt2FO79la4mVS2xM062oo0bzl9V+9CudplIZkBuQ1JgtAK5eL3Den35VrwhrmZgGZxZVe
Dc0rPq6HfEg5eI2AL2Tlmwxi1gMeSJs+h4U68FwtPPZEnT7OFeEDs1rK6FHYZxeDlW/jTu1D1ib7
XlU0k3B/Ekey8QU6PyVS1JVTriQG6iQl5XbAbMOUJlzHK0RyYouUUD/25c/WEz/0cMXv0cb4LhEE
mTS3bOlJXSvzDsF4Up702ZPl4W+37D8yy8Q44Odi11njH/1K2kbz0/dU4u6kYEojCcaN7Bk55Vie
1vge4Wqkxebm4dQ4DsG0x6p3KIem/2qHVPjuaL2Ts4HaQQa/9HgcaSnOSKs6OOxVDZcqTE9MdD1k
jwEwKWO4cCZL5as8668vT+yaIlaCXoZegza3wkGkCg3omngV1uGY+NGbLjFTVTvoYrRhI3lFAIR2
5HvGRC0w8lOtyoweB37cxP1l2bhiWLatb28Wb/lqNnXNSCn/Mo1+AH14+q1bQs9vHgkCYc1FBuol
TOCldLiI7BiiMLl3u4jZAFDVcGUGrNbyPDKBUrx1U/ZSlLQ0GUBS1qjdeYzab5mJL97CgcsupCBS
nIW0Fjin5bBtbIvJ4wBLRi2M0mZfzKg2+4lBlgN+Jl0hDebIvT/Ft9iOg2OxdtBOhuEaTwHqjGqY
tyDYzx0QmzEI0mMQ2VjVerjPq9U1iPigQkurf8S3+qsPGOtiJoYeCrhtHMZ9bBAA43XCPkTt9OpH
WA5TpGPL7N2XElFF30k+MjN6tUQjz3MXvqcjo1jXaY68ctO1rv4yHH6BMc1HD+H9NbVADGNKaZiG
t1xXJ4eveUyQhLgirQ8oA1H+VSo+ld9Y4LQDSUgeo0B0SbofV56uAcZ0WohmpLrtx/g9WBC/gQlY
cbOBV0ztieGOJCM5s7Nv+h1Z8xQfrCHedaFE9OmvNLPlOZAna2HQbgyqJ6lI7Wrz8vWzU3HhTnbG
8BxOnCMgV2jGlvKhmuTjNNIfWgBhXLYjLw5Ed28NfhQYk45GUIpbfAxrpLgQFqS9AQ2yNVsDO2ZY
k3md1YCOebpvdYzS3XYNBwLb4N/Nhlds8eqo2688Qvva5gISjAt30puNPTEJLNBGyofFIGyhCJrn
XkIVyglw3s2FlV3dgQ+6y9/SiOFt36KGM5IaINvMnnxgxmWBULoEYzlu2wVhV9ZBddPnbYYN5Ba7
MGYJBz3nHH41Mtwn/WOW1kA123m/ltpTzxj7yr4DseHy7QF9lW+6bqyb8hXZAbjAtUcdgwcRLhJo
7Ml5c5y0+YprcdiVBWFIJNkeFjnLC+mhoC7amtwC1b40FkRDi2N71+XgV/2qiFRPLviDUEDggUJu
za7lKOPAgPhSnoOxRUxVQ+aRARmmbod7h0jFVq1CJ6XTWCPyP0SZNJsoIL6kCzN7PzqYQplZgItk
5vPF7dILborkJXO7G3kG4x1bIQpbTqZCpu0xq9sAbrv7A9gCM8LScO6uzz8vwbr6hGJv/JTbNJ+s
/gZOeoqDACf1+rsfsmMVRMQ78ETALWvFjmfXgiWQedekmS8dksNIFvKyltatZqJ2GgjZoeVN/3it
T0qNSe49UVnLMVmrW2bSlw9nEt8APnnMxI0c3Ild8//44jBFEJnsIGITaczhPlagi8oFQA7arC7y
n5OSootscM4hu8hlWd5yAXPHReN8KWckxdPdFl1+mILJPUFAoBMoeZ6dvmKmVpH+avRyjxOMUPZu
qq98wHI3YFPCAgcWjsC9q8oJmu0Q549nJmwN6lc6/mknBfcVXCl3a2Dbpr0cnienY9rXdROfRojF
Oa/GQwm5H0XXdPaXsPvSdCmiVKJ0rIjwMbJ/VAKR+1UBmXJCIfLh29qGyUZfjLBmDu1CBmtoYbke
DBPNxjiDaUZyJgx2OYw8wYnAXfKb6ru2VaGw2I9LUjL6xjZqzgrqjffgaGb1bagTSE9ifS7V4DMo
u3dfPLsFyBxrJS4tjob11bRWtjD5LaesvyfRUL4PLUIx3zWuRW7Gp3Jcnbe1usYrCNig69JzAQ/o
lduXJN5iBqwt/R+zMSTPMuAoQJkQgHwZ0qcJbmmPIL0w1/jkJBzGec7BnjHkYScno2sV2r8qC3xl
LKvsKk3WaIkk93KC7h2O4pr7ymzCojnLmA56c3IMusR4KwTZZoHNH78OxdNSV9HZqupbLPvuSDI3
tFG7lMeGyS2sEpf3ziKbKWMJvZErCd44dVfW+QOytuSlBmHC6po8j9FEY4rx92VCIuVnZ9tM0lsp
QvA7HoIATv0bjVS1X2qD4K4heSyi1dwor8kOsphxmPp02oBFnAEPD+WZgNQj7LweK8hkspzAt40f
88Q+y7s1dhPt88VaXhd3Jk28HH0UbMOJaUV/GEQTXNx6+PD7Ingre988Nq27nIISrBMZeViePe9W
GJ79uDA0elyb6DZIyuXSI36btkR+mWRyi9MieMLInqQM5hYycm9yyojIilKTJa0nIG9Tx6khOeL/
vD+MSTggTcz9i/4b/KmDBbTtVOSWf2kdC0Jozl40nbP0apgr2RlZX+z4GUTXNYMkhFq5OLLL4jDp
4xtPkH3SH9ZqBwVZVSmXd9uXZ9vwp1tFEHu/4iSZeB4OJJWXr3mBW8yYfQnllnIzXqz17Bls+1nK
qQuAJDEa1udodQgGVc+OdNrvnTWj04tdcYAF87sPDaTTJroAdtLeofSFIBLYnR6CIZsfijGRO62x
8eJRHsCybEfHMp6C3qi3qxmuD1mWYISIotcyC8xvDfuaMEdpk0WleFi75AmqUnyWmFLZ9yq9CF96
4oDjCcbBPQXpChcUYF+fqhDy3H4bFj6TOM6sFxuo/2L9WFFHPGoJ30iMLKEFJHEE5Px8yTFCEOL1
mmG7eO0dU6EZRXZcPQXDWymVqqIsb0hgkyvBMVumdGLbmoH1Pme1u49bOFQyXNDedruZADaVU1Js
c3Sfj0ydt8pRd2Euvp9SivLRig5BCmo0HowIPrJ5HkKyDTq3M56kmR7GpvvFjNjGASG25uKnd68m
iqH2/iRZVt9xvXvPbAkZIY53X0brnYwqWPRNO+3dEdXEGvA+tI55xYRvXRgHuIeafu8phgxEYldx
g0tS3vR/qysazw6e4rHylMpDCzwmE5lr0Pbi7tapuFvl24gQ5pq5XnmTHThao5r5F8hcJKYuiaGZ
L4Kzm37gRkt9QBHAot0jxSdkhHE12o5mAEXLSXbU4lmaQOuY5qeMCR3YvfPSDNHeW3+5bM4extwY
zlVsvddj59yEyz2UYHwN4/FHY67ZYyF9C3F4KbeJK/wHEbrVzulaf+uPUcSGyXV4Bf35xoZ6AmdM
GTC8rNDdfGNvrsX4Os9oeIx4OSMmYYXcIgDu69K/YztKCCQjUsxpmgnK30Q6vBEr/dqc7js3kkca
jPyRpxqLDJSkKXKrU8kc+AEhRfRgS+Kvkryez+067AavLZ4EQU7YN7386hhsTmXtTgcbRP2ktuJN
nv4sXaD9EwJ/tpUj3V2Ee1qZeKcZR2g68XCa4t7O2MKqhCSkATYdIHT4airHBjEonWGMfF5XU1Pc
wO0er/ibQlqCrAEhVwvmn6VgEpqS113MHlDhhYoYX5fcpggDdizQ3epWKTG/JymHdXWq1/AsAt/a
KXPvzjIAA2VqhuAKDPVo/pyzxv46YeY28n3amtYLRA/AxGlA0AYj+T0zv1vtjvND2OZPZCZRRovs
NzczMwn46IhzWqX31BO7pll+OIEMYFmswedqZ+SA33bhowMK8ZJXTB6UdoxdtxFuo675cJzKuWZl
yoaOBrVeovNgldUP1pSJx/S568vggst6W4IAudUTEUwDyqCR3KZTaJhnroOW/o3pge5tF1O5Rpid
YHVqv7GmwkuYgVMF9gasCvGrgOEHifY0zkj0qniOz4x+d3rpthreWz8rTUIIuDBvlqeaEQ94nSf7
ORqE8Thaf9zgFU5pVgfjYzbMFFUmaRVOFL3JwN9bcjqPoG0vACJRa6chu+GG0dawOAGaPA+ZpDS+
IiFtdyKKGWTAQGShkjzGAcslpT9oDL63woVyby48tjiABa3BIDATjsAivRkHH0fwuczfkJ+QFuh/
sWeruvvEb9B3zEfLnO7gHY+CWuu5Nc2Fw6AgvkNCjAzrOL4ZTrfHp/Boh31ztvv8se2W/mia8k++
ipUaw0GFzx6Grd+2iExxnVGiwZ4DS0McK/ncQfGtDIjQSMecwUiSzkdhVNeKmPib/ptrcA+Kmb5B
5qzZUDgeRgP9bCccmFIRVtmuMK+xZ5tX3HfUoY37h7UWMHXGL0aH35ScZNgmA8rrqIdaOYziSyCK
+MmqiItkMt3uxxkEUFktJC0Y5DzExmQ8gUm0ivd8KPO9FbbV6R926d5/+to45kzHVKv0/+IGywjj
jkw0nVs90RFkOy7krZFRhJZzcc1zFNUPHf/WU5/bd7+uYYZH0YuROimD59Und5cMIqeY0BLJBBWL
BFzPxh46gF+9iQ43iF05HWk+KZaxIieVTPWRUSedwzo3r/ok8TLzB2m8H4CRxBbIb3ASgtSyIFGU
PJbUm7JrTeDixV9dJNivgp2+VELBmOKIeWBey20hkIilMj1Fxdg/GuM3yhW0jysVnheQ/RRI2zjm
NTFHRSI+utiQF4YGt4JdCxGDDGybjs1WKYSGaDE9VNJ+inhLetY7umoJ90o4ZNNo4Q8OVOrFyn2q
e/eMTQClvd/Yzx9FcsemEV0aO7jajVtw8Dj9sTCwRzN0+5IEBTt8PCJL16mhacJ3u1I0ItcagRHk
gNs2iY8sS1oMEYU9HlNLfnQYGzaUdtPewxqGGxk6oxNz+c/OziG6+NGvSNYqu+KCxpcIBYVniKgC
DzCJh2XvzEl41QLRPrD+pMXyTf+PsFu/2bXzRw+yqyx6G5W/YcTYhwsQdZUxRztdgERK6YSmGK0M
kYxKGhrnjF68EZZ9pkYCXv3htuFTvnTJaWqMk5j9d+5jkiJWMuNye2HBBJBOOvQFHpN8WNk2uScU
oUrymubVhysWZvbquQj4LC95TaaPLeY9g8DXRA0y2yiu91OZfJWZeJkWa8azYP2KM/xCWkoh/eYb
y5QDY5aLPvMMA3NaDD/KpD/I3eptApaqt8ZW5Rgn3+l/u/CR/uFtsv9De+l5dmDhDkX7iEQl/JtL
0Uu8IUmcZIWc1V2Enc5g1CKPPYC/bhof11GQrV9tEYHVzONXy3e5TfEkM2qOTkVmdsfahqKljNR8
avtSdr8TiXPLpTreBiH6dTM+T0QKoxhCQsG8XeviqUOYAZbWTrpkt5jO+qbX2f/7pLD/w3rmsQS1
A2bXocdx8XdRZ5uwgEnteALDKe9Nkyw0THP6TG7278gyxpNpf9czfL3e0GMhfU2njIu2eF1uaepP
eB087A8EfyBGzvzurzmKfs5AiI8N4F1smY+WqMvNqAbATfOjqOSlXkXHnBslF8kJRHSGEv6hgCP/
v7896z98hnx7ts9nh5TX9mDn/bukqGYBA4FrYInWkPfTgsC0uomEoJnwMqeR5Jj0OZA/96gHS3qE
rJV6PlRYxJtdfM7V8CyP81dgthM+1qP27gw+lgNEuMQgJb/+99cs/kPuxtfs+HioULzjTfb/Jnfr
QapylyHjSgz3RBb1eVzrN3wHYLbCojs1K3muyCI2KlwXvsEY7idnqa8F/OFhJH0CX9E/OhSVtvff
NLUeTBIgGArKgDT675ro1irmrGN5tTVN4nYH0MsN+8VAzE9p3If7Am38qYssHKULeeSNqdpOO3oz
YpSdMH2v//AjAqfwX74gz7JgWggIRvzn3z9YyIB9n7F2UEo1C38IceIFp8HFsLwLr0/Mzm5Ir+hO
4Je65GMhdDF/agKGlm4lSJ4ww0oCPlzUBFOCsryr5Bf9GNBn3wvBprv3v9WigiCD2WrnIq2ALpOA
7AI+IVqHcAO6vHM3G8+5UnjZ0c/YpPwd0+aadzMTp2pF2RGs5qPZ1mdLVH+yLmbOpY5E/oouekTo
l+wAFRdFy14zEoR3yqi/DO1jY7fR41yCzwNAeawM6vSIcnYjEqJMFjkRZAlc1WlxzvZ1/iN3E/M6
QcIhz7Uy3pbQf2ddg+lpjUiFzKb+a5VMH3U5DRc9Ox6t0twTEqGilzl6Mrc5Zu4LNJ3xfW7j3243
VMz4s/rqcWnR7voX/bPDpA9RXAo4nV7jXPo/YVzYW9ue5Ddr7L8w1+SuKl5J2QAZlHh32q2/Zgqr
zvGHax3aFSUW7acZ5gTosFktC5KG5hIidRuuZyxVxsFfMhKnVz9+cuiY6hZBZ00SEvHgAn0b+Y3V
bO+rrqNMqGP3uNSIG6h0fjn9ry4Ii3sXKykYZMJrgMMMWMRQblbLQJM+OIztTWYUk3V0UwUJ8UJ6
EsK4e+S6j2WHpoBs94fOW54SFOww4xNkOTEZoeT8hru2tdKLXmytAI/3rpMgkqLdwFtsDcHyuTc0
OxtzQ3B2O5z+3XicrSDEpk55TIzztFdSc2afSnsEz3aGzFlHFw8df6mEivzJ9JerxXrLTe850p2N
FrPOyuY1ZqR1fu6xEpIAlbojLI03aZcfSY/oWe/OtUx26nGSxEt9nwbnp6hTZlFsTWZqY6ZHBpFp
BHPkA7vB0LrZ5ASRccMOWYUfs+CqWIVtpPMpS1ByHq3rGUk72eZc2rjr7J2cvP5ry4UxourbukY4
XK0vedmKT2lTGuGX0I+6bnW0IppBUHjsoJLmXUVkELYwj7+6EFlIP9SCMF3rWa6J3DdGG258UDCb
JUaXgXZk6xftg76EjDV0dnU6XTiPDtmUWLfAksc8dKODXopj1+W7sQFfduv6FJtknGMnYs/14dae
hzVxJBwiwJkvzV/thLmwsJ7w6mQPbtM+xeNoXgQ5HkjLod+y2Nm2hmAgC552zan6qtlz96h531qr
PuaMUZ/srr6BxG93zZATp+BBzBy79jS57bz1MOGe6X1OcoRlE8d2BWAcxyQqAi3ITMnEIV0JeWVh
eYdidD4yB8q7i6rh2Bo1Wohx/JI09O22E/0q7YexXdZjRxb7wc0ZuTUh0axjR/fvd8u5V4MiC9sc
6zCDThFEKRHutl8z3Y3mI/uT9JoZ8btCcnXOdAbHy6k3jb+itCyv41rdnTE915ORnrPiTml/dFpn
fipzGNblGr+ywJzO6tNfeufm2a19Frgg3PKop8F4/b/aa5I81uwa4kY1GtjLWaYk62srqINtjEKB
YmlaKmrD9VHcBrCuO5RstKc3r4M1ktYRC8oI7ISPHmIjhXEssJiSmlNdCyuOFX29vZTY7xyIBWUi
MPWKZbrVIvlirlgPRbRnFApEq2Gp74AovMrxp66ntIdKKqGKjQ/5hTKMqbJyeunDm1Dcn3IkecZi
Karn8G3T/lnX5rtdVmIzVlV8zpr0pss4gLW/TKP3EFS7wfFUrcgDmSn/0EVqy9SIyRKpU7lTXyYc
L2kZbkS9Xhawj58esChViosyJzFSefpmWNqbVARvUOCYGjSsCBLCh8vRwN0LU1ewL2zno9mijBzl
eHbigaxhVFdlUMwbr5UYJSV2uJmdvYzfCeGgkLRHD5dSU2wJMNnnzcrhrm6p/5fJ6CsgmPznbGIL
JR32KiNvQwj8R3cI/xIXiFNnIDfr1anEEtieoIt5qMN0raSVDOPAZgI0ZrIJQrwUGbJcPR3RhSJz
w+OKNGKfVETvyfaPoYHKyq0IhpVLx/KgkHECniu7/h615rwTXvswhhmpVuxXXKJ+dpkHYFhvW8dm
vimBdJvlw6nJfo9tt4uimYDnOL6XS9BfBgAXw1DJU4ISYaI6OhpW0G37trhGCukSh8h2YadthrDb
ZYQBM/nkx6WZfymBMNs8jthjglPL5PihhSNkh9w9PDckMtNMxfP4Cva8Ib6eVqxX9mht9c+spHyU
IXWxaUNxKFaQFFlKwLWpflx67mwgCEYnyjA+WM/6bLRgMF08p/bvlgXfrhjTR4HAqVKWEcVl5J5V
NQTIs0/PuDVQjdBYU7dWH6WD/LcwkKBCNGRzqEhXWe1s05q58hqkv9fR8fbD2hA53wTOqauyn4uZ
h9vEQhyVzutLHmQng7ecIx9OB5ubkH3LNPTlzirtK6bp8GhW8sk07PRaZGSbpjbaMlNCCYpAjwOp
2KzZHAEN8IujViI4RYTM3snOwyQwow+saEZHErGLYApk/I5x+V9KNYRXZD2MvbttnDjaTWPIohJh
tn5m3AW4abvGfwaVLeS/5VHVHJkH/C7zeOSHwRKixc+DNCUhWLcZ30E9mLP0CW1MkFCj9lC1Tlli
kArnpb1W9q+uncsn55nQMtMQt1ZZF1k7vYkswnmv+DD64izaXGzsTKH6yRVvevIUcRGRg6qMPGiV
d2VQfrVbq8Qn1VzK4NFl7nh3g/mRomS6COFYUIq88iiWLj5UFjmT7oBwC83aRjRZcWks8VDhJto1
SX9SBcdOi6CiANJvI+BNIzdDTDOc2iol/g3HT23a7bM51b+MrDqrv9SYjKbZDi6lTWAwf7VmPj+Z
UfVQcK11a2yhdeNswEb/YURNddAqGfKL+HBdONYgIubpjMKWDEq4/JuM5demi6roooUGbmY+TlWw
8sPcpz5nJOv3P1Wz3LSpaKiZCyaDTavuEFs9xdnbNMfjGTHfm+wppaYGXNLi/B5LQTQszLVtKwI1
ONwjXpwfFKv2CLDq6llkxH4uYwLCMxrE9tpRrY1NiB3Iax8JE1PK034i2bAMKMpiN73IZX3Tv27k
ySPX17CJxzPuKRThU1JFJ11WJjG5P4NCRa8FM9wiwUvPaBEAk2ngPSh5p1iUJ4euwXrs+5gmayd7
joKMyqHt9g4Y0EPWJOk9pKk8RqHxI14ITWrHAdaOWwQHEsS43X3UdboY89CrM8xEChEZgJj3Is2c
p7JcT5+qda181G20Q3xF4SHMcFNQc6bhPidLUj/YMSGp85IdsDdzl8ONP4bE2WoJz+wyiBp5Zu1g
xyHEGF7JAOIZeS2++5rAGv3S5AQlyFkYnzrssIGZuUbtMY0W5vJc50KOyV7/mxa4r+/zUJ/0XYZB
4ViKHjUP4gwQdoCrHSbymkmxBOxY7F6hjbFplue6pVAlUMfeuRLtqf50KuR1aQIzWP/ew8gpkmXp
Xb/NHGls3moWGqSLJaztlIynBui9VeXmBB9jrznnfu+Bhs7creMSX6p80F1SuVtzFKSMet+xd5GZ
w1rniIHm/um4HOha1gbd6EqKH7aJWpn74iNabiIToJ43sOEuI6fZ0Lj2UasfU6d6TsA7PaHqG1yy
XEm3SMmCc773idVdAF9RCdAHFsSz+ynlpq6lkJq0E+6NXCavjMc2A1/6PSaFaB5ZdziL7VaEURC9
MQHqGesAlEXvQ9lniLnxnKKEPFUSr0N+ESrm5EsWMgiXxKZWSREdyfq46/dKzx+l2a1oFfk1le/E
d4iGMTkQFNmqLNPXhZ51zcjvadv6E8Q/hdro0AYY52Iew5NJIox+IOcFs4Qsw/nmd+bWbRvnwZti
ZOItG5DSaX/AfEgvRsJGjH3gcw6Ocx5jztVU/HbW0n0C3Kbkgf1XkYOp8EP27U5Y/B5yFtaRc9W3
f+xMy64a25dUkjrdrQZrOKUL1l9By3VxJAZlBZZFq8ZM0AvCp9bxbxq7JMqCJDxCeWUbv2jZV7C4
X7uC2JJEKfNQxwHbBWln2xfNupoZXV7AcbxO6OPPaTM/GCz02cwnZJ8Op8xcjl0/mw+5j61UARxW
IPUk/WTFKQtZvyrFuJ5JOQxM+j5/SNiK8llnr2DcimsuYLCzDdl6o/3MIg/yupVQn6L9i8Ol3UeC
GK0+rV60bcRTFpbUXcDgEJq0bSM+M3uVyc7OAYGYoAW2TVMpnXfQXphIVCBVK27Fg8TmRIx7fR2s
dn5gU/82e2lMjDoN/UxCpDCakQwTdz5r2kDuROCs8uRdC9JnRzTHaPD9red0JPKuBMeyOW9IUq3t
A4Nncis6Ips/tatjUp/W0H5e3b6mGUgmvgKXOJaGAXNPtPVgL8ghspqcO4jDOyzT66bk6nEaGAIh
VJRPIXZixQgAJwbqlYGgAZfKTwkL89RJ8yhp4QmCRKmHbBiGAtYoG/yv8CsGLqPiLifyt4yhSygk
gz5XCBS4V6ZDZHZh0I3ygvfOaO+YDVyXCFgFAIKvRp0EJEIud83m0DVmFdB1p0TP6HtL+utToUBD
Y8oCDLjz2+LIgto/umpQRU6OJT/OL61ie4zL+JqOct4HMq13pdEwzkvt37R872XHz2gA+Y+kCe7A
RLDHnf5OACRoX5qop1GdrM9jwJtDfLGUng9lhAclz7hm86D0jqLhRX9Wdd8xia2JzV9RX4mJgRPM
y82GmGMgQxgx+9NjgZRw25vCg8wWOycvUlNk5VIQqGUOa/qUS+6jNKdRt9hbpA3uDmjD7FR6Up4y
lelBHwSvjUAbVbQMo10cEvWWVyMt+EQkDZ+Bnq1XWYsKJv1VRzSPS00Qi9/VD7RX/4Bs/W8DZBtk
icemyTI90/obfbIoujGcCWrcesT4YvKnLEl+CbWmycE7XurtrLAs+vLXhDpWeeriR7+vqK12Gn4Q
b4VsGqBwlX0xfCM+YV0/obUyNyQhJDherI+05G40Y+ntE/iojPwLeizChza9FbEOcbunYiHaxDH/
0ZWqSXR/n3xCJwTsEwjLwe/774NGZyiApLgEYc+W/w1XGWaDYj2bU/CWCS4qYKbkGZuMY4MVdrNt
5gRDmc5dr7+zkCULtIELGYEdy7fcuRgBdY/fGfiVM6LVnP4wI0x77lHJ4vUEQduR6W2wih/8iydR
yi1EdC8JyMA2jc+6hgi8+bnkglJ/BhSYMriZ3ZWEFxQIzIh2qtmJaQystnxh9ijOQ0luUtnU+4Rw
BnAVxc5kG74jtM6AoO49rM6I4AGPsKu2zKYsKeeeCj9i2rCQgWIYZrZFrLcpVNZaKx0qq3hsr4Q7
nGAVYfaoOdxrcFJQLWV5hfdxq2ZW5wzwuIO8MX+ee2NbkyCjTYsSPN+l7b03YwlPFnL6Uxi39ba3
x3Cje/QAMaMboTsNx++2wgPmCT9+p1sEsQd9dJuBgaaPeETLcHqZMEYiSux2TYiEPM7rm5VM+d5W
1Y5N2dNYVrkhYjYmlBGxFlsaiR0zJXglWO7JlHrI+2r3AfcfOhk0NKcxcH/iuUXNrerVImtwIYNG
EkhPtpU/ZLtFjBBps5lbzzladlMjbCPWXIJZBRbgocor/b0pKbhjJ2JrQAh3Pdmfg8FUkReHBQJD
7uzaev6GJCP/B7u89V9WOj7mDnYejs3jF/z9iS05hlLmpp/AGkbPJSO2NdnPxkih75ACKroZcR9f
CtE88JuUnFp/t6TynXs1Oq3RZm5MvwfQNYpbNstjYS64nTsz2gxZ+LugVdgBm2n3/3uwbwu13Pj3
1y1gy0C7oAzs8BD/5gHn/ie3wwL+pdFgiU9+b7RIaupweegxBxV90L6WDtXNaNAHcoHMW7rpw1qj
5oMvxrMPt4gHzbh23RBvC+LYjLWAZuViGg3YtGFJw21WYMEgI8A/xFb7QmKSf0r8s94PBD1I7jEg
H69HLLO3nXnDVppXab2kDTv9NoXnZTYYqT516F7x3VjpbukekIl65uOgeFeIuFTZhUe3yGbuWuO0
tGl9c5zvltE8BXH5zZqIw7Ha+D2zgu9Bj4xMAxbHgZOgoBja8awf8yYU26YHATeAyvnLo1DFBSZe
MUPeFZusDTFGVnxQa/lZjjeV5wDQIcmYCh/XHUgeZ/EKRuRfao/l7UKaXtR5f1iwMsFdfmCerJiX
AafOv2bEBh6yszYx6aFIDFuxztEAqyn0YWjIaDH8Zy+cT3rJm6nZld18LXiT925X+biaLxbx3BoL
xbQUn6DiLa0Vjh4ki58twtzmF6Z8eGfU6i0bUAJPqN0VsCxOBWLsrCs302BTjSgSqh5BNkrRo+iE
fcjxQ/Ivs4OmakiXNH7bk+1fazvxd3Hyp479jyyOzrJA70GBOD+stA0CE+zncD23YLUuaCkdt/ua
5NAtdV3tKrmP3zKqynNmqModP6G93DhN+qI36JmlkA21uRWT72+gDiCMmJjPsgKlNVFd6lK9M5xK
L0UQIC9I0z3biwSVh71ch5WFNsOpAzGtzyP4+5NuYHv7YFk17kL1y6smqojeOXSJnJ8SLkAT+mlk
srtQVqm8zFAWkKktV+t7kE3dEW0H122dXPSvbv2WiVMn35LmUg38DuBqN8tgeuewQvODa2BFMX5k
BcVgJYlKEiscWpk0FfQHEP9deYO+ARXRn84oPbl5FSGh6bDesL59tlmqgIEoXuKV8ZYOawAwYG89
mzQ+nO97zLPCJ76SF+iuAxoyZj2UHys4yg6sCsf9ZwBApsQBvkCL//kaIkyIB5Rna0NOJ373XZ6h
ETdHUuJDEBPa7dUNdgLLLvqIV7bqaEhRaJk+7qWow+XVieShXUdSPcI3yA//AtkTtr1ws7rG1okx
COrq33OS68IVdTAqiaqWYQAyi89GVT8EesRpwhXbNQXhunrXZTLgrp1UifXUbxgxtXFjkg3UxMwh
aW07RcNDNHCURl41bHIjfJrjFAe+P8lTb5cv7YrSda2idzOmNewLLAS9F93jAa0Quxw81bImdbD/
acwLIrrAx0SWLQz0A6zE2/+j7jySY0fSbL0iVMPhkJMehFZkUIs7gfGSlw6tHWohvaHeWH9glj2r
l4Nue2/Wsyory6xgBOD+i3O+0zMVupsj5n2yNo0nr2+/omZMzy2+gJ9aIDBxSGrIIreRat/jYIr/
qtqr2D2ao7AeCqd4hlUZASqqA8J70O01Evek0/H0RlmDbKtn1qlMTGItOrE5d8t9lJTdxqtBCed9
d6OK6FiOjfMIrGZXJcvwsbLRkLI9/J8YID+Ij//7+A+kKQPbcaTtEAbwN8zVXFkDTFme1w4wBs5F
xrfpZItbYeb1psfuT18RtLt82XIQFvsrQsL/5DJog1M2nIaapkrFDK4cbn2FteiJ3CVM3MAJ5zwX
9DfEYqfS/vSMcUv/Xp5aVLK8pUg+C/sAOQpeQErzENhxuHEwSmz8AVW4QZbGwXA1arTCeTaMX2SD
OsRiRR5InijZFYxZ9pWn0DXntz0ZDNfOolxJZ+/UlXQt3uSLQ5wC94AbdEwj24YuQVp5pbS9TXK2
MMtk5Od/tBctp+rT5lTp/GEYEGBGy3Mv5XM1GNlfbiAcgKeMvNRtGxnJwmPM9kNSvtozbdrPjMDL
8aUYGR9XGmsRu79+QBjICooNwbJt6zywbZ63PzqVKnPCbYNx2SvVtP85T4YFnPAzxNcWAcVWcG1p
hddJvKS3jGwJWu8vLVUNVhFjQ7uWU9psfsYsw+SFNJ7ZJkfAFc7xreUwy/w532XR5mcnDGYSmfVz
kFT92Qs/tXiuUy6P2Onl3mCajrsfDROk2GuxFHX2ohj90YqUgPYqi7ELQffbpp1fR9XXa9EQzOkb
akeeyU8B+cMGhLKuz5Md3f+sH382qEbVD1vLSI+BHfyu8B2ui5ocLIiKbLrC7MaZmOprtuV/CXAm
UqrXVvtjUO3QgLKfVA7GbCQ5RZrrvbIb3r1Fr/MzolMD3ktfD0eLo/42dKt5VUYEhjVmuZsj5479
L6PHmMEvg33EJTHZeD82PhRwjGKlvNSmJElv8ZO2Y/81NjFaDiX+shPO1uiu5dwsWteIDxMzjgjT
+otqh01EiJBmkLoEcLObh1EeQstTgKgKoL2Vm17++yqN1cPfqzQPVxI4OssLbIsYqb+VmEMvoHVn
lYNrO+7XXuQ0B4GBEw7abTAFxNI64d3ojKSHlzdxB621tiqqKLRf5fyiqf251Qkx82mTxznZac8t
CV4klgN+CO9d2a6jQd63IYGr7PQUj39m3ul0EDvQwoSN1y1h2t4DB/xew4xadZZDKGjtPM0pEuDs
1psHuif3uUqx4zrmaJHLCkejYlGtTMTRDo23Rzboqg6aj5+NTO+sS3vu2KHeliKrr3Nf3bBUaXyA
bVKVx+w3SX044mf9C2wvqbK9c1OSNTPW1YDHkVVAx/hXSRKoQ0OCAEWRtupsUd/k2EjhrxIY6Le/
O0QIFHDAMQrTOItw+vKcaWKAOPdY2QuYuIRRl65a+KqNYLevDki3oDQj/95XInU2loVXrTHrP32f
vUCvqOlckbW7cJ6YkQRBvK3FTAgyaK81t8D9HKfVisMNR3F0SETsrPK4GVaGGL/tAemssdS/Fl2I
X6YHhv+fRWpfEltAUq1uTBuzfNVE46qrvlRk6LWv8+fRrBc5RcpGnFonMG/HIOPYzDv+amanGJHe
kTPSpo8AXwdnkGvtp3sddudJjntIhvOeOuAzTwv0V3H+gMmx35Kgwia7/9R+Tfq0/922imsu/hWk
JHAmEx9bGe8RTx0Gj3Y/T8kFtPznIBDjF+V4V8ze7TTlyWokYdmIENQ19W/R6S+JB7tKmNhQh1hl
9+ZbBY1ExB/AP2WjA8UoS/4BszGCRZKT6NtPqP4fA9rX1WzMwHEYAYrSsaF0cDjh1b8m1rkOMIrM
/Z8o5To0PBdNIuF2VW0DFhHo3SetTpos5rWbY12OHFZ0czfdquxNqG1XXCOJ28ojF1C39r40nHaV
J+V8LXWLTdZi5och7WB51F+tN2Urs2OLwQz1s5jJF9GOguzjWL/Z6LNGjkV7Lxo4GqaO8Xk64Y2d
8h/KhCmB+TiX+AW9wPichp7wIQZ1oWB0ZAX4Vcdy7FZGGP3VgS4ZeCTZ3f11XxOC96+xen/7r//+
/5Wy96//wn//XxLDt8j3/u3nu/hnyt8/I/puP3LS+/7zP9ruT9P8iT+jf43iW/6hf0bxef8QHKME
d7gSg4i7NLzDnyWkL/jHko1CoB4Cd5OwM5Ngp2XlSxSfHfzDFJ4J4NIiu08g9f4/UXy2+w/p+Si/
ERIjaUP9+P8SxcfM4O/TBIuIQP4/FoHooqH8eyBAouIu8udxgU7DpDCBeu0qeGmzkRPaiiP+POK6
8J1XC1dFF07TUU30Hs54Dnv2Vi6KmzIr6z3YCXSDzJkn1SKpiGzkl9DRM7/Au0tgp9fqdeUJFvkx
CdxydhA5hFdlug8dEL1N6Vgv2smeTIbKHU0w76oL5K9Dqj/gtlQc7lAC43Ug4/vezu/HeWKeZuFD
TGN9QUT0EfrYMqwBN/3Yp798g+u5HUBMnn1TOOzqBDeC3zgrzZx3zCFCoVFy9mP6bIRdg0ZH7KhZ
XgmyBODTB9++JTp0CQgxuvLK6crJXYhbZhsIlMPg6MTcXSRozKugAvY02QH3n9dFh9EsMdsEp0gw
uW7Uc7utlv3ogBy+CK5RXjcs4QkNRbhKUHG9jbyuvmmr+YEBzI3rRgCN85e8qEOa2vQNIhdfVvcG
2bHeGj1rRTcJ8U4DI8gEXk1huLu4cTV34CNGyHnjTU2xT1W9yZHoCrcPGBcOZLd5pI1Kv950Jq55
IyL+XJXlplsAXpnETeEMLt3DQGlUFG67sa35UvURokYitQlyzlZ44YpDPKSbJCC7L182c70/YAPM
wz0E7gE1dAKurYOX1vvTPYoJxkno/uLIEJu8A+IzVWu4k98SsSUoUgwkbcp110zBsHJlaV2A6BDW
2CX+ZlbFZxwnEInpizGM4qYONBbBkDwrzkE8KQa1rRxPdYImuyfX4xjE5jNCHr1J2divwlIcREsC
YSDZovodJqjeVfO+b1vjwGTq0FD1NlhvLHZaO5tuHwLysewgo/s9MhYvwa1dFHm/chl+34ooeRrD
4CHvvAcv6rx1Vq5S1+fv6dP+oOeDsuxV0HuIHegh+A08wkaUd89VFOwkEziWXOqAT3aiKMHsbXYE
xk0Z8pQcHW0p/WjLJfQntILpKFRNzjdSRIKxSuRoMePvLgAVhlmJnoJboOnIbZd2c2dKvJGDxSCE
vHKWX37wKwdbu6aNEs/BnLxGHotoHQJNCS7I+L1tAEcUIhXsunFsoh2ujOzIwIi9mWIFTUN+qrEu
rFMLuSUWDHT6lrUQsSBZDVnwHsVGu9YJ/oW0NB4CO8fmDB9x7TRpuePFWRdVnVDbV+QVJoTd+b3a
5eYYUAMqrMmT2Crtk9HiDNmqJqRn9AW4MQwhDLieJu5YbXX3GnHbXqTJphMZYslYfloWUZ74lQ7S
TdLDXJt0VNXaRc2M/hDZB4K2nD59gKCFloyd0bwtTdbXyMLDc1B1NhkYDGlNeDmVMaPQgma0t1I5
ouyM16BdEKRVDyMG0Fe4ec8JP9/GzeOUyj6+d/HD8QbSrAYz+jZIHdAU01viNQ6j8rJVxbIGeAKY
uqjwy21Ii5PO2mIjRjdYcgy6jrI2k4enovYJJ6lj6WyLMH1rM/ERBXm2TWT+RTx8scFx7K0x34KA
CAyLIRvMb6PFUh4KKMbNCU2z2qFqvE5N/dDXvlybEZM1FqI3dfLayGpPCnpyrKzoS7qoQIH7sULn
cc3hHDkOqXsecg5E/xVSfHQAYY27gvLnVuS2udPYZvwOEigpTTEDrOTFLqlzQ8VrhNyQpMA0+QiT
LjsB87Hgouh6qG5j8iK8JDTOZT8xGU/ojlpxTcZdIHueMuy9INMCYI9dX6Gsj14xG0PNT+U6DBjq
F3L80KGP985i7OaXCsHpTI1mYTg1o4dxab5SoeILNUzIRCVNqjPkInfdw1mcdRPvWtpp2o8gXEXV
gIBHaes0hs3Z9JFUmRzSvk8zxsj2DnEj8V8F65Mslskq66KTG0XOwSso910pbkLMQCvyXl5F6RmQ
MCKPd61mQ1flKHFRjBJr2QgsH3UKPaYTNzlexY0PcuFG5NfGrVHr+wVOrAX35MuTb9jkiYetv44p
FGnp25fYfXUaGFoZM1dp1sWx79J9nAUdHEJ1AWkLzzOhlB8KtdHSeSj7+tuso2YTdzHjhsy89DZR
JnkgVvNo/C4BTG4Uu+kWBayoID436Mb4BfVdon+erOxkSudkmSj7i2a6GgXXJgnyV5dxQA0bMzTm
W+WFzuPQXXwS0U9dMvG4LksVx2Ou3SXOIsMI1kHR8QFgNrAdZcGVNYS0Srm3HCPdtEzrdsGqE90v
qcZpO0+eOoIyAzwo8yuvg78fQ/nd2RlsKUO8R2k8bCTcNdVW9yRKb0Wd9huUQeFaTcOewmef1gqj
q0ISk8/c3CBNSg76tzgGJpGCs1lBy4aNv/iFwgRtZRLlx2qm7eLgoBShU1kMboU2AVe8gz05wjM4
iNII9rnJyaD9YIN5C2XibMVsPKoVneyzKZpiFxc8BVEcP0RlkZwmo0eKK3DYhvG+yxV0ppiGkIdV
NIvwk9KcyXFAGNnWLhnK13RcTrkRuX62SbZjIpzuXS/6LZ3W3IQ1kgEkbnh5exp5G8DopFJETrZz
wZfxTJWVGsnrFCJpB42/iqgjKlMY20h4VGbOh3SQg/qh/vBatoyFfxl9ryWAxDgMtXdsYv+4RCOG
cf3RI5tuC6O889oIRIR4BWfNDL+P+cdS/1j1nbdNR5Jxy+JWVuBy4k6ci5gzAEApVyMClnRixMs6
iTPJzhhVWhq/5XgdLQ2oucNyAcII34xNqEwGCQRoNYrxO8i6/roDlb+Sk7dHPt7wA/nWbiR6rRg1
5rSFI6syfz1oC9VL7+24lFj0KDc5hJ7/Yr6CmIB0NQz+IXDhd6DzZcpkXhxFoxMP6gU3od4lOUZS
Qu3fqWFoohRO/CqJX4nCRHJHRxWFBdJHwQcn5YTisfi2+v5RqWHYMbJ/Ntu22eJEN2n07+KkAxVg
jfw45vA2D7lPNBemvoD9zs2EsY7VqHJQjUXknvOATVY3n1SM6xsReIugkPdysLV5ycfEPUiRqxu0
gWcEaUCRUPzUTVTtUoXjhxBcJopRgW/OsFm6ufGtGnPrAP8rwuvRkrTE8UATYdzU7aTXw6zXrhXS
ulaCI0TJ4CEM07WtMafQur90hfncmS9mrhRG1WPQFQmS+YzMOcaiheyq47isRkdQPlnhOifRqnY1
ldUTDsjxXDH2p440mPWSpszty9Y46/dFBZDCcIOXQA1fxqguNgtC4Bxi349Bfoxc9hRoSCRac/aM
NcrZW8sGJ2J0WDhxiBU5A9w9GWvTtQ3bqzKmbD2SobHHNqja7Njq5o+q/EsDpW7lkrgEIe8j78zw
4LXgmKKB+dyEScZ0D5NJPn3SOK+mEbNS0MUdXh+2x5UoN3KeKTaKVRdmB8hDr0BCyDEhP2dlNna5
sc1+H6gRaVPZXxmc+jy0TDSStYzhBvszR61s8UMY+MeQbomGzkBwvOX5ePBt4qVMeS643PHzeudo
4OQICTlDh9xaJwQAez+N1+ALd1Iwc01tvB8YjKM18NIM5RtU+i5isuh7zWdqx8wQ5nm4stjCLe+R
bcP/lA+qPmRthm6bvYUpl4IY20W4xMfAqoPzCLo7qU66GZh2BPpgWFWzbhbRI+OCdBWNPu6dnHnY
wGANIMhbaR7d3C92Xctk1i6a74RJ2yruxiV+sAjwlFrfjsiLldeXsJWa9OIqjr5UA5zS+DwylDzk
diNFTm08Ft70hlhggEMUAkAoIepEWFuTmUSVFv/2ANAmnpITYmx7F0TxScShd0YTj9Gp2A21/OwM
5ykn6W4T5nxezwhe8R79TmtuwwH/TD0OB1iE30ud3dTdd1YYEWcN+AOntLJNGVkOg42DluGS4Ahk
DaLBw9xVIRBjk1IOqn5k+y8WW81VEbonDAf9qgbmxXkHCmsAPGkTZjIF8i4l/JJMAVxPx4T+wPU4
zWUlb738XE/jBN/vkpV9ehhJ8OXrLM9+UezzxuJbIqEA8I2/xTx69BJl79rBvlq5wndBPdszsBXt
8OEH87ePB4PA2BnLY+muyILHVlBSgRfItWm1snUtqQdjMnvYPTHydA2HonCSXBJk8fZYcG0m+tMS
GCQpwoekPvapH5LaxFvWhM8G4QPbbkiw+d70qcY82sAo6PBgEBwS4OmpH+DsNRvVVdcokj7xKtGh
dD2u4EYTPvkuc9J1C1mxGQbRhmfZ+TPCAT+IPOA7Z/O5swaPoJFhhoEOSpYFbdQd+7zSZMOYD1oE
w9mhrVUteJXCI8U5L+bjqJKvBsLQyhusfjt6kb0Sk/HmO/Bz4HFuJagNjmD+bT16NNXdN7LTh9C3
L+QzQAHyCOqTy9QKxmfFgbH2nzgNg00ReVw480K6TnFipUpUWw9y2NAPz+GYQHBrSfJEeEPz1jQu
on+64qQ303PjOvbW0uPXFDXl3u2tW9E56QK131m96u8gFMN97J+EcnBlJMbTwAOFiDVpoZuOn9rz
bw1b3LWM/51bnHPjSRohP6sqxcXyiBKcwuFBGuaz35WfsgEKFNWcKQBToPAeQOcsTI/mscl4efzc
/yy9hqogezbmjvOm1eTF8T7UFpWDE/nRBqQIQSn4RfEPe8sF7wNqh7NMWPdVlwDFYzPc+7b8MGgz
pDUcnKg6MMIFSWDmRGfwo+ZzzJhyumrHIKpwYgDIXuMkzRK+VkFieYnh/2yp/TyTDE7PjiXQpndl
MHmC2FAhZUGCPy7QA8R9VLfMpPfUbY9uGEBubmsGBiR1NSJ9F9KtjrqCsJzET8Zgy4Pq5KOF/1cJ
0O2eHHNy6NMTVKf2ANv0FJmVuIkQqo65catuEg+ja1n0xdasgks8RhUwXSw1IM0ILOZF7+7JYBI3
3eSilqZxVDER5swKbuoYvwSqT0atTn00mVeH8Q4L4GRFMLV940B4T4IB3yOlzRkS5JBLxlLM+oAx
1HJYU8Pj4hkpv8t0zdicJQQj8Ko5y46hb1mDw0m915SQcNB2wuSijJAcBTi7bC8R2wFzd0HFtYuK
iaJYXojJgvJrvQQTldTEyKbR1OJ9jRYdEc2FXuTY8gvsXDRv7K+4pdDLhjMYpLjE8m9J+1eF0FgA
xT1pjW0Dqs4KuBslN/fdijzddW9SlGSY+jNIfMDNm7d5LBUIaQbAPqt6Ey3E6O8Mxz4YiG2V2363
GKdsMxO8awPtW9kBqcpvs6m/QZN+zPAR5cNy6tukoWZdRS+VhG8K1soqDhcuwzAdpWcWx2SCDuYG
HzrTNzPRlet6HE864yMbtO2MO1eWaF4RjYeGx1nm/0lLIp1jVW1tGj2MDQxdcpsg2oqJfYDSpHKC
/tyKcYZDnZx8kc7w8mK1rlvrQHv/rOdb+sVD6+fGxp5j7vEeMUo8nlqOq02WGOy+mvo6UACvJ5NK
2BOjtXXIPQMZhikkYAsQII5chVzmxPmyfCjEQwegnGVL8RvlB9vlGFR2morH4j6RPE6ll/wKMAlG
hnlfFr5zCGzQjEXov/eqmHaaOy6cWKLTJKLhGAH0Nk12HqJ0FyJYJx/A/XCcI6u5X76ODkWhn9kL
mlRq8SkpxdGD3B3PBGYG+bDRLW/swBWfCiC7kIvpDuUXeZ9kYWMk+FldxKsG+4eJ84GPt0tMGBi9
7dMVj7/9aclyM92tgx5yARSVNFoso0h5LHpO3oiwMPjINxAKoZQ56ZXnNcDRsi9dzYrC0Na+NZK3
qY0AQ+OX1Ub2BSvsVZu1Pjm+g2/WO5EmuBkT8ZYGKUUk2cMsdiGujEEQbkbMC7SeobOD5HHOsxkF
T3z2KyxLrGlvwcgHbKsKSLVuG+2hsnor6EVnUlRjJnnpg6cAxnSzOoErp2eqqv5qUh3PY7FTRgal
wpH1xh6pT8hsWnudsB+0p4Ai0cnBR2OBJljYJhEatcYPqcftTa9wbVS++YFJSW14ZBhMhOu2mSj/
rCc2gCCQSg6Axka82BXUW7517lLNMnHyiV90oqMzx2enD+6zchQnOxg+0zsrK4o3SVEFPQ6dur+p
0MVt6ih/1CSUU9+nRz2FL/bAyUDKydFYooGUPxPYaUJ3ZLEGZb1NI66zVyUSBFW63wykM+0cxz0O
EfNmLrr83AcEeQjoQAmrwVPoBL8gAeycWX+adfti9SGC+HWhme3VYnk9CTv0vOKxN+bfaKrzjZvy
neTRSUcvtXsxJckQU03sgnTw1VLh35jB95ghdFOG9Vb1E/MxyAElwctb1fHs+cNaWj0GUzidNg/V
xWPUivIxAvDM+tlP0LpGFRlInRbrkNgOKCVH3mLkE4b/zsdpQPCNG0uU+zKkUJeAnDxbHGXqfgU5
r2BrsqcUzP7QcTOVcAQ1wnBGcaQRahJ6aCf5xqx5mtOy+pxLDqTYwogAn3ughvhK1VzBxpcPQrH+
tCv9XedUk4OFdzr2nP1QTCcTkSLiTZON7cxGVvkO/0ZUraNjPMG+uFFeeu6qjPSpPPialNz2fp+R
loE0pw5HNBscAl5kDvdZ01gn3vJ8SWl58xkvsOr2Ll2MPpCJDqi4AOIao0HkgzhUdb1p0RfxPRf3
eTq8j039y2VGb7zUGp78MOzbxCjg/eGQiO96o4s5qcLbJEyeAXK20IyQ0fEhmIG/Ke3CL/B/e/X0
DuOK1iANn1P3pe/YG8ZmTFaNE1/yLr5vtawXzAzTyKAghWpEFiPhW/icxhR5vK2D9bup/oRAhteq
Y1eQm8YyOdkghnlONLtSZIk2qqp3AmMXkK5JcA3Q+VYSbKX6gXyTXNxXsPZq5vU5onAwKPFdmew7
Y75MvfkQNSE6qfK1RXCJYifFoeOqzSjEASEW6kvoxnUxcDkUjsXzwsanK4azzbfxZGcushWHwN+R
mVTvPpGeuM705O3aBMXYGLW/8tGhf/AIii8DOptcnAYZzOcJBjHXKSfDQDRdGscpcg2yZ5rX3izE
qQFkbgorvkeHfY/jkuyK5fd1LKLiXUxpZTav/TnP4JB64Pujm1QaD1YOpCDkOFk7DI9GyL6Jdu79
x7EUepmuffiGoE+ZfjnJdM45dJw0giTAyVUQIBIEj0RC4mKUd5kYDpVF908lKrW9TxndlKnjs+ev
b1sImoH6s5w/c/2dlWLbDIupX9KQMnc5OqI5k6eyIkvjWqbWb9eYnwazyeGQdpC6sV8jSNu2sWut
+tsBqLODScOY+vIRmilmtUTBO1W3WXTAWcHkhfCB2My/EZjCY23dS9wBJKfTzC6xz586dAe/ys2r
N/vvYc/6Xg0m2YetbA8J94fFNOWxsKzNzGRtL6dFPckhJCfQ0F0aEDtwdW09ED3haqQazfSgS+ZT
iuKmZvC76rFBwgtqG78499TqYzL7DDKnu4T13xB09TE18+c5NL0Hv7AfGhbd28zq7gjWoauOSUHR
ED0gqM23QU7smOF775Y56pumFPvGiW6KQi5eQRYifZu8L5yN2tlzsKiNmZXynPv8TOb01Hi9fA0d
BiFur8NNy5fRavPgDtEjFmRsfI1z9Sq1nUvLvmhb340tQuTAarddW6fbMA+SvXpn4o9wtQyZIbJr
0On4O7Lr7xKfBGt9NLLh8Opj8cTcTeBqvwv8gs9fk8g2a7yMSaY3FdRvdk3iMo/dO/Qp/Ca53GZq
/DX74WX2CA02jOpqJfmBmYZg4snWrrHJ1RQWPFCQf7D8x2vbMqjJnQGFSNFv8wQ9FyPTp7EIortq
5IgZudEPDLXNhbFmM9B9qA3QKUm5cUyLNzQ9K5o2FrBusNVp7mxajETbCA0cu1HbZwCeZcpfZ2TY
NkjZuOqX9ao8DKaj2Do925nxgd39IHT+xwi9ozHJAzFItsOKA1zbQKi9pKaqsjfjKOtabVPtkQnu
a+a3PSkONc8r5Lvi96Pl4gQyUmq5Ug6nIqtRS0ApqKp4qY0AcAw+uBaDknLgettwGd0BMc74zkr5
nuiLp9XWiXR+X+UDkDKiuNEBdiya3QGLc3TjTe5DpslvKjuQHlVXQU+uK2q+jrmkML4LXX4E5mQd
3H5eR1kZML7D5GTnfU9LZT+HZucymkn8g53Hcl1HOEKka31i0e63YLisvaHKaG16Y3sFJsV6L8be
kgt/GwhNxda2w5YRMv7KqtsAGM74lJXLhnYe6v4onfQD8N1K5M2e3Hv0UgzlCUP66B2XvB5ub1qD
5NVitL4CK9bRC5I61OTeylImLGtvXyXoGdtGAqconUvtxAVPvpNDgihvcr7Fox3LQ+cEyEAD/hLu
Khyj4TJOAIeKzRPbvLAPNot6jf+2rsOYiBcfFUwInIBAOFVf0NsxArbIVmMSp7XKHzrHvM0BxV9I
ijtx5jcbvye8kHHtRwEC4+LaxPPa0TXnN92i8U5YJau3GkoCc3gggeSr2I66RTfHMB0tMe1lfIwV
IxBtOu/EVZbQ+C0uZFKr6jT74N3xNpbmShmEvEdf8GWjMONZRVjDxyp5/mMLS2ehZ95w94JAEvIr
AXiV90sNSPdiyYqAJO3PIgbZ5hPggQ+LyOtCxI/oNPBSBRGPGWwh3m/NzeO1R5jJOBvNfGNj4Uyy
B9YVr0EHOTkaGbl5+K5ZojH2roWrVpFh0exAqFlFObzMkG0SHTJlErd0tkB2rS2baHPHoQ8VT16s
dmzv8yj6E9w30TVQ/VMR01+YafKLd4HEAS9+NOI4XM2LyXp07g0H8ZDDMyoFOnXTmri4evO1B4SP
MYNhqGJ7YEdxQPdQosXsWveeMkQMhdj5TvqG65hhZkB5NkkAFHnhXd3AemOXGGw7YV5khvLdSTRA
MkTotTUnp2Iyj4wYp0svVUbTCnPRjEJJ1EV98EfjHRQ5c3q2VmurAOBII3FvMsG+iweKvRTG4zrm
VcIs/E309K8uREky+PIXWSz64nqgdmJFbKKene08NmyNZpQSTETa48AlOfL1qrn+nAM/PmQB4DGj
clZsKFdxVMm3gCejtbOXCD7kOgZCCsvSa7cqJswJ6oBh+6zkPW1uBpfuwECSmRfxuEoi9S7LI26P
J9qYk+tf2xg/b1fhwYimaZcb9VdhUorBpCN23E4q4JQlI71onHYovgsU3zUXXRReLO6ueck+iZkM
mKymM4JOzj5VTGC3sJ4beudwEgDD5pGqi1BaEmVBe9N4YjzY+dl7msLizWpJSHxaPaIIZr1dDCE2
6GBF7rVziJiZES0QAre0pieZCIHm8SvP3Bpa5mej9BOmYrGn0ik3/BYYgAhiX8+B+di6VNngPLdY
IJnhNpnNNsRCFJczz8PBmp98t8RDNbIDzzrjeW4YO9aDux2nzGUHH5Vb9CkMOVYy7L5aiFSD7kvm
IxRWVQ2jNs0bEpY6xu5uSD4Teeo41pLsGKaVu7dABm4cfE8YxzW+PiQl8eNU6xn8T7unGbQOXIUO
jACzcdONbavz5NzrLh8OTZNy5UBCJMlgtiGzFvMexgwC4kCbu0yR9iGC9pQRJ7jH/N4yn68OxlB8
jiOhNy7GFLiSxLYTpkAUncNKfCqMUwokYFf6yGxktigjAFTwR2IGL4rqM8gXaTfKQGZDCIr6CSHe
YO8EkoVVKxY897J7TPF+hzYVsJfzfPqUGy79nEKJENridUjDblWhR9jFo8rWaDyLjZH+6bASnsTC
Le7r35DguZjL+b5kxYPhxRE3YzrdB11KQX6O8CRTAiMgiN0H2Kx/+jAlO0KJkwUlc06IgMiMbkOU
S8reET0m03kSWgvvC0HPuCvC19gw+Na0cfIrcsaKqbN3tT52qPxPncXIWPZzz4IuwD4cgSBvhbpO
VhgdazihU0NVNKJvZzH20SdwTnSesnsGJQTuKSa9gwW5qjzc3RhaMSNu2npCISvWkSCN11iKErBf
l7kwPueitLYeKH/+alolFvx0lcbtD6fBXNxYku0A3/3cQ8gB6khly5lcCHvb1uFHPK8xIww3A4uy
TdCznE3z6bcKx9fe6/qtFeSHqCLNqEx6YuAsU2+tEblvlEm4ioDUV2zy9Lot7xs7GpnflafZseP9
mC2aETBLvAeYbPuSY2okHLIxdv3ktlu2Qwo1b/sacRtsfILd1yi0UVTelOvJsCGczgyAUzUy52C+
PPIUpB7rcLaYMs4MxvDum4I8u8qqBg3AnBwSh6amKlDOqIW3POqPgM3NpslwgbHxyo+Boq7CILKZ
AnLHqqEqtrXFTPshCNv2sayfx8q4RHN0sTVAnwo9maquk58jgTb0NzMrQozCimmwpNBOE6Jop/Ar
b2yLm354TqMF6IXio2Yt0lczpYvP9jyBQb/1UlqIKHqzXKc5eySkhSKlTGZI0znAGenwu3Nt5Nup
fxGEo69ph2F6jjzii574iD7iRALwbFKOqZmHlNBbZvj+Q+s2D1LAnFoo/pq7dWsv/CP/j8c5tasj
49AACbgJyHc2yJMDqFPdDx3Ekk4w6aFTYMJSJncwNaadYN0Ho5KtoGQLaZTkF9RGla7Yq+JnDVSx
/S/eziRZciRbritCCWCAGYCpA943r28nkNdEoO977IZr4cZ4kP9TyCKFIuSENSiRyqyMjPAHh9m9
qnq0mrchvgmfbXHjN9sYU8VjklDpoVtQxBVQOfRyMqlJSJ8nP2aMfvvYBjgWjw0bjJ4FSjSfDV5A
Rkm6tV+uYQMPYO4z+yQjWaF2ZI+1kMp36uUrFgXh3IK+uzS/RNMoIcB90Vo4eiTkn+DZjBd0VND/
nFC9SmqvgyCxoYHqugjNWo+61TfPYlPjXh1047bt9FNqUW6D+3uDo2KVKZNh6xgBphPmKzvXeCrW
r5BlsFHTZIolM4q/3dx+Dca2wsdLLlFq5VkPs6eqCv/OPZ0bdIWKLUllklI9LhJ+sE4gxk9cWj9g
nb6smg9ZLwDAgX9F1THLLx3T12RF5laEFc5A+ac10w6svGg9Lcgw5VPV0fAQpZz3bPKtqz39LS2W
qFx5DdZyNFDkZT3vmiSFaaBqFhyUN7OnOQ1yKu8CykM2gOy1Q1IeSG0/zsNKb8ug5CTf5KFp8Irj
Z9qTTg73VY/3xuCbajjVMnqN4eSf0+Sm06OK4TIZfDCN4MSUdRPIKptQxMZ5JCRMwmWgODYSnxKO
AQrusKF9C9KeyWI5UNjlKP9xeRtvyiou4HQ0nLwAAUTN/F7k8qlv+oMdEjLDnIkca47uNjWwufR9
cwrznYKvchsChceTEWIfafa2FabrUamIPmVE4pyugbxKmadEf2hifppI0OyIqtDeR6o910LD9sZv
0g+cETxbjS5XuWmLIwJVl619CDvKOiLm9kT95hQ6m+XB2s14VuDsVhFs2GSqeY8AlmfDom91rpC+
tHTYeN3XMBo3V7LjjwhpCzWE20Gx2rOgFPu5Fb5QgLJV6iSDErDSGOMf6iFizaraas5C4LeANKim
Yds4/FNEnRj9THHrE9OniBmzZ2d+qDo7STzAWL9+Zl2HcJ9DKCssOENc3my1s8J9rbonVrfFmzDY
I+OybJ2wPbZp/4TZcSecgPrYTL3xBBD4SJdfN57u7bD/pSwG7UHXo+Nknyveu1eGM436Y320D7hk
dO4H9HVUNk99xJRIinxjWKTNwWa9kekmZQ+GAwlR4r5Ehe7Si9OAdp4glKCa3GmAHvgH4kvrILY4
PcvxrDgEYfKdEKRhNWoB35q5nSekb1RKrRT9pktlu8d4ZPFJrAFqe+TiHGXOgJYG2bglErjN1mGh
TxKuqmhJqpmIfjfYk0GqsiMvsweBxWyJ5ppWmOow8304kFPk9aFPp868DcRVJL6NVdSyvwgzcwdb
8Csg8jJL5/o3YYVeK0iVagtYeDf+YkE6nqPmMWPvLNtIAUUgL8bG7BAaVElrPce4FYT4/FbQou6e
nTmSgOece7sS13lNMSaGVV8WLdnO8hpky32dVRHFE4aJlZa5GjtDv63C6NRGZu9py/ySOWOz4uLO
HLiC2pBhtUrE9hd9y/wUouE0svfem7CqGSrF6LcVOm2nCOYDftmMNfjDnuLrcPqAc0+vhDbspYHd
W5vbjaGNw67jTE+YxvY2EPYt5lo4q3lwXWVWm2SQwi6yLFy7p/U4K7Wif65WNVK6BF2NpPG5/j1I
zm9fZwWN9BCfAzfSbgWuvYM5YOiT2XeXrldSNXXe5JLijLjGecKyF0SobvEtgy8W8rHfcM8hQXvQ
muEhd+2/698AGTMd0qH/MwlS6GHpCLAb46u74A5Z4tDvitTcLxkHRpViZeL7DeOcQ8OBoF6af7DS
LlAkJwwz9ldicEVgX10cUR8x0VlZ5/9TleZE7o39uJelY7oJAhNvPdKjgvsBrslU8fBuQNBe3zd+
yZPq6YFxaclnbrrcmjdp3fEU5LSztLN5hQnRrDDSpch8TUf4XOa2oviHW2Ef6K/xNNmbumb+Cqfi
aM4Vk6oU1m4QfFviKrzSu5jtRsN6DmIcrgsUS5gt4sx2HdhEJ0x2C3KXcm3mftneqjBHaaHUhBP/
lE7J2XLUU9jo22JRtxnoHjvVukfT7o8R5tID3g/+cLmgtMTSDb8mB8nF2cZFmf3Gxp6+7fTYTdbO
kgCY62UCn1QcRrDZm9QFxECoQtvptnGY6D7dm0n3rAIaz9jxHyq8il4c9uNmKNAmuJfzgqh9N9Lb
82z04mDX8pRImlTNtUMqalyoNWhRkLUouB66J0kkdzPj/4cMNHNmkQwo6ybZt8PwhgfrQMTeX1ri
mgD+2NvS4lgh1v6khaqPtQhfs7hoHgL+dBKsq8YW2ROpjpTnuF+UPAmItQOHgJG3pzYwt4APphXZ
FO86cYOWEV54fB8KCeXEipTy5ezuyrEQh6pHQUZb+AnouNgyi7teo1RNMwt+InC9m240Uw/zCOqM
y7DRKSfcUZvjd1itaxSZn8R+tIb8s+syILhhgZKvPfT8BH1sn4vH8ELrM8Ew5RzijMnWbjOqi4Zy
G7priZEKcI7kx9jEQ9bYxzwYqlufD6TMAi3ah2bMu9wOd64qaWnLs0cOsWxbqWE7h9VRLdWJAsMN
xd3vjTBGTDsOR1k9o8yz2t1Mia6INnevXcxQgjNi5iyZdiWqSdljIqukeDAsQuTW8CoQvd96PFO2
21/NGQl1vUizeldv/WoPIMMKK+RiDa2NcUOIA3oFMaoW5j5B2EO7ci+x5RJWC371DKB1beOU1cVL
UCBCx/lERgt2qtv3KNERLgMOEW4EFlQHJ18oo3PL+UBOOeUUxlbMAHkZK5QotDvtZBYpjebSfSq0
hkbJ+shcZ/BbGn8xPGMI67fG7LA0ZSVUUC4nZkG6JR3PoynvK63YZjbL3Vk8m/hnNkY7GTe742Zo
QxTgVtUUmB47zEurxWd00vsG5zHoML5Lio1HLnkzddguw2T87MAh7W0TBxc+3w3AcD8wNes+qWpw
oUKyBQhMXlRF+6QX/Vsjf9KIygeW0LDYsq/UCde9Rb2v0vYSu25zioH95F04X40p/Db09BKUUUpN
R/adOxWPj9YfVTulexSimhVTRrlIyq5mSTk2y0YngyFwhacGr4JciY9+wC0bYIlXpSl5l3yuRXZe
StIA9x6G226ZIYs6AT5Sv0xU7dOWPe2qTpyb5aU3CZSQYGtYRd/Gzsl3JD1Ii4Ps7QvnTzL20d4R
jNH0DM6sTYgld1pzVjR8+QjwnW+Wv9pcFAx8VUwdTb9ucxdB2SW1vXNmzX48BXezaVYHpCHZtK/c
lsSBd2CAloi5nuPZbOilDYxK45TLmNXjbRRiyeyN5Vn0a97InJDKRlFRsjL8sMQCwhORmqElhGms
+UL/phfC/crAlDyMBR2AwwK/M2a12/fp96IF2Em06ENOD3pkCQrtbWIxHLYcKWeesOqO5ekriKZ3
IcRd7NTgkur0KVXUec18x/ZtiihqvIUjEawgZkwKnJ2oIhLWVH3uxgT/uAsRFR/POF0ZHCLG1jhW
VzvQHc/Nc1KucTn4koM7kPmxZssA6QOMFibxaWx5qlO72Er2lH63uNGB+Yz2OoYhtuoFD2TV3bSc
C5mhz3jRKGra5IEZ72tz6plvCCqz72QBO7SCLzwlppni0y1GNsgL1ndSI9O+XVcc7tLlu3A2pc98
wlOVCYx91rj6uPEBT3Zr+4zCJaukb8gOaqsVMYuVCJGsdslfGVLvjoVWXOOUzXlqWcyKtWQYnVIf
2wKLsHr5DRqTGmirRaN19b3RZXdWlpJSjvXmSqg4jOaFk5SszxxQmN2SG1+/Hw5ZXTWCOVmQxHNN
hGdzIrdUGD1FTnOJNelbRL25b/uYbYBsQTwnFFZaFetk0yhuYVAiT6T4pHr7Uk5meTYpT90MwYjO
VO+HnOE+cinXEG7jHsdx3qFr8m2aoJ7JKvnraPgRh54KP7nUwdniUR1j+65r7Lda2NW2VjXFXuE6
2bU8OEmSvFLpw+AzxU+cKfwV3PsdRB1CN2a+nYqIbaayvY6It2iBPZl3Bgsmbw3+jHmVkyrn9mCV
T04Ne0cu+a/kIZVOlvmFAWB3uptnI7sPNXIBIAm73Eh8Ecf3tj5K5hn3s9Wym+tGasOrALWkfzVU
cz9lensKbRIDoV79WDGhkiSwnwKtPiyKYLc+6iblv262nQKNmEbIqU71OehJXf7qnN7juCJka44X
C17ENtIm4AVGmF/tX0tWu4ZKIi9DgtlzHS/pkaNc7LiAODoFFibDbAaXmbkYeXX94tZIsQxx4HVE
uWMtCY/BjU6pwaiOTRSzMX3Ifg65eFPL6QOyOVmimr1qVOJi7+YJiJykbrYo3FOh/eoatlU6Do2T
nQ7F4wjdjaZPrvMpdIjOHe57Cr4OxZxB/0w+c0TXZ305Npn9AE5N84MU+II2HpOAH7Fwy2084ZIj
C4Paj9Xx0CWjxtEFyDWYypkeRPTAwp10ooo6Yn4/b6m71jiA6/psaMkOYZXzCuY6t8QiOriwZ6I0
P7AS6S4Z6uxBzAFFLAq0RIKoak6/YQ1ClWZfrLkmbnE1re72Ble9bofFLi3bW2kvElFsGK6NXEFN
GaqNMRDlcmr9KozpygX8JWzi+6rCdauzpaLE3F5zJBHr4768r+P8anUOrgAKw3Ex2JQJ0sRHJ+Ss
tDOwqD0hLu5QE7aGqXGjCzMaN9SwJv9fWbbX6+WBQ6r+/5VmXvPSP2U1N3EYdeSj/zM/7X91X//2
PwgtEu176P8gh/9p+6z7n9PE/7d/8z9Tx89zRer4p8StvP5qIdW8/5Y7XkPE/+e08hWM7VdTQs74
r/8l/N/+uf8ILAvxL1KsknsGaWW6123acP4jsGyofxmG4az/kRZMCIu/898Dy86/cIgp4sz/I8vM
LPxPlln+y7ZMZWAnErqjg5X4fwos6/b/ShATiJNSua6uCwtKqeX8O7AvTNoksQrm+mxI2TdXZnVG
ASUiKxBAQYqMVnDMCIn2ztxtRJcjslIkkMX9Gcf4tIsrLfSTID1ZuGxgd4PX5MUa+rXj3Osgh3ap
3tOxeqsLY58wxW4LO9zMkpE2q6kdYdDmvh6iqLZ6vXVK8FfWjINJV12G5txJoo+COTd6Naw091sM
WxRHYEMb6HCVeDbwIpZg0TM78esBp2mHyZo4AvJSuEx0y0OnnEos4s0MRN+cBzpv8eA4KT5PCm1l
r71WrXUqMGtrMeVjkWt9xq02HAIzBR08kqWGzDz52PRgUNAh4MXa8BRPL7wCfT3EbzGYLrCizktE
scUtxyGMj2WaapbqNmOS7cYnKyNkNlfA+VNGTV8nNcagFX/Go31J6Rg5mzCS5vbbVa5xUuism04b
D2jZ9qmsc0LQ/fjhLA8NUKcLEuC2tBjnuNZF28BmAzJTHpUt4+pv+JN147M5MoeVM7EmhHQvUrDR
qHcAJP8Htiy1W3wcXtp9Aeakhle6fwOjvBGph/5azivrhaILoVOGG7kbOwyl106Y4yupfyzqJyNV
hp8DMwuViifgIly1+GnPxVkPcAA2Rpx5+UQnQxadjIq0dl1irqKel4QvQXW97R+qjNZJl6PFYE3s
MSFuyqSzsd3arIvYHnLHqzxaWXyjJysJiEtHWQj/UZUfzD5jATAPb6YCzUUJ8CVUEkOGQ+qVzhEk
l3LF0Thcakh1e908fheN+ZdbH26FJnphgns3go+eTSA24Z/E7DRMhiu7y3G2cyDwlQO90/ITuGMh
q2mnelSjweXwgMDLsa/juR/VK460lxh4VVelz5BDmTxI5Gx4K+/tyfykWmhC7LMh1NNGIBQoR2Ka
eFE7lJo+Sy4YGM0N8nW/scR8nug2Y9h8iwtnOBaDeyNM/MfB0Osvd0Op4l0w5JSWm85EUBQTRUR7
1NTKl4qc8qUZKDxJdi02y/47mejKwl3ugUZCeEcDzu0auds2rT2W4GtqYf9pUP5zjme9lPTHalsz
I1lB6+u4Ekg3Ezin3RIab1mJSFBMbUMrYGfDQGTlM3f1IR4wvkzjN4vNe+GMVPuQHRg6V3qwpFHy
63AvtV83qJdz0pYLDl+98fuwfi0kilFuIBRONp01ImLPUk86ZXmMLvGEWQmTTnGwSe1CKWEsRFaG
w0bpTLU4f7JUO9Rkk5B71oyYmwqfgP7oZ7ZR7eYQqQLz8Ld006cgqZyd0vVkn+FyBbq/9qiSLh9I
2LANY+Omu74wzVdu3OxKyN7wJhbbsW0Kdtn6QzcVH3qE332BY+06NqVV6cyD0To6Y330ainL2FZF
8QUw6mMM8bWCXYS8OrGDpMq1T6K3ai5KGni4q5Avugtwz2/w2OwwAdd+VACwlbGRb6qIT3l9vGn7
oba2qndtBhPVmG52q4UgojQWcIm/SLLltNvakYNDkPpL7vrEP0DbljRlrm8z7uq1oXvFUuARH9l2
DDNtJXHzaa5FgWY1s2dhDU3fuA1pxcKNMnLzStO2wRqkXjSzQ78R3gSpx4sDdrgOHgBwfQdHj9/n
YjXQx1DhJObnQNAg2/OiWCPGBH+c6kwzzGXSs35D4sfeDvN9ZwfzJR1e0hhXW63hQDWc7wUE/CZu
Xclit/6NexZAhX0v9ezDjrSja2AacmrrGA2zScQw43MaXLWXJl9cC6LQwYqjl97CgMzoYe/mjl3h
Qy+SxZOTy/MAwNIrETKGYXoOe94BPZEPJGWM2bN4qDPtNlHVAeFHuPgZ4hdaychVVbhy42by0F3f
AFbvC76kNBMtjngfqPkxMHpnNt6pyf4JQM3tuo7iQvugdVgIMPGAAOPqif3e+eMygo5C/vZaC8EJ
fby1W7Iu9GtJykulrMlCElLWhhsuRRhaAaXdmiBLP2OrcAzn7NqGwJIHbHpR8UNq1vE+RhkyhndH
US2ghXyr5zC7L7Fk+6YMGe+keAdUIDEP4Y92SPRqo53CEHceYFkeazCg295cFQxgdRTKPs3VuhJ0
wpNRT2fOyXergOTT9r9TkOP0cD4ybVkVNHdfCaSkKOkxzgXRqaGC2k8DtmHGxBxZ2BRip9k7IIkn
J+mp+RjJhrdsZbxexevrJPPrpnoUM5f9qffM9Suc6dAsUj4xXgc8sVP+6qjuN5ToP65NYC2yf2aM
Tl4QIEv0s/DC1QHdt9jliKNFDrnpEV81BRX/MEq5LmCYJbQmDwClgD+y27GoZ/BU314Nl1+Q7Pev
odNbVIES7hC51mcYDyegDSUJaBAqmvMQRGn6gEea/Fs9cEEuXoY4gdzBl2tD1vbUdIF50DJbbjQC
uUCmRz5AuhlJJ2xRHgNP8Y7t85huPk5ZqcBwCNpfcdty8w4LLOzOSByUGJyDh0NbzD+undxXaJRc
jRBMm3fLqSB7CZ7E1O2wGfK50XojZXM3ck/gW5CtYUCGHg1tzy38cekCDxVRSWgns842NQV6CBzi
s1EZkl4G4c3Nou8YA6wNgsZnBQytPB4Iv81bWqZwbuR4etbV+VgljOpF88HrgMRjvM2VTpy0Vh5i
NW1kTffYhjUOSAg1qJs5caxjANSdOlv71a5zGFq62hMsZC9EssyP1uyWIlXZt494nwm5jkawyY3p
SACRppi+BuyJ5NNJGl07eKts4U5JD5hUuBa88gBVRfHQFDH7AhcnQ3sFyVbh7iU1jXZMV0rt23LY
Msl0nq1YHnRZ8ATOkl/XRC0JeutsjtM2pZwAfMTqMGvuJOUmLkRCTiKJojY+gPcmcMuEDbkTS2Nz
IY32ONukVkDleHEvf8pp5ufMyjzAwuMGzrV2UGHdnG7H5M5oycqYtaRZjVxoV1Bd2gysXCVrUyW1
Pd3jmLRVenKsgrhLWp6t4NHiWMb0BrVBK0GKhKs6XMKC0XLt6i7iaAc8pcv8DqUdzsIsiOysn8S4
4LaZgout+GSJy5PXAA7jO8L2ABiCJz6SC1Lclv6hi5IzbMFvWMZzTU7rWgTlAavxeLdonxZvKs8J
w1enJ9lfU8DcTX3uuxMbq6W8IGyhVyFQDfOvCiEVue0jJN2Cjh7fksEfelPCjeQd4uKzpnRiAi9K
mLjZzpV2KjWoKhiAyGFOtvBdo3qC3+ZXyVeRE4xtIf0TqXFviUpuOBn2TWr7oB6Szcy1eGFnxO2D
BV80dn9d0WxVaPJ1wwgPev8sO/XNFYxba8SuY4QGJkqDT5NK5FG4lyl4Vhm4md5KvxYz2U26OEAA
e9N1qAGRuaq67H/jBo5Jna1xbFk8Y1jNzD9zVC0HN7Y7n3oWL6Y/iLv7LgnUk131MbIxEZWiZKNP
n8O6vibWMONKoQquaxt1iPTy3SQ+07K3xh/C9z4skx9XVNs5iz7TqjU9LlJcoNE/zWkWvAjbZ7PM
P7IqDjzwdDvmHYGX294Cc033izm2fq7e9QHjJt6ljV4BXyyEjTyynpkVxPCwxTZlfFnp8hSBIyVI
vPwmH3pmoyBMwR4PLf7QahU0ZEwcNe8jcl3t1ZyCc9tCkbfa/DQEtMXXAm/UWtnUBkRWSWhfTB6g
YztyLLYUZCnu/JlssVXwatDKHyfUfyWYs22UVOMuJ1M6h/zf5oClfLwSAuLs5qRFvOotBxp48MXn
Ef0C6huqj87HWG5sS+v3bPFh+uQsNHHVjBgXTE/MERSlJcvYnfeckQQkZii2FLx1kQf9yohxWWj5
WpIQXUrXHlGoiT05Ex9Tb2n7uAeRGUHPwqG+F+14DtF9+FjltMd9eBrFc1JS8ZAYAQpfO5T7rLCx
zDnLl5xLbtcsfun8Gb1k1dJG583k5ivj8H7U5Dav5mEj1IMxyb953jxpGtU4wj3NWDCZB/iOylyD
SpVkd/Aj8BSv/0VsYASCMBK2HH8DrE9bhRgb4Ez1x5YPr4csESQaeeyGFystxoECTpQXa3MeVA8G
s8tMQHyMJTYrKN7bVMQTDrACe3nykJTZ05DxLjBLsj52Zz85NM5Fdf6Sjq6xM5bxiDNxw6d+mej9
o5wW78uQtocsxwLqVheS1ufEkpgBtOfWLu7KJf4U6/oL+mGAKYWqTG2XkwnPU5WgD/HdkHF8WXHU
G/mbxyHYL5X/ttwlPMdenhzT3EI33SWMiI0a8RHWvKfT8nmhu3in0uC7Ge3vyUGcEqn9MvJGTDu2
ZiGyy6iYuieXfUAPLO2QiQhJIDnDgLiM0mDNRh54A8kHxHYKMhUXKraHBeDWjKGQ6VQcFsnie4lr
io848iuphl0iQjQrFEmzGfDkzCDNmhxxOTIvToVF22pLfYvjl56F4b4Lm1vTsLQFCCm3Y43DcM5d
b0SBBzCbb2KJ7Mj25sFIQcS4a/UnjgSKCRaMFFTFzQX+LZxad5YAVFIm4WcPoXxbkHlno5z4Ef04
vj0PH5CrvsM30yTIU9RR7JdB/W6hDmxaNQIjXM1NqFxuPg9ITAwTxUjqEWgdhUwTfepQ+HFirU7b
lKxXjxXXK5LhQSxWtl2ix5jqP52Me8xZvUDzaZJ3HvirHoevBLAPTtzftfNwyIazCWMmSoFOl7U3
8PWIHkWAqa9kJC9gg7UYlxpYDB05CT14pPHbdTANZ77FiNFOW703tyqD9zXJw/VooXVtCqXvQMAe
CWPer57+pR8eRsMPWvWEj/VaR86VfNpfAl9OHD6CGcchYCHMKSM+LmO0a8qTo7PQUbi/KoeIglIt
faTuM3V3O3cCiG1yruZl9K5P5XcgEq8sU7xnJksCjVkI517mOZr7XfeOuTeCIz5dCrkYh8WGb+VW
FyxPw4wS9O7sTuKzqzHhMAo89OZ0zkJQ6In663K3pcZnW0/9eXLyh4JeDq3KTsM4HFOOQ5M74eJ2
99DVvDl4rGztve7Nuz5r/3ALvEm7OIe2c68Cdk/UNb2qJbzGI21Yw1GYARNutNd07aGuzibnoO3a
F95xtHhRjr4J9eVOrsmVrg5+LHc5kMDjWG0wboUorIqudtqi4O5aen8echDZen0mVzCgPYRfeQlf
CWovXobnhvvvkhCespgwLQhSG+q+9I1iRgYtFi3juSrCMz10bdqcI2MPZXGB7UazoNnjNLG4HgkN
hth6/jVrIJkUL+EN8nXY1AP8BoApqL4kMWvwUm/TlazJ2JlkCWTWEYLmlD7mNP9VDYCu+WIR6l9q
NhAM4HbZnVxlvyQhHRxBR7p94tgC6oBFH682Cflc+9Zj7XcUnKeqYm/Q8cpb1G/fmpewnC54p3fa
YA5+0+cXZH2/1jFWOCL8qCyBM0t8Tnz4ZWEz72LBmbN5F2UQGOrujz04xyUjQYWlN+HfCtH9e3Dz
v4vOAscG0KZr/JZlPefI3hv5WIBL41cOnriqnasOb4jQjFeVntHjIurYnatqNT4rblDgRYJ9Xrnb
QYsfstT+yefmZhS0iRoDhnfgtENpfehGcZS9eyQ2lyt4sIjZeYZly9bMrVl0+zla7imHPowW/XIV
+kXSvoUS+gbOUbzhiMHjAH3HMq+p9mfJ3p3oMTXVuvJ/s11nDcgMwA1gE4DywmoVx7yCdOdJVGwm
B/Mhouv1Wot6mzj966TCy6zu8R9cQmiI21gBF8ggNy5UrCMIvy4B9mU4RnAbGQqTgohh4OBTBq9u
MmXpc7V3TJDbbvEgUu0Vq4Yc9mjX904eBsQ/THHoWCjFlv7X7RXv4lrSU+Xa25wGt5JNPDMKi6Am
YAvjTO8907DhtEzlVGZv9AbMSDi3uRe5jFESiRBMRrMLF+6fzIm7NJktGJXha2sQakRRDkpqCFqe
NUVUdahpwlAlNMxlMo6Cy8HGBXrvLOtRYNY3rYLLQ/ExyMH4TdXygKUQlbwdH6u835UG6yJcQcNn
GnyVijYM4doPrQluxkE0KQbmkzbjNsZaJ+sSqFUPFJyXW8jyBe2XXykIZwT8tOYF6sVm1u9ia2A9
0JBv5FKTe+YkXtrcvRU9w2cg/7JCOes5EN6u7X4axdcsXL1sFrfJqiTj5E54yznH0GkbEP+BJju/
nAtIg/SVMeyE32ppWavjWFrkiqZwdX5rdA97GPN/jbT5TFjdHjg5tj3GkMXlFX8P7BHDUZF8JWZ7
r0iQuqn5XNWSKVRnx527ENfrxH4Li3m8rvU86HUzBlx512LOOzPrWZVglseSEMU3RXSGAz32hr4a
r7SPOj6m8WoT5gKneUMRHT+OG9aQm1zzlFpWsVmOYFaH9kx6cmg2hZQpHnZjvjNq6R5affqN2cmh
+6O7tZzEjey+zZEd6hDTHWa01U9GbpemPtNPlvrUctm+J429Wvr1T9HE33h4A2+YWAKLxP3Na7mr
DX/UnbXGl3eGphjq6H99HrOggUzC7RldcpNQPOS1Sfs768Zz2/LmAhd8AmJAvwKO0E2WdpggYxry
iNKwl2TAyAgLnyWQGCR4PlTZEHrExER6IMAyW2LKpvQHDxEpoS0Z6kAlV25of5NhHaFp0vbxwlBR
HuBoTXJ6ZOOKqJeZBWv5o8PPiLE2ZUGxr3PgMVU6cgXCe1qVLE3GlO3/pM8sHwVuFHfCXwNYCO7J
8FICzH/QeMCrpT5bc3jTbFqf+LODeEihwrBYhfPCYkhjK7MfIa9swPzstU6DqdMBBHFyYGmdQcNy
qL4okdwPK1cex8+XwJlu6vy7ltnEIxxbf3pFGrBa8EyWJItY7ol2Q8oLmT1+LrHQHbAhgf0ZMFsJ
QS05JhGP7AewKJ5IWBhbKw1/amLDW1N1O7dmkG0DkKgxGLrWmb5VCmFC0KyyhT7Xe7GFpE23KeP5
aiRLeJXWVnjn5PFeJ6Kz4+vFwzmzI5MNMZNUm0EJwO9nGJl/3QI7MZGCYyYCg0GcqTC10yOr5VuE
AMDCo6E3N40gb5KR9EOQQFH/ayh1Tevobqy5aI59cQRBiQW0r05tBcBVy7raJ3nNGbc0txajmO+y
4qMqyrlAKLo4FISmARe/tklvudRrL8Fe5Rg431u+1Kx+9nxAYo254Lgq02CH54vfRscHMGnh2tKd
3dPxcCurwQubFIGCNzyTrBb4Q6Rf2KpAgaveYrATAqTbvFLYuGu7h8p4CO50AK73qGYYhPkBIkdV
z0CtTB8aPWrJYl1Kmf7AEQVvRMcricyNch/iGge4qccfWsrtJSZqFuSxZ9cNBDW7pPdkOQVdTTZt
gM/aZQZ2c6Wnh1QzwztjUY+CoAPjWYteXivj2NrxQ+daIwYa1vqEfnwn+oxpYC21caaL+pw6hbMm
fIle8NXvZrQUFgsgLGbHh3LCBkiUN03JjuAWFg6xXlVXHxyeH7WuXU189NwhDADzfV+4nh0zHjeh
oIKgRzla8atd9mTEEUrYPJ8mdqUVW1W4hFeDNJBnrsnb2EivDqdXqqfqPPPdq0fG6BhGwt5m+e8t
XKOl1mASsLL7NkovBOgop493Dr3jRpDi5m5gvzaED8aW+ulEo0akHvie9pH2IE2+q0MhTC64pCnc
JvVIcE3bKJVfPUD3U74MPX+gr9BkC8+2iEC03hyAE2CW0mdUvonfkpm/u9q8IUEOrGN5010n9fKw
EWxs7YOlUdFq8BBv6im7A88kOKIE2FDxtTDJraPBnxRPx0bXIOnF6BW6aph4wFtm1GhsspGw21Kz
IZ2W9NeJppcqXt/kXAJTG49Zwvk7NbLC8dkQReEqLrvqgzfKGhqFVaFiF1sSjaB2S+9TkdZwVtNx
11l2fx16rMkSkSSjPAX3djWBa06t93TlrC6L4dIoTI9WPpPxTZo7t0R9iNvoNzVjjViN9dDkyR9K
AmjdbY5GnWp8yW2GPCoeIVVVRAlC7ZbkTUgRYljtRyd6Ce2KBeBgOnQf6dt5th5JddMg0+QuY7jY
BdE6nCU2TP7S+UyNluEu4FEq54hCHzu9QEapdkiS7Hyba6/VnWdZRPliJvYNNpBzvNTUMTtIEFTZ
0KIEJdH4b8SdyXLjSrZl/+WNC2loHcDgTcS+p0h1oQlM0aHve3x9LYciQ/myqqzsDcpqwgs4wLgS
BQLu5+y9Nu1vH7cF32dpUXZWBbUuvyveNMHTIKip+0rIddug3Imq5kfWUDWRuRMUburn0FOpyWhE
xk/mAECPfFoUthR91Yw+ZSfK9IBc9AGhMupXFEiW0+KfClgKcM0ulBh/nY8Fl0n23bGqRwN3rYm8
ze3Rh1ZK++Rg06xb4ozIiQH2FprK0shkt5pv79ZrvT1XHYD7NBM8XZECedwNCGkysUTXm04w83JT
9GYuxKI1PWl6ByD0wahKfVwX3Ak+3wtw/jCgzF9FGGSL0jaA1oz+niSUO14GAdbAecdGRsCEBbKq
8HyIA1WziEcMJiNhVDUTWIBxT13iXSyNVVHvPOsRTUpzfHZRHY1ZDDMaH0lFqE3frfgIVmoHl1bY
3PiVHIVN4k5nD91yIW6+/X10LDASFitk/MC3mAlnWlI+oZXC/aLHjLsKK2Z6gZJaq9EmujXXeTjb
7Y+8xpcf5s+x47woxEM+0AF+Lpru0GL/15Lm1qVYxHNIrUj4SMgmkRz5f5j+QLr7O6+rn4hAv1Ge
fmjEdNep2kM+pKZliqlclpRcO19LTr5BabCw0BoXubdAfolNS9dYuLHKYE6Afbvkbq7RQgsS4l2V
iqwkI4leAHU/xqr/glMUm2t86KuxohHQS1/iLSpL+AygP/jo3V82f1d9ZA0K6SEw8c2MaUkUaXmm
rHpv9VHdpoI5OGYPnaezASmkhJjYNQAAEjrTizItWDiKeBva7VFBwLZbuHGWU5PpESxFwt4FBoIC
HcfLKlDxW9VhED7Vpb7paLvsjbSD8WPTPE+pTF2gn+jLXCmA+A5jc6ixXwg1IBOqZqaJLhxOQNFR
77LjcIVM6C2KI3G0E/NJzRFckWrN0tQsFPi+oXv28bgxtFTQy5DXWyKzbbC30JXcNO34lEymdeYG
gQGAIHCM99mD5XreOnRlB84hgILI6XoXxcXaIGOVQi1TcdtIx2MERXdjBY3sBqoIO9VnoqZSbdyI
cXi1R+ZJte2ZiGHTG12iaa1O1oOFZHwr6GUwKa3XbsrkYoLoM7TdIQlR9ua2eosD1vG93d/sUBJ8
rMrjqqxWUwSgqcHLuG7bTe3RCKR8T5+qp9wyul2DeIVFOWuHgcuJCFeC4ivlI7IFXVoj+KYzObJb
5MG1wbenoU8YMLd0CoHdpzKNZTcwQ4XmjhSBb+YyYf67gGUF08+sX/FNd6z9Ke+FsY+gBIPl2nda
HOJMAmVvSmvC7DrmaypI2b1Vw11ZGzyZVaJ6BlidB5z/aDgHpKN8KWiD8yQBb2m5G+E1S3qnIB3X
ItT9J99vXl0NaF7UmzFuo+4xDyefYtHwRFOGMgwNBHjP6zQg4MBIcmsrEhTiJdJzJxPjQS8Hsp1S
HFi1n77k/i9o5dO+hQ9A2h7Qoj5jhdubyAiKHmtlPVGCJYGvoz6wKHvp61STidsNQlEVMeHWGZF3
Vumq4om9c8intb3WXgL8W8jgz3WlFDt/8Motkmyc1K1xK5JindQ2SEvTFA8FdsRliICLcjqqImHb
HqZAOnvVUF68iPQskLPTmZQhMGqlpxNrx9M0arV058N+NSQE1oMG6/j9z6inn6ZM6ibIN22s21Ii
RIqgRMnmEiqbpz3BEXBmVQmctSi/7RNsOK4g2AROI5WzhNiuPsDSSyjLmsDV2CDjusheLG947j33
GZAOkydu6poP9NaX+FsSUK1FLxoqWg2JBwJIbsvcAcEnCxM7CjDeeto2hqlLGbvbDAGYXU0CdyOJ
3iXlpkDJCo1XYnlTHRyiBPWmqo2qURJ8I1KHUVai0DLxnNB5jKc9vmFCC83hWECgWgkPjX0AEO1k
Z1in1R5QMJa1t7Sl/hhJiHDSXQc5ndVq8MKGMT73FQ0Ir2zuuvFLVGhqI2KbF7Cxo23ttcCY8ecn
pvISKzZtZIkyHmAaxxJuzPcKzDG8YyHBx4pEIENL8QRS6J56LXBkMMnaqwIzuZbwZKq9Cl9/KtQt
dA3IaA5CKGDLUq860nsG7aYTP8h9187FpgiwECQlvjutt66YRNah5SqbxAfoTCHY8zqJAQf1LNIL
N4iI0/jBFc+yF2pJebqUiOgOVnQqodEsvg52mbVUU5OzCoKh7ABMT+QTNi1POFrUzCyckYKyglhP
BUtdqkevzz4GrV4Zo9gNdBlGONajA9A6B6vIjBDxVf0xFVJvEBgfPgxsfl4F8o0Ds5IJt5wZRvCy
betVuDZVKus4SJy2ARnD7wBsRz4zUFfKTnSJ30aIikqbBWSW+BtVErpZURbUwQ3I3Y5EeGuQPCXS
W4XtjR1glKhvq4b14IYb6M9gB3u9XCdWF4F/hhAuUeGThIYzQ3iuoTg1EidOwjica4kYT+jiqxI6
Tndq20EhT+w33J4Hon55jPARctUsc4ktR4ab7lxWUBK89KBLuHkkMefCGekgB2/wA/MH3aQrYTWD
A+UcEBmtRuKD+40nwelBqGC6ykdEu9S5JFtdQtYbaOvM+kFswl9Xk8yBrRVfgoECTzZOwHCVclxZ
1F0oxWVatPZM7NGi0TcodgBgwJ57AD9GKRZnTtb57mJA6IzQnhLeNFHAkLB4V2Lj/fgIJ9u6e/F4
ruDKs/RiEhNdEN74yypXL6BIx4UGiz42UurUTbyqvPpKm4jJYiHB9RDsiZiiugLSHp7m94QGBtIf
foB2JFLeg9SdOPABtex3Axm/g5CvSVR+IaH5NfT8QGL0W3j6ugTrA35Apyn5LOJVk+j9AOqwE+d8
KdTBZDqh70VlbWyT1BIlS5xl4JzrKglPJALzBFKn09DR4yVG0tuW4Qq4JlEJ8c4wE30RtOCgVKwM
m8q0X10ZG2CRH4CqWQHoGljbmGwBMshpEsi4gaYo0g23n6uKmfBhYu43yXCChOkE/hh971YaCWqU
UZme1iWCJ2INWvINUhl04HQZ4Np8z7tiQlCPGmRy/OLKY8CMYiG6Ye+47ksq5614vllJxt0HsEYU
bGQsgLwExEbqgiPjF1QZxNDLSAZHhjOEw1ojq0EJ7G7XoxyUTrtDKZ38forha4hYdCy8IU72A8kP
TgIeA2cfc1MZC2GRD5HKoAhbRkYwi1mq+PzWRFScPRetg5ZSbtFNTLmK8J+YF+OQMWqaxMRR9DKY
wiShoiSpQi3sEA0hVn39hUzqkyYjLWhsGagfSrzj6iXhjrqmN703ZBBGLCMxbHXvtQLfgep2i0l1
mFXJAA0urZ9NTCOXFf5HTsZGFRK2wWQRHKLDVCmsbW1pGkz0FBfTvIzpcOnCupUOStPlIe4i9t4k
uKWAL2EfFPG5oFKIoIFabuHSXkupEGSq/yhSO9pklQ7RvAmftdLzX0Mnu6mACfmlFm0HokNtgDS5
oi0oMPJnZyW+slD1czPLvMMk6HrWBhAiwFXf4oqouiAB5sIfH3xQYPXLkRkh3Aq+ZXmsxJuACLUU
7Fmc5tPR07mvQB44sKY8MFVpYCvrLeDmbmElhC6SoEpCT7ksxvEEKlyiyahNj1gVA2gWFTjFzYDj
vcYUtGRxoMYtDmiP71qh0abOvQC4Zi5o2MQAQI2JJ0VfWOfUBsWQGRIoYCS0Mob0zEQaM2ajUiKP
3jQpNK6RTAmr3U6dd1LQaoMI9S9uWgyLUTBpLDxUdXE0WEtMfh8Z1qcFOJxVqkEzTSuHVhO3v14o
N9MGWmhbxh3ojgUVVIMRFpMTraT5QSMgMUu503qFOIgw+DZ6ZbEcvP49ARu7aGNEpgOuk4pQPm4G
j6Z/Jp0VwM3gPnaCqW3S66jVCNczyUpF+eZGa8VvNoX3kgVpSRIRFRKjSy5xm6uLUKO5RsUkjM1r
0Tjf89g80X1HGKBDuBMVGtwxRg4VpcqG1ny8GacEdRnBIRGst0HPnypq7JI/Q4mUa+khwchAzch/
AiLKwljzTbgMRHcLrdrkrnY124Gegz+GB+gA0c0XxWNhoB72QcEkStQ8dI1SnHO10ekuUJaANfFu
2UwkcO8h+rGpHSjZg+afuibajcX4ZmntB1nMqDKcYE8J7QOYi7nPq/CJ/+6AOQzfsuC3WyJjSBIb
YJKDS45A0AfHrSFYY8CeUD1qSB7MWN80Kna3MdA3oJjRJ/PBo858sBv8cX5JKTg21CUFL64+/kId
gjsssNYmE8HagY0eBNm2mqSgqVJ+6wbWq5QJj56cMNdwjRLC88CKe7RUJC350taGn42ouVp7VqKG
85vp6zfPSRDQUe+2DFZ/AY5+1dkHtbsdoTomaFe4EXhEZUZk2XQ9vagKk4+b0EZKvXuWcf+OFH2J
/uKn0pHCAbSIID++WXJZrxXmrsJaZJB0sBg7ryRDBh1ZV7nbHJCimiOUzk1D2Y9h9haYQUfQ4gyk
e1aSCbmaFiVoI4IAJFwlHhM6kcog+xx2c5nsFWz06IkePBA+vJvErsFsQU/PX75plukYElk2MstI
G2AlfsBnUzt6t+l1gcw5Sw64hK5hS1Ha99Nk7bXYabLGRWqrPIukXLdC4UaIZWbq0YFS/dCRtWSL
HLvzUgzcCfmINAJiUOJjLSeHkbpByS3ct8pjbvu/HRWAORaPN0VR147JhHrI659K2qxjuyeaW7Pf
p/wDLNdPW2Uelmb0dHp12hq9T+U3qK6p6N5zyIqNjQaZjIEbwHr+vq6zjqRCZEQiUCXS+iOW5ISZ
2zZ9bjqVx3hAPpCPXoFP9sGSOL56bH/4mJjQGOKmL81fyYADNUC7zcBDIOXN5kTxzy17ZphQs9KU
ZVCck+7A7clqi9+h8GRG67jVp4H5QdxezTA3dk5rIz3wixdZ8al7HF4kY8bltO0DdK9eF9/rSSno
vRnvYK0XBDk8944er4eIxocriZuZxlMyzpAZkCG8MuG1W9hp4FqiuUwxDHNfdJ68qFqpU3DyWdX3
OYp8rQiZTxrY3lkBqeaOKxfCE3eKRSGqjzGn5wMicmdo6PVpN3bbVPPflR43BBoAGl3Gdy8e3js0
AlFeQCyNjUNUVj+9vCbwio+O9o92iBLtGbGBvXGK5DlQhhzP5rBHA0BMkkH3W/EErctk3JvW9Aoq
xl93mgqCS7XOzjDuRKKwuPPDm2O1L8TakfqluNQKupBkqbrdVD1KxWpUYK/GdFFjJRQkVY0XQkc+
DEUYqBgpUZMqgw6Cb3sZiEc9ydUNweEliWuYr71AR19volyEHz9AMnIoPCEqRGOqbv2Rlp6L81uF
7Gnr2rmgVvNgpuK7CXcMcV34y3TwTBqhhV2UyZfTl6whpqdQg/uIRpRaY2GeOnvba8oTKMIVQOSb
0lfBymgjQPFMYAofU03NspWUPdkiPFQ1+bN5Tk0IuoCvF7sGFejYITkfsYKnzQi/4Dzk2dPQOD8K
Xbh7wcWSM24RCbOl3SiX2+qhqSkq68Z7j58JsqL7Cq4mWuMH4mFG38kKlTN/ASTpxrRhdl7SJBk/
bLO7psPw7lIqQsODHtSyBvjC4ugryKmD1P7Qx25vKrYO59ghLEJxB0L41O+FmTOLHF1/HYzWxlTc
6Nh473pgTXDJp9dwDCnVweLLNX8EtBjAcz1NVMJ6jy+uYwSs9vppHxSRus4UOwEAa7K4r8prbtm3
2WH2/z4s9P+nvQ7HXvYra/6rRc4yiUn+P5vraEnnxa//zVt+fci4TyGDO23TpVOmq5pmazj1Pn11
0Gj+ITRNdV3dNDRhqsL4a6yztX9otuWYrquZloV5jh/hj7HOMP/h6rbjOrzBddD+6v8dY52uCex7
xWfW6+7nf/6HhR9aM6HGwMtSNdU0LZJKix8ftzDz6//8D+1/JJiU9TzRkM7Dnd9GTmDjuZyo4U/q
lB5a7Ou7GvvLPPR5dD7wL5vBhPC+1gI6g37lHCmkTzRYCvuS1J4KDEruzkdMVi8dGkvVOaIZYLGS
0pWYj2DHd47zgQF1AghMeQ6tU2dn2P62hYm3DmqeN6MWsU6XL0XA2qgUQ7Cdd+cD8xiS52BbZWb1
iE+YxoTpCbpfvmxg586+UymJQ4caLqxyV/Ne2g4NEiBJdc3QvIE3xSBbkuJFt9p+TB1UlAV4sg2k
J9QUSaI+m1rpHqgc2I+ll9mPJHz2iHeu8/noi4eT6eaH+dDnSTbIxAiPObMC3gPed98OXXUED4K4
no6TE01g4Yg3Zj2KnX35uS+AUSqKrhztZmQpEQwssGMb0QLdMOCgeRzxYLcgnGnogZtTWMkKXufm
O9j33mPlZsrjYNIpwNBxNqaeob618Jfge5bH5rMKgD47HXotLc1/jlU9TBCzpiM0RMCKXRVoh5rg
ltL11bzLzwjbquEpO+/SZzfwM/Z/Tm798YYpq7zOBzX/Y7AQE/U55Dh7NNfzKNKWgoKB9c0F1pRR
1njQQMVd0AOT2li7VEnl7teL3RcrF5j46WuoRTJ4wC57VO3EuiSFyRJUe5oitbvzuA7pkt5F7vd3
QhuQfCZ9S1J11t1pVkSnqFZfgq51iUY0HNxHVPrmc9OByUWBGwxSeflzFAOwEfRmx2yq6uO89fUi
grA+lpVDw7Lsm5+9PNmRY/92iod95mALp6RcEFUe1JpQe+p4Jv+sAvtQJxAFSxf/qKJ1dO/SWDnA
erWWUditLTLuCHMutduIB/E2YlLlC3VDDazdeubNVLNSTJB/xzTLu1embx3nISTl4jClwweLtYL4
Ik10t8qvtHXqNIWzQ6ZHl6MtthTWquNgBMvG7KOJgjX8XDLtH3Ig9kjfIKd9bn2NfW3Jo34BQlJI
Hk+u9+6evATiIfv6QrWStQeins8xw0vqi+ipTVO+tlltoj1MTNc/8byLmGhov2MkQ59DrdODf/na
/3sKpQ7/pBmi2+T46dDj8hctY3WCuI3ob5B//BAKwjno7Mt8cL4emgm9EaEP6mHebRUDSb3j4v+Q
78/N5ACksli1Q+leBiUYF6qblN9pDjz40JJ/KkTGPvQY1h/LPqgetLH8YBkgf0A69afMNv1THXT+
adCgYvDXTaEdVXudOWe9QBS/x9emXRqjTZ9ULgKMYH63nXex4Q1bXwjKG2iWIAf4v0n1NM5wJDIn
baioTuZ5HplfpniYECMPOUIfDgxOQ+9NFziKYlM7zC9TDaPua9fvURXQSCab5e8pX+clzmBsnKrs
l/HYPlWqoz/bWphf5B4hn8azgcpm3uvKxt6OBe1fqxwoiPORr/xCMe9GLpDUW/bVnHqiPEq3v+FS
pUE32fUtbixMd2n9mtduz+xKN3fc5f1zabgDSu2GyQ2m6IUREVjDULStqA7dwd8YZ5uj43zUG9ET
oRREShT1MFF75synIvbbQ9g+G7rsMlR4U92UloGh1Lf5BYAdGJ9uSjflgDloHosybRFaY3j1wNCd
c5cOnrwiKy7XXl6j816uJEgY5Fghr2XRFene69o7JLCafHhe/h6bz+8bu778/Xfm93wN/R03EMk2
g3acf78IQcquymFcaX3Cr686490oo+REMSC45yMUuRCAwkNSleUZTle/DMdqpN8iBnfVc8d8L3Hp
03TO3UtIhBBMG9EjLvrn2LxFCNMGma12/BoHvIXpDSbFgmnHb68j4LLKO+9AO9A7aNBXEFL+3Z+3
hIRfxNovp03cS9R53UUpEyztLBre1HywViVOuG1ROebGwCWF5SrQuP4bc1vC23saU1HIgJBpCUik
ewJ6O0jGBahjebSKx+I+FU/zMYPbz1Wd4nMr/+3YQlZbs+w4dCBi31DoyFEYbb9iCKbTSxEFJEbL
r93Xy/xV9LxIP2LK//pKIg/me/p1mpCmv4J2b0zA29IqqJIw2UJm58TaKRr98dlGJZUHxvg2VBHm
1KY2SYBh999Os+RpQ3ITRXzWRi2lEST2FTJUrHFh8o66/27YwUsH74gqthLdGvyqV8smU7Kr4ts8
1CFL2aECpo0uz5gP+DGegVEGPnyN/Xf/oawi3bMtjAkbG2nt7t7pRvVWF3i5YYAVu0g+MApQuheF
uUfemyO+R0CbK28ck9V8spy43YSSbwlmsc+iBu7c5iKOfnvloI0HEddwCYv6EQ5CvQts/kfwLTtI
yVr1v+7nUUuitIPHYBFOAxEvpXYPqim4BjWV7rwMvW/IkQ9tXXi/6qzbuzUQMzWbYNmqIr96qb4U
3ZicyVhkPVgXzIqizLu48iVKUOeW2YuRFxQfmISY+6qY4BnMm53cV5kLAjlPne1Ixqf3IFOGOyRs
hctjz0loWwfmVB3n/Xlrfom476xjugJMK6q6RYuk1IfMKfn1+mbpGE196DtlLCiqs2nYen2YtzS5
9bU7j83vdWq/W2jNZMG1MSdtnaEn87Uq+SU3QrmBwv5zQ4702Co/euxw/MB9a59ak5p+HCXjLjEc
Lq7StI9hqj7Hw8BNZD4a1c24G408+DxKervVBufMpm+zTDKjP80vxRj6u1xLH7+G5i0sL8MJD+Q9
mSkH88ObqtOx0GXyFUXeYNXn5t7VdyUJRVsvc2nlyRfn79a8q1DvOaoVVERgeDcjFOVZsELWO6E/
lzDLzlEu3q2p0Z+jyUUd7CAwL+WzJzCCN2ww+rkzu8+9hu7y2Qi78K5inSLCzVVBZalWd/Pd4KL7
ZnPUc5rDSeeO77GfvA3C0W7MiBtUK1Bu6qQb3+nsLdEmgfx2qm5ZQ52i6VAFP9QQB5EvlN3nldvG
E3NxdulCV49iktS5ALjD1zM+h02y6YLsfb6dfI1/3W3msf96WmvBXZp/x9rqUf1FFLRq+dtGrlFu
KoScqO6cD7ckFFSEGLd85rWveWeRvCNToRqvNF5tEP3MaJMEy3Bivg7+LvOBC+iV4T25jvjmBh5K
qpwa5tib/hqnZ/PuIaYjc/K7QNMAAMQ2D2SJ0muunUqcTYEMQskKf0ucSrS18Fw81Ur73vRl+sNo
p29AHNSnfztBa+v3JDDFJWjgTPgY5iIXyheqrGmJgZdWQ14TSz1vTYwF81F5Xo6+6ru8JAxHgwQR
rOdr5PNqcVLt+LVrxVh36xFfIeKfq1NoKQ4sv3600Uw+doV+dUWVHos2zy5kyF0DQXmrQut3n186
lnuhGSvXea8xKIB6ddOjVjA86rh4xdHLNIevd81zGLlItIP+z7tIi8MWng7GQ6LodnebporipEOf
t4qZ4TR9ffZrdzwnJEvfXcSf+AWgIjbllOHMlI+nJhXgTwjifICoER7oExvPdd45GOGbUMLfmWbF
+LHIKQoP8xdhsAognEBgYqUldkVQzkyK+hIUXvKDOXS3FqObLzvThXWvWek11OPsKtQ8uZTK07yj
tDS1g6rz1n7hxyQPx+N+vsyUOo6xZNnDfv6OzUcVUkChohL9UMONJctM64KlogBM6H0/Vjfz/mSX
oMPocMBfSIZrRTV9Zzo9sq5GDe8hZn+0/4b4icE2LlCUmaGd7m01C/aDM5rkH8v5IHPZsM2sm2kZ
1h3nX7MgrqYd6PMPyKUcRkAEhMm3LIl3zOuqn2rT/MJDZT41VeFvPOmQGJuKnJ6KzngpvOxnsLZx
wfyMbDQi9jROV2id2i63lGiTq+bwNAbiN1zNCEdxFU4vkADyQ1VW9QVVdEzMhtts4bJwM4MN+mff
84lWadRTicjkRC5VdOnBdS7sQgu+T55/zkddPGeirrf0JpONasJUD40MoTkCPxAU8cEEHnEPxDk1
NYvHJjuqFbaLyI3IeJa7LjKKxeezM+vq4knbh71jf8B8qVfu6Kt7v2662xBKSKtRB9/92oseqMUn
Ny9HdaHhbdyZI+vS0KwyOrVDfoYFm51tPf2zpajQFyDvIGaUB5TYwX0lfJ42Lk36sqV1b9fuC/WB
ZpcLck+xJnvrTAuCdd8x+2pU4nBjy7z32EjvVk0AfW8n/I0YsjwKjAayIRGjBustCJYW8tqG8JGr
2xvuear8V4HCAK2Q+KlF2rXjqfPKlZmvMMUOR2DD5jEboBEHfgqxo4xOPCLhGAjrPn8+qt29Tn2Z
neYPL61lsk1rpSuhejsPbN0DQcbkEurGKxVt7vqViZKSztzr5KAPK+tG24w08F8xlP4ezT7d8VXA
UOqU3grUj7+IYB6rG2aghIcj/1lUtqB67iTSTwZ9YZE3tEYy2wELWJJ/qVStgtq2s9/NQUWEWaU/
/u0MAJXKMiis/tC6RAqQMkLtRQHAGmA9IIemp+ATWMa1R+eNGslqf+hoxwobVlsqahz8WnGOwLJd
yeZZ6sbgnOa93leba5CiWqEmgOkpmuCAlJEXnoK43eBOsuhR9bDX1YGCNxdOQ+nWt4kRneiRurZg
K181VZmfsJoFw8O8Ob/gJ81PRUToiOoWHdM5ducxuEg0iMk93NX1+K0BaPhsZEKsLS1ydmjRtGti
oKoPHDf6CTq1I1zlRwLndmEPYXixLCUmQT6RkWJwMaYeTl0YKk9Txs0EUNzacRMeEnGSn02jct7h
WNoPTdhET2YYlqt4KquzVVrWVilideeZdXlSOt8DZjygc7WrlVIn+Wl+cYouh3pM8ifCZMJtKezI
FK6/g57crEq4kHgzgTFBkLL6N1q7/cGhfb6ASDC+zYcwk7aHqA2Z5cP4qPo3Ne3+nDSP+uYwLGxI
NXWebT7nPnWGMKUug//7/rxMbOFgWa3TXIbJeSmViAC1wFFeEE6VhT28YKNQr7GaE4UG2StuivCQ
4lVeAAxQIIjZ+hpySrGOYrsGI45s2wxNaDKOik5kXhbH0If0MZ2u86pxPmoHQFQ/l9TyqEaxDc4Z
zvGPrB8WdeGPB0shNUDJ0BpAeBgP89j8AuLsX3cNw6dd/nXYsO8xsKiFzwTpptpok2J/9O89tanP
rXns6+i8VetGtKA3+FGCD+zzy1wAmitDvlxI/xmdB9pmsje92ncPotfGa0nn+hwj9mtkkQ29woDT
uBraneKVRBkaJiJllB9c8Tk1CDdhRhG3EBkM+ZiBcTYH05+hLvEIMqz+2fe17kQlgPvw33Pnt6pO
oMoQ+3OQ5rW0GLYLJ0JIAZqpOyie0h7ywe5IWbJAZnSSIjYPzoe/TnQT3SFGomMBgiIkXEb43U+j
HtknHlCgkfruPu99jeuK8eeMUMBMGTpyIxv3VW9/QXjiwebnsBB1z2lQL4OV1B2R3dCVlUZoPE5q
ymWDmG1P7geRMgVKu0XpNPUSxk21/noD99yzX4zZaR5qQDGf+xLge2H4uMzKeN2qCmYi5OGvRJs1
+2iU3iKngiLnt8OxFIgg9UDVn9tUftQmequv3flojBpsj93HWGSiGE7w8zvkPq4AxaH0p/mlNidY
1IZIN7SgyxvOlpXu+sbzvJfEYkXGx7/sGfL/Nx8rM/vzzJyYMlDl05nHDs/RjJqGrOnAjO9PbehS
Dfxn1afzx2llgAhfTSYq36AmRdT33EOuUWrIw/qp9VxVEqSQehZGPq51aESHqdjQ/Mjx9uUBYdpG
pOzKfAgu1uQfP6talte/iZZ78DxddB0PJ0UT7wnu6TdWX5Tf4PkxUU/7Z70di6PIzHZBwbr85jc8
poj2GE7lKJx7atgHcr3BWjVds5nsKj9r8qXTPQFFkzpPwMM8wUKUYTigL97FzEfEWzVkxSufsgNu
c8RJnor8VUlVfwvDoFhhdM5fqxSRHsr2cD8fHZ3hXhlRtEP3kx1VgaG7jKWfPLbTp7BN+7swNzm1
Q0j0aHke3Ngsj9C90yehPYftqWViAjVPT5H3qYc0IkGCuzcEWvLfEIjX3U/6nqcaqMYNM1uxdCof
boL82wEhyA+fu1ZjPFtG92dXk3/nr6PTf92dj84nW1wUD/Ou6kzS8gJhrLdEU33PPGTU0AfKqQHS
Dt1PbZ+hlI7vJE0rrAG7EBIWnXyH8Uqu/L7GczWCn8F4LFeK4DcUxND4PnwSwhdFkVsvra0eW3Xq
H5WwSV8AkfGbWi9dY3TXootvQu45LLMOvge0a34LDzITXWXNHEcehWRgAI5FPwcdWntGCDS+V73Z
n8oIdH+UOBOQhJ5buReN4Z5lnnpDqGCew9rYFmWs3eYhYpSilUHXh+gK+Y7etekGBdp5sJ/QyRln
+gh8rfWaeqGDpkgOzS+pTtUKQiVZTUkKGng+jz+8+Xm4ErSG5Tv+fbzi5/cg6h9UJH2rpPfhixD1
hYxK7uduQjqlAD1WawDxiNBIuTu75NDwmY3kUHBdOdDq5AcAAGakJ52gzZRHo4lqtelXGpGLHMUp
ROWntqzjfLRCz6VA1L/SmQs+f0RK10tCWqujJqvbX79ZS0baKjMwg34dsPSJZiDQleUQq9VxPvlz
rJZnDzHMqp0TMXnqIiclSpIX8JPZNauUfWV5chrzz3HeUGy0gNCXeawNhz9vEK5/MLM8OaIeGHYt
YAW4Qw7KO1bJeMt0IMymHUN8Ef3WJA7jtUMypdWB/+g7dX9X6hItYbuyACw3woA8SX9hk0pMOeCD
gylf5q2vl/m0AjLZvxyYx75OmY/+29i8Oxr6kzfy7bOMuY6s9hvU5ci25+qkYzrr3h3Hy9fRwSSi
KNRN5+I4filI3zF2qpwWzC+KNv7ZmndZjo2HeYxQhb2FBHL7OR7DA0TeELpwlCkfRdWpmJrqVJc5
hB7UiRvbnur9PDYf/XqZxzLB5FPvpxF8Ke/9+ge+dpVIzwmrj54wPic8GnmOYMjaT0OrXWSt51qO
FvNoEVkLt81QX8jd+UDhYQkCknD1MvmmrInecaHhC6WR2BVM4Hu6HOshtZ03C7TlXC+pyRFeoty1
jn4aCgJzJyJgWX597wrnUbZa/RD2q0D9seSSYVHhE1BNIDmYGz91WU2XVUu0L6Ag5C+tj7K+Ix+o
RgZkCs86dLDN7a5A1lckCSYaWMt/9kOzpmHe7RxL4Wgc5GJNlxk7nVzsNfJl3gpUcJeNr/YL6g45
pTUWgPOBeauvUwoyCE/38/wGWRvN5dBM1/Psx2mYDUAXev2cN/lVgrd3tBZVmEqCZJ9cA911r1OR
/6gntfgWZUQAatiudvNuT5av5QgsN1I6rIziIeFmeCj5neDZyE0bMh+zBD9eE13lPzYihVwhg9Zl
ue/vnipLIGM0uiijg8+CyHxM7s3Vkr9nzu/r5Zl//5X/Sdh5LceNbNv2V+4PIALevLK8L1bRiHpB
UGoJ3psE8PV3INlnUy3t6P0gBDJRZIhkFZC51pxj/vPrMm/ibenoYlVODYy0wTzaem4eVctFvy5P
5WQ+X+n4pC67PkN89Z8XDk3JC+X484W2Ub5E9Es3v3wv39YePxqkYCY2NhLbc2u445mI5ZS1oWp9
zMkL5nyV33N/cs0vcsYIDEC78lTkbrkuaYQ9NKvumFX6GuCM/Rdhut+V0mmeq3Co1tlY+Ps+CMXZ
VXhnIRt0qcPYwDgFccM7lySHB6syqah7WZNsuUHjh6Ovs8/mgzyTh5Aokj2hGHjqPseDFfr7/3rl
81sMtoa/8HMsz4LOOUAuNbZda6pEpNNfUkxnBJQ3n4ILUY914b7mmCA38iXN/Dp5Jg/yFfK1cji/
1u+Gv19L+M0EM2j+CpTIaHkn8A5qfmyD8trMao7caupHOWV5zVWO5Px/XoXTyd77RaDASzdnPYAz
98jcNGG3W7UhQGWGsiEmL3iF8xI6bbYHyKry8RSBhZRtruBVVj4A/Znb19bUAE7pLHJ15yJSMgXN
pZ3PtExVl45SDEt5AUIOrwYuiN9knpSvka/2595+H4C+7ET4rCjAWp68YqCZ+VCqvr5WdUHL0feo
8FRxu4zQGWayZA/KdDhxuxtOqjnmGw/C7kM8jOQKykmqIsOJwN8X2zHIldso2qs69x70+QBAAP3p
NPcsnLk/IQ/yinyNnbd0LuSpEq0cQZqkpRjuxrWQg3Yi/o4hBqnc99IB9DBa1ngyKwpwpuv/dNuQ
Jn2vssmOW/ZDkxGc5Jw8G4Yy31LMSancCKrV85qvL9tr6XYnfV4QEirTXnNG8lo9UcCYr2X61C1q
xSTvDOgEASJJ+pTrXYU5z7IO8qBOpd+sEX14bPbMZmOpff2II8JaiwLB5MeiRcFfCoNoIXIkvnpX
aM9eab0LqbbQ203QhclX3S5LsEOpiR0F2qxRas+lZ8U3e0qTm5KToWQBvVzKOXkAQE3SVhgWu8+5
gcWWge326vKI9Qz3EPpxsslNk5KCUVMfNc1HCKL+lYbul4ZkU2hphbKyEMTajtI/DYmpPipqeJbr
dZ0q/h7xUr+Qa32asZh8jaLZKHZTvGJ3mCNtxUJTAsvcKtjWV7L8XCO0P3om4pO5ZienECxsXSWj
SN8Y3Qb3Iw/2So2i1TRvkzzHfMU0GWEnYWRF4E6aeNzLDZWcssUAuSiK8gs4fsxEcV98d6oXWdcD
VYwuq+qUW5sHytKRiwaPz9veiDT+ZkbEstkIAZzJv1c2NvahJj2+WStsxRcD1Sr2qYG994zS3ssz
eRgp6+ZwMrjyefjtNbXeK+suCK/GIAB1y9f99pL/+r0+X2NbGSkKNpA6IDQhaId2SPoDHMgeBxvs
oodGnz3T80Fe0SajJkDB3NmUVHB4za+WVwUrzgeb2vWK5UjB5hqIEB9cgsDn8pMzH+SFj6vzcBjq
fN/49uaXeSL6CDrr+ocqd+HR9CqYrZwYjN4ZQbXkGVvG+YI80A7mQ1/+39VcwbbvGfm1sSo0XaNO
8CpMIoylrIEWZjq9ZKjVKG/p/qN8CR4+eQXYxkG3jRd5RSmsG/xO8zJFDvJstks+T2+EG4ay1YSp
viJe/+/zgFecMu7fzHIj/3t9UKu7UhmPv/xn5an8MeTVnKsfPyMkGFIy61qjZRyYITzpQeP/kIt+
Q4GNXoQctlB85Bk6a972Nkrm6T9z8kI1EBQYVPXhcx7kp7rMAgIVJ/wza3PovkfzoqSF9IHpfD6V
Y3kmD1bpsXwh8gqJ4ClQ0pMaUgcJ43Y8sw0cz/KMen23L0vvmEzNDMufr8qDB3wUAyw1yFEY41mt
p8MvOtJrge6xyP8fGTbscfJ21lrqCED/Ic20NMvWVdfC8WXrDhr8f0ozYzHBK6OPBuVLTw8OjsGZ
VFG+Jv3Yr9Uw0NamGYFUGUlsJ0I2PApfsx5HvwfmO+nWW1RM3/hN+T8KgNRg473v8Ms1HmVjdodQ
Y3GrHJ9QbFBn0qlV1qYKBnV+LxQ+sZuz8e5ij+A5dAufgezSJZ6XrGwTbqBtmDyv05qC/lBaiB8A
ADmGMH8m4MB5B9bvsUW+szP54y1JW23ttcS5WUNM4Oz86PpoPwt2ww95OxUHiuDLcH7afXSjg/jJ
b10aWparGmthWk+lKPT9kCrZVc8q+l+0qbbNmL9PY7BzPcu6hVWFiacQ6PeDgs131b3yTqseh+Hy
y+KizAJznQQBFNh5wdIM9n7ss5+iyKwrzteGLjdnuao2q3E+E/Pcx5mHd6HWfgAUtaBl+E5LVFW5
teZNtuva2qozSRvCAMI6OaBqpc+dP0K6fh1ib/x1WFr+30O21/qz/NppGqtF4CYhgQnVN2G73Xtu
Nt+oIHXvghl5Ms/k2AZPqC5w17OATDU1BpXW9fcAgOoWEhlgYiTEmHaGo1cOI3f/kIvz/L+/T2c9
9B9vU1Pl/WKgbzYte47u+EVBXORl4mcVweQf77yqRP+2ytVblHnNZZpIoqls0e8FtIkjn3IKb0Oo
P2aZAQkDb9KXUlO/USjsfogKOvvofjPc7AhpvcB7puRneRaTPoqd5mjF1G26KPGWTjeBPJE9dyWG
1KFMZbuptOnQe3wrre/PY9ICSA9GDEGoXs+55U77wNJtMhp74w7DiSiJKul+qLgy8yD5Hx9f45+J
JRZKast2NM1T2UNrJGv+JqwmbK7khyfaIgGSoZXgUgTgA/dBm9++xEO96ppo90E9XlTQiOCQRXhh
Mwqumtvje0ny4k7OyUPI6vaSxyam5DJU8cPy4o+vCJ161/QmT4VO0Yu9N1nDFV+dSrwZ7/shbFZs
AyldmK65GBVuj0psZ+fc7D10NJwpwvv7LG/SbP3v7w3rj1uYiYzdQcTuqMDAPO232JY+CgGkG/jp
hCF8liYDWOcsIILK76n7umW2swxSjEmK1J9T/ju/Xw0U8vbSyX1GIubvKN76j6IaYHmGWbiUQ3nA
WY83SAV9gWbFf5RzWRHcfEv0R3eCZiV0RVkNUbyhcxB9mQYLyCIRbTsHr+dTondvFH177DbgJJo8
zW+dINo4bExz1ZPTcaH292QbI/LwurC3ci0rS+JyKBezn1dlcfNzyH8h2v37r1XXrN8/cxZvFVQY
ho3J3cMh8M/PHJtBNwWc3eCXHRdEiOkXZz4EpaVdfH6bD5HmNZvPCy0BDkg+MOTTBjsnkdLc5YG9
BtDZEZUYgvz2DnR13CGbctCDV2qJWNVcG27pXxIWKwczNb/Rf2svLvdYgkTPetCT0lQD8SJuzbqQ
XrYrTW9WIXMo2va5g61yoirq32M16FZ1F0ZrW5AODrHgp561oPb8PH4MhyTa8G88jCkxngaMhQ1l
Audqu4aCkigbXoVr/kXShL9sXaNedX0z7bKge29107w0Y4z9bD6z6YQ+sJTUToNj4KRsFSjrooZs
i9M0jKfsO+UbOESYggKlc89D2JaXtCtYzRMH8TVMVDoHZqBc88CtTn0YI02dL+Rm9NqHTnq3LVWQ
fUrEIHRf/yv6igO7a1xF0fDWzhHGPVWWraMXDWETrr8phJ2cQg0wUVna/kmYvb2GehgtOwNbt9qF
1YYdsUk2mxe8ejaEqGpIvJ0cNl7Iz6fXl36+qGhIYs34JW+Ee4W75l2kloQQcv9i18rHiJ4OwcMq
UoyZZjSWCBNHIP+LYOiwrdMZjtsrv6P22iqGtlLsFpAfLlvaFLOBujPI24gK5ZFdV3GXB7dn8RTZ
hbr33LS8O57S7nN044CK24JFBDGuhDJh8eYRvXcryHOZJsBX9xG87BRitZNQXHIbn5gDPux+q7pf
4jYBZ0JGSjN6zl3TzXsSm8klu+fapJzVNHxp5rsDSxtYWX38UgLZeyYE4uNaZphvFZ9qaFZsYj3P
6yHdsbuXQ4uQGRegg/YsvAAWr4Mdmjzq8qKTGrizhYuLi+LQRYH8vTRCvOnYsoodJGkaLmilWzM7
25io1U3HJrTLzq1rJqc6xi9iY5+9wn4LM/TOqRY515ElzXWa+rsFOpa+nH+Upa08iP+KYQ/tAk8c
ZOfvs99nkXW06CSUR8uUg0/u4EYvlQlGCpIBj63hSavHYF3E+MqznvsmCd/ma0zo54NNPOJfY2Cu
HARb3//9hoIT6Y8bCoskx9QM11Wp8lm/3VCmyE46oY71gpybeAH/ViP5ZyhVYk/b6CwPak0ElakY
22qe4jYeHqikhDu/9IoX+EtLcj3be1mMyjNCloBux4pkaZMn1vQYs2354sZjvTWyrAEzOQ9t7h4W
+bT0updjOsyJJajfSKl5ctVMuSIq9u4qgd1OmCb30QtPJrbBvSD9dZt1vX2OYPGsAJlrT7HvP6Do
J5UuMxoiNYO/WlVNvweae6B0St5Pm/doDWcsWVy+4VQHhaEQlBpgoVgEWVwmazEpbzx9fZQ1fbBx
W5QflA39M0kv45nKc9OpNR2XjzK17qISR6LwMdl20SFyfWdLJXYgPddtyWIBobwiuia8fB6GkgJU
DFMt14b0hOh4U5eo4pXI149tBgrYG7vscTJIJWDFSv7vgL3bBJt++jx43pSdEE4p2gHyiv5tjGqU
Rg4x6p1tJeuUzJVwPSZxdJCH0o0QotUKG95StY/JWP19kEML7w1UpVllGmXmWmkNfpVG6C5cPxBb
4VbaU5n63lpXCD30Ono2vmNeaeOVW5FDD5hid/nvb0Rd+2M1aauGZkJZxpSma57+22qy7z1LAMIq
Fl8wdYenqRT9q4nmI8Mf/dwkSnHtwEjK6SzznVXtjdchEsFSrrfznoeRHLp6xeMkgQFtBs4xKwb/
R+sTpKSl09d4MieMB814FRAgthPqxV3gD+ZFtwhLSSfFJlapJM83AzS9pj9S7vDObfHsvwF3Jkwk
jPLxKPU3UrKjIQwhTtf11lLGw+2ExoCFRTxINqgi8XAWDbm0mCbYqbFgMtZ5qQSgoogU9fMiPEyD
kdmLMGj5Cyp0IGIjeeu0ePzOJ+0Y+0L92TbKgoKixxv4jg8XIX5rpjPLnTuDGc9vqfnuYGovBca2
Y8ld5MEbPeOG3wnyvedcPkaBom4TlQzaQpTmbWZkrTWleI9S7KdG2/99GOB37tIm3w4mpB6177aA
wNNtyip35bRqv6l9s57pvDyEolDdeCqsWjnU4OnYoW0+pWG+MoArPedNEB7tWIGjOzrlW4j+Fxvf
jN9j8Y1LY165Ohm9iJJS4bXA+vMwdpb6NoaEegQCYpOaaeDr/RTyx1QuG3KR/jJis59jPKhixY3Y
9lupHOBek/DTPxtzqdHGfg0s6ZnbSbpxHZ0dKHryvRE47QpOZPBu6U+ab3bf0qo5eaF+KqhA4QSZ
Xo1Ga9Yut5mdUWfmY1kQY+sUY3JLJu1KAgrs//kgz+SBzBkfyD9Rpr7KvI7kmDX3LStB8WLWcx6d
EeP0PysQfPr7heJ07Gvb6pDPB9Em1UEO5ZkXOF9B5NWvVrAF0hL8iCdnr1Pz8cZSvRAXnFxqYpYe
WF3x0HZADAdEuk4e36TySiCqOMCbJaI35aEbrRxEfTE1JBYHTDp4IOo2X1Wp0Db+wM+zQk6tPlgF
2LHeIp/WSXuWUh/HHnTbzq3tC8EXwQ54TXQJLR/PDOjHBaHg42uU8edGakVUZzsNr90o/rLKkFAb
NyxfCkTlUd8fbOwjB7cAIhJmanNGyK0fEw3R8PZ/3EPmushHPeXD0mpRsLcMg3KmajokAf6284r6
UAOehRbSDZQfocLfVuA1OA1ZB2AwnimF8xypP3Tmx/mKqasoqcYzPqzwWDqGtXHV+tEcCkOsNTiv
q2BKKYzGXbL1UtCvhWP8rxsf94s//teaqoHtcTVXN5w/nsB4XDPq3rhN9UafcMD2t9KZxr1cw7sk
aV+yKuwv/Xc5Qa+6OWhBfS29yb0P01Wknn2Tg4iHCEAINdvZyELuBL9GO5eO0kJe7Xmg3jzxSmOD
h72bEB/Ero2qrKkHlwkz2rEMh7ODXeGYtZFC5i7x7wvLfevdKdrGuBie8rD1N3T6aIEaSngbkoqv
T2IB78/pXlJFEJgJvbUJgaFnqf2MZtP50jk2t1w9Gh8NpfDWovXwkLk0Np8Vz3wfZgcM0cXKY7SL
QLTcjAqkNjVpoluE29zQdH4bK2QKttBXIFBB/XIHpqVGBOS56UokkD7mXr1Wz3JKHkir2itBU2/9
qiOCQfBXP3T5SMwLkkTs+T39QLDY3/LJNOn00KPMBL+rQO28hVzJ9cMU7WrKhIuPpbZKSZ7ssAdT
VcVuRAODrbITz4A3Xt2mtb+rsXKfsKK9GCERZiZYnT1bGRqlbeCCpPLacAtmEJqXSefj0pUQ7Usr
Wv37u9/Q/3gfeRq9G5cNN+9bKJJc/6UcEzXUtWIrpVdeufqmyuroIg+epUUXz04QrhLeubTGgOE8
N+I+68IeyISCNBo+UeceP05BdXdbnL6Pco5cYPeY+Rq6Ig8p7Y5HeH9voSwse4IGjiLwzIuKq/VB
66b4q5adYyXRiZdq9f0UaoWxkGOdNs/+339k7c8yw1xo0SxMMLphq97vJSgcYyJwaojEbNirtVur
IFknZLUHvyn+PpS1E9CJs0aYjk2wMpLG2QZOH32BL3Qifio6TbyHlzn93Vn0TiPAN3LCvClKkckp
4ksa0BtSYovwQYUbC6ittt5Ho36B1huQ1EniY/FeqgMwNsB3O69363ui4PrBPTxtg0TT8P1CK29S
uPqww611OmBRgDyXX5URqkZlw//zRz27hmpIfX/q0zNBcQtbK7/CgQb9YBn1remUaclv6O8zcJLd
bkysvwjAVU5VBeeLlIPhxbPGYR/NUn+2kMOLBeNqycI2On0YHWlbLIXuAPHS4M+M3ETptQ0F28Fl
/ZPtKjBDPQnult4otymov+ZWlR913VRuujPUexbqbJ3kcD4UtXjSgp0Cu33RVOQjyi0bD50LCKNh
j7LMPuYlWt2HqVD2kT92B6gzDaA0kW1lNxZWunISU7Ec+ipZlY7TbzU7tV6Vvn1RbfC9Q+VUq89e
8m+tZX2IEEQ2UNZH4b0j7rgmoZ78LIC5lMmsHw3DvUmQRPgAMn8bYoGAA68ZB+EYxlUJBeSrlvtZ
TpY9qzwSbKSmQkQZTM4ghP476yx+U1zIq4CGdCRdNTYku3eUveOUUJiSvEEt28Pk7+K0OSlh35zk
mTy4DlbUemgPn/NNRgUQ17G11JMBY3aTdfD68LGpeVls8bzBytN48Pz758b741bhmDrqS9oHVIJt
y52v/3KrwNrhmuM0pIu6iImcaIr4h4Q7DBL9MEMgJPZBDsuRrYkgCcawSXSLw3K6DH46sgCr0MgN
zhc1ppAYEzqzlkPH0C+9jiFrhvdckhg+fs7j4hwZ1k9W8PolUvHVtYoCt1ydTAKbfMKfLN9dKYYI
XoHLBUuoK/EjjVB7PdYV2XWIH/ZlR2k3iNL+rBv1o2Nlxk6O5DwiXDphmUFneu7OeROysbiu/eWn
jPxTS64lyLtblWKG7zjiJqZIP3WQFEyDqOZK761N1HqhgAUVWBur1L6EKt1uDY/mKa0JwYkcog5i
PtZh4X5PvTQ5jWOhPWG7AG+LmnErL0696a/VdnSWyiHyciiWgeLscdCI/EGOqbul68rJ3+QI33ix
tGyDj/38ngukqMjuRL0e9UZFdYWxLZ7E+NXJ0y+dqv6vdYhcHP26eMIjx03UNPj70Hgiafuf7wlK
JiMUfRBFVow2yNcynyiJ3F9TFituZqDltz4iOMYnJmCapwQ5lgely1diREsxi+xAW1LmLroQo4Ue
ZpvUYuPcTo2+J7iFO0BqPAL9qO8NBpkV6txorc5DgNHqESDxbXD3TaTXp3zIM/VhdIzwrM6HpsBS
kLE73LAWoZibmzYlE9e7jm3xJUs7Zy9HKhL5azOaRINOpOuaDY9zp+fu8WmZwXTvbanWvUgrTVQQ
v9p1SPu6SpgbAkH7D1ltZcNZt/G4fshqJ7d4dHEfP9qOfQ1ICP3bRxLY+rDzI1ccI1MN7/Dpv6LZ
Lz9Gmtsi92zwYsiLFD6sneNp9g7W6a4WXvYkDykb9hzBURW8NlpKdEo5IuSpxgqTtz3iz2CzMNcF
KIAMZ8XKNay5dKcHt05OehnC0uuqGwyPlZCW1pGbx/9YV9jzuuH3N4ZNkK1GN+O/VIgCOjMd2wxE
Y1761FnFG4EhA2yYrrkYLN2IpCFggYfnwgzM6Yerxd8KUjFf6k5DEqrhAEKwZB8GqwjXfVuFz5R6
j7iHdpOmla9FTT5kWyfao9IozToNXZvXxzYshfLmB6324jbEGdtxcWfn7Dw1gBQ1R1FfBr+OjknW
OVe3d4KzN6KpkJ5YRbAMzsdc3YrZE+tkkbaude1niguVkIlCeZmGmHAvi6hz0WrKC6aP06QTnepN
ZJ2XcRzeqFQDe0616T1TeVwpInm2RFE/D+WPgmraF0AIFGmm9q7xwy9jW/M39Vys/BzKB6EcdnXn
b3CBhsCE/oMbun78Af7RJjaN3/c7Ni4nU/V0y9JAOv/xke0SpyJAW7D6cZERkf/Yk5hIcjcckLM8
dHZZA4Lwps3nnDwLNc9aFyV8yqYo/+9LrMqsz6b6y2tLXffPqp8HJGryuZpK8+cYqdbWmdoYzhb6
JJYLUboNsCDASegbwB9mL8gKywZUN0yqo51upgSeq1qEypnc0ZTqCowZOVQoYJ/lWaFHxm6ILeiJ
o0u0F4u6jwuNTqnHCRCEyQtm53nLnPLAMtRr5LdGfPaFZZFfIfRrWT4VOo+0BaEh2TED6i+v0dyw
H3kDd1sKlVgdaLGxx6jJZmkr8QSaE00UVhVAolZw8cooO0TtYF+M0kVP4yFMY0m06bLc+ZiSF2Gm
1Gs9ihq87xPWJjkZ5m993e3zypueMrfsdnXpUGCsGu3rqJ7QcFnvptdn6DgLa5+Znc4SK/wR5ZP1
DqmmfciLgDt97oAi46eYRVPLgQhdrIVd9GwN7V3vTOfcak703DUTBvaWKBB5McJcvyASMdn189Ww
cbCDmbW9lkPheMVGs0NvKYf2EGg7MUFMMNTSOVQpytYiVczrYPO3y2My2nRC/MBLI7OCjA06VBia
94IR01+6aUokQ9CX+AyLLE/X8vRjdtKcbIfO6qdvT3NcMZnFbUQ8+8NU2g53AF/dp0U8UirOcR16
gJDlEFWmesudoxxQ4B3voZl8NemDbVoaNCB/D3QxtQO3HAR5ju98Q0dnrkljL49a5Be/HORcmL1T
ZXGfHPqcZwuSi9YE/guiF3sX0qGCmzJ5L/AXiW1o7GAjh1VEmGGVCATa81UP7pPa3zKtTh7lIUTv
uR9VAakFgtzkiOeiLdQ1VSUShuvBfVPGVzNS25kf0QPZhN1t5LH7Noj4Wtcdzgt1Nyoxnd5YTbfI
sGCt13lEovCgB+sqbftF3qfjha4k6OOhAjqaE+WCjwru9pAfktGv39UWEnFBFtC9zlz4/Tnyq6Ed
pm1tWf3blAAvzJMviTewWmK7tJTTtl39BKGgXYG+J9dWw2Hazi9HUdEsyQbT9j5S5tcRoJFmNz3V
JKtbDIZOLENn/2wnD9CtM+Q3Vn/ustZGfJflaJxK4EmO3WZ39uogFWPvGnlWBtqjidaiN8mfnofo
UJ1bvi5wlcnlOE9yzAaR+MEm9O5MQ/HuBlwEzFq9QsIjuRXK/TGoySX1Go2tcxOfUZdYF3mYnKjZ
A7h8iqgDXVpLqy69CO2HWigkrgRuMR7QmKlrVjBfhZ5h5PELkNsWVeJjqrLYUvyNNUNWhYjim15V
c1iOkezkUF6IUW1ouaPDEEjKHatYjBvCU0u0qTkikwYNgtVMe6v1yafrjHLlB0W0ad2I/p0alq+g
vFnPm5fYjrpvemDs2BmVX9rYN1eo8YIDSFD70rk6VWNDmb4juRz70l4pWZAS/xhfhW+rV7iPw0tr
/2VYxBe5c5+qnxGwUQg8xsTOgBqyrM6s3MuzvCAPRicDpwZ8vZ2/pFBx7MfQeErjIcVjSN/SUd3m
a2/Vt75NhzugZ6qzuvDxOzI/lsWboqti1VSBvRi5+9xcGqBrqGb+otbcCAoVc+xbcX2EY7VNKXVD
2I27jUtbEDmkZuw84XyXo1HzjyORK4+NCK+dNXg/YLVtQnpb7yBrnIdkFHfDRv11JjIn21Waehyd
7jIJZ2m4oryh3kk2gWHqeyWK2UZ5fgm/ubCe27gkQc51ip80yChG/JxEQyZG3KnPuZ42K0BcWEHV
2t7zPCcEwHSMtZkIqBUdb5UhJvlgPvOMLNk2CqxytdaaG5VlBQOgUz8nNCioAQzjF4DiABgbI/gW
hvbVHZXilnK/W4zZtymz3R+FSRJbpaYv3N7wJRBVflJ1UYDpxJUX9LMdPrT24TRZH2e9U1rq9rfJ
Np42eL6S7eRZ715Np340ouCpNzTlaoCpE/NITlmN/i5a2B9yNM5pMFQtjFXY6srdo8p+JOnn62Tp
wW0iDfJCosx7Air6qwNDaKlpIjuUWtA+IyndKlkSfhV1htnWsPMt5AWS55sXfotHz+jKb7aDs7ki
heTSd9j16RBnyxZE2jf23qy9fGdH9qC50qpYP0eOdww8Y9jLUTyY9Ua1kGS0hZuuLGr8Wzq85hcl
M5aN1w3PYRVXpxSs74OIzOoVgfuyDKZbB4fnLg9xnb7QJylPcoSzcKJPYVvLqKru40AaTDyFxTFW
u/yIpDD/OCOETsHlhkxITDZy3IICJ8ELaxZhMQGmeXrUUrw/8iCHOU/1hkAQJj8vm4Uwlh4Nmt8v
yNcZmegTMNEaoUSlgq4ELzQUAKveKMQiYRZJDHEZvPGbwrJ29zGqG6asVkcuVw5LzybEStYXlWkg
NWYeyupjhS0dr3zDYmqWjnnzVTmU1Uc5xHbxx4txicdL063DTaoHxyIwzbdAJ+dKYGjbCscx3iil
8i7keeK6RPXN5ArSFU36tvUMqaiTmtiAbeI23Ipnv3+rZs2CRDDWd/NwbMNgDzWGnB624zWpW9cS
wNa2FFO3m8qgegDone/k41En7cvr/XyNp4x9SmAJ8tDa4TzG+HiD2j943kzo/7g6ANAlFveRik+0
TQ0f4m041K9Zaz/pRiuu5PMBZJqSB4Om6yvIQO2ExAc5QjSkF8RgF6DeqBPoz/gHSaySBwm0IoH9
Apq2Myz1ont4N+I0eB06J3mDBGiuTD3pt3KYFP2CH6t/SUH966XesjKByLBU+9TdYJI4fwxDvTcO
aerpByUARTCEETLxmiauMR/kmUdPuNdGcZAjdBi6AE7GVdurjbVjeEQLxUq2rULrySpN/CoDralT
Tmo8i61gbNdtOFceoUosSWKzlx9/dZOAgCQZ3f3He2Ie0hhy9/Id4/1n+Hm1o8xM+bohf1RruyfU
vv2q1R3Yr/OQNmG8L3PcbvJqMkTN1QfOzrZ6YVPHf6xnomXnRmLXdOTKFSIxzwq2a9o1wLkbk3tG
1PqPkxvDUFeWJH9g7w8VUpX1vPhaBybRZlUy3vW8G1dF4rmnyNbtTUsBiDTT8IYNPN6I2Q/nmx5R
m4RZOevG1DuSvdyd0/riiGOfyM9KwTrKEgwmG4Uglg2rqNCUizwMWRBcCSlYJGPPfi+KCfBJjSCi
Uob+XEv1adNbDiKTCgJB2jcZ7nMCZ3KrcC5JTwIUdGZxnQBErGjbB2vS4IxtNPMYKoQQi75JIuKX
GMoDK7URpYN6+ZxSOg9eclFsyTmIj3mApn5AswAcLVFWY2sQCDQf5Jk8gFsJVm060xTTYNorjTHu
QTCO+8+hnJOHzzn5ko+5+ItjETo4kXCXaoFz0CiLPnkiO/aQsL/2DhmsWS2anbDM+EtHdGdH+MRX
OyCOIOH+vnH8CDxe5pxJIi8egPT727HLxTWcRsHSVK82Tj8ERBEwJw+2AbLMeGwHtzriaGKbw/Y2
6dkbwVMmIREbR3DxI2fP6n9pGxnspARS6CI29GpPb7YjTXQ+/RhHFuoMeZrhGFvCIdHmZmAyziy2
xzbrpmskTPslvWFEU0kOY19jB1RKiU1bdHY+viZUD3e9knkrbbb9TmmxjAu1RQpggo8pIof0AqN/
De38gfjn7OD6JXEXSeiSgdNnBzn3efj3OV2I56HuO1JfomjGhCfG3i87pAWmw6K4EHsAK7m5CjNb
7LOUzieqwYoP/OAa53K0naPotFMkPJ+uaBFsrLhsD/JQNuiG5ZneF2jv/JxtDbRfZdPH3kE1+3g1
KA3cgkiQZaW6u0SLxaNdEPsX63rzvVK6jd5F2PAQGKx0koIOilXYYLzbaZnhPb8T1+iiQNNoJKLW
utdRw1xULEInuSGaLk9UKOxno+CPAN7gJkdeRA04aYc7OliHAC/QHYmeP1V8nDetRXAHdZ1uVfSV
2DuKYt2qJP1Rg8p6zzRqrb1Fek4UR9MhqQgSapMi3SuwOsFFckdR1a5dkWAWrFg8O49yDh0gCWmT
Fm+RpcO7NP3gqSRgB5pr0W1G+k4bvzv7GEveIx8BNrslet81ibzN2PB9zTljIVSdc0UfQ40L3JWs
QIYp9Y8WtbaFkZX98nNOXujnq/JMXrATFaFMaxJUMF/gV+EjWJj+P2Fntlynkm3RLyKCNoHX3ffa
2uosvRCSbNP3PV9/BylXyXWiou5LHhKQjy1tQeZac44Z7IoBWLBd++F7nMx0d9TGdzXpxpe2UpyF
NV8oAv13Zxj434YWE62i4WCJ5jWeHMbW4SinFIqSgcOgHNaN4wcQZuiPwCRoV4nTu6e5KH8y50FO
NQqgB9WZpfrWmxVp4sVJ4H80Nk1YOVX0blhTQPJ3cjrYxVsO3+Paa/H46LgEEsxfpNZ6hG9ZH9iJ
hPaLMzbjHDeAKMYybvoQD8sWytpLMPTkNLRq8dnTEemHVCeLpF+jIUYapZvFmXBN5520m2qhpOW4
r7EvLCu/ANtZ+n8GYFl/jhqKefx697xMJ8XcBZpRf90njyp59a9DXGDhOkfCtfBYosHTuBolvLgF
uSnsZPOeTLVRJRJjHnzHwL8ak6mcCORQ6mCKdR+jm0hV69RUAcL/wYuPeU4um2g08wY33rxZBg5L
DdzHnjW5eRMFMkrftDbyIn9X866jDr3Hp5Xf5U2U32VVh0wgQgMYkxOka8mdgZfpmiJ9uPKDGLpr
VDrdVR4JS4NlWOT59vscH/Bsr7Psp174HzfrE4ywQddZKhB02WatuXem4b0unOQmVMqc7dhNy7wt
xrf5PLGa6S1NC3EKcVgstdge5HkwBC5BgGyGDZolzWLseOgVdbGPjcTC097cYvtjykOvWQ5OfV+T
zAdKf+oey9oc6EVV7g6qXfeYOETA9l5CKjWuhkeSbXrsWXu7JbGGh1Tzks4t0makNApMvHmBTfpa
52hMR8fxngL9Vd7U6eh6Iwexm5zWgVFvDX2A2TF/TSMKEFGJ2Ry//kSz2jVFEj20I6xCJ21/IRBq
D9+DYv3HtO+D7qBG/d+3yHNpdDCUdLwPNVryqm+kvLJQM1jzULTsVWhO6FOq3rSCcEJU48TMCM2E
h0YRBOnBOm6zJlgoQl30WSR+lWX2IvBVvKL/noNHKvEw9WhT3d50L+DeAnYtDZEpmaMQ2FO3hCWh
x4OXzrMr7L1jH4MxktNBIH1uQsQUMbt1ROg22R1d7BzDxIYYMA+Bj9SmFjqABlGL+6ShIcbOBdh/
gmHVjz3nntiSEptPYxPcIcKXIa73xlxL72EvUgb7mREEgNy6c+9bbXZ2m2H3IzKqbTOZyoeesDwI
WCVfm9K5dNTkYLM2Da33CZSRPKQn2hz6MerWOBKNhW/4yq3V4b51dG3kTJh6vU17OiZyaszt3yCE
2laLM1s/jfX6aCv80KMP1bLaA01n7yoHR2drYJhOQOoZ3/yQ+st6EoRVBVrrPTc1CwZWfuGPRNNQ
nCBifB1KomgjVmdvqZr+qqlcx1V5q8GJApFmkEd207NukIeuPJSX4tjf4fwQW3uwSXqlCcJ7SR4i
le8Ogux4XshTm2+D0jim0wQtmdptMyTstYjHsg8gIf904r6mnlvvsDFZx4g6kum44z3qwPHe7p0C
mEF2lDN53qij+Egn5A0GAAanSQB3h+AH4n7+KnnL1Hf1Nh/YRRUZeASjmwTZIE+pkpOA4ypX1/Ip
D7WKs6bqZP5CJXdRo8L5oAjy0Xdu/OaNRbOwFYt4zK7yzz7heHUhXnXCObdNYSfbdBTaG/uNmTKi
ByzxRj8et7U5Kq8kFpo+5RF+kveWV1tbozXeJO6rmblg9Qz++p7Kc4NavfSaE+3kTA7yDnmvnAoL
Tzff8U85k+dJls9J/GwqIu4IwEJw7v9qimxVGc70jqsFQBiShzuzcMW+4rcW7YW5kb2A5gedhORO
HrtxxYN57hDU2iP98PLyfUaeJvFtOfQYxuRMDhX6FItnnIWWCrmqaNYtZu3NzNd4tFIl3OHfzVY+
OZyPdjfVR891aeLOVz3PL+8qQ7uTFzsjcx4ERn76SB3tK5rBrhLff12bICkUMShH+X8hrJGYoNYH
ngexfe9H1kh2GEo7OUjhHQnef6YtIqWt79Rnef5LiyfvAxHzo3FD9IpVlC1Dg7gU2eCQQ08J5wJz
R9lakKu/Oh/y3Pcts3IOgeXlH6d1wCOLqQna7T8uVCZpb2k8ugt5oYyG6Dj2aokqRsmB4qfD45Tm
2dJAqPmCiYtX/TBNb74b/SgwL3/qmbLXQ9ETlkUWEZh+jxSF8hxAfAXJp48bdVPZFuHFttKiE9ei
p5KPwRqtvXqJoVYBe8zrvdfr7tnFebAWNcbDykfzEY8WzKO6KqdFN5OyYCwrG2HQgbERoZ7lZXlB
HslzdPGe1BIVrjw/ZSMQnwAa4gAg9CKHrhw3taV1R9QLl//dZLP+KY/HZYML0xEOPTbD0o1/iKqg
9hWEGpigg8kEjg2CKLG2ZIdvSjMoZZz/PKjJOr8EHvIGwys+Gk8gLWuD5GpFJjhFZRhW8kIAgNdq
/Hf+a9F9XNWdUp20WjRno+QlIzLDfzOI1NEzUf2k+oniQokJbjb9dKNqhppt2mQ45FNlL5VEjfZK
0Yhr3Cmr2NHbE2QvKvMN1SJ6Nxkqt2aclmGk0nIKkSS7HnGbqBfGQ8Mv5nEsO8g9PKrulFABaJOm
444vfQ7nEls8D7RZsq+hEl23bTLvSek67f+RcTn/7GPaqkoUvM73WLDsxdb0n9IDv4qmGb3oLeou
Eee/mpjsdbYAtozjX+cokTgEFd55NuEgQJ6Np1yb4FR7+Du/pOAj2OrBIBgAb6p5oMZACiTeLHTR
Tv3oTywfRpKa9qFdmDMiJsIe59c/0/fKVYKfmgl2pta14hq4GHJU0weuCpPtscjhlKqNcrNq3mwk
yOkv9Da1kxymxFFPBt+aEzHSw5GS+HSxhVXfBg3yKNIFHLHzVA45ZsRFcDEVGEMdKJjnCpM/0jX/
1Z9cY4cLsFsbVR28Uuv5FFOsXYM2CVn9NG/yLnZu5BmGRrPM0goEQkoHKAvT4R77FJJgv+5/Vu8o
HJwNUipyPakHPNAhWZBy0t3Lma5X1QbYnLGa6Ko/ED3r3//vXxzDtv9pVcNUgrHE5eVpqjoW0X8I
SqBFB/44lGSETJeWILhPGB8ZYtRmuMNgpR/9vEnWtk33oa7JZJjvUIPoE+XTKimdYpWGqrcmCr7G
Dm/vpN5AB6K5103tDe08+eytO9yTzAeZUr+XjAZ7dGlb+fav0G0w1RviRZ/tpKUy4qAO6Ol/t8FH
qydzxO+tTdrhPrYEku0pqYyVZiYbqzS6o0Wc9T7INJJKkYXxD+QZ1fdn1I/33079QVBBQ5+OjEsZ
wpH6eDYuyPwOXNs9feOPOvp1w2KMcAcl1nilC3QksAnpN93yAOGTOBZBQEfVX0FPrSkH0O4cnYSQ
mzo82/2kHZMmB5pvNCcpLoLDezPNSrtI5RH7/WSJuftoR9D6kJ+N2NH+NZhhOx6994x37ZOWzyiZ
NnZPURxpO9VHHYzwx/qKXCk7A0p3nxypuJt3vaPSNLIUfx8OjUPitanfExBOb5hH+s5txLylt8VC
1Lr4mWFQ9/SVrzgu23JW8KUahdRw5kNdsVGP0bgr3Kvjac5d4fjwWeYjQwz1qhJmuqrV6EAhzTuJ
MrefQiBMGK7S7twSbvfUi+ZnOQz+hSWyeMKc89oW3oA5SXR7lbYbNX69viUZMsJm5PXEeq9aJUVh
rewZW+JkVXAWE0vSQi+PqaXoJ226qkkocDXRWa+sIFt5mZnuZC+dMlmwaQ1bWcurUEEy0AhNukpT
B6uM3T8PvCihJZlYGkW0sSm/3/Xsl5bw+/NNhm7wLsodYpHGNq62mBE6Ytzmubw09v4haWpNbM3O
78Vy4JmyNafuQDQ2SZHI1LSlYPu5jAv3iA9Au7HX126jQlR6TgQHfwXa5XJoeS8NaT9e5YyFuY7k
OR0Xgp1W74cQB8f2d6sm9THoOvMWl5hXXD96rnSSOIzcnVal3mFEyP1m6ScjeMNMucvp0TyVsbcW
fNrf0TE3aGN7B0RTadzT5IxZyXr9u+YijCEgZcjK6mQWU3uC9h6lfoMjyrUgl86nxDx0RtHyOjHL
pepE1coz9bHGT1UuFN4INJ/nqVPbOGK6N9tH+R6Sl3AQ/MHpQs5Vr2W3OrYk8/C8Td1CbRdGbJ0H
T3yiTbKew5CHeFOYFb8zTBNbfTS1Nrqq8cEAynmSUDEcUuU5dWluRzkckG/QWNQZd2qjt9uGNEGo
WBNQswQAGGEC86HIvPQwjFcZWmPPiodQ8O+TUxlVU2loWiBva+s4VSE35sM7TC9Ev5WVPJTZr9FK
+WVWcZQ0w8/KA/eIFq7etHWtfHpZ8ZtsLPeuMBE2el5dEroOxk8SG6twGE8G0YWaw75yOZEu6e20
2i6vmkxVGMebnOX9SOiVowfnLyN+XVWkhzR6sRvEsFXVyTtU+kh5VB5+D2mJNRyRr7cRVmbs8bM6
a51q3Ht7ZNukvfvxI8z09iG2iBtiozJADoEMNvcTNhEfu3WiKOapKnAV2XborYKxNk9jrpsnWlPg
tfLIavd25OxQl3VkUhi+ehxHj92wxut7njnzII/kEAV6uEYP4C6+5I+NOyUH0LjgsmCelaVDfi29
vhX9muScm3YIWJ8o3Snx07PdwEaUF+SRPCeniah0YqZ0k38bX6bOgzyiBugs/Zps5MzP9DOREv62
pb3Op5r9PoHjFTaRIYz1ExxRz9P9HSTra+r3Mc02Bqpg184vBJ9ob/hKC+mUAtF/OhXn0XL952wq
WauSItKmhrUXlHrg5MfmqQ6oWcWOmZ5jdiAnvz51Zpids74QkA3m81Uw2D1GTHzPhN3mS3nSoNmz
DNKGZOExBznX9+y6U7e/UjS+h3gKa33u8WV6dRtT1TvLU1mV/vId29mWpv1a4uXbsn6NieHu2/YU
RGZ7UkIGtv3JJrJ9P0Li64LIzKZlisLzQQIq5tlgFNnD1wKrGb+uWaBrnvDffs3Ycg1r1fHNlRN0
4TkyP79IeVVGznbl4oz8FfWJ/RoOobZld2Rt5FQfcWgPbvXcGw6iMenJNMtkOlci19f8Yvq4LUvz
oLXoVQKIIzOR9z1SIGhUnRVehomKV9z3GYpNLjgpzxS9XLVKmR1E2pPF+9chWn0e61b60iHxO9il
6x7kkdqo7kEOLB7/HMkLUdodlbpuwX00PKdq1Q2W/eAQHUBWs7OPvOizpmFM2t/WlnyQsLbGPXKW
R7XXQmc74nKjwP9aIuTZVc4oLrjmra+hRG+z83Xrtwlb4KKZHXZ0eTWpzQudnPrwfS92Mm7pPxPl
LegiY6tp4jPQwso6KC1ToRifAQKzcYHaLNn6WvxLrgDky18e5ej3j2qYPDd+NaPxh/ShiHPeFQ30
WDntbSKmszkzS5i2lbP7Tj5DbaKbVfM58FBz7cUAqi2vsrPG78iZCCPj6whOGy4lvabCWehHjZ7Q
9ouMViW0UjXnIiixGVZhe8c6sO6xUj6aHVtu8E4MITmeYd/wPmSmRGp8X5CBcQ1Bh//7jDzCFgu9
pWruvr6Y1Ro54qAxcPUVD2PefbhD5bxoXoDbLVEOcojnozHsXpwgGu5s0qT2ZWsnbGBL3BXeezSo
3ns6oTjNkC4C6k2GezF2OV6vxHufquZ3XPQXHEv5Le8mZ8EaBcM+xY6vI3s+os7gv8gjeTWOo3Kh
xrS1/8u98tz3n8TG7oC0rNhDMFunZqSdC4rZ5wSN9llOIyDri7BNXkbbQVUzDx4bvK+jJElJiuuD
Vw3f9MmYB3kHBb/6iLB5nVdRsSmjWDvZ7ljRvBqDnaVa4904qiN7xth/9nonX+hDNX5aZrVOxolw
MEclh9TMdoQ4hB82mcmLyR6jR6srJvBXsbXMaGvfW1ZxrkLhvOCohiE7DPoxFnVxyZwoXxIv54qD
3+eYZHy/P1PobrboG+E3FWFDi32wN7E2fE7EOpzdGCt83OjVe07CC3gQ/6kLE436mm6tjaQEl2VG
j0GhsAibQ1il0ZOsWBCJ2RxJHKgkx8xXrYamBlkhUMNsR0WBknRkyI89awpPeybC9mcWGOpF8yr9
WXO9lZlWIJPzod1V2IFAQLDudublNgLlBRi9+CBn8jxFzj8X5VEjyFLOySiXd8hT31/+fW+jvvvC
VQ8AlRx4oTRlZjD+UQ72fJRH6YzWmg+R1kJ8j9mamo1/TOG+HScdq7CcyiP6CT4dYJ+AcvZ6S4ix
duxQGJLRFsx8quCXL/6g/nNQGh8MqF3d062t7q10QHaGcSVN8/IWsdWSmRMyaSJpDbD7U4Jhwa6P
+PL/DHLKQqxfem6R8A5R6UX45u+p5O+Xm+Zb7aFlq8w0vrHZZldM7vlR7VWKmG56ZqmTXyJT9PSG
3RRrNT2uIGqttXBMPNKmQXyPLfaFH45PVlqQ3pm0q7zQjAfyIsCTxKQlOkhAa5v+BKHBax5J6SHF
F7WwhIZVgWWzvmzJLd92c75nYdFDTCjJ0i0uV9PUdUudPc5J8Y0BHmUzfB3Jc3JKoIy5BWX17lnq
usjJNTHN6HcVx8FT7It+05RCOxjdxrXt4cnurhK7RTevImkwfHTrfEfqi3JfWqxR7JwWm6Ro+Xrw
yXZVuR/r3j9/n68C5eP7/iak84aykr5jZT0EZYEIAZD7RDogvbESY1mvFz/MEsRbYxAimNQ1Jmza
2rQpsuyRPE1WlT223Rib1aNBsvDCz0BIDCkRJOGMcWx62jSkJT81ivWJK/cFnML4I3FJ43R4YhFs
mpYPvqrqNxR48XYoiXlxSKF8K+ulJGbL085kqFtCsxaQxc2z2472JRdRezA19SJnvu/aFycLyRlT
dONaUGNIdR0hskLciuqrL3KayYi9LnC8i6Jo8e8yrg/hVAQ/UZk+e60WvrOMpptKKO0Pf5bhEfo8
PZHOZC2t2onhyKRiFYc5YrzU7RZpU3+6RRHcYoNsRScO2xeROWwa9XH8NAd/O+RKHVAM+Z11Y/Mb
qPYjyFTlVR/5o3uDVAXg280uwn2mYRO4M6IBCrrdEWEz1svObZUzC8r2ELdqunVSX4EkEYh90vrm
FSX1qR+8BrJsZV67TgwrCu6/LXOKz3Jwuyw5F33yapLAtJWnKiJ+SkvZEcvr3sjW9Q9drPUwezUj
W2YKpAq3duibmaF3s6akP+ap+lve7BRDSGy9a621RizUUA0+ovmlhxayQPU31Vd6Yyq9eGDFQzrB
Ru+rx0wVxT7P2Gaw0W9WOTbJre1HLpUtJb0vwtGeC1gewNDKPgQ8E7dxYdlEGg5khpmRi0kjxEkJ
seRDy8Fk0zohyJzvTG7k1k83qn+Pk/mL8tx4VlSsuD40c78jXmrpCEtfm5kRrDtP6+f8u/6m1M0l
cAD3y1PCLU08+TSYhZvutLgl0HAmCsgh04tjx1IP13qMd5bStbNAvsteVm/JZG98mtx4ys2b7ini
VObxIyHKFKWDmjRPypXY0ui0EVWmbuXURCN9Xyo/5SRzjXVO5MNZCyky8ZNQHnnESyaz96Mwyl9g
LbNPmOAHYSvSc7RyUnpVkJTf6y60V1Bn0tNEZNwlhlqwBIqbvggWzpWegLHz00k9h/PgDcnCDWPx
QJqd9+C72mMa98a59eG85LmpIBw8UZkYXgjlSE/QTApAppX67MchYRsj8it9MH98H0UIeOmPV8UN
wxSescKBkzs5pz4BA28I2uZAL4BKzhfGyqVN0h4b2iXrvFHAH6KNPfqml20VK7LOfHybZRirPC/L
vLmpirvDx0kPwV6TPpOhVy21x8aibZpFWbGRU2MGgWRJdwNmgPUCldsPxTKgTZn9eC4IP30yiVCW
gY0dS+alktrnQZJ0XTcCMNRSlyrJg4diamk8JhTrMYyx19d19qPxSI8iRrpACiqyH25mNUtkEtPR
bfx+QRA8sEafX21LFeyV6C09Gib+WcVKg53bNh0ftBm4lFMkMNxIuY+QQx1QMmh4aoP2zQqLhV71
3UefhziW0dCtNbU1aJrZ06J0vWg7QDG4U+o0NhcNHcq1Fdz5FRpYwLPKWQ6KWnnTgq2WsYsHNNlj
dWmBAD/IIXQLXuou0RCdOeUPmql6BzLe84W86o1le63xjFmtqaxCU6kA81GcWxS2qPas1j9R6Lqb
uhLNTtfIiBk0otAwur2roQlVsJjYOEbOoUJcdBiVAfeg4dkXo+2SLexudvBWR000qD77vrMurqKh
M9Cws2F7H+8F+rDlGAkUHV63FpOx0vuqO7mdFVyCMAkuXo6QrutJAKfm9C7P05FNjwJPp8TrI6UL
duHUILOW+5suU6udwgpebI0OqKebhNq6Hstm0aYjojQsIKdhHuT0v52rvR0V42DVA91dK2Y8Xr2Z
XYfA0j9GVvmYet2fU25HSgExuo65v/8qeRhTVawMuDbrZs7rU626PaOmOkixR522wX0L3U+KPaQm
RKpGNEsJqGb9SyLiYGjxyEG7k1/k2JG98wY8i19flU7GBtkGpumk+igaYF0YIMOHDtL/IcsJLZR2
vkxr+xVeu3Kbo92UwaFGZKSHMozKFYSv7JT02F3n1qBsBhrG3OOS8zz27soqLQ9eUAdX2tPUFSx8
N848lefcMAiuYARTbECJsQsCcrq+zhWpceIFt5W30YOqectE3oFIj3FpV373AU4BYbgufhS0ejaN
XVVU/am+WnMRGJHi30OtI3PRFOM01epn0pjeLxUCdDjcWMS4hxbwYlFiVg41Vg2LhA6dagJsoZOB
WcA9BeEIG1VrtW7xPU9hx/DpE0d5ShNxcyzDYmWB7FhFWokDEkfF67Dg19HdmsZEWmA/wzgkl0OE
RYRV2C/ZHIDpIBJDJ85hSE5YORYFS5sjuigsFKJH9yXnfw4LudUyp91QsLWNIt5CqM685zhxA+To
jrtWnMR9Rs9F61DE5l5e9Qrll1Bt7SINP+CHqCJTtRt8dbiVrtj5Q1RfREeUWOwum9p2bnxvqoey
KufQAuCkTepWD/7YOZcg8Q7DSY0c8VJWOkXYREvxvNCjnxxv4WtB8kOen9dxm3gKnadUiL1TPjel
anyEyPaXmagTQKy6eyCvMWLLNqrPioXjizTun0IVN0XLzedu0DBR8j5E+wd2hm+CAyXAhRhFrMC7
OjhE+OB3GqHHoqlSzcemNLTNNGLr0XpSu+S9ZjwYL7S10IhDxChc/ZJpKMQXrhGquG7qmVEnmBMa
Xu38MLhPnORTxoB5ODf1MVZeQgRza3NAjhQbhroLEt4oFp7WD8XUaVm45UvcePWWNUK6SxEQPflK
TqhxnX2kacl3xI4mjHa5OLl1kqyMuNEWcdX0AL94p5WGd6rcerinQDdQD4BAZfnUTeZTelfWV7M7
E8oA5238OSA3X2h9qT9kpT9snLLPeLBn26qJkNglDY0O2506OM5FRh5iT0bRfFJe9jXLOeUxiYYp
6RhrGXsVRVaW7/FlJcTbumsZl2WOLYFWXukt6Q9qBzk4norqV00t9aANKU0VeSgv2f++SU79QeMn
ULfPsU4LPTPV8jwOqboSVT0uq77EIl001DXSCO2xvFyLskR7YuEDxkSht1HQreKejWY1KE9SczNW
6rBXMouWXlgqf3Q4xtBS3PS2xXxKqKATQC8WW3suwfdzCV4epc3rNKJEjWSRPnec9lTjx4DyW7D3
pIG4z/H9LH1dGE+JlhEOR21uWQzKT6vLvW0YklVA8d1fZJYIjoqrp6fvwYjod3DHTyg16dVP8RMp
QotX/uDZiFbmk6SiLPS6sS+8QXzcAjPqFyFLe4epAPmZY3ubr+zBvCYLILd/lyoBYC5y2wXvuOhO
DpMRfoKF8HaGpv05pc1HluaIZVJ8OspItN1sUcxrvzx2woeKJOdCX7pBHr8o9rDX/TH9HItgnLWd
3X2vB/EhirtsQ4CMJ+8g+xGbXqx/igARZJln86shre/deTv9fU5OB2Wo0Q4Nf+6LmyLd0EkZD2P2
W/Y241gdllHNO9rs3PJk4CxFgDXjedrR3WoNVaYsdJEDE3LLvkDtMHxRPPPnQUNuscwdnr0DDPwl
QJT8Q8HBEJV9/osiJ/+HtnyaoFCxycDErPCZPSt4zrp8RVZat/LaJj3Jwf33j+y/TXtXGbelbj0l
VH3+ytmWYbcdWa5UYqpmVRuPleEK2ISNc2DLlX7Gbvur7Tz3B+Brb6E4vQ+5FeC+2/XxMs8RzQkY
6QuhOONBNYLpIc6iAH1QkC4Dr5ke5LmueEwAmS/dRCnhw9otEtf8wyqI6waPUW1UFbi9fNlOfnfF
sVDenKlvr0o9bAeDgGXkZhk29cJbDGnl7eQ7n59rdzdfdezEPxo1r3AXEt1Dbnd0Md3wh1sDBAR1
364oM+sHRMjoJnmCrlMs9VtZ/7bJ/PyafhXAiQj6a+qRjfjXVH6t1cFt6VvjBfIu7pd5kEedY0SL
JNLjE8XxZ7rT031ti/haWrOtovP8VyWbkVqJdfI0bTxns1+zjjX7FSi9u+xVRT82nRs+qU261zxP
OxQoh7eFeJN1GUcdHvXMSe98pWeVY4ftpRNaxeeuCj+0rsVQp+rPqtU6W2Ij1a3WOuep1wCCzdlN
RH2/jeFQ3NmdRnRTSUyzx18kzVCF3ue1am6sYqyPOHL/lIfkFCZOtMwa60c0skGlUkc+wzw4ipvt
5Dk51TMKBE6W1WCgVWLUTTypS78K81Ua+1e20uBoGp4B/uw6geU6lacQripZnnygLLsYdlWEiCMr
qviUkaibF42+E11KJBC8qe/SG6C/lyrRXMAV/6rXyQrddyEvmyCeTQEeU4kCt+uQhqJj90etH4O9
DgaAl8EM47Zq/sptytNKyZLHntbRvjEMBOHzqSIh/ynV/V8EILgbPN/Dgm/HeFHLpgCpFLOYCRDY
HK1kGu+oZ99klVLOgiG9sb2t78y8vTTzY7EMcaMkqWcsi2mGaMg0KgMEOw0T/5LyY92iEEPOaZvG
mrfVuA2monuJXaIAtVANL3IahRu7HcXVDoO9pmgBO8I58SYb3eFQ+/rKnjNy5Kl8Pi8EbGpbD4et
ZAP1wsc5o7MyD/R+Zjuo6skzKntlDmOy9OCeryiyhafAbWdNNv1Vr3hU8jHjr1HXJzVm3VWRrLRm
t6RvI7WD+iOG/Dw2Wv5ikLGYjzZoNjGwXS+7aU+7utg77IZPRej2m7IvvKuNP3Dl65MK+QsuDXWk
pzD2M5ba2rT7ggspWvo1jcM6pjDS1yv5mUht0mO+ujR6gCC9GLD+Fk3nHeBJLECmOSdjHrqRhQ0B
cyw1ML3fdW6q7ihTr0qq2VD5k4ekCMUGdJl7yKoeKoyL/ipEavBsB+NHM6fVT2G0MMi4+BgstG5C
tzbfHwvsAfYlqSZ71/jeuzwvT8F0s/lUqM4ySbJuZYsRKj6mwucqG4CmqKl6HPq6e0ab/Bb0cxDh
fDHHveREkXdr8kx/ao2vL4m1pLv3e2wXsPSeazsrl5qDslSgdD/IAYkFRYz/nLKMp/7kuMvv8y7O
nY1riBCmY50fsUVGl1rQZxN26LyGxCkHEDzwi2Ts2RDZ1AaNUqfLqwcUPMO2iEnUg4tXPmhtaVzm
qpff2a3YIF2gbZSrPPBr5DHlSP6Jiun9xmIQwXUftDs5lQMs4npCo1AldbPXuilc67B6l70O1M1u
BiFWCXLmtmdBVCrE4TbB5C9wJ/MgmjNvagudR+lkMGtYkKYb21f9Va7HVIH7kPhIMzh+ZaFZRdou
lUJNdzNma2uHU7XNLQXtFBUzlPItzPzQCGZxbbkYnUJF5Z+LZQvA/KXFhb0a4Rbv5TQL/D1AiOYB
WKVztXNyoq3RZgOh4KgzOmMDFddYkjtZ3ft6muyiFjJ3YJow0gzW8wGuq70V9fjExzRbDzkQEVtV
uk2ZxcN2CrMAM3ay1626fOyIfj+Xbr2nKHiCDA2cMcFLdHZEGi9JCQiXiBbLgys8BWUnGQ5qg2oJ
cukui6mm637xpI6O/mBNaOFyyn8EKdbZu+r2q0LRvJcYS84OhAUhLUb14c1aMbvJjIsztjifmH0p
xAqI2CPf/QUbkzWbhuqEQL0CdaO0u5JaaZdN7xa9rCwvKlZ4Tg+TxMh+JgYijgjp9HOE234VNUYB
RJyFw+D+O/Os5Zsd9FfWWTz37d40qGjj+sgqfq9UWLCCajaUnLDkW0ctDlCLBbHgmIvqBrWyeIr5
ndwFbdFuDU81nz0SYe2gNcm8DsKDOlIqDV13/BHlvre4T1OSKkzXp64z/T2QP/kOWKhc4Zpvzllk
OMspSslhsJVlp5rJq6hMJHPW2O4hexgPtLnfHFsxt/DGhyWmDOf4PSQsi76mWW8+KZVLDKpfqke1
w61uKV7xkKMAYKOkdjsqq9PN9PSGUn1D0jIsU8Lx+jc3V4eVQaTYDgvvPqPdQ61lMPvl1CjqF2C4
4hF/xwYvWGpdjdYp4Vknh8mJqZAMtjkcLCLa558GzZl8WxdJ+hqXMFbQKTUqjXcPptP/8XVey40r
2bb9IkTAJNwrrWhEUhRlXxBSGXjv8fVnIFW3tbu6b8eOQAAJkNoqkUDmWnOO+QDFZyNR9pC/v44E
rNV12qnt8A4wDvjUHMyL4VFNQ1aSUdWe5EaOU0Vp7iv7SY6U87MwwEt/pw/c531dTQ9ZkljXvDb5
tGjRqzySG0tBzuAoWnOHCkw78mdEE8Vs1QVvZITojkVjPyQDzEfbmeqdWZn2A6x4+8GpxA7Up3Xf
aNmvigUst1py8gI9fdBbd9x9iUdKFfQK2YFb8tPwaNgmEI15T5hAPuQek+o/e5oOiSOLocr4Tfm7
7JPoJjdKU84+sPoqj2yfmYheFvZOHlYixe+AmYFkc9Vb5WkC/65E2qlBubi6cTDdKVOU3E1ZpV2r
rOgXSDCIUKVa2GRJ/NmaEEnjSCGW10MA6RdasnF5kp4ju/2z5w8uzGzf2/HKZiVTMcpWzU9oLjFZ
ZhoeODEjUUKXnMugGE+mETkLGYPyfSLqpj8nqKERkONa7T4fXyh8I/ZgJ8Erz/NM+R7xQ2e6Zrnw
ljhc460STc79iKZgCyazXbaD7vIbTJ+VayC8L7Joq6BupDfihA+TF7pfn2Q9xt9RN5+pN6DXVcnO
JAXUX5FvxR0GW+8mBQu++mI2lYjj9Dj1VwkgLOYruscnipTwuduCAtMgG72olqaJIFMIFyCQAZbC
V/TqIjeJH0UXHGSZU/0ZkcNd/5gj//AotP6OXfp8NvkguIcWjRbkT0S1dGvXMiIcBsyxYz+9FHMI
L8F6LvOvONqoNim9OSC4utEJS1X1Y2La8T7EC3FXZEI5id7yVqZZ2zechNPCT3Lx0fvevge65y9Q
1OvO+C5GXXkevejVHVgejTqzcfA1+jXOelLqhwhyzOSvImBhIjMvDRXdi18M4lKp/mvblwXTl6A9
KUDybgEmY39GVw6tme0xs0Ur1Z1OU5r8pme+770m+AwBY5FdYNYnnynaqRtIF5Mn4hgcrK4+52Ic
LiBc4vAhGTF/lSmJ2zyX8bQrlXhg6vJTfoDyf433HeXkrgw9JhhgZyI/SlHp0leI+vKl0/pja2Jb
ydQhfB01Pv+E+6X3/HG7FzAwcWGIPf8TRBMBWgauKfvRwJZpOYQI214juChLegb5o7Acj6gON1yL
QH+hjILgJqxotqmHxhnGVxOMcdfl2CiahiXPzKb6olyZNNGL9FQOYYNhquZ+PP/lIGvjTjAyoLMh
/cih0z+ChHQzvYyUQ5xOtBo02ui19qKZjaB/67FiQwL5bCdVuHEML91o2MVfStt3gY605VEdDOsa
eelDxBf2MkK8PNqzKklBo7ZSysShVDiYewN5wXIIPfOZ+1y4rWxhrwuaxfdaMb0nQSjuk9r3t6xT
80XoGfSF4pqx+YRVdb+EM3j7dAiXrRr7L1iMq5ObdeFCy3RxMVS3WlpVn7IQ4vaDiJVwKplIqSs4
mVTlOJmFgWTXIN661OgQmcFS6bLuLAYen0WWePfC9osXt/UpEE3rWnUMun1A+NGY2at6tIs/YHzL
9Ya152CaG2xwCi4E3VNh+8lytET0gUTuPaIKea2YFqNCAFVDyoJzjpQGhGWjVutRbfOdW9WQZdBF
s9J+sPz4PhS4lBYO9ANkDfPuYMb81Xx3vDP6gnypqHFew5GwcqsbUGcVZv8Kp6fwLOc1R1C9Vyu7
WNk7Ea/KLH8WTIbgUeoD1as0a0GNDdWNhl2MDE/kvwzlOvYYh0U35GfSuxv4ZIpzJVAeBzKEZxaQ
WnINLYVvr5cXz4aX3+y4XVrCLd9tJ0jXdPFUZLg+1FZiDRduiY470aP2hxl5eFDG5jmzlZ88tbjH
J0m3ELNxw+vTJaWn6UO4jr8KArs/6Ugm1pEalLuvOLiMvHLiIZMlZZH8viTyC7s6YQWqnZmPSjNj
2LvhjBrKfLQs214lADo3lNfhuYl+ONiDR9OsDzEXJ4N2860mPLN0u0A8ISgCCtreEHm9YgFVbWtm
qTehFDjWTTrF7Xzo5Db9MYc4Wx981X2TsGJS0dxukkxtLp6SAxdz/OuIFvqa+H2wr8Lgz5g8oYU5
ZI+wgdmKo37zFVEIPVAs2pp4w6KFBaLXzOWMBKX9NqQKsQRaUJ5qHlEgDcv8k0o53ajA+8UT4aZq
gffcy0QCVe/5Tb0KGKJud0cEHTFNFLyM6KoeLEwzi6GwNNRnbf9ktNVKpi+WvXPXV5NzMirT2WYZ
VSbYvqukjbXnLqnhtRSRufcLgyar2/4w0lKcogb+62Qm+aacMDr3Zfqjn5BPR5rVPghk8vvJqbJN
CpFtZVrwcuK+9lYTfxy+p6QENaauHX1zGpctkMR32mGfGsv+K2oQ5zihO0BbP1GD98tbnqvrr6dC
aqG6jkDZFxPYNVF2/FWgwC7MzIn3cR8HKz2NjZeqNSrU2dm0w9FtEGiW4RcpT+VklJfRrattQszD
Dvp6eKU3SfeohkOdeS1T3w6Fcj81x0gv15bpe7+qUr8Wqn3zKWrchJv8BHkdfzRZ9LMnczbutf5N
sdI90BTxEo1kudhuDa+CWsMimcI3C3fDPnFoNy0KP6uWSWQH275NvEtreenR8Cr9kiPu2yRh7tyl
6EWeY6Xe2oEff1D3VVeKo2YHJ+2zRxrEL50SxGsgr9XSs3v7YiCfX7sdqDt5KDfwPghgtGgDt5fC
IKwzwJrxzJKKfzr6+ee21Ko7PWoOrcnfX6Ya08it9vDqaOnOcho55ne/oAqsmdTWzwUpz9tyShUU
pSJ8JdsT61zkWgetpeyyMHKq78YcrlXVGA+ryGk2/hy9JceGScWYkKnERzdhc3UqUKRDaBysJKIg
6kc0bUHYbVUny9fysCEkZ030BD9yPls2qTlTqsRTjkkSpbpX7KVSfVTdH37fWsxdmcalBHNSXUnz
tQDZuJHWDhu65Z1WEu8+jH21rt06XsskxAK3xs6Js/eSqBzQ2x3ftapxoEi0LWGjUz+98Ev+1LWo
5QuWLjx/UmGTOyycJhLlqhapi6IYlynJlBWB2azTNCcZWfPNu55RO9j2kt+uIA4+yvNi3ZtCu5LV
rF2bsIMHwhqx5l+zLoeLjZTha8+Ve0pg3A9dtJSenKAU2cbwsmYlk1blGAYCqu72UOy+xzQKaOp4
hXJv7/7Srsa6mq0FcPWFNzeu64JCOJEaTMrmQ9ssuas5825RuvoyDoLt0Bnpqmpz40EZFeOBdiRx
hYpWbCzfZMncMGNfWOnk3qVR0MADcxfeOEGhxeGIOnvKEI+V1YZ0xuosHNqPox24r3VN7Ixuafmu
nw9Vg5sdc/tnZRyq1cSTDuZsUT8ETqAddKZrjqu3ANsAYIrkd12SHsytjdBflfrRiSETleaZhme8
90ydAljowjGl0LNUqD5/EBz7zqNcXPkX1g42q/OVHEeDv8/1TjxhsB53bT4cJlNNVp3ZmlcjB//u
xDnPLmGcMP6p3NQrgAFGFV81cFB1OpXN0p2Kq0Ge0tGHC7O1PPxvS7QxP9UhavapHwNGJa9wBuWS
PNxZP3uqi0yNhPaIpgNvdQeGMPNYmIEdOSi5lf6ad7LaxOxAy7e3ikyO/Psppa++rpEXkxx4aHSP
GxkqjrjVf9XqlADQnuybI5h/VVFpUfx1tKMZ14SutpX/PAblT3ltD4DAKKr2B7IgrXj4DliVe/KJ
GtmgcYF8oXXsjuAyOqJg2NRfPEpNS3Ez4uX+lwEhgqu7o+93pxl6c6c48wRbp09jInPcRKoVPIgu
jlZDov+MMj3dS0qzpIUb4XtquTHFQ7jNeviCnwml0FhkbyLyLmmCyKkgMGftEel9zAYrOfo+eFLH
TK1dCqjzsVNg+9Ru053NzFd3UxRpWw2by3Wga5ZoyC6R11qVVj3kfpDsjYHIrpSUo2K2FiRg1DfC
g7caZm63b11h8QALaV0jREjt1EAxTV1r7IylyacmZSbrvY9Ghwcd/R/dKhCTW2ho3jbQg0ezLExY
ZrqnnZuyqTZ9pRdLnuj6udVwRrAapISmsjzliensQzcIz9xExbK1p/JTqWLi54bqp5GF2mLMz04Z
pk9DymdS6dL4WaVLTWfFjL72gp4xYtmTJUz44WzU2cC3CBDkOHUribp2G91aJ0gAdm2RVC8d4jRf
4xEcDTPZjHLJqek7UDotc/gkrkLMrE6+CXxFfSk6uOZmNrlHZz5rey8sv0gmGPP4OAJZhPnVUIZR
wHP3lFsvsM6KDa2tudjuuduE9ME+bxdzwAH29I3fhDAzlMq6mbZ2QegSnuUpFhaUZeLW2MuTDhU+
/tfrdCvPWk715oBs2DNRji8GUdEXSOrrRMeKL48sr40vgxtnW56fPIXmK7hrjw6MhninIxBFpAy4
Tovqh9h2spPveVkMMIwPloZr8xFMEWmfzUr39OlYUcE4WZbZnbi7d/wi9gRrF78M7GAaiaZ4h6lQ
LwWLzkWW2OmB2wLyUS0KVq1pt480o/tlZ/VQO7yse8xrFsjUIPFZ0HuT3Vu5kQ0Lx2AdAlB03GTt
R+FVBnmmM2YfgIHzswCrP/MrygilRhAGPUAhpcOvYgW7DDHvseeDZ9X9sJdHclN7cXss543WAItP
DXsHV4SJh+9aq77t7HeCeGn4BulzRW1pR2q2xjc8pMSHsGxRh+2sdUHMc0gpGR/COO6XatO7S3mI
i6QmXnzUf5iZSx0vSqYDUIi6XPCl1TaNVb8pmA4wZUYrWMoPuRP1FzfK6MKFmQKmaOXTHllMBB9e
s7Bor50LOsCnbrGtHbW9lvPGKx6Ytu6giN2kfFZ3Ihi6E9O2hJgNQJgl4IS5RGvb2Z8TY1ZkOzUu
H2Yq27bCXrmdvFx7G7uLPlnOe0TZlonjA/AP4972fA+lGR22RV/FwUYOKgEAwFHxIoru5bOKgvCz
xE+9UN0k2wxqoC37Mro4YVA+mZUm7hQF443Zps4rRsjlNPn+Z2aNKYUkvi89U82AgAeEHm+x4th3
uY6ZAqZHvPWSVkzrDk1tKfiXaNKUoh4ZQ5sAXyAx197IDbAK10lkTM9T5X3oQlF+1fhia5v+rVlH
P3QrIJUww8pWNeACcxtIbBmDOXYoWnkB03OEnkezGWMH13uVbdMG+f5g191NbyrvWBvFT3kUtfXP
pKGqJvJpiQUZbWrkET/AvOCHZSpPUarvetQeh558rhvycn8zZva0Nlw1vYkxjY4iZ/LNfcx81P1w
qk+xSe4uxi3w6kTTbp2iHx+9lgeSKRrjAqYyXBc1bRIRd9VHmJk7s69JXvNqsSUGN9uOvU8BTMus
izoCB+k0q/yJOM6sMnU1UsHfm+m0T4YmPRPbMz3i3R7WraaJNfK79DTq0662Df2gUgQ9VNElbAt8
EvZMfPb9s5EZwxsZ37lUwmHBUBSsLCUWAqzBuMADOIYfSZtclKSxb4o/qDuAQfZajmf0W1KhvJeB
m2/arp3nuhOtcSxjpA55jwkxUo96Vx2HXI/OcqhxvWnlDpAZyjnP06AJvwu9DsVlWBKf0fk3uUHm
CDs8eZQHNk4N9OcaqI+y2QFTLg0sUp228WN9ZBI0+9UQ9muLKYQKphQ2PRYWYhgtdDGuqnmOZTjN
Z0uD4FV3AVfLjTwc+/5TsdOUe7SePTqGtSeyo3w1m0TchTEzvEDwOjDd8EnVY6lCyhyVsd3ICn/b
aQQAGIqxsObUb8p0Hh7EEuVzMR1EO9nnYGqewMKL39ByFcPVNsrALVYyEZ0BM5RhVPVeJG0T0ery
14qrJqdqPMu0IlNRjft8KA/yCOF9uPkKNqO0kIYPvSXeUkV/V0yfaSG8iodEQUVMdlt5KpjabaFC
hUvZMU9wsVgJlIxO2deTWrwRCiE2XuqeWhTrx7GLKFg4Tr3LNKVcuUZQ7DRCFOj110s0AnzL1A4a
6mwF8DsXjq8wQlRk4c0qW/0IkyO7hgFTz6YvL5Oa5lezdLNDkDo/5DnHiKNl5fQe1G73REYUdcLW
cDZT0JrbL7dyoebvWhxWD0y8PovO19400Wkrs2Uxk7n2+GKNzHbB372NIfICosS7jV6l8StiyKgm
X0tRypTq4bzriCE4evOGcoWzNZL6uXM9766xCdok2csv1mFZvNVav8Xord9JBzTsRuveCtJ76XbO
hD3y+YzNxTBng6eq7m0qNY6X8nCaxxDGPIHQ1w4s2YObFxDig3iYkCAQsWFvgDxMAOAbTWjSr/PM
RcU33gNJvnA9q7hTBGa3xgrCeq1P9yCX9POE9u9CqUxZRdRlllUW9UeW0RRAVbM7tjzRvvby6oCT
knV9H/mLfM7kIZlapyNA9UmHr0EjcUWCR3amfzfduUhOab75aN5ZStuLIorHuV+jPDU4DRfgR+LX
0YjLhaOZ1Tvpmp/l2OqfblJfRgSyG6y2IPF5fhRQ6McKeD2brrf/7Nme/khpbNrmFJrMexDJ9dHN
5+WmG4JUbLquWRR996yUYXzftOawNuIKUxr271ubDQ9CgTw+BiO+aSCdi0j3zaPQzXwlJr3cGFPv
PZA/gexaCX5ntmetMFEwG6DCTGuyEHPVIOnjRTdr1vjCeVTZc+8SBVT7CZ+P0Je3Ju6Kho+7qpXD
Up7O5muykshMMhVfkTmu9FbBpgNPYFXWtYqc3e2veml/ynFbpTidN7FzMv3oPFqAgBBHgkf533Lo
uThCiw1vPXedKETYVPnJHw31UBZi6+vMiLAngu8TRoruKfSIGrSi+oztxNwXQdIsS6hIcHJMHzhT
QEV63iRzAkNom9U2RmLCvOP/jcm9GPTQmJT7/+Y3rRPL30FpWH37UMe6melpQ7JikvZZmG5CvyXV
jm6TsATz5iWr6FgtrhBMfZ3uSQnbMRWlvTGCyXJ1DSxWiwtvLzdfx/9xrpvxln9f1RUGi4r5pcTV
kBma8GfKZje28HC7iFCSOAyUwvOQNS5UcDZl2I0stNh0bTJvzJpC19jsWF7jgYt1ive1bd6ohdDw
g2C86lm83oCZ/fIVvn5xauUvoZrdkqkYLnqKLVOfaAi6uq2c5KaMB/ZUH1OEhnzlP07ASB8yN1rK
E1Q5bkoIvkMNUGmu4O+RnwlHe1kXseMdMNkslJBvqU9PY2MjhkL62epXK7RoXc+9jqgpIeT8f66A
3G8+a1n1qlagMKf0x4CZfOkkTXtSswlkIR+WDOnQhUiEiPu4cShHpbjIoXrei22+gDwl6js5RoRb
vxrTeLbia96y7vJ6G8zxMkoUmyfovmQszhi73tx1pRE8BrYxHrGpveR+6ZPL0Pu3sAp/0yEpX2zX
QWafj/olMGtcPEGUY84DveIJjXbMlOU8kLxlx4RmPWYazoc5DC93uSF64TzPaLkr+lnaklLb28v5
XroP5v6ToWersoT7lAZ8A/ll0YnYagNgQL+w6Etobbc4VsARNDtLQeBDPf2xtIOPUtOcryNNRZcN
SXYg3IWTcRCC+nKDZ0QiFXOuWxmk+qkIjbdU05WnqYCsEJVM2ia9YIJH7syxj8J+4Yuf1YTMdErM
Q5Zb5iO0eW4RXrkIZ3Sz4QmD7L9QfO3Jscyk9TEFgBzkWbmZFFgTOiZlVLlixcM2PgGQ/xF4E97Y
FgegLdruDxhA0gIs8nIgPLOpXRXyRwQmtcJLRQh0DmuFnJNFVr8r/jjeCD96Nbh0X0RlupmjEEkw
JWrYYsmD0S+tLlMzVJe2Y5X9vyE8uvFXdA+dJdvRbYM4TE2zHRkg88+cr2hwFZe55qLuNYuVS4yB
T0yE2Vtpjvu+6IJlYxNKLo+rvK4fFPVHzRqxJHJyM2ACuSaR5bFGzMTHmJpb7svit4YzWPNSHCpu
4i/NisLTqABi0yfUM//7N7D/TiqzKa+5JPyRx+Y4wv07lSocNF3FS9pD4OFj6GXTT8VH8+EYiGc8
XzmVhZU/kVaYXKl7r+VRklt8fOyVPHDnq/PGXoxVkzz6kGt8szphhqG+a46A1+a9XAziLg2x40iH
BJzf8ssxAbd5YmblEUUd94cWUTUh6wGxfXx8LrYW11sd4e4i8RDTCLJ0Sr34hMA4LseRcLUsy9tl
YDc2U3k2MhLcdmI+JG2zlUdy3LOowBBnGy8VGLlrG70XBmCtfWnxN+d4rg+11ydgZuZgVleHLquz
KtyiAbb58I1A1OaNSKJ6VTZ4RMNpFdEVwyHauzfuXySXBeZZz2L31nQFt+K4oWFqvv/vv9R/0p5c
h6+sLvgPqLn+V3yziTiicJqYFCVXyeOP0QfVtMFYmMUfWjOZ9eZ//zjdhKP+759uyzaEoRNMNSOm
XAO1/r9jw/K+07j7F7/FyENbeI9EACs/Wo95h9qq/UU1zGjvaePIWsJPnh17vMkr0GY9CV/xn3tk
n5pqQkQqlOG+rqbxXu4Zac7DossIQJuprZ2FCMMN0um9Nb3NGKfN8/d4OJuY/8t4bQdM3/2AZQif
DhKeXbrvoLxuhFN2G2+iP6rhJLqZipj2Ai4kMk4ODU21z2mmH4Y6g0CVmOoqdUcF93hJvCDxiApM
CDa1Joa7UjRgDDgazdg/DDoOv39cIs/IF//jtBz8fpvva4T8AT49hWCe8/AvUO3btgtPuSbMlZbT
6S8EvfCh9355Xbusm8n7zGlpLRpS4a9gWfJthS+UFltsbefM41VoN5vaEdGxnHVKgT/gr6Nw7rEE
5GYRzBHpyJKDs0dA47n2M3Xj2VS+5NjX1RkZIccx9jdy7Pti+YZFgAKhQ9L9da18v86gWoUoVqzl
xXmKJmehU3OBLQErUattjuXPm8lyOWLkJ4RYMXPOaIKP7hunSsBUSgsgOCVe2ikOnUddyYs9OMpm
HdlZ/9H2zwrEp3dsH/qmNuANiMDqntHl74zAr+4D7HlLF0HMmiSd4gBSaCTxJSmZc9TDj7j5xBZi
oTWDqwRCBJO8Fvf3sIlI/9OQ9Ufe2Wzd/gc13xYdR5CfjUodgSqBEyZSvLmmnfFEMGF/+t6UeIpO
qrv6HnH+dUFTjxN4KYq38qyNYeYfrxyRcCwnD2v9XyciteUn1D18kpmh/q+3k5cl4aTvRR79PS4v
wxtUoGvRxqU8lP8nDS1OoijAleNyIW9BU9WDRUnuCSP2tg8U8abZU7vh0a1svVKv30D8+ckdTLvu
R0QlZxkK04YjYnmHoWqjdWLn4XsCdUdeoTOHyWwEe2N8SzOtfAoyx94qhKLdZUbl3YyxfmYW4nz2
sUP5aqqjR9GU+S4ebXODkyd/IZwCL0vrfhbxSCvJo60dGmI4FwoMKwKdXoCM5RtdxMV+GBLnEo4a
VfZc6X50WCodK1beiAyNqeZU7oGnsQOQJpgATXFFVN9Bi54+YfglTJpMOte6E9wbRQepvPS0D9v4
VVZt/0N+SJo+As5Bd3kOzOvhn4/RW5k7G3mFbcfoFFo8A3nNlM3XjTVL25xpePxn09Stuu2H9vN7
vCZzb5ixEn8uacX4VtqdQ7vS+OdLvw8BFSZ3dnmmXEqgZa6E+4kFIkqU/kze4/iAqNq/WZm2lsMe
swRwFtQJLd3t0PVQBIkRp2zlWVXxqaJTsaU6OJ/Vn50xiZ8zL9bPuDk+5EUGE747kA02OEJ+ECId
hZylLNqbRtYtEQOBmvKK/ADvDNhbETo5hRyOvzd6BBm6TUW2/MeFsT/9uaZwZkrc9+VfexrgtVhM
JyWcsy4GE/ZERSgg3hlxasrWslfPoxobJ30ekBeRCtqtow51qu3XdAWTfnyNfXVc82isUPmG42up
6DthKOLR9OzorCXaCsi0+kqkgboIC9d/qnUqh30cT+cW1zw6/iCAVJwOB+4z5dbtc2YWJmaUzKVf
7JstxB2YJ58tkcqoqtMAEfkx7brqBNI/XSpTbR9VygbHJg+ZonYi9kl1Gcmk/x78vkifB5mHxruU
ZpQcn0I7v+uFD/dGC+1Hd/KsflVNKTXLSN3QuBjuW6sd7kHc/440RMQC0cKaBRRLQugrV73BfuG3
dvCZgReCsBgF19QIeWYJkawdW4RMidDfeyqt6h3qNPuODhfgsRnMy5SmPHojciYxQ33DEjePPvlo
25AWyqEM0z8LxZs2X86z99gFQMm/ru4iGAVT4B7kIf01ZUlTqL+T1ypAOLFUEJIkf5Jr0wf1c76V
8mLTQHJatSgg5Y8ap9q60Am7kyfl6ydnSy4x9eL5f2zQy5OqN+PXD3aQTALExeqgp619mETjPIY5
jp5RucqDmPk/whwYDPIQni61LYFMXx7209hhJv0Rws55lCNV0eJadipv789jWZr2WzIyoBLahnLv
6sUPDxI+01uDIDNYRUezj4u10XTKc9zWz2Wtl78GEWwhMxrvsWtZ+HHI6UWao1ImrCfq09ZwDfia
kVPUTT+tbi1fA+WGilwwao915bqYANFX9RlfiQoI3Urj7BtS4YOd3CuWYRxiYVLG9ZQ4P3UUk06f
LuyaUzqZ+UkOyo08DBdD49bHED8gUvSTE+XW7wppYOQQgr2AV0ZXUrBe1fzuSN6G+enTiV1MfTK9
DnEaLI3MNm4WHsmVCdnroentcDOZ8dmmRXIVFdFcupm+8kAlrw+txLJDF/Ia20SSp41ZIlaq09cw
6VaJKJIny2V+2Iso+3rVMIbpJkzLFk0jryoj8QL6yiQ52rD55KZH+d6hqYFVMPNoLQ+7Fu2+0iQK
yUxx9wJL4c+LFfdg8s1dyqtEXrJ470aNtfn81oQS+0OZ3lSFr7viiN9y2LcqfVNiSd5AZXXu6rps
V6AKhkUfzzpeP6nuHcTXywGL04cdjacxD+dsv2bcedSlSTey6g+jXrPOp6UnMqJuVHKZopoGUJej
dJxf17akxvZK1x6riH9B/MXwDNO6/ihrA96zo4oLmTncDDSmK/Id6eofqK+JJ5RPyY4KU7rhERST
AuzC0nImjX9l8LQkAPa3XkHVEFc6PIEwGW5ea0ZHBRnCQp7F79dfHTqjVTJELf2H5N41gYv67dXP
jOgc5ETD9pB5rkVS4PRIq/o5yCguumkyvY/x+ER1Pvk1ImAKKn5LxBnrxESESpXaQEHcelfW/2pW
hVcw4JhjsqDeAEfVvs5BxPCuIBCWrQtXQF4+5AH1D4eOl3xBa476Ks7JPsILXS1EO+C74+P2tfc9
FiAd/sdZ2vj/vE6ezeaxv66T7/fXu/y363oWUweTehCK4DLcOlB0F8OoxedKMwe6R0WEB1gN7mOP
JsAi5h5wlqfzCq0SPPDvEblXxMVj1VbBXh418j3qoITOWA7AAOSxPxPYsYL3axUvPqIifpq8XJ4I
Stu+6/rkpxz6+rEk+iSsi6rlP8bk7uB39MX5vvB5//M/JsfVmtu5lqfE0f7r3eXPcZ02AQNQu6s/
7zyf/v7Nv99GoQi26DTRb/Xefu4nvftsJxr9U+5aD5QU1f0ErnRdG4nxromf8oIqCDOis2rIKKYe
n3UalMvAzLrPIh/ubHdQX2or8bdu0Jh3E/zG2/zWqk9xwytTfe+6vnMVDxLuIDe+QZ9q9LtpLfkP
uaLaV+vrvD+X477Py8vl6+HozqyIv14vD+XrKXONRZoTl0DQ+Pd7/3mtvE6+wV/v/edndyqgTZ6s
5R2uSRJvq1oc4rp5lkdOb5oPappld1jlaC7PV8AkMR88v6rXTQ6eXR7KjYiCnOh3mtcJQQTotIL6
A/1UclC1jK5Rl6srGjw6YBc2o9a6SM5ccyEP9coDjllQ6fs6HcMlWCSEAGyG2EdEwhoFJ4qC9NCt
zA8HAH9NusE4aD6JgVVx4JvYPBQzmEKeqBrxFvu++cgq+6UYtaPlBO4J4/+qZ9LxdVTA2Ds1be2e
UmAOS/L8wrW8TG6InnDBFocjkFPl/ntcvsBzYcoKAoVR4bVVO5vibYTVRpnAhorztRH27u+YlJzY
apAgkVKruVH/s07ri4YC6YdRTE/lUCafqTl+hDxiP1qRMQVLeu/NJHp2warWfu39bKCml1svle6T
bQN5+LlyqD8nFaSdGWBiw4/vNqNTTkfqOP0TPrNpwacZoJxi90/+NHqgHy1z9u/0TyUimuWAZ3hH
xNPwpJqGyVLQjXfyLE9ZfNVFUd/Js3XWmqvMLrVtVyQTnmOMEyURGNNCx6J6b2nQvOpai9fqfBi6
dknwh+WI+/jrAnnV1wtIO6h3CZHEmrHMdMDcWeJESP16e5sNlfeapCB2Gt99NxqU+olTp7vCjVQa
WvmWP5f7HuSNu2KJr+2nNqpvZppdqsx132P4KivK7cXRKwApjj6gkfl6kZC6K0oyoYwmGpfCijDY
eM60qYckOQcAHM9yr6Q3sCL8HKfgv59gOWluIdiSL/vvJ4whAb2i6/vUQIDzdVZekpEHWxfiFJCw
M6sPH2TvDv0d6xTZy6vdPtgMtQVj7ntQXiRP93B0tV4buClzO84SQg2KgnnvX/e6BFIN6U3QEKm/
xts4EM5dqObTo+FkvwpWpZ94H1/RT/AsdYwCP4mjbQPFn54Mzb1awnE/HYPeja9rE+ld+f8xdl7L
ketKun4iRtCb2/JGpXLyN4y29B60Tz8fod6ttdeZiTg3DCYAsqQqGiDzN5Bh0WzbQ+koz3LDJKgk
odEGu6nVBjRSJ2gUUAGnNbV07dbWtnGhOr3zC+E+8eZz8YzbAWCKn5J4MjeF4/1slbZ+kJuhN+uH
ad44CdrIBuuUpexQinlmKnu+Bn4dh9lQsR7KQV/IM3x1fIXwFO39Zwawz3VMNoJsaRWJ8pyi/0NZ
y0VrQB9L3KBy9ZnHbb2kyt8+B0YvcB0MS0ivbbd08Qh7TuHFLN3JJ6sZCVQCiugd8EC+6vIwpWwM
cObQKhjlLcmRlgf0AjE/kLv/jlXmEptgiEjvLGMt+NRyBh9rLIspRn1+5gdKaWe59xUCW6hXBgXj
5aSEzaGtrPpgq9WfvTAfu3QxzD1f3XJPtokqGHdld3DIhvK+t4I1S5fhMe8E8jVy1xPtCXRqfVCD
ZnhEsgCTDJTUHiC6r/VUAQ1m2T+Clql0E4urgTH3RxjOt3zjqM+UMMtVbcKhFnBRNyo+iA8m5lb7
2O25qb1EeVARY9hMSDhfjbbJV0NQWs+sboDdmm70DdDupWumEn8T0THzM4ubF6g35s6IvvRNcUPe
HqVJVeGlTCQ3oZmmpK5Ha4mFIFZyICZh8fsYoMpueZKKF7Xv6lfZktWozQZSwHH+ANnmw+lZUV/v
N0mnu1cAsoFpa48IR3sP8wOBSaH+6Myb1CYhvJjKvFxiao8aup0DLo9d2Px2nj+2g5fhWYk2g8G6
e+lWHWtuOx7/9IypZqzdGj9KOfofB+pG22/AF2v/GC1PJgc6uVdtIUoi6DV/wNdHDfOHArfOdzCq
f6iJGpwqxdjrKJNsS+Yw6dJDT5wUp38Wio1+bBJDV26xODCy8qbLTauh8ByM+lqOkB1j0t+N0Bke
ZNM0tBni0uJBz+L+9LUZHO8310ILUtTqTo3IAhDVmfgzRI0mwQsOCEYZomEAS8km5e/rl7LM3keU
wcDVVcYlnjdW1asrRxE5TENC2VFU2sVVpjsvHH16sXILTk3lnxRE8JqlhW7jtiLVioCsqR5ZZYKT
CtGlxmOhXNldml79ybXvQwgSvQ4rd+tAN7kHdqUfgiLvF7JXboTyM/Ao+f1pmUCXVpG+8+bxdolg
VBJqLthuAUHSfoy9RLvLc3UTKH2qRcNeHqmjRoJVErnMzyP9/q1IR6rvsGv/Yfk0BIpzkJukMnCE
+oq/bKEGJf0V+n50Ai7E/HaoUcEty+Edn8yhbKsPEaFj22RGvo1QxvvouhOe02hadVirdCiDbqCz
VR+qRw7YzsRr0PjtPsGNmsckR6OKj1qSqj4PYzUdAlQ/VrI9dNSz0iXKPYsDYM/wrlep1iV3OFTJ
bmgTc6kobcjkGUID8jtR1fKip7ZuFJihergeLwK+rbUG8XALWheCQ1i95E3oXQpgdnecuQ/t3EzZ
HTdxNGBWMqQ8g9lJ6rnUtugVOdnlynmx4kI/ASccFrKZKQk8GVPpF2HhWUerN3z06vNyP0T1b7eN
lLNsSsUAAl60IzYuSvw48br+3GSRneyNxL1/tSut3ZFoVQSSxsb3r6G1USb/OBJc8xZSBvyf/z7j
FBlib2ZoARToC7f1QPnGSLXXoQC4pfovQDmmR4CZmPJZlfpKSZ0KQGW7axlWNrhM1SFjMxWm+urq
oJK5/J/dxg0uY+W9j4aTnicVNnjNjPNalE1/NFz/rfND90oO3r2WqVltAd8OS9lmBiOAuYIiTO7w
2O0G5yFsDAPiRDktZCg7bDXaBqGJUAglOB1dckV7tA2VpzUzxoVoK/0xLGPwCK2n8sgz6isZJXcv
x8leuDqkdnKkJ0Fc5Wt+W+Q1yjA6tsLVNziI1HeHL4AaSpr8bKYfYlarAOX9w9D08kVM8N+Ebp69
3uo+tOmtnTVDi541tRPboALKOrp2oA6p0KAymon8o1AC9Y5mCYBHx0R0r0u6DbX4djsryNiz84eR
+R+diQICPuYQrpUon8la6aOGrjMMjLB8Jdu3sHoEHEmT11xWnvXcJOFvIHrWCYq9/dzW1XcxdDmi
mvT1TKh1GJufkZIx/zVHFqlzn9VpN8tUxs+oMcWjTp4M1RSzhndet9y3yzBBtAnZdWOP9qzxyf+o
RXUK8Iw54XbEENM6KtrgXdI831YA/LFhEcHCmGmRalhrOz9xrFWQt+Vr4c32ANS19rK34uJITc04
O7avvSQ+kBuOCczSeoT8u+Km+4kRqv+kFxWuvKUtTtVQlgejQBAliAz34jqOvlTtsXjvwuRqU8X+
3Xb83vqQ/YwKq4ZoktcbrYysvdeWy7717XetaYqtrffpVob4NyzbwopevVCtDhHq74DibefdcYZX
NdPSWwcB5jHHBW2hDY3znuUonDZU10+GJ6pbX00vxtyOr5K1CrUmP4TAwF8zspN+g6gH6QhsTpx0
Out2rC90Q9Rby1CR9nG1nsYMU6MpnPVqyyVieeJS6017CMLmTUYJSUqKgogl66LFSGIeESWKuAx+
hXadg+NJMoeyzSwzcW7GWzCauIynuXeqbNB5HaCgfalTtfZUm/+WpdT3OgZW62f2zwJdiUUIHfQu
x/ZYnu8be76q57HO1JArb8J/jB3z3OO5qnyHJg/kcZaaJQsOHkiLQhVWeID4nJPO+KBZitatmU4g
yK9u/9noYpJpso6tyqEEOIfc+NhyjbhBoTzGCOXsLGENe2yQrJMFoWtdj1n5NDahvsgwPwSRPe1a
s0cZI9LFKvSL5jIp3u9hxhMGXePtfU381MsYt/SoidZuH7mnUOog4XhsMRUX6abNlOFiDMBWkqj0
l5JqFFEDoI7covtnxYA5gOr+iZHigi4yG4OM4K/XRV+4KymZWdWsJdLR98FqhE2XY7EdDc9d6iTL
yBkaxIC74RkYAamxNNP2srd2BnD0hunvZG9kdnCR3LDcyV5lbOwVXrcqDwRO5XUR7toBBsIyhAFo
r32EMzcyBNXTwKyLZnYZg5U+B0GuDvXa7sd+jesh6/vZsETK9ss9uYESgYnJvBHSyeQr/hrj28G4
zpQyxJ2QgbIDu5WFWinim48+7QJYt/oUpIaxKQerOUSI+56homLsFrflt7oeV6OiatvMitxN1zX1
qiUhdtTLJrn1afTb4Ef9ZqJxjUys0eEKriePSYZZhh6Zxbc0dbgoFPUektY7qA2KYUWeqOe6LqZN
B3b6aATFn01lV82+g3IbsAo5dhA0ETmZd+UQuSd7RgGSfCkPVtJkpovPg/K4gEkA06bfoOZlrIFX
hitMc7TX2oSG7SVA7WRoJM6li0R3LcHvwFLHUTsfoCIOeE/tbUPYN+j142OZQWeaI7nxBhQ7nVyz
NpAS7VtaAZCcLIy+/zMA1wpIsZltfLZZVmjfKOVtzF7tzzysyM3E7gOyhXfqb9lL6objKTDRYLIm
LXuxC4ANk6miljP3Yug87r0SRSnZC9DI3Vp14a2yAQ8FU73HODrhl8QGW5U/G9n2Fcq9/7PNZVW6
U8neaQn36ahVKDj7aYambWk++OiebiNyaqfWtavtWHruqR4ohZD17B6nVh02QzDGZ64U7jummWdK
LdZaDf36MmQJdFvE9q9lOMTrBAjWtSSVtZqSrL6VyGStGi9Ba90W1ko31ZU1KT4CZoy1G1X5MY0j
dQwnDl6pSoWroQmUizYD89Ayco+hjn1CH+bWdsQN/RxXVBLjyGmf/WTo8GQU+XcsVPZKIYxN3vOT
jdA4IJr4jz1uTXelc/G4zPWL1ovykTeYe8dTi4SXrWQb2elFtv5gN0jczOPlBn/kbdk5xUVGkIjy
lSht1NYwPzdmon3kTc05mDeJYjeLtrOxGZ07yE2iGDbvfXV8tcmOsvL/c8SkHdxIBA+9Koab0QwT
Szn44spU5JiXt92qYUWKBnM63sKs1fca5dGFHDyIMkINccSk2UFcwrH8n1XmKbuhs8S5HQwMFISa
fZSe0+4zz0weYYEvVOTiWFYaOH5bobNTvTi+yjaTtdFyKjU8ROchsqOtnGad4tiw+mybO4Zs7LZj
ZiTkHudx86YwEt6qww29/HwxGRNUDp6Dx2zedEXMcutvaKEmvtQch2yEGvTwMvLCOPDCcLLFYAfM
BoMmf7D9cFyKhF+MYkq9K4Ym3udWp55jvQ5WmjCa9yBrT00Z8VtUuCmgXm4fkgoC2lLuokwosHgK
7ScMx9QHCeXUVBWCIAYRMuoj4zPSO1t/drOZPEhfWBSs3IpJg0WG4LZjC3CTmps/C7XEybYYjD3C
mvmzSd1/VXWKt5W9CEFa61xXq02AHulaQQthG0ZZv0AGYnqMrNG7BUjKD66ZvrdAMDYFzPCtDNFC
2Dhxh2JljzOJH5MSh4AzAH9HDK7nWajWQQhYfjJXSCxjQ9pp3HOKgSS7Cs+nB2/z2+mqXa2jI6jU
mrtLpjJmqme8I/hjH0RiNiwPC5WZsNK2Ox4Q8VUOYcbrLGsTOBrTl71VGD+DWXHfpZpP6W+HsLh3
kxun7VFZQoRw/dWmVR+ha09XeYhhI/Ol6Ggs9FLDH3mkTWsB4cTL2btljuNT+RQoSc7nH6peO7Ag
6BZaa8YvFFb1ZYEc+n6aQxzX/EWaIEYke9sGSelqQkMAglLCrF18BB1C72Zbxy+gXx4FepAXM04p
3iWAkfJMW6hFhwMF0NJX+ERoGbrmc42u8Nm2k2+y2RyqcRfr6JTIUHS2AQwnfu+FCfupT54lo6Pu
/HQdtskA6M213xSYgIOZYzhdtnuQ8SNa1APE0ZnkgdjCyQ4M+16pYXDCfgMh05kUYgVQMiZHSdFm
Aa30f526SnaRoWwLXC+XU1i3a2GC8FsodSmg1gTTcsTKaq3DbTzLNrkpzajmZZslgOow7Vvr4ByW
AcWcDeL9OA6oMfgxUvDuxupDrktdhQDpU9RPRfb7v3YSq8l/ixHbF6D0/90l5haM83YJhHK0NdM9
ej/F6WvTzE7KMuyXadBln/tfrbJLhp3mRyvcViB2gIoAhfv3yK+zYVT49xzSfPnr8M9B8zkwLQhX
VoGxdFaq9X5MFYObxRIviAvNrETb+QVUqxx6+3cnVN4nXfgWx068yts8uKSlk++istP38JWQihR1
vDZKqMIVKiEBkh2qPvpPlgFknXfVc1gr/lPuquqtzEqqv5n/JAcoesUkpVTh/9OUePozAEqMHebh
9civXoWjdagdaiwtvL0Opb3nHDmJPUqMVOjnUG8nceSWJrE5h2iUWyefNaiMwsirLy0uVTJqRyO7
t6YGp2XCQGaKzqpWpk9NEPJgipxtlDTFVY60O596ClJ/ML8ykMFqBWw/wVp1/oi0wYuotuIAXVFI
EGMMLtcYE/hlvhlfLF/EF72t0kefPIqMOl4d7iIDtbdqSZri7MEQzO4+bA/7ACQ5nRPuOM6pHQP3
ZI9OvEMV8Jtst+bOrxFyr1Smdzgw1U5GfhmxaMq6YVlDdLi6lUbOtFD6rZhD2WZUYPy1aJo2/WiD
fJg7mJUKvE8mcOaKGR14IfSsNTWYX3akA6dn4/QV7zd4g9rR7hzoFj1m8ugVPegdenaOCthswOf+
A5+31TgN4c8qbcaF0vjRDSNHb+fiJrxVbSV+glYBjXce0sL6mBwkmorWEVTiA+vozGtuf0RIvaO8
tzBT1dmNg+3sQ7BpwN/a5KN2MU3A9OFpioDrhR3AvFhzk4/eiH+Zk6ivGlY/j52jOAs53rMpH6By
CD4rrNNlOpL5y3vlzhRfuaMpvrfaxj5DAVJgOzsUkAWrNjnC5WwHzSR9LsMxnMx79Sr3bbcInkDH
o2BLcukg2xIFvLZpzYox88mqzBXnMQuOKp409dJx6iuLcySOZCdmzSuqCNNGHtp1u0GfKAWObrJ0
mHAcfNUX+EkBx4paO3z0hoGbMWuOmat3VxmpxUUkdkVivunvbSoAZavMETRoomHyWvF3rWK+70vI
s3gLP687uGpkPKiiTjaJg+Sn1Q7xsk2L/iPSIhzjAnBWUGpZ9otfhhr/hg8yohkaWysrLpHbjv30
UioK+pGZSfpJN0kAdGOyReYaSNjc23fpwVJHclugHB0fWRSWjcZFL4Jz5gKSTBG8PZktyDbZWTrN
Kq09DQk8JYSVMYWgm5j2jC3fezK3yY4iOrdJGF9l0NeGc0QvhKUIw2VTnA/dJkdsYAU5pUiWHQWV
hW+3/e7rHODzUGfBSCae9J7v2u22nToc0GNwLkET9c9FPr/yMu3M+rh/DpPkzbGCgR9L656nAj1y
y1PECVHJ/tl1y2ohBClzeSTraH3hZH5zlIf6HrdRRPLpII8tHGR6YMUGy8x0AAjFYfNQdhjPRBht
xaNRP2hOWJOBpya2KENkoISnYg5JAuIl6wNuQQgIT1FcQ8osM/fq5qZYF1Glni291TeGQmpSc/tk
V5eIGeusHlEQ1Z39aKKYoY1WsWsqtT6ZRmdvILW0Z4+V9NrNKu0KMgxiP4/yJ8APSFIZ/fRST5pK
2dYt30Pqfdw2CAF4FtYvOO1eNUT2ftlBvPXJKeBHjIpo7qXxwu+vGYsTZHfxA4IE1P1y4Q72UPq+
m534RelR39So5Cxh8yiXuOmCNQwF/F7qLLjKNmwj1a0YHWRC/ra1qe4eJtI+Qk+DYAlJ2H7U0+Hz
JJ9tbqAvbZVia/n3KDc130jyOgd5Xrlhso5h36hha+GrGotmcNWoMatrJnHlAeMe/9Z47k8caaLv
EUowYIxi4xpafXbEZiZYS+cjquukb8tvilmhtKQO5SGeau/mqcpP2S8PnP4eyNzwtWmb78hYhbdI
oHSFlBG6d2UEpEKlRAQarUsL6yr7xrDquKibjxQdFWgaflZvfBUnks+xWYiyaDIZ3U6OlucMVFxT
PK9+nN2EUQawu8e8mLZyQDXfGpbwhp3nqy6WF/NJezATq4mV0uYzTrC8LJiu6a1bH+URzJXcq73/
+oxJqfH1sbMfX/+Fy6nABuEY8NVWIgWJPkJo7uTfIo+fBm0zWioaMfP/3oUDK6Up2n8dxNS43Lmg
dyGlRP4Bitevz799goeIqiWph/lI+Ye5XfuWeZkO85SmQMv7KwhRGcgTaja/d5hmv6M0ZR6px9XS
KIvmwbTqGGX6CfBJ1u6Z1jUvfRpauyZveiQKJu2jhE+NtNjedo16X6kKeNfAiM5D6XkP3B6wJGds
UG38BtimfeCGNK4t25gORqc6VwkZkhCgGerTmE3/hDyOtSu5rrZWYEyvdUBCYD5D7FopCS6ddJDp
2A/AWVD7nTswiAxcx/ooWaetSfoAFJoBRI07/BhbZmKUm/uNGorpDWH2dTmE3XcDSWo43WrzqPeY
I00a4A9cXnQ0WJxxNcBpGRY6WN0TTAOIkJ2OCtgcDqUpTr7WUB6A3RRvNctjbVv2x6mk3rOQu3Jj
1WN//EeP8zd2GkycmQNrkLL+M8ZSLIxkSdyvqasXNU92i9f4300+r1K/wrHSp8MsUS+b+nkda0Tc
5l1VHbD1RNDAiU/2LCcicsRG5IYXJrrNfvj01ST3oplC0Nv699Ke7c1CZh6yPY9L8qKfh+LMlbii
2n22fZ34s1uOKfBp2CA+lCGg0z9D4yjfh15hYuo0xq2ocbwTipGeYLOZe4pq2q6yrOER9cps3WRD
/QSLBZJ3qebfMoCzHW/Vm0NJBCPC6VaipH2DfuWfOx12dknh5o2sN/nbzNZ3ZEKdN813VyiQj89D
oEUn6Fjwmef2Mae46appeFQMtX2rkSicm6tw6g+5wcu9LRXnzeprSC+uop7GurGfyBttZHuJ9uNO
j/RlBeZjM051e7GFWq/GqveeNV6wOJpZ6feqMw+54oA4cpVdn4LRI30U3Yqqrj8ailHM88zqiR8m
XE95Hp+9xgx2pismPNMKsYoa1z4iTB9v4V52n59gt7r7PPoUeeQnIFdwSOUn+ApKtVb0YKelskrV
3tiiTC6WYvLyWzdv9K5X0I0Jhh2uhflNdpCNBQxlthfZhN1Aeqxc46ccLweQuQ7WIbpsa244JVma
SfHiBd1zgNzT1jB8jYJElz64qveGIIGVLfMRaMfA1fLZi+qheW1S0AC9mS1Tr7mTk8MtpQxtSPxB
/oqJrVgoFqUWtxH5a6A2PJ8146lFCf/aFsWjbO6F8A9N4YulYdj5a59nwaYB57qVvXifGOi4Wf2D
7FUn3HtMb7yPk63eqqbdI6rvrVFzCfaBpRSHrjIKIEW1uMmNgRAz+vg6deG5La8NcXOBcvYO8NN0
jko1VvaQkxoq8QXlRkNhSWMBcFj4VosfGuSi58o30g152mDjzaEFDHOLZl6y/uyNo2JHYqdakVVg
jWahla7jEYVR49Q8C2glB/SxMZabe62K5Bqgc76Y+VS11XNDN2a89VDC/TyeCsCM4X6SA0SVjpcp
748ysnKHOnBYfH5waoThk+O+12o5gb5B9YD06JM8ScDv2eFbc5eHeVWwG0utufb4lzUQoUr4VGtd
wVAKNiQUHnXsEf/jcdcz7f2BbM2e+T6zEtJ/TLQUNGVyZGOLxP1WA1SGNNLoF2fKz22hKMu6icZr
3in5RrR6dYprE/VDg9lUyIviARVJkjFmZFy0IGlW4wCCyKhalEuRT1o6aYNyXjD2j63cJBEuu+mZ
m7R//GqWYUAKY5sbzIBlmAu3f5R7cmMjWcfazCvX8kSO0/Egk7u+Hj3EfYpAVeWo6b6msLed536H
GvnQh3HCcNgNdXLQLFeWA34JH2oFv8pFJBR14e+RbQ6/XLv91bvYKbQ2anWWnf/mLaZXRwsf1I2p
qs0tCJSXoPf8d1vnSyOZiaZMOjQvLdVG07SUdy3GBMlIbGVbq7XynlpbNCjSd3/lNpq1DLS6funy
rNmiq9OsZRh3cAHMShR4RtOb14G/1MiZ7WXoFIq+MBU8BD+PTbJvQVS5iynBSWSW+9cR5wIVwh4L
6FeM2sKdbML9Cd0QK8M1lBTjU+l8l9krOAHdrW6HjYxGAduDYstZRknlD7jdWN9kpJuV9RD18Qy/
Ju1VWFpyjHWQrTJFFkbGtI/TmUUyJ9CCCp8pc1TVlRzsZy1OtCaWrrI3QcZpraLX8PmppT2g4ZCO
IcA5js1hbS9FHbZ7eSyFBsCIpuYdZPKtDnvUMeDQPche1x1/kJStHuVfIZT2gjQP7h01Wno9lYVF
6pbbSTHV3w3MB7LynzvIWaq/ASlsil2Av8NOtQXXhG8dw0qzjnpPZXold2Htl392ZRwMVr6DO3f0
0bP1klUxIvEu8WjFLF//L4ya7Bj0bAUi0FyGsbLFfL6n7OD07wg/UsujXo9C4Rtw/+yFzJC/buqs
P+bYM5HBg26SQeupV2ZhIVVodtiOQuM9B6F6i9UYhWTbam7IDIjT1DWPLWYgN9k0CsiOZYEqnQx5
a+DO4gusk93gZCUTOVK56wnlmPIc2csoiArmXOM82ZAVBdwFUu2a64p6CFwcEXO9zbGKDf/sQfr6
syd7UZ5FDe1v2/82rvf7jVLEEUnq//dMwXz8v875v437V9vnZ9u8b7sEKaWM9eLC0F2kSHpvPFQB
eZLahd5ZvThJFX0XSoNwZeO4hxRvJkodFYgUB0YUPrKUKVX3IbcG/T4aWE8YEw4cDVijV6OEDFYU
2Q2AsHe3PLGWzY0JejgoGgP/ILd4FQna0m7axZsxjutLNqUXJrDe1urbYAmXoQ+XQCOops1x6atz
eXjud75iN4efXBh7FJYGtIGGKFnEwmx3n9a904CbRZsE3c7wUy4I1Xc2KqDLVV2zHJ1Q28Jrr8Q/
yVoifDS+5e2QHPE2I5z9FnSv+jMqnEcpf0b1rf1n1DCz5+S5fEXhXphHoXMqDwbZlhytAvNfeeoM
AZ2lqiMAlwcOSpnWs5eL4aHmyrMOXfPcO/rwkPROZR3oy3CwROmoqHbhrLkklRO7Irp3Ze8cZVTN
Ugd9EtwFdwpWNXnJAqnRjppt5Q8GsNONXafJk6dUmE2Aif8J92vBArT53deY2WkVFng9AottjohP
lhbxHoeOaVd0nXcuzFm7mlvtTY+ZgaAH9lvEzjLCv/bHODOw/Emr7wk/y0Z+JikObSnwaV0rpLYX
ldUqL/mAKevgZrxO5hCudQKIEr9TGWajYAakd9aDDF0t3aVox98sMj9AY8kUo0cOKNvyT4UKhtjp
mp94/VD0ABXcgPlnHmIbbXiXm8jRf4SW6x5rIwrvpT2WG54PFeJ5SmqTyyXlTzbEmbaT7qAz1Lr9
ex4W207J4p+qgaCkyOr2TtZK2QL8HncWqMObZmA+JIf4Y7eqKVF8kAhEQkzgqOPEjfoQa2S31Ny+
ThPfuRckyVW4gK5bZq/fFG8AnT6wzPdFYVJPc6Ekzp6oWtuvTKcv39zaabdqk4JMB474SjZtIwdU
GUYt8pQprEN0ZpMnLdY5Bmtg6XExRwXgrK9I9umhqmNhoa86BNlvEJ+zoxPr6YIvodq4QFEAjNV4
TMyO5nJPSsx3f3tlh/QP+BqC5puxQngp0pP8wvPB2QxRikeSTm0WIAiNbRnvYlU1H5I54jVhUhxU
8AWs+wLwqNeecfgyjsJiGqhNgLbqDhuFWah6DN8hkMHYmF8jpMKThVan/jpG4bteJOjO1Qv5BpGb
r3dNJnu6aKubg74cI5y/xg5k4Vo0BULlnv1fcVaW734D1kBqTYAFRYBCKk6okWIcTB+s4Sw9IfUn
kBFj2SFjfYKt5KhetKkNY1o7WaYIiN8q8xxoHxGUsF9aK2b4SZE9ezV3m9r72jEe6ujEVDpdT8z2
XjOzfTG8SfxK5qwVi69vVY+1s8li+TLaZrpXbC/cGZmpX/ESD5d+G8ffTNNZNCZK72lIKTDR9gEX
1SoZjeAdfVfy/xNJX0txa+ak2U2294mOjEIyTVtmuHyrmBR3ldo+Nfh1ndCFthdymDGv98KOR5xt
RM5rGV+c+UPiU9uq5uOYmw/FUFt3qT7dNt1rPRQ56C+aBoRHN343ZmsZlkYhtrYLGMoYNPOsisA6
G3aJyJnKRZ+FjYLiY09ySfFQePuMwSq8CSa5e3mIq1XmGSyF8pgOD7LFNlh8IIOp2TBSqhSXiFml
xIWq7MeXGP6Jyyy7cVaZFaNaqCrE3qhn/xmRggK7fB4SonU+FaWJgC39siOOlWID0mlc/jmhHOnP
Eiju3+Gy7atjZo1M8ec5Zav8+K8Tf/4Nf87ndxNCt18jvs4l99w1wBXy5FWuLbohJgMGfnOfFwVO
tGOhPbkRaxkAXRcZyQ160HVtVE8yiNzqqUOY8/Fz9Iiird51/V6GIvXxetBxVZOhr2blavJQrUxL
1FeSSTdeMcpLV4NnuHsZulX+gPRIe8ObvL7NJCXZnFjC2f/rIMrY3n6IS+P1/zhoykgFe0lPahyp
+R3rHn8NzbNelJnpIRibiAcfi9SVfCjmkb+JUQp67Yta2aYwp7eOrw5vVc3yaH44+m6I2LpjUhUI
Av/aMLVeiLljMLR6EQDntLKkXg8YrZMSmg0eYyBwJ7nXeA2+3m3RLKde7xHoO5dlkn5EUXudWjzo
Fp/bkDSz7FDhJS6RHu/uMVbK6y7W7VMqQox2cMjcm7ymT7JDDpGDjUopbmHrXgHeYlkzadO9NNJq
26KXtVdqP7xQm+pJ64j++2zyZOiZ89O30b0LChBkNr+E3/rntBmSJ27Q8uiUpDiknmo72bx2veQp
EN6f9iHvnZ3HHcXK0f+vh6EVdizpJh932v/MwD+fmjL+fED6WEusQrWnjjC0zRkvLDSkk2zTM/kP
118hOdOeJFAjNqrhiKVSt9XzUCHJKfdkW9jQRsIAg1yUF25D4q+FDue0aMvxQ0OGd6EEhfaohg6X
OFfUIpwVZf7VoTZqjeMcL9wy69d9pnukl6Lxg4nzAXnj6rmFMniQ7Xih0273B99t68/2SvdJwUw/
QDCCGsc5aaElFUY3jpI/VgVY5bkjAyUYNbGBi4yrNQeP7PgBXg3Z6GncWBWSrENbdfc+h4869nhF
kuMpl0hefsRRPT2Mpd/eI1j0aNN59vKzl+mDqTvpXSeVeo+gea2USQNJQ55ob4J2X+A9OFwG1VtL
6S5TEdZ9bGB3m5VrHmUI8iffYmnSrDojtO4k7PKFPQl776pMTlnHwLxOUh5qtVNt0moI77ook/2k
VP6nVBPUz2KVu6JZZ/I5aPZ9fM67l3B+QoaGRu7RSqMNF/VQHz3fGK5Z0CJGoVGQQcLhridUf0qU
s151/VuHOwpvRNPeOaC61zL0Svsl6lrnmmtZdY5GLljZ3umQIdAlMw6divoJ/vbtzs4sc5+a2Q/5
YPt6xOJgHSwyu6r3ssPuIvuhsPRjlaI6CkAKEb1sntKp3+WkecKL8eD4PJbk7NjJg2gZbXDwS+89
rl5kEd3knptGsernvXFuk71KL/7s/f+Ms0V81UeYQmUlvHfNAg0WJdmPCh4cJXXVPeMG2RwFc6W1
ge+AgrGVbgkDdbbQPUb/w9Z5LLfNNGv4ilAFDPKWOUqURAVrg3JEzhlXfx4M/Zk+rn+DwgTKsgjM
9HS/ocVJQ0Zct+ZAzGrGCTpcU/TmqYm5ijQKX6RyPWRkyA8qrmG/+Y2BV4Zu/fAz69hGWb9FI5Zv
18xUaJYD6R8kDdITyDk02uc7lF7gQc53ClkArFbAOsHCeA2RVZJrw6hq7qpom/ZAAEK/1h+kOLPs
V9HmOOBgRWBqRBF6w+6XYDDT74K10h2M4doYxBhtlqFRP5XT9c+Eyo0/8zAZ/9eExv/Z4rmFXweP
s9L58SrD1HYrn9/R8Ipj07b54v7Eo2SyMrw83AO8Qo7CgI5BBNf9SDi07WPVZG+M0TnfU9T7JaPG
pkG4SkhRrZgYcalYKi5h6mBBXGhWwCXS7ynx0nL0Eu8RdbbyCHtqkab8zQJLs9by76KP7UpFfx/t
G2z3Ei9+lig9eel64DkdHFLcW4D0CbS4g0iY5bep9Kc19MKVypnpa26F7pJnLXosR4QjFCvUN3Vd
aNcmmM0o52zDDMs2EutqUDu8Jg5BfZXpr7LVNslC/X+tQkkmpPaxi+BI6dkGxqJhmmCmqRaU11j/
3QBkpsijdoMAEZtqMQyLrO2as9xj+RB0jU2fJ1d8m7xtbvqAy8uqvl0id0TtW0+VrT77LsgB6cAg
B1ro0Ku6U0GdaYP5klSBe44T8TzMLd9zzRfXEpfJm9IH2eUFMMOrpDHXyhhly7Gm/KOg/xiuRq2H
fzC34fh4x1kK62gkCiPyVl4yS3mvErfcYf9tbJCFHhZx4QFEvx8y7iPypHEfkHdYkwBocbIn6vxs
wUh46MtqSuJ11VckC3PEkxA3MnYCy50nMzH8JY9Q9iMihTS/XUVtI3qJAfsl9CJ3HZCOfiuVEBrv
hOYjq0q+i9Leg/5DiIM5Y7HNRVUext6NHjCTN7DyUJv3Unfewsbwfmo2R5ZitL/JD6XD8KkPGBDK
tIEv+voRSfvgFOf+LpxbsksOyv6JVFwvMxByNHIRCJ775IyC7BH89C5byzDlflEJ+tnC2+9V0Pm3
GMbWSv2UuqAMq8IdPjS3OGgxattGG+aPINKSheFX44elWupar6tunXShQCcqyc/3izPbMREFWKfB
Xf3TfW9686ygy+2lkhAxyoHcjRDyDDykMTF1N83M/TQDFxhJimpL3Q+whSerxlq9ML7FCLk7CLME
C0PFvBXIZLDIINDd+/AUwKrJgqmVN2YExNPXXx3DGA9oOrInzMdVb27+M3pvEkz9Pfn+2TJDGBb1
gTNxoPsoL5y7+8xTbw3ZU5WGuTUMlnRtZkXcp3YZbHqC+3bbojD7CBBotpPqwbAtcJjTjs3crBQk
M3HaDtdqpvnXQskcPDXDKyYXWD3NXWTJdxpQjMttvjtSTIN5spWDiCSbe0fJ4K3MHzDtSn/Okg85
dv/nqPxAngvS4Ql/2EUFXF/KeOMmjZColn4OJCjBy8XaU0OFbJuj8AAQqDVONVVMvvs0uo4uglqE
NMl3QYQBUqfbtaZRoo2B3L5Gia6faRSIwVdPsgsww79dDl3S6FXO6uL4O3Vd8zQBNHsue7ispZ5e
TRFlV/bGjwz+x1l2oWWGFm1lgFWcBzUnwcAPT/i58GA9Z3jYWskQrzwkV97rDL3V1mjNfcUv9u6M
zgkMW/Gs1mQetcw8ym5+rLeXHzLL4IJUEILS2mQfJQsEuNhXJHnMgzFb1CC0uYlr0H0yGyblyTPP
ANZil8ZOJsfkgOzT9dHYuZG/J5eJCtQYTcDJJgHuiZxfXLbQj/AN2MsmRC1oxdAbvd4c/52mBVBk
5DRq3qsSo7HXDAwEOLZ629rQfmobrnuTWDYi03byvYHxM2i597MbUQUaAU25KkwXNQCjD+y4P4ym
jfxxa9T8X3QADDD4Y+imIQUm3EP/uRt4RhQl8V9Yr+tFAAjtIjfTZMgjLNWGeC+bcoCjtbJ3kuBr
AUv04la4POVtZMbnkXBuyfkMyfKpUZcy3jRKN3hxNG/nBF7wKLti+5wAJ2k0i6SrKCycnkF/Lxq0
pElefVMdEq3Z1AUvQIL9PYiheKuSaSfdoVyKXCtXcVdSNiYCecCP0HhwJsVeawOxbtM4v/siB70i
/h+4/hpOfpLzoM+Hy8TKlbWNXNlJqRo0azNVf5VNyy262/57H5UbcBEuTF6HamHJTA1C1/E2bMuf
IkPRZwkuPV9pOmrrxVzdlJbNrjJspsEGkzmbOqsU148jxLbCt5Q1vrwt2U7yWfcLqB9saGH/3f/u
Fc/zZvqp6LN8SCByZ4/pX3VS+wY5ZEv13VVHALRgT0LkOU6qZySP0cmpMmUnc3V/NeeYUzY1oKho
HCj+LncdgtKu007YL2mnlnLStmmMT9mS/ckkUM+WtynF8H5ScDFsguDsKWhxNALHKyergrOVGZyW
5QhKFt6aKnax4JWA3zeXmWQ84w0Yr+Hag43ujKw3hnzt95r9tXSePKBcPyt/jBcgp+3XEBgfBxGi
mqjwtP2QID3SofNzgQdF3pY45gNb1rexLuwHUq3DKvN/UcnSw8WfG0X5xTMvQp7m30MKeJvmRtU1
XdBCg86TNgWk01GgbVhCDH0vibxpne8a0eovJbHdxfbNT9ndxn2z7Sov3tQzCzhOk2oxpDpmRuCr
3/SwAagZ9+9FleUHXcnMq+3aJD3AxGIgqK0wYbEPcWMbV19zT8p8/sw6Q+PUUP3un+f/04+g/TMG
nUb5rfbQ2ocj/1IBULMtdsi8rNGLZ1s/6dGQXqus19aNH1CtAg56JaE+HS1TpQI/N0fy3FhdRwHq
7bqFPW0qD4FdMzOk+/wgm6UZoU+lKF87rQSo7sFgxahRyQ5g9YMXu7JCOSrn+g4WDT6ogs1fwUbX
GqtRNcrlvU/mTuDUwEvrx/XgFOIxjImM5zdCvimspYRiNri621syDzQ6Iuq2IfSD7NN0VWxub13W
5vrWbzWYXBV6bBleYyuiFe0lnPuAXXfHFjnMhW9FzjIVQYUYfrfy29b+oWS8wQaCUNciFMaGnFJ1
UMIwJScC9Rbysl5+u+nxKn0+Pcqsfyp0bJcm9SJbFtnbTUGJc6VizI1AES+z3nnqBUJZ8DIGnIXl
aGEM04UM8y5SKIEB+8s+nCTHaTazflil8eR1bvte1FW17oexPomic08AGJExVpXFZIIYroF7vWt/
7vKpevEodjwNvW49Fo520ee3edAD6xGZ4YsMezzSCo8GrQQfuh3CdTA3aiJvlo1oZxa4yyR2c3SC
rnoJi6Z/nNoU0GOQuUBHkyvG7PmBLR5prT+xvB59ciDpnmNIBkT3oKaADYDxnSdMGn5IZmnr6zL7
4Td2cPZTl5xJN3tMW7PHly5+VGgQoWhJ494tTajnMbvjyJSw8CPB14/qdJw00EtKMBYI5Ay3/H2D
lMRSICiL0I7R7zMXwUC9auJviOGSjIe2bdrtC0Q/OPvonK/UJFJhVATuvoBjiK1ACmLDPrkgOjZO
WPhbeUAKowFioFPnD702Re9TtzbRtnx3KNqfcwFu9XaMmj9kB+R4rRajhszpz/JiZulw1ueLbKYl
CfOpcDD0LjIMdrQY/CnKkdiTqxWIU19PHihhilfuHMR7jMndpHoCdW9+A80pq4/BgGhJJ7M0jkqE
GHTqtO91xYUxxZEUvUGVhQEvA+li8L+andq1Gz1qv/RBuNRGjT0QyWRC5opi4O3ZLYvqoVBLoF0V
PKJkxu2oH+38J/TT8Qc4k/SNPbVYp1mYnqPMjo8K9fiNO5C8TAqskgBmAAALumta4GsfGPjaW36g
LDPbEkvZvA8MVFyJ8ueJljf4wDTmulofDuNKkWnsMjODLZU7iOgywzRf0jm/rhb5nnWoP4Ecg+E7
1g8yYkS2IVlQqjb2CC61wVK2pzE39iELyEbEkwVTt2pyZRcZZrOMLTcja9KIp65OfpIpSs/wW70l
InoKZI0G0555m9bm1SbKphUKAuJRtvD20Q+xmMib4YRA7R2F1cVgp++J37qLUFEF6SrDOwolUI4O
Or3DXrYbo7OBYYSluzC96ZUz+bish6x4z9mgWa14cWQzmMj36YnSP0SzgYOTkaF1qzfbrfxL43nv
stfLPEwLNQynpjoRKw1M/g4wxkZ+X13aXqaoER8FhkErI4N4mc9vBzaoIFooQj3pg1miM1t1X2t4
5KGzIvWbfld6bFOM3h4u9dhbhyht9LVb9eGXckw3VowFCdxP8vpjWK3xNlK+1Fm8wuKbRE8K9LbK
PesxRsjiiHF9Mr0BJkM+OCyuVd76D2Leg6yw6VeOw0EYX76M2pBj7gtMnJfVvAcBVe2fCI/R6mZQ
fkDEGrqxy7lutbKAoW2yrCMYNAJUGf9qy/GBhD9YIgOJAp1UguFOXxHMfGLFNa6QEyFj6YpC/KRX
X5MXLemwFTZQA3VD0qBal1Roswy3/moiX2h1Qn9QIYZiAOlcXNv/BZjLee5SU0cyGKiHSnWAtS4l
7Z7W3ilHR2ATK6r5lKuGsUSsp33HlBUSiNt43yffWN8giIJ4HIXC6idnz084GeIja5Br6nEleiyA
9E2J9c0sEl79eVMlkYAneOSVtx04qx3liLbpN7k4yIs1VQ1Q17S67cJyxvwz6mDAjqyg+NmkFlGW
b/yKXHHQbcf+7Kwgg+MPatNWLEjatZmTYamqUzLTJobQGF68Bryn3ZvZez65awt9OvualuDdc3S9
WuGv+8SODgGgDA2YeVKfnGEqKfWM+LKj5aWO0WGoY1V/Z+3Cqq9h+YvslJwKXhiSg2/12ngRWlle
8l+yQ14klx+zT5U8bhfupFWQ7FPQ/tqKovyVUydpEww5dJQa6jYP9gHne0yYCZimYl5K2mM9Z2/x
Q34RjimeUZmleMeSB7umXCcoT6xh4qHnOM3Oqwp/igh+zafbo9Vr8mcSGX+v0em/DSN/g06Pxxc3
S+KNzZZ8Qg4/P6IY4mwaxHqezaEPF13pP4MOt4197KADqBYAArFmZdHwTHulNIO/cdD1QEASEH9s
e/pDInKOHZohWE7J6fDgf3GE6M64gBs4W6Ouphth8T4qboCpNxAMc256hRZj61KXD3K0Tp/IDMdv
uRdlFyCDb2jfJ+/mxQp4u2UdTs2C4qGxvKu0bOqRcLgO/W1IjkOBv6Ao4z8GMZZOAIyDpa9nwUFO
J2cg1ipMlZuFLh7dLa8QeZZAJO3xFgnZSgC8ErqCMWNbojktJe8wKizPOgr4965gHmxCrTzD17YK
QACsaw8yNIU0AbdPSb2tjEVhSIV7NTMq5FlYCGzd6i+8ydtbWOspaJpUlrOF2pgsEs6xK1BAxRr/
7Pqp6UrzMg1bmTGvnXHaEypAGJb59NT+rzmnfZwuUm+j/0x2gBLs+zRMD4oRuF+JA5wJHKXpubsm
ERiyOQmFU2i8uCThb2yrxrNQ+no7qEiqy53ctYrfzbIv9Fe4xS8jG96DlTfAEyD7yXgswtH3UheU
0eZfR47J1vy7/pmpJXV6ydPsS563Yu3HBq35Lkc0+uL74e+7+6jPn3WB0XrI7nppWwTRHQ3AP6dt
84KTa7y3MpwFWBLM51h0wwJUpPWDqZTOs9t/Mo8/ispP4efNqdQ7GEMXZFDK9PwPRkM2leHDUJdm
7hQ/Jg/OsTGycGBnBWG7dJQLfgzKxh5i8wisxT+atRi3tQMCofNGTlZmHb/pM3rIs/Psew9drNa0
uVgK4KdTy/al1ozLkAXDOcxxWffnSzuOCszl8kn2y4vj+TEY5lRZ6tEYrI3JCYFyU3QYjVAc7iju
Sqm7i5uhviFx4lbKAgpiKf3WsD7WWgVOPO73N5x43Pk3nLgKXWhR4eALEGb+4RlKPF0QIjk8AU+W
FydWyP24cbpLwSnc+rRmpvxMLimWeZ5ixLP1mRJfMD6TPbCkMH9pBwGmLwffL0LzFQ20Oavq2biu
qg32DGW7AUBiv/SAXsBRmsYPk1pWz4rnqf52AOEwqxwrRyzdyGsN6RLVt+IVwKX+6Lf6N9ldDqG/
ixsfl595Vh5ghSgS+4tpOM86gToctTD9Wo+El7P/0gQ7fBlNkfdQAoYh2ecCmq8N4yxPXGIGXbeZ
qe/uhzIEWSayGHPEJEdcSVBr2/KkptZ54rEuMU0x8JGTt2NoYCvsZ9Vadt5G6kAc/2rKiSJKYYjA
+LdOXYkZFfDW+QG4f+8hiYBxkTsaBlopNvLOZIilHZbmqs6697zOMOAMtQqRZQ5lFHFmHI1eu3DQ
ZqdDlIvJbIShdpJNRWicanU7y7fpOFGq5DdqazyZhrD8ItoQ3TZD6U41wcBrTqoi6PvySxHr9Rbj
FrzX5mmUCw8FHnxX1Ymrs28W/pJzRH3o+iZY3/B1SeJZRxNEdz0zWsAdhZSUtjJXLy+3DH8xLzxN
+3vgnvXPvA7sGWagZLrnUIuNITzXegn6BV3HrQiS8iUyQbEECEL8UFpkioHKfFpqMKxQIGnPNkYI
KAbAYO5AFn8Mobqv0EDcxZWab5UG57yUcjfijxayX4q5NTklv1SuMz11SEoQiKvvVswhpKa4vzKI
ltXUKFatnr96k4uWouKmUJLlLfbkFuIxmrc2KAqe/xrJFQMXQptfl/6unmVX5RTZDqsiX2twRwn2
/v/H5E8wbPes9zo2z4n9+4feP+uFib4blPJVdrnsDGuVQGE7af6B3RQSsuihhFVjdUCIgJDr//Wb
oqgOBRI9ryIJb/OzsFJWmk9CQPbP87NSkKCZ+9X55/zpz70xWRcwm7ZIe4QvsBS62QW4nc+hiSvM
pQW/cSudgV035xjjpV/l4BipHfFKABldjc/yQ0VRN1sSaRGaQ/yMgbrd8qYB2ggrvJBXzLZV7QYr
V7Tzic7noOqG/iXQun5dFT3VYD2H0aeo1krCDjLf2mQG+uKoQuHwjj/l85CX2rM9dF/aaQpPfiK0
57wPu5MZVm/YpqgA7bzMWRZmXGzlXO+M0E6/hfEUHEZggg+pGiLhlOXxO4H3lyJwk18DkBnfKZMf
ATBx5MtxBPMyvdx4rieOsS3qk0bYgc5eLq5OEJWLpO7zn1m9c7Im+UXQ9pONIH2bNHQUqCT0Z8OJ
tEPGsXk7ulb9TApRQTZE8x5Lg2xsh+gyhK2CfKuvgifuhyTf6dlMqqHIe+kCfbpMXVGw6LJm07h3
d1pWL3KhgVabBzjcqhcXcDDwf5Ao9z4HlNpD1esr2ZXP0+TcXBm+dLChD7JfXlAiroEfqe1truzz
RagcsyrCfAXtRGpBYIsdjEEHKwpfcf745uP79CNUkqNF3P7hZ1O29kMlOzliUM9YhiCCI4KeYky2
tgut+FFzsFo0o2+QZBBg/kT0LLximaDodwUcU19B10Cx/iKFnDuo6Q/+WGpgnjmQFJM7nv/q80uz
WlKSNteyM/ehOE6BdqzjYdxrbfQO/CJ+1PFneZR3luEFD373ViJr/4hIffwo75Sw8jCJKy4Tsl3f
9UlsC5xegoULCbSpnexX6hdvRehVby42cRVWsBQa4uDZ94pkF6f5dIrbAJ8Oz7ecQwqqXfZ11jDh
zIEOHaKse8MYrIuClzXhAIUEaCG7e5e887CWJImZPcgWuG51J+IBbRkythvguwLFNSN9sMzYA6kV
dhVVTsiwstOZTKRO8Ryb1qlps8GpZncStp2vLKF0fxmV9oaVrD0Nm021zJFQVIDTINsQPZXC1895
XLzZPglRVIi+2lj6LWJ/EI+Z7wdnVYX0b7Wx8pWkAKVuK/oQaZptRZ0Uuy5Cyqnzk5OuWR5Vrane
1KaiG4swCZam21eQHY3kMYs0XNJ8M34z8kTfc1hNH8VYtucsQ+2pblCYzDrsImKzRLNovpMXtwGT
bKm8A/8MyKZit9aag3q0lJPx58UV0A+sTfLnB3AYrNcZnJTblH9+Slk63qr0sL014p85aLQzvona
uemqbIRt5XxXrNTayj47HMTZyimJLYwUt460fPXDucpMzAXlDsV5aMTRIt8G0KaihVtoyzjwnV8i
So5UxOzv2tS9q3agfAqWwEWEgO1HP810eJ2iGcHr0dBRBSpTq35pdWdaYQVWP0WNNa5Hzq+PnT5p
my6x9bMLN2jb6yFW1mGQ7h0UBCGGTHiJtX68L6AZ7XPfXdgJwlnufJF3/zT9GkUt2eekSrLsQ1vb
THlnXIW/LwJneJUX/ag1YXO79+JLhd/sVQ5UADJHlNTPto1KWVSqdvGRBGggddHgbYayBU7deNhV
4fGLF1zsHnFEH2tKGX18KuaLqjs6nLfiu2xhRo6BhOKDWzD52A4zCMyanUQ5CismBeXmBrmjQVub
Pb6dlYv4Aktsu0c3eRSIrGL6atpwbydUgWzOUO99Gnyip4nGYroyRBP/ajTjF3Cb4Q3p3l9pYvf7
KXglbzye7kGZjNFkuC77mJCYvnusEYPIYUNb1qKuapS6/N54zaZ3NsXoHZFh8ZCG0DPDvojfWw7T
kCq0lrCOUfKI2ArbqDrJUSzrODBg9nCWoxH2cESq49VBReHZHdSj1sHQSqEYV80HaSkeJEN5v900
zYddkcXCq7tcu2Y5DU9ZBLQpHb29LfHZNxy20Ze4MM2wdQnd9tG6J5XgRivDN70t6HLzgK4QyHqB
5FeiR/VFgJZZAeGxUGVhLbMyJ/hWYK/i55zFF2O21QV5SA7P6o5cHSfTCPFlQJf4zqpZbywCNbfi
c2OKLQDQ+kklKF/2kzC3boiyBvlqzrgRZuSa4pqYOs90lHtbDseBN2wLsH2Umyf9maxsh32h5qwR
z7HXLZ5HyMwMI7o1A4XPeRR5cOsi4ghEj62+xO3zlNTh3vSC9ojBUrivLaP5906/j/bhWg/78kAC
utu4BpTxDmO+pRV3+UfqtF9tkYif/ZAu/LHhUBca1r4odQtqj/at1UTi7FPaK59z36kPrYXSef4X
s7eVncmWtpbNti9/lX1VXshmNk/ozn3Ibrt3nXVNlLgbAuGcpoaiYl2mLWGQSoJQy93HbprcR3k3
qN1bTUr4ILtqPzePTp8e8Nezz6IcFChygbGWTV3R7bM2X+SdXwW4ZinjOr5pnP8vwpjsM7NM2at2
vJO8Mkkk+2eubJYsXevUuH2duv+tIqNw+c0t8jGCJba7MY8YK1HXJOHdUMqrhf5q6uBZNASZjzLT
cG9OXpdd9fraWA1mQRSfWRaDxNlSXHrErqrbKITj1oHjOFfQHA0SW0mMVEI/7Rqoa1uY2/3LoDUA
UHB/+gFvdBuMRvelhrG0AsIyYVfttOdySp4xuYgXhSOUT0+kBzvgaUc4atpbvUytJf5Xg+8xzFr1
A1yHt3Wh3m81EVWf2O3Iz1lF024yu1N3nWI17+GQkpLjc2qE/Zuoaqzi7ZCMlB5TzeLfQb7FX1Ex
KU8jtYZnAEc/NP1n2Dk+VHbwGk7qaksOTt2bY/HaA+WD7WVDffAnLV+Xo0m+YW7mAVl3W1OTg2xO
SObjYdunZ9m0rekxJ6qmQka+OWMdXylUGDZ5a9iHOi4wdBJ2TF89oMNTbQaF3Ikq8h+VEqBQ82dq
MSLdJqeO2PF8aizbqA2CF2uqH0NfzelI0NNmjKNCb2GLp/+5q2sMa2SfHO0IWt5zl91+mO/kPL/w
xJOrNnv4+WD63WzYmghZvQukMhcNMlCPXa3Gb1bxUxf4A912kcA7OyH6QtIcxYJif8rD9ONus4Lb
JMAKbfg9o0CB5FTx/t6MVuTo/fPVf6NdgkYwBaB2+89TLp/8UGT+aTQ+ZOP+QlhONi1sHCc292oZ
W5RPkBQ0Wz9Rv3EAAsO4FE65S8Y0PqFMFp8muefJW3mJTeywR2to134JvfeWWVDV8u/8gcwkiKyz
t0mRf6XM2FXHHJPn1+ON2lP1rbtLknj3F2GUTRYdoRqACgLj7cJP4vGDnHm0zvqehFMaFUezzayN
FxXdUa8SFZglEi4FODQ6ZO+2cbXyKTNrME+RXpFae6J0kT0USrhxPYOvIijXNaRS3JtMFCs6gcoW
utAeaBYNhrdn9Jsobhw2nU4Z+4WTCXLHWlHAP+xZ1REhIKxBFRjFYaiGKoiUpWeoD2FMthev1O4l
T6DrVKbuErj+V1wVrjFu07YsoISbob1wYjazIimbXSLJMq3xCaVmfIBqENnQSLyZLa6qX8q5Nomh
O5LsfnIY5yxckun9uR5Lfz+o/lP/p+s+KPuwrvf3qho+yflyMIs1sZoCMBJljjg4gJVNI6toQzWo
G0wPs5WP3v1Oowq1yL1aOctLXSViX1cGPsP/dcm7JsbXLTFC5Yy86IGKfYloIV0dyaqiTMoLeibk
oTtxilrhPTlhqDwJHy363KiCZW2W3pMcULqhWzk2m71shvWAN2DpHPMkvMpar/ANexdRxr5xWUIV
KbYRtshyNPt8Mfb6+BAgnfowauH4YDd8VclgCqJNBhLwUij7GuOy11t3ayjJJ0LZz+HQl2f5PhpF
nO7LcnT5/hG1XP4ZVTsIHN1Arrde481cQCCggFCQdMfWpkw2jU4yfCE768F9T/j+CSiofchHBIVd
/TnHusTniZCPBVbj2lJ4Q7RLqK68lGOXnUSifs9INBbNziTz8d7UXneoBjQ1JFsW8t641itT28om
xhTNohzSBgC501wzBP9TsMMmcAy4w1TG3cEkfpwQOTrIPFY5+eMejFWM+AmWIDNQwIlN44UUbL5A
NbY4Jo5TniBQ/9QSq9g6mBSs8nB2xnT8+JEyIysVrYDQ4VpklMrz1npQalqWG43sCWq0lTMqa7IO
aoCZuR5lL60TxA8Fh+oXuz7hOoHfgjplvxSFlIvhqukVkoAX4tXeBygM38pD7nQGjxo9y8oRkD9l
3UHvXMcD6QTeShJ5Tvjs9AZIBAs3NYD37aolgtnmfW1e27LOtkMZ8VVHJkYPbW8eyKTOCik0ewsK
eNfAa53nohhdX41kGdaUxJBBJSc7/48gsUUUhTTlKP9HjToXPDs2MDnazt7uUTi+gfuLakr3OoW3
rL+g16Ff+hm+h4rAckyt9kAOGyyXXyTLwA27g5jhVPfR1pt2WpukHjjp64T+uEwsKgHVvkU1hu15
7pPf3v/qkwOpUaULUmr9sULqB8XVCe56rjT2pvXKj67QOXxQck/Xla7GJ3lBHYFDi7zVbA9rjzpY
AZnPQN9+pJXjbzBXsba8neNHmbdnr87RK0afRqL/wPZ9GZ0oOt4EujmEfAkwUd9g61MvtCygwttw
wvQh08KGOoEdDz8S3xnWFDrVYzwl/QPVb2w0rJiUWxIByRAl5UXV0p4k2Czzg51HgIU4MMBBD3tA
SQqOJ7c6N05YL2TTbPNup4jKWukzNxgELt+2p3c7zqn+MfNMZ6VEBnxv+ArwDTTbSQ8S2JjCvx8z
bbwBGxGER6sQevEN+oiyfHBqCv0ttiJA3mPZfZumnq9HUd1y3WQa50mAK+VJLIIgvYKZFMcOoc4X
w66B8XVidiwCtJ5gYQCR0b4GDrCwsKmDx2Iiya7NOWmFTWRV6L13MFJbRdAC58sp0Y6SxSDyWamf
U8wht7SQErR2hJg4Udyfap5ucLt1MoxLHCK8DYKPHDru7bL3ocyJ5FpS4gY4M34zktmiuu3Hl4Dt
c5N2Gv5IeZYfCZcIt9BQM62F7gYewveFtqn0JruauCMcUp26b18G1Pxwkn5W7Hjh+lGAMLS6KxXf
PgaW3W1iGLvPYRBizxaY+tei5SQ2n04JXXeelw7rKs2zzTCXfzN/BO2jerd1Vk1TsWsbxCLlskuR
c3pyA3M5sGF4efcNJ812ZUR6dwoQg8Pq3fJJ3jKAbhzCW0H03np1sQ26pNt1xeC/wvF6ScE5C+Dx
pxGH0Kc47Yirh3ZRUb58UueuLLDI/XjNAhnZyTD5fWrvdimE8ECvkCWNMO6V/ZXsmi9GmtrLIJ3V
0WbqQzhf7syHe99UWRgBWqj6yMJy3lwqF0f7W+k5MmwdHZ858GdRfIddBgVzRmdlkYLD0aCvJHTL
VoTx1M5pI2J05A5Gi9NCycsJXj3a15oAuFsEwEidBnpHVvpscUA85UWiOwM3LbaWMv3INJL48EvC
51Kv9GUtyI5J6KwZZL+bEuopRxWnR/GqD9JdU4oMjPlcb/RjX2wwmH8cM/sc6cLLOaD3b5mLimbh
dvkyo87yoPRosDtzpe5+19fKMkyd//piYX4XHbE2gpH9V4QCbHTxewqaY9EsR1ek2xuWxEX+AMsG
VkJw/NaBWmS9AUKfhp8Gava385LtR+6qRqrfPNupQbFt8sNDXIH46qujLIBKdom8u5VHLU8957gI
UvQ+gTnbIfV0pHgqftqFeRqGpvqiaxwlosYBbz8Q3yUJMCRk+a44m1nbamiHXYtkwovpJ9jRk5D5
NsSlYx0mY3zUM/fYt5F/o+ZJgFRsQl1ubOwXEquRMnjBmt2vPsoLCC9vjTHpLyUiol+YxVgfY6vH
jsAJpgS8JNE/VXxlMwlE962q0849Vu3rwC+ttyarPu0Y4/DboiTK1j01iHRtsiAtNmK27gg0gHoI
wfdHY25aTniAiTU8K8ig5eYUHBsHXVS7ycSh0qPuZFd9AVk8V59tm+K0lwfx54BjNya1JCtrwVlk
JhxlGOaYlTae+hHUDxH472Y1D6LQEK5At9arVpbxjBY1BMWEFF6oX4a5NZChJ2TCBCjErn5UzU8t
7yc06ZtxV/ZD8H+kndly4ziwpp+IEdyXW1myJXktl2u9YXRVd3Pfdz79fEy6TLW7zpyemBsGASSA
BJiiCCDz/7/g7HE91Wn+x7yE/JpuVd/W8+wCGFJ+l/ywgdoM8r7poatGTLJw7J0URPzn8Ql2nqu2
/LM1M3AcdCiW432Ss7LZqa51MzdG9GegtX8YPJFveZDjW9X06Sc88ErcW8fqQ6+M8XUMKOO9k+IM
ylGUc+ZQcezdxy4FDt2MOudb5+NMhCtGeBe5nvpiBSAGLPmZ13oHNUu0oySvB5fANXWM9WPiqO4B
pt8TDB/mBxPvmf1kVt2xzfTFqfpXsoliQsjekpNXt0fO6XE6X5z6eU+AsvBU6QvIQj549r4vHBNA
syWOjkU6ngtXbMGXxzmdvjo6vvKZZreH1fUzApQpCZQ1xCsIWJ5UEkYRJrBw4OCdA+Y/j/s2THkX
t6rxfZoHA3TGILrD/ZF9Z87tdm4R1l/lLve71zuiY+uvBLQMO7mTUieJI5wPdmWseg9t6hWf8/a7
vxxxx12m33EGYbN1EoUPAyddUFHYzadxrsEdw/VuHBXjHi/xhfeQZGK7kGzlI2GAi+tdExGCGwCX
eJZSPZie1Sp2nqQNCEHXSoXnOOwhVNlhmBycf5Y/28wtC6BwW/POrnz3ha/Fo0I04DcX3rAbM3Vf
j419ezzp49y/GL4V3Ut1OU5OluqZ4w97x8JNUmLsJAwP5iHjqDU2aFfLT0DVB2jemkAzjsHIKUuB
CxcWmDj79yUSoRd1A+yWGjRjcabgtpUGS4iAAcW4W/NmK/FD2/F6gesu5QUep+k5j13r8xRqwT1n
eN1ucjvrM7xJ9hE3t34vyRT2sMNg2+1NxKfxY+t0H1JOaG/0lLAhju7Bz3mf9nmlreUsw0u42seR
U1EwNAbTYrGRDdozLgrqc7s4hJczlM9LyqqTFtcoaFckKZc0G8F/GwM4YlLQP5ze2k1AP34Zwzi4
Hoa2vQn1OTnjnRlfzVBmX3uKVh0kDrH1Bu2ByLHVSOVvcJqVT37It6dYsWnx9mhYFKKR6t1WE9ED
XaZxZhDXn18Z3GA+zoLR/iCfMJ6iu/jiOtqOI5P4KhsVwFEgslv/io0Iik3++gF/jKFKKfH23XGC
BBruAvduL6bDX3R1X0ZJx/odrz0AKL/Fs68d9DJxjiKm1zs9LOxTmJvelQyD0+xdwqvgg+jcloqJ
+5kX837LHrV4mI5qX0634HJg43L7Ps0q6rMGs4ZlZv51W3W2sx8S3zzjbnxrTp350IAAmZqjdVrD
+3P4R6+IXOfYXwC39HDmEN5yOctKzAfbZ/XH1/N8FQxVzI+pwj57nL/Xls234mHOrIM5huaO4Ljm
Vi7ADLTrnSS11mlu5+WyJVXCzm+n8sqD/uuuvY70sL9TlnvJkDsrzTPierVwWksA4Kp20fJXIMVB
a1N8cQvn1UvvZUTJmc2EM03vJbdyCcOY6Ai5DYYsvU3A9lpLtjxemhwQFN4PybLUDtDqZQFMWNrj
UIzeowevxiPwo9ONQaQKcwFm4gEiK4ISQz+64Tv31ojL9pZQgeZWV5RmvXuXJwXqUmp5xSFzOb8l
SDP4MNk/Or03HiUhl2TZSQZ4CqS5KPywZqlmB+WcCt7qVMesFXIXp+wUUIKtmlarzE/msiRLq/q6
t2e+IdwpCm8G1/oyNbEH41oa3WsZz9IozbnZy2035CfVbK2TpMau5su4ULsDZy/suUDUNCf6cNu5
htWBheqCg8Bm1n5hQ9g7UN5ei7eQXGw+u8rKYb+XV/sZQj0YK1vf3LE0tJ7oWz3HpeMc2izL9jFM
D/sm4EU2ZmlyImA/sL/OScOis+iz4MFaNr3YHcgfIOxtb1jqcsC7JCFxzR9wdlLUXdXa6k0cOPDp
vEmLTLXIqDZb56z+ocDUDpzAAWTsxg+uOXKC/3YnebwN92MWcbq35PcxoKx7vQ3/NGAHOrLPD3qi
4UzPQCw1hxEUtaqq5o9K7E8fHQV3sdidStwtSc5+XJ10FQgeSdreOH00wMLLOWr6ILW0hZ+mrJX8
RiQ8QhbvwlL/JoXZVJl3oBoeo4Ws0cnb14teJ855y7MTfndVwrcKIVUEDCyhA17uqXfB6H0MYku5
yZ2pOvtRe6voC/KqH51tOOj+1ELjZ9x5CiT1inPtVoly6uwof4onfo4doZs/GalIqlMTXQEIYz8l
g9ITnOUHNy4EE04xfe4S71wPI1QFnLzhHJqMD1pnKnxG6+NVl7PJhv93unfAQoLscycsY9ulb8H8
sXqdY7Il5lbz/OBYE3dOUCcwKqWCP7YEDqpZDFqkzd/hgc+uA2c+2osfxPUpzdvmivAiThbslL2k
zP0khSkw4C9dv0oGSzlxDI8TSNnQHXjX4sRqlF32ELByHdsu/2xaRbrTh6H504zZfbVMbD1k50wp
te6PufT45vBa82OYZ99N2+vObQbq+i5jr+5B8eNTnTrOeahrFYcSDjnY+QSTfXKJt4yc7ENOCOrz
qLjMc16Ve72q/We5eFp0bQMu+CipSm2Ajqpq9UqSUquxwjvwBMqHdGkjxTvqmDp2uKx4AUsk+uSQ
uOGp1zzrzjS84UlfLnbFv7kPn8AhnqfhSQq8rutvU9NcU5Lfu8X4hAqPfP4Zt3HGtlXjQCA7DQpY
EssFVFeA35bLmMz+PjD56JWCMAk8tusXmd5ogfHw5vCEl+DnorDir37DkWqJt8Sj18fVccA99GTZ
LpFzFUe+XRXgnTKh/rLRLDvLRZ729zj/LvvQW+7cW86p7ryTgqEQmeDorNT0Ag70zh7xlwuUgne8
Fx4bgnb6rJ0/NXFQfiw63GOXlN3V/keA33dSlkWx+tI5d1KkevgocHgJFNH8SS458fSena6JOfkQ
JFW6Y4cuv+7CxDgDyYIHQtFxeurGT7A/NGeeG4Aw9TyoV3KbzkV5agb2t54XUJDR1QbQwzOg+xb/
y2n6qMdGeyxj6HbzwY+n3aCE5yGvuWTaAMZAlD4ohlvgeAzM/gHP5/qcAkK/86Lp2YRD4tqvrOap
8aL7qC2LT3CsE5xtuhGf+W7+KZigG4r6bLjuE51SzYtuIjNKDsEinKfZueg9jh/156LkewB3WXdx
YuUkNK2KRyXXlMeaQNFHtayUBZkg23P6Wh2mJbnmFWx0eM5PN/jajWPzYsVsgsDWM+6cSuHAxCZI
juNaTy3YCHL0/rYdkx64OBvcJlkutI7iHuoFl0CCBCVmEBRNEIh7UyFGpraIQVpgBwRsYEMVkDvL
iu8ICe6Jt0Yi4ktx75jwl2L5J9txzGcbZ+pnvfFPwVz2XxSnV84B/hNXksxs4CLtrPVvJNlAYMOn
sTE/SBLrmj+4Oc74kCk1eMkSwxmo2d9+BFRh6qr1/RCnACh3pbGfnAE/pekGEETnr0qvOPyfyvIz
xIv2vvPs4aEkcvvEyqi/xjnpQxqH2WHdvgd44mmYIbyQAx4lAh3f48PwJFv5xLnC59bzo3I95SHk
wGz4ZPYx0Wxa+DN0rHgn7JSjY3tXvjHgXdxF8acoSU7CfummxHmAONUcJQmqZEEEzLdMy/1jqeH3
D7BcdO91vNs5AbhTiUJ5SeGHuHN7IoagWlC+pWEU48MxzU8a4EKPoU98r9KDqmsOcMWEQZkDhto7
z1UWvRgLqu5UZvbexFHxHPmq+ZA72Z8Wii9gctPN+pHssi91AjL/wzxoEZibb8USOTE3jcoOTwli
EF+FjwFge4fI63H3XoIPNu/YrWDLExEpGC31tYYAaBR9oeM7CDbbkM8Ac3b+F9bm7Vm1XB+vIyAq
Z3yQ9uB0ZWcpzUPOkvvE/mh6JnEJdf5VsmtX924GHC0OklRYe+/KfAju+8lzH0boXVuLz35+pH9W
6AEP26w8g7oMaEfUqEcbOLznyII0U/5DCQrkk82BVU4HCDQMpvBx8BX33AQQ6Pnd2Hwuuoco7R9r
leCiIgs/AdIVfo7xe+FY1QjOE984T7FvEFq1SET2d2eMih/seoBmwDEbn/UzWwpJlR+MMYy+OU3C
1ij/4oQB4izXDPnHdoiIc44IrXbGouDFyEaUiIAJelSG4MbTlBh3Nd8FGlrTHuGTqE9mDWoyzqLz
B4sTmKthGLQf8KdeuZFClLo+/dE1Rv25a+2GAKKB75eeoIAyBjrKnAz/JYPicucvsoChZ0oHOVxV
NR/8yeekBiapM9tXy2FQ80mw3Brb4SNBI4BlHPPkwSUO9srt2OzHGYJQboPlZDdAwaFa4QBgtJvn
uxxkIDYSrfhZLkTPhxrMHpIIFE4Y3Kj/08bhcS1/30bxg+UfSESLw04YhNpdolV4jmfQj5fAKsph
oRvn6a6o4U4GYFr7bLcPa7yoPf3ly+rAssCsgUkEBOgFjyQqQGnVLWIEJBJFyZV4TWZ8i+5a/qPi
vwHwcldYKAKur1OH00wRXlIW4MnXMSDYZ531EMELNqfpmRc75tFV1OrTVKbxVTUYw3OrQgoC98l4
y7lwdIezKKicnms+V17R+9fJjxSGl4esHf0HuXOdb3Ub2Pfvslse1S4vy+4akETtap7r8EZzO87Y
4sTJXvDIcHDe5JjVHYg4KkOQ5i3NfvHatAGaSrmWF6bhAbdUt5MJP1+ePOqz8sO0/HKnaUCVeUpS
PPSEbD7AwDLALPQ01TZEyFWlwQbNHwNxFjUMLUZRXXVLscfJxlOkltrZt/PvkpJLiBfKja7V+7Bh
J3a7OH10ivEBOm1Zcjd51qsYVJFTSzekleDnxNbNbdKaZK0FIv2aoXe4B3V/rqmtQU42C/3ahKv9
ZGX/l57WGtIdGGUcuHTel60V0QDQBss9taELg3in8yW1qFVEcQVd9TKwJJ9AX4DYt9tHBn7AW3W5
i20fcMRtbPgPwYqcQT0PYZLjghv4j8nRli7qpbOLIZkiyXrjSx/wGa53DvGF0vpkZ69ztvUQ1+lJ
Czgoa3T/Z6YW9X2q+9XFRfL80ciuK68d8Ev+VboJZ6Za3bOu8e8iSKH/2ca7ZBHj4hsUoEC9K5B2
Ja8lAPUaELjLvuK3XkUO513vDk44sA6BHtqqbsq966fUwCNxmjDm4CuOcMPmwkq4KHb+aIdr2sIB
9qolRvFqk6mG5lVa8kT4XZ4UvMv7ndza3da0dFeU5WV379qqihINpe1NzXddvatSevMnR/ON266s
oakdfw6pVbzkZlO8jGbyXUuH4j6og+LFVIB4UPwwuJHCxMGjsvPr5ZwXWSKd6w8R3K5Ko4XtVWOn
H+KENaAUFpBw7e1+dNeqQF95xxkOpisp7XNHga50PElKusdt7uwUkfO4Vo8Wp9UYUEEpjFuA22PP
4rxq6VkpQu0BevonSYmqHWjQql3mH0SezXc8AMfWWTtwGi26Yamt76U0KsfmHjekb1JdLjMLhQSo
hec1S+P4zExH7yzybQf8Glxa+EsvvZd4Itx5Cpx+Q95F7RXn8gRbrfNn68DYtGEf8bmKaMbK89B0
I1slS3Iqu/CWaLJ+nUAtN+znMfrpu3Vz0mOzBU7Dyk921Mx4gU3tR8DMILnRlenPMiComKjfP9Ss
dK5Me4weYzAPzv4A8FuaqMMnvN/+qPDV/NOb0hM7HvW3gYjUvZtU9eJBw3Ku4xUdpa7+pYAs3or6
+U9wdZ7NQAm/NEDFHrRSMfAqru17fTa6fdrqwXeCwm9EVOvNv/he8V5MHfpeHP/zczn506NixSrr
srH7YcxgwCytuhw5sbyJnWd14JsbOhbnyFE7oKl24e1WHQH8WIKZ0nYBvB5096k3w+Lk8E/PKia/
i8AahUIy8I5ZSeimi5czvl79dFMR1YqjESPJbP7p2klR2X1tvc+wrNS7ITOGP9S0e+qscfzbBN4i
BLAVwNeExU48N3+rQfRhMNLmj5Cgzl3YltZnzWmJL3Ms9dkF+PDQ97P3kNfASQCPot16NnRbGrvC
x3AO6nsl9drrwC2dpzmCyjiOVOulbdndwn86heZz+pH5jvLTn8ybxJw5O8qvVA7s2Wu2gPZSVftn
2Dc/e+LNvpkh8B9xxSnQPILkPXSW8QRSSX9dtoAZsFEOCE5wdnVskqf6JHjLBbDe1zX707jogd7M
iuaEW3Xyomsw2Xsh+HWCvxxxXLePOBA8R1OcfbX64wrqTJw7EVaFvreIf/kG4DgPzGWTzvWSi076
npDN8q2T1nMvOhlMHx+lpbp0Es6FdwZtLPvK16V0AniPu3YiqrgJ3PDSSUmI+DaSahnJ1skykrYA
xFavC/ceCDrg1ASfehmJdAJv4tbJsIxEx3NiL1Lh/zoS0UXndSCdsMJz77eRJEsnyvR+JNKJE86v
nWwjkWeCv/6TzIPrDPEOwhHzVNpV/pgvl6wbEoJAOJ92oUl6VJ0YDLMKdOITDjlfvKFzzZ0ITjHB
WVVlHERua0CSVnI9mL3+IJIFMSz4YYy4Ww/deOtIGyLWmvpfCYZ4vJBrLIuTmi7ory8EexUXK1wW
R14KaLW2aAKicx3oI8QIS6ZcRA+ftfuxzKFgWfJXnUs3mG71ycAH7B+yY27rDxxKb9kmoVhrYxnn
vLrfdXdSuE7FmGlf8lJbfMloZ5NliQjxD1i1N6LCqnsRs5Gtxm502ASlHkxWDuuOsbt6V6DyMz8W
7Kju3hX0iacR3Oc9vMvvgAq+Z896fVwXitY2y/S5bO8lb9M2MswnO+mg81gGsA7Kay0gnHsLh9O3
2ZF+eBUaO3s4QVWhHyNg6Q/zPMdfB5cYF8dwtTttSS5hBPHXybT0OytuAYNZMglWTw6j5WjEcJGM
pp4dhqZ8Ngr2JtSofYZ1I/madVl2dJtmWBvmTx2G2LKt7oMA0kl6lsq1ApEVnizplVSaHdvcF3z2
raWT4ZxLV40+qkZhP+GF8GVVoLB1ohxyb22a4OqO4FlLIW7crD9rU7TqSc3+trJMGBkXhYJm2eng
jXaSQZmTewNtjftxNpToadBzPKIYjceO4g0RcdW1TEDq8tXn48b3oCTR+InXOGsRxHzXcM+9W8Fr
syR1jrr3qV/CgrgkAT06eDia8xb1ahjhoUyS/DrprGvHm8xrSVY+niRjXNSPajboL11RsSGEpo0d
V2fe+RH8CLSm4FcL5qJKVN+SdI3+CnioAfrfSH8AooTF9JJv6h0OtE6Uw0PPQxvH/kdFhMWTHUEw
HxBhK1JaWpkQroM2JlJe0PcE1Q/drZSmYDXrfc3y2W+DB/BYOL6VhzmCf8FPQF8b8bUCLJrceqr9
JgajzDxL7Tmt8tPQgO4rSc8vsiuLg4A76YoxBcDJfElCrb4HGEZb1Qatfzi4hQEO6qK22mnPmRmM
H/yqryAwrvAJWQa3mGmssncoc7CZqZQSoGZGX9suNlYzlZY01cLRHw4PwJyZVAC9HnTLuDBTkaL8
92Yaa9CPzcVJKpsNsGRiptLfBH4E7rZlBuE9yoEycR74TFzNVJnDL+tjfDNT6SknAmrXpClmCsn6
78xUxArH49lEcLmvA8dMncxwPoIMFD11mKl0GcWc0VhBV62WtJkpOxqrma6jW8y0XcxUNNrMVEq7
rjt4Y6W9xMEMtMabmU5AI/FpiZmK2GyzpTgvZtqa7mqmoprRNdVZHboI8MrFLtvIujKA9z5LaQ4M
yDszldbETGvLyW5EpX+aKeFwq/Vqnm2eQA1rV1PCE7y/Mt7MNEkTzkj86rOSmK9mKn2WNkxJm5mO
1QKZhJlCxhyDWmecpcvNTEWhKOW0wIIc/U5K/2Gmhl4TObfYpdHD9trrfbq+9Pp6fqbv8YMVO6uZ
ilSYOfqxcvHlF33AEHl9m0ryWsx0rEvQVls/vGnKPPg4+fV04OAWPiLcrp/lUhQ3CZEca8Jic+Y6
8n3cwxZ5EYiMfDe6dv1hKHvl2Y8hCYUlCv6WtyZmE1wm+GSA/6CS6UXFTU38zYVEPeQELVjdo1Ti
34b34eTNV5KUWkqf3DZ4ZD5IFt9QA55AESzdb71glGyrZNq9yI9JlwHOifuOqLWK5dan1CztO0kN
hEOcZqWfdpKUWknd/eijMFglMjx2zrpK4N3WC8w2nKGqenYrFWZtaG9BRgouRAZ4R/lxzd1ZqpV1
nN9V8/B964bdT768i9Y4iXIK2633oxq/bN24ra1wktoEJ+lmKC3cppppHb2IOUZSX2lmVR8lCd+X
9VB53mnrBadN4PqmXifml6fp6kTlAmV4LS1K1hQZeMmWYfz6+EtHfbJS9WqbMidJ5z2YyMO1VCiS
WP0Q+z+2TnDVig687PzVZHyo5p9bIHiXJy3NbDbl1NbNwCnG0enhF+4JD32Wi2cmwb6KG/86g0F4
zcNfgiPvUMOJHDGiKM3zf6g15Qs8Xa09SkNNBxvu72o1S19b/299/c+1pi7AAyB9X0tZ+pKG3vUl
Ldka+Ez/sVZnWmx4xl50bA3VfgJsqr4rI/dO96NSYUlIyGIzZ1elW/OUJbVcOtgCdpDCwCS1JFtc
sp9aZwgOpma7+y2Pw73ilLQ42UnrIjd7c/DoOFBYvjUnd8B137NaJyq7s+g6i8biSll2H9fmFu3q
slGvMZ3pSvLkYhAldmvZ0bMqGksXufKi+4bxKAmRmkM12IFkZJ+2PDbeR2LYcRhoFk1EzqqV8aiF
xbATOdE6wgXiocDxe6sqFbQAp1vAZO7XuerH1OOgCiZSaUmEbXuKruchV1aFJc8wQ/NsaM3Xiym2
jgnYOU/S3aqvHcGjboznta1l8AqEWfvO5xtkyyvM2r3RusFeJ1MK3NDI7olFOa5iy6NZ8zvnYJWV
e78NI2y1adcCM3LcZsBjD/NArFkLvvyvWck1XTnpzfzX1nPsuv7j5N1JjlxEPC7Gj3UbwwH9Zhd6
TVx5b3IAuuWZOhSO6cAX76ZM0wXNXefpd1rVzvt+zJS914Q/cGttTlOcjo9yMdx+fOTk+jyNunrr
wFkfHVKHL0g/zB42iUntErATgPHqMxwT1aV+3xXzbZ77ZxEjJpyCchqqUxuNP971YPRKdaPgobC7
aHNpZITXDShPw7ySgkya79sh3ecKJnLRdDDzJo3igT0Z6WptKGdzStEG7XghOXbDI87TzlnUXDXu
iQtjIVber5WjzAofg+Jw0dQSXHrXJsHN2vAyL3IXh5xfz6b6adVN8ly/UG501Qe5T2Zssvr0elDt
+krmU2RWwTxQ95mtqXspWHWJ5wXrfSyz67myh7UXkW5aGGCcuoNK9e0ByV2ktJ+8OIwhr1imfxXu
XQiBnO7uIi82gHuBUnOrPnZhyWY0xARLi6sorur2mdiD16SUdJmlHhduoLXxVdD0VTgdoH1YH44I
yjhcQ40P+qika7PrLOI5iK98pKnrU9ukU1bBuzFw63VqpUAeTRYkP9zWqhe4AYblZjHBvc5LqpQK
tMRcCC728t2WTrzpteRdXvbPApHj5PhXZUnXhR2ebCITpO7/2NTW8ia3Nf9eo01mq/e7pme7/6kp
hXd4r9XW9P/Y1PsqW0+/q7Lltb4O1n+Z/vlflN6qvWv+fWUZ3ab17wY75dibFiWn/9LUJrM19bvm
11nYZN7VU6eovyqNecBvF8v5ndw6kqCsy6tkNNSrwKr5rphV8yx3csn96DIvxu2ItXoXpO5hK/9d
RcnzTVqUOyVz/vCaGI4zaUExzQDEj3/dDx1hQ6/tAznGfWzHmXt4p4Y0+e/ako0f4D1bxMXNWr62
uLZ1eb+2+68+pAm5yERc6nlZe+2pqPYzkGvHy9b/rdXaxrt53ZIytK3HTYFtzEPg2gaxwb8mU2RY
S5DpEhDYzud/97q1867e1rOIbL1sNeTuXTXJk7r/QWERBlAKmEITjo/Frn7X3DqErWW5u8jcSrY+
tzy52wrejet3/W3qRzjo34AzQCDiP2z+/6vz1UAMYo0gz3CS6yIKr6Dog7geGpYroghNvD9c9wTk
M5vEgFJ+LDn12SULpkDKtq1tqckqqxu5tcoS0vUv2QQ4ZXeRtWYT6JF/ytZR531selAgBdYgpl2R
/Q86LO3yhfz/psO7dkXfqIGpV6tmznIXRPZlHt7poDWpd5r0EaivRbZb9O0XGIZlHv5HHcplbP+U
fdeuzO9/1MG1W1aVOmBk/7sOwDN7J/VNXxnbm77vdPid7Ns8wNigfq4UvLbA0cHlijialP2DIhs8
4lDU+arXE/CHs6F5khK/CYxbz+weJLXlV7VJbHyY9AAb2fWTFEDBkBxTL8QdeWl0qzHq1fUEPub9
ll/qLvHIEY4GczT0AF57vfswseOxichdWFkJJ7dleLMVzHlmnqG0/pS+dSOFemh/bZW5BoDnl/rF
mNU3nDj74N2+5S0KtzC/Z0mPT81b/pDr2j425gDyCNSXgghwcuI4nH0lMyQdguHD4k7XrVUlkat6
2z4RG/hz01LyvSL+0EE0fbuOUh2d+RrC2Had9k24i/gotMfHLcdL/Xhfx466aiOzDFK3wZ69C8zZ
r8FIhRB3zl3lWAAvvhUA8OQfm8HIduvDFUGrDm8JICnvNrlkGiH8a1x3VUkKftmGdCoVJXuzj03N
Wisv7GPLF/uoF/vY8orFPpoOkM0tT+6IevytfdSz0+43VcVGiMtYq2/5XgCxpK4PbLbJU6qi3jyH
ev1JGt/ktNn42qlufd7yN/uQvM2W3+xjk31nH1JgAA8q9rE+X8kT++gj/9U+JK93I+fk2ubPTRvJ
z8r0g6bG1e1mymIjADYDLv/2MNe+CE1abGTLDmCQ3RcBX/giIAVvNiJZW/5mI1uem0CUIzbyTvjN
Trb80DFe7WT9Kcxg7j2Nl7+rwKyNsx+ATYDzH5iscp1LJ7rzrdaM91qMXwExPTeFO5I3eM14Lbch
kxjvo27yrowy4DvQSOK7cBqNeC+3q2gMXhWMefXjuDS59rHebs1Jb1YOgcQIEByIKFWzkyZEcHSM
erxe6xjWgNdcDyCG6LYKifxFyz6hIIdKBwkZCCSG9F5xqdX7tn2emowQn627i55kGpqi/9ha7evY
RYWLmbno3SsM7yoxnJk4WIa56i0DXkYpgqLFOgppe8Ll+ght6Tox6yA3wXVyHebEJ+6DGLa3Objo
VZqE8HUEq68iwGQTWqtLb2AGWoch14BLk2f3fgCdHTtnu1zc15fnKXXq0fDPrR8D9lEQI1f5wUPU
acO+maNgL0kpUDIjUglUdTsc6YynQq1jdbcV+7EaQGMwwJic4o6xlYqI27QOQT56eL2WrI1ZVWdc
e/AR7tb0RWuzot/V6CTNzmGQqOvtKpJ4X4KGxbeUZtKX6PhObxFeO+yduTtNtXWp91rypvOqwzYJ
GrOz6nzRjtxuekvyUsdF7wGIFCkIvTzXXqcQlY1xVI/zMr+rylIP/6nxYqovJu5N5Yv2Vx0XlfEN
MG/fT9sAyjPeJG54/VuVTavqdxcKiJBTlsam8vtJqNBbNUpAGRbjuNBbAap9nw/5q4msQxWVY6xD
WpbLhe38Tm3RZl5m+rdqawRBg8oHi49MwkVjtsL/7NtMS+nW33r3S3VJXUysqF4t1l1EkOa4EXSc
9ag94dD66FdN8xkHiYFACjMFStRqPkPaapxBXoEGaSnNQ784um1ogB1CMsqJdXPrYSAGg2QS1qDB
JuyuSTLl5PeqLab0dq1rBTjtznn4IMkKpI/Ec3MOWZduy78VK7dfIMJLX2C33K25i2q9UayqxVY/
3Pe9k66FoprfO6+qRbBwXajGSVF63QfGpWrA8V+qhsPYq2qcnwDMtagmg/6XalHuAHWzqBboyq4v
lPozYalHrwJToUgV8wkECPMJZ3SfyJPG21vebD5BR0+eC6Sr4qWATy5JkQuJX4ZPa5WSHGmjDJo/
eFLNWbJEnODBAWbpApS3pYM1z7eDE4ySeA8tLUqeotftY5T9vTUm2R1wD34ZJwA8/dLRSYAT8FvX
Azvwl46cUdVHfABxX37TUcdz7iEyLfBYf6ktd0VePQZTBcLlm0JFHmpXQYe3zJanJrUBTgORwpuS
ajSo9y1/qu+0zJwF08rFu2PpSlTNcIi7ykw3vNnynKmNb1pg1VaVpICvaevOnrKzpDxlCBXGYF/H
QD/cS570BdyitwM5XrvZJqL1ovHa7QjhFTlRs+mIKG05admy1judA4Qo7B42zXHbI4pcscvjNujK
7pQDPvwB3sC/nlbbq9ktbsgv2zysesEjOIOf9igpuYBaAhm0YvtH0VLyimrqDkkHAtOaXJ5joSvt
OUns71tVaRzU2qguitUiJKfIbHbmh0I7iahoJUaaNdOrka55b0aqdjmAM56pVU9uemHGUv+fBipK
ljUhdcqMgW76gdcfnIhVAoBjeaBycUCmfXSBvd2ypGdn9l5CCNxuJX/NerPQ7WFtFrrlKUZ5YaEX
00vY1mah61TOLl9t/7TQonf1m2CKWFa+PSyx0GSaLgxZ9DLK8RxEA44dbwPaLHTtYSnI5gxW6CgE
ovzNkqeiurDQTfvMsC6sdNU+0b1dARDsavSi1lC4A58NHM1uE/RmpevDWjXEQtOufrXQNQvSq12l
RtVxmxugXC8tVNQhtDu79aPuZZsHydcAAnhnoY1OjPnsV0CWvk2EWGivW68WKgVvFrrNjTT+y0K3
achLYGLxaNZOIiAFRQQSJ2cD+BosT8buh3qXOnN153TaLik05zvsJO6h09LixHGS+lmFnwAXPvc7
QfvhoRzshb0bMLK+dO9F3rb7AvTZ2LzVocf72FXdF8mf9WpaghTj+za26g+2zpClwAh0UMP6eXqo
0hG0h2Qmms/JnO+j5kEM6lvxk8/2zUOmRPFVtKik+dPfThuYH3pLJdwnBwZIKngFwOc4Jn6cB3Bm
A1dhwbjIh2N4p0xq/snxQOmM4cI5SL4PGVVWtgsYea0cG9yJ1qER/rmbiiL61pRQCRgL0mg29+r3
8EW6icbAASYARARXh/+0AGBK1IpnkGNhj1tcompNZkrkswigGZkpQnftl2iw15mCxQ+aXCJSbvGB
ej9TbRuC2bvM1GiqrzNFwMbrTHE+ZQL9BNeKPIuktF9nquZM5gEwkOhKRqia2t+doxoXMyX5y0x1
gdl+NKz5daZE1SqL72wnf52pxpyAhl8ehTOYB01Roi/gWL/OlAxZwaJG+BAvZmr2PPU7GLmLjXh1
7lxncxcfjS5Qv+L1sONfYPqsNbgWEvvfPfH33D6ZTWSexiT4awC/EigULpLfDfNdHGjh3Zbfcntw
HVyQREIKcmU5ZJ9hpzEazSO0h/pazl1bdt2NyMllxgdcutl6WBv+1Y3i8VR3EQ7xB5CW8caVdLk0
X8QRsdhLsVQ2luZhF+9upIWt+f7XKLZuFWLiZRRrfWkeEiLOtxdFpf5FF0zHlt+klreDlwC8gTfZ
t8mSHnxAmtDp1wjWXtX0Lz5mYJkvs+CxSkbl4f8wdmXLbevK9otQxRnkqyRqliwPsZO8sJI4mwMI
zvPX34Wmt+l451TdFxTR6G5QskUCje61GjDHnXC4AryoLEQSsJJ5BmfX0WIob3aLjwO6dPAIBH+V
TyrUkIXb2c0eSbrA31e2gRiZueLqsrF2lgRvHsldkhvYUK/YxIbdhzmjwEsBgIIQDWnSDdJVlGc1
qhkAzEV3pW6crmjeopYPrt5Fx0WfBm0hgHTlGtqGBjgAOw+6qX/NnEy7uS2gZwaDyz3HohnFIlkY
70A5mK1TNUw6AeADr62Ok1HNRXJ7CNJNutK78EcC8tcjaZE+0IVqfxpQ3mSTOwHcplPisms+6B0i
H8o2KcUxdRz9PM8IZDYsZXga+G99U92fo0fA0/r3Dmg6GQLaoS+RtQ0xSfpwVGiqpbHrgXkVrFCF
hO/RS4LVPPsUpMkdaiZXszbpSMv+RzadCQIVfBjyhdAloL77JvZzdmhYEJ5FDQp3ZP+C8101JDOQ
owiUANUvphH5x3kRuop/WgOdx79KHSqVe0Bx41G6OKIrmfzEFokdRx3L383fNOYJLI8h3UiiQvHT
/Ms9zdNTf7bJkJ8fsKk5LDrzjSw3RhPiB8R90TmANaNPwFClu+EDUMsArCeaVUNtDdgtsO5kILGp
PMF8e8yKs4ESgrkx/+zSKMm8BiVlyOQBOsO7cgCs+A+2NDDPQnY635ZObJ/epkyRc4hsNTX9rKSD
h3KVAvzAn2+Q5pkV6HKWJoHQt3jW/J6N/vtZ6C6a5ncjUbf+x4f8MKOToW7YdaTw/3bTy6devg5k
h4odY+63/97+ou4yIC42CgHFxRaLBUZ1M8bsAC534KsqETWBVwNhrTBBEP0uA4BJcJeb6wkVtViF
KXmsVo0F1ukCJTR3skvHO8NIQU7GvDPSQMdZFNeeATLxK0gNhrs3MXuxI+C9oYBAuwhwN1zoqh9T
7dIixxLZXgJ7gn/lixow843TJKZ1BKwfAB79qRL0JYgliuYXycmbIerxTS+vc4B0Du7wYVrSIfcA
xnKxhQH6iOnWu2kMgxz8qEAj1PCD3hdAwXu0csNBgSXyhkeePZIoKFXi+SSRWKE0+DSVxxZ4wCvq
zk3q3gMEdAASI6xEFIm9lTDchDKgxmLWZkB19o16ORMZ2KPCAKyBMMiZg2Io/sFhYBvTphqNaesq
hSmprLt05NvZekAOpqyLK1KTu7Uz2MNP4JWsnNoAQLkOVhDJzOHR8PJqJ7JUP2TmFN9IN0IcAlXm
IJnkKU7crPBHE4EuISg2ZoeQEWggCxzuOWa5zu0Bb+jGysGcCM6HVR014F6kPrPyX0izso+h5ZYX
nk0/eT/ma8cz9Z9GY6PKash+gyUxXgF+HmyEIHDYAj4qO6Webl5MHoKbq0ibr6j2uhYomP0dBc4Z
ddzeV82w1UafP4ERc1iHUT8cUUAn5SqZAJq3YkPwfm2C8QUJptlw7Elj1vt4/V8JOaSGDMkFB7jm
JvNS5G8BLlPvx+ab1rl4MYxeekwTSzxYoO9eGczWfua2/IJFofcUh1W5n9oBh8NtUT4DA+FqDrn3
w07aYJ1G+rh3uD18GcESs8ndPJy7QOMIkE7O211myPFLr4CeB7MMtoXqSoc7fmWhzJpGK7zktoGW
Mp9cmUWNQgDxaOmKcj7okmM81OBibkeOdXmzod5UWd2Di7XhVtZTgX83dLu0tZDNAoR1W2vHozDB
IDRfaqi/Bj6ZkrICp13zpUHSoDbHIw0tDck+DM+XNI7cP2msXTYaYD13zh6fxFlashiRdVhbQJIT
1rlqHP3Q97zfdzWA/mWC6FkkRPClRCb9qhAsfo1dIFPkYHRZNZVx4F5p/tD60Fb8uMFjGsaajyOv
/gKYU/sAxoh6z+z+VWO1c98lqR+DYPZL5XEwn4CddF2IqvyWo+gGwLG5d6mzqUFsP76SXJd6BdIn
yXdGbJffrFJDDcGUPAO5F2uHNDTWlpJ7kzRX7sTiaxdl7n0W+LIppm6TN3p9karJImS/6dVwiNKw
ljsaQISFrViIkMXUVvVllill0NxgB9UZeYDSCRO7OLz3jaNMQKuQGt2eFGcdugRSyahC/S0I7St5
Itk8DfLUQfvY5vqWhHQn850FgDZA5quO2pj3uRkoEC91jMAW6DSS2STRDG0fBfKRbMNM3RhZdMLE
5YAUtclgZzKd72OZyehTwDM74X9vWE3JkXG4Bl4u0GfUvLPxfKmGC01kQF3UUMagujQQu+G+t3m1
A957/DC5dnMK6vgHHoHxAzVa2IfI23TGzSKzi0B9OWEJmEBY0UCI42Kkc4c3EgktewFX2AuW6Yhx
9MgSAj65fkVoQb+Cc0kzVo0VxCvs2KK9F1X6lYbpStOlPAGZ4RCMnW58sKsRX10Xlif9RZkrWzJz
+6OtA/J/kZAY6DzRtkPhynqo6+karxPH1E5jBNYtukqK8u3qbzJQR1/CaQp2n3SXLmjcphIpUHD6
N1fp1GgrA8hcm1nlffJe3QFNCQjvY4Qo4q4e0g7AH9T2IdjLUgGAsbkfuDkHOilOodZW6VWAszah
SwqGVUbA2XgZ2jC/LE1dlW9dR8OrllmAiaJRGpBVh6Ms6pvdpJ1sZgMATsk8kQAT9G3ci5F41thv
lh8VgPE5Wy0+mV4XYE+jeZVhmLYfpyTFIGw6PNAB5T7guHXlVGb2ynixzkQOMiIPMLrAWIx/yAA/
46qU8nEq83hrAOjinGb1eERcXMf/09jdopSFGyPU7JeqZ9+nphj+kcZm9mMM/RO37eBrkkptLWXQ
3Gs94hV9o5WnLrDck+dl2lb2PFW4uMBHExr/ZuTZLRqa5jo5PPW1yGZ+5UYdig/H/ADQ6eoA9JHq
UrZWtMWioHjQLWdcozY+RFUVe7WGfnzNDGRNE7GphoTgfizNV8Gj17zi4qveNoPCRKsfRuUbD0V7
63bZk63p9i0CGqTGiht1NDd0bmHS/wozhGZIRM3IJahU7XzyF1mjQuei9kZg4cKKBryeeRctGHwS
WUlcoxp/j1rx4jJVXXRCKba5deyhfNTiEQh9HGjuWvzaKg56QKX+mvD8fy5aQNYsNl1QmNvK88pH
swUAnZ4Yf9oMyqZSNhI8nBcLe5oTEMh/x64OkO5DDrjWry0bzHOimS4AxVj8NcrtzLdQpLsfIhF/
teV044bO78FxlDzkU3lHRpHJdNBIsMSnrl60bDVUGYhVlEuc04ROqL80QywuhRuYKxJbtdn5gzPI
/aw1FY+e7B8KsEl0Fjat59hDNXriIMuntYEM2WI9nGZd3t8ybqV7zyjOnqoUBYMRO8rWnXu2qpwl
OdMM92LoIZDnVf0wyaipM5DMmurVo4qNF7lZeHdpnA/IA6zC0C9UBeykamHnPrfKem1YPPDJJKAS
4rwD5XKI199m8aONk7MRXl5sWFbY2zbscUqq7pQamnTgY3RwbefnJ3lighIWjEgHko/Sxo33YB2+
Nni3iioK57mLWvhun2rnT5+A2+ypBIX94ZMcm+sOhF9Ot6MB5NNs9EbVBagvgNUAJ5dJ373NILqo
8rU24vjJqe/BSLpyF8eohJr7eWhjpeJZz3N3Aqz5ufBQ8ECl23STFYjVovSGbWO1m/BUPQ6qoStq
gCBhHqVKiv2fsk8q1CVlMlu6JPvk/m+yTyqLe955+7wEwuXic7kzq/N0fwAK0iqfegPVHdwAg6YT
oLRKC7ckAww/BjQJ7OkJOweSzQOoDLlre1DGw5K06MoZze9e4AICT8mpwerf3vQ6i3wXrKGzDL+h
4ND1yW/SoInpyrS2wE9JbosmMhryVZ9U8WFRxWGr4dudKzcDQB+DFW/d8lQ3QPN+n5SuvIavkQTW
XJf7q3vgPtgpMllyDsC3HiXcogAHqDCwahKtB2+DGJzzNJmHboqaBgWE5iHgjnNe5k+F0667PjW3
swdy5im6+/l+zLJurmHhrnPGKpxb4s7CMa1Os7Yc8XuK69Lwl89NH5A+6nwP9CXgy1jmpCv1jY2W
ga+OPndUY+cCfHoQOtAnaQutPra6+32eF38doLUPd/Mg/f20rtX3c39MeIgMQz1Yz85cljinBhv4
ZU4LYHcABOuwFYz06dkzL7YY4tPcw6LEPsWlbp+qBsUvCNKIA8LJAOdUaONaiKo1qxMqUxPdUXUd
1V1Gl66NWuhjLaW70vJ2r1WgeOI5eHfDKT+VsZufatXYeZUARFBdjsKOi5VsvH8FpDr36ZIaHZH4
rTHxr9TjZP7Z3SwlpzTkOZqzAo+E2NspUp10zXzkvGBPWvgjtqr22XLt6L4O2wvTguYZqVDqjBUI
bjToIvvtmAPMZU2jguN/LCscwNmD2DWs3GNl5/JBuEl4h0DZVsRe+kCi3gPFnyWMar3IdCNI17I2
k32jrEjP1fiGJXZzR2qDW+FAKJqeZrfK22gYeK8bZrWJbQQYXrKAx34/hD9TrB4uhd0BZQmguHND
MuoCAmbNo0g7LaJPam2ph2vQk1X+pwHqkmNQOpq7uuI//qeTP+fCMq3GOu/P21nmWW72kz/PKnGu
Hnif5wFkP9v0oYw2haIxMayqWTsoHNy1xCvTMqDxVK0jdzQsHE+ACCFNd1muHvF/NkCGCfcI5j4s
clIzcPDYrAD+ARwuZ3gzky6yucsiZQB6gSsaIBXqamSy+HElYMOxnyr9SMumvWv24coKj1oRZq8O
yJQAGpkkgG8DuXeO4oYDlqPZDTA0A8jOB/NHP2GFy6zsd1zXvzgSRb94cetinQWEkqD44qFI+VLl
WuyjcHl4yYPoUSRW/ptP46HRY+dbnANVuTSZhZeuWx57S7KtaxjGI69kvSLPVXFswkHOd5OgWn4r
RgDxGmPQ3zcAlt02FU4iwFeZIopd6Q6I58CpRcPUgDBHoT8mrb/IUEgIjMU26LZNqoFpAbAXci2x
PNshPXO4J0U5NQOOiViAhSJkNBBjP44YeIaMkFSdnQyh/gjmVQ9AI7gbagS3D6MthwsZ6DWvUeNV
auvIDn+OlrSenLQ1HooajEfSMZ+oSZ0WoBMlu1EvlG6OHWnNTtTFfqTYgNzB21EXSav5zjNda6Mp
b2B6ETgrjqbZXYifOiq3tdNkGiuJuNljgQLHuzZNX1pNhC9WLrqjlVTTmlUme65N8KCNLWrESiCw
rjzeIPur10oQPCj0ZmsaHfAVRkEEIuR/+7OQlKaOO7OSrq6aLC+2Zl+9zC5otIhNFp3pcpaSeWgB
EwKYtvCpeY6tXueYCVCigMetBgebvu9A/tRvS5OHBWota6S0v8urHlyLOiitN+O7DDv+9qTH/B7M
Z/qtshP9NiAuv/FsIBPaKEnfglO83oOJ3HrpED2RpRv+cCI387F3zBCSapynCq/ozm3AJcnx60UF
fHG2TSt+kKn3SnJR4r1SNbK/MhYgAzv2tNVsIFDXayY8uCEWkIFhPld09phBAwgh4wb29kFS7z2v
eE71pj9LDURpXSnx5+rtXy6PXLnOI5atEQ+v9oHNDICm9ONNAxSBAEYS/kcRfPWtuk98T7eh7VTa
FjRN1R0pe2aeHdJ4ANEyaUcIUuJAUgf2lvKFJcIEWCj3Sj1w+JkPqVvKTRxbAHym2auXVpQ96FMw
NmZDAkLCMdwwmkvYCUDTZH55MwcebmQCUGieKw2Fgok1vfm+3aiy7spUZctiZmqKLCt9GxtTf7YA
6u5mLAuweqDk0M9GBCsyBEsudCUVt54mBmDX1eH5k5w0OmBqr3Oc+r2ZKnvk518N1DbtOOP1kZrA
7lEoRpftxMBAT5c94Nnn8axq3q5ogLoOkG60dat0kryFDal/MP9wOQ+9u6Ou2QH7uS55vfqgOF/S
+GQ3znhqsb0C3WFZb2jmD9Oj1BCnr/WXWMOhYcGCSt9VwJje9Mbkrud+E3JjjdBI6PM6KK9lrJVX
vcqBS9EpNrU6msrtrDnEDVDFDN3ZvfUr+VACWeZAhp0LaJuNbrhboI/VJ9Tylqj01KxqZTWI6VGQ
4kODgq4NK1mzJtkcAFkiKyQENeXK7rrgtJgVnVkfJiey9q1t1RtLA7htD1xrWWnZPz2A5w2g1/wy
oxQQ0syuHxvgAyE2KPtTYETY2FaJ4wdANX8qJXA6ATye/o6QoaaspWC/mniswfdpvUSa617dKLfO
THfxSsjAy8JR7rNBaXSyikpT7EclnAxjuvQNgNOVQemCVRMMSCDMU10yo6vCHLwrqEqQ26wB6fjf
MXKROzhm5R2o3T8NMBxsY9Go/15cAMaiRBp00Wzz4TUFMt4/0vMe43DAIXQFKqS01JtbUBXhvtQH
gIhPATiAR8AxV5rTfdFK4OL2lea+etHrpDWlP1lS23WddLYx8zLkcDR24VcSlCAcJd+scjMP7/A2
8wuOgK2RSfRNMzPv2ghMy7VV+DlgjkDHMLr+PIrjt+TigR1m7qKoYfDT1pTQkfnKsEb5SzK27YBV
HeJTo5ir15PfTEy/8qgJvwpgR60bsBLcAwGn3mpxZJy71oyPiEO3+xpPviuoI1O/SZviKUlaFArn
rf2dB/Hd7LJ51jyO6IEVV/es8fLvRYqkt3aqnEdwN9R+1MryWjTF79BCPDME/n087Frb0X3HxN8B
UL3TCH4kzxs2QKlLwOs04FDPBBVWqpp5RIINIbYM4PTpmnaRdq5frMAx1qYQ2r6Q3T4CbfUz18G0
l4fc3pa2w7+BvrUyy+4HkMsrPLeqEu9DnT+WcvpSKHkCeP91BsLbK5Z6xrWyLCTVYLH4A6+kLzWA
2h+FjYUNtkmV70x9uR4NhI5x7lgdGfI5UyBGfWgGb7CubMhbJMxb+Q6V2iBrsZrMumLl/MGC9BZb
XoFuzDbk1zpwzG0uNe0B2Lo4rW9T9kubLL/XzOBbDtLBjRsgdAhYrvaC8Gq7GaaCfWegA8c5PvuF
tDS8yXpgyiCw1vl4gKlySLPe9Wk9giSyeiWPSGU4W7ptvaRmbOEfL8lPA1J/72KFIZ8UbvHL45uG
HFo4jAPYd3dsGUg3poiLR25mI1Dc5LSJAUfwSLLMfdJGIAuTBNEP0x/CCf/oSt/S8ZJ0svUUxAI/
GpjEOg6vWkDwgRgWXW4ASpPXBvLgoEE2OIjJwc3QhTuSJUy37vIQR0DvPhgPprXJOXDWlQ+vyuur
DfbVRUPGoWKTyBiwQOE39cL4MiQWDtygT0aNgaeKm+AxGVtNeJI6C0+AJY5z7L/+7OOBE54G1dAV
DefAHMc6TwlL3ZLOehkiTxmorHedh7DNu12W4Dkq8LxmRqKvnEJM+8hWpIhdiAc/9Q23bt/6DXhU
QOXmYHzRB18G4IFUs8ioSwOgyHvzQ7sSahbf81xkl6IyGkSgSGYVXbsHpHwAXHDunFmPbDOjDoPn
AA8wwDCPiGmprqxTYzMgdWVPXdfG2WFQl83FBObRczslW8uOK5RK5uZj1Ma+rsRGWZmXqHNx5ql8
1E7l7iekQW9oQoC7pn7u9cGOfAArDARIjdufqTtp3iELm/wBAOBIYk+MFRm1daZdrbz5xyz5P9hj
85OTV2AtaPtXQAe1p6Zhw0Nq1AZ46IbLOPFCridAe2zwGnF9003QHwbb5zp4OkhZBoiAZDFy62Zt
oNgzYOPX1p48M0fE942iPUlRa7ZmFqhKu6ASG518gcnkJTH6/Mx188VjY3IQiHUieI0C3B3+jf8p
rCYJkFwMJlgBfHs/RsQyOOK0bodzOvto5fqIo/UEAIWIRV4knu5roHf0O/xLWU/I9KnXTgNYFuo6
du/6U9wxv1Z7D44s6IM95i0ibFDOMm28SMP8Tr0WZDsgpDVWbVBEqMsHI08FavR7Giw9W4JhZwTh
qbLEeZbYhChI21NXa20PK4ck8qnLRKgddcewV7OyMOSd5w53PGXtpnG5tR0QzX7goLDecAE62TjW
kgeS9V71NAonP5MI29n4hswo1B0anVhH3ZQcdC8CgOC7weJEAMhRgNGm/ZuDxeB/OqnNAGfgQd+f
DC0Cmr2Vy/vEbIJT0U7pfe0E6T1yqXBGE484bnqXVSkAFHPLLPckowZnLdMavD72dnJLcKYCowN1
OIFofXJDOgnSGTZucl/IQLujRkixRsmqdVlEYx8OZ6yHd0B61WctGswrWe4rHZlenwamyIzw8O+L
zTLgKtswc82VHefFbvEOQHlUONnj12gop2thf6u0oL0A4haP1hxYcNcSIJ27wLOLVRzWg70LCgEG
FZxBDc4DKBKcmxYD4wtE5XhYGy0ijRXi3FmaOg/U9KiaclgQ3GRm2w+t6KbdkMfmGpzgsDCD+mYx
r7nQqA3EoaNsWtDfKu9kX7GiAqBjWB1JRRtleTFskNa8z+CkWIf0ujR2pGFppnMza76SyPncS7xG
V5rwcLpYDuescL1rrRZ41KSqmxv8JtIsPX6SW8yIfJBNgflTqZEuqQw69iZm024XH4tpI4fvDg+i
w6JPg16F5AowmOLQ8s978LDAuVg4H+UlGLRXi8+Cy3SFbWK0X7yTLRIgjW3gJs6svFgEasXaIlPm
zw9IXUSDp1UatjFg3v74DlBIc3PrLkQa7gBWxbCMV3k8guHe7Scdb3idA/3ScvUT9alZumQD9Bk8
5wowxl1Cx9OOhoUnMu89BCUdsSqL3H5O7WE8yMYFzJjqZi2YKM0UJ3+80+3nVs+RD+Xp7ZFG7bT7
mY5In6RBJCqBhIM3T2WXpY+9mW9JSQu5dwEO3tsEoi8+TgDEibcJSJkmqLOmPY5G7DyrCewaINGe
ab+iEjhqVvqo5WcXZRsfGg8o2pu+AyL4p4FPyksXGSX1SR/w8oEjEouyq9KNplID54loqARBwwrk
GdL/5BmYOjVygN5vxmnTYR9n3ttdBSHSpFzxMI1WfC8qKwB3ng78QFB631PTab23rTOrW1N3UHpt
WuWHJsmLleYlyaw34us9xU17I09Ra467NMNJaVgjCjKm7bH1cHxUhThCMM2wvZKcOwjfDqrqEUqB
ipfQFTWWVaJcJrBfPsnJWgtzUDdpOLAnj2SwuEWJY4TQh8bm2WnA1TmoyFsLp0BObO6nwhW7IbbC
FzZWp2KM9Z/qp44Y+VgCk0CfEDMuQz8OEvPH0B9IoSjBPBpmwjmX3rSyIjvwjUgzvuhTABIswwP3
t92YX1phv3WJ3wIHCiag8FKk5ShlGs0TMJANIJ4nEVaFCFcpezL4f9iTu8X732yXW/k0N3XrcFwD
Prk8TGPbHV2edke6GlR3kdFAXZgfVUj2SW9R+Zsrg5nnwBrjA2g0xLjCMiK85HIX6XFlH02epecC
leDlT9Hn6V1bg+akRmbLOomCkroIqNf3SBCu7l3wDpKIepETgliFZTmCKy6Lsf8q86uuGtMB6kjS
jzgkaI2+2Wg8xqpePCYdKAfpnV0iu/VkGe53Wh6QaAoE9xOcMmzmZUHMQbLaC2Yf5iWA0f/NftYN
ZcX92OrNDTh9861U7OnlNgPaQqCo6agxNDc7RqLxzWToHcQPMQBCkUlRG6b50UiBlkpdGjE5trfb
9xGSOaYF7Q+GAJjTjjjtBC2n2Of4cM8GYA2PhhSZX6fd+N0zUqSAln+VV0oO1PHP+iagLEFeFrl+
YWkocDCq6juWP/f6NA44l6/XtV0k0YpbBRLQnPKHy7HWnwDR99RWMUfdfFbjsC33gNdeWEBfilzQ
SJjhLupt8yaR1oE60sTYsEaIDU4Xuwd9AHEBNsH6nrp1WDn3prUzE4EMPzAt2ruhTDsAjyGgWLZj
96BZSL02EAEC3hxkbeG2dzWoVsmcNDrPBi+MjoLi2YuJSGnWtSUI5GDQO0lxKU3tDsDuP2sNKTFW
UcXYVsvuKY5RIcMYnm2Ac2ufcJZZPCBYsUaGQ/fUl54ClRLYd3LWrorUa18d8b3XXPmPy83vY2Kw
51gGNgptSnnNxzoCBxnI6lskndwjGbME8H8kfzhxtG8tlO4EnlNtWVwPG6zVy0M6GeaLIfKbx6V2
H9imfOzyCBh9hfkyMbzNktTla9JC0P6jUZGUN6fk0z1S/uyH6nEMR3dlgwxtP84/JtG6qwKlEHsH
P+9oTePU5+qHhVSP+n6xwSa2vqeBTzLdS9KdkYnuHxoVlszBs5ynY4vsoXAcXkORgqy+RH4se8RJ
1a9h1MUdggPNhYFI1cLWhW1IFnbNjvGKnagnglLcUQPCv0KVGeHfR8mW0QYJICwH8YbOjBXYEiew
iPbeuW1EcK4dpncrQDl6Z1s1FfKZfW1ENhzpAEkGHD9VyfA/hGWHBMnOKW/HeA8QIvxHQIT0Rb1c
2XxE7pjq09XSLDIJAHF3ssUl6juQ64X1rcoydkWdgfbURE2yrrl0D0D01p7AwIywGKs9n0Yzy3UO
zgRKKTIFl6h3RY3qjQZJhEOLyKqSJ9Yp117/zIMyutKQY3CwiDiZOJC6IUS3TcoYAS11Gzobp6Or
4zCLRkMUAd8VGYKe6jZIA2k4K4Arh491NLRXZmHPEaMyR46M72trih7SlkUPOX5DopDxHYlAY2Rc
ogFJmvaALUSmT3w32C5KIEWRibUpbfB6aUa4w/EQxvtaIE8XK2IyBmVueQsRfyLHs0hozqHwzPKD
LEK2k29i3ebPTgc5pStgPucgXVdOrfyLjjT8GzkwpzE6D6P5hXqluu2CjTqiiVq0me2tELEWjUf5
/s2+Mvdj14AsTGmzzgZbndHvqEd3hldNtzc56F0QSk/xt0FSyKZmSbedHYQ5f6mnxAb7HL4gcIQU
F/zBz90qjpr+xiwx3oLJHm5djn3QVMXuzrNB771CoDrYxbYDdop4iGr/d0j6NCZCfPWk63YFdHtR
+zixeiJ6cymt7qBpHHHQoDO/DEH31i1VwgF1vRy5vER+vnTJNkLW0qEJzf/Y5ghJ3KV4MPslUJYv
w4DY8oouMx0/nNEK6+3Y5xDamTpxVA1ovXHyioQ9Kxr7dVCAknPtlI/S6KuHmd4vcJuNJcCGRd28
bq1LngX31COKPza2/1gyDk4IiHSPJnKW9uSMNFLpdI/O+EAOST03zTeHNCZKW/3xynw12thoeON0
V2Ozhz1K5yZH/Bm/IPo5JP4YMsSbEVWfdUhRIgJ5Z/VRt+k9DuZ3VBMlflspcjrXa3YfnCEj+Ib/
OqCekjPHuW8LQ7suXirbq/CQaHezAg+YvS8AYbaa+3Et8QOPh3E93xyCmNNdNzr6Gtyelr/4oatg
cAFIklYawIjURyGhMJq9aJP0THdNIls3OUq/amNdca/aWHmA8Esru7OrmsJ1QS2hrv4mc6dm73Wi
PSy6yAn9aEX2JOtDr9jVSfvtf+pKlHeuO8GSDcNW7BK5OnZzidbvIq0yJ2QZmca0isYq34FNBOUM
SmlEetYlipQ6KZWotGP62JxIFs8majhGlgRWA3A+ShHMdm8eixxpO0m4eesq7fkG1NUoURDCPDPY
zlPRLOTcwQnpzuLOb+p9GKXLoaj3HTL6j9Rb5iRl1ONjGQ6W9DVNNE9MOgU2VmeFZzXLPtyH+qCO
WUyoU9EbnOCor6RA4SZqAW3k/ISl+PbmR2kuEwIk9pxHBlgO3z/3csOFa0o/dGvws5Kr2W3NtRK/
rz3dOi/qn2Fnl7sqS/pzicMJFHxpdnduVdPFk7XDf/vTpP7urMQ5G/7plA6pkw4N9QlOsxuA0G8X
YxpduqRHMgdvtr3d8dNsX+LFBoZ3HDCqR0qZ98NlvlJdVE7hCA7sqv6ngfkpwyc8GOdhpU3Pm8WY
nkH2nyrL6OLwwyTvXsj2wyQB0pn9D8LFT12C1SeMMfxp+miMETZFCGkDjO0W+BVDcyxr10hXdElN
Wjs40lXNIvugSMPUX3T6OETR2QelxXLxlrpmtgn1fvowF7loeXLgwh3XhaxL8Og07snrxVjNlx/6
hWQoqp/HLGQ1m4CGO9B4IEz3RFcjH4Au/MF+GTJxSLjBEWO+nocjUbNos4xr8hWJGeMZG+bu7OHc
QQfeI5CUwfOz6ksbrc3aAekFwEuJecMvrYomz+MgdpttSEajprJe9MjWa5EXP/ua7f6ci0wckSPR
TLcyRJzD/EHTj33HsEVRHUMU1TFrGokwsRrr6/whcttuo01tBjJDPUOCOQYcMH6WWZJcqIczb9QW
WsOB9EmUGDHbRl3rvU2iHBlaNa46nAcgEA4f1JihH+FrmGe3k1EcK8/CN/M+eyjqauONQ42w1793
VNXJtSxFNc9eNzm71AxEPcMQpmuGxLlt0OdgOn03AIF8pw5Jpnlm+hzTL+wFwvkudJYGBytQoU11
o2QIJuJsU4bmsC0Q37Qyvbi1QMHbDnoADkvpgCgnGVDLlBX9uR6y4kUQRkFgPzInKx+KKDqROAZ3
MoIkODowXa14IR9AgWdbGrX+68O1shb/Gpl87oxVUVXlLzdu7XUYB9MVUP3eacymzJ/0pvqWCr7V
q9H89X+EXdmS27qS/CJGcF9ete9qtXp/QbhtH4A7SILg8vWTLLUtH8+9My8IolCA1DJNAlVZmUU9
tECa+uVjWpugZ8b2dj2UNcDRqvsIO+F+d9LuMR/7+sXohbkabM22CZgZLkMGfijyaA2AFL00/EBK
yERJbs8OQ5V1R4jA4wGZ8h0TUTYrmkgi/mV5T3kbG/MemeRJzNR/apt4WLU6ApS6bP0n7CnYtkz9
BOG6yVkFKA1BerF/hOK2QvQxDg6DRK1bOECnwo+MM11ZKMFZONAgXRQmD3OQPshdjGzX4e4CWW13
yyv3G9jaGWokpwWi2iqxy/7uucOwRWkiu+aF/2xlevwWFiWw+eMQn21ex6e2lc2cBjpQ53dAv4Cd
+4xk01Qjm6LwHDvicEbGxDecM11VptTzMk/TVWHmNhSWRP5gOV20u7s4KJU+6emPpKVoGuoYhg3P
8fT7mmbaemE1ZXj70PvkJnN/Qsot2xqh/U+Z9cZeeApiNK18Z4bFoRErrUuoomU49cgEthGTm8UT
dQxX7kXdlg/U8yNocph8ihxN7o5Cxhs7THtrVJI/KxAlLS0VxmsDGIFnAdDyGprloGiaRq2m8raQ
cENxzjTqhTJAqbkAO/w0alZIEPiFhbQ5BhMnrJ+MdgWWqLib47C/ag0L6kDTh4K24gOlBSGOrphX
Rl6AOjdMpME+R2GesKL+EYFocRBppi+irJxTHBoApnjthZqqGa2jrhmQYjAlkxcreuvgl+kJZ48Q
LFpJZ0OU0n8iD1qHcR+w4sj+JH8ygQkJx8owyXD0/bVQC6aPbQCMwM1GA7GPsw+KIIIZTSNb23R6
XQkh52Xt4BMtEyqjqPxBxmRw4hWqQvHIHzt8MxbFK1+7xR9/wFAF7bKtKoCxWxkgrOphZ+rnADHQ
B9A3xCa9WuS1ayxvf5IEInNe5Y21un1ZBXRRjMz/3OZlvO/Bon9rdAHekxn1VfNPZsUG2ATY4M/J
BBZGtoqR3J7Zk8awNiuItkC1/eBMcVSNivhZWTHz1m0D9as7xWDJmUb/mmtOS/3hTCHZ/3Pu3fm/
zpXTt7p/0B+f+/tLQmqhWuvM4QvXS3rQxAKU1VoRwnQF6G87M4LcUoS3+szyPOfI1cTQNHXDtkwe
OhZoaEbEqOfVUfxgIcsNwgkMKP2jFsw7UYfMcZ73q6RDUohs9wE7GE5577T7+xIC6aitA8bL26fc
fVHCL2dJGfWb+yL1aPADNEf2ZPJY24TAKhbY0RR4pNz9zK7X57JfQzgseShZir+hbB21rLIAVV/A
2Nxs9C3COl8hyZMe79MbCAKDhSICemBa4D7ArfQj9ENje//rWRmoXVFmL3cT+SO+Fc4qd6jWNEAf
FXHLPAZKL8jjPsF2cYgtWoHSnOnzbj96NbwNvGCn+/Qgj9qVchH8NMy6nCuUei8hJ27Khckt1s50
xpBTSm0f+dHJKivTOdwuI8Ygsd0CLWRWsPWBH6x4DP1hnfQfbtkkSASzGQ3SrGKaSld/2VBR3qw4
hKxvzi1nDoCfWJOcb9+D+vcvQ11y1KbA16S+QlX8Mq+TfJGpzLuGnbYWvPb8VWf13tVG8vBQJBIS
iJ57JY8+5ys/5+Helzo7+aNjmrN68LLToNu9cIJqV4sMA9PoYHHbxLMn/QERdxAG0IypIRdqnFIC
V8rScmWljYWlpsnkqIaBzQUQdIu7923BsQIOKwC0eT7SnNtMICaydYbY7m0NmkTfglZroM2FYpfu
SqbbitO3pqsxDft91w7Lu/99OotagGUyccqckF97Q/8DrdFhPziluHrMsXcuTrQz6lKj4ZHb47AX
iEteHZdp4FGBJ0UWM3IXfqxRUFU6CGuipg1Vu6DNWYBEAI9Ms0fFdNmoeGEWobnI8h5psBb6t46N
sx11wz5QJ2pw66hTYfjrnmXlngatKGtPdNUDl3koECch19vCNNAovL+xY/9G02n0vi4Uu8tlHbB+
7oWhDeXO2LnaWmKb1IF1MIsTOWeGn6+wwzOBM/e4OovGB5opaKEeNXXJ0ReggPM0CNfiuvZvA7cp
HqQ/g84sdto0EKCx6sxapYhVz5EbQB+Si8VD2AWraAAo6uZTmcy8+SR2U61y1K/OUTvIj8hLimPQ
gu4YoPbUXaaBYc7IOAAI0d0uyVPLKDlE7gfOcB8Af9r7qq/VYwN2hVOPmkcLkahHalqZlasQ3A6L
u+3/mqRBvPJglK+UgmENgh5c4pd1prQMYrDmwdVDWC5ouNdDue5t/TUMxP+wT1oxU3moz7GRd2dP
4Y1m2TzdkI2aehrtVPumCttGXSx6vsITlSbgeLLHXrfdJ1aGYn5h74IwRiABGV6QAOHq3pAtAvp6
2Y4tlGT+g181Tav87Nqa0l7fp9JVFeOVzhpfzu8DCFlazW0pMhZuYm3TQq0SgMMOdVR4myDqTtTr
MsM/DFNDXboiG3XD0f6eC1Gs/5NvEpXBbVYG4gnXTGeM9xIKPsjceKLQ5xSs09Sjxm7qAqQSgAEq
ZnWPZGtC41oK7A2oxyJ8DSNzbmNk0hV0dPscmAGaNES5CfR6IkD53SOELUNe7vEmxSUqgAFFCZwt
2ajxsR0K56oKAtBEWtjlB0mwl1OT976/FznCjrKpxbzN1JdN27zBWf23DznSMILsg1hElv4Zgxx+
RQP3te4z7jazGrEWOdJwYG9Bdv4qRNMiHIRwyq2ZAjJ/dCsUxXR4fbpTbNefmvsg2epfHjR4M91X
oyt4uFrx3X3m3x/1aw2y//VRDQAEi6IX2vZeU7feCt9t8Z2E3uUe88HdPPVTuuy8LJh7NljPxFRL
fhv64/I2gebSrD+au/9tqdvQ3frH1D8+9rZ2koChM4xwTJoKnrC9MFEaOl1SYzdy0amy3nE5DeTT
wO2ShhMjxZHCj7faQwmLxcPZf/a7LYt0n7n27f6Zlrl/CF3dXDrVZzOrtJBhrNgJj5eN4UCQLYLY
1IlM1Lgx5wvQo/Ll3UZXFqRTtpKra+YlEHEHnGETT2WN1NyrHB0Ex+ZtC5jr3Xb3i+14B+YY80Fq
kPF01liDqYTL18AG90qBCGPIPHnxdXgmM2+KYecaqHmwGLKV0MLCaaPNxTmGwJY9duGFGtHLeOeI
AfiH3zZ7TPNV10lErIowvEAnJLyoRDVz1bTDGnuWIZlDWf3ZMGS4b4oM3aJad25d3nxr04mAFUf9
F7k65dhskgT6mEK22DZVWTEPIxDhLSpklA+I2SYbxp0r9QK7cA8Cqcx8N9ZFNeeyNxeWAWTmDP9j
3QONk2eehv6qQlgXpQ0dP43/bpS7CmWmwbEcVt1aSlnMjEJbq8B6bh0vmeHY2hxGS0C4F2KKi7Iz
GQibSutJSQbSPRfPMJ5a1pOdNc5e9QyMnNNop5P0MubjqjBK/qTCFbgOMCctF3ZrRBfyKYAo/Vp/
mlLqtligzheoZPKd1q8lmHvUTFYZqOn9etl2Ibg1kI/WR6OMrZ1gHUI2eCvMID0BSb8hRAo9Rf38
jFEb2EN8iKaG+0rtyw7Kz+6owDWSZj9HE1utOvvhlgbyzokbXlCzmWx0kYLAMdfmA1TvIYk2OPoz
gAY8zWkTHc8Sd/SfSstoVp7h8n3SBeKkUcAFgHnC3zMrBxE91s+y/kGZhvHKAjdaJJwB4TYm9t5T
KGK3c+k9Q7zp0/bH7KffGQu/gO6G27IY8S9X5+capc4b1gvAL5XlPvpTUyj3Hz9oEdjqgFBF/dB4
GGX0TD1qLDVxiKoBBS+TB0jUkksDRn6aTesI3A9L10AAkGzkFiTlqu+d7lxk9adTyXe3H4OHFqoK
K5XjzO1P3VqWAbQdc39nNPEb9agJcrd7cAHV/+1E5jxzrnFa1fs/Jtdhi6oK4a/uvmNiHkvdHRjL
8nnAK9ABTTuzqAhQyRW54r8Yq6GrVyiGwR5ucqcr8qYBspVehiUq6OV2QXwtlR73EJHMn0YHrLMh
oNBLJzLzJ8T4kkNTyWRGo2QD4g28Fs6VOirjNe7AqtlT14OMy6pXob5NH5q+3VmI1ErWOmukHetH
o0eDCPisLcEzRqY6T1sgApFsApikfiTbKHGyzvUYrsjG3LR+jFGS6FhdeiYPvwk1mK37T+pRU01v
fbwJk9skDp3bk11VKwWYWAeEaZsfHRCdHG0Qix19EPrvOLjLyPSHy+1SjipZsGww5tY0BVCSbCmr
IZirHCnUrkL6EewYwyW2kvESO5AgTIZKr+62oKv53I9bAYAG/FTqDhfPSYuZFfqIZrlyKwBX3Ns1
qoHLxkOSaojBgDk1dMUKtz4lHDv2dASPCe51BXj/NIxfVcyS0IvWXZMti3II9uQcs6Y50ZXLs50D
2M+Oejx1O4gzKiNAKWj+YRgGQOCNYaLYv7JnGcqhfzQITHNjqqIBZ24W9f3VNRBR9ktR70AqZ5/i
oCoX0krN1z50Lj5QgiuIPyCAbZheeKhUEh3KqaGr2APfq2shi3bzISM1t/6AFMS+hM763/OCaNSz
uvaQguNnJPfFKbXqn1UOJD/1oslEVwyUHyef9/WiBABycRstjNyckY8SdrGJvewzIhv+mQuw7Opo
ODZ8CeFRICWypHxEBiddlDKoNoCHp8+Z0jiF1I7EH+4kz35SInQhIK5Lo33Wsa0ay2JOo1KlwwGw
tWxG3XRs9RnAuDP1emY4j3GJHK9tizm0kLr1ADnwnTk1KExwdlUX5QZSPrgMoDseW7GJU0MHfFWM
TQKPk/XQOMcQpN37eyNH86sbDSBqmN1H6IqGNerddq39cR8jc8n5rwl/9028pJe+0Y/H0hzlxas/
TWUhfJ2X8lJNlhiRRiB285uJ7AA4A/gMfCfYE+WFTAVLN7mO7SP1yD4UeCGBXuhAJlrdVMFZ1uoZ
4f9u7RhZjp+H2U/YrA57lupMzM22/LD7JNqRP80MIv3PABzgbvBDTBASRHBm5Jhb5EjQTxXu2ka3
fDVEzgfCsYj3Zho0dgZIni2RBQsbrHxI5zTuwvYBa/HMylqAyrZ+HFI9AKpl9o+t1oiDgxfnsZd2
A9hfxVBcBNLBvI6zK5Bh+cKPgvoadyhp8IZquEaoZFnkUovHCMcqgLdxi6G27y2ynWqK9tVQSBHR
W5jN7Zy3b0EfG7vKwxOFzImA7vWYRhJkg2b2bBR8BT6v8G3w3XrjdNJZ0mJuxb/7gTM+cMOtL0qM
r1+LQpQtN0DcQF6xa29431dP0kDe6f5V7H6oFthpNb+/CriX1Jur66+vQrML5SBiGaAcdhZkqN4B
awPix7LD5kCFeAFVgIQF0Jdt5A/pVcH3tK/iuYdy9YcEpK27qmX1qrR85wUlo5dMNf73Oi2+GV3K
nqqgRE5bh+l2KBLxOFioAiIPH8QCCfDgH16lIvCj8O7Agco6mr2ZIT3J+Kfj/iBPjh3KXASFnBtQ
lZsSaPHVR25lWaIMEBhNRGjIJsuZ6vFaJ8vdgcb6KdKD5CrHXXNzUGL4c4UKRWWKmb2RL1PoC8+B
uqsP1CAfBNYDQy6pp8NM4wwhASHJ/aHFqWG6pKG8FXpt2yuUCIHdLuqSrUxi8YaHzcFqi+ERVbPd
BdJkS1Ag1xfHThGJcsEgmbcBuBftjl8RhBdnHDY2nvLATF84hTsvW0ghkPPYqeHstN/iFKXKoGys
SnGppiYwQn5hnbm2Anc4Bub4ZQIM/KdpyXxHDmQ3HTNHQQViUWSj6aEt+ZKam9+0GjIp9VqZ8keN
fw3IsLELKGLZxW2BtLfCnm+QQ2cXGpCanRLpsAOZgNaAqor/ep/Dxwz5LKsrzlbNzg6P+YmjFvTK
8QBdizGXCy9omiubSEjjIw1hf6iuEQjpEIwdK+AQ4Z74AK95iX+hQZqC6AlCCWNvzvAYP4MnNFlH
LOq3eM/HF4/XkAuoQdg4ZB+gwFCfuVmGcweJopMFQN5+rE1z2aDY65UX/IiSJePTihrQwpbWciqC
OETQSj7wMY0PHpbuV2SkPkouQXKaqG94QZRQhZp8qMkQbN3kLmKgaW7yuT3U+XfE8xfxGI/vQc6h
Ft3Y2R5JlRSacPAY8jF5Q/Fbf6772ruqBvANw0X6yfUcDwWRAOOVI6JZXBru1eVO/oDTxpoGaULa
T6wcCHnOwyHXM48jyaUG873SqIBzsrDbtihue9PWmswi8waU3mGP63Wt9Z74ONq4lX9FepaDvQ0l
w6Xm1rvPUxCkopj61EBf7vHfq7bR2G2RjgmmVacKmxVogcN5XaKwm40u2/thxvbUvduQ9ytQzHgg
iwB/JfhBf7vd+mDHxaNBymGD+NgKoSX24E74XWxIrZnT5vaO4LyFBFVogSzvkkZLE1RCA4rsZjRa
A5UESDJbE9aXTL9XI8AvrQblYWunNKiqKyhOAuqCPSxuP34ybV+9orrFr2Pn1QOmHgiYQN+6vMY9
wHqE1etAO6/3SX3ldsemAVx4yczqVdVIkyE+6V21B5RRHLHPcuqRqfXkdhTSPFOvErm/uPuXwE7u
TWzpgMTpV/XoOaepkuDEEzTBAJIhDk4ysjuANp3oihp7lD7CzpiVFBKFweFgufMQRJMbb5Tltoas
1yJp4+FNj2qYOZbHjhm2sc85z8FwHA14IYgvN6B0kKdtQ53MQTjvr0Pzxbd1tge6OkVtVP3VoKA8
PZANFM49fsjfw1n8ShPIow8sZMmgJ7DD+Uybmbo1bgi8tFOICg+//ssGXlUIrAMNviXbIOwKb+w/
JnEAzQFYn0vepQdqWgPsB3zcm2EygCzetdGCmRFfh4aL346i2IDnDuF8GdRz1wMVe8tM4KlZEFqL
USH3zbWZPjAwoTzQFd79Og2Ss9TGl6UYGLBPKECe/+U6NHptRIiXkp0mOBXgdPGYgdV1WrYskh7n
oc6cG10QHlndh0dAUBeo0QcyfTIZEmDIGQ0AB+MsRlfi388oYaxLBNIdcUbCPjqCowe3pHHzJPf7
itRtOzwKEiRlgT/99VF3P+B1sr3MIWcOHJ4bfWpX28+BOUkpWeX3ygzt5+hXD9X6wCckqJTFfWc0
QxvO6XLwUKK6+tuaTV5pFM1B6fQokBo4CPCmvwhLPo5mmj6Efa9efObOW5BKXHtdJs9d+Fw2DnSp
WFIDxo1nZtOgWDF2wDARWhkERa0MVYO5FeB9i+pyMBtqpAH7LrDBnyIWU6jm4WZDhgNkisxHmg5B
u2JpgANiHPEIp3XIsWvCeFEWesrRsM8YAJdVOd0e1Ix0/9Alo5soA4rvNhSV4rsOwXBGprBvo33j
I/ol+dbwALGnuhW/bvSs4D3fUpcGnKgE9/ZvG4/DDoBS5fofSgUfEJ02zkn7j5wYoLxGNpdfllsp
tce0cRbtP1SAfXOaLJhB1diJiYQxCItn4GHq33ydLVugP56BqGdHwUAzTnaEo6OF00N6RQpneCt0
umxYmQCqA9mNdOTNmRrutZBAnKSPfpvUFDsIYsRJf9vJVE/2CHZTo5o4QqYV0PSSL8DwYO9VMdp7
F/oQCzUGEIkwpL1vpgbyTUm9SmSgl64PcAsToNmMAcjbgj70k3pGxifRWNDz8BbfhGzIZtcP4OIw
V4w5zTycZnUhb7eAKEBlr3b9ecujbp/E8fDSCYQo+7h6B6FRumGsSCBub8p3aM48KJVFjz3X9amI
UOdFdp1GPrawY7fvcn2bHgdBuLGZkS2DfgT5TR2o97xpC2Dkh/pgV2F9oCtqbi6gRcJfW8uVoVFY
XUdjtJHgWwFLTotikiLyvtt5iWihPb5DMQr/KXVdHKDFkZ5KngqwFzfq01GP5GmWcT7vgE16sBJo
GDVM5Ksm58mr35UA/2OtxFbfgSccUE+ATxtYHW3q6dMAEUMmeNp2m/g07qTmuw+1iuXQdU8pKzZJ
ncRX00pffM7BYV454qoLaW6hoebMaJBs0shRm994N4+u7788aPC3x32NpBLlItP+q23VxkIj/PFu
1fYP06/cByNPm4e+BHEH2RHrRgWNa4Zb3mXJu3wiq5O741ZWvbFIs/SPyZkJ2d/SV8mlzPstZEf8
n/+6KO0qIMsYNeYiz/FDRY6dr10HRWF0E9N9SleDF+XrJMYW4j5AtzLNuA+gguldAtF8ccHF7Xuc
/fRd/d4NAfgKBI6Sdc1cHGz1uOu7SKwLE+fEosr9mcAT77uPSbLv2E9HqnfHL40XoKQY7gxMCqZJ
4zSJ2YPzODLlz2KzrL//708Kp0+iSU4WhesQJCRQDuNeAKQUr/YhDnN7uuJWi3qme5+MyuqjlaPl
01/2v+ZS12hltRcazW2pe19iq4wDKlL2YSXdkz81WcCwFZHZ2gCOY/+XHXEFpFxrJHXJ7T5BhVkK
ssCinJV2by1Y5GJLMR2rlPACEAjRSYqOT0HiWAuI7n6Np5GRbzkEsnpwGC+g2xusCLYweok8ZEAy
EK6BTJ3BN01sgjF2Qj785T+MKARLHHtY8gyPM99rHkHZpB59wB2XQrBiSTZqcjZcSiGjA/XGVJTH
aRL5kwn/qifXjx5wVt6wAagvqseU6DmmFy9v+7/Wq32cIJ1GvkoT6iYIDeWbzET80CgG5wEBKOeh
ysH/DXVD4OvvtrAQ62wS0iMbNSLBW1Q5/TbOHcS+yTYtV3b6a7m0aep5bqIIhFLVRgiloFvBIZIW
0T5xj2TH2wvZbFD/fJUtjm31OBqVuYwM4O10VdTnTA5qiXogRMSQuF+gukM9Vw4IuOwmDd4GD4cM
24Yow6DTU2uK/p8Aseqycm0UdRubCsBbMbOTYT1YmfXBAtSx4QX7GfrQzUNp3wdI9ctlNsTlHmUW
0JZxfQf7NO59+lG0M/GsBUwVumCVHRgbwBstcPy538kh0+6nsif4KoTHNolqg+1EPA0tsYShmkBE
6whY62OeFf0KeaHgHA9etbQ6KR5Zr0pUXIAnIvCqeq5VHbyYnTvMWoT+JnYCC+oU1x5kUhdkUOaA
W9RX0OLVV6vM1LyrU70h2+jJ6lDUySf1aBL2rB9jVHYHMvUNuOTjKFqrJC623FTtgvlV9QoW7nEB
mhtjQ92hNj7rcKjPCL2LV/UT9aTV64CUsw5kD0aj7vkP6EM+QSOof0NKmJxvsNN9IRMNkr22feAk
6DIxRLgudPRKPSfNXmRanMsiBBdblhk7RGMZOD/RvdvuXRolPzPod36eG2obp+AQMIO6POE/Xj5X
0CZcUhcS2+VJDKI8UdcZNPQ/QvvAAUMNZllmukvJUn9+6+PfPkLE3vlQaYu49zhGE1d0BLWiXhwL
VNSRw93eGWoSSpb+XGwNnlmeMSvq4B+nN809nbzyEmLmbh08ZeBufGAD6CimA5lGvm9jCCWXrIqc
V3cCN8de9Mcku7Dx5OY63ltRgOiRHD5Ynw0gE4q6bclK9+Xf9sozu21YJd7d3kIZbhnRcxnZPY5S
KuRXHDeRO2RVHukVQya6MptG7jo2/m0Hvz+YK4P+UdmWRBonC/eB7aSPfHT26YThZtzK99JBcSl1
oRUYryLhARzrN+VrlXmgrJG5eagnhLfscgjzMAa2I6yBNO1tDS2sHEhQIUFB6havXvhEB0DQfow7
VMTGCzr3hUGQzXURgCUNidLJK0PJ2Uxp66MZ6/pJcv2NCSv7Dj3uN6sT3pOJTc66LcdsM6K2EQmi
5puK0/z/dwCD/ZsUOd+glDTCBtRAAGPFNQDPEPtgr3mFRFVheD/cWD9EyrJfweVZLNuoGQ6grXFw
vIKrY5Xste3U1u1A8C9QfrqIy7o/8qnpC/HVfHURlsiyrlkgf5AMMzKSNzl2AjI7tIKgKnYaKVv3
R9W7CWq9ex5b6wpJmMuooTWY5QPCgLWfe0e8wcGI6YzfnB45IuzpzUPvtuaBrgAOw9OWLnFPi10W
Yhs3uZCJmr+6NJd8URqwIo/7ciqOrT9Wb0W/4cx/Q1F7Fe4BqM2/oeLyPAaFd7UGXl2TaA4Nau9K
FiYciLuBqnZLXVBtAB6KcvZ5gw36FcpC1ZXHC7CWRuASbJnaQhesnmmpy1PgKWvvjKCGn3pkYkb6
dQXaNwvMUs7CBXXRWdhdg9yosTIHaFqRiRqgucBiiGA4iEJixYa5M1GE2ICe77XzIREm21Hnbjan
MbJRg8313B/C7jGuwUEtePnRJ9A4GJltbUJPR2+N95gHffGRCqdcpzGr1uXUhagoqyAqWBp83BS+
ma5GMyk+hIuUBaBhc4Yo0TyIyvGxhC78to5Tf0bdW+OhBMrIUNrqTS75kKsz58mKBlkxlTCy2ky8
eer6n4OdBMeqCaASYwhnXlLZDBlvl6p9xu+KooLJD9mh4EhXKHIIjpPQ0G0aDbitD+i230EvJMHv
SGpacvRxVRS7ROUQ8kRZB3Dvk2m6uru1eZmr2zTRAiVfGr1a3B07GibxrvscGkaqHqQZ3H0nO+hO
8Arxqzcg9PolUh8ZRKqQiJlJHBtBAzJvjCI830w4GE2MeiKB4q2UDwKUVVBaguRT1NUuaqhi4N0R
kYVmDkiiCrD6Tdc3C1fWacxrD7eFlYAyg49BtSxRxjmnRLVpdwPgpL7+Mt6S3ZT31jaSBtKAqv09
r00DtAQN0BK3hLdvpYhf1t0rzoHjwmcIFAZl2b4myNNQNJRbIdisna5fUbdO1WZ0EZmwUI97KHvT
vkVDM7dBBCKoi7Np6OKS1/w7+YPz6GvZOETY0IXiqTeo7gVV87MBOJYDCpjqA7Yc9aEAgfNsirGh
KPfXAI1SQzbyu9tygy2HpkPhfG+eWjscn1qNF5pADmCrcHh76p0iBZuEay2ns9wTwsr5LmaKzWjU
TBt1HpV/vE2d5ofuo12Y+koWgX1aH3f62PuiWInWgI6uq5+nMOuldZr6gengR9O4wVuAzOkSTPnt
ZpyyU2r0ljiiF88W0DDHWw5rsteJhTBAEYQ710vHN/PN5IN9CWNQalpJc7E6/Ib+UKfboHLBVtCF
yKL83U+bLt+gCHZSLow/LVDpalXp96QGj1KbRvkW0BL9ZNbek2gD8Wli0zgzG7N8EJbdHFwTqS4D
FO+fg/M1E1RsCAOA56ou6kPaRuWmD7uvKz1deYZ+M5lG5c9Eko2tfb7hbvuQNYFCegcmau7d4vcA
2TjWWORAzs/vzl3oOxAJdGIo8qrRn8kcUEfkOqCuHXTDU9en7OyLaOc5I+jVPKDMIyRmHw3f6Z8i
A+UgoSvzQ1Wnw9Ng2cMCZe5qDc5gEKpbOWq/pheSTLtTDizH4fZjpkZ/0lHQHYCTx287jQ6ozlji
BKtmFCkGux44FhDBLuagIYuWf4WPq1DloH5MQQvaegE4KKEyDCLpvd0Bz9c7w1V1sTwboZHOahn1
bwZrrCWkMMsNdUejwZ+TjFfQg4U7VJZsk84Xc9CatZ8ZKKpBTM1+hix6CkThvUaeCWRn4TUnW/Bk
x4HhXxchcoOshwQ9Q8XQZ6/AC+/W1bUHzmBmMRsJVxBSb5opQonHf7oIpi4FLGl06LW9qZEzfb53
tSv0BapwyaysEZdzy0eCdpcF2PqqLk2XCVQ/8az8GiRkODjyUAPrMtSgU8JwavS4dUbU3xEU/L/N
vi9Ns8n3Zqu3iXxBsb344Q34Lsg+N0+NTMJVATmDnfCc+uyMqTcfQbL+rTcYaI21f/MFJF/uE/we
CPCIq6i7dS5bILSnnu5zE2BblOAxy8aDwQA+DZzj/SIdQjUPgOTtEGVI0Rqjw6EE3KZgKOgQ9QRb
z5Fs1PTZtq5T62AanTPvmBKfASoVRYV/KBZkIIELsasuEk+8DMiSFVYoPrM4AnlE4oEBdzSG479n
Jh6IP73Ms1D8mM1aFEm/5SAMWIsIxYV4KHkfBwe6Mh9Q32MrE6JXuLcFElShnJE9NpDFB9o72YZF
Hr2Mbor/wNkiMaESZ8lSPbXO3ImiEFzcafhUluM2ScbugVd9+GTlaT7LjLA60GAVIQlit6G3oa6B
SPqqtkP8AztWcQVN3wyHBbY28QcvVOeIl9Ec/BWCsQ5K8NAFkam3zNQIMZ+p2/R1uOiVCNY35zYU
KJuyt62dZosIcKGjaCAlBuJvs58hRoJ+AKidaES3Apuoo+Ht9odJcRBP3+Cb1ewVxGA+mi7jq8y1
IKuNg8RTmCUvhQucZ2QdmeunJ+79aiKIBS4MCfYvGhAZipRKB7kX5LOOQQIlI4D3UfllW8WCujSA
1zO0vqbRwmzNeaOz74AfOjNH2eHFF3F06foBMCIUKy4HcB0k8/F/2Dqv5cZhZA0/EauYwHCrHCxZ
shzGvmFNZM6ZT38+QrPjObN7gyIaoOQggUD3H3rgQlESebt7X08qfLdU4yRnawjzX0qo5/IFZOMY
8YNXIJJuQR3p3fbRAg3rbRGhu5RCzw+AIpyz1Ey+X2kFRnhTbqM2wgDqfdO+0rtLR5W+hIMUj0fg
gMXvS7XtrZWtauhXzyOuZ0TKUl7e56s9alZhZw2WAHVtZxsR9PaymgAAdfgSPDvgpnadVeIHNiPa
2g6pyERHjLwLbfA5XcWPrpePcrB09Z9CzKk1B1CRoWnRo22LDvcf9EJ3JSwYimcEURPvTU66nfpA
6u8+ES/gWFmlesPht0XNofDjR8Po3HWELdhC1QuTY4HdIX1aZk85GcmHcm6yKo8we50vzVF9Llwd
DAcn4KgZrMfEcQsSBDiJWLpnHmVMNg556mMahAe9cKzHDAZzGrpfSvy2QYyl30NvNnnA9fzipUZ4
ND1zWOeD377/mVHhtrjI5hkaxdQjrz7MNeG/ZsjXUCsvu2DUidZZmmNDbWO+5efjRxkGx6Jp0xcA
eMPhMx5p4V/xuNXsFWZr48f/iMP4fdD0KnyEHlMfE1HhxKnk8U02EwQcIxa4MM0hmxMZ5Hzc1mxY
Yzczs3QoFepRsb5Aa/Z+NYpz8RtD+dB5Yi6yyFZfoj4GWJB67mUMxbipyhHD1ILz/BBlJfpLU3BK
vbTd6HiUXWJjLqJjeo5VUvQ+KWYPyIE9oOHgnRLnFNfR7n1X+37a5bU2rWuEP2FLUhKLIE1TcaFx
knxCeDzAr5Ae/xrzhIiSOq6QrtNXwRQZS2jxBthD5Len0e0XttGV3aIee+uhbyieA330Yn2Kbp1D
rchUVWTO4qgtV5xj8oOGtuxJNhaLVj1vA3iGVtdes4HL/XcoUpWtnCCnTvPdDrPSrAPCLW8yFOf+
Ovc9Rcg3vy7NaO0bVZzz2MiDI5CVX04ZGjzsPa+6BCqxTnUZBuDrH0XU6FvB2SAEQf2o4Oe50Wog
uejuZdQ+52ASOMN26DC++ivoWvm4E54S/B1MAl/bD9YIGT3mbtQ8y0d3CqwDokPn+80yhqx4+FDb
0zZMuxzl2EkrHnUR1Ke6z1CB/IwlVM2dYfNXSI3U+KQPuCg02zQCLRXPjWn638gihSfgjeWzU1va
ykKQlFqrt/IiPcftpwpxEK4BBtfhhbf/3SBwBhsHGNdSDvyeG1cHYXrxwxiEJYSoWEGiv3vBAAXB
3L52b/3ciGvk2foNSIh7qy3fBtCD0ZQcSpU22yW1x+N4nhlTB7ramKfKuTLUkcJfIG2fPFQiJn3T
4Zf5mTGQCYRYWPxUIUoHIXXYrd20D2VejIdOqW+mpVAwtOz8K0ywQxhlV5nAAaBM4R9O6i0uHGVX
CCXejk1s3ybxJRtMhGKHzNzwrxFP5Vh3Tw4VrqIRT7LRTa/eIE8/ksaPUjRb+fRNGl9uOT/EwWzP
Zxt54+Y56mxw2S2fr5W8RHmwb4EXI20hAJQuZTAEDmdt9AhzNdkno0fKfoRcZyaIN5Z9eDTSzs9X
lmUPGB6OvxvTBKfTN87+PjqW0whlMQOStcz6Fp0NBDdGB6c4eaX0PfwtwKEU5uereVRBhgLxqanR
X1CR1i+WiB9kz08G/ZJ2wQNGbdFSTQN77SY6+xa7QRQ103BlTLPWijm+KEW5gikFoWHGS3xCJT67
8LCKeEVZfVeZc5F9nqdUDuUrT4un1wxe9alN4TPMtAQqeWw7eKQBCLnv0KOC6hHJrsDKbcqhzbuE
uwyc91zkfB8l7sVE73QpUrPey8HE8c1NkWLyJEdFGZnogCHNJkeraiqfolG5o2jAwniHMXQRYGIz
SvGlNV9bpzjXGPB+r9MhXxh+1T/Zo1pDN8bwNgh/+nixgf2H3sLCVpRnMTc8f7s134NqKWN9oxRn
sy4LbaE1cKpw7ExX+WxQIUfGakhWsEOc9VhWDc9gpXjWsQ7bTLkSPZDnwjkiHZNNqHraPtDan04r
1EfEP6/3f1cRa5+9Zu5hB3bVO4t/5f/r/bkvyVXOX2Hk72WNZ9LDaGkOabOTXa3jhBZrQbqQJw38
pg2yKy8SNRF39w61yovn4LfiG51YgzaeFmWAyq3I2PcttCzxEcOZLyNytxvLmwp0b2fuY9/6+6RD
9sHqtf41wWcltVTtw6J2sW75DfddPLgvyWTs8jmeNUHAy6fVoYnD6sXA79T13RxidlGs8aZk0TIi
M13U4N626Vh0w7bIwda5Q5ajLTuPW6EPK6BTR2o+en0c5sakbHyUXRPk3mow0K+DZPLCnqzD/9Ot
rkjIVdda918nDa65OUMV/oRay++OnML3k15sMiBbh3tTG/+5+v8xna8+0hgzw24eSNtWOcRzc+8m
46nPetIxiqkhSDMfvvxa/ypKOAiyl5RKiuAmK488YPXY/gBFB3SQB+NPbfCwUOiKb0WUI3YjlPSa
tEGxK9Pc38elkVzUrtGWGWTqD46n28GxMG/XVQAFkxt+i9FDO8gm/XNV1cI5RGn1e0B20RbZC8o4
6Ntp9UM5Vb+b/M+VjKkViuwWiy2pSXzdwErogCKdZGIdjimVNkX+pcITY1WnVbGX3aDqdlM1WjdI
qeJRS6efvv7NDZQzIhH1m+Ikxq5GRgYtcLowGONVTVZ+L7tJGDy3jqVdjDHLXgLwvDIc+FZ6ynqL
j18/1mDW+nQ7Wpyw5CjKWABmgO62+c5zLPFV0Sj52QVup2bGwauavPZBQVfwaMdqurVyoRxC+Qfr
IBgMV7fPF2Vh4EWQBsZ7i4dLEY4fYe0jI/N3mAPaf4Wnnrf0xo+gE95fswnL2TCt/n6R/4Q/Zyuu
gumC48ZPrl9+KwfDfTLtzjooo0IxtnOmr9WIAZGj6O+t5RrQ7LHy0EY1ew1L7SAnqFpiLjnBZqfI
7pVHp/K1hRwYqAGWSrsz8ro6jC6GHOrc4E/WJgsZZP9WHeRVrjTKLrD9ZRANcEaT+qyNo78LIVRV
i3sM5eodqYa3uiuGR6VhZQucKfgoqpL1uQ/T0wB/nqK0+SzjnetqK8D7/cEaxvoVZcO1jJuDU2/s
xEh2+JwUm1Ftq9FHuc149grzO5L/7P9b0oEmWUA0xQCe92j/iCorXlKnyU5dknoLGa+13lumoRMc
MQ8ov7T2St5d8Sk82Cb1koBz2RfkLFGDC7vwXMD420ztZC6CMHTWimVGe12BCN4mxSqJHft9DI14
QlTc6lTQ3VTiZWM9VpR7b9EcUEuq3gI0AJ91ug5Opntfw6uPvG/PQZyDCHjqnOJDKm6x5qVb0Rli
7yWF80hJd1yappl/SyKLDYAYH5Pc7tfQk6Ip/e5XPLATEJunykqq09iE2aoZzeQ9sLplp3o1TJIA
slMATGaH7QFnuKSgavenCf0JZbeuiBdO7fub2BoFxX8PXtMEY01eZfNVYANblVcy1gDxfjDtCK07
sCqroUdsc4iz7DLNDfRKcY7hFcqelYzZpY0cFHrGbO8UGFckaig2mLTVVxyT66ueY07vNTjVQhGp
rrIJx05fynmyKycXbqkvp1qQepZV2iGN7LOr2sVTMe3kKinXRjRi4zWQCnJdEO43RlaiXyjLYGqB
lH67QfbFRExXvfaO4e0rTY33/aiWgMCwdpFXzRybuqo8miDJ99p8JefVqtrtSFVjGNHrTyDQj4k+
GG8xmriHKMpCPk50TSeHcI6D0V52m9gATKtHT2APsTGdANT7yYubhuJ5FK14Lrp0X+f+cJEh4VEd
iHXTOsrBPgNqpHWGspWjudb4gN1BHVFJvdWO8w5ytjrIRkGDKll89r2SL3FexgRdkwXPC/JhQSID
Y2OwkvtAMbfxEETNU+IH6oIMhFhm9YyPmz+mwyygkSoqahlBdZEhaE3dKuAfvvUxPLhZee8dqaq/
BfZL5o56dpAHuqaqkr3QLCgt84nOdioKvb1WbOTopI+X0k+/ec4M241EdpQbGNlV4hkmMe9ZRAi8
SI5qVWa82HM3nSfLUTlZhe5A0indc1JNz8wSgD85/7fOPrHb9Nvkl+yy2rbDNzb7JaYqeg2yXxLd
7A8UVqtUhRMm4cwtoHAlboet7BqQNRaGowePA+CImc3QLCZh9afOaoeTvELuksesU8Vr2fWteDiZ
/HSICsBfD2MyeDpGDgoqtTdEUZMF2cnqx2hYa3gT+Ufaxf0qyFwcaGAXBAvLHcabMJLxFviI+yp6
mu5kN1IiFH4HJcQ6hSlynjaFD1Ps2+f7XWXmrUurwvOz0RUO90m2ib10r5OTulq2GMhS2A8cqZCJ
6qfxJbSTqzFO06Mcs5TitYsL6yzH/F75OuhFeJZjetIHqGRU5UkOTjZGGm1F4kKOxjlGChr2L0c5
WnaWuTAmNzvKUcxNQg4A5XQo9HR8aVoD11QnmkGP/ESAsZF8zatqL0f5JkElUkysYeZR/OCrVXlU
h1Ld2ELEV9kkTeyuNIvkmYof6D02ZWkJ90Zzl3KKHBCg07aB6ruLz1jOjnbPlypamDWF3yXZCvL7
znB/lfs8ZVaACa2169jgetJJLJQGNYxxowel8ZUsjQYyHQHsITGsW5b6b4XpgMvM8foNEhYZH2lC
qBMp/o2lCLylG+kW7re1NbVfVV/vD0X3VhTdu6Efnawr3nFefCKxoj5xsIGUkVdwNOe4Hpsw4EeI
EoiOx28JaEDLdqEGBVm0BWoEDjpXoF04tvUWk/ndNNiLbIaqtd5CC4+lzGsgUmIb9WrmFxm2SPFh
Fcg5W3ZbwyIzTPF849UJroV/Gpti973b9Liyml0sVp+xf+alJmBgJc9wK+JF8hGrknqEORy5wPQy
TKRIL6vmeco5VWZJO64Q28hOxqBnp8wp7Wj7WjpmeoLU4XMwL1u44jOowRese+c64CesAFXfp8q7
DLUWazyA9IVSz68sFPeow+HYu0am9Atzno7b72bKbARfInW4P9ctNWEwbHBtaEBS+Sk+J/MDPubf
v4Vp1KC5ym6h1sZnAFj2tbOT5MJR+5fcFRha3K27ptXve4pA01axxnJEVsshbwURTN5tqo1YliWq
gtUQO2+jf8Jt0H+trXGlAc7airh2doaltU+GgXIfvtHiu1IBP/MA6eY2iUtU1t2jUavDOc/B5oIj
jr57KXkKz/yujHaz7IqmexxSOzpifgwHxHHDLx75xvuMmtwsM/rbQCphp7KP2E1qMtycOoj5+PAi
gI2PkOcDSpO2uZYv5AVm98jGGgNeOQOkYFCF31WR2sthVPqz57C8O2lGXtXuy3c1DrZypt0WuDr5
ZfvUBI6zC3iWbvUg0p4BRn+Tv5zBHoDSsv3agD7bBDNPTm/d7kLaEIm4+dcv2U36kW5+heyHZwcM
gFNT54j+AGFeFf1z79XtKukRYChbpX+bdbY5rvXvQ5+kO/il8cZN7f7didNTZEEPwo6+ONk65DUZ
x+sNGltmEisy84bMI9NQImrQxuZLy5e5Hvz+o1ApkSL5+9oBS9l74DPXTT52H22QUIvtvZe+cxOq
dKCXZRzW9UFQcn4pERIk746pt4yXRXJSTTFu86wgX17OyqF3MdBA+el7urn9OzbjH/KIE03aKnyU
ZrHRqcB+vanVadO2UQSfKA0e0nkjgUHckoNZ/ZJjw/vYltF3kSjGm1XlylYBELO25+5kRhu2gy4g
FnwBrgqHRD9Iox+FWpkLU9WHa4dEw75pk3o7pXn7XFj+LzlDid0D0pQN22e1XuuQDI4FQqRwr6dw
paNT8NXFWWIyimNiuv5JNvGYBferz1gv+DkBC/41Lfpzw/+YJrTyej9/hpS4drYPTGFRmJF1omKH
HW1RIrYeqPW0oj5rneq5KXr92W9Kayfntc3YTKtAbfWl5eV8x0Og/2Ry1FNhKatAONmxmHsy9Nko
dolZlenep/51FxZK2B9Ctd/5hvn27wAqPepJON42KvhgJSUQtcxJj2E6pUfZBepp4XD3py+v5JxY
1cXvkXgeliP3ZqpNTl1zHb1dYKQEgGhuehcxlv/qG64I4EAlixKVI/Qspr3K/nFt2rrvLyGlahtO
ztMSyrKiLLowMfZqESFrshlZik9pEb9P1sSjUdGLk+LRyPhnF+B9u1FThZPbPMWaMncTRwJLTQtj
NwEwaJmFXvpY1CWPelsVCD2JLl38FRTU/w5+ECEZMqWPn01mA56ytKfPSDG/EiqkYF0yZ0YM9NNm
sAfrZtf8KeoxK39SAuvJb/zUPP6uRqW1z74mcrhxoj8CCfBPfe4U6wwZ3Nc+77+6cav/HO1wWam1
961ITB8/NNO7xjwKt5PvG/tYzSI014N0NeHF9V6AcpZvoNsToE/VfddDHy8rMvHIv5TF3jTVcKeo
SnU1nRFy4ASjPkfTnepk+Nho8Nsz4RXorkTDgqLXcLFn6Xx5Rdkp1TBXVGx4fguw1IiM8ZXdWsnE
OTTqAmMHBw6rv/k2RLwQIWdLuw7jYYKXVZVLJ1GiM3oJCJ8KHRVXLcjgbg1hMtcJ44s1X2W2faAG
HD/IkGy0ufARAEZefMbk1VSOb6IY3Fm95Bl3CWOTZQZ47rlRHfYCdsxutO8RBJMxH7DfPquzYCFj
PnSLC2TK+hyjZ+Faik79bL63dFgZszg9y56cq80bqNbEMEDoVbJl42kffA6JS7A0s2Ee5tZ1OmsK
geAGITX3lcbq96GYS0oFaOtGOH6Nhhzpw3Fu5BUmf/4uNoET+CLpz7gUwQbU21OcaMvc9n/UEAUP
kIyDp6ByApQ2vmqBZlxkJAmy9MFBSMZnU7nRNdPdyLy0zDxL8t6AEdJGeGO8kLEhCXcpCuGYlJGb
phCQjxs5cB+dJ2tsVWAazfQ/v2/sQ9AMwVuP1m0qkFctON4fByNQlirL8vuYs5VGR8G8CNtOH8nm
osXD0vuOADEmKkgSnqLOL26GV11lHAWHeD0mhQk4J4Skq2O3O8+faqOB/MKTWL5u7OpLJK29B9Ro
h13duLB82Ewt+QvA8pu7Vig61CezdFxVIkO2Y7Z1xGNT2fs6L9rMvo6y8aeGBHjiGjtznmKjjHLF
le+vGZnbX6PQ+G7Vx5r0z4+AjTGk20J/KlAC2g5K6e0H2/FRdwup0oO1fTe76GhXY/eTRNJZbWv9
i5EWv7wm/GiVIT53Q816oSBGqRWB+WxEYbRIoNb/9PHC7VgsOcNp/H2mEOaAh4e222TJDvi7TfqN
JTyZsvCHEaGygFeQYxo5u1H/aOip/SN0gcOA4X5tdEtfs7/kNJqX/QnhZn2F5XrwPk+FB39MlVnr
3bSCGwkkd+kl1MeE0QY3+Pb6o6J2m6LUwm2beOY+6Ix0i+k8ovxxaX4xoWJhyRt8rRWhrnNHaPsW
C+uXiM1Wb0z+VxaUYkWG2TyafqU9cVj/kPFAtCTNycNQlNPXutorL6YiDsgB1l+joVKWSmhOD2Ne
hdeqUvMFpcbqq4luEZ8C17rYLJwPYdfxfZkHbMM+RrpwVpgphsjc/feu3iiD77ATxu3n4D87+7a0
053RZq+fcYjNAZZjVAUGlt+HRuJ4Z0QuXMyGA9axnjvtn0ZOkFNtCQP+zzQLjgrV/z/zspBdlFGn
6HYb6VPUON7ZxQQ6bKLsSYZI6GhITKbUHxzTjpc+jEckFtVqJ4dTeLJbtcfeJK7KnwB4430+G2Qg
04sHRYD9CMYFKLLMMdmUYmaDahhQzqGmGmpQHjXYHyrfeGn4X3WULNeZ0pZ73edPECdgJuY4OaYJ
ywYvPfpq3t2aUn2R8WTAOKlIs/Jk1IlzMWqRIanC5wDQu7rQzWh6VCytO3cKih5+kVUvvan0Syft
Y4q8Ojt3b0BkNcs/PBPJI8/FLK2ttfyj26F1G32MMNJ3jYe6ZD1HXcT3RjjwiF+UJep41ri+36yp
O8/0pxfUAoxDmGfqCvfm7NAMZbPky5k+O7/I83s3eW3Ver6wOY9iFBZlz0ocA7JMGnKmc1fj930I
LFJ2slsVurfMQTBysDKbYx+FFTCkePqIPP2ikiC+kRxoj4rrUKEv9fFjdM1L4BvKzXApq1FVwhxn
9uxskbp+bBE7M4UbrdWuHg6J1WM9M6jWYoyzZVc1wrVBx8bW3lPsy5BF7bfJUn9oELDfFTFCJI26
4q1kPVi6UHueDfRxVl47aE+lmJRVwtp2UUoz3IhYjOfQmEoI8LrxYJAs3DV2Qh26IfkEfQfQ+J8m
QY/4f3bF5L01Y+Vv5dx/pknDgX9jrCDVYoDduNW86eXztnioGYjtHKWQ2IjDZdlhq1G1pQ6o1dyF
eVlwvDJNauOuqp8tgZeL3rItaBVFOzdy3jwgu91kvTei9XbyfjkoG9Buw94qwfbMU+83zbebg0F5
ZFT7cdN7qnLF7jSPF8EXDoLtaXLs5t7ILuSUnY7G1eGf+GdX98NdS53uLVERgKkdONk5TjV7eOLV
FtyJ9QTIUAM3Ees/emWdGzYFyhn73ruOjxGuh69RUFsH8AL+mX2eutI9p/rCMROrM6f5abftQUWq
6T0Ng2U6YM7zz3uMWEH/j/fofOv3e4jC+Ps9PDbsq0ota/keRlS38j3QxzTea7WGhwuw6xSXaEnN
BNFYs89lIZxTOxNEgdTDbOuCZCm7ShH1fPSUkCx/pcDLcDIbek3WaB9mVR8tMzd/BQ7GrnlifMMQ
21iUmHncsJ4KN7EZ4Wuj55y+a1PZeBZYz7gA+nLnHOAit0jKvl2VrQ6gdIZ4+mH1d7cetXZVIR+9
K2eIpxyV3a7Wf3f/uVf0HeRgPfqa1ZiUGQamu1GPUA9SWunv/t1FTfadWil3yed4ZXbPAOpXse7b
xzg3o/v3O8n1WxfH7S3zy3/jsNaaG1AxsS4m9wXoik32sdW3MBKNq+Wh7orhCAI6E+YB+eD9HKPo
xvk8+WIESbeKp0E/m3geIJPc+DgRRZS+1yN6HAstLYFozY0HxOCSB+Ub7i/1gRQWcrvY1ZlIescL
YRbxNiuCcGXOFDbZJDZMhXZ6mjSYbWyy9JVjDiPqckzQkPgAJmBBDIEHtRxa/mOT7dt7pcFr21Jr
AMpJXaCX0zeozNvqpR1a+yTvdSar2Tol8McAuQ701oBR4a9VY32cgJ+Y8NjIJMqIgsH/68txCtbK
RlY88iy4DLFpb81s0NeVHShPMNNLBIpBnBhG/hHHfIU611skcZwHC3d2dgkr+zs7u3Bhogf5ZpZk
vOGlGVe/g02k+SUETs8x9qIg3RS5pXcSEzo/1XaYkJyTxHxpMom4CWDwPzGr0qpr54052iM9UiJz
V04GiJDvOjkPq7Cl6Pp6L0IrBQAxpt8Nti9+lA+vZt96GwPN972jpsbTmLr/zphmgqOc4RqW/tQl
2okUydqyIKVKXQwbMfplVgXj7lMmA3PfAiLikxTEwOPY3fVTDFaI2s2GXEsOSFoNbsBGfhZ1qB9l
rx0H9aAW4FKk8JGMxZr4iQmpdp9RzzOKQcGseb7d8ZFtEJ4fI4OZT7sQ1M4in5WgP6kUiuh+D0i2
hRyQDAx5hzu24eIzJq/cP3f8r4Fu0+lWdnbjBItuu6/VDTqBOCzNVCN7SBF6GkOgefNeBc1H31nq
NfqdhVcryEO5Nhp/RVXvQ025yFgbG8rpPlv2m87eNUoKvUi+gtZbysZR9XIvIIi6SmkgesMvLjTb
3qkD6tdoV4MEjwdxH5V/OHsetVudHP4E0p2DrnIKnyg8+b9Y3e8LnleyWOv6W95YOSVHSyUzEI47
re/KPYqK09m0QYdO1ti8qgXFWi3sh6PfwT/R8Gpv0Q/XOn8lkqhduCI39jouHwg+pdprr3Z8UyHu
bKZp0l6zGg2lEKDMXo5qVYPQSaWHJznq55gu1tF4HWbsEE5DhT7uUKZkZ1EW7bmZG0Xo2TGtlK3s
1frUnlXPQ4gcSsMms9QrwC8sDypHQ/t+vpTNMDx2CnXtcd79VgGF4PvgfV4WAJ7NoQeNsyrXshjq
cOXr5bjiuwg6HfkZJPT7pnnpompnITj+MQa9u0JqayLfbevPrfBB6BGHW1euVM2dOFaZxa13+5ck
TcWHp1Kih4ekP4S5gfyUMvyQcQU5sCWZPVJlsaJeompYNPr0DM2lfbahOdz09j0OfNEsx7Jk0VbK
c+tZzTOpFbHU86zfyamTk2hbJbLKFTuwZJGPznBqFB/lNdbtPS6o0ZsG7EaZgQphnP0bp+Q9fsCF
41llPEkh6dgr8qO8+uxaUfgGefVLzWaGpLWjX2Xj9ZDTXVVwmPsTCxLrw2v75JgXz16Ks0pTueNW
zEnfOixWTZe0rwl4kWNdpcEKQ5r+PRvjcuGxLVl1YdEvy1lFK8/YE5aWkWxkN8jC/uKW0LXmQXu0
s5suNOh4dhjt6sKOtyizomuJiMq1UKdDglPtSfZkU+blrQfofgwdFajgPKtrlB+er4NFmnsybvp9
zUEZOp0YyKAY2GqW3wb06TYOixr61DMhwZEtDufBqXTat6AcvDUYE1GtzbkYHw94Bg1FtFcVpNg2
kLjT4WrA2s2XaVWP5Mky5zgVesiHv0vTI+4CFZD3OjiBZc6RVODTkDbD/VL2ZeP3PCBx/1E2n7Gp
0tNuBakLrH9gbGv7aHlKu9Ibs0fv0tbe2iZe9KLq3gtDVLup1JW17Ooje3mrhy3TrX3PCd8N3D3K
iQ9tZ9p8p0QKf2+OqyqCvbXZa4fE9+ovKsIcc7i2OBbMYHCUU+jGlZYuKmQ7TunoRTuZyR5JzVuR
DW2p7PsZC2VfEXVizWrzNzsxwyNa2/VSdkM04zeB70Zb2fUR1FlkcTA9yG48Guup97L9oKC0NAYR
ss1DWS30WYMj7JDkpSCUHBrISu/e1tZz5Utk9OUhbP125QyKeDChjG5xt7E2KmkPdgPA9adwdM75
kP2+cvqD6kXpPSzHwhIb0Wo2rq1V/6tDJmB6nStySVc59kIJSRFgzfFNLUrl8R7LrbJe2gMQ0qpS
vEfZjPOw1b4UvQFFYA7LSKuqYuuW7og9VISrXsSWZJEFyh5lfA+6e2XvkRpne2A1VDkj/J8ejCG7
CFRRrqlWxde288dzjDeD7Mm4bKYHqA/+FX2seu102KDgWpwc7ajXchzQguT4V19eyqAfe3zCI3GT
IcwEyFRQXEuOchQYVlp63wuA5yc/nUjE64kxrKZeD1dFhzHcvS+HVD364Vb1sIAwhjD4mLOcq567
EF0x/mhfO8WzfuR6Jxbse/wntgXlzgrAsQa5EAcraTjrwW7oZ8ZD34O2bc3wInt22Q3L2FPNnezq
VpLvKKDZ0Gi4gWRFRdqA0/mM6FJVo90aaLB9SW34Ba6b3rKqA1XJcZyUNFpDIbqlCEcgyCrktBbL
kkILbmPviEd0kEAkzVpDoECQs0T2fCvvqsbh5GLi8qRW6BoODhvNDM91W7/BKTZuDhTXZZBXEP7n
buBiWOEaibmQXeDmxk3NQnYKVvIk79KS/nukjuOlndz4Rg5VtIXzFMErudlFSNGwsZ217PaG112R
5VvotVaD3bbzBwqy0T5WMNieENW4kmIC9Ml+6BsCYnBprPZn0jS/3DobXlDqcdZuaXnHERWNB9di
qQqyWH11neRdT6zu59S5q9ozja+k19qln63zmfvEVkK9xEiGLmTGIPQCjnQpBtKwudRLUMCFlSmD
ZM6ONK6SnD/v+ByQd2hYPcLzDzh4iUgoTygLLYdGU17LfoZ8UAdayG7ig9sZMBPkERz6bxzrwJFG
ir2Vo4gJaAuwT+ODHNW0DABt3D/VlWRULlK8slSttX5UjRctxOTUz4lLUd1JBsjHblADsafA62bm
+LWG6an4KNUItRNn3e12rtDV73FV/DQ6R/2C/0W8rK0+ec4px6yc2o4vovOcDYpQ00Md1MgHzkwM
YGzTg5vV7oZMVHxRdfZKgV7FzyGVzKV8qfk1i8GcvmuBurNHE8uvmOpTyFYRKyOtIsPr5BO4cW+E
EtBQMAOpNz64UC0hCn3oc0c2pRz8a4qMNpitNLYy7v6aIy/lC2oFtohlbZBo749tLqKNqIZmCex8
euw0bXyM5ysFbh9bPJGvZexzIAnhATddSfVonvw5YIXFE96f/eGfeIgLD3+I6MGrzUNuIg4eVKL5
0rxZiad9sTXHP07gE5eVV5FEDkvgBpNXofiieq8DK4GcZvhleFDh9JAJ5a4pCgUZLxThdZT5X6im
rOTtZUwezic7v25qQ10hkz6uM5HbOPMO1tWE3rXLE6fbxRFnK03PsBoHrPqDxS1mHQr/j7PzapIT
idr0LyKCxHNb3ld7oxtCGmnw3vPrv4csjWq2d3ZjY28I8pyEVreqIPOc13jsQtzatR4D/tduMzvh
G4+jFf2Z2Y8NNeh5JpjRYJHkUNP0HiVBeRB/zuSwHYzkGPbp7+w9VkQZD2A5jvSOUhdlFEySzSO4
Z7QKfJ5+RznORfr7TFWHcImURL26x25THJtL5KlKF34hUHRcaUqgHJVZt7KcFSwbo7Mrijj/jJVs
EfkmMn1z5B5GMIfVuw5MniZWvYpMpE1cdM4+Kpo+gYqkJlbs6YOe1N9l2DbymtZXnuIz34WsBee6
EK89iC2gJJDWgZHO1boZlEfQlgPijVX0kZaGuvRGRpgrbnl0It7qIvGgtk9x7akYXibdtvMjY3nL
la35YQVKjMcJWd012hPcdVAw/ZQuEYB2bzfiDxfildIOhxKla7+1P/lcG1tdJMFWrmn/l3Cs1gG2
DFH0mlltGCAaH1vhwYMZNtGyY0tmsdk88kpG/fJPDLSfcpZZvfBeDVs3d3Ik40Juy9BHD9BfjYal
DLqxiFY9BpMIYJX5uRhsaneiO9Qs2s5eHEH+kgk5lmfTxKufrUq+KaOcgpEM+tQuV04cwG/YOEVk
rEosvY/6/AJ3MtNwd3IsD/mckWdqUqOwoiRooYx9xW64SC13l+vfNKG2B4+V4dGNAMTb80GefYn9
a5j7xk6xhu1/TZOxdPL+GgT+1HbrIY4PnBUFoLp7QbxPe4j8cTvMI3kAfr7RsrkiPIciIK7IjtCq
lUPHAaqFiL+7BnHdvVhe973JA3U7us0D8FrlMWo17zGdXH0rDPSp5VAm+tag+Gfp3aY2S+82D1QL
65QEWfYsgbiS2o95WLu3Gw2Krp3m2yImyn1ggsYw/31tIWC07vq8cxeid+qnssybp96mvcuSEj72
FE3JEoJJ1VRPcsIkkmQJurV9UPzep6nhTm8jQLVlBoDuTca+nPV/sl/nsel90uNir4kRm5ZImLOH
5E6SExHnjqHnlfHB8UPrVR3Mf8VTZFLYhonHxh3tsz2V3yenSXZyxG7LPssz9vfodaRdscvC8NuX
uJyB6HW3jQO6BWowDRd5oKk4XiDOslKgmCNDjopG8G1KpMHTagDd3DJy8v1ax/HTRZE7GDe17u/7
ySyc+tlJdvMlHAIE3qqi+TuwYI+bYCoPgh7yOwbIp0xr8yc6r9Fzmqi71G/69zYuo6MSj+1Sn2dB
uG/WHhS8rcymRQ3iVcTOhR6a90brWd4rwE36YoJOWpR2Nrx3qVKDuMH1A2eZM5at1iEOPBxHGuvS
idC+yDN5KJoUOlSb1TuUDOiR0rizLpqnYpZm4qQ78cFDenC+ELCfdcl0fYvS5uxeQqgpeYuoKauu
wDAWbRxH3/IkQHciwY3ADY34KS5ZQSm52v9wfOW9NofypUR4YedhU7zpxmJ6F7XYyQlZwmKCBUpx
7alWnwzo4au8TXrkoB/i0ddOkJ/Dhd6GMUaIFY+K+Szq1N9nMuYN08CapcfcGz22zDJWhj2K4/0w
RCjbjC1o06rztxNIULqUDdsZROWB5SLIIM+KyVdPLg5tSS7sb0UeImSAA8zJyib1KVejbzKeT129
LIGxnTV6sg/lAKBSJjK2jQsFnYar1gTxtYTpd0uk84KytlseFH3cn8fQP7P2fuhHEV8lD1kewhbQ
cmVScou8Mr7ySA03SZrMsupWcrVUbEDjCqtQB6bA1ZsPMoEcdb41QmVkNd7/jhmmuUfDy74igUjJ
2RftDkpp+ApgQAdwDhvIVtoQQbPG3Eah2q9kttXRKHFNuqlyCOxOOY1WBSxgnhwMqHlViNvIZDZE
2xanxYXk9mV/CH5yqE35cLJm5l/fDc3Rq9alyaLQKKdky/sgT7fAaeszeoTqqtH1cdm2kK8HvNJf
7Kq9piqsRstzklOLCN0yN4P4W2kX/oK2eUgl2QeC6DiwHVLRvFZpvEaWI8Z7Q9PqTetAgyjSBukR
uHTVZfDjfJdWTXhIExsP3gzKWGZnylkeymD8fdYWencMmnR9D32Z1orqfdA0dfclLoemqkcrSqNa
+aMOnpo4SW+kxGZAaFQO1RkyPnq8ElVhJyeJEZdZOZQI8vtkCTe/D7POXk4u9kel4TpX1oHBgvVH
CIAd6TYZoyvgwlPJl/YcusfNuig3SYRgnkwUHtpLZfi9tEc2CyKqfgRttbImO/gcp7HehFUI2ypJ
tOe8zL7LCa2GBFCTltFThavNQYCKWPvI3n7LEe6b79CzsYIIPVWHDqYt9jHhXoDj2GhpUX1fymPT
1FAcVD/at67uvXaQ44w5G1WFvxpHMZxUx00eYz4BC3lBiBvEjT6RGSGqcZHrX3u716CiTH0cPthR
/Kv26+YcQ+17pS+gw3WdomOW9OnroObGMtUdWGVzNm4nf81CDzCnPysdmYM5IMnnGgPI+rI9Z5G1
adGcPlgyc8vXVfwR9BVsSLVFDy9u90bixvhEceg8cc41PLZkyB+Qwe+GkKrHUCQvuqZ1+8Yu4qXM
IuXfPiZBsZIjYfbxS1MniNy9S+LLnePCv6fHYw8F5tCd6hv5xZ/PZMKuTeDG4zBtboBEqirIi7tL
Wrb9VZiVe01pE1yjxnO2Oo/dBUUx91pRvrepN9HAm8a02sqgnJ2zuLiYNBIc7HXYtl/4rFHfs6L6
Ws1nYB3u4SyrYecw05xnyrycKQ/zDby0Oies6YO5AkZRsFkCN/CPceTk7xiCnCYVdyqlpoVfKgig
zOHedqyTmhYqjAmGcddk2AjQ7kfWlic1okfD46Qo1oxBM58zjd+oUtxHOUoyw0CZIo9vyXqaHaIR
FEdV3W8efTOFouzqD1FQZ1tw6MltWGq5ARZsSM6DqHZxMmKRG1vtvqsdFw7zfMF80Jm3pEgebksp
EJq0yxuZrmStidaNm0TrYi7gNM4wflh6tml01XyJsza/OHki3XG+jT4AaXbTKBhnqv7aA8jew7Ww
lmJ+CFQ5fahOb39ndb/J9nnvHH0XhjVfbiit1nimUlY82uiOLiThrgZxuSy0ePrPRDhfUfzHFUou
jFUaCg2AYlZg2m6YECYKNIIGXvEH2xyyFQ7n4wde3sEyc3Rx8nipvRWI7MtpIsrLg+Zo/56mDoGG
/3ZlvVncTfgtEDo1oQwyP03HjOUQmMJw2fsxbcM5dk/IM0PVvW0FAupL/D6c6Ar36SwU8+fy1Czd
c1H3evnDwepil7jZD9/3UaPH9hpTH7gMC8WvsRcqMPqmnYeDFao+J1BQe/rd4nqLiTI2t3mU82mZ
RHdUhVfvbNhG2LegZq3WGlwU/GblSMZ7oGzbPgJHL2P3hOVD99FZCt7jHeiJFfpS/voeixTfPfvU
rntoFu5CJhrUMxdUpqbtfZ7tDvFhQIbz/q+RyQSkOXgTGxGPkoV8YaNEOzldvPwyb4LYXlSdfsEf
INm3gLqnpq3oZFWA5mKkDtauWkeXW7BswuhihvWwjhwrXTrQ1wV9LiO8BFSD9q4inuXoX5ckGToW
Jua586Xy+tut5HhIlWtTatP+dictxzhrrOmxU394LczYOThiUhb3IXIyCi9C/+/GGBCv8b9jwA0E
hweyekS34730MvtRSxT7kSe3Cp7NLnm1TIDq5kNrT+PKjBGKMhMWTctEsHzwfaj0t/EUmXs1smDb
z7OVvhwf+vZ7a2aIUtR093ytME91r8Qlxbj5dHJYZfn858mhjeJguXLryTxFqcp3OhJvRRtZR5m9
TZmTiUzKcZDqNoAABOFuF8vgXLNFbSByzVM7xO+jCcj+fovbre9j0/KqfTjVB/mDZdyef4o8G/sm
2iUjQuvBoqs9ewm2SFs1YatuWi/rnoMiLS5JY16CrgWZUma0R/Riao841HU42QEXq62qWMqhhZL+
MwW3hQ7s/1GGkqjXVr6vXEpUQxc+2PsTUmz+CWmoAPTofcyHK1o57A9WjU/VKbB7uj1y6m2+zN/H
8spcG98LGKhQurmlDN3uK8e3W9wC8FjKQ6Igl4WJUwSK13x3tCIAPemET9N4ubV6tSoK1o6r+puy
mlgFDXW7QLmXhTPShIsmiXk6/VG/HWcx3JtKrkOJ4k+SpmV+gdSJoTg6L8tGKbODSJzs0I/T78P/
Z8yrAy9mzTzVG4gzr71V9ye90fqTBYZOQCLYy9H9IObkfSjPxjBgbVxgonm/Xib8wB9uk2WiCeq3
uEtLtthqDIUCRc1kiGnLY4yBtAIHHcONQzOJH53h0XKZTFM/5UZxkhfIabpqHSytbMdfWqvqcKO1
5qgN8e9DVykqIhoCB8rbKYBnUI/C3NcRDkSL//P0+z2Qp8vXVOjzQ56gUSL69t0UjX6EbxQvo9Br
YaMqytrOG3RC5+xkUFbXQZ2eNSSVl5WbwHUW1XCwISAdzPkgzxp7TNAUs0Sasr2IOd7ONXl+i8jr
1NgdcBGfZ9xy8nKZuudvd5NT7bK63N421fzQa6dP0Wvacz0Y+l4fqmATooj0rYr+mkI1+FEiig1K
qDGPsKeVh0bhE9my5fnhev0n3FaxKiwPNGmrt2fhoDvejXbxaeNqi64cNWJhTfVr7fRACoryk9pG
ix1dix7LPC0T7dGqC//F0f2/qywHVcWyuskeLLtjhdOCqm2CXnkpjMQ/4I2VQF9imEAOnLFiP+Vo
jLTw0W6NbabbHtoYuIhZ7HXNMdzpeqJaV8GvcLDGAVlBFm/aoUJ8RF/K6O00dbK1h17IMRjq7oJl
NB4P5jB8ljQMlhNmo8BZffslLZUdQkrjJ4KQECbSTtvKaazdZ20H+w3zk++hZ/8VeRMV24TeZT20
38KMNvMiyqhXJL2NxUg/QoIZ54MM3g7zJZaZxbtB884yJGfIuf+6Vt66GIf0UCj0tqFSHugkZ8+D
ZX6Yild9H9PWXwrdMi+hhUvHYLUOVldoIsos0K13tNbr597MzYObu9MSJ1RxpZjanbNk1tCGR/gZ
TphS2+jvHRv+YO8m2sxzuA/NYV/zdlrJIaVkdPbUfLxmQBSePDt4lnE8DKoN4nXggOLoGa1qrFNc
2izAIIwjaH53FerC+54jV+aX4oen2fWqKVECxO4uvgKzAWAxJ0K33gCA7T66BEuYKKbDHPJPWIQs
JIErhj+QM8OD18i7k+jq5KHVdW2R9VTnaJP/6PAQ/Ezwbpn32HrCf1YDopIdY/uUmH6wrqgZfyj8
qCC3PhJKDQfN1bD50UAIazEPayPUpgNG0+rtbLC9ufzJoZNnXif2RvBNzvpX+MuseSinxA0KGAs5
8X6JvPukZwbiWM3e77LoWHVeSCWoj0Dr/DOUZ4gpeyALvRIicKQYdb6gJZvRCzWvX2Z6rbywY6Uu
b6RHol5NbVLC9OMzCa6YL+28+RCG4WAcmWIT2ifVss3CX9HUsjSdk7iR0Xv3Ml6eswOYnKuXwCTn
pAz1/8w3TP33fIxiX9169KnVJ3pAjybIkO7ioIBkelD6v8Ig8y6IxIAgVBM0nsfRhq0waunDLRj7
P+UUpZvwKJRTED9iCn4C1wTMhpQlo6++MHnVH23MhhH/s1PrNLSqWIVIcizlsIX37W661nkuvbA+
9NVHa/j1tUmV4aEN1OHBLJ146Q2AF++xPsdUoZ1SQMDzFF8pc2/BpQqrkgShP5PGo+UslI4y4bZx
IfF6IPFvwkiUFaLN1FNiMqPRpZsbCHYms+kQVJwUdNl8KBsnuyQ9Km+tL9L1l8Q9m1gW9Zp5snDU
TVa52UnqurOjGvci8z7k6C76bujxyDfTvsXvhjn/ES/1aTOGkXtIMr0/oywyrL0KzT45RO1gQLVl
1iyXpwGdxLUzp1t+55GWP2Lncub9arMOFES0xni83UNmqthD9w9l3oVRtN6Cz5z5Js9EUVq3s+nP
2T17P/u/z2vcaaJQKXvTcRuyc/JqhLEe8SyNnqveTV9S+AgA1Qa0ftwie2l8B8l3SPRrmTW0gu2g
7/8qxIQUIwC2pLLGQzZGrfqQqXV5Rk+rmtYY1uLjoWbnpokKUKelMI9RavIBGSfvzynuWgntGZlV
53juagixRPmzN3/s/fkLkE7TS+DG+kGOEvjYDymGADsrkt6QzMgUv0C9jMVkr7I/DHvzegOzNgCv
qBXrV6nCMQh2KwpiFCCuCjDIQ95bGwSebvI4ekNxNtK2lWUqnwpAYoxnv5kiirb001nr5Bk+fgXE
iiAHB+raIDNz3zLXI353b1aK38Dcii/MghaxbR5vlarWiXYRvt4b/roFkqT8WD1zgg1v9GIjBarq
CbT1lyyU/GIjFavktbAZMUWY2OzkBfTmIStL1ismGkDjsEtu+/gh0pD2E/mDMkTwzXo8gRYmrwYq
jhWnQelyOo8tG+adjwrpvh3UN8GzDWeiot0WDcIh1WSojy6tPXY3TfQTt8MFKnnad/jV8Uo36/iC
fgqOgUmI96w19h9h3R6c2gt/AjT+O1JRwUhd463UtPlRFXiXwG42hcHGQY4SWpy3+NjgnayCvFt/
SVgFPgFOHr7f57KyyI7eDcauaAjG6GHwXI+UevDm6ZZiFOBAi7E/JJ2AjTBToJChxkUv0f+3LFLT
1R5lnXwFgvWjrrPyoekH9SWs1FXQGvp74KrdsUWVfn5f6O+03tJ1hVjbTmZzr0UX6uQMk/6GxFa/
LvJO3xq2X7w3AJMXcZlhZtBP1LJ0QD9ZGL2WPpZIra08BFlbvOtW0BxK6spL0CDWGd4KHrhKXq+g
fA0HT2mCj2qCxMaCrxh0BbDL0KwxNCo+o6z+0NjjPiZFPlzbPMhZDRGHagx6JEIkAXo7okiGusnr
Rr34EI9uZ8Eci7xQveQjqigYBKqX/5ons35vTP89DxVdMC2UQbKpT43FiOj6iqehhxUBBqiVIoKr
PBucqNgpKRrQXxPCTS/ddJbhye5Qagxy+62r7H4vLxcRtaF/jCYw5VlXE+J5Ic8zFKYRD/BmX8Wb
Knan5s2p8VrESGbrRGm2OIT1sZ+FPxslcx9qByl4FgjFZxW4D5Zl6H+7La3YoEwh2aEJZLiV+5Jk
U4vcUtCcgd0Uh0kM+LYakbM0VWyHcwFQIsTfda8oiX4d00JZWsLoPv0Y583Zb2pE4R9YsvpNiHIC
sBVMDy7yAVHQR0iHG+hyB1URreHfs6KQY6PJDCDGP90x7c9pZ7o4oEFIQRcBICgKkA+Qy/IdHeZs
H/GjKOz3Ib+lmn62eXaRqtxZF+4MSH8fCYZPeeX/lOov4Zg6WyMAEyKtVFo+S8s6juKTzBaYbcL8
6F+Lyhiu80V8b5Il2EtrNwb68MAWoMUIXUVqcR5OaTg+5HiNX8pOv4WGOSTjaUfnsfbx+ZJzSxWD
I9fHGGa+hzPfQ86VSRYLt3toTubXa70C9AJ94felMaD16zj9SnIfrl3gByxlvXpq2dfNxqPDQJc6
HvErqHT1ZLpFvR6GDNmBThfH+6Gdnex00NLlLSPHMi2Cvet20W3uPVz2KVboCZWwvMrjJwevEshB
SbThb0UVzTXtdzyr7aPApPJJhMX0oCTxQo7kBUprdPtkcrtbrGYFsw2Cflx6oQ0nATecnelM+kJL
MoQj6ixrb2PAVyjADuju4QdNkzZgA+t2zc8evy29zosfOjX8ZU6PEZL5vM1oi3xTO2b0ZvjeW0Yp
+6eHubNZte47ledmjXaDufQxbtpMLnA1NbHcz8is9IU3lP0lSv3uMQ3tH6De3E/g/Tz2fC0+ugpC
mU7BEjio3U8r1j8gZ4V0k5BfllN7RO5xl/oE/mHyLzcsxGvkHShEDab5YiMrd2yjZPZ04A6lX2C/
KmLxoDtVfo0CeEIyoeljubRnn1oP6NOzFuuPak3L1840ABS8wg4jrVFw5ZzdD/8PsdDPMWE1w2xx
nxxmYwf3Yoj6f473Wwo8AnKdOhD4u3A9FZpYiQxJw6mLu6uYD7VutlcjTF1ozaBJTSVyzIUMBqyW
lnpRlZtbkM0Dbjyxeer0gYL41KtnXqPxm24WL6MfjVfkiaM3JDb3EQrjj+o8qqd4WfKnezZb5JyW
MqbRv3lGSm4pY44oy12GtQ/MJyzS5xvaajhcwYu/yBsq6OMBfcDVRl6d64V99BTM826Xe1p6KGsU
V+Sl9egJvFqRVjf9dD/MQK28EzqL8TFIKRxgmbEIE8M7oGnWVVVdv7qq6NbCM2Igo0yJxwfaL+VS
2P6wqjKnP1c5fOPbmRzOB13H8lROgan976wxD2Usq3xcURPskOW1JgiEbWfaeFm3uBsgJpDv/En1
H+VhGk0AYGUp1oWr/I7ZmslLqxxVCj7EZEKEybAsO7O/QJv9y0wn/6gpsfOozocwEovKcIIHuzJt
LLYdFAmsYSdzt1lV0+7HPmwX94uKwTHx067FKoKE+5Dr4KdAwlcf2WTDskbvSKl98SAwhZThOBPK
xhWBhkUm9Vz40MrGH+n1Bd10DDunvRYQyF4y23CWNByTnUyWmYLwoM6KW2ZpPKsPZYJ0f4Ml1dKx
9AdF45eSc8NCwZA+TfutnIsmoL4fdQUEzvxjzKgSCxRYKiyPapbNemgeBcJ9my5RvssR72uAc19P
5biwNB1lWkcsvY5d2P1gu4FA3eFPEIUa+OFaAlthjn1Ny6BrFe4sDaX+vlAoZXLIx+Zf91bmKXLe
HB9S0Z28NNEudFvqM8Zqi8CwxEWGbvE5ydu+W/WtXa2+JuYsf5wF0Nr0LC91RccFc1wr1WBjI5m1
lMN7Qs7TRHyiFUprcJ57/6kgnMFGB9THNQEAhLb/tSq1cqZceIsy9QrKexDw6rl4rpZptJBZv4V2
l2bmi2qOf4sAsZ2xyOkbQi+iPRCO7kmO+7YuTiME6D8RGZaHKnxX3dx7GhG6eEG8f3jR0aSjD0jT
JdbHF+Bx09KcJmcnk3Qu7I0RZj67Di7IFL05KtWEqtE8BKRSPGbjvCVhJA8dCz6nwhomjGHjpMmD
UaZiOZi58q2wzY3emP0vH3OLDHWS9woxJ9QWavapJcRP0WLhgrpv+aKmCMGMnZ0uLcTptlNcYp1r
FZZ1GjsqexBOWT4JnFyKILZPMnE/YM/9IymrYpvSW3M3oIPGbePUn3KGjxf5FnPAnyqq8h2yi/Od
b+cy3xbBKYqneH+/XzNrr8sfhJQ9xYLIPluojS0VmxWj6gft1cy15nYowyFZYthcb74k0sYCYott
4rYZHJbq8pJBK7oFEvRi+2X2YLvJTNGodkJj7RUHNdD0AOE+Xv/NT5bW9Bv+/Ex5VhfhuwHl7xa/
zTV07cEpk+lwG8qf0ZQdcgROfczRuV0FvG6hwvOvl8mgzbe+jYT//eYy3ntYq6COeP4Sr3k3CM1k
YfHnHyPnA54CK1BSR+HtnnQXRz1OlpVdw6T/fZjg5V/D2F8VqQlpZY7bGioKwWQXa5Y94UpxjXy+
2n5RHXvcxI1TrYfRsF7UCtOtuK/TpcxqYWCdsX38lEk0poenKi3R5WLqTJZ9QYF3lXe07QNzYJSq
f+WOXpxlrnfRb/Mb9Gz1rCwWMXLmHZqXoc/W1VSOiBfSy21VRCensd/KmDzIKTUCnXxVQMUU3uTj
49E0uCYGMJnRf5Kh+wGhN37NHpFlhfpZU9nZNXaQ2rOD7jlNrQ7m7dAsEl9TDzLmOl7HO7l2MR9n
ShC03XNcjKsS7M+DvCAuDMpOCT0Amezrfh0D+1waTSq+jRpNn6H57g2uieYhQtimVuOGYlpXeCHt
98CABTY5mno2UBC5AqiluzBf4CfTL5qx5ZNA8XbpqONzxSv+WImmPcozq49/nxnz2X0YqqhAp2O5
lfEZV7lpNPOnW5oeCBGjDLZsRV/kfDlD3k1YkVEs6ApwdIfK2E4zoypDC/s5hQKwAIth/QTKhudz
Z/7QccZGLg8RWNetsfwFJkQjgbmNFtcLWQ2J3RihETxD5Vy0+dFTFfGwRzzt91x53z9zv9z3y9xY
P9ExuaR51Z0mEfw+DFnmNosyVNFjkqmq7z7yWKu3/4rdp4cIAp/kvAFg9D5sdHZ9/9zrfmtN6byt
KFDX72IU7+IRPTgN3h2SNgqaV3WlnxGg7t79DpIK4RgDUlQ1CnB6s8Lh1ONb0zd9u+1czX7nKfkr
9mbXSd7Wr8hELeUsZVD5Kg5qsUSi2363R1qYoBdYuQUlTpqBwoeuysp1nKE0jtVc9hoOyCJrdtWs
tXk49VPNegJzGTmlDrNi2cGIYncLveU4yFMkjjaGTwdfxvwQwZtF7SnINZboH27DzhsujZ4iPFlb
qE94lf8xbHRrij98LxxPgQHnsc7S+KNCJHlNOdDeyazLEhiXVvGUoknwmM7f5vkirU0xaAOxpIHE
mg9V2Rl7A+qfDEUeCK0MR/AzlAp1XZWJz0qBhxZs1Z4vuz8tAgR16CV1wUUmHJmNppGPfLKW8WaC
tKOotbLF3Veh+EDH0GuFudGa3APPMgezDeBPYxWnnn40mqG7alh6uBO6TND3Or54kwuAST1mAVUj
GZKzdMtqL7X2LGRehprGtvhuq+6Dm1gL0wO4JNTQffa5Kzh4Q+xKr3Wfs9YBeGJowdLgl1xHEDp3
XgXPvpyaaJ2Hnf8Czck6e1X/EjS2/yJDfuXRrkO8sUral6AHr5ogR3X14DwpSaocoOKF19ToEMQr
0a9bRqldb25jObHT3WhT5EGGUjDXwUEMr/IaP6Ex09TGpYvgkuyGZqYyh+bZ4g9C0cay/QXOuT0a
Clwmr5BnrZE1q1pL0WTpMQVfCD2J2KGLZAeYhg52GieboI/Ns1vTcIyjV7sOh1d3+MX2V3kOs254
rQIHT/TAfbJG0b/mtUkHqrcfZc6kq5Popf0gL0sR1/Ztx9vzKqbvEY8fcNbUY6jE3qM+9d5jpS87
p4NQOg889M9OcVU9K/arFRT8nT1/gCLR6ce+c1CUD2qY2SO/C7iY4aLUrPBvkNgZAyvPXM/iD9xY
V3doTeOW1fvA5wPw/TbhHg+daN1ogH/ZfEz7312J0U+pGMOBtbf9xCZWV1Bc+UKX/69EWGTTRRX9
yu0d5Agxs6pvp3Ls9zZW0rgLYDU28s1XcysGTgjpuN1C9cDfq+uQgrYV/Yxkr3nxVQVSyWy41w/p
qU/y/A1X9XgXIYwDLsYZUa1v6c4ArG54f6yEroD0DwV6QJZ7liMYZvnJmbK3W26omie7GPGRMy17
LWPQ6F5r4T58gU0U6VOmlOVZwidkTqImbmcpXtRqeb7hK9S0QoMK3MFdR1FKMA5N8jM2Mow/59ew
TMp423hPPbwF/ktjlAxmzKEPK2RXC6iAGM312MnWPwFUbjTAW69e32VPaRL/a5Qz0md4kczNM9sk
+p70qNLkQHUwSsmqheVBP/o69rUsrxZumy1hqcUHmW7szAYbpEXbtI9gksVDWj+6c4VHLbpxf/so
2G66wuJyePLTtHiCJXhOZ/3LwO3MvZ+l+WoUtfFe2ki31NBzASOhe1lZ+rGobX+LEVIPGzqtQUwE
+YuBE8AG3wz9iNPWeBKOgFXMzuM1Tapo0dSF9wvpZr0Yq/cpb+jSgLB7kkIT8dtkDelNlYKCmbOr
HN1eyJScNAw8Z6kmTTvT8gEYtGawq7qhe2Bhtxw91X7KXN9BdsT11+qI35pn184thgdcVxXZbQDq
mGJyaTUrOV8eKmhSnt7H2wmS6EHhYZnVKfKsKRXVxAuUKzTk5iUuZgc6w1T3WYDDre8N5taz6Jab
5lA9IXLbrRHpQZ8nTFs8683wpLW9zksr7fZ1OtanKWnSbQOPYzemauZRnlXUnTU+ZnwHHYBqAWrQ
SVMi0OyZ61yr4Dc0iEks+tYNj6ZVHsxUsy5ynjykcgoa74vGrMytHLZWHWwy3RGLqe2Mo+6zrZZn
8qDqBrGqhFl2y9+jFJMxJ2TLuivDSt8qTa7CcE7pRXp2AXvbHspdkAvlytpOuaKNr5x1mlaVY/n7
sEuCg1n0bxXSwgeQq/ZVHnytrc8qrOd7SI1954oFBxU9b3qfeZ65EZuzHNj3WOOltGhc6FXIOfsU
6JOT7arBX25u/YwMK/0Mc2Ei/ReI10otPGyXRD3bK9Zrlz/vlY9dtDWU6BGIRnvGAogGf5KX32Jr
fg/nib8oS4RKe5SSdJ9CW2oawVtXjcaqKlr3IjCj2BneDGoFc3BBwjZYa7ravCpuXS7SUXf/qgKT
6pQR+zwQShzHnHMnxm1fdNAPo8plWWs4b4GbXxD3yx+TgRKY5myB/LtvSaG41yKP325zAsBJvpHW
SzlMoaejHZ4lGzm0e99aprBNDnLoT+KvsmxcHvHc3gGNl8Se8+KiSPCkDeXeairnzdQG62QpMUzu
eZaYdGVZenG+wRTZ1VbpGAEUQvFZidr0gu5ldoHvmd4OLf05OtkOXp//xK2hTDbd4AGO0ajrG1ED
jDRwwr0GEXZXYXv3qOKMA/C2M/5q4cG0XfELXZ4cgwEouJPmio2D2uahZ0V3AYrWgq7AHHkqMDx1
lPxX54RXaoH1h4uT5Cpsc/Nc/g9n57kjt86l6ysSoBz+Vk6dg+3+Qzgq56yrPw9Z3q79+cwcnBkY
EERyUVXubknkWm+otBQLPgu7GMzcX90eKw0V60TwJ7Mu+l441O25lSuKvXBFgfJSlJAi78VAwSTh
7Uoub5i/RZL4XI/lT6Sh+V1Zff62aBgyi6R39ujWbR27L86ePAAmCSjVA3k+11b2u1Od2Tnm7Ct1
ylv+rvT8Za9at7jbZVyfPFNY8verRtX1jMTk0rf2bfL10urzYxJvbCdb41/f4TrxdnGjDo+9wEqU
Jc+3mXLKEzTT6LFrh2TVLnr1hV2QvoHqACVtrozPTg6XAd1oCs0NG80o247tFDxjQAW4KvxmAi55
KsMYB7qu/fcVGrgkJ9P19M/GvFUXrueBamOT8UZPkoc0NiBR24P5ZrokYVRTVYRVMwIReKylkNat
eRtVwdHcu49m3J//5/Pzyh1xUUifNYj5Zw9/m3NWTmm6U+0YNzXsE3loITYkT1VvGILCaHW92vJo
YEfuxCdXhqg4FSEWk+e3NPBcare6Y5NqHxb0QJy0FvdsZ8X9UmUO+oUU1HSy3xfVp0bVIRJYKc2R
7WxdGXwbmOYCkZQI0fAhTp8700TPqVpAj+d9+lwFTvqMHIyxZitZ7lWfOgwlVSCXmkpbdHd171an
rvPHvSiD4alBq2Q9uML8QOfuBLi9+4XrBdyzpv5qt9AD3KART21nFftu1Nj2D3F9l/I62E4kEt4y
hO1XRj7OP30fQgyz7UT7hoeby0Nbs1GFC9r70AIHWPH4wbG4sx7JdvAVB9v+4sTmnTXE3S/Xxfm5
DKtvse0jCxxsugRkUu7EOns8brEtb+l3B+z8CZVogZZonRQPKLQFCYe4xqgwAHtzaBKjPLOqb+G2
+XBeCxS0Un9ETj/yrQdA+9l2Llz/2WXPyc8sbd6Dyp1X5VDGH1VffuEBnf5Iiu4QCO08U3o+ARkS
l8HskfnSmy8iT4MzihLiUoMwEF6OCqE7Ypnptd0X5B1+WnlmP+p6BHKszpJV7LndF0/zB5hxPlkX
FuufNP2zCm8aBLH7ZtrbYWRtVRcO1c853LTnYJ77+zQNdWqlXHlA0pxqaKcdefxuo0bnezXoiXb4
AO0gqacvbuBJPE2Yfk2BeeE5wXtuGnTYGHX4I4sRZ2pJ9b9RmBKIgKfz/Qyw8BiDkTyOohrw2NKc
LdkJ9xFrYvexlyauCJaBJ6VLHeBkzyuE/HATkxG5EMuxVAQDy2u+/lcK4re+Oh0MXkGoXJcalSkn
Wk6lC7y/9THF/essBA/8d98Y7j3eONMSfAFFe45xJf7pgcDi1Zp/eCFSZlnqlo9wmowDvgjuoXCD
6DHOTJe/7Kk84My8rHOy0pdoSeOL1iVlu7q1JT+SFWEQ70TmIdP+JzAtTQL9DMcrCs3DHhqaftJG
eItBFRuvQZc7DywOLiK2dbRN28/RQG4cPKqBOXTzUacmQiEykpeMgZ2X5mEjWRvHeG5+tPKJpjVd
cDd45Q/1fLPzJLhLGdOwqQIs0yLkH1ndjixCtgPOkr0HYkm3cSPmvWoOaBNuTK/Kj/hzpWzd0JvU
/NxARSGjVKxOAbmxUTPN6oCQy5MoAh2Q0uyheu+92QaOXYtnv4Sp7rzAL8r5j4n+rPo6zDX3+dDn
GzWqL4H/KCcUaeetaqPHdClvDGpJbbke+O9+D4LX0C3QU4BDtSraVDwnNWpEUOAKaCeEQp0EZQmf
+U9oZhZQS1o7eLb10tqPMjQeQ+5cIz75oknO6gDW//eZamZanJxzsYBavMUY+naKbePE1ol+FWII
/fe0a7DqvM1QV+WvX1mS1uu41ARotAi+sx69aa1u3alDMYUYlztuEe7MQbfBiwrrjlm/h1WM6vMT
6h/USev9bbIdZPXd2H9ORmkCsGA8bVXBeHQ6z153som/Mr8ZsqobNWpmRrbHnLDbqtHOMFhdQOrY
Sd2Cd9CxOX68Xre/Nuu52WgYTSEaCwsgsTBhQQbO2fllb+w7HQX0xv6aebJYx7rmyKYHOwTZ7dj2
vSUyF8Mfbbp4Vjqt9TEPvui5AVIAg41RM4fzqPXJZUKd+2A11r1qRYnft6uis5OLalfyDNv3GLVd
/EFL/BqofWo6ijTRSbUGkbCyVKeiHDFFMbvc2834Hq9ym5TBRg2pgwbS8a7FzXajzSiLh8gCYfgt
O9Xw4vXx9Wz2en8VFH3HboYPTIpK5wGLsHDe9Hgug/6ez+owYLVb7RZEh86lV4L+CowD4grEqD4V
o7dxvUuSWkDWIXnJw5g/SSlf4Wa5ux1yw9lHUuXC7fX3Hnr3Y4bp/IsXmWif0o1wXXU0EGjdqEmV
75br0aMErUan4GWB0PdeOEN/8bxqpacOJZLBNd+myV+gq6C8cWuqUUVnVaNVYDDqhN8G3xl4uXXd
Gkqz2GQuC0fb0ca74s+Zaupm2fEc6sTmNmDoHihL211gYFcAuubnW1pCpSqwQTbRWMSlW5I8VLpC
HdRghtCtGlQtI6Zcd+UbNqhuFGaRnTt4ga/63PZbw/BR4AD194qnhzi60hBNjSKuFj5GZnVSg+oA
dH7jGd70VCVo9qRxzB+GIdJzRdEESWL/qQ5Rj7KD3IJa0zvviTnLhLD1FItYvDnLUfWizokWLwXI
2Iycd0tK22i2E6LJxJSoyPQ9DNxmu8imnw+I1La4HqtRfGq/YUQ7nZPZai7qkJbYQGxKqJAXI5Se
Tk22r2XLXTJtb3Q4apVifOzs2XtQVEXZ6g2I44qpOLS4BE/uRi8QwvXcUdsg+oXiPXZMlwHyOH9L
Y42zVvOsZGeEMO8myrubsQjTCVyzTG3hEI9ZsVTo6/P2RJ2rffMDuXIA47zRp1cbN3akxUjp1XX+
OR6AwiJv5eAPddY9kIMYsZIqXJxh7ZlzvoFo68CPr47ks4OfrCqvJ+FY/nWCNyBv84/QGaUzYDUW
mA2Sl0ldDdEc2UQb2DsVUAWOZjm+4/Ka7/2gD5/UAdxHsYUuYW/A7OCY7I6hs49dQLriT0xj9cGp
0/PPDrn3p6x0wyeBrst9E2trdZFb6IQ1GJrw2cMt1KyM18QT9fn2obVu2Ct9ztOD6lOxYpSreYpG
W3U1LVtKmMVDuPNislFZbTdgwrsBQv0SoRPve+eCAsBucT1863iWrKdGOuos5tfBn92fuvgalA2A
4x6QqBbW5de2XrDeY9n/6ujoNdVFDzMQlaNjO8NLbX0p0RrUuMR6TvACacZblTmycYEX3emJp5N8
qF+9vE9+6Xb3EQbUTia0RzYKGm5o0OUR9KSSJ5HieQ6E0LeHeUMCy3zo53mdJRquLFNVxCcvSFhI
hRpmYzy5QKCzfsZGMFnPZbyPkmq6t2VmuPVa9vfYfahWItPH/TD1x1pyAIfSRy9F9s1G1GyDD4P/
HiRSy9pMSAJ8kCThJZUb39n58MoPa/GYA8g4DU487oK+Nd5RKnnMBqt4CJG7WM8GDzPeA8XFSLz0
bfCh0BVd5R2nUc+AVTnTJpotm7+MguaEVY+Z+WKrRl0foEGDPBiw/FhsMY1fdmgQiJNeYKZRlZX+
3MhDlcQlDEb2PSg/hxtPSgnB/OAp4Oprk/LLs7XkyE8kSODgLcvSXDbVQIi+p1kKcecOs/48mYt7
qjLslFREba0T6E7PBW/s9TIM7UF1o95OBcf8paaoq+Tc/rsRavX1yoa8fOT4j8Ic8jsVUfr9dO49
9/ttUljC57E8xP4iD55zGOf5CTj7sCYxGHHTZ+KpNLLvNVL2H+OEwp2oUu3StW7E9yy/gfSZPmIf
5y07HcARJF6G9tz0VcWneOKwtpzd7YxYeZx53nmSoujUbQepYv7ndKj89oQszyqZWmTMVeQt3DKM
ZT9V3utsAhxIPCyNsKUJN4Cuuk1mjx36SMrZqG1wXNQG8i7EmZoFyqCvv2QATw9hlnszuor8MeLw
i4oleqkzK5TQuqPuaN4FTgnFpNcFlbr6R556wAMCfgQrdO8Ow/i1xOviJ+/NFRQIO1wFIQlOP0u/
AUqYVguSwm9UjIKN1Xbhg4hqjH1EH5+c0fEuJdnR3TTHu5p38cmWahpTn80XdeZHk3fyHVQG/rN/
6sqSZTIq3yt/ss1t5QA9nRFIWrum6W16ZxzvWnkIuEFmOGqcmhGCkImJk2VQJlvbj803EkzOLnAa
DDNlEsMu0QklXz1dR4fS9ikMJeO1aUyR2Glp16COnaGAXLMjn/3xGYrI+5QG4ccS4Duuu+w0TC/P
33FT2tlaH36EmDuTZKaYXg/FYZChxmnoLPcLu25glGw6d+oCsizrmaX3ZrazjyN61m/UBUBffx4N
6I3UF19EkDs4jPr29TCM7tFz9Op061JnVjQ5d1VX5ge36T5ug39NX5JhWY0GC6m/BtR8kOPWRQwk
9//5OBVF9UHbjyWLZnKqxlGfcRCjmoAg6+wWT0md4cGi1R88v4sndViqPLno7vx468pZKt/NVnqk
FAoCDPkHB6Y2EhPyEios4nf8mJTXOdeo2t62TnDSu1n7FKWRu9aleoqvh8bLnFqPAY6LH9iX2NiV
IdmV1nP4Xg8xGlj0Z5AMt8GsY7yjLePn3PkpkHUBM7+e7NL/grZgtwWXUB8bOzY+9/1j7Jv+l8rB
wzCEF7BDe8D7UrTdzjGQEkNsIz57MenjDGEgKbiQvE5rW0pZqsNiTRlv4t4/qyaKifpWw6XGrjIU
V/kNqh9kwiJt4VVLGxD1dgF8eP5XnwoMWxz5xiEc1tkSlRc3bihyyYOTB2G3Um01ojqhiSOnhbIt
LBti1IA6CN/eWiFWQrdYdXa7HpSk42Dm+GXKmar/+hEqzgy68Ty099cucu9sZ23NQqPc5L9kzPq/
P0xdAZxfhFdOXGMuwS9NXUXFlcOQb6IxG7fGlMCAqt2vltNZb3Pp5KqlamGqBff9K08P643KUnGs
3HpNQSU+x4aIzj38qrNqqoPXJirZzHBResNGogLO+mh+Gvwad8MK2lojpmIXBTn8B8lb02fHPGMV
80kB264Yt3/B3XQ763d9KZX3FPztBnEbQigrU7McknKZLjxcMMqa9Wq61G6sr6gxYz8pR1Sf6/nT
RTWLOch6PABp59ni7LDu+aUG1EFd69ZcYtGcRoy238o5ey+A4X+vBw953mj6mZj6Po1n/Jn6YVzH
M/9WYYdFrYcKp5bsZzCGOGeiKM6dQSnFS8RusXL7ySo1yiVsrp/SpUqeYl76s+083nqKKt9XRmPf
ARnowrXvGZ9Knk/KdGVt5AEpbR/qIMqe5oOl+c2h0Xz9GCVdeE8WPd/GcVm+6dQgVlWB6V1q49ug
iU0cQb3jXk2wl8HIKO60/j2cNJ5xGXnKaWyHd7eA3zKI1tuo0TRM3K3AS32nmmO4iDUbWn9lRE7B
G97HxWFZsrOuZ1jCyLP/tk8NOHKGOsONY12y6zn+t1NVWGnUySbkZ39ICj3bQLEy9grdkLdJdkJn
Al0miXhwnK58yT0qIG56Sgw0vA3t3AU2d+AUuydAz/F3N20oNaGM99kxjGRtLjYAxBkNzHmaoCSA
1VmZevMc8utZUx8dkWiWPmWiJtOWYPp4GDpQ15M8GG0QUxprMiTP9A7TS7a1OTmai+0H8xPL8oVl
YrHFosW+H+uh3seaZq5DsTg02wvJkOVl1L35xe+RXNEnzz2rpkC9c++GAhsDOSo0sUfVukdrwUru
k8oAKtEFCNhyqEcvOc4ULVeW3/HfsZO63mY5Wnd+FAdPKtCUGra51XgHNUUNxGl5qtrAvlMtnBEo
NyDCoFrozOd3hlOBnMua05J02Rnl5IbKYzjejZM/g7eoYtxA+3jLBs5/zhBHQQK1Fm/pFCLOZqXl
F3/sfmrkRr4NjX5HKnf+RZkGfKfvxOR+tnYSotvqLXBCsiD5OWnjy1yBSHPSDGGzqNE+TfK3s0zz
uDZNWzv2WBpfYMTeOwP6AuqwjGAe8mDY6F6dXbv8Fv3/AOzAPx0qsC0tfGc7H0kG+snDpWA9jEti
IWmvAlR/EthfERFjwWB2SAjCiJNgpLU3estHCMln21il/Fl37adxGiF40e/GLa6hcVMd0TaOP1l5
tQWrONz1vd6fSbtLj5rwl48oEJZo1VfbMpq1g8gfN78X7MVY6sfO7Pli+dRuxjAuP7Nzf66KMfw1
TP7GhKBxLMt53g8FpDmfMt556BbqBY5drBu3Slm60DQLG52fdomOqpmyc8XMTw8POlnYt9yipobj
abxXzWEyym3B7uPZDNxo42K8tJ+y3H6e+DEAkFirxiJ7liBZdtXyQ/gpj81JYO4qEchU03zSVWSq
WhFU1KLI6q743y7DSgUlMhJsGzhOFwFD1WcHQdpsTN8f0SVt8RN2kVOJRcGPT95K6o4pwO2u3dht
9tf7qQSbsCLXXBx/31+e9zlP+RmoKeo+9FPz2MUwF3iAcZfizoIfqpc9quuZS1U9es232+1Y246+
cYeMBVphPWhzgLlTMRxtAw5nqvnmg+pvZjfehzrs+E6GXfvkWdU3y9rKRLD9awabL1SrsaMS2wB6
9cXT8S72Q9hWfw5YSq0WN4wfVB1A9bspu08PvaUjm7pS42VVig0wSrFRw6qGACYED3TNwBJQxQAP
CR887rJRA488FqO2Nh0sSSUqBZtJtKBpgbKw3oqw+Ffrz5jrLizBv/V5jllJNIWwFODybS0Nrnsa
eNVDIgbthOOBvx6ycf7s+l7D/pP3t9RN+IQEX4xP9WcV1cio6T+jRqNwP+n1Xk02bXa85o9ZxNql
bwdxKbAq3AAPNdeqqQYCSlFgTTJHXPBXJ6Yem52New0OkTPbGBUZq9PruB0HB3vEvkFeUc2r4ww/
gCqztzAeMcJtkn6X2Un20fX42eM0/o4yCg8RKKRb1Z9FJVxBO3l1W0OcezMO1rmYso/Qq36UIhtQ
gguS+75IyQqo/mZi55aBH5kMa3hMijpbZWZ2gcU7njBOniDTc1jKAVF3FKBip5h/d9k1uv4gErcq
AqGZXSmVcvIKJ8+idWdQGqjPJ3FQ3ANTa1+0qg33qUBvUzUnz45fQF1gGUGoo80JC2oQMWqw89gP
ith5Uq041toXfcgypCvRDFZ9OS4KLDPBWGbqs3KbhXePDHHeQ9T2TdwjQzMBN+RX82pBDaJcO0H+
pQy67tIPJZItU/GumNFzAfkn9tJ7RZHGijt/nJNWbDMvcNa9riEcoOKcHh85GadaKvgWp/oU97qN
KuceMUVM0SiUeelLgjrAqxgwNuvAX55bcAGviJU0u4JK/1Y1J7/WJSfgp2pdJ3TsNIb0xR+L4jo7
HOrfs9tcb1iy2CXCr1zbLzBpl7MNv4dazudmRZG9zNrgbKZohJ9TB9khtWJ2ATYEJeFohQCRsp6A
WzyqrmDBypRfF3TYSuh71cz4zo9tgC9P6S3Dzq7m9rx0Xnt2eg1RedVGTHiGiSl7VRtTF/BW7H+3
tz5YRvYmscxnI61LTE451G3SH5usfvZTJ9H3f5pqUIWZAyC00g/HTSp1SpwqEOdJCpg44TRs6hC7
578GVPOvvqbGA1pja7yBdeVssa6NHrUh/X2m+rSkjB7VGVVAqoIQxP+/4yhgB/VjXJreLogEjEW/
bfR1lQTezpGMRXVQfX6SzbBRTftBj8rxadZ1ZNh5lgWTP6iW2puoVhCa4Jh56v2J9NvAv48C3GTM
yixfxtFodp5tuRsvr8uXrAUxSsFDjekyADnVceNojr1TARi9NQ86iW0XVvRDPsbPFn4De6od7gsV
tnI1iNz9sXiA9Gsz/xY05bKuCrCecdp7RxUbOZX3At4d3Tsv8370WbDyZWzoUjlVsdSU0rVRl8nK
jr32kx7VO68ZrZdqEeGzGO1LNpTdJ+pcJupl2gLqOH90TW08pn2PrJKDdWkksq1qqYMGvfepPTiO
kz7denPsaHurXfClZZo65M780MVddrmFZhRUVwiaaNerxzK21HEdXCJABrepXZ6KdYOB6+7W58XC
XuGcCjGmtR88y6ZSKmSR1FGngayQqoM3FsOh0qMHg1pcuyNTOHUoCvbDbJ/mORW7svLFsxWX9qpA
Cvc7KecrEtGrxQeWCdZ7Xs/RNgdyeShG+6DXfnMZ8BbrVpPVSzE1mTVw5n86OzWUdna8NaQVqBBO
cugH/GENHcf0pln2rH1QSYKXv06KxLlb4tC+p/KCNZIcwDj6kjll9b6keGMaLPLxcu78HY5984c7
rnPXir7W8Gl2FkS3Ay5kyKzlKY+pPP7qGigjFQDhTsOikbsO05fa6eAvtU630bN+bt4zKKXIs1II
nQZX2zZNY+8WE7J/Q1bkw1yKXQaJ5d3y6uWo+pOlwCSjXt7HzpVa0cDiImc+AWkzQI4Z6YehU/kN
mhxlGFyRRNlN60S+/AJhQa+Y3IkH3azdj5aGD5ScsGSop1CnZQvYcpuNkfZd9bcduD0XiaFzHpfF
a+xad3UV+GfU7LCem9oP6mHu1/GfE3L5154/J//7GL5WBVp/wd+oiqn5Tz0uEtz5NWoZnZ3/q3Ub
k5FqTD0H/l/zGiIb26OQ5gLpwNul2YxeFby5Tgy5TbPLb2VVAuBc8ghK42V2LPGrmZuXhe/wIcKc
JGzYdHcGe+B1M4079iDzpUsWJBXTsk8eYmtjleP8kA/Z7wNua6Bs8Y68RqmBLMB+r2vffYBSAcsz
WDC1V517ykrnXlRQObFUrs+O2VuI2sohNY43bw5tRg7NjTkc2jg9XMNv02/R6mpqQMsX5xQDfkcF
VQooDMAvWU6pZhn3cLDkQDob/tEK/VfQpzno2H/6Ncs2yOZpcLuIuvWrJoAED62Se9W4HRy0bvSY
GuOtS52VIvwxVp0A9MK1boeA3zcWfrBFY0d7uvWrT7MyBBFhRDrXb3C9kPx6Azaqu1Yvq7XqW5o6
YDmchOUBc9zs+v+7RRvaeBE6esI2L927OBXaCYUKtjVWFLwMswbtqC2Xn1ZoLz/Lwm8xmDf8F7Si
9V2Q6NYum92M1LGPDybbwpsWjzqDMTHdKT0evUQHsTd+R6hBrXOWXVyiBdEriR7WK9eLFB6ivBi0
ovLzZ66Yg3/mKpGf2+Xllf3bqJrVJ8E+lDbkcw5DzLei8mDr+rKq2sylXEiODJ1uDOS02nzUZYg6
dK79KSK5d7p1pdW0bHoUTraqT02YkzGmwoaUvZOSPJK2FrvSmIbuXtd0Z8MmCJdPKxQko8E3rNTp
3JndfoyRHKcWhJVJPeiHKYzRaHKG6tkvgUeOul2ts9gWexWiBpARACKKxrfqioYJOeW5/zn247Cm
PoMClAVepIdUQH5RPIZuJx7HBbigvTjzEe0TG8P1kD1Qh8AeXoWy3QWltetBLK1VeCn92BPsBk5h
7n+7XSan/nzfZVDQKUUchSUdNtHw1OC6apL99PsjyzGYLokoj1Xim5cc0RdAaynvKHWqOlOk46ga
efYqlcNqACWfsdrcYjwIfNif+i3itOiRaGR2bxe8Tbv1xV54ns0mP96uoc5usaopyOucc4mAlh99
m34Lu/W5ZJn2der9uMX6EdShLGWV6Ob1cKcjQX8sG6o8shWboHQ36hRZP/9c8Dr8e0C1Z3Go+Wle
chiM0zXketoG9W7Eifd6PSPXhzunt5HEVNMca4Q8nG3sHG9G0GHDnepWBxWr+vKpS/COxnPsr4Fb
U0RQOkVXGtvbVf71YZHuYWyVJhgYyG9wi3E6WAIral7xVuu9QzLFaHoGVfVsG0b1nHtlsg7QTTgk
3pxm7JVqvveiP6oQX0JXLF+Q7M1EeZ0BWjlnM6fFB2wZk2d1QPrdCXzzSTVaYA6nXIt+TQDhr+Md
daht5Y9Af8pH3fKoC/9RprvJ0Q0edVGWjOjeXeXq1Ont8K/Of4VO8kp/Xe6/vMZVN099hjoN6+yf
j1NCeJZbfKE0yr0664/XQRWXkm6jKC6/1vW6qn37xFDPkkMjqic7pqCjJ/AtoBD17wsLmVaudv7q
x2Bil0ldrL/648L5uz9K7WGfdaXHD7wDAYQ83r5qtM9hm9D6c4iQFO1X41BGIK14ZDK42NIFFFzs
WEoR10pNlwPqQtcJKhAp9jWWjd1+sqvXxXjyPZj0AdKbrwnMC9TwtfikyWYwmMs+m0CKxH0Yv9qL
CRMza89q0Fr6n40eDxdMWu6LAnaV6jbhrG2o7GJLIOe4ZMFh01H/U6PDMusvS7SuQL63a+iHLYpZ
oITUYM26jG1mCCNAfrrRLzq8rvEdFsvcbYbQyO7aBr3Oxoy6jZ02NH2R3Xm1me74PyzbxgRnNQyu
jSCH2SZrq3ZHkPBtcby2Mw0FA8S5oDWjiOxQrXmc7efrmJ2k7rmyy/fURLnZ9Ng7OGhjNbEhWdVp
8NqUUXXfLf37tTWnxrMv0rXujcFrvCBZL/q6xI0HcZIclN26iKIYowi0S8Zhtk7tDP8Vzw1UD4Hr
ohY8uk/omzovqMc4a2Co8UHNVcFhn5MeUsETSiUqWF3qFkw27q7HjOg+6BE9s/0EkkU42w8OGpbr
hC3Bd2PdNlr8g11Ag3CbETyYnd2dTFRadgHe4DtPhMamjzXvrLWlj3gXZ4BKIm7HkVGklqPrsIgE
0IKpBbLuYXnQw4reRnYh82hh+aAOaqCSnD7hkG6P5uJohz5GjSn0xGk29pk+o0mUhJ1/TLP8e977
I1wme/48Lfq0T10LKEYFgsGqhVnvG7cz7gxPb1e45Bq7zkNRadOUtYvbl85tIPGolIIatDeD6IpH
Xcgv7m1+p2s1OsPzeqrsSRKt3UvJBmjVsz/ZjNgCnGGwVi8xwDJEzecPaoQrSuka+mnDEO9mTSs3
omqil0F5g3fJpvaX4VF14Ttvb6oOw9TBH8VDHqKna85N/r0y+k06Je4Xxww7irABgJmi/qx8lf02
au47I9iqloa92TC8eR1ez6EUN5zkWgsVqmxeqdO8qNGi0uYfLX4dCOOyZWr1eZO1eKGkfWBTKzLy
oyOgHyd1DoMLJM/baMYZHKUm+DHzXw0t1vkF9QTDmTvqycO8Nvy0fSqiuNxjtiJA8i/QAosy2WWd
lu4rffrC5hjBJ3lwgM3jWyNPEalNznXS97ItBMig+DpgqOjMQewgr6gBJnLJOwWluWPt1KxnCwfC
a+dcHYbQJg+Nvnuw0pckWI+mzn7IwbBiWgoNfT/kE9PxMeqn9CUPEE/kkU3mNDXCs5lM+WsS9KTL
EHzbdkppMUn0yxg2P9VgGQbvXRJVF0gTH3CH5qv8FBVj8TjP70p4ypCCVDYQuOOY8VelmmqgNhNz
IwDgSLkGNKvUoZx3qAFpKEyQT1kBfZnvPfjlcMytfg3XfZZc+hlNv7I2V2mWfsxl7x703s3cTTHp
2WVx4T7JEFs3f6Cy2B1Uy3NJiMK6+7+upEbV52h69OGBTP99NTNussvoWNerqbChGBB7qIpsX41D
thurJEE/RfQvPf5Wj2WgrVVr6ms0GToBBx1/9aO5mMNLH3rOKdW6ZpUPi1Q2D73TVPfhgwpOTEBw
lRXithskGM6O1mstdHzkWxSVzwjz4dihZLlk0xHe6zXnpUb/CpZNVHuzQ70s1QqUukxqyFTGv/IZ
SFRuDHLFJ7gwzUVlP0LcKvHNnSV30KVwOOTdc4aWLA/PrN26mRV8RblO8nqx9CzBWVD71I05fw46
OEkpdq5f+hgzU+F/dI5rvYeBHm1rIWY0K0z7ZAdOsNOxioK/JqxVg/Hpd+pIK6VIFwzaR+mAjHTV
o8DSxxF+vQguGfTVlaIfqSYMfNRTJDpfNcWfpp3qD9e5ZQpofErSYd1qsb3vcw9rMGzoVlNUBY/K
HEwfNQC1kQnpEGlXc40sYfKArlT0OAf1T3gb1CcSLSE3A+5dNfO45lGfJnut6G20N+Meh3bK+Ws/
0fWrNwDwkN9NC9HoVwS/z6RYA4gn9710Gx/lQZ2FhQ3uHMM0x3+LTD3sj7HDi7kynQyZIbc/Kfyq
PqJ0p5omIkpvqhkj3nDS/7NZBGgMuBBpVspSpNa6dB3WVXnUcJ0jbYhqVOVAwVejllTubQ/CsHX+
HnudZ4Y/rBUe+YZbZsNj4CwevoKwQeS1XyJwYZSyxjx66fXGO/uUi55UehWML29wHU0v2aX6feFf
u1RAJtnHMkpNvP7NWhDQUF/QP2Zr9tauXyb3UVNh0LR0qMnYdvPNrfcW0nzbRg9gOK0BBmebyAWz
4LvGWvnDKAMYdQbHGPbxgqjBXwNg8X/pqO0cb/3gScPNkGQ4MXlIG7H1oGAR2qhcchZG7WHC5+Du
1l8GVbaOvBydPBlxPUwtyhqipzKUSteoyC7FRV6uau12K9rkW4ftEHVv7V794hwwxrdWuLjpY4QH
kEIlq7E/rf+ctwRNehQ8yVdFMGbrFrzyhvc23tY37vmNot458xMrM2c/NbbcdIZ6MJLU7E5Kt3Zq
cN0ahgJ2ja0/p+SatuyOKmzOfOwaUV3ZlyBaH9SoqbkIAC32CAhRjs4YraLBULC9lJMNF1GKSte2
12CrZZXQNs1eWSL20kHRb5BNmub5Vytbqv92uPWZefNSAEE7qMFbv2ibeeV4xkzVOdoW4Ww9U/dw
33rcaLN8aV9UyweuL0rWqaplLWQrOuvaQBHa7Slfz8MyvSHxpyJKp5sfYs0+Oaih/h/KzmM5ciRb
06/S1uuBDRwa1+bOIrRmBEVmMjewVAWtNZ5+PnhkFzPZfatsFnSDOxARJANwP37OL2AxIipoxQL0
+Nw0mvfz6D+NhQMCS0ZVQWr/+4vlJZ2pfdLY4m3vLzBt6xDhZWwYioCrROSCnHS1B4qMiUIepI+O
nWKH2o7Jdx1UlplSiaIMQz0VpXzRk8h1BJo+oY23fB4bDX4ebviKr+gpq7Xyh25oF6vLhk8xZgIr
1+68s5aayiHWE1KKoUHlP/yeJpnK3qLRPlg1om2N3+bPLtJRK/znlVuQQD4hiLEoI9vDxgxCC28h
09mmHnXMni95HyppfogL1z+ioy52hLzWqRMeXqGtsUhFq964TU996BYXGauled7skHLB0iQ+Wln5
oY6s7OM0lv5aISQiRWXHRy1I+w1eVdEzIojVokr76UfwOUBq40fKorqYilDdwhxOl31XTg9AQ14N
VEA/5pWWHTISrkscz5UP44QIZsJnb+TZoM5eQfFvZoeuZxwkQA93mv9cBDV+H0kdPVXx2K1YIbPH
ymwJ4fq8urUOkjVlE0EaKD0KvmopHvyhhtkmPPvSxZ6+EYESXkAF5Ftt1EoEp3Jr6+bJdOoABi1L
LA3czCs+2UG+DknmPDeV0C++UebQYRgvksZdY/YG+p4NKRFs9RBBVzqSJ3wVRY3ZAazVbA2gCoVM
lIIfZVPk+UfPUvyTG5MQ0NEkfJhxU5bpQGWBa7duc2rK2zoztV1vi1s9Ddk5Ij1yTm0sGxaRm4nl
P//xv//v//k2/Jf/I7/mCfTC7B8ZJaAcbdX6v/9pCOef/yju4/vv//1PyzVVm4KN5QjbMnXdFCrn
v315RMKNy8X/Arc+ujm7rpVpOyWi8Qkm462tr6xiHC9qEhKYNbozsifV9l3V+seCuOIizw6hoyxb
vGvITGjxQuGvPYxz3gJ/dliy/K9QF7jJESXHKwgbhT/kKTnEfqVhe9nF67fXvHsfH2D0sfHHT4E2
PAUa+U8L2OMFqz0o+nNzP6qb+8m3cXkZ8xB+xnZuHeTKXSB2uo4VGwNkEfvsj3DfEzOs2lDSWWPK
rLYs9vZZn8f60mxB2jZRsh+T4LGNQwdRsd/PUmL6+bpCArbfLhrn14mMBM78kvt4CaS0tKcJM7mm
bOLNvfbLhPaz4CumeGt4E/xlOeRQ+BnAsC/URqueO3eAbYBN4kqBj/mcKqjcibD6Lk/Khj1w4iTP
lVJUz5Qk/IWnIp0kT/V15q66Fl/uezeN9L1vbnrDxnM1zZidxl4fL22ometUFHiqR814kY08McJG
urS2+T1F03snx1lYKuQEU4iBSA3tgirWNqYf+a+4pqAGO8eVTZmA3un1k9KmoNtV5D76cFrPHFlc
x7xklSCredJVDTH02ft9cgljx7hJtkmhbkoKyedBSyFgDuMPcxbznLpp2oFyMtnKGo9+YFTfsn8d
OJV2H5kPEpSqv/058ts1Iqq+aXFsbVDzjU9j4sWg162hXsi+UTYoleML6m4yLf0SpmUxbnjwvlia
QfQZlsHZsBWxkAoqLeZGG3K26VbKrQDzSkC4l+PFNFv9Q2Ccxll2pcn94NwMERbxtutsO/JJK9B9
w7WgAO8q+oMrIQRFV/lLE9zPNqBCcs3AplbsZdv5Hk9acjEmgupLaSpgz0+AOTfyCH0abVUip7DE
cBOvITkoL5RnsCrwlqBE+wQqQSZeE6ui2j0EWDEnpfIx8n/IYdsoKYHG0KyDnqvIAx8USm3PyEac
nZBf7Oy0rsKGt6oXTaHgxzm6+mOqGvZZ7YbzOLIHIX7ukpUpYndTQt19dMZpeHSedCwPs6Vaa2KT
KmmFzri6zGGeBLn+KTby8DXD4HqJTFX6NJb6uNaUOkbLw9V3U5C4+9B2SapnokPEqu1vkcDNEY2V
eCsU3zR2cIa1Zd0WCJvb36ZM018oaAwYRNTPcjR2Qh9Sl+0tRV6Pm8l0DQrF6AcOCfAEWRWU3V6J
4GXP5cR4PmtO/hdI4qghzY6+TtIxGQChZF6A9byxEPq+d9UAX2WwRM91EmarRLjdFapZsZ30rjoS
XTVIBhb5FmrrePXNKF1ZWqN/aPs+JhvNDF9VEQqpIYCrOEMvt8Tl+FbPDavctAAMjP+o1/XggW1T
XYBCzi9yLouJh7ZxZV0t/bvtjR+npjDOxswIrCPFW7Y+zAVJ/3MmvFS9jnyaPDuAkIVkkX+lKLAb
ANufu8hJr2OcZVfUqja9iYk2XP9hiy55uoW6Wj+A4JvWWkdp1HRacU+19bnxWOt8+zLxBrbaXCNG
N61l4m3KvPRSOribzTk7OZQV5UNj90YM7drBEU7Nq7NsFCoww6IHvHqGSgQixgT3NffkWS1OOSv7
o5p+83SrQ6szjM6yscHoAoEqv6ZjpRwRGY1QNqNJVR0mrOwTz4cHH3EOUQiMiw2Avai5ryNhlt86
UqAL1N9QBJ0QyIFYEx9l03duzLacZfs+KPtvp9+usYGj5X170HoN824cXf/HK4PeQ9NT7V5dnyyU
kXUE6lHyXKQNnHDE98vUEB9CPCgvAEC/yl6pkesUHvEqadmFCTj0hHzGM7++tgVnh7GhHw3FSZ7Q
TVhNKx2ndSpstX00jTheOqk1rEeT+ih3iuntwRefkl4Hx4yK7qe/CSPmKOG3KEIz4FyBBHUs1bJt
GWX8GkXEBs5ttuqsy6JwV3kf6erSKId8BX4Cp91/ZdzZso4n36quXl7DKppz6nJINjLP/taVZ5sp
MBduHxUYHRj7qvSvtV9AHlfCp35W9MyK+kOCqQeKPZX1nKdxuMydKgKdSJd9f4YtJoKF8lrF1CmL
a2gVyrOKOqOpI2LVdn6niUT1X/9T/i2y4n9iOKoqAPIzy1n275FVGpX1qHUaFod22KymviEH3jYn
iJgJMOpT5TnmoczIfP/1xwpV/w9fxq8fPP9iv3wZbx9ci8S37D2IyueYoutKI/zeSme+Tkko5qnO
EyQOjyJG7n8v2F+fpO0e7NN4Z8SGuhwitXuSY/2Ee2OrPcpOhlLQyiEdw1SMjn9o5F/y+GOPE9Nr
VoIirgcqXDZpvI9l56wMqBhfBh2JLAJY7xD3KHQSCnyU4/g3JkuXDewlbOv6oepB6oONbzaig6No
VqN+dXDY7MUY4kVviLORTnt30HEJmRvo5O7B1ZuveRSJn0Ot1UPvVFAOFKA5iazBkKNIRjJufkVW
j+26VkPj7jU0YqJzGkEmBeMQgaKENcjsEK5S4IvZoZp8exvk2kuHgfkJjUXUtQOxnU0uQRgx9NaM
vVGdwqJom4U6H84Xq0Yutu8ukV3dMLHd6HJrLe/3VtaZ5GHcL50YQo98ZuSIfA68qQ33CpppG9cu
xwfZBBmafamtYClKYvWhrMvvf3MnCevf7iSeaMe1VVXXddd2tN/vJNGayDS2EGRGB/c94ddEGWl0
EC4B776rh2RHEP9ZlLhUVLhMr/2Zqa9Pg7XQ8sk9+f7ofHQfcIWOPpV+r55wyvYW7kz6jwc0Yupa
+ew4eOH2RtejPCrCB9MwzENha80B1pizD+dQFLmq7Nwr0ALm3jQHq/JINobuUtev8Prx57PRoEXI
SgZig1YRgV2NnOjerPLtveu7KOqRwP8wwWq9GLwn5LiOj2ZpuCjBA7xHy9h54akH/XWQ66JcIRtN
n3ZlD+/WwYpmH2hJe0wmQ2axPo1jLp6DRJ2e/JZEOR3ZOGF6xitlfIC9i4gJGjWLMoZxEoyhttWG
IV4YA5gILdddcBnYuLFT0JVzk+vxRnVBrKT4p1Nh+9eJwva8TZYVcMZn06y7S1YawJZnihBrOWhY
OSsGdAI4jKjSLj2Y5hfbzttdWJvf3CYaLvbcEOYRkxZZBimPUvNKDsqL76+Q1xTjrMJWHOTQ22sj
Ux+PpaNv3q63Coe3Aypu44DZJsuwWP/1rWiY7+5E2zIo37mG5uq6jZ/4uzvRsLHt0G07QF1RiZat
Er5S7mTDOtWBhp0omu/7qRPZqlBxYxFh+tXoW/Eap0Ig+5/XuwmQx0mrFe1izI2qYIfNHTC4KpLt
84g8spK+WutlPZGn/Nel8oRs+kldg0kddk4N4KbPkaBDU+iIgl3w5KIrALMJAbHAUIMn3QqfshTD
TaXnoUHbsX+RR+GfR5ljdfcxUhOLv/5v2ca//bdcV3NsTYVoITDKfPffauApWqPZFhtN052yWTXp
61t+8S3nGDO/7eKs+SCHij5GUEYemhq0pTZcKHWSo85CMxQRYv1F2q/exhzS4PezcizpAXgPefYZ
V0OEvGfOntb15c3tjaVk8ElWX9KCGMqQ0TnKsb7W0KNpR38lu0ajM9nAml/6bota6J+NwpxQLmRf
jw2cr3J0iXwBFlzVh/qMZhNg4GH4I4d9CdW4LcpjXvs/m9iH57H4n/tWfu70KV7kbTF+xniB5cDR
6y3bzmlRIesOXSxKFp2cKVIR1TuH3DK75n4wiSCDaPXXX5/zfgFHCERoLjIehmNqAmjs79OuUZgt
fjQkhCy3vzmq8d2Fa3tfm1UPjnA5I/PvK7dVg+mJpke5qosSCXwgxghhzgs3VivDWc+Kn4u8cMV3
D72gk7y2j410h8rMv96oiO5vJF+JfH+JvkPIG+l4DKbJYG4d29P2rSOwnJnFXGUz2EG7rF3F3FKS
aO5jufIdNle2UGes19SCeSDzVFM0QCk0HLM/ii6Kj3IoGn0UDcZoI8/1oF6SUlfHo6KEPsY+JVUX
Z3iR+6HMrKtbgPHTfxrKuEpuneRVBrpNu378Los9vhOefUNVHs0UXXOtzX3S6cr4iSwx/q3piH8h
iGQJQ5ZHCF2h6jRDk7syzFepZ47LXmjh34SGQhfvnlBH1dAhEKbJj2qY7wPmMrehtCSat7GVz8xB
u+hPr3d5VEG1ttENPL+NV5WK7e6oRltpGj907E/cqnZwp+iDW9VrTzLjoDnqrL2qWKt+TkB4IYQk
27CIu1Kn21tYhq7jgOU1nRuHvCd3d6vpONZU6NUPCX/7kkiw25g12lMbywRGl1Zee1BjB+na2dxM
Nv4UfJ9a3T7Knq6K9oC2BFAx73ZfUm0tHLZ5pyByJB8c2S8Uu18M8sHpE3YzHr7Dbea2J1WxYEzX
bHXelnZKmeraaVRsIQ2d+nFoZCTP5DbSsROxxyZKHIKiMlfSjD7NrWMXDsGLHHeM5Oe4jfxIX4sn
7+7gVisKSlGhe8yGylrUcYipXuo/yMYBrnLB8dZ/sJEp0HsP8vY8JE/Kccyho2XAb7LBcgmSlRzU
467a1gWTkbxQdA5nOqSFzhGJrfndCzWEgcbSfZ80OttdAbie0+5z9DF3UZSxT6qpKTs/7j5KP0LZ
xPiuVIu3fudZYhtOJpQYvDV7B2sgu5/E0RhivYQgz+Ev/WKM2yOovNj29ItrwjO2lSLambiQ2qtM
iRpCmfJvVh/z/WbQ1dkLzhMYuDWiRnn+l/1H6wWVj8MTGtxaWV7l3Toqwwezi9zD2/3c+GwizNZU
17+M9VhF5EpyaEBqrOwKwqWlPzV9mX5z7PqxH/FnZ4kAlvTnFMQHnfKaSEzOQBYoiIWbusmhzofy
uct+2EnovKSeVT3lDc9y1DkvGIc1jxnwenlOMZv+VmXpXvZClQJUuxKTaRysEl3uEYVh0FPzoWcY
CBdrfroe1IGwSw4a1d/s39z3sz//PkNomLKqgiWAg99n/6HUqwAgqAvWyN3bqT9t7STNFn6gdJdw
bgYyCRfRFD3qgqG+9Inl1onnOPq2yiPkW3Kxl5eM1vDoVRPZXuSPLrZokdLCyRgiknax50aOy8ZN
NYTNpsQiEuban2Ncgq6MhzbHMcG/TgNnNL/R/NLUnbyVFU7uUr7d2wnZzdCTFOXgn+Q4a8bPzypr
pi/wJKRnvPoVoWJn6ZIJ2CvY6z2Ndv21GILuq0pE55RbDD7iVilOwg6NExt9eNdgSaxipae+sdFc
JwB5PI/yCyXORl5WkOJmimj69TcbkvSDh6PfAzwy8WBr0EkTpUKQH7Q8UsmqYP7sw3J373c14pcT
+kEjfLBFBlBpKyN/x7UKePPs14pJJcBpQ6hxGlKQTsPtLC+Rjc9+Zck/BUc7tUEepYqf/iYqmPMF
bzkW9mCWJnRXNQ1NtQxqS+/uC89Rx3AYGnVVYUHgbVgJcgIijBCtBNM6t8C/Th4OMRQA1v4WcnS2
VoewfFX8Sd+Sq2w3sutbFO2g8z01U2+dFTxDSkrS+Klo7tY1jfwoSVSk6rCombsyMepWvrWQZy1j
wO8h6PmOgb+NbLzqtdFrwfHerebcvfTf6pvkoRMtOBjNdoyHyR6fIygt33VuqGBUzU+F25irCbdg
PW2Sw9D0ECrK4Lkg47xSG+xUsz8NO7vEObRRjiDhiK1nHasGrosmET8mKTqeWWCmSSerSJCwz8pD
Tbs03RReXY9cbTUjSZFWZQM2n0BMOryKqaiJcfsVesf+WdMm9g0gE7Nt52Xdfb40rBSLj0ZFbKXO
odXnQNlnZutgmOG679H0lMzWHEKOhfnfc4P96CW2426RW43yN0Ghpv6+BZq/f8dm8yMc2xV8+/a7
tE7jhRDwE+KpwbKu9lCIraaSIylmGczEiINTHWnZwqht8Yz7YX/zrXYtTzY4QT93PToD+jjiZIAy
uCi5rw+WP5TnpC6aRRWE/kNI4vaxcdRneZPEttDXruujm+FmxgZ/FjREQh86Fk7Cy1JtMIzHr9Y4
BWgACLx7cNuVQUw5bCmejce0j9dI06FGPJX7BJGlb8iQ4qMNrfipCsxq5/pWsIuLWHsi3w6OZELL
KQ2Lo66F4Sc0K3QkOOv0mOukCuYSpnUYLRRWpzHJTGoCiO+FTblP+94luC9jtDxQWkC5wRYXDBOI
O3BQfSUMVKjGpnDCJywMO4ffOknKT/icvwmnGhk+Dy7iyys5lrGzXJlZYW8pMgxrNqYDuQyHwq3u
OuscoZCXqnHhaLmp+qMJvihF4XxLNQ9LQUCYsPS8egu4MzgoXWdeXIThkJnw/Nd+sM59rk8/XNMC
GcT711aor4sUV1qdtGRZ1dhtEmwv/jVUyF41n2gNPG256p19tAureOk7lENf1HI4qApuZh05+4MM
qrEWaR5GvVnLgLsM2vox8PtlYLTpsgRYewydMvjAZmMT94n9mkLx3DhNZUFqpJtpr+hvFJ+y3B32
BVJL63Aedp34NpVt/lSjpVTFuIUSXgDfxBTktSa0Wrawn1GQzPUnpu2zjrTMq+tl8QbkPAJHqdq/
Vg7uSnjyfRxVhJJci0qtmC8rGuBqLc/sFYx0ee3CNFzEgVfi3QUjJ3VAgQF/8O9SqVMFNZTYeil1
VAtEjYKfSo0OSDTcBcrPWA8kx6DvN00PMYvH0t+SglaTZVQ1OE24xkNZ5s2jJkqkshzzpVYtnBDM
zL+aaOtdCryvF+gbNp+1XUNxcOlafbCXYMnMnJRthOvoSiIpkUlXUBIG1SFCMBy9e4mSMLl1roqG
sh4QfIKDVRsLy6Y+HjZyTG+q+Gan2kIxq+hvogjWhPfLha2rBuG5LkwgYLjC/h5G8IHgE/H3W7Go
ZLsGOWp7VY763g2Rf9TG1rj4yEZQt6QubGfm0wDuaq2Vg7vua996UoUl8PpInkMzSKvlVPUPnt42
FyUCMiyvRYsBakTsIroPfBC/dRXGimWyK+/VfTYfJZ4hQBEjgvOCnGSwKF225Qk+C6MWjsFxKBGt
0Ukxgn+e9m8eJjpehA9NhCyf3aj5ypy78qw8kepoILRA9XJmuZWbiOmLMJnja24rf0RlMCmmHgdv
pflgJ8reMyL1C6YE1nIymujsuPkHlKKmC5HERk9jHENnFSid34wiZZxC051FoUBdbA3fiFbDJz/W
h6NMM5ESJ87+s3k3Br4gXdqFFVGSyg6aFpengH3wFZOD7GomXrLNW7KUSjevd3Iwt5JDkbUlUC63
2LKE+QibkToxLS25ukGX8FcEoBvJKl2MES0VtFzQVipRFohbPEatPkQu03DE0ZnD/rfm3Vhvd9Xa
d+tqUYi8MF/8tKiPsnGcM3Y3Zvc4pO4tbgIDhA4ONveqHgndm94iwDaD68EZa8umVACgmxPAvXpq
tnJOkc2I9I2jtc2VdLwJpTpgrvbbWF2jK4BeqYowkKy1vnXrsSASA3mxluGCbOIEqwmcu9Ul7lXE
FXJQeniamJVRlAiXReik4OCEeorJwcOvFcFjlMbjEi/g7pM2ZJ+93nR/GMN3HPOo346Bse4KPX6U
WTnThLDRoFK6kzk71O8yXJ90HKZI2fml5q5HN2i2XXeW3uvk+izsAiMFKmPUvVJDbyN9Whl+3+2k
XkBr33xy209SbKAmw71A80A5yHMYk/7Q/LBddYIIRKoa3CUQ2Lc/R7mhrCcPyH01tNzrrQmGrLYv
Vhr+EShB+4wSZL2NMzfdq04/oPaP4bW0OVfhMyiit76IHltmM/HF+l4h/utgU1jz9PBrtCkINwxD
IAjvkv83rXl6+WUTN2I7inBe2GLp22n2t1ywT+yhdC7SKm8/AqRbRWo8fW5C5CKytI73rg3Epy/V
L/HgDaz3Gvf6PFfcm5zUQdg/gdeMl2bhhAe1zPR1Gvtig5ClH+3zxO1XvuXXt3BuJiMrVnnRKKy+
briKgI1jdTCm+iFFWH4V2CboWZReXijtHaSQqxz3hrA/1ELkL5A5D1VlsnVObJxQ/NC/RmFmL50x
tV8hHyI7Nng/OjM6gNSOjlYzJmsNXNsWJqV3j/JlXC9rAKO9TxJ+vTwDd5OW2dXLRHZt4DZtcivP
MNB14o2fIdGvzLoQthvuMtUPz4pEd7RaAh58CilBz9AP7E1eW2/QtxB2AcjXXRqvIg/HYwPZ603T
ofNllwYiCEGNXUaoW+r23s8zI17Gwv1Q4YvCFEhCTT59YKrnbK16lT23CIA8YKpR2foGMdQ1FrD+
+a2JRRicI+h/i8LNgzPiVXBjEYi6JAixPSR2BhsKJa3PojOBN6nwigEz81UO1mumzn/hfNT/Phaq
48JKm+hklG7wRP4SzRCyMMuopv5nDrGyHR1P38LBxIwsrsrXLO7OulUPT7ni2+eQSHCB8644NqVP
BjMJiqWSBvleCnjUbmFuxylMVvI5w9NLuxSt89D5zriKYJjuEat32A+V2g6KQPXixeW1non65aDC
jQlLk78Nlv8nL9GthzFUhiUljGmrzkkE2Vgq0nxppV3RpkOzekIZHR9QVI8so9tRtBIvvmFcYO+F
X6vCB4Cdj7hMD3+TOGEpef/QEZsKRxUugCLHFNq7h06b0mEM+pR/nNp14PQ776AbhZUt5KFsmgjT
ZNXVTVJh8+HbGdX5GMXhQVOC7i6bHDfWY1gAzxuQRdwns+DM5PFEM32KTQLsxlsAQyj2U9tRi5pw
FB9TsjbRc+CbtY/Imf2shIr/mlFyJMk0YgdG4LpBIk479sJojppQuxU2Sh5FE1HeZOlANr9E1rZX
L+zMym9aj+Y5cEJcDaMoXueR0ZzQ01008zc1oNSwAu6enLK+G655ZWCCMNXWszv159TBlbOZCn0n
KwgNVe1DmqIuYVAgfUL4BHUjhelJGYxpj5aUt5ABzT1SSflzm+aprHhIYqUu1p0Tec9InUnUtlXY
FyqfBtvelpR+rsHHN0OY/hi50cQGtpg1OimxGxVXJnjc5dOkWxoVCFWc0xmcRW9maPpFRVru2vfZ
Rvdi96AhJXMwWMM3VZeGHzNsMbqkZJfQe18ae3SeLacutrGdZIRKnnXLA31aaFG/FFTml+jrKqdC
LaLLEE5QU2diVA4+MI90CAvFuO4Cx7sOo+0gwOywJ6gy5SqblnzirjVWbR5Pp6KoPyuaaJ9kExf2
x8qkDGZVSFBEFKkBBDo2s3pTn51aS17K2kd/xbLR02zbnaazuMhuOHrfYwhUV3Ru9FvXVy+qE1zI
3jxI28K3ZsjUrzbSGPu3IXkEZvaakNw99Li/EijyoCN1e7WTNtmRovzqlu3SQZXmqGeEdEPW7Fml
XWcZdASMvxzqmWuv7SkzF+FYx8du6FOe27J8ko1KqQPwQ3P2J78FYFZg9yEia6sD7oKNwmVFqZVP
QxbOiR/z1nSxwCluePI7j4Whr9xdP0zVC5kBNEmDHMqmmVbwOuBBZuNUraOxYyOtVubSA+p1SyJI
WqIM0hPiDSp/W+DyjRbTA9GUulIgUL2QPoGw06ubUdcBHw15iQ/4ABxLatELHagCMp+wiGq4CSUr
rOfCvRgda6MUfPG1jo8IO/d+O6bO9OJUWAMNFi5ksiuGEAVsEq0b4L3qizWvqC14/hX6I/gkKd/a
wfePIi+jE2Tx6FRq088jPFOLg6+Py+nPk2+XRVrykfocsLXIghKQyPZ+LC+Sr5FH8NBY+5QuWo1o
7bBPC6+R5ijPWUZ0ygaiO8luBzeC6Duq97Jr2F2xtkOw8PeL65gMZ+5Mq/vZsq8xRCXRez+L8dPZ
1nQ89KKZP7WcjdG/hsJ8zfRKPKF7aewTpMM3senUrFlfIH3321i3i51f9lQV/dI4NywhZ9HZ2Qos
uP11+CPyo/SbPO9iPrNCcwf7kcxm493barZRMyCJctOtl1pxikj3wJb0DrJJwLncj5D9/Ysx1IY9
+Fa/XaIiJhGkqthHwYNRfIyxbBuBXZxjK4M1rjrTNUjTdknEr6GMx5jaDtO1Q4ZwRzKcTc58ieFU
vbcw91qbuutCs9u1l1vphznz3c1Ka5FhuntisO8YHjEzq/6A5XnTmAevMXSMAKutWyviyTTG5Bab
9qOGp8suUTJoA0gxpKgMsvo35O0Ak8LWH8wWB8S4KAB9dtbGFk33PEVhBKNYs743BTV3pey+YMLC
Pi518oe3a4N4fd/9scdWVhI5fIcPGxHS205Qr5Ehys0tfDnYNgDjg1Qk6ypHQBLMQrF1Ox85FMco
niYRh4t6rgPY1AEA+7gvntdh6W0APJ1yV7Ctt56lSpNsHDFgxVOC/ZZdaCz1oYvtdpHbqfI32AQq
G/+2bLtEy6RnTVdTVe19uV2H1T//lqwVbXYFZ9d/IEwfIIRU5Vp2Q6vMOUrVrewqE8nZMQYR5vZB
8YyIyKrX3X1O9SJYxN5lsHT3D7spnpAsjT93FTjtxB2jZ6/Q4rXiEaulZcXusCiGQzZgxp4gUrp0
cGggO2kNeNsZWQyQUimS505U1JYQ/Rpn0S/SHhrE3PSrHMLC7+e4PEqjr7mpV9rDHRo+OWhQKCbw
sKaewl/2aSOWZ1GdeP1LGCTRWi286tRGQAai2u+eO1b3J90BcNB6LNuxdQOKPl3a3s0AHUOujX/3
w5ZdJ0CQMmmn4e6dLY2ypUf2qCTNrm6GHya85JcJb/nUQhr/zj5DXL1qylsV92i7EyPAMsR0uh/x
x0ROsEL472TURf02lKadeZIXyPGick9yqGGuCpZ/vujtfQLLP7+96M+3vr9o/jQ89RAZSNqTzFKY
edrslBgyhKr1GMraQ1ot2H+CVE66RCyl8+db41ads+lT89MvvqCp1v0RWQ4Afgz+8lWlNepJNnqN
qDs2Z9nGNfL/z3o0lWjAmbZl6ULVANpYzjsaiNAz3bB6asU168sCYxBxMboBkao0azfQmNOXtPO+
57mmrTon8LdtE3j2VXNjGygTGIJQVPpq0jJE6u36S4oa5RDNuhw+gEyoRuGCJ3KZ5LP3Ihz1fT+0
0UrT2Rl7eqPcMCmc8zyI8cH9Um5KGCq3ShRwqFDqs5vQRWcjPpMhqfajIzw8Xod9jzPKNxBZ8FWF
0D6WGLItSyVxH1UPwQy/5C/oBQqnoTD8o1PH8RHKoLvtnfYLWdxDYmnRtMA/vUaY1OahgGt3lg0a
BJzBnA0BWONzJBrjnGZaj+8Psqh6XFyxople4cDOGuGqvfvZxbqj6Z+SuI+xy4yrY1Xq1rIKo2pp
4R+Ay5ldHuUJeSTHXOwKWPLDZNeSI1wVeabCdMqUW4PEzA23tM/wHdvj29D4DdCgfmuKapXEQfPg
VBjghL75weZxRKo4h5drQBNbypcoAP2xFYkx+x6DT3Y8OR8znwne4tZ8wHi+2Vl5CIZTY5MnYvXq
9Jr1ogBX2HZVE+6mLi9f7DIluOq0r4nalpRPPOeG3l15SHth4wrkTa8hCp/yCrOiwCpQHb00HovY
NKLCk4wFNTO9gwGloFcTyS7VwXRntBX1PCkKOXp+dfzr/MU7CM18P+sqNSUVYgk1KUd7h4DqVQ9r
5qE2l/pgTger6byLbMDwJYvexdRXYWpD77fDHtD362bFQjHc5pTLUhVdsYuqZHxkorZuoXLv3EdG
rdomUL+WbNPGx/uY2X7LLKXYzMouqKY50wdPTIhUGJN9kl0iNcJeLbzJXp9v6iJSXvDWyx/FZO/u
ozxQZ1ALYMbmd/Bxs0ZuNa6vInSzRVsgwhWUjnkL9d68BWhYJ1apnFM3g2KVNebV1676JHaQONZu
mofPpG2NraqW+k5TlO6x71DSJL/vfotGd60bjf1qIWe5itgOn5xk0hByI+VSGAaCWwPu2zoaW+de
pQCykId6uFV00zl1mdae/x9h57UcN9I12ydCBEzB3bb3zaanbhCiNIL3Hk9/ForzizOc78xcCAHX
zVYboGrvzJUfe+Yz5Boa9vas6ITw5F63/zwo98vNVkl+/ftHzCf69baLMsrltqtbJoMkx/kyW06b
XI8EMqOV44ny4ClcgUK91696YUxb3SKrx6C/e4RB3m9Tl+IGFmBtlfVhSpwingvRe9V31LZb0krn
H+CDXBgmERSVbin7qIpC4J9xfarH8e3zDDUHCsR91T/IfbrSpRDDguWgMZQforF8czzGmrng+tnq
vvZSmH8ANyjfPJAoM+1mWnfzWZpN+0QbiYoxiHbRYSH95dHTRAG9VOqD7RfGnVJyK1N4uVSEraWd
JQpjJUcDJ0twnjygWWgE0sHJbjbJO6cxBDoiD7Q2ry4FrDhFsQF5IXNQLMKx6P02eHMKnAJu2tvY
ntv2ySzU9Tjv95hp7GyzdNdm7AdvKWk95VC2N+cQ4wS+9ZU20aDtp7VMow7cobwEVnmi6KM/RGMV
rOQa+t8XpXbEU6U1pL24EW3XzjEOYiiUNe0s46XRnaMPTOlHNsF9zHyzebBsq9zZgaFsUdEoD7El
fslwnKnpL5WCztzznHwDe7Q85CiGFz5dvq1wp2njeAN3rd9rdLbUDZlK2iVTrX8cLeZ9ahrNRW1x
qOjdnsI8MNeBE4inUu9/Nobd/DHYKZMwb3xnrj/HEbfpTRE+AsDJsXauFpJXmg9HZArKhsaduRuE
yuhYt5+B4LTvAzOdRUly3G0MS/UwtMqwRhyuf3PMn/KEMIbajHIOG3DdU2iKjRf8Gi9NOLZ3EQnq
jzPYMqZJTmoLTaucwee5zptsZw/1W975+lkujKH8c01u6q6arQIXi6x8wOd5PcVS2vVa/z0rg2AX
GuH4H11qTfvapTY0fHsOI2FEjKZLNtTf68ZVSPIoJHHBTZDyOU7n7gFgJ75nNfWhz9o0nG0tXcdp
0jwPRvKj5YZ/H83ATO53XGEw63z2ej4GVaTLb2udiDbfecBHoJ3ssOPyatUhkocgrA6j9EiVXmgs
qO4pTxnsXGWe7CiJM89BIQ/JzVDU+sLWIOMV8BSUSWWmqKNlkHUkEDvKnZcgr5iVq3KRegjOuC80
H1pVp276bTM0ZEEaiwCq6JVw5j8XbU/hUGtMZSsPqHp0I5F8pOoxwDRP2yd7tObQO2xcSOa7deZ0
CtnMRbRSOm2kCe+259xMEmRh4odliWbzMR9VUw9Tj8VFuJmbwHJSKjvA8sBQMUGrfUrRbqfs1YgI
ANPw24tf680FPZ9FWklRbRCZQdiVR5QwOZsOATRySy6M+REFBf8zUBW5B/sGSVuB4e+4AvNOfxBb
azHcVCfPd1w9HIZr8pAjEzB/H5L6ydrJzN1I62VZ9FPfroowom3l+6iLe5IxDtWAjyAzq2/wSZO1
71WznHf373cH/YtiHFOzcDXcCwJ+rwsu8R+1VPJomrhv6S7XCeiVsbe4jLOAyWqd1DiCDCtXc+eC
BDo4QZlFOi93yfNsUq+7BQOsauUGFEA/n+HjyEg36SDs4p5kh9ckDN0/Kq1cjv6ovFPC9RZxUVf3
dWeU26mpqCpWXnaJ+cmuBjXXX9SkeJIPsiKqi15brFxBsUV+EzPLvKuHOL3Ir+mYiIlpPsZFeXDI
adqNkXYvD8qvqWPafzk/icZpnTr4GeVBeX7P+Z9fa9Uy7hKLkqXc9f8735p6EFvzufK1yD9OZ4bX
QkF9Lf+6aFL3XPnTvTwod/1+7f/r/N+v/fN8/W+vRT5/Nj+/fGl9NDpnOzXuhXwt/+Nc+f+Uz/b7
XPkyjDy3NgS76itQmnfko//5Zn7+Z//Hg+TfnP/Dn+drXjJhywd5/fmCTF7Qx1ZRjHua3cUyVHr7
2R3qS1TH2a102uKZwMF43uu5bkYzN3iUW6GvpccwCtOlYkT2M/+SbV02JsZ0ztVSP1nZlaiJ9WQz
wCeOpMvGmTKfrDThmmwN9cEQkY6WQPn4A0lnBRcbxjDl7flBqdnsrXiIV/JBHeLsdRqk0yaa9h+X
FJzu8Ql3/1ZeUeTFJJhIY/O7YFilk1It1FgvLoXeaE+eUS2Vqs5ey2yaDm2Ivk1uDtZoLD2D2Znc
NIDkJiQXP2eTZp0NgehXGF766tvBuC4DgPsolbPXPpJy0OA+5QO94Yd9yEmyfdWzxN4WSWiv5ZPF
80uYrKq4OIOlPU3Qm+WT1X9/Cd38EijNwkUbPc8AbGMh4RNSyCXlrnYcPRFchi5sFr82hqfoC8hy
/g4GC9lOcptBgLhUQvSbvM11HLfjMowg4i37EGOgFY/hUbJ3mnxWwMdwRCV7Zwjq5jafLA/KXfIB
Q1KEx3y+f7QOTasq0P76gIbGzhgXqCnIx6IuMJ8sKT5BaDTbf7/+fbGAYP0gg8syHJeYWRctl/FF
LYYW2wkTjdkx2hZ32c+SDrPs7hg5Zh8ajh5o3Nqga7pWBm4sM+oCQkS7yShOvaVTtHRorr8zt4ax
C/X2hFKooub/zcYEslWK2F/LqCe5SaAm4MqV1An6kdJ9HJcqQrmZKoW/trQIL7wYXz65tnJNFaTP
BG6grD9hufLA53lkO+vU7FtlLfc1TaIuE/zmW60NzEsFv4H4J5esWqfMzh8Dj24Ae6OoR3CE3hXd
hME8KhJ3tp6nCzWAqZQ0IQo2pcTxo/HJgHvmnLEuD37YYab2Ff+j4BiChqdXJp7q2Ki2Gc+7q+qy
fZBnZPYU/8cQCkfT3+c1SCmcuZwIS8ZAA/wP+0fPPTVJVGwsvZUOt8wao4UDGvdkeHn3qJkZzYmk
isl3CPrHwaq9HZ8IhbPyrVQm710nkiCH7UW3Aa553WT6e0lZajacq0+FG6urwu2ILUy1jai79FbV
DlY+nPO/t7KsogKRJDuZ1NXOwV0ywktufu77X5vyPLJq+DGq3qq2R/OM1Qy7m1f0zBwV5qch0fGB
Tdle8/roMOk0y/wg9veJFcUnHMazqsqoz5OVB1sRjESCJ4yGUk0vDxXTVm1tUG8++Ilea+Aq2FvI
vXLVnA9F7WCt4SeAyNMVdavGSbeZmGu9icq7RF4cP1Chbi7OOIyLyFaSt8LQglXt2kdXg/KGbn8X
GcJWV6mBVcDFvTBDDm5arm6hFO8DZKor8kG7s2423bkYjKwH1eOjwQ49uMdaBb5WHqIj2AGxAMme
O49G7A4Hp1aHQ080T7qQ23LRZsy26zR5Qz8HfTtQDO8kFxO5Sl2Q1vvPXXItFoFyStXcwvzUWOup
ENRA+8J4CnvM0ko0PUwZWIQyn/SV39c7LfBtQlApYTl4xO8Mf+o3+mAbTH160nT+FjwnNwXQ4C2S
fRyCmuOsfLWuroMb2Og6G/dAoigxz05QbmsiLo6ejlEsTFWinQbaJq1gcBzVzbiXGhujFNgavPHW
zMlImvJsoEQDiTcnqM6b5pj4XFhDfyM3qzg2l6pNFVUX00pP2/yJWsuT7NdQhf4J9cF9gGnZ7oZQ
VbeZZ305wUcDsXCswDwxQYQ1pA7+8+caUpDXHHaWQ5BFp5TGT32KfwIeiF/bESa+22gYm+zE34ik
bc9eZ+X7xomqPeiZbCUYSx94+vo+thQU07VykVsd8Ngt7AkdhFBck1YnWuUAjIMOx/+ZiQhay7ZD
Sn8uVLQ/GlqdrwEp6Rs3p0YTD/0y71LYxM1Ar8uGH5HPLhwDverGnYWsdWAm32ybwGXw/S55obV6
S/zoh9w/6aBB0PcAk3ZEtqdnPd5oChCS2U7GKtCi6Sb3MZwtV8LBJGIG/s9y6LKFUbrOxp/RmYC1
gzM+ySJeu7XZPnMNOuo++T9DSTnY8iP3pjWGuW9VSGO86w+oJR9zRIcXL28QTlMMO+c+brg+ya8I
OfOrULk0L4bsxKSmA984b3UDZV4CNZtlGCcHlR9OvfQC7RyqgX/1oe49gvvMViC/5v/M1OOjrZgO
AvC7aSIwd7lQsWMj0XxQgypfRI1vvkAtuXQK8sGe67wUiPB1nZatXZKCNoe6TLpLPQEXW6t5FJ/n
scDHIMEsCzSQ0P2hw6/JsKRUn5oetey5gQB6GtgtbSOSXiJ6A1Oeaf9xoTe/CPpRRxg6t2bNRdEN
O9/9MlW2AOLxjnc/06kNoMg79yYDytekBPnrW/W0kZt6nr9VWeLcmW3l3OazGoreD42ZPlPCHhfx
LKivg3OFmeSHYg5gqElPPw6dc+ld4ewRixE5NvXjt1Ko2wZM17PcX/bR90hD0EibkYFRRE1rjWC6
RWyANDS2I2An4ZP8DSdRdIqHpr7ILeaW3x3yJZnt8oWQXw35JZFfl5HvTTEgEENA0G3kGQkMgjUa
K1wAfubvPFP/5U1FaR5qM++2rjL9Mma8T9CG9n/oaZDNfLmTauAjac3ZLnAd4f7jTircjjBWlzjo
fJzM11orvvfwxR7w6uuHSkHxJeWjk/jZUNh+Qx2obQqlMXa1F0V7ZtjvBjXtu8rz4egDkkUfE453
ckEPpdmEgzot5WbiIAePKi05BB7+ZIGG5FnhUrwshJY/++HM4+CT/FjL5n0aFGCkD5hOU919b1F+
2Iqv/KHU2YtdpfVLUucmxQCLqK+QmXQtjGWKOf69Vujz6pmS31tWUG1F2eUH2FHJSXMTNN11h7HL
E1N28iugi5NpXKykFksX2sKmcxuSojUt2BmZST2piGmUedWNAXC+I2OC4Wk3FDuEELSuKq3CQoAU
LwmHZB01QXz1MXYupOyvSoAmFnaqngmfy2/laD8Cn0OXy8e4zOxMOZfBqKA6Y00uUPkXJ13DgfH3
/fIgSNhhWWUE7wZeHixMRrSPrUVQX9VYW7mFZsJ97OJDSGTAo9wD0PAyKXV/lVsuxbIF15gRqhIP
ngKyaZ0QEyMF+p3deMa9NTBF0DzRvhdBhBOBXk2sB+3eAa2w6eNJf21gPsoT8KyScUfOLaBKvUTE
5qn3HlKgLZRCfel0o3ov9zHreQtMPzzJXZiY+xNQnCd5rGi4bybVTtEibUfrLjnge04JxmvmW0fZ
3CkB4LqqaounNI61RZ9yj4YodmtBKPj8HO+VYRzoBpfNOpoEvlVscStVJ8Z84drpqhKJuLi0eZcq
3uAtLryWpFrXfGgoO9zVE8l6s2w3TbzvDlXAq2Ird2EAJs+N4uGuTrXvE9O0dYmYd+0zXTxPpoVr
pw8PpGSDmPf4O4pCTYvZOHOgLq73RLkxEIQxu4c8k2wNXDyM+xkpgF0BFZSlTxbQqpNit0xwRrt4
GxyigkFfFudq4kLMr+tAU3CfZWN0kS1WQ+v/4ycvvtYfsUhpWKQs12CoiE/K/tLIjK1m0GqXumv+
3CNawBiij9/ChPB2czCai4ja+u7zgA6KaoHot70gAq3vqqouFmZpwq+wy+rQkjd0cUqyXOfRleIX
AAN8/YfWOj6435LCmKkgT7OK4VwaxntACX4Db4wbCXYXzaLpUH7rxYy20Mh8WoXQqNYFOqKwGoaF
SKriaBq1+5zPo875DSMKqtxNZeqtcVN1NNZ5Y0lgKomMjKONnGsCw23OUxA9t4P54wO2HTfqg1Uk
GIbJsFgKPcoeFbfmOiWirdwCxlof3K4jkI6e3p5b7E0JyCleWGrinNtqsBmk2zaEME5xgMRsPzbl
OSjhiR8PNHNtTcEjQskTgtfqbDYRaCa5+rlwKv1Y2YW6VwfgIHCEY+XgCwsIUNifSG3sT3KtGAOD
1p9brr8cyBrt/07RlVWF0grHD+a20iVu0VLED7lVpyJdWnVrL826Thc+1rc338kItPTC5mBodvY6
9mf6Z8V19FOrZvgNyZKSZbcZ6WgsZcvCGkpl4fRlu9fS4Eh0XvYDjlDL7XS0boEROXtf89tNM+T+
JRnyeDkSitepT/KbgAZ8CtUnOWvSl3J/lNoEOWf+vVuaL0MdCJqgnfGkevrHVjnXQH9vyWO/z8xL
zT7B704WrSX+qCirn/zW0B5LpfWWRp/AsnVK7bF362BLG8BdeQ1HM5oHWH0Hegfi+VM4DVDH2tWg
t/BJYZBMOvHYKuZ4TAYVFUlhqs9dP8Q7xyAFLZo38QPXZMFaw7ZsU+25rsx8mWGTPTT8ZkNkVVsa
8MZD7mZbuoTGi9EL69BZ4CCG0SgW1M/bI/Vq5woPCLfhnA+YTrm/UkVM6XNAtRmZmbWQXojORQXA
c8KZk9YI/Pgr14vqk1+8qSkmosVfV5w2a254AjEtz7TWcqrqk2tF+rqtBd3VmfQqD8iFw6ezgD1S
nRWLcj/2XnCxsY4vBDbbgsT7BSILnooop4VCRxBFwoyyj0ClLnLz5+jqmKMD443LV8B8O3pqoaNE
CxVVdZ9z+bXg1hnjNaoK9VFqUdigA6c+SiUfG6FnYm7zY0EYt+HfizQ+9vMMRxV2cmrpYfJh5Mqz
Z0XjVh3Vfm2XsLZLmrtbO2tmsozR1Me+U1jtdG1bZJa6UxWlPjrIGvaW5dPDwyA+PntFux+syUN8
bxRLrYiNm6551ZaAov5A4lRzdlSzXLdC7Z98sg8WM+hwZTqISlwzCKDttkV+pEj514Xcp1cdah81
sZdxUJTOMtc7cFu01HgQRpV6pSSgnIORbEz8WNwuARcRj5MfLdXHcFn57XSwu5sdZ4Cw+4Jxc2Jb
jwSnwcSNbbFivBbdj7qX3PTu8smTH8i63Ud1Tv9zEICCQ22k0NM29ykCpWVWDLPeJGzuY0pSJx2n
Y1zo3ZGp0HcwSXNiXNMdY1Ldjon0Aspty8zzQ98MWxtk0YembTSre2RmBLEmmXZURv3JIIPt2CYG
0xhyh4gLNUHsj7NQM83SSz20zSGcvSGUDvuDYfMBz0apihLK/HM2xSDuf2+VdiLuK3twEJW0RDGS
rMjYJX8z4y4+6QmCVeal5bTOkBOeGteJ5t5M/dh1io3oX8sOoBX4a2FWv03k4y67PJ+eQit/leET
YRfdoSCIX5osonca9ogpwGju+asG0QwJ7tWP/4eeJGsgoeaScilRdKNRriG1J0td0P2FFpVdZCyk
XGMohtZyxGE/z0jtIMPtISbrqKcQ4gZrKVEZCt9pyDa9uQzmykZfTrDLqI6uc8/RD4WaVPcxn86C
KyLCzFw8YsdeyCgHt2GooAfBa1bldynyOTKW42ofGlOBxdd7sucCo2WLadGZakWhf46OCHVt7ZDy
R6KCurNGz7RXKd+fXfJflJWv8gHUeowRVMvUkTHigfvaIMIi6geBZvlLiplbn3pOZmgeV9Le2HSY
JPdDOVaII+0CbLqFXPT3GZQx4RSWV1/Uw16xxbAeEmLhwr6ETF9FxrEdhgGZVDN9LzQMun1WvRLY
3WyjIHK200TIoFo3G3kCbpOS2T8Ittimaz9o8d1keTrvCKp4zXYBHPfqY5748R6eX71kfI/GJNLH
R36fJPOiMbh2dahc3GwyPowb8kBp2N32Q8endv6v2BXVqpOwCa3SLSbhbKukviy7LMLhOme1yiDW
vtb2XWI0J+lYslcgHNNLqzLHl6DQiSSKJbka1HQaiNaIa4GnmeqbZSV8K0uMUXLT4Ofl55d/L2mb
X2SW8weGE1RnXixsm5ndF02P5ooG7FTvLwcL6jlEVPQyVQPacnCK77lCf77Qop94boB1RtQMwBO7
OxoA6hZthfKAgCFcyFOsMYFpYjuvLZ69NVKQ9OSquXPmJ5evaCiX8tkUYeFEy+PoiHQ7M35xh9nq
rXvUlGEntKz56Y/Jc2QHMMzAkywCrzBe4jxLljid9EdPmbJVD5P/liu8Wo037Uomi7+1vdY9FV4g
IC/hXVJ9SztYjGh3Ud8ABFGiedQ2pFe3VKnPU+W/2V6A20oJ4mVq68UOR74N1MafDlOvfmz1iLam
lVPYyn+Np7/WoiGDU4IWlm2acAewg/29nW+XtfC9keDqj6o6uaPVMmlNf1ULK1uFMmxFyfEGEoDZ
793M3MeGXr8JtRhXovAEtR13PKpqfRHA8bdpNFoF1lhmenxWx8FP6bEm8Tkf6+QDdSZ5Z1h8fjiG
E+zklqJW3p+EtEobgJEGJhNrruRnLY7x5EqZs9W08Srn6flj7gskmS5e6jXD5rk2RcnbjO4/FiYA
Ul/Lw/+o5nyUa/7imNN1VZ8tO0xJEFi7wvgy82AO3nrI0XpCY9Dgu7n207FDfvDUaZGUmeJkl7zP
q6IJS1SWhsIwjqabMMZvVAtsktJRLE6BHd0Vvl2hl7R/talR7auZB5vjRdtFzNMWKvyp2zgv5L66
zAcS0MGQIWQy8G1nSYdYcvB2ajZ1V8tl+sk1OAOWQ4YpL1sn+zuanou4/pWbL4XhPspoA/yvzbnX
tF9eMfTHbg64UFzP2ovacpfQRGLY+2GzYxKKrNUAYHtSumbtVwwVzLBTVoNjjRd+a39dFKYAABQ1
xyFIAYibCVOg0JwYncbPiaZlT1VkattqSKHTRZP3gF/5Z0ka5oPvxE9wWNxVpenKukU9l+ET/jUB
/r2JQIh7qyQJqaY4uAQQIe71eV+clUTfTNbJnQ3WfdtMm8wbv42d4jyavdJumYK5gCHr8d7Eeb0Q
Tqz/AImxS6EWvIZFNqxxAtXHAWPOtR61Dpf8XFLDwQMo54byW1uUYE+WOsWTaw9vZa9wU90WYes+
tB3ohU7xrJ8E+Sy7IUreZ72s62dPKbaCg5koxosvmm0aNtpDmtF3qQ3rXu6mnu7vLcYf2Dk5C2uK
TrSh66xCS3zDH6/vQF5QCVDb5gwYYun6A+yjiiSwvC/EPTMScZ/UzHh70nMOZqOJ+9Qvx7PRpVd5
UMKaCUbgR2vY0bbh4rhHjpnHa7q17rawZy/TRLiLouh0CZPoNM3QkMCmBhmWMX4EJiI0lXtUnXGu
1Zt+nqxmindOFLd5yKHTYygMqfa6xGPT+giXNPwUcuxYVBYqGoSHrBZwWw8I2ZkU1lNyqGhUkVRy
33Yi+uHZ6ZOWGN27GVevemM53wu3/U5kBlf2OPiDIFX9WzMCBxgtdKtdM/hLCp7RNZom/qekn+lB
FV37Ke7Ex6oXoc5IppJgAg7Ic+Vax9wI23rlbhBn6yWxrvV7RBbjpiJ+eRHrdmUe+ih/qaJR35fo
D69yoXRUWexkdBef++SaH4HPaFWIqZ8HptJPsEYdwLS5V0aoR99MHfht8Tb1a//SSrX5703p+WkJ
6tmGha+Beko2cqKlE6p1BIxCVS7i1iJiKFFKfkBPQKNcusjB6aR4TItNA38kXztqztUwsYZNG2Hc
cst4/UHLImF5M5VcKrM0z7Dc64m+x4oaLVx1Cm4j9J1bM4RnayyjY8VP6GanmrodMSQt5eagx88Q
ivt94NT5uxnkHlJj9QmJe3AOUyt/KQNSgW2le8wnWhNOG12qLrefLP2hnC+8vYqg1vLRgmsgGrgu
xwL8ajpEW6PJJ7Kh+Ya4QUUAXqBDCzW0K45i7YpTksZKUYuFPIAhudgLz1Y3maMJjP1pu8mFEC9O
ru8bvwl+KDg1F2plBTe8FtMhaKkiMBdbBDOWVNPc9zD1latL5/dRLQHqy92m4u1VG86AYnGW4tJa
Dmzl2DR1cJzm6sOILf2ElkvFJ56bC4/4eWKBtn5ppI9pTF+LwlC1lJsgYYc7JUu3giYK14PB2NBJ
dI+itbe8E+Gevod39OeFklRGtdC6wV3VOoY9QaDxNarVJYS/6kzLoL3KXSGGrj31tn2bB3vKlMZL
VjTtgUAXJmnzJrCMYTXY2ltL6DMOIW8kuBAT+bGdF0nhYxuQ25qfh0e5JhfkxTdLO8xd7B1Eh+Fe
1De9klevvVf8wOEnVBgeUaAC4K5iak4ZX2EFffq8Uc8LD2rw1qS+vig7R7kwKHjW57h1ucWd7y9b
8zFtpqs7hSBZqlK2uN6QI8cWBBDND7eTVmWbaMzGFy/SbRTQZXuSR7HtLW0nD5+GwavBCxD2PT8o
Q3FJ9FFIOti8GTuRz72ljg4C4Nkhz42OUnhJ8lUdux8mNJqhxTIyOwNhW688IhYO4IBXwVbazFxN
L7Z6mdkfJjQ364ODDsFgKZy0uxcF5hAS464DDdplxx1rQ5qbe+VvuVd5QFj0WxGmHnzTW00uQcy1
35ZHgBeUID+35RphTX8eBrqzIr+2Ad7mMtkKsju58CbWBlPRudWUIZ2hWUMPX5Zc3JYsqIh3zqr8
7j2f0kd6v94j4fMkBDVJvk0UO34JAKjJE+yoD5ZWxvcj6tVWedCw2u0Ia3mt6TWcZuHpPW9fQqmq
OjRBb+38DmCybKJNCsRL8PzeUW6isjbWFP+g30y+vuk6j4QQRhlISdr9JIs+k0O4oVbzKpkVjDff
fmzxe6er1re+m4rjb3NFt3eWGZ3AHpbIWEdKhHJVLlSAzYXjGkzrOfq5oM9dnQMiIf59MqHP+pe/
j9ZIZnXQWmiaPXeHvgxsS9JwKwZV6CJ871yQzL4cqk4/aJ2lP7k1XQyV2wNNImEj/bOKWRC0MH6z
Nr4QNiR643OfUQ7rwq+/wSTNHMVbK71uXOVaT2XwY22c15QIlcK//8eM+YX/7T9GW9FFQoLvAZsY
ARp/H7FjfhGj6sEwjQQ3z8HXHnOBLITUz0cHmfE18ryEmAeyHiKTaYZcy1snvUbzvmDel/tNsZmG
6W20chyEjBSsh5mLMi1NW60ePqaVCiS057ivMIBB7D12zthcGeERQJBtfAHxY5jvWorTUFG3adK6
dp++6DhfFXSl6oCVM5ODSVo6p39/C5yvjVVdZ65I10/TENEI++vMvu2NsbQ921toeNiCVa5F7oJi
Tn0lXocbqMVsLUXR84Ahki695htvBBc+GeXY/SrCNxf9Kq2ietoR3Wm/N4aRU/a55mk/niQ8QbIU
utCwd+TSiGhd3xNHmD2omTCPCqENi7COu4dSd7oHLcWmXXqAIIe+eyAVVV9/KAXsEclVZ7xw0lqL
6+LRE4AHAVw8qzkwdOK/X+mYMRxQLG9YZsY1/DnWufoQJipoiSF8da1A21uGhbx23ixHLIWu4rZH
eRRqxSKP6O0QhpCh34XaqdoLETvave5UI5eooXj7qI67UaOeSakwH1WbU4xeeW7rvL2Uah+gyPeU
5yZQy32mR/kqScf30e2SLZFOvLbY2Kud3Zw+jf8+Cd97aC3vEqBidvsQ9sBbmtC370lW39AE+I95
l/VFcM5nLWCaAiiZ6dBotL500SkONdAoFHfR1sGdsBGEqLZmACWy7Y02+OorhZEVV+TwPZ1behZ5
KqdJbadrY6XQIVo7eM8V9W62RD/lcfrnI+2WLnyISGLtRIjGCU8EJWQH3UPjNfEhTiJ1ofht9xAE
LOAAbJOosa9yK0Qzt9YmlI9y03LG8C4mwCRNLbTw83P8r6fURKouVBeGaZnqeLTm9muQ9+7JLYsT
NsT6JkNP5a5cyzDxc0KZ1/VNxai3G7pmk+Sd9lF5M7E/xxP3cuw8wSYSeX3owTvfvpxx/fff3Vdm
jC4MB5cgmkNz9hI6XwmFTVPQUdDCZllRe5qa9NjZaNekScaJu3H/MUV1bFSubquvpScGVYKK0XcY
uF7giQk87TTlbXctcjvZxPPgMsqak9Pmys0A5PNY9+ZK7qagTHCGlTDGYU6xE52qbMKxr1810iLU
uRgZ+N0PDYb6UcKBNW9IzlHmHJiGA1fpLTs5Ux48UJodYB3MzcyPy0Wtdf2GGVS7t9Ns2EZjmD/w
t5qF3fQFjj7RXApMeP5YTPSRtZsojYw+r6etIj/QTsG8YC6uYjQN3W1OBow9kaynWukfqb5uEE39
oYOiJfsyaJ44/O8fwofb+K83AIoIOkFejtCpD/7T+kbRRfilZiB+MoS2kN0uPVX7xepjpDJW2yAc
eJ3zCEYu+t6JDhiDcQca00X3y4NlVw8W/TrKPnVqHYMi2H1cLBT1qWq77lJlMW4cuSbKADxPyHjA
MrsLRLLuItfk0TC0nnNq11QxeIDoje+0nrWr7durUcu9PxQSYjKR+K+JjvjY6OpvA4Xza1q1EfIe
tzhBIsZSnHSztcuJMVfY3WPs9e7O6mwEW4a31iCvHYi5w11gZ05x4Dexl185uSgpvG3zsUzWORSa
QBlr3LV8KlbY/PL7uThjG9/8MD8zT1jKOm8X01TpAWVfE7A0x7G0wjWT5/Gb2wRQSLJvYHJy0pot
vzvKqdvkZ8rOKEyke6gCg6WR4L9E+INmEUlLkVCEwiAJDMvCabT62A6GqV22uVVvhaISrFf59h9h
O1FP7yrwq0a49yrqloxLtG0TU9Bilgm5hIpyBqtgRVfHP4X6LEJWuNIPDbX1grHmARluvG2HUd1A
Bh5fwbq+JoXt3aF9oo5o1g8asU7XSADTMR3KDGEsXlCnmMeQDxoAM/MJMdD4aceg3TbgWe66eTGY
es3VzJ9J8vO+vM8OiLND7BEkx3VlajIRaPQnuVnqzZ+b1O22IUFPAPnD/ADheHyNCT9Rw8Z4rq1G
nAY4fUu5H8pWvhqU/m6Cd7XqMIuo2wRNO00N91Q5I9FWpWDim9IlW5UVzCDRtjfFnlRUj89lWfgv
fTTEV9McmKA6ynNfd+4WZ+8S1pa9aue3LkzcxaSr8Rv0drSlDAN2Tmf/P8bOYzlyJMuivzJWe/S4
Q2NsuhehJXUyk7mBpWBCazjU188BWNNVyRqrnE1YCIogA3D4e+/ec83n0TEPKg2qz2EFRINNPzFt
Pbk8I/l0uK1uilTrD3WaJac+kuqS+g1J2lOR0RNyMR9afrgTdSp3cRjpBztnu/DHXr42nDtXB27j
ZsNAhIocLpbyvF0AmPQOPay1KQHYPHHAo+SI7elTHEyveieGb0NvHIpaaeHqh1spgeGorQ7xDG/K
ZqDTHzelHMUBmurd8pQnQh2MSXTrTSZV5nxTaiXLHM7r5dHyPHitYp+4ql11fvNVVVNwC9HDegZb
u/b7Uj15KQnSdt3slqenrPBg7JNnQLRic2NkEeHmmVsdtc6aCaxsEkbpt9u2VRJKDbGO6GLMlZ/3
QPDyFGlhxECa6JWNFmNpXu5FNf+95V7w73t/vDoOwr4JFIL72I6IDe4Hl64ncnxMyvF2mTVhhMSP
3v6iMPDeFwYsnwSduJiH5xhr872BrWRIjAxhpONo2C1THOYoBMCWj5LmB390XbwUbnATWLL+FPdE
9S73wvlekVVbo3b8/ZIaRiJQO63wBZEwmDO5iUI/2QrhPyl0KAy8caCp3P1W2dDPFzuJjNeDa76E
3oSnDLLxbTzf0yjoDwTpRdjc+9+7On3nglGQY3VMZoWjIqFt30Uy2ywPkxm3YMnpNFifyTArP/pS
d0+2X8Itmh9CsXII9EI8pjELumucNluNTsbYX8o2/6JBVcCV2AtwCrMCqbRwegC/fQ308sUO0FEj
QcFrPujOYzu68TaUbnJrKwuDxHzTa+ISRb177Eu3Py33tCAdkNXzHKVs/3ZveW55NdA0b11D6tnk
UuX44eYEOiIpmYJT8kO/Ce/YRTLFHqR8aWM73Lh08s5RCarTwFF+EbV64VLbXzun6Z5iaUSbFg7Z
YZgfCuqAPb7HBJ3E9Onvr7XyL8UWQiNmIrR+LWnqIKffFVuIC3q8eXrLShrsshJjzRIqaEjbPTTK
O7INSC7L8/gxfwzw7k/DnIrWUZyE46DfL48MfKFJYV/8hGywqPtA+Zk9kNJ99GViP7tIfa/YFFpC
dThFGYO5Bylasi3dIHi0WufKJPZ7EGbx98YfzsLGaRM4OQyEUjPOAgbMjYTltMnoG59KfQKkE4Tp
tA8smCoFGIXPBd2wFXG04dU2mo+9m4znP26sSP3+0ClHuRuy5GV5sVMVRD7dI9E2ZCZgUWfgTrSi
A3RoexvlBDvqEcLJrve6u2iUyBLLJL9St0YXJ8/zLf7U0VH+1Xea/VtLtEjdbwIT/a3X+PkW/aTP
eHWInj32UVZYkW9fx+FumV8HaKuuWXsfJgMA1vul3GC58kgh9LILwnv/odLVM0ttsZJidE4L8MMu
E9x8eeBtSePjUr08Tq3Gg6qSMb4Seo4psGvpmImj2RX2jzcnRRpO6ABrR38QOqwhINKbt2k1SOvq
MGJe7Uz9h5GMD1nT9Z/t2DBAkxjaEyzpaTMi7r9Tc2ihylrtHEHSPo5sV4LaHw4aHOkLjm3zajle
fbFynwNpCAhAmftBoqvCm5Ku4NJqitKQbyyoB+a929t2rpLqFBb2U1DY4y/q6L94iDi6HYR0NBQM
GyHte5B/ElECluA01ppsjzSixVGrC7poWm4/yUaaV5oKL0XjWE+E+xoPWubi2zJIt2vaYBfS1ryP
v2cWsq9pbqGWiNppik6KjmfmhOtFzLW8YnSdvCBeyXemPQS73EGobUkawtG8vBljCchaDemuNVT2
ZLHJX4+F12qPaqBQKKLpcw6T7Kaiu439IvZPOcX0qmJq+xgZhbeLOmnh1EzHK0sNQt6E2PeEc2nb
FxHLqrAAshINHNxhKHOTxH9Ct53cQMYjh13p2S2O9G9GEstTN09ZUgItHzEU5tsiNJNdqv1Y8OIY
5oed1mrlwWAWfusTabwquh/LgdkkwbCzo5zrd1bYOBDevqVR7cCbUy9/vyqZ7yiCOh0P5pDU/hY2
MGm/l0AawnDzKbJJA18S6XsJaa5WMqruxt4o946M5Gbo1XRl5TLOJjUiYEp3eCYN5pnKxv6umUA0
+yF9Wb406xK+1COgQ7VQEywv+UhzsH1GRWVvlV6Ls9RD46qxud6YgSxfpB6cpFT296TMP4YJX+rb
I1+aGfPMcrwnzfsD1Xx422S6/uHfj2ClGMsjxBfqFzhk5qzv2mImhAikVp5l8M/RoSz+3BZrCmdw
gBYyNqq9WIB+j5HMOHFOxGaqgWvxxI9B+qN2lKGnH1TY3xiawdLqTN3GJtx53QWJNW2yODUOjBl0
m3RIHdY2ow3m2/NN7LKPZF+xXx4B8i1BEspxBGCTvjCAwm/1x3Nvd5ev1Lt8OuCiOU5zblzdxwfT
gIAn264j5DEiTzXyptd30eoidmEz9Gje/nih1vQI3otpols2znTYKQDMMjpw4bO3y8OQ/SNQomS8
tQJRPqbZrgk+Dp5DP5l4rZU2i6CWmywvp7XH4rqi3sg+FAWpoqneW6cWXt6ntL0kPmyHrteSi6/n
iMoF6JqK9tK+d5grESmHeJuuz3XM63QN4smlUzwTHqymvk8UY7kOLdPyaMn3sSAxAPsnZryMInIL
GD8yzqjWfjJNRLBE0YfeUXutcsfnUmUr2o5wbCQpCLbMxJG93HDAMYHekXjgZPDLrzHXVHgNtnub
1EF0VJFKt0tBWAu6RXsTjdtGNs6DfRSLVEArnP6kGVzS3kZUIyLTbZHN+FOyQn2Y/mZNSCqLlD+b
MMor6pB5yfLvuaD69wzXs0NrD+F6eU7Da7g2W6UfE5UrMsTrz1pHTteeGNVxsyTJvm0P6zlU1uAS
ecqQuLqmVq8ZW+AkUqMyzoCbqxrhzfydciy//kF4jvTufqpT+AXCYYgQ90a89yGeFLdjGkcrTOXT
zG12LqaM0wfCGb4sVLd6mFbAJKPp2cOGs9JK3YR6seoTkoYW5pZK5xSLZXQ4mMR3LiqL5ca2HZAf
dEjelBd/vLCE1sERmk5WHB4n1zpbsTr1xegBGfUzkzkrpPlNU5vDHsw1ejc0EU3eXERQG1/M2Nkp
Ps4vSvn1epaB3Jc6/aE4Zj8LITx6CBLNP1Q6WT1/hL5UM67LoUd3qE1xMxVxe1oaBVFe3Ku41W+W
R7HP7FSjhX14e9FW1cp22x+JHTe3WBPNi2wnRJV91YRAg4kcdnqV7vLkIwJT6+K3I4L9NHvjUFdZ
/CNqev24bM2XTXqOziABe3uhq99uG6Nxtl3iOnfWkNgbSwjqlCl17nynd+4SpCkHLA49dNn/fW5Q
+nhVI4NIxlBvbWGtuGhauOk1+lro78NNrlfci9zo93vzc0E+y56bSRyJY6XGWARBQrbJutD6frs8
dF15sIGtHpraYDa2RAItN2KeYcStOhNgkR5R4txEvQ7h6P8oLJfnxmQiMdEMPhQsTxR4ML36oc2s
i91k0THunJ0dtuGw8ueUuNowP1dAc/fLIwcVydVgdH9+2yxpmhYc8qiYIejCeNaC/vd7y3O5Inal
6s2zM8dvLRlcyw1dNMiodRKC6WHw6NS3/jL8rpE4vLXt/v7y6c4N45/6Z/NciNHJ3CbmWinf6Xhs
hgpR7Mly7TAk2og6Z2ypTwywM8R8i1hmeYgmno2OYWfM1WJ/loFP5VUNGSstvrnMHbQVNuP8Ls5K
FGQ+KkEp6uI8Sttb0bboVnbX9k/hhPEPbWJ0TW1G1nRPFV6KrD3pbflKj29Yt8FovgD6uKGqNH9A
qGVisShX+BGZFsGRdPtD2Ez+PYc6kzPPveDZ1u7xJ/v3ZT5mhx4/5Hp56Optxr5RNKffgyX8cZYc
V+ffH1YgRoRdvj1naGN/VgEhnEZWGRuzcrAv9jhOnDl9XC/c1zAb+oepvYROIX6knv7cwXp6YTZQ
g60mCANTebxL6BZcval9rmPNWBdhJF90Ajfplb5ordUc3b4v2ErxtEb0C/2W8YEwk+FU0fBjhmXR
+QljrtI40tLpefms//Pb8F/Ba3H39qk2//pvHn8rSha2IGzfPfzX/rW4+ZK9Nv89f9e/v+rn7/nX
9XH39P4Lfvp6furvv3Xzpf3y04NtjjJqvFev9fjw2qi0XX4272/+yv/vi//xuvyUp7F8/edv3wqG
GvNPozGZ//b7S8fv//xt2db8559//u8vzn/hP387tl/S6MtfvuH1S9Pyve4/LGznHiAtIVgFZqRa
/zq/Yv8DI6frMRezDInubW6J5EXdhv/8zXT+ITxLF+w4TQOJoI1mk+HQ/JJh/QM3KZNImuieYTCd
+e1/39hPH8wfH9R/5Cq7K6K8beZ38/NZyT4WgqdpAQMQiNwdcw7U+xOPnrRDslkpwFcTeamrxHoZ
dfjVSdAjiQsme9Xl2QXi+ZMpdk7uYE7LGvwutr13FAoR0a911T/W5rSf+uC1qeLwFzvM929QFy7U
bpd+O0kItmmb7+ZQcR9gRYyMEZU3VUKM8+Yw96MPscAVyB0dNb1GurE2uluabhRtGHjzVD1GVTYe
iyipdgg9KdN9VKEAMvx1wA85ok/68fcLnPVe0ylY2jwdx4FEso5J6t1WOBXzJ2hVE8IEpoBF4Lww
rMK/C+2XS5FSxzio78dSmzZF69ofJ19YZyaT1drs3XTnBoWOpVxE20mZRz6W/B6L78HEWbktFAGa
dQDKqnzxG9obi0G6NcqnAAjmGeMU4sQ4a6I9e6CvlYHjAtHk8W3L44cR1bfWqFu3+US0if00VHG7
c0RyRcPvnn01264XI2lW12vdgWxCm2HYiC6F1T04P0AhqztrcfISr4rPg83YIwoFIFzptGtnXmer
YvUr/uv7Cwb/T4LubE4ZV+iErrz75CdNR+bd1yPiYu22V7G7ShLkrx7C3x37gXgV+dgbKv/YjjAl
o9p6GingueTKlM6aPd47rvpFZ+ov8gbwRywGc/gewBopFjrSn06XOo8a1WVxw2wAy7bThrSNKWN2
QNjhX7TFSwss/c5oM64iUW9rq9LMWgaeuQk6uCpfmEvL81L0Zol1LBjisk57n8wY3lynim9+adpn
OgJy7QZZCjaG/F+JNeOoOrNA7TzCFS+b9JwbSfSLDq386/G7XJjZIZvCmJeFn5cCAgRkFwHkXgEX
GO76GoAhaJjncpjam56Ay2s+4L2c7IcuKX+ge3PWS4WeFeJjoaT4heDi/3g7rjTmsN3FZqw7795O
XtVkvQy0NpqqfAbOrG9KSaI4HgIUOmSoG0N3yDM1fnD9LyYV07nHkbDLjdZZZ4X1q3n4e+0Dh6I0
QV8S7KtDv1p2N3/64L0RJELRAG/uPCKyVmEnt/qcWDEmIrujGrjzaC79Ch/7bnGmona4BDj0kTkD
PI67nz8RSviYtqtTrJwi/6BZ2EkLowrWb17IdlQTB5VJ1mSE23LOV3tUEwLMDADsLko/kWKSXVLp
OfeVKT/pMvSPoZwIBCOh5Ber9HtU8/xOdQ4aHakOyjvSKX9+p/kooxwRbUFZhyAXGAluHWlcpSS6
KmcPvBKl1uwXl59ZJJuBOc2D3bc+VBH1wqhuWueNybZo0j+6fsLXo2qetonLUddkxknNwmmR1Q9u
B3ksZO5OUFhyO5QDeChE8FYWgHRqZfFxNKtf5Udgg+Dd/3nruphfGf8SD2eK+aL981/HTj4iBhTF
DXwYD3kyqovWqO9woyJoZIiwmo3afqbnj41WBBe0Sfj08vJVjJl+v5i4S4bdBJloZ4acVBpGpG3p
AaJxqdvqjlHEZimiaVa/qlGPLw5bcRgTPtlcdXfSos69J8vG3Xpa8cn3Cubidvy593t8Tq6zn5Lh
DGFv+AA3ELkfYw8XBLgzegdTAeW3YTetfdQFp8px8scMUoM/pg5ufL3YGXrPddNKkgNqlJflypWQ
X4f+76pl5LQWAfE7lZlgX1G58ZRZ10VwmIKYoNgIr0XGDO2tU+c7tDUmsp0b2SeHsum7k2v3XJnK
Qq08PSyPC9EJdvuTq+XeLhU2zrnKMz6CU6XEwyhYzqlhrCzMUv3yiJhJP5RFDAEpqQrCSURx4+jj
xUxSFuCuE7tppDjENl1jhgSr0vRhcA1wuK3HuodTwy8/oq7wV210q7hyH7XepSLXHzwQClclWJ+j
Mil3RY0NqqSYOLq4/7fYRXFSY2vcupGAiTkffMN8Y2H9IqWteWqZl68m3xaXt/m9NLXy1NIoOpia
Cf6/9ftzOeqfNNvwsX2F2hmeLJ0cwIYwbGrvdrmpUPjRIWdDs5TysYfgtMzFK5uyU259D5LgM4O4
4p7YA/ec2X5N0H3VzxhpZ91Vbv6s1+q2UYE40srx+cG6cQ19H71L2W6S1nwtwOS94KqO1/nUBpeC
tkssCu0clOnE5809OgNrXIUFHJmXpveyp0bv1fZtgbGw8L65enM0yweraOD4W/oGYpX8FLgUp3Ze
T/et2ZLXK6toTV9SP0GVNo5Op/c7px1pcY/p98Vq4ZZraC/pvp+JsKjEcOJo9QHC2FGfqu4F3mC0
Mug+M+RtqnOsuvJSRePXpXGKyWdL3uB1ORFcyw0emuAQEpJ2bgQTl4FDuJWluxHLRsh0IueW/Btr
p2s9dJNOArqxso0+BDlZdW62RaO7CwP/buIjTFYsVz38Vd86J/BzVm5bcF565aqtsBrauatfHAEq
KYcKcNRrtz54wA1mRBqr2ryHW76VKs65JzDJOMggtI9V7NhnzS6fI6+LL6ok36WofHtfiOlTENbA
GrW22w8ph2+ECPQ0VZbaGl5A8FHlvJRitM42m9QAQ0g232DtTnaY4OxL4Of7pjWtx+V3AyqyL7DN
K47hFpJw2vSriPDplSKJZ+cnw1zsli+JGxDUBnl1jQiv/sA1hXQViwib5btyWVvn2IDq33vtK/Vh
v/EDhO8Rgv0NPUqxcovWPywbGEPHkbEEA3ZTtspkP+1NywZY4AzjGoB3yayhQJCeRawostGR9Yan
ZcCQdEb2yAAdi5UHpqmzzstfECj1iDAUNwjxphl+gFVkC+dOJUQhTGgAnnMCOgE3SHwkuvoWkyW7
arqaGK+5tVJW01nBvLzASM/XykwQ/Aapi4p9bLalTLAsh/eGU0awf7KvQWGZH71yfKnoXZpNPd6p
BjrWpJXdhsHtKmy8cAvfqT+54XTj+SKlCUYHlo5XjA5axA8BowXUycWh0frpYGQDub+k4B38b8xi
7WOJ4+gWV+PJLytxTmPtc9x1PQRjuMUdQorbZHSiXU8wgU+M9c4JeuJFhY/DcCB4iNSu/mW512Rh
D8Op+ySjI+3e6Vq1bk5YHX6At8ujmzf2oQ1gdYVOHu2w2nVPTuCVTNeTD6Ridw+cfS+ONY67RTdC
1EWwix292pmWWxyEFdorglf9cz3fOLIYN3UEcdG37GzXUSTPpIY7YQxfI4sG4zJWDwd/a3amd+S0
QdlSSeuMdIy8pOUCnwQneMLaidIo3485RmktRXxRxoN3NQg0QCmaR3vZogdPyv4oouQHZgLiUuIR
5k0koxv4z80mCdqHROueBRsjgBi9fiIFYs4DH/B+Vwx/emXUz76TfPUblvIWtH5hlfmuM/LyGKo+
Xy2RkFKbTfMDUUOw3TB42jvrBLXFOnuZLwmfwx0WabeD6gEtqTviUDnJdTgAjokwvzOm4VzoaFmW
mifUcMkvFZdn0zCJcKwz6u/vmpTA7Fg2N7qICDGjR4mBxgXJqJKXJNNuepsLcAyCWrCv3jM0vrEE
yZohV9SNMzrFjq6wd0HcOgrpA7DwgJX6JBd4ZW+d/X6AxiANOASZN+7iEyeEuouWsCk2Tjs8HIfY
zb29LWliVlYensqoYZZHMErgtAauvEJDQiJJhYyLfq/clDlTeQiRdy3W6eWmNyxUsC2ZTwXpYPtJ
z4aDQdLZRRolDam4IDF6iK+pgOzIWNvbzmPH6ymPw+ZSzjeWcEDwOMgMZe82D1bgObuixXe2y8g/
3jQzrCGLS/eQGf5tHLfs7LxK7hMTFEynvOBDQpCU1wc3cT6CEC682z5uulu83TP3oZyQh0S3tdYd
OlgBsgDp07N5gqHIv4hIBcTzkAIvYeUll5qxe2CE07kKsuTBUuY2mj3mVq/l5Dt4xbGIbbXOeq3d
lW527a0SLAVX9Ce38hEu12m6i2WJs2U06osI7fiYCP04WCOPoLNc6sD6FuZ1dgN9YDUZynxsejgL
5Yy1mrTgAy6HBrVYJh9K7EGQmGVyyOw82fi0YJvdCPlnlVZDSLJWu4qNpDjr84/FIirXsWrbfT80
GvQmvqPMfKwMA4a1hlUWZo6vzknsFh85oXc2k6MHPxJPXkXXEey5XAH2m1ebOLjPIoPjgIEfUE3I
Z+XDMNikygrnUaFk2CzVQIfRdK0HAZt11Kt3PXGz5Dza00aVGJzg6UzPUP/2cUTheivpCn/vXHZT
hXNib8OGNxgnvMqQ2xailwGcY5wbHh2M/eviVpgq+wa9QH7rT92TDLtoG8ZhcMDd2dyh2A+KdAcl
oEDP2HC9s8ZsW/pttJk6gGt0TC6y8vsdxTd5gTOeYGp8jfOvj/axOX1y4woDKGJ4vfY4mrqijfed
XZuUxBOSubTZ1gCI9ovhYEqHZttmES4X9ckYvAe3z/OnxXnRhAjYW8IfvfGhFmFwjiKkRrpgLmGZ
vn5UAR/X3zeI9PcDZHptaFoYllLWIqyW71Qtnk3/wpA5FX1EUOPk6vtMDe0DVV5IhPrw2WiG6hxq
7qmqwhiJ1Mxd/TcJO0idbWuZwX2jasTi/MORxRmnqrSJLOrrfZz+SoYzV5c/VT0wAui7OLxtnVX7
fT9L7yuR+ujCKOXScb2I0fUpYvSROc0VCwtJJnZ3k7gwSAtzHO7+/r8l//LrPYsep8stsh7Hdd6V
lLiumRiTNr+CKumu+zIKGdgGHVIEQEilEPXBxNNHaezCbIi85sYhBNHdh0VJiH3hXTpHTgflomZK
u1HfLHQN4dTFjR9H7v7v3+xiQv7pf+Xhi6A15CHRJuvl/ZsNGMih3irQeMmMzTnmKZJOVtNQdGfD
sbszGH6EM7h7ojboPgyJBzMIUei8y7kkMFXWTpeNq2UTyZIZbhgK4b3MkuHotaZHfKzlrs2mH9Gb
d9/7qMkes6ahnun8CEWIsF5qBy+GWzMcaSZt54aw9/7+T1zmMz//iR7Fr+kJIliY9LvvOsW9BmQq
S9xptewoJ5D8OCg1+lyux6RBFQT2GfPRqjlNtTVzxGfEI8a/kGEvMsH378LiwCDG0TUdudAn/tSH
CVWAb9t0plVYS7lS0ElarImM8jAd3deMFbF4zxeHePIIgKazvfGNujpZKAVDOCHfp5GszY5u+S+O
gL+0q8hzpXdKm8o0QKHpy+t/emMTrAccigg5ahp3lxZEZaGr/AZQaMWWNHosJFB+SRauBmFok9ax
eVQt8+9FXSoco/jFf4om/rvzF+O8aUvHcvHM86kZ706gICxyKLawwPS4cfHm7t96DN5aH9tyYw1+
f0Ll1MC3acRL65bfhOd0j43K1DH30nw3JqusCGjAEZh4agGgnN7wVp6lDtOgbXorze/zuJdXr+rW
aQpJcdWk+orunPeMPPWUqGJaBVoz3dl+8Ro1dnKqBvdxySFosyC7XVrg9ucuGIqbuPDGVbLsECzN
PFRua1G2S/sGfUN8WM6MpdAC8N9QhnJ64M7/+tZcetsTR66M9lGk1fdO673wv31IW1qXBUBcas2z
m7f8KVFkPiW2d7t0GmpQsPe6+0ls37rb5IS1K2S98inooUSkbc9GdS7xBml9rYcRjr3VwoPNk7ui
nJqjP49UfRe8V1TthGzMG32+KXSq6t9rUfQfRzZtgP+oNLbl0NLArge0gnWDz0JFtr8qbWf4ZuY/
cJG3r30HvUgQl0MxnAG9DpL2tnNZTmxPHNMJo+KISOoj/3ST+itKRPuw/CkCJkfn+vrJJohqLy1q
iii0LHy6Vnl2kfw/GJ3/A411ixfNL46QDufAHlE9iFTQ5u8QHeHtAZiJZAulXPxSURa9QsTCokng
0QrlxhpAegErvc+utVejpKzGL+YYU7jg1f/oDzN3oc4GiFp1A+EEyhSIIGOgJjZo379JZYIx7oBb
yWQnJsanaj6GRuiDq4XYIN38acxofRhTRRa0sB4bzm+djT87BlVv03kTpBj8r9GVXIzRa69m456N
NKzOTvCgZhU9sqDhgmO2Zcbj1Re00+aGU25YkzO19uYNwCLnZRD0dtg4uG+xyRof5rb8BedLuRL2
sHHxEH5OiogdmfzmlbLkdDXFZSjIxoTO15/qaMBayYd3NGFdLalqwh77o1nHN4sCJ5rDgr1uzhm1
zE3lFBwqobHzAMBzktDQXptV/a2CyPIBqVJw8+9HbWYGqyluSOv1PA/3WkeB2A3Os9soTgzmt+g+
48PyS4CMilXcFy0H6nifNACwYMW+2ois1okfkQ0yGA9L5d5T9J5Cc2LLSZuY4GSF8FOk5g5K5RdP
B6uCyE/b+0aHajYUuNKrCeGhsqbbOpNEPi6L61QA23MESBbDzM+jGx5RKwWXjJ3Pqg77lBNQZvP5
KdckmlvbLve7j1bZ3wyJWd/5cR6v+1j/njH3ewxTKueyNYMtdcMeXY31CN2Bq5cnv1ex9UThD0k2
5kYU0UdAXYj8AQKhVwccqXXNsZMKHyKJQfB/y+gCKuS6+CpqkBQ7ZJ9sAKQdPuFtaJA/zDAwSZV3
jnwk7kigToOpxGUyHYKF5p6zUznqZrKkxzidnUQEfT/XE/e8SHj8cFXjRrmQLaaOQhPXlvS2O646
GTOA3ljLeKbNEpG6j/WpWSuRtg9h0HQoZUSwmcz+flBBcV1umroqrgHlMqNCmAFYmKJHO18vTrZh
RLoTzkmOct6saBkdXKOBep+r4EemnOHKCFE/SndnUXyul8rcnZgGLZdlu2WZQNS/tzut2wkNjNfy
7rNJPMXwyiG/TME1J5vD99bxfM30OwKZXH+PCXB4dnX/VE7ATJalFgVWs2UqFBwn+nSnzunTHdb9
Gbh1kxrDyF6VxOPaqklTmvnNkOZWrXKb9dtqHY76ysyN6o6gAhsbob5ffnnjutoeWECKlNSYLobI
9iiNztFMP6tC915YsXmyTb3n5GnjQzlWW1tjACkSYoihY1grIkpBsUX1um2zCv5zITbeaI979hHE
cprJDch1TvfA+mLN7pmY3LSbcXK+TI5DMrww0LzrcHhxzCISk5q90wWu7CXIcQlstFB1buNBGZsU
M/4xRKJ2aC04DwY9ko3eBCiFE6vZtLkaD2k6WJtaaOFOa8j94biOH7AyUYYs58uyU5+7OVFqaHdx
O0dozR25EhXMbqqVTSrYkJ/n7L/EGjgTqhaiGRCoeT5gPAppnHz2ufvKsfKTKY3zqIgRzU16NeOg
DqSGE5dXwJGDJfpF0N/eDmAH9mmZPFu9r2/dxDMI64CRUQU2MThMVbHPG7fLJikkwOQQ6ZUOOwYT
ho4o0Oxhr5hcY3dBWbr3hiLqIKj6bwbV+j3BUO22tim0zRQ+mu/6AkReP+26NKsuXhqn66XCNDJA
4B4DQiR96TdtRKtoFQMJEUvZboQKsfgsRirVJ93up5VjkbzXxkb3sROfgmq4gfRIUnaXfXWTcHxN
h6ex657AGbdfwLDfqPw7OkqQDhXhqtqySKAwXGO/AvLWjqTiLsytGgE8iMRkbZWCQdgEec3QDe+T
rYyH8RBXg/+glxmIsCDSpwOGtNvlXSn+7rOMk1UYpMmcPUcKZ5EXcOFK/uRefHPM1D01Ru+dGwq3
gkygnas6de4iQaoizDHKdWfbgAp4HFsrW3MNmF7yOHhCtS9RU9+bo9HtmTl0a9fz3Y3jhs7W6w5q
ZpNlI8gBzpV78mnmy0TZVLt0vo7paQfmpuoxoHcknlnRR2E0x1EwiMwBDJ01YhgPPRXVOkHjvcpi
szvJAmGuqPovE0shjVUZ7vWFUDwxlSF8jRa3bO6XgY6Zh8fUjU5V03UH0RfJuDKQeazJ2GE74VUM
hHrzR9ol11af5lATP9+9uZXnnMo+7YuLPeuXoIpnwOZEoI6cDtlpKQnqkPS7gp3wrstqexMFiJ6X
UiwQxRpLHMNNNqurUA4hQku3vs1b88wnvO/hTH+MiiC89CALVw3IpZVhj8mD8r2PQ5p0L2MGRItA
wPBJd/pqbRTDB0vQHzNxqjwWpV/dV/Ze034EUsCrzNmQMix1YGgZ6jSJoj/INiKeb26ZxOmzY89p
vzOGB6OQvspy+IFt46LQyrKCLtsY3uV+whCoLqa1xnp37DJifMEe9ikKsmlmcWTFMKwclVq7ZM6B
xQj9BN6spVGXfiRKPT0pq4fLHQXX2tGKJ91qTlrXVy8ZDehl/iaNET81QQ1XR+IZDKBtH/MwZnFJ
nMDYJxXNDxO73cSmYccuLUKr7CT7hcpeAlMrhKp+YVmgsnrfvJgxXC6RITMnDrX1++aFbmZJbcpW
rLqoYPtq6eYwV6lssJLGPGpLj6ur1YT7CW22LYkGd0fjyEo2nq/NYKmvGk3x50lNwA4h56zrLDNv
+nAQl975JGJTW2PoCL60It8C5paDnC5DV3fVJi/dlRPY9g4BYHt2MxEdaY27qxqVJv4/HqZ69/sL
1MiSnXj7PHvvKEBkdrRDX/8fos5suW1kbbZPhAhMheEWAGeRoiZL9g1Clm3MMwpA4enPIrX/0zcK
y727ty0CNeSXufLBlsRcRr+yH92Ko2g2mgVTh6oLmqF8bRfX289dWr/OnZ/v9TTUYC8Ed6O6cdsk
kHXh/rsuFH+HCRV3nu5CVGK6mlWLzdeO2xenSn9lrvwbi+Jmh+CEapdW92SpVL/5e7arNjbn/75k
VY7LSundbrpJXJZPd8QofUCNPraS+mBL5X758y27puTWKsbiEHM9Dwc82W9kKUG3lmqXTLUb3m91
kED8va5W2orWWybQWE5W1heHu2pT8zfKEtbv1V+nfezcEOmuBGBBC8VOi9UV1OgNRMhD6M+guGn4
HTa1U31WxRBf7l80Kx3O1DER4AH2Ct/Y3P3342GK9emRpNrfVwDRpQ8dx/NDRUj9m1fg5c6huhkR
ADqEFo04Apz2680Hf7XzUPsSvd4Hrhk3BBnEcjKJ4QSabEl6YJ/Z36U8plIo/QutwX12akfrL+mV
9apgjhczWxT1GOWj6y/p91gIPfzCpO928V5+NBWlEYnovjWC9ZaATHP51OAl3cz+zfB+02Fjt++P
br/shfUwlbb2ayDDunHLIo5sRe963I2veCX9H7XIPgRoxINOZeOWkSY6qj9V3LIhSjh59/4f+Xmq
fCp0kLYOIJTWfe4PzKju888/ie/U3+peVUi11VNFWYkBBTJFkz0Pt1l6IxVxn0a3byAEE5XDLy4e
CNT7pIwbdeTYGpwNqZjipwCCatGY4ZrHJB789veyAFS4l+aBlI0DOJbUrGjDJp9k8YT6vir0XW0y
1Xvbyx0Aj25jdNPCPbwLa6MSXxNLJKmU/52NFSGj7wtVOttWhGdRZ3cq3ewxvzX2ZeWkHVkQz6Am
//pOCYrTyQ51Uxy+Z8kQ5OaX1nM+1mzBzJUa/+A06Q9O0uOn0Ku9pvvEJWrdpUth8edTASN1399+
xZBL269DFofougnxrco7TSqdtqzZxcXvvb00IHKZ2joQypvUVmB/feE024YEMlg0m148qWyx3sXY
v8GoUmxvBklqLX7BAq+960tMia/24tPm9asX1mnJiuwtnguDlCU36L7Q9x2jltfG5qq7csp4jAe9
vmpKkH3s31acXH91xtsTtQLs8Ew0qBTz/hqOFpptfDYJxV/pzPVfNUJyMOZ1gMvrZh7hYM+kN+C3
DexKMKGeZa57e5HTRKRW/4AJlHk8jr0NiAqxMXsoab7lg7UEBr0vPHsOZy+G/OyoMbIQECMr9rNt
UUwOyn/lbYe8qymAJ5xglJ0blHKyMBDt7y6MarI4M9Y4x21YhMdmdKkEsLOJ15BdvOy3Zf0bcveG
z4F0eTX0Qe3M1G/e3KH9vOj4hour9DIHgz7pMenSC7JWDJJioE5EINXVX8VyRZYYdz416VQfft7J
SI5ORmGtxTMEZbkbCumCedMgMa2rCRj8vtkOHViI/wI4918RDjx3tm18nyhu1ZyXxjok7B/hWpA8
JFWQXuXqJtdyWRkrmBUDr9u3mWX3zDrr6WAUjcQXoRCJ5/HVvj0nurbUoM7tOMI/SnEAfRN7Dq1E
uloEgkJXEAHd8bWxxG/VyZmcwxA/QZnddEKDADxaNbeA9kaTxCrbDFgvdKSImHmz8BdYkX5+yaTE
tdkXH40zJrS5zBkzD2mFLciGH+O8seysfTfTbmsW0tv0eexd0ipzo4XB62vMPLxt87f75n7/AtkW
KJp75g+Rfidz06SSgZZVjIxM/50LTXlQ9wOcY9ljGPc4H2xYYHeCbDEv5HWYqi8G/PvRzeiW4Mb+
IJDVItee9ai0DLpsaP3tj+ZUcnj16zATBmYF+syeZLk2IRt5vb27cZLmxRy09sxRNZytVD3XKsmP
qUYPnL9QBs7JLVB2SlzET5JnQ733sUkrrDbT9elhynHy5AEDldrUulduvKWY0ZKAbHrFWj4aqUaW
aLKO3DiAODoNr7rXDhyNBMNBmrnDtm+KZ1e7VWYnHZhSBn/kxpV2mZKShlEbW1nepuYF3Wx8oGfI
CwuN8e4NWsD5Pegnf/jZOw67s+P9WxpRkF/V21OO1SXGcuD8IeAr2PZcCYxpbF4xuelBcabnDDKQ
LOoI/EN6HOoi/7CFubVp3quAM5zuAtOS3K3AKg51HZ6BtNPq2s2TpPC8DLRFuk8xFLafJrIHterP
AEerKCV/xjsxUhBPvfh9+CNhTW8yEAZhHgPV1QzvrWjLfFMX2ho61fB7MFb8HqajdVsLqYguUPy4
dqH/g8DSHcdlPvoCSAi7EsXmmE468BtnjRBvXvOjGbOhCdfZMB8r4dSBfmeOwehS0VyKbLPoiuE7
xmUYMLf7ecnYjkv1ENmzT2W9IGGlzPRlur/BsPw4UFUyi9h3+1t/Bd2nt1/hsOEV7EdxStPxdKdj
LNWw7SgW2bqUwmyZn/jnFELzeBiF6La0aFlXfDw7QksUghm+c6F/GEUJHLryi497Ix6HsvXg1um7
VZPIyE1nYIugdS6z86d7wtXVyO4kvnibZlod78jE+5eBHKxFRdz1/t3YOfT6ZMMH4Bg3amDXbWaV
j1zMGRSFahbG9vv7OgeqOJjyF+HukZPD8M5mELsMDUefETEGee7NjwQ9tcf7r7ouBuBapzOD1T7d
xSsXh+96TI9jwQzz9Lv/VpXrQH229kGFVhJW9/681S7U2VlaXgeQabdrhZnQap746fdez3vEkIHO
3MD1nKhtZ4/n+/9Kc+87skPFm9GwQzHgvB8Puhhb00K5ulEO1dVUJaai5jpbsfVQAP0Hhxy7V6OD
nuBm+2TxMdHdgv69wbDKHdLqWLJt7fUkH8ORDehoxiQG7z/BenaqndE6CsPm5s6fGWnhCnLe5kVp
6tlt1uJCxdj2f70R9ICspcpfBufWz7pOemQPq7c3aoNehgEQZdJn4sn1R/G0mMix7uLb3IAM/1BM
bbLFrBFUTZzuiDPS64FB5WKDWBvK3N/MekfvsNSKszUKug3X/IMR0fA0Lq4Ixa3yT3dr8WLJ5qjH
HqvYOoFczdWv/Db1v39Ja+sW5EL5WmEZ6kni7AbTCiff7Z5mW6feIxH2eXo3jKb9YXhx1I31/JgM
5c658cDm24VQKIKKd0zpN73U1whReExehjgL714ecdtm4XU2HPPGDG6JNE73L2bb9HvLVEenXNVR
LpdmSDrOQyvEwy4efa49tyGXNJFMsje8rONReBQzO23HMlCMtb3p+WcBF/2L7Wpq/y1b35TOaXQJ
Ff1bBlfCUi+mk9NpHtYH8VviPD31hrBPlfSC1qz0p8ko94n2bGbK32WGz6hoFqf7lyE3P8Xs0WmW
mJU6Nl2J5Pl/rc1Wha3CVFp+SB2vCfWGhwlOIFUtg7D3uWQPbTXRPVceUBd3opLWKhzKQUd1WY1M
Xe6/8uASZpybUMMWygtui8H9i+EgzDE3aSLDnT5zL+3Os5zmyzTIn/64li8dmxXHm/HZLVheOrd4
LHtn67ZFfFRJ9ufbZ1ksXPLhtC5X/C5UZi/VGg0jvM1hcOn3uePhekeSTwSJskz+vMmHZHpldp+e
pEk9i15/EjSwP25Hq1BilA8tJlXRnKP/mB6gcdXHrOD18mGNuhcB4wXGqlHvmVrVjGWRf5hB4A+n
lItZ3LtceNd2eo81Qw8bD1rR/VssT6dk6BGVW5RIEi3LMx8lg03mxivpTVQWSjKtDqt7Mtny1JXj
e52W6nVK4R/M6S2SLirrB0GNB7on5m1e1pw/ws7A2hr0ILwxmKZ/nTl/axvf/eVPjMrHzMpPfpYM
9330NIp8oUsDceS2rfItHon7t4VM3b0FeqGzOO/amXR/0khkMM3MjMtS1sRo5+l3PAJ5qrjrbXOz
qK9tX6VbSsut8P6tZ1kvmS3ac6dj/FKSy7DBefiVCDlP1WSAmy9q/IRWmm6qm3HGzDNa7QsoLDdx
pwVctCuYYk25pO8uU/bzUlb2MwP4D03RkHf/rWFNICnh3QwyWYnvP3wv5u5U1t3/vm080eHLpifV
B1BoZ4JrsE3EdQLW+UBO3XpL9WUDGQPVtq+4m+ETaxBLoKQs1Ws8js4Tm2t4/y6r1uIVAdynBFO6
9rj7DzuT1NmXjzMBOwUPKLgy0ryreVnVenIH0/mTV87GGbO/mlFPz47HwLrqhvjUVLT1WE360unU
jvrrvlrUX1X0OerLTaXLjNkJfY4drIujsTN11oX7wp2sbD81iw0UGnb2+5aZdUI8cKiho/A2yKS3
SDxQD8hJi+VaZuqjK7t208xQ9JH01MdCO5cSbX+Zk+QVhGVydriAh1zXtZ/0JlDyJxWoiF71XORp
RBlyrqwNA6F91lEBUCp2jFE3s48kWR7JQBd7Y57h2DngY43U5A9OteMnbLOHrqrVmxwkVEWAQIfJ
pCv4dpBB6IPHh6/vsZr4uQ51A85Ujcf7WkuQgVurKMeNHKPKrRAr/v8Xi6FG2BqfQlINdidr8/7u
VkOv3vpSzg/E8/twEZn25Lj8R43c3t69xgnHMXa2LZFM4+eKPkXqnwy7Pg7Oqz1D1XeNTc+jxbjI
BxFmr+0/K+1fgUwNL2YxXB2ZYqOc2vQp6+yJDtmOph4CbNcuI7nJhBlAy1p8vwHl7a24EW3PNgMc
aSV0R1sTHa2OdXXSyr7i2kzxZ7tBrNLqAHgUysXC07V2h++9NCP/VsSqOcuZq1AwKKgipHe/xsVL
cJWlehU2BuKEZqTLIU7es5tTzoGZ8rCkHtTZputAf0NjrhRjns6KPxauyUGf1eVVZHOznePxcbzN
552sPJfjgBu9dbqIxNpTWrXjztW6/iQ6jeul7SfnUk1JpFiU87BDzwQrFJ9qA0MLRyjrcB8OuJg2
IsskiAIaUh1cf92SAauDTiz+3/M4KDvypr7bOrlLHYb+6EKmetb6KaykMb1y9tafaancJ4lnnu8L
s3JjLZzrstqD7QyJUwFKuh1W24F+k3j2nhAfZ0Y+WXW2b3ctfl5MXps8IF7mX3kUQf5Uqjh9KxW0
dxRP8231WdiPDo165RgpXkh49vt+Rn9WeXVKKhAAturO94CwmRj1FXh/UONLQ7XQsvA+k7dccopx
Oz5VTUuiJSOOD0Xg0Ehm3pnMwTvY0xvN1fLJWtnRNYlb2qmsEDXQvpbFsq9kV5xzOPpXyxy2YlqX
izmKj1p680lbVoI9ce0+1WYSxCIeYKSRT/Jvvz85CA8MkA73/9X9t3IS5ziMmbmzbUksyQu338Ww
n0f/Mbk13JHN3xZJ2V165uo7nMkJ3YF0JNzPTxTmXGiWqPH4OxLrHePyWee81ShLC78v7Tf5/T6M
sW9Nl7dlMeDwyTLlUju6Vkp/d01BBw+lX8Io+otIwEXWa9+cK/yLG/hJBNxuaqvMyRrEqN+8ZqHh
S2cbEyUabiE/2uGYAdc8cZOeKwaBnQj5V6ZonoqoogjqeLfMp9OY7vM5/xUPND0o5WThmFq0+qB3
hXGJ8CLogo5sJ/tStpY/x7XmPZB9u46YNI9L381nII0oNZa75Sf7WVOrEORDuX4DXse2fbx7HzW9
dwLoJw3eRg7DJMjURcf6zG5UJUeOPQQhHPnE7ehfWjBHiTFx7kyz/VoLaI3Qon73GsLMvbDHrhXz
NfZGZu8/as6eYQ28/1gXpO7oKa0BaPRsJxkSL8qdv343PqJqxw7Cyydsz+lSY5gLqyk5VkKhmYvf
k6PENi8MUBUZyl7KfGd0mP2p9AGFaBureNr7for8YwDj9fRlJyc84nWy5pHXpB+YIam0edRpwAUK
yV/f0nOSBkW/RcG/+hYfJRq8w6rdDv3GbGZ3X3G7DyfRis2qrdnG98nY2OwUwCXVy6RmyGdUMDI/
aOvdWrXZJotH/tvVbhG0bVZJhiKVlqCIdJOmCa3kkpZ9pi0DcFznT73T019cuE6gJmYeps78v0nN
nxxJMc6sLOggzOJJYYT3nr3DWI3A+kftg3kGPgfP3GdEMw9JXDC9kRlWdH+MdK7ujq9FDJiB+GvU
3HScKQELM8O1xiMglmYzZ/lxoFkwXOryj9FyvlqLt15HHLYQgDcYb6gLMb7SuSP9Y5p7sYjbQ9nF
m6IdCkYhciNnL+r0drkiN4XmOr4xav3ol/pXttDrkNPBbtUDsU8D+XD6GuK/tb88xZn8Sqy5ul0y
Oi6TWcSTU1H08EgReLONS61BAfbrw7jecgax5m+5QP9NtZlewTzqVLrvsb+hk9SXKvPoSvsYZyDS
Y4ZAkmQ5/SgLmMoxIWW8aupfodntyY9dMxI0aZk5jE3Z68vJ0Z7X3CWjCh0vrDtoBfPsdUGvVQwS
/XLm4AgI0U7ks2e68uym3ATxDTXh0jNkWRQccB/r/WmgumvHrAKoaJe93XT2BxiebSRpa0mQgTzL
OdVayvAFwnTQ+ui8k68rWrB6RP55rXYmzxmN4Bunoyt3nFhl9Nn0d4SRDaswaWF8XrzKjywrfZoy
u98t+ldje1+1Bp4Z247DqbvJNgXnsHWd3Chj/O/qfRXELklia9nUleYw/oWB5z33Q043W6995nq1
wRfH7Tx2PxunsiP0NjpLOy6IkgPXPKg//uCIDakrI0jwM5BPQ69Kh3yMciB5sZtQhpXpNx+q5x6d
Zb8K/9SPPq6S1S0Oibu8lWUNqMfhFAsMDFgXf31CJLUZg9dEv0uq+UFbDWNXlupvXNCvWaI3kqEI
ExMitKGtZAhimzQ4m7Ej7PlcHxJtKakur9Mtj00T2GKS11jIg5feXOMVeT6o5qGbJtD0tcyP9JzR
caLhnkH9eiHRUj74eb0bNUnnIDMl0yRkJClvCjK/1sHS52s04oF3BPVMRXsuzDlSY43RXA3FoasF
SyfWCrgZL6ptH2afqoZuOA4Jy1PbCbpV1vJ55C+MoZeVwezoiEOP3Gu2fNQbXx6t6oAfBRGd2GpO
jn4YHfILVHN4fxojqdDmFtYgHULkCpo8mB1bbekzjlZd/BFeOgAcxtlAyXDPSmUhMTqTFepOkW80
rdsXsfvCCbALUr39ahwHX+aMmcV0+qshf8S6kYZpgeFk1MoLpsFfnj6LnZVlV1mBVYzrmI9TY5Ji
lNcVn6Fv0yELZMfoVEAi54/feevW9p7rFkSTvaZ0ZUNZXiQ7K4OSgboC2YqwdNxQ1Wl3qBaLaFrF
jXyydTz9uQhQjF80El8YI/MfasASOSV2eegd+gt6Rhwb2bvvOOPdR8FnvnbxaZaieOATr3dOm/9r
l6ncuE6GebijvmTK/YPvEZXNu6nb4CohQkotVq6zfi84UC3pPjiF9UJdMFKVUV9uzgkwXRTU+GLI
w1HCI8a+YZFo/43oc17Lptm6qYPHNJHJSeeIwcbQ7jUP97yIOYPW6bCrFa/r6j+nKYKdPh9VRi0d
Ad8uQPx8ZM3SdzYfkGmuRqCv8x+T0AV3tqGI7MX8WzKUjvICZyZdZGdTYOxDlG6DJTVGWtahmIJy
dzZj9zt22+Z290HFk8RQG+auge2pLjCUX1LewcCGqylwrryGPpTMO0o/x7BhGhRVBDWD1oWia04M
/uNkmgLfcJOws3u5ieGE7mKvS9D6UGOTG/rcbcdLOfISxHbNUtpsvUiuTA8crZrYSrjUA80G1QRp
qk3yfe9RgjHFgnl0sQF9PUVxhXkJB40XVuCcz4TcuuQfzcvLOVYc2xMWpKibzX5rtczD09jbVuVK
GZzvBEn+AYw0WnvT2LEDykDhU3vJ+vEn8Tx6X5wPQTMINur20fcqIBM8OJyXIyOFfOEsT7iVfuoM
fgNmgb8tTVBOkXB8tUVxSBNHPOXT58RiFfVN/1kZZRJUKW0vZBQ3bTZ91TOVH8pa2GPlbexhrK9Z
gpyR+9lGePVzpaTGFW+eUKyzYB5wC8HQChbItHunH364LvEZC4LHEj+upa1gxzNTtp3VjJya+lwk
+CzKx7He5PYfa+KAwRk5jtJ1PMEgZcpVsMmykVAcIXG0SOq9Re+R6IyNC+5EahK0S881eE9YqQS1
/4O/9sk29WXb5lxdVkRRVDt563GlQrDmI8rMCNnOB9T60+EVxQ9msENjATA7/WfBmYOg5yIAh0yS
j5YxAqFhGmuslGbwjv1NDSghyQLMESBGSA/UbyxZuH217GGJ/U/sPLj2nJmfkN8fKQx6qCYW1KFM
cK58ioxDnAcanMv6l+f27zz5L0z3y42BpwRjaUoaZdZtwG9wksCK1RXxPByCpEnV+GvmhLXzuEmi
S7KNYouCexbjb8yujjdNYdy2HbAjuIqTr6ygVrfinrgyLjjksQR1r+2aIApp9WaxxNUo5pOFRf61
rodmyzEVs7j3icVpkw5eZOnjH6hUPNXcYrS+YiX2X4jFuiEWO+24tI4dFHX2YDilyUmcFvYB/xZ+
JumE6VCOoTdUeaDlHPeFBwmvbNYorxZKz2qGlGPOELt3GVa27cFT7p8JKLA+L9MmbpkQ93LemDqe
ydmToJhRFkkejg9EvGOFyBf7zvso2chtVc2R58vzlM94mDrtXUw/TLsZIt/SnzCtGzSv8kehz6l1
ORSkDWcI0o4/ACo4pCBbGsc68p6wSbinpkDrlyL9MNhwM1oulOKsZROR5vS+MQva76ZyDEqhM6on
mNbGGk+k1qOq6mV70dQhGwysdU1JtDxmXeTsl2YdeQmzYcscqa+CwbLPGJneXgSb3bzKbJ7xwYc0
dUv6luaOKTEoTvzW8fzVAtWMyY8uk5mgGq8MXEVO5H7mLK7TLI5GXDDhmrtzXyU+l52y2Cxl/lXq
eDAbQzPIJ3rbedadiHmXGcD9fbItukKkeWEkkW1XiisDmt0R8qvhyI2JBoh5IvXdup/Q2wViBoup
ULfWWp0/bE3PvZn8KGunO5jaV9pSohV1U2ls9IGe83QZIzIT+3Ga3tuuz3fI4By9SsVLQ6gay0EL
b6R/oSi43GYEYbKe7dv20zrQrNvD4jlHZ76dqEtK5DgDa7bB8KRmV4dehRo55iqs9I4QfdxGdj6+
qnrSd4Zr7IlFaFssxm6w8DjggNj367LssC7wBvTWlmFbcXBGEOvZn1Eod98Z7s7uJiNKzYkQ0cq7
ZBS6s+/GkZKKQkYqZyloVgccirFpMp8TUn6a6mMODJnXHsoQezD9tgmJ3Fxs/dG0tkutmmi0zROT
BITPIosqgRDV64Dq66LcL6SZ1nj8o6f+sw5slroJkxhsPx+suPsAJIAQZhEVcE2Xole1s1YC4G4+
HD3NFZHhA/NCjCjwWWHR78eXUbCYWrUlwsoaf5V+rT0vzNAyuBmO+5sCMP+n7mJiGrOKnmYxcncZ
ZRhXPfTGMnFDU/RwDxwQOi6aWsb4JYljhyEBjTUzgM4oJtYcLPUyB0OtF7tCOzkjcNjCynyqZ7Br
CVTxkeZax1k3VuyMQbYYSeBRnrMp8eCZqkZhxqJkV9Nu5iO2YGRt6t5Lt46MafnzhqNsqAXyenrX
YOhcGxebSTc7x8ynjhOrYRUBH8Tj+56Aig38ilL3ipU1BTeyqdrl0x/MLuhyv99l/l8OWumuWgAG
rpzkyomxSaPmIM9olc894zqwKO8A1g+Iw9qGvoEjP+5zWrhzKGT85C04EEu6iSGtiAgg4Yr7JPBi
mqxqb8Ug1EXkTsAGSOtPS0XbXnl43xl5hQsWJsS1HD0x5aAOpSkQCej3iVbpzdoLh1OHN/GpgBvX
f/RltidSUAd5XVjh6MAfmFp8jkE5YELBBEjLo1GEGWUP2D7oVRuL/peVEnBiIPpoE9jaYS7t8Ajj
3kC+Nz3eRxy0STe81wQ9t1xUcNjkCH4E8TcDLmNNjWClYxlOIxdVuoqYGPILcn/LZyqi0UDB6TGy
lhUDjoaOOOhey2xc+ARX+pw7fAr+m+DkB4+bLmg3/u0O8tDC4tkwMRbhjBf65tlk5FM2GDdLTeCG
4lsPPeFERV2BL+PPRPdMhAKebE25M+fa3PWOGUGcScJmXbjsE54hx6+Qfs/DkJy6igIBaq3qa6ce
uhvkfLBTbptjkbCkASBI9Np6oHythhrf/m3G+qkhDMT6wPDErX/i7ct3bbb+bFhb+Jk5YD2dm5mZ
j80c2DOShEe2f9aEuUYZ1zm2QtZAW1dIn+kONhT3fdeyN8Tzttat4wB78HmcFhphQHCFWWWc1Dqz
pJ/wH3p7R2qKuIq3UrtJYfSw9OjYn4UJCdEZkWZZIEZUE+eSreMcjm09Uws9bXN9folNz39IM/XD
WoXa9Bq1FOkv5VpPYMhXRMi02MYDzbHOys8InKBBzsDEas2iZnp4vjr7qzDF/NRqzhv2PovegulF
7z8ym8C1i+GKgScWj35ihK7FW49zWNRlKVus9ANMWtBZ9aoJMGcKlgSbgb26LFKrLqLWUURVd5RG
7oYUKKUbmlvRyPL3HrPvhpNvuisXbm0dtpBtb3MQJIy9B8J2KZd0JpTL7ddNTMAHd7xAJnZ0kvqh
LBmDziDGKn244onD8FVRtCfM4hink7vxq2Flpr386uvmxedPHswZTqcJK3QvhAjSjzKr1CbZN+Ew
ZCZzgfFVhy5wIVe8Z1qZYe9L37IWC4awR2tbGzo1K3hGO9vayNbadjB6VNstIb6r5wY1etPNv1cs
sZu0IqFZ1fVp6OR+ljQdmTlvtC84C9v9M+Mf0m90GQhMx8HUexmP1PyW9a2zcbVl3CwGmTpwM5Fu
VGwsLoUbqsD1QCw0QjXHK17R0jZ+5m3hPhh0GNZxv13j5TDg6A+xpncbtACqbHUjakVydKSJ06oe
IsiSya3hHIPXqoI57362cvhh9+VW0eUecuSSW2/oH90ERGgXqwNrarsbMvkRT6lB92zxm0FuckRj
tgIrwWY5zTa2OTpiVyGzF+k6R2y2IM8owQhWF/TDTwlJ8Sjt6Yta07+UifDG+JILwyIDKt+pLR5e
/boRmxLD84bux7/lbD4j89YRt7mFu5SLxzv/7UyUTVZdMoa70kZPWjH/RyMstD5J17CbUTJWO5+O
QhZvTY4i1JRNF0Hvx0XTa3GUrZJXAFuVnpW7lvKZk9upvTJkwkpviv1Y+9c8nUN5k60cd1q2ZiIE
2Y5RhIRBkBJynAv27O5SYRWRyZnQtiF463TnWp6g/J2S1108ITVxAWXco8s86lu32cWL6pk8IvR0
rdzRGtsczNH8wFYn0X86fWNYX9mU0WCTvSi3YFqULz+w9/1p7ZR/R+BZstFJspHAuWM+A0o6ty6G
/26tjFCNK/ZP5auL6ontXKyBD1biZAnTks9IZCYqtUWQ3Jp/L+twGZmsBcVMGmHUOP7VmGqJm0Fo
IlYfOKXajwx3g94Yn2LsERyfvUjk5a1879KSBzjpbv1p9uWD25Y2Jl7jLCfxb0ipk57YWxzZ+Yia
QZ2ixtVxGQfgaZDrmMRBZ/i1VA/dgAuRO+XUc79NB4Qvl0tHWnQ1alC8RXobd8nKRFNk9YNwy/M8
vbZ1RoR0Buw+xczXRCXwsTfrT4cugrOoMHwYsuRAwfsJS4Cs4qb1couFAwOZ7LW/yoKLmmrmlvs3
KS8Sil7LgNcgjhBY/L9jrzlzh4wxEvOM8Fj/SuN+n5S8+RVO8+aQm4h7XafJY97ehNmAuRDakDeW
D7qhPqXe6kfp1Z+IMTrgBtTi2lDgO+oLlro34eu3Hpn8l2k1sGHk8pvKFrqhOny8/SB/yFpzHrx8
Z/Ea5vBjNvUiPdTj9eQPo4nvJH1HaTQBNYJGiTNYBz3y/A7g3b9UddeVMWxnLMUp1imEk4Xb8jlq
J1fvpncqTvd6a8fhTKfHxrEzXhfydyySz/istFCTyeesz/berBMSiuyvYQ1Cg+mejqBNG29X6k+F
gPI9FLDafVX+yqBsmFAhJsXNZbKI/MTwDHP6asOuNq65rMvN0NVyo6zhrI3po9SaL1pPcGh4nCI9
gUewUn/mWCdYWLGFKkZa76k75o9dUDOMScze3MWCWGu75HNYEImNpJi2PWWVFEZOh8rCO0bA8qV0
K7WlveEdcqcCWTIvbDuhLLjlctFBJJHze68NP7WyLgJrtSaCW0iAc1m9JBqv6WQs55pCjgHOzioI
glB3wi3H+jOsYNDImz55Ma6hnjYT6L8gIygliAT5fMh+nE4xWzgkCiu56esa6oqevU9WdlJFOe2F
mXHgyzWDNe6mdhdTdvUyO0hdHEkj0/FT3IvL6Eqdn5qcuM/3BZoPRV7r3Cdcfg1J8X38mebxFAKj
Ih4Xa9lxWZ3nucm1bWW7wHdaQjS5sT6bTXbtKz3igc+fCm9+GV10OKl+/D/qziNJcqXNrluhcdxo
A+BwiGkgtEitJ7BKBa0Bh9gSl8GN8SDqb3b/TWujcchJ2ntVlVWZkQj3T9x77qT66hHf6bac+nec
DOUZTekLCYAdpP3LWASXvBnJWUJbZNfBI+sNGj/zTzwyfycUaSXUH8jczKcC8u76N2XoNPO4SLMo
phvoQn3TutO4cohbPJeqRsup0mQNAobrlW6X83r6qYll081EnHvU2XJsPgxvYnZOJhcof0Buygi+
iyaGeJzwSnkzNJaUrDI/1ovsbGRB+vcDL/GqY+WzCadg3vV5+FW6yVLzRd8CD/rOiqMWqZO31SzX
QepAjVzU7CCbpZ1jlTnIZj9XLT/5NN+lgp4fKSBQ2E/o3LHfEJ/CFHPlBPqdbeqFX5TmR9L/jAwB
VkOoG5e2n7hMnSXgty4/R6F+45yGR0yITovvKWwRBgwMPjPLfks8Gu7UqFeDoH1QmfgoIuHCpwsO
Rs2aSRYhU0XmsNVEFZgmu1JrjR0+RZN3E9w8JBubeLCivYnYAsdSskHW2vvubD81ykQFTXD6Kix0
UroYAYcq2Yp+bJkDD/q+yiilZky4OqqA1TwwQuRNOljcc+hptDWWeNOlL0aU7e5T5ELV3FmbthE/
HdsGzxCfI63latbbDQV8dtszI2Vdoajx5/CgKp1RF2IgWi6xBIgMTOlHLoxGyJU7SkToxYsQ4Yul
cagl9Su4UuxPpsJPr/LnQJu58DVBtwd5fV26Bs191R8dPfnpoiA7ko79h87uxZ2d+IBkFuiBah9a
z613DYPsWDcsX4wu80mLwZD6M1kK2wQnuszGZ8Kwf2zzJ5LdN6+5sXYSxuFJTKxYhZbZHIOAZqtt
1jjldt6YyPvMIuwoImK9BxYyVztWSlA7Wzfc8IV+SIflhZDeq8dx1cRLu41Ey9R+kxENTlcdce70
nAPLSsFumwPTt3e3YsgsTfrivp42auTB02nCdKaBkewh8dvUSByVGZSvtLYuQlIWWBl2y5nh0JYe
9yOYOjhx3UdchOMGdSAjEAl0jOxEBtltAVgvTNwt+19uGiBAkD428E3LdStLrg4VsEzUrHOaDLy0
tRmv4zZaWy5DEjXRWXmR9TiTH3p0jfG1d6N4E6blkXlatq5zRBy1Ynru2NuWEOtLw3LrxKhnrRBr
bQyD4Pm63en6UF0gcbEd69dzhJrayVCQ1e3c+MrgrJFR9hwrJifgko6ILVa2nrF7GwsQQRJDVhDt
Z5p4X6feNceebjWB0eApF83ADJsNW8ZBa3jq25ILSYsZEpCRwyCMRa7vDOWNQS4YfmGsKZ0ZXVJ8
PhuhPk3hWYuCLsfxZKTrsGQIb1cTnZARPdS2uWOzG2xVjXOho2SM9ZzAOJf8vzKXfmqmbP7laxUN
wPTQeQuBsBnL5IG9B76JeXGi2o9FY5W+dLMDXCsskT5kP2KJQvnTo4n3hveA7sLTnfxg5PajGRF9
I5XBUJXig0Al0AVKVZ81Lf4Uv3V6M2xqd2rY4vIghhwnuqI4VS5yDm2YfDCXmzyyuACgJKzI2l5V
AZb6QDKfd1zq0r5ksj7MBlCJoZxovig+gYTwz3EasElTJHEwngFrxFigi/gbXTq2dhL3TEZQ2hEI
75f9a458spRB+tCU2X6QXb/RmoDKp3IPIwMAGnmPUg0YFkcaCUrZRzXzVELcfw+lyI/eMhtcxih2
M+HsGOoScZcr2JBiv6pMnYFeeQGKgyUCHuzadcgUNNx67cABW/O6H9xCi7FZqtiHxX9WrTR9NuGr
voEc2tFK+WXOpI05YDSmme/CddlMJX+T4/AaYCCRnHfyQcPr65ENyjF0U9gh0iCdQXmHsiVOZpyk
3fiVB9m49/K+8q2SbX5rvSK8QLPp9OmF4Q2kDVHyJsvr0u9YzOUdc/LBboq1J4uvBAe6Xrs6FIMJ
vBSa1j7mh+8uWyMUAsWFpKR1Te4xfzotmNrh5aeRJuMjl/e9F78Oiz7Zcu9nUysxwe1QR917oRXc
25lgk53NFzt1z+2o+aUuy5MttQUIVoP1H4h95luiepjzUw7RJg8LRsKe9icEdLqrgSutPGzBuCIZ
Pat4PskweNBN0HwGwLJxqjXqfydeTEALKtGggKgCyKceRYTuHNlrliuU4yvS0fvDAM1FRszQmtBF
zDwX1srJP0d4AZsA2juNkN5C141XuRYw18RykiN1303UwJI6Gd5Eg9cSXk2nTPfcBxW7C4enSDZP
CHBOhh3aa+IdPdzJytmXIMJ4btzj1LcLqGVaeUl5X9WRvdYKSu2wMz9sEwt58uD2mralxJFbTrlV
oyDg9kJfj2M1bxcJnDu5z9zH5QGbFASGWrCm85rTzIkgOopgI5TjIY7TnZqmH1q5jKwsnlq6E01r
RwIvphM2XntTq2ljNfQgSsl2Q8LDqsMVdZyUceO1Vb1NVfEkavsihDvfNAMUp9AbUp8Z5CFPIpDo
2pT7FCbghph7hJ146CPyyFkEpVuUAR0Z3qfaiqYVCsONXQjriHeRt8KYBht3GAnSHT71PkeIWZUl
Gib7lpEj9SYzg3U+GusN++z5PLNom0lL3lIGo52AqNLZidjPz1mhfww4gh6DxSIypp+Rl+WkpTY3
Tfo1ZsMdowp1rmxGSEDuMUmNGRYbhjqIb44l4OxtLR2LmXn0loC9YWP4PoDERGLbYgPHYrtBjvnL
Qk0y8IhuLTmSt9gRbwdF41lLvEua5BdDBBUKTl1bo2u+DzH+xEncnKycWWmmGy+KdEN3ArVSdOqn
j9t8izRE45Lgm2rf4c6gSBHoqVXzUaRselrO6NnmESaBDVM1+OaQ99K+XlSN9kzgp8WwmtTsjVlP
T62r2/QS1CVpQR8QVJkfYWIwc4kaR5EEXGLgCkNZwhqcn4IwAs4LUhH+bNTp4G4rJpIulh1SfNmi
A0oe9MznBoppn0McBNmPVXiOj5LrQyvLbh3MxlaCsaIhDp9wzqIszzIyoIgWjXW1weXVAMkfpC23
IfJUN2LRYDitvpMxhoHAPbJ422aLeH9i0dFFw71RkjpKKhzCkdBzjqJ8aEDEON0udRChob348FKl
rdy5tvAu6utCoUzXhbEogZNzQkXl2mIrxt8sZf5r9o9E/bAQ5nEe64amShfhfWrrzB9uMy2Zdozi
zjrCl5XhadU6RhC7zduHyi0mpn9EtBmBfcTKHGwxTayC3ij2pSG3hGbae2sONyxorLXIdQYAYtrI
5e62+1ydXZ1uf7S1TZmA53bg86MnHKDJTLmWb0zNSdfR6KxKml42Z0g81CeMw8Ug25Ubb8LXQsG5
wwU3hODxp/gYZx2YGjbIrpqzrXOEyNOeaqm/GIwZIVuGSHyoBhXesTNOthfPpjLiCNmSQghvi6ze
TaPK+7FTl6ExkbNTPlQMoZAAR5c8iLx1SNcOv4ExxnjbFQBTtcVEwkC/Xlmjo+01ZXwQ7WTEjwPD
95BPZvLNTJ+cYGCzNCstVVY2auomZOZ4HPXqQYT5TuEk5cBrvNNYdncGUUEwTaoOK7XzTjldoz45
1ymeDTtL4SOAKL7USFtXzaRutKqXx9CycGbb3aXC+7Z1kjtTuyMoC9qjzpxNtO5eUDut5koLaRhd
HYsbMGA5VhN/B1HIV85FqQ9ItZoovMPkK1dIMlD5eRAoFmMfpCB+HKjikCbB1xl54MQ4g+qNQJGV
MuxurziuIlXcXRm7TyZ4Xo1nHwqyfXI0oTGI0WiAEPeK2rH3rsiJl5XEt9I8obJ0kHLmLPsZujxd
daFGwdEFScjagT9HlxJ5pwglvR+iEGeBz0jv+seoDtMTKmB3dfV3L7OrhbfcJQOP4dziqIuRPqNV
e0aeBIAWvGsr2WrVQyWeeRWpzOKEgL004Xz2wqeycZfKRX2OIIYsjbg46lyybfmABttkyBZxX+ZG
419fCCEHRq4zUkCkr3AiEaynyJrtfryksbuZEUgdGhSvz22BzW6urNUooVaUATZLksiXSVwSPwNQ
oR+Y9QeligevB2lmasq//suGLHFZNK06B2XicnOk2DJVVDwpjyxYWgdvLNvdlTpA3RyvAZ7ITcSn
GPh/qJpZz9SeeG3KsEHraGK5Tkg5uf7E7LgcjxD57+Q4TOcrMwJWieVfUXIDEghCPES4xetIAq3R
MfhG53sLTMK6xc7erAOoLFiFJgKgagM9pTIT0zdr+fUXv5ZbnfVkUzIvo1wqHap5nMWYyxiW9qBV
PAevWI2kDFTt4qK5fihmhjxRJ3ZG39zN7FIeR2/Xjiydh4Qcb6jbB50QkoeSJbBPbgY7TA1bsF04
hBjxl/Ske0eecF7kiGcxRIcktGznUOMoRuybKznGmWAaDeUIqx1g0fW7VXIOYJqU/DPmiPlwUskz
Zk5IYVGKyPTK79UVRkxQHPhxuaipSTO5Thh/7amnfoqSGgKmB1dZqaZdqBGzEboyOQ8qexraasDE
6rU47DDipA4mP948ggusxTTX1E+cke9Wq+sHOSKiQgbiPbXFoVlsdj3w7Gs2CsnM5Sbtw4ACCRQ7
Q5pqVeXOhHg6vRh6O64tzA8nq3TA005j4Mcd5+OAHk5TpfweM4HTjfluD8pqyrmVMozCa8MofhYC
yKnyZPKAAQduxDwlaESj8QJYfBe1VXyDShH1aQSP356z9GGw3O2UGMEpm51HY7EVdm1e3xb8X9ug
yi2DAqKPOfuOLpvPPmBGjFohui+MUSCz4keX2Kxbxrib38aEii8f7opIVc8TdCpepDG8pMUbY+Hh
MizA/MwsAmSw/d04OO+6sOhg+rHK/f4vQ6Q18nMVTNNdUlNmN3OI6SafTtjd2/vGoli80pOMyO6R
6pUoa7M83FoFYiuOHvuUz98av76ZcEti0OXpQsLx6EACWEeRV76YZbkOAlXemWa6hIfnXEidciDL
JIvFHZ8qGjvW2Fbl7slQQzK7bLrNxRmjhmG6g8XPOgNf/RUPEyvkVHaUXIwsUYafX4ks3L7xCbla
czbZLPgx+LF10+l/mDblxykSI1kw1fMVsO5MMcjHTFg3TVDP3F3OnSYLzgFhZKepbfygYHgzTRHy
xzaxMIYNBiNTpTMNf2/6kf4x6eHSwAIaUCauYrBj2ywDxIwP7pg6xDqUnpdtLQMgdGhFDdlkXnKU
BSVxxwF8J9gXLx7o64uKNGFTVcnMN+gg+cTXcLUlNhGMA8G82S95A+7daVB7lLg5bfKiFLTy6dwy
q4oWf0UYnKQhnNth8eeBJo+2gcDtPDiaudGziEZ7+ZEEEenBYcpUnj+HN4TF7Q1pe962WPCYWEGM
0a4uBU7xbd8EbJKn4Vha0lhdWb0Udt6qGIbiQUsaZ1u06PL+/bNDXf8Ed+DcNj1rD5rnbJ+J6A9S
80OK7T0ey2ZnMYXcjKUBDh4Y+A2/sE29+nTFVddL3EQRM7DJi0Osy5cy6rZXPFdjobC/EunGPEcZ
0c3LuRE9joXZrDwoONcDEUMl6Isi29pthnSgov0hloImmRC3KwtlGMO/KLUy39S50s/Xy7aMrS/Z
RwqSRzKcu+VDr+OBgsZt7MlQZDVy5pJezvd/+5C7745Z6rfVUD4MzBKol/gtyw6+qgGk0PX/ZpEU
FO9Dv+33dATTmwjcBrd1hxyh4iGQkyUetKLd1F2jPoqOGhcxobiEZR6f0TDwG4qBhkS0Rt3z0hlI
ENxxepPmiVxI71CQKu3PYZ68Zb3DqtbW6Cwa22AosUS0ZOpLBa54j536rPS3sQ7iH4g26DgMRtR/
qUFtKeGpBT/XEObOxgFAus2LpsEQR4ryzoxXOTWumpq4YtL4ABcgNbwyZDoEAiuDybqw637BO5rP
cjJe0jwXlyZ+uR60QeBlkNTaN6dJdJ8zxbsdq4AvogjvoCnKBxOMxZBaGwi7XPpDXVwQld3DpNfW
BMfyzS30Ts0IPgYsIEccj8G+AOm3uaITVDjcjYvJLSEc/TBpTvRcTN7DBIT9ZqqN+LmPDaZsTgLQ
fflNsfjhJDd6N9aU6jMHdye15OSiNr+UY1oxe8PVP7fAmzUFbrQKDBS1DrEpXdaMuyEZ0vuWYHH0
DUx0J266QzLJh79stGSAABCGC14l2yERgcYdMCKIa3UbN1jlNQO9wWLfmQv99PfCr13loWxnWYXR
T+v4Ukah44o2tn9/OPilSpriJQM0BTKRFQ6ubdCQbdE/JwwdUbmN2mmMcKyg/W3PoQVLMk4v1/NE
C4sRGp1j4VgBQahRhaxy3ij7K6B9nrz5wJyCxqFnxeikdfwJzuDe4cQ615gGV3rXuAddT0mPHhzo
KNjON2HZjJc6+71WODn3Gu0r3Cdz6Jxtmhnp6e/9XqbOdFe61YuypMf8ltMosjAGIvioNyIxHirS
d25cM7EeEnavs10RRaJbE2VpaDKs6Q+217Ct6USAl4Hg2DSfSEjX0sbvvSDzYwwma5bHRx1F1W0X
lOzFF/42uyT3/u+XgKhQQ++jqr1wwup1Qhy4iO3AurRVddSSJVMFlevRjqyXQAuynRGzd0QbABMP
rlCF0p444SbZc8UyeAJmxGu5fBJRK3ckxywhC+W9rWFEy4kIPtFWxfiI0VI1+ZcFjaBr+/IpbPQL
EkCbGZDN/1HA+xrO+KdioLfSEgubW9WeE7uob3G90TPwduAsmd7weMNhW74nB1dVrzSaNezuW6YF
xrkq7fVg6s35yo3pZfUPpM9fJJkwE31lDWHuZwMqZjb8rG9kzWSvIpomsr5aVgK8rTZXyG/KRkh0
wrpXYQW2IJcHZD43SRZV/hUjY6jEugtVhOoVpR9a91+AIrw7+I9BRjtc02AqGnl7/VIMhuwE3+Jb
41gNtE3UY8xlnIT6rNWn9z5id5u37S0uHPnoDc+QDnZzlkR/wqxUhCcbzCdj29umOvsU+DW7Kya1
V3G+JXz3ruwJ3XOW2AEDf2SNARsYarLY5f/RsmCfURhAS/bmzugcrgDj66kvI2rlOnQOBkokvJQx
KJ6aCFBwgQAeW8rJa99WKdP0EUsgHF86NcRU4abN4nK3BEdgfoh/dZB+Jfr/7ZhT0qLxIyPbq1C2
L5kDKhisQzIo/FCOjfyw7saNsllGq3n2bmsCig9DCkURzVm8aS0voS+hRLYXrzGkARYa9fjZ6oha
itT0CU0iCqcIoJz8/U8NZwjzl2ZtlLV8ES6hMF4Syz0KB/mi3Ii9q1l8FK2TngsQVpxGfbnqC1us
jQWBKTEsnYK4/hotvE9X2uTUoGPRpw7+b+k6j1Pbeeum+SWXEUuqmfGhMlkTgqj1GT0OLHEUWlqM
fls3t5KDFgRPEuLQbcPZUy9pMchR+aOKuUs56N7fFCpeH0p0xCAxpvXEkdZ2okJErkWlMwQoia4t
QeU6+oHIEW0md1cbRuOBbHsmqWn9WdWTxhq+kY8SnOaq4cq5npXXU5PTsyp6k5XwCYxa6dMIkv42
QJlySwYH168qM6ITot5w3VWAsqUDK2nQhAfrytzrRvirGBtvsylnuXpN9hnOCFHyvYecZzd59jmu
uviJ9GMq+uqts3Lqn8aOnwCCOH/PHYsHYPnMbrF6xHPYbt3Ss3zets62cdviWGkFbydbPFrgUOqO
XCwnar5wZZ4NnV15jJH7dgjcX0xnJoM4+7eAVHjX2up1jq1+C4WR0UBgBU8lMZ8qsnczQhYfZXR/
W3bafgSjBwCcTSi7I5yeWQz3OqQhy6MAqXYPSm4p4LWOOJLroRLqLreF7Na8deeb0JxZJHKSDQ5P
t4qmXVFTVE02pmcZMfEtCvugEMicLW/8CAm8Ozlydk+ckSkEGHZeGWfsY8V5FuTz8NSaNKluZr1w
bCXfcdbfW3nuog0Jj2zWpnXFVH8/VUZz4/LYrtKG1dlY9s76etsvS27GbNP5+jVP3WPhjtWd0dTM
pg3qgmvKCaHnyWHu9MP1MpOLfbqxdN7GpJaZxLQsGSTXX53q8J20GAXe0Rt4QRx3E4fNQ2kMJj9l
1zvKbLi3MnNfg4n5rivzvh00TAC2OsYmXnB3PoMs6TeoT/OnKZhmQBFUUBntn1zgIhCOBJtFBQAE
4uKDAZ31yBsGXdTcU6MLclekrpr7f/+NNAvknkQ1xpJ1dBcsI4UpC36Ri8kthusvxqti2wylzMg1
gUkpcer6Tu66R1rKPwq5Datxzi5NpERVVQFqv6WqiAr3aMdgFwbDuRdF8ogfroM3E7qLWYzjpLUJ
2e5hBVDvTwyQVUOYfXaIxpZMuT4LLr2HvKh20+quC1nJmlwanT9WrVjj/nxDWwliGsu2L0X9OyNA
OGRoA7m3QpdOLlpf41ByT2P7S1bVYU6wRnI/hjtJPMClKhRlDtsMLAmQ0qsgQi43bvVynPZaTcTb
wmq7jZr89i+SWFreto9SQtYAwS4NdNowGoTzg5JpIRtD24kWtwKNNagrtioJGUp1/WynU8IQjomI
ZiRHXhhoFD1e1usvTUH/LKHT+DI3yOdy6JBbL/6oVbHL8uy1Z8V5o7XyI7WZC1YJ535hPKINHJ6l
AhBX9gtR9HqQMLK+yTumwnop7ac00S9xBNe/KyQU8HzID/9S8dfHzC4Jdfbqmno/F/DWIVL/i25G
hcP8R3LdW7elxHquZUeDpAeGr+HLGEqGEfO6pgwaMRfGRISgqK5/Qf/EM0nkOAaYQH/o3qJibQDz
txMEzNpdRYLZw0DyUS3aFwIgWU5GOPpQjN+1nfWImHKDZYrrIDEfh9H7rEx7U5TAfuay0vw0lHdt
1Z1N6B4M1vkqrGSfYeAMSwWvzpH5inXiF7KhZwIDecmXkCK3kAfhJAv9xkJEmw4PUd+tPJ17OAma
Rzo9gESscrEsd17JxgBLeoUGp4k7JiHTRsM/jQZ5CFKs5hHhQeBLDZd1Yy1YK82EFVjEhocGSnPk
lJrQif5yeU2J9twXzf8lb9X8z3mrpi6FoRtsLC3DNoz/nLdaNHXldWNSM2ou1wMzqJtp+ZC6d2lL
DV5bU8VGiQ+OUfHBdv7xv9dfCzviKHUPbUqDOP3CSPUowhrygFZkxCwIHT+QlOL+74eKkrMc6EX+
+38j5vofidv/FCf99V/lfO83D5vrZ/zvP/H/Z8Y38bL/dcL3Y8TO6X/+j+afU775lL8Z36bxrzqs
EelKiUbT9XR+Z/i5pn97/2raAqyLsB0d0y3PwL9FfJv/atvSBrHqgbcgnYP4jiUgeon49v6VXxLS
AebIR5i7/y8R3+Z/zgExXNvQda5P3URVbPwfKbKQgwZbBnjbs+hkWvGPjm0KyOFlJsQeL/0ZVcSd
RpS35E2XLu8zYml+grqlabc/O4sJTDPRNoT3UIdRIo+Bi+TGPnvxy4DVsMgytnUC6kE3zh//4VX+
x/P1T/HknrOEIv1z4ItO+q1l2abJt2EJXtr/GFBOtilCiYDjt4jydysU58qboZ4hFUmm/VAwvhgM
ZowhYiT2Zdip2XistSxca8EP4ZO8FxTdkk2DPM7abd2HiOeh5+nDT1B5+2By8OTMvJXCghqaKLkV
Py7DT9v0BaGLdexwFUuH9W6DJaxGKlSUxbOXIFByXBydQulfkWZj5kNwy7DduZl0+2J53qdl4H4X
FraxKrUQjSFRQZPcfUTA/sEhkkXQaCyh58cm01ZDjbJp1lxICExpyatjUZbSZ1R4fUp6Xqp7fM8R
eYUuStA6Gt11myTfNWpX3FmjiW2l2cy5i+w1SJZCH3mrTusycUCfba/60EsIL4ywu7Cw173DCr5K
M2BHyr6ZQl4bBtfzOkjKC3ljEUvtsNvg/zF97ZOyBAVQj85cy7Q1w7ZyFSlAlbQlj1bGHBXJ6AN8
9MuMCH6ckJ7pNNmGMtuVwzg6NFNYoRWO+SSqkZ9IboQ0ax4H1jt7TRpnKpr4iEYzAx4HyFfvDaIa
g0u22OaoMgCjkm3VdpySdou+LoWz0RyKsEAcYeNSSEZIMeZ7FWCn01g1+CTwIq5CnK2lW0/OD10d
4p+vGW2IyTkFNQ6bGCniavm9yiRESkOFZrcoqbR5T3F4CkJBZ6H/QPi/T3qJ4gT3Wtt+6mlu8/1b
u5Y0wQ7EuV8tpuG+cF90q//uyGVf5BasXw2Ah31NQ609uSUxUGp4DdCCxdrBXIIkyyATexMagh+j
xN7QSMQne6bFx54lOhwPxPGuJOmmPluTNy0dd6MwEU/oGZtduHBWikHjj6Y730aDDC0Ovgox/Ik9
72EgR6VwvNeckfHybDXaJzPg26xtX8N+ekZI36V4omHBv05LniiaPIddJRMqSCtap59KKznWy6oz
wRwsS3W2WwDXzoDesgZ7UwZYTUPj1syNB0GGCz8cSjfNuOtHEpeG+sVkj8k/iwZem7GKdAq6Z/WB
fkoxt7N+yXK4xOYEVbERT9H8ans98d7oJVcicrKVXpxGLf8jWVsjAaSLsE9Q6Erf6jKS74dzYHvn
1MgIe3hRbfAbsXxlvBKtr38NPsTJIZsFu9VQaR/IhD80YuWgsjYQU1BNxSGLsdhuX+BDnFSV3FfG
TdFpON4mtswZtCJs/0N4qw0FB14uz3lTfmkhCXKTI7FK1xc3XXSKALKVPUACMdBUZQjvFQpNXiym
4VV68hhVl4CWMgg2ICNYapnqXuRZ4Yu4e5tKwLaVjbInh1W2MuwzxGPYAF6YrWwlFY9K6ztmf9Hm
4dlNeQ6wiK6FPf3aEWKRXqDZcs0/XVPhqUp5QobqBePgri4ogUBLRXLcuBM0+rq9B4vBI1AWkMvi
baKKi2vC6cBjBBoQknDd82QCrAJEO3oYVIOLRXqvmhAbha3IV6UHXKyfUKkErxjF4NjXu0wi5iVU
KV9F/TKaYRkXPk9WWfjAduBB1TuPIfmKCIa7pm+OTFI+W40wVBU9yQxUTxw0vKHjC3L017ow3+dU
8OVZiJlSQBKJg9cIr/sRBGa+iQa3WXAbp8jGtD2xzlB2AhnIUK+VcOBfaQegkQqpOVM+Se9Ml/zH
TcO31IqX7CPzmfIKpWikY+fkB4uai5E1euPGReE5T38qod+gy93KstoPU7Gitdgih/ri1eGJFydE
uSSyAVVja8yUIDLaXRBFx5mMwL0+WulJc4hH0YSomCfb327crGca3F0Gbgl5MAw73AnYFTGZZm1d
PcTaQyJI/dJE75MYSrOjcWc5vfOhFeqJSZXYjNK4F4uivSseuoT5Vr/IcO0Q+2SJvbqxvjoNfke3
ifN0WktG43F2VBbYdPwiRR+gR51IKOWlLlE5BqXvpjaGy2C2mOCZW52VcWQ3v1h1/xRJhpZrGddw
R66SWX/NQu/J61VzNPCKD6lGkGY3fTskZpOqkFtcmdZZSzJ55H35xykdi7RbhF10eogJYnPrWpGi
78s4bYns9uMKhFausbe+idWGH9W3GDhOSF7WAue5SnISpUdAsvkYL1qWBJjKzKOTwDWAAX1iMI86
R1hcJbX5CLjkMbEJ0XQj/O9dkBy7ZtlrAiFMkTdgfN7MK+RaDgy3kGqkUB+hugXpJpHtrixialcs
zenoVFlC3eqYiGjTqjTdTw+YwwbnjMHEk7XhrDZJkr2T0MEzXpsEeqYVYu3iO6irc16z8MWrQWeC
yluZ93jdb4W5OLvafTcNPxpQ90Od9r4Y+LSC5A0fpcSScLpDdbivxZ9EsCNqg+pZAzZT9L/RiNF1
6rt3Griv3hyIiC0/nDb8rtDC+K1xsFTyOQurgYnKO3cum/eBRxLh+7YuJfNkcMa6c4s58TI4zU0v
1DaG9bNpwizb8G8zInY2ncWKD2kPtg57scHr4ldMxMuW9x7JRVAIkz+RqAsa3EW5MZpvVsL0Ph57
pK0twvWgJN4IH0vbI6EqXZI60mxxRbNkKeuY1ArLWVSmhO8UCLihbrwbHUBAHfVaIzw4CLOBQBSY
eD7l7Ck8/R4I/oZRUred65hTBW9HOS3WcOSurk0Dl2r7qra2jMyeI6N8FGLstwWjKRV46n5C0tHD
Ze5n75x38iEK0m8lmm8CruAlMTuOauCdVv6gTQKro/NsYNoqugGBBg5XWHwodcNXZRZs8XIcz9Xy
52Xqjzox9CGrLYYRM82xGtblSJY881TGpkP/5Fjxr2vgEWSSjFBzHtZpnj01b06aL+pjTL6pJNAn
Ab7BaZ5eukG/TDpRcGQgQ6wllL1R0SlDP4ohparX9h+echKqPf3Z1ozfvICQMEETqiSKyKFjFd2X
3zkTsFUn496XdbXrnb7wTWhDVQ2ozUi476fHuqJ2hXvCarcJACrEaOmGBijDED8zGYeoge64Lwlu
YpZR+eaz02Y1eBYK+8wddmEEewjSBwXOJrUY5cLYm32gvqvWM6v1OIT7wh5/G6weMMLUYQhnA2MW
qGmrGWJQ4bU/JqwtZlhPrAzaED97Y+HqT3dduijniwoMR2t+eSLZzGUPHMfDz5ZZ1WNq5G9IkoTf
jOwRLfKDMKis0X+6J1IsElxnmgtip1mbNQM5ZimnxnPQko+utiVhGr2JhBELrLuEI4+imp9j4XW3
OlgHLcbuVLjuNnLATraQrmoj16DjQy0YmT6OXoB+uc4vdvee6GjoKpW+cgq/YT19ZfUHBIEVHcla
NtwHBqr2nWTZjvZnPETZW94mzNDENzAfPyRLbJ3Ns8YhDcVYOD1jJy33017eNIhJ08K0/MrlLEGp
GsbepSK1u00ISfYeRRkTEU7Zq5ufLMR1P3Trb4xVGESnEl6Ype+zHCVOTwyzzxIlDiCABcNvUE23
U+A8NdzICP8KpuWIHWzqTsKy2h1jJbHWYGsC5sBRFPLvaI8Ager94Hr3+khNRRW7NhH6I3rwflKr
fOKk20BsojyUFtraFG5T4EKYKlFtpfQ76NAJfzGrSzKOmz4Sr3YhUab3ID+gz4qEdkPl9WfW6+3f
LpLN/PF/kXcmu5Er27l+F48vNxgkg80FPMk+lUo1qVQ7ISSVin3PYPdknt8Xu1/UsQ/OgQ0DHnuy
gY2qkrJhRKxY6/+/P/FuC8+dznWRfET02W9pjr5GEhVCLoo9IfHTNq7yH6NsHmZp/B4n7zWEbZZX
Qvuob+Dz6O1dYXHImTjX8oq3kpKqIZUwQmdIP/nTGpdlR9T752Qm2zpwvhyrP8LTNLFRYsp4T18l
fqN1rQAl97jfln54sgbxLSb1aTrIJlX/xHXiLu27JyT7DaFV333m/hpqitPJxxO1uM6Da2Vi0/tN
v2HUsDG6+phm6hnpzb6xW/ZV9soOF0kevjsZOZNzYb2GEgozOqmpmR7x9/VmR3CJPBV2LthT3NtS
XP0Qqc2gfuDcRuTe80OgBOwiz/tVh9u+Hk52mzH3wWbsOq+hbQM6rf0vdOr2odPzFhiqD4v7UdHh
Wy/Iq3n8fUq7OL0Z8+Wp63BGMoSMO5S/Zeew/2ASAYSF3KIg8i8BgNvkb+DWsGklZ6QDu7E01Jbf
D9NGoBBeKqatjlbJz2trSO5F0aO1liczdo5Dydhef/UZDymOoHQVpqK58Zz6vDTLM/E3d5gbv0iL
PsdtfdAvJp+aV98N7uqMKcR0NWndI+ku3xDRowxBgEWhjpXBb56RwlDcuvS5PUUc5B8WA7dDtDL3
ftr+CuIICq3wXhKWnpHkZ1V5n2NMalnfiC29ljWa4/IQOJ4OIfhNW5o0kc6qjtCiV43zQlcNz4FL
z8xe3gSonrbg0yziaTd2/ZkaGJPlWCAb+SlD09yk4V3KbnkMG2I1/WLhIPLsvdmNdAE8/zT16tcQ
srOmGWkycfPQBz5i0vx1qtNvOIIucrNyI3kOdm0gQ+qJdEeXPF51cXtGV7MJiKpTyr/EyCNJV9iy
0+DzQdy/suxM4RKceWMwjoDmvcT2I30On+GpySfEobJi5a/LJoLMBc5r47VfA39LDkzLLWByRH/u
QkO+K0F/s/dbhJgFGs9ZgOMgcLBZdcqikhtAB8Tpveg9UOI+jJyoMZ+zZHkkaZWFTSLvyiIFkHL7
aVakBXZRuSps7YAiTmDNxOXdrThX/eQZLf5HYDw1XRpC6sufYIjVoEnT7ixBLu96lU73picJRuzK
8IUD4rXl9nWCMMpVEr8IkM9Z67j56guizrIwxa9B++Q0pxyClUutvKTvfgBlO38CZPdWOc3J6rrP
NvPfjYSbnjf4N5AhOYJylLH4C9FZvzV98R5gv+KK1cRr4iNuYnBIccRoJXarTz13TTFnUk4FzKpY
JunkLzjm0h+3GB65kj9EE23yhQujlsCUsWetcj6+OrePqEKfZTucaMUoGvCjWvdiAGBTmU8DYBwK
pPwOJGnNZ02/ySjTZy5CNK7hlsQmUN6WD7MLgSx08XNEWsrKSCpWLtRmFvUePNtzQ7ZQ0pCWVo4J
kg0LJZBNt1shnUomyd+LdnXrrLF1PhaOYtwVvJiGd1CJPGvZaFC8+rVCjpicWhs3TpP+gm6DKj+f
fvwY1kxqVMDp3A9UMDfKKNsbawzS3Rzf55VT3hbCOSQ+GvRkLJOHjFsMalhY6YQ07qGwy2NNh4aX
ZjD4otcFEBWsRQGEk47kR++ML3EYBSu0iD8A0Ts6Qce8bR3CcBogFe2vNnvlb78k2fxWL9PBl8uH
xx6/Wqxsx0TysKSUQFNtptBPnGOrhkNuoaDrBq4wFWAuUAlRvTUnLlqRw/CjD7r1onOh55MjSY0t
K0pnsBR3IjR+CO9b9rbZHguLlwoYEErxpAGmEupYZgDrnIznBtYuKa+ziQRcvhJ/R36r2d0HVfEW
Y0LQw6YpLjwIXbQBg2+/J6BXMT7boT0Eb0JQYCajp6m3Gv0R3KXYEolGAxhe4QBOe4PbUbMJo9ph
AI4AVsC7bEe+AHr6EwMvRtm8NhWOR/ja28IjFsKrEtQcJtcf2Kzuut5j2aC8Nvv7cERtkCAVwmkM
vS7BUm5/QY9b03CKjqb7iH6yo0aokk1bV/CizPiVhNlNgFJs7Qrc2Au3lfXiuZdspr/bOJCkGJWf
OsF0zQyNmlXyVsw+FTdKLgQ8xrGA8bhiDb8tFd8TxQiiYt5CimOjSWCI1Mlj6SaPHe3Uhk9F52K0
Wf+Q5srCx8eG4hUwyJfJfskjbvftQIkThRUzb3mMFrXNyBoaoDeKxj4OaX+fqekNkvtnb7GV5MEV
ZPfOtsYXmNpvmRoRb/Pl5UX6Y1pgvB3rebSiU+wnP8GQdusKfD4dQSrFCLzklD1hlziTbnhQ3XhA
TlWtksU6GmN/TwbMpQ3wDnnOq0rvZzAmJHqqbe+byNzM8dvtiDPykkdCNbE/0/2jx7UNJusWl2IC
Z/RQd4UiObbVcAS1waAojn9+t+FNKDwbmGm5R+PFLjjYK/Fg1Bwzhms3GxnY+6HynjNn/lDLDq/W
wVEmqQO8mgag4ypCLglVkJfYbOrBJlW8BXmEEc9mIBbwVqjDcF6X3vKUgeOp2/kqE/MuyKcXR0DK
Wur+mo7vZvs6G8t1XuKfIBWSBmoV4UHYMPdGBRgI1JGMBUobH0qt419d0qjIqljZFsY/9FtlvFwd
B+zULHvMD6XFekBCujUwZI0eQT056RIzk4P1hEl3kzIOWaFxfsuzfs9socERxWclf6elvHHCBqlo
YNDQNR4aQ7JsWvOZGqXECy6PsVkkoFFcSgJozUgTWpiVbb6pM/XdkvluWla4dmV6TUoooG7In6c1
KZEEZ1M76NU4Sdp5mBoq1d4a6mv03SfICzylDsl6mMdRECHbmIFC0cMZ6THjft9EQWit54YGc0fg
remwvKpx3AYLDX3SiV5Jh84240SrjRjZO4D50a3vLbtWEWRchv5Da7iI1FL3jmgq07rRy8wyX6zQ
OXbMG5fiT2iLA1rU4P5lRCjcgpVJVICfkDQYdCR9Tm++m9i30X3C1bdzH92U/ALsaPvOVx2iyNja
YdtGFGPe+bHzrCLcU4Mi9VkFN6HJt6c7LuF+EPNG7xBFpR6YaUiTLmTb2Zhfu3szaCA9ZMY+TfnV
XjycLRvDFSSrx6L1/VVTQ5TQKnGrvwtdVheWpUeDJgLrFyb9WC6XTsxHDueT3RTlenL0ZlaWMHYj
B/UheDB6P8ThoWLP8WSUdJKwF4uRrdhLa1TrwznMnwfF9u4yNjfn7n6MMSQUPqLM+JHRzUq1DC4a
numsMxU80vmYyjsI+o94w1JspVSpsO7vZT/fg3tYWUiWNqGc3oYAJyuBDmdoMdC2hjcCEFAqVPcQ
FMCAkrbWgdbdZTbFs59gEi9cQMB0jRCsOt1tbHY7ReHPoiKkGBU2mv0JTQ+rpgpsFGvzW1tGJ4B4
tJKiEzhxynZ3H8Cbu6mD/BAvy3ve4n7Kxowefyk/0FTrH4y1tFrhm1ZvZjnRwh4PDfr19UxeeDZC
SJmKXRQbVxi8j2Vb74RITmMwvrhazVCZg8kRwxWPJLwaC6vtpnsYCOe6537fsFnwC6OyeSoIyl2c
r3EaD3ZebmrScEn2/ApN+SVy82NISNNEzxERqDCmb97w7hryYRq6g2N6H8y0onWdclQFugXkevFj
nG8QQ291IG7gUwGFqtt5Lr9UP0kR29vY5z9o1eHDcIUv/fJFsSI4U9iQRKy/8hy8A0Th0RrfwCD/
mN546Cj412UWP3a49sUUPebG+GJbHUZZoq1FCwBkVQCGBSvA9hemyweSvn9/dXN1NEkEmfxtRDEG
w7Gb18bMRCuIAfZkuyFDclF1/JFRJu90UX8brovwy+TZxbzgbrUVO0llgjLuICIXWWHK95yUpODB
hYhKjt5U76TcMs1VIexnJ6QdSawL0QMfxBVDv5PF95yxWku+UMRJH1PGuCx/rsJtazWPs6/P2pQq
wJ1RpBcoF7HKfRPOdwClRX1ERhroIGPl5cubS4TeqMBwlRwFbHIlTlL5UArmERPNzyD+KQLHX8dA
yg13gBehH8oBf8ZqmqMn37LOecD/DPD3NkZ/Diq5Drr5JwiXD9wu1WpYHFrIYr4pE5szjt/TyMvi
wm0mPmrldAYE1/inj+AmuzaDHNTrISxMHkfUPUv2xbl1trGZ6m9mAI4QdPhFUrJo0ntpv3sJXBlk
wKKKb4sKb1WgttCnbgGQH5jJbknPeQFHthrK+Tubl00tkh9RL8ChupfKD8/QVr5C/O80Gt1LP40w
Bkv3q+2dt4GGBw/tU5rERK6098by3uMftGzn0qb9K+nKByK4kG2NkN34tvpkOijoKKNIvvvBOYOM
inhQo3Pi2tmRIHSsx1VFfG98MkM13qKenlgZ5U6ZzY1b86F6E5FyKGyaNfTHxrOtVWb7V4BB8ID0
Z24NwB+hyunj08HMeKDj9hjL7itzZ0F/Nf5JxfTSmvISOT0O4/HFCc1zxjjaHMYjbYrhqD8aN+pu
AYdzqi/Di3YkoWItHtIhuuSo2tfAI64tIdLCMK9lEup2hHn1KvjxpfjAK7sbDGuvIoV7iBc1eXx2
ehcCLPlOF35YLSAURezneDTccy5ZqMm8XCfhn7k6/CTKBpEuLwwT13GRPrrslcy3eaka75+2z8AY
L4snGKCQa+rn40vAlCviiqh5o6VBP8BkpKA3AeBix0BeK+iEQejSHrCOXVrP6x50xhp43sYv+vu2
HN/0RpFKir7Unq843q/wd0QXPzYchHWvfif85C5ciq1Coa3fWb6YH8skvzrYp22f7dyiu+edcF1h
zQVyOEw2O5T+8ZJh+maG7dRK63aSjNiLxSIgngi5FOO7caAwuEgGB7H8NGj7yyl5BGT9yGX46knj
Zvbp/0TjC82uzdx8dT0GpWpwMHfKr74l8tkWXOjM5RwOw4s10z4mQSfYjDAydGnaNDy0hKDQfv+w
p+lFf8IKjZceL3BQwZ+gpp5Y8dTbTOVjAEFhFW4yHyRGVR2bqDgDe8HjK6t+1yYy2CJq7Ijp3gxF
8BY3yL7y6WbsoWmUCRmCZqr2/UxMpjaaYal2u7NIOTVk5FF8lZ2xo6K698r/xTIfSyAw+W+EPki/
f0qySJH2lCQvz8df//ovf/7N35Q+wkWa4xEJ6YN/M83A8/6u9LH/sn3bdIMgYAn8k9LH/YuI3wBJ
nXBMgRCIV/DvSh9H/gWZ00VCIJG2BI60/ydKHyG94J/VMqZlW1woHZ8XJwOunlpz9v15oa/R/eu/
iP8TMEFMwcnAH/Lw/YYCx78pwh0Oi3bnUP6RDzas54FBMJLMRDN4xYrttL1v0Rmswp7BcMEYmgRc
2u1wqNM2DA95kJ2y/s4b4/TW6cXObzvas5aM162nqB3Lz9aqt0ku8mOAB5TZQLBgWTSqjRrUNgHw
cMgZEa7yAv05JhPcNgxkool+iDHEGxXL+VQmOpeoeijCEqAGWMn1YHNpQYuJ1SE1ndO4MNoh3Bjg
CJNch8KBhFTmwGUZH7LSV4gDabGrMsBLYkz3rkf/N7El0NShxheaYc6neVcyvrvxJPCkVFnbsPF3
hMPVW8fL2eAHbfXN2ff78jNAu7f2TPEag1/cpFAMo6E/JLH8GeuOzqB0QZsGajebVPLGUICKpoyH
3m6vQF4eisRKts1CH8SyG2drg6hHu8K2VMZwmHrS8azO344RszRRI/fFU+dHAH5V2bxxkb9bagWi
15zIsMWRtapVcwZTezEqAgOmUpMolntu8zY9OOZEqK9izEvpIfBC8NDgPPqeLMUROcsqjxf4qYA/
d1bNaK1y1bLtY2w00xhbUC4RyzhQSFyJrbsoIdFUEeWqFoytUXeVG3PptnYOTMad5FuTAkAVjCwb
rMViaN97zaGHl3mlXh7RjfnEoY/Gj2VEr0Zf/pRjDP8tRMMgubVaZYkIvwKfJLPu2sLRGVMapR4H
71oAbGXUG2/9rmZaONG2rquBZD9ZkrgASFzP0r0qt2kN0uXMS3zkOvKJt5gDXWrtVd+rnPNkIJPb
fhGStsVAxJKJF2cfzO2rOzHh0SITLtvrxJ/XFAo2dK20PcYtaEeQtBtHBTUi/goSsjS27ti9A5AI
hAaoAX3apokL17H3z57g85t77hyhIhoyCd/6evRvonTyTkvuwSlJEZ00jglANofz13EXBhMccCor
aTwTG3POxRBwPiw6UwsvJJjsdVD7d6EFaHGIvX1ZLfJSqnncFQqGTcUNJdXprriXdqRd2dW8x4B7
KayIVpTE/8r1IKl5FvMNTC9PczYYSpX0EsRU0eqs9zz+L0aR3SsTlQwRJhynE4l/AzIetZDoM0/W
Sx9xp+eyxtOudRt2RCzcRMQLYGQh7Y+pZKLd+8Vz0sxgKvhuUcwB16KaRDFWHSysA3CwOyZshEJa
JTuJAMG576RaNwYPvOWX7/6ARIE+H8D+btgPxPsxuiD1KhxpcdIsXKfFIje4zkl9cElCQV+28yzx
3c7EcViBiVXIJG1v8W/zXO5N3+42wpv7tQOkfOSSigEQd48YWChFds0sq7mZiFjfEA8EoZWY8iRZ
sEUkTGpFIJjeV9Y2kpgdCV6OGLCtOmR1m8nieXRaZg61lw5Y29czJnGGjiCZ8ggUpPge2eSZ67dU
+BZXfMkaVIzy11aTbOeUVSsHumlGa2/62WF9jwwGZ9eHxpvhqoF4soI+yyjFfXPirITIMhBr4K+T
cYTHFKJWoBNjbhWPdwd+oIJVgDCC9cwHgz0Anv+Mnh5NFBJnohPMvgB07llHy3HZXZl3ypw45Dql
jvaw6jCqCS1kSrT2/eLXZBZk+Hpzi3SIrxJq0Zp0I/CvPlrIyB4ZRHdaGsnT3UEdWXUakt+GxqMX
Ja99dZa+RfiiT9DcQm5tkr4MHlMqQgBOOc3pS1QKnz73clgK8zsNuDhHwfHPVokvh/pM8N64EA8g
vka615k/PBEeHm0pfdBLBj3lbGCuS/9LDS4UQBeImgu7Nwqp++d+l8fxoY5p2oT4wXsaFajoZQqa
kTANeA4Oh1vyZQ/dL1hH8CVDJpK9QTQoIXIhSHvCp0X+qBZkasrj5hVhzaYtmmOtmJALIXt/aIW5
9zswHHwSrNSr548oWXKi905hxpyQIrt25LiL0uwXc1GGxUsV0cxlIqohacwV9275XS5QVqQ13BpG
yC4WZPvc6CBzzSuwQtUqs5zyONY4CfOIotbFeJENKAkgJENgdkGDMJ5YtSbQHV1k2iOm8Nr8pX+G
NV+izjmCzEG/ZYJCGXujviNGql/FsJAaIpEZa9SPslDpJY7m5CQVysc6EA+eaPceFm/NEySIqmXq
r+boWgCdYrE7vBVB1EMXBsjmrOoKjGjb49BZLwux1XUJ8b3AIBVBMuJQ69eNJaEccblGKuOcMZF/
mUnmPEBVFiq7yVVlsjLze1/XrxUSsdsmfKFI2PceAwZ8W1wLSK9lxp3sl6Tn6r0YtLKZ4kTIWUT3
uKAxQNnJ2g/721rQ2uuH5cNNRqCtU/pu1C4RmcwRrRiNTFmdmmxwURZhkNfplhtfahuUGDYAay6k
uyMPaX2AJQPqvE0GozFksukw/0knucEoqP2hLqEuYOTXZRIR0kYUFNPZuzkfD65g1jtl8xPwj7eC
cbgTxxwQUwG8DhGD59KWUv6Sb6Lcu/NMn+WnoFZJhlaM0cEh9+0MtDcsiURi7EyWyKkn64XAxGDb
0YrYJ5qrN4f8fp9OtZMNuwZeDvqJhtkNtQkT4ZBclXKw1Ca14JSbaFo70s1PCgGgP4Xzrda40ILd
OsRO7VOmmAzluJV5NnIVLGs0OnJMv3lLYw5sy3tvk3CJeJxzO/eQJRLC5bjARya249VY0zCD+FA8
JJ50V0bP/KlaaLL6KVhzhYiVxdwl9nc8RJRjdD2sSPj7weofF4ZXldddBcx0LpiUmfXEjAUbutFj
JWxlJ7YjQu7cRBuD85T5FSBzZddQ8Ig331guenI/KHcT4Iq1D3gASUJlIItzNlFidCgO8+A9JAnY
WmiGMYSgTZg3ICOWaQBb3Ns3s6cBkN1IN5LMpHlC/gxCjxS1hXhkuZTeNrwdwkRsE91CCpf0dVS9
eC65aq6B63yQRwelj4wPksWmETB0+wDmWe6WAYVs3UbObuokgiLAcu1EzFEGFR7iERZmq6dXGbjZ
T22TfJxhXV6HFp1v1w42PtM1mhU92CSQmoCWwpvAKoMdbmWMVBqZaDE4YIYh4Tc4sHIOPQ7Kgzk6
sDgw08c9bcfeu8xhcEGYfp1jUiFbCf8Q3xUC7YyJsGOaiNTioz2nlGkL1BQUgQyWuYMOOJo65FU4
yed9N6KgxqIEM75GVGz55HujZV7BI+EluNOzB1L82GriJhSxwsCVRCAxpTkYc0rMRkOf0a1nVL9p
wlQKEf131af+RkcQc8QaQlsIMCplmdyAkSnIcQsmNK3Gb+RixKQG3w3gOm7wM0wL8PWtNz4aLbW4
CbBi7aTUlLXv72ECRQSUoIrJAo82xQiqWyXlgcTHFdHLEYF9cXWs+CltJIjKGJcQwZYbbGLcF2um
e+2WMUq1WeiG1B2DUBguYMQHC1ylgCZAF2RThuFXzsDCGOH8AQxbML4+JQHI3ljKHeV4sTY1NCsv
Q2yrWLPGsGnIOXgDj8cmv8RvWCvCPTkNL2zbd4U5n/t6uSRe35yRKiEdJZIicCk6zLTdtfN9xPSS
tmdygUIdPUcC32QseBaAj1YAcg6LQ8hVWKd8BDjPVkHmBswx/KMf4fez2sC8A4OM1+nOXpzu2A0j
OIch+J0VS0sp07427kKIQN2C2bx2BjgmMv8y0vwY5aQVbjAkV+h0Gvmwz3pKPBBhC6Ch7MOmA8d+
XPewHkbm4uo28iekZQuWVvaURwllTOmgDsNIV1XS76qGLzYIFnNbWwy5TPT3akmvTK9elEp8hvfO
JUp9JoAO0qmCZrmkTCwVs9BAaVCqX94Q584EUmLQjroPxXStHIWrt9dmnyhMxzGLWlQnY4KgBsV0
PgqGK558zadkOzrBCHKh0K0bKjxoJTtqCfa9rKOVZzLYrh1KmaiRqwpA0AZCYgxfA4UXm1yx9hyk
BHl4Cm2KRMu/0FbZhwlsqcp2MD8mxTmnBH+gFw7+1WM92dx+m5qfHbcUClPwTBbAOWgwYQ1sb0i9
abr6UbQB5wiQDCT0weybO79zCz4qzgSCTI3tZBPmUS0jc4yGAqayp19hDPk8ZhlBUfmOVeofLL7h
W0TXh5p/O7CNHLKuB8QpI+vGMtKdG0CXA2JiwPZkUNwNCDID/MZc74KVMVXzba+dKiodsZhMKQE4
8cIzO9Xo2AOYRCEG4swYjwYR7KUdG5qH8wj0VoWldbXFe9skOi2EmYYKhgca63om0lgHBK8rH2Di
JR5AbQsDs1xl/JrLMrgppEEK1SQOMKoQhyyxs2onP9BgivcQDQYSFAiYweJbJMKU4zbvo5vOzVr8
rxVJXBj2wqYSW8M0b9M8CGCSzQ1PbnIQDdmAoM5ilAAx99gpvQSJhYtGZwnGhArSyTxOdX0b58GT
lyKoJ0H0E/JRdpyYVnNc6vOvBLgk8vXkreM4nDepTjFkUwcJrJMNTSIOpVc2e/qnNDCm/NZOnKco
JXvNL0h9sWEWbwaPS66FgnFd0aIFJgafve0ZhWTqIQPHy6Qhjolm4jbqEZ6txrOcPer2RjhMvaA+
qWk4Ul2v3QnFjKV34G74gTYo9oiObuco2bcOaz0HcnLy8A8Jn3usUBepjA6l+vBsED56RJ9JFrEM
IMEc+Ai8G4PuMZIKciYTAicjnTw56gxKY0aaReeKi11hyu2AeHRRqEwzsACLTWHn1J2DDDv8DIs5
QmNQbkMiL9Hv6J30wkWIGVjlnTjctGDj6MIvAWhH6EYuPH4Kq10nauY22ZoFqP9NSdzmaH4rnb6J
vfNRDF2wkfbFtLF3armwzuuUNdtPg0WVKzRjE2va9jrdc/6T86kTP0XtKaaceLfaLOTuQTjXSYTj
tsgo/mgtpZ0ybss0ek57ThhGwdV+moPghOiV1OAUW2Xmo1YwaJNtO/TD5yhsL39ggh1OWQZVCQcM
jWLik1Iwn6027KRc3SU1RkviqRXB6tIQwAnp/Mb0h/qEnOj3VPb5ttWZqUbMHavTOap0fUKAJG+F
w9xUJ602bXNTA8eTRLACQtrWs/8D0DPcxaS6rMM5JyxC8aVKneFqtPd+GRY3vOZNM1OfGBaDIKtv
vwsCYNvwJ+yHb/I3wIGiZVAiCLcEV+BjYqd23lTbPo/YgGZwEA/hyBzTA+KurSEVpJCtYG64KRtS
v8J8XkfiO1PcglGgEI4TGcEGOtKzBDJLfPYvjKQ1R3uq65Fq2xB9i+wK94up7iydirvofFy02tgc
LOg8sHbDglQEZKbrxFZA5M3MPuCP3HUE7iJSB6px5AEKdBov9I72RP4khGbrs4SpDSUVG77O8BWZ
x5Ogc33nUD5GdS33NZG/BdG/k84AtmPSgHOdCzzqhGD4g/uYyOBZZweDB8Igp/OE6ZQgEh3JGI4d
5lo+scPMaZItvBJSSFoyiUU1whsgplii9uFKuZki8i3m/CFyGQYb+GF2gLzI1wUUH1Szc/+a+eHr
EiEeV+HQ7Bazn7Cm6QXOnmXo6OSCDOWAL/q27d37TMcrSyI1skxcuK5KfuaX5StfI3WP6RQdJ6u+
ySB0Y/eVNTN0JiwU8p/UUcG6iByu+k51AhxwpsB5cMi61nOWjbLMk5GYL7VrH1RJFehWPTRolxBf
3etMyg+PEBtdBwFGRW4d+2+Iw0l6cWb2gzY8TBGPYDwMLNTRu48NMKqSiJCNpM201BEhTxPedcYX
5pSevcq/G9sY/XH94ngLqgwOkDDVVkBAdTlJhtSQ3P0AxGcruK+A2q3pAkibgYz/GDnj/ewVZGA9
x5ZJrMJxoWV05NNAjdQeOkHCcwrzy2jx6dSsquzGU3Q6BPjLVdGCdXUqEjlT8IQtbgimULx32qml
iLYTNFI6Exe3td98ZuZWYf/2LcnOYmxLO+JUTO6cJnqyfNYso+U2j8Rq8bM3L0HyHQ1Fvany5MEc
Ev++OS1BvlXetDy4CpW0DEuxnubqo2TDupWF85tLv9zliBVo99urMXAJbqy1YDjZeFnPU8uC46xn
j+Rz/hKee3Jdi/JU/lJe9BlPCyegqy6IrIZ9jDl17cN31bXDXkhsZA7g+iOsbHynmEdZm9xxvf5s
OvAWZOnhb0AFVcehgW/Avo5l/xzXIFFi9N3wKUycFFaxGlrcghWcgBVYsN/t5L35Rn0/sLufsbUc
2zm5VlnyPSY2A6eh/lkA/vCgzcYB2mfBpZ3sm6VIruRyUXkTqjs0AI0yBALZRLe1FOiNS55vQKks
yhgHUR0n5art00/X5Y4WLs+zgWZ99pKnoemcNZanwC434dCC2ux0ngdhMcz81c3UmN7G8Wm8Id04
pMEzXdVo45W0VPKw2cUwZ/H7AWYyonmP5Ox9VsWJPyFcPhxHrGHIzKuEiC36QkgDKk1UnPt5Xzfp
pTZS+LPLYm3tAq3ayP/1IT99sv1tPbX04IDF7+sqvYqBD8xRt0ZjV8AEkZSn4b0tuZXVhHCt/fqB
DPT3KldfqqcjZtckLHX6MmyKZTv03ZUbUL8uJsdc/2lzBXhYma/Dt5O0JAmlbeieL9ukEo9D1/7K
wWhvghyAK95VFIz2+CvLb7w4RQS2ECWW5Qqtd7psidF++EMO8gPU/MyXGAK6/TrtstdauM8dXyt2
DXJYx2xEh2s/0xjMcRVxa/eq4ZCSdSG70t47itx00W+IgL5m5FMOU3BrK6+/Bul2gnI7Qhdueo9+
DW1O7nikshsYami030Sl5t0WHu0YN9uRv1xvPIATgYEofBk9wGDZthDqPY6ibwlBpXGHp5ARKrhZ
8YqgGCU0yZHYGms8GB2Ni5jYuL2wWNexYV/yWhJiQXdMu/rsgdIw8SbeM2siMeeZ0KzpGpINsjJc
ILp1JT+AOtLc7bpjCax0C2JupWrzDTLWtOVk5uahipuhUe05RxHtY2u7aZlc8RyT+pFxAgC+XLYI
FiHLcD/YMLvi2cD9ZEjkOgXu+33m8kHQed8I+OLbtHXeTBKtdrlBtlvGaVJM0SctbKY/VXdwZ5D+
IqGH0Jjpn82VbqHBLu5Wd6ay7kfkgNvO0lkhDVzjaOKdEZF0npyFLyfpzTWPLVkHq0i27tFITnlK
UhDpvDCrBRQeq/sVDFWmPa4eDdjm1ad6+V88x/XFfzfG3f2/f2ur+bP9xymu/hd/G+Ia7l904+Eh
mEhaLDdg9PofU1zD+8sNLGa4vs341PIYpf6d2OBafwFk8PSA1/Wkh9Pr73NcV+g/8l1fQmww+a/z
P5njunpKS8ODaZ8eN0volo60XIfXyASXtAI95f2HKa47OJnrOhB9u2bhNgdWsFvo82dR/2qgt0C2
gpxaJdDtvP7RSqDBoq/BP4Xnu6qp19PQQe0ysgVKZHQcZ9nGL0mo5v5mEvMVF/VDjeWJwn36xEC/
7S3005GDwbzBOO9N9Z8YNPo8pCovbnQXcg416md26se5yzBe+7dgrWhNB8UZSgpNGK95sKvYX6EU
WvUtRtKWa2gxezM2QhRCZv4xWQTBmMhqA4pfdCqJsPeNvgt6uNNWfrrsJi9mnki+RxiVHyKrPsRM
Irv+acn8bXft+R+eiP+CLeGb/+lTllCkTO5SjishdDCW/8dPmTAbJniqstakFlGoTgAkIga/PtXN
YtjPzIVuvcR9yOKZKa95sFjiNMhHhVTMf4AQj2MH5yQQD8DFHHgEpNDyDOGMAWM6mXN1kReuJYDp
uYKS6HYbe+ZtK8k2SAf7Uif51s7EyhPip6ffxhfjP+i/lXmgjkqG0HEuNBjuXQYhN4EYJCLoq7Hm
3hkMxf3UEn7l7hk/khc04YMUt6ouPmPSzhBe4jjxjRs3Kz7LTCIMnn48QzwvuXW1YqTGCVzbucew
1fucCAbIYIa5h1DwljyzfGmowxac40R+p58Lrwv2aoSwOEH3LW6tUWeqdb8c/X5bT8xr4U6/fJ9y
FWkl7x6V2t82ru/p/0Y/1X/xVQnznxkmekUAqwFeEgjanzz7+s//P3dnkt1Gtq3nqbzlfqSjLhpu
GBVBEiRBElCBTiySEqKu65iSh+GJ+duhe31TyveUvl13ciklEkXEiXP2/vdf/OmJ4LKRvRW5Gt7s
+tnje8llasEXMX4It457HkJAikK7pCbZtqiLdyTXQOAqpgeVo0V+2sMOgTOYSZuXhuS54NVZ6xcU
DZxhjn6ekXZZmvod+/o3G98uUI23IOeS9xEw0JiIEWCtbp3JeW6S6s0ozLMuKcWQvyAF5e+j0uJD
R71WFm+aBRU/UcJXsu7eHBvZhuZkb63h3Kq18zVFS4rHOlcP1BjRIBhUMOK4hkF0o7P8HZ8LyGzR
X8fmLUTbDgU3YwNN189N2AIO9kdtsI66yzdd/oXglmcrb46zoR8kJXHbxpS++kgYpF3TWnh85yCZ
MoldWgWswhzm+RgqJFy428pqdpbJyF+RISQakKMOvGaX895N6A8a9I8MRApErA4geezAQG2SXVid
mwXApKxfqSJ2nlgIuaW/O4NsQDGNW6UCneuen+xnDDQts4PXXyZf6zR5/P2TvPBxft0wbd1zHWgv
7MLMIn5eHvinGym5Bsaa5EVm7B7AjTuQDFmqTPxsmDCeX6I8oMYzQtNeOwhY2yq/mjhTrPD+wsY7
ucYe22Tk8Om9Ir9TK/1z7rFHKhE3ONa2GAafnErZGrX10E74BAcUYdzt4NxkGc82v9dFjMhq2mE8
VMoN2AosUGBPrCgoP9jILYY6fuaDgsunLJX0I50/26g4+yq8xr1/6iLnzPxkGhgDaCEwddF+0dvg
DE8FrccMUQXvri3heefEOnYqVJ4mZjpSwaTxPPIr8wkM18MQkOJ62Ggz1hJZqCHmJD2G5EblsS6l
VQ70B8261EV2zJC1rQLXffNIbgBrQfrc8kXMzEb6SAXuKdTYOg+Gae4xnfmUlDolmuee6o4tesae
Tf5g5hiUDtWwgRSSkBBkQ/B1s88d6C9OInyX2h5T0UbfaIS2rQwzveguM9l4mO9A+15ai8/uJe3X
wXIvXRE8FHrx1A350eLa8Ih8N3IXV0oyzkZMvQZOFjYMYmUKJV2rCZ9oyLg+rpNuTQODMH64UfLH
YGaFQ3KZd8gqTiPej0oYHZfzUQuzS+WGN7EyfgRNftTs+KpW+B0iH13bRCh2HlLiAPjIdREyTGZw
tYmmoIznzXIGya7SHgwmGaXJKpMTKq9xGU87QOqWo9kGc0mHd3C/ZjVFaCUalwwls7jaDfGTiRpc
pxxYujPOtXybLuFM99hGQO3xbSSwLnBu7BJDysR/yZrkgvbK3bg17FSVnCBF43srRfRlsrQHsnDT
FaEY10pLDpBLNmMSvfRq+EXxX0GckbFl6lW+gML4Gd4VViVoHK59TUFqxqim0DdCAwuuVQmx2Wi7
1zTQN86U1oxFzWKHKe09HqX6dsKkP0FPW+J0z96mEFTVDw9VULwua7/XuTSgicFqLHaTUeLDrL0t
3260kr9xhXKowX553C1WHIeBZnguw6xfTgO1U6JAqVRtbTg81rhlV5Z7zAb3OM/siXZXvLsG55mK
izGGRzTKKC+XQ7bgDAt4UEsftxddO6cc+EWiHpZ/hA8E9Qvb3ZVdnFvy4izVOahJ8SY/CfuWU2DK
3pSUtzBUzgTdvAli+oSkS9/K1jxHk36OBg+fdedIXBr6lLA5xprL3pmwOXYKe7t8gGLSzr2uHoyQ
A8lpRGWcIy0pDIVOq9oS0MfH6M9J1VJLZSA5CmaLmf6J35vWJVZftG8jCp1+pbbRrUPKJ2YtBMKE
U3yLefJtrvdrRmC8iCZkIp//5A08vJqEFjn0FYNUHLvbh5QxsM+PE8WOxuDz95uy95/dJMfSNFPq
a0fTzZ/35ClXGr5JrTNA7rGL8iE6Gxomk/mxJ262cYq3UudcgRsDmBUTPW5y/kT6fdbQ6HL/OMaN
9E0qMfl5DUYchLh8l1VpdQPXDiOZwX3HqGkzK+xzlkphlfMLQTkfGBDfoatsCu3F82lN5RiGKczx
JveAiNyvRTW+yL2SAg+zZg5g66X0rWOcaAcbMYSfWzu5ukXEbxX2cAbZOXdSLbWaeWz9fF7FeAJN
N1PVwjCv97pKPHYjNWSXECczbHQKhHCgQACtO0e8bI7LRD7E2PpkFAic6njeb/IkBb1JqdGmZvgO
g3daZ6L9s4Z1RWLj2le4u8h5LorpaSsl6B9a/Eu3GHoXm0hNyHBKmO+Rv8X9a3L7KAUa2fPo+7ty
1bnquaa2xQafJZLyKy1clNS1zjUZ2+vnSnCa3991U8isf3k2XTg2lueZpmtJ1/XnSo0LGAwegItQ
C49zW6DgyS7NXB7NrDjSuJzrkBzjXik4A0h/6OHZlWeLyKreyA9+Vx6nsDziXP8AHA6qoq6Y22fr
qmrPfnSre+m11DOiLiKsoxHus9Nl6xxM66bAQT0I7wqVBO0qPyh2eqSuZ9/2XmIVjmNwLWwPOiSb
b1XxCXDmuuZ1cDXHmLMX+eFIb458jS+1Cn3oJkUceSuHoX/iug6RcwMjtRDsMs1yjN0C5DBYbk8x
4xr0C3vVRaH7YzfXy09o3G70pnxSnPS5DcyEpfFktHRDJlGrMb4U2AIulaPppxk0PfI51AC7H7PE
g2HqLrpVHCLP3C7nHDa4KghfjTsUZiq2BZuysJx6Fbaw90KKgpYmAl3IaY445EamLmYSnPFC/eiU
z6Nt7UPF2ps1dhKTTY06dTBOCpuw4oSKapPFKWq1fDzkfmffTd6AKYATbIdRDhknP9iqcg5JuLby
I30Fh3YVnYLEPiznsN9Tgxg5Jnvl+KHkCuNWkLmJdEyTUdzWDY163dTBje+AeSmGMGY4aildSw4L
ZKkQIThWq4LXxjtYnf2To3GeFW54NTJOp6UaKbNib/XOIZkoTSaF/8BHfVUaHZZASX2m72XZyEqq
5GwaddYca88t84s9crK6HVhMa4x7xp3Xcab0wsuhB1079YFzF3fBg6bE+0TB4CeipJvi+8JNLoGf
XLQsu7aj1C6pdlcn4WeR0uIG2nzJbOu2iyEKTNGH0jL+NimkvIjGCfvBg9/El6jnjaR4WTrtGa4c
QcUUijZDwas3Kfi+JDXRbzYVwbSNmgmlOx75ZvgU19nVjpyU9lu70/P4heoNpYe08mqoPSQtK2U2
cKo1RGi4fKQitE5j824j40aalwGY1nwTnWDzFQc4dztaMZ67pFl2qW3nZCrmXmoCn/srOTNTpDzk
0beKihCxGXtNekjDYFdxSWNibBjTX3H7uRZyeVTtS9xmn0PfJfiPq4EB9c4qGQh3MvAM5mPnZhdG
ZhCNHEohuTXGkH2qdIZUFvg1BfJw37aYd6QKDzJmEoEZXHLueFQE9rrLrJehiz+3Nd95kJvdmiRx
TBqWK8llWW9SsI9x8TpOyXstPyYVH4QOmOHWOnOLQ5hEl7RxEdK5Jz3lyli7Ts9fIhxmcWjZuoJN
WATk4WwcvqACgJ2Lz0nucDVnKb3b8hPMb9ikWcAhbr/3jXY1/GYPvxeLg4yqV3YXp+XnpWoPTTz6
CTwMJvnSXr0qI5vsrrDc5u0O3+RPhByc8Ig51DQKyxYxOwny9TS/jPIFR2DcyUEFVnOoIW15jRzE
0YEXXPPAw/x5ig6WRmm+lKBJlLy2XQsLgqqTYNELdhSU5DH/bhTWvpg+yqb5pBF6oxQqGJDzuUCq
mDdf5O1Scz4OQlJy556RnHuCp7kKArIuM4UHBWD/OvDSQUf8SqEDqHvOuI+hrpdKh6EiEA4s9Y5H
TFWOsTU82aX8T8tfpzzDPBhXd1JOdRDdaTWQdZkJGz12OcDxgwADqmgWKrfaZ/Z0Xr6+xyp3Rs4i
1chEwsQWiGBQdPcEd5D1JXe3nsOrIEKJSn/WRU+eCZ3Knl6wY2Q71+i0sC9GEAOLf8ovRD0cu7o6
WtOd2WTHBk/91EC06uXHBgXXqkIRwIqVZanUGG5H6VUpeRhB9/ZOaq2dpuSdeA1WcTIHRw1Zn7R+
LVH3+FGqn/vKSjaaAkpL93gM9fQNyNth9AYKp/fK1bKnp1Q+KpMk7iIkVBiV8uka6dfQ+O6J2OHm
tPr222hGVP+IJzdu6j6iaqVaUKjZDSMbN6EDOYKKb1a5SG6tfpCO+jA0qr4lt8hTgj1mWBvPrHNG
3tbaRgcJHcA9+fJQyuKAsg/Q9xATgL3sHZGWXAYYlau+NPeezuXtIu8ka3LijJAVw6hjYGbH/Ad5
iJdc9HdrKOOl/Vlusq7NJNbawe73NcMvBrU/wB1PBDC4sdk6eNzPJUNulLXPdBVfRWbb5DYmEPrh
wSZY3xQwvTEwWY7uiUZCHZJLlqHzCgiPsYbZ3SwPJfYvN5XffaqDJFt7VosR0LA2pUm0jBmHf5Zp
Oycc8tXNFAI1/v4LGIh+fq15bBX0wTFNx3P+4rCrGlhiJWWsr6UVXA6jdCLkEdLj0pmCE31jOner
c/Yt+G1vDg9ub2OFrz65nf7jLB2GLNnY/X3ZUBvoUXpYrnnxOcI0eDV3zl2iW9D22DBwbcU+J7ma
/JCBqdI6U2EJs7rkRmbteCh811y7RotVv3mRB+1vvq8reMrPALUF3oLEyMbYWPVUgVb/BMcVRp+h
ArclBYtjIom/IVnYCc2WOVR2dGRbWKCFOvRPPR+7mcx9aeSEr0dXOYXlEZTiaw4YgXrbQX/tXYoD
KQAqHmC5UBjU3JmedVun1ZHq4Yh3w7miGRe0xYu8XauQewHTFtZMDCNyupMTS67/ciCJLVjHFJRz
Kc38kxFzNPRQVYaZt/FU9xOuNB+BlR6k6jQsueKhCx2oeknt7EhS6TYhbHic65sUIe92cv0TsYJG
MKxIowOBhWa10lGZxq31ZE/xsKHkgrJDcVmU/CF+D0zcXj1cahf0PbWt+z7WL8s/Ki44SZlT8fEM
MsiTDIedfC3HRQsx1lh127RwldXzqI9sDnVhP4b4oi9boSmEyhqOYhfgAuw30Fgs42UMpJaoEUWJ
n03OQaJD5MDz/EYe++XgDjrerkmZUzoxWHFx66ogAnhDukAa9ibz6rulpsuo7tdm2GwxxcwZEEbX
BhBvhWBpOzqE1TY6UpNqdm7KFP6BnL1AVJhOGWBtRcAScMry1RnHh9hk+++gNa8VOMmWEt5FbXAb
SCCl3TC+dnXtXh4WOUOlvPDCHToVWHQFLVn/UGTv8sRLnW7p45H0gNXosQEtBU8WcOjIZ5tbXk5A
qBhYY8XAP3lG4cQwGfDpJqpRpHHepHJUBAlgnya3usBCLrIzkNHcvIeAeo3tZ7+NMB8UMMnTWatU
Pjog0QLU2SYfVo3br5mZHehUKOsoqCcPB1kj3YPdD5u5kjeQ8kDOCsijCYQqGKLhhy+Qkd2TYOkr
xJAqp6WaXwpV7wXPmXuynfayANxUuccC6+w3fMxCj68s+kcIP/IsNL69l9Ub9ryNrw/nrN//63W0
zDzYdv3Vd919gAHrck8MQrflsXEc63uAXKwjMbLsT9ZI0pdzMnguf1TS3D6Hko9V8oXuCHoul0dG
SH3FMDxIj3J/pYolpRvQykI9bj8ZRgXnjczPde3jt1GiN7MHTIBskusDflfOlJaOr0vDJwTTD+kc
XkC/joTS/sDR5HhiHouyV04t1+FQct3C3KWe8ZimAFKqMT7oufMRM6wm9GkVMtVfdRPubVZR3agB
z+Ekl3ypphS1382G+03KVnlrJeYKRnKpugSWu62PqJcYJ6mZ0AaNaS09kewUMGo4KsP+aNM/BfLQ
EFHzhdC/zXKIZmxQS3W1VBrKjr51o1cgFX3NXrssjWU7tsd6JtCFLz5PXbSukvAmk/5OmpCYs96s
sNCItA1SjPfeeffA8N2g3kvxnXOffWmLnoGI+I00Pwg6mFC8yjUapmFP13ORWr0tKPEK9lDyGJ+0
OX1IqVICI7ombFj5lL/nZfZa6FgWNOoLWuKIh9GHNikzNKm9TBZEcT/IlGIpsLRM/2p2IeRIFmip
kaidhhjzFkcpmxS3eHPQWy6XsvMhsVttf7N827mm0AnkOTWGV32ovps+fED5rigFX738pRL64dJ4
5Vr6NOt4cNRu8JC3FqWEU+5I7+VpUCAmV8Kf43FabqWF9+o6jtX7fvKPUvMVjCAID1qXbA2/P790
9WeZ7FJx2KYBMsWW6uiGJQf6n84vCGxkPdeMkyCYHewYbTr2dDtFV89mCy5FOg+uJc1uTOoT5n2z
BiZozcxqAugLq6JBbhLKIFDQowJNYKVgdAPE42fe0Vff4g5B0KxS/mEPlGyNeTwJAJTaGKb2+Gg0
TLMou3FeoEDeLDjPjGcWrvDO0RjdG797nNXpIYY6wn4yeGsTtwM+EMBjDr4jKGxltc8WviucI9g1
uQWVDzMxDVRpmVTJvCvS+Vp+I7p7xIemwW0eoY4krfbJJ6LbG7J6N5cgbBhlEi4L2OQSb4T6nXDw
tnpV3fA1GMCa9Ka4tUbnErYa/jcAdpX7CD/9FqAZrB88jcCa2z5Vr0GpvRIr3ypojQ2ju5JLN3aE
B9nMdyel/gK5PMfIUEePhvYHsJiPP7RCw7Q3puoeQwcTxFExxRx4B73uVTE+yVR0maniXguts/tG
Jc23snnbBSJ03XE3I5NGUMUXKFr+foTBVviYNUOgwHa2uPPgYa+biK9SVPE5tx709iVNxnu5SE7b
bq3Mhtu87vEdp2jPvi0IY2vd9L1z6yPUwN0Uv3uMeBnFj7DsCB7e1IG1F1i4ZeY6adlOMF9ZDcpo
nKNAO0fwTaf8jDXo18p9wjujWJelQHlauSGImPLIbj0kqMNDOo6nwtW67WAr3+zkhLLqzdKLtwiS
WePg0sIdV4zgtoBW31TFTv5/GN1HYgfxZmTmmuYA04Lw9cljaX0uMljxkpIEkgPJKbeOnlG/hqqN
OoAL3sTpISnq52WuSFgcFzNi1aQkO+D5o56DoMBjXcNIRaaUCFboEsC6Fyh5xHpvDNklba51DiMr
wLqTCQiWzDn7BiBrsSC6AjtHlradevNmzNh0WHYp5iJhT5O4PBexad2aaEl//1xb/1lZikWVCyXP
Qizwa1maMRdQg2zSsLbgKAzTozZTgkQaPb2lKczYqw+nU3DtgYZaX20vO4wnIUTUjrm3BWu0FzDQ
P9WKSJM67DYrZMs9BSBl2gJ3SAm61DvyN9hK3kbK9Fiq7GKm2t3baXdb5c4eX1lUJQyVpMRrvfiA
etndEPU2k3ETbdpce5ITSUlIvXWqp1RnnBK41klOyaXPdeTTZJVzo2TG7dLILCdRbDh3sC+ePU/5
nnm86e8voCmY/C91vQP/xXRM3dboyH4ZrERmOsxdw2nY6iaOhlunhOXRFewhMl3x/fSLl311LXTk
SkzbArZsy7Da1snsDvvNMkaRISlq4J0qG+Ckv0628toH81mpmWtkgwj+0Issj6oijAMB7W1Gyst2
Jki9jFxYG+QVfxMIPsKsfY0IH3UilNtKm5gDJHgY1zqy7CQxUYlMa6T7OAA0rMvfXxHjLyeFaZGc
AqFH8ywSXjRZcn8+KYaujshI0NY+tO1bw7qJZoUqhETTrqB6YBqwpnI7+Vjn7bgUr6UzkunFzfMF
ZdKmnIAJ8yBVFNsiLFA/pGd3tp5rI+miVJwQ05duieyRGW4VHeAFPFKvLYO6IbCsVWi+1m3/OEdW
uOqkSQpJ9IJMpvkVFEDhlxB8zcBA0/5mMSwDmp8Wg2k5KhwpWDIu/ItfBzhdLX9rcNiIrTe6muxg
O9MLmd43gtbNg0GPYmpnNYTpuvPS+jmAqWtM3c5V2IzkYF8AOGkOpJips/jJD+bV6Gxz/PfCIrl6
Wfo3rakmK/QvH5rbxEX0dMg9v0ydIrW2tGJCPOwO8bumVCc4DwA7xSbtTExwaXZ6h9GL5R2bbrxJ
+/AlCagUrZAEjNlGt5Elf7OENO8vRCMupO7y9wyhcAxRfx2JdBTDLull66jPLl5SHJbaURB15Mnr
vuHUFWRVaAsoeK9L+7bg1KMdPHnBS1+2aKzhLwjMWkz2yZiqY4QWrR/MgyAiAnbOuv1UuIfZZcfL
Dcrqivx0ncS27Y8uOI3gNIeIkuZ1PIe36rgMypdVKr8+udMzXkxLc7V0JwsdAq+hO5DYjV8qJ+mJ
WrAETwBH2THlL9wOxSypJgQtNCySpS2zYUCkBZV3RIRg2wIsam7z4CnOYzYAZY0JuGeWH7B0Jzeb
c1HwjjQe3phcUAKxquQrSR+1bKtR1N22zAlNsMsFcl3aky6X/dFo9O3ylss8RbqrptgFGk4O0hqq
mnmZ8dZG6IO5h6DSBPWsHFd9WwgHqdIe58L7KsOGYAYFkDFLbcXPtD5PucyKNG/4GjMDT+ismNZp
91StO2+w97EeIrxQbsveX+feuMfOgrLZ3RqRvxW4xZYbtYCXOS2jDMBjdAZhqN7i0IbnJl3sNFCp
d6NxsW2iA8y91toObieE2Al4okP563wTKFkmGowTBeJ11oJNFEN6NYLiaqHdCuntW2N+6pR+3cIX
WRZNKIMHYrA/TWFzL3A+eoTXvEkeAjW75vrworvmRvYeXXBWU01v8rR6LMGoZdyzdC6Ew3w3I/MH
WD1gG5P5HnLvNuNCmTjohdcl8VVR47cfgdhLzyqHYOX7DyGhQ6yEalfOVMsLMIUr06VTAfJnORA1
4ZhUUwoh8bYP/0GecejzQ5kYVHO7h8PyN+NoU/0LSMdIUjU1TSdpBtMd7ZeaH6Q0NU1AcdxziwOO
rD/AOt5eum8BHaS9l9kLUQCWQvwzQxJdsfmzcUrD/EBOxjFknWCPAScwP8gkq2vfiBd6tgCeR0Hv
ZZ+vNMZ/KcI0GRzJ0ELgZHlWZDAl4Fep+k/zSsahMmMiGw5xLdpnxC7mplWfQ78mmIAXardpXH6X
lTMwp+rmVwFubSO8yuBUPoHb6CcYnXIGLM9tLhFOhGjISPMHnmaH712Njim0dW61sJ0gnw8Q9JPN
FIJaN3mWbREjvyU43KwSxkM+7kEIQrQNvoJ71oQw9BemU09huPwhmJ4ULfiKUuuC5Qay/1EQv/wi
qzgzofUEgFPa1NwtkJhgEH5EFHbnKMtCLxdsiyoqgdng+dXLgMP0arnzupwzdvnqMaJeVSlY06fv
IMAUnDInEBxPHnHXIGCQvXNKoVROMW68/NZQxBfZnIKw2FmwtZZNSu4aipliHTlbo3qoqu6k2dE+
ndPnHkuMraAgGBCRMcmKcIB9iDF+1bp+Ax5wUofyx1VdIKNlS5yiEl4lhqGFl16IVKegi19J0GHH
krmg4nZ3fZ5gRaAya5W2NSTNzytvGxwHYh5VaZKXzThjomkQW5xJ3UclDiKR3AYEY3uvjOuYtDCZ
EOxLz+I3F8WrYGAeQ61llKjJKNEJ01e95hzD6twRapJ8ed31UFvSXvFVfKensBCSr62aT6bBLiZw
nOMGF1jP/NN9ozRP5JBBaFqG0RVjPC5DHkBBa7u1XLtYkYEE2xrXSY6dhXasTdpTVDDy/AeTii++
jBcEIIpj5TvGK7SMSJcqmQeyLmQp96r/UnuvUmvLh5tbxmdkM9BPxfc0mZ8Q+i+PCIYzV3tUkWNo
H+UgNu6QB1qGdCXSbjN4XQjDSZPp65pubZUSOL9K5XthKI4Z+v0P6EoHEqyCVHmRDz20zrnG+ANj
xK+mq14mjll4QxyQVsS4rTBfBD1EVBJm6se/KjfH7Taur3z8wDYxWFt5D/LxU0+WvFxXK91qsCx2
C5oCA/QgKZHZZJ2gWi8062SOH1oTr4xlYsg8ReYtiZs+m3W/jQZ/yyCeToOCEEMGC1Lc7Cr31Xif
C4i6rCiNYfpMrSSDWZlgtXLqLZPLtsGVQI1vy4qSS8bAAn4JO8LvcDUp82orlMYFq7GN9tkFVnYQ
SFDCcUdkTCQ/r5bUBLQh+D9fhvhUI0BeCY0sBu3WRxMPTznSZXXIYpbxosvNy3N/u4DkA8g1E9bS
Li+CNi5YXNDGFzlqc+n1Jyw94scE3RjeXSWHGkCVPDlN/mpm3cPUz2eqpW2MkZ9WMyptIRnyolJp
ygvHNW+K3BnHmLWcXTK5ttFfwoofsfzms8mF82UJLwjSMh/tDP3O0PmthfuJ4u6LXb265jfQ4be8
SHZB791/w4zKwhEbnCqfjX3veDgcL+a3QFtD3L+PIy/cIoqNebbH3D6VvGAx8QBik7C2bQBw1gbJ
8HzKKNc2/YD9KOgkrZ6fE7vCFisYY4xk3Ajd52zhkcqItuzDb7h6liUvKSd7Q3Ek1zLh6csS86QR
ILI0MP9WROdD9FHjJ3Ntf5vT+f9LkCc8tP/a3+9/5t+Kun77SRfyT1mI9ge1H/6WVAmeY4EjUKf/
I8UTlz5ARBhNNBWe4eoINv4U42mBUKsy+TOQk/D2/zT30/9gpKnKC2n8vcbcc4lG/Rfnvfnl/3+K
wjR/biMcXbXZmXW4dLZnaxQDv7Q2TJN4QuBzUdkfsCotHnKofWvBOW+KEJxca3qMhSLYSbNKh93U
yIyt5o7uNXr2Z+UG97N2H1MyE+B1R5hp8SihVjEw6KouqYy9VNlONElBENy7SlXeq0O3I+oYEhQp
RVlJHpmBL4R4e0Zbwsh6ZG/zQ4QkYk0qi7vzTJix8dh/ZGp9Mfr63Zsf48r61CvTs1+mPa5DWbpN
KaBXEKZqVFIFj+AeD21/ABtOc4CkgqfiWVHLb7UWwUPRb3KbBPfKY5hSf1TFcBjiG9WJn1U7NHZF
aD73XRts8FW/19xMoR8tsMuM16WtgaEO8XffE3oRgXUF4zyr5CHvU8V+SPDky3SHUHNlUNee3pKK
pBftDZcdl4AWapTSYQ/jjgjS8/dEcZUbE5O//ehOL2n+TS36mNRUXMYLHGu9YaQAsxnfNCNSznNa
qirsYzfaZRr1iW9181r9NsJhWEND29RjgKdITMx22OEFOrT3Nc4Ammrsa0dqHXzet1AAt63f3HFN
MFoZapyxHONTBO+6sfxNyeWCTp3dELC5riK1ePHm4qidkadd/UT5nA+dua1g7vADYwf0aV0hGeAX
h3VyjaJvHXcjcwo0UqsEM2av0NN9PHciRpEw6HK+m3s3v//3N6K/3WI+YyxZfv8Wvf12p3p43Z1+
/QHZED8KggYizKN4rv6xQW7e2ref/gfODZDtc/e9nl6+N13a/vMRlJ/8f/3Hf3iDnqby+//4bx9F
l+Pb9PI9iIr8zxuLzv7xX+9Eq+9o1hFN/cd//4/lj//7f/36uz/EavYfJpsSjzzVGzsAeMePPUn/
QyjQ2I2qOuEDFrFS/3dPsrQ/sP80wRosFxAUpdq/9iTvD5x8ZauiLTAZ3f9bQrWfwTHAIY+9CLqV
pYP5MUj5ZUdSzXhMK6hwKz81aRJDh8Oe+M06hYUC7h6b5GpaMABH6/ZPl+r4A8/582Zo8A3+BPP8
451tjXoD71Rwyl/eGapYgXekaUECxjHQnJMTsvKThQuTNl9LQ71Ns/ZArAzaTfOTPxif1X5668z5
aWQotvLusjvWkc+C7+88Yzg6xvB03xxduIBu89hR5YBO3wbdTWCAC8HlQh7j5kdgi6+//yIam+Av
X0XTPZOW29BsSO3qX2ZReK/5turjzYeQGC2VFu/y0cnIqpw/x32t7TClfO9Jb8KIr8cgOJtvGztX
bprC+BqM7fuguzR8yHxssjjWa4dAjb3hJ1/inpKrccZr33Y1AvdS43WTGUVvRLoodjtYbe1DoqvX
pe+8BX6YbBrCz00jvY8M+3sgepJmlIgL3JasmnBEo0qinTtikze2UAQmdbj0XohrUby13eBtoFVc
2TVGq0qmHxSnP/v51fhi5c+Dmn+YHFBRWHurtrOIWNDrmrgKPjCunf4aFwoxE1j1infFDw3Rd6jc
E3/CcE25nzsz/hQRhPVkxt1T17yPLTbZU6q164hcCMgFYPWG8+qSxMspUTwapXeNuuy2SmeMGgOF
WJfK++z19dcKtOpOcaPj8GIa2TpriCP0S8yVZre6I2NgWJMp8+B0BsVfSHBdiT2j7umbINMssv6G
9AlzXaa3vYFFbIvVEeoClr1PQ1Nx/zAtvIvqYXg0RpKlHCxosMPjbMXUDUuNaJcS+QQZ2LzpZpRA
qd/PG0xE5GLcWglODzb4b9cEyp78gg5yELWmEvnTjZkxsLCMcheU1IxVnEzbRO9ucgKZmDvPOyUs
cRu1ScbFOeHL1A0h/mGEaVjiNldV86mM3i1RE3hG8OrBkyKBgTEk+leAjGGtNk5zWwf+usalemXh
wRcE4SN8zRvQks9DVJKgAhFoU9vqa4QwHt1c797O5Xaedjuc0eKDhsPFGrBnXgWhR2YZIhW3J8AL
pyG0NNgXmmoGPI/UaTthq0DYBY5HWoUdWUkjt26G+ZSPZKxmbvLspcUhDYL3hDSnKVBATEjR6M1y
i8+WQ370tC+tK34HWMoqUbfpbe22qAt6qubOcsobZcQrTUmMR8Ng0uDlMx+AbrMbx9vOCuOdaYSP
TRnckTp9a/n+BjuUacM88bXMqINCHbijdiborsHWGcHUJyDmlfNEufVlnG0Ch8dbm3AVAw9HDyPa
NcTkGqkU4zW8gyam2qscD9rVOM4JtVYdPgWVTaAYVl7OVATbVoMhMJv6nT/Nh15hBBzlkbarVUZs
xoTPqK/u6PL6I0oCO0ORb2l3bt19Tdy42QbNOEJPDj9HWjSvhjF9sxoTL4kOdyd6JkYYKRN29UvQ
1pswx9FCHZpbs+j1+zpJHio917cYx34pNOdpdMgEGi23oh5jTWVpCPwzWh95Qr4k01Ucb5z8a6oa
G9O+n1ucAZmXQxvXXj1ikddTq8Ixdiu0BlG9DkdF23NCMR0GqM0b0qKHDLsRIJyd784DfKb6tbCr
bZ8U2E91oBQWbA8DNzNSBXGWyRX6aXk6EgaZK19D2lIUw865L3qbOsuegWJZsGpd4WFCqlNTOESd
2sQXTflrmPl3Tu7DJUsS2O/at7TETzhLKw92vNUzv6wDZp/1jREYKXaCTNGJk+XyGVj5+VjXQSjF
TlDoqtg9GCgF8WwgBZmoxdegIMvEgAXs53jjVAoWOzIAVqfXRgZzdT9tjRxeFHkK68InzFubCE9y
zfa2dKPTUIxkaJQGdYTfbpqi3JCb8850FfFRrNmfcX52xm8FqRyl4gQ8fq1/QzM84m7dPTVB+W4Y
/le/1oxnNaDJDUjspK/067V5Z6IcNFoEj3WMsUaoPGMA+K64s/6Cd/kbRmIUef45MrnBmUMmN1pn
3Dtqm5CH8lwrOOK3ff6kkB8SDYTbt/b4rJqIG7IvumPOWBXjTov+bWfAQqNdHbgrmNKtU/z+xC34
C2PC+L4GaCYr4DmZis+WU8BpoJe48fLbqbhnZgVlIYRfddZKFhfT60HzPmUGkc3FVLyNUcnJUdb4
i2GDk/E+B9QPsAsylywphwmj5p7LDhaVbQXpxg7tt1jTPnUpHhF+7GHDNlbaDr/Om3KupnVilHfM
q/4Pe+exJKmybukn4hjaYRoBhMqI1KomWGbWTrTGHfH0/XFOW99r16wHPe/JHtQuSQTuv1jrWyOm
05lpkQhKeFusGqg++nE5ksZ9VGX72YN8INFcu+svNWl2kZF2PeB8/VXk3S/evPtuqU5rQjCiiNH7
+oTIMns5lWv8KTVS2x0iKA8FTDtZr0zUPBIrM/8j59TYTdn6XKs1PmEAtg5+PMAS14ZuP8AoawYL
ezvvobfGzbkD6hdR1tHIyU+AA59S97S9l8KW0yr7JMfe248FDZnduWQvmzh8SFerGvWnqZr55M/p
owmk5UCHcbfE5PvqG2zTm5jvXMly1PFk5ltaXPY+6+l2EuBsbicg8Oi0RAHnUVXlk05ADC9UFZnI
4TdEx3cGTJEQz0sv4KewJtMYEpGYngCLy0p1Iq0lsDfli1Hl3t5rARFVy8wJO4lD0tsaHkfrIecT
tDvPfbQHJoSuZN02DoAXy2JJI8PONbDChLxWA+ps8Ho7OfAVanAbhlbz4MxqZllvEO3lkr6Ud/GT
J7TvMUVv4S4gCGNPfAyzeK6JgQ6qqr6oGZmDeqNe49/SkogN/9pF4ReYwEHJFiZd2lN0l0ly6pr5
kakljKSqeU1dDpKRRBJTrKey577nbrvJTi2k6YEk7KfCo6c+ycz5AE/1ZeR3jdJH3I7Dn0Q3HvqZ
c6UQ6W1thpj2cUUhn5s/CVjMM898P3Uzz8OSMZAidv/DdDJj3H2pbZSRVY+/Grn02iYpCjStwGsD
z+3oocfZqUaCt87TkVyIg0nOxzLdOk/2z9lsvhLcRqK2sRUuZkGSa0xXDCVlZn8j7l2npcZNUQ1Z
hHV5BSaZQQRgZF9My3/W+k3UnbZvbSMY+PYtTpLxTUjPIavX+Z6EuGjtEJm1c18psZ/m8ccQM2Js
cwlIl0JQUbMVwTv/x5lRvjPIJEhporf2V2OLGm+fOvRc7jS0YQ9bZp9rX56kwy2EDUrgpCcsAAab
RVKecdxjzX5ynCnEjFwflJndtr+M6cWHdJgh6+tvyjHvpQ8oa/SWY9cAl8DgTSmzel4IFXCmdLFA
Hk8QnZc2uQhuyMPA3Bjd4HPWeOuFZEmF0nt4HSx9PiMeOPqFIml6STFaxd7JSnYLsv0ontgVHnKr
31ChnCwt4W+RksXHPBXucw98UqPwcVgHRZCEnGfbEArpdW5eOUmec2+j3hpxEsh2Ojmj5kYU2+9D
qcuoX0fuBaPDHUJmnWxBa7lgi2CcrenF9P82kD8C4UuEYlNKTq5ry7M+Syvs+dvstiTyngqDRkQf
GJSkTFe8lRRAw2qxiBDJZo3mXzObqtcl/h3QOgKMV4TqYsI5UqEq9CvXpXPkeZ3JqB/h+NvbHgj+
7ZbX1AYvVLzGC9f1yVQZXzVnXu4QXLAhd9YXaVvaOyEYDB3s4cO2SRvtc5/EF1ciW5zIss0Ltw8E
tV6aQ67LnL0Gz3vbBDGO18q31K8/a7Z/O31+H9Pcv2XraIUGf1rsJ98+go7dEnc/uZP7+FiBQiVT
nHxCb/oH4f/4UBZ+d4FJedUK85H7bv3oCFdtVp1NTVvnocLsvvcS1927o3mrGn0+zLNdXgyfuCky
Ekmtg9hTxwymltS46NLwqPuaBZVZ96VP1kKHB0i1RMCxB8r0bMzi2prNEsHmQQgKwRmlN0GJWuPS
j/k8QFY+XE2CtEsETJmckKK45jHJrGfkMitZQ9M5h+LTeGaEmirbdaQT71LL66Ab+fax0xZMGCWU
Z/x+O21F75FI82dhvk7aFuOgpvA+LJvTqe1GST2fk9mWXmjytny4asw/nNhxLnWZHU3ooyTSYOGz
NYq6f//HXWySe53a2sWTdPeTvunZ9OYwFs5uInLVHpbm6s6f9jgsoUgWuubsiGP4tVxGJDnu6F0c
NytoQtaDwmml0ziw9EZ9uK7YedrOjHrb2YIB/YMGLr6VOXOqwa4eF8NNzkkyd3uDP6fpsTXNOXfB
hHAHpouuQeDouxucQ3Aqifu0NP1mUz03SvuZ59Q8Ce0uqcuVdA/3B4Gjt0u0ZtjpqkSSZsMgqxDh
ciqqe6TsfzUfX1Lf+dR0CJXPCsPUOVnFhwXtLGqB/gbu1BO6m91XtACAaCE04/7OpVNdCp/BKS9P
W69eZOYTH6GUfqgVDQyxuKNxZA84meA1Yv+h6VN4GxtXR5qbQpuVHwFz+mHQ10/It7/NQpXcEPZD
H4cYaKVUaPrBD0s137X65qcUPujZAV9OV5XQvmZAZpbd3vJS4L0eYxXJEd9Gp0GKARutDpputqdU
8uonorYuTtJeiqzWPvQZAu6mP4qUZfWnMU1XEI1Fdcr6jJ1qTsNmu+C/GfalYbv2LmM9uPiwvSio
Y9WCUG8R2355cPMj6RYDBZK/7ApliVDRmfQsK1ApGQLoTnNzlHoffOvB5J2ECJM+qCTLo4lwhkJ3
VVRZMFBpLm4bAcLq8BqK5NtILrYncmxqcahs/93AEWlDnjg2hh2ti3iT+dieup+u7biwCWo7cQ3y
CgMZXuPxQfOb9OhV1YWeuAYCkVCZdyQYSTxpo+GGnTqVus65WStoNxbbLzOL6nL8KfjgTQmHo1Mv
lj2Ie0q8zDXlRaI1Rb+Ga7EEI1gs1oPr1V+jL1Iknp3c20zqnwti7PVmoL/2dxO+XMdZbyPUBAeq
NSWbgQ6rOeKF0w+VLO/sTvy1TANyckXl4XQFCa2Gs4R2q58TtZ42jiUobKXfgM9bqHn0MkLSYx3c
wX+B95dcnKz10T209b4G8Ds2fnvg/kkCuyovUARZzoOhGbKsPcWEpHyCuMRmpZjCPpNOfXS79KGY
p2eVTqEtubNTtnktYJkruQo8qCpAb0s4hgD7MhkfnsJBb3UrbZbX2UflkPHClwGhfpXDmI0/alFr
13WC1UNQwq3NQa5lqfCPhjGcV6G5F1LmRw7SY47AM0np8OyU3qbvrD3YBci9dZ5hfWVhPrb9UeLg
Y6LQ9UdvrOkK6/uim7keQNdSOlzjIQYSZz53BrjtzdjgxNqLMRc0o9s758BO4lUd1F120ocUfZsL
/SKb/fbcdfmt7wgrrEYYyit+sNFAnC8NlbwScjudq85EBJs2YLyT3j3M8WgiljKOadc4l87Vom5q
7afcctXJqTSDNiOn9C/lS0NIw0s7jwd+Tt9N8sHrNefEwwKQXQ3tDlD4cPn3T2ro6QmfkYTRWRsL
XLXVDZ8c2ZqmdmvWAqbqNATQJWWESTIgDtx/KBLCNeK8AD84ihfRQ6WVowh0EH0PZmX4pwE0v530
bzJDO/Gf/8T229g2W6oEgg5txr1FmGxWWJd6mjxU9Ju90iyh0ynjAO0BfpZlpye4pP9Mhf3C4go8
ke9squfuKc9Eita1SPapN7/4YDQb6NAmMKyw87Mr5YsVelrz0WLM3TngDHcLXFTCb8e7JZd3qz/T
eBOkvA7mpzuNV2y7LElccsxXg2u8APmz1TvNhYEISKzWoUkmcUYv+9sKZTpALpoU3cPYu7+NTF+d
eZii3pVZUI8D5aD1IAmIP/SJ/jTUl7yVzT4W9l+y07Hv4u6wMqRKzPSaBdOHrs0VLqflWGOxC9AA
8EFslcSXIMlpt73htdCPDi4HWguI6uhKdXbfNGRxs25aMD0iUSgLE9zIqE+NCDQBoESfXI/EbQV8
HHi2zAlhfDNHLrP4grgBZV0jyEkpsmE/YV5lb4BR1q5nzgn96EtMkZUqzhUpCoT39Vt49/LZNv24
T6serpTJIl1fvvk/LXEuQxkKgo1MqNhEgvOKZJX81rCK7GSNgHutXszMWYCAOEj8ugKW5WAZoWvi
KNcQZ6LfC8tl/mLOv2VcrcS9pEXkm/2To7of23C2maqNU6x2QX52PwOlL3lc6oIA9VhqmgnOBKxI
1uHNi+uj1dO5CS2tLlm1koFqMZlwzL91+1Xzx96E27Lzr72J5wp6vlhpvph5PJRkVjLg1KM4FBaH
czJCz+ymoQkvxjwCo2CSxAYznCWvsc2Xpzd0LcozZg+WoX/10t+XZeFy+MdPa1kz5dJR/pcOSeKt
vPetGJP3BleNZYbKark6eQk5bVqcgwlzasCUQEKV9ebN/q/nq+96j+rhM7fIXmCA/AcTJJDW1jD3
6cJpaDLPqRTa2RoGFhGEHNdkXeyHtiJ4W8nHhgEcYZL2ua2wO3e5510LYzy2c2fD82UiWQvSNEvG
76hc6BXQYRGzTFbLQFhK1nJnuG4REgE2QoLJG75c5mXqYFLGRk0TI+5XGorWrwjAJcZgsLvuznNd
anqpnefmdUnT6ixWHjRz+KDz5mCToPJJklAyxgRp12Lvzp7GRHnMD4MiLGWFWppaKszzBhZE153y
TM37pozvMlYkezHhbMwGwF9vVUPvNw9dH5GRcqjmu9XxGMgkRytLskckJ08KZijwgeTsu55CIXgA
cfA9bXJeN1+uqhnoHYtqQaFkbLETf1xmY2XqcIAlxZNdQ/mksM04gJQKyiljsMLftx2MlaYkeQGu
nGntd0oo1d7P53uRTAm2Z7imJdtqO1vTw/ZBYtGjHPHJX05fC4HORS/ErSsHaFZOlFfOXVOPYeoP
B7SW9aEf3Pe28oPVxoRTWF18KLG+RlnW6JHLpJc8k+JK3Fk4xcLDKpF9lKUhTu6s8WIThr0M6cWV
C2khHDp5dy/G8rnLBvs84Be0XTQ5TTXfNKBIyej8GJ0ksh3D+FicNWJChtSPsqSihLXlMS7Wa5su
hAvXf82REA3PAcdtrvm5112El5qYd0CeYQS12DdFKvcOoKqwNkt7NzCC3i8J+lgqRjEuLb779nvC
oxNlsfyRRnXwNGTtMCgjn+aHG93GauSqh2kdgJFYhWAzDSOfeV3gz3y3mpzxUAENgbEr+TFuxyZA
gRrns0KyolWIx1iZXsht3rMSCczRu9WW9ZONHvkN5EAzikkQvbokDA0rNFlBzd24LtF3FZmqpOVm
ZEBRDLJzN3bEnsAN2Sywbru34gozbi8jFUu1s+2r29EC9h6TgRLvCkEx8LgtUrBa1axHdx7tO59C
MC+za1unnO74O7Mp6yIuune/gZwXT30fQtxDzY+MjiBe59C1Bvdawcfj698Ovrwe8UCy3qrOOxar
Xt/pGY9VS+VTj89773Mz9fb7FkDEKGDgFKhtZEPrQWPvfOC7z7AJ0y+dCZsnZXsnY6VBrSaQ3kYu
drMtg6Fjmi5sWRN4vTwLsYSSnA/iabOnZR2wIPnMmupqtULUfEfBOKD2m5nnUvgYa5W6VsnwXjvt
mSKSj68h2Q5pPnHix14T676Y0FPA/WREYmAb0jEVt728X9r+1rakYiT2+gkJ+JekgTcizoPWnfLQ
EDQHmwd3TYhWTRz17k/GmwQwwc7HOUxZfz/QmtXj+L4ULBKXtSfFeWVbk8wvjJDI6hEngyXHnhBy
CNB2zMuozL2fms+u07wW0tF2ufUXZNcQLEs6HQpHx7pIc9EMcoos/c1Yq+VMKF/ow9itISw7ztBG
Y0qbnBQGccuWdk60/o8hKmZ4SGUJXyPafSDwr7GVjGDfGFdvn0R0Tng38RYiNWluazV+rC1hOVLX
T/FKlm9d659xZrV3AOWZbfIxLPTcbayRnmKOD80W7JRNRgH6Pf/ux6wm/A1+s82IeDGvhSOWs5VP
p5VkB4hwA65vxXzTzQBsN532Z3F1AjfM8YxSe9HHktsjvZ9y6vK2EO6BJNxvV0zqMttQG2ykdLWT
SMqL9FUrDLhLYPON7LdvDf/eru2jNfFHwwm+aYVi3dKYzGkLxNyCYIicUxGee19p/o67kExxb75P
yCfcxSTVXzxoqkEGmWUPxj9H5GZthGOEi9PAfIj3lvWWIKPLY4vomeel8bzLyJyH66VkGBumbf6m
5vVGnr0btUXygWLHvxc1uj21gQZhJF+lDS6QkTWVD9gIN51f8qV9ynsT/5NonuosfcpIQApMXQv8
fEX018NjLggootj7jsmM15iL8JdoXpucvAaLhx5wn/7WrnhYYlq4BG78bqSznxIaENLoxgNUoZBa
JDsQvZHu9W59bMErxz7txty442kFNC2H5m6cGAdP7N9QUmIFXqoy8H2Cq3Bmd6HtVcZ5obrIgT1D
OppxwffWt9l1r5OxzRbqTOLXmPlCVe55he0++/F5XXLM1C1OM9J6Chy9uyknvbNKyikYpDKPDvBZ
NWYXPRmOelPCeE7IT2y7u7ZCyGMJxnGTFWbr4h36vr0YuBcCHWRi0Y/iGGflMwOtQqyho5dBVZAV
12jmTMBlfhHkcxkDSd8uXGt/qoGUQlXVYmsmpA5nee5FY1mkFNjHat7C2xDmzJ58VA2LuDF7dTz3
W2+oNdzZGCi2AXY77rxvy7iAJJmjJ77GlaUdO4tsI01D2aCkDgtwqJ/4Hn9nXvIr5c0nXGSXp/jv
GoupUhfP5GEJbKNdc2m70r6CqGkOS68DC3D6v6LEujsiapCjxQfrNU/AMnRvfDClSsO1nt71dW6D
nixF7p5pN197BGC7kVBv1SFE0jTxKEsevkj7v41pQpLH1l8yeykW96NbONB6qIyrs5DsgQUGiRk1
Q0WA3N4o8jcC2tJTjYhzN/fNCdqKGZHbY0TZ3AG72CYl3O17QeIGoD00y+QYcDc61knMbr9PRCEi
LzdupaHd+x9RYbLxKWMZh3PG5lQUvPd0VAuZfUSEjgMq40r+A8YUgqZEbKCP859eW54rBlD7xZfx
O9Z+RjekL3ea92QT53Cbdfvszixb6RXbHdPBIuotslmytv54XBOdiksZ7NKW+U1vJvCjWX8g3AhF
WttFTq+9qkG1tAiOCiG/9sTjtk/jPN5DE/wiva75j9Xo/4s9/68aK/q3/ya42TRc/1ubdfuq0Gbd
fY0Elnz9d2XVv3/Ff6RVpvcv0zYFzFiAvjaL0f+jrdL/5bsCaYeD4s2yTP2/9J6O9y8d/SfKJxMA
Cn6u/9JWOc6/+D08JPdwYFzkWsb/i97Tsv6n4JM2ySSdxrGwjmFBFP/Tewg+d2TACptD2eshrWV7
6bWS2OGNgQ9MLbno22iJOc1uqdrz6j8uVskeY92X3sHogQeOp16eYo78rasgiCp06oII4oF1owtg
x8PJjm+rhk9asxjzFdO9VbqhITVzL0tmZYavuWc9fSHo5KGkpH6rXPPeToASwYtYh9oMbGUlUSHp
1AkKW7QwdUp3H0t9uCzSei+zldo8SY9ILsaAlVdHYtGBRATMUIyQS2u8dLl1FYXGEN59L82VfXDv
LRDaHOOKwuhOFQO7Cz++uHjspQ6iIGG95ZLeRjUe+b31IViz4iQzIbfqMhxZng5kUFSN/11nzdda
fa2UNok9RvYAt4/Vl21l0aipV7dvT/ZEYWCmFu4BrYj0pHzMbOvmsi9p4/KfyvhE7kSJ5q9ktaVo
nhB+7oYy/krSls7pOwXwIrX4NpmUqBo1f7qeRk6boX0XIo1M3DAaWopCeFFnW4e6nwPPWA4uO35r
pYWwt97RwwZfWXeDARYGX3n474BsGjajIk7OfdU6MQMF9MhAKljQk06WOwQ2x+qbtqFEIwTkOdIz
NprsTg6+DmutHt/yO8bv/3DLP2wPuU/twPWXb3RbwZguZzQ5UY1gRSEJKRbkFQyMsDd/g1M8dgI1
6HQR0G3sTAsmwYg7ncV7qfknx9IJ45qPDKORSJmnXliPispZS1cr8KgrmwrLMt86m9bW48ZMqh3y
DfNc8pM8CQzB21TyhrrrFhddzeo8Fe9+/YrrIFjBHKX5Q4kSIvGqC0v4QJn8RqWLybqoT35Ftk1N
BI/9keSUZ8a0LqFa3H0uCiiA9Vcp1kikzhzki//ilr15aVm6IvPFeT1yDDe9cVG2/apUduYSLchL
BQklh/FHJ9aLUp9W6augEC1m9bfHu59cxmHGhYg/s/Py85I2AQGo2k5Z+hC5a37v6PKXLVFIEwvH
G/ii6TYEWQ2sEfoyO1ho/+ORfsNO9GyfbgOsOvVRUejFRzrPpE7hUBww2YYaZEfePf1OzV16sG00
TxA82LB7ADPGpr4MLRDX6aAoVOe6DprqrLMpnnoVKKQzUn1Zzp86DlT8nQ3obRgp46wTbFad6q7S
Des0+TT9lVTLY935/UmvR4hksiuDuIz9k1HTi8zmVR8KnQee+sFgyP4myuxVR332UiWj/Syb2yjY
Nfipehy1GPVAzy4C5YMOlfaJ7cdcBGnHry/+rMbd4DaXVCsuMxUJA8QXyfA+VemPap5S/TrmHcym
bfpLtLztHgnog6AJrmDdmufXZGCtkhKVRxO6jL+dYLWLUsDNkSowynQVoVWwJHJUUEQKDRoyssm8
jXz2RLTu1nqfmB/ITcLFPDP0HMGDVkJ/VooEI8jsjvMV630kSxrs4gd2AZNfrngJUNJswtiOA89D
i8GgO6djXN34QQ1Xt53CvskOHhjXwkXhtWGisYsxyZy3ebDog1JsESCPc/3hUiX15R+LSGwc22Lt
sNy9jOulLWI0NFS1+i1O9Ie1fhweh5iZZ5me4XoyA3rVaLBMCuv+ZjlsfYANxoZ2ENsmwtAu2dTv
G4t5Ge07yyJr+EyZKq7x8sjHRHw2/QN/vyyxxkNtHSncKVUeU+AaDQ4VqOcpAVEOvdwu3WbUY1q/
1x38CboiR8zwTqhvRivYCB6toeGLgxupLXkw+vbbkpf0q955zlEQ5ASbx2GcLG+VcVQdDh/3d7DV
GUPZbqXx7vIWsgyR6bQHQ/3BZjAkgz1zr16VEj+WhnNUE2DYtxUuofIGZhsoIS3DkrwlU8aywz+V
Qyitc1b8dB6E0yRcc+dQOYyIF+rZ1diVE+E8mb9X/YCMHzMO21YxbINQhEiUdGNzKsdzERdh2yTs
4d4nL3seEeRDZApWM/ms5BeoD3xf5sl1K4AixsrmsQ0sG6PjB2Trg8pYelUIbAyMhb8dgdjr8juM
+Q/IMwQELq33Y2aIlx4h1khos/LNx15tQXtbshdDFK4zB1cD58nAqB01BPK1nI7xd7XYMa/Otk5l
d9qTsDYM1zTHc4apqxuaRyIbgxm79uLytTo4I7Fjq+n/5k75+e8f8/EUdDE7vbx7cFkP2rd+C5tm
5bqFAseI1WI6NxLpcAhYLHALJhEmCev4zd7Uap17vz8uoPj3feHhyxzZoBSotWOAE8Vtwm88u39i
4zM27udqgg/7zWIsyLiDV6ZBI/FJnvwesrd69LCJJTuHqZV0pu3s2JmyrZmDodcYyfsRzKieFXmy
fuHc9eYTg9igKt/c/IM3KHQZNhbjetVbqn5mFOkpgRYjjea7SNuDA0Cz8mVA+QZQ4C0eQRhlczhl
EE+m+gCV7U45n4wc9pXOo2X6o+Pe9MJa+bxA9X3GKHRlYBCjw9OqTUZYFkfyyc79bJ1bkyY54SIl
n8AaDghbI1bh9/piB9gmQs/FIfmXlQrhklxZzj81R16TOawTrGhm1G/1y0eF8b03e1YDrBt5p40p
8oiMT6o5ZL8TNHp35Ho/wFA9oDc5loMbNU1Bybbxh9tTZaqrQdYoR2nxHVsH1alPZySLdhXdvkG1
glvtiZHHXUekewNELYGR1HF7bgGuY+X/JvZyjOPnvE5BAuuBW5lPV20iI7u13WcivL/SZXpx6/x7
IhaaIJkuEnSzqWX616rwD5PQOkIQn0uPLyrqFMQoNfyDqtL/UMdQSMY5wffzQMNtKflgpZkKG+TS
xWRLdghOBWMqOYuOiLj675rPf0vfxkaqnNcusR9in6zlLfFJX44VlCG6Yee8rchl7WLbNdRTkq00
zYd0YQ6cJHelIJKSHIcPrc1p8UFk9N4aJHMSZASYSiN7ll7NLC5d/pZqSMDSbtUcXmHffzWZ6lI9
HpN6eRJ6emeTAop+d68QgUCcjWCLXiSn46punX4ZLfM3ARk21ioUJETLfjn3k/a3TzglyTZuO5py
cul0JfGUzkjXvQ+bHDKPusY7j+vNaV3mKSzlVNwchvzHya0AzlCErZgwu+7dLf5KhTWzY9kLGNpk
bL14DtUyv4GcSSUkuK282HCmdDnsSS/mn7dZUO/n5VvLMBOmjwQkH+K6vUicmq2aI6m1sE8p1Aak
gLvYIo5kpzYavFc5n7H/2/jNXVv2x6nIwlFHczGeqoXwqpTvBsssAr4u2ko2MasKfmh1ObLa9sgh
zVvAygdNil+s6B6t62RNjLH+ShTcGCgP7EeAVD1jjAOfO78J6sNYxBGjt0XHUdygs5zya2oB733r
Um+v/L8ZU4ZNYzEwfAR2cU70P13uhiQa87V5Mb3iOHflKTaWqNnUmXyMlVeRYam4icsXl3Nj4TuX
OV9NbT8T7YzKLYV44gbU3ru6LINinS+VeC4ZwYK+2LymoAYQ2bOgtffOYodqwtyVNS9Af8/8wqhs
3EempWQZ2n3Exn/fSgRLOpnJdvsxkZsQJz+8psz7tf3AKFlO+lGjjE9xz/qS+iG2T8CbnFNXtfem
zj6Yyfs/xWSx8J6fKhCzycRlklVsdXSqGGeZA7bN5KlqilXHIIpHmS0qylwM4g3cll2Ov+fsltqH
au1PT6RVyAX/0C3Wc+62QYxtjPUfE6CufPVw+8YDpcgPiXq7ar3f9HQtBu/JNSMbgDE8IIZkhH/G
bxbz64baukn/uvO6I5x5K3J8JDoeUX3bs+Po3C/Wo4MxPpnYmGl/6+J1FIB3iTNbuzxaC/ggHoAm
TPrcXiaySnIKv4A2U2kQwkjUlF8dze6pmM+jYhIObTRuRVjY7O3su1wSPlNffDhcbvfQ6cVJWzaF
BbvQtXmaNgWUYAI9UrqQzTv5BGLIK9/2sKl5UzByDziKWGwE/kJY6noxR7jp7L7kHL92M6w/4tyK
XMDEXfamwZJ7re/FIKGrkFaVjdfq6o1szPl9OZ1LGHi6m1xm/X10t+L3CAL0q0BOPcTylC3zU+IY
d077m7DliuMzEYhhw6U2clio+hc8Gu9mxj+QRGssfEeLER/mPSZLoJtqDy9BfE38oNBoOU11xJVy
hHYC/dS5DAkiZhfcFEVKtZ7FZF1K8y2DQFCId4NmqYy/Kz9G66uORuO86jpf1WklOeA3L4soa8pb
WmNDqJ8M7wsrwc5j29laP30tdqb/VRuXJfYO1S4rqfujbZf74ulEGFRItPMTSxD6zQep3lpqMMe5
KzpUHv0Yxs6HSpjuudzYiOrXkacaV/tNq+sTnclWx9OIxh6hoy8HPYfnwFExaM/wx9F80ge3pL8i
c1cAtUq2Unr5vnYFl7IXGOhOkvmT8STt6f3C55OLhOBUcbBjPxqJVGwGFCxFEvWpOrTkT/betdLx
N62ULqVA5bOGRX3Mt+Cg5cpUG1jKi7MMe9u6yvqbnGju87+W40ZajR51gJzZH0hlPy01MYVM9hw/
ufbmtPdGCGbNUzbJS+mGToMQkj25R5TNsqL6mBFnr1+CEt4Ey7MhjVwKLFFXxzRDOu21+JLoeobh
jojtHZrxcrnz6icnIzoTJoILg872H/oe1YNp3QyHolorb37qo+WuiBUvuJKRQlJ2bPIRdzZv5tJH
BZ+hbORplTKyyjeT3VS5Yg6x2bf2hza1gsxuKLayOyWnmNl4M4Zjk7P66e/zJq2RqsSBpbRvWHiP
pYaEiM08kHQniB0bYIymxWFWec8LU3ogc4e5U+9kJdlMXYZ9ifC3zVeUbu302LOVDcwca9M0aveL
VJEOG60Sr1m9YTo80qiM6rFI4s0ITH2ov8blEmBgOxh0LzPRi7H1Syr0jsI0GoR8zP3xoafg9Jlz
IxM4kAN9xKCy7ofmfnbvxk3t5Y3sKTIu7OGQZPR3k8/VwkQbHwdjg8eF26efiKkvqL+X+pF52W75
GVgYMHex6K6GEUM+S02b07kxfjxHckuVZ2uhOKzbU8ITglzyCXt+ZyZkJNAj+M7FYKS9rj9W6TGH
rs428Uux9TXz3dB5bi30bNr6hEF5i7yjt6ybrlXvnAkkTp9gAv/TNMNhsglNIxGoy1VktFWwkufa
DtUlTfD+AMvQWqRJZk5Q13peyvQWLx+uInVbrU5Q1x/smeh50B4O007ZeZQIJ0ys5WWtvFNq9Zso
NAD+VnrygP98N02fvv3PUv5d9PwQL8VxcJzHgRiTWc8jB59YzfIyAZaJxk1M3YNgGpTUQMkb75pp
8kv4bmgy5NqpZQynp1IX95LMgylsfA85ytdE99obT3Bgu7OGsgpydb4b9QpBNQaitlGg7MkA11jz
NCIJyrFzgxr9394x5HmxDf1yZTUMYmYME03/X9Sdx3LlSptdX6VDc/wBJPxAk+MteehZnCDoCibh
EjaBp9fCVbfiH7VCQ00Y19UtFniQ+Zm91z4+e+ol83/MifDTkbKzETwVwwMSUdG4JmIujkloHbzY
mNhKAC0K1K/t/NoslG1HAj3mhen0rrJJQYgjugf6fm8mx0r6N4/QTcDP/G7jR1oZr24GnhYerOT1
1twODQYlz9r347HK25NWTLNUvfNGyEx3VBhbk+2FBwTZ6M3TbDCj9Ia/Cb48s8FnIU5VgxWRvZvJ
MHQsbqlynpQteXhPM/lMlveTSZfkC9ZG3t4Iog2DmW0w/PEIaDEk6+bwIWcv7PEeaIdLvkbIETsD
fMTqri9Lvg/CFz3zORL1Dv0MYVhh8DGpeMOqymT/6gCn7LL5h3Z9pedyY44hEI61as21LzbeklP7
VnPtR8Zfr2wvRfQujGRHi/3PTWmq7M1oM9LeaTjN/ID+lxuYCsL9Eikmhnza+eMvYnUqRp8qEWtW
2s673vmrh6tn+OBtRmuT2tae2v5ON8tAlhbNn98jumeW9itLFJsS+iftEIvgR5FPzkpsB/5HfBpu
XS2ZqZEgGUr1Eht4N0BOc0kZ8FZk82pn7Wcjx1+FIMpu6MwIKmOCDQ1m7RYfYt6Oxp7x4EZEMRvp
egetizXtQfGuRJhdUwLJ5FycRnc6lwgM2FyjqEH85DZvZR1enak+88vPZiZfR1pGUxyEDg9eyIat
u/gTI+ruqgt3P1mCgjbdKGxrek4fnOipcNMz+UybpHuT2xCyF7EAPibmIr824+viJ25/kB3eDc1z
QfiBS09bOJTLy/5eO0/FeBU0W1BxziLFqCJLRSg3xG7yy5t1WCcHEQ+IWi35gqeUZtC9JU1xFug5
nByNd+l+oaQ+Gzn4flWB1Mx/aiY+hqieyrBbOWm8ba8q++7HeG8xPQthq1vIfqi+RHlMWnMLmXQf
Fu2aB4FCeToDc6DIwzYAGxFdIgWUTS9bg9N9cORra1aQcmCbqlc4EUQbqWddjbwb34X70Yrqrs7/
8DjYLu+n8tV1XiRqtCpzGDx8Fhj2Jsm1lZE7nCjYwuZWAOeOXYbWoT7SJaM5fxol50TlQE/BgyCV
t8pFuMvm8C6IfE7ODwDbxQw0pfnOGHqQWccR3u19S/26hcXy/jRF+jAKd4VglsixgMALpBb8iET4
iMaE2LvxxUYlDbDczONNR3GCtp3s8m3OdnPhMk3ZRyxfZ3qOxP0ICTodAushgovWZr8lC4Ush9Hs
lrs+ZiMSJE9hbf4gPzl6uKOPPXGlZPK4zYZMYJLl5app/X1LckLQy9ck16epFldq9FsrGrnKYx8n
VcRrb9feqS25e0cxG7s8N/DJ2Twqq82xW8tlby/YaFj2lTzOOxXD0p7ZQtCI8/YVzn2TU6sZ5bUa
2p5hXuBfeiNGJOOho8666g5VwEqn5TtinNeun0fOl/LmyJ2eSJ4mXfVzREg0N+WJS3N6aDUHfJCl
b35nOdvZzyhHQ/tY5L7Nbab3NlI67Mqdte34DQjsXMpJRCEcU1yoZFJwIvfJLp2OYwJ7ooHr2qR7
Nu3Lr2aBWW1Lj7tGx8OevdU+DhYXFxJKEzstEycDEk7r2zSg/hvT1rZB41V04073CIGZ6fnZ+ySM
o9MJUnvKnHFFM7/V7IJ1YiTnf74wTUUsnJmXLAof4BJTLYiL2zTyENvDJkRUYFCMxn6+s6L5KqL+
IIdkp+zvkRufNQ26oqbe90nmIloR9+iUnomvTBvE0gqqehl8eQ0elxpgB33I2p5isp948+W5Lsr3
JjW+ZTdBL6X2YYIrGInGBiuMgiANiif9onXwFiQIVsVACTgJAj7qelOGDJ269oCdamduW8iHujwi
Naci5WK1k02rT03PNUeWXuJxBNV63UYjSar5ZZJIM9P3ko1bmLnrpFJEVCIcAwKCdWAFfHmtzH4v
OYcGqG3orXSO7sA1SCFgl0+xOvFCMOK5Nn6aHWGQuSsB7rmmWbaljA8s4XF3lIvHZ3iwlPETGcgW
6577i8yl6OJH1VaZXXiJQAGee3+874xmXsJgK5RXV2i61vO0vMXaKw+M+91N7V5zJ2ieJfKxxJZM
ha2BxRtiPteIiTAa0N9XGkIAhm/ejHz0DphlH7MYOKMoPDJqGBjOPt9AmpgQNwEkRnqLA17v3Yar
fvIe57gnVsL/ti2WY5oN0508dipyTkEEiE/vyMOZYOBsCqWi+wp3pm4brA0Nt7ny6d0b5/zPF7Pi
dTcUTZ+Zd48mZpyzNxcvjnyJax81h38EDlNv3Nh9sBMn21vhJvCsqz0OwyEJhr+dAK3Vuf2xsHIb
CYnvXgPloEvtx0NHUstKsdFHmUqIFx+C5oRKT+w65P8g6+R5UPI0Dvgi2qBEszxHJ1nV5CP4BeJj
7N4n2WFgD0ZOe5GAKoi4BXyexdpxeISST7v26xc38dUxHNRF2nF0Ebbg7fUdjO7K3fOtvfZdj9Iq
c7e1HdirzMe7YEQwpgr8bD3KVXSW+AAowEdvDgj5bNSmmSDGjenEggUo9GoeJJlXRX/MfZ3vQvtv
UGmxBfubQtHCghpr5NZsN7OirDcDafC7AF6GW3TBKcqN9NhF2XcY8oHsWx5ENZD5PvGxP2MSfS9w
V1/CZQiVU/B1o0N5BduXIeY19qiVJNVmNfQzKE6jOiYMz6Hu+Ft/NF/xZwEdsIS50T6r6dLhcz0k
4lD5CT85Ee7Dmq2eP+b10VveUtSfi4uuziAY5rZfMXEOw33Xw7sAvZWV83y+oZ5J7mBo7LNl3YUi
9svTob2LlP0ziE9+FOGrDPSylCa/JS6hPMY/eWyET2ioxq6g/IaaXsJBHmxx9TFW2LJ+JRbQ2YdJ
9icdLHA7vdduhMM3JLOh43HyjarUvkGGYBOYQTySAZvLXpfpXl4TWs+CIUaY+a9pQb6g0Z0Hnz2X
Z1vDHuXKaw/xcxWZYHvaIEm3rWzOKEfmgxNZS3z9T9UWT1T64ZpzWWMfim5xmHwaFivJUJMHG8Cw
7BWfQuVEE410cp+XLM4Q/93CYoZgoBEH6Cp5GeweCXDvXtm0RLcuFJz7GX5Cu6cASGYWbnFczBST
5S2KUf+FofpM/aD/aFHA127NltqPEUoL4932iWchAzNg2SIv8NPfSl/uRI8nXLYJb93sPcnAveWo
2BYA4k7Hoj9m5QjZkGSfTQNUY1UnXrF1e585mBl67H2mv5E17xw++ce8njfmxMmCZ+qvw4qcSnQk
DsGodnVbc3ZWHe0M44h/vti4onngihmucxst7Zy7ZdbZp+W3Ebd/EX0l9tPUsppKk+jUNIqyFEIu
lZydaFr36NRzbzOdIKPIGzp4IT6uhLayH0DKLvQbxrdaYdr1Nj3euG0QoLEHLnJDWd6u08yvLgXb
VyvCWpuPtLH9tC4I6FvjtzaO5MChIwIKHcF12ZoI0XL+PIh607NdGKdKq+hgeNVvO2ufoVypHoMe
6W+mjNOMkI1WPzJ2pofyN5Hdq91EipmRRI4MH1r1OCnZtWIyoylzq4Vuxbi2Jlt4wkpTOi73bVrE
+yCLKVT6fB2W6YY/VbavjPmlcod7G0cc94nCKWiQztCc0XeVO842jMt62jLxKk5Drw5ZU/2JTBe6
aBB/sVmi5pj5MAAYjSfHx78WfxZY7SBCqFuUWMXW7BMWajNghditKJdopIXNDD2XKMU8dlQ2Ih2Y
tjLccYd0+6htEa/WAdr+ngddB9W2wWJHOJ+LASpO342OLDBpNMemCd40o6aVFAE5u9xkBbqwewuV
imAMsZGdv2QbPMbOEgKDlyUuivVM6hr9g0SSMXoArStk5UUhmh0JQHSLGjFjwyr94Isdzzm9C2R3
NJNJndMU6JHXBMu7a1vPnh1tm2gURyce1M5w/Ccw+7/GIPvHyncnlkuYCBAXCJ6LH+6KwCifRBpZ
j6TcYKnoWA+MovcOqhKwFFwX4V545Aka+ykq0M6Ew10StC9GFnSHsikm5MiufYBLCZ6M0xa5TuHi
LvCMbVuSbFqUfviQDfEWhGmC2SSwnhtUUfSB8l6RWro12tl9J+40qyL9R4QtEVI2Sp2hrr6jAVvu
nBUfRvXjD1VynWY1Pecq79YSsfpWpu5rNzT+sz1xZkdDgrBm+dt6wqOdT/DzDSd9SgubE6Yg9pIQ
hvow4HNgJMZ6rm6Td96mZo+LO9hlplc+p0j7KYpZoVltTYC95I8uR4mAVqlbrcELSBeCTGxb6kaF
TF4392wlnPSa6DS7ukUEzcVICKSZSsXshYEGWlrr9M8XXC8WTuvCOAbJnetW/slscPbgdGQsGAGU
swrzqxAVTKOxZOfSsgKYgv7OwdW0Bp964lJJb34mDpq58ykuOAkaNlt4ayz3nCXxcEahg4Vs9Msr
1lB1tZYv0A4IyczM9BBl3LZ9Nhl3Xpt2z2MSwQQIp+fRQV7jep82OX7PkQPFoI0MH6eJXWHlbFy4
K5LxvFdZJxQJWD4JY96PbjOfy0rdBgu0tsvaRHe7KBfiVDeMBaaG1hEIu3ywErFXXYl9FpSolNmp
huzx5Au56bCnXNIuA5M15YemH4Y7h+5ubyv5Z2a8Ruw8GeFWi1wLmP9trvXfoiZwL84F93Ralq9z
DN1BxqPPa+E6xzgJesB6O3uYmfT5sbMV+OafS+X8gTxD41a65bHjGnnFPAOrIeuso0cejkk2z2Nj
ZNk57JgOBV75GMihfGQpu8Y2na0bx2wOGTEkz4Q/MD3tUVTiYmT4GI05Kb3epm4EqucsURsUW/0u
Txv74DGF3VV13W5tPA0nZed/ZydLcMseUtMp71uhsBgPQAz1NO280FEnyrWHYhzFTrfcPrVZs2qr
huQuWL54g/0xazFtE9ZSbWPAca6VcW8tX0DXwBS1nJeM1gBpb6VvuBn1TWQesyc2SY4djrd//nng
Y8GuB5dM9qknLKGVPh4Mn5mXKdFcp4uCehjc4opq7czPQj+AHNUPbhCPZ2E4r3ObhVvb5BKRddhd
8aX1V7xPaKKKIt1nCIrj0JgOwvOZhtRVSIh1D6+W2mULyK214f8ROjpQaIMpcO270JtsZsSR2Hml
yd6+m8RrY0ch87HiUNaZf7Mn49dnYcqtlYt7GBAeMj3cAfZQfUyMoFWPcwP30CXRYXexVEk/sKjr
AbhUB1PO+dYz2/7OSvkXmFPf2DC0u1FMxp+Objab2zuAVT2DHFIemLywuUcfoKK439a+UZx0m8XP
feMiIppA5VK9XskrCUEnxAzVJjfbGEj14SKLo1VTZnsEfCO+s9873bdQ8ZlzwfX3qJDK8VICklrh
6iqSDQJIf81HZr5Tdn8gIMBfpW023mMYFHibu/QehsdGElKFd6uYP5O52nJwR29If9HjSDSHvL9f
EAkp08bqXkbe+OrPXCPcQIfMDgnpLVyk8mHn30JCm1HlQ8pSmcveGqXec2xr90nk+P+JwIosZz4T
q0zWfeYcpCDKrTSvbttRlSEQW3vtQO/bw8cqKmdioKdjmu4A8qZHBb9LMo+sbdGp2zSM6miAF6OE
AgrGOVad7LGp35ulKQtZdwMpuc6k3d58yRSD/+W418FkX4tU71vsSCdyFKx9YzcfSWTbcBhQVkof
rpMIs4IgZr95oCR/Jme7Pnfo1nZ1pOTaKsmu02jISH1lbD1F0X06UpJizlppVaZbz86Kw1jqJymi
hzhosr3bB+x5YaK9p6mArsAMfkJmjWQ6Z9QjooaF6PDjq9x/j8PxShDafUC21CoZ2HHEOpWHTpP3
EksXvJrKaBwxTmIfDAZnIzXBYEkX/Da581i4XbZTc46JwUOCzpW+qrR7G8P5rahpXTEd19sRnvTG
NooGSCd7mw4FBYHwFaf0OGHFH9MXfuGqqcz7Ok2halv+m4iqzzIy/6T99MoDwi4FwotxvH2ZAoQh
ccVqrMrHu9Kswxev6DZJiKVuGqzlyuHS1CXT8rjowwfP9LezjZG2r2oQVW3Nn9/C9xPMF+qRZDcE
KavtYfgjqn4+NRGpPA3htok/YGPH2cqqzLtmfI/GkiUCH97dQ49g8WpdAikppJSJlqwdPfoihhcF
p4HZRwM9Ge1HvWTidI2Jrk2Yxdl1c2IBFuWXhDhA0jWAidauYIwNYbevqWcdVmhRbLBfcXHESxCD
tcRop2U97vGBHqdivGuDYeQfB/Ioo7cw7NyHJP5ESvva+lN0qPvgMkFSfQqxkwJmwYAQm6hbCI/W
47nJsvaUSTQ6PaCImxZPIB+LgwPHKPU7/4oECR/RXHWQtgoUun1qbzWcAvDcSzz0Ci3eqmkYlcch
U0LZXYKCsyKI3nza07XpS3s3CRGfW/bx29xkwl0Mg32RNc0jtvuRCo3AYhEx83WVOttVNm9qA6VO
GR0DJGZXRMOPiWotppk0632Zj9ss8cttDOoRKQjB11nCyiBInpsGVi+maxh9GBu3whxRlCW9ieYF
DWeNswIHDB/nyQJcMcXZfR/cdbDT9g6jYdhyGC1Gow5XVTiXx5R9pZszrnEdcocWII6efaJz3Z3L
Nww3+3MiJO5O1sYnULrFmuDD4Rp93C24WnZ5kn7pvDNPRTcdIekQ4sgAuCsv/hiSfx7jYJzMuCZN
vSxwKwwne3gYdDGx4Caly1LHStef80KcCPRHtchmpLJ+RSZcdEfMMLMMDWSXdoL/8N6UeX02IrYI
gQ0FQ7ATu/gKH1uOr3Vr5Lo5hbq5mEMI7sT87UyjJtmeRX7HwFJP4V3uoOUjGG5mDta6mwaTMRNs
Z+8xyMGeRSZxkQQvYHjqdQSQpsKUspddh/Or01jcU4uHZk3GE6MnQHOTv3JLJ0cjUC2aA9memZ91
6ICZ5o6GNfPZo/xmMuL4KZu12TIwQvfZoS2pR+nZ79p2Vmx7vE1khtYOF3N2IO/L2ymvfWk00MC+
15cwcfQF8Bl/JYxdXXvRQcUzrQjl/a7OpnibODaRbZZ3SHOC2QgAfx5smIdTT3D7RD8zFjXXZ6/E
3WyJ+drKdyfEduxE2U6b8pGdAdynYZrum7FjTpC18J/bsNtmtg+nhiFdVoprbNXnKI7aA6bGmA9e
28CEnP46+FMfZlcFD0Y1ujtrBKs1GPqub9P4OC6Rf+y4nK2Vm8GeQcaxkKN19GtzrRlunuxnjPkm
XNV+ixX2jyCgFEWoBQLgl4O83Cms9qvC1Z8ZPIV1Vts/rveShBDP2W3O93NwzLr3ZIRRI2RQbNKW
gqRJLeztwB89uCbII8OM6g6wk6Q91iayCr8kQiHjCld1e8dxjv201MeJHToQouIwR99BXlXHGlgj
uQ1yPRcWxEihWsb69Nt1lLzazpvpIpoQ5DN7vbcTHXYDhxFeCkMo69Vd4aGAmKWmZ20QRIEUpSBb
jJ6jkR0zmxRmZpDMN5oIx+zs7jTkaix7HIGGKs6j0yp0RIspscwi5ps0OFauGOy2ebpVonKQCmR3
nF1ERhSsuyPjEsJfOlmF9yRKEv+6uuNnm0N5GhO8GXZdXFTRPrH+xKYINm3lxrR/doprDjZ/7ZkK
KTx/EJApZP7OEIMSc22lbnbrvntnxzxdXHPkLgxtcUH6em8Ysz4qryJpoc33o0ChaUPzcBB/8zSW
S5rCvZxRUlYR9vYud/WlFMXL0DmPIku7ewdTpK3jK2f/h2jnr9Sc02NEXafz7NIu7gSrZZgrlx23
rAyLF2bNUwU6BwfbKUm2S42tinFb5ANuY5r6S8VQ4TRQsCB7ZukGdIZx0gbPAN4uMSBIRBGNFic7
I9YuDhPzpbaxUB+YcthMqYdRrfxpkPfNYbOxC6Qs5CHzbQyjDxBh39cL9SOPH/Ox4fKyCub/bZtu
QyrFiFYH6k3FBj+t9vF80XOi//rDn7K36IxhMBId/Et4H+PFZqLSSwgNnoXcjTkmhHQxuGHvoyKb
6EBC6G0bnxUCaFO1aYOHpMhTKunkpVmo203N67r8Mo5Is63aSzhI9mN29JuKwt14kJvoTVDmZLt6
9EJgfrbewP7+GQmwW9WEJmBHNoD6zSk8KMA/Wb8PuhSlkjU3GysF2lh2lbUdfXaNCXun9eTME0Wf
ujbUVGcgW2h8nG2El4FYMfKVVYlTmaAdMNEgfj1++HqC2DqRMLQb2+HZUnyDsT9h1J/rj6bD8YAS
BSNkqB8DdmabsW6I6Pb7apPN8e+A0yFnIHJyTGsrPAcxAgyFa9s8jQEfeIbaya7o3XvT8/LtaKIN
8ugHiaRBfxF0L1GEKpXia1iZQ7WXijRDPIZnI/gZbB8qgpOknHbftTTabaYQXrDpoPdOQ+sCJARP
opUuotI3VYD0Wg4B4DQmHcDSzzIsBk5cB4TCmKdqRFODtfM5reaQWSojZcQX46oQiJ4kuvi27taK
oxjAGsO+QsH2tOa3aPD4GTMloH/7YyQ2uIT4t/Xi5mIQg8PNHRD+bA5HkQ5fneWBZwPJeZgeRYWV
vge9sU46xr0BIGzIQc01ZveEw7g69eMCbGsrSsLE/DBF0W2DhUgWRQ+qU3giRdwziODHHQ4RfMis
L+6ioLuMiWwPgQvJTLTYimojJN135s2fqmcQngaKf5sHNLTAPBDrOe43OoTXlIC2PxVoFacgEdiP
jGNoP4VZ1d50G/nPDO6+Rg6qS4xrQI/5g2+QZpLHxUlIeME6HeVTosZbjwtg4/cJsB1IjAemYjEu
nfIrl+K51+n00LnUQOVL0Mjp2VscwiG7Wyil7qOfNsTL9P2GcUr15ZTl2s9uOrPmA7SrYdUuG/Sg
G5E+0grCyHVZDPNe8iNhbBcWmCFsj+BMT3vWQTT5q4zq4Gx5hrsnziFZi2ZGeWnxSP4xDP4/eSr/
r9z6/1+I9NDj/xsifdWWn/+R/sfht/nmcBuwTP27cVLwi/+3b9IK/+UJwO+MsUnYIynj/xgnLfdf
vm3aEOEdc8nEWGDn/xWU4f4L7SY4U9O1hRCeS5JiW/Vd8j//hwPL3gs8GxOm/5+eyv+i8v8nC/6/
C8oQlsN39u90eGH5RBaGvg1a3fQoWAT//t9CG30x5VrQbGKtN4wHomOitK8f0li9WGNcLgqIdxaF
M4VbHx3rHPnBOI6PAw7zqxm5C+sDH3/bgm3S8GH7itFqLOtlBgACqTe/kYxljMzs5hJOfMIdfz6o
0M2IOLIVIh/YRWERm/f/EOJGjpnJdB9HDQoztW19SkRzn7RcuUywX31PfjchlxMM+PVQ3Vvd5D7l
TfOl6mFiuSvto8xvaSuHp5Z09V2U1EiDymZnxMnw6nQJtuRKF4ymSxvsaX3TbDTPM530CmFydKkz
oDgTGhydmcOTl7A6Rz2IuxwYCkiB/ogRj2SgqVn4jf3RTUOGUrI8o52f7osw/SXmF8YJw61LY8Xx
zkC2wO/otvddj53EVfRDDlJYqLSf5Gv8VjJ+m+txeGPwgaDWg/gi/zZDfWUIRB/gUFQFM1Zy8uFO
bao+0X1DTp/iDpsI4O6+BVCGR0cWTUFTcEvxr0gdmy+FeWS73AFtXKpu7E9mQFklIcGtdciNOKTp
OmWLSnkmp53Iad4aDBNgV7xt1qYvDr/1ygjC5yJsJX9yBH+e9eAtbgYEqMdsCtTBt+bu6IAMWux4
yHDlT5VGCGV8SVYSE7OAPO6tT+jUbgwOLcfhSsap3hgL7qn082iTxtMDMocEoD266agcQWiGDSp6
QjUYTQZwykbQxUXQtiexDPMA7UPtZzjefkej3a3LcjIhsrKHg7DDvc1Ya9GvSRoHC6DPjL0p9/QA
rAWxoV8r+ZJZjxYn5MWqSWu1p5RxJigsNZrPhvaScxzX4ZaJFCIFJ9FMFatThkmf7hZZoa4x89q6
37BGBoTpU0+2VKeEHEm0D3jHYPBEO9vOswNBz5gs63QCeum2CPr01s5y8tSBluyQI4F9zpjdDKFJ
jDADtfvEIZ607f6Wmo13acCURkiJEqzXFuvwmnAx2PmXqvPyXTlUJKX2MrhZ6AB4sfuT5wE/irBK
NUuMmV+VnwA5E2rDaDqz7ao2bV/fWGWOd7suCh1myMBmw7YFQtXDWOqRTqyNBiYbz6g9B0V79Zde
V9nQX8kwQBWAMybfGIGEcOYP1pYNZ4iLDpgL1D6jLiCGgyfmb+R9gVJuxqBzrG0A91qNz3k3Grtu
FG9JHZhHsspRzqFFAsG0DB+0+xIUykSvSmE/4r1bzWEoj7jL3sJ4+nQGCg9DYigGbv5BTiCnTXs3
xf5xUhJVJOupIsk9tgt6Myj15UYN6vXxVnbmfEN5AnvY3tYuWgq/7v1V1jhUpEb20MZT9mmNJTpH
T+/sQtVH1wxAzNlHNqL1q9P7HpAXEDZG7rIUa+PbFGsTneeqC1h3sPcQm67wjYcgL/80NsRnP5p/
3GJ+dMKy+LLK/Jd5+sEeUvVoMVfdKg+1WFLimYhRpCdRe4TwG5FmJuJ1WhYfgQ0JEqtGMD+xysU2
0NdXF0xG6Q24b5tWbmWMYGom3GIXwODEGUNymgbcwtmNo2P2EQ5Ic5tHNspwdmusAgiTT3V3Krtx
qzV8FC+K2WzZ7YPXJnKbNtZva9uvAD+nXYrz7uRVHcrvESvgu90Y6uRFFlQIi3HP3JOG3f/VPZKx
xoRlWYXLmZAFGO0yRD1RN/+M6q6U44b/29ZLamBgs3yVvl8xPtY4xgPmi0yWAIlcqyLsDlMwXLPF
ujQZzJrg5L8kKn1oYifchlF2H5TMmLvp7xRNT76bbsyISTEgnkOBvkk2wY+j0xQpcveOUQ/5oPeU
hdZjvQQZWUuecLlJvB69eI+eL8FJPjRoTyPIyyNBlQzwVozdaZwrxIBu0jybNu3soAOC58nAWMFb
ExtrHA+JhUwVOje8MIrQCg8sYPq+Cd/NElUjo9AoFcRiTOwAJ1XlvLIwPfzkTzQRiToJWC7gnAB7
IjVJ+Glb1meQYOMcFUc76QXwraN9SSG2DgrvLmuxGBa9fQi79FGyQMK1aE8cg3J35AVFFzunJ8M0
YTM2+SEn8XRqGIUZMR9ftY81h7H15jARRYrWzYvE7JNm85OEknPpoKQ1FEKD0S6+24bwDFi67sos
kniHog+SSZ1g5QLRjfacnpLV/GqUFsNdqDDoH9RtqLWxyhskbHr8SkaNDkJbzE6d/lZTWJzx1N5G
cq6GBO+W0abzMc7m3ySn6zDlj20VxgZMHUcVUVBDoctl9vFWG/auVfNT5hoLiaH4qzpwzzr9Erno
N0EYH+uybNlBR5/4Q69uEEHP0wwKPEACToImxiMXfEUP9cby+KhNtzvlfxj+/niQm6+zd02haGJR
br2NkO2fDFk3IyuXRlhz46WqfhhMJdYWcp3VoMyZCUJz1Mts2vUIQykSdPq15yMeAtXfSVrhtGpP
htdRIQ2naJGLUpXvsRFu8wAJYUETICCwetO3cJv3PpxThgr9dFSR8Ws6yS3S9iVTSj61kDM2LCAr
Iy+OFm/rxjK79sJktMkEahQ05FFkvMw1kMPQDV/pxnYNcs9NXfQZY/IMmmfZHSShW7thbgfOXZp5
Ec/JxqwiQlttk1qB76lS5cZt1CtPAlB4bsLVcr7LfsR8h7GiHIP6QNAbVtSC3VA4VXKTu/avDuHC
zMgOGNdOB22On5YZHIbQo3zqur+5GlKE8e5TY6qTj4V7a9kRKAq6c3K838eovNlmTWga8rXUS14D
YjnXVWLOTwpLvtP070XbRbgsCbLoI8bTFp/pFdnIMToMUsr0QJujO/kSYXyCJJC0ezaBeGiav10N
3rwts2FPjYVnAtsTaI6JWPT90LCKsmEBBN2EkN3FCc/4F82syWMNOJS6wvWOoxb7FLlB49pvXdZ3
p7G30WpU2ckOBpzywj5SVsGTHknCjCG6Mor4MKE/TAmmAmU1vwmZETvP/B2JycBBTKxMI8lSLKDz
1NquIDTDJOYGbHZR2X3ky38dzv13OLXGjqwDZy7+RBRkGg+eikxSjhvWbEJbLlGNhOSUONZ8wFOb
qGSVrWugnTCzvlxHfvlJIu5UoUiRDA6kMF+HaPyRA+DnUprAjkqEbKN+bnjt3Nr4Uq6LJhgOR1Z6
z0GCYq23GN4mbooK3Ox+oqH6YYLDdtJa5nmtenFU0ZymGXt3Ye+aYeV279Jx032VZccg0G+unT1F
l9Ysh0Prt/fGLP7KgAGo4aNBrvjg2tFD4JmbuUa06pjRndcw2CG9p9I+io0oviZGsAkbGBHekCMc
ctK1w7inHAfn2qM2GhjMZRg9SsgEgZdcxxkBC6TKrzD2WfXOiGvLJUx4E7d9uDKS/8XdmS1HrlxZ
9lfK9A4ZAAfcgTbTC2MeyBg4JfkC45DEPM/4+l7gVXfpZlZfWdVjy0xhZKaSYiAAdz/n7L02rHMJ
MI4DUgL/a5FD3p0r4HNVuCfBgTvonRHgO8MU3WkRRE2XLJaglLW1jKcVOdqElzAdZiRO+RwZrzUG
urDHHt+UizLwL76LUwqRomE1F7sGgCXcDxy16I6m975BF6Jr+MfkXZiRa4JealpCyUGWDyJOQGRw
J/d9CoCddvber1KgzD7KFRkHT3E9XbRyug1sKnIn1Gj9mUQoNRDHlRuux6A5+Rwrc/YWIGMtZhhS
brJVipRrPUbTIxEstzEYWCSdYC6zjciLHGOlHy84qc+Q4eLgAF/h1wuQikWc7a0JySD9eiC3IQbq
8AEJPW0s19tFLpbGofBgB06vnUfZVGZvZES9D2X4oCxATSCwbjgLhSztAR8mrmdWycsI7AMlawrV
BElP40l7pzfOa6vqcK97r1kkhkOCrgk9Ljp5o3Lf7RF6Fgs353dvaY+caYbSzQEMwuzq8/QmCxGq
UMBi/iGkm//xVzMNx6QH6DHGmIswplQFKwGF2VVnn19FnrHHZktpCY1ES2S4tKHd9Q544gqfPm8c
L4MxviUGXDRghPdWFx+MWGOwWdRLozVNvP2oOgwIZ0XFT+6ThkH3yAbqC3UIcgb/ZfvYp/DAnaze
puCYF/RN5cp7qMbmrghr42BJDKJRdPIHdtFIOdehqzepMFGVFHeZYo2q4Z/16b1g33TG1EMhzm3A
OnHXj5iuqjyrVozSqCWkfed5kNj1wHZuWsHSJrooAWU3PcVxfQ7G5l0MUDSnTj3kU1AefNN9rEiw
XTR+S2vdA6BZaLzxhpJYd9NN7dH/tYZ2WKMwzqPyTrPwkJMZD4qX5fBuVNB1nf55iuV0nydsJHHl
3o7D3WjBe2NWUxFwDCu7RmhXar7c1sLe5BMnGFHDqTMsWBRdmgXbHh0Egt2Zs+L6DXJf92dm+tZT
b7jZPp0idp7batKGGRfXY+gcAnQQ8+G1CoIbEKTo2CoQEcEilHm1pV+5CQrDJsKS57xxjEODlnQp
hr7C72h/5bh42+auGWKo66LATixBQI5JszZY9/nNlpHybp0MWk6UY3QdvDmwod2NephuC32eKVNt
OQJhdfWIL5hDXuxghCSMYNAH7QhQ0b8xoeYuMpuQtQhN4FRWV7vlPDozzeNo6wn/hexo3OWh2g5T
02BhdT+BciLe1d1lpLG1ZhWGYNsNyeBBva8bw6cRBuA1qE6wUAO5UVJQVYM37YLpXVRsQC3n40Vv
Wa/m6KbrgLYNNXR2rmwovym0/ZXjFj805KFtSbmVoAUtSDUHAUA/laP/uhrBTqbpMxBbTIcVDlSW
fDeutrB0sIPggrCM7MvzG/ZqywFBMHJUw1EdMzKMA+xdqTZ+5QwhS8mkZNY7+LEHDqpg2OCY0auK
cHCjL3szIGGpIR+37ljsdBscPc2Zbgk2dGeUTEaKsrWW2kSn2zYD1LuM3TCrA+pCuq9eM0uhfQc0
9YBgcWaAUJTkqckUN8nDlSL+hy2q/vQDO1tOqEF1FAeQ9xushUxOyM+av7KIcHey8dBSr7DFgnMZ
Du40p/NoM2FDufcdC5cZNzRssGl7U3Wr2HtuytT70itxYaqk3ZQDfO8WWVZJug28eUyKia/Dhn0g
UpRSATU/FXb5Qw50KpqZWt3gs72ZLO9umIrPVmabqestcu7AzMgQ9xnHMZj/R4IG2J+GkH1WPUiS
RteDh3Si0z88CFY3Of8mI0XpRszkltQMNhTFnJCZFA9Rukcq/QyRl+i+eLxVBots7Sb7wh6eutS7
dZOI1CAT2+igiee2unSxyZHJGLFQZAN3uMMdBi/mhuX7B78zrvjQJMkhG/2bpvGOuI1gBYBMKeIu
YsaE+EsbiSLHSLyehndmmD1BH5xPs7I7VEG17QhJY5gMHHeI4ZYrYoWcnkFwEDursjH9U9d9SEkf
ImPaMtM3ADyg/2wQutx4wavyhoZuRj8sg4Kpog4AoBm+LLJ4kIhyohN6gNBce/CJfdgy94jNaTdp
zYaUaxIEBQkxyrb3TTEhjTSwAqXlpah0/eDZirYWRATTz8KF15NP1nqxtU9sJL/CeEXRNCw6LjLb
Gh8jPr61Cz2XafPk73zpMK6dBzac2IvlkZBIH79oTvhOAsrFgMIcsaNu5BTgZoQORhIGYgVGQOt8
yL6c6QNv4rCKkzq++m63YoBQamW/aSKKAKmn7IkQ4JcqwqrdeQ+OqEyK//BFBME1RVa9loUMd7jQ
FyateiYusKKbsvAIXV97ZIzP3GfYMF60IikOv9SRRpJLq2WOtKNRymisWfYph0ffLMktd8NVZSZv
xAEhKyqqna5Rhjp0pZdtwLg6T9y30eBeMpMnY7RtuovYjnp+y8hwnynBOHynuyaZyY4t0B2NVpUZ
6NWS+X+BqiE5xmQ5KQ95s95pT4aJNF4zrE1WE38ixmPvBp+lIbu7rP3Z9jWHKhndi8ZLmUwhBOZR
J8qdwMUk5+NoWC670AfgcEriOFkmlj4uOI3YGM+Y7KZMevo3H1VY2VBDiNB5bGvecTWRjhZYyQ+9
5x1naYHb31wZdnfvdDUQZHcPMZtIeNZlQDc0G+0MZkPHbLhNrpPr4PUqNNpzrneXkkWy1tQ3kfrs
4L1cdzJ7CX31GcJdQA6qUYHgeAqRx2QMLm9UlzJJTeoTnV+qp77WgTsVh3H2rXsNZqtMMrBqW6a5
fEBjmnl0S/ovyR7iUkRJP91ieNuMyPRWVsdATDlzy5D/M1RxxVal2RpQlbl0BCDWJsW/nrHxsgGj
O6j8h2T0fzjcPcs6HV+bUjxz33JBUmQ3xQTD1Rpovo3GPvN8nHJu/aPlUKfoLiFxTMn1zN6wUaD8
KFgFdPNF94OetQ2BmOI0J7ynGAZ7NfnPFpWdGVypQCdud+rMmvSlzErJ+0vtG2TCJ9K0aJmTK70c
XYRzDfhq3PgLZ6z7ZS/xg2dZELFntm91t6F8gNFiYmwLprIjGcP+kfuwtLyBHYIDpRMFNSw/8WJq
HD44TgPl7caXqtTuGPyfcpwsJGIecdDcUeIgBpzvU7eJUI45002ncwwr6n2du19Coxx3GqNdKQw6
vYUZj571OtLUuBwD4S8jTGRt4XuIxu2PPmJmrOnjyh59yn0HUZ6p2x9h/KCbIOgMlwPDYOGUQzG9
8DCdgVgH3+v3+++XSOZ46Xn8l7FFHzoMfyZzB6Y040+vqj3iF561gh8cdRzhBro/Pm6NG6sPLFIW
uWFM1sfBXbUdAP6UdIklsYYeyaQ5DamJAtiFAtjk69yK2ZDL/uCGygCcpYllmpk/FOgTxDtEIwF7
lgnPX9667k3gPCOoQLQgmZf2IuP0oA52LrDqmWAUmQKyOBaHkv0cz3jzEKr+HqnlzLkm3LHz97rV
UcPpIl2VGAs8p/rSgWbRjeQ9dJxtiYxg3+IskTnDx1ApWtCOu/QjMpsIM3kvdd6e19oxlIUTEKty
KaoI2VztnoMuug8hxC+p9pOFHZ9F7F8Ib90wVwKnk/v1QrrcjAuREuaQpTkULIgzhd1w8aG/6l2N
1AItNcosxJ6wwism/b5Jz7jpvL2TaWQPMLBHkaZhl2wJ+/6W6YHDQjMD5V12OgmBhdpi6LyYeTKh
opl4fgztCUMWzzur2aT4sMAWZgtDJzCQwXUxY/bUxBE+nToctPUT7KarrxWfYeRWCzVwEqmZWxWO
QHFYhPeIGe7BdO9rH7CF4rr1Ns5aq9iozvrZ5kyoY57sOI/5iWnHej3eYSa1b6yq+yRheNXUnElH
s3oLxLM2IF6h8HyDuXYg1+TZqMEo0ex5I8jEnF3QO5SO9BO38UBADu3An4UDFKPAxhRR68DaCi+4
F1ep70Lji5H2xuA0iV9c+xYeaNjLL1HBuwWZ9zW3DiwapjfRxbdpbVqMEZDMUo969qao3Dc9RcTT
NfHVg2FX2vFLzdkJAQEtE5G23L/UcgzNVpZgycka5xO0W3Eeez5eH9ebN/nABDy2sXKAFDHQuSya
Ny9hwGdx1WH8IbS02rWsuWg1w3K4D9adUTYPtnfVOcVglONObeiMoE3EdBF2X+kc9IY7iyGitI8S
KNxNodgIbRGsasnfIaJ56I0AM2H4Ws4ZHm3BticwYY1lyjrtvYwuknlVOskS2gC0yFPiArQPAlZV
DpTLjjA9yNLOu5NgI5O0KQv2DSz08RyIRHubZJ/JBrXh1Xa8nnwmQTogoPU4QS7jg+asfJWJd+Yw
LqA9JcepehVGYi0GFR9kj54C4QlyUoy+SzVUB7BJa3sSnzoTZbqAiBmiwdv3jtGsbQ2beh9aaIDU
RbfY5VD6GYhd7A2S94mDBdpDZ8rvNT0CuuqfHAEKrRnZJ40IoTEgk9vQWBhW9pi3fMC1nX6lgi8C
VPWUOpThenJr+3wYaMJZs7t+O2rdz8adH4qeDVWPtFvVRG+NPPPR4sJtjGSlVUhgJhEAvEqeGYWf
/3h+BJpxag9sbswMyuwTWQ9amroPF/ieMQezR3UetlTUgdEMBxtqjkV1DB3lq/LDn/Foi6WH706U
4ftIVqTWqvvWT17wXjorzlsS4zD2dDwic0PCUQySay0nHxuyBMJwFouAq+yC3S39uUjW3oBhnFpu
n0UYIpj2ZghNlNP+sXLkXLV5h8DtVEcKXhKXFjRJM9+FLGDzh8UkFHh/8aIX2o/RQLXaZdhTzDnZ
D1oFB22yVXodvp9W7Y0Emmc5i4aK+b6GREQxr932RADrk/uCuoS7j1kDOqZwPyhx1xNM0CUJ1AI+
jpVDQkyAS5LpToA5jc3fLUZcljq9J/t+IkpspWFVBBgDYWbQX/u8BqVpoISy5rvBKIcdwwLcvdZL
2TPGqpwOzTwFXF9AN5t4b4EWzTSo9JraY0cPlsMmqpagAeHKk5Q3SMliTX/TkYzf6IS74pThOves
VnRm7oMaCGDEioWTQywzA8PfDLxK+BPu4WQS7xTNFPOxA5GIELShgWA3fxFK+8P0XKa7NSu8MXJx
Ms/9mfQPHSKx78eVqbV50ykIiAqnpssIVWJuzKV9aQICZmIVB2tRI9SkUoCVNPNl6ZzTgQLU6YKh
Acm66mHT5Tjt1oOVr7UecSVUZ7h3aPkmAw2r7aphSf6Tsa4T6p0gj3fui03E/SIUwXM5Tauc6mxR
9R04eje5oL3ejO05z1jlfc9/BHNxsQL5qcfefYiDwDFzpNhEI9FmMPFEEPxAZseKbE1/YakZFq35
b1LA/ctD48PIQ20xkTIX4QpVOsSkumughniImKyCusmxnqQ+EHgqfYAbekFkQN1G9HW6jxaFos7c
YQ2k4XlAtY+fGLIJEYoF4NwmEnDkQii67sFS/dqsYP1mlr7FK/SgcP+GZCibGWGCU7OduuhEQs+1
CeMKZj5Qf2+Zjt65djljIz5eD5xul3Z4Mjta8qkVHKbOvQ0r96i62cnjHLKK7TAe7uoAdkZovhRO
RiuFyLA4Mw/sYasqtX4mUMNvIMf1C+MlcTT6uIChOaO+tMCoFoH75JSc6iZ6P3pNSIE58hQHFI1w
vJyk0jZ2LLcGoSQ3FHl8xtTMmVlQMMLK3jQxmZnjTaMF6dpNO3S+tbijdfVeMZdaWnZ0P5G2A0WL
lkQ7qVejW2F6PBmIn6gXmIdqDYuREbTl3jREuZFISq2oeen0p576ntDZgmwiHkZrwm1WdNsMoxAX
NDkPvSn3gU67w1IDTycntcgkANGABWYY5tkgrYXYFNzCHFJlzGlfTXsNz/uiDTRs6zwyPfGS2wr6
NQ3LZiFLztPgR++ZW/+o/JlAhaRki/Htio4A8Vx+rFNg/1E9ggOr00XQsuvPa64uIeZNoXwo0C7k
Aaifxh66Jf6PH8hoS1oH1I51+T64HFZQZTZL5Xqr1EugZaEHx89KWNcgPAaVciRx7lFHkr9yc52C
HNXfsjHWJWBCCMvbRLDilYHAUlfBX+wm/UTex07r5vFmMMAsKPbFRNOsHK1FBsUwa4GgdBkUjAzE
JcC4/MbKtbd6hlfXWNyQTPD3sU9EbTDsatd6jiI6+EIDGDoQlHkThy/cK48hKFD0Kkm21qkfLBdI
qVXmICUsVSz7lrO66eFQkKCMqMWh6xjrOMXzrAThTHl7N7qCxzFzeAK0cmPBwaLETwh+7L7Cfj7u
ekyuSosoWA8ZUxZV2ZogSlqBxQQ3hMVQgFWXvUZEjrLgBrKDkNSJgmd4CsfQWAZ6yIrdpP+DgIL/
b8R0FrKy/7ea7pGu/s/P/ziEmf+Zp38S0s3/8J9Kur8r17KF65rcgtJULkED/c+6+cffNOfvEiWd
O2cTIAMSpkPQwD+ldFL/u0OmpgKJZEjdsCX/6v9I6dy/u4appCsM9a3RE/+dDAJD/UlIZ1u2jWBX
2WgNoKRbpiRs4V+FdHonOEAU2GmTNv+yA9ExUWku+BdWFC2e3aijeV9wCL79fhl0ctKKyk7vMjTl
jIeCfl8Uuf1EyuQ7CW/t5l8u6Dmn9s+z/8ja9JyHJAP+42/mrBlkTjL/+e7zH3+bfz/pMHJyhVKG
KUhq+PPvF4PrQXJCjmdQsONIcqMWqdDveiXEeSwg33mi9jbf336/5KagoCJXtewN+qphpZ0rgzSE
soA2T0Apxx9Yzo+mJRF8N6hABhM8SISD8ZXW1qXgUJNqXXXkc0uZlBDvFyTzEL1TJ98ePnw2mF0u
a3uP6ZOg05QSWDQpq6rQ4nBd2v2mtcPwvfYiY8HgJV9bifWe235zcrAqdERKgo6ykSQz12msDBoy
w6FNPTXpE5lAZ1lxvkia2pAbCFfottu5OVMV8bgrUnzQU4+1OW4byu2AKV4ooD90xmscyfA9KhxK
0FKJg+r5vV3ffjIYhtynVAk0vLpDKDOXNhYSl9QFXGgGvVoWjY7slqSSm1z14bFGvfbQjyEezFbo
xj/fW8VqiPwAFUKUtK+itIazlD/GMPT3VluNm6KlOHVhTlJuk2tWhtq7RqWHGLr9aUnjS7ea9tEx
Cm819c0uYNi9Lhzj7CtoseRIZjdBKdIHKEPxw7hCCw3xc6SFbQuNEByZh7sJH8iaKeEVWUDPh+Bf
oeyPW3zPwVY2ErBeN11YDJEDGn5yRO+SrfM+w+GCa4a5TgAxCKduk2rDedDAT+hlfgLpKtgHQ+OB
xTvZJxSgaDL4NqbndWKjdTlHSPNRklN/kpX2x3etrmGC1Yn3G/09YUtpTmYEjkt/aLUNhnRlAEho
wiI4xLC8iDRdShqWj1E9Yf6xsKzndEVmrxFpOPXp+yWjD7/oNXI7a78PFgUryZ72VLFNCV69lQi8
CNLAn5hMjUn5GdP3wb3HjqweLE48hB2OwzmO2OftqETCNDi3AAfrE40tDsahZu9ATv1sDAdJWpNk
kK1iIGUOI7ZPWIc7r9GdHyTEpkANCLYYXXWP1fg+BmRyKvaE3Fa4+Mr6yMfDgaAXW40CGvUZ/Uhy
oDPFFyHhuFDjbqCjUEB1zAMOjSceWieatohvMnPdl/KSWdH4MfKFFvXTC/mYS4teKtLIRr8ycOr3
oYXpuy7os6K6zLENK2IYkKeqS9GtpIzLS2g16iLTKLkt7OzWLzWSjLyJlOwxp+nYSfQovnm1B8Jd
vz87ypxPGT5OFLW40PgwM/4gwtqxc9v6zikKBa9O3taNpR/b+QXnEWYIBYtuFv8cvGCcNmFWjxCW
mYE0bZW8Yf/mSa7KB32IDljTymWAvulxwKd64+Bwf8ux7PtJGrz/m8Xw97UQsCNbhpgja5Rp/rJW
ezFZGKPq6SYYXnccoz4/+gFHHk2oW2s4xeChTp5p2o9+d9UqoT2VTvFchHm5MS7tNLmn0nKdE2K1
/saiHbeJoiJAyTYlH1gI7+MGQq1DesLGUvHOG5xgVeb9cKuS9Oav34j126YjEY0J1nYLdjf/md/o
v6i3ew0PVFF78aIfprfRajQQ8QSYQvfFIcghlSHBcggDZxnHeCWyzKBOCPpsi/2H9xIi9/J0BWS3
05u1IjH7dqzLh3qyQTR4ELrCrNf3iW/r+++vzMwaN4GbDN7u+54esNYBDkuupKaHF1HFT7gnIdLU
gXx2fKA+RXUOard4wt6M3bFhBqHNyhMYuDhH+9Hehm76hUUqPWXDD05wFCjKrA+Kcc8BbBG3XhP3
67++ZuK3D59rJgyE9bYBe1C6v2yEndWH5N9xCuTR8+M9GJtpD0D1mTqt5kAdySVefu/y/ZXvijli
0/TWRjKuPNXbTyK24jvlo+3AsvvlGP1L1gxME1Tq3Y1FY67coqUOxhZ2n2j62qpr+SBpgy5BWjdr
Dc44wqtqbUxt9FnWYJEKcFprM5CMYqC0nw2ZVrdFnjHVjph8jx4c0L++AiZnnj8fBbgCjqtb0gH9
RD/+17vGL5SPO5p2ruT4nwNbjDp0HWweBpgd+itTJgDntba4NcmovzVcN9m4DnhN/IlwEsLoh0iK
+tRhML1t8kreBH3cbuwwvkOCS8Db/32JNVjy2ug9/fU7mOOm/vwOlK4L0+agxYNGe/aXdxA5Vtek
1txITrqUIEuY84giwgsaqhfHMF5Fr/fbXojsWiOZvkYFEhkMrGe0UPk1t4DR5WlYb4WVrWSTpUen
1uXGVgqCBdbKK3uXXMqxwwrm6tp2DBCRfC9qfVzEm8jw3jVC944MWPJ9Yo0Yx9zofii9NxsJ9mBk
2J0HUR9VFmwohdNl39cGXgZZX0dXf6j9hElqtgUgo16YQNq0zOvqlHYNxyOruA4mxAQShwkGdhLe
Xa0rGre6fU+urgdysWQY9/0wNZP8qIQeH79fVALZfKjBVteGqW2/n2LgMsULccc/tKjtN6gCggPn
VHxviaMfMXH+u4fLwLTy2wfjCJ0bS9pC13+1k4QIYAJLFqTVpB5wp8mxHmGx7QDQfnTY8nAdyerR
CcSH6ofXXmcCl4SGvyyQUTx7WbfQSPnN5xRGPHPd/RghQ7eVrDdm2Bz++h5Cy/Dr74odx1YWlQP8
Xss0flkIKJsJ49LRt0y4Sgivj/YDCS5brg+CK08Xm9LOp2NlR8ZZkCO17gEjYrHSfYSluXvnB8Rg
B7KLAORBZrDiiBFR7Z1jUIm3SL2wpzXwI0lBRUvbkDIUNa6zrToi2OvYaJd9yH3y/ZUBYSGL3GXT
akDYUtN8DChn4DNhYlH06uDpjq8ZeUYVk6l79PyTsayc14TTq6qM6vL9wnrvQkABwxDUKd61rnUv
vTZ+wLYzwTXaC5jpL1kQGi9GUYNuKAqNXPI5WyR8Q/CqFk0JzqOL2SLcIHNhqbXaQhiNdROQQX2D
ERr5RzVBHkGVc5OGKe1Mlbx3kZOeVaanJLXns7TkqVLmoeX2eE76GvKYM4Jabhd/4FIGDqELlKbd
MjIhOPYNEpjcC/YhcoRth4aZI7oDO194Qb9KrB5qUNdq9a1Hbz3CLzw1KBudllOl48T4RU1rp4We
eWxSEL7u2KaXSeC6lCEMkE7BZ7f0dtzTSzfoZBJPnOGYmYkYK804IAE338ewwiapNGuZ5bABR8MX
qywM0zOkB7HSOCBTL/nJbWmhYfQdx9+ihKxPJXC+Jepw9n8UyOegTdVeZY5aE6VS3Om1wVcI9EXp
brvUpfOve/Xpe82Mk5MOxeypUeCaZKhdhSJCobfYPkhEsNZo942HiDisheP5rGFOaTyQbIn1WCN5
wW1zKAHKOju2VYAHQQc5ETnx10+GRbn854fYpkoUtq5bBscj5Jr8/b+cKtpSaoWoB45HBYkjHsj2
etQcRhcd/NcQg/7UW9UR7oizrHJnp+umtrScutuq2guYPBlqPsQS3CXsF5YJnnqvepEkDT9Hoc1M
2R8e4esNJ1nPvhE0ZKG5h4k0vKJodglfq7NVl1r3dgfqvS8AjGnIfKNYtu+k3XBhxibdUbZdkFpP
uDCR4LudfIG/eLI7JwDD44f7v74k/8WWqSuHzoJucT3oF1h/viQdJJzYUJQodgcwOG+G/OiRtTDK
xDh+v3BIw+9Was+dU3ySz8W5XTjjAaqsuvyxjDvuxkN6BJpIrtx21tu6HtNcaTe3PmbTAPv9rpdp
fQQy0Pybj1T8ttbR/BBzECN7puvw0f759x90WeJLAv6QJs02N+vghaj39Vj0bAMTcTpgKHTEs354
iVDM0VQXB31ktNuWk1yPRhYd9bYs10K3tyo0nV0fociL7UTsdDosF61Hhi/tPvugKtqUQV7Mp6vy
yFRjpDFubdEZVLchaXGgz0j2YWOwlzHb1tHMKNGwuhzgMLU75VchYuQYTzzegH0TSOffHX7kb1uU
1IWB7VKZloVd3PnlUnSda/e4c5i/3vgagX9lNHUPZUpENCV/t+7z2L5rAfQBrSPbIq15YB3Rbip3
POPt9ZffbY+sU+72+1vHLMdDKDRSxv3ZUk3HYFfAVLwOlX9r+ggzh4YZs6Tnis5TA28yf+vRxkYV
8yRHUkD6HIhGNkGo9jwONrTAQZEOIQPKXFbBGnfYfzaOfD14S4GSKJNcGVVaKPRlal19oCOkoDUC
BTfeCsQstNEKMqnGny2SHGx2aiyhFNGOnzu9jIvJ1x0RF+mNZ905GqkT1LlNpX2CcRq33zsK0jSf
QYALtazzfpbMe6oVru1wB1jYO3y/ZNowrTsaAaQhoTAFBiPXcZDnz4jCTC+4T1Pf+uKEMuvzjU8I
HxdSsldRFiUvxEaXqBZG4whQAC8T6tdd2zGs7HDbHlIdjVeG4uSaokcpnd69TgDpQj26Fo7DmLzv
wPTQ8blGcDfXnUaYnm8EISBZBcNTp99RdxZentFvffAiigEW2ounZKSsntmtlzQJCIRJFXHWE2De
UIlzVPvdw6jw9beESodjWp9INdr6dYTfRhpipRq924ATqpYh+/XJDImac3Vgrd/fIv5exUhLT3o+
apumkmtD9OXRleNO4RG/DA2qVdB+tjnhG0jhOjL8mX9HhfmBZkVXnFGrkZbW2vrLGKCB8hkQH/TU
cEicQudvkdhBkekd/9guiBpQln/7/RIVxQcjPPifwm12zpB2dwYlLu0Zp9kbmadW86Z+7lrvh4jH
J92OqicUQKcUH9CLHWt3nd0d5/lIVTYkAdl8BH1Mk72o6w/NtvsfOIIvZH7K+zarX42Z3mMHzLeb
75vr+/uudgBO6Q3skPn9OfagIQ/hJjQK65oWDVEFVa4uiqCl2Ju8Qzi/fH/FXo5aa6qMm9rV1Npx
ZopvjKNgbPuVJuv82R6IJxOMRm7tLifKcyi7RVGFcCEbB3dE4hYvOBGR5zBZxF1TPdvEz+ia/zOa
1N4svQsSVf2kaSo+VTn9WPJxmLfNe27LfbwbY4O5o4/0KB9qRtpsVXdI5vqVTOYmxmgTGlbnU03y
G0WQ1TTxNoTcsdEJJitt80SQebwmVErHAjX/UKS0FYkNgC4iH1BaUlTa3ml8d6EZvVhoZlmcA1PT
t8iGnkZVXgHMkGfv6P1TViOMnLi55N6gR3movExdwpjHKcMLt/z+VpaORO7ZligQgHGaBk4lI480
yOYxYZKw1FbUdRFBpyPLrR0Pt0YzsDxrj4TUdROKmCxDaBj9MbD4GP6X/zM//95i/v3YIPW5xc5Z
mna6rf9aWPu4rPkv80B8BsNVY/W0NPhMk0v9Qrb1e0TFsJNG7p5mj/nSpLuJbahgPEbfahXXHs2r
0sqvlkdKnJmqT5tjM66B9A7Xdnk7TxqVtOurJ/BjDF5ZvFDe78Jab0GQ29vvNhVQzAzcNOaNJMQy
aofBjqGwJW5U0s8+KXAiezmfmaMhhPIaIWAg3End1iCPbkcPJs5fHxys37sNujSoPQzODUr9dnCo
47LxzIpTb11Mw8JoVH2Y5pdwci1Q/udxXsMGL+h2hoszg8MMs3AkLTtD2gSbgUMvo8bCZzXAnkvC
iyW7vZ3p4vH777mG2z5tyCYRzkbGXcxhxL0ouz73cYncI8W8aGxiTXYbq1aJBZG40u5aHHXEZNWe
CM5oaL3bAlgfIA3cEijBP0JPnu2IcFyQ4uAuhbjDN0WG72CQzFAE06bW4ZT99XUS/8WurDib2BYd
Hk4pv44nDD3QTTFfJ+a/+vsYAL4fW0SXNG7Da4L6ayF9ag93sO7grBPGFkL8GPtkOBdhsXK1GZ9h
pPlB8HMeQ0lPoreFs4MWjvykolfRGV+DE8ltwkKz6iPCE9iIfXg7RQSmt5V3DBWRx1k8qmTqImeB
xy7S+nFyffGIYM/hiLAiwB3tVEBpyuzbYfvqh52OseyvL4Zh/97X013XmE/gTKdMpX4pTY0E0SGZ
y1R8FabEaOYbf7+Uff3Pr/7zz+yuyhZdIWxrG7hUN0yAl1Hb2ndVZlWX2vAtjFzkx6aRxuQ45FGT
ZprfmVyVPfyr82AAVhTiU8qyun5/00GgWljeTMSa/06OstqLCrAPo6B8V37zIGmskjtcDVvC1oyT
k/Q5cp/COU0cuY4FKGjl1D6qzZAoSAvMLArLl86Zwu33JpsFOF+1iTiugNHEdYhZ0vZx1Gvot9qn
ROuh7g2IAoKarnYiH2sRK/SsWKyECTkFdrW77htXXxVVGa7TwqUcGfxF75sCLKnxY5p6lmFnMLed
1lbHZjiVrU86CtsFyRjW2/fJwUfVeQl334cKJCvRwgDmu8IZU1+tPn0fy2icJVqrtEII0znxePh+
8Tm7IRwxh0s56PoxpWu3zlnfVjX23wfDxNMzkOxshpa7bWNIp10Bt9nWES6zURkENzfjXUTwlwQq
C8NBg3D/3aR3EE8GJoMNwGHxTFJiy8wmi/EN44rHtK/Cna+3LlJI2u8ovsLd/6bsTXvbRrZo7V9E
gEMVh6+aZ8vyFOcLkXRizjOL06+/D+V+33vaDXRwcQBBcpI+lkRW1d57rWfVsoRocx+t6GQvEVsN
/Y2Ib03o2mPB1bD0o6r5Vtkj+bpOvzNVyscSh9F4yIy4Pt8f+h5ywZBhFWiqAtbGGNpoxe+mTFjo
xykVfwEQRGFMBQ6fILYVfeEA6Ftao4PqQpurKNtzchv2CIrScMVcfjhliD8p4vQj52bnHFkV6QVT
2q3qWCU7L224eRzLxUNQVQvd0ojMwR/i94MCZYFQ9r9vKOuflBOGn7Y9z3mlFI5D9/dr+YbO3VaO
zmZ574qVpbnzhNKADHnhkyxTHrzHenDXQnOKZN0x9SKDpiouHHmTwzQ0zcN9ZRRz8cd8RUPei6O6
q0p9VbVuTqyZcZyU8eIOk3vrKvs16bzxe1kgCQuHBmIdHb2yjNNboUNbbaP1mAqOHAYuKqQeJgF2
U3Q0MMn9ocllzgvFP6a+tu0wIJiXEEtKarF/1n0+2W/oUxFkfnYM4fPRhP+sR4Pf6D/zZ9RlPbkQ
6qgXw0B4lc8t4FPbZXbxNsJGOQZT8b1z4+Fa5bp5U4FcGRmaDy8ySZ2d984w8pyzss2P//7S5FxT
/+N3pylHgxr9GVWaJ8SXmjsHCpjbBmh25rw9B7W8J1HBjk5F3/4OwohWDKBABjc8CwJybfDpNejP
6eVoLUK7tiZjdIisqxaliE6nKdtOfj2u7u9ayZCQbh3rXgTJhSMNOWpdcEahuaU9wRc/f6uYKqoV
NgfkRMZocqcDC5XaGC4JS4kPnVW/WyQ/rMwJwgDNPfsyZSOIKlcL9lxeT13Qym8hMpulDgfE8UDY
gCxWkEG+I6FJttK+fq6lpZ4Om6xFNxh3NHjuz9L5mRYGf2gEmP/q7fChehK4EB8p8J+v+yx9AFrK
OgnHxsQut7of0HWQVkfwney2tvhZIUs7hfMcOa+1N0uOzq7RfDL/3JooYJmuU3o7x0In/qfkJ2eh
aO+NY1dc780O/EJQNuBmP/z35XAfyv3zcnAA+t41DPSV9ftc53+6UqXGRN3C4bdEYYbOF7TDpfO3
VpVzVp/n4Kop16RykujnnM15kscy5/19redN2+0aT+LXa6y9jz2B66AJ8r2eahtKanZBsHP//Qsb
/5aEOPSL+JAdzsWuLfQvF3Dd4kiIG/gqReeIF8+07+da8/H+zJytbBhF4JfW+hvwHH0NZhjZMO62
S4PsclHHSUSavdVcqvlhtFpU+K1jLm+xLrtXujXZDe3EbqyTS1xl1EuI8QEYVeO10lMKIrMkTTa1
iagjngjjxVG1gO9iM8mvcsBtcv/Z1BodO5/rrsTYuaQ64M/D2PzMr1CfmoqpBcF01ColU8yh93+3
dnUJy9J9dH2d3I9hukV+edBE2L6NXh2sQCzkh1J13SWI0u7CoY7zaGbt76/uP+8cK94SYMyAPoUu
oRuJe7jflA6KY0uvamMfsRTSW4yqN0hTyz72CDgvq3A7zG2nUgrCAuICMQZpCEvuG+9KbhyYqftU
JApuFu2BRSChgAoalysvS/tTM9gPQ0A5yFmRWEpHK99Tv+vxLMZX6hX51GCpXbVz1Mh9aoLPPscD
l2iGXHeYbCku7+sCH3Z/cAELYA+b7yAkR5xN5xNVkHmMzm3SdODlAsTXuxgd/tSP3508/aZ0fW6X
xiz7WZWNsGzy7kHa1Sqh2XBDQxbe0nj8Q9/S+nq720y7LEZ8M1/MEYTv/XP9BzSeE0oO9CpJ1YPW
9dU7FRqQuinyL475WhrBcKiNxtmhD2IxDOTVLDux8W2bDDDLdF5wpRBn37h7mHPJ2p8rY7027SOI
/140m/vhI0yD5Da/SvEshwRMvmOV3Qip8fHNaa9Cwjy37MRbU/9Ef6iw5Ne3KAGr0ZNFWs5MXzpf
p5m+XU1lztgCLSfTU7A38O0QJgWTUR7uL4XrFduer2XZRJFxEo73Szai3egdwur7QxtaaPpz58WS
HmV0GVXHKamMLdVm8zBVAVRFOWNvmjq+9l3k0jsgH9jJtXMsAmc7TcnH/ZWrgdElp77lkGA2D2bf
eBfHSo3HPjD2PbE9aKAWLDckAsW9eMCor5g/AxJO+ro+1wPIz8QAO1HP47CyoK2OtcdA+MHL3hYv
kbT1s+627V7Dj/Tfy5X5r0p1/hxdKi9KVZatr+W72VBDgMxPGQ7OZ5N0EgFNj3LFkSk8A7/Jdri/
AbwQ2LEY+qG8YbDmHKWXHHbz5rlQPjHS8y3jeNWuyYS2vzesYnkU9yHthOOcK0rc4t539n/LAQJm
GQQzJMu8GK3d//s7kojxdYMBH//7+o5yrQizfuZbfW6zfasd6zxdqylk/0Ksw06Sdrg/kICnyaQR
osi9ylcNg/QxhDi8rgkuRDM2aQdr0OW7LIqjq7ftSjoqXH9e+pKYvPTp7zE0NZfwp7dmEu9/eCv/
Osc5hm4LMTfxLR3L95emdVhPHv5dmslmG7+T8F2yC3fuMbD94aJL1n4vCYK/inzbdT2WB3C/oEWV
cdRKh1S9hA+8H46miuRrHhAQ64yF88DARK1MDYm5hjHOCrycd2fEfzqCivl3++fGbRgUs5YJyIOd
+6vahiFqH9B2iJdBBoLDG0kyvbcq7FcupfStG/MZHrjTUCRvs8H7oaWRuOQoh1e932De9b36sXfi
Jzq5i4h5I3m+aXqlM4mJrZH5MfIie9NB0r5Bdgq2fiqpe3KD6CWgDyuDeTTG+7h5JATwUJJJfLaB
tFXYUULTB84JOWrVtV20p33SLO9FnKVa8icwrc5NkLHJTt1Y1dsBybNZV/bZZHh5Hswu2HkZVmog
8kDTDKZBBediOYwEPRoRokfVrXwasbEVQAhOOntNmBSQkDwcznmVnfrIsC5ZbiePKvA3XaPJ53Z+
8JJqAdIOKWj9c5x/8cZOx2VQh8XWLejIZDG/2b1vJEPRYH420ZGPEQ0MPbxZU59uM0nwBh8r0IXu
CRV6xwWKlz+z6K9MPQjGkKXpIZ4fchOOfziIs5vhQWjmVslIqM0m12bLiBV2D6jXtvWvLrC1E3S5
aIkukpZkV+1ATSTEDCTmuuzz4jnrAQSiTNd+YkJaxz1RNFNbnQhX8A4+zefPhzLNtJ02ZifUYsWq
rUR9Lcu+2Toi4vjr6zqp0yPK+9FKV6ZfeuScYbyqRPoQxcFr6+XqRGtX9pRyeUJKYgKKLZImU+oE
B00PbLIKwvxdH0hpMVFjbSR+rveqFrfInR4iGForTXikPNXu7/vsuhjrRQd1cSOMutpNaqRvgFHM
Zsori9h7mmYJhQua91WlPjCgciwu/eYugGzz0d4CteX/HHXB7t6SDCshd66IH9NEhZCAClhG5BqU
aEt2hp3KN61rX3WkiIuhcqr1XVVCVwznlp9QmnlakK6xdFmXQMT2MQLBE3pWsScO5AD0Glmd6a7y
yr7ca+a/C2fIt91Dj3XkxgGgu7Sl4HgRDd9gx6entknVMbaN5yJ1ixVRSDWjAFXt8oHwkzrtxu8Q
dLi83IkzWgIakrkVaEfZ/kw6EqkLEGELxKL5ymWWtbtfICoHD0xwQGWofBMJPXwC4tY/WuCTe69/
zItmDnkWxc8BZAf24TF+hlYZLDpb+95VFpWXVVTnIGlueCORqxDmaa0jNwJUpXc1YwaAl+x+H/dX
rkPeh6UDkSvw/R8BXevHyWvqhRsG4oD+SntKQw8lmTd+K8C//PfCS6v2y+rFCcoy5woaTbewHXee
rP5P2YHGgSwp3OBwAkp7xW6zCgPJm5FtxqGpy35y9gelchdlaERR9mN2mJI8vxaTjoevUIA28VMT
RyXrYRE7QQBtrSf0ts/1GPgVRm56IEzR9FvpO2qbG65zwyjBpkqE9dygyKqBBkWTz6cHWDwe6Qif
muIQw+u2Ljr/6AOjOMIB7neiNd78uCRA2Oh9OKSl/kys3q7D2sn53TTXoup71HfyaDskXiLB+Nym
sbgxpxdGu1PRkF2NmHRTi4ZctCDMkyiwSZ0zBX4zJrP2XQqkJy64OPCfxQ+mYDmjKv5aZcXJxW6d
nykBILOhrr7IJv6Fg+kBgnh/A+pQwgiN5MEGvfrQ4jbtRfroatNTJuJk31dh/kzTxN3mqRGtJlYe
fIHRk1SoL6zQaneEXD47KqoeQo9+pNbY2aMviNsjmiG0wARMALKjkjDGihC9KJTxt5nzgM/PhQCk
m5ugydultxqMwv/dwZDJ0jr/7o7Viy9e7voMVgsAmyFveW6rRcoJafAKWD02LVQ5Vw2ZqqDX8kW7
KbPaMYRj89/XnPv1JDZfcjbTenZNh8vuqzApKEjSKghyWfZe+qxk8V75/rBv5oAeci3hYqHh4hMM
Nh4jbrChwwHHdnv0KqOgGZFImG0tWT5dkB/Q1Lgbp0maZ5kF597y9pNhlG9FTUpgWyfGozb3C9PQ
tU8VC86qc5wf9pC5RxNj79YQEROCpMfk0sjZI1jMRuVKbip6WLtCGNmuMuqjP9Bb/ZxOluB5asig
B0UZmWRG9hwianwycmM9uEq+Aiixt7VpfKQV3c00LbTXie42wfUVKIt5Mi6G4TyZyHy8KeyP5K2H
t772wLykxvQj0xXXXJ+81DJCk+TGs5pSjfW+cKs5e6d09rTigOlArX2MtcR/VDUNb90wLnUTJUQK
6N1LEXOBePVQne+FHg/NgcECD0ZhA3jpuuc01sLrcCWHVB5rVnMQSGXNzsTL2BfjH4Yf/+rS8YWz
xtsm0gzDtv5Vwnh1HwRgomFHYX4i4TRqtkGjx+tkaMWjUs2vFlja2soT7344aBxy2SwBA3QBDsPf
6lYPXspX2T6w+A1hhnzPSDPbBmKqT5OWz2GCzpVeG7lDwKX+YC3hIPq1vWq7EK5mSSmg63lkMZ9e
/3eNNNhLNEUWGxPq75Fjwg4KRzir84NLatu+1weYPGYWP1qNFz/WY5ScUEs83P/G/UdlNzB9Ye65
SO2ZvGHF+TInDXMLwim/sglYe693/rq/Gg3/NCJm3HqwA6i+autSiScFcrIdratVf+vnr597VHsc
vcI9yAdZP+Dkp5hHjnpXp37RqaI/jOCFCbERuls/RzQ5sd7usQ1vI011RxCOiJuTECBxRLskToZp
Zw0Ju3arOa/IC37FvVN/xP6CuAE4mbGnYAM4Eo9pYr/GIuI8i66Wv9PsTDu3trJw7VWqrnXPqK8k
zoGqkdzTzrOuWVMxc2BUss+rCWRq11ZceQxM72ffAH2ZMGP6tgZIDcTt8x1N6kuJf2RFe6Oi3dm5
j3FkkYnl0MNj0z3yh0gw/AB9pRL+vk6jPb4Z6y1JqufcjD8iFV0D5Eh/5U1yzWnQf3aLcc/jKUj8
m6UX1taT+lpLm3BzH7f7NvQDgjWOoQF90O1dVJGA7taaZ3tbIZuKFJlu/FnGCluhLb/RuJGrvNOX
KoFlYtbgGgStULBTUuzRIyVrllns1gqfOYqid+km/bUf2wetV8m6busTEQIcV91txqV4TBPdPk6A
Cp9C3fmtd+IRRTruZxd0KuEJ28gTJhn2ytiFo1Pu21Im+wr+PRpOf+OpqMHwOHlvvTOPpzrOgxDq
EEq0cfYQhyyxBIbRXGskRQsxPocutYuzFjfwTzRHvZhlYy2aFOB2a4ePNNCHfd9kChmfnrzYXhyc
zMwF2je/dGmZmQZILBPKKEh+H4CIbfz9YOlK35cFJ4L5xAC5HLuuU5SfL2GLU8OYcUFjEFhopSUr
3BL1A6olYwvsecDEjnqoK3u619GjHtHA9Zj5XQKvrS/uGDWfz3Id86cRJt36/qewXOpLbef5pp23
1Uq3z4kvxLeYNOJVp1vJJRgtY6eBGTp2rSw2jZ6Jx0gj/8UH0vVWw1wGF1DK18nwrq6G5DmnX7sV
Svlnv9tHRdK8OrE6eZYqf9pOF8Di8NRDp2L7hDw4W7XZUPzEKbIwHArTIMVk60E9OTIyQ81E//w1
h0UYD/UvX8/WMJCC50ALk1sj2Jf6vj5mAZPAsfQieL/ajc7g1q6x7/q+BdmucKY12pVT29XOcw08
6dkm1uJmJLK+pXzWu6FGx3d/6XucQY3YEwt6f9VOEQ9eBtNNgcp4uj/EhCdgIirP91ce5qiNodly
FVXVk/Kn9KDDnoazZ1Rr0Zb9JQ416r35YaxQM0+lqQ5eKZxdGDXTlsKteu6G6hAx88shZ+fweEt1
+nyqTDr+DidLh/bqvqg00nTc48h686LXUt9X4E25EXqOxcUAjqnUj2I+DLfZpB/LIYfe5WpyZnjF
HuK6yUFgO/lkOjbaJbR0fVNUGdViErnn+wOdgyGuyP5w0x9eRmaQiqsPPAdXHb/uu59pyH9RbvnR
sNPQ0sFL7I3LhODxoqZhuhBY38NDNVqzW3fzuU0ArznVJkRXNPQOXBRkWW05Pt3T+4iCqunZi/II
hSoi+YnCoE5pcNWCuFrGBeOLlZPtq6WKYSQT0pdJTXIdC7jRQFs+qsn5IaqGCwWeySJvOWZMQ4C+
l1vSDLlDEy18GWl8W4Z2NSZChTj2oWiI3yUGvhg7VuYnD6p31GFIcBnrKX5pjdSRyKOTZ04kjBUd
oxzC6riCBrEIICku9BIluMNoyWJgAFsOyJzr3+CbUwu9sp05q0ZZhziw+3U+SIeVrt51qf5URuov
0pl2ces2O8+yR4zIZbRpCKNZaBAsqIl+TPj7q9ohVFPYC9Mo+rU37bMRfPsU9bS3oaU4lkDFRvZH
ec5Ta9rim/whR8NkaJ7be0x3GEsnHwCXBOEPRgQHd71yU8U6XdHVGbriNyUgRUuZ5CC4qzcvNml/
NeGDKIYfesrIV0uCY8dxcZH2nMmwdvJEQ7qYvliBk2591Ks5/61jNGpXhHlc/lXxqx0G/aBTBECd
tZr1qCizW2v2w1ceVjJsCB7Yjq13tiY9XbmJFa3x1AFA0JSxKg2fKf4NjyRbZONz2mZmDFqdVL6y
sMpLyhq/AI6PdV4XL7pHdx0owbTp0dmszGadGHQdyQpEctiSaBAMx0F0P7IKTbntyDd7hOeMSfMx
Dtvf3IM/ZUda5UNvIZmyxg2iw2SuOcRC12qolj4p1XaKLBaZBfHrUGAg46yHBNU9YJx2Zbn+gVCa
kwqq+FzkmAXH0XmNwHPInKZDzYa4amR3VnNkHkKJ7kQXI8XS0VmQ7dq8WRtheixrpvpNSZ6PAAe0
1AYp5/ZMa/tPTjS5+25ifxx/281wTOpu40uYmm1YfxgBhTatp5OfxP7KBxy2sIW7LuH4HyYPJ2wI
a7ZrLYgFYPh1oR754NnajFYnRI1dxe+PWDsXXuVAszMHUNIGQw6Hb3RVoe2GD6+WorUornpGjZAA
v7cNkHivgJHg+URmhmi1/Pg45i+9GY6H1Dbbo4KwCrlx4r0Ro9kb+PUVs7ll4HvfvfbDdYBEF6l+
y92YCKvY/tEqt2LIH5pLlntrHp1GO9sm4YAmZYRYnAi66NEqfkd08tcAIyXtLy4HNMIsP64RLQGa
o3FqQk4QuvZ7iMtnEGI/8kFflYrIDM+ayDa7Ul/suMNysnhMUjwTZ2/rxTcr6MSSvM8NMIl5vcBH
WlBIwmtD4neLpwrUUan46y0hiV2Hs4e51sS9qKQat1jhtvC60ZG2dbAJaJFvWrrZBJ2gWa0dyAxp
Y3X7Iv/musSEJA4rZi7H/imBwRdmStsFvrniKyUJbwLu3JSMfjJ3Y3XtQ+cnH70Hjq2rQc4aQ7S3
RyypDUeHpaMQtI7YH4vU3HEC4ipTJGqYZs4vVyHwG60zpPl0JfTp0NdgRoqGbL7asq4u87O528d+
u7aHXF+3jvstxMhF4qlzqLLgASoroW19Ceaj67cZbctNZnv+cmr8ajkm1X6ghlr2vn4QVfl9ijEO
2UD2zIrl3nwiN/JDKqF26VR+K/X5pIfjiTOvfgwQRLJo1hR7KqaHRvSF1/gvZjYB83L1VWSh+0j7
QzWmxJmVDJRIs0OOSK6qD+oUuypChi0up8Wcwum2iqEaLUtc2OHCCjjvOvpHDPlFiBJ6BHCPSdg7
S6WrYcCFBVfwzY0JDKy8fiOKMtiZlVmv/eRbI5BtJhPrtd8cRW7028Ip5ToBwAvVrrF3nYXgrq4v
TQlrQgNlvqRTWB/70QT0QYOpBjI51bgYhxi/QpHgjQAr1K0AwQBSKqsP36m8raJEWuYj5Kuq785G
Ze+rOATWbDwFfpYssKN9JEF8yinZCO1d6nk97FUJnbH3d4FwX4n0ZR8i9XSZhJW29mekbMt0gXAJ
AiUx65AXXf0opMUMHEb1UoANmQvfVQYehGGq8FmL9GqpPA5tZvMKTNd+k522GnpyYoIxCbbpkM4C
oOJRVfRnTXcbZDaMMSf6PQ3wMYfaABmUQaLLtf7BC8uPtogf4qbp6eziA4iTDenpr7kCvdf65Cjk
BWcKIvQ2SU8kRJVZ1WbQFLNbRe5b7xFLHgzbuAh+RmN6xor0GPrjNXHFlTPEs9POHptevkjWQNVa
Gbm9waHPEUqqPsAP5v0wiMJZetY3I4jXhhbsOmJJy4b32EfOi1Yw8rDYeJiaeNySAAsNaf8lc9fe
kbjwK6ratawStTfRkbZVk+5dzz/ktnwKA3yo7uDQJgtMllmWwSg78JXe7MJ6QlGrn0KfvG/s3wlm
pgJ7kFEL+qwErDXto3JaWDsfTUTuulDjmfVe3qDYFqB880VvYnmxK6n2hSUBfUVvOnyZMYjxSpfb
rAvzhdPERM75xx4nltFuOaqZdjyP27J+WaUjjvQQwV5mfA9hGSyIeol0vVu2XVDzXslwzXoCYkRV
ecuoQqCsR785X8o1urgHk4NwO/Frt+LDcTid0j8A4ccIezUyPK+zmotNjj9NtLAqUcPOhrS9HLXK
YD3urE1IKcgfjxXpn2Y67liwttU0k5FceHCNA9i4kJvCBxw20XPbYbUAx585W7ZrTlzsPCaim1W5
qmzzFcTNO5jDBig97ctYh/EQN++Zy4FDqrZcGbQyc4B3gdXTpO4Vy8UEeSUP2aiJFgZMsysHb1hC
GCSaqfTeHdEhpVbT2nFHegOZwbTIIDo2wCtRNgHZpmCyFIBtc2zmsAYsaUURfMzYOj1ejhOstY5h
wJo1mgBQA+e0nhJMOKT2hdOodQpEcKL0hH+OmiSCnI0Jhj5cT+Fhs6QpYNAcGti+LGnS+0K8NoCm
wcXff34uoWKdtcB/E/arf0xF8J1bFhidrEEM1uXCACaxEPEsTrScLaI5ZyN2ELrxepqs+Ek+Eqxj
HY3otyWPTeQQDuDWB09xZA38ydoymEcJwSCMPmB46K3qDekbmg6bfxwCa2K46eEWGWmjuOw5evFX
iDpp4VCGLZwOAiM9Z+zkR1PvftcdGRtm4K5BAtNEjtdBZYulqOQ3EMrNytGHt8nXLDiDTrQvE5pg
daY/ScyHnWtgyPKh7pLpSVIXmUlhBTvMKDpIQqAcRUKNHvSlWpGSYwDARUHGPwFwaK7VWu+nRROB
yhOqqzekhTubGCl0QNdu0ztNg1uk3OfQyReDVvzlY+gIGq5RI52n9PHUAsI3dlMjbapazj1h0n4o
zUDUMWlbyCREYrvPbZkHDyzBkMjs7zO+wcJXuB51BkdVkrZPrV7r+CTAJ91fFvPP7mDDfF9EevgI
Gt18HuwW4W9v/0HK5HyVLNieo5umgyTXFQby9y+qDK1GZ+ZjIeeOnv0fHVzOxAKTz9gxP9wne2lX
Jzdip5EdhOuyaeNTArp5h/WFd4cIt47s6HCftmuOvdI842LSpNuwBhZPaQPaW2lAQmCsWhs3lM2h
tnjj5ixlvr+s/P9vFNF7Jz9NjGOkDc9loXmXELgb+clGRBLG7ONQNqE2ee8Y3BuLoqwmYC7mKrXc
4EkOcya2Dp0vnIdAdK0fi6nG/Jfq8R66o31N2HxclZXbEGX/Ih2y5vECkURfDzOGY6zFe30fnGBf
KbeEUIr90MakFCa1uSul9s6EicBdVb6HlZR0qPtvTtkVZzTHfz84+XiOWsv+g3TA+NrRdBgEoX3D
BGkTxGJ8FWATslbTjSC5tsSdV/oWKnwPICu6q0XfSncLNAOLtVVfNLC1q56J0GyVRys6VRDOOi3l
CGbvmHr+wb5mfPXuY6xGhML9anoAr+2vBusE5aFHQjCNqCQiIwlFQk6n7E06gDU7fSwOAYxxlztE
HaB/bj+FCRD3lrLTqWETzNl/GpF91SbwK7k4I6nCUNjCFvpyNTPBsp0QBwYNXoaCDJrEpctbIjx8
nITO1D/rffOXbjiHJK2vgA+ts6VH1nJK+z86V039q9HREajphYezTxi2I8wv47rO98NgHCo2EQ3R
k14Pl47voVfFpm1nNEk9dYc6CC5BpzdHlHPiGBipvfHSUJDmBfVFZzFL4X2sskj315HymnOVI4Gc
py9mZjd7UxjfZUtgD+PlcH3P9/sczRA50SAIS4CfAYtBH9/4nfXiTJyV7i9TzXh1nT6bxdXBhlUB
p9g0WxD80t10lv32t+QYgam04UtAhsZp3MGP1PI5gw4Gx8JNAhqqLjY0HUIl0dWdtm4chDXz36WO
6DmM5e666btyXWsYaUXmEefkhD891cGkwdKwnVJyBQqpEZ4h1YwMILOrrMiMq0baYZ8QJoT/7nlM
lEcyOQ+ZSogUyzBiyepRZtqjGWdYllqfz/VTBheY7pPNtjtLr7CQxfQ910Vdjpj07tZmgKlH9EfG
cXRTuHVNdHb6iT4ubjN4py0iCsN4dm11E2hjL+NYGM8cfZDujBk5JqO7giPiw1pz9Y30mQtmPvNK
v5fjWtOJD/ApBahJwfdMBli5aqjlU4Qjok1r8ZAB6lZB/WIUWO4oprxTnMQGjPzap2JqmShK7ew2
YfgAXE9tPhflybVCQow15xp63sq1IwsMviA3hVNK7rS/0zoWe9803Cu4sugA2IFrjs12mXgjeKCm
pQklrL45TwG0pznBr3HL/EQs0N/PwhPswtNkwVgiXiBj9s/g++Tb5XQeCmgckRUxt1BEqlAX3ERg
5LfN/RFhVnHzEmhEfQzwpc3jfgdCL9uWXvt9xA7zILpRW6lQigPwGXmo8hDIYWXtRcCVNQ1nRvJy
15GswIrmEW1uRtCEZ2mfBjZ+43q5u7dGF0taI9KtNvbtwo1ksI5NF/uj7povBIwFNOyrbAtuIplH
woTv3jDKTzcmuzWTC6zDEWK7z5tufqaJ8XGs9GJ3/5Ghtai0nf4V0PW3qSzEpvQ6kEWFXpzbuirO
xAgnVOu48Uh+NznG6znoCx8dpoZzAdTkhA17lO21mh/6zD18wr58P6Jn3yf9mVCA9jFN5WtUPclk
DDh6VvRFvQi+8Nhb44VgNlLsMqZiSekdsQ0aULF4GDUAr4VdJZjxhY6RjQcFBBwh5Xi9v9Ilpz9/
VnGGwKS4vi+MgfzL/Rk7h70vfP2J0DEUfr73nDBvXA1ShZCC7XfzblCqn8aG83/nZM5aJyjgpCeV
dexzOz3iQ/TPmtWIpekUxk+8G2Oy6oAwFoWVXDM8/7fGyjVOyGJ6cBsFCjnFGuKfmTY0R/yRIFbb
Fnhjl8G/FMAg9rTtt9XswzBdG6QCpM+Jw29dr0TVMkGNY6Cik0GKiDfJ4SrNTgekxn6HiyZ48Lvv
TjCNh0iin6KhwInv/hqnQEEMgfp1979nXom22ErkuS4sXA2ikxf2VzzBKRWg7dT2uhH6FcvQeLhT
3DqysO57v6xI9+gQ1N5GSZ1Xp4+5JV4+/wxByvfgLlPKSFayoWWvUo7a9LIiuenFTGDn39WDyB6H
8ZrOBlkw+rh5bUlLc36ZjHl4Rm2frohZJrwy09tzSvdTNI7x3BGqQiLZ71FmLEzzmKMdftV+NIbU
Ns1GNY32l59TBI+d91AiYySbp6k2/gDBKp6na3U0jCerFL8NV9Hy5pbX/B1yWvo2/Vg/Fk5aPmiQ
Ucfx9n9/qrnEoZQsxdVP2geCjG+cwnFj7PO7jykBC+qLsNwS/EViQDF4S3Ry7x7f/DdwRESu6PI7
M/UQfMlTIjPSEeNyuOnjEK0jo1UbXx/jdU2CIJvZLHFt2gLwa6Ztc6Lj/XRCKDGpwcV92PX+xvY9
9Xnf+QPme6sc6D3Od2DR4bOm0eotPoXNLVXBgeHMKascDBKVC9fGL3JKJTSfoh85YrgarfI8G85Q
MIZia0g+yGFU33O8QrCYvZkKxoPz/z/zBNj0oOnAvQW5eSbdItgyagUpTl2PoK6tkTLBITZPY/nk
+2awG7T4mnF/n4r5ITGxpZhuuYnrlv4zO/lz6WlA5tBGwudjBIOJ3o6ZKzIf+MCXtRw6172Omv3h
taC//KDoTwyE1RqxM8GR88v7HzR+++zC0dml4FqBkIRGcnJhBtThqJ1xl0CvzTjiyDstjfIw3Gqo
xtIRPd5Uhuql8d1mWRpW8/C5/0HO0nf/+6aqpAqhowJ6tBEFnEnu4Z3en5rqlYJqnU6xddJTGZDc
5/1yu8Daf4qHWihTCxc3b6BK4+f8RE8sQhl8WaxyF71qYKuXtlboa2S5VRrZ7LMboqchMS0suqBL
rbc5meXBBG0lA0akl8VPDEg4PHSd3lsc1+VD8VGLX2GPYLyNOmMX19w83eRRj3PCX2P+PXe5Nz07
IhT0kOLy/3B1XsuNK9uW/SJEwJtXem/kVS+IUkkbLmET/ut7AKy+dbsfDoOg6mhLFJiZa605x0w2
pNiOZxyc+lqt9WAtmxKDq1rRtpgOXmET96s+ljTOnGQXNT6wcJ/pAKBv95iajYvmaXj1SXsg0iA7
2HzKsaP8ezp4dMRK1fl4KFpncWuXmqSqoWhgpZay2VnzaiZVL6SV6XqwYK1qOyC7WMyaplnuJxVj
uJrF75LUlTfmNeN+qNnR+6MMFHmzNNzzYEfitbBMCl0t1zuWbpVM3qwOFigpp5iBy9RotMONNGnN
a9P5aPb/JyCbNi0SOoKHByC3KiYLiLmoUZWiCp8x+sYLREzeyZ6P4hzktWOKM9IuPP+IYWDhFqRL
iMkWHxJSyJpYcprEsPWw+P8z+9fOp0/SQ5u4KPZd+p0qS/l8KeyaTkViohIdhaYsEqBdW9tnfIKg
yiGB08oOgZb8zEZGrE9/LY257vRHNSIovtW1k+ZQe5oeCInpMCcJ9n2yuZJefx0G6EeO3eJ9lFMe
uJwChqbLqHL6u6eN7a5AHq8JkX6Umvpf1CPNfdwe9K2ozi1BxkMlGJBqLtmA9jNjEscnkSInZpaD
uhZV1oGENwYornL2SevFfJEPv2qhsOF6Gsfbzt3MXvFcSNiCaZg8Ljuzq3aRbtK4IH7xecjbL6+v
3HcNJE3KOe4wPyTTsyFqSUwKjTNImfjm+cEPXOPhI2AD5S5u9K1VFMOHE2HTJAkWQQH/Cg//V66f
wziPzqWWrB9WxxYNKgGPJe0Wn42Lstnce1DiNipenNdgqF/DkdYxMnI0BHZQXuOy2+ewsZg4pckb
Qp6lqTfevcZ2vBv1dtwWeRi9+BBsWAzsU1Wn5iXQvBC1ZHgvhSj21QC62Iy1c2HX2lkguT7Pl3HG
36IT5W/EjNk1i5oMqmnBadmgbT1fzl9Q5L2cSR4k8O6GziZrKBjSP2OzlFqqf419/1NhWJxBURhw
3lxKp6c47csLBzRjwYA0hiY5iRgBFZXrUtoGnl8C2woy8Bb1YKvgX6TBTz6M6zLpDIQP8H6US57Z
2YZTHHPJChBm5oQLSaD3gQ/qda6fOBXItWoO2tJXkvyCuszc+o7OKV/m7T7ociw9xK+c86aot3mg
dgQIRwREKb2zSbT+z8in7MyxeFwmNfkZuRdeNT5Rr20kNCYaOu1RgO/YxeKXsFDSVQqqFiXxhExJ
7XTVZCqX0+Fs/qpVS7J7q1TZNNgl1oDd2ulkD1rT8rU3JbK/M4bqF82v9DdGZSszrfrnKu+bXYXS
ezERAY7kY2lHNHfgPWVymK/m150+MUr4EPwT699TF/1GsJr/Va3+DmxPPdhD7RLLUg8LTzjBcX5w
pmc5gbX2cn4aQWz//77//D1KT/4oXQeNZ7IyzqbGIlH8VZ+bGbsglt0ywTIMp/KhHh1ob0rbta+p
kxAvDvplHtzXI1MBpQ7WbuRUd396sIjvJWkLCFial09xGNOEl+GXnxP0IxpjTTyW2KgT5CBIi78P
8yVHx46ANb2nLeAbF7Kq7nVKQCUMLVK16kI5QksK1hYp7Vt2Z+MVcXdABZuvHcVLzxzL8kts2t0S
xEVKQmgZY6ZurDWdL9JCTGP4lTj2ns/O8GqlxQ6vRwNMTjNo96cFAnHf/nZBpEunrt8t4BNBOpQ7
Mn7IAJsMYJaaviZq6R3pbd8ZLIan2UHPp2DLlI57X9OGSxUH4wX49HAxiSTaN6V3m/6XCftmJ0Z/
yANfeWs0+WZGnnJ1MYafqyD97SOeYrxtf5tm/F+VJOFrgmpgU5e2djDajec4/avT3kwzKt4zKEiX
kHxO3tq1ipL1p5CUC5MXfnT1q20l6sYn43HvWGWzxCougTB13ovViG6digTFxKQUNDRP7AYiIkCf
EQg3VcRhWVAwBfRckyIF5zYNNju9+DDBFm/ryb4upARzk4Tuenbkjbipj0PHUIOBXPpipH2/CIiQ
m/zijEx6K/1TT+migCJea8X6U4TVeygSiiJsHhSSXUAHKi2fAxhhT2wI6HnLTt3i8ox+AdObXdLz
y6jPcUgT96X4VvtKNtBH13fKlday+fpwx2v0mfaMt8y9m0dPGcCOq6dsZ+8mprqVJnx5c9CGHeg5
gu8LYDTQI/Wf7NDL35Ajt+y1JjVVlIWffCwIyyXVh/W89hZ2zlSj6voEn3aR0U1N5O9w6HZuV6pv
ak2rgCjGchkUxX+BpajXvOEdmJ+BXSIuD9fClWKb1wqVKjyZQom1hJUVvuhvqXgr6gDnm8EMmjev
1OlRJ/UuzpWzZuTh1Yj79IX+PIUA5P/Wazhgotk/JA3fzE0DhTlzGewsCztdXEPhqViRRWCEW1PH
099YWrxNKpQJ1uQ5q7XVlBV7IsZNbBmC/uZeBXGrhS2tBrGJ+/owMRpJ+yJCpe7H9sjyHL7pDp3u
yAC3NX+1qNWvLreyU8A8x52O6wzjVPLxiFZwVGZ7iUd95IV9vU341nQVIm096w2V4YkRX/Q84IVe
xXae7lG+T2b4DJvoNiRIYet2BAgirvDXQ0HQ8uBazS7DBf/a063TKPm+oMdhDs2G9Kqqw7lHjrlB
6zfu87yzD0HBoS139U1GdOlWH83iXDi9ue7ZCp99L3QXdI4/4iQsLsSqkwQ43Q/KdD/gfMQOE2Ff
gzVAFhyV4ERB1hNHudVYdIaojqnhZA95m/+P7aW7f6e7+YhH/MSxndHMMkHgV8Y9jtkuiLKl3iRk
9wXwmqK2NZ90X0FRnScvjkteQR551RaQN7W2yHIdqoeV78q+/l1Jr3rxvEbsTNa0LVX+LmQ6RlB3
ynlIy4qfkD9Z3PxUJEAv9NQPtmYhs01P1gNAn1h8p9bKTdHWRmb6W6K7Wnmel55GkBiXBKTU0iJv
6v3vhq26Z6SPytUeMor7sqTejxL7ORsN/znwtJeU7frcBEp7znNTIVL0BBK4f1eyKj3ZNvid0q/U
N1wYq1pr3maStvTTbmWTsjMYqfZMaPFTIy33xYnbU5Q64o0oFVYAqT2FZXO3JjeDSHsivYxhXeLY
emmdZul6bX5sqW9Rz1aoZPNagQ6V6eIYmKiVFSu2zppNiHKUqHi8JrYayYa7vOq2HTOdklYRfS44
ibUVDXissmIzXxozMbHtzNVXbhf9GeNEAJ3fsFFL5sTVwS7kXh29Nazg8tyXdbNibQXyMen6+Zt0
W6VqgB1mdMIsOPSb2SzfJskfB7ahFUNViweDTyYIQnIBecNwDz2A4akwvlO3bWmejeqp0Op2P0bV
S99c4gKdHd7kC01cuQ968tO5COdXx+ZCyJD9SkMgBoBHumvgmeEZQnbxNrL8KoJ1wy6aaJ0U5CcZ
g7TeNQ9Ur1m6hH64ParxeDyVbaquGp24L2Em3mbKXLOYHrYg60fdeMcqgKkuc5RNbFeMxlt+W61D
Lhvr0TfyJ8SNyTlAu/o0P/ApULFMEabjN0P75F3Qr/n4Q+z1vCW0dpHdZaWCuTeVVWSykxNulAyA
XPjuXSn/VAOwFlnZ9U7XnB4HQLuXkGB+qxGghtYAvMvJkCkbZ6X5gRnilF7c2Ov5EivdoZfQWRqj
w9Q2O9p6PbilQt80GDGfNeuvMUOqTNVnh3KuxtWFEYPIjO48VqgthzL0VrPzLrJT61DPCHera5Mz
hI9yoXBC35eeFT8FXSYOjx8L/Qrpr3EO5cStomU4qekLbsuVWxEd/KCVUrEltDanT3Y6pMlJwihV
O9RZI3ZhjqZkLTpNcn48NZUkOQsNpLXfsdyWEePzIEr1h1+IpbYhwbhwzf1do68XLo2xop+iV8q6
njyQUCSaM2TmfTPR9+cHL9aUtcUPv/z3Wg0G5iyKcFOptFBprjMEaMG8rayoN1d6OlQbi311xYJe
c7CJy2Pa69WKTvlXURvhaY46aE1ZHJg6kPwwjfYyrelwCYblNidHhbH/8GHEBoqJKCbjzwizU0WO
Gm1HKv3eqCAAmeF/zEF8ThW+orOU+S+mVPRmmQxkQsz+qFF30XuGQb6aL2ttTHZA//0FmU/Vxmi6
FtdcQ4hAVVQHlCKs60Ob3Ysu9g95rJMWWgXtF1X1ekx0+wPzlNwQ71UtspA4JGsqbjtuxP/1IPX2
lmpM+Uep/hG16f+o8Z8u6p8kO9ShqZJVwaJ8jDROMEDbiAM0YTOT3Oxtxn5gf+7zaKeqcLlIK3og
vl3k689k9uFAQrCKhRRZD+FZiDsICJ+aqfMDFMS7KifqtBheE8mP/Ghv2okZ3eZDZmN9WMIRt9qq
6mvHKJjdLzi601nfsTvy5ebrv08LuI0J5Mhz4OZnOQ7qpcm1ZpEM0jtEjcroANADhrUAMBw+HLqL
oM2vWSm3GrDug5RUfXOJWw4qOq9OSU4Mu57DavD4YJ9gmsgrzmmyOMbW/I/xA8o40nxOfVNGp6Ty
v9ysoiJt5LCuHM1cJDvSD/Sf0nOfHUUdX2uz2OZq8zP/+STHoycXraQ9dVyn+/ruFayy4croY3Rd
hWIfHU/WXxrc14UMYvEO50znRnGSQ0cqxCp2GL1MU4eEWIObnurHVuoUB+jglngMwJW7dYum0IXv
klJXSTc/zr1fkhgYxCj8tgLd/UlmTNytJAg/R8xjy7Q0zKMP1/C59qgv7UDe1cIPT2kbvGv8Hm8c
1xnq4k+br1SSlvs8fRO+2kC+gs3mij+h68XfvgBjOiTKe2QQ9GsiGkDpapUXyMK2LaOXGTDaleZX
5PQDhGB0TkleWMexhKVGsp9/yXyXZKPBap8yUViQf8f2LVbpaNZZxjRDGGKNSq88Og7e8+kcOO9n
lfVa1lr3qqnqHyX1plNDRDHbnoFzkNQxfDNLJ5GqK/VnFN104ssu20oz25IG7Z1MUTMHc7wpygLp
17IdO5TC04vzlwPNck85rY+FOdbQVf4nuWZ+lqPQcdwGQFhpKeIbSWeqFMqh09mwqSimR0xg9Fym
V+0udDejbN4S3S/PRJJhvOrZVOyKjOD5cv7CoOplv5B2WZ5laXmH3BXr+av//knSMcyteuW1g052
G4Di7ZUMkWiGCuo2v+YafXPmz7iF4UAIjIrPNlYD0jeLsTl1k9h+fpbWREs5NaETHoOC3HWbkxTY
A5WBqDgTkQjSLTSZAcP4VwH9di9D2vBFr3wzX0G9FxUOptSEaCvLDo+Kp6enfw+YICsk7c733HAM
UnWCWELVJcV1yA392DlkBVuD3STvemg0145jw6p24bnOq4mVS4juOZp3cuD2rYyIAwu4ScIw/p4N
c5mMjX2UgKIF8wUmD7rGdt6HmsZKTp3Q0dk2Z6xRYm0bTfhMj2yfAeg9zSC8cKh7HGNkgc+RKR4i
Ifleh727a/VDbab60mJR/+wV85b32cgv8c6acggc1P8D9cpz5LFQdwO99V5tfge5Ve+S3Nf3TtPu
O0t3iM7LrYNMYKmFHiMKdahJ9ZJ19ekGAvuzaq9GuwCjr4zF3W1w+U/uARyj+Ko6SKtOH587zSNh
SwGexrkuOMfsvTdL4T0XneHvDeKA1rP4ZaT6WRg2E4y/vV9q+HVjMOdDu+XQOeoJ7PRLeYw9bICN
38EZJuwyLozuqg1I5z0HYt68d84NcL1zcdsY+R+lVbxjYbvHBpTegg6qdWS6/CVkOTAx4aogEAiz
iFletei3H1X9bUg8b4lr76BObdNq8Is1Ji/Ghg1DAQ1S1peS8yuWXf5Dd/u/BhP2K2tjvCktjI60
/5uzYq4JIV1EOmr0B/18tGnyogbg9DPto0MdMg8O/xTDtfeqvTPzf6Wak9IBVMwQ3aWbOhlz+kSH
IKsxpPMZWAQqtrg/TpVC8aENZr+08ogQzq7ZPobdjWijY24cmrSy3+oBJhZCHo+EJ/0IXsvaoyhl
Bk537MjKRnc9BUgqdVjG03/Nz9mgh5QGdjKlXsyvxdYf9ske8lUaXiS6lGU3tHD8iIoGRlGuK77t
Jogt62XqNu+R/mBBny6jwU/OVsyZz5CboUb0gAu2QHg76RbpeJpPnQ6UYPqqS/bmkczQZkos1p5z
HPZe7UUfHga6fdyjbmMEoR8izLMri2CIxHaSV6/r0q1ZpsWe4aR9J8lnJIYSyI0dmDvoJ9pStJ27
jipXSdZk4F27VrHWXWO8K5PH2pse5metSxSeAKZ0Yoj3hnRjvEvHTm6lZQTYov3gU8nCbJ0J6+TT
ODqTlAlyE4j4J8nS+IlVRT/WrRe9qtDMsWVqh1nm8PBcq44+7NjWDI5u8XBrQ+XGtEd506vhs08T
/7XyY8YRQbPQbVx2ns2HRxTZ30Iv8nAz/jtQzz1HJYv6LX6YV+kOU8CPVLo9eeV3uBFupUYLxr0d
kR8BB4pp+Dc/a+3yV+MyuJrbdaOjBRdbPfa2cplRB0xWFvEYjguOBdapSPo93o5q1UyxXSEoqdDR
snutqdq+nmbP9IdBrI7Za2PjekEm8KsricOqfG3cztCu2KkhBWoj1v4sAy3UqzgfzbjXYF8QsUcc
wq3RKpLVa9bLQClzRJTBWJ6iTD26pY+m0oI8uKtij3W5qJJTVnNTF7W+s9vUP0gK8RJHE3YrvpYi
WToVpbwUfmU01EP+yIpAoGSCqOXgSkDUtduEW6GgZGTjfHE1HwzzDDiMXGNcOo9ZmQOUK3fSYK24
7UccaqyI7pcyiCe8RtBuDWtPRBROUgl+O9WDHwMo2QZ5RL+wimG4qGWNHCFOihiVb2DujZJIsAGR
X6uk4cHLkoMGkHxYVIqm7xM1/FudOu7YbR+3ygMhDX07ordAuTOIXm6MkbjzOi6cpclsiDGpzie0
YXCOX2UzywAD7KtP05UBU/v2+L0a+hd3O1DvsodibYWwROc6iSZ8v50B4Z0dEG6lq+FqJogY9PVO
vlE5KxPextL3OZ8wkI9OmL6h6ExzE794UfIhe088KRE5RCnbQ2GsyThX9n4Tv4iO29qS3SaoNeM4
D9XdgDZMAHNhXxTJSyaqXwNsi6smiBLXCzW/KYwLKR2l3GFMSI92QcLyojLuSqaHH6RSU9pTLYyC
oeLkI5hlWH7lRcuirjG9hOVXodM+NakEX5gfPQstzPceZ6ot4eOoomiObmfmpkoi/eNdrnfFNNAv
Rhgw/BwrnHfNRxd1T48vj4BkhOJiAyscZWGMjtxDhXlE/dWO8oZc39+GCJ5NmHO21O1vDFYodfaB
54ttqU0AjskmCO22JGpDjmvFqb23rodMT6iWW+sI5jV5y9WTOQl4jHxeSGEWPUinyBK8Rz1ud1a4
LXknViNO21WcqMFOy5I3EUbKhXaPtVTy0V8rJnrkrmXM1MXT/AApf6sjw3IRO13oY7ypQqa3wlVu
btYNB5o6iEW6ovzUweQu5ocwb5z1g/+NEXOgLfYQPaDJItaBs88inPShQ2lp+5nb3HlMiHxmkyQ0
+PQvKjfXzqayZQfIL9LW9xYNwP1MRGH2W1lBvlX8xsRpph7m6YM10UEYryYBPIB5rNES/Ir12R22
CcKMdVSX5arCDIL9A0WQEYXrLvCJG2Cg/mjFlEiI9mHlXGrEPx++M4h1Ebarx4cIoE8cmyH+w8J4
D3M6soXiArS39OEZPvHWrEYyCQQOonkUoWIoiHKCg72O5qWSWu+dksbfoUCJ0hIH5xTMCWcOs4/c
dFNzz6P6JtoK17Y8SquwVkHJKcKSdn2aH0JV/aUzEuFIjomfxTWp95GB9C7ykXLn3dkBC8kCmBLG
N8sn1dgetFVcsfRpFChlAxTRGooN0zfBpy01r56nwjas7Pv80fKlyc6YdVfprxwLXJDT+FNlNt2Q
P24Td99BRiiYpSkdiB93xEYBTvNxjwWqEi9SA4sAu6exbKaWRKCnYicFiu+S5ZowXsYFo1EYu6gC
2df1I6pearI9ZFJ5V0LUK/OlVmCgm+MfwiDUTlENxYOoo4WsOvsNbcCeZjxd4HJYzYQGSR2yVhgP
3ulf6XiueW+Kit8pSZstb42svKujpQzRZ1WisNunpvS8/3XJH0B5YP26NBc0iTjrdoJgnry14+NY
lf/Nd2iO9IqpRkdrLIvhmFdBB43ehSyR38vKZabfGbW/jwd1LSatzgxYoOfV7NLoiQ2AfDzWYSbW
Bo0+sun3rg7v3etD70ZM2x+aMtsuQNfieKFzjIvmS7d96BvTqakL2L+EID6NtLz8FLcieGK4ulFK
47u28LDEpvF/hWtJYp6aiIFmVumMmgXEKX5qGNFRaeCliiPoGWaakjFYafGibcVLkdGQJdbF2vd2
1m5SX2ve2z5dM3JMXkKZiWfACuDQUD+EtPke0qk4aYLj45ORTrrvpoO7YLhEI4TTTv33gJrTbyiF
YuyNjgxNbaLmVhrMoKDoY3r14rnz6/BLCSb9d2tMpiW3PUSGhTF61N+cisNZ5nmkSToGGc6TpuHf
wyxnmC+zznxVppgmLSjxPU+IF6JggpeG5LltVLbs+GZjb0KdbdaJQRDMPIVRzxdSkhY0gxWwoHnr
ymXFIK6DkCCR6ZehwlTdoUGs6TDs4iaPNq1OJsq0JHlhai2zKA7XIZEy+CCqAuwxWAd0n0W5ImRo
pDSYhsqsFceCjPWtBG/1mZQvlZ/nmzzvBcOW6FlzcuXHAHEgqbQXWmYirEBoRS9/alIpvhErTCBj
RAQmTgulDVxsqAafmkmGEMIpdguNbaPAnx+AFNwRAZttdWEqr23r3ePa1NBOZDkFfujhg5EB+EIn
M7eUEVciNZB9tyYgO+IUxrUVtvnWs0PzpfQ/C9mqP4C9vnv+6BcF6TAnV1kuM7Cir/Mz4mgruhkI
rveWXnaLYBqhNCRyo90f7iK122enZomwRHLjVlUQRDKkDXr7oyo8fTczM0M9vSNyGPYPHVmJyoJP
fHAE3GGBltKHX2OCxFTtFQ/HRuNcGjuz6AIudcBQ7AehuoewoaySPP4MibUqlr5bfrhO5Z4cTE6V
PeDPtQuYY5xHNnPTyXRGZ9ep5NnZAR9IEyjbBgF7cYMfj96ausHBTb8MC01AQUWlFZB1EbRxvZ41
Wwqoqc38LDAcsekYni6DcvzV2k1/Ll0Rbf0wgakQh4xE2+rZL9CbDRJkEd0Q50BCiL4dhEEuXsag
ApKads/TWLsnOhARFjvDr/WtxOS6lOwW+8gjoHZegKLe+d1UNogu5vtPqWeenTH/oxIMdY2JjUDw
m/BxyRB9J6bj7+rGfK7HWDmKsE1xePMNVeHlH/gn/uQm425458swccKnCJvUlgH9UUdVuCNhoaTC
i266sFriYMX3jBxrbfM3wFpr11PGIgIkU0vhXAzTJEn/JK27w3eTfPh+g+Smr/JDQezvQlpWwPSH
xkBtjb8b1Y/Q3IHXTfoeFGcZmgs9waTzQO24hDqQsH2Df3RuzVZ/FUoSr6ShOHuG5ymw8dRcEnPv
k5HWFIzCEYCQT+9ZO7uphmc60JskQVWlg705dZaob1GBsUwlfGGNMsV4VSKyg9PwA7MPabJdcZlr
exZ4iqjuWcl+uklNlGrTj+ak9Gkbh5ayoWyBNj8HQiYvQqh8MCcLzWPpsxv9dW6JlyIm0cJHUTG3
xEnMXeLa32pq2eybqHbf7GRYoxAfftkBEkvEbcpeaYw/Cg43JsCqebMDt1rpZGcdOUSFLyZvBOFl
NzXQk/dURG9FGvefY13FUBri8dl0hVy3Q7Tx2+bgtJZJaqDxy0KZQhO6Di+smOGl8bWaAtbOt5ma
A+fDzIeKO21fwgSBA1ibj75B9KWy2a1Ub7ywTzyVfUkrAS/zPQ1c1MGO024bw4qeBeQAKoezDmR/
OXjg2oNM+Zxl9Y8+wVAUKpbDFmlwk6Ybd+gvNBTTDQpwsmsbFztBLIkeGPty2Xu1c7NhVS7FAL2m
TDFZpqj/z4ZSmXdRjd/z3yL/n9c7RnVY4iImAAEBzDNxHT3iMYq78r3VupNh+7/NGt6z8F3jour4
ilQN/3FqIWLM7JYOH3fHilMnulYo8i3tXfQqEDkNZoWRxpE9Jmp5Gae4pEwbh0IPO3Jthvq7EmqM
cKLKDk8QNdx++LCIe2nbvNu1dR1vC10n4xPd2aWhExQX6aXso3rdmQAqh2mzMFJapeiyySWIdH3f
t/rvUMCM1Us+nigDsw8wkyM5kO+aVZuQFAnq66w6ewu8EQMv7SucO1n+pCFfXiRC7w9tDqrMKDJ5
iv30Hvuyug2yLE9Ok8qVghB3pZTCXSdebx0MCu9lH/ngPWmebyvHdNaFJ9E32Pa7VrrViWaJPPV6
ITZM58kt9n5m54qRW/KaAllbcPv4R4yrPia/LSlPYp1bxnArY+MNDWxxVwWZNrru/bEMoq/8AN3h
3Af51xZpdWVTqMpptAr6k72xFVqp0Y+kYaS0wI6xK09zDIFS3QmKdw8XY0yjizQR45WqFQaxa1Kt
wetZpnk67uaWfBAjuo2hXQeUA9F0WhR5Ze4Hv++Wbm73m3xsWUZLuJV6aDdL3c1x7UTipoRO+AmQ
yOwS4hsU+fdJkq1VLQneYqVuriEuQDyBDdUfojeClBcaDaR7PNSfnju1tzwkm4Efu6fHqRy1q0+K
rpMvotI0AEZZ3cZmjLHpw1w8S06pnhFciinHnSC24lSNIyfV6VIjMW43Mt1eOXswR2UGC14Qodr7
OoJIQoSb7cia+sIcn+FnauY/hvI0sNkvH36cx1pkRqxzseGrp1ak6aqA7/li+PmLkzBqQFryy3FD
DnUJXZqyRDTRJsXz/NYggVsjyNuzdsp7S0/uZJjijemd8Toak1W7bbjhlGjS0dTNlsUKzTPBwS+S
v87aUWx3Q4oo/l4YxqeIAHbTC7PbbJmgJPF3yYgdODEitMVx1iI4yqxnpbb2Qrb9lcwrQkRsx2H+
rCKSlkBVaswLtzwz0djQHVaZ5++HNBpuHOudVd1aHlalGuYM+93WcVwm/TZ+/qprhvtjdObjy10F
edWfa0HzC9VDteXsYW84dw/r2WQBLubvZVOPzet4m0N+NIFyLh6ZP4RTbkEcZMnkLMcrlKKDwMPW
ySt58yfXNlMo19iqgiKgjuQLy3TW9SJtKpduFHEYnTq9iK2MRYTR7hgbGOJJk37QQyXtwEs3u59U
veP39sly83UHNY5gACYDBwCxGf8y3PBstYPxzaZ7Jph5ZTq5cZq9kn5JHl01uhejwnOYZQPQBJh7
A3FiG6Ig3SdFpXwrLFbHJtinj6o6QHnkGrbFfzA/mF0Y31X8Nwjs1XadpSbCJ4ZPb49nMfKleXnX
9CpZFEGOeFJU9lPCgf8B45x/DgG/ekWPaySaDdWL1llHZmvVvg7KlzxX1x1aVYJa7HHFahd9F2OL
y7hsu4NDtDZNT48Fo80/dNjw67RmsDt3qTlBrh7vT+OaBKFMO48WB8iG2E0OveZvKq2UbyNC0L1b
9ZJjuKUvow4oWqyXa9sK/J+q1J8K1XkJiqF8MT3xTVRK8htL1HfXl0AJtO5TsdMDu5v5Hg8kGDJq
ZCbfh/EydOIV5AVxb42QJvbgYdKpe3Wb5bYF/YkQoon86ie9uLaoAXHbwqfQ2LM2hP/+102Jnl5Y
mTtPerB74vSm9yNCfirsR9dMDbKGmz0yoVb47XtANY488ulheHWbW2G4YhHao3ijnOady7Lq2oBT
3OnxxFgB56Zw8H4uPb86BISLL8pJwje/FrQ/Tk5Oh7ScN7UU5oZJ31uA5QxHXmm8ezoJ8qquxCdt
DnwpkxQZaAS7JEK2t7KmoRDU0mH3WFuIZo3PMz/Zpf7e4t4/BrnbI2hgwtl1n34TcLAbRrjSSyqU
EfRBgfYl1Vs6tVqiP/cO3ftEdA65UjThIwBhYHfxGKgTvZjKBuHi9F6CGru6aFWObSHDtZp3+q82
dhZNI/It1TBK+wmN7NjwY3rfaHfGvE1gJzPywHga0lxdGn6b7IPqGR+98eoH8IoSZtQrLEjOtgpi
qvpoSE6my++qZU5zN6uOGZJZnEeRKSu/6HAvaa4YDo+nPsPiNe06aKbAC6uo+kaNBr6ozLY1sFU8
58xqpzVT1YcG28jFaQr1UjLK33aQ2U+PN7BzEPU7McLLHJ3wwxlklfJU2Ya5LqaHmbPbwa9RjZ1H
J2b//wnwE13N1g+d4xgOl1RJkM17QJz/zZJqJh4E3DDJmSxPadOTMMkhFbE/g7tGPqVGTOVUuM1C
ENV9fPxkoF8X/iRBmn03MhyB8Ydqu3Ln5rVQIfeQQbXrQuEsAsI8TqYpgl3CLPPxbC6EcLtITsSF
vIduqB11Dpew1gkRmNc2L0OiFYbD1LYsDjNx2lfBUwUBFK1YS1FblC2tXBta1xj6AVEXY7qgYrK+
fIR8Hrvpa1t0H+D0SG/JAmc9t/nmdaf1dbkqe+drtLCKtFZjPRm5EEs3ydnrTOMSxaq6VG0mSLmB
aUFDJiRxYYB4HYsnIzUA42kTmsIflGCZeca3ClvskAZJvYpTGW2FUUn6h4k8CYIiqbOBoUa65i/5
5spFYg3mbE2VT3PhqOR2+jM9yYCO/wxJfWRPyuZX/t8vKRDq5n8z/2PaX4x9ye7NNZs3ZMzsWxAK
OppMxdfIOCXLA5Z3I1f6E94WpFk0oT65pbD9AmG7em7sXOmJFcw0HOWThCcOY/8M8PMzZzLFx87a
za+uQjrR/2HszJbjZtLt+iod/z3aQGI+cbovMNTIIosURVK8QVCUhHkGEsOVX8Ov5yfxQum3ezgR
tm8YLA6iyEIhM/e399oZMuODucFqcer3dzrU3K+4ARMq5GRyISsVnYeqfo84L59vb7JURIwXhj0V
eMZRJg3hrTYyjiRh0CIHdu4dloWvuQ1CarC41yuJW1xuD0EevUUzPM2ws9i+UbRYfTOyCH8W9slF
VaJjsdlGSGiO3pIBdjOmSb9rBGaPrDOmfTGCwnE3x39fypdiLN2nbkq7oFR752DL8TVbm/mUa06G
XKKqT5D66ExCNBdzaHU0+aHAFicuyBxmWweK2sR/gVAbjgMA7ZuabNtUc49kxrkegSLSuaGXdqlz
ATc+HYkM44U0SvTo6H3RJS1QeJZ1v0Xc2Muu+eWSkHtflInINu2Uv2Omo6XFDHsR1HCr2QHwpvYb
vqtfUcH/ZSqmJ7WDwZxMhDyIYdIAQ3ysTcuv8/ZAkXz49gXxZGa/3/vHl6rNOD/ofTUHxK3aV8LE
wa1ExB2EFRbdXMAMKjrkuymINXRckgITBBa63jSdyWpqwf0oK8kd+r88Ho0m/NKXQnwd8wdldMfA
1gf92tkLzIJk/awXlftFo6hXO6/7kwKRaQfcCaIfg+HDrE6FN/ZbDVk30iGvIUuPzaVQk3XrVIzD
emSTC4w0e1Vbu/VolFguaVtmr0lKf6bOKMgRQ4s3tj61bpy/NhSwATwDIHP7qqitvo+RU+2bCVKT
4VJrp20LyO3NEMXPDVfOOc7lnx9q9OFpSBjpF+7KKTMx4keSGPnd7etzm9TD72zYkHA50mk1fqEP
EgjNAFherJj78+neskyJUYe2mtJhKsm+Jw+M7WNsCN+nrgBl0s0AB4n2Mh9HtssRfRhx4juc2m7y
pUXqCBKS/FL3eHiE2fNSmbvdzfpxezNkFKQ7OonBrMyXXTV+/J44TolMvKUZnB+QqAyU5J9ths+L
P9X03OLB9SZVpAdlxl/ibm+USadh2oyRY0hO5RVbhmbRHtJSt48CTfJUxHg5plHa7/naH3TQKC+d
mGcEXamFJWnsk9rSKoR1bfPI2ZmN78+yzpSLohoNk+vfHhLdg61eLgKMktvt6qxYz3OBKIj7uGaI
YfXflGZceRqygD3wY+1k09XNKqbcKUoMCCraZLkTdaIilEl1ym172RsiCbOEHgRjENPd7b3k9tBi
aRCyfEQ9N580APFGXOwH96lvVZ1DDG+k3qxnqz05DHv8Vq852+gxnAUS0485edd9l8QT1q9a+7bI
q1gt5z0zVyYv1uMA0OhiM90nQEPwx5u6PNndPqgkXbJfFEy9edPShIvpvO2y1VPdotoJvZi9aejr
U2ksRJILl9O+cUkbqQX495nqGPoGFtqSYtPMqKj3BCawb7ni2Iea3mM/baycIorRWENJlL81uGUO
ZWk91RTK7pKu1U99FC0XS3SkBTN9fYEu9iEMRfnZGzxHNsIv5PRPgQq61BXRYhL3r24NcGIq3Yd5
tGaym9swO3Zhf8z2cSCu62kbs3y2teXYbCiEbDCZtjJJWbqG0zJj/nuFCgg0Xtp/hE13oD5l/Wmx
gWwiFS2+JYfilPY2ZPWpCHOEii+60Vf7uAEXzmntu5bm5BFGBLahXPTT2hj99bcy1AjLk+sKKgKS
DvE32naG7aEyYby1i1rfDzENvULI9ky6mb8eaNkDEVKapXpF3fW1RjFzilYdWUZ1BcWawr2B5mTk
svtIK/NoTuT9RiZY+7pqqv0yxfMRb5Z1VZc+9aVmtT8ysIxdhbPMLdw72E9wDee0PpLdc/ZqtZhn
bXjaAvIf3aJGwYpn4DyrmKkWsR57G2uWmjOeo+QnHRvCFvY8fBFx/KBX+vyNVWrpHHzN26EZY2F3
IktIlt6J3YdWF/zi23uDbXyWEnz9at1tQcAXuPTnZEycR0AP5lckqrgmsUSSrEOTi4RfTCWSwiir
XaxZ6SXXxHIUcDngkS7LXhtl7d1G0fij9LsJI81vMD1tILtpjuuHmSKGNHm6FVoyJ2P3HclAMdOW
0IGMn29vVAyzJC+/3B7YJOHI8GjGLm636WIJP86upbaLc7F4xi3QjPTNSAEXafjPaVvBeW3kUE0x
mf7N6lL9tWu0+qAw12Yl5qGOCO/npquesza6g/Vv46zFOsvaCBuoPcbKgixjfL8tyvB/1btWXSpv
UZbxt8FwlFukkLiyZ22Z2FsUdlna6FxxC1C3YjGwri956xoPs1zbg7QH2ppjO/Jv03slt82zneFI
uf3JhEV/mtEngWvMdCus8ZZSb++65eFW+UmSR7/Uc3u+PeJgBKD1hmP6va+19c6gJYjvWuibJdCX
17tbcN2SmHJpY/pWKuL9NpVMNu9ooRC+gNpKULLRjf1Yjaix26pcECu0ivJLB7msX9XmWwqGeReV
7v24GO7dIrPssDhOf6w0pQ1aIRlVoyK1bRO/SouKwtQAU0jZlPNEjWR4Szylerwb5dBc+iK9Kuts
HzJFBVUV9UNg3LBNiWaxCFj1r98PYbxsA3cqIaravQf0iL111LFlJqO5/72lqTX55SZ0w0l0fCrX
5G+hm/JMfpE1RWVH1Zl0+piZBO2Bmj825GQ4F/NLIhN2V2zgGQ6vOwUqGPrt9q6D/nsXbW+YrDt7
vehfpBsxubAzksOuEUNZo8i51ybOnVX+MIies0bRxWdkNvJY+qoE0Bn8wqFPat6OGWVB+01NRw1q
Epq2A235oTOz9rAMyrjv7RoSbl5d08GovMZejAPBoa+Wsw2mlSGhwwC2roYRuSOMVqWMZ5exaAxP
HyBK4A7YJtTjGgWQjJqOqVfZO6+/zWBLmhRh0s6WF0/x8TYD0AZchSS3MBBpa62FlVJgJ5yMy3YE
UGq1+Uwd5Sm2huhDi144yFyw9WQ/TDF8kA/OvhZ2Gu8ZLKXB7yXNXYGIy55tVs9B9ZMX1TUhpfnC
v3sa1qn2ZWt3X4tlgtOgdtZPg8SkTZ5uZb4ZVKyFZLiGpTvf3kho87/fo6frCxLjuq85J5gXBxj1
nVubCOduunWybQmQZpIvIxfI4XbcNfPG2OUJeFf+LL/IHGhXox4zsl+OfV4s/TUTsXlnCJADxipa
/EbTn8B9ihPoQmML+vvPgssBOV+j8/v2BqNPtCcsOHnlHP35sdsnFrsgNIsxwx+T6Z07D/51u63O
eTXH97fDbm3jYNVMQrZTGtxmR7PIzce0IHC8mcPbYnrpE83AR+0iK7qWfr69p47m8wKHpQtpr3DO
eZ3aPrla7VUUyc8BhORPTq8+iZKgMteZ9CLRpMzE0YhzfwLoukWdo9TM/dvP1EeQkX0BBoifHo6S
8UlVpTbeAqjFv6WdcaGZJCnK93pLxXIWIF5T9eLcljNsi6QENLKWZ/JFZu3d3uVOxuRLPcGz1S8S
VgxaTH93s4e1TrVwLjLmsNxoe66dWyAUk2Vj5tqEu/o5nDnKGDDhJqjO25teJOeeLP+ZAWNCeeMw
VDtiQOiDo67wTBVDjg+MNhN7NwGVvLeTcTjBoUZXb+X9sn0o2QDmMXfNYFh1urQ6QCJKd9emcrnr
tzdyLLY3Zu+19ICGs7l0rHYMGCrD/DA0pfZqldU2TuE3qtTlnOt+ZdFReFHdemVTFcMvx7qrKA15
ZgTHrHcTdNJ8jHy1w5uVI2d8gZnjpdtdhEBYfIdN4iOmqGR3e/SPjyvaTOeBZntYdEjDNc523Fp0
QLpN7uD3ZeigoJt/zlTY5k1nf0reSTI+QqLcZCkrIR1eB1GWT4odP96MQV0k+z3l8MMOb0JJfUn3
pmI9Qjb+nAGV+A4q+b1arUBteLXr0qiFh8WvCWc3xoazPWtDtrgeFSS0VdWl+QBlmqHpNhIVuCT9
XtLXfKPmKVluMkTzwfvShlNNnChbKpISW19wbGivNR4hr7EaQr7kv+CMtwCgNewF8ciBw1pRY1rm
defJ5RjoalUwl3p9ubVYZxqDTa7/I7LtBpzWGP+jj36tXe51UdrgMhu54UF8Ue4rW14YI0QvM2df
es+iGct+urt5xJ2le4oLRJabwdCaqmMFNr5x5zcYjFEAmfZH7CjtKd+AO0DXkfSWCniVQ+GUqynl
xVKUu4YBxZfWTj5aTXN+P9JUDBkO0XREMj6ZJ+l8wdr1cnt0eyOxyJkrVYm3R3apAQyugGCbKVyt
opgfm7n9pSFdZxkFF8ggdJAiNKrg7Ctpu5dEwRDWsuN/Zz/sN1s9RKlMvKFWBjuConlthBfdnxKF
KrwK3dLIIwa/FGQY2ko5o22OOwHtTKx7dmUF17VpnFv726QThgmyjZs/mJOFLrnx1zLmD9ywmOyV
FY4u1XxcV0c9Gob7SrS0IB5HCwBbz+kyOOUbvnXnRP6q3G2l5t48y3hv0aeG573sruswd9dRqv+v
Hl37v6ANDUdQLm/YhqHSrvzvhVbprAmEDC4W0S60VCXNsYdTdunwbV4L+2u6zVRWpgBnIQs/q/K3
FO742Vkc61KVke6VmnuYtoKV202/Afd9IKyn073Gx0alAFPf3deRHIhIo5je3quNmfkKPtjfiayZ
/q/fCS1MRCuoPuy942yXhKgIKBqTku2FIq+/dfQimoLGMDxc3c13WZdMppeZeW9Vj2j4GJGy7c2y
1f7aTm6fAGT9k584slBxzIzmRCI5jLKcLGPtxv40wnxArm3YIW65tCFmjIXqpl/LAXBVb+Prz4wr
zO485CBh/MYX5XNkefDiq7DBA9ZDj/gmrLaBPRwtz7gjgmEq9bBPGnU/QIq59UL9t8/5P+KfNSTv
Ja6r/u//yePPulk6ppnDvz38+2uap83PH+nHf27f9n++7F+/6e+XL7vn/+sXHMKn8N+/4F/+QX7u
n/+v4GP4+JcHIbbpYXkkc7w8/ezHYrj9cH6D7Sv/fz/5l5+3f+V5aX7+7Y/PeoQHyb9G7rb6489P
HX/87Q/h/lNz1vbP//m5+4+Sb/N+Fh/d2P/P//4//v17fn70w9/+0MVfbVu1YScI13Ah8cGCnH5u
nxH6XzXb4VBmMHW0dUPnM+Tgh+Rvf5gWn9JsHdkbQq/uqtAs+xqTEZ/S/irMrZdLGLauGYap//G/
f/V/efL+8WT+pRrLa40dq//bHzZnpj/+0vx+lrdfjiGqbeqOyYvR1fikdivO/KfapNZdpyTl5wTb
tKacQ2bISVPaF8xYDw4tqp4+GfHBUSmfi5Xq0S7E55qyeNPgCH6XqPLAWrKfpTt4GOPFuVhbP0oT
dN2Ol6k5DztsctKZvygd2zZzUg6Oo3wZouFaLJSYOO6TIOGwhbEjr9xUPkrolx4rutVvljJT+T7q
8P3i6rsYtROsgKCqFTKjS2QHVk+EWp1tapMHEba1Dg0MHItXC4ao4DIyn12xx+g38ilHtra6hFDh
1e/ZWv8qXLjoRQTdX7NfascW3DCHNhxauNDdAkksVw2qzt7xyXsRr8ywsOWP9nE1Ejp8+/rYilQc
ajPb65xo9mTiJujgxD+hN9KVZA0/WjP7unT9daq+T9YIMlcPdXwX4K9okEimOtRUM/ISnal47Z70
rYuCSTUZ40k/rCPk6LUsAhcTBi1bu0yWL4je6c6Ba1O3mJ5VmFcJ5y3gLQXu3/XUq1oTGtlyimuN
LqH1M0dmyVznZxq1SiBb1vdEBdAaaANM6TSKj1MDTJNnpCiiX0ZlY9GbVwK0BlTfDXRP3OqdthuS
6Vhy5AtL9683FfbgTo2xdDFi7xeCTvX0iwAO07KxewB/fe0cCzu0uE7JgDGB00zosm9jQGszF4TL
AxGu2my2LY0eL6Uc+rDSZI+Bhd4LW3leZyKLrTc2YghsklX+MmEzJ3T6yiL5NOMPYWYK6kZdpe/0
83OFSSNLkdtnvhBivP48o9k6en+XgBRl4/GRRPl4MDoabxaCWmMnz67DtL6ZaT2wM+WqzzwXrqWi
9cwMkGOyPhFIL52pQ1E6F2zt13hN7rFruvv5AaAbXvUuZVCbdmIDLzj7Ps0+m8jhCVUL9ukr/Q3x
Q0mQg9muad8Ndfm9MWlYNpNrRTuoP7RAH+N2atjuyziYO7pHcMuAveCnC1jsvOROrR2nJKpr17/x
JApKkXt9Itmo5I4Xjy9ORK0C9gEYg4n5TY+cN42rDR+qijGKlg9Haz40lY1nl32O2nFZsh+0agIQ
MuKvnUNgCVjTs5aAHnGwonK9OHcpGULPsaI6ZCbghokkpDVkSekt6BKayc45c9fxsU+GAxZDWM4O
x8FmedHMafDBEBr7lYY8L5nYVfKqL0SEs6ZWBeg6cw0mNf1szSHZmWPaezK/RR2tz5u11sWHe7be
Fzs12NNPMwtoFUaaFMw58QOJVXE5b6uBOrX6g1qTvWZ104W2+GWCc0m120c884OV1teOrD+JpSkL
auzE+jBrd0AsGLDTg2I2NLplBBj9YWJc3A/mo4GEDvqUogylJga36M+qtUBdIMAdxpbzRfWnHrwU
LVVeiuhztog7ACUJy+ZX3sfRQ7Vod3OWWfciJ36/Gq+Ak1UEV2Z1Cunp2lE8ymSnZ6tyvi5DWwZG
bX5P19U80SwS6oYCDlRMb41bWedb1R+3fPBhDn1/WjIp50EfnQMX7LHDGXrX0hF4WkDN0PyJvVE3
OkjzRY5k3IvAjNOTkisoIk19WqVWPrhdix05ZicDQN/J4i6ocv5DLvhGlNFfZquhfNNPXFpVElRR
Nu5aNmF1xMaobuHPDQDXkdbAmzei9TEgvLbbpUvU9YVt1UccNwTX1urcg3mznGm8i2SGTAUsverW
8YATPlStotuRLmx8+tzwv3XPiUGbFxsiSoju6vHRjOZmxxNCv5tfZtHPiU5KX27G1cYcQPS73cpg
PNppfEUw2M290BIU7tg594vZBBa5YY4cFPetjf7muB2dTtka7XeOacXnOCufyeW1O607YXjv/MI0
MZXAH3TW5LOL4S2q8/o6ZR03QGLeDpxDH2Wlns3EM5zUCGm9puawplNZwyksp7H3dUo+dqJ7J6Iq
fVwBy95wxte1nl+X1ujD0dwC7T1n9M4JZuo/eEm7uq/2cbFDGHlVp4a/gdvu2i07l1Tko2vusOid
L8Dv03M0ELZ1EvPC4ndfS9E8LcV3+JYlO03ClY7QnqaUWDNPrcpNeKWAwLPKztO/N7YeA03FpjNl
Lf8HRZmwDIuRWGx9UA3joR0j6+pq1g+cdVJHsXd4qm1lLC+gjD/6VQrfwBQYMDyHI5xxazBE81Cm
bAMAcry0OLFuOBCmH/qhrye6fJYSM8d3pv85vQcKQCy5nN2MRzQjNpn+qMnqrWA4sMtG9wxpxglN
l8lGww3IWGENkfdQQ5pJ8HtW9t406+toN8OhjvSgp49o5yoad8BlCefenL8Djs4KWoHdzgrSuTD2
eVV+KbUe74Zt7FuUUpZei6iaU9P83PeI7yK+a5igHut3hQvgPFGdGOtF+dBGUNJboR7mml6H0ZWP
RhSXV1jbe9vFqBybNMYYS/I5SdrjNMX5aTlmRAEAPT1NI/ayGg8iyrB8iORb1DUyEM38yPo2e60O
q4wjABemihu1lzkuTQhfMfysILLUHStyf1o1VmHGo3c9aWC1Zdxsb7U32vSzyWi3G8mGP6+t/jRt
v5CpRuU+xh7hd3X/oKamBpAR9Uy1krds7IOaU1/BkuK1LjwtrUh+rZHtMQV+l9AUZcqajHAch41Z
UwbHpL7k0Dw7mXMyNGQLkWhz2OdlFnR6AYRbRJ+OUi67YrQxsFZV6/cTvPAKZIEWix/c7751kWqE
fVl3kGF7PCBWAL+JhqGoPbRV8VJ3tXFsEZDPdryctGYa7yfqsPAYGNjs4fYFvZExS4n7N23iHl2n
+eyXsqRIoHpqHFgys762xwQjtJYWxtWZiw40cBnxV8j0wJUkzNsZXIBC3iEEiTKQgKCVxB31BB8Q
11/dxX6T3k8SMk5utYaP2P4QCY2IUJ13xOGpVyICtOTE3RyDnoN88TVrvOIjjA+wvQINC+++3D49
GuLXnBfj0SWIOmb9TjGq+Yj1hDItYc7EqjjiR3pL4E9J+pOGd4U2CUwW62rTsU3avC1OBbElLzKX
Zyk7EAz2QoEVkzXiF6z34lepweNzV7LdhvpYzS4GQsBbLMcqI2GZf4z6DMw7U0siy8TBU6IYoT0T
oXcoZLH7aT3IcsrDNRsxKTj6cW4eijEtH9icWYD6oe+r2WGtYMjOMLggqKK/xmrYmmvKCyS7qDrw
VUSH5DpZJrrnTMLMSPpzTSGGU+bJCcZHsZ87XL1jS6alTcAmqZg5yEAvRN8XFkg5fPaxCZ1UYS6v
UkySGUXqY6DLkMEF6ZUhwVrDrYl5UUlEcQFJ1DwvrPM+eHuqQ3KwcWwGyeDtlrUtMGGzwhSz8atV
pivIrru4sx7cuvRMmd/3UfN9Gg3o3F1gjR9TTukiL/EjIJ3Om23zGLklccbszckuKwnsQ6pOPMUE
TIYa4oubcmPtkfA3Z4CZM/njpjd00VExHfaJ88cazeUBRh9QTLrBK5dfAOt9WBDCoBlanudng7lQ
gHqSoCCZj1ajhRhc2r1DaTSBheVxspXJswgXxGkGlc98gsa57OgQM07NCFyoTKfvXd1A2RHFtNMH
IocSE1ZmoS1AqezCFP4GyV4tiAZs+60c3jpqSj29GsRuymxGTiax6QinOkdGIhPNAYjCUUkN6WMW
wwdOLvzCjEHGTBP6Zg6zuL2iWqRXDQKLb5XLEEi2xiWA6NNcQ98eYg2ieMw+lDJ0Mg6OuKTkbZW+
yHbDjFHNabp9nQ8US/ZKele68VGBQ+WRYeXcVGCyt4Tw7BUP6ZiAAzFhpKsyDe2tlEMT4A6aOJ+C
TvQx0xZ2p2jMPhKbr+qLizWNeBMOTwRfMvurM9+laI0+zklmInIYLzEam1utu0VX+zDCLuEVdvtO
Eh07VwFKP3XceyEV8Gai6cCrNFxY6MrSWWIoceWnaa+nubQ0L5vSOhy3YVDJEhqVQV8tgTI0FMts
7OfYUGD3169RnNMV4641YYP8e9bPTIK4gFSLbEcON10fOIZlst1vbP/SVBmhOmAanRl+VMu5IFhr
G/XPxwVt+5E8ZEI8VAYlWBHgGt2AvmmXMmzXdnpiUu0Lc5hpiRKan2GywUU3vHaOQ2GAlZDJoXrG
4HIsq1Y5wBmDa50nRjg4wzO2xBkb29XCQn5g/xUwheB1ISDcl88mhw5GJCZ7T8u9n2faYi139ZK+
g12Oyp4qO5niHy0503srHtas4HVflSdzjl8F6Ek/dyw7tHTOwHGCJ1MtyiBXiwfVCOCDrIEjQEgP
KIYBKRlOsQ7MOsLIsCh75vTpV7dJeMYhEk7C/oEEtqG1ZSA1xGm9yL/ZcgiieP2SyOVtoJbC05rL
AkBNgWtgOmAl9BVbbfRCoqdjNDM80QPC6Q6FH2vFiUlQw9JL3j6q7t0cid/Cj1yZ7Wsf61gobGUP
vGjfj1qBaIcxn4riDFS0SdUmYvOX1KE0U6qTGixjghuhzOIdTcJgpcpzrifQqsjlUyeDSsxamBX6
CYYi2GzV1mDBUt9Z6HaQOMtb5HRZIPqJ/XVh8pKn02gOdItpkLkYL8RlXyxwNbga9PXEhvFYj3WF
TE9PB7l6r0EQx2pefwyZMpOin63A1Y/GTFGnkynkwkqWFG3+2qwLHfMbErqT5avlwEVutLdJ3iWT
q2INlq82Jwx+u9Q9qNKGYMO4oOUGgd+VAwOIxm1Df7h9dZ2BoIwGLtVUHUFpCgj1blo3F0ey/DEY
lCSgRr6D+xmH882znjfhkfgbqBmmg/6MVeWgSHfLewLEnxMOJunMvYMmBuyPNNH19TPp/8pPKB3x
5qi/IIHhgJPlPVzlgdes8QYfpzuWdf9Dc8hnlhuPqZ+awwTfadcPlTjgvvjCjWVvSsPcp0sDvWM1
H/tmyPd9hy7lKmVYG/wk1gJ5/xNv6H0eU5NApW9eZMqFLq2wwqmBEzk7K9mzjIgupzVlTZnem54u
+TVpUdwPmfGgWhwHk8JhhhPLju8HmuVW+6LTZTCM5Q+qX5iz4mOqOxEMij4HyTSw642qYCjbx7rt
q1PiDo/k/Ql5lPmjPpVXF69oKGia8CZWFgANKTAPvGotzYWhgrTLKCMmaFxNA07MCG6Ao+rfmhzz
IpDfeaeaxeiNwv3ZWAOdNVpXg4HK4nDppHZy5Y80d537VdEOZp7TkGFceskKuOrpe9QtAd/D4Gqs
Ljmx7VlQLqvX2XPJCc+bYg5PS3LBrXYfmeTHIfJRZeV+XXuxH+EMcIcZ2Qixjx6bXY5k41tMsIH9
265HafclIzlbgJTw1Vird1gb9rxGgJVyc1wYgVFf+ozN45eUFBbQf4d/Yc9G8txxpl9H+Y1XRxmu
RnuiK3mPN12l3sukmwbMwK7/sBdoJUPe4koZrIc8p2AYJCEmm7DL7BeHntuuxd+o6RLxB9dLQ1pA
C5MFbLkLpxbfBHZbWfmFkJwnDLJEktRjRPgyIxSVO0dCV4nf6dyPjAKSpiRT0lC9pTZdQK7KrMvU
67QRgg6l1+R7RP+Uke4Z9IGLc+0CSvTuFuUIZDQ6Guh1c0dWbaJlQGk1anyd+lDrHMRT4yUqGxyZ
Tn6w8/61H9zSY+faHuhRp0YvHm2/BCZgZUhgWUHel5o+juyUwm3HaDKhzBb8HIACYorzyAE2uTcM
JBRjGrqdVcdXPHA1UTT7jHO1eJgU/B7NEC6WZl1WZkK4dRnFWuZ6VAUeFg38vcBIEk8XPaWaoKVr
3TKzk7awkeSfo9iEqTNscDc5j7PLpYyZaBjpKKbVaQDmB88KkOR3CkFXIJcsSoUtPuyonCnjSnzo
j2tAM6QR4DW+p/ROD5uO4fHUUyE4ZBXWrUaXp3JZHrKszDyRljY9TFF9QbCNvV5LNG4dBNCwen7Q
lH6VFXWbPeIuknA5ECVP2ZSzN7F76yOhXZeh7Nkh6BeIl6YpLb+35oeJEIPvmnrJ5SBLGLCCY8pC
j25hvyBvy4swk7dScImaQnk0OFz5mlFeNZZF/p+ODxnL3DFwg16Ev8PV0UvykePtAh8+n3uoVyVX
hMzji6NexnmlAWtxX1CUSRVRvOUVDcXVZBCOqdAApak911wXmKyDnm436aHcPP1Ff18atk0APjrx
Z7IeCMD46xiLHVRBKP6YnwLW7g/uyO6JQp9DKqk3EX1RhSurBGRNlivRU7WYGNO5gF9PXlG4O6xR
UVDBMdOLrD90EZjWIrZI182U3DHxkcwueUqtvGffzOV0D8f5TCSbowqvjj3tWB+1LHGtQ2TkEvvC
N0f4l2JOGNPi+IVhktykPxhAkb63ymF9V/ryXu3KL62VKxclLlBRO3il7qju1sx4kolEBXYxTW9l
PZizduraWuhJLaUHZnm27aa/N43yuR2+qqrNJMJWzjVRMGIcaR4ougCyElFDTtOHllpdELkkvZqa
2FG8JYLyj0UOsMTSRgAOXXIG+YXpJZQfOxRfnbd+K36h/qKqbLAFSu8+Y9sSgu4l7tF1vtTd5hIZ
gxmu4qQr2nKNZo08MTqkFc0nU654A1bBKsapzbcmB2YtIB5FJi+g8xhO1PNxKvrxGtWUxy84Hvuq
vrrsJPxU4u+2BjMoLIfddDruR4E9h0KazDN1xLI+ZfqxmtEj7IrH9rEzxgmenPM1o8zbI5GxEtgU
/D3V+NQo2g+SQ88OZ2IYZL8UNjtltE4X0xDvwmaW2KyBDWP13G2HVkL3/aHFa2MTjzst3fxdmUGl
4ywOSmbSAXQKa98ZRPxIyEO9pePYQvPZ9eIN4t8YwMdD3bPmJCwzpJAupeA36vKeHpdnUanuUdWv
Ma7fEzy5Y2XQk0U0enuZuX6RDiuQUeOgAncISkkb2Jw9C0eox6tJ5cuBY9ZD0qVPBRF8WcCChelx
r3Ho9ZvGfisb+atHvfXMomgDxHQWMdQBY0n7ox6DIsGLBCJuzbBeSdxPTZqk4B9pj15phPbnVU1w
hOHbnBj/h5yifRLecDaKfjOmzj5xHLsr9QtRvqc0SsUOE8+9oHOH2BtzdDJhmFmiiRx/Xmg7IV67
OX+kqdKL9MY6OUX97ugT27EGsZF1b9112xC9oJJTp9morTPlzopNFKSp5f68UttbdXu2cpJb32Ac
8CugqLK7WJzqqWNIY05CDzWXsVDTtwfucj+LAcCkcUotAejCpRZzTdi5Cd2QwZSTBXFM5w0RigMg
7aVl69j7dCJIY+hesiba3sXG7ZFaGRYrNGGc+ETAc6dUjvwcAyfV3nJP3YYyMlTuCxwUq4NpxN2h
nbJ38iaSTqjmZLGhYU10P7PeLg7seS6yHOiOtbAdkzph91dwpRfpdN/Q7YQo7EQ7t7GSUGSImwp1
R37T4nVuKhZChlqXKhnOebwBhyZI5tag7gwt117c4ceo0hBHzJq2VWIdQF98xyyiMJPxRwoEm74n
L6XrelPUbIMaXXIWBr8hmUKPM4qXpr/m9Uemffb1d9t575dv7Jfy8t6KX9uhsv3MQYXbylT7mnah
iaDHPi9e7Tz9Xxydx3LrSBZEvwgR8GZLgN5IpEi5DULmCQVvCv7r+6AXEzMxMf2mWwJQt/Jmnvxq
yBDDjp0T5lYusSP+ipOqzm80AV372NA2jdX8yiLSV1buEZ9ZrO+8abhXeL/VzF5PPWDfjF0L/+i8
0qXB90oaxqbJ9ZPXY+9zuT9E7TECf49P+MuR/Q+9jZ+jRZ7F6fR3ezaSzb920J+6aWrOiWewvSiK
yB8VYaOK9XQINNWHFs/D1UvfgaiUvqJFaEJVNu4gyW+nSHEOTkm/PaYe9HYKNAgTgruNjG3eZFvG
+k8I/M0mHhwuHuOv2zI057YxnLKESI+jNT23A9JqbEf4dA8iB3derbtJf+OJ48SieXrlNclH8oXM
s2qkBXNH+0G64+dgflLa8BZ1NB8lgPkFZ5428rfXA5Oz58iBOZ2SkS2zE58Tv+RS8NLVAiB0/FLo
eXKSoo4OXSNq34uUCwI6u5coeuhZikfNnFmgiL9a2MV2STWU45K0H7DAC2VWt07d/isb6gJpjSus
8pH0LfwSLFDsHb11TuToYNT5LSuoKKiq6A99/M5oTGnb/2Bbky/b3Hs72dH+i8P/zD/jVWFABlxt
bPLCQaWOyDqpSrqR0NOPLfxoBcU3Ss3ihzIQSrir0wiH7mBlSH8ullWtJqhpIeCTwzYUqfmMXLuh
LxkizJCaeyIYOdJCpw6P/4F0umkXJDZaRj21bM49CHU0xNCi5whDXmp9ZxllkfNSoQXfQAmAjcWB
p4y3lhQU4UV4DFnBe0eghqUY1lQ3wp3vZvcCjfU+SvvW6t6uWCQNXQyxryClHPmhQKhagpwoF0dH
87b0D09AW1QYaqa3LvH/k+S3CIXXX52XOldarwaWalzNGjvLLk6mnjPn/n8bkMzTBmNo8UTyQN2X
ojz38JywL3JKrvGOB2Ffr0I8Oy490HPxidhy0kr4hwQH6c9adya80PjV5ifYcbWwi3aTiQq4Sf4t
BqzuY7QXIzIhS6Px7FDM6xXh2knes+w1RyWu9ZvoDIiqbVAaNwjitc0eDkxlV+foDJVY4Y1aeWLp
2yPrj2uxiV/T6FsavEcMvMtJWLGJ1djS51hCm6ew+Bjsz1Ihy1WkFzwc8H5SfICgGOh4nRu0ZQ7S
3Sz0g6Ipj9wgujJQgKQkwMBV9nZNiDwK2ZOVF+vyFf8jsbIuDvb2PqmfVYQu3rSZ48wKOKM/aAr/
8wo89qmzXf47jd36gKwoy6ss4n2btUEHrlaM8uJ4LfCi2dpOwP8i41+rcgJmJp5ranf6Xw8jey9q
th/I9KxwDFtdJa56laMAPqAvc8i9NJ4h21AQwefTjH6m6a82SMxHf7L4zBC0gJRuyGBvS0iC/Qmv
f0C0ahVHcGaJ9O4zRFld+aQ+/t2CQi7pdGdZjVT2qiFPY6dYj+kBdwRUcz8ZaXRcOHsuLpICLy3y
TVpQM0xrJ9BRPqThikcFU5SBZ5rdhLsW6Y/eHaoc+5K753l9HqfodXLjrefG66lMLpL8RqkgRaJI
RmsVvGjCJad5M1lXtsV7gaWsZflSwypSpfTJsNBnzcam/uvqERD1jvDH6yR4xpNgwv4tNZu8KFHh
SX9lHZdwm2V9wp4nEgSoOjoF0nRjOyAeItUv6/Eu4KRoYMAQ1Khe1LBJk0Er8GF4MzRg9QrlDUDZ
TkRGS8cGbKZlES35vnjDtUXsMeVHwyZD4PetjKcJGBVN90fDnLYMIHzRMjRAjY7NSwh7zeUCoD3s
dmmzEodUh2R2nQrAyuqzUV1SBd8C+8qqPnr93dB5iJfmcxItxoc1VBg53936mjvJunOaIFPqrVrP
286+DQ24GqYRh78/JRJbqxrWc3ymeeM5XXocOO48REeFIJWqFUTqEHRrCmSLcq+lPy2zF+/0Bput
NTSrDiJU4agvXcQ/Aiphe+g1b61o75Rl4kdC+B8COeiXtKgIyGQnm4ST6QGYTR6sPtbxMKw0bBM2
Balz+7esCmwU7ghfryr7BwMwm0h+HYYvGwg8XnrEd88lkxh4eB7KW9yLn44LCX/RfejAaikphu3i
iOdE6B+axl/OJoNCB+3GJW6gnwpmty9whAvRXiusyMc8pL0qMgkl2sa9CJW7WqfNpSpcN5hlyt/W
qJ8rnpGONpu9pNQkSCXleHntNfus66crAhhUyLI19mmanRJ7iC+4neN9nfTbuf/Ow0C3PsPoayaR
sIgEc1cBr9hPRYGsgiEBhIyqreBAHfWGSaKm0tBH8eZvd6zFVhCdZmJio2Bp1lpq5mc8juy31PS9
RGry44gZ24pUPu4t7lCTnI9ChWEVUVJO+AJja0gjcuYBXeCBAUf958zJ04CATvqG6/gsyqCq3eRQ
8zXpsNSIMjrKRzb2v2k278fmyyh40j03yI36h3gMnxueFXCgEQeT/iga4iG5xICY6G6QLXWOfG45
ZDggjHkMKm2iPyT9UipWsoaFOAgcQyQm2mz9noX9Nsxz6KPFPreV/aB3JvlDC0U1P+YOF6jk2RAd
OkwahMUje3Nn69ZMpJg7rSdRTsq6a2lCI8IPlJIvMsuKlRq6HOrmiisTwWsJEjmKAdywMCHVZlzZ
5u0Hw8Bv3+9sKn9Er4CKcd5GJ8JvECvsjPUzdtOGsXdQaUxNzO+qESvXg5qXajxK47EPq00ngFJ6
VmBXw7dEKKZZkGbh/Fk247+edGn9CuT11c7lFiWPmlJsCCO2ACaDXHz3HqNuF1ugHmKumuSCI+rr
1tQ2jq67tUpAIyVUwcgCbznmK7On+9wjTlJSpQBb7syiYPE/MeHRH0sIMHPcTST0gF/rynXwwlRv
ZAQCZ4KIq1CwTM8Vc/lF4/JgVd9mi2ljcr7qivdthHfldQMTHL3rfl58tHmCaSwPbFcjf55QIZps
cjpu/bIjUGR7xV4Y7cOcxWYmP2DyopuT3BBi+1XzrzIuvwhAfqvLfXRwEJPadeaOpk/sQ25EqL6P
JhYQhwR0HsHidJWTxRlskLVyBG9EHXaABXvtjH2CvXc71KsqM9+IHr3UtXauiQocswY/Rpk9x+nk
bWH1ytiRfCkVfpWd6tex9pY3jYRIJogN4TonxNMNXLh7IkuqhEsKfufdiiC/2/oTaWjttahQf8Sd
umf70GfMi3rHEknMLOkyj5Csy0VMIUu7ckrJZaBfaglwTWUoBxuvsch1cJYNxU12+xy4J0ZvS91G
Lrx+A1+bdx1RAJV0vickyleOLW+mYrwaoS4O9RC3p6Igw2zE9ZrQ2kjmntekSayEADK4UkFLUmQE
acxXNTvl6DfSTJ9sOoa1YdoPGnnwyPSHRgZqjiWM/+96eLPMKnBNAqBxcjWmb0MvWLgrmxHIAs3n
/kAr7MrJh02W6atxtPd18y7f4/imNmdwuHg9/QUQD4sFj/Iq9Hx2OlN1MG1zo7dvzryTpH3ascbz
lmxdbEZRd576j6RrNhEDWOaoG91izZzM2177cMceNxcTxCe883Vj2uBP9PFmqDO7BTVYbG0yI3ZD
e8yA9MslMmT0DOK8sk9djmndi6bdlOkeC/qF9BKyYwnzn46NBGF0g8uJnR3qqvNWc8JIKOWXojuv
tCT44QzFlfpdVs9RdRhZg5PNiS5FFlF5Ox6ofcVUHREEoYSlLMHmOpl7KKf0R8OQuTZqlWfFji/0
VnxUIYjLobDIa3c6aRXFBaxljet89IK8WyBTycV1DCoBrJsns3sUzttm0s8ODqCinFl8g4KmfcDe
dsln6ZYH1E9QtsKvva0Ne8ZUQbvxbLn8ftWWEoL5Xs2qL2S2Fdmz3jk7DFiQSR5leEkpSwWlZUF/
azeYBtDSOHveM8Gs34eUS7ob021JZ7a3kj0Zh/msOS9m+0i0lrM0DhRGPTmAxInvzWKMK/7ULnxK
o3lN/jlICV3lKZdXbQpKtLtemeHuYFw0iQ5gPLfrF1Vpzh77vVYzH4C6VlOcn1PUMr8imqGWP2Ms
KeWmn8t9Bkyp9O7Tgu3xErT57rtikcCUQWtZGWgzy862wvb63vLIgRy1leeiH7eqRYZ3nFh9IXPM
hPe4fdHcJbuHpyok9hof/AlrapudIF0H/cTB+TrP+RqERDNwU8H+WVLOVb3wpVo1KcEJvGtqZAXM
oUPUbU0l2sIeQCg3cMOJ3cRQ0YhkxYjPn0ERFF6vPl74rCHIMEQUaActWUCbOkKn2aVDvR54SFh+
+g0+A+5ezmZMG6yWa8p8a1yAOKiGmA0HI3rjPKL6VLNYWoYvfMuFNHaFmlKoS3eEN/gCEl/VZ08R
EYeUxf8a/JPa7HA/A6q2txHryirb96bz0ju1jytzDcJ8BUm4yEXOWkTZtvVHPLEXxB5a2//yWNtM
Cs23BRuzGXLaKk/nJVC2zmgAYlNks6VmOM0t7DmZ+S9TxoMcn5iPUamKkxnRbZ+Sm05irm4zUHIZ
crXk/7Kqbpk3bjrAhpTe4QxO1vSScf/VXtKO9LMdUaVMvxrWthbAs2ieiNozX/7EnJ2VUQeyxuvg
nZP5OcJzuTKtc2tPa0lRkGZTMpJ6RD0XMcLYOuWwXmTptDzScrJJ+z5oinYHlutcN2+Txdanx1cr
6kXoFARzSdyHDXQbiygIRVyBHnXHpMNIXoXDSjUoBVJK/LscnL8ZESGzSi4ZVWGhoZy4aQSOB8TX
W8sME4IeHZhUx551Dt64LHQeHou0lcVwLBpgBukXDAsmLLd8hiu+Ul2cJKQwKkk+H49l0oSYm6Kg
Kp5Rvne8XK6mUVzDdFEMf3GDv7rkyhs6iXoqZcHr1jAHFAnruoniYpnE/JHNP5gFP1U638jKxOtZ
Y1VdAe/Kdlbi/okKLB+L3I1QxGtoGoBTm/e5Vp76MH2ftXKPXcEfEwQDJbEOwyibnSnrq+hpAxOs
2Hn0o95m59PLm8R7A/znQY8uKTJH4YM8uXUwawelq6yNrmK1JW6KAxLask/sCsMwK89Q3bhe+hJR
Jrfy8jev//Syd0ewC8ZrknqIf8OJr/WG4K9du5zr0rciljhp857CiqlZT+riVU7ko2f9jAdtsZLR
hNexd9jpQqeCWsVnOnUaPuz2nKM0wyA85pG8Zy66gtqUtEbVP0bX5Qc5MDZOgtCvBLSDQJ0k83dv
mnzxYjBKrpVc09n9Fe2rBTRgRYfAbU5zX3G+KlLgJa5Jjc3V9IupnyfeXO5uStA49VYz9FddIkK7
1acG0jI1653JCsJuEjZxP6NjPLI8BdeesXEYkk3p/RtiofDVpyrN0C5O5CDHbtowZVVHS2iPXZZF
3xlxne6BzKPhL13TkrnVBucl1aLvqT+mSaju8IgdagFOnD45bFDZVu/p946f2AOxEMbr6A7RaQ4n
Zwe+9VlR04ksGcBkReNJbdPDHFFWHKl8wsZh5/bm1pHUNniwclP+ZBPqLIFF5UxZDNqLnW9LPhGs
NfU739v3aITU4VJ9thoG5blquZVZuLDo1/IZiVBKxHEoWzLSs76qh+ZKxnJpNanOXDH2gDpucEBx
NEj6dGS+y131QzFMrs3aT9Zy4IcdTOO4eVcX/SQbN4ZF95qQT3FqzOvxEhcD+Cb9ZeymnVCnrVFX
m7jEETDreJziI7bnVd2BDcBjg1/qo5jqt6HO1lHbURXnTIE1VvduLvaGwTNmaD9N224dinb5F5NP
V2y0yF6zbAzY6R0km52VpmNuKe0S76VTf+tDnx2xxN5aT127FeNNKPauGn/OnmtBEbLuzMwne/51
afgMXKV5ItPzROUmrDXLeObXurUTNYhnSi8xgC7MWF+dyFECIOI4NtgpDWOpPrE5P2pW4VsJrUei
+oCBM2FfqY5IJvcFK9Q1zlObawRR7Keq6o8FHuPSXOTXii0FmzmPrryOWJuCAWRsves8EL0ZzFuc
fuMHoLpqRLaM0t/VrLfbwsT7WXYBmtCGKfuCLRinloRp4/J1tWCHYQ9XjnYPmDUvT7rlbZP4l8zq
umRV0KivEzbpvtV9R+fXz4WRHgbdtNdgfV5KtbnN1XAZWTGbXJxbj+rTWlthCyVFFIxRtyERH5jx
uCO16BPC9LM6vBkMY2O1kMK/MUn1/d0DvjbTTNvQmm6qjI2p9eVCW4FeQuEgQNKZH6D1ZqAA5QjC
hgL2B72g6s9Gd0pgHhl2FHjwvx2D8g1FHKTJC8lfcsBDAVreDB99pF48kC2S4yPVIZOyxPOpJqYQ
z9pLlrqVMe6ZZ56NyTi1Js9ro7abmNLRpZ4jadYd4FdQB8gb8RPsXBoNmm3by3UzGPfKoIvNNG8C
J7kY1X0sHgmOOJ+vQescYiaRSsWRQOApLP7qFlQtatC0jJG2eSvQq9Yk+ffx9JrF5j5qNaLdhbUz
te85JJkyDWhxlisPScHXSmyiyCTxaVhHRRf3PpOLrZQVZdGLe4bpHHZofFUgDgdAGN30I2Eu6EX5
og/tu9bFJ82eyw00new6U3vDCvg2sW6JKKJ2Q+9OuWwQOsgKE5ZZssLr6CUcMSjBsIXT0bxOrHzX
CYv9UDk23Y/aKpCC3zEcbTw2B5pQtmXobmxAqV3B+WTLII/ltmtINeH+nef2y8nB4eFsPPBWI/LE
1Y679NFOeupW6zaoXTAMKHpOpB8m06IoeoQ/Ylftu9faGyCrgcytLZpCC9xFP/TkcEVrbAavG98p
3zh0LVRaE1QRTzxzm+Z6+0qljY0OgIMyPuZFMpU/HgEXj5uQ7SanMMP6Bxwzz60bZaGHXmY38UoX
8tEL36qRkniFhEtE2GrUiuXqO3ClHvSf1sO+QDRr31AttSoGb93R9lLp/Gema9JVM1Hygc4wwzuC
m+J5pp2pGqczY2aNsRozGns/BzqTogSR4z54RtLw2dSYDio8W+vQated4ikrR0eaakF3lpa+bzUN
hkSxBChidLk5WntO/UKiHi0sxQ/Z/w6TCRMJhtJkeQeZ9DzAHTVLs/M9udFPXiWBoeQ4NDnxwHtV
aw37Cf5ZJkecf3PPImVce5k4ewB0chcENGP7jZ3jiZ8J+43wZSw1yze0LjBx8NAr/a7pOBRnO5PM
yljZs3mrjSScM4MOAZHZF2Y6PGW2j93WL6BN5nm8iCE8hkpBFzwOJd3s1o5GKtsBAqoTTVkbBrc9
lr9BN7cHq7XHm1vVDyceH6mLPSKe10wIgnsqbniAdNzbqrleh+Z8p17Vd+wx0EcsgLThfPP9ePQJ
4avqc7TddR9y+cqB7iWCYpbBr9CJSuKB/qRk39jgVfxoGzoH1k7ncBFOKg4ZySbaFb8NTkC2bR9F
WT4tXEQ3XBqlBK/JxDDuPRGlR++qEMqYUypTBx/t3UIl2jn5doxexCHP0wOgoLM0CTgxToZ6e50s
1DNqKpBhHpWtX6b0Lp3hJWwR+xvK9EpG/T70+6GinEo9aqyBpzp+VMMDbm1lj/vItZ4HK9p4RfLq
KhBDdXoFTAUYZKY9daP2RFX9VhrCYfVbU/gGBSX6tsyzAB9itf8SN/bjrNmO+r80P0w4uG2Xrbq5
tKo9FGwCDWunIet92+TGipGAm72dweRWYkQh5ClALevYS00/URu8ucYdMMsj1fMPgDMnnd2MWurn
lHoUljSsKcCLrN2ku9TUiBRh+BplN3tw9g4dJxyYeyHD3zLB6uBogdGxHzPSF27/GHKS+6DIDshQ
NsKzIyXBzmWb1w1eJ/WsSXubEhTqr0JxD3Uy/lu5TwRG8YFN9puCPDQ0pcfCcrHXWyfFaQbUsvJJ
gscMuYeVVnlXzeoA2GlpGHyhPW/rJTg1hRGRkKhnDN32rm0ddIu6jBYnTR5kBOjMpUPIHcNVoX27
hoHrOcNMJNpy0y5wfpjJs2WeYAlSTa8Rncpf6XsVpG/TC/v9NzTTky2tr1y2iwd+Dd7lFtIoNwgk
VG7cfHB2WpuxS7UlZpUsCnIUH87UNdbwDVfdc0R1aaPjKDOcH6FxvRyL9EUNwy1E7z3pop3FrCOV
L4fGOKw2eC6Qgx156Gwk3oFVBa+GVryiMvLgZ/cYivOqD8Xa4DoRcTMb4fVrEpLy8JGJ6TttKMCG
TlTU4gfhZi+N7Mz4/9eE3AFikVurbBFl2/AutfLaA8akh+Svp5rIsIzbhHkQU8aWNqT7yGjRJeAi
4I+ETnkEZuvn2ocRERiqoZyAATxECY0pbtTvQt3VMGnW3ziCvzBqbKyG5Z5FHECJuexSnwv4iaVK
dYji7FNmAx1haf0yphxmOavBdCj+RR1VAlX2z3TLP3dsPsyQ2KKUDhEMPuUyuiQDaxB5E2Jmr8SC
KyZ2mEeo98Q9IKOC3A6qXNt1McKsKN9ySzlQfIJ/lt8Tcm9eUN5RwroaEmWnkCcIkkLbKnaMwUHy
1kAEurTR8DeF9rexEHdo89i2pfqi4L+AkLnu0/BkOvp7aHYSWXz6iNPyNLEAhE55KIjHERjmB4+P
PWmD2YABzXFDyNsfOGEShDdhwcB/y8vxQMaPjC6X32zmCpsC3dQt3G4UH/G1FVdnMfDivWz4GRtQ
yHpsLVHk8F4hSrNOKIkwTveMiY+eqrDn7Il+dYoivPLQ8HUY4q8ZCVQqjOh48qKVmmdqULpUDOuN
8evYyOqWmheB/eJplRqAcPIdg08sQ2wj0wDf/wld4BVZ0G965kU9Ijqm+72LPKiUYGLkV23ge/N2
Sxu9kmU7FdGkrJSrM7jARpNtndHnLZNb6uQP/BsvaalSz07MbCjwrRebkl1bY7ZcpR03qMr61qTp
VVOmtxSycwWFVtbnZITM4PyQrjxUZnijQThb68tKqeS0jpQXHDC7GUiVLyAnrierxibfbGEbfdSC
ZwqFYWdNwBdCQuZabkHp2Fll9UNq5UJuDbdKVn1xr3opIWev22gZqi24el740zQUP1Xhde5+JfaC
YChg9euLcuXVvJkku8DnPmTcnydBrS4MCp/UM/7YOPzFS+xr3fzhpOGXRFazKlY/uMavZJMbst4h
OR8TVmNjGGdCTad4cmE3P6fkNDHO2qF3dIrXgmmYSrhtbXkR7Rn1q7QTFLzE191HpX50wlg2Ybyc
PMqRU+6kp7/rtoVXndWtAtK+tcarGKwnAvKH1MMGMxV+07FoM1EsolasNXd6hN0673XWyIReZrN8
jBa2OqnD4otiCwtuTXxnDllMje5dZ/Ihp+681ywuspxX0YabxNf0t51+Ci/Hpl8/e3W157D60hNn
I9KMIbS8uDGdhzmado4JEmQ7o1uj0V6odw8SZrcK/jbeyImGPfcRGY9QSZ682clXOT5n6NvI3t9u
xQ4M+2euz9wttI2DlsMkTT1hffKy4cWEFNi7FF7knI7ZEORN7Xes9go9vMfcNYgWv7hJeybSTkRF
8hoYeLEahYo5JcTDhd1Xo+IHxlqT4XVUYoYjwtbGNdYZzcwKRTikmaD0IxN7PvnaXa6kBzrZDWIl
6aeqfMZI17WVb2Pji93ecRyGwEX3wHx0yOi96iKTH3hztRtsT4bztIxhprqiH/niOfMbwnID9hHn
074T/BSnHBo1DmvVRfy1qJbiyxY7xaUS7OncTn7HCnRTw2GXIu8xv1mpCt+u7BdgJjSPTKdcf63n
F/IQvsoaERia3yjKPQIX21jmL/vLFb9zd0OUluhhLn3GULYbGYZsfQPB3Fdjd0XMhGBci7U8o4bc
illt81Wiq953He1FMd4rQ7+XfNkwxQQ0l/PvSLf6lOzFvMijGPTybjNl7kfr8ZMuuhvp8E0p8iBM
FNhaURLEGZGf9pIVGYpMwmKSvc/smSjTE/USXbUeyHMLlOewYxKtQLZYblb78T0bkr1Gg7RTTnei
nd9tYW8GjLvJGD/NWgsB+MCZi1KfP6uoPbbZ41AY15HlYv/xUNHxxWnwKTyxh9SI+oHlbJY8Sw7e
+W6lbtI8f7UIj7D6Q+oJzwr5BElVYZ6Q0TblYSi9W69d5fxsWvqOMtCjjo9KOXfeb5YrfkM3cDM0
G2dBFNDIa2KuMBoMvuBjjcllMdpsba0mUOx8NbrBgXGNq+ZhGep7N6MQ22G3BYInaDGcFnOqWXXo
n8MJgsCB+SQNsgTA35jdDWTszqbdLDxo5bOV6zeLilBXdYJmsYgLIvU6HkqaK3J33nR5dxkbXA/W
RTHsPQCSH9bMmxxmospIbmIcMXN4n3X/XFdch2YIFxUch+Zf26IaJywy8mo6JUa1MZcdahbdKWwo
jYE8N5dyY4QBriGv+ZPqbFnSfcECo1wA77NDIbarvcSEIldomF8uA7TGolPG73Ou+V2F3tstnCSM
xF8YIDVuav7Q9hdsudTFJDaKKTmLSQmoBt4kzFaayhJiosAgowiUZJmU4jSpNp18luCiZ8ZIZtFt
7qglG/N7OSkfmslSvhmONKveFa6gXnSJ53yfFqTxpp+uMYFXWacRh1wS0WnfpdZrrfPZzxowGuxE
SPdtOXZ2nYsx3gZBadNm9qg4KrqQSqy+oNOHJbduHPu+9VupEGI0d82EgXIavAc8Qb62oL8ZNURp
0ENY7WxlE6vYQcIp2UQYVXQaedP6rzaVN89gC5MyqETDwTbnXcfVK4Vyu4oZd6amOfOxppAUyT4N
20Dzpkcbik8zn54r9AuFl4aWraeMA7GUyj71KvZn/YL+RYRmfqoG8HpuaF91xMwwQltNSoSqeu4H
XBtKuzbdjF5bIvnmqLrbSNd3I4kV7rqk2LURQLx7zWL7OvTXQiPskUoPgTSjUDg9GJKIPI1zI3ZY
c+AxLKZnoWRfpCnfZ1h4wbJgStGKpmLmibLNT7vLiTNv8xLoFQ2bDNsJG9mp0tDDo+IsoYW5ZrTS
jI8mevdqZpkk//L0hQLRHZupCmJV39ZI1Hyj5u/C1p4m6W2os8Pa7ZfaKRz6TY7cmenZKrbd30Yl
E0uiTawKV7vGcsZIL5FVmm4XgmXTnUz4TqKRLKi9C48IWLhSsqM3Pg0YoX5Y4SJIxC5Ue9ZFqcWi
2KKEkrV6BB633zQZc24ZPqu9shNcXdNIY2DU3JdM5FslAa7TuxzrCy5EmVCpJFrSWz4m1zYkMY/b
iHBDRTpdlz9onku9I7gcNr/LBzg387OrbDsEYMip52psD8RPDvhLdy72AZF1PML1c+j+w7eGAJ4F
hHYYKt3VxHDltpQyEWAzA9arLbu8Sf3TJlz9YUzLO3h36oqqLtqp2hugToI2+KeSLVIuziLMUTS6
Crbx6WLIjGiRTLc11oFV4xmvSW0HTGBW8yr4o2cKC7OfPHw4yY71xr+YkalIyxeVuTemxzXKi20y
5k/q/JxM8pD24ldRIKybgz907XtkNgcSnvqEI6YoLLAkKjPJYjAs1FeQIM8pzNIU4PRoVg+3nnzA
Zb4C0V+J9M9oata886fOgEIbf0TyMJLzDDniCpLDxHBEYvn5dHcYlXL0I1T8fsuahBGQclISHH2p
+LeYvDs+Nx+BY+316cGmhIzWtWMbsVKQMJJxTbt9sY81XibWXWH4L8u7rdfl2KV+VTJNeXRzmr8R
6dTKKJ0nTG9ph9Sdr67XP1MzpNvlLgr/vK7jmHXQpjl7ad/tv4bky/HSdcNrheZC6RFWLaISicaf
92L2tBIpFCDLXc0Xpik/DUq6OnqiRP2gB5N503pSUoJ86S6RS0sd9kct4w01LY/Lnbc3cJOsxKBe
ZKxiZc7Xhcq3y8yc4TkZyUobIj/01E6yzTpJ11w7RR+oEMLn+MIPEZADniPvkwXGJR9f1fQM4dZf
2mMb3gw7fVEwCA3mwM0EBcug39zq1yAKdslwX76CsbPyhTL5hpJcneyXA54QxTjvpuEvLymOYNXb
53+1PuIPqIKxTO9G9exQPuf+xew7dWPErXIsi1vL1TtRv117B+rAFyZtc8WWlngquDnF47sdXhMM
5pxO1PKVgS0eg4kuND0xc+tsYps62jScQthidfDnGl5GSLbpJoO6mNWC3EtfyG/MhR8RPZJNCDFa
j+0Xzhu/vVL40GCaIzefVdMbDUd/uq1TL2+2Heh/l0IKVIudkf1w84oghZKpQI3A18qerW0/9T6x
HsPoXqAWbHsibSdnIDw4dOpFlDSLdqW98qL6vemFHURW7r729fSr1dGIzZiUWBh7ga2RZQNts3et
p7SzwhcSGR05DH62ump+zNn8LwE0I5SWP1BhGpOklFAexbYpdGwdTlGuC15e26ULCDhnti90zd6P
CGQIKv2PSsgcKqgqd055gydUUeBwZ9tO3X0vMczWjbrTK0kfwPSw+LhO4ffABxBqRen8oE2X82fT
75T6n57ey3w/YL/OvYeOSXEquA6H+cYkWa0hX4SesyrUv0x/hxK5QS1rVC5MhW97+wbItpluoI5Y
1dfMh79nrTLhoGWO5IGUaweUzrzBQMVKuMWaWZoYG/mxR/Yxst5JJ7oJ9TmQOOonG75EiAhZXgee
ZsVQ9pPlbjR9W7Eg4COUVT4wFF+0eJzKDWFeBqVrM6AOPkku9rX1D0+xmbC6JxZu94//iDuvHcex
dEu/0NmNTU/eSpSXQmEVGXFDZDh6z0339Odj9sygqqfRg3M1QKEblVmZIUNy/2atb6EU9dC5gpjQ
03k9o5EwXwoMfjZptQVgpRASxLBpbfTnzXeCPCSemx3m0bXl/TRCbWuwBymaubxilQViP/sei9Bf
GGb23oy4y+W2cahx0cE1KLOXjjbkcYzMZ/S+k+GiRy+dotSJj1X01TWkbbq+6X6Mwybpn1KmwXhK
joyMEg8RILGvuQt4N3gOmlMdZDAMzHU5P1bKQKAgGcCcwuHg8vzNmyPuFX9oLwkmGzXVq+5OzfdR
/11rJ++7J9Z71I7cKWuRHMrqV141SLDic8Emr2yTU9fc9cx+AvVKZLuEIC6TnqcoSKN6W/TcW4wi
6dWJa+6JRHwFiLdyqrcGL6eY/Dw7e5TdZlxvO+b2FknMDFtgKRPJxabaptUt7ceqZr6BdLxZSWb+
ekj8H0E3HmjRN5AHQGFWhMShlfjCYwhmfG3StOgJmqBq3f3+c+UwzAgGnIWSWJOcqsFdDOV7u+7R
dhmrsts4ACgxdA6MOrsS47z2aFvvYeuST7WDkUw2G/cBB5JHSDwzRFagxtnWdiYRxE/kmazJDlh3
FCBzcgRwhDeB+DQY2io5CE5ploce5mPMV+zIoeWwY0TXZaHzO8oZszcfTY61ZsK93c5oD7zc1xPd
d/ho0vKXvRh4g2dvZPjLIC2kHk3K11IfkZ+/ZwbuBsrEJnqInHMh27PT0sPVPCvFOurfOj5lk0NK
5yFV8f8DXj3lPIQWTtcS0pezUrI9uIiJiuoVmR8zF7e761GQ59ZvlAKB5ISoqToHSGIxLl8MHikM
iKHe6Uz042Eb27uAKrI2923FwgkNDE0i6DUsdjYXw0M3vASACZrIXeXVF9BOKLKoo6z3Jj6ie9kP
VrIP53Y114hNEI6ih4GAEkIoibcF28/lgjF9l2yxtNwrVkzYatex9dvhU6v0xK+m37LhTc2PRUOI
eQfsQO2V+dJzJo8J10z/g0wTpQkSXJZM7IEKHlfkonNTo7VmU7nE2ROCB44FBOIEoqg7OqBPQ/b4
RK2nrF49VLOuRXvNkwTaIxo/+kQWzBNVGqYinaF0FOGOQN3mlc9lVDw32nJdYyu1CooQLZXrngyR
Fdsa7mvJS0jFcxGBFBrClAW7GzG80tVHJ2yAINN8P+gMDEt/Zn5ZsdypFBBj/cmC58U6Ykt5F5MR
G1T4UOqAmBT8SutcGVCEid9cFwS/l16zTCIZuAYREgMzGtU26RbWBuj0XZ2kWKJ4o2wJfJEdhiIW
uzoM78248JtBev7IyCcKi2KDHnt4hWWJ4bP9LJcI61zUlV+mVnwXK3kLSL81FKuNRN7CtEX1l2TP
ijbrZDn9k4EaeQA5uMBUEpvJpc2GF9Us4gCrGShYX1MrQhGsce4lDI4YOqPn7mcB2O+sJdeiNxHl
OzuDL1axg6PnY1RUrSd33ECtOswsrHiYIIXsT1H2UPW/CBpeB/qdUX7hjFuFF5DGKNGPkvhlZ24P
AVMcA20YR93GNZnCatgGpZW/GqRC7nInSs9//sdg0ZuOvXYyaeA0tuSegf9YluZPWg6tX0AU90PZ
RJANtQ+A8P2WCE9aK8I/UmvwHqVtUd0TKObR8q1U0fpwd/uHpTxjPbBLwp4wsw5yhiA5tdY9BK+g
ybdGHd07RkpVnrylNjqLysToiPkOB7MyNlzG6pJ7TJCcRpjvCfSqhtBfjeS1ETsI+X3VU1MELHk4
OQhjMjuH0dn9VLEwksS6VB3TTYdgCV2ClXIWa0I98bBo82k9EFNJHYPdcS5eozn4NXTTucz1r4HL
9wZle6HIhTui1uKTqKr7JG3NV6ce8o0piFxLYGzlu4HrKUHgg+cfLOGCtJzmDKnzUSlsQRLnVuu3
SLW4hz1jOqWmxuCNJ3IZXbq5foKeel9Tl1sm3506axJIG0pSGbm/gN9o2HS09SyA5AeW9fTDautO
zo9NkUImDl3Yju3HFJzsenzvpn5bZ8FDZKhLYfFdLlGpvcO20PW+Ue50qxCxXZkaZ2Db9oI5uWaW
ecMw+kDUy9rk0TCUMCq1S0/F0PGmLObnRCMTYnqI8JKAmF5Fcngb+/ZDtxKkst160uXaxOqBMRq5
ApsYLtYwHwApW08FkcBJ8btFVFnX/HLPwc+ksBXfjakeenrsEa94h+O94MTgnGZq/J0nv0X5OMnH
uLsLmnibSaKRETZo1XPhfCgUhrVLvAnxLVNxwOdghE81pgYcf74VJeAF9XWbX7SU3QQ66ipEiFWy
JEK2WfmVkaw83lBtpQ8xhzTOKYgXL6Q5AZZjoCfZT0VIEjsERjtqvJKH/CJ6d4tfQ8v0v1M3Q3yP
5usc8qIAINnyFzGbEKNNmpsv7vJjGRnI1YrdLae3mVKNpJ5gbTXxSz412yUnsw++irTe5B21ypQm
26XuJyMzbLdJZB1qTrsim+4MkAmrcjC2Zmb9TuJHQ6MH5XwMUUDqFQqGlPG4Suf9yLE6TJhqJ0BE
EErqqTsukRkNnywZGTuVsU2bpfUWO+NjMVZ7zURhVVvBZ9kVx1T1z4ljrermwkLT79EuVW5yK/WT
VjMFpU8gf8wf2TnWiPmINAnemrJ46+W4BpD91ASQalyWfJh7mBL5xUOOWz4zwrWXxiTfocg37cee
dpydKQzah5kAcKBX9THAgNpotzhpfsUWfC57WnU8vB2wGPWHR3Z2qRfXurSPcGwIEqPjpGAltGBl
xLiIXcVEgchVj1BWPcQrjAhhcBi6k+kTHyD5X5MUDt7kS0IZQt28axhmmazlTRyebnhntzy6tGFT
pLhqld+E4haw+dDral/SEEcAqDzb8R30FEowWqDdk0zvUEpnMHYAJ19i88Eq2t2ssXNSfsY/IroO
BCuzdlVkQpUduNsWT1/bUVBpbz2OubId8HbsrI5hE0jNlrNdt/r33pzWyQ4+Bcd272eeA8GXvkQP
cAoj3y1s85byBRS0sVazAJNY+QqPIOIJaW+/SwmyNGjCaZNESApa3mz6pr1R4nsi4iM55XrLZdUd
l/170rOE1Bk/k/KMnzrAndCClcEHM39N0zfbzGMqA5QfF6kRq/PzE5EUtJz8XvsCg2AT5SzYSWrN
kZJW5ikSOjRdLjZkJFlfbaLwy1ID1H0mY1CppuSF5/+qdcMLSvG3LnkaMkoQdIx4P+4DehZbH+8V
0wEztR/gvW5EhO3ODjCnU69PJUtXFBkNp6MKBNoQtqV6+rbInpTUDrZDmLWozkEC0p2POg0eKgiP
Jc+yodEOSGh9dwb1JH8X6cTPRaQrxfwc9zwO5uEImu+XRimUCDQTButM6WxrPd8VnsBS3j6OEOY4
U+rRWzFuYkzSsuAyImZ28rSopGX0MUIRsHt6m6h+cMFk9BOwHuOhxBiAR+GwA0Doe6P6jIrmaSmt
NAQn6yhQB8Kx+HoU6vCKoAMsCbpuH0fM/wUoAJGcdOS6XeiSPcxxWAJMJAyCBR/3f3+CoXNpuYcL
WIROdCotxEGQUUqX4Jba2lnomekxG9X8CASDCeFOqa49tfQCU3AJi6sLyXWU2e9qJiTjayRCo+0O
7qjuCLUMQ+xJGEkH7ji4Guxs0IXp00Fa4tHsxxN7tnOLuSJra4hi+soIEpLY6/JQDHsOraujmddO
0tAqAKTjkzGDR0h79zuiiY3Vq22RCAd0DzbUCz6KfYxQomu3RKDuLJpI2/sSZgXvic2leGSmR3rl
ttCrl2SY9sNnaTg7BwMQNtyDrXt81Om0b20wkU7zRrDfqpvZ1txGuffoSXKzPkVaCY2DCNjmIRnd
12QqLzXpoOby/cBFNt2j5d4CyspRm6/O4pRZdjrcHi7zLbYmheiuwh38zP0VlTvi6jLCAXu2FXYE
hCHJvxNVPBtc/AJ3AzcepfpBSigpaKMjEDfp1BJ9MKOhVketQ6DViU+YqvcAlToRPQmiq2xzOGoK
DQ0YTK2P972JqLbP7rrM3msso0NkqxhALiVzSrtElcvWO+HzIdUkEs/RAIDIIrLR1LGDYQkyCZKr
SUEs7nPFzJAoKixI7LngIxw1DgHjOxwWvMTKoDW3RbBJkxc8hK7h7AnLPJh4VJwgevYGb9f29V1f
fboNk6yIW5/2oIa3QxatzvwrpKI1useuqq/Am+lG1cZuYaJo2oo0mWuuJb/6+dowqC/170a9EKwD
r4acB2ZrSuz0qDp2Zgc3rkKjMCKQXfKk4ZKm1b6gL0mr8CssqKwpfrx8fg3nOyeX31ZDaJa7y+IZ
ddjNIgXX01EsfyDQACAU3M+ZAvccfCXQT8rmrcg/YrZv2JMj9Igkglwj+KQnJvT7LszXCVF9fI/M
bfFAx9Vt0B6ASwFYZV2D+kgP35xpabjCjf0h0m6ngP5IdGVhpnZWzM/W3in53mtqdIyPGHygh+N9
LBh15sxDmWOz8+Mouitnhr4kraPcy82O4fZ7SuKdmb/rJb7SxHmVDiTN6VcTfLcFgQo0zkFHyPJH
Wo078kr8ScpHqlSNRRMc7oNjvyLU2jYla34PDTFlL2GbZfMwO9mjsJ8GV/wW9n02qg2L+1WoEMY4
PymBhZBqVrgrqzr8XSCT1VWykZUAJgxYWwyriYdUMP/oHPNjdrBGtDtAeyi3d7X5M0UC16k42Njo
cv3FKJ8BVkLxEyhhA/CMLGtBO8IkQl5YHnr6ULhrqM/JG2Q93+ME8eq7xeZma9rG4GEWoV3O8mLr
TvDo2uR3pEOjz4fHPEzWloOwiAWEqLbBwEphwl5nP7UFp5t7b2TWw+JbKmokqezcR5AQsmy3Vlzv
wcAcx++gAlSpAG/EY0taKIgFq/ElMroVy0i4M+YWKdchDSWjvuEzBpRBr4cXufFSlIUgyiEK7pP+
Is1D88KihXgeLdv3D7zSYJan8W7EFewQmpc9IARHfipqi3HMLYiuSQ8I70sycQu3zGwH7znqr/O8
G9IzoXX0Cs67Vy4wrrcSYZ5q2HuS7C0annRH6IUEPzNj+dFHb2uyXzch+LecWC7hQxqJ9yCW+5Zr
6xrFy7Lee7ILBlJjemZ7OTXJqTa9Hfi9k9syT7K+kANw8aC/9ygPyJjrG4aSrf3APUV9TEL3HO1I
F2BA017N/qcQEtXGxeRMg4lF72G8RFpELmdzJVKhC9uTw4Fej1hlh7Uurl1UbcdO3LmnpHuxgXik
+kvIXHPKnQNafSc/AlwkdlhjdXRqWDnmrETdu46fPjbjpzRysbMivb2W43sewjkTRF8hkyh8AarM
Vo236obk1E+NfowjlfD90KUUyPGgd1G1OwgSpszaSBQs/TR1t5BXgreW8TxkqIngaEZDcILQcaRJ
ru+1oXh2PLTDso79OW2K6xy28gFVnR/MDewNLDcbK6m8TZhqkBJN12Qly3yk1aBdpbjEfRdJAfqV
tfCKjdei4M4zC78/bKwJ8NaLrHZ4XjsA4DwRWtfRCXUP75QNfmyE0sYjW5ixH4U1ge3GwprNf5G9
PG9b6wBbJ94GkfHDTui3UkVyKaBS88APjxI8+jmApMjyzqNrBLiOuuEYA/g6deDTkIhX1SUSVk4O
RZux1qHNNYI+fLXMHhYgXKLdn39tHZBjsVehDF1+F2/AXksm45HshvwZXbtNZd8invlMSrQAWp9M
V9BP9intTDTRouD+sZiDWUtkh9MVDyl9ygFfjHSPkVYRdZ5C4+q6OdmSLIZY2S41f+5md1dOHhOM
wrVOjIC/YnOCHme47xopDZRXg7uRhhSntoqAIBLAtK5Jo4AvpiWwUGrrg1haeepYLZ28Uv0UgDK3
rZK5r7QE8eg84PKE1oT7yxtJaaKLIN6y3Q8Tu7zR66295+T33jjV/FALRqkbBtveAsmvahQpOupG
b4EC9H1Vo7pt0pPdJhVOh8ph8mKIY6aU4A32D40xltu87f04AvAYLbM56YJWzbpJP4ZZYe8bcHRp
LuyTg3dhUpCTSxIac2SyXIbtfV1ExGEp/JPUo6Bn4uEKdNg9dg3T70COMbWHbu7yKIzPUXxnDbN2
KtWNMK/qDIJRVzGqGcNQ+FuZk2kFUGxHi5k7BDPSN1XXhyLcQ5PDDYTZaGsW7bsX9+BVOXDtBGyk
GcbN2rW5sCW7yPtZPfDBWSfZrMc4bg4zFzCEToj6usvgGdVTlhXWxZI/8E14iJXVGzLzGQWMuG+B
b1IChmz2lO7uZ4djCHPQZca0M4ttqgWfo6zgYHb0klE1HCMz5VFele8xUqtLIwKSk5v8ENrl9zAx
kUevDTEoiE/tKI62g8nPDupyk+jmpoC9uqFVZawmsnTX5f2Ro+2pg4gjApgZkWR1FvVpdGKxB/MG
DI5nBDc1lbg5U0VfS0zNSqnJQxVFcq4ij1FQsZdEW80WbHtcb2ziLVRYeUBlMCKEANc3zukiK4Rq
EDXZIcIjg+1ruOCTxvBEz1Afmow5mFks4/YYs+HgYOzIPIlFhE38VI7zCqyTlFOA9eUasqvcOzr4
ndx56xaKt7tYGM25frZEvaB0emM31u2La2BmS/LqCt2PtUE5EvCqF+bZKl5a6NiH3ka4yYBxV2aM
10rwi3UJRi80L5mS076ymCAZPaRYOPDkJnCKknDBsyo32b8KAKlLSBcPWCARI4BTaKZbdm/gUKdo
ZGqnIQON0ZLXqDIDM2hebQoaYu0sf1iMsLGi2UuJD2W8w+o2HMs7PVtEMDySJcmvW2fQ1bWP2v6K
rPjTbJL0MIPmCAv9kjdwXPJ+irFSofKKObLc7H7mYlih0yKRmYy8TRvDFfRK99PSeaKnkbZ0jiGl
Uk6YTu5AqwY+xErWXp4O2XOj8hvYNjab2ObrqBu3rj7gv3ciwjvE8KpHiQ2zPZVbTz1XsazvjCj+
NlMz3km8pahaheO3ylqSdxlUyBIIgIqd/YRx5SXFfEis7ezrosRtGtuPnmCJZiwji867xW1jb3RT
fdVZzz66l4Tp7BG/5msj1SxfIh0rcvz7oMri7UjqB7WTx+2bK7GRmfgisYFxgY6XEFhFjLIeQUo7
SYCwAUS2yXB/6arDLgRk/BAQOeYy6lslRwGU68wg3W8UCxyvAHJodvqLGdm4MrxhXFly/NJiA2Jc
XNiouYuXmSYsY1AL1YjvqgibnZgvWk67NlRI9aA04cIm98dQHjZ8Qs7+ybQvVH2qovG32zoZpnHa
k8ZAvpov5tC5HL4GFZYXds3lJdF+xnB0j4E22rtqdu61MU2Pjg3KVqjkLMhULEkg2EzAw1fxDMu3
ZwFHZYyLmyjAAzTI08TQ61wjRghQhwStfIoYfR+8Ll03xNnuKkA9K/MD85K7Wq7xOhi+UqF9ilI7
GiF4Ybe1q8PMjjpFKxSm1hPSDyuFTx45mIFsMT0iKjMfvPp9CvU9czwT8yfMt3CkZ1ORZq8Svdng
xBqgPjbBpl7M6+HI0aTynWZ0NrA7eeQ7kxtPFpnvMmfv6vIuqGpU6xwuG4KfmSfQu0S5IuYKHnM8
IAuGembSCDT9MbJhX+SI1pxk9rYkbcOGNwWOcsAxRpqW5CSM7TpOh1Vkl8flIr+bLbBdgsEWqrQW
999jTVzuXqBocyrg/mXKwzcTZ9Sgb65TMVrOvPUcVtmFUWS/Nrxr7FnZqdYCFpJTXWNYIN2jkbAS
xKs9mse8KF3sVg5nQdjtwDTTCgi18aYhADmXV3S1jYtBREHZdHTa8BJtk+fI7pB5aAW7965yzItZ
klPTolgLnOqudvUEtzKFGedT6bOAypnHh+EmE5U45kH8Zmk9Tt+MJ2csFrtYqcPHY5XTjN171HU/
meVQQRcmQOCi3cuJykLgQNqAXE91cGSt1x7zEJW2FrbxxqPfN4so2krD/q5C5zVp9A2/Ha155ru7
QKJ6y3INFyfrWVykb1njDqe5cx8R4FnY1+CNEpkLYt3iXlK9jQ8RBaBX8+sd68vJrTg8cTKagWWv
6nQEVwGNA58KbnmijOn/ovqLgdIDYeAAlMbQ2qsc61oqKhPmglMxU8ThGkEg/Zxgby2emiZHIhml
w32vqm4XpfozAZ7WpSBSAcQNQlh42ZKREDvGe3T5F9DWxksQsnkdLADIqjU/YFJph7LFXT7OoXeZ
Fxn2QPNg9fo+qwLjZKHSSfgZ5wrlyZp8xJC4lqnbkwTPGCDLb0AJ820N8xdHWniVNeTHOZ35aip4
unr7IT3xK0x6yhoIgHZZN+ghmEM29bitDfwbSYcokrkFkGnlAsmPoQrTM7e91T2ydThoBGJhYfKO
UQKA34ihfdHug56ldfTr3B7gK5MQ37jWAm8zzhJNCJvWbgU1hk7a0Q58hIjPOtbkThwDicztyLcJ
04Upy9UD7BcDoHnVmJ+s4ixOF/xsvtWya1NX5kvjwmQrAazGukg2E+XPr1S+R9Y4vjG6F6QK+LJE
ftZkfX3sCtQSpq7fMAU81dSV1zmNjxa9wx1g/Ds2P/2WUu0FtTxJbjo6rLLlFVWTs51t1ACAuYHm
2U7LrWWzA2gvvVGeZws7xQR+de1IW6MXzQxU0YJ5bDAb7zBVf4/Ta9+N9qVLnM6ndq9q/asYc3mZ
EDFoFutLS4YX6BHtyYLIpdk1cuvSBvpBYxCP8cUh9tWyMu+kSfEWjKj2aDKZJWqLIcF7mVS+jAgH
6IpT+siYh8GmrM+OHcBFhBcHbN07VqE89IK+BR2y2ugZJ9GQGqdx7NIrm9Z1LYK3CrI6epzNbMPS
G6BTrXpPoHOOUcvBYfNIuvYnUvHunblH4R6Hb8MQ5GdveiCZMERHsgSjOEyachryJPV032w6nLMi
6g+xm/kmSCx0XmfMAnB8tP4NA/xhijNj2wbTVyGFtXPiU0/KFbm7+7pzjZWybNbqhfohXgVPS8yU
qUfnW9hIdkhVzmjo2OsWen3OYa7inQyGdWo074Nr0mCUAaCz8F13pxfOzl1LM763SdZkWAMSzegI
f9OLGPF5B79U7zG4Dm0lLqTlkkubjjCu7UPWTDyxEPVKd376k+2cj7oPLtHhAJ8A8XYM8wGWEPlE
1RIWDSImuFYIfLNDrtxFGxG/RSo0rg4Cp0pEANsabdrjXYNQYgy3qsOUSSY6WsxF5+hq48FNAO8W
bj7s2Ul8dZKBPgIRMNWJZvsp5h4tah/ZAAJNAhS5H/ii8eDnrdOdnUBtjZiXS/jAxVS62s3KSlD7
ekhokmraizzQsHUaLEwsaj4uZcLXpLErVLKt9CfU7ihI0MCu0jr9QCjOhl54RMzlHrHk6VPUIFM1
eMj4kZ0RXdBIkIEjBEDdadTO9awv3WoYY0YF/PbaOxOb6ZBfl/r1qM/+SHC8zzTzFBodwfFo8lKv
bmgCshIRgHevC4EX/jAKTA5dBw5mJpNpbFAUMon1Y+7nVV4s5Ko0+iHlCHZJgkhpdmD2jrhxh6Hd
OejuasO8q8b2JkNBuk8VPdgm2sQ0NFk4o9ntnHF4dSHtd3Bgh5B9Ck0QuRZaO2K3ioYtWmnsvUVz
bhX6Fd1uD9ps/zQQ3PxwxtXOYMcPvb4ny5JWZRzVavRqfUM/g4wzOQ1TB3snKu+AQgZAFnbpZGFy
wbOJ0/2T7C4PlmF54joxtv8lySwg46cPN5H2qAnnXGFPxDrnNxiMfGfu0MXER7NRw3bgKbkvkZe1
UNr9cEJICW+m89Ehj+ts9vb/VWaJDlTHnH04B7HfehQVlQPE2gJTbqO/xZHaOail0/itEI9VgDCl
jFsCCPVnL7CH/f884fUSfzZlW/50/5rP+re8138X4Pq3/+DfRcAuia6ff0mWXf79f+W2/v9KeNVs
4z9FvF5+Z93vv6a7/vnv/xnvqpn/sByb5s80HalrjJ/+d7wrv6MxerI8TAaerhmu83/iXQ37H9LV
Dbahuu5JaXhksrb/jHc1rH+40gaqoFkWoUImobD/g3hXTMF/T3fVdelhMbVNxzUdSxI9yO//Jd1V
DmEO+UEs2Vgh0gRSgVgBU6W2HPLWXN+ZyHVH9zNx9UPFhnaKXrPoUzceLChyGlM3WeS+JFAKwtNy
p+F4QUmGbAMORFamp9mNDhhK1kx4g5cSeQ6oKe0BzMTaVb+r4cRsvlA4/H9kdwzuC3FvTUQWHeFa
WAgjrbXklbHd01DcOGdPPib5dQ6uU/k1V9Wqx3XBzocbTxJNb6CWqXlNQDExtGkvjMJt7960WYZj
XIRHBFR7DY0Z1bOBTs/YmZBw7fjg4rdtwIQKakcjwWizhjmOOgGYiXFPFBEYGOq6pYdOSHkYp+3y
8USCG7gEGYtCl3zKfZC2xwLpOTaFe8KhNgN0Psu4pIRx/eFT57/c9GNdo0aO+ZxtlAQl/gxhL7xT
pO8Wr2haNPyo1FEnVs5FEgrFvnMVICh3cerEFhCU4cnNcAXxukeMZhxWJ6OMDqh4gYeGRPSkO60K
txxZJ6rojYGKow2+tVE7eCZJq8F8APPr9yF6hzDaqggRPVV8GlLpIKRP409Vn0O6NdXtegvhGWU8
HA0oxgvozSGWgRxJBRoLfBppUryIEHoccL3ldQrrNv7JhHoYklcrXVeU8XD1Fl22+6Kmm74nATOM
30t5LAnuYDBsurimWD4Zjk7a162p8N+LRfrn4xSz0KyW2o3XVFB3BqVBZMZteZWxhQhDIPtHLVGG
n8LED0WuZlBS2mJyNPhzc9YjptAxPmo7DAyoFN+5qpiC+jrmVKwqa50LNTVwW3j3DSFp5oh2FgYQ
b2WsP5df8SyBNElsLFsCfwi3tv7Z19glkM8NrENq8ZHP2moYb2DikJx2QLxMvj0O65k90wQYFdQt
X0uLiSvCpR7YmBzjAZEsicVgwgl2JHaKxPB8b5buqmney/bG3IUKgHxFtLUOFwSX1wChe2azjmAb
1xyKNLI0CrnQ4rSNGT3aLRmZwGz6t7GTqOrEtmIlqsu3rj1qDV8K2PLlykWUzJI9pDvnqkVd4g4z
93q+Du1bBW+NdoGyky1fxKuCpSerT9Xd1YoiDyAGMShec0vthF1ruAFuzAYIwgSS3prJhV3vyIkE
soznujLWLK78jkJpRhk1BQRbIjdL6eMaawQVNfoAcv3lMxu4VpZ/jzkIC+Oz4sXayCN0CWeJ4hR3
DmFrxASxsSaXdlWP/P6AG2y5Vpx7m0gGJQjKYVkdHRnJYpjAQfH5l4f4/T8jrv+Wfc2jmT57yTf/
k3z9z2ejJXVdxwtmyj8Z9X95NhqOiwiuY2amZ6QNNP58JTKa79VYpwOXXJDtuOrzHF9nsbwz99Rl
OreaANC8RP+tq5mQOr7xHunDgKTWL1weJtW2Z76I+3JFjYiDk2lHu/BmgemN9+jXKzaYXbNc/vV6
RtjqsdXBC7bcZOP45x6A+yzlPWCwlccUaGL3aGJhy6NP4rwIBrqZzi6nDKUGg3TJh6huwQRxEYFs
ID/N5C3f4uTc2faxxk4/NJ9N/dCOkJiTz8BdSFDaKp6WjTq6D/vaRo95N62tcfefP13t3548f/l0
iTD/68mjnClPS5NPd85e0vG5TpleoUMyuUedBFwaVWFX/1DzieRuEhw95uS3zZmN4eY/v5IlR/3/
+p5NQyed0zF1kwP376+k6AWSARoodqUcdttKA8KBJDCi9T7wwTFcqOt1F5CUdcc+OZjgR96DiQxr
AMzWpiw3DlFmbOzUrpUnUfjQm/XqIS2vOHmaGpr/qRZE7vHPq2HsFqmutPcVqkGhrv/5rSyn9b9c
sZ7UJdfr8m5cfXmnf71iE8NlsYPWPDe3jfdBKwV+yV7PzrnUmvV//lmk3P+bn2XYDqgV3dS8f/n+
Gi3zomgkfWwg7xtACI7FfqvYs7Px/qDp+n/8NGP5+/723jQKIZptIOK2aeGk/ft7Yyw+Ch2rFzM7
niWJfnACbquIpIZKO4wIzUswwun4qYv6F3wcWDTMKeFMj7eBGFrc2ZuS3KcGYq0GF25Cbjght9I1
dVme8kWrw39KbyS/rZEofYTmq8z33gJmMhJM3DUAg+7LEtoBsUUTd4cZMazW6iC68DPl8BJ4FVmW
3LfucCG9Yk8AgDNaPih36AerYHyAVzPL3zX4nVp9DuzcHfMgOVyXMkLA4HATMLX1LkX90544Xi8T
uq6BJXJuHMIpQLoI7RXPnqPhnmaq3qhwa9j3Rv8YGPmuFW+5qZG0SPAf9/xUfyZzfdSzPY9QHMpc
qbAlcgdKKIVMP/jLyRvzspfjQSeobmAsMwTaajn5lncbDs96SpzLTSoOWsDMqQnnkPOER95SNUj+
DCv+lUWGagYOb3nQ40c6qg8nwSCewZ9EnbjMSNCMIUzukOaPDIk4/EwBlAD4kCm+dln32tb3HSSJ
vtomrI8Kp99UHBIhdc8iiuq5EZlcKiK4+pSx+cwS4F5UTEUJm9E7SpgCnVX6vryv5UDJy9fZ5EOq
CfQECUIFCVJFCb5UWBc2pjBec82ZNzF0Wgq2nrWySbIGcSMkj/5hkrnHNKQALvnLEmAuLOZQc0H3
XI5JBeKjRiloxPmrhcISCCxCnwOmX18aCBlb924yxd4GwElKKa/NV+rd6NH3lLBfUkhncbQpsf8R
OrmGKjSWezOGpcRsqo0ZCw/ZLin7DRZqPuGdtGj08/PMVDXkWOk5NE2dv92kqmLyUfaUqsdllmNf
/pzLGxfFZJv+bkn3KChgA/umweSsym/FuwioNu3xHBIAuRzXtPvUOFgTwLiKomGTL/zlRGLYmfbk
L2U3NPLY1LrdlFfrwDyX1UMNdFJRCKEl9s0kfIaaRal46l0Qe2F46CpAuch50+WCELcJo0TR4kkf
zxXpqT3tKuGhq5mdNEStwf3Qqa41HJKtdXbcMxT/xarBrxvIbgoNF30Lm9/YudTUXPglL27sjyw4
S4SiXMvNQDW7sAtZqnCqs8njD7fH5TnQD/qOJMqNMImpY2UOHmNr4DWlFKG6ARbsL3dljDJ9Jru5
4sgz6ieuAFxWeyCEK2gMBEOEHIeVvkRK6jQEUJu9eweH8/K8wPyxoSxagLHLaaUsgg15CEpv3ww1
uKoG3Txscu4yhmWHaamqx+e8+1iaCKdmRkSP0dTDhtFBClZseRVFAoW0//xv6s5kOXbs6s6v4tAc
MvpmIA8ygUT2ySSZyWaCYIu+bw+mfjU/mD+UpD9KirAd/8AR9kCqW/cWL5Noztln77W+FcCuTRkc
a/m1b7+WImrUscFtbL6NThUeOZFb0leKLPCI0uC183vKVHcpis2FzItloENw2j+bE018AoKj6qto
Xyp0WuroRQBI1CJZoUKCxI8kk8Zfm1AN8PMMEuAhyBSON8B9VDuwwkDVW2giTRsgwX6y7RKr7j2v
zxsgcbiHU+YgI3G1FfYMWB7C1RZBrIngl/s1Vf84WPA0LEcHh13U4UHTTQpYxGh6i/lEJd6dytJc
BMffEi065dVBctp113haK7i/hfW5XHOtqjlkfWET3FnUmc44eMNIkZ022+VE1dM7tvDOmrVgMyI/
oCZ4yIGHm/r9VK/rMOecyYlFIas1aC9pA6+GVayx34P+vYxNqnSuHm99805K03poUDJE+Zbbii72
3iOLLX5j0DhkwuJ6ztxxmU/zGRAAk2nhGjn0n0WH3MAHKbYVJX3FFIWpNB3jxTKUV57UkZymnXoq
SKy5GZ1sDbMUSnjImfG6RNkXqCBoF20r/VAMHwhRIy+Ut61yZbwWRNsqgygJs/xTnz1L84PgPTa+
4hiM/XNHRbzcaywyvvmUNSHCwt9/ftiSbBenow31QJeRzKdkHVvSxi5pSXGcbHCpA3EZGR4bE0n1
dcZdHLFmoisSIPUTICIScwM2XdkvlV85JfitgPqN8Ls+DcQSU2UwgcOtRbvwpVhQ/AmjTXQWLaRi
QPZc2vhm98+djQOdT6amGxofvski/BOhD7DTgxw+YwNa5y0gaDSEFUCO7laST4O3gOWZHSDg9eGw
2h3JOcT5vuQCg/jATZY91xiSu4tJHDXQp2iX4lqdz115EayALeJvfAbcsrm/43MtO3woNK0ZOw9x
7Yb20QkwnHMpZmbgHwzdXDLY1otnOVrG7ANGeZSJvYHqWNkXo+tYzU5BzaGmzk0K68s8Fat5Vt0l
tlRVZB95+qYjuy4WwnUKPiZy0KXfUUtofgx+Aiy+keY8w02AkDB4gneKSAEinXiRWP6UrL04CUqe
7B0rSQawTmqj/RhtSzwECRiY3j42bAhWky2SpbXOHcFIrbyEgS9p8Pia5QGSYHcjwyeAO2aRLPLD
JLUsMCPLLXbCmUQqZRvML4b6XIAsWX5+3gNs3JZ6o9O4Ihd8jUwASGYUD96k00cXIAMAfMOZXEMC
WTsqeUEox/ukRPhO6COJKLNQKQ8a1yYCDmQKSSew4Cf6MiySBDl1+UuziNhth+YrsEKsr7Sn1zVJ
fGM5bCyGChF1ow6A3HKIIKSctMCeKdnT8o0bjqJ1ZDCjbQHoZ55m42QYn/vpt6cHImevrZZjJMDR
z+NNXJ1o019lfs3LraY9SzKC9J54Y+l5ZBSnqr8aqrgCpqA2S14mOm54zDb0uzwoKmuTEvxOeMM1
pubgyQRwYAZEMg6L0vydNZI8uSQV61wzgc/i16aIvK1p0mQ3f00Zkw3JCn38XgCvQ3mCrxD7E4r2
DEgrKQlByDPRAK2nOMqhpzNM83R0do22fJjZlWdCiKHXJETNTGBBNcKzDCbBBfLLkYlkgwlWBX1s
RtEf/31GuwbKNjkhS4Lq2rQ6IBPjKhS529HJTyseu0Wnn/W8ADjGkp74KX07ggQRJPomYCnBsG0l
VocIaXDHqL2f3ZbqcVkkJAskmHKsTd67CU75srw7OAA4Ek7WdM05uy//GTYdYJKkn3Y6FtiBCC3J
6zErDjJFmB75cxM+6sibTbN4F0AjlYDSuMOQ9itQOLR0pWKaB9jDNzYtdabzOHzUo9NcMpx5y2lf
s6cNNcoE2U9CK5lJS4KttC1axlozpa8RHXKi/3pk3cpwcqLkPoQCZuMGX+yhb0KCxuT3eAxY1bEj
C8i09Ds6A+sV9Vg7P5opInO2syGk40R/Dyt7myebpehd2oat1q1k6jys6yHJ4YGu+GMVbDWiNJbC
M23ZiqdpiUvA2hhvcnZzjaZ8Bhl/hNC0ZHWOykcDeUDgMktkktgpKtmyyfxFsQA9bT7wOMgAwUYo
LUsPcur2KaOnFqN0TZVG3JxfdG4WQBfEgw4AGri+O9YHjWdajF/Jsp/uBuRHXfTdgpVFqsdOOXop
fZ/WlI/mAP6+OWPF3Sw1e4SA6nu2mF0AXKRLuBRZGRKvbgZk2GYXaWzOo9Yizqj9KEzuGunvfSS5
eRE//nG6+0fr/uHvx7j2j0b1n1v7f+70/7f/47DgJSaf8+c7/vjfzhz+PxkpODQZ/us/O/fuR/fx
X34YmnXi/JH//O0vfvzZLEOF5s9TheVL/j5UkIy/goU0dcdeelOGIlv/MVVY/sg0sSxYiqpyVtZs
RhfsPV30t78wVlimBvwhBz5DcQz+6J9jBf5Itm2dFohiWcwV9P/MWMF21H85rBs0BXRNVk1DUcjs
VCz731oqg06XQq7KX9IArSf1Q/UWWIC3cD2+qmNf02S3P+YtsrJTfoWdts2eklf5NJ7ph+5hy+Kh
yXbNLn9khTb9YgP/dqX76no+9nfobVda5mcEjySDbQO/2UU5bZvA1zb8/tbaVk/2HrfWdfStzbDr
drqX7o1PKMRvqqfv+7u9x6nmUy1Jl/CQPdC8UGdycleMFCRnZUUr8WsRtESjYY34uF9pR3uvbdH7
b4TnKOt4l56SJ+Gpa2Rg/nwI9+JmfmQ78S5wUgGW/NR/umcK6el1vOvX4Kod9buGlmbX+iGogFX1
0FFWvMsfNrP4o/aqveIm2ZaP3Q6pjJ8+9vf6jCT0PjNv3DADdeeN6iXPpi88YzOeSGn2pNVwMe+A
57fGwdw3b0N+4afNH1CamWt5Hz6Oe3XfekgK3XRbPTe77qj6iksHeZ2f6Cvy0/RezEfPNrQyPiPg
Fm+jXz00W3TAl/gUPQ075QWW/gPBvz2lO9hXjx2Yi+aQr3bViLdTjkQFYb0hcuRKjgPC2Qlf4GWS
WJ6pFVz7B5ojOseh3cbzmuqFpjXraHEzLhMSed0NpB2LpwjXtCb0fXsmcMb8xYaIabB7mq7iLH1h
89yOB2UTXuWH+XnYSJvi6GxGn/GFj1D7dT5QWlxZ8A/RxnRLvz+3V86n2TeGG3HPr9QUxsv4mHwz
5ABJDLL4MnEt6v20hVuSXocdgLZNumuf4xsSQha4NNxM4qB0Hj2G9EO9OkfJBTTvlh7ytiTxwk+Y
3tqz9SR+IbgqPC1RgoGGI8BGGfZqdO16Do9utQn3bA5e5NH9p9NueZCqMrd5Sr6oc4nQk5lfgQvh
WJ66U+yiMjMGOFDINdcgTbx+PbxxsVSPD3oD5Kw+ANO6NN/J8mXYU0+Rsqrf63fuyXhGRKGUq3n0
e6+FIa6diQhfrPCcnhiFMYx7iJAh3sx9vNce+6v0qv52u2nXfEsvYEv4ufr2QomH8RgY4DoHbWoa
x6B7rh+IVKKzppnUrhUTamwv62Ja0xKqn7R7+DxFzpr6OfyRX/FZTPkBsyunJExHS85tPq7Nt65C
OLieni0ypjG4ykdMJREE7PV8D7/ai5xtkL91+TdDQu03lxG2fFtPM0k5IOrIPVDcTP4ldRXiyhpx
6PheihNDEGoh4tXcKD9oydX+acoTVAUfP3JZu4qxJ51QnDAqU0X7AVXkjtYROVnr0F2gRc6bEJ9o
gVXrufDsl9b0LI834oA6Ymv/UN1goCT0YZNCdHAl33Q5s3GqY+L01nBOLd3F0HlOfOdtj9MHSEay
tvwCiWfYrYfbPqfG7VbT77X3YDanm7eJkMV0Pf3+zpv8Uj4V1+xq+dO2O0rJOt8hO4We4UXngNHk
8xKSfOFviHjXyNvYE9XyxAEkEb70xiGWzj5WK/VQJ6ho9IcEzglmtpaFhLy5loUy6veQQmZQJXjc
EMLV8h2OSCUz6ImBuOyM+UqtVpVXJ9jV5ZViRh3MNSjgEdSVfRqNaxRgH38ICbSOrx0U2x9leIdq
spgUeS6AC/3oL+0z7Csmv4xpkLmoO01wc3D/eUZOq0vZSLRIv/CkgMG45+ExoaUPWYTlsvWm5Jtw
C+1BGnf9K8UpkZ/6SvNF6uv0X32DnicWTwagEq/AL/LSBXRG8LI6Z+5UXTsGYP3HaJuYMyJU43hF
EOAT6uJ1p+TYfih8mdjXfkfuINxgHeA8AhXFDfTtBLXMYN3jHypBIp0gTAt2vewHpQpYf1XfsLNh
fTsEh/wBSR31JbY7y/bMYRPFe7s7xHcn0/j+60I8G09tDj7E/gCd1M5H4SOLGRBaZc8dQ5mEM3sA
34KekMZypjrXPPRDZuMgiWcsA8q8jcZTza+gazgUzMO2xlWvJ0c7hWp3G4+4PhRk4/F0mDF6M0XF
vHWMjzahI69pkH6qIAtWCNTz4C3QtrRXIK5Q00nf9F8rrPOM6TwWXoJFUYa+DDcixy9U5vGluN7M
A9blFU2KR/2Q3OjVeo0Pk/aT4w6B5/L6U/XkK09AN17lel+7PVCB3SS2aflRPXbZp7QxHgZ/3ELI
3ia3cVv5rAmuug28+WfcNScitPx0hRp2Za+lXeRXbr+NPHs9vWoPxSn76Q/Ru7rt+BAH5cv0eACC
g3JHdPM57ElCR11JusapuSGcCra0YOuVRq8ou2Yn44EwzfYTby2J88NPf1HudJmcE4nTjFVszp9Q
8+I1PepjfRxunbmKthEiPqDo6+lnOMeMJOkEGlDgV9FjFO6WfCkFjvRX0GDwVc//F+pa/6dcqr72
38va/weFMIt85H9dta7+x3/Pwo8mTv5FDLN8zd/LVtX+qynbsmLbFvMbVWZ6Nf603d/+oqp/1SxF
MWzDIRqFgpbZzz9qVl3/K/Uj+hQKV0ZzxEn/R82qK39l8iSbjqojg9Et0/zP1Kz/Po7U/1DaWOhx
8Anrlo7k5s+js3ys+kIdenDcpvZuy85jGnPgsxHf/emS/OOk8+epssZP9C/FsaXqGj8RqhtZN1S0
N+YyWfvTlI6cRFH1I0Am0VorjZKmH7/DGHO54ujwqqqvOKerIQIgXXLxQ0uPrQBeVZLQnOqc+kFq
klMUm5gKIgXccU7vBxRNNGHMqYkDhuAoGihNUkV8BNRJE39TmcAywbBDK9dENlCDlkH6N9IJwnOR
oixRXtsYC3lhxh2jomIfEHVWDw2cGGtih2u0l6m8kskL/xuTx8wQdp6WLV5+hmtxFZ1xqCTlTLR2
tzOBoPCJ+2+knKt6sPVNlcG8IDTguTW1L22YcAhrAJSKkhDESjK3oQKXSWVpzSswHWpg3jISLFho
cbxkpvI8qqEAiju+FvXgxzbu+jEwDmmNJr7LqOcqc1v26VslG79pYFxaB21NQqIO0IzXwqasNDBj
M/sIKUQUaVckerk2S/nYJ+KxbKsPLcz3I4YBGz8pCQR0SMz4QgLkLbYOlWp9j9V5mMdP1XG0tSbj
coO8XesQv0WWg9NZvmJqBLGICr1xPlSjIaKPlfg9KjflTA85X1K7o2bJWWgus2hw5GofozUTzk2q
qZSwAWj0+zImTOYpNdB3xlmCWLHMf1Dr0/yUZM4M+cI1gDtkcrDIS/aTeH5rIuTJZVZ+NfhAWpue
4xLkODT4Jw2zxjDkaP7JzJFjWCmya8gQtBqIbJFSM123EUisZIluqBgqMvd2zF4wYIA1CYT6pUE/
q+Vok5CmLY0w8GbLZ4BUM7pC3CSne23yGb73EMM7yh2QT8QMVMm+aghNqRdAhz6Pv0on7Waic/Fo
0IVLqtltqHlRlS+sju6zwTJa5iVrPFhElNTQ5ungqMrIb9NBRPsgJIi6CnAV2l9NZtGbmG91QiXc
SdhauvmMxYeQxMV1iUGLCYXFIKnVGrd2qn2izAwLFYcsrHivmqgMkib9bmX0aw86xFB69um32jKI
NYxbVTEOdBT68Z1VHLmLnBEyToDgKwVjyCWiZnKFREEXTvHOyvDPg81OW/MJh9YrIqxby81hcrKT
ZPWQJWKdk8llRApKrLQr8Y7Jv1Zjn5W6/TWs9glMBawXkVE8ElSwUqg9a0o6J5qIEImivc5vqsBT
QHeUT7rZfZcTL3Za2Hu55Rdqjhpqiv0K79Q6KGi5l1TNw2ggfm0NWPsp2Mb6gjmJAZ7cfatdey7A
/U51Fp9ymohDgsUuMTRkZ0A3V5NkuC08P6er0LaELU9ygTWcLJnELvbjCMh52GhwKQrHMtbDMODa
bMaPRrQVYLpK7CQBc3a0qpuWwHDFjpg5aQ6PSuIiIR6mcxyAXqSJqI1gNEL8VCJ+Ah5xCumwjhOh
vQSng6yEFubktLaU9tMelFuJZRQST+P3VnFlzbuWQ7XTdJkx+Veu0oGeQQuCXwy2laldRsPE0fsU
yOO70zOw1Nr5Oo4Zjg0fe/IVqeZJVPjjK4cUI4kSTMTBtOiBZda2ZD1XBlQN3W+nGM8Xx9bWRG4P
bf/LjBraiyW4WCOsn4hi6zYqqc/MnHhKE4aVJik7Vb5g15Rm8mBR0C8reh3VYHXoJAeiqwPMtxht
AnkjzRV1ALWFsC2TofLUMFalq76dA2hgAO5CZ50E74bWExhhPBAUbUbTlWHWi95rx0ofbkWEYAoT
yqgIr0KOJw/9IYCyBD60Ra/fzMuEL3QxA7tG0IOnDT5iUiPw/2yEqruVHLwZZFBORoimzNygL/us
O7iqSW5sFdTccuJsHdt5qaPY7fQt2F7WcAmkdkj3OSftpjM4BRghUG+LDr9CyKjpmJ3vWHwYHbhl
wdrP0hsdes5pI1YGmO4WmoUlgWmuGGBmDK+1z0Ia5QU5GDnSVuvp+EeJcxI4vduSMBV0N20OBpdB
sxKeoNb6OCCOAS8lMXDPNL4Y5CH4lyFtlN20mIXkr8mW3C5VILe0NaPD71YS2WqspW/7D11abl44
lQ41Z0w5AfIKNaalJGShPpdyTAOnar7VAX906rzn3YcssgM1pGqPWy2dLn2Bz0ctqL6NguK/3WoS
LAsxVWczKL77kaAWdIUttluzUe+1ND3WY/OqDiAxqmrHPqRr1tvQORTty0ZS+W2EU059Uc9BR/sc
BqrAyviixlO9Mtrxe2S4NMywP5jNNJrtoXAdrHmHy/4UpwQUMugqKuVTUfprFt2mRtvHTn9pHOOI
RewaOc2+I2+hQ94C9/Uh0utTy+wG5iogHVXeF3r2HZHEPNcFFMHgsZnPap2dW915xBwNy9S4M9V8
qHu3JJO1Jeoxxs5h/sZjtTfMZJE+Om9K3z0N6jmx6g2aLnLjy+5VnREGTA3dcAOmK22kGPqSPDG3
q3ydWLHKCj9qy/hQDZnbLjPRnPy2q7ciSjataW+a1mE4hY4jBVpq6Exh7QH/o/rR9pwo7e7djlhI
plm5F/NrWajv0lT8aJNylHNGcnWwzrrm0WiYwCSxeM0bvWaRTTd2pHt6kt6i1nzuxq3TKI9a3z4g
nGECWV1t61xq4TNxBJ8kDtFASNEIpBzYC9nNa30XFPNBZ9TAiEO5sl36WasjzrCOalB9GUWI37R0
PhUOg9+OnkN2k0wS6rRtkiAEnt87VT6ZjOFnSkD2zcQzMKIEtviOgugoG9KPmWp0hRC/BLZ+VSmC
BhHaqGFoOeRC90vQl8K2bjhEZeQLJaRNsg2QkWbFsIVIgzTiuaRTY6QgJOSJsKGwYgirQCgP9Q9d
qq74GX0xDgwtmaVkUnEL8/DtDxv75BSHjHT5KS320N8OcdhiUopQABqLiuyliTjEvg+FxUwzPg4i
eHKs8BC3drUGpWzI1SumKgYF09uY9se4wbpOvfcKfhgDEOWIpp7L2N6aE6yscG59kzUmXQ7UeQMw
nagVW7uF9XhrYQuYCj5YbTkL1vE7jzn8y0J+UZA24yZGrK20o6uABcCMmlX2SVetN2WGVa9yIOU8
p8vDbtTne9kw7lIbzQtH6OKW7RZ9/zj14kRihzfE+MQYzslDuNeFTXj96CdVfHRIKsKvnizhFPaS
leQmc8iuwpSGvftRRWYg5R96H+xUfboYWovqRNuApdgvr2eBkriASRNNxCbBNbMY6mcKhCNs8U1m
3nLQd00YnIdierNknH2V9BWgpGDv0R/0sfJ7egbL/2BdvNrOUo6Ik6g5ppqGLxNQ0Ur0aFpxqkik
rllpm+lVVL7KxSSuZ1+kzqsyFetB1R5GMhEIj9xAa0AWkj70+ojWeWC6qj4rKEk0eiXmIt1py2OR
SLtQtoiuH6/SYcbVMytfs+g3juJNFoZPVZzLsPQCxAIQVTLtDbL4lgymqz3g+4tIx5s1137X5ZY8
dHFuNBXacnnvF8VsAPNXA4zBXDhuTV/WjEsz8dVZcswYjVthc1bHHG5V7sG5MDo04iZhthWHDaIP
RxyeMt37ENV3ma4dI/J6R+wbFsBAdXa9fGrT0Y9loCLNEoZkrzQGZ8s/VVNcxokm9DzS0VQ3KUj/
mAVxKOVTPtMoEtouscuj3Vin5cM1PL+9QQTmom/Iaaa0+X75fQEIo8ROQw4FockPTDsPjTbcl7uw
UKmkNPIdrGtVDXhKbjl2kDugf6t5hDlU29hoYoIywDI++Q2ZhhG2qFET20C3zkFEh2KKr5OUwSUO
IBhRRVSPDVY9yYQNiFk93A8QiMzaumeYC3gkN7SNILDjiqgqfzSavaMycwezVQ80LCdkNEa0Bdjb
Ox5iAiDj+A35W9qsZUAR/vJI4RP1ibDftkPjghzYRjEkBRtwRAAJAX/uynaqTwtEaa2Do2rMU0a5
19Qf6SakeyIYQMzBo43ArKqW0J7CU8PhMkbjAbDmWjIdt+GiqzxdbcEYWa9Rg8RnNYWoJXiQck+j
5Qgd74/vOYNyp3VtwQNEgdSaLJEcp9qQbvPE4xI715Z0QGRLXqFyB8fZb5HXCB4bbSKgYdDcmir0
j8RTmOJVR4qWuYScrrOC+IBGYUMKdl3wbU3lztCiQ1GPFLuonMm2IU7Sfuj4+kArNynwmaguPDGN
G/z7IGJ5D5dTMLLfQGT3yJoOTi9vowhN5uITj7MNxkLScWbO6dOxo97ibHiyQmWZtmNTaz1Jwog9
IWBRzZPqCFfR9U2RxTvFbDx9RBOmTQdJg6I7I5uigRd1ht/IqmdI8NUacZQDAi/rDd5S4uEcqs32
VNJvz/AgZKJ2JV78iKGawpOTI5FmHL4z4rs+z2tleu0cdaN0b4XFe7Fiu3bVwCJcID70RrHV03It
k6Ns6JTa5If2GFE74PrL82wxqpP5hE7fem0ZbrUyxlrtIFkAbghGvgkZ2hAeA6BWBWmiDuLkTDaq
jGYztIyuSdYZym0ajCfMeRu7sh5tYZ5MFsyFNKc2i7Bx3ES9dcFi4BgOST1MYCTnWhRLijFhuRbc
wN5ovDrOr3ac7QayqotSEDWY+gU6AyXTdjSMgHBaftBrOwwB7h/WuJ70+MrkOTJWOrlks0yoDs/W
sp4pHHEXRVQbKBslaTZB8wmCZyWUdg+t0VsuBN0a7O3dVoVTkzv2pnAIOh3l7KUqlZOY380h32NY
30Z2ihy4pIIV24k9WOBDXC6ilsp+NabryAyJdSYFXbtnkewva2GtLxFT3V6QyKWilYn1+EQn5apV
86ttMkXq20OQdrcAU6o75tZtsujfhvZZbaXHTsLiTCIPeeC4l1HS2BSKtJnITkHkNk4kIwlBckvR
HLJGf68KIiQr817QyFnJovxpHAHSNFaORm9+6yOCxqoGvKczksnVwQVQSUUb4DNoE2cniuH9jz+z
FIFOFvjRuiQwZZHoVx06yFmjMc+OUI+oHMxcAvoQ2i+Y25EyjwyFpN9qCTHJbJ32kCJzgNWKaD3l
ICbjRnosxvmeyYu1dOLM1zqPNGh+MeSTZnSMS2a/pU16sjIzLyKZByVzrNSrmU8Kp96Z70UJaqhU
Ol+pF9I+x5PEoFEfRtIBBo4Ezp+uXd31qpcK/p5pGC6NxHxAX4y2mPG3oBx82dHewcQ0m75V5lUj
PylYHZEl881n/MalWKKdMvVHwUPK6RDqU68T7CLxamJ+YmmTw8cwYmVqld9K5D8zfToYslJONgSY
A2GB4JSY7ksYq5V7rCyhMEXGLM8Kcgw4aD2bRW8N/AAwIRHLlgVuyVQH1pKKSfQMrbP2Qtyp+JpE
djHy7rDcU0uN2Mu07CdSuf/GaD0qZvZTgsNkgE3PKDPzX23Alx/xk8wNFwql4a4Zpt+6Bu6SckNK
yexWOML7Zb2gZz44t35gDA7ADVHPfA/DkMyROn616jlAs8ZHHTvtroMTnACIJaP27ojhIlt8Gj39
6Z3pAp9xGf4i6rVE4Ya4ykq5++gcLqREf4XGUPAc6ioqctb4sB/WsoYsxVDic56eYUhVhwk790Yq
P4qgfawMXLbIX786cyakUs4fi+RiUjDBxJPnVc3VbqVuK8vpl+OwCZhJvKejWyCPR+xGphGZHwiJ
/QkTm0nc3TqR2HISG0uR+l5NnPUsfji6hCjeiauTATXRMONC6eFGmTmRGT3kAmlknCzIxDFG8i64
64qJlE+tmFVfA0Ejo6my1sPF9TuGuubKrOdrqy6ug3QTqeTs2i69N5JR7KX6VPIG+aWGfm4eCg3m
KS6EUDFfEQ9CCs2d+jD3eHejD6HFzEoDfoIqBwQPkuMg9bU/dc2nHc9fWsvdd5raxzsFWMlXmkhs
xjQ/dSYfOwwZjFBhPJfmgx6a9UEOJA8TvnJoTHNNM7QgDMOpEEHHv2KuXJzXVymnxmkdHbMShvAe
zHgQ9gB27LGAs5181zHH5iE0bnkw8CNPtN/qMPFoDX8KQ3q3240Nng1qMHpAe7mkMu7jOEK20GSU
9h2XrKNOIiaO+RlJU1YHmdIILdkNArSXw3L+bTDtmRCIXGnT1tZjZ/Dvmdyp3tzz5SP8IWp3sS0i
DoGzqUC2BMZDW75+NdXK2iuXYlICSqhRuHMGyUFUxOlBjWZPXegUQ0EhVdNXw+W6++PWtsAJCZq0
dojnDLeuqx+pKn4qdbhUZdDhH+UydEkIeLNXdloj5QjY0uDQAtHAoQaUdqJVGSboK5rkS053Vk6d
M4WspcuqlKtVu+Fl+tF0YCYwLl5TQ7HOEH3Xy8o8qYS+AXpeE2RyyjqIyIDEhqyZL0GeWHu1nx5L
I/nIC6X2Z8FeGtod2pZBJbddRlgvqRgyzWsU6e+GQdO1QTqr8R6HxKQB+wAstXyXvmNFIMP2PWmq
bVpXZ2nkM+oUWCgJBW7A4mQ61bGKNMqGumm94DdIKkjaujLge0ieDIdje9UBbI2dgbwus9jWXx2B
F9DXwBMT3KPG/GWJwdI3Mm4olq3EaazBRSnJgLJo3snyIq1GYSFSQx4uXVkejzIi2qij5TgDb6HF
ilFpMAsio+llZl2/HUhJCRtWKCWFkAq9drDlvTST1469w+2i/KeXq59AH7kSfU8c++xlBW+x0JuN
GtkwWktskLFebMuOuWq2dAXN4Ik2BxtZx6lo6lN/dOyLnObG2WozIB0kKpZzYrq23T2Wy9gE31cz
4geZU0d3LbThK8tZntS23Ce9Q9wQtYNWTD9gNXRXkuVtvxAOUw0eOEnIK6MDJ2lq5nZwyGv8Y/Eg
zeYoiGpRai5TrZj9Gg22rw/D05DZrHi8Pvosn6csxR8xXqwSwk1qsmeQ9rM2Tf6PgO0r9yPdzLFl
Uu2Gd8721B0F956cNmbrU1id1WInHBH5facq66AeXmJ6+7umpUs3YuAl6VDOjQ5UsPXjEKo4tCLd
mA053lI6fS5jrxmRwMpMFhODAXGXMI8CDJAJHUinMwuCHqcyQhNbNBuZqRTgDv3NGcbnVkSvI4Lc
TRsKilc9wuUMkjZEmDwQAb7PLXQdWFDwfYj2IyX2102aZ2WJcbBGYFOzCaKhnr86lc07MIuftiIl
qRbIAnQeFHMBn9fCeplz5j/TIMG0sChZStpflo5tO5XsF7KWN4li7PqRRXp5THSSSw0VX96U8yCr
Gre/60CShVUE0zQlrNbC2Szj6XHUadUJwi6HCYVWql5Il5O3eZI/ztKnAX7fU/TJcQ1dn/aGgeFk
hDPkZT1OYnkcQrdTiC9BsrId+2cgX83RJukXAbzuN7PyKi2e5AgMw1qewaTWQ/+a2cG0NhtgsGHD
MFslNFVhZLrtJZRUMF2OXCL5GMfWix5qT+NIdzV18hgvEHQiR8tR0okIckZIUy/Bc7RJh52gOYL8
oqWVCl2ewBHyGfBKTldnzB2vZTDnxktbFNz+uVfj/grqFduGTRugoNRUIxCvg5OBqA4Xunze44dm
WCKJ9DuLeoXuSHoq++xVhm/xUOTP1jyldJykxi0IfoKMyWZmWvq+kb8MmChHzUGCNeok7saYmusw
QuZkd5A2JNBFsE04I8Bgt1tkOAOiA/qWq7wrkqseR9BRUYeFFvJU1UATrPfjsyPBsaAe+8hTcdJj
hgSGajD0qXMswNZ0n0o2z6gj3UmRu8dIcEyWBmjwEVZiXLCc4Msg2vDsIJALx2tSwPGNZqTonWV8
2RrnjhnDmD6AgxzoNgWlpbAhEW01ke2R5oghaqPmQZsGsEE6GRtj+KAa+sWs9dcpXbzIuCEXw8rz
WJTguCmWmlke6F8FFnYLXL1AEgciyITZlXuWgTaZj1VGMpyqQRPpFcgJ1bwbUgwkFUexMbt1A70x
UXUY/FE82Y7ofK37SGYFf2rPKFGXQP3Fw3melsD5wLHXcsGRM4MUNEOdujfOJqIDacEBHNIK/UvL
hqEa0kG6R7R71uGtnGClPYZwY92emoOcQ0D4KmcFoJAgecJyeRO8UJ3eqIPEWL9LWbzEdFDIVdBr
FcxwQ9ndDGdUdtH/ZO/MliPF0mz9LueeMmDDBm7ls9xdcs1S3GAaQsyw2cw8/flQ9umuyG7LfoFj
VqWKqIhMyd2B/Q9rfat/AroINtYwX0Sj+xXdI0+hbH4NRktuRefAH1/EbcbYbgamqYabv1s2m6E4
hAnreO+hO9urLlDMCOL2VejBBmHN9CPE7DhPPqlgOVkEQKxwDpHUZdadhnvA4CnTdIwDsVODhmSL
qazaFM68o+tZdtkUpTNz1EFzdBLUfE2BWa8mlH49I/BV25gWuT1UCibIsHi0OzzpC8kvXHmlDa+l
xJIQEr6zNY3xFWQngMYlD474prPBLr2CqsP+un4zYymOBd+NtQBXr6EAlvo0ZjBrg3PanPq2mk8M
TvGUAJMkycddW91XJgUhRiqN1z6XIBeT3jcyfnd5Z6WTZfsqcND+uMV7n7b+rtbjmaMHJ1Bx6LCI
bi1Y9jRShjiIAp+GScTPkDbOqknAdZhzdTQITdp6Ffu/CcfLJC2scN74qhbAUhRx78xpy54gYhml
qAYUY1QzrTe5FtVVGPyerZwjFrQ3uICPqM9nXEPLnisyDsIeCPKRVEuyP9qKGq0x22NuN3dsXqrD
WHxjHXxjO50tHwYCxtJ+UJ0Vbdkh0qS31ccUnPXAxgYogtjUdXqxYAueokPW+ATWhNOpSShdx4iU
X2QJm1aZ0TY03JfWV9Y6ta8H3Zlb4ZD0F3VpdpLaX/WbQmVwSuntNl6K6GdCEUjds0AY5g1UKOz5
8b1epFa0bHtit9q7UaUfkFeBNkw1ji0pdvgJcfXNgsQBQB3RiNNJC+bt3sBfiCo7YDuNlV8FWDLc
fH5JpgfIHXJdVyQDlbVHmkGf7NiH3ht1OW4CO4fmnu3thKkGlBhnM02jWKe1yY4S81sJZctbIBa8
lnbLCye4m87GJoZE5so7kqW78Tj5NjzqqYIaEmMVqXNL1ksoIudMltF95InbwJuWzINWb8QQHNza
e4xjhs5DNhKRGRinRFVAHB3uBZLsN4gO1DrMTRJ27PzaHHP8s7aL7z76TLOZ7CmJihNkO8cotEx/
N5q1z0ACD5+XvkytFRwSY/Cea3N4sSNw0QKK1VVdZs02GrCPwQyYwWYUbz1Ivf0081D3s3pNKBDS
Z6ggaV8RSNCRWMB87BzU/bGLKD5GX8M1is2NxGbGDege6JlvfJ89XYMzDEMfCkzPpK3MbW/eo4A4
hXLk2/kePHkf22wr/ce6BDfn9h6r8ri9DSXILYLtkAsaCasIPR4bHDCWhfVZe+wQWSicLOCtQdGc
nLFh1K6Y9esFadMg+BUFafQkXQfMMDZEPaHSM5/sBr1Z0tJimJpf1bF+Mkhj2nkMC+pxGNesWHj/
fOwSquPfltUcWY7OzvFoONsgJErTL0iQmAlCyxb8DPOkZpun0GdzlwO+NV3UR8SyawMzn8smZwd1
ukIyhO1NBZzooz9tfF2zVnLwj0JX3WgZEVTURqA4OSu4z5c5V7iOPWh/dM+YS0vYufj9+gKRbsyA
bh2OF9Zq0ybyhkPpJfvQaA/pWIMK6QsQEG3AqKKl5CP3EvrjeMnd6JFpJIKiBttWEdox8AOiEwaU
QnoGyEkJh4i0vAsiDTrEM9OTbat92NQza0lsMCMRdEt1XGGAAZmPL5agkW47VD771Jbs4WxSvzIj
hFkapx+ws9dlOcPfMewvko44y0soeYxp+ABHHEckShFYaFcuY4rJXY+MVxNnOLtB9RQ04jRYEXHN
ALwGpxIPrkrpLPBSL31vFbK3MGcEzZM6J/Y83oPFe7SXiJJsYp3qbEcX4XtU+RBhs72blicpm0eK
ZrF1f3la8giab/x45kcysxcCx1djbquTY6FFnCXio3KWa6W630m06HzT8b1HatQ7Vr2NXDq7Appg
kCEBEjwUA/ZfazNIkk053Wuo1hvRuJ+xsC4QR3dU5m7+6nlga9zORiRjEe9GL/M21qoDy0I6i+ct
wFW4rNwb9wIJFQgILPlScs+h2lrXY8wKv8e5RrG+y0fMqhx4D/jxWab1SM16B9+lVZTXeQKFyB34
Z8qqvFURyTVBlKGhomovKki+DY32asI3xzsdXTx9xC5/KEw3uI06yqysD7YNBpCrwEfr3jUEfE32
bVJkjx3M4M1kmFj/c0TfksnaVeL3TJKBjJeOIo4wOJolDGRhZP6qQzawcmA4jml926f4m83IPdS5
91Wldb3XJVuduM/0bhbJZ22D2VdUNR7vJo9PJkwVplRbQONBJax3KmBoYvA98E2HB6f1EGQ1mgVU
GH40efAazWi2bK+/I1G8vjbz9jeB2zladYe8nXY6MD0hcrK5j3yuybo/NF5XbmZrejG7fKMtPIFI
bhDKygFW63QlTLiTs59fHAMyBpgm5qWMfuFgbsjt9raWiVQLYccBOMJKF0iFCflZqvCneYh3zB1C
LNUL6BjSdhOAWiRzSl5bQOmxMQeirzc9sdZXUyRIwEAv7TKOpgQU+7ByeAg0FE/zHOyR86Ubqcvv
wQ7gl9SfpIa+9i0rg0XZwtOrDM1q6+cSMcAU4aVGrhMT773V5bNKNNvLbjiAngN3wW5sQFUPRtd3
WdM7SKWomYeCfUAe7vrasMg6KPzN5PiHaTbZTsBgRt58GuBy7UJWG/T+OWENPKsJnIdTV7ebrMrY
8/r+Nh+hPaC0sBkSY7CgWf01FilJmyp6zvv4mLe2exqK7LcHt5Js9NBd4/t+Ei2K3sxP1Tbw5YNd
/0Z5WV7z8Nw32PBVOtw3Cnz7FIflhqnoKnacdFN4SIZoColugjRqITLb5Cy6VBaRUoWt13XkRZDw
eGVqDuQs0IeyaIlhjop+p1vzqfU/xtLDZWMR2+WyDZXed5eiQ5elyz56xo7aAoZO827aC2s+umzH
hGSrpCU6LJ+Kz6vwLhU1aXD87bs4lxhzde6vhjpOGaFiGHcJEyU91AFTu2bTRn539FYY8ZtJGZjH
yjlJhyBZ3mu5nWqiye135oPTRnumuGpzQqSmNHhVA4n1Ae063xWPUMmbHyKQs+WgN9LFphoHbxn9
6U4mXQI9Gbm7j/m55MS7ssKF0y/cbxamF+myrELrR9QncZUCmnnKcobIdBeQqZFZjIAsvtWcQAXw
mtjhjmHIw+RimWGM1H6c44kP87hCdeJ6SBeYlq8yE3J35+NV6cqLYDlVS/sriLikms5l36PumP+i
lQdkuRU1jQec1DyHkAVE4aoMxkeJBpB29dZiFCci/zmNklsX5JnkQLSrt9FAGURg04Mh0cHXM8tQ
q/OPlTBWgaYIpfJgAhBVW0j09zyR+kNuV/C7+oPgXxIuDlp33mhz4jSg95q9Gy9wqRCpOOGm87wm
+zLsGrHv62xZ2RnQZKxgA+Z0KSYR8Dv4qLdWb7ClBT0OzHMy6xszCMct+ikyOgDF4aD5+W5T730W
GgIB8AK6BOrIqP10FyaMaMXVTFnQhvbZaSM2OkERwuviGLQ5EiEa48buEPNFLC8L12H7VHr0xHWw
8kK+JVfqxlzyG9PSei3ltDXq6b5fAKkaXiXbhvkqbfhYkgZAcmgi72DFsCvTJUWrSvAnURpeCd2+
0BOpq45hflogiiNuA20JXb+KGM+O5G8E1rsvXMZuaX8kR4ETPKobgtn1fd6aSCdqXm2Gb2UI0Y8l
mGaYqft7x0gQJVjBejZUv/KN8IOtu9gM9Llb1ZhEIVFaWMlnYbg4xmzvnhnFib6DUSek3GwoX3hc
7dGCfVNo1pSF8gbiOCurdjP2fOwmXNYtAaENYCY/FOy255OIEFEFg0OPp2DeALoYxzFedz4JIm4C
lCQEwb4axMwDHtUhl9axremYRFLLTR7yJPOmfNdjNKBJYOqYRgvrhSRfk4cC2qWrKWDaxJCDXJn8
iULzIQu8X3GDgMpL69dWIgyVPc4KvPlzG+ObJiwBkep46WvKZtEdMhBt6IOqJdcIBVHUgAe2ANvK
OTxYxfhkkkuVsnQBKdDwHnf5PspC5Nsur7KmFWyn8o7p0JJ+NC+sXjImvrRk/qJaxyD1LXlrXKY+
08ytS7O4G9VAUFTkX5rc8jZehW8zSI1nF71l4eLAacLGZUMw3VZSPC/o96vyblryPgpo11d6qOSK
bpq4LPHdzsFrlwaE2ID8CX3mhG2ZM7Wy4B0OqPvMWQB1k96+x/eM2KE72UpzMobYr8u0/HImBIlo
dR4J0zna4XpoRI4AqlCIJgJU6BnDE8msl+kDMBSE5SJ27ojks9ZeNr3LPntCYLSy+2yjdH0ufa9b
u+38amco7cYIvbv032OD2ijENB528kow4CukdwaW/eVaZyN/kUXwy4iR2zlQ4OnSp5ydJ0OiF3RM
MYp09HMplxC2tRevZ9xI3zTSDMzFqg4+BsxXUyF8GLWBJFpqYAf1rZCYbkwVvk3EBtQxuuwuvbcJ
5lvyt5zN4NfHGplqNIOBZ4t84yMAKSwyNgXhQqFhnWwTj1Yh/RMtYQttyXrJhupV9ebrYPp43toP
V7l3Pq5TJakxpuX/VHS2syZiB5rohv36MaxRndmKu8NX9cqfGQxzG3PamtCwTKG/fAkrss7uQmSp
sYIqUy0/g5nGx4kcjX7EgaTTZkvEJDIFxvWQ92afyV1bo9vQVk9Rykod8Ue0ssyOQ4+esKjKF7ZN
j7Brj26KxYpxxZ42lYoyJl3JoAzHkICARV78foZRx1rQM+xz55SH0Ik+BTF4U/QlO5wJXZw9Fk0K
9I7dV5GID2+qkUOa0fNA6jae0ukmGceXMuIKaFxmPFNgHxy7j9eNJUjzushFYJP1vCiyE+jta/tB
mtW6AVkYywVnKJIXDUAM8KG8OnAgfhR256wmUpcwUrrrqOzf7IEYmkCw6DBm4B1lUKwKnTyXg3us
h54ghsTDKdGcSDfqkYdfW2WAkXee9rlrHkDRX+LEoyEAT+bQCFuqfdNy+lSVeofk55H9wqE5H5qp
u5SNONj18F6CuFg1zQyNJaHhPIYtmlH2ryhZ+vBXG7EtrJtjZbKhZopk+wkSdOMz8xNq+xQVlZTq
w3pzKYoVEIaKUPsoouLLTLr5oXYPvTc9tqY8+25ur3WLD8QmlAuV1ykOokOSV/fFnB0HupLAfHRQ
GbL7Og+epqsOd9JSYDibewcxx8iAnNBQJrMvVc+yT47jjsbHmupbx/VP2refZDncxm36wYCotjwk
Od5DbbU3pdXvakbrhDPfz2na8HJ7wMYd0zErpgLtv2XYHyIPv2oewpihZ36YkGMbVnGLooQispSv
rE1v0GDeeclwagLjBtgD7G8gTkAvETAhFZW1fO87DOjIlkFWcCpZwCXc8Gy78NZ84raWP0zxJrDd
onXYUx49I2LFK17ypE8HTACgnjdJG+3nPPk9k2+sE3nqk++utG7gJkGVSrmkJ3d+M7J0R74fS14O
TNbTN7XbIhtPD4mmamwG9pjN+K5EtkSy85KHIV1DyUAKkhyKluADEiKeisTeV/234UxnM2q3RWnu
WiDzIcXc3CXI/yusC4nKHwDY2LP3ntCW8ElHTM1hki4bgrwCJDP4XIyWDyhCXAPtxuiYFh+xVlu7
jgtaSESPYxvsoV451IcMqiK6GUoG/rXiF4JaZMs8N3ybK3ZpyaaWQxBdAvOQkPfLsb9ZZTEHMNPr
itPoiugW/N78oyHDQ9KV43ffjZiv+u2X2cbHMLFu/PHZy4nrDBX79KmHcdW598FCfKkKckewHLF0
G6v7Pt8RCFnE/i8XKhY8ciZm8fxbtA46aWe+bpLiZYrlV+NY7BrwEtYeQ+U5jrgcc05KBYm8YHHr
C6ZfFWBLZYwfbEZ8aHswwxgV0I3QdzhR8Jgn8jCMy5pK3QaB9TjZ6iPREGVYgV6ZbfQdOult4Ttv
LXsg8I24XzssIhh3eAi5Z4DwF9KNG0I3CELWKwKxOSg70E71UN6KMHud0lox4CSPExDPRnUZ2Xp2
fV/Y9Qk0GlckRRZK9RSxpIN30qNhoNhV4N7y79AFuUPgDlnAZztJ8HfMoEJ5fcSaxwA+Gpdowi79
BjSLyOF5qLMvhSi3cNIH8mE+WcttB3PhkMuRLrb9UpwmpSq2QWnSMc9Iz1FvbSqBgYmQZevVY4xL
WMpOFfrgt/LgBP21NcdINpdgkIwhNlliO0NXL0Ghz9EYMK6U7RVqMXpCDxc+7Ior5su3qd8hBcZT
d+WN3EnC9BAjgt6TWC6rZV9f+mzek5cw9p7olYAL2Lvc8RDiePEjvKE5bNfLjsiVzrUXgwGIxXOL
t9manwY00cjvz75f3JMVQGpVYf9u+/EZPwv+KQMTFVmLd4NxG/vz2a2jE34Rclz4t0TuShWEC7vj
r84zMYQ1DIxRid6aeslmgsjomDGOdbo4FLNVeaUalHq5y6DBoS4rk/yIhhZ8HdAI/ytgY3sYiXLD
V2Ahim5XSoJxaYGcQrNwzp7w8xXgv2w7OM5NYPHYIehta1XtY+IIxe02PwW2+x6T1CADPnH2eVzf
clDA0cobp/c87GAhpaW36uYK8ZDgZ3ah/7oMgYAJN19dk7F4jbHaNuOzr5dnDnLNqzbOnwbiHZ2s
Xe5UXC6SJHQDOJ6ICFho460IGAdaGuBdmHpcg2X6RQrMY1Kn65btsK6DAPghaWdVE1M3zs9N8xak
xA9U3SNTqBclFBqxqvrlLMBE9tEbI3MveMpey+hWmMlvxjap3Xw23vhelt6JIurUCIepMursos5O
og9vCCYwYAuFTzCGPDKScsp1zvfAI7ebghMM8Uww53ztMXi4qvr8gXK4uVIhinu6c1jgM4Hy7Wve
hWT/uQxVlHEZqvjNc0NrLWrjEf4TDqcQMt/ohtWmC7ZCEpSIbY3Iar1r9bAbOZzQWNzVEWdXO068
wTPBS2kzPjmtc8oRoGw9u3mOwT3xR5DLNKa4eqAdtaYGAIKfHOTcfy0/3qgiMjzG35YSPABVd5Ms
hVvXUXqgK9ICqsaYNWqrYTjQSB4dm0NIt9hbTJP7l8E86vbZOPjFofJYHiMeCLfSyldRjb0hWlxK
Rt7fwAvyd07eh9cmw7lDysqzl6I8RrlXb8IR8Gcix6eIQAneTuwAjGz9LcB2i9jhp3KE0Dh2BboO
iTUkzm564cgVJIDY9Lm/dYceZLy1DQKaq2SFqfU+wtG3ZpZ+3/TVR+8xPpUN04KevorF57peurTA
ceGVSyQDbxnImzVDWGJsYv1u6OyiGfensrtDTQv5b9yiroIif43eKD6MDfA3Jx68FaFVMCRqACNT
MEwry2jcTeQQiEDeU7mhfKgdkkwJKvkYewxrTI+MdWyDv7JaEzgeO0TApkwrPB46KBOTlaJ6NNVw
THlzgx4XfhSHpyDDYDqTpIjo0DypkIhX0mDKLX7HZR7GUaHSexRMt5mNmq3BCHXVmYNcz4PbryzH
uxMpLbEAqmkHJ0SAJjG+4bG3qQ/NCVI8a1CGBIxJMA8ghPHyb7fsmOMKsG2Z+yorXhBNuL+qPbGN
LViVRVmcJH80otah0Gm/Y+HdLv+dLZ7+c8CqIarMckcCCVMxc1UumhFtn3IvyNDt+fecK2d6EjpU
n9VcgxrRHuWv3KI4dHxFvCbsJ6t1trIdLBLFlsLGxm4hmmsRzLvUZtFvA81qE9TENs/4WsmDTqcb
tj/XQ2O+OnRp5BefUMyaXfY1KbbNnSI3vi2Arpl03vRK64xd+lhY49Vg8ym4o4g3ksMgG9RnEWJY
saMPP3S+osK+pqX6lIzMc5U+Fj0E2CRGIBO5r2o8VuTHI/aE+pN5pzTut3aY3y3fFp32R4W5XxTt
LSYz1FELBKzg8yGlY+fW/qqBzjV3BfvNMltXk/MZlUyqVP5RJdfo8PKVoynV7Nx8bSPCpaiatf1t
zPGTl9TwQdmoAUUL0YsuP6M27N8J8Qesyu4UA+x9mz55DntWJkz7xO1Z35EfYpvor2wBbFEkpFAz
XceXACEnDOeVEzENMZ9SJrCRmh7jtPm0626XljZxoT4TGAvXIDl4ACHblo2hfZpHcalR3DVW9cEt
vIpzQkIH88z69DbyomujUQ92sVRZGr18N87nkYlS5QCB6+/CgjYs5nIY8INwvPZrYWusV359o6Lq
e6iGUwdGcUByX7J0AGOTAzEjeKytpl8YLD7YRG7aznqmOgKA5jwEDAQ0yBSlOFoLC/dU97r8r7b1
DXf3vlmgiXOIUrsDlRPOXH/zhLNSNK+DCq5MFC9Xs2U8RGxbkXx7u6pxmqsIKyBsuITLyC/WbK3u
S68YUePrdcFImBjW5TVoTZgl/W6lXxsPXRAYu9vW658dn0eRSwTRlUo+qTwx2+akavc6p1QByEnZ
0TGEde/pUD7qQt7bFYcfpZ1J/xutI0iIbRTfmoV/nVJ/VBz3wJXdveenyOdMnqQ6EKBWUZsu73PQ
jRIwIm7soSlOYWzfi8k6Jb79iGLnSWBZNSx909UA68aRRiJM75ZX1EMPKQZCLuP5s7PnXeg+paU6
sf75aFJQnX50qArj3PcAoqdD7xtvzfRZm/q2NZzXxmfb7tbOpYr9/RLP1jDoJ2zQR8ZEeMiqC9+c
ADyeCxG4CCXMjy67lzwymX30v9Im2E1ddM4lejzU+XAeJ+oKRC8N+TK1pCeC119C75PnxFTbTkgy
Z989D1dBNZ1cdoL+ck3HRvkyamjYLdhCT14sCI1F2sCSCa77oDsPtBMhZZQ0m1v2LQfV5ij32Pt4
4w17dQsfXNYwyYwt/TiwU2oZ3rdxdYkkich1wgm7tOqJiJsN0XnoZPFVxtRNRW2crBFdStUzM0ek
cFvw36a2PWp881T6bFgz+sx1mNgX1VpAVdOXHoa2NFx8kol5SQZESGy26NuLs0vSx1WAHp5jOyWT
rFSvPNEOY3Y/N4C6xvRtQL1D4CklHGlE6RI7e+cjj0Qs9GiH4MPdW9Uj2fZ8kLKpAf/EHAdkIvI5
rSGjULDnCdfIYOc8/0Wwt9koA/mXWIBQOOIA/8Z19WGW7J1rrYv19JEgKllFSf9pojLKMaAHOSOs
sNqB1CTMOIhNMtDql4KxZecKppseWvaU+ezW6LDGs2dn3kVkZfdMAihhIUCQQ6thyihInUZW/VgW
LlmQ07VTlnirsC2UNnV1ksdLUADudSF+pzToIc/pDcNvUnXRfHVZhMckg5YJqqobfULFVENZkKDV
EdgLBlwRpSjv5j5bHicLJnVmRGJxMlTaWKXRdSGQJIkuZ/ck9S679Y0iuk4qnjRANRA6svn0xEeY
xQzqQTiaLdzGdGkCYsH2N8mg1xNzXwXW/48uepwUwMDPqitRT9//jpKq/HdoIDS///MPyJabSke/
/9vf/wvXIqx/mWBKiFC0LA9mifxPyKDzLw9tG0EJwCQE6xcL/F/5F2PQs0g1Ino58E3bdqQZ/Bev
xfX+hfXb9zzH+wETkk7w/wCIfxAiCXv6HzgqgAT/wKjIwDUl38gENrj8JF7wtwACrxOiCCsFuyno
f8kZzdLa3tkUA0I1uD5KR9+NWqcEhvvAL1qmHB6xiT4+5BPHSnkY5UyvV4onOUnKVzwSR6uXTKiW
38457rMSc8c10iZ918DfRJowghF23Iug+rwES1tmz5Fg/xeSLo1lea4q5syNcz0z3etYhp1IoMYd
qdv54jcMS7lzusPPP+2bi6wJ/vIzWj6W79zNWdjwd5OEAAB8Uge/x6WXFPpRLp0zgjXKjp5tCYYK
TMBIq5s7P7SuSWicSIwV4zbhAHswO29lBxyyXS3ih8QvUNxnWbi2nFBgrJ+LT210u7BX3Usu3tWs
i7OvrfRUmSNwwPQDYWl1A4kcwPGCy3ftorphenA/avJs2aSfBuWaD05hnBgNbAl4jc4/X4wuuhbp
wI83bZ1Sdk/IrDet5c/wscuq3Uqn8s4tS+Tz7LrOEaYMOxL1RoIbFY9f3uiI9UEUq/1Ygrqxl8/B
8UZ4Wj9VCTYTXUEjDUIA2GY1f5ezsYCc2e/Vy+ec4vsSvc42odLxA4uws59jOVZ9V2J+ruZd3t3b
XJp7FM7DRjcGKksezmvbto1LXcXmNh1q+9ThdD100ZJZZUBv/7cb63+6YC3wmuq/EiyWC9bjejWl
tEgb8YT5NygmYpNg7CdcB8ogoLurWUyjgGmOaSGrl9wnbhMlj+U76u2vDzqWubkNkaacqXJqko4d
nM3Ll7mJ7aOV2faynJz2waSfO+2hZSiS9OTI0nmiAJna3+i30wHWPs9rm8E3+ugkPqNpkwBic9xX
6F+9Y9AbuMwZlV21KiOT0gpzf4fdobntP3G5WCcCJgWgRn1HijhgA3uoYZmzh7R0Xx9+flvlLQTL
GKd8FJG3yvwuPCzSAGKropSUyuUqYU+Ev0QW9ZvHHhnpK7naXeDrvWLSh6OMfB1S5JvbquqttSUo
7YJF39N5uMGt5S5NAIH5qtr4meKi0lmZITfjs6+C1t67HdyYwq5iwX5DpFuPn+iyGCg6aGynZvli
zMiaVJ+bu9ESN1k2Rgx2DW+XZYpyNNHxcyUtitlgizFjlXFx0Tj4PmZhcbKMOQLOz5m7cqYmIKWP
4zBI3ZuYnyoSndgHcZSBK0ADkxFtq5xpvCCC4XZQbRkdLT2Fj+GiVy7Se+63qxot4CYOyZLtdMXY
FRNnP40uCw/z4Z8vO+9PFKuESSRN/uM4viUsE/rUn7Qpckp66DuL1YOH9bXZq+looCM5/vyKkHdy
ypFSQ3rhvSTOk9skuOR9zxs9xho6vB3eCBrz3Rwzv1DLb0kmGvZFLuOrn+RMQo2n3ezwTvz8NtC0
2rWqDY2VlqQBAzHIyfAL6zQyJk46NhWEBegDYy1Sdgeey5NhBbvSc6KzPSseZrhYe6srYmQzOysj
qhk24VGPMCPjWj65FnEiQzp4d7ERwLuOYhiz0m3uf75k0XvlTTYr8eDFditmbjgud55pkqU+1MmL
ZY31PpIfFtFK5q7GjHs2qk9IyGy0CHTfmryNxzKZ7PrKLy0J/wGZRBORqN0tX+Ygq48/v/351dRc
/pdP6082GJ+W4wvT9i3XZHADGmz5NP+NDRZVjR/0sz/Qy1jVXqlm1zdz/8SY0bh3I5OcVPpZYQP9
+TkBUj0PrG8kKEDmJYFZPMb+EN4Z5I15s7UaDIvzD7HmOdQOqaBZe13Qxl3//Orni6NDa9d3AOf9
srEOUTgXIA/4omTwH79KpF2tzWy22Pzv0jw+pGglcOlXzoG7BUr+WNQXq+i6Az7WhSrOUGEOID1M
NeOVxhfBX3d2a8ZngzEBd6jOtq0d0AA68fPPEeMt5wx6puWoidDJXTOjWdJgRmrJZiArew53VpC8
Z4qp3M7X2OD+ekYCE2PuNs+QNCISI2xvMLemS+OX42XdTDYoq85viNvzJ+O26qY75EcB6mImrP/8
yTl/L0e4L0yXBSluXSbYPzXRv39yyRzPDmnDLYngs3GO4nxkjhg9uUpNr0DvjO28jdOYcbqyshfT
CfadEv2dLPN7LZXK1nZxdPpkq9tuflCGnRwLUeer2tZvP8fmzwFK7Kl/DGiPuzDQd3niPJb+0LH7
L3e90elTk7YgXlGjCFMjHv+5EQYDlUje5u6DzTt0ro3soVoeTzyNEO+nLy2CMq9V80ugw3Odx2iZ
OUPHEF9zr4TLB6oKiJ4OjpB/fsfkn2lVXOsUioF0eKtswWzb/xtyT9CcYGzC+l4DYIvXsSJ1IGxm
trva6e9/vhjw2picdPb+57dd2syX0n4e5sNPtWM5UfKA45oXHLbnLqOZLUnAQ9Qf3/x8GQLt7LoY
MaMjjPpUjSaLoMILNvg25fmvLy5hA/08lxiFdIjcYcpjzgnSEn/OLc/NwWBldbe1mhbZre0g8Mti
+By0MlfVkoiTm5P+xTIVCuXIUNxpbuAfqBeruvHMuXiW86WYyuECCorXZ4bObq6JqSbouWLwFOgT
KzznaEusBQbzlHWXjMWl4TglEk8ruKAY1hIiOGKdOqcpa5pTW2V8fl2DIaY6/POHYv8Z60WRIpaK
GoOT7QJV5OP58wEUROREto60NsjGGDIufgXldhse1g/9lOtjl4fZORmRBLpWF9z6bfpdGKE4pdrt
H9l0w7pQjNW59Jk3gFgq57jirGEpftVAqzq3JqYvX0MWSijKhHpnv2u8xkBOLNsYMPy04mkCy7Kp
OvvX//La/owQW16b5SzgRWkF5IdBz/nztXmp4cVZ7bl/nc/w91zKzXg849+HI430t/49J/fcac63
6xTPoxJ3cap2bqOaO5mK4eQS0SfEwXKRLzqALB8m1F+yzobbFLn1NZ7ljylnlEwaE2WmrqkZIkTR
//wy/L/fN+AwA2GiiiR4mXvI/1sdSXZJqS1ls4Z3umrXBCZwEe3EkpqfDEUvbTAzmtkxQaDD0VgQ
u8R7XxPRDhpBACpI82vdtP7a7mZg4TlhJAGSOPaF6p7TMXhMQ+9Vggc7//wZmLGbMJt2uYk2JJnb
X02K1RgiDaEiXgcDpLWzVdrBWOo8Yx+FqKaqmc0e8pXyApsA8wH6gq0TEmySGqiVQlaBKMFqX14T
eC4fOrs4+VMfX2dO1v3HyR/LMGZ2pCjnms7YNUtxMpmYyLMovfNLszv+VV2xK6LKdPrevk5nFBlO
nNpnD9ThIbAMONlk74UWgr4yTYfdEKJecOU1TqsvCyLAUcB+icy4vLjJjQgvTAOTvV2ZR8edzS0L
jPSNbsMd2bQWtv1UPBiV08L0iPvL5DIMTZnI1KN2H6z/S9h5LTdudO36ilCFRurGqcQcRaUJJ6gJ
/pBzxtX/D8DZ27ZcNXOCIjm2KCF0r/WuN4gg22LRV69i3f/f76+2nFfBf3YNlC3sJrqUypA2WPaH
BzK2h6LJezSPsUtsBpOhWL9GSBEeosHRYVr7+eHvg9cYpJx63wrReye7s+SrqHHIrwhBXaUikp8t
vP0eREumncwa2ECZ/jZ0ZnfQNa0+9pbpEpnD5ekiR+w0g8TxQmXjxcAmaIdMkIqvGMcLQXHhYawq
7+gE7pnKYNhNSrssz8nSLpeiXmkZN4wRWIDxhTFIXNB5vP0wlvuZgRQgiLF0FGZd3PWbsSA4dWbQ
IQGtpo02OMFRD1uQd0JS5jdRq1xYgMWs5mTWnMTuSTe1+rn3YHSTxOkgAKMBakgJvtcFuYLBr+sC
Xb5h/DCoRDcjAduPleFZ5oNZQzL6/XUy/rtyCuASrpGjO3jJ4uL279UFMmOmQezVVm1sEVTFHQvh
LoKyF2Qbv4CS3AvC9ZyxjZ4iEcNaoakZUQzC8Ez17gGRK65DM2hgylLt+JZTM/cty0dxmFtbvC1m
0zndfJvcawZZ8XXBK+wEogHEoU0mS/vWNWHz3CgESPftn9WQuKxQVjczCe115NpsTGI4my7eApAa
jxmqul1o1QWZvXnz7DShtUoHFZzymfaSjtGEpY3z0KA9faqzENdaRcgWeyoNljY91948HR7dW1cb
5luSVpCRjLmHlYXh0FxhcqC7vvnW4IlzzpLzKAfCADSrOU2+J569yblgQImBh0p+BFr/MkFFJLho
LuFzu+ofmfCT725NYrUABkPNtNsf/udHgfs+DcgI7gsBJFAw8a6tDjDsyITVAtijBHlFir3UgV+P
KWGxBgV6/4VS4Nu2q/LOOxbzQUazjbpdGDurMBA/hdFVACDffJjJTFnMT1VSYNMxSJjwMET3S6s6
JkmH//z0HA7h8GxWwU42QXBeDiWao3sLPP+s5UdooQZB16nKHdZel04VP8nwdNcsmPKidabuQJUa
xFa3pmLrM1o969nYPjT438YxXE2lCBdTEDyZc8sMhjgElDGWq7QXwF4zYNIGiNAykR6amBzAzE5Y
uXLXP6KNIIi26kjoRrBz1cYuP4rwfVm66PMh2y6raDBOioA2Vz95c8uWKNQ1QrKwzqgBgwWDwKcU
F/2qzM+OVcIOnMa+Bhbvia2P0i2CIuenmPrvED8Bdbr2c0Bq1IOtj6Dzkets4tArtvdVLEZHlPbA
8zR/UwfIgbzTDIz6KvF2ZNR/qULmndRF426Ks4wY787FV6x8twt5TSzSMbMqGmYJ2u3+HMGlg3jV
Vye/RwnlDRKjyalCQRf2cmsX5nS4rwvLTeQPmOG3qQd2p5f9zyQz1WbUSCLDwsD8ZPrk4U3jOsdT
7zFEwdPQX4JTabMEGfkOXgNIT3ZmlKEp4GnDg4AUSKHD8c5jaT+aMtk2o51BOhyrT10hMXadnwDG
Re+k3mLpM9c4Nu9iUbT8rraHuZVAFSrJMTouh6UNhYWQb3+/Slkfa4c5LIYOU83hMa55D275R39p
Ge0YVNYAkzgVzao183wjRz2Cpc4NpGXhr7fLSZUG8ATapxxXkJM2EK+YDOU3T0lYLstnA2eHnL/G
DE/BFIenOk3HQ8uQDToZA8hu7pibCmLGpOEZ0cxvnQmr2qQptRVN+NJ+CwgbHd4wuvTHr8wxCXGq
zOtYBodiqJpnBYO6K8h9MyXCoArW3KNRId7ceKObkU2VGuwecNBCFSRbXVb5xZtasf79aQPc/rAL
c94YS7KuE61rIfD+4NmN+GbIaBTkKoInvzY1U57DEi2MHEhoCxy7PPtYqChwiZlD9MXJYnuXxrV3
QZa6qsOwOy3QSadaQm96M8K1THFjefMUu8fxcIUsGiJmQe4nLX71YLjeX7KzQMYiNtIXYSkcnNF8
vPh5KLfFCOQ06flVN3L3KbXSU+xkxlMPDQzrGtwvK/l1AKTe52FTXMcAG+FM1PWq85huNUNbXxFA
2QffxM5zufLCZ8PVJu9pufDzO6t23Sdj2g9IrJ5sraiPTuE8R7ha4EXLQRTyZ5R1+SaSyMDgv+hf
lmfLDOh0XKXOQ94523bGDgfWyNXy5y9nZDkEqrumIZivakukMsALX1vnc2Z3xVE4JZk78xkW80HL
HR+trzr2Zvm5BF6/OahAt3ma2DvXr5uXKf4a58ETJ1t/Xg6pPQ2PHja2W0SmbDHsA3pbhVd8CW8K
16DjoFp24rHGBp0Nwt4WSe6xt1nfYS9HG6TWzN5ySiEr1UcSuGygOzt/cVVSvJgWopbKTfzj8pmo
kxB/1WBC7ca/tvSxs9UTnoB59J4xDL5MGUvfQUea9tCqhGlAWAqXUTFxHrNEMp+nC3pMNXlvgkUg
2k2bFqCxCj1YXJEwOC+AzlQcuLkuy/CA0FrI1bmLlmTqXmVG3elm9b5vsYvzp1J7Whr8e1mhR4w5
SpmGq960w6e2wyvJnfJrXxj4gHXTDSfG+hr0cXfNXHd4ClOH6fFIiIiSWrwKAjN4Igb51yFm4lCW
U3iyR/ShdhQPu3hIydzJQfRNiP3L/RN4MaR7W+W75eaaVIAXlnbuo9R9BrZigtrkp0qHDYzQx9j4
Lvl1RWu2R21AElU6CL3rnI1bE+8LytVI2Eh5zwbe5JFzdDj1x+7/v1o+gxBAhxyKT/d/rM3DUCHo
w1MR9YTR19cxalr8qeEPh5OwnhP7B2Kr7FX3quSQd9EPZKjebnJnYjhPbeFAUMH2GSN1/xo4eW2i
Q4jI6PGrdMO4OFrZ+HBQUroN17LFdDkV+crvyZctvDjfVpYTvIzmJ4jLwI7v+dTJ83LpIuW/RBEK
r2W31Gm/GN1jjvNTFo3cA+R+RyMxnFnN1Mbu0vaQ2iDqd4zcTYJvReFjpQ8zBzihArjR+79atE5o
potdC/f3tU4Q6AV0rtC2n5a2jLYWCoKS+K63XXepsri/eP54cJ3eOjiOzUfz55aV2EQRNNGxcXqb
EDhcIUa4sL1dG0/NMKR76eP2USA4eaAgSV/7shj3emUTioiwY3+vq5DbIYi1a9o1qCCbDrHKOqlt
+7VwE5LrqCHbpnIxf/DrW2CgwZNILrsZzTJlRyKmh6FDFEMjjgWUqaXGX15lKjAORsajDA2LwrJx
GpzEVESc8zRhj1dVTH8mHQ9GVkQ5IqlM/Dfla7ci/2HOMxPfbX8djMKYDi1kyGmeoS2/K2MTYYz9
vAZUNy8ow5Mu6w0W+dfBKtKf84scWGwXpD2VekTaGnMnr10PeYPnW9M2tImEYk1Ar5kFNiuyHnp/
rrxb5WbarYFZy8hlVYW6cfLCHtZpUiID1rp8xSOEOUMajqyaELlizdlHE+wGn9hPuHtWtIOO8ryA
6JPE7SFWNVloejoderd39vOv5iHEQVRfBde/D4ENvudoRbVZPutisQ3S/GQO2FU4DmIURiXj58Qn
0IdLEV0rUaKfdIZ9V8riMjqDByewHc4ZpAh9ekTrFB9G3y4POJCJrREL78lW36PwC3U35E+Yeu/3
Vw654mOc0mgTYgkA1KBtbup9k2FKuVTNy6GVAKEGdKmkzu44m2OauFEsQ6MiwdBimeDYU2LSNhFz
btucJWS0L24wzYpf6IEZDI59MynJKJGrkmD39iSdOd0nSK2LlScHawr9DXQM44pDi8bUKkJ+5BS3
qO+sZ0IV9dk059HQaHgqosu8iYYWV4fj8iofPdInls6DrA52ballFzQnO5f1iayI2QBJ2rjiYgCK
vNpC1NkBrYIxbSRmSysrFOzjXo0niqIseZgKZAv26Mq30sTBup3JXn6Pt0PdFu4mr6piX9XjnLiK
OWY2lFQCc4eLK/FLI6GlkIjkm4cmE9tmqqzbYPLjlF+F+zCquoOV968LUmhkNCX38+i2WotpxEhq
ZNFZ67RV4qkQebJ1exXsCAW4weasTjZ8cun5rzA7vdtySLlnRzRnJ2P+qMPC4dEwfTSoEIuCiByA
+2DXhne+G41Ino15o+4JRkcCCuVQOsNVlhY0eNAGe5MKcUHC8h14vLexXCoAhxaUNU4IobhP7Sop
HTJ/UYNvUkt3D83cCAsk2JukgKdS3JsZ3z5pmr9lJVVHe2qMt6It/xd8oyjXdtaYk4nW+oJc2Bmn
CQvx0sdWfnAaEyKv3rHE+OUhVLhOUbrnZ7QANnJ1t9ohOuhW6QzF1tATjwIdrOtDv+7679pk+ufl
IHXzNQGC3RcBrPJlYGGJiSts6TYExa+hG/pfwqbHmSiCkMwo2NlFbpzdzLD6rImG1joNnGM6EeOV
96G++n2J+p8K1SXwQEimywwhmPjZH+gQqhODm2QkD/d98yNtB+/FooZDcARzfKRWffEbs3lJ5Wro
dewKGdMMJOB6EJn5aRhge/CIFXqMKq/rG7oY4IuAII7BkPsKBctzlYdig+6SNIFwUij7ymrnzbgC
wn0MIryy+JIkOm4JVDWFsOtPona2yyOrkJhgtM6NEQ8DS5VGfoVdZPiv8Ow8qgQRh4p8lBe0+gUx
tmARFHkDzDNXyxgs21HH5NRF55JGHuzexvwZV6H5h9HbR3B4Pn8AEzoAuG6gfv6AqholAl5kgM7j
JEzs8D0u7ZjRhJYpib2p++P3l+s/7JXl61zdNSx4AdBoPjQU9EFGlhsBPsNL/9cS4YJLFctRbNkb
z7Smaz9es1FzXpGE3SAp48kRVQk+oQKrxJUqPYDPOvSOURcVp5ikGOWyWVQMhM6yVq9TX4/3d4bf
7m2MKhDNmcPTNG81IDvYdJfyTyMd8bFNch0poOOQyCRtGib9A8LuphHKmJD5+eTC7oBBiANAq+cX
uuCZuJl5702PtznW1+l1gj23LnXuDR9TilMFlR2UCUlT1SjzkYtV7pSGOg3KpTgLN+vW2Bv84Sr8
Z9zK76skhAzWFEcx9vg3ZldFqd+T4A2fMSuMU9gMzpVhaT8YiMfmN0NPWEQ1NqzNGWe4Kce1XuNW
4YX4FmhuLi9timEQfi7gQoF3WA5KN5NDgJBpQWVsKuoHr8NFR8O1f5OMYQQL3RN/mKYZH3Hi+dS7
hq4gazHAsT5Ojl3PLKTmOxhNxuZNBq33UM5bvNkZ3+zYv6qwOHhe131H8gxjT+j9my8oSyKgmx+t
2ie4Pn+f/LJbtS31bBS7Yh81LmpqNToXzRH0u178h196GfH9E9wGhGDORHwXUARiUOfD+fcb19f6
okBmAC3oaMSSBPdOkA0XEg7Zjq9DD8C8NBHpu8XMH9VvZ98maexU4ehPQWzAmxz0A8O94N3CYG9v
aewZnZsT113RybQKT5BGgve4Uva49rJ7UeHgs9opQg55F41ILDoMoxozeI96zzyXU45GYX5FzosO
j7IdV32gylM/nfVmgBk/RQb58EZ9rUWF5VlAesBA3oDtQOQG8o1kI89dWKVHV6HlxoHiOfOLY14M
xlPdDt+IEoCuTrt0NpU27X1ahw6VzXZI0LbUeb8f55ZvaBw2pU4cly0W4IilyW2+uZMB16H52umj
t8I/SLv4ufUjww7q6OrYQD6SFTHtVRweWOLja1vo78uPs03yN8cy3Pqum+/Hziif9LxM3n//RDFH
+w9SQhIBE3DYThYeFB8vqRag3c46Uu/TuhoPbETNczLwjYFjPLVt8Rfc2hTUmMyK1EQNHJQdWQNW
Wh1rgZ2qkl111H0wDi7wOUSy8hjYdWfOXgTqMs2Hoy5CeX9ppThV3RtnpMXvQxB6W9y1ybmagbwg
G3ZGkX/RecgvzeCXT7PvLDNbY/yaGrdpnEZCtKFZlBFttNGb1taEOL9qI0PbmnYNQWppvdvSIAIC
Wy63NcivnYbZkR2oPPdicz9Ju3gonfxHXpnW3qqUuBKgsXW9wnhYgEoP1cHuPjCNkGiHdvu/2AmK
1X0CNprMg3t84irHbp5AWYdb3x9VbbOwN8nz0qLUxpRe4jw/SDUbkFFGXaIeit9SjXRj65G9gOWc
m4vk7V6hjME5KLHxsSwzWy9jbCTFK0vQPN+pTLXfjfc921SXnmQd5K6Nt1kqyOWghMIXVkcH4cTG
pmd1OETYoeyGqMGLO6rch7wtwOtG/vrcR3ijt0H44te7bD67AdCP3Rtil7pQU2LuzYOfICUIpvJa
Fe7wucvWQ+gWX3IjzN61rPGfvfitohZmCuXVMrku4HRdxPkfhqf2x2WS5EFoqxBH8d11JJyof6/4
lpbIBKce8iSI/xi0uKKggGN0COVqod7VdGysz/H3SVfDEX+d4GzXwecsttyLAf6HgcN1OaPLoTdR
A3apOqnC9bdqaJHHij64LoegkAFAJnQ0+J2wKaYyPQK/psdiKtAcLS9zz4i3mCkZ29Yf6LYd0+ge
PaMhJR7ofcFEi6B3MfHyWkgxwl9XOUIw6N/5Y1vBVOqxoJm5lfXMrWSU2p0CuEu6M6EyrPCTMmIU
g1OoquPvH/T/8F04kTReDABc4sSlLj/Umw3ZZDYDPEwkGu9ZQ1JzLnU3Prvzq7Bu/0K+wYBp/mj5
RzyFTViWSKz+RrmXV7Vb0sZiie/38BowJPLog5hOt4F3EXMHtBxmrTGc2eSx1RWoRYZkwqQG3KLr
f6TazM+aXWxqJoFAellF7FRGREjca/ZetXQEYyO099bzbYxAcO5G5bYHUdBvyTgQxgUX9BbjcoSN
AmsTgt1pRbhX99wHGEOKSRN/uAlNc97X/rnv2dAPBBs2NSd8IVt9qP5qCHi4oQZqHaQE4czkJ1sw
pLL1HP8fbIjPmtXxW5LP1404xcCHuZVzZcdq6WPxleqPduNjWFt7zS2P03Ady89Ti+lQjm3CFl+b
aUOPO3JXXBZErmM5eCrCjElu5LADoNNcmHU8fn9hvRjvIbjQnbbdL+rpcgX00U9WFoFaCCYE8A9V
36aIR7jVlf2MalWs7jMVMxp+bYeGN7HSCm/bji78AqtM0bt4mMLi9lHJYsfz3OA5x5i3Rst7n9wh
Nl9bZQOQYwZTt4tt/FmSdAdhudqLpgMxjRwmK6B/16xBSmLdeFTva36fzh4YRYpadkborFpjaij8
lAxJ3+Sm9J3/1X2Z/tDBpDQvmON7yBPIzbciEgSbWGawShNS87Soq29xmBoY2RjrOvWd0+Cqk44u
+YQ7+DmqovBFZkO8TiKSymBIjzTy66BHKPT3jDbT05tEgb4SI9TWnBSduQYuMohTqaU2fyO9HVpa
osNH+5xib7zukn5kVKatW42HBf8YcIGmCM5zsFrRYa2Yl66+zh165Zyp2EYIxJAybXqGciEeBZzr
Xa667DAg0Hwsp0Ff6fAVnpaD6SP4hkly+fujwMAwWiGp2TVNYN7/MxVhbGuVkY69kWOvkrr7i4V/
dmW2xAYP3QGziG66WHi3SRUEG2tmtbVNdsTCxHu17aneaTY+flY5rrRwCl8EFMrHsE3avSXXy2Ag
sAmOIegIy10o769Nk7MZnheYZ4GrDdhiv5p4ANsYa23/0peoSJsZHUS82q2qCj/PIYE07A4GPgU1
7nmgxda6xLaLyFKuvib6raFh8gdfB+css2fwMpJ9WvUxc9RQIktOHFKxs2hX9oxivTz8C83ZcNZH
phjT4K3x1jMP3jwGDbuo29QyBe0Z5P8yH3cJmLDcBDNQ5OVOvesIbA4TJzxO1tdgJpJ4o5E+jc34
TXnUhH0QtNtlyLwczBFSHpTzJ2H3N71nftk2eH9rzJ63yMmZOqQDWRZRWuNCNWsktWh4A+oKvwPY
oFzSxy9K9mctw2rNzye6ivnblu9dDobOHzsRDHqHZ3CghEibR6Rzt9alCIv0QhtpXbykyB+0ri+/
OAnZ7zo1/4OP6fFBGr6FwQ951fFb2Tj12elQ1QF1TNnRpCRqmN1/lkb7l83//Uhja+6BGQ6kO6I3
tTOMAuM2G9dFXR58Yyiw4PD8faDNpYmj4atlJG/zX9R5snvxXP+b7sfh9yrqzlpQ9AfO7HeqbGdT
+D36dHfOHiAveLvwiHTyLTYlkVPEXohNjljrnKYEZWRJYKx4aIPD6OSMURszcQ4LlRieJ0qQRZGQ
2U29WRBUCdf7gK6RC2cFn5iZEa8epxb67PR1cFIbH2o72Ix2QqyRTvWKmaq3yxEuIQXt2n3qMuza
ib5Yy0zOtKAG9nSAT9TjCNb3KCwdnbPpU8TrHTTrwkbgxZMTF3MOl0Hc+JCnr1Wq+pM5eZusyPr3
yCWmRp+e0wzL+b+xtHvJ37n7CMO6A6qCzwIJCsF1pjpFhvMMC2Z86TLci7S0qndoPbI/7O93wOjf
exS8b9Nh5CkMxzBmkc8/Ca05Ej3crwVxTXd+ivS/dsvMnPksqlOj3JRmQUKs1Qv5EEWuDs2P2G0b
4w0UZMjHSB04tE4WXo24fdRxhAPzTNae7yQ7U+nFp2GA/E373R4mrd0sTLzlsPBTNGFX26TBIyV0
4Qb4Y/oDcODgFMr5FPVhtM57MjACMa07PWmeObXm7b4d+SSbfLKnydw4bh4i5yyxgmueU93zv5jQ
tvk15wkrFQH3afOryNe7Bg9D5Z7wIXhzEkhT9owED2R0Htnq8jVk3D2ub4+N8o9mH7PdONGh7TIb
DhSKojSC5ujpgAKBBOQk+7lctzH8OlRKgATzYSKccN0XOZJsUH4mvlNkbodGraeshWOjf1vu2xrP
a/K2/Det9a5akuLrg7X1axzVTx4BgvdrMQECvPko4HM21aQh6JIC6i+67DeRRLhHFaQEYOUW4FDU
dG+OSQIJmScYp/QN8UTuMHIZ2ubHfcMEgMITQQywGQnnPXWDCbqt0q8DoBwyetfdCK8RJxy2ukeL
RJ8V2B1EzZnSMESvY+X1F7u3fpqQIndTRVSVS6zmZtA9HSebQfueD/SxoZZe7NEeVkwVvhGOoW5W
PE1XR8oJvRZks1bgZf0ockJqtLRnlO9pmyGXbz35pb84OyIxxhfmYedI+uTV4Eq/1wyb1KKsNfZN
L4a1b7dqxageu1DGh/e2F6/cUpER0hlGtltA48rQyRsZCuvBT8KrsJp8bRlWsoVL8BQCiVNL1t66
6PvxcMf/S7fGjhP/oBPNy08jGtLXxM9zQthcrANSEoj5JT8npUjw/uyT4/IFWLNnO5niEIULUnws
EpRWJfhqU9TDa2L5p8Ypgm9xbKGSUbV5VGH0XiJwvUDI/LSc3eUdF+FzAfvrSN9PeI02xfuWFfSR
+VBx0KKUoWYUVg+Z5c6zmPCrzBmeB0p7d3rNI+h1CMija7V3pGezj1X5XqfjtC5kokgCqZG+ez71
YqufFsQ9zPjYqUr8nvPQ25cw3lfUlfoXlg/UyDhbxXQyWGs1J9H29dl6SitGoHPI9cZduEmwDn7e
6VttO33J0hlx6jEyCcPvtaLaaSy8nicnGtZ3tL+onPE0SNN8ygX2sDSV/mp5qyyiyLoxzLZVmB6Y
xzs/4yH4JAWjJlMS8jWCxTzeCaBqkKeRIctFj5VJbF9Wb+5lWuw8zmL/AGLFMa/9kkSd//dq+UyS
u/z4S2ySMoV2QhLtDMcjxI9B/PP9X2xU6cT2UhGkU2Ds7rMLqxFIeeIOn7DcwDH6IQhdef67Faub
iYS5ZeWMQu0YE7m01KIGHPMmFNvKs9VBI0PPXmrfDE3EKYWejCUPr6qS6Y4W6xgZQNRew9Stt6b0
i08e5/chMk3oCxwfs2XvlVl8vp8I0NfnAvPQtWTjfxCm/ti3Dm2l+dX3Eo8g3upg2oX0jmPbE3Ey
P8NxqAHa4ySzxXfbeIOa6AJmEVumDK15MtoEnJlOqySr1rB2XjrcKxpsWPBFt1X2Q3FL2mmXrpeZ
yKLmo7jMtvfNdxrxcGh60z/2bfYMsoIEIW3PtWdYBBcqwq/i2UEvRr1fxtMjbDZ9b+A290uNZo/c
kGWIdhJIEDHWvNabffN1qa0dVZCNauEXuMyT8374vJSSf+h0Z+T/w0ZoWrCmqDZsYC3rIwN3GNs8
7MaMws/BR6Nzy5vtm/iIlK75KXbb/QAjej3MOckLpyAcuTpEch+zqcJR/EzW9ae+s3kAJu+ztKNy
Q4HR7Od3ShCgFPgdXDo9oTspm4TaLnHsB8W6kFft7PLZ0hQWbeFRP7TpwTJmKxNveCFAL/hOePiz
GbAha1b7WetUg5MKHlgJTjon3/UrMKP89vvz8V8IBa2GtGAlSwQCJnLffxcG0OZqIyt9ooxqiyFq
67j3/dkvxLrFP+OLJnBwt3RdO1gODrpuFGNejzH5I5KyfiNkmVxx8U2uEF2TKysgu1GKTeLyD8tn
osCKdxkDl7hPrJaNURU0NiURd6n5v5jFGPO0ADt1mxTsaAjFCvCvW5PE0DwsMxBcOmnlFgleHxIT
20xGsupcN9pU+ZBs7g9xWqeYs5jMXwlOsdah5mdrZpT2mrioXVuJ/DEYcx87fvgWZZGn907m96dz
uX3+fXs5wnBtQ4czTJ318fZKEhsDY0/1PLMz36tSs9tzzJltW9cFpnC+o5i0j6odxb5pYfNWPUEe
LlFHCajkHjEASUu2RZbxGIawpMa/7ALNpAwVolk8Hph7dGuX/PXhAXpNi57HeelHapHEiZpXh1ju
mBGhy1+dyL47yjBdLbQtdHb4xEQZcd9e44ErSfqLsvR0SJChfSha3HnoGxWORZMFQXgojGs6ptuM
Bx+TMFv+ATUR9n+gZcOhcNIBTATqCqE+TAscwoccjWzfeWQOITjS+Nq0/eYnKlwLzbGuy0GXiX1F
cPRZ9OAOof4l6EQerEQsiW3xwheV5PV+qudHVpH/ELmEchj68EhMYfYlUta4sS0Z7GuHNNy6aG+B
aF6ACMPvMd7yD5h57e5MHs9yNmGGwAOTz+w5s/pH1+6m3SKdrWCXHh0tv4E24flsyvpm4DYNR5ZQ
KV+fxLmMRHAxNKLpHSzS01Kh0Z53MCseYF6M+nOeogCC5HOwumh8sozCXnUpjJ3lUAe2dcCi9Ktn
l+M+nZ1ltVLHhhky5tYEG1w4qe5kiodh7LNVpbk/er3qydmtiqeqwP/Cd37eV+gQT/7E7NrniuYm
Rwa/8emxDzlFWBnV0WOb7IllcE+1TbLphF9bfUGPjGfUzE5fSgc/1mdgs3zEdrbaj03ITTBzyXog
PG9CQPk3jhennOilK8sZkpyG1s/P93szrPtPTRMXK1d32k2kZPym0EPjCpE+eFronkkQSY+OnsVH
5eIE6EqbMEV2s/293UVzE99Pod/giNhozgnBgLnTpwB/IA3vqyY1y5eSOLcdznO4gxPjucPHwlih
mRyxO9LsrWd4iEtb9vsUazGBQb8iEAZ3G3iVRK2axT92+Kz2sP4jTom/1cZ5z5g2C5FJJ1olx96V
tSbBGteCaQWgi01dgxFxDxzKXvM5gPdGkOoc7mLlIEVsxMvb0ip+/n59WaipH9YX07YX9TlpMQwH
/71cj+U4dmMHdUPqLYR22TYnR2ZfBtwbNoucPKlY9rog7R6Wt4HEIWcwE4x8CjU3eIXjnOqxBxSb
NdyTpPYWfqtdsgpfEl+a0VVhnY5RU7O17CJ/Yi3F3d9ldJOPmb4bZtpOz8wDDIqZKG5RD0UakliT
PdoVtWjTecl2CvG/iyvnvFDL6opOH75pgr+ljU3PDDyYTTnssFLMdH7wcnt3KBtJsDLm+AqrfnIL
HP5mUkgvnWNpj+2xc40Khlr6zrjWuvSohf1ON99Q1BOipgl1igeSw8Qh7GinDPSmDQ65x5yYbkIO
9OIL+Zf6Q6MVAf6U01NDUtOfljR9Hjf8++K4LpNHc+Zi6+5/lrRmZATHxgbbHIuKI85JNH8zvT0e
s+Cs1+G0RjSiQ24aYQu72LevwG4z3AdnhfKCn/spfMOQG/fkeNTygVNn8aYKobXGoSVPTotaIZj8
bZXZETUHiXKypV9AO5qkqX5c9Dqaa2P+VXXOA1eEsBIQ0FUiPWTyYVCuF26Hyid1NPSpgH5Zf4pV
fkD/flrA5WRsXnCCvdAgYtQO/widdms9LVV827vtafLso8SObNlWagFq2paQA615gmqOTkLoGok0
fjDrQABL4ONCAOOaM4tGZbnzgiTdGCSS7gv+agQ9wOU1QuFlXqPLEx9E10KohLW0vP2tBa8GxmWJ
96kkZGlLe2i/oJLLD1p9UimmGe0UOG/sDP2xlgbmGD5e85MBSijnYJ9RH7ST1kiNh0V3V8IRpPhK
zyi2rVM+a1jXrVviDF5DG392g+nsNyeJicFoDkOMY5ScrNcwr0qw5Wh47mmEV8urTBmb3z/f6iOH
gWErdYNjuih+4Op8FIghpoSUqoET39v5mjk9GCKWEp64FaMVvYexCYtiMqJ1EGrVrVEYZ48uQKyl
AkwPzUrclUZTihWyRk3B089n+NARHDCfezth2VLMHoC4cnJ4C4wViqqMj3lkut8NvVKw90W3oSPQ
VvBi212qRfD1+jQ9aWSwMsEVCHBbloEmra/OoG8zmG8nun22knY89ir+50Gb4Po0bSH3GvXfHgoz
7t5d8BkqLDfMHdMLrR9Omv5VzUYVRHjXVw2iPdhlfB0hf+mznCGq4od7BaiMydymcdu/4Ajy4FfN
kT8/PArA/+1IlIEKQ202EfFucoQ1z4gXj21Zt2dUQ8dlCIwEAvN7LM92VdXsGwTLkC3N6qmexs0U
i3DVWYQUV7mE3pRMzQ07arVtmvpPjAnYKR9WDIlwer7U3HZSoTf/AMspk/iObHSKzb3ji1BVbAL9
h1no+dYtoVCJ1rm5iRndLR38AURGQpsgSxRaVYHVmrU3yYnYFKZgWoLBw3pB3VSJ/Uw8lTSDeAxs
FtlZqRhZ3r+n1HocKyT5CZaNCZureTDomJstNIhFujMyZMGbEA85t7jo9f8Rdl7LcSvJFv0iRMAU
3GujvaNrkpJeEKIMCt7br78LaM09M1KEzguGbPKM2GigUJm599r6eCkaZQ9LAAlQulJDLIvlEJbb
hcbxz+Zh+arw631t2y4HdLKANhkl6GLgKnNY94qELAZ8PdbdRao6eXXN9K/OSAwc8pGBWWnd3eJ2
CpCFUx93lTttASjoBMkgTAxnOUY+heKUFiFP8+d7WR4oOJlnPvwjk4ccYjNVlJuSaMDsuXkebCyD
Kii3dTuD5u/tZQb1+X559ujluqTJeWGZHi7tVO2XxShnZvJ4F2ubEzuOReuKV7wS0IBjpR7oiavO
7o6jYD/DItQDYbdyBvBL/2U5GaGZXjSktWnV2k++grGSx9d7qaU7S4v9C9sIMMSzJK7YiByZgd/X
yo6cQ/Z6fU9buqi1H/e7xPos6a9cnD7lGumF/qsbUEWk5tz7AE0VEl3Ae6jmCdKo+Pe3Rwk1HOjI
/0zGqoTw85OiBC/PqKt7BuHBhSGQ4Zm2UnyWY12zYE/aHpzn6AWZcV9MFKUggkYzB0Sq5JJJlwsL
azuqzuWwjM2WZaa3i26jTQ4EAOK8ocUg8FSdcNu0JmOAurrmGCuWVp7mkjFe9i4tmDRaD0FkXxf1
dqElAPWz0NmGh3LfL+dgMhGSo6/+Orqou3os9V4V9ekhWLwApfJVlgNK/nlCh2R4WLPdmT/9XNkM
aE2BrNKXHcN4RyhZfqYc0XfaVJNbMa7/vnovfvr/3gDYtq6pjgNPyzAZYhm/7c6ctMIEiCVkc4ct
lC2aGcKaXjrxCoQIJABhZsea+hBWUFu8EqsrPVS59numZg8uiFo0Q9opmg9t1Gio2p9TfVJ2ZRgZ
rwZLpxeld4dahBLgxEqMXsSGEegF5wHzwUl15qivTtKDQPxq7Nq5xZI1iG6Dyg5/+bHbQCcadZbQ
KwW2sFUSUAAMqpawqXTxPCSjvl9sbTWiOQPoJKRI+B6LdmwMJ4bskV9u80b1TwxRuNGWn/gpDcHA
xb4uwumt6ZAmOxnerH1FlNgW6OuPdKbCLAbE5Ssjb5B3J7ZFS7f9+PsnoS0b4d8/CsPgBpxhOUJT
Z+nIf3njjLB3cqSNBID1jr5y806S9mvKqzMfbCN4yDJLPyyvSyMKr0kMAtQm0nzOCIoZySXoqiaN
SGbTj/cLSYth9E9JJbcPgqFfS9h/BJHPd9vo4ky2YkzkIFwJNJqIehtj7ckfyGWy0tH5smyCavHl
3uLDSILdINXw4OU08ajgzK2a9j+7Rk1PDiv5lSjAVeLGyVqNAV7JrnLedFIDZhJFq43pOjABzgex
clqq1wmHkWOO9tWS5oY4zX4N6d45lNOo7O72XdzfUFM+dVVLjJ7mkyNHgOBR4MaXXQILsu20fWYB
wyWgQe2+d2Y/nl1IXmD/uuvyHLnXZWnzOZuIMkqXLWxhWj+WH0Lt6LfLJHU5REOWHpaNZpuO8bkz
1XrjWs1cw8UIYmYkCUh5tETKcBXMq05A0CRSYPy2pZVaRG3CdB59JPsZorQtGJF4XfOUhuE213F2
zyaZp7G70Rq/JrkJYqGs0xIjhs5TxYgjYArMM6eUjmJdWC25ndAtUnZ4l5p8PEBa7oMcwQKXCBlI
r8v7jZb327pWiVaeiw5w1ORCL3sT1+n2bqFFO1mO/kvWIRdH9bfrqj55RLsdHFl1EEuzOsEcZsOv
kK/GaGZkKDG38kH9aJ/uo6x60um/D+OwmbMNH0YkjMeohDS9CIP0gZnogk6pR/uZyTfgU1DN6LbJ
5jHCWvmW5ACGK3hJsDxy/hzNPMm46re0L7+3ixtNxUL2L2ZJfXG6/8+N5FiOsFnQkKPCGf6dzNd2
iQ8+qxm30u/Wy2QpNUTmgZSRh0wan7ALWAef6CtjlaDwUsLIywrll/nQZ0elweo8mLMWnC76cOkM
bjT6YtZX/SfxIGtE1eLnlGuXSs3DLxOX6AoW5cnM3eiAN9p8CTScD7KzBS311L9GKVkCMXO53fKt
UpeI1ixIQc7c1CdUqT/er1X6k8N+XDrmRW5y3VemSzcojQCEJcl6UbO3PKoOdyNQLZ1hRzLatM3b
Vl+lNUIVPwi0Z7NoWh5+mXrSDFucDBltmpLcg27ReDmxhXPPWEs+ejqLCJzD+pHkCC5ntdvBoUdf
OEt3Rd9/aEncPKpuRZ95wms5NyLVwaSDYao3a0q7G2VK5Gl0eugZWu2tbBG1RGrWXmUe4ogiI8TC
H8h2vN0tGDWlwx8dl3O+4SzZ72JMkP9sPdTMvFsMldhilZn31Yyyg6Ng7PBYVHAG0oJ49XTA86cT
yvtoc9sVqcihQ7BSsxGWl+UrHL7FtpH2yIMI8cL9xmjgMi2a6CqpYLfrKqKigRLB1uIXbITkdEzi
p0sPF/GgitSrbPPNxKMOYISCjqnSH5lubSIdDKN0M+vih19rsGS3LGmfW5sYULArP+qkG7/4RdR4
Y0b6xaJk6gIMlm2Vk53QTSansccBOwNJwoLp1f2ztzo2/WGfONtucMnqnH+suigb73+7aSGzb/32
UVMgYIgZtSWi7BHz5TkK5xCRrMh/7T3q2HD2yFw5deS0VFFjnNspojtkYFFezg4hIGINgxK1ryrw
iiQ5T/uFeSCiOT3ab7JDP1k9spdGrJh4Rd8j9sHAS4gd71ZY6AgQ5SERrTo7EPuoG+3jfVObDIgR
YT5EPwJRfOhFka2sS5C6WGPSAIn7og8dmNz4DkS2xe2va6JaEzxFZPN8O9DGIQitDw8EF+7CoL0s
tRSPdOXSVnRFa/O0KHKScBRnwFWXqCGUfSEImGF1MBt1J0bJXRsZ3SMj22ZHrG9+Yin9daBKBBo2
OSCxeZb6W67i2mvngS2h2AKQUL33l1FibcgnFd/RyR7DA3jx6GTKXgFcPDzflz0x6A9otZNjPPcq
UpmL89/3BH+YaqCKag7+DJtiC67X7zQkDahI7msRxZLZ24fFW3pXDwwT2XF1gfr7bjiNSB+NBAGt
92VtVM4uqTcnphf+SZ+j4dhjqSne4+WVOp/UUxAfVPaDL6qQwZpB6bYVLqcEGecC/IqVlt8Bdxax
umAkls04ru6bNajM0YFCdU8IbI/Kpe/ja16oGfkN9CfUNjI35BwDqmbi8N5XRnWWltlelvYLUL+V
lmoBVkvRfhAAjDMc99JgTOwDsrL/N+DA790JeloGMpJZbEuHRPv9DJpEJcfoiCZvwgiyBjpjH5eD
+f9fLd8KpAmkx+apv/UH8eh3fj/bvIZHlHzTKkQvuYWeCURRTW73xmAOx3qqLYTlkZJwosLiMLEl
rjUo/8sQcjlU0yXs4Qbdb2JiINXnLk3Av8NV2txfzHWjIMIP8COx8/a24jnMku+Fg2+TEaOJ12wG
GjOTn8ejMgEeOZX2u+En6b/UAn+6IUwagJpqOHSTAA78PgmyihTENkgFz1EbuGapX3l6LbMHVg/l
FNnaB9NeBQj+FNOjJuB+yqeTCMdwP3T2p8poCu4UOyeNu2lAQA/6vqwz92rThsbNS4MUHGXngH5c
KjAzICm6cR6s0kkfitLAUp8oPi1IiS4aINQep0N6iXWyJ2UfAtYo40c59g0nxkSLwzntc1/5khvy
m6iCYE8dwIzdmRV0BB0EPBiOiQ1x1dDCazz0+k1P/NJTHMQ/DdGOlh+/sFi1G9E1EvOM1V90AJhZ
3omvfZ99YT/UPNhpQbM5TRl4BaFlegBRolNXkDbn5A2pZ35mrOZHE9lX7scYGwLgS6xs6LgS+F76
wZV4AomKkK90lAQb3VRbry26/KqX/uMouuo4dW63ZgEl5p6HgpGWL39fQszfpb6uqUEDwq7EBJnu
3O9+CKPGjhxNOeeNeCbIDHNDYxRJuEYMvaH4Vde6VYr3cWpMrGei3ZSy7k6m0pgvcT5C0NHCx96Q
5kuWNNPaBs2JlipzIdtX0AJnaYfsUAI0BqxiMQs/oFB8dpwRZO78wzo4woWJ3iIxBZ4iJ598V8ro
WBKH5CpxjqSR6D71U5L+WG6YtsH6n9etutH0Dla/a81wsRDda9aCkxFy3GGpKU59bpAPZeOdFe5g
fzJT7UROKb9KWAU92xCI5TU3UtPDeG98ybpyx5yp/ZHb062YEDj+/Sxbfywzc+lsMN0gEMaASvib
e892m9Jkh0dmEv5pBp5HV/ueVTJRvLLrbK9U6wAWOZTQoWIYPaRiNiBwjS8DYjpaBF6HwaNhDT+W
cVunm8WR8FV3QwkN7cxvX1Ity86qmeUPTT8eXLTlXqcKcxcUinhJ4+ahB413kLN4Wycp7VfDqKXx
WLVFcL4/3otRXS89nuWgN7EL4MgmgjKHPj93qGEX52fsau8d/AoSWMqMbtbAI2E+1FXu7MZs+A6g
udpIvTlpbdkg5c5I+fUxCXswa6ZrQlzoNTSM3eJ8ncLyuXIax7v3WJhTtZfleWkGc6JMCzj375/F
H84A14AhaKsmlTpO1D+WfEIuhtZyQGDf2Rc1IeL/zDSWr5ZDNvIrkUK2j97050X1vtTGy8Hwa7Gy
/RqILMBBMoTjfI0b9AElbHCZBkbeBK66uwal7zLcoa40fgGojal5XlpaZZ+vU5b0i6sh8/Lp/zUj
YTwkXnAT0CJZNLpxZ8VvaNUYsBe9edKc+EmjS/mZvauzMhOX3diESzOnHfnUWnoD0AW39vzdaJE9
9/dTZ/wuNeHUadoMidYdukHu75dx0BnTPJ4R5JYAXZVmC6HQwnlkBekOPr//2OXAKpuQjAPaiXC8
/0PWc0W/9Ru3eVq0Z2zJ1I8Yv8NRmfVyaplkZ9Lj64uf6uIa1+kV4vAxTCLjbI0d1xlRlVeCb8J5
DXTc5oyThWbAQHLJ39/gH9oR3iDWB5cafDYqsjH43x5LXComhoCaASMConvjGaGGyj6YcD9ZPKDo
ybZ1ZhQPvVmg7Iiq1x63JPw6QjTwTbswqWMUbkRtrZ2F6puxqEPeoEcbBt2xn8XihVkNa54G0RaM
LGJdgPR7FXrTp9BW9wiVp00EZGhXJyZoZzsU52k+aAVMcRBiWD4MRGJpM96LlWlIEjZJ4qWanUu5
bx1HNgv37ud9/ZCNxrzKYvAVqAZKQaFusqR/0WLJr83G86UG+vuZ1P702s4cy3lqSNKHa9/bWf/V
rmJS7KpxG/k8kMf+NPWiAmJhM81qEuI5irdOgcfVCONoIxOEEDPTA6OexCaq0Py6mE7YSYWeUbrK
CszAU7VwaCOXAKFZiGKGX4zFU8+6TvwOOQ9W6z8XoML3d3QXlerOB+p5XrjPWSIGLwtkTFXd1fsB
bA8SnVAlwkkDIzpZCEf0keAJNTFHaoL/gIR6IPSIgnUcLZArl3GkgVwBADIqxMSYbtaAWdiYN191
P9xCOwbib5BmA/uk35VGTK7NXKcuvXYVptwG2VW6hQEZwZhuaQO1g3qOsY/vXCP0j6Hwb3c+ghJ3
NxjmOZVoEO/7xqYo7Mi2v2uDsn6gATD/mUPDaLjtRmMXzt+KAQzBfTmvrOZ7NlP5popifiltk/nb
WDMewEVYB6K961duyfUywq61oKFAYju2gPExbaytTFVIB2Vbdixi2kOBUA9L83UZY3aGma+XOl2z
W9wT4FnATGhYebQEN11H5OCUvS3OktbPje3Skb/XYshpjUMH/sD12WER4EtwpObLj9BO3ttpbI4L
+DIy3v9+Wf65+JtgxhlM6SCMQRH8bkOWjT8ikQmpqvMo8xiBwhCZLECky7LuEuS1QyH+TZpR642T
KI+MIzFp6Um2yzq5iaq8WJMlqR1RArXHoILJFsMps+1XPOwlukEXOEPSK68DnNZTHDv25wa4WB7p
IdQcnLo437Z9QI6RLTsyoJFJHmrInqg/5n5LQSItUX02rly2APk4tOtFLqZDhPB0akEaGbTp2qT6
PhgkrOg9E9zSv0GjbM76SLLk8i1Lp/4vW5g/as1ZAmZauKB5ePD4/P3MKSOkBoN5za/HJri/8mK3
UIn8qaZt99VsMsal8yFkVElqAA11FH7dCor/cQqr8Cjpra+SRBke0BWimNRMY2NodGv7yWVZqtkw
wpxiB2IKOgFNmlwVp55Q7cCH9YdLbEXMUqnBLtJwD/O4itG/pb66FdyUiFp414Fl2oQOoTU+WRKw
LKY3ezLaq5+PVwbw8iODzuMBFuXxOU1rozbJfvIDBs+B1M5m8F5jT3nEkx39iyZR/11Hwcmj62tr
Kog2evfL/vC/FkOVMnFUWgbWcckSs0jyq7rKEBBQOeYu8VJ6H9jbcbDHQ1jHGFDSit242hKEN9KW
SS3mzFpn7vshq3mLxmmIRxaLUa0ARsfpU0v8btn53YM7n9o0N/R/AYj+4QkE/Q6sX/DZ0z2y6Av+
76OxTcUA103wDIoMwU7TBUAhf6qhaLdFYXPe4yg45SzUJNnGPjGN/DHGMKKOGmMFYmRFvKAzjJ94
8+kGNoGzX77VqWklz+KNSRT1CbzdRQpS6Weu/oK0oRfHiO4/+x+i/fLbFCXhFr/4ecpch0rS7rj+
xq1elc2jjCzyDawaV3eggqLHWfgv+0dnfqP/3T6mYsIbqQqdtBjQ4OK3CXecWaIRWtF495YWElIe
aHDLCd2KujthrBTAqSVZaCydsnwUNZmKGZnZzZRkx5QeeGgFWPqmHdojV9wHC6aw+31eEbedOAlG
QK5LLywd7ClcwheTdtdqAuckkUO90XVOvSAWwRtoz9SLdJRaMiO9c5nNiczcDCoiwj70H3vHhrpW
qO5Oh7DHWhTuzA60UZdo7h6OGpPX1g+3NYlIwQi9J2509cFKnzo2I8+1bPc+XZNrn+K6U3TqXP8Z
vUZxqbmb6sCFcz/oJuR4lPO9m97GgkDUrCEyZt7ocFOMXmF1NMVmiik4EGIIgQk6eXnpZiC87ysf
1I0D/k60V4soT+nT9tQHKQQhdHJxlDHynbE2FQ6BFXT7/KFW1rbmfwnLwLkypnH+pc1h/FGrzeNO
5HkwQigPxO8W7EQpR42h2Lh2QSjN9Dk2DRmKaWCfi75bTabv5LcLQpDNo5n5Yu+GyrQDVtfihSTm
zhZ+dg3N6OP+HEWfl6ycoiUMBtMSoDYfIVHjYqasl/JuSCevT+l4JzUZQQsKH6X917hz3oDCjodR
ElfYzxaE5RCOTvVI68X6t1nvn7t73jjyDUNY2FLQcPx+YWsUZXanDuvIqn4sb9WM9JeUAMBzmbSl
V5lqs4PP0Z/M6oZvstHiZGsZDKpzC2d5F6vTqZtfqwp2OLockqc0KPtN1AfbyPAJ9QvlPpNNyyIV
Wke7byNIBbH91oXDk/DTJ7cIdjo5nURrdEH1Lw+wef/+R/1Co9RinG3qbEn/VOjq6Wj1MUkZ3n27
2cEhhxwa0HLy+5VWkwyt61P4Lq1onxKSRBtGonyY96Nd4r5GhueYdL7SuGS66YTox0uU/7K3lP1S
MkZuMnj3mBo2bp81J9gvm9m0cT8KM4uehCBfop7qgmBa2tJ+HseH2ox+qIPf7GNk/Nu+zb9lFCYP
JGh/M3JEuGTZAJqR0ZNZddcpVOWHnQqJVCI+Yly72TQM1kvQQLOuYeZv2UfLJz1vFW+QevGO+idA
n0fH3qzmZB3MxLTGlFR6aR3Yp9xMTrWVuo+iJDAF/TWChu4rwaTmK9jJ/rGz1VtrB09alxevhSj1
VSSz5pj4NnNoQCV9mJr3MCvTob3MGpBt8MK+Lso7TOSx51SwpbF0LqgN8G3ige05gGZKfiuPizON
NOdZJME7YJDiBWDHY1C2KODDnGtohlDnPfppcE5eQhjIhj5idktNTTmVBY1GH9yj1+Z+yvCKTZUi
kIe5NjNvy6/qrVZK55jpBABmbks48QjMad3m7oM64HMT3MDreI6eGGxFIsqCPprNjuaAE/foVIG2
KRRZ7pyYjqzR2fq6dQPzhs6SANnQzb/4lvMy6Vb908gfsBhrY2V/aLwzj5hTcGFdWO4R1NWApMgO
cRdP5qg7j0w7kC0l2ePi0MgE0nZmV3gNdZRLeSEL3GBwP/fcGvsQ0cSmVFKD9C5bfSDtjoELUVel
DUGkCNPhbE6MSwbxrYQI4aykgDc2e+JVPoVzTtW3n5oWJ1aNm4cS1Srsq4ZhCEm1Wh+1WYe2fMtJ
PiVKgrFtPuXLS33jr+1GCY+uXZYvWVjfFg4qGffhuqhJkrVrm6BBzR5XYhi1PdUdUJ9ZnFRFTr+S
ifPDnecLy0hhOZBt8hUw4qnXqcAWUniccAPlNh7bTIsvdtjwrucQTQA50PfmP8UqCE7PaHeg+GRW
+s8hVuSN6UO99h3gnnc9NFBo5+yqjMHv+NqKmIx7vZFFDhWJ6MeNSGqL+QNQxIz56aZo+ujZHt1T
FPfFe6hY+oaYMOeBuJQHReJ3i2aYpEPc/eh3vb8N6tC8t0SVwvDCzDYeRI7Qd+n8mE3V7YQoItzx
pvKBUI5ialnkI716m1rHfVqEWK4zEP3jZ/45TqbQ4x6CYZtbDwukfEiNR7fxTzDrmamVrnyRChp4
o811tHzhi0/R/K4NPUw569cjxFKr4GFR9hNtwPbPzse9VkYKAnZZbkPNTB9FVkd7CE+I6HsoLvVY
xw9MJQBWTuJFwbj9ZpXtwxLBVqYG2rBxMpj8NcMjVh/ratoUos1UwouLgm7lt0X+lqrFOk7i8nNU
tnKdl0oN2RXepkSK8QvvnhCUvMO0Fp2jYcLAwRwMOtt3JY6MFx+EBOMzibdoPEyO2X4zDeU7MwT7
EyhyErIBRp0waqcU95GySwaExeToxc9xUQan0W1uy67inxlWAr0NMm4Lz6Zr6ZMRVUr38L5LI4yJ
6RV1+9IMaCYQ9ctXMZNp06ZPDw9p3No6lwUxv4O/NeMSGWbQd1c9NyVpS8SK0ZH7UhmRBvoCGV8b
lIjMml558/lhX9vuMZtcxNBaqTHINNRz6ZcvdzNoVDvGAQfAaZyhnmOC/DTsrIZpuhKeGif9nEdx
eyzb2Fj1RtO+MhP6ZlQuFLTQD36ZBaEYw+W8IC/uz6PT0vuWAXonJslBUW+zIOtviuCahDWvrAza
D2tRxcF37E3lvkmdCXdQAvB33oC1UaB5tTAh0E613NozTo9LoN3EKo7wpUkVc+uIXiMns0q/9ELx
PZU574WWQvswNOxnCzs92lNt39Qi/DmMDpifoS02C4wws6J+27HH9ZCsG++My7LVzAw/+9DVYrqz
TK6ibRMor9rdwIeI/FuHa+sUZyWLa2ESmzjoDqLY4BrRl9grPTzw0jarTVgRjeZExg8RxzgiMxau
ICfbegk1A8sX7Bc/FN22gke38mo5hPva7C8viZFERwWiv26Y0VNK3EKBMvN0p3tgQ/iGCArmz5w+
1PMRnfCxIg51m+CqBlO4dn3nYNW69d0Zuvch0rlzqBYnBDRPIbpTpiTgAluGqUcl6YNj0Kfvd2cW
7Ewmo4gLFs1VgkoJaKNO5nITxum3iRaU6rsoeoX7os1OC0PJzyn26qye+guDiuZa6e5zR8Gz/PMh
s32l1NHQNHMwA3SX67L4xMYY4LMU3rLE9FL7maEzInSEiStdLT52dHCaB07izVdbcYvcn6YyQYea
yS1KiFiuAcrnOcUoz0E45FQTWFXnpTWj8eGLh74HCgtof1si05cOobdJfsusxjk5JP6mU3FWc33Y
9kP4jQYfGEB9umowF/Y+1ji7wDem6XKlRZW9Eajp1oUz6+kqGn605lAsQDeof7Yx4slJqT73SbmK
3UgghSEXuHWakc7I9GNS+YsngevWpPfRqDrioRjsVY2iRiW7IYklWYRDdi5dqqhas7XNmM5IuZ72
wmgAsCClO6Wk1JhSlppcD1ji10GXk5SH5jw0L2BOd0XbR4wMyYyTtQTU0QfBrtTmnPsgP0WoPpsQ
wZwplINv2Z4h/LepK/sViFV3pXyvYpQd9Obkdgi7FT7Ar0maP2R9+kNp8ZZWXwMreMxCRJvtsHdB
dCuFeICyUCrlVwt0kFr0Pwo7A34XP2p2cHLtHRr6Q0t4qMvuu7XkTTijuemn5mOKaR6lExstvUlu
aTZ5fqYliNuxxmQlpB4tZcqA0Yr17Zi4/KR8tnAmu9YOBvFZCeiK+CStqCYGvEJfZS2hCPlg8zjo
r4NG2INdwWevErEarO8+zWOvcX1cyDPU15lm/kZO3m9X47NLxu1oQ0jM5jj32jwyIQ7W9gDE0xEG
w12B1SnN1BeZemkrgo2OSXkHveD7UOsHsDPkMk1m95wk05NGd6mw5Jnm8WclKwH0BruIYCt8fB2D
B7pQcTOx+raPksBQZVDfhi5/GGAIw9U+uJ1LIVXAdMxLACvtOYzHm9HEh0DVjlZsfx6NkhY879/3
yRYcZw4kGzfGs+4Pshw81ipy4FqeTZFBlGSV8X/VJF+EqsyfpoLgr44BBXHG/EnHge5VEqFDWYp9
1xNGzdscFfdsq+X3Caa4i91gBYNABR8q30otL7dCxPsJh7pnjHWAEsjmY4HnrSZtDw6wgCo/PlmO
/h6RR1xGgXMzZfq1Qou5HhtQAC79uRUCQWTC3RPt6A18VCau+r4mcUvNs3U/O2QsDDOVMQUrlJzf
DIdGSpGgfE1FfC4eDVG82D6U4JbHySTdmyCqenVgeD5i7r1GzOUuaQNG0kiSCuMwdGpAO7tGFxIS
ajFrQrWvDpmVjejLtdT9dkWLLfBAm7Hc9u7PrrXg67Zcfb321GX6d4JR35P26JrPOn6GFSA8tOBw
xeliIypFcwcaS0GxirO8nkMMikvfpfqqo5kO7gTovq4W8UYLq2JfB81ZKsq4yxX1S6fPOUAuQFSg
AaxmMG+KK413bqXijdzdpzaLvumaqXudVheraDzFCnx9FgUmNpJ475I9y9B2r0UdJJ6pWx9RpMI0
V0+Ib0rwTsYRM2tP8ns8ETYZtZzQtEhB+xQPtmj5/EcGu0WjP4K7eg5c/TNhm/FqisyLrwU+lwJJ
tzXJV357rRPI1bhJwq1KknVm0bzp/eHk2zpGSndQt64Mx43WT8whuv6VuBIVI2P4I5QK+jhrpRX+
Aa3uoSGeEiN23CDGLd6siDD72gT9H8QWfgSN+DIcx8V47gdS4yuz1OGCRmfJ3Gi+FiriFG15TcdN
hvWoqOCC6GX8YZfkkxfpVgP95WnY3jZJHj3GySj3rVXcjDiEdDy8aLzdzdjOZIFQAZ9N8oqiGrxh
SVqwqeyrMvppSvcTABCELGhE0HSuXeKd1onARm/BbspJHQMJ8bPBhuAFkCuQ8AKYdKPihf+ddvGU
y1ktd5sg5ScmaZKozbxJgkvCt31OzaSEvbAtaZStE3Ys7CKQKvuAJSe98fwxeSYrNj86uYY52PCR
NzrusA2SF5Uxi9QreWz4XdUkCV0LbAcN+njumKiiBsAPa4zl1SSivaALsZYG49VSFq/5lG/yNOvx
EGCgd81vuoj1jRmSTIveXzlq38oKtE5j2tHB10xyyinjV4YPIECUsGONyrwpqst2nAJqn/vJOlOO
qkXgKzp2HKnYl3K/T7mAQ+MyGeG7NRIKxg4023dW2O7aUhvW6IvksbrFZnKDZJi9Wsp4iyQrC4jH
EBQo/2Bjdjse/OTfxd9qtx8vydj/AKZfrhvo+V6o8Ysd7TxBL59LJbM2vWmtRxTfR3COqP2abvKY
BLQYYXGcUqp4UYQfzZEUC7aF4pezTki9HhLGpYUEYWU+zxyj9HQ3Hvn3C8wPvJkU2c0agxoKPxez
D5SwjRKBHhTlT4bdKVD5hMluCyuYj2qWFNmr3O/EEbwRQrIo3yOAsGFca56LR22u2hlzqg2q/S6B
+9wWcAPpvaGVBmAGgoSsX3WHtjg5gWNYu1pc71MLUpsPCsGp4+KC+gxUtvohaVOBpM89WkU/TTP4
NrmKN4r21pfq2VRS0paGi9nI1zGxiR0dntNav6GIYfETcgcHBWCHnj7jXEyQ3GE26YVxoDobvahP
9K86ajpHj5TX3mIRhn531B0/O9bEW3qWhVppyswv4dikG4nwZavHwVM9iOAdMju9ENRVroUY08rL
Lyl/zJZm4QdN9U3Fn4/WWhSrlIxbSx9h48ozE6UP2ZDxEw8vrY9goiuGYp2NHTfc8ImyMT+XmeTM
uzcXn8KVXYW9HlOw+YUGeU1oiocKtSUUtKASzj71U+Y8d10XHStNRLRE5IAWTY+u+nyIAWGtJ5W7
gtXRvbiFI49dKZGJ890EQriLwv7Qysjeq1y2AeU3aB12I1YGNNfvO4B/nFPXZgGi3tmgbM4OShgm
J8J7xhRIlGPXl8y3yHxiqSekRl3jnyLDp9A+utAp162d7LSeKKSmRXbQSutLYyYfjdsDly0wkkh7
C8dbL/NvUxQHMEH6eCXcOcJFmaEceAaGWN2PQb/v0yxcYw/fCzcjbsCkFtJSM9wixakvlaxvSzLq
iIppl2WKvjVmpNw0FRuiTDzpF+YrpZ92EY2kLjMi67VtxhKbEjLh5aeVWQcAerGWWbRbX2PCu6n2
DOMYONYA9KAyv1q6fwz8rnxT0MvskcoCvyX8+VNVwQQeLPMrZGeWNfiJZ3dS5dPAvmdVzT/IzOBn
lqTjs4ixwociizfL61P7SD9w+FJH2CItGwhdKYcfDnT3U+8rDT0yS3hmgpAgQStyMsjo5oHou3PL
N3cgFLLJY8z+CvGpfrTK+g3gT/fehEV2iF1MGHIqunfhVEBoeboc8vmnaV2+VL1iPyIhF7e6hkY+
vzyRdXDWbZ5Zy39EMkFLqC57+xF9LXEXvXzqprS6RqqyJrlTPoGYkE/L61P0VdEnWqD//wp8lwen
aeOzq/sxnQFHYxkoUsJNGB2tpBFMT8vBapKfyJgHCJz1r5d0vXywCb89339hfj1EsOFMiX395yUF
RHzY5CcFnzO74PYzkRGGR155vtenpDlYql3x54/Ey0FIpbrXEFio2Ydu4QuDxxVeOsfJHsZoZlyy
eH1kdnBORNq+qQ34vKRrBJ5Sf3rT0KYtv6AM/8fWeS03ym1b+ImoIodbCeVgydm+oewOZBawyE9/
Puh/n/5r176hBZLV3ZaANecc4xttum7ycqMbqXLJK1Vl0oIyretUeYs6ZVoreuh8Cs/akRbW7kaR
q1QBcCjbfrIuEw7wN+YsIPLyN/IM8bRIE3K5l6lvDlOLHU0eDwIU3Xyr1JBgWgGE0qkpt1QxDfUj
gyiryF3YmWnz7EnbuIVqtmsDtb/wDSfqzxhPkeepn1wNDfp9tX1kkKs96x4Tuvm4LugwTMmQnYpe
y5+9RnngrSVFOpLMPJD5eijj6WNK6mcpwpgmtLdNmNyGq3gaOcnD9CscO3Nllm7D/Fqkm0avwUu5
fUc0VYcNhVV+P5uuDYW+TcI1kjZG3lwwEytbxSFfyLUyJgtt0iO8x00AoaY+pDRcz2ZR8r3Op+qn
TOzVpBvKb71xrpWqj+dGBZgf9HRamiyo6d1AGMm0xnuyarv1tQpXUgk5eud4RKnFtUJbUm1L1EZu
f+iF5ZyzaBi2QnPju6UM+qq1a/1hiLz2GhpttWKsVLwPGQNR0Y3WTjSleG+16snS5WfdtvvSabXn
SSU3OKvG9GjK+XfaFER11U6+XZ6Nc3drIp2jPYHlKvK61ne7yHviFj+sQzcuXxnEmKuJ+JS9HCdv
HbgumJOWrnlbldsR4esb1V3lNN+1rJz5EmqcYtaSN4xE+EDmJxgnkWWvWS/Ua5ZfhNNNZzC067TO
fenS+sbz2neq9N1KqeL6XtOkPtLQGTZFbTWfhYa+ZX4FzTBnnaK5uPSKbZK+MU3b9DUIm/w+jrYk
XAL1u0mjC14kpR9U6FQPw7sg8OGmoKC65BPRrVJTbjJtAibj4tUcbOOh2Y5JXkfUlEm5n8z6We9z
b7y2VphtS5B86PNdZZdbXKqwPp+NvFNYKrga/xN2AzUi26afg98UePa7Ip3elycKnObjaJDMRUri
WZk3ZmMpp2XT8KWTq8J157Vl3vnK2DCu4trdz177win+2WB7xHofg0ZcMe1Kjwa+wOUliyf/7+uW
Y22TnwAM56811mciTiYAw8GXxDFM9DweMn006XbHBJEXgtmQp1YHKBb6z8YoHrtCrb7dSfxUXKu+
jqCd/TQY/dosFVYStDn41nbnfkfBB+9sfhwLu+M+Nj8skyxEARuOZLkVgLaWg4Zh0FdGIdUlDvPe
XrUhFJXAipaHNarbc2R+WhUYyqhlGi2c6uZkfXVzm9l3rte/q/nQ5FnYcsrUeBxdPTotr1heC8E0
3eFZjtbQsJRyIxrKUqBT1y5p3BVfJN0XGFS2rWbqx5I76nUQsvBLrY4+Oz5pncXKL0OAUHTC/pW2
CrMPNNbnTIWlZHY6k18SmN4Vb3pYXgrC5lqUWfM+tXzP7diqL4jBHN8wQGh0Ft3CHLf6e8Fbp9yQ
fgwE/aGZ97xH6g2ywRrF2ckhCZ/LkCnZ8hKiT86ZExtvhY4En7kgKou8Ux/Gspbr+Y0wEgWvCBJP
qnTMl46p+yGFpbdtEqf4Ks+uZTRfmRXF2wDS80H2dHO7qLjY8/GhKIy1MbnkjCq48y1J/y6BJMvY
hN8KaV7j2jGbYZPChtiMUvALnjctjeAU5dYDLnrjMa6cYR9+BWrcEYXJl6aQinimNy2eG4O4IM96
WnYGiaWdOMVPt9Sqw5jZEayAJCaaWKCwXh4uG2Q18QmD7soabGYzoZaRPM6mcYN/Hi27pLXszMJL
j1lpIzsid4T7msEcI0EFtOrNonuhiPDWIqzQ/hdpsQapbrDGUKABsoT+4LQRq3B0jQdlrnXAI92Z
Kgwr2nbEMtI8OaqaoITtm+zmVBsKVU6QhnEqCpJMHkIptduy6ZPAosAdSDLwUh1UcRZH56Kib9aB
/DUt72vKLfW4bJic0vGZN4Y14PVfDjaOO2ytJnz6+5Ll0fK65Scwhv/nxcv+fz297C6blj7iptTJ
DOrIZbhRPleXsIm3QgbiFvRD4lHHAjuoQhgn+Xxweaby0ENoVnte9pbjy89jhR1Xts6cfNlNSPy7
2S1NqyyuX5ZDf38gS4BwVQ107OWYYgxPeYlbgLsgv3C1vk2CxnMeGRsVdOwB6AAgurB7yWOa/93Q
/WxTp3o3WxOhPZkUhue9lA0w4ZKVD8a/8RpWquFDPBwJwzR+1p0EuOKOeNrSmVRpVchTzO9+qjOu
7IF+ytIseBp6aWxFPwe/At99ysyOW7qEqEIp4zVx/VRVevVE9dHSLgOtuuzGU/Do4WTflvXMHAiK
7snGZBAFDEFJ6Nb81MT2W7fKmSzNn32on/RAJD88hqCrwsJgSGae2Ev4YMBY4npvyjJ5LCdiGXrq
5xeSoT/ikk7lUAfvJrzgXRME7S4WU/4xxAW++jT7anCGbeAJhyhjVOq2XI9eAtFfVabSX46OwxOK
LcUecPGbUkwV/8zpC82y9pRK/bGpR9arDVGzTfqpJZX9GQeaIKINfmMpyoYsXKV7toYo36oGKS1L
pMNUWcGxhkQxYxZUv864ef6/wgQjY3la9lKVcEiLtvtiEFgOhZ2ctlJUD1VHx4Bumbj3o13ciQLU
ti6WqnU00zMKLz+oMW3o2ACB1YhoHgbOD+mzQRwzK2gZnvuzHYvwR+uU7zUz7ueMmmk/ao6zA/KQ
vYCceFle4M7A1rgX4mnkPDmA8Ah3Y6lor27uXYZBD38ktS1XtI3ce6jDa+7qkWTpSLD+MeggzX+J
nVZ8va2tK2kX1Jll30apQ9AxkD8ofSDuUC+ztcyS9MWpAN5hCz0tm0g3sN022UcxDEQ6DHMxU9Pj
w4afKcAt0bNsnGoODNdBzsp4fOG+lj55mQS/hkheK0YyzfRn9Pz9fH4WnP5jezCi+bKfcluSQ6W8
jFHPtyEJ458tDpZRnzAduUgLIk3fEXWSv/QC8IdHiywlwoF+FHWj4f0g/4LblITRI037BE4gYMmQ
wxqcmo/IjiYuk5G6jT1DfqSacpzQNj83bpldhD3x3Z2PU5E+eagR8OeXDzlpLH82A7aiVZyN3haH
LDlpjdLCAG3Gh2WDAAqTH/hOFDbVQaLfe0xw0T9W4iZZB0BCyj67yvLu6IYIa8id36neePdlw4C8
32LkS/y/x4g+O0JUesbRwARI2Iz57aE9BOQdE5FIgaejVHDSwtl6TPoVfYDu3Xh8o0rlmcbErlZN
GLeGWa2pSse9VbfvtVSja5SR+giZjnWAkaeXrqHq76If3DIk7dRRXpdH2vwo7vGwW+6g+eGgPIZO
M1y9JhmuASOL67Ibd21Nu0K8ZWZEqa3k/YPFTOBB5kS22lCX/bHrMj4PdpdjQ6381jwbPwEtLatA
+rzgdJxBWhfkb0dpVcE9N2r7wGTVXPM1BIavuO1FkOIHTqT2ZgBTeQgnAjZHvOv447nnK06fnNW2
ZYYFXZZWdUT6QEmdquiJwUpvSu5lISy/N5sfXhrm13ocfmVJEr/QHKMGKhr8YVP1rYF+X7eshupW
u5aB9cRK2+XdxRTQ67dM9O8hSasRmHgf42+xVgPT9LOhRc+dKXtISsWlLft/b+pq+uxAXFaaRiKX
YlYOhFaQEXIM0aVnhoVOeXk4ToF7JqazbFWeAMH+BOHdOvGPP8lc4dPqrOFRTXtyQVT3N36+IgfG
iOui7eppV0SmoI1HvmZDg6+pBEMhmkDEGrJRjBLSectCwWTY7i9PLMcaClF+y/PTywubUMUEvOwH
RoafiNbDHRHOsC/DQr/oZNgxhzQGvveDflmO2WjX/nk0H+sz6a1kbhob6BAm15f54N/XCGo5tdbU
4983+PMu88tA8Q5HLWcY8/dHl2eXTToS1ex1cNX+62f/vgGD234VDHELzZt/1f96nU4mdB3glv3z
U/PLVOysSM4bVL2FGP/8X9Bk9aQrUeJZlfS2pqzMS4NOecfq5sEKlf6YMy4hakfpjZMTILYKKX33
mhHYm2Joe0InzOZQ6zTzGWNBspvs9DiEkhQRKUCwAaubphlyKrjWBIoDPSqtXymqnEjQ35whEWV1
z3Eqtp7y1pkxUoYkA283lEmwrduuuzrEG5nYj45ToAUa/t0iYYyTxztOhpEi2ho3efCrG1X9QSXQ
4r5sTKAbTdVWZ7uyGO5E/qiH3SMDuIIoGO+1dtX20XOa/mJ4DVyh/oc1JJ8KBIl9adnaLa0JtDFh
3mi5YZ+c1ux3g9bmsCzOXOvi97Yt3aOem4nvjmm1Mb0pno0IPqkSSCkG6yilqDdc7Yy1psvsYYZy
1iVUEdF0Dn9fd6/rqlrDstVZhbf2NS/a54CE5rbVzNds6vic6kZ7c5KXhIQFktEQJ6XNsTTS6UBh
j6x2JN5Fo0VqqqPfTKHYot5aOwPyKUxEcuXgEtNNAgJyDKa5MXaPmJrIgMrok6S6qzw7CGl3WWtK
36vK8IW8LfOIrsamVubZshbJtaiK93jeq1MAzZkXbpbn2thFngdwgT7CgMpUGtMv3TAALy27+rJN
ufIel82/9gl94WI/P9PFbXX8u2s7iUMU6vxMYA65b4B5XXcYfx+haEePJUH2NFvkDeZr9JhN2XCm
vP3z3PKqqPYnl9DeAL3bn00Y6K0ftFHn/z22PCKnrD8Xdf+v414L88VZNkqAEVXoNSOI/7xTPIQ5
KzMLD6XOpDAow+oedihP4r7QoMKr4lS8GdDxN8s3r6uq+N73MHzz4QGNUvAVybfJMDvWIbTPJ8Ox
fGtguA29W2zogTDChPe3Co3yMaYrehiH5JfhgFglCfQeAN69J0OI2d7OtgGLrFUox/HOaG+kb9lG
OyhQ6Srvx510ywKyHOckrL452bpzb/kYu5eyJJukrfNTJYqHCSbM2YlrDJXJQC6egaXOEaLJ/OWg
Oqr/PG1nCUxlJYosrCLBZnn272Z5G3B6CfzXZxV3LJR8kji44+1GvY13bhlNHwgOqEcdehk2UMU6
jFx0HhxPEoa+SgD1zjBjFIgmjIIEB8cUai85wSQ7TPncw7AHN3qWrsKK6a/ej91KLTM4LR2DCa+o
pqPDkG8t2lurF/pm1Ohki1Ab3waacajWe4MhVDFiGt3NCfavuiMcQnydiGwuXgUd1N7hggMjM+/G
IJfWWtr1RL4H31qqy60XKPJVGWg+NvAvmmK4yO/BUId3uADhyeqB+OWOZr83toGZE+3J2cOf8zIb
Z4EiNXs6JuUOca63D7xkWAkSHCNmWa7c98JBYZJ2M4MEB1XRaAwg5k1ehRtIGQSp18o/h9xeA7Ff
nD0rL9VVPwXRtZr6pwbVx6GFYIP0y/MKZv9GgmmZ2hqBBq/5u8mqtN6kM1+qtCrt6AQqMFZv2arA
k7i+z4eXgnPZWBpLTDLNGaQbYQ0WpydcNm31t1AHERPHOGRMPanfmHAthwmQYs0AyT+e8dWxrdhb
QL/oqeZdJJrpw8KwtpiWMoaQt/86XuSmTXTQv16eojihXVofiySbTuhyp9PyyBsjAqrbDK3TmJ8C
WMt/jveJMZymrVLGyjftSFx1RviLcLFv6JWobfL01e5A6Eala2ySJAm4cSR73W2TN5n174kENueW
U3PhOtgQNcQvfnmk2mKgrzzQUlhYHUODiSEMGcwZyrHRYyARLYEWMCXyS9hz4TdZH9HjgxlSxS6T
2NDjWCQidMt8ckmkZictV3FBLA+nxL6CT8y5XOxHlh60NoW2V8jiwFbElbwru5NqcxHjUn+Qyoym
su3sQa97TiKqHSKcv4JYazeZJ4mExPOguibTfdrix9yGT2m52iGOwuHcqeVwXh4tm2He/XNM9OT3
BcDE8YbSFBJN4p2p7f/ZkI3onTMAWIxSs23VVecsxzM7G6PswMH0UoG6Aax5wH/wO5n3luNFDpRU
g5oQJNxaR+IRcs+4qM7kbdoWj46oRLBn5Us+Ss5kQE3r/kiIAclFw8rQi+lWlO3vBcs0mPySjXry
iHMen6sxd094Xz9YCuKfMKj1v3BppYfE0t+B2WVny2oAcekjXyevO+So6ytVUQ91Fu9SgeSYFvpR
YMI9lmbwBm8aP61raJtYusyee1tg+moZwHsN0EAMUxpS9tWcP1eYDCvrukDnEQMwVIgNOETOz0QL
n6JaHQ65Qqcv0ce9o69EEks/ibR4bbX6d98lT33iAnONE8TaysGQoGzMUj3zvdjXQr/mLve2/IqD
f5b08FXs1BpJDiF928nG30Ss420ypodKU2a493BV8gSAT+Dp69HWNSR734J1IFyKe1OQcl0Qvp10
/ZZQk4BsxsjXUxYIhUt8Zi39QTz3JWkDky0FK53wV1qL5pAkULUt2cpVE4KdAyW0agHfrhK3+PLq
yh9R4Y+cT0no5Ksosp/VcHA2bdjvWqhTfqaTTJX33iHquWsrxA+tQxbEY0rvuWeI4g7ua2YJuVbz
/EaaA6T+WNprI05iX7I6ApxHQhJM7POUQB7y3IRbYuCdgDTT4tNw8NOjeKgEaY1eXFxkYlgrXbyS
2NRvdWB5eUHzNcmJsLZLIGFpyei9Tj7a2A7XxI88CnTKPhv+j5ZxHIYOY9gY2hvsttZrkb646twD
R8V9gQbU3oewJbDP3KQGpFwXP+pVaO+ubIq3kqkjK7U8ZbTPbjMajw3a+Ev004td/YA2iTQf84Cx
4WkA9Ad0cRNXXvuWSLJ0GXuu8xxRZO6oA/Ni9WJ5RXgocVcZpCHaEw2DodBZKtdhsw8jh9xUydK1
dOEAMUz3JgnLRnV1BgsoXDNaM2MBh99zoI7kbbyusb+us94kHKFA6upo7mMWt2c1ofvf1bnfVJT1
rtLf20a+GKGo1lU6wDVOmQUw8ULLyijiBAFnPZLNlMcyO1aR+dMJCSpiSQ5zoYIEiVZ5B8BJT9tf
tMAPA4zQcFAvhQh+qwxpVoLx/66xh43U6OpABF4TIphuYmDRyPlSbY1YGpsYwnew8RXOgJ6eRY/q
uxTI8FVzfG4Goz7RvlqZ5PbaLGZX/GqIJy+ReHmif60jT8H/m+yJblauiUHnzVrNmSaVM55riSWx
dbkhx4pEhdopCfLi8F67nrI1kA+CfueO1Brd3mgaxmEukZ7IGsQj/47YexKjZ6/Lqhv9LqYeclw0
YYnc6+FUP4w25GIy0gbGDAet87B8m9ETbTJmv+ZWREhhOuy3o8IUEj52tkrM5nMOBDCG5GpPtnVS
APD3iPbORWHBB+3RpZQoAgNr2E8KrbNAKoHPQvCZ8vcaWCNAo75tz61ajccg9tZSFFTgsCTOWFeA
cCfeASjBF4mduKSHmdGPyDGJqfQJqyMfMGiLbaY63c4yte+C4crF6/kPTWQ2bVNs3c+sbGMVGZe3
lQx6VlEllZMzaVfidIeHmDFgkK28lm5qo2TiniV18cAUcA2UZlMwiHjIBN4crZ6UC3CxVVE2Hi2U
1vLdhhVe3egTAZbJF+PC5mJVg9yaymwEj8aXxqarY+TJ5A9PBl+LWbA5nuNcTOchiWDX/d1fHnVT
qvgpbdc/T/QK+uXGSCpA/I3m17FKit4kD5oR72RdT1jI8TQ3UltpCG+vAZeKs0tklk2r66i0NhYp
z9xptHAOOWIBdLerfEiBiCmMQ/VQex7RKZetG6+4xmO6N2k+gD/KM+cQpCrjee71m5Gb0UrzKqxR
DFaBw29F7M0DGhuxEsYF6WzdrveOJlzixVFQ1O6PShIEbsdutArKFIRFNPhZGShcA4IAe/iICKOf
+2Mp+bqiBgIYkMRUF0kBlbeub56eGX4Q1KavQCIl+zC7CUROyCmkvE7a9FDHtbUKAboQg6OYZ90l
n0IJafPW0UHGXANV24s/uLzvjKnGxqNxqhvVe6dyfjCnQpjeMilDx70zo2YPr6u8ZB30GnJ3MGoh
y5I5Z3I1wwUCR6sfgkReRl61T2dtR57F8CKx8Jdc9yf64EjTJSB7vFmazDwukSEXX5SRmUmUJHAJ
WCvWu0Q7iLamFaApkPm0TBD+9GqGqes2dUWNUKlNdbYwFZx1NfiBaQqdhBFSq0Xmc2Rlw45REgpQ
7qbM9WwuJlxDUuTbCuugCRFQkx+VQbtijdd3HXr0XCl+kOSqbmGLwMgM0YHSJ0foCwcG1/RReJ8l
o8YtHQp+ZZmOzpZy6dgq5c8gyB1qEq9huuV518kqfrVafxlp7N/p1iPiRNy0agmJ8fNgyD6bxnp0
qzHZk8PFR2PUxiMXtXpdBFq2j5zJuhvUbaFn32KrvJtRDbQ20BU898h4YBrQb1eJFhkleYXznl33
1UMzxA6SEc6COoSR3ykSXXjkoF6qQBo5DojUJqQcyqJdpY8PrciMy7Kp6864KHVZrlvNyzdYh/55
wmbUxkxgfuFoltvAYZW7vPjvzy6PjIpGamKA/v9fPxphm0W4Xgi/bS0DEgOS8T9vuryX0+nXyoal
t/zwv/5Kzn79GLu2L6vwV1wU/YYFwyYkLusLH2660hFovDcesEIJKpZuReeuB703HzE4xhstMvOb
3unNtp1U+ishIBvIaLMsS74giR9OqroCQY6fZ3Te+thxud7l9HRGdRUUzPrwSVzRA7H40KL6IeI0
aEw1OlZmjlc/y/KPvACOaqFBPOlVQgMLfJLMtpoVTU+jmtGdaXrrWJXqCRec91D2qv7MkFZFKFsr
x2W3BGHu44CMdstuZSvkadS42tAODHt1FnyGmEfPdp3/Yj7fP9OF1x+tfCeixzF1s2dMx9lzaae/
Xal05+WQNNRmk2pqtnWs8F5B9M5tmdPi636D1zy0ZMassyrMVmXz0yHGwQ+JXffduCBzr+lVX2mb
m6x652hrtHyxgd8VoGqZaLGjFdzA7Ermt+SSTG3hu1487EgRde9RiHu+KpQ5RgyLVASbEIf5d9hj
Q0iTstuJjsVZV++Ip92Elf7Za7WgTue06RvzmpXNNnO66KjimF+FebkD86eR2eZK+8vFLriynfDV
CVhTElqHnDFgPI1WsioJzs0d60N40PNrd2/oUfuQhU3/YoUIlh2GmOj7o13mTPupTYn7Eb3uVyXm
gbpn6R+w6H0jNvZmKjNMXEeGLi6FmT8yKXrI23o3TBV1c7dP2spPcCiJdDo2WvRmy+BT01gBaUI5
CAGeSvZXkGpa4qBhHlO5qvGGwFPd4uq9JTVgRku9V6b9UnniVoePE81TCah/PWVExzgxoCYBUyjM
7rp+bDmdYdX+BqR64OP7blkg57VRr4THtUTaVIYkiNMBynoDc8MN2+5WLZVjVgM/mR61YsIkXx6c
wMczDP94wH02MhxPA5RSUXdHOcJ6gFZ9w4c46WflEcUrij28J2lOYKrss7MxUhqolzgHQinccp/o
9lcFezDs1CfRl5A8HUwXbmfvqqTYwuq7DrK7VXQkvWz6DBss9j/yvqRasD4s49Eeir0d64jchc0p
p1FYaWtzQEfkNMDp7XqVd94PdbogVz9Umf6C1PitjSFqYG7ZihzxXJt9hJZ507rhyHj71eSCORcn
iHzOcTzP7aotCUObClutq8gb7Ctbgk/1HvtmFbbFuVScu+14N0dXDvRS5gwP+pMW+FHv0JWjoI88
MIWzmwd8Hu5Q3gvSKrx+eIpNWhTqiDcvYClfbaEL3nou/aa6oy+NN9KZcC5kxz4uX3rWXEEdbE5w
fn4pg33kJD+CGNoQ8PGgJkypImKocD4xqI7zd8HCGXHVU5dVLLk6Kn1X41bTqwc3pRUgFeuzMhkt
mKS7oBWDElxxe2FcOUufI9plTqW+OgUj42ZuBs6/L7pAcpVxWq2Eav7E8Ay946vIyXCtCkRvNlcf
BssbpaBAGBoU+Sxz+waOeRbLr1H1DrkWbyxWgFAbfED2xM4NNmotVjYJ18TUlscSq21O3R5m2o5L
6Sbx9FtPvowFNaQPNACVKe6TMDi6n/1gHxgCKPb0OHn5tzSHV7hAB1Rw65RYgmE0LxgWNyUj8LBl
9EWsNR+m71ntDvnuNh5JICfVkcGQD79nn484mHuVSIXhrjp01/uIlomBjbt95iZC5l8Axv+TCe20
lipVa6yTWZBOe7dLvrEAblJTXB3Js05pIVih8Yrlicv55IvI3tRt9sBp/iNvuXBljNPiiFFdcsnU
+O7wdYFa4A+t+1CH3ns3kHQRU74W4rZv1ZVl1IfB6M5tZR40TdkLPTk77oXq6WD1jVg7KVqgsfkq
7Nw4afrPUvm0UAruS41rY91pvq4r0AR/NLr2XbkptRPeyinbohB9tCxJjM2I6bLrTp6dfTCtQGRp
hAj3o8tgq8+ss7e2Bs9eJgkVMor/WBk+phZvl47WiKbxO8IjUFNd8Y0c/VDanLRVjfbSYTZuIIgm
BXMWGmICXTnWq6Oj1Aijgm/B9Ny64htlmIZHBYwzH33zQbL3scYSJjxxsn5gI9qGZX/VuDHh/Mqz
CCcF5+WgNCiPzqIYGCkovtkIuPRp/z5WE5pQQQSXd8VHc7NK6K1UekhOkp0+xCfkLFs3n45huM37
6WoHZoyVLOWDiI5FY53VCjeCE3KTAHsQw87qhmeCtak8mVb27o9oit6MMLlOHp3X4XfBSglC8rqp
35BVtKciDH/pQbBNhxTwsxaSCDJcLdCyoHCKwUYbwfetobXRVeCXkNKYlK+uomHkzzfTtexQhduo
JJAHk63MqQKmCVdgg4U6dE9a139RsiA00RpQK4Hwmyi5mUI59gYpiK7Yz3cbNQ3eNaXx3RxrjKO+
jiaOI4fOnZ2B4ebesoNmdw31FBucUr93ErC284xc664OmretjIe0s74N4rCtDlgCjMRVGaX4PuoP
kQX3xGYJoWbNxpAQbz1E/5OOjsnM5SdkomuJIg5ff7bR8Ugr3O2Atq1oHBwKcgQn48sMrJ92X2On
lM6joOGiDSjv4K2+69kwgtYBAFY0NK5M6zaY/QdiALqFtM4iXT6OpvZuFWeKYHeFpTvEfZLvjYlv
U0dTJGbY7Yj0atrWDWHERhT9CeEa9vWGqE06vbqgMQh86DvZwVbY1axsWVeVn4qbvt/BaRGIpWiU
XcgPwYSYvjS5cblu9pXi76RXdsWe+loXxe8piG8uRPIVRQYrAcN+MWtszgWQkEqa9cqB51DE11hl
athRJ9bC29TDoO0BRvkjKdY7K3N3lCmB7zX6VS9mRI6V0mtMfxWRfFEdqMxGRKeGBRVOmqsaGzFO
imln2+qXWobw7fQNasN1jF3GYjEeMq0I0pWt6MTbYRv9sKDOWigUjZ5GSoo0GsLC2FUbTcu2Xd+t
MSQYZB4EablVRnUjh2gnY7ltE4atGKNSJ9wkcbpFOmxm25S3TXijCXSfUUd+JLNNq6fbtE4OJB/7
uUlLfFzLCDW/xjCcsDPJ2D21HCYegP5kjgq8QcpS7OhWpxNcKJMbrCx91H+bqNd8LLw7wyT2NWv2
rWNsJHmmMj0mk75D67rVRLCLnO+C2ilGA20jix5Ef9ALcnONaRvFL/zd5xTIKAOfraqMm3EI71wZ
jyNYtlGQKNLbu0Azdg1NF4eGluzH7eAito2dbZmILaF1m5IANZ3bmXR9Q4ybVAwHwi72Gc7djjZG
nmj3lr9dM8xthD4AJ5ufze71WtlLC/mOfC7o5Y7cPgK06TSFD2HaMeanudOoJxgSW2E4mz6l4B3i
PbOEjSpMBKPxJiyvHVOQoE8OjQoIedIOwdxowDsQ4t6gzNtmroeMokdvoaIB5wNk3BjyDgSNacS5
FXa/jfX4ULrWqbdLJGLdTnMa30zGrRLb6wKWSFQQGsIXfKQRVdM1cKoHQtt2Q0Vaj6NusDdtR7QX
FrUy8Wy+lA5NYYjMhP0O9bAHn7GtdQQVUFAFWbRK4AJyXJfWdPA0LJrE1CW0WJzkGudyMwFKEbqN
ytjZKy2JuInOnxiTgfQXSKRoT2NonjamSgGWkfQSxqzV400ne/Qe6pMLYmd+XjiK/6jEwifaCGvO
IVMwPGejXyrZJQ2cAwXcTtgO3urpOWz92cqtGSe1MfazCXdWTXX+/O9xomTPUHFvIveLWnOXluJg
AjVJG4T5k7UPSYakQD92TrYdZQyDbF0Y+r4hDUB0gopBnkIzP6edeRJlvA9xrhC280NQW2l8eSN1
3LWWtbOzwWfNOOfqjQS9SHeTKqofh9FV0quF7kBetLp3iR+olEPeOb5q/UjT0U9LYmkV65ji9Rxi
98D56/fqXir1cY6DSvntuAPLOneVGj+HWdOStduCVafobT/FqKtb4k0KecbdHFafAxEaBZ+boWqb
fFI2SNBxTCk+rAc+U6/ezYYNeuSTBVQL6pmCqxbxw7LBRblXRMagq0M3O2fBJcD7DiVVF8ltUbhj
xvXJ3MP8P67Oa7ltZduiX4QqpEZ4Zc5JyfYLypK1kXPG19+B5t7lW+cFRVK2xAA2Vq8155jwJgp1
DSnGPltmDiSXGeq5QZLnIHWC0eYhJo7scyXGR193Pxka4bCZiYQywkkeKk1sJISjUabglOAUqdO4
+NH3u6qly5+g9pdxEA2TmuMk0Hm0RWKTmELMS4CjCn9ARmtVKxX2umN1N7GoLUKv0g6VAYp3yI56
+hvdHqaynLiLbvTig0imT8yF4y+a9crVCdx8palAEEiIxG9CD2CfBgobnab/zIFiRP4A2tS9BDab
3mg+jDqvCq8J1leiRH4SoFOy3rvqSQUwcDI7/6PsC+NN0NZGqOysNN0nkN0k5Ftih2Xcg7xrImWc
C8WvplaAEM8xi4k2vgpzqhhbJWq2sZozo9Ca8GZrng4VZFPTfZ1IEHL/yLhqf7BiziFQXgltf3Y8
XXoyw0A9ELHicrlo6cikwZZic9gAfxxXEksDQDjYsUCtJeM9y0Csg3SgAM/DbMnqQ0CQBr1AhjDY
cEpo7c8ZcAiWuOSAh59frDInGNDgX9Z2snpSfepAjdGqevGWLfi1UNjf4EZot5gRTZYKhvgeLfvn
70p0MhhSt1yyxcd40AwetQMHHMfosDuG8SzVCSAbiHzEkymkYP13yHoy6zw7GeKPpGcTnzepNGfH
L34KQ2Zsd43flkfT6JL5YlczrHZhgCpe6ywTJaBYmcMl+gbgaKZy1X8+obGjFA+ag6eN30FaiEuE
8bKTKS30bIJ9Q5KozIuRCVzyljw0ZYMFx6oHeBC2RuOhI6SRNOm97lbt9fnGDJXzLew3p4WqNppK
RCXDwbyzq+/OeuLvoJF4R3kYxtI7Znb4ewiJymi0mX4Uzj/VLyrNvIuwEJ/IQ2OyTDB7Och75Sxg
KjLrYuI53cnMA0mOKdB1gon1fzeJXhqr+5N8EYzaz9K1c67XYXDWJlVhGBab7J34S5X8o3+f0vO+
06ox9M3B38ifyOcEo/8+9Aikhokxz60bqTr8onYA5jXjBUPtd+fY1W7sjXlSqqKWh0mJQtJVlbWF
HPEi8WFlmTyqIej28p7lm19BWfY4+poBw6BRrqqZidWZ5lvFm7MLw9E9dVb5JyWofCvvyYPQCCJc
yZtYysuVmlfL1hmxBkSF8QFtniDMQd86wu/upn7vq0G/uIJRKzAi4pXVgQ2FXpQ4LX1iZGjjy8d5
7nvVwyo40LbWxmi8Bl2FBBV9u3x/5TvNuckuVkeIiLsBG6+lV5vRcy0Tv7uJgmg+9KbPjKKJBEov
ZDC4hr1mFZS6sYgGXAvyUPZYFXTUpas0InNP0wzWAK+kF55OTbSyALzAvKoE5UwdPvLYf42z4FVp
gg0pEPquoxe+RX6L/7KYmT7z4lPFiK/sjj4cgeB8UZWBwBJ+Nwqdbu+5HYMfd9jRYgjfqpQ12ET7
9Ex4iMVUYd2hPdTy5tyYikYbE/LXoppffOihpXeiz3D+pCctHC/ArfMLhu1tkWvpI5sQDRSdr+Bu
yOuV4RFX5bSkysy9XH2IzDPTG+NsqsOf2YFP36x/DRqMqBal+q7t4QhUuk1juZBn5RthtPqGAREt
fHh2Y23020JpvYYwRRYMfFREJgfvXmA6CN+jB/T8Q6tN4yE0Uk77MkvRz0fuwevia8iGfS9mw68x
H/rSZ5sdlfq0EHARVwQXYjmdKxtXzWAV5Li+h4k/YsQBNvWQDL2Gnu2pT02m/YiJCEo56jJCOFsi
ywmGreYSak24wBJJnX18ErIsPSHBsWrZc1QZfTW1917rFpwBk48BMXEI+21OH2nHzto1YfrhIlBW
Zx6eoTOG7cwoeTcC50KHqbKm8IxNujxnnOTnGtvVMW6QptS5mp/puRgrk4bqInWLUxmAyyPPRd3O
OrpT0W7isNFprSA5tQO+qqZRNfSI9CFY4zdwsVckKR858r+DVSrOvMcvv+pVa6B/sCUDyIkR/DuV
+U85gk8hgDC6Ro0Peqqa7GvSDrz0lLdtq2Zmdizqwn1rnZlSbbivNlsk3yBmSbcNddcggFz1LrAo
V4AZrrrEQGtqOVtV05plNuBVlSh1vBs33q6I3hvKYCW+hRAOJ7++umZ991XRHpBsQS+OTfRy892M
S/RZp0VmUwGpxW3sB3s/P2MooMFYBYjR4B/opUlf0oheuNygtqsbJWfmVNtbZ5Xrub0n/dZ5plca
c45lSm2GItrB6540/iGGyiODU6uMuTrbo7mzxVmSOL8dO/8ea7feys+jTZJ818HLorUZBXsQi+0u
qvkIdOQttYcyWX6KgVYxhJmbU2P0qfUNdfz86/wIGKJRBN2Zs5GIUzMvDrqK2wPBQ3J6flhA1LMD
KRtEsHj9Zujjgx873l7IsEGrILF9BAqxsIZ5dj2VyJ0x+R7lrdptGAsycNT1rl+otULacRWn5SFv
jIMsV+ShmMd0JPR+mO18ZrshuNWuecmRmOHcz2iAlo51D1PPWIi0bXYZwi+PuQyMv2zc2ypTRFmu
mImLG5ORRkIxuJTEbq3TTEaq49ZO7AhtGWnVWmnFGCaBVBa29R3hUsTSBk5LMEGca4Te8pyD2ftg
wsaHV2gf41BFV7VQN+QaErXkGySCN/5os0XqdhJ45eS29kulD3qBkF+S6mcHG3JaTgM5uoe21VFX
2YTKYelFwejosH8CL3w0JnUlMwr027jrpngHxRTxa3qTB5mKOUsWGnD/rh5+JZqGloAs9y3Wz/FS
JkSVyUX4uaCqUNCXWoJeRK6nA7A+Re+R1fXV+Dyfe+GmW0Jj8HzrPTj0uU4BTvitNDimlFo1zu58
QICYnexO6W49uXdbuTQ8OWyFhbAMtYlxG9OQl5PDDSn13LzJx9J01PcxLN3CAdo7r30QosnYljeV
QnRnzdqpdRVftEqQHxFiWSKtx3q4pg2kIBTZoYoG6+F5iANY424BE7YVhtJkpyWpfvGxTuGndY0P
f2wDpts/Sr4cLx0giZR08U2SIPUXzHvWbQScI6bLupqQ8W21MSYQPW/3MjgiZi69A2Y/up9owvwX
NevDuxXlyA+JJYI05i/alMCVha8E+hlQoHUcezQmM6XB7mlRIh4AoBwp7lk+5gIZPA9RYuzyQLzK
8i2APs1mnMIaUMEuYhkhDmy8yI+tChO06BZtQbb1eXVI49q7WKBjL9j1ZlZq4Og/Ukc1drKE8UH0
qF5EYB4tqqtKWbkxowpxttn1wVqQ/IMFnAFFRyTxfw9WdHh0cPYxABC5con5kUohpFtg7LhrhlI/
wN5bKxEgzWIkiHQlyf3Vs/IeETANnqMdbetVLkHy0IaWuxxKBmDhSMbFEmLCvrF0+1ApWkBcckUz
zqaRYqcV0hE8m6+V+MLR06y7aVZnzBmLEP3UcxfHpA9QY0OMjRfGRFCOmI1Re/ln5E8IR0mRMx5a
HVvWooSOx4W29A5ayOhtKMhzdBX1RSXq56iHkXmzG+07CBkh7HoTzOWCLcYNDTEO/eEs+WyUNuAY
Ha/eikZ/kMXibc0RQb1Mp4TT1O7ZaljOqk8jlflhbu7pC91l8REKrFSd6KZ1UIqDjy/uV5wrBA3Z
fXZPaXhsppEENHWOQUeey1RiXr6avq82PtogPH9li2wJPs80IuRxXB+KfZyUq5QCiNZTmby3A87h
ssjtmy7QmumDm3GdbC1gJ/BYHG8FkzaA2SI+wzHILw2jhT020StC4PAilwezCL7khxdUtH6bwPQ3
FKLuTYl/VHHO4NOiGG6S5shU/h2YDTsIv7wJXTFvuv5POAFSmVmmIy15kcjE2PkJZ3qiHUuAISAC
6cNZfUaXq3uXlD070o6j3id4uMLqmKneqzG/28B9lwWVtxX62s2aik+f3ebJUt1kYwQodzk5IOaA
cOKrwQGic7Vo6ih85huSB38n8q/dzrFPN5g+Gz3XbnaEk/b5+QwVAunUqu5xAe1JaAGs15mEHYQA
8fQG7Whmk1TYcRWhKk/e8xbHUF9OE9Gi3XtledGrpvb8c3VY6j02gozkGdwkyt0PvoL5qRLImx6C
qDjigFAv5pQoKy3QvDMqS7CQYLYlYXqwc5xVmn/Ouzpi3CGcdz/u7yhYpkcQiVXqu+FvFo02V1/k
JphIWYcuT6ouRYFGEbXR+MtStYTGXJgdCWQild2MV7bZJ+++SaBr/k51q/00MFBhUmFSplQ714oF
vXynOg1W9aYabn6ZAC/ucIR9GGX6YYTuqp2JkQoCzEUUTeLo+czU67melBdap9S4ehr1PZzXNrnA
4cYgKYxuwpKsN+3sZyQwD/1A01vRk1VKKQzSM90QnLarNb4FdgyFGw35gUue6DGKdL8mdAg7XdOi
K3hXlH5ejvGIe1lbBQcD620Cg+DiRA2tMmHfBrexucR5WPhzT/1MAxP3R5+eaurel+a1Swby69Iy
u9lFtIwbSDX6y9D6Oei/Mj93HUuw/I91asN1nZfF1AoAOuh8FGUwqRevJKg9cTo0epAfVr6u/FTU
DmqJ/yNQNT5wDV9OCo6HoKDQ21uFp+0Dx8p4tYEH14uDljGVy8bEL0AL2Kj2vfglzYR4oJ6xHnWe
gnUawEZk8/ULRevBc0gPhrHzlZdh+Oa4sXMrInOHKDp8i7R+ruoo0bgIMtsLxDt4znlYLn7Ke5lT
GNBAnZoYMX4oNIJbyoJem2tmuF8QHfkktP+/lVbFCI9RGfL7RPK2W02fLWivxPhOgvaRt6iOhuLL
nPnX1B0wdBimnLoJeg1bV6xhmLl3xQjYmD4dfXyq5mDERiazICfGQW4DsYNkPaSFbbQSXdNufBEo
D5dvq6x3Gr/65Y6u8agBY6xdZmxreTfRsxruKVM+gE7uNnTTj0R1bmVajme+F+J1mNzPaIyrcxsX
wXqEPL21KocPDyfFcUQtvDMbkkW8zjcOohtfkZSkTK3ZGeF9nTFCIQNwPznV4VCvLT/DLjN1+bbq
3qohKU7gC47wZKptPLeDRvHFksC1J8HxlPpKcgnRV3SD0l0q8P2CWLMdV2+GfoLmuwiDVy8S6T1O
jB+iLzyUvLa/VxV7/HAC5k4OU2dPH6ulmNuRntnoJ0TA4FaVbmdGhr6YvBE1nBj5T9Gu0skn0Xbo
9INt33cw7Kf6myfs3DFQptsyiPN1KJC8ygXct3X1kwmtDZfagg5NVxgpsAq6O9HTcs/iTJNxTOPT
hE1oa0QNauW6mIM79Hyj03/bpbqS05+ua9QiqGYBAocHFsMSUEQaHiiFBloG10gQGB652FJbFDtW
FRof6I1xo86FYueE1rWq0QEzdvnOi26X1E13m+IUoHHLPIVtlb2slKTc633EZCcxLm0QHI2JGlue
F5oFlliGjwK5XVeTIHOLdjZC5+DhB9+RFenbXPWyrc6bh38PPA2E6nCZ6uKfOh/zYzFl1W6aA7v0
bHw3GyO5Z2BiNhp0HvA75nHwicjLaACbvs7lwQMn2Xop6hbDvBuFHaOHgm4XGuZvCovqRFpQfZK3
FCsiGq5S9aUdcNpECcZGd7aVI7rFD61e+b+Txq6PWONiGRTTdDGbk6l8QNlbO1Ohn2UhbNkdFjw6
tPq8aTPm7agzxBEkYPpBqp1Nb7VOefZcOkzBm+pDn2N24n84dBHIsdCZpaXqt2xYWnW5a/H30k8u
mTc2JDb2VDhNj9DFs/hIaqFs+wEuRNVP0aoIAQENkUJMWGLUzgELT5u45QfQVuMAn+tmNMDNJfi7
nyHhqaZXqNoHh9QZXJ4OEqJLD0h93ampt8xEDZombwm7boJ22bOvqTe9Picnz60dI7fzzdSKCCVl
Hx2VNovYbjNZpDOKUphld4hJ2+M78t2O7pckwRs1kLFUpZCcbGJ0vffcMeHiq3a0rbChhaC+16qr
EaQ6DsERocm/B9IDQ6Yq/meWkf+lQ3u7ZfhV8CJ0MexI6oMwpYedMTBaiRKVrayN2cTQbyhA4cOi
38U9LkZXq2GiRR1XuCZ5hIEFOhjEvrzeDmn1B6l+R66Khka6Nr1t60N4F1WLtrqCXRARn7dMyahu
V71CjoLLMGqpZ0Z1TUCDMMggFd5xTwhQuc7pRRTVaydHuUCiTE0Fw4Jd1Xm389vh1CjixAiBstvo
Hn5pv1aIxuHjOacO/2WwYnsskHNaO7P8ik0bSKab4wll1dSQwxNONaTsZVVLwCHo9AGkxz3oB+Z0
VXen9vuQPQML3+3O7LsXBzFQz6d7Mwqnf8S6sp1sV32niJ9DS3r2rG4LgnQ+YJR1IA9aWG4dY2sm
kfYq6E4dzLl8q7J8Z5luvi4nzBuaHr4QpVnuywYXKjal5vkd4OxhbVcNayl/oxGbxEOO+vezXaAP
+Y8k7Kijh2wA7DuR/cSyCa7W6t+zMrgVDHYPeh7DgqTMW3uRyiSjCPEWTvkxsZPfnT0DLst0nmS2
3j4UNdAsvXpETRPe/Arz07wFLcgh3zV0GBZKX8GmdbADl4rCFNViI+4pfnig36DdtUblsaI6uxY2
ZlhzS1nodbnT7C0o/9VQiRe8vSg2Q2MxtNmchVN/uhn5ARX2i7ojBT4CXMEAtejPteHQHrJNsYPW
ybghrdbMRrxfQCw/AyofTWNE4vr5B5vN74RL7WKcJuMwhoNx8SPjZjZhfYi1yFmXJjsDGG+Ic+dy
dyrbE61i4630FOsSJXcUx+2CZGXllhAfeqwUhLhagZUnK0awiO2gXKzYXzmWeGtk5JibZC9aqser
wO7CH7HNJhtgoHNwGpy+IwjQwC7y5bOZFKRowYVDs0qvFFKoSFffqUnk712XeXbQtbOLA1fG1Gtf
DFfTV01R8nPrC2dLimW/J+F33cRTAn8myG5AcZCKhLimGw3XtMl11UO152j5Lz1Lw8fzbyLEW6u5
CwcVvu8xgDVxpf6O32ZUop5nZ1kpk4ACLnLI4lWXrMIB8YKiYuWUu5s8q5q1YqgO0xt6mXaooMZj
W7aSd+vWvMZt/MdKAXU6tmKdm6lu7kgp/3H35UrpmpwKO2nedUn+hlCEvcH8ACwNCmG+AQqawInp
1MSGctZyw52QRzAWagIL8hw7Rv/TnscK8uvgp2UCf2FuzBl5hs0idu23LFV/YYe1/qB/gRIlnFd7
rMUG2eRIrhetbHmowGDDlLT7xTOMrgWD+zFlarCcQFY80mTYtz7VmfD6H/Ls1IKYKVNGHr1cs+Om
rihtx+J5F+4ofcoCPHY+8IIKDDu8O69G5K3NFpN67PQf/M7oENEv2Xisl4cgjH6TTdEsCbvQNsG8
Nydt0L1S+DcL4Yp8C29zqi+mGbKnJh3BzYJzxZ70WhohHTRr+BMVujgiDQ1eYrfoD1zKac4oj7AN
qi/YYQ+l66uvkRt9FFbLOgRwkhU+lA8fn7liNRvXmuhaDNPCEI3xxuAWvZyl8pjSDICb+pXWsi9D
kiXbFaJh5zfhu186/aQdNZP+hLzFW0hqS5h9lqwCdEBQhPydGfdxVmDBggCklmJYjSLF8l+RixH4
Eu0X3Eah5IxaQMpXMUqsLMYhO7fgZPctGlDlLGpzGrC9pB1mcuJSnKy2dgqY1+PYqBmYe0HzeaRz
nhMVS2Jjuq6woyJyVUoaXv1DRvEVoiTAC1H5LhoLLJbkRHuL2DaOpjekuxG7ACR1ZrMW23f51SyK
Kpu1Ki4+OtGdYEbBI+MS3J8KyOCaZR1rQ8e6pmqEQ/53dslBCbHZ16pwQlCRucfiZCac5rDGl/jA
wlVYFEQUh9Hw3VusPHL3TK3oLNhblds21rKNisVnFbgvALWMr/AVwZL442CWCkkxEHpkbZ1YmC8W
fI8jYdRwo+cMGCjE+QYVuYvHDTM3dg2kqnIGB45pr0XFN9bP6lVVtSWzJOcu73G5mYA2AMeTd6ea
th4AK3WNCK4Dvk3zBxhRfcc6InbCoi3ti6gje8fULIgwrQGQyiIs5L9rm7zFjB07gFwQBxXy19yZ
kj0qKsrm1PbF8yH5eIyIatm0HXkMlmIf/x6suEAhX5cflNUBL5h78oet+ltMP2XhomY+eHRXiXAK
md5B7lDxR4fHCiWo3KqCxMMjS52+0qEwnzKPUL+4i7OXIu9oxnMimHtDC7ulHHn9PYRxvUoCwP9C
pV6DwrtoVT38QdhTt6lVTOmkjJnXodYF/oXwC6+ftqPWBhVFLLDXOJ23UTAYsjOZP2ugzQFsj0Bf
B5ZKkKZufKi9U+8BKK6Qa4/oponEmpqhukXB0Fy78Pb3Efnw1GOVygcujHT2u5URMkerNLYcTEQQ
NRvC3Fl9q27MwiXNC23WKhYNiAgbQYCBj2cF5wfKYx5BlGt7cnW1O7PU+hnqWc23KrtMr9ZLnJn2
OUMS2APVWGUYj1G8oDymSWaeAwW4TWRZ06/coj72Re0dDMXToCejF5AKCfJmYi4JSVrSv7Gbcqex
8yZfzK7uOKSzzZD60YpTDRFL5DfbKXHoi7Q+dUPggVWaT+sqD8yVFVjGhi6heKlNzpnS9D/dN/lV
MYki0Tas5D469S4gVjfN744olrmAiC6vmI3DhDe3wcsRM4Ivs4/OSk92r6bk5XsyAzzogw01nQBT
GOKlEHTzgPQA+bJUwSA+HwrGh51z0uPUAcZIJs/fu2EBPZa4AG0Je4lQHfkVb8iq2ctufsmrPsCQ
uoAyq051NBQnRP5TH22J0ORZEQ9D86TnQw+CRKOfSj6b3LjZ7tD9tnOVUr5xL4PR4gyfF5t2Xnxa
CzVsVxeMzzwL5Gpp4VUVuc0IU0QPPFwQREmbk/es0gPn6R/lUlXLXzEfElqAeNngTMofEM8HBIHp
4/dgsDzRW2hWTZ5F/FpgtqsMUySrNt/0zvEwvIsM+5jTvDt6mzI7wbZV5cYDJjCNoGhCD1558Xqo
gcRaU3uKBU2fxGY6N9G1orRgYKl1bPPruo0uObNL3J14g2EDUXYBmgiuupey5QtqKNjoPv+2wZNw
+pk3P0uTd1Amiapj8QuV0nBMItGcvdajDRcjJaM5QLZWpVJIjM27H9BK8rtLNOTpq6qrCCFCSOXs
9uD+C+0ahmr0KFGKuOl4b6Mx2RH+xPg71FG1se0653YdHTTfKteuX+tXU+8+gj7C8ZJ2xblN4xfL
NiY0gI9oHuTQRyyv2RVxtMtLpgeAwvv41EzNZVIO95oQ5J+NjphLNGQ+kc/KeyuM8reN470KdIvu
LBG8Q4Q83tBrnOZF/ja3E3PbH14ZD3bLsdY+UYigF5EL1YBEaEC07gB1K0mHKdsX6itYjZO5jzrv
m3zN8LnD9AjTAWKHKt/n4iIVXz4RlDNhxzxPTQf4LWacoIwOJjL0T5mFfMFponBrTqXPUzFf/i24
mJul9YzomP8Zl9tmk1VMz0FwDufngp9pdnwfoqnY62R4LrwkT/bmzDCQPesCk/UyzeJwKR/T55c8
Tow9e004G9nBV1IMZYEyUkOXGg19ltiqsdRtVLXPMDq58aTWT7FNFcraVRHH9ej9H5pPUwIcC8QO
G7R7qaefSa5AyG9pdnnoRGWm4zSRS1mmYbM2513TVAf6Ud5KknZiWkV+a8l05dTRtgiNZteQ9Eua
gAi1XYc0OkuKqzfPZ2SPhX/pMIWPCKWCBuoxK9fjS5oXL/K80wGzL3y/bxfJHP3FxnLHN6Fnh8U9
L2iJ9iiAoEoRiO85+TYOp3fVrvKLatS4e/KiQEweJ+DIYgYaGmOLCAzswpN6Fhs7prxVGPiFPcPd
khxi4S4tzJ2TqVSNnbjkpT090CSAeBzPkI2JozbD4qPC37/xzBSxvJcCTrCzkUA+5BryEFqaBt1u
MlZ/HwtwItvmuJJTiniv2iyx6gRPXvPU6AjHOF3Vk0KHw6sigtjCCPs3P5B3XY8mCTWRVPC5kItZ
B/BwdOKAoxP20HxwGCU9b8m7lpH+BKHgbv8+7gVWvIwmJdmODSZ2HMveluruQC3uHUyAUke4z+wC
SCc4E8pbLEcR/1Jrp7nIb9Z8TxCYd7TJ3pZTp3FWYlmFy4qvALBVhiCGCz/5Z+xQ/g4a5GsziixY
eQGC5Ql3Stihy7cYlJ0Y05RHuWzXRMwsNVCEeGHmNbDT+ze+UsXOZ4iK9JK/uO2x2W+k8JD4Xh2y
sa2V6zIzq/ugHWovNJfyV3kx02e/jhEg2v7VHogY4fMMx6R9xxRQHJ3M2cndh+28mFFXEL8nXqAO
G0dhJ/7NatrghOTZXBSF2UET8iL8awSWFQbCg7pqYdTE8Z8uAqEM4EbAgIXxPI9BQh+LCvCOft/S
Vj8WGv7XALb5YhRlv4OWmdGB5JDlrnboaKenzvCQywggmkeE5jmE13l2So/Jn2/EkBvC3N/YMj++
ckIihHTUrAW7l4auWvMaxm5IQDJFqz+CUYhcbSlTuBUXH0zBeTGiSD0XRrf1g8IB43z29cp9lblQ
Zqz+087hrA1JKXuv6hBrm1mziywz3go9dB6N3ZvxeTIpZYehKM66qRRgLjT711D4H1Cfr/IkVhr3
imQoXgz92Qvi8YeTZfo+mjCB9r6t/uRZvaPf+VOFDg5310egyLnx95BEVo//wiRaLaCR3IbjjzFM
vuVHaZU5fdXErHdq6FlXRagJzL/SOYD+FksaB+ORGQxuxBUIivye5dXMIdLwUvYtUWjUNUR2lJ+6
N2W/u/6V7qD2iUmezXNsxfSIouki0gAILduxC9kq3k5+t1QD64BTk4Ql74q5cocsdh89HYgMiSgL
U+uD65CSwEncKai8hEt2qVT2NoAlvoCQxRUzKf7MN2oQEzdWk3Bht3G5qwluXpItNOdZE72Xh+G+
Vn3l2/lyzAi9S698z48JlDcLyxThC1rmXcw14m4C0mTRL+ZYA1IavIovoPwoW4OYhsg0/6HCy8C1
fPtgghbZzQvojS+TcKAkAW2wyq3gi5B68dPLMq5xIAIgZ3TbZ3xYLdJraWm4lxveaYeY2kvqxJuw
jOHBGDiqtOD+zKMHZ4whSunPujdLkPweliCTmgM6vhCox0DDJg1Q0iu5OES93R4Kt8S9BFjG1XmS
pYgOQVaW757eIFLAS8oshAxcvndXUXgeY3Hjm3Wh3YW5jcVrHgMmumZjCQ/4OpnRnp2Uc8FMp66E
EmePDhdjO+sN5MVV9jUKCEZrDfwQH79S7Sezvytk/rTP3QxEpzKJ1F+ebijXWjGuiha7a92pmMmx
M0vysftdpGOm0w9pst99KubMH1XkD9YH/VmF20AjTpolyJDz/vhF9O7jTDkEBj1CSrDmjgwxm7/8
028ykrJFajJ6C0PvnwAT84s3zDMKi0uylPGwr5AC6Qkf3FlVBix4NdlnI2o/Wt7GR+6447q3YNVN
s46aehkPCFcfU+RLkiWsV4+u9+25XTK7aLw5zJl9JFCjuYBPam0nn9GsExjGmkwwFqHcQ3CUw1hs
NOyyfsEISdF099pOy8hla1Wyhi16pxs/usYvtpBW8cY3g76UlyESVf+9IP29SNnIyNSgPislLVql
DfqNpsAOW+iO7x6fSziMofApDIYnjG9uBKMfl/55JLp60/sky8h2BQAxROMGVpK5eSGnZohBf7lx
IbZPlbGV5ntXAQKsBWBZmADGWysMAzQL5p9ubJtDSsLpwgWMVzCOIW/EDMWG6He28eA8b3CHsJoy
KLs8T2cQBuF2ilE2ZZEj3qserZ2tBuNObnpSVv1F3mLTzkjRyEmjfceBES+DMDbusUJODhJcEoLI
xdLmiqNsgLlZqL3nzFt2pFCcVlkZacvIqds92wZr4ToqxOzMxdLp35/bBJ4S+Xp0/G/oW/xb8Fuu
rFEVFwcaKggQUZjc+inwVgkkLWJ7JvuAfI2FT0EpYHX40Sqp6CpT4M5ThnNOdWnZ25aoH/hInatH
4oaBZqozafMxBp1Ity2YETgARmAoRcYbKQi3gN0u/AibZJO0n/FTNug4JF50nOTHgdHZ3OaElDyl
4F3ZrRU1bzbVVKuPaH65zLXTCn0yc9DYPunlqnRwnmLPOIqmjE8qBCyArd5OaMZXMwUllrwBbzcd
gO6kBuzRHk4Q34pQIwK7CDDFkpRjFLlzisY2OXtho7IHj4tfIYkZiZORRRr0v+TLnI38VxJ0NnFT
jsvnZ8s4xCwmZNZBRyt47u82I3tvpyCtwgudH25jpj8iNdvZJnlRpdeqq+c79FR/m24CfsxRMCqa
LTI/hV7UIHU5elYt5TBJnydK8tb/3HUbnjmBpb8ARIL6cUSErUI3srWc4SUB+Um2Sbfqr0JamUNy
yZrc+11fnge2jeT56SXwDkfhNOAzVcJAXHWLWOe54Ldi4sg6d8TqknnFOgW6sRIa7mt7PhRR+1GX
JfZwg3Br/ArZgSHNkjYiPgF8HM8S7X8uyEMBqGLdNmq1sbWk3XZZKPbPd+R5lRhqaon5faRWuLei
So540c+KMsSv/hg+gF2PH31ffKVMg92ge8nnkUTZe7M7l7AZEwuelAeBVbdv3oR/GVINacGzZMg3
PR8jafJTCjz+uj+YYsfbkji2LGqrZ7U4zQ6t3rAQDhk3KSlWkZ/A78GE07tJuywmYaI1fsgNcOSW
O1vAzoA9cY3B3F/NRrjLLLfZNcA61b0oOpG/RyxyWOTE0QBsqE0sKrLs0wwSawHeA4yS3hhFx5Bc
ONWnHpc5GNSWyZzp1qt8iieKsdbm9FIclBXVvp+SdNsJHFy2A4Y40ZEZzwMo3UJgahlUr1FuKLje
gOiAJiYcLDcfUJKby9jSG6ip3TIi4qI4xSisxkB25/X/2aovfGct1I76jdC+0yhqMiOK30rhpQ/P
VMWpn9nkPfPcf3tnYcUQqC0mEChlSAQua9dSarTN1LO3rEvGfhj42CY7Ey/YOtxVmhj9Zqk4AxnO
g0i/IrKxK9ClTV6rFwNHOUg5n46ZUpXNSvYlYResPa5KDKsRfS9kY7Kbzg7qgPhMlxHVVOmi0+8T
tu+z8pNB3JJO+TrruP5qZfHIS0M//x9X57XcNpNu0SdCFXK4ZY4KVNYNypZs5Jzx9Gd1wzM6NTcs
kv6DJRKNL+y9dmWnH8TalB/s0VD02Kj/mgb9aJJSvDpue6P9VT+9+YrWXci2AN/K+6gdd82NQy5J
h6/Cx7cb5F35lo0NV7WWe4ck1/zzcnIhWHyPkvnBVii9GHeAldKVc9vBlAZ+gDJtzPYjhaZ9Mgay
Q+hTpY2n7zHjjJOerfuEE3zXGGzYzULViUzFM8Di9q+jdFfPaqdHEkcJ9ZvCl3CYtBP69uSaK8L3
odWgNsWIveptk/5i/DDzEf+5VzCGy9Atr2aI5ujTLJDZdtJsByxRa1tc1Io9TvuZ6QqmaV4mTXYB
jIwLHTzNZcQwvzbZVbJYZhtpg9p8UH0IAkR2898UnUcn7qnvTj0Ti+q4MG4qgjK7OfpiRwlA5L9v
gWo6D/A1UbnVGfkg/sD8qiIyldyt49J/hJCE4p4tcOpAWZY7hXhGg8CmLTcZrZe9hyCOBXADgSQH
s4fxr1Rq99KE0V+PA/559slUq8ERF6jdn4skPVEyBCd59ceDoIb0RApotfPcoC0+LRcIoh6U9rRd
YABPc5E6z3IgApOCYLboaQg5KzWSXYi0a5ieWyoM/DEa9nNrRg+Ko/r3y9Z6NGPrIC0SMzUfEEPT
JIhHZS+Zq8HOVup4GQ+4YkbwP4MC2pDHZV4ZGo57RIZwb86D/ygf+OedfUUIFJjhAXua3Kv1fO9X
0tLHtROtMsA3Jy/7KxfJTc/tucYeXvV8X4a8PQGBZ7s0DvW2EsdnEmlPoVokBzeOc7ijzQSedDrK
csPEkwBnFyWmHxOTk3ucAzltdkoVBV5uqJdbshzpywe+aRX50RSFstywSDnjomTTtky2R2V46AOo
XViSrUEYEVRU6jj0x6203a17Wj/WL91vwqFfVRKfZzPpL+mYNeSPDnvIiqtF+mPn3Il7PPpTSQgm
FINXtnR4ncTuEK+aAZCsYLMjNj7B7LSrRsXzhQvsPQ/t/jpUyG6VgtRhs1EoQQBrAxwYpxHZeBRu
VfGZyYcmodZklg4ZR3zffcWIHoDThkzC2FoBiGLt5BvxKhWdp9Yr5UXxjxxRzgkjqHOSz+SDp43/
XmqeApNc/Kl8rywI9HXKxtvkdZhieYdhfVpmVU4P2tdUc1KyxIWFjAxzd46nmXhO+xSX4XkuTfwe
A/vOuEWwY0yOtm80N4acjcJq2QFZWYq03tGg7MTqF97DpUlQ0rS6y9P2Is+21NkghiM5RScZNW8p
/3of+mCUoFtenrYxTUULa2bTh8rB6gAJ/TxAp6FBV7GmGFlfcXtx8CfSiYyG+wmPn+Mg0KJPBCbd
sWlTon19S9vA1RmLfe4cLf3Z0/vpN6djHMTcCZjI0XJppMR5arIrnDa+OiSTbChep9/GsLGb8VfA
rfUgFRU/a63ZQRoSecj9/RZws+pxXaPV6t8aIjVmdGu3hrLzqQ4zAmZj77DUnzY5Q5jm++AqNbFG
0TwVAff0RHjyMgAMS4NB0BGuAyGi9QJH2VYd3I1B7x5rfcAfp9LReAWKWJ9h4WrujXhfArOXK9ne
5BPpElK75iJmNMvMejvrenCOTMxb8tkoXk6MUw+hZxzk+3j/feI6ufmTUW5oe5RSA0MQ6C9loTcX
WcIXGTNsO282S20bF3NFqA7GeP4NBw+e9x9LsBhva9lRyfpt6WYJUk7maXK8lpssHOIZex+fDrU7
dFYwJGic48L+XK6O1MNOSk6CvLjkZRabBhnOacSqhF/5gSKd4TaTnHWeDMaFCvmaRXbNlnRkEkeO
n3W143cNCQfmbbTDATxYF0D0Tw+mg4JMfas/RlP9B3PDtJMmW6wOgB1E8dAbRbyW+/cysrz7iDwP
ltl6slZL6wnCfISjFq2pjC1poe1cyJm/Y8bVBQBvwG4jTlUOKm3zNumRB+nkgGPaowdhWkSOHLgm
ObOz3fQ3dqvyaLIH2RPvxA5Vbloah+BCwx9XYzpM75zJb57LRjNVZrLgUlJs1D6zN7MT8lNrQh21
3AfQTz/JUlPedvCGUnRTkNgGybtywyj3jf5k9YRr1ANrdVjodq3Vj2Wkv2IkT47NXOnHYcSwFgRN
fi9HMgjFKqr36WqAk/s0TFRWSu6GTz1bxF1cWz0IBKHtyEaMrk7TP2ceYHjPpAvsm+ohsIiq5LNp
rr4bkpCTVDCUEqfYoghq1pbSF0SYA+YkEBaBHpYTqHqdO07vMfmc4pNZcTyzKuxcgjObkHBPrT82
aT99Bnr45cVedjHyZBkb/0yGrbZnqGb7FVGseLZouGfY388Iww7V2IdXGFbI/tngrusxL9+AeAKu
xPWzHx1IvTiiUHWpJj4Q+ExuM5OmnsTc7wv3GChV+ZCYI3zsHE++V7czah/8Vv/aXwYBO0XV+v1s
oYGj+mAz6NarPIvb5zzTN1qslSd8HtlDkdKeLzXclM18iKw2c8Or9vZklhu/SX4VBN7CAVSyB9M2
+NSilkLRVcgXbqjGHdACNwueBAUJowp5IZlxUW1GIycmDQPEc5s1BKSzmAHjwQgjqIbvygAHIWeB
pWq/VzFdEAqBOd+hG1wr0AsujYaMN9C7fmfZKD3ky6LVTMRQ8aqNKO3lUnZOC+dR5NHLPhydD2ZJ
XbuT9/k5gePM0hTdAp27RlBEKnSybZiNG05diGNIRwiP6Hdt1UFyqCwSqZsgvphCz5eZTXfQZlZ6
Gy3YSFHdUFkdfoHCuDTTiDDAnMaHSC+JAso/FU8pDpU4dWAMOlcpBA7FcaR0MBDxd/6S73sXeEM1
jFt0gzaWAeH6pxdI17lrnYwMZZL8hZIk1uBRrg8mcpx/FfYUPOkBaOwwxc9ZhZNynaIWIVJLWujV
cUYHLlND5wBvf1uSrHaR+3O5Tq+KqV079BpgNl2Eai7QaaSM/VEvTQyIVmqB6dJAcom/ulwPypM0
cZo3NXee7TBqLmrWhSw3Cozm3tjuCtseb8WkluSKBeXHaBn/ni3vjWa4C3XdArQ7T+ecosqJPRxm
CEbYKH1y0QcboJfOeRgRzwRq8L4UdmORNyL7bdyE3CouZCH02yhk/9CItYRLRss+5rBbj5A/mba5
MzMVLzPWcmLh9sFMURMGqPD8N3Ki0pceTb5jZu47rhUALBYY5KFujKtF6t9Kq7LgScihocmVv+D5
hPesSdTXAN8wWkgdieNYPbtJjEe9BArDgPHceqzpAGWv/IJwL08IDPqw9k98fnuFIf1VYQgBGKMF
0VIiWvzvQxm5/14G6HN2SB70jcpcmRA1IpF6BwaevKFonT9uGRjmaw/72bZKIGXhN5+dgxOglZSG
GRcQJ4eAA263tm/4ZetMfZJ7izjAdI96ZNNpkGFFZuK1KTpH3TDjFmHkJkYvowufZj3wVospvtHR
UI4Tw7XYAFCbuU8IfwemrhEFVeZhaxxqp7tCLR+d2NgrKalrad6LVQAMv32FR2g9CaHZUHnewu0o
6voJwz1ha2VFky2YA/QeyS0bERshcfDmASwnoy350Ajz8KTb2AWEG5d5bYUbtw22y2iIGvYE1pxC
eIwtHCsGMlv50rWa6fBqRCg1pVwdSdqqMkF1LL2EEw713qVt5VMainPV5Z9eZV/lLbjvvd+Ix61j
S1uEtTPZ8XtFVziGA2oDYo5kYSTrIfnMybivD6Pbr4ymXbX6h8tk/9NjlLWdlM46dmpGnksEWpDE
lXrHRcOsxwPCNuNzRLAL8WQa3uQNV36RndDJtmTIRKuEEEl2mrr5q3RpSuP5cTD0M91G9lxOs3Ox
nOzLrtvwyk483FauBTPSaHsA0Oma1VFASGTPoVQIlI1PGG2NQspikSyu87xsfiuKy8hKvKrdCkV8
Gne7DpQndn6fxkW4xznLtkVpHaXygX1J9GowrFoHCtzuxkVXSQdxnkmIWSZDKa+w2+qw/A4LLIQJ
oE12B2k+bk0Sixi7Jrbr3rXdHzkjlA+FFVxjEtfQFJbZsVCj8hz3cw0io/8li0bPNppzOVhfPhfh
eilBOX9ZUuNMWRPIbN8x/t+SjCh8pEEBtoILTD77edCxi5OMhLVJySfjoYUetiYT0N1FQhjcaCzs
ceCODLv+U1Zac6u/GDNd8Ph38PPpUYEbc4hcldSlJn9T+x52KP3xxbAAwMyZVpzbyHkZ6l4/pRnR
7b5Od4P09wPTEV2mqn2HIRPxqGFNYRBEdnSIjr8FRLspNnRO7NukcFQRIzggDKsgmflAxLYlUBnB
SteO7YBYY1ug3vqpKB5cz1zLVxmTpouv6eVBnjt2zhjcrAAq4Uu+4xe+n6tSP8oh1GjU/2gB8mV3
Wr4bGho3aRetCFjYtBMTqHHiUt72XpduAtfCOBqFFRnMSvlBuIO58bgzHvuMSOLAw7yz3GdQw7/+
9PpE/BTVKjKr7x6p2b42MKRlevCnEs5W+RDGo3qSC0is9kiTIGjGtfIypn2463RgsK01bgetcR9V
RMFMRcr0n3C5UJWV4tneR2lGjHqi0v8YHPWoFQ04vCa61NDiX7rx17K9UxEhFLPd/m2Aj6seY2ul
LJUrkTzIlbXJvm+iV1nIQRoPDw6ZTKtqsD0c+8mhNhGsVoyuYFjAcsuytZzccXoyoBKh2vTo3sDZ
3Klpe8uzAJRCzF0s69KtOqChFAQTS3QZkqQyj3ADZxPsQZugNQzMBEmCvNoqd2tq3keUDCWc3kHb
jmM97ge0Z9fAz7wrUdNsKsE9OZVeYbipg3OKEISmHD1KoGfDUbo1ODTJODEYPBiUIN6QvddDabw4
VXlUAt1+ixznEviG9Y2d+ZI3HblMurPpg7jejNkb1OmNiY/sqoq/U+iAWLESl6WTeJmovdA8beRS
0mtbpHzYKy+uMrdwJ9LpyPzdquzipTbY8DVD96CTSIZvzHaXoUyboDqKNKZqyFah6PxnPy2n43JJ
xUx4G4bqkViuEpS4BkZA8cr90kPYOt+0iHT1Q6XrBuo3Ycum5VlJkyvxFjpRKvxmsxBh/L/FBGML
/HNJ/tCbXr0NLbI2l698Ucx7lKNwfIQkLbKM/M6u2UtPHjGLYvzLPZgft8C0NNT3EARB6RAHd5eq
ZXtwhKI4OweGA19ZCIvtROEOGmGU8YU6xCJbntSSiYl2Orj6FhgpJWeto7/tK/Y3swGBNfSA3JGw
VPW0w9ANRgDFpl7bF61uTxrjp4OUK/+ol5NKZS7jmhE3SSMO+F377mb51SjDgMjaicmUD4fu7JWt
tlvKIHsCk8JWKj0UlghIGqccF53XKk+UMs36/+1ySc4mjY8hC7ri4KyPmnkvHyprQvGtwWyXL3u8
XZltl5dJkkio8sjTiJ03fy6xO7eIRw+5+VCqurn/GUjIZyUWuZU2oSmTk165M1DpgKqR/5+UY470
Ntul4lNsNV7//HNpAuvCd7Kj/K6ECX/1RiMCpgaj0/jIvk0jSZ4rxd60ETVmw00e2h3DcZVJ3Jt8
lrR9jaeQAKNBGMInVUPp6BjGg3wwelCtae771nukpcFGSe2U7WH5hhoY1I2pxeGlj9rwMiTm3xQk
lrbpUrU+q/ga1h711iMZlsazXHu4FfocjpJz5abFrrBy/Ry3IqKBeRyjEv3NCsP2JUkiWpYx0p+T
ZnzuhAaRMVS/TYKBNoYQ+nDtKsD4iiaozm4Veu46S1wI5C7CW60MbsIPfsf6L3uO81vegF7Pdb9/
HwyUohPkreWZfI9Jbb8axHvLMzXZDBr4YtiuMemxl2WLiqiVqE0mZDTRsU8bovcE30f+te4tc0Vu
GRnmStBdmtF9biD9HFs91CCN/8dpK59ZBLVSVqIW1ElfCsKuf2oIR32womp5ZRt5taZTmiZkLtzr
EH8k4Enl5LBusI1POhIc2QJVLdcNKxR/I7+n5lRQdop/5lJoY66kyNSVOy+uwGG2KIQQjv9RWyd/
bVBV0yN1E9vQ6Y+WV3C3hHu882FytDOVfdVjfITnETMKmstNmcxvs4eeHYFceVND5BFhTEypw7SD
rStKabbCwa4eUbc5RsD+TBwRTmN8tvLrwV0fXNwMqXgVtUGDE4GqrSaFwGhYCEoJYBwgWJL38cYw
81MOuh8y71xkB4x3WGm5BZsAco6GmdnOgkXB8gUbxdDf28Eq2Z0LOjckSv7BiXKGI+mgu6NxWn4t
QcemgAp42mUVbEKtrfTdHJiVu4ot07qryy/8QBGbmCZ6KMWzxiNYws5WVqDpO7nCmYDErIQO7mJo
vrFpYwQXf6u6R/5oVcSnisYWvSNhNFIqpc2wrmOn36cZ+bFNBJL/hypXK6OD3wKnIXmbbD2CYy9y
huspTs45slUGxx1/q2b+zd6ViVIdju8J0QjhGB+XE2AhM+g4yClq+5bYaVhfUQcAky3fC7ewaVOU
rXLXj5q1Txx3y21S8LZQysqHLMYv0sBxP5r1e1PQ8Zli2OUGNvnBskWkzqEzCUtCuIvpU3D4aiIJ
1+nkZhv9v5uGMAmL9ZyEzr6sdIyxlWVC7q5GNjfdS2hoH0rsjA/2YH9zhq344/GJtpDlXEgoTEN0
S6AE45MazOaJcIpbydzi3Dv9o1zGViJPSj5Lqj27AZxR2M17V0XkFypnuauOJitcx6QVLdMMclgP
RTxY8FCAMQ15Q8ExzPDUkwpqGDtjoc7Sja69ylce2YJoo4WKCdOnsR68PIcN5lC+io4vb13CK4Jp
x172YZic8iMyA5vsJIKTLJNzUmqeA62HiUTMXJIlpJfIZYvreN5FN9wLMJji01ZNsnkC0NOVqYNb
Z755DAQc01brN93GRr1QFmPlU07uGmb6YK2UtSy09cmKH4qOecPQ3eVd2HyXenOnsmB711wEum68
lpvKUk3KQ8VWj/ss8+Ax1saNL9T6sROZKy03rpURMJoxzbgERKs390bmHkbXouUL4u9FeQKGC+ZA
3JwWub1XfXWkb96N9TFSlPDyw1oDizNcuIS8vTePT9S5DdF8hKoXVsFyqdHw2elBQHEKqWbSHPLG
eevn/US/TJFX7RgWjVtLJ+JWYWy+cZFQfpetmhzZ8A4HLU7fimC2bxFJQ1u9SxElUj/4XG6Uto3u
ux/MXOHu9pH7gY8X+VdNeTrFT00yzHutBa6rs9wGMuMeixnFgRarZ5b5oOa7sb3JSXAMB4z90zpi
v3OdXVACkUPxq9h8CGVKbehoAh7vjK95CPlGIFE6rezZ58IBxeAQ4D5r56eeD/kh1OwtoQ3zU+jz
VilEQMGM+RwwUM3tto4uAef54X+eDSMpAkMpSGNtqLJuxFPVYUY/xyFhxanNoK1Re+ciSvSmsru/
bHv3jBJJgcNquDNHB08lKL83VUd6U+GB+Bo8d2fEkfLp5PEEEYdvszcxT+4KmqqpA8xia7Z5GrAy
rVA6VfedpVrraihIX5dr5Vk1MSIKpU6rMQEK/cQ6yJFBODrPJeq9da/X3XG27OHqAJIbWve3kTPX
47ozA8/fJDCzz2ENh7ZUcOBVPgp7NXslaeG9GZw7tx+/ZP/QFeRbZ/kk5IQUvYgsBIO7ZrnK5XeX
TvDI/3tsdTZfLtIqqrWrkYzRxn751NR9s44V9OsKcnW5+MMfkR0H57eFrZbIEt08BRVTYEfPLeCf
tgFuBhSFXF5m3OVZuJwxkN9cCq5FkgIly0Kz3fZ7JYQ5VXqlugmGofowqVlYSryoblqf5ZGJRikm
Vs3tt+Evz0HHLYf4CQiVbRkihsVnxK7EVK6EwfvJemI4sOvjttoYCPhvmmm06NYL7SWfOqTiSI/h
x5WBTnp4PJr3Zs3QOu+tZJUMKaYD5s8YNBhi1ekTXwnriDe4eZg2JMx4wBvAWae4/dmXentg4Qu3
MQjgKnClvtdTYmDSjrAmcVtFZte/DsZsPLidAU2jSLDv8O8sVS8pc6QU8qPJl51b9SckZ2fFjHyM
8PaHPD7l2MIQKUlVtZ+BfGPAg4LlV/QJhqmXu5bIwZVp2sdkKgmi0DxmgP/1F1kO3WHHMEnuyzJN
+x69wtp1vnsnFcRRMb1j9HAewwhvroAr9FNL/xFOy34eyioim6x96ZJAzLcjgTiFzdLX2r8iNOrh
GwfZ+FZc5PcCkPp96Tr5xsGW/awr9S0M+j9JbAmIJLUYxVAL5iH7YhTcjZ9zNoAE/psN/q61O4ez
vLirQxKCmPCsvCYBx9BpFSR4cah2nv006MWjJeswCAvEKIXi1If9EuX+HdvZCE+BgVEmcpJ9aioH
92l2EgUw+9h8j9WApaXV2NkWiZGAjFJerL57jlLdP7ptBwzMimFmyzrDTOip6TX8Mx0Z/r1Yu8oH
rWt8psAp4aFJMH+X/PeuZuoMx7ALvqduskiwo/02gin7An1u1RlxBxEbFA1HBjDSAAGym+WH2tD/
IGbq7n7ely8x977kSgJMREin5IOZzK9TYSrLW77dGuuyJZ8qGPKUROs83ZlBy5R8UKxoDwwA1T8T
z9ApgLhTcMgVW/iL2PtTFrnMsmTlR1VvXczEYlAKmTEo3g0SwPZi3jbYVgvK3BRcOZ4N4CCOFJ+Y
rTGfEYiBRqZue1ytEWSKvPutZwlfm0ILDvo0vS99r7xpF6ZRbIJgeit0p/pNxqMserTSJD5inmCg
i6a+CYFr2A1AL7JD9B1fv3Yx6f80b3Hs+Lumya/VPJZnO3fOGNSPfQcEUlMYEsELYIvWK0QvDhzz
WO6YcdRVWmy8Mryh7q+vqhi8m2i2tITBSe8GBseMTj5Abn+3yfjBvQO7jAdbV150qhXNV41cFyjM
aOBEUUNU+zlBk8dHL7TvHuCmxPvbsH4TW5325kE+QZEeHgw3VkTITPysVNGDGtYjtrYG6YCqTJee
1M6VrDj6Hu0tqDgmVB1VL/6w7Mi6rVgz7dZ2ua6pG9tj/AQuJ16rk2LtYyebLkixNjbchDsUJK90
mohlAxGUSfOLcApbxwFSW7VWbcrirrE+zGoYxDFPpISjMj6XmEh10Nu7QsXE3mqkh3OwPSEQZy1W
ZkwpBVbBxfq8or1/Ry2KEb+/n8h+Io4MjCw4PHdLgM74VPTesljDqHCMCeg84j2PNlDtbKFoKaCL
oJSdTQXD9cRGxPKCu57R4dGoau6tg6Md8JUHh0Xuy9Dq0E3k6slbVDTTBWpAWQ8pLF2YqUl66/L5
0eh0jH4ppr441+91puNnVsX4UiwSxRLN/t1EeoSDjjuXXMQNvqqfWzM9D7W5XRRNQ8kEp4+s8S7X
anvj26hjS+I5ZIEX1e66ssf21U/Tkx6Wzt4bymkjC3T6z/VgYEHn+/XtauM1z435m7Fv8bsJjL8t
i7ez3GIg6TBO5WgXK4VosFUTDV9eJxg3evlYMa6/SsGhD7YZOUU7PsQaSe5yATDmgIk0BJMb04Ct
GrbFwefLJ80vLsaPE2wC6B2GPYDnjo1dIJ7lKtewlIynaGzXned4h9FKo8fcZpIlmiaU3c+SlVSz
vsitPD2Dl7NWahKZBDtZ6TGqzfKQlg6xPzVRqsuAhjJjXWgmATiFmu3kuT/FKLbx8JgQAgKVAym2
N2qD99SNEA4EGbBMwqsfaERC/Nlqf5J+LFSO6MwiKPKm6+zhGIe/+1idUb0PzX7yew5/R+/+cCbc
O2WBWCzM822mQOL8OQSQniJ7mWd/U2Dm2bokYxwiA1I8loTpc2L2Zlp4jtBm6NuEb+s19+pyZfWM
vPmexke1N9qVj7jtoGMvYqckMLgD4vKK4pnaPKSrADAk5XOFHTTnRQg7oZnvWsLHGB6Zt4YWhA6x
/ZwnzoS16iM9ryH87/m20tMoIYMPlDuXVAQAhuTGXewqZYMxktUlXhk+rCrbId0eM9FDYTTh76nt
3RVWsvbkFfN1caYH2SegC/y0ZBr9k2bXiX6f1WQRjs500hNC4AwpmFKGsXpSYkNHjVd3DwtaV84u
NETlNV7mvdFnHUN9LX3Czv1Y5BrZS7X+1JktxZCwTgxAlmPBs6FfUblyC34W+VI8yGcdmKptpKCx
C3MteVRyw13xE8TfWftbb6rwzM0DQYXAsU+pn1ycuquxbwhFF/E4rxZ64W1kqMHy6zXyYL38divP
H+8C/67qWU/ERTkADkeoovUjasUifslDFVwGxBst6NGUiHWEJE6iOaT4DMgiEob9OmT9HJWjs2gh
2QUXpz5v3+VnqWmVCING+LhyuP4PAXdnPA/0VLM728MmRvDN1w0nNPfF9fKeiR6xRopybwPRkID4
9MiY1d/1ZRk+D6mRrSY//kNGXvTcdyrTZxXh/rYKws+l/SPC19/y3zqYRaLhP2JH3AcDjh7ZXSn2
BWsLiM2BWB6n50pfx2q1L1vS9hpL98+MYfJnoKtEq/tYEPMovoQdGWY61l2WKdV0JobhHj3VzBYK
HPY/V3VHROtcesaJcQUeY5Pxvtsm/3TEiZbsG7HbDHCqbSziv9ZyXLbMzKBzAQBhjazjIeyUIFu1
ddwSNMiDEmf+BRHfwRZaM/nWHM/fQBE0pFnJvbydsW2NH+SrFJLssnZD5TMse80yCFg8iwgMafSo
CraheToVXAZYB62OaWrc+OpNrpNUO/hjhEp0qP3CvkuzQMfwxQ+a2f2T5yA21/tXNzG8O6mN5Ujw
7tN+eCtL3LaYfL3VomdjemRdGuXi++W8CKr/jeS9uTsXqCWYUc7pV1tqe1Zf6VUZ/e7S99ZtJF3l
jwklx2/7Z65wZBJV/wG5KN/PA4SuMMn3Sj1yU+DTXemDnjxOpT2RpWUf5O1VPgxRjKKmxPWZFL+m
VqtXsoxAcITqUuqpY75lUpSqptjhydt1h3Xdor2Tcgc+Q/anlH6rMNKgiIkhp3yQH6KmMQMsVa0i
Lw4/dR9pAGckRyHt0MRJoK580EcPO3pcfAxmAnNVSGscRBR3IQYoB9HsRlEzrE5xBPdfiaLdmDMd
koZdKHXknMhW3FHjasOMLkqm07JpY0RMXAwy6wIi0CIECdsU7zCgeboqgd4WWHL54BBvBcWccWBf
tn8DQfqJw1ghoW2adp4g/RRz+xUaG6uwGpwdiPctgMZbh3shyDU33LoVE6GsBecBM5G/aO05l8gi
e64tc1r5IIl+z838Uu2DpEl/FV3zxRKi/DX75V3n/ZHakqGN0rOZRQI06GmX2AnoZxQPE/Ei8Cmn
fGPgUTkHSmZdlRcpUZAPUtJC4CniVofouwK87iaeAveRYT1WY3K+sYRxb0cV/URU5cydYuJyL7xz
MaYRKdfqhWwV87VKg6/BDu6NyG0vKmPsYzSP31JuLvu1kLi0lY6W4ShFI41R2Jhqun5Tw6qX+iUE
C/4+Bqq0ipwg/h0QNIukV0Bs4IxVKdIIq9skNkmWhjJfhjgxHoJenTHiZF8oFa1zEWRX6eqYs5sc
ICes9VT/jcN12jeir9Mc7oqlkeXLHFPzSapJLGbicj7goZlBPpD7KypVUFScvQ2kn42s9o2kVPfF
nnH+9KTrDji0yLl1WX/oSi+4aZXmn4YuzKAhFdHW8KaaLxcRINlAFxdMwy/E/mBmlOrXmATneKhA
K4iNfTFZGnGQVPiyaMqZ1q5Q0beIp4iLWnRleune5F7GNDHeQAhiOWuVKw219yXo5hQvuFDkNDgr
8sQ0LyWTkr0bVzhV5CIlUNuz3vbMeMFkkBGVRod8qOw1IyONuLLROo0zeWSYHYANZBxb1YTwHgWd
CAKa4seZJRtO78Y5NiJoo/Iwt6/k00AEzWS9ySQnI55opWbxb24szHqILap9UoU4GpRX0+xo3Qdm
i/Jl5PIbdohStEUtTsWAdvwif0CETt+pP8XbHrXXYr0zBV1umYiSXd1vBouYK0ed7n3fFD9RGPuE
IQMdk7VFqgGnniq0fVDIXBJLAqUBAamHxg4Nb7KV9WhLVKoPumjlMV4/yK9jMTJsWf4vs1NrW5e8
XDGhjpXEf9RmJNC2bX9lZEg8hsrcCOuGtyFpz9v2TTLzezfQ+1Xl/ZQWWGXM+RAh/jo0nlqA9SPw
KtBRnHk9LkL54KKLXZ79vOeIP00GTBklJKnNzx+ArzqQ03hux6nAK2DfBqkdiFLqAPFSnsdAMQ2C
aG0OR6zzd0D7Chc/OUd97Rq/eiNXbhrcqFWuqSwbrewBshQI0IxaRbEtatUR/3EhMn/yWEWIEVUv
s+hfESupAj+KUF+81GgWajeumeZWExNlQnegh66DjjQFfS6/KMeHXZA1yStKuQQoYgJ0oNAVFlsg
xafdcLCnuvpOhMZFQ0ezQr+5gxRnvec6/ES5pXS6rN7NKSKVcjJR1FJZHMK2nV9S3LRffdsySvE9
rK0YneJQa25zH7FUBo1+0lHGr0OdtbpHBgKGLBtFJMXVtRpPclIInFq/FJn9KseZftN8F77jiDQq
tmdl7z8ULreyvqazMMfaOWZTRogR87vQDYA8zNb4ABmyOjVRkq4UAwo9o5jHJOPXC/7mqLX6iqVa
/2GpILP9qe5RzgK4kycIBaNx8dEKPXbwFFd117o00qxB5dHUFqyq0iS8/ex4yoFbzqAk4y6wk/Fq
hSh+ej1ZBE0iQeVehUJqtmOHbNkb93PnvFSu0u0X2x8e92uPgPd+MMtzWtb+k3wAr3NDehzeyVcK
LAFwk4CQWi9WnipwK/9UnXYcdyutdZzHEuu7knrlR4bH5t+1WIANbYjrqrhNBQPaR746CnlJ4r5T
s4CMXVBcGsC8TYq373OsQDa2hFpnnbP7H9xC3SLEXMRjYBU+Y/BezzpBwI2pTv9OpYyU1x89g3zG
JKAqvItlEbOixpDrgy6qnxoNxl49IcqpK716ij2syKWnPKuu6d4yWJJCD1dVZDiamGiWsTCCz2bX
U51uCCATRNlW289RfJgb3fsMFLCItNv5qtTrAeCncHTWUTTv6gpNAnGF2KvVysHIrWqHLM87OiY/
Z6Gdh3uv88Y7lwEl6u+IOkt4xeZcRG2Rg5WaQzuvIq7FlVE36T4PEdxm1MYIhITdiNHdgNYinFag
oct7pCzUlMCNJfB4dNgCdw2OL5SmRb6evsyynm6pP94IrnlahGwdacBlNdwAOBCRNrCiJpH5ZjPo
elRaZlfLbD4xW1Kmfas9q0H+qisukxXLydfZgN7NyQJzG9IvPsJGDiCRKYSwum1Ghhb/v0vo1L+s
qc738pXqqUxwspQJrHzdE5y46aBlrpnRTRf5xya2ckvI4qeLMzvWPmK3GWfZoYzMQz8fiYgEL615
urub/TrZyLK5a5RNmFs70N5wtfQp2ITgZY+JR9TTZNw7PWsPOt60Ond43mR3LLfdPw/yvf+j7My2
48auLfsrOfK5YKM9AGpc+wHRN4xgK0p6wSApCX3f4w/qu+rHah5E2plK32Hfekgmg2ITEQAO9tl7
rbkG6AiguevH5euFnBQ05awc9YZ9V9oxYqmcPtk0JpMAL+wEtn4X2untcRYPH2OT/PBz0tpuFRHP
8lnYnX4MC1Ef86oKzyR7sJ/pShOHuBGtG6P7xHKnP1ki+VrjP/MybHPnRZBvGCjr438QB62QLpaY
AdhKS6xuOd8KfSahmyHGOvQNCLsUic+34rQvOUtnX+xUkQH8xpV9NHyjuaSYQ9ZAiULimdSOjMXA
Ws/IWk9RlxK8m5CFemt8BErNhl1PhMet/KNz+y9TlSYby/BdgLXtJSDK68meI2c3qGQMEAJ8DDRN
vBLkcYjNzLgbwLH8bmRRFbjSY/Y4yCyPmZEe/5UXRo74UJaawo+xsjoYpixp9HQVUKS6hhxj0RUF
hNGNkbEy05KQLsd+5Zap3JiCv+tzEB9zm+jmDBmDvGrsjrQVM4DvKuzqGzQ4yh9TmfXVAiy6fU8L
0hAzWbkZKpDYDBSMV8MO8VkE9rZ1DOOaVmeoDx4M95jimGS11uuNsjvfPlVhUnraIXDYcd0UALrI
fI6rnPSquMGXeavfK/aRdgyIWBqItqG4W9ehk7OEpLjQ9PZNEonbQyEzU2DZ4vjGqruxs/hL2qKN
3BmQePYLNBJBKz31JcfFqownR5mU8wit4RH+w3u9GB9kqjl2hoM99qubCJWchJl4X0R4jBlQPxHo
Vm5jlf0Qo1WqlHYMV4vJTDcCPEPLp3GprDvCvS5TD3ocvDkQ00Vc7H+9NazqmigRmD9Xf+wB6JhB
8Yi0rbjQMzwsj2b5pTjgbAv84lRY/feQe3Br0vKTO7vSLlOv0kadpyOYVpZkoWR9aEHZwq9BqMny
wXewjhNjZW1+/xo96YR0CrwhvWMV6w6B2L6hR7C57cOqgKniYCHVrDTQU0XydXH0DVUqVo0NvjtH
KHSXZzOOBiTFLznij1iE96N2vd1F0YnsEj0ZL/PYMXWvsvSSxADneZuO2tQ623yes6OF2u9gkPi8
+GiRRZDPCGAe2olcm6dYiXYEZDMpNV3n6hoIMEM34MSUftY8hT/iWr55NGeLZVptaAJIvWsYKPPa
SgiA48z4ZvpkkSxnEdKfU9o1YlP4Izm00jOsFTKDW6QdbucE2W+uu0ddY4Nm1m5DZmuibiQeldaY
hi5JflbM5jnOSm2TllAz6E3r94h/wRICa/QmZrNfojy7z+xxt1xXRTTpKJGluk712Skg8+B2CRcm
VoZnQ2TqQxTQe+JUnrXkK4GU9jqcBBh649siqEbEte0qTHilERjw0SRhYTSH+9jGcrIAuV0Xo26s
nNMG5/PtGuVgdN5S6fvEUJ/ERBZ2NWYkZ9OL7a0oeo/HFhVosiWX4hoAAdnd5Pl1iqksHy6jU7t3
DPKLC6DaC+DP4l6h4b35/TNlaBHQmxCsbrIWV2dO63YVIeCloe5GQbboIuqqdHS8twUqTWUGvQit
s9PZcC5dQxwndk33Fro0JjLWY+wW7T0t4fbeh2Z1SFnrPJtib1F02MC79uht7E1etOOt2KOhCUZ4
diNiXlQiei3rG/g47jhD5993RvGsxJXFhj6b9oU6fwZsUG0rhFok6ObBxvFZUhQNCMViCvObDGGc
CzmlzPJtkOKIJ7Pv4s7xazBEygPG5mwXlup0MTRow1gI3m1srx4CZ05WnBr4JVnOeizMU3ivVsk3
blQIFazJega5Pqxo/qYwtBXrefCMN1HkL8tQ3lKddsda6e/aqmGlhC++z5gibW8dHmTozG5Sdw9v
c/yiReZTI8oyIVcVfUoV0RhE/57kM3lK2qhsoByOJ6DVcH3m5poFX2nG1LtlouDqT/jFoKPp7DuW
9q5NYkxr9kzV6t64q6lXyHHl8jzpyAGq37Y2gR38yJ0suxYY/cSgEXCIwQvPtDlEN5OIwyXq1sE2
61zrrgWN8FCa0CZhAH+6LSdRQMKJtFEsJ/VQIRpgaFXtK4eAQhSrBj8eDidiS7JVIjMMBrZXZClP
j6WhMCuRE0iNyfix5T0kTIbdOEOIdOeKJsEP47anaKiQN/Q2rfQZRhMnQLwboD2iAyVWOZSB9mys
QoU86K6+DyLliyMVNzmDsa09B+U+iTN21sPcn5YtWPVegiFbuXIlZt2xnpQE2YpWmy65JxVZzrPO
vFJ09UpPMcw0xdxh9k3xHDvt0Nwxam6gFOW0DozD8mD5MrtBbVv1QP5s2fdYRvaapiC/xSa8fCky
qodxxuA0kh5xaH0oEcI65TnsSVGinB2kAvD3DzqgMo/RW7YzTSnngVpxWFp2GViwbVMNxiogVMJD
GkZ+mV/6V8qy7hy22ZaxuEY2qW6tLZ/EUFU2wBKZP9GCU0W4Ckqgnwk5JRFre1MbmxoiqMn5qopo
2N/u1uT2YM71r1aoQjpkn7xe/joxOWgNlqtqaREpFqq3BWOQ6wT7VO2kwQItnouuGgLeXxKbF1/o
b8aIOg5WmphNyv0AiKtLxCh7DBxavaGKf2BpTDAQOGB0zOzWc16wzC4nF60tSRZG2Ehs0rRilU4f
zNF5pFuhPMvakpLUKyXDhjjRkn4qr13px/K6fFbNCI/MYdcmWn3z9iwGnxZyB2zt6vMN+0pRHlP0
l9NnPUFTRstjC2JQuw8gXHj85PQRYsS89ek5KNUYPpVzp2xJwvSwhs+KwfXLTOcpCHrK6fGM+WF8
aAPNx1o9c84XMjSbOKTlLXMdMu8WGAczaTId4aLA+eyD3Si9oDaelgOrAuXS5Gee5E0cVYr3Pm2U
y63aGGkvjvgs+pagz0WMt3zQ4NNv4WHhhmlUcewUDRTAJMIvVV0iBqjc30TmWRPW1yxVp7Wa+/aG
VvEBzTCMvg74AXCAlK2LQuCJ/JLtRh3zBjmMU0ajvy8yLg4UuNEB5BD0EdrsZUhyMn2su6XzHlrA
D26nV6SISYKK8/U8qoIUVigGtKrALLi0tu9IdZYBXhT59VGI/setF6YpprtNz9BqVA/kKZxXv4u/
W3mte23rmBdckObF8Eti20ZiEReTo22m74nWxug+B5+t//CuQQZ+zIlICTysOBMSWfrHeUUWgxbN
MG4KBPdahx9pcbEZSv+bIZgRGvwrw/2NP+X33F6AQK2W7i3BqFRjSGt3CxNuEsKlPZcX9GJZscEH
RwjN+ny3zMqpt4BaLleMQt10+w2JjHvqK4Y2Dh5l9i66c68p4BcX9c7Cv4Xx+BLK7r1KDsqNnZLV
SANHh5C1up+eK8OWhMTEIRVu2SdIje40G6iilqn+RNv+Es+UbwME4KJwrsv8RNRITiMRI4SQM5XI
7h9zNl8nrXX0XeWauseXo3VMuZ5sYzJ+V5mrPRuV5d+1Rpc9E64IeNwdHnt4abhNmOEvMq6ZbRap
QfN9E7cUl0027n11ii9BYj4uy6Hu4KqgSwLuRtY4naKSWUre7tpng35HamDHNfdA7Wdvw1JopxSH
zokuAWaV5d3Do7TXZYySy6aBBUKDglrqJ0epSg/JYC2j7Zj0F8Pb2BAIz+Vyv7SIG8DAuDIB0FTK
JhmtAqtBXR0jraeuJp6BgKQeVKDTGI9jkA5Iv/o7O8Tp65s6puohw8ByU5m6xXglKkAJNPte9xFO
dIS6H6O4gBbepxfVht9T68bMDHos1oryQ0H4RQyc9X5bMVooSfKoJ9u2K4Mz+839FJjBYbAYhC0p
GqSK9zcFVyJVKrzD5i1+2Vc+Omb7L3Vt3yF77h4CZ1ZfKveTTx/pcDv+RH37u1tbtx/S/bLuaoA6
T0Qjh+vatsV6WXuXgO++HE5LI0jgW/X64Uuhp+HWjURznNUADgm4vpVC0/8R8hEolCy318tDdySd
nZF5xXsZA7CWx3LZNsIlmXYZRdFduirxz35BLxwdSjQ4G8s3sid1nsHouDoBHpazXgYNGIEPKKix
G5c53CbI8Cshndn1bI6HhXGmzSogn6R+7kYBVWNkiBc59etcacbdRBWEFPRioQPZQVIeveXh8kEx
ge/FiCH0dJoONrirXVg50xYMLwiNasq8otTib4LtYDC1wxeV9COmGNd8IkZ6lIVqLz/YIh6Petm/
RrKAnfPQP/f4N6x/GqYW/5RpR8wqETVGZZ4+MLx4W9p92txKcLt7pkko9rk62PuIMeE2L8j9riec
JZE9P9pGyX0GLMniMBKlfY009rizyzZ46a2r5kh053LfaxN6nGKC+9lW3CWgfHjBF/qsrvBEqEYy
fwXWH8rK12wEV1ZBzt7qEYJ8QkEDU5iXgn7GtqFjLZXM5SqqlXNBf/xb1xVPY+gCGSsj6P8mETeZ
DocqwnMQ+Xl5acOAlpbhiLOr6/4jBMxHkqOyD20uXqP1bZZPaAyOzOKLi3T+AeWecdEjMXmlzH2b
Vatfgcn5GgdTtV6m9I6Cfb41gse24cRLtfkNU2G5HkOHoNYx1de3W7KuRf5mmUwmPQkVXYSuS84p
3ckYr9BjvZoknlUlHXXkg2eHdnkYjK9GSJd4kutTCgAZC2yn7AIzHjCP1YfF+pvg8/WqzJ0vylxu
yED+khW4REkL+jqjfI7a6FHt+ivAGh2ZH4WHYGwrQ6iCu6xh2kjidrNdghV6IyGVPMiATbnA+5mV
aKewi8u9bRanXgT6wazwwUrqV5UCeSKVRT9a0+wJYRo/krh+WDSycELgWua2e8htAcor1dUrxmxy
5rCRJqy1+yXqJa8Bnrdhrm6RF2ueQSCqpy3aAZLby11hB2QilhW3+2ne1E0vtkNkrJc6uTJpUIMs
t1Av0SkDh/viQtvwhJJVTHc6KpMACRbAKrhigTWRlZfQ+rf4ukUXU9Ra/TA0kHQaK4agAz57TdZV
ezCo1OMkQRuS0QwuLFrtrpI9uIZCapfhMPpVQ1IabbLudKmtHvue2Hf5cPL9hAAwih1aD3V9qOOi
WFuRQCDvPNdRShdRQ5Mnk1uVzkE3UfohAxM7fBcEepQ+MOCupWO+uIUtooRWBd5/6QQ1TL94JAcU
7XwA4FIjhO01pZjeqz79I4RgwasIqSQlozNo4I7mE5lZowBTCjc23iemhZ8HYqSy6otO4z7FnrmM
2oM8+4s4YeozGdolVWrC6gKM8XEwuFtIyu12Uspvg2Ze/J7kI3gaWIF8yJeeZpMNk9uYErJ+pPTq
oLTVT3XTOuvbrPEGXMRhlSLnHvMjCJtpa9rlozKYEc9ojuk9h+0qmcj7EDzhtYkxZNNX48xViGrE
JVR2fbvd2Fpevji1f84t5kUinaFSSGArZvPQM+dE+RJmxTaeTfsZuNB48EdEcJ3JOaA5OjG7sWxD
xk91ZxsH/Fu7Rup7HdMHZVkY4bpS2R/QwCEfClHPXYh39xgE2ecFNzTmfEdt52ShSllINVl0A0YW
Mpahs1pDEOkpOm405NRuk23uuiRkChX53vDiW6actXXVFctJ9jUBf7GMaEMznrYLyVBlIAbMDFm+
cEta8XqEu0Qru5Ur+P2Si4PVzZvJQnFz6GTLfLqp6v6YpabcwIz1sejLeJtXM739IkPCi05aIPe6
p52dntllvS3EJXSjpieimlo0NwbiJIf3MM528xw7dzWgmFNfcApN6tA9mhXMI2iA/r6JyKvs08D3
lqvMCgNj1VpR6amFeMUXKL5Ryh0UZX5jUo/agoDyQ10ZziaXAGklSdZWPd+VlkpYkDPqhxCR8qqy
s++92esviE+wq9RMRPuAGDlRpxSPUqCe5SzxGPK/3pSMfcdGiuyIa9OOd7ehJxrRbuOP7rrJ/PCY
R1O3QkyxXVbPLNXf7Tm8FENjPcNUy3ctwOb18jDuBrC24Ie81mH+4sYO74fEkiwjT/ybAXBzk82c
FcU7fWSAWNSBCQwmbE80FEkHItH1ITCyUz4oSEnko6hsC14wKZWg6wxdlfGCEuPi+MNFFDbCL9d6
moxAfVhsaYnCbjeK5+xDQfrdA/Qg+f1uiaQFtzvfMTvHVs6l4aRd87J81ozmfB/OrF2mPXWekrfK
KhIfsTEHOyGmkpQsObOfchLel0KWmfoSXdWC8NkDbyP8DbX9Rk8a0pRNnUZKYw+bIGntvavF8xMC
2UcjHMbLoKd4VDLzaDMcvytVR6MwkrO8Ecf9/hbTzHwjKjzOVhRvpOat9RGivM+psgvp4wxxSJiU
PHGRT5a02AiAVSyMCHLOkjcEwwV9l5zQEuD01q2zrbrXAGPLfRDPFRM2A2a3BV1kOUtjsi427OVf
KvIEjmmKRpgc4ubOVo1nrknGJu3wTsKf9liGaP2RywriksEAwHeMOAZjraovIA66zaJdgF8SbI02
H9ZRUTp3PvUzBKQ+Ptnka8UNg/DlvlAq/tGagb4GAyZqm8CxVZ4a9wY89M+dfVLDAe4EMJWjH1Xv
maQkDqgtrf7IXK6Hwndx7IF9rqHrnN2zsrZp025vksW6brgx9vEhaSBjy08CtWBsMg331HEmFbRJ
gmJnX5IR3nZbuZcCV+FaCUeK7ZIR3wmnHQMGNgRes1CLFKeiZTmP6yIls2dxIUEfawHfOGeApDL2
GK/SohGsamYMS/9P0bLsaAo19GxFnV+0JiUUUrlTu6sj+uJY0eW4FBPSeyAZq1jPh5flMxRnSGRG
gESJpkXnoR4fbjoZJVazc56FGGxUJ74qSr4LWqNnfc2Tq5zzqLMk+Uy2qLYpJqBVr2SoKst1beXD
h1OEBH/4koXejFxwzvgQz5iXfCMQK9p0yS6qJv8JOMDmNqr0UZz3/V1Sad0XllJlxxgnhf3rXFhl
UXUPebmHvMHYMggOSwnbqDSKfO71u2hyT2B/dSaGjKmMnMYghaNCWVvjEBgIe198qCNwU+oX/cYM
g4r91Out1D9r93pCAS/z4FSImehU3L5l2w7gr+xIMu3s6InGYbIxC0xVXVs+EeNt/FDoffFfToRa
yoBZScx7hZRxT3fM8ksZ2unGgV18WJr83HwgmVgQcOyWUtS0qgdBxPA6WyYzLAEjW97g3hfBp1HS
waAk16saPOwAVubQCDKIlErXvBIJ1YIwm2SEmGGKBu2Avm6m2l+XfY68vbMfbxVLAVhOISckQYp8
5zhfuphf2ddTBKeSruTcAWbghhp5UcbuysY5+DRRR1LSzW90hiw8RSR6yKbr2XftyGuUbDpW0vIv
a4Kj2kxvVilwz5FusbQGhtZurmnDhqdvTKjzshJ24iK/wCheQwSjF21F+kmx5xJBJmrsmARGrsX5
qRVmfc0Zia0Jwp03VU8HrSi/WBbapUzXzHXUtum91Txj1ATrUTUTbjCGEq5evyiM3XY1STiJ0yMB
7/OzPan+MSQFzdNNp+bMADK+GDZyJ21uD+P5MSbT5P6GrsgDd9P5McKiRtt0En4vl4WwLyhiJ+dL
NDkNolptWCt9FqD3rk90JpS7NO/ax8JGSSf64Iz/RN318/SNloqaYhmQU6GbaUIWfEmbZ8cxMfzr
UNdHx1gxa8oSD4Fn07X6WxVVnzpJwKr64dRYmv1U+SVqZbEfppJhvBzTp1q683EUrhqjr86JU5cn
JqbOlngDddNC40GeMDZnvxvaVS/tqBpcaHBda23K41dNaJ9cxk8f3egi4QAfmKfWOZJdnEB+cCYS
G5VcXxchGtrSacxrHfJX5yT4CpVI7G6rHWb7dlcNkAtoQ6SSwhg/UgBkXaPuM/QJeMpp7tpZZLyY
Pt0PFOPnXtL37JJG43Lm2cbrbOcPvpNWkM9lHwOzJR31rIRgIB1iQa1ax8hWLon2QhvDvl9AE4OK
RaXJqIdGpW52dBOR0y1jcjWDet3nKzJakl0iNSnxdxun+HbssQTf/oSIiNQa55wWqkwU7nOz2yd+
/XkBjPU0hKGx5uOmHIwKkWYPlEyUSN8ko66KQhWukrFHH1g/KLBpN0rZTGiAgO7eeFVFiky9Sk9Y
67t9UAMkcc36FTk6kjqM9yA3OzoN1cBNyzSTfWO5n4Iu+77YzjTdIJnBKSwaUC4t/gARaag/Vj7R
yraCQp1JVQdUFB2cY5Gm4ZdJfpdqzquuiPdFXVlnzrZC/VchhjtUTEJoNVvudVknUMu2axRqGZOV
nPYxmhHW0vzZMEmijiuG03LzOCPOuHEVUxGU9NvgRbUK7gv0I4sVdhhk5FyGoKhu2zdYfST/kXZ/
wx2hOmHkgIU1M0amkHILKj9oSrgSXIuffNP20rug0ew3W+EO2iU1MkA87Z6OI9Xw0oCFS9XhwVah
MX2uW+115tnlCkY0bYuLZr67taJtywkeOUWy3xjnzMsdickx31XkpmxmpCFVb+xVQMThnV5XTHKN
7qxG2q7C6dMiTdQjxlyNuwqpFsfps2aNhvfrL3/9+3/99WP838H3AnzfFIBM+/t/8fijKCcccGH7
p4d/v3vaPi8/8c/v+Pn7/77fPG7+/A3yL/zz+/mNv/3F9Vv79tODDXA36Mzdd1Q/35subZffzXOT
3/k//cdfvi+/5Xkqv//t1w/UfK38bUFU5L/+9k+Hb3/7VTjLa7+9dPnrf/u3y1vGjx3q7+lb/u2X
v/7yf/9PVH//8w9+f2vav/2qiL+oqgrsy7FN9syGqfE7h+/LP2nqX0zbcMEtOfShTcMQv/5CAkob
/u1Xy/qL4ZiWsHWhgrbXHH4KMtDyT9pf+FYNuyxLv2MatvXrP96Bn47O70frl7yDuxjlbfO3XzX3
11/K20GUr9AyhbRzCmv5G5ptmSr//vH2GOWB/O7/5Wa+o7tNW6LDUXJiapz7MWTUN48Jl3JpoD12
G8IPo0rykmU/V5TRRXXd70GWEjeqWUemn/4uUDpwSgLnLPpnZl9uNnCJ7P7w/v725P/4ZF3tX56s
bRvc7TWLV45Uyvz5yTpppuZ06hHhEQydUSRs+jDlXuxYp14lKXjs8BWhZrgfwpTJvMyWduiVum56
v7hm+5ZuTmSu29b8uryuTunwQpL6uiZfYz8H4j4om3BX8H/MDWuiJ0yP4D8DNw1hfW6WCc829G7n
V9jURzKWBNgCJUMGOxT4L8TewTF4KHUN5QSUXmOMyq2vRD8avQ/ACbGe3KoTfdAocn11z8KHNy3O
vgtdSQ414YZ7IyS1D7Ac6cbxQXNSKLchjRU5CQyqvEeqD97OdamOrFpx9zPi4VXT6iRwTNPOCI2H
5YYT8EuyCl0L3vIqCSARVBOTMCA6Z2sk0yrFn7ie2AikCBa2U+cYnmGVeKdnyzqJKmP90NEXRxNg
1AAe8MCdtyjBIo97Sj37UzPlX9UxOfata23ijrwLvNwVb1a4/vcHXTf+9aA7JnIsC4WjZgC2/vmg
Iwe1FTfhoGuEEdKzdAevYysP7hGz1/JBL6fm1Bbq0a9Eeer67jrkhr+qBrDETijive8zxs2T+rMa
BnhleCnZXNH/V+drxPSObYXwQtv2z1Y83tbDn5bDP56z8vr+0wVmO6ZAMmdr8HlV0/r56TNuDxlc
xyAUNKM5sHmfL7bF/EeAMmkx8+SckDvgJi3RCg9NA9UyRFKyJVT4UjDXwp2GhQYDK7NNxupQF1uG
GPnq37/J/+2ztG1HNYStWsJV9Z+fZa839aQXQbUaq/leqfK7IKlwb4pBMrH16DCqb3Nk6Eco/xGo
kwMOTOvkA+m7kBpyCRtus2nQPpswg1NsCyfDN9v9f3iO/7JUOYI2NssVka5EGVp/eo6YWRwcAmmx
kkkqW+Ja3qyOiXttkJ/R2nq8SjTer5FLUimScJsoFcWpfU7jNtksb+VE4z5wQn8VxWm7C6oHHWuh
IHR98///TE1NLqq6pZuqav95UXUVs8lTRg95qZKAk9Oz61jMPa5H4kN7VqVx/BChgwK7fgrL7Dg1
1WoWfe2NfiibR8PObEB3RDiR14FREbYDKOzaxxAW/v1T1eVT+Wn9d4Sp2YQM8T+XAeif3tSxUbCG
jj6rexN8G5oue8l72ljosrCnJ8r4uW0wlZh66kJI79X3xp/BGU8msYJynSqqUdmSZOoZibN243qF
8N445pSw0JnTV9hC6X+4CVj/sh4gmhem7rhcToZDBPfPpyoc84DQJObEjmn/oBY3XvzwzpKGfBmh
FXTrfOo/92acfmq1kjVO6g/AVLFEqytM7f020hp9hdgF66Ujvmtz/cMy+pl7Ge5O4Rm0m029AnLM
GT7ocpEHZrgKQUN5ccu4v2EiTRxyEV3IbCGUzQmeVVpyKkrVnSUKx2tK3V/Pael4Sz1P2XifJh1A
bnN4mUfHfHCTwbrP2EdZhbGHz3rUnB9WYHePTZinVOj4+UI9ZIhPrZ9E/2lBoqr48xG3BEup62qu
LEj+tJ4WBWHqRsWGwZzyapeiJjg5EU2a5YaoDhzUmbOgcwF3QXjZy5ZmCX4T3mKQ7VWrQ42jDe4G
hC5Jmpd/fzpq8nT70+lo2RrtU0of01RNWQH8oRwB9ajQYs7yVZH3DPFRuh1Mmj9eo137HPMQg8j+
rKv61plsiIommfOEtbR3U9L0/+nGI1fmn5+Lo5mmQ2ioqxuapsr16A/PRdijGfiM2xDZ0dIGThtd
Z1olB2VyPy2PWlDbJ2VE1CD1760u+WeW+slK2EAsJwgO7R8Ad/w1eV/GnnzsaDOrJE2oE3IP11e6
U+AMB6AjzroTmr0dKmVv5mX4Hy4Zrop/PeiuqXIH1XXcjKZryIvqD6/FCtzGEXGarLqSxEIEEuAX
U/IHcTPJDuUKV567jSTYJG713ewDStEtkJ6io+8nLwKjnT+nuEE3YdHVDLYs4Fxqx9DcJz+5HlcC
Uu4RIA1NZXRVcZCcGlUr7wfYrKUVEbkjO09FLw5Mr8vtUnelLfe5qEymrZIE7aGRlYdB6qLlJKBM
YvODqd05lmiXIaXjZoz5phJvTe1HXGwTm5gxeNcnI1ppgX0w3f7RnWeH6KCZXVMRv5Vm+NHPOom3
cEO3U8goCDauNxSGcYiSNroQWuysG7+jZT8M/cpi775VYHxGcnBO7ClJtVwMy8CqcPMvcU+6dQX7
30saOmIogVYpxH+vtja+TePRLQeLBIIuoltK/Eyk35GF7pmpT2y4YW0DpS3XQwTRSUO4tK6L5Gkp
UIcpQAziN1dbQNbViuhVOs4JsdNeVfTqW6z6RFC7inp7gyLE87VDhmjiIrpQ8mylquZZbcJx26e5
4y3mPoI436KpL7dKqVxNEsABHQ17C2rZzs3sB6Z+NCnAV/EaQiQK485VR8SkfhK+ZG3+mWaP7Kon
2W45xI4oFCpdZ0WhI4Gc+ftyqIZB3BmuOGUcYto0/qZLXWZAVv5ummyeC8VXd+0AuiPIG/6usBtS
EqznhtbVyR/VjbCGjfA55lnkn5ebyahTRiR+9Xzr6ZZuC0q90PSd4qJSJr+pXktSWhDr9d4OyL+1
LTINHI1fH4azRuu8b7bLWh9XkxwB9Ou0zT4xT6SrFlXa2hytzRDhlJ5823jq5vFsp8OhoUe25cUS
LpR6mU6aMw1Qhg8tQ5qxdjEH804GlswgiqKLj2trmzSY0WvJTA8sR1sVUMRWVdOUq3KsDu7kK9sy
Ay6t4VvvDCPyOmfkYDTdbhwLNiRlE3weflQ2JC2wgS5uBDYvPZHOoRlmyPJovdmDj1rIZNMu5pBI
akhuOe65HSwB82ACTpHuCd7b6uNmRB+Uo9QIruiefSxVZNxnG9Y2XKFNR3B8PhA+vCVOKJcjUJ7M
7LxrjbC95ST3/bp4EipBbBVZxHNJNS8v7ikR+ALgaiGemgOr8Kh4tH2UBlzQbCpPuGm4QOY23DoF
EsBlCwl9bq8HmbUbnOlVBxAAu1C71umI58x3v/V9NnkCESJvXyw2ScgebTJysFbiM2FvL0VZuzuj
cR61eLKvibfghund5rvl3S/NbD2jFfZmq6532IT8J6cq0Cf0F+APRMLadr12C6ZCblnr0CbsdmMP
1j6YbYPAF9otncEFn9fKGjIwkintkxZH8C3kpV7O+bM7qOgrJyP18iLjCmfAszMCf4t5ywNpSR4e
hkWhaeV1JJo87l6rxP7B3uEcaykKZrJlmGpuCBcbCWO0ZIxWQBXahAKiOxtsZYTgha92WqEO5awz
9U/6CCc+PVgML7dJGF2Wy3RrEDW8supkWPuqbXthgs2gH6z55H4ACfXAf8aHSJ9N4IUDkoNivRS/
jA2sU6dWqdeFCDDKqXgyHIcM3sx4nBrnEiC7vE9RgCHZc5Dg+JzLYV0lO7cdIIBk78vbv6xk+HCQ
C1Taoy2D7mwLcXcmuu2I0BB2gZBZNj6Ibh1B310fFQOCaVk74IjZLCeRcP2zWzYl4ykp0NZAzF+a
MlojcCNYIFC32MiGIiPoUp5ptdzPasNtda647l1aAJu4ib8yG26uMbfWVu6NmiC7dCot7dGNXPrB
ZBLReTPxM62MxlYQpKU/bEtn16RPB4v9LTgrbt5sIrtDYTPMT3AnQSP3hB/VhygNAQVXzFoTs/e3
FkOlFbubq8tNcJU6RrqdlVxZL5dIFLvTvraEWAHM2ZPwwSoiLyTLCPehAQapIyTarkey6m3lOKGH
TicLjbQWrYVWR5s6IXx4+TE2HyZz0sLeNRqQSifotgVqlSBmXelS8+BE6Y8p1jZmMiQ79lLL/Xe5
Y4py1Fc9RC5ncrO1CRP6GDl0PHCxR0qLUzjUYuynKbh7zMPI25D7OdGTWxPzdDsM3fjoxmXPHCCd
1oQSpyt2VBvY4v2z09bZUzZ9xHmzIY0z/hRZM4RZKj8rMTs6b66M6ABpEJRi1wvl3GWYjJUxY1cK
3hzyeJ+d/CFsNirjQqTq96BeeoRLxEjLcU0cfdKRYdz1Y2euEC3qD/ZnU2/T1VJ4ovmTRIBMrMoG
zyNhI2u7Vri3+4V/pGJtdmQPjJCUK46fZO80kfkWgACkaEJP4MYzhusxNw8aJlg41u5HpJbDVnDZ
6FG9FeHsbwzindbLWhuYEQTvlh4sT4+wyynY11gMty1ygZWV9myAlkPVG+M6C2n+gtXHwp+SvKKx
JgY00GmksrCPUMa9qhyyjdlk5YGA2PfCBswwhiNdaaS5+CB5pQL3y8gUFhjlTDnz/1g6r664kTWK
/iKtpVQKr1LnBhqMDZgXLTyAQkkq5fTr75a4LzeMZzymW6r6wjn7yIoyqD9qXZy9ElFwtEciKFDz
rkR7WDYaNvJCHZEMfbCHFM/oCL4tAOJzAt+fyJ19uQ4Gtg59eyIELzC2pvyOT4hixm/PmaPLi4cw
jPxCulBnyMKucAVz9H4+946Jpztt/kvVUB6wBy57yLbDOUNcnRf0RgBQbnMqneP2u29DADUz7SZ3
nbQSeFpmRe4U8SxHCQiLdgFKGpAsSDPMu/buov9Vrjuc7EierAWj1DZDRw6k89wyVagQxeX4yfc2
p/NReGe0W1loJJzX2z1Z5VZKziau3kmca/Qtd7aA7u1l4xn+cvK81AQat4zfy8LGLNnE72g8psCU
8rXPOUvyluoalSbRJiazyKRbnkRkJAfUjX445PlOq7FTZIhT0EQSEmGrLiQHV+NMbM5jB51J4oVE
9Mqql8S+MX52Z2Gd+fRJznCcl+3K1owP0x/9kOHuARbveqEimBiJBid4a0kPbJ0QQqy1xvb6Sg8n
sZ3OJzObkAclxq+fLtRqx53QlzyohJ88iMrU9y7+SiMDmWoVnbHTyrV6dnjLh1LoB83VlgPdSn1W
GnhxICtXZ4HKwyQLO4RO++0pcsEER9FarCRoYQ9ePEH/tHx2dtu5XS/Jt/LJV9GgRgRklWEWm2e5
3w5i3bcj0Fk9hF1OSxoK67yeqVvvLxL/20rY/ak8Y5C50py2EaufgS9nMx+i+GH156RPHc6MkpHB
Vow5bGt8jfFw6fdXIXKaBqu8m1TJ8ptMkCwa6Jaj8XG7g622bUDGWEDD18tJzMMeACq+ZSAN5Mz6
BxQh7EvJGU1xLOnF/fZHHHJ5R3sV+NwNt3XgKpW6mhErOr9tl13VtfV5AjO31lltFuFlzAygM6s+
oZTd73F+MpmHPngknU+yCraDZJsebI87cmex65d4T8/KJGnEsuTagZtw+hds0R7KJb2P1iuj6+Nb
UbXuvf5nK2zAvcpLZKpPnd0jA8gUhsvEvdTXSUCSDNq7ZPahCqCdReVh7fu2uccE+6KxHDwvRRok
KLfjSNvJzM4PJc9D2NnIeCsvlQAPyuqwfQErGb4e3GLHBtDaFcbAoNdJYsiF1Wl7BMcGbNI8qyMC
8h7Hcc2gmuHzz8bIcEjjYw7NSyBIPhr4Us5jmyyX2iIHiAnFRqY36uS/avEMHZZCWh4GphqBO+Xl
G07AG1PY3/OAvB0+x58pwlY527/tKXrXYqBCaOlZAhYKyFY8DPYvFozDyWwxcXu+3uwY0UXwrJCA
NLdOzLxJMV/ZyKA+sEefgGCvc/cdK0rXeTdrKta+KuMbEsS6BolF43E0nZlZal1/C5nEu5J9DK77
5aRbYDSEojVL2qQnVwNZut78p9pCgKuqznQ/iMiXBGMka4+ZzOaD1Q/NoUkNFbQeuWmoOaCSZfqk
Qssg9pZoq1hJwqZXKalGxLDIKmuf1shZM6usdnFTBJLOESwU/0gOCnCSzvJM4AhxESjJdOIPA0+f
XkmjaXe2Z0LQMWzYdGgPgdPi6KN0HPqdpQ9fgs5oZrjAi/ZctjYVVAoLUBf/BLlSuzqanWAg5Y+0
mnIvUUYiWHV6NDr1K2DG5DJUmPNJjgX+4FpHqr08FF5z8VqN7Ul2Z6Zfyrrm5Yzyw+Qf1lIsAOLk
5pl38GgTwUYQ9G5KEeCkZl4xCOSjI8GOKn43hf5ts1zGfj0xdMUUzzvh7wiTg75lrPezJbgBoxQN
kaFx+qsMoaRzdXi+Qgxq6OJAkXcxqhE7vitM4BEzKlrq5/nAmlyGSswsRWo0j8tiLqGRhWMH/1rF
3yhQ13ClFsM/o9+9RqB9RTMV+jEKN8eJWNEYH5439xAKqKzsQbsgl/+bZDP1XJrOIbbz02g1PHUk
x1TSstB5ULBaY48bEl2CKQMHicuu9PAW2Fn7V2I9n0DGh97kt4Hlp3+dQX9x19UOrVVE0cLM/4y8
wT2aGNV0lVhAs6XPRUnP37n+rlk8e3XIvdbFfNRRvZ8WsPL4Gf6l6aONCZAiszYC1+YZHWQ/nazW
CdZfLmHpEwOvX53EBUbTJvUj6XRkzahvul15jajQIcvdnLwT+05PvxKMhmrMiX6UVRdMOqjRqfDr
oM4Zb5Dkk5vkGBcGOsbBzyl0p0CKZAwtB5GgB1asQONEpEfnXUsjARrJCNIjXT7OyjMTQ5r5+HXk
Z5kzFgDKJie1T1mqw/cI7F+LCIXdz/dNWl3S8Tua26PTgFPKUgJ8GpuMIwxnViSvCakk2R0OPP2O
8eez45cgjc4JOXVhXyzf7rQe2ojhg8Ihl9BHuFbK/Nx7fDG1XHGV3V66CUoy3TkJhkSm0ZCgIQRm
dkWf0ej+PzRnf+pWr0N38F6xORz1ONuLHEVNxTCv9D/6PHqJrZ6plRedowLMTS4hACjrj9NxDHfL
BFfDfPS5lFBQPlFg3qcq/jf72NS80b/UvQw7HWJMbWBcbnPi111Xh9cN1LaPSnLoe9DRohQvk5Gt
/v7D4NI2EQJwi5Lqm6v7Jgl84Z4TDrcwRm7TTb/A5EJOwIjaLMyYEvWUECgfKN3XUAEM1LhDtHOk
Ll4bs33pfHVoBD+jym1wSgUuzrHLLbCtzI3TkZQUQXFfmvWHCYplz1Tb2XFtoN0iX1w2CP5salQO
c6qyxPZesI+dosrdSS2dzg5PThZ5R8Ij7gAzf9t+JgmMN56bLDlwBp+72hnu1ex99o6FZ62jM/OG
8juWph/Mlhx2SrRNCJSuR93vkIkAeyRMde2Zbdslg4CD3CJC3121Tmg2zcNomeclzsEBjVQzlVuJ
PQin8ai113wpSMq1YWxp8s2qzWYvoLOdGn/kEqdMKNT8Ok8QPG0Sh6rFdk5VWaIvMqBE20wWv5v1
KEP1wTVACqLf9dgOEFtkRDWsWw0DjTmJdQeSn+dpaxUruU/Bx12K8ZIxiUALQkqjRfhW1EZ/2MgT
tVunDIxygwwcMkyTgUS6KEPJ0UIhIBXizenR11C+f5vms2nWGQekY2LzxwDQvKvRvODmqYgGqM96
S2B3Sa8clrPCBGNPRxJAB3y4JKs1RXyT5MemJuds73pv6ZDoLFvTfYUFyW+Mc0sKCfXGGJKnkwYU
khdAe/kOZNI9c+a9ZZZExfYzTrxetrsKcu6i6kev58TvCq8J3RlMoTlx4TekmNgtUwDXKr/hTyFI
O3QVs5qozWDgGjtCcCKMOEWvQXZFRSzm8Tlfc358b1a7iqkhwqwzPbi6G9Skgp4uio+m4njr8CnL
GtapLsDeip5jEHsRHHQ9JDfoXwbfNgAvdxlGlgtF94s5Nub77iRa9NaOpOWWjok9crDDNG0wgLpn
GZsKSW9annTXOWnVUwk67WSU5beLiUMRvzdn1e+mS7/J0hS7LDG7iwlmOUSPIYPa1I0w1g2uolxU
+8b+YrKZPilXuGRmU2gwKyMHpFpDZy/M+lgXWVqNydz5KDxOtFGZv/RUK2B/fKMueO9GHwWo0XSh
7qxAT8KICt/h9I207jpiarpM5R8/jbJrlNx0P6pC5sTLfmqTfavl77iRCOXpsKc50dSHztQdS6Of
CGQ1XCoIpH5IwTk+TJObeL7KWgYAKfRgMkaabTE+cVfGu8wWL61wrGAA+9uJQlxqz99TDHO62OzL
57i7Q4IehXjCvjUBcZvP/eDEy1V689e4vGl6TXSD7j3P0WVBB0DAtNB4RynduwKAsJnkV/SB+xGh
wEHCUg+rqwtj+K6ooMYyxiCrkLLGKU07yBA8gxd4YeUBqBjC/D0xn3egOC81Yu/djF8/JGREEkdf
5pRsy951cliekRkaWkNE4IjpnJRJGTT+cpgs52mwb85wasrhH2GIX7FpP80rgKdW3mu/0EKM9vCB
R6h0ON9U2jsYywvrRMKhSpF0T02sHzx0ffQoDsstyAWIpyT+eqt68LXRwMqL29lpozLASwSy85cC
58srwSBCw+0XeDRU+8wQ+U7cEm5/9scEQzIb8+/BmAZEbSSYfkBYEIBBHVY7+qVKms9+gKjEoPix
qCvk+b775CZpcRyb/I8ctV8SrRqyR/u7R6MURBD0JJrrQLnLB2XTDVlmvp+8+tUeYSGRturs5kGh
nENW7Cld348jIg57jaXAdm5qObTpgehHPxudc5645m5s9I+MZB1i6up70hI19InQDfJgpbbSvtQf
lXfGaDtiKnc5u2MicWK576yPuCp6ZGIdiGJ9IGaPkjOQndee2EyfDGv8b6nNZzvpKGegTlkxQwDQ
5BxWnNdu3L4MLWO+5Dmb6gvJI2AoUpK5ZqZ1/E6giRO8bFBsObXU0O7wWCCPNugTAA/sJNuEWa6J
hIUcLr1T3KY8K3bAdkQxZ3+TBPdiHYd1ksQIiR/Zyfwxkqm6KIg0QwUvxTXB/Xu9pHquEUFKHfR7
hiXqaHijtauHxv29VEJcVJLaQbv+X7bg2kPi1U/bL7L99J874mzauoVGo5dnN08w0K5/Z0MuU9Dl
pJYU5jKFNYXNY7v+RyOHOfCV3ZyywUdd7y/2I9Si+FAbLVbocTqbee7+LkdCIVuF8yulVMwQVqm5
5B5aW23U7hxxvnvvu9ahxucJkq6/cDiPoRoW7+DIVScSRRhZmBeGC0mL40Jq7hpImMX22ZyrN5Be
/oGjqqcJjLH05q7k/tWJ46yccOvq+9k7ojcdbxE8rKDFEHTwLKg22VQWZ0MiQZx+GI7+MMKsyiHf
bRJn7GJEC66Lb5bIR1O/uhFHEmFlzbnIVl2txJQoNTzKsq0FzBd0DlxLiDrpPmuyk5Xp2/thbUbl
4nd7nb/0o3YqPlILfwolLino1jIcx9oaDwaAh8FiHSP5EHOnQ50ygvxZ7M49sO8DhOhI+7QUX13T
NWhlT5v2bG3/t/RuGeX1wa9QMHmFUx4hi/wdMn5qRnN0aR+0UfiEGZsxfQAD6anpKkFGHqw5hiQT
j/vBcLip28+4SU1qJ7cDrBNTwSfzeekw/wOyWIIyGtK7k5l64uyMCYPnIfpaTLDOVd/A8e0oxFXP
8WhLo7xLNCgxrhYVl9bhj28XhEKm+lw/mg02eD3BWTjPvxpcuESgocLLu+4PxVs64I+2RtNEdpMB
4ZnTF296pSFgA2anC4us7L5U6rPJafr9vHnTvH58sgg0+xkrVfT2Mo5fADY19/ZsWjs9NS/xYv6p
ZOc/VIh3j46ffXWznMgvi+in3N69LNOrR4TKz3bKa4UdTglxPBJQzzGJfIDkSX+/zeFnJzYYvCbu
eZtHbFOfMkUw4UbZdLTtut4hkkPyrukPqrVoL0V6jhObBeA60TaKlkfYjIwbpE8a9RkNem2ATjPi
iT/FCGBkHUbFGHjiEQGxMWr4wyo89Wb/lvV+87uT7gN9JJHQXOIUoyn19MGXJzUX1i73YwTT9ZrZ
aFVcCdG3z2j9WrI6jNlzR/E+aeL5fqg9ngJtIPLLAcWYoOK7A3RuAgAkgY0cp0sVT5CjeJhZzE2P
0uzeUmn8jhwE8v0yg8a0vW9G34eFuK/rtqirLNYK5A6ca7PMDlRI3JPrCNQDY0IfS3kTN9Ynqibr
3FCZIyZhJY5Ln8WB5EbHeUCICVPqvIcnofDHHInr80huCzor6UkLa7mOdMYY209N3RzU7PwwYM05
hl8n2+PjhsVYtbyE6P0q4fV8eqCJ13+PyLKFv4FksjrNZ6YOTDPCrKxV2KbD3f9tFIxej25CzoEd
eadtflaN8UtkeOICzXffpf0vikj/1K1KSp/PAxU9avLRYJk1ZXZoidY8MIudoD9RCsztDIOUYxSr
a6NwLTl5mEFwO2E81FFPlHwFcxMA8aeyARlCRCN7Xktv1tub/TriApQTFS171hBPKN2vztAfE5ds
mVwUDE+d0mbmtz7iPdfQqrWy/ZSwUekfGtKIhVymg6d3r22p1nBduB6kCj3Z7JrPeW/OuHPqxw4V
4lVv7AfgBIG3jP6581FzMwtjX0BgCRxN6fxax6Jm0mRnmITAck3dPaat9d10nnd0ph7UaMcPkkTZ
oWqqBN7I8tddZvfBIIIiMd7SxTRvM7y0oO3F+COuYg5VBwqfNN0+M+yImNijj7UicGc7PZbKODkD
UBmlgVakXTpFM5FENfhnbvMxf8SbOzxU2Y5NMqevTwZXZgfb7I+NbsV6kwt9yRFLRfaTW5pT0K6v
lfuesKq9KlMlF+W5xHwjhpKofjo86xzn5QW8Y3t18RZTOeDK6jDOzmNGbC0eSK+40trzeEALi1IF
cyEpbj2m7UwU/X6wCoGzzHk2R4alXt18to4DW8zRbp7VfG4PTb+GZzQxeKS+gmhcvPgjxMKfN6Hx
PeKnNXLGG4yaJK5dVisZaUGovOqHMnluc99aNRavdiOqS7+eIVoMJcxCcHuaGAKEtWW/WsT7BkKb
64NRdiTvWP1u9laPT2b/fybutxSkaTUl+6TgsnXW7GeBbfegvMLbdXAi1lQ134mxKBfAWFhO5rAB
aN3ouWm+BdAeYlbjwr0XMzHMTRX9U5JXbhtqlxLxg9m38c2qlqfEMT8gK8kH10j7Swlj6+dLYmhq
HK1xMEJYFXiR+W5wFf82uqG8d8rm02pTcoTzvyPwxKPtG88OeLWzNYvlUEyGSeqzRxaWbcaPaac+
PeOySRXmJUdEgNDnzgMg1ZBecnKnzg7mWPvKDOg0pHo9oTOZPYv5ZDqiGSngVY0MB+Kmmg55xzU5
w4m7336U2PYgklLBxLqkJ/N8b2/WtYntOXNOxIGLk2i6t5x37ckQ3n6uy2Zf9kiPCSo6exY+5WG2
7yfZaldX8z5U6TxtTwH6LYFPvXgzFawu6vnalogtZPEvHka5l91liyGtoxpYse1AGiiXXeuzxF4B
Q7ql/+74hvg0hxIpLz5NmNXYmhBgEMIswzTRVwP9l4IoJVfmgOvJPx105tJCBFR7HZABXV5h0W1n
UJemEKPxVu1A4izEr9OYmun0tYzymxw+K6ztVQ/Ts3ZO1pBjllRLsFVw24VWVF2zZzt03jy+qyBe
tVpzFlWWETLmjYEZI64usK8EXlF2J594z8rj3NBX4VVDcKbuz99gNeO/Oq/SJkXcCqXtmN+ui6qv
vw0P09cIpZiyCiO8Fz0VmGUYTfLWaBkhbH1P9k1DaJZfMpstWiIaPOYKxoovFVFGeZ/HAtOcCX6y
Um9TOxcU1XYoXNvfVyL52zvl9vlm3cj5O0y77bsqPM86JX18tivQ93FbPG3HFYgKCgOr3OHmNSBU
yJ7hB1v9UhTnmNVJMIg1W9rMXrd75EdAjzKKYL801S6aXP4uCBQo6DRO0LUwcElaZsY+2rfSN/+S
RcOIw4dIVxAMNTSpdooa/47ZfnzJtBk7IvyOYzQkn6vJu0l7845D5iGqPPnQO/6X52iEtdi/NXNE
vQCvtQxlRdaLX/fanqhnny0g3sWtPnW7iDVUw4k72j07ZiozOxrml1SuIXCruHRT7Qld+0WQWRtO
TGWOUI2nW5+t4lDG9X3Lg4WXHnRLDXg+q3ZR9J5r0de2n+zXpX01Np9TKsJx9Jh7aPDUqz49pK7z
OBh8Bj+qIQoKRerd1WlLRuumMeH0aeYd4OuR2PP4wY+T9kBwCbZBT0dzuipZuGPio1v5NzW+YjGz
0I6Z+AGaeseJDGnKZ/tfdrm6ItNmBbhKXbu+Y+Mx6PQ2ctYIJl//AEBbsdvaf8YYAWQ2NvuxMssw
dtrj9uvrFaj+28ICyh4H6va9OpQmh8aN0j3qD1yDVp48mONVkiMXm6ttQp2GAsIwHVvygy0n+uBM
+oxzI6zv0sUIc62lgUW3ZLftd4wRQx1LwiHLPmI6k7LkUXWMmwznyclp5+RQaHTi6CcwFWP18hOw
ukZlU29yEzAEYy3KE8m8KX/Qpvk4LrV2QcXxgM78jxWvnD+lPdp9Ye5iISnvUMXZY0742vpFO1PW
3bkTqxlrPeimpDqZNSx5nGsug6zmLJU57LNx0Cgy0UDyIGzl6rbR5bshX25UH8JT487vppzJbo3C
Et62rLGYUAl3yD/8NyjZzz2ei4fSRYZWt1N+lW4HJnBiqK/zmgLOimFR1G2IJLA5VIJMlciyd6DO
9pt1Y6kpPROdEUdeu6TRLeIhz3gSacuqw1j4lzSWMUkVXGjbt6esjl8kdyxgup/vNum5vTzPTDce
S/6gvdekP8lQ0VQzTBcy221lJLFqLROTYZ4xKQ7JJR0Msg071jRra1dqokYog2qxWtjlwAPdxPcj
Ss890ZR3LUcm1aeHYQgGX3TYPlUjzwldmoabi7pUah4RVCjsvMXWw0YWSCwMe74ImzDbKTJOSCme
Wm5PAEDVazbYh7Sr35N0Auc6yJ8rl9c72dHXiT1CsAKuQVFDu93WVe/YxpPjdpv59IpaPf1fOZPl
DHHFzCKXwgsL5PjsS8IJtxanWIURW4ZDH4+3rQuO+/JYC4D0Ve3fbZ5DL3sSUqjQ7SoGthjtsCaT
yrq+kTNI1xEKqbLAdW03ZnFetMw5bqd5TMYc/bnfXorGS4/RVFzhJDAJ9MvnrTuduMCYMEbohEYv
Cq1cfYwav+2PkNaA0ya763ZybfcIuSYE1iu21NS0/IsX9+zAmA+jZAE8UX4wN7bOgABn7ghm7FZK
BpwZp4iEQHNvx8EmzuX4Ouq1vrcxCuJLFv95+CxJJDzXwJrIWoy6U2/PLBYwUAbMwyFqe+A0y2Qk
Tq4Fsr6UHk3zcZonwsOwsuHJYREO3MQ9ZjFFSKm8eZ/GHivGlKQZmtRXQQb9UfPojBsHMS7PunUc
h+Qhg9K4Pck67ltT8adijPUrJT/tp9WKyVfVXZhCY3P9WWxrzOB7s7/f/FDbl2CzbGVuvfeVC55s
9qNAlzU9O68YKkJtbzaFHzRe7hw1i0mbG1XnYUh+ufXwUADlITuWXaSXTu+GQe7CpoJFim3+itfU
k06wUIA5EeS5f0UG+1B1bvRztua6pu27ynzajpfMlR1Zl64Wzh2rnyTLeedLpKSNetfbvjxtyOAi
z3bVKnARufrcOJV2OvB49iYwkjhRF91iL7SST/z5bA2MqtfJTL5WzO7atW9vqiPHKextJn2uCxfA
kQQTCBttYr12m2oVs2ETPaGPAGecTi9+jPQeSkd6yrpJohyhHJnL8TNXNYJJwZyvMRjGxc58zOVU
fDOXF9ftf5Wz/8gekkPSp/yN2vJL5CSvWOz2WIbNgW7+U+tP03rVnyQDme0gtgsUHQ+lI+Cvrv3Y
XjFnLbrXewXaWJiO1kcVtdp9o1gLbxY+D43bVX+kJkY4XKvqRDTvCAtQaUBtFmKUV1jnHBmhy1lw
YXD81hQkuYn4C30uu9+J39Uu1F2BdJnwaHOXKJozOIwQKePmPiUatlLGf7Gmo+zu2e5sN/7CPCGY
PIx+6cxAVBs1mlWNUK/Iba7WBKZJNwZwD5V4Qm77W44WK9xJzWGBDAa5LgKfrskfSeL+jyVM/qDq
JjqogpjejNFf6Vd/Gt7Yw9gon1W8sZOOBRmPPBDpGdlJX4NvATX8lznEnaXooKn4XLnLCy+nB8aZ
6GiZeMDOj/jKxsopne8V30LARL5vnZzbXEXMnFf596rI/Dk0hD6cinZqQicy3uyclQ3jPAKcXVZe
bZ9AbmQ4Tr/IbCwBg3ssdHLv46Vjx8jjj8wnWmVx4FEZtu5IH+CY8C0mO6sua/VhrQJNEucP7cAa
IlmTfSGjy9pRu42QE3fAX8co93aD/V8xRf5NMzuGMYh+OuzPQ48QrpoK78jc1gE9T3/20y6q5v+F
RuWnn6LW7EeVvSMBISUpIYhFlJ91Qtj3aEOibVXMKKXod4B5u6e5W/5qkCT3mc9EynTNUFh98kyG
FuAlOE9rz62Z7cHKWWOmq4LAd0q2SUbxK086Peytzj7Udv7ujzg2Fj16tk1862s4V9+rfS8L+xz3
4K1HVKBM0qsjGa/NvjfGO2uavctSz+SJq+SekkSGKPVUnTzbF8xS3rkwpEHYcIOObcwOLRLyazE7
oVrGbmeZTFst7iZYUgKaR3WsZ7KrEhw6ufs0GyJCnj8Mx8Ucf5kcyA8tqC/LSM/bl6dl8URHiXCG
6WN7VFlH14w01YxqOmn2qrNcOghwlX/JLhV4LRJazJZDiIOV0/Wuave904O4FfEjXk9H3JfVUp9r
lGgBkZkEv1uoCoSb3AxN+Jcfnemm+UdOhfBwmHT/LOoovSiWEpqNfDG1Ppk8mvuGK5SOlRULOyvk
gLO/HjJUapPs0TC5HZIic75ArHfIJzK8S4S65uKkDgR0G+Wu65V3pq9w5FDhdNb0DPBbv/FxVmzm
zPpgIuMIWNrj6xi899S38nMyccWiQN71MvXue6DmnjfFl2hJ7rvWLwKtJWmRUK1zVGVqzwJ+xHOw
mt/WIqopm/Yi6MVDp9Owu63dciKgWjrOfc0w+tAScQ2BE1V2WWSggvhniDKtziCXChpCnpqpP+kL
EkqS7d9/BmRt9OlF1TFFqHTdlK3EgQGAQqHuNegqNhCS49RImRKWtVEVf/rRI0JBWKGrka304vFK
blx6V0/Rk9Tn6VjpznTKjegthxQYZwiEfDP6Z+gVRq/ZOM2u+CZwF7rW2m1Oi3lrKuU+Flp9aHRi
zLwMAXXsx7fuxS6t+nF7iqzWR1mpQ+QxOvSbblRml9ytwnwdVpakZTXvSCXc50EyOZmG4swIpT2l
LVOFqfqC9jWWA8A5TxZnxZjRJog0dG0beSa6tENDCiXDDl/s+PYb4p4vE3JmBc8WjRBJOdvz2hRs
hK3sfmwjJqix+blxNJtBvRWDRb6pXpu7Hgb1kpJZraT5hPmHLgLB03YWpV20093YPlh+VYcDdJQj
3IqcshXSWxNsYu6tUu1xAp/yLP7T2vVDIUz5sH3QSd9HeEWGv750V1AZXLOxj8NsNZ3WSepfK0oU
aHLps6qdm8OU1LNZpwgNidA6hwTf1BzZGD1v1t4U55Df0cyi2z9uo2vdILZClmdPdcxzHY3cxK2c
TlH+oohlMLjNk3ykCiyTjilkBubI+XKNBftaUiN/TIldvWT0AzOb+8TpL1bOkkBv2SXkFaeqjiRc
IxP5BMryvG5KrAp1hMDFfY7IZfnp77cfV3b6ZWI/uJ8tTT/5utgj9yIyzCJWISYq+Z6x30ut+eSy
UYOg/hxRJCh1WAorg19f/SHnU6ui/mTzx72gFHpNprWkp4fad1Gc3Ezr0ykG85Kq/L8xB1M04kOT
kfEPNVv985UXbpYdmtFiKZTZJSEkYwBWR+40pnH7vv8wC+TyW3knewNFhJF0BzSUM+YlsJ0iVpd5
9Enjwk4aLm1yh73QY/dRIVZZ9FsE2Vjx2ZnrTBAh3ntqYIZjjD2oziLctikh3tPx4VUMlSe0a7IK
rmTDQmodRUfoIsMcYdtpSHlULS3EBPF3O1xI1OPXk4isKi1GCL02AEq+JXOiHvhvbBy/i3FRHOq8
LIBwksNmxzdTV5xBNe5iN7IuVfbjxmjRCQaQnv0dy8pyp+di3vsW6g5Hs1jhwz1dATMICtKH7X81
g45mV9LvDKjunRQGHTr5Z7935aWfkzs3Gu2rE8/OdasD6AjUtUJ7FLouPduohuKCYvcqpUQYvl25
9WDttgoUyePOMHuym/R+2cWpo+4Wm+gMvF5HDU8Me2feEd9dVjQh9OHyYrgmo2NIK4dtZ7JdsZGu
D6SYQyvM1zTLZuo+eSUH6qFiPMtkuFMeUqKET5UeDhV9R0lDMlt8qtwUQCnjAR+aqGrhljJyA7GG
1hvnLaE6m7e6TET+UwYifbjz0zZaY2PurE6yUVyXrC3KH7G8K2B7Lh7Av2okyznT55D1WXYa/agN
WfhmHUk8cZayOmEMEE69kZ89MX15cYw6kueIrHYQ1dPiPlWrtN3gjsygZl1LYgmCaFzm62RbxyoH
i7osy7SLgOLcIXnfbeV9GlVETrvs6kDNnrZZwdAI44b97ZGtvx9sn/wQmaxOhyTodZ+bVMvSw5Ag
pKkHoPbkaakrqoT0YaFtQzKCogy6o32ORutrq7G0Wi+PgJUIHNObFjM8OMc0IZtv3ZElPtl8Yqnm
Gy93EDOh++lo6q5/YYnYnlg1vCMoqdjcCOaI+On3gv0cgu0JvSt0t8DsO0LXEnGNuwbdlUJQZCLN
HPh5nP64+TocFf+3YXrkkDMpbtkJLuhprCGl09IXkMQoW2xzaS915MAWYPOSatnjNqAYeiBVUzzc
qgkG8NJp6Z64BSP0NLu/uguF+Ob9m/2+xFpfBy18riuKRtKAk+7vdpcWzMVOY5bCsp7ZO6TluFdm
kiJtYm4lc/vBo4raYFV+cYQtV69Iza3R4Aiz9tuvuMW333Cb63kLIRgDWtpm2sXrseYnDWHuOsnT
9pOVdTGabaZmaoJ5uu5DwG6d2kiyHDImfCDrZZ3G7nVDXtrx6B3adf/SFs2LDzqN1KvxX2xo+Og6
TnuQaS2C6mJAPqMRKz06OksvdvxNazCQpNQC957/Ttryk5WkCDrC7Vyhn7uRL0ZNY0mpheI9U6+4
/8GBl5p/Vyb/qrg5Ni5vDfeu/qyaQn+O6f3WcES9Is+892OKrlafHiLH/y10a7zIjuJM6QgV2KoA
RfEZF48WNjlK9OZuKrOPzTlQtXwDK1+kNhOx2/4SuTQdsvVavza6GT8kjNJZpnIEr03FUMe/Ouze
iNmwEM+V95D4Lo3dSjGC5aZdMlHTg7Xzezsuv9Mov+8c/92hWA0Qaw0hfL23yRsStFSDoIDs3wn7
7s7xkIwHkbQ3BqykCE6kexQkOWgLnZ85WQwENQ0Tv+6QLln9j7nzWJIbybbtv9w52uDQmIZWqSIV
yQmMmWRCa+EAvv4tR5Z1F1n9quzO7qDbimSKiADgfvycvdceHW4a/GWSIMQ1qVP61gjJby7V67Zz
c106VGyFB9lMJpydpmwD9Uae4064iIaTh6hI/Lv8zfT0cpWSvxBbzDZMC/Bt7wTn+Clvpv5YaTEP
Roosguh6xsEy/xJZVbnDLfMBYWvclpmOUIpLZHlnIxn0jeOHxQfOF/tAv9i7YBoiyLx6bAop97Vr
rR3DdR9NnbQKBu83y75at5V7znTvfiFW00YAJOA2HU+/z9DMMQ6E75xaEdvX5aYr5FRsuQqvOTPb
S+NGxsn2RbVxKnIvQbGA/AX7wCJuYhAKVqkSvUcZ/YUsC/aZO90i7OUd5/rJnJxkI6jktlZIHFXD
dObBvrFm8H7mmL4i3HxfqF4DGv0q9AiizatyPffkBA8Rp0+iCVCmYcoRVUsybk8TVyooj1rX2oyf
nSUTGntVSosala9ZzN9n5ZVbjqe2w4gPLCzMw5AIdZ7TrWUl1clD9WsXOhi2THzLpuoxwT2xx9sT
b2lb+asgkeU+NDOBWNjASNpmL0Q6XYRdM3SqjXcdCuOhM7qRn1Lt4HL398yljYdmMJhRCsJKpUuE
nkdAGci2pLLOxB/gnGWFRWGNntEqk2YlBnM4z7NzKlukV+FUFCyqWN3J7sXwNOnu2kChwJOACl89
OVjImNokTKQgK8yRGd4ls3gXnUTJmCJuaCZu5NBmPXJoW0VMuZdKpGiQHLs9eTsccAzdf0/tCSGv
JR/BO5sWau2lAG2i9tWr3ebUWwPCP2QefF/zkJqlvFjMcIF97eIpzyifjABISs/+JqAanjkgPQxT
K/dOkYNAy+rxkJsRDUCMEgd3RlQuMHtvMemnZ1t23VoQObZti7y5JFNwjY+WqrsaN69PXFVc5VFa
4lmQyJMN78Htv6NAKvf4Vsxtoomz4zGrTDtgE+p8soCYiqx6rgLspwmb66aKjJZDKktTkLh0e9JV
4PK+GTIiHsufMt8bj3MPZ8FCSuB6Mt5OiY3rami5bkPHK/Vkc9DCFAVjbIVbVL4YHSo69VllDeA9
q2Ajbff7Mgo0TXB6iD1PqT08LwMBTfIY9qKtLqyam7LjwdNVHqSpERXiOsYxU+z7Fk7Jym+1fitq
rn2AkxePXslzGL5ZblseyIMY8IrRtCtiqKyJPXwQqXvQmCaQfqWFJK+ZAh/wzoCIdfJnRDqVPcNB
MFn66zq/KyzD3ZtVcV1c9AKb+HLgdKBBLqz+hFm+2s4as9pLNR00Ywan+ZSZO7wkF5qzeIqUKZmV
Er0DU1bBRnKo0rykWpXFiTTSFQNr1Ktd8sVPsmyfODiyi+59+bbcmF4DIfVTSXmbp21wW5gQmobQ
EDunHgbCBwz9DWgEtLmO+XNdcKfgsx8jh+O81fQvEufDOs6Kx2BiWouGmYUj83ZWpmeYAvHOLW9o
NKjPncBSGRUkklQmYtkeW3Y6tY+ZaVu3Tp8aW9LznDVK0HOJhv8miGg/S7DFnF43+4CZPgxDjh9+
XdnntvUuKcOQm8aS1jrqmc/loFT3kT7i14z15IrJrX8Q+d4r+lMbc4HtUppnxobnBbJaa8STE/C6
bnIacpbiaE82b70JXHAe9jVo4ZY0BoGaXTIwnXHGlkYaMs3GnHgkERu8fe5zKKwx/ddyYDaAvALi
2+d+VMztsB/Vj2Tv7pnn9zAGGHtJpD/bMZj9u5ngUFMpniyeWhj3pOuxqBw0cD4biEjzdgFBePrD
Qt4AluIcEazStZo6CwJFkmycEcVmQVYPYsSVW2NEy3QE8ky00qOeYu+KfDwZ/pDUBywXKiGqQhpU
uESTcNk+FR/DmJyEpVcnoXVPzeBh52DTwpNsnjKPcRU4Q+IR7zy9uS6VckDfXmElMQNqYbVPA+nu
evB822hGtZRGHwDcBmTiZrktcUzsrGlljdo3y4iBYGFrYsTJ9Op/FLHw/0/o+itzBjWngaEDrh53
5MJO+RMbBaCFHBs2+LXRYuloc0KOq7oxb/JClvhcqF5816O7bdCrlJ2DuGPSSZOSsziXn4yr/x09
MX5vABR8dL8TEnlH/wYk/leE4i9f8N8gjP8HGYuKjfXvq/UXxuIWUmL8Z7Ki+vJPsqLh/YutDFGE
BTfYViij//kDrGiIf3n0+FyfStTzbRTr/+Eq+v9yHN9Eqy1gRxme4JvaP7iK7r9sKLB8g7v8NP7p
t5voE3P537mKhqJQ/QceBDLQZfwLfkjYgINYiH+jLM3RnGgp1dmmsiawoAOayWpArahDopvdFE27
xcmuRYqa1d7P1hmfrcZ7jeiesGn05qoY7LuJKRQ0Gr+EFc+ZlnZOguRVolXJV0budZ9nastJj3GP
f7uYs0tgUb9BikOiFpTzP8HCfn1SYJDrNl1xx3LBITme6/5GERrquUpwdVHAw1ZZL1GU9eg9hl7Q
b0bNglyDhn8y9AB5QAB+BBqBTiz2MYmjo0+I/Ua3oq+w0YITtvaPuTZe8Tq0iN0QAndhcQj15q5x
veYfkFemel1/vhim7tgoI0zDEfAubes3ZJj0ZJogPom3DAVU1MOAHPXOnJDeNXl/LqmIt/jWtmUS
EDmEmblqZm1lqCTXXm+67fKZt43/5ORjt809NU3DpcbkHj8GJ1p848mqnvijQf8XObxYWVDTzebo
ZRAAEh+NGtwJjr6emNaUIY8GWY3SMz7+9Gzcf76hP7MGQU3+9kZ1l0tkWcIVpu1xM/+Gz5JuV8sR
d88mGfUXoxomBkW0w6yIyxVUOpAjrR0ufuCjo6MjacJL0omAsd1kP4SetqmLD6cUSO740lrTnVUp
4sesyefdwM6jACT21qgkJDTg9jsvN24md5zX5GhvvTEq13lVa7uwrOB5NzO2wEGEO9foW5KeF/6/
fUotPuwCt896+bG2QjLVZKDv6tEY1o7UqwPhprh5mam55dhigqncbabT2rB7znK904BdCtaDsnIb
5sBctZb6QTeqp4AUjF0RqiZlkGGuZGdzIMevU51MXZCLIBTrhooBWuEqHjB3tIV79SsfhMho/4wF
dK4IAf3n74aqtCkYv6/5uHmtE6mrxF3vkZ6pL6jmneNw0Uej+JkO6ddIyUYaeDFTRsGXFVW8EqQI
KKetVyDKrqv81WBaTm4AFKSK4YYdchJVfUEw+9gf2qriCMxgcEYDgAr6YyBHd9Ke5uZl+F5ICjGO
EGdGX/UuFN2Lh9dvnc4Oulz1sU3txZ+gn8RqhUBRQhBekzOWb7jnorKjT6ZlqLeTSVIAmUQzB8Oj
PmvfIuTRwGHcn8tlSGieKw60UneHTDvBhHip/9Cwjq78yB32ehcjMFa/MMGpsg2o4tsJ8X9maVdi
796CwSMSLK7n3XL5krBRHZF2o/lmcHIiiN1Zkx5sKTaTDnGz8If3zJkB9BT8bWu8YoHvV3qb62e7
5sPzTMIE5vndbDXUrFBoxxIO6iRpANAZcNaJVEdb9Rl26iktxvwZK3azMTKDJYec+o0lzPfl+nlG
8ubwv8nmQfB7jodptF2+TuQsk0ZDi7GWTCbhzWPsMSoMr8Nz7mbmJwekLQmxnEYf/mV6EnP9Hjvh
U8xc05cBikYOiqzJ/CCXaIKt3iP5ZvKQVSTE6G30YoweHTzJmSgaQHC7ZteeyTZfiaR8cpLutNzL
eIJlUtz6A1T4UNFko1G2m0wtG8vjGydVu1kezM45hHRh98Rx8GYq5ORJoyEnrz1u2YLf7of2OjaD
i5t4P5ZboiuBbCBI+/z+xJi9PdN45haoYtrPxbwS/GsfZxu/5/dEAf9Y9t9bC41340CzWe7VtgVg
5/X3//ma5e5NzLJFYd3QKg154JeL78UB2SJoKlfOkRMm5kMtm3cVPZM8M8113/Vw7YPsnuherl/L
5Ef2mCOacOBWESw/cUR07VxQz6tLv7zx5b8yNPXMXKue7Bf/ZlmMAvUZTADP1suvXt7Z8mUNXY51
OhA4aMZw7GQ073RSqx6gGSOphpNf1vZ1xhqJtcrYOHqjcRaENggkj8wT9eXLj3ZTrAyoOnp+r/80
2/uS3F+OuCRSJ4EGwDv/oYXNU2/W/HWcostlz3PVmzArhIOj48XIEfijztIMm8YA6jTKYe8CflWv
OsIWEdrWvA3DcIuxiTF91ptQo7y3QCSvE8zorSyfw26iWaaeaUeopomkt4tWKyWGocTnn70VmbYr
tJ4RJAfqVdw4DSuejyYML19NjNvk6Bi3c0Kk8FKuJ0aM69wxSVwdmIpROKwc09kyHinBCPNUlToC
dplpHmjIPdHEzg32tFYr2s3o0r4bafGmaslwfffSJ959rZYO0x++p7j1MzV5DV4domI2lnqasz59
NufpiRbsQERj1b7SF2yOEDkD7p1pX8Z2sZt9V2AnvGSIJaOpuktLVpSkPRfqSSS+lT1HtOKyvDzR
tEfiYD5ihyGhiVmj71B6WJF8ceLnpMZCVoyJz6yf0Cf1KdeKdixRFtLrZsA0ZvM6ShESs5wMokUS
oymEnKfvBpSbSmzCwqWKrWAgl50ol9cCtfveLRkYuhnksozH084FZkaNkPHlzWvVvtIU+0hdpCqT
yQHsAySy5fZETNH7iQ/zo2Qd4vPFKvQ0xvy1U4P1d8qTKjHClo21iNkmFlpha9n4mOvxvgJdvFHt
xUatv6Prens0x/dL2pnXO7dFw51W9aymZE8Z10LGNxYZO63aqho0jsDmtcPyZCwbFzmz46q38fSy
sanfO1LarRa1JaZvfdUSJElUqUs/cGPw1O4CR9zMc8+PDyW9wAxfGALWoa5H/EPQciiEiOvh3mDV
nnffaRw3mzZia1MS7tnAhGX77Yj5gcoqYINb93goiFbq904Pdop23yFpMGoQqBIxi+WydxlqRTqx
MV3B1riP7BseyJpHg4pxyB28xk507Cu34JFBSqUuceXkCWnaOfl4EKJPiW9228xynpbKuZwG/aAK
tOVL3dZ3SQDIr8KzxEnittFr91WvaqIQ1c2f1dNdmcitXr9OZkAcJA3LLZFPh9wW23qcDmaCd78Z
0JA14mNZnohFBdsvQzwXK1dwzeH1Us3rDSbWFu2sWQ0Dshh8s7mOKVRLO9qJFZQ2g2ukroH2JNOi
3jK+a62ZhllYEmSmtlNMcDXHgm+RYEcRiS2PYwx+kueMbUJPmBSX+dNSqhI9EuEBapNzy5pfok2+
CHc8i5wO6ZhWgozG/KpbpFaMzuvyQZSOjcB4Es/L3qe5EaQPhD0oyyEFsKxmfMCBhUxG1igJl0+S
ENtt4TTIboPF/6136w6lGLaA8UtlDDvR1wc4BVh+eFPc6u1ewEXE5DBbXD6xrjOuS5xzkiahBLKY
irR3W+4Gg6JPfQ9LfIe6l1OS+hPiSGTzIPOWtC5VhTmu+xSrCjStQcVEkdIhqEIiN5EvNMJOUFv5
T0OFwgLZ7qfSUz2Ey39FkU4wh29g9VDlkpQ8q4bMDqU/s9Q6zRHDPMVHYuJ1qYnS1aTZ78hQHjZV
ot+7ZTOc8Q8U3tOyC7oui2Psms9h+xg7N5nFGuiq0hBSCSlLMRqblIEdwYBU4N70nJuAaolQpiem
fs2yf0q11viq5i6R9WXYFG3XXOchtsMOR2U7wqdc7jA7RQGIxaEFp/HYyum29pq32kPyH3B/kSC3
DYlax6F31SEao75wOjJc0MsSDFsXsjlagul7HscfMSHexBDDi+SDMhiqr80kvgln1ublrujVi5O9
8yFTfwLtwp+WpcQuIB6azbWd2c1HQg65ycf72voxRWg1lvdAisX3zox3RNibgPdYrYIUaMey9ghV
mpUUeJFa1Kt3UtIwjKvtwVwqEXbiXoFFlk1iWfQbPTvDfGcFpuW3WdYu9MVszKWSH3X5eTlYSXf+
6sVoL9EFdduq5ABU1/Caeus0zd4TeLsASQ1X++8PXKYKHPjtYGmwvZmC3hHpDt5voO+oIDM+lSLc
tr11rvIix6uBwNthdMIHuNP8+ZSmeHpD87zUxVXUP6Q1Vqa2Y2ZZRe2891LURVKwYdsAIlpNuzFc
aubAlvmBEwUgoh6JqO2tpDaQeqbkvGaX7VPYj+s0Fo88AsPG938MrNt7KLdfl/JyBsP39+/V+BUh
rA7/DkM9WiYeFGFazr+B7H1qfhtuMCKaids1yql0tZCz0aL20yoJ6SzSOAuq10ut/XlEZCwfrEJL
u1/qhlRH89tWibFapqu5grqEJEsCnGcpxRiwLAW6ILUyJMWHRDvApYCD1LH779+N+Svc+Y93A0gC
jZHvWM4Cov5T088pqB7nOQ42abHpYvujtzpwXAZ2qBCeUChD0pQIVdFbvJaYhhDCq+ez0r1j77Qu
hInsLtblc64hU1ju1uUZyTRfHhy/hjVnfAUosPH0fKJsCuudGpgkbWevbEnItvDJBVOVXkdDeYOe
aPlQF7Jlbe2H6P3v367qa/16owp6H8K2aHqRHOJ5v1082ekzJ6zU+RTH40HtNtHAAjyx6mOvzGgo
DRxZomE3itPkp4+StNEVM7tyKzLt5e9fjen+GuTBp8/LMWiS2YQi+FwC9Vz96dOXse76IRHKG98R
Pxg5R/t41qhkK1WjBRK5EqMBJifj1K/SOlKhadO0I5reIbHYufd1kTF5E7dzGHBu7nTm7B7s4CAl
K9OymmNk8Y1De7P0qYI0/tYmlFiF7l84BrE7qwWak43XwEBatt+hVlN8ABz1Ppk4+1QVwvS+n1dL
7bpUExoCjqMb9A8WPM3Pg0Ei271ug5cwdBrnGO3wn/KTl8fC4/SOOVJvaIOHqq0XMs/G1zwCPbG9
76nFOSP2hx1t+GhdqyOWqgeTJMXuEX6QxnTljjp/nqU6c8uG/7bsE7AtEpoLtE0aHLntCGoqdFgK
VWgT8vnlPmpiNsN65NzkC6KV5dSx4sxyH2AtOy09Rn2WeAi9y/IBLYdYAuOvQcl+BwSARHYwSEmN
pL4bpnotMW9Vpv+Uafp2NNnX6CmowyRQojnglYCd7LZqyw2JJr3RmnrHmOEkQXFTF7cvS6G/9A3I
FridEypVSXgLOguaZ6WMf4apcwFs99W0Ef2mLr3SlvzCLPINOMokJTMb6/Zp6TBHM3AfdtFz6Owx
ZsnPEmssxTbrrbeCPvEl1ydxafL4vglxeEKxQRqcXnHzoDdJp/F2nmgllTPOCNW6AF/7gWduo8Ms
kg1JmpkVbQyP/QpEdQc8bYIBRKKY10TaE0mkT4OYn0KDCkNdLQq64QA9RWO2yJq9KE5aMIeQYY9a
jNaKofQ6I6h0N7R4DCzqzXWgt5R49/bEmiacBW5SkgAD6bQa1o1aG7MOuXgZVe3aAL6/YmDxsqyx
zgi0FHXfj2UpSt2JnoVWf27OIuDH/cwb2jwtzm3IXGworYsJMNDrh1CLn9wYLKCJoG81zvG8ct3p
Gk6TexJ2T0JvQvABmF+ILyAwlXIb8XnCE5SuWoEYaVm9ZcmJYKans7zZrsWlG4/JziWA+WR7g3ex
fiwFQKyhpSfQYqmPlnJuQpvV0nWFpnROiui6aMGW802mIyVmobEaQFjjVFLEoHPO8nlPChcQIc89
LgurE3V3FWUffhDKf0RJnI9UY05DQE8JF/HbSs/YA7OEEcG5PR1jIFXBcOzL+tGPUmtH9uKAozXB
Nqaa152l3SZI69bLGU/z4KtXaGynvAhOMmoQn+C7G0T6M69nDSe2FJdgNmDqYi8A2sGl4TCq5WxZ
KuwLoh0UD4J0ltOJaFJzpY91sJzodFrqG1ckdNVYWELYRLve3/RRz8kpPtMiCSEM4M1xW6b4OEf5
VrXBFgHQhLKm1FTHkc8uYUjvFPPEq6i7aDXDbmLCbUIjQbkzA8jgoU8oJCihql0l/GfORhBpOaaW
if9Qlfb8GdzZQsRbKuE+Y4XIY1p8HbYHu0Iz0nYJQd1OvNdyFGBOM/Lp+ho/zr43CI7YCprzCxnX
amStRvo9XVT/BCWbaoDaF1dExMPP6089TJh+BEi78n3/5Kk9HPhlscY9ctFn9w7I8j3x1R9LGwtA
S7ft2fpCr4FA4yhP23Bc3rpUqwQMr4JwJXsv9JChXDB+3l2g/MS57e/btyG495LmLVZlCRP/1zHt
Dstdu1RMyxOD5JFGNAX4yjFGayc1cfBsR1yWg4ZVxV/AMM57o7bf+nn4p9gSseSS/FIrCjVvIoTd
8TwgQ7+PGc0C16VRAByYXF1cCgu5GcF9pTr8dKXzR3/eUluOkQUXzGuhND5PLAX0b9Bh0GysLNIv
wZalrKSNC4OP/Zyb2ZtavoBFGo7vjRPD3jGIFHTb25qD3UWt3I0Ga2mKqsvSmkBdgWRYOeB9QcXT
kvHklM/Lg4anHsaMv1YHHHoziLA57PWqG9+7Q3PEP78OEg8jqLoqroZXJB+rlagFN7tqDbnqOmte
thcjgY7LMaIwORKBC0G/TJY78C4DGNvaMl71dBSfoQwjYH5XZb4KUd6MQj7iBXr2Y+95KfhNoiax
nw1/dCGXGn+knbCxGdpKD/a0ZplrBznajWtEB5dAgt5UYuZM2xtU2psGuzvOho3aotSnYUntSxh7
8rNJ/+9/Ogt6erulY+pnZADGLmh/1X3MesDxLgb25bGJa4s2hwKuJXtdFYkcn0iesc3u+vd1kvhr
mWTquklDkCAUzxW/p6FgbRqxkgzgPpkLrLG1buGnPlkqte/zkqhTGnUfARZoY9oaWz6QsP4fxn7i
L7Uyd66rlinHph4jsO7Xag0zMSryLHThkjKQWQ5yRhY/utgmVXt6uYUzb/g26NO71kPBDPrkTCSE
OriwUMcBPYVmyI7/8Ok4aob66xNl6ga1nuUw48Wr+1sV6Ufe3GTKNNAI9Kx5emMk2DJ0GX0pY+IY
1VF8qToQUTKka30VXI5o2O/Z5zh0DWEaraUtAO8wJlEl2vLV8yiOpuEB4XUKpNs/NA318mSn33Ii
d1cZ94d4BjyybeW6NuTXQDUAtImDcxMGzGSqq9MbzxzoaFnc4JTmrnNLFEjAy01fv+08difwzuch
F9Ut4vBYmeGg/d2DtivOSBJBnuiHoadJPGoSUq0d2ycRTM+90FlxCyQwCeGgy8l5eWIn1UJMag6H
knN0LWhdx9AKd758m9zOQfM8vYy5+eyFXxHghJ+d/KGslPsuuY7gWg4YU+h88sJonb10vRJJlubX
kZP95/nNLfZZy8Yk1UxZ4EwoRosuuHo0RgWiSyPwAlk8XWtJ14fh6BPCHfD86sjUT2OkNl8wtx56
N5/tG0KkvTFrfSd0/ScVxyUGVQIjg/5jW+/5C2o8AcB+Gd0QjVJvqdU+55eOZ9p792KM9ImXtaGK
wyc7ar9mhfWwnB4/H9FqeJtK8V0d/mmF/tTCz1i9pQJcxop+dPLDkVV2pBdFyqq91tzPtuxyO4cR
6YeXUudmXu53dfBTSlH6kxT4S89BV2ueRDuPsng7UKjgAWOjVr8tcS7om6CvN4eOzkcnIXGrJ2GZ
sC0vu3XkNmlsdGYlw4G2tm6Xva53wzd7sjj1s1KpMWDr+cU/NC2M34fEplDhTy6qCXvJevttSAze
l3TyHM1tqLrmtpN8mdNvUPdeE3XbkLTKM64u7bJVLGNMwnv+6AstrzKco5/GaF8wqngvQHN/rVcG
H1YzYI7Xv3/c/6Ko4GW76DlUppqwcNX+1msJCMrTNTmY4M0J9VgORkZrM7kn889voL24PQfIZXpi
99epUwd3tbka6qxkdNbV6Kt5G7nB0/LEVPNw9u2g2X227Gg/unhiV7ZaJdRItvPlXWUVz2jHtssg
kPnfP3Uh/svKaqkl1TFMuuWWZatL9adzMFihondsgHnLiDTNKNEj4dxjXJh3tsRjnVr4wJa2b1vY
ezkq9Jyw7qGOMxZQ8whtMp5bCq5/EEWZ6tP8dW21HHKvBMurZ9Hd+k2/4mYqgCuVziYMymeLuc08
8ez73jKBxdWGo+G2Y7KcDDRAlvNmktDoT9U8nmJhliy0JKjAsjHFMWdeuc8+1Plp2beWhskyJavc
9kFGibmdVLd3KQWXrqwgTjr0YPy3iBwu/3An8fH+/u4MBBK8Kd9QDSCsaL9+7hCCph6IN307yNOw
2xtGSCXxAnPAqFtMH4bkYOcy8tBxJCIF3nex++C0YGXS9BQ2Rf4ox2fHLZ89UovPJQnOV+R+B30o
MUraunVe/i8EZMS8esPhjFyiJPqWw5S8E/VGVM10qa2drlcXGOr2SQd70bu3rgPYpHb8dy0jEAe7
0ZUo7a4VBDQ56bS1bkApRTs+qgRcLE+ZyJ1DHMISDMh3GSgCeM1Bt0K3YK+HQSPhXAvnY0uLYBZD
vw3NlLO0ZHBA3/2ptG+Y9zKdG9nnMDJvskmIJz298UXH564186Fz5Z1vqQ6s3vkXDL9bTE3BpQSs
uPa1BPlLrf0Q9vBgOUVIKGp8bgixOGAvcTcgfBpjsleaVye4k9IbKHbhRmTlyKuysRBRym7qHnk5
xAYsXam2QShz4ti9T3Xt1GjZocG+OMiX3Jv2HV3F2L/GVgNhCoq4G7APzXdpm950SGzEJkDeoeBx
cVj8MEMYX1b/MbP4on7e5D4t2CiqFHdHwmb/8DTtKQm9u6jfupJb0wQhwYYSJhZhLy6DsTLC/8Md
SCoHupZVm3UPBdEL6wojR4T7hVEITEXtUkzmXRtnhxjuhbOZG4PeDYEYSXKYsumUa+9dfqxJuV8j
MP/mwQRdgZjaAAv8wnB3B6nxlcG8H22mZ5PYAYeGGSCE/LHFIZMIscp0SPEwyGIvQptrbKsKkSr5
3c3Z+Oht81YfUYC01X00gmfwEO03B17qShc3qI1ryvrC+VEnww1sTaef1zuRMyxLrdXNlNz41ReJ
bgmZt3kbaACOSU50x536HLPwZejyjXTKY0G9P3v4PcTw4cqKeebFxYBgzC6Jb0oiahwsOIurKMZt
bKHCVwgrmL78Rrzs3L7Fc9rs87NW+ltdhhuKdq+5Rcd7QSN6O2HyjPpBAdlWfqod+IhBwqDbCQC1
FvxI4aCD75jXiAz/7BhTorn+TVjnF9BZZwYjzGmdc0ueWsoPL2vrzYZkovXu9wxBcVD+GEgqJ8ns
OMFBGVL/ngh4DqAGIzxbPo4W6PC0shjOD4T2RhtQ1Tduk++6aLxzjA6Es/0SMEfQ4+zMy/pKjs3V
5t1mAak16T3OBCCQ9gvs1y8a+VBD4pGS7jkr0G77sBzOxYixNK/wZeVkg6WBxfm8IDzMOowOB3ij
u63p+Y/efIpyzGmObgAtNQB3kOljFwc9x8Ib1HSxAnli5rg1Irq1dkptWQ/RoYRy0DfxxjfqKx5a
RCYXOxvBkfsPoaEfc+8eNfCdlAGROl9QIa0tu7ympbmG6/9Vt7QLeVjE9UnMaqTcQV4eAfVo7X01
V2RoFF9tBTFoCMWEJI9SpDiNTrkPiuLOIBYyLdubDit9GD7EAcpvAGuVR9B4vStj/RJ55l2cpQ9z
Gb2OTnDvFz2gS2Vs0VZqSIzRhYVkwyZPYRzsUvxOGtPcyGcz0Rrs0wiqDYKGH/wm/pZW4s2PQd5Z
eneVlX8e/YsW0URTtILysSTuz0y2Yng1o58iej4XRbmK+3arUEl1Zm30x9hzHopwc2cM33npY4CV
0KTZ/dxbz0GB3cH9KC25gTG1y8LD3BHj1pcMsl3KBnNbXZg/wAjtV95Nh5nPNx4xRmBvDKar0bzr
1b2Oh0czCNfike+mI5OMXQWUocBGHUzZA3ZhcnjU+hmuJb1eFWBMqRKADPBnRN9d89jTfyv69I5U
wVWok1Ij911XnAP/bDS4dkqAiLiqUV9NJGhlITRiaJaiI4SsPTU80BWWJlcQhIUYLx3eOjTo+OPO
rRXugDfg6grOHlfIc0108u4hqpCRWQ+z+T4CSRmH5mrjGG8BImBeX0mrgh6UnYi2g9blAagfLp5W
7ovwo/YnOtGXufY3YhAApbqNT7qS5361YCd4IRISo9/6xD/Q3SfN57YlzGawW2hYwxqIxj4rmL+j
YW/aYq0H91FwQw/qUAu4r0aKW2Sv4+MFvn7f4502Mbq1dkPP822oDJxmzRE398Z0LCoOPoMmPY0j
CB5zW0ZatZYuAm2f3gG9bXZxa49REf+34R2bEqc3c1BNzJvEawlH6zg9tMSqDfTcbA1/jH417NcE
WSakoJUc4BmF8Lo+yvrsq5UEy9CMPdn1fuBGWBsnYXD6Iw6JVCOAtTEGB6Z1tvPemw6Ik/LMmR7P
7ouIPA5wLQHOd0LSEUfL58z7aHrtYjg66dYMNHi/+tEdP2yaX5ExK8vhGrzma+xTjNrBFq34U89L
FGEZwuHWEQ/QWCnbq8VQV0M5MNJiQ824nUTxHOrTY6Oj3vPhb/PRnexhPklt3KJR4xmjZZitLR2T
SZ1E6OsquCz6HYkmOAjqvWjitU60nuW1+1zDtDh87ebAIJuAIOWikmf4WXe6abyDZL/oZnWAKsjm
DD/XZ3sxoUL55wDKVWG60Gis+ypK34HzYYgqO+QihfuSugE5maMAXU77tvxh6SoTplD5wryf3n2V
fvnspv0JAxGk6vRxjlUiE3JPIZJ74yUHAu1o17kbN0Zg3mJMszZV3DxaIrxvMLDQq7R+lALKXgSs
urC5mec2vQy6ezDL5NrLmx7QS2Q+D86PaijOBvaTjBrVcFPMtaopTF0D8k5Up7Z47QGZArDYR4XB
zrkjrG09peV3cxA70le+Np6zAV2KB9gj8TBNHzCqDnNy9hj0GcQ4MMa9jyyLyWcG4GveQJy5F3yr
99V17W3KeubrJOOcUWzdxGa6d/jolfs3JAdSYwRSz+Vz6nWXkoBAyiD7re68tzroT85cxtDghtMQ
QsTD1HE2AAVvqZpmmrTwNptQXBlMk52W6V9nFPRIDinbBqJZHxLrINiDpJ8SIydUIoqhs7Yk4q3L
RhTRIUQDq2ioAyITUdombxz9O8ozBEAEFY9+FpxIKkZbMw0u2VFFc5HwKlg7ZHGuHE7VUZRPx7QQ
MaKSsD4YWqA9Nt44r7S5H08YK8Inx8n7vZl51Wb5VycjDwObyGnIp7Bdax02uy4r2Iv41sD2CVMu
RkSa6o+kGurnypzy1ecXJ9NPhxizzYCkhHTLOX1y3JQN2Buzk1+HkLw4VmJ0xKneBsBVU+eMia54
gbidQRMB7m3KPH/RZd8dvKYayR3KKlAInbYeBxu7f0W2yvIljWihzgJs2i8/YKSXywIxA5oZ5/zF
TVjQWlLrTsu/mkoMTtCDuCz/6icog4kL4NxKWjF6rODVL41tKsl9sayAqCAH5PFqkofEpKIIvk7B
9NbqvPpC0an0l6qMjyZuJye/JoBjeRw0Yq6RhvXudGBuhDu0ID+egn/AIy2zd5WwUv8/6s5jyXIj
y7b/0nOUOZQDGPTkahVapJjAmApaa3x9L/eo95rMsmZbDZtmDCZTRN6LC7j7OWfvtZ+IlOzIxamP
ktgztqzxMHVAz8lRLv1254z2i++t9uYwO4yCmWp9TlE1MdlKPk3dD1rHFzGXL7EfNqgvWEnx0qLU
JJtwgs/KmWTDvP/oGOtPn51W/Wu2DUhFZhOTPx4aQfxtXpM6B+LLJDsRPREaoJYXm5/iyZoOOZhT
tyT7wB8KuMjgn+UCs20+wEJhHBdHb4HdHQar25dwPBMvfG4ArW+WdL2MFfByKBgGEoISwg1qg+jY
r8NlsYqvsTiEwyoPSv0Ud4R44ird+tU2xD3noZzdejUqQNJVUFWaTwEMS2J07rwNMk+CkywDeZCM
vsAGRtVKGBTSyGRHfirOdn+9J7rgC2vOJZjKJ7sgxoOeP+GUbYA8iDWqZKiwtocenU3isNqC+3kE
9WGJaUR03tEFr+UdU0wkYYy6h4n0WCTj6UXEn2Trs/Mzk0KpNX8fBENbOwtuM0ZyidHfaB6roOe2
qNZjL+yd06Gwa3FCzrXXHnO4xg0j5h1HeNA3JIKS9Nou/s+S40HQYNGtz12cP6eFfwd3fWtk7nuG
mr+ZkI5WGMUteWtde7dMLlSFeOOJ/sVpICv/qPmmUe38ZLpMPH2IQc47UfC+lWVxsFI3JETAOM6w
YtGKNnsPX69l2du+p6+VLSSN9tX67uIIb0Xz01Ik+9ZL4aJxtpvaEfyLgsA7PNCRix41jRlZsaE5
Q3Y/JagP3BDLaWXXnys2QsA89qOx7NBR7kM/39P1HskJ4mQTjgGQELhYa/e8LhGkDySPcxO/eeD4
lrq7OCmsljJNzWP9bueGQ4bjBqRkdZ8MZD4l8b7IrODOkKwRDTq1O3wkj0PzZMs1JUfUJWIVd8GN
IkPP9aQlV/oA+a6pLXk1jZqAL2X9780+OZqlVBDd+IzNnuwNeO0npiu4x+Yd2sjnqjeq5Rz0Xs9S
RJ6QFTeXrFrutD5yVWMKQ66fQrAv1xwc+SaMbGfflv4E/Dy8LDbZDfnYhjsvs8Q9kku5jdcu/NKg
Y4MiZURXkdtblxNVcsxVl7ew3eZuGoi0hGzHV+T807YgGfpiq1QPUg2pIZfwZUUsfYzMujkRbn5d
lia8Eip3NZmgULMx/qbdZB/7RthXa/DZtweCbWiujafYxLTH9Aawp++4IES8TwXJzI8BgS1TJPpH
3w5+ZnDbBszIaIY5n4+EH9yMgm0xyZynyeQcNIz2eNLC2DEf7WNbRld9TQfrAJR8Uxc2KC3Hsejp
rwvyWwfJBV3mTd2vBP16kN/9/VwH1fZDFK37mH43nEA/rVvKhgpNvPFH2flP5RL+MNHTM5lEWbdG
4ucalS+cTdydvpQ14t/9QqelYgogkQDbS2Wxpk1v2u6gu+5awEC6F85gdBw9h0vHY2qqfrefSXzy
obEPJQWiTS/h409UPAyNnO29dIhdoIEPED8LvkyjwzFl7c6j0naNg9vtvxdaMZ/Z5m6tivFjsiYA
wW8jAgOP0J7CS5IXPIbZeB0DouVtdIuiQmYvAMOQcEc8COpv7RnoWsSUiAL6Gyq6QI3nnDg4kYr0
XngGKTxGt2+MFpJV4b9pDaluUBcxrtDF8tOdloEGdJg2nHaOQYkmzY3hCSjJin6/sHJ/AjQrr7Pp
fIhn9XwegtFPD5s9lhKgp4mKZFZ/uRZpaLnCfzcK9TuvCm8Lolp8DJX0d7ZWYTCJHPf6daVWabyK
aL5ze0zRyl6T+wFjF8orfYFRcBW00jF2MC4iAqB9Yn9iGPUhuNC/JTYxD6w+KkpfyYgNZdzCuNCw
wM1bT0nhScthNyQqHOPrJk/rclfL/FNPzMumKbqnUfX49aS/ssVpiuP2kExndyCuc56/92pCYDJz
+HAfiM2ilrDMdMlFYECkZqq1iS0MxNsmczIHElr3hE+f87MaK0RW9MUquqMWYHg4oRiQqryFZNsG
hOb4c3bxkKTumNvXm9QThJP5WmpptJApmHPOLFNGmp0zdaj1OKBM3WetSOgG833t1ivgu+JDowBm
CN0qNh4iTbtP2kaxrs9SpuudGtHqt6h7tVZbw76W4qjXJz0JiObmhU6E1BoYwLI/xpTVX1+xyA7a
45TAb1ICUa0A0d32CG29PS45jRwUoFpBoKc1S9DulrajiAkEGXYYHbSExEAcjuyd9qCHGGZrmJRp
dQARbXLfDYMWvVaq6sutNeshDJ2oWM/ScCTBPkLi0gvANtBqMIiLZEMVmMHILz2GubVsutGg9huK
2zxAwTfVeFkPO/QM7MP3Yay/iIguaXgZr2PQfajtyzY1KBdpexPWoySAgB8s4mQDntvGOastalcL
ZvlRxGQ/RP40soxQiMnNHOcegZncdJpbwfmLKYtfEsFjT1stL9G2z1C5b8oyJgmG/RO3MycI9V17
135zk5YVUHXX6UQzWGPkpO2HinBm2xUcH4sWgJpx64n2TLFEzPIvlEQMSQbylEza07CTeA0xMb3c
gEinR5MWjnH8mOxJq97GEZDoT13S1Ts9S9TjLykqFgIQkgZOiOLY+lF2StrC4obhviXh0D/qz2Ee
UNS0yateHGSgjnUDferW4K4T5WkhEKnrqYmdhJ6e1T1o/0g7MtlXAzZwj9Ayqv6QN9E1noAr5DhG
tpYdnPTHk9Ojw1SC3vVjE7atbsNmFnw8/m7NmX32IB9GtE8DlCvgjg3mKdG0cbv6qa1Zi6wusp7h
aLDKsEx/KG30TCub8ezFJz0MCubux7AW7lZN4aogeBWD++on3gHUOUdhpU/LPLJ+jGzGTLLgdlXG
iHCqOoRcfE8GJYy78Xwq7Q2E04GyOhsPDguKmpd/LJrKKWawE/t91RLSM3A2NoFN4UbfpgqNqRd5
p20bYuW87qhv+BZsKGyjB/3dwwSLojtmihYhGTCPdJCtdPwRVc6XKZIGmYZEUymJe5oSKuNMBZeh
+mba631d1F9MmlZx0H6uYuy4icWE3jXJJ8vsF5tw15NwmmjTRfXOEHV9BjeB04xpbtUUMQVvByqK
51s/YIIT1NniyKnvIQG4i+xL4lTydDi0nP2GyLrzSptpg+V8HSIJgHUoGA7UU40KSvmXeswoWxTy
G71Kasm4Xib0bZ5anLlCbJnCN++18ixGb7EbvJqEihxEGXEoQCSau7BAIgR7nEMcm7An5wcHbpE2
4Y25tMk5osiBQeyTQ1HXW73kZURIo0yT2Ka4hXHmrqemjRmROzFcqzojbashxR7rgNIhHJkifqnV
QT7zcT0qk848mr8m760ZW1oMrfvdMQirDafhKxjnQylVbB1P9MZB5UlXmbEi7Gu4MIsstzAJqp0b
S1SANvl4K6UEEzpabtnsHn2TNAn9RvTjrx9CYWBKyyzQD8irjOXIMPsURFX1YaAoRsj+deQKphfr
rlfixpQM703rcFvOykIW2n8Uw3oEJUMkvXpuQYQSQENQi1KOiTGg7c7jxvX8pgd0egislwu95OnP
xcJFsLfb5qI/f4JbfhgmDFR9UNPaK1uis7W+lHIi7kGdGvseoZuF2whllnev34gey6rNULrWuUYB
gwIj+SmliyqKiHP4mG+DUlE2tL5nCCl3HWgpLfxLQxLCkpIWHgYavfzrDUlk0MeigEgjdtnYctFJ
4NPhauOE9s1wE5TMbCo1xNYzeg0YNJ6YqDwnVfJpMER4cJB06iNClrnsXjEwdwJe9cv9WKRsZCPT
IqDqGTzsXlVzwxccaiL00Rt9lfTNqVVMeQlsmajX/jK0J32k1KrdqYw+J+7wS28zetVJ++BJoNz4
2H0QaAH6SCA30+9Faqk+Zx/qL9QvMAKbcg3kIV2pc5Xsh8CszyWrqN7V9CeopQwyj7+VES1HvfeK
2WWRl/ec0p//ezPuQ3+3kPFzTFu6rV47nbQ5xFZSMpl9xQNHejdG7pUYtH2kvMBKUukmzm2hZKLK
R97YlSupvpVzp9ZIr4swcMOuBS3Jn1X3loGuYVNG6SWj/RDK/MuIqetY8Bw35lKe9LVK63FBqRme
9YM+0kNj3UTkiyuMENPYYSxOOvdGiz20urElamwzR0P4TyNsNQ7baRnetNBEaxBzQqi2snUfzBiy
Y6Zs2xokI1L8adFCLns9eScM8DvfNq5Taj0vOMf10uYqK7p2r+ndJXcBGVkPmXIEa+mbX/NBowX+
AZSSIGSvQGmHzzMuSCsENTxz1Q96d17bgU6xmLcJruHeY61xCivAhMjREVl7x/nfOOsnDC1nvbe+
DzXypShM3m0jPZtjSnct98Eo20651XeGlspqS1lMfuVRP7wyZ2IpvOkxJUVSu2iV7mYdOe3Ap3vu
svjNIeZ+zWjRKAWpTYYoRwJAjZgbtskSktrNY///jws+CogVYfrcBftkzN94p2TvOvLsuvNrt6Y9
xwFepgy7TwtVtzXw3pUGmvxm9KvR0bGINRhbZM5G9d3u7f6J1AblgGKVjHx09aUf3WPM3wcm7ITJ
Snpugh9aaqH5CfqCeCSy0Kyhz5R9XqdhOlkjsoBalRqoeW+JQxapqeS72hOmbzSNEdAKlMDCW1Z4
0Qp6Ow+/RCsujXY9AtpgttUOP7XOc4iVPzNE2W6LMj42tniUHt3T1I0ZFbTytgDaakLu1UpYx66u
bhm0l32ayl2nFFLqLdt9jYNl7D9MZ33PThg13qsLkgH2er/V19sJhvexU0HrrEnqIdGyRX1KKqNX
Z61Yw8zWwDz/Vd8Z+migL4I+aPeqatNP2lK5z34oIdWpb6L2Nrp6dKb/qUyy3PiXJLxF/0q40IVf
AK/HY2Oe2KHIUVTeLTJgVN2jdgJB2dLOOxHIS+P1L8KMjylpXlrB1JYCfUk7/DIqjqELGetRFA7H
aYKDXoRpd2AQwCOMaFhp6z5WMOUA9gfnUA2gaA1h3ZphKQ9arTm2jMWBN1mbgov1cbCfZp/OQZ9T
my6Pug4gY4EElIaUM/0E6jU89Ypk3/Qfx74uGe6MLuywL2D5g2tyo8C7ybS4D5X/SEtNHCt9B2DL
/Ekq//YgEnSRnFcmUz4hofpcZf2NPsCHZo1x4+cmdI+h61JCimqnV4d+aL/pT84qpud8Nk+22Xg8
p5zFtCRU2ZKCtXIwP9g/9blKLzv6HJH2MiD4tCfdjsHDwoBcqai0NnddOnANE35sZVjU5hIXtyla
o/JDTKZV2P2oDJ6iueq6Vt/wegMrq+hRhS6ErnhPApLw1nd9108rpQ0AJ/JIcudjQZiQ24Z9uX9r
ZsPatOr+yWrKXTqwx8wuCMaxkZulyGmSTnyaQv+X3jWwaqlQcOYYvlHsdeWuheqhKB7DoPy6lhgB
kr4PHhmDRMgIVRGfCFhaYb3eJbJ/5pavN7nxq1VeY0HxqD/HJZP4J4DAkI7MScXY6iI/HD1O1IjL
9LWDnw396Yk8hPAyDAZ8mJIWFnQ9fWOopak2WwC9GaKCePm8RgtrCR7GE8E0T+TH4U3OQa+meXbV
b3Uy/Fc7T99l3IFzrJme6b+rSnNxGVxJlojyJBJzpD4b1kRYcL9aI6B0pmetl379000QcXJNvY2s
oFXw2gzDSHfG6Hw20qsxieaiCyx3zjHXJsd0FdYhdGg4DhVyCe2TdVg41VKhPyz1g1TVAppDTQZ5
MjHzap3opZhXMmbVSxEW7glmHR+2UL3bDUte0YfIftGQvEPNU56FJNRLHcP1UXIhdJDuRs3ww3LI
01NHHK5sZBj0xDE5IO1n7Q1nu9wiPbkJwqFumQXuGr4WXUW2bBfNhM96GVbzAiL9ZaR8ootbpvve
HY2DM9av0Vg319A3n/1VDP80rVJRUrcMHRlPehDDUVOv4/qm168vdeuIYyIFip859KLi7nNYk4m8
0Awvic5Me+dntGZfmjw0n5PpGM0B+HpVRbmyeppX2OK+RFquyDMTKiXKPAyBWUvoqifIx3U5OEiE
U4zlQ8K4Bish+aAgtJEsG9Cva5+japBrzZS734kYceccMdjw62ftc6dUmK5uTnNVf1jSQC4Dz49K
nVtOq06HlJp0hOGaOd6d3m9x9FH2a1MGduMJXme72q+Nk7zFnfUrFgRlqA1e18zekiCaT5AW6OWD
tJFi78XrNU9ZvTOfdwEDKWKaaDy2Ln0eI6ufXIcPJC8F84CafVKSda1ICXPDjJ2d1wE17I2bKmWP
IaGe8KajV7/HpenuCzM5xiPfORpo+RTMNfV5zAMj7we09l00HDPn8pNhFxg0xu457b0X2lRcGurV
PBzCh15JvpqsPgX2iIuWAVUBf/Sc0hpb2Yu7Mix2NpHPTOkBJZX2KgHok/xuTy295ng4mhCuDh4Q
oZ3M3YuLroAE8CE/tAWL8MTI1PbHGq8ITT7Lk8WemInHHPb4gcHxH8bseIfOotNfeieY/WwwU/qN
mNtph9n3i+e2xDpYxWVEAzM0oGcyIysPQ3vFkHal5GK589Nwx6T0ATz022TE2TEmrSgFnS7atNnE
UR8dU5vHy5AuuZkg+3ZAN9d0mBAEeOQ0YulZmqG5NkjFZJldrJYecD6MzKwxQQ1GFtHcxaxMlCDJ
MSkkCZAQz34kvXO6tj+niSiq1oWPMXXJNY5ImF06CDkki7mev1+TmSGWXRlniztxGxLfHvWgIyy4
GVsaUmR61MSmK0ZSVj92RVBvB6v292m0HybR34U2SEY3dNF9uE94TAoKf7pLc0lWUU+BsTPJ7Lbi
GZzxHJ/MM6kuxW5ZjYsk3YRcDPuF5yHqfhGY/j1ueUpGc3au9uQ89nPzeYXIvR8nEAH6S00Hpupq
VmHLqA6E+TzSYaJhPdi/Viilp6xed7YxN+fQE4eiM9HZoVSVgzcwjOaj7QogW1yZEm8t4Z1LZA3n
GUFrEZOKlPvuo3T8l86tPTy1S7RZmY/34/Sp6Ypb6dIcsjxU/J1lfK69CBqUW8/EP6pUP3/46gfN
H0FEhknrlcibcs56Kwppa8jAHqRDfuoCa2BC6IZM3Wg52OhOpip+CxYQSj7KEFrM1mNWpivBYDEC
35BYkQauClD+rT/X+MxVPcf46Y/Ii54YiaMGXPDDlF0BQzb+geuUQFnM9YDgr60fJ/sAVTIOninf
+FBkm3kYqRfSeRP217gY6RcOAeNmN9rm/TG960lEPqbU2Xs7Jco2btWfaxJbzUiOaToCsPdS+MSm
gXEiwJs3T/kXig33uA7tu0GfdZ2AgLTVZ/LK2gM6vQOyOxpdwYsd/fAQU9zIIUA+6M9Xb+qC98H6
I2jsH+4c2Ic4Sr4lYrbuEgx21hrG9+8ojVdQ9YyAsA6Be6K1ZXvVrvepvdHHIzKgcMkYt6M2IjyD
+m31LCJrvPhlYAoAsAXfgQehvDEtgrsrOwDOsbwPJpj8Hr1jCfzn7NQpKBLYZ1NrjpulMcc7E/TA
hCcpS4k9SWOE+AGEf692Ps/0cK7lqPpCHSMSgH3QccP0e5Abydkpev/i2RMRo6AjE05RCEIoOUhY
K2or2loNbTyRMViOq1+ZN0M4LYYzvbH0OjcjbyOBFtuQiUnTTKXhyRU+hF+CBkOrpaqCqihRM0bk
So6ZuFW2TwQOaap0Max95w7vRKG5x06C7gE3t4cWFN58ekRO7DXnyavfaMUdbXi3W+liUitCS2Iw
jiOy/KbuLqVHb3T2cpFe0aMJY3Iv6HZcWr/E2cNdyOKGxiK7dolQWbkI0opgRMXjciHqICITxSA0
qFKVkdc4H8aAfws+edo/7/+WO/l/BSuJXv1/xkq+DFXxV6wkv/0DK2mb/6BMw+TEkMBjjBtghpp+
dv1//ocZ/IO5kYXlSAQ2zgkfQEJJ3yz+z//wxD+ol4QSkqPdYVTBL/0/rGTwDxiQnu1jTsVz4Zry
38FK/othQFjSo8THM+CR7skZ6K/C9XRA1Jg6DuNqFWLTuD4WSpqnZsat27noyswacIzjbA3RvKWG
PaBAhJzdRCMq4gH+cYggmu2MxIg/XcDHD2fAn9mDljIE/NkwINi2A1vYrm06lom3/6+vbJjzLKb6
Rysn0ovbT/MTWWgPBbmKHUIFJ/Dc66w4Qnb/PrhB9dWUCQHXvXc2eBMiDhhHMyWYmvkur6PkVOXh
L28U4V1lk18/zDMHa1VOioFYTR03atkt/Y8I/1k8zo9//27sf8F3Wp5n2tKFmeAB8vwd7CE5v4yt
wLflMyc3O2e4jWS8Fa7xJtx6/cQSiaS6ix/XzsyWTdtgiyjG3HgpEur/kKjzuhpDIG98KQP7u+6P
GgTCPZhOVD3JAB4uCaPvqLRw+YZ19egMx0LYI/EO3XcjreUboePw4FcSyefmNI1079Ogts7SJ7fa
HyLBXouAJUGCBV2HTX7OmK79/VXQEIzfPlMsErbtBK6PF0shVv9sT0nqyClHkuH3bQiNJMa0oJtp
OiBQ1xofQx+7ca+T182ACIwnDW5faJz+by7E382Q3GBeYHs8fI4nbdf6zbPh06odsirN9pqoqm8o
N3LLx6BgfjLF4dUpi/lucJGEx845jasAEzsk+b+/Jtr48tdr4vOgA3vBFSMdLspfr0noxrM9V022
d7yapMaUtIVhJSy5S+L8IMbpFhhiOTPn2cu5hrRdjCdjKl9rb3lEtpE9L46RPhuA+KE6/SjzFSyb
E4RoSMZh4+XoWXNS35jgEzGFhix0eVzl2H+NpfFH782SCO6BYMDA8zaLT4yiSNvvPpv4NVvTZy+l
rgSvs745ofXopuLl79+89bsrSFgsi9SujvBdnljtcf6TX8muhcMBVr35ThWDAbp0z6EuHYvipeXV
AQd3s/cWQqooaPSEXkTkXmW/zLMYL0PQgvaK0Y0xIAnufbAsmLMQhcG7uVlsufd9w/T471+y/7vV
B4eoFCbEEdd3uZl//7yKqknnYrXjPQu6OERLoLoLdXyQopZnyC4/ZTZvgGdm7/izluMCgMHLr9Jb
s5tt+gF+EOFs8iAVD7SuCNMFmSpn65ovRXYT/lptM8swX7si/2wtOWPOJbAuwsysLS8KzAKT7BNA
BjItoB0m28Yvl/uC2dm1JBwGV5hHS7lyjqEVrY/zBQdB8Zja8zmqfOKT8B9sZ2/aZsUYnvOGbCuD
ZJeOpOxxINrZmxMCTQHWPOQs+TChxMJ53KNMncL+6JmYKijhj+jH5S6vleOwQ65sut1Tr/6e1bGJ
cOFiXM01PVJKZYdKwYrJGzGo7mzyBSPnlzG2V/CHlSXdz3ZLjTAlJECEZXMjuGlPRlB2zCfHVe4g
+uDq1CknsuqXlLfM7HR+dKp1vjkGqZB//8na/7ogBGzQvoBIFLj897cFoWnEEDkh+ASkGjhWzRJr
RW+ewgU368yEDnu4Ud3qgGwvaCT6ZZFKDL5o7R/Y1zmGV2QwrY65l2ObPPdIL97ayrml3fx1sGh5
YqyYKVjIR69iaow6LpmSITQXLe28qF6bXxgnyApk5GTW13Zwv/4v7/B347W6d11hSm5gU7q+Nun9
6XFrRDWsAtzJPg8lG465ev3OpDB/tMZvxK9vUmd074OG+nUKWmadad2QYrjLq6o/eVhmlEWwP9Ow
40asF4zD/Si+qeWeWW3JspXaL5pZsvbUYXkb2zt0Eh0RXrS//cR6cguxK+KxeA3GInvQOXDEAK0n
d8nK49QR/mhGhjiORf/69+9cG/D+usoG6sAEWkv9+y+whCrz6wQ2C4to7sWHOWQVTNKA1F5GgVgz
k8fYJE4nnMNhLy4l4q6npW8fSmsA0jd2NzuNi9sqihAdCtlFvN7gMjqOirSvcOQIhw5DH+xt2OL7
doJvkdqk6po+1L3FgswaNkXw0EULBB/rpff7b8vgGSffyBXdi1w7v0eyB4TTdURxUIrjrZD4V+ow
dNimU+sk1UOQs7jBtXT2hYF5+t+8QrC4WNNYb13mOp78/SQojYnA+9EFxKkOc1E4Hvsqldc6yrIT
TKkn5VZ+iCfnABMsYZ5svAarE14Lp693QVEE56EbfmRl/OrPQ3L1Q2J5TJIFdjroq55pfgRdfFeu
nnObY+LmVhC5JKQyxgY1fNeTGDEOKXHxuWGfO3NoLshI9l5LjhD9RbIEonEHXVZS6FtQBHtoCQhW
to3VJE/gjI0jsRAMD9E+Xcwg2y7OnFz//grxlPz+/KhrhDTJ5mTqKC72bytEleVd1gpI1+biSCIk
uBWGaUnODRIR3F5DxemzIQy2UUGS+ktZyRfRVv4hCUqf5CMakS39c/1/kfop/aMpSr/Za5he1qy5
T0G5voyiq68OMM1L6N8LM+2eCEe7d6YmuLoqHmLo6k9enywX/VP6BGOM8utoG8OOY6HA9TCPm0F6
5qOemsQEsh6dpcEPOlsOD2sGYgBlGskiuFdQufHhtoaLfY2Mk6P+X1MS2iLGUB57GMD0X8Rz70tc
OFY/Xvssyi5pMzEbtFkwi27PTYW2aIEnMjm0pMhuTe8ToupR86CTcBY/Pfm1PV+r6WvZTXVIuMhw
70PgekWSuDGxGx4DMUf11m69kHWxXq6GuSxXX9mVPl6oH/rXyCm+GoGDqG22SBZa13JrJIz9y8E7
IlfCSqk/i8mqqnMbL9OlduYTwy8bV65wLw2tfwOJ6L1hEWzRYYzcxFlJ2EVh2I/jjLIJGHr/aitv
cp5nryyXqG2nPnlrOqid9dz2zzEYeu7s+mklI/rOzZfPUe9Fr70bzAdcqOZpMhnG4SqPgHl5P2LH
Xr6CefL/+dIyx6z2Nq2mbUxz75w5nLgdr08fRASbMTPFM0EA3wzOoojOthSHxWufTdauM0zS8tze
RjKQJZ9ct39pjMJ9CXAMcm7YO9WSvONJDwGsFss27AG8koRtvI1o2qcufl5mByNnR97GzPxvV48Y
ELzpJcE182Lgv37GN+45PQLQrLj0KoW2SaPkxv7nHYzesT95FAmF7JQVLN7Z2QShM4nTQxCAdiua
cKdTEjFbJVsapRDqJMD7YvJgAJthefC8WTD0MOKnhRQoWj8UOgaB3ltrYBVoZYlqD/oYpwQ5so2I
XSvN4kGMUfnA0GAHeCgAewzJ9JoT/tgPAc0Xc5NaU/fQyxzhs1pykBTLPUpI86q/NJNx1A8HCgcL
1o8Zw++dj20bFaTJvPUqRsYjLunQxqi2s6WM7xpneoI2K84loGf4l0Ohmt3XZGmSA42id7+sv0xB
fhXB0j/lZXmvy8gsB8Rviv5iNWZ7jZu82iKGQS4WDm9mPs7bKUzNG+HoK5MiePGOOc14nvp31mPU
WnAP6rDHzpc6xiGryHPV39XXD0QUCHpfJNydM8tqUSKVxsZzSE4bZU2PTwVrKx9QAUejmsmLqpRp
QEAUJ4Fxqi/2vHqPccvEyS6iYB95lXNahNed1pBufRQX6Q8ShU5yXj+PCoKv2PsIu55iWcnTgrPr
5OF4PdjY7ZjrJfO1JXRuGxVdfNCTptIBHg1FHcZGbN0blb0eEvWjSaJlnDxIZLm2mToYjR3Uk4Sf
8cDHKrsy6uDH+ZlxmzDk0DOPoQOa8vtcxvNdsd7pvdY0hLwj4qV9Ag/HoIcTBzIVlBMhwL0kSn4V
0kx2w+wn5wT21XCmZbne6/igKmpxUJqTC1Y99vdihXFgusAt6+TkyHY8x+kAqkgtB0xwPksWXiTK
BeZLiYc+CCMFRu7G13xS0GD8ercleQAR45D1YH+lG4qta2WtLm3OcAkky4hG+5dluluYEN7HvWnc
NePNyprq3oDLS3ImiAMosNPSPs1TVJ51oFHbEdoHmmcEhYccxayaHI3bFF26wg2fZuHiPilKtpfZ
R+/d46fIs2NNy/hH6CMjn5PZeTbi9LgkdUJLseiuUaTywxzYkDMepVNdkIEk4/HVYjXOQiKN9BcQ
PNkG3Kji9iUMp2qIAEXPHDYPFrIL15k9dQ5emInFcn6t8B7QXPRxRGZf87gUPzlO/XS8EOlGEIwn
FvD21vXB0bfp1uvVA9FEdZfBatu6+YhRQLDc0XU+wsy2H9eG1q9+/moP55evElA/MoyYHhBn7BvZ
bu3kyySS7kb3DSVlEN11BcI7jchtJfCncS4nFgYizStQWTvGqtGptOgdcA4X/HOYkjU+45GNZo9T
U5nn59kuuk9Ddkb3vkm7Nvnmh0WywzzzSLuFJr+tXmgULNfOYt4sq4Z4acPwLs20HIck2Eoirm9G
wDSzWlEsewZqJrMKfxr1m65OqkTAvGwQcQ9LYhJO5GDwisforu1B0i3Efu5zL90Psmj2doSLPDf5
uyNBiuYKGv20JqSRy4rosKmnF6GDYZl24XS0yT/tW2xr9qu+RLnt/MqS1sSSluawtL3DYkvjqu+f
RIKqQw3aArnDOOS/MgI9cFc3z3a0uC+9o9ADJBHynNmTKnZgV5xrOEFpFYe3qcmynf4+nR8ecDls
1sr61g5dvMkIOdiO/YSUs7RJYzWBX1qxODkw8TYSLDOZmKB5rJaQiiVcb3mOAY/u1qWNkgsDR3SS
kvtD4thxlvpiEUPHIAntYQsIqSXCmKNJDyuLZgjCuEspzxNGUMM5U9v3zV3dvnqDv60J9nahjdXy
IZZ47+MfKxMDf3yN5+/xN8KUKr4jD0N7wN6Lu+d+oouPW2Vj+z/lk11+YY2iMYtoP9zUuMqGchaK
2mHtEgG+3Zm/jj5CTq+JlKU0fhALOuUgl6/SGqtd4iYq1x2+Q76wEaUJsGM3+tY16ZfMX//IWk4A
ZXSoG/9ohqwtkbVcWZIvcbhjapeuxJk1mc0Qr47Xx2Xu7ttZTPsx7Imadup+65ZhDcUh9I5FzR4u
PebnPlOhC6y8CarHSk3MPn+emdofyiD9TCbifYP2/tguQILCcTm6XUQ/J0lRt/lLfOeMHKPbLCfS
Plz7I7zZKHfXB87Uj3lCN8KLlk9luNjHWaEmQyi5zGPrEB9TB+vJhAMQc8iv+8PM60lJx52K8rag
dslqQQpmZnfkeRp4zOdUvM9W8WZ05nsPc8RDPo/+cVPWEp97QIZissynBh/Fjk89oqEz1fcopQm3
WOU1pWm5JPEjC3K3IdTisJo5CtUOe+KCCqr3D1iiHyEF7+tuNF8lMga/8365crxNAjsa2lnR0P4B
nmimLQSG9oke9lvRWStUy+QxcuenwFoaNI7zu1n3RAQHy49mxYiGtXc8WPA2TA/7lBEU93Yw8wkt
N3st0a814jXr7WJLX7mGudgT9zNBzIvIBtz9F1tnttu4smzbLyLAvnmVqL6Xe78Q5SqbPZNMMtl9
/RnyAc66DxfY2yjL9rIlkZkZEXOOGXVOtXTTBO86Wx8SQ0Za9rpts6dMRM/oPl5+L5RUq3E1tVm9
TDsdVkFT+/vAjdSyTqJl7DeYGOONIbKr5ottVhFiLqLD7PwEzvAcjN5NgnLCd18YDSAr7IqpeTHB
7o7ltJr7RQ11hz6Ytmhss1ziENRFz9tdkgc3m+144W0nppv5au54qOUQaQwVL4tl/gsCZSxZooyw
lMFXns5f8zCexKTug26+eGZGW1k6z7oBNitSO+JpjBPAXQEuY9pmBYrVlqxOOMSe9+50QQcNFYCV
08BI0DqlbRqsUcs+MyRCT9FuetMAgyJl+qbl+sp16mCpAuCwMBDy+RK4F1v8gGZa+NWXmzv7VGn7
Nkk+x6agxjDtU2BCBFP1ipPjNjUJw26+pzpHJX+zndDR7KMMpmuG0kEzf7rpMGBfCoqNVVUH4tvh
6Rf53bXY6P1u2Iyt/cHLFSPwQpQUoSIrTcbITgpTd25OKsq07WT6b7QynJWcsHMFxbRDycm04VFJ
FZDwYYsSEyj+BTQSfAN0ev8av7TR0Q3Osb7DkhaaDNsZbaMup+VCfF9J0m+UsUBwLuf2xOjy3uVl
8Bob8D61cnwpu0w7xE1goPMvhw8zInx9iCedIwUi7qbvrmQOPWd13n3kPYr1VKPth5ig3FfSekhE
x2Mu2T9Vg2OfvEW1ppi9jS1DgjLotmbpvTpQ+EtlE7BkbxTd3sghAsnhZo3RLtBRle9EPYcOBbmF
+kcCASKfYzUErJA9ltp1g+PvaVI8XXTOhoEO7M11DXQDnRmsZrvK1lnMUJWuSeuzMZlJ9czBs2PE
X+thhOeIru8yGXgR2SGqzQgLEVoPUdOtkzPh9zLuH3+viwiOZUuoObSUhdNtydW7dbJjg5lUudd4
8So3eCUa5gy8z1r1TvEPw+lFL7qtZRINyNho7XjbSJCtjEqYZgbzW3Kk8CIQqMychQNR9y8T5tqZ
6UQqJHTIVdTImBzjh289G/WHPuAAzl6MwC3uaYMCREkIAMxKPO/ip/a/3oU326jtV1ZpoZNWf6Ko
W8dRmW1gEts3rMqbtnD1l0B/KLbIizCCP8QfpqEP7aVEtcNMn0J04XAQIMZpkvu+1g+aFc8baC7f
jaLkJkFQOM9V3kQnME4Fz7qC6WZid0Xnl8knLhg39LmQvYvQJhf7kxnsqk6gZpyJVIz9iqRS0ssL
lzZkZtry1kXzVlczF1tMsZi4urfu/BdjqFYG+uVR4GciUDU3a7Xr+tQ/kmzv4tNDBUauwYN5aBHf
ivnaK7CwzJOZXzS/vBUwu7o6N9dCxCnuFKHdLCGPNB6Tg1o52dFriCPWehqGyalV5j3rfc4F1XOm
cH95pwcQ2E5QNrBGi2RBBBGZKuCoWjvsuAY11rg61pfxjIcjmx/Jj8vc2PuM8DzcsHjw1xnIRs7Q
g7dojKJZxoJFe8JBvRKWyrbmWPUklpe8NWzrpaavncykW4cTsueqXQUXuvtkCOP67UX6EnjQVqai
2mDsm9aFYbXbwLSBeKZmfrD9bNmS9/ppGFzzvLIMbiIfxCqPP6Q5Ny+JT2kAw5Hapo3T6bWCjLLT
ovi7BRi70MnPCNERKRRp8yl2WK7ZgO4Sv6GWv+k//fBj+LeUtT0ev4osBouXLRV4SQcHFCKrBdkn
C5DkzEWep5zVNYE4Xr6W6q/Q8KizG3B7OkkB1qFaWDgehJNzBsReVXnZoXNS6FXBg5zfN+vc0gUw
AlAVHqLYw5irlR0V+asnHBOgBmvCqdCh9hQ9Av4RmNI8eX+grmKWpieQNeNaynDQT3N0ygL3YAEk
xnF6GVCKCYuQYlcUxyqzbs6Y0Cmt43UfThORyo8/yx+tt2Si7fVm1SA3ogZqQkpr7cZRYFPpSXPQ
J079Ay1VzG3Y73EEPVcWTs5+HP+5Mv/S/Z7Cohu3o8kR0gcRsmQuAWaE27HhqZ+z/L1q3YUt9WVN
q508K9SzLJkGSq6AfvZtegjCiXuQ/QtStiZ7zap/WfmOb8fjRIAasBwHdc205LWZO2c5VbHazzh3
3vohO6G83aguGs+Nm5lPec2winte7zh9sefne0QAJz9zFeUmSvTW1823JumuAJNaszhU87hw/fhT
tvQ1uyB5SZFGUd6DlgCLINLy4OaR2iYVdi/PI+c5medt27JBRFaxgu61w6tplp23th+gBIAHjPPi
0OoC9sTVSM4wJ5RyNQwhuumY1OIR1UrkWgcyHkP+jm6TAoVumCXFtwbFi8HhPmm9PNQTA1dsHBbE
Ve2rqVkHZlWvyKyQL26aAf+plfdPc//W3JU/vrCeqQqpjM23Hm+JXR5sm6JzycY5jHRW9m6/E9kB
4gS9C/6C/ttL14i7ouqcGvvRurrlLgCcYzx1FqHcxpNe/MTQRTVjYXB0oRuBB2QAbgKOYD14+Wqo
N8Z4zuT7EF17i7YKO5eJa9PcaDDpizU2Dks8kxGJMXkoV0RZTePqEQgENI59I9a3RVLiLcC231vL
uP2LnZTcG7Zq+Q2ugb+Quftl8t/Bn4B++WMiY1Trh5UKzE6HNueg4ncs5fRPg1VbgI3csA22rxHD
Ph9VDj6YNxoT+BdTmJ7iIy2eBpbcYuHycgeGdpndJPQw7QUBi79uYfsebaYsEOzKOH/OBfJNxQ65
Ai24LP3Kf6+d8VSltb0yvNIl5D1uCSNaItvCPdjxfgkqLvgeLSGhOg1jzDgGEV3+g1Nmg+wuzVcA
+v8q/REt6IwynOOyXuTtOgo08V10j9evKLG0+fmuS4pgx1nHDq3JHi4jlQruKbye2op43omkkXE5
+sG1pRXluseHGLbHFUX+F93J2fxqepmtu7pjfC7tdTI46bEMLGsPA8XZWGNiX2ZU06EA5jMo9SQj
JPtpGngnEDaAdKFw7BIWHHgWkbhHNjoP205Rndb+AUVLs9Sm+mQpY6eD72eGeHAZDqJhXVYKg4LS
N5XoV+jK2J3eRxdieElTmr6PtTJ6tZ5T4BHCQDI+USs81wxvouJN76g86f/SF0YxGwayDD1rV/b4
ANVCw4KAsnxl9vqCH19wb29zGzEhVNkmKR4J0DAmZJvdmHWB9Gukvu2YGe09dRXjtsggY4/HTOya
u47mdWZNaDeewndM/wADKMqVhtobER33S4ebf7ZfWNd9NOO9VVDNUGYbzVHq9PiQqKwcK23Xuioo
2GvK97HwjX1lj7jAa3j0fUVetgNXu1nx3uN/I5k6aHeobBnxMmkircwa/VVjVYImAftXvFXELIGl
QRYvQiIb90PvnFJv3A7mk4iiTaLszRRpCDApYzNiTNm1H68z8wgw3CbqUa4/2lMBW7x6vCdBHTL8
wkap0wuGCjeiiMSJWm5S+oGmjxW0einx0Zp3w5RL5B0LPShWvWWgavXXXVRS8FcbU5JsZ1El4DWq
FdcniMiKnB6G6ssRsXrsH6GBhIz/w8og6okB+Vjd6NmuzBQSJtRhZmgmiWqy2TS1vWenwluULZls
07A+8b+0/EynJ4HxN0oUTKmZ2ECdjgRKegVkj2PlIZgYNSl9afTD0vHQCsMr9IcaUXO3ZYtlSmFs
BgG7JEmR3DIvdOuwNug1bKP2E//7oqU4YnjPXdoSAK4zRn7l7M5OZG/qLD+W6jKqIt7naSVv5eMD
OaJvXXSImE6s86g6IOoEl16phv2kC2s/pkv6h1ZHAMmAWHjtlVnONo6w2mtBZlClwShkwIpOOtrr
Duo/AB4a4vGsJvAaWFrF10yeUQGRrsiABUgghpZO4yHmIvR2QTtssSNhcNdCkAno7P+1ZOkxCZr7
OKwSWriYpH3Kukdw38xBLIm8peVZa8U1ksQfVvqcI1iRib200HWU1bxwqjIUlHA221uH1F9HhYUT
ahW41qoBZKi6S5J8tNXdCdIVlfuy8sawdJ8fypWMNBQW62VtFsxFnUVbfrEope6V68DbuTHm2gEl
t5NqJAlruD4tyYw+mSHUl/KU8EeeHls9WRXIww3zrzbwCHkUsKtHoAldxrLWeFqwmNwShKJQ7cGs
C9ZOPivUbDBl6P32LJzBecBCMHYSOMGvI8fDdQPGAt5C7z9yi+FpZmDDQddp7mJyiPqikacyT71w
mIuYKoztY/SskzvF8TfTqSsRDxxgi+kQRcqJFs0IaEMIjEpwWKBU9N4Tnr8zd/2mbjZWijBJKuzS
1bm39GMlk71P70y16VHQohznjha0T8e5z58jSTEjRviYZWNSSXl4aghjri9t075gpk1uZivRsNrT
WU3q3TOEAZfgGZcFAXT6k3xzVHUhUu4AvObsxd0h0v5BFl1bOH8Cz9gwzT1oKsJp+9dKqfbQMswA
U6wcNT/AQSh562ow1nEHu6Qbj3T7WW+eZOauKoVZm3MZPSomOJep+RcDjzPMuxbnOyJ5MBHctIa2
pmBJHaM9Vcxq5AqI+hu9GGqDXamtAOQTc1PTCxcL9UfPN9SsHEex6AZq3Kh5NsGlg6Ub00sbRa+N
YkxvUcwA/Wwhb6BxPNAW2Dd2/e7D2trZfYmmoSSK2nwQAjkh3FIlvkq8vKu+iMXF7Y3qUnqNuGR2
Ga9828jD38dqYY+oJ2HCOGO1Q45k79uoS89gq8KY8elhxAimc6Rrr8E0Y8/UbHltBdNZwoI2bG3F
m2iSeOF2QX1vG6W2rmNzFPjnN76Por01VkHCz2kt5r8mk58JA4NLz3Dh1RTXYvTcF35peWjr4ip8
7ja3b9NL4MGmSuv2QG6hfeIaViBhzpU/15CnRHVVAjtXAeY5ts3ixZ8CjkL5S0yr4TCrqn0UzkDI
yy7FRuGplTUbawdi/vso/BdY5mni7uLE/Ohp2Z/ICBe0dSLjFEFsIjfi4DsJsblmq92LEmyUERd0
ZwNEDgnJvSFjXPdQ+cXP8Bt+YpIn+Puvbp6NjdK1q3s1UpQwkr3fbiDBq74Zw8J1KZDQVinim53c
oXPq2LQvL0rP6pNN+xvX60iyJ5p7tzfBFZ4cumXNBgG1Xq2p6hpge1VWcQRPHQq9xwdtTjaRgf3U
zgBLwteqjomuqiMtWApy11pPAn86DtFkS8Bhjsmi7W66p107qzDeNLsDz6wBTNPLu9Iga0c55AR7
njFMJfh4cxWkyLyyP4lndQw2wRC5FT3yuIx12kIEGdruMamR2GodMi/mLNS9I2GWHuZwFCkcvLAx
+jPvRO0v7QiyTj10W32srxn5KpCakhaKmDm/e+pcaB3PWD4P1KmnMXfIPFPzpW4qcZzz4IUbfDxh
58DhnL7VRnlzVSoWbuKrbWtRjjb+g+ja6u6S+xmxuBI7qzY4PSoXoSDZOTYOy8frBLA6ygQySQZC
durnb3PRXHuibvqPoeu+k3rOodPHQdjU8XSCm6tDadPyo/9o7Yyu/UqCOylDg3OKDe/gDtOflPYQ
p0ZsIi4hnXvXbP6RYAoYUCuqhZ+ONPweKvsuW0tlAvOqrKjbo4dA1JuswSW7K4BJP0MWuSuQMAcB
dYvTKUw0MRh0idKo3P/+678PVuoR+y0gSricZNLIa2C5bnsHAhoHIcAVFZYpLPFIgbzgxn1ARqsb
R1Aixi9Tz8uzltsYJXrS+UZbUT7MdoGfR2pvsUnlrnVbRwbz1pcMjOjQXYCwPzwYPivygzdncbBK
NPe18LcUiO2zEemv9IrMFahXi/c5MM4ENmwKHfnzHNnZ1ZvN7ozkc2EzJbhO8itOMHQr5fVbeCF3
UaCfgkTBQKXQ6/3vv1wDaDZpFtHiVzDSuFYWEq0CzdgewG+m864YAKG0k+G/DPrYLncogdcoOTYO
IqYyPtm1QIjmgt7HDDh9imI3ZAirX2uNRE+ArVqxEryRLS0jl80+G81QdCR1cWfADM7UTYypxZ7t
JQQ2O/F7zSzA9kf5yXo4rU9GEw87r0h2c9DVWDbfGWCQO2k9e0YVrC3ZuCd6k/hB/EPJsz+6PXhO
bMti1RN8Q/2munWOyfmIyiiGCRXMK2n6oAkD/Gpe0e9N3/r2BgDdbC8SJ73GasLr6QstYEBvkaWX
56+GbO3DVIFKr9PyVkYBYG/WLWpuEb3RQRaJX78GtBQO+SNWjUQjH4a9Wd/LIiifS6nEgt4qCC0D
RoHRul925jNPwl4RBGLewXiZeyc9jKVvrX0T4Uc8X4bYfLT4XgbD+Iy3honZiU7Usmx4S2k/urt+
qufXRsRrWEjLKDVupZ6oc5x05gnvEWbsKpCvqVHf7Vi/mfZYhHCA5m0xTAiiLGQ4Y00RUrQDfe/U
xU+je9NTMBjm+XHuTONyz3t4zaK0+GBp3aiopwsZYLdKREJVMUEc7KI11LRlQy9Oxz8oGk+cC7oe
qz7Q5XKmQUsj8PEgv93ZBb116VoHe3Xxd+qTc8Gwz5RgbH9/+PdDq6OQaCsyvpCQxSnu6b+VLF+r
jpuW7tCyiVZGEr8DF/msPZgGZQYJoFhEFphmhbRgZXPQ6r0hX8+A+pRVeataaYBrIwexQ9+8TbH/
Mhbog52B6HN2cVDgXiBCE1kTYdGLwoyIvkoY3IEs5/xPQKAkrWM8J2UDxL2Iv6ciCgFPLJ06ejI5
DQqz2EjVxJvevQxM1fhRyvrOTPZjFn9rjdxCucUxTM8gzsRyLrjforTeKGb/ePAcB8HsrNH8c6sI
9no0SzRPlsH0kuZdYuhAC21I4zZGnFADatI4HiO+4ETq8rBug5oQ5PwvqrBLKQ39xeLAUbeSJyzk
LeU8Lh3EAlLf1KAXQ7cGk+ON4FfAhtnuo57S6UI3zoNriMgIbbKdASQSlbai7scxKJZ1nC2dTsZ4
BBGN5OJmpZWzpHoSC40+bxGgRqi9DE7yI5poWGMKiGrtVRcYGOeybzkqEoKYBwzi7ZomCfCRFCsk
HQ5yGl6trKyX2ZxAGPTWQ8/IqCjPZeBd6yo1n9lyGMqqiKlkKo+ug7ilzwSLTVu9MyczmI0z7kPd
ta6JGw8dkwoARdWWHOHoUvfqY6QKtwrrh4xU+xbo82rsLRVKUMa+t2qmUltLYhNfZQPDUTI10Xgb
Z2bvlDgCSrjBWxAb7xHgptH9azMfcK13FbTbosKXZdkLc8IJZl+9/Dmhlk2Kk2696TQ34p6blEF4
1np0zRmIk082wkzYOwwvZJR+d4L3RSfjEr1peej0LD7nNwJ53UWKa58TxKcqv9JxBvDH/elGySG7
ELGVPcAy7pWF4BIUfvESV/0+G/xkaVYpZT2TH5CTntgEjXacHuAWsrtnOo54NYfWpIpQEbkYwvUW
ksySNySpAUvV7GDdpHgWDnosWdfVbtAyDZ5XfqVl7fXfVTt/0OJZ0nHkB8mCYLxp09SJSPAlqJDS
61o298otw7L+msopJO9sHWe89yZfqOiSvZIQAbXwr8eLkeSYovX75ARAkH4rwbmykVx8tjFNfNh1
iwiR68isoiC4tmcwlSODc9gFFqaN3u+e1ARISI2DcU08NuNGVircSBUMq0bbCVCGZn7FBBAqrkNV
LDt6CB43Ekg9g6Kyc1eNPAfw7IX40/oW/Eh3Wc0xFSGJzvbOKjDjpeCbrzIbg1O58Ww2nSCJ8z+S
a8qPx3s6JuUJ0RcCEOioYU6e/Z848ne96wcviLPVbs6B7GadF5ZQwj8NXy06G71E4uTbmjyMNLEX
GtVIgn697MHt0dGJcwad1yh/A2vW37Vm48f7R5B9Rfa35V6YHPTTqyy8ZzuLrFCWqHsbR8dvKM6Z
VdiLZgjxAn8g8Ns18U+F9E0CAWsyGsYGKZUrbfo3M6kW6WIomdDR6+1TtOVsmqWM1iKq7dAEkw1V
tuuAR2aoE+PO23TlqC1nt2nvWvQMY6i6mTR9T1pXM1XNsnV6IN584oaCyar0p05PX3qrKmiRwTLs
5779smc71KTFtIGYqfoao0JY4NnOdsqFed3hJaNllI7AevzvBPHxtQa7cjEfCQ+/j6cJBpOB2TUk
kCdtaE79YxCKFWjplfrw0aGZ2WQNiQ6/n3Lz71GNqmejd62jtEgS/X18clGRqJYF36gDgCvxdC2j
HtW1z0iClFUkorl1y5Px9tBz93AvDphq8pszEGqptKz/ZMQB2FhN9IHlWQY5Q46akf4rdTIcsx2e
JuQqWdgxeRGjxcZCqIVbrHOjClH7uBAsYT1mXrLQsXugfl/68fPkckKL34PplZhuELXwUliA+b80
qAK5fMZHtY4vBx2FTfIebwmJskfHOxkMisGJL42BGU32hvhgqfvl6gH6bxjue/WwcgQnQxjUCnlW
cJRM5DTGxQYlSN/RmiAbsxowkwXhKEeigpHvNQAEV57zL2rBhynmZoCou3qCVEkDhiFZTFNIS1J6
cVfyYi1rDLv889GBx2m6ihGiEgunD6j0aCRhw1h6w7xMvyeXlONSW5L6vmgVw4miWDepHs7OJali
SPvcHVj3nerUeV8ItXDJx3sSx0OPbzpIjhiSCITunVUyM87M9het9urQ9/I5bkEJYGfFjM+0Qckn
C1CDTcuhxZ+ftz9gUxZZ896JP4oUiJjurxiORpuhw/QXrXtBoLQGBryc2WUixSvJ2AHS9zIyfQAs
/7sFlsRUGNxObVQTY4oAtdtY1O2oXbnislCxyD/mjWwTocNgjoo0bC2HX/SMgqVifp+3ig48gnTj
pqHz77oPOruMrAXNth03wvIR1m6N6aMJv7CbNBydu03AobLfHBcn1k7zHtD/EvAaupL4yXOfYwh8
g05HpHnilSTwViyMGi4gzOm5ZYTjc9Wzauqg72v7E705b6FaYP5dTPNKwEtgcDrl+55r24B8L0gy
RIAwNNjB9LttraOHL58nmWeADvljBUc5N/+JOjcU2oDzg05Ky5wk+Jfw1LWRlsvjfmJQN/xx7U8r
/ltIQhvIan1RHWNW7ewXO4sgkfb3mPDjUVvz32ldfIUWklR5RTG/cOs/TbV3/GJtoDjiMLrQ9Ble
QcFS9pXpDSAhXs36n2yLEEnGQiA/0Izv2nrQKf1wTF56DdjEjLOaNyAp8dQj9eHssfCxKrXJiOwE
o1LwFbnvvl8vO36LLa21bFcz0G+34IpPB5Rk39L4yUdGGE4J6ERwEjdXOn0fDjmbLILGg+mJ6rsH
sT5b2tLjN/BHpsQhT2Sj4JBdpBawFWJ3Av8+uaClFAM8gUK3GTKa8AxUwCl5a5gACeyJpFw7VXCu
9K59MQ30JMrDzealYPuj+pUprYUYnhCYEmV201MMmd/mHOxmxi7PuAyG5zmFw9oMO3Tw44s5m9aq
pMuwMZokeItG4zPiMrymypbPRNmtlJN9+cR0XDXCavfwzeiXuOokbXtLloC2YzE+d0mQ3/U8txnX
tge9GfN71pT6LYA+HEzNpnMjOrodsCjkToSXkBvmbYYhze6ICdM7gsWdGT/A+kXVrBp7Tu71DDpa
05ONkYrk/vuh5wTmdsww4rzVT26b1gfTBf+gG2PwbMiZrYpN+ZsDMGdMN/oqhr5Ycu9xCtVHtTVo
/Gyd0fSviQ9ENE+74auN+Y7ebdbpsJVCGHungiDRYUz2iK1hWObgFiBs5ETmB41rZicyTZ2XJh0v
WQ6iuXOzy6C4UJnSF5t40AGn/9+HWo+QGSdrzH/N/z78+8h/32DHrNeiIm7qvy+wt6N2oTFOR9iy
T8PjwzwW23io5/3vQxkYBK6cxxcANdDXNfP3329Tc/Xo6f+NBikYZMb6yfKcAZRs5L+PU1Nt08EE
nfv4QjM3+kmk1VeTRM1SGkOJ9A0IAUpeOFTkW7m2J9eGk0C4ULBSa+tvOsb5wXDodZGwRtPJgApR
Sjf7gOrlhES/EnzM/GbhVX39AaOi5DYz9ZRFu2uhESX9D3/Ch9No3lt16cfvso6+4z4BCKpSe1tc
tGmer0bV/the233A29wgdsAeVpnph8nuP0h5t0nQFlMdrcZpaEgT0nh5J/rsZnMrreg+2Ehr6ae1
+0yjSdEDiL3kLm1PVzM2pJpwcooM+0/rtljtDA3oCB3nOQvEVq+0fIMkcHg3gyF0KrFvAQe9Zn3N
4KVuL6jKvU2jzcxxUJjoQd78yXR7legJJ8SxtU65hkMJCNS1iqFrEW7o0Erttolov8dW9XfcleSb
JwiG4jabjw9M2DGJ6agv2rEn62frm8NdK0va/j46AAjUi7hxxX6AhsTcJ0jrfY9bBPLFvDU0aylV
nTMfbkirkdRXfGc2eyssPMkWGke6sE069LOjWWfXWwG4+YJzVDjWyVa9tjXqyN50dUtY0OMDlik6
GmYDGhbJ7m876PeDFqV0Z/z5SK8UK1XkkKSLNsLZRh1Wb/PRNsLT1REfA6MUkqzuoP+ns/T7w05B
F4Q06eMcFKzVv/+touAX9Z5RM/jh+0QyI/usMg2QOmgTRL7eGmmYz6qRwmCnaRzmJw/myhVVMReb
gG8R59rBFtK4eYaNlI3y1uv6q8AnEbZlZzy44uTj1GgWDHJwJK+d2ZNBZScEvHX9T+UyGJedd9Kc
9JZnXrH2DTTZ6SjKZ/KD2Ozn6id+fPb7UNzdg25Dz9C6m2kxPrtZ/S0YJR/bAUjQUDbjFmNMGuId
q0DZJdazhO64CTpIP7+fuiSe7KXHiPf305Tr8jIFxqGuHYxDNcbshI7qky/XifTZ4wf52lU9aSkO
zX8/ncuPyYB97whSSwy/OzhtKy8ZLv2lXg9nrUKlOFFvdl6J8jD1ULNM3huUaQ1jyqLoaV5PqkVn
Nnpr9Jka9arunaze7Bgt2uXVrTKovOZg3xOj95cd4u0XFQCst/yhf2+hv4CgVvMfl1wDfNsDG1L8
Dd4pJPyDhpMorJNnt8HEUQo3lHS7fuf35hmcu3X6/SqWPIQRveLKI4wCnXMhs/D/+bnff/7+MBf2
1W6Gavf70H8ffv9bmmdpe4TM6//vj/ZGUK4A7sBu+r9f/PuN0pwudVwkGwFayffsT+Kd53jpQkJZ
DcBr2phhVGPq0CZ48RjcD83lIfG6zK19lqxd+9/PhAckuo9MbcsMwjgADrvFSeBegcGk3uzcCDkr
tk5NWyCxpHV3lc9ovpmyreqcexWNxSf8eyNsWMkW0iJScBZzeeuN4aQ71fdcBME5gc+NjIvbH/Pu
PyrJdg9emLD7uWsXTZ1b6zr4bG3Su5Q6uWNCMltM9Nlso9BgPUeD2xR/pc2h3tHNjWfOZ8UJcG90
NN5qo9XWQQ6KyqDNqpmmHRqPpgZNzmEzJzbCJ3iERg9ez9Kjv26WP1QBXXNsm5QAoLnuVxKr3h74
Xc0ST0KiQ6tn7Su89G5svaOl1CARe0c0un/r3Ik2WER83HPdixkV9At7wEIBJ0MrUiEiLHPnG113
SBNZb03ZnKJcykv6sIjrM2F3QuKBnSQtfhK3L6Mt6pMgtzJCFrYBgb/GKtQiVjdR7YCU7Fii115Q
H0uv3sxMTj98Cx2jlWfJDm5VVMv+iNPAPtqPLBNkVahK7JHNJm3PsSwDzhLZNXtw/VWPPL8WsUWh
EUsOO055iqCRCBGliBYfioShy8KkJXfH89C2soFpSH+SkfWGJHMCEAlM6Tj8Sv+vNaIPcVya34y1
9wipCOvmzN16aODT4FDMiEYrOKRJI74mVwOma2kDUOZWbKvC2/U9RUZVNIhS46cGZQSAn+DHrKxn
hL7VuiJTYYFMbFHh/0jKut8RkbPJtCneNk5j7FuI3JEZ9cdE6cXZwZXQdLxZnZQcj610kxpEOcDv
YZjcGaGyAIsJbCRsM/p0bCt2xkwj+u73U3eMaAM8vtB5HQf+/z7HqquHw5NZZnOY6LOz0u3+ZQiQ
I3HSetC30epoffan6UwIvl1P9FtcOyERCUFYIhUc4V6f6gm7pBwG+2IqexV4Le1D3Hkj9OnbSIl9
NkhmmOpbH5B3aNGeoh2qHfSZCEsObSZZfDFdd9b55wrcA7IgrFZZkg8kBMxfY6f3G9EzLhxdiTPw
wSQFflAg5RvXhebkV12Tf2qG+Tvb+EES3RzzOuhOJg5C5SfTvoGOdixpXOxQpmGVrZ5Nm0Bka2Tk
1RbYDgaVU9QKdZkDa2O3pX7MBv29eeyXnpWcy5hTfyU/o5r9a9TQHQy9LQ4VNTEkNDoU6aWwkye9
D4rtkMbMZqtsO7oNnvVZXsAyaB7PRzIY4M+lsLYdPCvu8GTHK5NImXsdETzEUUBD5qm25DDmFzky
grNYrNY54XUxzOhVorWUzD6ml6YlzUQ13nTMXHb8BSORLYk/2jmY023fWoiNo+415TS6mAJUBy5b
3CKmmi6YfLETyANp7xy1C+fBrqajNDTlCvmyRrk6dLI9fDRFbizJ6uAAWFegs6Js5HhJc9YdMT2N
2FEkXXSv84guKPUT8njB9N3I/4erM1tuVIm27RcRQdLzqr6X3JfrhShXQ98mkMDXnwE+J/aN+6Kw
XS5bliAz11pzjtn9ZYaeMymawljbFqFBH3DSWowM1h9Ae9mJ6ckuSi30Ymh/yg4hl5eRJjpmBB8Z
YVmT5iPfvKDDBQeDrkNqhYiEXmrckYDqPAe16a1SDohznVqiKYvW5M6hj4Neuh5aX+wmlMddTdLq
MPOJUVr520Kk6I2oSkKaM7rAVO8T/7Wua5u6eSI9jARSyy/CIwKfa+bqXFQ5qNnMBK0Ry3bNqt59
9EptRc0qHrkv+Wgch4BlHefjsf019KN+laP5zIm3+MjQ0MD2kvVt+bQQP9zS628yISgjIuQxI84y
H/z2KYpH+5o6iLQm87Uvlf2uGofOS1xqe78wTkzZ6MbhzNzEAFcMnJJrguU/ERDhrfbGH2bi03sV
wt0YPe+4Hqmd4b551WSvoia71l7HDT1zCrUGwuPsim0RyVWKi1lP/JaKWb/kYTFuW4ObkxkuLfpY
wqaLIGGLPH+QrEMG5eC9F4oCm0GrtVW0CvKIECraaeuOK92mFiRXcqCNaHZ7DD04LyPnNQ3dnKaD
+iIB7c3uCDP2il9kdzBOpzm7QkO4zuJGItuGmaGnIddOFPwx86w8WPM0OvNegJiQgT4RctyNhOXg
WB6bgI4KmEm3uA2x152HnvxRn9wu7VfNEngpKttYTzCdYMEpAosIV+mB8zvSdB5EBW69BINVYtEF
6RWNl6EVxoaFYRCSfDn9JnAhlXRL3STFa+75R6z7dxWLbK+a6EU401ccCcSwPsAPdEtJYowH7ucD
UZ3DER3bs2j+JBwijgAl8lXd0A7LLWp0NSBqGiID7gX+x7IWhCB1HugdRhcj1xA9vkFsJR2Lu2i8
D0zy3okdZThJbXrT/BAZLqbjDkv9ZPs9XtbxJuocD6ZeoJ1u9B+RmlJwjz+tfDQ3YAgLvfx0Ct89
R8n4ajQ0DUaLflFcC/tcVt0/yyimhwlFKSPvT6SNOqV5W+2shhlBhSzk0HcpBwt34t7xzasxxu4T
GcxXQwvOZV5PR/oA7iNNau9R1cM/L66DYzx/tnx9wgycI5dogNW5fpIhzWZhzoh1btrkfx+q+SMH
dxuhUwGd4qRULKp6hRxofkii8H8flq8tnzqAo46GyBhED/lJJvoceA3oL/flqxaLbjsY2S+/yrwn
k/LEd5zs3mooKkw5Eu5rdBuvr/pzKrx1SOFHW12JQ53yZgTOEB+4s/XEuaWRnp2NHPEogxU+zGHM
4m0oI6TysyskBiwR2EjCib9Fea2Y6NpRnV/LzsIDZfAiFyy/JycMn4sB7ktOis+5cemUSZUMnDo0
eS1bIa/LR6RDsLe2XIqe2f7AeJB8sO4fTN3Fa53Qz0E2UG5UbSfvgrvG4n4yGf7+zXn+HAKCrx7f
TTucJ88dz3kC6mf0T0ZhkZ6Y9RK57fx1DMfT93foxKCd9ISKYt5hUNmnd0eQ140Qi45sdv/vy6Vf
PzLbk6f/7+uGpJlbaxAulv89Dm521Zi5WGlnfFizaDNpiDbN5zEn3bHly86MbA/MsNlB4HXWQgMy
Q8Wnn5YHX4twaUAFpQPLe0qjYHlcvpzKGc9ap/QUZ4Dkfw+ELyb07tiTct8v9FUPC2QOo+jTYzMR
tjx/d2DnvHWyANzWiAtES1bd+YX3si4857W2Wb60PCR2be6rFIUY5haLOCtPHio22ojOeQJdMxt8
6gKt2peFg3wDKQjKU+stTyrt0pGogSBROD8clQbr0ZzC80if6kf7hUsXD63PsBK6C8RH+c7pU+6E
FnwZaa/OCGHKdRGK8cOz3IExkO/sq/nTyWFcgDPWvQUAR94VdqGxGJEhK/M6eghSv78LsxzaKmY8
Vfcg2i1lcltPiOlNNqoKI5apRlxAtRUdQQyhrynbdQ+TlpiYIIMkHYo3HKgczDlUW1QIIeeqe5pw
vvPRdH9KdCTrwcnxG/Wu/RY54W75+kSfZ+/7DtJy/GOfogQzzMDm1S0/dNxWFy9u/t+HtoWUEEc2
eo4EyNjyr2LU/+9bwAdlm9wknsSgWKJU5j8vP6Ypi7vVYnFoUUd2LWhkQKnewwxsLNku0a8p58tL
XhDKm85S8QDCPmm/45OaHwL6fyjp013v2BMq9tYmAhDfiOvIJ8dmnq8L/6j04tn3ZnfR1Hersh3K
bVb79Mppt21soLq8m1b/O5Qfcd0Fv5J8uAOtvXc1XJlJC5BJZkDv8w/pNOV5LAP9HI4CGamnV080
QugX2yg2kgGjgeajI1keKGKavafhWPK6kTd4fvjvX0tUzfqUKGzk//cfvj/qon4TBSxi//0D3LT+
5mcbt4ijZ5aB6BkW9bOtuerSzZ/R7WgebQZle/5s+a5EZ9dukUXRcuk/rBTZUtZ3L+BDidzUMFc4
Yqy3fuenuBSIpElwMML2rWrisrvdIiBaHmh9SXyhw7DWKlc/Mtdeg0iVZd7eTdt+8+oyudoxpyc3
ITYj62AkTL594a/Ot4Mw2r2TcX71mlnmTxdC6/tiG/VGdiCugpjZJjoWCdohkH9wU10mP5PvcXmr
xGaoTpCVaqZ81SqUTVmcMML2+3fA6LOG8aH5BIYqEPxGxq2LmNS99slj0P5SWOp7VBrZ2k/VV9aa
Pxv6DTtt0hgJI8oAdFc4Zx/JiZ1wDbQj9aiI7n6ReiclsULWiJe8ocUQDB3hGsrwkIWZd7JS7rJK
L54SDmaoMDmwM1AltRkjnQZSonSA2KfNMA/DOizYFhtdapA61cxYLavlcsgV3QyP+nkFWSA+4er9
NCOwLRT0ew/eGmY2+qpV+5cpf3qw4nua9tg2KNG3tQdBN+LNXXu6tDcpTblL6H+EytEPEecJZy5J
6J/8AkUWQrAww02URwYXjb01AAw/91CcKSXSP7EM+1ePkVHiRA1mfgxz+tgaFwtv2LnAEmVE3ngo
x6/aTY5k1DWnpH+pCQM7OwYWsFa4HJ8zckbJbvB0wsQiksx6CT+5rDxaa36in0SSv7jUxBBoC3Wg
flPCfqeyyamM+xxgcln+GyLJKH8SDFHq9kOn1I09smFaED3rth861AYBA1mzsE7lrHjGLn82TZfm
RgE2Qg1WdhYhCoMOpCAb0Dx9QMRygnG6VkN9cqXt7ceOVTNUUbuH7O/zq59ZHOp9WLK7a6Kz30pL
Hruw/gJCU66yKiOviNMv8ySNw5qR/m4J66SwxwbvKIRtafKSOoZxMlSMAowVEmEdJrRxxNEgp3BH
ngXcItMmPdv1dxAn+K4ZAJ2zoJfMJvbKgphHIhNJ4/FhzJBhtWZwHh2nP3QYDDlGDT/QbqTMwk19
VwmF/5BIJvpepGVMszC6JsKM4yC1N7Gs7PvJvoJUci11C3AFFpCEjsaI3nFnj3SdCCp074DzoKO4
ItnqwsOzygFujT7IvskIf0wHJWeLc655WKaDaBU7+84GjIVLlqeJ08W6jYppFNq8VWsE6S5QxWni
ZK7PkZbVvKMlLt24ogBT2nbdFkVivea51AdTZRdKvGzd97q260eGqzFUL8nZhC4RFGdvF0l2JNso
CnSpwROkRxtkQ/02dSNOKmOyeFlRzI4trU/3mjuF/pBj+tVkikxOiT6kQK7KvbZPhwykXYbnjEro
QKTNjNh3wi3NMXtDk8O4uSm1me0y2tBwo2mVPV201Ff7ouNcY6If1BK4ITSy0A+2mbfWmna8SSbi
iTtpLAi+f6D8OkwqQCgbSdSOdMEfo4cEtjHact8RavxgY3ipHCbLlBcB7cdkBnQiwk8NczNYJlgg
Xbva4CEvfk8pECvcxygvH9roEZeSi3zVCVYepD6wg5g4o914Gkr526r9z7Kd1LZ6ywXieBsHyMqB
EWH5r1GF+y9Nfe+aFO1HWUCHcaM4vwIb/6Vi44cl03JvYJy4Tiyughrp2VWzV0miWCuagiIvy/wz
3ZL8mOjZpbYlmC893LMzriRn4E/San7iNnqjhI2v1vxQcta2SBRaC5temmmAdJloWjTVaGOKwtAE
L2dn5FF7jHrcJnZ6gg3DYL8A5q8rfiIkyYOVYdEt9TC/W5AH9Fb3T37o3sJUkUQ8un/sWv+bJH7I
bC9e2376odl1+fAUbI8oGggA+xg8FEetAQeJDv6zHx6wYFYnTpJU9h5pWi7i64OsaYPJUitRt04P
prG/BYwgmkL6hbAlYzXqeE+qKXxEo4HdzJE8807SjwikRhTT1+Be2kjUt9CR+ItlcPPVZy9qJKYa
Wq6AOqUpEph8yLFJ+MD+8OGSuoqsmsBGx0RMVYYSpyP5UJpvGuRJ5OKQt95PexqdUzUeClEuicaM
82npWrbdb5OZJFTWrymBgmcMub1EFqb089QjmulmfYkgB7qG48L7iVdB1+g5SK5XHabMgQjbTe0w
8wuZe60aizAnppFXyMEDpQsR0K2PLbiIGoVlmdbzzLyIM47sQcOgMs+LE45+/1SZHIR1cphppt4C
ht8Wd/ytwkMlistQB8ZxtBGEFGFEkImyjLPT/45ys7rWuiRxQqp0Y7GZbbAvGcR1uNcoRNndBpFB
gjusliKqt1PHnMvTi4/Aga/ejONnpyQdmQjfaw+IB4dUhW4fzJvbpSgRsvgPeiZyDzl6s0GkFZP4
Md/qVKc0qZJhxhNEK3ts95V04EZ70b/WMNo526nEcYIrONLg6aUeSUlj/C8PE29XhcNPKgN5nHve
SmTmxnE6xlOZ9lRijdp3LY6nvvdJiALqtJEifmpt/aeFwQ/xWPWaYQ+/KEXQcWL8jvXhF7yMvVYi
9AWTaGwa/OworI/Z6CoyNfqKoptuhetu4WuUR5nRExWoz7dFJMDATwR+aETiracCXV818Df5aFYZ
O2q/NC0yD1rs2B+V7r5UdoKXpdQAZ0DSP1q6M+37ebbdomza5aEX3IXpYm+WLofBUYwH2U7vVZM+
BNLgPrSI/lMp63zb7iDYgIWtUHXQgWbcT1N301ak8/TJJibZc8DA9FS38sVRSh0PVNgAG1T66mcC
VJjL+82OsAcalW6RNuh6/7vOkP+HdLEpnl6JIA+ts5tJmH1iC/fOvdma94fwBDJYW2CKda20dap7
70GNBiCuNJc+S7ZRNFme+0L31mX0mY6qvw24oWnPTWtcJeLM6c7boUcD2G/RqjKaVx0zEGyVEdfi
+BB50uxcRe5Tjk3SGz78Iqk3eSoYP4EOcRn/rBpj+qXCkNQb+TElyOKcNIVyUfK69fbPEYfSTiZ+
s7YUMTcyNQD6KHM7Rd3zxJiOAZvTrUc5D2SVaa5sv/5HVEK1Ek71typZBvQWeXHzi2SIaoXcXe6M
yiPt0eMyTKz2opVJvzId4i/SOHKPZrOTwrwXqUNhK9UXksRp23ISNNMuugSJdzQGjYNe7mHl0jgI
Lg9W6GYPn8zpypicU9PQsK2q95KwZFgb2toqk2HnSWNvxExpUlxmm87QUJWW8SGwWZYJ7WaYkfTY
Gez3WEn+GA5gqItLkqz/ksfUXQdT4xCq8wxtAiATJK0kgSPEIY3inDFRgXoEM3di8c7+WCrYl5Xg
GBUVv6ze+MUphLgzDOqMxgp17ktmM138aaupvzdUGLprhTtLs+TZ7+ILEH2BOI4TVR8qgMXlTY1D
tEsbu3+lxcmkOBx3rk20QQER413PbHTHsvtnJF26ya1r0dT9VdNQ21MvdCuUrKMzEUQxHzFRUSVY
FACzIhXZiCz3UKPYvxO2B/pjMHw8Xjuzpu0jBucwGRU0mqSAIdaSag2KESnouNFDSTxEjfyT/LVo
VzS8IiElOS7bTUDAwsmvxXPjR8aWgfxB1WGwnX25jZlo18BleweCxhyLwZUTf/m5IGCIEnvlEp0U
A9XEJiUpE1jiV65Xv7AXwFGcKNUYlb+IwIJETOYeXUXm+tzyJbUUGlVKUVJV1x6QuQKsjSwFZk9J
soho+gMFI8MDYh4igOjIEDjUSjXCk3b8j8ogIKTUpgzCl3mMOowVCH+GzRh9BbGaNk5buxtfU5jV
2rF9Vobvbd2x3/u54WxRpnbX2ifXNgQa5hYt8/35gbHmT8fI7L0iIIm1BjJwqusvaYk0PJpYrFIw
caXm1XynZK2VTYrrgP5+OhC029iw9zB74JudUbuWR4RI5Vbe3jbx6nXuM9ED+ssCRpO9he87tZnc
WmGxizhH7R0l0N+NdL2tKP3jwBjeu746liET32xWNZfKEifl1s9jZo6bBbNokLSw6Wtl7ixU5anp
rHvyyUGNOvE1L7D+jL2AHIHSu/NVsnGSQbu7GTskIWHZe1j/HsRgv4SehEoUAK8DrgiXyeTsjm2A
3OncdDax7ntPYUYjpJ9jBwR17r51kfUZSt4NG+NOH+2tEr6eUzCkGewov4Nmx0lsomhJGJFEsoge
5pxZE/f3npf9pKjNZ9HZQrh0W4LnTMwrd8jZf8k669l85UsdZgX3gpQvy3fZ0TTs0BcRI4Dpt/E1
ysk0TQ7ZUHHu0pL7gn0bPe22UAod0zgJ5hHINrXmurzoC7XZNyQCvhmc6NelBmEJLndBxmlYdNWH
15n63o/huARV8MQaq5j1hNsiM1EwuRrpbWkMuYCBT10x03Wq+tbK0LnSfAbxAAeBI6dzX9DhtGrW
lgYjguDpcl0bVb0GrYb6hMivej6BOrhTyTeUa1ZOyuM2iq6NbSGJr62zVsX3UNnTSVJ5dlWG9clM
EsJfq/IYYJVIrC4h4FG62ZaIO2IMK5c8BBHgNYml/U1kNyGRW43GOMonNayMg3dRVtNlQq20J/Tj
o0na8RRDE9+FqdXvafUO34xK5cf+HnshnTh23cvyURDh/micKn8aSPUNDbd/5duXiygY1eya4xS3
PHQsFEWZrGooRXdDes9p4YuTT/dhNfUUsxVGey7giATF2K02c9BM12qw2DmzPAnMRgxqHP0FMwh2
MxERH5FTfOZ04s9TK06ujup0wnV6nBof6BO2KY/VFMvOc+2b+rs1jccBV2Q7YzdjjacWMiEYsSKs
woBDL6TCcae3qEByA91zi3AXAXY0QvwtEv+uJR1Ex3QGbLmj2A0W1noy8HKMrOwq8QD7O9SRUofJ
72+ep2G+N4WnrstDnPoCKezYHnU0REInu4qEkmQThp7G9s6x2+vjTxzZd418UzDqZnadPxu6JEQQ
zWx3TEYAo8gZ66GxX+Tovfpwp2+ScyIuTvtcYR5iyExcdEerBHPsQIE4on4iJhByCZQYXeCRRcW/
4UpAvjHzy4nnGpgFJvFXFWdbr7J3IkApk2uJ+/2ORzFx8JMEAK6zT/hJWtzCKtC/hjBjCUGot55U
BE7C8v/9F+ah5SXZqYIJaSYRedYCDOYYhf1uEpZNR6Ykc51W9cHDLPLOiYc26WByPikqs0Dfmox7
TS+mfVyp107qJzjqPG8T5eag9HCXMLu9Ugw0h1ivj63sPiomrn9Bqa0Df0UuMGiYKCTNTqXeFRHV
uDX0gXNwMtZPPSXee9W39F7njIHlQTeJr8pdGteDD9so0+MbZ1YO12P4zE4CvTWYTDZMPzt+P38t
zN5167lmNMLZEoGWTxSLDf91E7WYZNEI8C5KMkvyKMkOA+kaVowuD711toOt0GwLNbKMNBqKuqY9
OMUUPClgTTkeZHvyxS/WDYYCkznuJ8/+27Wm9kZTHwjQ/HpBZc5oGnMNG8aLH5fuU9rbhygLj4YJ
lwEzWY28Gz+7H1lbM84QGjGzvzHXf8w7+LENQWO1PloGzcB8Hmg2x9fqb+1buMu5jB/Ly+2WvTws
tzteYYaOcyuHRM5VxXxoGxiMnZFGuPT7c7x0qEcrz3ub/Jdg7KKNUJ58liVQpO9MBzpepEdKzd1/
720BApZyjSv7QXUdHVDwTjhULXebFoa1S22cNBWDLWprpz5o/PMB2THgElhW665C1ZxO9t7P8EWu
hJb8wfKc7wCxbAZK8Qk5beNl9BI6Oe1zVMWvOZDj46ishozyGFyXrm96zE1o8vOHPnNpl6SWZQfQ
DMULvyzS2LDMk/KqXR6Exq2Zd22/wcc2uCR5k+XibEQdHMyGFDYtlv1mwhZ996X4y2+HtsrroNPk
AbgQDKGzmcZSvAJ2oJvcmP1TWpanUIkPgpXUk9YhCimF+kWAdHTK6Sy07sc3JNmaz1ZTXPhX1Y72
GUOujwcYeYJBZ2cH3Nh9NC0i9kTL0VRqDCZ9RyPWBEO8cqwDm8xXirj6YxrpY2PdCJpZSAWGdV69
GwMBZ93mbyWTknZmpU+4WRmpc3TG/dysItMuOcnVMfG+yTT+9jRt1Y1Ggjz5KwSDdi86NH7dELqX
QA6oq7uZExbIS+o6TMtNEtcyeFBwbqFdoXGsPX5R8maU8EL4b6O+i3GPHMqIYXNIWW12cnha1k58
QUwZkgS0oKlh5JkYxwJceBTzlmzExCwXsb1Ne3/8OcQAoaLC3n1fa0aH6zq3rJ/OTGauOhPaTd7i
Q2mZgU72iEFM89VhKIyfXaySLcyL4VHm3QlPHYeMECeXPpnWKTLRf1SjiR9Po7OUxPEfXmjzQ7cE
5RlRPgKiTkXP56gZdnfQiUk+ID4Ha58xucKcWBiB8VQUIZ4Boymf+kOhZw1n/3zakoSA0qCzVubU
0mMw7QIjoq4dgp5KuVQa0pY5N6WygVpJyX0xWHq/USZ4ELdv1ogYhpvj1WfZ77PBaO9kHCTrOo49
0NWclHL8MsurtSyFNET1r8wyko0/rwyByLEgOHZ3SoeZdJzk22rmUtBX6dG3Tsbv0ATWqjYLu5i3
navO8CPUvEN0az0D8liPf3Z52VJcZVvXPBCHUt09neq7C81tkUhxcJeVqhHtrmZivasNvDnezJTt
KxcOsh2SH+D5B70pJg7oX2Mbx5s8EZ/LbxWG7e8tkdGEn5drRL/d1agN8j24ayshmmPeEXjdjN7v
sLVezc7rnp2e2yAOIma8iJ05jQ/yjjd1hmY0N6Mfj0ZVOHuLpPevUSJyjAvihTVViW3YZdVjLBAc
xXpn37o++NRgan4RG9mgZdDVXnAxrFQz5DuA98Bl5ptnoGTCGICXNKnDdUSw4XNalUQ0oNIqbNk8
yZ4JoMidZ48k9xXbmweOHbOrV4SXDn3vDRr5l6b73bECUEaTGwR4V0E2Gd1oMwE4vKQETtFB4+ht
9mzaisPixnBnaw4BMo/lpWFEiQJrCq/NPIkvdb07kIqUnsOUo1ASWtohN5ISOwMHLp9S4KzZ5TWq
oacOUt4L8NdAwHiybkZRNHhXzAybDq7j2k7MmpBhkKdNAsc+m0HNE+5efBfQMjOXH5HmKFysSY+P
oQEpoy8y3LFzhE8t3F+AIt2X1mZRMIponleCYHekYGGBFnOqy4jAP7e2UOFVPuNs2L2jX1hAVpCO
LUk8SjrTyiPz8dLmuPUMkb/boxx+LSsAw6vqPOD43XY1d8ZoVf1G7xFAtwbLv0wGb0NQD//fdbJb
RTYLR2rWrkw1yMdNczoBUmJNNlDsmdnn0KOtcBApYFDPcB8XRX6J23iCsTGiZA3Vo5pNfAXutI3w
Kn6Er0FtIox766X4kaKyGa7Jv5bF1Ek/3Wbsbn5cuOsitfMDuH0M0myrKx/r8LNl11efET/hWOJm
of9aF/h6CP3sxYG+NamPahu5lLXLK95EVom1H+97Far0ghbD2U2Fzql0Us6V3iaGPR3NoUd/Zls1
TXUsm/EPXZtwXYq+2U/DH+jAaBl70gZsED+Np/nbwEV3xXSeLFevwMofSnaLQFvpqDt/tI3S98MQ
93g6p+hTh9GF0IALSj1PdeA/65jOdmVvDI/vV4sIyghRK3eEWXdYZYAEIBT6LmEBx56JcERGKw60
/gfOBNBOKqs4wFAIz0T8chQSDaUlC+1GcnTfLvsx/il+CM5K/dAhZ+XWo7a0kWW3vyKdJm00H8d1
u8XkKjWEo5WDxXLoVsPIpdlm9ktc2+iuRpvnLtBRz2sewO9Gv8Vt0F+bGk25DwtgiSSYLErrqaoA
WwEVWYH5YfJCsWAZ5Z0Omb9pfEylGt+xNYWKwEvPlC49uISVG93LVh2sVnsC85ow/erhk8SIX3AN
0VYFcFtpufVCJF2P6agRuzbKOyLeOQ73UXL3ok5eQlkj00OQdVyK1FKaiFfD+EWN9+VaLzxcu0pV
cH+S4U6X1D0vJSpQaqRgjnHx5xQe7jSxoUnckGABmF+5Ghvi7BTT5jgbpqHWVmsxJ/h4ae6lijbt
4L6a3EbPVh/bV8wAz40uumNvigu9WoJ1EdydJghw6Bc1ee7s8L0Oi21lj1i8i866eIb9WboDV8R8
hDJ71nc1iTO0huYsi3UhcZyFFt1IECNUPnoE77QfToX0HmQDpmsrG+HImxHvVq9dQC/GV9h+NBIQ
/6OXszG7GHhI40ZYN8TwPSrRVDsS3mKNnX2JsrrefHcIGIK5YNBuSSveSdoGithn8lYw3702gdOe
hk/6KSVbmq/do8nCTGFO70aPdh0FB4hdp0NsVoctNtJH2GDY93AlhJmx6T0YCyi8grNCoYqaPJvf
2USjWOYvJtfhQZ6tt8U2YyHEUtsRbAcp0tqDoHHeFs/x1/Fgy49laZ/a9n3I8+OUpOJOvHa4zgWu
0moqj61tm89VB2fKCTj2TLRwTnqo/fZK/WOK9ejL9hj5Fh2gHtQ1r2gD6hb5jQML+67X9RuF1XCx
8r7eB4Q7QPWjTTQmQFyE3qujIS0yUnFhjznEzu8DrlbGnxr36EdRe9MqTqVzpQcKOnSsPol2Vrep
6VwkyhHyefPN7QH9t2MePTAqulsjozfWTW74qM9zFjHbh/Ig5Xwv/qkzBXtzHs15rcyuy0eyw2Xa
48g8BFFvPbSm/Oh0I/4h0ZC6gyI9HPmmj3OxKQHm86Q1fi8ZU+Vg0/mDX6+o9nd8x87mwDhrbWMS
pBEv6mV56ODsnIdIi85UPwQ8oHLpxXGYmviZWiB5Tyeq1lp/d3PnEIN9I4OUoC+D7mpIEhTp4mK4
KHtE3jCEA/q19lV65HA3qn7BkMIcAa8pNItQvdOCweLcqGMSAJxZrhMjxMbeDhunTgvCFDJA4D3h
Vmka/l5KKStuvuLic/lNaJfEC7HuZ1d1L1EyGT5L3JBc0VnvaS6JDcEKTAw0Bg5FCBlsCWqkbTZ8
NxCY7ALh4GJb5WSqXURf/6sFo7jQaJPbGFdL2UPh4QkIfO4A65H176VHurTNUq3fiWHqn78X5ohE
QRNn8XJxafBJMxT7qsbBj77XDI+i5fSAqCl/xTptccCdi6LRn4w1R5LwWnRvzNZWoQqobTPxM2pB
n9tD9ceZb8MUEdOeZAKTnbaLXmBgrIaqCS6csIBw9WzZUX0cbFx5eW1/ZGGgvY8eB4uIdxPtQerf
XY6i8OOM8PeUvBvE8PyZWpYQvU2LZ29MKUunKD0si6OuvOBjNIt3pxyyp4r4xyeAY0+yVPJHUjNm
xwIW7gRWix+xNyAk0/QYnJSibkRENu/h6JKvCSCscSnQ5ocSwMmIZuO4lIG6QX5RVpjqqkUjKCe/
fvfwgizbzJTAu7asrtFWaUkMwXfch2fpH2TEw3oJ2q2fxejHxqzc2ZKhEAXkdgm9yNrGPpWDfDHC
xf+gCzxeGO76qj7/91DlJBboDLrOKEHvqFIM+hRReiG5TOxTp2BxHgHOAhHdeAGDy2VjbEbNuHEa
bw656RvrnFneX+K7AJaNDbhxOQH4j2AneozVL3ppxQyWo2af+Lxl+GDUydDn+kqiqi39mIk+PS7K
J6tcu1OCKoLOtHuGDebvzbY99VGsQaK0Cqz5ARQWvWBsVWFOiPUq3RcWPYiy5PAfzG3VRNkl7anu
kXmOse99fpqDim5lOFX7oL1V3vWm4+kNYfyzmCCTaT06RJrMrDdm+5w0zbVR03QH1g2YN8M3HqOS
OjHNtF7Zd4KNbyI57nybvgpHhqX0cab2EFoTOBZ9lAcHmgkNEawiZegMB6mwfFRZ3567yYs2s50T
U+0AebogLwFd3FdTat26d2iTcq2lb1128pf4IqycQHsSF4pQZWG2gTwb9tp0rEpVfe/wWoEUtnUk
TlFD/F0uJulAgEt67j9b75unok9+Z5SoG5MmHAuC+ZEGEVwjXlp21k1i6tGPEdhUZI4/WM8Okd0k
6zDV7RcznF4zMAQn2nfNCxrS4LRcfLkD1qqusvfUsA3o6mj1hObb+yZBZoVSuDP0P06aHWBCYGgc
rnOr8HsigWcWzmMZRkfZWGIT9JyE43Rqb2YinzyzTI8i7F32eC+8Wh74G0C3vg02rSf8e+1gsgC8
YcpVnsj8Sl58yQJZXmNVhsflbWg0BN/2IC5M0JhLeyang0ZBm6FrFwsr2OsqD9ZLRFsVc0CjhfAK
H8rd44CISHm1cXtRObqWqx90fCFR1ObPcmJOFZf6U+gUzh/daW6dCSqlpQG34dy5plIjxt5D31WW
HHIT6txwSLXXiiH9qhgQV8BOvaaV96jNnhZjTAts6aXCOIyKhyWHaDsW/R8gVjNGsyWGKcIRhYxK
Ibcmmi3P+idVUrUD/0uRmenGW5AFyY4/kjSS+Wd4+lqZBCwGvflGDfInzekiI4GfwG1QmOuxRmfX
78LLUs99dxbqnyWJbs+NRVbQbGPXcuO8NF1NDsBz89NV9uz1Kf79D2dnthw3kmbpV2nL60E14HAA
jrGuvog9GMHgKpHSDUzKlLDvO95mnmVebD5ANT1iKE1smyozmigxJQ8svvz/Od+hsEl2tWe6t2NP
fsDykC27omV21KQP3kyg3Vp+L3ZKKi6J/TCVzsswV/Jl4pdHFWOXBAG84zDwkWa04iKazoUyHHiM
Ckr48q0IFdEzqa7PTMRPMTzCl5ZDKW7K8Qbp3gkDbnZvEx1zb7DYL//epEDyhpEsN16m9/e2bpF4
2hJoANicIltLCo8djeFjmBX3tggwFaYud6ueVbl6vdHtsNn6Y5fvUV/0K0IjXpHK42YaWeeXN9oq
rdvSJDtMmy6G0dp/eV76gPm6ZdGnCFzYp8LpzJd8yh6xAMO67Z2OHgk4sChu0LFHWXm0xuhr3OTp
0YAnc2k8NE6sHkd8p6BtdaofxAtufKv5rlORe1S4DVd1bBok1FCJWm7h8m9ZHZEFhFVjeHP07rz8
Stq46n5UPG303NhliKC1R/RZgvJvmRnPsFWI7mZrx7xEy2H5CQsJXpzAzVA+J/+Q/DdEVzhFw2ba
ax16dKDl4cXnxd2TAIBiap7Q7CT+MqHDWuKkJuIXyjomuw+J8KuDbmnO9OAMKbL6sAw5pQF06O0b
XYbT7sfr6c8c/Ar+apF28XqZ3lE0FWdz9MvTj2BVJJiSONtvlROoTzoe4l2BUF4QKQNaKN71kYhu
unR4Suvho2RLuRxjsmScLp2Gsrza+W3JGVQfzHPQ5RPHGH6dCvql8UsClvkWUdDX3kRz+mObUrgF
vE037O8znffFbrJXUoTRsoWcG7UINuGyfcXU67IlcLpdkzyZGuEU5YzxWt64jOMwvnjK9GP10NEQ
OI1y/DPEtH2Pjcm5T0mWPtbSgHscD18KPbkFtUJfwSBOg0fVoMLJFwsn+SVvB8697kp0tvgwKf3+
x2ovlTibsGQ6DruXOpPVg82TshaKKI2laC4TtOM9C2WYqlPLJofKDWwP38jsu99HeQpBqPZVHKxj
WbalSx08CEv829DtwEyHPAoraLcuwjNdOSC+SSTbhQ2FcyflYc4QCmydMnz1qUXNBsBuh0IL2SBh
MnFdBaRlIhzuo+h+QhqhxIdcZFsOgMWOOlR0irUwOtVpt/3/GDjdOZsjkUmGh+u8Hbhu1N6QGgWi
rsJh3hxC7K6+iyWH/EiyLrQN1tS/hDtRccV+RyRRaQjStiD3rVINnGLQpR9qoR6TKmU6m+60NLD3
qE/FnGT7lNwOIvPfudjybxKzXek4wuBdcYVl2G/HrA3UwACBx1urvhFRCgSte20Uhy2MS3TSfJz8
SUZGKHve6akwqKbXR9p/DustggVvSMBdTK+RDL3HJnC+DULoREiNhOtNEznR7rdO9f5dM3+R3iEf
8D8N7lOmAANMRbrpE4L79KwoDpUkTLXMEHAAM0EcknvY/2uCypSF4hj0Exzv8RykJGyLyj479nwm
Jt9bVWV0fudGXkfJ6qZu0oM1bKVMNC26+/ai0Pm2UnNS+FPDDNdlGptbHX0s1SYDgqEiWLf5uFRd
0FCqnWJ6IlCKgss8XSfBbZ/0d33v1Nhps2kn+wFWo9DTo11w1o60bavZ5rFsO+4rGNk0yL4tfZl3
PsQ8yJ9fI2FDXLANV6ADcMFcznf+zy8sQ379zz+M/1FlhomrEBE/rAysVcpHz5fJYkMhsv/Tqrrx
UBbRDVlu4Z6TxbmOyotkO/IhLfidtpL5Mc/8B3Ln+jurMhA9BsV5Nm0mbJ72rlkNB818QGlcfKKl
YZA+7msQPvT8mCT62QgiY18VpXOEMCXW73y06/uDt2fOpldCmS6ThH11f3yh4Qee5RhdRigNzf9k
n5f0PyqIW53lfhhK6ji+UNrWNGt1sFQDDlHvyMqk+aJRJbaYtx6RbZO7B4BhUyTkghE09BJng30S
GRqbeLqPCg/tRS3y2wjXFcuKk7+T67y8XT/fo+WDGI5h2qZhWa4zT4U/3aPG7Ke8KhG3Ozbi2Vix
GCH4+2JO+semJCpP50DSd2Z1J0Af3uZO+he7MUolkbFLiW6dolL7iGpj2igXq9vvr/KvUwMFGdNC
nehQoTeFmCPZfxqcW+djPXoIjcRgOhDdcgguVHbOftg+juZ4iNH0bJYqYIYYcoMfR9y6eDn6KgYf
2NwWKKiOZKg5a/qkzoFYd21P4TMhGcyKnlFR8WE8n+quxmkadvNNzwyygtur9rVlh0+t7ux9C4ob
tUpzE1UOVSBN0j7WSM0jn6jcsin8lI3mX/Rb2c6C1a9maA64qGCUB5GXIEDs76XEPOX079w6ef16
6bZuM2lSQJVoSQyp3l6dUBcJdeeWLJ2yFDD2OT0nHJftaoxxofaQcDQ40hSOTHBV+AGXL70uvyxb
1mLMx2M1R08CHMtYD2LJHaUZmjjkWGY1+Civi0/TaIhjmQxrczDkXR9PBF6mhbnyOcJuwF5BEZD4
OzpV4XaV6LwzW6sOQVSf4ggdtlZ7+9lotYn1nCzl8YYEiRpMLTv9ZZ8uXf02czLtNqSHbPcMdcpH
8uKS7rnqA/deEWqJLjcM31sp9XlZ+fnB1zFjCGN+vlyaNo51vezQ+WIqt3WShlYNFa9HKyIvMW5g
F6IykutIj6fPUWK+8pGnR+TJP1qBNrcd13QQXgZ6wM6sKNKsORennGLO+u54R9Uo4ylaRE8GPUzb
xdBsZbr5IWpneW9W3diFTbRkO5HaPGQFqot0ttPyYMXjlHzsw9bdcyUWsQx65K/gJcZjh65izVRJ
whJlq1WBPw9rS18effB8z0PB3+fRQ/Ep6VyoaaEkWtrntYESfWl62J7Cg+kmBIxEvPSI2FIAeuyj
yx2J9tW5DurPRPs5OAVJmR89UoXlMIXPS5E2zkyKBC58yCIV3lHNMacKRaxrs59otOETdX+0REKq
PcpZaqoyJWYlK/M90b9UccoK6fHYnxtl309kSGS8x3Dlwr0o41sTdN9FowW8G1qiXfAfQR5weJ36
ZjcWKJSrBrsmOhxiZLtiXwRFD+It0Gfmym0Towouyhbf1ax60hzP2bX8/lIszhLymVNwh2C49bMX
a8SQyUvZ8YYqn2yjOhQnKYoXURk/JEZmac9JoLzGVU3u7o9flqqDvDCXPnw4VOxLcLmnhoOIjfgz
2+k+oV2A+V3F7sGFjXfMqunrj+OKZckSYHdSgxhDWN0XmHYtIhLPQrruwQrB3YfU+Z4hJlubhOKF
Hn/ORuqYbuwL1jIa3WIAqzrZ5Nm19RjuzbLfYTTI8BmaBI91mGIWwQWYqnrVWmH4ta2mj4aj/1DI
2X0AW8Od6rsWbTB8d7q97BQ2pgyLlyH0MIJyVOBxeDEMYGU1RDTkq4NBp6RNn1tr0u/CdvqQ1wF1
6VAYp6ABsqBQfZBd0xAyVg0fFTAS2spddWOZWI/HVuK/APuMIHcGA6ff7D4fHpuoiU8h5CEoyI+y
J9kZtPm2wqKzHO8TzNpEl3nmuo87dbKxHq2NQXzoGxK5QrPtz5kUL8sRq/ZQD/hAvKheueflV03X
fO+lQ7Pr9yuQ+essMS+M7E+F5QCeMvW3c+yY51lLpQyf0PxSLhUl/GD+ZiTP7cwujX1kv0YhPDzz
uNwsOzIXadkF1f1qeQI9O3nyMlc/V50egAyGXGDYunju+nSrICK/Orp/owd2h7zSas9LuU1FKroE
RuVfpCSctSbJLg7c3ZJyHdSYqD1XIHIibeZEsAS5YegCDSPx3pkjnXl5fTtF8uFxY7ETNST1oKtN
TpZkNGlriw8/FwE56HRbA59/QEr0AP8az/vK0/xglwduTjOIVr9vgnCpDF/f61bxgbmlbVZgNEBj
zTUaWqJqh80MTb6hI9DBsrG1DO9TIFCp5mPUnVWpkR/pzaItC4fZMgfv4hRYYzI1X+nPiUNqDE9L
GVkiKcN438ErzUqkuv34Cb7xKffmZJN8zJljik/RrJ81InTEYIWj3cw7v+DeuFt6/bmjQRBLvFdC
U1GaFz44bJ0INULpqw27O32DOV9e9HH4mnbyTp81d14DYno3BmV/UjJWVL+QtwxuGa45lOlnkTXq
Y1Bg0zLMs2X06c3kV6jRpZo2fgXBVfTdze+f0WUX9PY2CXZIluSk4DqGJea96k+7pD5IRsPsegGR
tQEAjuLnLhpAgNo6IQXtrG+LcoxDy3pbRPIcu8jcUGCDAPGwS9aiyY5+HY/7QCMeNJ5T7s2YXNKw
LE7lrLt0WgRQwbT7/bjN+RR9NW6Ds7PSdcti/VVX4x5T4qGIimPcEeJbW9H/xt9YnpftiV5j7Kkd
HS9d0+b3VrriSDYUHanwcY5Rlo1f3g9EXHhafJPXxk3hZdZJi0qT3Zl5M1l2j62SRK2Qx8hHgI/n
sbkRBcbT5agzOXG21Th2oneoA/SQjbEPXOeeoB2Q2dDTtpxZH3//if/mTplS4Y+ktiBNttxXdQUO
XJ2vJuz3UBoZlvyoW4Ok5ptET9rwFFSQn2ixGXxE8LYRutvtkDG4IqeWr7fmjeGCaQpdQntxGbnw
ichI7lLfZY2mWbCcqogrf2cX/ms1hElA538WvQQ8AMZVUWGAOhaFcYSWsOJx8XpsJ9DFC+bACepX
SnxRF/dEI0csFGw3yKGdtFeDbvrtEDrfyA+uUSbGzjnQ8BMKixZWbbOMNzbsWZdXEOyLfxP2/gFy
7/jyziWfJ+ifH7L5fEPApisNXhBhXp9vssERkk2au+HHcBsk5ey/zGa/cZeuAIGKC8K9xwIMw5Hq
E2lelnls3Bj9Hy97AwglBdJftRs7nQ8Fbgwkwg9D2tPGAT4aRxAaj78f8nI93wzZMHSgZ0Kx6HDB
ravrTa6AbY6jX21F77NNof6RBfAqFFu0RTyJOMrBJP6XrIjHTaFL22aXk6eoo+AA3HJTS+sTNX6S
C81G24LI/fjOAOeDxfUAlTCQenOmt6S4Whc04HdeUwXUDkd3XOtl7x0DsKL04DXMfS1KvcG0nmEP
lTcE18V3IcUbn3QO7blsoBMz6XyGVf55rFtOHNK/xaCt3lm4jV8PR4a0Z1yGJSnkqevag2A+lLVJ
9EFs2CgdJwMuf9Yf24Y+bNjR55z7wRPwAYqnygCSTCfj4JZwdABdrhZBZITcuwXPaIh02OkC6q3R
pOr4+4tpXl9MznCYVISD7Rh7jKGudhgGdV29y0fsWsvpsW+GEiMxGlvKQ4c+bZ51pR2CtiGjVIMf
n7vDC/Ebxd4PsuHQyLvMbse9apLgE8jfg6MZ9XMFgOg27BqLUi+/L0WgrZsujtAQ1bssIJVikLV1
Dgf7ixbZLiVg+0PclqQgOqQJhgM9ogqV0a6aBrXyBhU/+Zq4yaggrRfvRRaH9juLgfFLFdA2LMcV
ri05i+nct7eLGMBRzp1aPNuJcDON7p/YYMOtA256HbbQ/3wCDDjhAKfmlmdPUUSbCNf4SWn2Zalm
/f62/N14XJYkV7D5EcwdV6WHvhssXMCICX50KXHHYZoIPIWYv0IQ4hIrIqVHZGFdUdMd3OI4zYGr
ZgQdxgtZb2gs6O/MxJa4evF025TCZENmSwucjHVVUItDVQxxouQGAZk6e/lUPlIkf1oqaBj3bSlh
jYx0UAuUXB9yZxTExyeaOfuxvwS1iwNl/g9VS/xaBaMaa68PylzlOGumEUloihnPYF6idNx9BNej
zjbVr7PIA0UDQ9GFEZi3w7ARhImSLbXo1XjcXnFMubvFnuD70b3nRY+eX9aHNLTUGV0GdTKa9hgf
tQ/EeCHyQUyCvIu3zvvTMRsC9RxRn7zE+KZokx6mkZ2LaDuKGaFKz4BG5TuvnfF3l5Kyiem4upTm
L5smVNJRabWlDZRMix4H4ew7PQ73/oS7Sk9ldaMUHrZxsjqeecc9FEJ/tUEV3rgm4qPfP2zLKeLn
CXW+r44pdEvY81q7DPanHVzdAOagNmBvpFF+r4fSvEG6k5A6gxKhNexzH80WPw3LhtlbHUGJYbnF
yvKalumTbXmctygwGXQzToSkbsioprdmk4g4RPFHbSI5EN+dcSIgBQoR0aOW1un7lltJBw6Ue6hF
59Cj2rpU0qxIWKfffz7jbw4SkgIVtX0AFxYtlbcvtzWO6L91+a+DhOjb8LIUkSJNoIAI8w27WvMI
/7/fh072qOt4Oh07evj9MJaF8+1lFoKXB9CXTdGWBf9qGEOaKBYeY2NiyKOIgyDNLHxQ2Z2FjcIG
texTjRFaoJ2WP5yj1/W4V59cqzqMOgpXw3r8MU3XVsl1TC33ZqS31s3mFd8e/yQdCRyf1deHoqAo
pMdl87wcA/0PUjbIRjtbnobYVqSrkJ7b6pC+stGJdxgKWUSRl56V6WCisXBvbegRWDt4WNiuag8c
eDTIr1M6kufpW886aY0H5Q1PrT2otduM+qeMNHHAZOKjT9fNBiR/8imy0zMjDNAUI9YR6YE19MQ5
aatxWzgoWH5/iY15z351iU0Oi6Q9cKt/rUnCBIikRmOSww66JZHml5RwrdaF+mAb6gxgC1QPrXoq
GtprXlN8ddld7tnsE8KhuTfK1LSdOZIF+87Afl1mWS8tTvCObrpsXq4OGzapWiodZgN/j/hsuWGd
BgFgEdiCSTlGcTF+9oG4yy4asUaEaxSYxSe70Xco1PXjNKGrmHvJ8NoTpZ+Hruk5CM9H1d8P9W9O
CUKyAroG6yHTq341VCxOpoOiQ25iOW6skngPdMhfp9rOTkVC/xtlBq0DchqPntUA8Efgv63ACAaz
uzIBKYrBDCnwEM3eQP+g0iQ8THGl7SwwZPSU9WeSCb/8ftC/9BEop0qDxUmx2VYcRa82rZkcAgfw
hNx4NDdGrKKPk5Yf8KJ9DBGYkFANyLOYCH1R0saZbn+XhT7MQMx1wRPipayucTjMHze8vDO0v7n1
PJCSy+m6S1ft7WvfdJ6etwae6qV2ayavWS05vePRIM3E6l8fRxWoVaFs8yGNPUFtzDVv+gjxEOYR
DW90Si6Bio1L6NXqpoCfelEco98Z5bzBuXpzpMv8xEJARdp0ruZImetO0HiClLzURMo6915yeBvr
Tg+nUxbG6FznW85K7DyVmXeyQnE7ueWGSAX11W8GONWBlu7amTLFYlttfz8+8Tfjs5kzpcPN1Rnm
1eTpA5Yb20GKjdDRqC+vdhAOX0Ss2gMmuG1aFj/Kc9rQQDlXEb24CvdSYiXNU0o90tfqcf1DApkk
wec88m+Vg4VgccB88tNmPNOaaTa5dIFHxN5nYZTFo84G5Z1P8utWE9mNLu15r2nPe+63z0OWRnkZ
VjqNurkLqpwegzLcZX7zlQC0fNXR+F3XtdHQraRQnDs0VnXXweO4JLjphGIPH42wKFeiNaIDR/E1
8h/rbJFTpcGbxYTt7upsfAjAObwzj/3N5MD+b+46siel8yPmh/2nrUKErqCyUSBsJmaCvPfaw9hG
5yizcEIroB/ZHODjRQ3UWuRAq4zQbjGxA1yQmqgmJiKdYWbUQsNEQIyj5jf7MIIPmE1IrcmUpp2N
XeGdSz5f0rcP97xrpdviWHz5ZXePS7DVm6Jj1NhctpMNoyp37RoRWZOTT1NNxwikARjZ/lLX/r63
6+LMZPLYK+hv4wghoW3Anri++aG0b+qgs7dkTyGOb2+XClVYJ807D/zf7hAtaeqONHQe++sXUnei
NtIqw96UaQ33vpo9STir2DhbpOWanXMJjVqsza5Jtv2onEOTxu62S4L4mBdp+s6qYPw6i5lKutxz
SZ0R4sDV3n/GB4xGMTmbIhvVUSN27giv8xhT8l9j0wMFrAS19SCkvdTCZBwt+55HelXFhbNydSIP
VnmUR7vRJXMmxTz7OqAa/O8sYL+cnQRHWqT2LpIOYeowCN8+o11oligRfX2LmB+ImN81WxgVxmac
A4+0wt/aQfZXDyD3NDn5B6WJ16VFX8oOm4LCn//O03d96RjPXHOT0lDKtV396oXHzTWKQm/0bYjz
YNXzE9sQ59rk3gk/7HeUiKiqWWUChppXhgLY+ENyzTRCec2ITnk3fA2FYx9wVIujmNutrQyDY4rr
fhgT6C2z6qDAeuea2VfUGHIDKX94pB7t7W0dVh2HjOGdqcC5npHnj0VbWQp2zrpjyKvKAXZa6pcN
7OZ+rG8GtoFoLPZLt24ICiAIIt7EY4GDfKi1DWfK7oibbbiPXUHudrv1Ws39MkbEEy1ti5aNMco+
UU4n6k8wFDP26ODmbtI8Jh0YJ4sAvrvGOpx/8C34ooWlYzdFhgfavMJggvxOe+yg5+luTtJXSoSs
pmPlRfe7W8rttUN4yDgFPoUFy7xQA9NX9nz2hChFHXM2RmOg/L7sl5OyJpZPgxaX9SQ/ebBrcJ1v
HSMnPmo24TkBUIw5F0F0RrtWwkcPh/5vp4YhOVlsjeHT96d6kp8M2JirIozwX8R4je3hLyMJcz5c
9ilMyna7IAtyzIJIZTHn6SlYU3i8DSrEKt8J5GUEMlvFj6r9v/85/E//GxloyejnWf2f/8H3f+YF
2U/kr159+5+H7eP2P+b/4r9+4u3P/+ft0+75+gfe/Dx/47/+xc2X5subb7ZZEzbjQ/utGh+/1W3S
LH83Y5t/8r/7h//2bflbnsfi2z//+DNvMYnwt/lhnv3xrz86/vXPP1xeuH//+a//159dvqT8Z6D1
/vf/qq9//tuXuvnnH8L9B+lDMFps3h7FK8q2sf82/4nh/oNiLQ23+alylDOfKbO8aoJ//iGNf1AU
pe7AflMnF3w+TtZ5O/+RKf/huHQT2ObTuLIMuvr/d1xvbsn/u0X/lrXpPelIDZKk68UWeQCDcmx2
O9Q6Dce+msik2Rmp9G3i48qR1Bd7Ik/CrOheAkZAGcaxeoi3JDkSB8HSsFedBLU2Zs+VxbvoeplL
7gULk28GZJHYw6ZCN7JOsqE4BIXY6MWLM4F+/eni/utD/Dzo63VrGfSsAGSxQMHIhXg7+2aJXlfG
OPuiTLPYNml/Z2YTAX5AL6T/ra6AgtHpQiuv+ntfEeeWD2RlA+E4vDOQq0V/GYhixmUB4PpRy347
EFMvfTez8ENG8RRuiF2EbmDp1W4iKXLNbH1wSvu7ix8fxDKuMVQOxOi50/ffD+NqllxGAcPRtuap
0qak/nYUXkASh++FqMaKEeIdabTYK6DATGyYUl++Mykby7bgp60OdXsdc8S8P3N4cvTrGl0H5dqb
2a4zcqa9FA1QW09+0boKSSjOVkMQfEDmqP1Mc5P6sj9+xSbinae6SU+jwQNg6zdp37OX3rRBHp1m
TRNMInRFSU89zDAUxrFRP8R9Ma7KqP4rBzpZ1IZxJBJGHNgbkuM4jSsg4o+dXibHKiahZSjcj3o7
aFRxS/8Q01taN1EUPuklASsitU9hYZDuSpBK4hHHW7bkpcXhzqiVc87imQ+YnvKKw9pTmk7jcw+g
RmWm2tagOdn4uh+btieVykjvrZAdMCkXZIj3RGyFRCoFtl1v6ArD7/S67+1MtRf1Y8Szd1/2zb4n
1eDWi5DrwbbbjwM0EJ2t1bp2gifEihnjmoAZBl58g6drXUz9bSSFdVuNiNAT0Rx7CyWgBksU7jNI
WVK/131VE56LYjqV9KziMiaDWzcvTT/05LeHtywq+laS7jkEp5pIgSEjloBENH+nhO5sBtt/jrv8
OZH7Xslgj4zj81QJeNeO9eKJYeMmdfK56IZqbfe2v3F9dA0jcZgr14dKk/n4xJBilhDVyvioi5I+
vjOeGtPNbhzfnzZOHWV4TYt7TdGwa2DN3uAoPQxqHE+lhpffdJoPgw1r3628i5cDlzLGRr/BOtcD
DrDSCwaqdsbiiZv6xSjG9mPB6toCMd6ZhTs+4TybDdUdrXe3wlvZVM+kS+iXoSvEKdfECXt1RNPe
IIespm5ktF64M1GMHejVgpqKSIEWsH12XQZcS/P911R0I/++9d1z0+5G0blbUTnuDn0L1cRTxCzM
reaFCSR77VUa7UfC46F44amG+E4+j+5Q0dVGAEW/f8WXhtP1O0cPxUCpwelCXtdP88yhDVlEPngY
6EwJCXOi6eiIwWLvuj29Z3kylU/EsfM5LHKKemnuXbpEPPQGAaZT2j8j7zhG+KjuvWf2pWo7En7n
8yWvYCJVZFNvy2e9rkGD0l1eae6kH/ypuAV9E55a9c4J9XoDPQvTdFr6Jhhampa/9ITYr8qgx3iw
7ij1bCSB7rfaozPCV2pL2a6bmpx0gR9uJq9lqqNvM+V7YvK8bV7E78gLrkWYDEbMDUmDrozi/9dN
66Sm3GwMJVfNIqOdc1JOaIZKj2PrF3djauprGRvyLOYvwRwRhqjO2DaoWRDn50TXAOoEsWKkxY3K
quC2iESwrUze616dg6g1/ixMJFx+G7r3Pv1EbRBgvoF1kPaTn6dIN3dhJU+91o63XWkXTzhKNWAG
EdqNeVdXx4iaNEP/7swStdbsvRfhp9i0M7TrSeF5L1lRf0qRud5LxSX8/bN33a0VdBk5j1G8V6Q0
Ite+Wl+s2CRQWQMA6Wd9drJUtzUHs/6IwQXD5xxOHhjAwQVaoXPOUueNQ/q0WB/QwaxG3hOixqRX
3toUKm5VG3/9/fiuVRbL+Gadsk7RgHqKebUKkyuX2SaiwHU59joVl/xh0ut2GwwlFKGhrcl0RM9U
heqvwJ7YP8+zel9X/aHFzbcbCpQjdusHW5USrZ5j0w2kbVyWL16G0EUD5H9Yvm3yjzAK94D8O1Dd
mv/oq09VagLWG8CbNkPrHkP4BvtUTuEFF8NpSl11CdPyvTX4esnnltCzY+82V6Iddd2fRpZAHdCE
EokR6oaHmwR1r4T8sw7M6J5czODg+TnLGrxe5atj5tJHpKId3Q3G9KVL6avQ9c1w+jy8cy/ma/3z
PDUPTGLPsNHfYSux54PqT8UbryoHWw5+tG4hlsOhrN1LVA03pQnoMsmF2GqBJPOkT6ajO3JXym64
b7JPeupZoO9lcQ6mcTq3PSuZ79kZ+KhQQoxT8tb3UuuWni3RPII8buTIqzTrumA9AbDFOLG1x3g4
hsB+HofaicCY1aiwXKJRdKfKL0AM3un5XKtGeO7QMOh0SOnnmuzgr0+ngSwqbve8KAf+Vrbo24dq
bD5OXsPW1MdAOObiAeGF8ZBEKQ7QHIWthqevij3cR3V0dvOcypaKYVZ7JKXJkRygxDXuly9WbVLK
wi57iNyye6di8DcvDfMYpUE0b6bg9HFVzcbNlSIphdJvOseyEtC9hnLdjphBYr1o97UeO4csA1Jh
5NYxCFAn1fXwyJ/jXtE12z3N35I5UoEU874RNA5IsCFm0QAVdSBqCnI4xdQXSxC82ulgMTwTQZBN
gOba14ZNA1EJgj3JvRjWelgm0/A8TgLQdjKdE7DON5VMrXdWHet6v84dm7uhNJWQ2tOJnP/8p6eT
nslIVBG7L7bT4RaEVn8K8fLTZvfbbR0Y/hEcSHSrPPvIJwoehk6md07lPAoSQkC0Odp9UaX+gx07
4aFpCovsGfK2VZ/V27DEdgOkEPBqkyADAkscbgEvxLcTmK6OnNcVQIS4io79YHxd6EvxHCPYE9WQ
7ziYBod6SPsTEv/wpoBwckTEW56L0Kn34+hRi6t0wUNuVGc3YJKySRseCYR/gPxTNGH3anaHoMJQ
ThG6OI/4FCFFOu07DXo5T/ZvX3CmGzrzSqLcURy+3l5Cq6vLEU1+trYjMmIDp50TjQk18II6uMfJ
0/I2GBJZR1/C6I3bJysYoP/FHcZK5OCr0S/Gg6t14UMv0KUbVj8ebDeu/HUVOTT4u6LcYYloduhI
85OgZbJyuy76oKoqokfhTqeu04a1Wxq5sYOwhTbTz9gj0Gd87UbKk2SkiD25SzTjvX5cE6PAWaiU
8GKD/MvyHe5DtJ6FV6KbjrUHF5rJoY/BDFWp5T34dV29s4IuK9DVRXMdnfa0axOoZYirzkcEe8Zs
7CDBdPBQ9oX5oc2bYu+iId4u32Z5gVTab+9JuE+PoQYOX1NOhZkpJakD/80h60yo7v40fR5HEqz0
U11CQcmSY+L09sW34v7On07wTlb2EGcPU4p5sA8RzxWi2uawgdd+6g9HdnTdC5lST1B13vmQv2zp
2BrQIlMcCSld0CC72iZ0nm2T8GpGQE/ltA/ipD/aof06WvknHo4f74cjx8eQWuNGYhI8+bY33HgO
GaOZwY39/VJkzRf17UXHm0W/jsFYNqvR1Xhs3LiAxUGvaW3m7UDjq10/JI9gkwjDCpLgguvKv2Qw
Z358IUezB9dTkMSeDEeii9YVjT1/5dwhWCHvyay6m7LloWflrV5C09IIPHVXSpwaX2aA0scOk3Lm
PE82fnoPqJWeZNNm8LTyYmvGp8oD09u4bGhLt0ru3AcrF+qFdSDfoUo0iOaZmk3d8MpIeob4wlJC
SNxnL+v6C+WqcZ9oL2XS5Uew7YSrmLW9N/sC+UumGk4zmk1E8PDih41+6hJZvvPiG6Z7dT2XbbJD
z3Zuyrjm9XLHqWbAqRpQ7DCmmqa9ONIIrc9ao+lYVEGtNx4ADafI9Q+Vsv4MUVV9cyOiYVTeUx1o
5gXCcu68shyPMMUQ9nXhviiz5E7aqbcxIiWew9F50YCgXfAbDI8A0NKd6U1PPmHYUMEt8qoyMqeB
Wz3O93alrEbtE8MYn0ifaMdtM34rTMu+03AGPlRJ1l9MVOXLd7HXfAH+OII/Iw1sDGxOofPe2g5R
XRk+1PEAdbbVGi02ZQrput8Bk1EAkzdlYD8l/ZBu6gg+aI9OIVOV+mIGUKelOX3zmbwwAawmsN0P
Qw+2mLrVQR+A4heC9Mow70OyJfx+XVZKHkq7LThwjXI16bPfsbeICxu04jbVDb4oBEoc0OnJd/I7
by6uQs1xV9wTwFQx7RgX2v4Ky0KyAjOqHjwSBlZu7xZfDVR0Q9vcF0lOFkfhRLSTxiN+jerWLsLq
FqoTqwt+MbeS5a3giLypjYrQBXtyDiXU/Aa5e144aosBhor2fHmMgWTJKZTtrk6F+NC08kHLpP2E
wbZEvdESk8YZvWwtjjql8fykRTkN0VSzHvO4ImqjodvItr9bWU1L/GCNfaUJqyccb+rQKdw5PyjL
MB7ISk1AHYIz10WB20Iq9SDIVchN3/gQhDCl0U85/6WkAtTuvCNSuu7w84DT+Z1LoS49aoNe9du1
Le7a1KElgXG7niGueftit7DThpiHdUoJVAh6ZAk+xJva8cU9CsJ4TYPy/xB2XruRK0ubfSIC9OaW
LMuy8mrdEN1SN5n0SU8+/SzWAWYwZ4B/gA1C1buNVEWTGfHFWuYRjLVJ02xvlmUe4BHktksj/OV/
vqG5/7225tvjuUuRlnnTR6by//72yD20s1SIaKSW9ZpI1gsS/FwC7OcA3TvbxIl55+YPCLNG+UmW
ihPJg1mzePpfhuLqLYsMJt9T65w2S32yE9gYcyEo09oWiVBsiA2rrvhlQXfxQYv3uepn9cmiOvxU
iPa+Un4+DdUuD+rYUhSKlpCYXL5zsrFnohC9cGMJAmXFND8/DkWW7Riaa29Ozj21rRGCu4NLMqfE
AlG4TJS1Abvu5QeoLqJjkZd4msiml0WHdmD+xRxa4+cdWHAW9MlujKv5q60GFhOifp9TGr1jXQRm
qrtHOSksJxudeHPqvjspFRA799pjSfAV+agJ238suFZceFTVnDOJNI/WNkU+f4xjBCg0/vuvAXYW
hj7jPTJK40iwv/nPr1vEu0Wr2W9xYddh0iH7+p8/2f+ObekmezVKBmss1OL43wVtVsUD+jCGJ5wI
MwwdreFOcIa5kqmjwknySumjfq8I9whs7GssqoODOYPNTpmdtKF/etAY6M9oLJ0lhwY4w+NlBfjr
WLv1T1mH5BfN3/UovY1lz/bJZJjrVrgEwNZm+3FC4Azqt84umYizy+MrelvWDuZb5heGHELwur8S
2MBnz9NLUCPeN2Gvec91Qu4qc507farXCELGSXSle4+c0blzU+2CQnnD+lUXNatbpseiwDVPXSeM
t6GAZKbTZCNArF/KFAR7Tqjn/7PXocnyX/3RNXSi6p7q8A6Th/h/nl3GBM6YhQZz76z7SUS5dN70
PCwRgECbWSiMLtoIfaWI9qme+QIU1EcHCIen2/ImnfYQl5URPg4I4YywpBy1kep8y6IlOj1w8mzj
GNqonmF1SoYaouTN0XnACa8qzguuq4sNw82lXL2iKvudV8vsTc/sCfCwQxnzNvdFfWJqV/GLWJfv
swMdKa6qfTobDZAQL9vXnrB2ZgnaQG9K4w3Pc0wD7xSRXWX2cKSCpBfNJk1a8/h49TiAxy12Fpwz
P+JhRQvT1Q5pnauvLIGiHSOxqHa8zNnJRchAyKk4p5ZdnHtUDZteL4rnErxQrE99qJmruaLkodHb
5YeSya9uZjwlHus67DUHnAnsld2EaRllINAoBl+9j3Jyv4Ujph9hg+YhqPuRGNZ0qjOtRtM8GR8w
l+ALdC2FTL19aixV2XqjnINxVPO30vmjMMnjsL3qwMg8y5RrNfO86Gj3kX2yKUqFQlY/lgZACgYT
iWURrREBmuB1xB/o20IDvUqt2ma7u4XdZ25UJkfT2Z02ZEis21ybe2EbrJmSRDs9vlJxPCaALIkY
w690pblnlQnsVO/dA006IidGC7iyge44ID0K7BVeFtn9paJDEUNP4gaWHsEpDMCLwD2rucFAbSLE
RY5EVjOn03hQF/9QfQdaPTWU1CMdhBTicbD4GQhGY9lRIdEPDvLZS4sFyEcJ5FzyQktOjAufTKlO
N9Ym+JCm9HdbAb7ntB8+MvhSClbpSqnfE6+otn3RNEcIMzZIc1c7dU2unx5f1WYOrrlQuw902myB
b3wE41aJXT6Grv1I0sk6z+uqtMil/kx2ZDdVk3ebK3Fjc1aeUubp5yqrT63SGBPEt6m7GEU17pWy
+YuYrbuMbc+gRlnn25jRsNIf42/KgdkijR8Ry6/4ZHTxgKNuavzRm8wr7AN9z4z0sMEHw05pJ1TQ
tSwiaaEEJrDgmLboC0X28sYibWOQPgIsVf1xIsau1XZp7nWqJjB1kIY//odu302n2k2JbTxpDQPa
SkfAJRE188VF3B2aI1gzPHJV2dyUKkZazuQbm02U4JEmRJiXpPXaZpl3kuT+IW4WEBMKYD6NHfpa
sTC2DKWtcsJF3XNPxrKo4H4BXsVc3wwaYp/HVrrDgEbi0sJLZkKJvyl0UNgpLH9X+jjE4Og1GlRw
d3oeB3avNFsbdTGXgDveOuNKz1bDuMWLfKDgZZSiDhIeIddBZNZxTNLzA6Y0Uom+ZlNT+XrjOUFr
mozV4Pc9qEM9n1TFmcO+s/1WrexDUccM+EbTAPgsgRgOMg5sn10Fo+pWhzppB+rTcX6dwOltoogz
00zBIBR691TGRnZISDKsASHQWtIJGrp5NMOQtNQ4wPzR1vJ/qJYA2G0nQoDMUs+fyZQ5CAo8HyL/
3hJo0+uskb92/LjZGY772wAO7DT970POSITf5T1cJzW/CTqszwZyt5sJvC92h+I3k325r+R95Dvt
wDQmAOJT63LJeUDZOEuqF1OrsbvBF+53Eg7pFl+XRxMPOXNWOV+qIC2/qdhJM09YHYVj3ZZMKwMZ
D+Ultwt890a2XGydkR62h8SymBE91QmrFIDuiur04eRISKCGOLiZ8+/xGdQWLUCPz5hQICWiPgLo
S29gctxPtVZm8DIy3k6j/s+tsvnUxiClW/19IBwQTuuhywVGghwjO9tS7yDK2drLKamY1XfMa54V
P3NuO1fXzdIj16m2Qnyto1n3I5s/ZwJ32AalUU7vIxNeG0cr5HHs6vbTYy0rZhciHhumiUfsh1sC
uml77gum8WGQTGEh3ynHLMEwAWV40Ef1vZTO1XaZ9UcaKNjQUKVtFeuV6VecDnO0GVoNRIa3hJ6b
VNuqVfF8rWVWbT1Y2VT6Tf2hRoP+AVn7wq5yqyjacipyc9Wq2csuG8xvs+rK3yRXQZWb7u3hKTBT
o4I57jGI5A1nkadyq/QVpHlUqWcDuDgk/+yJZwFwcZxtrR5N6G0KBTnM8FrZo7rNakDrjrBp2LZM
81Za82LG2iVVsujJNvATMIlgIz2t6xOPDdjQeWvtFq8r9smYIHWzvPtsJxcM2rC1Aeyci0WBPkuv
jJpR/pdpxXNuVss2TkgYRLmEBzhmROplw014ytNzPM/iSLrm0xbLtyEG41MU2UbzqJRZjUqiT1rJ
UwSkjf1EHW2Y3NVxaKXRoW+wFBh6HB9Q0muXbu7tndHbWN5okhMTZGbFI+ijlU5+Efha2a6MR6d0
uEHVEdBoV/wmG88IqGuXz2XaQUhMnauuAtIcJoRRoBpglFqSx1L9Xgur/hKKfJqaroOQOSuh04Fx
G6ppa7RKf/KmESNth6250oTxlNuwP1vAFXWTyGA1+5adlC90XPI321JOlB6S2HF/Z0b3ts7Vsv1u
aR1zveSW057mHjO1AYqJSMC8awU5bRQJ6pm157g62tQraCJayE1DMXaa74uJ5MmS8WYd0d5JmZdh
V2i4UZnEZi476QHqOl6oGCuVnQdH35jNu1H/Fm5qvLRDD3SG+OWTKjzJnABazk6hRQtN4iyaxb0m
ltcFE9fln2aoA5v0O5saBJONUdIZLdPkzY60e+cMcWDkY7rLZ2hW3kQzIbcXhQ6+hGocda9CzNxS
2EMNsC6reaO1jP1MhQgN7tzftamgL7Raf7LbkRH4MT3Z7bzrs1aeY5nG96ExlVtrPnEO6p90RGtw
6awnIk+5e8as3Mz62THKsGa6fo+rEBViD1e5Lzb6slrhyqT4Yu8NhFUMG32ObLBpBNC9Kf7JaYhB
Ap2KQ9OzY1SXOb1VqWf5JveBC5Xu6YXpiQtqFfY81cqoTaz0pDZWRNWryne0IcGouZ17pSnBaK7u
pogQwEAW5BpnREBdAbHO7NUUVcxi+53W4ThtHBEOSzWhpEfmmJotMek2n9lCUwZA6JRfqeJMH/Yv
uTj1h0tf8wqWcYslNRw1rIhbpTUGenYqVjbP/mvXWnXNK4/ToXmOvV47/Z+D04qIVPZ8S92E+7tG
u7pW+7c4sctzZTZKUBWjd4i08ifTJsy9BUzJzJVfxUAnSiTKcDW64RejRcg5TSaRuiov9kwHGvfH
wVXcEFaqy34y029y+nqgUh/Q1LRPviddW3DrZRFrR+3QJZYZGpxXQV33V0UDBVVwGT9lquMeRdT/
UYqmPVit8i/Co3yPiuxHM0tlUyhEWauqaQ6YeoF9NzHFbnZ/r2rTyIhI6wCAwYYMQPRxD1iyQDse
mxdFSyY/mbzl2lnK7FeEsi7gOfpAT+fAsxiArCrgXZCXngpVB+rz19WYl+B7iiguE864E6Op9uoA
K4jHr3FKB9Uk2lV+JRplBIX+8lo+kqC13OgQz26MoyGDiTlmdyxYfD961l8cMNXPgxb7jzdzHBM7
tOiPaJ0b33iepb4xpmworeI7wUCaCkzPcD64eKnk38nwW6eksS+zwVKKKP6nO2kYGTttCLOhM3ap
Hlujrxh9sXMWKkeCjM8dZJ1OyoQMZ/qzLLOArNjKQO3Nws+6ogrVmlx3f2ridLkmktHFZaoGyny8
Dc4/fZbezfTAwmQVxgTLcaezUZW+Zs/VwaY8/1xROsRy+wMT1LpqbbFL46wIaBbgFzF0niVOYv9O
Bxa72INIYv0SlbbSh0bG+HMtwXRqN/fHYU04QZLvzmZbeSemHM+PPnRtmtVtIFxfRah/zZde1su7
tRznfOUsSZYy2C5ooSmGFrbrV22N0V5tkAwvc7Hv01zeARfX/zngZjilXdLd4JLgla2JxpPlVnbL
UHSAze/1ZGeYMwG4GIzBitbJPr3xfYlLGDo2GqrYpgTSg4/EGWJEYZw1GYAZ/sHeJr8i7Kj8Mcyb
IWT8hlNw3uil7J/Am+h+1dKPLIfFI61KpSQFebOBqIKSmvrXrpXAdaZWe8nWGtKimr+SCrZQZ7pi
96AJeSUCVp2nwzrGd5YyRQZiLsM7C/EvxWQzuGmW0v4oZqhL3aRm+8fL0cJ15ViRde0G6TLqF7/G
TsMTIdawIWMN4VtuxnOV57+9qg5au2jeHsNYMVs8f667Bs9fzmWgZ2UbiiJ+fpAzPLwPtxntQeae
ECA5yKeKvwTjGYVX5DeDRf/aJGKfkmXJafAcdJcs/DdSdwPUYgAYqCzQOFJZH5qVGXJV6yxkVOPm
mciNoZuZW/ZvwKFEYjyPFBGZaiitV01XftM83862+xBDof5xipj2II+AxxLK7ZIfHerowYGSC+Pe
LHcWYYIXSeltXOrmXUbpdOeDvTma3rwXhLsucmJD+PifJKg8J2VEbbLUD/ogL7m0xUeRIgbIUpeR
ddUN28wryFVDumbIfLhiOiZa0ibfQ5up1zGnfZ2mBRULTz83TL3fiKklyNC7bpP2giy+xiZoEaMV
djV0K5jE877I8pB/sjnX6QLdqrS5/TfoyB54oDxZ2kNqQyuKqPyfMNfGZNTV7LNj9sAzE/A5dBPo
LSQHz5mcH2mJFM2jBZOyT1/Nca4vw1IKxk5cJUhXLOdgDAgCqjKFNsXvV9ZhRthT8mZWcBBcEMRD
EkdHh/PqomAmTaNTYqf6zvE66ykaRI0FJWWDlmRMo66HFijrwXGT41i50dOC5Lhc/wzJ2ZBP+DMh
sndYJgoA1qCms9+jLBmpivrpPEjyrswnD1Ze0dGVuOxJilFmqX2cm8CQ+oi7vULdIldwK5N/OGZ1
K4BDJMNLnPTDS1NMQZ71x5Jw17ve9EbQNLGBYVq3N3kPQEmiumJKs/2o06g/Q9xUmerfDmNj/U3x
zma9+EuxnuZSnNsvxHLmXRln7Oi7gQdJdwLzoB3mDPNeHf11Ile5DaZVPNMhhDY67TTIxr7Xk9W1
ze6JW36Nx4fz9akrMUCUPX/xPKiGP0fUWBFrMF1m0F2NB88+2jHTK7oetZ9lrLEocL/o2SS3Kc0Z
e5RLDXOpbJnYcppwVLAvulIXT2quPTMlu3wUHX3+pZHLGZI9ixpbzfeN1bEqixr71iboENkaJodU
md+0pTH3A9m7eFMYgidIb5knz0KnTBhnZpWD8i4qmarP1zV2MnQvih5djLmsz2D76/OU1SVLwdx8
06Qzf7oq+0i4ruV9KtlQVFKfv0Sa/ljQ4gz+Ct8zRH9uEsyPuSjPmrpEoZxdDmr1T9Waam94PBXJ
0Jt9Jy+dtWwp8A1BTZRg70RowGzcHdtazD8F5ah9VKnjU4S3Xavy+qinTX8lf91fbVIhVwoTy8Ya
TRCk3qomZ+DtdfaqZ+QLr808mnfbo7zaEvDXCwXg2Mj+sEJhuXSGOPNUJ0jSqexBmBAYkD7hGVNP
j8QC67GvURmcs6UgIxeu+ot3QHvxMARi87zkHReyqY3JLamd5NYD6JdAdFev6aEnrvpujs2poUD+
L1sbConrMgOmv03Tz2olcpTJ3v+HkG+ts7DEFKsrPQfeK4/tFoWxsWQxRrcQbLwjs12qaTroJAUz
NneAUK7AcpBv/tB50WsyX4fVd5Q2+XCJjd/tKIvvaDYXn7EucVe1p2x1thC2z9GE2EfpansjGuK9
scZDG8LnDKzRzBqL0rm1sefcOn1IQ5ft8XpCN1z+n51VLLs2gsTqWvm1sUdCezL7rYJQepKxDbAj
AteuZV9Aeay3Kc52yZrsUBxqR7yxW2stYhI0ea0RuN9TqvqBYvOeOFSBT2SLB58CG1zqaQQiU+b2
Nk8hhdX4ZiovdqlISh5vFfMV66tqzL/bsm036+DAdrYW9yPht/q2Mq3uZhMPc7aiC1pFA/voTB/8
VRmwEVddGj+SUbtLBNUns6FskOm92FBX0Pa8u9YL2rLy1CA59fu+X+P7pgpmEOw8I0vpGb4ap442
TT4YL2tuim97UJRAK03rYhb5Z6LTVQKq1rP7lGYRzA0FFUme5KIXw3BhHqQKRT9jWuldFqNLF1Tt
3GxHYpN+kVXGNjes+Li+e7VX2pRKeAu72f2tKFP2qoxl9xE55lOHVuNkPy6U9cC0B4+CGNo0a5gg
m6rqr+7SgQe3V7zp7pTvEjP59mj4Hkp9qQ7T6H4XGrSuMendT1eiZMY7l4VOC13etcXVykvtWmpp
A4motPwoy7j7TybRc9mqlPqS+AI0bvowIPvxxN028VfUj/O1JfTukzo3Tyr/oJuO49WiN0gabUMf
ocfAabtxWABFveBZhCcJnawV7I2HDxh/3YlmWHd6fJVOZXrqkXZzN+cEMnR/KobsvpSK8jTWUXaR
c3JVDIcV7tQA7TJtnMWlIwELldBw9GhXwJh974rm1VWF+ozr0L6Q9ISFGOMCtym17gudFayu8ulr
WmK/GvQr6Vwvd9WarVcn71nkE8KqmPN44QN81wZTfR8i1oaAo6ACWT84nE1W2Anerpxx/8yLSHq7
1bsx0cns4rxfH7BtoMgsYlBMhbjl/rCkU14tov475vbKsEqJOlgO0ikarMVOZ6/IGeGQpp76W6a7
yquWBrPCNaiOLPYL1NONbXCKjVb7oS6f5CJCtRuwwExd9CTVuLsLeJvlI6ATx390THahncwRmG3z
HZcrq/2Uephfz+RxAQNf1FKLWSYkSgCHJtp3c5K84rRnIoQfJ/HQ28xLzy+Nw4ei9++DSNVzQnnm
VWTZFhhIE9TcgT8bp/SuUSRUpBGAh7xeTqfHS00U9qaBU7wCHJ4SXagXC+zuromTec/tMxBrXfZx
yKEw28JggnNGYRsjkTP9NhbJNudsOLiLObNgbb4QwTcYj/P4LY6o/PQGAq9Myr1VWS07lbXm7LUI
vFxU0HZcDfeRSOOZzjULZNV1D8Akql2EGq9Nrfl51JMD0XRz2y1F9msZBprX82pnMLMwE8O4RzAq
glya7j1mIv+IBavapSaSFr6PfcumFLtDVTyPDr7ZDNsc4hKKUDR2tjGhrFPHGiWq4o2ep9W5Jfvp
k5nSGSAX872lJurr2vyaxZn+wupma7EUfTB+gP7XeycjNPEYmcdZ3J1bbvxQeQFLpsq1ED2KPEv/
xEPcnTMm/U7z+PV44cnxY5kQeA8G1oD1wFg/ExpSlSGtqUvlivyXmZjvUVaSmYxOtVL1T9pEEXQC
/pDiGY2KpPXnMTE43ZqkBuWqD+QpcW3zyKADrUBkyOcWFTxrmKq0i/d4NIxAr/vYH1kjXEYoDmUE
I7IyxE+cLLd5ar8sIzE2VWr9qyhKnNkpgRqH//RuuP/cWeG0UaZeHCebAQUm8Zq9BcnpmZkCjdaR
PoX2xLxAB+H+KE0n8h+SXvZC9qYd5nHnVW+eW+XP6qI2L0tjgdrtF7nLWle+qJmpkjevHNpu5a4c
x+FsrOxNoY9IsteD4NcRBQsETyQ9WlsyawwkxbfWBIiLE/5sO88Pe8AcDwxOSn4/rFoP9oYbIbNB
HoYp0GLos1lOCTZWCime6ne88SxkSIQ4TUdTsmrDZKEQrZO0ZUtRfSwL2TthcKL0QmjnrjMBQqqO
dShrkt9153esJ1gGNyE5sfzWFgBRDfk1pEtxtnvnS5o2BqB1wUDalyVrr2ehNWbepqipIUo3tsPH
weqyfNPJqNk8/sQQcTJWXTBO+oaUvHPIigoJclx4Gx48n1KbJbnsnC1ejuqFQV1W29kHNcX86uSk
6tkqWr6Yk+raV45+UXDcOVSwCeEeFDs3LhGAsSdCwJKzIbWPBb026InWHLD/rwOWGfUTMIsjbaHl
j1LCUkgd076VhiWAAkG/lQQNfDbpE6U5U31mZqWirOIZO6f/S9V+DtOxJsMMmWNvleWRoeUNoxHp
RVOc9JQo891otWXb96p9UAq3/9Wrl6gdBSscxM2i8fKDWrI8SklI3UktLGdZqBcjEfG+gDTANJLW
3xO3ODw60MMk0lBzqJhL58UoQOQ02EPPC/visxJr3MZ0prDMquIO2GloKGaWQY0wN16mvxYKrkYP
/CSICM7rut+wOpO/ip5JhZKrsuHECDtsv/mBRS3GKJyPoe1gUVXHEnfSSqdHSco6V5nONgVIFAmi
COuhbuktSITNWt3t+3JZ/qN2IVGgQEyhtNH22p1RK7FT1C46wIN9cx6NZE9STp6lG/Ie/QXaengA
nGO1PvSW9Wmm7QifmjkxrgRum+pcBxFhOh7iVXW1o+GiphVSgNl5eTw6XPbeAS7ojcZeKjRKXaeG
NNO4jUrvkE7YdgpKsNfZ1F41houPj1dRo39gdjLO8WhSiWOY+PM/X832qzZhlPFcBoLmjqEBALjR
szvK/ZB4DPsbdfLTZyb/WjeFdGXKDR0btCj9jENopu9ttGQK1x5VUp5HzSmYB+Gz6kU0HB23P/f0
zd81zUjOEPtUX3FoPcoC2m7lMMNjdnT6PMCTuO3xWxiZth2p4FOKqv80/TyGIJWqOyqvR3nTcKzq
nHQmHW8k6JFnvGeaYR1anYiV5H1dyjOYMvs6TJV6K1kf32qcO6fcEqGTciX2HcKuHH1V0GQqlm7I
QT7w7OiXPgrGkcTManhp96Qj8EXyY+48GzMTfjPEo4P2XI6mfs9lE72lNYpSeL+gnwlioBq/sqSH
YUxu03+8rGJyYx2DKnttXrQXbk//ppJJGE9jDKV3TWXr9unwK+LTmqN8+SMXewlYeZVXo11tPNAf
gkXXlGMPf/KQQlFGtc0GV0g9ubZgRRsAltcRcBa0+O7uOPO01ztRb7JKx2866dFmjCPj/DhYeonk
RI2b1bPyO5v66DDVBhtXdkz7YdLSDytumcATFAIfL+WUgU9eFczDSyey4ttVtY/RU0cUFs4cuOty
XMil+xrrkoVWkx0f5jgnmn7RfI/CQlblxSWmYC/t/NRl5vxkUoitbRbuntdep5woRp47xT4ncgVC
rel8x1mys7ceRFHAK2gUPLvLEl26+mKntHlH8FBQV3n1ONRQjaom5YLtHHn3KM/kUMOCKiGFGiEI
B0Iz7t3Z6Hf6bMltJzX9ec4XI4gc9opV6Q0+2lHtS42rN7l4/U3To+8HijAl77HRgAnBZa1fTXCZ
kdpJqPu86uuSMAVkpWA03TlcCD85nd7TEjcNco7ECHfmMtvh45DH3WfDHAIIMUGeUJ9x/DgJQ2NW
25LBKfoh6Ltp2le2Lp5N4LzPUbecRqM+OWPx1pUD9Vpq6LcBvnyg5ISD4Skl4aiyRYCkMDbsdnwJ
jOKl9Bb3ZaE5yjQJOydiDO4LnT3jIJj14byqD2niGmdt0YcXYyFdYJb236UbtMMgoDzxqOLOlWkV
LeEuf1dytSGpKfs/dJmOVYc7rpxyuomswbKVSfv46nGoVlEvO5W3gcHjXWkNOxVINH8fEIBMfXaV
mJpHGVcE3ZP4b59lL0bPEsPVTMHtbu3epfVwKgmOpMIuuMp59fj1PHIQXMOfDgT5pueEPSZsAwkF
AqB4rKe08JVSfZ4gdm2U3qpfYRYS7k/NHtY5GkLPccbniHdFFLp2jpNxfB64/Owlu5SyVI50wnjC
QDh2hvqv4xQbNWXag0Wde6Y+R8gQ2s1ThvjxsMBZ2i/4RfR+vCZxN+4HQ6K0rIv4VgmiiW27DAyW
uueRj/Ci27agQLfE9G9n5VwSa93BmO+DOKprSUBtjHY0xX4iySyaErnJIddyeaKkT0+lA342WOm0
651u9MmX9GdzPbSxjuVxIp0aNbgBhkoc7crFwaNQ29KaotPAoFQNdwZz8qnMYRZrI3nNteiVHEJ9
M0budGZDFWVMps8GcHL4OLPozx/xyohwTrjMmE4DTfL4ku0aQTjV8cpd2qLeJZf7aXOyHuAwRZfC
UfR9WfEZP/4WiuX93nqRJ8R7VEA0ikmBUU3G4fF68eiIjyad9lFVuO+Z9fyedeYr8wdWGA8zLa25
yy6WTnm1HZg4ZAbrXCC2TmrX8jXQhqtdIXBg1JduOFreQdL8z/p4O5Ct8WtrePZ4IpK1DpRuTxOC
EkJ2zMrkOZuKW8xUM5NlOwmGZ/AivyCpJmdtry7ZNltQgjEyDHFiOzQf7UQh4Uxb/j6pyp+CdEVa
qGztBuustbgHqmDGep1M3ZEIxwCYyh7cfs2qYOyrIAPPW/D2n2RzwqZb4TM3bSCMNX+ZFHjL2jri
jQ/c4eQy1Gd/CpxMPpOSrqahBgvr3rt2S38YtZzPvfvLj7gRpnlFLxODFe8+K+3L6PQ7LUBuOMlW
o37JWNrJq36ZZQZFgJqJR6UlkRtnDAsxhn0KQHr6E12W5pDVy07TuNvkLdt08lkUhZvo3SKsTCdy
5p1ItK2MX6q9wxptYfsh58onWsXOewwG6v/D4ry08k9rEOFuIsoCrl96TF8N3xayNOcotGLvatx+
i3iXLmT4JtVXvWSj6N7d/RktN8gWqmRvi3hTtV+MCB/aHIbyMVIjGI/KnphcIMYn9uxOv4Su+V3+
LmbIRPWlx+2eMf5VzKHbfWVGd/bsLmj5+HlMb5u0/Vabs0oWwH6GsblxzG4j+m7j1S+LjjBZWWXT
kMNoV3dWfYmVIiiVZd+NCivWIlhXDZPdhwwS+V6WBhMZsUWdg6Sjs51TAu5Jval1tZ2lc1g0uePB
EQhu/12WrdyvINN8p252eVIGXfQRaTqdINKbLZv4U5Jy3+NHN+D0o6k45t6yJ/WIQ6igUUdZM8pg
aluUZutXoZVUPsqYTUp0pJPrau1loc7sLzaMaWhBQZpQ+WRiw5nyIwkmxbO/6FSfDcaSjUGPfepi
v9XB3coFXSK6Ik9ZfVJ2YLNP8RVhnUth/GU4MfahX2jTruQqVYwDeP+ZPoH7pk/Vca6ze6HoW7T2
wDS4wkYe+dnfjIuFKNSVyttOFzrbMsVvLH0MjGM//4FWs9e8+AaM/wK9/feopnuyuW+zSqclxgXb
7XPGwDEQMDt5KPJUCyT7yhj/cNYT6BfxLuYdhTr/y+aZNi1/SYnB2k1OeW88N/2E0Gb+zXQJncvp
Nfdi/cqnsV30P8no00bhB3J0fxj7K1mdjZjMOwzegmwsHqtpZ3PN9ply5flQ7Voe7KUCH6hRtoB+
dyaxgNFIN7LMdkRZcKha+RNU+RCC3l6PKMd5a0mXSfw5CesKBG0ktqnLBq1rgzmqXia7PiKE9Avy
OmmE4pECXRZfZIIMj2ybzbCvnadhy2jZMID9QAQdki4sViwQIfeQ4ZM9eMCciufyHtNLp71yKkqE
IqzA/4kqtvgWjK+yVvg8posQ8TlVFrBb8IVVStPW8mSShnds2KE9t8gSVyidzAOC+GPFA8YcD3T1
Qoa5d1pTEsCa32kaQ+Do4M7X2DGVkP8U+3edvw4eGj+p37UNqwNfREBLY/SVceMrVvIPQiSxK+s+
FQ4Rupy3rOdObV3IGDY+Qcf/xdN5NUeKhFn0FxGBN69Q3qhU8q0XQlKPEg+JTfj1e+iN3YeZaTet
UhUkn7n3XJzUB6GBP1yTNAzFvKnvdsLxTgWZKM2C5CNBNsqthV44LDRQLDIjI4W/lXrsPRUuISxI
vDuKDVMLQTyy2bBZwTDg7ICULDrhDYXxMQoBJA2vrNawRhnP1uz9LXSgSuqPcr7qtvqeluJI2BDu
24WzZXR/RTzvxnLaDJp25ha8seKM0uY/hkWo0ox9ICGpp+/zotlw+0awffVPbn3mhPyao806qIGa
7WsUWsEZBerONsUn041IWC4nk9OT65t0uzGTNWbRmGUX8zpyExMuW6yyZIHskpFMJ+xtTdV+Bwxp
DyP5JRNSCW+oVrMxU16WLx0aHDlr+LS6bZJUV6tGnaMRbRe3h8qpcILDQzTL74kTCO33vgNMP1pA
bGxtlzDF4SzODfkxx3RudAp2k100rz0ErKm1ZnkUNQHLWfXaVuNjidSO2/+SGs6jhasNZOVOU8Zm
qRQzLe8BRuB/he3t8+xZjNTOccK4xgyXOI+cODjnxIUNlvmW5+0erFY0qxsqRF/6vxNJ855ifdr5
e+U6e4MUpgiYTDjUbJVyRbSiYzza3ETSANNcV78trxi7Qlg54lmU02+j7C2nEICcIfsGCVRv8EEx
VqzMkyWCp8VAuJqkJfvaTWxJbmLgYXZ8bBkB4oPe1JaFyK9nG639GTwQ1Rir6bIphDMR+hjj5v9E
WTKB+Zb3LC7e3DSlnOL8MtK9YfWnuCmpRBkAAJALywSJtMs5raHd8ggwaNIfO7EuCxEVSfJQCjfy
kwnldfEC3XhD0POxyuU+07VLbcaspVuGqnm8q1vOJyt3Txy+dy8o8CEhmTfzLZOt/+gFT7Oh7xrN
fxv19gutYF6zt4iJJ9R+c6O7NE27JWBk58zuvZ+yjbOoQ4HLEifhdk6ah87XmGL4+ikA6V7Nfx2z
39jxL9HtoT8W+7QMsEr0+xSW+OTJm5sEz02Gkxe9ZO8w54/LjeY/GY15iFH3hrDPUS60kDnMUErv
VZ8hJQGPdRl6EMZDYDK3b3Yx13CGGF3u7D0pTSDtU9sh4KYJhnJkITA/T4vxZyLTEeuUfZOplfD7
BEgCxcnK6ljUeD39xlQHkx3P3ujOYmjc7ZhS0JZs2jaGeEiYUHbawsstIzeYN3Ez7euc9UZGNFie
IsNBett8k0tzZJK2dfAa4GAznWXXOL0ZYvLfOZN+dJz4SlNHig27eZF5kVl8u3TvQx6D5w5Ojfma
WhNQ/IQhebWVpfeeUH9W3EEtT5RmeAOzjyNBP7ZauhMy2QWOvuu6Fh8DpvF0vLmVeFIoaAavPuSa
d0cwjEiabAIKLkdi0GQkbOoQGvLqs3cC5M9a9kvIIQ/a4DA1WNFyEpRIDMmZaCX1qR+fCj99AtN2
JmOjYjRP56MgFoB8YOzSp1d9EM+2ja6F5/nQ9disC/+/IqMMMZiShWWQM8VEs2Fn+q/ymlexOKTe
ts187JCrbJZ2+ppGPuWF/Rf7NWLZ6gGXxVPqV6d5MBlmVZFIqJDivin2vWgAZDgbneUCAkKLIjRh
JY33ImS5mFw9ryYVSj6UsfybYwMA91Dfci29N6p2wCVZbwI1wlARgixN5FakJ8WVEYd5B4EAt+7J
nvgByp6/tV0/l6i2w4mNnlDa0U9Us7VkQzvShYykeCFzQS+BAT60vW7FJv26rf/gDfov2qsaRosB
IUwR/onKLNbNs9EjYqj1D9DHr3FbfejKfy7IQjVGhFtcL0rjgOphXm3UjEyrdm5Z4cGVrOEEdh4Y
aGSLUd1IctEd5vR9HYo2/4uWXERv+KX/ab7+GljtI5WeAiqhTWrg1Jk7No/lzPy3tdJId0qJypvG
MyEVl7sWrHRPUI3GQq/DulOQCo1Djy2/wThz1rZIpO3QMCZMfmW7ddGbmrU14Tmr+XtafrVtv70S
jbuW5BuT1LSNXtJQFsLdAjQ+Crf/BfVHydRSAK2kixOrOGVOu8aIHTTJI4Xu1H64xas3kvQDPYcD
j+fRlEDc8CbdIqh8YOPqvwci1xAMtrif2ssMI3qTWlYX9VRfSDhyjp6YPZzOPgvg/RaLbBZupW7u
g6qknJ8DkmFYdWxIKtpYRf62rpLJNDQ2bIT/KKbge8TxHwVfrFlfgymWR2eiU3am7L80EasVYxz2
6YWFuhZ2VfZZMX4hQeKoPCpdsPBf+tweLb29/VvEpYjsmsUxECOzw08/O2vNcZcOHcRkvM3tfC1b
FzEgSczEX2fJRk2bFvB5aFaOFS1a/12jzY/tv646+336msfi9u//YGNchEo726I81W75RbjGE4iB
S50RIz8zqkuFz9mlrVIHkLTsKf0PLW53HYN6gIgcgbrz2wz5H445iC7qiHCDEit2zjheCKmT4761
pg9lipmZrfHiYfbht2efhZX9OigPCZlZWMQZ2ZRumnuoaxURdMC0kKFdpOfGT2WKl3VeF7qGYe8A
MsBqbf/KyWlIS5b9sUAxlTrW2Tfmu1m96KpfQj0FYF/7P/jcy7AIHk1Nfy88BdEH20VEig/HTXny
Bqw7uiYIamEt6qIxmHQyn9LGu81gWvBkPsmxgTASOEWER5Ed6zUbsHKmBMZFDfMSyZy3z8qjXceU
BvO7VsE8LZSp2LQmVyeu10qk2MRGzKgE5V+pV/+NJBvQhKvf2v1uTKMJJ4f819bq/3o2XnQX96px
6PLstUjZ77LU+cwRO6MUQNSrWxoisoSngGd9z4XHXLZ/yGo0CQGBoafi5rksNYci407Lmm1O7k2N
AGQR2GoLe8FjgThLH/OH2qpgITANTS37U2RcA03nRqNisehothOhmR9zCuWYA6Bkjh9pE7WeNQ1f
Wf2fXjRTyBMY/zCm61DivWN9AsJqPtWlI88zCwufJOCIsBAVaaLezIaBz3t489gfkKQVYvWww7yx
CgJaqAZHh8d6ZVlhZsr3JqB4s+IeQlZc7+Ni/iod0geoWpN0/KEOUdHy3bILpuuRwI2q4FvX/9NJ
mlx1KtYu1sCl6NI/TEUy88Kw3kibVl3WX37lvvVYwwHkjQdrprJA9gmsZrFug41aq3zx2m5b3FMH
+520OWKMpORgfKmz5M+YDm+BfR9htbdu+ZHnAn3ISIYLsYCUU1UJRq9DkNRTYqf6o6c5K+hI7ssl
e5e9cdJS5uzMlbHks55vPf3SS9NjjmjdmvWfkXAsU5VOWIGfGsiODPXqy3Hp3zMLgkOQcSYD2QmZ
bCG5TOrHIXZW/9TNYISbZ3Q0ZGzeMYUnyfQwwZKWfXFeFAJXRACaoz4V3sopGK594p9inUR1H1WB
Zz86vdgagtBSrXoPdLmi/aejoXB8QP3Kpi+zxwszQhpB6ZwMq7nEBcfaW/1mMfxgnSyEssQs7Mjh
My3hYpgsQ9rxk1Ny2hKD+VSRx8Hu1widgBZ2JJCNrBoGZJiQe8/h2jWzsEn8gyvtx5zAQLB59kfL
2dfPP5Ov/XGG+TiN96bUrqrB3ZG5z0mpfedoyjTndTQZQFjGT4xJYHLHHfk/T2AC7qUipgLAGZvZ
Fn8DNYSlXlNDf8n85ULazhN+KtKWOZSVzjXiZ3zUzdIfusDaNDqKYi2jUa0acCoeUSYat3vHQ13R
dk/A/CY8RMPc6DyNmaoTdf6Eq+U7L5wniOVDBO1gIie2OFYFTPMUxWIk0x/iRtBOLcO0aVT/5tbd
DZgtgiK3/jDq5X1MrqRsPZVUifguNItrxSsV98H8JCsLBEIq/tpGhe89MbCRTe4e6iaWJUN7NgoW
yFAYGZl2H7Q9qMosy6HgEBuo58e+TgcUVDFrpRYErfGadsPH+l8q3DdNDsyUmJ457rMLDmcYjDfs
WtvYSb6VNX5WVYaszsp3noaGZJq0jZlVYMynS1AWvxrP/basOfLiYaMqWox/34MosWrW/V0gpiy6
0LTVdRp5RsXr+0yT9Cxa7Wj3482f9CsBqcdZKDqP8rulYNCV9Qir/tL2/bZNqFRyYxKMOf0lRDO/
sSTPToZkdTq9aGX9Y/HJgi5wYjKU+hxDPA+tZzvtb5aVQ4tcr2nfGQsaruHU6xX7AfLMHJMGx9IP
vrynvRZHVqn/xwLiFLTVQUN644vsyU3lD/UGY6Tld73JOwqvQv+wWgqkeQQ3UKV0V8X3RMzt5Bs/
I0Fmm7onBCwf6BMRCshur2i5KJymLahHBtZlf2u43lJZfRsDJVdc3IEx7oaeYZaxXOo4YJJRn+v2
I11AD2OAQmeTJS/S5iLs7J/1NeqV+TdI468qzo5gO3884lxdRTOizFYLZzIMYSakzOWHjZH40QB9
JhybBPErtSsHcf7X97apA3KDj8uO1Udnuyc+0Adct0drFBWhSDGl1aR2o6VvuMX3KLpPywI1T6xj
ObszwqaydgtzLlvP+eCTgoZY2J+d3UdWg11mNAeHIVZwddZL2gtyKnUThXh+Vb7PmnkEe9xX+0rD
hGBNpBz2jkPv5txU3v4auMlw1ZofpmJ3Bqh333rWrtMaVie2pSKAHB+oFxgEVsOH5RW/ysH0YOAP
jvp23GDynnfIqVRErXceEc+yo7uYrrqYWYyf13LuVsLseNQnFz0Dn09hxmk4uv0NetTTiLumGdC+
aRUYQRnzzjdEcui5C5tQrUTChnikESZlrjNew1kvKbzYbCPxAfkVBpJPoZrg0bZrmJ3Z0LuoWdvM
Iy2HmuLv1lYkQmffKZD5bU24RaQIe9kuAZsPWy4E9eJziWx67MgQLRz72hPH/EiDE2yDJph2Vn2u
nA4CinklWvHRSdovU4xxVKDi24hPXOR2GNtO2GrgzoMJ3cNk4dcsdZiGlCi+V3yLUrvXA0dRxZQZ
SRtQOpux9c1Lm3HTd3YVtUvEXM6FKJw+lH72OA0rWMyRjLrsF3KiCPlJSdzs9GUll9BezWp8HTwb
BnptANNmxXy2VhcEeRzHui7j01Dq/l6UIxF+jbNPJA8TzwDaIQmOaZj3RUF5xNpAg1ToDP1ZByI/
JPfbQUis60MNeOlzzldnwkh9EDR8Ja3UjqpLz0INwIYywuEW+3Op9e8xsEeeJPwZYz5AozG3sqeo
sxPv7huxHumLWUV5ZpwbWwGdmHE9qRF1OcNOZbpA713xH2GJZujXOK4Fcz09UA9OwDLbYssR8Gdz
t/uKFY2bRGhLiVXG3n+G/8GKnxf3Bn5Hi3R9TCOttPelVXV4K8s09Ozy0+3iN3S4WHjFsk9p0Pdz
Ma2jBB+VW9Oi3ktuVoD+YOjprBofzQTbu+aJyZW5Jaj3v76Cypuwe9aZ9vK2FtHY+FMIgeLiSKKA
ERn9onU7yao6pLm0wgLPBuHZPHc7tZ3VhIIe0EloNunvmkkqZPVqzc6Japte3Jb1Nl4estjU9r02
n7qabPksn98EUJtQQVQbKHyqhKZL65ondKXI2nCZSS5EOJ7Ta4sTiifESNmyAhaoq/E2uvvczI/C
pPHSnIC3m1a0wpOTAMtJWKUiDqekqip9O9S4jsYqPgS2iQq/eJ8Q7OMdMd5d9sc2fINApNqGGEM7
rGEHsB5E5ULQeLTYwxSaMU0RyVMOXgBPuSS1xhemQlcDnXazeCJ6dNegZTh5X308n0w9ObtWsit1
9vlWd6/xtMWWf5Gr9YcvDuSDKQJzN2dY5a5un/A4Yaikt/3O5Ylo5RyVUp0KxgnjLRm7LnRyqOAo
0FiTnMhBaNGCYetJCCnIDPcDW/23n/a/lId/gjT7xk8QOZgU05S1Rcp6DJYa377+1+N7i2JRnIYB
sV+1NJjrGbXpJh6jEtWiNwANcjB9Tsg/IAM8SlSnUb9Eq+Bs8+93U8P4YagmQ4yXomcD1pLRxWif
b6IT7sYFYLvo08kVKW4sBJnL+nCqPMGxZLyiHf0mWD3biNQ6um32RT5RxgDuT0FytCGrS6wtW11r
XxCU7W3qxFF1V2kRv5Qv71k+vNstCTJ0j3hZ6c1pt9Exq+e2wN5bqQzqcnYqGSJyG0yfnkj2Ma4B
02aoNEzYbuvEDn229NFYJjiM8BmFtA2BwKzrPpdVSqIzkSnuooedxJ1cc6sYXftsLsAOhwX2k+8Q
Yammx67bQ3MnpNUrjvWYP+dV+WqbiBO19Q2cLBTtPH9hFFQcvelXsRhsgdF04rTM7ktV3PvefIvt
5eA78nExGi0cTMKmdC5gs8MYVeODYHvvTvyVht6/ze6POQ5B2PbeS9ckCHIK9i12oEGpsM4x91wM
wTtmpjp0hDJX6a2pISG6Yr72aqN3xTN47IRvrXjqpuEk+/jMsAjlwluQJ5QHeG2c1Htzps9mSW+W
W6PNlC9NVV1MgYW7GXbatPBmTMCxPG/8sq3hEzYRvR+ZbzwUgu3sMy3S/HRh29g/drpiUU5RC9fD
W7dpmvQfqSK4x/sEH2+xSUZ5W2yzj0Smv7XoaAPH2GBx6yGNUB2nMUUsgZfUvqH2aRcUejXeEkbk
YZEopP3c2W7jUIep+E/mQwU37tZEIho+NvKNARWE/p/KZhafpUDGxMjdls7Mwbm41xUbQSMO+lh2
e0znuvgpqzmmK3WRsDJOMvDuWHV+Ddlce3/+AUeDz9t7yTrWc6xzUMcO1sFL0Fnbc5ZiUvG+AJi9
ZuPIcbh+mo5hwVWQ+RtUZHYqHAChzwnHkHvCxeM1L7izP4dBEE+fosSJQWFDb162WbwlfsDfYvCM
QxhHh67Jrg4l+I6okH09J2fTYqK09PRIJSpVCSLI/charAWQptUGHAUzkJ0v4gelaafJy5k9e8ZH
W+OBNllNJp95190og/MQQRkXc+qfzIkVHk9uHo3u3nTKVzdDFzgRi5jgJC6bx/eq0gx61wZvXBOg
nSCCqBQ4FIN+/Mh1u92avUU+cCtLAvuWTxTPL2VVkiIymj+lzwqR3AE+dYM3ZqopKnx3PzbApiY7
2dZx+wYIBl0brr1zhSUE9a525L7bL5XkHhBZH448ujCBMR9eVOha7g821a3N2MsIqkOA5ai2dKQB
8xeZR1HvVlk4rhba3moerXTZyNxFk5CYr5kNKZE35YNh1Rc37F5TtiRgGY0qX7O2PHm0jfF9cLPs
oJIWZ4Aryff2zmLy4QL3iPT7kSWLkdUIphknYlkP59zCx12Zf5bYf5f2xU3YSBtDwdRDas/+UGC0
yygfmlM3z49+Q+xSEMC/HpM7hr11ghy/LO0uWIxfp5lwXDh8auXS7FutPZNB8m5WN9FxCU0106dW
595A6XKqR/9aeH5YjpUFNxydSSk5IjRn5IxLWfpaxVUr0t1cV9sFUhK9a3f3ZmzXDo8hbzMjeA91
y9tP/mshckD1PrKKvtG/TARNad5QWYjpVw7exl8xSkKfXn1zuE5TF3kjX8UJRBEaHnEnpnvhVGXs
1Vpj+C8ipTXkB84T6n5zvI+lG0Ewr7dNLN7VUDwFZnpGjHVeMqquZCBJyazwu0IVizyuGSSjDBnF
dW5MmsiMEUppFj/jaGGDxgPAatsVaDGBAZj9/OwtrgdB9KFtkvvkl7gCuzeJ1yvCNMV1XecE57iM
MYP+E3bNpzZvJfLnEHezO7W8Ay0HY+/p+P489N5vmVFsAje4UIVfRJYflj6po7bAz1IAljI1JuX4
i+ITuRQ8sWPqin9/jVG8z7kB9XagZnfr6yLM34GdRZTM5SezDUBM08PcWgPlPR6bdJJvsW+dUeW5
FS5dU615UqXx5AnjJnQGHlN+Br8Hko9hNhVnf0kYCIapLYCUpyfPmc/4yNNozDEVFIaGPC+D6iPe
k7rzSQE6TcWE30m+sxC8za32jeaNrgRVUvA+4kxPguAJmdXX1Hk/DXqiJbD/ij+pSTOtzczdpI77
1DIBEqq9O+YfBtpTmOdcB55JVofqvlMe8AjG07NbTP4WnXgcwWsyD6VWZ1RSyFbEJsvec8mVmZrB
i3CBcdr93ul4vjYmqyfDHv6Olf8mXYuCJyWut+/cXTGiB82xZwxd9x2wpteIJ+pseR9G9R8LkasO
IAaQz0EzCC9DCMhyWh4cUz1lOQnT2toE2LN31iUF5ECmR7j+Hgs1jS4MlxiaHYnApXDyInLrPxXV
vwokz9YZN7i2rxKcKr7b8T5kkoeM1uzhgVMbM0eye//aFfoesy3ZmIFdbGtjSE8ty+yJjuqgi+bZ
lYQ2ojYvkQTBp5pSntb+nG3M0exCqTMeRGC44bU/VVWNUrBtnqyifohFzBoZ0E42enUYF9qGMWy3
MfKqjeLvwEOZlTWkjkD/TyiC62uTB8AphLMKW9yHOudU4SpuKMIqPKZzm+yW+uIEzadqJiyFOtU6
odJH5qPsa30iJwI2w6QBm9s551DNe/HXHdBnx7rdhEH5SNYs/aZAW4j3nrW042OK6yjji/xJ13yA
G5K04a7QQvXENcZhYdLBcN+lUVf0n9COUzZ1PJhMm3K27q2a9ZD3LT37mrrOQyv5NoXmyr056j8Y
p9dTZsypJiGQkGhRqXTTj0wUAZtRIBr2SU/TNweqJltlk2+z4HrT0GOHseVG9LCHUp/+4+SHqCHu
hhGAGirZWdAuiqXIT0Jjpy2YeOGiyRaar2nh5gdAhAZ4MK5sZQ4cEjXGj9ASbK/R2TSUwrG8qarT
dq7wynBlJu70zu2uPQEd4YCUamdkw75OfbFR/ZBvSgXBTMiHCSh7nxrJBk14lzrB1nDqHuahv2xa
4HEFlsFjZ0UlUcSrzeslDex8m1Wgcx3e9VjTUeHkEqW1bwSMykn5bM2l29YM0YIK9gLFlgbBw2Oe
yNQL1U/7UtDxn3m47BKneNaIGdkb+mrbWQbt3jkx7DqDADMDq5bdvFgMtM6p1DF9V2axzWWHCy5z
geh7XAupV7d0ffY32Nxx61t2QzOYJ1s7YTWtx9mFxV/tT3cK+GBrCedvWy3VthoF/pDEeDITez70
3ZpdmoHv8oYBObzdoLArFvobX0CUa2+V0bAdnpguxBR3rOZOjV9qDzzcm4iYdphpa28Xzze7Yr2c
sdQ5UQ80W6cnw4P4AuWV6ctoM8BABu9sANkYG9ELLyyNkdWqAarM1I6UVqGCwhN6XV+9I1UEqZxC
iRoTG+FfD/18nBfY4X8UUvNTbpCqQb0dZR6pb3GwkC3mlUwxcjLTlsD6SqzaiBx7JomrLkPmTmqb
6DPWlrk+u9qmN9pkXxUDl7Bw4i2IvgwuVlK84pBjw2HlYo8ifrgoH0QF0sQ42/YNDCWAHvQRPcYe
FrTto1s6S9gYprWXWJyPWgdQV7IsfPXlshs980FbivKXk2kHV8f+yhTUelHJ6RpX+U/aDoyOEv60
adYMtE2SwVi3Wv/7U+Q+Jb4gCIPAqa6loeVPhXy0RTt/COl/BNafTv1KGK+gyldgbC4/8Otr+Hxf
bENHK87T+DLKpDyC1WWknIN8bLw+PduMW5EcpETOxLV8M73yLpLRiFr+rshopHb79y909MUxyaGP
Yb8NkYe7r6yOmi18rPbK+pshnXS4FOrlBDLZvoyL7Tya+JCBTeUferZ8at3iXrysQE5YGApyaWNd
/v1rybwMqWy9q2L7ee6KyIO+gs5MLu/dQp8IP7160Rg3uNIfvoJHhNrtT7cWjE7cY/v1F4JIvRxM
1xT/N3nGLcY3cR+mAORmNT+0MdirqvugIEOgP7rmq9Z68eHfT3PLlHvIyJyHw2IfdYOHjGmRgkSl
3nu7zOnkYXYLg/Goc9XnXB5rt1HXMS6yqOqH5lLNE3g2OwBUPaNbxd7yp8/PAUxHb20L2FVnoWPr
/qX2wZeStkib1FCFT4ZFoABMndCR1nhGe+xwulV/Ogm6BiDJ8GAs9j2wHe0qKkxwtVL51eimFcYo
DHYOvn4N6hg8ghV/JDEUlDwv9E2Tjc2mTOmRu8QXLw2pzXLpqq81sCEafUxJZlsvDzqRLyempiP7
r8Q/45ZA8JrZlIoYO74szXu0s1Lei2Z5MVwXasHA0xoPg8GDq1XZ1oHMuatNZDdKS5DaKdghULRX
82RBvZd5O0RV9S0LsnEfaBnkM58ReSDL4Das/EJWJthXa5RNQe8FexBiT7Xdd+jlfBSZjZKbvIWd
imxg3OIcqFmIq5wYLWH/DFpdPlhmXDxM//8jUXbBkaLjf3/dski1qFyOSK8moq8osXRbetG9T8w0
c6PP/sJNfYGHiqzAP+cgYbYc6ytcph0Oi4u8BIxv8VQjfthOsicAJ15S4BuJvQ/cYT+7LcNCsDRz
lqgjrQ93I4MBnvyI2Fbe6ARM59VIeKwp1uRlYr77MYLSlO013WcatV3ZP2JaaY7c9TpimBcZ9/Wj
3TUMnKa5vYvsRQnP4yulsKNrvpkmqO96C2zUdhRa07rhz3ToIkDqbjW6qGvZM6UNFLNW24rZZ0/x
qVhtUip9yPKO368TEpmGtIhipead19FTTiBkhJadMh40Zyf4kokiBad30peYKaGNBIVt1VRt4mFB
YKzeHaPmTHdVvAugLTEvMqobMTvbpNWHndIL74oHOI0sY8HnlpewXWFASAZA/DB33f8SUZxxIM4H
zyqnN19BpWpme4YovUxvjqMBtV0Zd/OYHqGUtRuffuB1rueVMNe/B5OhbSWi5r2fx+U7Ako3t5Ez
6sqOLKd1QpnBZsntAIeJGRyawLo7VamuZlFXezHSfXTBOEctywgsCTOMjElsM37pPHYgDrO5qh6z
UZsvXswWx4jnDTshcTIl6/Wp6I+9JbPdv48nVz+lpZJHMy0fuzruHsxCI0NMuPqzxaGx0dq8fkym
q/CQpIFAk/g+4DnNFKUHNvdiucx2U+0nzUQqrt4CjE/P1cAaReBNPiibSYqn5WrDAB/T4BTfOpWP
u7jSAvR3PuiGqei2g3DQXQ1aeTfb6axQPNOOVOwEY+9q8zhS6auAH/c0o1UCC21+URdpr0bK6/OM
9pjpurZXduHz8dDOxPOnbDZgMg025P9nANVdLjPH989dsnozG/NZ95CzLB2Z80uCd3Rw3b1iSH+0
ApSHaMeMOZ7w/aI3CoBgH2axvAZ4zve6S+oLc4Nx1+bU3w22jMK3gsgh3G2xu/Tq2tVHPObWszPn
WMw0nK5xYJYX6TfVRand0iRbZwTA29/MV9rCrrgsrqX2QhuDU+XbAS70ihxNOalHJ27wVLgurD5a
ZESRmzbuOFvWNrZFkHWfMG8g/5grNlTVxhQSASlSoETxXHMCc+vojBpittRIaub6IZfmM/r6fP/P
9NRUqHVsomT++X3H3utuCSguInUYpmFmSqy53Y+kz2G0NVZXKavMfvFQ4ttcAnVBclogmr2Dn5mt
qvu4kj13rjHy5vbMAIKAGZRmJRmPnuZkuotzgavi0VxLdtGrG8kd8ltVZ95BzUzEl4Hy0y7aIxS+
FghpywADJbJ+8Nx1mlaiFhrl6LDTzuvttDIWTJqxyPWM4PTvp6iYji28ybvjNOrilXK8VnqdXBhA
Rog8Y6H37/PozFfRyPVdi/UL9pxiJ80a9YM/pRuzRwKjVSxv7DmZcBTzCeP0HfdFMoxnXBJboD7J
W11DkCkFzByyG8SbqbRfLkRe6CqTEKKYLmC59N3MbO8eI3kEbzQbb6RxHuWs74mNKF7awsufVXqb
9BpkeeEhz2SKKS+lO1Z7SKB0DR0YOBIMIHiCRXwy4kJc2V0/d4LLyszVfGGmMh0LCh3EihZzjJU3
RcOz8x2Lk2gC87rYltgFQ5FHPUpecM1D+aYPDjLoqd9ZrcNYySBKCWu4tmNjfYtXUxejOmvHuvT3
H2NpkB0BvtlBd5L83SdpQlPLfPXqzWBoAl+ISnYcbpe0WbHTUvH66JLqIX6F4u89wSt2SCt6nnQe
YaXZmE/gvW8NMDoeUUyzhxoqmR/sdKL9NqOO7VJ2XBNZDTiv7b/M1qtv5JwcloS3a1y+hQ5S0PXx
5Y+z5R7TQezb9SZPZj9lwNZ5Bxti8GPpHwG+nmf2VA8Sbi6tqGafwIk9FQ31kDbRWjoj4/Ai76eX
KrBAJ6VfS6d37wgq0XkOANhKD6dP7aIUS9WZUOIZwUvR78eekYKtdnxf1vUfmwYfccxjFyV+5dn4
7ow0uf77UWrz4THmcLMmfe3ttDrrDEM2SErKT+r/dwZKl5lNXz/bcPgcieBtZFLLUStyW2MloS35
SUHxeB6qzuNKLxjKorfuK+itDG4eZNG2PB7mANbN/3B2ZrtxK9m2/SICDDLYvSobZiuleskvhO1t
s+8Z7L7+Dmade6osFSzgoKK4JW9gO0WR0aw155iQn8NRdreqco3bUYL0DrzFqEYMxCOBSLxeDR0I
CxxVR5H2xia378FuJxwrhQIh1OYKprjACJEE+XeC4k558H2g0l16HfQSJyyIylzUMXGEEnc4JprF
X8Ap110uSH8zKBG9jQGEb8GKkFk4z9JH/QIFNCu//2s+XSbVLizHfcGMfFPH8N4s3JEb5bj2I+4N
KBFm/JJbmkVzwtxJmnhre5LhYfKSBPihe6vMtDyVZYfYBCEKVdoasM4iZfHKX0HqWb45Ez/v9i0Q
VUFWI0lpTwXVepIKTLa+UA2QBw/p6XoRMsC8Pbk0ku2iP1XBRKmMpuf7XNGzapQwb0WFPApXzfuk
LP19Qka3ctDwZk0F1ze5LoiJ5Q8I+y5Z5BDg6Q7tG3jBl3hKku/SjXyb9LZF8fTgwjMgnhJZONTX
x+t38+KOHOPy6fodDGqg8e1z1TTDTdO0NUfpIqdPSRg5PoP6SSXkEnUOfrGImsy909k0CRfElOYt
e6YwE+dcRvGWHRTxz07uos2qjr3sjeeG6rKkckrSkz2fhyTVz3VmuyvUFN2ashJA/jFLn6xIv6jY
lb9I0VxzkMX8ee/Z2vQ9UZRXKetsEd3gx63HgL5s03ATlkuBJOI4ItzHUtUgDzea4/UrcJdsEuIR
eC1/TtpKab7bUO1+o9zTpPEb885PGqDBhWUrOASRG5wL0b0C0NMXUlRwHoeoo7FbWhuwaMkdMANn
Pw/t07R85yIEuPFk2/v6glrS0/kfyoDli2VMi1MisneJE6evWQXKCNBJfSu76BnIJYdPMrNXoyad
N3dKn9lWY+dClhJLXbufhE7TIFnCEjzJx6AfEEBYy7U2OLpRph6iof9hLaLmWDYWWsZUP14v6fKV
JheJENLpjel1MJdnWhWO0Vo7q9DN5ybT4vU069buytvXkipZ5wjcd1lC9uk01vsA4iadQ48XKM+t
HT4RcboeIERHfymt6hL+/9zYLNNOdtNNenIye2t8mMCH6B2OxjYHS6XH3X2adekucZPE1wOB5HAs
vxcWItEJYse9G1uvA83AGzFa8p049nXaxVBPglIcasPs154hrPdRFAjSBnUvJmHd9jwHtDTcfim4
qS1mjvDOa6fwnNj9SqcXeHe95C7nfzvxKHn22q/U8chjKIS6h1pXrztX3PEEntioTrd6nVLdI6Dn
h06jW8+o06Up9Mfr1rToHOAPJNpoMywrTTcO6Ejyhf5PpT+f3h3VfBXW8jHSQWL9Nm1DEHQodTyt
H4LIUnrbuhzCaiX1uD+NvRPvmxSLTJd6x6KOUUzLKKdcCU0K9tqxDKfhpDrne1Ym4Dtjp7kXWROv
gjKlxIRCDljjYO8QjHyZn/nfPilhMg65HnDBhPyQOsexkBMu7gCEYdGI3zliJxKtci8RT4FTfR84
Dp9UnTgbljNzgwFj30Aev/Nm/dEubLUphz5jBU++4TXgAK9yioN1YH6RkrHcr/Ka4b4EnDvGcj9d
w7Cp8ZmWLu0l/uk/svGCHHVy0LXlKp5x0esWHPjUMaiQtWSURojfVlWOdPfvySefs0Udw6AWIVyD
i2nrH0K6XDLDSpWPlL4VZudubmbQ+cZzRg7KRkryQNK8si8Yl1AUeuGLVc80PTiSgULOu6NW9VBw
FtaUYzC5dVj26kVe//cP+SkkXfIhbcuBV29J23I/xgYmhE2bQUUHoJvQ1ZU2mg4rhIqrdIrJFGud
24na94pN6QaIQEI9r5xW6SK4pGCnYd9/s+q88QehJCXYHhPCQMyGF+gPQJvfqebedeX8VVKf+ymp
j8cNf5SzRKSDqPyYZlRNVZZTliV6JzBcpj89ehzNkqSKxtxgQM139M4jkslcfeNYJmffVphvmGxC
EoODwNqOMKTvHdcsfVfP9qRUYVzrKUWDiF1deYH/vmTg0VeO8+Y5b6l6yxX/mbc5fKvVmwjfzOtA
W0pZ7VpZe9WyV1u+qPnVbF5cuYxAvjh8HTwzoukZJlN0n0zPbfacTc8URx35xGjbJ9U+ReFTErIG
P2bhk1U8OtfhOsz0y0iGB1Pet+mDJe9LE9UVBfSqzPHyxbb7mBK0fWOVwS+gLcUzevpdQ8X64g4U
WyfVJasM/MLD3x8f8SmsdXl8SE0UOuF/dCI+5IQSBxnObWOCEtYbKO8G4gbXwrXRmhlwANRAK41Y
zb3VHYuWXrNdTz6ldKas3JlO0E53jeex9iMU2aYDysMvPt6n6YmPx7FLSgMck/0pt2/msAb+gq5y
pILqGWkyxt+hSfyqD4aNbM14zVF5Pgc2wAWWsFujR92etAaJoO70TY8VUpQAO3ZJjNsmoZC38yz3
ezyNxhcRdKb5cYrik3qu1IVB/BW53x8m0ijHkzvCPKJDGne3cZ24K6+FRu+kVsO6KRuydZw53zai
Mwglxt5KShIVhh6lFBY860IuG9ihsBDrrupZlSOAMY03OWfknUtyokuBU/URieK50Df5MHa3YQ4O
LNXJkDA0AqLdzH2J6rpfJYIkEJu4gnU/kUxpaLGHUccqtk5kyi8mIPEptxT1rGlK6QrTMyRykT/n
Zj0Ht0geQbGaEo62qkxgtTpdv+n1mzw2fyasa0TIy9NAlLEV8NO6Gc29vz8n9qcFgg+BCgUZC5G3
3qd0tIwwXzcT+VLui7a6gaUO/fyus2iKzWUVHlAeGecscm+aLIQ8wIZ160iRPONU+YlTqfmHOtih
xRx1anVUMUPBToo9/EhLXv4ocYTdmxTF79RM3Bovkn4cQ7oUU5MPj4h+rX7q1hkQp00lAepHLdqq
saluvVCBecg5eU/4nZ66SuF4QcOZZqS9Qx7HyxdXe9ft9IuZmd6TVlegyeNEcIZLgiekScOqNb1y
f/23Uu+SDbkiSVd4wFEC2A4cW3csUgkRUFCBgtF07uZIA1Zb1S8OYmiRR/rif0vXXixojTTnQUcH
Mul5vTOl4T3YtT2tEkBsX/xCxH+bWCzbYFMA8NRxpPwQK4pWDlHenFY0Zsf1PIceNMraO1+/qqS6
t83DQFs/P2T9wRB7CAiMsVuGyvZzt++93ejteHa6rQHwrFvGYPpe4E/mMprBR9GFmyRRmOCNChaA
6PAOOa64n6ajhhP9fayO/xp6eDTNg3UdKRb8/jDmy4iDvSmWYYk9lsGp47i/67O9oGIidkG3C9XO
DaBDgazzR9OfTSyivt36svVBSpSOD99hjnfcT67sxq1xF/8seuQoeDz3jC7aB9Z+HvdNfHBhrcYH
uz7ImiiCQzcfcncZ5GWk6hhlxxjvpzoO4Skzj4x2ocUtAwCxWS2jBJMynxxqx1BLqJnmZwbFUxIc
v9r+eP9lRnNN02ELxMS2xJX++WKTh1hVExo5yKDteOdRmr4FyhXRuLkjcgv2QZzk9xamsyEp3d9t
b25TStSrKIjTkyWc8pDYGS7isIsfk+AfGdUszxyZztevtCybjiEGn6kh5cAu43ct1+WjjUt5HTmd
/jBPRJjUOMZ2NbLI++rUmZjl7c54HRbUfFmiNZlaD7Z1jKPByYb6EobyXp8QGktv4Zm4isC/qv2Z
JNV818WafqGLDwvXq+R77hTZuioy8p1yTjJzPI/uGmCivOn4YWkEop9IJeFe3bOhmRTxjcQ5J07n
UMCW9jZvPKpMCuWcTK3vdJqDlcFueG3CSsO6ICxkNSjx3CHo7gGm/Qb35V2SvCFem4rRUxmHHmFy
BfsY/hoIOEaxk/eZDo1rpYeFBvESu7ndpQ6KCa+lgEQ1qI0Nc2uNKNOcnjS+1OzLi8i1l26285+x
W/0EM01v0wi4JfdfTK8f1zZTmoLDAeVdCWZP/7C2Dc0cRIkFPQy8t7uzpDqwYf5NB07DZw1C5O9/
m/HpwTOlY+qSM7Ft266rf3jwFKweKvYjFAEM3D9bKW8sN+1+ljXMgJioqYdp8CI/kt23iodiZ5lG
8zL1m6auwldkQKF7mdFRHqpamPtYZj+rNEMUHGbePrFIDDW82rqv5jFdSnuHv3/263b7j5MKm1rX
cmxD10n31e0P+6khyQcHLU6/8jrBkjeWB1pVUSnbC1VoSJeZZ9JOw1ZralvunXloq+p1Kkt1nhDN
zQlVpXyUzSp3czoUYHe37PrFhjZYgKr8MmW69R7Ydb2uCGjd1FkEdkL26V7CwA6jMfadqP6tt4iP
LFx5q6HTjFUeaEgWWoo9pS1nOnfxJUjq9qjNlUciduthgTBP0nCCF9tsNllpb+McsYVJR3RD2Xbr
DcGAwgGwiaqXwnRFbEoFY4aivG5t81YP0CklZymsrRFF+jk2popZgWCFpgSQonsZ6WR1DwlLwKr6
+x0XnzcgJpoNFn/XkqauC/vDMS0VsEWFibPatMWtyYVeb+jRm1TxdgSLAQqGmrACPs28Nbg7vZso
CMICyAu3xXpTrGn11g8O6cB+UHFWyjO0eD2nuZe2ptJQjVN/6cgSQn6NwynM5tfGSeYboq+9tSpQ
NJFTYR+oJXdnjpPuUygSJB3Yt2wSPqAVlXeq64q91TSxj5XHe27b6hE+rPqZsUYbdKPT23ZOxBu2
wxjCSZ39MHCtGLAMe2tp2wWtdp5IcFZuZBzbPkccOjABe6AdNoKgjwvMjTujC80b+pz0sVpOb4mw
xN2IyLlq1pHbug+q1I8knRCdYITawZ0r7dCbUwiGkv79MLhozTTXO9ia0vf5EA/Yd/NFkUb+8CZu
zXkNYq15AHbRrGccyWagC7KD8u426wxk5zFrMGxHjpcXQ29PkRtXz0IF4qFr7BX9dXffmwj0cTnf
IZKLn81aq/eGEWW0zA9sfUefkEoKjpE57EDzyc0QogfyNL2i0AZ1I2TOeIzNEe2yHknCvvgKP4C6
o/Tl3lC132muWxzhF3dfhHVL4+P0Z7O/ZYfDxKd7FtuiPxfCyjSFqnvK4nOuPxEGIq4dlk0LSJeK
PogcNTQ7k+QJSBxs7FIyJG46eiKbRNXBSpmhc1tq1jkGEh1P+Vs447x05++w66apDo6xk+84/Ian
qdPWQCopa5DEWHR6cDcSBciyqE5a/GqKwLuAtDJV7XHD9IVNBbo2krHxrU0gxDkHMJRvmkV8Tu96
dDuJZuI0Ekabv79x1jKH/THH2ewNdZcDGYd32/1YF9EJyCTuA3uQV0PdD6U3HbShBwogHW01hMOb
J9CFB5EaYMTAkzYx79ziTTvahKWc2HeLXS3UgFClf42ycMLUostbPHPJWifxFu638avDsAv6HRLd
uLYifs1WO1VPvX3QTfsFB7UGo4qVJ9bFc7JGOyC2cHc1shUuwQzHNMmq+0TnZdcEeIg6crLvUEHA
uKbkmdWp8xDG75Ap7H3geZwhwbDfpjI6jLosfidCuWsNjdnt3+/bde7/eN84JjBX6Z7DbVvWvf+o
YtEZ4mAWpCWeb0SwzE8tyKCw/Fa3S1bzUnO3hjzYZ0I/GszzZzobh/L7IMgoRK7OgdIGE0jj3y2e
eWF/lcl7QtXYiKwX9MvGaui3hSrAlnWCkooOc7B0Am9Vcfpfu8RzHuwB63qrTzM3zApQa8MR8tS7
1bQYH0uCUqee8GPBB6Ry/S22l+y30HeymNp90zHNwRjdTKKHm9VDgg1o1SGHM3Pfiz3DD4S7qL7s
H2ViqpMwsjUVx2Gn63bxQo3/oqWiugSmAGZcnHSi5R9UH99W9MpWf7/PYtkf/HmfaYpaxlLU4P/C
+LAgVEUnmwm0GTXC2g/mMqKFQJ8KaJ2S5ByyPZNbo88qsHkwe4t5MvZytN4Bj0LmbzWDNhN8jS8+
1OeXRoIf9TyLTyR1R37YGPRJ2TTGBAMtsTnhOLU6p+Qb7UP6eBuqO8SjCzXuqyzpcCrJ/TCp5y8+
wadtlS1t3ldhWYbJfl7/8Am6TgdnTit5lSXQKTxCSiAQBMDX+Ksk6ne/lBZd6rTf0+tiwo3GV1oD
u94mmW9syHv5++exll/Dh1+TRz1XdzkfUmR1PhQOXIV42chiou8idY7svvaLVCVY6jPnPWvIMEK1
vNeLOD/TsX4CMy1eIfYTNJNI65xqs3OAuf9q58txjeoEXaM02tqUXOwI/ycYLc4A0IlyvGNCbToR
B5exfxFWNKS0RUxzz1YBLDGaNSt46KxC++3W566V0QtJu2+zMUIaW8IGyZfWiL9IstM4qLdq6UZf
L54DoS+3LWNncwR+aNzW2yRzdMlo8tyaJJ7eFPoYv80m7hStVcPxqo64XrS4+yXdPOBAy+nu7/fV
dD5VZDisWTz3AtMAt9X9sF3niNCQW7Wkj5Hvex2TvWYU4QbvbPUGNslrNsG4IdG1DTbhRFVhGU66
9a6DfJ6BqXfaunIbyG2BNkrbetcR5D5uTAbRDTH2ZOVX1wFes1F0z3zjOhLPH5WfeT63uPDARDI9
LKPxfEv5oeH3QMMIfzAIiPBt7J1UsDZu4Ue9jzqOAT42ivwYwkIEKxfWol/b25lwFHtLul3cLYNq
mriOGgClvQn1DYkmkdrE+qYk9/M6AiTg7rqnEmauc+RLxKDSBNKXgSbf0uhAbcT1SleGgeyTUXob
GhlA4/uETPptN2xt1KnVtkq2T9WwRZ1ielvXgPS2nVLyt/wh9VXqj6hcrqNrfEZDWX1ahpr89nql
eiosP8ELZPn55I+Wn8JLJKb8/w+CPC3mrNE362WI2p8Sf679IVkGb0fvbhlLQqXaTmI7CPKzYeRv
YR5j0WSIaAsokZGIDYTPqNoEagMRk5G8oiDtvLWNlNlcEwYbdmsE90G7JvdF9CCMljHby6A9xQga
uF0bDVkwoFO5DDKFx+sgsiwkirFhath6csvhRZOItZdBWwFiHyMqfGDvCQ/LdYAlKAq/Vb66DtiE
lvAH5cNdnJTvCXRTvibwSflkNwD1RVfoXgehMxoUssJneNehoeHnr+AJuQ6iPQYAYDZKmS2Fn9sk
3A5oEUnJ60ia2lbQJu1NbG/IcwzVMuLroCfiuHgaNpq7ViZyt2VwtmKM/Vrqy8iwH5CtAeTwOuj/
xw1ZAhtt2LAxzjx86ltGm6DjWEY9bDUDTdzWM7aGt3WMre5tRx4Sb9vznPBINASC+rTyRzQYIDZ9
1nS6k/3kl8BpLL+Z/mdUk88oeIIsP+Px4cGZlkGkB0MbfVn7HghwPAe1r9f+mPgECvQ8IwnoZV+5
nBe2rQvPdFu7CLcJgiJ9cYvK34iWoUeYypE7bzS1KZwNWXue2qAHSwCUJhtOhRRgGBq+7BZe7hcL
ovWptL+szZzNDZ0FyaBm++duiPxS7N4WtDErnIz7uGsGWHSYm132Jm9Qun/ObA38SksWmJimPybM
F1mKYotFVDsr5pbYjcKLmd8zRE5DBV1sT/fw+O9Lt3xL8BjOGQobxDHFj1kpnG8Iwe1VqSFs5CDl
3bta82uo3HNoPXvZSzC9ONlLgvfoOuru1bRfxXWQIW+lfl6+pSXq7XdcFaZ468f37jqa8T3sVpl3
yoeWtKm+bB5bEnu/mN6X+/LHssnsbpsC46TH4ml/rDAkU44CYiKhMPHqw5WgXkGoBrM5sifGsdzV
6en6x3Ht/c9XwpQjKKe8epiNUq3cdsmKHsKXuq2Dc2+gy8tQ675JJ502nb1AwSwNnpDmWEfPLZr9
yCsymfhOm2wiq1nCzQkj4sFQC1iRCg8krxTkqB3AU9Iobjv3xrK1dzc11EV5SfFoZsvWa376+53g
hP/5Vjgc+wzPoH3NXu/DjgYqcZgl+E9XtgG2MXVEdarNYPBty36Ol++uf2TgrA+Jv6qPqTxE0bHv
D6QhuvkykAXHxr5fJNd7pyMBbxmOtyvULjR2ldqlEx2jZZAWYkd7p0KGtocCsjUJSYtx8SzDJUxi
PswuCPjDkB0ZKjv26qiby/Co39YnJzxB42Qono/61HrLyIpzPJ6T4txCN6224XgOhrNmLyPNbuPr
IO686W+D9NZNmwjTiKORozcaGsELJLyFM43mYxAew2gZmTyo/jD0Bwewen6IjL0K9nMLOg8O297t
9hY/ocepaBml2ql6GbiFXGsZNj9etNfGZZT2XsSH3N5DNqF3zUA3jpmh5weEya2OWLWVOs7mMqr6
xLDDk5xPBOAkG/6ZF+eGMox3IpmXERdnbdH/nr94CuSnFqaLW5jiDzsdqm66vTwl/3GsEhMQvSrD
1ZPnZO+FvZb6yGTlXRSA4unLynwcWxjr7DCzN7oVL7Zq4NfFMwidAUU7J0VzMYxkRoUNvrC7bakW
LDzb4g3sWofUOeNQWE775Bh699TiDldm293ac8FMH5vbUfKclM5cvrp1tk2U/NU18Utpe+FTLcqG
I2aXrUTQbew2/lXmff+jsAXpmpT6Rpo7u7aMIc2GtQCP1O4tyWLQDQZpqjoEyrlvNDoQ2PBjbQHq
WbJ54jW1CQ0m0cDpnlFptGs6LT0INri5lP/sm0SHezZbpKjFBaw8oNm3kfkSRZTGUUpimM8wLbmD
46MnAq1DIswF9SBMPBG/4tBzznR/96HX3DZmpe2AtpXHaSbqozcG3O2RcYCwaqO7IrNBTsCWFtTG
N0OjzxFO5t2k9+KoIn28XC/YE0Fuzmw3XRnojzT24zvVFMdomvTHthav3J/hMPU5Jv7Y2iOvEicC
bB7xh+IKrlrrktsuWESmrj15ReF6zlR+MAfkUKGKm8fmdz8RUufKXFyuF20KgwMJz0M9kwYm56Pe
Sfla2Uf2/PKt7ILqMFkj2B89jL9Npf6qV4Q/d9F4N4VkVDiAEDfG3Li4a1pEhX2DxglFTkh+1TpI
azxr15g1dhcGpT1jKAsYmHhknYAmbCVL+42T4C80jsXPsQQOksgwwqN/BgP85VH3Wnr/czVgmy8R
U0iLqjnC8z8ffhj/VmRNND57XbtrbFjGOGzwo1tieHepT6GZz7E79mIrmzE7E9+WUaftQcVfmsq9
bfQGi4GQ5SYu7YkpUOhY91MLmFz0w3Tb8FIlobEK9VpH2u6g8iqqatfoyehblnOyDXN8twaTRAz+
XVWzOCLEc4D/ld1D6GjfvJq8bpKVul1i5B3iS+tXQJ96RfTJUWrUeoDd3kq7Y7o1CZ0fy8bcWYRD
PTR58Dh3ifmqjAkPbqH/FO4PV0cc2LqgK+rl0pX1dMoJWsN7YeRY3SgvTmn8jC4kevbCe/ztoG07
dP4GmDh7bIo7T6GKKRBgYmdVABksezjr8ZifJvyL0sh/If0bn9o8JuksZYqXghdUEmlxIdCsRsiJ
CL6QiCTIFzuaqpp/Ai/91ncd1MOS2IHJi7AEK4AazdLdhwsB81tTeb1KsoJqNPklqpq+2fDDtySF
6rtxA/eyWV3X0uvFFuDe0oFCwRfz5LIY/vGkeGhuDMtgpXQQ3nys2vEfV2DBG7Wi2Ip/K9BeZD/8
jmZJD4yEbzjjl5KOAG5gQEOVImzp7x/gc1sHZgN7Fj4CDytz9odjaQgfvhUa8DczDqqNHpLOSxmE
aIM2WKzYHefweTcnFdvSmjfQdRa+udfSwPfq9WCE6x6xPZgcd+Oq9xwYe5S9doFkmz2EPzX66uTJ
TdUDluLd3z+5+LTPIGXYMqnamZaJ0OqjWqlupGyR0scoueyVWcSokTtmo9xwtDtYHttRNXTkayKd
MLOz39QiqOFvaW6uVVy1J601zFv0GgBwctyMuBTDbSti9+7vH/PzDbbJUPEwA7MMgtX4WF8ctbKO
G9GkOG4z37Os8lEkTLZyBi/VRhgVErPZyXHSj1Fev1eWee5ZYt40NZ6CWb0pNZ0ae5R3ac1MZ/W1
PEtDIhimDhgl/bSf0N0RrPULIqf77e+fXXyusTuU0XX2eKa+yP0+1Oy0mKWUEi+AE5TJxImB/VBq
fOo8B+WIlv8DVAqEN6b1rDGsNU0mcS7ieoIEBrnv75/F/LShsKlBM5VSJkPPQz/7zzk1T2XqCcmi
HTVnJhTe2cybXoYQjxt3dSDIEYydVmaH1hXZXR+6zjEKrRc98NDRJrFxSmvXuveUABTthP8ARdf2
dtEY68GN5o0hMgJDanUalhhmfQ6TVWnY7+SUnfKeHkLk9PFbpvSAkgWk6LS2xlOe2+/BkuKhqoZc
MbzgnN48TrVZiw3g//DjU5LjkXddb6lV//njwxZLUYrk2aox3F/zbDnnISATh2lDQPCWbDxzr9o2
QH7vvdKQKw2TEOcjlPOBsmK/rNgQhE11F9SLZ76P3EfNmjBdWe+NG2TnlG7cqtVijtPLt0NcOoc4
NdWDLRa1jp47p9y1ml2T8UaHrcEBlXzNDd2kSIrvDrnGw6SfJLyQEiCD3P/9p3c+v+toYZcGx1W/
S730z59+4uNEgwUJO1h2gXPF2+CEb6CyspOZE5Pq2p7rBxZpCPzqxpVRlW+g9ruzPpf4CNssh/bM
dqQbk/jN61s8n1Z2jpYObTZ5fl8Rx2hpoOg4yTrgfpCOuNZ4lF0wk3sTq+ehxBDcVhPWnFVToxQO
GkJaA5MD+xy22yIX3n0BbWZtOZVz22phdUDrGPptqPRHmUNeJKBr3IaDFa7rzi1uQ9nRVgMHq5Ow
jJjPfJmr7j1O26feDEgFh0V2U5dti/9dNPexw/ru4qgeVLsQztonU0+dfUp6Bet4ah0mqLhOGZnv
lRnYvp0q8rmnnD2GiDCc4P7YJFHKNjZfos42RdXOFKPCCJQz6VuBNdgvXuwiUcvF/Ci0Sq7htdpf
iPGM/zKb8A7bSw0UUZr9UXykptSJadGTp9ZYHNgC+77om3/0AmhbganST9lUzkblt8mYgv4jplaO
xj1pGeazm1gE/TUcC6vgYSQflRQ+75IRRn8sXSzZQ23AP+c7etzzF0uk/XnmoZXtmI4kCAnBxcfd
3GjZTTXilsIOS9IO5Mkl0UM7UEvWLlKxydAjR66SQpJF1gAGiRzVHuuxsR5bAjL8YAJFpRxW9ESv
ox2CPPKIbKzdcxdfzPmSaaQoaaKP0RnazeV6iTM7P+VWfyQKuv3XH+GW5enTclqzTC/Hf18msxi2
iXGvaMjdmHk+vHcJhZTaAcXQDbH73CXzxoZc8e7EwIkpCSC1BFMBRyd7qAfSlYidhOeGVyaBRH8k
SqteZbhvfJZvONB96KGFd88jdvUkdbqNzoZrkxoupLEqKrYsrKj4RIDfjQe6jentT/XjXEvmUB2G
4Re/DvG5Q+GatDn5n2vptvHxMUo7TQtyDO5YT73s3nbbH0nuOu/1YiSIUs855FW8YH/SPTeeiAM8
v4fGVe3BMW/GVmG2NVVETKpyNn+fpT6rTW18muw2cDOZlM8+buZcrQgwV0TZyl0oR5OZgIxRRn9r
xiNFMIeCGmYg0IAbZYOxgc1aqaGmUkDqosaDBDtZzAgcwT/MoFBW3UCWuSM2YGjJxlAwZIPC00/8
vfk6aqp2W05GdO+A7bSaOblrDeAjWI3DR5IXiXXAptyWDhDHmZgScku+6GjYn19nlwYUvwobF4Al
rA9zMsUf8L3ELa9qiuBRr8S57TRqT/qMzq8HLQ/w/uH6R6FTEaYR28T6Zi1AtDg8a5Ut7ikUmXd6
aNyNUABJF40vwpW/KxxFRP4gBk1po98IigyLQHQ+1JVDAEsSnOu0EzfmrHl3vS7K8wifbhXN+fyd
BtWBoPbsxRg0fdfNuGcDN/8u6nS8N5eLk9rfCLmI0A4OL6ke/cSKWdwhl4tPY0qDNgvWBFcTBly1
WAgL97kRznAg9q/ZRLYoOXVTW0f7HZ7LuAtuMmqhWVUuWwqlvqFHiG+Ba++rxMa5Fd5p6OL//oj9
l+qa7QnbsSR3wkZW8/EZ4yUc7DGFV0t4er8D/MES1USTRlXnZg5j4+ymXnHK8b+7ZG9S8dE4QI4l
aWIyHqwbnfXdkBfVD+QY1bW5G+c1bBRg7EVPE4cE+3/MWnwPOmv0W52Wz1yFWBPdxvAhSlaPA6LV
GbruqCvzubABfUTK0/8xBxS2ZNutPKWzh7Lx9giOESt78c/ndSd8t5P5JjMwxVd9Lfy2ziGujWP1
0HL79oUH1CMEn0ns5E7MAaKNlAJZUUhkhB2halRv4yUudbhvF61eUDsAC3SaJKbyftZeKbZJ1cj7
IUCZUZsnPYRef6P65f2PAemmESzQOdYnFuixewj6MjiXROziF/1h56lN0pNlPSCEDNFvzERcTbvS
UjopH25JL44InJVC5XXOFowBpRfnZli+hefi+SVqCbyO1sKKMFaxm0joUToYa5DKwHWaeNMSb3DB
CjNsc0S9h5TomByTGEEdXOxIJ/FGRxUi2g6fDmS3F1cVb1MXiDOcqhgJAd2ZnFl8ZbdOcldbMdbE
0uA/1hgHiwg5poguIaMrocTZocCxHHazIzrfdZyJ4rDoo6Fe6fW2rybLH3H++9Rl4lujqHc8bN7J
XC5xPHmnUfIomFkxHeLG6p8KbWfr2OnHRSlNt/mHozgGSEqUlLXOw/9eWl28ffGkC/Pj0Zj4UM52
qPYcOtKfOuN4HC2BubheqSiezq45iX0Q4b/CNBOtRkrg+6aQzT3bHqojPT1JShj7HrnSbT6Jg/JS
5/7/MXZezW1rWRb+K133HT3IYWq6H0iCBDOVnF5Qjsg549fPd2B3jyV1WVO1Ly5FyTbFAJyz91rf
0voqvoyM/teEMs6MixPE5jCzj5kgs9bO5y5p78Owny84cOdHM/UrlpKDs+FvvspxqB1JutSOCcTd
VdsMPsAEvjT98jsQyfxoZhWjTSnqdnNY/KDBUd1qme4NfPuqzEFRjMHJn9TsFs81JxYUcRgPsWDb
ivqFtK7tLEnmR2N8N3T56BkVUyFNMmM4fP0ul+PGi9Tk1OhD47Y62FGECdnVKeg40dchuwH2CdTf
gc0OrNzKAynasT9v8N0ShLxvQhXiC8KTAvMdebxRf8tnWyNJLJBYsCjZRqsc5cHayF0/PSjidtXn
LfKf4lRmc8rJGQ2QkebJgaDJ/GGsQLERLoyYUMpEXKDuEgbZv89D2sdZ3h8TXLtMsCP8fZLOqKv4
RmtzuBBpPJ1SCGnrLMpFHBRDbnoHqHIdUz2yBL/NEL92aMhGbOcKYz5tHj/b8bDqBwNf3hRKJA4O
4z6Swg4ouxU/6Q29mT+/2/7DLh09teoYYo0no63Wn28w5KRW46Y3ebNl2tnwE4CsbWqRdTtWK7ws
2cmIu/EdjsbH3kBIFk/oNqWq+lGwGb/TSfPdzA0oc8PIn6JAOyDEK79AyV3NEZwyw3/XqoTkCQmy
XupvratfL4hQMmC/Y3esayqy/uePPfZHwWIom3WG63FrS5yiyloII1mXbrqYZZHCwnVrzFl/H/fj
xFPZhLCDcgcNrAmug0VFN2ZEz5B6i87LSqFKwTaIxC0pGCSuc0rqYe9Pz1U+EhjXW0hbxwnZUnb/
5xfCeO0ZwZ/J5MiSVYR9tv3yl4noTVYqUGRdrfv9kINlHLX3VRwFmzTJg2oHlWego1elniImY1LI
AEERhOdWzeRzMbIpTiADrgqDXKQB39znBAWyjIbwa1AbxxT57w/JBlgbl081+pqZk+KxKYPpmEE/
XInz7AaeXicmAE8G3LaPSCzHVZf2xqWLWMMZSXmzsgtYzfkgmz3QvOVmWOEc0FPfBGcqj5vWiAms
buhTOGxJdxCQy12emdKKN9nImTeldVs1eBdn3/mkGQJINBsku5ndYebsc0ClrtFop8G/kgkpfmOp
6rxSo1jkO6OENhHnsud6+TSHUL9xaHDBLrriiS10tpWsnsa6aSqrKciHk9I6PUb8/kMn1z2qn3E+
LYewCCGRhHe9ehvVW1OLY1ff+uAmK1fKqa6qch0ulc7g8WopF0e5BLCGbg2WGJLisxAQnwE+vBLU
vANalPCzFEpgi2G/Al6r6x9wdY5+RnsRwZdJx0HSb/z0577qcAzn5bCJK/p6okzlXgsf9FaUupRl
PCTZI9VPj1H2GEi/aq6ffP+x0Z/G+qnSn/L0HVXoT9n0jorTd7WEpR8A9/tcekcBkkTdkPUEU/kY
6BwAh3dOWOxIcHY+ZRkaY3guH0w9DbcQKVpchm92ZuVX+05GVwaydTTrjOKd5aPy+wjNUOkdJhgh
FBOZ8sGqDyBkZBl7znF0DqC4fP3IsSWRKTr5MFWIV25OjXQilNo4dtKpLs/Y8KjROZv5hbYDpdsX
P7/0OYLfq23Dz7hSM3wk51o616q41Syr59u41DzfbF9UWd35Pi8DGPq7ltvKXUCrBqVFWDyaM1xu
+u+PTZvpezUJThJIERQZZrUPSiu8BkWC9RtZSaHupRWeLlkw3g8SA1F/T82kNCwVksnpHPz0SNkp
k+FjSzaifjSrUx2eAv9UyqI0MhlzpiZneTxPzAvgCKUXigwZNb105qXZDUx4k2tlXqb+aiXX0rwO
/TU3RSXpjYrSWzzcCktUONwy65ZYtza7o8zxrs7u9FEUBq5WddXxLnXu5PHOLO5j565VevXokFKZ
dBojViEE52xDJrxN2lwixT1pwAYnJEsOdmoZJHeqhLot6DBHARa4l+d7I7/XllLye8q3AHbf29Yd
7zL0tjCUdOtOT+7SQZSc/KrcuP0sYUyMCFe9WcsxbK9adJOaq64RhH0F9JNF16S9JNFVuB6xJLbs
QS+dfm67M8eyOzeJKDgUmMjN4aQvlYLido61LCqpj1F9DKMjbfN8OAz5IR0ODom48RvmjNeKQ4t+
kLCwoIpDCmmJdeBvb/MsAJldhzriajUsHsIisd2+lQd3hF3wME1dffEbh18nNR6yBimKJpS39dB1
5C3q3UWjp8L8Kz8udy0Hcm+1s64do8lwzA2YwG4F7JHg9n6+Cx27uTDv2FYKVolwQoWSykCMhqCY
PoUIOEwlsd/HdWJ5fDKj7cLfEPdbGQlsU2ubHpve6OfPyyysQX8dAvTP24S8npVulf11OeTQaa5R
rwe7Vm3M1VR8mLn2M7yt0hvcE9APyVdTr9L33djU+ya7+/OF9PWKBuur0NuiSsGGwZTk+dMaNnaU
Yrko1sZsPMZJ7CC+nFEbQV2KBrauDNE39lxXYD/yS5j3DXt44j0nwqfHbHzA3v5kG0ZyB+UlMtjg
aknnMlM3iPgBZ418x7/CJkixgb1xbeLqw0N7NhRjGsawBAutIcgCy1jit3cE2EIwG5lC4BkGcnkX
xISGQu73tMobJq+J9i25bdjPo709ifKnfWntQYfY8QHAxdgc5uaQ+4dGORCDUeXHfjg2OSdNDDGb
ND7NwzGPT1RJrmTMAP1kN6Kq4DyrJ6qszl0gqkZ7ulRfYdIUNS2liWgPZstndTk6PkF156y8gDqU
nJUCdKq8xNKZaspLpDAhuAzlBYUUVS/VSmeq58xhEufmNvzMUoNypiZCVMMz4xQ9PJvhWavFMdVP
/nJki005CjSvujTvrLQrP04Wc+zKaYq7jLjFVSJP8QPByuoK/Kl6m43yfYkgRDvm7GnKUxecnPJk
cWM+GeUpdISZUbJPzlJqdpaXGgfhZOwHUe3A6UJUY57H5IJvUESymefMPLfJJR6ABZPhfs6TS2Se
AxOYlag7hgm2cTaXkuKLSBke1kp/Vo3z3J/HpSbjrFn4stCP/arROlFVeib9prVOOhk44ykuRIXF
afKP1OAfU0WUXx/t+mhFR2LUTeOgcc7iVLVUVhxmolakfYLpTNsb3Z6Yuej9kKFo2C/Wem/GS4rV
o/NKuMy4kLWdru2s5o1FuvJ6O8ubGkkXk17E3rr50q8yynNvxCoqF8u0pA3evT0bHPkUEwa4VAhN
hnhM1PrCiCGKXK8gEzX6u9knjGVXaLtwEIXTTsJsF+0S+JWyKBQydb6dqq1G3jhK0q2OBsb/VU26
4/Mtz1Ahd9O8s8xdFXlGKYoA+BykruE1eGRDxiSiwvJX9caeSgD8GHszPGDGyPXYQdYpge5WK4hA
ubKnSmUftPuk3UctEhUvJBidX4c5GbCt1isVb8IpnHqDv6Mmf5fi2NV2Ab9IIcoPd4A4qUbeGu2W
ZCnYo5GbJFvK4Bfh19K2eCd+VtfsqBmPL7/RrLBJsQfnEfJ/aL8JxcCo/h/ORmwIkTIZNCTUl0qm
SjF7XSL2k/AtdqLrCUKUuu6BMQcbuDqUVm0CpizodAd6aRvCXgIsooGrBW6XuQM4/8adMpflNaXo
7ti4mi7KWMrCcK67ieRmSxUEooOPXIqswY5zg+Ra5BhIUPFc8kip2nBbw0Wc3RuiRr5s3ZnbrTvQ
5mCcCY4fHEruhpFLWtNAvjg58tqGgj9Ajc2v6qMNBTvT0deqs65kNnWg99cKxL6lAnI0AlFsEKVy
YyebVhZVL1VKZLEiwHFzkr8TKDOi5soduH5zlSD3Z3BJEWMNRU22Cwq85E5Y7rbbLKXQB4mYX7ii
yW27FAsAKloqsF2MlpS2lEL+M0IsOH/u0Lvk0VJq7PbMYGJ3il3H2VjOpmBQPm0yfQP7Sps2DRiA
YhORlhpvYh8rNLLMdQbfTGRprZE4pBMesTVeO9+zie4hPpbXVUiaNnq1IZyBGVpMwoayARsH2luF
xmlt9MAlD4ual6JLMzVu/i5hEtwAonEJD2cjrk0uIIiUV3DiKXIDgwQzUclSxGfBdoF+RVVL5bPb
GIRFuJ3hNq2odiap2YV9rSw1sf3G3hW5rb2JIhcYWqCJUsh0RR/X0LratPmmz1E5bOj8w/a29TUE
p1oWR6EamMQxt2jDkyO/cejoJgQ6b+JeVCNvKqIsDVGFxLd4W26sBBuCO/GCDuI4UKpbD263HJFM
NyqPBK4uj0pUvRSrp4gXnTWU7YK2o2J+EoCh4oIxRG2nK65juUrvWsA1e1dGf1diZUJ8I6pbao5d
29kA8mUomeubVN/o00adNm27qdtNgi+d15VX10eoslb2CIlwlHXy2unfaBH9h3UqQx3aOQ7YI6Qy
LyW+ct9A0fUFySe3rno5NfRyOEwp4VJFyoCjGCKvHSf1nVyaxOe2hnKsqvhj7XBeINFJ2wxcmGUF
jmxDRBsxUkn8YXIcfGDEEaKioztPdEGtatgHfAIN4kJEhRaZfNelMysAJzlmxijfLXc1fLmyAMwS
4Rw6bKFsQowkpkWWHdkP0zgaqxaoROrH7wplQDJc578fsBSgLp/VuVJWCAhZ/hBnzcQ8ONStZD/a
iKNWaV/z1kXas4Eh7RlNmT3VI5Gmf16oLo6iF6s9U8UPxiWT7hXNiOcL1dFU/USuZ6hDlc3pVR6C
S2E10z7IDtTo7DNlPztcFkVxufxZAYhvx0OKQXHFpLhc+qk4crmkdNwDF66ZUv/rgsnsM7K2XDAp
nRCs5YLJNTNOxGWTy2U4/rpc9v6Wy2W71M/LJVfMAlFA5HWjp5XiWkmlhhdT5T5Yrph+8OtayeUS
JN4Y4dABLAqazQpPy6GQUOv4btUxurMn6dpB/XtDeGu9bhpgPXLEABKljINe4vmzmZhR1MKBLQnA
w/6cgoo6NeiMTpN965k2YoYopw9RPaMysjD0kLwEpt2ej8uhq1M2f3EyrCtgjF5tRwOCEaZrTarq
n1tVWZcQfjf6XOAPYWNLq0eJr3wevoWpYOD9+67l/rqu/XUBJd1dvkEq6Y9RnUgOiqNt4+QEbHSE
+dik0x9zXjbcbdOk1B8c6OvrLB7fOUH8tWiM2J3jyX/oBpW4nGhmj2UgdQ5wmNN4M2+9Sis2ieX8
Sc0l/dj1Iny7zvMnmQH42f5qNghYClT3nwgo/+x3U/Z1bP1TD1/sqaaxvbh9y5xJluTMlodokdSm
Vn1SGrW6c5q8/mGgs1wlOg3qxCCYgLFi45ZtVj7++YPw2olqoaCFvSUz+FBU5yXQIU2tNO8rFQB3
i85AzhLCIeKsfVDYoOXQhj3kyPaDacUIk9s5eoDORELIEGWewez0EFc0+hOVSKIa8s0nyI/HxsQv
G7ak2U3WrFzD4KNDVhS4z+lSTn17AowRnMOZM09ZOOEHeRhw4ISEjTKxa9e+Ar6wl5t+Dc3UvNpo
Cw5V00IUcfrkKbDTr+K/HgbJGn2edWVmTYxXzpq8kx0QwL1+UI2SSGSQHGUmN0fZ/KwIkHna2sSf
BLzmczgRBzQF2sfAkL4hgmu/0Aq4DZn0NYyN+b5I+LN6VyY3gLrSG9I8UBmvl3aMmJB2yHxk2Gq+
+LDIQJKkFobVelBURPaMWcCHq8VViUjzc2dYcs6mwqWXuizZ65q2uqhsJKkaK46omu7vOapgRGzn
YTsy4dNE9TiN8KIlSHF2lrMlL1FPEILstHpnT6JScxcvNYRet5RksBL2KPoZVuENg2cUnrZUM3jM
nlEyzoVXDN5YeH3hJYM4RoPXFl4weHrglcynC9SOXlpwbtpBERiWCo2dOu6UckIlC7qDFAo3qpr0
ii7YrHcauOh650w7td5l5s6Ydom5i5bqQ69dqg49uxBVhl4/eDl3DvBMUMOphYdFqBy8qRAFGCYl
4KMQFfMj/BKBJ/WeFnhO7ymBlxXeyIw18PpA3AiMHeXromYmzvil0DATybEpMJ7GuzTeESZCJfa2
VERNxMTl26HbDuG2C9kzvNV9eN0Zx4mLd0WolBhELCKP35oPFllIqd3JfMYSs/c6YwoPLWM+uJ/R
A6aotYwPs6qd+X0RRCXNBazB5Kb3CGKihLAyJluVZoKyaKrpXRE2ALcN6By94bOADPuzkUhESbaa
/0a/57VWE042inNZZ5tJpMWy//ztcYd8wktdZnJu6xYczSnQ12NGj0fSquoAExRf+Rjv48js75kk
OjuleAKvo98R+Sq94al/rfRCmuMg0FFlXeGy/hL+oSTjrCdDIq2ScoKQF5bF2Syjr3RB7a2Ravk2
wjy2jZwWl0tKbDG0/2wXTfXAVWu3dOJiLWLA3yV4xKx5BZ5ZhcfSmPvYNCJW/LPzsU31O7t2yre4
EouW8Pl6BLoNJwVZtxRNfUVYaoM8bfJRC9bDDPpjHQDTZVwuTRtbrhQEex2k3UI0gAddpdPAodPY
7oQm2erLNwqDwXGUYUgmR3Sr9JZ5mHutAuVROJs4z3IwzQH72lBtrpo4MM9srl00fyO0yNhWjdUe
tQH21HKrU4YPxdC0O7Ml4K0wY+TVyrTvigT9EB4XCVDrsSp6/9jqPRZyP8YXS8g85KzUgeNMm2i1
3MzlrDnI1hahSGY/FIUzFruglGS361SDwLPSOJFOnkMaTNiCN/Dcl/umKS43aJvDzSyY42Nhoi0D
LefaYa1cYtuHwjyZRJuFWnir4Ouvg7ondgdNyW25jxAI54pOU2r+dUfMVpXGq0X6jd0SGs0Wy7f5
4Cv8npsO+hUYaA5mmaxY0hLhNI+YH63yTs6IX5dl0lLjouFE2zWXGmnvMdSU6kZIATmXo8+UGFd0
2yqdp/tF+6hoRH/2hU0slPE9ytnCpzP5DnWUjN7gyNaqw2awyaeezomh9MB+MalqmuBtt7tAawuC
XgiLsFLijLmyHUZGFEYw6w+Zr7ENjIGLpCbSpUQi11NkgRBtSSxmp6rYmB3WJmYTfzCHwdqMKr3L
DlopjGDO2oklPzZ2HdxyTVLf6c5n3TCzpwz4fBD5mpfoTXgYjAmXl7jVdwyAlltlVjlckvvqpxLQ
yuZmXbWlvS/LeXDzZhKz0LY/jo3VHTvQAceMBAKCoGYHg3i6augGf0rRqW174N/7OWF1BX3mPbjp
cxbGiCv9XkPS1/j4BvUpORAJJINWB3VO8nr9RXZQszWTfZmimNFElrcXm+vj8lU1ZfPGrkBamKnU
wrxDsr2SjVZhjqv3q7BGviJlDOuC6dGS6R8jhr+1DvYO05xJ/zKbAkgk26cCJmivFcMBRNBwgMTy
65bajcMhd3gTK0PI+Z/f9q5vy/nO7pSvkt7oB0b8093P+9MGlXThnJavlvsn2hx21JJZhCvQ8oGQ
tk463SKkdgdF5bIymci/WO7cOZZFvoFiQqzTKv+QBD25rLM8E1eSguNeReLeaLmXdEFI+8ypFmmv
RQTKDgcTMdHkEp1/Hpp+3uZSAD6lMBrGUVO7hzKDqEOTfGAX9CllTm1gBkdy38veGrGqm9eqz5qz
I7MNKgbZw5HF76O+n32dJ85UW5EJYB2qar980ck/MDEYe3nCVusFulj+D8oMdWX6WE1h9iRhumZ1
Z3/Ac3RfEQq6zyQQkOwo46ByjkhBCadb7ppRkJ+WQxd9qgYbHHul9+FmiQwYWgZMjTF6uYjtI3fi
6HTlr4MtvrQd4qyqRB923ThXx7YqvnVy2t7zzszdhgRa1xQKzKG2yZ7Kqmutg/gHkwZ/IKp0kLla
vA8kEPUm6p9Va5YKEwgSFOxQC/YtvM4VWLfyJpMPH6V1f2Fh990CXHRfaSVvnDhsTgkBgAek7g/0
xhuQzlb8ZOfAmuNGgr6tsTHOQgAHDv+gN6uELOqT056dPI7oBynifS5r04qBVLBqCI8hYCXAn1F1
8zEhVfAwE/WJKWVi6hrTQBe3lgMKHxZZkzbToLHe21KUe6QGG2dbqo2znqvaIS/6J1tp8Yca1rQu
2cStUVfOR2tJm7XnYpUVpvquzLL3lYn2KWzVhK6dzxas1Bmij+FRK5r6ILd9sdYzwGHwa0gcbn1a
La2N4ZAoGNYuhQxMJJJzdHdaxUCqqtyuTbtN2CEXLY0AKRugm3ZMU+RGUDDoVlibYpwOWkYyo0/m
1qUv++Ii6UlwseA3Kus2WnezVLphPwBbcBoG7ENf7sGWNGs0g5YXArJa9ZizSFjGYLocOkL9VlXV
k2ZhzOvRDmpxpQhbr8iyr7r4LMSGA5ipKHOP+O/mGhgZIfKsLGjch+BSg/iLNerfUa/pH3vdhJQR
TOG7Ktr7Ja/GZFsTs5x0/nmQMr+W1kZmry0+A/sgKGMypEsR9Z7A4pmLGlvsyicf+4IsqTM2OtZS
L14bqzgZPztRGJJH24S3gL6tE0nGoTQG/x6+6UlpCCFTpN7YzuE8XkaROjFN87ixOwLW7Vne+1ZF
qII9Drj79HwLqKTaTBYO/RglxzmJs72SdRM9tf67I7E30MsYdF8AsLRrrXtFCxh3xbqPbRsJJnl1
7hijakw6Ug8VPYgeCHhghiFUN3nY+A9QbL/ISWx9MYL8a90H5JT3DiGeIsJIt3v7pEId21Qj2Ypj
KH8qW6f41tT6qfCt8EPq90AFTPThqaGtVYCpvMCk3ODVRQr570NJ4OQxLqFyDDkoDyPQvs6mXj7o
o67tFY3IvYIEoZ3Ec3PsIsniTa3ejwoigCKy0BWgZ/RYbwYrzCWT9+fd8mv7FydOdriWbals3/SX
MnAi50y77YhgCyu9vIS16vGUyhsZ7pWN62/TdkcNh+iaP0tMsoN6TbFo8aK1Z+c9nas4/kQCcreu
euehaNRPssHO+M+PcYFxPl9KOiyEIaTDKqMns3AJf1uTzzhofAua85pVMn1lKb2YRs6bzUeOwob+
adTj8DjYXeKZvOv7o6qS+YrS0jHG5oq13p3YvWJDZGuJVZf8KgDbmyQlJjMiKgyIVJhtSuU+gDqR
2uBTahb9WVaQdRaNOp+U+BsUnS25mMMKkFXk4rn9Zjs+iLhetI+rmO65qiJvEQaQ1DyFiYIwzMFo
Vlkh/eFyWqN3wf+HAI89L+AXDE7xzjZRtk6NukNeNblKuVMj5i5WmH8InZSRpcE7UGk9G1Og2VRP
ij9+TctJ9hZNk+4TYDBMucOuMV6T7do//PlZV1/v6nmEJidczYRRzRr+eQusUObW5qqRsS+DI+Rb
6SeIehF6aIAIdKYNrUa7pFXvuz4vOTHMzYXPnLMLtZzhRJoS3Dw6ymrr1maMKgRm3j40Q2snEwNw
y5zpSdER4BuBksmIQuXw0qVVeCnTynrD6WCKEf2zt49NXwLLiSmEWiq7uue/iJKnhDkkVr4uR0V/
HJ7GWfsROUb2EGtk1Fl5lJzLSLp1xVeWnclpOagKvZW89BXPHOz+VrU/kjFHBNsY53FUCEtDCe/D
T68noAPOoG4sEY6G3wvBLyotq4igq2gtuWgzuEhwcouANVCVj2Qmyo/0mdlOYGP4MnW30OY0oqQE
oM1ESTzEGfFNdP4YyKftD/Rvw7bpS8Utp1C9ZA1ZW5q8XtQyWmWzoB64umdWFD0WQboriumhyZJT
K/UFhIRofGf2vYvWz3rKhuSjZEi3qAn6x0WJ3Ps/CLZt3tj6Azp5/YQjtUJBacg66o6XltLSDvRA
Ivd0rdQuzE1LE+UsFcEBZRxZi8rq7aRve2kr69tRgmizm6WthsW4JQBVlMXGIfEy4EoM0t3Z3iWJ
h3kuSzwcDJQK8bz26Dbqsxc2CBk9zfLsGcWJZ8Z7y/LwIDuW58d7yfKo0PaiZB/bHhf0cZParCq8
3PZKsttlurReJ3usD/mEUVYD3c1zGg+FpNR4lrPrUs9xdtJSqroL/V3fi0J22y3VhzvKmbequUUj
QgEgwM04BduW+eG6Nt2+mggHHmWHDIz2KQyS7DQ35abod9VSebGjYHVW/F3mtlmOJjkZAICSblyF
kUGOtK033ybPGpM3ut7oQl69cnRr8N1wSaDzjeH2+Uel0IJJCiYHbFl11uWzVp1NWZRVndFkONXZ
l4UaA+9ooJwRZCRLlf2qabYZrtX6XCjnsj5XaC/SA4zo8NzW574+T8gwwvNYCz2GBI81PIf6qetO
MQ5YnA7daeJ2KioFRcZihLy36Yj5dCp/lVweleAIWZuKe0HWpqbs8BOuzTLFZL4BfY7EhKXgaisn
Ndjy/yYT1WUefG3JF3DtdsDKuSutndHscosTrydHXlp59uiZozcbooZwP5ZMwvbquJeXEkwaY29x
rA5GRQgungDA6ocEuPVScXekGFykjLVPUnvsg1MbnMxSVB2c9PJUzqd8Kds+pfPJFMsMUWN2Vu1T
jxwkO7fZuc7OhMSW2bkYznl2TgY3IvZpOEcDcAyiZM4haGxSZPuz3Z+l9OywOgZUyIch0k8Ny5FT
kQ6PtnZSQnRqp7o7Bbo4tt2p53YqSrF42CfNOg7T0eCZno5oUmGw9+UvsDhUcQq8OGxxqOIklYMX
D/w9YPGfbPGB7RdBif9ii8885QtY/He2+L/B4s2w09LdT7Y4YPEMYyK7hggTsKh/gcV/ssUBiyvk
Xpa/2OLmf2KL1/MBpwZgcUoifkgTeHHA4ohyYk3gxVHkVMEztviMWMc+GUtFM17fs2KfqI6nfdrJ
XxqedZ5yixnVYplRkX9t/3xZ1V4ps8kSsOgsOvQZIbK8dCCDWM1azMHlusrChNwwS33IMydchWNp
Hclrii+EGVRuk4Ql556ROFUV8XynACWR0aRfSVbQSIMtSS3T6OURlji6pjym19xhfl2lfbClQ2rw
joNO0Rimc51Cwu/aIqgR+XFGDkAvHVHf60dLGpnjE2h7dmgAl4mP/moO+q0sFaUn90WxMTMpfDdb
DtZ0rAhvrOtenWxYeQIcQAwCgEAMD56fbELmR71SzN0atxLTFhOhd5SRLg9dFLqf9o3eynSWOlIV
lpfgv76O/x18L24/L/3NP/+Hr78W5VRHQdi++PKf5+hrXTTFj/Z/xB/79489/0P/9Nx7948/cH7Y
Pr78gWd/If/ur8e1+dx+fvaFm7dRO9113/HvfW+6tF3+cX4D8ZP/32/+7fvytzxO5fd//PW16PJW
/G1BVOR//fqWCBkSuvT/+v2v//W9y+eMP7atP+dfv7/8+e+fm/Yffzl/N3SWgQzrDbIOkD/yIg7f
xXck4++8kXkFBe2VSwZj57/+lhd1G/7jL0P5u2zLGEBkDI00ri3Wjk3RiW/pyt+5slhQbVBU4gfG
JvyvB/bslfu/V/Jv5C3eClwtzT/+erHUQEyk67aFLBQftMxXL03FAAT82i9zeQUyaPJ6bTRdv1UA
0PakPQ0RuufUqDWoR1YPlRrhRf5JiwcpWtlAMVcWqzM2oeVA9kD5ZkzE82WQEDrhI1E0g6WQKfMs
ijPBb9sWOZNKYp2afpVnpQbPh40e8dW3KpzkuwL3S4ENolrFg0ZwkTpbJ6fqARLVbL2dye4YGbK5
aDsjOQWxpmx+e4V/PZG/P3Ev8GLLgxMXeKQYuHUQxYtF828PrsD+VvhygqQXWjzeHI3PHDwmRO02
XeWPQ8uKPIY74iYgwjc0uPWHRDIIvX9aGhpd/blMR30r2Zlyqo0DyabaU+EjIbEUOmlE52qwF5uA
S2itrJsBcuWcop+KJrnZpTqhRRL5YNoY1jvJlvb9jLjF7LNCXhEleNJoSl6Xg+MEDuFxskZ6JyLy
Pz8JL0KwxJPAvsCBZm/oOqOKl9QWrehMvw20evXzn5YDea8Vm3EAdxVahXVhKrwimOhR5dSKeV45
Klll7+WBuOnlt4EOH51bgbpIYj9kFKHc//kRGnxQOC9PQZGLzy2PEGc2HxOh4eVSYb3MqYg65tRh
LRWrqTfgfA1AY1AbFISz6vO5UGsdzKGN1MhueWrD4pKl6PgAJDGmYiNOlNREwG+qFpd4Ji0Vc1W7
GceO9VUyGQ9hlH1x6I+m+njT66jeL5E8hpTetCRV7h0tRFuYsSyAW7JKIDRcB3804ISkm7hJ5XWo
5iR4xHNyoXumPcmYJOcSR+ncteo+0Of6pIzBOtBS5UsVzk8N8miyKirXlrVoC/WBrptjxPdO4oQM
XsmrEBbuRuuyR62b5zfG1C/WtstTyfxcBD1w0hIimefveLotRTaYRUFIZP2tF53UxojQhjE4K2as
jlNp3PxcyW91HbLBS4rgWibND7kiH6AzG48UVK6jpMeB5wSJU8pFjWrX+cSfNaGgTvU5scIvxZw3
Z2VsNKRY6I4I0STuyNYRKAMS/L+XY9B4ihy4SVC9iYMd1bbcmqzPdB3qjj+cNFb6t4C8gtkoLgZd
CMv2H3PGXx9na9LWHbblFUOaZDvQSN3aNkqwJN8v5GnLrO/6fsyvdZY9RLPskK8U0dpp8m9OOj6l
9qgcAoNV0htvVa7ez96sNBNNTcVvxkYbNzn4xhcSpMyOTAfMA0FxROttUJVoQoNxGUf1rkrwW0oK
ZuQMNfWusJuNr5JXIc3Q/7RsFbSnqNBlAA6mdppK5ZOdkRbtsxguja+1pUdnP8zUtV7gGZ4QZ8a4
6hitAOfvFEndsD/+UgdquDYISd6YIZmZ4oM8q/7HcUB2YM3A/BQhbWVaT1YjwFV5ajbErNcnE+iF
Fs7Tmlzf/6XpvLYbVdot+kSMQQ63gCRLznL2DcPutoEiFFCEgqf/p3qfc+PdvVPbkqj6wlpzMea0
rBvJaON6qqdnDFVxMJgGI0/vHIrwZRYmqcLGZw+HDKGAHaZ6EAQtoa7v+pMz7arGv9gXbSduvYaU
2Z3HaGcohBOXxXAOzApSftilEDCvXWVjfnTizVXnolkemRCRurT1N7avkExmzs6pwm/SU3nL6qcK
YKdBdhlT9cKoCYCJrC4ecutFYbIMrKetq9sERUyWIFaKC0h4CG3FI0nJXxJ+QDMepo1jV1WWvm+K
33khx9Jy6zhorIuYzrveIhBzhiGOEQiehHw/57iUWwGUyhtvhxaXN2MzEEZStY9ti2I/FGevuteh
MUIbnMMgbSwv6uJm9jtElnwTnAJWahhlQG0X4q/3Vntn5cslQyE/dKHxteC03Kthva+q1b4XXft/
X2BCwJf2gnvZIYwI5mZ7tyPgdf1UpBppIShK5LQRU4azKgT6yajo7oM1F2CFLe/GkgrIZd8+eJ4V
HpYLtwc8GP6r0DEYH9bqzSq236IOw79LJBJsBl7j23fqkub970sEeetA2mcX51meONaMzqnJSKDw
W9dHRAzXtemynJf5cuTKYok7WAI/bvXWybxg9Nd0iL3X/G+X1R8imuQn+CcscACGXrOmJCAc7dVT
OKP7aEv/ZnJbdWeadaJbC/cXqeKkkEQ2ufQnq3aDZ0z3H4h39N0/3knD2LKGShlEmuQOdDfP5Vzt
bL9336q+25f5uO17tmqH3sjVixFEr2qFhugOG6qbntH8xn0fRaP3OHjjdj+PUTzmWt71E/Se0QO7
SRTvjuMzPEbzRvxd6LHqLaWGKwmCebrEwg/jWiQsMMoX0k2/NFqfT5Adj3K1xIPjeCr5F9Mu2wlx
6jj8/vudEmHn/fcPAD5m7eKeNrMg9ogVtHH674tt3PVO3hScHZ6bFpdnvC+78lSTUTbJ8sGuwEzk
9tTf9K4JKbQtorcou6s1NGuzG0EMRNtJetF4Pyr26wTAL4mrERA6yp75YOscauRM6lPgmiFhDZcv
HvG+hZP0oAnYpSfAq0bMKv//RaGqRCBUqDjqeXPIeQfwXS3vmTLZePCtQKGEGWnMfXZDyIKzj2p3
vsaqdUPGIxtBkx/QzrvpaNfASoPIfS2txwshPWhy8NJlhXBkHe6JYfevvco1Yruwbqzesr/8eS+x
B32XfZihgt08tXd5AA7/xpNd53onV6j43+9aAgTTzl2BUjoYi8SsHkOntG7E7DE/WAeshu61Kkd8
BcA6ElExkaq8rU+HSdpXViR+VWPblwJHJmHvvcmyeGLQrBNYPOs7YTwWyfCrhwrWp0BDOKAOzTCO
J+IUAFSEUB7MpklbQ8Fi8bblDHkIPfXomnDSU6OOug9zXH6sQX0TLK3uC4dqxfJaqkfbrE99yAcv
6xr7MVftic34eK5Kvz8gqopY9Z8rIzVZgZwJojm3F9NUGckRp6w5Pgwrvl47szPkq210KkfY2B1a
98AV1onwGFJN0Cn+C7HWIrOP9pLtTHbEq9VIGBuggeeyfPc80SYGYECN5CeLgyVntTNH6+d+cMb2
2ZtHExEbboLx8tuqQTEitzA4R2v5M6NDuG8wUFiNzo9h4T4RTbpe//syAblBjNHXrw6r+bRtJnmj
B7J8holUijyI+gPxIojMWcv3MeHYYyIQISO5zb7IFpC3mzFS6fmlyynaujt/ac0r3mUEm4M7n+1g
lafBHbvYvVjSDZE3N3lUv82eP50l3rxz0FC6kz8Kon8mKH0mnOyIGMe7XrGAx72AIHnx2lwvw6wP
a8F1HU2tuC7Z/8vYuPzy3+///Sps2ykOrQqM5ZSDjCrL9N+Plqmqvhnct8Hp5y/ypcddGDKw5i1d
8sFmBuOyW0Ejsm8oXtCnWPaV01Nv8nSwK6isNhkshr+dc9H9cRntG7hccVYTGkx82HDI/dX7r/bc
4IOEtb3iBNe72d7sWyodaPNT89rjJXw09BY8RnUI4mpz//77OQmOO04ibB4CLpIkUIj3I5ZZjyz8
G0wJxcGyx3bXL53zUkgklnU77f5lGGB7si2v35c1BKKehdcNWlAO/W0+GX0jgQe1HLDr0sRLX7Rw
VMCxkgooknwssn0ewGkwSD+JG9/pn3KdrqjRzwYknBTWPGd7LNRQ8mgXbAIk6VS8nWLbRlR6EXwr
ET52OiOEzlzaY9G3lPCbMx2WaLsbOrN7HMMcTSrTU6IsUPXm3UczVyciKB17fllb5pKuDof9GHrN
Xkqk6VPo1HfBRuYQgANQU+P6FNEu3PI0ynPe/owdCPDK3bCka10/DHbXpeQBKeB2RZm2Ov9reoQm
/PvXmwE0dO5fqg+1fE/WVkKAtvunsrI+5UoidDQCrp2afE+WpJfS3khY7fLRpCRNp0X8sOWVyeTe
C7Hp+34k9synReZW6dZG/SElDAyOLJ4dD2tKAQws7yfvpNYZUvQAns2CZR7UxNsPFVcXDUidFz1I
uOCjFOMYd/ZSxWMLpoNpxvXWEeS0SQj9znB2uUhPlCjYm5Us4nGubsyoswhgE3HRIVjWFVtcAv2g
kBXup6tFflzskD+zpERE1V8ST3DvAFVPZECrpVt0aE1T3poRpWk93C6FqF7Wcb5Vs3wEB8rDssAm
kNvFQ2ZKxJjVq7By70bRXcdjWeWxp+wnXzivDp/6a167eav3vkbRIurxunfX8tQteSz2wdyZKF/X
W0eMchd6VhPrbf6O+P/k+byLmjCe8qLmXTNw00wIt4hKne146TLitXxjx7ZWs85v5hufgK9dicNi
t3XrvR9SMIM3SkGlXFK43f0UjO2V8ipArT3ON4UVMDII5Lps6Kf8XE5WtrcjPExWS3BBaxv4IUPN
5ukSbB6Hncof64BVuNd7+LToYZzpSUOW4bP1a0Bv3s/1KTOLG9zMKpEUd+lameCQ0KzA8iXqdV0/
TUKcz4TvGApNiTwzBAhOrCzsxJZ8K1OxPPab2muyzVDcd/vRzkLypy41m4mpD7FzsbT3tCLchoOt
0wH6sjljGCLrAOtLa89tQrjVk98a8MI3a593ckz9aPr02ihA+VD/TGsOu1eWd5rCbNATUgQXZWLU
pmU3eOjGzO1K13+3qEuNvDBvWmd7BpSJvlgS/a5nzrBR4wVc6xuIfYli+xYHK5/28ILHQF34bE1K
7rzoI+BuiYeyw1LE3Pgqs+SbqIslmSMD7ntBGVORrbgMn4MTsQZAO899+EFnzSkJVGQuVbPf6vUn
WsmJX7DtNKb16jX4Q4W4eM+N7nYyw0fw1kaKmqG7qgW7gyq6zQbrJRidPF2klx16Je6FFWCrsv3f
iUNkV9jzyp9LtbZC73DskaQX8V6uOPaRnKDx6raTExrZHpZfjasItJg/LpfeFJ1KvTyo6s/iD3dl
VDf3a/VtmCI8UNfpp6Y1P82Xic/9VbRopAdbm7QRSkQTodDS4aFlsWGnOusxnwSqjF14AxN5gzfh
irLSFdt3GOJg9vsMn5wKwSwC3GV3ivEJGxEbJNuv8KN1XrWfCziTxeicrZUGDd5QvNYkQpP+5nFc
EolaWFXSdgN2xLo170QV3iqre/YidIF+79x53dSfagaG08zH2RlQ6Xczfp7WYtLYEvOZjxr+vYxN
vycxcwGWsq4/oqwOdu7pozu6WWLiQOiDaLhWTu/EPcWkcAx5ZMr3ggDhYdXdtp8ncGCtjH4EUv5p
7b29qZr80AJmr8GyjfZnLk2gRH3hp5ngOAUrRMiWitVqhacOX341z8GVuS14pvzcT3NazHrrntkx
EpJYkyLvKGzJTTXT44ohxUarKPVPDWDWQ9OJl9bIoiekXLEvTHWG40uEmw9KK2y+l611Y5XDPfIL
xnaaXE8zqqbjpScSBlK7xURA5wsekspIGAobe3CwVbxtfIQjjqOYgLcutri8/TyDnlNuwCj6LPY6
fTUQwgT+zJSHIDK+WnTDuOq2OPL65rpWTs7IZQF2PrW/JbOFtDM9SeaVQfh0eCONeuM2cAgJcDPQ
oegNiQsB+PEVuuGjpoOzZf22yQAlo5/HjgYc6gWEs6wh1UjotOkmXBIKagaxjcKUBpmuwgKKJ7YP
GQaSc1nM/R8Z4ey0aaj4TK6xNU0yabOhiwNNSlIZTBWusnDZUQY5MhpT4i0xDmW1vipG/ac3XZ8D
oT9WQX4JI8NQqcI7TzQuvK32L5Dec46sKyarC7mnk7tpKBvmQnzniWdR3BGap51+ReRoAiDDr7YV
Gf5KKW+k2jgiMMClIcKo+TKPyPxiSKE8xCUh2ynxVEus2/7WEpl5tVXVdTVX7nFdeM+8YbWuIKz1
MfOK2B3y9uSM3gdDARnb26eydHWojXraj0Sh1uAfkt6LjrnKmmRxgWQht7zqYDydW+nvuumt8vM8
aRap9uHmPYYZZXJOHZdou/XSEBJhor2SVrm3OBstj21mPsUredIxQzts0NrqktbkNWhUw+DbKsXO
bkRcS87StnDnpA5KzJ/LmiysaQF91oeioUWnfU6HcB2wK+KlHNbyHXFcMc/d95gRoTyRWOPPUBCc
Qkb7jgpd6605Go46htHyMRtplXs/awnGHBkTssfYD3GPD65MMv8p2ApamEVozPbW0UXWl3Z+uO+L
hfQJ740M15IwUlywVagOwqR+nYotWfpyjsM1yva+cA82g4Vz0K2PuRgpYSFWpA26GuSXwsPBzllG
BEkxidvc7XVSVNklXFfeTV7PVRSacpcLvSWjJA89R4K58w084oqepZMu95hrEtut0c5anb8zkeYk
/poVVzaJBRZTQBiKTCBZN5QhSluBjKzzivplsZCwq21Iwtrp0CP1sGILOaUbDG9z6W4HdUCDooga
4lXXDaAeV2E9KiP/lrHwMHOQlrYtiYxhGuya3WkMMUkHln5bIy74ruW1m4YidkJatFKW6doFJdr/
jSvF9m82Fyuw6UzjbrCojKrJxuFLWbtYPBVhF+6tekAF48qOC26eMazyqfRbPEOhO3/azXzt2vVn
W6KwkK3Bd0AibFz3LrICicWanUPoP40rAc5uaE48cMkl5zexIfYW3uVAY2ju2ipdHHi9wwW4Lt58
r/g2jWDCEDw+4/l4Gqf+tWjZiLdInHY0SfiheYe9LUAYTNKhYedcDRnYHAM7bqZhCy+IUdqZG9OD
GSc88xsjfJb2Az52XGSUdSZj7tytnkbckRSn5Fn4kXFbjfQOG3VQ3NahE3d4wIdl3BIPnHCsy5Xs
UV64vmdrP2jN6DTcYhVYOSjmdoibtr8JBSjcIgviutswjCxBe9uYDrkZ8E4B00suoIBQ1IIzLnQt
nqEVX5sm9dbPa5sfkHTLzOFOhXWyC4WCBV1Z5r4y+W+M+cWJxHgqcp4rb8NYbKkqVQ2tbj/H1LM+
TvfAgChCLV8txKraCDRkpnJEoxDDVSPvlAncKPKcmWUOf/oGjX/n6W3XmPkdlT7jQJejfQlY/46y
xFZuxQtyuXj0rnDXrfuu0x1zXQgw5ejTyiKi7tBjh8uDiXvjmDPTZRLjPapV3xdhdSo9E42rYfc7
6k3yAA61XWCfq9xbPyPdBd0bR1qlDiEM+9hzSyIU2UztLX9z7xjj72hnnyMrJI0t5y7ho9T3xoFl
2oCkjykJ/Z46GY6kuRjwdQxh7p/a2pfJWKEdVEPYXlvd1iKryGCe5RyAZGNf4XYYrpYJALUrppQY
aFoxm+wQIsbDFPNutK8RY5uDqE/u2H/0vD+32pmOFbk1xBxjvL0wggGmJfPaCCSOXZpbPQFNpD9a
I7nend/w0JtEOBjWiTZyfXUGuAJBh/cUN+YhmziA1ZwbD7SXKC88WexdVYcAQ7Hm5RZAteooo3WO
2cZPMbukB6yhpEZ48aTG39zXYET94s4jsGDylm/DQ1MAJ8PsdpS9d0T2jaRCyC9lEko4hM4dhUas
V7lHFV5M7rvqu6+gKnB674kV9+JNAdQO/uiVv+XUDVJHQDTTgrmDk9qXz1Pv/aEaOyMWs7nY59r/
ydRVwWbgo+MDroA/hPn8qrzMjL0c0gmMVCoFfshet8+seKw4UEGMuh5btEk8cJ0FH2KtiCq36I89
8TM14rz2CJPJ0IDn1WWgBNaasTIZ6IE1o4VhNun/6Rb3GwU7a8tcoA4mc8Y02/P6J9A8T02t36xm
xc8Tms+jom3x1qO91th8KRdS229SQV0WI06FKBNZfwtXM0+0nhmB8bnjHJ+bfpcvWZssxiWbzueb
FGuRLopLCNccEunJguLTZehyEfubL6Mk/sQzLw8GGQgP5Pd2pyyTkF/RJMeOqJ+JaL83mkeRdVS2
y4DaMCJQVYRwSLLefAIC+FoHBqNk3d0NVaYSXMpwiwRtxWQMDh565aZ5Nv4hFOY1KBvGv818ufxc
zpX5KWur4daz/yV7+nsnQP8cEgqC2dVRwDZq0B6ePC2qyGnxrN+oJLmagcsWm0EaLGqPm+dKDZpU
w75iP+wGE9PvnKNjzndjhIUD5e03tY7eD8U366Sds4TuffBHeZdJi0+IaMFYHrNMtUOSYGKWoi41
gsv9Ku4mqtijWNjBtdwusY5ISexrSvM60tld2cifccuOvla3hqn3YvFeR+bnfD/dENfO4sdVBTxe
mOSHFh7pY43M77LCljuTA+yxw3CSFg+rSa55nZNc1/Pfjqu956dtblpppWbZfy4ZVp4lRH8MUDrW
bv2zmIwTzArvNGFjbqDfO/pTMllx6bTs6XeZchuspsacQvFNxEh41sAsPMl9mnLpXMxeNnRFlRlv
mVPtA0dRg2VGefL85c1doKUFRCAaEiJqUTEC7p3xvNpltycmOE+EN5XobAk6UvMLd3l+hdwcXWIM
ivx7VOUL4RjV2bw41/K8Ij1tWQ6b/dqS63OPV7OmVsWgIBSvSV0QhwAlvtwHqEA4JabXoqd9JaHk
nml2Ccb1yx2Yp05DVSVrMcQOW4iASGJ41IR1sTDmQ2arHosXwZVeswvnnV+Oy7cp8HEwAolxVhLp
ORRPmc2DozocNbze4VMQ1H8Vxtutr7d3UWfXfnWxOy3XoTzZjBVjE8yRtsW7XpGsjcMTynwzta1q
L8sezPxW4ouaKMPdNTsreyLCXLZnabMAiFTYJtUQDzylyTo3y6nQCMItZOeDgiWRSwndsZP4WTYo
JXC8TqhHRNp7fLCcAPAaL/0p8kk/bqzlbg7Mkz+9BJK0RKvavNj1Qw7PPGKyEFIszWM6DnkQc2KJ
fc9IJZxQXbAyTnuOX9Td5PoYn5n77uRdeWW7XgZQUu0313jrA022kF1fykQ7RbfzOxYYnpvVwLsf
3NXTTGKaw+ASce+NbIGDw8pyJqKxJnOfz+HFfmamakDylYX7i5GyY+cX+wGtRxPkz9mUvQNbuFTM
2W/OWGaxuefncYkHg5PFo1I1rUdUyu/wsLmL8PQnahxSY/Iwm1aCSp3xWRZ5hHgOKG0e8Y7ZRHZy
CPHmnlfJ8Jk69sMHT0ERHETJDPKt6bGpYyFC0fPuQnaAiYUXbIz9C+FydJhibe1V2MOtXFYI3Ku1
7O0xfKvM8Q+JHq9V2CEnIJtIMTrCIWMDLyy7h7YWqb4A9csM9m8zU53opbqeZ/HsZ+pMTZpkGqtg
b6LwH9nX7YHgtJf+yal8UiFsaP6ew6ZvAdXSiralHEEZHkF4SGwnmFNboH4H5QwhOKqxM40uJtAO
MdFUOct9DlCvc8TG27VKFmjMZFoOXQ1W/8ZR4k62BO+AkEt0gKpP6w6wWljHFaPVONOdTGB9LgB2
8mCu97WJFSZ6K4rgkezrS8QdQvFpJqCTnC6KTOEvcQTOa7DsJwQQ+akx2FS6df4c0YylnuejGViH
HZFbUWqNBZRtKY5l7cxxjhCH59eF5KMCzLUtCSAc88gj9cEoGONWKPTjJZT6oWvVIdfZeQs6XiTI
E6KrUMkwro6scnsz9g1Q8pSZn6WKIKEdOSsj+PTt8ZejIUg4JOtkZqRFSLP1ThI4g8KxrTCmXlsB
e2UNkr60GSWZz2tgHchpvND03Gof1tNHvc03pJVk9/jDGgFnm0EoYFd3w+jOdeVWcZll26n8trva
OnSe/PXhWnChmeBCdP44cSSqmv0qSF7MXuOldfHNYxFSvbIRjRGzhbAGSs5NfIzGhv+//M0dbmGz
ZASXWUuyCE6nklZMF+Dzto5wQ1vz8PdENSfO1k10HexSsofFzr7ngX1ZIBmjtT6SAOj7K3j25RPM
BkQntn2h14+nequu1Vo3O5+Pw0lP+iQ31z4Jt8wOIkMjuvqHIMgpUlZN729/Ebp1wbaT5ulnVsLE
D6936s/q2IMPJWH7Dwo4aBNB5DH2nV4KngzPosoL7NW+xaZ3U6Sy8j5rNtOvRdM/9Aq042KZLnGt
sLV6oaN0cmbUKyZ+KGJcLFSqqVcF9l0urUtt/OE5RnucH7KxIpiVGVesx+GZih9U0+LPvBvkCeE6
M48dkSAsmDT/s9a4y00QlLhyDs52E9BL7nIg2I4sfiWbJWVjYcsdI1bD6D61bn8dQOb491cMkFQx
qoAeMbwZyGJTz+3GeGR9ZKCnPWHv9UnPrZ+8QjxWVRNQMrEdZcsCtAvvhBWNxn673hjJh03IUkwK
tBaCVfqELGeIAFD6ufQT/H/VSTVvVFDt9UTUZOMCIfZZovLwXtgUxlH225cnIdrmJkX7FrPEifPG
bd4rxR64su/o6Ps5whjYv1p+/qeAKA19W2MUQ35Qcu+lE1mEBM4w/4qwxeyzzuUTiQ0Ggx4td6os
JviMQqTx2PvvIrfIcs5QeYzT5t1rTB6+y4tultk+GjyGZv4THGI78YNO7i46vmhsMS9M3OQrchAV
Gs9jltXwn+S8W8MFXyD9bNrVww9uG0Zp5JSVOVvFiIk0//q7NYZyhw97O0whXK1OIoIQwJdC9r3H
4blDmXxrdxGQvWFI64nYBj5NHCZfc90+hNpdknZeaLYGevnK52ljhLmLPJ6UShWoNVoNH6Pob9GF
kbcUvvcKmbZdDcw+iLJIqn66x3Hr3UT+X0ilAcRe9ZVHIE2ViJGVhtAysSR4ZvO6DXwuSy9c0GcU
851LLl6BiS9W5mS+C7t5xUl3VXf4KaKRjW/34FJ3JYtctphq+W/VpiRKvikDSQr8accNvZPdkalY
eeJmok8vpu/cyynkMgRwZcGvVFb+xfouokHEue93NOaky/QDaaf+mJoVZ3UJ5dRb3d+hCAEaYZLf
sfWAKdklhlfOl4yeKw2dm6Tm5WEwM4Fbu9n2gTYs3CzZdTctw9FtNatMFACOd9+Oq/G1VozIwpx6
qmq8/FFfAoI57lkQm6SXIs4vhjzbOWjBsUFeEwVwaiaLgCobYYSr3vyW2fEmx4S0nDtEcPuukc6+
nUonDXOwPCwx/WRumQhbIU2viUuZiZbZPuLOwiLut37s+MvIxMnYDwZtR4U4e+cW0e0YcJQ7Rg7t
u2lipQK06q1RHtvwo2fFeD2uwdHxaK86u9CpFHLnb8ZvLcoHay0OCx/sPUChK7GxZ5NLz7Ox1XDN
uA1HjYtus70eKzZRLsumeRHhn20SP81w3VX6k+OKkKfafmwjuBBmBeawhuyfVn1o34L7vqvqkW+V
GFBPXC1eWdPXUgYALOlj/xLUI6hp1VgXF/b4jYCRvmeSkKXqZRX+8xrV36tFnIY/QdZkkkeIT4ha
ihlxMl+mskYFYokXVgeEzxbe+mLK/Tqwmqvw+AsjjIhN2akWySFJvt8tHv2EMFE2sbR0RR9RFayh
Yh510lWJIqIOOh50/VgY4wN7Y/sAGfKr3ML7iLETI5qcaa3N7nmSZ+nCHp4qgm/NHvFJzeTUN7+1
Fg+gePCZ0vEhLKYdNJ0uhkVQppk53W4udWhO9KlpmNemmE5B4bK+IlD2xvCyO5RScMDzg6x8yi5/
e594o4mFMOPoHZekJjB96o0pdg0nuG19eIeINobUurSqo6pex3G76+s+lZKZlL0MLwbumKl45ZhQ
cQiycGSFeCJMuaJMmgA44kHiQAyJe7p13ehUa9a2SgxcY+vtaHUfJU4hkCYA7IrleZtFe3L74Xpa
RXT0q+Bv7wr0cBaFbsOsPJ6bwEwQiCiUYdObb690qhi4Y1GGRSIHjSQvQ1+TO/OxNRmLl5WxxIUf
HZBWIi823LPn3dQBDnlg8gx/gYJIbENm1XEmIdu6ov8lOO2fVcNRu8VH2mOuzRCzJQFZUsoHz6yv
YKl8UZxt8eJ3EVuSBrERRVec99wD1kYQ8sVyWhXG3nBNstfbdSO/2/6BfWFclQP6wiH6WPqL9uwy
OUX53e5cuqcJUV6LDobL6BJS1kzcU4HxMPjWwdfIIIstom7kHkNCcHIYIzFuNK6VO7zlOTZMM8op
U4PwuG4+4xN0MKW31kiBsPJA3Wxztmy4O4OkicYCraV35RRXYY1UsemNP7IIdCzJFNPCu2a4k9EJ
cKP1qOrjZQH0xNgzK8lemSQp8YLhwHUZlq+8+S3TL7PY2bN7XjyfhFWYkUzJyYlD+kD7kWYZJ6+Q
tYgtXcNi1X6WsgzHJNdHrM9LHlK3uW6WW29CDuBvPw22M85jsuwRZ/IMfFYqeBtxxWdh7hxhSOSU
BWKXq76nam+oAIun0M1Bbnbtn7DxHsrOddNZsXTqV4RIlXPXGwL4xdbto6Vk7egyhayNrTow4mlM
4zdTrf/wj8qJZYl1aQ3GFIkBKscZQgk5bCrzQBY3XtxU7Jobbo4RWlhsiGw4rC0RKRo9FEnkPPCB
fSM8gmtGkjXp4J6tJvzapvqHFYyIR6OdUJDUKSruE32Um8gF47KZt3/7wX8ONCSXwOEDyNLzUBRf
kYsUoZxMNvl1OHIM5dOV8J1daDGW25runjH4vHr9YagbtD1OhtC1InjiZ3LsfdAq8kV8i21FOLnJ
FIoK1+nIE7IxjIhMojaJQNqJy+Pq9gBNTUZqZLbskJ9zh5LyNwZ8z26pXvx8weVZcHr3bNeNJXsU
kAqP9qU4dcPvwdE3xaVdjVBQ74Jpu5LmcF1t9W/ZO8Bql3G/jdeqyO6KDsk0Epe/LY5K9pkfFGZI
lJYlnd0WkkyrmKb1j1qI7/wyK+A6IncURVOaDT2bl+jOLulbkf2w96kgika6FEz+u7eKMaOZARQg
48tgwjGRcx3BABhdNAq2bK7c+S0bymyHXlvGlVy4gyKwE4681iRS0tL3/LzmnGZ5P8bNRA6mv5yl
GUww7IaV5Nv+Y41YR3WroWMnGm8MvBPKYO5pOBQ+s//asyRnRfZeFb/2CLRrWbjS5+J7VZsk3x1z
hRNkf3gQIXmVOK6i+sKYQOkSG2v1S2qXkRakCTbufC9DI0V2e23UZrPX3nTmyuCgqy5vl2ulfuf8
WYMCVUvIAz2jQNeuRu1xNObL7nnaXpqxmGJCXYvYK4r31SVgvBtw3hYWBNjwcbSLn6kwrjc8LChR
gt82iD1IPwznJwTGrkSrYNPOay6HlLVvFLuXIbLZ/nHbx+G1cYnWHF+GxbzxF2YcuoV8HoT5Fyu9
JSrQ0Yrpcx0jSlVdI7XvKzimQ6TSmVysEaVeXEROBV/XR1NbXTOC2uVZyEMzeF9RQamJHelKrH6R
wAa5bS4D8bEV1n4Z4UKPgf6t5gJVXFa9h3XuX+2JL7dRhg8RjVKI5a7/Jhv1Qw05qGoHZ+faRTuh
kawBZfquWB7tZ39723p0Apopl9GggB3gSFAhWV+THu8zpIjWEAzEL6K6YgzUMQUrXrNp2Fson1KD
51NlrF+mVb9OM2s0rCVqd0bi/N5aWRTXXlDte412L9CMXVeSHJjFl3elMM62LlOPBzreoil7+7cP
VwbZQqP+rCcYhJYgT8achh+2/6+8anU6or8hsW7Q/DMhYs8kbEuVjZUk+rVzovtIWHdFAK+zjRjf
tZ13lI5lsxTkA+hIIm42n4aWFS/0Wk09kbPkom61KWYk6wBCuJptLoikEK9txSeiiLqZlAZ3AkmE
a1vx/VAcFgCA/feoJrxBc/rJ2XxuB/l35gIHkBs+DjZt+hQtr5ejNl6Joqouywhwsxu7nf9xdV7N
kSpdlP1FRJCYBF6L8k6lku8XotUGbxIPv34W1fHNnZgXQqXWvTIFmSfP2Xtt02k/DKuKNoI8Bj1Z
NW55N1r6a11efGllh2S4737PNYeu2cgwSLPUXEpVnuYZwNCgWeO6Mjs21tlYBSVW6b6DqhX+lWH9
TbfwPnQ6oTyLtrg252Cl5aa2VySMJUtrOEjXky1HBr7JxhmRJaWtzjZSWt+2eB1Kyc7tNM9MtDo/
74Z77O5sS4Zn1yX2hzM5UmyOd2lBSOxQvDnOeDMam3C8NvDrOj4NHYrrguy0tdSzdebMUKo/8qJ4
cUss6009c+6ZePoDdUrmCY2MubEcfgOVs6wqkgXCcBFbZhHnp3ZfhykUWoriyjT2RqUGZGWcKRtP
eSsP0ABSghvUenPP+Pmo87efc0nAzhhuvYI44VHQ8zWVemtq8xsVGEtrBBsFEAvz15ypkWQWEXis
ayQrrhkF0TrVjJHIx5IEqVhB/GSj6uPuoHmEymWAuN1aPI9pGvke2KudzjlEEFy8Cyn//S6U96gY
6VsEnCEA0N0KtPeWZSRrIHycKjz1RgOenunMY93Lb9UqzhNjjSxPiVecAlQZSbKu0+SOJesecxdR
v9d0EefXwDA3fWWHbLB0T3ApXQZmyKs+oL6YS1oNKg0/1RzJ7TDO17iC4ZtumI9mB/w8u5mp24kY
v6MuaLlJfArUKmyu0lUn4ovWkwbwJhlFshioYr/pZgBuTlafygJ5bKf1TxWy/i2icZY/7dgoqidb
n14N3hfdGRHzjkr4ZViE10UPXTooX2vlPc2uRhHDPthzgpqiN85z3b6xzA7qDOMggwOlV3Tfwpzl
bnDTwh8nZPE9VShbe6aju55C3ccX+UOFRConWkHbOy1tX3OQAySiO8AEnY4QUi9WuKZhzexeETc8
JNG3NJG3gMGIVrXR3lrBoctlPAnLxyjWecPUqq3Ojjl+Gc4IgBKfWx/CNits9amC/CozL9zMHWGk
0ZZizyFfobL6butqCUbCRGySKUt9pCKQCrT6R7Uo+9H4+l0EblyCPt6WSedHbrcmdHpjzPl0nIt3
a0le7RP+0FgNbrKWPTz+nkzC4neDuwf7Uv5mu/NLMygEgC7feNZrv+IQh6DROfTTAPdlfm0t42We
65DUTwqdsm0/WkKJx7h+ihV+DraETTCI98juP3qlGNsBpxxDrTooyXypB0XvRM67Y+R/I2v+okcO
uoX0l6wcnqDz+awU+RYLUeATV5istJE3QaF8t2HSBBRtvj5QyKr6GNTdB7Gr/QVVhOfPLX0PdyHB
W1BH89nc4IkeUEY1pGE38b1HO8y/TxuiqalT8Yi6lBCryerWkpV+VVEdUJKNH1RSGMbYyKpwyRHR
EW8nGOd2xTghkxR/GbyxTMUpQi3rY4RWqEkTMEw63EVMs5N2EXmWJkEC3lWrmXHJDved/h1lxbNM
YftYA13GXpEJM9WTrzEy3ARlCUU30z4k7iaydMpvL6K8Nt3kErnqoErTOns0U/b2yOh/tqIVkSdo
HSGX+Q45675tAY5DZt/WHSLBXPq44qk0JDcQ9BrhJFCzG46qnc0D1pfElBbQf+hkYQ1skRJRrs7V
vkBIEGoD0yc0Jj4ymF9m616TjltawmS3mHYUqEKRWCJEQ3q6dhSFctkAc4LVSdsnwWiFKJQehDtQ
vRPXxd5Dz31uvEV8fGN6E6+AdRm+C27W0wxj1Yuc3mv3a8TDui206tvMYaJnf0mQS329EZEP5sXC
PBtrUOyjjr4+pdNSPucaZyVtZJLRJfHRrTzmYNlE39f6hY1Fu0BwuUyc3/fo9d8Y3DBYcsgdSBEn
ZkQoNYCGiVgjPaDKxyvmlOw5nePnqUiso1klL712Hb3x7nRTyQkoPkXplK+nglyLTDiHqow/B8Qt
hzGtN3mdXqZ05jatI32L3sI5Ad8hOMJqtFW5SHo08yM1omJHubmrinaDwfA8MVPO4EGllX2F1YhE
NY3eepl6rKv0ZOx3G1fYLstYrz2YFG44hDjnxqcYaSeLUfXdo9BsQx5HOa/rAGGlLUmeCUW/trAp
rqxc8aDH+T2PYKU5CVa2yPmRZLBe03yiEYTca3IJ2xrM3u/G8dupdoF0+1OYhceBZvpy79+tOIyf
6QTx/LmHYjzHsttlTlJDVKNh0yXv4xw3GxfCpWG5ZEa5Z3NEXJW55aHvkdkwtNxEESgMN292WpIn
OwcnG0JTx3ebmA9EFr6E6MknOa31ICLjB6HIHEX5cSrf4DRpjPrk2i0iBZMNE1lHJoRWPwzbT2CD
ip1l87u2+gl9T7GRMmnp86WbuAmoQGfasWOVHyKr2PM1HCKTvl6VjkmfZlEXq1FZ20yw2SeuC5IC
7QyyGOtYLWOBqu+e0wjFLMPUZVqqVjFrwKrXMEqYjU8oNQ9GQJX8ABV1XfCjQP/jE77xhenFQzQ+
en8dOzffW8ZrJhkMaiDPNOuQD8TzQlyIb7lu0d2pY9BM+fA0dvZqNIFA9S4RKZ4TvuQkuB7Mivqm
NH+msUu7QejaFr6YQnIUH3K8optEbYyxLdcAV1A6DwW4Tdfs1IrgzCTVt3mYHDWyu7PZi9kdk2Ve
yRvmSv7Q2MHEtax+6oMNBgLTckKLVAushTeqo620jWIv6eBzyMeQ4tIIGPV9YxAKivJkV3jFL4Vb
/TDWJkEX4tHB/IVz4t5S4W0btlYitd2VrXU/K2c998tsvXYaZM2j2PSehnZ4pEAW9EhWU/7KHA2f
/jLLVFP9XeclYlAPbYmpqE7MPNu0MRA6MX27BoeuGG8U5MC6ZZowfdlVXSDqqhUNvPQYdBVCE1vf
22zaZYuzo6QJTlaFV/vJzJwxKSnP7CwO4Md1A5Z8JMCRti5FywnMowOLmJDQl0FsAQ6EK6+pkA4K
S99q5bydG3aGqlXYlaCEMDaTqV86fDOTkspAb2ro5U++2xIpXobk2gbhuNe9BofONHBa5LuthBlf
8LZkFZpGIzV+a6Eq/SaAFTreudfmnW7eSrp99JdIxkBDMWyrLnrravk3StUNAYY+Jojktb6+zhH0
AFYFbUBg6o2gMTlDxDVGJGsTNYw1ZJSSkjK0F70xvqqem0fny+akO5M7fJ40o37KNOKDhaQUS9v6
U5SuuYFCd6Gl7KCb6ib2dJSN4yvh1KGPnD9aaa66G4wbgGE7KC9S6xV33p/EtKKDhW+Ks7Cxmwya
6zRTcR8Og0seOzl3tP/3OB5gZDE9wBRiJNeUNojvTkJt9DRKr6FgZDum0U1ooW3ttQJrS724Rmd4
LytP0lVJmzoiHY+tJgUObfcl76uXFs9Dj1ek7fXvnoMmzaPoiNqEdM4O0nRqKRKXXZfqKX0urfYS
jJM6VUHbVGww02tnKY3pPv0RRrVHtli11wINTwk6oUm0pyyLyqNXaEyQQmMucOi1XsiBlViUok3+
5KkTH2zYsMuJMt2bNvKCou3vnHpqZAFD4eOaj3+odGhX82CNTxJz+jVtzR8WY3FATNzL2cFN61/o
AkOiF8azHXjajRnGdyVHLDXLq97u/ckm965MK/3SxF647elsBwxW9i2GdkXE7j60K6RZNW2cCMHt
hg4ICkVytohm0YpjWwIQRMkZZnsk8d6WKcbki1SVV3O5PD7qhU62Rh9c/vt8TcoZyHUv2yfEZkXN
i5JYfGYU/H6H8EUgwrlbI0qiVAeNTggROhhjCSxlQBhFZPFlbR3tlEf1gAodiypIiHUujO6GoNDF
+srX4Txi4pImPxvPJqOlJCBEo0m6wm7j4lKMg73eUnOP7niAkLDmec6/Uf2z1iGAS7VCvgL0RS9v
LufvxrFfjcL7UcfxUv8Y87uZMTDQBZnLVlHN7wWr2xDn7T0eHPlmuLuHlI/xZvxsguV4/CelK9zz
AG6VvixIGJgGO6OyCwBVqBBFXZhv/89Ltr2rppz3ujP657w+mKEo7qD3ClyDWXlA7POtI5QwQd5e
A90tT+Y07PpwRKYmPCIwZXjt8ta59mB8rjV5WAUqzFNQeNYhNfTXPJ1NQgBz9zhEYJiC2QFI1Vp+
rEjqJYbcPvHE84cdWXfjzFmwU/+7jH3qnvrERdTlxAQuhawUpmu1B0x51r1ISaEUjtx7KidrJ4eR
H8sie6twt6fBaN7HQc/eAKpc4aSbT56bRVdp9O9q4o2Xeif2xLCMdxsSy3MRfKSQRu/NZGe+lY/N
djIS56IZZEAzYt00vXuv7BwwE+3n34Kn17Wy/GiBlzmkM/hVR7nZdpZOu5G2G+ztRcrkoBvZQNDs
90mWqq8qYSN06/wDg9mx7D17l2L0WOdRLL5izOKrsshZpbCZriZPeOjrGmZXcfOcme6vB0MDgd5i
832L0xKjKpACByMxrf/JQ3KZGjaZEpFI9l1rETa8XFpuon8fPV4KRgCrOK72gmbYXhs8DykUSmQv
79+8KQovrse0y0b6sO4sskYioadbrBE6Yho5vBuqJsWKTfogrXYTdVV3yk1bXf67OAE3NQkZ/L7F
QbimQCPyv0u4yFNhgV9qdMMH6IlY5FHGNhyNoBlIyyRwfJkpPfjH2dC2ZzRLm26BP6Zxt/y61UmG
CxBSLzESwcaP10ijsugs82aPJT3cW6ayj+QuC3fz+LCPC4jctP0aD2CEGMp0YhFkg7DBsTRV8zxl
yO+KClDcsHBaNBl8QxGqdmAixekRmpJon0YFOWHj9UPwxsaurXiW22cObOhYkgUWhKSqOtsTcXlF
sdY1mrP6aOh+aRfpk2PSO5uZOQh2m8ckQcXtMcetvNUzMgFV2v0xTPvi5JZ8LvX5szSmyqelo98h
bPvI00nrGmdtZ9hXB//QO79chyVjHM42vdw8sT5E2ul4VjPsElqH7ljROXUL7+c4RPHJxjbOcGFi
VBgY276Ip0OPhYCyIeIYk1fl4mIhaDxFbjcK66mqQB4aOZV4jq0P/GWO/m4Jj3lcQh0JTqfGbWPp
lB+LWbg3SCfsa+NgLR7wMKBHG8fY84QAmJ7hV9mm7de/xSLDPTATK9pbSfbOBIY+wUKBUSgK1vpc
9f7jndfnplv1RCjwFpoI/LESqROzq7rZG7V4T3EmMfwy8xuDRmtT8EhSEQG3T0cTj3haXBItiTbu
GI1EoXiMD5eOa8N4FqmJB8xOBSdh4Hqdk2JcJ4aORTjt7gjII0RmdnhHMXcYx5AN3JuhvUWa8D2N
3EMNVcXQOfEqrHeVvMpa1M//LkNZPcVOiXy4GJAAqBtR88MtqWedfnbs7Zp5/pIVcRWtHRQkgGAV
jpVzA5iNpFfvBhTDoOfmISGZRI2HpDIJTqY9dgwNDfi6jvQ5U+I4mKb+vrby1j6FsZpXbklOzljW
Crmi9ZVWAw1CaQ7MneRrLcP+rXLqZC1n6srWMj9EXOMVZEu1CrvfgRQoX4TN2IjJQtxq3buT0u4d
+hzNS5Z/mqMp101TZQS2JO+xOYOAmIyXWgzxNeMmCuG9fM+ZdUto1x5CwXTHJYziw6LG2mhTU2yR
yfnhPGcnc3ah8KUutl4IOyjNeekqF7ofqYXWaPolsJXDMHMGQu7Oql3ikemKHhPVZKxTx7FvJfRh
wC4NwQulqncdSvBrhsjziomEn6XTf4OwmjfYEBC6cERYMzLPSTOu0CU5DYHfC1wqzdzwRlsPRymN
rt1sT/ZrHY/Sd11sW/kEF1VpuberY4dSKR9PFgCuDY8jQ62kna6p+455EeCibmt+NiATzVNNnHkK
Gy96b/VSu1CI9q+mRjKaqp77CbYwDSNqExnZmHqmId2PXSP8x20vMth2g9v+tLXWfrGS30NH8WvT
mIaQqqD74JUzEEKyTkTY5PKEg26ZXNQCocWHapz+LT4p+IUH+J3G4StNV1qJwdCgxonKJ0ugOi9N
HSAgubsSyYdhetmmXo4SYwcnaqa0O3JrZgFf0gnmMcMhylP9Vmjtb5Ehy6pCU5zruNSpGGv7xVDp
JcJ5jTALbAOxBXRybNwe3pgewQYUtzmJSIpEYYPSH6OBLdq/TmWixeK3JNYVWGUHMWJf5+a9N7Ad
NXWBX2gJ1ogGyNsye9iQaeT10niTrg4dpiTbj2ICE62MN0OM9b9EY7LCQmaQHsgvHLj93dQHfPAq
n0+BnEySdtycKm0By7ZagIGI6Po+Iq07MsHjszjQBtWb6TxaVGCJDJBMNNWvxmCTDzkEPFaojrVw
SwX81xCxt44SEvWs2cFr0LrBQUSF5uM4mimKBwwQU4MRO4q/QggXL2VIA5vizzk4nE8WWqGA+cAF
3v4yEmaFTu49oqQndwk4slj6NM/McIoLey2yjPiLjA55BVVtJAcjFrQEH4v/FM2pbzc8B26G1CL0
OnF6XIj84vzt5QVNGI8yORUxc/qauKPIGj7RcGAOqyPWEM+GjhS1aJldQxwjRombSRI7PyyXsXWb
Y0urkyAAMpcYQ03HZGnppWZylfTupEZNFDIZemKjb1ajLusj+SufGYyyC+6S4kj8At4jU+o8pFFO
r071bLIoKGzcfrusaeYrqQ1sFEN4A/bj7cpQWP/OPg3v5VsB/GIxNb4DN7AvPckQz8W8ryXV32PJ
GaPmaHet2hQiewqmoD3Y5kBjMKrHqz4k6IlZinZt67o7Dd0rNGS6x7TDGMUEebruUjHtuxD0J3qA
OxJwYoL4KhJI0KGTZyZ3hZKrLKL4aPqkPXujHDiLZcSQlGqNoWl4p6BR26yeI7pTEpZOP50xu2g7
mMv2FgOIc+9dFog5Xc70dsxhU0ZrKY14Z2RyDdRyb9V9dC8C6ocGd3GZOP6s4vrc1Fa0NRf6xb+f
fIyHHwQdrlPku2QLEx/jTBxwQEcQyfEo5zTkwSrB5FbU1bjWl0dGYOTYZ8tLMwM3PGmx8pGaBCc+
UGjW03VNmhLYC1TNwm46Kj5yrNImQLvZ0hSMSa1E9DjvZIXoG+dzembsSVSEKj5Ki0blGLkQdnOZ
nPk/cvxVxG3rTkbicNaOmIHydxen3B63YMbRHwyOO6Gcr4I5vCQQvDyZnfvha5g758ku6V/odCpD
jHpPj2fOMSqxTpzWuQSDVRwj3XirE+M4aKP+MSCo2rad9YKJtn6y6FQbUoL5oipd8aONN5nl2Vqp
clHx4hXJUSCLPPyRzxMMJy+b92QL8aTywNIQTMbz4yNS+0b5vXiBZgm/HNeXvAnK0ptMUfURaz1m
gUDm879PI48DzAR2LRtzjvGjvUnSOj92WZ+uBtMu15Ou7fRYmlfZMhjjpGDuk94zb6JR24nD2YUu
2q6BCn9OFmYeFoTg5NTE6DgQoC3YFuuir1PwemF60dAIspytZ3OSr3rZuydMP9KP6WN/Tb2zZq/b
5F4hn1260ruuxSxQy6piXhkHZ7j76mTMdX9zkzI/uNTyK9GH/e1xUcK8hHr+R8/mZyt3mHlTXHpi
vGXBHJz6qYFDZaO08UAsx5IAocQuSC3svGdbDtvHZjDMSq3/3atdaX3CNnsyNG4H0abpq7Id3ozQ
cNdogS0w2F16MD3bXo8AoNA1T9CJ6s53K2IzjS6DrDPyVM94n05lJRiZew3FH/S8JRK4uCflrH3R
/WRmYctwJ4sZ6HyOmUrVyeKkqsPr4yJNEV7b0JqOdVofGLrq67KqobskA9zP2BwRaxiJ9syTRy2R
BndPINETHVrf0pkVA0M804kS81oLPW2j9XF6N63XDGAcCm/JfjikZ3L7eJpLl2ZKpVJK6NQSp04w
8kkEe3VN02lKojLYRpMmtw6L9ipa7mk8sIAbQGBsJGVHHdZkqMcjROvlIrvsi0VhZMuJ01PllGrr
VTPmbnQYrxNVQ2cTsShHt9lWQ+ftsd08y0YEp87gBGghvT42eE9X8fKdzEWEpxz1owA0B6CZJJgY
t7mvjJxwuR6iPKtmv0MyhDJXd/Cx02raOiCAkL6a2W2Q1rUPM3tjR960rYMmu3lCXh8gqLQfu23c
69Mp7hBtlbHl7NqUmYDMGhhrdfGuOjWEB9uuXHQVRKjkbVaeEImF696bie7g7LSqurbfVnROi9LI
r3lu98/YnqrdgoZBOmRcgth+psXTvJgzvYw4yf5Q+g5fKd6kQcsygHgeOys0JU3ApqZlp45i8P4m
k1mf20g5OC6YWzHfnQ9FgNIsr0W0FpOrblajOzsdf+axlgsom2REOu+arxEb9lQEtrvWEgNgV+26
q8eP3tHQpk2ZRevHSww2rGgFOGxKAazfA2ceu+Bg2ElsTfxMFzzHtNsNQpIH2zqlwinxT5tIYaWG
djow4aY6gXll2QX9oIAt9jk222TUmlvfQhQjp2SdVa33blqUFS2nvbWYXdQJi6LeN41aninXJHk4
QXwYo/xFKpKuAi++zYUIX80hYgNqEm0nMiSDZDXUJz1q1TaKbObxrlx3uhF/oiIFTIFA8zqN2s9E
EoGd23ZxG5xo91hQNbCTqZADDYjnKiScR8JiPmuRvCB1X/qpy28ZYzqx2VPWmkAYMndm8/qgKyk4
695oXSElWWe0YHAmHCu8WEbMbN9jWowqtVXTzZKp+ZS6X4GtUb2QTucYmtxncXcVIqdj1fI9MBAy
dOH0QksF5jiBwFWeSNCReofJ4lnveqagS1eLU8uKjol2FV374lVByoJpfzZymg92hOuY/2PPoPzA
uTZY/ztoGUXtzzQKcL944a52s0Wz6eWkQTK3PI2Gy6bGOk0zGVyjOf+YZrAaDwxUZ3i3ygSAngd2
dJQZpXpIep4RZn9U169DO0EnDUK22dhZ2jOwJaLNCOLk4hH/8ACg1kYPmIF8gsZDlYMwvlwPHF2O
D26bNJ0vNddMCnFjbxrltmeIo+8RBshrslxkI59Gqy6OCp6IGQJQdzL7iQdgADG0NDLx8S1hopKW
o5K/G6MEt5AO0cv03WHn2GYFX6npJPwI2W2cnj2mgsM5tUJ7VyY9MphPIXNQ8R60eXgDkhR/+Cb9
5pOqjWxrIDrY5gnorIcVuZiK6NKxrmXFTwe6RyvQVvqNiN2n/17mJFwdLdBM/8hnqd57u4oxLk6e
LNhF0i+6tnoTBtpbW9Mm4qkhDRWx1fiW3ro7w2PzbVJkyeVSUPSpCkERJLhe4+pND+ejFiWowrKX
RbF6xeAf3x6XdKIgkGllEp5Ta2+Ig1a5ftNaJ/oG2MoINmz+GCnexJ5sL2JAR9psFonGIf0jGFdQ
BLD9rYMCb6bUPLUhXyjgfalouM9T1x+DP2oo+2Ot2vaTCTXPqvvpNBhPqyzIXzwXwr8ecQ6vi3kb
pJ6F8lvVe1vv6+esWI+OWM4pk/5V6ibvlxff3Zwhv9P0r2nak1ymAbNTSAKIuWqOnatC9h17unDs
CrehBR4ukF1wRBSOGceBamhq9Wcddv0hQF/1FHM49slTg542WoRrxcFfOlVoxj0P0hqLJosx+jPR
Ry7aoa64auPRHnQFlgXQsqYBg0eJlRDUZhlnS4PpkQv5s3DUfLdj8wpm1XoSKPsFVNx/rzIMsqbI
yq0OneBzLu60UJ2vwtZppo7ZsDVJzfvq6A3BnrTf6KdhU7U+wOARRjI55ktO4iFJwVV8gmIABpaZ
J+mVX6Y2qUONiWddsL4XUH5eNHxQ68dHccKg8PHRQMsPf+6wsVpkyokdG8+PixXXKAYdVEzLp7rR
za7LXLaWLkNK1Z4oFvN7m8/6LWbH7pIGoCk7ONVyPQEc6HV0Ystl9gAM0ItufWqK50Hm+tZKmf/D
sSuR6GDJd9EMnJEYOavEAtEgB8LD82gWOGk4EbSDyfxXGy6lO57FvESzGpRDY3fgcJqcrKWaUAPH
Hq9OXyXEoy8YJB/4jDWKARAVscjaSzpRfQ/M5/cZ2OmtrVCwm1BSsEI4fxQWm1tPKV2Fv2k9xs+P
C2Nbax8tP5BTmN5N/zs6WD5jLeyfbRNPYkTH/hnVMqfLpSpLR/gqpRhXSZjkv1K0sPTYm/RJYSZY
c679NZSyeu21boNaDvh0FnjQw6Tc4m282SjPnKzvEDWX61n3/oxNXpAmEVYfa6ujmEKw6t5lyx+x
GkE6lMtDUqbqmeNV+N331GM1HCj0Cc3OsQlFVwmTexQHAhl1jKgQXIU+t5tx1DAtNI5LildrQYCZ
be7TEHxBOyH/yHpwgz3KwQ3kVfs8VujPU0d9prjbfDP6U6NmPtVUCHZTPxc6/t9HHdyXzRUaMgcA
rfMsxFtLvILQz5ru/sS2jGzXQXVK7y3Y9KOenNToJajpHYTGA6t0X+Unao4TI6EtjFjvEC3dMjFH
BA0HWfPUxEhcAirvTaaVxz4bpk9LL1q/yT3GHRQXxNc292bWyZi00enNFvn1I8byIxYsg+//R1eA
QobRq19t1JKQTfKTIXINFvdGqnBYZTp6gGkqxauDOWmTtA2hvsvL3ihgqNXiBQwXPESXabodje63
qvqn2OzL96Gp6l2jkZNT1m3yGrnTT7MR9rVJ7XyF/8y65hPupgJNzb6ckeytu3LMNumkX5gF4wxZ
+qKqbJrnBSTDuZHPaXbYPI+GzI6wiQCTxQ5fErbavs95O3OtOxveOAEWpBeaZ639U0+mb+pTdW9R
NXszWY7KrvYAPHOkxBV/QIcFRpvjapcb9MZpROFYXiDjVsOBDBgyLkTCg9Jhdt8Tzbx0s8x/NVCz
QsvYggTS79Tt4o6YApm/jvLa8pgoODAGnutykUGSZP5TlN2uVxSNusn0wa3T+dxbDqaj5e+YO+Op
d4EMmUjokMN2xrYy1Te2EJyBZXhg6XGPEWPedTg7/YtO36bGxPvBEBcBi8AiHzaJcaLFQnQRbtzb
WP1xGYH5cEKGD4oA2NSOo6ydO/IGx2XZbTujjC8AjuKLG5RMSv97bXbJS03TYv/41H+ff3xURi0z
FQ2skpcHRGe3jY27SZ+v/12cBtC2I4PfiRa2+8fnI9mPDAnEH91oU43Ioyw/jaiXT5NsjEPQWeIO
g7R/637WBgpBHAQ4Net2uvGXZlrn6tmKVa1+CgqQSV7rxZ89eKR1GFnpQSy8/Lpt9pi+9vpIaQER
xb4HBIywOUyfPYNQ6gwBfKz0XsoEKY9h/i5NfBWh3llvRsIGHw/NXgrQX4/zKpJ869CNzrZkbsvj
hmquIV3l/GhKKB3ux4Qn5q5MrX1Og514h0/d/aom0ftGQjdByDI7IaXgdpBwIXt6dY/LoI9wNhDY
8gd/oy1w8MrOuzjLRet1kvDGxvjLfWmB3TdKff3vX3BI75pBxwj+f78a3Bfx5GKmDOmb6jY6828a
Hsbh8epxUczD9myHFTtNKSrsUGi5ajmepKjLtWXiuuxx/iIfqM0jbfPnJg2sp8enHpesjAQPP7id
/+8fnKB9E1I91RXobbeNiFiazRDiSvbhzqo79npvbfjrzhRaxt8hmdQX7iW6/3MoD8rO869pnS3z
y9KS4uDU1Y1ilc6wY1j3xuw5fc/Cekcxwx2m6dVb7BR3Esy2ZVdNPwbpNRus2gy24fUdYNMR+1tG
L/NQskeT4rl9VNdJcUIl7ZdxaB7bTKF3bDNtlU11IHCKsqTTq/ptuREnMKNo9+GETAKO3F84Vovx
ri6h25j1h67rBy0EntWI8gUiC5mZFa9AjjL0BtTECH3GMrZKauuWJqGvdPPvKD9o/XM0NRyi0Ftc
gNSXSJOtxEQw3ydH00A6ren10Vncx4y0PHSE2bKmolF1aCPU0RfHCh1Lvk072OocVAEmSpBgncND
wwg611st+TaZBO/N2AV0x2Qc0co6ciCpygT3uUe56aKZY7iNoaMCpgiapTzpZnMLhhZJUxNVfjmh
rW55QMohWIiBSIJtzVxNyhtXDJFNH7VkCmdhsafRpUP23j7LQDEMX/7DAuQnLQri0zX3V7F0P60O
UT4jfr8TNdwODoYb1VCzRRFn5CH8PdL/tqkzffzBTGmAFNd9oa44rmAa094LCA8yNYI9c9c96DI9
xBbIEgag1ZGIqZ0LU8V3a8K95Ximh9k/5ZjXysRSK1XNLcZUx0BHmEeb2eZo3ZGb54kGICaGF5lQ
QLGT/QwD2jYk+LRIIRbrpzV9BcjfVoUuqstUIVUOrbbft9iRswFbKA3I49hY+fPcslzEzHMri1bY
YoH3rOTQB/m56QqSn5rBb6nTV7NJGFYRs0fSf1tP5PEEJI5QUwPYLcNbp5neWSdgpHI7gCo9p/y4
wqlNNUPHUicct8PGGznIzrvykAh9V44En1huo21LWwfrQ9gwCz6mLhsavd/m6oeuA5DIeqIMQ6MK
NoFV8RW0NjVxjZ208qMQDatEJT1K0/qh6b1PEGziN3MCPFg0hxwlx76McWj25i1idvvmRhLfxdTR
a0O6bjqIFu02uKEVpvm9EEXnQFukV+xoHIK2evp/2DuP5rqRLc9/lY5eDzRAwi96c72juyQvpbtB
SCQF7xIen75/Sb3pJ6nqVcVbzsRElFjktYlEmpPn/M3g7+te3JGDybYUIxcakvz7oIzjfV9rK8mZ
ZuXhMwDRC/m1OUMEZAq8L5HMl61ltuthttxdXK2i6D2AN34OULgcuirezx1aAZbHJbfQAw9FC0ch
TIxFpmDfcGXsFvoUIrSrvnDT04Aiowxb0qWQjuqpQ+4ldEeEWyk/TwtZjhL0RHpG3YDKVd6/IWN3
RYQDk/jcbDdVPd6NFSQ5CKKZ0rHENV5fTe74xbMilBFT11Mo5wNW688A9qw1imesRT2B62C/c4ha
C2G/OWAiVr4zE9KMG2tOjY3ZN60qkqYrh0PwQnSVBZUs3+hmH2B3bC66DME4Kn3ILSJBSKlvJogz
8+dUo3RcmOEXGKqkGst3/FisjTuI7s4ER+paqCXOVfsO49y+VCyUpW9u5zl4SXLIonKiUGlDxDyM
sfiCIzvLoWPfh7GRQ5qDgK1F1nvsuvR0pF19EqWbYux2btQ/VKgKExZn2CbCszgYrp/e+ZyQqtnH
Uxf5fTNqt0mLi5fB2otUFOPNqt8br38PUuWwNcGN6UM8Maqp3iIt8DVyi2+jnSkhECWMhOr6MgLN
dVOqqeDpprG20ZMF9NLLPWLALzPbco/JxLpznyryB3dmggJ/KJBaQMV+I6LSOsUx5nGGxOM0xbGG
DYClSlQo25jofdXgtJ0JRoTeZ5inl3hGDBZOBv2ycapvWMPcxqZT3aOsTs44QeCIrAZCkTJ9a5Sw
j0MdkSyuUa8M6QLBtvetrnWHbnDupsI6VQYweGpE955Ap9zy53jfCizSgHcrvjIhB6KgIA36mw5v
qkWaAP3W+/yMgw6c96C69jU4jKmGBBrMfb2KhFjPsrAOqB8Cek6OBdLjCs1zO7rFvd9h6Fg54TGt
je8aqZ91MVS7dMi0g5y84OAw9UjqzPMKAv9AZkcSdpQDwO8ONDLC6981xB+R/vKPdevFYNL1F0bS
Sx2jWwh2buM56KBYjeEy1YYCeVZ6rDHkqhSg+CwcVIm40RPp8jc019AqjJdFHUKmNgRyu5cGB/tN
lnePaa35hza4qyVMa3gi1RJUKSgkmwqGnyI5OA7uXVajSDOFAxg41p2Nea817B3kmMKz9MFKCgry
xHtibzZatodkCIs/kic9K/xbDJ/ideBh1mCduxAHCJTVb2bBXDPklNxoo/Z9zNq7CvbZttKxj5gG
43tVFC9kXsBFBen3quufCzl/lrO4NSO47FB0Kgv4MxGhUjo10b3xOWSnKBnL+svYIk3T6cPnGof5
g9HATRt4HGIturYZEeNsMHeicjo8+HNJIb7Vi13uMj/cdkeFfe0OsXFkaj0i6MMpI2s4ZE0QClCI
Azy/TSZtOCRAwrykcPbIT58cd7h1QP8fwCmgCx7Eh9wfcagIYZq0Wl0cujjuNnnBWEpho44T54yg
zm/TwdlAZHibQ/2+7as7IyzFjdekh1qGOycujBdPwUOA6WTApeOr78c0KtZWCc89DkFYkLRiWQcz
J0jhLkotTjajGei3YnqejAlwaXSyXR1wYskaLEwoSsICL4J+uqaf4eHBXYcNvRvj4puPjk+ide7a
bvOlrguyzaJst54g8qi1QceeNgRf1trrDnbzjVVxfi+Qg3KkAC4CZKQv83dShP1t34JttfBQIIG1
9BUdH5DlCn3Wh9nB/mJ2k4ceElgwnub2W1FhIpE71qbJ9W2VhddAr94KewTNhCwCqXd0IYzkttCt
dEdBYZFqW03rSPBqYbYW8C+2VFoeek1cUKlLvPKbSKprPPav1WiDrIGSsyFZOwBmnm4GiUSsm1Xf
YeR9x9n3ATYUTARqArh6EhH2rU9534+rgzHK6kDMRAn5pob/sqh8FH5Mib8AQER741GreKpG8WKg
LgyVu5ArsstZgPB2kZYBlOf5DLgWBnWK23qMMGnUew9JBijaL30kmRCjWAtvAARmgyCzrW7ZVuM+
78nOugb+MAGB4Fla1A4MHT3LcZUm0MopXT3EBnIIHenTpW2Hx1Y21n7Q+q3TuEtHevNJ5inoKuk7
d3ZF9na+iwDJvvWD9gABfD1gR/PcsnJJJUApnCeGdXNbA7OfM1R+nd7bDN/b0GjXwkLUoQVFUoIU
bnu/2lcCsoo1RqekKflRh1sXeuwMX+vGJ7hatGmPv0XlbKSdI9Co6V+9sDLuqjzQ75Dvbj0txGtX
Cw9GkW5AUxH6TPMlmlEYlVZ6hfKjPVpG0+5DwC6LMXBeMKtHqTgwziQQHMBodrYDaWLvpsZDTgFL
HJdZsqNQi7pxhTJJYI7DXQ6rNc9b88Bx+X9FA4UhK1USKm2xQdZy2NdwUZMQV59JJwuGxlwMqV0j
IWIPANWxicnD6haqn/nklNWxd1HDGs0V6B5hAucdjbuxiJJdEbt7ztKbMvMprlDK3IUpLgrlfHbS
gIO8Rc5x+htjUON3v20sPYSDkpJvuMJG+U49/5MjH8ArF/k9CNpyxmnG6xDOiVLLXXs46lD9Alfi
siMCGgyLdUNXg2629FPReY9isr+FzdITsUnRDORJGo9/49Up/uDt5Zm2zhcYJnRIhxLsr61DKoaz
z9TSupB9I01G1PrDLHjo7A3kQrqyceONnevrPLWms2G2IBviFxv7WbYdbdNUqOqRfTtBHTCQZmEl
KQSZ5VzbYf+hv8zweOAiV39jSmYZOF3+ZKBH1s33dMcTruuYuu6SRvu13bJxkP7JOqT3Pgom6NCm
t/C9wZ/5E07t1pyfWZy+QiUtdjMR1g9MDHo56INpFs5BsOcoXNsDeTg5bbRJOofB85uDHPs1aKT0
yRLpU+hP+SYEN0zRqtuwinfgHXP9DMVRP3cQu7QGDboZsjYuFigj6LWHSGN26XW7P3VFMsAlbgTa
D3a0slskQSErIQZpYWdQlsgLBF58AvCdH8NyHlc1LAoCJXPdBXV533ZG80gHWAh34QChVQh9NUlF
LdwgQ5npRXyM0T1cgp+zoU4OMUv2iCZNm8Ssiqi17RpkudCQg/tUV57H3bVRZauhoXPWwsO4QJko
jQ1V4EV3s/S7NRJsrA0i9Q8hhEAUZ5G05TMEPCehbZPSbG5mp4y2VjSFyyiz2g14ejyTKw0NfvXj
409k1C8JOMbNPx/KoiLakDu7oNVAXaxNSaOxSeBHpd718f6Pt7qRg48BvjFWMEd3jvpRF1CAhehO
s6ygYJQcTQ1kulfeVFDepMzEGiBe66Hx7gH8L2qVTJTh4D2SHcLcw0DsXHD6Sft2QiSdH1mD7kRn
g8yHwHb7kfqqDHPaGz1QkpBExnrUiowQHHvlNMalNi3h5n78cAznGTyytYUrlaxh85QordQuduLa
a5P0OTxklD4wvSwPH39aaXw3UY7xGn08zHl+7lq73pGrJY+q3c4tvlizKW56HygoCmKfDWLB/RSZ
KLYbVYKjATL7YzM5D0JWQDc8nB6QnQhOHz+KOkOkwm2QNbUi7ZTrJTGx3uIcQ5z1IIfKfI4RVPS1
ZH6ci0IAKJzFKiSWMqLQvYa+GOBtIYFihnj0iJFSU1sPSyfGuSYj432SSI0fJ+6FP1v3orpJPd+7
a0Vp3TfTrZta2sbuWv/gjQAKBtkiXGs6I0dq2zzgRoPKeyWn0/3IqDzBUZagnO0Q/YBGthtKIEG3
mJWpdcu5TFPFUqhe2eEDh8lmSwZmPo5aWNxiKFZTPpTviI7iZermLZyMainqwTiMpg+XVEzamWwJ
ZVGyoUtSlAmJauwUitoYl6maJ62aHcXaD51sh5Nf+dJXRboIKW+ZMq/OFrKC6GTMWCkoIQEqSv7J
hgCxHljOcdSqUcbHYwxhXf2zZyB8YfUCehY61vdZCFugLEp3FTnqDBNnqPU1LkC2OW+WrjvKg4Bu
u8B5ockb1GWlB5E6AV9BOTY+TF741rBDgE6ZTvNsgeRFq14IDNl7p9y3XiL3wq8Izcl+7bQpbm7j
oIFLWoIkC2qfiol6LGG9wb8M6olsPI4qhNAgQL265r5q5tHV/FuM5lJaW0UnMBSvgZ2OFLNvCBqs
U2DZwFez4gt1ePvoBkOI2pGEEJg2+VpaUCInzp6BcoQ1K4vjiV406xgXru2YFwAwNOMdNMX0OVJy
6X6ZW2gLDhRw0Ahu7BGqMWjwHCgVOE/Pj77D2hU76pbVPkdFcjWw3CybSUPTc9Cr+8Scwx2U2aOb
+c2dGUubYLVKn7uIKaK1h9LKsxPgwmTTN55+q7mkOTzpZwfTBcVrYatuwgKHkmpi6lImKNtMh9RL
ki+dEnCe0s7FxsAgqwHeATo6WA4RdN8+eEAYvs6LRHvBbmBEo+rgTYCC0I+1uwto3yMJN3/n56O7
jfX2ex/1+UOcjfVtYejuojXN7hYEo7WeWjM+2UM67XrRfyl7Mh/9AFl4dMdVDjFzCpzmpSk+xxaQ
3dDkjCGHrCQ+QQEz629bu1PVFa3cQtfo7zzHPwSRcRNjoXIXBJa2nwpPYigSLfTAJHZANeuWWIqK
3MypwxgKDf6b7Dd52akOVaVKE2KahpkC+X/nrUJb6JQMqEa1YTgcpPphkUFbdr2w16iZsIO6tbGj
2JY/zahz71wOHHgDESqaAdJMmUBjCGnMfYw/xkojXfBN63dI7BRHcjX1NreDeRlOoJXI8YO0zvMb
i154yYcAQdMgGA8UasUPx9//jYf3Pw2jf/P6/u3Pvzf1fonTuHp/i7/+7uz9i1P4/yXW3yrg+dfW
31uynUXzPv1s/q3e8cP8WxOfDNvzTd8jK61z1v/J/Vt8guqO9TbeoDgoO6566h/u35b/yYWp4LvE
iwDQdRXpgv77cP/2P+F5jxW2axiGZ/D0v+P+Lf7gsG0R1hgG519hmi72or8Gd710S7ZZ0lRRiUQl
vgCugEaVrWL/frZwDUG0KXAu6XDqzPsQ3RI/uBc2tWf2OHzWzPghodBpUdIqdlLlYzhJSP0ST6+t
Kxc/9eufGG7/anZvW+6vTXV+88YNkYKKUJIjkdVfG6DA87W3qQEoV1zYrmX8N18n/mh3rL7QQrDA
8S3bF7rqu5+OE9kU5NWEVDfgd2oDgwR+qn38nkFBm8WpOOn5rpdozqHvVbzK6mEkrknxIGPpzzid
PUz1a46QAke5uTHA8Z9y8ryaUsOsF5chfhkGDcWZUxDDOONDCnERrVzS91odUba/TBpk8OjFjU/5
8ErikmLG6yBfnfABmtQqiOeVLxA+jU4DUE2Sbkv1KV11wcZ3zk919hJThPI6vIagx4yvI2r22hHF
d8QzVtFj3W7gqs3Oaz+iAyJeRXfxbHCX4pVQZRgvmJGqz+YACsY35cQ5bNrgldal42uIPK98ley8
lPmpvZJ1uKEPMvOSdyczPWG2CZU+XPZRtK76V2NMFqB7FhkyWbEBSRvLM1TEsvLieBcRPwDVh8KV
rNL4VQtPHY9RphhOrn4bfLfbS+nca/OJJzOlfDDASaouUTeiAXcMQIUk8auH3y0Puo62sOO1nqMm
Wi8ZlxaujdNwCeFhhuGp4GaYMFc8h2EdEhCdpAeZGt02Q7toyO7nG4IddmhyWt43o0226pX5qKGZ
2S5YdoNjMr0OEJGYG6ofe3hG0Y5vVFkkX14k9ULeYQUX/GM0esbUJ84JmJlaKdYu03G0YjQtnctk
3CNv31enLIW5TzGOyiBXUxCLGvmO61U9ZtKOCleWAb0NI1C4USQJcpR7qY+7/Kv1i+cnlF2Osn21
owc1A1X7decbedGYGa0BYaGZfGFtXNoRwBQBiJE88PW2A+eF8Webr1T61PSveEn5wL2X3av6ak4I
wNsu4MABuTOvrfsBfyKt5p4F1GxOtJ5rYGQycBC90Z1XFok4o5JBSpH0LQ+nwZGzQw0GmNWCD0+a
J2XShjiVPHHXeERAm2+ORYyImSOWf71iiF+Prj+WDM8whaGTEXBQzPt1Bpta7GVgzICY4yARQ4Cd
YCeeAnHVYlLcLU1A7YkTX5ycWlQDDAygof8hG3WtGb9CBuiF5ivuRAIbyC5OgXdNs6uFw9dfN1St
suXPHvWsNL6tO5ZvCEf3zd/aGVEi6SkzIblFwr1srvw3tme1tLWkrfqrRWblr7/RMf5s5fc9z2KF
Mz3BGf/XvmnbOoaVQwXN03GgBYqAuhRinMt22AYIQ9tJvvMFfYKoN1Zv7AI5YjSIRXvn1j5DNYYN
9tETSDci2kUxCncEjvrIbFyprUlKzrhmq3fxV9wcs3Dnkjn9eHXMWYnkrN+fAQyvWuQaB3W2xxDJ
BMivPrtuCN9ALbnoZpQDsFiSggnEhKK5xjClEKFfNtnjjMpqJk4lWWq3wi+Cj5+vI1hBVeizV0Vw
bturgYI7b+MFWXBFfUo1S9O5Tk+H1cYFOtYC95NlLnJk2YB2hlhK9O0i9dCuC7+qS1L9EZrnNqSB
BVCq5JHvcY2zzL7aMa3xSMHQaMRPbYYGaDvkJdHg4alJvwIxWzLU5jLaB/hIcdIHxHzmDqvelfPH
/aYrEy7LU6nlLoPNcoLaq/Y5nojQgtC7q3pANYv+x7xjkddkrs88LTUuHIMiHWGvK/eOm6M6zKuu
JarUqj06iiOq2YQim0CG+54zuh29QdXCuoUWZlS0uDDaZaQu1UlKPiMuoBMYvG0/f9zqwjpzF1XZ
lN5A/bQKV2oScEwktm0XNI9OrbkWXoW9VQLasoP68WPGlZ4NfsrGVBCJS2Ql4z5fhim9gLkwxYCP
q4o4PndhvlI9ylagkQ/l2lS/m6YBKgiXg60JqVW1ncZ8DFAKFxnEvhStEPV3Dq+x0ZgxNEg9rv4e
ayyHoYkV07UavaeoX9raV78E3DO/BtUB0YLiDRDnmvus7ppEiIq+r9H1VxGPpm9U/6kr4X6r71FD
cIDzs1K/qFfPDJbI57oYp2oI4BKPWHCn9i7usGQh5Dc6kbsG0G1R0tEwfQygk+oJA8WB8qr6RoUv
KXuKzmxDBwk9X/xLxjM3YXSuDpKgs0NG46oGRw5KvKVJqWGuAmSdgeQuTLWZ7+RtkFzZ+vp6W1Vb
E1BZ3vMay1+ENyNjRH3wxxLHTX2xmqtqcA/SyVZKljooXvfseoy+7DpbOVrm1oLaG5k7VsD2rFpI
YzneLHoU1XiRoK08opod+udCCEVnBPD+Y77oHtIriK0WS7V4qZGWMYfVp0COXpdI+2hK5i6CqGye
UTSmPEk9BjoMC696VZXHuDPS+zG3lV71KrQ/mVFq5Ej0VmhsJk21HElEJrlqbeAN3A5sAJjXRB91
uBmAnTItNO8aQg2TLCrqqgqZrzirrZjrOisF90VDfj/z7mhJCs0VgSQTtjMNUJ9ZKUliPs+Kr4Eg
TuPO2zG7IQIGHfFnhKaNqQx4wgzdW66fydfb+HvGVzqHmaEuIlMTZdiq7SY1go9ZoK6lY6iqp8Hz
LdSt5D2AgMAVLQaH2Fute4KxR5drBuvgdEbaBClQFmfWqyCEkbVJgVKrzlStpfnqCanfeOK7rmUf
T6h9jWFkko1lQM35I62KsJfoanyj5Ultd2qFYnA1Gp7XBBWqZpxcVVdq4urjwcQe1PEScDQrNXc6
ajcsGl6PMwDNVLtU4eqkfyCB07uBD4IKCTHV9+rWsBIJluCwelSXqu4XswKTl4+5o3ba/GMIqXsu
UT1TCyrtasAquFCL9Y2Tdri1NQugEACJ1H002aYRFkLecMso4OKQI1542JV4/tdEu49N8BToUapG
qTd2wzZjjqhvT1BrJ+ZfRNaTra0HYaidwedCVF+rDcwKwYHYJDozc6UucmZDrJEHo2szD5qhAq6z
X6gxpvYPQWTIU2pVnJ17K8DBnVHqzhsnxMxmvgmbz/Btl16pb9Q4VmNXdRG3QLVm4ovUIuizrKue
J9/EGD2rNdKjn0t23Rq23sf8Sc0VPYMkKtuPef64HXSU2hDYJaT1Yx1WW9ePTaMjXFWbsg3YWe0z
H+srj6mtcqRco3Z1tRtF8sq8U/s1ixlv1bCdGmw63VBbZ1Dlq4g5wVRm8Zsa6D4s9vS++mieCMcr
PxmXLhNCTQr1eGXznLxOzPLQpImhicgcZijEpvOQLi8MH5svKtG9Y0pqV/XNKkygZgvriSWFLVpd
iFrX0o6yOOuY2sP5MnV3uGFwjRdq4fjriOhPjpeeDtGUCo1ANcH/rTwD9ADsSsdpj95g2vKfGjzq
ZtATalP566/7s9gUEIhjW55FjYUg9df4Cyuv0OvjH9+nNveQow29yTKhbhgRg1qeW4SBTYBfdXPA
WrCUdAvLrVfesUaxWqgoiuHA3ZqYWd/pm79u5J8dgT2H2Fl4uq1b5kf64Kcj8BhWuOFaIeKrQbuw
bDYltkkVnNFSIFqLBmVkekq1WIWuap4RgKhf6UVGQU52YAofZ+uktnS1xn2sd1OmAhbWnB8hhm/w
SYxh9Xbk2K5qMVPrKdg23z7mGkLG49kb4BYxAFjq1cxUW2Cdy7WKQWwgdSr6yFhHJXvFUFxtgvvx
rEaKerBmyWFmhS3Tl4GDQcKPrNgvSbH/KLr8voyLtvmv/zSNP0bwnuMY+LG7BtAeXY2unzpKRKKw
9BBN/DxCtonrZ9NnPqlAhCrRtpdfMJxhL7fnExsSsYGKLNTa7BDGqDVB/Q7/7OP/FR3MDuTHAlk7
j9o4uzGLlNoIVNhFv7rk9ZhIf323DefP5oDjeK6aBK7vWb9lPEQ/kgl1YNKrycbdpqno7hQe5jkf
sSx3PUIlkB4lCFNXqall2L1O7EkqlCPcVZEQLyN6q940F0gLQRsvJFpWMYArCczY01SQx3mKrxFT
t+BAplYNu4HFy4I7h49FA827RwJ6vqqXD85V3ecBgXg1+NQ/tYuoacMXkSJduRNHE1YfoioVDKpn
VNTA+FIb2UArVOzFdqHgl+ohtfd+7EtsKFn6hBzVSHqVTyiIDEoXTUrWIxUYI66zKQLWfOes4vOP
q+ZlKsAmwmPU8RshH4cmpIb5U23BKl5QccVHT/1YsFToJhDI0zS2jR9Bn+ncCiT0WMdVEKEGrgoc
2jxfqShL7a1qU1R7KWk6KnlvIDHYnq9Md3WUYuOM6XN1hmm5PjUHNfRB1D+keKAzLxxyB70fIMtz
Vp/MmqtWj4CSN7seq6/aylwI57THUAejdJG792qeIDxBXKD2pIotmacJAAGlLnLzpHY23g5xcq3r
Z3ZqdY02vc+DWvyoohN1L5Hd3amrUtEEX88Sqm6/2j94y18P2z8btK7u2Chsu1TWVfL156kXBZ0J
gsFE/BCsNXF6G25U8KMiCC6Vb/74uv+fAH8tuwKh/fN7SEHp53S2oZb9f50BP3wt/uPm6/T+x/f8
IwfufvKFbxi+TQkFlTJPZ/Ec3pv2v/5T8z+R4eae+T5iUeyChvs/OXDX+ETm2/dcz7Z03SRD/j85
cFf/5CmghwUkAa6T7Vv/Tg4cK83fFm8+3vI8EuCsiOjB/o4bKca6lbCgZpBG9Rs2JvNqjgf8DGVy
g3YwJWz8XRYUlpeyhuCVkjhjOwQXPg0vJgS+Qlg3shgx9xuDJ6/JiZskYqD1pjYNBLRnD+3WWXGK
V3aPCqMoWF0iDrEhkxEmETh6yrrzdJtnYBvm6HvqZ/eA164OIpJBgrBhels77pMIxzOSFAcqit8l
0oq5jBCPmR6hDRKFVyCdg+h74E+U0cn6oPeLaU/Tkpo2Z52TjIAuKtvPZf1qbY3WfwpN9lQNdr3A
KQX1mhMOfNvZt3Z4wSEnkJKjvbELfAPYidjwMoJmBArjLjvD/H4cg/Ymt2xzC2iLuG+c033PaXMd
w/VFa9MBMj12C8PTIERlrn2DAOywLntIA0U4VTdeXFY3WYVXVV9EUMCBbWD866J5IqaX3PXX+ujk
a9cbP7sV2AcbcRR0FRUcsLlpG2R0i4pWD1b6LQrfRYZhgxN+7+XwkmKysLBxpBw8aLl2t9VGBE40
PKTJiEf4yhb5pTBg7vkw5ESE2iCCjeTlvUnfAh97tvGbhWmlT9D0zmCDDQq05dapJWjemS7E1FGs
pxn929YjzTR5qO+iiXLE2a7YAQ18nrO02voJImWm/SYcaJmVKZDdSN3VkGHzY7EwJkDxd63PJh/4
y7q33gQ9sQKvchWyg9XePWrG/BxLTlZlyw8snhDdPDbQX8k2JJgHl6coxgTL7p/mVFvNs84irvsx
HgwvGUBMvJGik98ncll7RE9d0Z3jOIbLA3oIN3ZoAX3ovFg95QUEn6hcEI0rC4aZaBPq1yL1Lx5+
tXn4hhzcDsWrFyrJWMRGNoBX+Juza9WccqEtmuO6F9ixGxPyhLnEKhsxjWLRj9kxbjAon+Lw3I4t
qHWrhxjcGQXy/cEmceOKY5CNX/GMKhlwen1aRQMwUmqjy17X700jgCoEeniciHoUNb7HbHkV9sat
4/cAh8z+Mik/s7wEIQAq+KawOHEOFuQQoUn4YF6NnhVmjUOEG0tgkKA/tQl57KF2HscG/wUt51IS
a5AbF+2PudHT5Yxg+K4ckw16fuT7HHefWePeriMJvcu/WHbwgnFdv5x1Zc1NwUEX6Sme/adEMLTr
BE32MKgfGofXYJbT6f2dy4LAsUOstEg2izwgGkyCZo294mfNzK8JujaLvOWYYVjhoQKPH0RfsUns
8Y5BvCkZyvWsI8/bpiofEXfnMAJsbBv2Rv0bY1PbdHNwD2cGhlmHuIlgabF6/DgqHAKrPBOHoXyA
P28cXDkNRyvx0HgZzW2vdxx0wEiaWGetbSO/AkP97gbF2g3bO9vK7q0ufPVnrisPmMY2QB/N9TPi
Doo4hRwQHam5I7Nu3Rc13paEb0w9BxMF3dtLPSG1UuA41sA1wrkP6Zegj77WjW1u4lMcIuqUBP5X
BK6wMDBlj4Rq9TT0yvZiBrIE2uC+lRIX5Uh/ruGRLUbclpSo+4l5DDUxRCWt0t7BrOyicHo2AuNY
TUvPGG0yYkjCJknw1Q/HeJ039Fcxykc0OL6GMYFcT7SEDmG9qiAWliWoISs3wXRXnPf0BEhDmglr
MR6MNMMUMkBuOk2w6GOHgG1X7awgAErxbE2ESNSB/LU0i/ex+Joqp+SpxXs3UnNNz4ixmLCiyJ/K
qPis5RMklcp87mJ8uWp0M/79uOT/qbr7xyHqX4cdO9l/Ber49ZdIRZ27fkQdhv/JEo6PEiGnJxvg
Jc/8CDoM8xO7PUd9y/Upe1gO1Zj/U3d3Ptmm56hgw3PwTjP+GXNY4pPpcSbyIYATsLC1/Tsxh/qg
nyo+rjAsnzQDNX8K+EBBxW/Vlx4Oz9wrF2IL5A86pxiJeSXmDspeGbUFpgOkvH1RC4ddDAX+lOPv
YQ56tXnEn/0KwpMUUbVDuuuhjHzjb2Jq8Yf22ZZqIdGVb6Ft84fzrDUaaU96dJFJXAJY+4YN2B77
mJnpF4RiUtSJ72RYX/xqECibt6uw6/qnwSmwfOgqVSnSjlYQXQop/UNlaNNC4mwCvdJCGAu9FaJ0
W9mi+Chs6CvTL4a71AVj3gaR+zdn8z/2tW2anGpV6OlwTvCJMX8+IPTIKoWsdho51rW00eeam2pa
JHr4mqIJsWySIlijecY5tC1C4PvRt0zAQTXrfe/4A2qSYqcItr3zN+VJ49eTC4OAhvlCgPLwBY0T
v4Ev4OEjCKLBghg6dr2yRYV0jG4MPZk3qBTtyy5DHQ8nPMyLx2/z3LVrTzNCvELj0xBAu/JQdwU+
mF6zpt5iwliRFO7vforl/wR1Yei/Fic/WmkZnK5soMFkq+zfzleBsPVZL5wQw5QQCfkyJ5SKsPOI
Zw2hUlAsxb60tOemC58j6FBbzRmjdWsld1Jz4bQALdzD3QSF2qRv4zCXL2Ea3DqJji8ranNgdeXK
c4MGKQQ0S/TORhYxhhlhxkh8j7ExsXjjslVZhtyVCBquhIYIaNNhjRM3tv4wrt7nEaelLG5miiNd
vB7NItw3GpK2uku86Og9Gj/gBqExoto0IhmPA+gmxwQcKpN2z6RHid9NvZ3dVRUuFvPCR2eHopGL
s4KcA1QBMJE3vfgYkE89cit3IWAzAJuhuegFVY44bTBkDbVg042VuJsow0N8wNcZmouJEOmiNsp2
nTbdLsCM6YgUhFL1Kg+5a/ekdzR5W/HSA5oPaNgLUPxEtvtGgUWNups2Laf9TDPFyenblRvI5Cj9
JN+Aa+sXWlpJUGzy4Kf6xUDTYKV5WbiKWpi6BnjcfeFMDVKCAI3tFEVm30sOwqu+dTliioY1vVMh
D7ZZOmPcacXdaqrbdZgZBS4vpAuUzpnbZfbmbwaVGjP/LHj/GFPCAVBumwQvjlAz46d0mRy7JMod
HWhztxRouZ0yu7W2neUeqknO2wBZCTohE6u+ZAvXgvENkxTYLSAbP/91Uz7yrL83hawvOV/gVvyn
Mns/NYVzoZtjFKnh/9judbaURY7AKbNtA7nEOGauSWl8NDeQ0XDZi4KLFhfWavARoTPgMqBgRS4u
iQdrZU7ViHLjF693cQ7PGmdjdO53Tl7hOuzRgp6qZp0DlKxn1EEHGCGDW9trfaohkQxRv7IT8xGw
hdhiHXP866v8A4ifpcbWfaAFPhsfQLTfOpx1SOpyBLfhh35203V5fdTOgzPjXhvhbBeCSEZGrz1C
0QJNWWdb7AaxbekAuLfNP0KVf5ktVaf632+/DSZDsPeCemAQ/NrnyO+MVqApk5D6GzC3NzNyzYfO
zO5YLrNVKKhJBGVIxgrZ9UUf4/upa6S6ZnJoWfXc1GV0qAguVx2OBywePyKpf9k8FrA/aR+ADNNg
32Dl835fmMuo81KtAk87vDilNLdmZ3rYWs037ojP5pyYx6RCsBjNuB2pUTwfKjNYzaiVwiByqy8J
OK0uyJs7SxsX06Tph7bL4t2M/NMdY3vZNJ3cDXkWcJoawEAJ77WTnMUrfIHGnhKkFjTBMm3s+6jp
u6Uy1gq1Y22N5Zc3aLYsbH14nDM7vOCL+WDzdFqW2WfPjR5iAYVODgjUhFH2ffJQ84Y0vNFENSG9
u7Pl3J6qiBMzYh3k4uSiaaGOwTYCDgBHPsDiJay14FAnnVgnc/UFSL6/Rk3D347YlBCrYLxYjf03
Y0S2OZsf+ar0UE51hiyRPe7HmKpWhgjiIpmq6GDpc78SoYcmS+ug+hKKGx13JAScnfuk718TowgP
jDd7XbLUo8I9EATZI25LZoyXhGiOXlc/uZXEGx3qaej6u0rmN3oRuTvhWB5+KyRe4rA/wNx4wUUK
RYwm6ik6SFSc3HurTZAxRsJhnVS2fhlEjCJkZt1XOGpgkCTEc0oItXJNn7yOB8q/w75dWi6y4ibB
O1qD1SaPpb4KMnhlaV1sonoIviC9TjJHbqFywEnwy7Vp+PuhQMehdat2P43DvtUetcru71o5f0MK
td1k2KnFNVnlAgkq1KxfvW7Qnh03QYDSYJFD9mdQefb/Juy8euNGui36iwiQxfzaZCe1WlmWpRdC
tiRmsshi/vV3UR9wYWsMGzOYwQRI3QxVdc7Ze20GnhMmTHmwVyQhq+AjKSfXnt7BT4yscy47fq+w
EIB3fKt4cPbSZSMula4OYpHVPgefsGzbzIy2rK0+9qvIObILhv6SvVo4sWlUMdkbe8gyqd247C8g
4cbkjamsepxqRnocA+hxefFp0lfratlMN7iWogt/uv3kG3qN/WQZw1Nsq3w3rPlarfteRLo6xpIo
34hR+9mo1c0ETz7w8qXekwrOJW1YTlBroUkcY5jpE1loucZ1xdIWGFD2Nro+vpsk2ie5RiKLmVI/
LfqlSaAsB4LkgveSPGw8RaxOwIpj0knc8SPWxbacdX5JiZQOROm72RBgFrkL++OEFy4esNXhVNmA
RFsBkUGRHeeRU3YWT/WFNXh2SGrMHCLPssMlwvsNE6wMc42ASrehYw+LQWcu0bb3CV+YS2vcfQrZ
qzhxyDHQocmbc4gg2wW22XyQ0n5sQeaAKx/uDB9nuEZwcK71082wzhL8rOiOQhvpnDnp8G5bV3aE
46acOsqd/y+J/nR6+8NGS8OVgEmKDJqpztfDmxNN1SwgMgCYYIhE3tGKpUavn96IFTHj8L1a13nI
sy4K05nA7TjtFiBqMv3XMfwPp12HxRwNNFJbB+DZ74s+nkuDAz+L6qh0c0eThXNvMq06mgQ/RDqE
7To4oCU2sl1WNTQECdaKwxtErZtSLlnYeCOD6qyDSkU3SjdfCDEe/rX4r/v9l/MANZlJhIFPXfaf
o4mNIYPmL2y5rux9OmKMpmMxJNQDZNwBnnXMM3Juce0B/z/qEUX9LB+FhQG7jMXD0tUcudruvcYw
tc60+2ev5JRQpNaAOdO/z0Y5H/9+kz9PS//5yJYhmNutO6r75SbjVjIYHw4kp5Vtf0x71DTLIghS
7nu1K81ahZbVHKJZd3aDH792mjyVDWcRq/IJm6xf4cMwNzLVcCh19/qzuAStQZiZ6QiOpxhRNMAU
mLNJG1NaG3I5HgnvpSXnVefOatpLjo7/eFzEn+6Do6/fyWYA7X3OKn85l+EdspfUootb62TOkZ0+
HfpCnLMIJJg/umo36dQZroC5ZzuJ2hYgO/EhvUtVhcgY4q3Gz0ZEo9x9n5o9o63mNR5ySIyRYe6i
1ahrOf2Pv9+KT0Xp11vBIMphpcBNyB+/P+RgnVs1NSbFkhxh3NSROPhzd7aay0a4tDhn6AW5Tc9W
rUGZRmIeefNhKHtxcfP3j+L+4RBDZanrtEBsjnyfh7BfLuBUVNrsFn0cgA7WMQq1oD68/TDQHh6I
odoOM7UkGAZ5Gj1kIjoAhpu0JbecstIEiYKA0i+6e115P9k2u4fUn56WgrzuSrTZfWI3d8qWYCPG
aF+nvJi2wBXdgZbqZH3I0oiRh0snjwQoxoFNfqrLbkYC4x/qtQvckg1zqHhmpT92r1MSA41pYuuq
IkTwOHrLR5HH8NjIm3YMOG59PB11x28J0IRq6Hc3Kl3hGb3GVL2G69hPA/ypvr2IF/7P0RrWALJS
7JKuuKyXAjUgeN24lD/HhjVdEfZ5q6bLvNExgfmYnlwIdIU5PbQ0ki4nHzYsRsVXKbCC/v22mL8P
mz5LH88zbNu06ElgBP7yhJSjrE2hEL/j4IVHiXm+nwx1ImSafLvGmbeskpcxU49t6yrMANX4YS01
pF6FH0ws2K/RYS29XZ9GU2wVGzz7jptv7XIrHPbYyHp2++m6J4h0mzvg/zoTV5w3djz5JeeCjkim
TSNnuRvEaZErm7dzwyGX1bnPCQrBevSPV9lcV/YvLwVjWf6EaWZ5PJG/vxRRW5DOpBN16A4eg6nM
AlUD0wES7G1LYXadTHqNhx6c0ODr7naysDvViZOfc062NXvBBod6tZ2EEV1kgpPi8BIT7n6fJ9MB
Yb6Aj2xeaSW0Gsx6CBXmsr7IJiQyM5mo22Gql4DuiLUd7So5qmYmAKPSn7ShMp6b8ZuKRXP++022
/1vgWCbJC57LCklHxfpSQPiu1PKsRl2/aMlI795UxDm0d0uqX5iDTG/a8r3y5HDM1jm7t0CuGTiK
HC1tJvWFYIS2Jz/VSPybhEyyU8r8KoRjOWzG1ExOfpI+aDG9mGJYootROU4QLfZ0Mw8cbtw5hrIC
32NvF4i9Vr4vgGoUl2AG8ET6xlkMnAvHxd2r1BTIDDpskrI1rjsrhuDpQVAt+8daiehi9nckGN6D
9HIIDS02YxuNYUVzbNvhao4MvCdw/PDC0PDX2uLS1wv7Mge85SyVf8gToThbDPq/atl1O/v9cbLW
ST/OHIud2vi8+L8sbBDO8qJJMTNQW6RhanBSjCUqiNh2UPVTO2oa7kDO9jmb2oBjgeQ1vrG6N2ce
/b/faWMtVf/zYQQ3mU4GDFrny6kG0KMu2oY7PdfkaTZesnNBdgFgTAP4z7QAFJRkIXAbUmtLYjAT
jov7ggBjP+7/1bX979rCleGh81hhGGrba1f3lyvTa8vQFUQFox9u/P2sSNmteNN2xboOVAkhhAvU
nqRI2i0cHCD5g7WRA1RNG1j8vW6spZQWQWaEC1RO1P5k25O8nhklYKwmupANmi/ohq+ViuK9lhE2
omXMWnKqw79fV/GHN2jts9OUwSRHfN76EPzyVXw9InKzpwHtYxP2q0OHSf8ydiq8pj7mlRHiqx0F
aNvLg5MgNtYM9zJb+1Z4Z1Qa7fDNdAfAq93Wb9dnw7S1iyZJotDL5tvYVOLbwDKkdZXYAfai3tRa
QDue+WzGh79/FSwc/31G6PALpAw0+03965LvSOJRx54GdDqtapuiBj7nRt8AcRIJkZU3AuHbDmcz
ODQSsKmy591sELrSQR3d6EaV4rh6c4lLMfrmRYh5X2exwboO78DQS7nhrLTtcrLeHiq3G9DlMLSt
BrA2s9HfvKOhwNEUqe+FTARCAAtAKCoeMq50+w7CEwhG4ClXUwdiqZ7s7jDPwz6hP8i6JZxHWwOd
b2TXBEc495HG+4S3a0C/5zMc66V3WTXL85Brl23UyfOixIsHHvfeTYz7mezbdvSbe5zOGTnah1a3
qitnmYbLqXXt0F0oDCdrboNZULPRv/UWdUkeQb3vE1J3VaED+YK9PAzppXAxSje2TedCO5qayreA
tsg22Ef3SSZvfJ+BpKMxCB9r6YLCRnue0QmJq3mPO5OYro6a1qmAkAIkXHYKO3eYA720LBqhhC0A
v1sbTVazeFepElOgxcgUrYljpVj68kXj9FtUFnzGrs6OXfpGL94Pi64eATsLgltR1IrGenHckpZL
Xo67StEZTJNW32rk9t5UUa5vqxibNUHaHfEM+tPc2/qzAomMQrF57HViq1La/SVA2ktVNo+eTW9p
wtn9j4rB+8NC4Viujv3HXKV+zpcd2S09Z1SE2QWuMZGSpQgi1doeSzpERwJgYDL7dCnQb9x2ajkk
UhQP+PU8tCfZTBcEulzj6Q/WwgNMcE2602P9SFaofHJB0I0eQTFjmcqjMFF7yaTrQ3gy3ejPL2ll
7knME3dxrtMrqJmXTzpk0AJCUq6XuNboUAeVTxO4KYiSltP0EZPBeYujhijiHnc4wJPWTaKjNfFk
6CWc6GEkZBLVwZhPDbQpARDf0s4FFfh1bOWUbnO/y8ll++GYLb1lxrQyGuQNWdgktCbucJl2nQq0
QdMO0dRdMPl56mu/PduOjLeGWw1bmcYPQAPMu6ZfrxdkRitR2jOMER/F+tju25ER15JL60KkFaNt
IIXf5+R5iZIt0qIZzR6WTzdykFx3JI5FkV+cwMHc/s/rT6v972vOH5ccGzWc7uEuxhb/ZSdgqc8q
JQQdTDmjmDfpcBCY57PAMEHp8VkA8HKfG8SwJBmc0qHQrmclzSCqI+JSCtgZBtzdXTvXx2KgdSBq
IsYoNrDtw2Nb+SwwFwoloSlmUGuyUz6+i8mOtlqv9//YC/7QjrUQpXKARKHFBEp82QvaUpuGknET
BLcCjUuXnVOne6qy+ntnRT7jx2xZ74INNaxNaZDxsi0KTrLC8QV9M7m1VQfSRYPrmZfqJHy3vgZk
cEsizFGtd2cAmr3V7OKVjG1/xww/34pJjvu6T0ItnSjk2up56Mwfgv2nEsZ8AI8Hhap3vwPOGI4g
1THK0Osl2g/SBXrdrrS9fR6R2myXi/2QxO2uqQhRr7rJPNCQvqQPV946ft+G7ObHFiTjtibdafv3
5+CLy2+tNhA/433EPW2j6v1cCH7ZRtOElqXKGDHa9AGCcVTnTNnPsUZ0cT7kDyZx2FrMyGHQ7HNk
p7cdKR/jg9VPL7nGhy8Nf/7XdvjfExMfiWEnJZDLcOVrcz2B5zCaA9EJk5l8a+fhWyJprrcjjJQ8
1TCKJHJDggwyU39cNoOW0EH0B1gxheSDjc4/TnCf6r7fT3A2yu11uE9vinPTl4JsiEBvp3lBo8Gg
R8oHVkFtVXiGaTfm36uoHGnHkwjNt+kDstvC0qPhqTI+NGluDUnCyc9CUbZ0Xr53NPy+2oo3o0l4
2xrOcSH3vcDlGuLlyFAHldRhrccxSjPptS5Ej5N0MVTAx52JgkCQ85l4MOzs6rYTZB+IqDmP83j/
9wfji2D9fw/G2udyHN4qW/8q9e4cnaQsj5rMZmycgtLfeLZ39B0oGZ1fEUJFjgbp4ElDK8mCPlGV
xXWVLHcgh5iKSHmsCTAid6S4KmLgkintoGOTp/MGhCzasIUDRm+/GIkVEnlufaPVHe3yBJR9biQE
rvVW0PrzsP38eub0feD49I9N7g/jdW4sBgvDo024FmK/HyEZAVRpXTQEOUfui+7SiZ6d8XpaUFym
a3t5XuyzFZGabjds9+0i330I0v97v7XaB1HUsG21PlDbwVmOWra1ezD8f78R4g+vgwtbShcI9Fjf
Pn0iv7yhqm2c2B9o0xT28EjVvk90uzjmYoFZhZQzXlGdaUpXjjexwqcBh2R6iIvsm7FOnim/9lpN
tEuejRNZB1YXVmM2bXv3Nqtdd49rqSdjRvvOhnbx90/+h9IHOgXVDFztz2foS5GL3WHxpcOLPC9L
fCR8uMJglZDlOacEHbVjdV0m9tlbSiClCBR4660t0DYkFvUFWXLmP17kP+g8+DywytaBvctNX0uK
X65kmRJqr9scUHsfvTxc9HaXj1YWMogMl3wySOVBhjBq7kMxtTPnEfGSugxxPkubz+m4vzDacmHE
rvXSP67Wukn9vsy4fDyxKplhA2Lz/v3TGZo1lpWH0dBHK3qZgEX2Cxe4QEysD72EPWqbKBzKBrBW
4dfHfoeB8XHW7Ye/f45PucaXz4HIWaCA4nvzty8FqzPrmT2SFIbDpHmOFjLfNioZr+axXQ5EexK+
qgy6pTbhkOmQoIS0iHhIGlRA4wJbIMXKtFV2dzeucSYD4iFS/Tw0iIBtQR1VdDxsf5/7DdGLjIr2
uvHN5cDjLqTEsaVu0GoBNmjsNkS8UW77ZnzSNKLYkVaY+7YwL0n2BOqt0DR3pVp2S7kCg0vrfhD5
7bye3I0xvqpyj0rO9GSgRT19zUo+eBG+NVkTLo28EgtEZDtho62JtcrU0EYv4l8ihv+2tdCm+6ws
7qom876KGJCqAL8qGWg4VVUdvW8RsB6i3MNW0WKkNQmRHodqCmNMH3UrQMp5E1FxbBuVRKcIHuu/
XoD1hfv91q6NRWHwTrLgIVT7/RFj6izyhlzKAEUYomWm48e2wN43ieqcHvTFuyAT4q4nMTrqsumK
cVC1GwWbmX1GGDldmvHsh+SooDlb6meEPuVllXk///4Afn6K3z+lS+Pmk2ADL043v76mdep4o+6y
/2cD08Q8ZECBpNgHbW21zBFcsTpn4lxuCFBhZ8nn+jAUeHYz3aTWFX36QpPnTqbOG4mL45EKM741
F2PbalZ+yloSJImT0xnXg+uYCLEKkmFqD7kG2IIVP+/zC6ObxcGpwTW5ZqdQ09xVyFtv52QeAyvT
Lk2PXXjW3OQxha8WIPJ/tXxIEASgqtsSqVlgiiHe2wlYCb0g9ujvl+jTsvL7JeKJEnAgXFOsIoSv
NzKdjDkDwhfMle0etcWKTh0RNSfdNtQMjoGVjRPRWiyV98vsMCIbLQ4TpOMUDQmVGjjzI92hjXLl
XVwpEkTbFDD80k6BWSkcoa/eUFh7Dlikbc7eBy0040g6wQ+z8sQF83f9Vs/Y+gHm62Gb95jXpowo
KZdcrsYgJ1StXYN0YphfuOIMzCtpre48ueqEnKs8JPlQnqK0LE9E4Dl0n0G7pG0p8IzxGzN6cddd
tnxbaBwBSVVFSITKm7KWfS/6G6VMZxe3RmhaxHwX2RyFjtE5gIi757xDOM0EoHNEuZGMfMmp7r7B
eg8lTkSqIQA9QE8mcp4ceYvIPBRe/G0RtnXR0Nxh8I2wKa3qre/k6S5L7GlfcNQxs3vRgeOk53Si
tYQChuhl6WYg5fLv8fIja9cedN3WO38N2f3fX3zzH7f9D0UbYb0rbogaV+dItm4hv2xgtSUzX4oR
ak58pyfMa7zqzay163QAw0SeMZkKo3aCJIFzu+OsmFaXaU0ulEd142ULVrJ+PiEKgy5Yb3s13acT
ntJeRLdlvZB+NsvjZ2PQK9N+NUwrRKf5P84zf5iAMdNwmPFyuPTRGn3Z5xLFaqh6bkQ1rYFu2vQY
zyhomt4jBrQkd2dOVyH0QrhWQS90X/GMTjLSgg4s/D8+zPqefHmP4GXqULeQfdooQH+/oBDTi9mX
0JpQ8wCsUjtbVv9YdE3PWM+Rv/0W11x/NjWN6a8V95ff4hLTM+eZngay6aMNHEGiMsO2Np4UQP5d
v5KHl/lnQjZB6OlyWrtvOVQ/dlmrdL+h8CMYQaU8vj7pVmOM+H1sduaS/CDMhuzd1PjpmsjnCy1+
raOcXqaME5b4eJtBYdyCyxSIazVQUDXhml1zY+TRPUvTWxVNt2QJPcoK/eTS33AL9hplrxqHaUsU
L2CNhaRjM3lyUn5i9EyplR+JFkHTZlOO+HD06AnjJFfFXpsl1vOJMODZqne4F7rdNGpvStHUcvDJ
bBwG+6RZoOAgPWnOdGiWSh0KN092fTIACHXsW9Y8gJHzAZPU/ehWPVk3fPjOIUJv1PKgHB/qyH8n
6EtsyH1cIwTRKmSO/dOdE6T1gIgQ4rIjWJCbzYYz3mL+MGXYF4a9GXQuDwOipmE+Rsua1EWFWlrW
91M5bInOw4nkRisbFSASuPhX2XUeb4mIN1rSnbyHFFHArrJRFPRLfsduPSP7MIeA1HtWFwCkhF2i
uqYATUzrWZUyVAZR9DbXsTNMsDO4UWgb6C9zQV5ZTPq83hBl2dj3LQ9HGMn55IFhDGbS3xnWowKh
51gxnNhmNh6lobD3/exeNW52kVax2MRtXuFHiF9QsFzCZD9rHlmUluTiMCn1N/SRT3StAfjT/h5m
quQiJvgSOe1Y0U0jcAafv9S+A017nksfgkVbWEFHvHFN4Az+epeFInPDzHGuGfeQWVL3W8JnWjyq
xVWWQqbKYSkEtZYAydZekXufIgw+PTjagP2dVCwJgksjlNF3EWcOKiERttzMVX8kA83ZyLL3tiSk
PseDe7/I/MJq0h9aIm6IxDQZgKfvuf9hqfyWh+TZ9/i2kbFrIfyGWQksunPNx0iNaQDYEHNv3LyN
yh82iqGuQ8gNsTMgxx0fKVfxBBj/kJW1w5FhKLYVVo6gd268Lns1sLE1I1+197lwiza8O9lwgIrb
IBTi3xjF2cz8OqD3C4DNpFhP4/xjbGsusFU9Epyr3PgsMv5rPzde4JvQtBMQkbGRvQLIv0+jcg7d
gbag4rabhAwEXHlIM+7tlJLjAs5DBpPH+5JPZGNMrHQgA1ETLia+L1jpEwT4Tkg0pGIJ3FFAAKuz
U0JmA9iFl2Sp4MAzUiI/+iY3bWICieV0vFOuN+TQxES/aKRL7DQaC9hRDoRr16TnULw35YIpx1lB
reQ6u6P9YzH5OSigaEoTxlL6Pdvm9dLE1drOBXbhU+5W0fPSIPHWl3qNdoYT0ZZMGuv0ZTJoiMzp
w+fryh1Mto3rBe6Ku4kc+zJKeJMqb32V0+HDBzrbuy1XvPMQkLkWua7RnWi6B16eKx7CeOsqyeTW
6ndarMcb8isZThTtddx0rxJ1UNhO78imGf0b9PERnP9cRsbTSOWIuOi8N9usYHY4ibuNYbiRL9CT
qqAD4GQhau38WWsmbkt556DRoePiv2q8lD7fxzZjK0gQQ2/yW3vuwZNXxcZL9I9camTWpsVzmfBr
p3QBME0esJ8bYRX7mPjzbBtV+a2ppwt9VYaiCJJg2y7vql/icDowPC2ZNNXHKbf4MtH0KhRXURf1
k+uQDVa2r8TVNJvUfDI09dorzwwsmM92O7zFkhVLifmqYrUqanQqUc6Nxryw9wbr3Zb7ydYGos9K
Fsw4v9clhq4qufeL+L7xTGL8FKu8N7GnZ34bJJp80yEglK76VhEZCaOKvtNSEb4Ut5dCTy+bim+r
u1z1bOHsEPn8eoNQU2kC/HJpTElPuxXSPcwjy205Y0M/yxovlaN7Cz8qcERjhGmU8YhT9m961AwW
8hZuqcM+lFdFsFAXFgyJDWZRGu3aAIVXF0RdWMNMxVfBCr9z/YnBSQ183e25vcRh7K08vnXyG20F
UGdaxdhlKe6l0gh4L4eNbCISte1rrSd9ptUTC29M9SPJ5mpDteuHc0ussTf9lHl7QIuI/naAoL/0
PGxG1txoXvvRejyyOgnDBnhh4AAXWAfJ5p15UjN3vI/y7qFlwd8MkcTEIhkuEFMeUC8AP3RP2At2
kzPggrC1Yp96T7L3/Y1boORIeg3yVUcvbTbvAUF/x/0AgQlxLeki40kSgcnEfDf7GV7IhGemdeog
9uLVz2qO4TAwMfcmf2sS+yxiAgdGvl7ixs5mZnKZD9ysuImJqbCetFZRaYr8rZwmZJMpiyk02FEf
0MwL5SGYATf7+Rd+l1CFucUlmrJ5e4HwkSDixl4Htw9I9H86XpMHzswPjo15O6Gk3UzC/jlICE1w
USBAEq6A+mtmhrfsQBhyeiz7o98Z/dbSdACHtf9BaXQx6tFD4vEwdVh8bI21oNC5qVXnXRlwIcel
DSdbIXRMrt1If251zWKdVKg0B/uZwoyaP6dX4Bo+m5V8sm33uzEjlkcaHDGh9STv0r7P+teajIFg
grW/If16DNm6AiZ4nHIoRXLdoWvv04qo/eLaFg3PswEoxfPCquUQ3XULbWUru7MK7nD6RC5fCLDR
K/WXduJhNOJk5IeI54i325sVEQuefLWoMbS6RfOGRHfw1feaLLqNPhsXOEQl+BFATSWrquzQP/eN
+dRBpvCBYoTlHH8f2/hhntn8LfICNz0vtg5dhn1u4nZRVhBjIQ9r0jb4hphqzcJdCg14a2UOBVJ5
iKoZPwQBcf3y4eTEtPVi2QjpEw0yYf52MitoHHwmi2hOxBfjTrbxpqi0v9Zk40B+QgvBcQjNEW93
tpAbN3NEmE3/rZXNs+5P3S6KboiNmAKA5KSc2/F11tec5qCEgFC7KwdyPDF1vRU6MyMkskOAaXJg
kzm5MMT2HPju895EOt2+LiP7ZFHU3zWr5dlQEE5E6j3KDssDrx/C9PHVGxOwFiRp70wmJCNDxTyH
w+hc92l8rzraxPVcgi0aE1KgGUQwqNiJjjNc7WT3xG7MQdm/S+KTrwY/eRPzZal4/yLD2uuC1YxH
4AlQOWsbnvVM4xHOmVUZid6GkWvsSx5SpssFqT0lYgee09Twnwiz3/T2sGIQuYeOKL5Rhp+rwn/t
faaIZal74aJx7vFle+x8NNeNKF5HbNeawTceSkKFcqxwdPKg7c1sEqQwkovHZ0NnL6OMsjUXYEKj
ZAOLD20erYnV/mtMcKVScjkYX2XHfmmXnZtld4Yqnl2TPdSbtYeKYIikIUgl5VS5sWM3ZqAwj/tY
vpHagdTOzO+MQUxbf/lpNc2HWadg/+Cz5rODptyuyPwc45zBPvmZOo24pVIEwEwTazvwqlmS/QYz
cewSzi/SjY/TaLa7qjONnZuyorGgbywF5t2srZcSMUVCm/NCeK0KorRNA1KCgrKK+8CYfZ2g1du8
kcZmosm3dWz7QtFn2cYwlgCaDvsBq/bRpheYNgeTLovQk32cm2IDL0nu1PRhEN5KnUNWCiJxPLiI
UcvxRcq+YJjLtF2b4W4PjMpRPWfMM382ZNdeN7Lx0IESeMmAOEwmgpYaB196h8h5tXAzrRlOMN8v
xt4bz/P0gyFHvLMqQSOz9XdgkrODNrmhH7n10c7j85AikRSzPSJgRKztWO33aCF7C0lqDRNwPhiL
mfxPmRWJWyY6T75DNRcVGfmJcXxlZPq3lZjuGKXLiryc5eJ2ge4l3+esvNDb+WIQPHRp4Sd7keY/
S1hjSFYpDbjSm17/OUau3M5mZe0wyz9UU/rWZQnlP6FlFkGcdqou5eRwYv9M23Cq/bjINyqha5lj
Zu5LeCt4Azgitt13/seKBLTcIpztISpifaOwLwROwxNRY2MASvx9wuqNN9O+dWLgEmarAXd2JfB6
he6BW+0S/J67/r3W+yNZLywQjXNKSNXb9KPiPDKjXxDJpl0j7vKRobofdzSTyajcUENziGcVxTv/
hpUmolwk+qoqyX3oRZIzYyH4ruJlfygttw3i2n2ZMiSj8HHistvS3EzOEW0+uJZWCMeBPWJwjl6J
GGWx44G3RB61ZpwPEkYVOtTXwYf1k1flS6vnnIjWEi6Zpn3alaAM4NqUtvGRJQOpV0Rbb7WU5XaY
jygYd/jvDYSHzYfqEphCeh4iITvoPG9GYewW3+NCluVTRbwF7p5u53oOu9yKIk6bY9fgG4wGwmZ8
+b1oE0EJCE0XrfRNjPF4xwtS7gbLeulKv6Oe5OCyGMaP3jUk6j1IFyLr8tDCNMHgJ3lajOlNnzBE
krvJhQUBNDSrOYTFCG0L0Z9z/N7FcxdMg3col4XsvTJ7bvLs4Ng51vb+fm7au8k2W3bHKOhtcrp8
4eI+0yftMiNjYc7pjMUtvqEkaR8pJp2UQCg05YjdyVDRxUREMaCntO7ObgXsIXWjczv2oezZf3PV
rQVZOJhrxNq0xjn3HTLejTHbH627tJtEZvAaR/OU2zOzUMOz94Oc9vMAUjtFJ0cszG1u8DkG0PeE
Z2EvjpB2N60kQwWT6T47F0umB4PhVxeliK1v0vffex6tjeO2AxsoWbj4KgnKtTyoHmrsN9ViwWMx
7b1EhMfcDCGpznbQTIiNUrNANuhdadLwz5Y1rEBI/V5FT/iXuNtm5l7ZBmmDy2e7oq6v+gmQXk/o
4sxemuh+uU/wy2lZvulmQ9v2MdAOUwC3qzXtETUp3jrhP+DlnYLInn9kubqJ1fJNDFmx71BtEcqG
EDFK2pJ2tnvlcvzaVESqIMkm9w3IxLkvBXu7pyJEwP5Kgrz3lR5yLA+c9T8u06ao2v1gOnfayOk2
za5pItdkwypi0efuyn8wTCojMSLudCtFDk6jdk3TP8Y13dvYdE/pvARDAdqxbqGrJry0jcTSmGCc
OYiyC5M+x/qclsi2l/sSZWA4G/MrRIRA6TFzx8TPg6Ipf2REUYQJmm3NkJTfA1mS1lRxcEnvGslP
JjMo20z5PjPhMCY+yi8z++gtKCRAVQpEGV3ojzURaZY8jw2FuDVrLZgMtn003AaAlVDG8c8l8WeO
w3a5aQnwOJnu6+Cq9CLXohdF9XkkkJSUQlbZqW48hKr9LRvmS7S2JMCGpBQbgK9Zv/djQwVbeT9k
9booDsuVv7yMMrrlZL9iw+KLlpEWtMYHet97J63HjbkMjL0Kh+2Lo5aXXPjRa2U2J8vOCRG3auK5
esU5p99bVWrAF3eCVjPPFFWPlU64qEW7OaYG2VBUxiJFZEdxmXTXieunu0VQkZri5KYkesS2i04t
I92pM25pnH1zYvRFPCYovxP3ggUSv2BMNxAyIHLwNzCGmwEBV5hUKL+X1LmSOrmssryWkfGD8M1t
18VvZHOEutXdWjB88AZvZUJ51TVA1RR5Of1mSMaXGphAwD/P9AratUO79RDCGLl1Y2rLLT1P8vlq
kmZHb96LKjoSbX49AQuTBsmBJfho9Jc1AbZpSxsmwOKyHrPDpeJWL9PWi11vC8CcvHJJZnIWn1u3
DEyj4elObrrJOpXjYJ3pKZ8XqgsUkPlR+nl+EWsemtmYACzXJ3gptNuo3Zt6dFX52hIqiE2eGd3q
SS02nIcKPuc+69dVR123ejUc2CVp7YMRQiyUHT1rTvdF/J3nqzB302JQxYMQvGhU81gZ0+pygcHY
28Wb5zdvqZ3y9Bqs+X4yMRKuMEkpeDOeB3nW8H40xQjm5iGq6B6UuU7jd2g5tVf9W1aMZ7d0D5Ic
WzpV4sqCUwTC58coXf3gVwj9nVYsqAkJodErYKYTtb/dcnyUkd4A/hVAQbn0S/m8RnnO5OR6S/+T
wpOUGWt4ES1pyUgs5KmezJqAKrqfBIZc5NJedoO5utL1D6gk407v+vemd7KdakxuactIVJeAVTnf
sp289EXjnu1+5nRqti6GAgJCu3K6LAeo0iv7wHRxiWpd1yCnVk6Q1dk3GymEW5YLya+8uxqHNmIO
8z0uNGYnrYcu5EnL43RrR1a6Lbpwmlawvmxehd6CbVw8sWsck4439F+/weOrmbyU8G9a0WSBSC+N
hj7Y5PTk8OU0xKAkoFN2dQyIV1RaCSLadqTC9OOQMLdxa6ZVHkR9MZES9X+Encdy48iWhp8oI+DN
liToSXlT2iBKZYCEBxIu8fTzoWYzEzdiZtfdUa2SRCDznN+O04bWwadx8MUlq4tsW89cZ3bs2scy
0VQYZMMx70CMszQkOTOFFUCn2nCCz6xRYX+zdMG1mjLrCmveO61YI/EW8F/jBRy8FavUvlPy2cqa
neP5b45Itka6TadgjDz4f4pQrXonGx/xy9QfElAwAet/dXtFTFBPMxWHASwjVsNsZGEp5uxJV4ja
jERAFc871ZVfIe3NfBOCOzUgDcoXP3wiENDvZd9M2cbZnbqZGDFl9DuaN8ON6Zp3ApnutAVRYWvA
WtW0jVA5MaOIBqdgMfTJTHRu/NDBWSfCP1tW+3v2soJC5RKnDL4AEtMboJSUSl2vGUjacq1vt1ic
LXGjjK+EkhrPXBXXRdOhi+ayDbwnepWeZIp2mjZGVgVnxfl2hIlUIB3NXvbNcu7MkNjjUD8T73Py
yTPc2bMuo9YEKdP4RSOdS5a7WFBzBVydJQ9EORV7YbjtPu0KcMiqzr6ciuCpxi/e8pUg7nP1KbZk
EpUbW9BfvjrXdm64l4F7Q196cmf/1+DRPRiWhBcu2TeK4ue5d4Zohae4RLqrjZOB6fnZJKm8m5OL
xc0he6f+0480RLVRXoxf+HApZdJ5siFG36ajK40Ct5u3Ay4n8WUlNfmWi4I/QSQKeu2sesjuGOTZ
RdksRMPkOVHaR8pqJWezi4edfP8SqLNOHbiSHsmHX3r0cKUPRdOeF6YRGJCSvrWgO9v9uP6SQcjc
er4XrvnH1sOPUDKptYVD0bGhj0Dv75KH52518qMpvC8uCG8Xh91DaXNVdIpXzKMdmHrubEvK3rBF
sgPypUIUycSspK0w0e5477IYb9COGJ9Hp4q69iZVeoix45h1zlngAZwM4rGtkrfC/xWvxZcoWYnr
QqPhlw4acpcJAr8WeDEhwG1MG/j0EGTxwmFa0WaXGUcnwZVc4Y3bdL54akZVb0fF3xDo9Fetu/to
t+IQGBAYlUJxDZ2fYfCs4MIGqn5twmIMkf1MDBDuisALXoPHwqOvTipnivrJ+KCZTe+9MvhWa6Jq
27DpL5K/ZSbvg36u/M9ULK9061kX2FtuplxFyndQausfrZYMezm3LNXuYDt5Sx7DmiZvAN7WPnht
cYm78MXtx2sfnBtnZATm77ZEOTPIU14Kl7urzDIKINe7wX9bkoRnwhl2bf7Wev1Lna+UZ0w1YWXi
y5wmGXByIgCBwRuPMnS+Euj2qJ78Pe/puaOZ6h1xHG5nXGlE53RtT7oEFbYmvotN0hvHSaO7Moah
PbkN5tRmZF+WBR4BtyLNq2fk3NROBl6N90E5VrVLbaKpG0u8aYb2JKxcgh/qIpoqEseNhnstX5rI
IVFuy+lt8QXLBHCkBcnlVhsnb4pw9B1MDhl88DCh3V4HWPhn4v5MDy7MXV2udp+dqXdMkGoQGDQP
6hIWFWqBBEHaRFZ1yqvQpVN8Ahd/oID8ZtjWp6yG5pKKZN405LOKrn0slDMSDuQXsDKZsc+mhavN
L/e0ltEN4Hmn0bxlCaeymWic4tyYKM5uIlw+yk6D2k9frgizq9TuwdBhsm8d2JxsMr47YMGjOQek
VQtk4kM6nDnifiYJYYBKukQuT7RHwFXE9ao/neevwBkfh1b/jCvZEudBdhCqgI1XOvEd4S9oFJHd
Nalr4xB+zAYXgG1/DUrQFhcWxsXMl6NXJu6xxqnmt8uRPKfwrPvgVy+LVyu4lfx3j3VV1sAnqc8m
ZTUnOVL1W/snhHxtBHd+6XvUDnl/MOGcMHKDMYMa7SFj08iJjWcw9igZQgTqZDcyeVZzcPE8nd7E
tLyGU3vtS19QciZdbukKBFn+cXuzRhLsfbeZ5zOyLvc8Tn7MHf3YbDQ453llsTAlzAXB3zalc8Zw
+O4g78DNLK6TAIXXEV2McehS7yn20j1dktMeoAuGgWitiEpOFnD9wHqA3R7oekfzHJXkdI5EhRoO
JrEe2KDCZR83Gd4Ld3gPUag/+4W4hrM+qc5w78CiFKKB0bju8mEFhWYi9GhH435WmukZdcFZkvAY
hU3x1tS5f8gL861fWvMygs6KWrF3L/VvJ7epw2mw8K8OmHz+Wgz7OywHxkaM5ORw/EiLeTw6wE6b
CgerN2QunFfzM9d4Rxm0Gji9U0ncABTa0WrYJskih8eoptc8EFeRrS24wWtF4ts26CkuccAeCBXi
mQ4Zg5CionAmk5H3iyMng8SfAyvfz6H9hq8E1b33pcYCEGLMX+aUVaXgYeEXg/Ccocms/wRW+U7W
BFG7srZPfT48cnlCKqew6W0c3BF7YRMlWUQwQ4mMCuTB5VgIhlNd5sO2sIFUqf8boR28nTsXkaz/
BoW9ENLt0jenh18e/ZrXuMbsTbQUBs1spXTYOZe3Oe+p600iO4DgdgosTLYtUGcH+94BYcDu8zz4
PlRWbz8MTf+Fj+Yxo1F2MxsLmJueocJYk7s0+G3UP3vT/yp8EF9sHXsSHH9Dj8Hm4tU1O/szNJph
A/z4F3/xNURQfGQGAnm0sOa4FrHKqjj5s+1GzZoUQyvi1iN/Zzs6jbetNFgAdCsXcbvHF/6GxyTc
c4Hc0qQs9gSacO/l3iMD12UmY2bTBxZOJw4QGAp4wF6TRlStuK1vsr0g5WfYDJYGaj45Qp0Rg5I6
2SsOVVxr/QNyGlCgf6Z776mihXyXwVRGSblo6l2nt4yBQTpkkSyy+mwcRIhmPczbxgL56sKjwRBN
Zxe2EGcGjMLuExVm45wK0iJ8aP8tCD4douU+GO3fMhMWT5tFiGn8IuH8MFC126Ver7p03gVCUkw/
a3SutniWKjyawVly9WNVzzd5CufI5ncMSvcH+Xd/ib4gdBajJHGJv5EpLi5ckB184RTG1NASrWEX
N+CsH/zfZFd14i8xuLR8pdUxnJdtzduuTffgjwkRrwV9H2lMchexuaAHZWTPjNW6QwoyFPznynvj
rTsMxtxsIcCwGsz53rY/VapejQEgOkPIuHFqaKOy8H/Ercow//6t6nb+0WnnhAP1tW+1c44Ti0DA
5EylLdtLPf9sbTLE/Pw0t7cFuCb2jSgjiwVQCKYqI0C3yGaySMza3qbUgNv6uRTqQzTG75p/3xbl
QcFOHb0MJ75jm1BR+D042UAEtadBR5LxODfND9Igq5Mt6QMuGeHWr+HIMD8ktHt71nj1TYHFyPk2
HRo+gP1U55IavtTJLu7582mW/24dPDNDnHK3qpcuvFB2KfoOP2iNFtmYeqovL8o0DtkiH905NXaC
AopN6pOHP/o2IbmLPWxss3jqRLIbQDm3xD1VW39ha0kDG0nRqH5ziX2L0KUKI1sxPNgGl24ZesGJ
6u5JCYtcSxwkGcD7afqYPU2+jslmNizFoeu/7Yn32mzURVI/iALJSSIw+xcofESSwc7oRnUlL6aW
GU4Xw1lzfMOTDJdXXRq/4mrVDpvBVvqT8RyW4sJRxbwns3ec7p9ZoH5h66kOqr6RzvIxBuFTPgAX
GWhNN7llbxel/W1q85tw1heu7BobaCKHYQfqgohY85RTtTPsX/BPFIw58cqKsCa3GXFKXlGCrsBz
4rnPdvADJ7ZYVp5u9d/F9BVNGkV9mlY0yXa8R5NDnlJ3yo0CLBxm01NGNFjonryxyQ+GvW0tkBCH
dgUsxvZnli4XVJ7TphY5BKYXPPkTczTaVjDLCfYwpObEQ98E75dGfB04bpuPuHHmAe1pe3RKUvMX
oX8h9+jdHKNYnDd7Eg/CLBiOjiIZvdAo0/IAQCqZsTQNml2X84X6lWj0tcVxDfQoV4wQjvuMdWOG
4qvx4XW6Pesyfy3M0YWSqODlYu8pmc2dOwwAaIGtGGnswxJ4V0x/W5zhzdaeZj7AdPnllcRXzzmQ
AAqgnU0tyK4NF/6UPcESgXJODtZJqcYDH4SxVxmhxXFf/CCsKuD5IrytJ0OEdileGULDhkxxnRpk
Y/eqIAQiIPHCR+fGCs0Ubc08OfnbBBUOjmV+sR+JXnJfebyA01CcQ6RF0dzBG8nKeC9l3O65/Td6
5qwmgTnZEEpSbuIyf6CR9Z3z99Cb5Pfka72THebosRZ/l+/ShseT83xyKd2zDMDeogqeR7vWhxjF
CJup0oC+HsKCoc4gEgHpEEi6z0Pqs+cuPFpNcGc06+ELinCvwvk2k2u7CsBu5RS+YUDADC/b3UJb
o2e/t2pE+STJz9fUzWH/mf2Laqbg3E6fJbr2Lc8VbzLoCG1C3k3EC7HavkHFozDXvwxwXP2wCypp
mqo+1IVL7x7ye2KXKiRJCApHk348NLJbNS2g9wrm2uv4w80H5Gpy6DqYDQ07XrTvZljXewY5rCNL
BW7YIafqvPzYdD4PveVg4Pe4S3oBAOWghOtaXR3aeryHM8GHLFnmbiZIoWl4HkerL+hdsUGKUy77
GP9VCU4Ye0h+PJctKe4D3iY+22So/tgi+Zjs4E8ZsxKZPfRUm9WvCrHMzk2aHx78wmwAqMhA7L3M
/nSK2ov+BTRjcYaBN+JtHaAfK0kboeqYxl0R2AkOz3pT4HenBZ3fX+LURGCk1qrG68e9W42oEr2K
NXme4jVKEOWLF2xEK4/S4h2MA46ZUedMNfVDgat5Cx9GJjei08KqwXt4a1NM8+gzoFW7Mb73Vfvp
Jyg2ktyCNGhQsLEGZgg+eDRPMG9601JUvbdgJTem3Tr0l4Nfk8Eho2ayj1QaQ+HA+8YQwpQI8SwG
cuK9DyljaEh7TVP3z5Sp42jnMOtKoX9fPoBaKGGqfvoFgNo0VustK/mUm7yJytzfjwSQV3CdZM95
9nnmeKxtqBuyfghAkTbVzSmJSHJ6sFi/NoZvAzew8XN0M/m7fnuy0WewpA1bGQ8Al6t9MeXmvfCY
M+gBzm8I52bejKtm4/b1YylzssJdfenEiOUtQeNgo8mqarHLS67VvIMZQ+8ijv04AO6SBN1Z1nIA
cEN6JvviVJn1Os/+tHV/aI2137lDG8fmsYf8z65Ff6d49oKYIT7iVX3xSNnHG49AZiJ3qRppxhmV
7B645ekLLck0QqBCPkHBKk2FNrw2nsrKHuK9lQBBeVO+w6PBMo57V6Bd5fcPelFb6ndqWl/4bEfS
QbWxS9DWuZ13qgYOgZkeS8hhQh7l1kvqWzpnJt16CBV6S6EwQUwQmYP1oOPbFJNRJtMRETnZ1iga
OqIe0HSgVFBHgnLUrqJGrkCEVQqMTubADgtc9WnRaRgVFVNasQIpAZxUFhBSb7bdLvFFvZkdgNbe
tGA9kKpFmEa5OGnngJkYd4Gi19wVxlOn8u7mhETtpcRXJxacv+XPnxaJanVAs54ZKHXCqse77H4t
/gRsa4BMe8382kqWDoKS+DX686MzzsNuRupE6B5tYoFNd6H5bFnIGSQX6cFT+cidwBhOLgn5ETP1
sRw9H2XAYqjN/iWckl3fhd9rttWQR8aE4HA27GmPghW33NLsxrjYGxKkIq3o/+FwOQsRjszIA31Q
Xch0ZYKyziNfD8c1OwXTwus0h9eC898axOsC9+gOE4wEdvGchImgHo9GiJOAEKuC9YOdBB2uB4tN
CSEKNEwJb7nKP3qMwdsCrHKXVwmSoKC6C5KVEpdg9gAcmkE3PQg/LiDhT2Yy/HZ1g8xqBXzdYpUe
mfVvr1yekngmNSVvo6nGVrc4S7idHaandbyhuxxUhETPbVa1rzyOC4kLQDk1ibRcVx6iiu7bV/pH
ED/0HntXV2KrqZaHqktCkEB43bogCrFJtr1MX9vOMQ9FCw1QsFmkqQmgQv06oSr8WonxYrHk34o6
fS50rw9VTahCERog3XJO97k/MMPEENFl3ApkbuVFiOZHkupD4rG2ApYzAXKRQk0V/AzANdX0JpQ8
Okyg0TIjd4gLpz83XhpvOmhsMXYoEkK72skTekpnq+3kRSuQILG8+V6R7RSy2hYXBTe6tXf7xiUG
kUDl2rT7qJi5Vzws2CgmgiflI+cohUuCQimZdMtDMdI912KOOtod3cS5Xf5BaI3jn3JfcLjXIKkQ
wAzNzRfNQzv7n6x5f0mXRMkD8be1hgXjydwYkcyHCAB02tWifStT87VPEX4ODpmIRek+BTKDZs3U
DbWY3JqJ17LsAPlaM+CTC1hr2eoQIhNfsyMHCs2m8ZB51CRACx3Jb/1JW+Fvn0batHIvbT59V0Wm
dhYUNQtCnx9McGjE0T/55rvzjA59w2qPIsJySXwx/3bNkF4LWX55MfAj9e0K3di8PBphEXUXsI/g
oSnkYzqCnAWSgEEjyD9jjZJ4pMXdNMRPOybZtA+5y7JipWvz6jHNXPfVS6s7ne9/pQU642IT+jkG
XIEuQVYV4udoEtN5EU14SFyUSH0n760s3+bFaE8Dw+3kid+pMsvtv3wo4h5ABGTzNbW2fQGNBn41
ggeM6u6lIgVCZLN3dJwTGYIjmkeoytEax0uiqoOxpARmAffWGS2MIwEwGNqepUsVIi98RnMTopAA
Z/6+ybwHjLrYRFf33kiU4oM99A8TAqRdudI8mBpg/FFYGWukKFqJiFMr2/ed9/rvC1jucAebD3fE
OuhL2vFtQA7ufTp/TtjLmmjpyYJNHSJIBcPtEsQUK2GfrQuFUI5+pJ3lws6WUiBv6kF5q2HcJopv
rW65bdXs3PNcWU9hbFFiMuQHCxJyP1s63y/eR+47pKeZQpLhKFaVP1qOAJQtRqXlkZko55I9dsWA
qDzTbu3TXYK0TVWgKQ0x7Qk7UhUY6lTanKRUZHhk2wIT+fZHoi038qRGQ8fOBovYRWj9M/wS9HM3
Mj78y1RrRJltfb4UYzR3+0y2CMVGubPrJHMzFWfpEbwZRCx/cUvDiQqycbZ6tJEz9PWVwL9rb8/i
tf4pEAVHqIDi878wsby952kRHHU6vaSgKAdr8f291+EJl9KwTqhEb5kR054SLLhl235tf0dIQ04c
bVT/KqfajklezQgZq5nJi5jmxCAtJvcXNMFoxBppnKw1hHqRNsqrnkMurlK0/3MYEuLX7iSF3ohW
g80qHdu4QS1PsTkb9Kn23IlkSSCDJKqusRj+04XqjDimelE5JkXddUcuRzZea0MMsCyAeY3yYBIa
cXQnjxOinpaI5pDqNQ0F1ZSPXT/xbqvwS+YmqZ9Z8h5WnY1LzPwx6tHYB23zPpC9fMe5BvoT+I85
8Dxyxdsk9fyCARDwlKSehBHj3fGDl3/Rza0b/MV4XG0tWN4ERP46WBaWQvzs4xxwJiR8rGaCoabv
AJSy5HfO/ntfasYCa+Bx6UnFj+IJab42Y25zxtlP4n9Phdnd9UxQJwJTRuiFnSM3HejDtMu+ZFHe
KrFO5EsbXIIEuUhoN8fCNr2PSaVbILv4j5PPnyJjk/TsJ8dGVmJgrdvozrQeQqv6U665rKCmyP/n
crjTXnSWqzUPxN89+qX73EsS6VsQfJPJ4Oyv0kfuMDqN3MJFtZHSMdIvlKqM5TvfmXEH6ztYFnlX
SxB8dlC0TOob+D54LWQ4F8onU1pc7Pdq8J3tnFsJLxkfIsNOf/cV3gXrkYB39VjmNTHvAy0paRn0
kVf28QbEsL5USbJHpNqADE4WfL7z6k3OuCVlUSETG67CnjBJTGJfBSmo3xBkkV0/41AY35kgz43p
d7gNvOo6WRDTLYJwpwEUGt6w5jsPxkjdpWRbTGbnsx1gThvy1jYNfUQ71u/yfVHu1nfj+lkigVNp
YxxaSxaHNhvFe1pau5DY7yVDQxAbcI74YWD5AHDEEZ9l8LLkbPVDv85AfogLuPGdi4lIQbMJ/hKr
dcBPS1gjZdz7sJQPaY3eZKy5HKapTo4lgUGPxeBUuxhaJkoW8WwmYryJxWoOFJ0Uu7C65j4i8Jg7
9pqT2IJglO1jit0xqpMKhbuwyp1lt8/+Yn0sKr+bVVvsx7klBmd9S0OMe49mhg5u+lsAYifhYF4S
809A3tpFoeZbBnSP/mSbu8KdSWaUujtJPKpAkz/ssLbPJL5HxdgHnyWq7MaE0TSqst3HpfOnoWbr
0aflfDv5jojmiaY4Z3Tn5yFjkh4vEw1EmDuN7BEQBgtzvjG7ODuDRs1Hl0z82PCyZ4QgVzPsqVlM
gCPcbHzVtnPJ2WQOcwdjSqrR1kqE+Y7TazgWmF4dbzIOiKSPxr8EAPoeHGgVNB3lEsVa/2wRsN/w
TNZHY5RulGYQ+WNn/JAONtAVTXTdMX/Ka9/aWCndk/5a8BKPst8HeZKfLJJbmIPi6sACNkZZJsdb
yCrWiFAcoIBYTh2IK2WMlzFAWdqz+ZiWOE68C0cLkXynvF3QuNmBAHArslclO6/eHnMDQrokaK7/
sts6Nxv2gTeT6ZoUCNLN2GamatIr4SWnZml+VOP7NGr5mJTjfTDJ4kALg06V8Rk77fjBy5B3eKlL
mJlJriFW68OVSYXwqo7Nl1ykewIbzlnfNhfevqPXDd1JOXADbhyKxxkGkEh4nTyEAydI5cw/7Hx8
IHzxzF5EwHVPcrDo3YCX6IZOSh1rIMkLAPxXlmc8BbJ0kCas1rP8q4uFDd3N84RvBfw3rL99w3wj
RonXtSw+O63cM8HMQHDezTPb6YZqZI5if0XfehThHC32o8irH4bFTa6Jqb0u3NlHl7apQ9aPd9C/
/FoFut7L0Dprp/WvVY0A3AdbHFLZXcREpB3yzXqLP5wSC0++5FmhT+1EFWkyV9WD8e0t1CGA4Wlq
KmGIgKSg2QQOjsYa05eug2G25fTkOCI/+ySInEsXlstW4I1ORb9lZmOcyuIWIHEcmTCG67ggY0jn
KbkNOH0P4dAweYJBEsEwEFxdZVO4T2Ng+9D4avMSRqPN58csDk5VOLbvVY6NEgfAeu3hqhmb7K20
ex39C6dXBXyPba0ZRB5EX6LH/gbkQHlT2lAWtjDnAXhQn1sccjUxINRedVzspblkZfBrZmjaETqK
qSXMwt0UUkdA0GOzQ2pPBLbHGkem5a9+xNVIhkGkjCH/OWXvtL/F2K6kSY+b/FY26YJDGjuRBoRF
d5IyndvZE/Ue2BTZ7XiVMKUnqn93cCYPsw9ulzmPbqjm+7AGFDVpjRKPYd1nrx0WnUH+BjMKFNDX
QAPRU5kynsu3oajFn1rIs+yyv2FoDQwkApFp2U8/hOYxi4tzHuCfH9SHaouZPgwoD/IE/hjYKmBJ
fMYOXSY7gW+Pt6KPWOWRptcvvhDuk/RmMBKL3xAcKV6kkVc8+LJ6YlbNPF32ToAanHpATr/s1XXm
8cHhJ/Da8YFP7zXpAIrMfkD2aBNiZ7r3jlN9Q7DAN0q4ncaQ+eVwYavE+4blNt+EVt8pdy3esI8U
+8LHPOevY9uEZxcBGu6CAR7dDz4h63e6RFNEqvHyOa3/pBuT1SOOh3NSxORle4uB1Y//CUkrx6lg
aDMwcvwW7Dfjgnu3moL8nqjxWxYLg7EWYTQAd16cmuRUfO474UuL9maIKFGf52LSn8QVRQC4C1BQ
lu/75CWlz2yPx06d6hD6tm6OCVXRV8MClTd9AnVkQvhiM7q3GuDyaYF+uxrEDXgANQNAYlLBGK5A
o8eNOxDY0jmr2txlDlzmX4XIXUSbcKeiWeFCNzw3QqancsSyIs9UC3FLKgKhFoa7TWoSBW31wyfL
eIoq1iaeSLfNiVi0z7gq8jO+nvrQKlXvUbxd2fL5qcvS3FtEd298vwF/h6QR1bt0m4RiFw4Z+AGc
YGn/kSWLeTXJlpVMNnVRl2ySDut+0+bRQmuJATQxiOCUtVN4sQmvxVRCiUKaPNfK9V4HZE2Itaq9
sCodLXW4XHhXf5bC888ZkunSk4JfYX0r4/Glj2PyDWPe2H6YCKF3qq/FrIIIf2wXa0JcEdzqrhRn
QV8KalPf57egmnuhDxQ0O0+lycfhOySwZcQFV8AyR1kBsCaZcaOeUW/4KP2dnXdo20z3u7IGJCoa
NI6A+41h1tjJZYBp189fRQtmzu6JPrD5DOngOKRc1oYke1EQHbgvA0guHLroBdNzldu/eC7gc4H9
M8vRu15VkZun/lYNH4GDu5QwD1AGvpMNGaTk/g/p34BBwuhi9+6Nvy2pkm1m5uWRTGciIyTlPKFC
gmwHyF7m+nUgR+tQevqNdU3sXUxbO0oxmy05v/h8iTfe62kVvKh2HabM65CkTTShdyeJAHW4c7e1
0seltr5oqsL+YoWPXC/AMEE3HJKex202Zx95fN5efPXDx3F3DywNMFvqs0SOuE7B2bZ1BZIG5iRy
rPaGYUjUJaR9+an+QXHwS6BXtUU/w5EBpJYOso4y8SLbK4tzz2VndAuxNBPpu/+u9MKHEB0MF01R
fFyMfysTYyFKgfdg4iFK/CrjIYNwMTyQstTkcaXUsjroUn1PQecfwDfPgVm/2jGdPsZIFiN4PEi6
kXx4AesUSUTla8CEApJnwGwqbcVHWdrqMjTKejaovjsMPQ7nFL0DKzVnVA2LIrVyrtrNgEoxCMxs
C7s5I8GBcIB/H1s3GDAnon5pa14TXt2czZiAYi8TvNLIpy51Nu1tYpWftcHvzpgJMJUIo/C+be1s
qLYdH/yW1PrlRUiNnzDdA0ONiAbvs6Gda9agj0Camt7R3UFVGETwT0tKaaoZPND3scro/O6tde2N
n8dvadfdOYdCB/G2kiz5KVvMtvEEglY3piaQbEkEFcR3bLC8h6xNoX1pCiLIka9mM+opO6sj3bti
FyPkOriL8q6qoNCUTgbRjvZTR4PLttFn7WX+rxE1mNt9wQ7q3yXuagYkn4gORl1mp5589Tg+F2la
Xs1cjPu2+5Bt2d9iegPoM4m5aDwI/sJGhVXnnfdcr8Gh2uqJGsFIpjExPvs5hlD6E+R1uJSh+Tn2
ffVoNGl+LGazW+WYjwOR4C+TT5bWQgHGrgWlvHXyEthLREIl2u91jrG8Myn05ndAXTVJuOYGrZ94
6tfjIzPM9t5mk/rwEUcRNqfdxzHlQRE9wY+Wes5paETXZuEXT8vkUSTlWWTFZzUV1beMrXNXJMPJ
mJMnswI0adyQnExKe9ZF5f/OwvnPcgPk7KZvUABgsTOb//qb/kcoCtpS6fsYOCk4LQB/4PuTKmRY
SiNCbeozq2h+IMmbgwCBQ4N9I64xJXR6Ovamd0wp+YnG8EMvBlMkusvGCg7dQEJaIrUJ9+bcfUJN
N9OaLc79teuZvK8NIoyoV4qbti2n/+cnMv8zAt63LWMN4eIwcmwc3v87lgSvPSP2gNb/v99LHGL9
kWyy+drKGk6pRRg/VNK52LWb7OTgEZJDrKqBLqGF/qC/NS7+MhDG19xO4muXk8aHi+rsgIA1YO6N
dcS2dwiJfaNiNu37a3IY14PG0/PvRpL83uNYAaKA5CNiwyJ7eNK/yIqRF0TA3DRT21JM3NKoXXCv
GQnV9YQYjAejJ5VeYmzj3FqGd63VjiA2+2yNuGeYb/XcYx2tFHa5yf6asAvuzR7zQSWXbRYWPz0b
J3/Y8Q1Ih8sizveIMom0KJR58nS2vunvs8Sj3pTN2Vq4XNo2RmfKo6bb6duGRTpWxaNNecXOcTPn
Nhd9hJtf7mVXxtjoOV/mEoMGcZ4XO31NF0VVD8T0DkrgXfnk0aRx6e+k21unQRjPbgFaVXbJra9I
eeTGzw+htsrHIlyewOWx62XJter0TVf0oQw90ue65Rsv3JhWJUydYx7cxmoSu0DDNXc50v56zMlS
krzHiXcm6b85jfIyNqG8j6CdwOvxi5iNcssE/DDSLHSqYyVufh6am9aIu8jJHfMiuRJxpPH7BKiM
/b1b9OEVKaB3FEt1w+ZkXvxpMS9ThRgRxcEZaA/XZYvoyrGTaUcEr3u2iVk7d4QhJQHcBY7uhM9x
Kv+fPC+W9v/Mv7FsGxqOz9pwEUP/78d5HudqGvwEA4nnwPYl8sFZxk/4ZvtEKGOzMX/1IAXnMcvt
Q0wPAHRbJa6FVjX62IWPKxvQoBpk2ReZ0BFjCimSkFtEhOQFY5O6Wk2QHSfLDc48MGo79YGHUKT6
pRqqt4gUCPpRENwFWD7Bc9NJ3d8ZstW9G7OLt3yG0JDIrrcUT36hDElPfuGXR6e37tKXxtGau/uE
bPoJ9czCrXquLNe8WnZ/q/R2yJz4bLh1ck7LPwSM50CbM5zyZGQEkTSu+RC3Jz9ICT+Y8uGCy7Da
w0YhWauE9ZBlrf0wh5lDEcU96wy9kTqt7+BQ9R3c5jup3Pu8ENSSi7k9QSs/ocn7aagZ+sbJNllW
8Gq7IP0k3KgDCVmbFgPTHs8fTC0bhEpOmdtyTM0uHWDUDPV5sFP8hPGIS9ZCU7hz2py8G8jqXQ6h
eMTRCgJT3/LMQofSkb7msoVymZXk3hKazW1mREuHTqBuGlwpnjveAXyfTbDZS2yD+pSG+1/UnUly
5Ei2ZbeSEnNEAQpFJ/IzB9a3NBpbJycQOklH37eKPfxV1cbqgBEZ+T0y62fVoAYlLmLiZuzNYKpP
37v3XFxO5bCySg/AWm37+4HAhrAyrGMJbvKYUQsOWXpMBzsjaCXAVwhj5N/QPd1/ijdxkGPapiu4
qjxPd/6MkUs6z4gLhjtKr+9H4Vw0Dz8echEJNmmZjCQpDxyC9hq5a6mWk9LeRVs2iMqz4rtO6dWN
R3IGccdiZCUxYpT1fkSrNuqYhDYNzO18Mh9RApoHJMuwmrRR2waZsC5B38/pjMUz3O8GKxo3mkTE
ZGbUUiqW+YlsxYO7by2zuDZZUB4yk92U0JXsiJrh1UWifqC/wxy74snpW4/xFymogbIvdQaFwUS4
u8ocGZxDbQQHq/PiVpn+vZfpiOqfazkF4biL+C0PQonj16fa5muTus2+qSAfIDG51okabzCMoP0p
PPt2wrVnYYU6ZQEaVgPkNNkh65aezjGzCuPsNJO7hiQWLQnM0C8WU/6NK3Ny3FyxrxS8PtXhx/jv
d3fzn9D4vIpQ7qSYAxTmSNyf146SznnMoCdawjS8bc3a3QVznCJGvJMW4C3zCWE6CTffsiG2mzak
gMoNc6YqQuGQOu9ZKu+ix8GUklYLG9IdqUaTXQc95cYnUiOIyDFk/ECC2xTC/Btehlw+4ITtN1FX
h6tRdvcVlVdtwiu1zRb/VANBr0HjLKesvehi2EL4c/9NQojxry5f1yElSLd0oI3Wny5fu1EyhmM6
v9iQRjggFtup5J0cxMrkHESxOoVMqJxUcowfPOaHFk3Gf/Pse/PS/DO6zKIUISNZGrYgJ+hPmHDM
5/pgBwO64TqhhAs0oLNoOIH46o+zKhT/wKlOu5Mz1vpz209P+NbQ+Y7jJ+yNJ/ga3kvmhO+jKO3t
7FWGfl2BqRhA7O3RbFeLdhKYfJkRYq/Jliz+rPkabYxJ654iUbzZLOdM2AiWGiCKS7KbcMhj4i9R
DgPmYLo4H58b78jpAemZTzZiPABtyfsfA53QNY0DWLN0wHPJToOemmNs19ygs1w0dozHbogoQsZ1
pdSwN31sfx0b0ISpfWVVZBlZHoZqo6JzK5hz0M6ylzA9HtPoRQU4EiTG+WUS429sPfnshkQLJTzs
6zOJBDlCO9HOtwrtbX4RC/KLFh1djgUq3ZJBDkARBZhjwmydsAoQV3MXsLstbAqaYdIvjEGQ3YSo
ekBpQAywdnUDgbIzaDAhuvELnX6KK03mX486ilTFH7DOIgJsuyxEXulT/uS2t+57rVkB1ZoDb0lY
l/G6qelxh97wrbMIRoLAz9STSHg9sh9gZiC8hJcVzeGeTZMtk0YFm3buiQRBecIecMJae5cZYM6b
gPBYir1vlouPcl5Z6Fm07Dtor1vO1C5Vc+cih0dYWVPOHpwEaok9Ms2MXYA/IvteCv12bksmonOB
oKHS9KUzcin0oEE0+zCJ/DauXcXwfNhZk/2m13DRgr68DA7hv3X+JPXqJdLwLY8DFGETr1TQDdFS
WPxcgRcS80N5ETCOJvqJDV4wGGD5Es7sfTMaKJAFNofRuKmyjDR6Lcw29PPGzuGptdWWNOpyg8MT
MTgk11HCVemtChlOx7RrIFEG1xu8syIL6y0yFTwppDywx7TupYgfrbrMtllHrBIDnHXW4vfoKn43
1yumOxpa050roRqoNI4PoJlRmIcPOVz0XVmidS013T9WgtdzpIe/Qb1WkPHtj2BaBWy2KNlOQe8d
qYW0GyHgW8ih2Je2l50Df8rOfXyNS+EcuOj1Y1uYYHQMk9O+nXB5tiOd4TyihZ2GCbNrS4i9ZYjg
xgu57BNZfosNYDlDwUCps5bzMuqxSYHbtHlVaWKmBcLVUs4KWhCos2GZw/KA1Tj2LiVNuUvYO/dF
g5LKVzbmlVmTpic2woW0uXgSuVWEtHCdmzI/RoF8MI0hvIgw+9GrzN27KcfboM0vLYmEzHHCpaXE
TdKF5TbWbBBXVphvDQNpWQRaZg+MYGZcYJTxwK7aPpkUObo1VAtnlepwnhF4bBB42GvX7D+AoSBe
zGnJEwUiCJv87LMeyWAnwe3LxnY3LlItIyfrhOR4u1+IUfXHHAyMUbmYtjr6MEZEY5rMgbvGpeE7
hvZJiNmyip51aWfidegs8wy66VEbUveQRymC2QBAYRbKeo+CvS3HPSnw86VAUdH2qt25LgdK5IcB
gcL562jXBOqge6aAp22eTX50m9doGPzINE4wPVyrs1FwSKDyWfaj6cxoH6VauXT99jY26Wqha6PN
ZU8PAEXqY46XAov62L/ExcZBvZn6vbotfRtTTGxht07b+BgNrVokXTVedTdYt8jP7kENdXWcntkd
HjkvNbdNNd1NkN1YEdu9Vkx0FLHqzewOnkHXz85RX75QV0AJjqx05ejBfd3Gr1NRcCozX81ZZMDU
C29YWK7y2OYFG2JQM1FNik9vpLTaGaZ9HfHKZDyXJTVLQjrZiG5k7TQuJX1VPLeV0VwhXR5VzeWb
22G8ikfmXyTk5MtuzJN9VFAXo/8GpK1Z9PQLthUdrtN2UmT+9Ta+XnxM4TPYirVjgSTXR9PbNSUT
yL4Em5fb8XNuZ+ZaqxyuaIg8UYzqjWN7uM4FU0NtQFueV272UM35j/PA6r/ff+c9/p92X1PSVPKQ
DBMG/3PxwzFGkSDdx1hhgEE1pGYCsE4HnHW1scP8ebUjSqCvn/k/fko3bv72H9x/L0qFWiNs/3T3
b7v13fo/5q/44zN+/vy/ne83D3/+hJ8+n+/4+09cvbVvP91Z523Uqmv3Was7wHdp+/W9g89i/sz/
0w/+5fPruzyo8vOvv7wXXd7O3y2IivyX3z+0//jrL4Znz9D/PwJR55/w+4dv3jK+8qao2/Av57f3
z48ij97+xdd+vjXtX38R5q86YFeTKb8pbM6xHHGHz6+P6L9KGye3B1CeAy4F8i9/yefv+tdfpPiV
2p6qyfAALVhkA/zyl6bovj6k/+raugHH1wF255mO9cvfn4Xb3y6A314SnpXf7/8l77LbIsrbhj8L
Tt2fr5Q5AsvWMc5Jz+T3+1OdhjLX7IVEtshxft3bgSIho7VR90ZiQeGQ1redjwBgiG/pDRytsn5U
ZD0mRQeYJ26QZzJKKizOBS3CULfoLp0WvlriRuvZw9rpW0/PcTFo2sEJUECPDvypRa14u0U1CMvE
sL+5U3VKlxwR1UJkoA9yFR6tjOR4KH4EO6TnYfLQOXg+bc2YkoTejm5P5BAod8FM5MbXi3ZPmMdb
HTUPQywQjuLM2aDF428RnCa1KXtqR4onS2+xT8a6WGZJ+4h9g55CHCFwhlxkdOYOQCHKtLIj5HT0
HhxF/1oZ73pVnnVL/Cg951qGMdPYETgy06Dav/NNB60BKu2lZ4HbkiYknZARJeZiBKRRlEOSlT6k
lJehzBRzRy+HtFNEC+u++wIDjIx/B6IhVDFU6C6nK2LdoRwyQpM9qr13rPnMkuzxHJH6ZutsTHSm
aPjTENeqHV7iJzMF/GTUzSXBhstyeQU4UWBCcW85f9ObmNyjg6whaaczUbi3MesuiGAsR6SkrxtZ
oN2F2rUwze7Vdvo3HaAcosUJDnC3QapUrIwxPfmyeojp7LV9gu+SVof3ZJFrEhK/iKTruS7r71UU
nPRwOIxujvAF45075PeWWClr4gyMOX2sg0vfIKXRtZMANZXF6Q9ZWrAhwpvecAJ2sURfmLr3YFXC
w+v5bvn9E3FHSPChKJK3fNSNnnGCLkfCDc7a/GrqsrnNUmMXSvmk5fl1aNNrO8CcsTgFLfThzYFC
BdEAfoIbcPqogUO3dUE5kmePJZ5I20n30gLY0TbbbBxuiZnA8FXqJ2rTBOZDe19iTCBzMVqUnYmV
L0R6lNnk8aDSynE6kfiBQCxGg7MArkIHREiMBmN8RBEB4kvv7/MiQiJovMKAtZdlc6iLwmJcEUYr
5d0bE+UDjrhZQtETT1PWK60fns3BeK4EzIOyOw8mwr4m2yZZ99BFxlqvkOOk9c7pX6Du4a+2AxR4
5p4xFFuZcL/nufGYzblDiCwZrvUPxNDkC6UPTH37bR3YK7rQXErgs4GMzhtWfmlCD5dSJd+12QnT
9vDgIETagwkjo4GL6lnLNBgevz5qkfOL9xtcQeOhmR68cuWb5rYbaeUPaNm7XP/ogGKErn9k+qzA
uw2HEusYaV/f8fa/6G7/A2bK94i3vxkJ+kcJCPLBqfeCHpnNNEcm2W3QY7JV7ngB4+moQ+z4CwtD
3ITPzEG3swBKgL0OZ9TCJGRnoffdhtSYZ4UiO+v90xBPa2Eho3CaM0zZjaGHx3DQD6XM3qw+ahZP
BeenZSiS06jkGaXjGTPKXqYVysOBVrjxpEgFWphM0wg0rpY4B1BFKoUPLmAYVAQomDux8gfzuacn
uND54a5kXJD74LIw0Hllq699TNWpzALSunDQjkFzESMsRE7O2DMDQgOzPUqfLZrIfskdaG4UK7SS
msVkDY+lFcJgm4DE+9p4y2T4LnZCG6MA48G0PRRpyKmi05+SwO13Gn/d2PrIg6abphPFeorTbukk
zgFH06MLq8GP0h/EM+qLcRzU3ItaZyiRk4LCHU06irQ83zmTZIYc/4BRwtnKQHVYuiSNZsjjJz1e
GihWlzUzdE5pn8U0COQo9Z1aGqK6gegQLqfJUpuiiBH7YmISfe6uVD6uUdzn0LlQvE4JJkIzeM7L
8nWS+JcE4+bVNFjbxJwiniJAxuVLl+n8mtVL7jufkBa8RU13G7AJx7A38MolFxXgsba4YA+9yd2U
PGC3wJxtEc8+xp8tERrw90sUA3yuZvIGMyL9KY6NI9J3HI6Gj/wt9q6qqgj6qoVYo0ie6lEQKYO4
UhX6dyXJAQ+YOeiKkDktPsqu1/ZuibK3b1Gv8uwuMOi1HZAD9GHtItfGG73kbY+k55Mcjse8T++d
qf9QbrT/go/XA2wvdjxSaflbaPMxqhHNUzbZxsZq5SlpxseUG7TDcLe1SFfo+u+8smHuqI/kKtRz
tsJB2rh/50AxNINr5Wf1su8w/fKSPbiWb6xYFl6M6qqzAywZEAygpr/FmckWmgGb8ekmCLJMyKgo
712JT8E09ENDx5nNj1GdB2jKM79TguUre6SF0tj+Y1olgLCwMSEdIsaCK6axrTXwQuIZ3ZPb6m+A
tN+78CD16NOpLi1O3ClxbkGerwc3Y3wgq1da6rwqVvbsdMMDmSLHxn5pLZo/ZfZieKhg+zTyefu5
y4r4jkQrH0o//QAri5eqQPXoiBrm6jjTreoT0gBwL9lJq8GSBi0b6NCXe+xlZC6LgbWeZyRqxqcY
wV7fJOxoDnzAsSoB7uoryyQaGAs/aiKxxLaDAwzJNzPQ/IYsiRkHzYbteISFAI5bW6X7Bmf/MZYk
hYiifbAx4fgGWq9RypsyaJKNa9LMIfzi3OGahF6InCxu2uUAMiCdMpDzWWvvA9/9EFrAOJRhPuNe
gnQzi6Fy1ZgcJ72Z6Zx2amnpaGbqwpmlivMZQ1ycJmY67fA7e9b4SsjW0ZgrFxTgIubV0hDstea5
1y7B5F2DAn+fgZcJo/345GXiM0fxuPTc7C4I+zPL3XYMnsZG38WN9WQWxgOtcNiV1EoB7IHZxRbO
rETQSSHjPq25+lI+xs8FJ8RFWTKaHmzcH22abGGaHdwRQHfr6nCvXcjfeowOXwCJHXHPORG1pbIE
iA6IY1yp56ApnnH3i62TAPYUDKwglx+Hpjs0vtyDzdp7xoSnotgH4ttXUZYtKySvNNImVG25vinK
bJPGzqlI6w/6W3ejzjzBZtjv5+N746b3oKi+jVXy4UZPpPctsi7+0TYW4WGA81ZGWV/aCc2DGYEe
rK0zLFMkhtSwnp3+iGNe8QDqImu+y8mR1Erfx5vRBQbGKVGdHFGR1ZhQQxoaPO2mZ5VFFUSV920O
pio6zWfGCkhKq6OatYG9LLiPuuB20K1zWmLfa3PM+kFPc8TS4ZrLF03GF6MNfrDzIZRK4uU8wPE9
42FQ5WUuE7PI3tMxehjBz2MHgWVHDscK+pILOWr8jkGoXnBWWCSZ0hf8fWuVjo96CFWidjBH1tEk
F6000FrZH22UPfdyomnExlyE0ydSFZYvKAx5iBLNZHJKkmUBLoUSt8zmTjk08EXRWXdTL/fkHgE8
TrEQ0XF7dtjYjVnc2adb4XW7JlHaVpuqz1Fp0Tq0BzLfbLq+qQxOxYD1t5xwrejUvquqFnTaAj+l
sUJARJxhzQTChiFUd1BOFRdhfhgOLV9INt46nbytg/gsFjjnU7sFrIWqOQCg1Wimsy4tQqSZ1dPl
hm6/KXdDjpVqaq1jkuItr6QND63FHxbjxKhBxDlNUq5AelorLR3p8w3JA6Qudx5a0xlB6lwGrOz4
ge4UfcC5qVejt1Mf2gi3wEiR5E36lgijaVf47tmj5F7lTj3Q0iI1mEpkbbfxYxD6n8xFIEUFOKNR
IOIVeCG0ET82DgX8b2ykVCjLxIt3YzlbuEijsuHEI7AxkRq2GLlj6M2iH/eEu2z9E01QpLziCpgO
eao2XfpBZju3o7IwDMqQgLUcPx/vNaK1knICF0K+5XJSmM8cMt872hm1iWJHKKk2U15OIGlx6etO
tzMSEkZhNmQm67ClSLYy42qlF/oxmMvTrlbt0pzOoz8XQDQ85YQLTBvdcL3VzaHZSAGPkcLrsYnz
nkXkNu6nRQExA275dqxdAULW+Gg6vMPT1CXLjgRQZFAnZXd49pc+4RZLB93CyrHCYds1M1FiYkWq
ec+2YbEqZQVfqAthMUziUUzsBFo3HLLsTgF7S1rH5oBIgo3s5Lep8K+5k8IQA1kX1WItFY3EtH5t
0cysuKwoOpr7YijuFVLHSTLXkxWvi2ghwGcsqGyWxLeRmbLwwDAmGkl9U50S9KGTUx3Y/L6uRcXv
Gh5ddeh4y8pXGg5hNa4jNL+LOg7anYf7t/fQVqjI4YRqn8yOFI4OHHNBk3rnsmribjijfHkCM7cZ
HTh34E1529TrlACcNSaWPann8bLXCo4OpvZoYrtbJjUvpVzYHhd1CD5SN5NvmtvZa6/XcQjT29iq
slnLSX5OVZ/ulIVMImx9ast+iPY6Y9tsWHewts/hAA9EWGPJXBfjTAQgpkIxttfbWm5Mo9+bRe9d
UhfXVhvHx5YQPpkV4RajC4INaSPawEnudcN6nMxoUbQ1GLA8esztb6WacVgqu4Q5yAcZmcGl5tCU
a6U6Vu5W2mCoKOG3Wc4ppWx9cAmAl1elq1/HmMNvk3ZQGtRt7Bj9CdRAnTwaQ1HPEyWu3bCLt27O
USUwmvjm62aK6Z87Rhzu/FbgdkXgZtEXZ0/uug0yjG9mbwR7KDN4JPPnKkBOasUMaSptWDL5Z2vL
PDqcnYFylzCEs0wT+zUrzr3gHVU6N62f7nvFKTvv5xl++tSYw3deWsCRwVhu8iDVlo2qzm5boccP
unij++RN9dZuSH2ctSDkt3Gj1DXoAqy3nMdNBC0I8KsPv7qiCS4fxVCRj6I8zADWZ9jRRtdmrqf2
iMTxIdLZoCHSmnOXcWNq2mdVNQ9xPRc+CWgIgwHBqgMyw0rLcUrXKyQfyxRjyCLtKOk6kZNPHDw3
NoRmCxz6sq66u5G06qi3HlEgfDPt4q7VISx7mLj7Krg2VfZh5tGHHJy7zHXwe1nnMW6unY/rNiNh
Q5hjtwmM4t4KxGPB0ksrbAfingCVgnNfFW2tEjhIgDM/b+EZixypu6uudQuGAPWVteYdtWpgLKwp
3lKgFuVtENovbqmatUY8L2Q95y6vIkCSoP+XcQpz16VMqrvaog8CfMeHwqKxjUc9jF0zBkumj+Lb
GLJ+B2aVU+PFb24ymIf8KtSYLV3d/KFZtJRzA3lWIx3GdM46szheMjRP16gR83VLUELv1Demrs4O
k/mIg2AlzANXHiwpFkKreGHUxy4P4nCDevJ70u5TuCBLU3jvbZK9CgdvoZLvSqtejB65MRPvH4G2
B3bwmHBmhiH8Fg7aNhfI5mH8EyA8LEH9lotyXg09O98zsvscjLTZcTiJ8+hS9Kz8Lm19fOAL8nQe
PAxL5pR/9BxxcLMAxZ75jaMevQRo+Q0PjWoM1ARt50Tj2f1ONUDIm+Sg0iNStUB/0PdhumLETAWI
UdW6Cyr4V46DFKMDcAA6aLqG4SBZWWHo7JjlLrFMxTR5QhpIjEcCbNtjqt/HEoBY1Q30EV0QFTFo
Bux1PLMdh05iX1e9RNNVxFm1833n0Wqgr4nhVE/uR9iv5U2qmdA1aMOoAlMHyH1yLyAcAVePxCZj
dkpLnvkTMuS9b9lvfpxah0yXJ1Fkcm3z/C/LVn0QFg9QJcsRAvf1IQm8h2jSn8cU2QUqSVz6QAAy
u3oL7PrHJJxb6Zobw5/kyktYsxsJ6yjsfFpePhyKrPO7VYtiCB3MVVfZgbN06naKiJB2zUNt6LwX
BUsZ5z2fRibUA1pO0VDe1VR/g2VcOwIiyXXpH+zOeTWaqVsUSLJAuHSUf7rcJ/V90lTlXRIne/Kb
Jqgf5nhIICEtGLmCQYrqVWfaH87klevcr596Sei3OcGMde0tIzt/CVsOZv+YXVNXWRunF+++qppl
bjUPUTi+9haYJ4QmPAEjCrARXz9RTt1vCaT/7zv/Pw0K/n8ZDcyCi//9YOB//meTvuUfPw0E5q/4
bRzAmPRX6dHb13VKONvh39/nAZqQv1rCpO2P0I3ujy4Y2vw+ELDtXy2JJJZhjmPaJmLVPwYCNt9Q
Rx1H/efo6JZo4P9fDATELBD9x+DIktJwGDk4Eu2TjW7jS5H3XzSxAJYSAlcbbeWMYjvZdX7pyIuc
/dPVCzGzDAXTB6n1WCcdADeBHNKrIdHMGgU+NYzXC3AY0EjS7mGOtXzoxI/e9k42Ozxaxuk41M03
FQ3q+F+e4n8xx5Du/OT8/IsLw8Yv7fAMubaQuvXzxIvmtFdmKWLxVtIKqlPLRF7y95sgl+1ewfT/
x0PKieRJn29sgckFATf/rcwJVaidwpL842u1EdG6SwrgAn+jid6zHY9ZbI7HcsaFf/3v67Gvu20Z
A+ANC9r+86d8faBLsX1E04X0uOi2LOr6YjQHzY/iW2+++XrYhNW1Dvri+9jrL62vT1dsKDqdbAwP
jsyujcbKm5p9a+08jJdmXTfMSGxvk5W9d/WSOXpzIkkrNzAgugQ7oZn7piYO855AoABtHUPT6MNl
8/pvRjSJU+K2FORjTHB83jMkj/64rxts8HI0flRtZuwsR+tumghMRT6BZm2CElPmyFHK1ukrktpX
npqYK0S2yZyXVVTo+nks8FiRo8o+KCPsTz5HotPX/7jg8VWPfoa0l18ODRnloys9+pbM5l0OUuSk
I3sbY3C1kDAYQtkC/vR8I4qxctbYFG2gOPMDfZ0j1UrdZzBJOWdVxPYGJPtiAborOn7dWJom19gC
maU0oTh+SWD/cdNbmIcDdWmqeX7S0izTtOzZ5Iyw1qAdv+qCVdTQvkEBGHaAcwvwwTxMitqqdfvq
WekmLRTzk1gFfdUBC3iaEJxvgrTHhqrb+ZNWcb7Fmwfdc76LxcNfGk0P7cdCa+/X5glLMGFTwqu2
RNQ39wHv8XPZxHc4C9r7r4eyjJEZ1rju+HXXwMy4HxzErw2ZVbGaxjtf5OPdAPFrYbsVnqGvx7IM
PeEgV1/3wvkhEinIA5p8tfr6gjqNODHFBGyDyHisJWKsXk/bu7Ga5JlRyG/3WgCPB1P5z7gqQkTw
wQQWHGfWsQw5PNczbT/gB89IsFs98yRjGcD4k7RufKm5ILC6cP11N9Bb++brf5rGNw9rTlpeFTGk
QGflEIBwTANOlMgY+G9AYYSNKtgRAoCT1CDA7pCIgXK/GKMerxQwaScu+6M333ylq0JtalYc03nr
hSGH11ldW1tVeEij17aI7SMuXDTNwL4uGJSarVTIxRZBajHuqiDmiYJ8GC8yTg3V2wITaXKcqNKI
UZSrKKD7kVneKSDZ72qAuOEkQtvD08wzL0rAIGdAciHJASnjnBLZeBqMyLkxE2nfBHWvEyZSvLek
Bm77OA/WQxAHjxbw6KUV4hCkn+EetV0e+1CTLNhnka1ZS1t2+VHFYuYOzv81FOglZ0RlFLiNOGd9
eofDGA5LWdyQelahzk2SbWWE/iZ3wIapDvsVhbuCFgC9w8INaDWwKhv1MhO9epvZXQq65uRblXWq
ZwyELngLEFMR3yAvS5B5mbR7EeuRC0dVV/r9Jculc4qB7scGkzfcsNpO59SwDEh5u/dKW1yq3Fmn
icxv3IkwUL2NIhzZ7nBGvU1b0cciF5h35eAad6MIt0WjVStDR4ECt60/hyUtcMu7o6FUPCU0CFkD
+psAk8gtcqoZ73BIpttGkIU9YPmPhyRZOTFErAmMvx96NO8NPD34p1cCKdmiLVuM12IXRqjsx4JS
U8FVdEmUWEUIiZeTQVxIamTvZiQ/izjVD9AYT6ZGFKoYQP3jYVlnMuRp8wHYZEp0t4VPxFYrTQ7M
WbhGQFsifiPd1MNg6GWVcVsN5YsHvncniO1CRN/2+7CLhh0SOHhCPa6ao4VViZyxSK1UJGj0kEwC
LKLfKJnJB32+4U2w5FJNl8JjITS8zn/2Q0nCwWQ91KxIVdqgawv1y5DH6klXyXOFvXJtKq9eqnC+
PJLJPiS9sRkbuzmXfdac3YQ+Zw6paY2o+HsFvxiMK7xQP8X1AjX+u9SG7sa2zVveGtHD1w1xoZym
OZ346qQBRimjs2CKd3bA8J2riZbeohHyuVLj9BC7Nq1gXB5GM9yn43jGyROvw1FZ9KwZHvuTNUL/
isROU9qdNtVbI5fqag9bzc2Mkz8HIEut24Xs70CI9JbXO+yDc9FRwCfd2Ysr48YXsK4LOcLLi20U
Pxh8Oblwxv4yOxiDviNc+zvqNmzdkALPBZkSEWfkd792lrWpJyeDIMraNuVGn80OfbQtm2y6LQZV
X3vccVVL3GBo9w5giIlW+KTmbIdOZ7pC+sIQ07nksDRNvnUUASes1CpoATV6eNPMNwo3Fb0+Ih41
qS6qcGxWyvFmisjPqJyh38Sm5CDk6YgfnFTtfBvpVipR7ymYeT7kMY1m49XzJsK/DTrjJKrj7IfD
uiBldaXNf1OvPGzJ9Ljwi9bqlBbtO2pnSMNM1VHMwfCb43tpW8udLOlkC/PWTOFXlozbSVGAnarV
TXiHDOw7+tqJSsZURwBQVRmdSMeojwWzbbDv57hx3oYmKpgWMSQrBKbjgWnXLssJStIRa2xDp7vF
MaqhzyLDki5VvDLN0d0aUUfcwvTkj13A3l46WzI2k3XeD8adTzGB4+UjCY3oDGNoxYhYoVDwkuFI
j3dRzga7zmivltESV5GQJhn3Sp6QMvyICq299ccTJ3dUpupb6JAXx2kUKQhej02wUSmycAZbBB1o
hlJHDv4pco6wwF0wQtFgCZ7snFNwFU1rhdJwlVVMfPWqffeiICMa4FmG0+xg81aGaROqhO3TLt91
AU8yxA7LWLwNjsSHnkK0VYjMSIX0AHqC6soRv7MyZeYglq1byFPLGwIMwMx+iLZeVXC8lKE4tdJ6
Um6qHbUqf6xk48wJTyA+6RQHuPpzI5gY/QFt5qg7c6Gja6o0lAcNS4VLk8RuG28Dle0ykOWNcaUP
Ns6YPiSmcjHD03tRmInhcprN2Rv9H0FFrtDY0F3sQgNhWoTrRwGkIoZ8UUrjZmoRUoYjuABUh/4m
tJDKpA6oNXTHpVx1OVEUGifKNaIljdY0YXwYyZq1X30fgDJpffmqgsY6YnbEpK9g7oYZzR9fzMzb
2MkfPB80eTj2WE0bSHzORB+kTzB9y+QIqBbrStJ7K2pMgpwokFCxMigLnWFrNOVd9fWehRJJj73b
gwTUl21JQ8GY3wQ9+rY1l7dllOURQQtbuKre7Zpo28CO/NWE1IGCgZ4mISb5XDN2yDHpbByyGOUg
gPujW5MlkWQe9WPJ9Vec3b4lTmPokyWptf2KbF2U6pqzT0Zgl19lRTvXFpHcuGlq6Se/6ojtHPzo
EIroShXu3oyepKVZaS7TuLVDsuvbGIbf3W3GXP9SMuraOh7k5FLF+aEMO1q1VUDM3+yk6w3V7Myo
e1A1vc8280+p19e7oiEjubHNZFlp5NF+rZWGnQzrqmCtJJgO25YLNhJJsQGPDjL1P24ws4z4eGJt
OSrC8YK+3OgG0/GwRRwlfKNk8mybIGp5AyWeOe2ChHiLsg4V5fDwRhfKPoGWfCCUPdqZekMKraNu
Ry3XYAeuPccZ7pCIrvRcCHs7DDiJYlgFPqyuBZnjr26B3sGYfUkj0741hF1CWBzTvIXW8hr57q5y
Sndbzuvv0NHDMkMvjTZeps444utTlJwtxjsnOGbtJkpmoGa0YO82LxqFosQ+QqQqcFlDBk9Si96b
AoA0Ha98hRoU1rJsvpWeVq0hNPpUcx2SoZI/hcOpDUMICA7pqDjc74vAx41shNdCdkdXcOFH+DS3
nVa/lHUbbVkzjLSrb8jLzvZlHD9/bUdZ15vnsUK20Y6ViTHOuujQs85DNfSwh2N7WwN5RdsDsBPg
OQAQG4vtM6aelsiLr/eYtJ2rj7QeJLc9baq+j27SxsvWIHfPqiYHJM3zw0RQM6OOFzFAZSXo+I3g
iqMXde0h+F9EndeS40aURL+oIuDNKx3oXbuZeUGMU8GbgsfX7wFnY/dBjJFCUrNJoFCVN/NkkpI0
9SVQF1qz1umMw0S48gdTaGLkS/A84knBV09/5BANS4X6yCXTAubc2wSF6a605E4jPvSs9erbZEjv
pIVPSHkju08iR31a0/aQ5RCHm6G82dPZHf46VjP/sBP/mBjyPHe2RqdpGu/aJm32dSusKyYeDHeW
Fd3peCR7UeUNwnP7uxR++dv10vEkE6s7v9KdpU223xjZuvhpgmGeZ0Z5MRjb1TbR+ZFinD47vPYI
blt/YTi3UNyVdw7DiEKasYe3HL7VbjwFqWf3qBVVwzCXcqHtK3oqRgdHoeeQMW+q4ziHxN1nr+GG
YbooTbvG8tKAnDbcoAi9hbOycyJPfIq4o19bsuDWVXj2+EDuNm4WnAi9CMoI7pw39QVfiRMwfMI5
VGIWi5G8xyR79xi71a7KWZBTj8y52W+Ncs7OXpid2Iwxiktj7xLj+7808wC+UxuYvDdkQCVeAGgk
rMlSTSgRRUQNhWotrFCd/SlsCxCd69wlvLeLxHW47sOOMycdBnAyC53JUd+ve1MapymqfspUL96l
ra4S6xFw5Hg8N5o3bqxMBHNqmSRSuXuosq2WjMqu7x11KFoK4Dsj99co+gWULHAmvWtn+7ilhKPW
n43ts6fOvB10P2aJPNofA+zLbV4QI6DdMDpHXb6Jm4EZmk/irCwdd2vlDTj8SuEeAdO/XPrSyJ17
3sI0LcwIu0ejopsyY/1YS908jJ1vM5T8aGhT3NIY+1+nLEIKy72Id8bnOWyvx1k1pDzj52sFLNOW
WUaJF8zBKrCy9LneqVblWxl5n3SB67S0u82p9eTeZGp8mWMYdHW6rIfKAK0/eT9Koz8mQwiEr9HM
iymiYy8Kog0FvC0Ti0Jl0OXUdFp4E1wWtYQXLyLn3reVdqyrP8VYeI+QHs/B6f5TkaqelC0zgMf7
uK6VrPYxiPnAFGVHvK7DQYrLFsTFeJgAE+7MARVIa0CA1Mt+UHTowOSAT68XPYJeQdMkVs1STU/Y
PclGr2OYGZa0qETCwKKNaXvKTIdiE0pvQW8g5Cg+3NAqjkaavWeFnIFIO2C47SknsKDG7KIlAN9M
TVy4LN6ItDV7R+rp2xAuSkI+qJ0q+/BUplq5gfrWrCFSztvRHLgejcS9pD0/nPK5U0H0Fm8H2Ync
nrJo48CeoXxDFIxVpuKzr9+EPoT/AuKzZRA/LyvyPn4YBtMgGXur7FAV8yUzpHzkjS7uumrmXV4b
P2e9/W0IW/ulz21Q2GnxyFPzUY5uuCdYBkd3Dqu3uh4OVSvpaBAlI3EAIu+tXDpF5/z02hCEtGby
FGBVyZgjD0V2sZfffyI1TjYusgIOIT5Dg/b2elhZyGLH2p/uRu8YH6H5Zwxp8JqwBHw36/wYTyaU
FlLxXtK3J9VO2bmsnC/mrpA7M7rPlGtv4KOF+whgVVC5/oAV0MKbEHbPIctz/ALaiDMqnU5qrt9V
49SYK7CltCaA+0jrvOP9dbfMS+UO2Z2SwW1PyoCpsRbF7nYIvejfUum65d+mtK9VlnNgSa13sKb5
u02epPXrAxNLStZed2alTrUU9SV8T3Gz0HI0XlIb0rZmMYcFBmg8sB0HumAlZjsdHyuvNB/Eb9Yd
rextmWk30jNHQxqoZvTI8xB2+D/rtAyIigUGBh4HfxYRfIDb0GjZiE/Fzw6pi+e/Ve5lJaw3giYD
kIcG71p3py1e1EZycYA5rUgpFYEfES+m6JzJVIoE7ff4D6aPtoaJ0m+IME8M2KLplNBsu7YitJIu
7UPem+Bk4jY3ydxsC+qP+WUBU5WpmBeSa4n1bynWh2Qs0aTb5NozOSTXIrtzFVM1T0XjpazqABiP
e2znNoKKVO0yPVGXGDTbSYNuh2QxAuctjburPl/P/jZtyH/qAyZff1fUfrjD4vmXjTIHyfCuBrQU
uH6MMbVqqa4ZuLdFo9iqs1miCFO7cjblPJuSdWJz50CiIkwldepWWbt8d9M6Y3ttXXJQuWIkKN0G
mxTgLZzV2C9EVkw7Db2ZllkCvatYQOcfKnAVhQzjqw2uKTXS36nq/Lsz+TAS6Rmt9SX5mXAXUXiE
N3yR3lLlBTPFCmjrP0LhkinWRLq2RDjuydb+zs3qe0kq6+wr1R4T8pZeSZkIN5/cVcM4vbsFLEe7
yOAaJRRN1M3RqwaMNw0EamfO+3dcCSwKcX8eTI1rk6dbbGfmZs4Mc1MXlnpEGo/CVPa7zss5ApTR
DgWvvyrQHThWbbKWPY1JvN3QPqR2dzZb7IRFVNYBJ9bp9nqx43a6mf4XnxctYqDnNrYeTeT7OSC/
TsnYHdBeO49QTCF7brolxz6E8wE4D1ZpiaPOFLlxcAp7VzcwjgpPmoGI0jcLJto1rOntgkhDeVc5
+2CKTCLotaDd2rEk1QQRoXc5edYtTfRsZWSzcQw7OFfA53Ew8JTvcihFqrDZpMz4GvrevOaq16/S
6of9ZGKQrrQSu4XyDrgZ6JJ1ZR3829x5zodrkD/FjZwudlF510BTQbUbLkJABsj0+umDoChVET/L
Mf9syt5bvdatKZquFV6Zfc3VvrC+FnxF9gmeMg5Q5STmXhVB5wFKvHF8KxCN+fX/myaY1gXVXvbv
lm0Em9hp+II19Gb216zojEdHW8luDF13LXW9O8gFPTPaRPZ0nahhalGqC0sVJbNjCoq4Az8CjrLs
72nSuac6/l3Y+p1ztXXHCaB2ETOn9dga3Bhcl8w/ZZQnf7ys/RLUqNIo09ARWGP7yF0bAcHSzsBo
qh0mCsIBIR+E4zLtHKdQkqJUzjm3IBvoizfOdtFLrEZ7ZsvgF1jNEY9agYiwxzildclHx4YU5Usi
kAKEdrwofsMVWK0HfxC4X6kZR1alocgrj63mhrAnLW8zVE12SjR1tUJF3rVsmVPEfRg45pSvKpi8
AbCCmlQyyduJEcwxGmmycPulmn5Yo7eLC86jKsDL2m5D5AYy5g+MN9pes2QLJKANOq19M92K0wfu
wLB5Ck4xO/4vtKW3UR6hkui71HTmgLSDeZK7WNskbgIR1OmMrZYhgsRUB15cOFFdVX1VUfiL9+nt
HUed4Tj2u9lL9Wus1UTdHOuWEMb+VLNtn+wBjdEvYJkOub+l/CQJQpnSSmvKn7Ra2UeNDPIcFt6l
FvMhKt5nrW7O/kCgOw6tcyfw5/sJwVTMew1naO2B7w0yhcjZWI7h3nAVaO4ZUI7UIy6iOA13WXF/
7TVoDS3QscL57nbzPl56vWgH1jaQb5Ln0N+GyGKeLazi7xOOZc5JU9DL0C1zMJKpsRf/nLqoD2ij
+HRn0zlUNtbCCMZPmBbWSgmnCyhrngMnwxER53cYcDucIhrgfo5dXUjPbF/qNZtrp9ygQTfo/zPw
Mc9pTgN+qI3iiLiBk+xSa5O2mMaddTzAKUtIbgXgPenYbjsRUHin5v44DaQHK6S1zOi2ZpbMN3Me
xaoXsLWckgiDt7hDZJxH17Yrb+Zk4apQ1kNf0vMO1vIStGbTwPgkjBFEkFgYhdDmbNCJGJhDTRuK
H5IxmIhiYhLWNpmrYx2bcLJPLEj7zispmOlrQDgK9NTQUvfVz88aDIqcMu/cTD87o3sfDTp/IdJ0
hzHVMPZkNO5GeboeFbjMmK4Xxj/xNyJpKXRPJ6PulkmQSRHNluB6sdUFcawqTDn9yew0pDZ9di5g
LYPTFpsrO/irSlLA1Izom55ldxf1SJpw3vCxL8yguCJuXeUUy0iH2SEOJnyHlnpa1gRPXzM0Pub0
p+N4zbYkUwaxC1lSFI5+cZBhNgpYwHpK/GfqoLJZA6H5yjZiVMGljzjzrTOpZW0TLaq+Y2iUW3kT
yGTRAtiZ4eUQQJGrwpa48OYiDBImuEmfeA+PvEBFDiFv1Yc9U0zh+lEaEMIv6aMvhq3yMhBgfdtc
25oZokz0kIKkIeGKnRHdaozr6ZxTTYUlmTP4HN7H8t+OcgTWMifewllUEJOw5YE0w9qn64+qVjQx
TURcJ4iw7PvPeacY/MbnhlPvDKGWFY2kaz/JLxFLjR7rHiOUi3oapweIPuusN/w9+ePvA23dNNWH
j3+JXLNnRfA8GsQ/S1FV57zOvXUzQsorCBSpEHBO53fAl/puPPrVRyegISouiJ3jDHGQDlF8Sxrr
TST2X41eGULl3YHYt8mdJt0dJlZkaqmz0xlan6YEf9y5JfugjFBdkLEJpVSsGA6xA5cJutWfCuMt
YW282G6eHJOo/kuU9m9fRg8DG+yxpF2n5ZBIZgkcNK6kjd7Zw1X6VBc2rYKoM1UnXzAs7Crrns+B
pvdXGvs+ayQsTirxcIQRB/G8VsNx1FKYLVerpbdDK/Rj35NYjsQgn3RcA+Ot051ydHpE4IHsYy8M
ADJvXqqD3jGDsxzBKm0PJ6qotYMyXEIglo/poRgxIo9ZYEYwbUel5E4o62DQJrmK69rdWcp0kf6h
ATEEm+Dxww0L8+yHGnFHmzatnWabAvvLhmpbAzl6qA52vMRnAMe0aZ9dwtEzaUnzmPp4Hi12QnTZ
SNcmcVErtNNSPSrU4FWDdE+DbJbvYbuNRz3DkD9rcULRHWkVSJDTXcy43BwbWk9VLJVEdaSvlcqN
tcp709xZVvmjdIvwJHvxCF0cV/kUhVdOJWTQYYVvEUPSS2vwfeHPOyUtYqxTG/2iU23AZbXBHI5q
zzgT2UJD4ev7W8EkkVjYkonkqS6g2zH9g/sljdRgfyNrDimp+4ghMFmdewunFqpPJK2TDcRh65DI
dDQqJFZWxVvNiu99keQXaGXxWqPTdscqRCfsFN8Mo7iRZzGeQ+r/V9l00mK7ZTZMNIw1nVFbWhn9
idBtzA6uhFFD09NKSre/lE77bST/draU+PJHq944LstgorMCirA5FmU1gliKKXjJw0O1dPlaMbPw
vF0kYPrfXnuRyOPM8e/kQewOIb7Rjgn47+mG6KZ/d9Qg1p0Rjnwy/llB5AU1HrlbFxWKEhvCCWj/
X3ams/GcSWfOsCIode6srW0rNiKKElgdITAnXHKecoo8xTC88UPqTdtNgni7oR1nRqorR5TTsSGQ
Yroc+/OInb2ktOl1AlSSTgUvraKgKmJ+AzeiyCZbg3yTQe6l6lDSroJwQpFROAp4F3BKmQp4HbaL
QfEIeIMaUn2PnFIFM5oW8bXSDLKWElcwbc0zDi88utyzzKq3mGpBMBpV8jSzzD3GXi3284DjFWZF
9CDjdATjNj8K4KSvM5NKSDyVcuDpbBg2ccDevsaT9lnkZfExwxCxJgRbZuw94e7+gYufSiSbZsqU
E+b9tWvJRns3jLFzSo1JW/tGqgG8gbA0kxU7Z2Z6QbRrHjgrsMcaLvwrM3wjVRlM6SOR1leHce+a
tr5H0xmoCWoBblWbi63RG9E1KlkqE8derk6fotjQrc7haCpGOuJpGTk5ub40djK2HlkDRh2fBdUu
uqKngUNbYHbS5IuIqLIfIVyAQmSyI4eA6al1i9PvBNdwGqrul5HIZDMbbXPM4cB8Byoriu5pa716
YDF17ArcS4a9kjYqGoeTLOSI5H6zkeTua7tSNhE4djEuMzlGNWV790H+5dV7u/wc2G3msVnKOvtw
pozVS7qLZeEJHSqyS9FcZDcghwToIsbpUwd1xR+TZJ+5CikjZJlBIldu/FYYPeLAWKUrKPUNCUSa
J7WuzG8ZzPZVU7Ez6hoQ+QB8F/JMrd8kNfMkRiB/Z/30A2HyLMovBzbNgYTd3aLqZq+lu9CDpSOS
6Mcgy+lH0/K4MPU/ULfETtIQe9FZOy/QHI992HO2iCZxGdD2V37UlSgWnv3p171OMkHtZqa0QY6s
+NELDpsUw4wBH0zClBNLTsfXtLX6JUvUaggMaZOSFsEPQ63OeMtHQPWAgVkVC3wjDqEHu+R6IhYN
drNxgKqE0UZPMcTPCtWc026upcamUtW0yavprGqju2qDuxmJNF1GP0IqnpM9lMjkKVoPYik+vl1a
ack5auwCuOjwX6+lw7PDPR1HWXFIO7zs0vV/e7ip3mQ05/S2j0CJurVZpP47mXZK12wXLo5F+Qc2
5eF38BLkSPfFGyR4A81l4Yc5Zbetl7jra7zUaOBQJXk56tjEodD1gjXdmQ5Wj4qT0kq/s1WT7ww0
QEpBNCptBIQOq/PwB8u6PDCjHQ550Vuw9suC94Nf2V/m+m1PM857NerekTDJnymc9LfCdzkXpf2T
QZ9/E5bDWDOpyLbnjjilmObP0Cevzoh3UEeLokgNWIqXGbhTRt+1Cf24DX1v1QC9VUMPMOtHybcd
KiVuLs8/dtQmMCN4J98pm7ZPcaYdqm6kUNyc7nXInBKqaApuhE0fi0tKFWCOOYkJ0XXKiGu+HGLD
oxuVfzSdTt/UbqmTIyagkOgc6uO+M4LMQ26yYY8AG+ACEbpbBDgxFZT+HsWny4jlqcy5vkY6TVuI
XUe94Lq12mMeZvUNZwq2qW42N7GB2dnFz9Jw2M7dnAcrlJDgnxaOYe+/cRF75+UFI2O6T4DpvS6u
+Z9zCUaSLwzzXBMgX+sRo2hreQrXJX2Bjiuq7zU0MsCIeXk1h/5jHH2xs+bJOTboiMSBGBVAKb70
1JcwykY0PLSqJaBvMXt0CAW9yR60md+hULgzVs7RAIvouRWNMpkidCA6dXYtKzuVDeKv2/QMOWi2
q20i4rhX6N/mfizD2g/gwlYMXocef3ODGYZdygL3sScdedag9PM14bEL/pEy8z19JGrzkj/EkIAa
TCrJTj2zr5OPxc0pIxQdnpCU1Q+biez5uWakeI4rC+FJCCLWJQQFwUG2EYTMwUEB4gYReOEUcmiT
WDtR6/LLzBbkc8ZJMSyLQx41uDyGxofhYx198v0LHz/bj753HmrRUAfYjAeriM1dNeNRHKmZQ0OJ
nC/lyrfZ7vIdMfwpyGKNverk7gjI0z8pKISleHfnt8YfibAxrCScu5eerEyIfOykNdICrqCkR4Ms
M5jTNXd68DexbOl4qO9eM1oHhIxm37KYkt4Y/GOTN2fPSuZLbZfvFUJKJmsaPlbxMk7POdl060Sk
4aOaScogiJ8yFpPTsACTPa2mBLogbNJMKb25efoITe9U4JXc5TQ/DIn5oLb8a8C58RXpkTw62DcY
9zssIl5ESiEx1M5Kxhw9DKP75GK5zNviSZaEhuQyIl6Yd5BTB62llWK0Aour/4RVgXcB6t1y6SXU
G8I6Q1mXwLshmVt+3fJZyW+dw0GJpEuyHWkLNZ2K8iv7WCx4Qoqkh4Bhf3nQXfJmtYONpfoSY5Gw
J4BzmdRvcKnT5+CO+xmhdIcxzYLKA5LPYDkKdAbqfAsnKxz8fTu5896vGfDarUFGb7kW/Y5aKN8u
eFItG2wnHCoQ5rFxbNshGIQO5mGRzJmQ5aTx+Zx1fvguGjGcFULVgeGcdWe2rr2p3zu6J87hzO6b
Xs0UT5Kz4Wlro/fwTKidi7s8M2Rom5txJhOnu9nJWlx1htF3gShqYzdFfIfCMv2rk6pPyuqgnC3H
T7PrNAbW3EAK58e/t+Qj8lP3DvMKW4BXRueSEtVEunisex5hDMybbbFHpInXiMMxgSpZnrQEh8Pr
N7JtdKOczgTW7WZd6uDLFg3W1MN+w1jHwb4yO4d5udqgnR7npHq0aia//+11BGwsflenT4ezHjop
IWtGia6svsZwvJdmFN2nZjGAM7BkB2e/gb+t3iXyp5FkePIGROURPC5tMuYVlIW/KMVWwng2m5ja
xY7OSamHAgJU+tFxhEyY8G0TLyVeaVFKyzpWr71FS1RsEwIz5vEztei6KbXalVb/p7ic1qTYGZ1X
0qBpPaUQxZnOlmljOEnS+wsw1kfwi0v2gruw+8OeAij78sJcw9vaIJ8i8tihG0yFJy7YpeqzogPN
pFC4zew3Nl47m5L4+1DqgbEQ/gBukpFfbBIO1IFTU0hxh9FHjBt3XqCJAhfzMlJNuJ5PUpPjZqrw
QE3LdsBx8WWQS+HeqBa7H55FJ40eoz+vnRAhTs8yDGw8Z38gK2Pjm9a5W4X3ujT+2A179dajMb1G
al15TQiBIaGBw7P6n/aLTa6Z9hErYXjyie6sMmZPgYjPwBSLe2GHX1BDjAs7X3dFO9jvEK/uTi6d
6ZPWoYuw/K9trcKvVNc9ojSk7Nk28Zani3bMscHm4z9muasH5oxINkt14l+njNktfs8aczdq2vNT
bWRs5coOn2UaZMruMNdoPsi4PF4xhqBaIUrCPbnO8W4Q7zuQ1UpX44NYTnhCaBppnzMEEUzX2jMV
1K5dzN340pyMFNVZ6IW/A4b73ygqmqqp+PKwXGyjTnfO2ZhYdFjU1eJ4bY8Ent4aw9UpVzbHP12h
RwG+HbSzqWXuQL7NWsUafFrOH/I0Ly/QpCUureqpc8TEgE+9LiYf+ZWjE3h9ccWfN2w4MnHEIBlE
1rmjPCob5ocLYd+n5FJalvdF1jZisFU2u29Z49qXKvyjg3S7WIrFwVheOpP2Wezv0Tv1j96+leHS
AJUmgBm4z18vInUxYmvaTRLOp8JpIT7LYti/jIsx0ujKsgb/gHNE7cyeVH2+rKOx0hGVagYpWe/h
dwYcSAvc8gl6FnGzWGHALib8gVb5MD0Usip6i2y25gscyLCtq+100b7tSPTGiA26kOMngW6OjK0Z
nSzVtYASTIqaJwVpHGkkKKsB68RoHbvZzQMJDW4/Khttxys/mJ6NAQXve5MSGSqZauNH1lLEobxw
PzpVvncFzxjZ1+5XN31htPsl6tjGkWNYD99k/Kqpzt1qUT9dshbn8jRWvK+EQzKP+Y/GxKFRMJIh
zDc5QW8ZgYGxC0ufTYnFgABhFWNg5yIPesNytznlg8e5RvvWq5zgiF8zmq8HdDVWxzs9IQ3KGa7R
cSjSYEQ/pw1vXhYi6rBIBCCX+OT2ZtsZLr1uPzqZvWWz1A+0yxlrluIySDDMYWwBf1+2g37TBn3V
hExzZte+OTb93jgcR0h4VNAqRdK+6j1jB7RZHuMfjmWWhwQdb5XV7+wy4TCkdRqA1jTxa+Fl6Gbl
HoC0zdyzBOdcQwuvJECx6VCge4J/9N3i8vxA0o12E/hwCvfsE0166Xm2oV9TnhZtuzEZflc2yc6e
1R0eKR9v5fZ/h7ijudH2SWY6I2c/aHrsJDZJ0iJydPb2de6ufRFewJ+Ox6yxf1YpKDsaepzvc0Es
v0hqXFZ2eDf8IlB29tMt2FLqTikOQ2zcmHZOT0L95P2Kck8onF2KFQ9vrbT/m4VrvlkYkXASWP/l
6Qe9qO25JAi9LQ3nrWVKlBB0vg+JR93cJcucaCs5wlHDwvKcRU5Ipuev13jczdqWC8i/heC/uUXZ
2ZSpM+L3gR2oKc08TOjcW9bKVQsH9N2bRb22uTjwkre0hhMj3CH1uDuDgClW9OkXwwOilAzyV+OI
Y0P3R2+/FAG+BsJQ8vc9OwcjrcuriLygcQTSuxqLQ7L0TKfjGAdEZz0MIcwzeIYDQs6BSlWkxw+N
nO+jYY03B/vSGkuwG3D2GbdUwuhPgZGN+rc+4rhhYN793tWLexNK3K31hXjEZfduQhJZsa8XQSQL
l1aZgOLYCghmMX1Edq24VOf5OEcVAqsXPsh1fcDi0TcmIcqNLzLnOeQoLJyZ3gkKOqcIhkfeTOHW
j0Lt6ng2aKPFgkNndnOl8976YFJIMDxmJ5q005W/OPN4w0c4gPPsc9EfXsb1qVUne2bnnU9tTDnj
Uh7wz+voNMPZee+tMj9HHNrPfcvwUI7QdYkN6Gdz7GvaFPry8Fr4ie1T7EM4uouw5IxeeY09ItVm
6YF/7ScsB17mbHw+w1X6ulCbmewI09kj0EgDggeSuzZo4S6XZB1K5t2nf2cvjyUjjYElMMEMN0kq
+E5H3br5AzYEfgaNTq7lUHpDCxMR9nOup00gJggo9NcNW2pROJ2Dm7u/TsIxhAg0lQ++ofKUt8Ze
WQPQGtLLO8j+KbRuEhJzuoizaedDhhb7fJJ4IgpSElmC4J4B514pYGGwHcFnLy9Y9mjQrAADu2Gp
jyuzHeMTpjNsNuNwrDkczZa/H/qovuEviJa2oB+1FYtnkcr3YpqHo4CmtRcea8HQ4kWjgeMDH3m7
NsjDAu1NQWt44p2toHbw845foe03SWZ5OfBZUtiFDbbcbH7ZtIQ+LZihax/MF71nLqVhXHNHtbwU
0qs3fTTDlqcqlE24fPv3+M1vLwNy5nEt/BNJQXHuhez6N4OU5NbNAL3rHRtrKShuAPJEV5itgVRY
Du/aLK+m0sJj4UHTwU1+iNt26ZSXcJolO+026+3j1KXd3pDbSAIpWDxpLQ6x17FyKNMgjrGkS9Oj
C2j5ExSjYl8MmrftKgOjzFijpxRd9RWym99Rt1Cjn7KvnfuDr3x19p34Ew64F4gR9RHXF5BdGy1F
1V17aZcXk4vstMhulWz/ThJ3hjl1mAr+70U6pnZKpUmTRQyZ76UzqBQ2978/vv4eqwRUAjN+TKKC
sI9p4Q5XX91SwiyVV0xXp602nOLsfT40PxzI7ake/xwcZZ2MqtRWbo2uYTo1J/9w+KokPdNhR4tj
xDy5nNPTvxNb2tfFKa/4taqR1ZTVB1uNwhVt9K5zdIrWPfYUfaD80jvXq456NKBNKYs1Jg1hc9Zn
1VrI2tW4h7zVX6iiDVdD3aZMSGAgJybOlrjLPjK9Ke5ZAiapYyTxv5kXtgkhlLZ3/ChO7YR7u59o
AOzNU7K8kMShDNQb7G2Rq2RfLPosdM3yMC1mVBoGTUpF2j+6QJzwQ7mlWoVDcNR8rxJk84jR5sok
RKEV1Tmmaej1/b/kMc3pzFPv6zt/iroPNhcbSp7Gb6SfVkmu3t0JPSrSouI+xXlzMy3MbNRdEEK6
Vnmo3Yem0u99om/sCQNz4xkuW6gxuZrSS66vP4kUFB3EPBjE3cU13foRhel0sZwwoFKeWxelxuW7
xicr7GNnuowiIGa6W+EznyFjeW6E0Ml68mLLgecPJfFghLCSW3Z6HF3dPnCT8pDV64U7IMGesfk3
HBvxKfMDZtBybZqRuhRD8yE58E3JSNS0RwYXGEJgO6W/WldemO7telk2987xaQQxu9+dz30VGxXD
+VC/gbvGstzr/o7rL7p2S2GSMbrnrJLPvhPxIUOzeBsyGZ8GMVAmnjhUbxt43qnNmE5NhrGv0qgQ
MpdV1GzZ0inqnzoPR2C07F6t2cmPufCuVTjLS5qj7/7zrmkFSSrHB8vHY6L65TK88HLK0yoSc+t4
WQpMP/qlzGkO4hy3ftoXT7o3OmzzzZPQT3SgtLhelbaJl2AMmrSkco8p2cFLGANUmfD3+G7HPSFi
n/Zbo6WtUOHqU+Wh1kO+vcQuzti8g8XM/hZ7yUO4nvege93avC4i4Acw9rKc0rMi5fggVLh1I7Nf
v8JNsxcNd9zF3BIrWyrFjFM0z7aI8uOQa9WqqLtmBzYKgvpyPNF74DmGhd8AkXGBQwl5jkwuigVn
4UrJ82Vki8Cua/8y89gIJjAac4nv1cGK4/TzZcjl34l4DEduD2Qiqu7230PN9hnwNFlIoA9t9U1W
NwsfEPUnZgdO2+OOxmIWA6a9EwzejkviK6s7861Rq66byE44Tm8C/MDHC0Eely7UCjcOKFPzzpbX
e8RDKaZT4sQMRD9rNSs8ma+963Iq76kinUCwMXyydoLxLnmT6WJ7TnpLmYbuOTD9qiiNvILPmYia
L5GuWCeEaQGawSwwvDdJw9T/xIEBxlCFsvKKd1Wetw+lYJlDsNsklEIFdMT0/Gecf2skYMZDi6em
fyNWhZM6Hi+zopu8TuUuYSp7SjAlnHqrkqz9PpwJiuIolXaM9tRx7iNOqR8lYUSG8nXzKbNcnpoG
qFSPk8Cq2wkSV7j0nNJetIK90V48Oscv4fKiKtzNdjowOx+S3qMWku5amkFTACbhxrJL9/h6MZY/
pfpM6G1kygTiP/5wewdncWf55GkzgKmgg6IIuCJC5hbTBVNVP+ZNREmxJcMIrT+PvsUAS+6uBf2H
TZ7P2XoBcpTy3WpAaHLs5YiC4W3rvC7VRWv28mxXzAbdW4hKAJWWjZ+EjpR51rwJG10DXl+JS5tA
9TNnI6jtuNpOOqyOesgJxWpviNIjVes4ebhyQuFNbCfEocmpf7X0PMKMh4HNl67+GBuWG38a5n0b
e/rKmvR+rcXmtqwrOFGqEZg4OfEtvhE/LD7aJO22tpy1B3riWRotfc3c6mRD51XKkJ2ONoYkXAH8
610pfmSaQYLOmIkCsKrR/FSTIrpn5W5e8DEtbRxzk9HnvmxKHaoL2Biv89JKDkDePjS7gdTSWfWe
tPp0GmmkMslvPgFtPukw8kCr4TUtFLA+zA/DU5nDXpjzSSekgg8Rkj8uwd2/tSj6XVp2eyee8Luh
M/eEKCfXmtX7QRgROc/i5ntYiYfBfPQzpUGBB4975cR5oyClXxeVduihgz/RByAVziReOrJ7A6Ym
Fol22kGyF5d4JtfM82M+5On/EHcmy3EjW7b9l5ojzdE4HDCruoPoO0aIwUYkJzBSZKLve3x9LYTy
vpfKyqqyO6ochIlSSgwGAPfj5+y9NpA2LGjEQefVD5CVm0Cr90FZa1sUQNYa51G8yy3vqljXdOxW
BqmOP8xBLEjoFC0hSCGZWTc52a3v1kRmvnVkTnDxJF/gO6XIEVrWC0zuaxojGEzRsO78PmdHl9gR
b9X/7arFcUdWsFtb2yYax+s4+NyeLiYOWyO12ugekyHH4tnG35AiY43LIZ2SZG7uPJY8sD3e9GpL
Fjtb1575KPLN7d6ZmqMgLpaWLxn0DkOAocp+R7NLrJip0JeWNPMmuztNobZz8m460tn7EZpJviuI
mVukce2dx86C4t4jNxFJHe4pJrd86EQyeEOz8evUuW/ReA/UmD0taA7bM93NzIOHFqwqOAumYG7O
KKmrqit8sM/IQ+PdEDS4JYbbJlX70R7jHkUbTTip2y3yCc6MVmvLRVNFzbdxXoF/qoIQmv8gNhSR
Zk72gy8UPe5A/a63dQJfCI5X1/f9JsDIi8mleGWwkO3Jac+Jlo+DDSkEJDJi+F2arTUeRB9/aFqS
Yq6b0ZCa239rsa86FscgCzX7ookt7WRWuP8ADbHq9q6xnDxYGHWbIxurUn3lmmij7Jj+V5pgQi0d
NvdyZhtGS1UqHuzKrokHJA6lCJLmpEaebG3AcBQzyNr6Xa/t6lkcWBWRRhFBipooGErhe3Ro4TzG
MKDOTEVeYnS4CYo3ADZEg1hz7NiNvjCB2NuhQTz7k95+4+y8uG3gVR6jqNRSgZG6wP9p44rFJnFn
6jEcVEQmqwF0xkr6uyo5ZL2RXTE+y3Wo6uBQzitu6/Rz1vCAZQTjkDuE0d1I3nvFCEILo6NrR+Fu
CPujU3SYZ+OSKCYwDsux5vSYIKVYGo7LSqGQK3hBDLMWEOFONmm7FqDslrcZ3O3FAGONH7Of56Nf
ZV9YV3d0zWtWx0+WtmFuaDPKb7qrEfQXobMhhFkc736ammQd8yxp1qOUwnERp3S0oL1mWEla5VZl
aI+pF9aPI3PpKe83fWqFjM5VtDEp206xjuS7EKO/vYVo1ol4Fk4tt73qsJ7RFT9ryqW3lmsPThHW
h1v3VBgaqbvknC5D/aslspyhWP+iIfZdmR5ArWoembBIEA2qKZozjYBFpYuzUJj19JqKhJPjnYss
FtlRd98lGsYhFB9iS6Lse9bd9xiOLpltp5c+lbYFkVYSftMTlIPytk176yDLHEBczshtXcSApzRa
Zne3l9wmbeT2K13ysGLpPyVNI/DXcw3rREdVwle6bLrNkCK+iay2OdKTojccie5Bq+Pw3Fb5KxYR
trVPo8kQhVr8jYiSyQwMXHD2aJwQAm+0HN+B41C2t4lExVIrcUJrW18LrYaXWX2CTPLvMnanu6hA
ns4BBTyg11wl4y5ynKCQ8AjjoZwXGBM34+hTsMyGRTEJ0KyM+MaKLkETA0zMOzv/nrKnTjnuIMcH
roF4DiVuipz/dHuhCfzHr+iSYSTiQbLmPu+tNg6ZoS+NWKGZ5kC+Rx/yJIt8OMBH/LxNamCpfsJo
tDa3+Ww3D2lDw0Y2FDE/ozF4HwDj2Zt9he11PkpMc/RQ5cX5ti29alWNHFEdlXwUdvkSa0ZzsGZ2
RzjGSz3nKdzN9v2LobEoWAFinJ5c0/nnvinBbi9OpUjoBWVWT41+dhH/+amRrpO5WSUbDLmyoEEh
vGAjhl59d6Nq51l0i828sY49lKqhgTtODUQeuurO+dibmxxwCeiwWUypeDsgQ/z6UveMGH1gNc3I
Z+426htI4h8BA5o1qXUIieyCOqAAGkIj+Jx44M/JrSup++bJa2pdb5pM9Ij/XJE7d8J6iTSczJpi
h2mLQVRqk+qryM0RxfvkJqu6HLx7YTgnl/P2JmpEtE8V8CO3FlsZIwnDR8aGSXvBtXBHMbxlZNOG
V+U8ToOuv2JxZ4QNn4AwlHZbWf4Pr46CtY3+Z+XXRvlQUdetfQa7AB5IeYavVlNIM4v6+ePXVrtF
dISioml+pIwGCipZ05v6B6hKiBB0Yghw88dkLxbV5g/xwDzMF90e49XTzbpIvJrG6X1sN3aTWVjT
qS1H2y03hZ9T+nbj/ua3BUaxG0lWwETK4lsTvGAn2v04j4e0sGhROaLetQm23hJ8TORspmIGBFm1
niVQLCAeALkcDDMlfMeJMUOAYwAmnpeP25R2nq4Tetrpiin1/NKNK7SXBeHq+JQ4a95jtuxOppvc
odzDi4V+E1hrH2+mAruq2aeK3S8kfyexH6c8ybbcNvhWZr8MxiV9l6IRm4/MAwVWFc0K6j64K8qP
2//hMPk6oitdCEELsaqgrg8OyzlvaW8yWDp0bo4yCIIvQGR1GR3tfHuoc2hNizGW5i6adMbLQzJt
s+ZNamZ8iBvD35bdYAFS6TQQEU5/IbvwjxdulmzdNxAVfeAPSpRgTRIXDiLlyRpOi3u6ucnjWAmC
ouav2QBB21mcGYvC+46x77VLy/JZGIjL6EhsJcpKnFCWfW5noEw/v7TOg2dUhH7MK1CDRGE+awZo
/9VaxwN1vKlCTPHcF9MyyZFx0pR40gr5zBtydqw9tGP5B463XymF7sXI4e+781j19qLmX3EKXpvC
yQ5Ok8zarRnR0bNulVEIuhk25+H2IgITgYk5XoGX0fCeh6Cwyt77tqbroVE4L3Td6jdZhIFutkzq
dbKEUtysKkR1SBeYgHej99igazyNbhkdFKb0n1/R1dxEhUUbA6THk+xAS+s56lZVZ8Ymw/C29Gph
3oleqr1l6wdDo13Q2+6nTRzlhuZqtgPX/cZA2fzuaUa5jGuAWIgbv24j0TJrzqVTj/tGh86vMpK9
br8f2/eY2DAw0QKyW6YCiQYySZrORbqNu7anEdlPbzUbJN0ko+iuv7az6DUoCuceRxrjZ893N7qV
nAeu3qn19laFPS10S4fMDmYVkjVjG6K5J/QkxKYeeWTGa9Bv69D2wc9mDxFpVQsjSD7UrLom4IR5
KytcbXmbmHt1wSwGGigDm9tqkJcNt7cA89nG2sw5I1iFRkx/vf0p/55+vo1L29GBgGblNXCJbsIq
h3iXJWWlmOetu8Khv8fw964P9HQjdYwpvpz6+87MHyWCnyKyirvYLIO1U4eIEmplXPL41DsfE5Iu
YhzlCz60ixhQSMadO761O55I7B7QDlEtDfsu5oFxAhOm8HBJ0AHf2THgsEKIBOpORaT0bIpH+EG9
PbfqgUgoOjiUD3YS4NCStrGS81bliK1FiBdDipY/LwhidEcscqO3q+yJ/oA1MG8TnYCTkog7QOKs
MlgKsnikAU8shu/ZLwmNmUXt4KrGvjhL3O0IhoOeXCTqkINfO9fGpqUBhrMj1UW0u5tEtR7GN9XW
7sHph3rTxKax02p9a9XpuI/7VMffVclNJGkOt9J5K5kG942sn8eUw4PHDHpXeAUKcNJVaJP6e2UU
CPxn6xISNMJXY65BCu8X8HyazlbP9jTN1K3GGYIV6aEd3BHGtkmHZsD1857nB/kUMzf4ayZJNdKq
jjSV2k2iMQDV8uKLnqy7UoKHLgq9eAv06Y3+EfHmNbsmgpMeJrhxBxxi2Udkqrk5hqh6orifoxrL
YVoNynqu3e907BrEzPWu6nOFJHJQx3F+uX1pxtR9g0WX2MHHtXchaMAZivR7MAn6fVWRFKKQ00Wa
JCuz9t0HlxYLVZw8tb28qCB072Ojce9zTnquxzHJdROP4D/NvE+dAj2yieQinBzQsTkH7JpTPnor
knJud5H08ciMY6y2CdJ/jEBpsiNpkXCECV7TVmVmsm07in4xmfAgZtPbmHGFsnTKdoPujTxTgOrD
2fWNMu87QFzQA2gOFmIcjqp1SVOtiBaZZRRVOjl4TdBeGpx+FyIlNrEuNAJyTlE2DkgKVelvIObC
15rlcg3hKukUp4ebXr5QFgLGOWvOskNmxiMfWitON/n44FNkBraL1D9INrejJKLiaEkPiZ5XY11x
7CarOAS4xVQrOomhOmGEWdlFMb6IPHoUQppH3DVLUSBARuKItAKinucy19CHaJPNZkOtJo3XLRh7
t2axHUErrxvPre49L2VZwlQXNlemr0tcpu4VUtA6LDEvBd9u9vqiFuMG/eOrjwYfiwAvdG3nRXku
G9NeyGUVXvzWElfNwGdgWhW8LSEwYSPg2ToeY0OdTmuB0os9vDeOGQ2o5U257duYhElcMs4/Kxp6
ZS9BK2ZXjDXnmGwbXzkvhhavh5h1G/zOXeJ9MWJgCuRN2BYF8YfCWiji2Y8Gcg7aMA5cpgHalipx
D7ECHNvY7C/oWGIaq7nHREglp84NhouWR/tKMvK8SUX5fK+Q5f1tEffnRneMBWEUHeo/ZFIuTPKd
ygjB48yd3AWkSud5pR+szlccDTPj3mIeXvQmITKqNxjXaziCGKFspDKtnReyIrLOaev2rktktC98
n+gUPYDtH1/sKcfXZ6T1kyDcaD8wCEWDOtVPDirhg0StuLBdWT3pRfamBLueWZDMOcvfl2SQgRUb
2bLjOjjFab4wEeojA6+rle8idrAwmq8Gl8allH25xvWrL9uuznbg1mD5Iy6i88K40IWM5wtxapxs
adZ4r9LZ52UVAklmnCg28PCbW/nBNiH5/NgOjURxGl2RVkO8KgKT+avdbjimMWOs013nkvCUUp8h
gzBstB9BcTbKEhdtEkffRjPbV75hzhpkSMh4iy2u1Rn00TLSkxTapCWWSTPnlzcaHAEjx+WT1IuW
G+HbwMNwP9hgSOFHgmef+Y4YGNESGiV2gDzcRTXzllrN62HsBUtFu3VkEoHE2H5nyoTZJEXfXO5y
pR+xbGQET8T0JZyQ4CMU2qthXituL7w//0TBSiO8CADu+tNpZD56S6TMGMVw0FvX86qcOlGNC8+B
CJ9OpIhw5PHWWQsZ32BY66fYEBoyvm2MwMdAhu6hd7/nDIrPt5egFq8QFDCJ8iAfzT7UthWI0HiU
NhTyaFbRcf4tQ06tBnQzmgh0H0XKxpZk+Swr0MfqG/34c05uw7mee78EOOpnxyVOCL9wCYULwR9N
/+7svU3Sye8tIds9m/0CQMyb4Tn6xjFQN5h2PJwizm8n3Y3A3wU5QCcz0i9mcT+kBHARilI90yBa
5Un9AhmMtjoeYAKv2gwtCoELnA7CJ8QhsKyntl0Mvvnlj0VLCZTmWF94AYQYkz9yvFV7txdTE8Ou
GjoOzEiVZjxBeRuK2xFPbEkElltk6f3QJ5dJVvlJ51f3t98KlffDMGb5geE/F1ncbG/a7hJ42dHX
KHW71N///9EFt8ShcFFgJWP0HVQE8Dla9+ewjra34lnMII3BRcBpgutxDFSBSIpWqB4V114frq65
bDgXfXQq2Xlwq19j0/z0muJ34rbPbaH7dzWRsktErONLAg4EZyE1i9bfIflLVtDYqQJHVDJaOTBu
8VNg3HCqXtI6ZizbiG1A8b+iaogu+iC2vlmZ10SY5hUTlEtiBREjST+4YPnoBZLIeyQzc8YQMcPJ
5k6pLKdqb5Qi3jZTOqyEIAGnD7EwcIO4D1i4+3tTjsvi51ep+xBbeKjNFFe2qOYv44IcEGxMq9tf
mDLXOfdjcXf7w0Bn8pOK8j1KSg8kIOpZNw1QjTe5MyPDhplsNKVgchLjMsXN+1DoXYfYgcHRH7/0
HChnLh3J229G3phujbB49WLPOUQ5FgIVZO4BJgRhRW4stjoOom2ZUgqOqIV6xbHZEdjReqZqC5vQ
KAAGgbmj12/1fXzW0Kiem1pVBqdNqglNVdCGIiFo8P7zjz2hv8DAJw1zckrGCUGSnAm1JRdaIKC7
/Qu33/NDexSLeMbnpY7RrtjUSCzVgWbg3BpQwpY5SCl0mafb17eXKCkuZmC1u1gUH+MNSBcaFW3e
aoc6zbq2lHO0omD73e76fj4Zt/NL5TgvECt8ZHNNskNZT1QPVYcsXO8Ye9MfLz9PKYnebP5nirLx
a3I4MCahhC10l2deQigz/8pQhpxMAgQh5bezTGARbIJ57zQT0m7DJ1e216KIP+k+qCNGvexcTYbY
NI61wBg6nfqsdwgFStRJihQvZFw+lA7m6Cgl1W4Sifxf3rA+Z7j/SqsmqBP8tXR1ycDd+EvGu2vH
th0OVryOGwAKEhYyvvGQCaJ41ssKNgvZZl3nr5QLyr0Ppb1Bm32O/ZEdL5LWTtEZ+l8+w//CodYN
SzA2N+boThcN0a8c6mECoNh3pBVpHfVwAFtvoTv70tEvcsouox11r1rHzh1IeAp+98QyyoI8Os9t
7QCOcr5N49YyjfbVtdtjoVXjuuMcv0ESfqxTptDGqEF3Ijvg9r7/JYT73wHYfyG0/1266/wdfvwp
DvaP7/h/Gt5qcFH+e0L74auqv8ZfAO3zX/gD0G78JnTgc+TWoyShMCJg9Y/AVs34DcErZHZH2bDY
TdMhy/Wfia3ub4atOzrYPkNnWiDAutf5z8RW9zfdxrDo6OBEXQBw7r8CaP81rlVaynLhMpDZijqE
W0zxfYo/8dlRaDeSMFZUhdkXp9UQPin05ToHYkxkgtWFP0N9uWh/nxD7d99Px3fAO1fc0PZfnjCA
T3pEQxR0Y3Siy96Ly9Q9j8bnkB47OrB/ug5/g3HXf40t/vnT6Yon2dV1QwnrL99N2VWp6TjUWOab
RTI9+zutuEQUsx7+pc7+msVNnKkxoNcebob8AO9sY4urKfytAifwP78deaPd/3l9wUMmpMEMTRq6
EopL98unbcBYG7WI7pxvTw+VwKnOSTNzZ4XtpiC1zct+yJoWosfGVFMppascAoIn+m8VLPBUeXfx
9BFqBtIT+HA68StqNA9hhMklDu9LaZ8xOiwq174klf2BZuw0udUabf+xHNx74i863CBxN+707rFu
fwfauCinEpe4scwzLAkK+gndfPFl4l9UHIjz7sM0ia0lwhbBL7O0JEQbWz+3BQjx5jKaKBhMudAR
P0UeWbhdt/J1IlE4sCfO3mgRD/vQlPotCR5IE4CWTWS9wSHDA00tC/CCnyHgb+IQWKHojNhy8Ukv
krxat0O69IAvh8jW0dtyav+0kbYUckLgnazSsQVJ3a4ivVkFDFjQ0RGfhLmWHwpMGFGrn3ANqjxb
GojKacgjyCClZCGDSwuzISKTBwhqWFP0hBenRQjJCYZE8cWoPyP3ofUCRzRAcS9JZ+EkiOAIZRcF
8rIS+Pw54cfuJ8N01G6cfPSFLJ9RFSzmz8/PL03zFjrs0DGiEL4VGRu7BgFT2yerdo4ACc2VM+pr
ySfuxM/hBAWJAJOI1pbzVjgI1njymvyZn9mLvxHIg2Zm2TBTM/wvi7nk+Jz4OZ3QZqURPcUgaEnk
5UJiCyq6elGMDTGVoEn49MimRAt+CpGMJnOrFH2KQe65v9X7T6NDQwZsFW6Ck6xyB73MKNY+l2J+
CxaUKXTb0K7I8YTCKVABpF27ytpupaO9DpN84cIfYw5h1v7asbSdgcBp/nGnOfIYLV0M1ySMkNOF
xPWhKeq1zwTuQv3Whye3u8bkoOAIU0SYxEzNOeyFIZDa8oLfZkG+J1ECn93ULND+rJSmcaLEsdhf
TO1s5G+SqzfT/kcvXk31szZhaAkXHYiZSC/Xuv+lc9ntZtlED3XPbcJ1qYMUYyKXk56/RlYfw9Zl
QtBRZFq3P+urdDn/f/N1CBu56IhgNttrnV00nkjbu3JLeDAkW7KjZ1VwBHlB85nFpCUSFyKU5oaB
zoNC40ZJfz3RHMzCCh1xfMyH7VTiGiuYBMcSJQQKN9yOSJ8Xwr3OP6EefQVc5driYw5wYcP8FzVN
A5HscI1sDUnEJzLMnNhbnlkGvIvaT1YSblkNnGJsCEiIeBSir4qbOEVQ3OPI5qcMuy8938ryc+DC
CvpdVKWEzPKU9BfoGczu/eWsQ8mgmMxC9HpCF6+KcxPPydcVg9LkVErnmRVtbRfTU6ENP/SK7Bmg
sE01PJm5tUpj667xLaQa/NOGsZUhcDSx1F0oO9gcpE9uhMZ521wJwu4LHvxqjrAmhZPbs5CYQY2v
GIxgnLwB/1tWBRALkwNS+awj8ywAySb5Z14wVOATbQ4OyX3z3jQM98p60LlcOa7/wOdN9V9G0yxV
n84IimWIVTvkKgU0nMF7RRFJ1mO1pTG+YLaG4Yizhp8ueX+tHd8HvrMXJXA5lpCOk0DK7dUR5JPx
CaGB4FnhXlQEN5eQyMovEgIIFSIt4S2K35GQL4u85ODsfGQVg+rOPk8tyxALnlfAJqqxpmyG4AW6
NvpQVkD+8flB5TkQprsU5MBVvKV5d9JzVjsj5T6dHR0sYJh3K+5hLUIyjJZZ56mWCwYYq6T8VCgm
vOG5HJ7R/i5C1lIj/Rp5AJXaR7xZCwdHTUT5vI6LIF0NHSsY3r5y2AcI9RLNX+dQyBgsQyNgBZyP
2wzWWwCVxkheWMX0sbyUrb9xMRb2w8xeC5iNU/tvnMzc1KG/qZLhByqsHtMIHjk7Ab2BOxqWxYtr
a6vW95cKS8pATmIFbzcc052RSRptrL/pFySCbe9xB3NRTD6YVF1zmjOtcUX/Mt+kqHIWtCywPqLi
9NfzGhRzjfsGOZhv740+2WWYO6AkrAapww5LEQajb+PKEVm4sA8t+dxAm1jC80Xu+tsmrPaDNeyE
Zq4HdFUM218LCZGIwNwWFs/Ciudb29/+6zXx35W8f654//E9jMPi6zN8//dfKuFbBs//q4v/8Xel
9S//f/2P29+nKPs/rZwtgoX++8r5FH41bcfJ4iujETzuP//j3/T5b/wsnQ37N8eUEuUsDBCphMmf
9F918x//ZojfXIuq2bF1yR1lS6rWPwpnaf9mWTZ5R0wHhG1QbP9RNkvzN3KGLUcIXbiOTebRv1I2
m/z3y1lxLiZ105aMQKTlOBzQ/nIwYwlqDBDq3cpAzLuMn6OgfrfpzSP5sfAgwPGGku3jAhB5/D56
HMZiZiF0Lcl4BjWV17I6pNauS9BYWvkiNAuGdhMYi5leRitL2V+OyqF3RpuqKNbIOPDDovtt1LMD
3thrUpSg8Wao1I8pc/Z5rrDa82j2Z7LhN11b3lmDAmKhmLjxWAtnpffWOimtq5y+Ef/RusN1MqoT
69Bj0Dv4/sDB11ZxQHZ0AmODFCqKFs2cYme+jlm/5cBCSExivswdGQMls2ZtUd6/0xQ7V1W9BR1y
GL16ieRllbM5+ypECulckFJvKD+XcaqB5vlUF2SoGx+jD1Fru5lmGFy73L02RQuMRuxjihZFPrks
weTCoWxYWB3SO6ZNAdvLo2VsT/UJgiWTdoA7GDzbMVv1XQjHC76SxXSDGHLcZ+yeYNCS9FtpuPDu
SA5q7rMmRo3uQTCwN1HYf2BsfKQXvpBuvGevYVS+jGYoIqq5ZeO1m7wwTwTzrHH03I+uBXegSL8B
ltnEWUILNmnONFcBMWKhYNRqxfTiAsQnMVIgw9tw+74aQbOho+NPOB/SJNwXnW4uC1xvAL1WWP8W
jWc9quQ15q4p0MjkIQY9irSpkS35dt6CFAy4nJbDRy/hyBgb6Sb31PArL6nIb+nLO5n0ziZPGZD0
6jOX6P/T8MnkpyBeHR+RWI7aQxt996zpZDvRvuwcRNnhMiQ0PKzaR0i/60Cjnd3WH3lgDVi+snNM
QGrtwkJwJ3flOQkBSjlNGxrhQbI3q4g5DMO56XsovbOsORfkRI+6F1UVa8OBV+rDGfIaZlmQ/SJI
an2/Smk6ReZ7JdNtmbDVt+9FHb9FA/mtRpceKl1DFwsNLiSTumS0y2lpG+a43qOr7GkuaoCWyDgQ
pn9WujjlaOcsC6QWwGDgRuu0bgjZVkh83QgHTSMfImqc3PAeu6pbZXTZbLI28jm9Ni631oAAsBwf
xvIUeP3GYY9ii9A3mTGtm4mU1sLH2/LRDoKdGz3zBHlE06JLYD65tfNkJeOhJCuEOj29Bkb7hKHs
Wx9Cw91VKQbQPLX3bpit0Uqewzg5tqUDDrt6xza3z1X9TZEfUY8/RGJ/yhBHaEF/E+DqGZv4S4oS
El6r6zxSi256zAYQ20imN6DFjYhel7DKn4aqoeXnmXsmFcIZn3KccKZC+lI33qLmygqme0QkHlBw
XGqJ/ZkQyph61KiQSdaVfMmJTmQesYftviMLTeBYfDOKZzA7y8qO1mnaPCMuCJYFMsCoGLaaeLYn
7di4lxirijZ9CyvtK6BPWZrmXW6QVxVRDWNq76PZw3OlpUUljLkUC+6HaKfXBr83vKSvwObU23c5
Od0BWM6wu5Oe/cR4nNyB8qBbpDx2mauvKti/nPA+Q2CdsK53AHF/ZLZkHIJLK7fErGv1H12zeg+T
hvNfCTMlL36UDMEUlB0NCCJSEUYCzW5MGLB1rXyd2noLhh+otQjWnSk7kAZ4vNLgEcsiDIvkiEcP
XaPjPzQeRKDy0/TivRHXd8Ki5BAHWenf6zi+d8v6qoAbQ13urlZXMX/PN9bAaBHvJ4pG5CLFQxwV
T2ObXEfiMs0o2XZkgORVcI3NYa5QieHkrN24u8oEZt69W1oOdE9fBaXJ4TsE1qBWZgfhTYzPygtO
Zp6sbKoTx4wAr1RLgijEKnxuzCrDXBFqKxwPn5nDYxBPpViNIQgEUXbBRvM8pHHvM1i5cfNDW35k
/icU3aWf74OaB2F8zPrHBlmWR8yNpjG4zSeiWGkbEMYtZApJgbg6I7jvS7ci6oQc2Qjr2cSMWUeh
sEiwWRpyPCTVi3DkMoveUNlj0qBzQJLoCAhyDvZK0a9hEF5U1On9VEPOl1v4U6dmEK9GhBnCKuQL
rr9T2WCCqStyXoyHqpvabRTOenYXieH4Ozqqc52zMUwiI+OCmSgjg3FlcSurANW0F5BsPGxih2Pl
WLd3RorNL0BCKVCkjsauZ2VzobP7ZNuCvi9HfQtwcKn3+Euo5k1ORH4ann2UzvHkbEwiihZqqF5N
J/8dD92Xr9KXqM++POr3Pkac0tCWFiPUKi1I3vSqAEbN52hePcaOKAritYVEEp8wU/igec/98sM1
HH2l/G5nhZhu4T4eCifcT30w0IR6NYdpaeTZUTTBqom0bZ/yht3gqYeLMBhzurJ5JTwNm0j9e8vp
1RHk+UHgDn1mJEEKitJDOImS+nehRXchI9e8DH609YjYD4RVMH6k/WvR2BhDcCMDtbDqYdl7wboc
aLzXZfQYIxvI9ey5j1ZGaS07Jo0sQ4c8Aj40Lu0QGbeotXcwD25Tw+2HeQx1HVf7g4/UnmQ8QLwQ
9nz0Vrmjnbrc5/v0OJP6pSJBe5UXxBUTtr70q50aoIZYXfCeimRdlOO1xDwLTGkT2sa7avSTYXXf
J4MhDPrwRazlz1qiH8ETHEdpnSy457Uerpo827CYogU1TbVMofPYuseJTx41hCcSRsmKhHt/VTfA
hUEl7GxrOPgmstvCtuCauskWKTCIuWDn0AbEnAplOrng6N51BrIdRRR7nMKhg/fUVbkL+H9mwTjf
nQZYgHMPL2n68jXngIg5jvYD0Q+Ihe+SsjraacX9i/kBAOUA9Ih4plgkj/NCrvoHo7XShSfhukS0
0aLgy/HrfYZrR/WI0Por6WDPIQ4N4XVnvUTnX3IbRxicF1MOv0wzmJW5p8hIX7W2eCo989GM27fA
ja1lmE0hXuKczT18sjXKAG5p7nrqWeoIdIuzLV0PGZw99ZaizUacw0xBdPHrftlOsYV8u7SaL70k
7ty6y8Z3BfFnhIVWj4laxN64TcV0QVp9sYrqZATeztUwnnhZ9IzIfxM48ltSTHsOmIn7VI4xWizA
UEzVK73ctFDWjVzbutxMaRmvGj6MKX4sbePcptETfJXFJI0jeuL7go2kJk2YjvRdlsaH8DD6Dxow
4zLcWbZ7LS3jpCXI9v3RP+Q99KiczOfm1Uoy6hew4jallKrSC7bk19qH+ecEnwFhLHs3Koj2hU1n
OczOeiZ7nPrDKf8oDOTXZQQrEr0+Qv6NTGvg3vU2MdU6l8Ubj4YiQFyZ8gM1QoJegmR5GCyaNT3q
c3/Gg2O5clPYp7wtdtEEQWyrHZxweHKL8slu7OFKb+sQxHTdzAwweWdFa7MuVplO7Yq0qMWKTH+2
Ja6qCzdZGvoLVZQ7IUryOkB+F4oWnH1OueB7A3YeAoGtmuDwZMLHF2liaqlN7/scj2Pp9ErJscFm
6j8mqIAIVT4JL7+2CUMlAq+3GDuIDx9ApHXrNguXDWYZjRK3NuxiTVzgojLqcE1w2qocoh9e5n3E
vsR3NtIkrbU5M2o6oiRcRk73SQaoE7Tg11T5gEDeX9emCOkBZsta17eZNPZz78UsQnfVavSjDLTp
ujEipGPzXRax903fBcp5yltNW6WNokPafgE8XXb1shzGO9qXPPbElhrusff8+1G2MI/ZkszfS7Yb
jzZg3rvk3SALKkq1l6w5SFaNH3LEtKk70KBzA8lKCdYpIO5toE0RxMfmRbXZdWwiEDTyGlLzGlXw
qJzohFIQ9Vi0mdSPbiarek9ay6yg14jBqbV9bNDEYkOj9WWFPES+d7CEM7w0E5UpCryCHj3sxQbc
LYoVL1k5jb0pze7FM5FzcczSMHWbByq6ddiFR02SZFoWFKW6ZBMod02aoWrqmoMGPXIhpubdiiyK
8vGQhfUWjP8qpfGshn5ZeM7GCLSth1y9GdyN4b7oDUYS98cwoeIZ1lAM2Y+c5jkO5445WIDgIbSA
S+KI1EhkWQQxfPLUfwrEtJugFYzeVdBh5TacEiLlp3zD6e0E+/WlDfKHDECl7sSv8b2PoGMeVtwX
zEcXkR6R1zs5CzWj4fgIH1WljkBYkd0Z3MsEeTTtoawyChTPQ4qkf0yZ3AWNrrbDgCt5fDYmaCVR
064N174yMaLMD+CDqbNhlr9bQmO+sENAtJB4y+tdqKbwP7k7jyVJuXTLPhG/ocWkBw649nAPLSZY
qEQc5EHz9HdRdUVVWdttu4MedE/S8heR6QIOn9h7bWLMnvNYP3RecjDFY7fiaSjxnlAlocdsdyOj
p84QV5fp7FDUuzyTYc4on8u1Vbtt4jHTXmrrLOz4Pi8WGBH6haDhg7pOizmsnZBnGSqNDXaE3eJo
d6Z8aVNmnL+zxQ2wEdWfcciORiNOERfcoicYIpl4mecGJiybJp2TUIcOhM8oVK1X4LNMiVu/L5BG
FgmKYOdzrToGZFmzPZKpVvrj8ARvzbG/ckc9OlqMHz1+nAfdx4+OSWze1xrFQT5sncEKELXOCnF3
SfJYWepm1HCEifkuNrqHyJWPcPXZP6R0qQIW0wkdo79QWljdC030Jq8lzIof1o27lUTaTNZ9MiUA
qAZydXJtCCICoigM8qBpKMC0lOMYcjntJxlYO/6r+EkxYuwzsQq7CHJ7BMVtbDrAv7FKZry+HGpL
JXuLuEvoP/VmLH8cgs9zbzwVjX2dDOOjqL3rOBVHpyufCqsmx0Sf2Ro171qLBCApfWg4pwHUCYsn
JK82vN4NBH+uNwELIJV8icsAhV8NBrD5rmXcdBFhcLOMq+p2V3VNcXCWnzqfz3bjPDEnYgegph/o
dA4gMy+9p4atPj30E1DCYui+YhfQrVXASOkS9HgA3o+8l0CNbfwXJV4Io2bFYDwrGpVtZ35n+hIg
tT7kpnxCO4xNd1Gp+EFezM3rUKvvdpoFTWcGGpg7LwOnpxj7tE1pYJkc4x4DAbevcvPR1qYD3r/C
WxjBd9esNwB3UdTiFeqG7q1g2mEBFkflz19qkLckjffWKPc6GamI21Kooc1DUwBpSBA2JhxC6dTd
VxibNlPVnSIPoM9I1GaHbTsiFo5Z/wY73s2hINgoFIPIksTbmOhPaKwoeRS4kmZGQ5UoF6vU2FYl
6ZH5ALbKNnr2BnNXT+M+TlRUPwyREzhvE6l/Nog/NK5ovRpXvQ0urqJ0Vb4RYU0cJVvMXlyNYVtA
u26zsqZLaAD95EfVyzVKtFNbZV/66DxC/wS9JEIoJPtFo/FPyRgyewvDRBqHFkZ1lQSviFp6Me6c
pd8PaaJQ2PwKTYCsJHtFFAJvmwEx6sdGmcO+Hr5ZjS064sfrD62FBZdaL0bW7mxmzG3CFrxqQNPP
P6gXg7pydxWQuO6TwEx/tJUHT6LEyO2XbHG5jpmGoc/xe9NEB2xoXzBfDineIZ9nP2oedE8Js7vJ
+m7xKgUT/RlT+v4JihqtqH7oDU4I1dQuQlU+NXomipFO7kt5r6O5tYww6UxSolKy1V5qOcNN4jAy
37qWhURBn5OmESsahukE4I7nzMMpRQtgg1t087c6+qjV10oMoOPT8nESOnaDKqgIQkOACKYX+c6G
VEqwnBRPW9JKXZgPQRWzLEkLMnfM/lkOcAitoX2ILRrAxurDzmouQIfPVtvcD1Mr95luH7VUSeGh
Tr6qVQfyOd8Qyl8lXDgqHJpx5Vkko7dN6/acR9Gf6YCV4qz0ESecqjO/E8sDYTzfrtr/ujU0tyYz
8UJkIohSzq2VYqQ4GZMfZ6Xcz9FmSZY/QsYM+gxyR26cy6AZb4WL6aGBN+euzh7aaaarC7tNwUZD
Os2tT+11tfHJ/DbUeHsTVyTVrPOczfFXjpsBWrpBvrlwV43/uhC/dj1y+SEh3Mh9MrP8rhDOxs3U
nwzfEdeRpp3zGWxrhje9V4fTZIEHRxDEeLLpMILloaySY9rQK3Vreqg1X6V85Su+KEwfcpbmQIFg
ahGCzZ9bjWGTGbs00beASFn+UPWXwu/tObSsSxxjQFLK27JcAMZSRjTBnKxO12/B+Z8l8pqWrC49
mHd0mA3awMxkc//ItAZBMecGatwQCdBdAUu/qR8mZ2EEGTPn41Eo0Kuh2QKewO5kqMtzkRHiXFyx
jx313PzVSyj+E7WvLdA8Ew99iZgp6yiUjZZhL7EBNdpmaC7usq0A7zfAReYR3eubK6Ldgvd5o+gH
h79SJEU4OkQpmM5j1x3GlvB216FwaUNMNXtxR5pqRSqDfWnowzpR35yMOCMI0UuRHcj82avUio3i
1+S9QnAd+udhNDZDSuBG5lGuhBAQ5zacYZB7DlhGMEl7ajC/GjGc9HVYCrg9cFiXKOigS3kQ7Gqs
y2OagatofY0xmkJwWosCYMkavwcCMNmGT0RrOOLNneJ+txDbHVtgheagXSsRBldG/ahBJhzMsBmh
t6v45MtQji8NEwmeaKAsbJos0kimxo9UFrzJc453x+72VqSAcrR9DRlDq2LeK8bdrN4m9b7nry2i
N+Lk/YlhLmV7gPGB727yLe8rYr2ekUMej+51jS53b/mahZW2lBhfXVocchtG/JL+jXFPqas/Jwie
27K5UJ0vNTZaaDkqIUaZN/N7IoCNKSgJ/s5tolXZ3rneFGp9dNWMP21J+FQKS8PdAwQLaTGCEvh0
nDyjgXr0ik1NRJPZy4fRaLe2Y2+ZyB+LxNvn4q0hB8QhOrjqCOryiZ7Iqi9zuVO656YXF0Zd+zS/
pS2yzIVAVnt56liIdjyjRraCUHgtk5NZwC1JUWPk7yXJOfr0gUvH3mmxOFH/OGGZs0iWJhnNzHQW
DD3SenAc4zYq4i4SxjkaoyCSyhTiBPd8WzV0jIrOnaYbtl817btmp3dmAwxi6jmO6ll8mw6P/Lhm
H8tm5xKV8VPF6Lph1EWY9oZwBZxQbRTGfVwf25kBhcICqDaxHiTRyxz1n0MyBnYxkyguWYuCtuAa
XZu9qPge7ZTex6b4znXCxuN5PxSIeYmIs8+06Z2JZ8W0O+SQ006y9ljYGhFwE2S1iv53eSiraARG
aYbT94pZ8whlX7KPKluIEym2mDW2cYdvZmm3ExpB2CK4SzFlrRbAENR0ADfF6F7JncQcefSKveIx
6Sk2WsqkwPV5fhYj3iLtYncP7keKGytxD0RpU59O2yrF7uPIjJkCCy4l3i2ADHUmS1l+D71s52kg
pL1XTc6+qDXk+F2An9vHuLklXIG8DmKSOFcIziK3gRBLXI7sp0gnjgXoZYLrV2T9Okl0EjIjDFQh
UBEuadp252wgRBHv5AvxOQ8QD2gypPa0QN9tmR0eYRHGJ0r2MRyQ6G40cKtEc807TWsZ5knyCi2P
aBeubGuXs5g/GTJ/gU6HcJcZySYiHHIrB9TL1FcJm29k+1Gj9fApAfp2ts44IK4RlGXasnezm1WW
vrVM1VeFFAlqATkQmcXoT2HUFZU2PFsxP1XPveWU4TClM0mD+hPIgS9gw3EwtxhmXUgReBb56tNm
BBa1ls6CA6uIi6OrxOzIVlk6cuQJu8JZ4baegck+RRnApch4xGVxsArH+q2N9JJ5uXx3xvwF6M23
S7b00Gp3WQ0A0lKQUPVz9WT0S3aTNd+2pvOReFZDmDApq4rbnb2sL+6iISLZN+N8y/WOyW1HZaFE
93hbORb1ghDURP0oiH0KhnFwfZdRPsL2FkWEvHirHz7tFlSmNjHmBqCKYHmYZabuARQRNZkOX0QP
HKikxyCGj7tBFYWnMf6NWYDuLMN7jzr0DDkUSifRX/uWUO0VBiuxDW46OFB4Cwui+Cj1DEmT6wKJ
bLoe/kE7PpmAQHxx8ODFbtOM5Uui750+3wNOJU0T9Zosegwow/Q6a+lRW4gPwyumndv4KC6iGYj4
EEobLsO3qXvQ+lvIYUv3E7nlqVUzHTAFhuEOhHjUUa+L5Dm1VStwSmakk0pFr9k8q/XRuPZSTbbj
DF68k4+JV8sV5hYDS9XCaRHpMYvi3eB4P6pRU4jVBVmlAiSBag8PhVlajCnR49hL/ZE4kF71hoct
CJynRckcfGPrE9segeQ4aNKw4yKhShsuw+xJ6ai9jAZOfQXb0YaTIVWY711P2hS2dZ/IPsrartJC
PVWyYNQWSSeeRsTwrSZxDPg4RBByqQwHYaxNMdOkPmp/tIWHQoMVNswkvka8VTiVt0wd4c4b0W80
8AK1tmrPhnUpaGdbAAN+20cStxyfEntPTrH7hWstANZ3IvdABM4M0Y6tlAetmHxAGFg8Pxhcbkvw
7K6cMS1ULDui+HfIiu5S9Zq+dYd3XA7Tn2Q5p+BQ9bkqThAQBtATHCTZnIZ4b5EkjnLc2nkMN2Me
DnWJhopMdINpGVU3XczsScZYI1LX8mfVeXlS6YOW6zhcKJsVVRb7ustOJVGWIfE+zaY3KVU4eukE
P+NCHf1R7yh3zLo5qsI7A5Gs9zYfJNx6UmtH81tZaJCLxdtCf1Bn8AZgcUbeHkBk1cDL0giXKQrF
7SzTA3PxLwwsHxLQKDE92JsM8gUa9C/9OjMdpjMYI7SRWTr5ZMuEhcfQymBJTB2PcHMuYPF7GBrm
sXiRhpyIL1annYdgLLHGe801tIs+ba0PK+258wcXE5hYli2Z52nZM4myVd6hGz0t6BLOdkyOr8lZ
4cygyGTRPjpGXfDo5IEwq0T09nWHIXEiYZuN9ZSRrlvoYPQ4Is2CC36Ykrt08IzbrCkJHnUBMZDf
bszKIYoiHkU4MlcKiFqG5EwUQD6OJnAMcytJi8I06hDOZtCLVKNCU24xyIpRJLUMxzaq4OnZg3rz
jaUC22zbvg7HkqfYo8P7MPRB+YNghK3wKzSd5GXw0JfqTXtQC031HXx6uM20jZdXwA2ib7L7ij1W
oq3tlRMASHdj983dQOCZkmr1oZtsYCdEB7CLI8BN9TKGLCl+WiaEG0MCG28kwR8pQDPPqG0m+68l
cRF8tFcopRmrkWdcLz+CwA1fl+pnk2HfAqIOtMf8FR6Dmn42wtrs3zFNh8zb1LP5REaKRdwlBBm6
7IMbmYfERMcfL4sZjgpSpb61MWziLbI4vMHW1tbWyBXnPp4X576Lhj9EHMigw1G30RudhkOrT2NW
6pcaZ57hID1ovS50yNzatSOJUMswz9eo4XadVfFADn2GvqAIO/Gmavpy6ftGJ2a9Bqc1oyBFc4tW
y8BqZRtPTezVhCBZ+25ZyLbvVg3oykqxxwGaGf0ZIMY10KKfzvX6i71awAZj+FPb7TNJN/Z2UJWU
bCld286TFahcFw+CfEmwlCh+tQJYozphjnPSCt3YQuwxWaYK/Om8dkYAXMzxclW0JzVlIWOXZk7a
PLFQIkbtpaF58FKNBpjtY9iS2kV531g77BEBjV2NQsx97qlVmSCgQa0Thw+EMoPEUCtY8+x4MvQs
V3TnbtbYX0bofifTQt0wTL/u5FwTtz6DkmKRRfZSCGAvQhqKCQ0rDvoVd2IvlbrVaSyufdrpB0GM
YhhPLH+MTLdYDGng2NIZccTHgIzkVCnF55Qe3G6xA0Zg7DOH+ygejrVaFodFjWsYvIwe3dEbNn15
blbYHR0cHIn5MOedSpmdUk/P7hYGCtrpGUrDoNowjGvlc6mM8i7TPu1KGmchLJzMzgk1nxvaJpyi
vGODlGv+yFs5VGmBJsWmLTK7fp114vKOpruewdAVktzVzqGiNA46DSvua2JDenSSXeOE0JvNUEup
f8ueh46XPInEpd4u10gj16T/RlcSDqDugLEo5JE2ON2NxHjw2G9dtDI6YDfbZB7Ur84AdNsaiz/O
GG8lEMRQjOzHCmJez1PGiMvNOFxSZLEnkSGJUbuBIe70qtYex0R2HtGMQSAw6GiAHDsMytRsWfW+
BCzi+s6tFPpjF3cH3EFgX1YnpFl727GLi/2sPw7TlNyEoDrhfJTHrjxhkqG1KBa/WSccE4EyM7b4
x9ywz8JtuNLr7kWbPhIJXVwdX71EFQe3lSO+z/6uyK2D5iUj4R5zQevcQ4SCUKjECrmYLHuxa56t
wet2vG9O2h68hdtD+WDHmAW5xRfQabI4Jd5I/rC6LL41TGiiFFACfZeHCQb8jdKStDA3YNqR79pB
3pKYvgo9NERajktbzhL2mfTGS7ZwF+UD0qEy0p+UkgFIMebLUYu7d4n93I8HapcCXQdz8vpgDhWz
xJx4ydx2gnmyQ5Qz3r2G426twJyQ8Jcu0KbU/GjQfUnddZ/Hpr/joBc83RYsBCPgZYm+ZKgJjCHL
8MXp53ctqj4NzXmt0tS8ghS/9qta04W63qXjG4kJ0XaCJkpDzWed2cyjpiHCIxc7tO41dBECDV7r
ybqVkvkG/sugsQCu6W2ZbUl2wt1occjCenJHA8xazdbIxiaQPAA8SQKSI8Q6yHeBHOqWnftxDx25
j/klZ6TbZU7NernxW4TrfkPTFMBwkUdorW8DI/uDhb/Zj6PvqYQYlLfI//rXPNH+EMmmgYTwrSqv
4eMUD8tM3laVMlSa5oF+gUc+G3UksMhWe0c95Tl+ax7uQDJofZw3htwIhQbQuJFRVZdRo5ixXOoE
mZCuWS1Bs+Tbnn6GcZtGkp9ABpDyqmtUYr5gqHJKQGAFM1tpNEiETVHsJyehPtpY8O5ss50vSXPC
A5gFbqx3oTJV+n0y8wvHAj2f+PTKtjk1qqs/20Z252kRpzCxkwid9Og6kn67kVANP4XNTLkkrQVS
dmUiDRbQMpIJSngJIdSwDHKIZuK9SocwwAgyT5DHLI683EnOMSXw33/3X/+OBmk6QTOP+MDODitt
vsgWrH+jqRyKtGPCaYArajwrMBviNE+48GN93A7GOIeY9sh/RImjtOirVFAddgu2TyWtYM/Gvpgm
M+xNDeqyNX+WchW4p5jlUciALEHqq2bZg8oiui3LN4XAJArhCYJxY02H1k59ERNZijqsJm+lNShl
n70Jl85CfU2Sjjn040HHvGAtOlgT8gE30dDmYAy05yWbGybXzsfa4xNlgwTSjiNjF7cxL2wBQhUP
l8Il7nfqh/lC1hYQN2M51s2kHfF7XMykm46q1py9xL2XxuTd9SORJRZw5sCEyHrU7Cn0MCzc14CP
2rRk76my1cY/6e46feJCipbpbOjkPLBqUlwNYJ2hXIZOhWpLacFGbCdXEoEk0RVXc4KwoFSCWnPt
XXzFPcIYa0EQZ5ou+dzFcFhkF9h6hViD0esGSE26iVtsIjZAzF3jFiw7Vi/wMvfDMTPl0c41PXAh
xRM4ju/LWJiqK2nkhopOthvtQLdVBGlYhkUgRwpCo3HzD4GvdZ/M0t7r896VI4jGyDxNReaxZ3HO
WJr3UxVlu1w5GFZDLd6qn3r/o3u5wtxWHZnDNJTaSXQvlooMv6FKNjUwzV2ZjBZr8fpFUVUYMAWS
XNj12k5QRGyGoWnuI2YTlJsvEbyFg0zky2Q4/MhQs3Bqp4bRS//htlQDcXJXqu1ebVrnpcjV8tKr
3MVez3C6jNOHcrpvytjaulmsnHXFQ91ZoeacrQfTszgU+s9ihicORu9WMFFjmJ2LbTxrVJhk5Vi6
srULlJN9bt9bGsCkNkeGoAzk8y1R/baM6a9NdHul0RcTiWDtM4O+UhrfBm7DTTOmrxquFkgnX0pr
v4zM/BqYbZdZKN+eYtwWrxZ7AkbRulfWo0m9o7pjaHU97m5CT3ymMr7XjBrrTOVP03VHtljuJhLQ
fKn/wR9wkXc6S6PVrqzPuLts2wgVjlxfIcAk749sOhvfMYtt0iU8XeO9V03p1luQviZx/Bmbzdb0
DC0wJbkVqYAERr3y5OU1vCe8TBly5E1fcWC2CpVw3SEoRoiSLuPgz291QfrAGhTYGgeq7gxHe2BO
kMlMhvdtiSLITGsFU1v7SfxCEMHYCYoSAWKJKnMD6LcJK7mud+hWygjsksXXIE1nCfkYCWgxp+2g
qAec/FB8Dec+S6YHVNqjD3kUZ9kmmuV1QpNrrF8MMXQO/hISIFlz8extysjPdK6gXL1K5txt1t9m
M2Gmu1QJirjijR75uzUmHkPT+Bq3ZILXS/WTZCT8DQOtR1JetbRXr/bjNLlBZqMqyLDkBXZJjKwk
O9kGQKok8zYBN+rr2EQYXY7kVVAR6rCiE1sD0d2Q7Bi5yjYy6aMHfdCw8/XuNrHtFzdKe2jwRUAY
HROWYTHXjGPQv210ljq2J57cMBhH99Hr5qNoIUYpWvVZAmxwco/BVaGqh5G130D7Y5fCPMfxdDNj
j72WBnPLFodSyHe+phoJIlKnOrHDObVcbp9x3+TlY2ngVnFSj/jlwkRbIwE7EJcJuDtBUTGtW7Zy
IB4vXadkDKuABJZ+0iQkbniYOZNkL8HKB17igFvvSGYZscTUel37ucUxnCjV0eoR6DarWw+TFiow
oDV5D+64p/kOjPRWptbIRFR7abkC9R6DSGumPK0qbF4qOuJe5L9SNHi+WmvZuQQKMH+fjjL7UmdS
FeJEfAy8fpYTWYg6ofI9BVwNGstKeXK9wHVa5ttDfnBd6JOurhPC24gvb5Yrtqli7ufWF2gXq0Zd
JwGe4N7kmKRs/vNmRAJd8IKizr5CKIUqxbJ/o5c0QYh7xgCcqrMDYv7gmXcz0tQHx8CCSI905s2N
G62XSeisdFJAvy8gTactxbCvuZnYMnbhQpij5g5pFIK67DxkqnMbF9Y64AStsIJ2gxIXG1RdT4cS
hAay6sbCcwOCZRH2IzcF+U6Kh6XP4RIs0eYpAN4YrKRC8XYA5glEke7O7A3EnryZa6sgwJ5fxZTV
5JNBfE3tItn2HePfbsQOm6rNwTD1+QZF1ZS5OEs2wsRmaD8Wo6bWBTi59BhhxVtXOtdUGhztzXNX
4RAiPcV+r5UVfdHuoxkS9PBuSzxhlEecpYoV+8yCG6dmHi2IdfmU0afGq17wMrVu4NL/K94feLSM
WUPHG26Zu1DeHsWa4AOme+T7MJw/kXxwDWJzq98pZtxSkCEQ/VZs9RI+DNerDpMHgqJtj21M8l9h
nuwWnv8gjoXWhy5CuiZpD/fApkGkOduWN07ga5hUKEW3yAtslNn5/NRVpq/al8IxQg+F/6jrVxPd
R/qumw3IkOqMyiiMYv3D0YkUW1XegibJrJ/bGE1Hpty5lnqzJ/0ltlk7dFCxitL61sBToVL9UgwJ
5HF4s1ERLEzjsyH5KbP+6Ea3oasALbGJmtTDgpi3ENWj7TFfteTvIPcFruH8W63OKZsQz3yRw2mo
HVYVxkvt2A0BnOyLyvimCWPrESlKYxiVqE+anMB0ZM8oknHzte5r1cd70UdbNBAQ5sRZnUUwC9AO
DQ45ZDZGkPT4Goce/+qbgxCmJfyEeXYgDWXrub9j2txAXdJ04cJTtb0BmpY5wBHPzQUE+cZRdsVY
XVYThckuI51wmcU8J3QPawOqI1sJ0SXctZSjU3Zftm+l87WoXaj3aJIlA/8lJXo2YWSo2UT5SgbA
nYqczY0PTCNvJBEcTXPYJo8kE/qisdaltcXEcMAP16X7foatrmFnVDP7o3PBT3PTHsdCuSPpMUay
RRHRK8Uq/iIZErVVu7gsS7X7CEIzug0F6YTt/hg5sW25GdDwbSkeiLzyO1aZS7RdDOPa6dqX3XBk
gAreUbIEtjGcaknqT1Z8Rgi/le7NooQiCc3Vk4ttVpep1rCurDuTYpujuyi4p+HYWj3/aJsfRJqj
G2sHgPMEGLBODnq1fIuV/HMs5zWK0R/XsoRWWW/zL0iuR3fOz1nr7QuNG2tA85ra9wMVaiznvd4m
E55qBEipuR/JO2BRyonDLvCEfKinWF/GDaIhbB9IAgiD4hERe/ddA8coX1Bhw97wpTUeyJ8LKzc+
Toj2u7m6MqUFYQ7qrphvbZR8kIX97DrQnFlEbUbShCYpLwlx2y0phkx62UQgI5Fsp/UpBlDa+LWp
vCpe+0crEIwae6STTD8RS67qFtnsvcYEcM+PpmSR91loWwq6VXYcgqi4ljOmxzvpIWCtJFm3Qxl0
UI8rrAlK9VzYR+a3p84lZaqPDyUM4gYpPg8bWLhUwMXgvBglda6HX1la1rmT5puYv7MyCpo8P1g6
60VoV5H2RCbQSTUR5s7Ku5gKhoLOZY2Vpwd9M6wkweSZaDsVggJyR7/IqyCdYY4qyqlEaW27+Vab
I9bSJflbUBABwJEeNsBv4/92YVjW1Wc3sTXo6nl9kpM816Zv/+Dj+9+RF/6ZpLK64wBLAECwLdcA
YfGvnIcqz/S5LqEWs5Wa9nn2TNowCaARYi1A7kKk753Jl8/o14tcXGs9wFZH+NLjilfhnf7t5fw7
G+TfXw+Wx390Uv7LP/6v/6Pz8v8ZTyWmxv/WU/mddL9l2/2m5T87K/m5vzsrvb/wP2rYIS3VdjQD
2dV/OCu9vyCUgBUxTR0yiKobfK//gSRx/tKRM5uq6dmubmuO/p/eStP5i6bbJW9D01VWXqbzP/FW
evg6mbPNkIJXB6ijajZ2IxJDPJe/BwvX6rz8RyaJOnq2Sooh5Rz3cG+TSdw7pOPpqe9V5f1AdO1m
jDoQirXRonCPg8IqUOhamNI7s5nCdqpYk+NpXshSKWD4eIzKR+SWau14BwNCqYAGnMIJ4Fia8eoQ
QLwTy+DrXfyV5uWeAXDoFjFzOoQKsWFy+NnWFTwQLgBq6QyA+oDaQ8G3uieqiBzW1D6WRfE6WfRE
2YDBXy7TUdQOljQLYH9Troir0dmjFynztt0yml4nPjpB8S6Lhxzbj9KZ7pbwAvcBftcfZv9bTVuY
gA3tzSyxkkxEsDLdUxacieZ46Aflq8nVJ8vp0gcsWYc6YzNqOyzRhVVyp1dtYIhxR/VpXucGpmUi
7IqpxHTzjopCBgN9MnMVjamiYWTprlIAsHg96roIagg5GBGPFGVvKTz2y2m6zAwv8hiY+P+Fe/P/
M1c099t/cwf302/xVfUy/ufblx/6++1r/2XBkOEW0S3H5ZZcuVp/N0ZbfzkGfmSYQh6EvPVW/M/b
11L/wkYN4cfjEtBh/fDH/RdRCM80f5bneCbbFvd/ZI3Gof2v9y/3LHft6rF2VFdTVyzYP9y/c20l
sdHDH9FbBCiTsPFId9LvCirnqWnIhRLVPkPmxtoYnKlW0Xh6rOzGYp+xBAyLOsWykAwYpxagH5FZ
boXhfSuRJFEa88IgFprqSKZswyA74iu9i9C2TBHL+KpiD68s3Pyenn/1Tns/ii5g34B4WBsxv0Cs
aaPpXer1rqnVn7gmx1ASITF3JzkiIG4M/AZW+qdUse70aDxEV4VQJiHHGayvTPdLg/eS6pp+QE50
X1Om2cnYkCYxypBy9Ll1ECegP/YVpUShFdUhrVsg8+jm/E1ckWMWrgisNOd3z0lhU3oHfAc7VLz7
ohwujJSPGEnKaxfZIQ4qUldKnHpaFL/3wIt5Xq+YoBDXLBhwNgQbfBVVmDK19XmwerA7N141BrRn
AqOTWiB1Bw9fl0jEImxoU91iiqicH20CYuLGmooimp4YIuxXHIEmJdXT22Oz+uqxfGE1FAbr8RGR
l1U9xMJC4vYnTzFGq/LJm9WvxDDHnexGTBDi3phwRLAIHhuIzz2kNX9wYF8qSWVgCkORyI7wJ++n
NuwTYr7UcSJIQMYsjudnk+jGPLsjWWn0vdJ8y23PR896N6w0E0xRGYaPP46jfsVULomiXLFhnUXa
POFaWLa0pE9AQV/AxEGUXyIE8s7aopOAnFFhbEaGNNux78i9WH5kVF7BdZL+AcRymXScxqFNvJpf
FRb4P9v9lFoY/RANNPptnfC4cJ7syfhRKtzADPmaraa6r6kpP2dGaRvPqW/ov9aEGTY7sJr5TvRl
vJQszzdL45oPLh36RiIQRwM4r8jV/szwrN3kHc1/WheI95znUsU56mJgxIaHgYWH3FYKNI6WBL+j
q5m/1CS6Ng3hWQuYXRvTtcNnriofmnjjQVlul255Yduv7AnaRLVEXoI0DzFOGKY9x3RGiNlaNeJ2
zdowxRJxVwV1SZfUL8NO9+AGGeq4W6DPkpjb0Q6Zz80EHsmq5YsxM9waBjYs2XdZz/eOPu4BkD8b
2YwlbCJzGV+Vr/bWi91XTyqrGhL9omMzeqyRxAP5ZS+6UYXuSHWuyKexPiMgJ8nlGwit5g+DSXLO
dE41k6YgQklq6gBKy/bVxULgFM2Lp3c46xlcpMpM2hdmbTNi6wU68pXnE2M5do+m3jy2GquKuR0u
HekePPDIZZwabErtV0l+zMbpV4oAebfry87c/FOTwy1SexQFXvPeMpifjHNDOl2uym2EUX6T5eIb
KIkd9k3W4h3qPmLmW3w8wWKlnwIDryABC7mBz0BtVsmAKo59Z6BGiWG7YGP+kgPGLZd2bRImtKDy
Gb40ALII/dPQ7OY++6wgyxMlYH2XUPk2bHXVTU5kTDg7Nvfd4l1NId+kThAGzuOLVQ36SRvbQ7ek
BEes/V83v8WjxUaKLF7ymkAnmSiSpvwTlBYwpix5xeY04ZjJ2tCT/buo1CM+HOyga8843GJz2VpK
M+wHVAn2ANgF5xXnyAyV1tSPycLizvBQ2qcKzZo5mhfFjJOrpkixZ1VGxALXH8YCzOE9gam4H/hI
LO7jPOdyTwIkKeQsafzL4o0AKm4HguhQYjSdEiCQ/EOWMdPm0USbYTePHbuXwMQmkhvpQdbxMY6U
CzYwNETThHoru02yV1gLT/GGrad+J4tur5HLZMj2WMoKwax2MBW+D/KW3ACI6tyR0EfYBAUh5tKI
Ciod3I9Wtd5FHH/x3CEbIb1njgDvYlyeWnxyfJgzj5o2oilNDXMrFpjHhlpQYUb1XlEFCeLSBLFg
Ggsqc+ek1ARuW8RP+pko/429M+ltXUuv6H/JnAH7ZpCJSPWWJcuSuwnhluQhD/v+12exggKSAjLI
PEChgEK9+64tked8zd5riwdfqSlP2dv1iCY7LNmobJ5zz/aCHvk7M0YVcaSxRdLx2FIkGlJD1Y0o
FadLs3cxHfYekxzBTI31creK1fDaxhzI2vxJCOMNNK6OYR+UxNgNSzhy9sYwk2VcjEI6nciw0ZkW
uGGPZraa1svJxS4AyrmF+ifEjco4F2iUS8wvYNOIKq9KHswUt6Ki1fswFkE5VaTmzrSzxFRQHXdY
QhLAHRWIblYA7kp3omylj/khrofh0ZCOezAMynCpujtXurj73aL2XQSjScPAVrBlJppGsxB2esCu
tOloaejBe9BEqiFOtUqAyQQAoFsGwzqpIOgD0d08hW5ySUAUHuK4fFc9+1XENp1kDhqrirK9Xnp/
XAWPKlxzXxS3ULKsSnDQoijD766ZmKV07zPKYb4lMXaTrhYvRRYeO6W7YEb6mYX71KY6AvgOgreH
pKETb9Ei39ajEI5aN9+djD5/KveDiUFy0bpFLjepgzTcKo3vpDE1Fhj5OlJYqg0wTWfVlpuwnY+5
i4FRG88ei1F2e+QCNPlfkeEhdLOaSRrjbwBLibUFb/4N7cEKqrQv4JZ/IndDT0ibvhPxnxVFb+WY
BaK3XyLyl7iW+1OITEf3yLGecPHB7oWn5zXvgEknDKA4KoVNYEOnP/x/tT6Vv//xb99Fl7f1dEVo
WvzPvtmi0f3fq3Um9D/FvzCMlj/xX6W6QdVN6WCClAWzqdEl/7NUh25kay41t+0gZEbaTJf7z07b
/Xd6b406QLc00zZdmvB/lurWv5tL901ArastrbH2f+m0NX6WBTn535tti0Wuq6vQwvmLVMP9FyTl
PIywyEl2DoxhWNQ0BgHzLQVnrrQyULHUBLkhqk2j1c3a8lAEqQZCkLGM001bkZVmtOTCyQ5XnFNX
zPXG3tigC6VshY14sCdt04RQbPiN5EZzhqsHoGkdDypnntKd7Bg8pOOSHUfnTKJFi1BCdy5Me3cc
+BgTcvhzpdee6jfPIUo4gpNnu9j4QlM6PtQP9CY522VQd00/7pWwQZFpLfnqKGzrSIUf7bivyjNO
oZE0TcfyDVOVazwlwLQl4YV6CTgszmKf72nvtcpIimRFgovgHpy7x9Btf00rZ/EaDodQy3+KjLBs
dyyJ+8xOKXsufnJoCpD9oowfbW5vNsETtta+JBgnNS3Gz7fksajhYzlPb3yevd8qNY6nKrmLvLE3
XYaXvZ9WI3u19YIvivRyg4oSsaIOnyCrMeP9w2etKtTiZm1esi466y52Y8OmmFdEh9y335KL9tbE
xbsrympFVrofO1oe6CRXrju1f+tL7JE5M9A6Qu1jePaGEPZ5bY0VeyH8KkWnH3Ln13TXRBXEuISA
0HTjDrf0ixSuA6gPS6tHNZ/rQx0ovXrrSuLpGdqtZI/VnUhQdTXm9Y8Whs+jkv8ZYEmW8coXY9DP
qZl+ppjhbxfvHVDZmzpkND+pVLp106cgTxxwlf2hyCH9WDONYl2gDiDDxPPYAISkU/hRix5I0MkF
3RCobun3Bsb7voCgOI9IqFXEL5XFaqhG7kSKdbEib3VG1Yd+bgEr5eDZaVlXssGLm4HY3qb6uO/E
bOzjqS3gjmLAH1Nkh0WE8Z5O1GJ1C+lucKDHABvTd9OS8qIL0sMdmOwrz921LUksw0ImdF3nAsMG
HsicvvfGPB8yxwX8XdRblvk0pfxafjujTFfc12mav5YEGL/VcorMHDkJwh3dN/VyYjCFztDCtLmu
IYpvWgs8vnDYwmRqe68fIjM5lmTUQcoCg96J9nWYx2+hDspZSqZS0PRDhCq6IPwyq69m2H2YNFbz
KD5h4SD/BoskmYIHbT4xNdNzZ5OM9rb2uvpNtvJt1iof24NBkZKBfh/lK7qw17muvUCdqjrI1fgg
nyp0YgeT6GhkufV8LaeC2hfhuDlMOUWaSpB1rz8V6rAmDuhK6/2is+cRPamts76AUVpyWdIQw2g8
QtS2C+NBK/uHuir+9KF7tqwWrCf5RWuSA3gB7OHBibFFDTZlhoUXP0msA3Gt+V7tWHPNzl4ZzOSR
ifuG0vMWC0y3WYiEPGUbhbt9ZS8WszzniHKdDF1l5oHsX/6rZQyO2NmlBzZrd9UhU9bz4k7I8kvH
SpewJDRdxl8ny7sWJb9ZmMqt6EHBLiutUnguXQ1LxlRFASprj882zD7aIjoM9T8EafiSUlKigURv
HGJOkWZsQ575VT3W6coc6Wts4zyX9rPnDok/dVEeiFwSC2VRS+WLak3aHw36VYjQZ+iFnwqkQgSt
D7OGyD/O1M+u6v1ZIZ2j+hENW+aB8iaIkHBbhN0TQkDCTWm9hF1N/NP00hHux1+THhy3jQ6Oae1N
tNUhp4fRal868aAQ6xfa1HggtfNcTqCJI6v0AYth0VHCneRqYiMmMcuIVCMzK/YzeEqrMsOPFDf8
anOZPiA63PPIQX3MOxCQhXnwvO48NNZnn4QseVeW1qHTTWIkkLSerSVvsZ58GCVJCEX7NyDx5gRL
iVkLtIGhRp7Ako3JzSUM/KRH0VOSuS9cSEiibXTVGe+Sxs/fYbRAYvs9Cw/gUB63yMc9kzJQ/dOr
XKzMtocok5orJRgzFUdQgu1uasOt7Lx310D15aQYewWu2vU0MF4hiOXC1nvyGwMpeylI2TIjysGI
IJVDjiRkDS3rrUFzE850pIY0qb+KlLlX8t16bXxjN+R5Y7EPo5o/6ooz3AgQUTM0gp7Q28RAmBoq
MNhImfkbE/0WGngJxujqmto2NMIvU0XwUfc6fgHOzFZmR7PyELiUFVsp8iIm2T0peoT7o8sesMRn
rLkaGQxOOLPuxeHVx8o6zXVr05TOS9lLCFrtBNqlKp7IvQFs67DLNxWo8kVx6X4jQnpxOgxw5DoD
RmrvsLROlmhzvYU1zxS+r9JbNVvfDhOJJZT6AwNEtXLwitpJ0sLpHG9lCfsHHwZbQwftsmG8TZr1
1DWIh5OhfGq7+m6DWCmWagGDezXKg5KQGuWaCHZ7Tgkk2eqeRpq5/8Ar6OIramPvlYUeA5bLwC/M
u9k/ACz+rtJ6Z/PLk6OD2lKxCmZP9VfUIXyMj0zj4AsZn6z5yA2S6mtTmdCPEMr23tWWaBqkhyKe
XF7CMZPe+nJrc2sIBlluTCAainhSqxm11fHFQg9wJs2Co59w8kr6puqs8oE5u7TzIqjK3NuVSF3h
xXbsxLEfs6Z/nka8z3HsPMX6fLYAsqCwdHZjeZtqtLfa8jcxKoMDng7p1mvB+xgj3ZrqsFnNXYOw
H8X0q9qU8L/A1RpyuEkxWIeqTTZsw42uifd2YgdpZPTreMbEC5tN6ctHOOPPyfxoYVVYDYSAUdFg
Uo61KFzrS3TwACIohvwawejAhxCi4GuKfYMjmYyXp7ZdbtgoJk0m+Wo9NhoaK+8o9LB3sf00uXoW
Z+cQEWfdZzH6L31+Amver1MN4C4id4RSBlpynlzyCmsyCYC+eHnsDw2OGghYNwXfntn0Ene7w69a
bsZW/cJC/lPPFRv+/qLbxQ9Oi0Nk5mpQTXzjSX1W5vJKG2sEeTt3IA63aYVjikCNdh+l5SXn6xAh
AwHosHoWV77ed/rOcpSjAErIVATJXo4jts/ddYWXGzGa2vmGZlPe1mDMB4dT2LBzLnQZ6A2Ueueu
MJ9bETT959Vw0Wa76DaaHb2XYR9IVfxC46EmdMnkqYbuGk2CuicBhzIXs4sZSDPZQxfVxU2AK4fu
EO5MkWyKyNhMbsNMoSbUzbM2dljxtFpUgsogbmerAeo9auZDImvmlxFxDwuvBCc8vu7J3HY57Xeq
i580i1FLsDPFidCxPG/tVYxEd2fnDrmvBfKlanjPE4+frizuBriWFdcAtRUTcKUv0CkL5afIR8Zm
zp1Iv42oCXuSUMoAg+j08YZIQUuSHBxIM+gqBKHwp+7p6CmrenD+7FxF5hzHm9GB8bvQeiyInXOc
FsypeUrY0YFJPHf3LikZrRTvTfo6ZhQ81lg+D3mC+0R/xywOfjgbfmfmCXbrrLJOLbEkJz/ogmOQ
GB5Rv4IXpBKQKnB6vZWpUe9F8Y20NzvWGlwSlecXYzVsAamt8pIipunyw0AmOwJcb3EVsbyP4o3Z
M+Vt1Fxb4Zsht7KEVA0yaNQgjZOZ2engpspk4ICYK7IaDZA7+dBvQYW7y51kowXu6Q/IgyQBe8Se
7OUQ6iIwwwYCCTwtvjF1n0iKUY7fVLPnZnCJjrRJ5ulDCyyeOYX+4EI6jjrr6M7JZkw7sWUrm2GK
xZlQO4MKrw96eTQk66oLv3Eoy+OEfYe/tagxiMRvZiKep84MRMWhMHXIY2pd8CWmBbd7VCFjblI8
2OIeNsTTRg2rF1X9nszLUOcF2CIMmwjJXgVdGuetaeOwqPbSrl9Ji9c4Q9Iz2RR7S7CAiO3xBZ+2
hhPBj0R/qhvuz9alfRICtb3NiAtdz7UdKVsY0FJeJgk5ACEiHCKMAqkTqm5i4mIEBs5SS9ehwec9
hAtLRsKEyz1nrzYAoYdhusUGEWzAWB4Gw0vPaMlIJ+hz2A7xS6t042G2GO6VqOQd+E1UzvYBnD2j
xZw/5sYjSrmeUqlL8CH16V/nXUxv+pp43os5uzH7KVaNw0gyygpCURlTO/hig6qDREMhjOVTdGxj
y5tg9xx45WJzcet73IAEoMyqfc88AybP/TYfkTwaz3nD5QAI0SB/sITLr/Cqdicl6tr1zIw2qlNg
El3MBguYBgA45CJUO/3sffbqG0m37ERqJoiTTNJNUuKKZkvmKxadnm71L30VXwabiY6bLY+DpGYf
YN7I2ThaYC1n2ZCeoFH/4jta/gmtHn5Vz1qXw9Yyq+vsTi8hQzTV09+m5V8zGyWqeDZDlmHMAZrB
KHCrSIOkNtYbqaxDUjSxyjgs2tU0DKzpt/P4Or3SkmhJDMLKYOgpUWSTmZgejQnUgYy0UwTIDbyv
itOCp40Fd3r2lLwMXLtnwjzZlq/anIKGdcYMYq0MYKVgfb3v3tWuVW3EwcAXCsuGel2p2WNHqLbS
FpIREeTg6K1dVrgpuW05f6zo74D/qJzd+tQ6BhVz3oGRx80xxBPEyPZgumO3Wih16US8DRXbyovn
g+jhnwCgQNYvo091An7kkR8ri0JDxesBksBUYoYmbqbRvHfMACfWUEw7lEPcskZKYn4VLaoebPEX
wSNzrep5aoeGtTyKnDS+tbbzxNCb/ONuDy5wR+Tkz6jfnKl5TOv8Mx+wXrGW5cxFiJAip1gJ9zA5
Syyq2+qUnZzQAsKsBK5YEb1BgthrZjLn7hJrQ0peRZ02RfuqFb8MJDhcipeQ4Q4uBbodTWwE8+zA
qt9pRsNAHbJr0aefqanUgWVv9bnmtYtB5TaZ3LI6uY+u9jvFLODiQRT+XLRr1Su+U0cPOu3khjIJ
GkIlA7ev3+wmAt0m5E1RFRlkDoSoWVChpMqtbOe7bdsKkrn3ZTUrEzXclak67N3e3hauipKwAtcO
v2CNLlm6ChxgIlcrkQ+HQXQ/UiaEf1AmxzwBnm0g9kR97Jl8GQMhwsveEy0YJvx8UGlqOKOIVmdM
n3LWjTGSdLuFNDqE2WEMbxUHOWjDNN5HLtPvNPwmkwfj7kxMb7xINpxoI24IBOWGy1HBQAY4VdRv
6FAfzCWXMdW1J8Uw3wsnquhitq1KMGEhoKuFElcy8V7kxjuIy1DW+PYYvhhtS1rySDnujNVFKoz2
hx45cBYfFQkm1wA7GCg60SH6Wjgq3hfDeFYMWiaSWuO1caRhZzcwib9wjp9F0a+TFMOSrhYOTpId
kmWxkDivDr0iuOV9x/uphN1ZmeIT3fFqjoiMfA0RkPcqyw/LO8luEry4J0ZhD94wEgfbIEmx1PYW
91qJvvFE2AzRFl51NheGBca/ddKxwXNdBHaZXMhiTHoah9MERcvaxSmfsXzUHYKSqyVgO5q2UCwx
GibTZmyOjOVtZCu80tT8vx1rpVyjzii0CJuASqCBa1D/39qc0nFAtsA/ZtzT4WCmeDWbAZJf3Twz
qbE2WsbnOISoUwcGWSt2E4ixkchFaX6YzMfO0jj56uySSvNNeCyQp6E214IPU47WT9wkxgH7AFsw
8WzPKUycmG2rFqmb0qKXnqaSvN9cblTc0etCZe1qpxmCmvylFQYRwCaoJkkT701W7DeOxFJWeus+
M0GJZWgjXQRMLHutC4W+jU0OG74gizjtbX3fNqh2p/xv7KcKxPJ0wob9F2ckm/fV+JBOMLFI5P3L
te8Q9Z1nqJ+lPX9rpYCy0aY3JLy7CGPN2lGznN06b0yX8hpMEVYXk/EY3gqnYEFYOYKw5ek+qcVi
JDyMunpppRIICsSoZDU8SKJz4XfBlWzKbRPa3wn+H7jRNmveXDKQG3TIykBvSNURTnTtBhMJEUhb
VxVbjbMhCcm2Q8hYOS8ESiKdrkD4sY7ehiErPMul95WW85QTyJlKdK9uWz+Z0bgrJjpEQpPX7YRq
o9bx6dKk/UkdFMZMj5JC+PUz1jPrKI2eVMv29jb8T6X2Dm2q/SATvGkZM9MoG96SsTpbBbbbPtVe
bG56rNlACElN/UsTsUWbfR/U7rnO7XgzMdncMMV7Y/CUr5pp7veOREa9TBU86ZUARpxzXhg3FmWL
EZgt0ViNfjjyKNK/8ytl+VtieukykE6BfpFB2FECq7WB5gpSMGsY1AYaZVbH+SvHCd/9hMAqTeJt
Qyrbpie4yCmK1MdSQuVbs4oxtfZhngx92xhMBKVefJqjnaxHk5al8QaDK4exYWqP3K34qSyXVGKD
KEI7VK9dCbOu5WVlC9ztEz5W9kTaxloq4hFKBG6C7lo53P6jOKatOLksDw6ppT+pMXzIiP3j2mKI
A/24ONqjhAtmRJc+ZNip6kzPGKRjY+Ein8GJ7vHFnvuIsYqogPRJ2k2XTgyTgrHU42QFpuHZ7pR3
YiTj1VQUyTbT5uuAprodO/Wp5pdf4wbpfdWJ3qpQddeEdM/rvSEJlGcuThZouIsgr/oOsjx6IpzA
c5fxYdpGftRGDtOQvShARSPbM3yDMQctjPlusvUaXoZUGd5tWxJmG9sPrnDcB3DKs19WEewAc6Km
Hsm4aUdzqzTcCbKKF1otnUCnMj3OYTAHYckhY5H5TudU1ttI68MdxvHV8p5GfdYdlfgsHeEs34zr
DzCHa2USe0XEFxZswwGNCL3TpJzCqt0LAB04OkzBWDHXQU+9Ni3NAckBjxhTHguXmNnB42LRPOXc
afGtnOAkNlZ9jGV2VUgLULi1tL5miBfNf+i+1U1t8XlkZQU4Q6ZkBXiZu62hAlbKNOxxORP+EFdb
bdThZXXL9aDJp8SwtO3kDZS/xRta7koVN4wxVdB3GjBEBSZrkQ4surHgCv7mtOKCmIbqyKjCwZrR
fHP2+qEXe2s9Y9I81OU10YprD3RX7ec3jqMc87b68uBWEOPc1AK2q1FMxbFkzaO6+UZfRg9zwSq8
mLkdVfO7N9V839XmH660aQdO4ThrIkOazLKzWRRhqTNOJN12xz7Mn8mApMdzXagWEjXkGE7JngXW
QZPxVWM6vmb17VNEVSb7oUKZKL4xu00xEs5I1ddlhJg6VWBK1TzneT7umgJzV9RTaipK/9nFGNbU
6L2aGOGUKie4SW5BY5sd5lpn29nF2Sa09SgJ1x5K2AqeERFkYBrSJz36UhfhA8IskwrGIyJ9ifTV
n7wcat5oaOQFjaimHMbhadImB3B/pY6DdYkV61pV31Sz92sk5C13ZPVuhe40m5C5rQKSZlO3MAaI
E4aqNnGmWEsRAjxwIHYekMeqsdzpcTA6ijbY3TnwDZpviKOjeSk7DmnDmw5GgvyVrnGtFww+PfJM
OYepQ1UJ/hr8X1ZXMTIQQD66Vsds5bj6jA4fXHWBD5U6kxM0Bie91RZ7jORyqwpLCRJTNMFs0h+2
JkQI1WHVr3UjrLXI3YRqZdA2ZdkmwsWln2Gps5jmWyqcnKZgdExUaPmJ53/JTut+Va1mWy4Sc0Nt
wF47dlZQ9CDB6BE9QKuFLKf00gj4NE4pqQyEF2MuR2Pr6xJGXpT1vsfEuYPBCYiG7xs7GtqernmZ
bIZkXaJe1MIWu1aAMkH8r4VL9ejRg5eLTL7KgtEuf9vZ+B55vsO0YkUSfkrdvJeNc53EOtQGxOiS
S53BM96l2T7MmvVWtTrKDUZoDs2kq01v2KFemhwYFUwYOzAKbCbTXD7HBCEHLiMePwPdEH8X9TOK
Cas9u+rX7IKpOqfp2cTrXZXMYdx3T3/GAY2+7hLpNzs9GNE27R8G+ZgyKXWOHYY9+4orK93N/WFY
XFbXjI61AMvwbGhXfNMOqwHYtIO+5c/yFvQLcsi6uu7zRDCz173GxV3jYy7ZVJARLDH1lQlMmgSi
RZkH5cjuq2JSCmzmWtinmXDv4iknjY7tAgORdzdGCocmLn1RB/sUho3PVGlthPc53A/xojVi0hCS
anttGIIOz1P+mFUfYLbggnznpgZM780Ybrn57E4PnXkP57/QfLGct6S+FWm88+YPe2CZZxMJT3jA
sev9dNzM3oO9EEkRnCXtNibTNzqQUUsGbyiPXv1Wm1cVS7VdtVTkHiDP9QS8XEB1aenFXtFebjzj
t0zvwgX1kD60zHvKi2of9QrH0ouj/eYMj2B5EtP2ODV/XXsv1KfZvEblnzBfINVzgOB61h7b/COO
vtoQ9x8FhDJVfrogVlk/TcRHDzzS0bslv9TwputfISOg0Lzr2tUIgSIzrBRVwC/dA1ZO2WppqU7D
6yccUomcd6nLY2a5/pgzhieIa2JL4OGKo8FVsCtXw8QF8KHheGqTuyRd0Ul5yyjHR/snV+4FBpFi
T1AooE4YwMcUqWy/Ndtr1T5M3iUseMBPePYTHjeTIOyNC/70kA4bPszeeG2HE7DcVZoj8I73LiSb
ZDcmOwOfigkZD67lwXHOM1k9TIgYBPQ+HkNvrndJVe2ivgxKhIgA+P1h+OjoRDVMb42Agp/QXyyA
YuXD4nRXGf57HglcXNAm42t6P0Q0NqaYeKPDAtEYIM2wJBpmTgvMWBc7UBzgQ5iC2J+oJahIeaSr
97H3VolOEBqlVOzAvwT5vQzbSV4mRYyas2E+4oU+rrGMl8CdWrCBETPkrZgvMfYAhv/L8mwza2+t
/hZTbJzV9Jyll6z+AEe8HZ2Hqti347oCGUWFBolHdGchjn3yWE37QbtBj5IWL2niCxzTPXpK3MbF
Qzw+WeON7xls2tQ87yys+0J/U2s4XkwlYoFsSL9GECghbNQh/8chTM/5U2QxoDA51+QXr4gmYB4/
a+WHK55H9U9mf5r+k7LOc8RHPTFlY9iQGX8qm8mWYDTjaRo+xwqfFChTmF2LvgmXONuD5M7FqXmH
avpycQzFbHNS6AYZ8grb/piGC3Jl5IeEzAccfPr0N1JLq1kcmPQr+pX7bTWo3zk7bLiYoEfnABaS
nxgx0BCP/gdepmAaqN0d0qpvif45VCCb0wt74oCPQgUi4Bxw6yIyfDGQUeZKvGoJmkiGX/Qk62T8
cYFqihEiepn44WRtImwNPOUlX9LyXjacOS3/u/IIh9EAeIQPhKWvMGKwefsJs5NT353qz4IgCsO2
AZzzUk7nUruJ/DEagdt/1nwWMRPq0XstB6xZzO06dFtNkGDpiwoEvfkTjzvDOr/TvpT3pq4xIVtU
WfOqvDvsnByxjEDVla46O51+PffiYM45j1D7DfS1di9WY89T/Dm0n+zg18y2VpQE5nVyEFMvwX8x
DBJ9hMzz7UpWBfVWVdBu1mT4VAZh8bz786uLrRgLOo5YH4XgimJr5SCvM+Rn0v4RXrfKNB6e6gu/
ZcsUGMDTP84eF7q9SvLnNHrbGN0dERmtWKd0L2EDYY+fNedwn8TAbpMyFzK8Frv42fl8Q5TSyW+F
HoT1cmGs+8eeEb1EQFaUJCMULDe4miHa7azGWBe8TchJV4qNh3qkuc3DFeUFDz4+fpZBXQegma4x
niQFH7FgGdUSH1/V+AW1kJ3vphiRwtQGYzhueOxQiSjrjkSDVMg9XCy/dfoATT2fXWU1vmeBQVfv
kz4d3AEUOqVTwb7fhGjUKwa+n3LTGq9p0UIo5j1n2sCyCGJR7dvcqiEJsXHIKB5eZCPxGjgySIt3
dCV3s8/XhHb5BWhopVoL/oU1PY9CaAgj//JJttgrJcgKAAcY4gxW2ym43QGl03tk8RI7E6buaVUw
hMjSF1wx3QxZ5CN1kV4jPV6iRSIL6cvzQN1lh7Do+eH0hqd3fJgWIiw7QNn9ANl2iFkQ58H6MHiP
i/5nYoNAp0ZMhCAd1CTBDRzq/D6ZQKxmbKF7Bc4s0zzwTz9RiqMb8pY3L9K+d4wfq4Kmp+eiJQNg
VaIiHmF6DM0XZmAbV6fKoFUiXfciZE4aWlF0q0uNkIGW9LKGf8YOktLzW1A7JSS6gagngwlNv8jw
8WvazmPDJzJ61+XvgRwNAMbgTVk+3pZ4Bo+8trZz0PswmqUwLv7B+cIGpZ8W83/9nFK9Ckop76fu
3l30/q7Jb81qXO8d9qHog1IeLXSnHo+UxTqwN37K0lxN0CzVL9X8bOQDTgsKt4hHIvyTyJtIRliH
jJE7bgfGc5ShaWDwgCd0MdlcbdtcJ1SY1znBVoslAOI455W5KcLuCTiYHyXzk8JVwYqEoU62hH+t
zdBYytkHBFXPQzQ+ptmy7XsDIcBdXaLAjhkSv1jJQW3AnXOnNsgish77NwpceCZBHpkBsAPoseW2
QOrf2dal8wS/iXTvoki5g5Z3Tt+0jrVtSwZgOuo3yyZTgxdY6w4FAgg1wv2O1T4FHmcW6MT65KQ4
+UPRxY91qR5UGe7Cnu2q9tboXzNUs5apm26WW29MjqGmEvlTkHfCUzSNGIFRSDGusaMRw0V1wDKA
cv8aDcjyVQAV5Fon5XaUJD4BM+jNdDsxoY0yCh3dPLnSe3KRDuf18DN001EBQTdwY3ckVczo6dTW
xb/zTKf+6CbD2UXjVbjgmtlPRiOxI316TfvypMfKQxEllypEjd+zHO7VvdmEV+ITt3CTHjE9PK71
UjsNzOkkDoe2mUiCwRHD+s+aCaEJEVmBTDZxN5j59KAJdzOOy0gN6BjXDEm7QCOKexkO11bNqNrz
lhQDjbyK7q3SHbal8oQN/yGqoqMDlcww260bM+91jddKU9/BNT7WjfmsWuQ35Na2IHA2k18WybxO
81iV+8YDrRErR00URz1m8E5hmqkStb6cX3TTuxAq8zembEVoAk6mol0U1qKZ1uyyQ1tXH7Ui/kjL
fcwHklbswC7ra2U7v8SqHWWETUaIUxROe2CEOIrs6jPzmCJzfGSMAVGp2UgWl7N9cN8rSaiW9qkx
8pXIKzWD73lfYZ0qqi+VPXram8Q7Po5QHIr+txbHsDmGwI68jURj5TGwJI4oQzVBcuG+ibfJ/Jx0
bEe2WXsV+o0obK15qFPyP76TJeWxKFd589BbbzWviwRXGkeMDqzjXGSkEm6h5JsrybrgIzIfm+Ql
n7nDWApnANEGBmqgr5Cpp+xR75y1fo3FyT1ph5W21fR35jOBNKC3kvWY/5YrBG0s3GU4+Dps5DvV
ynhR+0OunoXxxG7Vt+OtlGcYmsij/GUsEf+V41M5cEvhagRSfRfNB281B/EJC06AZ0E/CS5tDc/1
bDx6ycVeM5mCtPTIqwSfuMa4wKIcQSmaz3UOArCAq9FTKrjolgy0GEZ0b/Sd6dwyDmCJ470z7np9
0BiQpoStb4duizSO/yQGuRgLIfijBE+lbmhHij8jfSVUsVWwrO+QHcxiH1cv3JWrHM6MfXarU70C
3FH7pV+TsnUYVmBOrROni+ttOdMIxNnUKOu074zRCWLYfltlRKEBoVmLdRGMA5gblGpBEszpF5dX
oMSPLQM8woqz8mQg7dT659I72GysdTQfyURmhuMLn3GNsyZTRvnRmXkTWdeU3AVfRv8kPeKfnY+U
4yJ5WkYGHU8F+v1xvA/z0Q73nnaO16gU7QsVv2vf6hHQ4PuoQwx6qWb6wJtU3hP7hf6oJjhR3U3e
vaScz7VTDUlo5dLO7NjsYw658pNvYusi05OOJFUcxg0p2/bRLR5b81qW8KSxoTTTGfx3oDoBjcg0
nqty26vHoX/hj6XGfrLOuXtx1cBqNlD0ofmqAWJQXgTqdHkQa8sH7JFteXDyfRI/jGwpy4zR6rec
fxXruQKu4t8nRFi/ALob7RonfxTrgweJ8CklKNC6YuPBrW7+DNOm8O7U4Xiu3m3t0ba3ynjjMFbd
JydQeO5/ygBcuvMo9iCs8rNTncB2c26SOv3Mv5OsvW1U/MIIJtD53WYwPm7agEVx4rIFZtLMld2V
34P5NrW/tbJ14OiZj9Z4UMRxrja5H2GMuBOy3XVHNXzK/Tv8Q9/ohnXbfJRQ70HbJoe2++4p1Jz2
muCmgEdHFNKzME96tUu9Tz7/NbFxdfQEIG35KrbpZkC4LG7xtM2A1nNmuOsMKMuGFD/it0HOpCnX
0Wu/sQKXmAEKVtC51MF8Dk6gL78dGKva/k+SzmO3cSwLw09EgDlsRVI5y5IsbwiHEnPOfPr52APM
oqfQ7bIC7z3nj/+yboXcxmdYbAn6bkubGIiaLVcekGMiSRLYIVe6SI9AudcsCOU1PM7CKB6U+6XM
iXqMao+7dlW859KREuIoAB8Ju6dXr1JQCZTLC+MSkyBEjpKUUJuO8SJY6eQvJ/zjQOlSAfo3VQ+v
PgzBk6yn+ZuWDb1rhpiOAOz1uYvI5k8ZSoryS652obIBG1toiz9U5Swmn5l6nuZP7NCrp9nCk40X
i8Aa/0yr58IQXBp7vv3qwErE3kQ0OTEm5aaoj0FzJKlE6+kh3Y3WtSmGuQgQlx+McL5O+80ovA20
GJUA2h7+9cK/cEVIivEamTBb5dzkv/MLfJ1F+VGV6GyRWA71tcjOZbkxYNtXkrYyLUjLXVV91OW5
Ymz6RI3dWRwvm1p4BA4HriN3B/ZFXvGx49SN20vtqM4kvXLvIFefSG7Q+y3mJE8mF44i+mrXbbvq
zTvh8vhIHn59iEAPeL9sKiPZ9Enr3oCzLRPW4tLbBMKRdyEYv//jp+H0ZJws36a8V2Djo+TmK29v
XHZXgmFRhCafOVgrmFWzC62lSE6x54ZLo2GQDs8UPYUzKcNOzZRMtia80khW+ofUXeYYHZ17r0XA
xsDNsJfrNGa4EwnTaK4jdQc+rbALoijN9U3T/sipXbZby7+0025cfIuli7SB5WRr1rsU4m1MPzui
S12OVuTmyxqCyslTN2azjOt37RZ0shS2imKDwi0XlSyNTccJ2e64F7Sjrm3IGW4pqWKL7NU/diUx
uHqcBk17Nf1VIaKDhTzcGclO8va59lBiAK71kK3I6NNw3ElbEc1H5/bEC+yifIXmX+pO+FHBgZ4x
YYNDsM2Gg8Ubn9NqW++IvCPj+deffjMcPYL6nJXjLCi278js4k9OZyy23rq1nFmOygsYHHXFeGdr
e6yjaJmXhEy7k6m6Wc0NjqcOO4E9v5v03gxnP3T74qTA7nbDfSQ+1Vp962DiTG0ra1Os9NEZOc/1
1d+dz67wNziRrOJq5XhaXaO/y5zmfo+ketUV57pyDGnr+6vjmVft21zoDQ2MywwVZgH3vSWIK+Oi
87RVWK0I+3NyFMvCuvPXdWyH06PUNlZFeZ3D8cucswguAHwlay+FT18QNLDFGG8dKfvoaXqodg1U
kLalKoKQSEW2u1+EVAssEEtaxobFj+mokK4nxuiaABfNOA3tulOA0TeC9YitZZKcI64cn/z4Zb3H
vbYQl6g6SCj3HcA6diu6DICNzpKxtziIUWDxThAUHSeAtafBAAXJS0IKn01ybrujwsBjPHWFCQlL
X7NUy1dDVUMN1r5CcPJ/NKRmSjS7B8li4IBEIhKVR8YDkBUBS3QbY0YzXY7F5MNgolr7SwU3R832
vC5oyIAsRUS1JDyXy5fTIN7pzS3B6u3AMcbIuY/JcDGKe4O0C0EVq8SPx1tOM0ouf0s42k1QuJb6
5fDDHK8c8P3oiDzkyqYyHygYB06MbN+EZ55M1PWp0rOzP+SrFuw8up3pPHZ5PFKqTxg1WuMlTLuc
rLbNRBVXdCz41caI03lHsjgh9DZfyTg5hDy+BMLMgk87pn8t1E7T8GEEWyHZBMmzeTDHuJXl8pVe
ZOY+CzYCzLC4VJsbxDQoIFUnI/MM6IWIoE7Hugt+Tn/rOuZ0wqSQHgUeGI0HBCJeYfQVxF0g31Lm
HTlb98oaHwlDryWv+DLG6RK9SZfvzOHYW9vJjgEB6L8AIbdD3lmj4wE1S8cf/gyKbYy9T7SmT3QO
dmQ4FXI2+L/6rNPDJFQyKiFEJkVgUdJ8yi2aP5GgW/q+LgkPufJ3K/wQb60XK3HAyys6MvyO6O1S
UmiRSzhGRMFAs1OaU0trgY4Ko2bFoioSL+s/hTRZ+dnILN6huUULCB11TYdTs9RQY1f4rlBWyekO
+UjFa0heKV0rer4tIbncAGPxH1e5rq3qfpmRrBi69PrqWWQH3bfZP0XGVWUGymBOVPXKI2P3/sqs
NlMIuxKvDfEwvAdO8+C7Hm7CdDCi5+i0jpbe5iFu+vLrixlAwSxpHFjQ/l1u5fQgS+Mi6E969slx
qanb+YHXvZfYAn/oX/MD1Tb4D2gmwG1dm/iNIfJpNFE9wK6OlOQ9+Z3ieFW1ry6eZ8hSJM3unMlb
zT/o5gnzlDKuk2w32fDL3oE1gWoByPwGCcPTtwlpAc6ifMRzTW6zbDpRTwCbc0BsyJhOF4MzVium
QScB5uYYUTaR8sxZGTVInDYkqJ3pBvidJSEieRVXfz8ezOI28GEP3cEc9mZ7VqJdS5AVlBP6k3TZ
8GQ1hEY3JSQWyjZem8UC7b3H7kJULCvsWi432qUSzrF4LJL1/Aaq3hKjBfF/TEkvq7toG55GOdsa
VFombbKp238zdCrgzZ5+W9ICkuEFwWTr7ZG1R5XvhXBFroBHiW+lk9hM0NiR5stBUa6DetU1uvk+
VflDZk7rsldTfZb9VyRsppYDs6GT+1T3Rw5cZlyFFUV2Aph5ohDHs+dfA+tGVH4z2hQmshGdO7Z4
ac8yWHvbAXWiETxFCFMHBBegPTtNW9NcdVhP6w0YtJ0ruClSh0tjPoDG8ERdyTwhy0Tr51s/Qe3P
O9C+I+a9NVyqDJetMVU8JH/TJDtRdyfhWNjFohU+qI11OV50ZtJW+GThZVcebVhW9BS0p1rHBF9f
eSFYX4UDSOAJRgmID+GzbN3U/Cjn4yLqd17xU6jneGKifiJxznpXSlwtA9bbhOZPJfLVfQzRtvzV
F6Q1VBvRYMHb1RqjEq4EUfkHlNiLA+NeS5s3qa75v1T7l/tHi6L2wmZZwwnEVW75/4zgT1fXA76z
bpsUAPmXsLqU8f4+s6QHv1lXykXDURMnJ+pe4Hv3YXe0gj+UAOKPyg0xSVQxwMgAZnBJqDWbhNOa
r4kG3CHfQyXWCTKLk16vBkbSKXmq/k4Wfuqaq4sjM78yPpRWAY6CwCHfy9VNET+5ojKdcXRY05uU
zKZpvl3Cdb5l0AzUKaWoKxPy4N6puHDQhItA2cJwFMR9X/7M3rsIZHCA1CnUqzooGzX5V1rnuP+t
0qtuMiZgQKajeQW4zFH+TQxoRJOR3bP4OJ0N04sRKfmeCFZT+CXjrVc7ySK08TNxaMhzu8sBg5eb
zwkAN+LZ5Dmb/+wxwsmgs6QB2iIoKt4uGIl7YWBZWOoRmrcdaFXTHtLiqVvo1NHz6iKiABscjSDJ
WH5NDmISJYY2vYQu2k7rw0t+4vLeNl9ms6QnIvJ3ivLuszdapQ5ykTlWU/7mhS1NtgSdO5m3SupD
n25V71iNt7j+0crPun300p0PhC6dKV4F1V5StiF5KAbBFyz3cAeqiFF9o5SPrMW0NN7D5sIK5OfA
Jr1IfOMjLTZTse+NrSd/K4sQUw+q0X3lMKQpv63L9zi6kxPBbcGZodD9R8gj1RmQxnZP1nJf/5O7
PV5PCP93n+5YjFud6ZQMRSJaaBz7CyvTVdp8Efd/bFf21PCOLP4E/UH+J4FYjwEUxF/rK8va0C+v
ojrJ/RtGU9tnPbEDR+Q/GCyHYIVAPXU8sdwn0GLx9wASO/8afBxS4CYTaB3BifnLF869dNGkfTly
ZjHmY8dddGDGEi1UOGS8WXSTnANlKZHhr/zoJul1ToUw6yfWeR6eE7b2JqajOr/GaHjmZU2ROVkJ
kcwbdZUu3lJPii1h9Txix7Z7mHw7ckJLvP5heqg9srsAbZHsWQqQwXEtX0b9xJrPkOyM9NrN36QS
NrAMP1L1YJF+dzAAFxmDEVzoiEwhZSJgrZKoVDv3dvHwx3OZDR8CAB37tWacR8UR3jTaxa80XJFL
XWubpE6Jz3IIcqEfozGd6Z2SepAvKuXAkyDJ24rYcu/EGcCpMGLQkNhY2b4Kje9s+Sv3O8O8tcGV
BNheX1eU0XIlGupnBdRKSc68ygn0/GXapwmT1ecnb9jxwzp/6evrkV2uZAT13y24NFEWrm4hKzMO
ADYlJcW7kaW/OLZAktKm8C8InpHJkuyRvor6TKw716hh++XBuggGQdQrYQTbh/Jyq2r/3w/H8DU8
/PQjIi4+/S374zwka36IprpHl0lbT37X+lUMBRxkV4sLRotCe57yYclbhnVj1Y9rWozdikNmAeph
UCXNUxp4nLO8TcJWTekXP5JgknTrpvqiFZgMfVV2y25VW/fvyU7LEydK4FJwb17YIh0ipPv4c4KU
yzgrjeSnXxPKBouZ6y66ZCXexB96spzfcwiL0LxiZrEDkXQzzJrjOvNvevev4Xfl3iDpjS1h8Rfo
XKIF3vcnQWvE8/LW9He6G1poGaJLvsjyNxskM5+y+MPI3qmLvF1zhxbxBroUz/Zm/jYLVJpvu4fw
xWmuJetGOik1Q6ayQj3NkbxqcnSA+xnWNGTEi0uz3kzJLZBezArSuJbD3UilSntGtwR1e+9sVsXq
p6XBSwEogSuZCQzUi4PgNspl/otF+INoevHJCPnNsPbwxfRhDsplEE9ozHlHgFzmU7ZZolhGdvVl
IOhpmi+uwcHYpdbGnyhoj+xvMjywb6AzYFR16P7GPTXaIRdLKl5V9RQVdwDl3EBZOpwxG4bCaRzB
41Zjui9WyKk8JzcvM4RU0vHHEqkcCuuQSy8pe3mHHOSguiSBsZRQRtbTVwQfK1UfZvwUrJPR0OB0
qLqdiJODCblH40PFUar586NCIXlU/I0qqT35QwEqSeqfEiunBVprVXt9QRMbN9YXtxRKxScfu+7v
5h0vOZJNtBzL57w50xg0MBsQNmyjJZtDBDfoyjhWtxWXXjp81dE6BUog6zTKvj1SjgqMOS17sLFt
FyNP3LobLlzX/LD55qyWutsZd5Yd/L/qou3YfHJ/4Yun+XjUmnWQXwpyB2N/aVh3uoDQ+zSSE8tr
HZt1RzHjskAiGf8bY6K52v2MumgBkUGQAd4hDV80xECaicw6wnfFH8fly0y/ECdDR+7y8pQGPzoK
qyE6ZAA0hv9Ro3BXjV/SynPhpEPtBfAoTCpifRDla+h8D1CW+OvsunzWxJ7YBmXNpy5ezneCPm1S
sKGppeKNA13552mfoffU27ulb0p53SQ/jc90tB2Kn6n9EgTEv1zkwX9Y9sCwJn5p3i3AcD6jA7H0
nFd5Rb355bbyb0DNdhbt2A9pBkKm+o0EbGESmGTAlxfk6pbctinVrsNwA5fP0x1JaRQmeH5OlA70
PN8bYlC9YyllG3yodspJnVQEpOCs7ph0qaAmHmqWXLxnTqEdGAetuzg+yY+kI2ZfIbbhmCt/+oAk
l+K+sdpzU2zlALVN8iHwuCLapXTKbYVVU6HO/BebM6NL527Gc0OqBO0JduTz9eTHC/6h18CVlnKy
1EsnxOj86NDgl0vMUawc8/dtVL/k4pbWxzz7s7zcbtnc0vgmii8NP5+nXfiiDYh+ZJ9fOLs28Tm+
RdPFGLjCwTnXw5jj3nGCeedBwoDGzQfN568vZNgQYBJk65x7wy9qZmhV4E2Ei0W0UqV7OwNFIprp
7omyi7HgZATXUMRJuMED4SbZJXB+Eg+DiAAxiwWAI55mWvFooHgiLYrsfB83r2VrKiWPqhvTPUvM
TXAGGGLL1a1dwr5d6YzjPYZCgjnGg6Rw1vC6hp2fv+YnMRePxPLy9gWLGsg0Hp8Vx17tH1VvM6/c
85LANcEXkTsfIIcENpSQmI0ofHpZ5WYSlpFn2fMLkEFFdejmfhaFj/fIWnfjDakynTCnaeTQQOK7
YS9I0xUNTJLhFibF9IwEaBOK9kRY5yKXf5T4F9jekHdldki1dYDRUZQ7Z74bOnkChNuM0nUAbzDd
OYTvmUlEIu/FLzLqbLm+It11LYbaAkdOyoPOhGboa33cFPqdqtFFx9sfpxeleSj0lM51S0dTfs/v
hKF8KP098z+r71An663nihYoeD5yUtFoAO8jP2NhBzj5eA8hNq/L6OULgXoDyWDx8P98hexiggWS
zynb875FMEetDAOw6BFY7o3+s1SXdAAwWZCVJ9CD2h/N6ojvERWfscD3BruPVjE+Vph8m+UgbMft
KKBmKMhlwoweYxRSwwsfr4SGr2Z9gIufEF9m4ieBzF51g2RwdJTLJIORWnAwD8Td1+2+Mf7S8HP4
KMszRnxzXGsLDIr813NW+4WejjtR/fNP6Zih2FOYlCyZiUzElvWVNrdh/PAY4aIBzQHDa8buvCrX
PQf7/LkjLpyxvdwQUXv+GAbWzOZiaA/R3KnhO7d/sp7FdwReGHApH0pxo81+vUPAIl+ZmU0xApEu
82B+8vSVuevGnO/Po5q+BeXV6m9U+V5HPcWPUuAKWYD+aU95uurdY+ZzPJp267eiw7whSXHzW0iN
yeA0JbXx4IefJTdopSISMA+NhbSeo0qdybx7a1YOd7OXMmouWwZ4b+dFFxR3M+djxEvN21JUs0Lv
JhKpon4M6b0M3wrUMNp/i2/InIY1wYLEFY85y3cVyER0aFckZnYl7Vts29KF3LoidJMl6e3JR05o
haFMLtUbtjhVjFZfWfGaD1e9+Sbfa9FfZHqMiWLH1EcpWC0zN6Jzzq6mBhItUnSEbrZlWEICHQsc
C5R3GN5fs+SOiN8GFtapsRzTZ0vW1+ZwCuS/0ljILbTPweogDr6ngGmKo2tMc4dur4XvvSTyE7SC
dCsyuOjac5URp/fd9y6MDJMJj4FjCjtus5FgpomhFYp3FXxYPdHd3KkbgGXwxNuwpPKJqszZ8dJh
Ek15OFqSWqjqbHYxarrYPHAmivja52Y60/iVkffkOkdXcayNGuBtNcQbAUpScRoEnliuYT6pIcfH
aCjPFiYinPUqoO6ILvgfpBjt4o4MbCoqiE2mK/kYHmxWp80JdglpHxmBQVtJuqisnar3JZQ/1cQ1
ue8d2jDbPelfDvd3uORC0f7bZcC/NMJjsugYd+dZoO01jS0Wm1J/dNIEbhvY6vBMvOfYscO/LeFT
SD4zsv5DZBfrQSR3bsXIvMb4WiNeGjfair4C5OeIMbBv8Ag8vzl0tX+oAOHME4ITAbZmG9WI+6vj
qkCSpFZPVSTvWP7Wxs95L8SZaFWnee8sq5/6PXd5a0BaE1qhKj8p5JgS1AMhkV+lcpdU/zTvCBaV
kwqUndT56p7vWrPncqud0rhCv0nllbR7yJZlCPwAUGWYCZjkL1UituR3S4m+axqMMOph50O01ChI
/rpfT/w2rV2gSJjcfjKdiPINO0zIWYsD2JnlP6B+VDzI1n1AkRZwG8yJBvKWkBMK6h35mYZLVTkV
7cHz+YlIU738GeKhz+gtm5lxTeQWC5gAiVOLcqyz417Vt4q8Mysg9RWiOBW9LE53kEQlvenhXelZ
7fRfGCpiI/7d0aMan1b3HWp/fYnsT/trmbFIg7FHj/sL5l6zBXbkFT1FWP6FlZpAt7oglAxXxAZ1
SNg1cXF4NG3pFGBsBpyO11HDWt6wMzXGfqRPgIEfqx76s3Y66sGVz9ScoOQYjSJqOuvmkIzKonxl
nFhD5PPWdcty/KejiElAWcv2XLH10z7gSCZEbPJdpScvPQNmdgx5AWkUDVKofkC/RrRgNZ1nLiz6
aIS3Un5P/ibiQiR8keMehCZm3BgTNwJljSRu6Tig2AJJbcmjqg22LwGS7mrxmH8wB8WISsRb3UGs
FIT9v6QABpn9ISPBY76oIrqPzRe5022BcSCjGLsb3YiTOimZQJIW9ZNLck3gr8HVyeIKpDXz1Pxp
FAqNAjVnu8/6we40a2EpG68gnKNmzw9ahd4qM50++Uo4SBYe3jSFGC971Nb1x8BKqy4BuC1t1zB8
h+e5dX7SDhYDX4lXXO+J2V0wnNlGuQNc0fldcMXY6E8Z7NQ5y4QNwxuPUn6ev+8JOR1p+VHy4ec9
OTc8BIXHd2nFh+/f5nt51pvAXcnjZv7wW+9Zk4IW5myyQQ9CQQgCyI61k0VW9oCP0QDUYdrhqtat
lzjtleJaCh85cTPt1steHAqKspLDBzGfRBYzeuSOaAFh0iGRY6dtCkZcuuDT9kU2AsseAlDAzNn1
goNWKc7Y8Rwt2c1TV9BSNMXvbHBDI86gQYrxbAIWrmZrEi88J+imh6RHd4nbT8viterrrhhawOPC
ulCnVRbXK7VOIWRnUg9BKxxQRpaPgrGeHqNGXlRcBfOWpbeWne0xJgGMFYK+88BQLWYmespEhwMe
+BsWBM4MGlKQUEZf5aWxkv1doX2IEbqH77JaeQw7DQgofixq5lASxvTqBKTDzV8bEEXB2HyZuIHk
/E+XLuV0ILJJ1ZgpusSZRamJzGeECro0WztZAdt10QppmEpwTQlpvOGvwBFdpZQ+bScwXUvk9tN/
WR1QK82FkZ15a+K3z7UAdaBROnJuVDBXNKp4mQLjq8Sir2BIscafWRbVty6nM/vzMhe2HiMv38mC
/rR0HY63wbqNyBKDDiqNfeAccwRgV0WY955sixNhN0qPqiKIuvrNX0p51wqkISBp+sCQjzxQm5IN
jZVOBiwmmmRCxDzlUeYM5yqAHfJ2HZhZB0KcGQbClBas7Jx4XxqwY6+B34OaGtuEAs12S9+yhbE4
+0c7FfapteTd5sN0/kWdb7GuIHREW5QmWDoLyBBlFOqqFI6bs5QnW81JNfqWQeSF/PSDCZr6Slu2
M9KbnNqmEH2MH6p0ogGNNAbmGPPdkI0gBGcuHJqb177yJVHzaVVftbdU5qirW43Cg0J44qBv4ewn
gO430UiAbNGjyFwOAFaF1aKx5WWRrBjS3VE7BDD7lfzkIV6X1rHVPyvEGSNxs5GPepxHZDT5JaOR
Jy500RqgSHgLOjP8T5B9Q0DU6prpQfCglDhcEnFTD7uaX0Ky6cUKv8sZsjN2is/SVdk9q0TPvAD8
pOqXsv/lSRYTB1u1TCT+f9TavTUumpetRKJZCJS1K5VhdKIEkNRl3ISE+GDsgqszUniHQ20Q54Ja
BY0uQQFO4Hadi0arcgA6m1VvPSsK4YSaxlJuu3ptaLyT8RdDZDitp+Ccawc/hYzi26Ew0ZBc6hhF
/esjyKZ0dBFHBRGFf57rL8Ns431rs5Zy14At83ZGyPyQvYgGBeP+S0BfbPi8Qs9ZY0+wWyHdFHN3
FX4UJYfZJi49gSHoXdagNF8AUiJN/OQMJGT9QRSLDGB+JptucmhMIxGJhxxKf3KyGXPbxSP7PSuy
RHx1xHQ4MBoK7cFsHw0vlZhUTqNEklihLVcbBVcCAKxLwbZ4iqNin01oTX7lwEVPLlTHCEeIwM2Z
DFcNs0ORV4vff1V9hpjlZ70SHCBd/hitQ4wzLb4FCK9M1Bt6u51Pazlach0tVMkWMJXgULfeClFD
RF0yrPtjtrS8v1y8z+iQVI1MVtXSymVqI7kJ+O3EwJa4FCIsSvne6AABL30mQmsuRxkkmnDIf5nx
Sju3XvorJTvPR0FA8Z25rmykNtayG7cyIRbBRQ4dMTjOEBsei1kfgzJyLSkL5jE3TFfgjgF/NDrd
uCuNzxoImEZCy0+2c6eOmT2sDEUCHz6SJu8aoESeXR/ZQTYver7Jk6tcZXYrXWPDgLhGf4JovleK
HYGeNotQcFJXRBMTjtTseUlsKm4rH1KOwJp5Uk7eSvLtEavxV3KlzZ8DQ7iNmW0sPiWJNzMleMWR
GNHz03xuNPnNKvfzG1vEK+PF922+ApL2koqXRj4WVe8Y5rQJinxjTCLNvxbRIRXPXr7subsW7yk2
XC8jBIDuncZBETiLTtW/0R2WERpQHKTTvwoVmaFtav/TVz4qBM9x0yJHfonKF6Kz/946cCUUr5ZI
Zum4YW9T8u8ScwoJFgLIdEiEcgS2NBjPsbmEmIzy9MPQ7WzFo1fc2+6fgEBoVBiXmmVePHq3dWPA
N7wkZGdBl56KQlwM+lUF1yisUz/XFz8j/521nPvoSDij0+GR8bAnZGEOFSbRCak77UOZW5r3vN5K
0SXo3gqu+NxvyJQguUdqnIbaRvwiNlomJVyB0NKlqJO+SFg3PKTS7ElQXyYTno4MtixfZe2+I6ia
PYL7UTBJ0XOga4DEa5fwDyrF32W91MU1iWYmy1xrB9G9zP704MNPPkecChP4Udd/RAOxPuOF8cH6
J4lf4nis0CkUd/KBUAuuTcJd36q/Cj9b8/KHpUe5+caFpB7MHsd6vObxhWBKlbLIFjY0RF/e1SJV
SmAKiz+N6Y7q9DF7cAFIwha4j8NiCRmHLXdnOiVBYzzErJsxtcM0YYpflnnyoltSnxSId2zLmF3Y
zkSEWDfPwxkvr2hrlasNHcwuKnmEqrG6MXjpLTZYa/jUZBwJUGDz12s0ta1KtplObW6HyeO/jbdh
Js1mKaSGZoIGqVFETE2e1QkMrvc+Kljo4qUKhxmzsihSRn4R5WdcbItiOlFJgRRzlgsJ8tIPyIQh
NfQyn2CG9yXONXF4Jme7ByIN1gyD4UrHk15xBCbRXzVc5oF4SAEQqw7oIcYF/IKLtf4V9n3SycZx
CyamCSXD0UL6oO98+LVS/Suns5E9MsyPJaUsNQ99xwmYMfVg8QYgZSa3TUJUSdE6yLiZTHQXfCyk
SCOTYTuRU6CkHcrJSt4auKNgFto/s35B+lsY3xdMecD/ddHZ3yZnzoGgqkVT7scfMFtDZfitnhXW
BFVZjMjV9AB+sEydETJtXiL1+h3wiqcaDkiwyKnfkEGFBQ5tDJdrO5yxhSZXpcXRgboTbSBptwyc
5DEYEMLaq4K+nQ/BrsRchhibpioiqaKNJT8mZ1rK5Zm6NNJv+DKUv2XxK6frQLmZ/CYF8C3+Rq86
dMoBayC3G88KUlCEP3KxYRGM0nVT/07YKDvIW7IAlV8LN7JeffW0WIRrjfZFh2ZRlS1okSHaXdJX
OSAsonv8/6fZACoy5LUrYNYLt1Bx8YDasmUYkj5Kk/qIs+9S2Egnrlh9SwS8JPV/RKqWb3VHsFuY
Ald1CpKIKnBqfqxLDhn4QYx6i8Q8zDoLQs2Q3jDk4E4GVx2YSTYasqo034pYguNDXZ9jadv3e8KA
yUu6k4xD2/Nl4FgtC9tgYTEZ0C1chIzyuYTctcUQBokugXfvp3o59Hds/IsENj9o8OJCQyxDxPmq
bVD8tkz5e/9ZbrAM/Ne8CLEFRdlaWWmuSmlotK+FJTXOsck2TVzJMgDAAzKCEBVbmEeOLdiy3HTz
4PWQgZ/ZT9j2mvBRFs80+QQ3zMiVZ9mVXC4+Hb8vqIxU8VJKuCad2YWkvQ5CdNYv9wwXSfV7J21f
zlyw05497Lvrv1PlbRHpNrryibaysl0L7b8aEi/SvnglLuFSzh5a/Gb6V8AXJzA+ZXNNiDuZpK74
BMXQBIqp32Td2L0cL8pbwOdRhtSnkaP8jro/ETE9GFCq3Er93DJ4845QPbAZrqnqcqgBGi0HcZ03
a7G6EBtHuubHCPgxz4qWfCCf147rG6IR7kYd3xW5ueJdU86AfxEzEJpccnkJTxYDFETB93fGDu6q
+i/bK8hUMLgJcFl49N8NFO0kDHwoGMnQNCTjZ9ouO+sRRI8geDf6TeivmbcfRUbDEwn+y1LbFfK+
TbFfMn6RgVQBvetsnC2cjgC/o7qFRGejk3Ov9WthXBXxWVdPsnjta1KDzkXwVizKNjd5uZ2Djn/K
ckVsF8a6NWOsA0crRxsz5eQuNoZ5bSbqyCfN9pLj2F1JFzHNZ2HsFVL+IDyhlbBYTo9C/7AGuoUX
mvZBczFY4E7rv0eA+1I+G+l2fuHMY312maV8JPgW6rFSABWuEsfzEPzJUKlUbySW6xXkJMBL2DjD
TVSu7cPMPoTmu3MrNwUyjbsRJeXcHc3Kzvc0JLA1noiFUw/TQOi4QzxMw3fbX7T9yooPcNQOXkR0
SAPp2s48McYsZsAtfQFIcRqSNRopvuVaeJ7ReKqw5+FPCY5yO2K7qtwQm7y6k+WTFeII2CpExIBw
NlfiYwF5bxHoxCR/8D44Anw0E/6/qTkl4Z9MzFMnvK1ujVB61kRnADZm/+elIMza1wDcjxZQHUib
4aLwtC+re0kHTV1YqGYs4gUPImmtSFqErzibnxJ74qlm2nSA5ZAy0G3vztR9i6cLCVUkvBOmA7BZ
27D+cremiqFVSWc+FKIwzy4oSmUOjDkWbzkG31QLckjVVJKQwhffFfMTiCSUnuFrHJeU8vr5PSIN
Pfrtif+xlDXuRBeTHAmk/1Bp1MtinSMV0z7BrtCF1RazaXDI4MYYd8g1q6sDQlQemIHwDRVJFDe4
Lh75JzI1+pKJbBNZL6/4jqa/aPrH8+dY9c4H+pTbNVCvLXEnLwtsYIwA+Ejn0PZkPWOePELJl6gd
OqzlbMXwdTEhvatSSeyA6dqfxaQStWmgFqm+kZOPsuLIzNE9J6ew3eTaviSAhQapSbnw60kHA4k8
moPQuogw6lJPgQ3MbwFBAxKhlzsZZoILjQ4KELyHClOlRd+W+dN3jM2YZ3KXTNzUJJNgMXUHpJid
9soarmrxQVrUIpo7S4P57pLkVV8dCBFAqrjLVsjn1U25jlbQ7M3BUKpzLd35usDsR8p2FvFr1vEs
FedCPInJFyQS4nOBI9uIdz3wfSW8R5HpR8AaycUioTMuzQ9D2JDtiSMas/GuV0yU0R0C419V2/bx
ZcjtKqbfGuEzRqsh/04OCXOzZzfEOiTX+QgYo2fnHWr906o2moUZ0lEllwAbMHFeW1adyw9T/QPg
iDl6Wr5FqFtQlNpasmVVmB1oKyhu68W/vgpJCezQ8ebJoZQVMnA2MX6DnK8RgAA53UICVjmR1qul
K2PDop8vER2nbzU/y2+Po9baIZUcaWqB4lIk9iSL4tF/dbJTQtfPVzAsfv5IEfhPAwd6yXQM4os0
lX4BH0Tb+PWgG7IKWzPOXlU7keQTrKLVhIe+QfqGOB2RiQPFEMmQ3DJVlBWgpXjNGPqUAaVZvyQQ
UgKD4x312e2vQvdAWMFN+IE20lGUL6vlXpC5Jhe19tOHfMApaLGwnCeM8X+Mncdy7EqWZX8l7c1R
BS3aKnMQWktGMMgJLBgkobXG1/fym1nVVtVmbT14g/tIhgAc7ufss0W0Y+A0a75lqIECxhheFrep
cZFrM72knI245GD7MzTp0YIaaFnrPzUwgMA8OT5QoFcMxDETZYoJA91XV7Z7K9unk35H4PIG+Cgx
wiP7AFznek0K78TL10P32+j4o8MCwOMlOmPP5VNRUFi0sBlG2MGoenRM8eUaLNIrl526DrC3tM+R
+qXYJzNBV4ydvl2CALuEVAWg18rBk9+d8rexJ81qWHX9DnOdSF52476dtUwvLrK4tdR0LYYGcrqS
ESCnZDCgJ58B7JNgSuyJ9ht8M1QToxvdPY4Ui/F1QJbhASvYC7udx/W70Ll4CQx/D3xg3/OpQYZG
CSLcgXB2xBzr1trGxbYIL6H3aDtmBOZcw2KMa+16u7qDnOLPwb+Rucwp/Kk+QmwY2am6bWn+kYW4
bEwMwIDvrynTZmhTHANcc7gje2fdrSDqxeFc4uq5p4i1Lu/D7p0m0M7mkokBB6ggmEs2MFuL15a5
gE0FqRrUQlOwJecolJo7yPrULFb1vEDSuGXO1yJMjmiHsBquITt4JTsYuZX+GWJ8U29jpqMEFHEi
+PK2H06C4hhyxvm1NIuSX8bwfr3B9x7HC3BVsjVVCM4NDi70uoGDxAZLzBQqOmya0trK1ooQ8D5M
BT8ZU7V6XFf20vRIE0qmgbTnSImTdzW4AMBDi6e7RK2YUO9MguJq1xAI8ViuyAVnWD+s4/6RBMdc
ujT+RxsfQp6NatyBcFSrbiWyNDl3sngG06st9gQVc8ovU+3HppXJ6mfdMY8stzF+RFTx1cps1blZ
7a2GL1csXGnL3s2InLUZLx158cD0mBx4sPR+B84+8clixnRfmXfdvQPu6lroGt5ReFlo5sExsYXb
RPjlYaQ5uMnMUj9iZogGO2CP90DGQZ1P3uvhU60e+sJZQpQSpBW8+QE64VgBkYfKdjA2bQl/0Uzm
Bm+PnJa5MtjouaTLHgsP8eXK6zbAH5Z0QGsMyMWSw6kirLASh05V78o7GiyMDssaNjEJhoeqwRKL
jWs53jmLRPFjgk5nkBTl0mco8EPhhUo5ew/X/FU587/z1CBBkIkrBDIkNQ7Un3qWGELk+C1ETFj+
J/uhPQXNe9y+8AxEPOABIfKcwausZHci1Z9hfetHjSu+d+sNdXx5xi+747Aj1a+kbMgZ/keTX1+D
jce2uFSXHuhtTw/mJe8e+w2FGxR3XCpu4YzZA9TI9pSa6FalVVBNMhAweqLwStGIz2mIftG+1/Tp
3ZvogLv2pFknBIEi5MVf6sZPHW9isBWFjkL01QkSKIZpWI24AwNcaC2pe/cVdohxQ5C0j7ao/iyQ
4WrLHoE8Zy9fwweeTFYi9Vjly9FwZVjUn/x8PvZzT0y5JzyBczLPAjH90K/EewiORxu/ioKi3D+w
zDuFarbtJ31FXDW5bvBjZAxkv2VjRe80lHRq3axxVpQJfXVDOcn2zAMAiQz/ulkgTf2cOTm3ERll
3hTL2N7xinCHFAwpAbLsp13vHV3QmNzZoJ3ocGQmiGiuqDUEKOj5O4dFIEpDXB1nZckhgf0IodU4
zVzwEcSB5JA01/6zjpd8fT28UDSo1Zrnucg+JJrLtvwqwp2YT5FZyUPSTygMEn/L+hK9tdocItMC
LOJyuT/BF9kmgoIlDRwf+bnXQ1JO/KkEIbw52d0vEgUJkkY4LP1oefOspdBTjtWnio8QRqQN9b0N
35uiqTJ/Wy2dxBaWB/RCQgVAsUtaWZleVJsNCAvhKvgQBK6nGSRTfLUT5+hHGzv56Km6qzyE24AW
MH4XqEPKsJgrYYSIUb2ZVmCJ1zXMEF8yy4GDq7gCHqPkj4N34nUmnRNxjiFV4KwJUFspHyWnV5XS
hnhn3cDMCacqD3G5KDnFCAwKpJ5vQmTBaguscgmLm6repGKn2NsRzqWmziirkvgzpeIeWf2JcckZ
AmXpB/Nm01zJDoWzPIs5nShEIRnkn0z4jXWzUppV5myBxVIoUmCp7bdWAB0YBAkxGxsVkBRRZvv5
IchpARQdMXCJNJa2vLmbs4aARZs1U0TNnBCQyWh+JPYz7z9TBmcTZhEV+PEws1ILTghTYo17wu6Z
7E0TLVK3F7s8W54QC2ccQ8NAfOGGGgabJHJ91EXYs6ds2HMq/QfRptDM9Ko+K89B/9NAk+RxxfIo
yK/s0VOtstCyOdRVF2QaCP+S8Vc8JbBII/vHsDuOfw4rFreN6w986ZKKvUNlPo26rV9uqROGGppS
C3gHniXMXgfhqzd3ZxK1G8B4rJxFlx6R4o7twjQAjfcgEeRDNPeELTJsDvQfU/63QEjETW3vfEQq
RveLU5k5zVBvnhXaw2UP6QRYxW0AUFahuZVZEANHGpQKDZWT5jD8K888ycHJgASurKmXO4SDsKOw
lzd3WcDM5yLqnBBE500QPfX3Hu+8Kl3Z+kanf4XFD6kTg71wBp3FWAIeFZA8KVZ6b9lkJ8zka2Ux
Bq/AQdnHRlMc4KHISI8gaqfZcrS3jDW7lug6UeoK4psvrURTRu0FgoAYkdZ4S1xgNByB/plypUtG
BY08U5rZR/XIMCTRoJOrU995SCXCCWwZZFiORg8ZsvdZF8QFyCz/U2i9NTjMBd++8uXauKcvwkWF
UT3T/plANNTg0PQPyQOlpQaB1twxF/9gKxW0ZFYq0kixxUnW/G6SMVDzv4RpXXAPiYgwQd1842qa
R/1dRh2gaNsEE6kQN6A8v/iszXCPkruQkLGs63LrFCZmUs08GZa2PivCkxlswRPxTp50C2sKvMTn
Yvp67dNryLdWfXlKIldnJTM9FMal68A7mABm0yfFowF9w1o01luIiQ4wgQkCib8D5QeuOPVCNS9S
8jsadN7JHJcXTCkmGlt3ny0ZeQr7guCPNnlEu7rrhrUzapCesBk5N0zcaC5AsedtswlF/ILJHn2y
pZNsPlwG/86RoQCBKU6/6djOBnnKiL5ODqbMTH7csr95BmQ3WYgZQzrvP7MIi8DYp0OulteBc2ND
ky/d6qBzstK0CVfDmZIfpBCYQknmiY5REVAeEmaYISyNW+lIq7gjKGjchZC4Aw44rN38CX2y51/q
Cmk0SQaqutOzI60WtnYcpCoc3qMMOyhdY0wglpjObJ9RZd6ywRrNtLTmITgNobBSiI6QIcBGX5Iw
HK6N12C4ixx3jhAsJMReLWYwkVxkAfSy/3blVQbiI658vGDz5UnUMNE3y13Oj55zjNxb5X9lbUUw
2+Kgt2gFAKiMUwrKEuWEIfBZmpH/+leF2E3dGrBRKzIAKnrWAgY43T3yvkLbGdw01LT5Ei3RsIS2
3fRfYmOtiXXwi2MqofogsyKlRMygrpHuskNza+IqkBffkXYvkB/fze69sOBtY7qhjR8uIzMj/dYs
ZtPqODuotTKxhk/RqOaWsSjVsyNvwDesZbRm3lFP9UVOWDx1qdGv+/5D2LbFET0ilHJ7QQ8A6YkH
7t6ldxeNZWLSuim8rRYvfJwSJGpddeV38xQzb9ObFtRuaf2pWhbGYnxFl8130ckzVIE9VRC9fW8m
0Eow9q43KY0JkR+8KGf3jeXGfEnYeWndh6E8MOfhqSMVlb5PUNGaC8j1hCaPDcLAxYuvUlFh1OCr
Fo+CjUlN//kHEU2uoUQY11eCBfiwN62NNnzAMi3sNUp/w7p6STIZPGA/0RMmTy94aQLZ9e4+FMim
ctDkM/5OjklzbvJJRZ5AhoOFeGl0LkgO9OotGmCPUQsONWYtAeyVh6NfLRon03oTPF8nOeryR4f/
ETmYBc6l2AwrC63dE0MnKUvmRoH5itnThkBnvnzDSBcuS7LWWkrv4t38RlCv49ZfBSQE0Vt3HonY
8KMJMJsKLAkERaJcU+QHz6GoyQAw4H1wPmEMRuxYjgiViM0pqR441X3m6i/uIm65qyryN93VmD4T
Bk6G1vI3wBhAh1DaCau5gJFRLDZCR7puyQ3MyN75VKEaBMbLDD/d4jwMsHgprxrqZHnZOsApZLKh
v3kP6BeLDqfhCYPPZoZ1KNObkS1B9w+Fya3P34fsmZP6FsJDVOv8qLT3TsxHVmJ3VJjv+B10WOsX
GAU1JWyQYFJ9Rej6Xexi3bieDyrBBKiRWnbWbdvB56fWOrxbbjzTIHrwW5wokGHPSr4t5WkOFmN5
K+nbLahgyCVzZ8Ax/TIr16lE8LT3SkOHmhiSFIT+ZlXNHIDRvRiDOfgk1Pkp03+UnkQ1MsX0dunT
o7sjU8fiLbKX6klvz7V+zFJp8sowo2rWQsek4u3tvAPaTarsyFNuqWezbLHMA0O5mvmml+B9zepq
kzTPAru2JMm4T5iHw5skVC4TYvK5LCixW6O5IfgQGubNO7N1oeHX0TT3EyiAjJI9/ZPJBHa7jhBf
bRi66tz/vH8VMIJd6aWkKwEAA/770XVYaEuPCuuNGC8xvg79n6A7xc62XXYh+k6zQGBDJzRprTn4
UBWtenbZ0KTUXwbKWXVOenqg5dGgt0BgxmIB1ofO8g1sl0MbpAuqI4R5RkF4VNt4BLLpuqOwA6Pi
Do4qxl6kZ0bwPNBFQaOJPtsJ9iNfQHpuMSuGBXoePIFOmknjWv6k2iOrwXflZjFIwTxA4QehDYsI
ijMKDu57g/KsFNbh+VWi65DlraYqKPZJ03Xuco27/1b6AoXHRCaoLl72Ip2St+ISTi1UaXh+gqrV
B6ZEvOY9T74hwEExIHVJwkvq6MFkYDFR+1ZXWnAxgHbrk5ifegAnfbBz4lc+vv0L7/ORXYsU4XCJ
WaEUfZna2iM/KudQUD4olcP1sLSGA4ipSGcfl765rOJTqjtTzdjhLdeMYFyUVkuf7lSp6oXTdjMz
xstCPSFvA/ROAMQEN0hMjtqEa36Ca59JLnUj/KtgYwvol5O56Sru3ptk76T4gNsFU08hdkZ7rW8L
5apCPh2BCsu8nocQglRWiDcPcQ9i7dKCNTwDfyaE3ULER9mzHOMqCTJqjjqzLkSDNKWJpgZibBAK
6rn0wiwXQjwdENPgBJqeZVPtR4f4jAF/jEdIxKCzuwoeH3iOGuFaQsvBfiwEWBUzLCpg2BQaB2B4
TiZnSgiN9JvghUsMR3gbWdA5YafjBMX1FXUlWAuxazOpmFGuzrNsK3BpUiqBl2L3Sy144H/68R13
XKZCOGnEfJAieSjFTaGvqwgQGIUkjIM7xmqLiWuKenCn8sL2ocaxWss+M8SZ+Y6Jbp/9GBVCziVT
k8odF27yGcloGWn6mNJZPNHaKLwzCQszkRZjBtX2GB7CJlUww6ozTl6ThhX6isrB84eACZrpv9OE
s5ezS+DI1VvyVNWpxUjaiZjpeM4zz14BRWS1rc19ssTAK10Tj7doLYz4lmIWBxRDcjMjZebONAUD
5j0pKxSqoLIQyhxDWibaeqz3qN7RCTNfy/fYZ6EBMbN5KqyesUTYSSZUm0VTYGKwidF7yMbFRwGE
2ymEUmfa9g6N7qXANYOBKVBaZa3xoUKUP6+GbXNFN2rThsXWCdv2idtsQZcMREg2e80qhLYl/VRd
tfLzaErOGLgOjHI0GkgdsgsbS6O+BeYjje21yg0MGZSzOIELl02+02VgAmOpswIs2E+qfQ+QqjgM
ni/s3VGQTDSL/WR1G6d9e/F9rJi/bNy000qdEek1L1R2O+IOZJMN5jFUK3CnwCYPW0Vcj1I8e8n2
Ue4IBofmPYvsR0kx3DSsMW2H+9yiALujPFykhLXOeS4XTnMP8yuRFDjh1dMcR88xZA6D180qT/ed
I8EfBeXEnKtga8TOee3It/EPi0ucKLpzZFQ0uNCI2FTFZBxiqSWcU9WthyKWqHai6c4BFql2iRoX
6TRKEHlfhitNtlhg3xEtoITrTHk0+0eV4iz3YK4thRCy9d9UI9oGABJ4KvAeXX5Qn36+wm4D+3aO
AXqRDGu8RSX5AGE7hDwTt91+QBP4CsYTI8OBwXnF1ugETOuq85Af7ejW2d9h++rkcUU4AMVaHkPz
si6Gxz6gYMt0kJslXXbiUpgTH6KjCICy8s8DpuX+uZyO0owFgcNAWGnCVXNWh8rctX2URedmQbXn
nmCCxxqQNTU9gwe1/Umwd/HTryz4kDCBK59ApDjHGcQX56AJZ2vyPdgHHNV85dcgw9W5hvI4C/pP
A+/zei85v0azV82NiibAvTvaVZN+WahjegkjSD9rG9XtUVXnCAk19OHqzOq8tRZTBMBCJEx3huFI
kB4168NTeMJhEcnDRpqHiyJc0kiKA1V0dXxy+GBzyb2OEDeqFk0WfH1DjNvrhywthEhClTbM9lWQ
GiXCvPconRH75krPCP2RqDvZguiDpcY27zu2X8ZCEJRImmDKu4ZOF0yzD5WRZOMTDTqxmZiUGDJ8
ykTXd0sNa8gk+FY0hOjKxSwbBmaooIa3ninRuOxXxRJyRr5iIZrrjrl+EN4EcDZQjAaMPS3aa3mE
RqvjUlYvcqjBWPnWMWBHQHFp1iDvNzyep4Fy6GRAKEBGp8fh4GpxEmQslRjtHKckZBrKcsotsB5n
PazYo0UPpKULlNHCWLMCKaF6zTecCW2wAqSPxveqwkxyn2rnOLk2eAkEO9Q3UrEwWO6Mc+bOkq5c
tEaY2VNJVPk1oWMm3Afh3FNPI7h6q5x2W2FRMgOaYUIBXb3Hf5OmrgpvmLv02W8PKmLRZwilSq2C
9iUzm/wchefPgOunrattMqxK8tiw/alt9m7mJm79lVSv1rz4U2/Vj9++T4YK6oNo7hjPBBZt+fbH
524LP7ARBxBlp710Y2qPLSQGgh8AIn98ejWbrMvmUNFU2foqyh9+f1HGjCdvU7D4wnaneI/R39sP
3VnLo78z1XLuDERivVd43IoBNZNkNlphlyhXsCnNg+RArBVOblzkThg/CQInMy0SpCgjceb0ngnp
ZWVCfdOYVOfcHSL0QgYU/oJprUGcJlh2RGmB1R6uAqj/0cK0w6mFxZ8xEcvLFYiRoS505jtJU5KZ
nRGsCPJZrW74gjZzbllenAwEWrilW7sG/rnKFU1o4uX2TcYWIYDhN9R7+K7TlnbUPYnuBXdkQW+2
26WYtpSEQpYG65Dzv1RyYKJuEkHCr2DqOsxkI4kHE7sn4MBxwaXCi0Cv1joRhdl3qWObIUG84vga
WRKaxXPp66SkS6sXCDcw8xwLyH/a5OjWl+DR1QRwwCcBh47qa0Sx5BnahC4fi9VppSEQ9hAR4QvS
9BAwaEMIS6jbDw3GUH/WMAz3CPbo+nuJfX+OInit3TOMx8KroYLDDSc1Pyv04DmlQvQ5YhkIx5e6
Ew53eR/J2aHOAafW2NOdcKWX874+6WIQIQpE++PEm2k4Km5bhrjqh8NDhmJOWYnBQcQBhv2jbdwJ
hGTevGWeR1+1L2zi5mcFfqECuXB1ulqaOm14i/UtwweZZIs3L//4s/nIA2zPncdKcoTDA+0zdwp7
wVhfqCEgKAaL3dq9lCjyF6m8hXXbyOe0WQ/Wwq3xllwVLi83ww8AlEmLN64VLY38kNOL9JoM+3kB
/Dril5XuWq6njxYQeQhNtzKTXzGugnh44fC9F5QNRRjU+wZcPvfNiQ9Wv9/I3QLjXWH3AjkThoaf
kxP57lHBuOdyIGZ1lUBFKVbjDXyG/KR+BvrOfkQjF/rHhkevir6s7hWEsxbhVgXs8Fb6e9m8VPlH
WsCXWgqTw25BtdYweyqqDis+LMmKZWYv8KsqckjnC9fdA4Z00acmtNYBk2bEt5rMJvdr9Jexw25D
Yqj3pTH8UBCGriNrLWbaCyxQ435WqSUlA+C1vx+qNxuxBl7qJJ66LBOMGWJcJDYeC1HfVxyDc3w6
/SfgUMwggAgOJEPQ9Nn0dMa5wuIm3yCSCeq3SjkM+t3CrQJtH+zQyF16PLAtUN46yzdjv0mDuz7E
K1P/zNQbq1NVkFfB5BQd7AhVqOBst1Cl4FLTjytsb7ErOTJ74jQVLdeIFqabkhoyGdSvUkHXtWjy
s0Nqc6Bee+WpwjWpeLaDZjaawdSxPwYKwYjQpJXrbmp/r+kfinfG/lV2N7m+j81NGO/N4O5YbxDY
GjwqPkZlDRnZ968ROL5inTyeAG3Dss6dqw+s4gGKGi9mRUO5l+qdQemMn4TsrhEzFyMZWoOySD2o
R/oAJArrUnrYRKf2qBMXAF06nkclYbcznYYohi6ja/deOo3jWtIfKmSYGORKlkBp448+u+d0W9kW
07SoEfVF63tzxs/T8tZDF5a7by6o1JAisU2hI8mY15dkQdgBTmDZmy//kteNhWNlblp/5RbzTJ/i
VL3BFjKG3ZfB4DTlk4vJbb0WxC/XPAbdYYRoYizT7Dko88F+y3Qq8RmHLBMuu97Yyk6+YoSpVh9a
8KZmtxErLgYs0jLQ5zHew/Bl57wBxW7jYVL+AQ41xgT4Ne4y414nIMkD9Hyn/XJ9noT5GBPQ8WFj
S2DO5GTRmYgS+JxFi7YPKwcQrrC7+OWpRzsFU7OFSUMbidmwOex6QqtLLEcAVqUGIT2Cq/CEvYHX
9Ghp5471UGJKrr0fodhCI5HhoWEjXfSeuvob8lk7BHiy9QXUQkTOQjzzuYWH3ymGoQTYOLe1dSLf
CIoc6hPGz5WxB8YazRMZiiCwaKnwuv9D3PZ/446HecQM9pkN3zENn5kQlSFfoM/CpWn2qVtPZ5X0
wCgJlUiaXWR8TpJ7Y32PrAKJCj4RFMbuBj8hCKh0lA1ByZF6F5Q6G2vVG29JDiceywzlmAkwpMeE
JW/nWKzP3O4oxhaJlkxD9UfkhITKffDf4FJrHvRcXAD2rXIsY2CRvV5vpJpKW2B12XeCuIVC37RW
bA5ipNUEGHbeHDxRudTK+EjqiVN1BAUxoGH/9n0OAwdo19659ZYcGu6W3ixFU6++HfwEjwDc/nnF
SNvx5GCJ4uLVeBQ+V1hi1WLSEBeTCoAsroxpzbESGgcQnh7TI6X7SEJjEgtjDO+X4w+fnz4kmyS5
Y/3pjQEZDQczPsfyQx8x+erfwo3El+s2GQm2DLFLQtp3lFd+cRrAsmqa3Mz8diiuOu/wZ+EA/dVb
xQPI55En7vIthoreuz8pX6vDwl4MuGvpzuC+gDNtF1Bb6MjBWVt10istQAPmFddkUfb7IiVNakEX
x3bVUFr9gfmaWQPukWCGhxEuZjvbiOkGs3o3XzP0IBt1zE9lB5+fkxDudRR/ov1KYsjYSzJ3XF3c
rMLb6XhABGi/xX7nMUri6qnmUVFWKh0bOmlEJyWeBmwce1X+EUAwxnBl+NDsA3tbhYkoHr/Op4qU
ssoevgT8jkl7/4p1hIYYv/mrErja2ertw+aTKQ8xmrTE3mkcfWtq0Feb24RqDflztelU9juhuDyw
TMZozXSJjQ0TESoa0nIBcwasNMmzgaSIx/AdQRtmnwqOTjZbjgNanW4UecsFz/o7+WlQgXyu+iOE
C091v9e759hvlZK4xjkFoC0DxBH3wKiv7Hjt7rfocDNdAvK4BexFBmSbiIKh3xqYau/GHp4C5TPQ
JkCJA8lwZa19Hrn2msU/hnLt2zm+J84PyKuV/RTZMQouvbkdmmVd72Dad3AGKzhg0r7X3xxgUALi
qjedxwJNbviryACAGbBTdR/Tq/syupkdMGnf2f4JxKRNVzE1TQNoEpAUlL2IsWVMHdNHMQfSdSiJ
+Eoz2GjxsYLZiO1Asg4JHYz9hZrAydyEpJco53oALlqM6RLRQSNBwcE5EMqUdkshh1fXNjoF4ccA
daSKABzGdlIah1qCFPSWQnvA0C9jQHkVWS/APFJ9KYatMGun6OkJKNow9bOsmV0yFT8G3sWV73Xx
VWmXQP2WArzSIdrn24jua8Fb+uFJQq9XtvOxXXn6qrB4bCPc4vduim3LLS5gTCLTBLNu1zyQeIYx
AceyGPvaoXr0FPQlpizNEnUG8nhvWosPYrb+psTGwpYvLTY5bEYD6MzBzXFEXptkdXN/+kmNZmIh
kn1rt1+lBDsCETGCBIRBvKvuXFIe5H0QwB0lpsRaWepbKL07bP9YzQq64VoB1at6HppuORCmUf3q
Yb4omZeYw4o5R4LqsMMcaKW6b302b2Qyd5ZRJ2HWs7eCnxE+XJsv+oFlMM3zKfUfWqI8XrP7ms6X
y2QyvNnxgqAWs9gQW7+oOYsDXATwYYRuCxksx9QgeBa43SDc74p90Cx1k25xhxjVTC59laDSElS9
Reovcrpzizp5uNXJq1M5iC2DrklYQzHrp9oKiSAHfc32Vns1UbBX5Zekze1e8DQhu5R4XpjtyVRh
0oSHQmdp2eg9EUbtFMwBIhyX0T4ircZ6iofOhQvfQqnX1/ho0j7o5Dq0ECSRgmDrIqaOyVGSQjIY
dz0TkgatcNDeaj7+aKDjnOFb1d7CiCBUoMAKi77RWrY4aBfLtt9gxuWFi8i6NA6VD/WFgrIEFWCL
h5gPGRNRi7HHvjexlhrOD227k7S3vPlKDAxDb121kYaY7vzBwDBEHcP5FB8gwtba3oBfY12IIWBA
0rF34jyeBCw1apItQS768CrznQ3CXHKxll2/1cZ93h8H6SWJVO+v2F6A35NBP8orPXzC1bFkjE2Q
cePhenSGZcb+mCIy0BBwO/eiug7bIH10gBZg1DLoOwvKrH/xhDQx1iznHKDwN0CMYpzkh3feFOQD
I9xApnXsfu3sgZy0AQHzv1yHhb6JMcjQYXotcpNXwkeDwjI8kJ9pMe0Iu6PVn/vilnX3lCemynE2
Gr4kCxdG9Pdx8EryOY61FvfM37j1SlKBZqyXbV4MYEV45LQM0GeIl81pZGeqfxmbp4Fxi6K8kXhQ
W9ts3DraRk+rKTxZuZpNIQ8RJSNDvheQLwbzhn3EuIbVkEK5IOilhiRxyDHq9YDrcho8U7938nVM
X8TtiSqn01YSh5OwFQyR5TC/LhmL8pUYv6fe2xDdTOtLPLJgseG70FET/zgt6FcYFoG1G+WlNLaK
eib4axR7BBoZK1sEwUcD1SrhhG/o/mMfXDT4EFUoqgOaXzzOvAbGxa9Lm43LhXJovfdk+InNcNYF
gCy9Teje0eAhzuY9hlpxggn4KTewKLbL6zBcSHZNCPCIvrgD+GkT5NAxp+lprFDFwQrBMxTmprmM
Mdrmr3iwoeszrsWnIbcJ0113xBpTkEbelwMVj2oUujvLlYaIm1Kq+MNYLrDnlYtOqBvVM1OOhO/U
GMydDREp8azcM868ScVut46cW4HTFi4y6neZ3nPGFBZ0WvmNvjHHBJLJerZmgef6O58+DrakoPOc
Fv0RH+ka4aH3kRAB5uKizBT7zfFQvqMSOGuozTG/FVOU8FV1P1zGpjtZ9jZIbrKzBBSl2rSDS6Ke
uFS2tAcg9T2MPfapg6v1HjmmtMiKcwHW63bbRjqC6g2gT3Y5T1t3IVUXLH4beqvswFZMMDY4MGTh
shLjFsTOYuF4yALZA7RvtkE6bI+Y1GBWGZimFpNGzbdt8hyBJJEkeauxw15hFxh3BTilYcDQYc6D
Js7iBMM17eBHWAo8JHOTeBlgCA0Mpr4akwYGQ3O+ER6tUn3r2u24HMMNbx33N1F98QXxoBBeJ4z0
Coz216p+KglLbn+UYedK99w6Ds6uyndme2aIgClqNJwC9ceIap7Ac1ldwuqiyvc8PcXdLAKnSqE0
znhGvJ6MiF/FvZvJW8dx5y+lcYXJfJm/Z1FL28VYy8O8FxFJzQxQu9nZZbBPOYh/mJxVMEh4vPqX
j/fTiIYaWB6f/c92XEcjpKUV3Q+6nUy+hsVBZPIaJM2N4GpUVbCZcVlWYC+3+I2uGutmwOPlKrOd
xslG7k+qciDgxwtvujsunTxfqFFImO6xg7qugaCFVAq8B7/j4yjWFaCPKkdRsMmMZ5xYU7ezD2rV
0xluFMyxtbVRfGpY2Du6tLYakHnrXDD7zhHLcfrRecF1IaqXnYQpb/fbSheMu3T/OEAzQeY7L8pr
3sUzqbYZfDdrYFaz/ca8D/JV1C4asPEa869lhOGSVNZQmL77/DvX8IVY1No2RkE3DEixfnWIAKn3
AytfcpHef7b5R1ODA/PVgWSPFO4GUy2YctHS8R8y/nwq6DDF5HxMF2W4q3Hcsnm0sRm1TBrrs0dX
OkwZUPT4JOtrWaG5iEBj3TOemlp0QAZQlbvY+tINolLgMca7MV935qEAipbVR4R9CN57OHZq89j4
SiumWKCLkKEcPG4p56OPPr4rFi7qaN10qvyB7DvGJkoIJAuNXrn43UenrpyeXugWPTMbklbNruNj
FlW9jIaiRXqOiI51OCWWMATqtuQSQ2ayS8g7i4CPbJSc8yXEn1eF72qIeGjHBpTnsP7gXLLJVOPB
K84ZJkmSQUskfSbRJ0wzGpUcxALKHiiMQ/IAszkEdrASinAuMz+Si5ita9OR6tWtam0xNJu8exYC
u6nh4jUXTA41pwVk3nH2uQDXMfVboz1dYLAR3GZadwzgaaP86D6gyXC3drIqmxXpKhyKHKqcX34K
QUOD4aGyDJV3Y6BQjC4NjjOcW4yWPfkgRIopVBFmtTxkKhA7kegLYdDNuSn2Vw/OvuDZJ8baJ5mC
AkLb0CNfOvMuVBHyCq8wfG6Yh/LNvP5s9pu8eM8oTKQWkk//Jag1YbUgTBH0n6PBhdfeAeKbEMRb
Xwh93yVhkyG9QvfXAs7K4B/ts/YxIpKSQFMbtiO3v+rq3bKumQyawbVTQGTYAEkeLSDKMVLSD2QV
C5sAl7e1nBpyDiRk4ZJEKED8qCRy4dZh8p6M7wyrD2Oy8oycVvSj1s/UVLCmK87ecVzo7PY+7hXA
P75DUOhzLI+BuWExCbK54qHiNjl2ST2zJTLHoZ+W5IuzaLVaGGkUQG6/nfdZBkC3EPQTcGVn4RAA
QKbTDc5aODz6fkPjZutHqTt3w3dZPJ3gx6UHKUyyC6xNmiPvuGb8nPyQ1sHgWebOQVwVp5hJQMWy
DrZefZCVJzCYwMSInp4o60z83NVmju4RcxZBcnuXSgXaD72mj0mHBFjETISJVfj462///o//+PdX
/7+8n+yUxYOXpdU//oN/v7J84MP79f/45z9W88v8z1/812/899//x3sQBfnPd/D8f/7W/rp4+5+/
ID7Hf70q7/uvzzV71s//9o95Wgf1cG5+yuHyUzVx/ecT8A3Eb/7//vBvP39e5W3If/7+1ytr0lq8
mhdk6V//+tH6++9/KYb95xL98wqJ1//XDw/PhL/bZ+nzlf1ff/DzrOq//2X9m24omu1gemHYiurY
vFT386+fyLqhO4Zjm45m65b119/SrKz9v/+la/9mmZpmOLLp2KquKs5ff6uy5j9/BHlDdVQLqoDM
H/71n1/8v926/3Mr/5Y2ZNLjA1D9/S/VUP83e2fSHDeSZeu/8uytG2WOwQH3LWOOYHAWRWkDoygJ
8+iYf31/UFa9p6xuy7LatvVGpkyJYhCDu997z/nO//0/9R+3eP3JAkcoR7oe/991tPBszYeoP96f
kjLir9v/QXLfnKb1TNCKg9cIDZKVooLrwm3rT9vhOX9GVb8pa6aoh2LcmZzJJJ4i8nhhawU4bT47
4qcTbZwGWTV/q38c6vdozTd9Y9zkGRrBj7Z/QpUsACSQBdRQfSsaOAf5UWKYRxKQnvIPPV1SCT+W
1/WYzfjlnseUgAD8W0l8FHADWOkdmyCfT0FwTjH2oQ93F/aefafuqkbvhdr1aJaX24IgjtWwZEg3
OHv5Gb5gA9afrTpbrhyBM76y2V2QNDbpjwTXIIHcPgp0zqiJ2hRfLc7M6UvkfsnHvXwrrXPyiIJ7
AVA038jPvKMc1fGTwP2tVloJ76pLnE9KzU/b6pB/UfJi2dvxvTokt+WBqOjnkbWPzBfMcSgG25N1
JB/Y+9qveTw38R4qH+b4eHXxbKhsq8PTcCR1DHoSzLdb/2eIrJZGQHkHMJzOHxJIaCf4erDIegjd
9XPrbrApreyiU2T2VK4XccRVpCAIESRwqG9ddNVMjVPm33DjcBAme4+62DpN+jrwedCbEUD0zc/v
nOmL7M7EfIVU1R29jRdPXir03eHeLwgn2qK78L6ttQ7ZoCCtb/CeMMq38Qj3OJy3M4ePcstAgTZm
YNM7RUp507+zwbBsyezWpv203KG/AVdPr3Wa9xR2tK1m2oBnFTC6pWxBKEka2EY+19+9n7O8sT/w
At3lD1Vc3w4eR2jSShwv+qGMKSEqFtA+hmqfGk9ua9SybK4xAR9L+lPXZmT/LS7/u/z99fIXuNr1
bf+vlsCn6iN7z/Pf18D/91V/rIOW7f7Nd23P1Sw5WnluIP+xEK5/FEjXcTV/wZeOclmk/r4SyuBv
Psucr2TgaK2Ex/r095WQP/K049hK2IEMWFvlv7cS/mkhlJ6nBXhgEbAeu44KgnWh/G0hVAju8Lyi
AbADqiddYwfdh6bCSeNO6mJF6MGVXk8WDkMQq4JsOWg7omYCTJJWJWqtkUN0gTzrzs6a6u7X75pe
YOdcEMx1VhJfqZPj+6gOONNzIhp7QUPCHuN7ZOn//kP6P2sLDv7y+bv78f1Hm7+X339/Au31a/6x
CztOoHnAhAxs8uQFf/LHLuz+zfUdKYVwhGOvmzSP5T+ePfdvcv0TvtCTgXBt9/8/e2J9YrVDXJKy
FRu19+88e3LdZH/bhIXQnuergL0eh4VyBdv978+erRY6rhkW/n5wp70tSnVj5+LJ6rN01+j8WtoY
9srZI7Iow7/lVylaUR/34SiouqLix1D09O8HQ6qKQkcJMdTd+GJA6GtIa8xJRa6iGptwQKpE0+7T
zAz3eR0eYH/Rjmkban+vk8hQ8ge7cU62jcVz6KtLGU+0GSSC6BSkjGXb1sFKrR++ZZIHT9jTNcor
uitBs8nCZIYorDCIug3N4lZcljysDkGUgHjqnPbFB5pi+Rrjv8whr6d4k0eSRo4V/RZdC4ZuVE9L
vgy731aiv595fj/j2P/N1YWRKdFFKQ5VjiP+fHWFN6vGVS1Moah+yCn5d2UloWZVjY06EY+0drED
N7tOWSj4upRJck9cpoExTDZiezSp+67t/OpQJk1BOf2Lz+fzhP3z3Zdknzi+XE9hQnh//nyz11RF
O84cu/Rn2RCWimriPmxt79JP0bmLUGuD+6PDk64tkAbqQpbV3mHxAXSq+larEQFRNITnIAVeIt8s
RFK1Fzm3uconYGniNtPN25xE9J+D9X4nPfGUdfbVr82wC5k+/HoCimG5XRpK/L6bhsPi1F9ELBjn
w9IjFao4L/CRycqI6lXrO8bL3kJyhZLFpqal2jeFM9w5KU3xio51NPj5s/RjGzspLQ4Jn2zxFnEj
6uSnN3TWXSVbaJGpew1Ziu9JkmF4T08zQu9lh4CHwP1zw4Js2UtOo+dfD0hZLMPmrx+OX8v6P716
vnaUw37kcQ721pvz27JfRoEYgqxBaJ1m2xrqfw0r/+RHNjDZYroMNkIs1/j6aAtyJ8IYaEgzY5cI
Xl1ZYLSuOfWatCg2g58mB+lBqQN1EpzctPysg8XfmgpB6wwrrlqIa1Marb2rYAfDtHR3rkEN1VqY
xoZs2Al2SvC63fcoIGim6hd65WqkqEvAGy1ocQqAXzHEnQch1clPaKXqBF5ABxT9FIYI0uY+wy2Z
VwZBQUFSzNhDQm2b6tpG0CF1i14Nw/C1crzkmi3RF69vQL1W3UekS3OowyVi1M4vfmTwltKdOuSl
O/LVNmJWiLq6J5+rNXa0N0Vh7/I8+BT7iz76mi5IKHMGeXaEQrgUyb+4UdyQ//Ka+BRKtk8d5bCK
S5bw3+/U6HpDbne0OUwVo1qPwT2ZKt1LVAt9jJiw1S5WDfLXItqps02RPoL/C1KFzUwHBBzEJGCY
1uzFCP3F6745GixQ5dd34YSiqnaGdlctoMEsRlC7yHK7C7cZDrdhyr4QjXOqWZ02+NjaE6xWe5/Z
FVIeLay3XDQXChaXGYGPBkcyrlZJOh4gcfeXMLOAiZiS35izP7bUTg3tOUvn7TGxkef3C/KcpSS6
QpAVkqH/3arqJRHO0aPndYrDnanRdC0SA1aRIdubWZkx4/i2Lg9Fld1VQUYPbeq3SvQwK4nrII/x
JxDMlT1s2yc7mehCFj6s8NL+mEXLrC8YvlWSXkwbMv0WqqKzHt6ZAgNzXXsfrkTxKFr8VDI1EWLF
iGO2gxlQzJeCVO0xl9gLtTIAKGTL2BBfvh56e2evxO14nPUuiWhAo0GcjsYQJVRbhuhcx2g8ibAZ
grybHpbsykM+7SWTUGURWrV07lNVud+i2HrJYv4k8q3PgUfGCN+BKmIu8mNmMGB4wmt2Oi3T07Ca
z+Mp+5IAubtIQADaeNkus5Jm01a2D3mR71k6rTnL0PmSOWHIDGX60TDSXDuBvLjhjthr6B3rx9QN
s4as+LI4IfPPTv0QNW3oviUnrg5JB2yofoOBRjGJyXYQ0RV1Gnzx8XZc43g6OQqGuC1mNNDEi4WG
chqffWPdx25y7AdVPkc+YbMHXZb9lxY+PdMTaqk8RVFd5Jexhr9iKo0gNkXv19XlOv/XWP27iOIc
jHIniaYYyQPKBx8iaTIQLcj6tYlCcRpRvTS2nHfeqjZJc3ibKAiQKiXhd9L4bocuFgfVVEA+3Vu/
w+VRx9mbFkTGo4ALE037vDLoVU8cepznXjaUpDqAK6gAIGD1V3nObJhRaTdb2IJ9p78QYOV4cF/r
4cXu425v4vBt8YcPL3QSus6EgQz+YZoIe6yHU97Z/g5R/tAEKGBcDPX9CCxXLdkl1FWM7K176DV8
pQgaT2/N4lTXTXlJfhaVXZ8GrV895HterpiUlPlH7+nPGWlnkcbxL91zOb+nCTqGUKsXy7R3uTvH
N3+9XfzaDn7fLmzBwuS7nvI8ZWsqkz8vQrUfJROHhwhTNIMk2RK3od3lzJEep5IhgKzs9Eu/NMWF
+C9x084Im7JAX60yIH6pJsPNaRjphIl99jxBa6E2l5g5hI6H25mpKKvvgfPRcMn6FbkT1s6eGZy6
5G70VWoz3aWcvcChu/bVTZkxOBFGOz/yGGTlg6QdG52SlvCooNjpLsj3lSdo2y99txvWU143NUfN
qg3B+Hbqux+9HPv9X1+itTf1p+MMl8h3fbpevh/4nvi1jv++o6oBnW41QIOKWXE199ulz80olbUu
7iJSKlt2pT51pqOmPR97A7Ic1KARr/PeIBCf+m+dI9+XhNxDC2114knyGwrn+i8+qP3ffFBPukqy
h1Pf/vO5a3KtilMGCmxBKEjQ7DKntF5shx0mrxio9iUQAG81yVnl6sca0b0O/+J5WquLf7pYnEqD
gHtts5hTzf75eRK2HzlWP8JgaZtTN2XDpQ69Q6VnFOu2jO+C6pHk8k/l0JaHyx+nh4YFZivrKCMz
nvlxlVhy54eSvtPqLepSMChD61Ferjd89ssFCm90X4YR9qyCKWeWVURplRjU8HpZhNDyy6/f8cQb
aFPZVRRSnOf1l6EbxbmeFkqKQQD4HVaSaTrdDwmxlU6cbsiMBW/KiRJbPW1/jB+Zpzk/MBHMuYBI
P5OdRQMUez+8tzEi8LGZttLt4+elI/gFsNfhX9xWJf7LRbU57XPcp5cgtBZrGfj7SaEdA1UmVsvF
WHz8wcBQlrbYL+MEK6oqn9wSn9hANdKB9uz6geRRHx1fg3ej6dOJ5xZxRlNcgxGG+hrfWnB8sCb6
V1mtDmqKH6cQp3MKJIumwiao4/dmgqC7qJdQ0vhK9CcvlisUe7bJUlMY6oKnRWlMX/M4IDnPR7C2
cZ6NsGbq4NRm4322IC3ze/nutw6HriHCD5w4H3Vgg3oNKIyqIT3Po05u3DxqMQcBoDQwezpfnyuL
sb1/AH7r3kRZtvVNA399RICT4O/shIeHHRmQ6YcUG1H8CgP/fiqS81C4b24N2GKNXbWqfYO0o85K
7xL0JZ4GjM+hP0FbttoPGO+AWjKGMQwZCJBAI+Q7+JSIcQAiJIKdH7B9VJp12zUO8xsXlYE8R8g8
GS6xTSpPcM1rdzgX1qENBFYfDenHZwya9iiOfWNuC92QHSwBcrY2reAwx8HeSdhsxjMzHeYhPvQi
fptGTQkBG7qegFkoMNeOQDwhdICOC31n1dIPdVzEV9rgPyWUYteWJPdIOrRFXdxVuCpjP6TRLBfS
Y7K3blHfc9t8eBKl1NQE3rlCEzwxk04JZK69AVdA+ODAGSzAGB/aXA+HHgJkUVVf+JDo/TyH2f6H
keXRL6V4CDhuxVkk+QTcvjCZEsRO7P9BkJ2x+a12b22k3K0A9MEEj5Yv822cYJLRPZruPNVnN7ZO
Tmb8ByTKs/u1R8J/tLzpGrvY36WBGdJ1d+wiT9yGb+xKgBG03i2hlz4E7TKDCS2L3VT66FRp0k5D
Q45K6AGVKar60UPcXokSOsLEdVyKcNzaoX4Pg/LATnKIfH3D6cicyoUbUnlFfdW4PHJL4Hgpaotd
TaCBsJfjUJAF0MtTYHJD+Vzlt9PiPwtVv1Q58Sx9u3zOQgAWUiLJnlUET8nA8i57iOBDQxxcC0zB
Wcg1IHfI6mHtxa1Zx+8b7IZI8vqnIs195E95B6ti5ZDCNZwIlMvvGms3avlj0AEKFICxO29QXzv6
D0xM1ykkg3i3WJFeAVVR3oHKq18lhSDWp/Rz103uTkrezJLXY7O0a2Ck9i4urqxFzgZDI/jYhtNO
2GN4TEcYBeU4tFvHf6gXoZ68kFkGE5rdWFrqKVIOoEVUvk4CJifMLwTyNACbIrz7N22brvhrat94
9ld1UH5wI4wbamimvUjgzJRoc2yLSALbfsCK3Y5Mz3M6QAPAoH4MMJUnwf04InnIvfSlrBFulGUM
147mScZbuPGZ79zU9takNq7H1Ap3BV6Jsah/CotugV4Wh0exqx99AjbyTBLUYxqcjs7wUnNEQqvw
Ns0jcj6hL0Y5Dc85dWnjnBec63tpMd/3VHJeRizSKSfhvL5Y41LvXT1+K2uFpcFjmWyXb8OicNFx
fr3pkcnGxdd4nhAetqTjLIVL4hzMryn3SRzySLuDQppG5r3JCT+uqbWLaHyzrbm5VW2d0cUnVL2x
b0Tm4gMdKfA8tiC4Rx3xmyODKrht0bavGvTCTT1dnCJBtVA6YEsCCVg/wyUVtdXd7BjE1RMWopEC
MXb6V1c4uwIvyjLn4bXv5DWco46zNxoAOn1EkxUZ8mI/AcRAG/smCGhNtCCEGTvv2bjIJUw3mQOK
03Ka9Di3WL38nlfeINQrDE7aFie77tS9FQygpynYmQkz1LIGGM7c1Q19ykeWpGxrpuWdASHmNJsv
q0BRjy3yfu45Fm+b9DhZtMlORDEvTbScB2JgphUGW1oa50+VgRNoqRx8iKOZ0Rcl6qvU/ddJjfy0
BI75C5qrONKv9hyjDYna2xeqsvmOnSow8f3AHoQq3ZG7pJJ0QKbocemgF8uJgiZAUKQn6+ovtdxn
jriVdIUirt8O0hNtjRRwyKCs82TkS5GkxDRMLPNydpEKWjsVMI5POywACm1UZyIEI3kEGr8W8TlZ
sp/+GCzXxmJkHg1VcRjPo26iJ2V789FtYLH0qHMoqZ3DUmCWKrrCPgCVQi7XVic1FAcm8JfIiDc2
+600qbex7OnZbvznwbaDrQA6xfISHaSE5m7akTh6FVMRxOAjl/o5cwaPuoF9NfWj4ohb5VWAN4LD
sjiIJxby9vKGShsIZUf+NW4kMm0iVO5AZiubs7R9JyIA16lVoAoajslIH7S36mgXdoPFgVd8WCVC
3KL3X2yX9EKKZ4UUbu+GJdziXKL3gTSFOGImjCxpvtgFi68enUd30p/GHRH3ePLo6sTxfBvUvDdV
y2ByXNOKxrYCYru6N8whAJARlnOCjhVm4jLk5yAmLtMKDKXAYs5D66tjgwZlVsGM8BsVe2DVj0E8
fbcTvk0zhqd4GiagIB5+cNzgvcEYXsb110L40OZd8zBaeXrolfOlpZUSZTmKY9w5/kx/LouQmcQL
tHu3VddBrSDIalVyivBNf0yD+sECwOxxmH8E6qezwLDuNY3eTsOHU5mGhOBPoAJK2loLIqCw+Ajy
1SuV7Kc4dbbjPLaHaWhbWGZ4S7vW/xYOE7SLoVDbzlce6Am3POIDXyvg7L1I+o8hbLqrIiRjWNoH
7Vfwshuc+HVRnmjpAurgyLBp5YHmwI8qHASoy644WnE3bDVWwTFNIh6C2YPDiHeoQGZU22o8DyHu
Prtt7+NKXoIVfs5xiSLbth5VC55s8naDNfyqxRY8w+mrEq9Tn7tX0bLWuS1YEx9Tdro09qWiI33x
U4bH8XQ7J9m+Lbvu6JqpQjJoIGUtYnyeaO+xZSTLvq4SuvIs0GVHy1Qx5SVEEKYGXXRhS+gFHqme
0pT5ZlBYp+dAjJ8ssHHHZsbL6Q9ziC3suWlDGMegARYO5wSG021VtA42sTNdbVNcU5oAj7HbfO6t
VN8jdFW9wSBRfLNjc3QWY/CLM8kd7AJpb/XQu41CMl3jE1x9TSQTaB/BZ9uIV8IbOZnqSDgbg/R9
M5Yxo218mzFCBwScPnKrdto6EbMFFXQcWHPyApRDeBcqJDpz0atLe4j8On8B6lf9TJ20PXvugXWd
qJBg+bxU0FX8Bf9Ejeo2iKmxK8XweMLrFmNe2+cKJZ0Lm73hzbFja1sZQ95HGz3E41jDhvOPaT7L
rdNgSrGUfpVtfLSTJbxluckuU4Prf/0vEajwdrKQkWUT4O5lqoaL8SYii6za2exFSDJ5NRVc05k5
jJzGJ7aSb7aPEqeKFsCbeZ0cq3pV6tft1wmp+qXqUSeOxsxnl9EIh/f6NjWGa2JF4iwxtcyNDaaG
0dOLdo117IsW2rQCaRNhXfdTEG114CE73tVBYMEP12+w3+U1a/aTBHeRzvm+gyczOPHw4hNkmU2P
UeA+28Y60XCCjWchQY0bIx88cLwux40MYS1RPsUEPFuRzuN5X/yMvBHPrZETG0TltvcisvI75uWF
xS9/d/24O0brSIVWSJKypVSrNCJwp6e+nJL9kFXysZyhRCScyMaRCCGGDRQ2U2NthJTdadzxBc6z
TeGVxPRGpvKuqRVwP2YkJ53VAP6CaDeU5IX0kmZfgvP+FK6m49QZzX010eVkH/3hpXetsvxrJDhB
dflkrkU075dOfhY6dc6JUARW+eWDCvqQHBjc6etHkLN87crYP3m0qZjJABQhsG0dxWYr+WFyk+rS
zd6x0/TBew+Tlt2/RmgwZ0gflxHM0mTbPy1dwXTCeWmv6RV+l0a3MjOAmQon/1YEcXabGSSVSej5
ewnparJbc2VfRm8r3XSbdpN/b8U0kedkneyYJ6/2nbtyDJ98byiOTox95I9/UC/g6SYT9IyE6BGU
ACH6vtFH2mztxR+Ec2jc5rFTOEFQrL1kC3i0ImqCS1Sybgb8yIdfc4O5v8KqAW1bF1sTx8Mpyuf6
0OSWe5rT6jPhWTBaRP+RiPhd5j8aM38tQwCvmkitrA0Jjiy1QADKwhuxt892dG940ID3Z/6mqrAe
lQXZaL9+yRz0KjOyvP3MGPEqO+tTXvv4wMv8pYlnqABBiWaa6hpJm8j2jSrnuzhfW5GGXuo01RH2
Ebt8ivv6czgX5cWemG3yY1sooedvshrLs5Gp/SBia8d+hHSwRtHpaL9/CDuwP10YAlMpvfaOSbt3
GOMZuFjKWhNw1DrQr2Q6BqfkaPIs3npTd+IY17w4cBk4it97mpJbEMVst6WLZbQmA22m9Uyq3C6J
Kd1sq7AvMeSXPELKowomZo7/VGbxSyYFpvGETaqV9PtnBmA9vP0R2lS+WObASvlTLPNt5wBE7J1u
uh8DTqArgcphlzc4960FD5rJqtsu8/uXNhow5ZrkYjV1f1mpAVHVJls7iZNjmHotUX/4Ityudndl
ZGWHpvBsOL1Un4tbTecsTZHbJ6a/c/IWVMaYP+SmMa/YhJfBLT6vP0TpWNPDYIttN7TByzIsyWmu
p6dmnQ/ksk42rlzYlgOJ0tOHBtLGxPgMNE9S6hyI+MhpizTudyZi0YpE8UO4r2McAKLccAswRi6k
Yf3qsTumYzxQjbhEfbveEmLNygp7fFq6u5QM0k2WxLTxO/w3rhWEIFNK6pe8B4GAPMglUPYQDEuw
XewQ0bwHPMlD3tnDeAxUDSe+B1iKr7AdgclJiiWicVD8RnO9xrNS/I+lfTV0BLfZ0vDiu9fWVcA4
Fx6YWvi3bTWeKfbKK+VsnXgsq9qBvt/BFplN/KNFlHfr5YaYjkLxArkQlutSj6c+aK6BtDS4J0xQ
WuF6TjmhdHqGq63WWLpI9fsuaPprrB3q6R7BOsJrTomjhV9Sp6c0zBnO0TWdu7S4dz1o/sRmAOuC
ZEgdhOGhojE0eMO4N9VsEI8VMYSrqE/uohQpakw2rd/1pEeG8c/Yif3jEDp3dq5ZwqMQKGlAwpQs
G4q0dkDeV3g1SM0R9+Kcnpakdj+5ePrcuWnwZvLvk+Ui3jT1QSptAG9DUj1pRDIEzTq00RwbLE0M
1MMj+6Jui+h5Tln8Vne08Lz5vcOSERcRT7Uvijs3pheUdXH5ShMa+20KiodR1amOm/5ka18f8rQR
0GW8FsVfuq+7hQjZ1oBMwGG4tea6gCmSZw96MJRIw7Qfo2r+amp1TbJ5enEHahHZe7umSdWpDh1z
axynZis6I8m2XkTjUrbN4gt+LneXtNlZlEzghlpQeUcjvoXmlQkW/G0uL4t58M1KxnPjV5BVavp6
RcDho2675KCH7ku0cnhrlze8FgX/StCwF+rR7AcW+ZU/zSx7Lj8FXtqdhOBbBBHTOOG0KLGNvl01
a5dFfKr7FVAxzhRz9uciEk8ZP4CObZemYAR6SganJCVfYJqgNAVBXpFT4O2tqqxPxdSiRiiq3ZIx
OWyZPyR0xnYVR+l1P271dCin2CdesjmLrj//euI7HUIh92EQlY5cO94DuJpyuM0akhjQedAytVSB
tJkJa1sEKUZd+lwJUIFwLinvhlHuMCEfOolrbUQPgmGmqvddBZEur5rhrsub+7FRqOu95kNBE40z
jQWeXVAEbXv89RJOs480tHVWrwcfa0KHzdwUjWDwNq4/hy9KcVrAIrRPxue/WdqGBzuovvWz/hTV
DD3HGGE5/8JtbOcWDdi1+dmMR4EPzyoZVFExLgJcbDxuRSA8GkguOWd99TEEKxClTGLyo7BkjglR
ufRtVCq3XmHd1jjmz4O0xYaVJkc22T061cjyPXPZLEks60AOw65ifOYPC/NytN4qz7KddKP+LupC
MtnWceOkGNNG7erFqKuLuzpP4hK5Y1hAcVjNYkVt6qNn6MrSos4PRbFeMTxCjoucIBxa/mqomi09
H9Jereho0yii8dh3NPR/llVMpFJpA95z4vbWQ3wZ1uVb3Qv73uj4cYDas599c7IqcpwjJL4YrOmV
NBMy30JeLbsOrrZrf6ETF7K1I+jYNLXI8NdiXxpHvGUMIpHrYmlM16dvCd5K323vuyBqdm6JpRYT
dVmFsGx5gzpAHCVNp8t4dG0C/kZJpTSv89Nx/GqtD3qLJi4pyna/uD4JNYF+iFxn2k4uA9dE6umJ
s2W2L+1wvi2iKzsy9e3iMOQonQmEwIKlChNy2ufDUTQDHA4ftUnrPVpudsu0vz0qOJWHfrL7nVTz
cvAEQ8uezkern1LBB0hcZLZ+ZZ+zJgM91pLrOzhJelZ9csVb4RyC2P1OiyE4EWR9nlvq4CXB75xB
XWHsq2gE0VxwrSuNJ+JqK1lxaLW+NutMe/LK1yTGNWE3LYenKcz2hALLbZdJYCqmLPfVOhPthD7D
TNQ8XjG9e02FFBfz975CiFVgrsw8LHoU8JiPQxYPMJjogWr94XX9Ak/m2qnaOdWD9dGVPiqC7tNc
Rf6TL8JPSJSaO50KC4xYR95N6lEctQhnnAa7DUXWZs6xNiYyLR+7BmnZGrdgWhZczAL7IYbdWgbx
J5NApjQD0oh+tt882FJaNdkpzFx1qasJUiXOZY4bfoQot6IVs5PTF9fMoBH4PiaT9PxEdaiEeihq
zljj2Lqsgd64d60su/76JRIkGdJbxLowpDw4KS55fzVsVNh/TrTcLmmY3dskf8KwRTc0zuGbPZKh
4isyQLxUfiy0L24qTCxd73CIYGSHwT2XR21ZuDFWhiBaBw4zavX0OF89Esvm3ixXi5C1JPSx6yas
wxAiDM6KknoVXo3rmp22KhhDfOKR5HnIxUQ6V04178UUXNkhnzPWCZ6ZXp3s0Z3vpGjePZOSjN3b
il6FfSlC2F5pBX9OUI7K2uluujkuLuEQTAdJZmQQ+XyHJfEIywQeWS4CfrzBIR22y1uYOY9tGFzr
smgvovO7hyBsf3itib+0AoGF67b6iDLoQ0buTJ2bfnNERUZG5+7ipdN3GTKJHAaUbpsvmZW/UpOq
mzDTABODjbaL8lyT0ZxkfrvVI9b8yUco0qTa7MciBnXGPvvmuqztnmt9LuTyMucZOnc5zbf2QEOk
5LuhorNfnsc6As04mZPbRqSfTla5LZf1QJwM55bu6RXgBbPr/FhUg9q0a3rvFP4M27T4tDjL97xK
PLrdtCmUYsYaqf2yIpgwQRxtYq8IfCw7JDSoNd3dPMbDuSyb4Tz0oP1LpYGG6++zVgg9OAltuxqX
cOQ5RHTbDfwY+AfK83l25PjZropgX3gE3C9pvB2SwhDTGD7D9HPQ3NJUr6ZWPnvSwjqFKnFLRBgr
n/+8xMkb2b4RYd3A+ROu+/bCJSOUeKr7vcNJN1SnbI5xfmbsge1kjq0rpvMUm09tGUKPrdSCZvgZ
/wTZaQpXWzPX4NKrasMKx7vmMLRdx2W7JnHh1SKefGg6NVNrTp976dznw/wamWlnK46+cffaO8ld
t0jag8GEHyh7ShK4FK2XE3hNO+5GHdNghW3oeN6QLFfWHBUam33EH5FlduVTTSdrO4yYnLpEr2G2
AOTouX3tEpspm6Fo81zaMcG0gjGbDxp/mJzlfVhzmgmCyxxiyePh2KwfJuVwp3OP3dct+JS1gpyk
nws3fG47H9cn4VwTBjnVuxA++pLEvOB+WrzpgLx02vSxro9OvxTwv0MC3ivwMF7SQivt73o0hxAE
M9dc+6qvN5lfE4KSBATOWFm081gdkVYhnEr75mfeDAT9xZO1b8P+1E/xLTVceBe1nYUdgYSLMcow
XS4fdTHy5HQ0GE0cgaWj3RMLG8yN+VqNNArrlbAfvHeJfCvjUzNm6hBPKC+6ZpivjS/ushb2euoE
BMvMH5HPtCEtyOQeKKiacnjUYxSdcjWA82Y6xJmDbGIXGRHsvKUG5O+s5cnw2nJNesmRb0SU007B
c9GGb75xFB9LM1cfkw+ri54DmkNkJqhy3yULx2wS7YXHcLaHlOhWLmcs2kaTAfIhBfsyHWRQj6aq
tpx7FfBV1sUqLDHm4mNvlftgNewFnCbBNtA6NyvAsI4q/BUGZhVTDhwbdGL4AUNF98ZSL4aU9QBs
dRVdYlRv/8FvqpEqBnhBUX5BJPjgGezIkc8Is7IPIzjxgVdXE59aJFfzdFDuiNZpfijL6RxHMZSm
83SbW5jyHUrqZZjfnYz8teo/qTuT5caVbMv+UHka4OinEntSFEm1oQlM0Qg94GgdwNfXgjLTKvPW
q3xWZjWpCexKcUNBkYD78XP2Xtt+tSHtK78/dYUEivdlx+02E+mzNZNlHhn6/n8YNh3SunA5WuNg
zkd6xkq5T4FVHXSePqcMCmXunPsQe9C3hOD/rcPt/xfvWoBqHXvf/8G7dsFw1kef/+bcMJe/8g/X
hvs3E1G6H7iIeWzsFy5qn78L54Vl/k16pmWjmbek7RnoNf9pX5N/M23HXf7EXRxvEs/bP0wblvE3
A3275E+Yigfs2/83wvm/SLsd/CK8PCxseENo9pnGX+RYuipJETZS7z4K0gR91e+ROaGuZvuxlR1B
S3bw7MetWHt9e/4efUMOcfZ9kW2HVj2XURAcTOKlXZ8UKXpT0+pf3sv/Qnr+F7kYr882UXYbgYux
hFe5OAj+VYnCZpmUMaaXezG62SbqMay1Bvbr+kj9Yt+RyuUTQOrvhgbMp5NU6RWprb1GmHlVCk6P
h8bfJaTspYZY0ZhLJVT37loGPWjyZdTpF/WjU+7naIyPcwvUYGmiIbL/rCvL5ZDN6JBKGfVXNIGU
rQp7ZZR1f4jq5BON7HgG8R+RMJBeI8uNVk2cMZ2yzE8WOnuPsC26DNqyzg0p7kOobxak+f/uLVre
gv+lqFveIoZ6lsktho3HNhef0b++RbU7VeggKvzjfNjwMxC7fV9yt/OPtYb541Cj3LktwpPMDknW
ccFHOlLXW3dqxntiC/0jDa5tFJnjMZ5MsTKzPDqOiMwCtsqrGsU7bE5YUr0Mr57okSzo/LlyyXpT
gpjHkfGaVip8iMtl4uCzVjdspieTgTIJFVuvaPw3zaugkWF5xxTJx9vSYJ37ODlMlu+uIvCBKxFZ
6jY5DJr/8030LVf6yzuEN5MjMHYnut/f7pF/EdQtU5wiii1936KPGEd4hDkdkIhJxi3NrfA8dBZ1
KClDy+gLZMSM/7emiCSQmchjSuAUXXL30A3OWY12tjF7Mu3CbITv0LiPk7SzB7dr84e4kB/5MnL9
/laXICUKBvDwFWOXqwRKs8ptoTb08QxgK1yI7PLuTKT7uznApu7YQ3YN6LHKNHK/pry9OOWgrs1s
nPQcqaMarervF8dU//jSDRVecawOYZKRlzo71tlIq2Snu2aXEa/+kHl+9SDCzrjPIguykRXdp36V
fTi5423QuGM9tRwTcoZaRmnxfvATkvOWr76/lXAAOtFlgSLs5XRgs/5Ih6A7douwFG2hE6YTrNzI
PhNn1dCXaf+7NUD+ux6SG9yV9MPcb4da4HnuX25wkQUt6ekjB19fGCtZyfwcx96Ft2UCtGI128iA
asW5KX3RVocCyq/z52IJHo8NAkWcMaILQ62aa8I0us6/1TODNjvBFFlapGRZKju32cSNe86HoX4l
zoVGW+VWD6XE3G5Fc7Hl2KcflK3T/0Zs5y/elH+7N118w2wM9CKd5Vf8ywI3zGnmml0KZ03rn4gl
NaIjmv2hPSV7emQPsTEyMhydp1iHP2zC01vTTBA8hb/iBGyhIcL4+v2teViAsC4ys+/vfV8K14OO
P1Dph5NBz99KXhlGxLshzeyVH2bpq2grojaCZJ3ZPSC9AX7n98Ubpr0Sw3DWxTjdOGS7hxqdES1M
/o+4yaeb5cWggNkBUOPcuW7QXopoNi5uExKzgXhu9f3l98VrUo+Rq08cXj2Jc6gZJYZ87J9YFS7Z
5Mcv0lYDSYDtqslduegdkx/+lP0wQ8JtDLOvLhx4diOhBJHtinQ9Nsg3uGUC/hG1Luay4hBPCktL
W2Rfmoa7N3NwDLMxF5wkfM0xqlUbw+tvbintxyaxotfIlYfeiaprn9YRzBsC7yjab9pWv//z8uP8
Fx8xi7QrMVjy+SLp/fcFGuuRmxghDujBd4ACwn2JCjt7riYawXP7HpWe8yNCiYIu/4712jv8/UIn
GV8BsH5JaOpoN6BqmL1syBggmGGOr44/+Kfvi8wK/2TlwCAKGjZJ50f1asjlxzAF3TbgcHNCAlIe
JkYkCeettZlY9d5tLfM9nh9VH5AV7bpQnilHjobdhcCKGdbl4/AeT/7PonLs31lFfpO161RVPkRO
iji5Vus4bQ3gKXuRms0hywMI2ZMxhwCM6n9evNpd/ee30zT/XZ26rAceVi9kBrbh+zwzFEf/uuGN
wpRTQ3PhXjPjdG0Smgrt0Y1cTruFE+JPF9PQ7WNaomh5QeEtF998RtNoXNPBi869D4SHnwy35p+X
WpOUMIYgbjs3vEftTMkAO5EOC3KWGjWJX5ARVSKNZLTnHLAIDVsWTzSgMRv+tI6cKr34QTXfCjMm
asYKxZreL31CRgQVvqlrk9ESLB0f8KFlvwUmj4gI9ARNvTZOtfV7Qg2+o4QaORfZzbVdLkCTSRZq
A7WqHX/NKRdvrDlFe39urkaQ1cee9OY7wwyNDe8U4RNCBSt6F68yHrHRI39MmQ49ul5/SHA2HL8v
8xw6x1zEHw5NcXqwrXjoM3pz7UyKrSV3osvDy8S5EqbwvJ3MznhwFjR3O5m0iWp58ZZL3Y7ELONc
gws0d4jsOfFyoKTNGKj+ahiDsQqUKM52A6MvjLBjdD2D787MH50YSaWCAH+qBlsfZ68klDIvqw+d
jO+9GpvbGBEVEAdGfY8is/xQefdc0Eg+tcxZrt+Xap62jEblgek+6pTQc5gqW86DTsUv36jKX//5
rrP+t4fYM73F2uxJy0eX+FetuwdFtpx6j+Z/sxqdQd1w+6ldo0LSPfjAH5xelsc8QP3cSZIb4qIf
KCqz/TC1igZ23u6KrvxqnIKmRlwF6M0S7+17GEzL/neWMJONhc3IH+RPROJvCTi4Vaa42ZMGetPK
bZKAiPq+FDXThTCRsNRid3hRlnXf6GR++8+/Mnc/J5B/25w8Cm8qL1YvnJWYeP/ypNVBp3vfhj1g
LHv9VD1/XxCBEYvjypuWtvkQjf6PNnfQxncMS5BLFdilqDedIUtesfOUJ8IB4YMiO3pFVe4e9LDE
ri5/6oYunhbbc+5bbcWvYxhjqGW+hnFhMykzf/HTOLrzAMeHSNsGI+9uwoLuEnWMZL+/bOtCMqCJ
AzZJw/kacSg+jBX73dT5l0YhpmzL1l5T028h4MLhaMlrHUaNhq1+xbqLnpbZq5nUhLNig4ri+gM7
2L6Nk99+RuaSyGhkZ8FH6GTAjoCZOt2PyQre6Z4T0PyHWc9XCZl1Vhn4Q0GuSZxNH6PFhmbRrsIF
gQpt1kiNoumz1gR8GxaOXjfK7kcrRyLj2tugiqBD5T1AmxwpSa39R6yJ4fwRdKUmcSU5m0h1u6K8
pM3wI22cXeZlnxhyt0FNpJDpIHWs6qy7r9KZNRyZ12bQPpqOosOLALSpJEddzy5Oopic1CJAdOVF
d7Eg8kxV2RMCqE0/BFRRTviaJul7I55dt34aJg+Yo018KOKqjw42z2pw9ZsoOTuInsFGvRB+RvGY
+gSp9wZKZLsYX2ie9/caNU6rt3KYnzAk3qXiJQ7gXMRlgFRUXTOvU+sxGraGqfAwtwkxChJzSMKA
sx6rYlM0TFgbM9w2snyrrRZmm5GgCsvR3xlOPUE8nXPCN0H99+zv9xZNH6tJtrVpbcxM4IKOsfeJ
mrZ2Sudk6IN6Y6noFx5ZITz/N32pPTO5dCOT2N6YzLT3IEkDu8UbJcazg9CTKWxvoNR85MzD6kQe
AkZIBjfjugiI7bLJo/D7kowtOL+jgHpmoi9EreA797I3YJTgJRjobzqDONlhFB9KBxVzj75KxwY5
YD0ydQ8ZPOo+GZKz5KiRlBmVHfnNYEDaZImFMqRH1kt8pICq8omAd2V+xURFHAeJkZiwbthKxHU0
vQGEdNsPjO18X+1cqVay5JA8opSSyjnEQQ41ZoQcrSCY8X4y4Kg16GPM5M4Epk1m8ytTnXLd2mQC
Zj3fZ0P0Ni6r3s6R8MRGsP42h93dQIbpekD0lZSvAcnjRRXoFSKKynpwAT2sus7oMKw1zXNheF95
w1jLgcE20jaYGgoMbfNx1i6Cozi3MI3G4mLOT7VT/mwjxpAxE5iZJYRpChKZwN5NjLKR6tzZ0nxQ
Y3DpZQpvsicDHYATmghw8Wn2KgzjU9iavSh6y5kWTrGxG9zhLntOYohVaJ5hA1TeYzcmj6PpT4fu
rQ9I2xlV8APLKkl0SEvmbCA5iY3K+sBD9Sv2fpiihb6ol8iZ2jwM4x+U9NWPgheuR7iZDOe8a3GI
rAYe6LSk3xkhguCah3lyqpvMgk83m80d8tlgRR9jic+rbAwhfrTKfXvYeIkwHwZjZCQ5MvQfy+nF
SdJdG1UovgM2Qqtvx1WlDXkwGlioJgmLikj3gy4bez0X9Qii0PXWeqqvAXIebCBoae30Jx4ZouRT
QKR0OP0Qw8A8DZzyopwUoqD8sJKp3qUqf52VeykO4UH7PIGNHndFzZNWghhZm3QssBoGwa6ONm6S
/fGxDORWvRnmrlyHZWFsHReYYAhEyGHQN03utJtX1UDaWVNreVBl+FRdiwz8XmTPtGqLkIjFat/n
ISMi7coNxd8rpYd4CLQJ/thzUFsii2XfTwL8MCRV2wfmuO8EAPknWjBnPvCvNOd1tSoRKOzFvJoI
yuxEf9UkxnUuwif0BFs1lcODx5we1o/iQwj6ndMn3d2A+r52mgMz48GbQDNk/BgMue+R4XZI/+pN
oRhVq9iAlG9gQEzq7qUNUxejgKr5YWDiLfWHsWdg3hJmySmsATR+pbWOGmLEzZq4RzMsHhq14NHC
6a1TEAxnqc2VCjV8JoYKa6/hyTWFBFiWwLNrdUg+TfHH95P8vchCAHER+ulkLi6ldUGY+sJw7tZI
t95G2blp+2vSbWptPZcVLMtQJU9eZ5+0M2xUms40lGdsaFn+p2ubZFOMo14Jd4SI4I0ZBm77T5gD
T/HbJRzGh4Cgp50vQ/KhVZ7cSk+x9DndtodvXXeJB9EaHX0+kbZZMtlrgo3MTd44y7wJn3KPMRCj
nQlIn4mU1H427bpcpYghV3OQX9PJMFFgrOxlhKnamvTFDACsV+5KcDFrGkDGVop4lSS/pT/X+zhn
QdRzUuztuj5VfejeI0o11gEDgA2PgqqHX0HFf+RD7m3VaECu9BmsE1qVcpc/s9m+1gOw3GDw0CWR
YO/omBxuUIqD9PQZpS9hsGn2B8PesAnArmpGd/eeDc8iTTiAGdP44nPk2hRW9cvqFxtZWr5YCMtD
6ynF2n/vVu2rYwHw0xCXlMNstJdizUcNEF+UiHXwqekaUHOdRyvLKfFr2kwIYryaqcfkXVAWH1uh
3rUmNQy+yE+D9AfmewDis5L9oSJUJ+lPA50OzC/MmouRsMEooYGlEjDffozxqORDmdPUgkebBUjA
RmdXIdhH5zUU00PP6Rmxpq13bhdl2Et0vHdG88Fwwts8ls+ZMW1N7rHQbdx1rWMMIlGDJhS6yZSk
P5H4XZpUgObE4bEuXI1PDFtbgC8ORfdnXpA8HKWKaIxRHruMed33xZx6tiY2P1V4+cnFR3UhMIAT
aF+cavVEF7I8RtlQHEuI5UfOFQ5MeP/LM9jWGU1iifU3XoNPvcNAuIH30mPUcInTooFHjN3EmnfX
S7ffhp+SGMVFFk9pNSyAd2t4R4/8zgy32fgFM68kHF/6Tn9g6Fq6FsV+qJYjbitIN0OIAlgdvW+C
QQlGHoxfCsWA9Nxm9N9bRZuwsA6Nl7tHmoTUD78BWOLCdYhEGEooEfilMZ71yjhgJUDvW1/dqkzX
Q+DjN182Ppe93ku6NeO0dcFLxrmnieFJ5590+0gbslkzm4n89xrsy7ooic3IMhitrQ8nlByRN4uE
gQxlWGvmDBaNbe3auA2ExInI/D4Ilb4oyDXB0BxUi1Kjd5CfOFX8IyIuoqbx2MSz3gyqeDDyZDU1
0Ufscv/p8DH14jtPUg9p/odJU8dMjncMjHgfe0ye2/53Erk70dp0h6tnzTQp6wgMgfHzEkwIL0ZN
fmXvr7UrvmRHZntsh2uMuflK48+989SwzpJ66cCfmGszhkTFdpdEBxmkGGnH7lc4oiui7roPZf8+
Gn6zn+ZD19M8iDjR5C3ZrjG4DzzcL/O8UgFOrnSx2ttWtwH8DkVuwLWI+s5jRII1O1iZSoBYw8Ji
NzAjTIICU3uR5CSIG9q5Q76kOOp7CGLqbi7X7pdfcD+IAhLqMR3T5Bgvl6iod7pHMDa18h6zMn5O
YwkMUgx5KZ9UavVrOuAYi+BXxc9ybPQuKwlrmscev58l0vsSVn5gYgweZpRMRrWkwOTIIhP0KbXJ
X21DLKST7zxyfKVKLSmOpu4yj9yDQ2QD3R48jFckv2FzeEvC4aTzYJcm4aUoEomAx5rwKQTJViBB
pUyaH0l/epuJVmmRIzhDTMgqn5uvAZOLlMw2g1ZBnw4Hl11q3RoL+jxz7usC1awt6g/tuyA5UWZy
bxfEEtskw47IIgSBAmbG3S5Cmzh1I/4VK+uWVwhcdOciJFEE1JqCBSfBjCwLCloJ4eSADAmJkkBX
mXJMyKfmtxVX2crk1d1lJDQO+hSm1nk28QenWYJKf6zlw0zKaVU23p3L1sApiNHqYNQc31ANEfwq
6qq7s3iO72yTzCQ0movwdLym+P7IlGwfRz/S+8pIcBPFZEVOLnWhkxzraf4s8FWAIe0f6gWhG7S4
KJHdrt3WY82vOdvE83xwDVzJpmH/mKZ+VQzBKSjc69DP4RJ0hypbEfdU9LDuA4dkwt7O99PQvqg4
X4vFXZJFsKIUwxXiF/tVmxkfeBHzg2gK685P6o8WtRctamxhhQxaSAX2Yzj98KrsMcUdeCdmAi8E
5wLXnD9zw4jWjZSbOSLTSI7JMU/ZiqTieevicxMhz3bnmRBzH8x+VHjzehF8Jc3vhCQgDJ6AHC1S
etTowalKIU/oIiG6bEdd/5ghsrtE3fhis6ioEX9rU/K3fI8uWngdR4FFIr4V2NdgVdyGROk74cb2
tsDLQN4QJ2AvC/TNKQUoCVrtWXsyTfkpo2FvOoXL7jes4cukOwO1h8f6smvMhHwGJGH3fY3YGiXV
EHr4F3zn2oj4BxU4E2z7I2Tog4rIeckYhWdD66yYuz8O45s/cbxH3NNDkeGxEIwYe1Ay9tJPmPBB
xfKUZcLcVqH70hfqEjmLQibSq9LFAdcJeYk7XkaJKk+pZjhMoUu+OyRveF6FFDg0MNzxy40YZuWc
NKu2dL390BG1AIFRJLMiCF29tsr+5AlLVn3AaTY3mgn5AHqYeI4/8eRRmmtk4gBAkDy2KvM2OUxy
Jw8pNfHDlqaJhiBaiOLxe0bEt9L8ANFz/u5ER0Sg5jnAr4P9Zf6dRuo9skCFebo/9YBFgUAv0Ugm
5tTZfir67q4Rht77Yf6cMTOLSae3M6TrvmxhPsEGXIXRTIC09UySYy6rlWRDPgg32yfMu0Cq6HqD
NJ4PCJFuKYwfZu2cme6GxIyxXM198SeiJG3yjROFxbbTw6/KHst91YLHBDCeZGV3lhdc42R+W2a7
YbABpKLvWSQZme6FYArRDRZQpBh2ZVrR8xg4WEbOpSbv2vejiBeMX65izWtSF+wogibEIuoeaTbL
BHABTNLWfTI07q4bvBNFzVNYMYOZ5LBusXaSmeF8mZJ1kYGNU2cb7DFP4XzGEkF7YErqI5RvfNFN
vWIimj5mjf496LllhpwdghHTcjawpwSNeaS27tjNvlpfg8Cvh2PjQ10Zmi/UpsW2JCRrCI0fEKiO
ogAuki5LUdSRsdBAECF+1mBa6ATdenTXg46P3K90BEROKnfykIbU/HlifVpT+SlUyaBhKO7RIMFA
JGhvZhbNsCPc+HDc/Ma+uKNNCIjDh+TCouNXQBXszqvCx6Ylq+hm9OYS25a/eFYHGCXG4QN2i7Nt
PLhUD9CtEyqGSSWL+JPbURgtu9aFOpgZlu05qzpkrtXJcmPL2Fn+R/65Ibs1Ilt3sF+1LH409sHz
ClhPoTMTAUPEKW45dPcjgAL3xRGxOPYTHWqjIqgiIV3H7ftqg6L4qQgbhMf9UKwSfg7BfjhKtElF
Sv3aaDT2nGuX+0SckhCeLc9QxlI/2ycBVksoUoHrTGIEaY+Kgdt9PSDfKSkG1popsycQYibjJSqT
g91jSB0ISHAAKKPTzKf7JilItQ8giL0LNz9m6I3CLDl0Wf1ogbPWiGOpR6JLFzrgrhrzTy6DSzo3
3G1T/2S0MTY6/FwQnvKPliTkoNDcOrTq+Kyzjxi8pFbDysh8Tk+13gYTxmhtvGZ2NJKmPJDBk1un
sbOzlZFQjJpzMtxnJnIbs88gqYY/md7AbwEUgvs+XAWm89Tnc3K5qcFAWNirm0raByFLjHMRvoaf
+P3ycAx42Jz9kE8VinOY+26DZdgtsAhFz1VjPuPJSHq5KWbo3vQ0+KL8TIJ6X/bdTtnYWxO9aBDJ
O1d1Czu8KB7nzB7RCRMn63Ca/f4qG5kgtx5uot7dSquNdu3AjqTNQB1KU76WDZEJy+hIFhk9uih5
VY0VcXID8uuh6cTcKTmcID00YsT52OqtqqblDZTWHeSfsUvEQQPl0eSpTnZYb4WDxGTwFUYZ0rBH
QhGbbEfiNcb6nLQiSWntdiPko4a/VH0mmrYQrwtT67hkkeB2CtJ6lTrupxUzAVZW75AfEt0XdSSv
kW6pwOltMBMj2RPucpFS2Yxavthu81aNdAvMYIq2gLpuUQGGPi6NP20BOWG0CUGXM0kE5gBZfDbq
Fe3vl3IKafAO7iM2epwL1cbhYL6LiARor40BzqvJ8OV0MbFbIqV1Mbg/tgmhV9gNf7o+ibaWyC+9
BwekzhEYFqEkb6T7yqVB5Z1G7yHmnTQvLmZX60OgM2LO9BDuisg99W37OzO/ai8iTiNiEbHkq++Z
Iel8cXsnBpaIdAlGKqe1bXAUUnWybvquuHZJvB1JKN7ZiP2igzFO/t5pka5AFsKIKUOWn+YjH6d4
dTIMmx4+lCue/4ZcEug9Y4sJP7ZfygJ8xdh78U6Zrn+2x6q/gy/HSWjJgcoONdNFv7rYDEIswYfk
iCdIaZSQSf6AZvID0Sr9gV6sp2Cmo+O7T2FXnQqH6XuIZZSNlFUqzl49neZ7YSkagQY1dkiLH8fd
o5hYxTBDEu2SUbVaOZZzowJzYFILGpkNaWspcUw9A8ZuP1NtGEe9HAbTztm6owmxgkaRx3jB6+OH
ce6It7J9e91gj9uUDWk7o7ZQCdCdsMjI5hXTDTCzs0hDLFQNLoOAucMOI/6vKm9pEbf1cE9NHJlP
1tyQttKY+yYHuVQTt02SHPrFMduZbF53lSRtK6rnP4Zf9gTXEMHjcC+CVGj2KWS+u0Kogd9t/Ezw
EKY0ykkFBYEPZygHENhPHeuknb3lGNV6aGlPBkJcPRKlA8sJ+opR/9AiHPfdk9XY9QN5lfTL7l1b
DFtfS7XF+X6OoWEEJlmh3Il/CAQM+DAyo2dGk1LkoNj6wxADHWtx6nm82C5w6sncb7dBwL5fJDZ1
zSdrGf8wg3k4TxCN/MfJTA5pmDwlVCSjzw3khKycuuMBzBukQw0eAr8Mqt1cgg0qMtx/Q3KUiCn3
9ej8EMtnPjMX3Tkz3lvCpNgOxJ2Ljgg9JIA7CKxNBV6TYeFXJ+Y/ih7giqPXp2lSI8NJIJytvUzo
ZQ5tVuzygFqpdEAmcnolIN720T8QiZBrZ97k3fDudfNdVKUPM2yAbTzv55SDVwpgSQavtK5pcWBH
lyk9Ot14n6PHaTkJyC0wc0I7RsYfh4D2ZTdltAGCqN1Gkt3YjytoW4wY6tgkcCokpSY0vEcJJUWa
Dq07sVYMLJ7CoAd3wpkmHIsbGWtphHHQS/aNRynkJRAavCYqUVHhV2v/QALkvctpZfFGbge/vXbp
DCMg6CQHZ/FSiETetSGBWxYKXiYQpOLE+QrXtCQecgYPZHtfRUaosW8+OpmPOa4h3BH2Jk9BQJBY
WqOq1bS0orGBMNKGbxT84TqkXulhTz54KvnlZ6DleyJQTkg6uE1bnDQBVadeuI6dZT7rRcVuptVW
UjHflcbIeMnnjB4Jm7ij0pguXj8dSreMbmwf3Z5pPfeAHQfrsB0FLnUjPDsULmffWPJKyxnVP/Ef
mI6DIwKS7myFPmezqDolptechU+wIvSSeyVeS62+opQdyKyc7sTCTYhZE07bicpt49nBHydOj7L2
m1NajHdNj65nNFV8UXVe0qdUlO001YkAGn4K2ASlO5V7GSe06zKzOWP0dUi87rpf6UiAaW3dGVZp
LEAfZ9MBZnpoHHoCSV42q8Y39IOu+wI3X4nyvepu+PiLrm5vDArXw1xpemBw+EIP7C8m+Zb34tHF
+7bvInd4TByIVT46/R3IXHxj6WdfdM4lTZv0htXGOc5O/O63Irl9X9KBwLfY5tBuAciL3QSEBAXz
jfMBsgebmOyhCplIJ3AqnArDDP6scRuaarpqX1mXPucoYf4YUDUc4ipMyD1X6VVQyN6NXUjyLH+o
88I+CPw4F3OAtj/UKWNTZYsLvS69xpHkApOJu5XAeb/xgqy9YWlub01r8wzG+mxkTnMLqik88ssT
2lmQhpIZ1iEppP8Uer8ixZmZITnxlmxnJ9MR9qqx7PrkmgAkSKZr8Lg/SFKOjVkOhJi/TL6qb5yp
9VNsWA3RBXOy/f7SmNHQA2AtNlPg/a56HnwyAHLtl8+5QwannVVfRIQSBlO3zbNfSg8dYxFsvv8w
6mpW7QiDhpXejDoO3rSEq+eVdbEL5sF6djTz1CExNqFPCWqk1rhtLSAbIrHLJxnxEXIWYVWO2vLJ
k724tyZhnwub2yVT9+57NfrVl0zwcSJsLB5iZ2CwMwt3BXlgPAdxEq3jNr7MUdoyQPc+rcF2Pxom
XPd14++azPavpc2QYxzc3yEn6mXTsXloPsc8/ohwY700FkDcVnnX1Ccpway6Gv1Ur1d905bbpX96
ip06PdiLVq+o5UmlhUIgK/uvppHPnnCNG2ksEuYZQB39Q03FBnpqfbItOuW2ANqW+s9xZBFlIRy0
Qz2P9dicvZSxMi4sbDy2O211R2hW1bw0XVQ/ZZyUTPOhT6bhrTLDCiUliVxAuRqzwEAU4Sgwaxkd
YTFv3NKIyGsuGYE5z35q3QsPGkVstekO7sotEFl1dgQRWGWsYzikmXwQ+WK0563nTSF6SRfda+GY
GOFmh3srStawPGtCGcQa4GP45lBuHQwHnX7ifKnUju4VLrxbljbPkxbyAGslo+kGiLqzVHyivXKF
WiJXoTHKex8yDAYX3yRNDkkcY/KJ7kVeIcEqt40DfRjyMl6XWjjXyc3LRxrQm7HugqeyLzGvK+84
2MHBGcp849NEIgoYx7/so1NvFfW6mLpbM30PUiRjD7+qT9ZcOIe6Z9mPnRwBKYZNw/aPRcDco5TD
sLESwCfSskuUyvMH62+48zJP7PskHaiV3W0kguJmglbYNcsMs3LfMWW6e0chkVbdaPMkJGdEou8p
5cK5avySV1UQ6sGZf9u29SXrEKhETfylW9M/f1/K0d15dSF2ExJB4D9/oECxmUKTmGvvZ0YbwcmV
Yi7gM4odpX1K2IsC0TfnLPDXkwyiw+QmzroJ3F3AhgfolhBN3+VGVYIoUDN091YU6XtO08hf3Esm
SAplrwvQ4uIkhbq0miJR7MKOPugMKWUl7AQW2qCmoydAtppuwlmgXqS8+KnwBZndPiHbMVK19aso
rdWSylKYrfGWm9N0Yj6ICCIdsyenclemlfrH70uVoJMW0VszFOXVKyL7hsOIqL7+PULIsjEYoxwS
acY7WbUfRuXJe1mkv21JHeFHk3v1UVRC7lsaOzON2tbrTqVczPgtUscBOAvsp3MQ0IqplcDRmJXl
xTXQdXlOF6+MnAE/h63mUwbd7+DRnLW6ZezKts6puCocubbp9gxXvRwNC+TheMKYlUY9Er6yeSqK
P2VU7qZsnh4llp+XUIvfokarLtLpnODqPfhZtlcJkIncgfIjnfTBEERND5bzOnWlc6r91j+noNth
5KgH/FuY2Jnw6Swyr1lHcIk9m9mdALpNxRqZ27JQAem2KRHgGbZR0Vs0QKQToIxQV6Qw8xUui30b
/PHYVEKC4eOAkoFaAFhB2JKHMtHPiSKVg7POrCg8KaBj9PAgNzixQbwdK9Q2sKbpOo/2Pp6Vd45G
ErqqNu9OKU7j0SdbJl2+P1qYYgknttvMvuQVg8SgtWZ6891w9z+5O4/lyLU0ST8RyqDFNgCE1oIR
5AZGMpPQWuNx5lXmxeZD1nRb1+3uKmuzWc3i5q2sSxVB4OAc/90/B/rGEhW1sluPJSUrHCoJP8/a
eqT2+zFTjd1QyRKjmY4BRa0KFLp701uiiishkMNPu9Gk/kCmll44v5RtSTQozgHi52btGG96Mo6E
0vgj8SLEBsp4zLrHAGu1OP/N6Mv0Hu1MpSL4zric9ZyG8lLxrlnoWew4EJokK15CALTutV5b97x8
l5myndTJvEKEop11ohK+GwoVz/Mc7zZFbRspdGKWNWfDsgwv9Rqg9sJPFOmCLiYcJKBsbUvpGFVg
CiP96m1iyr0KTH7nimGmLnwnVKcySykrTdcB9h57nNJ7CiUEPt9UO17SYkJUqQ724rY4aW1UnHwJ
lEp9DwjM7+rYwz8r+s++0cYjN+mlIwzyQ72BUda+k2X1wNlSI7377/ucvNc2TNH/PBMsQrgfYttu
M0bqju6lmvOHvVuYPgZjCiH5arQu6yDa2sqkrKgXwVAKVkvWOaVdTk7AEkb4/VSxEM88h2jpm7kS
1sAmpTIo2tVpZzQa1EbuK6pbSxiBoUj7Ozk6Co5VmAx8gr8LA/gTUdMYd73zVpga5iy4Fr3501LU
aaxXcv13Qi9rOgT5VQoaOn7MDNQGwADOKELuJK04OpWhpwzZku7gDa7emTeLYWOW69pNsdCjKj/8
TIIEFdDPqn3pYXppxZNa0P89VuIthV27p9GE5qFXZYTasjBa6e5lYPQ4UqDBTqG1ZehpN6QmqPg1
UO5EtGyQnJbr+0hHuCqqvZGkaHVeBAeN9MkSLZ9Jg4Qjzioj5iKmVxp2MhXyyRpInk1NoKzV1Kca
sgAfVXZCfMb2xqy/ao5//iZ7QAPxXppUswCgBX79qWpdi/1s0NEmgnZNd0G+whxIkagkFdfSKoqr
SpOiUGYni33DIQk43tSTtvflgj8YM9mTBNtN6vzuLGM0Opsx3ZWmop19tb1CNqApEhLovY/uciDK
jz9/yZRbYQnkOX35rrE/PhRaRlohmqz30SjI5VdUQKZhsoJ2411qbUwv/9wB+cd8/x/N+YYJrdrU
8G6j9kmK+Be4sJrRPB+GgFe9Uf1MhPBj0NVNl0akXQnFLmIJhu+Mtq9cJhg91O3hE7g2oMCmrdf/
4mf54zD9hx9GUwxVVtArTE0mNvaXjpMyDrq68zAzwcpTcPLU4kWPII0aCigrNSqanTUHM0Ip8xdi
C3IyGwdu6GDc6BaYDcUT2yWPt3wRl5mGwjtBS0jxzwTKWxr5CQKJZNhjJc+V7QUgtyH3kDorBaJl
P5tHlmQADBPnvxE3B85K+Zn08In8VHf484dAitvJBqw9f/4qRl9FiGkglY1uB+zIqbu6XpNp1ncY
hIJNReJ5Z4HI2oxZVNJE+6F1PDpbav3gfLRUU4P+eKXkyprITM/d/EdQc59NijSA6jDZk3PBJ0tF
QWVV5ATvtJ49kq7Rdmag4dzJO0y2ng5FDpoYgOwFUnq8ntj+LCYdLy0H+A5XJGcLvo76rhjWWjCK
eRxIV7zC5+RmZIISzptnNnQkQ+MkOxb91CEQ5oMtxF5+bVGrHVpCjOWfu0AJ4WQ1wqH0h5fsDdEb
4yGyJAPty43yHDD5XP/8YapsDEn5yMt8lxMUPeZeU+5j+JWNIeS3ooGh9c+vn/9kYDZ0HOCqYeiy
KWu6rP/lWi6z0MjFbtZqBoPJZhXmDMiV3P3q4kl4b/VGszssQU4r8jFR1PTb1GKhlWUUs4LID7+w
aGnEQ0FGI9IOgUm6mAUuPI8GlR0KgONFrFbeSVDUr7xNBo5JmDgCDzNeIb0s4o1O1vAsrdP62iVx
sfSkHJm8ZFovSXBFyTBs/vlLVueX9A93DOlIy4StRu7C4i7+y0sWS7NvirKpFnmbdyi6eu7E1ugo
XS67nqSpy2zAcFnLHPUJlot7A/K3WHvhqWGfcApFTHi5WFHohjevsPT6OYS5sM1LMXZ89jrvrT+P
X7pj2saY88cMiTPn8/xAPwbVZyd6H1NWNEdJrpiJljWW1nwAShQWz0Btxa1Xpk8zFrdSyliFPIy3
A+aGsZL+c/Cw+ZPTWXr752/JX6NU84ImG6alGrwrRAb/kjbyCxnmeMe1LCgdjJE4+q2nwg/lrald
CvOwQMKp0Gk+swFFCv/FJfhffXMEClmkV2Nua5T/MbfB0iNEuc/E2ZOzX0NdsbMPN3EXaAza2p0e
QEc21Kld56X89+/8/zaP/Pz/qXFTnpO8/31q+Zqn//t/ZeHnf2z7+vMpf08ty9bfiCPTJyeB6iF9
axAM+HtoWRb/RqyKwBpRCEUTNZMw3r+Flk3+EyBqY85JqJI4B1H/b2iZOk6d0IRpmoxF+UTjf9Q0
B7HQ/McMEM2dMnk5wPSqrqn8jH+NzQU1Ex3YozKsYYnyptaEhoJ4zj2nbcoy3aex5Fo+fkvPmusW
IQOZpX7wJoo3lbErVyYVkFpIHKs245KzWkCShrOuxuxSjpCOe2HEi6+VNXwESgHSuJbcksF6mXrG
W2jOPRXDEzsj0ySzN900BuKlYoGQ3xRDgooNxZzR4PcoE4yYhgSilZxsrWQOtHBUZJZfu3Np36KM
a4h8UnDAX5wwHO5ybDPWXe6tDapA5Q4eJtEe8wZExGtqlCrwodxBIROdgR0fyMkKpFLfuY3eoYJA
m0gtCh86DowxDZFVVTfLLM5rlp5wC1mFAuNOphtXwTgYGKqLjIXful4XAwRN4BBYu2vx6isRTmwf
p5AOCb9FbGB4fLMG6ZnUYb/wBh6h5D4g8sWdZCsVIRjfwDPeTkj5k8IcS2RIq0Qa0V8+YIpzDJlm
8uX3Q3MphHydlVbkBEZ0lTJS53k/YSeTfGcguq0oZDkCvYJN0GaHCRwE1E6jpjwgLHH/hJK4FHBX
cGhz2tp8Apzzl6keugwGTVKFGEYDMEiiyQCYZm+Esf2YU8oWmorbjUyW9Ow4BNWXRD2QTQTWp6NQ
vbUVcPpmNJgTj917I/9ouZWTIGsvcc7uJQSqHDImaLBzVI3E2LtnqjYNNaCvcWIA9DXEjW+PUjK5
lvU7rhgda32BL8t4HwrFsw05UZi5tnu1goya4D9bjIX4KgeCQGGGjD6qACc6r142spnvxEHZ+DpI
2B50Nf4qfDWDoGxEvcMbqVBHnqdEM9RgHdLJGuGhW0H8/vRVk1Mio17AQBwS6vhz9P0aNjMGkjQP
CHwimojtL7mNaVxUm8wuoacZmO32ikT2QLIOJhSMKQVs3yiD6hAxwkCHEoxrs3nvPY/zZmde+zQ5
oLiwgUk6w6kb8dWGRrDsws5fCER5wQCLQNQaxx9k6IyigTtF7Z1A1yRnglVuj0WzSFQdrlKHeb6T
04VSW1A+x8zpZu5PG8CqNhgK9CO9A12DIzQYEs+RgpjwdAvVsPbSJUc7Z4yIC4iAdahyhg9KqG0b
9bLsjm33ktuWcF2ryrhxvyTBxw8vmsmCQcdnl4moDEPjzvt78hoqpRQSxMR4egHtlezKIOBQV8pT
rBXWEeMRT4HMib95FLyzgZD67lDgyfWS8Dz05YdXvKBnv/dzia6fUxWC+1YaPbzFmWC3IVNUPQkl
55LBRXWEezIzwZJXycB0B6sSE3qhkrlMwrWfXujiHeFlvnkJu44pq0nDcmGP6F8uvqdjlTYigHCQ
hrkg7Svzs470ZpWGGPlCtd3UWBEWmP8fdWHt6DJzSKlNmxh7hyApHjxC+aPAhrpne683+XaCImYN
hNzDaCNGEWU8RFTR30aa6POCAivl3gsFbgSd0ZNWqi92Taep988jK/M6EgYs5zjuGbGz5qFw2FU5
W3sMaclREgW8w2/FlMhQ8DXXhvbt0+IBPCovbQ1iYN9RD5F5wbII54QF6Qfb6yRY4Y0FE0rprhIc
1jVOb4YGifgWMkexJTLSthKyP07i8SA25WehhgP8IjrlYnFw+oaNPtBvFTtquNMiL7pwhsEQiGku
NmsGGFQTFr0XLoUR9nhvEvv0A5rrUAQQtkfQEFxSqoEBuxS/sYPBjFTwdaWh5aieBlMNFW2dpveJ
YcE5a5NXosSHgao5RzKDX3pVGLZuEY32fIBeFqx+iUGsK2ek5z0TbmSXFlBtwvZSF5J8DExGpvUI
J6FPLVfFTnnJRwXSRT+GEPVqlnkJRGHUYd+qQV34mCODkYCpqaQplWy8gRGM7VVu+CMuDfEWECuM
vELcU3k2g2aNCzo8uU15oHmyrL+0KtePsekNdtG1r4kxBOBvHV8veTQSbtJLaWIVnBssWwncfdfe
Ed4jprWTYzYi7TStiosv5GdqQPAuIP6OW7XjuKvro2SbcPUPMYN7p8uK0tGkbO48ZCzLA5gAyyMo
lfReZpBGBaFYYQKQUWSrYhkDa2RPLaOccVU3KY8exY/N/ZhOd9FU8oM0IdRVnrWgCdQ4KmX1jJXR
P0wQo7kvp5uhBd3aUvuC59dTzCJ/m0iBoxhDcNTNcPazXaRqzjFwBFmrIwDqUI/eNQ1zLh4q4UwD
9ySYyiHsdHUZTOp7H/qIvWOxJRVAAyhtoani1lNcP+hu2YvxEB7xXDuJeOTAWnyqCnlu0IgNaaol
Mr7i1DPDbShBNSkkPNckt+WyNJeq0qUPdUr3IoG9jsAtXIY2UTcZ7pftoH979AsSX+rK9djE1VKo
oOr2lWjgQ46Ca8N9vhYqJM2mHTeo8dqS4qXsKspBDm9NHz4MQojt4LuYD7pP3xhUWyvD+CC3HgQk
aXYv1WblRFXQvvJKu6BD0lAtUjvDvuTYZX70zAKXTE8LfjfM9qqqRHSmjCXuzaeVYFE14y3js/JV
w7QMmW+siwA5rFGU4FyKATwoRCAsxemibjQk8fmvdYpdKxFwfta5mB+auU8R+wtuthy0WF+kOH48
pXBNnUXLouRh1/dYdHjqv1uz+A8Dod//+V9qrriipvDrE4kHkgvlvTI9WV1lmR8fAuNrmFEJcSMW
Nn4GN57HgaEM5CQTAnGJjkZWOyo7MqU8KSDiLC2kv24BOZzpS2niZQ22eS/jcJsELg0v79UlNXDq
AdlPDGWNJBS2HSFN39lXehfix2DRIfsW9WmqG3WD+WWMBThZap6v6Z7oUDJSxseTv9ZRpxncW7lj
MaJddAI+p6Qt52EIrkW2eZtyslaylfQ7XbGe1JjyCDVWkYrxRB0lJF2JSzW/NUPmpCMYNCF5pKxa
ixCWuFPKsmjLGLlVabaqM/GXDe1FbyP8W2BjkEXeS/0lmfp5LprvGegryITenDlQ65meqOn31h+Y
BiW0Y7DtRyU/WdrHINAmQrVrJmVABEaHITm98U6MZ3Gq2MwKuKVYzQ22ZoUcLyIFaw+9DsgZ2KE6
iQGz1OAFJskiKDlvd0MSJjPLJ8N7bkZN+i1imF5G5USVmdws4aBBqgHoLxn3PvsM8DD0pn9oyQ0Q
AOz2XRlvRzPZspHbe75hw7AnthQfk7Zfp6W5Kst6rbG24xtdk45dVcKrDfQ1vXKo6XiiYoHBKSha
odRAwmK6D5qDITQdvzV9zjjyyvTuzK2I0SchXDfS/IZ0lFmrls3wFHzDL6M4iagFE5EqnwPwCRBp
a9Ezxk9ptwjKrxK/WUhRTWGdMfeTp+nIn2S2PgC+NDtMecBmKHGCSSq0jkysf144VQjNcJV5cxrM
hQDomhBUrT6sBV6hhMAbKxKuy9HBF7wocATWleG0ekxxCvi5dELWj9DCQksNFnKjoLPV39rwHUnN
QhtI7rJrn9hpiBZsdRBpdXjWyfFE5aJmP1ZFXIGw7ohyLQryVylJxjkCS7/NISFEmUvUPxSTHWTp
xyBfUovzhgflx+1R7CW9wR9JkLnOH7QqeGxs47WYP8aMtH4Dgo02U8KEnQZkVZChSDMiY96y96mT
6uMckD7vJBE0FTSgSLosYqwDGG5RVoiXhvWmD9FHHCmXKAkFFygPhhaCgXo7rZI0pQ+lpPuQ8YJd
a9aWXyLpZ+iHKntA8bvkW1RicKSkddPKvxpF5EZ4ZfQkxI210OQWS5XEGq0sdMIgQhXaPhPNNmfi
z405zrg8sOEDe5tpXESltArafKXTe1YPcuB2smZXEOMxX+4CNfLWipwvGHAzSOVByZFx2EocGgSr
EWYjKNcHmV7aQFHe80DE+IYb2xox8ZrsrcqYmpJGc4XgWbXWTVani4GVaoFL2kb6XrQllGbS6sFJ
Mxh4lvpMvtWSDZ6Ox4RTe6GOE+9ZLd8g+16xERqLSBuv6P5flocu68UmSN/B42WaKRoV0UuA0zjY
B+yk2JKYMRQXsR8/erJZi0JNLgKd6thBsIsF5Zs+suFq2R1jnE47igeYDxCmrEmHCP5J983ONeL2
lMwAYVJTYyt/Rlp1MIbpBY7c53mCfU8J3LaUXxUxlxfAkXlFgEY+4luXRrxigpx8FKX4koWUYS6m
Y4GX2AD9Z4DPNW2SP87Ddv7Op5QsU1bIPY087N9VgkUh1gO3zEFgZOkPhz0uNm7DaGjkVeIp315V
6is65n9Vtb7S58sMnwRIC4vHFzlix2poLPIr7+GHFhE3vfhq0rrZDEH6E5Rk6CF9kQGieUQcRDdC
xt2oggYG30tYTPR8LzcpO7QxextqQdlaxeDEUrEOGk24jLHF6FiYq0uYayJS8zPqclAthlGT6b0Z
uRVZ4eXuPLQ1SYQic5BRY7dM44xePYN8XqaBja+pl4ntNDEH9GQdAGXYon7o8VX3K8doaE/KPfUS
h/ElNVhmSiNfZplhLr1M5sCR4DphmMIW8QhCzLSzpCElUeaOp6snqUeUS7VUWEZR39jYoAlnBcPo
EDzkVKxBkynL7ZBnp4Cbkn5vs4R/TZ6NyDSoLJ+5esW9FStPK0VxYcZrekzfA6JsGxmL0oDXO+Ru
kD6D5tiGO7PHB+BO/HeruA2cyXuLwXQQ2oV6iv1bXlwHY1vpGVEojq7h77r8HMZf/nAhOlO15xEe
//jqsk35yIcLlGrJWtb0IOn6rQ7ZbPof1fQjG0TGm5YwMG06le+wE1xYws7ntFLolOdg8ct5XIb9
e0RuqToJzWcynrqaShkUmTy/R+3IKXiNFZ+XGMRXLf3IdR6E7doUjnBMX930DNpNg5s/oTH8jjzB
mX9uGm9sATd06V1H1mygXHxnXMeiwUH+dzC7NzmF+txPWX7342fq3VoM2RUOGqWvP33rFZkHLV+b
4VsM91X49iEY9PKzR7sxyO0OPH24VRYUlVb9qpxcZVwmuF7rgWqfkXoGKnDKpzZshf5SRG5BTBwi
erPVTOZ2LzV7Jsb1MPg7DJehuoNgoIBehsyA2x4gRP82b1MCbPIwgfDOrsHTG4wNNTMmaX4cJ1fz
dymdaGJ/TUgE+dErlKkKUmi/wjnc9EtRWibqoRZYQ3mmryMMYdE9jN+A9CzaXl0sRUhnQh/wOZ8p
tXtgj2yr/+nEfTX0i8raDPpVKmvMEmhG3mepbFtlyeN9KFedtq01QK0+UY4Cq3Ox8iX8/MxmNWsh
tOc5eIP+gjNx244ffvtZ0WGRS1ibpYsJ47d8GxXuY5MZiLnzwwPjOviZdfMrlE9NqtkRk9eUBB+F
cERBWWKyXUfeSB04SRSAdvvPRoNXYX3hvF7IxAJ7vXFRcaIH5SvDfDO/B9K1NqXFKIGHoPkoHC+a
us7YGaGLgJF+0+L3xN97yZcXnlP2SDlohaL8MgY3y1aesp/Rt/KL/Oyi049jsckwqTBBYSxd1F9i
SqjWVeMj4ALJo9d0RLBnIK4yQrNxSLM6IhcpwtmvtU0R6wtdsQd5K2g7MSNkzsIFb4Gg9g6ykxev
WD91uGmUth2o68L023J2mIyXHn9EbHtpUfV/a8g8ovAjgI1IdTqLdkW2hA1oqb8k9VfEmJ7zLObS
VcTQcyKUTQvP2uu3RvcrjY9y0W781ryAmnCq6hZT/zJhptUoiVGevQBX90c3va3XY5tvT7V/42he
xiEpXDD0xsVko+KpwkYlnKSXH52ykZsT430Fs66AFy2lvrfQPsVwS5cXq5BIS51pF9bKpNU67TAK
oFKGoM7zMz5MW2vBh8FcVbsHH0PxojSctXaLPZ0nu0Vsv83f2nDDI9uj0AGlBoEY7xWv0SqJ3LKx
6sRj79+t9IFNje8hWkcDrqrwYRQa9kBcrkgIZvYtlzcpWoXpJWfLPphnI7/WCp4addGy3cZFY5Xx
Oouplyqe8DO5yXyw3wbD2bvsvdXCTzD8tpqdIDtCTeAJBcBpxrMXPAXlmqnXP8dACj+Tn9o6j+wz
w7PWXapiP1h7CBeW8CaCge9+l8ZFUs9NuxnH9aDYVkvujgjaJanZpkI9Lw9ZvRXQrXeG/ojHU5yQ
+nX71JUUTN1AmQlb+Gzn9W0xvfz4MslHLz320RYFtc92lKgvirQmTMoSthf7d93nMbcmCtqnn51c
7EaZPhBtJWdObzpDsuRdZgEMsUPzrU0snAP+A8UMFpm6l7yDVfG5G0wlbbYTYuy810oWCEe5Ol1h
RfjZludU32EU4YhzofCOSHpzsII9TBmrOBD+i8tj05JLuYjtFTebKa14RfpIimHf9WchfG8YcUTf
UUkbXndRlfNYXJ4a2pDPOiwtB8/O5M/Cf2+7CwvNmJ4S89hFrzTcTeO1VJ91sRfyTd+Af7T7aRMF
D73f5zzEOqSp9LfhX0frxhqTpluqlqVg13gXtfjMNcJeYB7n5dW32OQRX0F22k3TrRD8W8a7XZe/
IGzMCzKFVzlHQvFptl/Y2xZ+8VufNoB+FYjrwngDWc2O1NOOKQkxndCqg7YRw8igbclfoVHYoMR5
MowRSJevTPpE8OKnt6qb75LzU2OCxG/QQZe8Uzoj2PaUDuaCvIab6hGGgd+9/2z9E07XVNoQOkPN
p7ZEXiFbGoXDwY+3MYXJ1CF1ZMCNOl5UBKsvX6qsDivRJ/S8KkI4p3tJuVrk+hXhI8SyyqZZiFC+
IXTHWyKrevldDo+pvifhKotPdcSpJ57FpUWvaXCYWG56ZV2Mv/Adi9m36t/D9NkELWUfbLKtwfFA
9tP4429zf41XdCS1NZxAr4G5oWYuPvBQVvol14+DzNvPpdkgxM2dFu+VCjfcQ+KMn1mfbXPF9YSt
MA5gxV55fvHONCoWhhu/lQk8myyt1WBrdjjBdnOcKPzuJfY86HbW+NUUAz1lwMz6t7F8mMNl9nWz
G+cl8SuYcnfsbglgB4Houkqx1lYdtx754f4r5ZHD9Zu/ePZFWCAnGDQep7H1KDw15bfkk4rbDhDu
K9cgRictjeYHmvxCao5NfB8UMu7Za9pV9a213lTDzYmzFD0ZthHj94mbjlZGxQSmv8nHz85cJ/Je
w7FiLtvpi6n1IHxT8WZYB1Xf8U2FamWJZFf32vhNYpJ3FoSIlxHpPfnUCLCIRgJf9EamFUWNHTsM
Tq5XBdmvWg6oISOmaWmLOZnlNLG+pvgRaftovrmNVaavMO+Q8UHv4P/olkO2YE/Vh7gLeLzGGaWo
S0X86odtgrGWC0JcmTI/bCDa1IU4Zfgo5mJsdSKNNK75q0yzVfKnWGXv+8j+JhFBbvXYjpilcDWw
scaPPXaHSiW8chNS3daRZKtEd6WR/oCM6RLlSGWxt4iHkqTm4/h9GTAFje5ck7CIBFvuNjHBicEV
TUqlBcZZN8PbczSPo9XExrm3E+MjhtZn8GPJ46JNvzvh0ZO0k4pLGhCzW1oEpnrYUVp67Qe3kvYq
Kg/Ub/FQDimHzufYf1JnwfBsERVrnn5Rd24LZkODuDTKLQBmzPZ9/0gHR6+/xWTdNBuoVDrd6pWN
nIZFsodrSVuSGf7WDFIv5Kj1FcNBrmLFuyf5Ou9tzreJuAor9iE8EIVsOdQ/U7D0B3y7I2EWWhJZ
13JXC9xAc5X61UUPluI4I7fl2RUVr4bDLSv3dOdghyF+6OT+pvWGNa3KNiJai2ef8yzJz5U3bbzp
QFUns0WjXldc4uK1Tgl0dSCwRKddzYIzofMVXysrD1bDaFF/lQSE5UMA5Uo/GQkpvg05RGph0pKD
XPkQskM7HIb4vTKMRaCuxY6Qootsvwijc6Q8IsAQTjXuxK25iuBJJCz0t0L7SsOnXl3z/CwC7oDD
K7qKuc2HDT+Inq9GY2doV/oKITbZHV6zpTFXJic0C99bYV1rR8YPi4YzCF04WGLe+/gc1bdcXvIt
OZlhj991AhFfR2lXKvcB3Gn/qhifNXCTFDfPEvCnK6ebrHGydoPTHVvJIqG2S+FE30+nYXimyU1u
PzUFwMJHw1QwhrzQgtwqmMudK31f1/tEduQfZbpF+puYM60SkW+in5LSAQQ89a6X5yG8JsnDK45m
s8+raKEtSvz0JCtAr+zN5hpOp079HYVOCfet3I6dq0s3VfoVRbewPZgbnBjRCs+fY+a2tSg5Xjhj
cGj2nk6W9r0QCATsPfGQQFiYVlV/nvofnK7Mm1ipo3hBhTvK10BdNvsu/Ezhp0uuE5LkKnmTCpvk
YxMui+GNo5sMH4bEK/3SGT0emsCXpe+K5OjbwL965Tlpoc2hyVbFF8l4PsJB7GE8uNEjnMDH0Drm
HM9CaeszjrWeTbS36D/EyqmdzL5bMBwhwviyik1vvYZ0jxsV3G2SXKhz41b+NlghQ+GtyV8KFRCG
9VEqK65z8IZVdiqjly/sG+ra2vhHsQ44TKkc6totWoVHsTkhPv3kz+o8BRQJOe2AALLG6yLOoHCe
WifDMulXcrv30IWnj9bgPWL1zKyHIp5N6QBMSSg28/6rpgze2HFUQdefTjCx+Jqd0zUloF67nWFz
zCeWerOshwNbd+02MguhemHoQAJxkMLXb9HiTGtF1D5b4S2UCsprYieHYDR6v7H5IurdecPT/i77
3Ia7gky6PS3UEgcbJ+PiNz07ADdYxKSzLOO6POTqvc9XPlBoFWPpLt56w12bAYYiWJ1LDXSZSZ6v
H8X0zdJjzGPbpLmZ/k/KgCeLyOD27yPicdSfY0oFCOCntQYMEz4bNYZthH6UY2ynLTuhI3LLuN3f
Ie1CQoDp894Env2hhQ/qcH15RVFnmbtCsyvNPbSyxQxmUnh2ELVleUe4IDk8vZB+UbBXX7nNNGp0
azuP58uER7ZNyCBQf3k6mJEksvu5iPsgsBxRX5of+GWp/nqieya4CxmD1o7HzO9WSGyuO8SCU+Bw
vO7c0BVIrzoEExP2xNTg8nC2v2oE0W7J0D96FsZa8bb6vKOtSUE90jrnQmTsyT9eibXqjf1Inl8L
7SCGu0Z4US7RMHQ/zML1NhKvBmFmtGiCCr84qGLFvqQ9W/DgR+QhMOS09vbZ3qJUTNTPubnnKQps
cwIYUx8z8WFBW3AtO2WkKsZnXL7IMQQJl9JSdMXy20djYrBhY/ZdxN1n15ZMoRHjkTib4Zl5B224
acW7Rma7RT3i9BWd0/bd70Y3FX7V4dxBFTnGuGeQN1861CX2xi4xUPjk83wCImNHX94itF4ziigH
cBQ3S2BUVrlVoncxOZu9K/dfmvcVmiIicObknOkx2q86ndlHdDWyD7k8ds4XuK1KczkhD6/SI6q/
MvT9OOyl/CEjrNSAWTbmQxT2YPBAhLKFZidaqJvJvE+Sm+eftBGLOQHgo6CfwOosagnG3Dr0CSKg
XJN15BtonrXlugIo0wfrRt/K3aVofqL6RzFAAFjIESnhRGbVFceNbDcFz5ygYf+L2rxFzRNYhDzj
u3H1WcuU462qgbdiLUlv5vQ+IYCxi3AkDcU4fReMDUQoP3kWXAe5DA9DppjK1v5soBkPIoVZ2VYT
XrMuRs8f4IvchbuP4ZtA5Hjn7gB92cSYtRXuem6ReRL1K0GPtrytVNybacnNE7CJMc6JntthcBuN
p2Bt8sUXYKkUnptx18I3Ytixvs3VA+tborwFNfGWj6LitL/T9LVJMaO3Ns13Yjp2QJ8266fkIWog
08k3U+DwLV5EktLWepK/6DNC3upB/xCSH2zWUTaR3gk8HIE+OnaZDLH8UoKXNT1L0ZnJrswzACoO
jBeZHr8PbUzWvKXisC2KrcaOo3Mgo3JThQSAM3NNikRPnohro3aXpn1VbOGkaaHuNgwvunLec0EM
RJHkfpW+0U6GZQ2ZE0dU6/b51hcTO6VQKVnqDPHZVrLSa3elOvQeen/BTys7LBCKsCx/xGhb0QLA
WL5cGclXJ/wewXypw9UntmcwE1AicSF3jwjEgjp+aDxUiqPir6pizfYVKSgqIQxWq6pGgmZQh2uY
k0Mpnzya0LTftfIupresOiTRIx9h4vB8dPT+u4q/Gi9xw+DE+VHnVqhsTXYA7QcL8RGVa7algrWu
x0vmXfp0XQcvShd8fRlEnxZx8YLK1X55MqHDJ9jl7yGR3hCD7mu+7y2GjixVBw7a9Y8+NwnZlu76
3q6FmZRl+6FyO7gY/iqRySMw0GFyLUfpqmq3UrdClxPRID0CHOCflxO49nbj5RdTf+Ti/2HpvHZc
xbY1/ERI5HBrMDiXQ0XfoIqAyTk8fX9zqS+O1OrdZ60qG+Yc44/7KCA7QLrWUO3tXXtYtDLrvsKx
JK34vXgGnV1p7ev4aETyJreGVaR9FNmLvE6BkPW9Pj8LqdS/UClxiBMVSVFIY+/k8QjgBEW0LzhH
0uKNB7vFqlOx53XOZshe4uXmpHdy4Mx632pPf6+y/fHgatEEJtqd9Wk9NZuGRTmvgeaBvtJVp7/W
s+ZLWehKIajkcs+sL8NKcYJdTOfc1YCMw20M1w822S1PJ22S0/Qai3zTHA/gdNGj3x4R2EjAnIYy
uOcv4UXFDgXL/WTxcSarc2wwVM8chd1NZU5p7Ou03BZ/8WhtxNLmUgxNJIw/Ot64YkLCXGTR361S
5k26GBE+JnulvZJgwibth7CeSNnmVaDph5qm48HF+pIxhYV16HbE+mcUdkwrMF5IhWSNlJ4duX0g
YWFYSzG8u+3K4ntfT96jvljqD8kS7kSQiEt9LS/KMjxn4uWGWugm6GvcQ0Toki+jnKv5Fsnrcf1V
yxsCcAHkQfb7Bhkcu7/qa9RTPDajRoCdS/Zjce7Z++UvaXwd8mMmQACads3xWSE9P+Y5deGKPT22
uXAMbmnCEKmfNKZ7MqE3rKAdHm+OS8q/+iR+nZQNhDwdVB25eVII8wVB9GRr3yrHVlzoJO6ouDkd
YiUpJisfhzLftZ9Dc6z6dz4qcwDH13cqyQmOfc2qd9Ji4cQI5uPtcJOu8zUimonry+d3Pd4j2pJY
g/jrB5m1emWOZNH+LNKtb55s49NI18n8G8U24M6P7pP50V9z5yuXPund5L9n13D5xuYtYY3dXt+a
A8l8fKIO+DXb9toIqeRWKB8Eth5AvvQ/Zbql40sEfOvYW2asWb3wMdTZ2sG6yppON7XA8pVPiUei
yGq3q24aREy6xlMeiDyPreY/2ECoB8HFRGFUi497y1dmJdeoPrXqUY7eIQHGZAPa2om8FsJP9hG7
wdDs9cLP3W5Vs61uwi0TIws7F6PMbUIu+fQIhc3Z1XTkVPNtir6iEKK6hr+VTjqZ0kn3EmOvchLC
AbLebYGka2wYiM+o8EpzkaRMKhggcxJJbseYbg4v9ZrsAJpCgnKjl7sqGJG9BKNz0eZn3bFWRoNH
QLnKgBcZeZ809mhjQIoY6F6lnpDFgoDQCYO86wO7DZFcAfe95to0c5QeSXwQ1HCmNLLQQ/ug1exg
G+9OP7stWd7PenWO5zdx+gzpi1ruqatey3mQWO8EMq2m1CZcL+UJqBHFPtN9u+ZVqTwdtCog+4Pc
3yDxQ1Jyd2YoEYbBHWJ9mMj1LZqOGMsNEqOYUVGrbUeLPX31GFxo7ebJUdeUyaYpGPu1nJ516Y+g
0DB81eaDZu7MHqnk39wdlfLbTO6aMgMcAKO8ZdkfBlg6SH4LvAVnIAcAOIduUWnPjBFNYFQfSfFF
4jIqul9koKvYTZADB9AZ/OTlmkD4x4UmvxWtM+uqj7FL66Sd/4EcMetL+tMoo7lbkWux7BYPxj05
9muybquzDD+nBJ1MtsKG/Cy3B9cpSJd0I0jQiVW5CL+j9leeXmr5adYuUy6tSWUE6aWTd1XCbJ0N
8yvln3JjD8DhjuOhgd9sWXhRt3jAo0B3rkP+yib/KKXjPL/pmZ8R7tcQj/2o/hrynobI74v3prga
0/vSPIWdbyND0JQfFbGTVG+AhAsOdup/W/25bvk9y4uMTDCG9iE6dy9ZTcDJ6JG5MbsxmlKAgINe
nrmRPbSLq+nJZkTexkFFrEsv6+4CHzM4jPTFMSk3fbifyiOxthzIaCci4pOqm03thR8HlLQSY+WP
P87vtCYTAlcSQSca1u+2f6erIEQtNQZycR60b5kIv4X+oKQ4q/maU7T/tLnCBqD/RiUkpyEziS7t
FoBskb6U/r2zrky8DctIvKafhCUUROMqSV6s+Ir9arLVawOjlBFofIFddUjNQHNleG3i1DxeENKz
6vY9rJ5JeC7PJoMKfQNKSfbzKADj1G3GluDG38Q4RskWYTxPhILstN+j+V3l1tlBxcyTOtw4aieu
LMV5snlpww3UDEj7+VFce9yLtuNmlLA3WKVdObtVsPAtZJz+AQWE9Ia4cs4x0qytcq1xViXbSiKN
r1xhSV/J3bHQtiadBp6D5diXMFDaEn2LyD05SxgbJunBs3abvHaFr/6B5iyIt3mxBU8JWnyS7R57
WKd9682XUJrJqJb6nttIAQyder7IbmVz7ERvJiYl8YMroCejwH7h/GKSHSsxP+e9ZzWa27HrRlw1
ErrCh4hkappdXSxrlQSRNnrOlXubKj5IIzqMjWJ9ZWQkj9e0OlR6oJf3CiOTPp1olg6TQ+3Q8Ism
6CoAEzl3tl3Oao3vU61fmvw9LwSA4zeNP7As5W+99dNb39XwJaveoB5RObp4iFrP5sb2+BRBcTzq
1QhrDB4ePcMpUSuIN0weAR7b5FuPX/P+cn0bHhcdR0IaKF6yZtTBp7o2011G+U6O2W1klO7AYO1b
p9FCYG1YenKit0828F7BbUfvxkrTEheTHivndwrLizqLA5f0uoEvwcAXzFXQ5PxLfNNgPbrtoosO
ELZCGyFH4Pyl2FB8QxZ2UzoLnuqqW8/QKVQh4/G6FQnY+s6Aa282xKVE+Qm+A7B6YFngL3Ud5iXI
OpzUUDgSYQLvydWiwmAE/mjXsov+exUBOhIVkFxEz3Q4jJTddn7CtCdTG975KlchOojxkOvYa7Mz
0WDUSMcWHkxeuVPoa5AgB/WjZkaM0T5a6OizLxHUw/H+8LgOAsX5ACmAOH8Os295Sg4TZv+5uErd
GeSL+mlClWaob4Zbrkn7Ms10AWDp6Fezqyg/JhWeAadvd2pq0pmRtax0ouVTv8rAcY2vOsIu7DJt
hV+1tF86ynhfi5ydSeXQkPchYYltdatDHVxFRMe4MeiD7FdNkCEMeYwMJMRZYNWsOnxr2ntm/Vot
aKB87tjCMQnnowdinH8BOK8ed8JBEF+sLF6NpvCUcYN7rUWw7SxGUCKsbygLyjlXY36ohv8zwdHn
mV9N17nsXUJ9y/BPjzTU95vROfazYMU4WPKeWGNUxrR5/o0EhGJipBbarFHjaO4YAK0JnCf+/f+C
UV/RBD22ZpCNt38XKmRjQVnMd8VzVk7fWkXqvbKzi33lbCMe4v4v1u/RCqrjiRVd1OsE/ND1MV89
OcikmuhTsV6QQqJZIzIk4gsuN1Fd8AEtbt4T38wer0p347GzHJffhw1suBFc5SUZF0ByJWwgXZ6o
YIB4fs+zX3BsT0KuAU8OrU/as/6kDRflLDNHgH6hTyS314+0IBehqXyqUfnHFjtBNIgLZQTTdilO
QtLA24DfO384KwolLNnkft2SQ4XAlTRndM2Y16JfmxQ9l6g7MM55P7F38zSVPLgMXYOVe/nqPv/j
6lDWpHC1pNltF5AyKevWEhm8GV6g7suCBo/daO3YOyHRzBBmTRacmz95EUgr0aDDq9JVT0nqkD9B
WlX5OVZvqFtWWkyIGSpXrkHD69czm5gMO7SJuWbMCtQUlw3idE+yWH9BIxciI6P3Xr0k870uf1Ts
K/10N+XnBpsSiL7lmc2JqS0srgk86YAoQIBvJrGOBZudXHxGEh01KI+Tg4lhN/8blA8q31d5FLoI
zQCt/1oegdylJbW+R6wwwFmq/E7s49qgnhv3wtJqfMII+AHtyNJxZZKpRzCZbHgzfub6TSUXus23
I2ngp7F6NSlzrVpCbqsfLEqNExgxzP5xRH3Cd133PpRHpHh6/lHZpyTQPct6njb2NtRvUvGuJrul
M5H0tmTpQeEZSKSuE+cyq1CJBwYY3k147/sLjk2BCFO3S28CYsroVR0Io42/h/zTgoCgqciTsnyV
lc98UpzIAnEj3tfaJfNRNZ5Jf9Sqp2y+iT/ake42CEOBHGiyUx5CRLLx1ake3sxSpxBHi5/UvLIl
6PiLRSzsHnWkSZs49DoUaRr9TcnHF0wtDWc+0jyWjZwKJEPedkhADBCirN85LW1+NNP6jRauNY4o
FAZld6ceG5SK6ye+JeN6UTek0DoC75ihgyfq40GwSFjBifViFa/sAqv8sSZxctqkNF0FiNrhpRiJ
iXh1aywpSJqRrQbyrtiO0PHOTvwqMZ3RkBxF/Nmjary3MNRkermZ9tOjELPi+8ImPg8LQ+Tb8g55
2KZvCt8vRiME2lnMgrOXJII3Sx+DwIKMPMnKp5LygaY9DdPXzDpNlw/7kcZPuuYypPjcm5CBwkQV
cJZQCzNRkgNhy3v+v4bpe0ByIhahrJJAcsGXzbO4uo3hdEcep8OQp+NX2rxG5bmVn1i+9fQnJj5Y
frzGy5VdX4k/pob2QG5M4AtCv+AkaWpZYQNadWELC0e2FFr7DT0csHU7dji4bCn2Uy7xliOBu7Ue
iGwdv41m8MTPAsCKfk0BtuyfxFxPXgsOHcEJ9dGxRMxLJyehJtdIpQcsWSmczMMLDFuzHDD7oYCV
Nl/AlQYTAW/iqFMiM9IFI5oVYF5iGc3Z2qYwx0bwGkjtSak40S+6TVwGPYpF92l7A4lCK37GgDdR
AXyOjRe4eJny0IpBMz9RA1TPMlmOH+G0K+gq0o7d/BQyK7bvsnyWpaeC5a8gMDbb9R4KZudpcClL
qS5qvwkXzS3rbQfEA5u7ejRBy28J/yGwpjWBKrCkOW4j3E2EQlvqn5rfGiK3PmrpijKKvEaY3mva
5RyXzxo9NMiXoRyAO+gqresT/T06tFMpasV7VyVOXJOZQxZai27ifNTzQOx2MflAHpadZF89zpbu
ZXNAQ/QaKyjY216qt3UeqCnty0cGoZrcHVL+CtQWvHfKBPzzZplktd0sJKtpqrph8qrZH32irSwg
yXNkrzMPGjFyIYjEDIXubErvKSoVb/LrZJuJF+tdSU5EBKzrxetxlrmJP2i+Yx8i5UuKfzr1llis
N2S/3SWMcqQMgyjYyIhCMF/UDBHQXv0RI+DhiIjIL7+TfdYDYXiG45dBX8Fn+W3xRP8ZGS5g3ILD
wC4hnjK0WGAe66ziLdmWICXVXsoOzRBYuZ/CIKfND1sgT/zD4XFPvnGJxbHfO0+KgQiOshpGk/Jq
GwEtCTSSAX/IjNke1llHJ/BmMzuxP+pvIwQTgWE0Sk+HbrqW5iY3DyBH8EzkafFELc4WMw7dIotv
qpcH/34hLdXsEzdJN6nOxv44dO2mX9zJn9f8LOjt2zXfNp+nvZ2crfRVAWVPu254ZYpHcbMi/UsM
wikudp2zw5kzMGAG+Fl1TTsn4Bmch/MBPlbyYaWxlfAVTFjSbPHUFyxAA6NL98AC6kbE2hh7hwPE
wDX1ia8MI+6uz1HTScAaNgXkDfpEf1JAt5c/wkHh/hPn2vB6NbTEOoxgD+otkhM/4sMfNo/pt71Q
bcOQrrts2+TRPRyh50inNdnuszUDIfIy17sFdoVtDIoJndVtoboQTNQC0lfyIxMDVsMgKSyeBkSs
EFwj6+UaLuZxUKR7WH/N5sdcmaw6/doK1VXXArYhonlNmfiq+F/EPfIEtsgFdAgT5kpW9jOP72xM
G73WV8PwY8lYmw4crlhveHGHjbkdjKBmPlmZwUyQ/M2Z2QCKk5lsZ9hX5SNjPoO21tg8KM1FFX7P
pKdY1bgG/Tg/YBrT1JeUZWi5asMP8ZiBQVanQIqz/QQQMaLB1BKk7TXbfQvEzPePyC5O740G6uYc
Z+q8Iso6Evxa0/BG4hStiyiYJuE2W5XJN0Fi4KyES3jO2nzsW4YIKDqxV1QL8w8DSUb0zwCfTbx5
u8vLs9O8i4Gr+uGI65KPh8WSbbP7FbzyAoafPE5haI1pJH2oYh2BKY8eCMtqjBC8eqx3qInk9t6K
L8UKvpI04B5C0bU2jC0Sng6f27RrQ+JoGWab8PyQIC1WRJlj4fnSw18EErgoLWjME0pwcYELyNr9
smBJ5Pqx+oegtYfG/GrIYa3VDy2FHN9Cd43Dlcegz4L5XvS3Nj/JSFPHkupisujR8LccnBBTRHCA
97ihF8cH1aWs53EVxBF9YEQpgTKfS+pGyB1h70J99aUShpm5qimUOLSH1n0dtCmXI6NZUvnIX2SE
EE6ooVsC6RbHXEuHNrQaKKfwP3u8zIqxceyfRN7FxSXs7jNsuwh9Fe8JldyMjE1NjFj2TaUM5C9y
4xuRvf7M9+iDVswr9AMavUnV2kjOhYtddvHIaaZTSM1h1sRxuoAAda0QhrCxz909gfEg/GXZCcK7
DF8rHghpRj1Vwavyu/PaoKJbT6A+cAhxvyMxtC75qjz6TXTrPKHuMfiZxuce/YjzygvbEpodbmrt
mlTPoFTYgCyJAyzDinoupmeVoy/uXmz983MGqo5dXX/Fju1G2l/vj6CyFIJqp2j1XbOktrTIzmPr
wiCVhtdeslhokWUF9E+HHH2J+nuHlMSc+EARnzv8OhnB+VX4DY2/DOcmP9KMl7V/RfHTh+RdVcjt
+y/bIaY00JnflFZ3u8+CM3ir8Va8JUjuMYf+KpBQFcGxlg26wuvA4yW9c+bUhK/3Gyo3aE+qu9/H
uBvLE0uldmBW4G790WiwIsda3H6U8z5N8k2w/8lGriNYBlDD8QKBKTu1S6wUdRD5emwQGRq7lJNE
539f81DxDgmxBiATqUyb3nw3os8cYpDIb35HAAXcv1AoJObca/JSRZpmpq2lYceZp5snevTAuJ+E
toFUEC6vV0chXH7NKj5A5HGrLAOmJP5+3gg/D+hCUv2EZQKsNKHNIBGGCkBGDTxnw3AK6KM0e8NB
5hDebeVvKdjHAjQcqyU6okIDccnd704Ppk23GamCWw4pXusxOw2xGECKBFXke1tvUylIOZJMD6M4
a399E4Gp+UWwLlIBwGkj2YL3eUMVUFenGo9gPXwCuNEh0yZvAGrjg31T9xFT8TbbFdzXGIhD/kFY
s5Dda2T/aQDlxbaYPak4F8u2I1ab71D9zbqQfzVDk5irrjgn8p687pX5IQpEh27P1EY/a6l4cUMJ
ItWUDRL+KLNZVS98aNPjUK+5TeeNQG3C/pXSWiTrgjDxESvE1CfH2JkgEyLsgiicuIUi6+AQ4cvC
kLylSHTHmznD7XmsAe3A8hSiW4SwE06/E5fygoxLap4JD55ZxUL2Mm+YNw1SGvWiKYHZI5ti+mDq
ErMf6vJxLUUH6FBx6qN3bXJ6CcCAhmu17K300MosdwyH82mojuhXPGBlGXYXuEnKvkiYwLX1Jtof
bB9HlmlUSABvaIcB/lVsQln/bv6pZF9l284OZPjGhehFj3tPwTVebB5IwC08zpTsuRoZnOvFHasj
cdctfdI8Ylx9mJsM60+4JCRal/n52TZaePAiQZ8TQ9nZ50z9iu0Lj+SkbslsCGyoMZ2MDyocQDHe
rDWRHSNRmPh6IUfTizhPubgGxArjX1xtVY4pFr3Bk3iS5NVRgRxu4WYq7UdyPu3mlbY9dj+aoYdi
0ymJa3SfIq8H+Dhm4zXK394n6CPkvJ9coA9U+iEwIraAIbQ53m2sat/4LwPYRdaTec291h+ELq7P
Aw15w5A0x5ZmM2QRyopuICL47wKy7x/PJn9rOKAev3L0i1a3bl2CT49gnxgVBAMhX2OKQXJ18FOa
qCh14idYLBcErjjJDopN8DWj2BrGE70/eIOQ9thCXfcDx8gZbBlbkz+xADKUpwqlAJes9eIg5ooD
MtWabP9IfiPnoirz6pN0CpKLnY257MP2GH6zX/Tfkbwn4q4MiLM3APMWzjrs9EQVAqPSlUnlakXh
ybZhyGNiHFPZE1ELmPYAuf/BfmAp7Fpdv2OFWxFIIJbVFiWpUz235e/82qjnsvZHyEueBWVtEgS+
HA20/u17g2pTfbVcdrzsCorRhOiOPvPjXH4WXuwbGoR+6mHNnNKLgYA8/HbILRwhQ+HEcHlwav/a
0pZRWeVremQIVSSb7RhCVGKtZz5L9w/k7QzMzAX2v7HKkM+I1Z4anjCJrDnkvQNPxYutNWe7O87n
NEDVqW/boAyAUbj2sbocmRlCBWt87ELwDPXA9/ZKDgJhEnd+N5mwQmL1bd8ALyyJsGDZjj/j/qtT
7v/QaeelQ7RGusgqRDOHWYSHu07Ose+46ugcyLXg/LqYvNOFchKtjR6jxlQ91QhemZkYEozsaQqB
JRuUjtkzd1EKNJTTEhuDABOes2q0TADeEjY3IekaUZ0oxjG/Jw6rPL4LAAykMwRReOhJO98MyA7E
wMH+vWEZ8O12TwKXlyy4CX6citKLj/mxY1emv3BUNrV0EoAS/+Q0BLwxcnYHKOWyB/rTqQZhajoy
3WBWPhDG2xUfZbEvNzIihyD+VROoX86cT1vbDCGKm8d30p+k4gWMozb8+XNO3g3G1PqjnF5GNmDB
VAtdZzJ+ItXguNEQpwHm12+KHrqk/opAvKF2dc92fv7t/iDyKaFbayJTTCgsHj4U6gxVYN/tevEH
OBRs5BAVLzMvv3RJ5YtUHed0w4BnIlAjVfZDMu5qPkGtz6vYDgnK/XkYdykvb85IIjYUoS+th0Zw
zKP0JybDPPmRu6f2l2EXSo06UL61lwEgShpvxL2vFuOKZlgnSMXchclJU5/kYZ/kH8SboKaZAj0+
qSb1C5AqIbtbcoY94B7IOgI+nkbtQ5AnbcEZwdhtWh6pGgxG+RaTsmunR1oe/1BJdx+Rb6DVR5ah
H0mFXdVQOxGvX4NoiDYoeF7gXVY8IbBb7M9WfmabsYiolYMRxAlNYOWRkxHhGNKG1zn+URWhCcdf
81brJ6fYiuFnKi5CBIbcaBh2c3wxUSd30qcz77NaXnX5S2IQYYQ57WVYXiXGe72dPR2sprYO7fDW
SjvzcXWyU7YYQKO8eeMVeBGHAJTwRpd8cQQwMjqwNk0dTF9lioVr105AEvS7/EnjeWrfNNR9+lOd
nqOFm29TDf6jZCw5ZPMabih3kBMMs1sgiOuhkNYa/VMAGO0hGZHbhH7UPS0yE+7Bsq+9eUviv+Tx
OkIl9Mi7gC95RBoDFowVV+e/g1smghyT5ZpXiF88qn+Gbg1jz4Hx2SJQ7HNO5/q8SCTu0VNyMbWz
JFMEprkW4nihuM3am8l0HscnwcmJZchJX1oUjal2iRSC6jfW7NdrLhJY8lsKscJG3VW4Dsxzpt26
mSEi/UqGn7RHXX6GBUDrxNo2YX4zaEdr4z9T2gztXkH0DM5bu2q6dcoPsabL7TW0bj/vk2l44Rq4
wrg3CXBz/4uWbUZnccHGOKmHnOv9IX2m02d5guUX8YXMXpX5LSgkCwxngfayCuQBTYI6bV4J22JP
2EHi7DUhtaCTCPptYzVUUL431VuPybJ8GfhqNOXlXMXUstG0BsauMmv3f71hiedcIV0qDiz2TrE9
BS2zTHcAYmp8+jgQa6Np5XCKIp5ue+1EvwRP+NDbDbpolMkYCjG3dH+Es650BpDOeWF3IqVdUr5w
zVg9kLaC0EIY5au7qL0lHXlVY7Gd1ZOUXJwa5p6zQIDNI4LwXdeeq/TYEvNf7mKf6ZQLYArANsx0
PWOfq7haBEZC+ydeB0GQo9sUyIrGF6Kk+PlRJpHvGAIWCJmGy+fV3mTicpfmUzbXfevBRuvnukBZ
/pI9mG0yXO45IPgump7nkiMPo46gfvqagQ5sUPXEiAFViCKZtjwxs+nlRoo34EdGc7ebiVHiR2G5
tb4GE+bX+tY6SOqVVm3B8B5QURH9iQaOsCU+cXs5YMwxShqQt0RDFbOpza/Z+tIAC9S0clXpaeCd
MapXYFcuR+S0tcvsW7+I5XqAG5mKezRqcHOUuPMfmCZfo+gy1w8wu+1qmM6dzqC+ElVruq/XW+VB
gRQGiSTBrND+sSEgRVkpde5ZxHIu/CAGm3BLC0bzZusD6S375YvfX8AODhcKu7acjDwHHKENa8XK
eFKdMxEmff9Tyi9D815Iu6rbxCRXAGMi74MfNUlm8J3eXGnM31NxNKNn6ANXgebpORqaipcKEkdu
wN4RZzS4FCX5dQ7PZvEbNYw76cGQdn2NdQVJDd5C0otZRlwBX0S3iHuCAPKoHYKZy+LhEcAyXQgv
FzswgcNEp/AbQgyH/M5Z/zMBG6WKN4x3iekSxlnRtgi2I82PM9cOMIWDrIdP/xQWyzlhLCVoxgaf
Rowkax8t+E74DJVKiDXqahPaySpj1+aIfhTdmhx3tyEibEScbtkAJ+SbLbaxyxbU3g36E1XhWH4f
ut5np/TIxGn4jVsi4P6NAQ7NOTTqQRxH5u0hkwjP156OsJgFSvOnULvG81OU3w3HfSy7VJIYljmc
XMhqZKRuvG5IwlthjlB3NM/NguTwTHlc/X43xKuPLSkkMr1jLthiT8EYjoX00s1XkLESRDW2Lr12
S1a/A9M/LmpkQ+BGfr2JtxPJ49VLHe5T54RSk4+ePByMv+k0CKBBSLmXkIKD7N2KnxP9u1OfF2R7
ugtYkHQbM/PV74zNzkPIkmN38UwCQOhfh4yuUIaOV0s7aENA1C06cVrciPFqtANqfzTy2Hc6C7qM
61ZLgoylKQF4bZHUYjmBMCqiLlCVBdMgmleO8V1dvfJVxA63NudLM9GahSx2Bs6ZXmsUQHzR0A9r
iCYGGFZBIP8RoE/prw636Ng8jR6Ck9hLLcg+b4TGw5vFLgU5sImCYfgdq5eE9cM23Sp/fljIw40L
4mS8v96DjTcS5xNTdSOv9JJdec2aTdoEIBZIGyJDBvcRXla7T/p7CnE0dNp6rJ/t+c0k2FFOSGT5
zWOqW3ykB55W/sxdjTCPp5UGbokRW06BB1ZvhK3Uaul3cbMRz5fNKppU5da2ly3PmterJ5Vm8v4C
4c+gtbU/UFaIAy2s+WRvI2uTujxVhHzEgpuJK9zE1Xs6PInzNUT5R5yj+yuhp9Czz1D5TR+cSTHK
j/bIpwfKi4rvQL2LASNEfxwiqM6dtAoqeEBtP6wzy1oNylUjOTearla51ewLxoQGq0Okk7V4LSZ4
P0gQ64YEl3Qxjv7HjsgkItne546rCw+3lzkkPQr831n/++QKbcM7TscikiLedrs54QOEfebqA+aA
LxC4oM6tWx/VYPGt+Sz5Mo6udW59qNkf7Lz5eCNOIEKuL+sXmyr58iBlKKjo/aLCgwEw5PqocmU9
t7Ufz8wIyCkr+SUMf+K58Ac8hIgrdelHd/6S8iUiEoGbn89Ve/gEv61mbUcFFY8TZ+Z4S9lQMRMv
yquYGrXknrmMLO35B21Z2bCCJG46XSkRIyqBVvLpBHjRIxDpfsolQJ0jvoiuxqmnq4TokA5DEVsO
cPgthRiyeSgc9FzDccZ5nRY49oluKlAtZ5iml33JGRhzssC1NmuiX8QMVqSb8YkTBlMTTQAf9Aqg
91p9xijXuES9itubBDDAfttzOOFr2/EGKecEyNztJKzdDaVfYPHRh4JqN51IBSwxPrDRqM96uOMt
lz552mKGc2f6ycBdHACvGCDXrtrvcAHWbokX4q2PyVkSthFCtRr2ECSjHxShoAHYTNVpAQkYOmsV
jW8ouCWXywjqURhWoIzHjSAOuuSrs4TD1M5f20jkEzlAGVhjeNXbRcjmoQ4RxmGHDMywCAbrohek
G+JPIx36m6A31DaCsDQvU/o+CbKEs1bAtw3+mOww8y2W0yfPOq8uYIe5h6kxYfUarvAsFperVsNd
fBZfkQWm1/1xWfEQJev2MTPaqy7NK26KeXOewDqYUNX23ZxPSxBtW/VNWifBYhwFkFFnQRhw68Lv
CZGQQqZPjyKDfjbyPBC2cHXZ9i0RPwR3fUEUHJhp6IfNXZVgWTQ0lyTuNBi3zn2EzsX+SzsCGrQ/
Cs+n9NV6nPnSPAL9Qi4LhB/26qUJT4Mbcg986sYXsD2N3Li49qGHZJmSCtKkPEVZ1snIj8P3R/4h
/r6NODRipKUQWQwbnfbLP+G5wwsG76lZOzvZTwZQ5Qgqpt5n7ZxLZB3ThDKabTCqNdK4fRsjzzkD
G3rsxa5ic5TGqBO9lNbfbKtVKOd5OAa7oDENY3b9on8O5rdwVpvJW4HZj09GhtPPxEnB6/lKfTbS
BERCrGZgHKS48pM6AL3tZUBPVJZ7cRI0FklI6wypiz1/qSOfRIot3roXDZnVLYol/YuaAMc4P/ST
lB8q+c8qnzURZwTdGb2n9c/URGTK8OzG+zY/t+z1LJ8klNQ7I30ucty/wUz1X9AAUCcy6yifY44W
PeUVBsrhfX+pq2NdX3rj2+YPPi1UtaEgyBQBejXsIh3CBSbgleP2GkMWtyN/hXBN0cDmZFiC98U2
DKLstsRXgnweCJW7fThcMk2Aq+TJxgv5BLCHNQEPyHqi7bKzegxB3ABtrLG2q9BHqTfCj9VwAo8T
NfEki9Ci3WZry6o5KOfAlqWNyPsyUOSbHBf8ClQ1eMbosFcw25NyNcHxdwzzMsNV6X7bAiXnbktI
EBPvDyzYjNYWQVedrXooRG48l9YX5HUQLf2HFZZkByLay2is5h1ZnGKNrLah735OFHaRV1LhjOY9
VD56bVc2Z4h6vbrimLGcjzSz+Pslf36weAzxSpNdB+6z8yO2y7AYMJ/Nrg3BFI5vuAkBjkHk7myy
pFmBMDIxPuEfrrE58zNHmJsTaGBVfTZM6Z/G21iA5E6UcbklJF2qDivnoPW0jrGxsAaZ9V5sQuGC
VWhXUU0CZ0y9/NFE2gbH06qb6nFI5a0h+ST9yq+LsSGv17TZfpGG8kzqy91CCpptii1uDvVA8KBY
jjAZz0SlIO7sYt8auq2TXPUW0VgHk76hE4SnKYlwzcJ1r0fxs8gc+Qx39gACiiqejg7Mvd5gf7Du
CetBybcs5mHq31aT9CFVmzSPGZufW+lG/NT4aocnHJpjQkTm7I4Oem/nsXJMtP5qtday3kO7u7ZA
goD4Q4PxC8uDR926Xn/2EqVTz8DhRXke0HJEAOUGUkEFJhbIgCbvY2ghLD+N2adqM3ES/9mC2WDX
FKoqi8G2mX+ZTfka2Xchds3PqmDh0o6SwS/RcrUPCRBLjdvvGvJ9ZPf4gVIGJHbwe+uQDX9VfVNR
e5CPxbNF1iex/Wcub0KaUK8T7MioBQtreiWSD4maB29B5cO3jzeIOY3wko0aVm7Ot08EhW5TUFji
GP2c8AuuvsaCTlIAkfqn4U+ahxdrvomvozFfx+RYwcOkgdMEuorNbFfMhxTQVxP6U7hGU7bpL2ER
I+z3MXAhlm8NyUkSdxTGSOSAReJrb+RNiOOUfg04Z4ccF6KzwZFfKa6wy1MfwnRGeOLJta4xy1Vb
Mk0r5SvRGCucvSR/NsN3r4E+Up6i0xkiIp0qCIPKQkKKIvI/ks5rR3JjC4JfRIDevLb33szMC9E9
ht57fr2iVoAESLpX2tlusuqYzEjP/7bhiXFNIk25xuI6Jt+2uLjqvkgJm66RePf/HniPq7ajr0jn
QALR2hnmL4NWL78wyNC56eO55hygwCLbEqxHYyJ/D/aLTpKEhWPiMvD7NoePUH0Zcj0zyqfG5gBA
DmPJYdc6AaQCBkGIV8XY08v/xHcaSE/Yk9MemwfgIUzUa45nvoiaTDPGnzgqEpp5Y6UHC/LE3PjD
lj5y58/Ut5wKmfR00VVYuTwZ0iefjCTC12ni4vaUhQcz55uv6WgimCTLaB4uQkAMrGQ0tPMocwKP
nKC1Zbyz+qVTu+T+ZZQYOIDDmTHgYi4uIUokUjYeLwqdhjYw3AzRPobk7O34I2IMFKJHbKkYbO2p
hmShUtJoM4hSls8cZmbZK6VaE91ZMZexxkPWajQxEUr5nyBBOY6ig/ohJsITwVlMnom3gfyTMnQM
pRbBSDitZf4R9ZraXoWMiQOeiFi322v1zTL+AjYOfn1myeJ6YMGQEtqnoNv57tmr7ljRGHjPic0k
Mlbi16Wzcz9h3glFCpNFFhNcBVH2ctu9b+615lQyCEp+Ipimw6oqKStre6ZVImHn156BLHV/EGhO
Y9rNMMhR5gD5CcVIALmzcUQvKTretlKxUWHuS5Fm1gieTyrorEL60iptUlof5KKOY7km/hVJ5ThP
bfQh8Q2EN4aAGSPzpMC/jpKPjgJNeGpcKl/FcFDt4pJZNXz7HESOz8sQjWSbVr958OcYN7W8ye7d
+RsWA5HTG4pI8lGx6Yrxn+NuqdVLHGQcG5NLCxL2zYCj2ITkwzSOwX5gLzAYZHnPWawJfJjx06oz
U9vgkgjppSe6uWNRLbkfQr1utQ9tvKjGU/j5Rk4stf7GmiUadvrhMPmS/Lc/PLoBq9aWqOCWl4OH
UkUdXNnkZnBUp1jvnWtQ4Uza9/3ZGsJp0nXTO9u64K9CI1o94uCclgHcjJeeAHua5JTYV3DhiEEw
9a3AW7t/qBmhk4JXNFmaDbe0vsrlF4MF6rDFqDEMW3ZI7DP5I+ByHu7GtrbPBVe0hmpPZMavdC5m
6VhfVPnpVz92RM7oHI3uruuWQSsmh97cnEnl1XfO/Fdk0BaFPkFsMlERAOBrNIjlylEb4SxxO9bm
JVfTWlE3HcRyNLpQsbBrcJ9NFe7qF4xt/yB3B3L4aOR5TuoSgcTC7j4qPJtcVOJeZlqARGshp7s4
hrvLeQbg0/tRrZ7hOcY83o3ePAMS9CYnHQGstNWekIJKF7PXm7hVOT/kOe8Og3Xp26o/RufO9LRm
12LTgfXjoWTG4jL5f8TJuWOQ2JXYOsb7UKylYdWqtwQzW1hODAILSAKG8HqhZppVn+i8AG4C88qW
zlyoPEblMmCqZMyu1s5UUduZw7I/NVgL7211i7lZj75z9W3RTBRIH/lVU9hj2PxVEDbhHAShHO6S
ao2Sqc23oXQAjj0pMdMqqyxGq85paRDHgBhQfO9a4Ew1fWEEazf9rBpnMjjeymKKJQS/tctXJc35
4ETZlYEcEF5zxAzSU8yscDtMbFYPunsQn4SnfibWNhsBTLL1H/ZZUM6q7rMy4W9SelkOCS07vt7B
P+F9QKtcolQL0XrX7CVsCYRdNNeQW0j5QYrmTf+wULfAaCfK6/PO6jo9D7N8qkTrIj+mKs3WUfwG
wuBJ8hRaMBa9yp2VGPBgNhscGQhbrP67XwWMj2jmkcaeGCdPI0iNhXSq8GygjieDWRnzuW+zX5gQ
eEj0Xsw258QMTvO4sx0ekORFUKWjV1M5+Uz0SwIz1oAe5enfaXXQ8uuof/lI2FQ0cc2dggotiPQB
7i3oZhRCQb3QecGLfT0jeJlAVJegBA20JklnUMJUnD6Mt5TfXLvU+PrDeco02cWIFMU3hQFulW/s
5sTm6g5qd2IY70rep/iJawL4OK+8j6F4qGgdhfxJ5WFMNRS2BtJ1RtUtu3W0CSjjOEwLpN5hvray
o4EmPFgSTEHRwJIZLCDbG38bJmRwXxOZWe305dghcCJO8oGoeVRYlfvlhHuJN5exLVq7GbgDv9jo
+lUIV+TgQ3y2Tof5qLzVwctJ8AcysivBzswgunKzfw35W7E2DeCb+F2qq35YB8F96J5J9SGlv2H9
Tg1uIfYNQ7m2uJ1CF7nDETUV7qNtXTwz5tPkMfzrFhUVYjcBwnCLqY+527PiBPnQK39sPK1pfRuZ
JdG8D3rKAuftKces2Br6wHT2i6SqFm2T3LzlbMvAgQs8DT5L0923SEX8jcw8PiSNE/NHFP0W9nwM
MJEuLOCI6soX3f+pyo5Sd7eNeWYDHMjOcbKyJzQr+THS/xrZnNpYCb9N5H13a27M4fmJ5a/r/3T9
GbHnKD5Sa9M6twJjC4kPTFdePGdFgSTZWroBfSMfQ7URwyEDnQSJHTRZmr9ATzGIpx3VQPEMUZYP
8aFKN2YuNt7t8BQvItaPgTkmBmYFGhUdCBmFvvUOeSAk5VGwaW31H76ZUT40KGo8G9WeikdioRTi
Btuq2V5LluF4lLVHLpHUPvIsfvnIMdguLRTgiMY82RnGR5Z+xuPe0vYYCsvoI+EIy+0zqhvYq0sq
Bl1dmhYCo1Nbr/r+lFsoF5xFlN+JQEhRQtCWVzC3/7disSDhsE/ijZj/1xxPurEQiS8R6SPzpv6y
CQwDFyVkkChJG3OBWKojuASkk3TEezBgdaZiIpRMuZYd4KHPquSxEzpRsYvk+JqPBu0KbUQV1kSR
/vTmmyiuWcTwbU58dnPqMyJStr25Ek6+8EvDfYzbF5SuuxTi5Mjf9+1SapdOy6IRigbK4tw71Uig
qH6+rY9o62lb4egnRlX8wnW1tuWVp646fZKWS01+E4/h1KcAEjaqHQC7C9kmgeSesVdBWD4p0b8w
Kg/V1S+1fo1JSRzS7PGs9jfzrnD3GbkFMhsc7oYgu9oWglS2FdWieljVOmTE5pHierGMI06N+J2B
IJGZiDOAKrx/k03H/l93wBxSPsK4Raf5GNSloVKk0DMsmvIrQX4Llrs/sKht1Q0JBGw41gh0kTKw
d5rmlKZ3En+merHSNAqRbd/8UsIhJGWyyw8bpJc4RPbbMbC4hxkXDXeV6QULZk0wMg5B8s314Cc3
C/KP9I+5EnU7tq1oqkLmvcpyhKN18+R9zkNsshy2elyanwPTDAvGtVKeEU8l8iqVBU5VinbOgiam
tvYWiMawtWnFx6nu/ZXtQYgDIEIg1+Zz+nc9HcUMLEw/LbIXhKdpBM5rYHtLPo2OSRSWayyf4z6p
L2l+cw0AV991KQBWhxyRusnUrtJh77zt/KQhrZY2FvlB/oGhZhKtcdj4AXSxY63vqJWSikMIYxIu
3nwpv2QCgpBvOIL4APyHWAgmgDdoAHH/k7tbm0qcQIaSKZLMtVOz9OnherCdprJLUansywAikZiJ
8PqjVcRHy+e5GM1jD14I5WlurrN2Z/mA3giAhHfYPXKqOEflKmDZrxGSt8Lco3YbBvw5+r2G2ZjO
4Ey0M3GvLwPy+KIMd2Q8G6snKDE3eYsHuiDRI9YYbM2hJdrxqamgxPkpI/6loA06jNMEi7UcMIlU
O69gDHHSTDLr3rz0Ux+zErtuDsgacaimfJUNpoBl0/x5mKwplggsrlEso3TAdSu2qal31fh0fOfU
K+thoS8cD7t8hnaonnvW4/db5v9PZxh3P7rQapQ26ec/LjswVJKzFuVcJ287ZwN9OiTJKUFU7fx0
1p/4GUyYFm7hTavqXGWMGecuJeKtmKF5zL5F39kADWtvIbNKSX3BUZbzHf50WETqACvH4ZXTloN+
7qX7CMzZ0h5DvPG8MxpFW95rmnBSMxLxtoFIuVjqpDhnu165180jdp6Vg/j0mskHz13nwd5ieDgt
QcitUbBN6uwn4voeq0uhz3Xt10r/Ug08A5k9i7r+Cou7E79V5yZP/LnXnElsmA4LbRplnzJbBaFz
NNE1WH1KtZVhWn02zV4DXhNsLRFfu8Bd56b3ltmAUpLCzWNE6iObbmnqWSfNwIix7nygmjNEyzPA
L5yyWFlGb94wk2Lm79cbnZpAq5fGNytXmDVoDKEBCcO4OedFsL4ZATHNRZVDXoC5t+xblVzi7jsY
Tpn60wXquq4udamxUgYHRAiPbr3ibjemh4pNbcytN7IiyJWbfDXRPyTrf1cnmzHvKshXifk00Bv2
K0DSPNIHIGdaebWzXUv7UDr5AuANkCzGyKJPUZtvHcPG8BTsl7pbVu2xjs8yILBsJzMCZZhlzwys
H6HHTI+z0k0FfNmg+OKlTJbc12F7aIfdWKG3jSEc80oxN5PBYB04AkxqMIQVwcU3/jgUYKZY+ooI
G9f75TRAUPc7ItLoGepSqLjYIfXflpp5ZHrYsXiM1E9oAwZryKqisuu2UbRpxjXmgmnwF1eIiJ6t
y0rru6/WCss6fPDdPEeepz9j/sP6aQjeUrJVOSw6EIP9tWWCUshUs6AWdGS3TvojuafcWFQjciSW
XzvhdVUx7RTrVuK+tjizD/9kVNKN6dE0LWBvLpp4q3prW3qoBjkxS6wa6wjXl4Gao+EFis9A/rQG
xbyA0p7H4JgxAqZJEAwPfKbCCdDJwPp25Gilu2AAKrpEHjmHOJG2zw6re5VuLWUHKq7M91Z+biYw
CdEigIfJb2p1YeufYzm30JvPwmTBHYpOqu4OhKUO3C9yQ0AOtSOLamh3Hw0VY1bcqupjoJ6vLlZ5
cbhENXUFOzBhSBeh0RGDqkK6GOqdfCCrOQR+OU36z1bnwBq/WfMLaHeNWgZ5vt1WOOE20NvNNePv
rv0kYWGKSyFl1MdgAncgLaFWnJ2rO+AvWJHoDlfubLl/tr4f0UfnHeI+TizZ7yd+flSJTNYQJ1B3
rfRw6zQnp9/B1hxYvMNvZ5oZtc/I47yrDjaNvErGRBscTab1eVojH3pq2lrKNol+EA7ssVyq82SO
7VloFryDhNYhFKIC+otokaRL6OjCN6P1T4sxawSCYookJmPqDOu4247mikR5Mz0pxT5EqiWdTDq4
HLH5wzC+lOGSSOvU2RrwuyoGpEq1kPwCGpQNYAPNH5bA+kBJOE3NL4VTwHI/xb4MXC/qVCv9CLoj
kI6JluzHYhNhKonR7tB6zzvtbL/+fYDDFUvtnPy/0N3LzrVrX5BeuGIkd4+0OlWQ9yFlTpeiZdKj
q/Azh7w4MlbOyn0qzitA6lKBReaV4GTsFpaBR2/r+T+COFdCBsg2KR5IR/vwKnmJntvZVDXKKNjn
jjXN501y9KtLXgm3kLlpsHIM6lN3vyv7F9nMrEYQaCH3FqeKXh9Zg9ghbe2MGhl6FRhbrWeajmNZ
AYhICpOL4njTayzKLzUvjLlL7Ef+7GPoqRaOIfoLGcQe37YPS8cnj6RBwOLyWPY6tAwMJyl/a+3s
fuP3P51dMJ3GQUPPisWMpUoJk1NYqBOChA8jmfCIhapFxFPlLtH+4Eri19aoENhuBOrVU7Y6Dbdt
nEzCrYSeD6EMdFx+3swHa0Cw05QkYsXcJAwcUsZjDXOzvCOfDByhufCSdYbbzd6JY7Ry5sqC9cxH
PTzDZm3THvU3WJGxBNLeYK2ksQYYB47HPfVLwvwNrX9cgqw/s2iYcr7I1i4n7WGG8ri1Pl3RqEOA
Yv00d6Ahy3Blt9pFDR4p/iAL2x1bxuAEtW8IDnmzqOwHGhpk97yOWFqd4aIEN+jSDnNT1XcPufoS
YS2cQA2lCiyBhmEp8KekP0vNQY4e6FVnPnNmMFPRFllpYJ6qqb/AMm5gMCe93V159YxJnb+oV7Z+
8Gm7V7o9D6MjNXsCcqNBbCyjhBG3RAtd08FDxxWhN8ATcbgijjZsH4kw2MdPlmZaANKBasx+IkPn
jmrik24844xXyUIOHB3j+IaQAqavCgLUBUpg7XyxuIhYw0OlokgGJvxPL+TzSkeHpl4wsaLLS2LM
BAvPffQaUN7D0KzAQEUomrpyZe31bG/N7vSH9mScE69OPWFhliE+Z9lGzII3QDU0ivVs0/o3G8m7
5Mw6l1SlL0SG4ZSBZHAWvTyaMpXBrHooDUbljxrpg7diaZf3O1Hl40SVeNt443k4x3YjDVswtTyM
Gkw9+GmGtXp8ERUI11HuEGef4naZCcIWVCLnHicL4f7LLx3hyd6aW+P9yycxOjcmQ7w6ILPh2v4D
9iHXBWrLItJCPpOR+g5MuT/BW8DK6hn2NMXinwG2l4lXNrkZDa0mymBCHT2hlVzAzaN55plsHWLn
Vm10ZmXy1OCD0zwjYoQX4RnPjDfEH7+jkGA94XOA8okbzp1l/X7wN3FJ9yxGspCU2iN592m71HrA
SLBDiKoBPY+3Hne10iz5bUOk6ZLnEO7teIsE3QVzYK9shE7mBefItKrZuO08NPIQwRNtEwAgNgip
PLDIYB4vq4ewYtLLToTEeYo3SMr8BpgQx6j8O4r7YVYjhxHjSSQqXbQck48U4J1TbYNhIwzISjEX
ZmbV3ubVOdCIR4blj7gThA2Pa3mv8OcSJ06RLhNfWdAubByLPg31wEBnxWqfo0ptz2Rx5MMla8Lp
6LGLFGAKlhGSwXmBaP5/abRCScS310MYBaSez6UHLuW2XI43SJEeKtO0v5Y6uBJvH9Tv3lm2wjHL
/tF7p8lCyY9msiEcBoskflMk6rcxn4nBi5vMJGp8dR/Fz46lJqACVVkq5GbS7NErGqCohJh/UG6N
8SG8WOFXhurbHs+im7OCgzQLp0q795BZeYSCPLxiPSor2733j5Shq3SU3GtZbC1nJxvLMMTmDByz
HhBcXGKh5vaZwYTPB2ABNv+99h04J5NFc2R9hkt/CelwDH4KiaMtM6e99BfD9MtWRQPOEWFwlePe
cy6pvNU7sgPp4sDtHuRh7cgzGSjEILR+yr6p33s+hpq6tCpPYA+z4VyQ5dPrxzDey0hs9RPil7io
J0wCxPUbamte3qL4Ip+GrzpiYeARQiXwYj5PazcXvsqseiXEDqoU/Zya4NAyBAZMewsKQy9b1jSw
Qj8pHSuEHtJV/AYbSAKJvBzsp0eUaYD1Uk2QsEBFjFYI0JsSbeOwMqKFpD50RgGEoIjBS7GzkJLR
CFn4HP01eXKTmiYQ5VkbcJe1T92HCO8ew2ypwXHtHSwQ2PYU5G4ABpkntjE3lH00Z5DyCOqOoqnN
IcpgUoALxCSJ+zzBThkMS1ZjXKVMcJZNsCI3WCvP2Jt7Onq7fMPhE0p4+zqKWqVlTWpchI65d75F
i92tC/gd1ZfedPMUu+abt8Q9t822TfaKdhe2YSa2XrQ1+42qg3+ekbsy1r968dGYbw+1Q4bYVqkg
MDP6MIrFoM8N82NgmQr6zleXom0LjItwL+nFTPL2pXNgvb2sUB6z1gFTIOpkxT53ygfDewttgAeN
jyUwR2jxyIxFl/4W3Z2CKL5S6YY13FOh6w2Cv1q5BO4j+R3D45sk4m6BbjMdf7OWtkbIWbch4Q3p
OuTzkomjYuymNZs8mVYOLjCZZfUGMBVESCYRmX0aubRZAxK12T7ojpnZmckR1kgEQBPNjpweyShZ
xDykfXWR3T10P6HpgrFGHc2/FiBeWTCBJYuDR42vQpRymsorthd0KMbQOWYZA0U7K+VnKn3Wzg0H
s8HgQb2m/mcFtNW8oTNoxA0c4CxHH73RbVIe7nK0bsRowERNW5/jYpMinQFbrFNVD++sQoTqzNgv
eb8deSsWKEf0PEIaDiKOosfifyJmtA85cthRQ9FiPw5PywsOot6QozcLf9gfqFa7NUP+ORkPAzOt
Zpdoy4IJs0rR+V35Gz1HKou2K16x/XGMPXDJSV1shF+R7bWYaNPim+cSBIcSAi3WHlq5rhvBTTbi
RZvwA5Ex8lfObOiz6jr2XqbAj3h7inX+gNhuNORHrnPAnB1b2XuqCKwmiwDrVqtAdW+Wp7JDYxnH
fewxRA6zbKrSkZswhDtHALhQcS2iNa2Ci2qRhj44ydpBrXndUiifOxsIBKML39gLw3RUfYnHPJrz
rxfdnOYHNrKascQAucj8uDyCcRfDTS24EFBAF1trJwcIbkYVoCFwgGQlNguh9qvWl6Sj0WGFjWjJ
X8/yXZAeDOuIcZGo2LvHVo56ZtoWtFwSnl+LZgX6dRk8JO1Qu2gTO9bqX3q8TD2WUwFGKAKvQTRI
OlIkJnLKbjDZuTD0KtKfFg6SumMkpwV337hk0cpUN4V0rTK0FRsDpQvkSHtjJwh9tDlzZdyKnBlV
uM3b34H6NwkPcYsSPKUdtV5lxCFdrHtigkgrEx2WprzKJAUj8xlz9VmEaLUsTKFt6cGAvcR9lGbx
UhV2ncRhr9GDsXbpcEaG29IEKZWXfIizrPNupWEfKin8a8rii+QS7iov1WeGpJzGUbiOqBWTVP7T
dOfkJ+MjkQFQlQqQBub5aoh+zJe2NRdxma+Jez4o1mrQs3c3fnWkSdp8uVpPLpcnHUxY8mNmPqsE
PJrfLm3mOX7hbTMY92GS7EsqyUBuWKkqd/Ti0wYXP5iY7mKjJAW7irQQ/1sakbuBybKAfuGOu85X
uUyxgRT6ymGZ0rQ8cGXEoTksaK0X6P+naqDt937fHFq5OViOsvRy+9KpiczCpeH8nedoAzVfQjeD
IbSNLn4/LiVFBzfqLOWIclPqjyq7SCQZduZAJrIWbW0uevoswdrsOGtKuf6x9ZBVg3W2HLHboZeI
yT9H+OagGxuSbG0F+EWB/CEz95k6mfmlUCHFDrDozB74Yj8PM2gy1rDMRnQuZM+6NtIr0JKuVy7z
kQ0wq6hafXMYS223UhIyB7Vh08nSPvbTXd4GBIeNqxiZYIPwQfG4N9kiDElH9prDS4X0R00WTa4t
G3rOAsBroNMbZ9FpTOx762D1aE3jlI/d3g/zpeEB9kWPbMXKrC9EbE5OQzeiNYwRPkp7M9joCU8E
FVaC740WzEk+YtwnvdcfPExB0DZ3BgwBOSrmtQVTFO6jWGNkoXKuHDBsZJQRT7yIeI0Cv9h1PBoU
JgD0VDIti2WYWRjPwBKBtodbvGhtQFqsL0aF5HohAirJolG4KRU833a7U/SXJL9HgCq5OHt+FAuA
jUUEQQVPq2LpycTUpaLQuQAjKiWWtiAdP90fUZbEyFYM9vr9KfSZlrNaClEb+gZtEsrAyGZRbrD2
g9rI3kJnbqyHByf+yOmrBofOmaCN/iDV6B8IhhxN6DSgtWqMzgYDVZM18TCiE6thPifRLGzocHrw
rqzV80SfqmRT2ODCBu5slXLDeTlolwrSwRSkhB0CBfHr6HRYufPpUuw3eTP3I2ViYLjiBPZkemM6
zWBcuON2iD+LsVrwg86J2ZzHBvK6kUK3/dFrZkqMScKjbe3cYJvi+mCYSqU8Q5qkVezWOT8s/Aq9
6Eb9m2+sLIUMMDaXxNZTEX6144WiO4keOR7fhgyywEJkx2wCGVogdTPPT5YV6Q42n0iM1yMmA2Di
MihzZTvEY2chRBjWOgA3L5lXaDt1BiFSIt+ZKDYci+LjHQXXhigECQa+hbra0vnY0M6LHy6goY0z
zgft2ZJh1An5Jf/B3KRUCelDhaQlJm2QxRiJJoOH5B27x0BN1cDbG7Bfc1232czrpLkaoLd1+0WK
BG/EK2Clq9xn/VgxXqOpRJidI1EIBqoS0EAqevZUAZiKiTIBAtWKSo1HqUSuhV4AggCah5bPXE9X
GlCv3I12eqnMk3Kg26CBYzA4L8xrmbMHC34zwMcmMwyVJ1zQvYw6mY2sczMRAenQR1d8gBzu4AvL
4RLUdMZ0IorF2A2ZaUZyhoPUIUe7bkGxsyAY+9TL6K/qPz152ViJBZ2iUpkHs6wUFSv7eyV+li3I
WW0Lw+sGub6iEwYIRImYfksBk2JG5ErHJcZEO68oDS10YP1QzT1we/WrTrYWALSeeVfFbk7m1s74
WTVAJJpsrbpWnthhjbIinGLGwtWU8abUJSrar1Z5+x4s0YSP+dzZpJjSSlZztccWMhIO0KnbuPyo
TVxhrBG6+t25z7Y/OP49do659sjUfRV8KMUn0Aq7vEvxnodfo71UeqoUg4aFMT/ShFylHqzADNB/
1LQEPX+f9Yum0rkykFD07sZpXdZTP3oHBrj7bRCtiQmqmInI4SPmnsktHiD8lOeULyWJTn3BRl99
pTazh1i55yF4V5gjWC1mISQFN8VskBFKgGwjgyLey9+CasEy0zD3CkSpwQJ2PHCL3tMcUV/Ad/ce
u5NlfiWooePRnQvzh6MH6EreBkSVP1+9NY0C2YKZm88wFmJSjcsxCF5BxdSeSCiiDdK/rkE8aaJ2
UD4rjAY54BDlV4n+bKZS+VeKDDSkmbvJyRuXAlcA6ZBnKToqJUyvzwBVtTDhqZcgBLuOeU8ps1mk
AmZLJusRR2jxavW72d/4JDq8IKyMQctFEoFcwTQ1Nr189vJbQpAu8KNwSwSsYpIjxBvI1pvEo2w9
MB6S/WXCZjY6KdGxhag1adQPWaH9lxY+C8GY7wj4hUUfp+FQK6qlgZ5t0KZJ4E5tNgE1VahfwI+W
CRGRcjhiGEhlPgsclTXbAsP+4B8h9MP6ZL4STpk+o2qxlxoP/T8pdozWD5O5xo3d2P5C88xtSr9r
WPnMZxTnQrKN4oq9EsTI/sttBRowntTsgVWGCjSFCIYJRWShzZ/eQBKBm636rFhF5Uzkh9CIWGzc
kVUcGVVJEWEqB50YNtqMZEXeG9RoEMsTK6F/6Pbk3AxIKLtFtsHnOCYL2MyiYlfv/JtSNi+Gkxnu
vOAigddD095sZdyLuHr0bJ05cPvucfkzgnuVwH42jCkM5SYe8iT/KrGlePzImdPzp0SyLgQR9uFE
yAZMnWK63DAZVyHqIHQVKt1TLIPSD1Co63ctLGZae9LdbKEpF0m/S6RLaupbcW9m8la8T1blo5n+
O3oqHye4SdmOFCpH91T3r9z4TMtDY3nwjwyCNmgPfzVOkOwcpES9/an+QSeRVLyWafIrW3fVelf9
VnWPOfAZa5sihFE0pou/cZkvBvURRTspXBd8vpU31wJ7YWpoIpS/luG3+4R1BhS2dLd8loG9Y5rA
2o5lTL2VnR1RPPjuK3tbYrdMroW4ZoOXTt83aDcl/0wSRLZ//J6dYZfpV96QYfzIuGbT4btDyJcU
X4B+4+iKwnCEiykfdLsioJu0ZHVt9feKOiAh/bDS9L3NIoWZf61wIn7KXD8hzvbSOckNM6q9W1zM
5jstVkVvY/Clbwkw8REan45c+2ymivyu+hZvzD3NnsMADqq7GvVFVAiKjBZ3kWHfVE5plMxMf6cq
l9a41sxQYrjFl9Yk3WxjL1TvELYXleJ92IYFvdyBhHT+3cJed6AtxpPPfMRVr5r9WebK1OBOjaMj
hjb2iY7MLvBYcnqV18H/TpKXkqzYaTb6JUHfTbNujEe1XuPA09StTFqIEm5decBUuyyaZyAjdtzF
0cnONpZ78Rm8QbXr3G3JqrI95MVCr4AvbBrjojWILOX7aN469AtKeoCCXtIy2grDm+qYYdjhg3eV
Z51uqnwfK5/BeJD7q85B0AR3HhmFYwD/c+H8qo6xU0bEbNyY4rej0YtW6btlrWtFN4YmYNgD709q
H4zllWEfhCxOJzlYBEoyT9uZLOswL7JE8TAcMrvssluu3IgXQgB7NEMsSPgOx5MEFlIsLW6mva4Z
Bum7GK9vuMgd1hXGjt320HwkbOQ7HD90tkLvSt0YLV3jyF+U0Ul2biajWNtgRJlyoiNNiE9GebfM
g1/CHDr7xTbxUfGv+xFJ5Aq4nu2ffOSLREY42jE07JkrU4UvueRYi1uofnto+V13NuM3YIeYbzRr
0OWR5dLn1Fqcnu2VIOw8/Y3haxY/Eddfsve9YN6gWLB9a6a4D1dftSUalEWBZcl5SeV78F5j+DRt
vKnSzklOdAezJRWID9u45CzNtJ+cu8bGg9WjpqkytDxdOA/YbmXey+jJh6bUIw0HbWcWHwafnHo6
0Ij1g6+8Iv+RtU/TvOcDC5h5mc4xA7nDtm53avyls51Pj55/MfhvkLLNQEFt9np7k7lXwm8Ox8qY
qR6ehGnAWgqMXn3M9T0DlopJMQZCZKYIEl4JCkrbvTgs0Cr3EirUT3A31Kvq/sh8AdmdJ6JILnrD
F/qXMytDxMhXryHSBXPbbHSE5R5P7cnut5770qtNrjAfy74G77uWl0bH+Dvfd/0hJC6mXYfhEZ4x
Dbzdrciow1zNAR/9irepOVXN3lN3avlBjy1D9AzDpwR/kzJK177b5hHKywLVJGsNZxtnbIjXgfrg
WY3z76pcI8vrbTJHk0mGBIlgCZwkpBozPHkEmG0UsHbKucA5mXAWt7AhwdlCap+acJ4T6GGMQmeU
hbntTUPbZlb1K14wMTzIa2aF+9DYpsqSo63RHzkZAOgXjeSvZI0fkDFJBzhFiQJah58sVzaEIXvS
WjaZdqFI5TSxu03VfuKDqEdmXBtX2TE8dHBVh96HyoybCnhSdViF+XPs9VkTJlM6ajJV13ZD4Kj2
q4tABWqaDm1fBL9WtoXKnhPVss52ejEYLOQbP7yJNo0fti3fdKkePHebMawojFoUo1ZJXoaL+mqX
xr8ajqSW8W+AsdAIbt3wQXuXUf6EpzA5E9SWuouiEKaHxGOrvbOjqx7/Ngrrffmz179z47vI/goE
/elU6UgV3Pjdjxn1Uwyuoj9spB+ReZjQh7XlVVefcMEqqhCJYb5/wbDKGP1LkxFu4iUlSypeu/Ym
qdduBcpsqRDoYwGvWvYj2fCXOrraNsPuD985xI+S3AWoijKMOyR2VPLpX+xcG5S++Te3KL/5zrtk
cHAA1QjGLCTjU85UJGCZuOPHNc0FUANCKE3eOAq7CS+NXzx5B2LtKGHMyh4Dc714pRqrISUc9RZ4
OwsmNDVKuSn5i4Is3fldxxpb7bmOqT9KcOOIcMlGh0zGt1PgSGBDwz5qwgYP+oZKSlCw5C9C6xYy
IOKcGCyUK2uDfEnUaXUO7ENaawMuCg7G2MtZo1RcCLwyA1L4wPpY6fkw14cQPYjz1Sbj0zHVRy6X
DJlYVqrjy3ZbwTo821wCKgrnJkkPA3/Gh/oRMXX7j6Mza27W2KLoL6KKZub10zxYHuRB9gvlEZp5
aKDh12eRh+RWkptYlgT0OXvvtaXv3A02sdExABuUHjvb5pKtMHN8R63LCWI6uBmMuFAXhyJoTp7m
bFBX5wgXfRGgEgfA9AxM31gBNKjKKm8fPD96ONd9ce5df0ljbRKzdPHveA+p7+Cco9+KPwTzXgop
QEnL2ufZ3i66kx7t82hkZOj+zUG0nad6a7CkDP0UhCEuygRCSHLTESOKTxgQbwGJ1p3rql0xUELR
1tRXu2JdD08QyPazn1xEFD92Qf+oNASOcGLkPqviGgOVHj5VOF8GDkcqASSQmZueo2lf62MjP0wc
A8XEuRa+U2/tSpnfFVSyNyXeFBfjMKVu3nAfca8XDOvmcCUgUPv3U6z3Bas9lQARwWo1IerYMIBS
9WlWj4t9V5KCyWiNKzPrX4OIaFjPWTvBAZvesrQkuTOfezwcQhOaVOdwfpF5vJ5LqpEqGnno88qc
aWXWClfydOiyr4FUGCubjE4Jon57PsptlRNUiZZoXPUdA0NmHK2Jr2R/LssQOkGhWlnY6+Jdxg8q
KkpqGXQnIOoEideOhbELcL0xTNuQ/jKPyi+X0dDlMFZjdPQtUsvYKjr6ZoYGKL+/oZuZ+xEfNLtY
i3NjpEFPRM2MhksBkRqHq2kQ/+tz7judNz4RchuKJ6Odd5WkqayPz7aYjkHXX8knzpU+Y888m/nE
BSXuy1I9MgDvHFrqSNaQGoUUoemph59QpU8m3X5NYLzl03g11K8O5H703Rfwum4wPVlxfhrqeO/Q
o6UI9qrcPjdO+2w06a+RU3flLfbebjyHL76uP5uRml5v/Eq78loLvjucS4n5j0H/MBr6MgpxKb35
kmRYjLlLqoSaPZSw0Ftiwvb03cF36mk2Wjz45gbjQ0kLUt7kn11bcxNBttBUMnCgCa4hZDDNiI5l
bgifBDSxxkUkh7Xsl/KmGqSjO0Bnn2wINsIoPmh6Jdy/HmX2PCXmX27bgL+y4dKFf1qM1yFwHivH
hUQ7rD1n3o80f5fuuA5NfU/CDFeECW3MdjDicbwYeNHF4KIp4IKusIC6MltHfKdHzwA/67/jeCDJ
U3za0Rm4DOqWu1hgHMiYXUh1k4BXYrxZsrlSagMT2j4XcXPtQ8JnhWPdqikbTtY91H2epk11i8e5
JUb9rY3pR48Uo2BQPDRg5848MkO28iHrw7zv/7XNctzApJNXlLM1WSDPUTS/+LKgu2GSjxQgYmwy
nH8Vrb6JIhE3cgctGwp2bfRWQSyHSpodHJqr0+5TTi+ruUaqcdz2WKc3m5KqEGM94AH6WuQ+sJK9
M0dHO2gP7QS5F9oKlk9VpyeLkbbPcX3hPykC5PagOM6JS7vRCK3P2XvQKULzbqBtKrJJ38EgqZFH
cFfxDu2CTh6qMV3PNUl71T6aE8HxNAF8Eq9Ilhx8ezx7Max801hHifcugXLlUbGSI9cZ3bfm2O1a
r6cyk4RwNzCFpWfJwDbJ6ghW50lQ4M6XfzP7RJIdgQ31uXH6/dQTferNo0jf9MCXW7Tiae71u5l0
9HwwaqfJvSnEd4NJtzwFUYSzEIhwozdN3h8WKwBr+Z43jb0j3WsA5HX26cWI6w56R9o+xHV7HOT8
PdOQwDX+EDreQfc8KxcEm8cT2qnX5TAQVyIbjxtGFPNdZ/B5u/PZScyTG1un3ofuIaHrc0DwUfed
9GOEdpXDWCqwqSQTZ2wP0s947uv00qTyOIKc1ALLLWgEooNRPd1plo2Jq/b21G+NGFqTW+1SCAGF
Ci9MNeSzDrHRXJa/HAClDnVKi/CIxCEvbh/dKzT5Vs+bPDBY8ulDl3Z4hNRxRgIM2Ho2oPCpjN8C
VaKKVHgrBWo/j8WD1QLWuU+qY55sI/tCfTJ/TpwD/Iehf7Aqxmj2LOpCF2gL9kjK71rjzwN3PoU/
nf3WLmNk8VkZOz+61eaL7z6SrRHJs5aCJTBAi+jcsv9umy/JOirOBpbsLLa8d9V665zlwfSQcB9L
YE02wlj5kDrCRMBZRcCElEUM2BQkKMIH8rN9eBy5scfyo7cfFni9G7FDMY8OKa+hfF02m3H4FDIv
2KA1dPcwqOUFOWxGG5pXuxb8mf8Zc7NV7M5R2Bmwk56eQ1gmtnxUpMc4FakJf/sd7Vlk8jkHnROK
J+KG9X4DgjjbdsYHP4TuheQ1KJ9rHjw1eVufml21CnlIOl2ImfxcTI9+s+nN/cw4y8lX0bDttK+Z
2PNxdPnRiO5F/Nk6f5aNvfzZdz4b5+rZzK7Qe02cu/bVkj9834sY4vVHAdYy9t9gupE7mjs8Y+et
XEhydxVQwiaRaxD9vWZbxm7e22IbJwRjIhFn2UXj8nIT6OMsCkoCDIZPG0tf0/vHBR4a/7weLiF5
FAWFQ/nQ1olmj7Tqzvkt9dgg/fGLsAIKDdaxR+tlAB1p8RgL7oz8uWJ3HAwEQiS5uBFkc7fko28d
ZaMWByQe1s2ya2Mr7M5fNiDMmo0alT0ONT5G8OFnmNHQi4oYi1PUrr7SRHNbztZJ5W1yinha5DnP
yOmoDjfRg7YR5LJwL6eeMB6ecN5cfKU0LnAVoedoVe7cKN+maknOtluP/XUwMC9MB6wfNKIhENPN
kZHgtaMbqGVaH0DClkCK4yPYZM2GPUptvEhqFXsUaBB7D5/G4DcpeCiaqGGQdxxWyW6sEZ1eePvT
rcTc1lOfVe1F/mhYL1FaoFF8Fumvad1Ez0DxEOkD3brhNuVWEXiXNPioXeBA8bczPQTFPbkTJEQO
8nMNlVh+LWg3i0hbf6f7hxINZkK++n/eZpILivdY/hvFawnsb2ZaGuAg5M1rGZP6vnGMKoKf2Hzz
LHgiLxm3anHtB1QYRabfKxiRsJqPr55/9vkYkqg7ecZPrqgTfk2yx5mxmaKM2X7h6giCU2I8yvk5
hk3NAiW3PjNEh3i+xRXxVzjVqPrcaVap5654oLIzR3k2bpRBYUa/JgXpJgNKyE0jygYY+7gcw8++
MrdzJshwPbf4ZNr8V9POMghuuvLPLVyEP6TvySDIuTIciqrYkdb5Mz54hePF9T7SnJc2x0A06bNi
Kdv/Zj6Ee6wdyJnEXTDTr6XK12h428oLnyaV75avUp80m4VBpsQm5qyxrN66oN67MR5GDeFLDPTB
QkLNcJ9ijLU2s5Vs2CoRlkmI8RD/s8pNWFuH0KB1ED+v9nikin49udExYdsUjc5JZ/XGQ0+tDYBm
9KB6IStJZ9ymPIJHiLhOqmkC4e91Swz/KBrzbozHR40al7tcLISfCxo8dZIdmJlpL6LLaQiQrK9x
yv1ydi7SqfcC+4YR4ZrniOGLZBuYxZZXTed4ua1azspjsytTbzMHOcYX8V5LWCeNpjgc8l2wm0b3
ErdktaoEBWQxQCDJxC8xVIsgw6jH2nfE/cHxYF3H6UY1VzfJaGWk1S7BcyO3yYzKR1w5cnHYYfDN
GaBN04A2mG0tfoVUc4Xb0akp72VQnolAgxxpjK03h6/8qyN0T0pFyZx6q9nEFWDBBbEgYjUZ7Gtq
riCFuA5UOEAIBUCm2cIPrLkBY4/MEYyqEamNCE6db+AWrTq4YO6yelbNuuKIw9ksUWdNA0xajhcl
502By6NMId/FqP+DWI9q2oxjdDTYAOHNFcClWn6eHv29BOHp5v0umHygnkjstnnfs0ubo2ITrlr6
S5zI2RjBtJlC+tWZsj0glQw4G7ce99NI7AVHhgrldgAdaWJ1lb6FeWkmhXPneTjX0b4rUG+xCnYN
myBWFlPwkor0WDTBnrmkN6u131P9Zvi3rgvXJotJzun8QVEFX5N0r+fumAT0f65m4+wx0HkcqzLE
x4kdSAj4x+QsGVOc/juyCXJwnIxLRPnPyN7Mmq1TptcjudjMRx8iqBhK4nDDVwOTpr6HTBugwdne
qlok6qzHWIy+S0Vbkt38hoLiD4m4P5EU9ft7p3/zUImq6NB5T5n77RgfAzN/ZnKaEY9tdk3J7hLO
P7ki29qPSXwXVxkq4TzwmrpL7RrPMm0P7GeqTUYTddnJu2U0rOt5HZLX0ZSkVE82QJlhm6f3A0iF
XL5b+rkVX35+Zw+/brnX8s00tqn9HNDgWe4y86Ftv4vgsKzdp2o8mExytnFOxzUI80i8RhCDm0e3
zzYFzSqi+c7QzKTCcBd89uK8hI5icOk4QM3gqxxxhD+FKBouLsPIWSwn8Ur11Sb0KV1/T2x3NbLK
y9DmRvfbXLKZBJi2TtEfpUFuTnKgfA3Nl84QK/4H4D2sCHfnhHiWiCW4j01JBrE4eYLuBdxxjIEe
9EmOJJ4gIWh2lBfRFN5SYYwKtvyYoiA84U/IkyEDxrLx3kuJ/9we6Fm/2uHDlMLY53CpgH2TQESB
wIplesVPjzYu7O6guIUamYs0L7c5auRA1si4dAKP36iOcUsLSwrbII5Z4MLdhxVZQcZoLbVuye85
GjnMeyl5HnZhj/7e7UQ573Rob0Zt4k3V27rurob9EXGb9lm8gimX4biywxT3V7cLG3s7eNHajuRW
KGc9ZMF2qBs82R/2xFgCFycML518iazk3xw+5JWPVd+H8qm3LdkDM4i4qdrkHvJv1RN4y3j5SHm6
4xwIWt0ZKfOhljq/rzLngdWwOeW84ctRg7gHHXtjSHEKLuIGGylKLrhJWPV0kzBYl/hcimTaFRFL
+/i9xO6UYquInTcLrzAuq4b2s7mp9pMKwaO4G53BZ8JtIWf6HSdNYTvme8KudUO3GY0a9PQWFqat
ksA6ylWFDB9yexxMNtMKF8qf5gQ60nq03E9SuNUa7Zf82yKzt8PEU/hVoRCVATKLO2+6KVrpuqP2
jyAlL04RtujpmMxRnSWOFutk5VzKHK+NVWLxN3jUMYruMvlap7jfCHJwvFPGaRjACf3UKGSVRfCm
+LMUR2/xPvc95UnxGqfZslCtt0Pr/3OYwGdNdZ0h97U/b3hm0Qt0VnC7PZpG67g/t2NwCjoiFla/
kxRnTAXoUKcWiBvoMPl5yBKaoPqBh8B8D3LuHStIwdbZnaxjJco7y+/uJS+cibhNmfV8t3vIHedz
Kpq7GijYLO4dARvG59L4ZzXkIpYHvZsb27nnMdOxKmn1JR/7Xd3Tq5SLSxwm12YQr0vyyJaYHK1U
noKci8KsiYVQUW9dlitApNZ+mMwf+rvvoioGZxbsW3PiQlMwvjwwa/LiCah3VXMcZ+9hdu6iMPma
s+oasZgqjO6NfR2b5woSvwIpEfU/IBsT1V3zysFBAXCOn2qI6XtZDPaqv2QhfKV04QW0l5j66vwl
7IFshfiW85ciTDc+sags1a991YE54bQy3nKgLZ3hHPIJjRxHFLYqwoXZtK3i7t5KakzqeXfiAjoP
wsNn4nBPw5LsineBEWOJGRjtu+mjXbkjpNv5JOrswCIVBxam9bB9kB6zpssTbGrbu5ZBVKZ02Xn5
bXBazBmx/dMFzdaN4zcndl8jMT5FaHGh+UwBwFPOmzQZoLZC9mn/5M7yuK8EDI8UvH6PeBqUw5Ys
907uRA4szXZmy6uu2osrlu8Bx85SPFchZhgxvYQGdS7aYmyqZf7mz+kucDgZe87fGFcHM2+2YpTb
doyedOW/8mOvmRNfbBxRcYNZcMS7aeSw6goO+5433ochMb2eozyK12MrO+46uH5jAodtDXkRK3di
fycdzWEtvUG+ca7zYBvUjzD81wF9EBkXW4rO2TXd2YeKxaS+qGb1U4x7fEJFs/uGLPGTPeuHOSUq
RpzPaHGRL3jThDJ5DEQs49Mc2AkS5cATTljyrhrmG1Y4zufTHd98vIk3k7hzznoT2XIz0SLfuwxz
s3/NMFCYVgrONbsjR70NACp65bWIix3JciOebgqTQpo4WzyuCL30ykft88wav4+pvrSs85SFd65i
E9ezJa5O0Uxh+AjDFLqiB1bU0xh/bG6Ljf01M8wJwlnRaP61Zr4Ro7tPB/s0ZfZLHptbt3cPdY3q
SUcroH+cB9tCxs9CqQs+iL+4ctZ2og4Kbrw/bge+bgMV6jDac5UcGpwiCd6slHaxzMq3s6u+EhVs
R/8Ji996aPJLy9lGVucpLBGIEDzYysIsP/hEuSY3Zh1aPFQD3QRN9DLp0lhzILkfvbMIBZXxEvCP
YGhje2V6PUdmuqTxRdu6uARp96irPTWycCR1ZFyKEkiojSHlKwj03ub6nQuShsA3JKpxQDVuxsO+
nLG4zOLcjMTiehMjr3sih/3m9v6f/vMpNrUC9lHOHcqogH7Bhm/lBPft6D1NS3xTub/Lds3KopOF
vtAkzUMz+2czMi+VORHFnHZKA+LyaMauhofFPNAwVY3GDBO6fAhK6HolSConMLa21+1F3T3EI1AG
wtkizNWWYeRfBzBAxBGQQh8qo71VoAnENJzACff+vB6c4K1qiYJG6DdV1q3YSeB8mzfBpSyxXQec
V2PCCeRWMgdflKqvIU41WeA2wFto39yh3Wo6D3haIfel3ioL+uOABg3DXkwZ2JqQ0nNSHFmIIt5H
T33DFJH247opprNGEqLx/bNR9MR1p6As9m7YnW09HHIbOjM7y8FNz22CNbOnzD24azQZvbNI8CeV
6FejS0FOfVAGVF8eOobE9eOxx1fWij71glxfxUOQzoMauUD16hK95hgW0+m7r4ttPYUrUHK2Vvti
rrYZ3qlJOlRdBbAFbDAT1mpova1pDtsa/Hrl8sEXaF1RtzMdzC+VXhcQ+Au9Y5g8dLTuKnb8HjXf
HRM5OcxzQzGVyVTWEFiosncfdGJHAAiMafDRBFDcb0ZaMUnhjRA4kuNkzUe8lbnH9q9YR0twEsdf
0ylwC++aboZoTfV8SF5PQamdwIwvp+6axSbNUSODqMtWwV2IC6TqJHsSe7GsYcJuPlWLKwv7lmSo
tWlnLSWJjRq248waDGVeErAVDEcF/dVzQoJ6SLdvvg1Xx+SBrUKYNw3RQeyrmCQ5M1CZ8j205xKh
O0g+pvSrm2/DsiIqwBh6BH3g+fFrfpZGv6445PLoIqVXoTdW28Am1umdTGQo2QbsZ1i4my7u7GdL
JntDPFoeTX2tVNC0OSAmtqBlp7fofS6WskEqGqp+JocQMoEJB9ZXbdTDoexI9IUSG5DbA7H2YO3r
6ua3QbJ2bM7ryVsxe192qt5zkDBrYcq1PxP4VVbDz0/jD9tKOXqV4l62dPz4QYajNIB/Mhq8WsBH
VoaZo3OsR68BclYELGsqQHMNv0KVuRwDfQzZpZlBoinqi2jUQwcJMm4kpt2+9LdKnY2IR5jl6GDl
F7g8DQpVh3lRVXK+ZIkDL2WWQb0tqR+xc2HtJbiTsKm5qwlM30GGDzN1yhS9mGOndkWy93j40IbK
YRLCbxRn1C1irdLe6LPaztadH3XninCh5Ts0dxJlNnznqxl9UK2aIscofxY+nRVG1n8D7VsPubfN
hLUJLMLKLJhWAQNCKbENeD/esMBBpDxzJS0UZA+gbR3trQQeF+dfos100gchZlj5ofzyPquN58xx
Ae3EzPzVORnVOXWbfT7WnKI9jATdPJ0D8ltJPhx4Y8U2LTjzOPohUP41LSMIHVY0gKJLr2GSPPqi
2GQFWf3ZsxnVlYlcgjmAzD+gSYyAo4GdQQSUxekFPUrxgPTgh8TSP8Rkmi1BYqNRwV2RgcNSoOxN
CjdGi7W15Sa4Apc/lWWKZOoDKIg1zxATU6+bBse2R1ZN6qul3T/be6SRAzij4VL9Ez/MJtzx1Hsb
qLG1POj+vPL0qqwCHpP+1AWVCSjJ1a50IKPZCV+SuHm205oYiqt3Ts7FZXfjyfAHexeWJ6nS4lT0
0S7wWSMXPjNWnJvjXhfxualBr0gZYRtfBzw3VzqG85maQPHLnEKwOc+3YkoAfUgb8Hs0bFRLTjFg
U72yJ6fftVxFzdJ45LZfce9nmziZFw96sc/chV4D/VFb87yeZjKa3uJyopdL9HLcqtLQm6DWP2NT
fCuLSg5PdIzobPEt1vRm+tLS+n3I54BCrtz+jcBSNh5idR+h2dpdcTQbTGI++8MmaO5E1iCq99Bw
ZQagK/MVtDCSFAGCwMp+5Qj9E6uKBEs2Y28Qn+WIRXus12nJ7q2N3e+ursdNCxLSdHmbevhaI6QS
MdO5WFBP0RW5Bfcmwzsaor976Tvp5OfZ7y2C6gXzE0Vo5ozMPYno3cUIUM3xd1vgaM1smupSzNth
UdzqIfX2tozOZYWQ5gHPaibAi63v7SMklvVQMtDZjnM1Icyh9e0E3aK1D1ifNdq8r5X5i3Njzp+b
GePQFINf1HK2OQ/Pl2Bkp9MNI+lawVmISqFCfro5jNYxeh4smLkJ8qaoMFkOIt7ohFIPg+veUd5X
ag2ntKWJoJxdqhQJTljN3xhFf5NgH6A5F8ga81yTMZbiHChjCSvZv3SMWmvfxI4fmh8R2x6tsfSk
lrV2psVNbRFclnZ4bGxw58Lw30O4eQNEms65ZgHDhO1Gv9xrCh5YLCq6J5esiRimH2E3BmgT6gWh
Zlk+qAgeYHlkzigiOWeS8GXsuDJK/ZF6xIzTmV5Y4fh3Vf2csZ7y0kFg+ebjcHzWf8au4lT8L/C9
lV3FgPhNqoWNlpI1YZTROSamZkOUCxYW21wVSD75eBvCZuMCs4oKg4EN73QfW5xsKkX2dqjxVHQN
p4WnMKtOvgPouqOGO80kKJsB92xU+XiRxq0uHQTNKQU8MdtnHUC3sOrk3nXepQ0OIIpAjkaLrzug
NgJCQgqKWji8Gw0EDN/XT8quz7ZjmetmpswUdavzodhYSMABQ3+eN2/ItPdFUAEFjoyDBVI77J1T
xTvOnZOdU5dH14EvD8xPqKyGTYLD7Zr17K91xAneM9DPSnlnGc5Mpcpj8/870TjpxmrtY9azN+pa
ytJ6hcnDNR4abHU5xy72p2QW+oJ4l2a28QO3xw/61LBjyDHPEGHrKXpxyR6ODdn35SSUKfc17DB3
hsNBxDW5U+zvbczWS7TqKReEfTqLw0rRzjCZwPVguhJO9e4kMSqajgnVZZIxqoX6RenQNKuDLTt7
XRrc2RtSde4U0YjN6sUosd6MwUfaYVLUZolU7zoNHpC7YaYQxApC1vIGxDksyPFACtGE1r28j5TQ
rz1cYJ3XPnX4feAsoSw5YXUroxYVzGZBlzy0vvmLOHAN2paCxXBLtS/m/XAs8IOSovM87u6+wDkY
+fFeouRUHT1kWUG1g2z7I9clYcWEQFq3EHW0BQUDLuCUlribhzBY4wB4yU11FsoFW0QlCPfqo4P5
l2HtVnKZoo5lq0TS9VF3ZrsxTWqGlfxxB1oLJqth5gPHi/rWrFr2xY3h7rniUMo0X/VIgyEf0P3z
NEZ2INBkVcamynz+uSPw8OF7aybqjML2G1stm9UOjmMGKTepstfBYktreGQMXeYnP46w9LIbGrh8
2NE8OXmZrwfCrxzAq9U4EiwK0z5GjRBXMKKVL82V24Y5BcXsFUu6aXEs4qROWdQ3Vk29pQgBSMzD
hozhFBXmWvU/bhlxCHSGm8tdqung2PToPG7rXEtM/oNdAiqfBm8zqQoWQvAYa38pGJ+hDQyo1TmW
jaQzb6nNycgRY4YRGmdej6OWc/e8sUp1IziXOSnUBy9+tOvO4UaGfSlL/JPXo/5GSGP9nLUrvqSE
sodLarLStlyX3LblgtnKj9QwEDZE0BqM7k5b7k80oz8M7q8xdSZ6q2b7n7Mmczx3X+eHYoQgr7rv
2sCgMocLY59JpTdvmF9ndEA3zHeGF7xxYIAaJ/kmOgVluYZ8EdkUstzDzjTV4UW2j7nZLB0ggKGS
ntzQOOjnGvaAk6F0kyKndshK59XTrLKczGdEjNDBRuvK5MUN7Hjv2ews5RB6u7TLEbUGMhBh4xwi
HqlnA2pcXqTvduk+TK1J3XXzk3Q8Mo3M4r+hvmRVu3zTZqgj8qUuxXRuy4e4ivg0TPY0vYat5gcQ
pRhZh7giXGXFVGQSkzAlgshcSvaBoDB1FVPrC1dATA23A2ozg5kFW9adRst56aICEI9DtleWZrmc
FfneoMCnfVeTX9Rk0qfqw0+XEsYCncEiQwFxl3W6GT/ZVv2G7jJ5HOeMFA7P0LosFKPHPLAjUgPi
2YrYdzaZviRDQK1MZDubYczuslaxtgrkvZVpslicu2KJ7pC3HfCMvqcIhv10bX7QRSFXlWfVXJea
VNXY/hBexB07EzUyI3uT+Yk6Rrn3WCv1WQ0Zmzbce7sOW8PQe0xl2nvwfSzEY1URi2IMCfNA7KKe
E5zJtq3mpu5UdPiqNF52GwblqypYHqOA73QoX90++fFtNW3N9jxnRIR6Dsr/PARmJhxAU8rlimQZ
UPQMk626M+b6Xhs+6VY7C9ZWSiFbBF2kY0JMo4Id0Uioye7YMGQhHtzp6NmKxh4Rsm8JzPvM5ABv
x/BWSwboNscdSTgwkiXSXtzvacNZZ7YByUUw9/YWtcpjuqqxaa+Etr+03SOTEjQIZ8ZMI7U3dTcc
wbV/WklI0LpFgspKOGsmDxSiQ47N+KkWK1xL94AT1ybwQO85cvB3yyT4F3QBkcB6LtaWsSn96TYk
X0ZTvJdG865SlgVRSJKlkt0tSGLCbYqPP+6cF+E+pyV0b2iv1AX63I9GtRGZ9TdzdOUy5omQGu0q
oe1UaRiGmbJDrDTFLpfVvug6SIekDIh+VgYZODMU24kuaSKP/7oE+kZ0V48t3FbYnMs/HyuOidgM
Ke04j0sxnnLYlGcY89agpaMQmm9XG4d0cVokizc5iUjruMv5emarXC8B977rPqhc//bxMJlzcBJD
vh57t8WvxmGE9cq6H6iwDCpOyNMorjpGIKfFnd3Bt+MGArgWr64Iv7xCU0s4UUqZSCxALCThYlBt
K5cjL3tERCZ6B3xx3wX2B07Kr3purp7Zb1P2S6t8fDTsYXFHdqABq7dSgzBI0LW6eMY2kC9zoCYg
bQv6uhXMFKl2PeAG3CXdCG6ySEmSeOM2jGF5TNKgNrxHgPVBLfXWmSa3EURlkzL6JQMjtJUgF3ep
grYmsJo4ByutfZIoZbEpDd5ePyXXnAXOXhg8RcbR0rTPxvugDzBcmzY5qSDYzjXJOExfN12UX0nF
vmluEUmwTL4FVUfkzNkZOqXsMwiRPNg5yjLa////UzLeUPP8VBXmsx1bzygY3wTUT73LydqyGQuL
8v8paZ8kJW8zWuSw9LtbMCrN9C/uvfuuuaYsCgDU8CWb5uHWGPNvaeOKMYkoRtmLHpl9nFa9VDaJ
7pJjWTejBWWPVuPQDph/VDQ7Bk21DmeYACUbgr5w8ZSE7k5BlC34r//zlp9sG9ChTJ4mE2oI5Rgz
y6KFtJJl61oYzLfWuAsMagZsmwheGuI5ME3uVvxb7Ku+usT5LnCzSpnckiKEXHt1R3Kcjpd769DF
dldJ0pM1NkMeXIi/iJ3cCto+iNdN0n14xMvKhPxwY2PLTLzhe6yNly5Mk1311keppnvtTBbg00tm
RswOSEuDbJBUrKDiZISpGGa/tHhYi2vGksw+7NBfmVn3GQZILE6Zw/Fv1fdEOwFonJxhiDcAXsEC
+Q4F8WZFc++ZOOHvoJJH6ZhHlfWEuznAVC60AqvvHJLImIYyHcabwuPRkmyUR+ulTxihjsJ9EzK4
1GNQbFyXB7e/fKWU+0xu996Kxm5dDHxmYaBe7AED2ex/m4ZroW5BHOde5U4fKiZL6hLXW8WKH8nT
JwcFVVzsjOFy6kVxakZ1K8KXInaOWVmucnxqk5fytNM5a0BC4RUaaF5W02ZumMRzXf/1rX8T8b6N
7Ade0SmLCShqD2MbhGL213JbTZqjR8+KZszEr00baaTQ9+awOspwWraQ4NCMwd/bPuaobISaPnMY
7O1Yr/2IQ7I9cNhO4gg9Sq8buKaO793a0YGmajvVmieSRt630DF5dKHrcc/thmll85LYD8fxhir6
Z9dkiYnW+RJD86EKZULnWJx8bn5TAcuRVlcj+nQbropB8o1Xk7FumNnnWkTYF8Yfy+Be18YMQ3qe
9l4N8rH1+bb1NZO/4yFx9snJzTl7aBk0/2Izr/ntlxOY2NaJ8WqGnAPLpGaUEfZeueNC6cDVEVFP
gzSTrtgsk1wW1d/cYuYoCsEw73bPXoadCMPAvtL2XchNncQk70wT8c55dk7Ur9jM1LeAEB0hdNYB
i/McjE/BRrRpZLCrYWDqmuRU7m41NAc7MR9KB6N4HRnwkjRllb2Ck1LDkq1NtBflThvd0hbLWVDI
cuMndYSx8CPvXmaXY3+W2STmLKAHNpFV0qBcay4aalkA1e+gaJRthWGBa7p2qqPQlDyrGO+R0fkH
Rut1XPB1zB12IWMKryiJ2RiNCrWIVRyZiAX5FgcYGMtpfA3+Y+xMliNnriv8Kn/02pAxDw5JC9Y8
kCxOzWZvEGwOSMyJxJh4Kz+DX8wf2LIUkiMc3rBZxSKbrCpk5r33nO/YQXCUFPtBRn+aFnk2o3T1
sdK3fZVdt4Nx37GO7fKpeXUaxm1WwM/1/L4+TYzz28zh9TJrTqyWfkiCuj5EU3Bq+noRWN9WtRkc
UwaYK6+2TlqwVkmRqD3nw72hyIROKpq8ZmxQKpACVSTQaT3tBtu5ZflyiuklMtG2+kEjrqI6DGng
Y0ND+LvxMi6P1IZ2XPewO0bemYy8zFt4B9l6qjCcqYgIi3p8nyVHvS5uLr2BqSlnrFmHZD3WxM1U
OXq8tO/ao9t7d6Ee6ocKMRpD/J4R1g21DmR9ExxyLHB5dDtWfL0xK0LFZvlCb4tjlhPSs+GIrmds
nmaBn5ENn+hCdYXihldUPtCGCqlnwxcvtm48zXcJz6JQVsGqRqSwwj6zpyWJo3U7CEIzJrPpkZXQ
LJrlhI7LI9Uyp0CfhNjbng+gzzJfWuEYKAv64xyrj2rRLmSHIKPSrApQv0G6gDpHTknOVVzbnGZ0
DJVADpuYq9LJD7nP7dCGJQ6TQ23Q87N+kSXa5O6zhVKzN7jMzNTTzGv7T/o5MxousI8stRWi6Kg8
d2TrhqO1LWW970rnfa5nYgFLVvjI2CR5cG+WpLi404JqFObb2AFKqkfnerSQ+1rVR5zIcTVN8JEd
TIc2oEfPShn8aMSwgoq4seqCrFu5k16INDZvGXpW6akAAwJGGUeNDIJHz6ubXe5Oazglyb7lhIxg
JPrMudI2c/LiZKraJ0O+/MqUyZRadzJxGI2ObrarO4d8cAIekHYZ9roVJTm1jlHuHR+xW9NNxUoC
YAtpG5Psy1FZh28Yq6rBgpoTFm+8q0CEzQNrfzWvdOICn/cwwSVUe9Y4orhvSy76lsVFtSj4ubKJ
Ahrwe0wUzIY3obSlWIFhjcYtLkF35HRTrkLFGcapNIEAIm+xfcttnHc/zZ7aKB3E91kMap8Sy+XR
O2kDmrRpLK9LfHSiQSabzMgKtNbjamxIzMmNx2KiexO2jbNn72EeaFWbhOhwVWbzdepauOaT+Qjv
ZYObglzUKnrLwu9TA4HaN9FuyCS/JOnwWOoQilVtM35BzVsFrEtztcgzi/JVWup6SJnIWCVvm8bO
wKFUd6JA025Hi5VeOE+dn+0mR3/vK/+ttKiX4hxFpjsxs4fF1BNWM2a8MZmBlDPYOo9hrkAygPrp
04whpZcOCSwBko4omharXZ+uMwZ1uyR6YcnsVhalF1YamlN9la+iUL14E/u347HUt5b/Q3SmdWoC
9Hh2i2I+tV/Zq7aTC8DTc2EI5EKipUIyVxjipUk4eeXD1gnbel1H69FDPulTxtaKgzbhuCE7WTQS
fyOgbyXAFQ3FvECEwNuXvQVHzNZljE8S6ikter2fqcJWPPrgVYgwS9YT2B7eJzLEYgDEMlYowacO
/bJ+avy432Vcq1dh3xxyL6YXGFH94pa8VIH/ZBV+t/HmnJmjcDcigRvTG4SvBgjXu2TONhF8jknE
4B99l+le0t/nBSpULBhTraFiBu+TQwu2jeqt8jBt6CR+nIRH0lLBRuP24kParUe/0jiOSUwMfYZB
hlhDoWJ2a03zI5+I3rQ5WUOrp5RTPW3H6N4uKUvjruDZFyh9Bl83u2Y6x1EwsqObIPDdkCC2Mtz0
zTLFU0W80zONM13hqQjzstnH5mao9bWO8PTVlXvw7X48ADq5Hczv3VyRgj5UCPFrNhDMWLQAgnoL
KsiTXFGKoM6WcCqQB28TANumaD4ZMGYbJzH23mjDAI7orVIPuXtqB5zZNIvT1LsLWsgLEhMA/nr0
lPpWuI1/REU5HGatPjJUH7BMC2OtR2o7YT3RgVUoLDtWBM7CQ+eRZWiuY52SeOGLjRw79OvkEDtG
EPOY4jLX3bBNUXYHgJu6iOcT8RiRFmO1cYT1XApZbZg6GoEfEeTX3k9ErLUQZkjFIBk7QIU6F91H
yqnnaAXDnUFKx1oV0Y88jn8lrcrOTkdWRBKI+JAaEgIKQrnCJRANPx0qvpoVXtj0Pn0r2c5FTWto
oEBvize0C+BJbRt8gzs1ez+M3vPRP2RcjqxL7e1IVk1vFuA8DXT0jDiCdR+dSpf/ww69kwihmng6
dZgwBkCPDBP826yMjSjzx1DbwOo1SOpavKkBWV+VD2DHuNoL04uAiE8HX52EOyaXacadPXOaRYhX
sE+RE5TkzJsTnDBlXd26o1muJ0HjMsYPcFRTh3+QHcymk4WVTwNNQL02wkjYBQNQ7066+yAcyrWH
gqtw4T/Ydgx0qKJJTW/CD6C0+lJhKmUgiiMqf/EtDhFub49rP2inrVPWP9RbOke7xMHD0uLSHQa5
KfX9HKXpJkRYvrZ5NsMcpkKSkheXVOl6lsiX2JBfue5fCQ7LOVVPH9p1yW8y8AfNzJcjy5BnYXBI
NSBC5AyAcnu+qVSw7t5U4Tlbz28f3aw6z/g7557ROnYm5oMki7m/LGyim7DNoXIb072er8OWerFu
ZuB3BWKmCb21BYCxTiznIaKqdwWhDl7mnfOeAjN1x+vOgIjrLJJs7SGjpqzsyHjmrNgjaaOFGdir
hRti2O/l0tnGqAdmp/iV4QZH7ACOjo1/UR6jFBVoM6OOLkyVIb9qfcffU2mICHdX1DbzkVV+nwWM
VOmP0hHzqrvWdq6b2eH4OaLEWGqYAgUmFjlK+bqx57WApepa0wXv1YvrBTVroMBb7knIdwrN4Ajb
PeKJqdvhUMaW5pq+FD2S99nAQNPFLtzUGJl6B8x0kYmZmYqBBU7bJvc7BKTiiMYVnHNc01C3QlwD
owL3joI7SgjrcZG89zHPW2nlFU55BTM0s0AvQhLMPZYHFHOE0aR1u80Uy8c4t3QmwpLlImb+ic9u
6yj0U01Dx7MTHERh0yL8pIyW00h+ICqxwFLJTsvuKW8gNGH3HNal4rOxtZ8UcxPRttVmCKobA2Dc
WmWbBonaGll1itiC7SiNyvZsii35w8l5gC7NyqVQNPZQ0hStHSPdyYTVJ/LLcZ+J7tYdApapykc5
6YePcVIiYu9ojfQN2BatpnNuB/PeNxnu4kQ2rr798e9//fO/v03/kXzUl7pg0Fi1f/0zt98wE6o0
QXb4zzf/ut/cb76+4++P+JcH7D7qm9fyo/0/H3T9sH381wcsv8bffyj/7d9+rfVr9/pPNzZsIZ2+
6z/gVn20fdF9/QL8Acsj/79f/OPj66c8avnxl29vS1mx/LQkratvf/vS4f0v32wr+HqGfj9By8//
2xeXv/Av34hQff2v/3z9X9/x8dp2f/nm/slBVYBS2OacHJquH337Y/xYvmJY4Z+swFzu9EAfWqjx
v/3BTtcJvsv5UxAEUAB9d/nHDMJvf7R1v3zJDv7km67ph4HnW6bjWf63//nT/+m1+8dr+UfVo25L
q67lB9u+8+0P+ftFXv44zw8c17FoqASWbQehaS9ff3u9T6uEx1v/JrXZpjl5n2mzoN1BipNc5CnU
xkV3X2G+Qbj7gHxJd1X1RMGgKlfdQcrx1rWTdhtpEP6We+5sree0fGv9WB81/vpD79GYEvA7boRp
3lZjTRihxinLSb7DJg4It63kuqSqR+LWdeyVXoVu3fNXkeHP0OeZmfcpmQC9mgIwXWnzZFn4qwrD
ee4NC527M5HT59Ojz9PCfLVzn9nmSCLTYLC2gu9MusbZKDO0n1yLXNch83JAGYu8oKe/MzQwTpLJ
xUtscGie3bdJQU2KW8+6TQgILQ0Wra78nocho/V5jm6bBInVWEjsy5mdHouGmJ8qYUktpcrBjh7D
GrFSOwawEBVCky4gUGxyqTWROXTOsVuSeb38bsid+TqevJgzRxK/M1gAFmPV0a1IxzezD8YDHg4i
79KhO5XNCFwBZ8AGQCYGTsT2pLeaiGxrJMIiG7Kd65lY15bvD6v6PRayP3z9uihmT61Q0568yXBv
OqU89LLLQcLbWEmM9FbOhr4RGfFMkSYSBocc+WHpVOdYjyg0FUOMYxlp4/j1GdXZ3z77us9pSaGk
d8k83DBw8bcGZm90hze+1Pqmc0J9Y3a+d5ognbqtYWNU6i853lrO+frHOKfFDooUFMmxMu/d5JpB
tUn86UyodRJH3oOmiKe/03R7z+nFQ2mMkFE89oass5i1SN5vrkXfwZjd+PT1ocsqDxKfCxXrzqxm
pm4ptW+Yjd2ubol2t8PHzCBuUNZsKtjqfozpi0vauVZIVmi5MBpdfk0n6s9NyDnbMH1SUlzNRDhX
0HoRcKNqaHxISohC7ZRC30vtCARhTna8kYarr1fSiarw9vdfE0Yl0C6rrS6dCqYNeXO0IdLUwiHL
h4DUhKjpjX0ez/Hp64PMPAuyxfJruBzrEPwZJGBOGsJgM/T3ows0v8bsmyBg4Fy4rVzD+tXk5cER
dnsrJvc6z1zjGLu+iWQH/yrHYk1P3QVC1he8D0McqaspzfSRt1S2xqoWI5YcrYvXXBdUH++q5Rjb
Tad4bLInekaCZ4rg1gq+scjm8s2F5l5jKTVVIE4zDc8Lg4Vq3Q0uXBjPZeuPw9I6R1Vknq13z2zS
c+LAxFOt3x9/PysGbv4hjtTdXDfBVvkiYzqVv4xeEX43BnqWxhC+0RgLb37fcjPg5eMco4avDUj2
wISruicwNLWe7LGq2QV1RAgd04VNYCuqOW82H8ZxJEks+H0jWu4eTJTXRtmD+yAmrYmsR6v2Hnsm
sLRoW3FhFZcvYe//xBJagwopPsMJTOGw3PLyMN8YWT7uf/+lYZF8ZxOdGHfK4BIo/UCUrXmsssq/
i9GORRl89FICcYzSgKGuxCqERTE3sNwRg3Gp2wwl5QCPy1ARZfRMvvrXIw0Dc12aJHpt5019MzB6
9QuYnnAwPsLqUyQemKncFTf0BsafjKiQ5PpWzGrOZesXE+QQSz7z6hS7KEaCZNJ1/cXK4lXDr0LU
3jpoKoUHDaqirSrnyeiCd5HZSNElPW5r8O2nvojf/RKRknT1dAlc8vAMl9k0/RuooEgxGSWMzz1x
NPEoLn5q1deTNXkPeTJ+kjbNuccehlMN62bDyBAdRxjRLaO67+1EbmjkTdemRHfw+5nsiDA+t2wb
qwA3/WFUPn1gAcoPmwPP2kzgffwdC3r2YCQ+GTCTdVQt0qi4mAXOS+U/1JSIU56TFy80cugqNK6/
Pvv6wCmrXCeev88i+ncVk+OhwGzcz4yT0zSLsFZz5cxy1qeZLrfsEnUs8u7TXK5x5VEx/17AR3ZL
Mk703kXDeukbUeFCQ3Gh8ttSY7zVvU6Jv0jlczTUzcpyzJbWnru2mhCx8/LB9uNwF5nPlbnuXf9G
twmDLhRT2ZH4YgzL6cEtJAWaGbe3vo/rN6g9RcwfRKhcQvNucvioA6rVm7HHGz1pMkTHNvEfSiWf
vLIbjnICNhp0IPy/fnu6noLCCY6Qwh9IlAgfCjgssOfmuyo0ocfXDgERlRLXXWSTGerWt19vwpCk
wJpV2UraX3nfPyeIOXDMGx4qynSkMnEEXB0XV1JhdPcOLPUwVw4LIysjpK66xHBbXftu7X72HfNM
+kMBo9nJpvaRbaC3UiEGzl3Q2k5IIdSM0nmS9MlWY2jSOUrVpUN7s/JCqSHqAY03bX3VFDlM4TGd
9rkFe9Xh4nUDOzi2DbYQj0bLwVj4gpJMXau/+VoRpwG9jxf7alfFAbOXmlTgzEXJoEKNUt+bjeKs
HbT0c+d8n0T6ajEa/WG6w0nSoWH+NmXHHMHeKZ8cBZA0h5I7N/phFCZ+HGZ/V06m1btJtJTAoyzs
Eh1A7nk3YL+PLSrUwBHPXkhgKP2haYXhLGR1a4dzWEgCdsaI4Ja5qkiwLxvIiIN9TsbwrSaw9fWf
PkkSzONBZyvoL2jcyGxf2yoetpGo0Y5/rfHMzqazZSfbXGtClgVpwJkj8Fihu1x3kz2+jvVrxbwq
GWv/R0S1iZKkhfCZ8ci0GDNSBQaXptNQLG1k8vy8iWTpXDUvXsT/gubrynTQpCG3cWhZIduafH3Q
hrJ3NlRewo75sNyV6ZDQX6nuIlWRwpT4P8K+vkjiX4RD27Evh+FRhf6tE9EUiePcpkwN5LEC0hYg
YcT8Pne3U8lgAWNGegwEkwuTIdBFk9c6UBXc25X7yjUV+cdkrttDbRPty5E14rhDNJnbdxIW16y3
bTyi0odjthZjEFwj/3ZPoycfE3o566+1TqikXgOT2H2tytayNHdAS/vrTJTVM8zofjVre76LbEJk
aMO7YQ6fL7KDp7RrT65BZyDuK5DvjmmfZ0RC59huNxNKTjxvxMFNszNfUtP4iUsewYAR+++qGVam
Ey6w66m8zj1C4urOptrupXwOrYxILi4Eb3Ss7ZTp5iWbzBOyb+/kl/kyCJIfDVrg55SZ8c4aY2tj
M+5+RnvG/DmqilPrEcrq48E0E4E4NGyte9ll69EJ84uTJsMu7TXSTo1wvW04YzBXFQ/z2FvXwoBq
nMmbIM+872EN67XpEf4zFOzu/aolkDS389fYdQ5SmPuxDdrXaWq2ToKkj0VfbV1SNiaq8feBu+t+
EHdjDHkmngHCDZXG5DuV5LLETbzrSJ1Gf3Ry0sgEHlqfzFToazeWuHrqk/d170C7ctlKkOWWG8p0
n4jSYOHZY8OEwuIh7EZOzBtfsLK38xVigOF6alWN/KTFEF/zFDbh9PKPLcH08/RYgSL42hsMJOvn
QObkZk+8g2ioDLdsCQ2yW7sCp9yQXxBFhGMj6N6XbjTD6IumyxRBneddlWAs9AFPDaNX4f2wYKJF
YX9NQcMf3xL/FLATrIupr5/6jq2iARV/6gS69M5yvaOYmYItZ+WvD7rLgys47jSwvWFTdCg7+hER
fFBHmKe6yr2JPEduOytk0amTDjfi2J7xVxIezydTn7U/fM8g/gF5NF6bgxsX7a2TZUh2lUlIY1F1
HDgywF8WQlCry97ntvukR949+uxpeLVJyc7KySdkW6KK+ftnyws7zqE4fd3/j0dYxACpMDwox+rv
hTvBb6wmecM5j3meuUimG51coXjb5JaYkSiYaIm+Ts42AJAo40kLiGpe13KZlcJPrjkuDJhICcFN
2rQ9eyBmfp8RGrRmPzljXOVGA2CKwe/vk6Q3R8T4ZOrJzko202yqPq05LMVaOIshviUVNZtheWhj
eLRNvTP9wr64mQvKxjbOBuXBTRVmIc162vys9+NCs2q9juy1rvMlwbTlD8EohNiKKjuOhjoEoJwI
KKVOTF3/PMABPxca37U38cqZxpxYaKYysTFxvoiiAZSuB7SvaZk4dIjZmDCXdSvtTrBDxti5jltz
6Z/V7vXXTcHFg10HQq0d2btIupw5aIs/QhV4qwROBZ//aJsq8bO2KFyV7JaDTQ45yFTlc+Q6xwY3
4y8zJK7FHuNXmYv0Fg1qu2lFEcC7r4YHXRBs7Nlqz/Gy71Lrke2jBBlD///rQLjcCnJ8OK2gZS87
b+X1fXdhqJSeFb4sHHP95euurw9FbW+0kAeF5fykosoA8hwSMKP29TDVd3k8pPsYntCqt532Jp8w
wUBHopJS3e+bX10E5ic1CsncP3UJ7X8HJcN9kpQ/h4nc44yr3OhS9RA7UbfnaISQL6ih0YQdabc9
vX6B1/HeNCXPfgszYoryaBW6/PddUFBPBdajDHqLs765LqehP6NpLa7gkLU7UDPlvchAftN8Ay0R
TfIlKHJ927Szvx0TZrJ9AMVmgPpoTmnzUjrOITZs/2GISnZiL68T+K5FAb4wAfqL6kBxykKv3tne
W1wspPU86J6qimZHYnxmUYSkrQHDY0fOFsXbdAjj6ns9m8kJMAjv3bbDexwNqIsFQtEfrlHfuKa9
rhxa9W6lg9XX8dgp6NFHEn7U14FaYKaA0YfEpYqHZgeT3Txq2/ggLbzYmd5QbbXVUgz3pGKTJ3Gb
DR22lQklLjwcvW5xoW6TCT+nk40Ucq2IumMzNsWudyCtYE1P/aS9Y/g43BoIpfLSp3VjIEPS95U/
vPp2BvQFF3hpcQKNAmw3kt5/aD2ERk1yh/XEAe7LzyuvvM8ALQZD++9lWDyUWUY4S/iLiIcNRkU8
PXNzbqKZoIeSMt5t7xPE8ag1V7YbEPeDFiI06ccKdd+KzLnyUaXQxsf9vVA7HNA9kFdwpwjZEHgI
DlxltI0w7aWO8nHyoSJHPxFl4ZNZe/ehMokVp30R43ytB6QwIFLOwG/RUo49w3HMI7WM0IWbul2b
UYtQacoQRkyLkKbpT9DeNt1Qxy9gqdbYwD6LFDiBg71lhSn5V1z6eMFa9P15GgXX80iZ2jnBFY0+
GwgaYRtF88aQvLw2UYFpV/8MDOCPvontZszOvUBlOMubCCnlpgrJQtOevYstWk4ydzD1TfadMwU3
qf8F2I018uttVdJqqkoLc8CEjVkuJrEEN1bop9W+7pobP/MakC5I7OxGF/u0hyAU+vN9X0veHbH/
DIKTWt5qO8IsR/Jm3PxnOoNMAnP+PVn82XaVb2MUrsc+NEjGq5jwEqaNANC6HQzztfXwESCC3vaY
Ow+xBhds1ll/HSYQMhuIi20tzhi5xLmhjTY1ljyMC3O/Qq9Y5mjkaXxt3LfCqJlHtjjZfbazTrc3
jv/YqrA69Yz+aky0T5PfbuY+uqOBHr0TSV8waA567d9WJRdR4+j57EOecOELTEaGD76iOaKSDsEF
QS+ZM90VDAPXGSIpKlLzCqm4gTzgPrQEvRMGlytImAd3ActwyiOeAGAtTpIKthWqaXDvORP88K5I
GT6GVY5tBQuol873dU7/sYxjgqPVwQuEQs3KaLiZwL2WpfeYh7O3dRc+UxO59UoxWcfpDMoV7BZT
nmPS+FDupGNhNceQ7inMfPSkOGc4FdPC6ZMC4jPLJmQrkWI6LXVGb4cJe8waZI1McYxGnkSCt45A
FpnGzEyRqzsWeHIsg5QZur4JoO8P0tpkRUyxSpQm5930rsiPLclTB9PE94C/owa7RPjEmDsh1eTo
7pQcOMLUZn2trbM58Ho0pZyPocUzMsMaQZ5CehRYWGV73NVPmOAX/pHOdH0YYrUDsv+J9rJfpQhq
doFluigoxA8Zdp+gsOYaK7VZ34caJYVX7ppFvVqBKFxnNPAC53s/KrIAFVQylvLj5KmN789MigNa
eLbp7FvLPRVjd4o6AzI9aR0OlEXa2dBr0goZLdbXOErbh8pOf9YCA1LUAlgJ+NqzUujW2/xoJwRF
9IO8NRPzks7eezH6W1TIN1p3MElyIviqqrxHIdFve4MQrzlRYKUNWBY002gNB7SnnHI4BsF4k3TF
OXdi72BExAn49niM4PfOWc85Jxze2KKwfY32rTe1D+GYWid4IhtXIJMkAyzt8IrznFir+7TWR9MS
xs9ybHl+0QNCAGwQP5i0IbQfHAdz/EGXvliD6H8xzKA5SQ+RsFNsafpzObiNy6mxzvnhx3a2b2o1
/8AL/hRD0Vqeg3UU5M/a1p+NCb21EfgudNHdJtr4tJXOrk2bMCtJ1+p6SOw7j9qCBoeR1unGKipC
31iUzznSHBqYxcEO7YNTM8dqI5eIbwfyMPii5N696MUMnaZS7GQXhFeR9m75Q4g890yDcyekCmyp
El8W40xo5mHL6B9724OSct6K6Luw7Bs1UwiUARZHC82Qk73HkNGdOmvJy+BtoFoLSCGGQi7YakfV
H1yFBW9NhAGcCeslctV+hkj1rDqGcAFQncQhQUJl5efckw2jarrNXcM42bXncdPnPQOJZrCvWh3G
9JcL41iPcj+XMdTnUX9ay7rCYWqjA+i1jnGT6djaTdOYncJ0YzIyOYLx2OCEwQ/SzCTONKiX7Fj+
dBSCAAsSbJExeLRjIhjygvJzRJFZ143+oRExCRen2Biq9JA3OW7nVF6KrtG7uXLPw+jf9qbRHy3v
YBPLtrJ7q+Hsy3y2ayCJGCp/pw/P3BcxzlbO8NIzx5cX5P03nHF/lajyOJktXJ7bfDlLpQbj1KYd
kpPpjRPD70GSbFqt2dZruGYFfWwV4VStXQJqcVDaJcI8awTSiQjkdggexxl5g1PYT/y45wp9M5FC
GOXyabI20kSuk0qfXj4n5pXdoVLTQM/WaVD9Ykl5bZCYcOpC36SdnjTnuYcxOHzMbvMx4nDA0YU6
vMsC3sPdzm7t+mczR+eYiswOovz2lgB1zpZ5sS1Qe5AV190htNh7pWp564c/mawtMEj3I5kqH8+V
Va4laVVJiEJOp/aLzyZG46a1+VZyLpC2PGdoL3aNfGpk7X2HOfzh0PTaqrjZOa6CUS8rd8tz9tHM
tGjq+Ic5WtGBi+TJt5r6iN2ZagUfNpwQcD4xc6vcL+NjU4Nf67FQY/RAKFeh/3YHAG/IgCxG8NvY
51oLLEQJDu6jsKHx7dgfvme99fZEh4FezSbX6VMm7WNSszS3eQxwBZq6qLFUlEmOxGNU14ylH5tm
uo2Aw2JBLfRa9+DFy+E9DChWej+/b+sJmwzAwIaUn4TJOhwXmE+oW57ahBG79O9QM1HolAatVB+P
aTzgBi5XIsML1yHSAmUWHr0QzTJ7Bq3JnuRBA02pEdXDfSo+YMJMsxvse9fp8MyBiYvDl0HQGpAT
nTyW5YJDHJzYuYnXMXNteGyGCTUOEXQ3FDs12LdWPkaHEGZqqEQPmBSx0FB1PmdgvcRCdvHFDdqd
a/jtbkE9RsLnZBeb+dPoXCSOtGMl4X4Jq2U4lsVbI2pBdFoDRiLH/eliocCt7LxlQU58Ym7eQLGI
R7iHbpvFm5JZIUEaeGf7svnpc/BEkAzaNkj5k6Vnjlde2MIBmCYXf7y5c/v6kIpgpjiho+0uGpqy
utUMoVbBIMlFCnuAxlwJg+FEoBCSC6pHhI4xst95YRPCOYX3hmig985C8+r6wzhCEKvOmVmfp7I4
+Mt4iHL5OvNjsAV0J4ukK++InDkKTzlIoTTXUTnsfSQ0SEDImY895japHF9m6Cub2pI0cl3yLIIm
eQ2ygKUESVxstXCXSDwwPWA8hSzFplAoSJScO/DBRL1VKnqZMI/fCn86R6pBSz4CWUy9XTiXzdHH
h0qqQ0neax4R3YNkJq4v8W9fZn2Lqb25cQNzjcsTingY6VXR14iGs3dQK80lneRW5jqkF6BIyDKy
YqU9LRYG1n1shG92YiLgreihFRx5grgBwWd0d4YIaVaWfr3K8G+BcY5svs/DnusBmFTBIntEjczQ
Qv9YzkplSzqrMaJcYiJ2qcIE22+ku6vZBqFlIuaF8O4SVBptIpuumww1QnjLPQQU1hC2wn2S/xL+
rLaMBWjH5vG6TJ0b02UsZUzezOmAEKseX7mz2H3yjiuWErF0YNOG1JQEXJjq6C48Jl1mR5tMK5Tc
AJ88BcZqts1sN5c5Uz//WZnOJ97OVa7cy1AQ5JDF2Y1IDfAF9CWkBNSGfpWWUv2QCG6ZxUxYuHw2
OCBdOTGEkINvGZ9CT4BF2oG1MATKa3vtO968ls5EnB5Nha46MvWZGTFdmSm2TzgIpvNogwcx2Bj9
yqRIqnQynhLAubObkyKE2knNnkPkBC6efB6esB06F0dpUqhjdHlGxSz367463PnSL2Jk0hwWDBN4
fBr50wpgFrHzWXDN/J6zyiyoWbklTQHWLAfpmoLAhpqa98C4XUyGiS2xgiL+SnrXJH3SbY/+wsL7
uhnY03xxmFvV6XiZixBI0RxUG5oXtKZMvOtJGAybPBT+VWHXDMmrlGkyxFFZ5z05idTXqPFpwBms
NG6GnKCoSZyfETTym5thcgI5K1aDnPLzDKLqIK0CcIg7q7P0Moub4bYHwLG2PAGNoCskroza2QgR
+bi3ZbL5/aOiDpVAPqUKz/M0PAfIxJOM4bGF+HPIwvLi5nBpIsOxV+EYJiB68NhjkWZrxl6/TJNJ
w6ou8NV+2qUO4N5hPmCgh1UhboglaiqDQscZr8EqbKrE/SLS3edlhN12JGO2ibzsnp7lna+UA9K1
yO/DuWONCkY3v3aHTF8K1b/ISXkP0SyaezvGgoKxrQvQDIxa3SG/BGmBR4OLfRuMsnlRmoSEOuh3
ifia4vTzamS4RNahnVw4SJPW3STXErjftTaik0/KxSCp074+iD48JchD2kVZktg+UeAQqTCBdj8S
Myl/jS7AmgLjaNwRh0Rk5qLJgFWDnPR3P7Tql22KDINaFGgyQ2MoTk0iiUuSwcmeAb2Huec+GIv2
YkzjvcSfj5U5cRcHcLbKxnTRFI7kLtoLq8oaqHcS3oA3iFZ6XrVwWo0D5zcvUkQHaa8ijM0L4f5y
NIm3CKJx1FuUz1cGJu2TgEt4cqeeFN1G2P4O6UewFrNLwAsatBRKQenTV2HsDSDmvwk7r+XIlWzJ
fhHMIAIB4DW1ZFIUWSRfYCwFLQIB/fWzkNVm06fvTN8XdrG6DkUmEIjY7r68PBT4Qx7KdgwfJmVL
zoskQvLFETBNCmeD7H45VCJCu202CYfIS4F4wR5q3BfuxBIduxCKurZNNgzcg839q90/GEwzqQ9s
2EYpKw/R+ZDkA6PIuDjS8zht0sJ2r6K1O5C3BVmY2s83sW81L2nSzjj0lq/eUkGsXG3tqiy0XqKQ
7tSd6c1iw75iXMk6CM/3nzUwQ4hm99lRLnCXNvdXWO+6yYEYLOpzZWp23YuTY2asKD1zPJUetg92
/jyU8nA3TKW61RpKlPDKZaqMVR5ZJIFvALuZYgNVWidS+epG01oPYDESu3YqR1rHAdBvimH4GaQL
J8iU3I+RDngLGOm6edKfEHnogGiwTNsFFTmw7MlET3JXurp5gkByCFuKf0ArOKu/v3ae1CQJONGf
a1O+3695cAekbhHB11HQWWcnExZrIX+q45Ge2IC4A2EduGni5/27YFEdrpF3NPq2AvraN89/l8DW
NC9s5wiKRsRd0ooeLGOazUuRZWw5orZh+xRVV8DjyOr3P6WRc+qoq7u/2veL4v6SV5gaoNvIydqY
GecxxYCNPg2uN8mEKeh9SlbhOO3ud1XrujPPVau1b01c/Pl7DfWKjZBcqhbr0H2yY3s4FDLrzkhY
jKlt57s/EDoZnU5Q+yF+2yZAGsb4yYEaHg/VLTOu7LkBFDsMh2bYWnuGsRNIg/LiOwD2eu3LTZ1W
8G4ZPut8sZTiaNnfLwMmckjvp5QjCBQZectbhnktkku0AGjw9kugZfCHy7TYs/KUX6Xna86DDZsh
5rWrKZ8ysDNldfINA1PqMnxlS3lpB4SU+zJayQiGx/3/8Jvxd0av/R50LmG8NsdfBJY1DirxSLGZ
4yL29/1cHzCzAXQPgTtFVdFdaktC+1WpSVFuCfeIS48gLa3HFuSXdY0V7dhDpTqyjUJOTspuSYwY
67bV9d4Qif+KJ+IZ70IBww+U11286UP1PliCY5RjQt2/G2f+Phi0UNHJUgFObmGLc1OBownohsAI
H7a/0vAl1mF7GKwMGKFpATWsOCG3fRyxWVomx9MyvKZ+BgChkPET9RKEfK90mjeXQCXTX4/Z3aNU
95Qp9Q3ovAEXF2ho0DW1Z8Jiz1hikQp/R1RMfP97Q/sjwYM0/QVHcfo0ZYkgFnLE+CvBBDa5Q7w2
OGF6x3nM4v5i8iYCaKEb427pknH5C8f7zqVg+pm0KJ4TPosGttRp7+KHQRF7Ja2yi2VA3sScR0bg
45UIj9zlZekTzbU2vejt10F6t/sTD28JGSP+s7pIx70JS4T4ChjKDUkToq+GTTh3HBKySo79GUgP
qDWA9vtzfHDYmHmKTATlTDh/fINoVm6SxkjqmofCHE3Fpu9Y8dvFozWKzrwokxaIJSYw2sUzLvb+
Z+RWz9HI0MyeQVXHAqZ3m+1oWuAbL2vKHBQGx0OuCUsP1LiJCkTIsleaNPPqNpPTPrKHH0IjQJg4
m6yc4pmuEc3b4MFkzRDuljG83aSPrEJMY7Ggg9xIcjoeebATERloNpu+/q5MlkuwACEZZioPUNBV
PBCAtqWCMGfo1/lHlfRP89QNPzne7hzRja93a8+4JcZ5alG5fjY0i/CQZLjDO9BPx2IqguOgJdyV
KvxjRXn75noGm4sC9ddtyJqXPbt1PwAPmA4oXJhDcFVj6LtIzByXQBcTS0s/nSyHg+yocIEnzrBv
OeRuLf9Uoh5fuhZuWpg3L3dPHA4L6s/N5T7qWVFbKDz7YYZcCf/HiHde6zQnyiQ5Io8csVSTQ9Bz
B1xHEWjP5bJKRjw9qRccrSXC18WQilp6gfdhhjVFRQQSIkTyU+H60McgJa6rIpx3vjJpwzKPTMar
H3f5pxswcLuYx8ekyi81OYOHItN88NP6QLe399I4EO2MRr0QwympkHd2w2KAgoP6lSXSuThW/2Ln
CcKt2TdP2QTtH1tes4Pe+67afDiUzJtRk94LMpzbmGvnUC6f5vHwMjExud5/jkzK92yS2bn05cdd
eRaWXwOwnhC9q+SrGoOnwfbiZ7MrR3zs4dddXpXsrzd97bP7Z/7zODSDhwOH4UCiPIXeGTYbNAZ0
gshyH3o8ALhnfGbdxECxKLiVq2967PTNQkVkBGUfjGL6wQnawRjWwehxBtbGZqTlfAYe3ZoBOE5J
qcHY/ZBGNIMjh19NiY2/rR2R8yFiaQpJUENz4IGf+PRqipQqgJaMOY6NmmxC8PB3kaQ4ux/yb0wS
lmghO82KxAKyOuuaPxTxbqj76iH8wU9tnSYd97e7AzFNl9Z0FJp9yqTpGqQF7jkRjlvDi6MbefGf
FhOL78w6xLEZQDPYtX/qDOlgeZneBuE/W3OX/jKK6LUOZf5WlGW383wgxKbl5XQBBQczLet/7W+E
3TaPQN3CIU3eXfQdyCoVqHXboMXCPnq9WAZXg9gx9VtwLnGw8eD5AY+3DFwO+cNdsLt/gJkyXvny
pyZMwg3xyEfZdslJtCFrfTK9xnMxf5mYYsiDQc6ecB7sGBqWz7IbKOQ06w+rzh90yuYcXJjYWouA
OwIpH8rMhbyYJC/kH9AdQbvvmSHO59QHEuh7Xv3YDB/34wKGZAojbGE+QjMsVgV7kW5VGOQ778bl
oKg4itrsqu3W9q7KY2soOxheE7Cw0+jRwteNt7Lh7OqECOFseSHrFYtJMUr7lfatW+gVa28K/0SR
g83A8O3HDsLTYEKxb6oWJQMvTGgWtHF58ZsWgA05DjPDDbonZ5GXPPR03RgQ5/L+N9o4jfDlQx/R
iN6HJGkNdXQijzbM6FlaAYNUtJjQHx4t2c0vY75zDaNcOSRXK8/wbjpnfcXVshsYsAFzr5g9MC5J
k0rv9URBt4/0OAiXQzHKNr7LPKFyRiWbIQy+cCiP1GbKc1Hk/kHG0fdwvpopBJ/WO07BYDN/yq5l
AiFIju/sNcxd5gdXrjBnH8HrYneJnx2jGyuirA6iZF4CgCpPUjrmfRxVnC2/FuLAJhb2b901f+Bz
BXszhWo2gl3C8kb9BrUSTPp/yJnax97zDqkGcQ065aNjU3ock+xsO0TRMG+ucK3Wh9LpCRV6TBDb
Olq3dUfmT2K8QOjaJGHyovL4xJ74Nnn2qccQaM7JyADuSxcJLaJBsbdyWLXh0sPUMileWVlxydmG
4cKj+VL5uNVnuVYBWWRFjir97VvkdCLLemyDCZovZ3ZXGP1+SIJkHWFcE+qqX4Rtj0feqw/l0g0v
+iY9+vVAq7prPNOEsZY6+V64qXFxa+sQlG10G2gbs3uCuRPCZNh9FSOj8V7CwNcKNkuD853RtL8s
0Uwt6vl3lNMpZ9oFiN0xO+g8pxBQMWtWecpmo7GONtjRMLJeJpLrTJRgYYdHw9Fk29LokDaUQIYp
c4Peyh4o24IHtmjwlLIPAzQbbJfdShEX2I2eIbYYe9BZVML9LNeRy10wDVACehNuP2aQnvnKue/G
r3mhkaiUUpaB/WzI1b0y/emcjB6l7zl40LRmTMf6yXSQVTjldSeNz7wwdOolRJXz1hBKMJeLduYl
ihVs2FRdpjh4kaVQ0FeMLWcdTETx/NnK4joO4LItvEG2IfcOm9zRU4+TuWfuNEEhqluEwQjeOwrB
4D9wtogPRUH2KhKvA0GEdaH5XhV0NAIfS36rlVfIh1xAadZ94jQJ15qAAKFRd2MCuTqWROuHteWr
8OBSauVIUTxxzN6K0sa/l5U0IVJ3xDq/ywa69EyJB31O3Ldkqr8SmnAQQCip0/pXHgFoHvoQ9zeQ
JbNVwynJi8cAiv5IQWjGmGyNXf0P9uQnmPZLtyll1pyRH3nEs/aU6Q/lqvfz3MsPgqWr2CfQ7Hhp
sLXpHjp3+km421bLiYFASRmEu4c7hp2XfLceutd+SbiaWCesmfWO1DPQPaIPtGW7vwd2TgRT8mcX
nsV+8GwKAorue+uK1y6lyLddHhdZgec1kuqA5ROuGmc0yCpsO3Hk27GJ/9iVXz7FKYxmUEesYUXP
AjW0MFj2ffU1UA04+oLpZRQhGmQ5jUn+tIXrmEGrnja8/3VPpW/qNbRQ5M0+ioy1oI21bRrjNFGc
Pc/zzq7QgVl05rhBU58n2I4u4IsKNwGSdv4tYJ63FXX2RtUNreGL287NofcY4k1QDbqAnDz+ocn9
ILy90aUP+RjWW8OlsQEOFj4Jk5jx8hm+6JtSKOI2Ta483wWCI/Rxz6UwstHHctJfpok2V0I1Q2Ak
Y7KqKNKewXVECE6l8ndMktvF5lqtp1keRymC3VSv548haq8hpoOzJdtrMDTPFYi/EzvdOXlEdn6p
45D9lIovbGOaFVLxDxPiTGoFUIWHpl9jQyAT2jJQbHxxIYpfI5YX43aQ9ht4gk03jwPmMJ9ZPgTM
KL4ZVLAiJXOxF4PaNHRIBEX+iROVpVPHithk95LMYGuwsTyKxvpdN1G2C4Lkkes723p19R7H2O+Q
BE/4C3g8cZr7GEbS+Enxh2tnIlXOfDAlxVK5nHgqJ6VObX6srELuZkXzse6pigBHhIo5owq1Z6Om
LLO2O7EmMMBfkm1v4OLzPJCU4RoXkaQYDDjfrH3y/1Rs8vSqQpK7dvHBr7UAN1FeqqB8mUKz2knb
XcNv8rZFao8w2hrjLMs3PJPeVrHdpfgg2knIRpTgtLRbxueer6MBsMO/2jp99jzWCUhfm/GMtstd
HdKviEWHgEE4+6v2IcXOupI4VbFhEDRVDqC8wqBzJl6g86ybKxXDppbsIJcb6RXnQMoWKHqm/JPf
0wcOWrFESHp+KgXTQ1kz6glDcG/E0BAwd8O0Ra/njG9EG5siwGyH8PjkRfnXSFOGMzQWkOyLC2Bt
Y+IBPnqBcWIddfiWlPGYDEKhATO0wX+aqKqlNxWnAhFgQO0TsADOxRj49rrnKQzqvB4VHYT+gKr5
p3XRLkcLqT7tIZbBAYXDmJ04ZYJWTOZfHoiFm64aHqWwuKwpUWTEE5Js4UNlR9/qArLzWMgH0z60
pvuHhuNhO4lhG1RzgXfLftG9d1kMaIeCs2UKMgZhzmeG3HM7tAnQ71T6W7/ivONQLOz5+Dzqma2Q
eJyJpm5bAtqoLjFh2JZsQWgYK/aoDpdJt/ioxLwya1/vbPyaK4suvbIlamPuSt0cS/geRz30uG/s
Ym+EW1HYO9jXvzPfTgg44XVm7X/weIlKHyLRGOCKASC6m8ZmWDdtemT7b7B5sqtN+4zJ/ltoDt/b
gpSeyR0MtgQnfzvwLwTZ4Dn+pgxzOBY05Gad/YI+Y220Zj+Ib2wlh+5i2FW6MqbinWDar6KJ27WH
mQs8AnZPid8P+9601mGKR+J7blUNwhzerMJBg7E8fw8p+dTWmbczEoqhUNwsfsqxL04tPoq2i/UG
FZKbMWCwEzVzsrFt66tyi7emxEQOoJMYLthhd/SORYczOGiBXVaQXXA1a4fu2YZ89qSucnQPvM8Y
PurwgnmXcubIegQgju6U9JtBl/OvkLAUts3XTDos0oC3KTqCYEvLRosTaCWVhSy5GK7LNx3iD0uz
71Ejbn5YuBum3wfpuK/GxHiJdNpnT3m7hmth+eAOIMesaxfmRkcvT55TTmMlIM9DfgzfI4LoU8GS
B5ji5ggPNdunODW/WNjBCw6vgRPg1h+HZ1lx/uOqmVYyI5g3IBWC/yicZ+SPbDKerDFE/g2fPFYI
aCZw5GG2OVa+MfT4qqWOHn3p3Dp9aEc3fiPfss4d219TWo4PB5V+N0WoV7r6BRZuSOkRAPADq1LB
+y/7nHbF2bgSSvNZkVzQdGNyNiMqsGx7V5hmtDWG7itkxt54PmR7RVeRrLJbMH3kgbjlNmTMwV5q
AbHx7b1EfbLaoWIaQ35qMvMTxQHUfGOt0wg6KGSHeYdYsB17/dqK/Oi7fUsFAStaWYOswx8oeTWZ
zPiFfMr74DKiKTeZ96EYqe6jeUZ3cjHJ4YFnUYrbbRNoyfZUbutKX0MfP4U0hi+7iM8MmimBrH1/
MW5uEXSGY+qoGwyL6ZRN/dNgooZieFbrlPEGlcEsRYUw1FbVoI3VY53TUQm6GHpt0kPaiWa4i8q+
JtBzAWx6ALoN8VCXxXBpUGh5KM0xvWWjV/0yfN7vMnf1LosYLmdanoq+S7c4+saNpb1q7dTVlwBI
wsuG8hfVzvNoxj9Duk6ZCZszW0UL4HR1rAUWuNlNeE+Jva4GA6xa1VefgaU6MiNsW024wCxZ5F8F
ST9RwBKyo2ZF9Ryq/GJmno2HkiPNYaII2rC/T8V8I5c0rISm7y7pqE3JqUTdwi9H5wwOcdhfkll9
byocasViJowEe+plxoPi9uhM/llYAPgSw7n5Y00Pdj9hGqVeI+gp++NFo3CP/hVwM6DxYguUPhjS
0lR3BL2xtVivDsGTVjXmRP7LCuwVlItVl4+QJBzKm21y4juFRBnF3P6CA1swyvhsLB8G9kkQSohk
HZNfydwiM/IFKXWSZ+wdYgfvhDW7wPeOzQX7XjrsJU4DPCYBql+wYW/J1nNS46Zl5VMdEUS8ETsa
xXhC5z7sqY3I+9c8nY6c14DnI/HqTpRgV06DSVVvYHcsiTwdChacuBx+Fg7t76ZzTNuSFqIZZZtE
JpyGpVuQjiGLQFlvjfnG8YxtqEREyJDW5DHYAmDAe6nJalvYdB0AUlObfHOn6luoxZ5R4yHXBBpp
1PDN+Di6dNTiyMNcMg87A7XewbmQDOEtksVqbKLPmRNzVxdXFfMPkmpJniicRuE7D4JsnddA1GOj
PlkV7D4Z9o9TW7MTHjVGHB6BXM97Rlb5prJ9eWjeOs44fmnQpQMaBYxej9m0Fcm2DC1WIyYsyLWd
JLFBYXWHOG/PEzBTmr7txfUelk7Ld3vxLPK80xin29F4NDhj0sQZmSfZ+sQQqWjGJtACTLDYz3pf
FsezFeFwee66k+8AraMX8b0JLEaPVKXys4Jjwks50YA2OUTSOTnQTUMF6kKUPRYSJYJE+2fZtq9e
4S2zPZAUvdO/h3X77iUS6dFnoOLQyLAyvnpbdji5kMG8tZqwGacTBnfITzw6mE3uxMS1SB9tQNku
3meb9vHR/2OzcQDuIIpznNEENxZxeW7qFzolAXkRCleAeR8tZ8wvg2kc7Kkzzx2m078f6tE+YxDC
BlHY9pou3hC4B9s/cS4lrNhwArbVx6V/yKiuInzxI3KkDz6moaAmBixt5nIb91z+zbjvG+Z1lv8c
iPnKuBUeUhtlGws59dD6Ez2rfTFd2dNsy3Uf85Ts+yzYTCmhtKrMII3H4a5KIMYZMYPFfOx5uBDO
W85/C2VLM+nUP4MMjV8x1ltp+94x97Nf9tKNUb+HQW2cE68iNRowXRKds7ZdwC81hfG9YtaJgrm2
tCbXDRYYED5wbFfP197HTe9wKnUr/ZYspXOB85JO4kmn5as3+R79zMVPL7Pd3TyNr31KArNvTbhr
bqFpMQV+28puZzfxb6dMii0jsQEUFxjiCYCSWwXMRz3nitBCoeAw8y3K7psOIxpqS30rg/FH1ufe
3q80m3/V/0TtHKkd2HUdhSDCgoJAqQeOnKQ4RkSIIJnO6hgnvywDUTZOzD2Nft5WloeMJ8O20vhg
HCPLrhBKksm0mEblT0mPYcsUCmd68023yr8FzshTiBNN0FD+4FjPFgI4hoBdgUybTS2zQe4zRgKY
vFt7PLthxLXJXUH8PsElkGBRtATn5fpbNjaoqLnseKvE78AD4RXKMVp6UQe2cA1p2Cz/3dmzBtef
zseeOkbZiktQJy/LTnujausbTDSluyeDjmtSbGxUFQT+/DXVjzXJxse64z3lKtkaVpm9uwajJeGx
uy5ITgT091I3B9E3yWnHhHO+PLot9HD6JsQ0fIfUPe/cIuc9IIeEzAOlLymdbRK7MJon+ceNX9rk
Cszzt7DdTYa1i9yD7zLXa15nSjWWu5RHcCrzNZtB+o3YOIXafycfzRMFK+dKhjSFD82JGt42BXw5
tVaHM6j8cugUYN8fdNfarvZaYriPPIAU4dw9cU5JFIALapdRUSy2f6Fb/plz4tRpAk+1r95BUGAY
jQxcffzjmWFo0ImDqxrj6jNFvg6R9VZzeN2FkzuvW1EdmyL8NJyZmzRjflkyN6cmYCjt0+AgatP2
4U7TAdygXEvFmhl0zyGVU/vGLcutBdxmx1OBWNHvhALYxiIVDShxBWDD3nYCi1ZP8H2Ix2rbHelV
ruVjUudvnkNdSxaUn3lHH8EQGGAVucrp+Ix2RHzOZhcWYM/SH47uD2E1lJtqRmYN0eOmQhE/Zc2D
VB8L7B7Zr7mJMG4ORGnBugIxDMbmGd0+Apee0iNYTq9FNRKKM8c/MjGsK4jgfmeEoGrdCPD0HHOM
G9MhAIM0WwcrC75GRDq2J0xVTegFNPWRvbUb85afQE55T/0IaiDHwQM7vvroxt9GbZ3igROWaWg6
dbyPZOx+aucTbuO6I7ISFtMyiPf3jksVeVATiHgdLH8C80YIvAhuo1r2I1pgSXijxQo52zqMCHHU
jlBINz1A2/rKIYq0M1VKGqHLd5x9MRJ8Q8p5BCNzRQZdSWy6kF85Ls9MCKYCJyEwtYahEAbGH2P5
Ymk7fMQvuAx9MXDUJR27ienCCXKOiNbxrbb9c+iKP1yT6ltcte1e5dQfhb11RVKtgmETe+5X42Zv
QMGaYR63TunkkJ7yLXRazsVTVx6UVXi7LMO5pBXzQ7PhXMlL+8YBziL7TN+YwrsrNGa2TLB/QVF+
bO2E/gHHOcmynI/dGIAxJodHYzIKM1/I26vO/DaP+TPrsCJdI+Nd4ETmGcnxz4jJ0/awBzTI3obN
ehvPzOsGbcht6iScoMvo0gn8u0W4PNTnfk/xbKTYz969N4Xb4neL4pPoKW6t4r0tyfV02kBhFu66
TqgKCVyv3ccTvw49q8eWAmp4vea2sEdAc7b3in8/xPi4icMHblxzGzBWWC0GzgcM8DiIH2MjCI52
LZ3dlFfpTtFtkY7aJ3sCHDT4oTXZTx8ti6GAfZhifja38LgoenunBDm9Rq86d/LX2iW+4OYamHCU
TgdPTpTEJiEtABVvp6Hy79gs9xxhjFWS4kUVwUJ4NYYKGSne0BgrVgH0UtNgzmhM9VNSBtccxjjb
11dzsmldmV9U2u/FvDOIvq2dYoTdU+ULQIBcPcAZan4heEmuRAy3hGi673WD7c6x1WeC/EEg0xNH
V6oXRd9ukr4bInyD1UB6w2UtrLKXXCm6IxRAdsonqUSOE8L5M8XjpXoSofFVOoaG7uI/2E5hYeOY
KVNXGZg3d0mYK59nv3L2uk6++tA5GJ7GuZw/xmW4tVT84Lcwy9xw/vSO9eDf6hxgOuYuBndVxGBL
iv3gUD5k2PRWMKPdKzZTa6/tv7oIG5dbDcRgnIrSCid+jbLpc8AYzDXK37Qcx7Th/2l/NwXn+9EJ
3tFAP4guFw77/3KWn/h6t37AGKLhiXsoswcj4lXBXLcyE/WLfm4c23TTkHB9QxFifMHYlotyXPvh
sA/1JDi7+bxzNTaJe67TYxBVpoE4/t+o5/3vVTfGlHp6b+aYtWdRT/qMvTM7xBByrdbT56gJi9Nf
VJDB87ioYhqIifKSqphQ4+4fGpQJ2i/HQ4VrDBj0JM/K7Yw3RulXVvv0CYsbpwTc3gXuHYasBWZv
r6lAJATuaSJDYHCCfHHdlMfGmD04ruPy8BggN0pSeQMwPUZxbDWiWGTHtld0iy/mi/unAnGIGUlm
UDZOD7VtEHfQRnG1KnM8A7jLdp5rR6zdXFINXm0IiPDjYxzhwJbFZzVTH5DYVn9FB472aUikbrY1
9Ras6bKsGSf5ob1xiWozhfHwTYYiXQSnXdl009Ookx8Y5pLHLm2pZCoL7zKGJuq9vzZAfZ18WAu3
v/KxqNOHkP3UOXF4vKTzMH12dvugnXKXeYFFgpmkyLJ+qbtg3bp8x6xO8PE0E6nERYIGmvoGLgmL
9hzfnBhDHutSvWVNA9QSAXMt3R2VNxc6e6fPSsCPdhK68PqEZj01F3zqZH+Y8xXf7vvUqtY2YKnY
51jh9geTlpaNLGax8ydGSLL4aYdIA2aE5BeUV9X57nF5kbjKm+MdWkQXfFosFHKy32WoNjwHicIv
fzKq+eKNmsFvkXyQNh1OyE+YfbP5Fvrh9Bli7NrI4Y8rC/fi4iY9xt1YHNUYeVeAwKQUNVMrW+FN
nf2UtamydHf8S0Jhb2uCvUMYsuIguaklPNWnnHJnI6yeJ9DWOKT9+Ss32RuK1J8e5+jUL2o7g3O3
T7ur5RsofotttFsYjV6NifXv1zY4WTJXvCSW/dn1k3wMzF6ewri1mPLyC/wbpu1fLLR/Z5/Z8v9B
PnOF64JYpgTNk2De/p18Ri8igAgn+G0FANI5OJ5wcSHhlu55SIU89nP+kQLRqu3Y+Zbi4dm6WKmg
foDHZ7ldnDj3DwVBdWKD4yX1kdI87aRHpar4iTse6rPAjkUeumyHrS9Lb5N0bnH8X34RQHH/gXAD
5Gk7ErirND0fJNw/fhFf9jykqxmPnAJ+2zbm3i7Uc9wa2xrE3JZxljouVnuzimg876IFzfVnhPPJ
QAISCxtDDpyYHkqXrXLYs+EHH8DjTdo3IzHOYxz9CyL4D4bgv7/2nvjPH1l6wnFN3wwEfgMovf/8
kQeiyFGsqI9y875AtClEsc9UUe51zmw/I77z0bT20Z8MhyR4Fh3L2cqu1aCZmc61TT6W0c2+kvWI
TTIPT5FHpL50rRftpadCiOkdqx8OSN8+B4uL+v6hptpRhpGinzEMTzwC+wcc/0xIKYqgZY75QKps
fLbzLDe+l73E5mxvAyFp7FjcKCJFhzED+D+tMC96+XD/k2ydTwcCBUAcwQAKlNeVsTSNe21F/WcI
capkAz0zq35EXSXR4HtiH7kzXgbh+e9lB9jeMOKb8ozm+7IGxbquXlptnMM8EQ+9TAkEmXnA1EKL
hywexgMtXfxQNQYxTDXcifYbE27jjGknfe6l3T5WbIcyx2n+l3sm+B/3jO/5DhebcPgfAZ7wn+8b
O8eYCdjSbsOjPqnUsa3pzppa2VyTmti8JRA3DVnsbaNOKBTguFObCG53qBsMB/cl8kNm25Q4EJSt
98OCUmpdCM84Y8fj/dNO1iT76gXAYLbPqsuzoxEbhFqYjT6rhMpe8G3+XvgNjwZhDds+YAbMSXLF
uSJ+0c38IicvuzaJi6N15iy7YJOKkaAxlaG0IgWle4FVipCHQei+XE/eCBN5tvKzgE+zQrVMzq4Q
lIWEAdNfXxdnDBqHLDe9Nx8+26Hxcy7boifTE+cGE94cMBEAEtAG989d5VxS1aEOEFl7aWSiDnPv
fx+L4OnuP71/wED8BA4N544IadQtOnMbsmt8rQw86440x9e2sR5D5XCEHwscHMJeunxCGkncEuGD
6h6QQekMY7R0IbmiqdRl4P70F+de3wEHk7SXUOFl8EggVU7wIQ+omi5/sLXODv/6uyqS1/++IMn/
sSAFHpeGG/g+W2oX8MQ/rxIjlhyMLAgy5EqDncZFfZlyqXeGOwBMEbF5aGcMPJEHmN8fdHAFMdu9
OBOL0cQV5qywuoFO7GuSsz7mPy+xNpbhvPbd0vtqTPFtdt89Yo3PKmVAF4UJu7CG409qPZm6LaDa
GPmfesj/BPV8xappnN2OIy0dDcyG5sE41qmjt3WMr/pOSpk11s7BcvZp0ufbIcqnm08MKGn86uX+
gYooMB8Qur7ZNXuWaRx9LKWmS6XBYulc1oK7gzGjzPs4uNbvJE/0h1HFuLKr9nsEdA9+QuEuaN38
DVzjtIa8Kfb//YUX9n8uqwHLf2C6ThDwSOO1/+cL7zhT55KKWqo0A1Ijsq4xmhdVcfCcrVkMn6mZ
zQDuYpMe0kpeQioZn+NSfzUiax4aE3dXiskOM1eFhIPvgnmnF11hEj9GkHKf09TKWKs534qGoOZC
8WNx9U5eOH7cTdf3D2FXMU6woh8Qo0n9yD6wX8H00KjU0Geju3EdQmxkqFGAsYZSdBnEQNELp132
wsxmYIZGDnzo//7aWM6yNv076RTjEZeiy4PSdk1hm+Y/XxzoinMexODryY/RELSQI1XVh2ecdzNI
Uu2jD3jDuXI7htSiasuvrBc/Qe9+9q7bPMUE+pciMgBSBTN8p8X5xq1Po0Njduex7b0TPSQxvZ5Y
xa1WPA2SkpiqUdElVk7BPB2P7Nz5FRrJx/1vPO7TM65ZSm6XfzAlaXMzqtD8EWQd1S9pvdOiHi7J
aFkn302svTO5enn6MFW3iLT6Ugb7lF5vmMrlTz3IZ1F7D6y58/kOc+lNj5UpDYDbqWE+BCFlBZhD
8iyrYpTv7oSkUP9IBCOLmHnIGznUapWY8w2HfHgRffDtb2jBwIHWERcAA2BhiAqIhMM3K7NpMzCw
PFHJWL6Y0voRd178Y4aZkkzjHvlnemfwDhIdXP8BxYbuBA8dLTYHe5vzf6zjjlIdYmBw60adAtdQ
xAVzoFGIPIZPqfuyxiYV3jzlWeoW4PtbAlID/p71pIBdkFnQt/sNPOhOn9nyLtCM8ZGps17PeQdC
dvm0X2CumaueHL+43P2azmLaNDcV+LWrU9YBr6AgMJQEVHZrPVFx6FdvgWuhywBBJMeJWUNqY3s/
OGhFJVNuTJCF6EdMR15R20BFZqH+njKixGEWhHtAhFz8XWrqPWoKeHA9zB95Pt6kM4g/II3WFqvU
Xzjz/3dfZZn/uQL4luMiqP0f6s5kyXEk2bJfhBIABgMMW86Dk/TZPWIDiSkxzzO+/h2A2VWR2dJZ
8pa9YZEeUZFOEjBTU733XEUCmGnZrpoLr99wvjVcxMIr4zlaNAj22ujrB3BInCmD4rAwzxSGVpv+
Er1tZy0zXbyxgNUxhdW9CC8MAj4YNr2kgmRfInCq89QO3oNw+g9p+0wTgZAZ54VP2Tb2L7oFBrjc
miRMo37TMr05DbjpVrrjH6PaG0lhywW0k55geDS7jEvCTyx6Aawxs93QU08vJglNl9LK00vYejT2
JwZA7ugGxzrIfKY+5PVoFOHvHLJd0GXeZtDj/tIloqEB5NpPDNqRj7FsUCqY2GsIV1uu1qkD/y0R
S2+WCyWRIFHxwOBPyABjxYVBq78zCLGkEhYA5G7hlBeEkZX9zphfLj9TDDoPWhkCF8U95JcREGJp
T9uWDDN039Z33bKZTufkEQ+G3DJq9ddeORjjubQ1rKAq6EkDpQciG9t6rUR1ZakB3do6XxFf/UEc
dPEEOgoQa4z2faHjahAakG9g3LWnR6y+8XMxm/YQ+f4EDRqel1d+0Yb/ZfswrHkJ/OsSaTnszZbu
OtSqtvxbeTf5A32/kkBO2hAxIMAy2UT8194HCJsrzxn9nwBn5mg38sIc+I3M1Wt81mb5ZNrGbTCN
6K0dbw2EvVuhR4dsCgCIMLClBe3bYh8zzSVQIPUANAMQ8eIIoaQEm8r0Ygq2TqKb5yYiMmTSsfg5
TgcBJgypNBlcRGYtHzvptG/kZa/qGZeXGK68NP0cr45SKMpeC8a0z85A5uC8njbB0DzeTwuVSxxZ
2ON21oV1aksRvNhGiGolq05G3+B/scMofci+OE0QXJaHBYwpG6okFmSd7tl2Qu2+CrK2+Bjpre9S
hxXIcvziI27sV9vF8BVYwPQ6RBorLSTGo+sZPhMqnl35vYqNJD9iu6jll4felw4lUCzuP/NRqSKX
R4YnrbE9McEBEl8K90IYKGwKoeITXQgsbbOpwKWju2qqDoaOZP46o3mdBo/4mHXOVQtHZkfwv5jN
Pt3bE8bYXVLt22DJ8SD1WKHqN71bldoOuUVlcC5Qsa1zw0j2Cn4kjIKovlWzDcDJXsK210EnCSKn
qLapZRlu1PP4m2u1OlGsW88CshYiNfPNFI5/rWzEcHF1d28io/tUw5CcPQ+4mT7qX0I4b9du1n6G
owGGNOvd9qDSmLOZzc2Mtpo5nyz3rWdOxt6kid+hckdvd0Ucrh3+uSowIan/dsU7pm6bzCdtay4M
dAvYzF/Xy6A3xtGKPVRGuEESUx6cGAVCPj0H3I4F/NRDQY+YLidW10EdDSuPDo3/KASTUC94D1BR
R3ZJ9kB2dvpWvBLhdnV9tb2vIgbaK6OGrDDoyKWYuROdSc3Z0ss92k22++c34/6V5c6b4a61SbzT
hWtLPqz5zf62+E9MWGkj1cQ9htq0j9GhfFgFQ7LFCmIWbLb+DPIKRTlBmWj3Vl/ieZwPTXpRInCs
+5PB+BeXASdsP3XRJyymNby24XGCOIvccPzoHLgHZKcWubB/4lhgEh2VX+9/0+4ajWGfhlDNaIly
8SroIaUJdpD03sVxMA7cOS2FSDhLn0JcVqJMkIctVkbiEetzJY291N0ITjZY3MJD0WWGAB59Jp+v
dFScbTPE1oMaXpKRoU6EH9fWGvmCpaW/GAvoukz+wJeJwatPycEYSlwY3OqsquN0QlFDEli/74IG
4mwOd8LwN7XpxpexRifAebPZZr00t4FFe7zxfgaxx5C46LuD5srjBIp7PUSF+HDByK1RdmenPs3W
y9IdvfnS6w+DYsq6gMvLRP8BMs09d7UXgiCNH4UHmbEy6ZxHRNUflpcF7LP/cmGrv57UHROAhDCU
MhgWCzRRYi4UfrsWZGDDq7ebn/kMrZxjebyVuXw2hZgR0Cwvq0L3tcdoJjt5yrw42KXJfDbEOuo6
6of59tdGurgzMS1zBiThLaaNgbDJNW7P+CICKNd9y3yJfuAuyihEMSwQKRpVHfp4a1zB2+gex7ZE
sMp0yqA0P7ITgsbxCH/NY8u6XxINRvXZN1fPlpkqS/x9N+JhMJVVfJlFe5I1zuz1fssNNp1MN6Wj
zQ8h7ENb1R0b0YRpEtQi7YdJjBlHfZDlxVDvkyGtn6IJunE8lcCHFzu0XdxsxszARQkXN8IeSE7k
1ZD9n7xxXBMLrq+WXg26/fEhNNPXHhfMSetyZp/zM7+3rY3dtvnzpNhysgfTrhVoJh9qiz+dG29a
q7AoHxLjj6CWBLpVEc14FF+u9y1Mqtd/vucFARJ/WcD4npXOkcaBdmxIpf52qgGT5iQyT34O5nsv
nO5e5HH4Ljbsqd2BkOPqlk7UXG0cvDtmcADVOH41CCRBKPp4vyT6EJ9J1HScPEbaUpbN59CJ8kvp
0SZIkwq/zOgUX5BJwnt/qlIn+YYW58dkq/hFS7r4VAxSbOFbrH0Wqe++3w/rWFA0crIjSDnbaJPw
CSrmQc0bLDTwf/4UqE3/r49Bgas3BCJjA96d87ceKC2/kKMx/cu+SlHQGZw7os6cvskETLrnf80y
fdqlUfIxVnw3GMKsnUOEElpu+jooJ0mlzShddIFCLGQm/q3M9mD0LkLV1RdJBuAmSSyooUHxWQRs
yGMajo/Lg0IVerKCCaiW92mkOeZAnug1p7fG9j/nF9P/+SlnBcJp7I8+q2I0NiCqcFQSuT4XJOFc
n9iW9sqQLr+CGUmZ1E0IuOgX7ibf33NHKUZ5QIozpJUofwBhBVGLehHkb/6NcHESdX2/uvi2u7Lm
MU7ThZ/tIGNMIMWPvszamyO0Z4b28UM2eJ/dRIxHwvd7sUKt3RM0WKBpy+rV0p0KUzc/17H4KcwJ
QImNYRtlJb34KD9gwbU+So8cxtTGvVRVFfh5r5VvXWAB7YtAleM6PZj2Bw2Hn9V8XxeiKdhDMhzV
JBOvTZSGpzmmdL7J3WK99Mm6Rlj75ba3xsY8JHPLDgHA/S9JfOAnv50NYlH22Ix/souJfEDEBHPz
YAwISYbe+0UeH34fXKoVKawrHNH1WcwPHFyIIG9XstfjM61X83A/35pe7uzTzB7fQjslWpCcuGg2
4PpV3D8v3s5pkDd3EFcvjLNLV/nehXQP+pAJw+r7vxEPzk1PowpY/UeB7v0D7cwF6aC2Q2xabKFh
BN+hVhRuTZN5LFFH+RkFWPtq0q99S4MAS32rDoWFcdkVWfdY5PYIgC2xToVtt0fT6pmzcPrN9SnZ
Z23gr7XKeSVYNn8SIml2OXP6Q5qbL+mYa0+ycRAelc1lnlGB5iX6WxM6k5tBkBnoIE+cprbZghG1
NnKEqwqhJ9k0VeugAw/JIDUDCkKboKFQg56jSU2/FEQpv09gMQ6yc5IfdoacfJmMefqPFjAmfEOS
L9NyOphCjhdvGr2r38PutKQv9lltTSdLJ2XQ7/IfDcsWJoXx3aI+vtZwyQ5IX/aZP2JEIrb3IwE0
vi3rkrmmDQuDFLfGGD7G0augI1J/iE6LwAnSgSpF9Udm8nFomUVKgLBgMeY7tKbfCc+7wrFtgPrq
zT7Gu7vzWr8/1DJqDt2oowEq66Nvx8OlR9erN0byLKDzgdZynivL6TcLbDWS6Xi6o4gtpbMwqP6S
efqzH4XunyhiUyZEbNr5a+7Bioz7ZOv37vRe09mnHQ2TkJBVLCjYnQd4X8ADX/TOap6WRfB/lcx0
CX9UeZ3/0fw9WOn3XKX/nt/0/0s0k0nnmfCq/0c000v3i/iqX3+JZpr/H/doJtP6F+MyV9cpkVwi
FVy2lH6JZjKMfwGh5HSsI8Ghaaioo7N7MpPt/osTA23VP+OYpPyXoOFiKId/xuF/5P8qjulvRZuu
k32qU67RM5DCcf5etAVDpCiBZYtkb2cW08/ONLyPoSPBIKWJs2Mb0T5kA4k+ZeRxCSo7+mijo2aW
wXsSvJHYO54t4RflSgetw+INqlM2otl4DwMN42vbluZ1edbNL0UOI7P0M3xJqM0OTKQLoEegB33T
8xjJNzSup6sBsAHHIcNAT4ivyEvsdx/wjOuLiz6J27Jwt2byJRjq7xOcjHNhOwN4HfSvsSP9C+Xf
b1/i470d8fvw8G9dbkfXTVtaSjLwVErY7jKk+q20Rf+eW7YibKbx9exhiWqCk9o+YCK7ZPrj0g1N
C2kSOcFqx08MN3Q3yybrI8B8ntM+JHQYQ+WwKRMFkoVYOULu6Xwv3cSuHrGC5slzNiOLqOKmnd9p
4cb2NePgN651CIGqrjWycza8YQ1H6NF0umLPrJChb9SvoqgJA073Dj3bOaSFP3wnpz6Arb/p/FTS
jyu7l3/+XJar4z/dGz4X2yYwkNpHGjRwbP1v3f+6jofOMjQ8vBV7Rx/qEXSBDJtHXYtLU2FggdDt
wM7QcOdE7Diy92gAREq++05RwjGEvBDabDITA9LjHadUdLF/kPSVY+D590N+VSVPfqzB9q0JChsb
7ypNsG8DKQEvvZVjmYwRTmWhOZwIPsR2VdXTpkvR7P7zG/7bBH9+w47JINJ2GeK7vPu/1b5RoTuc
ZupmI4cexx/WxQdHJO1uVPhIZeSVx94v3ogWUF/hwx7jTqm30hD6AWj6c9LHAHUns3nIgoY9ggCh
hwrfHBCP+fXyEOp2eOgzW30QGPQrC0bjOQzRbWhWWWwB5cf/5R0tv/Ffv0LHYj2yTA5tNCbEfML/
7dImUQvynLTwjoXJQTiNe0WOT8MyL5z9KEyx8Vrwg2lG8rhlpYg6c+fWAVFcphn/eSg6SNeFpp1L
ghz2hQXlRGroruoQe78fyLMRjcGFO7Z7Vrjbzd73HytE8WvD7UDX19ZIKkU4XWQVXitnqg7J1D5b
EKD3C3xIw8y0pw/0Gc/EhQXswCn43gEACSmuRYHnz47UV9fRYE8RF3egQ3oSRNMS4xV3tHeN7JhB
qXuvGWxnTdZtWiqYyxhKbAt9W4NIK7WPIjRRj4v6p3CHD8Mb/ssh2Zzj934/PXEFMWyHfyscwyWq
al7pf/+8cT7BaA/QAJQawO88cUiMHWYw4NT1RLOHqj/qWT48h4MibJiyLslzQlBSM960rXBfW8tI
tk2e5PvYBPSbLyfMYWCU7aftB2IRcrAsP3yh7kNxODHpWAI3mCG/WrIn9SZ2znaIxaeaeWu0BLcW
eONoRuk5LukSfQXrxQhjFBgyCEluqMlYrgikWAY8bkxSxRJRkCoFLXOerxtBRIIcVJw1sDE9M0FC
kT8UrQfCALZLvk8+Q1wj2z2GMnGOYM3DA2HQ5WM/R04S+3eOZ0ISjBZkkfnPaKrjow/FF9JSJHCA
JD+w2kxH8miB0yEhWitBpS8iUmjnFLrlYcEMcRFXeCSsrP2aGzAfgBmQ1Nn73zWZui9l73Lw0Qk3
u4NndKdCqqvR900T61MQD75EzfTwpAnjKFzw1GW7rUN72hHSXe4bw4lntq54S1EtEhttwGJviA0q
XGzwAn7dH1pdvwRpT7Dc0nkKpUeeWSXxaDvNsXcH68ra9xPivnaEz5Je3ZK+hR1g1KhxkER+v9aC
bPwzt6zIku4Spl31UJDgrNKXpQVtWsTKm34KGxTF0o1pBkowGhFfYo94bZwWMGlyWazSoK/3wkKQ
QXiH/egQGadibrylI9O6bs1UbnpKGH9grFLTBqcQPme7+MwHRZ7SVGQbv+g4wsTzEKHoz+X888x2
CDa0QaAi3SJlOiDGdh3qxjz6pYesRF+8o2KAnKvLao4g8YxVr4bx05Yfg130a4u8joMmyvo5DsyN
6Ed6ssxR0tJ2aeCpOWzEaIGSc24itkX/OuG1WIeCeIaKzJYG5UGFvuxDBsGTwViRDN6Z84g3eAMx
hUNj1AvzFEc5ovM+7h5NBq9vU4deHGFj9BoGtbMlWGUnY1EcQ1f5V+iECXhKr/9GlbQiHKbBD8iM
MVFJt59iFBnLeWl5aU6ARWcr23wRZP/+C20m2pvUx9eJyEKkbEmzXw5kbWYSUzFt6XBnXy1phyz+
aYhEwoLYkqB+PcdZkJyaSL1EVVySVS26PZsFSoC4v955KA4Wn08Qd/mmCEV0ayxtn8e9t80haZAS
UDe7eiZxWQ6yMQddGxREDJ244ffLqcEQ40u1hBdi6q1P7mimj+QP6BiYsGvRJI5+5HbzZ6cEsbZz
bAIQH8utNrh+uaavaO6WFWSAYLoMJ1UAmN1y1a2dgyQnDAk4Y+jH5chbN8vfoM1ABL2K2+qXNra4
sQeCFljpYBrN3MHlGbnE+cYOG3NjQsb4521aGvKvcyVqY1uhG3VNMktR2sll7vTbtgbArHW0wCQk
fPm0A0ywD2aPxlkHSoyfeepek8kuLw5m3+5tqkhYUbpOwAYpzKu7ALZpPnWcWb3fxn+4It3kOAlN
/M6XBQJUJMULHmFS8PS+EZslTnGYCYrMbMSZJHUQExaTEaiOhsRbCPJus5weDUg0F7SopzGGRpZb
IS76RpNMRLK3qqmbcOebdIGxfN+m/uP+q8Slz/fcautpUA5K6EJb9x0mSKwTdCGxIRw9yYnczDr7
k1nmtp/M7juxBo+l2/zMPGwwo4yLZ7PRvgI9ASASxVcj6rNXy4uilR+38UMnrZ02NfBSqLMZq+Ri
UxrmtbYFnJAKjG09MYXxXFgR7hxEQkw77Hn+/kLXS6PpYRggY5E30hxzPUsO93WwiXTFZaflR3zk
JG2PU8nO57rbRVuVluAHqqiMcB/i5g7T8Jk8a/MYKgJI9aS92SHpKcvnDbnEQSw9rOquTn6O7FUX
sfDeaC2sC8xT60VqIjtsZkQUBNupyK2dDtZwuyRDEX5B78go7HVNUMwK0Cu5xnOcG5lF76Y/pDdU
oj+YJhUf5PZqhyFTT8VYKOuoVP609AWW7Tgipyse83TTF3yHEQv3pmPCe62EZR8yu6qOtjOuIxds
YWla0cuohh8BZ69HpBc/BQgAjN013mFWjwY3uSsw8c1XkeGLz+U+6xIORW4tryBPQCcMdGHmpkOz
PJg0wO5vO4N2DmxmhnuMevwRmE0J2hPglV8b7vqe/TPZcXe+38s9jvfSV+72Dt+rqvErXVbyPWmY
8geog+gxurcilOSq4+A8Z4ZxvSfn2AnkojjGKJ6IALN6QmPeigDyjCFZsTFMzbkKqCZYXGHV2cjs
C+sq54eqNAhgtLjxF9o30y4Kin+Hj9pk5O3uf4ojLT/ieoT7TGmyQwGMl9KMDEr6Njj4evehRWqY
hU3ZZ5ai1gAfQJ4GRMFDObFiU2aiuEzJXzGJ0jFGwnB9swm+4KvdLTGiKRVg1SvSrgkZvj+YtDth
qO5aJACsSzRFp2IIrqZpoRkC87DECfow9BoUSu9gdEC50J7DBb53nPbq2L06LxfxQMn7QJ4wrGEo
Yq35HEisHXGA+IbDPmjJoDnqzC8fwQxWa2n90g2UPmX5s54c+1IYTrfzm++JVPVXn4CenZeCy2bi
xZSJFQv7pYa3OEJy+10EPSw1KwRQOieJO564ujkuQ+IjuPx7YM+0aI1dwF2C+9C6kOI9XpUHgihv
ai6UIcSKbhP9p9xqXv2Xb6b366Mpud+qdCTqsJ4IL8yNcUel9w6hpzvIsXi9644dO99qokX2hg+r
oLB3DVLnM6mwkKRhCLK6cQ5lX4i3agQVT1Jhl4YzbclDvlQkEeSkecaTBg32LtTrhI3M6JdBPFOW
Dduxltk6U26O9Qzf5KLJTTrnCaryMyl+h8DJx3fsnKdOhuF3TWt/sJ0pPCjxNrBV/13rOuZMTv29
0llliuwrwxjzGJeY+vQgrG6ZlNoxbRqs5Rma8BA3EcpKxsHF+JQbOBSBzD4t7eH7LSajenyUc5WT
Jck3zCQSnMDnsndMteMeqtoa1vetpOdjv6M/+YXUutfbl2UdTWPOGalDvEXvzTZveLRG9z7pw3Ac
Ik+Ra825Me8DcS1JPqJkxjLfQ73aIk64L6AtshYMEybSGhs4cKVZa9B95ZdRBhet0PSXyRXhISqs
V4ZoBpoRx3r3vezNjZ19UrCCL6K5tnulb/vNIjzh5zjoyB2tZJcSY3uufYS9GOqGWy3K/lkoicI3
dz/dvJG7gEPhvvRs9Tn65sXuozUT/JQ5rAqPYiBNF0VgeetywW/BruH5Uj+PgUOjyJ3qW5hnGPIq
K3odHLSgWZiYqAdwimi6fsi6oNpPtoR/U4HKnuyKaU/e72IXUG6MD6SyTHcfWtxBJh2lt7Ts3P04
heamquQzH2v70Ji/2ppz5GiRZ+oNP+LG77daY4mPPLBxWrFcrIOCkaHdZvbz/eMkLDvcNYPZP6dN
cTOs6ZWi66UeMgjmcZ2tYwJKzk4waZd2YZw2qVYCmqcIzVMBl6CWqJlYAJT3QyXkJ8SpKbigk+mQ
YUXxFbtlhSHsK9h8W/nmEzU7zB0nst9RYhNePFaSzLTw1Z3lFOidMUiNhYC2PjfNrQFti9CizSDC
7OxWdvqOyRYJn9S/ENlrwo3BInNODf9xOaqQsXMb8/ZTLqnETKzrrRs0ahUtKjXiLg9+hO2ocr7W
RhnC6YnCR3/ivvvPsz6T6PVt59eibDct39iRldqdgyD8Y9FGazTwn32EaboVaa9mI/BToLdeLRcJ
tvNwEws8EyZ0ms/4zfFr+ZLXMSiSvtii3fJOWRLSrhlHpDBdUCKLRS1797xoEXFXhmZbt0Dkc5mM
ILLQZESffkyJhPXTHwQ+q7Php/Y61TneZG0LpH+uIfN/F5JGGpXrOkD5fN8N/XesPP5ALZyrAKTJ
/IzRA9jMXMJqK6hdwmlE1R/7xKzy37nvaPOiWRYjgUTL6LiH/8NVOUO0x4iklCFR9lbFWHWVDH4O
uZgt0gySCs95apoInX/lDd62wPe1sWS9ZXDf+StULtsaRtU6Vp11jSZu3ihlCGx7fbFxw3cROs2r
nk/5PgAJM4MnravuadiOtebQaOoBkt/4OcdcytL+gOVjIQGxk5M+48Qm0CwtOuU0U+oceO1Jx4p2
bQJZvwAqq7SpAlIlHxhU4RLpI2XgMuEhD58q2clzPAthJSyX7X21q7Os3walGz/YzhQ/xGNBRO8w
PCs40XCV/BWZuhnLFOajoI0he3gaKX6ddokF3QzmTO233PfXfRN7z+kIXawCY7QCV6y9K+Rv+CA6
69FGz7uvYoo98lada1fG/WYoUPVYZVU9G7b3CB6sHvXkLa/t4OoRx27FaUM5rHz8PAKNldb4h6JL
v3s6WG3sZsDfptL5jMu1WUcQXSd+3IC2Pds6zLFEQpki5ng5DcVazDnWhqAHcoegFnI9l6KxM8kU
C3WaHPBiv6gwjkjVjLxNnWDfLBIOKuwUzqGQyHQrWCknJju3hZhNctxw7PrxvKCzlwdyxAVe7aLp
m43fpTY3TwlChQNSJTEwLzWe42EFsy3tzKecsvq1Kd9EPq3o75JsiGhjc5/+jNKfeRrjeI2k/b0a
en7DOek+B/h7nfSaLgQNs0sOthTcFgOxrkXBpo/jj6m3aMNWUb4lzAFFw4JcBg7Bmasv8eL3/fwg
XSpkzrIlUI8KLQtF75vtUQcu4TNl8dZzGb+prEieW5QobTDuGLz610XUg6kLNIr/AKALo+3cTeKg
7Z/bTqt4Izj8SGcvL/dbHRQ4FnBC614rGFpOa7xatWO8wvx51BvtpPJKewzjIsf1XptnS7N1QkcD
amMFNYWDWfiQG1pLzoZ0bqHuNljbDE5XCXw7CKB0nJRj2/C1G+syQrZY9jxly7eGnIjz8go6+/AQ
+/npzl0Gbaejo4YlEvGvXwrb+FwaYn4xWxPnd5UPwc0PHegePUjEe/Mpd0Ncovwj94aUW75bThK9
xPV8tnDt+hlJdACgIMH3HhAMuVxdQX1oVfEwmjB9CbqaXgqfgjgbpv6ouc30QnIDZTHQU9hqvEwQ
hKzaqQl2Br0AOIFJevA17CNf/ILQlz7QgnNEZYdVeX6aLE8HGwFNH6T5obWHozbPM0My3o6BBlB9
AFW4fM0WtdXeTaqtkZv23MEJxlWRQEcheCiz9wysMJPIiKHEGMPhIWr+W+M46dELsBjko2vsHGzw
881A2VS1kly6KPJPJChICs6ak4BHIERXW++2BArCqFJ+MM3WcUQlO7cnEyxscgd0DyeUOMfAZmhl
fYAnC6Zt4DvEePiscgUVSovh7hLeukqHdNgEVTI+BxOTDoz56mB1cnjWncF/isN4NXB6SddxkbZr
K2DoWgbllbh7srHcrH1rHEEEZC/Cn21QrbO6j/xZUflQllb6WJbdV4Uy59zAdFhh3ZUvFEjrmhgG
uA7z51CQgLJOGuOYZZRDNqf5j3zw3vS6T/AJuy+6JjA8xM2mDGt5SVg494MTY1afJV+NjH9ZHfEW
9yJg0cTBXryAbvqG62z8aiIHBxZCl8KwgAWKolUvrl5cwj4zvjT4nEkCM4cDWyQ8AchYJBoC+6gk
F2wel5yvAu277wa32teKV/rb6dnzh9to0xTeEmxG7qNh8ybckOMd7egXCs1iE8ZO+opFIjuV+Dpo
mFX+TqmY2fcs+bUI01tVqiz5U16WrrMxyJ1ZNxopNSsZKoeFPwvW/Zxqjz4x31QINU9TWGZrOAEA
1/yO4AqgpLuGksaZpeejVtP0L/VbHAlnTdI1tZVHO8bH+FkMpEiqyeuvgvbKHZTusdts2hFkfIUB
/e5xWv7K/DJOGhxfGQmD3uynsFXinQUV6jHws2NTa90xdDx/11daDuxy1alm+gbP7ZXx4zefDp8q
Em+ek6kVRXr27sBPhD7O25+cGt5/K8XFHCLr0laduIRg3vdGVnwrjV5CJ5HyvDxrEctufXid68Wn
t3zATaLBCOwatZU99CRvjr9YHnJHHbywnE5uGZyMHgbt2u7J/5LWnuipjP4XK3CltPQwWmgDF4W8
bRr5nwcKCHkMz3CsVvGIOMjGbm442koIEW672qRXM3KRrZN6YMVoHnXGU4+DB1/JHFzazJGaQGu1
w9VFa/6c1vUbONboy1K8jJMzfJZ1SDSCCN5jurwPaT0iTHJ17ZMzGEGHJUp2SCJxpqpDliWU1V4W
PkxmCecVRcVuES3/R8McGxIPYe7fwrj7qkXS+8WWu6prb3q8Twa8wQ9nfv+273z9ByFF5P8oUb0z
GIKWK+ebbM5FSglaP9Ph4hJanpp98zwcIgxbJMF50Xek4Ack4WCfB3x0jYvpbNK9BENGhKt0Ghto
FmjK7h1lHz/n3h+ecjUWdLuGpwiALfSO5Cnq8+CkS1eAWw1ctXbo4J3d+WG8l4FwYE0nQ+oBoOXR
NKOEuPOqR8fWqtPEF7di84tOGG0QGc3Lh6z2dKUBYnPOgbikCefiv2dgm+Xw2EKELxQsoEDG46Pe
Bz/vRxLfEO/ucrWolIrMbDtIhPTnm5EWXNdzQsHrd0Ir/U486rRbVg7H/ObmvvYJOS87LD+OvQrZ
OphbbydG6Z4F3dZwiNpflgGzyXD6L2RKppvKzgkYTQbYTxoQNXa6q7Ba61yPnPQVzchj6qOXjImo
eSaIy0b9Xfo/De05VGpnAG39rYEzBAqWRYk9com7D6eWqwW85WZ5aaAJj1owXq7UqLk7cKOoZuFN
mZgi6GpX51msHs9Dnbyw/4w37oE5mis9Sg55CXt6PseMXDBDPytgTE9t0k5VO6JYvUtFvOJcqDIj
jfCtg10N5+IVd9jrWBjTRougeC0NGkY+ySVqmxemz5CJnSBnoEPrehkcpWSUo8GsaMmLIEB1lpRg
AYnvAQuMJ7hWtIMqDrt9/eQjf98q6Xf3Z02scOMxuiNL5UDdb72lCfRCFYICGbLhvaky/dp49g+s
s9aVHqBBwCYNuuXBJkqc8ZVMN1pI3l9m5vFqaQ+IMusehDQ+XXPUnuE3kbR96WbOwdgFxUeRlm/R
/LVGfB8hhq/DsucWjWFul11zLB+Kpopf7E59oYLKL1Rm5KWXYOUK03jNLaI9f3s2DIjf9TnCrNbF
xdAzUK4xuspzx6e0/ExzTyQdcKjENvwohogGZ1XdkAQlN7O7agTvPLVCa4/3NqYcnTO6/PwamkCc
x4js2szL6m0C2XwzCa84ODP2fTl8hPMJBNbaD8etjTUdxvQVxSBCsapHbKhjzbMc4NKWZTVHlMvg
MWZZX6qTunYfY6le28kxtXAPDsGx9K2a4nlOBPct4MyBXYCf7r0nBuvR5d6dKcwYdxuHPoPSegOH
o74tDzrA+EMyQp/Rqrm352aPi3fJSvurHRjeLe2n+i0KzadYET289HbmV4QbTg/3hriyXpDNnXGY
0GvA+4SIF4LNbHcakAduGP88LT9yhOGeZByTq8np9hG0yrM3VsnJQTqXSvxnA7IGVnY0HTiPwmMq
wfhLsW9wzT8urdbYxWXkW7G78z1Xvrgjw4mqCc6h5eXXssLQdF/3ltoDmltFP4GsC7MeMPnigNv5
aJ1lXJ+oeLFTxa9DHbCS8k3cVCLktpsMuk3z5KI2IeZEA2ZpQJm/DM3vrraNmTUbfMTNnW98yYv8
S6Eycabj8olxxHvI3NZe97CQvzWW8QCfeHjzE1EeE8bJu7x31gFm7SmsiiOutfiDom9jmnFKpnME
0CktEn3vuYRCmtVhadTqcZBfSAW9mZwnt13fZEfSoyV88qh+AI5m7+6ff1hX4+ZOj1CTm/y5e95X
xMzVZmmjFz9UqJoe/Ia8Fc6etFbmr8AJLHiKBJZv7jYgVLf3zSqCs54wA1BckuqW2tocmEt/lHs+
PWD1mnUfaG2iWAYPeajhz3B6+S5tPJmyNYKtmYr4xZgUE7rQvSZzh1+BN0jboXnO9Y5yuhm6aivm
DAxmlt7TEpNiD/63sMHuu+j5aVMHNxo68D2HNVpzoH/0XDA8zPx0yvDRtIabp40W7WlmF7UqdtjG
ppfJl4wWlynf/dI31ZgdlguXyj1ZEUZ4yiyE7UuIRzomYicDf9iFgf4/dJ3XsqNKtGW/iAgSz6uE
vNm+tnkhyuJ9QgJf3wPq9K0bHdEvhEDSNhKQmWvNOeZpjVXSo647et6CTx8ZWdFk1YELG/JE7S3e
ryJ/Iofkvqz6/MZ6Tz9oqWNf56JH0guqZ83GsEMxnNxkmnH9EHC3uiawLmLWrKFHi0n+1uzS+aXB
hcyt8bWLqb459PRVnFn0Q/G/FRZZOfhHsecspspGpb/1qHZPbd9Crm5jYmMQ7GwHasOQRUayE30G
SW45n3RR3W3mSASzi0xgVQiQArsva8+/prXxHRgH97CSU7IVjbpkGtwMZbR7ay6uSDuj38uDsZPi
PYqql7DLMZAtG7ce/ns0formnKRpckYj2T1NXvYcO/hU93RmOS+q0Dg5/YBT3LFPhRiO69lXNOlv
5bbzft3zawICVgQM7f9xb2imYHJ/Xk/9GIoZayElICTXBH13PbG4qg0vZOT+RPb0AT4DoYpULyFC
DprXFV2/UtshCbj+/dKnODb+CidCs8u3WuTUexQ5BBpqo7svmhA46qKo6QeSpSlGQIApRXiDTZMe
/j2y0o4SZWaqc1N/W1fv6yYpEC3RcH8oBI5Egg7rXdylxgYdXf5iKq5MGQ5vdjU7u7xprWdoFn9K
poKvhT0QkeEyU5aYZdd7mi8Pk+/nWwsm7rlZyrG5am4Uk8SDplk3nDgEtY1iLrYYdd/tmpaL4+nR
SVMc+tty0D3jLSm65BA5+GvsVv9WlWS/rQWXKTdSAh2s/wyCWJZYnBKvsZkHcHyZ0FEzG9MXNzMX
R/VnZNTWJgdplhpez6BHur1beO1LD6Qc6lF0G+g9b3FHoNCrNIwdFVA+hPLE2OIEhtdLAeivqH62
Ic+HSgt60SFPaYb4qY4RJyS57G7u1LnMHPriHFsm+M8kAvrbG4d1drKer3E2NYFsEJ74bpgEIkxQ
RftPToUurNGVs6069wXjL3625aTUltPTg9V+gFIh9qMh8rOTNeauw5HwUg/Nm734lqhvg3wfxVnp
/s6ZJ3ULF2EAdtrykbyXnMxPIzxOdlsdRm54G4JDxlutiXbXeB1BL2oWF3vMKCs2fvfbBypIU9Uf
qI0N43PZxYACkbFckhQy599iQaXk7yox8gtcgvq0PppFszySCZxA88Mq4oyuXgLfeGo3kLk62rah
IJ1NB3vkG/pZtuq66ullNTTFvkdWhszss5qs33Lg2jCcXw4Wo1zTvPNgmAzxa83rb1msQwpdhsV4
nZvWIM2hMZ9yg8mt39QPsIJXs9FQT/EF6J4egLkgPBiv5gMyh5401iY9+CN0/0Kk7Q3yrTyo3v5d
z7K9dQ1ITXBLkHzWNVVO+NZmVWCVXg1zTpXmYW3gUmcaKQjj7lbxIktaOpHWXGt7TcH0yHr7Yy15
9gRzXy2HnMFlxrDWovXMmG5aqtNkVf7dsWdmqavsZa0oELnRBkCfK7zVnbkHX+WeVwDPBH73rrnR
AjLLpg/IoDFzSLh4EfmXrW4ldyujWEiV5UnENkQbmqibtY9TqV/wcorXNeaKHX9Iite1C8OORXP+
qCSLtLUKOHKb2Fcz2hBOAXK26FKsg4wy5/Gy7tYlxeB+mBX5Yqx0M/5t8mYjHG+/PBleM9a3V9sr
qksTFbtZyfltnoXJNA2yZD6Z0adhGgiHzLnfMHya+zYGJ+t2WrlPZmajEmd/0MZDdNMbCpF/L+tm
wCFl6UusIs15dcJSvUtWgRCtle78VxSyzo9yQunT8M/qcF6dz+1sjWS1xgMwP/Lso4QcHT2stZss
Bn8bA7a2Ij97AyxCdoSFNzCNCWrWB6x1EvDrZnRN8xEPifVotap8iGQXXY3ayDH5dvltfaQvu38f
+S3hg3k87LMuGmnkEJNjAUvve/IIQnd0d50d5QdgGUOQUkzG2iQ+C1dE5MeyWCwcyMTuRKrPun4k
S+nqolTiWwQfpuBhtUZoATcBEbiTLVWtVXpTDfVNNVW5SbXoT5yxSK/Gp6KdRqR3cDK1eRIvyDjG
fTaiUgGU/fccQewBR28GoUHKMmZdCr6GPW1FtZTfGnc8xwgCSHExp6+yG4+hE/fvuTNb24FIlTjJ
yGYDILf1Fej7LMUZGpvGS9U/RJOdXtdTw9bLP//N0wcvhg5X/2DhvDg7aQ9uTL19qv3CPPC+XVbM
Bfa92XrBsbFZT1TMKiZdOlrKmfltwhb70Zu6OIT16ARZ0hTXeuE+TJaWPpNZle0Eyh5iENitPQce
vu63N1bmsFaWsF3LGsdDJuqe/pCLcrt1Oyoes0ea3OIfuqyLTQIkmVKSGvhs13EOQLJ0zkxExlup
sWDrM/IyEs2pA633nxs7TS9JpsnHhN4q4teSRIR0nLZ/d6laIy7GzW4TCtHJ9g3Eg9quMWxjMmkH
sZxRajm3YlzMQVhPxW6SVJvcxBeBuZivxng81cakzoSu3mRuMBy5msBxymmjXO8DYTVTnXKcHpOk
R4c/Ze3BySfcXUkXHbSaT+e/Mjff9DrCMTsutnqf86vo40Dl18kkDVsYIgIqf8RHtim0mv4m6SPE
V8jqNC23E4+gloDcZG9bkVCE/HdoviJFnlI1TfXfR+uxv88q5plVbeGp7I3wqZe0D6JMiJOXJNpT
BwL7yfGA86S70sDwU/Xvyu7p81ZpdcdAR6lvbsQDTToosL0QD6iz3cBxtfrzbwfXqLP/eEx12bIY
dcdAi3rtaTTMLf/38JrQDnvV5vw6hf9NCnLjV2/7sMvXEUSlkEIQpzh325YguqbmlZs3KY4oHqHQ
uQWZKo7lHzPrbVW//a32thAQ0emaVL+IXjk6rZiJk0n/ZGNC6HgPvbXoynM3sCaLCh84q5MQthdl
L+u8wemMaQemxRvt5JDbtKNLC52iljtHAGoCt3uf7CpUOK9WQuJGpBEyVCL0eq57JjWTNrjotimC
NOqHMJ0RCJzPPYpIjpp/dNMYxE4Lx3+XJMhtO8eBRmPwhVqoSkmd5w7eDihBQhFIlCC0k0f6K2hb
9Lre5k79BDkdwJN0EGdXxyktUKCEFv3sonqxZp96eFKCJfUa4pzB96A1JV6rLKONKeKgNDFWh4Ug
E8RJfsSZGUg8S5qLSwmQnXaz6WJR0ofBDIe382PKGo141jrfOPP/xGUzb6qWpQSDf0yUGt+1iDqN
QnM8YREpAGwm8mTXTUk7GN+tGJ0jlLxh6xOE1sHmzroKh7ywfxp54e2H2A5qCSDMAG0W+Ho7B7Mz
U17XNmS+MMWIfHMPUWfg87+ZKWTKrOv/iNyONqx87W+evcpvpn0MtjHIlzNphPu+B4F0lwPOL9NN
tlgoxC7sk6utWd1FUAPa06qnCDwPD06ffDJmBm1dqosZEzVuoJ3ZqcT+7s31dyumEEWW2iHO8l/g
JGH6wuseEU1y47rgMtpkehodLJtPpNXd04RXepc6sr/p0W+gr/t4GFml4hfZRuU7a9xi7xaABfsG
DVxvDYsQmzpIgmYehbkOB8E8WH497gsLtaFl6r/Nuf02AMDF+e6cR9v4TZepeKT6j5Fz2WiS9hHh
rfnRmP3TPJrxFVjKgznq8y6M5h/0C5O7N9kP7bTvBhZuM/buALQJkXH9ErlQqXNPXBvEYdXtifaF
zt9+F3K8NwRyb+yp+03sXr3BVPRHlS4QYm8gUsWikqcLf9yBin4eZwsHnc+KWRnpVqbM1Gab+0Ey
2F9jBSIRrvBOT2knad37CNGE/qTx3WwZVCLdPyJqLHZ2VzVBp733ozgOOBIx49csBYX+GEt9Iumg
wt+Rdq+Tg+xSrxDBh97elqO4jJkORhcme04N9V7Hn6pEnDaGIn+uCEDAFeHSkQNCm+vet7ZRBKrI
3gv8AiSVo3m/gDu591Hs0JN0B9VF1mWf1dprPPKV5pEfCH346SvY2wXyc7c8+C7VMtgWYjep7NVH
0XA4uZTUT63sXhAwuE8pKzGVkooANGS00Whyv8LwWtP569PE3lZSwsbK9D2FMrkzNOavbfYo5fyN
M2Q6JoibtoaJiJsUoPChh7S9V70BhFbnks8GAZe80swdI1q/a3QXFCvy7ihKTKJYtO8hdVRu1Om4
00nTDNqCNCVEEASLSc8+1G6MJiIl/lUZRnVSDvcdBZN1GGrORVcdStNhvWvs57iHdJG51W4Is8NU
6N8pBP5UVnWgxphTN2xfI+geh7HBIyayJzXKNJjDWG2NRo9gfzf+oSvj56nEhVplrRnUmr9NbAyY
VTR+GW7t7Ul1/VMoSOpSjeehgJGsClUx1hAHz/XwRyQRA57bH0YfOI4n+Z9EzXyDRgQEgTqjtTiZ
ZKJRfeaST355PedCbrsigHO/TyOv2MazcANjGFIaF0zdNBDnXdS8671ugbVpdqY2xAQ1xcYxIY6P
eEb3loeMdMqiq2hz9QStzvedgK+9uSQBj5ZxoTXOv2oLAZSKEoNRXlFbnql+hHcDhKr02gxuUHjI
MbhCaiD+tijPWovSOM1Zq5mtgYvamO9VTC+DKPF+OyDsWYWxu1jVt87qkJ/5ND9aiLwHeEo0AYvm
CEMH52wrSFjnEnNMIr1Mp8Llk/IHa6Tt0K68aKbpPLokovTOxTJeGQvCADfVsBME44LF1uFksWJi
JAMJgHAoDL+E7MWRqaqxHwxkF8rqf09awnUbR0ngGdwG0uk9T6FbkwuLkKdP8ZqVe0+jDyma8hKq
z4rmOqWXMehj0dwn95oUP/Sw005m3xGw7HTZPplgjDRz9EinyNol1UDgQ2XAWsx7fkn1M6vEo9ch
wJAN7iWv95Njna1ZBMSC9+FYn0lu79PwuTcGL8DiGWOygHLQjvfOSg+zK6pH8nnftZzcF6uO32Rq
/q6a8FfEciYgbeHuNb5/5koKKlJJHqpYd2Gf+/LoaeOnbsMkcZgPbKQ8+1Vc7hCoyVOhsj0YAAbH
erKPOshJy5j7g2GDg7dTWMh1N53sNEpu7rKBjvQ268mXtKfhMwek2+vY+O1Of870/IpOrDj1ee5f
qpYert0BpfJQIm+MznSeFz2NuaxM7C5j4Z8YH7EbfffipMCIrewtsV3veeZ7C3czD2z/1Q3rk1Mj
wCyFrp6at1rOIGsb/3MiQ6NswyeDaIgAKxaJlgzvqkBTEM2evcOt9JiqBpFM14qdLF11lQ6EW9G3
l0ooPqyuKAORxo8Rcv2jmA2uIxYlQ+yFj50hiYj16Ddnbak9tpScdiZzYpAi0clTeXjM3FnbS6xy
UScJBJV8ShQK60OUYZ20gJZXfWQHUe6rQ9TY83XWQHJIlIxnLxv+ulWzrCFZznGiXWL67g1jIVQK
wk/yMY+JPTtUVqdvh45JfpcrGN9T9qN08H26pXub5SN+IfMwGqx9dO6ouNybt8rO0LvGTGaNsrwl
XYIo1Y09ZP1hddNPeZ8351biWhl0be+HPaUwlV8d02uOgwt4vidKjpQFFIduwmljudyKaP0sIwJs
mfLM3BkrQoKY04m8E1hG9Ga5nW0EdYd9WxsMViYyAh0N8uNgZUuAqItX16nsO5mQ3lYIL94Nrkh3
dG2SQNM798GhfAhmOYGPS1QHRjzBmtp4xMDMZMhjES93xAiXOTzRBjpCweCFmlMRp+ZmE0R/9dbm
EMBJwEz3pRo++j5vr04CJKQ3w8ucR8U5I1Q20d1so1CfRfY4HUpl3syxJj1jdJ1AgfMEQEe9GrTb
Ts4R8SgpHppeJwxwJvc11DzCNKIe14/57CrZ7Cvq/JveZFJrG9lP3yJ5W5sya0NrwcdfX1aU5pof
LDhOkQFAIq48dzsizTqo4rlqK0TUCh3JjHsHXbntHdDPnCE6bVn1ZzRuDP0+wBkmZEkASFVDfikj
MBa0dYZd4UjvwrRlm5mldS7xbW17JmCEeugErXo+HxQzTFRt7yY9liDXxg6DWfvHZakXQlFy0l2u
hP2twN5RInwarAJbWIG6NtXPde0RC0xa3T7pvIOvF7CA0m4PjZj2DOa0k2vQFTXN6hLXLxqr2XPr
pqd6QjbuTccqcoHI22RaArq4kl9GHCrJI7APioC10/BKP+SXiscYaVUonr1FnY0mKZgNAiXFBGuY
Jcl3d/DzY0LRDGK8flTDu9d09VXPSjtI3DLZtqwTgpqSwi4HZRnYyQMDeHaMGvlbhfkD2iNrW5lM
WOO52oW2+pSGk5z9EMkMvW2Ap9JoDx0FL8ixTXTRLFVsjaIvsUuxUq6dUe56Tdh0jFoKeP54blON
2ZLIj41ePrF6x6ge5d6ZftbR6fLs5i/4g6FhyTR21iEsM4/vEpqrnOq9a5MJGjoIX0rnUsfGxNkB
9Rf/RLGntf0Fze1Hv4xvpVvrh0n7rdJHctPcm5mnIxlUmbxGIXA6D3ED5nZVTt/qvAS4NbXlARkM
V/jcM3GrS3szIMfatp1DnrNesDjGfLNr2/jkcnoucQ35MeIr39WZ5wS0uKfAzfHkCUOytoNWpPv2
teiBLHopMCh0SAaKhSq9Wbb9JqtCPlDN70lrjhpXB2I4jtuOgQ8JSFuf140g7Wue6+aUgeOnhYRq
KST1I3AFshtLM4nOCMdqXwz9i51FXNXF8E6zh7QGg/ET+GN9TrSaa2p9aOZ6fSbHhAtjeWbdXR8V
KOzyzfrwf+1X61FW3vWOxILff3cpb2RnmXj6K0V27TVD+NlkDBrxsgdz5oNrMb2vz6U5yxtNr6yz
19QRiZgUC8j/gyC0vLbmVKMNPIy73JyG5zwEsmQZ/d7paK3VRKhy1oRcgqRgzFG17+UwBakX3wVS
l5sUzaEys/nkVZk8z9gVE9u7l+YrBgH9fYy7aVNUlfUNmO/WiLpXBz/kvRIIl4e4aLZ2Ip8sTLy3
ISVPucXhQAh6/mAWNEz0IWl3lVfZ56JgcVzLQHltcvKosINentMALQzeKIqrH61zQa1e7M2SYFjb
kw5XqQBU2lcEDg7iMc0JxBVx/FX38mebdzfbTRFEJHW/iDS+AX9nCujp/TP4zQC6P/PtvrmacACB
5MdP66afdOMhD38j0Zl2NCqp3EHrPwz6whYi3QxljRiTM2WIe9MPw13VaUibwh5YJyYA6aSvvRua
88MPHyMrMt7om4lXuEFASL71UFQIJteHl3Im89vp/Q0FserAElh/CuMpO+MbICpAh44zUTg9zWWN
8FfRNrLGAmyjQfl6RpzMZVnc32VtqDPprfeYGstB1ZG1UNbgOls+Sz+tWBxLpYHsdboBAp9Pwpzt
aeP6nritT3Qh8WOmWigTvOzfxk1GqGPLy7SRfhfqS0KHlmP/XrI+Wo+FA16rfOrF7t+z6xP6pEEa
MxB9SOqc5//nB6y7ohXcry1x+Pvjlt/4v94qQTDtxhxV+b/3/vvj12OlRhSvKeZ2v/4Epk7j0Zia
pz7SyU1syVk8x4RFkNFi1c553YcNIC1uwDxFdLcDIKqnmBFOCLGXY+sL1ydGPYl3tYQMSO+6iqGg
UqEl/DknSZe0LkwbNCe8PyJTxWWVWuKBiCm1zZdyxKfo+8WLnKKWv88JuN14V91YarC1PTS3vw8L
yzKQamYEhvmyyQ+pNu0GW32FTOtoof7fzVCr8lYon9xuq7sRUWcFyifdQcQ1yFXu/+1ulLa1DZFG
h5Q4be9UhdgL2l7cDXkmhzfboiBrfkx1h2AaCQPDB1ASu/9deyK/V2n7MzcTOwiTKn1qJ99A9tE1
D8ogT0cfB0Kd4tIj/6dMrzbccmByrn5WHnmSutHXp0wm/iWC4ne0sLHeUmF6+16l1rakdHCSS2Wy
ltwCR6Sf/lKsdEph4p7rtwYVhfPUan9k4Q1Al9jMA5xvl5yYYD3m0Pl/SDiVH2hwpxsrq965s7dB
jCSAS4pNyGrzvu7CdHp2vFEEKSV48MpTdx+tsrtb//NIxT+VVOXJovA75MTZJET9UM3p9PjutP1H
njMDiM0lrZ10OYTf1QG/d/i6lMBSg3rOiIlaqyNg2AppBTgE95HL9p7PNcKeWmDtGrEhdV74kmTV
mTWBT5GXje2z6CahSe3/Hes664+KB+OcGtJHIZN+eVZRXhr/QbMz/zmzlf+sxfVJBxy+S7DZ4btI
JiTnbGbNpWmB4ubgVC0zvwLKBxz96mHdNEu7zu6B4bnyJcE0/2kZSB/tCH2XJpvilfnveT2Otnne
U/ubDoWXy09rzneOnoVveTKQVoNhaQkd3Kmp8n9qLrgI0OtqSAEGk3zQT0nxxhV8iAgjvTQgRw4F
zpTYQ7GXLLlI3uSHb5mRU7WjerYRRYMlLnQL4sEyWqn1a+1W0VW5Vg1Prf4uTD998dDRkxlWH82U
yWKuBn8Xhy6sdmtKy31OggKeYc0iikFLPnNMK/sp1ORl3WikyHWsjN/8Os+3bjpXT0VsyqOjevNY
+tJ51EkuJbgNW3vD8n8qo5/SjI8aIvGPvp3KvYZ059yHufeUtOQSqdGIfrookUeaut/Q/EQHIhbi
Uwwy4wVxXfz3Z3jF/KanSf42Uu2nF6KyYzO4xqt064/1l5i+90u3Gu+SxjoSF+XOl7rzNCaoy8OM
sO594RenvB7JpnAL2GvQN/cEjZZPnZZXT0kH1NVrqwfLyuc9lJnuuYn77lmE+l7HC/mwHqJUWF/0
Xv1a97SeMB4jJYkeDAGFPDrbZ4ea4muG9ZNsOTfHUDwPjN85CaJ2HsHXHCoWP679VRuf4BQSlEul
/eBV+nNIavJL2I7fZ42OfZlF9qPjm9oVWDZLt8Sqvhd9f4+g4L6BXCf2s8IHMxqlTnVQZN99VWyc
Ji8+axz9S9d/PmiG738kYiS3Pf2kk0emqtciDjX85NnoHALsWCQfE01Wx1YQEFvDstiEoZ38rDr9
kkzur37KtCuNUXgTmh7ksbCPiS0vve32LyzrMdOz5Ns3g/dMSaZ5SfSqP1cekY3rbt0YzUvo5Hvb
sJjv5+a9yPLwxQpDB8obIh9q9/5LGMI9pu9K10uIH9ZsNzCws/JIes53WqfmXbPNXxLfSaDVOggY
Ptp7W8+01yQGD9P335Zv2eytjczc5qMfh195ElGVjIY3LDG0kQtbnXK8RVPV4i5AxPgIE4Q0Vp8+
5jy8KIKpHptlfTKmhBD3y+56zK2q6jF2qreGK/CMWqR6XA85hRsd+doZ5pdX/HvDCESHrIrwsr59
PY4WnxMaFtu2l3THNuszUU2sQ0uLZX0/TVKHid0AE1Eq/bxu9MLWz9Oy+be7PqoRRTKX//897dch
5kJj3K8vbtcXrz9mfcd6cN1Yhft9HmR5KVCY6nkSXxNwKsQVgBEMCPy0d1rbicd1A+i9O3XM0jeO
k2ndDuCvNsj8cRa0balPWedIH6ez5TLwlsjUnlwuMWWM5kMMYwqydyg+2xbYsq1rBpdnVG6tLPUI
B7H8baQ5/ZsJ9G5jj+SLN3bjssgt0JhFhp6dafAvDef8tm7GSPz3aN0V3Thc4OZQDO+SC7r5/zbt
wNey5CkklzEnsNiF6n7C2P4lq7Tc6GNRvRYmNnEaxuuOG04csXBjgPPtr+qjGefxOHeV+YwPy3wI
3RaxgmcQ8MSG8B4+AGbHu9nx8dy61gQxkXuvDBVqaYiZj6455TdCF8k8rmr5fa5zjGlR/9Y3WnMa
pYs9cDkuIEp15CzMQKNapNqnTPXWm1vZMLVmn5iJ8uj4sPydNtMfwqgK0WWaCJVaYbxH3XSlEOKQ
D8uv9gpTe/FQeB90L8E4jdz+2bcQrK8vWX5Qnyj/o/XomLfcpGl+UgmesqG9aUB4Ft9E9zEBb2Y2
Ev12o+lBa1XyEbmIhWLbTG8gb7WLq1tiN5Dv+a31zPf1pS0/Wio/+vJpPAfogsZ77zLcMnxM+0Zn
WOpTCfkR++a9lCGSBS7WXeFh7kkTN8Pd7TaPDvKqxxGk2aWibjL5lO2w9fJEYVCOkEgg1lesr416
dQQ/BQvT+mqy2LzivnduCHJbHGvLQ/A2hNePtICoHUBp8cFdlKa+TSKk2VWaRz11Jw7GlQOadX3I
5y+vw2F9bOOVCkov07YUQgOH9VGQTkN77/z8V8si80dMK4XFvPHLLuqTBw0FDw8O/TpOLBx85S5r
dOrrpfrex90MBX1JnRic/NsgSSrWR+1aueV/m3nZXY+xbDsoQUknSlN/QBTj/u/X/X2bYb9FOLGO
aioG1vkeZbhsiJDmSES56yZykujK7Tu6zpNpHyvTprtAq6/K5o9oTtLDKM3kqulULp/WJ5TyRGAV
g4bBjdcRo/NWcqc/4NehmLWQzNEoutO9xHU/RV7FzT+s4wNAT2MwHxz3TXEvf8w6oT3WpNI/AtM+
pLYGUPJ/jhfE0mx8PiR9muWhndIzbozuydDj4sl7QaMy7y1bp2VmtOZtbtA/mm4lfqCrYUHSyi/X
duive8o+I7xqnjwF/m99hZvXXGeJ91ZMyjqA0n8sJ8sOFM7atwEcPwVA+SMdSCeaVKUeo7gyLxQd
3aUyKH9AetPoORt5hci0wn4+CBCYZu9vyyZpj8JDc6eQan5jhKJjVIjFDEXcu4+r/In4lwbLgrMn
z1e8onYhX76J9V21eAlHq87OGt8sljWeNRNco0b3xdr+hSTd6qOEkH9QOYJD9DrlB+413F6x3xMT
3hoPooapWjVj8hSzjtlT0qN7UOsKNganG8tv5tRd1u4lrcEDS5OYDqPogxHt6UuPxmcbp2P7rXCw
WWJAtFl0yulaTPbdNErtjydtuttp8yuKC/IcG9lds9ZDRF8l2S7pU/XoMknZs8ZBIawVGgXhQt6S
0WK402hY0aE2mccwdnLmnTMPm0bH93ZfApUob3jyVRsHipuAib7H83RLYoCiG7ThyH2SCDRg+6rq
hCAQ1l04LymVxHrbYdEA3ZPWxauWVAsqv1eLdFH/MjJx67pBvAqVOHymtM3W4306XjA+luDJdQVY
GW5/55iPEDHkK/JAgN5NXp51R8lXdya9GG+H3FmsHCgSDmPAQOXvNCbKh36w5nePit0GouGwcPxy
oGtbzc/1d6Or7VsVDSQbA8c/KJfOG/FSh9CIyK4YKOT2g949+gadxrwBIiDMTLt1BfUUFD3bUk+r
H7pWXwoVzt+yQVqHWUpmrlbRf2P+cF1fMKYobHqEzQ/koSY3Glsxf55e/shobKGRK64UOhUDp9vu
xZzLU57AH0Z3wOzH6D8h91JUj7Lq4vIvmNH8JAsxPREk5Nwb3Q/+HcL9w3ngVA/rC9bjaWSTzaEn
rAt5z7pxO9IjPBQzWznSr4n5WpFZEa19RdL3oKY8fuqXDewN+6EUX/+OpJUTPZV6GLhIbe7rccdN
4ktnFGkAZ7ffR3M9vAsUrYRcOcMVAfrw3nZLdUharzSi3ce84xJZDktc2CfTa+tgfVPqFwpZQF2e
1jfRNP1W9HP3qFqnfjM7a5M4lRegwZlwHlRYLMdltQIoBl+oGVrbKK2xQiyrGuSKv22XyWiLkXXP
sDp+Tf1jMzr2d2T3nMIZ5VqMM9NzYUd/1uNkvrcbb9bjpyQrkmuDzCnoljcQSL1FDW1+YP1KDmEq
WgD5Q/ONk+hse639XXMdfHUdicBZzKSGpaD9BiKpwImVRDcZ+9bb4EM8gvzb3Gywq29UFv6IFuz2
+mQ9LHjJatcSz/bh9paxp+meHOSyi47rlQiP7sa0LiG50AaQ5sfjzu9gGVfQTxy9xz8+HTVt8jFi
t1/KhfZVCzKZiOVi4S7ynzmMj8V/7qbFboSyExfpj0KZX3HV0+KSlIwNLKTLbTeQYvphhbLbtOas
w2IjK9DWTXTA3W0u4vJCxRcecH6BL1yesJNQ02sRa2Wxu+0tSbQAPGuDfhiAUWLadFzEIefocXbt
4TQMVPctQiXpYVxGe47P695gNlGgg6ImlbhL75FgozMQbE1/SncLQe08zKX3vGB4jIw5hZH0QW4J
bTvUArxMUX4y0rKeRlN+D31Q9bHPpZlWV68YP4oJ5GKNQl+GFh2lbHyB2Lpz++kHU2HbmOgwGeEd
2yeZqGFqBLmpdr5tQsbRir1dNV+ek877gWIPiGj32nKLfBdZ9BTFWkqIF1XyhW3xZTsD5hFMY8IL
y3OZFefBiZzANVLtDXLFJVG58d3oscQ6yjJPRM7f7D7KaQYVz26CLrGz4oOZJ+Uh74xXtxyfITZu
LRm/Oel4s7TiguzgmkzdqxZr2zwPf8yO/gdXJz5+fb6EM0z7lDJjl9WkzCka3Xz0nsi649LNBuye
X1pDh82SVCdNh0UDT/yo+hpp3oBAo9D5yiVpCZT6U9rZisoE/y74jeLYVLQ5VUprSYePuuk8s9qi
wwwmxKfYScN8W2koKCvtDkTE3024O2j8lZAbiiiQrBDaPkMW0mH7NvwJagY22u3/oey8diNXsqz9
Ko25Z08w6C/mv0imNzKpLKlKN4RKht6TQfP081E1QP99BpiZxgEElXQkpSEjYu+91rfyJDq5VuCu
hEYrBvSku3Y1j0S2kTSLnJMg7CFjJxq8JkhCZjbrsFtNSKWOpW2tsQTajF+rZtXnpALqZey3fZf4
LpiBdToNn403TBeK5fc8gDPUWWo3wNGp2P78ODLFJraGWwJt8AdBdrfiGjAHOAYaW4YjgC+MXVmg
R3HJ3m7DF6Z48hI6NA0SngwswmyH5oFYeUm3M1tPIcYbJzFAoqXGrUTzuEq4If0gmi2yHQRjPmMm
KxUExyp660s7OOoThx4pAn1j1e9D0WurkBAqv5wK1C35jy5wbRRv3BWddDaNWd5NhASjoZRw8dVw
pmhyCTmNJn7zePAyYBT0T4EyXKPCQEQVWgkDWmpzfZjLoxySq+HhPBDBdBiLsFtXIXMksFxr9ppe
RcwThDiLaFBnFK8wMhD/oYY5jl53cyUBKFYk5x0N8KcUWNcuNHp2rAW57Hj2F4etYlXY6jNfnjJK
9bURpc2ak0M0Miq0I+9nWydfpqXtRZQ84zolYKlh0lbF2pZpp43srnY3Wfbk6AFjNFHcXFFH+6jG
dibNbFM5pGQOVb516+TFqNPf9HWQGquE9tgmjcM75n9Uq+/QoE8tMrBCT+WGLPNolc0D8UDrbAI2
aoC7xR1TYLQEWRB7+TN7XUe+j10AVB8OogoO0IRXUaTtui7+FPOAYkQNP8Qwayu6jNMGNCux0o5s
jioYTznVvz+njs/MOd66VRv4RdrdMblZj1r05Okh5tPauHhayJS5E7/Y2FnB5MM0DS6UL+QY1ZLQ
kVeMGpOelJQ5uDNpm5vKL0p5RL+AzyEQOPvEuovN3x2lip/l3Q9iyv1wTEeUB1nktzTZWOjJLqsI
pQ916cspfNfS6nF5klMWv9nBBdglVdC00ueh4bAti33ZT68Eq007fIjnqk8qFu0kxThYYBCUgFOJ
O5MwwM5Jm6N2a1bzYNPmJ6MKXFG+Yi7SkW5oc4EnpAVGPavVUbjDSzPMH0E/c6at8nWPJc8evC9X
F8R+6VAzAG73q9bkJnW4utNZf2NhRQkozeighWOxUzWRa1nWrLMO5kCMwf/iQOKHTL/aGyWPY4q8
W1cOZxtDONrD4qm7y0xAgiVTdulmzdK5eK8NmkGpDRVOsQZT9C3HhQMgqL2B2haD1CaDuRW2+Zvr
ICYeOxPeVJFhG4nytwoB1S02ujvLlS9BOT22TnUhZI8ZUK1Fq7FweInRlqLo56Yy032ll4z/VfRs
Dqws9PYJWYqdqy3qj1HzzkMkEEBlL7Yn96prBbGMODrQUkcB3oSqSAG+EDVT8jpWxi8DqCDAQeBh
+dQigzARuhi28ufa/tTmOvK1mPERTmE/Hch17LJxjeHsl4ZIQnbpIUonkFv92cYGPYJBWxErv8a4
cqBpeM7m/H5mXNwx3zW7/mGiK+iDcvHprqxjOyXqKNQwscEEjTBuZ+F5dMpLlI6PttmpK/ecYh4n
AGbnH5Aukx0XUIi6xCcj5ClBqIG4lkRXUsz50hJpZ9rG0ZnJYQcKhWc9GLdzAeetirNtWwNh1YES
tF6AZbElICtrPlBh0A/10F1ObbWLh/5uyK1np6fORhHMTQpx3FhkD13wxnH75No7xJC8MVcIWn5E
FvoSpgWrAtfvqKAso/fs45HQgm7yZZHc+t5EblRSq5ha/Xsga23Do71FjToFCfQXLz2MgnIL2E6Y
PtTLWKgaPp1cuzRa/abP17A27y2MEFY87PNY7jQrfGiaN9LcLyDHPq0qvxcqestQ8WbKi7ZtCvQ4
/EQE7+HWILLPNINnjRYZYuYDD21A2ttA1i1Pjc7aCxwi3CHNj8u1mADoaAZy5Hai1uZ9QCOiMLpM
WuQAvUPJ4YUInUlWylekUTb095t4O+cBLx8Mf9o/SJCsscAoTqcjFuOMW6bfzE3KftMLuWrZBVcN
ti0hqhWe/k+wFaBZbDGtMi8xQRUA1NWaXyrlaO9p1VdlZmtHzaMvXEEQvdiVdY3wgr7SpsrpgNBT
O4BnXVecyfatwzQpY5U3XY2oGIWazSvOKbGBgOS8VZaodUEv+ATxjYO8IufXhLR0bwtim7yi914C
M3+O2qb9Sgci1fuyf/1jLO2d6YFRzZ9UzWlsAp+3cM9roW15bPmBuKIStAxUM2NxkJl5Xq1tLL44
XikzFTSj0HWZHy1ulWKgKI9NFGma6To/wuWzQmri+O1lyTXjlZD2nW2bxtdcdHtSecY3zlirqC0Z
NooAfe2knbRktH8NhGMQl2NNvJvZp7Sgx5E/RthezrWnDe7vIjYaeH60zF3GEZY2XKZKikPbwq2Q
afHw/WEIlS/16x8rdVhZ/X1nB9OxmmZt3YxOu9dRrDyHLsCmJX6+VAoi5Q+vDbN1NFnO7/ErCZP8
PdA8xshg+V4rM/g56a6xTgwbK9lC01Jhfv1j/pQEOLGYwJVOc0U8K9oEeHCYxf7Yh2E3FGdPK56/
80ATy7r8Afg2ioR4Sy/UzhxpFpv2PF7AS5JG0pQul42WP2iggi/5wvrMxbhB4TL9dFmjVxmOBDCk
Q+KtCxB/O7txwFa3dI91vbc/KpMiz1PPbu1wmAEJ9Y8PjXqcDdAxduaUp8KuxouafkVMm5bZPnDQ
ahS8lVM6MNeasEi4SDnJSjn1mmR2+E2DqDqwPiSWD11gbeO+nX4VHD7dTJ/fwg54q2Iyua76OXzs
GGNjoum1C6C3N28pZr+z0LA9sXkAKMMWGt/nVZOeKaTktq28929jrZl/jHgXtZZ6D/DodGYkbN/G
frZZwiHyE+1u3RAktVunUCTK6QjrEycmzCV2mkdLoryyyASe3CKGisQx98GwQNIAFyeQ9BsO1JbO
penGm13I/EdjzT+HsJgexnrGJdL2h9iY2mecEFAyXRqzQzwfRdBUJ8MatFWGZ6ULbaCWCwQhE97F
KugNdC741S5j8oEqjcDS4pryZM7f/1ODnnSFL2pdfmfD5648VkJthVPdfSdscZwQCOPtdjdNCRJU
rtPacpyHNkrEI8G7EC6UgeyQBALjZazRESnTYxoBaGBGGbMdoT/sQUFMuEXwDBplw9YtEOwBsn9t
C4y9f2xzoIdWropw8yyPQ8WjRUpTBFVvaIYL2OLnVpTi+J2vFrkYr785s8EgX7HY9g+6VzXQYcFO
2BdQnOIMfpPpU9LzZy2qzHgyr3CaLQwMjfCHoCPgt9V3DoNNK7h+c8XaKDaeMPZxmOfGp7HEJIB+
nCHbdZioGMcvj5BipmBRiZZL76uc6e80PGSz1OaPUFynxHwu+m74zTj/WVPmT7x5zRXcgu1DLcgY
t5rwQYu0GiEduaSH19XwKGlfJa3qN2mZI7X6vgbS0EReqSG5KUjauQ8Y/n+b0bzgszCq7PbHT6k+
6V+gA6B2rxffXE+KOIaM6JB1tkZ61qJOzHsXcmvl68JNrt8fGAMTWqs7nxlMeDFow9PU2hKwctXR
FovLuxLJHKeT7qiWsLQ58my0llmNEVUDuvpN6cpTT7uYofWGWI7sMeL71nb3JcvJRUJhVYgoRLrp
B+3s1I517p2A6LQwr3lX9gMxAbc/L0Q45CZOp8J6yjNOE8w8452Wz/7U4Rv95qMvOZtO1o0PJgEc
mz/wrAZ5NbzCnOHI5ABc/I64woYaHit4Rgw2pqdZZzhqUB2fEhe+h6MIOWypdLvZ24hhnADqQL5Y
co6JFXjLK5M5nAFOqm5m2m3lDEFUwVJbIm2nboh41/ufhW2PV+QQ0Yqjy/RsRFicqgXOaRfTFkNB
fgMSZByx7t1Bn3JvY0XsMEiI9GCjgtoEcejRWBXwjhYqxjf5VpVYYvoelmsXY+rpbaXto6nUSZlc
kPUThsSgLMxVmxrdpu5GeNst3c2VIwvzLL4/HW1noIteE4myoL8gWNLletVrTe0kyelFOIb7IuyT
k6btAbx4DxUxGD5em3xbZO9zWrsUmYk97sKea2AGkgkn2n6rWvIPPauRd62LXmeAuLmph8F+1nrr
qkpYrRFXWN/F3dUlQhK37J2nvMVchw7g+6WEnNfjvWcLFnpMDDL3/dOwSNtcdOZaZLrHvmz1/cSp
1O8xmd/VNQlB5gJ1DvM8veKxTVCkwrCcyGhb88SF79R5dOnIndtLvYC0NcwVENUBUpIou21u7AVO
pNJX7pRuSpi6f0y7LjwwYyRCVmsn+0lqLi333sFgmkOOEBAdaYcxS4NrJoXp/CSrtVxCzgb6kb7r
KixW2XRgqB4+KzEi+c78ag60F5BrJm5UTNZ0laDGQmG5VTqHwShXKKyjlE2f7SWk8QIL2KS//n3z
28y+dg3+/TvUFUj8f+Kk+JG4+s6Fj3m0RnvcVsw19oAMmeBPfX+Du6hvtIQU9ZDJZ4rvH7x0GCNA
avSS6yIjutg0jXLThyP+brfNBSGw1rOSQNqgP2AH+N5k3dC8GQeX62j/TfT+xwdwNtaO4NK3KEHZ
XpAJ61O2xFvwAdA6XTp0/0u8t9T/GhClO4yEHWmY7vKf/td8GI8rL52ko/lW4FXHSaPlMuG1+Lav
C2yfJwbeH2wRaPLHScOTUc9YEXQadZEki0wkzd4TdGJyj+AYBCw61Hj0NbB24AoMQfPmps1OmLe+
NiLWRT4YFv2pRtraIWmS+GmCy3tup+nXP/4PUQbjSulNeByI6WD7VedUefLsONwkbWBWr2MgwpUt
q+uEvuDOM4PNnKfiTiu4W7tshrZvfX7znYJUmvsmqOYNoL76l+7kz40+YUM1jOJetqQKjcvX3cAp
1jO44mOttUcjWSTI1zzOMpoeor5judi6pAxvbTFKxjhYt5yA7lMl4a8vH1Jz1PAC9ts47dQyE1uH
FrHapQLBz629RZFTHYd0kY4y/fLrNg/fPE1tSrQCH+44f0D4bX5YXgXdxerjk52I4k7H6LMWkFJ+
pTI8gNwLPvKhf7HGaHgOY6gP6ewMWLKybZBZ8qFi9NVjRzhi3onvQhFi8Rnru96Nwb5Pm9wMy0/M
6689UMLOtL09cFq0zgvDLCKspQ85iKm24Gg92fkn/g/LtEosKWLeOw4adGPBxygyrNplWyc1dziJ
8QW9VSdU/hawUG/cENi4Z0MBgGXFkwjyt94NYqgfT0WcZ0CnlpxEnEd/Pnx/zfYijPaYMu+YKV//
SNWNJkGFpPOXideQdhY/52Q8bkLTji/KC/KTQxOeW4/0CxVlnBz6sPsYjVtHcneBRvZjGKkePMt9
7kdhr6tWZvSr24hiMtF3BBL0jzNMD5/qn759gQm1Bzyt1EQ9rUYwKN5svYxOjso6mH6nHnniVdbn
j5oZwsyZXXvv6XF5isvxlPaaxrQgs/ajKdRtls5zktr979Gheq613H6c4locx15Dl0ee2HKAbdYY
+7mcU0s/xwE95Dnq7tIZ8tFYGvreGlWMxYm9CmKEdTVKYuntuTThONcaHY6QKIfeoX/WZj0QVjpR
ICvWlOfqHt+Q3Fft5wA394QVlyDu5YMGOYNXZvlUmAaffn8flnx0Mrzh639O57D/uqQg7CN0zhbU
Op4gqeMvqWHcrx5IrHpctwXsmRX5RtUeaR8OobCf7szI1Z5ndE75mJlciLLY6cuWXzltvdXQ6OcN
04Ok5YVr8sYfVW0B98MMXJZ0aMJqHl+TFMPU2AoSlXVXAi1gNwoG2IXsWqS3mGWzo8nX7ayAFRgl
23Q2nY7n34KdMJZykVzr//pnYuUcLxz8erjZaAJf5PIh1UW9ifqU05quAVgE3nQtvbq+WcKSpxEd
BfkYcr41ddA84rPZfP8rUErctNzZyDSrHz1YLjfVlg1N9kY/gXcRt2gKjHU0UzB7Iyq875P6IBti
3GZjvnz/s33JzLr7X2Kpvlfxf04BQw8mTV0alqkLz/xLKtUYysRJPa6SxoXXrytb/ujkpA6dzenp
mx1re3i9/9SqkUlHEZwb34zbDbsONnHEpkNl/Og9x6Sl7TQF7rTBvCfiRMdXQyiRVD2+JbjpPZOt
5dAUeQ3LvJOdqhF1i9Vn4T4Q5sBe8MEmrF8EgSf7ecpMHMPdeEFjo/3J8P3X4iuftrd/Obly+Qvv
JTYOCHVd+/++fz78LNdv3ds//WNTcK6aHvvPZrp+tnRi///gyP/rN//2+f1bblP1+R//9k72SLf8
thB4/j/HTBLc9j8EU75Hw2c8/+3f//bU0w39XD5R8Tx/Nm//7bf8CavUxd9ND26TBz1L4nEzuYv/
hFVaf/csx7Q8T9ok/km5fOe/wipN5+8uLDp0nzo/xBVFBnhb9l30H/9mWn93pWUTbUlcPPe9bfwr
uZVcmv894cewBWxOHpru8vv+EsVH0zes9VgiNFdYIQFK4s8to7U181mGanPWfncdTlfc/TppTorc
eROIFKHy00qJu9i8QfWa7zDQcsEWzP5JMZErzx4ujrxSg5PnV8DVs3RnUy8S7VS4H24yPs8O7VmT
cwko/v1YvkdEg2wKZfQEs8ifrZrLQ1P1uyEp6T6PwIxa5MC7TGD4ENlQrHoXOZRsbG9nukg7dK5y
y+znSx+iWLbcdG1lprMjYmpHQhiYunKyiN/TrA1GhYUPJmu6bAPnvkUAFFj7WWdm4dbTviZN6dTW
+a7PYhwNerpVWqqtIRT0fllD5BgYQ690ehWFatWxbhN3VRCshioEYzxAgHUUhc3qBI2v8+Ok68mA
zn+TcHc/hAF1hz0Wa5z21zGQnxUpSiyAvQVA5dbbuQSnjxCvwmotR7ujNZR8KlO95ymYudj8paVn
3e4Af7aOWMkOQpNtx08DheqmUgNdlXD2nY6ecyRzykMt/d3XlY4BbviJMrnaNUzM3BAqg9c26CmA
vM7Yv3yrybZ13z4DdPoVhca0snnR25oKE3PWehrYrrsqPopIwOhguDymSbNhkSl81c2HEQYigIQV
MkEH/vpbjMLqRMTEU1jLYD2m3kU4RJnCIRG+3SbrQc+Kra3hQYuaitQEd/jRNy6nlyqgPbvYyGdc
G/aQomA2bV9aVD6lNd+nEsOjXZIGzfBk8mx3M0W/zSafNqluwoXJUDRGxDokcuvlxiaG3JXrCKpJ
DjW2UWVkK7AIPwIiHPZZPvCGx/pd13W3po3lBmHnFgH8tAl/1pZlrXqjPYBrcrduw75RF+WT246v
bk4gphcpGB8SqRTD6lU4iZA5IXoajYYjPaeTkOiNaBdaOzWa4652QjrTuccCjTczC6Y7Q0T72gyW
WQaJJukoE1gcLtPyoTAhM75UvUNORGCRk4oQmwpyIRO18kk3KpIDKszjkb3VE5P0cLviEbDO43yg
c5Sl1PUwZ9copgJc+eolnozMjx2PksgM71rrJ/vK00zG+InZ+I80z8ZHK3Tec2aCXR9RwJLJHRmg
WOpOMgsziob0BkB8aJRnpBLGo9Ci11p7lDiFNsx+nqXKg3MshifyvzhzQd+I5m5g9GEvRr5ub3UK
bXoLfcj+KbKi9dXgITFyiMojwmTyXdW5++EwzkNMla6fFvKcj307omgti4t0zL2ep1uH8mpDiC9u
xyjEf1hNj3mB8wf9+CqwJEST5qpx5SC1YJg0AgazrQDvWG1zUGWoUiLdCpBkgOepf6mZQ0jaqr3Z
VY9O0n6OeVdswno0zhVOgy1SEybVHKCIieGtbCYA62bxwJXW8ZzDE8rX8pK5KyMlDIiD0roH3e4X
FgpvG+xcoO8Mww23TeGZa934qKCl8nZGhLK3NodQjaFjnbGGdCFa4ZE+FRzXBsHbQEiJS8dzdILf
sP/WnoLY6i3lMhNz+KUTZKz5zgoS0m4Z/+FKQewCcgNiJsXxWIvxrQL0Kt069B1Juh2hO7x9oOGY
Pq3Qu26aBiO+u7SN5tiotqbev+RJ9TviRw5R0KKlvI+Q8HPbQwGxLaZrggDeSO9ey9Am86DT0QUD
QIw8xQLrksVGelY0NVerpVVdACao47FgYJbsRS+f6/TI6ROQkotsnilksPGmsd3a4+SueilWo51Y
Gz2fIJ8sa8PA26Z3Mtk7vfHhQGpi/avXuTtvnGCIjlxhzMCLDbh3i6i+DGDEWL6YfUCmrYOtkK6g
Xo/HOA+3ZDrxhD2v2cWuDqYpL7aMi4cV0GdmMcgYIDcz5YLPGnmfFaCT3agznpbO/OYJR20yXL/g
RtVGgw+7atT4UsDeQhuzJuIBQ2kMC8Jx4ntlaw8OzEof2h8z/K4/2kMc8+LH8ZZaLtiYOv0RrVM7
i+0xyKqTxRc8LobN1JrMyBuQMBRlG4Mvl9Yy0NJqFDvkkztdEhwz7dTRWdxNGBqR/yeoXYWSEM0I
RInwIixhQPgCnG7t2ZlvWE2zQQXp+Fre0OBomQzkTr+JworMRAddZ1Lb3i+7fp+06TiF6pKD+b0G
xfDaaI7lV0aPlKAxuqe0XEC2nnu2Zm/l8T20SO3RnINiF0w7VzqoaQKEF2OlN37Sdj9dazywLJJg
DKwGtrZ2Vfrwsdzvks2FMbHyA4MUT7KI11pMU2HUzVvuttkWLvXFgW6+NifPBPzOjDgk5g5JMg3B
VndWQWk8lziOkeHi2Q71IYG1CL+1NVziddfgvS8qX4IRa9TaPaoNZD+Tjv2Yu7mchC9Tdy0T1E5U
teqngUPPadAfOy+ymWn0J+jKmqrx68Zw7yYd89u4PLFWeL459cVBm3H/Z4X1NjfDtjCLeRcNgqZH
jlDCRoPlDlBRMoBYOhQT15U7EYdrLP5qFcvhGVe8PE5yTFeubD5xCNAPRlUcxNZX0nSPljPt1aIy
rpCgL98orW6msqJl2Y1GjrWUastjk0J93ldr/tffSUKjpZy1PepVup9ueBLkya30RXOG4OBxhK24
xqXjEVZC6opW9LfJBHYvZq3eOhM6NofrtR+PXZUHF8mJzNWxx6dDaO96L0ctO2ADBjCOoQLaaklj
lZHL0xSOvxQvFyk8G2My0SnZ5Zm/DDF/kLx5Aa37cYATJyPORClq3cR5G1h71ganAyY1TqYdc3do
NrMrfrTK6f1uiDGYy55eX5mx79mGbydDtMsz/WFmcKERl6ebNVlXuvLdSl7c3CX5KbLg1J2M1nWh
/HhgtZwyYInCC0r7ft/PESORZYPMO28TszIlOWE1XvymazPA6yiJ0LDtrVz8ztxgxK/DPpw1JScE
580qGAQMVZov+z/YdzEewf2ebTmOe6D3CH6m+mAMOXdz7CvH2EpZQaIaQEPn4aj7c675STGOF1sr
z7W2nxUBLEFlA6OeR36zYr13THZ6N+8Uy8AARj+sGBee+csP3IsssRXSAI5WJt76cdfmHRSwFugQ
VshVhiKdGZxDNGIXX5uMuldpv/vAHEgoRtU75aRLWwVDblO1D/iMPBY8mxe//kp6x706Fb1gEARy
XSCtNGnpPHLGQ3XChA0cJLdShNM/PVPtR4e4LDmKG8NHFM8PmaOTFQlsaxrdFwxwxU4UgG6r4Qlx
K3q0kiDLMHsxq7l4iTX1ZBY7IyLxgbuUXJSjUBPJYjZZdHr3rltEKDr5EVTkr9qFmqISY00U8B1I
JbzlrsYGbhtqkxbGKoR8Ro5SjSvCQK0mmaTbdIN3jn0swW8BFwYgWZTrweanUJXAGSmMfZXFSCbY
Ks3g1TYBBOkSog2lz2YSwDDTEZheHckE6FZv+AOuRl/BGEntKT25iJw5t1kHQY8NjgvvKNO0ih7d
jsNovisL0uDDwH1rS4JcdV0QMKaDuCh109xWlleiAwujsxnT/Qvzwd7bM1oXBxKB5UEGmVlZr3Vl
XVsaXRCseYVsBf6faVZ4MYaZJh/uQo3Mk/xQ1WAmzGmJXi5BJ1nDY6TTt8kc5zRWHZtsLqB3z9Oe
PJB3MO9ckcVP19Y+PQR9ENArlqLyTVc1RJS2uG9FNtH6n851VPx2aqYVifAeGkRD+3ms31ymMVvd
tBAL9hMdPi0l95lEgllsGB/MxzrW9gjUj3NOVFxdk2rBqeRR98gWTqHtUOazLw01O2FyR3v6SZG1
azqRhZlNp/IarOk4cwRH00rrkq7/qurDcM+OFjvmx1Iu9iQT1+YavPbwSINJUCT1VDR6gNBOB9xa
IeiknfxRF1p2Z+ucgQIYKt3snJIsdtZDjLw5HgBdRBJA1ELaIKFAbFxFch1D3hVpOazC9EIw2JDV
45xD0a6dECzHBL6Pnwc3jRp+1Q/pQ1My2PYIjYwg/PiBPiIByeYfDZdRqAQqLCGecdNk6wAcXzyw
OfUUzUzgyJqZkVN5jjqCrfPBDhOtmQWvDaMlpqHQcy31m4aIvdXQetpDoSj/SHTA5MmJIOP3qIDL
nt41w2OQUWqOaHFDVWuVj7/6ix6u4SYnQ5E069Ql5xi3W3WqUAgzLYh14NWikLIudsiQmKaWbCa4
cJzkjtNPZBSovWJGJpkzvvRiQMr0KDOWvcZci9HzgHhoFXXzOtZDZ2WU+pKWi2cYrckhMLqT5Qge
Ba+61ffBtpcxASOF3ZwBmcKI5scGEGWKfcavFoVLYnFdyDn4VZuAtLvepmHAQtHXTU/7gFWc5ED4
dtFhRLxA2/3qiuglhkoAitbZVg1wt3LsUOEBuaaYxMIJ02FctMLJ0XaZhSjNfR81CDbdkM2rueBK
qLIP6PoKp0cNwa7pDlPDhd5kLqEc+omd+0eI6W2l2FFV0yLTofPMXA0zSsqLAxmGERhCRcyVGOdK
sproLRPlwDj/vW2iBGPzYbIg+EMll909iSapVqxohYw7a4HOGpqGGjSccQBlyalvzPuyhjzoxuJn
k/e3JsZqr0cOZ6re/tJclhIPWewGp99PJlgIYkuxta3xOGThA3m8S1f9YhdetO5rBBoKcTjOAi+b
kn01CINL+pQZWXtiJvSa5tfW+0R+GjXtcLDbnhUvptKAJgXys5w/EqDWh4xkRbSsHaw00wLc1qtD
L354yvhABf3FVHonYTyhQ0y/zHQydonB9hwhqm85GrEajH7VDGeXOQ0gonnrISMR2ghUz/YQoXg3
Xu4ZxSISTt2t27VyMD3KeNyUQQLoeDTATM7JveuM+7IKrwOeK8/qLhIjZqG0j8nUfxmae+utGS1d
oy/hQogT2ik40kNkTti9TyJ/8yTaYW6lpNO5s6tXCOMPpZ7EOzdc10xoykpbV5G2lW1zmnr6yrYG
Mzr2vqikY7hgoe0XQUwKFvQ5s6+euC+/8CNGKxErtdZcYPyg/+FF2rkfxPlnK+x3QGloQdKXrOEd
VpNxhxZ8W4SSXnqznE3ZrA1r7qCoYoQIpvc2T15rgHxuad/QcARUoPIAKejAObHaqmFp2jIjgVMP
X4t4981811Y81xQc+wbA0300ZfssZglmwrygSCNsgUME5tlXGVYX1KI/PDcm9ieGO2jkuPQiL9qM
g/qwwxm1IGRHzkGvRmugGJY1Gmuom1NobZu2R+GkC22TaOe6t+0z/bCSliPf1X8orX5tTPch7Aqk
vknlJwb2atk5QATBMLUFNw02e2ubmu8ZaG6m0P3ZFPaDKkV5mQrWhNBb4P+rVGXmfS0/SH64jZpM
twRQbOxuYqhfkTBRtjRakAiQsrUqcp3gwKi/tRuRz8cmoyoyQm0DVxERDv0Xk9QbP2ySw0CInC9d
5LtufZuzvCXTQBVbmFQPme28su1+gjgCnQJ7zx+s8L5ifrAqCe7xATgE5D9mq/wQoU0fyaH1a007
c+yCrgb0pw+NbOuo9jCGsAuFr9mB7icie+7NxXzdz2/E269Ubuhn+lE7DdWcUTnerrRwjWaewpEU
VMfU0tB4h8nJseru2A2mhvo1x2DXvQKsn9D4zEhCDd5/x4AUOkqMD1Hw0E87c676p4ZhOp4BM6ef
UIJTSwH8pbFBMkPCSSnQB3+m/69Js6QkCL9Gtn8mfkfiWK9R20PZQm+WuZQHZjMfIvb8dZQuYiyQ
ZIz7m2s9Bg+B3gcbBxLCqrbKL+Q1+i75TdTafKTtV5LCLtKeBAN9KlayLr1zyDJVaN59Pquzl/W/
nMkEA6g5rLnkehFGmNQdsVws9g5MtjQ52R2OpCgNFvuX8ZOwuWY1QBjx2UwdfxqGr05zXoE8XyOB
MUAytaTfuqavo8fzS06uWFrBaDLB06PKynhI7tUL6p3JEO1h6Q2tmtFgcuyOO53wgQt45Ww9iNZZ
I0FCpk9C3SQXPQm3W2W5iPuzCXXeWG9Y6JpV5WkwibPwlml4+WjBh/DWxVPkunQtOaEHbhx8s04o
Nhtch4nU9x3e8Hh4iYyKDOgq29ICV/4vqn7If9BIvq8rvU2xG6UQOoVh+2GGa8mZ4COR9nUuapLS
CHlgd+nJwDVI7QBpdOpxPt2HKcW22ZkWZkpQNPksSgAMRUVN55BjFiAEyRwNSazscSwLKTdqaRBK
c9g0QxhvAdZkq77atFWQbSthBVtvJK+wBJlrBe11riII9PFJ1l1Bj4bsVJ2kP3iq8RqS34NuqJaF
k0xiL4EZNqQcdcLq2Q3q9zyyX/6TvTNLbp3JtvNUagAXfwBIdPniB/akSImkRHUvCLXom0QPjObO
xRPzh2pcVTfsctSbHeGXv4kj6VBAIpF777W+NcEkGcbeXtQhNfpIZDWjhJOLf3lhRhYPe2edIC5F
lfdK+4eRgbq2fr4wctiniiBYen/kh9NQY3I1XSOjonKcDzveA2eViAOdtQl74x3JEIeC3MT2PWvp
JyS5AYBbVNeCSNILFe4pn0TyhOuKZjDHnb4TvC7d32GQJUQp75UsPHRdrphpcNFi0smDhixbVSh5
EVKutNbjxKlvJhLBcoN0d8d8QFt7xHLG3euy4C4jK96nKVo2RrFrYvc3ATkId5suPBgJajLtZQrq
jW8z2aNMBflbvWaT927hgy/HDru0QkagdW+qlRtTZhA2YeAs4Gg2VIfuYcidH6TB7aKs0El22FM2
UXRzy4nzWQu4Ni5odYQHOp4YTO0eVN80k1in+jAZql5PvI8Xlh1Ct9LpbPd9CQm36OnYsvNgAR6W
nJNKIP4A4aW51FIEBAMJxAGEi6Rwq1XfclT5s7u5HfhsFm44LP6PRgARugxfjcY9zkEIC1kcBJiZ
omPB9t6dNorxVXcatKTxtwJM96i7hOa0eY/Umu5REkhnxb2l/RUDQkTM/0kDrcXo4vLO8NNYHTsL
254POHUl8jjZur37HMEJQRnOu89jS8und7y/WBHH/iFQpblMjPbZQZPNm3aIeHHwyIsAtS8QhHqp
ay3RGhETga58VmnZb3szfK7jjOWNlPkKeO1W5xXKYT10YTYyEdWjWykF0mW3Ym0YsLXGzCs2Ixui
MZPWK0lAk60jJQhkcwfJ9aXCb37QKAbX5hRvMqfXXsZoIHejwXwD1mSTayHmLqwfpxKFFIb1bgWI
L9u5A+QfzET0XzRa6FbQYtmzHUZd0UeRa7veSn+mGgowq6N+6HxthSfkPSuMFa0v4Pq1sYlg+JbY
I7fK8JtTem9Qfa4SVXcXH6zuOg187ZQGDbJ/Lkmc+N4yET2UY9pY6NQmSJepeK66fjPa6lRP/j7M
ip8E4SKFGesKUhQBcJWhU7nUYg1RINq78b3vQkXSVO8c8qqh04OvOg0V0NmW2TEeGSxrH64+WA9l
H9EC+hgKv9+g/P60Y8HW1WmQRnF51AqBLGInY1lVA1Jgp945EKkTKiyLbk1pzDMkY/yld6Mters4
4D/H4xPTF9Z1ElbdlB5zhHR645jajuaJOrVd8wgE5dS5HBwEVrMl/fJn5AdfSZlbq7YoBBwNGizK
g82rEs4pyVDekymNdttJnv10fBSwagC80mJ0evYgLK0uU5tLaXUPbkmcLo/jQvoFJWaRQ+I7F9GD
pSN0LE2DI1hj3pJ0V3WdvxqzyVjapcvt4h2chwLXQum/dRqdeK3z82XRZQrf0dIicZJy6yYjYxZw
Wd/oaceFiNGhtALghBdPq5bYPzb3fdj62VbF4snMRjK6h+lFuMh51W8iymtoq/s8ywq2RjtYGon7
2Zff8dz4A/eNiBf6oJ5f3c6h35/fk1k9KPNoIiDCtfDTOfUmbwrmP63/ZhQWCGSX0Sf0AbwtPYQB
UT61Mu2xJrXNkik2zBy6JzLonhHFrDGMnJw3ChBTR97l/bQGXQUK5TG/Ihj5Uk7BYd3f6BLbnjPu
XQeaW4iqLK+sL5FBfcVR1awF5gNcUtlH1FqvLGlSzLmwRFEI+77RjXYddcWH75FHXBXevVGuLamt
eN7v22b6xFu4KvX4vsiNFnlv/5tOiONH5zxM+bl2iDMpgfstBAGknhYY971Lucx0pk7I10q7Mtol
dqWd/fmXbLx2K4DywHeTNrtROT27/mHoyhk/1dm0sJl6D6U+HoKkeetKtZriLj40EN1GWpWnlg+6
1bN4zwBxP2ZueLK8+g1GaHoIKTHqfpQbDYvgqmE2RGUfFRsQXoTMYVOzCkRNqKo4xtc2rRGukk6/
7K6qvPyuRgBNy9/HtjFD5wRK2ZVb18QZaG59cGK4fpZtVUTtKY3u12MYEMuK/mOjhHqK3XANUtwi
Hl6H/W5FM4Ci5GhsJjU6EIeF77cASqwTx1VnEcdC205rGXEgCm0dOr8HWHAk8TYVF8JeMO1wFt8r
2Z57p3ubYHY1Toxpsga+MhuPcUiOm9redUQeEe9kUFJhQyWTDlOcRwCvafcM6oN7a5gAF2nTOhQG
kz5b4CjWKT0rqP45uuVjEaNWCgK3RRA5A8FqTlv0D3ZloTtLPeQ1XzvXwsBR1hiNsQ4Cht4ybg6x
aG566B84TEG40sjVqwdPI9YapWc3aywDwheqIUxwobd3CB9GNiOep5FXA1wdPCEDWNpVqotl3LPC
k5L5J/Y1hDWxeWsJ0ikLUKocYIOVNCkg1UD2g2cmx8AEndQkA9/L0FWRsrMsvGSdUVdTxSDfwV4Z
L+FeBfeyZdcfTG1DEjN4KZx8UMAZslRGsDYcz0enr38Odl6sRc6MlLG9u2NR7ESq8crT/JOvmcFB
YyPhlL2zxsyAVjVwNoJKj0HPX9SteiYP8jGMmqcJ4Bt48PAzelEZAtxOeB3N2gEpv07NnSaflslw
yC0xLsjQfLPrCj2QWvs6IoxZ2E04JclPhvabFDoGuyoaeci/TVu+MC8gfEKb3tvaC9aucNrFWGJW
wteDI3iDVxnDXmdfrKHZihYbtdnEGqthWEdRoN5RJyLWSIXBOLP/HrPfQiU/TjrcDF7qk9WRKuJ/
lJwvpoRRo6NwZXZtvOG4SQZsV1+BjLMMjDjeMwMCD1J+2FOWHUSd/ThOdyhakJVma5JaoQmiEnR+
G0IGbj5CKTZburCReqEtQ5Urgmf8lc+J7T4Rtc4WkhjOwh+GvVshADaDmBBzOk8LpCrBXo81XuiV
t2rAKz/kZsM94/XlG+Kz9dwDSQg/0przEhprpYW1twPmTOsHOTIpDCtrbvePXLd8SNeYzK0FVctK
JnZMIWTpu8nWGbZOaJsR7WHtwhHrYSFWnckSnJwnO8HQLiY3Xhv4J0YyAWZHydoKB+YiiojzXMPM
EcfbYmRcjj2FbDG48WBREIIX/p5js7fjor93gkdUiw2ms5KxqMUQvidST83mKGGi33TFIc7w1w3j
rybVZ0HHdlHNsO0u0I1T32MBi9qfrDDflc/ZMp97rtLCIU1nTECQpv/y2eb+hUbRCW5ftoUrQK+O
wX/p01QzofFM7TI20mjn6gEDOuljEkhq+GN8se/E39BhhlXmRl+BS2blYOQBneV4Eep5evzzPzh3
pce6q6BUzridwkdM6rZVfRc34Y8ZMr+ZqjKmULKQfkbtu2kHe8OMib6SBHxExo8EGbHRffDBdssX
Wt2MkoBZBIWKqaze00dnTtasewgEpImae/894rB8VFnOyNz/4DSzGL3OvwsK+0NvxcJV/mNIBCyv
uYGTSXBfkhcCbGbV28lzTGwrGUntm3LczdTRX+rG59bNWrIb+8fctOILivUV1c8ZAM507Usy2jM4
/FZK1H0qvKvVFbxzTOC4gLigRrjBp+fYEA7IGKf/qsLVpPqEUJqpW2HE0ukMu/d21wUExPNNCS2A
InGisxnQne5m37O0imkdeUgeKpXcmVrygqooPgwK+yQ0YobzLsUYIvVkEVsufaJKwrqoRLSi7t51
dnohS49mpyO++9ahY5oF7abpY7T5BxrswwmL7oLZPhudgs8cIeWvMq5a11IOOSN8CSQQ/pRAk8a2
GuHpV0bLpiztF4wkvEws/RHEORN4zlh7Ra4BhINNbOeEwTBPWmamky0IzjNpnwS7D+jQJGdlL9pw
KegXdz7hdmE2fvs6fSRoNLjQOLu0KvuKR+0ectlJr8J23RlhSmDBdO7yiPReF9/3xMy1HWnvGC05
yaASecjT9yoBX+0V/oYU1YsShC+XgojmilT0oqMXwxrlidZ7/BBt8BFH8FQs86oyQRQe0QE0pmFQ
TxgVyRepdvimuxd7HuUnkCqlHhicgofkblTlOhjVmfL0F/RwtJUkzy7oc9OiyohvLqbwxasbc9Pn
0102tB5qMmhAJmItF2Z8zp7G/XvuFOkALSI73HXDZyYoGns3fUcDJ3b+VNxgoELJqS6JaqNta+lI
db38A/8wnlBj/Ji8Jj3G/kimBKbZiOBPpbWHyIxrhuA0jJfaXNaDt965Xf/OSCXZtA1B1LmcyF5T
S90cpoVbMjIN/TZEr5vt4hLiS9Toz+3o/QxVYx1gd5rrfgXBnt8Nitcqw3C/tDJrb1dxeKqL6c2C
0rBoASofuh4hc5FH2qrrnqy5gxzlR8JOUVlU48yyYAdJVM6oVBFNULDRVUzLfNoMLv3pOZXBCKN3
ijQavPY7cQ4+ygwHTvG4UHqKnieMH2pJ7dl09q9tGictbVAZVekRaxY1mq3fIQy3YrJe4I15K6nS
lTKaSy077m867lq/Qbs1j9H/o7AzfIqS8VKjkOVolvyGksV7sH9kvIvOyXkJE498p47uXa8VQCs2
yhVPMc7hKZjonncs9mEeoCbVG6YPufiPFjRpPDn0gwIHFccAgbajnmWZA1zi+Bf39NI1PXhraeHY
PUMlR4s+sYg8Amk9mx7RJdLjXmJSPLgp2ZFQSZYtU3V8ay5VT0h+nTnAMUubQ5K/6Ql28j+LYv89
RXD0hfCl+G3+bVnwP6qC/9vpfyEs/r9RN2z/S90wFWLz3//zT98/6Z+eP5ro6yMv/kkvPH/3X/XC
5h8MXiwppe5ZlmvOqv+/6IUN/sQC8SRN23Zcx3T/Lhc2/kCVZHnSdRmtIBlGdv43ufD8Rzr33DE9
LEgef/Q38fT5L8J1dNdccGTXf/3/P+VtRnWbNzVi4/8iFiaJVVqmy85hOMJ1dHe2JHx9XKM84KuN
/2hKjqT9IKgPOTdW7SWyLn7z4aPbRIJU57tR37rDIwPSWO4e6MpfZfTAuQvRnrmyAaVoGbjTAAg9
hiCvesrVsyif7fEWwiWZ7kPcMehrCQlVhCoOSAaWo0dI65fnAo89uv7VNh7//0r9PyjcXW7q/17h
TtP040/b4r/o2efv+cv6NPU/8JHqEr8JenHW4/9cnh4L13Qg67g6U3+LFf03Nbv4w2YC5ErJsuE/
TIwqf1+enuXqOOMMYQiL5fvvLE8DPx0L8B8MGCZeGHx2hiupanWeHvnPC9Rvuh7xBy4qCE2PWs1B
jBetjuG01F9QdTChcE6G5u5QozznVrvzwvIiUxvB3CaaEU+dU54UmnhMb/oDcg5rGSu9WEawgBI9
v+ml2toOgKAAll3ghWQ5tjeIm6jKO/isVG4Esc/dT/rvQRHfmnZ0mYsSxkbkOFJ65KiKrM3WILhZ
cgRampL629D6uyIrbyoV+8xRjKtcE1dl/NpkJTs3jGbOlWcnHy4dVY+k7lhA5kuXvS6PEFj9RRYV
W0hyH2mAgiDFQOt5bP1DSzaRpLURecUbQd509K4xbLmFWSsL5SBHNxQq9Mu8N8CFHxYn6qSrXmGL
PtbpLo6ytyAEvmLKBmVXp+5SPw5WXhZ3aMQhy40KMYrqoiPNiWRR22l4l0bZC4ND/5m4oW455O3w
YFCybOaS9NTA6aaflz+ORumvy/qJztU7w9ObmlMRePsFksFsq+ntygLOtXAsuhTqyRpJzGzniD45
QY2uY+NijeZtRHoI58aPeTfW8UMa9Ctdir3fsrNMBvpK/NLtwkaJumwLMTF98N7GRpYbCpCrgWgX
kfmzcD5daGQr10oFk+NyOcC25caAVJmo6VZGdNX4KoNWOPb8etMmaKKiCYNpKqAPcRAz6Dsss5Gd
aUL43iQr3a6x+VHaIhzd5B7QCpkNxMGDuWNIPgsGU6wOL06U6aSMnKMErJDXG4SzJsO3gABTNxOH
8NTe0n5rNwhJOWkSpbIXxUNcOZCsrZ9JM0j4zbAP180pDwdUGm2xMEMKRDG94guEMAuQeEwR9zIb
7v0CmGoS7EPr1zYSSTwTNLDJdGZSHiSLFFa7Kz+Ydp9GVMd54D8PgDqXNP2/S0j8siFSp8cKbEn/
uyMmGUNmQKpG0txIGKfFiYyhS6EecVJ+pbWN4nV4KpJk6TryHrHVC+qjnadnCGgngmT8DwFOe1TT
zbFAu1GbYgRl8BhTF8dWe9fmGv2c0dyPjbgrrWpvTsGDwOy99B3jC18I2tH8DeKMWqTlRP3SYzuv
AxAS2FFV+uqZEbD7IvuwnJOSTFOz2mpWQe1aSBWmxfxhunR6LMP4YHGDaGaocJETXb0cnXc9NM9V
wtWMrFLsmtIDqSNRfbfmS4y8tKqZ7cr+DlNIP/rfgyE3EdyMBRo99LLF8ONZuLbD26S8o6/o7ZJD
dweU8M6Co1ehtmmjjeTZAXj2IpKmpcX0VpnabzD/kIiMlSFMt13d32JX7QuYlLi/UDUlCruv45wN
B//zZLKw68T5TlAZWLCXoqZ+1LKOdMjuMRn5NcwJ1ReXahwerYbiBWfRwSLNaRm9cPHAZS4bBRSi
SLu9MbifUicuKc8/0PJMqBnMjzoEviLLDpFvVS3N3n0qQ39p9KzqRLLG0ekf7LTgt2OAMbgveDJ0
WZyy9iiNuSDQDrY+YOQNNo2bH1xSjNxCwW4rdgN2HU/SGUzui1FtS9HvUmKvVBBsrKlaedQ1I8cF
DbG/3dUrbt9C8+ieww1vkOEkchWY464vz6Yzruo4uEW9IMyuw9icLSygU4Qw7mnC7zsozeaz7/lg
gJsjjzWxDbhDJ6bGfKfRYyawUfB2NmIYaE0jSXgTdmDjEk803Lpo2WgPRnJzxJsFijIB8uS29Yq/
38oplsvXQc8PY6ifUcVtc3sLB7Fa2H103wYW4arTKo/kgfnjriMsRu/2lkeQczwe0CrexZ2zwQmx
s0r2t9zaNEm4nq9JW9KJDWfCYrooh+a+7Sl4oBJUBoQpfpwrxTpo57FwkyOli+ZS/aFF4tJqNiQs
ipscY3GWnWT368d3yomZ757LIFxbY3DlMV/FNswFk3DholhL4e5TlFAFmxlitdDOWQP0+GOGymA0
vJKEMFiA89XyvWHPnGI7/5sxB8S//l4jlLd+7ZTORAx5VBDcdJQp6HvXWh6RguA/DmU9Mxa2XvzS
EwySqH4zX1dw51Rw43K+zqPs10ML/JB+uIdeQ0I+0om1NMOHYnB3fufSCQYp12BfSQzzTukNoRHl
V1gAZXaT4kzI9X2YG3cIA2a3Mc2y72nY9gDilN2D0dFSkoCxnUy7sKpOip3I5AXp2aSioW69FSJ9
FX1/Eyn+Bv6/SopXUDtnTQec7oiXstAeuSvYowS8tezUDNnZGpJzogfXps7OVaru4BDyhjwWnnMf
tOHThFWKeNydXo43N5f3pSkOUtALRKBSdfohQ1IUhvl5GLrb6AVPMPtu0HcQFTScev03M+Lrpu6m
ufTZpvAYMMKqneI0wSjFHkvsIO25yHjRDbTbw2flsMQafetF9XszpoQKIV03ESkawQUTuRm/5rl2
Qf3vut21dYw7au/lKIar4GcwrXoUCmlXot3bXxHks6mttwYBYchaD3Fdr0qgE8KwOM9cclnRlkOS
BiSCOdZelvpOTT2neXkEcX4as4PlAVCr2yt0HLUseKQrgUkMwrGnz4i0S1zKA+OU6xRYbKLBswxy
9EDASYN44xv6mvCWu4wkTSTJ4JrxIZcP+pT/6G9emVzTmDgpYm8dNX5YVn9Nm/sIDr2WhC84K98q
MKGLPtLPmf4agkZNmjul5egUGgAzq+IUlOOBV/U1Q/k4evFlfmYcg/irwvrxWXYZvDLcbWcloOcT
zJ0QDiYekYpx9Y2T55qfqRp+ezLo/Hg6lvPcqApfYLQdMqt9h916HmisB9qxF6QSFqhXiBKHgVIf
ZdEsDBZ32KP9qcddVQZrS8G+6ur7eNJfi/4ukh8A7Jrp5JOOmiA7xqu/yNp9ofq14qI0o3ZFM3Wq
9OlATMg2ZbzA0WaWSCCZZX6Bizhh5BM8DFb7TEpvuEy74ZfAineVfpKMsakMdC53A4BNHb33CCeg
1uILnNVX0B773oQUxwFmr7nprg93VTou20p8WkOwTWLzqQk1fieeOb+TnIzjvqYftpus9hoxuo0V
s48hQH8eWGJpVZwGRIZOVXOTT1XeZmkmaQsHx+kf2MYnxgemzbEDNzcpi6+IFXZBXT5Ij3CWEkKF
f2VOKPraWIVmS35MdI3a5IyucBe75F6GXL1Q7vXauINOepfI6l4zMG5MybkvnL3WPPIaO2bRcAsV
SaEWtxsBVm0/8gK8pbV2g51/gyJxKaGflcVvHWr4J43VmGq7KnSPMgYNz/YFNOjSueD75xwu03+M
J+8xlOOL6cXn1pwFQNMey+u3iLPz0LN3zALyMbhP+wSdIO0aZCdfFCv6PlLmRx9xhLSbcmZmwQwb
k61RP5m+G9Ppm4M0wRhVqMZTxJNj4l0qC4NUjpsyi5NT3V76dpcU4Tfug5xYSZfoWfJCCfW1NoXP
a7hW9qYZTBAbw3jXCH9v1BC1GMDMH9JOnRP9UaA49kX3+aqiwCqk/GkzeeV1sBGiDaGJ0d5ggBkS
hRuX2YIzN13lOdxURtOuyhUmFslZB2nNwXGZjOExSkfVctYB4x3ULa6eysNW2hDqqyE2RCyylE6l
LdjP0WCMsENtnBxW0oNEQjvk41ZfiZKpkM5SQkEJ+jg/EuByBH1LRkCPkGuyH8pAvbV2cK0z2IF2
jAzHrG7AxWlISl0uokCs3UBietDTnWX3t9ohCavkEWny7B72FzyYyfE2dhjvijhZlBncmwKiqa75
1bEhuTYU0f0w0ZXwLLDallHd5QaMRAqvdefyQm40apswIqccRw/wDbWJiGZAEMo5p2F4CbBl0YRe
i+LZIVpAJ6u5/qpteys6qOl+nN83CQ9r2LVvoJaAP2E62kpuc6x7484rsD9MuiIBJ+VYIdMTXV4G
87SiSb5bI+5DT5WHO90tYF0DxotaItgnnrb00xS4VqdRNzaMGHgYl52pnmNf/Bpd+KP7erxyHQ1V
uGzZ+HrKIds947kGCQl1fqNJM2P8EeTHuCI7tvfYpeIJ0mEBTnvZNL+RNTfyQzU99FJH4oytBY0H
cj/UVCTAuEHB/e3XltvXe2CBw64akMFSlES7XmX+xjSYsqZlyOsWueEyU5bDyJihlmAPrYbSfLAQ
uJZ0bjH3ZZxn3H62dZUrqyDTCXJTdKeE+ZR2DkQUfleUAYS0KmDBkXGl85vcCvBTyGWHbkcUCWOh
2Kg2YFWTzaiJFhwr9kEs28wOckxg7NpEUctPjUg0ZAfOj1+3d6lX1wevnkcLmfBY6uRYOsDUl1re
I6bgOIBSnq5uHIyXwk39VSCwS6VQiVZ6D7S0T/bcBNQP6N7XEY+N4SbpETd5P5MZvwOcriuiWDFY
Tc0+GT21axNvr8xkYsZ4kZkO6tRDvhFISb1kUOihXJo6ugmCXIuszwT9AUnxaCKVQYPG06g3W91B
+kNFKM4xCqQQJPuusUlh9at9Yk5UVWxAmXxIBuaWU4abyHPyeosXHvcGxi/s0egUGAB0Bfr/pF+4
vE659ynexq48ca78lc4SglcJJC8CdN+6z04pfojeDj8s3NSeL/GKVgMOtbZ+iH0KVGXwtseMaR9h
74zbVEY/7KnjA3cjp/SR6Mz3DsmRqAwc91BV9V//q/S8dm8YZBTXXsTt19NN4+fd42jB7m57c5mD
tj12Gt0AGWvjXTbmZ2BNgkUCrFjMfRU/CLtnO682MiwJEisCYxOi/IDeenZwfeAjRFM0iOKzTDP7
0ZX3tu4vFdE0qNSTLw0R5nNABz4wq4eQtXnAss2GNur2NSoqmpRZoD8kcxSTkoKgZWnHVzpaE3Yw
Z4G5ujrWYQF6s9W/CDdyViimoXiY2S4r6NhnYSzRlBJKwExuMxVomBzyAK9UXMTaZf4eCgEi+ly9
DhJaWxyomxa15cUzfybCly/8aAZR7BnQhzBU9D6VjSPQMST5NQxferN0iBsMv3KZyjfbNp5FMww/
ypyW8BOeHYFZYZph0mGw7OTMvSbkK1fJThfmXRRKj5MAgq2ifnd4ORSRxil9y4jkPSyzH846eMmz
9xppeWlFyBeTTVFP28JEXpBI49Jb1rapmDPURAR13WkMK8LZK3vn5hpCA2AI5Iw6zGplLZ9qYP5M
nYNN5uJ3EwjxIYjiGTYLwl4qfgApyHZzCKgYSFAd861dal++qx0ihyYyFm0iJJCEWMxckjZdlVmL
czqgk+yDc1wwGqnThZgiDrMcOZn0ZeMRnaq2mNhSli350P0kdw6KfG+TFhGj7uLdG8RLPZ2iaaXS
7lum0Tf6uVdeHGsLqVhguXti7R/TYdeN/vvoK4i9NJOMjL4D6CN+qhk8+dPwoPn5MZzSI7YbzDNF
/6TRXlgOGLkY3zK6wbuUDdlnZptb02YKW8AMpc51NiI60Yxa+7kPh15/UfU21eJf8onuLRyqojcQ
f7TfrRUTCZrvXcafC8MPruwmOy1O34N4wFxYeyxeeiKyCn/7VNRI0sUlcv2n+d/CNzEmBdc0JV01
+nSgpi8495wqP4HfpVAA5jzjyyRyUP8xY7drTktb7NGC4LyM2hP5NqLSzzkyeenm6F3JkTeqW6/n
+HncJxoxj7iDN71hbatGnjz7Iet5amSMxy+rgl/fo2qO46+it7apA8PTmib6/Q1PdsTqKdL3tABC
S1CUEdo0U2Mc9kEVfoIX2EfQpHDaJe8BTGFstPfGxKcochf7uT+uqzDbZ3pRr6R+Y3A++3+8dT1x
TfKMyV2Vd0/abK3XzZKBfRSGCPZMLCig8gQWF2QhalvN4zDMZSys9HFq5b7TI+Q07g2n+QqbEoca
bgYJLqQFpJ8i9dfzb+rK/JxEFVL96rVnvqsF8tsYnbeMm79Mcu3QuhYVO41O03saKu3QcalwPbET
F5AlsQ6Qf/c5Zyh0mbWLje6Cg2EyWXMAtR2lrWH+h4s6y460CL5kwa80lvD5enudmuOvy1d0Pdcm
tx2AgeG+gJk8/7eHaDrz4qX7MA7BRo3oOJ2L7mVsPA49uQYSUmTbO0IkqeS8j5VX96fJWzSzHbsp
OSm28bWfeQIyWddOe8pbcfFt577Jq0OCGati6B3pQGgHPmtuBvex5ka0jy8Jk2ajgeSRPQmeZw/B
VIs20uOD5pZ/6AR/c5/n58bmU/v0OxZl2e00FPixzW7Zn5Tn4mzP7H0cDdC8DGj5Oa4Pl36wzBzE
p6zUlF1S9C7ehJemyR59K6XdPTxMlXoNdFZZDs4fIeglKayZGjX3+j352MJv4WirpctGd5+qmOKE
GIq5+e7sZsqgR2rvMDOiysHBnkMNVpTgCoZPFyo9pz9G9dDlGIsTI9xZXwGSjnListv5Qo3eBizE
URjoCv1KLRuDa+Uo/O0J5iRKqTFE42gPNpl/zetYJ7+OhkMVIt7zoKcP9NO2sY8v/IAU5ddEv9Vr
3Qlf5qkO01/RYH8VmHJ0P943FR8ZM/ox1GwSurHrGfIHsz4jAJWfXS/8rD8RnzHZ0CgY5YHwy89g
8O4jka7xfj8b6Oqh5XSV+YZPFLT79NxI7RBo8qDa/D0KzIsAIRPQqVMM5BFXJp9QnJ2FCLsTPGs2
gT4ShzSulqWBbyifb6g9YspoGHmnx65z7lH9P1amdeF9+CgDb9+27SaFsptP7Gk6asU+QBOSHQdo
1ou4Ua++jh5Bb5PP34IM+obAMd/SDmNiXpBLb1JkfZCDuPZBbV48C8OoUbYxYqI313tWL0YuMadT
cvRIolccV1JmCNF32g7bztaWg2fvUz+4q8byFdbzs1W592CcF7VPnT7gP1vEojgLKkkn6p9dGgoK
Q9h8MRoaoYOW8lnx9w5xNVO27XXVTI9gPx6tVuyiwuUlwiOe+4ittK+uYfUS24Z8vl+S4UiuXnRq
4uwQoYxZ2FH0SZc3E9QrruixaX05bQXRpGYzRrb9hKb7zscU2yEMpnEWLmA/ggdHx8EpsTtqT+No
gagtQPA5G1Vr6zRyth+YoZZhau0UrQgvmZ4LLPTCd/bzki3M4HOEGh9LXpeDjXl+BHSkXGRKzr6c
wwAqazu/viO0uFZk7/rcvLDHcx6AI44Ec59J1IRBcYYuqhY6PyoK8vMYiu3oNSenxyppVezzQzC+
cBzmmZzTUNv6dVDiO4eHQ0QVqxfjQ5e718hEcaONCCDQJzAVshEkt4zQCO5mBeTK3tkaH9T25o0a
mfw6oY+4sOjv0MmiwDLWLP0HLdATBCHJsYqdJwfM56KdfJfDE+ShOsX1MCV42gfczDUeA7vw63PX
7SIEIsukLPulNuXIZBKxqiVdnY5ncx2nWDZ7E/c2p7Kff3+wvFtf1/9S/fD/irjBNf7VyPix+ozi
f+afzd/w13mx+EPXHeF4CAZQNEiHP/mrnsH7g/8Xui4YI5uG5Vl/nxg7f1C/68Y8S/b4h8c3/W1i
bP5hCgMdgmnoJsci998SNEiHv+QfBsYaf69rufPA+J8HxbE7pVUesWt7STPkS0GXgaFJ0tETktmv
mcfB2oZwe0mgo716bmIcmrYdT7WOPs23C7wjUxX/D+7OazdyLc3Sr9IvwAK56W/DMbxVyN0QUqaS
dtP7p5+Pp2qmqwroARroi8FcnDqnUikpgkGz9/rX+haoXJ12t3Tsj2nZWb9EiDeXBHMdrOClEgGh
VMq5GgVLeqtUtRoPNJTpQBvVs56QrLZGWFOLIanpGMGDtCeDjgwvleBURoSQyhbGFUd32LPbmNa5
brz57GmelsZTZsafKwtrqkz6fJRq4zS1vdPbNPX8CAN4UhBu7dOWStTSrbaYiGBxWhKEajO4W90h
tk1K11wPFq1PtpzcgyarhoAcKZ2IPpt1RMHgjjJOQgwdE96PKAnNNyd1qNQSjFWdhVPq/btkQ7TB
OqVe2kFojE2dKN4iIeEJH3tQupnTfNtO2z2qRHO8oCunP4Nk8e/EFpFYgm70LTA0YTC7AvgluddB
BOP5VNFWJCvkP4rIFBMuBeCAQN2n1OMdYSvZVJFm1Mb0YzOtJcjVa69qhH7pNj1EY6f8KZt8Ok6h
2bzC9ui+SQwnK5m6tEXLOnxJVStSV1jF7Rsc+3AD5sl8tXrKZVahKyu4nX7jzpNxuyH84QuDDrgh
QZZO0qjfC92tfmAgPzEEqicwsSV3YNykWqBmX6rdVS9+UZHij3TIMw3tbNc8h5wZCMEIK1d61g41
jRiE5IDPeEosGaYyGCKVi5HYBzRgRH96u21OdQLlqYEQ8kwVi1GYqqvJMeMefbMjU39DDbS/Wjcm
lAyrAlN8V69bt2AKqvrcqXuoKRGejI80arWjntPl11RR8lCbmKaKZoyZlPud1XzpaAKXqCWKvDC6
1twPooPiyXMiYtWo++27W4nhqBGqeA3INZC9LbAkKJJ6GRUM+6KuRPOI1RmdozJnZrgI7obyvPRX
lJIcgefusvJl6mXP1Y1c59O9EGZybDh8cDiy5k8a+/FKGsAQGqMw935YFEBXNfQyAQhxwRAYQVqf
nAM6oL2eaNyDJgU6dLICOtNC9J3cDdPNMDGu7AZUl2YmXGttQahQUWlqQon0D1WeDx8Y7pvrJAcU
JQWbp0BlhG+wwim7oz+hQ5eWlzaIvTgQSbR0crX4hCumHIRB/FNqPXsEa4KGP7gqu01LN/33Etss
Ex6zYe7ThGlSk8KuNR6TxF3XEqvqe8Sw8SwyaPFIkDFNI9rYRs7B6vr6HTodvzqx+18xgyLGf3rV
beMhaX7TsEbswu1D92hzgv0y+qF47QAEtqtMCyRDFKbz12By80Mehf1lrEz6jB22vZTiVsELAj1u
YLelCJWIeaOenc6qvnHhYykH08VpKG1q3VJFBc9fgs57xpPmflZcARQ6gQEcSYakDNBbM3S/dFB/
JMpFUCBNFfVMJw8r+M1+AYB/EaaFPDZCVI86dpWrtPuRzCtERanaDBgZ+exzNZ35iEa70koxkCIa
UNVJQ+16Ks+8SKrVY8p13OzcsY/xSLJWC0oc1ENVf+VjStmSWdbUZTSID5MnKlt5ypq6EyJ2TItw
hs9UFz0kbZDHSr3F8Vlsu5qhq6q4w96lt4GsiV13p9q1I2dpcGKcmXYnJ2pn8SLXuWAJOqnOcDGs
Mb21fmJ/SQawW52eUS59fNqenkrgRaQzV/XkTm+J0moCxIUb3QtNsx+0Ldm4Tu0qeDj859rlT295
pY0fTJNYvZRIuHlYcmPGxIQEbOpf3ZiwMPSH+hcEpuBRh7To4LuqvRIDkMHGjwEvT4106ehFTJMK
33jX+7zzJoQZeHNR/so2Exgx9UQD4TVG+AO1f0uCkMNCMZXwTcEug2XDt9gVT0gkG62APs4n0uvw
xxprDgWPlr6GHhZee2gsHw5klUPFTfklycn7dWmqnovJFkufjBiGFqtQoI+hvuY81599QAx10U2l
8cc2SlgmOpML1EHbR98CgH3Th0hesMvSkMBXyrVkm8K8l+skoS9ZWwTRHI4AIA/mXcq6hYFbcx9g
qU+Kct0b9SG3ymiZDfagM2EgkwPhAzpGT1hsN+jd+CdRkPxdNOlLMCok06oy2zV93oDQsdtxDcSE
s5gYDVZZsgfgggD5r2y4SpjRCxvFySw7igxq/Nv0ebmwg3NSI6Pq0ss4EZSmZ6SX5othVuDzzCxO
P0hIamy8tPzdNhVQ/LA0edip00OxJmL7SZcA983MqNoWpuAdqdg6V3OZ5iFSTTH7zIYQGGRiyXUK
XBDBGIGcuYtpOC9l0w/TTvYxvJosZACspKW+HfjohrWlwL5o2QLK5UgWycRUb6kvdcYidsVjEVEa
VbxH5FRg/OmtGuyC3DVemeKwrHabEodQZb6QxDAGYFskSmvIlMSJAHqNjcY0QlYVSD6jlq+2CqsN
eFZ3ioWuPmQ9IexEZMS5d1qkSBU7uIkxiraW7JUdi7VsH0+lcuxKvz8Gjd3fWyV1GcD35VsCwqxc
F6xnzCV/Md6B4/SPJV0G2wGP237glvCqQ0a4Uh/OVZhVjli2EUOqJKQLLtadYkn+zrgok6+9dVnR
/YrhIL/T3hHSYzTAX6rT8rPIQLf4EQBMw46ttUJ25weP2Hy7U7+5efh3mRWwPnPbXtlmBC0ssN9y
TeS/aytql7UwjR8lVq0j7qIEjFgr+48x1YxDHlQ9OXSl9OykT+6lH2BFiB0kB6eij4EGh8LSsaj4
7VpnQQWPUSuBarsFimfeVuU2NnEEZSQkni0QcbaQBkeT4HBBN5dhtOwEjYLiWLeNo21VRS2ZyRjK
aDr0wR+rYZimmSj9G/TdPl7p9bzpcWwDwZsEwEV0arPn2YrRxR37jgtjmo4JeIRFmMCIrWQtHqUD
PKbu4pb4VJl6LX5htk1d8eWDbyRYrdoZdbPomiwQafAJGfn9zkUd7YIyDMhl9ZkdrDTpWCfu/dXa
CWPlpkygPAUA7ms6GOVD4u3a9IU+nAZrHN8Z5NkeSBH34srMf4v1Kr+xSi4+OyTuH80i5mkWocOd
aKT9VGkGruARqWI2rqhNwNikF/lcqykWhu9Q+9LozGLakQ8et6FmbAAlGEvV9ROqfKYoxOhXi+xu
KmX9UzVVvkd3z1QMJ2NwgMirJri0qGteMLGs7pwy4mNKG4isYamMu9Ck74UkH1AsPaaAKvHzV7fW
LHihacyF3NGKV4p0LQvCnQZtKVy29Yek2m05NUDpQfmHO1dvVKIsPhTfSnFPkOzDq9ECJmbnDPil
EmR4o1AZ9jwSHC+XOmAnn3V+HksMhnIaNhq6F1yPXrupXO8rs7GnU1zm4zoHFrQHG14+LY78MQqt
fMfJXm7gFE7fqUYHrc/imBzV0G652kdcXzm6pbSopncKU9sFKgJRX/PGiBWo/TYvC+MJqC86ak0H
XM1x0c0bat7gAvv+oentbldQt7nJalU/wzUWp3KibgRkUglXEC2cH2k4rxbPGE9Tsu6ck+s8mUqh
EAUZg/Bcl6p+Eqi+yz4g01ogzH20GT2XKtV6F3AOEqdVgExZCLWg0aPVP2No5lRhxd0GfsH0GXF/
9MxY6T/9qIxuvqCwfDGZTs+WH/2Wdk2Z1vdG4VyOpD+tLbNwtkFeDFvdTeIzGUUAIC5jNiVyrQby
YRFvuN2WX9JQxlMGP5V2sCKvwaHGrfKnYwo5N0bVv4i2w6zmbNmbueRR5AOi+m7UJv8dcu9cWeSv
lrFjOjtYO9OV+t5hTYMYqZiybQxjVYBZ2ExTGjAQIVMOCstt0aQUOy9IBNrNvm9mbcSwh/uIrr/h
uYoNOVOCYkEwhuLqLDKVTRvpOOntwdTWiV0V1EXGkANDGR6MFpZrmzvFVQtL80C5E1zcyvFZtRbo
nVNcAwo0/Nh/cEv6YQqVbu2g/iwLfL9jVwUemSwGlfCLT1OsfTPPkkfgNO6JuTbPZ1TwD1Biya6B
Gr5qq/CnrpHNs37EvEhBkkYZWRuIU16q96orYuDDNidZeVG1/KxXvOuM4IrNzkHEZGCVCNKprhZQ
F7U6OiHoNO+c1OUhqMfhDiam2ua91r9Th1SRrmYQ6i5kMIkPGQfWR2zm7q0mrrSNx4wZFpvbxCI0
PI7BolAsgr4yw9qXqV1/G1heMosT5SlKJobT5jjfQ+lIIV7r87BsOTKQLmGV8I4DJD9j6+ZMbxmR
+ul2KKz23Uc42ygRFN6plQnjwKB4yxpNnMwSi5Ai+xAHcJZbbzl1hhsyQs5Z71I2Lq0C3aVX2gB7
SMPQuqucxloltV55Rkqla0QPCTeCdjhj0mm/ct9Vga+lrNAbhK4N4zkcLbY9nAo/GQ9Joo5PrhMh
FjRfYi8oNf196NpuVcbZT9xE3Yf0dR4FJbXZTmXH77oEjLggB00mfQqKYgFJovyxnM4I1ipTfXM5
TgUcACBuCI2JaBSAndwJ9nia21PQTAGttG3R4fDW0qdpju7ZZ/l6Ry0LvLGjszbUW5L4wbwnJTd6
CzMynZGfKb/Ja0mvhkjyjOmty/El6nTWwWguVyXeIm+AFQT3Ki6XbkZ/LeZm4elVaNZrETitu8oV
PQKsZeRYw2sFwoM6XJH0QjgkKsMdPYWWE7Hz/FRZf1YL156rVlSawFzFYSfrR7rHWi7z4kqX5FZ9
AWkZLdszjTa79WrQfNla7xO9E3zAQ2A45CdFsTE1xj4Lk6ate2C71YWETU8omuzWVlR6d4niOPfM
oKI6iSIGpjhN9MYCJ7zCB3E/iq4JS6QPgb2jxpx6UAI72iqjrxz92MCYX0nj2RZa7KWlj3jLHvqQ
60G3cQpXnE2Ztbsa982Zoa91taap/LaxPqzHtMGiV/Vd+LD8IVqPXYyWAp9Uh61SMoTkA6YClAvm
tRCY6YJqVNhe+2D+IiqQXxgHY2zkdjFulFx0eNB0legPLVDrsdCLjzxlFwfvQHhpNjUPx47cXYn5
4HfpFD479L72QrtRfo3Sld6g+IwNKpt2RmSJEn2namqUIuFYv8JEwTVVKjqbGXe8tUXNoAmIy0uh
G/k6BrC74JSC39sUPOl9lTtCr7X6W86MZ+dIA/oUBxO/IbxSYKFW5WG/St4sMzDeDV3lJvI/I8j+
Pxgm00xNkKz6r0M6uzr9+Y/8z3+cvv6lvOIf3/d34VUx/qarDrQ41bRNQShlLiP5u/LKlxzGDZrL
CpGsmRAOiZx/hHVM42/kegj4ODiAEVf+KUvGl1QDx5rDN6mmRf7nvxPWmaNi/5nUMUn9qKprY7Vx
NMEYWf23qpRKbxVHbwK2VgHoY6RFgKM0ScwR7eU/HZvr33/mP6fW5mP377+KS9k0hc6hsFSdzNI/
p9ZQtkje1vyqXkkPzNUXGH4hn7jGNRhzT0SShqHYq6hYcIfgNS6NRwpRiynQekrNg2aX2z6ofrsl
2GdKe2kkfpsMZUsn865KkgOLimuhxKu0RtBVlPv//cUb6r9Gmv46UBpuHmHzFlTTmQX0f371UyH7
IUopnHbKrlk7iobUionTmBjGhy6XcYmph+od2qfiXwbFeFHuLNMkuuKHuPe4pov0DZPdUem52STh
BmJVO4C7iALkYgLfSgPNUnVwyNvMgAmPIoRugTUbenHHqEARo9qtY6HgVSQcU1nIo+qYjUtLHQ9B
EH72GXt4RZXGimLzQ69BPh9dmKzxtcR66WQW5om5PCi8c0+ZcVSHMMFDQUsILhHa7zQKNxYJo8+i
xzLWpNV+1F3YVszgIHGlSICMVlP9J8xQgWs1PFDJ9HAr7ac27MPI9LgawxG3ZH4RZV2tMEqCGxD5
qnLtL/hrFWNFWNOBcqPfql7a2nAK8nHjq/U+URVP0YMPaxpZ7PFSmN4eisS++lOwY1y+iQGwuEG/
Vudwl0bbmAzrPRCgG0neVeazrBkmbScdAIU8XlpbHKk3voZhfNMgPblQ6RIRYglN1/PJkUGQ1gCk
LAJzXPE55zChQs+tkkPHNoQ2uK9ELbZNFK4lTnKfbTYIs3ln+wkszOYIqj8OTZC5vQqbGPxz6mmz
OSwY1n1oeJK1LrESdmHTmXZuEuHKC4rzypfonaI8ayyDizTxphTdobYO5RSse5oPySrdiiC/Ez4x
FW2X6YkXi+haJLwjtJaGtW9w991yE2DgjagM5cyBBFyKT3/gKYeW30NyCQaBWJsDRO2n8VT2H71u
nmQKnxJEAmAo6GtWICRGyGaZywRTSUsCpTO0t7Gj1JsOGJ2YyvRthuEjsKx7YvQ9f7HCNATMisR6
9HTG6uzTHct6jxOW20uwAXCwMFjfe04DEizsITMFEjT3VM+lVK22aceaYXNc+B4KKzDPuIMTL5je
mOCsFJnwk7l37qw430DiV3DnNh9jHfzKzd9BPP2pCtLiQY9ZGreKMb2VIx68JsCY1pVoejRXaG4N
OilWvTZKho1lES9vJ2jw8xXqRuTOStwMmypmg6VQLyHS7K3JzIPbaJ+yK9WlGxRnSUXUAuuGW54p
yWV3xAkxdKQqGuWWOvnZJpfkQ8qcLBDDSTsQQheOXAhUgTZPDkXvv+chR0Lti3fLKLdoTS85n3Qj
ic4jyxNQ4DLPHOcB4/S1Qmp3BCGK0VOm+iN3fGIUaN5jjFOvh1PJGkQbVsgyZzPZ5gW2FJUWqsT8
ohn5tQrdmxNGr9gqVl1bbs2QsIFTv8/mOEnDwlKm/L7G30pVufmG/ycl3cTUZ+106Z68+us4OXfT
Tq52bH7htXRIsxzZNqnpsHAS56thExq59mHSjS9FRL9Y8u9rzfmp+pL1ufllGzi5LDLs4hjL5Ko2
xe8RnHBhC9ho1ZYRzE5lM5I65MLM9K0sbqlpbdMueVUIF0FfTC6G8tmmxcOhvXPGCQSTsRmz9iTo
8aALbldz/U0dc0Fb99KCbmfTTw55F+zcOr0kSUl0tIbWeWl6hiRKy3mniHBTNgEZOwJPdfQ0oCsG
U8gEJgbIQUFE37xzY/9qiU6V05LIFcOTautokAiT5FpPtBpjXzfq8G5Z1U6xFPzrOAfKpj5LGR8y
Wj8zCVVbnz41Q1mPbJgGuHEUyzy7PGA4CFq+5I5VUPnpxm/1d6qTAcWeSYP6DJDT2r1dJV6gmz9Z
o+DIgPA7kWrT/QQXi+zxQ1peBB3fnaiZoNL0VrWIR2ZEI3JZnOmZOBSEuVpraBdDYX+NQj3+zyzO
/gUF4P3k5y9ou/8/jNTduRPMYej8Xy/yDtATun/BBPyfb/rHaF37GzlnfS4Qm6fYlsqP+/sCj5A2
+CyWeDrLNISbGS/wn2FswaLQnqsDdYO5N4uh/z1a//vP42sq2qHKKOG/s77T6DL7l3WXLbQZO6Br
9D/yIw1H/3daQFc4hjTAWerS+dEJiB9lVZ/bUS2erbh1qMW/JwlGEqCoERXVXnfYSAAjU70+5Vlv
2NYWkNsGK2W8gXWH96usT5VTULIw0F4TZVHt1dX0LQ0rxcNzjPGrrmgn2GF16QV4Xmp6TDT2TynF
qQPiPiefcx5k7OE3Fgq4FhjhouwIQWvqmyl9QCi9G+zsaXznAEG46US4VEv+uiBnqKRVuCVKgovR
EfH5r/9Jqh7bt5Z45EjGzaAr2HKaST5rxGelO47uVXUh+jUKTYqaK27qBP7QBRWyEiH0KeqpWo9t
59qKtxMZvoMCxdTQwvBCVxs5SBY1Tdq4qzj/EB2WdwucEvB8iEfQRdYWxvzSttcjDaNr0pyhN1S+
J5nvHhLHPAic9BehdbupqegmUFneOZHJ/hmDvWYOxQ7oa8Cr9e0Ta4KZ/dN0PYIvQW3CmjSJjTx7
t/pk/JDlW2tYOzyngzqOqdNaA2N9r/PKWnP4FtgeRV/Br6MNRguiV5ZHFr0gjKGo0d5JQu7ryKL6
w8owStntAYAnJrTitW4t4L1kpS0bq05ESqkq3fMknOOolDa5AhxRFK3ozGxx67kUdQQmMxBLV2j7
acylk0bDUpWEsvuMnB47jmYxVlTOxdyY106OH0HHdhYhuXu+jHlugGg1OgxoOIlZJviwAzFW6fVD
2D1Il6STK42yI6PMl1ajr3FQU3dnp7cx92867MLsr9Vlw8hoQEpL5d1v+71fIy0ptvGkEE1do3JS
PhPmwMN4NmJr7VfSsT/0AE6pXpjqyk94CKjjcrT7GzUedJfCHvMRotLVXz0DIlyrOssUOWwSvfQy
BR24U461ke5GNusR4cUyKT8Z9z0SCC9xlO3qPL+Sdczb4lKV1QWR7hDC+FQixkEgOeYgKvmFPUzX
s1OhuLfZXmPjnpvGJSy0VZq+qGrpydtkInNEcls6+VoNphUq6Sqdas9u8g0dz6EKY0/McaoXv/uu
kHfImXuiD9at9R6q5SE3yAvmznakNFfHJM8u/qiH5D3YbrHePfVVeO/C7OQ0aIUTHuhc80Y3eTOH
bG1i5U1j8dvJ+o0fxcfBdPdRzIWM6uiTTsFQwETA9QLfWNHgeQh8uY473KVpv0vCYpdGBGf84anq
EtHWPQeJOAxZt1FJ3hf1nOpzdnCXvXSIPNhXR5iFG0sww1T5fSXdOuHnIFn/gCvIyCZZruqNKi4X
OW7dhJzn2MGz2/Ztt53/SAaQBFr12vXhEvF9odXFVnC0qpYSm+p1pNEAZNeGX7otGC5Hengutf5I
++Zt/nMpzAtktxvw3l3hU/csPkDYbUD/rUWrr+cE7vxvSeFRWuRkMSNvTuJWITU2M0S1YUGLkTHn
zwx7Jexi2XUuLUc4boS6Igi85GryQqIZaKW2260pL1bYIC5KbVj6prtTet8LIiZOIiMSOMd+AkiV
+XYzH46Yiqs2tbeuXqyTxLyi3acFUwVAiSofBkxrkH21xrnHYnH+ZXlwwlKzNAY6uet4FyefZhHx
yWqHZDLf51eJDonBGm2JHIQDS8qY9DWoyXXW7JTS/TFVbmkzAWuQJ93clSDS3RIf64Cl6bsjvh9P
yd7OJIlL+xGH9WpOq5YT1dd5vwGIsdRE9xr11qpSpq1uD6su3eBqOToar6iRu5zR6YBjwmalbUjm
ewOKrYIyS1eSzSQuIgUQNvWKKRvPFvevwySKfEk+IGPWw1abW5+7CzD2T8hzcPSO5bRL+RKY4JsV
NR/zqTwfc30wV+TTbeM+jC6Bi5BY9SbONqVKciF8aL7r6Q69ubF+SbTikhn2ljjMucjlKex8clwX
A8v0pIS3gMhdyAaXs6g2jlMnr2OU0BglLgrdOlMFgCTEWjF+5xn3v0kHneFZJBCpWfPUMt0ZHY5e
AGpzN1bX+OuO0RKK9PzH9MqvfTox9JgAb0mUexg9VJIT/yzpP+72aN9kDVyM2SA4CGZGHTAfbJLO
hLuMrslgeqORZzXfiOf/T1fq0uRpjV1+zYnASjhd5VyP89o6y9MTD9TNKI4sL5f2HLuP6ZbhyxqR
cavoufTVk0gUL22ia+X3j2DgwJA5Y+gmCHPSYXQccIq7rtyZuo2wvWTiSTfcuFdU10vK4Zfj0KtR
R2ezF5dQC15JZVJkVBCKDat7HSwHn6uhVzZ1AliQk4qCYKxS+X6OmKa5u/cT6+jin3M4XqYVrbt5
hk8QF+3Hw5d7axKH9jOq1nzzW1Nw5QAyOCkMinWL+yYHOy3eZqRCPyrEmeWVoc+xrocXNR9PlmwX
DkgxB3ynyibnWympm2+KD8UertPZAS3R58Y+cai78u8ZNeSKFt7yMLmSQvwIqFLqyeQitt/rCUcW
vXEb7nV7pkyWu1aSCQ9/CSWse1VzB6D+uOrzEogHp4xWUekQLd3xXpFCc40T/zVTBGq6H6gIWBt4
udvwt9Jwk2V/PjiwSor1oP6eKeJlbiyJ1c8YExULhYFkQSRRacO1P83g5s0gCpx6fCSpulWp1YvH
yJvRC4FCBXssLgzGdz3JCTqmlxqcwG4mpYCfZj530B0qb7CKpCw8mgtBj5mhuSpiylhm7oOkHyfR
KF6vpiVsaMdlp+Zs2TQT6OZGlPr70USwa51drembaGu6pNqDfjPfmQNKJTPA9C1vKUedSMWTgwIN
FkwoBI9MkmG3CfXIZNl3Nx32JOSABX1uCwv7A9MBAs32QmDdCmOoFK4LTrn5689Dutg69nnSp95z
POm65wx4bDgLtPpnBjPUkqmu4q/nMwf+h/u7aEmx8inYJjUJIwamGmqE5f7MLyZ1ikMc2CuwNO1F
NR59mG3LAYepEhELaO/ZqEiAE8l79R2m8pro8Q1mCoxQt34xU35mYS+wuDwa2TxFqNyMLDza3S9z
Dn1yMwg114uIXjPdWg42ZImf+fxmYH2VXXGZ2vDNN6/guPCBEyeJx5vdRvfEre+MNb/DyrO6hPnP
CImY4lKYQRF+ds0Njp3lzUlxmy6/AsUDQjmJ4QgmgbrHgbGXub0N3BK4v8VKXOLd/JGxXJmCMgOe
8VidLDV4om2RWEmhyjbnPACZrdGQML5OBJM1kazgxq41Me5qFiUtczxQsw8z4BlsBccGBdYk7VpF
m/gSOwtpvmlRdy9BkTb9byWkd45FYKtCjuEGY7brIDaPYd4cW5zhJRDYZXrmKZvMuoLQLzoKwMhL
Hqsj8L1TnppHNN0VhRLXOGuOXI3LsR72pTGsFpWJjMkNYsrwHslhNjcdDRycLqbdqiUSyAU06Svh
FlvmkmSpESUX8TzncPo9TsldN+ZbB0IN7hJCctw+iYf1GupavjRzDfOa42EZxblRk6roXmCwMbZE
R1Dce5YiOHSXTLd/rGp4HY3se4yKF0uwLqMaArfx7yF7x/V6NWzORAJ8J8XE9odlRjDN5H4VvBb4
MbBeoIIRUabpbyYU4DK6IT7s0NOXbjdu1Dw8+hmhzazfqZP7okQcBFb4CvdSXQmAFCjeCAwXx/Ap
081N2w0nYG4wUFhKM+thLo6deoNX5Y6zbQXUcUNm7dWucfRji75SS7xiVPTLqLJvK17rorzP+AYz
CJ9O/tRG92EBQrUUitFtkoNV+6xBXCDFjtxCafF4VCZ2m3rszvODUNb1k4ZhbCIm1Wlt6z+rhu8Y
rI+ytj70UH1LjOQdfO5L0dcP3wnOpkW7jLjZTfau5/LamZ+R0R0ZnN3DSSWx+xJaYm+5PZeC/2pC
DBYy+zZcY91oGsIUPs+kbR/zF+bQP7uPAux4Eu7JkN79dHxm7iXuneOM8VBj+a6H46OUxakpRvKS
i7SWp7gDZGG2jErlVTPaszGF98wZHqM9gBn+Ay/7CShiqm5gixl59iUdzgUXW8y4tpInrD7nPAle
5ifX/Drnd+Gq09JUzP38svp83FvBT8fOgtrRlzLub6x46URgK2VIb/62TG2f87clo/9sxgTZtz6N
MZ9lr9KUZXykbnINOIkwB3+EJij6vrmzYn4v0urhxP4h66EoKch8Zb/zy/Zc1c3THppnFGbX1phY
sUac5ujtffPokvSa69q3OjYP17+KcCBgHwJt8ey8fRmoexFOeR6K9DqlzkedHFsT/7jAauv7D8Ey
AlmWlfQvMEbbpMs/R1acIdY204TUQjWV1LxscB622e0jG/6JUV/ddF2i9peV+cHWmWoZfKLBWujt
dT4pZgxE7Dgf88eoUMk1DcOtEiW7mOtoRFdT2Ly44Ta/BBOHaSfSU1F9JYaP1Ns+utY6czU/hdPe
Gc/eKLvdh0Rg56+5Ke29E7CitLs7Ul5xgd51yDvkki9B2t8JAF6b+lchrFPfZDtwBY/QIjWoVJ8U
AIGCG4NXTJrvPYTxIoqOnT7g3eyfA6gLPtm7nXuAFk/U9J6hE7MQdEDm1mfRQnIBRB8oJ0WYa1dA
WuSFt1J5xKV/0qLgdX5TaUgLoEayNzj2zl2O8bWSzLoaSeigfQT6gln/oZDu46+fX7mkpRa2EM+a
D3L+kCcbEpHTXzXO7GGqoez/UmL9NP8qfzLPRaBdpyh4KwblaWTtWXPfwo7rvm/OtsqDBWJOBTEn
J4wqe/NU4cWtsr+fNqWDTcWqocUrN6fq7wrvgDKI+JyeA9o+5tejQsPKoC2wrfqY/2oQTle8rU9c
jgurocoU6bTAbKUKuu3q/ggEwAJom1oA6Gun2oMoWwmNJoPs6dZXtg4OMabRvcxvTMP9Flznpak+
XtRfSVE9eUj06SYo0n2P1N37l6R5z8WKCioKoFYoPY/5AxjCgOAp0nNz1yx1QWkoYBa2dxqvsbPP
rabc7NR9iJZy9JDXpVso+d0ZCMtbwhWpxNYxTFlqZ8FqCtQrXHXMOGs/Ud8kFyi2hVefO2hlnAd4
aElDy3E2PXtWBqVWPxzHPnJu0vvJ4oqTbz6j1DI4VyQeKKe5z1dUa/hX96Rl+YevJ6wG97TxzGgT
yKMPO4UU2/Vv86sfR/g7KsWsunaZvx6COgmk9jbQOm1m17TgcwJao86UpqZ/y5zpzRUq6cz0nITu
U9fU69hgJTCmLSHLtdTBjunVCwTGa6WMb0x51+5AlUTEUdAS5XNUx2FR0/KD7dWAPzRfpZMY8dt2
99gPllKqB8Vo7s2fKnVv1Be9EwrW/Gtj9KsibCBnJ98uwKMe8NH8dNCHbw0cUsaPEHPvb7IjvYNH
kP1qQA8EUvnhf3F3LVuKI0f0Vzi9sb2gjSSE0GLmnEJFUy9qagqqX5s6CailREISekDByr/htVde
eOc/mD/xl/imKHWTgoaqUsx02V54ph4TlURGRkZG3LiBmbM39Xl6J9bkGsYngI97IjPTNgCoA7uL
+IzCsjNg+oFmuBBnVQd5duqpF0Fi4HOCW2SFKxMIRLT8DQLQPQWgfQKhwhwkUADR3kxh4hrIoRKQ
RM3TWb8J0qgUSSmFCxtQPgjtusbyRjdnHyOQTaVm/BlFLiSNvPxrJG3WHUTCmEY8/8DjuK8I2irv
4xqJHVx6IG4DrRVKXWp9koDqSkdszgM8sEGBBT6/m5yfxwQ5VozwxwdZliFYs+bgUELi9CwCnZaG
pCLItQTbkQhQH0Bcny4Al4JHDVAby0+A5/aaTaQ8vcW7cOVeNdT3oQezRjwojAZ4jt4Mb15vrlme
bg6bbcTV6upSv/8QIwuRZtdAjnxGa/458LE98U+UEU4D9Il4M7QCL7TOAuSYroHycnPWDYKLJSZY
eyAha2to6AEpGZjTzzlIysBQAhSQcxuCvKyO6joQoeb0sr34koHeLALNmQdmFACYrlKg43nzl5Vg
Q2uAFq2e4t5q4YkzA2HaHMRpJprYU4TAwO9dt9B9XEeHBXYFORHnOgHx2goEbFqEnncQsnG0qCxA
0GaiZ0BrI2O0OM8a6i8BsmdCHI7faQp6N/SDXyuC7w0HHtDw3oPbQPdRcMGjjxrI4eLW6QJDENr3
Ua+JtFMr+uQ2hw8NPOtd0EHP0Gjxa9NxQXTFe0qMbuAl0lmwOh3pRqGtFONqU399IZpJZkZ8dQ+K
QdxSoHRaL0FyvVyeh969BeJOOLr0ag4Cx7ZhDsV/CT+FEfZn+PtRApW6yIKipot5wmjFwusMz6mV
Vj9NGry3RA9XhGKVB+q9EBR8wQoIHO9a6GQJgr4GiPpa6PtsoR04AYGfJ3pOMU3I8zAqRUzb8jD4
Gc60fvGg17/cB/MbJ/RtHwVQzPed9cCB3bYayeJDffGAER8z/tk3Wg99cCtNvcUFOHyQlMow/gCz
b0bqFOipKUgf/Uz0lmOWaYhMPH946GZq1OdmCuQ8sPSdwLucRVEDIxMddOaaBpDyc0yHDL0Irezh
UL83QRDhzrtakrRAwQkSeF3/VY+mAF5P0QQeobHi/t296YFRL9G1U0Q8AHZ5Wfc+DE+njWAJ8k+g
LueaPrxPlr8kXvYF4HN+GnTT9sMUo0HRyhaBnrKxCttoHvAb1jpaAh6d4V8a6gjcr6h9888rszVw
ElANobHcBf43RIpISa02uhKthaZcNyLjGqT5gRX5mKAV1Ntn3hpv6Xpw70EqAHZNbeIn0y8OngjO
w3nTx2hP/cadYgYImFpaIH3EZJwVKoP3s8YHY519nC+8D+gnSLp6+qndms/6GO2E4EIfTD3wN0XK
rI7Ss4Gul7p3Nmu3kVfVGt01ZhE3AzMFsQ8W4WVgckIJuaPN4KObaBAATdq7uQkSpFXaApW6r1lO
HYkEIMgwZRvaSIHluZzqwB5OwSP10FLQLYdf8kLvo74OBjxZrlASnWNWhoaMhvswbgaY4ae7wHOo
c4yyv49BdOMsHSuagnJpORV8EXVMJIqRgZ/VV+ASdVDHB6jifJ4l6DVqgXdt6ZzF6OE7xUBl5Amj
tTVtYvfW3qwbo4Ft2czuvPay17xP8L7EM7Sj3KH7KrIwSlBcvJgXpYFyydSNoRktDauumgtkaYFq
x3h2cCrxeytcDUAm7HbCOZASyWqSGhl4IOdoQ0NzELpukCOcNf0JrBJjuFf36MNGG2QLRDwtHzAB
ZXVXf0janfmnQMEMQLeZoPu5DSIIYAZPZzP0vz0g/Zcs0S248PogYXCA2AMX8O9QRP3APR7ZE87+
yCrqI3H8KUsZMro8BRzQjle3dpL56Vf+cfHTnHh8GL7slwoi8/2Canb+l4dH2LEBapNrsvmS8vUe
kuCD1T3NJjY40823CPdUlF7RVtxQALx7U/MBfHn8saa8VdEXpGJISlttokQK3BtqwFsa+p4ODn+8
jTIP/86hD7DRzvnkpzcGyrhSVfoFGjA0fHZdxdMdNWghcEsDiv5W0xQdxThdawKc2FJfmwYUs6oR
6OpbBR/eAG4PTP7if7IKzLeYs9FEIX4D83xFu6+gQb7a7htvUe9vtHVD1VD/NwX2YHv3m2+VJgDC
Om49raGogB+8LvMH9LW6BpSWDiNqAWJhNlqC735bA9h8RW1gloOKLqVWznvwulRgVrUBXYH5K0CZ
AEastdstA0d8WwMNYf4teMCmoeCfAJq8NiMQ4wuqHYP2W0PM5IAdYC7HBpyzrQIYQbuJ89HSEFcA
Vv10DTzBWXy9Uy2X+5P8NuV2su/S/d4vFBfJ7s8fLxFxU8C4jcZXjFD+q+J63fz1b9ftz+MQV2+A
b+TX3NYPxOSRrS/Dsc2CI78zDrMgFbGDw8NgAwXbklDco9tredTX7ifZ+xmLb55xO2YxUJDdPGx4
/NQCf/bTm24Ws4QzaYJLC4f820J+eiOvc8uYDgk++RJjNkwhKL+Mmzg6stxHXT5VZJDiY4iRM4Uc
IVZpiRupktyyAkBnUk0itBpGdiEjX2VDF+FYlWWi6TB1ayczu6xY9AIIVpkqsk+yJI2ZXzIEXH0V
FTEAH//eNWuKZiJg+P6a95n619hy9wDIMePzf/64ErFVG3UWh2f7+MlHXDoW/wNH3WIBm0hHR9vZ
3eybQ3rioezFth34LJgUmylUaOIOkLf2+YL79gMfS5hRpbVjMc8XO2CYB1W7gUuM7RqWXevzeWbj
OitWnJtAg+Av3QU8tSe1QcpSO5GkNxEkVFWPBQE4sXv9Ac7tjqvd0hQW8zUeOOTCLRbz0Qj3WLHa
jSNDIAia++J7ex6hG/k/7gADTKt86+d66QHeXv9jKLD9ra64S4tIRHIWxU+Kbx5ScYe5MQyyUGau
YDwjsLfILOxR7VN3bhXFmWRzOsVRZ2sGc455VKxwYxCHbO2JCz6PS1amEBzA8yRmti+tVSFQLtY6
l4SqO5fv1mF7ogLAkzApqUD0/lU1hMtsiVFNhZx8uwR0varYK3uEsX+y2VJcJr/MSjoQHHdVF/sr
knFxISZXgWgUqCp1wLIJr53EbFQKmhqHoucnWsNgFZekqgSH7PFCEmuuoWoU79xLKoG2P9hJWuuw
wCtULDSOMY/Fly93ap/smS2ZHHpFqkvthQheamc2dwCKLcSJNTdByUjgNIdZMKqhyRmhhiQeyQLQ
aInsXFVLPBlltX6WsEJSbuIb6QRG8731G8iFtnR05BhIf7UbaOc9eqj2XZ9/UEiPJ21xHb/qeAB9
YbEjH32RVa9qIrdZUn7jit7sqmKHIPe1V4Wc/KBrRw/6j7MCpPG3+vxfagcHHoE/KIdz4uM2lo2G
4I4/CSZhLM9OJbDEPNEgr1Wk6ataYscGN3M2KwTlpkjgWjthAsXmz8QzO17bTrjggeRoRUKcYPGs
FK7vJqCyZ7/MO5nv4AUnLff48YR5O3Z46M1yagczFkv3O8VFfB7b5TRCi8DgukmK+eqSEpDorbxn
1toeu7VbO8pGPh8X8oTdiRJhVYtAv2dZF8bR6/X4zr1jcWjvC0Z204fPN7d3eMKN7eKzC00IFuyq
mujxEbIcpQDeJNjAHsr2QSLfXiZBvNSzYzxipEtR1KAq6wFpNlm7JsHhsOIQxX7pcCiCvabqas+y
AK5HUkJei6wq93y84yMUhcAYzlPmy6tVCLRwYcclA1NUgqjrAu+VPlvJbyEQD1XftiuWLkrW0CTQ
7hVP3awcoaByXn3BAz9cMK+8ZAIdX3G499QOktQuZecEM0BVM77KHuzZCGSpTiFLuEsQHxRfvvyR
jLaeCXRSCMrl6gRurR8GrJSN1wmOSF/4dmmxAmNUVb/Xdura8e6T2yAIi1GFWzLZV1BczeD+KtVQ
cuROVU3coGaYOUxOglJUZ24xdLwUVqkNAl8hTrRdFqwQGPAg95ox+CwL+xJnAzMzii9ffuYGUSmF
r1KkmQcLhnddPCnWly9XpVDx0p7Il4dKkcEeLHm63pw6eckEB/rOE1USKbhUKe6Px4zoJQ+cSSi/
HnfBCtmzX2DvEVyNYXcYWy95DFUAyaoebXhkXFC2E8sGTfG4GdgYgyO5ZdUguK2tvCpVu7uuXdsg
N0Xx8nNY2lQKV4pk6yFGyYqltQ0Ko8/G9qT8rhS0MQR34m049pgvuWxgUDVMwqluNIeImA4q5gdm
7QS+p2ry9hUm7faCmfTjwIMftxOgWP1/3AgMTihlyQhigpMAjUKSCzWrn95OmCZLoHgKSXl0TyEX
EZdcWSNwY50szoIJ316rRiDWcpkUElGEAUUaT/AQ4+VQw+RVR7pVBaa16n2dC639+fTW+kshTOwf
CRYIUE5MfJK2sElgF1Y4CzFDfnu5OkEA+hW6lENEg71ZVIqCscUiu/bejidS4Hi8Tnk8kXo65Xi+
p5Jxi96PqjbSdVZRWogR1tEiSAl05xlLQ7g4vwbq1sCW3EeLwEy6MU9jWSxFuNhNXR5GchxqEBzE
IU54j81KEa5oX6m6fT0GgqpCjNi+NsH29dySx9/F5GbPfpnsGgIGVBYrf/lL2Prt36ldm/zpfBHy
WDp1oP2uLv7SDlaS9e4Baj9fF1d8VA4AFIrX35WdhJhWUnzs/LJuElgZ1lvSgqDDr2q7fWCDHZaM
S1ApimsEyeowTWVzIHkBM58tJR+MFkUKTfgloQSnuI+LdFxOoBIciT7L4H3LqTiF4jLqh2vhJYGO
LnSamzBFUfaaI+aWpFI49lyqfF8oFNXYjbOsd3iSsExa9W4Lw/Pdzy0iehmWj4a64q+83BU/dl7s
dOGooiewqrMYiMSTnFVWKepwAwHLZ7Uru5wXUgju/QFS1uUOF4qcyiArIXfREF1dxcNQfoKoGkF8
OfjtH2FtGM5++2eOabmJf/tXMEYPfbFcccBVjUDXQA3yMuJMtEZWNbwhC9ZlZ6dSII/vnJ1TSFH6
xCPYA2Ko9o4lUiCgUpQR0cHHS1GsqhMoebBka14uR6ktgvjw807YrVLU+z7z2YiNlrIZU0DHN050
94AfLyT+uCwdhuug+6dqwnR7/eISQiPs9re6NN0vYNJZy7tGYL5WmKSsdltqE6U4GF2/NmD+ggEY
Wbgy4TFFS3hVx9bDG93G/SQ9b3YbW7Nnv/TOwmAienyLJeYx3PEs8/EcyDUUHDMnk1asHGw8e2L3
ww0evDNZ7HFk1j7rPGCzlP2i4hVa9by9wgLFFweZB46zJKU0CIKDE5SJR4xPZcF6YaEvj3lPYnSI
yA8Agqcbmlkcn03sxC1WuAmTiq9evt7+igkobSEoF0uxYDcrbxqBW+0gnW9LD2MxfK6q37MQEYSg
cCokCR1QBF6DmNeu0IUkCyZw1GgbkAswFJEcnLRTuxT/Nzi53VYFZv0VX77czM6B5A/sUjiuoEW2
8u5Bsrx1CsVD7YJFsmtQKLrfLlexs8K0tJJojSCs3WACLsNSElzRCFS8CUH3yCYwjEs09HrurkoI
zvUVk+tGCkXtD6gLFu4cEZ1AywDToF5bsmWKkBEAxwlfyP3/IFOqfvQgmK3KZ5qiXHRtR3JmRzEI
0ss3iBUB3t7XfJDzxlW9R24AA94xZIo+gRvQDvEoQt1MCqHVBoHVDYA7YxHcRmEOeQSgEFjH0GW7
L3hBUFZVz0M2BetiWdMYu0shmiMVWsjZxFgUK0YKRoSFO2um8Eh365G9Rx0USO733E7xDpL0QeHq
zlMAM6LHg7gtXdHVBoG+L7OAJS6P9/0FkIcRvB8GYKlP/dU+X6IpgvqjspX3+WQCEGGXJWkhLA9M
c2KR70uHh3gSscrA5V6IQGSPigB2M4D2K/7qy4O+/H5gtUuUh/z//O3vicdWIikycSRng1wRpmkT
FM2GHFCROkqecp3PUE1To2g1RsXBY162b8/RgW6oFPWj09CbhLW/1obMw2OPyykI02hh7DbBxlyy
jMdcap8Et2oDIyMJIrobVvd5fYzZafUkyQorErb7+DcIthpIemePZALXccWi1C0FHxvVHL1eflz6
B8CJDSFS1RTQ9kcQ5/53SbmexNmISbtXfPFyV3OCZDDygHlJqcPiEephhdD8Fi++qPIXnIz7cnKU
IkwSq0U2V4rsKCDcAmIEaidkMSXRFM/Ya7ZgqEPvuTooXpsWW6GvZ5+XpQhprJLtUaA1TsG6H5Ry
/RRBRiF3PzyR4gUH5rwyIR8FHcw7iB27dRQUJqC1y+TiLgVg4QyMUlIeUKG44C9wWErbCNrp6q7j
UR19FoO3dQfMQgFnFY04icAtSLGiQoFgvUGTehqKWpZcPW4QJDIHae2Sp2mSu+1re8FlV0XxFMCf
uMrGclYFXMrVN3WIPj4+YZN87cNwxEpYCYpmaEFus1GOBcMMk31OUaXg6YCW3nNQJ4CWEhiEHIC+
cQ07OQcKnB/GF6Y8cfEnQTS019OrFIfibnDwLxDYbwcdySWQqUpRibVQLUWasTDSPIKheF0MmBx4
qQaBd9uwmWISMUhGeSafYAro20Y+wiS0Rfj2bLWtFZ0E8ZWCyyBGI+O2ZK1hUmQycbA2bl+SrRjH
q9/boXj3EerwBxWTc87lqk+JV1hNhonuEEwf7+v+cRuxIaj+P9yI2BE5YLmGSZEz66B+UmIPoWAw
7cQCjCadYILLw0JWX0qEUeTArNAPy20lFBnb7hixvAw5omDC3kTGoieo1GByHN12HB30jvmegBDu
i5oMgixaLwN2QkozIMFVWMnLEw0DpEuRdJdMQ6FgxxL1L+RIpAtUaevVV3xjx3Kej6Ln6A5DS0uL
xQig6ot9D9z4Gmzr0sapx3tMXngN7PvP5Mkh4jfGvs3in/8LAAD//w==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Фахівці!$C$3:$C$6</cx:f>
        <cx:lvl ptCount="4">
          <cx:pt idx="0">Чехія</cx:pt>
          <cx:pt idx="1">Україна</cx:pt>
          <cx:pt idx="2">Австрія</cx:pt>
          <cx:pt idx="3">Німеччина</cx:pt>
        </cx:lvl>
      </cx:strDim>
      <cx:numDim type="colorVal">
        <cx:f>Фахівці!$D$3:$D$6</cx:f>
        <cx:nf>Фахівці!$D$2</cx:nf>
        <cx:lvl ptCount="4" formatCode="# ##0" name="Кількість задіяних фахівців у мисливському господарстві, чол.">
          <cx:pt idx="0">5793</cx:pt>
          <cx:pt idx="1">6209</cx:pt>
          <cx:pt idx="2">20000</cx:pt>
          <cx:pt idx="3">48000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Фахівці!$D$2</cx:f>
              <cx:v>Кількість задіяних фахівців у мисливському господарстві, чол.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7HtLr924lt5fKdQ4cokiKZIXtxq4pKT9OE8fHz8nwvHxsR7Um6Reo+4AQQ+TUWeUUQaZNgIECILk
P1T9o6ytc12wTzn2DVBAGkhPbFja2pviWutb3/ct+s/385/uq4e74Ye5rhrzp/v55x9za7s//fST
uc8f6jvzrC7uh9a0H+2z+7b+qf34sbh/+OnDcDcVTfZT4CPy031+N9iH+ce/+zN8W/bQnrf3d7Zo
m+fuYVhuHoyrrPnGva/e+uG+dY09PZ7BN/3840s93BXNw48/PDS2sMvt0j38/OMXn/nxh5+eftPv
fvWHChZm3Qd4lohnKPQDgSkTyEc0xD/+ULVN9tfbGD0LGEcBEoQHJECcf/rpy7saHv8b1rOt5u7D
h+HBmB/++vdnD36x+M+uF6ZVj++u2tNCX/5le7Ofvtzbv/vzkwvwrk+ufLb9Tzfme7ee7v4v/+WX
//brv/v1n37995924Q8JAMOw9TQISOgLzOgXAUD0GcaI+r5PMfEpC4NPP/0YALU+3Oc/3Dx07n1V
3H+697VlfT0OT59/Eo6nt59GRb37FxCV//zL//j173/551//4y//65d//tYW/GtpfFk938v/R9D6
atX8rjT+wy//9dd/+PXf/vr3f3B5sGeUM59TFmDOQkG/xCdEniGCAk65CLGPAvYp/I/V8Rdn7FDc
fbr4t5fFbw8+qYffrj8thL/c/gsohP/06z/98j8Bov7x13/85b//scVA0TPoAtxnvuCY85ABDn3W
J5D/jPh+CF2CMAR/Y/Jpzx8DsXsY6rtm+XTxbw/Ebw8+CcRv158GIor/3wfityz5w7r0v1bBiT79
TUj0W2b8UZv/r6n/f9EHnhKGPyoIwFP/v6dJ/2di+xvDj+7sXbxJg896+7fvfiqqJ49+S2E8BvXw
4ecfQ7Sh7SOtOH3DXx97RP3orqnvBv0J9T898HBn7M8/ArNFlNEA+gnQ3iBE0Lunh9Md/sxngS9A
U3ERUJAf0PObdrD5zz9S9uz0CBOgSmhIyIkOmNZtt8gzSjkoFeGLMGQiFL8pseu2WrK2+W0f/vrv
HxpXX7dFYw3oIOhn3ePHTstkvk8oxwRIBRc+4wGD1XX3dzeg9uDT6N94ZliGZQ185Tp+lg1FfnC1
kZawXVaFueKoLC9tq9vYhWd1ToZDqFO5CJ3tqd9ZNbfMKjz3Z2jpy3gaw1ZmKcf7YsHvyiZ90+M6
i1fbUDlWwRI3Jr1xXWvjktvnaO1bKerZxlaX56HffOSjJeei897Z3LWSpPQ6XE2oltCEFyXnqjMi
SU2h2pZdFqx6LcJqUJ9F7isbwsUXGxIKwSmigtAQZCIRXMDOf74hmOiUEDL7ylvX5di39tVUVnhv
GE2VaEa07731bmyqNUlTdCynKlMBuoXtZPvBepGtwvRo/fbKWMvVMjHVTLU751U6JoTpM9cIq6qh
XpPZ9Re06PI47Ms6kLWokwy3y971fJJBv2vG9znoWdVrfhxFM8W29es4zV7jsFkT48peLmsRj90y
7MaluMfNq6BR4dKYJOC9jQMxNGoU7Zmum1oaEwYRwVkRVeOaHvVQG1UMfFEkYGskRLjz5z49UtQM
h2BmSDbYHIc5XZKeufHBpbiUXaclKe0bzR0/I8ulKDA6R6V3KVAwy7paZ7muzsZjSe4X10zXer1u
xKtAF7cVTv0do9iTuOjsbll1K70yfQgmfCiwZ6KgCoYDnU0du1RRZtNr37eSh9qTxgbX3w4y878I
MvORTyDdBSUhY5j6BGjc50G27YK8yq96xZqslLmubES9ZZDV5L3nfIW14fGBp9OoRF5TtSx+rZZi
GdWa8qjntohmTW2EbRdAELxA1WUlOWvFbqKtDMc5iG3lotXmixRNtsiausjxoJIYOV96jurIieqc
krqP+e3Utlhuf5DalHIiGvJBj0T67PU6tSKmk8vUkgVZFJClPqfdHE2nFAyLZThMYe8rsrJeaeIX
EWc7Ha42duNqdjiHyi3r65XlLC6yck1I1ctgraaE9OS8Fb7emRmn0dL2H5zGw4t8MFpOxaK8aZjP
e89qNfnDbkrn5yZjwyGbq/RtOA65Cvuh3307MMGpuj6Ho1NgEGicUHCOBaXhl4EhXgbry8NOrUyv
ycQKL7b9bW6mdd/VXhHZ2qAjmav8rMPmQB1RJTNGMZqLXZb7MWuEiDIxuV1bZReTj4898tJr0s46
Ank1ynQF/MIZGQC6BvtIsh9h/yvggb4Ej8e8CkDBgYHBSAh2xpfLD8IuRetU9GoDiCALWjkZUkZz
g7FEvjBxn67DYUul0FvnywklZYvF3uYdlHNaX/d9OUZm1Iel1DtbEqJMZu0h9MfDt7eanpD9y62m
4MaAF4MYSE9xUjqf10BpsJu5GzuVVhNAvI8kd6hSuG196Vfs1UTRqDJjqjgIoxUzvmdB/zbt2HyN
yvY2zfvjOvprIoquVnr1cOQVAExeVkU8WOoI09zIvuGlotT0kuY6j1ZU1lFfR62O26Wv4nnt3lZp
N+6KUMs65OTQ1h2WnteOO+7t/KWFJPABjaZmVNpqsRvH93ap32V9GCa56G7QCTcQbl6Mc7GqUrss
xtV04dPcnnucvQrDoZRNENq91zYfvCy/8Ebf7RDXTdR3ppbf3lUERuHTXcWMhTTAvs8JepoBfKWr
y9LCqmWGhaWdP6pyDeKFaq3W0A1Hkx/TnMtKVnU/xlgvTGm8vqtaT21r5RiKlLP1bBVeHDQ0+s4C
vxJ2DPqWnKAvEOREOj4Pe0HCOSMLM2pbW5/mLWAWITL1pthDTHokcNHYkTFJw0XlucOSUhwchRAA
cWmNpRnELePNQ1UXb7sKf7eITjX+JDEZDugJADgCOxacws9XOE7GdVVRTcqGOcCu0R8nXeRKF7NM
3XONKxyHdghl2PiN5OukE5rqTnVVmu2w95D6+RKzmeZRMC3fCW/wlC6BgQnBhZLBhGAhyJMCD3mR
mnpKnUJtfwGrtADv3MT+2McV1BmQgynufTPJFvtvCjJgKXC5xDi1WFUe6vfdlDkZ1OWlH0CCLxXD
kclDkYTlyyx3ZyNetQzo+uo7UQe++nRPeUAxBbqIID39pw1PLNakA3GKhZ2nciMmRVhwMQnRA+Go
KPT2YIy61Ov2WLiPimIrvgOOJ5Pqd2sgkHFg8/IQ4/BJXPtqbbvRDdBT29uZinrHHOBF59BtSutC
hi44WnfpjWg471u86zhNJli3Kmc8yCCYRzXwrorKKn/DKjtfMzalx1MytqJGx56ZM0RcD5TsrDr1
P4tNrXKCVa6/9ya/z4LwNEwIIBmgYeGNQ35GmnGXUVrWxKp0hCWUVXo2s+UjqcjzaVniap16tRGh
DeezAM37dXxlOzwc1jGtZWC9j46zw5p6h4y4V1bkuWzWmR/7pT4OU1jesNW9+XYKiN+nAFBaTqCq
IA0Cjk/h+WzRK2KTbSooK16iQ94ILbPGiB1x7HJy7T0wwkOYwoXeMuDejd3pZYUtp4GNt+ujTlNJ
Mno9ufyNzWinmhwAuXX0gwc4LocT8w26qZQoBU7PYUwUld0sKzLUcujrQKFRzIAvO2/u7i2IHunn
TajClMFIqgBK2wKSV5yc+14+yNBe1WiegM4Aq6qy/p64LFdrWyZsLoUa/Vrsln69TReTPc9TpGM7
GxINbffgSCibwpio0NpGQePfbrgVpp6szKQPjOeN9Jce1rdAtykqHEhv1pPqgm5N6ml9lQqeDL4O
FCbZmiwnLlJ1WbKmwyJHr33eekC+GLWJl9dMeV7gATOk75oRo5sCrelbk6W7lvTlRVYAM6kopGKZ
jp50jvY7z15sGTrMEPduhZcVeHjeLYLC7w3BdzCLfCXwAeAWDjBgKqjMJ4gPW1+WwRDOCms6Kr/2
2nPUizMPJNB5/ZCN2U3PenJZN/w9nUh+DOY0l86TM8Zj0hpjY9oC9I7hemj89RZrsSaaLWq0sG9F
kD6nSLwpT8lS+xBGDW8APG6K+sX/gEZdyKYUFwsZoB1SXarerUaOwerkHC5pnE6pXE99fuxYLzkI
o1YEoxpTjqJuIdN3dgN9tXYJdD4RQvnyk7L/vAycbu3SZ55VWbtOwDmmOODLAI0473YemnYpDfl5
47cfYBeyuKKwbw4Eq85qT327Ir/CFkPCGdj6AQ0YwexJYIS1WSva1qpBL/OlM6yOKe4v07WRW+3N
U74mw5TdBbxyssJ9KcOZFYot9Xte0zLuZvqGVmZU4Yn/FjXbeaSXXluw77AG+hW2GELnQ2A7MIpQ
yJ+AdwUvQNJZO7Vat0SzWXq15bDgk4lCSu5ykl2tXrpHfNBn5dTFk2BONt0KZVq6qypr7h7ZECmM
rLz6g6n2m+jD2IGGWS/CUQ+7RjettF6rI8KW+9kjrZxXMser77LEEBaPac8ipF+21EKmeH4ouzl7
saHBWnf5bvLXDxkFn6IVBih3IfHQkCuvsN1eh7SLwjUOjd3DC5jIE/NdyG23W5aQydLPj6TxdhkI
rl1ZZgxKZUnSymvjWsu1Vj5rmiisrAxMoYHUenlk+PTcx0s0Uej0qGmmA3J5H2/F4GcdkkO+eBeZ
Ju+Z65z0guBqmmZ0vrQJzhY1s6o4B7Uz7LyJxz6pDhZxdB7WYj8s9XTZNRLUEov6oXlfBpU7FjqM
Rp4a1YbzGKWN30kC3U+1Y0qPlWlfaK+n0RpW085kgSp6viQaKGiLhjBCgX6fl0CHUX0qt4po5Wrv
Xd2U5MzDVa68EaiV0XSJtah8lTUfkaFzpLt5iRZsbnID1HQqyzuv0vcBqAN/GMNdXxVLslailMU4
2TjN7WsQMS8nbXo1Bwg8hWIY4mVCL8dgsTFum0oS3rgIM7vPqEmPuTclfYFI5NkhOwvtUoKJ5N/6
BEyCjNjIpIAYG4Q3gTfummU3ZGN63PT5vOYmYWDN0EJhb5xfFUUWj0GpoJ5bYGilxDUAvTd6ZVS1
5M049GIXCOhNG9tuNfdja410M6tl3qA6WhZwKYBfJsMMOKRtZ+NsMVK4gSVbym8o5zWeJzvRXK+n
PsJS8ry30DRWU7TS5UGr6qLsE1emZ2gCht1XQWS8xkSjBwaJOPXG5aQ/Kxooiway2yp4CCxEh0OB
6zqeATYUD9+3OawAn1YMyjy2YfEhW8GYQBo8Ku53+/60TEPCG78ao6Ke+7g5aSg9tO9dRYwcmhpW
EwKsivlaGODzDR3h9X1eSCCC8IODA6Hn+ybSg03KvjkXY+kf+lHDHri8ibZS4it+CdxbKxxO3VU3
m3sXsneoQ7UsvNI7LMMYkxzKwAFaRV4Xni2N6yWmFr8M5uC8bAsvGmpYdAHhvGnA17jqa7zrJ36l
w6y+od7UX5fzPXic56ChQbQTv480XU1cinZSC11pEo7Ps2XFEbx4FROs39SkETu+9pd6dGg/E26A
skyDLNdy55o8S/IiZNGGpDMyawKHEJQN7Hjm5f1VY+YFbKgOsjuUelxAOy5Xmw/G5qrZibQoVZpN
6Dwd0jDiBr1fCnBqvBDyvOZdJstiBmvtFFdvtPm5V/IOEhWiw9I+i0hZhDLQBuwkwUPVtx6+sFl+
y4rA25Vdl6AZhNdss1ABKMLvLd2J2GRL5GYKAhqMKPCfjJBbvtT5qVS64kDTfI6rlHpR1kGwfXqf
+R55fEfXlWK3pq8LI3jsiuxCp8F1E1B0LlxnotRB+dN2ChRQ7+dsXT+4JSBq+wDYtl6M55uuz8Qu
TbMRcM6HAOZQ6KVzpRzw6naC2E4WkQMbIDGnKpyQg6zG/p6G+QeyVO3Oh66n2GjeAx+FzGzhk8Q7
YzpNOjSkR48PR7d27Ci6Hlyvk4011nMjy2AyVzXzopLU2XPWDZJ6XQOSnnlJJvKEWrPu/QX8MW8E
hMZj7LsuVb3h9d45CMvYIhqNrTlfnCDxLAqxYyEGvK/84RzN+AV26AgfVKgfXmzOGbD7EdgbNOB6
sVE3iuESc3A0fSf1ySurAQU9v0CyawPY7WB5t9Ye39mGwx9FeiPm9iynI9tn3frWz/P1aIcZqdDP
5kj0uU2QZx54w26KCZaBJujRvHCqDC1KUle/LsLinalIvMFZa/gFCSp4/xOVKlZ0AOWQLCTk8WaK
bBDw6ByRq2bN+ZllWafG3AZqq+gGcMCbzJSYHOq7QW6QuV/fb05aA4e+opkBkvEiKncCQWPwggq9
N0Npd/MKVi+0yw3sNnDsxvBWd5ypSY9XGz0Jalrsqgq/qfLmou3RTes49AYNoUC0lm2VXs6U6Ggz
uDbEIAAjgD7TcCiQfbQNssZTFejjxKAyU7Tl9+WJLfs6v61HUL4W1JxvIeE2JOkLkHEsnUFN1ymJ
Sd9g2dfgR/adi9OS7aDcXVQPnqIhJHeF4R0dG1/N4dg+ou1jgE/lumHmGAyJ3yGmtg21Ph6lP5Mk
t5XcusEGznkIuZ6hm3QQhQqZtXEPAvSgQ2AA9S5vh/FYiryUZl6baPHM2cyrPGp8/W7b5E1X+CcF
NJdZBp13fmddtDWOTRzNC74y/qR39VTV8NNzB9rW33MPHA2/LKHq8h5GHh1UVdlBC/VCECudAZSD
gyORn8nClM3RA3CWGS5dwioWApN2g4LekZqqvahEnywVr88r3p4DNrPrwKI9HsHwp2RfTbBn21aC
Q7UAqC11HE5sPwV1pTKvSNgAfIwD4cplb4rHCcxoe5Jw17Tf4ZXo5Dt86fUArQSXB1GYuSCYg33J
xnWVWsbFaJWXVsFtF6I3YFSCjw0NzIW5p7I+M2rKhB9ntR3iqizfemVeqoLrXE5UTDHLvO+ZJb+f
DoQwFIPZGgLL5rS8LxeVG5w6MSKrRrDOFQKv74BBtyVZMQmYRuRLJFb0auJ6gLFQEZfQdJPvSIPf
24ghR2CCIwYeIjhOT6SBWfi0kGVyyh9nICcLZIjTo4gb3vgyrGmuTOf3KuTNdeql9R4ydzgf/O68
dsVFwZy+4IXlcW0WlVWsTupy5BL7882317mZxE/ixwmcTKJwFAbyL3giC9rCksIVOfhhbC526wAt
dGj7WpnKPGrcIDVnYKW88LISnJzQb6NpHKEheqlJ/KFzu4l1nlzAWodhBEDQnIPfwGZgO67HKuCr
S0wFQjtcw8eqNX29RCmdbmwPCU86ct+HZ90AnLHIuI039Og5tXLS6NGE6MIixkGVx3MKzaNxuSJu
8RPRQhnpNpC44bddHehoHXkDg7LU7XBBj6yKWAuKdM3erJ4NZbrk+Dit+IwAxVdmhb4lxjo2pReH
eni1daai0y7Kc5DLnLeRN2TQHpt8P1Iqt5lMh1yEulRLNFe78aQEtssNkQ3I5t23gwMa/3fVxWHO
BaMUONcKfhs5Zdlnlk9v2m7mvrEwnkrl5HcuWk5ChaMd7/sBhCJ+s3lAoOZKNWFyV8wtGB9VeTOd
aLIJiTugxr6bsLaq8Jqo66rlIl2mTNZjke0qXO8KCvg8T2v7WmMgzvADb6sM+xHMbENlV75GTbkk
k27D10PRlpdgB0XoBPG8rE200uGjAyNCPaqubLipq+V1VQJL3dByLOowgiFXGYlm3cOg8Kb2gmPX
6EWFBgRM3V803qkb94OJ2v5lW9f1ji6AvhsrC7ym2BHyGlH8soeh33kTtDDD9NvbfGAPK8pwbMvJ
ybQH6kA9O6rgpI1I0Y9qqddzjqs2AQcXhr3anBM0t0nLzXCogUKoqVlfVg+bGpjT0tthlCmOi+u+
DVhMwomfMzbvWzyAsIIuCeNOnGSoe1t0JtlaBSK2ldSCMtGex49AHt8Mi77hZq6vODC9KKf4rgc/
NoHRx4c+BerR5wwGwytPrJ7f4qZuvudJfAWQOSVwKgEMeIqwOJnzn6VM6uAgeC6goLdhf1sDFdkC
gacSNAPw8TUzVxM7zPV7S90ZcgDNUw+6TmvzLiiL6+/k8O9TGBxrBCceCZzL9slT3wHms7UGIx4m
r/NKI9HOXgTC9bCCOEvKMbVyCBoYxzu7dwWXIR0ezDIAzWYuzlswuAmaZJ/z7juN6yuDSlgXBlMN
XCQ4OvHURupZ2M+rqyc4N2FI7C2FzLKWyNb5cwJGY6OGFkeb/vZJ1+8yoe94S0sYqFX1Ls3IqHCG
X7YDt6dvGBP+GobeoAwHsDyLxaukEZqdZeN6VndAnr6zq+x06uRJ42UYBz6Gw+4iAAvqlAefxTns
SuBiPOhV0/qvEBgXAihKlE1VGHWcu3PQaLMauYAhnLDvC9/oiC6lvXzlj8hdsuKdn+oi1iNtYaxs
9wFC5ZU1LNqYKPbJrGDMJ0Ig67Nv420yWPrlO38dZ7Bes4ObQvAVe3soNIzBtgMRgCrUdl28NYNh
uEBrDVy6Pdu8mg5FRbhWUROkoD7KfXeaoz5SW2/1ItHBEOakxEsHvi94dQdDar6brD6WDYw9sPHV
PGXNYRrQxzbtuaxbAnMkOj5sMgSP9RhljuUgLrLrJgMzYqNs3eR0UmbTzSjWq83SbkhwtvLMytzN
5zCuBs59ElUFVH4UmOzGBi+3seXA/Mui6EowAmBF27YQ3hFQ9H15Pgf6MJVuil1mq3haPDl0wWVQ
tHsLQlMUpE5Ki96KNnhbs6ZWI8v6v3aQEqSUQVXsnJHQ1P2Ys2ZRPmj+aNuAbSSxwiR5BvYo1wks
38FDTjVieG0GtJ8KexGW1ktyll0w0AvnE5Ni9sTzMqfxSJC0Hag0f13jrqvTaPM3qhCOAawnhorz
K2Cc6NyHAw9116cJWO9GdRoodHvSGJMojsUanIP6qMEz98B/WpJiXlpZ42Xaw3Ek83pbJ6Hd2YzB
XW3ztUu8U7mIDOexKAxR2TwV8eYOBr03xG7qiFxFW0lGuy6inX1He5pFiFazQmTuo3Ae1iQbVhfx
pgLTD7F3IwHDoTVhHrVZEftULAls4yRdGiRT1+uomNLmTBcZNH44SdSZy+J5RsvhMLf5S58N6VkF
vm9bj8dMAxccDBx+aHQPrHvOngcgllRWw6GWYAX1w8cyezzKxL0ZLI0Fxz2a/cTC2D70tZVNji5z
FgSHgo/NizXv4g7vg4n4NwHOzItJ66S34G+sCLzJk+2L8rGT0om1SgYMnmNBRui1nltkNfAzShZx
nol1vwZlp9pUn4OZNMS5dSpg0FZpuLgINIPc9AsdPTiz1eSN6vxBKw0TdbUpAM/Vc+TGAro5IM4s
DDqEAwyvihXGIXKYLeBSW1WP9MzZGY4ABTCB030PBwKAxXCPvlh8CSg1qLGGggQtDSdEuvxQd9Qq
f5r0fsuBTc6cRnWN6LSCSRhTtu9XJYwAKnEyNrzFJXbRXVzUvVZMYAS+Y1XG22ZkM5DHTEPTfzyE
w6dCQb5XQ/F2S0+fN280K6sInwwoZmgyrmsuwXnYa1KCfDwxy6AZkmr0BXDB66nyRWQDP4iLAe80
bjNYFEn8TMux9lYJg6oBCBOMmOzpCBRY2ns0iGVHLKx8It6hDdx0yURETWeej+0Rts3IKWNCFa5f
k7VMn4Plg+CcG9rBgbdCOZTv6VrCojpUPTpIQVinx35sVN4XwHl5Cr7PCNSy9KgAN1qAfC8tdLvV
O4DTm2yvnl4DT+yizYFq2wYQm/Zy8PMIWnmjOCvONt+j7fhyVgzvzcLsOW24IidGTRuAZTHASBW8
HrITcDoGC5jPNc31ZglvNlNZt73KZ1vvVxjeBeU8R+MIWus0KQavBsZCYVklwLuF9AstXf3RzSFR
jvngcDZLui/BoNf9NEoYjCNliryOt/132oejTXVwK6hnzr2iW2MPkwpcbP467DTYagY1yZi7VELT
BadmzaKteWxA3J8mhNMKTlvTmJctHgPwLVu284tGS3MarebLJV1Ic8xmdlv22T1dw0EO9mR1BrYF
p0KWGKZL0BQZHIIyMqthLtnNM2gnfqt9BifmQjBvBBDjWcJ/kRPHTvvvq9obpDY5O64OlGma1XW0
keMudTe6EmEygRMc5aUBP6OGkSbW1WlWFi0gO6K8C49hUHQwseCnk2AaqcBeoRpZWbbpGjf5sAcx
MhzIZKsXLZy83HpMh4JQNTi9wicmS+CAaBwW+WXK40IDSdA8eGvAMH7sePncFwcRgCAkMFHQXgtd
vIBuTVcYdqTtddfKlF0v+oMthlzWSzhfO2ZusnR6qd28qjqASVs5h43a5rZ6To9jjbrLvnubhf64
3/JuTMEbbccPTTXn+zwY8VkozPB43K8DJA8m10T25DuVRd/CwEL6vqqKy/9NyJnuSKpr2/qJkDCY
7i9NEG02lZnV/bGqWxiDbTBgmqe/A2rr6p69j+6WVi5Vl1URAUzPOcY35uSNNWSaSOKi7tZwcgAk
ZP48+57+KywfpXuEQ5MllkLwhCe++wxduM1F5zYXS2HVdMFAcJmdJu09dPqC1z+Y2q9UzbLjcjhO
mA2u71+iunkx61fRVgkuaKWzKtzuvvCvUTeiHq7q92Fpz876XvXdh5BoT47TOeBizoZQYETsdZ8H
yVCdw6j5CB38kp4YtCLwBw8a88estMqUda90lv1lTdruAtEwKvzOazH24tD01+GWmH896KFV/6yh
F8NEQgtPJvRMkoOm8Zi/gljJu9mH9NIy8zol/1jl4p6o0KGsS/K1Z97TsKKyikTI1PeWKp0ZJhQT
t9KkdLfOYEu90jb52lRrffX0x+EHHGf48ba6JcIcHbhzGmy+KqSGpimdIciF01b50UHZZekuasQU
2oeDcyIDOFJnrF4Y8IvSj6rwzNa4NUB4NWoSdR3UZ8xfTgQ7zWu/4xrb2xaVxNdzES92PtUYvTcB
SFSoKgsxUj3ZlnxxEp9dW3SKJ4EOIj0uG69neR4rCAY9zrhdeWOBX+h4jNLIhB08NfAxzViaXQqc
9Zr3tWXno55ECa7cUe0wnkZ5DYgiMzU+HnSBR+twDHxHTZvboC6YX3WpCElYmvPxlCXPBkhgqUUj
U0Hab1H04SxD+GuZl1O7JtlWcTSBkKAPpeEYhQ4zoFNjn9oZRdOEfrpV7p/AC+N0Ae4HcNKZs78O
wvpzjXqYDRpi5UpxERbj29LFi00jF+xIQDAJ+5JdhMI5tCUqNSFU7MMkdTtYFYEPDnLSyc0NyLCi
2WPvXIEtVFrH6DjsVzvZpogiaFRUwk053nSoRBoLFV6WlX0DcMMLekzDu1SvAxzyvgfn3jif+XHj
6+6MSNoPjgdr117jmEq05/rcxnCVj+cQ0OkPzZ1fteq7yyAh23a7NzDJmhR25ufGn6KMrePJW577
EJD08Zw7Bo8w9FWZLo351LvT/Ncu1mvTF9tXGuqfWvZJRhXKzVHgOR2e+zoK88oSN8fsUnqfK9ja
953+EbU7ZTxnOwsSS/4Kz7JLWy2hr9r2BePhkkkNOmX/2w5HqNbJi+95LD2eBjk4ZQQ2I9tqSvKK
qT8jVPdRx+SsoPwX7hy+zyu5em0TQC7Q76GjrzXk13zz8JnxXWx0m+gSopTwWs+nWNZn2zORTgD4
TsetkRj9O6otL/91FeFtuPOH2GSdNbt7AmZ9FyW690b/MzRzn3Y7Q7KQ9Z+Jr95lCXCQR+78WwVu
nSY4WcoO9mKmxu6NLOKpGWsUXifGC9nwJuMK9kCo3dPQnFU/4r7ah5+mnZ4XtS7nZTdlDins7xQT
OTIN5v5J9LwY9o5mJsFPPXppRMD57ZDi0Tk1O2KwV9KuicfT8f3JNt3GuK8gOuIoqiL7sw/Jj0Nc
iQawMVHgplZYN4NLX6PANQbAOJfno/aIJvkdyOGb8FwEB6KG5Mab/hyPpO90P6Nwllk3b1VqptDP
OjtAcmpSjHbVg8nlihEbIAiqRjnGc2FJc5JjN3zxE3T4weR9rOj8Ma/Fvw55HGhpk4aeOlH4qk6A
LuxQTI4K4U/xvYeKd0VNtvm6icvx+hruazSxVuRKMw02V4Xp0WisY4OswjaWPGLvR4tZ773D0Yx2
cCRvAIDAjnwXUNRipznrvc0YaqDHXTVc1zQg45r1kZ+u4frF7bSGpNR8nqcovlgz/z5GwjDqnlmN
Li8YYnZNuAW8NITgAiqVB3AUGLSBQtfJBg14t+Vxy8Q78WZm8amVGGlECB1pg70ysf6rcFWXeT1H
FxK2PA1hSB+Acy3HrPO9oiNjnB+GUd0V7QJqc5ghZNGBn+ptwj0K3PsvfGt2nandTAU7aLxVcww6
Q41LJkZ9MZF3muK4LmPmjzkfLHgQz3SA+KZcWG94rlv9a4gh6/qzky91PVymcSoqJ2yy0BD/xPr5
LWLVgLEfXMgSPlYJqGIwFpfMZW8e6exlMclHPUGKDWhX4pGbb1r941B8gzMvZQjw/lZ7pfAQSumg
hvc4rs4Ur3niQEICUusTyECQfypOj7+YSExEVb3EOQF0mfsWNNfRA0z1vGaeQXc7TNVHvAJ+Y/G0
nZSI6rT2Z4g71u0y4YuvxzOyNbUHTpZ8HI1S50y/auHbS2zP3gqh3Rn3mUQJce4b+fZ3UgmGDeP3
+JrMqCNsN6KCVT6p2T7PE+ZDj9c4B2LyiY4iC7f4R4v1CKUTS3KvykQDxU1dNFupJk3m9g6VYCfD
Fsi4Y864u++6AunuBw5NRTRGD7fDI7aGmpliwy1UaB8HEIFcmNtwcYpta2GgTWgfVqfDIBl3r4MN
YnjspsuX1hO3YMSFNs17zSDeDj1oOIfrMWULfPIRGpcXj6g9k5yyfgXYJcyGx2B34AViIPcqsOdm
MsulQfHTwHBfjo/ZeiO6WRP+WnW432PwKwezoUPF2ys2374ffaPu5Buwgwrk5AA6hoXLydrm2s70
ndK6+6LjZMxlK4t+W+1ptYu9Ok5QpX2vg9MxvnTeisuJsp2bJlaIdrRsn8kJ/iEQEMhAAbeG11La
KnbyUMtLPPWAqfQC/zpu6jIwSO8ogyMD0+K8cxob4yInkncpixW5mUT4xUQXumsWSRpD8/kcmPqK
NAX/JAJzbzt3eoQrBWGLytTaui+F7uPndQh+BFZAI5QOfQQRfl8K/hJtZEijGqdpM3vDvUX7UMXx
Revt9zCKUsWMZgHuiJPb9CTHvesVTiTCG++WqwFyyGxrr5v07hqK2nlcN4KRt/4T9lGTCbeFF7vp
teSbugsXc/l4WVfa514ITdxp+pfe1/iViJxm5tnUjxmcSGdJisquz7EKhtPsV7lum5/zjqITMdJL
Ai9yXdf3hvRIzIBxvsoFSPH88IlpTnM8B2fFEkwCEvczHRQ0NaXnZ2ewBZJgW0rNrG+4wDYfEVNC
BC4o/M1pbxIqwuInSP6ELodroN8w8c+5JTivCMdN7MSdwHg5vs7UQO0zZsbVSNaUNGo6yTrEkTfM
l2hNzOfO1IBSQ154bIvPAeauNWqDLzCdZPOlTZrx69YnPD0ORo+5p36N1CnxeEpHxwWzMS3l6AM5
Iw68HEieZ8fpm1PUqe9HrAqERTGtXEL6dmK0epChKLIHpSv0fdT8K4Oj/Sp34TOW5iMir0FLq8Lb
ZlAMbNzeXG+DC9PcG7T1D85G+TH2AMWiwLm1jVud5bTR903dqk1goDemvrRjG7zh9OV53S5tFtro
x+KM/NXGKAUgE+IMzFX9MpOcDgDSW3erzpSjGDcNCruAyANPzrKbSvxfytuaU2WVuFkXNhq3Gj7G
8lQlE7k10R422R9mAXUwXHgZG+68t2QEh+Tjn9/G9mXVil08pe+VHUzZKtammy9t2UG5TZcqwHPn
rf1ZwIRO7SbiLG7kBjt/BNbGP2kPTq9t5oeYXDCmbjt+moFIReLiu7y+S5KI3A0BBKDq3zFIqWLV
ztlTI39u2eame9YkJ5Y6p3mo55Q2Yjm7epSXpZEljeYBUZDZhTlBsz2PeYafFd47v2NFs3rr2xos
IXIXUwSCbTxDrRhOI+nia6DHb9HQxu9yiNyy64P1HEuPZ1W0rTcbhvfWCf3nFaLR89ax+2jRLstw
Ig+MJfbzbPm9qtv4RfGM1xDm1k4ndzsLJ5OsdmHShqTUDfq4XSQH/N8Mp4knI9DEJroe/wt1f/KM
sOe28aJrTz2eBw180XoR9c1xtyazYmhzfAbstonVoque2xJeForJUN1xB/nn42Jtftye26rG4d0P
8uI70XxXHf80bEiSzLgfTkq38q1pkRZzlsie5YZ2s1q97RI6cPthyu0HQDujc/Fe2UbZ7bh3LO2/
G28Bp1cF5GRG9/eQOECnXXAB8KTDk4wISZ0qmJ/iUSxP7cRtfjA2YTXZ04J7YKKe8xIPjs42N9me
hOAIQjD2JkXsfu3g1yQNSBvBJHnaDH+Z+7C6WIRS4ffuvAheOqfThJDSGJzjegv3W+My1GJ4gXj0
Pq64JlUlvE/+DITP+7GBjng+EL7JdPW5N90MNCtinxsEITIh3wRiF28DdTGZzESUWziiNm5olVQr
5R0ILL+1mFCg0pGsd2PvYxE6KKp+OVc2WcHemnzRrDvpqm+zBtznM1TnbE/UXaGLF3ONpnzy2Cmu
ZZdWo8MeS+RexoS1uQmM82Ld+jR15hc0Yh8JCJK5a1Q/Qu28tTr8w4XQj9Wq8BUuISTE6RFZtj2k
sjWUnn4uggnUxBbjeeipe4tU410hBwQnjXnvpVIqnQfW3hXcg/vxI60weJqWN6UKd8rjADxmF5hr
3A/kEeiaPDz5PgGEuYkglHdrfGBtasEf8PuNppxXWz6uBLUb88AdI/UJRACM9rBzywQSxs3pDYYB
EC1na9CLi5qnVTsvLwIK3Uiry9qNrAi3XwGcs6epccaLqrwPPRl6JwHOIY7ga1JNPzp3E8+tjTzA
4dJmPCDRE0kClVPTR1k0MZb7bkDxCEbLHQ71HA+f0AaMn7auySOncLd2elsWMDxOtV4Ak8BC7gEA
D1pGD8SOeIowcXOmXTcXtJ71aXaqnV9b6sIEzJYYMJpn3NWIyNBdUAjUWUIHfgJIwZ58q3okRvVy
6bcxH8O+fSHLuCG+GTY36sA5tTqYT37EgfrCFe+a+qcMYkifAPzhVk6Y7hjS03uId16QCK1n3Jwu
efQLYmGKL83T6EFraTDkG6vlDoNiMqyAzx/d1Fx1Nh2nG/JNCUYC0ckx1wT6pyRQQutQ5e0SLkBG
0BEj1wWSDGBADgM9UHe1w/yhRTt8dKeHDQ8j8L2fRfCg6/i0JVDNAFw5oPTdn4vo/C8zwtxOU9S9
633iYdRmqo6nwoEkX0Dzu+tgWp6SvnmJMMkMExG/cTJDkyhcAzin33nPQ7HruvUHjW18b/st/mvt
TCjwmUmeKXMRSFZQHnZ2DF63k2TMdN8oVfQmZA2HDgOqXtll9KT6AZuSh1CfzSDjK1LWmRwTwCPz
ssdtBVr2QZ0Tx73gOOgxv0E9OGbb1d1TI9BOEHXqv8KmQpZQyIutgZ05G+BXIgOddfw8LUD0VLVU
F0i/+cFnbE74Piw7k5C4w7np1heNsHSm4hf/lY3EeZ68P0H85usPoePpWYwLmio3SVfK2LuNo8Kz
82UKfHnlLdw8DHXwhjtIW+NKYzB5ITBJ63wBQtrnhFUQMoL6EwwV/lzFMJd2/qBz8N7aQCcoE7ht
kQAmGA1GgjDhJNMxXJDgQwm+yOYd+EkZI8DpL556RPFSYO5YSs+dH0usSoJe67V33RXFoGWFtm6c
Jrqq7g41BXIKz34ydBd/aJ57sw6l69o/zUY29BgUFD58GLh+WctccltAoqVm5SzjnRUZJMKvMm7G
Uz01EEZ4vZTEUTdVTfX9+F/g4BwkC+YG28BmA+F4mhzws4ZQ+dQwRGVN696q0HdvSN+hD+2CP7C1
xusE+cUxyJsuSIwV0Qjymg1Bdx0n8jkmbfXiqQ5E7ALyflqmupRq3YraWWlaObPz4qB1bj+aUTaF
l/Tq/F+89PA/rXSUOZe6u5X+v6TBhAepzQXTmR2KDpkbJLXlVCgLlnMN3Atj+sngT70Mjf+ItO4y
3BafnJrWEJ636FIxEae0ncESWQ6KxVpAZ+g1cbard2KQBvEVNZ98XiMy1jYqO+ZIZiw9bUv3dlSS
ULg/2th+UwtOq5q68ZmQASwy751Uw6ROpendPG7afwwj8FfpNF4VGXhqKwY9sNE2awkQsdrWZ9ZO
w7MzfUW7AvZxQ4cXxnqD4ug7ZaMVNghw8s1Ujr1CNLi38FrSqoNg2xk4W5KQ9nKIbgfajybes6H3
Aa7aDuQ7obzKD/AHCVT0iyp40UNwQUwApH3U+a/fWv5ATINdOz+++V3QovDQoWwdxKMhun3mcQsP
HxmR1ZhdNOV4txuaRuBaE5YRNDOKO4+AZVkPIiLxp7L27DeDYEOK1m4uQkTDkEbeAMxXOPwXmtOw
pc+RGmCCmvYKxlfgB9B6GLrAk9Nl41rQhSe3AxAdYu9P3a5fj58kZvvqa/rnELKVYO/Tnm+YEOxD
ChB0lbOw/GhA2E46gSkGK2P+mixVA+klnGjail0SCPW3oE9emtXw89w5Z7JEHziPCbIvnUgbf4XB
xA3MecwFIZR81U1+NuBYlTvyWjfqW0BWaPa7vhDjWl4bTfLYJ0sBIfCN70JmzypdzJJ/sYJ8mldv
QWbB+1UJ5IUOlMJG3VeYKSfILNej5jkOwmmVAiyF+aAJ1Pvsj39dY09R5xzR4XfgLPS/PE3+f7CX
YejHHtKhYB9drML5t5RiyMORc8q3zBfmSvx6OcmGhfABoi3tIqSOYrF98QlTaIGrNy8K/lpKkJrZ
uRWuKbVPT8flwVUrpDW/uUVyK0B3nMUJ+HW3uszOlYAYAkIBvf3g4tGHQAOUXm4DCt2Wbu+Hnf3/
rxT+f0TPQpigfgztOglRLv4d6uw5DJjar+asjuyj6/iKgWmpX+tG/GaeM51d//uh4R/2xiELHcd0
DbkoQ6jgXtfRjKxDiPgD+eUDRhaR+Wdh7OcSRXHZaSi+VfDsES3TaReAu+5Hq+xVb8RA5wbJ1Rr0
GyaxLIXD2P0X3ND7j5wh3p4f4doB5fXD+KAR/x+kSMOAIXwYYaJ16+emD3XumbnOm2WrStpZiwev
WbIxKA9h6ZCQD1IvkgaFpzLVpdnFs6Zq3ihsLuRYyyO7M0aIHADCzdqN//r/X5L/5I/xmrHKDZt2
CFBJGv0b7jZImeAsA8bFneDcsO0ybfoduQOaOUlrzt3GkD2A9bj6kE+dekqKma761joTTh8OXcI6
/zWhuLO9/4OpDbGTBEsw9qUMQKP/nYnuvXYRBuZV5royTEf3Ke7gL8ZkeamrISlasPFnwzwkStet
O3fuPnb67N2pQHaKzdz+y0eEdQr/ywsKPQ87LQg2GOG//8mKkWgcBgHbYSfVPORDxqBoUQ2ujhde
8fhU8OzG+gbuRGV9QLwcoIv789iAcaBbHMgTwrA2OVUBaIKZgyw3yn4+bgPM2Y+WwOkeoq+aKGyQ
QdgqxxZXUFCggcSM5ROkpyPM38a/mMV5bXbCy2c/Kxft71R3t8YsUJzUBrIj3txnt9cXj6g/wlTQ
ufaSiC92PSTCSMID3PeiHNir0KrJ96D+OvbPnd+z50XqdPCBvioHfTpDO5sSLmm62jnO4X1haQqS
s4NufjQBd28zNuGkjaec9zWJPmDXIPS0MXvuxTx8UXz+puU8Xg/tePKkWxDontgXg9Ijgq4UwSds
05k+lr76HZhRQeMX+hbi0MK4G12Pzw4hfZVOlnSwsTt6Hf4kVetnvj/br940fIauibOqfetjg5VB
PHxg3PpnQWNlaDTedOIrtFgYP92k6W8Gzqps/e2+SKvufbJdEKlyTtEqeGa3qHqhmJh0D6BTT3CV
9q4ayzzSQC1+oYxBm6CroFw14AZ0Or/o8MvESfsw1Y6CuZW4xUiYYVnEKNPNc8CkjxSyvQuNYvbK
oN6XhIQJZpIVkDVw3WdpwBQQy59MuL5wEOwpfgIsp6rinNc0yfveq6+HsbUp4xQB5YCkMG4gW+yN
8frXN3SNj3BDfAkMkv5mKhcvThBTR3vsCTEXO2oO7fNYE+BB25jhE15DcPxyD8HhX8Z8uXmwt4L6
0QDdSQ+YddljXpOw9m+yBomDCzAvnDXSebe+/MYHQM+Hd35gsvOAJEm16sc80p9E19Ci4Jos6I2h
Hjl36lmUwRHeYOLd/aGwtkrhIVN0eTC4FKyw1NK/WMKO8xxcz+RarLzAoY10nZ/bORy+9DgwJlB9
WeAk48373Mie/EWbaoa8xHGrH6POQURDCEpKo5xHY9QvQxALC/FlEmAhw6hJFtTeq924LTqnT9II
q2DStQKXAXYki9r+6TiEnC2hua7nK+rRSczcu8eeLZskYKfDFEdcF+/Gn1Jjtu2lcq+JhzgRfK5v
gQ5DRBOnPu1jJPOt+6ufES5svRdkdcRT0PUv1TS5V8IRCaqd4OTC2Ml6h0CQ3bbH1qDrU0sYFKB5
33tPlw1k1Bff6LsZQGd0Y+OdEBukp8n05znolyxECPeC2edsJ+yyqSpfnS1DYhIUwQFk1h6ts74C
Xtl64amd6DdBEyynAdVQ9o4GCzFNn3mHud2n7Jf0n6Z+3Upjh/4UNJDcuqR1sslg+o/Mehl2ochD
rg52mINJcTkFgn/yIw11ly0l/JP6JpzqY1/JZeh8oRpAmpmnX6yW8jZt6kGn+qJnp76I9oHWvqQ9
XV5kQ6dCbtUbDMz5sl/9daD30O/9C0EKIpDloQYj6//F3zh/1vAaqm4fNBAvh5nCt7eeoA/2ERSK
B0VPnqBI/EUgbmPKvhiQbBhP76HBrpFaMxiUDGsnIvAQqSVO2SJieq96dWu9qnq1vt9fJeJ3FBsL
JCcI9ZJ1vmvCP7sbooeEFZBCsUSrg6lPJYFWOv08+qkjQ2V3UMVHDvkT2rDdIkLS6yjeYzf/tJOP
sRim6F+6q+v/bFv33ZeKpJNS1UV09f1o43oW/HKdIQRQHcTlWW3AA6Ep/zia1B6qEZSlIF8bqq8z
Ei+1TFKit+tK3O5vBozVO3Ehmz4/9l8t8b7ygcTv2AIH1aCDRcDr1JWTg3SvawpSENkvpduDjJzs
dKHVeOE7dSXjdknD3t5ZbJcnb4Fnb6uPaUReZfKnECmlrs242Iqm21Dc91Pq/2IyxxEQz9GrmOFC
WQpfZcLTkGD5zzEh/AsuIGfjADcb9qoEE9ifsV0sBB129ErHUDWNcCZcBoc3TpClEMByD3XkaBSh
G5Yb0IiCqwHXs//jyGU42z2tKPc5Q3ghtpChAl6Ur7+z3l1yEvZPUyLIFYNGHsR4skToQRDZ3dap
W+47IN2LZjx34vfUm5yxhWekqh5yjYfriAUX46jsmYNEmNEdlY4Xm2zo2xvbV7pUCbBd7E5Lx8Tk
YgSgeUhYx86/msN8bSoGHxPr1ISdvh3gSJ+sjxCZm/wIi1fL9NZ4aP94hVFs2OPRR9RfeFw+2wR9
setji0O7YSWFqB1cx/3jOnRnB0AwOFGI8fF2OWqjhx1M15Dq6OF52G/XTvUzAeCk9sjIvpcR5+ze
Q2Dl2d/MuDeiG8Fgjb5VfZMU+G/rAEHFRkM4h/umK6FpVmvoyltc/94mGhbj1oVYrBTTs1Hi5+o2
SQZY7rbVy/apicXZwVOOko89HXBuEvgt8zjI3JP+DaHppHSVfXEdv761wiRwoMGWuRZbglhLMiyp
SDexMCwNiNryIBFoy4DZU3EZZ4Iw+giLZqK2P+/AlI/IA+Tyf3ZqCFmR7TQNQdbRiuXzlMCoBJh9
3DPB2gGS2ao/YwgxLHpvmOpK6AG/ZVNN+DBgQvTI8wBN4QNUp+kDqx7cxUbFtHEg1KA99l5HSgSk
kmXtb8r/ZfpFvtDX5G1zHXLv9+gibKd3IhiS9zsEeBycbd+Q1BcOua21KLvBNcArtlu3430arHIu
Y/nF7z2JnFR3lfFzAN3xEcTLM5qS+UoI9bClKJQlWU11Up6AZTIC3AKzlpJOtNfOI08KaaK848N5
bzjyI6/M4vbL0BFVLMDNANOM517VU9oh8aNdv391Z/3LEeqyf+0yGYZmP75Kf/jZ4Kt3m+XFZeqp
xbFmtsoD64bagBj9N4d16nRQMgLyBdZonOWMFRHLfAFhm5TLCnhAwPxKDVPseoAGgXCfZxVv+DCL
OkKNhP3+R3Xr/QgVjRq6IB99jOpUi8tcifd5qaYLYL53O6CVmjusS1rp70kSr4RyIbOexLtwWABe
XJ7WDgALFlbdQs+FhoMU1QX7q1aAR0Yfieoj2ATYIYSSG50OLGeYHZXKGE1ZFdRXu27vx/dNuPOu
IF38Cxa9PWoWe2eu2PloK3nV83SMwCZsLTTcliNLD2kRC5hcB9kDiWcKRjk/mQ7R4yhCaFJT8cpi
gc6hNwXFGtCT6Hj9SDBUlixxflRru6+JGbFrJ2jjUxMInO4R6LoD2gnBq0PMBArBnPAcF6QW9EXK
7fyXWj/Ix2OMpjIEdAYwI6ixas51gle+cv3kV30hl1WcEG/GWa4F2rKRlwfCswQQoibcs36cowhB
ht8xgGoBXovcvXb+tQWysV1hF+L85bCTDjszN9aXNVuhy+M4J3bixfF4eVj39X0Z9fk4yxBQKCUZ
QPMAzsAKO5sKCkX+2EmxxvBY/MFJ4wYxTXnRPRrVsa/8PLBgT4+ro4DX1XwZ/j6644QqIkT9OJ5m
lDQ4bxqGxoZjCLbdjvFo0yA8gnZzxn6MwrYAG6IhvGyxCDIaOKcjB224CjJ3IjJbwu+Id1UZbt6x
RIDmcfw+ds9v6daBG90oEjgwTPZwX1WC5Va5XfHsYDfcdUI1G7vALw/6sabqlWO90wuovjFIRmTm
VZ02Af0+cM9csfgKnQDmwFbQLKrRbh69FFCTfkZ6o7H8DfJYOuKlP6qwKpYJdgdd/UClVbR42YxF
PZOOscpiiJo7IjssDWkrsXlKaswJ+gSKmX8WCYRwO6LZ5i0rGWWP47k69Efrmg2sIr5HRbR6YKNh
dfb2Jntvy47j4khILMDvMbYNZ2z821dtGLABzqVdpuTsMu9vrGdZEZawMlnukXGzoO/oUzhXwMR7
OCCS9j+w86G+OhyOGPzA1wbrOJepQl2tyW+6yeDFC4DL6Gj4QhokP6IEfjtN2t9jA8Oa0dtx+ld0
XnM19Z9qG053szmw4XYu+HgkehwXJdE4hyKNUQ2aYBgnLz2N7sfaJSLbKqUJe9i++nRgX/EafDFt
sKZ8J/NAx2HZLlba+f712HW1QLq8Yh3H2ww+/lJ3y5MDQx/OPP8h6vEs3LU0w+I+NRFipfsCh02F
YwpctD2LBPbrvin10KQoBJNhaJ44XFFca/GGNW7trSHLCdE6mYWT/woj78vAPI7+FOxflax9wUiL
EbFWn47YSLjn4upgxRocN8CIwHDN/M3y3G+wCMTFaoGs69TOecf9FYqEwkpVhVPxZBFzOhmoNaPX
L09w6t+XsK5uU4CBftH2QpxuOjlNsFyObQMNZVhn1fCPA0hfKOlKNkZRFlKTAEmZkwzOeZezWfsn
CM9zyk0AIWRfNQdFQ5+3xH/dgkFjGOAzXkHQZk4HgXlgazH6K3AIoSNsd9m9n6neUomjh3bYIZBg
K8pfEJt7FQDAGYK6cgA0IKXy02IX5tlYt7QY4e89RpgG2DB2KGBNr4/1vyRSEFymfe8yt79the0S
+0qGo664FX0ol96qpnUwjeIBH+jk59AGbivDsgosIPjyfyg7s+S6kTRLb6U3gDI4HONLP9x54uUg
jnqBSZTkABzzDCykNtQb6w+XYVmVYVWVVm8ZqSDjigTc/+Gc7xhF5K/zabq7sTluNWbu03XHTrw4
Q1iSefNDuoCGupgFGHDn58nuU2r/8HwDVegam8VYvFYL26Obum9x149bv4+LTWaUjPNi+YuW7yWr
+Rm1gqPcgQS9GSxb39HfCYAE1VMZNjSqg/V1DLhjgC+W0vOahXhQdMI1q/3M3YuSF/1xqfv2kbIG
Nn9pce5iVgMuLzcbYo6BBGHE6A33KVLCdWMKFzKbsg9uuEyRF5eCQC2zm+MH3XMfxZpG3WJvEZe4
O6ANs1NpxucgseQ+pw+C11Z/KZrbTqa7aHnL844WfDjdXp3bbD1PKlQw8WcR0jxORXLGPVZcaa/+
BbL1vxogS5AlLpsmy3RN62/0yTStu2BsTW7DvNli8qcsiT7FsqbR4B1PxXpcsCy3y/9GqGOVt1z8
6PcXaquMg49soSBlAIXz5NXwDHXAun5Aa2WuQmhAOF6sjzjjbjRV724j+KiM/FN6rFlbq8YKWYc4
9UM6Zfpim//SlXoj0f198gmdELCPLywbv+8/DxrtNgWS4lgj3CjvHVcZZoN0PpqD/5wIujZgptZO
mIxj/Rl2szT1jNrJvrutv5OAJQu0gZORuzXLN22fDJ+6x6sN/MqJPo52sxsRpj02qGTxeoKgraN0
Z7CKb72T26OUm1rnOEUgA6tYHW81hO+OjxkX1PLfgAKT+RezPseOhQKBGdFmaXYUjYFVZU/MHsWx
zfIzl2axjfxlSkrHY7IN33TaNSCou9fZ7hA84BF2li2z2WeUcw+pFzJtmJJ8axhmskast0qzpttX
vU1lpbrqrHN5gFWE2aPgcC/ASUG17LMzvI9LPrI6Z4DHHeR2+nFsjHWhvdXNtNiD5ztVjftsTMHB
Qk5/CFRVrBvZBatbj+4jZnRCdKdB910ueEAd8eO360mszL4JLyMw0Pgej2gWDE8DxkhEifWmDJCQ
K11crGjQW7lUO5Kyp7SsbDVBdln1NWIttjQ9dsy4XzX+dBcNsYu8r3CuuP/QyaChOXS+8xPPLWru
pV5NkxIXMmgkgfRknXttsplEB5E2Gbn17L0lywJhWx7uejCr+4Sz0iszb2v2FNzKDtkapM22GOTX
YDBeyIvtBIFB25uqGN+RZOh/YZe3/ouVjoe5g52HLXn8/L8/sRnHUMzc9AtYw+g5Y8Q2R9vR6Cj0
7TDaiXpE3MdH0Qt3PVrk1Le/rUAQ0yyj0wJt5sr0GgBdnbgkY79PzQm3c22GqzYJfqW0ChtgM9X2
fx7sS7EsN/75dSNOCIrYwv5HMeH+zQPO/Z/T7QP/uqHBIq9zt+HUU1MH07XBHJQ2fvUts6luOoM+
kAtkXNNN7+YCNR98MZ59XCU8aMa5rlu1Tkf1y5hTaFYOplGfTRuWNNxmKWAiMgK8nbKqpzBJvEPk
HW/7Ab8Byd35sYsaHUSStMcVW2lepfkUl+z0qxiel1lipPrSobvpd2Omu6V7QCbqmvftwrtCxLWU
XXh002TkrjUOUxUXF9v+bhnlg6+yd2vQEwNy9ZJY/ne/QUZ2Ayx2LSdBSjG04Vnf6zIQ67IBAdeC
yvnjUqjiAhPfMEPeLWyyKsAYmfOLmrOvcrzMXRuAjnpQVPi47kDy2JObMiJ/LVyWt1MzoOJ3f7Ng
ZYI7/cA8mTMvA06t35JqoO053kxMt6GIgq1YaDTAyxR615ZBhNj30Q3Gw23Jmyw8Klm+pbzJW6fO
PVzNJyugClrIcExL8QkuvKU5x9GDZPGrRRgrfWLKh3dmWb0lLUrgAbX7AixTsUCMndTZamgl1chC
Qr2NIMtF0bPQCZuA4ydPBmYHZV6u5tb4JQfpnQsZeRsV/S6U95Go8Nin6D0oEMfrTNsgMMF+Dde1
Bat1QktpO/VbpKFb3upqZ5H7eBWjKq2ZoS7u+AHt5cou46fbBj2xFmRDYa7F4HkrqAMIIwbms6xA
aU1u6Lz8heFUfEp9H3lBHG/ZXkSoPOR0bmcW2gyndjJyHzvw94dbA9vInWUVuAuXL8/LMN+h/K2j
fnyIuABN6Kehye5isUrpLEFZkC57Iuu7nwz1Hm0H120RnW5fXXkVE6e6f47KU97yHcDVrqbWdI9B
juYH18CMYnzPCorBShRmJFbYtDJxLOgPIP47/QX6BlREbzii9OTmXQgJZY31hvXto2SpAgYifVIz
461bWAOAAbl2ZYY9vcQn0VyEp4MdL9DdLaAhYdZD+TGDo6zBqnDcfwUAJIs4wBNo8b9eQ4QJqkV5
Npc+1RWaAJ2gETe7cVMFICZubq+6lREsu/BDzZC+0ZCi0DI93EthjcurFtG1mjtSPYJnyA9/gezD
BSY2to6xthUGwVv179rReeKK2hl5j6qWYQAyi69G9fYQ3EacJtjTTZl2anXbdZkMuAs7XsR6yzcM
mdo4imSDZWJmmyGEmrC9hi1Haejm7UobwcOoYhz43tAfGpk9VTNK1zkPX0xFa9ikWAgaN7xTLVoh
djl4qvvinBfNT2OcENH5HiayZGKg72MlXvdMhR7miHmfrEzj2eubX1E96nODL+BWCwQmDskOssg1
Us1HHEzxV9Vexu7RHIX1lDv5C6zKCFBRFWzcRbdXS9yTTsvTG6U1sq2eWacyMYk16MTmzC32UVK0
G68CJZz17Z3Ko2Mx1s43YDW7MlmGj6WNhpTt4b9igNwQH/98/AfSlIHtONJ2TMf8G+ZqLq0BpizP
awsYA+ci41s92eIqzKza9Nj96SuCZpctW44ymb9HSPifXQZtcMqG01DRVKmYwZXDra+wFj0LaJNG
A5xwzjJBf5OYZy3tT88Yt/TvxalBJctbiuQztw+Qo+AFaJqHwI7DjYNRYuMPqMINsjQOhtuhRsud
F8P4ruLY2TBM8EDyRMkuZ8yyLz2Frjm79mQw3LcW5YqevVNb0LV4ky8OsQbusUy8dGTb0CW8el2q
zt4mGVuYZTJy+0N70XKqXtenssuehgEBZrQ891K+lIORfrmBcACeUoPpZxMZycJjTPdDUrzZM23a
bUbgZfhSjJSPK421iN3vNxAGsoJ8E9rwpJwnts3z9mZ9LlMn3NYYl71CTfvbeTIs4ITbEL+z9Dq3
gvuGVnidxEt6y8iWoPHWNy1VBVYRY0OzlpOuN7cxyzB5IY1nuskQcIVzfLUcZpm3813mTXZ2wmBe
WUX3EiRlf/bCz068VJrLI3Z6CZFo1ePuR8MEKfY+X4o6e1GM3rQiBaC90mLs0jKpq5v5bVR9tRZ1
ifHFUDvyTG4F5I0NCGW9O0929HhbP942qEbZD1vL0MfADn6W+A7XeaWQ7KYmm64wvXMmpvod2/Iv
Ac7U6WZtNTeDaosGlP2kcjBmI8nJddbtlV3z7i16nduITg14L/1uOFoc9dfQLedVEYXpvjaL3Rw5
D+x/GT3GDH4Z7CMuiQcSRRaHJAo4RrFSXipTDitv8ZM2Y/9rrGO0HEp82Qlna3TXcq4XrWvEh4kZ
R4S6+kW1wyYiREgzyK4AcLObh1EeQstTgKhyoL2lqy//c5XG6uHvVZqHKwkcneUFtkWM1N9KzKEX
0LrT0sG1HQMWjZz6IDBwwkG7BlNgMCMNH0Zn3A6g/+IWWmtllVRRaL+K+bWj9udWN1bQXivkZMmu
89xiDQAHFFEw894VzToa5GMTBquOnZ7i8U/Nh04PYgdauNy5VXOKQu+JA37fwYxatZaTrY3KeZ41
EuD06s0D3ZP7UmrsuI45Wis/h6NRsqhWJuJoh8bbM5gRV0H947aR6Z11Yc8tO9RrIdLqfu7LO5Yq
tQ+wTarimP4MsPWu1dx9B9trQGZ17gqyZsaqHPA4sgpoGf8qafu48SQIUBRpq9YW1V2GjRT+arxW
fvOzRYRAAQccIzeNswinX54zTQwQ5x4rew4T1+9XhasWvmot2O2rA9ItKM3Iv/el0M7GsvCq1Wb1
u+/TV+gVFZ0rsnYXzhMzkiCIt5WYrZUJ2mvNLfA4x7pccbjhKI4OiYidVRbXw8oQ4x97QDprLPWv
RRfiF/rA8P8z1/YlsQUk1fLOtDHLl3U0rtryl4qMbu132ctoVoucQrMRp9YJzOsYpBybWcvfmtkp
RqQP5Iy06SPA18EZ5Lrz9b4L2/Mkxz0kw3lPHfCZ6Rz9VZw9YXLstySosMnuPzu/us6x/6dpFNdc
/D3QNai4iY+tjI+Ipw6DR7Ofp+QCWv5zEIjx82J8yGfvOk1ZshoFiI4IQV1d/RQEMUs82GXCxIY6
xCrad9/KaSQi/gJ8lY0OFKMs+QfMxggWSU6ibz6h+v8Y0L6uZmMGjsMIUBSODaWDwwmv/n1inasA
o8jc/44016HhuWgSu3FbVjZgEYHeferUqXNpnN0M63LksKKb2+mq0nehtm1+H0ncVp5Bo9HY+8Jw
mlWWFPN90TXYZC1mfhjSDpZH/dV4U7oyW7YYzFA/85l8kc5RkH0c6ycbfdbIsWgeRQ1Hw+xifJ5O
eGdr/keRMCUwv80FfkEvMD6noSd8iEFdKNh3WQF+1bEY25URRl8d6F8ZeA9f9/VXottnUU51rKK/
4rX/8Y//97B92t7ioP/j/1qyuf/jn+6+7Z7/1//C8hH+8S34BH99pCX97p/+Yfv3HL7/Jmnv6Xfz
n7Itl2/zn77y//z+74O+v/5oiatb5Hv/iP1evsNfX/YVw/f//r1pf9f17/gz+s9RfMsX/RXF5xEC
bpF6Y7kSg4i7NLxfUXzBvy3ZKATqIXA3CTszCXZaVr5E8ZHIaArPBHBpkd0nkHr/I4rPdv9Nej7K
b4TESNpQP/5voviYGfx9mmAREch/YxGILhrKvwcCJMSVR/48LtBpmBQmUK9dCS9tNrKGCjwbzyOu
C995s3BVtOE0HdVE7+GM57Bnb+WiuCnSotqDnUA3yJx5Ug2SishGfgkdPfVzvLsJt17TrUtPsMiP
S7Yts4PIIbxXpvvUAtHbFI712jnps8lQuaUJ5l11gfy1SPUH3JaKwx1KYLwOZPzY29njOE/M0yx8
iDruLoiIfoQ+tgxrwE0/9vq7b3A9NwOIybNPNDu7OsGN4NfOqmPOO2YQodAoOftRvxhhW6PRETtq
lreUwggLTPDHt0SLLgEhRlvcc7pycufiymwDgXIYHJ2Yu4sEjXkVlMCeJjvg/vPa6DCaBWab4BQJ
Jte1emm25bIfHZDD58F9lFU1S3iXxXUUVZRy28hrq7umnJ8YwNy5bgTQOHvN8iqkqdXvELn4YbXv
kB2rrdGzVnSTEO80MIJU4NUUhruLa7fjDvyGEXLeeFOd77WqNhkSXeH2AePCgew2z18b0q82rYlr
3ohMBPpFsWkXgFcqcVM4g0v3MFAa5bnbbGxrvpR9hKixxdaXMlnBC5cf4kFvkoDsvmzZzPX+gA0w
C/cQuAcgRAm4thZeWu9PjygmGCeh+4sjQ2yyFojPVK7hTv6RiC1BkWIgaTTXXT0Fw8qVhXUBokNY
Y5v4m1nln3GcQCSmL8Ywips66LAIhuRZcQ7iSTGobeV4qhI02T25HscgNl8Q8nQbzcZ+FRbiIBoS
CAPJFtVvMUH1rpr3fdMYByZTh5qqt8Z6Y7HT2tl0+xCQj0ULGd3vkbF4CW7tPM/6lcvw+yqi5HkM
g6es9Z68qPXWabHSrs/fp9f9oZsPyrJXQe8hdqCH4HfgETaivEeuomAnmcCx5FIHfLITRQlmb7Ml
MG5Kkadk6GgL6UdbLqHfoRVMR6Gqiqo/tgnGKpCjxYy/2wBUGGYlegpugbrtnZ206wdT4o0cLAYh
tk5ZfvnB9wxs7Zo2SrwEc/IWeSyiuxBoSnBBxu9tAziiEKlg141jHe1wZaRHBkbszRQraBryU4V1
Ya0t5JZYMNDpW9ZCxIJkNaTBRxQbzbpL8C/owngK7AybM3zEtVPrYseLs87LKqG2L8krTAi783u1
y8wxoAZUWJMnsVWdT0aLM6SripCe0RfgxjCEMOB6nrhjofo8dojb9kInm1akiCVj+WlZRHniVzpI
N9GHuTLpqMq1i5oZ/SGyDwRtGX36AEELLRk7o3lbmKyvkYWH56BsbTIwGNKa8HJKY0ahBc1ob2k5
ouyM16BdEKSVTyMG0De4eS8Jv76Nm8Wayj5+dPHD8QbSrAYz+jZIHdAU9ZV4jcOovHRVsqwBngCm
Lsr9YhvS4ui5s9iI0Q0WHIOuo6zN5OGpqHzCSapYOts81O9NKn5EQZZuE5n9Stldb3Ace2vMtyAg
AsNiyAbz22iwlIcCinF9QtOsdqga76e6euorX67NiMkaC9G7KnmrZbnXdZIcSyv6JV1UoMD9WKHz
uGZwjhyH1D0POQei/xIpPjqAsMJdQflzFZlt7jpsM34LCZSUppgBVvJqF9S5oeI1Qm5IUqBOfoRJ
m56A+VhwUbpqKK8xeRFeEhrnop+YjCd0R424T8ZdIHueMuy9INMCYI9tX6Ksj94wG0PN13IdBgz1
czn+6EIf753F2M0vFILTmRrNwnBqRk/j0nxpoeILNUzIREUn5Rlykbvu4SzOXR3vGtpp2o8gXEXl
gIBHddZpDOuz6SOpMjmkfZ9mjJHtA+JG4r9y1idpLJNV2kYnN4qcg5dT7rtS3IWYgVbkvbyJwjMg
YUQe71rFhq7MUOKiGCXWshZYPioNPaYVdxlexY0PcuFOZPe1W6HW93OcWAvuyZcn37DtvRk2/jqm
UKSlb15j982pYWilzFylWeXHvtX7OA1aOITqAtIWnmdCKT/katNJ56noqz9mFdWbuI0ZN6TmpbeJ
MskCsZpH42cBYHKj2E03KGBFCfG5RjfGb7B7SLrbk5WeTOmcLBNlf15P90bOtWk5yb3LOKCCjRka
81V5ofNtaC++TnAYJBOP67JUcTzm2m3iLDKMYB3kLR8AZgPbURZcaU1Iq5R7yzH0pmFatwtWrWi/
SzVO23ny1BGUGeBBmd3zOvj7MZR/WjuFLWWIj0jHw0bCXVNN+RjXiB0q3W9QBoVrNQ17Cp+9rhRG
V4UkJpu5uUGaFBz073EMTEKDs1lBy4aNv/iFwgRtZRJlx3Km7eLgoBShU1kMbnlnAq74AHtyhGdw
EIUR7DOTk6Hzgw3mLZSJsxWz8ShXdLIvpqjzXZzzFERx/BQVeXKajB4prsBhG8b7NlPQmWIaQh5W
US/CT0pzJscBYWRbu2AoX9FxOcVGZN2LTbIdE2G9d73op3QacxNWSAaQuOHl7WnkbQCjk9KInGzn
gi/jhSpLG8nbFCJpB42/iqgjSlMY20h4VGbOD+kgB/XD7ofXsGXM/cvoew0BJMZhqLxjHfvHJRox
jKsfPbLpJjeKB6+JQESIN3DWzPD7mC/T/rHsW2+rR5Jxi/wqS3A5cSvOecwZAKCUqxEBi54Y8bJO
4kyyU0aVVoffcrwfrQ5Qc4vlAoQRvhmbUJkUEgjQahTjD5B1/XULKn8lJ2+PfLzmF+Rbu5HotXzs
MKctHFmV+uuhs1C99N6OS4lFj3KTQ+j5r+YbiAlIV8PgHwIXfgc6X6ZM5sVRNDrxoF5xE3a7JMNI
OoTTBzUMTZTCiV8m8RtRmEju6KiiMEf6KPjgpJxQPOZ/rL7/ptQw7BjZv5hNU29xops0+g9x0oIK
sEZ+OebwPg+ZTzQXpr6A/c7dhLGO1ahyUI1F04UBBK9HO59UjOsbEXiDoJD3crA785KNiXuQIlN3
aAPPCNKAIqH4qeqo3BHmxSBhTpkoRjm+OcNm6ebGVzVm1gH+V4TXoyFpieOBJsK4q5qpWw9zt3at
kNa1FBwhSgZPYajXdoc5hdb9tc3Nl9Z8NTOlMKoegzZPkMynZM4xFs1lWx7HZTU6gvJJc9c5iUY1
q6kon3FAjueSsT91pMGslzRlbl+2xmm/z0uAFIYbvAZq+GWM6mKzIATOIfb9GGTHyGVPgYZEojVn
z1ihnL1aNjgRo8XCiUMszxjg7slYm+6bsLlXxpSuRzI09tgGVZMem67+rUr/UkOpW7kkLkHI+5G1
ZnjwGnBM0cB8bsIkY7qHyQwdiD/Om2nErBS6/AGvD9vjUhQbOc8UG/mqDdMD5KE3ICHkmJCfszJr
u9jYZr8P1Ii0qejvGZz6PLRMNJK1jOEG+zNHrWzwQxj4x5BuiZrOQHC8Zdl48G3ipUx5zrnc8fN6
52jg5AgJOUOH3FgnBAB7X8dr8IU7KZi5ahvvBwbjaA28NEX5BpW+jZgs+l79qe2YGcI8D/cstnDL
e2Tb8EfZoKpD2qTottlbmHIpiLFdhEt8DKw6OI+gu5Py1NUD046gOxhWWa/rRfTIuECvotHHvZMx
DxsYrAEEeS/Mo5v5+a5tmMzaef0nYdK2ittxiR/MAzyl1h9HZPnK6wvYSrW+uIqjT3cApzp8HilK
HnK7kSJrG4+FN70jFhjgEIUAEAqIOhHW1mR+ZrSMf3sAaBNPyQkxtr0Lovgk4tA7o4nH6JTvhkp+
tobznJF0twkzPq9nBG94j37qittwwD9TjcMBFuGfpc6uq/ZPmhsRZw34A6ew0k0RWQ6DjUMnwyXB
EcgaRIOnuS1DIMYmpRxU/cj2Xy22mqs8dE8YDvpVBcyL8w4U1gB40ibMZArkgyb8kkwBXE/HhP7A
9TjNZSmvXnaupnGC73dJi14fRhJ8+XEWZz/P91lt8VMioQDwjb/FPHr0EmXvmsG+tzKF74J6tmdg
K5rhhx/Mf3w8GATGzlgeC3dVxIutoKACz5Fr02ql60pSD8Zk9rB7YuTpGg5F4SS5JMji7bHg2kz0
pyUwSFKED0l17LUfktrEW1aHLwbhA9t2SLD53vW6wzxawyho8WAQHBLg6ame4OzVG9WW91EkfeJV
okPhelzBdUf45IfMSNfNZclmGEQbnmXn9wgH/CCygJ85m8+dNXgEjQwzDHRQsixoo/bYZ2VHNoz5
1IlgODu0taoBr5J7pDhn+XwcVfKrhjC08gar345eZK/EZLz7DvwceJxbCWqDI5jv1qNHU+1jLdvu
EPr2hXwGKEAeQX1ymVrB+Cw5MNb+M6dhsMkjjwtnXkjXGieWVqLcepDDhn54CccEgltDkifCG5q3
unYR/dMVJ72pz7Xr2FurG39NUV3s3d66itbRC9R+Z/Wqf4BQDPexfxbKwZWRGM8DDxQi1qSBbjp+
dp5/NWzx0DD+d64458aTNEJ+raoQF8sjSnAKhydpmC9+W3zKGihQVHGmAEyBwnsAnbMwPepvdcrL
42f+Z+HVVAXpizG3nDdNR14c70NlUTk4kR9tQIoQlIJfdGWP3nLB+4Da4SwT1n3fFQDFYzPc+7b8
YdBmSGs4OFF5YIQLksDMiM7gl5rNMWPK6b5zDKIKJwaA7DVO0izga+UklhcY/s+W2s8zyeD07FgC
bXpXBpMniA0lUhYk+OMCPUDcR3XLTHpP3fbNDQPIzU3FwICkrlroDyHd8tiVEJaT+NkYbHlQrfxm
4f9VAnS7J8eMHHp9gurUHGCbniKzFHcRQtUxM67qLvEwuhZ5n2/NMrjEY1QC08VSA9KMwGJe9PaR
DCZx104uamkaRxUTYc6s4K6K8Uug+mTU6lRHk3l1GO+wAE5WBFPbNw6E9yQY8D1S2pwhQQ65ZCzF
rA8YQy2HNTU8Lp6R8rvQa8bmLCEYgZf1WbYMfYsKHI723jQh4aDthMlFGSE5CnB22V4itgPm7pyK
axflE0WxvBCTBeXXeg0mKqmJkU3dUYv3FVp0RDQXepFjw29g56J5Y3/FLYVeNpzBIMUFln9L2t9L
hMYCKO6p67BtQNVZAXej5Oa+W5Gnu+5NipIUU38KiQ+4ef0+j4UCIc0A2GdVb6KFGP2d4dgHA7Gt
cps/DcYp20wF79pA+1a0QKqyazr1d2jSjyk+omxYTn2bNNS0LemlkvBdwVpZxeHCZRimo/TM/JhM
0MHc4EeXdncz0ZXrahxPXcpHNmjbGXeuLFG/IRoPDY+zzP+tCyKdY1VubRo9jA0MXTKbINqSiX2A
0qR0gv7ciHGGQ52cfKFneHmxWleNdaC9f+nmK/3iofEzY2PPMfd4jxglHk8Nx9UmTQx2X3V1P1AA
ryeTStgTo7V1yD0DGYYpJGALQEgW4Dwuc+J8WT7k4qkFUM6yJf+J8oPtcgwqW2vxLX9MJI9T4SXf
A0yCkWE+FrnvHAIbNGMe+h+9yqddxx0XTizRaRLRcIwAeus6PQ+R3oUI1skHcH84zpHV3He/iw55
3r2wFzSp1OJTUoijB7k7ngnMDLJh0zW8sQNXvBZAdiEX0x3KX+R9koWNkeC2uohXNfYPE+cDH2+X
mDAwetunKx5/+tOS5Wa6Wwc95AIoKmi0WEaR8pj3nLwRYWHwke8gFEIpc/Q9z2uAo2VfuB0rCqOz
9o2RvE9NBBgav2xnpL9ghb11ZtWdHN/BN+udSBPcjIl414GmiCR7mMUuxJUxCMLNiHmB1jN0dpA8
zlk6o+CJz36JZYk17RWMfMC2KodU6zbRHiqrt4JedCZFNWaSp588BTCmndUJXDk9U1n29ybV8Tzm
O2WkUCocWW3skfqEzKa11wr7qfMUUCQ6OfhoLNAEC9skQqNW+yH1uL3pFa6N0jd/YFJSGx4ZBhPh
uqknyj/rmQ0gCKSCA6C2ES+2OfWWb51b3bFMnHziF53o6Mzx2emDx7QYxckOhk/9YKV5/i4pqqDH
oVP3NyW6uE0VZd86Esqp7/Wxm8JXe+BkIOXkaCzRQMqfCew0oTuyWIOy3uiI6+xNiQRBVddvBtKZ
do7jHoeIeTMXXXbuA4I8BHSghNXgKXSC75AAds7cfZpV82r1IYL4dd4x26vE8noSduh5+bfemH+i
qc42ruZnkkWnLnqt3IspSYaYKmIXpIOvlgr/zgz+jClCN2VY72U/MR+DHFAQvLxVLc+eP6yl1WMw
hdNp81BdPEatKB8jAM+sn/0ErWtUkoHUdmIdEtsBpeTIW4x8wvA/+Dg1CL5xY4liX4QU6hKQk2eL
o9TuryDjFWxM9pSC2R86bqYSjqBGGM4ojjqEmoQe2km2MSueZl2Un3PBgRRbGBHgcw/UEL+0mkvY
+PJJKNafdtn9qTKqycHCOx17zn7Ip5OJSBHxpsnGdmYjq3yH74iqdXSMZ9gXd8rT57ZMSZ/Kgl+T
ktve71PSMpDmVOGIZoNDwIvM4TGta+vEW54tKS3vPuMFVt3epY3RBzLRARUXQFxjNIh8EIdqV20a
9EX8nPPHTA8fY119d5nRG69VB09+GPZNYuTw/nBIxA+90cacVOE1CZMXgJwNNCNkdHwIZuDvqnPh
F/g/vWr6gHFFa6DDF+2+9i17w9iMyapx4kvWxo9NJ6sFM8M0MshJoRqRxUj4Fj6nMUUeb+tg/azL
3yGQ4bVq2RVkprFMTjaIYV6Sjl0pskQbVdUHgbELSNckuAbofCMJtlL9QL5JJh5LWHsV8/oMUTgY
lPihSPatMV+m3nyK6hCdVPHWILhEsaNx6LhqMwpxQIiF+hK6cZUPS/SFY/G8sPFp8+Fs89N4tlMX
2YpD4O/ITKp3n0lPXKfd5O2aBMXYGDXfs9Ghf/AIii8COptMnAYZzOcJBjHXKSfDQDSdjmONXIPs
mfqtN3NxqgGZm8KKH9FhP+K4JLti+f06FlHxLqa0Ip3X/pylcEg98P3RnZbGk5UBKQg5TtYOw6MR
sm/SOY/+t7EQ3TJd++Ebgj5l+u4k0znj0HF0BEmAkysnQCQIvhEJiYtRPqRiOJQW3T+VqOzsvWZ0
U2jHZ89fXRsImoH6vZw/c/UnLcS2HhZTv6QhZe5ydER9Jk9lRZbGfaGtn64xPw9mncEhbSF1Y79G
kLZtYtda9dcBqLODScOY+uIbNFPMaomCd6quaXTAWcHkhfCB2Mz+IDCFx9q4l7gFSE6nmV5in7/q
0B78MjPvvdn/CHvW92owyT5sZHNIuD8spinfcsvazEzW9nJa1JMcQnICDd3qgNiBe9fuBqIn3A6p
Rj09dQXzKUVxUzH4XfXYIOEFNbWfn3tq9TGZfQaZ00PC+m8I2uqozexlDk3vyc/tp5pF9za12geC
deiqY1JQOogeENTma5ARO2b43odljt1dXYh97UR3eS4XryALkb5JPhbORuXsOVjUxkwLec58fk3m
9Fx7vXwLHQYhbt+Fm4YfRtOZB3eIvmFBxsZXO/deqbZzYdmXzu4exgYhcmA127ap9DbMgmSvPpj4
I1wtQmaI7Bo6Pf6M7OpPgU+CtT4a2XB487F4Yu4mcLXfBX7O569IZJs7vIxJ2m1KqN/smsRlHtsP
6FP4TTK5TdX4ffbDy+wRGmwY5b2VZAdmGoKJJ1u72iZXU1jwQEH+wfIf75uGQU3mDChE8n6bJei5
GJk+j3kQPZQjR8zIjX5gqG0ujDWbge5TZYBOSYqNY1q8ofqsaNpYwLrBttOZs2kwEm0jNHDsRm2f
AXiaKn+dkmFbI2Xjql/Wq/IwmI5i6/Rip8YP7O4H0WW/jdA7GpM8EINkO6w4wLUNhNpLaqoyfTeO
sqrUVncemeB+x/y2J8Wh4nmFfJf/f+bOZMltJM26r1IvgDTA3TFtSXAmI8hgDFJsYKEICfM84+n/
g8zqvzPTqqutN229KJVVlqWkIAH3b7j33B93YeEE0hJquUIOxzytUEtAKSjLaKmNAHAMDrgWjZJy
4HrzuIyuQIxTPrNCfo+7s90FGzPssluZDUDKiOJGB9iyaLYGLM7hxZ6sp7Qjv6loQXqUbQk9uSqp
+Vrmkob2K++KD1efxN7q53WYFi7jO0xOKut7Wir14uutxWgmdvYqi+S6CnGESEt8YtHuN2C4xE4L
inCt22PzCEyK9V6EvSUznI1rdFRsTTNsGCHjryxbD8Bwyt+ytNjQzkPVH6SZfAC+WxlZvSP3Hr0U
Q3nCkD560yKvh9ub1iB+E4zWV2DFWnpBUofqzF6JQIdlbe/KGD1jU0vgFIV5rswo58k3M0gQxSXj
UzyoSO5b00UG6vKTcFfhGPWXcQI4VGye2OYNtVcs6jv8t1XlR0S8OKhgfOAEBMIF1Rm9HSNgQbYa
k7iuC7Kn1tQfMkDxZ5Lijpz5tef0hBcyrv3IQWCcLUU8rwofM77TDRrvmFVy8K2CksAcHkgg+SrK
DB7QzTFMR0tMexkdooARSKeb34mrLKDxCy5kUquqJP3g3bE90XGlDIa8oS/4UijMeFYR1vDXKnj+
I4GlM+9m3nDrjEAS8isBeKX9HgxI9yLJioAk7c88AtnmEOCBD4vI69yI7ug08FK5IY8ZbCHe746b
x24OZqpwNuqZp7BwxukT64o3t4WcHI6M3Gx81yzRGHtXhhWsQk3Q7ECoWYUZvEyfbRIdMmUSt3S6
QHbFhk20vuXQh4onz6IZm1sWhj/dWx0+ukH/nEf0F3oSv/MukDhgR3ctivzVvJisR/OmmYiHTJ5R
aaBT18XExdXrbz0gfIwZDEMDtgcqjFy6hwItZttYN8oQY8iNrWMm33AdM8x0Kc8mSYhAltuPliu+
sUt0N62hn2WK8t2MO4BkiNArMcfHfNIPjBincy+DlKYV5qIe+pKoi2rvjNp3UOTM6dlarUUOwJFG
4qYzwb5GA8VeAuNxHfEqYRb+RfT0e+ujJBkc+U4WS3e2bFA7UUBsYjebm3ms2RrNKCWYiDSHgUty
5OMN5upzdp1on7qAx7TSXLGhXEVhKb+5PBmNSl9D+JDrCAgpLEu72QQRYU5QBzTlsJK3O90bLLoD
DUlmlkfjKg6D77I44PZ4po05Ws5jE+HnbUs8GOE0bTOt+sp1SjGYdMSOq7gETlkw0gvHaYviO0fx
XXHRhf5ZcHfNS/ZJxGRAZzWdEnRycqhiXNXAeq7pnf3JABg2j1RdhNKSKAvam8YT48HWSb8nCSze
tJKExCflHUUw6+188LFBuytyr819yMyMaAEfuKWYnmVsGGgev7LUqqBlftZB94yp2NhR6RQe3wUG
IILY17Or3xuLKhuc5wYLJDPcOlVsQwSiuIx5Hg7W7OhYBR6qkR142movc83YsRqszTilFjv4sNig
T2HIsZJ++9VApBq6vmA+QmFVVjBqk6wmYall7G755DORp45jLU4PflJaOwEy0DPxPWEc7/D1ISmJ
7lPVzeB/mh3NoNhzFZowAvTaSjylgtNk3ro2G/Z1nXDlQEIkyWBWkFnzeQdjBgGx2+nbNCDtw3Cb
Y0qc4A7ze8N8vtxrQ/45joTeWBhT4EoS206YAlF0JivxKdeOCZCAbeEgs5HpoowAUMEPiRk8z8tP
N1uk3SgDmQ0hKOonhHiD2hpIFlaNseC5l91jgvfbV1TAdsbz6VBuWPRzAUoEXxlvQ+K3qxI9wjYa
g3SNxjP3tORni5XwaCzc4r76AQmei7mYbwUrHgwvpnEZk+nmtgkF+SnEk0wJjIAgsp5gs/7s/YTs
iMA4CiiZc0wERKq1HlEuCXtH9JhM50loze0vBD3jNvffIk3jU+u0o1OSM5ZPrdpW3aFF5X9sBSNj
2c89CzoX+3AIgrwxgsdJ+OGhghM61VRFI/p2FmMffQznpMsSds+ghMA9RaR3sCAPSht3N4ZWzIhe
U00oZI11aJDGqy1FCdiv85xrn3NeiI0Nyp+fmlaJBT9dpfbwO6dBX9xYku0An/3cQ8gB6khly5mc
G2rTVP5HNK8xIwyXgUWZ5/YsZ5Ns+hH441tvt/1GuNk+LEkzKuKeGDihdxsxIvcNUwlXEZD6ik1e
t26KW63CkfldcZxNFe3GdNGMgFniPcBk2xccUyPhkLW27Ser2bAdClDzNm8ht4HnEOy+RqGNovJS
rCdNQTidGQAnwcicg/nyyFOQ2KzD2WLKKNUYw1vfAsizq7Ss0QDM8T42aWrKHOVMsPCWx+7DZXPj
1SkuMDZe2cENqKswiHiTS+5YOZT5phLMtJ9cv2nuRfUylto5nMOz6gD6lOjJgvJxcjIk0Fr3i5kV
IUZ+yTRYUmgnMVG0k/+V1Upw0w8vSbgAvVB8VKxF+nKmdHHYnscw6Dd2QgsRht+EZdYnm4Q030go
kxnStCZwRjr89lRp2WbqXw3C0de0wzA9Rx7xRU98QB9xJAF41inHgpmHlNBbZvjOU2PVT9KAObVQ
/Dvu1o1a+EfOT5tzaluF2r4GEnBxyXfWyJMDqFPehhZiSWsw6aFTYMJSxFeYGtPWYN0Ho5KtoGQL
qRXkF1RamazYq+JndYN8U06bAN2Ex7S49upNhKjiKY6J9NAVFHELqBz7cjypcUCeJ18zQr9dZAMc
i4aaCUbHACWcTgYHkFHgbu3mS1DDA5i61D6aoVmy7UifKmFanlPNH5HIMefm5N0l2TkcBxMC3Aep
hcMah/wdns1wZo8K+p8bqrPiat1CkFiRQHWZhaaWq27RzTPY1Kir/XbYNK1+TBThNqi/VygqljVl
3G8cw0d0Qn9lZxpPxfIKKYOJmmYmSDLD6Ieb2a/+0JToePElmlpx0oP0XpbBr6kjc4OsULHBqYxT
qkNFwhfr+GJ4R6X1CdbpQ1V8yHoOAA78K1sdWXzoiL5GFcqNCEqUgebPRiYtWHnRrDU/RZRPVEfN
Q5Rw3zPJVxd7/FUohqiUvAZjORIosqKatnWcwDSwKgYchDczpzn25lg8+oSHrADZa/u42OPafpr6
hd6WQsmJf+CHJsErip5JTzo61Ktrzo3ek1Z/rMzwNYKTf0riB50cVQSXce+BaQQnZqkHwVplFYjI
OA2YhHG49ATHhuLdhGPABrdfkb4FaU8yWPYt5HKE/7icxquijHI4HTU3L0AAUdG/55l57+pubweY
zBBnso6Vg7tJDGQuXVcfg2xrwVd56H0LjSctxC7U7E0jpLsmUpH9lBGKU7IY8kpLHmP9Vkd8m6yg
mRGVgb0LreZUCQ3ZG39Jz3cG8GwVe7nSTRoUEWx1mdoHsKPUgWVuh9VvSqCzqTWs3ZRnBc5uGcKG
jceKcwSwPBMWfaNTQnqm0mHjtR/9YDy4JjP+EJO2sPpg01uM9hSUYi9TwQsBKBvLOpp+AVhpiNAP
dRCxJqvcaM6M4TeHNGiN/aZ2+LewOtH6SfHQxdIjiBmxZyu/W1V6NNEAI/36nHQdwn0GoSxXcIYo
3mxrq4JdZbV3Rrf5mzCYI6OybJygOTRJd0fsuBWOT3xsar3xBGD4SOYvNxqvdtB9ERbD7kHXw8No
n0rO3QvNmUb8sT7Ye1QyOvUBeR2lzVMf0iXiIl8ZCrc52Kw3PN247MFwsEI0UV+yhW6Ts1ODdh4h
lLA1edQAPfAvROfGYdnidAzH03zvB/GPGCMNo1EFfGuiOo9x31gJsVLkm86l7R6igcEntgao7aGL
cpQ+A1oaZOMGS+AmXZqFLo4pVdklWfWI9btGngxSlRl5kd4EErM5nCpSYcr9xPuwx6fI8aGPx1Y+
9NhVTHQby1LL/sDMTA02o1dgyUsvnek/MCt0Wo6rVJvBwrvRBwPS4RTWTylzZ7MJLaAI+MWYmO1J
i5YbreMaV36Azm8BLeruyZlCE/Ccc7VLcZkWF2NsqOo8a/FmMi9+Ol+rtAwJnjAkUlr6auQM3aYM
wmMTym6tzdNL6gz1gos7ceEKYkP6RSoR2R/kLfMthP1xYO69k7CqaSrF4DUle9rWwpgP+GU1VOAP
O4Kvg/E7nHtyJbR+ZxrIvbWpWRna0G9b7vSYbmxnA2HfIK6Fs5r5l2XNauMMspCLzDNl97hcZ4WW
d8/lso00XYyuRlx7lH83k/vb0xlBs3qITr4bag85qr297BH0memPNllKUmts16OLizOkjFsLZc8s
odrZUwYvFutjr6bOwUG71+r+lrn2r+X/ABkz7pO++zkKXOhB4QiwG8OrO6MOmaPAa/NE7uaUC6NM
kDLxfuPw4tJwIKgX8idS2hmK5Ihgxv6IDUoE5tX5ge0jIjqVtt7vUWlO6D4wH1+nyZCsfF+irWf1
aMH9ANckraj/ZkDQXs4br+BJXeu+cW7wZ67aTE2rpGp5CjLSWZpJXmBC1AuMdM5TT9NZfM5TUxL8
Q1XY+fprNI72qqrov4IxP8ippFM1hdr2grclKoMLuYvpdjDUsx+hcJ2hWMJsESem68AmWiGZLZjb
hLKZ+rJ5KIOMTQuhJtz4x2SMT8qx7kGtb/LZepiA7jFTrTp22t0hRFy6R/vBD5cJQkuUbngVPkgK
ZxsVZfoVGbtU1MmhHdVWmQCYq3kEn5TvB7DZq8QFxICpQtvqtrEfyT7dybh9tnwSz5jx70u0iuso
6IZVn7OboC7ngKg8N9Sb02R0Ym9X5jE2SVKVS4ZUWLtQa9hFQdYi4Lpv7yaW3NWE/h8y0MSdhTOg
qOp41/T9GxqsPRZ7b26wawL4Y25LimPJsvYzya3qUIngNY3y+ubz05lgXTWmyGuR6KzyHPeDkCcB
sbbnEjCy5tj4cgP4YFyQTdG2FQ/QMoIzj+8tN6GcqNCyPHNyt8WQi33ZsUFmt/Dpk3GxoRd317Vl
VSSzoCcC17tqB5msEY+wnXFpNlrLCbbE5ngtUuuKjcxnbD+pPntv2xQIbpCzydduHd+gh+xzXtO8
kPqMMcxy9lFKZ2s3KdFFfbEJ3CXEyPJRjmSHSKIhq+1D5vflQ5f1uMx8LdwFMuIst4OtaxWktGXp
E5dYuimtfjMF5cGayyMBhiuCu7/VwhgQ7ThcZdXEZp7R7mqMdQtrc/vaRjQlKCMm7pJxW7A1KTpE
ZKUpbobCRK76V8HS+61DM2W73UVOrFCXQprRu/XWLfIAPKywQs6qb2yEG0Ls2Vdgo2pg7mOE3TcL
9xJZLmY1/0tPAVpXNkpZXbz4OUvoKBvxaMFOdbuOTXSIyoBLhIpAQXVwspkwOreY9viUE25hZMU0
kOehZBPF7k47yjwh0dx077lWkyhZHejrDP5KwxeCZwRh3caYHIamjIRywuXEJHC3JMNpkOa11PJN
ajPcncSzRD+zMprReLBbKkMbogBVVZ0jemwRLy0Sn8FJrjXKY9BhvEsWE4/M5GRqkV0G8fDegkPa
2RIFFzrfFcBwz5eausZlBS5UmEwBfMlBlTd3Pe/eavMzCYl8YAgNiy39SJxgmVtUuzJpzpHr1scI
2E/WBtPFGIMfhp6c/SJMiOlIf2ROyeOjdQerGZMdG6KKEVNKuEjCrGZOuDaLWseDIVCFJwZHQWaJ
712PWtZHEm8V0uQseV+C7NYJTgPUewhu23mCLOr46Ei9IrYqj7TscVu24lTPL53EUIKDrWYU/TC0
TrbF6YFbHGRvlzs/46ELd46gjSZncGJsgi251eqTRcKXxwK+9WTxpU15TsNXRsTRdMs0dxaEXRLb
O6Vq8qLRf5ykLPeshsy6eaVaEnvOQJ9dIuJ6rmdZk0vrG6XGLZfSq0ebMECS2Rnzs+gWv5EcWZUN
oiRkpf9kiAWEJ8Q1Q0oI3Vj9wf6bXAj3IwVTchtyMgD7GX5nxGi365Ifs+YjJ9HC7+Z400MlCLS3
scVw2XKlnHjCykeGp68gmr4JIR4jpwKXVCX3xCLOa+Id2zUJS1HjLRiwYPkRbZLvbEUZ4rAm6nM7
xOjHXYio6HiG8ULjENK2RpF1sX3dWbtZhss1KnrP5OL2zexQMWWA9AFGC5H4ODQ81Ymdb0zmlF47
u+Ge/oz0Opohpuo5D2TZPmgZBZmhT2jRCGpaZb6MdpUcO/objMrMOxnA9o3ghSfENLX4dPOBCfKM
9B3XyLhrlhGHO7fZNpik6dGf8FSlAmGfGhYdNzrg0W5sj1a4YJT0A7KDtdHyiMFKyJKscvFfGabe
HnItv0QJk/NEKXrFyqQZHRMP2QKDsGr+8mtJDLRq2NG6+s5o00eVJriUI72+YCoOwmnmJsXrM/kE
Zjf4xpf3w8Graw1gTmZW4pkmgpMc8S3lRkeQ01QgTfohwk7umi5iGmA2IJ5jAitVyThZGvlD4Bes
JxJ0Up19LkZZnCThqaveH9gzVbs+o7kPXcI1hFu7h2GYtuw1eZtGqGdmGf9yNPSIfUeEnzlX/knx
qA6R/djW9lsl7HJTWRXBXsHS2TU8OHEcvxLpQ+MzRnfuFP4J6v0Wog6mG5ltxjxkmmnZ6xaLt2iA
PclHgwHTejH+DFmZ4SqnelDF3alg75hz9mXykJpOmnq5AWB3fJwmI70GGr4AkIRtZsSeiKKrrQ8m
/Yz73mjpg+uG1oqjgG1J92pY9XVM9eYY2DgGAr38VBGmkti3775W7WcLY7c+6HLtghbYjL6GTSPg
Vif6HPSkbn7p3N7DsCBkK64XBS9iE2oj8AIjyC72lzLLbU0k0TplBbOjHC/IkSNc7DCDODr6CpFh
OoHLTF2EvLp+ditWsTRx4HVEsWUsCY/BDY+JQauOTBSxMXnIXga5eFWZ43fI5niJKuaqYYGKvZ1G
IHImcbN57h5z7UvXkK2ScWgc7aTPnwbobiR9Us4n0CFat792BHzt8ymF/hm/Zyxdn/X5UKf2DZya
5vkJ8AVtOMQ+X7Fwi000opLDC8O2H6njvo0HjasLkKs/FhM5iOwDc3fUsSrqLPO7aUPctcYFXFUn
Q4u3LFa5r2CuUyXm4d6FPRMm2Z6RSHtO2c7uxeQTxGKBlohZqsrxK6hAqJLsizRXoha3xkXdXqOq
1+0g3yZF81DYs8lSrO8vtbmAmlK2NkaPlcup9IswxgsF+EtQR9eyRHWrM6UixNxefCQh4+OuuFZR
dlGtgyqAwHBUDDZhgiTxkQk5WdoJWNQOExc11IisYazd8EyPRoUaVPj/S2WvO73Yc0lV/1tu5v+D
ZmUU+v/OrYxMt+6af7w8/OPhZ9fWH+k/3ov855+Ny7//Bn84l6X8DYaqYTi4jV1AXgpIxB/OZSl+
w5pMMIdyBAqQ3+3J/3QuS/M3oQtluIIoHR3VGKZmmuLF1CwVv58CV+aavKu2LdX/xLls/Q0kJkyd
EtxUIBl1YQjHwiJd/in5JbJ6U/TGINYtXUXUKUp7MApYyRzEdfRDG0PG3ljF34gTRCCCqN8UDLhY
0fFCvQXTfLRmRrMyYDahU3DPWb/3/Qc/P9YdnrYo+Mbx5bUmg8rYOOl+cmHnC9R2jFGRKhy34SZs
+0NvyGmdlsU6HpTH2bWbHehjSjsYPLvgvr+x2PZSYbAWFayw6hIZJe8NoYTwOyuGmSbZ8DhTq/ZV
1eM20hQYvyUDilheYBWfnISrmrm952LEsIPsTQ0Gugk8Wh06C00SWh6hFu6f/vRc/NPh/w+uzSsy
9Lbhy5HL5/cnUs/fP1/7b6C2pkxtaVkkgReLx2lksks6IUM1BfQ6aIJjxdC6idW2FNqvNCs+rKY/
FZR2K5W1+8HVD2PsPjFO4QBISAy2gn1t9C8yatAu1pyvem9dlI1iQkephYruw8mK7zC0z2Xb/rJZ
32pqwF+q89Gms/1YpekDUx/my448MDunvmqcjzY3LqkfY1ok3IBw22cLONjWJ5kQ7wF6TXHOw9Im
oST7xAcYMM/OJIivYlh1hrpaqM6aUbxaor+ATbwjqh33jOSPYcjYaABa2I/m86zl50WtVsyMTJfI
sZTzaH6jzGMnLnCQFVQv0Yo07TN8lPOUm2Bp5jucigcB6yrr+M8kvNohwq6J6hW6nZepDA5BQ4ma
RltFAI2bWKTRbq0l1wbNBJFEaOYIUJt1lDiGxxnJKIAM9fBdqp9sLAhvTrzEZRtR6OLR7UsEPfgB
VMMj2N8cy3keRr/DZ8kEDfTI00B84mjAbKEmN1l/N3PFqp8Rtk497+h3GTg82j7AXORm+amc7R9G
pZH8aUN7VeE5ye+l1Z58m1ICXgW7CRmeZQIcQBbeFJhMfLEWWNLEWRYffSZjK5uVvDEM+0rTL3Gh
XzoYioPm76zC8mJ66jgKWErpDFcntXeMah0EKD8B1m8KVO30o44OmXck9jKgTenwRIt1EY8vZY53
ZrZd5ON8i3G/V1PH+oCwBVBq6N47OzqCQ2F8kObNEfkhxeH8VCtJMZ4436oh3FppMnvDXH1Hb/Kp
oSJfYRX+HOP+QFG1dUIyT7jv2WRzJRKI+Arn0usQukeG9dBorueq8TVTMUABOG5VTpnvDuVXWOKB
IH3quYz9c2M5770zPtGOv7doBYiHl1jvMLhmffGOeXRTwCbM2/TK8IBHIvNmNs7SouLMIoOjJdJS
6lzrYPkVOOrGD0AFdaz9pqOWIYFCT3fBWnBgm31BI3OJlfWTkeDFViWm0XyTyOFJa5HO+Ffq6V9u
yPrDsMdb2EiUe8FP3DEHhH8/Crw1zVid9BiHrRVpdx639zaLPtmU3sbeZ6agf3OR1WuV8XNiwRyH
1VX0KA0x2oAqlxGHb1DyLdIJp7bzS5/8/KSiEpj6iJ+k7Tyzmp5RN3r01eduCQNz0iWOMZzWTqA+
/Eyi1rC3WZ3sg1w/mAT5RjW9Z+08dwjs1xpa3zUCM0TZzb2jzmzZo4Xjl0nKCUkku2QIthbGrAG6
AzuLGkZotvFDp0AtP78h8pdtBGwtWC+/D9Lx49C0dyNMP/hGH1WpNl1Dkqz6RjO4qRNzg4LqIRmc
B1uAYR5x8pXZURuJmkj1bUn7W+U+D2e3Gab6xUisXVdXL5NvPRaafk7m6FL72FjzhBmC1bBPZ2PJ
+MC1qSWz+bUwqo9xsuuTU1THaezxwlsfZDpYTF61X6WuNIwM5QNKh3Yj0BISDjyozX9ztKvl6P7r
0c4UgbuYCDKlIHQ4f70626qrYS3b8K7kV9DJ7yRlr4lCe2bx9FgUH0Gn70L9h863ZKvpMS+I2PKL
Y4WoLOuOkbrndfjLdYEe9v18wEOHiXDEk11W7NpdIMbAfnmzh0vbD/VaGcNTkudXcHMrRK83eONv
gLja9WSZZ47ijQa/L2Y23NfddqS51khx7ijsS2e45PzvzKTZtoR2iDPOOzP0v9jAEgUQQO2wgnua
O8e4dbFKCdZMX1FW7GYb9nKhITODqkPEz6FmvkqW6I1pEa5ZgZIGPP0sO8w97rGA9agNJeqq9tEg
01z65QUu1ipu4GhjrjSJjMp8kCeFnOnLjW2hySs5ar8WrXE4dG8jakULMrTL+oRemym1TaPctfse
CQ8Oc1ZD4TpDfWSPISfFgMus8vSy2TucmXazuClmbdeykKS3FygvcBosLrrOoTJvz1KO2NBU9agS
++oG2Rlvy32a8mtaO9+V0C+QNQ+QNX5O2uJlsN5hp28n/GJlVzL1VEwo6Fs8Rw+vxjjumXMxchGb
dMJbb9MrtUb66aYNZ1c+Mexohk/ZxNswpP6fnFMTtg+No6M+KqOP3CiOVqo/+POmKc8TlQ9WXdpq
a89n8BqKeeNT54tm8pIiOo2gy9euYRHxYzkPDiv2ydTI/zJWRU3500xfBD/cRC05PMQpTuWx0Wr2
l2YO6ihK5304iKufoITL1ZutF8fBhMmVA7H3wWCYc38gQG+jWF6NATLlXqzHhM148JTp1a++El8T
BKgKp0M9wBDu7b3VYqZiu46lyHgsJ3/HkXGeDfD4ubxH/MDOZF3nasldAvCmkctB3whA3zy6fvvk
zkBJsZV4YpCHgGIOpeRKx7uBNoLY9nwKt7ZvMF9iC4fIZjp2fnnACf0jZ6oRhuLSz8aTmEN71TpQ
XasE2J8T9p9lgVKLkohNdqC/W4X6Xk/YgELmM+6i9fNpJzVWTsTQs8Lr5VMUpN/JTEZ4j5zwUOvm
45Qbz6SIPzXgqB1zRP3A8HcwH30BEifpdwwPN1Yh9qOwIVdgHXesJ9NCvVyLbasYSNcxH9j0ETIY
r9AJ1i3nbugcdIk3A0nRkQnvNcy1R4R5VxWCysEEMuMR1Qsmi73tIPkootcUaS1WC57hRNbT0Sgo
87JSBtz3n7YTodP9Im4YeGYWvjTKQs3OXWIAmBlc97tjCqLDIKoPKcM0a8UUdaGru7vJGnZyfDPF
W4hGTb6X5Q8Qji+UTJQ2xUr0CAdFdNHTR3rQiN1wN48UbKJZtXj751J/0XPt3bD6x5gNpmtFzYFn
ZYtd44qVqVm3fcgwa4HatAYY4vHFdOMrCQNvRoV4CR5BM7QPuVzwJCwKM2PeldVL0WOnQ2CG3O+h
0MqtazZPSYUzNfdvectfLarDo120276Rp7RklFMeCx2kQXh3zeHRscstHI5HWvq3f3+6i78lOaJP
sHXHIGjV0HEgKYcG7M99kW3EGY8NLtQxFZuylSeYpZsq0el7wIntuj581xhlAuh7ikf1Nqnxgm8W
TEdov9hN3mGY6fZugfHE1L7sOTy0MX69iQRNM2s3cgbUU8k/Elj/R0CxS/QJ4Kz41f5baNi/wo79
X+zDl2b5v6aGvST1xxTlH3/pvJd/5Y/OW+k00coSumQNSyMt6M3+6LyF+A36hWE5jqN+b6G52v/Z
eZsCMJiJM0/nEZDKXhrmf3beSv0meX2gkOlLyK3Bn/QfvLS/wN6Cn8W/aA3/1njrJr+LooNnzcJc
ADvlXx+wqq99sPcI3hhq4okXn8y4rzFeAVS9n3/6VP7FH4XJQfIp/K1YYURso6yF52NYuv63PlQZ
Bq2fGaHvBdt8wyNAEyacGwR39+YAxd3nboxOGsElZyWd4s4xNZa1yj/l9kRFQRgLyZ+qxnb8ZaZs
WzXbzZHWN+HVX35JpW95luxoKmEGlXNbX2SqPYpo0B/zkoVDXvbM8XIje9VpbfqWoIKBNmoosA5M
//8X12lXuEtwtJe6eC1zQJSOHh/ygYOFRYRz9LMJ8G4Su15j+h9tjJ42tOKrUdPtzmpEH16DCkHH
uZ+4ntZy0F9YWhf7gdSMtdHp5aVLbO5CXCjHuIOwo6z0ZFa98RzW0mIFXmIgnYZ5X9kIUHvNaPfj
RB5Ij6/1CV2N/mS3u75kH12zMDvoRtzckjTFIFXM57kvmCUmMe2aKpKbrtTVSCJxYn2kw9MAo81o
UFwbtLxr15ykJxJ3PM5Oyim//IJsaTgimiQz+0ZWjfTT5lHpeXoQAxqaaB6HnVmX3TFh5+InZ3vW
xc4W2t0SuTozRYfIBcd4RAl/SGLALqki0qSe0h0Dnmfm9/o9q5XpaXfXENpLU9TGnf0aMsSTkb30
qAZWzjigMsbAeojNxt5PGaFzrAh7YzTvbKZpW4O53Wm6/kxmCO7hTdW5wZnQa/3c6IydTXbEa3vJ
HxNZtO8ZZFyJBQOMpvBbO6PRPMfFGbdsf9dIIVmoT3iRalbDDF5fkRJ8j13ZoypzuhNGdq5W19rj
VB+emiEpnxjQWHtNHcMGr3VXIRVWtm4edFv/VpjwOJtIz3dTZ9oPVWkeK5IO99OIp6tAr/JcErJ6
NVSyE/lpcKvsscE0/8jy235kSg/NwKSnHer/yLF3WdPuk1odmlQN199/6Zrq2KE3P//nP4p6CVat
xzI3JCkLSIq/lzIONMa1ZfSNP8HjmC/IZU8+xyI6SzE1D05Q76HsHdg+Lj5B0+XScJD6FJ8qwcYO
wrTfWEbhwko14n3ad7x6SdxiAJL2Q2eaHVoS5920tYtZltM3v9J+xhW1fJxCw7cxJ660KivOfZKb
Hq9YRPwiZBxQ75d49t2904zWqe2egzlhEdvKCKUkQxNjjF9Cx7/joh5eIwolX1UIryduWz0qQkxf
ExJU3o+a/ts0DgN+Rfp7d7pFzTQhygcXZg/Gqhpbcakrr8rhkK+6dtCPOUyIjRYgnQidfjz2vX+1
hmo8IpGjEbRrigikvZOMD+aY3vNwWIJmrO9TxDKAAJid6UCQMGaIXiF6oXHCcQ/u5FcN/0DB71sx
G2qvGMwTQl70pwybvYebOQTXwkQCA1nurIyoaNdN7OPk69iIhs0PlJrRpkiGu25Y08oVgbbrWdIU
yfRS4Jb+bpBVt+77irazMuerrJrnzJYVLHqJWJzU0PtcafuI7vQb6hIlXUhaKJ6PkSGbP/3y+z+L
a+af0EGDXaIp/ZDrJNPrelY8je5402SLFCXqiAOx/fhcdNFPft5buiAY+t4kYLEatlbFrKVKinTb
uy75Z7TNtzINTnUuI0x3xj3GafbchtmOk6fZyYSx0WhLea2VfhZWvmtKuqaQwxGOBtsLOzGa80Dm
CkS7AvGYTnnGf+dgWP/4RcYz460GIPj/I+o8lttm0ij6RKgCGqGBLUmAmZREJWuDkv1baOQcn34O
vJkNy/aMrRmS6P7CvedCAPJZaIm3Vac79dbHMKjkMHkYLks3Oaf8FXI8XPlduDOxD1nYbNHqMXlz
2eZXJAS51pTcZE+cDwjZKFCQFl5sO0S+WaMowz53juRYP7Cx3lswe7dFk9jZmv4CItvDfTd9r1Fb
e9zZ2BnXjGNZU1/No9Vcsrx7711UemQseIzk6uHcSXTptSNhsrV4FFQiFGVmdzRV6/1Ko4qLb7EC
N5XloWyLD9c2+gP4hfw0ska/hBUokE6SlDpMy1XT0+fQcNRKBELnGtuvs+rHk2ZL8UTVSMrvItp9
uZ7pyJTE0zKPKcxeO8jRuw2L/SfT7eHdZvt1HiYd6g3A5fe8m0oWRygQARuVPvsx46h07TsTInsl
S51oKR6avRnp/Zuwy9dsmOM/CCkUfqqyfJQ2PvqFdVlPoOelFkjaQvRtr7RRKBdjy/ozdYpgmGn6
iad6X4P1Soil+4Pc/Yt7zX7NFmfZE85jHHI8qQ89qvBZDu7GCzP33U0wG5Wk0tIaL7g0Bk+7JYvF
bUrW2qlqW/BWIOWQ2Ylf6NnTj6EEpjHxzN1I1Us+1ql8ZsMwtAq7P4euIo2xy5Kgo0/+HtE0EHj4
NXTmTJZTfaFRSoLSBnKeT4UWxGNc+/9+q5eOC6rdgdwzuz4W+/T538tolim8KckQwM3IfFoF+mnf
19d8fVksWAjOaKDTNCMDU3X+PIsr0o2toH26Thbmi7LxqqvD8ZYbffplCMhWLXE0W8eY/0g7kVcD
6D8SvKvn5fb136/iYcquOK10DpjUHMKzmHvrVpukb6alqI6jA5ab1B/jlNd894AZ9LibWu0JQ+VO
Z9b7MHPyuybD9GNLV49l7I1rkhRPbSlvU+3FLwwDUqJlmg+Zq/Q/MkdOSMud9xz5Q9pqn+OkCZ+8
oPKKD6YDL4//LJriFnugyzCgNREid5kfpkMcZFNhB26BEhhjDwJLTk4U+8OpLONs5xlmtpd2RQrZ
1Fb3EkML0WceiwjM4zPvNqaAQBFqEGsp476cgUhMNvnGTtqjUzvqYE1q2fMvLRttaI2HjusjqFpD
P5uQhy5itKTfaEsDfR+Fea3NJfam1P5bHqHlbPUG60WvdBY76wvBTu+DSWsdG7ib9SXyrkMvXASM
TXtlJh6HXI+NUTUnxxnqjyxH7GDl5i9wMF+lLD7jAvmWxSUa8IUszxo+NTTwvMR9QTYl4wOurNQJ
+qQHfi/r7Nnsyv6ERuzPv98BU3omG5OgpIVWG/W7/KIVfWqV2s7FaL/3BTidcs7rW+Kl3smuce0M
bXPKKq9/WD0QBjIIxO9MR2OUV8ZPb42X0CLgVXW9vWcu7cLizutXzSgiv0Q6d1du6u1rV7onDyUC
d6MTEwgVZc8wbDCa4Db43VbjDdmBS9kGAmHRLHKnsHuZDWpIfRjGbb2U1jVsdfMqM6Rm0jRuDGh1
HOumeu+8eD45toXvcE7HF1STR8fAb1Da0rxbZqFRueXdaUkdnGs6IAWtreabo/LPvnWuMxXtS4EL
/4U5YuGXE8aZpmLRw3f01WlNSdIwKvvEUeWjbX7HRZTds5p8b1pkRv28w/f1jb1PdVFtXbNKKQ77
6aIpC4dLM3/xFFcMFd3yaC3ykkULILNiGv1xvafGRGfqPrtHRBXT9d8LFPSIqsBZfFWnJLJ2J015
4x1Y7/LMnMfviAriK2Gn79bMlxTG1gm0UB94i6PxeEccabPdXCvuKz8sigGOg1JnYqpKHzXNFz5N
bytUk9xTdlCul7NALz3rbkMWdYu+Qu0g4yPC8tJYC3q3cRAGsBJjvPt7cM35PkXFU4ye9iG6F+b8
/alpLbnHk0dOYTX/8F/BsdPEv42Br67Lov4lGxRq6SGez4oQh41C07jTHSJIzaodTl5szKcwIuM5
673Zz5lNbVvbjvDX1vlHJQjCifIQc2yWx1dcrT/WYBR3GiJILVxPbhoV98qpizvCyuKe29NdTO58
+v8fKS9rOHOnXWQ31qkIY+sEhyVH7EOjJBqH8pSXSuiRD5tfI8fKGrHsc+SU+Jo/IRrr6EIABpG4
oXLjKS20+NNc66FO8en00V5Twrw2STTRoqW7hvCUoC3QrOLxQKU4UB90jbJf8jwKZhGhgrEs41HV
M0Gkcz3+/Yzb5XejuuwZcrMiIi8hWCSNm0+Ge2CG+iW6ENfBOImYIMS18NYQqaYvER9ZEFd1iBII
RIE1gf1o4Pz0jNV+lTMqscnsxKFoDkUVz3d3MKc7dw0TZgzqh7GsmfLMcI3H9QFQ2A1emuqVgtbd
aGy8A9VK8jJ7NqimVRFe2kL+isSrE69ATn10rtWo4NvoDTiotK4TH7O8Sf1LKaBP6SveI+zvc44v
R1TGsbBwMQ/AKc9V2v+GDvc6rK1zuGoRjfbkYIv/m2dqD1R4/G2VGTNMfEh+yrcjKGwV47LqtBdV
ZMYOZeLyPCKh9rUYZU6UhpZ+6F09DoZQxHcpSrlB+7GggIM+gua7vyWzEdK6L6PftIbak0LtU7Y9
80xZ2I5BICeVvJhhshzM2PqsxpSB6cyTbA8YlFjEMIRG3uP1RXLuhXFu5PzIWjId9QXUpTNW5kmK
9b7QrSd9bMsXxgLWXlspkIlrwW2M1F5b8HzIYcYG0BW3GO3ec9nYXBFEJaMmteVTH9unvnPdc+II
RW0a/rKTMP9ewF5wuP3HZcW/6fanJbKmI9rBQESLQV1VZBBQYpZoOP4RldWmr0fx0YhNSp0qJolk
arJbE3nDSUZO/Ybi+kB3mzyPhDTtqiqbERPMGpBdNb/VY2pvCTNdjuxEIWF1cYX/pR4P5SR2zvI9
OkiA8Y2+t3Ld5DiMkUeOHZX152QxPPbyDYalsjSgaAOr7CPtc7C7Y4ZdY0vMjaDxM2F6aAY4mZ/J
bD7c2iEgHDz1aoDeJj0acvac/+FNeKaFsVL2NK1d3jT7ksMxOFnXLmUmH7eqhAghp+2QgyEYxxq3
QdIHdmNc4wr7hjVVhl8J68Ow7BM2TntvKRqbxhEQtjmpD4xS3qoQA0kGj8/BHeRk76JzqN8rQ7Cx
WvBI8wunk29ObE6bomqbvd4ZxECPF2NBz5aneUbIyggkxMC3hAKxZI5uOBwbMNNXnRvzWeo0Nf/q
b2Y4vpZ1ds2l7QOguHvp/FeQCxR4GCU5ETVEbZ17JBgC018dyW1jfccW4Ilat8AadpazgRN6MqGt
+6FIb5NTZceoTNfwqi0UwHwDlwMHKnDdEl6LaqCT5HxUEE8YoGOP3JhdwkWf7kw4GYe5+d3a8Dy8
RfLD5xoNFSjIOtM/qyV7xEsu4BApkIPwUpg2i13b3ros886iF3dnKkl/XfoLkWsoE8jcZABgQo5Y
ySYZBNhNRnW3zblpIDM4wwaEm48gblO1VRN0hKwhyq1gVP57sbyY4faIcNFufERiE7aRCiFyJQhR
k9Vlar03eF0cwYP8RkD94nrilwYDdgtiPgARxt40QrinN6e8igiuJVwmRpYhBu9opMT55EAv0lBH
xkd/u7FEPQQV/pAY4PZurtDjAGa2uv+aLv7WCYrdLEbzBkb77k7y1cOMhNJUB8FVPyaN3cewo+35
duyZiaKMt9T3HPjkEeAeirdWkrTwss1jEunJweywVY/TYaY/2oBWRtWAhEAyTtlE2U+HUJba2mYC
8SBQNmBEdqym8WWs6y8STqB9Js9qrh6ws+JL01kX0tQ5HrRz2lW7yO0uMA1Yc4baw+6H/dTKb7sa
/xOLeLeQFAyN+jt10d+Cbww6h/EmCJ1nvaoOfRj5Iw3K1rURPSQmmsIQcoDEeOw3TfnqlJxYeMnT
LS4EgmHLdgr0ynxTg7OcvFE2vqHzATorFE9Y2HU0COVZ1uOlxc4RmeKeVTE0bk4FCDtwnHK94nc9
QvSufKTzb1kYhCRkfUuAF1f9MCsUxBZvbW4uD/JgfCepyHCbIAmHbbPsEGKgWKh/J66+wrnkT6mp
K2LKk3S9V2YUKyWKrZzSEyAxAAhwqwCZXwp6KPPbM7J8Z2TqzzL3w6kvop9xciyIhyytKfUXnEQs
4GD3KUjK4Dh/ZQqyNBfbB0mszzIZoHDqOBXDqcPA4T0PyvtOQ68P2lY2W4Ty+3lOf/Qlzbblgvw/
id3PZXEeS9xflVaiqpmtr7EP6mHdS1doE9PE+K6KuLyxl3zVdEtc8AcL5KogGGv89qq1yXTCpzGs
QQCZ6RAbC64f97/OVzM2fSu1HlKE8W6M8bSJuAbDQwIL7ncoUSKzfg2W+LSKvNgtoE82joyDpIDr
VTsaKDMWx1kl+isnQolWNjAbSJ3pgMenh5yARpms13YrG5MJfdO/hEZ7rdfN7qABNrCdN3tcGtBE
9t/UrP424ItSHsBp8g5mdLZn8V8l8Up12DxR+uCvm/OLyWZsI/q6f9bbOUJmgx3RkqudC8ZeOklO
fRTt2xSKvBETMau5QAqYBm4KLOz7nJVyoEEnLtjLciDk88HJo+dsYgefKcKRk4yAZDcr7/VqApjC
8Cj0WpzzoQZ+j7IbKDgJSAxC2V2J08J6gryjBOVHQr66pAMSp9IbrmUrl0dcwBHpRmw3Wl19eday
cwzIZIXWK6503iipG+SaCI9cWJTlR2ekIJXFXgOuuqk6yIIWwH6E181Xb16ZSNHE2URVljX25NDq
wIgBIvEGW26wsilgpGDuy8lllhfq+KL0jLaJxIF0QAk3zSLepfn7ENVeEDbus6ZAtA/9TOCzGpE1
GxnWMwCndjT80TNWa+5c209N/GGyxznyEB1AXWAPXhFYXqwIRy2x7a/hVi5F26m0xl9Yx2jR+X9N
Xht7/zJPgEDRFpg9MIRJtcMdB0m3GzCL+hkTs73mgVSI7NWAUkDqjNKbTnJl5UqiHfTyPjQBWXin
uCWVwxqCfhX4Gmbz04nhNe0AeEpuFqr8vyob/7opOg4uF5I6ovjRqxxvaBsBx2nWZHaGABTDgZF1
+cGwx0A6PNXNBAjaajUsD+K7CbvwUo8vs6f/9Trrx3Gt52qaf0SMSU1zACwCALk0sjIutgbAOFxm
NHOTtuBObxxMDeLsNHlJQdY/t1p8JP+c/aUmw1vO4Gvr6pPBbWJ9T5kqWM6jbRc52uIFyITCo18U
DJQnB4kY2x6Q4SCTcABV+9aBgmi6oOD0AoFpCHGrN6oLc3ZSoFl8AIGOpB8BLHC8GYhN7O0xp6Jg
SdHWL4KEjz5PCr5lSRVUGd6TBJ1Tojc7VarvkHoY+0V7sFrEJ3ghm03FcFglPVVVzTC3S8SIlHx8
HmRrwUYVrMNRXjsdo+yedg8yRCo4zafEDQpFXk5oyFe+io7BR19GudzpuCe3JCuLTdHkB77U4cFQ
3Z3UCWyDkJyTJ3PEeq2sREdRtv4hnj5xE6jnGiYki0f5IQo8gYUAd7eQAbT0ZrsXoebda0vTicdT
xEBzIaehiPxItpcOMxcuifxkkA+zDUc4QEhiPkCQGk+1OfzSCQjTa9v6qPIEqq9gbBkZffOh0cjc
lyU8YJruefhHGIwEaV3xqxynPiqv1LDRWShc5knb3ME3YrUR7W82NeFOFF1A5FLqu6H6nWThszMl
8ybR4/duLs6EAp3cSW9+jbn5p8xy8Ojrh874C8iO8IIifShvVgSgQN/N20o9O2Hix7rxbie1vFhU
Rb49/hj6RyoA+jKY3TlQ4N0BNNYwQSxP5/3SMRXvIJDDwcL4BMe+Q/WPgG0lmcXDS2xX3m4x2hLy
gx2xb2HCyRRK3+vrz2pncmA01JVAV04kQ3UnK/NdmzRSGjdGYJlw/Szl8nXAT0RULWdQUGdVg40O
yX33y16UGxJzwDKAxOixmW7cWNxN+PNKiPhvjQ6Bgmo+IPFJDyYz3k1ox/o5k2ieG3PK4MuP7WsL
ZGk7otDK4XDEZJqf7WI62LM17rVCz+C6YD1zejn6lMTXLiSlBE1/cVkShioaquWNhSAShoxE4FWV
ZyuHl6J0dwgoLyEs5yyK8Bxi+EfWWufquhh4qUXu1X5frneiWfiORAJIys+usAd5b5ly362c5hKD
qY9kGMit8dZXC0CQZeQcDaF9DcpkrWPIR8v641sajKmTuTdP+kwTLTLibXJ8mAMSwVEm8F+6GoSc
iVOkXZBlWHyUNrinu7H6EDC6P6Q3tw8TVRoF+WQc//22NJCNJsn4S1I1VR1MM0p76rfJfaaHC+Ss
fccsM59b3fpMGQZNGLmFJCRXQRyrHHFzHVZDIXbpwby6We+cDEwuW8ZIzY72z9b7+QRfHqtXm5lI
m7lFNaFnR6QWuwqDypKK4lGKebmOkvUYo2MWFA3BwemuK+vx6DQeKjhVQVMqTXH5g7qov63Ous5l
8qrbpEFY0aTei8Hai8HVLhkejAgC4Mnhc9xIzzWuNoNalS3Ad1IMqp1ZFc/mCll2WNCUTaJvBpyt
dH2rbxomRurV8qGwvCE/MqAtWDqHX8dmkqgCmdJE5EWY4TyLb5YF+UEfoI0y/S1pLJGT6TW0qSSB
fVKyXN/b3vjZ207/sjR4yvWRhWGUxnttcuxzJeLlPqSEzKDeXJd6z0VVZOekx5KDCU/bu3qZbBui
6Nkv/IMfuOppmgDGwej/9IZS+qLC7ss6zDfMafgl1fxErCZAr7KRJ0PDDsCDgLkYadO4499973qU
OpqGyS7PvgbJoWPXobzZaLWOua7788j1kXS3TmMhvYbDOn+SMnL8fmzQuLYN2iNHJ9vBSZb7KFO2
3/p7WzomzaSCSVEN7QH9Ewuukz3huZ2BPI/t3eOzv8oFwjhsdszOTXFextpDAY5TylRcVlVlP7wI
YlkOCgrRU3jQSe0mgOsLRL7mSePUskPJ+VFbXWfWVUUYd8DsLAHuxtfamqtzb4jxyJPMqTozjLVi
cRrK8N4QyoqzGT3DFOHDttekahc9U1i+oeFiDRmzq5nY975g6zgWNbwzJyfzU9drxvPF7E/dcI+8
XvhqsSEZY+O6YXbOULWTv1P3xdFbytvizfA65e8h0sjKHCcyQ7RgWlhbu2P/E9VFjpRjCA+liZMT
F3N+M92Zz9aE5JNRse3mhg1xxpxhXObuzLd1N+sNy0U6+O1UKsa0kpAh1bZf5czNxuRNbvWknG/l
jOCe0gfAy7DRdExVzrqCA1T2XGtNdBuSjnnQAiiPtJEppKkcfs+hPDnz8KUhdgef6t4sMiTuvaX7
pjPLLQOsTTdrY4DGuN5ggfYK917BzdgDQaKJh/BXra4xVB+IHMWtYAaEqHGNVVk/Y/IQCFFLvDNp
ZeHGIGGPmrjofAUnwMEp2JQeSeDYnVgemCeyKobNLF0iKsgO4uYjPrflUnKbeR9OdIZDqv1nozrd
poNn75w4PUNAfJNVtTPlIEiuG/cOuMxVZb/Gd06HGlf0GTzmdB9g4N0RAyOV77fxEkFmwLcbtmge
9TL9WLJ7yeAbohqLhRQGUKsX+i5XSG25bn4iTwT5yG5xsGBM6DgWia73Jst8shLAaqkPBh/QhV3l
SElQS+g5jW7pDNRhJGaSzOfuGptcmz4c08AoQBxSR1a7Mo2eRlA49GtV9jpnmE/Mhb0OXtWTySoJ
3yzpuw6B7tukApOqdMbIGlKR/0oGTQvBn3y3uuyCqAF6gT2716Q3MZWMYe4PBRT3BBI2qkCxzxlH
HjkU/4RV9KmETs/ApYV52cFhasxwVhqWdE5tfxtwQIyR3JE4JXEN2BfYjxhMR26QgZAMBamsNR86
/WEm4v/c0UK5A2gLccQbU6XlmLIynifberKkQ90nSAEalWME/17KXBibuWiGM5EVYOTxL25Uj0CR
Dd/VLAhqlbX66/DoMPhRxUF6nT/puUslOv0CnnsWbjXjjCBdTfMMSKslnnvaAfLQ+uvYF74YuYST
nq+e265TsngBwhj2v+WQdnCZoH31LQbyLkFsFEEN3NatynG8J/u48rpnwtpGWGCUaB0fosfBu3GQ
Vz1pufaFT7I7mRXyBweTVftHITA9RxR3viIVF5Zc7B5Kr7gUc9iwBzSxl+SDcfr3UuBPDcq5/6ql
x7qKBhdbbtOfknXswCzjWPMXF4TwdEfoj2avk09cIf/K3fQYe0A+aS8GsbN6dj7NBOxSZdq4Z5Oi
3UNJm+3CIN2yF0Wygtymt7mJK+upNIufQVavVp7bn4Ci59Funp3OoSfGeMJMECvuJDCc6AmqYsZV
eG6riRoM2/hG8h6Y5TiwS5l+QQbyzbYsAlMjbytyNXRCkR87+s4m3XUzjoDJFG6Ei21PTvBnzzTn
JwZHXbfWTEq2GZC4p17hwZGtVlg1dvdKPIyv2NbmQ1nquAr6+d0sjD230ohyuPvSG5nhXFUTLhcH
UyZ892TBXKKARMDOqL6SUQELcswnY31hadNsbWNISSwClaFRcvnNDKYDE+VjyrNyj8nI8XN4JVWd
M5DWvxoGSDsiYBJSATIO2LUdKADWIc2SBBGw2rXWT1Eb1EmVuf6c6WhizWjB+Dl1m6lwjAugQdI6
pEV+dQ6nN6kxMFElYKBil4CbTJcUOkOOsM142ANr1IEnfTdOcjyzGJ3O/37Vsz8Nck/7bcnKIRzh
EJdLi6Rj6FlIcbCGmeVt224Klp5KOacwErP224aZT2QJRPROw5Qss4DeJ353yffzBw8DjkukGAWK
bb94XX4BaqhOmMr+mtIRwSjDfZqL6AJbpAVXE79h7VCBjmcMrhEJjUxJQ2Gbf1ZXSq+1LybvNEJC
7654pvZJ9+FNvdjFyQrOjugnE4MJa492gNaNqKw+BaACnuWucQHE+azdOh2p+XAextL8nO34mBks
AmZC5fYslp3XIoqIY0Bl4tByBEWEeiGRRb0tJg1cSlMgt2iSrRwYvDGH5+BPL0Y5BFHWgSSDprId
DX1fli5MuGxqXmHqwS2uvYMu+ZbonQ6+e3EvkqCUswU4IgeNwbXlzvg0xI6tZR9k/UTYUKuVgduX
RwdSj51Dr+36YkZDrX7NpYNVPK30K3C794EyOqhk8tC00SZdZv1OopTa6sS63yzxkRtCPBo8XnlY
E12tvksTXCjfvPYwjfIvbgGTss1hUOUGqRy1AxSrd8DG2WmI+dEj1LFjk2cmkTftMSFcZhmf7UFv
+BxjpodxcYyzs8xa7jGrAjlRhfmOpaZ2bHjqNqNT/nHQ+PCdphbjzbQhx3Wrxc/Uj3KwrsMfDPiC
ZdQJyVLhmxWDmY5IQnBLcw8kZObNmQr2NqbEPJJ61R4dLgdAUp0cdn521W2G8lS4ERmVTrirQBfS
MgDcNE522k/7DNdeVxc3BrMbzsN7EkPsmKo5OYiJYLO5eC76lQZqydJ3E2wCQk2MGkyoNNjcLPKs
i/4W1+kT8WZRIPWYz9XjoxNVtrerZVU44hJjgBGwm/7mujrlBUtw5WkkivX8/XlI9lOufuyKu8mm
4IfP39xMS/6V45Le9TeHY54cEy7ZgrCEbcd+nVgg5JCQ3GZABQPY2dBlWjQ57XhZXIYd8dQdjPwQ
xrF7sZr6Wlj6Ro7RyTV5kNtqC3WuObf4EqcFfeKiT9qFE5pupEi7X7Nl6K+8RbAFOdIiFS2XYcov
OFaKvWPk36XTuWfG36PPovcsdM7oRh8jlmrjz9SGBD3FS3NLANwvQzNdddUCgQWCGOjYfNEOUOED
XO/9IrJSJpCmdoBZ6aN484IOlPyQQUVBM73V0gSRrj3sil4tOyNSL9VS2rC5nKeis5JLzd5PlBw4
DR42LoyBTwWPvGcQ3FqTsMJBFw6Bw94+Gwbz0qu3nmXqELF0TCb2Mw6wzx1+2hc3BMJKBOo7HnzK
1NpsX6qSE9g2WUS5nnt1u+xXvOiWL1wX4GGRArrhnW17XJFZ9KSLj1SBeoq1hoof8VzujS85Dg4S
VWQE6Vcn2FXJ47SAqMrKouNjW+fQBLO5RknU76BVPgrE4WMypu+4LAksRXfsu3xAGs8T/EJ+INq5
ZsL+OMJBzmuCSRObi2wqXWgz+lMogZmZCcG81mACKh9x5YGbcHSiTthWD/sKjpNnR+UuCdnBkHHx
HoXDp00hu6P5bRmwpgid03SNtvCCYb4ZqFCpCmtUKtpyZ2/HiE7+YNPrN54B6bdwJuxbtZPf3MF5
L5P0g3gF+bwu0Squh11YAUezYGpUbCTyeHHPiLk+EvMtqiPvkKREzXYTwq3E2WfA8W5AcdeZXMQ4
p/bHymInZmM1zq0GhaOHPjHTTHi9feyPtdUcZ+I6UkLsAmoscOxaBCqKKRaDVHRW/154UO2rKt2/
5oTVJ7PH5gQ3yd6ItklvHbROUmbsGyWRgc7Hepdt2flFZt9En0b7MCLSJgEkiJqkO64Jmzrrf1xp
3VvoJMmt6ppTn1S3SrkHVwf26BQKtzKyGHpCzLAcau0vr3B8qAuA3QQ6H2+Gi48Dce8lXrmlhuXk
4BKK8ZZp5SnW7J+YII1jC8PkJsr2v95tnuxawM4r1giNJOW4S5CGtUKPUfWSloJHme782SYrbTvX
M2Fu2J23BKHeJ7xiTsiOOTVgx3pRprajYJaskoUKFjRHkg8fQ8gaidwFhmkqPqMvJBKVsgNqqwMa
PJVNy8EkvhbCd3w5j9e6wwLGGo2zxI0HODUbGfekCyxQXvI13UPjZAiGKHrYUV9DolwwtOTjvplA
vVBThKfYNUj/+TQyYd1ds3wpk/IWsjmOkv6/yTRgl3VIzrMQgE5JYaOHvxeDTwVV6tfMJbuhZPhr
t82hdHPzTrcRWB620sSri7XjIEY2ftLNloSVrGD/TK4v57jGEdZT+s4tOP2m2NLitwfZLju907yD
lpIbmhZ8VyV3uh+b+krTI+ckF+ZZPbR2+sB/HoSFpu2OWZirA09DvIJA2k1C7MkTqWWnvh1jbta8
9dkogXeZY40+t263aYeLspcAP4y8fEx2JChcWLNX+jNz4Xjfdti96CHQyyyAA2t1IEiB8zsniRUb
BDA17JNzRT/GJm6iwNOg8slMgWgqBaN68kelHZ0Gc/V7rZC3iHOlcbLkQqZhCMYOcy0PK4Ghs8MM
EzW1F2GpCHUWb1ZdntjAvSyu/ix6i0thmVjFdYrjHEGB30PphUM3v6FZudsJOn/ABdBazfyXoKDc
DsYKIgNBJ6BrZ7ZPGVHt9JxpJiY5XBfanDMlaM+pPujgUvLzFEXeUSQ6RUGovVgoxU+0560/2guh
CGZ8VxaLGZDmrd+oMNvDSsJxuK4XozL5MIyOGCLJMqBb/9d18Jo8/qPMgjQ1kXDWCXyggxZ9ewvW
3gZAFhSbAWZ3X/6Xs4nftrKlGAMLqNc0IHEKqDosPP3ioufaLkZv8PaTlDOuabCN9MAIWDNr/pZz
202OeckEqZiMeytYY3kOISM89utycDACUO9XnIa+ktpXizCLvVnHOQrbV4bpk+Maj0FDRSrCL+gZ
ZFQZgwEDSZmvMH63VEZjsKw9fh4DyEUi9EfTlbHvRva/An6mMC+8ddVTTFWOPi0xrjDsrwlqE92b
4KKSsPGQC7hEk+8hJ20PvykCHSuJg8zn5dMxR6qllXDTcgwW1E8tc5ctktYdJa7ccUtjuVw+isZy
t+y75u1SPYnpPCCYZ07ZTX4ixC8HQuXGAqoG32kE4miDTmIL9d053cC7UPzRqJJhtvf7AUM+mcQk
owDp20qeJuJ/x6dYoX2Dtfo5zRQ5URc1b47HW9810z+LJhp8mfhqgiqtEz3wSDz2LwC3dqJOPQhX
MnqSceMvhp3v29aC44bEIJd55U+MGSeD4PdQJM9xWIR0PMVXyjJvMyfETCFiTg6RKN4aObbXxWNR
gJnghGgeQWR3XLQq9AXYYsf9XbXC2BEMWvvZVzPPCKudkcKRP0WEQtykGLl2Ojkdk1G+85VwGfmr
cF/XaA965FTEvWE/9UoCtqdY/CyiJBIlZKgiqG+DsnaMTVEjQzSiKtARgQfz5H4WRHGIOMPVGDKE
ZbSeZE67lyPAlCm90Uc/GdvSdh54Dsyg7VUc5DXCLc2GT5BYn4sz8REhMN9M1uvUEd3mzPZFcJJg
0GDDvxRHUScIvCe9P9Q4O0g99SDaxhWB4tHylMgWraBO4dOgVm9Bg9SIxbEk5u9GJN8oRyPy16jO
09n6iQpm5JkADKwvu8Wco32ylDymifheWIQHi7ew1anS/aCy6ywK+2oulR1gfyt2Ydy8MaHWNv1Q
1eTQp+ZBuslj8lIbdKXeBpRGUDCzJbkpRfyfbj7bdlvce218WpbyqwTUuokzxjH5dBq7SDGRKwXa
dIn2kQHqvjsbrf1QOJcgTDBLCktMCqgxCbpT/+PoPJYcxaIg+kVE4M1WCISQLW82RJkuvHcPvn4O
sxzbVRLm3byZJymw0ldWeLWR5Z4CwnRZsvicVI0/mYR30InqEP3vgUKKELY9duORVXnBA513NF7O
NcM9zNkr7BEnz5iVjqM2QmxKZulELBC0mAGyHAOTcUIiMU+FOr/rOrgTB4Bbtq5GaNTGN/DAck/b
+cuKd+W5sXk5xWvMmXw8mY610Tr1t0h0dLzpxnW1Vs6YikN95D8QeYgihpcaMRqltexiMWk3ezfL
5lOWWjq6Xjcf2k55VpBRfQrMyWez8rQ77UFItnDxENWuk0qlO2tVv91iD/oglHNTARyY5mzfdwuG
HTOt70biV7KFsJ9oex1/i9tkBDoImXPs44CzksnVdMdPR5k8TVmo124oPUtFayJ2rZ3bd0PBKJAW
lnUifvUz57Lqm2NKadZYJb4uSd+dwv+kA5LCc4LU+mBCaoELDjmOvmK1oYHPmLF7La+KPfM0RiIB
79wFJMvGh4b4EONQ4lPchSwd8fKQJoP3txnVfEKEhDrbPPdM8vRkDMTcqvRZmxLIxhCYly5GSbPj
33I49tkPlV01hWrVF3Vuu2Wcme4WTj3Q5d7zxPhQFIOolJ3IXjK+CokmAMZwJmVqo6Co0V9f1o7b
WGwz5ppVxEBqP+H2K7F9nAf4BBnQvX3S8rgcW0vgzWYzYiZ3YAystZXsW9X5F6Ny4hAMKTca52+x
0FPsmJYnD/GPCQ3ioGB43a2Dk+xrc2t9v1rCojzQAAMTcz7EZ103FOxOFACGoOJqHi62Kad8Hy0Q
h8y5s1uad5zBJ1fVhlO2Bf2Nrg2LyhkC21K/nEx4lkZ6h7NRKWnP8zIzmyCC7UBjcFASz5oMnnmo
IofL2z6NevWIi/CtlenR1kwSzFECkfVrER16tew8Y/bH5931bsWE492HthEnFr0A27BESY3WHuoR
C3Z7Ntoy8qZkmP2iu09sPjcz4B335E0WpA3VcfiTReFZXMVlbVN4wECC7WD+i6ZXmIuyN68nCKWf
UoJVd9TTcBbkhAwCpiyIrD8li4Kpqd9MNAuD+3K34ismHwgtGyJXIbEvN2nHZI5feXmButGyJWTh
1XjkjcI51wqWVKx52SIeqpZidpW7hWveJ/r2alFTIgog2C0yHh/uRn8NOqhwrjrjtelrJ4w1xROr
E+0K0XgrxgWqWflUY35nczs2V98kE+6Nkb2YWffbJ027Fyo+vjn1BIbNJjroIj2wb1ODrq+Pi846
oXnIrelXHSm+K9lFqfEn1thbuyw4uNoKqaMcWhy42G/KznhNeApoTsY+R+nfrAmFo2DpYtoproAM
09dMTJGsTeZW6gbWxBLCjWWX+O4GlTYY68no69rl0G3tyxrP0Ex1BQclWDffg9YN3G3SN9MtQvlQ
YrXBDY/xAJFr26BoVFRYzmPO5hZYwnC3bOlp+0bWZLVOqzY9DX9j2Q0+gzryxYInF0AYY7V6KjKO
j0YPhTinHhiEBcyYlENXNfM9RdWDtbHXyYbEQb6yeIsEHv7c5j4wHllJCu/DXCes7W1NpWHh7Jrp
B4EdzWEx6qBcDvFWlUfm4DrbjcraEE71gqoC8BfQDFsX7G5h4tA7VTZ0uCmU1msr8wvbqD/N7I8A
QWhlFs0ZQRsnisXqhN3hxVkrbnLjMs3xa71y4KfRyxLzW2msNoUpOg2MEBNh9oJaYWfQCrbhmn61
2eTExnAYeulY9byQtSwRXttPKHB58sfghyKCh2Zna4PFvi37kquSvktFf2GfQlHeUaNY9Jnc5D1n
M+EXTtvxtkmviTY0H0t2gi6PUa8TFCZVW3v7AJ/SbrGW0ZZ70IyOUnf4D5rVcTYTOT67ddb5Wylb
aMzcexBvCixHcJW1dSMFLnghcI0yYn43GorU6EganIcnAqOwgkgPjzyq9caG+5aAk80yXeFCTZag
M7EAa+MMmLqegOtPwJGIGwSYmP0SIPg5tQg+xU8V/SyByWKW7tcGZYYLeIF+ic6QYhik/KZcxC/j
3xw4GRpsXs3H1eTI1WoMHgDPeIZp86smqZqbdsoC54pb3uaOTMdYu9Vl+lGN9obkTQqgyLgQ46Tq
qGugPCwrL9oQ2Sy1Rqw38sBct0DG1h37BnHjaTD4cXHdfpKDPVo1B4Bp4w2VEjxLGUJYGvMYVkvE
Pkibzl6MEYsJFP4dzqGWYCfV5vbygsr6oWkSfBtmernEDBdjmlB7ihwGtW/PA9dbi+BMKDHRqW1W
XykeQvaXdHyc1fi3NZKFgEA0FgC6EXAWstNTLUuAIKr5N20jFfuCc0zKAXOPPFAyAt+p7p4XHsqT
btBs2OGsz3OwnUZpcLaxbIpBW93VHD0Oo+VBsJI70//7Ya9TuVvnJr0TqWS+qo8ZEZ37vGGnwJkW
O9mMZ/q/fWfM7SM+zE/EONcpdNSHXDtphSrvoM7zEUm4odpYPhIj4/eWwAojTTx1Mm+AinwfbuxH
RB6cbfmw+rEpvXAOhdCDOCoJ2JqqLH2YBh5paMSnTKSXJGqzs1qbz6qJi8FEouXu6E+mHBPOA1yF
/cddcZ9cKH36pZAVptKWPKrMS1G8qZ34kpZC+0xi20K2sFgFV3T8maNUu9KIWYBQINHZ/jIryFqm
1R9kpv8tV9P7LaWYc06OPEKFoKYByUVk+ctiSyOuGuvqsCK7TnIcLhr2d6nRn+pefk3oKztIc9mG
8sij19pyWkxGBFTFh118tnwS721kMPxY0MwlKDpt2+gvoFPy2Cx9im14q2mMFABE9JtOycrcqmCL
ItCcpZns7TRtd8Uwwq2XmtSrLAXwELBgTeH0MlAFWBrK+f+iGAl0N0o7JG5J0EBnj0iFehrTyJJx
qOK0FKoR35iIh+PAnfmInYHsDt1mYqQyPjNQGUyDxjCaYpgfCfdNKAKtOXd+LpYgnpgJFIeAodp/
a41+lfMVfaBh4kjWLuY1RdXbbBZ+ZmevODi2D28ZAkOmAb2VhsjNk3w+40J9LAmGnYZMCfQVj6aW
OA/DFuXjcAMqnKDOsdSVb72ZAHg7JcUdW5xYT5VLzcpPwmy+c3gFGWmJp5SK1CY3gA+rz/OI+Jbm
870H7HsdEQfW3DqknDV+InYFu86B2ctHSOUHeWzqhWIjKAp8eGoSQ7Zof3kNEUctLNaySQqIbqtr
mA1KKOcS+7rdVPuGDnIh9CXQbD5QlXhE5wCQJ8RteZbC36dVh8sat70o1vnUGe+LbSI05dz2keyA
681V+xBF6HXbPo3Awpuimf9024w5bjS4zEiZj1ameT0eWBRLjhrrNW4MlXmYzY5Ku7uyLs6+GZUY
oFT7p8XdpwY8Br2G+hw5W/bRdvU4FlK6OsUfiCxSaEomDUY6nlWbZPtet5GXO5tnl2Q116hD/zPq
yhsbS7+MnyXNaiF6MxnouGm5KCfKVQpgS73OPJx2UX0UhKc8QNho/BZDOP/BAYHjATat7RlCB8Hj
vDlEP9O0xEaZtKeltGiGtWc2RcvNYbGC+i/lF2eIHZQ0BuGS6m/aEM+6fajkfPE3IaeTNCbTR1xi
0T5m+bm5Disvxnp4TUlBZDl/tC2QtvOcRAJx732TJUFSOOxSY9PxSwFquabbKm7lKRRge64tkJ4d
eANvUFdjPwItdrFAMzIZg0fznoGOUl8dhUAtGA28YobsNcYScrLmmhhLDhdCOnUaw7kDTCvHdb/X
EBOwk7AHFxACp5m9jxyb+p3mQkpVPnNR6A+WtDwWWKD3eNApRsv3SW48gWX7lCH1Ob3ZHPWY1se4
UUJb1n9ahdIWXXFXKlF2xjfOABsVUVsP9kBdMKZJmnaXp0W3t+f7cVlKth8twKMSbxoYX3fOJszh
iADBqmHQAcWseSvNGeASsjNJqD0VG+zbVus+Nq2JXl3bdIL+/e/81IVaXVDUf7kCLFdri4H/HWhG
u8OT6Izjl2XWJ+A46B64l90uSdkS6DUBOq46nRmXmD7TchZdVsAClYNPkXOHuGi5fMD++qLXg+mp
KROSKYtfyZlZQUlK6saF/EItJ6sJhTuozjP6ddkK5yFaHL1M+Bo4z3XHUl0tzyyk98LQ9ZCTLgHq
ljeRrBn0p6mzwdKdOk+lkH4ju5LI/GgjnmsLT5mzphi1NyQ6RiY9h4POxotF6xjkkxx0xYRZU6cl
pygo6Eut1xWLizElwm0l7RFjLpoqG7t9gRO5hbLyoipG0MdDu6tZCnn9hGrfEfXfk00Ru7ngbK8n
uEERmxj9nsn3yTzpMtNTaml+M63k5vxv/U1YpxuMWoSNMl/L89c+z54x5mHPqbOESgQLMldG5ASO
d+wWiQK+JbZPUW3/cJrGULs2DHhlz43UkVbo7OKeSWl2stPvColvX+HK3LdxpV5w8LOhzY6R2v5k
+GZuiB8jgidDu4VlYFRysbPUsr5yEXPWSjcI24T8lra0xLO4xRScglOJureuBk+ezoa7KEqEzwSP
nNrGOiM4nQsytg36Yr/Y/9GBC6/eZYZH/AFFShcZLjdBczxbLGvfbn6icpSXoIn1rWz4q2kGrylw
ACZ2MR0swcnZpvfdrF7QH/Rz3Ai6JqVidPOyuRFFT+CS9y8E1rWDKVGAC6f9mceLvhsZQPeV9WGr
rFQThoVA0W/4paIr1p61poiigYlZOmRX9dWmW9MRIDe4lFxNbMSU9DgOe4MzE4Mf9lytwpzfFcfG
rukjqqSVFlaSVLBHDrmeRJh3tJNCrHBHpKn151o/jZRNsBCNgh5QCCVNHoe+Yoesuuyx02DW1qLX
ii1yMFuVm05Yu1PZomtLynOfosrzXDMHEMTPiEEfyL0je7CpR0CCCpAXtWduZb12xIHLIWqJ8yWM
OxIHcVr+E3NGSHdxgkVPq8tqFJ+pjpneSZo5VFkgQfcVZyq+fsZhxfh4b6LFArNsYcZU7YBiI2s/
GES+0lW6T0qyHkXdfLAyWpB3/0SCG5k2cSwg5MYF04k79fVhSdPuqGAFg6JxkscHpYWC45AscI04
7Vwri6p9nRCSBhWH0RnH4JqX/mqiAdcxynbbHvtoRXRXaOlLAEt7HOMNLijKDNTRyE4MCUjiDRP6
qzmvygmnaymrCQIaa212TCmFerj/2zy2w67Wpls7qwcu7fG4SHy/BUeh+9jNxyUSkILBhey06jW3
FfPEgWJPUZUZlMOiAlbqFy8dMWHSYirOFWAUNnY1r3i6ikZ6H6tek0K4NiyY66jeayPmv27NWq49
tJ2oW1wV/+4GwMeULBmOT4HssE+QRE8oofeFFEsglmRrgV/7oG9sJIsEUHa/oKBt45k3sTpyh5ES
g5okLKbQ8Y8j+HoijiqfSJl850qW+x3N6pxWCPG5NkLUXu466cS+iQ22A2oCIs6nOTTWCWPnTxot
BoOZ0bjLsNoHzaRai8m1wsuzAtbKyBgqemRQ02qFX4TZ8+NEqHoomLo1paEpQSFnIaMGe005mniE
dXEjhEl+Nonin9aa2aiwb7OLZ1GWoBL1LsjUNH5bqlil7IXM1P9/GXWKfaAzgs737Z8ajJqcqPLi
OPDYwWYt1ZekmYwdiZXplGpmmOCMC8fEvkhSguOhZi4o6ygO60jbT4SKL2slfUmJ9gf/Ap6icdSU
aPWbqH4XGMd2xdJ/gfZO9wiDvHwnc1luC4DoAQElVDvGFnWlvk9pDu0wyC8Wm06XRo0w6nmQYpQj
1+86ml6fitjo97T8IUwuy+Q2HKAIvtFIW1ip45U6BrQxrRcchOZ+mmL5oZoI18tjsteEIp1EWzzn
daQEg04CarR4VtNmMOm5dCHkRYvOclonynlsi2U+qzaTFUg9YzyiP6O8tA6sRcYlIMtLp4Y9M/Yi
KofhM3XtZsubGVV8VeUOo8Dn0Hb9Ta4hPg+Z+ZK3b6n9sSSxX9rPMbrEijZCMwd6JgE8BkXdfIi7
8jxZ9qXv0kBXUr+pP0RdBjIlyLFcnjiPHLb+1Ra4dQSzOUvJ2zmL25Kk6jkPWnybaQ5O5s7m7FCK
2S1L6FaYI+be2RGMemkwAazC3psJnhA1HHj2yorzrLDi60eoAaI9io7EFnztSXSkv9kRiDelX3Zj
TyWQHb9Gw8mYsEzFR2m1cGqnoVJcqYwASqzi0yQWWbKxEFAX+4lEAVYBBKhzRYatXuN9yW9EmaFr
t28OClgLgAOjedhi4hZij7qkZfidmuucftuD7rWqBF2aEZD1pwTSSlk+4NuT6LBZK/WBMBbifLWP
fhzM8opQ2H0kBnfiktBiXD6XpsqCmL3EyAiFeQ6k6n6Ed1F1/blxnBOjB7GML6k1H/nu98ZgeZP+
Jos1lNvBLeaR/NRyZ2EPxG54UcDU0ufN73yTXuNMfRrjF8OoDnCxPLPcRdJ3A3UvIHpQpW/q8h6D
97HiGX2UMUJiXmjZ9TNTae1ZtKwJ68aLhr+SqCYuZzAINB3RiZOLfQ6yeW5rzJrflv1UtMAaCOZE
+36C3+VILxYo5zi/ADooMqL42afNbkPPm1084G1YbZfxnu4aEvs7p6URoG78FTmkgOiKu5TvGOBn
w8gtTlnX7UHSuGwg3gAHArOGmyB3h0HDSVDd2eaQ2L5ir/VzsvGcgIT8Qc7NBTi+dzjpOc5TQ3yi
KU/URfOT/LJPQnpP8H1QDWPOXqudCX2NBqZvvUYFYSFLoWB9K/XyItbPcfZxIVLkhcldKK7Mx7ia
vlQ2x8wyQoEWZkUclQmmIoBRVioOK0CGFQv62hZu1v9ESC0Or+Gpeip0vh5sgSVuPx2wbd594uDw
SJX5iYheGnU6TKC8BrD6EL9V3fSBlq3Kl87quUEPzdd/aW2eVHpLYuPCRl9aaDhi7aeCBs27hPue
n2WZn0Y2QHZccn7bJDuX9qidiFRPqyJqDkvSyFA/0JBzk2aAJGzSEymzwIS/vIp3XOdBzOkfeAZn
He1YY9mYzO+4fcqVr8FYKTp+lBF5c+dZHf71RvoL6RkY/o9BkEluQmBvBiOaOXw18kmaC/xEXTDy
UZlPDL97UBhucRE4Sujw9iB27RSCI2wY2S0cOy44ObpWLViEc8q1RP0Ny/vsMBNsizNPImOqOg9j
P34UVLcKRALW2cEyL0ctfR2KHxzfcIN3MgvhtLnJ5aUZJp58BCJUtvrpNd+ACBM3uvHZV88lnhXJ
GCB13YruFXxYgOvjKhuhjEU1qu42xZw0KbNqubRSyA3i5vmZCIQ7qZRvPesNu/WFGsa0pltecXvz
aBe3Kg6qTRgVlLOO9FoU3AhniQ0l7k3ZuPTRgU0yltcwF3lo4YQvHd53PTIYP1tCWLolYknd6ZJ9
YUNN0+FCXyhjsT+x0p5W2VWkM+6/Q1X1O3XEPIvW176pheQWhxKbQ0WuUuH7AFxNgyOPRYmg8agS
W++DrIMyu/xs68Bh+miH8RXsvefMC+2sHafwPbnHQMIjjHlzT6DTZ7kJDXcNjOyNLHKrDzsNzVyM
7WFWJ0/Aq5crsB7dv5RtBNReygCuo40zpwZCSPuBbJwk4tUNTD2RD0TQLhQD7zQm556dBcoDkjFh
UNMrZsKcGJ/zK/CS0BpvXcRNVyQXqz1K+XkgTasuN7g8ZBXGncIJcsq8DhqS0YVDgZiopm49UD5A
c99YshGOGcd7fwSiSaqSB7zfTzqyBdiL3Kv+cQKCig1HI5F3vN5Z8fB9934hWyfOOJC3NocN1K0I
ogTAESyL7Tw8Vkn9kIL9403tzilOAg37VX4bBU+SqA855roOiZhY65AqGUpYrC5FcnwQS/ZAmpli
1oqvFQMiiMYFmg7GVswksPd5KcNQrwhCR+bHIjSX8OsuZlsPKWlXJw9lxzw7RZ6OzTTDmq1yviIw
wb5hcLv0nyKeN/REhi+b5RobEL8Cptd3nP4sYN+hYMnUYCktlB854s+p3lol86umoKGA1MhA4Ldl
B0puPYsE48QDUJ+dqUE05blVJQ8wDBhK9iutHUUfuZhA9nK1eWDQLxY0exoZ8Zb1ugI3RQKL9btl
EwiGX2qtP9q4nYdcOdrYR2blTSYls6qnKX6SaCSVuoYkvnlx7KcyHUhr94fHLRxuLveO9hBHk14g
SbCV4iVi77CEUe+1WzdfVpiUhpfpyaXbtlqbzWqcA4HXB8veDHSvTnGBlGUAhGSHRH/oAHbluV5S
LPwUF2PIjOxm6qUkdsBIzFd80+5GfZG31X0GpsFnk8EIbjxMPMYFN/XShyxtx7InE0WFJ31UVjRx
bmVAU/GbZTTVtcmbLL1j1rKIQo/VoV2OBWVTEuBY9v8oYM/xcB3bn6j/0ea3tEO/e7GE/IRZzaet
bucwtg9JtB9rwvDJ8q0vDn8ddM6fMWEm5zatp44o1fzcmd+zjMWxRvuQHwt+R507NenR00/qWj8p
xr2aw7lHcTbKU6/d8MxtNCoY+XfqEx9sqt7r6JTaqQfxa0//yjmPrANH+7BKg8aQ31PzNzV1d6BW
7cHuQecbbmU5uNcErM/ZtdU2zCiOjFix5AsNcAmH/bENtAGBOncB2YVN/aIOJ1yVQWxDLGf7IMHY
tH/06qJU49GCvmIWha+MFUwlmPtttgNl0OnXviGCmmYQYQcv5nbLreiu8rhPSusKMewjUaFz5A7x
le+xQIfeqKYLpptLieBMFF2yEz/Plwf6UUMJAccQYSeOEcpwo+GtimhuyDFq/0mr5rJbOhXdu9r/
ow7jEKNvTomEeeO9UCtfaPPDvSRPBRTWUnOE8C3vS0K4vhoZ9nJCohufvn+0HHOvTNZRo8LdshFE
sADwVLfn5LAYB1nNGX/e245zE/YDBLbh1uvoGgLDnHiLqe8d8YNt20noIReGTU+xeQiXfenRoMqW
2q+HTuE9Vh/rTPe4nn6cDhxDrNHkYvjy8scofqrG+kFtU2YQZ/CreQuVONwh+inn5jSiP1t+SVGe
2kwLu/V9Np8L/XeOMClKwHbg3oF7q2GoWutDVdkPs0MNqC1RUyj96nF7KmmSiKQXPOrPM1IIi5Vf
ScLYZZRoP5iAZwQ1wAkvJsFGKsnTrSiMCBZzDu/I5VJK1oDQqftmqpwpnb9AhCpscUos/XNlGuPE
BJ+I57opn+taJWk407eD9yvliM+5i9BfnnQ3O4tPYsnfcVNxOoXYqXPm161n/XHBsrgsnHdA+2Ef
kTJA9yD67JYmP0EmsHtYkxjxs8DWjZIQKXvqPnZR2z9Fa44sVD+BwsUWquEuwKynSq40J2dbX8PW
7A4kMg3j3BnJsRbLkdjPQOvMtErc+2cGlcNSK4EEsTC7dQkl6kELXXVpjDMcUy8uORBGdvydZvLN
QilgRXUEPnro9PfBuToJDHzeSxbTfs0Rw2kk3oGscCbb8IuhPoz8m0YeOAMmPqcNBhaUbe9sTVps
p3sAd9LPuhmlMjRjSu+gLTfRvtCSg7EEq9F7jYoqvB0spJ59e/1q0rqS1WhAih/hw+Bi0cqgmDRI
nN8SKehGV5+LqnoCderJDH9boUfJ5S5DNTIn0GVqKPSjXDv4PflZsjwNrIXiLphIEuXqIK406zmb
pucIKNA2b8rQX3u3lk3kcignOqY11OQNBDoedTWhLBODgDLv5+o2WRQZ6+tuwFg9FO/Z9qMOd3Bm
rJWpOhAtsLcmdo3xRZOJV3R0w4/mbR0fN0eIMn2ZlnaioOFox5+LxvQ5in1jPRgrWe2FrBo+5/eq
zHiW02uDgpeamEAYl/pLQ9Q2ysxQo+iAWNs6XAswj7l5nxZItaz2HemtgZVBvMbn8bPWJ0eqD6rd
vfUsonSSfBS/r0QNaKI5IrnTbWvQUsUGnefwIl1WaXqaRfWY5hTEcoyy18rXweUmbR/U1kwtJJkp
VOw0+uyIkVjlSCkj7nmL7xr4xm8HBRhCzn4G6923aSh60FHzYU07XyH+Y6cfACvPMfpevx5Hmhks
/d73j133sOFfIAxL+t3SrisDEq6FAgq74JicmF4mIMfFJIFY9LeydDNrGOu2V0VMwACZ8g3YSs29
igtbztZXOhiwMGPJKsAay7h0Zb0GSYSBLrPsgCe0JzhNcIyrOEk3EQUyGymOXV7K76Yqx3KhSIV7
oOHZgBjkq2q8n7PXWjHoLMaMn7xEBodyBcLIA5O621FU+TYpBzuuLtYAlJXUvn3OOao4zQMR1nn8
4j2abdkCEo9kO2N8qBQyt3yeA26dePzXUXsrc9bgtyXg+StLgmAXCFBmdQUhehRenPtV91Pid57G
ZLd1ePXNA/bbo61tO1RcbTNIhB3Q4h19Zi7GrDkLmRg9B0F2rG/p0ABrwwG/7A1RYsqraOrp7ooc
sK6ESh8Sazm1vMn6tPQ54gClc9nCvHPgx6+saHjNfAil1Eid0y33Ks9XLAZAI+yQk1dqRNApiGQ3
JQX3HybisCxdFRILIq45Ejp3NrushJUaa9ZJk+TTZKkc8jinro+xEmoQp2Q2OSnCCjKhPyR3Fm/6
ruu9HqyxSrOlxW+Ge41Fc+V3UTBDA44BVy7DI2OC2pqAvY6LSl8GFWeUjj6r8R1IRN6xbbnWYCIi
85PsBjZBSBdF8zYKHCCPYx2fTDZQrHrcqj31NtFDUvVF7rcpWYi3SKP3naWRbvR+uR1kdEC+sd9h
fy2H8gtE7KfQTyYTXVHR2UHyx2p1mp4heyN9NrX1tTLqTVUVOOxhrRqKGDpLHdYkpxq0NNg7g3l3
oKpxvSVOQrCGG2WpeHdfLfmvkeJAKgGFHvHAVKXi9w7HJJ65tvkY9095SRKbfqjE8tlBZuU/UwKG
8pMnn7VznLv6BkxlHyH4dysC1YzKM94mhYe+19hfsSIfgQvtSqCeRU/WYl/H+1waXaXb1m22izgF
cumYd+dhCKz0rHCcnMAK1rXA8QoMjn0mlJXEDBKWBKymfGPq9muvgJifDu1og3Glqzhdnld18Ecy
d00ejZe8ms66xBnMNLpzDcTTnfUJiNIoP2ndrzFNVAaZZRipcKO0WbSeIyuTPzWQN5zZ6K+gFnZs
7Qc/32QWI0yBSlCY4Lzkhj6Cn2VdDE0PcSbK46PRzME08AWbi6YzyCRgFXvyEiOtuftmi2SVVpKf
4Vmh7l8np8enmGj5QcT6U9606bElEp1iwPCWjFK5NLf1gP64J9H18w3fZeXh54rRIGFbZXrMExUP
J0aeGR/Hzqlq2evL8heuwsSzvPxK2xplSENi0digZWxvI+wKt7jNrraWXeNJ6AdlRKErJxs9UsOj
M+8bGKDBiGH1uLJu0kvN3jvO8lbwC16Q7V77zU9Qdvsyl9IwZxHDEn+bBUlUt077M9bYeFJS13q8
JBcIWK/VTHhxsNvxRBtQyAtgPupm71P8h/ZZpPZLhkp5GHX6GU36002TmcEZNI9Y+U2kpgjAyZBZ
n6aK1vfeNXqHcIPzxr7hcaqA+siK/IKc/0rhBFYo2iAga420b6NRPSsm4zhfd73ahBkE3rfKGr6b
dkZ9ixo4+dYLU8LoAan2GyRQL00nxW36SBwsbDS6PB3UIR1vW5qhKegXHyGrw0UwH3mQP+ZiAvZc
Aw8eZZ6J5az/KZjSr0DjNTOCjc+zPwIWMVjrcmWRr2Qr6NhZ/MP/PYb4FxO3irTxIAQBLaVQtAck
7m9Kwx8G02p+ChDOELaOxqiUx6ngbDNlCfskGjwX3uH1bw1QN5gdBttyye42MK9Z0VRq3j86A2DR
YWn5qboZlbve1jVmFAcmyPhdv1/S5J9iSSymVuK0arI2VN26ziz9UyJSDxW/Kahc7ABqGTrIrzWE
RP2WGVCTqZVkes0g+HRjhkhLnZ2Zxtn+K9E4vMw647k1AXil4WQ163uZ47ldwVr81HnvBMok/cPq
zXzKtmZnRdF7M2e8k+DOAFw332Uq1tyFIBePhgfTiHnoaClyDGayWZVnt1nZbvR5/y9JnO3gM/Fa
EYvXyKq0Z8XD/mdJ/dyW+A61iUtIAiW5Ptl42bbrop0cPVh1AHWl4rSHzoxeZgkWlxEXoZ2YpzSW
QFUjSyhG+oon3Ap1Mr1jynJ5bdMfS31XBEd+t+IlJHUXZTHFQVsLdbdgo5rwc4KlBorZ5Ue9RoKO
thOxAMylGeaz7szldVEo9Wz6UHVynn7kcetGQTeEQr6bUlw5oBAx6g756GeNspLH570pElNBcsin
nVkR/MOJMA/JFzhwHlhirs/q8D5BEI+0+bvQ2sBOefO1asybXTrhPd1peXdcERWd3vLHVbtIbXvQ
gIloRhEu44pHGMKaiQVWu2lJi2j6UOb9nuhdWKcvQ2aHijp6OabXeCr8ztLgV3x3pgZpUsHUlHkK
ti3YAZYq8cf+MwDOdmoT2hWxUka37FrBl3GTGkQhL+iA2JHHed3XEXyz+AnphpT04je819piwX/P
a7t+ITjiYyAHhUvBDGtxSa4ejfSxTp1v5uMSTIkp1+SxvoX+Q/sDKupntakXXFhONpOrOeT4tNeG
+MKXZd+UDuuqE9LwwFKi3MXV+GYmOe1cwNlZ/FnTW7wugdqDTI5+UNOe86gO2tQ6dTRr4eLtWpcg
kZ/2ER8tmy2YoHlO/srUTmkiH5w+9ydKAkznbg7DQVVf2vUvV78Efs8ZLFXDEBmhH0cI1kpLd14c
XZWPsuH0cJUc29OUV53QjAD3vn1MFTpLY7/28n8cnceSq0gbRJ+ICLzZCgkh71rtNkSb23hP4Z5+
DrP4bdyZ6Zag6jOZJynKxKnZGpggta0svlLmLtAYGYOzb02JZUh7FzbIdWbIoEV0FiAHk2YTcfjN
mP9l7Q80BHJ0bqcRKRf9RUzjFzfojtN2r+gvaQQIBznVwMeN7Q6Hn3PvGdukKdtBROKCiFdom3st
Wan2p5Vvi2RnGpvMcePgpjWvo300eajIIYua38KedxUkMbJsaFaSY8a0SqJxi/NNSNVQQG+04/Ga
KcdZXECyuGFVuNVQu5MGpF7cVN24DtrTdtax/fL/1NfyYWUwi2HF3FBsLnoKW5D9Hdx7fCpGqqHo
QEw6jac0n9dxGLiW+bDLs5rXiCLmvd5BvUmLUwHuflLgv/BEjdpD+AUjxjSqgUMhvNMQThfqrkbc
QWuWBQM2NHZwvAZycqLRpuUBDM97yRAFDRl5Q1HMkMNyq0jazQ7qG2RgumbxtCM/l3bAPC5TOfvY
Y9g85etUpzWhxM9/Ev2NaBF6QTBnHfwTzxwcJBIbXiZhtG6ffibolDLtDbf8VqPFaBEprxpJZvWj
QVkHMsp8se+2JduLecLXaTBmpQzIaW6U4yjKFUX2JtSPYmKiYSv3ObU9ZxD/Kpr4AjFThjNgL2D2
9syToHC6I7vmFIHkeGjzDxgL84Aiyd4jucBUtyj0kMG7zKYwibhliaAO+qcjGH57eoajs/oCVrOM
jsRdEZcStefQASch3mVA4ZVUa5vFXZ6dUD3ZBv6CiHckXOulPwfXKCbtIeFBblZBO7Ar2pK5AsWX
Ic+5tG+xSUYELiwiBVZ8WnG4pYa2xpMiMXWZH2f2A/eyfrOqu4rMEgilK2kfDXivRsP+hMDMDhBR
76SkPQK+Z/P7mrCpA1S1YVUNMfg34QAdWwjSMW8UYlf5S6LCy0THRfkpoXfqMi5O5JtjjzOfZYaD
kr1UzqbyVWefOa+IHGyRGbmqWhJ9org1kA8SWKSBn/0kso9aMTyH+mUsQYowFEpUVF010JmMisv+
kUO8Lswk5DTasL5dBVkDjZjXycAIAy2iSZYQC+WR2jJfTkkX0hzqqL3Mk0474Jy6xDp39EuzHB71
/AH3z+OeYe4MwijGL1fJ6Fufvdr/KnV9BRYctek+tsaXJlO2CWwnuotV0wXvfVK4RjqezSr67dXo
zUqWtBnmO3yIg0NJFWnoiSZL/I3giOOcxCKwJMHBGgHxBlbNLaYpK3Ns12QH3QIMtvJ8JT9wIwr9
E7L5rVuomFR00dkKbc9SNizO77bAQRc4btGqiFRw2yUrk/l8X4/HyUmodYbi/1VR30j4kbgG7Yra
FB9B1j0F4kZAL28pwhxF/eqV8ruHi5x12bnI6RC5U/NQLIx59kvxPtI+VeWNkOqr+aV0twbzWdD+
ZtIh0KJvvZX3rRpjObY/Bmn01Hk5KtOPZCTsh0+GA/yjFQybqGktnubF5ss6pAcqH+QN4rf0WuDi
Zn/L0L+hoekjG5tQuQ/jeC1CBDsOw/SqcniEzV3o6FsB7NORq13dsJHRl0XJh6xkKIyntyFLX0Rb
3qXB8mXeukL7aqFRGCq57cI+zOOXIkD1aFCjymEXw90uwBOY9kzFspJX5e9AgjOcXjfbqL0rghzh
bUWAss1uOd7NESjr6t5gz1MbFPwiuuROxF/R7aoIVFR9kBbvHN5bNRlf0OTtnUq49fFl0OkdaXLk
XrqayoxfTnMrecNHIFnEhl1ITi/ZaWG4OJSV8RJM7IimbwpDhf543YEcshmqw5djBa7PlOZsWO3m
3Eg9UUmkWAfdimcI7ly0kBkrlEP8S+c8J8h9r3Dby7hbQv0fKoICKz0KPGW+RI6rBZuwPmnJXm4/
Mse+yWR1Tnck4NSzsXKYGxOeruInwPjLY4SWIOKYncufK++bN0VPcofWKIkPwrS2Uv5HKru/vBR9
/BZVDwPHTgHUKiR6fQouCFXhWxjTBrCRAUXxlOeXpvZYgCBjsxTfSiE/rzGPmzVeJziRgruTJL1O
xmpDRKqLlcjiItE8jkaQqKyzcLOSW6ABoLklrxzeONYlIOtYYchHp5hHtgibUN5SuRaohckqeLAY
No88Ao2xkl7VX6f2gBtsCIKQhatS56UPBxHoKj4iOGEjre6QQzR/iaY+M9UAtMXQX4U74mCEt8GS
CIW9cnVNzMI3ue2sBlBek7OkbK1bl+vuT8YmMLLlnarwzWC63eBbl+udHVUu6QG7rMRMJQaGoNz1
ItvlKXJKSK+GEq4VRiUOix9uFAYFQ+UT75d18TrGj+7zeSgnWgU0oeMzRT2/Rk2aNW4QrPKr9ld8
TejxLyVqTAAj0j7eTbv2ZXxiOCXT3KYUrtb1B1MBBzlz736E7+ULr9uiOL46u/oKeneFpWXCpHhH
TownW89eQnQLAzc53+MlgzPQ50iI+onUt4zZCZ4ltonUkhOLs1H5joOS0bnV/0n9WvscWN7W69l1
9ggFxIt+VLiFVCzPBJ25zj8aDgdCOxJTJh8sR4CQ/OZXJHWY52j8CukN9jmrXWXa6PXJfJCcS9nF
19al+7HiZl01mwqLKM5y1AHzaUQOPAFtXxV/0ztUAnTK+C4oQ2fs8MXG0T7INLVSn7kv2uFwhRu3
sG3Ebzy7FEEragWee360fiaYhx+QHwXPuZi9mhVhtiejrsv4mVAdYrzzgmotlQ88NcgD8HAO4TGT
N47i05Juhn6vhwfJPuTRgduvmnYUxWHH3NiXqgMqIXQwAr7RvoRWxxcIGZ5r8730uhMmCTVYtdYv
Jl/rH3lwKGZLKGODz+aEMQr7PUh49XxWWKeHp9r6bmwmp+PBFPCI1jU8nB1qV8U4T9qTrXKYvcjt
Q6s8o3423F00o+Gj+ix137CPwrik5S5ML23NjzCiWYeZIy5By+1xehohb8KbnHi54XeoAgBjULUF
/KLmQ/DfSvUujaccWr2JDFj5CTKPXPPOU2VgfJs2XEV3TiIE0ozZMPBRDMYuinVUbGxb0h8FpSIQ
IHvzRFnQ6k+agY7JtHWi8ENx0hocWFsDqvKW7YGdn3T0+HiQoTXNLv4bnTEYUk1lG6QEItKhemnm
4d6u1aPBljN+KsEmSX00nXq3rTNPbXdQbYb6hYOCxzvAEMFzRlIQiwsmZuE3mOwgQsHDY0+aildo
L7Zwu2RnKdvpMeTuNB+GN5WRfIQy5WwQma2T2NQjxF47nylnLV4DPGjaC49IUR34dtuOv/gUkMlc
wrFk2cVJ65vVaeZ1CYOTgYJ6mzc7HmJUaIzDb9lbhDoh2TXN8itpJCC+zUTd2a6xrQ1O1ejLkE/m
eLDKQ9v6srS3iUTN9pzqiu0mpM6jrELbuMwlCtJYpge/kBzRxp1ncrNyIPv6tg5/ZstVSi6L6jZb
a7vCnbU2J0wvW5V4oHRXlH/kc2vqHsxOAMV0vtTdRgdZ8sdHwXfIPVlv7NQdjbVmnuG28PV0u/GM
9rdCkRRtdYfKDBxstGWGWKiXQb2OZ1cGa9Csab9Y40rFVpk3VfPLJNuCINftmhAw5CYBhcEplLAK
2PQYvVHKnSg5WcgG2PoLV+P7YnPQvhH4kVCGgkBBrFeyjXSr/tFSzji/lIN6y9qNlfYaWK5Tr2Sq
oRRn1Kq+YDwMLxl87P6EfYuFN09A8NN/zuR/pFCwXBKzRLGqUOmpkNJYXCDQxRXnLowjHZYnc5V9
j1CdMDXFA/XW0A4hZjAKIrywYV/SB74qtT3w1wWILSnoV43JPGWN+sZ8k/5ibpR5ByqCAn7T9QBZ
thk3YvngreFXJ5em3zLXL+CGZnyDr5XmJZ8Lxu9dgyTn7JHryVQpnYveLue/QL9MVsTB8jUDHuTT
JeemwQvLxgqlwks3mLuOER6HHSlfRo266TGO9IUybTdTIQD66m0RlPTS3SIQAv0QPhbYAlur99Xm
VCM6wnwko2B+FuqWlVss9jZnMC9IBqeA2E2SK9eNcpoYpcXyueOQ0aeHzjLT2IyM5HVMN35SbpuW
42MN+CC9DusPja6Q+PZDyIf1no8eB7Ea7PJwnSExHK9gztim1DI4gNvMVoatVbNnnujULvMB4ksd
dWua8LWhHES83UeCZnkPJ2S449qaN3WOQ4zBxGo4Lp6teaMA3CXOqZShs3Jie3jnsugW0UIAxEFi
syY+vO638cfouJNzGmIqPB8pZ0BKp75GqdLJrlbh/lyHlg+SpwI/QoBF6qliFb4wX6t/FKLrnrxj
FHB8siAUa5uTdK01Ry26tDw4DLbzu/NVTK6okMjglruQKZUu54FrNoz4SbfzUatJiR8hi3fOHchl
DIGVC1KsDr+IcjQJOlP3lezzq5XRJtU3JSwCdvn/BmXNzzfBgGNV8xkik3xIzVm/GtjHwKGwqCRm
0uBuXzdfacxqYkcLhZgVF4/+TvQM9RJ3JrigTn8vyh+5XvfNnaiZnj/SbIbflswb6pMNrxOvBV9b
u+PhIYok+4rOM/IzNhFk/bXLaQvXRB4OKV/1fIUWMekMoUghXImjlD5Mfk3hslhhHVc2uzTYs8gw
6SF49AP7ojt7oPLMbbtNbvkc1AbBBdIbA/sxR3nrJWzwq1WHX3bFrm48cxqMDF0Etu47cEGWoFi7
jiqSgW5vQJaSgrfJ8hHi6ZPXav9m0gpiLN2X/g9fHvSAn7JZ2912cr5sa9eCZtchPDR+WxOMNDy0
4hB1R8ZYiczkEoQS0jI/RVDQWA8mb9qT42K4cDPn+D5iv7xor6Xxk1vfU+MPOILbihE3f1MB+gv5
BxAXiKj2rkTRZaG99xrYOI1vBvva3vYsuKnVUWrMJ+yYLD0HroU8c3Xk49g3VirjjA3vEFcs9rIW
GgN2JnTh84peoORdQQFjLFWiOh/wY3GkoU+tga9wRGJ9pT5W3fSdklpcqrN1WzCQO/Nd23fEKiWD
m80II2E03CWLB34DCYwOirrEAuB1DW3qD/R/60y+UKCKnvkPlvAVs+Ki+kdREls/WCu4dXjzpXxN
1lnq7NLqMregb2kYPMskcwqsymZghxh8Yb11BZkcF6Iu2J5zfaUM2skY97i3qegRN3bOI02eMKAi
V32HBGcOTAUP4D0a7jvlhF0hZGDSr5tsbRT7BvFCMRx1sjQQchCnNnSnKroo411K0P1WnOvEiOAa
taiR1GOCJuVlRgY/w+wNLY/HjLqqpIUEwlyOB6w9xNjyXnDc8dJVZx4/a6Cz9EGHAahBJwb3ahs2
p0gmo3LhSfDQWU+erH05FqwCoEkt5SuPVVRsKWipAOKryfT/XXdW/T49khzJwcG/M26hlOElVzVW
ac9h2JOlwUJmZ2IWxLltbbRlfch82dXw8IRQmMjb5fQ5whQF6qOkm5KFQPzjiDV4AVKRwt/xzO1Q
X+f8MQ0wZ+WrVBGXgKwGDi3NLStmWVrFZDI1wbiLHHkXVvFezMIPodOOFaHKNKdoA5HYohupNyZr
VbOT70uax2T849IekgGpAqEw4p2UcKoyi7jwl9hGgzVcpAEZXrbTGbswJdEU310m2mA6aSXjE7SV
BZTGYEtiJEoGHuMw5IQjubs8c6Vcr2ZdQlb90lbEYxg4gp1iLVuEdktotOkQRH+F8bmur1N9mUZB
n3Eqym8CaTje0dlFt4aTvSw+tWbeFNNXhn0brWfx2XLyTuRPJaQ8SIqN+gWBjPJptB0468qzSz7n
XtnIyAuGncFQrAKVkIqErz6jzoC9hv0otThWeFnq88zpr/fvndVBJtJ3LfFRRs0ua1BOYzZhZ0G4
YdxCYgGTmUmThuuxMa52BjWIB8EamTln1moQBBjOx4yJDyvepmeSLQFEDz2ho4Bb6/UlFuyyfvmQ
u5SzfH7G6k/RkDoREm5df+kQXNoqdfN+YPYFjY86ju+uZfYZXlv5TVOxYn0/i+yqG8AKWDD+tPqJ
iX3Qf/aVseocRnvXEdhUVr/L2ifZWOjd73P0iujDIxDxnqE6hjhp+mP/luk1487QAAayxITrtDsR
FaroCB+byFIwytnYiZoEKcMmQkEf7kIZzS0Lt0bB8WPrDvU+Xvo+El6o0xioCaezYhd+6LBxkcY2
Z/c1FOSbjdSBNmdiJ5CyjLjZZWctpSPHDLY+RFck1bNr2dQ1m7uGAS27x7+2YDfU9apv5ZxK5gzm
itoDlVsqsZ2C86HVkAJqVpS1GyoNZVxgMxZD/U4g9ywlXFeBRDM+sRwlQNtNjW1kZulegojK6r86
jiaPXniMbfEaQ3UJHSNABWLcggm/ghE8SLgIEQJLbOdNOGs16m7TsdFXqdZb+z+D5z4hSZL+Bbp2
Ks3UD2y+g1AeMDnSQsTtW4mUohQ5K1lbgaWlXPWiw2iobYKR8VZn9ps8rp4GpxLxSfiYd6LUP3C9
9XRDvWdozi6bmnMl9J9GCm8kwW4cM9gqHQODeKb7WQxW86RFG0AoWD1eyw43elB2B9kOX3IlTVz9
TqGt11BwZ4kc3tZiMDbJzlU4+Z/ZWt89maZJoXn9lB0wY++UuvvXBQZmctqIitVXUVjuMEXYE1Ra
TXXfZslHJYcaq5clVLA8Br2GyqayCfIdj6oCSaD5HTkzjaqcUQqlUCdV57fOpe+kYnBfkuKFfgN/
j9OV4LpC1C62Sdhf2e0DsmvZLywxbffRmo4Gjt11dirG9C4HQ8ICPDmA2cDz2VI0dCQMqBUDP5Dp
utdbkick4GGKoZvMWxnYEASNNn6phUZO50wTDRAp/OF1tGi8t03aHFLIaQW1K1571pD4dddIHGX0
5xNxZjopV30/Agnic1TUF1mPbllpvaUjFEGBjwDkw0Hk+V2TxWFRB1Mk17ZCgnoSYnFvDo7MOqJW
/DGMftGkwyoHEMiIEMJaQ+QNzpojG8Az2SSYrTlcwIqSjmxr/S4aTgZDtpoYKiPg0y8tk6c/P0iF
eVYd8c9seP8t6X0M7vW01LndVU3AioeM+uGcz0ayJ6V+n9lIt0fB75dtDMagRWL+jY1x6OD8StZw
a6E4r+yRU6XoDwqJGyly4pQvT7C6LRjtzvOlYjmUKNq2baxvgIJYWAisgdSFwqlMsdMw1k+D7FtY
wVvKqbuKEHDxI3pQXF8A55+UWeK9MYsdRAD2h+Vea0PPUOJd5ZDSEoGkZTAY3g2BjFX8MfI8Bfp4
EpP9wEeqdd0NcDpZFxKIt4DeUqXH5zHyNxoNHaWHb7PdlIHfaoyZtWxN+zE7F2i2D1thfN3o26bj
il2mYzH5BhVzxu4uqn1dstW08lMTGdu0PzRT76d5e9E0nJSG84yV4FQn79qCglzW/hpqY8xfeRf7
sfbSaNiwOyYUOe1az6AsOabIJm1ocRPFmEkg+RJym6A/EyQ+khVVUs7c+jxn5pihEHofk+90+JyT
Ht74sdB+4G7CiZpXLStfKE/+0BGUNDPXYkOITwtFasE6PR+NTUUBEreIRqnEe+xSajUSTmTjLwnc
BENavcgSuFL0+qtCO9byuSixtK7GCM8S252MNSMgNGIy0WklzMfn1nSFnLiBVLjytFdIc4t/rfCj
abE90SlzmHkSUjOog2xlWkAmyKuV0hUcs2FabsbhvbE/NfsT9BlR4xs7elTpB6EHjHoG+iwUmX1+
bNsYoaG+bkV4bGIOmC7bZeC1w+6iLrGWOnCioN0mueEVIMhKwaxSJsmsMSHGQgYg2UHpHVbBpLQR
3EoomqdCsdaB9vACdBUclOkHJtfKeLaiO5da6MXGZ1GgRm4dRr9/YDDJ3Im2cA03RJ2g4dQ2alDx
qiFkB401Aghqp2M1vsu2c1IylsuZi3P4mMzBPtXmvTr2xKII0t4Kujp2cupeH4IvBbg0K4hj2c3s
TgviwiZ0GzKIOWlkTwnIPAqIU1aOrFO2CTGyIV7CQbCIHwbGSGANhWa869RiGAlIZNHH5iFzArMb
Xg/hhIMC7EBhbWgiGbSAQHFDp3VV6t0Sf6CbZExXDXld81cT+VXl07kPdDA51lVl0d51WLMHxiBD
S68hkKEHYsepeUWE5IdptK2Kgo0EnSyoqavOcDO2+bszW56K8RrXZwPA3MqJ5W0osH8E8rkhTJsz
+qrO5FAa0qFm/WHk9r8aSZA023cKkADjvqxaQL7Arp1wRBPUV/oIjrMq+JPM4Y0wooMyqw8zmvdY
UI8WSkviTqC6k9IiAYC3lGsBg1QtIQvbox/K3210CurQGwLpXGydnlu49CGW3tQxPzu5tk3n5jKb
jLTZ2TiKc5/iBv4pvO/ePEaY/ccRSA8kz2eBcSVEmhMjU9ZIugGstrOgaRc0vaOD2b88anMK+qU4
i6FBg/xwZqgS3fCN1Y8phsJni7UBR2HaRTttsJkr/wqmuubgsR8+q1G3kwp9bQTln9whG47Dl6nL
PKrSCz1eRyfSSej0mdOZlvzUTAW8i+7zz2QgJf/JrX2e4sntag2ImuwbAEoMUGtJq741Q/UuRHs2
hvpAHiYhwe9jioZZVY/QLglUH7gixYtpWMRZgcyKUFYj/2rm/p1FEaX51rTubaT58SiRPpGeZjbQ
kH3A0FmPnOVk3Qf3hrmskaNasnAfO9V71X90/XSa0/pR9PO7rMYnQRoT/ntYm+mPGK8dCafh+CrR
xiU1UyS8/OCY85M68wQlj4QPdwyp0vN4bUXVHZ4Za5ywZ3/UHuFeAdElT75LNxkQsla58b56qKFO
ArdDxmtoRNqPPQaMHCt4MfG33LWrOm69MIxvneqQS0vSo2EOlwzxOmtkmqEB2xt5wk+VKAaUgudR
yh7d7LwWcvgwGIMrDOqg/exyxfqTBR5SK6WqKoAIM0KCzl1hUZYhBjmPXGgvKmglWMJQNLpzW7Lo
T8hCZC9fZiaQ/PjUIyvOA/FjxTzycFzXrHgs+gn+qctQCNCAMd7HRcg8P6At34fGenWa+K2xa68K
td+mRZmTlOV7hGSAcHJvbJoThEvyiU3nbDjNdTJUN2YHL1doq6z5UC9LBIs7PGg+EEHIsuUbhvIR
dfaFJowT3T42ZXm09EVn0YSY8LqLrXsdluQ8M52VIfDXICbZRawvCPNKcRd0ZfsKXfaVy2ubYdjQ
xycMqLeKWLpSZE/pOA7N2a7TZ1spfl4OPKWoyRrlp8rcKBr9tNQRg3TtowruQSB+KZBQNPYbffm6
SVHHPD2ibSsfKJu+J/2EKPE6lPXeUNJ3lQ8JTCtCwm29dGzQqfxgDg7pxMM2yb/gY30pjNH3nwdS
R2rATmnPDi2JD+qSEmGglK16hbYgetSZci6F4qaD2A7NeI7a7t8kioueSV5h1v9LKZGOMR8NO2bP
2aiRprQ2A9r/xvqC4HLVltmCQxi1MX4oVnsplOKkT4g34fhNE8r18oOouYsK0sGbU7xTdn6krghV
7c2cK2KvbGaWUr+1y6XqCA5lKI7wkeBAZG7nHElX9Eomm4PEAQSRIcwUv0H50rBPreJ0sRHx5i32
pvQzT+ACqX8ldj8oPPCwfkXvtdJhoIpoqzdw80AjX9OMSQ2uuBApRotggFdWyb4JXyCsGwLEtuMW
XFjLORhyGsDVULVeg71GZpyao2JoYzZU9mvNZErCTjdpPVYbGCYwS8xsHS74lg5KY/tHMCylwpc9
MoOlCJuCHjwYzIMOJYQB2rKCoIndkbmEBMQlnUbyxZCRyZE/gFiKCO8bMZjjrfErmJGqgh6hRKL7
FqdIFvjh7PADqiD5stM2TyqSjEJf9L9VM60HpuUVILIOfVbvEDtfsw1k26Q5tjtPGQR9kiH1a3oJ
EqrGoTmA9dgNbUhPFsB2q7GYsG62CvRt+mZGHFOjoFMQPFjkwaWltZPKm8CKlfbPsbxIUHmaBKCt
9Gkx1WvQxxqtgTIKL+kSEjJi2Z66bcL1MuH87XTE4KyVkZgFGhhiGALYJvtRRp5KKPySWwrhyo7x
mtEgysWr3lquxHKsVrs1WRVsA0eUnPbGDMNLkvS+VDNCG7o9Ze8mOAu0ninHyvIGBLCQWzipMkZK
rpH1bOa/WvhkToU0b0N1Pk7sv5nrJtXN6h9VNe7JB/G6xueMo6/iQ+iZMi4SRYIFGiz+Cbm2Vct4
WO02Zo2oDG5EzF7DguWp/Jtw586EXHEk6sYNuYTmmOxLjG3FDgcDWUOZy38M4lWrd7FqHkO936Pr
Vj9wtnl6+bv8Y4ZlXIqtpEHAn19GmEAqGMSAAS4B3KuIOVSBLAfeYfPDlbga2iP6xlWOrbn5nhA8
ySHDY+NHFBR6fcYG5BbkPCBvqfNArTFXJ9AHEB7H3YJ2VdN9b/600rUTW/6kljwh/zv9m174av8P
u0itfOOPTeMPgQ0uTS7k5aotoK87cCbORK+syKnjhsvb+ERY2SnCVIGds9k5IavIWpxTe3wCcELG
Up0YHjNdDC3lQF4yqh0kCndZan2w5tSwX2352yJOyvcWczFDvNniMtvz/2V3ln3xjusif5+Q0Cr6
vY57gOsOki8LV8LGEq45X0xeSQedp4n8gAkkxfSAgKKIp7WMZL+Z3lr2T9QKLIue5ULzzv5Ap7MU
elZAohDWkirLbJxeFckyBAVIphQ3CrNQo/YBpjB+VRBla2f4dymcNHVRRAlnLZCS4e5EVOn3GUrZ
6tXBYBcb7xKqfWzPrN8h1nCVNGiS0vkY4TCZcfILCG4tlus2UkBj8NDgCYDrwh811mFke8uBQszq
RkPnUcvD1kZcwnxVQBrQ5EsUOExH2fpxoEUNnvLB8mnDySJq6EePASLFfgj2PWh2wQS7xOI3Q1MQ
wH0MFKFSNFFuoTRXj3Q+umzu2poBAuPuFhCePY6uzKRJoMGbS7Y+IVTLGvcVMs9J9TOYMCbqHJ1/
XkGAVsm+Y6jTvQ0LzRYAL7DDhkxGQWW5ZYQZB1NyIL3WyEJHltQ3E+ZrPNFA4qLlfGQMBqgt9WaZ
pSiiXAUBhcNdHTEmRG6LnNOLImAKMWNBTBFEe5XwDCYwWT2uFDNBl5sClqtYD4RPPcX/G0BBb2Mm
bY4ft0wNUr9tiYwaiDiJURAMysdkZydujA1N47bAWBLohaceGKCxJqMZ8SqWMXM4rwG9EyNcwcfV
zxK5tTArNHw30wStD1DNEKW7LNW2Fb9CarAbQ7zEpXUjBfRESlfNFiKIoJNlw3rRlMZVcoDW5BnO
8v8tBE84WpW2HbBNOYN+WBy7pF/vOwUzYkiURZmTGzJAQZHJzkIei6QYJiYxteza4EliatnMIKcV
v0DjKpR+Tc75WkfbgD7CJzwFr3W94g8Zk7zpohrGqLSmndyCD71DBvGiDn0RN300xDtY2cuqN7Fe
W/EvS9kZ9DdrkQJzhurmZ8uMmTe/zF5aLF1NvuCfXeZ/iPqntZ7jf4//BJjMoRaeJP+rU7ov62Vi
bAQY0Ct+Ghg5vGQdaQZG8dHXN1CG/zuPUMeYgC5lnT6cWpQYcuT52GTgO+N/kQp2se8Jwzp00l37
KdFjRfNLKN3kGbEvNzCCpcOEYShMb4X9mnZXQ/oNAyCmSGAMi3yyV5Hz54CPSOzKO3Z7M25T9Za3
r3F8G6J3tflHZHjWfFjde6W9zgxsNdaujUSUUvwGCtKWP0p68h5N1chKJUf+PYirIU5KvB2pp5z4
e0KjDbxRt/BwbOXxEgZXsOMYyFcxemgTtaG6AvQ+PBBWadlVFo9Zfc+Sf6YONTyHnQej9Cbo/MaX
KCJd1iOpeFKeCmGyA2wSC+lpBflBYWPb2/9o2vTcD/MSK1znOglPEMLYuP/XhXtOOV8nEY84Nm7h
90TJfw2q/RwHcMfSyIb3YfUvcQ9FZqo9bVIRAADAy/JtQC7HxL5hQliQz1x5WMMiUDBWinlEq07O
dSTXxZAA+jgQpXmUwtJERJxSgg3uUw4aFwuhJzusbFM2iUw66KQFX4PDiFFNb/r8vSiEAYaDceC9
Uo1VE7/203vfArSDyZLTzVlYOIueSXf2kts0speZWZjyxDBnSwen9Mx6Uw9/sfnJQLlvWdQu9Z3F
9MZG2ItoBmQ2UkzU5YgOZ1GhOxVuXlJ99AbSV2O9mK2T9DyDLhrUDYBIe/ZSmXk7xUlOCBFXRkCk
6nACqskPcyzCl7H65sqVzDcS3HjUP7MQCMRdiX9n7SGjiNf7f4YGGV5/8HVq80ve3vryr5ogil9s
e5fZ65bxS/Ac+9BLDczEXL2tzy+STTfRHMMlPjVywMwA6mdWIb2XrNBa+SWJXstNmDzs7itHHAOg
aMC82Q0pSCiqi71l6XxRp8r0K+XVYHHflbeCmiSjBHXEW0k9EGluKU1oV75tltgmUmwCjFamceN1
HNorUZ/oKEDiJI8UGMksv5YlpTYKJtw/4YCa27mWw+egsMfOD05zMcrbjKLNDuF/MAtvc0pOlS0u
DgWwIWG5SBl5S66pyaq6RmhjfhiIw0unJ5cWmaTxTSS9Cyyi493NMuaR0YvdfvEDYQw3g/dC2jr5
V40KrdHeRuc3BkVRshKJ4h8mUusuuerduVm6x/IoxFVYt1DfOdo5Sq78exp5YblP9Qva/FFCgCMB
CkdWqNOlY7jm4UETby22KL1isUfVmCD1TMYdRiBmfPOmlaedLoKLLWhFu8FP0JpaA67JUjovJr+5
3Y1W/lz+pyTSwxzV7LhRT9KJ0qv7Q9Rw6k4nIAxA0smeiO5DxUs6Y3mFtKQk01GN7b2aoM3Qzf2Y
HsOR2Lnp01SVbQ0SgmAsTwy0WopGzKhCcqJyBPEM/E8mnEABAwamBaC6oYBQTPWtHQg2xXQ7pY08
M7lCzT8DCv8J0YAGEZNuq7vHsXJj1/OlZ812XCxZ+GFFZ3rcsFUmdjGzTZmBky2AvTnlIT63jQ55
Kb5YAykcUYtidPxQG+WOVB8XxPgmhyqZJZMH/9fv02esqawpIQqVCQPOYqsNyZ2ozv00SHttCRcN
x0NKWVXY/SZdAO1NeZyypVnjuFnyYkb7o+RSM2NMd2I6WqImVwm7xpC8t3r4QrrprSe/esBm1pro
xNRgS8annzO+ytQfCSHbQBovXIRlvqbMxn8cnddW40gURb9Ia0lVkqr0irMxYMAG0y9aROWc9fWz
NQ89oaenoW2r6oZz9tkrf8Bt5R5zgFl+nO3mxDn4lDguzEkAGejR1RHwvRHqQ1y3B8nUUolwH/ik
uIAdDCn5BFEjBUNtEDmyxWFp2Kyehnkfa//VcXHiyewqxGjcCadXWJ8PQcuCNB+G61yxmQzY+pMi
9txLvqTIxdVdeLBhyeDO5xOA8Ih9JzvcRczF4ThuhtU0dEhFamS2RDZRl1k/JUmcjlh6lOrWDFCy
xHMh2/5+yXXNfKYqaVC9SsM+uV27s6KKLZwBGUU+8k0eYpQyBSvDVW/CYJ+LBzsrPxuz389g0xfH
ZbYsjBa+1uDQDk/eVwdRbyJK6i5oiCqW7jmh1lVkPHAJzE+1pLDw4TXSggPVX4NMP2FvfB6sATbV
X5/0j4lkzTiG5l8PpY6StwSbaRrZvznnQ2rrT4PSzfhxwXnM5EdVgD5GQRLxYiXC4DiMX7q6T94y
bVwcxHk+6rW6Lp/wMn1m2EaKjPRu8q9YBbIWwCnhNNb36EHqcnu+6SpiscAswh8fa8t6tPne4fo8
Dmo4N655DtkT9jF0kfJVdPNX1YVnDB+f5U1FE7Uo6/58UUmA9HT99gJ1/zRyjskMuiidNfuee1tP
Lw2UfeVcBx3t/fY3gRZWauO9MfXZrtIXhz4QpcDGddN7x8Ni6e6cmTl90T/PrnyCK3lyZXyaWP41
cGCbjqxQ81gx5c+j+eTX867osxeoPC5huBkB56YRMKyxxtcoDm++Zm3adZjsBTPjHFx7RiuncrHB
jbIpx3ojib3w1E7CmE4R0aSxfmjR8kZGsBtJ0yVyGMi4T/QEROqhYC2Ky4CDHcTG2WyJAiWXvuPi
IVMLWHh7V5p/VrL1mG/i0J7ld+4DfsqZTHUsDAqr3ccBhbC6dOBG6uQr6qfDjEontsFyRu5GFu12
6Q1DoC96vrpMWR22uXwhZ7JOZlieZW6962RezfHV7Y1jzHZdQ7aaAsT48m6dmM9SfcZAwsCAkxsQ
4XJiHwqmEwTF3s28J0RM6rX0bJzNDMAJ/MZ4tHYiqCI20wUAQ272MMhlH3fXwXzQDR/w4Z/vTkdg
u+ggrU3Ydvu5QUVoW0wPP+35aUQ/SigR8uwQxmnjDc+OHz3DCX0Eq7In4tJEjNTPPhpWBNBtRBxk
iCUj67baoIyikBj7W5x6SEPI/ItTDDRAPSWVVgyaHcFznjFkgofiQlqs99zaYp9DBg156EstzjE/
pOuefUef0xb1PugtkRgI2Fkg31wVPAeUuLAnj0Dr/sXk3LVldMjYMHSdvRdGeZqgCYgF/Wrkh1TS
nqlpPviROhXVT4uUtykd7BrpsfE8vAhYyU33QY/y5NzCsxuUj4IfINmeSUuA3i6fdYhTohSfFarm
AtzfmDpv82S9R6bxLxjTc9DMGxBy6lZMyaPTJLu0QwFJKpfjMqDDWJ5ZwTF36ncaSTuEWXSIkHvR
9PcQwdRFFBu6IX6WfwCkAqCMrBlcQgiW8vOsDrP+9DmQ8mBnty8kABfiAe/JV0HCYHVqhr1VH6MI
YBofx5M9XOacQ3sPwjRKlqrI50gBTeC/BNV7HH+HgNQcfrTZMo2PkI+hcJlO4bGgRfDss8gONVJX
2tdsUzQvoKJmYv3s7w77Y3mx5N9URndRfY7jz3p8ZfQ63qz8ac4+WIGMFPf2S6v2zN7o+cr+prxd
Zh0662Doo9EeClA9lbdS/oM5/Rvwb7JeVflHw7hBt29SvHc1mEMKPHwirfEDponj7AfDFbLXn4TI
g2H5dicid+zftPpuS8RnHwLQUyF+tP1i8bFFgb5Yy7bI1ivkGtnzHAOzutTdB1W2HV1I68ZdRnGF
u1CZv0gQWJf2TbqZl5EFysEEL+KQUlaWb/zh++gEiY7bDE3S0TbuVf7iKvyXDy2Jefk5qbDWYrqp
6ZYKz8fm9IdXYjPXBxjyjwTKrSSU8KThyeUHamzKXih47c2BFmnkT8I4wdho5q+uua/7DzUcAwq/
hiOCwZ/BCnu4T/3jOD2CzqgQcrGJTB5arLB4UsXf2PFSza8ifQc1PSMljE6qfSjaR8sLsMZGd1L/
RlofU9xM1L8+CB7fdtisLizXFRmGrOdJ70GWXsFEHcMXSC/L28vHuxCHMEBPCjoyQYtVZtDvT9R3
JsZV+9vR7LvfrfrAdzZ49119XwKeVqBJ3oL8p9WfM2Tifng3meW1OZFjN9s41R27gTOS6PiX3gKW
Zjs+qGGfeVuDHHoys7tDKF8C/UhBn2LhdhSwh29V/LNo+8BZ2M1XAmHYOvvVoz1vsG2WIckmnOCX
omTk3f46+k92lzJ7IdMpLK4M7C3/JxWvLVU060WeAc3kVfkvqcFSSXxmzkNA21z74Pymr8J+GNsn
ZsOpA7NlBYO0djBlXnlo5hj3xsXqHhoB5R5T78K+exkmJO5Hf/4XOqdM3yO8ylumquTmPLmMbfU7
3UtgfcZYmmueuJEBe54i0HnyQF8x52LM82R3nxO7+WxMNhpTQQuSiLXJnTUmKzv7Xfrt5Zzgmwey
yZBiOnvFw8RZD9U96sHjf2XNVwQpZrncHg2OP//NQ0VMchBqmWjTZw/puA3dn3F898RvLP5c9drx
8RoZuQtNfg327JLMzYgW+asfAHeVa7dG5FW+C/9kQJtx1xE6bBzvxqKIxsoYnrUNumXf+k99e+jq
x3S+V81zaz1q99Gtr1l6Vs17jCDLc+SdwnpieZcmOQN8N5wnP9nxDykHo4UzI//zA7AD+qahjkTQ
hy1G6TCcAP88hO5vlR7JaDeRkJrnxDhP4gLkmRaBbfWIM+7KW29iOIF/YPGWiPKtEhc7eKixWVvp
FtPW1KALenAHhEdvYfDnyVcGKC7GwY4co/xLMG2yMVTazNxMdpRMleDm/jbNeQywHxRvGYNSLgHt
vU7eYxn/a+YHCbfGek+rf8sDhsfUXLxvFvBU64+J4oDBYnIvCcPuIL/r0tdAHm3xUFXbuX9k0zZi
MhevEaYB7b94xTFLzt6EsGddd+9EgYAHRxh3b7HotMW9omi3Dpb/xOLDZ17b4TIYH/sFXICJsu0Q
f49zCQ4FWk/qF+46MQKXGGfnjUT7W6BRKSNkOE8ztrrJv4U0BIGI0FwSbbTkLtOmEjrdqJfMcK95
Hn4ZSfU9pcmmo9ixpuZXUWmuvf6W4P67KwUzDM1ysSH3dyZAjiW9eR5dyuOxa976bEB3H5gQRwIw
41rpNSEi5GhnhF55LlnaZaw2GSGdVZs9WKIERWUBarcCRLAAtXlHKiNhgVDGa8j3NmrdBb1mDL9J
VSIigtetZOhsCrtBkO5jo2DL8gflg21YmC6oA3LjcSC5aPNHubcUI5/OLhjj2ngwYjumlYsdY83D
l+3ctjhQ6Pv3KRNk9Oo7o6vOruzW8SDX/y88idtABVhXrD7D7ZwhwFVtGDLhcPmgzfDxcLNCFp+7
bd2bx5QYFUa77tnUJeuoEujMPNFbleOudfT0CMfVNiH2OzED43ZCnZ8a6NfRjvNiOGu/C8WWiOb1
WETttu04EEVEA1XO3m9mtWKbQDUrBEvc2DjoyYrAsTTrLsqgQJgulkk7nHiGX8Ze3mdmSEBj2jCv
NoyTTRHFsjSjGqRLJy+Ti4FNhqIPI1+tevJDb6dzTU5JQ5KlZqjbV9VC9gk+Oize7TR9FgZ+lnph
4zp5PlJtFPc6QStZBBwhy/sNpf+gCedGuMR9MVQkjXs/imG5mQOQc0DLVQBwed2jwxADXTIavtuB
/fVK0bKNLeRlNU7cD9ArSDQx7iYLEwxb+/uosqd9W9t/tdY5kU8/dpYulI7SWHW9GR5mos+36VCi
+q4ZsZPYBrg2qsWWSWduvtkW2M4ZHULniPvQKl6qoS5fLD7grJXBxeLuGpzy24FtQ5RPc8+WpDn2
BVe8TdPZFwlsAwN0L0rWVdjiiqjc9JKjCmrq24whKJSOtSMbkVPTkusQfelqaopqR6zRZsoVoV5D
vGUZqRGcLFO/5V4nI5o5vMrNbeNaf6VgwtCpCj8iYwG+sm7wBU8YlUVvvDqG9wSGJcewSO5a7uWP
OqsqEjL7nV++tzOiSqVBjkaZnR868rimXhsPEUwB3xTDMY4ofUIcwJD9T43EK5aqGCF5yFWbdvdW
PT0ki/bB7H30pmW9sw06eK8k5T1j5I33hd0MRHqioKpQbPwmhoczYsoeI55Ym+lOUaGZkDWQO35j
6oPQPU2Zjp+6bv7QTZpvZx3tTMOW6xZAIb54mR683HN3YUcwVaYD0l3Qct5NBb/EbUZqolmCWgYG
Z0/U7CLLzvuI6MhN6Zv4olVwGzN8UMCMFKqa2Hzumxkp/fwyMrXbpSXLZKczPuzEf6Lw8u/HYgDC
0uIeySKDNUZrMeEDczaop0kBIJgL0FrCU4q6Sh0VmVjUIMEZDhvC/Ka451Ntrowogc6fLN5q134m
XwZvQJI+9JnLLiPGRhD2L1Yer1ObFZPjxmIb1ZjQE6Tkwsa0Uvo2hlmTWJeC9qn178pxaNeDBQ8D
Pe669hh3DfbcreToIjYWxWcth/QuLwiVsI0a9wwqf8j5wYrEFsRGPVkcOaMwTUQuclMGvCY75yw1
9nFFm+T0HhQXtkZJjKLe7WqwapW/FYzrkErzNthpzjqBjXJXuuzIwn5cNYRxEIMYberewUXhPY0d
EvlGT2DykVYB0u4P/ZSjo43nWxSS0WWASd8yWXmNM/fKJ21HyfbH5Bng6mwzHu2HN+D7EgtC8QTw
6ubEDetj3VEJWD8+hBmnwJdBBs8BbdVz4vMex/HU8ACFh1QYA1Oi4K8SGLiaia3kiAQB9FS3sul8
za59TjMsxHE2QI/znr0MppvhY8FibsHhjkAxJVN601XqLW7Dky+Ne+ZuhuKU9ory1g/2BaTQS4eJ
rkn89SAsATi/IleUF9ftwOc1pvedwvbd2V18LCSLL4PZBGqh4KnJuEUscY5Ef5xYfQK2uMac2SsX
E1Dgyk3RshHQU3ASQ8gwaULbQog8L1mNvZFVWtomFyj+pJG487eW5icpFZ+Z9T0wRoonl+h6yA6k
DNcbUY9/y3M69FPFv1RQmPVD40byEEmIAh0hLiVZdCutnLMKuNVV2hMencKHd4Hb1pAgcXywjuA4
uZM24uAmluaunvO3BToPYRmtt2mOm8QgmiPoxdqLlvUUerM5ZDLuzGxKkWi8OtCmvdGh3HXETwT3
GYEPlPSFnRdn9i2d6/TcIsUc7cdhTo9eMn2HRSeIa2G+1/vLNjX1yF3IAmcLNZWjF7NQMimSiI5U
71RyfBQ5q3wu6ask6qy0l0wqnvht7VX46+gVy+o365nTBmHpbofmng0uKu5Gs5FH+uhW/vMkVLZH
yK64Icm2zDZTo1oOQ9befVrB78vPbmWyhSS51ItgSsVu8xSh6oXN9dDaDuB5s734LWykENoXctvu
5LGCaSVWkIXDCfrZH9g+Nrce6wmLdmadDwiYnlo6LqVm+lyeL8klM1AWevXe7+ncSaKT6zwDbzoj
d53iPxoy7s57f2b76UteTUPI10iZ4ckaNi2+dqFwJamWTLHSxpvGUhKSZINfrjrbI6+jaFt554z+
mzFbq15ymHYhQYCdi8i6KPD8ORP31ISHWvEc+9L+0Ob8XBi2oDduT5MobhX5H/HYoxkJceMaz9rr
gi2weV4ytroTe3Ddqe/A8rYF+NlDGZspetBL76dHp8XKNISZ5uHhTkC1y7vj13DD0LsYmUtZinkr
iPGnQrxh7a8xDhBNh36Kpys3XrMceIHd1D9Vs0B2+vqcTe6wtigbY8NFZgTVrCDrK8mcXarrgeEN
9NkRw36qbpESoI6wwyCXvXhzjFuXMYPPnHXdePElyjQ5W1F5a9CNr5v/0SI1bmJrbRbZ94SNKxhi
0OkhW5hBW7+d4V1ML9mJgppTKIoD293FnLsAXcLPpotfbJOPpeeh7+6cdSu6GPPUq28MelWpqxcD
ByXn5XdSVXCYWjByrMcXPrOPLyphNOqwBeFFMuInN/GWFDxA86MiHIA9SOw4eDD6lGBWT3jksMhT
3jeffds9pvGV2e5vGPT7yOgPpL/tHVQ12ny1KgwzYzuwPHYqfMfdrxP/eYlk8NWxUirwaCfL1MAj
FbRT6S1z3SsSCj4ZvBexxOmYFgWPaoxfPAE+KzLys3pgWz0eHrAM5rEzWNYmpoTtPW0xJQBoZlXU
h9MxoPxtOhrySvBuSF0/jA5qlThorw5x8EQQMLrBWLdvKfIgygwWvhPWAewgD/2SQpxCU5lKKIXK
kEyTvW+1/G/5QBMwJ7T2g70uJtfBRYMlVqMwW2dp8uT4TC7jzJT8x9ZYZY54mO0ezY5JyJ+doDIq
ucjjmCafdS+pN+Tq2tMv2CksEoGMCLeh40RG4ttVTYpLYO2o9sErSUnyvMduVELYqhqcHCY5isLG
Uq+nN9uuXtJyx7W/MevhV6VwtYPHdgbE0rvoMNu+24vcuXdmksKrpF3//yuK5beZi/jsx9ObGgq6
prbi8pZ45zMkB6MPbh/EOFsb8zbM3mcguGcrpuJ3zGlnL+eqqDDmTkNzQP7CB9bpH1LAxRbpNbpE
5xD72KgNQ7w2OTYaOeXUX+fOQHsXNF2zsszyGpaUdlEpSCxNy0vVgAmycOeUHeGDrhGTziNwQBkJ
9AxF7GeWYSor2vji0raiw/nKJtrt8M9z1LCtJcDDkG6yIdtpMWDBqsndo6uqEUpUrrfkgB8aoxuP
dhliXe9Rddcus0wPGUY0nCB0YzEoh4s581GYWxcc7DwgTbeBkLi494qpB7przluaz5mmYvj2Gc8H
IaqliqMgNJD7wRzOcX51wYvv9poJarxtdBajZU/YTEc9IliAGsq9ton55o04bnIymhqVPQ1LsI2f
du8NZxR/bDQvneCNtKd3RNNUOOxFAQCcB9P8toNFwd64p8QMr3HIbHAMKoTTBWZ+SD/seAdjK+k+
76YeMY4fvNqJ8W74OMSjwEYQZ7Elrmz17QRUU4gwkCK1gDVHH/YJQ4pVkwbxTmPANFrnPoD+yAAC
dWWtPe9uShZHjsj3ZjPDTisvpCyvTDl/Fg3NKJk1zHTco867nR4HoIVJZ607KNEo1FGaapQ36Btz
SACJgS0O+vfFKojhZBfRchfdrAWRRrwYAmVBcoKvnk0j5q1MPOzxQbiNIQGj9lLepi+m+7Lp8mNW
VhzCnBVjcwJRCV9BRPixpzC7x4dCAGx9sPkQTzETiDoBz0o6VYeJwgn3/Zz+jJKKOHCxH0z5MUqH
35zYypVXCdKkk6ekTF8tUct1It/QWn20UXlpr9kTVclCq4G9P4XImhSJUwwrt4NCWi09AgTp8F4Q
Y/0lYxjg76+vbcXgNrXXolHApuNkYUBzCzBThm/3lTv5najVdoqda4l+a46NH1Ujn3a6YpcLlBaz
yY1fEjmQRZzQ5fBhFUxbCX8HG1Ebw75pXWJKOgRZ5kRlYZO8rg0yLzKq6R4+LaNug/Wa9KpNIB7d
HBrsYNknuxnb1TGuwwvtOvjTIArvA2lvVRkLuMHYCALJViTaYhSEmEV6GJOMojr3toWTZnD0Bv7a
xMtDOozM3ryOabmGLGFUBFl2OkDs0q8hsN5Mt+i2/hKUWOMwnFNqDtldOxmeuOTNAKlCr1g22rXd
IqQFTZROi1DNYTTT5ZpYB7jCo9nsox6Zmwe5vs58sbfSEI5VS+KTD2Z4EcfhJcXY0x4aF4GrAcWk
pWsZiginjtO+zEbzVCLrMyShB1RuDLeyn1j3zHyrU98Fv0NrfmVkLVmtiyUA/kmczhdLWxfgsbQM
eYilyELz5dSPVQ/qzI0wxqc4qpoRtqDhzETHivm5S6mqiShlGRV6e8nnhFLZOBgEZZsjLOGEei6v
oq8uCN/p5vgzRC0dBvdoaxaHykYdY1gEJIcJd9+w0FyKbWCRcjIFfK0BRRsLCD70jPwMPb6mbfUY
G/N5EeI1wcj3QDMQd0l4iIynqiQzL8+dYxx0l9rjea90l51Iyl4VWrLFVgrBzDiad3mJ7DZNIioN
D0ikkyNqqKyRPyYZU1Wi9tyM7x5Zd61hP89LvKsW4SsOQ6wDXOuVrF2OhBwPmyAVQYm2obLnwaKs
JZksRfDxKrIwQtMfnqNFa4DVKJmsYaWWr+ThbYt70vx8bRx+SSuDiZS1/WbwXqqWM6KtbEIczHcV
cAU58pNUIlzP1b0dxPfZ2H1xxOBYSzBlMDvY44bcI6j79v3+VAQqWKmmP/NehJ3x7hEE7mAcZkkK
iRH7JKCbbBkcUsIH8UiXFKQoM5qnoBTbaYnVyMrr1OfPbYPBJDIl1lXr5ocmrZfmm2mTcltV40UR
ZsRcm9Nl4sNSFs0/DJ/VmgzMb5SXl7qF3TvlWBwiQbTZLKhyYs1kOx3UxujLYN3+lkVxloY+OMpA
vFMQ+wKt71mjtVncAc3K9G3Uc2RiDKmi2xzqdzsS87EV2ITzASQDWFeoEGbEGHp4blW6d8oKY2FF
Rd5liyd2xJJNqIOD4nptSP/LsxkQeWPwYsj9FIkLSoo/gi/0Zhrg1auGnEAbHXZItsmdw+DECGhx
fW+EzlReOzz7l3n8VjpgZ2cyGk6W4JCRzWzfhrfYjjA2ldnMgJlRd2uN5DcTJwb0JGEq0wdn7iqw
F5mCzmEi36pKMa3yzvsIp5ZKLIJ5m5p6G2wkScGIByklSmJU5AQMdQCFxUSY1I0YuoAdf/fSte9E
a30NfVwjJ1uMgozeK9d5s4LgmanWA6HB91lkc19zxjBkXrdglEbJteR01V/dixXT53+NkxEQwQlv
sfFOa1hdSw+JWhulxydNCMNu+zjkhPVhwInuXN0fphKZUNOwHrFczmAq1GWGuALwAGlSg530Ufys
TMOHPEgSFMFteAvoZtI0fgoNezjW6cK+6VezM30ZcX5zmBNp2zlojVxwxvvao0ZnaGq9iaj7Skz1
5kbhCn7giOaJB1BXQH0iNNXkO/TLSywAZ8CP/jSJzcVbPJ6QG62ZqX6myBwaBE8tFkdhJ8TOVh6l
NJXL3AX52tccw2bpvg7G/OQQIkADDZLaXe46uaOQ62GaRPY2R5PTOMQh1MQOgMI/+m38T9D4I2W1
CJga2E55rtAbTVhYnyFxzfwkI+Us+h1FclWN+6d9nkG69ibH0J8X167TWM2pvkUPeKZr4UJUqUeW
xvIX0kzgV+TLThTvH9t9SKOWi4HDETurTLONV8oLflg8CejC8hnmAd6tWBDkFA3yGPNOb0cXnGSI
RVHHC6uQZMUpwvzWOvA0F40MaW5/44zTDPGDN8NmN31kbaVnFltyTZfBsxYbYf6NWffm+tlLTrK8
6MUzKOL4UQ7EnhgKvmsxgURN6vlFhj7znmCZvsOfDY/zxBUFWNZbV5n/bo/Zux8jJJ18RoALaC8L
EiiZYX2rCHRKFfAP3M4cv4bX4KugwoxjJB/zGH8CfJd+92+e0xqdP/sYkmEXChmoGknY81PPQ0nG
yHu8vG+e9sl0gYwoj1mTt1fJfsYpoIL3bYGItST5p2KOtLHrZFp7JfuT3KbmKR2Y7nVX1Ms3+DVN
7ntDqAeur4DND04LYq7rXaJAast5ZkOcfDgVQ0Gl1bkvSjQWRiDWobXvO8idmVcEj1WjmzuqcLEv
JHqtJMZNnyNLRj+J8JpcsmjfEzDGW8nn05eVPDQ5I8oJhTXsTfaT7qQBXdpY6JG/wkEikXiiVDXy
OzOBUZWOk0TaeuwR/DK0RLscY1VkcMpLW697DSq86IV355dtzcYs4UaPtlXBdtnrPQh2gp2wzPjf
pQ2lgjSS0YTpURGRizbetLYYJMcw7aBHTT8lgs+8mL7Eks01GKD9ZveVZ+Wnn1wTJW8q1ilr0ozw
wH1cTpdC4L7sRhRqXgpzLrcVE5CSCeS+0vwOdpGHGzRCc/07aPPoAFy1ApYnlgLqHQOtMXI9HRUk
JSWSdutn7c13s3ST2iwQcoMA+ZkPaB0WHzAKbkXRg6nqmBPwqpRGSAHbBYuX7qyJKGDChjUqq0G5
1AL388y+YZUR6hs4eu/1EiClBljYOS+ySd2trViOGkDfU+7QlZXirzMfh1pa21ITweNSYbp1/YaI
nyCa9mIkOBmqec8I+SNVLrgw/GZqLOHBWaxErfzH94ejdHKDopKNeD93jw0twpDQOrbGSK6fAgGV
wlSBlIEZJFoTMletYqPDQNmKZbPck8z9bHfuexUwA7MMwHb+5JIBbFXHuh8PnQsKGL5rvh7/siBS
K0T9PgWdhWmLFaNxNcq5fWjIxMYqOu4aaewZzJ2NqW1WNTNEbPfkAxJZtrINoN0S0zlPorURanhR
noTS5aMHVpO1ldHcHmWGdLJgtbXVi2gj73CLzDZzCyeu2elpksxBDiuEXwsAU6YNvCZMUE1P0mjt
FeRbupXJhHs01jXr43urZbRToEqoqmMzkZiZjv3S3vJ0Zug+onigfnAywqoHSBgeUVNZVTCFgJol
LZYoo3pMTYlJ3iYDPAjNS5bzmJYUkanSPRbZ5LkufPvZbcc7JyB/1E1QSjMLJSxHofgluItEUroZ
9ns5vCRXuZsyS/K1rP1kM6R4FgZALoYU/dnBcT5F52FyxN4RpCw6DBmZJbnm3iKmmFrXQ7XZOsZz
bJV7DQVtwKp+DKf8zWqz/pC6xcn1Ac9IwyGpx5JEVYzmhgANwkYm1lpBZXwyyftrMqiF2i2/jNAD
I1X5Vw10hokAL3ZSk4Xb8lGIxglmqVCQ2qOfzgbvEprud69Mwq/RdZYDRhokBpPyAdZ30bRx4nk/
0AgT1iSGVY4BIfJMFNTwRuVi9EnB3CL6xvLBUb1G0mwQkJfa4kZH/q+M5xFMJ/r0uWLLkw1Ey342
I/eEuNmI4IjbYsZGg6jH+ZY4QOtC53OMT+PENSnD4QmOL+uB4KlrbBiunomDrA8AW/XsNeebM1WK
WKjqjQBmd4Uq76Ww0+fBIEvGDK1/jVs+k1vFlIIXjCubeSw7Wp+JA+QhYMFesiy5/eXlmcuvyJle
wgbpemvnL9NovzrT3DP+gkUzuNa1c9IDBTx76x5HZYWymC8b+w905hD20Y0QkIKra36uOu+17t8N
Mi1ddz6RTCLuGN3BtABw1mmmu62a+33GsjV0iPCsXewnJcRIYU1HJk0BW3pyg5ku0o2SxdO5JIkE
TMUWQ90ogFDMI5LhctfP8PTEXcu2Tfo9NyaR22TlduO0KwCkxci3yX3mDQEIU2OQSIdDw0M5g2S0
so+Q5ZGf/gZefci7+LHiKG7+Eo/7W3XMOnp2U7VxFH3XMnhL4UrVxTphWb6jamsok1BsFMbGTJzn
KMr++VnwzhYQ7kfPbtdD6+RvAxr6Xs/sy5iSIQ8L+BLug0+EXuGdPUNwfmKpk2LjotOsqVPH/DQX
17HEC2nCnK6LazO4NiplOKoe0SSS6GhfE1vCmryVxb8U705BDeS0A3rF8SGGuZ8hV7JQHgXMYRIA
rbng7xoccVzdOdlnHZ3TrmdAh5kVA0xHzU5O6zrC8kOmHnPbb6uVeyLrQx5wZEBzBxE6Cq2VWA6m
SjO7RAHE7z8X05phy50Jin+ZBUrI5w1N3UBrWtNZB5G9wsQqNxGj4szzQA2wEC6jfU6sLUxeRuVu
R1vJ2IodFLtvmKgoCe0BUiR1of1FQsyqZxVo0kBjdlpXhbWy0bpkycqp2BKVc/jdOoyBc283znN3
N6WM8shp6FfUNOchxvaVkFhOBQhrMiREFrFCalQO+U0OADJj8dzvas/j0nb3lXErMck2vcLiEW1L
QslSwHZJR4NeJo9LIruHUHY0aZ50euzwyXG2nWhYWt7j4CFAftDnn6a6OExH0yUzVWcEE0Xcc+ik
TRwj1m+Qm/COdfWu205SvhTe1pUFdlF4nn5v0V/7qGS8INksuapLuJ+L69cE3DIZiHThAccMMIEG
ZHT2aT/hmslPzJ5xVlcn7fxDgJY52iUVFm1kwNEWE0QiG/zwXkI0NW7e5cjG5wD0AZnk1Nyssv0Q
Psdi4qgn0cpbEXtQ8y06I+AmpRDmKpSMVtMyYtdtpNfOllvXyNdt3r62Jj2MnMAC2v6inN85AtQk
NsKKfFxvXcaFcxWEoYm6CT/sApOo24FEYJlrvDQZsp0x7efT7KAU7l23Q7Vkt8eMDFFwL/B4SPum
hfS4hntpfAZx119kD2imGehxxncuG7Obru4cB8///wVl+HTfU8n5yrim6Rg+mmrARoO0/ynQ4Cz7
bDyxJanuZwsak8r9/FQM7Lom3SdntsfeXaMCc6eN2iF2AArHrHAv6/jNLuvhxWi1XPdyUoeg70ny
HJ3HyCk1aqSyJOCBd4FhTHosS7Q/PChH3D/TP08JzVsrh6MKuuK6/DxhFYNEjOv6i184TH78aTZP
bPv7gyLmU8a6uNlN+GI00n4u2gyLG7/6/5+eE9cl6aTSm6jv2H61ZUXjGYf7zEFQ3jA+uC6olCbP
yIeUnToGJk+IdOfk5toFeUuVerRrY9qy7y7ewzl/kZbSZ7Zd1XWA5/n/TzOxYc5f4vrJG1WtpAj1
x/9z/Xj08/1QYNAdFQV6MyKQxxTu/cfYmSRHzmTXeiu/5VgoORydQ6a/Bow+ghHBnpmcwJhMJvrW
0a9Bm3hreW9h7wOrJFnVQKZJGPsmAnD3e+8534GvupzHpsLZUFfDs+oNua1QNz2WJXxxbXktV/4m
GiP7lxwrmrWqVQ+xj8ikGOmwtToOr14LUH3orOZG+ENz287IfRrC4p7jIXVWCifGo9eiOHC1+TZo
O7nQbiOkwJ7cT0mPrr0TviPuVdr410Q3d44EkcZvfm1iYNciUO1ti1+ryQYKtbCZvsfV/FE5UX1H
969/qPPp6rPj2h7j6TncabggkLsm63Y2FKwxs3vIyL9aK8P5XtUIfvMCa9xcNelOWeh1LNQLFEKG
PkGXuYlBUOwnROWPBlmJHjyyyKzKg5btyLUD96hM22qXuOHjMuDYe3bkn6eo++FZrT7VWFvhMY1H
IG2RE/KZVhqXjpU8pbl4ntKsJd5yPE46k6iiYhxCufGWzQPvuewZsMFQz4TZtfHhyzUdUSwd8IRr
mgMq15x/SVYA+P31kHtIhOY0Vztq37MruORFIIeTm/TzNpwVaHyuoLvRlh8hsLb3EckfkED7YiUE
F9JFZUjnBdYlxmM1crfSj9L9xg2qjOtE2rdlVSEDccVWCYIKs6b+MQZkBsgRKvoMA3Rir4pKwLxN
PBIGICT8kmHeAsKAZ2wOP11zZxecDm/m2NvOjLg3wnbb3dDzco6eDz4t2UXTgBkqbt/tuOP2V+l0
ilwYyPBRktUM1U3cuFWjDxacN28Ztke0sOawvPgmOnWO2sBwDCgBDbPyrWkvid2Soyo9o33lR4iE
uj72ULKhcx2EiUBmls2Gc/lDOxTheXTBYquMI3DeTEd2DffopQDYIq+dfqDywy9XxZC/tfRBjM3v
opXNU1FhQtItwF9XZbQchVwN9Kpvp4l9vBza+mTBjVR5MHMsFJQq0kAgVoKtYD871KOk4JrMkwdn
DW/U1eftXkkEdm4Kb4nkprb01BGIRPFKc4xTQNr+6MDQI9ClHw3U02iih6mD/aQ7r9xEzC0ZCYt2
lQgTcjky32rMzUdpIRwMuR4+hCyumZOsjQm5tO0YwzmBtsIYFrG2noyRdlaNiIYiZ8uPTY61vbUq
172lvMeEa0hvU/NyHDI7PrRq0N+lBXtDYLJwWCFgCDnZWS2AGnextsMuKDzq6bBvOZ84cb2nqYLM
xBLJzp0Sta9Hm2ltL5rqMkXgk0wgZ+A+Gia7Xw+4KSBCzQXKuzfmNQj7mU1fsUCxpWYThLE2Q7K1
POiWiboxoyxH+aKO1gTQmhC/c5kh6Yy7/sTMjDqyShqCHXtxtkV831WDvU+8Lj3D+mxvoropt1/v
2kaanm9mGyKUxU1yMwOcXHSaNCxauoOFJ4ktNPQTFsL6TjnY/kyV4R/jar3zbPOOqG78S17bnNrl
QdQZJCgh93GdO0elzOCABCX5BSkAK1eTTQ8SzcFu0NavVjgfaZPXJ993W4wkviBlp0g5k+hDxEl2
DYyofSLkfdjJqm0Z8kHptks3PLsoFW60a5hXX1rwpjLCUDo/mS75KMFcqK0eHfVZBIhGUzkZm8aH
ghq2AclVszVv5Qtqppgm+IekjBwM7Z5cmZeXoaOe9UeLs/aAiwvghnPbwsaMG4qdzkQnl44F/Slf
E0Lsimd/WKSBLhTpkkL72Lhxt4mjEvOOgRyxMBADGsD5usY/lU5ov1TkOfUFV2ARTNBhEnwac0B3
K5LAq7oBZ2zZIGsKtbjvgkUzQtitMLalm9NhchITbRzpUJGZnlqcUKe09rddEQzLsnZTCM9lYm2n
p9Do05PoM35uTtkjkfu8jA4xO3Nulnsup58tLJjLKOmuujoHsZ+y8Sm7JHze7w5pqbpHvzKru8BV
FIIR5/g0PFIERCc3Y9BU7sJKi0tFWfaYVwXfSngVqsXpRg2ePLUyGE/KIEmuhej19cAIgVQVurWK
dvxtSC+2ApJxhMYJ4JqUL/O7HNvgvu3Mk2Mn/eMCPeoiq0PhZQX7Njl1LLLnil4J88G+eFQ1aSZF
PNyx4J5mzJNn064lbjs6OeRyZb7rnubAACe1PPD/oFOJimlNvLTFJpRQyrHIyHVsMXwra2Hd5stD
GyfPE76kXSeioIMvzce+PpsMOcCuJLinyisWh+sTDTeg/dAALl8PXx//equV89vUcfr+p49/vWuJ
JYRIdgRs+03A4LeuE5IeOdrn6aQuGgIt7tZkX0pzM/ZDD2uYFaAsKGhI3pVYUCQKioDbR6nqbnZD
LP1zEF3GwkCOPqdmtlHZkqCgRXQx4Q5evt7iCfBPptbgf1g8Eo5gp8byxZG5sEM/PUbV1zCP2va2
AcUu6i+GoGXm6OXu+YI7LQ+MleetCvFIxH3RnTP6sXXIsafpGgiqReJf57Tzr4WDYjrxPdZIWT/Z
uNj2Yf/auOZwNJp0ONI3FyCfMudHLxSnwM4PYHok3tnLgu+uyfM8VKIFNxHdoxrjKLy8gl9vtcu7
X281klYO0xpQhfyf1WKHLLvwIGQ1g6rmIUtTfMMzfr0Y/UXopDU/pxXXrweQoXhstX2ahDhYYVDt
MY46QP7D9ghpsMoc67ZZHpK6aXZCMtpynOK3n9jjQTtVAjJH/raTqj3990OFy3WvEpMU50b1YmGc
IrWDPkDwCcsaZQxj5E77H77Q5FiwoWAT/T3GoXzxaJCxCSzzRZ+0Wh+za1Th34i06pDk+HiEzNp4
jmdsl3EE6DgfmsdFYdNRyI5G0J36STjnrwfGK/HGnmuoKnOY/4RX7BKW0DHFlhAOC4J02ZfWqEom
zGQT3Q5kEuXstr8zaq5GYwhyVVBsPVQTR1Qw6pbh7VHl1L+yKa9V018SzATc06ym6YjvaRommjTO
FZUxPDYDdYWdRcHjhIpzJVu6A1bGeVwYTrbcPuop9QtGQaQgQu54r+mvPoQuKKLc1iCJOrY0YBtG
SUjIjKv1Qr+EUC/hQDw1rO9zP6lTk2U+CngqNRyW4M8Cl9Q1L6xeE2FV3DeccxoIhjkShC1j+2Or
4NuPWMINiqy1WUD79UB4rYkIolS0lHkQF+GX5PXaqXgaUhQePY2mYHqrUcOs8HXEFxdExiluxAPf
+Jr0ajrICZJ+wCAHRcom83LIT5q2VAOpdRPAzNwU+pbZKKHdEU2PCmZlHruAFD2B4yIyH+iUrM3K
+5X4NTVN71t3Y0puU5DqjNCN0CGMz6LbEln+fVIS9ZCPDWWVsM70PskAWi4KyD4FE9AQE2nPSxaY
8sNOaCgNzHCTfgz21ljLc5GpxyR+jD+D2TY2ftGOWzBN8Yvgz9gUsyCdm7y0TdUmPiuHg44pOJbO
L+GrJTVvMb0V0VOYyu+9UzDdzuRTqaBPRUSjHsclNtiV5bHtMBflUly9mKrNLsgR4VQX7ZKUkiGf
MeBOjNQkEpZNr2uAHoqMyMS3m7PyEWTrWAnIWR3FcN4/CYmLXjTkJQKQLLCA0Q6JbNe8BHkmL7VE
lDcHwTZZliRJ085HEY6oFWMQHiLYS7J4yyIrwinmq3XvduMZLUrJmRQ96RztcQeIzRAZ1WEEAWTE
1hKY0E7fM0NsDaM2H8OgX+hQJYUKjuQLwsJ7kJj5vjQ7yDBdGD8NvYcSo473Q6Bod/dZux1ML362
zB/C7eVj0ZTJMxjgUw11+KZqSblG0Dk9RZONFD0cfs8W1H5Ua/LIJA6JjQ++n1eeU14XdDu/i6a1
lcE28/2S3kUcWU8z1TTAJsZC1SDkUx6hEi1qWtVOyXzd+D1UZzuS+tpmBt65bFlMOJ3t4lgkD2oo
aVxGIsMmAiUGhft4jOJu3CHDSugG+OGLDGA/AHkOt3rwriPjjQdoFz8C0+g/pFiKWup1Z2kXzIF8
9XVHO5Rz4KY1Mmfbo8EBG09Mql8ZJa79nnSXfvwkQLT/2976tYVWBna6YcB7mym3vOoi1SQkBMbm
6918yqpr/mqCBNyERONx8jPpWhp3ZEsUoByc8HtB2pCaA7ygnbvTdq4PlcLGjfeKgAJOIBQYMAxl
qJKLWB7QhExbs6HUw8IIdNeGztEwfXxIcsN5KL17hcyN3veII8OumZTIWu79nIRCCJGIUFBDIijT
5b1o5pdsMIYn1q1PMYIB6Z0o3BfCCh8942YmbJo73y4+/erZs/B1DXZrHdPR4OC3HDrHhUPp38wG
/C6I0sZdUIaoJEfck15kvuZlwES3aO+8GnZUWQhjb5QoUxpLoAfO0XCabWXu+mC6T6bOu1XqexQi
XZYT2T+eTsk4dUciVCiI6QuS42NNP+tkeEeH6D3Ofb71Yb1uTc8OtpmO0leW9BNZhs7PsSFMxHMA
U0xMS9Cx1Ai/kAa+lq6X46ImoDgciukhNPQB6Xixjikhdw05g09Rg5IrHAa9xdHM6jxrrFbDSH0W
37wrAfzRhsF8ocXLrDX2COGMYhxJZi/2retgrIuJfoUKig4Be56CfGroAXsxyIaV14npO5iieLKa
2yKJNIg5BJd1kqBhiWHaAsWVAEyk/yF0ax9UM+qNl6l6Y4TgSBZg/dnP8f/k8RtZYzvfBoaADYga
HbZ4bCdnhLPkUo9yXDvlS4lkD24IEQ611hCElDVsPKP396FL1TFP+LVGN224z6Et2bxBM87+/ksP
df6BALSiTRTT6vfLO8E1cPDVYits3AdRIVdAn6n3kRHJ85hD3XfDyL6iGZFrx7ERqrTJM6WvASzO
rs9Gyd0uG4fAI11Gt4OffBQ5A/2xAodL5xeMkKYg9VT2yBNcXjxb15tvf/zrX//9Xz/Gfws/yzuK
RFwI+q//zvsfPPdNHEbtP73713P80ZS6/N1+fdt/fdk/ftNf95uHzf/4BefH7dM/f8Hyd/zXD+T3
/v3vWr+37//wzqag7THdd5/N9PCpu6z9+uX8B8tX/m8/+cfn1095mqrPP799kE3QLj8tjMvi298/
dfj15zfP+XqG/vYELT/+75+7vOd82//7j0+d/t//88fDZ9X9zOL0/Z+/9fNdt39+M9VflEvVz6FW
2opOjv/tj+Hz6zPyL8J3Td/3QduaStnq2x9FSSrKn98c8y/CUUp5tjJdxUVofftDl93yKVv9hZcf
Qarp8G1cCt63/3wG/uE1/O/X9I+iy+8wAbb6z2+WcLxvf1R/e7G//kchTV/xR3hKoW6zpCP5/Mf7
A900vt78l7kc+dMSGHF1RO/RYxpIk7w4DXokzblSh0En8Ijwdq0NkVB0vkLtRw4YE8pXoQ5ZRYpg
2rBchE3KPoS5Dfd1Cl4kDYxDCya0ivLH1nCC9RzFPhCXh0SkYEZF8T19cPzhA6mneTRH455vOGHZ
PXhtiEaArAN6g/IUtkW9r3EC96VCjmAsMih2uYa71DTTAAIcgkpGlKUS711IVADSeCPOXEptxhKd
yU5SLuDExi7UTWfF156OGwoW9KMS8ypCZhKUwQ0vQ7UtbHr891V/9SALIsPHzenAfgMA+IBICFS0
l1M+NN6N5+po57LXbb2gxXFR6YtXMVXO4lNuS9ykXXvqLEQEbYZdefL9gHZtv2hqIuAnPrd1O1rf
w1StQ8c7usr5Leu5O3YVeYZm+cv1sbTB/vitdf4doYrcYftwVxR/Q1r461DmV69npFE7LGcjKXI9
/KKgbWgDIZsRtL8yeMOr2oI3Pg0++Kb550IYt3LGtYXSWzMZj/CkNr4EljqFoN8zZw9vPC0+o2RA
kGi6ZFeFWCc1uDLLzwfE+hWByyz0pXkgxeEY+xYJDkX3rNNwX5fjG6qtyXffudQAg0TpFsEPrfTR
X+Ba+E6nJU6QridiqwkGhPqhbBz+ZZriVw+t+2DgpNTkb6nVkJ10n6XmY8ysDl0mS3GQFT875aE5
K8yHZGDUJ0t9M5Y5JDzOeDcFwtoteB3aLcvgMa3GG7tOeqIN9DVPDHQLPeJoL+afHn3UGgjb+2xC
aW8l+8C/xMn0zH63NwqcfMDGCRkqE0CHyPl4hoEaERuApzBcD7lNdV4HROAwz6njsNpkJVelbXzi
ukbAdWza4TWUGGr8PpEMtd7ceCbYFftc4Pfnqg1/ot1b+u/YQqHdReSMw3qiyPPG8EeVcYxM8Bti
mOfZTvvxYsf1wanHcyjp7YblQggbwEkybyBfAiO+5sAYXgLHJt0KVFwYHCxkTKEX76exJFIzgfw9
uzZ8eTpJLXd5bmHhFxjkbUoRZClMu/JZ0UjKQGwhCjMt+20q0KV0AQGglmGXN5rjLFaQvUj7agsc
71BTEdx2tUu8IlZuVxi7cTIJOEvkC252yMjO7YKnzUflbTN0TZ3ti005sTKkM8FiRe8Atp1qwnZS
79XwoDzL1iXutjmFHFZrCBgcN3AMpDkC4wKBvSS/feXELABwhbjhnSHZSHzkGycyCN9Wxp4JOrCh
+MQ2H2/nX5kTNYtOj7gsLqeGHmYYAlkuFUkLGsVMFc/kQNrt/YSD7CY69o1HeOAYASKt/NsCxt8m
9iqS8m7dMTcuITJCUZnnJOmOmiyfvSaAxrXGfGMIUgXNcuE3Wo/BYANlj5+Iis43wnJJRzbTHzRh
NnbYCcJ4nJaoNfXY+363Ex7etwGxMtPGotphLqgQpBPnN2gYag7hJv3so5kvdkUYAB4oCB+avYYr
3smOYhoAljTQ+wJvumLDRa5F/JkPIRTZKukpWBWkHPaLjs+zrfciJuYbteImGecrd/G89gJ1sEaP
RrBhMSK0TQWyC8BgnC9CzphedKA7eJOlzazxqfCaduXl6gNI+gDKtn2kAxlv/H7fVuTtLS+Kp4Ie
6Wb2wRnzeQyGB8oehvRhad5Kg6b/RCDR0b40jY2CzryrHP9iWeOHFZNO3MtBbCIzMZ5E6NxU/VMz
Aew2+7C/wzm8Zd6XnpxeXsaoKXe21aHvRz3X936KVoZitBsLUjXchipb47n0R9apvh+eXc72SUgo
kJc2RKZbivzyDDuo7eX+2nsqdaC530mjZNVZG8rrrknpXoLZRRRvduC8+/tF2tMgr+bZtkl27NTG
c6KrmIzvuAGRyw2svH2xDNJl9qsb+vkwY9ALQ6DiNIVuAM2QBKslux7sWmlXLZWIT/mcoYs1B2K/
sMKjd8R7ctMyKkAnqz4T5lsIPfp5LXMXvtUProuCMgrHDNHm+zCyEIzq6tqM5HfmVv2getNHYWxt
EtdGKJDOmCKvowMHNdB2Sqxn8ByzJnbpEic/JDWEBZh4nXkcab5sOH7vvWF4i7XcOoaDJE0jC48E
HT5OuPaOcJeVNxKQ3C4t5yKm/5Q2pQtUFUAuiGx01DOBB8O70TWA4IhGN/PwoRnsq6FyG6CsOgRt
BAes9t5zH++q6nkVKepOptXdpmUPO8w/+XEI7KE/JZlzqb0M8AziA9+KDrndvyXG75FGSMaxdjXG
ZFHp0nx08TsUaGRvEu0cuxjYd2irl9JAt1syQem7KNibbvTgVQNhoDnXOnHCRSSdtV3KDE0H83IH
MeZtPCPnY0j3yGT8qaQ6Xo09uhg8r/a+GVnHNcDgNJ+aPdZ69FHAymZFJdsELVxcWe7MgiGuqnV+
ol8wXAOHWyFx4Omo1HmPPW/jJp33PrnGTpn4sduie5ctGmsYzrVM1RP2aqaHVUI4s2sstGWy/AqL
9o/qHdxWcyE2YKzp9OQS2il/A00rwnF5JE31bWythm6TjS6bYwmb9JAdCHQ7lAOdpg5CLlJo5qV2
CvJgJn6mKINLgITu0AuEaineiVqHGz0OJuHqBewdszxQvAOFLfW5jzWB4FVXIPkb99689J1NrLtF
ErO6DqFeRVVz7sYk2FYByh+nV+/VIv5k4raMYcnyGDKwOFMXrGljI1PgFhChj7vcno6zD9RSk9OH
BJ8tG6+PLF1A0QU68Yow0GVg0iGlwZbigHdnlaUTDTCE7jiIh+0YiQc/a3/bY5hdKt96UzO9i370
MIcxOlo2VbGX7e0AIWfrW4QBJEkKND/CMVyFzk5jEn5temrHqLSpEWeg0MnskKLA+bAHxnYtCrEL
nNw8h57POMnepHOaHQYyudYKdSKCNG9vQuncVi0alNTvCJjzgel+/Yq8s9feIniJR3fYgziwH8q5
3uDCp9cUDBuo7BmHDg91s00fNZ+w668Np0Y3nYOtlv2QPdhNjq+6iLpjMvU+Y25b732gd2aKd9Lv
hwEi0oDiZp4f3SmgZqY1uScxaMDuG5wI7xr2nqrDY1r/csvaX81uFZLDOd2WTunsimQ4lObcH4UF
YINEnovdDbcUKcVZl256Z9CM8AoaC8tgTNTs/0mQMELoWlpwaQ1zpEKims3jO9XFfPYHE61fcQQ0
UOzLhgLCm9BXW+Ig+orwr1Qx+2nQPsJnyPHZr9c6qLuTE5tYxzx8lEGmaxpv4TlO83ZbZpBGIBaG
+2YmQRhdY7MVNiwAISTyzD7kOSGmta/8ddBk7/yhxr5rvIOD3Ps4C/mZmagF/GJabqlJnxIbzb5p
ucWmcmJjF5jdhx7wrtDLStd9pvbFkBlrkdb42web1lYljhKzyU0pimbT1MY1adrkMk/lmj7suhu8
Y5qWn2JGqpW/Dj5jVVW0t7nGfjGaDYI74mHHiXNWmRgvlSbuXM9LGTFCBIuQnQHehO9iNSds/YdR
BvvCxZc2DOIN2gwTnd7ptxZNdCKBnLWblyUEn3FnN761Cg2W4d5dGiQYuqv41szKeNP2wY1PVM0N
EHAaXBPGZJ+ZEN01T0t2R/j/DVFM8Uzobl5CvJkMWrTZOG+tZtcC3sCoF0PnwS+WzNQxJU4OIpXw
YpPMbPT1J+dR9HP8f1GPdmqw0yPkFQTjAQNtg0G/EcfNKgmGc4NUGGPhC2wADV26+BmbfrSuG9rB
BMS0+9Kg/5UQa0XfFJqm3eAgpudINOQ1EXR0qkpTMhXYKFmdSIFZh6Y0yMYWI/AibjzS7lAcD5rj
aaBAIBMcODjTfVB51yrEb9MZw0vQ0H2c0A/5mriIIJ/U2kDRsZZKQVdK3YM9GXc+3SpcmXi6YIKb
WD3JPO4bBNFJ1Tx6BYym7mgZxCXoqks2tFh7chXm6+QoBGGuzzpN7KfXE7DtRf3jnBEJWvveOmrc
ZE3rDBd1ER1gG1IPFTbEmn3P2PuEkvIpTwZiS3V36gLy63zaYX712zZwCTickhuzRFRMmFcFmTzU
JCSYE4fq2kR/S6uHor0iTcFst4jgTlMOP6sb04uBt5Q68bf9bHNGXEP4hdwDmXm3kBloSp6DlFEH
jsKNucsTAkXsInnuIsxfwMkwIjWcPXVTAEsZt+PsYKQvkGhkjMtW1oQkMSPCRPMCbLyaWK16pkgf
3XeDFSyEcIPJl8CcYbA/gx9J/zKMGfJTTAKrLsUM5/Q4lxC8rcpgqg/2TBhV7f3we2NlmTnpokPw
gnLoJ5MGsm+W0j/6JCoQ/9MwbEoLUGnLzu6FTXWK0D+EdukfvFEfBTur5ZB8G8bMldz8fnJZimnN
lVYZbJu2fncM+63J0q1TB7t4LDdWW299aUL5jtQEfJv4TZxVKF9PILYJThl7dhrhIk9nDkSZukC8
uYVyhCq70OCP+kmbBX9FSyZx1MkXhdwO2wxHsHAGZ4y0Kw2Ha18mFkwdytBY9MEGGNK68mqSJD3/
SHpidVAjQFQirOoUdD5myQIch/XBbD3ZISheDS6t+sRLh23YSXhhi50q5TAFzJ8pSVbuLGxBGz9I
rqOwlyDdFTpQILARDQkR50/hXF0rusZ27r/7tfGj8aA1jlP6q3eQVec1HDe1VBFSE9ZdPQWG2luO
uOi26vfEANoMOtqNaTTge7udo8N3z64b5gSo8GaCAS17/AHugEpO9SdjBuBb4QbuJVC8UhrJqWHf
y7PyGZ36r9DnOA/mCs/bMjcKDcJRGU88RRWGYC+gPVMzggPhkq1MScWZTbibk6pv1yNGnK2RO2RB
wjuxJZA5J6OHEpeEVnQNSn1YS69jY1+dJBIbVVd3E7S+XjbvRTQtclUYf3mGcSJ2G06wiL9M9Z66
mdwrCz3GbO6EgywzmLpsY9nOOitxP3jIwzC8cWxFJp6wwLZwPiLKaiA3xDrECN57N38p41zsegeL
BYb735h6Gk0DKs0TsW2qx6KQFjemS+pry1JnesGNycl659FoMkKI59rpidis9FFzZoVKFL2lKUPS
WhaHQCsPXSlmkG5rB/NAALM1IULlFDATjonRn6N9XPyQaOA8RzNACMkcp2+3MsDJcHDBgFPYkFSY
EMyJax1LKOigPciM7PtDYVv09QVMGRyfzJhkTEqRnQPnCIpsU3bQ7O+rmK63K6fHBqByV28xbIF/
ysZH5Mc/G4EpxEnQsijcnCLTP8J5QTZkp74If1kxWThFTJtj9t5SujS04X5L4cC6czD1e4NfbHzN
Zlmp5tTr8sWpsV2QFHqilfQw4MJgUZqYPvCC2TrBH+h7OJlqE57tHG2akBnq11dIXSYrnABwCWCO
C0EV7hKC6JCRDQgACVjTbjMzqG/kyA1UBe6z6uiw9Oz5nLbBhnLoP9dovg+TrR9mPXfPWWcE27Rs
600On78rvfbJIseCQePK0vUAg6w7xX7D/iuoNjvBlGSS6uq2WC8bO3xrbDyqSfPipelHOsuLXtC5
/XtGA3ndZYjQMqvCmVZcOFGwgrg9XHF6aFB3cTU7KbWK/RalAL4HpETKbpkFBsQQz6Xzszbkz2Dm
/s+8Ya35yCozf+j6La3LQx8mBLLoce1iels7LNBEVjnzLs/Du6CbvAvcrF1hRjuvhN7uuPVTmNEj
cuvwrrUTg0MBQQ8zinUrGbZ91uD1YH6xqWS7o7Ju3Tx9gbgPDqyPH0qTZowiK+w2sueExipUyzaG
kT738W5SxBmMWAh7Pr6pllCLNARiZoJYZB9TCebEWFbW1rCTVxZazAdOeJ5N485BonvCXqO2gOCB
ms4jEgiMsEbItCYd0QqSrCR71jYdWCClbLKCiNj6CmwOuS7uRgJ3Ajp+aNRijJhJ9egu+pGYIufA
uYN2ivhIawuluAnq10PxCX5HcqoBeWK79GdsTlpTy1outbKxtri7OqvyowbsF3vG2gZNtzIjutcN
6/w2q1uCCK121TqMZCcNaHqOR+RvDbJDCGyVkb12ZrRnB0NWZXOyGl8tbGhrLxzEKukAF/l2eWrT
bB/VnOpcB2dZ5gCEAP6CkCm5K5ORhZUfzG9mg2hIH/Rod9ldO932jnq1Zya9eB3mXRpyDvridbCP
ulGUrBtRDivXhvaJhu5ckChGsle185rilgin9ES1e1/ZhNLDqnsr6gm+kQhfhr79xMDSmiW7TIZ0
zmuLi+EH5yGhAMsAHCvH3NTSQ9uujPcSqOTa7DiIJfm2skkAymr92oEb0/ZIg71NLwldn23rN29O
CR9qhhVU5JW3SceFmUQreSWbfMvhPF257eCjUkLeUX9F4kF9yTR9JUVDYeVa1qppebWSafw9GOl4
J1NxYN06sklcZEFuDaLhdb34TyIjq9aDSXvLy8ujKIn9hUa4RSqCFzIe2Zzn6o7+9iNMObYxBBjs
qIZk1D7G60CMdM6y8uhNEEapRvahpeZ1LMNkNXjJ75ZrP0ynh04D+QE/9JtLpFpJJMikag5b1p+J
hNlwzwgEsJJIWJAtgaASEE7L9raH40jzhxbZuiLJlhoTAxuCtngV++ZdESCT+3oPVfmbMMrbSFX3
aeeNKxV3BkpZ49fsFne5x2YZmnQ+FKFeUI63o6zOgN0aQmucPTDIpzGTDXZVaI2TcyqBOV0yh8lD
mZGp82gUHQ12NdwsmyNy1xfpbv2U5p/IWwwk6ZQDbgrbnQokqJchRhcp0zX8YwxYzCFFM2Xged+B
I6ZkWEGxxYjL3VduhGcZhMv2hCzep+jBV0Y9vsuOY5tfhzsv6MR+hJEu4oUbN84lI1t2Z8hFxxRA
kB9Xzh4pPL+dy4OKhbzP1q+5Hov8jPQjPaNWYuKNNXcX0jcP4EpsJ/qD6CI5pSTtRBMOcAZC0Gpn
kM8DI83cmnF7riyr3+GyupIH/OSwRiG/5NK1ww8rwkFEBxDpbRnIHaLpp6KjjjElRwYxJg9tkLGs
DOQkx0sge84v3RsuqrZcqW5dtzZ6CUibnQ659WkotYXPIT0qAZ0A96VTvgQQRoRDzIeiB7aT6FkS
N5o9uOb0Vul+2MITzUmxHmi2D7ecB7AMLWZ6FFxwk8zggWe42eaWJGsOJRw7gLkpIWYOi+mYKuwN
636Bs5uMHWyVLeHbR895obY4O757ZcPjjNi4pzDEQ0w0irlj5YYlpbJXsv82crDI7ZLxB4ZaG4sV
QTditq4BGIN1pwgE7Hua6ia91yW/gF6MxnG9Q3Jyoi8xMUXB5dda43wvM+sxs1oiJbce/Fu8gFV+
SP3hTbrhq18R5BE1r+TNgwrIQpcllu+W1T1A/de4o8UGWqJdTx46x5hzqEtEmOYsv+oBpsQ200OB
tmtVtfqRXNEEFxEHgbq15pWMungjBv/BkYA6MsYmpsE3z0W6iiAYc1LmHkhHqpVIUWYlKvG2Idp2
roDm/7N3HkuSK9eW/SLQHModmIbWqVVNYJWVlXBoLb/+LeS7Zk32gGY970nYJYvMWxGJcD9i77Vx
zLXVo/4UTshUZobNQaYHqpwOvYRwF3Wt9YkdMx7I7e0TnpEBWrCXZ0gGYl3iwiYBcs5fnIWR1Iz9
roT3bUZ9dT72KWyxJCEjLCN9XM4wbryLWYqvpmW6NGOCwSfGw2VgBfPzAO4Tl8g8yG4HjWXb8bvn
mov2Uc7KY7Ts16y9Q34d4+CG1DG99QXa/pl1D45B9TggpaU99jEzz5xgWezft0zzRfbst6ywxLAg
RUMn2wXVZMPMzH8J4uOD2WtPkcnqqYAmuWH7AvdP1C/e2D6bE9CFqkKTq8smpCw0JuZS1p6DhMxz
4ivmnqkgnbgetxOgapvxzCYn+XwFeOc3cyr8ifVb6Xo2sImjR4l2KqnQR1xhwuun3cCzOMjsdxw5
fypZ5Yzd+bppJSGHmA2A9AYjKEdmX/Go1CX7qVbm9mZQMNn6gAzK3vC7bcwiicK9fFIo9bdjONwz
n7+o0LqaJrXkQuQAEc0cVLuLJS7c5mX0C3XXNSk+Z1RVVZ9jcFBvOmtvYu7qPViIX7O2v3nn5hpH
wlOY0/uhJXycWGoe+pD46Xo8W8gqIRC92+wvg6B+SEdYhDYTPnx1j/kUXwxz4qYFNJrCXydt6JgF
Wh1zd6AR9stxi4fnjWzolePWwHqX62qZ2+aFsBDUV4oQjXFao/wEcqutmzYnc01gMat2B92W2cCW
MTGLRgYCToJG6bdqvQXEFa+kv0MSaJ1lbRJfQxhz1vX73Fu4azaxW9IYr8i8IFM28K4GEbw1DnHQ
s7DfIuiPTgluppzjO4x+9FuTDqHaAscdUbNm1CPtNH8BDWASgKeOOZrzNi2S5bqzQVFVoJy8Mv3T
zs1pmJCXN2P3nbYGVqmBosRXyYtQlXXMg6c8Mmyu3L+ZC2bbsaI34voycttNwDbgKFbuxF5r4OKj
TKu5gvA839ltkmwIsE+3cEze+8Ixt9JsmN1yaPT+V9sPxyHneU0n90/d1uie9Pxeksi8ifORTkN7
isaAGNbZFg+hqDqYkL5CwQzXI67RYM6yggcPqBKQ8HLBMRQnDDaSjrPnUNiA7lTtR+5UPkbaxZWP
xyjTw5NdR9Me1/66VOrCSA6FQxmdOGDQ//Q7U9f+3gIqI2PsSI0k18vKp2ptOBTo5vBaY7Nm4CTv
Sp3j6+/eHEnpXVrVsHcKjL4kg5zSMKAScgz0kB6pA3wbWwT9daGPEoO/p3882ky/kJQ+AWPKNmFN
hkoBgEWa0XC0muw175gtJL71lqTptxHb53LuXqOseB86TQ4CwWi82+naUGQV5EHWGmkBKbkx1t0J
V/30JfJEMME/ojH7kytm39WXO1DyuLicgSBYN7PKAGCXxSGasz8lcSqtT7b9hPEQAp1y1/1EFxUB
TOYpb4pt14odxx7gQSO4Q4f1qpf9bme814E/ExAD7MBtWiRO0buNW2wPBIeBREGuA25scZSVM65F
BpccVbVat5BebUUmlCnVipHqCboDehBUZGVinMxmgvWxID49pVYDDQTGjA0Cer0JioaFOHHFWQ9T
uGJQs6k0SajtSNa1yXipi46kC2MucyxrC0zgW2Xc5fZs8isEpl9iAx0yvGg++GbGms2WLTPohniT
xThNJodidmxS4BneH9WRqeWynRt8T2+hBQP3Eeziu7CrzubQrxN6qFWReSzdXHFWAcjKEEbUZPM+
+kFhEqe6aCzcHZKWQBpszU0j/hoQk2/MWSK4T9v3kWdnZzl8zo6flWhhShS1Yv6dlBihcg3sfFa0
e1IaaiPThnXiArwYSbDGZJ3nHjT7pNj1FaiOJqFxx7w6HywXUyFh5JysyTZjIrWV+FX2UIvfGlsg
9o50vh2j8r7LMfCnHD5bi1565+QEdiD+RxsYlEfqHvLcUrJCDdBzdmnin68pYdPPRRm9GkOPeSbb
YKbHFksHt3y1RvQ9Q5evHU4m3j9ASBRxT/nojWQgY0hh0MC1no9o8bzgg3gIVb5NqFm3fksRNvLp
m/gML2NoP6JmFkw7crBlIiQMeTmeQy7wbSFrPL3eU1IR9j6iJ2BJSE3mVTEGcLwXvr5rG2L6gkZs
cfzyYGmUgDB0/E2OLmgTzwu+ngh7VjM8lFDSVuQPeaidsFr4IZNyRwVPkpVlWSiQJXH/lhlQ6MyR
CUP9ODhDs0n0AifJ229VVnf5AuXr6pmMT1zWcY3/f1LkxwgFFiCcAZYws8QiTfrALE+4nG6gyl6j
miwQi2iVCVkuv9m94xuCnfXyuYWbuu9+w5rYoWbsfGPTJ4iNPVXYBAb8qvAy5RMIKMOfIbjbYwrc
b19n0H/ZoLVIfbZ+57yz2nlEM5Dvqs58gjbLpA02p/9lWkd1ldo4isk2nvhFHyDQv+bl8AUNe2sR
t9NZdJNWxdq9ahETIf/Ktip+0y6PnkO2ILMMi+KoHnbjuNDQWbhbbF5XxUwQh6ONPXyGcgfU/z53
7atRxtSfYOGNTn7hlyCW0M/R2/XBtUq2bb60Ux1Zw7XzUvmTBOGOwokvIX36FoUxwzuhc0iEPKlm
Cfq9ALG1Dswvg7MROUb+VszpNnfYMMwjqh0Sv3gsaYL1/NWH7cbNiDw1AT/T7QtMIC0rdPulDUIc
f4Z5JR30b8UpvJlbhK06WkJoOuMhiPR3PEtI3FgYscMj62+f6aTISWDwhzpAwgpvWdcYDdpNwWjT
GpT9jKOawgfjMjbKrMoy5n7Nb7MH4OnCPpC9k51LXO5jhjEt7QEsinJHHtra4J2t0dzgkHfAZzsK
9gAI5QphBJVtYU/s8iyTPtQnsGHG97xnH6f7tNwpdlfAGf1fiRl+xbZ6HRBVmX7x5iLlCeXXjCmR
iGl0cxahWPi0jm5RvuCT+YNQZDz3M1YB33b+GLbzhFzwFMDPW0VYstPeVUcngpcRat2C1zM5Tjhj
XOvVdSIU1VjJGMeT4DyzWXPAoTwl/vjFPNXY4x+5pjDYVtykXwDpDXDzDrnhZQ8eoR8B/GXh3gi7
z9FgKs6o+VovvyAOP0hkfZPuvQ7JtLTTdG8ViMISlI0QHUvQnpjOhdcWiKopSsv+sTPQdLBvD/kb
xhvysOAl9dI/4RE+WzNTfMSPlE9IDVlv7ZtFliGwlWQMsZDK8f0u0pkk1LA5eoVh4Eebn+152IeA
kiO+PXyTAQNNC4aoTBkpmk77NXy4DeqNSQfp1jADonp4qlaK8qIEkxDfJqBq69Bj5p1bOEJNt+CI
SssHlXDmD1y3pjApGeNpwqRD3+j27QugSGCaknwgL4HLEjIrDDKUwilhbSvwTNu6Jt+0KJtHK4Y+
rGVoIurpoI6E6sgsDWxgH90FTnhO4f+sfYt/VTZAK2lpwgIF044goKp/Hy3WJTlqsBUiDuANXTpQ
s5M9VmecimXCmhCOsOsgJEzy+S5LkelP5dCuiHQVQNk/RI8ARJBGZiuQXGXYrkWXx+uWgoOhrb/J
KidH4s0HYvFzN3TWkgwgb0mpT3eETUdSH0pZkjfu05m0ARRliXKqVRyvfuOQe4WsqxgZORQoR7LA
nm86Q8GkxuqaxPMLWuljFQOZyZqnngy+mEpAjkN0QYWyyfxOHqOQ8sV2aZicWn8hzHnDX34bQJOz
xsI/IKz0yocPeE8gmfT8YJ+3AGNz3zwqDowVTXi+wf4U8H08jdGbqXFrgB07wv/u8EL0O6/os03h
Dg09kjpHff0SDPPCtDokimEcgKqD5r7ajROGBpugO35V/cCTHW1V4Wc4cfzPdBqu0ciUsIIRz+j+
xe2hu3sKNoY1F+/aXtaSoXskFmJr5QyMHRUV63QY3yZ0AEe2OHjwSibUs/PQYi6v7OdyegsG/Y4A
Au0Ac1ZzROnmttUeEhDcNI0KPfoIPFUey4lpBJKy2PCxhgCBX/QMHc9dTLF3DAtGpwKNmTNNahe1
pIb3XV6uoiDaIh/MttpSUNHHK4L0+1JAmpnQxKBnoXAYHRJIArYnVUk/rYhiQkUbni162JNnVs+4
S/Te7hrUVZrYCQCH9LreKmzxSNWKCitAvZvYzIRmtrpJuIBKJuZeodWeKqPzmJCFuyrNFW0kfg+d
B39lIh9pGajpm+ZocjJhg38EGAO9dIGDpiBFV1l+xPz8kPkvDPJY50+CBQzXhwGC/45JIcXcCN4E
xd7f2tJ/6gHlLLKIlRyYMCct8JnRZrDexF+hwcZZuayH0DusBv5r5p2QNBvX+gUhlJbBeXNE8g34
4zVTsK+NrqsJJ0bCkPhE16GHXZI1acL5tF2gm8booHUOJwZRJg0ZmXgrjW3lEJjMtcds4+jBW4He
GnhfsbFV0mCFWcs9wQU8bqkFWssknEm67L+H+VS2Uq3NCNlHDfs+QmW+QZx0tBK/v4gp3Y5cUgJL
lw2u7ZHid370CZPQNdh5diYx8repI/SA34lm7hEGQ7ez3OE6dgBYZZzyAwyCpeDJwZZFKbfBM8vK
q+uPkVd+QmrjW4KUbxh8dGYQd5hnIOeu0UyGRgGMHkrwaBC9Fr37XXNRZgmy3dZvQ4k2tcnSD1PW
Z3aMr6mDtiRPpk/Vk1NWpCTAt+DN1KuNKnYaxz3X4ZGwAIql7hdgI7ENwKIv9HoYMiO9SST9lxYk
Sw/3eZU1TF+6VH51lPxrLObssb1f1YBThaKblR4DzAHFelnHYNkg7naO8ZgATJjbFiSK2jmMFwIP
H1GYZQmo3uHKUfmTIISEGz02OxoO1EYfUDNu/DgCx2vQDUaxy4BgLj4NFwh6g6C5crxn5YaPsxNB
jR4BLHLLv4+ExVxyw99VFgmywJ+Xi2hZedRIbt2vdiAHNChjxN3JIPbawLVFHixPLxpYPM+cH829
1VlyD9BlALRA15xaSKe65o/VDRAXBh9RHsKDxFInC6rNroHDvkooV+kLoKWZjMTD9DpA+VzJTjnb
2qMdqobwjaQOVkysbgbtfIwNX1pDCS4oSUKWWY+ndi6+gxhbd5Az+YlLLLczu05oL2Z6jiEibntC
v8sFoYNObIkvPfGNf7AqlsZVxrlTsV3TpcGU0XOJJSdUh7FuDFLFdveMUulunVT99RzirRRQNSYh
vFRjHdDG6rd2cE6cGXedsGEYWO1fJ41+BdGodnXvnAKrh9yDTkRLB8ksXQ7je6ZWTnPyj0MWzecQ
2e6GcE8ZjPe+5mlMciZ2k48HQCjCClO+UwCVCGwyGQ5CdEKimwf9A/Z5nEQxyRtWF3l7wjdqx53X
PSa2tczQDDQOomgzEFc3QBjWMc5g1ZKGLOFrvfehbb+lExpVPMe8o59laooUL6KlHVMnORimesoG
buiyTB4nRfGVTy0fDWhxDAnMoPpT5HaIuVDre47y2I4us9TtNJosOZzHtqmPcPjZN9gkPLSBiLeB
kVWHySDmk3FDVpOWWPgn4GQVwF4SAwoMAexgw6OLXXLtLHqh69i0v8MoejTSRpAKGmznZXdS6Hok
zks1a6WpWJlXM8uYkiO12VNZ4PcM6yeCNfbLrHSrnUUAzYZ+SuhVwxEotkV8Meyeal2U0U0agd7E
vv5jeSarr31qy2zDuGmbts5fC4PgtvI0Q8b0t4AVTio9rRS57i7pbPh/sRvYVmPdrFHuCLnxF2zo
pXLYQMPt3Gezemy6ZD9afr8KivlVEbmzgbL0DfWH8Z3JKeUvEh/Leq7mOTym4b4OSct8DUyUD4EV
wMQqUnEKIrYuKZfSVPErYVtd74vU0LQL7NWEdZctbvyUwoIBOUwLQVwA2vnjGChCg+oKLSJEWHMO
t7MNeKosFdPzxLomPgO5aH61IMyTLhMdPeSCJqG1DWX3CivvRUVudksL553qjDOKIvBEtTQ86ASR
fBmMGEjBpnZen+7pmcFQ+19NmZp7g4VhOFOE62iJkM750ro0voRYCCSkNEpztedkPGnl7nuLtM4y
Y6LM8/ItQg4Gr7IfY9QodMdfGljCys6RyIiCFjctyj+NIbjS7CDdzIG86JlMC8NjYj1xMwRd1G0w
R6Jfwx+ImmNFvMqXkdvH2lfbIcFqYrX5vmhHVnSy2qve+GixBa66+egbrOiaZUyCV+nQWPm8koo8
jyAe9VaCBwyNqLm0o7G1yOBBc6rBPYi9NDGvFmY0cgQjVWnd9yElMnj2v0dg/1cLjauo0XIkOjP3
pby0+rXLNHQY6HQjmJrOmD+lyp+01F/lMl7POuBt8Mb7IDjNVfOKv4MpabHzXf9XCdjm9P99ev/d
p2dZ4r8Z9Z6QV3z+rr/+3Z/383/5X4OeLf7l2srD8e35Ls4ciUHuH4Oe+JfjOLbyPSFd03Nd/ID/
GPS85Y8EkYVY5lzfVvzJP/485fyL/0gKsmWKnz/4f3DneeZ/ePP44Q7/Uv5mOOewIdgO7/PfvXns
CEx4B1W/G9qZEtYVp58X00VvuhJhlm8nD2VwZB5MQDSxs8Fp5t4YURSQsRLzKP0KQWPBDDulSr7h
j3tjjXoo3cK8dgFeYc3INuPGgxAxobrEf+Qeu0k8sKECk4wyMiLN4WTCbTyFvYbzqmSxQcz8nDiI
UOLej+7dwfC3kLrw5sAdociNIP5Xxi+1MHPMfFJno4ZObLr+Q4DGysCst/gD1K5nM/LMSXBqi3s4
rUhCHUjltAb7KOthLoQJO3+jqTZ2ECf3tmB6q31sKJke/WPgMC9IIvrKmQmULqr8XGQKDY613Js6
sclAaf55KUJ4SMBpmZj5tPHcXiBjUhCdMTjKyC4R++E53FULoCjGxXtWfZJuBGUIwHIvfPy3h+8f
C+Z/WC6Xp/PfHJfSdxygY5g4qTlsVrk/f/5vjkuvzshLcFuxjbwRwsGI3N5Tgr2CZ75QC7FSprP0
3rFKjXvXz3E8QOLeB2NBLBVKubHXL005DyQnQcF8jItMPBTuKB5cYG7bqcW75GnzHFRO+BT5yM9k
PuJwsk25DBluTu+Oj16MqmXO4YjKBsg2aRXMxbzxHjh2xq78M2jLHRKSCX+ec/JKTRaDa7O8zjrv
GMZYJNn6YFtphf0K6gO5JSlAwbHEgWLkyDl7P76Y9NbkLPcuCWaBWMONx+SHrLjrHDgA09bKuuC+
H8mI9zMgTENDT9jbUX7vmt2LJ1H0+WiWdKn0HTFA9SGfWO6y+HV+VU16x5SAZXkXm+hObeuJxE/o
64RqeUW3Fc4EcB3c3Aq1qriYE+NwKUO3IaiEVWglsnEnB4SJisyw1s4PpW1umII5m9Rp1QMK+hKE
u5s/VWH0WaZOvBcZFbucsN/x3NunbkYyJO0ByATrLYPUZxQz5S4a3JoOgDpvIrPjZOfsiRrfZTxf
Muj/+aAx1eT3TaVwzWHH2LYmAg56+kBe+3HU93VxMouwu3TeAEjULt/tjG5Vj8mHDd5uEwVdvBnE
pNexO+jblfRyDANg/opdVUuEt34z7Oflcx9jxFDQxcnSVdWHUZrjkVkfDDW38U5aR4m7qi08UCOj
7XPpQhmdcLB2y2ogxEg3qmdyFuwbkrMlkoxN+AKYBAyFn8/tf9dd399Gx0bCaKDMrsf+GqVKnSHC
Zr0nzqXVf8+Z4e07AUh0GAOoKSZSYNePENctvx3Ren8xUtg3U0nKTv2IgLz8mH18MwMz3AdB9gmH
H3prkBQ3FtywoJFCbRNvmu4oV1ZWUPTPaR1gFNDd1s78+VIaW6+N6fwNK3wMq248IG6w2ZxG07sq
HFJeYDRVCdrsnx9qCbNBrkrkZWK23VFEE+FfSy1eqvLCpDi4D2zzvfLtV5nws0w/tF+URZYVqcOT
rLwzyQ3BlWaPoRSDwX4sxN3Pi+wGoCJgDwjsCoptxdrxVxQomtfkpuayeS51yi7e0N0hyT3E+zUl
Fh6G6NbPs7HTAbM/TxNBw1Pw0ZCpFZX+uRzr9tEFL7qXXhTdtBR7N7SDizUMf2WAqWdgo7EfY8Zl
bg5mgvyiCMwEm9Xck+6bbeunON4P9qwfasMwOeADQbWEl462MgaNaej07JUyx/ravbjkdxdE5Rra
WeIOecEQCysjEO6GlFBxkb0Kz3yBUbkde8ftHoRtNI91z6eJwxwdAqDJAGrJVZV9cR0DxgnMmdHQ
TroAYMoTyrjxNDKUGdCi3tWVkz1Srz3OaY/F2eqeeEvmwYpcYxM5UbopKEPpTdlY5aVitKci5vnR
2V2gpskCt1PLP+FBCPvhPA6LNYIcpifL50G3o6S4Qo1qa+Pb0IqLqmgMwp1GPnY+6xnxnwVGtiOO
npg1C6RRe2sTbz7Xy0tQi2nnNOlvXZnu2esQYaRdEu6SBlVTVzUoyZcPZFwyjTN7OLc25Mb/fmM4
kN7/7yvDRf7HhJBaxHWh1sn/LARIDfDCaS4xkgZokwxbXXsNnIsKllxTVWfHYTReYiuLH2zkMQ+x
DN64KoF6g4vbpJYrrn5VTleN16rg+GVIvc0DLrnITr6rPPYOpWUFN9eNBxIm4NCNFMOEK2Jfkra/
RlOAGzwnwfbH1iRLnCF2J2HlyLbblU3SnDqXOjl2jJ3Xxf3JgjO7rwmDwqBrjvvAKS/KtqwrDE2e
yh6DXWl7iyesfvcasW6Twn046iytD9jl9bq2I/J1CpHsjRhnq3Dqk0E8zilBenoaUyAfgWHdER8q
LoagmWLaTMhSnIAGrvJ6Y/9BX55fpzyABkVgHUorfoVEteDawRnZZhkavlaFzzKUzWOE1T51/3Ql
GrnKsKN7rp2X2iY3bYjtDzaJ0fsosJ4JPwayHNpEhoEj2HKpJDtL9emzNd1BRIjvgpgUrGbSzk7P
Mr4PjQDN5fC9hFNfTfKmNujDxJFBNXHhjPKhTw0J+3s3vrrZ8Gq0FZm1CFKxWQG5zrO0OzQoli2v
aW9OBQMLOgxzQhl+8negd05ihFlhd0ssHZ+hCY6XguZ4jSdxZRQRGhDp3Vt1br+AfMQcUSya9QnM
TboUbb0E5p9aiC1kNE0b1+9erbg8dtDmLkEUmbgCppErFbMZa9R0Z1DT5d3i+s/4es9OkV7dGgdk
w/J+IxTRSeLEHNB+Dr0BhZmD/Qy3BFbwfvjqg17fUqO/y/IWCZVTOvdozXEuT7FxJihbnMLQvs4+
Q1tkrPkLvMwH2JjcJiRFBbZ9HBPG09boXnMGKY/YigPik7ppDUsGY29uHMOxCHCpJs/2Qqv023it
oY6eAWjtErCnRxjqIc1vYAGzYYQMdOOshtk8G4gyeN6qw9wK/zQtGVOwL3i35FPehexVWETx/fEy
rCoVnC9WSnNydZeXuTrG7ezvw1gIgsS1/dx2e6eSBp2nGk8RI5pVz0wf20eLWYi5y4mzBjVr+kQE
wfjUlPTBAQJcZictWvoGA1FqkNdUAiBi50OqeYIH597yBpYtehpP4Rws2b7mmy5SjC9zzGEAZ5DM
4IH01jZ1n8RcPjJ6bU5x6t98ZKvPNUlK6ziqsRkFTE4j7Yd3BKm11LqMnR3wvcTDes8I6thFjzdl
YstTmABljPBv7t/kZA2/On9p1HM0GA6V133VL/xvl2lifD+6Y/21aB/qy6Ba9sCsAK4TzcCqlEN7
lLj+ABIC3jFMGpY8T7KzKlJ7X7i5d5vM2dsajqCUgpRj52CZItQxdzoiSisAvbQe4DZuXLMiuN5O
mw05SJgG4q76yDLX2Jd91lxBY6HHzgu5KRckEvVecsk4QUQVnO2cf0HDanWVo129hHMSXeYqBxNJ
QMIWtrC+CBd5CKLOckJO5GVnKPrZeQQ8thmWzBW59DBWQMqIaZSXxpMY2zvIzBa5SsT5Hv0JXXgR
ERUjzLh56MXo3yvjhDxSr0q7Vp+J9Jh5KiT3iYmhpi75exbzDIuVYN8xax6sOLpWE6kMDXvi5x7N
BsYWTqaWtLaqqyLyTXRzZ2T1K1slBlWDB0JA1OOuyoloya2EDNlKNC9BNN+avvy24JMfwL+D5hgn
dkYQRiFPOAjPguSbJCxWicRlndMpeyjItn8oyZty8aAw3znWNa5OWcUkG7hphOomSwe6R5DHPs8B
avvpT9w2HXlpv6Qj1cmf/IKKDOWuMCZ/XQ9BsfHkjIZ3nm9e5ft8EHyvhvzVKiLzYqE7vVqTJwHM
DODSjIhzK20+0c+q3WjX5qXj5Ln0MfadBNGLwHC3qbxQngQi5F0SN0hdy4dxwuXJuwfXi04HDwlY
1apR7fnnpaEr4CK5J/+MSGwa9L05uPl2NnV7IcOCRCz2HxGSShILkiU5OhCfnCHLwB6hh/9ZqG4p
fwTiUnPvpj0+mwquKkGbPFjtrtSOezL5LZymIZWA7JcPixSmQ2CH4uxTXy2OnyvyheCUscc4V70L
Mw0DLVEHTy36sHPTjMaRKXXvp7CV3RBmyPKC9YvptWsXW2fKywsJGe3B9vJL0PkOKDjhnLK6ajDn
OF5PV4FwG2IdO6UsZeI5AjTAqKT5zjHfAGBhxA3+WJp/DH3WXZeZ217Wf22UjocYCxhzraIeefCk
x9wyspF8RWwUK8QYvejKM+3n4iQxr3PjoERmHbThStsmxTxeouVlMVZ2dlje8spxdmiCiKeOIQgw
37yWNBbXPvPffXRJvtgD1NPnrnXWPY0XjQI2EitBazBOfEcbYd7XhsDUMmjzWniK6bBGApa1zX1h
CIg0qA/XKSJQyREObpPkDVJYLQJKsW4MDQiV1PbOPy8TehEp9XCXj9G5Hyr04jnE6CGUyKHmbrFr
hnSuSWgd0ylF29wk2UHEuKZwuMAKkegE1miBrMvPy5D73s6R1b1Rg7Lu5Ii5OiM4uSpY9BK5ZDGC
ieqcc32f1hM5EGOECV315j73J+PURuoVPbPN/Brudp/2V9Gb2V3Onj7o2WY2s0vcJ7uKDTKoep9P
srla3Ss2iOYKhPZ5ashI0mW6N7B6HnGgspUtMS6BCCZSQaOCIM8g6JuZC6lQV8Mz3koivQ+d7dgs
/ysEX2UDr2FI2m1VDCMp2hNKJbPXm/9ThQdIfUAOz4i+C3mwCSd9ykvwlAaGrxbvR4GwCcQHCpVw
5IrVVfySFcNdXSfGuWKvufnpOCb02UPCTf1D4aym8jZ3nj54/R+0Pt1N770ikh+V/kgDsuKtAfso
hqXwRU43N08hJ6n8YdB5dbWL4iMFtpgu15nd+ZCjpm1oEqlmoKNek+9hv+hkMQ5P0+/EYidCd7PD
LKZ5ZDGXsxhldAsEArbZvfQm+17sf0pZszDHq0Uqh45quJToHy8YyVnDUDocatOMHpiYJNmiIrXx
RDIHz58Kw6wOgvnaunDCHVmd0/GHZe95tnNwVHJw6jG9ijjFnDC1nyT3oAQd+wWGODtbdMbibNeY
8KraZ45WYEJFeoH4k/l0hP20fvOSNtj9HHB1WUWAsIuNL1zvgsJDHlzNZRWO6aahClw5sBxPEAY0
0A3mCzVt4cqECkIWNcZadHcpElPlXMYI+XA3An/9+bk/LwWqP0J5uOdKi0rQaxmP+wNVOnFvQqwB
2GN3x51308hwQx3eGUBXGQ2xbW6pdpMoTK6tXyYsTKMve2FetRZcPyNsUexZHPBI97qDX302dUWv
14XFNaei2/zvj29kRg+eSfNeCESUU2tn7O9S+5AmpLVgrOdCibNivgRCNecU2AGLuP64kMvLYA6v
eaWGixsf3J6y8OfFIazaDb35OhZESMkur0EKE2nF/wDvfTm4mxoOxt4po8deDsbZadGiRCOu2Z8j
zbLksG5bYH2B5C3aHAKIpkAFNx3bJ9MRT6kxdiTpslnLYvN3P85w9qXb3+jRoB8HOd0Dx2tpzrQa
4HeQFiWWuKHHQHvG/HDDqPNXa8bznjcSXuupKVBe4z2oC5ujZXn5+aceRNQ2KqBE4m9wdohnSOs2
I31FGbIYSvgD15PJnSESdfRyJBiZGcEn5Dvq9SNy18VG1fBlLWJ1q5JpvOUyuhPvKSh24DRCEGLs
o8exnsOKj78l9eCBvol0k3ZCphzJN7Sl+ikoregu6d0DGn5vXQJ5OHbZXF6bOiKtxC9uMVXZncAU
TrySfW7Y0taOPVxzfOIPdh9gqtVy505K3PvIcffNlH12Ou//WnSoJ09Wf2C9Hywv9fdEQz5DmTXv
QzO4NzI8cYYFeeGHyriQcSQd7CnFUH+t09bb16n1kuF9PlUYMU45gvxj6H5OfUAHVbic36hanoqs
IGpU9fZbmowgVLmVVri8EN8v5QYJifI6oy+FsJPjzJrq4TLFaj8Uc/3Q12Zynw3VqUxH86EzounA
k2hucFobd6O96uqkvbIwYMJVLLZLfyDzoeDnQyxnHy6wg68ljMy17KoMKnECA73SE3sgPtMNi0yu
ZzgsRF7NPapcMYX70Om/ncFWF3sglpLxnbF2ps65WcuLVAUML24mUAL+NjLCYolhoSGzSkKfi2VD
HEtGe7ykQdwfRqW/q8JAaFIxLsoGQs1XXO0SLOpFT41z+and5rS7RUTrHGYLfOgpJcfvh9udWm8d
ks1TO0UMOIfi9YeV+vNiuL5a9xFoPa6+/Q8K4+clCJJ7peuaX2RH7LYtEG8RGHrEQutc4yGwr3wn
DsKab8aAwjsym/yqZ2cZYVrzbjDUTIlHQEpshgR8FbaxA5kAeUH0+EskVIANiMqE9GeITGOEmrn1
s32Ap+uyFPwYvwT76iDCGTkDukrYYqxY+LFN1w2o4Mmeqi0y0vhODN73EJji1DXEWqT2PG07NXmP
DWwQ3CTlOZ/h3wWzde5K9diOU/jA0Kxn8oPqyyh09OHZv5ff9v9wdV5LbiPbtv0iRMCbV3qCZBXJ
MjIvCKklwZtMeHz9HQn12R1xXzJI7XNaJRaYmWutOcfMSRH5DPT+O1oVgXET3JLf5oOxKU37VDUR
5YRh3SrL+W0OrvlByK11M5c7JCBshoZMt01M9e7qSfdC7tLCeFiQR1dL5B9DyxUU3dguzYrhuP6m
Epf4NC5/J8OHsJ40zHxMLEU3wIEU5AGtCzS8E8NqHGSTNr/POuihhALqzZHW1etAxfajABkXmOqW
l5yLcv4GuCn/3ndh7KQ+aXy9faQCyi918yUqRHkT9q0mZu1mT5Dtk3760piGFVZqyXppoCU337XF
ji7a7Pv7KiO8XeEhQwqiW5pow4tOB/lmWM9JUiFRTIlr6tfiWpkSmiMCwK7OwO3nSAY9a1AxKo5z
KbjiJ5JjxWpgnUfVS645+T3KCQ0syZZgYMDbru28lzT4QjE2XKO4Hq8FAJ1tRdcVr151bLo+/0iL
JH5M8JKzW9LJ8ZeWTupeN3WQ6tMRJXYu3rvUH58mE26H7cvDSXFO0zm4ZlFP1zbBSxzrnfuSqkXj
IiCCJQkNKQ5zzUe4VkuTAo3pEylsdUrSKg3dZG/WZKmmMoAx7Y+XcYlH0DbE4WhG8mpmAWbRZAir
yS04SlniOC+vYgLQLceE2a/6R8HlQGcg+t95EPyA55MfgSfMVwzfJf+ERhxkX1sP0x7ldiFwT0Ms
F85BIu9+CYKQXXD5gBj96sXFW0eD926ZsI0iIL2YNrPgNJjiH7uLs1fh1d55yfSPsYzjuyPhbNUu
eBnu3YAULLYl2i79ra74TToVSTuLcRVR5VySRNu3QravCNSZPsjRO1J/mAeabv4BzoT1CWcIrVoc
itydfllFClmhdJ9Yj/ZJbGPPcF3rE9oG3xf9zJ1lejppQ5PP4FnmxHrVU5E9Pa7+G2tKA6YM3O+I
zczOWFF+LCVYXn2oGJ3nNo/2jGTVpUTz0lLc2oYI1ZEuA/Q8EZz0GV7g1Lz6RhtALS+CnenYvz0x
VWRjJQenosyFL5R8ZXb5livqlWs0R98J8n0mlFa4ttpz5nQHWQ/RZanTBaEIDxomMuO+hmsU3hwW
Zf+l7rz0zENcvy22Ee35BsMzqTLrSF7lXVBsXtal6imtXDQJ8MkXeQWjZlHxAQwEz44B0GVM1WaW
uKyDlb/LeBzKqPx72K3HXuWa1IV62FVNf6kamV9xxjMDxEUL/vwnWnHrMJZDvDXLSd8xN0qvk52P
bO+Tt6ldt3ydVELEKHAP2MF0jI0KwJTp/TiDVGquPs2WY5y40NBw3tjewp3fCohxgEKH94n06Hx6
Ya6X44mS0SUIij8DuP2r3Z+aAha9xSOOPYIUQbq6BAH6g54ea+m91ThjryPyj6uDfH9nm1Ss2qi1
L7CBdgRS8Wvs8x6bMqOejRHFX8t4JCQ4rZOnrcSeoE7lAf5x/IrqnCx1EyjTQDdl65fNcpsJ7Pbx
Yd3WpRjsQ5p6CdjVTN7It+qegG/wlwTJuJMN+4QWO+NL2fMJJSV+DaPJvYtAHEcLyn8QO8BYvBuA
OY/+IyjxqCddbx0rz45vrbq+eVHxJ6sxLsYOro31A02KsXyl2Um4AgHAyIfbo6zRuRRegRJ7Ypi/
bekX7czEBhDj8/hsyKJYYJdTWhuUvhc8rvXFq5AlqeeuxMMuN2nMzoQvQY0eIU9Kv/vizCU+qZit
xVNLVIPhVsYRBKI+BodL4ulsjWorWV/BBx2vOfR2zHNEUeuq+YInPCB0C3fP4iTjfgDRd53diXHa
LBh/qbemK3/EflUf16pXdwOUj1DcEEULposAr4JrDIz4ahfdv6+S1BVngSgozXYzwxl1Ty/sIL7x
0X3vLCe6VNIvzojpZ6xTzXHJhXZivqsSg5WaKqONdDWzasTW3ga3JLV+6y2tUPo/wZtm1K+xNuTf
rXq6RC1HxTS5SPImWZw69EBhUwXFrSJxS87WM9G8a6LJ6dLRA+YiRtkg4f+Eaa6jRHMw+cuoOBdV
8I6i26Wi4ubBAe7u86qIny6TwbZxaPHll4YMsjdppy5tRyDyMfPiNx1fEqQL4rHgb4xk2bQzfX7b
ByGVT+gf+Grt15Fu5WrmnoAlDRRJTV++DrxzkSCyVbOppQpsSPa0XOnJpjfHhDvV6xf+QfplfZW4
Fq+M+k9rWtXBWMC0QCJ2iHpi5CSH7NVIiIJOm8kKpwyYS5Qsczg9a7/DSNm5GcL4mF6PqaGwxpxp
iKM9eTrFjLTvGYEBzqJcdYZH3LdtcLWYEg9Qms2dMBhdZ0OpGTy4I88nEUTthi6Ad6sH53eRdM5x
fefRc22TzIPi33XntMirU2DOy92tlmvgieyc+3bJII4FVEtystPkK6d1e6vU0uGbdwOgLBqAsT3G
aue9y3uCYGysgJzO2a2Rjn6l3f3mJA67Bh49a+ryb+ZycnOKmTpH5o5g7jN23PylAHxnJSQPRDbv
1j/iQv6OjsJx0QcAfolqPbqWXqVdqyA9eG4rMelH0RUfWXbSY/tp0bpieN3E2ITV4vSw6bPeCA5s
FG0LFi+9u1rfnJpTnE3N1c5ycV1fdYnErLmkJ+Z/ydUvUNqur4olKY6za+JBceW5t413ZtHTy7r5
0IduN7juowPYyeCGgTrgOCZITr0z6EXAGyJ5hdAjM+x0XO9cjjg9aqWllcymL3oGOBRBNy8JKvBR
urKbQXiLLoVKulgXtwmiS2n0N9uOPscZysJoaEOyH4HopNL4wJEXXwxZBm/mBC1Bp27YlR4erj5V
2O++K6+FUNHhkVO6Z3NmcuF2/gU3mn9xFgdGWpr9JB1BDa9S+0L0rXUZA7jIo7DOidbyA3qwzbdF
15O03MV0LtXFXSsCZweUDa6yGpOuS6SiIRFjz5LO3bpvrEsTjORL9fItCXruetX8mPBtfRr0UuZB
hHPWyQM2YiJWUTm98JTDWshrUl74CALfbfYW0234huROb8jI6fdzIjU695gwdNf1jpk5tq8Ocslr
HseTcUj1GGAUpu6/3cO1hciO6bWDeeGAx+jEPhlvUgLTQW1CVEXWfFkXbnvs4U0BYgj1Z93G4vLf
0g4Tvg53eAqdKVhd5uNzXSxfe+99C++2NxoPR0PJbA+PAgDhpmOMvA3GoPlZIcJMRWrs2gJGjsN3
En33vC3oAz6hS2x9DWJbgpsQX1sG8lvrWpjYnRdaMvdCL9CsQzk1X3X+RuhBk0IIsciJIHlD+67L
5LutRfJHJxmDevH0UTnFiPwxY/ZvkrA9mT5CbG0Z9l0z2w/hUfC4yaA9BgXgg024WXpH/+aUaCW8
Nk6uBdJaPXNnxJRVyo9mkZVEaYrKUnrlvukbmOBKk7AuKMPqq8aIrLVwogSeztQa0URXSHWhMQjf
GedyD6mY9LM+at7nCGU1nrFH2nkHht4GwNTGDNdX6zKKZmtrFCdREKYTO01sEKAkTWaDwTB3OPKY
eS9z8pIk4/jUfZ1oGJ8pLgZlWAYj045AeOmjMOz0ONXSQnsy/9v8raLY2CYles6g0qvz3BTn/w4X
rHgE6I7LJf1YL0pxUbl3kdd3QsWbS98702kdEdnl78oHI6QZlnmM5xHZqdHFIYeUvNhJf6YXEr3A
mvPmwUAh5Uv9BddL8AqsODtHGULaqolNTHludVwHTHh1ypOXMcrVB2iUBjeLVNV/eOIZhyYVQ7GK
bGmh4SJfIEKh6pO/0v5n5xRRGBQM/Cv6cdsSzdTFqvkG1yL/gkocHeEwp/d1NNw00TmufuDpq96A
l9Ffd97AzWEk0VXGktn7vxyx+C95CRsAkvr8MAMkZL0ePIDiLCFWOKUq49Y0WbfB9YhlmmLuH2Sq
gT3iWo5SV0353OzNcIc2pGdMIRBJ8qOhDAKC7UU4SQv+urcBTJFAOo9UBcEXFc8+PdtUaUhWlRPs
eCboXdPs1/vaulgBPXxuS8o96+/8xJw7NtGIbu0cvcFryyFkEKu+hZKkmOT43Qaz+zlkfnm3BzW2
DrQ01Jh4OpoAFt4b4ownsnjIMvrpth0tDrJI0MgEnP7Uk41QTScm2T+yQdDlqtzXvuP/21R9CBKB
3BtC9P+eHD74GSQR2roNDPPyK10HbqTTJdFxfBnFPHzpSzCZicuDUTDPgz3bPj0aaVijo5KD0DX3
1a91ckigMxHmEdG0bgx4uCphe+YJhqtpYpLemfNwlm5ibu2ubW+eUO4DT4N/SCLOnkp7fNebeisW
l6Seho9iMibnrZ3rn7OeaiefkdsxybX6723ANGZQygxddqVef5PjNOwdDY9plnjtFSk7zJS4nl6n
ZAL41OcPw+7/mdK8D+kt5Y+gF7SnKsPY5zDV+M/7T4xO1UfQIFYyEfZgoFowbIwxhF1Peyn1lGRy
9Gwt8RE5F9Jmi05QMXL1PyjpMRaKKga9jXnrXAXD77E3v1ipH1961ch3CoE0yWUCTkMq1OnAh+sr
pDsFhmwNkb55jtRhtC4x96ALLOMd8WzFo9UxbRC/63yh1QESJh8v+EVAq2l+hl+8Gy917w2XwaN+
swEtb1LNJPjIj8XNUIsHJznxq+oslKHHiIidRTv7GQwjYLqBvX4fqZN2XVyJc8LWuJWBJrCiY+1L
eUdQ3+1TuwEhbuK7sKM5LJOqP/3V7AnkvyHwv/qagYUcusV9ca0+eWt7Qtl1OxfHTurNo9HQV8KD
bU8iH/jSVZESJ6VFuhtdKojIySlnck3fCprOH7JIhsvC1rdZRloriBjO6xV6fWobjNM+PuplDwNd
Oy09Yl7cqDk2+CwIYyM/O04UnYuRqqYTuNtWNSj3+HbX5sxbEG+RJEDqnquqB2gewTUQfEfowBzn
rrSYABcOSlSEikqk4Ro604laCthUc+0dKdTYXzSkX0a+K4SWnuLOaj+rz4HdoUqN+dEaE1OtJk//
ysOWqCUudm7o3prUYWnX4ZSJhvmO5Mk4xAKlnCnrk9XMPbfJhL6YZ017OTBKSjzD38Yls3BdmnOz
CTK0d3WujdtG6Na1MzEJzFFDRZfnMjQbCqW9jw8k7EpsQ+uDBpxR37eEEm4yky3WVJckMYK2Jp3w
2XtOv+sdr39DC9k8++WO69gNZyXkyWCKIQHw/ZvFNv1qIYoqSg3n0NR8y2pfu5LgEfaRhCppEk0/
FVG5LQBVPSPDOwcmprEO3t7NzW39KOeG+yVSlRf8JfHOyP4JCGC42zaOroErwllfuHx3C8cLqWew
4PvMOWLR65/SSbH4Sveka3XHPpZ20BgxilRacUKkam9cnYD0BmcaWfBmAcxYGkibaPcCGnitaic7
oDPqlapyQJeihuelYFLhRNpbHzv+a1EnbHMmp+c6gvQ6oKWcTdZfXWDQv2OQNL5GNu0Lk93RV5h6
gFtfmNV1d4I8SGZGafs2FqAdsmlbDDL+FXEmbqWr6/eltMd9g8rHTHTzI5bxyfZ04zGKoX8yjzw6
oIkhj4zvyeIfXVMap37ofLpZkXuXPeYrBwjItqnsZb+oIiVnbGBTDP/9l1CCixdHfdtQRT6cZOhu
geZZW0sZYvrOFDzCffXbMbtftEc263ikTQkihzHClSC/NjGg4HIu/33VthqAFWY7R/jov6y+rjiJ
IgMkB0vu8l8uq6HfCj35BXDaeE8by302GIn4TWODWVrnzTVtcgKmxv9IXW5qujRC2RFUhsC8/WII
gP+oUD+6mk3IW5wXzWoumqhbZG699yw6OtNimna56P0dBZX5kaIv3XZ9+3129fLEcKj50I3gOZKg
+3MMyFvT/V9TObPzqJ9RWuSH8+u4kq6NMHrhmY35xTxpjJ6sgL4jSlBzT4kh9qRWV7chl6+2knD2
OppQEZvbhgzc7VKO5m4VqiFdqhg7zBJxhfkxVGZCoondv3hOd5pm1ICZkvJC7YayPNg7C3OToifN
VLBVwX36ZBl2vW+LYf4OKe3oJXaKLprzv5Eleh38vucASZU7IfaZy+6L1ThQNIKEdC8rc2mp1zUb
JDfzBovXritydy8Kx9tp4+g9TB132JCJg+6j1hN+dStGc3x2zNDApU751uoPpN9290r9ZYTNUWB5
B7YLCBFdhjYV7gE6lUk8GrP5NdCclrabvFkQ57ZjJFRkh1Veggp0iI8k7SzoxJ57t/xGPITcOiVY
UiRS/gMBORlEnfajSW2XlHTKh2AE+KeV5R+ztUb2KTsJK248W1fDLZEOrh26Yxt80iPACJtHQMzR
2zs5S9YOX7yIufFsVPVbRAmyzSDPbFLdxf4xJ8n7ZIj0ocEUnQnVfsXVfpoKPviNE0n72IxAGXJP
j/ee2XO4prDPNmRAIodaawKeSgTtfUFXIjHGr0mF0wHBdX93RMtMSCzNiVSQN93qtOO6Vzou2gwf
XqedowbQDbCVInEKnISp2KR5ph2c2OOARiz9nJPlQaukeWs1DKj/Gz0H3KI3VZHBzkZ4+PdrWJuO
e9Rhl4J2iIBq+Q7oUQfEh1kn/hVLL11CM/1VpTOBzRG4hzEvsgPf1HPag2dZv8p1A/19AmKRKKFb
kvRf1Jfn5MB55LI//yEVNXoVEp4RYynSqvrCOqx/1jAgRLhh3szGB/QEbiFDXcA4oQjePWZPXGrr
8oMBEJxgt/C+ZeLTF4+5v3MoLT8SC36cnjbNtZnypzFr34MeFrkcS/MTLfIuJYUkLAYdg16mvfpE
HZ7MbJyvulqGpC1Pc2q98Zdh6scz2e/yktoPo3Z5pLXGjq42NDf3wE5w9m6nyXPuYLnw52KhWRdH
+WiEM9tw58nco6vCgJqFSaeGIzD/DDjm62lujpn6ZKay0ZT0CMdegUYcMlJMk3sKA3RPoUWf/RCb
urOhS6S/1ImVv5dxXR4sRgJ7boHNaVyWdmvrhnMf9OIbgyM9xAPk3NeFzG1SS/X+5MqrAckYtzwt
iKAr0i+9VUK9z/v04vaNeexTaLKBN1f4FBPyr9kGuB4rc09fEueYp/K8NnWyysN4n/SKHShdDFOT
OCc+Nm2lJO0YwYtobs+eukqKdSgGJ+hk858AR2iSVcKyvtJGvaNop5sGzNGROlxLQpTn67pwasYY
cZHLrGUrA5N/q1hroj8e+0D9P1qfhu7ApeU2DdVyo52nLzE6qsh+WLRYjmufahmYBNMGfpuDzjy3
OCmuJDGeO890XxMD96rg2sWN+qak4JvRt/4psMxf1gXC5r+vSvWqImPlXFgDeYYo/Eg/29s9iimM
pIe+KYM7JBD/3hkWErbFf1PcRrNjejSg5HiAHwU2stBjRjwCno28J/7H7HWdNtHssrlf6d9sd2aQ
U2vh4E7LNVcaj3VZ3+o10QtEMjTYjoAiQ/C8Wvb8gLjpbGmb/3LlPF4I8hgvRp+QOzI0J/zOC88C
BdTcQjWDd8X7xnhDYgA6Y437nOIB5gymB/JvW7hJnZUS4ASCUGVIcDNdNjH89/xQwcGEZdJ5l0Et
qJy8S2ZRgpbLKA+NJbTQMpfXIMvNV7AA5mtM83jnuggSl9gwj0UAQG6djOlWbr1YRJhZ/syYvTUR
aLy6zTy/JGCHYEp9LlkXMFQ2u5PjDJ8YDZ2Ta3rOQ7Pp8oDjcdx01zVd/rX0yGgq2/pHIQ0VURQ3
X6qAyW/X+Pa1svGopCMU2gQX/NFuGQ6vc4h1ztPaklxfnhK3F4pJP058iORpt2huiFleop7JZUnp
DL9yHm151dWydv/TqPKO85RizqsyFCP/t8ghQkSnwpXsSaeoUaOG0UEEGeF/V2/MNzQh8JlXYZxb
1V/zKgF+sqoQOpNkNJgLRARUUyiw5xxxrOjhutSIAjFJV0eU0kwVu2oPgI4hjK1f12Wye520daUY
nWjmWPImOr96sQ0jwexNoMf6tmhgWHUjwtDA6mzCY2IHzxePazAIH+QkfWLVGFzbousrLCPII6Bd
7/+/r26PanPLjBYVtZphrKqjdcnm/E/cxDZi6yJ/BkzITqbFF2wZA2p1v/+BMZgUO5tL+UBvWqNR
nJKo0OTSfWqtNpyaQf1+RTfT/tWpkghgJOSFC+B/98EkW05U7cZ5PYoKC7tjlDbLXkr7Z5Q46csq
LDA196ev27dhDPKwr7xlJwMS6kdlkYAjke/We+lAFbaxZNKcnVE2u9QArtIBrDtOepaE8RiA+Ig8
C3kU2DTL7ewDEa4o2PyIQmly4OFKc4E65z3oKXUvALayAyIE8FOKIO46AJs0HyfeEWVX/6ugd9xg
qnhqZGbh/ZSYv/gA73Afg+sc/altwA5Ib5IPM3YmviN0+DmB1wMnbTAjofcAmuRZH4vemz/XF3mq
74qKxGrdJxJpw6x13E2DMvlrZk2VF0e7aRwnZ1NMV1rO7sSMDhTDequ0GUmCmYFjkRNjJ6o5xrvj
ydNEojvTYthgM1lKk88+Xfhz/lcR4scy2c1tVBwXv/SfXYmpPMATO3tzunPzJj7+Ld0tA4jz2uiv
oqUKa1RfKIyIysmUbGBd8ELSzZ5mqHTBw6jcAernyC+p43qLb1XpcgKK34ITSmv4DqlsXGxU1JTq
rykmnOKFn2k3o9LGdyuRhznbrq6v1VpldxglG1rBHb7jrU8uCMPp0vIujyxb8vP6xVm/M5Vkdu1K
ote8uokv4LliNPcso4jjSww14tAuaOCDETaBXnrpaRGBjn8ra25G5uHGg/oR1vU/q4BxYnPOAPPS
GZy/QwQftjO68g3gcnDDiRugAWEBFgD9v8mDXT1V7aEm34vydfZfRoNYd3/KP25nETjZc11kGqM1
hiJYRJLw+JqZMz3tRYTWQtyWUnKvS1xj4ci94KWJqDS2eWsTSqrrw8v8v6UACjISI651yT/oK0rK
Rn6e16glFsL3MfbbDJZe7brUwmCge5HTSb3mtJHOmHNOCej1bYYSA60RXap1MRPC63sDdXJRdLRU
dHCOfaJP914YwU3U+S/61+6pJUnkgQ9Pe+CtPj2EaFBn4oe5jb1j3fLYLs8lGrTz2o9Or5EBQt0U
EGghZiN6x0SzmVTEnruAu18ygfEtss2jNU6TktHT/16bF2pgkQt/PsW6qA4ORhFmW0kVhK1FjkCB
x1cpc1KD7a8XLZ++DhvawwD8t/2A0YAqhn+3rQTr66LTo5x+cVHT3+Qimj0ySPtlbobiVEfggkbf
I5pe6DfZ0R/Tqg/BM36OenFljpBc1+zhdYnU25RKCHthCmK2BrYy1tp4ggNFgkRiqW3A+Qfk1L2x
ibuDCiTeG61+EdbYPD0PYtiIfAH5ruUzzHONvaQrp7mzF9ZUQ5ts7fppdsKxnFinRrd+jEJzHj7C
c0AX2XV9l/OTXUir/1MZEtJfMVi4DzvrQ+SlAv8F1tGzsMswfyjVPH8VV3bw22TSH2ZkmXyI8/Rz
al5m/opGqlrQf2PcA7qrV7lrdXKw55oOdDpynOnyODEceq/0KKwym4A99U6IVnllJOY519uvv8sO
Zdq9Wwjio296tOBT8tuuWxCeWZyG+ImRUKm767i0Mznl8SlBPn6MJFTivJ1n8pYIOfMbVMPWmMzk
QrgFWzP6oUj92UzexGG9Yax3jjqVjArRm8eZM118zplT4QXsNjPb8AJak6SFAewtWZwERwS01UcH
EpqfEg270I616WQAM7KjB1UAxta5e52M0doateVj7xrSX36MgVN9D8ohPTmFm/NfbOBIx/hPqBlS
FbyzmfsEPb4RO2+aUz+9Poq+Wagv+KiBveHKvK8LbdkAK1L80fvpSa7NfQ1mmObbGEVt+ZKppof4
o9VaeVrVZZ32vSQp74miJNm0MirfCHH7WnlIqKYBY4AtsVzjkR/3i78wGQQYlMHtmKyd7hN6Rvss
uS2Im/ZJ/XvJevdSdxYRI/UAljMf5I+29h4wzD+dpLBPOZkTz4pyliJJHZNKCmRapoQMyC234Jl1
qPsf1NLOydDS1w7Q/inJIkVdsuavOqiZ2vqDf8L9NuB9PLjFYJwyqwzt1lge2Jr/seOuOlPJLBet
1/O7rlx4ZUlkQI14+b7+mefnl4lLx6muAsYeiWMV4UTenVDA+j4neqwgzvGtqCN5rVOP8DEIyKpN
2DP0ZqoEa6RzqMhNKVzAdKZz66YpR/VtTmRetM2V2rshmWVGNRkM08FKmBbUfhxT4cv2VioSKt6L
XqmFU4teVjNb3K7jau9Eqb79zzwnTHi0dc3RCtl9FucFgnBk5/M9qSDXWAOPJZLXPBSe6aOmXrST
mRvM/v43dPcTUjY6A5RdYLT43tP5um61hhvlV+x5MIS5b6dtJ/frn+dAWG1QFX1uKSNqqW2jmfsB
1+NoC8RHw79RkHhnACqbWlMgt+b3Z5T4Dx1C5dehZJUbnAz9/Bs97+2vIKJo1RShAl5A95VED5dG
BkmDqFoYKuQucm68UMaerCf2OrWL5H8l2rzSbYAEAVGVu7U0XIvEUh+fzLCNgzYGd8aP9dEd6gAo
/Qgi8C/CwJ/Bma6jgVQNFJJWUSi0Ulnro/yY8ATjEWu740R78QS8A6UrhdBhSaviVLocvELZ73VL
h+Y2y2m3vu0HKY5jL8G9Zd2Mty6dcYYWjHBhZFQZbdeOaRu53eQwb03BZCkRBUyjRGLr8wf/Svnj
Xkko9Uz632pZvQ51x5QHktsjLvk/pA9Ms40cyBGxQmRh7u3eDU0MN7BDxgEcUraDBiI86Jp5caya
7rPs6bwEGpof8NTWyzDqDhdWtqdqJM+RD4Q8FC0z7TPOmnMJj4pvefARt4rT2gE/dD23+MiRzDP8
qVGt0uXaI3TIdoOfzxc77eeLl3REJ1jwSmaljUmUSqaIUjuUbfEtyCOdPBtqvCgqEFnV9kJZfBzR
OUyTUb2lQ1O9oRknYrgsuKt1pvk259YAWFpP920vfmv9YD8HPSO5IqU7OmN4ec7AaB+m9T01zPSc
DFFYW116jIP+F+YoNz0aHC2iwfUk9E5cszn4DTHWODhKRbIupfso4KmEvk52wwZbkLGD4wy0TN3R
ir7XQrOsXp21g066e3zMiopEy1n/lFlwR9lSEO45y4dnB78lOuaDrggtPl8y+OoJDicCvui+Iz5U
s1LPoKZHJ6fNaftirkcKQgEEWVCnYbjiWljwgm817SoHcLEW5oKD0Iris2wjhCrd/CjZ8+6k7p2n
ov2ED9WG1ugjOFWLXdhDKHDNNSa36ojgjB2pm90dKBYeHFP8YOPKwqqNPjQbF/GsJIlUriyeee6I
4b6M0fyBZnk4BlmDvjHSgD/pHQkNGa6O1aszKDFhGWX/uEn/BiwQ5V3lXeHpm+D3GpI/uVsibGLj
bjT7gML2n3JOGZJ1Ql4MXNO43eyvDLzRNQ7Tzqrwm42tEV0SwZnntS0JrqT2HurERXiO5elswtO4
STw6nehdb0e08RZIVLAHqYGcvwTKA8Cjry79WFv7qZv/RPUckUqVltGWA5/ye0kzwBC2cXRtzwxT
pQMrckVHswH3lS5SH6njamjUUomGCoomNISP1kIfp0wP2IgLBlMUNF3i2KFDGgNqSX1AcBw4B2w/
Tkir2wmps6x92cBENNaiycscZH/+b+S8wOMRNITrK4MC+Tyv1JvJfQ6tJQ8MO/VdJ/Nhx8xXp9uC
4n4J3Aem8d+GxMIqtGg+1y7hzUkHB6dBFeC01t0EEbKJYNIcVonPujAbFVsn05M9rTbSxufl2qbN
APHMhjBJxJuxwwZo3roDGLXuajk/Vxs1N9b8NuDNC03NvlPpoGNF6cfz3JJq7mbUO1ZfnKj0TlAD
PVLiZ+dMF1lyyzgMjbAObeN+BD0OMUukUB8TqZcXgbpSOtu2dX6aRtwcx7gURLV68wfQeObaSoeJ
oYwcwfVVdOgsYV11NcCd1RIEGRYzJKFkU06Nu7eK6djEBj8HPynXZBQ8BNpgRkjRZ6AaqdlOtMH/
pE9wMjpGTmBRjAfNPUjprvOHKasgtoLhXWCP+avwnbPfxHehjf1LqQ5zPcGBZ0udb2gZ7JnCsf31
fnv0JJ3zv610q5ETkW24k2uajx4Qtw/iC0goKBuHwIm+/up53vgM1NJmTpgucF1i9yJML30dxsXG
+8IcsqS8Ip/0/5bEhcyZygGJllfal/+WAsXURsTIcaCCl7d1GTDtX0FaT69wsd7jUSPlCIrkw/Z5
JDR8eO2ELE2qXuRAMzxEA3WfEgTigalrT5SDdEEiZnW4UG7d2u1RPZ5WLVpb/NIQtZ/RH1VP6ZJi
OngurGhcWBeLqzkTd3sGxx9s1x++ifKeYTJLtiiYdWn8TpYAcxKD2gu4X2JBlCXOwL5xFYgZaFrg
yH92Q44wvy0rnnqsagGmqv0oWsmo2msffWddc5LGN5PrBqe/V2994i7SCX3LmbWQ1QUQJEkYR81F
EjL24vRWR7hT4fypTZcvC3zbc11a7q5mVko5ylscx124GL3HxtE6p9pMl9eVCmDYwxMDjjZm7S2z
7E93Xozwv6VrfSOE1McMw6tuGvJ/NA/G+AGujBz3YfjEXT+j4NG/IsUdEbz7BUnWWfQijXZgNtr8
ZhTkX1BRSWZ5fnQYGP59mykW9aD3QvyWxY7Hj/5sjpIkR9P7YXyPlIV5Xdx+9s9YurekUy0V8ksk
CsjyN3phVy/FMIhPIaprgvLuUKQ1U3abIB4XUTt0+KTikpLNX+lBbswF7lDRoYQnpzD3N1oGp3EE
zU0n9JiAPLzk0HZedatAMKNeMTvcMM6MPLZTQzvmykxbaA1JDqDvkR/+P77OazluZdm2X4QIeHMe
2/tuOlHUC0JmCd77+vo7qqizdfdxLxVNLnFJ7AYKWZlzjhkNBYxJ5jJKNUhMA7O0jFiSq+1uisTv
UApSBwxx/ExStgVUGsOSbvgPxwomCk5Qjhsu747iSSwbKPlgOkYnvhG1Hd/UK6N67boIM0EQXNk/
OTQsTv8goBURM85/0pjhVQzmiGiNHqv6qsxM88oMCVdTrJ2ITcSnLBfc+KiYKOzXTRb+mnCEvUpb
2CvEIzdCOaTFsXWyCG58HXuSSP3B+ZIn7aOpB+7ssrotbhJh/SJKPNGN+m7uVdM5Sob2VpWPRla4
dKKOTECyg2sB9h6IxCU7hJmmklp6UudCH8s72YxlWmZBBDKMwxNOyGRDywdym4vAMxvT+sA56OZL
97Fa5qx5yUaoNmalT1tIswPaygmNnMofsHJhAR4IrPegQ0nrJ0K7/hmUuXEbs1MR1EH3u33q4glE
jlUQFNQHb5VmV8+6XdS3JvGwl2H3DHSdXlYURoex4zpsyfK7Ol3ZnHoJkQlNoj7a0lkOpNV+d9Ow
+G7DIp3qbD+ZqbPiwJfwQPKCQ+vaeJlp2SO+4pM+tPZyyxfNOQyDdauyzlsNNDN2eCzYsoGq5ofZ
rAqOuJ4fkPMS/hgX3NLUDkjKZGcnHUxwUczJuOFRfBFwCb8hQsK+aF5/JFn6s+naGOD5Frd/+E39
8/NIyyRmPArDfChB9GgnJXiiobj2JJCtFhpVq1Qjr9bNovLuy6XSdevaFb9Ej/60rAq0ejXWd5BL
xVPrGdUZFIEcKRQxITtZiX+Hc+hyYxI43+aW7HYyoaDEdVBiEHl5xCx7ONn9bqb7sGTv5RyZy4aU
joXgmdbe1IWwUH0kZyFPfCm7jJb583HKmj/dbycy7LPMdpDnAEsuvtV3cDEayQCpo22vTcBgJ3aC
y3+qG6aPWqPf/lfkoPQNn43SzkV33VeE3GMECpurBvUFF6p4hfrFPdA79lmTzx+1MKwiZxI3YLv1
k542Ma35CzDA4kLg0RuBRsPequFYVA4Dm7vZO6MUKHUvgzCTM9t0yfPG0M7OXL8CNvoj51TWBgIp
xAWwIFIu24iSV5HQnUzH71AKgH2WfMA5GIVbIVWZvaCYHVMCZQB8UVqRYvtj6Mtvv4UrLoUEKqkl
LXCSecE5CnlK/l3azhQbl7NRhnRNSUPiiYOUH+PNKJDRXlq7BPfgB9C7n9B+W1zRpACl/eyikcEu
YsztKRnL50FO4dTCdZpfuja9Uaa4D0cOSAmYyx6zvbNyaP8ugPldDiuSMI82NGhWezzl8uaohsOz
rX2xqBNhihn3gWr9NiJk95XKGcI2Teuo+vXpH8BgbhwjTu+2RIK1mp2dXQ3qNKyC/IsbUX3E0pRK
vIF9cVMXOavn7uhOU+2ird4Qh0D3KKmm96kkB1edc/l8BvC51iMxB3sVLNWM0X1+I77T3NnTCNlZ
MknQqSR4l+AbW5g8K7Ll/G00u/4BUNwf38xER+EIiAryI+5BW4J4ojaZMKBS9mMSo02ct9ELp+nj
4tvo6qwZo/k4Llcgyr+iLC1PhgvVoqbyIgwGDUJs1SfAgKM94jUGJRXExa0iNALp1SRrI2OKHtm+
9wxocDm9ZyRoCCdn7KojiQNRD/1tYIL64jhzD+0wutoJAUqTl14zrZju/AOmu8Cgves1/B/qezM6
mE85H40gtP7/4lcoLToKGkDp0mfJ1d+u1Jkto6N942jQ3VpyF+jvnjQrpxDNqvHD6JwBFg/T0gbv
+3lCBTCPCIgM2EMx9shb2Gb1Xi+S5joI917ZQfbKU5+epkgYaaSU+SKoi9tgtYTtpF2002RCyyoZ
SKunBujXbWM2L2Mhftk6eT50k5DayeGkPyc3nIv608DpbFsWZHMRLiRowYLSJ7xDI/AOg6iSNVo1
wSCtP2392uIzS8aMRLqc6EM0mY7nMV9Av01dUkD+mYL3yZzFduBYuvp7/ANbhHUnxaA2Bhjnah7w
6xwtGacOoEOBdIRBSNk1VeNuhN6PNxzrRMbltk9MxAxxUZ2FmhHTWkEi3TaTgEO7yHdtjLvNoi+4
Hsyi2UbSr6eWvA5awifCn7CnrH3TJ+nNyaVhtUmQhkaALR0gRQHG/ye15KlzTMdhPm+KDJgYW9V4
9fxohcIZETRTxzNnSf9cUZptUxPvZToj/WumDv2ffKUWX1KohDWRTSjF9JZcAq6TA5FRHsK0Enh9
WPPMdRChHz+/OVrzZzGkyqAkyklike0qOVVfjBiPGCSmz1cMfMiK4+N3Paw+qRx4/nVgCCIzVn7q
5eKLXzLKVr+G3g1EpDvhRSHicGBFKx/lwUE9uXI/J115CjGGZnPKh2Kd+zKcbmqx61E/oiB4ToKy
XS9EEDJ+m6KLWvSZ5veYceHISR16kejsyjGVLZfWb4dTZh4iOTQmREk/+R7IopWHdGRD/wj/2xiJ
89w7pEMi8doQjkiz1ATYrAu0mm7tEynptmxs7Hy4jwAzYaChEXdMG28TLHN89uQCmgznfqd1HtzF
5NXqoVeSWYQY25EvUfIYcqBsEviELCWX53Ik2CbEMgbPVeu/JK5ubkBmoWH4139Ur7zeLXafZWw8
mwd+qkeig5FzxrRxDrrsnvVtv6fjQZtrmu38TEfTW9lTSAyjtLE5cpmqDDZXQ0varlFL9PV85YIU
5D3P1S2zcLoUbQwOJ2rAvFokn2gNRliX/tkbYwdv7SIpetHayNyIltm/8IhN/Bz7E2R6JjtNCQFi
y/6OHKndmVib+f1ZjCHB3jdG2c4t45/pZMwhJmTk0CmYOwwExNaqibULJRkEdqHykrL3aUw4JUsP
cUlB7KTAAXrlLU6j+Pz5UJ+T+LFIs7hacgw1pNziGG/gne2rJXkSe+R9WMa0ehDnKs0FtKroydPq
ZK/cjJ4kS6lXyuGoTW52wLR0YFDknnwQxp+LjWUZy1SIFoBf1bL0PwvaBGC6wniVJsPP55t6yKnH
nSbaNdZ692R4CTSVtO1OFXer+iqRSAUREVtGLPIxk50VpeQpBaYUF2WRUzfTQamzdceVd5fm/p4B
bhxGzXR2hklPeqE+f4ACGOmS98s9Cu4IxZq1Cb1maxtpfBmdgR6NAy/rBNFj9V8EEeR3cokw2Nr8
nZM2FdDQIHa/jUAPj4GzvMeqK9HSd9zhNrb3JjzkbeOCh548y3qQsWY/IAHHjFDITycOAALrmB97
pAn03A2xq/nIbel2qmar+lxGaXlCC1CfuWDZQallN/CNl4ta2laIw9y3N/atlJ5WzyOw8s5FlTAz
oTuzUV9OzaBtdU7eK9/GB2kdM4OHRDUUZJdRj1cnDSWYBH/WMsigP6MO5U4BtHQyU5BaEcAl5OWs
cG1/UM9rloMSZpoymposhjQ9VUYsu5Vd9NwlnYSkTdfIT2Y4WEu9EwsCxyZosl3KKPh1tFuXOiku
TqNDwx8RvbVa5N2Zc0ypaaRzt7JXDxtfULb87fGrV3qLoEwseIo+itxlFGZl85mH23yepGrJdUrj
iDka+wUJXZnW3VNgB8gsCmz+mBGfOgwiexAqM5O0RrKjwAu1cARxy2A/4/06qK8iz3qao9pibJva
10HOmOPa6s4QCjfKhlbZyx9XWlqWd3Zb0qx761sUPUdJDZg5oB94yBoCQTy4ZZs288392I24j0ki
y3P3uUnpB+Z59ZNHdrNp6vRbVvHGb6qGGZjls7lSyA3PTYUoY3mBGTBe88SaX6ox1dclLaODPtA7
1WR+EFb+5mEYXr8q2S+hV4XFtaB/qgYdqhQUsmkSpBglcL2YSViBm0Q3s3hfyoEBiC2MTdivkbBO
q6kwpmoPrtA+An86VrKnL+TRXh5iTlh39HUwsIMWJKkWkmydy6du6BGyaS9Js1Mant6Ol4vfbklx
gqBuNt0u6sz+1vXwoGAParuSSOkLOpj4sLyTVd5vPQ6990AuBp06TNtOuu288MHzMn0v22Y+VD5U
nTohsCFwxH0KyQMsBoZvkIPjOx0alhoUWW0WOmTN7l5J4XcLD5uHG4gI8hj1W8BgdyOK7q12NIP/
9+AQ6JsTQAAFNHdrTPQQjLd1bYtLYvfO2TDfp4xZsCEvA6UyUHqDuRt+x0nSHDXdNVDsCsCAPTxn
mJDuNZsQ5pDpMmK7ZRLSv3aLVz4HcQLoM9bxZnT9qUsN+PHUggD7yLkJZJqkmq18LpWGdtLFN8wU
AO6h3OkUrU6VVSSeYFGQvrxYAdvl0lvWcJB5kgxC4IHUDK/C0qZA56vG6LwjuTRYYYyQgxYHbOPu
aEw09fStGlv7Ay09EZ2cFm/oWvtDP6I1SfJ8ZM5oEbeTfABHfxWG9KGjg34Q+FkzrEPus0i7NJeb
hskG0XPcYJxOF/Mn2k99XzdRBZ9O6PegtStIiMRrqE4Tsr/ks+eUOwRHJ8QL76K53aexnZ+ECBIU
MS6bk42fFeyzRMQpMZenOyVKPfGqy19evSG11HSWAIVOy0LUJVmtazuD1laZBqZ3xZ0DV9qciSbf
ZV5//yzcAFikO7godKe9CIkSMzmksRJNqhZ7WDhwR3PJQKtpDg4y5h2jhyfwG/MRFwIwviivj8gJ
v8XMze80cpstlZt+MGzaWi1B90yQwVivZybvazXni6oGpU3j741e+50kqNfHMGifnCX2NmOhzxsH
qm7kGsN7SDmiSHa57MCpV4VswzUeiMuamSin1fGgIBVmTLDjFE5AkmR1xM2xa5IpP6uDizrCMPp0
jq2ZPeWTRyeSlFWKXF+zVrFGgzjTOXLSbSpXwAOMdd0zRlmSXoZ4jvaE5NFDFW/QkO6ipwK2wsNz
Kfzps3pUlLFzioVwTjRyPSlNg2kmQjzNsFaswlle2dvOPgiUNedl/2WJ7fRJ66YNEAP/hXiPEe+j
560d6Z9WYCS1JN5HEiVM9rLxHQ6wf4ByTUA6O+Z4c4tjVclGfmZ/ND6uAjW4jzjhE8dA/FXkpoBv
yWQmCiTZJoDpvtSu++HkndimhO/QGMumT5oYkyv/IqdJVotUrPMFYja6x4eZet21R+2uFrvuglXQ
NukO96a3mSybS9yG5gd3EWn9ZELFYOZ2Va+qrIH5NxGwohk8TYQnjlifoL8NejnRTO/wRMPj2w8O
NNqOMZfeF/Vd14NHn1aYPBksfz4325oYxCASYufavrnVPSxYAZ21x5dpCtHoVFN9mhV4srbaDzny
uImJMNGxH4MNGXsOdLK1JxuQ+LA79lXEqwrPpBZ/HqYD56d4pQ0EpRAUs/t83sfun0SUn/N/RP9U
/0Piguv/D/Rsx7SxfzimwZHB/nd6dmqh950WI9guJQfipIzyOy791yIUhElxxsAg7oEkV8NSUjXQ
n6Av4dDinyinnW1gNr8KWDinQM97nnbxs4kY5DYbMDMn2+UadlHMB2zh164zb8vgO6jByvo0DBjw
SN7LgslYK4PY0mJHZDrC0MiDCI0QszqrhXyvaOMR5L1W4ReiKwxYy2yoxm0iIeqqQjqYDnXUcCRc
KBZBR9nCMGrRNmUFusCq9K+dHCcKsEEnD/bkfibRdclb76Hbx97V9BNUZ5yWc6Ix/meLNKfmO0lf
BR011700+G9PfFT9Gp7Xhg+dIFR9LI7qhjCMl/+bau78N6Y52i7P4nRvG47t8fn8+6ci/NHWTCDR
W6tGrJ574xbFf8+snaVsJmcXhUxEATL8+Z4BGZRbZwpP6o8EXTzc5U/lxPMgPY2Sdd9pzmved/BM
xznfjfLLnm3mkI4y1Vl+aXmTf4kK8o11afGyF00nDj59TizmrxulLI7CFKUNeiXo6PKbKshEfRPJ
/L++iTVtZTqgGa2w5YbjrI0ou+6e1Fz+7/fU5kouJag8+eesdiTsSY7u1R/+++fU99QfVt+LCZNc
/d/vt00mzb/FjpBTY7q2ZTFD01EaG/+FIR+FPQpvIuD2NW2SiYL+4AFnWA+4UIel7h65rf8qo/a1
d9sRAqakpgokJJvYz2F5Ns0ZL9Ry6ipcfcPossOPSMFyXVLQqTPjzF5PM4qCns7CzmEfX/V2CUQm
ppAnVcolgsIicn4H7RNmAbs7bXpMWslcbjQfdwozYjr30ZifsvRQyUI6C3SylmIX5inkwdPszdje
OIEw4Ou2gQ4wIIA6+hmf9L9uFib71n97o5zAsAyauIGh+6Ypt5P/L5+FRPqBMtoiUxau8T6Tv7Va
/IazR0xW2FbVO+k8oyuCKxb7WKctHE3KxaaH70k3Tc/yG7EVgaHwTSJRQrOFEpagS0y6bIOoSjwM
lFWgl2F9Djpadi9vru6C77os4p9CbhQtYo7jRKz0ZwOLN+4fIait/mLWJto5q9alj9rN2fvcwqFy
HVEcSzv/Sct+eTb1hEBfTJkXbosY6MP4HHAlwPIkkzDGRAN0U7UWIo1chMasTqqUKuX810oKGDex
DuCpzdCdg9wyUTkQEFgrVY/1tSpsTqvdACN1cExm9xIlBwok2OgLfbcp7OdbUZ3oVMH0WZgDoify
ib5Y3pMozu/t4AFWhUq6pZgSNI2rBjIZ8+AMBrlCIupRiUsfS9lKl5salX95TFxzrSpWGEDe1p8S
ElQSU5wMuUTAAoDIOWykpKyUB3+qhn0bgM1wC+KyUxekTJS5wwb3bg36bjsK3cOljEnR0Fz7bvhG
dhup+bjGxju9mQRpe24e+EvHu8CVefR147fAyLrndtBQdifL3aQEUTaRBNAOcC993hcNbTy6rtO+
xrfGPDqpoQYiyasd9pCgAAfcSN4a6dTaDuxXtrJcwM2DyIEKDnpwhBK9R7EYnfueRDvZ+7WkKD/J
jL0P6WY/N+G8E+XYXo2g3ZqGsdwaryn2Zfyj1Ahddiqnu0NpIXmWjsu9i6+EEa2ttBv+Afb40yrr
BA42pbnlJMMdghOTcWSxnW0A7LWM5hG6IbYu632p9XTvy/YqrDE6tbXRBOsxM79XVdUDv0FLUDcA
gOuMNI+hZUJr2ZV+qureeY4qocbpIfBJ7RrzeSGdb6o7BLe7Azz76FqddhkQvl3SYMrpg3AqiGf0
/mkxkYwykUTcTGjnl76jWY0PgXFRyElu0kuxn4wWhlvGqKIjVvBBMtuxj/rpZYilcCP0viCT2DVe
GV3oVwk4+NwAAfuSSrLQAnvZUEoaG12i29suHPZDXf0SBa1W/z9pRtnvzwoH8iPU7XghX6OcW/R+
CZM7pkY+/pIzUoH5sMzdqZVYL7UodQlm/Y9A2O7OnfP00lgBd7TprkLpFLTuBp/NY+LpR/7Tl7YJ
fzNVfritKxjL1DRtXN6GeE5e3QBTslYSO+n0kbX3+dVXPB4LQOL5RyZlQAW6qb0wguYnHbBprZhT
vUvOSYIVdYt2syKqBWg2KvCUML7avrn0N3ZEbWlIGpmod1ZzUQWGWjx3nI8VYx+IYSTW/WtpoLDE
VbUcVIOQlNRxb6CdNqU8gyQXnHUpfXnN/ZDAv4HuRp+bxNkXzryJknbZG/SV1yHOhDXGhXg3yl54
OICj9mLpA3Y68njMIgHXb2MIOsXTrymrzGd7fK1GdNnw18yrERsvNtlGK6RdDVcP5kWImfkmmAiJ
QVNy86pwfB4NID8oFq887FkqbHxTYfXkWaQ2OSHa774lBunv0sTGW6Vby84dDfyD/1pQx1tQEv0S
11dYE0Xq+x+pjv/9ENhasPFNuCjY0EiyydrJOugMowWzYLT6s58j8AZz+4UwQjJvEd2d1CIcHgZT
ynFprrFjJ1KAlPhezEFcZ/bd4clu2VY46oOAk1+OgowwG1fqBnhBWeHGmjHqVgu6w8S/L411wFLS
XKquIpKUVsRhcEP/GeLaakmLACxIemZXoi0vpTHM5q2zxB+WQH+PHZgUzmrWeBrkq8ZHX4XN/6Cj
KWELBh2Orf8Wp/F7YQfDntxS+2xLpMHAsJZjq/kxDcEXu4BIVcd0sRFsFpeU7uwemon+OiT1k5Uu
W2fRfsSL3mzD5TUKomEfkfSFziA5O85iHU3271YK2TRJupeZ5lzn58AgjSGNa5umjQg3BqY+qEpz
n/Cgy6sVgRoJbWOR7FqZw2N4BjEZSG5cXIw5VOq6XS4eewQo1e76l6WW6zbSHaPci3hfh9Nrm9iY
eToe66OutUe/NY0LUSroLTNsT+VkfM2N8OfCwA8HAbFMBE+mqPhpmGm5f/WzYlmH/QSUorX7c1WB
LdTZwLel1vmrHryoEBNcfjZe8tJaiK6ld+/btH+4w4BgwD3kSQySHFTzLmGo9QAcjYUAYdoG4uPE
9DL3cVcmzhMBwtfctY2z3UDw7w3c0FH5gXZuIR7US76ogXprT+lOzdedoXmvY+RCIivbS8+btaEn
+2dSZfYJmzDz1bq629NgfESV8a0pCQ1gbnHpC/qQQSb2mKI3BBvER3XAnuseXHjEDatHwSMUtEsB
bQG/azHd9EaBW2liEyGVa632G7WMWf8ltII63FTVq7Idap7r7arK+IlgzTu6RbfHGb3cm7KwLklu
U8YbGQg9kmqPfgLIYAlnwIgTESENjLo1/uJ54zGVWDM3dE/UVMnG0dx8P3XmArnEyc82oPuA6MP7
lNhQ7Rkw7iIJhZoM2TnX8WP0HTS21LTST8hjLZO2ojQ/OlLPKZA+rCf5iFYYatqCM9Ni/z0pUbgr
m1numRSl7OXUWL2/J1KWnlPUtECnq/wYMuNyoq54LAsePd2E5TaJ/EfTY1tUiK6AhnozI1S0lth5
+JP3q+uZ1DXm8i3QrVuKfxu6z3gitoQbYcwe4MfDQzlGEGdzsaOTVR8qBgXrFMD4U1XE4pT15b2Y
xXwURK+eZ7nEHM9NXZQXZcnWG//ZDVxjb5AbecQWuPmLF+3G5ifgbFzMHi4LkrWvqFexlg1kjHBE
CleeZnKPyuDECrDDrpr8b66bzZdQtp8as0SUYGw8XLdBb1xp9bU3gblgU+XYCpTmu4DXd2DsIfn2
ezuAl1IPWQoDEin3UFJXWumk4ZUFL6JOzn4OGCxLq5Ua/Vh68qulWbyLesQFQ4OpsnVSwhAd52kc
KI0cWNw7RMDxWtNwL/qiii6+vpCqXXfvmuUhNU+q7K2Ly1+gPMlOIgulLb0QT1FXbrHpMRqRGqLa
xViKquy9oI288ofopDnLdDRRQuCzAAxA2e5t3NnSn5bQ0DZ02/dJF0uYGbFfKx//RuH1xZOWw1Iq
ohnBVZUdFM4LrQYISdNc4dlMUOBP+s3WP/BnMC8xKwch4S2FPCE1zh2SHxwhM0BcwRRKGy2o9cyU
13VoMOpkWnDIaPfsHPCoZBEmI907xkSdQwITKAzJjmDkntfRTw1107qlMqdCQmKUuYDW7UbHSUQ6
Sp76zpfECJ/jIjx2cjKdlEK0DKSta1BG2SGIyq9Ij61dSm7mvrbEC+AU4gHS2FnPTLnyhvZ9JxlH
pWvtloDDiqIZ6pWvS5qRABBRZABwuG5sqNJgBZxdLccbzDZh3ZfadwsMEJrQ5aC7mXMp3PbhFI55
0GXbdUKCfvLwJtqmMc6rWftqccfugtb5oYIf9R7BZQIaVJOxK5mMWkD4G3Hq6NIVB8Mc8Ff7JGjC
Xfq0SJFFEvg2NzPxxIu+D5zZv6aVBSmX9swWWbsK9+vAvUxmBjGODKhNTgrPMJa/ocRlIHSfYm9M
vnbNcGKumGy1zB4PQ6fN67IQIFlmV+eRViY7ZzE3lTcYdBaQXTrdQNK6YeyLoTizg3lXu2r+YQ7D
kQVdxrpoMcgUo/07LS370owZ3QxzfMHOTb+Opvy2mWrrzUe2tnA6vNhFoG9Ta/iZzFq0NqDT8bQC
J2pWNFex0+26Sq+ukcMD09Sg0iRRcKgk4qnSI/wAMwzXAGYVOsFkXdAAOJfLlG6sfCgvFnh9NKNw
JNSCT3EzxIbNTcAcOM/IWJJUVRBGuKHGoVvhVxQQgqq75aLFCh0yGxk97nvGOs8g83ej1Q67Bm3P
VvO7ZjvU/EWBMIjbBmfECL8YL2Qfo9+1ELTr5ISTMpVcdeMNYzNEMxrr/GUg2wXIMiMlv7nVS/1E
71iciBXLx+8WisvD5EJsa6o5fUHxNv7DiJPsDuKbDrhciHWS9AInmN9G1MDkn9OcwN5XlM7X2H7F
PvmAVLJRMhDSEHE2WSnyFIaVY1l/dxCKINpOxFWjY7yxRx8ieziKs+kNyOEj6zWBSHMlommBKZSN
h75wB2blYb6lz4sWBx9H4Y4vzkLLroI1Bwt7+NFCvln7LUyLKYnzl7TBQKYv5bheM3xMr4Ncso5M
wTTtOkwD5KHz8NIOeTBCa5ob50cqbP5dzDIuY2cOe9V990bI5K4GNdWWDpNeBpvEqZXsQl8geCVo
e5sJ27mNMjnAm2ndBESC7Tg/bNra7S6dw44rLxM1viOQLsU2798t76MZzZjrCcyqI/1W+FTwlUSY
Lnu5RFjz9pbu/BBzxhhjxqEsxqxbR0uSeauFnEaENiZzlSzKeEox48hQBGx8LAfATQtmU6lTnvSO
UC+naJoX20t+mkQEHopxtC7OML5lGiFL/Bt7figIGNa7P6YqMJ+SqNy1OaJnHTLvU4hBg2jfh+ME
6W6ymGnrDpkb7NDVqyUif5PU5rMm6V5pT1Bc19tXvDrGuY9TT8bb7YeYNlIhJ1zU7l94g4NdJ+fX
zF/SjegF+fSedA6rJUZwOOdNvxn4gQt9jvZCJpeNEXJTGQ3bo3nQXAphzS+6y4juUoJi1UJCy7Jr
4gjFlRReqiWySCGLrDWXsDb2DNqEOT2iHh+2qj14WkVMSBHDiaYAN81SMyHh6UmEhx+cgOGjY0+q
+tr46FxGLwm2tJWIF0oyMzwWMkhBnjNABlAWu3b7fXZ7CYbUDJKG4UScdHk0Ua/y4MEvWD+0ssAP
juMi0rJpXVIYMNfGo0ikfL3CvmPtBhMpA3l6dG39BClgmT/phAkcONyBaGiJvoPO8KuRvWhVaWgS
U9wIcbbtuDkNhX52gDHc8yEgvyAwX4WHd01OzdX83LAJR0trC1yFFNePCVZ8zfJfdR/NbYPiaDO6
RCN5Waof4YgjyMXCLVzpO/eyj8yrv8XVnF0qq03ebT85/YNOvb/VfsNhoYUK7tsUWpaW7EQRAqdw
unf1TCk1IMxUVv6zzfxU+N0Z6Gd2AjtRP6P88rABk3tZnsc266++9wUXjnOMW9EW3I7zgyBu4ixy
zGA84MKTYY7lejLwwv0lw5pV1iODdB+x7XA4dMT0qfnIUqR3moxQU0Un0E2mj+o4b6chKSTM/MPU
no/AL+/qgNZX9UcmYpia7TzsyZa69hQWhZSr6fL06ROSvEDnVMw9ZwC5uXRYKjJjHClYozeFrG4z
NJMjeGxSzAjDmTpOCLSlym1LoPHOGDL/UVUEXbrEnW5QcuQbBGC0ygL4BwkPhFAmcjqGO8C95oix
B9LZbYXsJwJ5C/j1uvkY+G8khDK2ypmCqGIAiiWim7a+DuigMFn4FQ3jVt+YQYR4GbcD/r6udJJt
jWKa8EQu/8RypUIGGuBo2e011Gin9fXEm93PDx+y5TbmH8an9S2Z5h+N0S8cCqEI0FD+3ncEEXEJ
p4QP8rOda+q32ccHGfmZto37DgsiwOham7+6SXGs49k7Jr9p2oRnB6wpEFFwosDGfqYBWUO+T2Nr
mHR+IZguKFHE1QvGn401HGMpDioNdwUBoT6lmZXvIvs3cIj2MldlqW2bQoufej370U5sohNPpJXw
jOjm4H9qYGxlvpucbZGyt1kjCQnLvbQYl2OJMuAalQv3WguhRHfip66UVkXm5bssz45uqBGvAlm3
qYk27oux2vQub1tDfGVbinbPyX/cCC09DYtDTmcy/+CfYu44m24DeyYqZoq7q95WPrnWxZ6g1Qqq
WY8XXO+J70h6exUfXXm/2nrQ7Yn7oMRSzVi6g6cMJhoKrY6IzHPa0KVIsgU8tw5XJO3uPtQ4qqMh
v8zUPBe9pS2RhEXCUZifnWIAi5PN8JXT9nguK5sj3UG5XWyOw0eKZ7FuHEB/OFDGrf8p2WSadwVB
/eZ00XK1zOlrGMR0aRphbn0ZAlwNw4tm9vnBFENybKLwrA5BhFf/CqpJOxqtrm8YDRHuTr55vmTa
R4xSDvI+75SNgFTnfydidHdJR7+s6zGxlX4tUPB2/p4As0cTjuG+yZDVgnB760x6I5hefy++1r07
1fBOR5VmiOOInZCtxdAS9wptzdHMqAUsyTjGjyZOQWVg646RODA5DvYJEoubWko+QQEEhXCNYh2n
jXWfO92EKgS5K9cZvE/G8g8ooPSk5Y1141y+xkBVXaH9GNtq5lYr0FisonoaaX1TUuiNvlvGJXlM
GtahgOH5uo2lBN8FV8moZrlkZnT1NX0+wDGvLnlsW9tpsZHxSmJWi1hi7+vBl8zqp6smykNiUlmR
k9MfkJgWYCiM7LkobA6KUUyyj44VPMdotKPT6nKSfvY6mG6atRCVMbfOy4EgxOcoxFPK209qVUGH
e4EyjTWIlFDXkESBFEkVr0rzPHvDdFPxzAgCjiASDDSFo77noMDsweSDzsbiFWckggfcpGnK1MmL
a2ncRijSGPWRBOhXYHjRtt3RTotROEpxY3kLgwKZXlnUj9ytrj6xPVJ5RUqr6YHB0g1rE2YmJ7wq
nZ4iv3jz4QbsSsEHO0sFbNsP35VAD7nYPtQZzMhsItjyBC5pYJ1pefQnE4HpOkiBR0j/w9Y3g1d9
jO19AswDLw3eBoY7GLdCPIYVVHjy1tG3nhRrmVEaHRdSxPb6wgnEQfa0QKNFqVetvcC27XWkeYhq
XTgciLZ5Yk2IjNSCcKg9ZJBh/rZj1CvdbUmqCrECtB7pkhNDrEPeCgIh0+c80J2vC1dOyvFyM05/
ZHtwx0kDL5h3ory1T6nvM3ggE0knU+QU2M5xwIyynirK2KAHXaaWJiW1tR7RaCv5hxnkxPJEHqNl
PaVGb7UMu1Q77fL5pDoZjjDmA37+foWNfIZ6NHLIdUvMGExpFH4VzThJGV26X0pGUGys1zkpujtd
SWdv28YDwyQYZd+/1dYc3Dw/0fhEP3QfCrRDCwnXgm1fHc38oWX4ecqiCKFyafYLKWzrEg72BnUK
loxGcjzlwTaTR9xxDl+tUV+ctZ379W7Rp+gWkMawK0tA3EP0giabwsrRnjIHBVIRiS8SuLi3ooxf
ROop0/QNZwZQj0DLLh31/y5YwvLihxPMCnt8+n+Mndly28i2bX/lRL1jHyR6RJx9HkiCvUh1tiy/
IOQOfd/j6+9IyLdsa9e1b0QVgiBligIBZOZac46ZxNA8+4xLY3YTaCYJs/80Kz6W0gZkyPnE8mjs
T+qi4pAtEiBpI/d23FUgOg8NM5IrGbMpNNG5OhH00z9QlOco57TpUEwNxOES7D36EZL8Dgtkk4JM
0FttOA9ce8cytj0TnXBvuOquszW/Jh7Ut+nMqR/qKcxO7d+bGSss13BaYlZLsJC9Omv1HKWIMiku
BTv9PWFc+i0ZtdZ9HaerBgnorBf1xWn86rI8aoW56gpM5C6YygqtmhGu0IyYW98ySgAnY2J7tUsB
3ID+xUreb3Yk8vhcVDRQ/nZ+zrjsSbrNbl1oyXuNnLdRM4DYAJnvDoVORKcjLPRWE7W5KByS3RgN
jwMuyeOyaQaCURJjfJ/Dc9kG0oSxbEKLum2Vpsh45HOuzAeImZqGcUxdW944lruHkCJp18wuTk5N
GemJiUzMCOKt4RNMgJmfhQATvPWiIF+05BMYK1a0eJex1ZsIY3oHkZTxoABf5AirHSXELks2Cctx
UoD8ONovdtZKFu5R7hGHrCfFBrTxd99y26bOjinqhQmnwW8Pq+wmTNuXOh0avFmVCYk4dy+Ti2yw
M4djq+omJzSOK0Q94ZoTYVgvNM7AKMTWGsCpLLsdZ2DdzP0xLx1yapdVT78GRmAeE3E2+iQ7RqWv
G8iI6LW2EQIYTU77fmzEmIBumlIoO/SoRnnM+8VEKjBlDqZm7xTDnjq+dCrvhsss0kz3g9uG9wbO
GZp4s8Pyrn0xiKLYjQ3BqHAZ7Q3tFUCFkh9AiSq71N0zX7UnSMi+xnlb3dM8/5Y3ibGrGUeONAy8
Imhxa438tSlBP5vYTXMoOK1DpgyLnA2GlunoNhAFu2og+CBSaCIsWUa1iDDgp9jbknDcjFQ0PUav
/ijCJt0tbpsQ4z+T7eQwMiOiykDHuIhUkjB69zguPbM0VrgERUPSlROdC7mxutKzAF4eTKlvDiTh
qhOkATO9x9ZErVmNDeRvOuCmUDpN/QD5YkFKZIkEqCEU4YYq9VqNu+H0aqTLdEEFPGFclWknLPL5
3U13GFWE1V3uuDgvjZrgvHG+tYdIP0Waem2cyNlAeSVtT4U1XUsp2ww6ZIOm2FkvSKmFpEIcOZ2U
FOlWqGWmQy6RXZ7gdCqHURv6bC/bOMuKtJO3Bxa3jNshb0O9bzgumzizhqM1D/cVNKyfmmBMHN01
zjnETnJ+oUhhZKxTmRNF+GHI6pYIEM2UYpkZx7NiXHo3G7c+qnivNOG9gYSkm8KZtw1KPFuNpIoj
taCJLDepZvcbA/cMl325s+WccM4B8Vs6tbpVqQ/v8Sb7W0CjR0ukwa0jN+D8YJQEs7rPZ0p4KTbh
DWFDzjVOrGZNbxsT66jb1w7osW5TLoAyH3pRi/JhcYU7kHjpei4u8cAedok13VtabpzjbDZRyPTh
yh7xuGaKdh+wIju5ycDGHm16wk9LIspi2DXhdhOIWrmeid53z9phFdpBfCajS9+lof4wgeHvV5P8
gge58Uc0SCArMo8ACyrGdMwW85KQVZZ60AbaRVDxEQkckzlWDn4KDVqig3saD9em8l066na+zXWu
Rbof+T2ayHCfZ0OOdsd66rX6Duh/TZTDWaNfdloM+ATdgxnpCP90Cv9DpDhiO1foRe0A8z6OTt+B
gwpR0JS91GUjDD5rXji0V2Zktpp0lS6cmUhHQvI6pNQaUStlhTmSO6jTelNQkbHcR1gCh9kXO18M
twuW7kfatuFMX1LZXaFg1sHFgz5uBlwGywbBDPevccDA3DFSeLQWMBilJMYnNtJ8rCcERiu6jr9D
d08D3cyTThgXPWxvCaf+oQkNnJgSmz9Ha3/xJzDHsjZ+QR035AJhALdmaBBG+gHWEh0ZE8kQayAp
R22BjPuozxK//ugzNmxLadODtzRQlCn2Y6OTjMddg+qYgzGUPBWlSy1P01Cb2lXZ3gS4kwgxIUjY
6g0SPBxuNQB8qALaDgmWVJXfEaxpb7MSOMna6PArtGCdcgIo0/BziowFQklkXYYi0l5Vf2GF9C9p
8HZXgx7shfSDKMou0qP71J7762CYFKQG7Z3GkvLcW5wYha8FV07bd61ffagDQ9xbppYDFlItCM0g
BVq0EWsniPSdOedfpomztSeQGMF6heR6qqTlrQ52QuHesPjL004lrFDlKl0mIlEYjOcgdPCXD5qx
md0OBzytaW8uMW3NUN1QMtslPvp+BBil5pSHjKKe974dbUsDD8SyseQ9yqzz96JD4ZA1ofwjM35s
jhqPLpx7buD8HPwoPCx7fEl3sQGVTfcBk0eaBO5RKWlnnCFtykWfKl15K5TOvzokYyHmRHlOubwk
oXLNBGqkrItzR4upC8jiLdTYbE/g6N0C5Gm1CRGdWng2hI9L1aEnDsoYBjsw9rrvHgTQyRBmDZ2L
Wc4nDFQTJ7vSTwH1//1CCtJlRXcU4+kPYkD3jcbNgnhAadZ0AZg5wn0rvoxbFVS1yZpDJYFoBQt0
00v92bLJzP77o2WX+dNELt+R+wVZhLIMv2ysQmu51vq7uJWF2CYsr2ZvGHsqFty21AivE8Vu7nyl
bGPlKTxuo+Q4o6agIU0+Q4xapMqgnDdgfoIcRVSmDDVkKUYhOnTdzaSivnJJ5PCWpU8jDSDnWCjx
c8tkoFeOTROfaMKYj3Cecd9Sv+V7calMMfK2S01Xsf3174+cpr6VB1qqLlRTHjzN4jb1Vk1ssHDS
zDjrdwZ6VLRz08WSm5JV0GW2uBawFajb5YXCtp/dhnmQpdjNcdm0ImlfHy27xt8vpM7Mwp3i60Zg
9X7NFUdViqWCdJblKePvvPEfu8sjVFTmZiyyZr3sLptZvkkT71V6vkeTvBRrHQVjdFo2qUFjAMgr
Y4X0xI8S0Pxj8+M5cW007KPLSyJOMQYINBW62tyj/VSukCzsjZDUl2U3gkFpI4ZOj5kOonF5btm4
beYcRlF+hL6zsmIKwWmjoO2k/STOXYPMg4IMzgfSCipPcaOAevnZb4AimDXmIR3n4xIxvDy15Awv
m7qGBG4n4unN8yG07tc4Yk0QcgjJE6HC388t/3T5F3NcM0GiNOotSOIQ5fjRcFPUZR3a+lFKsJfn
lld/7GLHwra97L8+fPP6srtsshnS8fLo9X2qoTikarpmgRPfOGSAymV7PW9U/ABrOmd0gORm0qis
bJaHgSZlLylN4V7+mx8/o0k++Y9dXJmH3qReGNQyrUbyETp6N2fAXjQrfRVAqNy1EfU2zOlSZHU+
Vtq0mMczRYbxLJDBr+HZkbIin/vxwo/dWL4QmloPM1JLj7HihBctrS9akTOa1OE1R+3CoJUyaxMt
Cy7T6GX5W61es0kDOY9RonlPfGZ0mCWb+zWzVD5adpkV54ALHVL3rC9ImavbiUoQAj2WRbkLNQBV
bIOMcorBn8jN1KbMsf023AKqPIGUN/YBAIzT0r0xXWajklBohBt/b10qZHKeH8T6JiX/8DaTOQ2k
REKYkTLu5TmKPP319/cL663s2hIumeymbQqbualpa7+qiQX8JmFmrEpEWt9mgJu+KdcZsOADM7fg
tfmNtdlnKctFL1vhywY2J+DIDLs52UeavyFU7vsrZV9hiCIjMd7S5KVYk1j5npUaLfdJFbdDU4pb
kPzzVdUelh0Nf/7NUISekFXbZdPI1kwga7D/z90B5/Aq0rnAq+RxdKz0a6ijdsOZL5VltA/D1rUu
BHR935QhEtYWFuDyFMzz78/r6LUoZ9KsyErrakli32Ito+6hYf6gmhQwWTZPKVSWrDARM8xywedW
KQ8ZlMc/6Lv1f/g+DAPljWMbuoMQ/s33MRltTNvBNHcRs6hL5jjaXTBgHEzgqKSISe6Wp0LgQKfc
rJ9+PBUXvthHI5LARP6jRrUBTzClRcNO/62XrfelHedzxh3GuTlqeZaMZFXzQpUZY7eJ4V6vGoN5
0E8vMUI3W6IYxp2ZDbFXgWuiKQ2cchXmZMG5tev9/ow0pLGiwCNNgsyXf/8llT78Z2ua0F1Ldx3x
5gi4CQOX6tTGLgfWWadf1B6O1LKpjDSRkYnT9/3lSTsJCYtAdLRymDZvKW6HqL3U9B3qPXuH4Bp+
3LIbFcoBHDqxYEwUVZ8uskwmLIKIHl22bJ3lCWscMGsHW7nUQS1ck1y4vPDTzyxP/vS6n7k+8Lvc
8Vo9j3YVUqydkbXDc5olGF9C/V1qaObJvv3DoZKH4s2hglcmDIEwTdWMxVn0kxXAN6dEuL1l7hgh
4wNLmvQBlAQJ0Wr6JQhrUYDQ5sB0JhbWOK/p/ef03eCrMJkFAMAQZyvM5Gw4r/hpXnA7YF3I6T26
qY7x1yqJUR6DzTgSjsC1YV4cudGn2GRSEV+0kYVUM6JQb81Cqnvkq+IujJz5p5+U7+CSqG0yF73m
afwuDGPrEGZDSoAyTy0bQT9+9fuj40jHyM9Hx9aEykJas12VVFniVX+9tZUtAtw+8BE4t3ns/RiY
l8F2Yn8dKlSS+d6CmbxyxvPlZ8IwzCij989qbKKntjH8BtNHwuOQccRz/0goLWTZKG7Oy66J4mlj
hGW2W3ZLUTvAMJCnLruinOaLfCNMiv3j8lQbvCxvhhHin98sjYef3wyE3Pc3IxZsvtAuvFveZyQj
WPYh/fag0ZyMnKh5jIDl7wYXz8xY9c2jqnao3irxlFTWgApguhSmVT8sP9o1TrJK6opUbvmjQYyR
eNICtJ7yjTIsW6jVpBBYvmr0QMarQdu9vlGuuXtLc/Pb5WedEtlpmI7isOzO40RuvNr5m2VXKH19
DvE/vb6TrtjaA63d5TWVZuru99+6+/b2wZ3DtoVuqLaOlU7V33zr8tfZ4xhUxDHlcJEdlBTLJpaq
4EaJnluWBhRfENOiQkxQrZIOf1+i77wUDX4ATib4SlZbvOtDnzVjHX9wCBc7Yn611rky7124wJYG
2B1VLnnjS3d+edRbDe1KEiq0GJlZ4qcPCAH667KB+TNc6dMZ61ykEPDlC0w7+2stN21Tfo7sahPh
Sj1UMv6q5rS6DJVxdKlrgaDmqVIrIibfRryz5XNxPeU3keJCNLGHc6LSKjWk8vHHboUebtPFZbmu
pP331a+nYAledoV8pDbP7VztOGIxTquqfD/1Jrpf0ZSbtpwfCGwpzn1RGRcENawmWr9+wvZUowqi
2JWORH5VRv+EWnYnUezPVDGcbUffY9fUpJn1OXo8W6Ydu3Lj5CHVF6cCchwN5CRGiFNWkUbq/Ozm
LSthsDpH0n2+b/II5fZycvz3L/ap5n//h/3PRTmB6qdH/uvu/+69e+9/5L/4+yfe/MBTlETl1y/R
y29/6uZh+/j2B355V37v98+1eWlfftnxcvrS0133tZ7uvzZd2i6fALeo/Mn/3xf/6+vyLo9T+fXf
f30uuryV7xZERf7X95fkcCovj//++e2/v3Z5yfhnm69d23wO05f8y9t/9PWlaf/9lzD/hVjYsV3b
dRx4X1xMw1f5gvkvxzK5xK3lKhOmXGay3GtDXuLfWMQYOwzdmmk6Jov7pkDs+u+/DPtfZMfY0lep
UzW3NPOv//vZbl/v3K/f1j8bZ7Vfb/CE48l5kjAMPhfed2qPv97gZ9vPSr2l6tUZ7db1UxLZsG3g
wSkJeX51ueMo2qT4B28o2cxwip1FdZ7fBkI9oIzdVrHWyOHOutErorIWyAmum2qluqX2qn9BSZTs
unr4ggyguc6VwbUx4PpTwNT9dPC//4H/BRD5tojytvn3X/qv4/nyB9mqqzks3k3LIiH01z/IHhpq
A0EYYYCwXxQp83jVeuBYc9zug6MVyDImO4GqqDQbsiFgJwXFcPbnREVdReSyk0Z7nOnnuAn6RxU7
zNWvGgg4FDimlLGhFER5t6Dm1gsfR5f64QWSU33OyDAKrWIrrGC4yaKiWvtYb0Pinv4wbVnWFD8G
Zvln6pqm66qmGYJ5ha3++mcWnCxGXxc0nsvBPFUlgcAe9YEvddPHuyhqwYMaSDopLZ6iTDd2ZjWV
60UEi22qvkJlRhCajaDjw70oXXQJFAseAG+eY4gXTqkRnZgp4y23fMqipZX6q5COymEJ2iEPFMpK
RQq64ytkl6nhp9Lc4TSzND+49plJEEdBsxSNpgkvU/1a9oF4bmNMeXrZ5/uB6Qyt3/zSXMgj0UkY
d+FYpEq872yyOonr7U9Nmp/KoU72YCBMOg6GBVcJNDPK/eBD01swSSFbbJfdEfYAi8TUJJIpd06O
XKSmoOIQjSuHRLeeuggPIj0sXycf0L7QsJ7XCitL+PJGcjaT/vsmEs0fxtLFSvr2i7Iop5JaYFsM
fG++qNbAMgwDAsiq3mbbWidfKS2xSSlRn+4dZQ9xjdSdLNZuassGaEvYy0lVSH0kjV0nRHN8ySYV
E7hWUF+cumDrIHC+V/2K6OXGulFiBS27PAciheDbIC2iQ07/Ek+qpPBEDaCJBM+SLVV1v7/UtF/L
ZMs5yHltaK5hmYYO9uHXc7AcymHulSZep6pe0yENYFGgVLgMke2/1qHtEWDDq7/O8SdnEyB8Xwk8
bEc86OWaIGqoyPD0XK9wSe7RuFgsR/uwsF7UwdTPo9akZ1eZzr//6OIfPjpTWwcxGF+NhU3914/e
q0VaVZNC/o6bYcAZrUNvxOn7AQrJKh+cU9lO8Bhol62cCVqZOQbrMoMb+vuPwb365+n1cgSZa1E0
0DCmUEF4c/dtxmFsOzVO1kNdubjpepiMU9qexGC8g0iSnxfydigfTWpe7Zq8fALugr3asR9c846u
gnssHBqsy6OlK7k8Ciy724jeclYLC0zUUUUFj+9HBnjvMgbCP/0p/3REDYuiM+Qr19WXRflP66gm
t0hMKkWy7shEAByS9KdWv29IVjguO528qJdHc1HU+7qg/h3JNsWPzeLimmKoi1UUOdtlrAD26FEz
PuUGsc20fv9wH/2nE4ErnnFP2Aaf23xzIpRdS6xbomdru0dGqAQoFE0oGH08Jl7QC8KqgvhLVjOT
B6dmgHr/pirJH8YsIe8Bb+4RzA4AVxgO54Dx9mYOw6GzUr3KUPL6Jm224LPpJGKj5YQNcp9Xz27A
dLsh8BAib3Rrh1X/h69P/ArQkGeioVLy1pijcJeibvLmgpgiMAxJTTIGac2nULT6ZlGcRQg8RAr6
yCmaT1YM2mpyleAUNUiR9eEOIbpO9E35MMretmX6JE8g9MN/nKDOd7vk5vdXzD8cKrkqAb9jW0x9
rMXZ/9NphmJSc7RyTFl3dpzh2H9uaoErXGvkOdIBmbNhkxClZ5zD7KEGFvan6tJ/HinOE361aRoQ
l2ix/HqkbEWQXKphvUF+BXI/ehhDkqUN9T1SzerZikksaCo6xUXXvJuIZ/esSdHI0O6IVsvE2SY0
ewtlvABgDjildTASGkjEPdUfC8/lLruaTRP/Wmvdq/BuPGBwxkEzmxZL0BYzMhz4nuR0fypHbxnQ
M+hPGyUpnliJzSvVmo2LVmOIjcZG8oa4xFCEN39oL2n/ec5SLmGaRVVA1R1NvLl1JTgXitafMDvE
rOvsWTLHsT2Fja1edJvk5CnsD6Dujl3fNB5xw4+izvV3uNhPc1qnR7sXxUrLgv6V4qW2KE2BeB7Q
vKiY/0P3DwPxr+0weYLbdHUYhVUmu7Ql33zeGV51ODI8vk6YUMxGO6AKwbnWK7rKsfthaC38k0lx
Sev+2+/P2l85KN9/N78S1ATjpS5n8z/jJqwMI3hsdMV6iDp39+qGm3UMPo3eZY98ZC4mlQbB73+r
+Ic/WTDxsFwhOFFV882f3PoEZoDCkb8WeX7zksOblHoKkEouogrMrOq5zrNqY0xQwjsduYhhYSZO
1ZVTh6BMsiaj0x2RRt7oe7keeWiI06zrP4zG/zCRsAWXtAEzi9HYMOUw+dNF3eZN0I4lxyekGfdp
oIRK5Y21bGe9Ixws2xZmeI9nsrmLlbZDJKU261rpd11fxeBA68Jca5nZbtNo/lQi2LkZuzq7dkmD
sNP32wd1Bokzhukfju8/fKs2ikJqY/RP/vNWVAkwzbi2M46TihY86uOVFdGRaytzU2tZuJ/Twdn8
/jv9zxmDRf4SY4Urb9fA/eWH+ulQdeB3Y1qQ5iqpyCBOxDOo5xaQ6njnQsPEZ26vM7sA/uqTYp8G
OAKj7Og7arkC1YNT0klvWzV+mJrgk5tAXJAGS1wSH/QkQMZNq6TzI/zPSQ2LQcJGqaL//i+wOOn5
jL8MdxZVRVdn0mjirVDtN5dDzNfTujWVidhg3gjG+a4ekVqj59x2M9xe2k4Q+0P4G1A/bsjN2kyG
Et/3W2MMmk0wV2jjDU/Vs9wzTLKgLKVJULwSvteXobOpJv8chqZFInU2E+CR3pYt1TXTcqrN4PT5
VgQ4B2eWsbRYKC0L94Z59aEXOcGJhvLVpFeZC5pqMBTgJCVQasAVIXG7bwyHw6g5q9ox+w3AwlhB
MBfhzPNDtG6T1mLhpdY59+9rJfOqfEb9RScNt1sT7hg4VroSXzI/aqCvfuiJSfP6wtC8qHedzVDO
+pqEmBWa4plmVblq3OFdXtNuxvv6tSn1bdEM6KWZc2/UwK5gtHffrIFZCXzvKzIIo3Enz3WV01Aq
57x658AUebhjKVd6kLxyj6u+JRwjtTZOABRjhCKja/mE6Lcm7sl9CdQxAumjWptetaRpNdmHxqBv
ilxJVs1gfdAiQtgxVxGBbHtUxfNDyq9dtLTGLG5HmBMP+Tq9GXQ9vrP92F4HOnGqitY86Sqe7m6y
Gi+plW04ZtuuiG7BZkN6EUWxQiZqrhRDiXaNKI99kY3ruLtrLNQ+pQDVmdbQO/xcEDejqSCF4T0h
f4dKLdyMVWPb01Uen4C1f6Iw3AODoHaq5PHAV8td1n6pJ/TQY6p5Y2IiT+jnoxPm0SodTTyVx0WY
q2nKZSQdeR1gSLV0R2JECg2imPI5GbBDt8V4JSJmunEKsa6r6VOD2XejCOh1aYowCtdEZwFOZXW3
arMkom6olOs2f2l9Jm4T7Hy4/J1Hry+E/RJdO0e1aLgwM2dOSLGFac2qkdiKsjvMNekABFFzXof4
YAHMrO36QxLqI/VX90tnVdkVx34G/46cBM5/Wk9OXq6hF9eBOHZ+4qxCV//qps49Mrx0lSZEGZ2c
NgFFnEx3iPoFFjneoM3HO43eAzqB6lMIWNIc/eE4q18tk2jtSCM2Kk3CBGoipzjdyqcKXuaq7vxw
beQu6g/OgsE010lGjyNt6XQDW6cuTzdQN+VitdmTdrMOjJ7oHjRLmywvPwcxxx6NKtVjcHvr3JGS
dGAHW8HRPkaIk9ouqD0DcOwqwkRGKJcyrMEkfs6mCuty3K5KkWk7s+uOQDjnLRoPsnVmkh8VmtM4
lYjDqXJyG6s6Mby2zYZ91N0NdQRThfsJglms6Z7ZhNq+IoitmsW8K+3kocPl4tG8oIN8yDTKVPD9
rV03Zoc6geY2aU5Pg9AqNmo5QLUM9cgLBpeAL6mEabBTzGL4ktlkOnfo7cPCowxsrabZ9vqEM23U
wvdpR8fHtop6wzwvA3vtTng+ELxnMcq+eEDkVveKV1vSFeSqD3qumkxQEJjNgojcLEzFjkr4Y2h8
9lu3gg31hVqhWLuO+kiClLJOTQflXpZYALz9lYIJfN2jkEDMVpP8BxUBNK5KY+JZFaO11eP8E3kF
G600As/ELrTJWm2NX21aO0bje0w2H8N8Ck9J3G4gN6mco4IUsOlAUw49poJsklLOatShqwxqA+IH
tK8XGVW1ylSfxrxov7hUIMoMelCTQw+y8ttaphxH6aNWHNCFPUOlAZHQ2wWnmbJCcE3KkKJA3CuB
OBrpJmbJ68EPorxfT826NdL3PlJ+ZCX6h1rngcKJm7n4j1xiJ6EWfW7lnYJivzIH7SEZazIsxyHZ
MAsxvWgqX6YSb3lUDt3ZaK2PKGqzbTjMH8PwW4gea50kEQ0jWIwcyD66nRqpJhicFcYXgm9c1Ef2
qDw7LtFDRWncWmVXEYnFAKLJSPg61A44CUni7FSMDGbcMS5E941QEUg6rmfV5ocWxs2V75f74Iz+
OKQsaZvJB3XIxTam69k21h3JbXQP0f9tlcJY1SPZLp0jNfm9+jRrMHI0QqpXRg90x1T6VZreKxYJ
3TGef3KZkwcVguzaUdOPGXSLrUM5swqv4SOz0a+Z7TR3Y2Oe6UfsgQsQ7gcE3dM6ZPGI7jidZDpu
kJHmVORkDgpqQKwoCO5JC1vbWJKSTbxNtiZ2ct40RvrU0+lzwWKZMrUwNQ5DaDeHuqDF05UNGnBU
1lHiMHMzk4exoBFkV3BhYvw3XtYFgI1Acil91u0K+yPhx0RpND1VwnPWwaDF/1cDpjN9glCusFmv
9GloGXbpF8Mt9TvqexQVFWszTdEL0VEtDVptxYherCCvmc+4uVeVDhDHFd25i+N6q5vYPFzlUAOl
KFsjWJtD8CEU0n8lsQG5EV5NIwdtPJhn16av2wtz03UJZCj0jWndWJiq1Qu3qey+GXwmq3wueJpr
odXnMlOeQsd/ZLF9KKmJ82P2Vofp3SYuIaSj2CdRPa/BuSAtHpQN0YbWCtwwWpbe2OeQbw5UDG9E
atJUtvN8kyh4kzt8zKKmhjrTK4KK8DmXaBaCNCgtksGaRTacyiJ+aomwWNcOz3OveBGFetWEO3ph
3+xCk6yCOn/JjanHYqV067Qi+UmsSBNvsVOXHt70gYi/roZRIRwPine8AbC3FfbYXIOwAEuSTtrO
qJTeMyztM5GiqKlGV0Ptbdt7jVIxF7L2zsThvV/M6lEKt8iW56g6afuiK1405RsRF846w5+OPQ/1
6iDBFmOdNtR+nXsmqDez8BlXWxquaPuJYpP5VJ0JfKMLPV0/l/jTnhnx4Ff2MdMI+Nr4CrgWLBYx
TAUJgcqUVZfzb6n0eUjCj0GqZFtWH/bpcYiz/FPdFw9EiMFDdTqHBodNlbmqSNoBbJZ+yHXxkCTq
gLpoFwRbpiPBrO/r3jqYWvw1MjRycpWXoHk3qiZKGX0/lWSdN5MjNplreOAnnbXJXXulmbdR5G/a
sDYZAzKT5B7L9cKA2zwoBjiO6rqHDVIDmjAD278HbgvdOiYE2Gr31cgZPOVueKuh0cljzv9K5L2X
mwOUG1KNOuYkbkjOZic0sF21UTPrDT63SJgJf0LBH8DnSlX0nY5/xvP0kb64ToZXeaMHw3Nfd4La
UoqmrOo2oOIvGajj9djznaIF3aqRxbwT2l41P3XY4YAZq/Cp22+dMX9yY4yADbNNc9BBOr1g+8WB
kwyJNxotZuPO8jp9uM0VUmSUMvTG0r66lUqaxxA+1J26d8p0bcWqv8nMUiHWwNWfWCU+apOC7nzU
T6VuEVmrWrtBQnXT58zFa5ZJWTB5ajf6qO0yVfL1Gv/ZlJdEqokLN9N8h8sDF4Ds1yZae4vlJvCg
4N7nbuDcJ07xzkAXdECNSuCjejvE2Mc609nUgO1Oaon/G3kHFl48m9Gem6ziFYk+3QuNUsUUqcNm
Km4zp3EPsQZtDkOGf7QNZp/wAmP8hNmktw/KmK+bSGnQqpkarTWiUfRYeU6SUb0WYm9hkGeWOadn
aHC4trmZZFQh17GafetYr49pxtUR7ovqEjdpvwFIMIH5tosHQbMfwuK2vqXoiyY7AlU5iXY78P+o
1tnGVubHwTA+jUK56oDWLFGfqrY7+ACh181ALLnJbV407begWltq/JWsSkNtLnlisqxhPkh+zy6t
0YNrEMLEsGdVcms45aqsHk0iHiAMDKu0iXZ4qhB6TicY7h+pickZ2guOrm6VvNd7+25KmPv0+UHT
pFCxLZnB68r9FIU3UBBXjlqnm4nkF9xT86XEiL1zcwTyRpIc/Ny6Y6YT3VXMqyAai2Pjt08sSpK+
IJiapZQM4mDCITGxJMufelScuRuzXiNJkwl9scPu/LHGVct5NNnbRC/WlMIfB/OYmqlO1iMxzjrQ
jUfyUU8wvzmrfPiTk0/imfykRTEHkP31PYLKzdAlKq4Dn8/rF09R7W+tSbsPJUYs3ql5BFRVgxtA
d61o1S94hu6KRhBT6jgJyAgQrLkQG2iqRBubzzRbDcCFBeGHZvhu6DeaBXEBUaYP+MguCO/6qibm
J1UdSflVfX0lYlJvCwWdnJvfsPIhmpJ0A9n/vsvM6EyELfp5A+F6kz+lCQGsA/Xa3FKfI9v5ZHTm
BobKB4MjmzETA/ABFt2P31mBfxlgAHhqdNsw9af+XezD3Bh2QCCC4Im15VRXH7t5eo7K8q5tEQp2
EEgcwCPHxAnAGpNxeEiybDVH8/vUNZ6yRLupShsjNRYSbqRm4BkgiutK3Ew+TobZEAehsgAGDbXO
VNbE+KZQM2vXiIDAVZkqIcXNqN7NVSJWoJVBEYHhYqKgHhXNl8njgmqF8r6hE2Nuo7kODl2vPsKj
OhaC0Adyq8KVqoXf8sif8H3O7ydpo3Ey0Jaae1/q2W4SQbZywhIUke4cGXO3htZoFy1PpEkksDY5
kz6LoE61d13qhOlL1SjPAgCYl7XG1xjnBuTubMN9zi8MVBzhZ1vhuDJeXyYbggHzEbqkuACR+BUr
BR9mOhYlnxqH1eRGu0x/kK6YPUvwBz2JD12GzdcKYcB0Ol+NHUTjWk0Rm+QzE52swWwWRfdT075E
/Q1Dt9UPMP19WDplMX7UYlyWSUzibFgQKlcr5wTR0qyEHxWSNvehZsVer8MOGJK2o/FTg3y07quM
jNCUqX4J4tB2PFadHLxk2GOc8cOGplwQbrGt2WvgBQJeRXTvJBSUAs1+mOgp762I7gOwIu6STZSQ
zVQi102ilZ+M4ZNh1OGOpI9gK0sxniWzvsx0vnEwa6wrnPgb7poqKyUI1zNxmfivdlAMs01YJVx4
Pm5ZdEH4vUntBbaENUqbGYscREWgDZxVmvvcinxZM1f6WwhNoQl4ZySn4OQfItsgtrjHcIrg29YZ
HkMXqKai9ThoAR1RXqZfHH2stParXzNbImv82g0Gp2n4VI9wMpjxlys6JOXKxWiKvdz+CmzdU+5n
qrrwBLV4RX4Bya2munJ1UiktjIaEmOMqHuxiNabdHYldx7CwOtKkisMAfTwxp4KpkkhPKj6VNfnF
GIBwqxGTCQuhm4v/w9V5LTeubEH2ixABX8ArQU9RpCiJMi8IuYa3BVf4+lnkmYkbMS8MSd33HjUJ
FKpyZ678lxvthA8d/qPHcUHJWKym2P6wiYpznuR9zsNrgwQfiJ4nDcjMlEzS8VbfwlVvl0v2cNtO
d20c4AQR7kbLUMm1KEZ/Z/XjMevlz0RlW1pjJm4nAz5Ub7qbJpFnOwQSAzhnHfLh0FFu4uwhSa3R
+rrsR02t3F8PoDQxIjtey8zSOG2kHQFXbU1JYkwNU/OuTS00YDupl54TXbzG9l6aulxS2BNgHvhW
DmsrhLY0IPBarKQslz4VXdtqmjjOtDRqZtquuYPGYA/ERYGe4fU3vC1BstbjgDo85Em6hiV+kaW+
bFjZ9ySK0SVux06//fXhFwW9CD8tK94MuSk577q/pcSzMJb8s/o0wu4XXfOJ/gvdvi1mEw+qQmT6
Sk79pxb2LETGTrlqM0+w1pPwGs/dsa/yjTeIA7Osb/Y0MAnr7FqXsJGKnE+n5yO04jfPYDIZO83D
+MlAmeMvpKxNrFWrGtYeWQmYp7DUzGBikRJ+VS6l8HapV3+jGeyirkRHEcUEQFHxENV8ugOIzq/a
5hbgdnhDwrFfJw4Tgpy2ur5iUVQmAfuwuuW/w5yDXk1dajRjp8mh4M3Fyso4CTt1uVPQp5ZZi0Rq
JhTS0z6Fa2zeT64jafo00Hhnaa4bzhy+LjalwYIVTzXUFBu4fxXO3sJol4WF+pc7Gi0wymrJu4Iq
CvVkAXaJ6J3TNiSbAAla2kqUxnPuG9E+Md2S6WnfBrrOhm8a5uso4n+da7+hj2w6x/z0zbHnUOh2
C2vg9hkMLWA4SpA8KX4pTt94LsKdGBX8fTIoqI/IoWaMh8v+Y01tkBL50HDrmCedE2uudJ9iiRsi
p7nS2P1UlsxruTwor0sXBeU+bBydi5nwL4mlpEJ92DSxfUnK8E9TlNm1xIYXjhmtW633gtjs9qXy
2OhE7HJ0dIvcKvJFW0z4SloBHRz0ITc7eoDdMycVpAmn/gIMKN74RvMCeqjcc9Sj9UzR8F07NzUd
hJGye2BHJcSpxswI7wFcSBIaIKZjYkLpHXKAiWmYrMae4G3aafPKUWxgRkWxoGZxYcJU3dFdOC1G
WXSLFplH8y9TOS8bVV00T9S7KfloyxjgVClxSDYbrIEhC8QIkcpQ+yLT3vzszW1eenjsQz7bT+LW
6oPSP1dOtSvG6S0ETALEV1W7qtGW8Ah35Df5SdRi4kzSwB1i2CdN+9rgk09G+IhZ3B3nUPu2ZFQS
SE1hBOljoI8puEFJ80USiXZdTtU2FzBkZbxFE284j3evDaex2hnlXlRDwbIwrEVJu2tj6ugndLL5
w5sPsmDfpqiFUbWsBcpf2uu7AljYQvjhJtcpiDFt/AxemB4Zx2RBFXNPAfF87OruzWrjX/OWaHEt
AvvA/t1dkjtLZxqTB4uA+mzEj1ohn6vQDTQff1M6v1oOxC0z5+MH7PI4V9CZo2qK1+NorCnGe5TC
mFYW3RKodS71VwLHQuXWP6VSYPQX2RouEc4Sl7yTWhgD4AlHb6iPayhTBYq0ZFObsf2BSpE7DAsI
tgDZn+XGGPoH1/yYbNqolTFTscQHBElxPnXgU1HotZ+OvQKeVMnMpvIWRZ+PQT3cNkxN6S9yH1BF
0Qzv+jHMQTw4EWOUIkMV0H0ulXrqqU0hnAhMopsJCMUjCxGHcgb8vr6wUltfcCy9aIQ1OCVgjA6J
v/lFqTFEYjaaUe5KcuVWqZlPi9weXtGyxkXYQgXUddIMw1z8aDH/KWhcT5rN+K0ywb1UBfFfN7P1
QDtxK7JPUsjrXL/eCF7VddNiZUvDD5JvRQVlxScQNOQTFvDOsmViQ5ewnWlHVzu1CvOLoJZ0EQ8d
rFYTitfAVWFSLQxVLeUIx7mg60IqZfUvMyxnNEEj5HYiczm47JFKHsA1jDFNgbMgNGPDaB4uUa3W
+mhU2yGbvJWiQxAF1mgZQY3csuAAMloob6U9+SZ1O3gnTNwx4MgjsgXZEH381nwZbRJIrRZMe7h4
Nl29la2tDNf75WDFam1bxxZcwCb1p1/G1MWzipxlFPOskjWsV0xQZLkzx6R/FQKbGYxdjmc+C6cV
aq63UyDK+qbj7+T5vvXdZ6cTPzxEUBKGWB2EGf36Y/s6eDTPJ6a2xxkIcqQvmCr9kZNBlqwgpbEv
jsOrbNNfqWmflhploIVhtXbhykwCbDP/DN5IXE92BwIn9rDD8JxrWJo5esM2hnzpWEALDISuSLGF
q8m1MGTsozJbV+BDSYAWBwMaw2RO7goDyFfZcEqAPQQHJwrGnnh1UtkvliKVLhSlpAY2IA+Ux2hf
XM4iAWi5bOheZki0cZz5e1a1jZbE/yDFX/LmNkMvOQZ6oWkw8ZB/rWYcZRhRd6FZr0nT7RvAiXXJ
BwSafAw8bFBhPP/m6lG0RcOV3vPoKyiWiHQgTW79xo3EfiD/i24Htsls2BcAp+CWicul4d08OZSW
Ac4YBCOL1lfu0mgJSU89u0wwTjWP6m4Ij6Vf/s0y7YKwd38VakRYpzcx1AICmJ1rq63XVqxtypmE
lZEiOrYWcl9XOQ/1NK31NvLhbpT+0mj41cvpbegaBogddHyzxx9WcKsEVi/X+gA5RXW/1KVfi7De
Zn4avbhTtLdIg+0m/5dEOf+O8AVp55mBf7UOR+MS9vY7Uf50VfMeoDbuFdetw+eVKktfpKVuBtCd
H/XpU4jKClyIDIvRJ5M2rPzc4TefvkoGxYC1Aos+ddTVbpMY6scGzEcF5rioPfvamc6jGVLBwCDj
lr+Gx19hdKTrYxIpkDeoKAt126q28A8Kl67XAbpPFo//PItFqtIAaYRjd3GsVa5RGF6kw1vXcn+7
GGPGOH6JYfYuFK8EADpvOSsDkYbuDB04QpDMrIrFlGVL1hZ/yai0DSgyITcjwfW6SJ1efPJd8I18
qilTiXENhlCDgCztZZN6z7XbIrT4sOZE2wNfzvNlQv/5YoiFDgXHuuiqMx9Gnmc1sE92xPRWOIV8
CzemjD+loY0bO+nY/2XDuE4TqrhlWDw3kzUvbeSuYOSsBzYlDFynvlowV8BtFDwCKq1eAFag4f7b
bH02RTWLDUjSJsj7acNREU5sUzS7JmWYj/OJ6xMOKdBTYxWiXbGhac+lCem4s26NYG7xhuJKu4CI
EEcdkUGLDEUQVr85mvFWIhovRg5oC7OmLrFjyKJRypIgiacVl16nDSdBbnmpBOJlgemZYwPcwKE0
vwRbOuDCLQ9cn+0Ki1uDGDK8OyNr/gAQZ6lr6a87Mz1w6nFcyLo4oAWxVWw9HsgcjueIaSljuZ3b
mYe6YE6Vdwm/CtzWO3SULIrNuDGLmFV7xBkbkF+WBxMr9n4Azeywc1eLMuUo1KfLOEqjhQP038nh
VFYzYnE3Yr3IyzPT6CbwCqDMobT/jbZp0iHU8L9yt2bl78CXtKuWhrIghZvIcbbnTLsw9wBkS/Az
I/+zEYwy5weH9DYYdSC/poTsmWl7eiLQLlS8VHm6hz/E4NfKTiwHy4xoaACKteC946qUWAMEhEak
gG1qowNH/qZ1tDdbdj8OajMigT8z4tTeI44lRBKvvQaDoAzpuOj0dQHvf4UNkh2V6RurZorcIK97
5kU0yy4q0T3EPG4Tra62nCthndH50HKt+OzwyYHTUVKnxEP6n4lpcomGNapfo2MVaU0ODhTbMHDj
aNsSUmOWfTQpZKBzIy+CZm7eq7m/hql18NrkX+qbb0JRut6b1dX1GyKRVWZQaVkuxwnSOKiD5zFs
4ZXFIae2RARNFe/0QfPhe3MJ9WKHcfs42Q6ASLi43HT0OA0pt0uVU9aYyjck6CeLqvcJbXyhj9eQ
RrxlyGJMpRY+wmZin1CEAFMG5W88OTIlrH5cByR5aXCrC/GQ4u5BeFKb3uueBzaeZc5THFatv0L4
+PjSPQ1awWRvvIw2YJ0yVAAr6UtShU+0OXwlbcm+8kZsdMlx4D7qcevZ5hOjO3iPsce5CWg6X2X2
Mo7nd0cVHJUq72coOYyDSNhNg//bDB2EHfnWytBY5Yn9XrOKrMyONSlswlMTmsuUY3RkPOV56y0H
DuKpUXE8HLbsi6MkJ+Ze1Huv+tdy9g/m5kUvZqyDafmqDw2GPo+AsOG+GL72jk1uXw+mv2gdFuZS
IrAPk8v2s5ieVCWPZqu726xHqhvy6VhwyQzNy5CzO2HGi3c+I6zA2xlUyOmZ/YTI5e7DqEgWigY+
upfbZWgqGnbUvMi8/q9TI1aG1L+YKaqZlRc7ox8ybBbdZo64w0eteE7N9g/qiQ4voFu1wt7EJaKD
JB2+LjIutwq5F7/b1pduu4kmx0WQTHlE0yvvz/OTUANXbZlBRhm/nMwsVrpWHahnpuGUwNSCOPgH
eNUnIPPVEu7VsNZCeztWXh5IdT/aREurChXLDhguq7VvozhMA6p9NvQLGPBPp2y3nSxfZUE9E1ML
luPwoPBLBz5E25WXsPdoK1Sd20xq0RvC39XFcBXMBJCKiokHJQ02KceBiTYdgs3DLivL5KXS9Y1e
KGyQ5VMoGTkZRvPl1giJVYlBzXHawEksSggqAxKkOf+Y8e/AqGObMeaMCkpg+vo5dYdVnWLzIPmF
GYbNsnFpQ7GFe5Ww0wC50IJFobL6YeCYR+PGTVdMfrPSpCQLPi/9aAnioMrPs3yqaS3PXXF0yuKM
Dw5Xj8lRFWA2Z4BN3IuNH9PW0XfudtaZlSg2XGWYvKe15MSIbuXbOfqbEOUqt3ZlIz4pSwOaZ8xf
DhiasP3xfJSq2ujSpcxgS47TtOTUCbGcADRBDvUatUpfZwwOm8F/IF9Z86TG82prxWM2iYMVVc+p
ZJ7vIzosujA7OsglW9tN9oWdcFyowatWTG3p1MUMRWGnxa9WDXTfygxnD/89ugsP9kC03EZfc2Rz
HRK3XcUajzMd3CgPCAco7BANYi/r34QuoIodFrML58quMF6VQldBrJzd1NNKKWvdw07H75wZMWj7
slhQLDIuk2HAySHbTYaNn2rO9sm1J32BIr2G67HgTT7JqkWa7VHtZPWlutS4EQqIs6Txa+/CMOEZ
DHqQcIyBkDagfLeysI5K4z5zUEZqGG/YIl7M5EdmxoVGXKofq45LzkT+BKS1YXr8F8dhSpp4fO9K
PuuBZ7vkPLl2y/QLLqfHVk1Yl1ppgRtaLcqYfB/0/nUeU2wQV/ylVeFziBjI22i3BpNkVcmyBNrO
cbgPafVAM7OYHrWevaUM9Abm0ajgkETUyf+vEl/nxNl/FlYNjJnpzKLpuu9oxI6ELYzL9VcMSEJt
J+zHmeNOItMHNx73bMTpvDE7ZxXnyRWc81fkZ0CoNONvzHSG88AGgtmL/nVaPZN9wRBn+1R6FTxO
U6Wokpuqd2Wkf3qPK0YAqo2aEo9i3v5D63GH/NLo6Z5eeskRhee4r1Of6mFSIA2JwML0cwHL56MX
5ZNtDGt3SJNV3zA+yHJuR8emHMx4nT1v6TZWDxI93zgDjgoDeDjJLSx41FdgUh7zB6M1//RQde8Z
NewK7h5x4Qi2ZKJYf5IqWg5Of+3T/L3J2D4wN3ips1nDg4RDeiIGhx6DYsv2InZFtHHSD3or8jXZ
7U8xYSlJUPTQGK66BzeHdQtcsmDZLFotkGlZBaVj0HBcIitUTOLZbEG4qgGjtlby45TnPzB4yJxQ
djoHK1xvpW+Dlatzv8LMPB3CDha4H4t0OfjNG50dOesZDQiaW+AnxEhgFqAZ0tpa1hyjbrfIvzqp
342M0BQNZedoQKUXVMZkzfA8NWBDJ2sYlviIYKtqks9RPukT8MzitoBpN4RV1f+F9K8tXAw9O+lZ
UIklKyRWsqWpFKVZ+kHPBb3Ns3OjfJrLKBUfvWXWm75We91zNsb061W2A4Q2/G5mu9/AB2mW+mw9
RoXlrcZBeAtNsq8f2uJiqpbdn/oBVmqhqfPBDYiSk2extx66tWAPH0xxQ4FhHbbLyvW7YOo16lH1
6du4FaVXSn2NOr3FM/bKAFltzXNTBcDtqy1xl5WWyuGshqdKb7sV9fDUpsTNj9E1Vz3/Tlx6UC13
6FnxFBYGcuKKZoWqoKrBJ6iPlI11qp9J6jLBQ4hLDgZVJRsSOdiwG2ujHD7U1KnK2wDdpRao3kU+
HFOjy/YSwOm5dEv9TC37U2UYV0/34gcFOfsZAOVLD7KAEZgO30kf94VsNcouyCbEY3oyfEeiBOPQ
iVLGPEUh902LYjuF1qmPx+eM4jernLUPiueeqjzeQL6tl9acMeki7RQ6MUDPrH1ITJ7fg+N/eKEb
E/irseVxqFm3Bju9toHyhzu1IL+8M9Gf0HVxFjsCjdRzeiZTQ7OJ9LJEAi/c02Rb9JwYT4aGNmrT
GcigvZHXig+W2KF8mFP1iF85e5JVtGZgfaDD0T7EPh3ciZ6yf53ftAbJTI+hIncKi1ZIkRrNUfOf
YFs+pdpzXGUPA8gYsIyoul5i7XUnxdQjxBGCjRZUCRaMzHEu+QRQrcLsrHrU/EFF7W4WssY0NxcB
wo3Lw3tAqLKn0yTUZw4KYDIJLPbp/CZHv3nwGOUHgJp3XWJ+t2Je1m1obl1PO1QNCquV5lZAhOnL
0YnJgeOFbjZGlx5RuNXGFRc+dsDyAfQREBg9iQ929jMMLPD0kJ5gMlAn39AaxlasW7YIvuYZ52e4
QiDczVYWB+1pYku8N7yk2zv1MASMnU9EDW6aa2ItUweNE1xWBQxRjOEJsBY+8Mbr0EHiZQU/ky6g
7ojTG7+LDZhZ+JsqVhWG+5Ion72V2XDUvTI70f++dUbx1N0qIsfMyvY6dVdGN59ardUPtOf01Hti
J8qacF/UoDzDhLl63dCJlKMZGy6LhFP4z2n4OSn4WMW2aNudnkQvTedfLB5Ji6rz0VcZe7T9vG3m
CLeAcs6lRSGC2e0M/FcqVSfPHtYUdasNmbxm52voZl3mvFEswyDJrfDcaXm2bfzb2IFnX+H1q6JO
rFfDJH0/ijL+Rz+37fbvyJYF7Qa+dxhhc5BBLf6NgKmWekpw0sR3srChqC/Ajp7biaYqA6ZHKXCT
JmODL4Wt1bKwOfHFaLS15tCMOGJMpn3wB5jovldFfK7iKeO2iN1trzaCd/bPa40LXBYQ6bO8GAx9
L73VgV2xTWt//9biGR9MBVZxJ6y0AzAJzN5VxEcNMQb5JtTPtnDlsdZjOrFq49zfXv77uSXOtejV
obVg7vM+OQydaRxKq3QbzWAmi2aKn53Gj5/9TiNz6ppwVoRwtuyg6D4QZlE91sDVSWgqf+3cvhWT
Hq21G+SZBUgzudXgHHt+dmTdth7vL51ALPLsCNmbQdBD3b9S4Mu2N4rlaUqSCa+gVV/woNc2sHNr
8qKDRm3JlSjaV2WW4eP9uxzz3hDCaxo7PehusZgsHE88wG0KMUXx4o2Aqxirupv7HyZ2VO5S5wh/
02dT2zrPnTtXz73NwIJvoppHc9Fkj1maLEtypRfLCo2LXlMfFjnVo27ENHnJCu58IaHk4M/ArOpM
5/a5aJmGjolaxJ1gZ63i8gMZ/GUYG8qp6tBf9xpzS6at9GCw/MPk6pG376F37GrpenYUXPOm/r/l
SfcGpWxU1Cg1tbNLpRncE5n6SKvIvTHt/u39pejtoy5ACnMhoQ2mZeAWjr/3O7LMi3t4rGk0xtAi
/KlvBcPmh+s62VN/b3f3KOVLR2Jf5ocCATt3SKn4+d+n2tZYr6g1GuMseU90do5eN+DTkPFZsXNc
8e+Wa9ehzN0B84zftP4eSzt7bEh2vEqj/e5v3wk1+3DIfdhg88ipWcTXgrnCYai8EDu55z7h1779
yf2lkdI+5Hn/hjv3V8fF9qJ6RBrDc61rkyflEnpUd87rUW5cqb+G0ZwHg4fdjnRRtYayLG+ixbXy
IjxmhOiCaRoataDEYp79U4mgcEI9sE/2SRiVfyIs1604BFH81cBSJt31f5sQJ7f/9WILCdlBuBBm
85IoQI3GrQxc9mDBfYigRbu7t0gAwY7XguHo5f4is2pfTjUa9a2vepIhqR4vWRVh55Dh0uyPvNzc
a90ICWrrkqDdfz/O2N8JHGOOpj+1Rm6eE4UY5U/A/wYc0ZAvuafwZ3WB1dhcMAQxKK4XLfB5UQaw
y7trncWYFzLsMnMW4B6n6wHS1Lsf7j2SZDu9avIrJLV2NxCcudBBfyAkOCJsawxUxFTvcndcN76T
UooD5jvurYkRYc3ukSEpzwSsNHhC6VCN5ZvhlP4/dNp2JMA06gWPAEMMh9u2YEF4aEYmcscT0Jo/
xAp76dsS9rRRajgJuNPYbznPiCe5bfTPIqVnvqqn9b18R8MORIuhDz3m/mLdQDHsegk9pJm/mcI3
LfbMZ0758as5ecS8aU2lOrBcg32iJssjvTyOrbWzy1NMV6jd0HvngUlbCdkVQNO7Hx0G1SaT7A7B
DFgmYP0XihH6W0aFrbzomjW1GWpvj076YE7dphD2WfJEPWeTa234/5Nbux/7Z5yBkI3NdW770fH+
kgFr/u+rshp/K+j8W1fCgRJZk3yTzcJXytp6KazU2A/dJNmcWzCGURCZjn+N+Gd+db9kKUXWeXax
JW5cQx82JGLT7X0dNoVX7CNSY4tWz+01FfFEWJLoMWoH50LaMzrj4P+bMK880qLhryI/XmsY+A5C
skLrIKs4T4gNO1UaPRTnt2QacLwCidncF4fxtirMIx8io/c1AOS1oyOwk85on+j4yoDO+XIPLgB/
adpeTRpZAImzoa+qJHkP9TihyKgZN5o7JO8i8T6cvCrWjgQV69RKUg1VywM0JZD81O6EZALOEcd9
ZtX1hxBxt8Fub699gfdQKp+ztcccse9GHb+iVVzuL5aw3zTcsYf7d+SIuJ0jmiJY+v77C6QY5o2n
/cjQYpLKU/tRqzdjJ+Tp3tTogiXehpn9VzflXiuqn6KOIcOTHn/tKNaFgTBcWi2aFndwuUYEf+nR
7cnuAGForHXrW7eZKIBi+3UiDPRlkmFib+zpbGf1/Egn+VrX/erTiVW79PNpoD/Q/pdTdbCMBwaK
gTPh7gjByC4n0boBWbD42NYhCjtDu7Xk+Y6Waz3W+qAfy9uLmaFVLe7f29Q/rYnoWf9961Pgu2au
6WLKgJEyzPQdehzS9oNzC12J+kIojVoaNlgbzeJ0W7bAp+7UjokkxrOJEXrhWT7jt1soeVBmcrj/
laEXlE+4uFS4HCr3De30rfJM+V151UtlHFKGAJCz6dm17MbYWkLLA1/AS4RFzyjfQdW5r3J4JvBT
tGu/xsdcxxeTDr2thZ1mm7R++KjDrl8IeR5jGjoQykf6j+QoH/77cpyGdWbQbTjnMf6zPjOuhVDG
do7ltDQobQkMKhdX9KIjt+eOcc01j5WWdTOz2GKVerbxpbgwmKAZsmR2WBbIpdIXzIpyRscJ5C32
e+6zQqZ5xP139EOqo1mvadAws/7sTOl+1FvrMHR0Gw5OtcoqLV5Z+oeetv3juePGeHR55iy9uv1O
O1PbaLOcguZWYRePZOYcR4fZzhFH+NPV8ptym+UErA0zf8UQoo3aOdUory5LNSPF9rj9OHCurJKY
ts/td+5746pJB323Y4KtRI9FRlKWVTDSH2/I2Go0/2zCy6vYpacKN7x+oPtrIQ27eBy0qVikMzsT
qqR25oTfztXo+7zjNe8vpkZxVZxMMLvo3jTxyK3VkL6DpOQphxcO9Rbdn/2jcShrhHWdWaUW26uc
6FPA0vTXkqzZzGNySp2MB4jjnGarYfpsUg426EDqcnpvWx13ugmR5El55cbSKYtxx2ljueMqxZt8
zITNR8c6Z+HOpXo2fW2zbjtii//II2cMAMHjw2PMKya8iGPShSsi4PWRjIC+q6ba2XpzLR+bYawZ
66jsheIepLTccB7LHp+tpk1vJdLId2mb/31x+4lWIYImEVENgn1wyvEAbnF3+S95PF164meY1fFK
dvOYA0chmScGL1rIwjRffZd/Q5OFz5jk1+q9der6vU5K4yA5TQduXav3ydZ3A3HRGBfSTKjTG49t
Kt76CGmAUwD1sVY9beakvVHdM0ARxu0m7nLnGaozT0hjbztSu9CjfrWJjXGCFM8WXVQINswiCqOp
z8T0PmSK9knz7Uvnmh29meTguAqf7y+kVZ5G2rwO8Jo8/IURhuz/b/N430Hef4ZlUmA4+GsoyX4i
zUkaMcmKn2zwtm6WZOuuHbu1NXFudZ3kGt+cxb7Bu8xDJHygtEZY69gEOgEVvHocWC4eM737No2K
j/WGLLi/3Hn2iuosa7DG06Rad53aHIJ81ThnDQLPyq/Mg2GI+NAqMWwjN21p0sRL0MxFt1W3JcvQ
yv7I+ucQYNjHevcw0hVuLJijPVKhZxyp/H4I4cZ8prPcxi0fy4qZi9zmslTLBAP6Z2MYOzfP/NdC
pvOu7JPv0qmOZspTWB8G42R6GsPrGAHjVr10L2FSYB7phjD1Ve72lDt7CU9A0US7+86y1uLplAI9
4GYb+Q/3aIAu/vgzkIfu0YMiuqBsmMgCtqNdpyO1mr3qOAgR8lFtzRbsBkMCML4djNjeFhrOWXnD
g3ZtUx2dplnrdqMoJuc7I+v3Pv0MR9U8I9GIc9qb4ZMmNACU3rdJlygzAJoJpZMa57aI6XXKenfZ
3L69/8wfeGSMwy2UrG68rbxujEOfdnzJceWrNlW5sRloAbXjpXLdaj/yG8Sx1zzI7qTFDZs73BgH
1XcGrifHwMvqTQe/ZgDbwM5aemFv7fAMce3X4SQXda/KN94e5uGV+kzoiuUuzctdOIwMQ12GyaN7
S4e5dN6iYYuX1B0fKhS9Tw4+Jn6KAW3lBj4F/BUdEz1L6dXt4vgoIJAVckw+ypZ0hW6UmDX1YtMZ
o7dtTVc+1zr1mMRczaVTYxDSKppRk9reT2TumEl6D93sZmKBPAilX06EacqxOM3UPZGcvFoN0e58
UJ/SItwV1S7l6s5kP7m1/5oQW71VdPuEmXv38a3wfUwThsPgcXbc8YhmDIU4Ia7eu2O+zULxhyOx
XPdWZB4ItL1jRMKykQ/pGhMbx9UhQfySs35jqjc72RMVb72cJKthme66cB79Ppr/7Nxh+j1FySPv
Ssd4vNG3RGDPpbCjowF1dk0fQrmq8GWsAW6LQ0PCBKnGn1H/efOtjmm9r6z+lDGROokhvdhj339V
dfhoqKz+dCjJJRTq2ZfJzkGO5Eo9lCHSROg55iZSGFjirtY3EdwSSp/9/nT/CjrPcIr9+YUY2riv
GuRO4aYwAW7rnpzN8aFo38Mksx+ptqH/1h3+RSnf3bWA+8+HUXc2cUzPO1Pjhpkcdia9Yi7NNTRH
R1w+pSSo9//+SBsHf6WDTCHZLsy9jRHvTkbRFE6e+1dWYg0bSAxXWUfq8L+X+Ua1/d+3MnM4RPbQ
e/77WYI7qvYbufjfr3b/TWG5a0EcY7a5/0GfsBk0DJUexiY8NNU8fBoW61RGwIphT5ZsIqofKOnq
1EPvtoz4SfPggFJPFMFPT8UM/Lrp41PYDXUSzF9V0zVPkcmfT5bDW6kVwf0vOvHocAWbcFyEme09
IHSBFZ8bBvUP1e0lKQWmuP99X+AA9N38pBGG/zI8QXahaeVT56NuTgN4ycLCgTXH84oS+F/dsF/i
hPjtwGN0nZjjDdT7gU+GsL6NN8XTYcymNtF4K11zObNK+062aMyESmPP32mu9ZxOT04UPfUQ4V9o
Pv5MGFF0bYhLkI51HmhH4fjvjNu1TTytulrYR99Now1QIy+wzWXPuDqo7UzbFpBMX5Q5kHtjgAwa
GWfclLvrsa4eON/ctmIpx7KsnHfGyDvv2dXnWE5wozh3bKOO7kVqzIzFFHXfFX0mlzLtnYBsy043
c28FRB9DNc6dhByP1h/0it2i72GG1pM5fLDgij34E/BMzOQHnugh9L5oS+D2GgqsJvBDnOWYsHEd
x3qftdG5lkTFayPWlia6X9z086EmWFfoybpvMFXqExSGVkD2tanNbdwZ2k2lLXwxv3kO40DHYj6Y
tntktn+WzkDbprly4XTRtS5ygzV/Wqqux0MpumxpRQC2Uzz/HCncdWdPPgEcYS1BKAUdelxA8NUM
crw47ZrdDVb0mGy5xkA7zfd5nFRIYIS54rI69wal0zTvkZUp5Ko2my29Sd+il2eaAjot9U+R1bwl
JISfdFkcO384eg6NpYOLZsUjjDyEVu0axAdAAniV+nDRKhL72NIHXFv6+NrfRig2fZT42pNkKfOx
fkhnZ8/0dF5EGARvh/WAOsDxhYPjmWLg+f8wdl7LsSNZlv2VsnxHtUMDbZ31EAGEFtTk5QuMEloD
DvH1s8CsmerMGuuZh6JlMIKsuAzA/fg5e6+9dM/oqIvh3iiZoxC0hJlHcUW3G6k+wvFE3iMSGmNy
jvHMjmUqS6Rs1vlzQ5DI0Gf6OY2fmzJ/qmeHvoRAnVYLsq5icSqsMLyr6yXtk+kN7aQjfehrH+AX
KFWH4JGc7RyXDHTHyfBZuperU18FUSe9wOryHacY4del+lVDfDaRko1kmZ3KvNjPdcFIG96Vb4vq
ps2RRCthdw7a5qNs4zcFe+O6D4diZ0amwQGc1GGXEPN121jvYxJjVpBN48tpaPCfJRpZUxsUwDUH
m/wjnN1jX8Uo+tFFooYMsDWQeLHOyXXSZ83ZOc63JacvNnhaBpr5Vb3VufMy0iXDC0XvnWzucyYG
4kEDZFSYX9mNjBmzVp1wJLZ4l+JXGELPwClw0zMwQTufv4L+nFB4Dv6ozhT5YTOuERQFewQrvlL3
n3UvqluGp/xCeOAoP4hPnhzMADVzohq++XIFFeSKKnVj7/sM9WYhzWPD7Y/aNjTBLZB1KVelE+Hd
7hmXqDUkzVSd0IwjClmcyo/OoN2OqSi2U1z/ksScrnUV6Agg3N5Do1sSwrQpNFL9YCcye+wtPF2a
u9Eq8eF2tDQYDXO+GjKomqncYb3PN3OYEvejXiI+SF/JI3JpgIrgtoCn0JvtW1qDI0TGjuZlfm60
ctvmi/fxSRakkKEzdBEZVYbv9sW9OZjtPk/CSypriCqyGr3WYERup4wC6ad6VWawLsp7VQvAeQ+W
Vwbji9H15Mbl26Ep97LN2f67XEUDIpvVmGBMDdAQJC7qL+EMEzwCRbkN90YHZT1WEhZdOc7A0qJv
SPDRAclU4fUthmFnKHwZCX2fCuQdHNp8GnT6Jhw6eBIdtt5Mf4jGWWE+am20skFBE2m9b40S86vg
kB+bm8pwz1Iq4MwJnhHdENMYItC0IosS14+J7I2JCafVy+Q8KAFV8T2kDRzrLqneofs0DaRkhQVe
L2ew1pbbv7qC41nrHg3L6HZhiwG4ZAbOnc0mHisdOlFrXWXhfFDDaJ8NSAtUFe7EaFN+jE0hAAZE
KJQmFN6max6JRXxDNJOi3jVuK0L8wiF0mTV1uBA0Zna4SoJV0DnXrFHgI+ctJ1dsAT3yq2nUkEnp
dbLLND3DecaCiMoLASC+5QTZAMsYKwbVpRWDrM25IGzOJNwkZOu6U9gdu848T0Bcz1ovN8mk+qHW
PxFESz9Q4V9rVGAi6vISkNzlqbZJolmhFfCdCOv4aenLktlQ1uo4vQcmuaQvc0JmcLdmucDjQT2B
thKvXI9CySISPZJVfWJ499JN8jgVgbJRuurNYRZTF6x1y57opbS4FdymzLGbEInfwOH5V54mt2mE
D62fHYWa4L0zyBnKK6f07Kp/DwaU1/lUHJmab6ehvddJwTaUMPekScDt1B1wmqIoneg8wwhxj27T
P6S5/VJOEShR+VC1dYTUxURJlNmMibrq1pnJ150VplEyr74zYu6TRAn8VJUaC51XKxNuwwajBS2h
XV5AHGBYTE03LcMRjjllbF+7wZa4JwmjddJFR5FYQB00Vb0xkceuDIwqczwwNE3GjW1quBggcROS
iw+WZZnDvcKuhNMzDDkMFLWv1UF2VOPPSUeJA/T8IgvFuSP4gAk8to9yFjyybnJWXi8eVP3oQjFG
IoKpH1/mZjInhHAUzIXLGadB1Jp3jFQNFPXI8xvdr6zwOYvQ0IbOY6xQlY70zrhNgnFfhHwolGPt
yLS0jJTXJqOcTFycwUaqf8UmfacLYdLBOTlS6lprEUWIv6Hesv3dtXXDiTbGM5GbPvAwRGCwWgUN
GQYB6M1jQkgRBEe9H6v1Pi2HkHuRaGknA+GjDM+lWTfPrVY8ZL1xH/XkinJLo1hRdDyj4TXK1Zmd
bDr2BQpmM2GG7kzduTDy6kw9auJjdNs9QUm4hswtWt1lWPquDwklB4QdwB19QMlfvldirm5rFYNe
l0iYH4TyYpmjkUnIgS+X87EedPAVLFIZVPTxpja+u7F6l3bdRZrE9Ib6+NrAOu5TV98RoP5q3Wtg
0W7s0UX1YMEy4kzKzqPezsjNPbs2b5VUW41E5jGWBVERn7RqTg9E7e2QLsS+TuuMKEdzcdRjr4x6
cQObZVe9EQerXNmMcV+asAAicgMDlWNB1VhbVOco325AumoesmVWiuCp6objVNvGAU50vc7V9oNb
6VOmL6nTNX6mADgOBwAKMK8vGSJOrHLrJJA9N0OLA1ij2ZuXJOmaKWh1EndUtM2e4fSCu3A0ca2R
YDe431qhPOct3v/GaKf1aAQL9olxkDRp0eJ1dL1e67HTtO0p7uPea6xeYpaT35LV4JihZap0CUBA
MH0fQvTsSovCqtcPZadt50LcDybLlBUEzgIDsv0YUzx+fuo13Wnw3qhrPUVWhjJb3yoI81xrRJEM
YQxFWrEp08I4Vkbypipsn2B7ZqK7Z0O8dBqYi8S4Bkn0hCM62ZgLnEcYrRe16Y6lHyGZxVDIwKym
mBi9po2RE91H/+VAE5PQNw5NRhY2m3giyiFUosPksq92GCPWHH4/qtlBetEwYY4d7Q25oLqSRX8V
U0T8egbr0IIAng2+kzCLVATa4FHeDRl3ppWTZkp15MAuIPnONdfsVBXFMaLA6E1mJlLmRD4NQUaE
YTnus1K+Om23bqD5hox01hyvat4ImvMgN/ZIf3JSmIHjIRP/VfW/QFouxkn+zfYc0BGR2rFo4RM1
2pLyi7gTbNrMOlzq21zOwV7G8z36F0R3sfuSOMo3CcjlJiFh0+ihXgcJgo8qcX5NVsqRK7+zgmhR
0caYv9Js3+jZVbrtN83dx4jVEzNiEGzqY1OVyqm2QE9k1S9g2TtpEosgXfgdZq+u84rKQ4x3spq7
TZuXhyzOJ0yP8RaWtLrBAkAiIbyhVYoeyI6stxiVoZcFEY0P+djP4EmrUG/QJNDb6MPIPM2IWMOq
wQLTZDCOp/KN8FtOg9j9BxgoVQRB+3FGll9MCBMnhcCWvVI76tawSw2fSPk82eptjWdEoq08dnP6
AnuPqCaNQSahmM1Kq00+SrXEI4d3ji797GmvM+Q+9kJEyU7KZxQ551YW11qxsLJY1SM1zCZQOiZv
tsNtyyfnF+Mj5Kxh4fW9oRPQ7oxYvocKDl5hI6OMdRZwVsh9Jq0GYELQemKpiTWz0m/twvnltDnK
xPYa5x3t+7wLtqViM8PIxKs1fgr6yolqPScq9lfddd6bsvLA7v6wrR6Gul+0suGDow7dHrchw4MB
S9hsLbdC67eSI6qS63tHTPcAFFbAbm8C9tp1sqgOh05fx1Z4b+IgXiK2K09NEVFzUqk6JIpTkCfe
oA/mpqRozmyoJ0aIzrWRzbbPuAHnCb8D0lM8hQlOkg7jkgxJXZKd/U2S4GHqs/u+0rCytOalJ8Fa
pY+IBZooaiRb7HPSOllH/l6bnmnTKmGTA4HB6VAxqfFdlL5a2WOdL42NVDnE9GlZ+6FZ+XjJ7xUH
hx32MqbvKPoaerNUbgI+gYqESdOhlpTkUbBznaxEkgqaI/nH8Ju7UEeUACvrMB6xrnh8+r9iF/7M
2CdvSl9vgxC6oI0hjcHCI0NB38450MkYBXU1v3PC7VZBMPPzTXawaPT2XsgHsnbQ6Su4b834bejw
naTxIWqb167mvGIrLaLULP2A8OOsKohzVR1d3O7Ezb21+/KX1uPcYopKukr25mYqZ8UOtWw/b+YG
kTuzivd8rA9h2p9ao+/IepNnKBjUyFp9PyuGbygl2nFVPoe4UYjDCr7jedylEWuTo3Gx4DOGLr6y
7ep5cI1zoFGwR6rBQjmeemmEG2Nol7X5w45iX1anWbknB672NK2gqEdUPqZ31eCeMj04zBJYp9mX
D61pP+UtYh8i7ElZ413XWfdoAUTIaSfFH7THLaRJGtQnpXyqCKhb18aj0nd4DskRXGli2BJm1DLp
kFvQIYyMwq5EALPqRuYfjlbcRdM0EA0ck9jo+rWxd6mTQj5dTyBi2E3d/KTmTbER7JN49/T8dmJe
x53vV7XMV9OygECGSSgVjJXeiAJ2HxqGCmc9TDsYbILkMnSqjwppPgxB0O53GjxvVuxTD9ZSJ0t7
YwuqtKmmM0lCGxpqrJ1nQ+kIhq+wjHdhRePZrm7IU4faVfdvVaQ80xWoN0E5Cmau+qdlP6DYBzjQ
8ylhvFD9ZbUoYI+BDg+bdY93brFRFah0I6Pd0U69oif6XEQ3IUQJsnBN0HgKEkdbEgoWQOmZc4yM
zWg9zX3/gL4DYJpdPNhqfsqi4BrW7Ee2eNejbztsE69vaJ5HeXRJGQMDIXlhej2s8+QyaP0JjsWj
LpTVPIzWWrO5nTAcLf0Z90NpMHEmDX63Bncx3FqNAaUDfY6ZnK1aXPZE+ep4gOgtDFtnEu+G1T2M
uB1mziYJPWPFKO+iEHZKGkWodgsIG6LJ3x2ldXdDYWqshOq7EjOaSZk4e+bEv9QdjE/aMNUq0HER
BUmz6nMOjjZzGi4llz9DObDfUIEWyl1UsAmi0Sl9nePASlVnUN4xZkS5zjslRiMcvGgCh0LYYJip
bNMPkFtfqRsPWSHPsjZ2Sk7qRUb6kU3vvBp+5Y24EveTeMglL+AsbvR+8ugsPRguzrgYjgjH5cKv
TInV0VKoDVU4gJqTs/aBDlm3FkNKgg0NWl/a5lODxeg7OlSYOkO53E9mvaXMJJm1Qg/UXGILpJgd
9rspo3qnhpzwMlfuWp1eF8SMbtGbtkaUjBSPD3NYfGJUoTmaSMxnmUqBw3y/A9BlwPqiGMu+zNl8
U7PugUMdLIYh8eCWngIi1FlacfJYHP7w6jYQQrjqFdq0qzznNhPgliai4C8Zh6KS+QWAtUrV+evb
Cj0ze4s7z8XbcZMJ5Xsu7lIIltvBQFzsDDH91I5TXqUktwkSgskhMLK15Ko2J8NrC/3GrooPhgWV
Z8roPkS+GAImZxGKfcL4wpXrhPq+hbOStPZz06evFfo9clknL7e1szoxbO5R2QznGMvuMAASgq/k
+k0J+sZBpiRG9MAxdmwQcxAhpyqg4okeWtc01qLgRiylTTVj3WmaGflND6UhcuKnOCjSY1ea1caN
4YOKwaabWF9jN5ArPcwnP525IDPiPIYAR8cEgKSolQ8moBW/fqdE5q4gJ/5cmzkfCQHdaCUHD5oe
E5spWxtD4I8z9xwFw352Q+ZJRFOv0rR/FnkZnlBTgbCieoE0qC68H3PUjFXNqLyxlRsL5cEBmfWC
pmxZxfvYXevuU0xHygdnUpBSDa+ndn9FDbJbDg60skfzCxX/vLLZXT3u9g0Ko7WYRbVRqqpdWzPN
ztnFWC6ZJgGcUHlp474ZAnVEXN7AXq8xi6OYBm4L0RL7ns8aDy8H0WkW5DEcNPZ6fFg7TZW7GhfS
OiW7fRWI0+xod2SV6avQcrcRmgretj2gKdLlEkewKqAzQJCgaEbsw9JnOcbZbIfnXKeQ73M075hB
MGWn9AKmmNZW7bifiJ7AwtTNkdNoccjL6YHGX0VPVDuB3v1VFRPj7WZfqZO8KRvlMKjnmnsnax1z
3c0Ctt1yu7a9Ox5Er/um2rPf9NFTKA6B0T0OI1d/k9XL1XshVv7JjMCkda3dIEcWsCvT2Dnj8ZEr
FWeST/H1VHaDgEM7bUxrfgkNjc6CFWxkb97Zaoi2j/QLmYMCdYQ8zIo4Kk5zKRRpkjPG/DiZOHIJ
utTxgCVjosSesDYvgZQ3uSXeA8mZmuXqwC2AFtToz2pf3mlCK0+5DHeczfMVLYCrWidvpl4zGVO6
BYtziz2hWt5tR6PzkCJV8Ds3FFystlcykLvAP44wNyvvTUFt4zo+YiSXDZeQtkYFjAXL1JweB1LO
9/gRAlRq6wQajNdqFHl9FrJQW4nhmb15tnAXANcs6SNbD82jkhSLn8cZgVfnJ9GjBFJ6yaUWjn7j
mkx3R5DnoQ34JE+zXZJ1m+V/TZtektrRzikmfW9OU7THyFQwt2u3iMMchO7jKzEJJvPHDQgwv4iM
kVKSe1szGVSONC1pmbCepmbmD11Dy0WB3FW3HE6CdMPZbYue9sacle8iKf1SA+nJZpPgv7OXIUJ0
zJ1fHdmH+6YF+QXKZ6UpIXRQG4W9Hrln1PARg2U+aVqiG23J0xNWgeUzF/zlHFHczoaM1sJxZipY
/NxVRDPCDmsO3T16dgwV+kaSrxTM3WXCJ2UWogIt1j6XsOX9IF6kRcqh6+yjNo5+2PCPFAILQqIq
86FudfSl2taxu/DWcTgu1jElVsJe/4aM8TqGPYdceQuOutkThXpUlqoXMPq8kVjMybwfbtwxzvy5
NXZ4kfpLzKWV1HTWZQfJOxTRnpzJ72lGXqOacj0qomNXrQgU72gSWdCEXToNWrdOy/DTaq0ABh7I
FIP73Su75h05CM25hAHWfDQMxzz0WKmdsLghgPZ5AUoT8GSo7Dq6YY/r7hIRMbU2+bKdO3Un2/Sp
dULxQgUY4sEIbhpL6y8c44dT4VKZZ036xFBXnFNndA7uAhAyhnvdrN7yAfvn2HxCqjGRBrRXGMJM
OwTYS/LhwpPRv2iZqpyMqD4DjLa2SRsxVagqFm8t9UXKEuxOuDDsGctYGiOdSeCuTy+lZHgTtcQz
JSh7PbViyl7o5bm4E12X7otUeh0zHU62YIdQzc7bcdJKXxDUxbqyJjKekIQRKAMUz2OZNV96IQlm
dIZoYSnhmITo5zvCfYhhnbRkjVPuKc1OODgnUJX47kBlR2b5fRUb29iw3U09xluXtmM1leY1g9Rx
z70FOLZ9aRSUzBkNU9XXUEq65dfIsq8JWhemqjIJHDgf9EqPMLIYWV8Dxsh1aDIJBTUAcvc97eun
SrpnXb7blbi0mJ3Dqc5fLNBtHMcGzq9GKZlz1/ObHtJZMOINSKVprXVypB0iDxoM4WNqPkWdlRzM
sLTWNdiVdYe/bEzoiIB3zXCIAvKYYERNWGM6Wk1Opfpx2/jjxDIippDE7ii6NZPkHgy5tW0shJ4j
hoiso6Fph3ir66Z5toY28vhzUnemFYn1i7a1OhLVbdwPIVyExVljiMQn5OxboZazONT52nxqmQ5t
S82+lo17GUIawqqc9GMsjXkP0IT+MGgbqAshqLKueRg7g/qzS5PtcHVnvdjLsvw1ZASeq4N2wcKs
eeIHdWlS20nwLBiVPJYrULB4mrZVi7MkzOub1O3LJyiVr6Gn6oAzOQYhgKXJTFY3O0P/GNkuNkOu
KM7Z71YId6pbDtcRS2WkkqZjadFZBXC+7uxhrR3Iw+JwMYEIszBxdMz4UeHF19ikcDAbNVyzeX+l
lv0a1MlNqpbFZmIYAUe1flDpvCFyyNZwD/ahYMZGDcCxR9fAu7i+QsVOX2Y8MCCxmgc7WKACEzYF
CADQZVok+ZNndpOBax2whaKlm9FoHshfdurBuNJX65FZxnPGPogA8DwI5wbh7MnU43rTFp+VcM1N
2y9SGpaSnDIPIx+rmVmWTFOyij5wcJMM3esYqo+FadGC5OibpfZJwY8WAjStW+alY0irmnoIRCQz
CtZGz2xfkazgEEeN7w2D/OyB+fhanj0htB3B/nB7aTJ9nEmBgpK3DjJcnmOV7epyWPKqqZjDKdt1
fXZNLOI7m2qRWiErAfHcpywoestfKEa3QnVcbUSR7AfwUrnZBrhjrIdq6D3m+68cRD7CnhKWnOhu
I7Rp27Q16JsR3oTO3MLuzMvYxuAkxmdj0Te2tfsRWOWXsYgtbAN6bUMPRDRC0tqBTUH9813Ozb2c
C4zptFeqDP40PJwYQuA3On2sgr1Dpjm7oy2UTcnE0TKMGyLTSlHHxJxTojuE26OtWkNyqrhpprx6
Qyf/gWR100ygSAX/WNGozkorBjSSivMwGuqvXCqfam0cYtfsznLcFlV4Z9vjjldfFU4dXhEkMNC0
ePTR6Z4r+O9cNaYCN4LBRagqDyBn3PWsjBunwaQySLLcKrHBonNCg4LRmQEXGvecVhhEZokSQe+K
73xY2j4dUgFH/w6k/inFYwNvTjL82FgNaO+odQ2vGDB7N4r66aYIaIWDNr/W59HLZjHsE8QA7leS
3+FLeE31rKW9cywHhrRONiW7GqMgXSRQYCOHAxLYu1FYZ8C3ErFr3cwHSBaCMQ85HEX6EmQWrSaW
7BWAnO9RQcKr50O6RtL+YMfixWD0guDBuFoZ4a/LlDyJQJliS4nIj5jGLUiYVRmu0c9cIz1d19V3
ae/gYscbtUk/yGtkpFz3SClmu/HdzqwZAHLAdqDo0xyP1lOrA0VPOQP3gEIUy0BfUUyPIhVHiYZ5
pjG/jVwsaRpQlhB5N6K6+JOh1xF7KBZ5RSjrQXE+avKpAGjiMws7vkOpCfblXoXTUY3Qh5p+aeka
9ibJB+rT6LmxnDviITbz5ER7rauuBQoTyevWdsCUNARYYJU1d2ASvbLvj1yEM/IQzujQAAcWgwQw
muM+ARFuT0HECq42arAJXONGrSkytEYeNZcQBieurzNWkU08IIRzsdZbSuUJEnh5YHp6Zr8J8xZV
6yG3x+cpRs5XYr1YxYxWmJvXDYhstB/biBDdMEyADlpQKZBTA6NMIf0tg7DeXrxxpCVqTnLEckwo
9DfLqWQc7Jsd10DSD/o2MrCaFjFwrTbjYK/jfu6j2TMHyNUBByFo/IsOTr63gGvJ8tXYxoPXtMBj
YaMR1ohCOsjQ4/jv+l3HW7QkVphA/85ESBZAPT0pPX/EGuk4gKFHVx3xt5ZNwQyo5Bc6064b0hs7
o2yUKE7GYUKSGDK0RdHthdhSTtOY7ex+V6luymxAX7VVCl4p7YXPSS9EDqH+QkOKhTDuOi/NSEyK
iOI5loFxY6EUigdcQZ2ufwYVHS78vGddDZTdMOM/0+1cePZUDLe0sbqmPDpoCK1E+0yZ4/ZhuKNr
M65sOpD7SYdcyHzn4IaqudZtkn77rOTfpN4HSXbpKxSzFe+9UCfERL3+qhv17dQPml/gKb2Zif2D
mbGPCn0+ZLMpfGOCOof7ulPFQxWEPeV6NGymsX6rwzbfxcgLrZrrnLL6XQ/IKRCLVr8troxs68Mc
l28uIGPc6cXWidwvbPMvM7jTJNE/JqFPO3uCpaRyHQwydRgBzJ5qTbeNJkGH0SIoazM9tma+Dy6t
yJxbbZiPQ2OGZxNrl4/RNfOaKuuPVWXewYdu74wF8jPZDdvhLGmTD9ZyZEZcQNF5Kokx5uowjI2j
FpovyBg/NiVZawrGwaJgJcF7kG9L0zC3I2VKlSvrOUTDMoOD21TR4pWneNqONY5v1xlmb2il6VWa
4nKebo+mVthbiYvZV7jcV7qyVEzGYUHakeugHQH5ApvA7LjuYjT5nai2QPXdFcLj4jK0+ADbA383
d60oGs/TC1tT1CGx1+Uuz817Vn0m8Mw4TKMR+wL18sqxVOh54LzSgDlVWcSHWucIJhB8rQwYoH2k
vTa8SV8KmriKGqtHVUFnpc2peanQMgdxJb2ZupHP5BKlbXC04vQpacdDkqc0nHKQsIAdiNaIHzKH
weGY5O+QzDajlNt0yu9iJOtOpOzcjF5Eb47l1amhK7nRerC4tWFM4aR2h2kDZA0s8EgPuzDgu1jj
d5sZ56SBsy2RDTZBEW+DILsdShB2gvvAU2PnSw2r02BEOkzqbG/q5VsJHnzt0KnGncfw20b9oHXq
hx1oA8gsksL7bhOrlY00XGr+2NvgG6vw20mL+2xmStYsQ3WdUscc3Sc3it8DkygcXUVd547cFYVI
yPfpY5QurDfENwAsS/g0Ia4zE2dpTBUVAyVnFQV9DUbCHYEFwKZkYrJQiHOrs7RRbIN0aQRNaYtQ
JxyYpyGc7gcjxiUUvbkhmt05zWFqRn5EYNLWpoAnJc3yAlS3naUixp8c6zCkuMZbdTyLsj5CSkSd
gz61Z2T8P0doGf8W7EZEo207lr4EERIC9pd8droyUvkZlBdUUw8u1/FkuPPbhNJ6hS3+WJJ0dBGJ
5R6ZVTW+OltvlAlyN3Hz33IMue8qtXzpFJRKqeYwlF5kViTfHA34MuwmmFGUjva9Ugnu8vjebBRx
B5bWYk1uyrMuDIBURIlg9i+Qkea0jafUuClC+rVFCTEIesuTmeglkxyk2RUCxlVUjFfF6It1KdR6
x0SrvVa2/0c2bNxhigo1wrFXxpTeDgGKuNqd7HOAN9L/n/94+r/FttmCmtcG8a1rhqX/NSBa58JG
jaOgnTNqawnWsf2g7N1D6zCsB/UD7l9AzJkbb6paJA+V7m4KpLQUmNOhSUGU6Az00MKFm1SJOIkR
6rfW6njXNCmBGSFEIxEb+6QinCMZaZrqLUK1dV9WlVcDTLo1+xrDtDpu3dwwjnqZEQI82MxV89B9
cCbFQ9Pr3Nb9WG8cANn/j/w11f23yG+bBooQuqYtQZaW8ZerB80iiBYdqS5pXjhqSku9KYPomHRK
9Gwy9qZfGDLXy5nJV1hmXpos+hraEXFQzHFdZHFN66rgmKQARvZRU0+sTcV0SUG34AIKcVX1JtpU
eoc/EdIzfDGUqoeIyJkdRvn2NrL4orXg34wSxEhKus2JyuJNb4r3thlegDIvYMBW88ZmqPHuMsnp
teRxcFU0fR05bnlnea5o++08lepDp6jWZpEn+iEa9pWhs7nqlVbeZ0l4z6mdwx9NnpMeCYBSLH2r
2K7CA2yrjDMMMH4FouLFGlZ2TUiHuvxgP8Ayq5JM7BH9Lwk2mHiqtIV5B54m74AcTUEnrvST5/0o
TYqRshjWNefkJZpZMn2AHDj3IT3qiuIvd7R3uL/u1UTm6pKJcA6i6ZAT/rCrVbKbTX10UQKHr6UR
fWtSOpvRgZbVZojswoXwXmjkl/8EsmapkUJclqBeFEXFdqeql0ZQizUQmuCrLH6l3U/OZK0DSJ1s
IgiCvo8B/js3YwDMB+RBeYlMBjjAXN8nIsGmjbUw6CMYOPgN1NPPl7Gw1FPuirsps6NfvDkQ5T2r
qj48Bm1leUMGC+gnYL0uZXAsuzcieS4aCqgdoV/xljGO+wZslZJ8Qq5aNcgR5najVdycfmhr4r0H
XbI2avusE9N6YQqEHl5rr0zIHW+IzANyOvOoVjOKbKstbiKpofHpjXe7HGwKe2Yx0zLQo63+qU+j
uu2kGD0Jnex2bj4gpp64PnNCC4r5rGlh5bs1YgFwgqDeyjq6zaV4jss4he0C3ihaRAvNUjoz34Nu
CSnz7Fjo3sTIALPVm4d0rhfoZNXSh4Q+Djak/iVYQtJkvNSLF3qekEKnCiGKtFxWWiS0R6uFOT+h
ufbmCOaiqc/tHqJZcdNKoNEVjmKvsRPBIVeaKPcxDAbGwGglHFL8AHW6+Vn8/uNj/M/wq7z5I2Sx
/cd/8fijrKaGOqn7y8N/7Pw7/7+Wn/g/r/jz6/9xvt88/PUFf3o9v/Gf/4/eW/f2pwdL8kQ33fZf
zXT31fZZ9/O7eW/LK/9/n/zb189veZiqr99/+yh5UPCd3/757f3n77+pwjQIoP6P//7b//n05S3n
p5D/ltXX/+VHvt7a7vffLOvvum0bruGomsCEtkSnDl/LM4pm/N0ilJKVkWXCwh6n//Y3Np4u+v03
W/27apsEq6Cfxu1pO7yFtuyXp3Tj7y6ObdfhB8gUACj52/9+b3/6VP71Kf2t6PMb4le79vffNDCR
f8rINIkVpVVs6KYgGFwYBGX+OeczC4NS4yBge0Cz4Ec6Eb4AICz5cRZzfuyzOaNhL7yfb/3x7M8T
/+0/oxnBY4sLDb1545yyKURjQal1zdpA7P54+POMEbEfopQVWPDHHM1Qjur+5xmUw87p5wl4kSMt
nuU1TlE7e90Od32mdJuoxcAHoau9FcuXCjshc6gx2v08/Hni53t6jWq0KYzmVhlpxkXYfHzKfMZg
AZIyuRAWyioerwVsnJ9HxFF3d/qMpVwvotgLKIfW3MDKBpCCfcuCmq9ZUuytmfUdFNVMPBoqQldl
eZZxv31buFfUqA4te74jLeKpDbc8/jz1x4ts7CQk2kyrn4eLB7En+eiE17w5hygInGQmNFPBbOlF
KhOlPx5b44QrQ1NOdjctIYvjNOxSm6mh1ZR0I8s0cXeqSdFHjFvQneOmpFSVLlkQCyijcQvldjTo
4YhMu+gLL6MZetpZgHp/nvt5VaVjHNPalgVpef0fPzlIYiTalPDe5DTDBnrqYHlsTQW26c9D3uOM
y6Sadj8PxWyRZpMP/3xxH053WRnWNz9PquHbaFr5I6w5586ejM3PdxUmXpdmMn+58akt0sReqfRJ
rmYMdw11Qb39efivLzYmXddok/O/vtUbOqSTrjkJO6O9XhnWJVCBOQt538KxjdX03mJxu4dFwsqX
DT15s4W8T/IuOSeteIpkj6Lb1p1XPTDG089r87EkBLQtZ38068/JIrdlXtb9Ym6gRS3/9a8vFhao
U904SHrqofsclhc7y/f+8pKA1unRBmBbgRhsABjLWH2QSvC/KDuv5biRbdt+ESLgzSvL+6Kn9IKQ
a3jv8fVnZJZapVbvu3fcByGABMgQSRSQudacY9rf69A58CqwPyqKSEtF6+tTBzb/4LqRtWS6vbYA
o26IINBAFJBLPNVr1mHqE9Jw7UmAdTdqluHT+DWmWf5zDXXmKIc8S7cPM4auMIS/2wyaDaIgqJH0
uW3p7ky1u2h5V261yq2Po+icmiRUvRUoc78FfARZ3YFsKFha3vbuY/c9cTYo6RfZQcd1+uDtqzA7
4wnj5ToMqFf72bqNGX7aXLA1lmu/cxyR+fCTfxFmOO2TRvvrDsLo3AG75v341yWxoGZoht1vCoe1
kPyLVglueWbT5noUf3z4dixYewerDn9ueT/QS47IjwjVgzzsFAMBpIsAUl5SmOlhBoKwYhrsXUYm
2gvVSyu8TRby+s75rtQEFw3g6x+rIcRbOVVfJqZY/AcFhCEXLsom7IPTqAHd4q8LqFap96x2nAbq
i7Wn0KFdJEtI5SZAVcT6SB4mZTZiV7a1RQLZ8cHtgr/ozxlnAF65m7VnDNXmWY7IzZxQfeI+IxJU
nKBK5pJxY8NMF7gTuZmJGb3tyUMMDzjF6wzZ3a9L7telLsRHMleGZTJ1L7Vg8DhaVFzEUTWUxqtR
tYiZOOqr1iF2DpGFVY3myuZXjrVVMZ+NgvY0pjwwyENa00IanlS11VfF7DRIt61DO2a0TIkXBhGg
m+B53eBcEd54BHa2V0cPzagRs5BhKN7Wph0+z21lnB3OTvKsP6HgjSKKLdwSyaYdKP2ccA13h6h7
NZgvWXWtTwcvA8IIBONGurKyxl40hARsmC21t7E41xYRxKSrXznJufDcrQR71Nyug7hH5VGhpHgP
xFgp7mW7L4m07rvnUNzQsdj8OievH8Ti8tf3kV9zH/o1btSHBFncUf58cVtVIqySR96Q8uPT1HnG
aJLewBjAAatdhDcPPFFVnaMSRSMeNyDqnT16q4En5ueKYtbFEjCiSEmF2Bgkwn1M7sGA3NRTpB3v
4ykwpJWBL2/BtINCfV+tazGb9iFdH7TJIDnkfiz3bDf1D4n2w+1SuEe931+UCo3O4I7Th1qM1qqi
CrIta9ekEUB1329Cjfu/NbdVPPcvU2aXmwK9JSW3rH/p7XQ8Eg5AZoM4WydT+TyXL/KcwePnqs7J
uRPfO7EozLE4GyA+tcNH9CBHTS36kfhaAsY0DicIe3zs7hv5UfT9WD/idbt/JGuED3RBf11rI2Re
0pfeJ62BIAKJ0geTLdFiSrQT5obpFZIPoguDtU0dDxipBLJdHP5xmSUuG9Mnu0zOGhG/xSK29/UA
TaZSovRzrAfPVFnfehg+xwlh8lPra9XVcggL6OvkSQ71VluKxeOEfZsr5ImAcHTW+UWxvo/9/34j
jO05JV1jJhfX7zVv7/aT+tSUvfEwJH65IylFfUKFbVwU5h7FYNLSSXVFJWkXTqK8WEzcnjDZbyN4
Nme7adVVV9hJ/Jdfjdp0sJHTWE3ZPBY9+CzK+EgwrBg9RanV/z4u4o70ZbehNYKyFVFRpT2HNaIZ
lt02pdzI/5RN9QG8nP+jyfu91/TZZzWfyShX7eLqg+zEsZiedVTGdHGI0BCylQudCP+CLWvpVvmb
UZQOUc7ZYO7pBSKvkru9OFaZC5Kxk7nbaRZ99R6ea6+jc/V47bkp0MXQnOujPJZ7chPz3MHJHpdM
K+oGex2OoUPuVvx4Q4ugsG0OA6UdMrzEruHozUHuYRn6/VCOya91m6BfgDFEQTwBjafsCawKhfwP
sROJnUCdbztiZMD19QWBnvgPD51z6uD2EcGWTjvE9Nxclekco0x9TSRTQJ6Nm3ai0g/uQp5Fs2N1
4Tl3NAtVdG4MJ7kppyjYFVr2eB+SezCCoHdrI5WMFo66fHlHnX4s9To9DBpkvtVQmHtP31W972+l
XV5uKGb9dM/LQ2mmRya6wMaoPhmRXZ1t3fis97b+SqxIfY4L+7OF/P81nj3SBt0EopZ494RG+EHq
NdYrs78d0TVj5grl4FkNx0OSjZ76qIaq1T+BqLrogdkeRREAqrk3fU6C9GO0Xe2JGXF77IOYN4Dg
MOBgWgZejkOKIi1qxnIsNlEdflMjksUCW0HsJ+7cLpmZi3MoaVb2jKiyIf9heX/HFyQ8bfow/ywf
J/fx+9NGjv3zss4yspX8GRuL+lIXj8mqET9t7BnVpqaQt+pC94tXBVC/IgVDJPPa9wLjOixmhF2t
XxnvTg7gM4rS9ERJyXwfAzxjwAb02vBfPNf+5IW+9izSoXdUKYI1CZXtZ1//IgEhto28Uw0c8wB3
gYCyxq3tsymYMAoNYpQ8cYzNeB5w4Xef26HKvhnd/Mk3iPj+4wJUMp/T0LQvYeuhJC7VZQzMJXgY
K3piCeIA5olE4sq9mbFQnhXXFZUD/4pbwnC1lMjqtbxHbneLm2nH+6GV+CToTVTEskq9ojahFC4q
eE6t1Y99qV89u84APxb5hZCUa2gnhBaIgojcEE9Eik+iQNFkCP1uSihDO2zCgvi7QqdjQRay0Ef9
/VVyDiMWiU44/PyqRB/TZSU6dRi3nP5pnrEkWUS5NjUk50U7NGdUjdM5FdQdr8Qql1V0Qltigze3
11Ob2f5xQNX1oAPBwTiRG69N0bsP9OWjg/wcADgm0AuO6EF+EEarfPEj2jSJ0q2V2qbtkJbNJSQV
6RtzaGjSk1dQbvKAjmtWdo30JL/aapHibnmRB0pnFsuw7v11UAa0rHm7Cpqv/qo0eMn72Rn38jMm
zyr4VQiyIjS8cScoOIhB6XwL+RwWnUTdyOPZwV3KurNE8JpCqxzqame6BPYZrRo9R9BoCasw7O+9
/ykpdfC6kZPtHTUP96MLm8qW80HmslFHGhqaN+s5GUAht1ujA8BnID88uowsDStKP+VpsmNeV39H
qvUjK0Lzpa3LgOjL2dohs+yu/D0xIJDx+B1NhlLW32PHTxbOPM3XYGy1XWEpIonJHF+m0P7LDO14
a1CzwmJA3PmhrurmUkUIO+bGE4yonoeZh1bgdkz7cskb7lQNdntKuym+DJkXLRwoDV9nPzgXk26/
5nbT0Lqv0o1qhuFHZOTrtASd6LplcsBSYD2H9jkzNYvXJgd4SUh28WJ9K895GjKy27szh6fxou2j
wXW+5LXRrLALo95q2v5pFLEAhdGEX4OG9h52h/TJR9/8oAFE2NFyngm7p/mMH6c4V62bnyVIVe4p
ajev6NaQGS9OKIlbHSw74G2DZ+dYdcMqchoaW73X7gobNl7ojv46R74F14fZV6tOJFZYKLIEScpq
qr9Ep4C/EUOWT0STQU6onXQIOSxCoHEcLdq2sa/eYHjnuQ7ebSe54F63v2uxdu1567xzZxYrW8nG
Y6N35jEflXgVYhxmCk+oMrL2vLCBVslfl9O/z0OVo0/ll5fR2V2jVs1WturvfGHIA2j8kM668U4b
jad+DYuVfiQhfy4R2FXTamR7lsa7W6p/TeaQ7fgowC53IRgDhQgWcU0TbcMM1F8NWoaMxbEDZn0p
7sZBA8dftOirc8dNLzCTlINSd/A5UJ1/NkFucCdl3/64ojMKZYnEazh0Xh8wK4mpvSix8xTqxFFE
BvgvkEXGFU4OQe2z1X3Th0fmKKspyDCkha1WnmOvaK9uAoDdGN2TPBrQb17DrCF70iM0N4pncjcq
gvpOYdJtUs+x4LwNtE/VsWdFJq4urMDZd91sbxVaUewVqxsBCqo8bhxsWzcilGRDlTG6FdUrAbcL
VJQco0+iLnhcxbummT61esi6KrftNXJbd0ffXrsSSRgtQteLv4/Yg+Mw+Jb6iC0dmLsXy1KSQx6B
SgkG9FFw/6ZjFCkvMx7T4AESvuulvCSStDibRu1+xtXlQAlr4xcziiok+lV9tirL2iplou5g3Vcn
pUdMO08j/XoENrIVITdu2ReniJ93RFiDVYPCTgND79egL3aJAW7Xtt3gGcGpZA0feZgNBzdjSQHH
fPqQp3QfbUDcRczyHzQaPx/wFH5eJEcDE6wTmva8gZN+m/vgr4WvBY7pfx7LZSIaL7pvbnsZZ/et
oux/sUNXeSPvsCqd8U3XZsigavFUWwQNJ20ZHbJmKhemuEgzHX1tQb1cC+z9MRyBnpooSqnuq9Xy
tixOQmehT9l8tQ1wivIs3kyg9XLRLM5qFNsArxRV8iUfQHsJoJGl0PpWcoT6fwCNqn/ijgwjKAkd
+zVoOM9JCv8+YIL0pDoTCUTQ1J8HalO3PTl2Pyv3Gt2IF5ndf6m2ZjYUF1kAkpUhnI48j2+jcgAB
v7MZVKR99qBN1wql/5kk4UUrimyrZhrhHNekCyl+RQ/NAOiBTQgplVJQg/BSZhRJp9crQ7xmaFDN
Z90szyADeGEb1vAa4K47yb7J/Vr5pdDtVXltSAbSKrJT/I5x2UPyYqP48H6K0elpAVoOyiAwrJj9
GZSn7xd6qQ4kL+tZgFR+EOHYaZ0TyakOrLFJ2RpDDyuSo/u4rhg/rwCkgYq/H4gq9d717odt6bzY
ApHDrfvo+Z2kz590186fXG9Zgad6nDGfPNWDwHWaLdF7JZ79BaD1BkUUJun7F/DMPQfllJ/kUAuZ
4kzA6b4pkScNKg2fTlVcl15w8R4UYbuPp5JDt9bHZdCNOIaLaCk7S10mftVm+/uhPJtEML4K1pWL
3C7H0+i5+LYMz16aloLPTmwac9Y3loF6Rqut6gkY1Er3AuNVHqUk8EC3+e2Ivql+O1flzu3KwnV3
qdvMZ147z3RlqWmImo5Ba+6EqYZq4N9Vn56cwJWhVqBETTJVwqbEO+h7B7Jwyucial7AV6sH7hQg
2qVBK5LW8nyYyw3NjyJZ0hPD90b3ltSpMbxYM2J0eQtZ/vBhdzyD5XQR+NO8sEhL8BN32FhDCWoG
5lvrZ8Orjrj8aOP8WFCwrj4FLa+psB/HUzXZ7nNmOIeuIIinbnvCjBzA0JIO3eu+fYJOI3nRVaoX
5xxJFTL3PmE+Yn/UY16+81t2T7pGXkqS2cW7kqnBdqzCchWJw5qG/iJF27mXZyd3fK4N8M1hmuVH
1a7KQ5UgKeZ5kr1EXTY82+amoHZIIhTQQlKPzOoYipO29hp1p46JSb4v9Cw5Duohiye75OkNs8zt
NQLBmv47qY6nRousp5LcClC3AW5R8bdzLRMdmjy0WuPVMvqfh5r4O9/P4qf6/VCelRdb3BQP8pAw
CpeXsBIsBsvGspD747wn/7maSffd+isfJbbqBGQllET6pn1PzKrWJ89CoV2Lld99vFDj5Flcn4iV
ot4Aga30kEQkI3UXZVlYb52jHjt1Hh6VqM3eppIyiGa99ejEr6SePtniyGWZdQgIrX2QX8KLzNwE
WC5X8mys+caSVlK81rscNXSlT5/rwQT5GSMAjVMXxc488CiHWB/tWeapT5BFgPg1xrYkif5JDqXA
vVB9KDoxNuIrBs+hGxRq59F5SUVtmD4CH2u9oV7oEo0qhuQmQzxPzHhAlHWaOfz/xXX84c3b6dqO
bl/x53jN/x/wBgJ/px3x6AXasvKRci7kcYGheQkPg/eHBrge0WPG09l7lr+ASek67isBUhC/niT3
po2pIDuQZ+OZarUZ1Li5xdnZFJWfxiKFUvy+66w4KAl+RCHAu/0XKV0vxyisj5qobt9/sq50rVVu
tOXifsLSZ5qBqNaWY6LWR3nxbawRV4/JiXwNN2by1MdudpWbiQStK9n1+xqLEdOYv8f5gnKjhfTR
5VgXjT+/wPaIfcqL9BiY8bjrZg+UeY82k1QG9JoUBN8pwoDldexhazal8w524kVrwuAxIM/pGcDD
1oEQbpFG2tpGflDpL2xwcR5sxEm4btjIvftGXoai6fcTcux+iTz7x5g8nAz9xZ/49FliRlBMGLQT
hVauKquTrumuB2+aLvezo4lOLULzdXHdoLLPam/s1B7Oodwo5OLe9uQhy7HpIMcMD45UrTfb23gy
M1PAL+DtS4/yUVyf4EjUp6YqyPDt9W7jYNTZyzF59r6RYzhy1AXqTayi4mvv3+B+qMQgJvo4fiE6
KuXVyHsEj+1+HjvtImo912qymEfbsbUAswUaUxzKE3hkh4OWxFc/F1+Ut/FnA5DX3qKR2EPFwHlA
mMyYOe4HYUwAgwCqNhYRWmWZWccgi+yLM6MJkVzfHqq1aLUGEfRrJPMYd22PRUVglt2SclO2DDKP
1TR66/qgAzdIPES4GxLGiepoIufBtH3r0OvVg9OXZI5iDOg2zVArP48js6Fh3u9cSySSJmFhr+ky
KyA4Wey1YiP3QjUgfzPA9kTdoaC09jc5V+4NTUZBBpPUXs5vtNKkuYzrFi8SFRG3ZTbQNT0UYzFv
Cmp8Jc1kLeoIUAG61fQa6p53ncviG1DR8lOcQzbXMhuuujgcOp7Erv3hJU6/G5QJWjIPw0PFzwTi
Suw6KQEBhCQnRME2wWNrZ94VVd+tyvHrSBWlwCmevKsahLeCiDwnjmS15NeVsjoyiCt/fZd/fl3m
zdyWjj6sSgTXZTua2HVy86gSxcNkUuzKwVyc6fikLrs+SxGb/X3h2JRcKI/vF9pG+Qbkyd789r18
W3u8NUgzn+QDIUVrDXc6g4DCO9DDIZVjcmOKs/yeQSCaH3LEgCWmP8jdIXexWtMIe2hW3TGr9LUb
BfZ3dRi+oRdvXqsQNV42Ffg8gnA4Yx7MkPmTGpAkNmbPwYOWQkYyjS8S4cOFR+Dilgc0VEL6OvtM
bOSe3JA46O19NSd68X48WqG//49n7t9itDUy4e7Hci/oHCydibHtWlM9tvTYj4rpEPQod0ezU491
4b4T8EM6priEcAReq7828gp5rRwT1/rd+PNaO4L2wsKOr0AjmBzrmRxaNT8Cabg2Qs0h8wTkkOU1
V3kkx39dVbIC2vtFoBAXaQo9gAzscNOE1S75xkvZMpMNMXnCK5y30CHeYYbMzcdzCKzVrYJXWfm4
m2UF3JpxDGWdVT3IIpIE5reinKRlKuJ7pRiX8kRppTS7J6TxSziXWOzENfJqX/T2+2Be5d0QvgIe
K9oXrxhpZkLjJ9tP1Qdajr5HhaeK22WkKYdMluwjtLUnHneIfE3wyl4B/Sgm0Qj9qhikKjKeLK96
sx2jTL2Nor2rovegi00eEM0BVZKehSP6E3Ijz8hr7LylcyF3Id85A05WSzFcAJYIorsh/oZ2fLSy
b6VTE1trWdPJxCS/MF3/L8lQTnuVRXZM1KKkK8sxuTeOZb5V4fFRuRmoVotJXl+219LtTrqYEPri
KOdInqtnChjiXKbPpO4pprpS+wjMBGbjlxyyyoZnpnWQG/hhgOYRfXgs9sxmY6l9/dhMCtayYsAr
JSctyCvrdUD2Wt5nzMMK7dUrrS+DVFvo7QZzSPJZt5HHmkS67NF3pg9Gqb2WHvkl9pwmT6DZyrVF
+OJSjskN4dfzwxyGxe4+NjLZMpADXl1esR4OXkITkw3iXUoKRk191DQfa1XzrzR0PxqCXI+TK5wr
ZE7ZjtK/jITUPyoqUA8xfdep4u8RL/ULOdenGUugklE0RGI0xXur0icRnCJNCSyIFw4eell+rgmv
OXom4hNRs5NDCBa2rkL2WdgY3UZDIWqfKzWKVrNYJnmO+Q4CJDrKRZMVjQlag2kvF1RyyB5GENJR
lF/0USkWQdwX35zqTdb1bBVnqVV1ylObB8rSkZMGj8/b3og0/mZGxLTZCOENyb9XNjX2AQSJ16wV
luKLkWoV69TA3ntGae/lntxMlHUhjYkz980f12D8UNbApa7GOAik4X/4Nv/xe92/DcYjjD3kUCGf
oD9o4SFL+sPo6P3BqRTW7w3W2EMnNvKMNhv11vPJ0qSkUj7IMXl2YMb5YFO7XjEdKVhc57zz4xYq
sCg/OWIjT9zOisMRNuW+8e3Nb+NEbmHFBNAmIf9WD6QYhwFkRof8Jon6lyfkhnYwH3oyRG5ncb0/
6J6BsNOq0HRNuk67YIw32sAcCFLa/JahVqO8BeJdXrL4eUZPMKuTiiTPKIX1pE66eZkjZyGXSz5v
b4QbsHm0wVS5J/8f48InX8b9J7PcyP9eH2A6KZWJ4CB3ON3+s3JX/hjybM7Z28+oTjGRZHWt0TIO
zFBb6qPG/yEfekIXCVm/HbaBxQ3ICczn3Pa2F5Ef/veYPFGNwykOQEvcx73KVZdZMBNn3Bfz2hy7
b2Sf+YcWUwJwKrErj+We3Filx/Ql20VIBE+Bkp4EWXEfCoA/y8DpLPeo13ewBb1jMje8w+WY3HgF
kmmcpbgoB2M6w1w6/KYj/anV/F2bqekIQMsCPWSRC+kpdiLNsnXVtVTdtnWI1+o/pZnxMPtDTB+N
5GI9PTizGi7iZCjfk37CdBoG2to0o/I9mgYfskQYkhmvWY+T3w/+etatTzicvvKb8n8UeK4nHyhQ
NCLERyWfPUdIQnlUTi8oNqgz6dQqa5PIDdk0LXy8QHA1q4s9YbeCSVfdmnaJB5rPNgcQRYbJ+xp3
GIk0pYX4oUw2jjGYfyUKKBMk2F9iqNn0aPzpKUlbbe21jra1xjhbEXg03prRqcxvy9u5OFAEX4bi
xXbrRgfxC2hWGlqWqxrrwbReSgxA+zFVsqs0g9iCYdJM+Zd5CnauZ1lPYYW5USq2ZWZAXXXv3GnV
4zhefptclFlgrpMgCCHBMmFpRhtrG4F8RWZdJ71r6HKzl6tqg4OavUGM3fY8c9vV2g978i1nGfhO
e6jncmuJRbaL4WrVmT7rGOydiyGgaqWLzl/yz8PU034/W1okGcqLWV7rr/Jr5xmUauCClJ2S6utg
u9CxzOYrFaTuy8CI3BEjuUqxnN417BAmkKmmxkfixPvnwMSBF8yCAoKEuFzACfPKceLpH3JSjP/3
+1Toof91m5oq94uBvtm07D9sHkVeJn5WkXF/u/OqEv3bKlefIlC/GEXzcFvZIAeGokFKCRZ0rY+h
/phlhr5QRjf8KDX1K4XC7scg8AuT+9UgckFLwONmjpKf5R4gqyVMc4je1G26KPGWTgfh9abBU2LA
gcpctptKmw+9x7fS+v48Ja3+QVVwWOaoXs+55c77wCIZIbR749mryLkMqqT7gR0rhWb+Pz6+xj/d
L3x6+VU4muaprKE12HV/CKvzcS754XGlJZq71MoAEaFhU2LVhJcJDtC7rg3tPqinC0R9DCr0CC8s
RjPzgcfjl9LL6PmJMbkJmd1e8hjajleG6vJ+YgSpvmt6kD8QI/Ri782EC2paoV4mg/t+hCTPMpDS
hQmpYsJFsVBiOzvnZu+ho2FPGbyfe3mTZjcbwD9cAL8/w6x/PcKweZuwjy1HtdBUau4/H2F9FPo+
9jxImuT0MDUZsx2fQDAIWMVfNbfMMO9hymszXX9N+e/8eTZQEmeRzu4rEjF/R/HWfxyqUV1PENGW
8lBumoCQIQTu0wbNiv8ox4A0PfnW0B/dWYWBqysKMajxhs5B9DGPZGxTMI92TllEL4nefaLo23/1
E1AyMOjzp47QVTCAJmx3XCwXan8vNj7tpV8X9lbOZWVJXB7Kyez9rCxu3g/5L0S7//6R0zXrz88c
mDkXFQYEMQ8JtvPH75XFoJvmfoEHFaqHFyf6xRGboLQ08iEyndxbr9ncT7REKCL5AB5EG+ycRErz
LDesNcAJgszeI8hvn0PCO3bIphz04JVaIlY114Zb+peEycrBTM2v9N/ai+sshl5XznoAG6mtHW/r
5KN16dV8BxVcqJDZFG37Ck1CPVEV9Z9jNehWsLtg1Q+1dwoG5y89a12g8Xn8GBIzteEfaPhURT+l
DtmGMoFztWEFoiTKxvfBNb9PikLOg4vRsOubeZcF3ZeWtI5LM8XWRe7ZdEIfmB2SnusY0cHEebhK
hrr/RKjQKozn7BvlGyzmcOkCMPLnkWCSS9phRTNax/8cJtBxNTNQcBi61akPY6Sp4kRuRu996KTP
tqUOBz7vqPSC1v+MvuLA6jpDnjN+aqsciz9Vlq2jF81xVF2IoIOdnEItbTZlafunweztdY5Fd9kZ
RghxKaw2rIhxvude8O7B9VpUI8lO8rDxQn4+vb704iT2Urg38VveDO4VRJB3kVoSHKX+RRCL5RE9
nekYqkgxpkB0dBAmTgXxi8HY4RWiMxy3V35H7bVVDID2dhsv8QWD0w2TMF11RsrsrFAeWXUVz3Lj
wj59iOxC3XtuWj47ntLuc3TjD6HRFkwiatA6DmIklVf03iXzBxvuUGzSPsI2luJUcxKKS27jR981
PuxY2dyPuE2yVe2nS+L6nGdNN5+T2Ewu2XOuzcpZTcO3RjwdmNoo57iP34hK4AiKsTwHcuxTxafa
kotYz/P6nW2xupeH1gzdaaUNGg6+IPzAG1ARLQSsT1fyaGcP7rwtKA4BxODxYYQGKiqzKHYAomm4
oJVuSUCzs5K6XsciFIRg65oJlDL8InZTTVdAEWGG3jnVIucKzNy5znP/bEG6pi/nH2VpKw/i77GX
5LvAAwwtOn/3fp/lpNmic3zc+1qmHPDmzYCllXnhIY3feSwNT1o9BesidvOnrOe52duK+Q6jNXiw
RzP8PgG7cRBsffvvDxScSP96oDBJckzNwLFJlc/644EyR3bSDepUL4o+AkuhGQB3w7FUHxq/jc5y
o9aNuTcVA8glQzzGwwOVlHAH8LB4q7Jymdd5+1wWk/KKkCWg27FSZhCCXjk/xixbPtx4qrcG2eCr
26HN08PyROW0XE7p6GyVFvWb00UvrpopV0TF3rM6gfbAbfg8eeHJbKJgP4xet81AKUFftEPA/YP2
EkO4QNFPzHpmNJ+Q2H9vVTX9FmjugdIpiHViRtAaBmRFxOUn2xL2QqXSYepk2SIgkD5ZE2D5ibev
j7KmDzYujBGyFkafbEZm91Sem06t6bjcytS6i0ocicJtsO2iQ+T6zpYSLbCL2m2dh9EAe5o0dXi5
b0DEXChXNXyCxvSE6HhTl6jilcjXj22WTmtv6rLH2SB9gxmrRzXAmUAVVtnpvvG8OTshnFK0Q4VV
9etEGtwiJhl52RHRu04JcINHDz3tIDelGyFEqxUWvKVqHxOM2beNPAQdjqDbFCrTKDPXSmvwqzRC
8iH8YNgObqW9AMwgIkOxlCVYJJrijnmljVcCAO3a5Ry7y/9+I4Lk//NGtFVDMz2mTqaha57+x2yy
7z1rsOO8WHyk4xSe5nLo3000H1nWdq8NDt5rN5bvcjjLfAdO3XQdowGKh5hv5z0vI3no6hWvk0Rj
shQ4R/jd/o/WT3atls7EvJkzxoNmug4zN9OMenEX+KN50S3AqOms2Kt8xgebEHMrksKDcod3bqsF
5ielN1R7E0b5dJT6GynZ0RCGLPzJ9dZSxsPjhMaApQWrINmginRjtJExCSIBRFPUhKaxzkslOOgi
Z5ZgkvAwj0YGviZo+QsqdCBiI/nUafH0jU/aMfYH9a+2UUDwBB438HPSNwjxSZ4lbz3gyQCwhVtK
PB1M7a3A2HYseYo8eJNnPOF3WsXEV15uR4GibhMVHH4xlOYToDqy1ZUCxoBlH40WqrPcjHVi7dIm
3wIWalZq3xHHEafblFnuymlJl619kyAE4TPWo1DdeGqsgavgEELKyg5tk0DEfGXEvfOagxkG5IwN
Xia2huh/sfFp9kll8o1LQ8xcnYxeREmp8Fpg/QGEaqmfiEjmyTDo8UHNYB11fqqDWiyXDWkd342Y
fKlxxGVixc2w7bdSOcCzJuGnfzVEqdEGFEGo1SuPkxQSn84KFD353gicdpXgVf5i6S+ab3Zf06o5
eaF+KqhA4QSZ341Ga9Yuj5mdUWfmY1mA6HGKKXlKZu3q+HV8sMRG7slNQCr6dhZcI19lXEdyzJz7
KSsh8GLWcx7BmZCn848KBJ9+QCROx7q2rQ7gkarD0CbVQR7KPS9wPldVUr9bAemnSvAjnp09QRWP
3lSqF0VBcFcXOq+tkU9v4VT7Juiqw+zxTSqvBD80eYSTIHojrJcQ+XCJsa1ZZEPAoIMHom7zVZUO
2sYf+XlWyKkBkRaEjfTWEG+ctGcqddv25Jru3Nq+JGTj7Wxdjy6h5eOZ6XrYv/Tg36OMPzdSq2Jb
trCyumn4bpVhfQEBUr4ViMqjvj/Y2EcObpEaixAo6hkht35MNETD2//xDBF1kX/UTSjYW4ZBOVMF
tGd6f6y8IrIdgzBGC+kGyo+QuOXTgNfgNGawgIu4BdMmxsJBozM/iTOmrqKkAixAvsKxdIiycNX6
0RwLY1hr7QRPak4pjBJ4uvXAk6KBMP7Xg4/nxb/+15qqEZ7uaq5ugJD74w2Mx5UQsRS3qd6Q62WZ
/VPpzCB7xLyeeET9klVhf+m/yQF61c2BnKVr6c3u8zhfh9Szn+RBxEtkQXBqtrORhTynhF3sXDpK
C3m254X65A3vNDZ42buJ2z2waqMqa+rBZcaMdiRr5AxAIThCH1D8B9MnNctyP/XuHG1jXAwvJLKQ
DDxHtEANJXwak4qvJ2BReSid7i1VhpIm5IPahMAhs9R+RbPpfHQOZHsUKtOjoRTeemg9PGQujc1X
xTO/jMIBE/hYUKNdFKnxk1GBxKcm3TGZc5snNJ1fpwqZgg2TCG5Vx4Qbd8ADIADwh12JBNLH3KvX
6lkOyY1e5nslaOqtX3U5q2/+6uSYTDBUkSQS49rTD7Sa8Ws+m+aD7DVmA7+rQO2gCYt6DOFJEEYp
Ey5uU22VknxHG4ZU7mE3oYHBVtkNr/PQvZMLYX9TY+V5xor2ZoSku5il1u1ZytAobQNAfiGw4W1f
p6P9ADhOvXRlsk9LK/pf2BH9X/eRp9G7cVlwc9/afy4NIzDzakxYJhkVrr6psjq6yI1nQR307ATh
qk14iEVyxEWOTbjPOpgHDzykedTROXCPt10yUUFbt+WjHKtRFR9hXKArIqLa3/EK75HZd/GybxQL
ko1nXlRcrfB25/jz/xF2JstxI1kW/aGGGWYHtjHPEQxOEjcwipIwzzO+vg+cmcVsVVvVxgsOgKqU
GAG4v3fvuVp6iUhgOUBB0A9ToOXGUs512jyH//yF1/69zDAXWggS0A3dsFX3zxIUjrHeF3MuBxt2
YCaVStLEhKz26NX5X0NRCbhcnTWuPD7ca4OU3J0vuvBb3NnnMejD88RneJXR351F7zQCPCODzE1R
aqlh7bomPr0hwOjRMlR4sKzauKkO4ahfyRXxS5I4XMAiRGmM6z5yHbDqTvUYK7h+cA9PO5/8DHy/
4EPqGR/iicnaJAMWBQJjQNuMIQROm9xjb9TTWwBJ6VZPXXKxYZOC/XkrIGIsJsuo7nWrQMP611Gf
le1+jK2fPV/Uc1kClCnHYnhxrXE4hLPUny3k8GLBcFixsA3Pn0ZH2harXhc9BK8Q5hwPUXptQ852
cFX9ZrtK+JYe+4+WXiv3ya/eMqvMTrpuKnddDBXQHpOtk5zOQ171T5q/VyofpVBZmnu5ZeOlcy2M
bDigLLNPWYFWF1gxacPeSJJiAc3ZJjp1J7uxHSHZ537KV0NXxutCEOSr2Yn1qnTNiwo9G5uJKNdf
veQ/Wss6tNwDlfo18YDuO+KOWxzo8W/yOJZFPOtHg+BgwtojWZnfRYAFghQpYpx6YRg3hbzMNfrG
BP6ZOrLKs3gHzoqLPpzzI8DSrqW64g/FhbxK0qaOpKvChmR3QjkIUYAPjLOZUNk5MRE9SX1Wgq4+
yyM5OAIrajU0x6/zdUoFENextYI4jzEbFuk1GPCxqRnZz3jeLAv1lPNf8E7uvz0qhKmjvqR9QCWY
EML5+sf7Pcx8WBHa/2DtcMxxGhK4jpGmL+o8+iXhDoNEP8wQCIl9kNNiZGvSk05j2DmsvaCYroOX
jCzASjRyg/hGWinr30IoGzkVhn7tdAxZWux2RMeCy8l4XVxCw/rNCl6/hiq+OtAyzpaER9MmSyhl
V+85a8Xo/demYUlvl1P0QCPU3oxVOWxw7WaHoqW064dJd9GN6kFYZKTImTyPCJdOWAqjW0rG3QnZ
WFRV3ifR5g8tuRYj725UihmeEP29n0L93EJSMI28WZdwUrbAHgMCnj3f2lqF9i1QyRLW8Giek8r7
wPJCzDjxLk9kFX0k7pyvPDOCsF04ywY1405enDrT26jNKFbKkUwl5zD4ijjgoOmzhZxTd0s2pcjI
MuEqvvF8ZdkGX/tZ2/MpKrLbnsxwvVZRXWFsk4nRIku+tar639YhcnH0z8UTHjkeoqbB74fGk/Vn
2ZqSCekxMGFJvUMb5GmpB5Yu8zaUxfK76WvZvQsVoPBVfJnmU73mpkeFjHkCGg/TLLKb09JYI8FV
XVY6SYSJxca5mWr90DgzrjwxHoB+VI81Bpk16txwo85TI4mI/E6rO8joOtSrczZkZGOOwggu6jzU
OZaClN3hlrUIxdzMtCmZOO5tbPJvadKKg5ypSORv9WgWRC2r0daseZ2LjqfHl2UG0727o1r3Iq00
YQ6CrG2R9rVlb271se8+ZbWlbRl8rdldyTb95OQPDu7jB1vYN3+q1L98JL6tD3svdPpTaKrBY9Ln
b2j2idmdZ0AMkXvWeDHklMKHtReuZgPGH/ZV76ZPckjYsGcIjkr/tdaSYOMVI0Keciwxedsj/gw2
C3NdgALIcFGsTMOaS3d6cKr4rBfEu6VteYfhse6lpXXk4fFf1hX2vP7884NhE1Sk0c34fypEPp2Z
lm3GDCNOnuBufS894uskQQscYbasc60j8hkXg29Ovxwt+pFnbvFStRqSUA0HEIIl+zhYebDpmjJ4
ptR76g13P2la8Qri2V42Vaw9KLVSb5LAsbk/slelUtw9v9FenJpoGDvKH9k5C/Ix8oUmFPVl8Krw
FKetuDmd8C/uiKZCemKVnmVwNmbqrp89sSINtU2la78TXKgLnPfKy0SY6n6yymbVN5rygunjPOmw
mdwp6I9FFAV3KtWkGCba9J6qvK6UPn62+rx6HopfOdW0b4AQKNJMzaPGX34V2Zq3reZi5ddUvgjl
tK1ab4sLNAAm9C/c0O3zF/DPFgtlkT/3OzYuJ1OF0GcBqeQz+cd+p41FmQqSb5a1g4wIYm5HFAiJ
LXBALnJobWCoIBWn7dc5eRRoEJ7hxZk8+4u/f8Qqzepiqv+4t9B176J6mQ/eke/VVJi/x1C1dmJq
IiBs6JNYLoTJzseCACehqwF/mPDHG5yUqG44CeQ72U6xpy5UMg4vzQwPjVMYM3KqUMC+yKNcD409
BPKninKKsaC59deFWqfUIwhoaOQFyNXuKqM8QJYnEay1EV283rIeLKPXb0XxlOu80pa5BUwxDbNH
eY3mhv3AB7jdUajE6kCLjT1GZbbrpuyfiJJHE4VVJVk3ln91izA9hs1gX43CQU/jIkxjSbRt00x8
npIXYaZUGz0Ma7zvE9YmeTLIvndVe8hKws1Tp2j3VSEoMJa19jaqZzRc1rvpdik6TtLrU7PVWWIF
v8KM7BdINQ1kQ58nfUYSANFX0SyaWg1qVmItbMNna2ge9dYUl0YT4XNbk90dNLF9lBcJeaTfaEfx
vpuvBrXADmYSfSanvXDzrWYH7kpObbDd+36CmGCohTiWBMtDv1dMkkT43WVR1O/0NgsVsi4Iygk9
d133hua+YMT0Vk6SlAXA4wKfIaHGyUYefp6dNJHu0Vn99uypw+ZXdqgFiZVZTIUteAJ46oEgxJFS
MYhLEvuClZyiylTvmTjJCQXe8TEw4zeTPti2oUFTjM2RLqZ25JGDIE944gc6OnOjj1lx0kIv/8cg
zwXpO1UW50nQ57xYkFy02vdeEL3Y+4AOFdyUyX1JiZZdG8TtbOW0DA2cpnGPQHu+6sJ9Urt7Cvn5
QQ4Bes8D4mpILSVqGdE/502ubqgq2VvUC853ZXw1Q7WZ+RHdPiVMYG1kZPYNfXSrqhbnhboflYhO
bzTHtoAz4HuZhdGayFl/UyZEH2VdMl7pSqqQkEtIqATbVviofMI4QPaPXvWuzmnNAGqdxyoFbDzN
yUxDM0y7yrK67xPZZw4g7NgdWC2xXVrJ07Zd/gahoN08CK63RsNh2sy3o6ioV3qia4SqFO3rCNBI
s+uOapJFZrWhewcdjnZD8BLWryG7s/pzVpVG6HVZjMa5AJ4k7CZ9ZK++jMvIvQEgT0F71OGm78wA
FDdTdKjiTkokrjK5HOdNjtkg7H+xCX0U05C/Oz4XzYoQ8drClzIKrz35lQn3qdbYOtfRBXWJdZXD
JML6kLv6U0gd6NpYWnntegLLql6JFbQT+XhEY6ZuWMG89XqKkcfLo2hlUSU+JSqLLcXbWmkb3Qkj
iu56Cb65Mo14L6fyQoSIQ8uEDkMgLvasYjFu9OQTo03NEJnUaBDInjxYjUfmRmsUa8/PQxDopPyU
alC86iH5WWyHIztsf+jEI7EzKr41kWeuUeP5RxFgpG+JSYM5q0wfSC7HrrDXSuonR1A4N1Iy1BuJ
BcNLY/80LLtdEVyf77tGKS5hADwGemmGGrIoL6zci4u8IAejJXPIjgZ8vS3RSmp/6sbAeEpIQsdj
SN9SqE791lnVvWuS4XGIE6qzeu/hd+T8WOTfFV3t13Xp28uRp8/doQFKFErgLUHOh1CoOMe+FddH
AEY7odS9QF7Rbh3agsghNWPv9uJDzkbNO416FzzUfXCDAez+gtW2DehtvYOsEYt47B8NG/XXpdSz
dF9q6mkU7XXqBfDEvrij3om3vmHqByWM2Ea5XrGOptx6biLykytH5L9pkFGM+D31NakSUas+Z3pS
rwFxYQVVK/vA+7xfFqYwNmbcQ61o+agMUXmVR66RxrtaGf2VWmn1ncqyggFQVM8xDQpqAMP4zUio
tJe14f8IAvsGMzW/JzzvgPL/mFLb+ZWb9c+RrMoXHm/4EvoiOqs6qfARtW0iG2c7PHzJYCLIXh51
orDU3R8nm2gC1+/Fu8m13t2KTv1ohP5TZ2jKzQBT188zecqq9fe+gf0hZ6NC6C9VCwNotK48ulTZ
T4XpvE2W7t8nXdGuhpW8x6HuvwkYQiuCMFLQ+n7zjKR0R8588NZXKWZbw852kBfCPK5f+Fc8uUZb
/LAJrCO4xm2vXYtdnw5xumpApP1g783ayxN7u6EbSZyRfgmFe/JdYzjIWUTKxFYlWZI8EScht9pU
dnR4zW9Agle12w7PQRmV50QlX7APzfIVgfuq8Kd7C4fnUQ5RlbzQJynOcoazcKJPYVursCwfx2FU
dxGo31OkttkJSWH2eRQWsYLLDZlQP9nIcXMKnG2Qb1iERQtfzZKTluD9kYOcEtesglqdT35dNvPe
WLk0aP68IO8jS6CLV+QRKCujUNCV4IWGAmBVhOKqIWaR2Oivgzv+UFjW7j9nVc0pq9GRyxGN5dok
+sr6ojINNg9PprL6WGJLxytPLK+0QbjzVTmV1Uc5xXbxbzfjEp/zgquAaHb/lPum+d3XCQDpMbTt
eiGM75RS+RTyPnGckqhEyBWJUpv0basZUlHF1dKPd7FT8yie/f6NmtbLEk/DTk7HJvAPUGOsRcJ2
vFpSbC4AbO2KfmqBzvolUX5etpevR72bXt3OyzZ4ytin+FZ/QWQwXMYIH69feUfXTRIKJvLqYFv7
SE8eqPiEO+IpdZDSQ/UKcfdJN5r+1ujT+CymeGHQdH0FGaidkfggRwiH5IoY7GoXJeoE+jMevPa/
Bwm06onzIpqvNSz1qhMR+hAl/usA9Ps7JEAyN/W428lpnHdL/lrdS+J6S73QG1YmEBlWapc4W0wS
JDbP00DvjGOSuPoRune2GIIQmTjs67MxD/LIpSfcaWN/lDN0GHoPnIyrtlsZG2G4ZGhFSrorA+vJ
Kkz8KgOtqXOmNDmLLeLENk0wVx6hSoBnnwnYcwnaNQOFJ9HoHD4/E/OUxpBzkJ8YeVVOv662lJkp
X9cmurOmfULt260bXWSbcJ7SJowORYbbTV6Nh7C+eRYLTYugZOr4D/DWxUPrhP2+bkMCyYlRvZBU
z/KfTDXKqzwzwsZ7mMHOtNDhA8/2/kBRbjzC87fKNwnALePxUc/aEcC165xDW7e3xPLERD0Gd2zg
BPTMfjjPdFOHF/0kNrWpt7CDnb1ovP6EY7++2aWCdZQlGEw2CkEsG9ZhrilXOQyp79+8Abz92LHf
CyMFYJrhh1TK0J9r5HxuO0sgMikhECRdneI+D6JNZuXiGnfERPS50t8mABFr2vb+RmsDYxfOPIYS
IcSSfKtwI6dyYKU2onRQr1+nlNa9O8Tg7BTbj06Zj6Z+QLMAHC1W1mNjhKd+HuSRHMCt+OsmmWmK
iT8dlNoYDyAYx8PXVJ6Tw9c5ecvnueibIJeJKAScvpovjhpl0Se3T09dawVvnUipAVR9ve8tM/rW
kgFAqkPwRhpFvo15vm/nqO67lopLRvzCQvEjD0J91t+CaexZmurlVnRkYMlzcrANkGXGQ0MYzglH
E9sctrdxx96o8CEOLLBx+FcvFAdW/yvbSGEnxZBCl5Ghlwd6s622loef89BCnSEPUxxjKzgk2twM
jMeZxfbQgLe+hb1pvyR3jGjqC36yZmH7VErVzlu2dja+xlQP951CVIc2234nAiyiXG2QApjgY/JQ
rM3c6F4DO1t4YZoeHa8oV2EcOKSZdulRnvsa/vM5ve+fh6prNwnoFZ6iQWwcvKJFWmAKFsV5fwCw
kpnrILVJOUnofKIaLPnCD86coGmLU99q57B35+y73CfoomiOcihqdMPySO9ytHdexrYG2q+y7SL3
qJpdRIJADbcg7Df1qDr7WIv6Bzsniy3S9fqjVNqt3obY8BAYrPWo94+Kldt7O2mmVYr3/LFLBwcF
mkYjEbXWYxXWnCO+LRDxHdF0caZCYT8bOb8E8AZ3OXNDasBxMzyigxXP9QC6I9azp5Kv87axiNOl
rtOu867sD0JRrHsZJ78qUFnvqUattbO0+iGMwukYlzFZJHGeHBRYneAieaKoatus04meC4tn8SDP
oQMMl9WkRTtk6fAuTc9/KiwC6VSRt9uRvtPWay8expL30EOAzW6J3ncVeGjGav5cMzUIi1HFpaSP
oUY57kpWIAMpVieLWtvSSImv+DonL3TzVXkkL9ixilCmMduFPMc/hYdgYQp2xQAsWBCc+R4ngqBh
1MbXuurEpSW3bWHNF4pA/90ZBv430pxoB2k4WKJ5jSeHsXU4yimFomTgMChJbnMIW84E/RGYBO0q
cXr3NBflT+Y8yKlGAfSgOrNU33qz5uhwJ4H/0QiasHKq6N2wpoDk7+R0EMVbDt/j1pP9/eS4/mfe
uFrrEb5lnUhyNRSvztiMiy5GyhFaxl0f4mHZQll7DYY+XHStWnz0dET6IdVJaurXaIiRRulmcR6m
2HnPhVItlLQc9zX2hWXlF2A7S/+vAVjWX0cNxTy+3uTzIJ4xd4FmEFky3yePKnn1H4e4wMJ1joRr
4bFEg6dxM0p4cQvXhsgz5L21s0dVu5nz4DsG/tXYgvNmI4dSB9Ne9zG6iVS1Tk0VIPwfvPiY53PU
bqOZd3MeLAOHpQYaZM+a3LzbBTJK37Q28iL/rea1ow69x6eVX/Mmyq9Z1SETiNAAxua207XkauBl
uqVIH278IobuFpVOd5NHtqXBMizyfPt1jg94ttdZ9lMv/D836xOMsEHXWSqQjNhmrbl3puG9Lpzk
bquUOduxI4imLca3+bzm5+k9TQv7FOKwWGqxGOR5MATuGumctjBolhAg0vHQK+piHxsJAHurucfi
x5SHXrMcnPqhDh31UkRT91TWBL/4XeXuoNp1T4njkfzrJcYqwtXwRGJ0jz1rL9q2WPGQal7TuUXa
jJRGgYk3r7BJv9c5GtPRcbznQP8ub+p0dL2Rg9hNTuvAqLeGPsDsmH+msQsQUYnZHD//RLPaNUUS
PbYjwFMnbX8hEGqB/P89KNbfR/Jc3wfdQY36f94iz6XRwVBS8sk1WvKqb6S8slAzWPNQtHPIJrCU
KVXvWqHpW1TjI1hOzYSHRhEE6cE6bjMCyRRbXfRZZP8qy+zVxlfxHf13SDJ1ZT9OPdpUtzfdC7i3
gF1LYx7yzFFWiV23G8NAjwcvnWdX2HvHPgZjJKeDjfS5CRFTxOzWEaGLGqwL0UVhIiAGzEPgI7Wp
bR1AA4GcD0lDQ4ydi3jXEwyrfuw5D11vldh8GrGCJh2+DjHhEnMtvQ/WPWWwn5mCE7CpOveh1WZn
N9m23yKj2jaTqfzQSdJcBKySb03pXDpqcrBZm4bW+wTKSB7SE20O/Uh0DY5Esn4NX7m3Oty3jq6N
nNmmXm/Tno6JnBpz+zcIobbV9pmtn8Z6fRQKv/Toh2oRd0rT2bvJwdHZGhimE2zrhH/8kPrLerJH
wFFa6700NQsGVn7ht0TTUJwgYvxOXNIc1tnVb6ma/qqpXMdVea/BiQKRZpBHoulZN8hDwnU4lJfi
2N9BW7S3YhBEpNAE4b0kD5HKdwdbqcljRiWSb4PSOKbTBC2Z2m0zJOy1CAkUB5CQf3XiPqeeW++w
MVlHknMXRLyOD6gDxwfROwUwg+woZ/K8UUfxkU7IGwwADE6TDdwdgl8H4pSfkrdMfUdw5cAuqsjA
IxjdZD950XOq5ISyusrNtXzKQ61CiIsRm79QyZGhUzg/KIL86Ds3fvPGgvxMxbJXTlf5Z7/e5XVh
f9dzoW6bQiTbdLS1N/YbM2VED1jijX48bmtzVL7bbG98yiP8Jh8sr7a2Rmu8SdxXM8PA6hn89TWV
5wa1eu01J9rJmRzkHfJeObUtPN38i3/ImTyfsvxdEGdS7bpW9xcIzv1fTZGtKsOZ3nG1AAhD8nA1
C9feV3xr0V6YG9kLaL7RSUiu8tiNKx7Mc4eg1p7oh5eXrzPydJf5y6HHMCZncqjQpxCe+WChpUKu
ajfrFrP2ZuZrPFmpEu7w72Yrvxwo/XZTffRckrbkVc/zy2tlaFd5sTMy59HGyE8fqaN9RTPYVeKH
z2sTJIUiBuUo/18SMHXLuPWB50Fs3/uRNa6l0k4OUnjX/kt91yJS2vpOfZbnP7V48j4QMd8aN0Sv
WEXZMjTsYCMbHHLoKeFcYO4oWwty9WfnQ577umVWziGwvPxxWgc8spiaoN3+caEyw2GTxiSCygtl
NETHsVdLVDFKDhQ/HZ6mNM+WBkLNV0xcvOqHaXrz3ehbgXn5Q8+UvR7aPXnydo1pgi3EwivPAcRX
kHz6uFE3lbDEDx4JLTpxLXou+Ris0dqrlxhqFbDHvN57ve6eXZwHa7vGeFj5aD7i0YJ5VFflBCQE
hTyMZWVDCmCxEIhQz/KyvCCP5Dm6eM9qiQpXnp+yOROXLLTlACD0IoeuHDe1pXVH1AuX/9xks/6U
x+OywYXp2A49NsPSjT/EeVD7CkINiEPrCmcZGzoN46bPDl+UZlDKOP95ULtOfAk85A2GV/xoPBtp
WRskNysywSkqw7CSFwIAvFbjv/O/Ft3HVd0p1Umr7eZslLxk7Mzw3wylh1FlVz+pfqK4UOIEkaaf
blTNUDNSiIYDUaOCNDs12itFY9/iTlnFjt6eIHtRmW+oFtG7yVC5NSMhTJFKyylEkux6ot6hXhgP
DV/M41h2kHt4VF2VkLBfLU3HHT/6Es4ltngeaLNkn0Nlk+/WZN6z0nXaf5FxOX/2MYWqqmSa8G9s
s+zF1vR/5Sh+FU0zetFb1F1in//RxGSvswWwZRz/cY4SCcGww9UThIMAeTaec22CU+3h7/yUgo9g
qweDYAC8qeaBGoOzrPFmoYt26id/Yvkw+u24J6LJnBExEfY4v/6ZvleuEvzUTLAzta4Vt8DFkKOa
PnBVmGxPRQ6nVG2Uu1XzZtsovv5Kb1M7yWFKHPVk8E9zSh17OFISny7Ctur7oEEeRbqAI3aeyiHH
jLgILqYCY6gDBfNSYfJHuuZ/9yfX2OEC7NZGVQffqfV82FOs3YI2CVn9NG/yLnZu+joKjYZMuwoE
QkoHKAvT4QH7FJJgv+5/Vu8oHJwNUqoRSUEVPNIhWZBy0j3Ima5X1QbYHCHudNUfPa31H/7zF8cQ
4k+rGqYSjCUuL09T1bGI/tGdhhYd+ONQkhEyXdogyD5gfBD45TbDFYOVfvTzJlkLQfehrslkmO9Q
g+gD5dMqKZ1ilYaqtw5btz4DhdtJvYEORHOvm9ob2vkuW7fu8ECuJWRK/UEyGsTo0rbyxa/QbbDN
G/arPttJS2XEQU0G4T9a46PVkzni99Ym7XAfWzaS7SmpjJVmJhurNLqjNSQe0Zdas51pPPwFeUb1
JG0K7eHLqT/YVNDQpyPjUoZwpD6ejQung4IsXGLpmr/YRh39umExRriDEmu80QU6+nGJ9JtueYDw
yT4WQUBH1V9BT60pB9DuHJ2EkJs6PIt+0o5JkwPNN5qTFBfB4b2bZqVdpPKI/X6yxNx9FBG0PuRn
I3a0vwczbMej957xrn3W8hkl08buKYojbaf6qIMR/lhXauzmtewMKN19QiQks94hW15Yir8Ph8ZZ
YBHTH2IWszudR/rObex5Sy/shV3r9s8Mg7qnr3zFcdmWs4Iv1SikhjMf6opAPUbjrnBvjqc518Lx
XZTNHBnkP64q20xXtRodKKR5J0IixXMIhAnDVdqd2761n3u7+VkOg39hiWw/Y8753hbegDnJ7vYq
bTdq/Hp9TzJkhM3I64n1XrVKCAFdiSYIzk5WBWd7Ykla6OUxtRT9pE03YuZsXE101isryFZeZqY7
2UunTBZsWkMoa3kVKkgGGqFJV2nqYJUR/cvAixJaEpnXOFY2gvL7tWe/tITfn28ydIPXKHeIRRrb
uNpiRuiIA5vn8tLY+4ekqTV7a3Z+by8Hnilbc+oOQUAQ06xf05Y2289lXLhHfADanb2+dh8V01jl
RHDwn0C7XA4t76Uh7cebnLEw15E8p8T9stPq/RDi4Nj+blVylYOuM+9xiXnF9aOXSieJw8jdaVXq
HUaEnBxSPxnBG2bKlYgw3uext7b5tL+jY27QxvYOiKbSeKDJSaSm4vXvmoswhoCUISurk1lM7Qna
e5T6DY4o14JcOp+y56EzipbXiVkuVSeqVp6pjzV+qnKh8Eag+TxPnVrgiOnehI/yPSQv4WDzB6cL
OVe9lt3q2JLMw/M2dQu1XRixdR48+wNtkvUShjzEm8Ks+M4wTYT6ZGptdFPjgwGU8yShYjikynPq
0tyOcjggX6CxqDOuaqO328aYgIlVE1CzBAAYYQLzoZ156WEgF27OoBGz4iG0+fvJqYyqqTQ0LZC3
tXWcqpAb8+Edphei38pKHsvs12ilfJlVHCXN8LPywD2ihSPdta6VDy8rfpON5V4LE2Gj59XlxqO+
s5bExiocxpNRmL80h30lCd1gSHdaLcqbJlMVxvEuZ3k/Enrl6MH504hfVxXpIY1e7AZ72Krq5B0q
neDRhTz8GtISazgiX29jW5mxx8/qrHWqce/tkW2T9u7HTzDT28fYIm6IjcoAOQQy2NxP2BA+Pa4T
RTFPVYGrSIjQWwVjbZ7GXDdPtKbAa+WR1e5F5OxQl3VkUhi+ehxHj92wxut7njnzII/kEAU6AYs5
wYaf8sfGnZIDaFxwWTDPytJJgbUV8Yp+TXLOSY3dtlHJv2bip2fRwEaUF+SRPCeniV3pxEzpJn83
fkydB3lEDdBZ+jU5h5mf6WciJfxtS3udTzX7/QU7HGwiQxjrJziiHnm6O0jWt3QOziNgKj5RBbt1
PjmFnukNn2khnVIg+k+n4jxarv+STSVrVVJE2tSw9jalHjj5sXmqA2pWsWOm55gdyMmvTwTuZues
L4iClOerYBA9Rkx8z15JUUWeNGj2LIO0qdbWmIOc63t23anb3ygaP0A8hbU+9/gyvbqPqeqd5ams
Sn/5jnC2pSm+l3j5tqxf42yl9m17CiKzJd2QgW1/sonEnFPMixJEZjYtUxSejxJQMc8Go8gePxdY
zfh5zQJd84z/9nPGlmsg4d03V07QhefI/Pgk5VVZEp4rF2fkr6hPxPdwCLUtuyNrI6f6iEN7cKuX
3nAQjUlPplkm07myc0KZG93HbVmaB61FrxJAHJmJvO+RAkGj6qzwMkxUvOK+z1BscsFJeabo5apV
yuxgpz352/84RKvPY91KXzskfgciNN2DPFIb1T3IgcXjX0fyQpR2R6WuW3AfDc+pWp2DjAeH6IAc
9yAJ9tFHTcOYtL+tkHyQsLbGPXKWJ7Unr3g74nKjwP+9RMizq5zRvuCatz6HEr3Nztet3yZsgYtm
dtjR5dWkNi90curD173Yybil/0iUt6CLjK2m2R+BFlbWQWmZ2orxESAwGxeozZKtr8W/5ApAvvzl
UY5+/6iGyUvjExmOqjp9LMjlpHQKPVZOe2E0x2zOzLJNYeXsvpOPUJvoZtV8DjzUXHt7ANVGDvpZ
4ztyJsLI+DyC04ZLSa+pcBb6UaMntP0ko1UJrVTNudiU2AyrEN6xDoiIN3hAd2y5wTsxhIVJy6Th
fchMidT4oSAD4xaCDv/XGXmELRZ6S9VcP3+Y1do21EFj4OorHse8++EOlfOqeQFut0Q5yCGej8aw
e3WCaLgK0qT2ZSsSNrAl7grvPRpU7z2dUJxmSBcB9SbDgz12OV6vxHufquZ3XPQXHEv5Pe8mZ8Ea
BcM+xY7PIzEfUWfwX+WRvBrHUblQY9ra/8+98tzXn8TG7oC0rNhDMFunZqSdC4rZ5wSN9llOIyDr
i7BNXkfhoKqZB48N3udRkqQkxfXBdw3f9MmYB3kHBb/6iLB5nVdRsSFzWzsJd6xoXo3BzlKt8TqO
6sieMfZfvN7JF/pQjR+WWa2TcSIczFG7g2lmO0Icwh/ChLk6iTF6srpiAn8VW8uMtvaDZRXnKrSd
VxzVMGSHQT/Gdl1cMifKl8TLufbB70lR932/P1PobrboG+E3FWFDi53Y0lgbPiZiHc5ujBU+bvTq
PSfhBTyI/9yFiUZ9TbfWRlKCyzKjp6BQWISp8bSTRk8ztUEkZogdpAlUXrUamhpkhUANEyTCg/fs
lrE79qwpPO1FCVmpBoZ60bxKf9Fcb2WmFcjkfGh3FXYgEBCsuwlyJ4fHcBdg9OKDnMnzFDn/uiiP
Gjvc+Xln7+Qd8tTXj3/d26jvPmHbB4BKDrxQmjIzGP8oBzEf5VE6o7XmQ6S1EN9jtqZm4x9TuG/H
SccqLKfyiH6CTwfY91dzptESYqyIHQpDMtqCmU8V/PLJH9R/DkrjgwEV1QPd2urBSgdkZxhX0jQv
7xFbLZk5IZMmktYAuz8lGBZEfcSX/9cgpyzE+qXnFgnvEJVehG/+nkr++3LTfKs9tGyVmcZ3Ntvs
ioMI4G2vUsR00zNLnfwSmXZPb9hNsVbT4wqi1lrbjolH2jSI7xH2vvDD8dlKC9I7k3aVF5rxSF4E
eJKYtEQHCWgt6E8QYrvmkZQeUnxRC8vWsCqwbNaXrQPxpJvzPQuLHmJCSZZuMXm4U/e/bJ1Xc9vK
um1/EaoANOIrcxJFUlR8QVmSjdzI8dffAchne59b5wWFbtBr2QxA9/fNOWa71NnjnBRf9PAo6/7n
bJ6bhwTKGFtQVr88U13nGbkmhhH9KeM4eI59q9vUhaUdRLtxbbt/ttvLjN2im1eSNBje3Srbkfqi
XAuTNYqd0WKbKVq+HnyxXVWuQ9WxZPzPfBkon/9eX4d03lBW0neE0RoUOSIEQO4j6YD0xgqMZZ2e
vxkFiLdaNOk9qSpM2LS1aVNIeSdPk1Vlh203xmZ1F2nfL3wJQqJPiSAJJ4xj3dGm0ZzguVbML1y5
r+AUhrfEJY3T4Y5FsGlaPPmqqt9Q4MXbviDmxSGF8qOoljMxe552RqFuCc1aQBY3HtxmsM+ZFTUH
Q1PP88j3XfvsyJCcMUUXl5waQ6rrCJEV4lZUX32dh3KO2GsDxzuTKh3/KeLqEI558I3K9MVrtPAX
y2i6qYTSvvmTDK9K7fGZdCZzaVZODEcmtVZxmCHGS912kdbVl5vnwS0WZCs6cdi8WtJh06gPw5fR
+9s+U6qAYsgf2Q71H6Dad5Cpyrs+8J/uBKkKwLfrXYT7TMMm8CiiHgq63RJhM1TL1m2UBxaUzSFu
1HTrpD7x9TKw9knjGxeU1Keu92rIsqVxaVurX1Fw/2MaY/wwH9xWJg95l7wbJDBt56mSiJ/CVHbE
8ro3snX9QxtrHcxeTcilVCBVuJVD38wIvZs5Jt0xS9U/84udvA83BmratVZbCzVUg89oeuihhcxR
/Y3Vhd6YSi8+DD/7dISN3pV3qVr5PpNsM9jo16sMm+TW9iOXypaSXvNwsKcClgcwtLQPAffEbZyb
NpGGPZlhRuRi0ghxUkIs+dQyMNm0TvyFyjuTicz8dqPqzzAavynPDQ+KihXXh2but8RLLR3L1NeG
FMG69bRuyr/rbkpVnwMHcP88ZbmFgSefBrPlpjstbgg0nBAC84EY8mPLUg/Xeox3ltK1s0C+y15W
b+IQQy1Nbjzlxk33FOtUZPGdEGWK0kFFmiflSmxpdNqIKlO389BAI30tlO95IF2xzoh8eNBCikx8
EsqdW/zMZPbeclH8Bmspv2CCHyxbmT1HKyelVwVJ+VfVhvYK6kx6GomMO8dQC5ZAcdNXi4VzqSdg
7Px0VB/C6eD1ycINY+uJNDvvyXe1exp34qHx4bxkmaEgHDxRmehfCeVIT9BMckCmpfrixyFhGwPy
K7033v6dRQh46Y+X+Q3DFJ6x3IGTOzqnLgEDLyza5kAvgEpOF4bSpU3SHGvaJeusVsAfoo09+oYn
ybmPzAe+vvUyjFXul0VW31TF3eHjpIdgr0mfkehVC+1em7RNZSRzcuIZigkEIpP2BswA6wUqtzfF
FNCmjG54yAk/fTaIUJ4DG1uWzEsltR/6maTruhGAoYa6VOEFOhRTU+M2oZj3MMZeX1XyrfZIjyJG
OkcKask3V5r1EpnEeHRrv1soeQis0eenbaoWeyV6S3dh4J9VzDTYuU3d8kWbgEsZRQLhRso1Qg51
QMmg4akNmg8zzBd62bWfXRbiWEZDt9bURtA0s8dF4XrRtodi8KhUaWwsajqUazN49Es0sIBnlYf5
oKilNy7Yaold3KPJHspzAwT4aT6Ebs5D3SUaojXG7EkzVO/gZnG2mK96Q9FcKjxjZmMoq9BQSsB8
FOcWuW2Ve1brXyh03U1VWvVO18iI6TWi0DC6/VJDA6pgPrJxjJxDibjoMCg97kHh2WfRtMkWdjc7
eLOlJhqUX13XmmdX0dAZaNjZsL0PVwt92HKILBQdXru2RrHSu7I9ua0ZnIMwCc5ehpCu7UgAp+b0
a56nI5seLTydM14fKV2wC8camfW8v2mlWu4UVvDWVrRAPd0k1NbVUNSLJh0QpWEBOfXTYR7+X3OV
t6NiHKw6oLtrxYiHizex6xBY+sfILO6p1/6dcltSCojRdYz99afkIcYyXwm4Nuvac8uralbNA2qq
wyz2qNImuDbQ/Waxx6wJmVUjmqkEVLP+RyLiYGjxyEF7nP+QY0f2zuvxLP78qXQUG2QbmKaT8jOv
gXVhgAyfWkj/B5kRWjjb+aTWdCu8dsU2Q7s5B4eKSKSHIoyKFYQveUo67K5Ta3BuBgox9bjmcRZ7
j0WZFgcvqIIL7WnqCia+G2caznNuGAQXMIIpNqBE7IKAnK6fuTwVJx5w2/ll9KAqnjKRdyDSY1ja
pd9+glNAGK5bbzmtnk1tlyVVf6qv5lQERqT434dKR+aiKeI0VupXUhvebxUCdNjfWMS4hwbwYl5g
Vg41Vg2LhA6dagBsoZOBWcA9BeEAG1VrtHbxb5zCjuHbZx3nKc2K62MR5isTZMcq0gockDgq3vsF
P0d3a4iRtMBugnHMXA4rzCOswn7B5gBMB5EYOnEOfXLCyrHIWdoc0UVhobA6dF/z+O9pPm+1jHHX
52xto4inEKoz7yVO3AA5uuOuFSdxX9Bz0Tq0YmM/X/Vy5bel2tp5NvyAH6KKTNWu99X+VrjWzu+j
6my1RInF7rKubOfGe1M+FWUxhRYAJ61Tt3zyh9Y5B4l36E9q5FivRalThE20FM8LPfrR8Ra+FiRv
8/y0jtvEY+g8p5a1d4qXulDFZ4hsfymtKgHEqrsH8hojtmyD+qKYOL5I4/62VOumaJnx0vYaJkqe
h2j/wM7wJjhQAlyIUcQK/FJ7hwgf/E4D9Fg0VapxrwuhbcYBW4/Wkdo1v9aIe/FKWwuNOESM3NXP
UkMhvnBFqOK6qSZGncWY0PBy54fBNXGSrzkGzMO5qQ+x8hoimFsbPXKkWAh1FyQ8UUw8rZ+KodOy
cIvXuPaqLWuEdJciIHr2lYxQ40p+pmnBO2JHI0a7zDq5VZKsRFxri7isO4BfPNMK4Z1Kt+qvFOh6
6gEQqEyfusk0pbdFdTHaB0IZ4LwN3z2C8oXWFfqTLPx+4xSd5MYut2UdIbFLahodtju2cJxzSR5i
R0bRNDlf9jXTOWUxiYYp6RjrOfYqikyZ7fFlJcTbuus5LssYGgKtvMJb0h/UDvPB8VRUv2pqqget
T2mqzKfzJfs/L5qHfq/xCVTNS6zTQpeGWjwMfaqurLIalmVXYJHOa+oaaYT2eL5cWUWB9sTEB4yJ
Qm+ioF3FHRvNsleeZ83NUKr9XpEmLb2wUP7qcETfUNz0tvk0ZamgE0Av5lt7KsF3Uwl+Pkvr93FA
iRrNRfrMcZpThR8Dym/O3pMG4j7D97P0dUs8J5okHI7a3DLvlW+zzbxtGJJVQPHdX0jTCo6Kq6en
fwcR0e/gFd9QatKLn+InUiwtXvm9ZyNamSZJRVnoVW2feYL4uAUm1C9CluYRUwHyM8f2Nj/Zg1lF
FkBm/ylUAsBc5LYLnnHR43wYRfgFFsLbCU37O6VNZ6bmWMsk/3KUgWi7yaKYVX5xbC0fKtI8tvSl
G2Txq2L3e90f0q8hD4ZJ29leOz2ID1Hcyg0BMt78CrIfsenF+pcVIIIsMjk9GtLq6k7b6X9z87BX
+grtUP/3dXGdpxs6KcNhkH/m3mYcq/0yqnhGG61bnATOUgRYE56nGdytVlNlkqGLHJiQW/YFaovh
i+KZPx005BbLzOHe28PAXwJEyT4VHAxR0WW/KXLyf2iK5xEKFZsMTMwK39kHBc9Zm63I/GhXXlOn
p/ng/ucj+7+GnasM20I3nxOqPv+Vsz2H3bZkuVKJKetVJe6lcC3YhLVzYMuVfsVu87tpPfdNNvSg
FafzIbcC3HfbLl5mGaI5C0b6wlKc4aCKYHyKZRSgDwrSZeDV49M81+b3BJD50k2UAj6s3SBxzT7N
nLhu8BjlRlWB288P29FvLzgWipszds1FqfptLwhYRm4msann3qJPS283P/P5XNvH6apjJ/5RVDzC
XUh0T5nd0sV0wzcXvvce1H2zosysHxAho5vkDrpOsdRv5/q3Tebnz/CnAE5E0H8NPbIR/2s4/1mz
hdvSNeIV8i7ul+kwn7WOiBZJpMcniuMvdKfHa2Vb8aUwJ1tF6/nvipyQWol58jRteJCTX7OKNfsd
KL277FRFP9atGz6rdbrXPE875CiHt7n1MddlHLW/69JJH32lY5Vjh825tbSS710Zfmptg6FO1V9U
s3G2xEaqW61xHsZOAwg2pTMR9f0xhH3+aLca0U0FMc0ef5FUogq9ZpVqbMx8qI44cv+Wh+YhTJxo
KWvzLRrYoFKpI59hOjiKK3fz3DzUJQUCR8oKDLRKjLqBJ3Xpl2G2SmP/wlYaHE3NPcCfXCewXMfi
FMJVJcuTL5Rp5/2ujBBxyLyMT5JE3Syv9Z3VpkQCwZv6V3oD9PdaJpoLuOJ/6nVzhe5fIU+OEM/G
AI/pjAK3q5CGomN3R60bgr0OBoCHwQTjNiv+yk3K3UqRyb2jdbSvhUAQPk3lCflPqe7/JgDB3eD5
7he8HcNZLeocpFLMYiZAYHM0k3F4pJ59m6uU8yjo0xvb2+rRyJpzPd0WixA3SpJ6YpmPE0RjTqMS
INhpmPjnlI91i0IMOadtiDVPq2EbjHn7GrtEAWqhGp7nYRRu7GawLnYY7DVFC9gRTok3cnD7Q+Xr
K3sKxpmnsmnesmBT23rYb2c2UGf5OGd0VuaBTlAjrTn15InSXhn9kCw9uOcrimzhKXCbSZNNf9XL
70o2SP4aVXVSY9ZdJclKa3ZL+jZSW6g/Vp89DLWWvQoyFrPBBs1m9WzXi3bc067O9w674VMeut2m
6HLvYuMPXPn6qEL+gktDHek5jH3JUlsbdz9wIUVLf4ZxWMUURrpqNX8nUpv0mJ8ujR4gSM97rL95
3XoHeBILkGnOSUyHdmBhQ8AcSw1M74+tm6o7ytSrgmo2VP7kKclDawO6zD3IsoMK46K/CpEavNjB
8FlPafVjGC0EGRefvYnWzdLNzb+vBfYA+5yUo72rfe/XPD9PwXSz+VaozjJJZLuyrQEqPqbCl1L2
QFPUVD32XdW+oE3+CLopiHC6mOFecqLIu9WZ1J8b8fNHYi1pr36H7QKW3ktly2KpOShLLZTuh/mA
xIIixv8esoyn/uS4y3/zLs6djSusEKZjlR2xRUbnyqLPZtmh8x4SpxxA8MAvItmzIbKpBI1Sp83K
JxQ8/TaPSdSDi1c8aU0hzlPVy2/txtogXaBtlKnc8CvkMcVA/omK6f3GYhDBdRc0u3k4H2ARVyMa
hTKp6r3WjuFah9W77HSgbnbdW9YqQc7cdCyICoU43DoY/QXuZG5EU+ZNZaLzKBwJs4YFabqxfdVf
ZXpMFbgLiY80guNPFpqZp81SydV0N2G2tnY4ltvMVNBOUTFDKd/AzA9FMIlri8Xg5Coq/8xaNgDM
Xxtc2KsBbvF+HsrA3wOEqJ+AVToXOyMn2hxsNhAKjjrRig1UXLEkd7K8+nqa7KIGMndgGDDSBOv5
ANfV3ow6fOJDKtd9BkTEVpV2U8i4346hDDBjJ3vdrIp7S/T7Q+FWe4qCJ8jQwBkTvEQPjpXGS1IC
wiWixeLgWp6CspP4Q7VGtQS5dCdjqum6nz+rg6M/mSNauIzyH0GKlfylut0qVzTvNcaSswNhQUiL
KD+9SStm11KcnaHB+cToRyGWQ8QeePcXbEzWbBrKEwL1EtSN0uwKaqWtHH+Z9LJklpes8JwOJomQ
34lAxBEhnX6JcNuvolrkQMRZOPTufzLPGt7soLuwzuK+b3eGoKKN60OW/K5UWLAW1WwoOWHBW0ct
DlCLCbHgmFnlDWpl/hzzm9wFTd5shacaLx6JsHbQGGReB+FBHSiVhq47vEWZ7y2uaUpSxaTkyL3x
vw/kT/4CLFSscM3XDzISznKMUnIYbGXZqkbybpUGkjlzaPaQPcQTbe4Px1aMLbzxfokpwzn+OyQs
i36GsjOeldIlBtUv1KPa4lY3FS9/ylAAsFFS2x2V1fFmeHpNqb4maRmWKeF43Yebqf1KECm2w8K7
l7R7qLX0Rrcca0X9AQyX3OIf2eAFS62t0Dol3Ovmw+jEVEh62+gPJhHt06dBcybbVnmSvscFjBV0
SrVK492D6XSF4rOZUfaQv39GBqzVddqqTf8BMA741BTMi+FRTUN2klHZnOfDPE8VpX4o7ed5ppie
hQFe+p3ec5/3dTU9yiSxblll8m3Rord5NB8sBTmDo2j1DhWYduJjRBPFatUFbyRCdMdGbV+THuaj
7YzV3ixN+wor3r46pbEH9Wk91Jr8XbKB5VYLtS3Q06veuMP+RzxSqKBXyA7ckp+GR8M2gWhMZ4YJ
5GM+Y1H990zTIXHIGKqMXxd/ii6J7vNBqYvJB1bd5pHtsxLRi9zez8PSSPE7YGYg2Vz1VlmawL8r
kHZqUC5ubhyMO2WMkt0oS+1WyrxbIMEgQpVqYS2T+LMxIZLGkUIsr4cA0s+1ZOPyJH2M7Obvmd+7
MLN9b8+frFdzKkbRqNkZzSUmS6nhgTMmJEroppchyIezKSJnMceg/LsQtePfC9TQCMhxreaQDa8U
vhF7cJLgled5pvyb8UNnvMnM8JY4XOOtEo3Ow4CmYAsms1k2ve7yLxg/S1cgvM9ltFVQN9IbccLr
6IXuzzdZj/F3VPVn6vXodVWyM0kB9VfkW3GHwda7ScGCr36YTQXiOD1O/VUCCIv1iu7xjSIlfOq2
oMAUZKPn5dI0EWQahgsQSICl8BW9vMyHxI+iCw4y6ZR/Z+bptnvKkH94FFr/xC59Ppt8ENxDi1oL
smeiWtq1a4kIhwFr7NhPL/kUwkuwnsv6K442qk1UbwYIrqp1wlJV/ZSYdnwI8ULscmkoZ6OzvJVp
VvYdi+G48JPM+NX53qEDuucvUNTrzvBhDLryMnjRm9uzPRp0VuPga/RbLDtS6vsIcszoryJgYYY0
LzUV3Yuf98alVP23pityli9Bc1aA5N0DTMb+hK7sG1MeMLNFK9Udz2Oa/KFnfui8OvgMAWORXWBW
Z58l2rntSRebL8QxOFhdfcmMob+AcInDazJg/ipSErd5LuNpV0rjytLle/4CZf+Z71rKyW0Reiww
wM5EfpSi0qWvEHXFa6t1p8bEtiLVPnwbNL7/hPulD3y47SsYmDgXxoG/BNFEgJaBa879aGDLtBxC
hG1vEVyUJT2D7MmwHI+oDjdcG4H+ShkFwU1Y0mxTj7XTD28mGOO2zbBR1DVbnolN9UO5Mmmi5+m5
6MMaw1TF/Xj65AQJlkBNJdDZkH5k3+q/goR0M72IlGOcjrQaNNrolfaqmbVB/9Zjx4YE8sVOynDj
CC/daNjFXwvbd4GONMVJ7YV1i7z0GvGDvQwQL0/2pEpS0KitlCJxKBX25kEgL1j2oWe+cJ8Lt6Vt
2OucZvGDlo8fSRAaD0nl+1v2qdki9AR9obhibrpgle1vw+m9Q9qHy0aN/VcsxuXZlW240KRuXITq
lkur7FI2Qtx+ELESTjUnUuoKTiZVOY1mLpDsCuKtC40OkRkslVa2j0bP4zOXifdg2H7+6jY+BaJx
XamOoNsHhB+Nmb2qBjv/C8a3XK9few6mud4Gp+BC0D3ntp8sB8uIfiGR+4ioQt5KlsWoEEDVkLLg
PEZKDcKyVsv1oDbZ3i0ryDLootlpXy0/fggNXEoLB/oBsobptDdjPjXfHXaiy8mXimrnLRwIK7fa
HnVWbnZvcHpyz3LeMgTVB7W085W9N+JVIbMXg8UQPEq9p3qVygbUWF/eadjFyPCM7LdQbkOHcdho
++yR9O4aPpni3AiUx4EM4ZkNpJbcQkvh1+tl+YvwsrsdN0vLcIsP2wnSNV08FRmuD7WVWMOFW6Dj
TvSo+TIjDw/KUL9IW/nmqcU9PknahTEZN7wuXVJ6Gn8ZrgNEIrC7s45kYh2pQbH/iYOT5JUTD5ks
KYtkDwWRX9jVCStQbWk+KfWEYW/7R9RQ5pNl2fYqAdC5obwOz83o+qPdezTNuhBzcdJrd9+qw0e2
bheIJwRFQEE7CCOrVmygym3FKvVuKDmOdZNOcTMNncymP+YQZ+uDr3qoE3ZMKprbTSLV+uIpGXAx
x78NaKFvid8FhzIM/s7NF7Qwg+wR1jBbcdRvfiIKoQcai6Yi3jBvYIHoFWs5kaC034ZUIZZAC4pz
xSMKpGGRfVIppxsVeL95ItxVLfBeujmRQNU7/qVeCQxRt9sTgo6YJgpeRnRVVwvTzKLPLQ31WdM9
i6ZczemLRefsunJ0zqI0na2UVJlg+66SJtZe2qSC15JH5sHPBU1Wt/kSaWGcoxr+62gm2aYYMTp3
RfrVjcinI81qrgYy+cPolHKTQmRbmRa8nLirvNXIh8PvlJSg2tS1k2+Ow7IBkvhBO+xTY9t/Qw3i
nEZ0B2jrR2rwfnHPMnX981RILVTXESj7fAS7ZhQtnwoU2IUpnfgQd3Gw0tNYvJaNKFFny3GPo1sQ
aCbxixTnYhTFZXCrcpsQ87CHvh7e6E3SPargUEuvYenbolDuxvoU6cXaMn3vd1not1y17z5Fjbvh
Jt9jrce/ahl9d2TOxp3WvStWegCaYrxGA1kutlvBq6DWsEjG8N3C3XBIHNpNi9yX5TKJ7GDbNYl3
aSwvPQmv1C8Z4r5NEmbOLkUv8hIr1dYO/PgXdV91pTiqPDppJ59oEL+2ShCvgbyWS8/u7ItAPr92
W1B383A+wPsggNGiDdxcckFYZ4A144UtFW8d/fzHptDKnR7Vx8bk859TjWnklgd4dbR0JznNPOe3
v6EKrFnUVi85Kc/bYkwVFKVG+Ea2J9a5yLWOWkPZZSEyqu9iSt0qK4yHZeTUG3+K3prn+lHFmCBV
4qPrsL45JSjSPhRHK4koiPoRTVsQdlvVkdl6HtaE5KyJnuB/OV0t6tScKFXGc4ZJEqW6lx9mpfqg
ul9+11isXVnGpQRzUl1Js7UBsnEzWzts6JY7rSDevR+6cl25VbyekxBz3Bp7J5YfBVE5oLdbfmtl
7UCRaBrCRsdufOUf+a1rUcMPLF14/qjCJnfYOI0kypUNUhdFEZcxkcqKwGz2aZqTDOz5plNPVA62
veSPaxAPH2VZvu5MQ7uR1azd6rCFB8IeseLdrIr+YiNl+Dlz5zMlEA99Gy1nT05QGHIjPFmv5qTV
eQ4DAVV3u8/3/+Y0CmjqcINyb+//P+1qrKtybQBXX3hT47rKKYQTqcGibBraZsFdzZlO88LVl3EQ
bPtWpKuyycRVGRRxpR1JXKGi5RvLN9ky16zYF1Y6urs0CupH1rELbxih0OJwRJ09SsRjRbmxLOgB
hkP7cbAD962qiJ3RLS3bd9NQFdzsWNu/KENfrkaedDBn8+oaOIF21FmuOa7eAGwDgGkkf6qCZGBu
bYT+qtSPzkyZqDQfaXjGB8/UKYCFLhxTCj1LherzL4JjP3iUGzfeYe1osztfzfNo8A+Z3hrPGKyH
fZP1x9FUk1VrNuZNZODfnTjj2WWIM8Y/lZt6CTBAlPFNAwdVpWNRL90xvwnylE4+XJit5eF/W6KN
+Vb7qD6kfgwYlbzCCZRL8nBrfXdUF1kaGdoTmg681S0YQumxMQM7clQyK/09ncjKxOxAy7ezcjnP
/O9LSlf+vGZ+McmBx1r3uJGh4ogb/XeljgkA7dG+OwbrrzIqLIq/jnYy44rQ1ab0X4ag+J5f2wEg
EHnZfCEL0vLrv4DV+Wx+okY2aFwgX2gd2xO4jJYoGA7VD49S01LcjHi5/2NAiODq7un77TSh1zvF
mRbYOn0aE5njJlKt4Gq0cbTqE/07knp6mCnNMy1chB+p5cYUD+E26+ErfiaUQkMu343Iu6QJIqec
wJy1R6T3SfZWcvJ98KSOmVr7FFDnU6vA9qncun00pa/uxyjStho2l1tP1yzRkF0ir7VKrbxmfpAc
RE9kV0rKUT5ZCxIw6hvDg7caSrc9NK5h8QALaV0jREjtVKCYpq41tGJp8q1JWcl6H4No8aCj/6Nb
BWJyCw3N2wZ68GQWuQnLTPe0x7qoy01X6vmSJ7r+2Gg4I9gNUkJT2Z7yxHQOoRuEj9xEjWVjj8Wn
UsbEz/Xlt5ChthiyR6cI0+c+5TuptGn8otKlprNiRj9nQcccsezJEiZ8/ygq2fMrAgQ5jO1qRl27
tW6tEyQA+yZPytcWcZqv8QiO+olsRrnkXHctKJ2GNXwSlyFmVifbBL6ivuYtXHNTju7Jma7a3ivb
L5IJhiw+DUAWYX7VlGEU8Nwd5dYLrLN8Q2trKrZ77jYhfbDLmsUUcIA9fePXIcwMpbTupq1dELqE
j/MlNhaUZeJGHOaLDhU+/upVup2vWk757oBsOLBQji+CqOgLJPV1omPFn0eW18SX3o3llucnT6Hp
Fdy1BwdGQ7zXEYgiUgZcp0XVNbYdefY9T8YAw/hiabg2n8AUkfZZr3RPH08lFYyzZZntmbt7yz/E
HmHt4peBHUwj0TQ+AClUS4NN50ImdnrktoB8VIuCVWPazRPN6G7ZWh3UDk+2T1nFBpkaJD4Lem9z
93Y+zA0LR7APASg6bGTzK/dKQZ7phNkHYOB852D1J35FEaHUCMKgAyiktPhVrGAvEfOeOr54VtX1
h3k0Hyovbk7FdNBqYPGpsPdwRVh4+K616prW/iCIl4ZvkL6U1Jb2pGZr/MJDSnwIyxZV2ExaF8Q8
x5SS8TGM426p1p27nIe4SCrixQf9y5QudbwoGY9AIapiwY9W29RW9a5gOsCUGa1gKV8zJ+oubiTp
woVSAVO08mmPLEaCD28yzJtb64IO8KlbbCtHbW7FdPDyK8vWPRSx+yyf1Z0Ihu7Isi0hZgMQZgE4
YSrR2rb8e2GQudyrcXGdqGzbEnvldvQy7X1oL/poOR8RZVsWjlfgH+LB9nwPpRkdtkVXxsFmnlQC
AICD4kUU3YsXFQXhZ4GfeqG6idz0aqAtuyK6OGFQPJulZuwUBeON2aTOW2oqy3H0/U9pDSmFJH4v
HUvNgIAHhB7vseLYu0zHTAHTI956SWOM6xZNbWHwTtRpSlGPjKFNgC+QmGtv4AZYhuskEuPLWHq/
dENRflf4Yiub/q1ZRV+6FZBKKLGylTW4wMwGElvEYI4dilZewPIcoefJrIfYwfVeym1aI9/v7aq9
63XpnSqRf8+jqKm+k5qqmpGNSyzIaFMjj/gB1gVflqk8R6m+71B7HDvyue7Iy/3NIO1xLVw1vRtD
Gp2MjMU39zHzSffDsTrHJrm7GLfAqxNNu3XybnjyGh5IplGLC5jKcJ1XtEmMuC1/hdLcm11F8ppX
GVticOV26HwKYJq0LuoAHKTVrOIbcZxZSnU1UME/mOl4SPo6fSS2Z3zCu92vG00z1sjv0vOgj/vK
FvpRpQh6LKNL2OT4JOyJ+Oz7j0KK/p2M72xWwmHBUBSsLAUWAqzBuMADOIa/kia5KElt3xW/V/cA
g+z1PC/pt6SG8lEEbrZp2mZa6460xrGMkTrkPSXESD3pbXnqMz16nKdq1xtXbg+ZoZjyPAVN+H3o
tSguw4L4jNa/zwdkjrDDk6d5YOPUQH+ugfoo6j0w5UJgkWq1jR/rA4ugya+GsF9bjCFUMCW36bGw
EcNooRvDqpzWWMKpPxsaBG+6C7h6PszDoes+FTtNuUfr8skR1oHIjuLNrBNjF8as8AKDPwemGz6p
eipUSJmDMjSbucLftBoBAEIRC2tK/aZM5+FBLFA+5+PRaEb7MRjrZ7Dwxh9ouYpwtY3Sc4udmYhO
jxlKiLI6GElTR7S6/LXiqsm5HB7ntCJTUcVD1hfHeYTwPtz8BJtRWkjDa2cZ76mifyimz7IQXsU1
UVARk91WnHOWdluoUOFy7pgnuFisBEpGqxyqUc3fCYUwNl7qnhsU66ehjShYOE61l5pSrFwR5HuN
EAV6/dUSjQC/MrWFhjpZAfzWheNriBAVWXi3ikY/weSQtzBg6Vl3xWVU0+xmFq48BqnzNV9zRBwt
S6fzoHa7ZzKiqBM2wtmMQWNuf9zKuZp9aHFYXll4featr71rRqutzIbNjHTt4dUaWO2Cv3sfQuQF
RIm3G71M4zfEkFFFvpaiFCnVw+nUMfrg5E0HyhXOViTVS+t63q62Cdok2cvP12GRv1dat8Xore9m
BzTsRuvBCtKH2e0sDXvg+xmbi37KBk9V3duUahwv5+E4zSGMeQahrx3Zsgd3LyDEB/EwIUEgYv8f
X+e15DaybNEvQgR8Aa/0ZDdNG7Z7QailEbz3+Pq7UK0z1OicOzERCJYBOGqSQFXmzrXD3gB5mADA
N5rQIl/nWYuKX7wHknzhenaxU0yK3Ro7COu1Ph1BLunnCe3fhVCZsoqIyyyrLOrv2UYTAFWt7r7l
ifb1Kq/uqKRkX99H/iKfPXlwptbJCBB90uFrkEhc4eCRncnfTTsXySnJNx/NO1tpsSiieJzzNcq1
odJwAX4kfhuNuFw4mlV94K75WY6t/ukm9WVEILuh1BYkPs+PAgr9WAGv59D14tcr4elPhMambU6g
yTqCSK7v3XzebrohSMWm65pF0XcvShnGx6a1hrURVxSlUf793GbDg6lAHh+DkbppIJ2LSPete1O3
8pU56eXGmHrvAf8JZNdK8DMTnr2iiILVABFmUpOFOUcNkj5edLNmjR+cR5Q99y5RQLQf8/kIfXlr
UV3R8HVXtXJYyuFsnpOVWGbiqfiGzHGltwplOvAEVmVdq8jZ3f5RL8Wn7Bcqwem8iZ2T5Ufn0QYE
hDgSPMq/y6Hn4AgpNmrruetEIcKmyk9+aaiHsjC3vs6KiPJE8H2mkaJ7CnFwBbNfnyk7sQ5FkDTL
EioSnBzLB84UEJGeD8nswBAKq9rGSExYd/ynT76KQQ+NSXn4X/WmdWL7eygNq1sd6lg3Mz1tSFYs
0j4Ly03It6TavdskbMG8ectqduwWVwimvoZ7XML2LEVJb4xgslxdA4vVUoV3kIev9n+NdTPe8s9Z
XWGwqZhPxa4Gz9CEjymbq7FNj2oXM5QkDgOl8NxljwsVnE0ZdiMbLQ5dm8wHqybQNTZ7ttfUwMU6
wftaWM/EQkj4QTBe9Wxen4GZ/eUr/Pyk6UqoZs/JVAwXPaUsU59ICLq6UE7yUMYDr1SfoggN+cp/
DcBIHzI3WsoBohzPSgi+Qw1Qaa7g7+GfCUd7WRex491RZLNQQn6lPjmNjUAMhfSz1R/t0CZ1Pec6
oqaEkPP/zIDcb71oWfWmVqAwp/T7QDH50kma9qRmE8hCviwZ0qELlggR93HjrhyV4iK76vlVLPgB
8pSod7IPC7d+NabxXIqvecu6y+ttMBvKKFFsnaD74rE4Y+x6a9+VRvAUCGO8p0ztNfdLH1+G3n8O
q/AnGZLyVbgOMvt81C+BVVPFE0Q5xXmgVzxTIx0zZTkPJG/ZsaBZj5lG5QORwWvuckP0wnmd0XJX
9LO0xaW2F8v5XnoI5vyToWersoT7lAb8AvnHohMRagNgQL+w6UtIbbdUrIAjaPa2gsCHePpTKYJv
paY5Xy1NRZcNSXbA3IXBOAhBfbnBCyKRijXXcxmk+qkIjfdU05XrVEBWiEoWbZNesMDDd+a+j8J+
4Zs/qgmZ6ZRYd1luW0/Q5rlFeOUinNHNhmcaeP+F5tcr2ZdZpD6mAJCDHJWHSYE1oVOkjCrXXPGw
jU8A5L8H3kRtbEsFoDDb7hcYQNICbPxyIDxzqF0V8kcEJrWilgoT6BzWCj4ni6z+UPxxfMb86M1g
6qGIynQzWyHiYIrVsM2Wh0K/tLpMzVBd2o5d9r9DeHTjD+seMkvC0YWBHaamCUcayPzu8xUNruKy
1lzUvWazc4kp4DMnzOztNKf6vuiCZSMwJZftKq/rB0X9XrNHLLGc3AwUgTwmke2xR8zMb2Nqbbkv
mz81KoM1L6VCxU38pVUReBoVQGz6hHrm3/8F4k+nMkF4zcXhDz82xzHdPy1uwkHTVWpJewg8fA29
bPqh+Gg+HAPxjOcrp7Kw8ytuhckjce+1bCW5zddHrGTDnWfnjViMVZM8+ZBrfKs6UQxDfNcaAa/N
r3JzMHdpSDmOrJCA81t+VUzAbZ5YWXlYUcf9XYuoGpP1ANs+vj4XocX1Vke4u0g8xDQmXjqlXnxC
YByX44i5Wpbl7TIQjWApz0Faggsn5kvSNlvZkv2eTQQGO9t4qcDIXQv0XhQAa+1rS31zTs31Xe31
CZiZ2ZjV1aHL6uwKt2iABV++EYjafDCTqF6VDTWi4bSKyIpRIdq7z9y/cC4LrLOexe5z0xXciuOG
hKn18e+f1H/TnlyHn6xu8h9Qc/0P+2YLcUThNDEuSq6Sx99GH1TThsLCLP6mNZNVb/797XQLjvo/
v922MExDx5hqRky5Bmr9f2LD8r7TuPsXP82Rh7bpPWEBrHxvPdYdaqv2F9WwooOnjSN7CT95ccT4
LGegzbqavuK/9Mg+NdWCiFQow7GupvEoXxlpzsOiyzBAm6mtnY0Iww3S6aO1vM0Yp83LrT+ci5j/
R38tApbvfsA2hG8HDs8u2XdQXs+YU3YbbyI/qlFJ9Gwp5nQw4UIi46RpaKo4p5l+N9QZBKrEUlep
OypUj5fYC2KPqMCE4FBr5rArzQaMAa3Riv27QafC77cpckSe/Nuw7Lxd5jbHlG/gk1MI5jUPf4Hq
0LZdeMo101ppOZn+wiQXPvTeX17XLutm8j5zUlqLBlf4R7As+baiLpQUW2xvZ8/jVSiaTe2Y0X05
65QCf6C+jsC5xxaQm0UwW6QjSw7OHgaN59rP1I0niHzJvq/ZGR4h92Psb2TfbbK8YBGgQOiQdH/N
ldfrDKJViGLNtZycp2hyFjoxF9gSsBK1WtCW7zeT5XLEyFeEWDFrzmiCj+4bp8qEqZQWQHBKammn
OHSedCUvDuAom3Uksv5b278oEJ8+KPvQN7UBb8AM7O4FXf7eCPzqGFCet3QRxKxx0inuQAqNOL4k
JWuOevgeN5+UhdhozeAqgRChSF6L+yNsItz/NGT9kXe2Wrf/Tsy3RccR5GejUkegSuCEsRRvHtPO
uGJM2J9uh5KaopPqrm49zt8TmnqcwEsRvJWjgoKZ384ckXAsJ4/S+j8GIrXlHeoePsnMUP/7cnJa
Ek76wcyjP/vlNGqDCnQt2riUTfl/0pDixIoCXDlVLvgtaKp6ZxOSu1KIve0DxXzXxNRueHQrW6/U
63cQf36yg2nXfY+I5CxD0xJwRGzvbqjaaJ2IPPxIoO7IGTprmEwg2Bvj5zTTymuQOWKrYIq2y4zK
ezbG+oVViPPZxw7hq6mOnsymzPfxKKwNlTz5K+YU1LK07mcRj6SSPNLaoWEO50KBYYWh0yuQsXyj
m3FxGIbEuYSjRpQ9V7rvHSWVjh0r71iGxkRzKveOp7EDkCaYAE0xI6p30KKnTxh+CYsmi8y17gRH
o+gglZee9k0Yf5VV23+XX5Kmj4BzkF2eDfN6+Odj9F7mzkbOECJGp9BSM5DXLNl83Viztc1Zhse/
Dk3dqtt+aD9v/TWee8OMlfg1pTXH91J0DulK4/dTb01AhclOlGfCpRha5kp4mNggokTpz/g9jg+I
qv1nO9PWsttjlQDOgjihrbsduh6CIDHilK0cVRWfKDoRW6KD86j+4oxJ/JJ5mFtTzfFNTjJY8O1A
NghwhLwRIh0Fn6UsOlhG1i0RA4Ga8or8Dt4ZsLcidHICObRvBz2CDN2mZrb8bWLsT7/mFM5MibtN
/3qlAV6LzemkhLPXxWDBnqgwBaR2xjw1ZWuL1cuoxsZJnzvkJFxBu3XUoU4Vfk1WMOnHt9hXxzWP
xgqVbzi+lYq+Nw3FfLI8EZ21RFsBmVbfsDRQF2Hh+tdaJ3LYx/F0bqmaR8cfBJCK0+GO+0y5dfuc
lYVFMUrmki/2rRbiDsyTzxZLZVTVaYCI/D7tuuoE0j9dKlMt7lXCBvdNHrJE7czYx9VlxJP+1nmb
pM+drEPjfUoySvZPoch3venDvdFC8eROnt2vqiklZhmpGxIXw7G12+EI4v5npCEiNhEtrNlAsSWE
vvKoN5Rf+K0IPjPwQhAWo+AxNUKeWaaZrB1hhiyJ0N97KqnqPeo0sSPDBXhsxvaypCnvvRE5kzlD
fcOSah598tG2IS2UXRlF/2wUn7V5Os/e+y4ASv41u4tgFEyBeyeb5NeUJUmhfifnKkA4KanAJEm+
kyvIg/o5v0o52TKQnFYtCkj5VuNU2xcyYTs5KM+fnC2+xMSL5/+xQS9Pqt6MX2/sIJkEiEupg562
4m4yG+cpzKnoGZVH2YhZ/yPMgcEgm/B0iW2ZyPRls5/GjmLS7yHsnCfZUxUtVctO5R38uS9L036L
RwZUQmEoR1cvvnuQ8FneGhiZwSq6t/q4WBtNp7zEbf1S1nr512AGW8iMxkfs2jb1OPj0Is1RCRPW
E/Fpe3gM+JnhU9RNP+xuLc+BckNELhi1p7pyXYoA0Vf1GT+JCgjdSmP0HanwnUiOim0Yd7FpEcb1
lDg/dQSTTp8u7JpTOln5SXbKg2yGi6Fx6/uQekCk6Ccnyu2fFdLAyMEEewGvjKykyX5V87t7/Das
T59M7GLqk+ltiNNgaWTCeLapkVxZkL0eml6Em8mKz4IUyaNZYc2lW+kbD1T8+tBKLDt0IW+xwJI8
bawSsVKdvoVJt0rMIrnaLuvD3oyyr7OGMUw3YVq2aBo5q4zMV9BXFs7RhuCbm97La4eWBlbByqO1
bHYt2n2lSRScmeLuFZbCr5MV987il7uUs8y8ZPPejRp78/nSmBL7Q5k+qwo/d8Uxf8pu3670TUlJ
8gYqq7Or67JdgSoYFn0863j9pDo6iK+XAyVO30Q0nsY8nL39mnHvEZfG3ciuvxn1mn0+KT0zw+pG
xZcpqkkAdTlKx/m8tsU1tle69r6K+AtSXwzPMK3rb2VtwHt2VPOCZw43A43lirwiWf074mvmFeVT
sifClG54BMW4ALuwtJxJ468MnhYHwP65V1A1xJUOTyBMhmevtaJ7BRnCQo5S79c/OmRGq2SIWvIP
ydG1gIv67aOfGdE5yLGG7SHzPBZJQaVHWtUvQUZw0U2T6WOMxyvR+eSvEQFTUPGvRJyxTixEqESp
DRTErffI/l/NqvARDDjFMVlQb4Cjal9jEDG8RxAIy9aFKyCnD3lA/MMh4yVPaK1RX8U53kfUQlcL
sx2ou+Pr9vXq1hcgHf5tlDT+7/PkaDb3/TFPXu+Pq/yveT2bqTuLeBCK4DLcOlB0F8OoxedKsway
R0VEDbAaHGOPJMAi5h5wlsN5hVYJHvitR74q4uKpaqvgIFuNvEYdlNAZywEYgGz7M4GdUvB+rVKL
j6iId5PT5UBQCrHr+uSH7Pp6Wxx9EvZF1fK3Pvly8Dvy4vxe+L7/+h+T/WrN7VzLU+xo/766fB/X
aRMwALW7+nXlefj2L79dRiEItug0s9/qvXjpJ737bCcS/VPu2g+EFNXDBK50XRuJ8aGZP+SEKggz
rLNqyCiWHp91EpTLwMq6zyIfdsId1NfaTvytGzTWboLf+DxfWvUJbnhlqh9c13cezQcJd5AH3yBP
NfrdtJb8h1xRxaP9Ne7P4bjbuJwuz4ejO7Mi/jhfNuX5hLnGIs2xS8Bo/HbtX+fKefICf1z713t3
KqBNnqzljqpJ68GqavMurpsX2XJ6y3pQ0yzbUSpHcnmeAZPEevD8ql43OXh22ZQHMwpyrN9JXicY
EaDTCupv6KeSO1XLyBp1uboiwaMDduEwaq2L5My1FrKpVx5wzIJI39dwDJdgkWACsBliHxEJexQq
URSkh25lfXMA8Ne4G4yD5uMYWBV3/BKbh2IGU8iBqjHfY9+3nthlvxajdm87gXui8H/Vs+j4ahUw
9k5NW7unFJjDEj+/cC2nyQPWEy7Y4nAEcqocb/3yBM+FKWtiKIwKr63auSheIKw2ygQ2VJyvjbB3
f8a45MR2gwQJl1rNjfofdVpfNBRI341iupZDmXym1vgt5BH7rTUzlmBJ771bWM8u2NWKt97PBmJ6
uf1a6T7eNpCHXyqH+HNSQdqZASYCfny3GZ1yuieO01+pM5sWfJsByimiv/rT6IF+tK25fqe/loho
lgM1w3ssnoarahkWW0E33stRnrLUVRdFvZOjddZaq0yU2rYrkomaYwonSiwwpoVOierR1qB51bUW
r9W5GbqixPjDdsxj/DVBzvo6AbeDep9gSawZy0wHzJ0lToTUrxfbbKi8tyQFsdP47ofRoNRPnDrd
F26kktDKt3xc7keQN+6KLb52mNqofrbS7FJlrvsRw1dZEW4v7r0CkOLoAxqZ55sJrrtmiSeU0UTj
0rQjCmw8Z9rUQ5KcAwCOZ/mqJDewwvycSsF/DrCdtLYQbPGX/eeAMSSgV3T9kBoIcL5G5ZQMP9i6
ME8BDjuz+vBB5u7Q37FPkbm82u2DzVDbMOZunXKSHO7h6Gq9NnBT5nacJZgaFAXr3j/udQmkGtyb
oCESf423cWA6u1DNpyfDyf4q2JV+Uvv4hn6CZ6ljFNSTONo2UPzpamjuo2067qdjkLvxdW3CvSun
GBZm256SjuIsDyyCCgIarb+bWm2AkTpRRkEp4LQml649tpVtXMhO77y8cZ558jl4xu0QMEXPcTSZ
m1y4P1qlre7lYejN6n6aDyKGjWywT1nKASWfV6Zy5Dbxdh5mQ/l6KAZ9Ia9wG7g1qVO0918RwD7T
Mdnw06WVx8o1gf9DWsuBNaCPBW5QmXrldlstyfK3V9/oG1wHg4Ki17ZbOniEXRPqYpbO5BHVDBso
AXn4jnggW3VZkJA2RjhzaBWM8pbESIsDvEDMD+TLP9sqa4mNP4SEd5aR5n+xnNHHGst8iqDPz/WB
Eu0sX92ayBaqlUHCeDkpQX1oS6s62Gr561WQjV2yGOaR27B8Jfua0h93RXcQREN53lv+mq3LcMq6
BnyNfOk27RF1anVQ/Xo4gSzAJAOS2j2F7ms9UVCDWfZ3v2UpXUfNg4Ex90cQzD/5WqhXUpjFqjKp
oW6oRd2o+CDem5hb7SOn50ftxsq9CoxhM4FwfjDaOlsNfmFd2d0guzWd8Bui3UtXTwX+Jk3Hys/M
H11ffWTtDPSlr/NH8PaQJlWFhzIteQjMJCF0PVpLLASxkkMxSRW/hwGqHJYXKXlQe47+IHvSCtqs
LwGO8xvIPo+anhX59X4Td7rzgEDWN23tBDjavZ9vCCwK9ZOYD4lNQHgxFVmxxNQeGrqdIS6PHKr5
7Sw7tYOb4lkJm8Fg3710yo49tx2Nv0bGRDPWToUfpZz924m60fYb9MXab7PlxeREkbnllkJJgF7z
G9zeapjfFLl1tqOi+rsaq/6xVIy9DplkW7CGSZYuPHFCnN65UWz4sXFEuXKLxYGRFo+6PLQahGd/
1NdyhhwY4/7JCMRwL7umoU2BSzf3ehr1x9thEO5PvgstSlGrO9ZN6qOoTptfU9RwanjAIcEoAhgG
VCnZhPw9/VIU6fsIGQxdXWlcovlglb26EkqTUWlIUw7kpXZxlOmJB44+vViZRU1N6R0VIHj10oLb
uC0JtQKQNdU7dpnopAK41HgsFCu7S5IHb3LspyFAiV4FpbMVlJs8+XapH/w86xdyVB4a5YfvkvL7
1TOhLi1DfefO8+0CYFQcaA7a7oYCSfsUubH2JK/VTaj0yRYNe3mmDo0EqyRimV9nev1bnoxk36mu
/c3yafAVcZCHuDRwhLq1b7ZQg5L8FXheeEQuxPp2qKDgFsXwjk/mULTlRxPCsa1TI9uGkPE+uu6I
5zRMqw5rlQ4y6IZytvJDdYkB22nz6tdeu49xo+Y2ydlQ8aElqep1GMvp4EP9WMn+QKhnpYuVpzTy
kT1Td71KtC5+ooYq3g1tbC4VpQ1YPFPQAH4nLFse9OTWjRwzVBfX44XPX2utUXi4Ra1LgUNQvmR1
4F5yZHZPOHMf2rmbtDtu4jBgVrJJegazk8R1yG0x2mREl0vxYkW5fkROOCxkN0sS6mRMpV8EuWvd
Wb3hwavPiv0QVj+dNlTOsitpBhTwTTti46JEp4nH9dchDe14b8TO061fae2OQKvSgDQ2Pm9TK6OI
fzsTXfOWogzqf/55xSk0mr2ZwgLI4Qu31UD6xki01yFHuKV6L0g5phPCTEz5rFJ9JaVOBqC0nbVs
lja6TFUQsZlyU311dFTJfP2vTu34l7F030dDJOdJpRq8YsX5kBd1f2c43lvnBc4DMXjnoUjMcov4
dljKPtMfEczlJGEywW23G8R9UBsGhRPFtJBNOWCr4dYPTEAhpOB0uOSKdrINlbs1K8ZF05b6KSgi
9Aitq3LLM6oHIkrOXs6To9TqENrJQE+iuMrWfLbgNYogvGsbR9/gIFI9Cf4A5FCS+Ec9fW9mWgUq
7++GphcvzUT9W6ObZ7e3ug9temtnZmjes6cWkY0qoKjChw7VIRkaKKNpk33kiq8+wSxB8ChMoHtd
3G3IxbfbmSBjz84fRup9dCYEBHzMKbhWwmwu1kpOGlxnKjCC4pVo38LqATgSJq/4WrnWtY6Dn0j0
rCMl9va1rcrPZugyoJqM9SyodSo2v1pKyvrXHNmkzmNWpz1apjJ+tWqzOenEyaCmmBV151XL73YZ
xECbwK4be9izxlf9R9WURx/PmCNuR0wxrTtFG9xLkmXbEoE/NiyNvzDmskg1qLSdFwtr5Wdt8Zq7
sz0Aea29HC35ciSmZpyF7WkvsYfkhnN8s7BOFP+u+NH9wAjVe9bzElfewm6O5VAUByMHiOKHhnNx
hNCXqj3m710QP9hksX+2HZ+3PqQ/wtyqKDTJqo1WhNbebYtl33r2u1bX+dbW+2Qrm/g3LNvcCl/d
QC0PIfR3RPG2eBdieFVTLXnsKIA5ZbigLbShFu9pBuG0Jrt+NNymfOzL6cWY+/FVslaBVmeHABn4
a0p00quBehCOwOZEJNNZtyN9oRtNtbUMFbSPo/V0ppgaTcHMqy2WwPKaS6XX7cEP6jfZiglSkhQE
lqw3LUYS84wwVprL4JWw6wSOJ/HclH1mkTbnenz0RxOX8SRzj6WNOq9DFLQvdLLWrmrzr2Ur9VlF
yGq91P6Rw5VYBJSDPsm5PZbn+9qev9XzXDHVxMrr4Le5Y5a53FeVT8rkkTzOqFmi4OiBtDBQqQr3
gc+JZNYHzShap2I5AZBf3f7e6WCSabKPLYuhQDin6tex5Tvi+LlyigDl7KzGGvbYIFlHi4KudTWm
xfNYB/oixfwQRfa0a80eMkaoN6vAy+vLpLg/h1lP6He1u/e05odeRLilh3W4dvrQOQaSg4TjscVS
vEk2baoMF2NAthKHhbeUpUYhOQDyyC3cPytCzIFU91cbFBflIrMxyIj+ep33ubOSyMyyYi+RjJ6H
ViOouwyL7XC4domIl6EYamDA3XBFRkBoLEm1vRytxICO3jC9nRwNzY5aJCcodnJUGWt7hdetyg2B
S7ldiLu2j4GwbFIBaK89wJkb2UTVU1NZF87VZUxW+gwFuTpUa7sf+zWuh+zvZ8MSie2Xr+SBkghM
TOZDI51Mbu3bHM/2x3WqFAHuhEyUA9itLNRSab558GkXyLrVZz8xjE0xWPUhBO57phQVY7eoLb5V
1bgaFVXbplbobLqurlYtAbE7vajjxz4Jfxp8qN9MGNdgYo0OV3A9PsUpZhl6aObfkkTwpVDUp4Cw
3kGtIYblWayeqyqfNh3a6TvDz38dSrus9x0ltz67kLuOAk0gJ/NLOUW+kiNjg5J8KU9WknguF58n
ZVFOJQGVNv0GmpexRl4ZrDDN0V4rkzJsN0ZqJ5tGLC5d2HQPBfodqtRx1M4GShEHvKf2ttHYj5TX
j6cipZxpbsmDO0DsFJlmbShKtB+TEoHkZGH0/Z8JuFZQFJvaxlefZQX2I6m8jdmr/ZmbFbGZyLkH
W/hE/i19SZxgPPomDCZr0tIXO0fYMJkqtJx5FEPnce8WEKXkKEIjZ2tVubtKBzwUTPUpwtEJvyQO
2Kr8Osi+W1O++n/7HHalO5XonRbzOx21EoKzl6QwbQvz3oN7ug2JqR1bxy63Y+E6x2ogFULUsztN
rTpsBn+MznxT+N2xzDyTarHWauBVlyGNKbcFtv9QBEO0jpFgPRSEslZTnFaPBZisVe3GsNbtxlrp
prqyJsUDYMZcu1aV79M4kscQkf9KVipYDbWvXLRZmAfLyLkLdOwT+iCztiNu6OeoJJMYhaK9evHQ
4cnYZJ9YqOyVvDE2Wc9HNlLGQaGJd+pxa3pSOgePy0y/aH1TnHiCOU94ahHwspV0Iwfd0Nbv7RrE
zTxfHvBH3hadyC+yRRFRtmoKG9oa5ufGXGgfulN99udDrNj1ou1sbEbnAWKTEMPmV7eBW58cKErv
P2dM2sEJG/++V5vh0aiHia0c9eLKlGeYl7fdqmZHCoM5GR+DtNX3GunRhZw8NEUIDXHEpFkAlxCW
96NMXWU3dFZzbgcDA4VGTT8KV7T71DXjE1XgCxVcHNtKA8dvKxA71Y2iB9lnsjdaToWGh+g8RQ60
pajXCY4Nq6++eWBIx247pkZM7HGeNx9yI+apOjzCy88WkzFRysF98C6dD10esd36u2lBE19qQhCN
UP2euowsNw48MES6GGyf1aBfZ/e2F4zLJuYTI5lS7fKhjvaZ1annSK/8ldYY9buftse6CPksStwU
oJfbh7ikAG0pX0ImbLB4CuxnDMfUeynl1FSVAkEMImSrD42vlt7Z+tVJ5+JBxoI8Z+eWTxpVZAC3
hd2gm9Sc7NqoBU62+WDsAWtmV5O8/6rsFHcrRwFBWutMV8uND490rcBC2AZh2i/AQEyn0BrdRx+k
/OCYyXuLBGOTUxm+lU1YCBsRdRAre5xJvIiQOAU4A/J3YHA990K18gPE8pO5ArGMDWmn8ZtTDJDs
KnU+PXqbn6Ird5UOR1CpNGcXT0XEUs94B/hjH5rYrNke5iorYaVtd9wgogc5hRWvWFYmcjSWL3sr
N374M3HfIZtP6m8HWNx9lAfR9lCWgBCub31a+RE49vQgTzFsMF+KDmOhlwx/8Eib1kLCiZez+5gK
4ZH5bCBJztcfyl47sCHoFlprRi8kVvVlDg59P81NHNe8RRIDI5KjbQ1SupxgCFCgFLNqbz78DtC7
2VbRC+qXUwMP8mJGCcm7GDFSlmoLNe9woEBa+ko9ESxDx7xWcIXPth1/k93mUI67SIdTIptNZxvI
cKL3vjGpfurjq6zoqDovWQdtPCB6c+w3hUrAwcwwnC7aPcr4ERb1QOHoXOQBbOFo+4b9VKqBf8R+
A5DpXBRi+ZRkTEJJYLOgVvr/Ll3Gu9BQtjmul8spqNp1Y6LwWyhV0VBa40/LESurtU5t41n2yUNh
hhUP2zRGVIdp31pH57D0SeZsgPfjOKBG6McIwTsbqw/4XuoqBZAeSf2kSX/+40Vs1dnPZsT2BSn9
P4eauQfjvF1MQTlszWQP7yc/3g717KQsm/0y8bv06/WtVw7JZqd54Qq3FQo7UEWgwv37zNvVMCr8
+xrSfPl2+tek+RqYFgQrK8dYOi3Uaj8misGPxWpegAvNVYm2+AupVjH09s+uUXmedMFbFIlolbWZ
f0kKke3CotP31CuBimyqaG0UlAqXUEJ8kB2qPnrPloFknWfVNagU7zlzVPWxSAuyv6n3LCcoeski
pVCp/6crdvUrAkqMHebp1cinXgajdagEOZaWur0O0t41Ayexh8RIhn5u6u3U3PGTJrA5N2GUW0eP
PahsBaFbXVpcqmSrHY30qTU1alomDGSm8KxqRfJc+wE3plBsw7jOH+RMu/PIp4D6o/IrRRmslsj2
Y6xV57dIaryIKivy4YpSBDFG6HKNMaa+zDOji+U10UVvy+TkEUeRrY5Hh7NIUe2tWoKmOHswBbO7
D9vFPgAkpzjijiOO7eg7R3sU0Q4q4DfZb82DtxnyVaFM79TAlDvZ8oqQTVPaDcuKQocHp9SImeZK
v23mpuwzSjT+WjhNm360UT7MA6xKG7xPJnTmihkeeCD07DU1Kr/sUEdOz0H0Jc836ga1O7sTlFv0
mMnDK7rXO3h2QkVsNuBz/4HP22qchuBHmdTjQqm98BEjR3fn4Ca8VW0leqasgjLeeUpL1cckQDTl
rWjIxPvWnZj33N4ISL0jvbcwE1XsxsEW+wBtGvK3Nv6oHEwTMH14nkLkekGHMC/SnPijN6K/zKmp
HjSsfk6dUMRCzndt0gdQDtFnBVWyTEYif1mvPLHEV55giu+ttrbPlAApVDsLEsgNuzY5w+FqB80k
fC6bYzCZT+WrfG07uf+MOh6CLcGlg+yLFfTapjUTY+aLlanTnMfUv1PxpKmWQlQPbM5BHMlBzJpX
ZBGmjTy163aDPpEKHJ14KVhwHDzVa/CTQo4VtnZwcoeBH2Na36WO3j3IlppfmtguCczX/VObNIiy
VdYIGmWiQfxa8v+1ivh7XwLuxVvq87qDo4bGvdpU8SYWID+tdoiWbZL3H6EW4hjno7OipJZtf/OX
oUY/qQcZYYZG1sqKCnDbkZdcCkWBH5mahJ90kwBAN8ZbMNdIwubRvksOljoS20LlKDywKGwbjYue
++fUQSSZALw9mi3KNjlYiHqVVK4GAk8JqMqYAtRNLHvGlr97PPfJgTw8t3EQPchGXxniDl4IWxGm
y64oG7pNBmxgRXFKHi87EioLz2773e0a6POgs2AkE016z9/a6badOhzgMYiLX4f9Nc/mR16qndkf
99cgjt+E5Q98WFp3nXJ45JarNEegkv3VcYpy0TSEzOWZ7KP1hfg/xs5juXFlScNPhAiYgtvSO0mU
SNkNotUG3ns8/Xwo9mmd23MnYjYIlAElUUAhK/M3qVcf5aWey2MUknw6yGtzG5keWLH+MhU2AKEo
qE9Fh/FMiNFWNBrVSbODigw8NbFFESAD1bgq5pAkIF7S3ucRhIBwDaMKUmaROo9OJpp1Hpbqg6m3
+sZQSE1qTh/vqgIxY53dIwqiur0fBYoZ2mjmu7pUqzthdNYGUkv74LKTXjtpqT2CDIPYz1J+BfyA
JJXRTy/VpKmUbZ3iPaDex2ODEIBrYv2C0+6jhsjeT8uPth45BfyIURHN3CRaeP1jyuYE2V38gCAB
dT8duIM9lL5P0TU/KT3qmwqVnCVsHuUc1Z2/hqGA30uV+o+yD9tIdduMNjIhf/raRHcOE2mfRk98
fwlJ2LrXk+H2Ibc+x9eXlkqxtfhzlZOIN5K89kF+rjwQrGPYN2rYWniqxqYZXDVqzOqaIK44YNzj
PdWu8wNHmvAzRAkGjFFkPAZmnx6xmfHX0vmI6jrp2+KbIkqUltShOERT5T65qvJDjssLpz8XEhu+
1m39iYxV8BQ2KF0hZYTuXRECqVApEYFG65LcfJRjY1B23NT1R4KOCjQNL602nooTyW1uGqAsGk9G
t5Oz5Wf6Kq4prlvdz27CKANY3X2WT1s5oZwfDbNxh53rqQ6WF/OH9mAmVhM7pc2tHWN5mROu6a1T
HeUVxErOo7X/+hmTUuHrY6Xfv/4Kh48CG4RjwFdfgRQk+giB2MnfRV4/DdpmNFU0Yua/vQsGdkpT
uP+6iNC42DmgdyGlhN4BitfP2+8+wUNE1ZLUw3yl/MWcrn1L3VSHeUqXr2X9IwhR2ZAfqFn8v4Mk
/RUmCXGkHpVLo8jrkzCrCGX6CfBJ2u4J6+qXPgnMXZ3VPRIFk/ZRwKdGWmxvOUa1L1UFvKtvhA9D
4bonHg9YkjM2qDJ+AWzTPnBDGtemZUwHo1PtRwkZkhCgGepTi7q/Io9j7gruq63pG9Nr5ZMQmD8h
csyEBJdOOkjY1gk4C2q/8wAGkb5jmx8F+7Q1SR+AQjOAqHaG72NLJEa5ud+oQTO9Icy+Loag+zSQ
pIbTrdb3eo850qQB/sDlRUeDxR5XA5yWYaGD1b2DaQARstNRAZubQyGaO0+rKQ/Aboq2mumyty36
41RQ71nIU3kwq7E//mvE/tO2a0yciYE1SFn/zDEVEyNZEvdr6up5xcpu8hr/c8jmXepXcyz16TBL
1Muuft7HGiGPeVeWB2w9ETSwoztrlhNpMsRG5IEXJrrNXnD96pJn4Uwh6C39s7Bme7OAyEP2Z1FB
XvR2Kc5csdOUu1vf1wffhuWcHJ+GDeJDKQI6/TM0juJ96BUCU7s2nvIKx7tGMZI72GxiT1FN25Wm
OdyjXpmu63SorrBYIHkXavYtBTjb8VZ9simJYEQ4PRUoaT9Bv/IeOh12dkHh5o2sN/nb1NJ3ZELt
N81zViiQj8+Dr4V30LHgM8/9Y0Zx01GT4KgYavtWIVE4d5fB1B8yg5d7Wyj2m9lXkF4cRb0bq9q6
kjfayP4C7cedHurLEszHZpyq9mw1arUay9591njB4mhmJp9lJw6ZYoM4cpRdn4DRI30UPuVlVX3U
FKOI80R55R8TrKcsix7cWvg74TQTnml5swprxzoiTB9t4V52t59gtbrzPHoUeeRPQK7gkMif4Cko
1ZrhyUoKZZWovbFFmbxZNpObPXXzQe96Bd0Yf9jhWpg9yQGysYChRHuWXdgNJMfSMX7I+XICmWt/
HaDLtuaBU+KliPMX1++efeSetobhaRQkuuTkqO4bggRmusxGoB0Dd8ttFNVD8VgnoAF6kS4Tt76Q
k8MtpQgsSPx+9oqJbbNQTEotTt1kr75asz5rxrVFCf+xzfN72d03jXeoc69ZGoaVvfZZ6m9qcK5b
OYr3iYGOm9mf5Kg64d4j3PEyTpb6VNbtHlF9d42ai7/3TSU/dKWRAymqmid5MBBiRh9fpy4892WV
0Tw5QDl7G/hpMrcKNVL2kJNqKvE55UZDYUtjAnBYeGaLHxrkoufSM5INeVp/485NExjmFs28eH0b
jcJ8R2KnXJFVYI9mopWu4xGFUeNUPzfQSg7oY2MsN4+aJck1QOd8MfNHVWbPA12LaOuihHu7ngrA
jOG+yglNmYznKeuPsmVmNnXgIL/94MQIgqvtvFdqMYG+QfWA9OhVfojP/7PDt+YiL3NLfzcWWv3Y
419WQ4Qq4FOtdQVDKdiQUHjUsUf8j+WuJ+z9jmzNnnifqIT0H4GWgqZMhmxsHjvfKoDKkEZq/WxP
2UObK8qyqsPxMeuUbNO0enkXVQL1Q4NoKuBFcUJFkmSMCI2z5sf1ahxAEBlli3Ip8klLO6lRzvPH
/r6VhzjEZTd54CHt77+6ZdMnhbHNDCJg2cwap7+XZ/JgIVnH3swt1vKDbLtjIZOnnh6eoj5BoKq0
1WRfUdjbzrHfoUI+9DROGA47gU4Omu3KcsAv4UMt4Vc5iISiLvwZWmL46Vjtz97BTqG1UKszrewX
bzG9PJr4oG6EqtZPvq+8+L3rvVs6XxrJTDRlkqF+aak2CmEq71qECZIRW8q2UivlPTG3aFAk797K
qTVz6WtV9dJlab1FV6dey2bUwQUQZZPjGc1oVvneUiNntpdNO1f0hVDwELxdG6ff/LB0FlOMk8gs
968jzgUqhDM20K8YtQU72YX7E7ohZoprKCnGa2F/yuwVnIDuqWqHjWyNDWwPii0PshWX3oDbjflN
tnRRmqewj2b4NWmv3NTiY6SDbJUpsiA0pn2UzCySOYHml/hMiVFVV3Kyl7Y40QosXeVojIzTWkWv
4fZTC2tAwyEZA4BzXJvB2l42VdDu5bUUGgAjCs09yORbFfSoY8ChO8lRxxm/k5Qt7+Vv0SjtGWke
3DsqtPR6KguLxCm2kyLUXzXMB7LytxPkLNVfgBQ2+c7H32GnWg33hGceg1Izj3pPZXolT2HtF79P
ZdsfzGwHd+7ooWfrxqt8ROJd4tHyWb7+L4yaHBj0dAUiUCyDSNliPt9TdrD7d4QfqeVRr0eh8A24
f/pCZshb11XaHzPsmcjgQTdJofVUK5GbSBWKDttRaLwPfqA+RWqEQrJl1k/IDDR3U1fft5iBPMmu
sYHsWOSo0skmbw3cWbwG62THvzPjiRypPHUb5Ziwjuxlyw9zYq5xDjZkRQF3gUR7zHRFPfgOjoiZ
3mZYxQa/zyB9/T6ToyjPoob2p++/zeu9fqPkUUiS+n9/kj9f/9dn/rd5f/XdfrbF+7aLkVJK2S8u
DN1BiqR3x0PpkyepHOid5Ysdl+Fno9QIV9a2c0jwZqLUUYJIsWFE4SNLmVJ1Tpk56JfRwHrCmHDg
qMEavRoFZLA8T58ACLsX023WsrsWoIf9vDbwD3Ly1yZGW9pJumgzRlF1TqfkTADrbs2+9ZdwGfpg
CTSCatrcLjx1Lg/P4/ZX28ngJ+fGHoWlAW2gIYwXUSPa3c26dxpws2hjv9sZXsINoXr2RgV0uaoq
tqMTalt47RX4J5lLhI/Gt6wd4iPeZjRnvwXdLX/PCuZZyu9ZfWv9njXM7Dn5WZ6i8CzMs9A5lReD
bIuPZo75r/zoFAGdpaojAJf5NkqZ5rObNcOp4s4zD1393Nv6cIp7uzQPjKU4WKJ0lJe7YNZcksqJ
XR5euqK3j7JVzlIHfexfGp4UrGqygg1SrR01y8xOBrDTjVUl8dVVSswmwMT/gPu1YANa/+orzOy0
Egu8HoHFNkPEJ03yaI9Dx7TLu859yMWsXc2j9qZHRCDogf1qInsZ4l/7fZwZWN6kVZeYf8tG/kxS
HNqywad1rZDaXpRmq7xkA6asg5PyOpmbcK1jQJT4ncpmOjZEQHpnnmTT0ZJdgnb8k0nmB2gsmWL0
yAFlm95droIhtrv6B14/FD1ABddg/olDLKMNLvIQ2vr3wHScY2WEwaWwxmLD+lAinqckFrlcUv5k
Q+xpO+k2OkOt079nQb7tlDT6oRoISjZp1V7IWilbgN/jzgR1+KQZmA/JKd7YrSpKFB8kApEQa3DU
saNaPUUa2S01sx6nie/c9eP4sXEAXbdEr98UdwCdPrDN95pcUE9zoCTOnqha26+E3RdvTmW3W7VO
QKYDR3wlm7aRE8oUoxb5kQmsQ3Rm46sW6VyDNbD0uJhbOeCsr5Yc0wNVx8JCX3UIsj9BfE6PdqQn
C76EcuMARQEwVuExMTuayzMpMd/9GZUD0j/gawqab8YK4aVQj7Mz64O9GcIEjySd2ixAEDrbItpF
qipO8dziNSEoDir4AlZ9DnjUbR9w+DKOjUkYqE2AtqoOG4VZqHoM3iGQwdiYXyOkwuOFViXeOkLh
u1rE6M5VC/kGkYevd00qR7pwq4tBX44hzl9jB7Jw3dQ5QuWu9R/ttCjevRqsgdSaAAuKAIVUnFBD
xTgID6zhLD0h9SeQEWPbIdv6BFvJVt1wUxnGtLbTVGkgfqvEOdA+QihhP7W2meEnefrsVjxtau9p
x2iowjtC6WQ9Ee29pqJ9Mdyp+RnPWSs2X9/KHmtnwWb5PFoi2SuWG+yMVOiPeIkHS6+Nom9C2Ita
oPSeBJQCY23vc1Ot4tHw39F3Jf8/kfQ1FaciJk2fZH8f68goxNO0JcLlW8WkuCvV9lrj13WHLrS1
kNOMeb8XdCxxlhHar0V0tucfEt21rSrux0yc8qEyL1J9uq2712rIM9BfdA0Ij268bkzXslkYebO1
HMBQxqCJB7XxzQfDKhA5U7np06BWUHzsSS4pLgpvtzZYhbeGIHcvL3G0UjyApVDuk+EkeyyDzQcy
mJoFI6VMcImYVUocqMpedI7gnzhE2bW9Ss0I1UJVoe2OevrPjAQU2Pl2SYDW+ZQXAgFbxuVAFCn5
BqTTuPz9gXKmN0ugOH+my76vgZk1MkW3z5S98sd/ffDtd/j9eV43IXT7NePrs+SZswa4Qp68zLRF
N0RkwMBv7rM8x4l2zLWrE7KXAdB1li15QA+6qozyKhuhU147hDnvb7NHFG31ruv3stkkHl4POq5q
sumpabGaXFQrkwL1lXjSjVeM8pLV4BrOXjadMjshPdI+4U1ePc0kJdkdm429/+siytjufogK4/X/
uGhKSQW7cU9qHKn5Hfsebw3Ns1oUqXARjI2bk4dF6kouilnobSKUgl77vFK2Cczpre2pw1tZsT2a
F0fPCRBbtwVVAd/3HmtC60UzDwyGVi184JxmGlfrAaN1UkKzwWMEBO5OntVuja93m9fLqdd7BPoe
iiJOPsKwfZxaPOgWt2NAmlkOqPASl0iPd5cIK+V1F+nWXdIEGO3gkLkXvKbv5ICcIicbpZI/Ba3z
CPAWy5pJmy6FkZTbFr2svVJ5wZnaVE9ap+k/Z5MnQ0/tH56F7p2fgyCz+E94rfeQ1EN85QEtjnZB
ikPqqbaTxWvXja9+4/7uH7Le3rk8Uewcvf9YDM2gY0s3ebjT/hOB31ZN2b4tkB7WEqtA7akjDG39
gBcWGtJxuukJ/oP1V5OcaU8SqG42qmE3S6Vqy+ehRJJTnsm+oKaPhAEGuSgvPA2xt250OKd5W4wf
GjK8C8XPtXs1sLnFuaMWwawo89eAWqsVjnO8cIu0X/ep7pJeCscPAucD8sblcwtl8CD78UKn3+oP
ntNWt/5S90jBTN9BMIIaxzlpocUlRje2kt2XOVjleSAFJRjWkYGLjKPVB5fs+AFeDdnoadyYJZKs
Q1t2lz6Djzr2eEWS4ymWSF5+RGE1ncbCay8hLHq06VxreRslfBC6nVx0UqmXEJrXSpk0kDTkifYC
tPsC78HhPKjuWkp3CaUxL2MNu1uUjjjKJsifbIulSb3qjMC8kLDLFtbUWHtHJThlHwPzOk5Y1Cq7
3CTlEFz0poj3k1J6N6kmqJ/5KnOaep3KdVD0ffSQdS/BvEIGhkbu0UzCDTf1UB1dzxgeU79FjEKj
IIOEw0WPqf4UKGe96vq3DncU3ojC2tmgutey6RbWS9i19mOmpeVDOHLDyv5OhwyBLplx6FTUT/C3
b3dWaop9ItLvcmH7WmJxsPYXqVVWezlgdaF1yk39WCaojgKQQkQvnUM69VMGzRNejAfbY1mS0bGd
+eEy3ODgl1x6XL3IIjrxJRNGvurns3Huk6NK3/w++//Ms5roUR9hChVl475rJmiwME6/l/DgKKmr
zgNukPWxIVZaG/gOKBhb6WZjoM4WOMewxUlDRly35kDMasYJOlxT9OKpibmKNApfpHI9ZGTIDyqu
sF/8RuCVYVg//Mw6tlHWb9GI5b9rZio0y4H0D5IG6QnkHBrt8xlKL/Ag5zOFLABWK2CdYGE8h8gq
ybVhVDV3VbRNeyAAoV/rD1KcWfaraHMccLAiMBVRhN6w+x4MZvpdZ610BzFcG0GM0WYZGvVTOV3/
TKjc+CMPk/G/TWj8ny2eW/h1cDsrnR+vMkxtt/L+HYVXHJu2zRdfdzxKJivh5eEe4BVyFAI6BhFc
9yNh07aPVZN3Y4zO+Z6i3i8ZNTYNwlW6FNWKiRGXiqXiEqYOFsSFZgVcIv2eEi8tRy/xHlBnK4+w
pxZpyncWWJq1lt+LMbYrFf19tG+w3Uu8+Emi9OSh64HndHBIcW8B0qejxR1Eull+TqU/raEXrlT2
TN9yK3SX3GvRQzkiHKFYobGp60K7NsFsRjlnG2ZYtkisq6B2eE0cgvoqM55lq22ShfofrUJJJqT2
sYtgS+nZAmPRME0w01QLymus/24AMlPPo3aDABEv1WIYFlnbNXfyHctF0DU2fZ5c8W3ytrnpAy4v
q/p2iNwRtW8jVbbG7LsgB6QDgxxooUOv6k4FdaYN5iWpAvcuTvSnYW75nmteXEs/T96U3ssuL4AZ
XiWNuVbGKFuONeUfBf3HcDVqPfyDuQ3HxzvOUlhHkSiMyFN5yCzltUrccof9t9ggCz0s4sIDiP61
yfgakTuNrwF5hjUJgBYne6TOzysYCQ9jWU1JvK76imRhjngS4kZip2O582gmwl9yC2U/IlJI89NV
1Dailxiwn0MvctcB6eiXUgmh8U5oPrKq5Lso7T3oP4Q4mDMW21yvysPYu9E9ZvICKw+1eS0N5yVs
hPdTs9myFKP9KS9Kh+HDGDAglGkDX+/rByTtg1Oc+7twbskuOSj7J1JxvcxAyNHIRSB47pMzCrJH
8NO7bC3DlK+DStDPK7z9XgWdf4thbK00TqkLyrAq3OFNc4uDFqO2LdowfwCRliyEX41vlmqpa6Ou
unXShTo6UUl+93VwZjsmogDrNLirv7q/mt48K+hye6kkRIxyIHcjhDwDD2lMTN1NM3M/zMAFRpKi
2lL3A2zhyaqxVi/EZ4yQu4MwS7AQKuatQCaDRQaB7qsPTwGsmiyYWnljRkA8fePZEWI8oOnIO2He
rnpz86/RrybB1L8nf11bZgjDoj5wRxzoPsgD++4+89RbQ/ZUpTC3QrCkazMr4mtql8GmJ7hvty0K
sw8AgWY7qR4M2wKHOe3YzM1KQTITp+1wrWaafy2UzMFTM7xicoHV09xFlnynAcU43+a7I8U0mCdb
OYhIsrl3lAzeynyBaVfGU5a8ybGvH0flB/JckA6P+MMuKuD6UsYbN2mERLX0YyBBCV4u1h4bKmTb
HIUHgECtONVUMfnfp9F1dBHUIqRJvutEGCB1ul1rihJtDOT2NUp0/UyjQAy+epRdgBn+7nLokkav
clYXx9+p65qnCaDZU9nDZS2N9GrqUXbl3fiWwf+4k11omaFFWwmwivOg5iQY+OEJPxcerKcMD1sr
GeKVh+TKa52ht9qK1txX/GKvzuicwLAVT2pN5lHLzKPs5mO9vbzILIMzUkEISmuTfZQsEOBi35Dk
MQ9itqhBaHMT16D7ZDZMypNnngDWYpdiJ5NjckD2GcYodm7k78llogI1RhNwskkH90TOLy5b6Ef4
BuxlE6IWtGLojV5vjn9P0wIoMnIaNe9VidHYcwYGAhxbvW1taD+1Dde9SSwbkWk7+d7A+Bm03PvZ
jagCjYCmXBWmixqA0Qd23B9G00b+uBU1f4sBgAEGfwzdNKTAhHvoX2cD94iiJP6F9bpeBIDQzvJl
mgx5hKXaEO9lUw6wtVb2ThJ8K2CJnt0Kl6e8jcz4biScW7I/Q7J8atSljDdF6QYXR/N2TuAFD7Ir
tu8S4CSNZpF01QsLp2fQ34sGLWmSV5+qQ6I1m7rgAiTY34MYircqmXbSHcq5yLVyFXclZWMikHv8
CMW9Myn2WhuIdZvG+d0XOegV8Xfg+iuc/CTnQZ8Pl4mVK2sbubKTUjVo1maq8Sybllt0t/fv16h8
ARfhwuRxqBaWzNQgdB1vw7b8qWco+izBpecrzUBtvZirm9Ky2VWGzTTYYDJnU2eV4vpxhNhW+Jay
xpe3JdtJPuvrAOoHG1rYf1/fe8X9vJl+KsYsHxLoubPH9K86qX2DHLKl+u6qIwBa8E5C5DlOqick
j9HJqTJlJ3N1/2rOMadsakBR0ThQ/F3uOgSlXaedsF/STi3lpG3TiA/Zkv3JpKOeLU9TiuH9pOBi
2ATBnaegxdHoOF45WRXcWZlgtyxHULLw1lSxiwWPBPy+ucwk4xlvwHgN1x5sdGdkvRjytd9r9rfS
efSAcv2s/DFegJy2n0NgfGxEiGqiwtP2Q4L0SIfOzxkeFHlb4pg3bFlfxrqw70m1DqvM/0UlywgX
f04U5Rf3vB5yN/8eUsDbNDeqrumCFhoM7rQpIJ2OAm3DEiKMvSTypnW+a/TWuJTEdmfbNz9kdxv3
zbarvHhTzyzgOE2qxZAamBmBr34xwgagZty/FlWWHwwlM6+2a5P0ABOLgaC2woTFPsSNLa6+5p6U
ef+ZdUJj11D97p/n/9WPoP0TBp2i/Kw9tPbhyF8qAGq2xRsyL2v04nmtn4xoSK9V1mvrxg+oVgEH
vZJQn46WqVKBn5sjeW6srqMA9XbDwp42lZvArpkZ0n1+kM3SjNCnUpRvnVYCVPdgsGLUqGQHsPrB
xa6sUI7Kub6DRYMPqmDzr2Cja8VqVEW5/OqTuRM4NfDS+nE9OIX+EMZExvMTIZ8U1lJCMRtc3e0p
mQcaAxF1W+jGQfZphqpvbk9d1ubG1m81mFwVemwZXmMrohXtEs59wK67Y4sc5sK3ImeZ6kGFGH63
8tvW/qFkPMECQahrEepiQ06pOihhmJITgXoLedkoP296vEqfTw8y65/qBrZLk3qWLYvs7aagxLlS
MeZGoIiH2eg89QyhLLiMAXthOVqIYTqTYd5FCiUwYH/Zm5PkOM1m1g+rFI9e57avRV1V634Y65Ne
dO4JACMyxqqymEwQwzVwr1ftz1k+VRePYsfj0BvWQ+FoZ2N+mgcjsB6QGT7LsMcjrfAgaCX40O0Q
roO5URN5s2xEO7PAXSaxm6MTdNUlLJr+YWpTQI9B5gIdTa4Ys+cHXvFIa/2J5Y3ogw1J9xRDMiC6
BzUFbACM7zxh0vBDMkvbWJfZD7+xgzs/dcmZdLPHtDV7fBn6jwoNIhQtaXx1SxPqeczu2DIlLPxI
8PWjOh0nDfSSEowFAjnDLX/fICWx1BGURWhH9PvMRTDQqJr4EzFckvHQtk27vUD0g7OPzvlKTSIV
RkXg7gs4htgKpCA27JMLomPjhIW/lRukMBogBjp1ft9rU/Q6dWsTbctXh6L9Xa6DW71to+aL7IAc
r9Vi1JA5/Z08mFk63BnzQTbTkoT5VDgYehcZBjtaDP4U5UjsydUKxKlvJPeUMPVnzhzEe8TkblIj
gbo3P4HmlNXHYEC0pJNZGkclQgw6ddr3huLCmGJLit6gysKAl4F0MfhvzU7t2o0Rte99EC61UeMd
iGQyIXNFMfB275ZFdV+oJdCuCh5RMuN21Ld2/gr9dPwBziR94Z1arNMsTO+izI6PCvX4jTuQvEwK
rJIAZgAAC7prWuBrHwh87S0/UJaZbelL2fwaGKi4EuXPEy1v8IFpzHW1PhzGlSLT2GVmBlsqdxDR
ZYZpPqRzfl0t8j3rUH8COQbDd6zvZcSIbEOyoFQt9ggutcFStqcxF/uQBWSjx5MFU7dqcmUXCbNZ
xpabkTVp9MeuTn6SKUrv4Ld6S0T0FMgaDaY982tam1ebKJtWKAjoD7KFt49xiPWJvBlOCNTeUVhd
DHb6mvituwgVVSddJbyjrgTK0UGnd9jLdiM6GxhGWLoL05ue2ZOPy3rIitecFzSrFQ+ObAYT+T4j
Ufr7KLXyVycjQ+tWL7Zb+efG815lr5d5mBZqGE5NdaKvNDD5O8AYG/n/6tL2PEWN/lZgGLQSGcTL
fH46sEEF0UIR6tEYzBKd2ar7VsMjD50Vqd/0u9JjmyJ6ezjXY28dorQx1m7Vh+/lmG6sGAsSuJ/k
9cewWuNtpLzXWbzC4ptETwr0tso96yFGyOKIcX0yvQAmQz44LK5V3vr3+vwOssKmXzkOG2F8+TJq
Q465LzBxXlbzOwioav9IeIxWN4PyAj3W0I1dznWrlQUMbZNlHcGgCFBl/Fdbjg8k/MESCSQKDFIJ
wp2+IZj5yIorrpATIWMZikL8ZFTfkouWdNgKC9RA3ZA0qNYlFdosw62/msgXWp1u3KsQQzGAdM6u
7f8CzOU8dalpIBkM1EOlOsBal5J2T2vvlKMjsIkV1XzMVSGWiPW0r5iyQgJxG+/75Iv1DYKoE4+j
UFj9ZO/5ASdDf8sa5Jp6XIkeCiB9U2J9mkXCoz+/VEkk4AkeeeXtDZzVjnJE2/RTLg7yYE1VA9Q1
rW5vYTlj/ow6GLAjKyh+NqlFlOWLX5GrHwzbsT86K8jg+IPatBULknZt5mRYquqUzLSJIRTDxWvA
e9q9mb3mk7u20Kezr2kJ3j1H16vV/XWf2NEhAJShATNP6pMzTCWlnhFfdrS81DE6DHWsGq+sXVj1
NSx/kZ2SU8ELQ3LwrV4bz7pWluf8l+yQB8nlx+xTJY/bhTtpFST7FLS/tnpR/sqpk7QJhhwGSg11
mwf7gP09JswETFMxLyXtsZ6zt/ghX3TH1J9QmaV4x5IHu6ZcJyhPrGHioec4zc6rCl9FBL/mw+3R
6jX5mvSM72t0+s9h5DvojHi8uFkSb2xeySfk8PMjiiHOpkGs58kc+nDRlf4T6HBb7GMHHUC1ABCI
NSuLhmfaK6UZ/I2DrgcCkoD4Y9sz7hM9Z9uhCZ3llJwON/67o+vdHS7gAmdr1NUMERavo+IGmHoD
wTDnpldoMbYudXkvR+v0kcxw/JJ7UXYGMviC9n3yap6tgKdb1uHULCjuG8u7SsumHgmH69DfhuQ4
FPgzijL+QxBj6QTAOFj6RhYc5HRyBvpahalys9DFo7vlESLPEuhJe7xFQrYSAK+EriBmbEs0p6Xk
GUaF5Z2BAv5XVzAPNqFW3sHXtgpAAKxr9zI0hTQBt09Jva2MRWFIhXs1ExXyLCwEtmH1Z57k7S2s
9RQ0TSrL2UJtTBYJ+9gVKKBijX92/dh0pXmehq3MmNfOOO0JFSAMy3x6av/TnNM+Thept9G/JjtA
CfZ9GqYHRQTuN+IAZwJHaXrurkl0DNmchMIpNF5ckvA3tlXxpCt9vR1UJNXlm9y1it/Nsi+MZ7jF
l5EX3r2VN8ATIPvJeCzC0fdcF5TR5l9HjsnW/Lv+makldXrO0+w9z1t97ceC1nyWIxp99v3w99nX
qM/XusBoPeTtem5bBNEdDcA/u23zjJNrvLcynAVYEsynWO+GBahI6wdTKZ1ntz8yj9+Kyk/h582p
1C8whqGTQSnTu78wGrKpDG9CXZq5U/yYPDjHYmThwM4KwnbpKGf8GJSNPcTmEViLfzRrfdzWDgiE
zhvZWZl1/GLM6CHPzrPvPXSxWtPmYimAn04t20utifOQBcNdmOOy7s+HdhwVmMvlo+yXB8fzYzDM
qbI0ojFYi8kJgXJTdBhFqB++UNyVUndnN0N9Q+LErZQFFMRS+tmwPtZaBU487vc3nHjc+TecuApd
aFHh4AsQZv7wDCWeLgiRHJ6AJ8uDEyvkftw43aXgFG59WjNTfiaXFMs8TxHxbH2mxGeMz2QPLCnM
X9pBB9OXg+/XQ/MZDbQ5q+rZuK6qDfYMZbsBQGJfekAv4ChN8cOkltWz4nmqvx1AOMwqx8oRSzfy
WkO6RPWteAZwaTz4rfEpu8sh9Hdx4+PyM8/KA6wQ9cR+N4XzZBCow1EL02/1SHg5+y9NsMOX0RR5
9yVgGJJ9LqD5Wog7uePSZ9B1m5nG7mtThiDLRBZjjpjkiCsJam1bntTUupu4rUtMUwQ+cvJ0DAW2
wn5WrWXnbaQO9OO/mnKiHqUwRGD8W6euxIwKeOt8A3z930MSAeMidzQMtFJs5J1J6Es7LM1VnXWv
eZ1hwBlqFSLLbMoo4sw4GqN24aDNTocoF5PZCEPtJJuKrrGrNews36bjRKmS36it8WQawvJdb0N0
24TSnWqCgeecVEXQ9+V7ERv1FuMWvNfmaZQLDwUefFfVias73yz8JfuI+tD1TbC+4euSxLOOJoju
ema0gDsKKSltZa5eHm4Z/mJeeJr298BX1j/zOrBnmIGS6Z5DLV4M4V1tlKBf0HXc6kFSXiITFEuA
IMQPpUWmGKjMh6UGwwoFkvbOxggBxQAYzB3I4rchVPcVGoi7uFLzrdLgnJdS7kb80UL2SzG3Jrvk
S+U602OHpASBuPpqxWxCaor7K0G0rKaiWLVG/uxNLlqKiptCSf4fws5jZ1IgaddXhASJ35b39XnT
G9QW7z1X/z9k9XT1tEbnbBBpgLKQEfEauYs9uYV4jOatDYqC579GcsXAhdDm5dLf1bPsqpwi22FV
5GsN7iiLvf8+TJ7BsN2z3uvYPCf275Pej/XCRN8NSvkqu1yeDGuVhcJ20vwDT1NIyKKHElaN1QEh
ApZc/9VviqI6FEj0vIokvM3PwkpZaT4JAdk/z89KQYJm7lfn8/zpz70xWRcwm7ZIe4TPsBS62QW4
nePQxBXm0oLfuJXOwK6bE8Z46Vc5OEZqx3olgIyuxmd5UFHUzZZEWoTmEOcYqNstbxqgjbDCB/KK
2baq3WDlinaO6HwCVTf0HwKt69dV0VMN1nMYfYpqrSTsIPOtTWagL44qFA7v+FM+DXmpPdlD99lO
U3jyE6E95X3YncywesM2RQVo52XOsjDjYivnemeEdvotjKfgMAITvKRqiIRTlsfvLLw/i8BNfg1A
ZnynTH4EwMSRL8cRzMv0cuO5njjGtqhPGssOdPZy8eIEUblI6j7/mdU7J2uSXyzafvIgSN8mDR0F
Kgn92XAi7ZARNm9H16qfSCEqyIZo3rU0yMZ2iC5D2CrIt/oqeOJ+SPKdns2kGoq8D12gTw9TVxTc
dLln07h3d1pWL3KhgVabBwhu1QcXcDDwf5Ao9z4HlNql6vWV7MrnaXJurgyfHWzog+yXG5SIa+BH
anubK/t8ESrHrIowX0E7kVoQ2GIHY9DBisJXnD+++fg+/QiV5Gixbv/wsylb+6GSnRwxqGcsQxDB
EUFPMSZb24VW/KgJrBbN6BskGQSYPxE9Ca9YJij6vQCOqV9A10Cx/pRCzh3U9Is/lhqYZwKSYnLH
8199fmlWS0rS5lp25j4UxynQjnU8jHutjd6BX8RXHX+Wq9yzDC+4+N1biaz9FZH6+Cr3lLDyMIkr
HiZku77rk9gWOL0ECxcSaFM72a/UL96K0KveXGziKqxgKTTEwZPvFckuTvPpFLcBPh2ebzmHFFS7
7OusYcKZAx06RFn3hjFYDwpe1iwHKCRAC9ndu+Seh7UkSczsIlvgutWdiAe0ZcjYboDvChTXjPRi
mbEHUivsKqqckGFlpzOZSJ3iOTatU9PmAaea3UnYdr6yhNL9ZVTaG1ay9jRsNtUyR0JRAU6DbEP0
WApfP+dx8Wb7JERRIfpqY+m3iP1BXDPfD86qCunfamPlK0kBSt1W9CHSNNuKOil2XYSUU+cnJ12z
PKpaU72pTUU3FmESLE23ryA7Gsk1izRc0nwzfjPyRN8TrKZXMZbtOctQe6obFCazDruI2CzRLJr3
5MZtwCRbKv+BfwZkU7Fba02gHi3lZPx5cQX0A2uT/DkBwWC9zuCk3Kb8c5aydLxV6WF7a8Q/c9Bo
Z3wTtXPTVdkI28r5rliptZV9djiIs5VTElsYKW4dafnqh3OVmTUXlDsU56ERR4t8G0CbihZuoS3j
wHd+iSg5UhGzv2tT967agfJFcAtcRAjYfvTTTIfXKZqxeD0aOqpAZWrVz63uTCuswOrHqLHG9Uj8
eu30Sdt0ia2fXbhB214PsbIOg3TvoCAIMWTCS6z1430BzWif++7CThDOcueN3Pun6dcoask+J1WS
ZR/a2mbKO+NF+PsicIZXudGPWhM2t30vfqjwm32RAxWAzBEl9bNto1IWlapdfCQBGkhdNHiboWyB
UzcedlV4/OIFF7tHHNHHmlJGH5+KeaPqjg7nrfguW5iRYyCh+OAWTA7bYQaBWbOTKEdhxaSg3Nwg
dzRoa7PHt7NyEV/gFtvu0U0eBSKrmL6aNtzbCVUgmxjqvU+DL+hporGYrgzRxL8azfgF3GZ4Q7r3
V5rY/X4KXskbj6f7okyu0eRyXfYxITF991gjBpHDhrasRV3VKHX5vfGaTe88FKN3RIbFJQ2hZ4Z9
Eb+3BNOQKrSWZR2j5BGxFbZRdZKjWNYRMGD2cJajEfZwrFTHFwcVhSd3UI9aB0MrhWJcNR+kpfgh
Gcr7badpPuyKLBZe3eXaNctpeMwioE3p6O1tic++4bCNvsSFaYatS+i2j9Y9qQQ3Whm+6W1Bl5sH
dIVA1gskvxI9qh8EaJkVEB4LVRbuZVbmBN8K7FX8nFh8MWZbXZCHJHhWd+TqiEwjxJcBXeI7q2a9
sQjU3IrPjSm2AEDrR5VF+bKfhLl1Q5Q1yFcT40aYkWuKa2LqPNNR7m05HAfesC3A9lFunvQnsrId
9oWas0Y8x163eB4hMzOM6NYMFD7nUeTBrQcRRyB6bPU5bp+mpA73phe0RwyWwn1tGc2/e/p9tA/X
etiXBxLQ3cY1oIx3GPMtrbjLP1Kn/WqLRPzsh3Thjw1BXWhY+6LULag92rdWE4mzT2mvfOK+Ux9a
C6Xz/E+zt5WdySNtLZttX/4q+6p8IJvZPKI79yG77d511jWrxN0QCOc0NRQV6zJtWQapJAi13L12
0+Re5d6gdm81KeGD7Kr93Dw6fXrAX88+i3JQoMgFxlo2dUW3z9q8kXt+FeCapYzr+KZx/r8IY7LP
zDJlr9rxTvLKJJHsn7myWXLrWqfG7evU/W8VGYWH39wiHyNY1nY35hFjJeqaJLwbSnm10F9NHTyL
hiDzUWYa7s3J67IXvX5prAazIIrP3BaDxNlSXLpiV9VtFJbj1oFwnC1ojgaJrSRGKqGfdg3UtS3M
7f550BoAKLg//YA3ug1Go/usYSytgLBM2FU77bmckidMLuJF4QjliyfSgx3wa0c4atpbvUytJf5X
g+8xzFr1A1yHt3Wh3m81EVVfsNuRx1lF024yu1N3nWI17+GQkpLjODXC/k1UNVbxdkhGSo+pZnEd
5Fv8FRWT8jRSa3gCcPRD03+GneNDZQev4aSutiRw6t4ci789UD7YXjbUB3/S8nU5muQb5mYekHW3
NTU5yOaEZD4etn16lk3bmq45q2oqZOSbM+7jK4UKwyZvDftQxwWGTsKO6asHdHiqzaCQO1FF/qNS
AhRq/kwtRqTb5NQRO54vGrdt1AbBizXVj6Gv5nQk6GkzxlGht7DF0//s1TWGNbJPjnYsWt5zl6f9
MO/JeX7hiUdXbfbw88H0u9mwNRGyehdIZS4aZKCuXa3Gb1bxUxf4A92eIoF3dkL0haQ5igXF/pSH
6cfdZgW3SYAV2vB7RoECyani/3szWpGj9+Or/4x2CRrBFIDa7T+/cvnLD0Xmn0bjQzbufwjLyaaF
jePE5l4t4xHls0gKmq2fqN8IgMAwLoVT7pIxjU8ok8WnST7z5K7cxCZ22KM1tGu/hN57yyyoavl3
/kBmEkTW2dukyL9SZuyqY47J8+vxRu2p+tbdJUm8+4swykMWHaEagAoC4+3CT+Lxg5x5tM76noRT
GhVHs82sjRcV3VGvEhWYJRIuBTg0OmTvtnG18jEzazBPkV6RWnukdJFdCiXcuJ7BVxGU6xpSKe5N
JooVnUBlC11oDzSLBsPbM/pNFDcOD51OGfuFkwlyx1pRwD/suasjQsCyBlVgFIehGqogUpaeoV7C
mGwvXqndc55A16lM3WXh+p/iqnCNcZu2ZQEl3AzthRPzMCuSstklkizTGl+g1IwXqAaRDY3Em9ni
qvpZzrVJDN2RZPeTwzhn4ZJM78/1WPr7QfUf+z9d90HZh3W9v1fV8FHOl4NZrInVFICRKHPEwQGs
bBpZRRuqQd1gepitfPTudxpVqEXu1cpZbuoqEfu6MvAZ/k+X3GtifN0SI1TOyIseqNiXiBbS1ZGs
KsqkfEDPhDx0J05RK7xHJwyVR+GjRZ8bVbCszdJ7lANKN3Qrx+ZhL5thPeANWDrHPAlfZK1X+Ia9
iyhj37gsoYoU2whbZDmafb4Ye328BEinXkYtHC92w1eVDKZgtclAAl4KZV9jXPZ6624NJfmCUPZT
OPTlWf4fjSJO92U5unz/iFou/4yqHQSObiDXW6/xZi4gEFBAKEi6Y2tTJptGJxm+kJ314L4nfP8s
KKh9yJ8ICrv6U451ic8vQv4ssBrXlsIbol1CdeW5HLvsJBL1e0aisWh2JpmP96b2ukM1oKkh2bKQ
98a1XpnaVjYxpmgW5ZA2AMid5iVD8D8FO2wCx4A7TGXcHUzWjxMiRweZxyonf9yDsYoRP8ESZAYK
OLFpPJOCzReoxhbHxHHKEwTqn1piFVsHk4JVHs7OmI4fXykzcqeiFbB0eCkySuV5a12UmpblRiPP
BDXayhmVNVkHNcDMXI+y59YJ4ktBUP1s1ydcJ/BbUKfsl6KQcjFcNX2BJOCFeLX3AQrDt/KQO53B
o0ZPsnIE5E9Zd9A71/FAOoF/JYk8J3xyegMkgoWbGsD7dtWygtnmfW2+tGWdbYcy4quOTIwe2t48
kEmdFVJo9hYU8K6B1zrPRTG6fjGSZVhTEkMGlZzs/I4gsUUUhTTlKN9Ro84Fz44HmBxtZ2/3KBzf
wP1FNaV7ncJb1j+g16E/9DN8DxWB5Zha7YEcNlguv0iWgRt2BzHDqe6jrTfttDZJPXDSLxP64zKx
qARU+xbVGLbnuU9+e/+rTw6kRpUuSKn1xwqpHxRXJ7jrudLYm9YrP7pCJ/ig5J6uK12NT3KDOgJB
i9zVbA9rjzpYAZnPQN9+pJXjbzBXsbb8O8ePMm/PXp2jV4w+jUT/ge37HJ0oOt4EuglCPgNM1DfY
+tQLLQuo8DZEmD5kWthQJ7Dj4UfiO8OaQqd6jKekv1D9xkbDikm5JRGQDFFSXlQt7VGCzTI/2Hks
sBAHBjjoYQ8oScHx5FbnxgnrhWyabd7tFFFZK33mBoPA5dv29G5HnOofM890VkpkwPeGrwDfQLOd
9CCBjSn8+zHTxhuwEUF4tAqhF9+gjyjLB6em0N9iKwLkPZbdt2nq+XoU1S3XTaYRTwJcKU9iEQTp
C5hJcewQ6nw27BoYXydmxyJA6wkWBhAZ7ZfAARYWNnVwLSaS7Nqck1Z4iKwKvfcORmqrCFrgfDkl
2lGyGEQ+K/UTxRxySwspQWtHiIkTxf2p5tcNbrdOhnGJQ4S3QfCRoOPeLnsfypxIXkpK3ABnxm9G
MltUt/34HPD43KSdhj9SnuVHlksst9BQM62F7gYewveFtqn0JnsxcUc4pDp1374MqPnhJP2k2PHC
9aMAYWh1Vyq+fQwsu9vEMHafwiDEni0w9a9FSyQ2R6csXXeelw7rKs2zzTCXfzN/BO2jerf7rJqm
Ytc2iEXK2y5FzunRDczlwAPDy7tvOGm2KyPSu1OAGBxW75ZP8pYBdOMQ3gqi99ari23QJd2uKwb/
FY7XcwrOWQCPP404hD7Gace6emgXFeXLR3XuygKL3I/XLJCRnQyT11N7t00hhAd6hSxphHGv7K9k
17wx0tReBumsjjZTH8J5c2c+3PumysII0ELVRxaW8+ahcnG0v5WeI8PW0fGZF/7cFN9hl0HBnNFZ
WaTgcDToKwndshVhPLZz2og1OnIHo0W0UPLnBK8e7WtNANwtAmCkTgO9Iyt9HnFAPOVGojsDNy22
ljL9yDSS+PBLwqdSr/RlLciOSeisGWS/mxLqKUcVp0fxqg/SXVOKDIz5XG/0Y19sMJi/jpl9jnTh
5QTo/VvmoqJZuF2+zKizXJQeDXZnrtTd9/paWYap85++WJjfRcdaG8HI/itCATa6+D0FzbFolqMr
0u0NS+Iif4BlA3dCcPzWgVpkvQFCn4ZfDNTsb/GS7Ufuqkaq3zzbqUGxbfLDQ1yB+OqroyyASnaJ
3LuVRy1PPee4CFL0PoE52yH1dKR4Kn7ahXkahqb61DVCiahxwNsPrO+SBBgSsnwvOJtZ22poh12L
ZMKz6SfY0ZOQ+TbEpWMdJmO86pl77NvIv1HzJEAqNqEuNzb2C4nVSBm8YM3Trz7KDQgvb40x6S8l
YkW/MIuxPsZWjx2BE0wJeElW/1Txlc0kEN23qk4791i1rwO/tN6arPpixxiH325KomzdU4NI1yYL
0mIjZuuOQAOohxB8fzTmpuWEB5hYw5OCDFpuTsGxcdBFtZtMHCo96k521ReQxXP1ybYpTnt5EH8Z
cOzGpJZkZS2IRWbCUYZhjllp46kfQf2wAv/drOZBFBrCFejWetXKMp7RooagmJDCC/VzmFsDGXqW
TJgAhdjVj6r5Rcv7CU36ZtyV/RC8A/bYjFWSfZ1myq/hlNWxmiYHwZDii+wPaqzNMO8bL2058JPM
bWshB0KeeSzBDlPZFD8aI0XHQWCxHK3ijMhmoTrmdqr18IevNV91vpHPzM/AVtVd8goCrwDeOpSP
nTJEmwhRxrOdAAalFGUfKCoOnXNtE+TQjbC1P1sPMBFQjOAUOq76YvooBsz9qdu4azWNtZ1sbnoH
4po6RGIX26qzxul3j8OH8WiAnlmNRtnumlTMoOr/NOswgkL2pzm6VbOjTg/ofAb1c59AZeGhFLPI
Qta71qrLbQNBs5lHR5AOcmFJCr7YTcn4YQuw8qlmNesb9DNElCn2lRvFy/cJT0pJowhiXDgAeGeI
+U/DqgkS7sWNqn8Zp15HndEPT8AfyTtTt1s4eVB9yL3Ma3/vwY6tPiC09Au5J0ftOAoBHyyKSHUv
TeLmb1nzxZtL3FGbihM1CIvUSRhceipdWFFY9eswVeiOAb0bBkU/gxKffQ9pxpaDyVY2QAOcoXd1
CAXXRy7xIEeFPz6pZWQ/yHNgCHo7KHdtmxxCma770Qb8Mz9sU6fIkcJtjJNVes4Lq8WdAhvw08E3
bGskzu+ysWcNezFM3YvumeFZHi7LyfF8eGp7/co2gUlKjp2k4eE8pO+02kLtav4LqKLH5q32NX3n
D1RZciBc/AJje/XviGTohW2Pu6WGzViUKsC2En+mCOhYjDsVd7YCHNqC2wtedwk38ChJDlnkmG9j
oPlnanjtYnRa8w3fJGsHzK1byWaCe9i6t6xmG7I0vjZ2+5hQod2KBNoQpXv0c/5te9zSbuOE4QVe
7cNAVRQNjd4wCTbSXnsCoqA+NTMgvJiwfJ5bZhU3QKOwXZFNuUnSAf23wccjJkH9w+7MxYj04/sQ
RP6m75tmG4gpPoDOjJYTltkbV9HKteQhNm6vXWCO3X6k8jE4TsqrF7D2lL9iw+TuURMU8opU91iO
sAfaVKNmEFVvvx3ccD5O/cF6lEsYVxEOWFxbW1AyiZbpoCCOgpHd7VGsh1hs8uhH/DHCKqUA7bug
goQa7iz3bs0/HR7R5bkI45b4HdQeApSf0eRpa1HE9k5OE9VCBLm1DzLDXcq3QTV7EXMreJSvuSkU
A/iZG3F/S69a1I87tSvGI7oc/Mbl7r9toqg3DWcN00i9TVO2lr3qY884ADc+GmNrXGoUIBNjMPc3
en+G/+gS5jplfym4JYKJIrzpUMuKjYvlEf2xep6Wfl9G/JlKfp8d4O/bmY0/w/2UmmtjCIwF5Lj6
KDfIDDS3PdnUGrs+TvPm3lShnR/HYuli/3VqNqEIupMy78sOuWcmWQqvVwvG2wgCXOUinB8Fcthv
LIb/2sXz6qVzU1hyRj0Cpunc+Cg3QRDBjpC7fp8mxxhtr9vIvY+bJgWC3P0mu0y1RbR6DoChpV37
fHCvLr4aV+RHx60OU4XPAs3ENUZWkBIDL9yyzj3qUdEcoQrUR6Eo9W3vnz45oM6jppuvU4f6LSRN
/3G0vrWi06+yITfxnElGeAqluTB4vHWpRovlnIre6lhFxAqZAyg7QZTgfphWqXw+qUNIlpTVprMm
1hDOGAbb3jHfxzpycVxLwrOW8l3qhTHVK7nb9tleNRpzL1tDW7EyztV2Te2FnAtGTVMs+mPr6GaL
FqqDDgLJrNXshrCysbzdSLSQ3Fgsu4rSJt/Lrf2AoR6OlY1nLAgNzQeurR6iwrbXTZqmqwinh1Xt
cyMb0iTeQ9j3rY8prgk68y71L+ac9CI7kF0w7G22hLoUeOcmJq7ZBbCToi7KxlK3kW/jp/NntpxT
znNUi9Q50T8WmNqaChxCxk50cYyBCv6fPdnH3XA1pCHVvbm/ixBlXYkm+KHjDrQjz496om6PT0gs
1esBFbWyLKdnJfLGZ1sBLhY5YwHckubkReVeqEjwyKblDuOzjhZeRqnpUR6lzf40RaVkWznDhbJ4
CgrxKQfTsTROqBruwtms0c6a3xtRxfbh3mfF/O/KmLUKlCoIAzN1wM1c9eQP7rMfmco2s8fy4IXN
URGz8qoXHiw86H5ogf49al0Fk3rF3jhlrOxbK8weopG/Ywt18zvvVM5UxzpcIghjPcS90kHO8vyt
g8GEnY9vbeweqn7AqoDKG+DQeLhoraGwjBbDss1IsoH/TlY2WkiYfS6ky9h90zVo/pidoEw2c241
1/N3FbxzSJ3IqBQKeGxJHFTTCLVIi8fhmmXXmpqP9uL5UbVPsqZeQi+ismAl5JJS51UOJsiAv7Td
baY/j8NjuI4oZWN34G4kiFUv2vTiE7kOTZu9GWaeLETf1z+MiOyrafBbD8icKYXWfp0KlzWH2xjP
QZZ+MSy3PTQpquuLlFzdRfGifZXY9qGvKhVACUUOMp9oso8OfMvQTh8zKKhPg+LwOWdlsRJl5T3J
jauFGwtxwatslWqNdFRZqUvZlEfVZnBCT6C4JPM5EtBRu8S2gjniRSwR9sk6doJ9p7nmydDd/kHM
G6vkae7hJ7COprF/kANu23bHxDBuLdnfOfnwwEu4svzTj1FK2qq2MZAdewUtiXmDqivCb/NmiCdv
5RsseuVAEPsu6fp5Tqc3yHi4U7AHJfiW52b04dWUVAvQEle3i8pdDzx0b1oOzLmSkm9b+qBTRl7+
nGiWmeU8S7oz4N85D33vnTrT3letu1f4ocBMsAWRmsjxQG+tAbycr+Tc491gV0Pa6dJmeq0jv3jO
W+Cxc8tqK+8Z4feFHEvDSH1p7ZMcUl0wChQvkSKaXuUmg0/vWsmtMcWPflwmCzJ02aYNYv2AJAsI
hLyleupED7g/1Ae+NwRhqqlXl3I3mfJiX/fkt55mUZDB0XrUw1Ok+2b85Tg+i0hvdkWE3W7We9G4
6JXg0GcVm1Tr0RgIk4uiOznAY2T21yCfq0OCCP3CDccnAw+JjVea9UPthuewKfJXPNYhZxtOyDLf
yV79EbuhsEv7TRcLRjU33IZGGK/9eXKWpIe8cyk/iqe8YD0AXNaZQaxUQpMyvyqZplwriKJXtSiV
WZkgXVF9Ldfj3Lz15SQ6XPu743+0w1C/mBFJENx6hoVdKhRMLEhylGtdNScRZIvu2Axxh1ychW6T
DBcaW3HW1axLIEmCkjOIiiYKxJ2hwJGpTDhIs+yAFBu4qwrIPdOMTlCCO/jWzAhZKa5sA/9Sfvl7
y7aNJwsw9ZOovb0/Fd27YnfKwQc/sZTN1EIu0kobbyubNQY2LI316SKb/LqmRycDjI+ZUg1KFg6n
r6a/vBCpwsRRq3MfJQgot4W+Gu0enNK4RQTR/lmKkuL/WBRvGC9aq9a1+ksBc3tPZNRtACc9JlGQ
rm/pe4QnHvoJwwtZ4FFC1PFdFoZ7mcqH54qfW8efynGVS0DBrH81ugg2mxZ8D2wzWkh3ysG23KWn
96CL2zB6DeN4L90vnQSeB4pT9U42UZXMYcB8plrm7QoN3D/CcuHZbbm3UwE4qbBQXhL8IU5OB2MI
qwXlMwnCCAzHOD1oiAtdAw9+r9Khqmv0eMUEfpEhhtrZT2Uavuizqu5YpNbKAKh4CD3VuGR2+sPk
hc9icuP2tkh2yEvtkcx/nHotRHPzz7BkTkx1rZLhKVAMYlV49RHbW4duB9x7Jh/c0bH3gXufnCIH
BlP9fYQU0Mi7XIAdRJutzyaEOVvvndi8Oaim44E6QqJyAoO0QqcrPcjRLKCW3MXWs+Ea8BKq7EN2
V45wtz1Ai7VsKsTeiyLr/XM3us5lwN61MVn28yf9UfI68GGblCdUlxHtCGt1ZyGH9xSamGbKZyik
QJZsNq5yAiHQwB+Da+8pzqH2MdDz2qF+y9tLmHTXSoVclKfBKyJdwVsE7oWyqu4fRtY4D5GnQ62a
Z4TWF3sI829kPVAzoMzGsn4ipRCX2VofgvDTrmNSozzFoQEClqv77LnpQ3jOIdRqe8hzbowkouQU
NEF3Su9vXU2JgKt5DtLQmnbFT6LaGxWqyYBFp0eTCsyy73vtG/6pSydUYKmL8Wtb69Vb21g1BKKe
9UsHKaCIkI4yRt17SbG4XHjzXMTQU6XFHK4s60dv9KjU4CR1IH01F4PqV6nlVls2iwQNAsswZPHF
gQe7dFqS/YAhoHLrhJNtjwWHagY9gtFOli0ylIFIJJrRk9zAng80nD1kw1eoMDhh98MC8Hgb//cc
+TfCP5SIZsBO4AfaKdZKkOMp9uMFsoqyWOhEWbLIK7yTEZjW3qzmcuOLWuNPT0YHpolmDU4iKEDP
eiRhjkqrMOEISCaKkinRrZmyFl00PKOiXwh4OTdZKAjXm8Smmiknzy0T8eRNhAj2QRAPQV6wqKan
bmQbO0dRy9exSKJl2ev9U6NiCoL3yXCkLhyeAIuiyuk6xlPp5p23ib8lOLxc0mbwLnLPsT+rxrfO
/3Q3fFWLrCjaDSKJ2nKaqmCrOS01tii20xcQGTbgTcqsTg/jqAhQmjc168VtkhppKmUjb5i6i9xS
1YwG/nxZfBWT8s0wvWKhaUiVuUqcXzoomxccWHqchR7GysIIuSw13KB5MMCzqHBo0fNy2c7DLpWN
h1AttINnZV9kS24CUChboVWroCYTe9/YXbiPwADt711yb3TN39OwihwbLkNb8b+PpG6OcWPQdRuQ
s393iBZ4UPvj1rqfkMpmLjYGXu17M/1/XOl2hLwcGmUUXFr3/X4W+QoQbTCdfRM4OIi3gpXU/LLy
MCqxq57fWJyNqC9g7NuuQh0c8P1wuRdZHuKI9/cGfghX5BTreQyTbAfdwP/6cLT5EtV8sb/ekiFn
Em+8dz7LcNHa8Avl2Ucr/f2Z3a8QVcle8ymU1cL7nqp5dU6EV/61kX3eoKeb0m16cMn/Gb1PTg21
PBPXeKcQU+j/Psc/zTwC4uvnqED9MyDPK/saCKgbROD+vlb056pyHuBd94QnHFqHSA/dD72/uH+u
U2jokdh1EFH4ikJg2GyIhPN84Q1WcGubAGCXDRzF5X1O2de/Z8s+OfmfPjnwT9//mne73P3U8nJ5
Ufx9uX/OVeYFr1Ce+/4y/7nUP4cU7vRqa55+bIsKm9rhe5+Y+Utm1PnLYMRftKTPz37l5y+GgsSD
4gX+Vg7GNojK1qvmOi9zYTpXjyHerkqtBc2ytpLHKCYGlIM5Jlwrqxuc26FIX7m7CQ+mpRztMlvB
rnTYy5a8PLC5g52H9vV2eDiDViNEBeVg1CDcHrkm9ar5ykoeaBfs6R9kS77UFjVo1SqyRzmf5DsI
wKGxbxeway3cEmqLlRwNi6E+A0P6lIfLzUSgECO18HTr0iifGcngHuT8pkV+DS8t8NLz1QuQCCdX
wdOvz9qwWVKXh2x1+/wsgYxNE3Qhy1WmpkSe67odSJXMzbFogyNssu72AWqZbj0N4XfPqeq9iIwG
OQ0z21thPYECG5tnxMwwuRHK+KPwIRXD+v2qpoW9NKwhvEZoHhy8HuG3JFb7V9BvX0uwmj/cMdmT
8ag+exipKycuqxlBQzjXcosOE0e855jFm2E3/UBX58nwleC9Rip2rRWKDqq4ss5i0ttV0gj/C6Tw
rZyqdcZP1ivuiyGw7wX4nx2K0RuvihmpxGVD+02f0ICZz+pQciK8iewntWfNjR2LvaPUjmiqlbuL
22tE8GMmMyXNLHjdC+ehM4J8b/OkJ4rJTiFao1hI+u4uLaBuOqCcwXp147aE1QrQiHeSWjzpmlFR
yb427hsuK9WiT/X+q5q0D605DL8M5C0CBFsRfI0JdqKp/qX64WOvJ/XXAFLnImgK802zG/hltqk+
OQgfrrtuci9ZhZwE8ija0bWw29LICu+Cya/OSuI2G98p7IcpxMo4ClXzpWnIboGfTrD5HL+lnq18
90ZjGxsTtaNsqVKwJ9dsIu2lqtb3oKu/d/DNPo0A+Y+opAo0DSh5962pP6BU0m2KBjEDEuWI4PgH
R/Cb5Ft9kHrLObLem4r8NBA91JuJaPbAquMXoeFk7wbo10n95ZBy3SqkIHgIxyj9MLvdTdQZnjsM
q1ysTPgvnwiO84U5JOkcN/7rIl0HZbP4c5HGdf66SG94YJTmw+VFgil3D6iNpR+sLuVFEO9xbheR
L8WJ8YaXFymgiN/fSTm/k/tF5nfS5IjYiip3zkjQIacm9anndyIvgm/i/SL9/E4EyImVnBX8f9+J
fC2C24G8CBGec76/k3i+iDL++07kRexg+n2R+zuR3wl4/Qf5OTh2Hy0wHDH2hVVm12zepG0fQwKh
Pu1gk3RV7QgNsxJ14j2AnHe3bx1jISeOEeSsstTXct79BLJpxpve6MRFzszhsIDDGIBb9+1wtOU5
5LTGED9jfoi7v+bVpkmlpvW7zV8TOxWIFZDFgZsCr+p2RgMRnY0vBowR5k65ka/DI3bfFRkWLHP/
7TUXjj8exaiDAfuvuUNmiQtF6Xu3ARXr/0j7rua4dSbKX8QqMJOvk7PGkmz5+oXldBnBnH/9HjTk
wXjsr/Zu7QsLaDQaTRDSkED3OdIYxzmvEXTdiRrlVIxcf8tLXcSSwY7SxSciiH+AVbslF6TvRYKN
bJZ48VopUj8wWbn47hi75UMDw5/5rsCO6uKhoU99Hcl9/uVB3gEq+Iw9a/m47hytHXymz2V7Jpny
Njatq5N2oPMQNyBvym9tQDj3NgJOb7ND4+Bfoblwhj2oKoxdDFj69TzPyefBQ46La3r6SRdVkUaQ
fJ4s2zjZSQswGCFEsnq6Hm1XRw4XqvHUY4ehKZ/NAnsTLG6fwbqRfuYd5zuvaQZpGD/qYIgt2+oc
hiCdxMjUudZAZIVIlmxJnWbXsVYFXvtk62S6h9Jj8QszC+eKKIQ36UDhGMhyyH1pGsnVHZJnbQ15
41b9SZ9i6Sd69sfKtsDIKBwKG7HTgf9oe7opa/K2oK3xXmZTi6+DkSMiCnfjY0dxi4y4akMTkHl4
6wsQxnfR0nj8iH/j+BaBWuCZ3qH3KvDaiKqBo+5VFpRgQRRVgB6tfQSa47+oX4MRHpRJJK/Tzt64
/mRtqFoFiCQZk6J+YnwwXruiwoYQPG2cpDrgf34MfgRY0xBXC8xFhqw+UfXMfgl4qAH0v7FxAUQJ
PqaF3DI6BNC6cQ4eejy0cey/VciwuDoxCOZDZNiSlp5VFgjXgTZGWn7Y90iqH7ojtWbAajb6Gp/P
QRtegMeC41t6mCPwL/AnYEgjgV4Aiya3r3XQJMAosw7Ue86qfD80QPelqh8UfGnjIOBEQ+GeQsDJ
vKWRXp8BDKNLt4HWP6y9wgQOqnCbdfozt8LxQ1D1FQiMK8SEiJsTyzRh2DukOVDLlFqRoGbFn9su
MeUyJUs6sxHoDw4PgDljUgHodTFs826Zkhba/75MEx30Y3Oxp85WA1gyWqY03gT8CITblhyE93AO
KBOHAa+Jcplqc/QmH+NtmdJIOTKgFk2WYZmCZP1vy5TUCtfHs4nB5S5vHMvU5ab7AmSg+NphmdKQ
cYIzGjvsKrmS1DLFjoZcpvLuxDJtxTIlj9Qypdau69b+WOmvSTgDWuO2TCdAI+HVEsuU1GYHW4qz
WKat5cllSq6ZXVMd2NDFAK8U67KN7aUJeO8DteaAAXlYpmSNlmltu3xLLv2+TJEOJ1ev7jvWHqhh
rVxKiATvl+ZtmaZZijOSoPqkpdb7MqUxSwdMSWqZjpWATMIyBRlzAtQ680BDqmVKDsUZTgtskKOf
qPW3ZWoaNTLnxLo0e7C99kafyX96fT0/Y+zxg524cpmSVsRdY1d5iOUnf4Ah8v7flKobWqZjXQJt
tQ2ibVPm4csU1NMaB7fgI0LY9TNdimKbIpNDVmxszmziIEB4mNAnhdjMF6Pn1B+GsteegwQkoWCJ
An/LzcRsAZcJfDKA/0Any4+LbY38mzuNesiRtGB3T9QJvzb4fzj585Kq1Evr02ODiMwLifAONSAS
KAZL920ULEpsq3D9TPpj2nGAcyJ8h9ySarn9MbNK50S1AekQ+1nrpwVVqVdad9/6OAqlBkfEzsFg
SLxTo4DZBmeozOBH6jDrQ3sEMlJ4pzKAdxR/XHN3oG5lneSnah6+qGGw+4k376I19+Schu3W88iS
VzWM1zoaTlKbcE/DDKWNsKlmkndPaq6Z1kvdquodVcH3ZV8q39+rURC0Cbi+qTeQ84un6RnIygWU
4YYskmiKTUTJllHy/vhLl13tjC3VlLlpNq+AiTxsqEORJuxDEnxTgyBUK17jn10gl0wAqvnnFhC8
4kmTGbWm3NreDjjF2Lk9+IV7pIc+08W30nBVJU2w4WAQljLES+DIO9IRRA41ZFFah//Qa8oFPF2t
P5GhpgMb7t96NWIsNf5trP/da+pCRABkj700MRYZehiLLDk68Jn+Y6/OsrHhmfjxrjWZcwXYVH0q
Y+9kBHGp4ZMQKYvNzJelV+MpU01cOrAFLEAKAyYpUW0Rkn1t3SFcW7rjrZQMh3vFPm0RZEfWSW/2
5/DJdUFheTNHJcB1n/G1jqzszsbQPB6LpSZ2H6U54V1dNmyDpTMtSUYXE1liR9uJnxl5TEPk2qsR
mOYTVUhrjli4AJKRs1cybLyPyGFHwEAjPCE9u9bGnR4Vw4L0yOsYIRCXAoHfqit10EME3QJM5izn
qh8zHwdVYCIlS6TsOFO8mYdckw6TzLQi62Dqzee7KbZ3KbBzrjSc9NeJwaNujgdpS9y8BsKsVRfg
HUTJCqv2tno3OHIyqcGLTH5GLspOqolHI+Wdu7bLyjur24hafVq0gBnZqRnwsYe5Rq5ZC3z5X7OS
64a2N5r5pxo58bzgafJPJKELqSfF+FK3CTigb+vCqJFX3ls4AFUyywCFYzbgjVc503Rhc+p846RX
7bzqR66t/Cb6hrDWZj8l2fhEF9PrxyecXB+m0WBHF5z18Tpz8QYZRPyiNCbWpcBOAIxXzxGYyET/
vivmY54HB1JDTjgaymmo9m08fnsYwey1aqshQmFxZ1MYGcHrBihP01pSAyfzfTtkq1zDErkzHc74
TxonA/ZkaChpKMfmlKYP+u5Oc+yGJwRPuwdyU3rcIy8MH2LlWXaOuR09hcX6zpRILj21abiVhsW8
UCmJcH49W+yj9I1kXlBoW4MFQO6jGZvsPtsMzKmXNJ+kIxXzkK24o7MVNUhfkllgvY8l38yVM8hR
SLtpwQDj1h2oVG8PiEqx1n70kygBeYWYfqnceyAEcrvTnSwxAfcCSk3VfeyiEpvRICYQFqUqQtWd
A3IP3qvU0nGb7QQ3kDQuFa2AgdMBtA/y4ZAi3YdnsmRtjFomzcpZROQgYuVjncmnprQzfAUvxtCr
5dRSAz0aHqbfvNauBdwAbsvjCZJ73ddMKzXQEuOC5GI/X6h66k/vLQ8y/nsD6eHk+FdnqteFE+0d
ZCZQ3/9pSllWesr8o0dKR/X7m+nZ6b/rWuGvH71Spv+nqccuaqS/dVGyNjCA9V9mP/6L06rbg/nH
znR3yuu/3eyUY73pcbr/L6aUjjL1N/NyFpTOQz82xf2yNOcBcbtYOX/Tk3cSlnW5TEeTLUO7xnvF
zKwDleiSB/G9LEHYEb7VuzDz1qr9bx1JFliwSCWNu1/9JgHHGVnQLCsE4scf5aFD2tC7fUCOoZw4
CffWD26QyT97kxhxgGdsERdb2S4tSlv3ZWn3jzHIBF1oIu79vO8tRyqq1QzItd299T+9kjYe5lVV
6dbUiMoBdc9D6DkmcoN/TSbp4FsCQg8Jge18+HNUZeehnxqZVNQoqgeVHrqRjPr+B4dJGYBSgCm0
wPEh1tXfzMlbUJapdCdULWpMJaOSani4r7+Np9yPEaC/Bc4AEhF/W/P/X4PLBWIi1wjkGW66KeJo
CYo+ENeDhmWJLEIL0R+etwfkMzaJAUr5UuLUZ5EKTIEM27aOzVKpa5i5LXWR0vWHbgo4ZU/o2rMF
6JHfdeu481+aHiiQBGuQwC7p/gcfhF28If+/+fBgl/yNGzD16tWMs1yByC7m4cEHvcn8/WSMgPoS
up3wtxcwDGIe/qcPpbi333Uf7NL8/kcfPKfFV6UBMLL/uw+AZ/b37OYv3dvN3wcf/qZ7mwcwNrBP
lYaoLeDoIOQKeTQZ9g8KPvjIQ2HzsjdS4A/zoblSS9CE5tG3ugvVlLyqLeTGR2kPYCOnvlIDKBjS
XeZHCEcWRlWP0ag2E/Axz0peGh7ykWMEGszx0APw2u+9y4QdD6VCpaiyU5zcltFWNcw5tw6gtP6Y
3YahRiNyPrfaXAOA55f7xcjrLU6cA+Dd3mTC4RbM7zztEVNzkw+5oa8Scw5BHgH3qSEGODnyONxV
RTNEAwLDBx93hmFLl0iv6h1nj9zA78pLkvtF8qED0fRR3iUb3XkDwthWTrtS7mK8FDrjk5L4WZCs
6sRl0huaZSB1m9iz9wBz9utmqEOEcM5F5doAXrw1AOAp2DWDyRfy4ZKiXUdHJJCUJ6WXTiMI/xrP
ky5Rw6+1QYNSRxKr9aHcrPXybn0oOa2PWqwPJSvE+mg6gGwqGZWQ9fjX9VHPbrtSrtIaQV6G7K7k
fghiScMYsNlGT6mKe+sQGfVHMq709Nn83DGvPii5Wh8kU2v5tj6U7sP6oAYT8KC0PuTzJRmtjz4O
3tcHyXovdveeY31X3pCcl9kHnSXVUS1lWiMAbAa4/O1hyrGQmiTWiBKHYJBdFSHe8EmBGm5rhERK
rtaIknkpiHJojTwo39aJkkeu+b5O5J/CDMy963j/dxVatXkIQmATIPgPmKx0nUs3PgV2ayUrPUFc
AXJ6toU3Qjb4zbihYoRJTFZxN/lLswzxHmimySmaRjNZUVGqJsCrAmNe/TQKk3IMWVTmaDQ7B4HE
CCA4IKJUzYJMkOLomvW4kX1Me0DUXA9ADPJNKpH+neUAqSDrygASMiCQcEuPjlOvPnCcw9RwpPio
4e5Gomloiv6ltdv3eycX7mbmbnS/MP1laroz8mBxm9JvumFxl6RIXsi7INsTQq53oC2VEyNvUinK
yXUxJwHyPpDDdpuDu1HJJAhfR2D1VUgwUUqyO40GzEB7PeQ64NLo2T3eQOck7sEpRfi6eJ7Upx7N
4NAGCcA+CuTIVUF4iTt9WDVzHK6oSg0aN2OGRFWvQyCdeS1YnbCFag4SFoLGYABjcoZwDNVKKl7T
ukjyMaKNbJHG7KozNz74CBeyfmdt1oxTDZ/I7ByFKZNFqZL6b2GDj29q5TQW+fjgNynLAXt37vZT
bd/7LVtuPksf1CTomB3p850dKiq/qXrvo/B7AEQKNUR+nuvvUwiXzXFku1nMr3SZ+iF+aryb6ruJ
u7l8Z1/6KFxGbIB1fJy2ASjPiCbxos1fXbbsql/cOUBKblmayuXHSajgNzNLgDKIxXHntwao9lU+
5O9LRN4quZxgdZBlutytnb+5Td7MYqb/6raOJGig8oHFhybhzpij4Xf2NtPUqsaTpV+uU+1uYsn1
SqzuIgZpjheDjrMe9SsCWp+Cqmk+IUBiQCKFlQFK1G4+gbTVPAB5BTRIojWPgmLntZEJ7BBU4xy5
bl49DMjBQDWNaqDBpthdo2qGk99lW0zZUfa1QwTtznl0oWoFpI/U93Icsophy381O3deQYSXvYLd
ciGlwrXeLKRrid0P5753M9lIrgW9++5aDBauO9dwUpRt+tC8dw1w/PeuIWDs3TWcnwCYS7hGN/2H
a3HuAupGuBYa2qIvtPoT0lJ3fgVMhSLTrCsQIKwrgtEDZJ40/sr2Z+sKOnrIPEC6an4G8ElRJb0I
+cvg05JaJCEbZdh8xZNqDiQidSQPDmCWLoDyJgaQssAJ92CURPSQsEgyzajbp5j/q4yRuAPcQ1Am
KQCefvnopoATCFrPB3bgLx9xRlXvEAOI8OWbjwYi5y6xZQOP9ZfbVCry6imcKiBc3hwq8khfhh2i
ZZSMpbUJnAZkCisnWTywc4sf1QcvuSswrTxEd4ihyFWOgLglt7xoq2Tu1CbbFrBq0iVqwNu0fXIm
fqCarw2RhntwNgmgH84ko7EAt+gvgByvb9VEtH48brwOKbykR242HTJKW5y0KJEsGThAiKPuojxH
2B6yyDWn3KmbrpxOWyOGP0Q08K+n1faMHxGG/KrmQfoFHsEZ+GlPVKMLUEtABq05wY68JFlRTd06
7YDAJKviORaG1h7S1PmiupJxoNbGdVHIFUGSgjvYmR8KfU+q5BUtUt5M74tUym6LlHU5AGd8S6+u
Xna3jKn/7wuUnCxrpNRpMxao8g94/eEeuUoA4BAPlC4ukGmfPMDeKhGN7M7+awQCtyPJpei2QtXD
UitUyTSzvFuhd9OLtC21QuVUzh7e2n5foUXvGdtwivFZeXtYtELTabpbyOSXWY6HMB4Q2HG7IbVC
5Qiigc8crNBxBIjy20qeiupuhSrvuWnfrVLpfWr4iwJAsHLRk1tD4Q14bcDRrJqg2yqVD0t6iBWa
dfX7CpUikF4tKhZXOzU3gHK9X6HkDlK7+TGIu1c1DyTXAQTwsEIbAznmc1ABsvQ2EbRCe8N+X6HU
cFuham7I+K8VqqYhLwETi4hmfU8K1FDEQOLE2QBiDcSTcfqhXmTuXJ3cTl+khe5+ATuJt+70rNjj
OIl9YuAnQAif9wVJ+9G6HBzB3g0wsr70zqTvOH0B9NnEOhqgx3vpqu6N5LNRTSJJMTm3iV1/cAzc
MjWYoQHUsH6eLlU2Au0hnZHN53L3y6j7IAYN7OQaYPvmwrU4WcbCJT2Y/nXb0PrQ2wzpPjlggKiD
XwD4HIGJL/MAnNnQ0/DBKPSjMTppE8s/uj5QOhNw4axJHoCMipetACOvtV2DcCJ5a0j/XExFEf/T
lKASMAXSKJ979iV6pWHiMXQBEwBEBM8A/2kBgClyK5mBHAv2OBESVes0U6TPYwDN0Ewhddd5jQdH
zhRY/ECTi4yUI2KgHmeqbSNg9oqZGi32PlNI2HifKZxPWYB+AtcKPYu0dN5nqsaZzAVgIPGS7pBZ
+r+dy8y7mSK5mKkutNoX057fZ4pcrXhyctz8faYaawI0vHgU7mCtdU2L34Bj/T5TdMsaVtQIPsS7
mZp9n30BRq5YI36duxs+d8nO7EL2GVEPC/wKTJ/0BqGFyP3vrvh5bq9WE1v7MQ1/DsCvBBQKLiTv
hvmUhHp0UvIWxbXnIgSJNKgh18Qh+wx2GrPRfaT2oL+eo9SWXbclPbrMiAGnYdQI0vCvYTQfT3UR
IyB+DaRlRONSvRTmiyRGLrZops6mMA928W5LFpT5/tddqGE15MTTXcj+ZB4kRDjfFo5S/7shMB1K
3mS2vwAvAfAGbrq3yaIRAoA0wadfdyBHZdlPvMyAZb7k4VOVjtqlBXPcEYcrwIvKQwQBC5lvuNpl
sjSkN3vlfYPOHfwLBH/VmlToQj283m53CNIF/r7oG6STZi5cUWytrcXBm0dyj+QGPqgX2qyN27sx
o8DPAICCLRrSJAepFBV5g2wGAHORV8JxKtG4ZcOfPb2PDkqfGu00BdKVZ7AVNbgA7Nzrpv45d3J2
9TpAz4yGy3cuXpqRLJKH8RaUg/kyE82kEwA+8NLpOBllHoLbQ5BuUknvw68JyF8PpEX6QBdq1vOI
9CabzKXAbTomnnYpRr3Hzofom1TpIXMc/SRHBDIbXmXcLFi/103hn6NHwNP65QENx0NAOwwVorYh
JskQTgJNtTK2AzCvggWykDCPfhIs5OhzkCVPyJlcSG3S4Zb9L297EwQquBmyha1LQH0PbbwutH2r
BeEpbUDhjuhfcL6LC8kMxCgCJUDUy3lC/HFRhp7gn2ag8/il1CNTeQAUN/6VKkNU4sk3fCJph0nH
6+/qbxpyAMvXEG7EkaH4ML7ySQ5PddknR3x+oM3tXulIR5RjNCD+gNx12juANaM70JClu3JHoJYB
WC9tFy1dG8BugXUnB4lN7afa2p7y8mQghUBezN+r1Eoyv0VKGSJ5gM5wUw6AFX/XlxrkKNRPdzeV
E9vH9yEzxBwiWk0ML5V08FAuMoAfrKWDNI5UoKKUJkGqb/C/5qfs9Oe9kBdt+7PlyFv/7SbvRnRy
5A17Dk/Xf3Na3bWaDkSHpltN8/75032l7mlAXGwFAoqHTywtMOqrMeV7cLkDX1WI6BL4DRDWShME
0TcZAEyCp8JczsioxVuYkMfirbHEe3qKFJon3mfTk2FkICfT/BPCQCcpihvfAJn4BaQG49O7WHuz
I+C9IYGAnVNwN5ypNEwZO3eIsUS0V4pvgl9ypQbMfOM4p/MyAtYPAI9+VwmGCsQSZfud5GTNSJvp
Xa9oCoB0jt54NyzpkHkAY3n4hAH6iOk123kKgwL8qEAjZPiD3pVAwXuxCsNBgiXihic3fyFRUInA
85kjsEJouPNcHTrgAS+oKi+Z9wEgoCOQGNErjaJ0ZyUanBAd6GJp1mpEdvaVaoWW5mCPCgOwBqJD
oTlIhnLvDAa2Ma/qyZg3nlCYk9p6yiZ3I3uPiMHkTXlBaHK/dEZ7/Aa8koXTGAAo18EKwjVzfDH8
ot6meabvc3OOr6QbYR8CWeYgmXQznLhZ4dc2Al1CUK7MHltGoIEscbjnmNWysEf8QrdWAeZEcD4s
mqgF9yLVNav4jjAr+xBaXnV28/mbO0zF0vFN/ZvR2siyGvOfYEmMF4CfBxshCBw2gI/Kj5mvm2fT
DcHNVWbtZ2R7XUokzP6MAueEPG7/MzNs8aHvvoIRc1yG0TAekEDH+SKZAZq30MbgVjbB+IIA03w8
DKQh9e7Lf0rIIF2oI5lwAa65yv0M8VuAy9SHqf2H9R5+GCY/O2SJlT5boO9eGJrNvhU2/4iXQv81
DutqN3cjDoe7svoEDISLORb+VzvpgmUW6dPOce3x4wSWmFXhFaGsAo0jQDi5221zg08fBwH0PJpV
sClFlTuus64tpFlTa40fuU3AMm1NpsyyQSJA+mLpgnI+6JNDPDbgYu4mF+/l7Ypqc231zx7eDTe8
mUssN1T7rLMQzQKEdZt10yE1wSAkiwz518AnE1KtxGmXLBokDRpzOlCTupDsrlkWqR2xf9xYetpk
gPXcOfnunJ64xcsJUYeNBSS51DrVraPvh8Eddn0DoH+eYPcsStPgY4VI+kWZavGP2AMyRQFGl0Vb
G3vXr8yvbAhtwY8bvGRhzNY48hrOgDm192CMaHaaPfxgWuN86JNsHYNg9mPtu2A+ATvpskzr6p8C
STcAji38c5PPLfb24wvJda7XIH3i7taI7eofq2LIIZiTT0DuxbtDFhpLS8j9mZsLb9biSx/l3oc8
WPO2nPtV0erNmYtLHiH6Ta/HfZSFDd9SA3ZYtIUWYsti7urmLGVCGTQ3+ILqjSJA6oSJrzj87hsH
noBWITP6HSlKHSoCqWQSW/0dCO1rfiSZHAZx6qB97Ap9Q0LyRHoWANoAka86cmNuY2ugQDw3MTa2
QKeRyC4JM9guCvgL9Q1z4Rj16FMTxREharOhnair9EONZAwZ4Jmd8E+HxZAuIg6XwMsF+owYV3aW
RdFcsjQH6iJDGoOoUkPshbvBdust8N7j59mz22PQxF/xLzB+pgsLhxBxm860UjK7DMTkhBVgAtGL
GkIcFyOcO7ySKGX5G7jC3vCajj2OAVFCwCfXL9ha0C/gXGLGorWCeIEvtmjnR7V+oWYqMZ3zI5AZ
9sHU68Zdvwb7q8vS8vlaKbuiL3XzhoOtA/JfSUgMdJ5o0yNxZTk2zXyJl4ljsuMUgXWLSklZvZf+
JgN19Dmc52D7oKuqoHGbK4RAwejfTGVzyxYGkLlWUuU2+CA8oCEB4X2IsIu4bcasB/AHXYcQ7GVZ
CoAxWQ+8wgU6KU6hllbl14CzNqFLCoZVRcDZeBu7sDirS1NX71WH4adWswATRa3UwOseR1lUN/uZ
HW3NBgCckPlpAkzQ93Y/RuBZa7/3vFcAxqfspWxqelOCPY3GFR3DrLsfkhSDsO3xDx1Q7iOOWxdO
beY/NLdc5mkBMiIfMLrAWIy/8gB/xnXF+ctcFfHGANDFKcub6YB9cR3raeqvUaaFKyNk9ls9aF/m
thz/5cZK2jHG4dW17eBzknG25DxoP7AB+xVDy6pjH1je0fdztuGDmwlcXOCjpcz9xyjyazS27WV2
3GzNIltb117UI/lwKvYAna73QB+pz1VnRRu8FJTPuuVMS+TGh8iq0n5Y4zD9yA1ETROxKUNA8DBV
5o/UjX4UtZt+1rt2FJhozfMkbOOfor3x+vzVZrp9jYAGybTyShXmhc41TIbvYY6tGRLRZXI5qFTt
Yl4rWSu2ztPGn4CFi17U4A+af2bBuCaRlcQNsvF3yBUvz3PdR0ekYpsbxx6rFxZPQOhzgebO4h+d
4KAHVOr3Gf//P5UdIGtUnz4ozU3t+9WL2QGATk+M3/uMok8t+nDwcJ4tfNMcgUD+M/Z0gHTvC8C1
fu600TwlzPQAKKbFn6PCztcWknR3Y5TGn20+X11Ddz+A4yh5LubqiTpFpqaDRkJL1lTVy05bjHUO
YhVhEuc0oRPqb+0Yp+fSC8wFia3G7NejM/Kd1JrLF58PzyXYJHoLH62n2Ec2euIgyqezgQzZ4X04
y/tiuOaule18ozz5IlMUDEbagXeerNkic5bkGjO8s6GHQJ4X+cMko0uTg2TWFD89ItlYyc3Sf8ri
YkQcYB2G61JkwM4iF1bWXatqloblBmvqElAKcdGDcjnEz99K2WHT7KxSvyhXWl7amy4ccEoqPKUL
DTq6U7T3bOfbgzwxQQkLRqQ9ySduw/EBrMOXFr+taR2FcuyySdfekLHTwx24tvZagcJ+/yDHx3UP
wi+n31ID4mlWeivyAsQEaA3AyXky9O8jpH1Ur1kXufiTE/NgJH21jWNkQsl6Edp4U/GtT7I6A9b8
VPpIeKDUbXKyBrFalF3x2VhvZ/xXPYziQiW6AEHCPHARFPs/ZQ8qVCVl6qaqJHsw/zfZg4oy7/b+
rqiAcKlsKs+s3tfXI1CQFsU8GMjucA0waDoBUqtYuCEZYPjRwDiwp2d8OZBMNiAz5KkbQBmPnqRF
JWcyv/iBBwg8IacL3v7t1aBr0doDa6iU4W8o2PdD8pM0aGAqmdYG+CnJVWkioqFYDEkd75UqDluN
td17fDUC9DFYuJ1XHZsWaN63Qankt+4SQWDtRfnXDMB9sDNEshQuAN8GpHCnJThAUwNvTWnnw9qY
js5pns19P0dtiwRCcx+4jnNS42ep0y37ITM30gIZ8wXdvfTHrJr2EpbestC0GueW8CycsvootfmE
v6e4qYy1um+6QbpV6QNNAiZDjUklMWOTZWDq6L6jBl8uwKcHoQPdSVey5tDp3hc5Lp4O0NrHJ9lI
z4/1nb6T9SlxQ0QY6sFSGvO0xDm2+IBXY1oAuwMgWI9PwUifP/nm2U7H+ChreCmxj3Gl28e6RfIL
NmnSPbaTAc4p0MZZiKw1q09FpCaqk6g6oqpaVdVGLvSh4dxbsKLbsRoUT24B3t1wLo5V7BXHRlzs
ok4AIiiKU2rH5YK3/i8Bqco6FemiYyd+Y8zuZ6q51P3RnJSSUWryHeYswCOR7uwMoU46M19ct9Re
Wfg1turuk+XZ0Ycm7M4aC9pPCIUSZ6xAcKNGD9FvhwJgLktqTV2ssbx0AGcPYtew9g61XfDn1EvC
J2yUbdLYz55JNPig+LNSo14qmW4E2ZI3ZrJrRS/S85i70hK7fSK10atxIBTNr9KssDYZBn7XDbNe
xTY2GN7ywI3Xwxh+y/D2cC7tHihLAMWVF5JRFRAwSzeK2FGJHtS6Sg+XoCer1w8NVCXDoHQ0t03t
fv2fRn4fC69pDd7zfndHjaOcfbDnWxXO1QP/cRxA9murIeTRqhQ0JoZVt0sHiYPbjnhlOg1oPHXn
8C01p46fggghy7Z5If7F/34BMky4w2bus5KTmoGDx3YB8A/gcDnjezfuIZq7KjMNQC8wRQ2kQlVG
XZQdjwM2HN9T1Tpi+bzzzCFcWOGBlWH+wwGZEkAjkwTwbSD3LpDcsMfraH4FDM0IsvPR/DrMeMPV
rPxn3DTfXQSKfvTjzsN7FhBKgvKjjyTlc12weI3E5fGtCKKXNLGKn+487Vs9dv6JC6AqV6Zm4UfX
qw6DxbWNZxjGi1vzZkGW6/LQhiOX3iTIlt+kE4B4jSkYPrQAlt20NU4iwFeZYRe71h0Qz4FTi5rp
AsIcgf6YdGslQyIhMBa7oN+0GQPTAmAv+JLj9WyL8MzxAynyuR1xTKQFeFGEjBpifI9jDzxHREgm
zk7GUH8B86oPoBF4Q5fUtfeTzcczddAbt0GOV8WWkR1+myxuvTpZZzyXDRiPuGO+0iVzOoBOVNqV
aiH3CnyRNtqRqvgeKVcgd/C3VEXQarH1Tc9aMWENTC8pzoqjWZoL8aeOzG12nE1jwbFv9lIiwfGp
y7K3jqXhm1Wk/cFK6nmp1ab2qTHBgzZ1yBGrgMC68N0W0V8Dq0DwINCbrXlywFcYBRGIkH/VpZCU
5t51pJIuSm1elBtzqN+kCWotY1OLTlSUUuoeWsCEAKYtbDLfscXPOUYClCjgcevRwUffFyB/6ld1
KcISuZYNQtpv8noA16IOSuvVdJPhi7876rH7Acxn+rW2E/06Yl9+5dtAJrSRkr4Bp3izAxO59dZj
94RXXvjVibx8jW/HHFtSrfNa4ye691pwSbr460UGfHmyTSt+5pn/g+Rphd+VuuXDRdMCRGDHPlvI
Dinyes3EDa7YC8jBMF8IOnuMwABCqLkGvu2DpNn5fvkp09vhxBmI0vqK43EN9nfPjTy+LCItX2I/
vN4FtmYANGWYrgxQBCkwkrBGsfm6tpohWfu6DW2nZhvQNNVPpOybRb7P4hFEy6QdYZMSB5I6sLeE
LbwizICF8i5UA4ef+Zx5FV/FsQXAZxq9fuvSagB9CtqmfExASDiFK43GSu0EoGm8OL93Bx5uZAJQ
SI6VhamAiTV96bcX1dZTlYloWYxMlzLPq7WND9O17AHU3dVUlWD1QMrhOp+wWZFjs+RMJS649Vg6
AruuCU8PctLogam9LHDq995V9Ed8/sVAbtPW1dzmQJfAHpAoRsVu1sBAT8UB8OyyPa/b9xI1UNUB
0g1bdkInKTr0IfW77ndF2XQzR1WzB/ZzU7nN4k5RFql9tltnOnb4vALdYdWsaOS74ZFqiNPX5mPM
cGhYakGtb2tgTK8GY/aWst6GrrHE1ki4dpugulQxqy56XQCXohdsak00VxupOcYtUMUM3dm+12v+
XAFZZk8dew/QNivd8DZAH2uOyOWtkOnJrHphtdjTo02KuwsSulZapbVLkskNELWzQkJQUy7svg+O
qlvZm81+diJr19lWs7IYwG0H4FrzmuX/DgCeN4Be892MMkBIa3bz0gIfCHuDfDgGRoQP2zpx1gFQ
zV8rDpxOAI9nPyNEqInePNW+t/HUgO/TeouY5128qLBOmu7hJyEHL4uLdJ8VUqOTRVSZ6W4Swtkw
5vPQAjhddKg8sGqCAQmEeaJK3ahUmqN/AVUJYpsZkI5/tZGJwsExq9uD2v2hQcPBNl4a9Z/KBGAs
KoRBl+2mGH9kQMb7l/v+SxyOOISuQYWUVXp7Deoy3FX6CBDxOQAH8AQ45po5/UdWARd3qJn3w49+
zKyt1rPF2bbvubOJ/w9j17UkKa5tv4gIQNjX9L4qK6tdvRBtpoWXMALE19/Fpqep6TPnxH1RoG0E
mZUFYpu1jLBEDUfrym1dgBLER8u3UQdliGe4KrfSR8DWLgvMGSvZk4rBtNw4cisAcwQ6Bh1sZy3S
b+k1BDvMPEVTw7DNFStgU4iV7ejie2EYuw5Y1RyfGs1cvZX+ZWTjdxG3/HMG7Kh1C1aCOxBwmp2Z
xPalUyw5IQ6tDg3ufDdQR+bbNm/la5oqNAoL5b75UfI0L9l+NEMf0QMnqe9GG4o3maPoTY219wB3
Q7ONVVHdZCv/4g7imRz498mwV65nbT2GvwOgekcNfqQwHDZAqUvB6zQgqcdAhZVPw6wpwIaQODZw
+izTvBausK5O5NlrlmXmQRbdIQZt9UffAtOe4L67q1zP/wL61ppV3Vcgl9e4b9UVnoeW/6iK8YOc
5Cng/dclCG9v2OrZt9pxUFSDzeJXPJI+NABqf2QuNjZ4Taq33thXa20jdIy8Y30yUM+ZAzHq3TCE
g3MzBqFQMO+IPTq1QdbitKVzw875nQfZLb5+Dbox1y4+N5HHdqIwzRdg6yJbr3Ljuzk6295k0RcB
0sFNECF0CFgudUV4VW2GURpvBujAkcc3vqMsDU+yHpgyCKx1W9zApnZI1uz7vNEgiax/0IooZbg4
lut8ylni4IeXivOA0t+nZMKQT2Ugv4f+pqUFHSTjAPbdnZQB0o0x9rOHz0oNFLdi3CSAI3iQrAxe
TQ1kYZIg+sG2Ax/xQ5/sHQsPSa9cj1GS4Z8GLomF5JUCBB+IYTH1bUBp+o2NOjhYkA8SMQLcDB3f
kyw1LOdJcKSAfq9h+NG4Zr4PnPVpjbAWzc0F++piUSR8YpMoDWCBYt085Ml1SB0k3GBPTq2Nu0qQ
4jaZOC0/F5bBz4AlTgTev/45xw2Hn4dpoCNSC2COY583CSvLKbz1oqKVSlBZ77sQYZvffmWK+2iG
+7Vhp9bKk9l4iN2JFLHjuPHT3A4a9WvegkcFVG4e9Is9+DIADzQNi4ympABF3q916K2EhmXt+Vzk
l6MzGkSgKGbNOnUApHwEXHDfuxg9qs3shkcfI9zAAMOsEdOapkWT25sBpSsHmgYucodRU7VXBsyj
j2pMd46b1GiVFOwRq2RrTWK7qtk17gLkPKc1Gq8ODiPKoDd0QoC75lsR9tGe1gBWGAiQ2qC/0HQ0
w2PJW/ECAHAUsaf2ipxUU5o3R7Q/WeX/xDu2f/ZEDdYC1f8AdJA6t60xvOR2Y4OHbrjq0ZfFegS0
xwaPkWDLghTzYXC3vgWeDjIuIkRAygS1dbM1UOwNYOM3zoFWNrwsubcT7UmOXrO14YCqtIvqbGPR
WmAy+ZTavbj4FvsUGjo9Zoh1IniNBtw9fsY/pdOmEYqLwQSbAd9+myBiGZ2QrdsjT+eeHGFppNZT
ABQiFnktcHdfA72j3+Mn5byi0qdZey1gWWjquX2wHZPO2DbTu4ePKuijq4VChA3GZWnqa2GzN5op
kO2AkNZeqUjG6MsHI08NavQ7KavQLcCwo0F4Onkin5VtOBrSDjQ1lRti55DGW5oaGTdPlme7q9k4
s4unMBie/NxQmzbwnd2AaPaLDwrrjZ+BTjZJzPSFZH1Yv+rMExcS4XU2eUZlFPoO7S5bx92YHq0w
BoDgb4dlkQxAjhkYbdS/LbA4/NdFGhYhBx71/dk2Y6DZO6K4p6yNzlKN+b3xovyOWirkaBKNdNNv
WZ0DQFE4rDqQjAbkWsY1eH3c3RhU4EwFRgf6cKJMbWkZsklRzrAJ0rssIvOJhqzI1mhZda6LSPd8
uGA/vAfSqzVbkVLURXWoLVR6/aEYYxbj5t/LzaIIJl9eBmzlJkLul9UBKI8OJ1d/jodqvEn3S21G
6gqIW9xaBbDgbhVAOvdR6MpVwpvB3UcyA4MKclCD9wKKBO/ZTIDxBaJy3KxthUhjjTh3mefeCw09
uqY8I4qei9J1X1TWjftBJGwNTnB4sKh5doywvZLWBeLQqWgV6G+n1cm/NmQNQEden8jE1EV1tV2Q
1vw+g5djH9Jbhb0nC8dk3jNr/FWBms9DgcfoysxCZBer4VLKILw10waPhnyaCtt/zvIyP/0hdww7
3oJsCsyfkxnZkslg4d2EtWq3rLG4tsXw5vlRfFzsSRnWKK4AgymSlv+8hhAbnKuD/KhfgUF7tawp
/SJf4TUxPiyrky8KIO1dFKTebLx4RNOOVaFS5p8fkKaIBo+rnKsEMG//+A7QSPMcNB1HGe4AVkVe
JSuRaDDcB/1o4Qlv+UC/dALrTHMalin5AH0G9zkJxrgr90LzZDu4I/t9iKCkl60qKdyPuTvoY9EG
gBmbpqUCEyXLkfnzO8v9qCyBeqjQUifSunn3LdconyQlCpVAwuG3r1VX5o+eiR0ZmdwPr8DB+3WC
rJfvTwDEiV8nIGM6QVO26qTtxPs4ncBtABIdMvcHOoHjdmVpU1wCtG28G0KgaG/6Dojgfyj+MF6m
qChpztaAhw8WInFWdXW+MafSwPlEpKpA0LACeUax/WNlYOo0qAH6fTGeyodDUoa/ririKJMKspdR
O8k9q50I3HkW8ANB6X2noTP7cNeUTrem6TDZqbwWxzYVcmWGaTrbaXy956RVz7RSrJje5yUypbxB
FETn6qRCpI9qjhQCY1zdSO57CN8OU9cjjKIpXkJHNDhOhXaZyP30h5y8TS5A3WQiYU8rksOyLFoc
Y4Q+TGM+OykCywcVuXKQBfISdhhlkO2HxOGfDF2fpU6sb9O/OmLkugImgTUiZlzxbRKl7OvQH8lA
VmAe5WXmXapwXDmxG23t2LQ/WGMEEiw7BPe327IPKnN/TYnfAgkFBii8HGU5kzFpRQoGsgHE8yTC
rhDhqsmfHP4f/rTcsvq/+S6X8se5adpwvQZ8cnUctepOgZ93JzoapukiI0Uj2XsTkv1ht5j821K2
wS6Ro5MjaDQyvcI2gl9FsY+tpHZPzC/zi0QnePUt60X+pBrQnDSobFmncVTRFAH15o4C4foegHeQ
RDSLPQ5iFaMUCK4ERoL3r0rcrGlgHlBH0l4jSaDsvt2YfoJdffZIO1AO0jO7QnXr2bGDN9oekGiM
Mn+bIsuwmbcFiQ+S1T4z3OO8BbD7f/OfbXlR+9vE6dkGnL5iV0zs6dWuBNpCNFHT0WCbQXmKs3bL
0qH3ED+EAoQi40RtmIuTnQMtlaakYT5eb3e/NSTzmAPrd44AmDNPyHaCljM7CHy4jzZgDU92kZXb
Ju/0W2jnKAGt/lVeT3Kgjv9pzwBlCfKyONhKx0SDg13Xb9j+3K1RD8jLN+vGlWm88h2JAjSv+hr4
2OuPgOh7VXXio2++bJBsEyHw2qUD9KU4AI0E4/u4d9lzgbIO9JGm9sZos2yD7GL3Yg0gLsBLsHWg
acNr786cPUszVPiBadHdD1XeAXgMAcVK6e7FdFB6bSMCBLw5yJQM1FMDqlVyJ4sudMELY6GheF6F
IVJadqoCgRwcei+V14qZTwB2/9aYKIlxZJ3gtbroXpMEHTKGgXsb4NzUK3KZ8gXBijUqHLrXvgon
UKkM752+oVYyD9UPL3vrzaD4GfjsTae28TEpIheNNlVxE7qJwUEGsnqFopM7ijErAP/HxVcviQ/K
QetOFHr1zkiaYYO9enXMR5t9sjPxHPqFeY9cVjw6EQOjT7JPo4GnWZoH/pqsELR/7yTT6tmr/PGO
kj/3pX5oroOVCzK0g57/mTIVrCRaIQ4e/r3jNelp7k//WCj1aO6LD15imzsp/pBZYZrv7TLrfpI2
cwoBnmWRa4XqIa6HHzzLQVZfoT7WeCBT9X3QVvaE4EB7NUCk6uDVxdiQjHft3vBr40yzLKqyJxpA
+CenNiP8fCbZom1RAGIIEG9Yhr0CW+IIFtE+vKg2iy6NZ1jdClCO4cWdhhr1zFtToxqObIAkA46f
ujLwG8K2owDJzlkonRwAQoRfBEQoX7Sqletr1I5NczpahkVWAEA8GN3sGvcdyPV481yXpXFDn4H5
2sZtum78IjgC0dt8BQMzwmJGE25JWzqBd/RGUEqRK7hEwxt6VJ9JSSIkLWKnTl+Nblo67D/6URXf
SOXZPlhEvDI7krmdZd0urRIEtKbLsAw9ngILySzScjQBP8kSQc/pMsgCZTgrgCvzRxMP6mY4eOdI
0JlTaMM/NM4Yv+TKiF8E/ocyWSRPJAKNkX2NBxRpugNeIUpr9PeDG6AFMpNltmaFC14v0+Z7pIeg
75sMdbrYEZMzKHOrZ474Ey08izLTO8qQVe9kMaqdtgz7tu286FCM+QqYzwKk69OijvhgoQz/mRZg
o44vg2YfaFZNly0NbSGaaMab2d/hiLWYfiwOv/xrdtBdC7KwydroXLDV2f2eZnRleNR0B+aD3gWh
9Bx/GxSFbBoj7XbzAlz4n5oxdcE+hy8IHCHyij/4pVslcds/G06mn6PRHZ47gfegsU6CfeiC3nuF
QHW0T1wP7BTJEDfbvzjZky7j+OrJNugkbPus2SJj9Ur05kXhdEfT9BEHjTr2YYi6X9NqKjigaShQ
y0vk58uUfGNULR1bzv7DVyAk8ZTjxrytgLJ8HQbElld0WFr4x9EOb3a6FxC65ZRxnAbQeiPzioI9
J9b9OpKg5Fx71aOw+/plpveLgnbjZGDDoqlolHMVZXSnGVH8GVr9dIokOiMg0j0YapYOtBhZ5IXX
PTz9QguSuWDs14Kkyyp3+uNVYqVdvGiEenxq8LKHd5QuSE/4M35A9HNIt5obiDcjqj7bkGGBCOST
08fdpg99ML+jmyjdqnoipwvCdv9uMVQEP+NXB9RTWszz7kra5m1ZpXbDGjcJtZ8N/MhwDxIQZqt5
njQF/sGTQa/ni0MQc3zqtGetwe3pbJd16CgaAgCS5LUJMKLpo5Aws9tDptL8QldNItdiPlq/Gntd
+2G9cUSE8IsqukswDTIIQC0xHf2bLBjbQ9hl6rjYoib0vRf5k6znodw3qfryX20LtHeuu8xINwZe
xa5xYOFtLjX7fWzWbESVEbPHVaxrsQebCNoZJiON8qxrHE/mZFSh086wdHsmWTK7TOoEVRLYDWBx
XWTR7PdrRSlQtpPyza/pZD1fwHSkCzSEGCGLdvOp6Cy0uIcM6d7xvb9o9k5Lh4NsDh0q+k80W85J
xujHxzYcLOlrOtF8YrKReLG6THhWs+zddUwf1GNyRJ+K1SKDM30lEo2b6AV0UfPDq+zLr3Umy+WE
AIm9iNgGy+Hvz71csAxYseVBA35WWmpetvHNCv9fB7p0XzbfeOdW+7pM+0uF5AQavky3u6hp6JLR
2ePX/jpOf3ejQp4NP7rJhszJhlR9imx2CxD63eJM2mVKdiTz8GQ7uJ1/nv0rPNjA8I4E43RLqUQ/
XOejaYrOKaTgwK66/UMx32X8ETfGWT1Z0/1mcaZ7kPtPk0W7LPjuJL9XId93J4lQzrx9J1zWaSqw
+vAE6j9OH+sEYVOEkDbA2FbArxjaU9UEdr6iQxryxkNKdxoW2TtDUtN8sekTjqazd0aL57JaHrBy
w61+fHcuWkL56dHPAr2WRVOBR6cNzmGf6Xo+fDeXhYGm+lnnoKqZARruSPooY8GZjrQ/AF34nf+i
YkgSbpBiFOtZHWeNEW8WvVn8QGGGvuCFubuEyDtYwHsEkjJ4flZ95WJ0DTWgvAB4KYnf+lc1RZNn
PYjdZh+SkZZN3osd+YYKdfHzWrPfP89FLl4mUGhmOSUizly8mNap7wy8okwTO5P1qWzbAmHiSdc3
4iUOVLcxR1WCzNAqUWAOhQfGz6pM0yvNkPNGb6EzHMmeRKmdGLu4U+Gvk0wL2WatVx3yAQiEYw0a
GN/G+Brms7upzk516OCb+X12njX1JtRDg7DX31dUN+mtqrJ6PnvTCuPaGCDqGQaerw0Uzu2iXoDp
9LcDCOS7KUkyzmemzzF+x7sAn6/CMvLo6ERTaHO6UHIEE3G5qTgbdhLxTae05LMCCt5usCJwWBYe
iHLSAb1MpewvzVDKTxlhFETuw/DK6kXG8ZnECbiTESRB6oAFpvxEawAF3tiR1vnPNQKnVPhplMXH
zl7Juq6+B4ly1zyJxhug+sOzLsdyO1pt/SXP/J1Va/a9rLVCpaknXrLaBDwztrd7LWoUR7f9W9DH
zneW9S/FONQfjSE2d9ruomMKZIa7zoEPRRbKQJGimwVvSAmZaMkdoouu8v4KEnjcIDN+iuIwX5VN
KBH/stzXQiXGekAmeSIz9V5Vk+id6kKUUgvlvWJPER1F5qUI103GrY/WEKQXhxcwbreIPib+RUv0
ugUaPBVeaDzRkYUWnA0DB+mmNHlQAPRBnhJkuy6LCWi1nSOvnK9Aa4/QIzktENaWwC77u+tofURr
YvQoSu+DlXfj16AUqM0fdfJk8zq5KSWbNSl6QOf3qH4BOvcTkk1Tj2yGxnPsiIMVCVPPYE90VJmy
W4siy3alWdhgWIqLZ4v14WkxYWiVvnXTh6SlyA19DPrAC9z9frmZdrexGhHMJ12cm9z5C1Ru+dEI
7J8iH4xz7LYgo1HyS2RYHByx0roHbbgNphmJgDZicrN8pYnhyHNcK/FMMy8EJ4fJp8jRZM5aZLyx
w7SPRiX5hxZASVurDZK9gRqBDzGKlvfgLAdE06S1mso9gsINzTmT1g2kj1bzGOjwk9askCDwSgtp
cyhTFtSvhtoBJSrp13jZ3ynDAjvQdFLAVryhtSDAqyv8ROj66HODIymHAo15sRUOLwhEx5c4y7t7
LCp2SwIDhSmuutNQNaN17eoIlWIQpZNVVA7WxRPZDe8eAVC00t4GKaX3Sha0TsQ9lBWH9jeyJxGQ
kPBaGaQ5Xn3/XkgB6ePoo0ZglpEi8fDugyYIf0VuJFNN3+2rOJZrUTOc0TLBMorOH2RMNEt26ArF
LX/scWVRmOy8zinffQBd+WqrqgrF2Er6CKu62Jl6BYoY6AR0hdikV5uidozt/JEkKjLXVdFYu/li
W1QXJcj8r20ukvMAFP156Ergnqxo3jY/cysxgCYQaW9NIqAwRrsEye2VPXEMd2YF0hawtl/YFEft
0BG/ElVkzlPlt39PpxgsGZP2D19zWuqdMYVk/6fvYvxffeV0VcuJ3p3390WCaqHadznjG8dNB8DE
oihLWSHCdCXgb3szBN1SiKf6ynJdduXthNA0TQMl0uc+8jtwRiTo5+3C5NlClhuAE1C03Y86jtwb
TUicFMWwS3skhUi2KGxf34qBqfOyRIx01JEB8XI+y2KLFn65SkU4HJZF6tHgF3COnEnkRqoJUKtY
YkdT4pay2Jn90D2JYQ/isPRZRBk+g1Cs3Va5j64v1NjMMrqKoC52SPJk18W9ASEwUChCVA9MCywK
bmVvgRcYx+XTR8JvT6XIPy4iskd8K1hVjq72pKBThdwyr37bbchicbAdvMSWKkZrznS++Uuv9GfN
y+i2uPtFqHatg+CnYdZi3aLVews6cVNuTG5FatXlEXJKme0hPzpJZWWyy3wYRhEothWqhcwKssH3
/B1PwD/cpcObI5oUieBoRUryKidXOvpDho7yZsdBZD0bKx4xFH5iTTKer4Pmy8XQlAw7M8Zl0rxF
V/y2qNNik7e5+wj6ztrw2vV2vTW4DxvJw0uZSlAgus6DLIaC77yCB2dPdvnNG5lprmrt5jfdqXPM
/OpUxzkUk1Zb3DZx78l+gMQdgAHkMQ1kQgMTEnWlUSZ2VtZYWGpyJsNW62gdo4Jus1jPC44V6rB8
lDavR/KZPVExke9zxHbnNciJroJWa8DNhWaX/kGiecXpqulozILh3Cu9XewX9yhUKJbJ41vOAv4Y
jO4nuEb1WTMRP9yI2ScHb7QrmtLQwaKwR32OEZd8MCfqUI+KelJkMUNn4yUdGqoEQ1gTPW3o2gVs
zgYgArhlmgM6pkXTJhuzDMxNXgxIgynw3zIb73Y0DQa/vdGAn057Kw1vP0S5OJPSCnN1o6MBdZmX
EnESMp0XJkXT4vmNHftXciftsi4Yu8W29qNh7QaBDebOhD3sTmKb1AN1ME9SuY4Mr9hhh2eiztzl
7VPceKhm8hXYo6YpGXoxIODcDoBrSV17s2J2cUH96fdmeepMAwEaq86tXYZY9Rq5AcxBuVg+B72/
CzWKomabyozM2Sa1m2pXoH91jd5BfkVeMr76CnDHKGrPnG3mG+aKhBqFEP18SJadDNNL6LzhHe4N
xZ/2uRrq9qUBusJtQM+jhUjUCw1K5mIXANths8j+l1MH4JVnQ3yiFEzUIOjBJb5ZNqVlEIM1L06n
A7Eh9dBpsR/s7pcaFf/6nKp41RZB95QYRf/ktniiWTbPDiSjoZ60fas+t6Vtoy8WM6/FHZUc8Hpy
xl5XnVMrRzN/bJ/8IEEgARlegADhaBlIFqL6eqtGBSaZf7GrJrfKyx/KlPZ+caWjKsEjPWo8uV4U
CFlazbwUCUsntY5Z2e5SFIdd6rB0D37Y32jW54Z30dNAUzoiGU2D0f5exHG5/zfbNBT+7JUDeMIx
s1XEBwkGH2Ru3LjsnjKgTtOMBrupS4BKoAywjaz+hWRNYDxEjL0BzaIQl2HkbNaRqKvAozsUqBkg
Jx0WJqrX0xiQ3wNC2DLg4ownKQ7RAYxSFJ8dSUaDh+1QsG4r3wdMpIVdvp/6ZzkNxeB557hA2FE2
dbxWeftL1tm8wbv6bxsyJDWC7DrehFb3VwJw+B0plrUWj0VmViPWIkNS+/YRYOef4rhRCAchnDIP
U0Dm3bRCU0yPx6czxXa9aViUJKv/tiDlLFpWoyNYOF3LT4vnn6f6ew2S/3GqBgUEm3KIO9v9lDn1
MfYchWuKu1PhRh6wm6d5Roe9m/tr1wbqWTz1ks+qd4ezA/mS17thsZ+XmlWL9J3ru9POa6cpEDqD
EK9JU8MTthcmWkOnQxrsRm76VtQnLidFMSnmQ1KnRoZXCi85di5aWCwerP7dbl4W6T5z79nDB1pm
OQkdzSZ9O+QrS1jIMFbRDbeXg8FAyBaCbOpGIhqchPMN4FH5dpHRkQXqlKPk7SN3U5C4o5zhkExt
jTQsXY4MwbG1UihzXWSLXWInJyDHmM+yAxhPb401kEq4/OTbwF4pEWEMIlfevS54IjFvSn1yDPQ8
WBGyleDCwtuGKuKnBARb9tgHdxriQSYnFmvUP/yW2WNW7PpeImJVBsEdPCHBvU3bZt02Su+xZ9Hp
GszqHwxDBuemzDEtq33v1GK2rU0WolYc/V9kysTYHNIU/JixVNg2VXm5DkIA4W0qZJQviNmmh4iz
B818u3QuMVKZxWmsy2rN5WBuLAOVmSv8xzoX0pNlkQXerkJYF60NPb+N/xxaZxfIvAPGclD1eyll
uTLKztr51gfF3HSF19bmMloxiHtBprgRvRkBsElYr62MALrn4B7GM8t6tfOGndshAiLnpO27NLuP
xbgrDcFf22AHrAP4ZGJjKyO8k02JitJf608uolPlBn2+qEom22n9WgK5p13JKgc0vVdvVR8AWwP5
6O5qiMQ6xVGPkA2eCitQT4DSTwdIoWfon19FNPq2Ti7hNHCvbc+iB/OzM7bAGsnyv0YTW606/+EI
A3nn1Anu6NlMD12ZAcCx6MxnsN6DEk2z7psPDnjyUWmXrFJn9F6FZTQ713D4Oe39+NahgQsF5in/
klsFgOixfp4Pz61pGJ8i3wk3KY9Q4Tam9tlt0cRuF9L9APKmb7Y35n95vbHxSvBuOCpKEP9yuuKp
RqvzIRpilF+2lvPiTUPZOj89XyGw1aNCFf1D42WU4Qea0WC1E4Zoq9HwMlkARC29N0DkJ29aJ8bv
YesYCACSjMz8VOyGgfVPZV5/Y5X84gyj/6zAqrBrC7xze9O0lsIHt2PhnYwm+UwzGvzC6Z8dlOr/
NiJxkbNHklX1+Z1zHSh0VcTebrEdU/Mquv4SRXmx9nkFOKBpZxaWPjq5Qif+L8JK9/UOzTDYw03m
dETWpCCZcHMsUYEvt/eTh2i78QwSyeJ1ZECdDVAKvWWhWbwixpdemkqmK9KSDBVvwLVgD5q0Oa/x
C6yaM01d0LjshjboZnfdDOpkIVIrI8X2SDvWL8aAARHwlRLAGSNRXWQKFYFINqGYpH4h2SjxZl10
Y7AjWeRk9UuClkRm9dkTWXhN0AHZevhGMxqq6amPJ2E6O3Hw3N7sqtq1KBPrUWGqiisD0MnVBrDY
1QOg/4kDu4xE70zmQzm26SbKtbG2JheUkuRbWWl/3RZIofYV0o9Ax9D3xErHe8JAQZjqqtstMr+v
+dpLVIwCDdi1maPvLsvKlRV4iGY58hijXPFs1+gGFo2LJJVOgIA5DXQUlU59Szl27NkIHBP81luU
909qfKvxKg3ccN83+bYU2j+TcRI1zY2OHJ6fGMp+TjTjmdODnLE1fLSCFm+GYaAIvDFMNPtX9ipH
O/SPBoFpbkxdNMDMzcNheDgGIsqeiOsTQOXsW+JXYiOtzPw0BOzuoUpwB/IHBLAN0w0uVZuGFzEN
dJS4wHt1LGTRZhsS0jDPNVIQZwGe9T/9/HDsVnXtIgXHn5Dcj2+ZVf9VFajkp1k4iegoAuTHzeND
vREogNzM2tIozBXZtLFdHhI3/xaSDH/mEii7XaivDd+CeBSVEnkqXpDByTZC+tUB5eHZh7zt8BZS
M4kPztIPXioQuohBrkvaIe+jYzuKck1a2Wb6grK1fEXTbFTdEwrjnmg2RAZ7SQRyvLYdr8GF1O81
6MBP5jSgMYGdqj4sDKR8cOiDdzyxEhNvDT3qqxJsEniS7nXDrgFAu8/LIEfz1zTUAGpYLRo6InWH
freTst8WHYkF5387/Dk38ZDeesYwXoU5yrtbfzNbC+HrQsh7NUkSRBpRsVvMIpKjwBmFz6jvBHqi
vJOojLJD0SX2lWYk1yUeSIAXupCIVjdb/0nW7QeE//s9M/ICX09kv2Kzqs9R1uXx2lTizR7S8ET2
5OmH3U+NOsCT9gI4xBJAcGbIzCNyJJhnLX61Taf4TofsDeFYxHvzDjB2BkCerTj3NzZQ+ZDOaZyN
7aGsxTUrawMo2/pFZ51GqZY5vKiuQxwcuDgvg7QblP1VEZqLADpY1En+QGVYsfFCv34kPVoaXF3p
R4hOlk0hu/glxGsVirfxE0Nv3+fQZtUU7avBkBKHn4N8bRdcffaHxDhVLu4oJE5j8F6PWSgBNmjm
H4yS74DnFXzWnlMfWC/ZlhZzKv7d89n4zA2nvrfx+OnXoiBlKwwAN5BV4tgHPgzVqzSQd1ouxR50
tcFOq/l9KcBeaj87Xf3rUsi7bBkilj7aYVd+ju4doDYgfix7bA7aAA+gCiVhPvhlG/lDupX/PRuq
ZO2iXf05BWjrqVJRvROWxz6iZfSet433vc7Kr0afRa+VL5DT7oLsqMs0ftEWuoDIwgOwQIp68De3
akPgo/D+wlGVdTUHM0d6MuLfmPODLDl2KOvYL+XaAKvclEBLHh5yK1uBNkDUaCJCQzIpVu2AxzpJ
FgPSDVOkB8lVjl/NbNDG+v0KFZrK2sgcjGKbgV94jaq7+kID8kFAPTDklmZdkHd4h5AoISk8rfDW
MB2SqlBxt7ftHVqEgG4X9ulRpkn8GTebi6VK/YKu2f4OarItIJDrO7MzRKIcIEgWygf2ot3zB4Lw
8RNeNg5u6wKZvmSlsxYKVAhkPPatfmLqa5KhVRmQjZWI79U0+EbA71Fv7i3f0VffHH+JUAb+l2nJ
4kQGJDeZWaChArEokpF7YEu+pWG2m1ZDJqXet6b8UeOvARq26A6I2OjuKFTaW8HAD8ihR3dSyC66
pZJFFxKhWgOsKt6nxYePOfJZVl8+WXX0xHjCbxy9oA+OG+g+Hgu5cf2meUQTCGlyJRX2h+0jBCAd
grFjhTpEmKceitfc1LuTklwQPUEoYRzMFW7jT8AJTfdhFA5HPOeTu8tr0AXUAGzU+RsgMNpvhSmC
NUOi6GahIO881qa5bdDs9YmX/IqWJeObFTaAhRXWdmqCuITgSr7wMUsuLpYediSkOVouAXKatl/x
gBBghZpsaMgRbD0UDmKgWWHyta3r4jvi+ZtkTMYvfsHBFt3Y+RlJlQyccLDQxZh+RvPb8FQPtfto
G5RvGA7ST47LXDREohhPjIhmcWk4D4ez4hlvG3tSkkM2TKgcCHmuA110K5cjydVq80vVoQOO5UF/
VGhu+9xZexL/H2HntRw5roTpJ2IEvbktb1Ulb24YrZ4Zgt7bp9+PKE2rp89u7A2CSICUKRYJZP5G
JNYI9Y41rtW32ntks7UxS/uR8myAehuU4bwLtHc7iBFIhUx9V+Mv9/Dfq7be1O8pxzjzVWeGzQZZ
YHdZ5RC7/cn0j7ab+EfZ/Y5R98sgM55kRKBfiT7or2m3Puq4PBqKYtyRH9uQWvKv5ozfZUGqLYw2
1Q8SzpsVSIVmVHnXcjRXkRIaIdkt5GgFKglIsr+VWF8Z+nU1CfiVV8N5WDs0HVLVJY6TQF1Yw3L7
BXeqbjevsFvsKjReLTD1IGCc7tYNKu4BfyCtXjmd8fp90lCa/bmugQuvfbV8bSrKZOQnrcfOAmUU
ev5nPvdkqLWK/SQK9SJ7pUjt1ff8HOzkUWVJBxJn2FSTZdzNTIK7IKJxRkSGAjTJZNwA2nQnj2Sj
T4VN2pmzoqyAGOyOmrl0EZrcWVOR7ytsvVZRG45v3dSMC0Oz/HPCMvY5DVIUjr2RF4L4mgZKhzpt
63bREsF5e+uqL7beJUfQ1THcqOqrgVAen2QMCeeBf+Sv4SR8lSfIGYOjUSXDT+DA/qxTk+bWmC54
aSMTJQ+/4SuGrioG66DB9zI2Cr3kjf3bSQFAcwDryyLo45NsWgX1g2A6qm40IhZv6rQoM/LryOHs
10SR7dC5I51fONXStJBib30VPLXvuNpqaqh9B50aX32UUK7yiHd/FzvRpeiUr0g2+mCfICAv/5g6
1t1W8ciXyrg8wSiB04VTgqrrfNk8iwb2Q726VHrHPfvV4J6BoK7g6INMn0NKARhyIQfAwRirySz4
/JScYJWTSDfEhYK9d0ajh1tSuc2U07+vKLttz6MgoigL/vTfH/U9D7xOcixS7MzB4ZneZ2d2+rOj
zlZKWv6zVF392fu3B1sffEIEU5b7TqnH1l3Kw9GCorr5M5rMs2LPWyLp9CAoDZwEuukvQiseJjWO
r+4wNC+2by5bRCUehy6Pnnv3Oa8NfKn8qALGzTOzriErhgYKE66WYCiqJbAGU83hfQu7HGXDjjLg
0Ds6+iliNadqrrcYFQ7EFH2bMh1Ju2ytoAExTTzC5XXkxL52w1WedXONxv8MAbhs8vn2kM0k7x95
6MubKAHFdxvycvGzc1E4kyF3aL1jbZP9KoK9YgGxl7wVu6q7RRYMwV525YDh5Whv/4oFodsDKG1M
+6NpnA9Mp5VL1P5TzApQVl3U9/9GblRqy++Ui2j/kQTs26Q5whmSjR2pFIwRLF6gwzS82V2ybkF/
PIOo98/CR2ZcxklHeytjwHqlEMb4lnXxuvbzCKgOthvxFNQX2QRWiwXibH30K9TMuQMnJE/6Ky5D
1Rz3iKsdbGKPSivQ9DxYofCgH5ts0o8m/hCrZnIwiVAK/VjPDfZNUbWJCqdbmzbgFl8gsxkCyNsj
H/ope0oSzKaxyPMELb+JjFHNrq5ocagb3zfqpTuf1btBuweigMteZdrLNvD6YxSG40svSFEOYfmO
oFG88/0swtxeLd7xnLk2TeI9DEFX3WUePC8Z72LPZgk79cc+7W6nh47j7nRfSdbOMCF+UznNe1q3
GRj5sTrppVud5JFsblOQReKvrYqN0kGsrrzJ2xXoraCS00ImyTzrp57mZAv16R3HKL6UXZWd8OKI
7/IgFqgX182n0TzImWoepssebNJVi/Awqn2Rbuo0iF7tPgf8z7UivfkJnnCET8BPG/3K21XzTwMi
RiV4Xnar/LTAiNV3G7eK9dj3T7Gf7aIqCh9VLX6xgwAN89IQj11WqHs81IyFHJSxQknh5tfWbUY/
DF8z5OCvGd/XiEqRr5LOftW1Sll1pD/etUr/S7VL86qkcX0dcoQ7ZJxcNwwaU3X3QZ9E78WTjBqp
Oe2LclBWcRL/dnKiYvub2010n6fDHtsR++//HOR66cjI5NXqKk35R3mGnm5NA1KYvInlfSqPRstL
t1HIEuJ7QN7K8ozvARhM7wWI5nsTLW7bCvy/bbN770cHvQLBVrKqfJONbTcdht4T20xln5iVqb0Q
PPF+2pxUDL3/t1E074adKy+gpHzuDE5y5pOm+SRfH42HyW/sRajm1c///Unu/JPkSUbiuVsXERKc
wwLLASkVlEeXzdxRHgVaC5/puy+DjTZ4G6Mrnv6I/3Gu7CptUR5FR3O71He/YKnMBpWSvVsW5p09
N4njsxQpkq0CjuP4R5y8AiXXiqKunPZ9QuMmMWKBWb7I9UFb+Z7JkmLeVjXCchAQkjspuX1yIkNb
Ybr7NR57SroPMMga0DBe4dvrbCRsYbKi4pSAZJC4BhnqlWBXhyqKsTPy4Y/54wQRLDL0cR0kPM5s
q35Asql5sIE7roXws7WMySb1x/tcFN5J9qZY5Of5JDlfhvhU70zbu7JX3vkjqC/JxyzoGaoVrm/r
v9aqbHaQRl28FiruJqSG0l2ikj9UstG4koAyrmWK/jfuhuDrv2NuJrbJbKQnY7IREW/Rxhj2YWqQ
+5ax+XJ5331dLq7rapmqkEBkqVpxcQq6EQ4pWnjHyDzLOG8vqtlI/3zRFqe2fJiUUl17Cni7rsyq
S1KMzRo+EBkxCvcr2B3Nc2kgwKXXsfM2WmwydB1ThrGL71pVDP845Krz0tQhdSu7EuCtWOjRuB21
RPvwHXhsvGA/XRvfPKh9H4jq5+tkDPMjNAu8ZUzbYJ0WWJ+25x1UnrXAVPEFK3VH2QFv1ND4M3/K
CUlnfjb6DF/FeGwXNa2zn4Wn8RKLfNgEwtt6YK3PaZING+pCziUcrXKt9YV48Icmh3GBToRjldWy
ayrnRe3NcdGS+pvVCTTcKR4HxKTuqaAsgVtUj8jiVY9anjTLvoq7nYxNVlGesir6lD15EmvWj8nL
+5MMDTVa8qHnbZsozPaB2rQr3y7LV1S4pxUyN8pOdsdK+azcsbqQehevzd/wScvXkZJz5xQDikb9
82/Qh3SGRsj+DSmhBsGOle6LDMlBGa90G5yEPIwU4W6zznuVPSNOXoo4u+SZixZbkigHsrE+mp90
v2PfXTkq56nOcLDTVGn2YYyGgOpU+R1fvHTZ4E24ll0stvM7MYr8TnaNscP/w9VPATBUZ5Ekqrku
/Nhe3vp89h4Ze+OjiVvy3tPkzVrRHm5FgzhnMOrkhO94rzSzUXJhL8VeCRLNUhZZ5fxjDKp6lDuv
NMfM3KycpwTtxqs/Ikcxb8g66n07RTTF2i8949Wcwc2h5f12kp7pPLmDLjxqnkP2qBg//CEZERPy
+n3u5+bLf+OlpfZ7t4ys73iLM9zak89lqnsBVCrqK4YZFQeqKg/yFSND8kit6+LQ+9OfcfT9Ua50
hodG1wrKOIl7dHQjfggm4xjPGG4/0NJjYUAulV28AsONJyzAsXadv5aJhWRNkaqnakZ4F32KMY/v
o3bENSjT3q7RCS0FCSoKJEjN7NVyn+QGENmP6QAjNlzJfZ/rOMmyyxxU0iiUzrMSKGeLptM+6qmq
noqg++ELLfmJH/eb1gvrSWWRs23zKdlNcBspENU/mjBO//8TULB/K0Qa7KCSeixAFRIYm6AD8IzZ
h/+alhSqMsX6ywy7q9do+itantm69erxhGyNwfaKqYaW+69t3+zNHoF/Af10FebVcA7mZsjEV/PV
JS2RJH29on4QjQsZlLPlxF5gsyOvICSLXY7krflXOZgRXO8hCLVtSRHmfurwGkzSkTRgZafWmTc4
ipjG9MMYqBGxpldPg9mqJ3kEOIynrTzknhaHxGUZN0+RIdn80ZXnyrlQAzZyxvflmjDUfrt6K4Zd
4NtvkNpL9wigNv0B4/IyOZn1qI1B+Rh5SzyorUcZ8YWBuRtStXvZRWoDeCh09mXNAv0RZ6HyMQhX
qJZ6aAm2frPHF6xadEWX3zlWox2NCWn4uSdDvhJ/HSH7pqEsZaxMpIsuQu9raqPKRh3xtJIh2YDm
QsWQZDhCIWHjj0tjlgjRgZ4fO+OjIE12kJ3vsDqPyZhsWFwv7dHtH8IKDWoR5B9DhMfB5OvazrU6
7622HlJnyD5iYeTbOPTLbT53MRX1S0wFcyWYdpmtxptJjbIPYVKyABq29MkSLR0vnx5yfOH3VRjb
C9m9NRYUKCWB2mrNU9IxbS5BEG3koJ/NFEa/UiNrGZv256hHzrmsHVxiFGEsc0mbkcHbYdM+83+F
VDDPozrknOURJAfnPBsN3U6TA2ZrA922e/xCIv6P0k2rmGyOsuwQNSlGntA6wL3Pofnoe1qb5mlz
O020oORzZWhW3xN7OSzNu77PkcOU6hHNCMx3GUfuhFeIXb6B0BvWlD4STKooxCwKto3IgCxrJXMv
txAbo1lRT0Q43hbFVSBZhdMSlk9eX5lwqELw7mRk8cxBJCpD1W8+vkWCRrub0srittAiJDOCySnX
OTTOpSxUq3o/Aie1u6/grdgt696dTtGgUHC1/65rywF5CTkgL3EreNtaTP6y6l/ZB04r2ydR6OR5
+xpRp5HZ0EBzUbM2+mEju1Xc7CaTzIQGH/eUD6p+y4YmZk0Gwqmyi6p02X1aBT/lfDSPvi4buqQN
TRxPrbHpX2DNL0ZwLCcITNWJJUd1yhBwXsw5Nki5/w7IUdnImJz3HUsVfz3WPcT5Qb1rdXd6ajte
aIIawL5h8/Y0GFmMmoSpree93BNp5fQQ+o2/kKNqXDeXqbHPt1Pn813zQc/U7lFGBOu0Iey782CL
bCNaBR9ds3ue06z3rVFXV79z/qpr03lzqJyuUcpvd9NcnWoma80WPXvWQMOcbzWsOV5FGmmAzHEP
phVPb+qbGoz6vRsiqalF9b3W8z+0xyreO6WJWkHvUkX5sx/XfbqDBDs7F4afGlK6XVN271GFjlIb
e+keaEn3pFbWk2gd8amyaFyotZpfhabXJ1Ol1KUg8f45Gl9nIsVGGgCdqyqrTnHr5bvB7b+OuvnI
Uro31e9g/swi2Szt011gttekdhrKO4Rk893Nfg3IWMA1VinI+eX35N61DUwCjRBH3mayF0UK1JFa
B+7aTj8+9UPsX2zhHSxjQl7NAmXuUZh9UGxjePIU6CCuWaSnsorHp1HTxxU092aLZjCC6loK92t+
IRVxf5eC5Tjd/pmxMtx1ntOfwMnzv51HR9gZa3awzUJmilHXQ2OBDHa2RIbMW/+RPi7dJkX6MUYW
tLUcNChxGUZI+qj34PkGY3xs+rC4KK4SL6rCG94Uv9bWWGHmO9mdlJo/J5oekQdzDzBL9lFviyWy
Zu1ngkQ1wtT+367vPTkis149SwXZmVn1nS6C6BCA4d9mLrVBf8CC3ocx9Dk06MKbVfk4gDNYaL5O
wRVB6l09Zyh5/McrZ+7KhKUcHYdO31XUTJ+/u50puntc4aJFXpGXM/MHCe3OM9T6yj6O1xGunzwr
vwYlMhyNPDiwpg8HXRYM56ab9sYE/05Cwf9fZ39fWp4t595i1T4qXiDbi7+skd+F6nP9VBeRu8mw
MzgIy6guxhRbywmR9R+D4iNr3Nm3uUDyi2PE/4MEj3gUVb9NixaE9tzrhlQFbAsFz9d0HgwK+DQ0
x4dVPLrN0gHJ25NliGmVyQhwAm5jFAp6sp6o9ZxlTDZDsq+qWDupSm8se78Rnw5MRVHyQflOggic
y6o6iyzxMlIlyzRXfCahh3hEZKGAOynj+b9nRhbCn1ZiaZAfk0ULSfotRTBgKzzIhTyUrI+Tga/M
B+57/kbF9Ip7W1CgcouFjIcKVXzQ3tHezVLvZTJjvsDJKlJxidOKvHlqjaXheS5a3LH7lOfTPoqm
/hqUg/ukpXG6SBS3PMnB0qMIoreutZNdhUz6ptJdPmBDyx6R6VuwWfC3Kn/wqukN8TKpo70hGWtA
waOLkKm1TpoJM5+5Ww+Vuxoa4Wxvk1tXQJvS960eJysPuNBZ1FiJIfytDgtyJPQdoHaiFv0GNVGj
Y7Y5nGbHQZ6+zg+tPjaYwXzUfRJsElPDVpuNxJObRC+ZCc7T086+acd3gfVv42EWuFIK1L/kgEgg
KeUGtRfqWWcnwskI8D7ML13LVrIrB3g94/U1j2Zqqy7rLvkJ/NBYGI3u3tsi9O77YQRGBFlxPaJ1
EC2nHrhQlET+7tbXkwrfLdU4y9kawvzXEuq5vIBsXCM++QUi6TbUkd5rLzZoWH+LCN21tPT8ACjC
vZOaybcjrcAIb8od1EYYQL1v2ld6d+2o0pdwkOLxCByw+DpU295eOaqGfvU84vlGpCzl4W2+2qNm
FXb2YFugrp1sY4neWVYTAKAOX4InF9zUrrNL/MBmRFvbIRWZ6IiRd6EDPqer+NX18iIHS0//27Lm
1JoLqMjQtOjiOFaH+w96obsSFgzFM4KoifcmO91OPZH6u03ECzhWVqnesPltUXMogvhiGJ23jrAF
W6h6YbItcDqkT8vsIScjeSrnJqvyCLPX+dAc1afC08FwsAOOmsG+JK5XkCDAScTWffMoY7JxyVMf
UxEe9MK1LxkM5jT03kr8tkGMpT9DfzZ5wPX86qdGeDR9c1jnQ9C+/5pR4ba4yOYZGsXUI1cf5prw
bzPkNdTKz64YdaJ1lubYUDuYbwX5+FGG4lg0bfoMAG84fMcjLfwtHreas8Jsbfz4v8Rh/J40vQov
0GPqY2JVOHEqefwomwkCjhFbuDDNIYcdGeR83NYcWGOPZmbrUCrUo2K/QWv2/2kU9xo0hvKh88Zc
ZJGjPkd9DLAg9b3rGFrjpipHDFML9vNDlJXoL03inPppu9HxKLvGxlxEx/Qcq6TofVLMHpADa0DD
xTslzimuo937rvb9tMtrbVrXCH/ClqQkFkGapuJC4yb5hPC4wK+QHh+NeUZESR1XSNfpKzFFxhJa
vAH2EPntafT6hWN0Zbeox94+9Q3Fc6CPfqxP0WPnUisyVRWZszhqyxX7mPygoS17lo3NQ6uelwG8
Q6v7XnOAy/1vKFKVrZwgp07z2S6z0qwDwi1PMhT3dp3bmiLkm1+XZrQOjCrOeW3k4ghk5R+3DA1e
9r5fXYVKrFM9hgH4BkcravStxd4gBEF9UfDz3Gg1kFx09zJqn3MwEe6wHTqMr34LenY+7ixfEb8H
ExFo+8EeIaPHnI2aZ3nxJmEfEB26u50sY8iKh6fambZh2uUox05acdEtUZ/rPkMF8juWUDV3h81v
ITVS47M+4KLQbNMItFQ8N6YZfJJFCs/AG8snt7a1lY0gKbVWf+VHeo7bTxXiIFwDDK7DKz/+q0Hg
DDYOMK6lHPiaG1cHy/Tj0yjCEkJUrCDR3z1jgIJgbl97j/3cWPeR7+iPQEK8x9oOHAA9GE3JoVRp
s11S+7yO55kxdaB7B/NUOVeGOlL4C6Ttk1NlxaRvOvwyvzMGMoEQWza/VYjSQUgddus07anMi/HQ
KfWjaSsUDG0n/wET7BBG2b1M4ABQpvAPJ/UxLlxlV1hKvB2b2HmcrLdsMBGKHTJzw0djPZRj3T24
VLiKxnqQjW769QZ5+pE0fpSi2crdN2l8ueX8EAezPfc28sbNU9Q54LJb7q+VPER5sG+BFyNtYQEo
XcpgCBzO3ugR5mqyT0aPlP0Iuc5MEG8s+/BopF2Qr2zbGTA8HL8a0wSn0zfu/jY6ltMIZTEDkrXM
+hadDQQ3RhenOHmk9D38LcChFObno3lUQYYC8amp0Z9RkdavthWfZC9IBv2aduKEUVu0VFPhrL1E
Z93iNIiiZhqujGnW2jHbF6UoVzClIDTMeIlvqMR3Fx5WEa8oq+8qcy6yz/OUyqV85Wvx9JLBqz63
KXyGmZZAJY9lB680ACG3FXpUUD0i2SXs3KEc2rxLuMvAfs9DzvcicS8meqdLKzXrvRxM3MDcFCkm
T3LUKiMTHTCk2eRoVU3lQzQqNxQNWBj/MIYeAkwsRim+tOZL6xZ3NQa8P+t0yBdGUPUPzqjW0I0x
vBXh3wFebGD/obfwYCvKO2tueP92a74H1VLG+kYp7sy6LLSF1sCpwrEzXeWzQYUcGashWcEOcddj
WTW8g5XiScc6bDPlSnQiz4VzRDomm1D1tb3Q2r/d1lIviH/e3z6uIta+e83cww7sXu9sPsr/9H6d
l+Qq+68wCvayxjPpYbQ0h7TZya7WsUOLNZEu5E4Dv2mD7MqzRE3E3a1DrfLqu/itBEZnrUEbT4tS
oHJrZaz7FlqWBIjhzIcRuduN7U8Furcz97Fvg33SIftg91r/kuCzktqq9mFTu1i3/IX7Lh6852Qy
dvkczxohuHxaHZo4rJ4N/E69wMshZhfFGm9KHlpGZKaLGtzbNh2LbtgWOdg6b8hytGXncTsMYAV0
6kjNR6+Pw9yYlI2PsmuC3FsNBvp1kEyeWZN1+H961T0SctV9rQcvkwbX3JyhCr9CrR10R3bh+0kv
NhmQrcOtqY1/j/4b0/nqI40xM+zmgbRtlUM8N7duMp77rCcdo5gagjTz5iuo9R9WCQdB9pJSSRHc
5MkjN1g9tj9A0QEd5GL8Wxt8LBS64rOIcsRuLCW9T1pR7Mo0D/ZxaSRXtWu0ZQaZ+oPt6XZwbczb
dRVAweSFnzF6aAfZpL+OqtpyD1FafQ3ILtoie4syDvp2Wn0qp+qryX8dyZhaochu87AlNYmvG1gJ
HVCkm0w8h2NKpU2Rv1V4YqzqtCr2siuqbjdVo/0IKdW6aOn0d6B/ekK5QySiflXcxNjVyMigBU4X
BmO8qsnK72U3CcVT69ra1Riz7FmA55VhEdjpOettbr9+rMGs9el2tNlhyVGUsQDMAN1t853v2tYP
RaPk5xS4nZoZG69q8tuTgq7g0YnVdGvnlnII5T+sg2Aw3Ht9vigLAy+CVBjvLR4uRTh+hHWAjMzv
YTZo/xOeen6kP36IzvJ/m01YzoZp9ftF/g1/z1Y8BdMF14sfvKD8LAfDezCdzj4oo0IxtnOnH9WI
AZGr6O+t7RnQ7LHy0EY1ewlL7SAnqFpiLtnBZufI6ZWLWwXaQg4M1ABLpd0ZeV0dRg9DDnVu8Cdr
k4UMsn6rDvIoVxplJ5xgKaIBzmhS32njGOxCCFXV4hZDuXpHquG17orhojQ82YQ7iY+iKnk+92F6
HuDPU5Q2n2S88zxtBXi/P9jDWL+gbLiWcXNw642TGMkOn5NiM6ptNQYotxlPfmH+RPKf9X9LOtAk
C4imGMDzHu0fq8qK59RtsnOXpP5Cxmut95dp6Ioj5gHlW+us5NkVd+HBMamXCPZlb8hZogYXduFd
AeNvM7WTuRBh6K4V24z2ugIRvE2KVRK7zvsYGvGEqLjdqaC7qcTLxr5UlHsfozmgllS9LdAA3Ot0
XZxM94GGVx95356NOBsR8NQ5xYfUeow1P91anWHt/aRwL5R0x6VpmvlnEtksAKzxkuROv4aeFE3p
z6DihZ2A2DxXdlKdxybMVs1oJu/C7pad6tcwSQRkJwFMZoftAXu4pKBq96sJgwllt66IF24dBJvY
Hi2K/z68pgnGmjzK5iPhAFuVRzLWAPE+mU6E1h1YldXQI7Y5xFl2neYGeqV1F8MrlD07GbNrG7ko
9IzZ3i0wrkjU0Npg0lbf45hc3+s55vR+g1MtFJHqXjbh2OlLOU925eTCK/XlVFuknmWVdkgj585T
neKhmHbyKSmfjWjExmsgFeS6INxvjKxEv1CWwdQCKf12g+yLiZiuet+7hr+vNDXe96NaAgLD2kUe
NXNs6qryaIIk32vzkZxXq2q3I1WNYUSvP4BAPyb6YLzGaOIeoigLuZ3omm4O4RwHo73sNrEBmFaP
HsAeYmM6AagPkmcvDa2n0Wqtp6JL93UeDFcZsnyqA7Fu2kc52GdAjbTOULZyNNeaALA7qCMqqY+1
676DnK0OslHQoEoW332/5EuclzFBz+SB54t8WJDIwNgYrOReKOY2HkTUPCSBUBdkIKxlVs/4uPk2
HWYBjVRRUcsQ1VWGoDV1K8EHvg0wPHi0894/UlV/Fc5z5o16dpAbuqaqkr2l2VBa5h2d41YUenut
2MjRSR+vZZB++u4M242s7CgXMLKrxDNMYl6zWCHwIjmqVZnx7MzddJ4sR+VkFboDSad0z041vWOW
BfiT/X/r7hOnTT+noGSV1bYdvrHZP9ZURS8i+0eim4OBwmqVqnDCJJy5BRSuxO2wlV0DssbCcHVx
GQBHzGyGZjFZdn/u7HY4yyPkLnnNulW8lt3AjoezyW+HqAD89TAmg6dj5KCgUvuIKGqyIDtZ/TUa
9hreRP6RdnG/EpmHAw3sArGwvWF8tIxkfBQB4r6KnqY72Y2UCIXfQQmxTmGKnKdN4WmKA+fudlaZ
+evSrvD8bHSFzX2SbWI/3evkpO5txxrIUjgntlTIRPXT+Bw6yb0xTtNFjtlK8dLFhX0nx4Je+THo
RXgnx/SkF6hkVOVZDk4ORhptReJCjsY5Rgoa9i9HOVp2trkwJi87ylHMTUI2AOV0KPR0fG5aA9dU
N5pBj/xGgLGRfM2rai9H+SZBJVJMrGHmUfzgq1V5VIdS3TiWFd/LJmlib6XZJM9U/EBvsSlLS7g3
mreUU+SABTptK9TAW3zHcla0e75U0cKsKfwuyVaQ33eH21Vu85RZASa0157rgOtJJ2uhNKhhjBtd
lMYPsjQayHQEsIfEsB+zNHgtTBdcZo7Xr0h4yARIE0KdSPFvLC3hL71It3G/re2p/aEGen8outei
6N4N/ehmXfGO8+IDiRX1gY0NpIy8gqM5x/XYhAE/QpRAdDx+TUAD2o4HNUhk0RaoETjoXIF24Tr2
a0zmd9NgL7IZqtZ+DW08ljK/gUiJbdSLmV9l2CbFh1Ug+2zZbQ2bzDDF841fJ7gW/mocit23btPj
ymp2sbX6jv0xLzUBAyt5hlsRF8lHrErqEeZw5AHTyzCRIr2smndTzq4yS9pxhdhGdjYGPTtnbulE
25fSNdMzpI6AjXnZwhWfQQ2BxXPvrhb8hhWg6ttUeZah1tYaDyB9odTzlS3FO+pwOPaekSn9wpyn
4/a7mTIHwZdIHW7vdVtNGAwbXBsakFRBis/J/IKP+fi3MI0aNFdZLdTa+AQAy7nvnCS5stX+R64K
DC3u1l3T6rc1hdC0VazxOCKr5ZK3gggmzzbVxlqWJaqC1RC7r2Nwxm0weKntcaUBztpace3uDFtr
HwwD5T58o62fSgX8zAekmzskLlFZ945GrQ53eQ42Fxxx9NNPyVP45k9ldJplVzTdZUid6Ij5MRwQ
1wvffPKNtxk1uVlm9I8DqYSdyjpiN6nJ8OjWIub24SKAjY+Q5wWlScdcywv5wuwuLKwx4JUzQAqK
KvypWqmzHEalv/NdHu9umpFXdfryXY3FVs502gJXp6BsHxrhujvBu3Sri0h7Ahj9Kf84gzUApWXn
pQF9thEzT05vve5K2hCJuPnPL1lNBpFu/oDsh2cHDIBzU+eI/gBhXhX9U+/X7SrpEWAoW6V/nXW2
2a7170OfpDv4pfHGS53+3Y3Tc2RDD8KOvjg7OuQ1GcfrDRpbZhIrMvMRmUemoUTUoI3Nl5Yvcz0E
/UehUiJF8velA5ay98Fnrpt87D5akVCL7f3nvvMSqnSgl2Uc1vXBouT8XCIkSN4dU28ZL4vkrJrW
uM2zgnx5OSuH3sRAhfJ34Ovm9vfYjH/II3Y0aatwK81io1OB/XpTq9OmbaMIPlEqTum8kMAgbsnG
rH7OseG9tGX000oU49WucmWrAIhZO3N3MqMNy0EPEAu+APcKm8RApNFfhVqZC1PVh/sOiYZ90yb1
dkrz9qmwg3/kDCX2DkhTNiyf1XqtQzI4FgiRwr2ewpWOTsEPD2eJySiOiekFZ9nEYyZuR9+x3uL3
BCz427To1wn/l2mWVt7f9p8hJa6dEwBTWBRmZJ+p2GFHW5SIrQu1nlbUZ+1zPTdFrz8FTWnv5Ly2
GZtpJdRWX9p+znc8BPpPJkc9F7ayEpabHYu5J0PfjeKUmFWZ3m3qb2dhoYT9IVT7XWCYr38OoNKj
ni3X30YFN1ZSAlHL3PQYplN6lF2gnjYOd7/68kjOiVXd+hqJ52E5cmum2mTXNdfR2wVGSgCI5qb3
EGP5n77hWQIOVLIoUTlCz2Laq6wf16ajB8ESUqq2Yec8LaEsK8qiCxNjrxYRsiabkUfxOS3i98me
eDUqenFWfBoZ/+4CvG83aqqwc5un2FPmbeLIwlLTxtjNAhi0zEI/vRR1yaveUS2EnqwuXfwWtKj/
HQIRIRkypZfvJnMAT9naw3ekmK+ECilYl8ydEQP9tBmcwf4/nJ3Hkty6koafiBF0oNmW9+3thiF3
6L3n089HlK5K03NmFrNBAAmQrW5VkUDmb57smj9FPWblL0pgPfmNX5rH39WotPbZ10QON070RyAB
/rnPnWKdIYP72uf9Nzdu9V+jHS4rtfa+F4np44dmeg8xr8Lt5PvGPlazCM31IF1NeHF9FKCc5Q/Q
7QnQp+p+6KGPlxWZeORfymJvmmq4U1SlejCdEXLgBKM+R9Od6mR412jw2zPhFeiuRMOCotdwb8/S
+bJH2SnVMFdUbHh+C7DUiIzxld1aycQ5NOoCYwcHDqu/+TJEvBAhZ0u7DuNhgpdVlUsnUaILegkI
nwodFVctyOBuDWEy1wnje2vuZbZ9oAYcn2RINtpc+AgAIy9uMdmbyvFNFIM7q5c84y5hbLLMAM89
N6rDXsCO2Y32PYJgMuYD9ttndRYsZMyHbnEPmbK+xOhZuJaiUz+bry0dnoxZnF7kSK7V5g1Ua2IY
IPQq2bLxtA8+h8QlWJrZMA9z6zqdNYVAcIOQmsdKY/X7UMwlpQK0dSMcv0ZDjvThODeyh8mfv4tN
4AS+SPoLLkWwAfX2HCfaMrf9nzVEwQMk4+AxqJwApY1vWqAZ9zKSBFl6chCS8dlUbnTNdDcyLy0z
z5K8N2CEtBHeGC9kbEjCXYpCOCZl5KYpBOTjRk5cZ+fFGlsVmEYz/c/vG/sQNEPw1qN1mwrkVQuO
98fBCJSlymP5Y8zZSqOjYN4L207vyOaixcOj9wMBYkxUkCQ8R51fPBle9SDjKDjE6zEpTMA5ISRd
Hbvdef1UGw3kF97E8r6xqy+RtPZOqNEOu7pxYfmwmVryF4DlNw+tUHSoT2bpuKpEhmzHbOuIx6ay
93Vu2sy+jrLxp4YEeOIaO3NeYqOM8oAr318rMrd/iELjh1Ufa9I/PwM2xpBuC/2xQAloOyiltx9s
x0fdLaRKD9b2w+yio12N3S8SSRe1rfV3Iy3+8Zrws1WG+NINNc8LBTFKrQjMZyMKo0UCtf6Xjxdu
x8OSM5zG32cKYQ54eGi7TZbsgL/bpN94hCdTFv40IlQW8ApyTCNnN+ofDT21f4YucBgw3K+Nbulr
9pecRvOyPyPcrK+wXA8+5qXw4I+pMmu9m1bwRALJXXoJ9TFhtMETfHv9TlG7TVFq4bZNPHMfdEa6
xXQeUf64NN9NqFhY8gbfakWo69wR2r7FwvolYrPVG5P/jQdKsSLDbB5Nv9IeOax/ynggWpLm5GEo
yulrXe2VF1MRB+QA62/RUClLJTSn05hX4UNVqfmCUmP1zUS3iE+Ba93bPDhPYdfxfZknbMM+Rrpw
Vpgphsjc/c9dvVEGP2AnjNvb5JedfVva6c5os9dbHGJzgOUYVYGBx++pkTjeGZELF7PhgHWs50H7
p5EL5FJbwoD/s8yCo0L1/8+6LGQXZdQput1G+hg1jndxMYEOmyh7lCESOhoSkyn1B8e046UP4xGJ
RbXayekUnuxW7bE3iavyFwDeeJ/PBhnI9OJBEWA/gnEBiixzTDalmNmgGgaUc6iphhqURw32h8o3
Xhr+Nx0ly3WmtOVe9/kTxAmYiTlOjmnCssFLj76ad09Nqb7IeDJgnFSkWXk26sS5N2qRIanC5wDQ
u7rQzWi6Uyytu3QKih5+kVUvvan0SyftY4q8Ojt3b0BkNcs/PRPJI8/FLK2ttfyz26F1G32OMNJ3
jYe6ZD1HXcT3RjjwiF+UJep41ri+XqypO8/0pxfUAoxDmGfqCvfm7NAMZbPky5k+O/+Q5/eeZN+q
9Xxhcx7FKCzKnpU4BmSZNORM56HG73sKLFJ2clgVurfMQTBysDKbYx+FFTCkePqMPP1eJUH8RHKg
PSquQ4W+1MfP0TXvA99QngyXshpVJcxxZs/OFqnruxaxM1O40Vrt6uGQWD3WM4NqLcY4W3ZVI1wb
dGxs7T3Fvh+yqP0+WepPDQL2hyJGiKRRV7yVPA+WLtSeZwN9nJXXDtpjKSZllfBsu1dKM9yIWIyX
0JhKCPC6cTJIFu4aO6EO3ZB8gr4DaPxPk6BH/K9DMXlvzVj5W7n2yzJpOPA1xhOkWgywG7eaN73c
LouHmonYzlEKiY04XJYdthpVW+qAWs1dmJcFxyvTpDbuqvrFEni56C3bglZRtEsj180TcthN1kcj
Wm8nr5eTsgHtNuytEmzPvPR60Xy5ORiUR0a1Hze9pyoP2J3m8SJ45yDYnifHbq6NHEJO2eloXB2+
xG9D3Q93LXW6t0RFAKZ24GTnONXs4YlXW3An1iMgQw3cRKz/7JV1btgUKGfse+86Pka4Hr5GQW0d
wAv4F/Z56kr3nOqdYyZWZ07zy27bg4pU00caBst0wJzny88YsYL+l5/R+dbvnyEK4++f4bFhX1Vq
WcufYUR1K38G+pjGR63W8HABdp3jEi2pmSAaa/alLIRzbmeCKJB6mG1dkCzlUCmino+eEpLlrxR4
GU5mQ6/JGu3TrOqjZebmP4GDsWueGN8xxDYWJWYeT1hPhZvYjPC10XNO37WpbDwLrGdcAH25cg5w
kVskZd+uylYHUDpDPP2w+ntYj1q7qpCP3pUzxFPOymFX67+HX64VfQc5WI++ZTUmZYaB6W7UI9SD
lFb6e3x1UZNjp1bKXXKbr8zuGUD9KtZ9+xjnZnT9fie5/tTFcfuU+eXXOKy15gmomFgXk/sCdMUm
+9jqWxiJxoPloe6K4QgCOhPmAfng/Rqj6InzefJuBEm3iqdBv5h4HiCT3Pg4EUWUvtcjehwLLS2B
aM2NB8TgPg/KN9xf6gMpLOR2saszkfSOF8Is4m1WBOHKnClssklsmArt9DhpMNvYZOkrxxxG1OVY
oCHxAUzAghgCD2o5tPyPTbZv75UGr21LrQEoJ3WBXk7foDJvq/ft0Npnea0zWc3WKYE/Bsh1oLcG
jAp/rRrr4wT8xITHRiZRRhQM/ttYzlOwVjay4pFnwf0Qm/bWzAZ9XdmB8ggzvUSgGMSJYeSfccxX
qHO9RRLHebBwZ2eXsLJ/sLMLFyZ6kG9mScYbXprx4HewiTS/hMDpOcZeFKSbIrf0zmJC56faDhOS
c5KYL00mETcBDP4nZlVa9dB5Y472SI+UyDyUiwEi5LtOrsMqbCm6vt6L0EoBQIzpD4Ptix/lw6vZ
t97GQPN976ip8Tim7tcV00xwlCtcw9Ifu0Q7kyJZWxakVKmLYSNGv8yqYNzdZDIw9y0gIj5KQQw8
jt1dP8VghajdbMi15ICk1eAJ2Mivog71oxy146Ae1AJcihQ+krFYE78wIdWuK+p5RTEomDXPlzs+
sg3C82NkMPNpF4LaWeSzEvSNSqGI7veEZFvICcnAkFe4YxsubjHZc/9c8W8T3abTrezixgkW3XZf
qxt0AnFYmqlG9pAi9DSGQPPmvQqaj76z1Gv0OwuvVpCHcm00/oqq3oeaci9jbWwo5+tqOW46e9co
KfQieQett5SNo+rlXkAQdZXSQPSGX1xotr1TB9Sv0a4GCR4P4jor/3D2PGu3Ojn8CaQ7B13lHD5S
ePL/4el+feB5JQ9rXX/LGyun5GipZAbCcaf1XblHUXG6mDbo0Mkam1e1oFirhf1w9Dv4Jxpe7S36
4Vrnr0QStQtX5MZex+UDwadUe+3Vjm8qxJ3NNE3aa1ajoRQClNnLWa1qEDqp9PAsZ/0c08U6Gh+G
GTuE01ChjzuUKdlZlEV7aeZGEXp2TCtlK0e1PrUX1fMQIofSsMks9QHgF5YHlaOhfT93ZTMMd51C
XXucd79VQCH4OnldlwWAZ3PoQeOsyrUshjpc+Xo5rvgugk5HfgYJ/b5pXrqo2lkIjn+OQe+ukNqa
yHfb+nMrfBB6xOHWlStVcyeOVWbx1Lv9S5Km4tNTKdHDQ9JPYW4gP6UMP2VcQQ5sSWaPVFmsqPdR
NSwafXqG5tI+29AcnvT2Iw580SzHsuShrZSX1rOaZ1IrYqnnWb+TSycn0bZKZJUrdmDJIh+d4dwo
PsprPLf3uKBGbxqwG2UGKoRx9jVOyXv8hAvHu8p4lELSsVfkR9m7Da0ofIO8+l6zmSFp7egPsvF6
yOmuKjjM/YkFifXptX1yzItnL8VZpanccSvmpG8dFqumS9rXBLzIsa7SYIUhTf+RjXG58NiWrLqw
6JflrKKVZ+wJS8tINnIYZGF/75bQteZJe7SzJ11o0PHsMNrVhR1vUWZF1xIRlYdCnQ4JTrVnOZJN
mZdPPUD3Y+ioQAXnVV2j/PR8HSzSPJJx0+9rDsrQ6cRABsXAVrP8PqBPt3F4qKFPPRMSHNnicB6c
S6d9C8rBW4MxEdXanIvx8YBn0FBEe1VBim0DiTsdHgxYu/kyreqRPFnmHKdCD/nwd2l6xF2gAvJe
B2ewzDmSCnwa0ma4duVYNn7PCxL3H2Vzi02VnnYrSF1g/QNjW9tHy1Pald6YPXqXtvbWNvGiF1X3
URii2k2lrqzlUB/Zy1s9bJlu7XtO+GHg7lFOfGg70+Y7JVL4e3NcVRHsrc1eOyS+V7+rCHPM4dri
WDCDwVFOYRhXWrqokO04p6MX7WQmeyQ1b0U2tKWy72cslP2AqBPPrDZ/sxMzPKK1XS/lMEQzfhP4
brSVQx9BnUUWB9NJDuPRWE+9l+0HBaWlMYiQbR7KaqHPGhxhhyQvBaHk0EBW+vC2tp4r75HRl4ew
9duVMyjiZEIZ3eJuY21U0h7sBoDrT+HoXPIh+91z+oPqRek1LOfCEhvRajaurVX/m0MmYHqdK3JJ
Vzn2QglJEWDN8V0tSuXuGsutsl7aAxDSqlK8O9mM87TVvhS9AUVgDstIq6pi65buiD1UhKtexJZk
kQXKHmV8D7p7Ze+RGmd7YDVUOSP8n07GkN0LVFEeUq2KH9rOHy8x3gxyJOOymU5QH/wH9LHqtdNh
g4JrcXK0o17LcUALkuNfY9mVQT/2+IRH4kmGMBMgU0FxLTnKWWBYaen9KACen/10IhGvJ8awmno9
XBUdxnDXsZxS9einW9XDAsIYwuBjzuNc9dyF6IrxZ/vaKZ71M9c7sWDf4z+yLSh3VgCONciFOFhJ
w1kPdkM/Mx76HrRta4b3cmSX3bCMPdXcyaFuJfmOApoNjYYLSFZUpA04nc+ILlU12q2BBtt7asMv
cN30Kas6UJUcx0lJozUUoluKcASCrEIua7EsKbTgaewdcYcOEoikWWsIFAhylsieb+VV1TicXUxc
HtUKXcPBYaOZ4blu609wio0nB4rrMsgrCP/zMHAxrHCNxFzIIXBz40nNQnYKVvIor9KS/kekjuN9
O7nxEzlU0RbOYwSv5MkuQoqGje2s5bA3vO4BWb6FXms12G07P1GQjfaxgsH2hKjGAykmQJ/sh74j
IAaXxmp/JU3zj1tnwwtKPc7aLS3vOKKicXItHlVBFquvrpN86InV/Zo6d1V7pvGN9Fq79LN1PnOf
2Eqo9zGSoQuZMQi9gCNdioE0bC71PijgwsqUQTJnRxpXSS63K24T8goNq0d4/gEHLxEJ5RFloeXQ
aMpr2c+QD+pACzlMfHA7A2aCvIJD/41jHTjSSLG3chYxAW0B9mk8yVlNywDQxv1jXUlG5SLFK0vV
Wutn1XjRQkxO/Zy4FNWdZIB87AY1EHsKvG5mjt9qmJ6Kj1KNUDtx0d1u5wpd/RFXxS+jc9R3/C/i
ZW31yXNOOWbl1HZ8LzrP2aAINZ3qoEY+cGZiAGObTm5WuxsyUfG9qrNXCvQqfg6pZC7lreZ7FoM5
/dACdWePJpZfMdWnkK0iVkZaRYbXySdw494IJaChYAZSbzy5UC0hCn3q80A2pZz8a4mMNpitNLYy
7v5aI7vyhlqBLWJZGyTa+2Obi2gjqqFZAjuf7jpNG+/iuafA7WOLJ/K1jN0mkhAecNOVVI/mxbcJ
Kywe8f7sD1/iIS48/CGik1ebh9xEHDyoRPPevFmJp73bmuMfJ/CJy8qrSCKHJXCDyatQfFG914En
gVxm+GV4UOH0kAnlqikKBRkvFOF1lPlfqKas5OVlTB7OJzu/bmpDXSGTPq4zkds48w7Wgwm9a5cn
TreLI85Wmp5hNQ5Y9ScPt5jnUOhxCnFr13oI+F+7ruw033wYrejPyn5syEHPK8GMBoskh5pm9CgJ
ykb705PDdjCTY9inv2dvsSLKeADLcWR0pLpIo2CSLI7gntEq8Hn6HeU419LfPVUdwiVSEvXqFrsu
cWwukV2VKvxCQ9FxpSuBclRm3cpyVrBszM6uSOL8Z6xki8gXyPTNkVsYwRx27wYweYpY9SoSSJu4
6Jy9VxR9AhVJTazY03sjqb/JsG3mNaWvPMVnvgvZC855IV57EFtASSCtAyOdqw0RlEfQlgPijVX0
npamuvRGRpgrbnl0It7qIvGgto9x7akYXibdtvMjc3mdK1vxbgVKjMcJs4Zrtie466Bg+ildIgDt
Xm/EHy7EK6UdDiVK135rf/C5NreGlgRbuaf9b+FYrQNsGaLoJbPaMEA0PrbCgwczbKJkx5HM4rB5
5JWM+uWfGGg/5SxnjcJ7MW1D7ORIxjV5LEMfPUB/NRqWMujGWrTqMZhEAKvMz8Vgk7vTukPNpu3s
xRHkLzkhx7I3Tbz6OarkmzLKSRjJoE/ucuXEAfyGjVNE5qrE0vtozC9wJxOmu5Nj2eTzjOypSY3C
ipKghTL2FafhIrXcXW586praHjx2hkc3AhBvz43sfYn9Ncx9c6dYw/bflslYOnk/Bg1/arv1EMcH
zooCUN09I96n30f+uB3mkWyAn2/0bM4Iz6EIiCuyI5Rq5dBxgGoh4u+uQVx3z5bXfWvyQN2ObnMP
vFZ5iFrde0gn19hqJvrUcign+tYk+WcZ3aYWpXddB6qFfUqCLHuWQFxJ7Yc8rN3rjQbF0E/zbRET
5T4wQWOY/76+0GC07vq8cxda79SPZZk3j71NeZctJXzsKZqSJQSTqqke5YJJS5Il6Nb2XvF7n6KG
O72OANWWGQC6Vxn70uv/zH5dx6H30YiLva6N2LREmpg9JHeSnIg4dww9r4wPjh9aL+og/oqnyKRw
DNMeGne0z/ZUfpucJtnJEact+yx7nO/R60i7YpeF4eeXuFyB6HW3jQOqBWowDRfZUFQcLxBn2SmQ
zJEhR0Uj+Lok0uFpNYBurjNy8e1ax/HTRZE7GDe17u/7yVk49bOT7OZLOAQIvFW15p/Agj0uwFQe
NGrIbxggnzK9zR+pvEZPaaLuUr/p39q4jI5KPLZLY14F4b5Ze1DwtnI2LWoQr1rsXKihea+UnuW9
AtykLwJ00qK0s+GtS5UaxA2uHzjLnLFstQ5x4OE40liXTgvti+zJpmhS6FBtVu9QMqBGSuHOuuie
ilmawEl34oOH9OB8IWA/65IZxhalzdm9hFBT8hZRU3ZdgWku2jiOPvMkQHciwY3ADc34MS7ZQSm5
2n93fOWtFkP5XCK8sPOwKd50YzG9abW2kwuyhM0EG5TiridbfTKhh6/yNumRg76PR18/QX4OF0Yb
xhghVjwq5l7Uqb97MuYN08CepcfcGz22zDJXpj1qx1szRCjbjC1o06rztxNIUKqUDccZROWB5SLI
IHvF5KsnF4e2JNfszyIPETLAAeZkZZP6mKvRp4znU1cvS2BsZ52a7H05AKiUExnHxoWCTsOd3gTx
XQnT7zqRzhvK2m55UPRxfx5D/8ze+74ftfhO8pBlE7aAlitByi3yyviOR2q4SdJkllW3kjtLxQY0
rrAKdWAK3HlzIyeQo863ZqiM7Mb73zFTiD0aXvYdEoiknH2t3UEpDV8ADBgAzmED2UobImjWiG0U
qv1KzrYGGiWuoJoqh8DulNNoVcAC5sXBgJpXhbiNnMyGaNvitLiQ3L7sD8FPDvUpH07WzPzru6E5
etW6FGwKzXJKtrwP8nQLnLY+o0eorhrDGJdtC/l6wCv92a7au1SF1Wh5TnJqEaFb5iKIP0u78BeU
zUMyyT4QRMeB7ZBqzUuVxmtkOWK8N3S93rQONIgibZAegUtXXQY/zndp1YSHNLHx4M2gjGV2ppxl
Uwbj715bGN0xaNL1LfRlWatVb4Ouq7svcTkUqhGtSI3q5fc6eGziJL2SEpsBoVE5VGfI+OjxSlQ1
OzlJjLiclUOJIL8tlnDz2zDr7OXkYn9Umq5zxz4wWLD/CAGwI90mY1QFXHgq+dKeQ7e4qItyk0QI
5smJwkN7qQy/lfbIYUGLqu9BW62syQ4+xmmsN2EVwrZKEv0pL7NvckGrIwHUpGX0WOFqc9BARax9
ZG8/c4T75jv0HKwgQk/VoYNpi31MuNfAcWz0tKi+LWXbNDUUB9WP9q1reC8d5Dhzno2qwl+Nozac
VMdNHmI+AQt5QYgbxJU+kZkhqnGR69/1dq9DRZn6OLy3o/hX7dfNOYba90JdwIDrOkXHLOnTl0HN
zWVqOLDK5tm4nfw1Gz3AnP6sdCQGMSDJ55oDyPqyPWeRtWnRnD5YcuY6X1fxe9BXsCHVFj28uN2b
iRvjE0XTedo51/HYkiF/QAa/G0KyHkORPBu63u0bu4iXchYp//YhCYqVHGmij5+bOkHk7k0SX24c
F/49PR57KDCH7lRfyS/+3JMTdi2AG4/DtLkCEsmqIC/uLinZ9neaqNy7lDLBXdR4ztbgsbsgKebe
VaTvbfJNFPCmMa22MihX52wuLoJCgoO9Dsf2C5818ntWVN9Vcw+swy2cZTXsHFaKeaWclytlM9/A
S6tzwp4+mDNgJAWbJXAD/xhHTv6GIchpUnGnUmpK+KWCAMoc7m3HOqlpocKYYBh3TYaNAOV+ZG15
UiN6NDxMimLNGDTxlOn8RpXiPshRkpkmyhR5fJ2sp9khGkFxVNX95sEXKRRl17iPgjrbgkNPrsNS
z02wYENyHrRqFycjFrmx1e672nHhMM8XzI3BuiVJ8nBbSoHQpF1eyXQle020btwkWhdzAqdxhvHd
MrJNY6jiOc7a/OLkiXTH+Rx9ANKcplEwzlTjpQeQvYdrYS21+SFQ5dShOqP9PWv4TbbPe+fouzCs
+XJDabXGM5my4sFGd3QhCXc1iMtlocfTv06E8xXFv1yh5Jq5SkNNB6CYFZi2mwLCRIFG0MAr/mCL
IVvhcD6+4+UdLDPH0E4eL7XXApF9uUyL8vKgO/rfy9Qh0PHfrqxXi7tpfguETk1Ig8xP0zFjOwSm
MFz2fkzZcI7dJmTPVA1vW4GA+hK/DSeqwn06C8X8uTwVpXsu6t4ovztYXewSN/vu+z5q9NheY+oD
l2Gh+DX2QgVG35TzcLBC1ecECmpPvVu7u8a0MhbbPMr5tExad1Q1r97ZsI2wb0HNWq11uCj4zcqR
jPdA2bZ9BI5exm4Tlg/dx2AreIt3oCdW6Ev561ssUnz37JO77qFZuAs50aCeuSAzNW1v62x3iA8D
Mpy3f42cTECagzexEfEo2cgXNkq0k9PFyy/rJojtRdUZF/wBkn0LqHtq2opKVgVoLkbqYO2qdXS5
BssmjC4irId15Fjp0oG+rlHnMsNLQDZo7yrakxz9dUmSoWMhMM+dL5XXX28lx0Oq3DWlPu2vd9Jz
jLPGmho7+YeXQsTOwdEmZXEbIiej8CL0/2nMAfEa/xsG3EBweCCrR3Q73kovsx/0RLEfeHKr4Nns
klfLBKhublp7GlciRihKJGyalonG9sH3odJfx1Mk9mpkwbafVyt9Od737bdWZIhS1FT3fL0Qp7pX
4pJk3NydHHZZPv95cmijOFiu3HoSpyhV+U5H2mvRRtZRzl6XzJOJnJTjIDVsAAEIwl0vlsE5Z4va
QOSKUzvEb6MAZH+7xfXWt7GwvGofTvVB/mAZt+efIntj30S7ZERoPVh0tWcvwRbpqyZs1U3rZd1T
UKTFJWnEJehakCllRnnEKKb2iENdh5MdcLHaqoqlHFoo6T+RcFsYwP4fZCiJen3l+8qlRDV04YO9
PyHF5p+QhgpAj97GfLiilcP5YNX4ZJ0Cu6faI5de18v521hemevjWwEDFUo3t5Sh633l+HqLawAe
S3lIFOSyMHGKQPGKN0cvAtCTTvg4jZdrqVevomDtuKq/KauJXdBQtwuUe9k4I024aJKYp9Mf9dtx
FsO9quQ6pCj+TFK0zC+QOjEUR+dl2ShldtASJzv04/S7+X/GvDrwYvbMU72BOPPSW3V/Mhq9P1lg
6DRIBHs5ujXaPHkbyt4YBuyNC0w0b9fLCT/wh+tiOdEE9WvcpSVHbDWGQoGiZjLElOUxxkBagcbA
cOPQTNr3zvQouUxCGKfcLE7yArnMUK2DpZft+EtvVQNutN4c9SH+3XSVoiKioeFAee0CeAb1qIl9
HeFAtPjfl9/ugTxdviZDnx/yBI0SrW/fhNYYR/hG8TIKvRY2qqKs7bxBJ3SenUzS6gao07OOpPKy
chO4zlo1HGwISAcxN7LX2GOCppilpSnHi5j22tdl/xqR16mxO+AiPq+4zsnL5dRt/no3udQuq8v1
bVPND712+tB6XX+qB9PYG0MVbEIUkT6r6McUqsH3ElFsUEKNOMKeVu4bhU9ky5Hnu+v1H3BbtVVh
eaBJW6M9aw66491oFx82rrboypEj1qypfqmdHkhBUX6Q22ixo2vRY5mXZVp7tOrCf3YM/58qy0FV
sa1usnvL7tjhtKBqm6BXngsz8Q94YyXQlxgmkANnrNhPORojPXywW3ObGbaHNgYuYhZnXTGGO8NI
VOtO41c4WOOArCCbN/1QIT5iLGX02k2dbO2hF3IMhrq7YBmNx4MYho+SgsFywmwUOKtvP6elskNI
afxAEBLCRNrpW7mMvfus7WC/Yn7yLfTsH5E3kbFNqF3WQ/sZZpSZF1FGviLpbSxG+hESzDg3Mnht
5ksskcW7QffOMiRXyLV/XStvXYxDeigUattQKQ9UkrOnwRLvQvGqb2Pa+kvNsMQltHDpGKzWweoK
TUQ5C3TrDa31+qkXuTi4uTstcULV7kimducsmTW04RF+hBOm1Db6e8eGP9ibQJt5DvehGPY1b6eV
HJJKRmdPzce7DIjCo2cHTzKOh0G1QbwOHFAcPaFVjXWKS5kFGIR5BM3vrkJD877lyJX5pfbd0+16
1ZQoAWJ3F98BswFgMU+Ebr0BANu9dwmWMFFMhTnkn7AI2UgCVwy/I2eGB6+Zdyetq5P71jD0RdaT
naNM/r3DQ/AjwbtlPmMbCf9ZDYhKToztYyL8YF2RM35X+FFBbr0npBoOuqtj86ODENZjHtZmqE8H
jKbVa2+wvTn9SdPJntdpezP4lKv+Cn9ZNQ/lkrhBAWMhF94ukXefjMxEHKvZ+10WHavOC8kE9RFo
nf8MZQ8xZQ9koVdCBI4Us84XlGQzaqHi7stKr5UXduzU5Y2MSKtXU5uUMP34TIIr5ks7Hz4003Qw
jkyxCe2Tatlm4a9oatmazpO4kVF79zJenrMDmFxrlMAk50kZ6v+z3hTG7/UYxb649eiTq0+MgBpN
kCHdRaOAZLpX+h9hkHkXRGJAEKoJGs/jaMNWGPX0/hqM/Z9yidJNeBTKJYgfsQQ/gbsEzIaUJaOu
vhC86o82ZsOI/9mpdRpaVVuFSHIs5bCF9+1uutZ5Kr2wPvTVe2v69V2TKsN9G6jDvSideOkNgBdv
sT7HVKGdUkDA8xJfKXNvwaUKu5IEoT9B4dFyFkpHmnDbuJB4PZD4V2Ek0grRZupJMYlodKnmBhon
k9l0CCpOCrpsbsrGyS5Jj8pb62vp+svEbTaxLPI182LNUTdZ5WYnqevOiWrca5n3Lkc30XfTiEe+
mfY1fjPM+Zd4aUybMYzcQ5IZ/RllkWHtVWj2ySFqBwOqLbNmuewGVBLXzjzd8juPlPwRO5crb1eL
OlAQ0Rrj8XoPOVPFHrp/KPMuzKL1FnzmxKvsaUVpXXvTn95t9tb7v9c17jSRqJS16bgNOTl5NcJY
D3iWRk9V76bPKXwEgGoDWj9ukT03voPkOyT6tZw19YLjoO//KrQJKUYAbElljYdsjFr1PlPr8oye
VjWtMazFx0PNzk0TFaBOS00co1TwARkn708Xd62E8oycVed47uoIsUT5kzd/7P35C5BO03PgxsZB
jhL42PcphgA7K5LekKzIFL9AvYzNZK9yPgx7cXcFszYAr8gVG3dShWPQOK0oiFGAuCrAIA95b20Q
eLrK4xgNydlI31aWUD4UgMQYz34KLYq21NPZ6+QZPn4FxIogBwfq2iAzc98S6xG/u1crxW9gLsUX
oqBEbIvjNVPVOtEuwtd7w1+3QJKUH2tkTrDhjV5spEBVPYG2/jILJb/YSMUqeS1sRkwRJg47eQG9
ecjKkv2KQANoHHbJ9Rw/RDrSflp+rwwRfLMeT6CF4NVAxrGiG5Qu3Xls2TDvfFRI9+2gvmo823Am
Ktpt0SAcUk2m+uBS2uN000Q/cTtcoJKnf4NfHa8MUceX/6LsvHYc17U0/EQClMOtcy5XruoboaNy
lqjw9POJ7t3e03MGmEEDhEguyWW3LZFr/QH9FBwD0wjvWXvsP6KmO7iNH/0AaPwrVlHByDzzrdL1
+VYV+pfQaTelycZB9lJKnLfxscU7WQV5t/5rwi7xCXCL6P0ey8oiP/o3GLuiIxhjROFzM5LqwZtH
LLVRAwdajv0hFRpshJkChQw1Lnqp8T9mkZqu9yjrFCsQrB9Nk1fXth/Ul6hWV2FnGu+hp4pjhyr9
/Lww3im9ZesasbadnC38Dl2okztMxhsSW/26LISxNZ2gfG8BJi+SKsfMoJ/IZRmAfvIofq0CLJE6
R7mGeVe+G3bYHiryykvQIPYZ3goeuErRrKB8DQdfacOPeoLExoKvHAwFsMvQrjE0Kj/jvPnQ2eM+
pmUxPHRFWLAaYhyqMeiRGJEE6O2IIpnqpmha9RJAPLodhfNY7EfqpRhRRcEgUL38pzg5G/Tm9J/j
UNEF00IaJJ/6zFyMiK6vuBv6WBFggForWvggjwY3LndKhgb03xOal13EdJbDkyNQagwL503UTr+X
p2sxuaF/jCYw5VnXE+J5EfczFKYRD/BnX8WbKrZQi/bU+h1iJLN1ojRbHKLm2M/Cn62Se9fGRQqe
BUL5WYfe1bZN45fXUYoNqwySHZpApld7L2k+dcgthe0Z2E15mLQB31YzdpeWiu1woQGUiPB33StK
ajyMWaksbc0Un0GC8+bsNzWi8A8sWf2iadUEYCucrh7yAXHYx0iHm+hyh3UZr+Hfs6KQfbPNTSDG
P7wx68+ZsDwc0CCkoIsAEBQFyCvksmJHhTnfx7wUif0+4l2q2WdX5Bepyp2LaGdC+vtIMXwq6uCH
VH+JxszdmiGYEGml0vFdWjZJnJzkbInZJsyP/rWszeFhPonfTboEe2nvxtAYrmwBOozQVaQW5+6U
ReO1wGv8UgnjNjTMQ3I8E1QemwCfLxlbqRgceQHGMPM13PkaMlZOsli4XUN386BZGzWgF+gLv09N
AK0/jNPPtAjg2oVByFLWb6aOfd1sPDoMVKmTEb+C2lBPllc262HIkR0Qhna8N93sZGeAlq5uM7Iv
p7Vw73kivsXeh6s+wwo9JRNW1EXy5OJVAjkojTd8VmTRPMt5x7PaOWqYVD5pUTldlTRZyJ48QelM
sU8nT9zGGlYw2zDsx6UfOXAScMPZWe5kLPQ0RziiyfPu1gd8hQLsgO4eftAUaUM2sJ5of/T4bRlN
UX4zyOEvC2qMkMznbUZXFpvGteI3M/DfclLZP3zMna26897JPLdrtBusZYBx02bygKupqe19xlZt
LPyh6i9xFojHLHK+gXrzPoH3c9sL9OToKQhluiVL4LDxPu3E+ICcFVFNQn5ZhvaI3OMu9Qn8w+Iv
N23Ea+QVSEQNlvXiICt37OJ09nTgClVQYr+qJdrVcOviIQ7hCckJ3RirpTP71PpAn571xHhUG0q+
Tq4DoOARdhgpjYIr5+je/B/GoqDAhNWK8sU9OMpHAfdiiPt/2vslNTwCCoM8EPi7aD2VurbSciQN
J5GIB21uGsPqHswo86A1gya1lNi1FnIwZLW0NMq62twG2TzgxpNYJ2EMJMSnXj3zGE3eDKt8GYN4
fECeOH5DYnMfozD+qM69ZkqWFR/ds9Uh57SUYzr1m2ek5JZyzNWqapdj7QPzCYv0+YKOGg0P4MVf
5AUV9PGAPuBqI88ujNI5+grmebfTfT07VA2KK/LUZvQ1vFqRVreCbD/MQK1CaAaL8THMSBxgmbGI
UtM/oGkm6rppXj1VE2vNNxMgo4Qk45XyS7XUnGBY1bnbn+sCvvHtSHbnxjCwPJUhMLX/PWvOXTmW
1wGuqCl2yPJcCwTCVlgOXtYd7gaICRS7YFKDR9lMowUArKq0dekpv8cc3eKhVY0qCR/G5IQWpcOy
ElZ/gTb73cqm4Kgrifuozk0Ua4vadMOrU1sOFtsuigT2sJNzt6i67fZjH3WL+0nl4Fr4aTfaKoaE
ey0M8FMg4euPfHJgWaN3pDSBdtUwhZTDSa4pG08LdSwyyefCh1Y2wUitLxTTMRJu91BCIHvJHdNd
UnBMd3KyyhWEBw1W3HKWwrN6rVKk+1ssqZaubVwVnTclY6NSwZA+y/qtjEUT0NiPhgICZ34ZK661
BQosNZZHDctmI7KOGsJ9G5EqX2WP5zXAub8PZb+0dQNlWldb+oJd2L1xvFBD3eHPIAo18MP1FLbC
PPb3tBz07NKbpaHU3ydqSpUeirH917WVOUTGzeNDpomTn6X6hWpLc8ZYbRGatnaRQ7fxeZKnvVj1
nVOv/p6YZ/lwFkBrs7M81dMEJ8zjeqWGGwfJrKXs3idknK4lJ0qhlAbn2PurgnAGGx2SH9c1ACCU
/R/qSq9myoW/qDK/JL0HAa+Zk+dqlcULORt00O6y3HpRrfGXFiK2M5YFdUPoRZQHotE7yX7fNeVp
hAD9Z0QOy6aO3lWv8J9GhC5eEO8fXgw06agDUnRJjPEFeNy0tKbJ3clJKhfOxozygF0HJ+SK0R6V
ekLVaO4CUikf83HektCTjWDB59ZYw0QJbJwsvZpVpi0Hq1C+lI61MVqr/xlgbpGjTvJeI+aE2kLD
PrWC+Kl1WLig7lu9qBlCMKNwsqWNON12Siqsc+3Stk+jILMH4ZTlk4aTSxkmzklO3Bvsub+lVV1u
M2pr3gZ00Lht3eZTRgR4kW8xB/yhoiovkF2cr3w7lvNdGZ7iZEr29+u1s/a6fCGk7EkWxM7ZRm1s
qTisGNUg7B6sQm9vTRUN6RLD5mbz10TW2kBssU3ctoPLUl2eMuilWCBBr23/ih4cL50pGvVO01l7
JWEDND1EuI/Hf/uDpTX1hj+vKY+aMno3ofzdxm+xpqFf3SqdDreufI22EsgRuM2xQOd2FfK4hQrP
Xy8nw67YBg4S/veLy/Hex1oFdcTzX+MNzwZNt1hY/PljZDzgKbACFXkUnu6puLjqcbLt/CFK+9/N
BC//IUqCVZlZkFbmcUdHRSGcnHLNsidaKZ5ZzGc7L6rrjJukdev1MJr2i1pjupX0TbaUs3oU2mds
Hz/lJBrTw1OdVehyETqTZV9Q4F0VgrJ9aA30MvV74RrlWc71HvptQYuerZFX5SJBzlygeRkFbF0t
5Yh4IbXcTkV0chr7rRyTjQxpEOjkpwIqpvSnAB+PtsU1MYTJjP6THLo3CL3xNntElhXyZ23t5A+J
i9SeE4rnLLMFzNuhXaSBrh7kmOf6gmdy42E+TkgYduI5KcdVBfbnKk9ISpO0U0oNQE72Tb9OgH0u
zTbTvow6RZ+h/eoPnoXmIULYlt7ghmLZD/BCuq+hCQtscnX1bKIg8gCglurCfEKQTj8pxlZPGoq3
S1cdn2se8cdaa7ujPLL75PeROR/du5GKCnQ2Vls5PuMqN61u/fAqywchYlbhlq3oi4yXEfJqmh2b
5YKqAK031OZ2mhlVOVrYzxkUgAVYDPsHUDY8n4X1zcAZG7k8RGA9r8HyF5gQhQRiWz1pFjIbkngJ
QiN4hspYtPnRU9WSYY942u9Yed0/sX9d96/YxDhRMblkRS1Okxb+boY899pFFanoMcmpuhcfRaI3
23+N3cMjBIFPMm4AGL2PWoNd3z/Xul9aV4S/1UrU9UWC4l0yogenw7tD0kZB86qpjTMC1OI9EJBU
GE4wIEVVowSnNyscTj2+NX3bd1vh6c47d8mfiT+7TvK0fkUmaimjlEHlpzio5RKJbufdGSlhgl5g
5RZWOGmGCl+6Oq/WSY7SOFZz+Ws0IIusO3W71ufu1E8N6wnMZWRIE+XlUsCIYncLveU4yEMkjjZm
QAVfjgURgjeLxleQa6zQP9xGwh8urZEhPNnYqE/4dfAxbAx7Sj4CPxpPoQnnscmz5KNGJHlNOtDZ
yVmPJTAurdpThibBYzb/mueT9C7DoA3Ekg4Sa27qSph7E+qfHIp9EFo5juBnKBXquq7SgJUCNy3Y
qj0/9mBahAjqUEsS4UVOuHI2nka+8ulajrcTpB1FbZQt7r4KyQcqhn6nWRu9LXzwLPNgvgH8aa6S
zDeOZjuIBx1LD29Clwn6nuCHN3kAmNRjHpI1kkMyyrDt7tLoz5qcl0Nt69j8tlXv6qX2wvIBLmlq
5D0HXBUcvKntKr/znvPOBXhi6uHS5E2uYwidO7+GZ19NbbwuIhG8QHOyz37dv4StE7zIoaD2Kdch
3lin3UvYg1dNkaN68OE8KWmmHKDiRQ+ZKRDEq9CvW8aZ02xufRkoDC/elEWYoxTMeXAQowd5TpBS
mGkb8yJiuCS7oZ2pzJF1tvlASNrYTrDAObdHQ4HT5BnyqDPzdtXoGZosPabgC81IY3boWroDTEMF
O0vSTdgn1tlrKDgm8avTRMOrN/xk+6s8R7kYXuvQxRM99J7sUetfi8aiAtU7j3LOoqqTGpVzladl
iGsHjuvveRRT90jGDzhr6jFSEv/RmHr/sTaWwhUQSueOj/7ZKanrZ8V5tcOSz9kPBigSwjj2wkVR
PmxgZo+8F3Axw0VpWOHfILEzBlYeeb7NB9zaD97QWeZt1ujDgC/A11vAfTxy43WrA/5l8zHtf1cl
xiAjYwwH1tn2E5tYQ0Fx5S+6/H+aiMp8uqhav/J6FzlCzKya26HsB72DlTTuAliNjfzy1cJOgBNC
Ou62UD3w9xICKWhHMc5I9lqXQFUglcyGe/2Qnfq0KN5wVU92McI44GLcEdX6juoMwOqW58dKMxSQ
/pGGHpDtnWUPhllxcqf87TY31O2TU474yFm2s5Zj0OheG827/gWbKLOnXKmqs4RPyDmJmrgdZXhR
q9X5hq9QsxoNKnAHdx1FKcE4tOmPxMwx/pwfw3JSjnet/9TDW+C/NEHJYMYcBrBCdo0GFRCjuR47
2eYHgMqNDnjr1e9F/pSlyb96BT1jhhfJuTmyS+OvaY8qTQFUB6OUvF7YPvSjv/uBnhf1wuvyJSy1
5CCnWyd3wAbp8TbrY5hkyZA1j96c4VFLMe5vXwXHy1ZYXA5PQZaVT7AEz9msfxl6wtoHeVasRq0x
3ysH6ZYGei5gJHQva9s4lo0TbDFC6mFDZw2IibB4MXEC2OCbYRxx2hpPmqvBKmbn8Zqldbxom9L/
iXSzUY71+1S0VGlA2D1JoYnkbbKH7KZKQcLM3dWu4SzklAwaBu6zZJOmnWUHAAw6K9zVYhBXFnbL
0Vedp9wLXGRHvGCtjvit+U7j3sbwgBN1md86oI5JJld2u5LxsqmhSflGn2wnSKIHhZtl3mTIs2Zk
VFM/VB6gIbcvSTk70JmWus9DHG4Df7C2vk213LKG+gmRW7FGpAd9nijr8Ky3opPe9QYPrUzsm2xs
TlPaZtsWHsduzNTcJz2rqDt7fMz5DboA1ULUoNO2QqDZt9aFXsNvaBGTWPSdFx0tuzpYmW5fZJxs
MhmCxvuitWprK7ud3YSb3HC1xdQJ82gEbKvlkWxUw2SsrmCW3ebvoySTMSdky7qrotrYKm2hwnDO
qEX6Tgl72xmqXVhoygNrO+UBbXzlbFC0ql072EciDQ9W2b/VSAsfQK46D7IJ9K45q7Ce70NqErgP
WHCQ0fOn95nnWZiJNcuBfU10HkqL1oNehZxzQII+PTmeGn73CvtHbNrZZ1RoFtJ/ofZaq6WP7ZLW
zPaKzdrj433gaxdvTSV+BKLRnbEAosCfFtWXxJ6fw0UaLKoKodIepSQjINGWWWb4JurRXNVl5100
zCh2pj+DWsEcXJCwDde6obavitdUi2w0vO91aJGdMpOAG0KF45h7Ftq47UsB/TCuPZa1pvsWesUF
cb/iMR1IgenuFsi/95aWivdQFsnbLSYEnBSYWbOU3Qx6OtrhebqRXacP7GUG2+Qgu8Gkfa+q1uMW
z+Vd0Hhp4rsvHooET/pQ7e22dt8sfbBPtpLA5J6jtMlQlpWfFBtMkT19lY0xQCEUn5W4yy7oXuYX
+J7Zremoz1HJdvH6/GfcHqp0IwYfcIxOXt+MW2CkoRvtdYiwuxrbu0cVZxyAt8L83sGD6UT5E12e
AoMBKLiT7mkbF7XNQ8+K7gIUrQNdgTnyVGJ46irFT+FGD+QCmw8PJ8lV1BXWuSqVBAs+A7sYzNxf
7A4rDRlrhfAn0zb8nlvU7fkplxR74YoC5aUoMYu854KCSczTlVyeGL+FM/G56oufSEPzf2V02euk
YMjsx521RbdubZldfnTmBjCJR6keyPOxMtLfg/LIzDBnX8hDnvLnwnGnrezd4+6XsV3yTEHB91fO
yutpsc6l7/37ybdLy9ePSLyxnWy0f/0NtxPvF9eqYN/5WImy5Pk2Uk55hGYaXttGxItmUstPdkHq
CqoDlLSx1D6sDC4DutEUmms2mmG67pvBe8KACnBV8E0HXPJYBBEOdG3z7yvUcEkOuu2oH9q4lheu
RkG1sU55osfxQxJpkKhNob/qNkkY2ZUVYdkNQQTuq1lI6969z8rgcOzsqx51x///+Vlp97goJE8K
xPyjg7/NMS2GJNnIfoSbGvaJ3LQQG5oP5WgQgMJoVLVcc2tgR25FB3sOkXEywp907t+zgedU2eWZ
Taq5m9ADsZLKv7Cd9S9TmVroF1JQU8l+n+SYnJVN6GOlNIamtbbn4PvEMOaIpISIhosoeWp1HT2n
cgI9nnXJU+lZyRNyMNqSrWSxlWOyEQVVIJuaSpO356qzy0Pbuv3WLzzxWKNVshS2r39B5+4AuL39
hesF3LO6+mo20ANsr/Yfm9bIt22vsO0XUXVOeBysBxIJrynC9gst68efrgshhrPNWPmGh5vNTVsx
UYXzmktggAMsuf3gWNwaV7Id/InCND+tSD8bImp/2TbOz0VQfotMF1lgb9XGIJMyK1LZ4/ETW/OU
frPAzh9QifbREq3i/AGFNi+miSqMCj2wN7s61oojq/oGbpsL5zVHQStxe+T0Q9d4ALSfrsfcdp9s
9px8Zkn95pX2uChEEX0pu+KTG3TyI87bnecrx5HS8wHIkH8SeofMl1p/+lniHVGU8E8VCAPfyVAh
tHssM52m/UTe4aeRpeZVVUOQY1UaLyLHbj8dxRUw41yyLizW3xX1Q4bXNYLYXT1szSA01nIIh+qn
DG7akzeO3SVJApVaKVcWSJpTDW2VPbffdVir/F01eqItPkAbSOrJs+05M54mSL4mwLzwnOA5NwgV
NkYV/EgjxJkaUv2vFKZ8RMCT8TICLNxHYCT3vV8KPLYUa012wr5iTWxfu9nEFcEy8KQMyQZO9rhA
yA83sTki8/1pX0iCgeHUX/+Tgvh9rEqExiMIletCoTJlhdOhsIH3Ny6muH8dBeCB/x7rg63DE2eY
vE9QtMcIV+KfDggsHq3ZFydAyixN7OIKp0nb4Ytg73LbC69Rqtt8s4dihzPztMzISp/CKYlOShsX
zeLen/mRrAi9aOOnDjLtfwKTQifQTXG8otAsttDQ1IPSw1v0ykh78drMemBxcPIjU0XbtPkIBblx
8Kga5tD1lyrREQqZI3nIaNh5KQ42kpW2j8b6RzPf0ZS69c7CKX7I+5uZxd45YU7BpgqwTIOQf2i0
G7II6QY4S/rm+VOyjmp/3MquQJtwpTtltsefK2Hrht6k4mYaKgoppWJ5CMiNjZqulzuEXB793FMB
KY0OqvfOq6nh2DU55nOQqNYz/KKMN+Z3RznWYq65zUSXreSsOnnudT4hT1pnUWkdpktZrVFLaoql
4O1+97yXwM7RU4BDtcibxH+KK9SIoMDl0E4IhToJyhI+85/QVM+hljSm92SqhbHt59CoD/jlatHB
9ev4KBuw/r+PZDdVoviY+ROoxXuMpq6HyNQObJ0YlyGar/4+7RYsB+9nyKvy7ZeWpNUyKhQfNFoI
31kNX5VGNc6yyYcA43LLzoONLlQTvKhvnDnr97SMkWNuTP2DOmm1vZ9seml17ruPuJ9NACaMp43S
6/dW65jLdu7ir8z/DFnVlZzVUy3dYk7YruVsq2msLiB1bGbdgjfQsRl+vE67vXWrsV4pGE0hGgsL
IDYwYUEGztq4RadtWxUF9Nr8mjpzsY51zZ5ND3YI87BlmhfDT20Mf5Th5BjJsFT7zPtUMw2kAAYb
vaKLY6908WlAnXtn1MZF9sLY7ZpF3prxSfbL+Qjb9wi1XfxBC/waqH0qKoo04UH2hB+zspSHftFj
iqK3mbMZ8T1eZCYpg5Wcko0C0vHc4Ga7UkaUxQNkgTD8ngfl9OR00e1odDp34eVdy26GF4zzUuUG
i7BwVnd4LoP+Ho+yEVjtlpsJ0aFj4RSgvzxth7gCMXJMxqhNVG3iuPIh65C85GbMV3KWr7DTzF6L
TLO24axyYXfqWwe9+5piOv/shDrapwwjXFfuNQRaV/Kk0rWLZe9Qgpazg/c8Qeh7yy3RnRynXKiJ
RYlE2PrrMLgTdBWUN+5dOSvprHK29DRmreCbcC3Bw61tl1Ca/VVqs3A0LaU/53+OZFfVi5b7UOuv
7hOa6oCyNO0JBnYJoGt8uqclZKoCG2QdjUVcumeSh0xXyEZOpgjdyknZ0yLKdTe+YY3qRq7n6bGF
F/iijk231jQXBQ5Qfy94evh7ezZEk7OIqwXXUC8PclI2QOdXjuYMj2WMZk8SRXwxND85lhRNkCR2
H6sA9SjTywyoNZ31FuvjnBA2HiM/8l+taS9HUedEi5cCZKSH1psxS9sophWgycQpYZ6qWxi49Xqa
u24mEKltcD2Ws/jUfsOIdjjGo1GfZJMU2ECsCqiQJy2YPZ3qdFvNPXtKla3W4qhV+P21NUfnQVIV
516nQRyXTEXR4BI82Cs1RwjXsXtlhegXivfYMZ0E5HG+S32Fs1b9JGVnfF8/D5R3V30eJAO45jm1
hUM8ZsWzQl+XNQfqXM2r680rBzDOK3V4MXFjR1qMlF5VZR+RAAqLvJWFP9RRdUAOYsRKqnCyxNLR
x2wF0daCH1/uyWd7P1lV3g6CvvjrAG9AnuZfAqufnQHLPsdskLxMYiuI5sxdtIGdQw5VYK8X/Rsu
r9nW9brgUTbgPvI1dAlzBWYHx2S7D6xtZAPS9f/E1EbnHVo1+7DIvT+mhR08+ui6XOpIWcqL3EMH
rMHQhE8f7qF6qb3Ejl8d7y9aqZq5UMcs2ckxGev382qeotFaXk1JpwJmsQg2TkQ2Kq3MGkx4KyDU
TyE68a5zzCkAbCbbwbeOe8lyqGdHnUn/KtzR/qn6X72iBnDcARJVgqr42lQT1nss+18sFb2mKu9g
BqJytG9GeKmNO0u0ehUusY7lPUOacRZFhmyc54RnNXZUkg/Vi5N18S/VbL8EHrWTAe2RlYSGawp0
eQQ9qeTNSPEsA0LommJckcDSH7pxXKaxgivLUObRwfFiFlKBgtkYdy4Q6KyfsRGMl2MRbcO4HC7m
nBlunIb9PXYfshfP6eNODN2+mjmAonDRS5nHRi2s194XjbcHidQwVgOSAF9IkvCQyrTv7Hx45AeV
f80AZByEFfUbr2u0N5RKrqkw8ocAuYvlqHEz4zmQn7TYSV6FC4Uub0tnP/RqCqzKGlbhaJh8M3K6
A1Y9eur6azlruwANauTBgOVH/hrT+GmDBoF/UHPMNMqiVJ/quSnjqIDByL4H5edg5cxSQjA/uAvY
6lKn/PJkTBnyEzESOHjLsjSfu3IiQN9TL3z/bItRfRr0yT6UKXZKMqIyljF0p6ecJ/ZyEqLZyWHU
26ng6L/kKfIqGT//TQ+1+nZlbb58aLlXXxfZWUYUbjccO8f+fj8pKODzGA5if6EDzzmIsuwAnF0s
SQyG/OhT/7HQ0u8VUvZf+gGFO79MlFPb2CF/Z/ENpM/wJXJx3jITAY4gdlK054avMj7BE4e15Wiv
R8TKo9RxjsMsik7dVswq5n8ORek2B2R5FvHQIGMuI+/hhqZN26F0XkYd4EDsYGmELU2wAnTVrlKz
b9FHks5GTY3joiLIuxCnKwYog676TAGe7oI0c0Z0Ffky4vCLiiV6qSMrlMA4U3fUz55VQDHpVJ9K
XfUjSxzgAR4fwQLdu53ovxZ4XfzkubmAAmEGCy8gwemmyTdACcNiQlL4lYqRtzKaNnjwwwpjH7+L
DlZvOaeC7OhmGKNNxbP4YM5qGkOXjid55IaDc3AtVAb++/jQFgXLZFS+F+5g6uvSAno6IpC0tHXd
WXVW35+bufH4gYxw1DjUQwQhYx0nS6+I16Yb6a8kmKyNZ9UYZs5JDLNAJ5R89XCbFYXpUhiK+1tX
G0J/oyRtjTp2igJyxY58dPsnKCJvQ+IFXyYP33HVZqehO1n2hpvSxlS64EuAuTNJZorplch3Yg7V
DqI17E923cAo2XRu5AXmsqyjF86r3owujuhpt5IXAH390WvQG6kvPvteZuEw6pq3RvT23rHU8nAf
kkdGOFjnsi2ynV23X+6Tf50+xWJa9BoLqb8m5Pkgx42TL0ju//NyMorqg7LtCxbN5FS1vTriIEY1
AUHW0c4f4yrFg0WpvnD/zh9lM5VZfFLt8Xofylgqn0cj2VMKBQGG/IMFUxuJifkSMizk//gaF7dz
blGVuW4s76C2o/IeJqG9VGf1FFcNtOcxMa4ejotfsC8xsStDsiupxuCtEhEaWIynkAzX3qhivKNM
/Udm/fSRdQEzvxzMwv1EW7Bdg0uo9rUZaR9dd41c3f0sLTwMA3gBG7QHnM+8aTeWhpQYYhvR0YlI
H6cIA82CC/HLsDRnKUvZTMaQ8iTu3KPsopiorhVcaswyRXGV/0H5QcYs0iYetfQBUa8nwIfHf43J
wKDBka8XgVimU1ic7KimyDU3VuYF7UL25YwchCaOnBbKtrBsiJETsvFdc20EWAndY+XR/XpQkvZC
z/DLnM+U47eXkHG61/ZH0VxuQ+Te2c6aioFGuc5b0kb13y8mrwDOL8QrJ6owl+A/TV5FxhVCZKuw
T/u1NsQwoCr7q2G1xutYWJnsyVqY7MF9/8rdw3ilspTvS7taUlCJjpHmh8cOftVRdmXjNLFMNjOd
F45YzaiAo9rr78KtcDcsoa3V/pBvQi+D/zDz1tTR0o9YxbxLYNsN4/YvuJtqpt2mK2blPQl/u0Pc
RABlZainXVxMw4mbC0ZZo1oOp8qO1AU1Zuwn5xk5ZjvucJLdfPTSDg9A+lk6WRuse37JCdnIa927
U+TXhx6j7ddiTN9yYPjfK+EgzxsOP2Nd3SbRiD9TJ/plNPJvEbRY1DqocCrxdgRjiHMmiuL8Miil
OLG/mYzMfDQKhXIJm+vHZCrjx4iH/mha1/tIXmbbUqvNM5CBNli6jvZecH+SpitLLfNIabtQB1H2
1B8Mxa13teKq+zBugwtZ9GwdRUXxqlKDWJQ5pneJiW+D4q+iEOodv9UYexmMjKJW6d6CQeEel5Kn
HPpGvNk5/BbhN85KziZBbK99vNQ3stsHk79kQ+sutNDKecK7uDhMU3pU1RRLmPnofx2TE9Z8hjzC
jWNZsOvZ/6+nyrBCq+JVwGe/i3M1XUGx0rYS3ZA1cXpAZwJdphnxYFlt8Zw5VEDs5BBraHhryrH1
TH6BQ2QfAD1H3+2kptSEMt6HpWnxUp9MAIgjGpjjMEBJAKuz0NX6KeC/Z0l9tEeiefYp8ysybTGm
jzvRgroe5kZrvIjSWJ0ieaa2mF6yrc3I0ZxM1xsfWZZPLBPzNRYt5qWvRLWNFEVfBv5k0W1OJEOm
5151xme3Q3JFHRz7KLs+6p1bO/CxMZhnfcXfomrdobVgxJe41IBKtB4CtjRV78T7kaLlwnBb3o4Z
V9U6zdC6c8PIe5SB+qxhmxm1s5OnyIkoKQ5l45ln2cMZgXIDIgyyh858dtasEuRcWh+muE2PKCfX
VB6D/twP7gjeooxwA+2iNRs49ylFHAUJ1Mp/TYYAcTYjKT7dvv2pkBv5Jmr1TCp3/EWZBnyna0Xk
ftZmHKDb6kxwQlIv/jko/fNYgkizkhRhs7BW3of5f2caxn6p66ay77A0PsGIvVgCfQHZTD2Yh8wT
K9Wp0tuQ26D/74Ed+GdABjaFge9s6yLJwDh5uASsh3aKDSTtZYAcjz3zKyJiLBj0FglBGHEzGGnp
9M70JYDks66NYv6s2+a9H3oIXozbUYNraFSXe7SNo3cjK9dgFcW569TuSNp99qgJfrmIAmGJVn41
Da1eWoj88eN3vK3fF+q+1Tv+sGxoVn0QFR/s3J/KvA9+icFd6RA09kUxjluRQ5pzKeMdRTtRL7DM
fFnbZcLSha6em+j8NFO4l92EnStmfmqwU8nCvmYGNTUcT6Ot7IpBK9Y5u48n3bPDlY3x0nZIM/Np
4GMAILGUnWkembx42pTTD99NuG0OPuauMwKZappLuopMVeN7JbUosroL3u0kFjIoniPBtoHjtBEw
lGOm5yX1SnfdHl3SBj9h+784O7PltpEtXb/Kjn3diMaQmDq6zwXnSaQkyvJwgyhbLszzjKc/H5Iu
06W9u+rEuXAGcmUCpCkSyFzrH5BTCb2Mj2/+KclfTAZud2mFVrW9/Z5ysAkLcs3Z/sfvy7Y/pTGf
gTxF/g6dWN83IcwFbmD8SnFnwQ/VTh7l9fSpKB7t6uv951gKU11ZXcICLTMuyuhi7pR1e6HB4YwV
R7/IeDVa4dZXYcc387RbbD4q2mpaGonnrt+dweYL1WrsqLy1C736ZKt4Fzs+bKufDZZSi8nyw4us
A8i4FbP7tNFb2rOpyxUeVrm3AkbpreSwrCGACcEDXdGwBJRzgIf4F5tfWa+AR+6zXlnqJpakMyoF
m0m0oOmBsjA+ZH72S+/nmGVNLMG/tmmKWUkw+LAU4PKtDQWue+zaxSXyOuWA44Gz7JJ+/GQ5dsX+
k+f3rJvwEQm+EJ/qT3JWNc8a/jyr1zLro1pu5cm6YMerv41eqJzauvNOGVaFK+Ch+lJ25YBLKQqs
SWJ6J/zVmVP21UbgXoND5Mg2Rs4M5eFtXITuTvTYN8xXlOeVYYIfQJGINYxHjHCrqN0kIkq+NC1+
9jiNv6KMwk0ECulaxpMghysooher1rxjq4fuMvWG5ItvF2+5l3QowbnRuc1isgIyXg3s3BLwI4Nm
dI9RViaLRE9OsHj7A8bJA2R6minvEHVHASo0s/FHSJTo+oNIXMsZCM1s8lkpJy1w8sxqawSlgfp8
FLrZGZhafVWK2t/GHnqbsjvYIryCusAygqmmMkYsqEHEyMHGZj/oheaT7IWhUl/VLkmQrkQzWMZS
XBRYZoKxTORrpYKFd4sMcdpC1HZ03CN9PQI35BTjYkINIl+abvo5d5vm1HY5ki1D9iqZ0WMG+Se0
47OkSGPFnT6OUe2tE9s1l62qIBwg55ktPnLzPNmTk+/zZExyr+ugMM+IKWKKRqHMjq8R6gAvXoex
WQP+8liDC3hBrKTaZFT617I7OKU6cwK+y97thIadRhdfnT7Lbmf7Xfnj7DpVK5YsIkf4lWs7GSbt
89ma00It53WTLEuuo9KZqyHo4eeUbrKLjZBdgICg5JlK5oFIWQ7ALR5lyJ2wMuXPBR228NSt7Ca8
58faxZcnt6duI4qxPk6NXR/NVkFUXvYREx5hYs5R2cfUBbwV+9/1PQbLSKwiQ3/W4jLH5JSmrKN2
XyXlsxObkbr92ZWDcpreAULLHb9fxbNOiVm43nGYBUxMf+hWpY/d87sB2X0Xq0o8oBW2xitYV+Ya
69rgUeniH0cypkR58CiPqAJSFYQg/v88jwK2Wz6GuW5v3MCDsejUlbosItfemDNjUTYy5kTJCBtV
Fxc1yPunUVWRYede5g5OJ3tybyJ7rq+DY+au93OmU7vOOXBxk9ELPb/2vVZtbGFYKzst82tSgxil
4CHH1HkCcqr9ylRMsZETMHqrLiqJbQtW9CXtw2cDv4Et1Q7rSoUtX3Rear1NNiD9Uk+/ulU+LYsM
rGcYt/Zezg3Mwr6Cd0f3zk7stzZxF84817eonMq51JTipVbm0UKEdv1RDcqNXfXGtZg8/9nrxSnp
8uYjdS4d9TJlAnWcPlq60u/jtkVWycS6NPCStezJRoHe+1TvTNOMn+7RFDva1qgnfGk5TTapOV6a
sElO96kJBdUFgibK7erhPDdXcR2cAkAG91ObNPaWFQaum3vMDj2xwDkVYkwtLrYhqJR6c5HUlIfu
XCGVjd1n3a5Qg4tGLa7ekCkcGhQF224Uh3GMvU1eON6zEeZikSGF+42U8w2JaJfeFywTjNe0HIN1
CuRyl/Vip5ZOderwFmsWg9HOYmpz1sAc/wg2cihuRLjWZitQzzOjXdvhD6upOKZX1bRl7YNKErz8
ZZRF5sMU+uJM5QVrpHkA4+hTYubF6xTjjamxyMfLuXE2OPaNX6x+mVpG8FsJn2ZjQHTb4UKGzFoa
c5tKw98sDWWkDCDcoZsUctd+fC3NBv5SbTYrNWnH6jWBUoo8K4XQobOUdVVVYjPpkP0rsiJf9Cnb
JJBYXg27nPYyHk0ZJhnl9No31qwVDSwuMMcDkDYN5JgWf9FUKr9ulaIMgyuSlzfDMpoffq5nQK8Y
rIEb3aice0PBB2o+YUpQT6FOyxaw5mfWB8o3Ga8bcHsWEkPHNMyzl9AyHsrCdY6o2WE9N9RfqIdZ
v/V/HJDLv0V+Hvz/z+FtFaD1J/yNipCa/9DiIsEvv0QtoxHpL7372DxTjsn7wF+dVzGzEjaFNAtI
B94u1aq3C/eDZYaQ2xSRf82LHADnlAZQGk+jaXi/V2N1nXgPXzw/JQnrV82Dxh54WQ39hj3IeGqi
CUnFOG+jS2isjLwfL2mX/GhwWwNli3fkbZYcSFzs95r61QEo5bI8gwVT2sWxpax0bL0CKieWyuXR
1FsDUdt5SI7jzZtCm5mHxkrvdnUY727T76ffZ8uryQElncxDCPgdFdRZQKEDfslySnbzsIWDNQ/E
o+bsDd95AX2ago79I64YQiObp8DtYtY9LrsAEmy0Ss6yc29MtG7UkBrjPSSPcs9/64vGA/TCte6N
y98bCz/YoqGpPN3j8tWMBEFEGJHm7R3cLjS/vQ4b1U2t5sVSxqaqdFkOR36+wxw3uf3/7rM1pT95
KnrCgofuQxh7ygGFCrY1RuBeu1GBdlTn03fDF9P3PHNqDOY154pWtLpxI9XYJKOVkDp28MFkW3jX
4pFHMCaGB6nHo+boILbajxlyUGnMaRPmaEG0UqKH9crtIpmNKC8Graj8/DzXG90/zpUiP/fLz1d2
7qPyrDZyt/5sQz6mMMQcI8h3QlWnRVEnFuVCcmTodGMgp5T6ozpPkU1jiY8Byb3DPRQXw7RqUThZ
y5g8YYz6kAobUvZmTPJotrXY5NrQNWdVUc0VmyBcPg3fIxkNvmEhD8dGb7Z9iOQ4tSCsTMpO3Q1+
iEaT2RXPTg48sldFsUxC4W3lFDmAjAAQUTS+ZSjoBuSUx/Z73/bdkvoMClAGeJEWUgH5Re/Rtxrv
sZ+AC4rJHPdonwgM1332QA0Ce3gVzv3GzY1NC2JpKafnsx97hN3AwU+dr/fLpNSfz00CBZ1SxN4z
ZodNNDwVuK7KzH768ZJ57w6nyMv3ReTopxTRF0BrMc8oeSiDMdJxVI1ssYjnYTmAkk9frO5zbAh8
2J86NeK06JEoZHbvF7yfdo+Ftn8c9Srd368hj+5zZdcjr3NMZwT0/NL30+/T7jGLLNO2jO23+1wn
gDqUxKwSrbTsHlQk6Pd5RZVn7oU6KN2VPETWzzlmPA7fD8j+6O1KPs1TCoNxuE25HdZuuelx4r1d
T0vV7sFsBZKY8jTT6CEPJyuR4s0IOqx7kGHZyLkylg5NhHc0nmPvBu5dL4DS6TW5tr5f5ZcXC1Qb
Y6s4wsBgfgf3OWYDS2BBzStcK629i4YQTU+3KJ6FphXPqZ1HSxfdhF1kj3HCXqnkfU/qo5zizNAV
w/FI9iZefjsDtHLKZk4Jd9gyRs+yQfrddB39SXZqYA6HVAl+HwDC38Yb6lDrwumB/uSPqmFTF/6p
THeXo+ts6qIsGdG9u8nVycN780vwl6nDfKV3l/u317jp5snXkId+mfzxclIIz7Cyz5RG+a2O6uNt
UM6LSbdRFJ/f1u26sn9/RV9Nol3lFU8ipKCjRvAtoBC1rxMLmXpe7byLYzCxSWZdrHfxMDPfx4NY
dNukyW0+8AYEEPJ426JSPvl1RO9nEyAp2i76Lg9AWnHLZHASswsouNg+n0VcC3n6PCAvdDtBTkSK
fYllY7MdRPEyaU+ODZPeRXrzJYJ5gRq+Eh6Uuet2+rRNBpAiYeuHL2LSYWIm9VEOGlP7vVLD7oRJ
yznLYFfJsA5nbUVlF1uC+RyLLDhsOup/crSbRvU6BcsC5Hu9hH5Yo5gFSkgOlqzL2Gb6MALmV9fa
SYXX1b/CYhmbVedryUNdoddZ6UGzEnFF1/GSB7vU4w3/h2ld6eCsus4SCHLodbQ0SqsHCV9n+1s/
UVAwQJwLWjOKyCbVmsdRPN/GRBRbx0Lkr7GOcrNus3cw0caqQm1mVcfuS5UHxbmZ2tdbb4y1Z8eL
l6rduy/hhGS915Y5bjyIk6Sg7JZZEIQYRaBd0nejcahH+K94bqB6CFwXteDeekLf1LyiHmMugaGG
O3munOy3KekhOXlAqUROlpe6TyYb99BiRnR2W0TPhBNBsvBHcTHRsFxGbAm+acu6UsI3dgEVwm2a
e9Eb0Rx0VFo2Lt7gG9vztVUbKvZRqXMH8S6OAJUE/Bx7RpFaDm7DXuABLRhqIOs2lgctrOh1ILI5
j+bnF9nIgWLm9Hkm6fZgzPbCdzBqjKEnDqO2TdQRTaLIb5x9nKTf0tbp4TKJ8dMwqcM2tgygGAUI
BqP09HJbWY32oNlqvcAlV9s0NopKqyovLdy+VH4GMx6VUlCF9qYb3PCoE/nFreBvupSjIzyvp0IM
M9HaOuVsgBYt+5NVjy3AEQZrcQ0BliFqPn6hRriglK6gn9Z14WZUlHzlFVVw7aQ3eBOtSmfqHmUI
33mxKhoMUzun9y6pj56uPlbpt0JrV/EQWZ9N3W8owroAZrLyk/RVduqgOjeau5Y9BXuzrvtgN3g9
+7O44TCvtVChSsaFPEyzEi0qZXyr8etAGJctU62Oq6TGCyVuXUGtSEv3pgf9OCpTGFwgeT70epjA
Uarct5H/qm+wzs+oJ2jm2FBP7sal5sT1UxaE+RazFQ8k/wQtMMujTdIo8bZQh89sjhF8mhsT2Dy+
NfMhIrXRsYzadu57Hsig8DagydmJidhBWlADjOYl7+Dm+oa1U7UcDRwIb8Gx2HW+IA+Nvru7UKfI
Xfa6yn7IxLBimDIFfT/kE+P+MWiH+Jq6iCdyyyZzGmv+UY+G9CVyW9JlCL6tG6m0GEXqqfer73Iw
993XJgqKE6SJL3CHxpv8FBVj73EcX6XwlDYLUgkgcPs+4Vslu3Kg1CN95QHAmeUa0KySTT5uUANS
UJggn7IA+jKebfjlcMyNdgnXfZy59COafnmpL+Ik/jLmrbVTWyuxVtmgJqfJgvs0TxGq/obKYrOT
PdsiIQrr7l+uJEfl6yhq8MUGmf7janpYJafeNG5Xk9O6rEPsociSbdF3yaYvogj9FK+9tvhbPeau
spS9oS3RZGg8OOj4q+/1Se+urW+bh1hpqkXaTbOyuW8fhrL1L3JypAOCKwwft103wnC2N15KT8VH
vkZR+YgwH44dUpZr7pqe/XLLecnRd5PnLqq9ya6cpmIBSn1OasypjF/yGUhUrjRyxQe4MNVJZj98
3CrxzR1n7qBF4bBLm+cELVlunkm9thLD/Q3lupnXi6VnDs6C2qeqjemz28BJirFz/dyGmJl6zpfG
tIxX31WDdel5I5oVujgI13Q3KlZR8Nc8Y1FhfPqNOtJCKtK5nfIlN0FGWvJWYKh9D7/ec08J9NWF
pB/JLgx81FNmdL7sej+7IlYvt3PzGND4EMXdslZCsW1TG2swbOgWQ1C4j9IcTO0VALWBDukQaVd9
iSxhdEFXKngc3fI7vA3qE5ESkZsB9y67aVhyq4+jrZK1Au3NsMWhnXL+0olU9eYNADzkR9dANPoF
we8jKVYX4sm5nd3G+7mRR34mwJ1jmGY6HwJd9dt9aPJgLnQzQWbIag8Sv6r2KN3Jro6I0gfZDRFv
OKh/7mYuGgMWRJqFtBQplSZe+mWR7xVc50gbohpVmFDw5agxK/fWO08TKt/HVuWe4XRLiUe+45bZ
8Gg4i/svIGwQeW2nAFwYpaw+Da6tWtlHh3LRk0yvgvHlCa6i6TWHZNzxnFtITkhm9vE8S554+84a
ENBQX1C/jMZoLy0nj85BVWDQNDWoyQhRfbXKrYE037pSXRhOS4DBySqwwCw4lraU/jDSAEYewTGG
fTwhavBuACz+7ypqO/t7HDypv+qiBCcmG2kjth4ULHyByiVHflDvBnwOHu7x3C2SZWCn6OTNM27N
UKOs4bVUhuLZNSoQuXeaL1fUol57dfS1wXaIurdyln84E4zxvedPVvwY4AEkUcly7Gfvz+dNbhXv
Pe7ki8ztk2UNXnnFcxtv6zv3/E5Rb8zxiZWZuR0qMW86fdXtSWo2B6lbO1S4bnVdBrtGqM8xuaY1
u6MCmzMHu0ZUV7Y5iNaLHNUVCwGgSfSAEOfREaNVNBgytpfzyZqFKEWhKuvbZKNmlVBX1VZaIraz
g6JTIZs0jOPv9dyT8Xtzj+lpdc2AoO3k4D3u1dW4MG1tpOocrDN/NJ6pe1gfWtxok3Sqr7LnANf3
ctapsmdMZCsa49ZBEdpqKV+P3TR8QOJPzsjNZryEijiYqKHCYkRU0Io10ONz0+jej6N/FwsHBJZE
VUFq//vJckpn6p90tnjb2wmmbR0ivIyFUDS4SqxckJOu9kCRMVHIg/TZsVPsUNsxeTNAZZkplSjK
MNRTUcrXehK5joamT2jjLZ/HosHPww0/4yt6ymq9/G4I/Wx12fApxkxg5dqd96CnpnKIjYSUYiio
/IdvaZKp7C0a/dWqEW1r/DZ/cZGOWuE/rzwFCeQTFjEWZWR72JhBaOEtZDrb1KOO2fNH3odKmh/i
wvWP6KhrO5a81qnTPLxCW7FItVZ94mt66kO3OMu1WprnzQ4pFyxN4qOVla91ZGUfp7H01wpLIlJU
dnzUg7Tf4FUVvSCCWC2qtJ++B18CpDa+pzxUF1MRqluYw+my78rpAjTks0AF9GNe6dkhI+G6xPFc
eR0nRDATXnsjR4M6+wyKfzM7dL3gIAF6uNP9lyKo8ftI6uhaxWO34gmZPVdmyxKuz6un1kGypmwi
SAOlR8FXLbWLP9Qw2zTPPnexZ2y0QAnPoALyrT7qJYJTubV182Q6dQCDliWWBm7mFZ/sIF+HJHNe
mkozzr4oc+gwxIukcdeYvYG+Z0PKCra6RNCVjuQJP2tFjdkBrNVsDaAKhUyUgp9lU+T5R89S/JMb
kxAw0CS8zLgpy3SgssC1W7c5NeVtnZn6rre1p3oasoeI9MhDamPZsIjcTFv+8x//+X/++9vwX/73
/DFPoBdm/8goAeVoq9b/80+hOf/8R3GL79/+55+Wa6o2BRvL0WzLNAxTUxn/9tszEm5M1/4D3Pro
5uy6VqbtlIjGJ5iMt7axsopxPKtJyMKsMZyRPam+76rWPxasK85ydAgdZdniXUNmQo8XCv/bwzjn
LfBnhyXLZ4W6wJOMKDleQdgo/C6HZIj9SsP2sovX93PeXccHGH1s/PFToA/XQCf/aQF7PGO1B0V/
bm5HdXMbvMflNO5D+BnbuXWQT+4CsdN1rNgYIGuxz/4I9z1thlULJZ01psxqy8PefjDmWF+aLUjb
Jkr2YxI8t3HoICr251FKTD/OKyRg+z5pnM/TMhI48ym3eAmktLSnCTO5pmziza32yw3tR8FXm+Kt
8Cb4yzLkUPgZwLAv1EavXjp3gG2ATeJKgY/5kiqo3Glh9SYHZcMeOHGSl0opqhdKEv7CU5FOkkN9
nbmrrsWX+9ZNI2Pvm5te2Hiuphl3p7E3xnMb6uY61Qo81aNmPMtGDoywkc6tbb6laHrvZJwHS4Wc
YAoxEKmhXVDF+sb0I/8zrimowc7ryqZMQO/0xklpU9DtKnIffTitZ44srmNeskqQ1TwZqo4Y+uz9
PrksY8e4SbZJoW5KCskPg55CwBzG7+Ys5jl107QD5WSylRXPfiCqb9kfB06l3yLzQYJS9befkT/N
0aLqmx7H1gY13/g0Jl4Met0a6oXsi7JBqRxfUHeT6elvYVoW44Yf3m+WLlh9hmXwIGxFW0gFlRZz
ow0523Qr5VaAeSUg3MvxbJqt8RqI0zjLrjS5Hzw0Q4RFvO0624580gp03/BYUIB3FePiSghB0VX+
0gT3sw2okDxmYFMr9rLt/B1PWnIxJoLqS2kqYM+/AHNu5BH6NPqqRE5hieEmXkMyKCfKEawKvCUo
0T6BSpBpnxOroto9BFgxJ6XyMfK/y7AtSkqgMTTroGcWeeCDQqntBdmIByfkjT04rauw4a3qRVMo
+HGOrvGcqsJ+ULvhYRzZg7B+7pKVqcXupoS6++yM0/DsXA0sD7OlWuvaJlXSCp1xdZnDPAly41Ms
8vBzhsH1Epmq9DqWxrjWlTpGy8M1dlOQuPvQdkmqZ1qHiFXbP0Uabo5orMRbTfFNsYMzrC/rtkDY
3P42ZbrxgYLGgEFE/SKjsRP6kLpsb6nl9biZTFdQKEY/cEiAJ8iqoOz2SgQvey4nxvOoOfm/QRJH
DWl29HWSjpsBEEruC7CeNxZC37euGuCrDJbopU7CbJVobvcI1azYTkZXHVldNUgGFvkWauv46JtR
urL0xnht+z4mG80dvqoiFFJDAFdxhl5uicvxUz03POWmBWBg/Ee9rgcPbJvqAhRyfpb3spj10Dau
rEfLeLO98ePUFOJBzIzAOlK8ZevDXJD0P2fCS9XryKfJ0QGELCSL/CtFgd0A2P6hi5z0cYyz7BG1
qk1vYqIN13/YokuebqGu1hcQfNNa7yiNmk6r3VJtfS6ea4O/vky8ga0214jRTWuZeJsyLz2XDu5m
c85OhrKivDR2L2Jo1w6OcGpePchGoQIzLHrAqw9QiUDEmOC+5p4c1eOUUdkf1fSbZ1gdWp1h9CAb
G4wuEKjyazpWyhGR0QhlM5pUNWDCyj7r+fDgI86hFRrGxQJgL2ru60gzy28dKdAF6m8ogk4I5ECs
iY+y6Ts3ZlvOY/sWlP378H2ODRwt79uD3uuYd+Po+r/ODHoPTU+1++z6ZKFE1rFQj5KXIm3ghCO+
X6ZCew3xoDwDAP0qe6VOrlPzWK+Sll2YgENPyGe88Pb1LTg7jA39aChOcsAwYTWtDJzWqbDV9tEU
cbx0UmtYjyb1Ub4pprcHX3xKegMcMyq6n/5mGTGvEv60itAFnCuQoI6lWrYtVxm/riJigXObrTrr
sijcVd5HhroU5ZCvwE/gtPtHxp0t63jyrerRy2tYRXNOXYZkI/Ps964cbabAXLh9VGB0IPZV6T/W
fgF5XAmv/azomRX1a4KpB4o9lfWSp3G4zJ0qAp1Il31/hi0mgoVyrmIalMV1tArlqKLOaOqItWo7
X2kiUf3XH8q/rKz4TISjqhpAfu5ylv3nlVUalfWodzoWh3bYrKa+IQfeNieImAkw6lPlOeahzMh8
//XLaqrxb/4Yv77w/MZ++WPcX7jWEt+y9yAqX2KKriud5fdWOvN1SkIxT3WukDg8ihi5/1awvz5J
2z3Yp/FOxEJdDpHaXWWsn3BvbPVn2clQClo5pGO4FaPjH4r8tzz+2OPE9DkrQRHXAxUumzTex7Jz
VgIqxm+DgUQWC1jvEPcodLIU+Cjj+DcmS5cN7Dls6/pS9SD1wcY3G62Do2hWo/Ho4LDZa2OIF73Q
HkQ67d3BwCVkbqCTuwfXaL7mUaT9CLVWD71TQTlQA83JyhoMOYpkJOPmM7J6bNe1Goqb19CIic5p
BJkUjEMEihLWIHeHcJUCX8wO1eTb2yDXP3QYmJ/QWERdO9C2s8klCCNC92bsRXUKi6JtFup8OE9W
Ra5t302RXUOY2G50ubWW3/dW1pnkYdwvnRhCj/zNyIj8HXhTG+4VNNM2rl2OF9kEGZp9qa1gKUpi
9VLW5dvffJM061++SfyiHddWVcMwXNvR//xN0loTmcYWgszo4L6n+TWrjDQ6aC4L3n1XD8mORfwX
rcSlosJleu3PTH1jGqyFnk/uyfdH56N7wRU6+lT6vXrCKdtbuDPpPx7QiKlr5Yvj4IXbi65HeVQL
L6YQ5qGw9eYAa8zZh/NSFLmq7KFXoAXMvWlerMoj2QjDpa5f4fXjz6PRoEfISgbaBq0iFnY1cqJ7
s8q3t67voqhHAv91gtV6FlwTclzHS/NoOCvBBd6jJXZeeOpBfx3kc1E+IRvdmHZlD+/WwYpmH+hJ
e0wmIbNYn8Yx116CRJ2ufkuinI5snDB9wCtlvMDeRcQEjZpFGcM4CcZQ3+rDEC/EACZCzw0XXAY2
buwUDOWhyY14o7ogVlL806mw/TFQ2J63ybICzvhsmnVzyUoD2PLcIrS1DAor54kBnQAOI6q0Sw+m
+dm283YX1uY3t4mGsz03LPNYkxZZBimPUvNKBuXk2xlyTjHOKmzFQYbu50amMR5Lx9jc51uFw+WA
its4YLbJMizWf/1VFOa7b6JtCcp3rtBdw7DxE3/3TRQ2th2GbQeoKyrRslXCz5Q72bBOdaBjJ4rm
+37qtGxVqLixaGH6VfSt9jlONQ3Z/7zeTYA8Tnqt6GcxN6qCHTbfgMFVkWyfI/LISvpqbZT1RJ7y
j6lyQDb9pK7BpA47pwZw0+dI0KEpdETBLri66ArAbEJALBBqcDWs8JqlGG4qPT8atB37D/Io/HmU
OVZ3i5GaWPz1p2WLf/m0XFd3bF2FaKFhlPnu02rgKVqj2RYbXTecslk16ed7fvGec4y5v+3irHmV
oaKPEZSRh6YObakNF0qd5Kiz0AxFhFh/kfare8whDX4blbGkB+A95NkXXA0R8p45e3rXl09uL5aS
wSdZfUkLYihDRucoY32to0fTjv5KdkVjcLOBNb/03Ra10J+Nwj2hXMi+EQucr3J0iXwNLLhqDPUD
mk2AgYfh9xz2JVTjtiiPee3/aGIfnsfif+9b+UNnTPEib4vxC8YLPA4co96y7ZwWFbLu0MWiZNHJ
O0WqRfXOIbfMrrkfTFaQQbT66z+f8/4BjhCIprvIeAjH1DWgsX++7YrCbPGjISFkuf2To4o3F67t
7dmsenCEyxmZf3tyWzWYnmh6lk91rUQCH4gxQpjzgxurleHByIofD3nN1d489IJOcm4fi3SHyswf
Fyqi24Xkmcj3l+g7hFzIwGMwTQZz69ievm8dDcuZWcxVNoMdtMvaVcwtJYnmFsuVN9hc2UKdsV5T
C+aBzFNN0QCl0HDMfi+6KD7KUDT6KBqM0UaO9aBektJQx6OihD7GPiVVF2f4IPdDmVlXTwHGT/8u
lDFLbp3kLIFu064f32Sxx3fCB1+oyrOZomuut7lPOl0ZP5Elxr81HfEvBJEsYcjyCKErVJ1maHJX
hvkq9cxx2Wt6+DdLQ83Q3v1CHVVHh0AzTf6pwny/YC5zG0pLonsbW/nCPWgX/fR6l0cVVGsb3cCH
e7yqVGx3RzXaStP4oWN/4la1gztFHzxVvX6VGQfdUWftVcVa9XMCwgshJNnCYt2VOt3ewjJ0HQc8
XtO5cch78u1udQPHmgq9+iHh/75kJdhtzBrtqY1lAqNLK689qLGDdO1sbiYbfwreptawj7JnqFp7
QFsCqJj3dHuk2no4bPNOQeRI/nBkv1DsfjHIH06fsJvx8B1uM7c9qYoFY7pmq3N/tFPKVNdOo2IL
KQzqx6HISJ7JbaRjJ9oemyjtEBSVuZJm9GluHbtwCD7IuCOSH3Eb+ZG+1q7ezcGtVhSUokL3mA2V
tajjEFO91L/IxgGucsbx1r/YyBQYvQd5ew7JQRnHHDpaBryTDZZLkKxk0Ii7alsX3IzkRK1zGOmQ
FnqISGzNVy/UEAYaj+7bTaOz3RWA6zntPq8+5i6KMvZJNXVl58fdR+lHKJsY35Vqce93nqVtw8mE
EoO3Zu9gDWT3k3YUQ2yUEOQ5/KVfjHF7BJUX255xdk14xrZSRDsTF1J7lSlRw1Km/Junj/l+M+ga
7AXnGxi4NVaNcvyX/UfrBZWPwxMa3HpZPspv66gMr2YXuYf797nx2USYramuf4n1WEXkSnJoQGqs
7ArCpWVcm75Mvzl2/dyP+LPziACW9PMWxAud8pqVmLwDWaAgFm7qJoc6H8qXLvtuJ6HzIfWs6po3
/JajzvmAcVjznAGvl2OK2fRPVZbuZS9UKUC1K20yxcEq0eUeURgGPTUfekIgXKz76XpQB5ZdMiiq
v9m/ue/v/nx8QtMxZVU1HgEc/PnuP5RGFQAEdcEauXs79aetnaTZwg+U7hzOzUAm4aw1RY+6YGgs
fdZy68RzHGNb5RHyLbm2l1NGa3j2qolsL/JHZ1trkdLCyRgikn6250bGZeOmOsJmU2KxEmbujxhT
0JXx0OY4JvjX6eCM5gvNp6bu5K2scHKX8nL3AdnN0JPUysE/yTjPjB+vVdbcvsCTkJ7x6s8IFTtL
l0zAXsFe7zra9ddiCLqvKis6p9xi8BG3SnHS7FCc2OjDuwZLYhUrI/XFRnedAOTxHOUNJc5GTitI
cXOLaPr1NxuS9MXD0e8Cj0y72Dp00kSpEOQHLY9Usqpx/+zDcnfrdzXilxP6QSN8sEUGUGkrV/6O
axXw5tmvFZPKAqcNocbpSEE6DV9nOUU2PvuVJR8KjnZqgzxKFV//ZlUw5wvuORb2YJauGa5qCl21
BLWld98Lz1HHcBgadVVhQeBteBLkLIgwQrQSTOvcAv86eTjEUAB49reQo7O1OoTlZ8WfjC25ynYj
u75F0Q4637WZeutBwTOkpCSNn4rubl1T5EdJoiJVh0XN3JWJUbfyrYUctcSA30PQ8zcG/jay8arX
oteD461bzbl76b/VN8ml01pwMLrtiMtkjy8RlJY3gy9UMKrmp8JtzNWEW7CRNslhaHoIFWXwUpBx
XqkNdqrZT8POLnEObZQjSDhi61nHqsB10WTFj0mKgWcWmGnSySoSJOyz8lDXz003hY+uR662mpGk
SKuyAZsHEJMOH7X/S9mZLbeNbNv2ixCBRI9X9qRIipRE2fILwl2h73t8/RlI1rZs7X2r4j4YwQRA
iTJJIHOtOcecipo5br+Cd+yfNG1i3YAyMdt2Xtbdr5eGlRLx0ajAVuocW32OlH12tg6GGa77Hqan
dLbmGHIswv9eGuJHz7Edd4vcapR/mRRq6p9LoPn9d2wWP8KxXcG7b38o6zReiAE/YT41WNbFHgqx
1VRqJMWMwUyMODjWkZYtjNoWL6Qf9lffatfyYEMS9EvXwxnQx5EkA8jgouRzfbD8oTwlddEsqiD0
H0MKt0+No77ID0lsC33tuj7cDDczNuSzwBAJfexYJAkvS7UhMJ68WuMYwAAQZPeQtisnMeWwpXk2
PqR9vAZNB414KvcJkKXvYEjJ0cZW/FwFZrVzfSvYxUWsPVNvR0cywXJKw+JB18LwM8wKHQRnnT7k
OqWCuYVpHUYLwuo0JplJTwD4XtiU+7TvXSb3ZQzLA9IC5AZbnAlMYN5Bguob00CFbmyKJ3wiwrBz
eNVJUn4m5/wdnGpk5Dy4wJdXcl/GynJlZoW9pckwrFmYDtQyHBq3uuusc0Aht6px8Wi5qfqzCb4q
ReF8TzWPSEFEmLj0vHqLuDM4KF1nnl3AcGAmPP+tH6xTn+vTT9e0UAbx82sr1NdFSiqtTlmyrGri
NplsL/6zq5Cjaj7QGmTactaH+GgXV/HSd2iH3tRyOKgKaWYdNfuDnFQTLdI8jnqzlhPuMmjrp8Dv
l4HRpssSYe1D6JTBK4uNTdwn9luKxXPjNJWFqZFhpr3B3yg+Z7k77AtQS+tw3u068XUq2/y5hqVU
xaSFMr1AvkkoyFvN1GrZ4n6GIJnrz1y2TzpomTfXy+INynkAR6nav1UO6Upk8n0aVUBJrkWnVsyn
FQ1ytZbv7AWNdHnpwjRcxIFXkt2FIyd1UIEhf/DvqNSpwhrK3HopOaoFUKPgb1KjgxKNdIHyC9ED
yUPQ95umx5jF19LfUoJWk2VUNSRNuMZjWebNkyZKUFmOeatViyQEM/MvJmy9c0H29QK+YfNF2zU0
B5eu1Qd7KZbMzEnZRqSOrqSSEky6AkkYVYcI0XD07jlKwuTauSoMZT1g8okOVm0sIpv6eNjIfXpT
xVc71RaKWUX/MovgnvDxdmHrqsH0XBcmEjBSYf+cRvAL0SeS77fippLtGnDU9qoc9b0bgn/UxtY4
+2Aj6FvSF7Yz83lAd7XWysFd97VvPavCEmR9JC+hGaTVcqr6R09vm7MSIRmW58JiwBoRu0D3kQ+S
t67iWLFMVuW9us/mR4lnCFTEQHBu4CSDRemyLE/IWRi1cAwehhJojU6JEf3ztH/PMNHJInxsIrB8
dqPmK3MeyqPyQKrDQGiR6uVc5VZuIqavwuQaX/Ox8kcog0kx9SR4K82rnSh7z4jUr4QSWMvJaKKT
4+avkKKmMzOJjZ7GJIbOFCidV0aTMk6x6c5QKFQXW8M3otXw2Y/14UGWmSiJM8/+tfmwD31BurQL
K6IllR00LS6PAevgCyEH2cVMvGSbt1QplW6+38mduZUciqwtkXK5xZZbmA/YjNKJaWnJxQ26hL8i
QN1IVelsjLBUYLnAViohC8QtGaNWH4LLNBzx4MzT/vfNh3293VVr362rRSHywrz5aVE/yI3jnIi7
MbunIXWvcRMYKHRIsLl39SjoXvUWANssrkdnrC2bUkGAbk4I9+qp2cprityMoG8crW0ulONNLNUB
12q/jdU1XAF4pSpgINlrfR/WY8FMDOXFWk4X5CZOiJoguVtdkl7FvELulBmeJmFlNCXCZRE6KTo4
oR5javD4a0XwFKXxuCQLuPusDdkXrzfdn8bwg8Q8+rdjYKy7Qo+fZFXONDFsNFBKd7JmB/0uI/VJ
J2GKkp1fau56dINm23Unmb1Orc8iLjBSsDJG3Rs99DbSp5Xh991O8gJa++pT236WsIGaCvcC5oFy
kMcIJv2p+WG76gQzEEk1uCMQWLe/RLmhrCcPyX01tHzWWxMNWW2frTT8K1CC9gUSZL2NMzfdq04/
QPsn8FrGnKv4GRTRW19FTyyzmfhife8Q//NkU1jz5eH32aZgumEYAiC8S/3ftObLy2+LuJHYUcB5
YUukb6fZ33PBOrHH0rlIq7z9hJBuFanx9KUJwUVkaR3vXRuJT1+qX+PBG7jfa3zW52vFfZNTOgj7
Z/Sa8dIsnPCglpm+TmNfbABZ+tE+T9x+5Vt+fQ3nzWRkxSovGoW7rxuuImTjRB2MqX5IAcuvAttE
PQvp5UZr7yBBrnK/N4T9oRYiv2HmPFSVydI5sUlC8UP/EoWZvXTG1H7DfAh2bPB+dmZ0QKkdPVjN
mKw1dG1bnJTefZYv5/WyBzDa+yTh5eUZupu0zC5eJrJLg7dpk1t5RoCuE2/8DES/MnMhbDfcZaof
nhSp7mi1BD34FNKCnqUfxJu8td6gbzHsIpCvuzReRR6JxwbY603TwfmySwMIQlATlxHqlrq9j/PM
iJexcF8rclG4BFJQk98+NNVztVa9yJFbBEgeCNWobH0DDHVNBKx/et/EIgxOEfa/ReHmwQl4Fd5Y
AFHnBBDbY2JnuKEgaX0RnYm8ScVXjJiZt3Kw3jJ1/gvnR/2f+0J1XFhpEx2N0g2eqV/CDKEKs4xq
+n/mECvb0fH0LR5MwsjiqnzL4u6kW/XwnCu+fQqZCS5I3hUPTelTwUyCYqmkQb6XAI/aLcztOIXJ
Sn7PyPTSzkXrPHa+M64iHKZ7YPUO66FS22ERqG5eXF7q2ahfDiremLA0+dtw+X/2Et16HENlWNLC
mLbqXESQG0sFzZdW2gU2HczqCTI6OaBQjyyj29G0EjffMM6498JvVeEjwM5HUqaHfymccCv5+KVj
biocVbgIihxTaB++dNqUDmPQp/zHqV2HTr/zDrpRWNlCPpSbJiI0WXV1k1LY/PD9iOp8iuLwoClB
d8cmx431FBbI8wawiPtkBs5MHt9oLp9ikyC78RbIEIr91Hb0oiYSxceUqk30Evhm7QM5s1+UUPHf
MlqOFJlG4sCYuG5AxGkPvTCaB02o3YoYJY+miSivsnUgN7/NrG2vXtiZlV+1HuY5ckJSDaMoXueR
0Rzh6S6a+Z0aIDWskLsnx6zvhkteGYQgTLX14k79KXVI5WymQt/JDkJDV/uQptAlDBqkz4BPoBsp
XJ6UwZj2sKS8hZzQ3GcqKX9u0zyXFV+SWKmLdedE3guoM6natgr7TOfTYNnbUtLPNfz4ZojTnyA3
NrFBLGYNJyV2o+LCBZ50+TTplkaFQpXkdHbO0JtZmn5WQctd+j7b6F7sHjRQMgeDe/im6tLwU0Ys
RpeUrBJ672tjj86L5dTFNraTjKmSZ13zQJ8WWtQvBZ35JXxd5VioRXQewglr6myMytEH5pGOYaEY
113geJdhtB0AzA5rgipTLnLTUk/ctcaqzePpWBT1F0UT7bPcxIX9qTJpg1kVCIqIJjWCQMfmqt7U
J6fWkltZ+/BXLBueZtvuNJ2bixyGo/cjxkB1gXOjX7u+uqlOcKZ68yhjC983Q6Z+s0Fj7N93yUdo
Zi8Jxd1DT/orE0W+6KBuL3bSJjtKlN/csl06UGke9Iwp3ZA1e+7SrrMMOiaMvz3UM9de21NmLsKx
jh+6oU/53pbls9yotDoQPzQnf/JbBGYFcR8isrY64i7cKJxWlFr5PGThXPgxr00XC5Lihme/87gx
9JW764epulEZgEka5Fg2zbTC14EPMhunah2NHQtptTKXHlKvaxJh0hJlkB6BN6j8bYHLO1pMj8ym
1JWCgepG+QTDTq9uRl1HfDTkJTngA3IsyaIXOlIFMJ+4iGq8CSV3WM/FezE61kYpeONrnRwRVu79
dkyd6eZURAMNFilkciiGEAI2hdYN8l71Zs131BY9/wr+CDlJyvd28P0HkZfREbN4dCy16e9HZKYW
B18fl9Ovg++nRVryif4csrXIwhKQyO39sTxJPkc+wofGvU/potUIa4d1WniJNEd5yTJmpywguqMc
dngjmH1H9V4ODbsr1naIFv5+ch1T4cydaXU/WvY1gagUeu9HCX462ZpOhl40+6eWczD6t1CYb5le
iWe4l8Y+AR2+iU2n5p71FdN3v411u9j5ZU9X0S+NU8Mt5CQ6O1uhBbe/DX9FfpR+l8ddwmdWMHeI
H8lsFt69rWYbNUOSKBfdeqkVx4hyD25J7yA3CTqX+yOwv/+wD9qwh9/qj1NUYBJBqop9FDwaxaeY
yLYR2cUptjJc46ozXYI0bZfM+DXIeOxT22G6dGAIdxTDWeTMpxhO1XsLc6+1qbsuNLtde7mVvs6V
724mrUWG6e6Zg/0g8Igrs+oPRJ43jXnwGkMnCLDaurUink1jTK6xaT9pZLrsEiXDNgCKIYUyyN2/
oW6HmBS3/mC2JCDGRYHos7M2tmi6lykKIxzFmvWjKei5K2X3lRAW1nGpkz++nxvE6/vqjzW2spLK
4bt82IhAbztBvQZDlJtb/HK4bRDGB6lI1lUOQBLNQrF1Ox8cimMUz5OIw0U99wFs+gCIfdyb53VE
ehsIT6fcFSzrrRdJaZIbRwxE8ZRov+UQG0t96GK7XeR2qvyLNoHOxn/dtl1my5RnTVdTVe1ju13H
1T+/Su4VbXZBZ9e/Mk0fMIRU5VoOQ6vMeZSqWzlUJoqzY4wizO2D4gWIyKrX3X1O9yJYxN55sHT3
L7spnkGWxl+6Cp124o7Ri1do8VrxmKulZcXqsCiGQzYQxp4AKV06JDRQnbQGsu2MLEZIqRTJSycq
ektAv8YZ+kXZQ8OYm36Tu4jw+3u/fJRG33JTr7THuzR8cmBQKCbysKaewt/WaSORZ1GdeP0tDJJo
rRZedWwjJANR7XcvHXf3Z91BcNB63LZj64oUfTq3vZshOsZcG/+Zhy2HTgCQMmmn4Z6dLYOyZUb2
qCTNrm6Gnya+5NtEtnxqgca/u8+Aq1dNea3iHrY7cwRchoRO9yP5mOAEK8B/R6Mu6vddadqZR3mC
3F9U7lHuarhWBctfT3r/OYHln96f9OtH3580/zYy9YAMJO1RVinMPG12SowZQtV6AmXtIa0WrD9R
KiddIpYy+fN941ads+lT8/NvuaCp1v0VWQ4CfgL+8lWlNepRbvQaqDsxZ9nGNfL/z340nWjEmbZl
6ULVENpYzgcbiNAz3bB6esU195cFwSDibHQDkKo0azfYmNNb2nk/8lzTVp0T+Nu2CTz7ormxjZQJ
DUEoKn01aRmQerv+mkKjHKKZy+EjyMRqFC74Ri6TfM5exKO+74c2Wmk6K2NPb5QrIYVznQcYH94v
5aqEoXKtRIGHClKf3YQunI34RIWk2o+O8Mh4HfY9ySjfUWThVxVC+1QSyLYslcR9Uj2AGX7JX9AL
CKehMPwHp47jByyD7rZ32q9UcQ+JpUXTgvz0GjCpzZcCr91JbmAQcIRwNgCwxpdINMYpzbSe3B+w
qHpcXIiimd7wwM6McNXe/T0kuqPpn5O4j4nLjKuHqtStZRVG1dIiP4CUM7t8kAfkI7nPJa6AW36Y
7FpqhKsiz1ScTplybUDMXElL+4LfsX143zV+RzSoX5uiWiVx0Dw6FQE4oW++2nwdQRXn+HINbGJL
+RQFoT+xIjFh32Pw2Y4n51Pmc4G3+Gg+Ejzf7Kw8RMOpscgTsXpxes26KcgVtl3VhLupy8ubXaZM
rjrtW6K2Je0Tz7nCuysPaS9sUoG86S2E8CnPMCsarALq6LnxuIlNIxSeZCzomekdDigFXk0kh3QH
053RVvTzJBRy9Pzq4Z/rFx8kNPPnWVfpKakYS+hJOdoHBVSvekQzD7W51AdzOlhN553lBg1fsuhd
Qn0VLm3wfjviAX2/blbcKIbrXHJZqqIrdlGVjE9cqK1rqNwH9z2jVm0TrF9Llmnj032f2X7PLKXY
zGQXqGnO9OqJCUiFMdlHOWSmxrRXC69y1OebuoiUG9l6+ZOY7N19L1+oE6oFNGPzT/BJswa3GtcX
EbrZoi2AcAWlY15DvTevAQzrxCqVU+pmWKyyxrz42kWfxA4Tx9pN8/CFsq2xVdVS32mK0j31HSRN
6vvu92h017rR2G8WOMtVxHL46CSTBsiNkkthGAC3BtK3dRhbp16lAbKQD/Vwq+imc+wyrT3d98xn
yEdo2NuTohHCk3vd/v2g3C+HrZL89c9vMe/ox9suyiiX265mmUySHOfDajltci0ykBmtHM8oD57C
FSjUeu1RK/Rpq1lk9ej0dx9gkPfb1KW4gQVYrLI+TIlTxHNh9F71FbXtlrTS+Qv4LDe6SQRFpVnK
PqqiEPhnXB/rcXx7P0PNgQJxX/UPcp+mdCnEsGA5CKbyQzSWb47HXDM3uH62mi8+FeZP4AblmwcS
ZabdTOtuPkvYtE/ESFSMTrSLBgvpt2dPEwX0UqkPtl/oF6XkVqbwcqkIW0s7SxTmSo4AJ0twnjwg
LDQC6eBkV5vkneMYAh2RB1qbV5cCVpyiWIe8kDkoFuFY9H4bvDkFTgE37W1sz217Mwt1Pc77PVYa
O9ss3bUZ+8FbSlpPOZTt1TnEOIGvfSUmGrT9tJZp1IE7lOfAKo8UfbTnaKyClXyE/veTUjvGrRIN
aS9uRNu1c/SDMRTKmnaW/qnRnAcfmNL3bIL7mPlm82zZVrmzA13ZoqJRnmPL+EuG40xNf64UdOae
5+Qb2KPlIUcxvPDp8m0Nd5o2jjdw1/r1iM6WuiFTSZwz1fqvo8W8T02juahtHCp6t8cwD8x14ATG
rdT6H41uNz8HO2UR5o3fWOvPccRtelUMHwHg5Fg7V4TklebDAzIFZUPjztwNhsrsWLNfgeC03wZW
OouS5LjrGJbqYWiVYY04XPvimD/kCWEMtRnlHDbguqfQFOuf8Gt8asKxvUQkqL/MYMuYJjmpLTSt
ciafpzpvsp091G9552snudGH8u9Hcqi5arYKXCyy8gnv5/UUS2nXi/5rVgbBLtTD8V+61EJ87FLr
At+ew0wYEaPpkg31Z924CkkehSRucBOkfI7TuXsG2InvWU196LM2DWdbpOs4TZrXQU++t9zwn6IZ
mMn9jisMZp33Xs99UkW6/LbWiGjznWd8BOJohx2XV6sOkTwEYXUYpUeq9EJ9QXVPuWWwc5V5saMk
zrwGhTwkh6FRawtbQMYr4Ckok8pKUUPLIOtIIHaUi5cgr5iVq3KTegjOuC80d62qUzf9thkasiD1
RQBV9JFw5r83bU/hUDSmspUHVC26kkg+UvUYYJqn7c0erTn0DhsXkvlunTmdQjZzEa2UTow04d32
lJtJgizM+G5ZRrO5r0fV1MPUY3ERbuYmsFyUyg6wPDBULNBqn1K02yl7NSICwNT99uzXWnNGz2eR
VlJUG0RmEHblESVMTqZDAI0cyY0+P6Og4H8CqiL3YN8gaSvQ/R1XYP6n78TW2hiuqpPnO64eDtM1
eciRCZi/Dkn9ZO1k5m6k9bIs+qlvV0UY0bbyfdTFPckYh2rAR5CZ1Rf4pMna96pZzrv757uD9kEx
jqnZcAXuBQN+rwsu8b9qqeTRNHHf0l2uE9ArY29xGWcDk9U6qnEEGVY+zJ0zEujgCGUW6bzcJc+z
Sb3uFkywqpUbUAB9/wn3IyPdpINhF08kO3xOwtD9WYlyOfqj8o0SrreIi7p6qju93E5NRVWx8rJz
zFd2Nai59klNipt8khVRXfTaYuUaFFvkJzGzzEs9xOlZfkzHxJhY5mNclAeHnKbdGIkneVB+TB3T
/u38JBqndergZ5QH5fk9579/rFVLvyQWJUu56/91vjX1ILbmc+Vrkb+czgyvhYL6Wv52o0ndU+VP
T/Kg3PXrtf+v83+99vfztT9ei/z52fzz5Uvro9E52an+ZMjX8j/OlX+n/Gm/zpUvQ89za0Owq7YC
pXkhH/3v/8z3P/Z/PEn+zvkPfj9feMmELR/k9fsLMnlB91FRjHua3cUyVHr71R3qc1TH2bV02uKV
wMF43uu5bkYzN3iRo9AX6UMYhelS0SP7lX/Jti4bE2M654rUT1Z2ZdTEejIM8Ikj6bJxpswnK024
JltDfdaNSENLoNx/QdJZwdmGMUx5e35SajZ7Kx7ilXxShzh7nQbptImm/f2SgtM9PuLu38oriryY
BBNpbH4XDKt0UqqFGmvFudAacfP0aqlUdfa5zKbp0Ibo2+RwsEZ96emszuRQB5KbkFz8mk3COukG
ol9D99LPvh2M6zIAuI9SOfvcR1IOGjylvKFX/LDPOUm2n7UssbdFEtpr+cPi+SVMVlWcncEStwl6
s/xh9Z8voZtfAqVZuGij5+mAbSwkfIYUckm5qx1HN4LL0IXN4tdG9xRtAVnO38FgIdtJjpkEGOfK
MPpN3uYajttxGUYQ8ZZ9iDHQisfwQbJ3mnxWwMdwRCV7Zwjq5jqfLA/KXfIJQ1KED/l8/2gdmlZV
IH5/QkNjZ4wL1BTkY1EXmE+WFJ8g1JvtP1//PlhAsH6QwWXpjkvMrIuWS/+gFkOL7YSJYHWMtsVd
9rOkwyy7CzPH7K7h6IHGrXW6pmtl4MYyoy4gRLSbjOLUWzpFS4fm+jfW1jB2od4eUQpV1Py/2JhA
tkoR+2sZ9SSHBGoCrlxJnaAfKd39uFQRymGqFP7aEhFeeGP89M61lY9Ug/SZwA2U9TssVx54P49s
Z42afaus5b6mSdRlgt98K9rAPFfwG4h/csmqdcrsdJ94dAPYG0V9AEfoPaKb0FlHRcbF1vJ0oQYw
lZImRMGmlDh+BO8MuGfOGevy4IcdZmpf8e8FxxA0PL0y41bHerXN+Lm7qi7bZ3lGZk/xv0yhcDT9
ua5BSuHM5URYMjoa4P+yf/TcU5NExcbSW+lwzawxWjigcY+6l3cvwsxoTiRVTL5D0L8MVu3teEco
nJVvpTJ53zQiCXLYXnQb4JrXTaZ9KylLzYZz9Va4sboq3I7YwlRsjLpLr1XtYOXDOf9rlGUVFYgk
2cmkrnYO7pIRXnL4vu9/DeV5ZNXwZVS9VW2P5gmrGXY3r+hZOSqsT0Oi4wObsr3w+ugwaTTL/CD2
94kVxUccxrOqSq9Pk5UHWyMYiQRPmA2lQisPFctWsdapNx/8RKsFuAr2FnKvfGjOh6J2sNbwE0Dk
aYq6VeOk20ystd6MyjtHXhw/U6Fuzs44jIvIVpK3QhfBqnbtB1dAeUO3v4t0w1ZXqY5VwMW9MEMO
riJXt1CK9wEy1RX5oN1JM5vuVAx61oPq8dFghx7cY1GBr5WH6Ah2QCxAsufOix67w8Gp1eHQE82T
LuRYbtqM1XadJm/o56BvB4ruHeVmIlepC9J6/75LPoqNQDmmam5hfmqs9VQY1ED7Qr+FPWZpJZqe
pwwsQplP2srv650IfJsQVEpYDh7xi+5P/UYbbJ2lT0+azh/Bc3JoAA3eItnHISgcZ+WrdfU4uIGN
rrNxDySKEvPsBOW2JuLiwdMwioWpSrTTQNukNZgcR3Uz7qXGRi8NbA3eeG3mZCShvOoo0UDizQmq
89AcE58La+hv5LCKY3Op2lRRNWNaaWmb36i13GS/hir0D6gP7jNMy3Y3hKq6zTzrwwk+GoiFYwXm
kQUirCF18F/fHyEF+ZzDznIIsuiUUv+hTfEPwAPx53aEie82AmOTnfgbI2nbk9dZ+b5xomoPeiZb
GcylD/z4+im2FBTTtXKWow547Bb2hAZCKK5JqzNa5QCMgw7Hf8xEBK1l2yGlPxcq4mdDq/NzQEr6
xs2p0cRDv8y7FDZxM9DrsuFH5LMLR0evunFnIWsdmMkX2yZwGXy/S15orV4TP/ou908aaBD0PcCk
HSPb07MerzQFCMlsJ30ViGi6yn1MZ8uV4WASMQP/Rzl02UIvXWfjz+hMwNrBCZ9kEa/d2mxfuQY9
aD75P0NJOdjyI/cqGt3ctyqkMf7Xn1FLvuSIDs9e3iCcphh2yn3ccH2SPyLkzB8NlUvzYsiOLGo6
8I3zqBso8xKo2SzDODmofHHqpReIU6gG/qMPde8F3Ge2Avk1/zFTj4+2YjkIwO8qjMDc5YaKHRuJ
5rMaVPkianzzE9SSc6cgH+y5zkuBCB/XadnaJSloc6jLpLnUE3CxtcKj+DzPBe6TBLMs0EBC94cO
vybDklJ9anrUsucGAuhpYLe0jUh6iegNTHkm/uVCb34Q9KOO0DVuzcJF0Q073/2wVLYA4vE/3v1I
pzaAIu88mUwoPyclyF/fqqeNHGp5/lZliXMx28q5zmc1FL2fGzN9pYQ9LuJZUF8HpwozyXfFHMBQ
k57+MHTOuXcNZ49YjMixqR+/lIa6bcB0vcr9ZR99jQSCRtqMTIwialprBNMtYgOkobEdATsJb/I7
nETRMR6a+ixHrC2/OuRLstrlAyE/GvJDIj8uI5+bYkAghoCg28gzEhgEazRWuAD8zN95pvaXNxWl
eajNvNu6yvSXPuN9gja0/0VPg2zmw51UgI+kNWe7wHUM97/upIbbEcbqEgedj5P5uRbF1x6+2DNe
fe1QKSi+pHx0Mn40FLbfUAeKTaE0+q72omjPCvubTk37Unk+HH1AsuhjwvEiN/RQmk04qNNSDhMH
OXhUieQQePiTDTQkrwqX4mVhiPzVD2ceB+/k/VE27xNQgJE+YDpNNfdbi/LDVnzlp1Jnn+wqrT8l
dW5SDLCI+gpZSdeGvkwxx3+rFfq8WqbkT5YVVFuj7PID7KjkKNwETXfdYezyjCk7+hXQxcnUz1ZS
G0sX2sKmcxuSooUIdnpmUk8qYhplXnVlApzvyJhgetoNxQ4hBK2rSlRYCJDiJeGQrKMmiB99jJ0L
KfurEqCJhZ2qJ8Ln8ms52i/A59Dl8jYuMztTTmUwKqjOeCQ3qPyLoyZwYPy5Xx4ECTssq4zg3cDL
g4XJjPaltQjqqxprK0doJtyXLj6ERAa8yD0ADc+TUvePcuRSLFtwjRmhKvHkKSCb1gkxMVKg39mN
pz9ZA0sE4RnttyKIcCLQq4m1oN07oBU2fTxpnxuYj/IEPKtk3JFzC6hSKxGxeeqThxRoC6VQWzrd
qD7Jfax63gLTD49yFybm/ggU5yaPFQ33zaTaKSISO1p3yQHfc0owXjPfOsrmogSA66qqLW5pHItF
n3KPhih2bUEo+Hwdn5RhHOgGl806mgx8q9jiVqpGjPnCtdNVZSTG2aXNu1TxBm9x4bUk1brmc0PZ
4VJPJOvNst008b46VAEfFVu5hAGYPDeKh0udiq8Ty7R1iZh37bNcPE2mhWunDw+kZIOY9/g9ikJN
i9U4a6AurvdEuTERhDG7hzyTbHVcPMz7mSmAXQEVlKU3C2jVUbFbFjijXbwNDlHBoC+LUzVxIebb
daApuM+yMTrLFqsu+n/5yhsf649YpAQWKcvVmSrik7I/NDJjqxlE7VJ3zV97RAsYQ7TxS5gQ3m4O
enM2ora+vB/QQFEtEP22Z0Sg9aWq6mJhlib8CrusDi15Q2enJMt1nl0pfgEwwNe+i9bxwf2WFMZM
BXmaVQynUte/BZTgN/DGuJFgdxEWTYfyS2/MaAtB5tMqhEa1LtARhdUwLIykKh5MvXZf83nWOf+H
EQVV7qYy9da4qToa6/zHksBUEhkZRxu51gSG25ymIHptB/P7HbYdN+qzVSQYhsmwWBpalL0obs11
yoi2cgSMtT64XUcgHT29PbfYqxKQU7yw1MQ5tdVgM0m3bQhhnOIAidneh/IclPDEjwfCXFtT8IJQ
8ojgtTqZTQSaST583ziV9lDZhbpXB+AgcIRj5eAbFhCgsD+S2tgf5aNiDHRaf265/nAga8R/TtGU
VYXSCscP5rbSJW7RUozvclSnRrq06tZemnWdLnysb2++kxFo6YXNQRd29nnsT/TPisfRT62a6Tck
S0qW3Wako7GULQtrKJWF05ftXqTBA9F52Xc4Qi2309G6Bnrk7H3ht5tmyP1zMuTxciQUr1Nv8pOA
BnwK1ZtcNWlLuT9KbYKcM//JLc1PQx0YNEE7/aZ62n1UzjXQXyN57NeZeSnsI/zuZNFaxs+KsvrR
b3XxUiqtt9T7BJatU4qX3q2DLW0Ad+U1HM1oHmD1HegdGK/vwmmAOtauBr2FTwqDZNIZL61ijg/J
oKIiKUz1teuHeOfopKBF8xA/cE0WrDVsyzYVr3Vl5ssMm+yh4TsbIqva0oDXn3M329Il1D/pvWEd
OgscxDDqxYL6eftAvdp5hAeE23DOB0yn3F+pRkzpc0C1GZmZtZBeiM5FBcDPhDMnrRH48VeuF9VH
v3hTU0xEi98fOG3WXPEEYlqeaa3lVNVH14q0dVsbdFdn0qs8IDcO784C9kh1UizK/dh7wcXGGr4Q
2GwLEu8XiCz4UUQ5LRQ6gigSZpR9BCp1kZs/RlfDHB3ob1y+Atbb0a2FjhItVFTVfc7l14Jbp4+P
UVWoL1KLwoAOnPoilXwMQs/E3ObHBmHcuv9kpPFDP69wVMNOji09TN6MXHn1rGjcqqPar+0S1nZJ
c3drZ81MltGb+qHv/o+x81pyW8uy7a901DuqseE20NFVD/Q2md7oBSGTgvceX38HQPXRUZ6Ko/uC
AEBmikqSwF5rzTmmwm6riW2eWupOVZTqaCNr2FuWxwwPg/jw7ObNvrdGF/G9ni9FHul3mnDLLQFF
3YHEqfpsq2axbgy1e/LIPlhMoMOVaSMqcUzfh7bb5NmRJuWfN/M5rWxR+6ixXEZ+XtjLTGvBbTFS
44cwqlQrJQbl7A9kY+LH4nYJuIh4nOxoqR6Gy9JrxoNs72SUAsLuctbNsbQeCU6DiRtJY8V6Lbwf
NDe+09qbnzz5nqzbfVhlzD97A1BwIAYaPU19nyBQWqZ5P+lNgvo+oiV10nA6RrnWHimFPoNJmhLj
6vYYkep2jGcv4HxsmVl26Op+K0EWXTVtg1neIzMjiDVOxVEZtCedDLZjE+uUMeQOERdqgtgfJqFm
kiY3Vd/Uh2DyhtA67A665A2ejFIlLZTp62wavXH/x1EhY+O+lL2NqKQhipFkRdYu2ZsZtdFJixGs
UpcW4zpFTniqHTucZjPVY9sqEtG/SA+gFfjXgrR6G8nHXbZZNj4FVvY6h08EbXiLgiB6qdOQ2WnQ
IaYAo7nnX9WJZohxr17/H1ocr4GEmkvapUTRDXqxhtQeLzWD6S+0qPRmjoWc91iKobUccNhPFan0
U9wexmgdtQRCXG8tZ1SGwmcask1nLv2ps9EVI+wyuqPrzLW1Q67G5X3Eu7PgiogwMzMesWMv5igH
p2apoPn+a1pmtwnyOTKWo3If6GOOxdd9klOD0ZLGuGhNtaTRP0VHBJpY26T8kaig7qzBNeUq4fOz
i39HWfkoH0CtxxpBtUwNGSMeuI8DIiyinu8Ly1vSzNx69HNSXbhcSTt902KS3PfFUCKOlDnYdAu5
6B/PoI0Jp7C4eEbV7xVp9Os+JhYu6ArI9GWoH5u+75FJ1ePnXGDQ7dLylcDuehv6ob0dR0IG1are
zE/AbVJQ/YNgiyRT+15Et6PlavxFUMUL6QA47tTHLPaiPTy/asn6Ho1JqA2PfD9J5kVjcGmrQLlx
0lG/GjfmBwpdtturjk9tve+RY5SrdoZNiFKzKMI5Vkl9WbZpiMN1ymqdg1i7SuzbWK9Ps2NJrkA4
JjeNSo0/g0JHkiiW5GrQ06khWiOuBZ5mqm+WFfOpLDBGzYc6Xy8vu/n7lrb5QWY5vWE4QTXqYkNK
KrsPmh7hGDXYqc5b9hbUc4io6GXKGrRlb+efM4X5fC7Cb3hugHWG9AzAEzs7BgDqFm2F8oCAIVjM
T7GGGKaJtF8bPHtrpCDJyVEz+8xXLlsxUC7m36YYFk60LAqPSLdT/Tt3mK3WOEeh9DtDpPU3b4if
Q+nDMANPsvDdXH+JsjRe4nTSHl1lTFcdTP67TOHVCv5oFzJZvK10G+eUu74BeQnvkupZ4mCxot2F
XQ0QRAmnVVufXJxCpT9Pl/9Ouj5uK8WPlonU8h2OfAnUxhsPY6dejzpEW+PKzqXyu/X0x140ZHBa
0IYlTRPuAHawX8f5sqgMzx0Irr521ckdLZdxY3qryrDSVTCHrSgZ3kACMLu9k5r7SNeqN0PNh5WR
uwa9HWc4qmp1YwDH3ybhYOVYY6n0eK+OvZcwY42jczZU8RV1NvPOsPh8tXXb381Hilq6PwhppeiB
kfomhTVX8rOIIjy5s8zZqptolfHr+cecF0gybbTUKpbNU2+KlrcZ3l83JgBST2TBb7o513bNnxxz
mqZqk2WHkgSBtWPoHyoPavDGRY7WERqDBt/JxDdbBnzh6dMiKTONkyz4O6/yOihQWeoKyziGboY+
fKJbIElKR7E4+jK8zT1ZopeU35tEL/flxIPN8KLtQuq0hQp/6m6YNvO5qsh6EtDBkCFk0vFtp3GL
WLJ3d2o6thfLofzkGpwCyyHDlJetkf0djs95VH3PzJdcdx7naAP8r/W5E+K7m/fdsZ0CLhTHtfZG
ZTlLaCIR7P2g3lGEImvVAdielLZeeyVLBTNolVVvW8MN37U/b3LTAAAU1sfeTwCImzElUGCOrE6j
51iI9KkMTbEt+wQ6XTi6D/iVvxWkYT54dvQEh8VZlUJT1g3quRSf8PcR8O+d4RvGvVWQhFTRHFwC
iDDutelclBZE34zWyZkM1l1Tj5vUHT4NrWI/mp3SbCnBHMCQ1XBv4rxeGHakfQWJsUugFrwGedqv
cQJVxx5jzqUaRItLfmqp4eABlHOH8lssCrAnS43myaWDt7JXuKlu86BxHpoW9EKruNY3gnyWbR/G
Xya9rOOlTwm2goMZK/qLZ9TbJKjFQ5Iyd6l0634+TT/d21usP7Bz8iysKRrRho69CizjE/54bQfy
gk6A2tRnwBBLx+thH5UkgWVdbtxTkRj3cUXF25GeczBrYdwnXjGc9Ta5zA/OsGaCEfjS6jLc1lwc
98gxs2jNtNbZ5nLyMo2EuyiKxpQwDk/jBA3xJT3IoIjwI1CIMFTuUHVGmag23VSspop7jhWnfsig
02MoDOj2OsRjM/oIlgz8FHLs2JQWKhqEh+zmcFsPCNkpCqsxPpQMqkgquW9aI/zqyuRJxHr7xYzK
V6227M+503wmMoMre+S/E6SqfaoH4ACDhW61rXtvScMzvITjyP+U9DPNL8NLN0atcd11Q9QZ8VgQ
TMAD83PnvZbaCNt66WwQZ2sFsa7Vl5Asxk1J/PIi0mRpHroweynDQdsX6A8v80Zp6bLIeHAWP8/N
e14IPqNRIab+fGAsvBhr1AFMm3NhhXr0zMSG3xZtE6/ybppZbf7H4ez5aQjq2Qa5J0A9xZu50NII
1ToCRqErF3JrMSIoUUp2QE/AoHx2kYPTSfCY5psa/ki2ttWMq2Fs9ZsmxLjlFNH6SssiYXkzFlwq
0yRLsdxrsbbHihouHHX07wboO3d1H5ytoQiPJV+hO5kIdTtgSFrOh70WPUMo7va+XWVfTD9zkRqr
T0jc/XOQWNlL4ZMKLJX2MRsZTdhNeFO2mXyytIdiuvB2KoJay0MLLkA0cF2ODPCrSR9u9TobyYbm
E+L4JQF4vgYtVBcXHMXiglOSwUpeGYv5AQzJ+d5wpbpJbWFg7E+aTWYYxoudafvaq/2vCk7NhVpa
/h1ei/HgN3QRqMUW/oQlFcL5EiSecnGY/D6qBUD9+bSpuHtVwhlQLJ6lOIyWfakc67ryj+PUfRiw
pZ/Qcqn4xDNz4RI/TyzQ1iv05DGJmGvRGCqX8yFI2P5WSZOtwRCF60Gvb5gkOkejkVv+EsGeuYd7
9KaNEpd6uRBt76wqDcOeQaDxJazUJYS/8szIoLnMpwIMXXv6bfsm8/e0KfWXNK+bA4EuFGnTIbCM
ftVL8dYQ+oxDyB0ILsREfmymTZx72AbmY+FlwXHemzfkxddLGWQO9g6iw3AvaptOycrXzs2/4vAz
VBgeoa8C4C4jek4pH2EFffp0UE0bF2rw1qS/vihaW7lhUfCsTXHr8xF3vj8dTY+Jia5u5wbJUqWy
xfWGHDmyIIAIL9iOokw34ZAOL26oSRTQRXOaH8W2t5R2Fjz1vVuBFyDse/qhFMUl0UcB6WDTYWSH
HveWKjwYAM8OWaa3tMILkq+qyLma0BiG5svQbHWEbZ3yiFjYhwNe+tvZZuYILd9qRSqvJjQn7fyD
BsFgadhJe2/kmENIjLv0DGiXLXesDWluzoV/y7nMDxgW81aEqQfPdFejQxBz5TXFEeAFLcifx/Me
YU0/Hga6syK/tgbe5lBs+entvHFH9npT0bjVFAGToUlDD1+WXNyGLKiQv5xVeu2XbEwemf26j4TP
kxBUx9k2VmT04gNQm58gw85fWimfj7BTG+VBYLXbEdbyWjFrOE3C03v+fDGtqvJQ+52181qAyfMQ
bVQgXoLnd4/zISprfU3zD/rN6GmbtnVJCGGVgZSk2Y9z02e0CTcUFa+SqmC48+Rjg987WTWe9dlU
bG+bKZrcWWZ4AntYIGMdaBHOu/NGBdic245OWc+jPzfMucuzTyTE3xcT2qR/+XW1RjKrjdZCCDlN
hz4sbAvScEsWVegiPPeck8y+7MtWO4jW0p6ciimGyu2BIZEhkf5Z+SQIWuh/sDY+EDZm9MbPc3rR
r3Ov+gSTNLUVd610mn6Z9zo6g9e9YdpTQlQKf/8f06cX/st/jLGig4QE3wM2MQI0fl2xY34xBtWF
YRoa3Dx7TzxmBrIQUj8fbWTGl9B1Y2IeyHoITcqMeS9r7OQSTuf86Vzm1flm7Me3wcpwELJSsB4m
Lsq4NKVaPlzLSgUS2nPUlRjAIPYeW3uoL6zwCCBIN54B8aOf7lqKXdNRlwxpHdklLxrOVwVdqdpj
5UznxSQjndPf/wnsj4NVTaNWZOonBCIaQ36s7JtOHwrpSnch8LD5q0yEzoJmTnUhXocbqEW1lqDo
ecAQyZReePobwYVPejG03/PgzUG/yqioGndEd8ovta5ntH0uWdINpxmeMLMU2kCXO3JpjHBd3RNH
mD6oqWEeFUIbFkEVtQ+FZrcPIsGmXbiAIPuufSAVVVtflQJyQHLV6i88aS2iKn90DcCDAC6e1QwY
OvHfr0zMWA4oltsvU/0SfBuqTH0IYhW0RB+8OpYv9pZuIa+dDosBS6GjOM1xfhRqxSILme0QhpCi
34XaqcqFEdniXrPLgUtUn79du+NOWKtnUirMR1XyFL1Tnpsqa24KtfNR5LvKc+2rxT7VwmwVJ8OX
wWnjLZFOvLZI36utrE8/jf8eCd97aC1fZoCK2e4D2ANvSczcviNZfcMQ4Dd1l/VBcM57bcA0BVAy
0aHRaH2YotMcqqFRKM6iqfxbQyIIUaXQgRJJuRG9p77SGFlxRQ6+JNNIzyJP5TSqzXiprQQ6RCP9
L5mi3k6W6KcsSn78pGyYwgeIJNZ2iGic8ERQQtJvH2q3jg5RHKoLxWvaB99nAwdgG4e1vMxHAZq5
tRhRPs6Hlj0EtxEBJklioYWffsd/+pXCSNSF6sAwLRINj9Y0fvWzzjk5RX7ChljdzaGn86lMpJj4
eUKRVdWdilFv17f1Js5ace28mdifo5F7OXYefxMaWXXowDvffXjG5e+/dx+ZMZqh27gE0Ryak5fQ
/kgorOuciYII6mVJ72msk2Mr0a7NJhk7aof9tUS1JSpXp9HWsycGVYKK0bfvuV7gifFdcRqzpr3k
mYw30bS4DNP6ZDeZcqcD8nmsOnM1n6ahTHCGFbPGoabYGa2qbIKhq14FaRHq1Iz0vfargKF+nOHA
wu3jc5jaB8pw4CqdJeMz7cEDrdke1sE0zLxeLirRdhsqqGYvk7TfhkOQPfBv1QtZdzmOPqO+yTHh
eUM+MkcWd0ahp8x5XbEKPV+c/GlDLa5iNA2cbUYGjBxJ1lOt5D3R1jWiqXcNFC3Zl379xMN//yZc
3cZ/vgHQRNAI8rINjf7gX61vNF0MrxA64ifdEIt52qUlardYXVcqQ7n1g57XOa1g5k3X2eEBYzDu
QH280bziYMnywWJeR9unSqyjn/u768VCUZ/Kpm1vyjTCjTPvGYUPnidgPWCZ7Q1EsvZm3psfDQLr
OaN3TReDHzA6/TOjZ3GRnlwNInPfFRJiUiP2XmMN8bHeVp96GueXpGxC5D1OfoJEjKU4bidrlx1h
rpDtY+R2zs5qJYIt3V0LyGsHYu5wF8jUzg98J/bzR27eFDTettlQxOsMCo2vDBXuWt4VK6i/e93U
nJH6Jy/IztQJy7nP20YMVTpA2ZcYLM1xKKxgTfE8fHJqHwpJ+glMTkZas+W1x7l0G71U2em5iXQP
VaC/1GP8lwh/0CwiacljmlAYJIFhWTiNVtdjvx+bZZNZ1dZQVIL1Sk++B81IP70twa/qwd4t6Vuy
LhHbOqKhRZUJuYSOcgqrYMVUxzsF2iRCVrjS9zW99Zy15gEZbrRt+kHdQAYeXsG6vsa5dG/RPtFH
NKsHQazTJTSA6Zg2bYYgMl5Qp5jHgDcaADP1hNEz+GkGv9nW4Flu22nTm1rF1cybSPLTuaxLD4iz
A+wRJMe1RWJSCNTa03xYaPWPQ/p224CgJ4D8QXaAcDy8RoSfqEGtP1dWbZx6OH3L+TyUrWzVK93t
CO9q1WIWUbcxmnaGGs6ptAeirQqDwjdhSrYqSphBRtPcKXJUUT0+F0XuvXRhH11Ms6dAtZXnrmqd
Lc7eJawtuWqmP10QO4tRU6M36O1oS1kG7OxWGs+DNHZN7BWf/AKIBot+Yto6cnkG8ulwW91ksdLt
yjiJDl0gmlPsViRpj1lCT8jGfGi6/kYtY7EJ/UDbWSnLhZ9r+VKXt7YG3MZO+p4IFdGfzMZxNh5g
0lv0sOYqB2DzyAceJUdoja+hN75rrdp/7Tt9l5WN4i++20WjYjiqi104wZuSCej0c5OLQd1BU72d
Tzmqr4ExCS7OaFBlTptcybnM4byej+bz4LWybWQ39aJ1qy9NMXoXiB7mM9japdvlzaMTkyBtldVm
Pj0mmQNjnzwDohWrGz0JCDdP7GKvtOZEYGWRMAi3Xtd1I6DUEOuILsZYuGkHBC+NkRYGDKSJXlkp
IZbmeS8o+evNe94fez8fHXrVuvEaBPehFRAb3PU2XU/k+JiUw/U8a8IIiR+9/k1h4HwsDLh8EnRi
Yx6eYqyNjwa2nCExMoSBjqNu1UxxmKMQAJs/CJof/KfL7C2zvRvPFOVr2BHVO+/5016WFGu9lO52
Tg0jEageF/iCSBhMmdwEvhutVdV9bNChMPDGgdak9tfCgn4+20lEuOxt4813RjxlkI0v4bSnUNDv
CNILsLl3P7o6XWuDURBDsY8mhWNDQtu2DUSymg+jCbdgivHQm5/IMMtfXKHZB8vN4RZNh1CsJIFe
iMcUZkG3layTxSATxv5C1OlnBaoCrsROBacwKZByE6cH8Nt3T8vfLA8dNRIUvOa9Jh/qwQ7XvrCj
i9WYGCSmTaeopyDo7H2X291h3lO8uEdWzzlK2e66N5+bH/UUxVmWkHpWqWhS/HBTAh2RlEzBKfmh
3/i3rCKZYvdCvNWh5a9sOnnHIAfVqeMoP6ll88attju3smofQ6EHqxoO2a6fDlXqgC2+xwidxPj6
9/da8ZdiC6ERMxFav6YwNJDTH4otxAUd3jyt5krqbZIcY80cKqgLy95VjbNnGRCd5vP4Mb/38O4P
/ZSK1lKc+EOv3c1HOr7QKLNObkQ2WNA+UX4m96R0710RWc82Ut8zNoWaUB2+oozB7J1Qa7Itbc97
MGt5ZhL7zfOT8Fvl9kfVwmnjyRQGQq7oRxUGzI2A5bRK6Bsfcm0EpOP58bj1TJgqGRiFTxndsAVx
tP7Z0quXzo6G48+NGTQ/DmU+iE2fRG/zg21TQOTTHBJtfWYCJnUG7kQz2EGHttZBSrCjFiCcbDun
vQ0GgSwxj9IzdWtwkmmarvGnDrJxz66stteWaBbbX1VM9BenctM1+kmX8WofPDuso0y/IN++DP3N
PL/20Fadk/rOj3oArHdzucHlyiGF0ElOCO/d+0JrnrnUZguhDvIwAz+sPMLNl3rOmjQ+btXzcWxW
DlSVhPGVqqWYAtuajpm6N9rM+n51UsT+iA6wlNq9qsEaAiK9uk6rQVoXuwHzamto3/VouE+qtvtk
hboOmkRXHmFJj6sBcf9tM4UWNkmtHANI2vuB5YpXuv1OgSN9wrFtnE3plCczdfkg9R4BKFM/SG0L
/yanKzi3moLY5wcz6oFp7XZdzhWiOfiZ9ehl1vCbOvovHiI+3RIhHQ0F3UJI+xHkHwWUgDk4jaUi
6j2NaHWvlBldNCW1HkUljDNNhbeskuYj4b76vZLY+LZ00u2q2tv4tDXvwm+JiexrnFqoOaJ2mqJj
Q8czkf5yFnPNj+htK06IV9KNYfXeJpUItU1BQziYLm/6kAOybvp4U+tN8miyyF8OmVMrD01PoZAF
46cUJtlNQXcb+0XoHlKK6UXB1PYh0DNnE7TCxKkZD2cuNQh5I2LfI75L6y4LuKyqJkBWooG9Wwxl
dhS5j+i2oxvIeOSwN1pywZH+VY9CcWinKUtMoOUDhsJ0nflGtImV7zNeHMN8v1FqJd/pzMIvLpHG
i6z9Pn8wq8jrN1aQcv9OMgsHwvVHqqbueXHN299flYwPFEGNjgdzSGp/ExuYsD5KIHVVt9MxsEgD
nxPpOwFprmxEUNwOnZ5vpQjEqu+a8cyVSz8a1IiAKe3+mTSYZyob65tiANHs+vhtfmrSRjzVIaCj
qaEmmE70QnOwfkZFZa0brVSPQvP1s8LiemV4In8TmncQorG+RXn64kc81bUGnpro08xyuCPN+4lq
3r9UiaY9/XEEK0WfjxBfNL/BITNn/dAWMyBEILVyTJ0/jgZl8de2WJXJXgItZGxUOqEK+j1EMiPD
lIjNWAHX4qjfe+EOyl74jrZr/O5GV3QurXJsVxbhzsvWi8xxlYSxvmPMoFmkQ2qwthltMN+eNqHN
OpJ1xXY+AuSbgyQUwwDAJn5jAIXf6ue56+78TK1Nxx0umv045caVXbgzdAh4om5bQh4D8lQDZ3z/
EK2uhjZshg7N288HSkUL4L0YBrpl/UiHnQLAyIMdNz5rPR/6rB+BEkXDxfTU/CFONpX30juSfjLx
WgtlEkHNmyTNx6XDxXVBvZE8ZRmporHWmYcaXt5rXJ8iF7ZD2ynRydVSROUq6JqC9tK2k8yViJRD
vE3X5zykZbwE8WTTKZ4ID2ZV3kUNY7kWLdN8NOf7mJAYgP0TM54HAbkFjB8ZZxRLNxpHIliC4KmT
zVYp7OE5b5IFbUc4NoIUBEsk6p61XL/DMYHekXjgqHfzLyH3VHgNln2JSi/YN0ETr+eCsFTpFm0N
NG4rUcl7a6/OUgElk91B0bmlXUdUAyLTdZZM+FOyQl2Y/kZJSCoXKXcyYeRn1CHTJcu944bq3jFc
T3a11fvL+ZyC13Bp1I22j5q0IUO8/KS05HRtiVEdVnOS7HV5WE6hsjq3yEOCxNU2lHLJ2AInUTM0
+hFwc1EivJl+Ugz5l5+E50Br78Yyhl+gSoYIYaeHWxfiSXYZ4jBYYCofJ26zPBkijO8JZ/g8U93K
flwAkwzGZwcbzkLJNQPqxaKLSBqamVtNPKVYzKPD3iC+c1ZZzBvLkiA/6JBclRc/H5hD6+AIjQcz
9PejbR7NsDl02eAAGXUTgzkrpPlVVRr9Fsw1ejc0EVVanVSv1D8bodw0vJ2fm8Ytl5MM5C7X6A+F
IetZCOHBvRcp7q7QyOr5GfpSTLguSY9uVxrqzZiF9WFuFARpdteEtXYzH4Uus1OFFvbu+qDVFAvL
rr9HVlhdsCYaJ1GPiCq7ovKBBhM5LLsm3qTRCwJT8+TWA4L9OLlyqIsk/B5Unbafl+bzIj1FZxCB
vT3R1a/XlV7JdRvZ8tbsI2tlqip1yhjLW1d28jZCmrLD4tBBl/2/c32jDedmYBDJGOraFlayk6L4
q06hr4X+3l+lWsFeYAc/9qZzXjrJnqtR3RPHSo0xC4JUUUfLTOm69Xxo22JnAVvdVaXObGyOBJo3
6jTDCOvmSIBFvEeJcxN0GoSj/1BYzueGaCQx0fCeMi5PFHgwvbq+TsyTVSXBPmzlxvJrv1+4U0pc
qRufCqC52/lIoiI564zuj9fFkqIo3i4NsgmCrurPitf92JvPpQ2xK0VnHOUUvzVncM0bumiQUcvI
B9PD4FGWF3cefpdIHK5tu7+/fdpTw/iX/tk0F2J0MrWJuVeKDzoei6FCEDoiX0qGRCu1TBlbaiMD
7AQx3yyWmQ/RxLPQ0a2EuVroTjLwMT83fcKVFt9cYvfKAptxehsmOQoyF5WgUMvsOAjLWdC2aBdW
W3eP/ojxD21icI4tRtZ0Txu8FEl90Or8nR5fv6y9wXgD9HFDVWl8h1DLxGJWrvArEiWAI2l3O78a
3Ts+6kzOHPuEZ1u5w5/s3uXpkOw6/JDL+dDW6oR1o1odfgRLuMMkOS6OPw4LECOqlV/P6crQHRuP
EE49KfSVUUjsix2OEzmlj2uZ/e4nfXc/1idfZur32NGeW1hPb8wGSrDVBGFgKg83Ed2CszPWz2Wo
6MvMD8SbRuAmvdI3pTarvd11GUspTitEv9BvGe4JM+kPBQ0/ZlgmnR8/5C6NIy0en+f3+r+/9v/j
vWe313e1+vf/cvw1y7mweX794fDf2/fs5nPyXv3v9FN/POvXn/n3+WHz+PEJvzyf3/rjX119rj//
crBOUUYNd817Ody/V01cz7+b1zc98//3wf96n3/L45C//+sfXzOGGtNvozGZ/uPHQ/tv//rHvKz5
7z///h8PTv/Df/1jX3+Og89/+YH3z1XNz9r/NLGdO4C0VJWrwIRU696nR6x/YuS0HeZipi7QvU0t
kTQra/9f/zDkP1XH1FRWnIaORNBCs8lwaHpIN/+Jm5RJJE10R9eZzvzj/17YL2/Mzzfqv9Imuc2C
tK6mV/Prt5J1LARPwwQGoCJyl8YUqPcnHj1ph2SzUoAvRvJSF5H5NmjwqyOvQxLnjdaiTZMTxPNH
Q93IVGJOSyr8Lpa1lQ0KEbVbak33UBrjduy896oI/d+sMD++QE21oXbb9NtJQrAMy/gwhwo7Dyti
oA+ovKkSQpw3u6kfvQtVXIHsaKjpFdKNlcFe03SjaMPAm8bNQ1Akwz4LomKD0JMy3UUVCiDDXXr8
kj36pO9/f4EzP2o6VS5tjobjQCBZxyT1YSkcq9M7aBYjwgSmgJkn3xhW4d+F9sutqGn2oVfeDbky
rrLatl5GVzWPTCaLpdHZ8cb2Mg1LuRqsx8bY87akd1h8dwbOynXWEKBZeqCs8je3or0xG6RrPX/0
gGAeMU4hTgyTKtiyBvpS6DguEE3ur0se1w+ovpWqudjVK9Em1mNfhPVGqtEZDb99dJvJdj0bSZOy
XGoSsglthn6ltjGs7l5+B4Xc3Jqzk5d4VXweLMYeUCgA4YrHTT3xOusmbH7Hf/14w+DvSdCdxVfG
VjVCVz6886OiIfPuygFxsXLpmtBeRBHyVwfh74b1QLgIXOwNhbuvB5iSQWk+DhTw3HJFTGfNGu6k
3fymM/UXeQP4Iy4GU/gewBqhznSkP31dyjSomjYJK2YDWLZl7dM2pozZAGGHf1FnbzWw9Fu9TriL
BJ2lLHIjqRl4pgbo4CJ/Yy4tjnPRm0TmPmOIy3XaeTVCeHNtk311c8M60hEQS9tLYrAx5P8KrBn7
pjUy1M4DXPG8io+pHgW/6dCKv35+5xszK2RD1afLwq+XAgIERBsA5F4AF+hvuxKAIWiY57wf65uO
gMtz2uO9HK37Nsq/o3uTy7lCTzL1JWuE+hvBxX94ObbQp7Dd2WasyQ8vJy1Ksl56WhtVkT8DZ9ZW
uSBRHA8BCh0y1PW+3aVJMzzZ7meDiunY4UjYpHotl0lm/m4e/lH7wEdRGKAvCfbVoF/Nq5s/vfHO
ABIhq4A3tw4RWQu/FWttSqwYIjW5pRq4dWgu/Q4f++HiTEUtuQVI+sh8Axw+d7++I5TwIW1XmS1k
lj4pJnbSTC+85dULWQ/NyIfKIGsywG055as9NCMCzAQA7CaIX0kxSU6xcORdYYhXTfju3hcjgWAk
lPzmKv0R1Ty9Uo0PjYZUB+Ud6ZS/vtJ0EEGKiDajrEOQC4wEt47Qz0IQXZWyBl6ouVJtZ5efkUWr
njnNvdXVLlSR5o1R3bhMK4Nl0ai92G7E81E1j+vI5lNXJfqhmYTTalLe2y3kMZ+5O0Fh0aXPe/BQ
iODNxAPpVIvsZTCK3+VHYIPg1f956TqbXxn/Eg9nqNNN+9f/HSv5gBhQFDfwYRzkyaguar28xY2K
oJEhwmIyaruJlj5USuad0Cbh00vzd3VItLvZxJ0z7CbIRDky5KTS0ANlTQ8QjUtZF7eMIlZzEU2z
+r0ZtPAkWYrDmHDJ5irbgxK09h1ZNvbaUbJX18mYi1vhp87t8DnZcjtG/RHCXv8ENxC5H2MPGwS4
HJyd0QDlt2A3LV3UBYdCyvQhgdTgDrHEja9lG13ruG+aUbRDjfI237ki8uvQ/52VhJzWzCN+pzAi
7CtNqj8m5nkWHMYgJig2/HOWMEO7dupcSVtjJNu5El20y6uuPdhWx50pz5qFo/n5fiY6wW5/tJXU
2cSqhXOucPQXcKqUeBgF8yk1jCsLs1Q33yNm0nZ5FkJAioqMcBI1u5HacDKimAtw26qbcaA4xDZd
YoYEq1J1vnf2cLgth7KDU8M/vkdd4S7q4NJw594rnU1Frt07IBTOjcr1OcijfJOV2KByiom9jft/
jV0UJzW2xrUdqDAxpw9fP21MrF+ktFWPNfPyxeha6uk6vxeGkh9qGkU7QzHA/9dud8wH7VWxdBfb
l68c4cnSyQFsCMOmdC7zpkDhR4ecBc1cyocOgtM8Vd9ZlB1S85sXeZ8YxGV3xB7Yx8RyS4Lui27C
SMtlW9jps1Y2l6rx1D2tHJdfrOln33XRu+T1KqqN9wxM3huu6nCZjrV3ymi7hGqmHL08Hnm/2aMz
sMRVmMGReas6J3mstK5ZXy8wJhbeq6s3RbO8M7MKjr+prSBWiVfPpji10nK8q42avF5RBEv6ktoB
qrS+l63WbWQ90OIe4m+z1cLOl9Be4m03EWFRieHEUcodhLG9NhbtG7zBYKHTfWbIWxXHsGnzUxEM
X+bGKSaf9f8j7Lya29bSLPqLUIV0EF4JEswURUmW7BeUI3KOB79+FqCe7mlPVfcLy7y+tiUKwPnC
3muTN3hdbwRHOOGjDQ8RIWnnVmXjMnEJd1rlbNW1EDLt2H4i/0b4ujJCNxk0QDci3+pTWJBV5+Q7
NLp+FAb3mR9huuFxNcJfDcQ5hZ+zcbqS+9KtNl2N1dAqHP1iq6CSCqgAR71xmoML3GBBpPFUW2q4
9Y/SxdnPBCYZBy2MrGOd2NZZsaovsTskl74i36WsA2tfqvNHGDXAGpVu2E8Zl2+MCPQ016LfGW5I
8FFtf61UKc4WRWqIISRfXrB2pz4mOOsSBsW+7Uzxsv7bgIqsC2zzmmu4gyScteMmJnx605PE4wfp
tDS71dfUCQlqg7zqIcJr3jhTSFcRRNisf6rQGnFODKj+o9v9pj8ct0GI8D1GsL9lRqlunLILDmsB
Y+g4MtZgwGHON7k2zntTWAAL7El6ALwrdg0lgvQ85omitTqy3ui0LhjSwchfWKBjsXLBNA3ivH4H
Yd+/IAzFDUK8aY4fYBNbqn3vU6IQZjQAXwoCOgE3aPhI9P5nQpbsph0aYryW0UpVz+ce5uUFRnrh
9WaK4DfMHFTsst1VWoplOXo27CqG/ZP/CEthvruV/FozuzTbRt77FjrWrFTDlsXtJmrdaAffaTw5
0XxzAzVjCMYElolXgg5aTR4hqwXUyeWhVcb5YOQTub+k4B2Cn+xirWOF4+gJV+MpqGr1nCXKt2QY
RgjGcIsHhBRPqbRjfySYICDG2rfDkXhRNcBhOBE8RGrX+HX9VZtHIwyn4UOLj4x752vdOQVhdfgB
Po9Hp2itQxfC6orsIvax2g2vduhWbNfTN1Kxhwd331dbSOmvuhGiLkI/sfXaN4VTHlQRWRuCV4Nz
s7zYWim3TQxxMRBW7g80yQup4a4a049YMGBc1+rRFOzMwXSP3DYoW2pNnJGOkZe0HvBpeIInrJxo
jYq9LDBKKxniiyqZ3KtBoAFK0SLeax168LQaj2qc/sFMQFxKImHexFp8g//cbtOwe6TK8EWlMAKI
MeonUiCWPPAJ73fN8mfsjeZLYKc/gpZHeQdavxRV4Q9GUR2jfiw2aySkpiym+YmoIdhuGDwtX5yg
toizmwca4XO4w2LlaepHQEv9nThUbnIdDoBtIswfjHk6lzpalrXniRRc8mvH5VoMTGIc66z6x3ub
EZidaO1NV2NCzJhRYqBxQDL26dc0V26jxQGcgKBWqav3LI1vQiVZM+JE3drSLn2mwu4FcatUtQCA
hQusNCC5wK1GcQ7GCRqDZsAhyF3pJyduiP4er2FTFE4+Ho5D4hTu3tIYYtaiiE5V3LLLIxgltDsD
V16pICHRSIVMynHfOxl7puoQIe9ardPry2gIVLAdmU8l6WD7Wc+ng0HS2UUzKgZSSUli9JRcMxWy
I2ttd7esHa+nIonaS7W8CNUGwWMjM9RGp32I0LX9ssN35ufkH2/bBdaQJ5VzyI3gKUk6Kju31vap
CQpm6N3wLSVIyh3DW1JIEMKl+zQm7fCEt3vhPlQz8pD4qVGGwwArQCtB+owUTzAU+YiIVEA8Dynw
EtVuemlYu4dGNJ/rME8fojd38eIxF6NSkO/glscysXovH5XOr5z8OooKLAUn+qtTBwiXmyzzE63C
2SKN5qJGVnJMVf04Cck76CyXJhQ/o6LJb9AHNrPRmy/tCGehWrBWsxK+4XJoUYvl2qPCHgSJWUsP
uVWk24ARbOtLyD+brJ4ikrW6TWKk5Vlf/losopqX9F23H6dWgd7En6jyACvDhGGt5SkLMyfoz2ni
lO/c0L7F5ugRxOqrWzN1BHuubQD7LU+bJHzOY4PrgIUfUE3IZ9VjmixSZVX7pUfJsF27gQGjqaeH
IcU66tX7SNwsOY/WvO0rDE7wdOYvUP/2SUzj+qQxFf41OFRTpX2itqHgDeWMVxly20r0MoBzyGXg
McDYv65uhbm2bugFiqdgHl61aIh3URKFB9yd7R3FflhmPpSAEj1jy3knZL6rgi7ezgPANSYmF60O
Rp/mm7zABU8wt4HC/TfG+8ScP5ykxgCKGF5vXK6moeyS/WA1Ji3xjGQua3cNAKL9ajiYs6nddXmM
y6X/MCb34YxF8bo6L9oIAXtH+KMrH40ahec4Rmqkq+wlhBnoxz7kx/WfB0T63wtkZm1oWliW0tYi
rNb+UrW4FvMLQyvo6GOCGmdH3+f91D3o8iIi1KdvRjvV50hxTnUdJUikFu7qP0nYYWbvOmGGz23f
IBbnA0cWZ5zqyiKyaGz2SfbfZDhLd/lvXQ+MAOYuNl+2zlP773mWPtZqFqALo5XLpLeK0fU5ZvWR
2+0VCwtJJtZwSx0YpKUpp/t//rS0//fPu4IZp8Mrsh7bsf9qKXFdszEmbX4DVdLxxiqOWNiGA1IE
QEiVqjYHE08frbEDsyF225tNCKKzj8qKEPvSvQy2Nh96BzVTNkh9u9I1VLspb0ESO/v//MWuJuR/
+6xcfBGMhlwk2mS9/P3FhizkUG+VaLy0nOIc8xRJJ5t5KoezYVvDGQw/whncPXEXDm9T6sIMQhS6
VDmXFKaKZw+53KxFJI/MaMtSCO9lnk5HtzNd4mOF45ntKNGbD7/GuM1f8ralnxmCGEWIKr42Nl4M
p2E50s6K70Sw9/7zt7juZ/79W3Rpfk1XJYKFTb/z16R4VIBM5akzb9aKcgbJj4NSYc7luGwa+pLA
PmO5WhW7rXdmgfiMeMTkv8iwV5ng31+F4MIgxtExbW2lT/yfOUzUh/i2TXveRI2mbXroJB3WRFZ5
mI6eG9aKWLyXwyGZXQKgmWxvA6OpTwKlYAQn5NcsydocmJb/lyvg/42ryHNldsqYyjRAoenr7/+f
L2yG9YBDESFHw+Du0oGoLPW+uAEKrSlJ45dSA8qvkYWrQBjaZk1iHvuO/feqLlVto/wvnxRD/L/u
X4zzpqXZwsEzz0/N+OsGCqOygGILC0xPWgdv7v5zxuB6uuyqrZiC8YTKqYVv06pfO6f6qbr28NL2
eX8s3KzwZbrJy5ABHIGJpw4AyukTb+WK/jBPynYUWfFcJKN2devByzJIips20zdM59wvyFNPaV/O
m1Bp57sVlL/j1kpP9eS8rDkEXR7mT+sI3Po2hFN5S0pXbtK1QhCKeaidTtC2a9YNfUNyWO+MtdEC
8N/ShnJ74M7/8Tlc+qyJY0eL93GsNM92537ls31kHaPLEiAuvebZKTq+lTg2X1PLfVonDQ0o2Gfd
+VB3n9NtcsK6DbJe7TUcoURk3UihurR4kyZ+NJOEYy86eLBFei+ruT0Gy0o1cMB7xbWvaq1505eX
Uqer/kcviv7jSNEG+I9OY1dNHQPsZkIr2LT4LPrYCjaVZU8/zeIPLvLu9zhAL1KJy6EZzoFeh2n3
NDg8TixXPWYzRkWJSOqdD92k/4pTtXus34oKk2NwAv1kEUS11wQ9RRwJgU9XVGcHyf/DGII/aKw7
vGhBeYR0uAT2qPVDzVTG/AOiI7w9ADORbKGUS77WtEW/IWJh0STwaINywwOQXsJKH/Nr4zYoKWv5
3ZQJjQte/fdgWrgLTT5B1GpaCCdQpkAEGRM9scH4/lMqE8pkAG6lpb46sz7tl2tIQh/crMQGzSle
Zc7ow5hrsqBV8dJyf+sU/lQMfbPLliKoZ/HvoSu5GNLtrmbrnI0sqs92+OgXFT2yoOmCY7Zjx+M2
F7TT5pZbbvLImfLcpQBY5bwsgj4vGxv3LTZZ420Zy19wvlQb1Zq2Dh7Cb2kZU5FpP91Kq7hdTfUy
lWRjQucbT008Ya3kh3c0YV2tqWqqJcej2SS3VYETL2HB7rDkjApzW9sll0pk+C4AeG4SBtqeWTc/
a4gsb0iVwts/33W5GW7mpCWt13Vd3GsDDeIw2V+ctufGYH+L7jM5rP8IkFF1k4xlx4Uqn9MWABas
2N8WIisvDWKyQSbjsXbuI03vKTJnSk7GxAQn9wg/1cz0oVR+d3WwKoj8lH1gDKhmIxVXej0jPOzF
/NTkGpGP68N1LoHt2SpIFsMsztKJjqiVwktO5bNpojHjBtTy5f7UPBLNxW4oguFdVONtSs3mHiRF
4o2J/itn7/cSZXTOVWeGO/qGPboa8QLdgdPL1X7ViXil8Yckm/CilvE7oC5E/gCB0KsDjlSG9jho
PT5EEoPg/1bxBVTIdfVVNCApfGSfFACaFb3ibWiRPywwMI0u7xwHSNyRQJ0ms1cvs2kTLLTMnO3a
7m+z0FzW6VQSMfT9Qk+d8yrhCaJNgxvlQrZYf1QV9dqR3nbn1MnZAYyGpyULbZaI1H2iz63Xq1n3
iMJ2QCmjhtvZHJ+nPiyv60vb1OU1pF1mVQgzAAtT/GIV3upkmyTSnWhJctSWYkXJmeAaLdT7og//
5L09XVkh6kfN8QXNp7d25s7MNmg9lq2OxwSi/r01KIOvKmC81q8+n9XXBF455Jc5vBZkcwSulyxn
ZjAQyOQEe0yA0xdHD07VDMxkfdSiwGp3bIXC48yc7jTYY+Zj3V+AW7fMmCS1KonHjWhIU1r4zZDm
Nl3vtN7n0zqS+sYsjPpOUIGFjVDfr/946zjKHlhAhpTUmC+Gmu9RGp3jhX5WR86zKhLzZJn6yM3T
JYdK1jtLYQGppsQQQ8cQGyJKQbHFjdd1eQ3/uVS3rrTknjqCWE4zvYFc53YPxXexuGcSctNucra/
z7ZNMrxqoHnX4fDimEUkpimWr6u4stcgxzWwUaDq3CVTb2wzzPjHCInaoRNwHgxmJFu9DVEKp6Ld
dkUvD1k2iW2jKpGvtOT+cF0nD6xMtCHr/bJW6ss0J84M5Z50S4TWMpGrUMH4c9NbpIJNxXnJ/kvF
xJ1QdxDNgEAt+wHjRdWMU0Cdu69tUZxMzTjLnhjRwmRWI6f+QGo4cXklHDlYot9V5tu7CezAPqvS
L2IM9J2TugZhHTAy6tAiBoetKvZ542ktkiICTA6xXuuwYzBh6IgCzRH2iskZ64dV5TwbPVEHYT3+
NOjWnwmG6naNRaNtZvDRAidQQeSNsz9keX1xsyTz1g7TyAGBuywIkfRlPxWJVlGUEwkRa9tuRD1i
8UWMVPUfujXOG1uQvNclxvA+qB9hPd0gPZKUPeQ/nDSSv7PpVQ7DKzjj7jsY9ltf/EJHCdKhJlxV
WR8SKAw97FdA3jpJKu7K3GoQwINITD1RqSzCZshrhm64H1ZvPOQhqafgoVc5iLAw1ucDhrSn9avq
+b7PWpJuojBLl+w5UjjLooQLV/Etj+pP28ycU2uM7rmlcSvJBPKdfujPQ6ySqghzjHbd3rWgAl5k
J3KPM2D+WiThK6p9DTX1symNYc/OYfAcN3C2thPZO3c49AubLJcgB7hXnsmnWY6Jqq39bDnH9GwA
c1OPGNAHEs9E/K4a7VGqLCILAENnhRjGw0hH5aVovDd5Yg4nrUSYq9bj95lHIYNVLdrrK6F4ZitD
+Bojbq19Xhc6ZhEdMyc+1e0wHNSxTOXGQObhkbFDOeHWLIRG8082pNdOn5dQk6DwP93KS07lmI3l
xVr0S1DFc2BzatgfuR3y09oSNBHpdyWVsD/kjbWNQ0TPaysWqqWHJY7lJsXqJtKmCKGl0zwVnXnm
J7wf4Uy/x2UYXUaQhZsW5NLGsGT66AP3fcrS4avMgWgRCBi96vZYe0Y5vQmV+ZiJU+WlrIL6ubb2
ivIn1FR4lQUFKctSG4aW0Z9mtRwPWhcTz7eMTJLsi20tab8LhgejkL7JC/iBXeug0MrzkimbjO5F
kLIEasrZU3jeHYecGF+wh2OGgmxeWBx5OU0bu8+Eny45sBihX8GbdQzqsnei1LNTL0a43HF4bWyl
fNVFe1KGsf6aM4Be92+aIfFTE9RwtTU8gyG07WMRJTxcUjs09mnN8MPEbjdTNPhUaTFaZTvdr1T2
Cphaqfb1f7Es0Fn9PbxYMFwOkSELJw619d/DC93M08bUOnUzxCXlq9DNaelSKbDS1jwq64xraPoZ
9xPabEsjGtyRxpEnmTxf20n0PxSG4l/mfgZ2CDnHa/LcvI3RpF5G+0NNTMXD0BF+79RiB5hbm7T5
Mg3NUG+LytnYoWX5CAC7s5Or8ZHRuLNpUGni/+Ntpg//+A16ZI1KvPuyeO9oQLT8aEWBfjF7bC6d
m5tPdk4pGnd6ytYhrzdlm71Wk+0cxjoqXsfaTQ5q5CmwFzarUF1bDgnGunD/bRuKv8WGip6nvmGV
GO56XiHzNYPqxcqjb7Hd/w5EusghqFDNzKifDRmpi77Hn5WuvP7rJc4TVFZSrffDMuIyXLIjut4F
1OgiKymOZi/tn+64eNdk7xtplx4D2nOvRZP9hpcSdGsm9+FQ2N7a1UECcQ+qnEkrmhdPoDadjbhJ
j+vUpuA7ikOe37M7D4fAWhDpdg/AghSKvRLIO6jRBUTIReiOoLhJ+G13hZV/z9M2uK0vihG1V+KY
MPAAe4VvrO//9fGwxfru4KQ6rE8AUUeXmvL8mGNS/+QVOIl1zBchAkAHzyARR4DTfl108Hcz8ZSf
olGbja0HJUYGMZ11bDgbpa9weiCfOayjPLZSTPonUoOb+Fx1xm/cK/NdwhxPR44o4jGyJ9udos+1
EPPwG5u+pfGevpQ5oRGhqD9nBPPigIyS/rlES7ob3UXwvsxhA7tpTnYzHYRxGTJT+dbiYd3ZWRps
TUnuelB3r2gl3S+FiD8EaMSjSmSjz0qTOao75HTZECWspH7/F/l5yF0idBhtHUEozYfEbdlRrfvP
X6FrFZ/TvTztpa9GkrASDQpkxEz22i679LKX2H1K1VxACDpTDje9OSBQ100ZHfXWMhU4G71kix8B
CCpEqXtzEuB4cKsf0wRQYQ3NAykbbOBYErOitLtk6NNnpu+zZL6rDLp8r5p+D8Cj3mn1MNGH116h
5eLnwCMSV8o/amOJyeizoYpG09iiWVQ5nTI7fkqWxL44G5QTD8QrqMnfrpWB4rTiY1Gmx89dMgS5
8aVyrI85nhBzRdofOE3qxQob9BRqflBUF7tEodpkKUzueE5hpB6a5VcsuZTD3MaBx1w3xL6VO+dB
RoPPMzu9uY1z6DWIXLoyt5jyBukL5K8vVLOVhyGDh2bZiGcZT8a76Jo3GFWS403DSa0EL0jglXd1
CgjxVV5c0ry+NcI4T3EavwVjquGypINuUvVQs2p5LU1a3Zkq4ylo1eKuSIH3sXmbUXL9VllvD8QK
cMKz0SBSzPmtWYqnV8FVxxR/JzPXfVUwycGYVwEuz7uxg4M94t6A39ZyKsGEevSJ6hxEQhKRnN0j
IlD28Sj2diAqxE5voKS5hgvWEhj0IXXM0RudAPKzJbutwQBxawRu7KfpYDH5zx2/TeqCAHjMCVpW
25usHwwERIdVhZEPBjVjgXLchEV4KjubSAAzHrgNOcWzxs+KH5C7d/wccJfnbbMprJH4zUUd2oyT
im44vfdObCHQxz3W2+SCzDmLpACoExZIeXdnMd0ZS3R7l5h0og+/r2QkS8WjMBfiAUG537dpb4N5
UyAxzbMOGHw9bNsaLMS/DDjrrzAHXmvT1D4riiWa81Yax5Dzw5tTnIe4CqJ7P9vhPZtm1gp6zsJr
eRsbZsOusxiOWlr26CIkQ+KxezWX60RVpgLUuRls0Y8SHEDexIGiFUtXxYAgVSVEQLt7LQ3xQ9b9
iM+hDZ6hzO5qoUAA7oyCLqBaaJJIZcsW6YXKKCJg3yzcCVakm9zivke12aQfpdWFpLmMMTuP3vAq
kA1funFnmHH1rke1r6e9s2uSwLlFeWxvJxavrwH78KpK3tbDfX2BbAsUzb7yRUSfztwozPuNEues
jHT3nYYmO8q1gLMMs/OCBuWDCQtsJcim44Rfh636pMG/7+yYbAk69otgrLa1zVHdZoZGlg2pv81J
HzKKV7fwYqEhViDP7LnP5tLjIC/8VY0Tli96q1RXSlVvNCL5KGSYnCKFHDh3Igycym0jzQi7iBuG
D02+N4FOKqwykvXpIMqxkvCCgEruCtXJds6UjsySgGw66Zw9aZGCl2gwTnQcQBytklvdqVpKI8Fy
kGRur2rK9GErS2R2WIMpZfGHb1wqtyHMSBg1kZUlVaTfmJt1F3KGHC9VWO8u0ALq900zuO3XxrI4
nS3nz1SKFP+qWp0TpC4BkgPrFwZfwbFn98CYuvIVkZu6Sa/knEEG6tNiC/4hOrVFmnyYQvdNkvdy
4AzndcA0hasUWAaeqsIz6M0ov9fj0BN4nm2UqbefAyhsX3XGHsSqPwCO5tsI/xn3REdAPPHi6/Kn
hzW9i0EYeEkAVFfRnLe0ypJdkSqzZ+Xtj1ab0XvollL7BqMiskDR45qp+gcCS33qpvHkCiAhnEoE
myM6qcFvXBVMvEnBR9PFbenNo6Y/5cIqNurKHIPRJbdjJuLdpEqW7wiXYcAs/XnG2o6mut2ao0tk
vcBhJfXoZVjvYFh+FFR5H285d5slv4Ls0+VXKGy4BZtOnKOoO690jClv/ZpgEd8mFMZnf+JeIwjN
3bETovZJ0TLu6Hj2mJYIBNNc60b+MBMlcOjSTT/WRDyKsvloF9G7UeDISHSr5YggdS42k+fV4Wor
eHdCV7wNI6mOKzJxfWnxwRpExN3Xd11tkesTtx+AY+xtCbtuN8qkozFnUeTJUWj+5/siAarY6v03
zN0dlUP7zmEQ2CwNO5cVMQJ5+uYnjJ7K0/qrug4AuBbRyGK1ifbBTOPwGY/pUBaMME8/829lNrfE
ZysfRGiFXr7m581mKq/WVHE7gExb2go9JNU8dKPPs577iCUDmbkb27G2VTU6XN//G5q7nsgWEW9a
yQnFgnMtD+oAWdNEuLqWtfldlxmiovI+GoFxSYH+g0MO7LtWQ0+w40M4uYjoFqN/o7GsstsoP2Uc
Wwc1TDqv4wA66QGOwfUTLEYr32uVJRFs7lb+TEcK1ybhbp6kIh92Oac3Isb8f+RGkAMyZzJ5aa0l
n3Ue1K3Zzs5BKzRyGVpAlGETi2fb7cTzpDOOtSfXpAPS3GM6VKGPWGOTl0G0x85IrgcClZsJYq3N
Enc3qjW5w72SXo1OkG04Jx+siNrnbrKFJ5bIP9UuxIvRlyc1cHiKzQPI1UR+S5at//oSFcZi5GLy
NcMyVMPQ2re64Q2uXT+Ppkq8RyjM6/CuaWX1RXOCbd0V41PYZntr4YGNS0MoJEbFFVP6SS91FUwU
DpuXNoi9VcsjlmMWXmdJmdfFcEt67by+6FXZHAxdnqxslqd+upVtWFMPzRAP66BzaXuWJVevMzKJ
39CydifhEMxsVTWPgbQrzF3D721o9G+mrcjD59h6mXQOnY2p6M/U2j0s9XQ4W7XiIH0QP3qUp+dG
E+Y5751Npefq86Blh1B56LF097HmsioaxXl9aRP9uxgdMs1CPZenss4Yef5varORI6vQpZIcI8sp
PbXkYoITSFRLK8xD0nOGVoqoH7kD1MUeiKQ1Uotw0E7eZi2Wt/VXDlzCmLqJadhEeMHyMFhfNIvB
HHuTcqvZw/fEierr2A/jbWj7r243Zy81hxXlTfewUx4vtZ0+ZY3l21UanGQY//rUWaYTTT6c1umO
3oXI7Cmft20Hb7NtbfJ9VjxcY/X4E0GiTIM77pI2HF7Z3UfnXieeRS2+YzQwP5bSyusRynsGm6rt
mDD/0R1A47IJeIIX04fRqc4WGC8wVoV4z8jIRySL/GYMgd8bIhqzoLFpeOdqeA8UTfVKB1rR+hbJ
0zlsG4bKFZNIHC3Tgx8li032xjPuTaYshGQaNVL3cDD7c51170WUydchgn8wRoslXeTGF4waF7In
Rj/JCuoPr9aQtm4aEN4ITKPf1pi8VaVrf3MHVuVdbCRnNw7b9Rw9dyKZyNJgOLIcq7xFI7G+TfvI
PhigF2qDeteMe/sriUQa28xYu01ZgY12HH4EHZCnnF7PT/S0uFdNHvmElhve+tYxjJfYFNW1VhF+
yZ5mWKMefsVCzlU1aODm0wI9oRFFu3wRzuhJTKp9CoVlGe5UgIv2KVusIenJu4ul+Ziy3HywgP9Q
JAl5639q5xCSEtrNTdzn4vOLb8RYn7Oi/sfb0hE1umxyUl0AhWYsaINNLK4DsM4LPnXjLVKnHWQM
prZNTm+GTqxkWAIlZcpfg66znjlcvfVdnM/pKwNwlxDM3ja7/b+wM2ER/3RRJiCn4AIFV4abd9Zv
s5zPdqtbv5Lc2lld/FvRiuFhOSys87oNzmVOWo9RRi+1SuyoOx/ySf6WaZMwfVmmdLE2Wp5L2cFz
sdP2uspzYX1whzPHT8HDBgoNJ/t6ZMa1EBeKGjIKl0UmuUXiQjwglRaP6z6WH3VWV7tyhKLPSE9+
TKRzSVE1tzEMX0FYhleLBtyjXVe+kptAyF8vQUU0sqGRJxGlTWhZSxZCh7gmAiCTnBidqscfYTg9
4YFOD9o4wrGzwMdqkc4XTrTjd9hmlzov5Fvf9lAVAQIdB52s4KWQYdAHjw9d31M+8Lm2RQnOVHan
9VmLkYGuVWTdru+2uZ0zrPjni8FSw6u076InGmwla3P/7mdNzd+arB8v2PMbbxKx8mzZ/KVaYvqr
1jikHONk87Fkal9n5lO4/vGwq11rvZojVH1b2zVcWqyLXBBh5lz9MaLmFchU+6Kn7d3qI2SUQxU9
x7U5kCFbk9SDge1exzg32TADaJnTzzsgW+6KhWh7NVng9EZIdrQxkNFqGXcrys07qs0Ifba9CWSU
HwGPQrmYuLrm+vh5lsb439JAltd+pBXatBKqCO7dn93khKjKIjX3So3hhKJF0zEI3+NFKWfBTLlM
kQN1tqxr0N/QmHPJmqc2go+JNnnTxEV2F/FY+mPQPXXLft6Ks2vWtajRK6ve4lh7jvKq29tK3ZxF
rdBemm54zeQQbiUP5cSrmWeCFQrOhYaghRLKOK7LARvRxtbQMaKAhpRH2519PGDFphaT+/vatdLc
OkNT+1ZiE4ehPtmQqR5KM3h5rw2v1N7qg5TKQxg6+nV9MEs7ULyxyPID2E4POxWgpKVYrVryTYLR
eWb4OLLyifOrufRafF5sXstkg73MvXMpgvzJZXr+nFSQ3pE+j8vTZ+I8OpbylTJSvODwbA7NyPxZ
Jvk5zEEAmLK+rgZhPdSKO/D+TYEujamFEnvrTt6w8SkGVfeclxWOlhg7PhSBY9mz8477BLyDObyR
XN0/GzMnutKjlrZyw2MaaN6zdDrkfZ1eEzj6d0NvfTHM003vxEfRO+NZmWaMPUFhPxd6uAlE0MJI
w5/kLv99sBg8sEA6rv/X+p8SHOcojNm5c2z1SJInut9JMx+d+xQuCXd48/00zOpbw159jzI5JDuQ
jIS1fiIw50ayRIHG3+qR3rEuH1XqrVIaivfZtC/j93UZYy5Jl8tjcUPxyWPKJnZ0zqX6buuCDB5C
v4SWNjcRgoss5qa85ugXd/CTMLgt09Y+wWsQMP3mNvM0t7f8ACtRu5j8SIdjB1xwxQ1qIlkE1sLj
jwzbcUi3OUFQp1UyHw1ddEjG5FvQkvQgpRV7XWSQ6sO8ywsyBi+CLOitacU/pakkj6BQnAvet3uH
SPM0NfV4BdLIpMawfT7Z7wWxCpukzeZPwGtXVU+r9lFRG2sD/aRE20gxjINM3lSkz5xGeXii7MEI
YfXPdEd/opQ9SoCIc6/r1c85hdYILepHozCYWQN7zEKyX+NsZPf+paD29Arg/acixXVHTmkBQKPh
OIkZ8TK5c+fPxEem2oHF4OU7bM/hViCY8/IhPOVCMjMXPwZLCj9JNVAVMZO9iP1OZ7H7k9GFCZEf
yGA4uG7E+EcDxuuo074f0IgX4ZxsnTL6QAxJpM2TSgIuUEi+fUNNcBqkjc8E/+4a/CiZwVs8tau2
2enlaB9yuntvEJXYzcoc71wXj43JSQFcUr4McoR8RgQj+4Oq2M95Fe/ioOPvzveTIG0zD2MmUlEG
ikjVSZpQMpq0+HtUsQBHdf7cWA35xaltbeTAzkNX2f+Xkf6VkhThzMwDHYRZMEiE8M7DOXZ5B6y/
Uz7YZ6BzcPRDjDXzGAYp25s+RorudluV1t1ylS0LZiD+CjE3NTUlYGF2uEZ3AsRS7sY4ObUkC3pT
kf3SKuqrOX1rVIbDBgPgHcIb4kK0n9FY4/7R9YOYxHJR1sEurdqUVUi/60dnW6vVdGfc5Olz98aq
9aOZim/xRK5DQga7UbTYPjXGh8PPNvhduNNzEPc/Q2PMlyajppmMt1w5OUEPTwSBl36QKSUTYLc4
dvPiMwgU16eB/h0pI7mCybaW0aFB/sacpLjlsUNW2kc3ApHuYgYkYZyQjzKBqexCXMazIv+kilmd
3cDWt4IkLT2Bsdk36nS2lMec2P9D1Hksx420S/SJEAFXMFuY9k0rkiI3CFLUwHugUMDT/6epuHE3
itHIkd3oMvllniSjCh0vbHpoBcvi9cGg1QwS/Wrh4AgI0U7nJ89056ubcRPEN9SGamDIolY44D7W
+/NIddeeWQVQ0T5/uensFxieXTTT1pIiA3mWc260jOELhOmg89F5pa+vtGANiPzLVu9NnjMawWOn
pyt3kqwy+mL6e8LIhlWatDA+Ka/2I8vKHmVuD3ul/2lt70+jgWfGtuNw6m7zuOQctm3SjXLG/64+
1EHikiS2VNzUmsP4Fwae9zSMBd1sg/ZZ6HWML47beeJ+tk5tR+htdJb2XBBnDlzLuH77oyNiUldG
kOJnIJ+GXpWNxRQVQPISN6UMK9dvPlTPPTnqsAn/PEw+rpLNLY+pq16qqgHU43CKBQYGrItvnxBJ
YybgNdHv0nq5aJth7Ktq/ZuU9GtW6I1kKMLUhAhtaBsZgsQmDc5m7Ah7uTbHVFMV1eVNtuOxaQNb
yPkhEfPRy26u8Zo8H1Tz0M1SaPpa7kd6weg41XDPoH49k2ipLn7R7CdtpnOQmZJpEjKaKW8Kcr/R
wdIXWzThgXcE9Uxldy3NJVqnBqP5OpbHvhEsnVgr4GY8r113WXyqGvrxNKYsT10v6FbZqqeJbxhD
LyuD2dMRhx550Oz5Xm/9+WTVR/woiOjEVgty9OPkkF+gmsP7bo20RptTrEE6hMgNNHmwOPa6o884
2nTxLbxsBDiMs4GS4YGVykJidKQV6k5ZxJrWH8rEfeYE2AeZ3v1pHQdf5oKZxXSGB2N+TXQjC7MS
w8mkVXeYBj88fRF7K88f5hqsYtIkvJ0akxSjetjwGfo2HbJAdox+DUjkfPu9t+1s76npQDTZW0ZX
NpRlNbOzMigZqSuYOxFWjhuuTdYfa2URTau5kUtbx9NfiADF+Fkj8YUxsnhdRyyRMrWr4+DQXzAw
4ojnwX3DGe/eC97zrU/OyyzKC+94s3e64r9OySp2nRzzcE99iSz8o+8RlS162ce4SoiQUotV6Kzf
CgeqNbsXp7SeqQtGqjKau5tzAkwXBTW+GItwmuERY9+wSLR/Ifpct6ptd27m4DFN5/Ssc8RgY+gO
mod7XiScQZts3DcrH9fNf8oyBDt9Oa05tXQEfPsA8fOeNUvf27xBprkZgb4t3yahC+5sYxnZyvxb
MZSOihJnJl1kV1Ng7EOU7gKVGRMt61BMQbk78dR/JW7X3u4+qHgzMdSWuWtge2sfGKtfUd7BwIar
KXCuooE+lC57Sj+nsGUaFNUENYPOhaJrSgb/SSpl4BtuGvb2MMcJnNB94vUpWh9qbHpDn7vddFdN
fAgSu2EpbXdeNG9MDxytlmwlXOqBZoNqgjTVpcVh8CjBkIlgHl3GoK9llNSYl3DQeGENzvlKyK1P
/6N5WV2TlWN7yoIU9Ys57KyOeXiWeLu62iiD850gLX4DI422wTT27IBzsOJTe86H6Z14Hr0vzm9B
Mwg26u7e92ogEzw4nJcjI4N84ahH3ErvOoPfgFngl6UJyilSjq+2KI9Z6ojHQn5KFqtoaIfP2qjS
oM5oeyGjGHe5/NMsVH6slmKPnW9jD2P7lafIGYWfx8Jrnup11rjiLRLFOg+WEbcQDK1AQaY9OMP4
6rrEZywIHiq53yp7hR3PTNl2NjNyGupzkeDzqJimJi7sb0tywOCMnETZNp1hkDLlKtlk2Ugojphx
tMzUe4vBI9GZGHe4E6lJ0O4GrsEHwkoVqP1Xvu2zbepq1xVcXTZEUVS7+dbjSoVgw1uUmxGynQ+o
9d3hI4ofzGCHxgJg9vp7yZmDoKcSgEPkzFvLGIHQMI01VkYzeM/+to4oIakC5ggQI6QH6gtLFm5f
Lb+oxP/EzoNrz1l4hfzhRGHQpZYsqGOV4lz5FDmHOA80OJf1P547vPHkPzPdr2IDTwnG0ow0yqLb
gN/gJIEVa2rieTgESZOu08fCCWvvcZNEl2QbxRYF9yzB35g/OJ6UYdJ1PbAjuIrSX62gWW/FPUlt
3OGQxxLU/+q2FFFIa2JliQejXM4WFvlfTTO2O46pmMW9TyxOcTZ6kaVP31CpeKq5xWhDzUrsPxOL
dUMsdtpJdY4dlE1+MZzK5CROC/uIfws/0+yE2VhNoTfWRaAVHPeFBwmvareoqBWlZw1DyqlgiD24
DCu77uit7rcECqwvSsZJx4R4mJfY1PFMLt4MihllkeThdCHinayIfInvvE0zG7m91kvk+fNVFgse
pl57E/LVtNsx8i39EdO6QfMqXwp9Tp3LoSBrOUOQdnwFqOCQguxoHOvJe8Im4Z6aAa1XZfbbYMPN
ablYV85aNhFpTu+xWdJ+J6spqITOqJ5gWpdoPJHagKqqV92dth7z0cBa11ZEyxPWRc5+Wd6TlzBb
tsyJ+ioYLIeckentg2Czm9e5zTM++pCmbknfytwzJQbFid86Wf50QDUT8qNKmimq8cbAVRRE7hfO
4jrN4mjEJROupb8Odepz2anKWFXFn0rHg9kamkE+0dsti+5EzLvMAO7vo23RFTKbd4wk8t1GcWVA
sztCfj2euDHRALFIUt+d+wm9XSBmsJiK9dZaq/PFNvTcm+lr1Tj90dT+ZB0lWlEvKyPWR3rOMzVF
ZCYOk5RvXT8Ue2Rwjl7VyoeGUDWWgw7eyPBMUXC1ywnC5APbt+1nTaBZt4fFc07OcjtRV5TIcQbW
bIPhScOuDr0KNXIq1rDWe0L0SRfZxfRrbaS+N1zjQCxC22ExdgPF44AD4jBsSu2xLvAJGKwdw7by
6Ewg1vPvSazuoTfcvd1LI8pMSYho47NklLpz6KeJkopyjtaCpaDdHHAoRtzmPiek4iybUwEMmY89
lCH2YPptUxK5hdj5k2ntVLO20WSbZyYJCJ9lHtUCIWrQAdU3ZXVQpJm2ZPrWM/9JBzZL3YRJDHZY
jlbS/wYkgBBmERVwTZei13VvbQTA3WI8eZorIsMH5oUYUeKzwqI/TM+TYDG1GkuEtTV9VH6jPSlm
aDncDMf9ogDMf9ddTExTXtPTLCbuLtMcJvUAvbFK3dAUA9wDB4SOi6aWM35Jk8RhSEBjzQKgM0qI
NQeqUUswNnq5L7WzMwGHLa3cp3oGu5ZAFZ9ornWcLbYSZwpyZaSBR3lOXOHBM9cGhRmLkl3L/cJb
bMHIipvBy3bOnNDy542nuaUWyBvoXYOh89C62Ez6xTnlPnWcWA3rCPggHt+3FFRs4NeUutesrBm4
kbju1Kc/mn3QF/6wz/2/HLSyfa0ABm6c5CrJ2KRdl6DIaZUvPONhZFHeA6wfEYe1mL6BEy/3NSvd
JRRz8ugpHIgV3cSQVkQEkHDDfRJ4CU1WjbdhEOojcidgA2bru6Oi7bB6eN8ZeYUKCxPiWoGemHFQ
h9IUiBT0u6RVOt4G4XDq8CTvCrhx/XWo8gORgiYomtIKJwf+gOzwOQbViAkFEyAtj0YZ5pQ9YPug
V20qhw8rI+DEQPTeJrC1x1za4xHGvYF8b3p8HnHQpv341hD03HFRwWFTIPgRxI9HXMbaOoGVTuZQ
TlxU6SpiYsh/kPtTn5mIJgMFZ8DIWtUMOFo64qB7qcW44x3c6HPu8Sn4L4KTHzxuuqDd5Msd52MH
iydmYizCBS/0zbPJyKdqMW5WmsANxU899IQzFXUlvoxvSfdMhAKe7sx5by6NuR8cM4I4k4btprjs
E54hx78i/V7HMT33NQUC1Fo1D/166W+Q89HOuG1OZcqSBoAg1RvrQvlaAzW++9tOzWNLGIj1geGJ
27zj7Sv2Xb69t6wtvGYOWE/nZmbmbTNH9ow05ZEdnjRhblHOdY6tkDXQ1lekz2wPG4r7vmvZMfG8
nXXrOMAefJ2kohEGBFeY18Z53RaW9DP+Q+/gzNpKXMXbqN2kMHpUAzr2Z2lCQnQmpFkWiAnVxLnL
t2kJp65ZqIWWu0JfnhPT8y9Zvr5am1jjQaOWIvtYXesRDPmGCJmVu2SkOdbZeI3ACRrkDEys1ixq
pofnq7f/lKZYHjvNecHeZ9FbIJ/14XduE7h2MVwx8MTiMUhG6Fqy8ziHRX2escXOfoBJCzqrXrcB
5kzBkmAzsF/v1KzVd6LRUUTX/jQbhRtSoJTFNLeikRVvA2bfmJNvtq8Ut7YeW8husDkIEsY+AGG7
q1S2EMrl9uumJuCDH7xALvZ0kvrhXDEGXUCM1fr4gCcOw1dN0Z4wy1OSSTf263Fjpq0+hqZ99vnK
gyXH6SSxQg9CiCD7XeX1GqeHNhzH3GQuMP3SoQvckSs+MK3MsfdlL3mHBUPYk7VrDJ2aFTyjvW3F
c2ftehg9a9erEN/VU4saHffL14YlNs5qEpp105zHfj4sM01HZsEn2heche3hifEP6Te6DASm40AO
Xs4jtbzkQ+fErqamWBlk6sDNRLpRs7G4FG6sJa4HYqERqjle8ZqWtumz6Er3YtBh2CTDbkvUccTR
H2JN72O0AKpsdSPqRHpyZhOnVTNGkCXTW8M5Bq9tDZaif+/m8dUeqt1Kl3vIkWveeeNw76YgQvtk
PbKmdvsxn38nMjPoni2/GOSmJzRmK7BSbJZysbHN0RG7iTl/nl3nhM0W5BklGMHmgn54nyEpnmZb
/qHW9C9lInxi/JkLg5oDKt+pLR5/+U0r4grDc0z3499qMZ+QeZuI25ziLuXi8S6+HEnZZN2nU7iv
bPSkDfN/NMFCG9JsC/sFJWOzC3kSc/nSFihCbdX2EfR+XDSDlkT5NvMRwFal59W+o3zm7PbrYTXm
lJXeFIep8R+KbAnnm2zluFLtzFQIsh2TCAmDICUUOBfsxd1nwiojkzOhbUPw1unOtTxB+Tslr/tE
IjVxAWXco89FNHRuu0/UOjB5ROjpu3lPa2x7NCfzN7a6Gf2n12PD+pPLnAab/Hl1S6ZFhXrF3vfd
2Rl/RuBZstFJ8onAuWM+AUq6di6G/36rjXCdNuyfq7/erQOxnTtr5I2dcbKEWcV7JHITldoiSG4t
X2ob7yYma0G5kEaYNI5/DaZa4mYQmojVB061HiaGu8FgTI8J9giOz14kiupWvnfXkQc4627zaQ7V
xe0qGxOvcZ2l+G/MqJOW7C3O3PuImkGTocY1SZUE4GmQ65jEQWf4UPWlH3EhcqeUA/fbbET4crl0
ZGXfoAYlO6S3aZ9uTDRF3lyEW10X+atrciKkC2B3mTBfE7XAx95u7w5dBFdRY/gw5ooDBZ9PWAJk
FePOKywWDgxk86D9XS24qJlm7rh/k/Iioeh1DHgN4giBxb+OvebKHTLBSMwzwmP9kSXDIa345Nc4
zdtjYSLu9b02n4ruJswGzIXQhrypuujG+jnrnX6aveYTMUYH3IBa3Bgr+I7mDkvdi/D1W49M8WFa
LWyYWX1R2UI3VI+Pdxjn17nRnItX7C0+hgX8mLhRs4d6vJ39cTLxnWRvKI0moEbQKEkO62BAnt8D
vPsvW/uHjTFsb6jynOgUws2l2/E+amdX7+UbFacHvbOTcKHTI3bsnI8L+TsWySd8Vlqozennoi/2
wWxSEorsr2EDQoPpno6gTRtvX+mPpYDyPZaw2v21+sihbJhQIeTKzUVaRH4SeIYFfbVh3xgPxdxU
8dg3c7xa41WbsvtZa//QeoJDw+MU6Qk8gvX6vSQ6wcKaLXRlpPWWuVNx3wcNw5jUHMx9Ioi1dqpY
wpJIbDQLuRsoq6QwUh5rC+8YAcvnyq3XHe0Nb5A7V5Ali2LbCeeSWy4XHUSSeXkbtPFdq5oysDZL
EtxCAlyq+jnV+JhKQ10bCjlGODubIAhC3Qm3HOt73MCgkTd99BJcQwNtJtB/QUZQShAJ8vmQ/Tid
YrZwSBTWczw0DdQVPX+TVn5ey0oehJlz4Cs0gzXupnaXMn/wcjvIXBxJE9PxczKIu8mddV61WXKf
H0o0H4q8tmVIufwaM8X3yWdWJDIERkU8LtHyk9qcp6UttF1tu8B3OkI0hbE9mW3+MNR6xANfPJbe
8jy56HDz+rrKuXsmd7pr1/mdJEN7wVP6SgPgBGn/qprkWg+KniW8RU6fPDPe4OJnfuYK/Z1SpMCS
n5C50acS+u7m39LQucyTIq2ynNvAlOrx6K0qcKlbvLSyx8spyyICAcP2ym2X9Xr921PLppuFdZlx
Zws1fBj+inZOJxcof0Bu0ki+myGHeFzwSvkbNJaSrrIw15vqYlRJ+e8HXuJgYuQTp2uy7ec6/dN6
xe3Ml31bZND3dp6NWJ38nWZ7LlYHzshNzwxyuF3nGGUuYjhs3cg7X9b70uLOjxUQKOwXdO48HKhP
QcUM3ER/cEy9CZvW/CjmvwoRIFhS3biO88pm6t4Kfvv2S1nyv7zmwmOtmE6b7zUdMQYsCJ+V7fwu
fC7cpdEHi8X1QVbWR5NZHny65Gj0jJlEk6IqosN2K6fAsti32mjsySmafJrg5mHZiPPFzg4mZgsS
S0WMrXUOvc35NUgTFzTF6UHa6LR0IQGnsthZsxrRgRf90FUcpTZCuDqugGBbkBD5kC42+xx+Gi0i
Em963IsxZXuHErtQt012PA7W34lpg29YX4qrZbDpY8wBvrqf0UgZV0jO+Ft6lJ2O1IUZiCuXdSsQ
WVDpFRvGYInAUwITevNqWemrrbGoFf0buFLiT6YkTy/rl0Tb2PA1i9se5PWo9Qwu9918cvXi75Ql
1Yl27E9udq/e5uZHLLNAD+T4NPpevx8QsnPdsENLeeiTNsKQ/FxtSWyCFV1U6oUy7L+O+TcT0zev
uRG5BXJ4kVMr1uFlNlWScNkah4ik3N5XhXisbMqOMirWZ2AhW7dnpAS1c/TSmC/0Q7gMLyzhv/ks
V0N+u25j0TK1/wqFB2fqTiR3ZtaB20jBGYcj6tu71yEyC5N78dyvsVQ8eDqXMB01MBMzJH6HMxJL
ZQXlq+ztqyU4FtgVccsNcWjHHfcjWSc4cdNH3qQqxh2IBCKAjtGdiJA9NoD10sLbMf9lpwECBOkj
hm/aRqNo2TpkwjBRsy9lsfDS9mYe5WMW2R4iiVy5WfmZ/bzRH3ryDPU2e1kep2V7Qk+ror7GxNFL
1HPX2Y2UWF8HhltnpJ5IYtaKDYPi+X7c6/rSXSFxMR2boy3DTe1WOMj6cRtCabDWiKx6ySXKCbik
E2aLwNErZm+qAREkCGQl2WHjEh/qnHdNNXNbLWA0+NLDM7DBZiOWcdQGnvqxZUPSckQCOnIQwhjk
hu7S3hn0gpEXJpoymdm1JOcTW/LLtHz75qCrSTwZZZS2iPBOt3ITMrKn3jH3THaTnexJLkwcGXO9
pjDOo/+vrUVYmiWTf/HWZQswPXzeloWxmcjkkbkHuYntlkR1npvBbkPhVUe4VkQiQ8h+1BKl4u+M
J95f3hNuF77u1kejdp7NjOobIQ1EVQ4fFCqBLpCy++q54q/570kflrj31oEpLg9iynKiSw6n0sPO
oS1rCOYyrjObDQBKQkDXdtAlROoTgT7vepxL5xZlfdkMoBJLu3L54vAJJIR/jtWASZqkiQN5BqwR
ssCU8Td63NjG1XpEGcFpRyF82M5vNfbJViTl09BWh0VMc6wNCSefzjsqBAAu8j5HNWBYLGk0KFUf
3cZTCXH/PRVWffJv2uBNRnGGlWTH0reYuzyLCSnxq87UEfTaK1AcIhHwYCPPpVPQ8PrIhQMW8bof
vUbLiVnKPITFf5GjMEMm4cE8QA6duEqFbY3Shg6YqbIKPbgu8dryN7kurwEBEsF6J540sr4+3aAs
Q3eNk2IN0hHKJ5wtebGRJJ3Unzqp1MGv5y60W6b5o/2G8QLPpjuXV8QbSBtWy4es7ttwYjBXT+jk
izM0kS+aPwUJdL33dCgGK3gpPK1zzpvv3aZGOASaK01JUU/vMb+7bFDtyPJzkabjoxaPs5+/LTd/
su09bqbWEoLb44569FM7eXQqi0l2tV2d0ruMSgtbXbRnR2g3IFgP1n+h9plvidPDVp9riDZ12iAJ
+9pnCuh03wNXCnxiwaQikZ5lvp1FmjzpJmg+A2CZWnuN87+b30JAN1SiwQGiSyCf+hwidPfEXLMN
cI4HtKPPxwWai8jQ0IbUw8y8NXbg1l8KXkCcQHvnIqSP0HXzoNYSdE0iJzVW9/3KGVhwToY3MZC1
hFczSdO7zEnH7MLlKRLDLww4Z8NJnYh6R590snQPLYgwnhvvtM7jDdSyBn7RPnZ95kRaw1E7ncwP
xyRCXjx5s6btOOKIHatcMEgIuLOlR0p12+5mgfNW74X9uD0Sk4LA0FuM6fzhvLEiWBOHYCMV6pjn
5V6u61+uchVdWTy13E40bVQUXqxnYrxO3Ms1tgfuIFKKMabhIZhIRZ1Wadz5Y9fvStn8snrnalne
djcsUJxSfylDNMhjXWQg0bW1DjmYgBtC90gn62nO6CNnEFTucAZMdHifeztbAxyGsdNY9onsIh8F
VSaxtyiKdJcvfa4xYnZti4fJuUdy5LyJZhDVyohi5tnbZWPQttGWvOMYjHcCosrkFNZhe6ka/WMh
EfSc3CIiqvzK/KqmLXW4G8o/qloekCrkpXOQkIDcE5JSFREbRB3MN6cWcPauF66NZp79LsDeMDF8
X0BiYrEdiYETsY2xY/7HQE0geGT3tlD0LU7U20HReNEK/1oW9dWwkg4Hp65F+JofU4I/eZEPZ7tG
K61041XSbuitoFaaSf6d87HeYQ3R2CT4psZ3uDM4Uiz81HL4aEomPSNr9ObwCNPARqgafHPKZ+nQ
31yNzkbhp41YTWt2bPbrr9HTHe4SnEvKhntA0lVhRojBrAVuHEkTcEuAK01FC2tw+5WkGXBekIrw
Z7NJB3fboUh6RHZo8WWKDih50auQHSjn+pySIKj+2o3vhji5PrS2naJkM3YCjBUX4vQXyVmc5VVF
BxTVorkuY1JeA5D8RThil2JP9TIGDYY76nuRExhIvBODt111M++vDDqmbHk0WlpHaYXDOJL67slq
nwYQMe60L11MaHgvPvxSaoG39TbZRT1qJM503TJuTuDiUnCi8hxrZ6n/qhL915yfqfphIMzjrPqB
S5VupY+lo6M/3Fdase6R4i46xpfA8LUuyjHE7urxqfOaFfWPijYjcU5EmZMdoYkgmY3m0BpiR2mm
c7C3NGZAY0dWrSMAWGssbnu3M9fy4unc9pWjxW0BntuFz4+fcIEms9ZaHZuaW0aZcoOWSy+TMywe
8gvG4S0gO7Wxv5Jr4cC5JwW3pODx1/yUVxOYGibIntyqnXuCyDOee6G/GsiMkC1TLD6cBiXZsQtJ
tlff4WTEErKjhRDeFl298SDbRzXJ6zKY2Nk5PnSIUFiAs2udZH6UcmuH34CMoe6nBmCqdguRIOj3
ga1c7aBJ44NqJyN/XhDfU/4wyjeaPj3BwGa5rIycsiqlybsUzfGk9O7JSuu9JEnKgjf4Z9VODwZV
QTBNuokotfvOcbrHfXLpSzIbTlXCRwBRfO2xtgbDKu+0bhan1LZJZjvTtSP7tnOLB1N7oCgL2qOO
zmaN3sHi7BRsnZZyYfR0Im7AgIXqVv4OqpB/OBetvmDVGrL0gZCvCLBk4PLzIVDcgn2Qgng7cMVh
TYKvo3jgLLWB6s1AkbUine5/cFxNKdm7KmafKHh+T2YfCrJzdjVLQ4jRuABh7rV61zl4Vk29rKC+
lcsTLksXK2fNsB/R5dePL9RoWLogCdl78Of4UjL/nOGkD1Mc4gzwkfR+fhunw/KMC9gLfvLdN+3q
xlueioXHcBtJ1OVYn/GqvWBPAkAL3nUUTLX6pbNeeBU5meUFBXtlwfrsp7/awbudXOSXAjFka9TF
cc6l25Yf8GCbiGwZ+2VtDOHPC2GJBcl1wwqI9RVOJIb1EluzM6trmXvxhkHqOOB4fRkbYnZbZwdK
QK1oE2KWNJHflLgifwGgwn1g05+kbJ78GaSZqcnw5182REvKYhjlJWkLj52jJJYps+aX9OmC5erg
q3bc/1AHODfnEcATEWf8EYP8D6dmxjO9b70NbTrgdTSJXBe0nPy8Y07eqhNE/gehlvXyw4yAVWKH
Pyi5BQsEJR5WuiPrSAOtMSF84/O9ByZh3xNnH6IEKgtRoZUCqN7ATynNwgzNXvz5h1+r7cn+5XBk
vkm5nHQ4zZMsJlyGWDqDVvFdsmI9ljJQtbcUzc8PzYbIk03W3piHh41ZyrPy96Ni6LwU9HhD3T7q
lJA8tQyBQ3ozmGFqxIKdxqXEiL9kpt078y33VSgyiyk+JEur9i5nHInEHv+QY9wVptHSKljtAIt+
vlsptgSmScs/YyrCh6ssXghzQgrLSkymP/xeXRLEBMVBHpeNmjNpJaIC+evAeepv03KGgOnBVtbK
dZ9q1Gyknigui6x+LWO3EGL1RxJ2BHFKl5AfHx6LDWwkNDf0v1gj3+1R149CYaLCBuL/GpvjcIvZ
zcCzf7pRaGZu43JOEw5IoNgRabqgq90V83R5NfRRRTbhh7PduuBpV5WE+cT6uOCH02QrvlVlkXRD
351BWa01u1JFUDgyjObvjQBy7nxRPBHAgRuxrQUe0UxdAYvvs7HL73Ap4j7N4PE7W1U+Lba3Wwsj
OVeb+2zcYoXTWPf3DT8bB1y5bdJA9DG30NXF8DUnaMS4FbLHxlAWNiveusJh3KLyafutCk589fLQ
ZLJ7WaFT8SKp9Fo2v5GFl+tyA+ZXZpNgg50f1OK+65bNDWZWXR3O/xgio1FfumRdH4qeY/awpYRu
6vVM3H18HGwOiz/0JCNzZqx6Lc7aqk53doPZiqXHOdfbt8b/j1fSkgR0ebqwcDy7kACiLPPbV7Nt
oySR7YNplrfy8JoNaZIuZJniFnEnp4rHjjG23XkHOtSwzN4m3eYtGSOXZX2Axc84g1z9Dx4ml9ip
nKy4GlUhjbD+IbKw++Zn7GrDxWSyEObgx6Jh0j9Rm+rTmlmKLpju5Qew7q45yMfKsu+GpN/Yu9wH
TTSsA5ZRnddxCJMG8WZdM+yPY2ETDFsMJFOpo4a/D7Pi/ljMcGlgAS04E4Mc7NiuqgAxk4M7lS61
Dq3vVzvbAAid2tlAN5lfnETDkXhiAX6wmBffMtA/LyrWhLjrio1v0MXySa7hJ5Y4ZDAOLPTmsOUD
ePDWRR5w4tZck29OQbteLyNaVXbLV6TJWRiWe7/c8nmgybNdYpF2XlzNjPUq46J9e0uSjPbgtESV
5/eRDWFwe0fbnr9rbnhMoiCGcrprQ1J8Nw8Jk+R1ObW2MIIfVi8HOz9olqV50orB3TUjvrz//9Op
rn+BO3Dvh5mxB5fn6lBZ2SdW82NJ7D1X7bC3USFj1Rrg4IGB3/E/dqXfn39w1f2tbqLJEWzq5pjr
4rXNpt0Pnmuwcdj/EOlUXeOMmLbbupE9q8YcAh8Kzs+CSKAS9EVT7ZyxwjrQcf2hloJLMiVuPyyU
RaX/UGptHfe11C8/m22b23/EnElIHsVymW4/zDoZKGjcxoEORUYjFzbp2/r+fz/U3rtrtvp9t7RP
C1oC5yV+yXaSP90CUujnZ5tVNBzel3k3H7gRrL+txBtIW0/YEToeArHa1pPWjHE/DfKjmTjjYia0
rmlb5xc8DPyCRNAQmNY497xOBhYET62/hXmmF9I/NrRKh1taF7+r2WVU62jcLAbHQJS4VbRU8o9M
POs9d/uL1H+rPsn/QrTBx2EgUf+jBo2tgKeW/P0pYZ4cEgC027xqGgxxrCjvaLzS7UnV9NQV08YH
uACr4Q9DZsIgEBgo65bTzze8o/kiVuO1rGvrOuSvPwttkvgVJLXxtzsUesia4t+rLuGLaNIHaIri
yQRjsZR2DGGXTX/pmyumskeY9FpEcSzf3I3eqRnJx0IE5ETiMTk0IP3iH3SCTJcHdQu5FZSjH1fN
zV6a1X9agbDfrb2Rv8y5gcrmFgDdb79o3fJwgh19Uj1H9Y2FexJacfZwm19bVXZob6T6txF4sybB
jXaJgaPWpTZlqga1X4qlfBwpFsffgKK7stMdi1U8/WOjFQsEgDS94VWqPRYRaNwJEkHey/t8ICqv
GfgNbvGdrdHP/zb83pM+znaGVQT9tIkvRVk6qWhj9+/NIS/Vcim+dYCWQCaqxiW1DRpybOaXAtER
l5vSziojsYL3d7ykNizJvLz+rCda2ihodK5NYgUEocYpJKj5oBx+AO3b6m9HdAouDjMjRrfs8y9w
Bo8uK9alJzQY6NPgHXW9pD16caGjEDuP03ZQ17767+eEU7OvcX2F+2Quk7srK6M8/9vf29JdH1qv
e5W28NFvWY0ym2Agho8+tgrjqaN9584zC/upYPa6OR1VJLq9cixNTcSa+ej4A9OayUrIMlAcW9Yr
DelaOYSzn1RhTsAkYnh80nFU3U9Jy1z8xt9mluQ9/vsSMBX+j7zzWI4eabPzrSj+9aADLmEWsymU
NywWWSyaDYIWPuHtLc1l6Mb0gN0aTf+KkWKWCm2+6P4MWawCEpnnPec5Cn6frtgadlA8j5gDZ7Md
WJe6KPZKPHeq4HLdW6F58xU/3WgRc0e8ATDx4AoVOO2pE67iLY9YhCdgRryX8z+iauWe5pi5ZCG/
WApBtIyK4APHqogcMV6qKvs0oRE0dZtfg0o9YQG00IAs/o8NvKeQjL/KnrOVEpvE3Ir6GFuyPJN6
48zA7cBaMr6Q8YbDNv9MNqmqtlM4rBF3X6MWaMcit5a9rlbHX25MK4q/kD5/IskMPVYXZh9kXtrj
YmbCz/hGlCh7BdU0oflZMxLgtlr9Qn4TJkJGY5iXLijAFmRih83nLk7DwvvFyGhdbN4HXYjrFacf
XvcfgCLcHfxHL8INqWkwFZU4/74UDZGd4ltyayyrvrIKW4K5yEm4z2p1fG1DZrdZXZ9J4YhHt3+C
dLCZ0jh8D9K8ozxZQ5+MLHedqMxT4NdsfjGpbRdla8p37/OW0j17rh3QyEeWBLCBocZzXP6vIwvx
mY4AaM7c3B7s3S/A+HfVFyF75TKwdxpOJLKUESiekgpQcIEAHmu2k7/ntqLTdQ+zBMbx+aSGmSpY
1WmUb+biCMIP0Y8K0i/H/78eMra0ePzoyHYLnO1z50Dn9+Yu7jvyULaF/bBshlVnMYzupsk9lxQU
7/oEiiKes2hVm27MuYQtsjVnjSENMNAoh49axdQiE92jNIkqHOlDOfnzPxWSIegv1VLLS3EzHEph
3DgSWxwO4tY5IXNXXb7J2k6OEoQVq1GbL1ppGUttRmAKAksHPyo/B5Ps0y9tcqzwsahjA/83d+zH
sW7cZVX90MtIJFVP+aXQGROCqPWQHnuGOB1eWoJ+aycz453i+1cBcehcsfaUc1sMdlT+aofukveq
+2cLFe8PW3TMIBGh9dgW5npkh4hdi51O7+Mk+j0SFI6t7qgcUSZ6d5V+0B7otkdJTcqPohwVxvCV
eBTgNBcVj5zftfJ31WT1LGSrMxI+gFHLPQ6CtL/1UKacHOHg91WlWnjA1BssmwJQtrBhJfWK4cK6
0reqFvx0yMbrdMwYrv42+/RHjCjZ1sXOsxld6xgVTXSl/ZgdffHSmBn7n8qKrgBB7D/XHZMLYP6X
zRz1iKagXju5a3rctva6cmq5LxTJ7WQZjyY4lLKhF8sOq09SmUdNZVYeEeQ+977zQ+hMR4izfiSk
wvva6p6nyGzXUBiRBnzTv+bUfHahtZkwsng4o9tz3ijbAYweAHAmocyOSHqmEdzrgANZFvpYtVtQ
cvMGXmmoI/ldVALV4WkhmiW37nQX6BODRFay3ubq7sJxI0s2VaNF6FmEKL5SWrsOg8zRdIe3gMK7
gy0m58AamUCAYeaVssY+Fqxnfjb111rnkOqk5o1lK/6K0vZiZpmDNyTYM1kblwWq/nYstOrO4bJd
JBWjsyFv7eXv034eciOzjcff1zw2j9IZinutKtGmNfYFvy0nlJ7Hu6lRd78PMzHHpytT5TamtUyn
pmXuIPn93bEMXmmL6cA7uj1viO2soqB6yLVe51N23L1I+4uZ6tsSTMxXWeiXulcIAVjdPtLJgjvT
EWRJu8J9ml1Hf5wARbCDSjn+iRkuAuHIYLLYAQCBuPigQWfdc8Pgi5pa9ugGvStC7arL//qDJPXF
lkY1ZMkyvPdnSWFM/R/sYmJN4PoTedVYV30uUnpNYFIKkrqenTnOniPle4fdhtE4a5diJFRVFT5u
v3lXEUpnb0VgF3rNvhgyfiQP18CbCZw5LMZyUluUbLewAtjvjwjIXUWZfboLh5pOuTb1T62Lvah0
kuK+CRjJ6jw0Gm8oamNJ+vMFbyWIaSLbnjDKnwkDwi7FG8hzK3A4yYXL3zqUzFWY/tJVtZtiopE8
H4ONoB7gVMiObQ7TDCIJkNILP8QuN6zVfBi3SknF28xqO4dVdv4TSSxMd92GCSVrgGDnA3RSIQ3C
+cHJNJONoe2Ec1qBgzWoK6YqMR1KZflkJWOMCIciomjxnjcGGkVLlvX3t0a/fRLQaTyRafRz2ZyQ
azd6Kzu5SbP0uWXEeafU4i2x0AWLmHVfao94A/sn0QGIy9uZKPq7kCBZ32UNqrCaC+uaxOopCuH6
N1JAAc/6bPcvBV8+Qruk1NktS/b7mQFvHSL1v6h6KG30H8Hj3jzngui5ku41mh4QX4PbEAjEiGlZ
sg0aCBdGVITgqC5/QP9EE03kJAZQoN9Ud3axVoD56xECZuksQgPtoaf5qDTqGwWQDCdDEn04xu/r
xnzETLkiMsXjINYf+8H9KHRrJXNgP1NeKF4SiPu6aI46dA+EdV6FGW9TApxB3sGrs0W2YJz4iW3o
icJA3vK5pMiRYmfY8Uy/MTHRJv1D2DYLV+U5HPvVIyc9gESMcoksN27OxIBIeoEHp4oalJBxpZCf
xoPc+wlR85DyIPClmsO4sTQYK02UFZjUhgcaTnPslIqhUv3l8J5S7bmV1f+lb1X/575VXRWGpmpM
LE3N0rR/7luVVVm4zRCXSM35skeDuhvnXxLnPqnZg5fmWDBR4hdbK/jFsv/639/fCxrqKFUXb0qF
Of2EpLo3ghLygCJTahYMlTyQEMblz18Ktpx5z1nkH/+Nmuu/Grf/Vif9+Z/1fG9XD6vff/Hvf+P/
zY5v6mX/84bvx5CZ03//t+rvLd/8kz87vnXtDxXWiHCEwKPpuCp/0n//tn+7f+iWAdbFsGyV0C3X
wP+s+Nb/sCxhgVh1wVvQzkF9x1wQPVd8u3/wW4awgTnyK8zd/0rFt/7PPSCaY2mqyuNT1XEVa/9b
iyzkoN4SPtn2NDzoZvStEpsCcniaKLEnS3/EFXGvUOUtuOmS+T6jlubbL2sO7dZHY6LAVCPHhuAC
dRgn8uA7WG6soxvdeqKGMk2Z1hlQD5phevsP7/Jf19ff6sldey5F+nvhi0r7rWlaus6PYRq8tf+x
oJxuU4wSPsuvDLNXMzCOhTtBPcMqEo/bXiJf9BoaY4AZiXkZcWomHkslDZaK/035JPdCx2nJ4oA8
TMq5bAPM89Dz1P7bL9ytP9pkciZupUCyh6ZKbsHHpXlJndwwupj7hlSxsBnvVkTCSqxCMpdPboxB
yXZIdBqd+hkqFmE+DLeI7fbdqFon03U/TI30u2ESGysSE9MYFhU8yc1bCOwfHCJdBJXCEHp6rFJl
0Zc4mybFgYSASktfHYOyhHNGQdYn58zL7p7cc0hfoYMTtAwHZ1nH8VeJ25V01qATW6lWU+Zge/Xj
eaOPvVXl6DKyQB8tt3hTcwgvSNhNIK1lazOCL5IU2FFn3Y0B7w3C9bT04/xE31jIUDtoVuR/dE/5
YFuCA6jFZ66kyhKxLV+EHaBKjiWPZoqOimX0AT76acIEP4xYz1QO2Vqn1wsbOTrQE1ihBYn5OCyx
nwieCElaPfaMd7aK0I7saKI9Hs0UeBwgX7XVqGr0T+kcm2OXARiVbqu6YZW0avx1CZyNaicDiTnC
IqUQD5Bi9NfCJ06nMGrwaODFXIU5W0nWrpgemjIgP18ibRijffBLEjYRVsTF/GeFTomUggvNqnFS
KdOWzeHBDwxOFuo3hP9L3AocJ6TX6vpDTTKLn9/c1LQJNiDOvWIODbfSualm+9XQyz7bLRi/agAP
25IDtXJ1cmqguv7ZxwsWKTt9LpLM/dTY6tAQvAgn9oqDRHSwJo74xLOMhsQDdbwLQbupx9TkRUmG
zWDomCfUlMkuXDgzIaDxrqj2l1ZhQ4v8T2n075HrPvT0qEjbfc6QjOdrq1I+0IDPaV0/B+34hJG+
SchEw4J/Huc+UTx5NrNKFCpIK0qjHnIz3pfzqDMmHCzy7mjVAK7tHr9lCfYm94maBtpZz7QHgw4X
Phy2bop23w40LvXlTWeOybfFA69MREWaDrpn8YZ/qkO3M3/ocjhF+ghVsTKu4fRsuS313vglF0Zo
pwtVHgYlexeMrbEAcoqwDlDocs9sUprv+6NvucdESyl7uHW1/xMyfEVeCZe/X4Yc4mjTzULcqi+U
N2zCbwq1clBZK4gpuKaigMFYZNU3+BCHrogvhXYnG4XE28iUOYVWROy/D85KL1nwMnHMqvxTCWiQ
G21BVLo8OcnsUwSQ3Vk9JBANT1WK8b7DocmbhRpeJAcXqToHtJRCsAEZwVBL7y5GlkrPiJqXMQds
W1g4ezJYZQvNOkI8hg3gBunC6kTHpVJ7tt6elKl/chKuAyKiS8Maf6wQs0hr4Nly9PemKshUJVwh
fXEjOLgpJVsg0FKhGFbOCI2+rC9gMbgEcgm5LFrHnTw5OpwOMkagASEJly1XJsAqQLSDS0DVP5m0
93YjZqOgNrJF7gIXa0dcKv4zQTE49uUmFZh5KVXKFmE7SzMM44Kn0cylB2wHHlS5cRHJF1Qw3Fdt
tUdJ+agVylC78CpSUD2RX3FDRyfs6M+l1F+nxODlmZiZEkASsU3WiKz7HgRmtgp7p5pxG4fQIrQ9
Ms7orBgykNY9F4YN/0rZAY3ssJqj8gnOzpyS350keEnMaO4+0p/YXuEUDVXinHywuLmQrPEbVw4O
z2l8Lwz1Dl/uWuTFth/lgqPFGjvUJ+8OV7xxwJRLIxtQNabGqAShVm/8MNxPdARu1cFMDopNPYpi
GAV6svXlRNVy4oC7ScEtYQ+GYUc6gbgiIdO0LouHSHmIDVq/FKP1aAzlsKPwzLJb+02R3RWlylgN
QrsYs6O9kQ9NjL7VzjZcKyA+mROvrszPRoHf0ayiLBmXAmk8SvedCTadvIhsffyoIw2lvNU5Lkc/
95zEInDpTyYKnr5WGRmHVvVDVPddxilerlmu4Rm5iCf1OQ3cq9t21V4jK94nCkWazfhl05hNq0Jm
8sg0j0qcij335bud2yZttxi7OOlhJoj0tWOGHee+lNWWym4vKkBoZQpz67uoW/FRfRk9ywnNy4pv
PxVxRqP0AEg2G6LZyxIDU5m4dGK4BjCgDwjzuHMMk0dJqT8CLnmMLUo0nZD8e+PH+6aa55pACBPs
DQSfV9MCu5YNwy1gNyK7t6A7g3QT2HYXJjW1C4bmnOi6PIe61aCIKOMi150PF5jDiuSMhuLJ2HDq
VnGcvtLQwTVe6hR6JgVmbfnll8UxKxn4ktXgZILLu9MvZN3Phj4nu+ptM/bfClD3XZm0ntHzzyTN
Gx5OibnhdIPrcFsa77HBjKj2iycF2Ixsf8KBoOvYNq8c4D5bvaciNn+z6+CrwAvj1drO7OKPyTAr
mKjcuVNevfZckhjf12Uu0JPBGav2mXDiqberu9bo1hGsn1UVpOmK741EbK8akxEf1h5iHdYcg1eN
H2OkXja/uDQXQSGM30OjlBxwZ+fGoL+YMep9NLRYW2uM635OvRE5lrrFQpU7NHUk6ZyKZsiSlxGt
FaY9u0wp35EYuKFuvGoNQEAV91pluHAQJg2DKDDxbMyYU7jqBQj+CimpWU9lxKpCtiMf52g4dlfH
4gCXKNuiNNdIZk+hlj8axtCuJdJU57vdZcTS0cJlbif3mDXiIfSTr86ovii4gpeEdhyWwDvN7EEZ
DaKO9pNGaEs2PQYNEq6w+HDqBs+dLpniZSSei/nvi8QbVGroA0ZbiBETh+OuX+YDXfLoqcimfXu1
zejH0cgIoiRj1Jz6ZZKl1+rFTrLZfUzINxEU+sTAN1jNk1PTq6dRpQqODmSItZSyV114SPGPEkgp
yqX1zlVOQ7WrPlmK9pNJCAkjNKFC4IjsG0bRbf6VoYAtGhG1niiLTWu30tOhDRUloDYt5nk/PpYF
e1e4J4x2Kx+gQoSXrq+AMvTRE8o4RA18x21OcRNaRuHpT3adluBZ2NinTr8JQthDkD7Y4KwSEykX
xt7kAfVd1K5eLIc+2Epr+KmIesAI63Z9MGkEs0BNm1UfgQovvSFmbDHBemJkUAfk2SuTVH+yaZLZ
OS8LMBy1/uka8WrKW+A4Lnm21CweEy17wZJkeNXAHNGkP4iAyhL/p3OgxSImdaY4IHaqpV4iyKGl
HCrXxks+OMqahmn8JgJGLLDuHI48jmo+R+k2ZxWsgxIRd5KOsw5tsJM1pKtSyxTo+FALBtTHwfXx
L5fZyWpeYxUPXdElz6zCL0RPnxn9AUFgREezlgX3AUHVuhcM2/H+DLswfcnqGA3N+ALm4wV0iS3T
aVJYpKEYG3aL7KRkXtKKuwozaSJ10ysc1hKcqkHkngpau+uYkmT30cgjKsLZ9qr6BwNx1Quc8otg
FQHRMYcXZqrbNMOJ01LD7DFEiXwIYH7/4xfjefTta8UTGeOfRC3H7GCx76Qsq94gKxlLBbYmYA4S
RQHfR3kECFRue8e9qAN7KnaxSx2jP6YH9zsx8ysr3QpiE9tDYeKtTeA2+Q6EqRzXVsJ5Bx865S96
cYqHYdWGxrMlBc70FuQH9Fkj5rjRZeVH2qr1n6dIJvP7yD5mtjWciix6C9DZj4ijz4HAhZBq2YaS
+GEV5um3Isv7USg//WA/+7DN0lybc9R7+Dzz8t4ScUiZOBfiSraSLVVJK2GAzxA9+V3vp2lN1fv7
oEarwjU/TL3ZwdNUiVESyniNnwV5I69oASU3pN+mpnvUO+1TG9p31cQ22TaPHCfu4qZ+xLJfUlr1
2STWV1ewOR0cMlGTZd5beqItG6dslowalkpd7OKkfcJ6symNinWVtbImRZL6r2ZCz+SY6c++gMKM
T2oohwv5vkatKS4Rh8xINdYU6yi1q+Njtenabzi3Ab33fBEoAevAtr8Kf9UU3cGoEuY+xIwt89k3
DECnhfOBT93Y1vO8BYbq/WS95Sh83oS9msvfYWsXxvs+nR7rmmQkQ8iwxvkra5P1h5AIICzsFhmV
fxEA3DJ9AbdGTCs6YR1Y91JpV3x/mDYaDuEpZ9pqzi750dO76KxlDV5rcVBDc9dJxvbzR59wkZII
ihd+rJV72yxOUzk9UX9zR7jxg7boU1gV2/nFpEP57FjuXZEwhRiuKtI9lm75gokeZwgGLDbqRBmc
8gkrDJtbC53bbqmD/GUxcDrEK3N24urLDQMotJp9i7j1lCg9tbn93oe0ljWltkJr8fAcy61r2nMJ
wQ+yNG0itZ7voEUvSvOGqkbmwEIzM6YXDVRPlfFuZuGw7uvmxB6YkGWfYRv5lr6qLmP/Lma13Pkl
tZpONvEgso2NWveoALZzGJr2q/NZWeOENpmwvG9cBzNp+jwU8SccQQu7mVwKroN15Qqf/US8RiUP
F3VYnfDVLF2q6trWeQixR9KusGKlIeeDuX+hG0lLSnDkB4NxBDTvFhoXdA6H4anKO8RDZcGd78ky
gMwFzmtpVx8df0t0TMt1YHJUf659Rby2Gvpm41QYMTM8nqMGjoPCwXJRtzo7uQ50QBiftcYGJe7A
yAlK9SmJpgtNq9zYNPIudFoA2W4/ji1tgXUgF5kxJ6CoE/CYuLxaOc9VJ3rCi//mKo9lHfuQ+tJH
GGIFaNK4PgmQy+umjYezaguKEWvp33hAPFecvg4QRjlKkhcB8jnOPm4++oyqs8SPyWsgnxzGmIdg
brFXnuJXx4WynT4CsnvJzfKg1/V7lTivSsRJz+6cPWRIHkEpzljyhfisX8ome3WJX3HEKkOP+oh9
CA4pDBithFb+Ps9dY8KZbKdcZlXcJvHgTCTm4m8r6y4cye+DAZl84sA4W2BkaOuLlLevSI0drtAn
UXUHpJgWAb5vvUbrANjk6mMHGIcNUnoHkrTgvUZvUmT8xEEI4RpuSagC5a14M2sfyEIdPgW0pSyU
KOfOhdrMTb0Bz/ZU0i0UlbSlyT7CsqHjBDJQu1usU9Eg+HvBuqhMj1jnJTNbxl3uTVXsbRuJ02wb
dbNnp2ixI0aHyiCNU8Zf0G1w5afDtxPCmomVHDid9YYLZt8qstrrvRuvx/Cc5qY8Zpq5jRw86FEv
o/uEUwxuWFjplDRuoLCLXYFCw0tTGHyhdQFEBWuRAeFEkXxrzP4W+oG7wIv4DRC9RgnapVVlUoZT
Aqmovqrkmb99i5LxpZiGrSOmN5s1fjHpyZqJ5HaK2QINhRpDPzF3VdttUx0HXd1xhMkBc4FKCIqV
OnDQCkyGH41be9PcCz0eTEFrrMzZOoOluNN85ZvyvmljqNUu03mpgAGhFA8zwFRAHUsUYJ2D8lTC
2qXldVSxgItn6u/ob1Xrs5tnLyEhhHnYNISZDaELGdD9dBoKelvGZ2u8h+BNKApMRPA4NHo5vwV3
MbFEqtEAhuckgONG4XRULv2gMBmAY4DV4F1WPR8Amv7AwItRNq+t9fsdfO1VZlMLYecRbg6V4w9s
VssrNkQ22F6rzdnvcRtEWIVIGkOvi4iUGx/Q4zwEp2CnWhf8kzV7hDxaVkUOL0oNn2mYXbo4xTxL
I409cVrxJtt6SEb03dKEJMWo/FBrTNdUXym4S16y0WHHjZMLA4+yy2A8LriHX6acz4nNCKZifoSY
xEYZwRApoou0okuNnFryrsy9GFXS3Mdpq5PjY0GxMxjk02Dc0oDTfdWxxQn8nJm32AVTu0roGuqg
N2qlsevi5py0wwsk9/dGZylJ3SvI7rWh9zeY2i9J22Pe5sNLs/hb1cF4m/pTrweH0Im+3S6uvRx8
PoogO8UAvOSQPBKXONFuuG3rfoudKl9Ek75T+uZMB8xD5ZIdss3nNj6PYExo9GxXjaNic1P7T6um
zsiOLpRqEn9G/UPjWrmDfiSlGMEZ3RZ11tIcW81whHZJQFHb/X5vxR5weJYw01Ib4cXIeLDn2r1S
8JhRLKNcCtfYdLn9lJjjWzutyWptzValdYBXUwJ0XATYJaEK8hLLZdEZtIpXII8I4hkMxFx+FPZh
JK+lPT0m4HiKaryKSL1z0+FmapCypqK5xv2rWj2PynQdp/DbjTWBgJoHZBCWzL1xAboa7kjGAtIg
h1LM9a8WbVR0VSwMneAf/i0ZTlfTBDs1iobwg9S5H7CQrhQCWb1NUU9Ku8TI5MAbCOkuY8YhCzzO
L2nSbJgtlCSieK/ETyzF3vRLrKKugqCr3JeK4Lap1Cf2KJIsuNiFahaBRrHYEkBrxppQways0mWR
tJ8Vne+qrvueJeJrJKGAWj5/Hhe0RFKczd5hvhsHgZxHqCFvq6PSfvSO9Qh5gavUpFmP8DgOImwb
I1AoNJwejZn0+zJwfd0bSwTmmsJb1eT2yvt+5U4I+rQTPdMOnSz7AamNGtk7gPnB0bGnddVSZCx9
575SLExqsXVHNZWq7+fbTFdvum/uauaNU/Zb2mKCFlU4fykBDjd3oVIV4EQ0Dbo1TZ/Di2NFxjE4
Rxx9a+tixfQXEEfb1E5bY4oM9TWxbUwx6p0Tmk9tQHqqa2l9bt29r/LpzYqLv+m0cTmvEFne3jPT
ECoqZFUbhF/rs+qWkB4SZRPHfGs77E66QeAKktUlqxxnURYQJWaXuN7c+RZ3F5Gli4KIwP0Lk76X
00OtjTsezgejzKQ3mPNiJiWM3cDEfQgeDO2HOjxc7CmZDImSRLxY61mK7bjAtd6d/PSpa1neLcbm
6lif+5BAQuZgygwvjG4WbcXgouSaTmq1hUc67mJxB0H/QjYsJlbKLhXW/Vk04xncw0LHsrT0xfDS
uSRZKXQ4QYuBttW9UICAUyE/Q1AAA0rbWg1ad50YbJ6diJB4ZgECRjXCsGrWx1Ct1y0bf24qSopx
YePZH/D0cNfkroFjbXypZHAAiIeUFBzAibNttzYuvLl94abbcJpe04r0U9InaPxSvOGpnr8w0dJ8
QW66fVHlgITdb0v8695IX3jSQ0gZsnUQKlcYvBdZFWtNiw6929+s2c2Qq53KI4YjHk14BRFWw4o3
MBBORcP5vmSx4BsGsnzMKMqdzI9+6LdGKpcFbbg0e374qvjQUvWti2jTxM8RUKjQxy9292op4n7o
6q2p2m/MtAKviHlUubMEZNnhJUyXmKFXcyGu67AD8tt6bVt80/lKClje+ib9xqsOH4YjvHTkreWO
4JnCgqSF80eegneAKNzr/QsY5G/V7rc1G35PJuGlJrWvDcElVfqbodcEZam21ioAIIsMMCxYAZY/
P57esPT99erGfKfSCDI4q4DNGAzHevSUkYmWGwLsSdZdguUir/kjRUavqKg/imVh/FK5dgkvWKs5
ih3FIsIZt9UCC1thzOccSVrw4EIEkkdvPK+knDLVRaYZT6aPHEmtC9UDb9QVQ78T2eeYcLdKPlDM
SW9Dwrgsfcr9VaWXl9GZn7UxuwBrxJGe4VwkKvdJOd8WlBb7IzrSQAcpCzudXiwq9PoWDJfkUcAi
J0mSinupMY8YED/d8DtzTccLgZQrVgcvYr4oO/IZi2EMHh1dP6Uu/9PB31sqzcnNhefW47frT2+k
XfJFN5lIyNq4l5HBM47vU4qHyYLbTH3UwqwVCK7hdxPATbYMBjm4131YmFyOuHum5IPn1skgZjp/
Mh1wBLcmLxLTRROfhfFqR3BlsAFreXjMcrJVbruCPnUEQL5lJruiPecGjmzRyfEzGadloUXfWjEB
h6pvueOfoK18+OTfERqth2boYQxK66NqzJcOwYOL9jGOQipXqrMyvTbkB3XDfKji5pl25S0VXNi2
eshufFpNNGxb6Ci9Fn02nXkCGRVwoQanyDKSHUXoRI/znPre8KD6bX/EPT1wZ8h1q5Z7q+BNtQcq
5XDYlB70x9I29EViOFeAQfCA5vdc74A/QpWbH58mYcYtitslFPVHYo0a+mr4HWvDrVLFQ2A2JIz7
m+mrp4RxtNr1O2SKbje/NVZQHwGH81SfutucSMLFmt3HXfCQ4mr3gEdcK0qkNUW9ysif5Qj1aufw
46X2RlZ23Sn6pg1a0kO8qMHmvZtXIcCSr6jw3WICoaiFTkpGwzqlghs1GqfroDknjg7fUWuASBcP
DBO9MIsvFmsl821e6oz3j6snYIwPk60xQKHX1En7m8uUK+CIOPNGpYIeoDJSmBcB4GI7V1xz6ISu
byEP6Ls6LkavAZ3hAc9bOllzrmT/Mi8UsWDTFxvjlcT7Ff6OVoeXkgdh0bQ/EV+59qds1eLQnn+y
dFLfpkF81LBPqyZZW1l95ifhuMI954puOxisUPOXFwzTlyNsp0rox0EwYs8mnYJ4KuRigu/Klo3B
g2BwEIp3BdlfDNEFkPWFw/DVFsp+dNB/gv6G2LUcy4+6IaCUdybhTvHRVFQ+GxoHOnU6+V1300fk
Yxp03GUPI2PempYlFy0lKMjvb8Yw3OZ3uMXjNY8XeFDBn2BPPXDHs99mKh8CCPJzf5k4IDHyfFcG
2QnYCxlfkTfrKhLuClNjTU33ssvcl7DE9pUO+76BpiEjOgTVuN00IzWZc9CMSLVVn7SYp4YIbDZf
slbW7KjOtvz/2OajaxhM/g9GH6zf35IuUqw9kublcff1r//4/Td/On00C2uOTSWkA/5NVV3b/nen
j/GH4Riq5bout8DfnD7WH1T8uljqNFPVMALxCv5y+pjiD8icFhYCgbXFNYXxX3H6aMJ2/+6WUXVD
50BpOrw44XL0nD1nn+8P6Br1v/5D+xeXCWIMTgb+kE3u19dI/KuavyZhUa1Ntn/0g3Xe2DEIxpIZ
zQxebcFyWp0rfAYLv2EwnDGGpgEXuR0OdVz5/jZ1k0PS3Nl9GB/NRls7VY08q4vQq+yWvaN8r/Ri
FaVaunPJgDIbcCcii0q+bLt2FQF42KaMCBdphv+ckAlpGwYywYAeonThsg3FeJDR3EuU32e+BKgB
VtLrDA4teDGJOsSqeegnRjuUGwMcYZJrsnGgIZU5sJThNpFOizkQib2VLlkSZThbNvpvZAigqV1B
LjQhnI94Jxnf7W0BPClu9ZVfOmvK4YqVaacs8N0c9U1Z9xv57uLd82xVew7BLy5jKIZB12yjUHz3
RY0yKCzQpm67HlV28kqXgYpmGw+93ViAvNxmkR6tygkdRDdKc2WAqMe7wrIkQzhMDe14eu2s+oBZ
mlZg9yVT5wQAfltZvnCQv5uKFkSvOtBhSyJrUbTlCUztg5JTGDDImUQxnTnNG2hwzIlwX4WEl+Kt
a/vgocF5NA1dij12lkUaTvBTAX+u9YLRWm6106oJidEMfahDucQsY0IhsQSx7kxCoskDtquzYczD
3SWX6lSvjBSYjDWIlzIGgKoxsiyJFmtd9drMHHp4mVf2yz2+MYc69F751pXgWWnkt+xD+G8+HgbB
qVWXEhN+Dj5JJPW1gqPTxwilNg9eTwPYyqg3XDl1wbRwQLYu8o5mPyFpXAAkPs/S7Tw1kAZROVNJ
jnyufOJHTIEuVcaiadqU50lHJ7dx0wSyRUfFkkoWZ+OO1bM1MOGZTSYctr3IGT02CgZ0rbjahRVo
R5C0S7N1C0z8OSRkoaysvn4FIOFqM0AN6NMqjiy4jo1zsjXev7HhzOG3VENG/ktT9M4+iAf7MKU2
nJIY00lpqgBkUzh/NWdhMMEuT+VWKE/UxpxSrXN5PkxzpxZZSDDZnls4d74OaLEL7Y3MJ/Eg27Ff
Zy0Mm5wTSjy3u5JeWtN2ZeTjhgDuQ6YHSFGC/CvHg6jgWkyXML3smbPBUEqiJWhDjtRZbLj8b0qW
nFsVlwwVJjxOBxr/Omw87USjzzjotybgTM9hjat99m0YAbVwAxUvgJE1YbwNkol242RPUTmCqeCz
xTEHXIvdJI6xfKsTHYCDXTNhoxRSl6wkGgjOTS1ar1S44HVHvjodFgV0PoD9dbfpqPdjdEHrld8j
cSIWenE2iSWpc1ofLJpQ8JetbV37rEbqOHRXJSqk0rY3Occ0FRvVMeqlZo+NZwIp7zmkEgAk3aN1
3ChZck10vdwPVKwvqQeC0EpNefQ/yDuT5UaSrDs/UbTF7B5aYgYJkiAIJJnYhJHMRMzzHE+mvV5M
n6NMv6qq2+o3rbVp6+7MJIEY3K/fe853ohlbRMSk1vAMpveFuQ4czI4ELwcM2BYNsrrVaPI82jUz
h1LEPdb25YRJnKEjSKY0AAVpfA8s8sz1ayp8kyO+wzvYMcpfmlW0nmLeWqenm6bV1qqdbN7vgcHg
5EpovAmuGognC+izjFLcDztMcogsPbEGchkNAzwmH7UCnRh93fF4N+AHClgFCCN4n7kw2APg+U/o
6dFEIXEmOkFvM0DnwtybtsvqyrzTSYlDLmPqaIFVh1GNbyJTorUvs1+jnpHhK6Ya6RC3EmrRknQj
8K8SLWRgDQyiGyWN5OluoI4sGgXJr33tVQTRe1s8OdIkfFESNDeTWxvFP3rBlIoQgMeU5vQpyA1J
n3vezZn+HXscnANvf18q8eVQnxl8Nw7EPYivge51Ivs3wsODNaUPekmvpZz19GUuv7rehQLoAlFz
YfcGPnX/1G7SMNyVIU0bHz94S6MCFb0Tg2YkTAOeg83mFn1ZffML1hF8SZ+JZKsRDUqInA/SnvBp
I33tZmRqneDkFWDNpi2aYq0YkQshez/Whr6VDRgOrgRv6lnIASVLSvTeo58wJ6TILm1n2ARx8ou5
KMPiuQho5jIRVZA05opbN//OZygrjtkfNM1nFfOSbao1kLmmBVihYpGYdr4fSpyEaUBR62K8SHqU
BBCSITC7oEEYTyxqHeiOKjKtAVN4qf9SP8OcTkFj70HmoN/SQaEMrVY+EyPVLkJYSBWRyIw1ylcn
6+JTGEzRo9OhfCw94yiMeiuweCueIEFUNVP/bgrOGdApXnabr2IQ9dD4HrI5szgDI1q3OHSW80xs
dZlDfM8wSAWQjNjU2mVlOlCOOFwjlbGfMJF/6VFiH6EqG13ykHaFzpuZvkhVvxZIxA6V/4MiYdsK
Bgz4tjgWkF7LjDvazlHL0XvWaGUzxQmQsxjN64zGAGUn777fHkqD1l7bz1c3GoC2jvFPrXSJyGSO
aIZoZPLisUp6F2URBnmVbrmSjrJBGf0KYM2JdHfkIbUEWNKjzlslMBp9Jps28594dFYYBZU/1CXU
BYz8Mo8CQtqIgmI6+zylw841mPWOyfQG/OMjYxxuhyEbxJgBr0PEIFzaUp2c01WQimehS16/DmqV
w9CKMTo45LaegPb6OZFIjJ3JEnlsyXohMNFbN7QitpHi6k0+v1/SqbaTflPBy0E/UTG7oTZhIuyT
q5L3ZreKTTjlOprWhnTzxw4BoBz96aA0LrRg1zaxU9uYKSZDOU5lwkKugmWNRkeK6TetacyBbfnZ
WiRcIh5n304FskRCuGwX+MjIcrwYShpmEB+yYyQcd6G1zJ+KmSarjMGad4hYeZmbyPoO+4ByjK6H
GRhy25vt68zwqhDN2YCZzgGTMrMcmbFgQ9darIS10xjrASF3qqONwXnK/AqQeWeVUPCIN1+ZLnpy
6eWbEXDFUgIeQJJQaMji7FUQaQ2Kw9T76ZMEbM40wxhC0CZMK5AR89iDLW6th0koAGQz0I0kM2ka
kT+D0CNFbSYe2ZlzsfYPvR8Z60i1kPw5fh+61rjkHDWXwHWu5NFB6SPjg2SxcQAMXR/BPDubuUch
W9aBvRkbB0ERYLl6JOYogQoP8QgLs9nSq/Tc5HdpkXycYF1e+iadb9fyVpLpGs2KFmwSSE1AS/6D
Z+beBrcyRiqFTDQZHDDDcOA32LBydi0Oyp0+2LA4MNOHLW3HVpwm3zshTD9PIamQtQP/EN8VAu2E
ibCt64jUwr01xZRpM9QUFIEMljmD9jiaGuRVOMmnbTOgoMaiBDO+RFRsSvK90TIv4JHwEdzxIkCK
72tF3IQilmm4kggkpjQHY06JWSnoM7r1hOo3jphKIaL/LtpYrlQEMVusZigLAUalJHFWYGQycty8
EU2rdkMuRkyq910BruMEP8G0AF9fi+FVq6nFdYAVSzumpiyl3MIECggoQRWTeII2xQCqu4vyHYmP
C6KXAwL7wmJf8FPqwCAqY5h9BFuutwpxXyyZ7tVrxijFaqYbUjYMQmG4gBHvTXCVBjQBuiCr3Pe/
UgYW2gDnD2DYjPH1LfJA9oaOs6Ecz5a6gmaluY9tFWvW4FcVOQcf4PFY5OfwA2uFvyWn4QfL9nOm
T09tOZ8i0VZPSJWQjhJJ4bkUHXpcb+rpJWB6SdszOkGhDi6BgW8yNHgWgI8WAHJ2s03IlV/GXAKc
ZwsvcT3mGHIvA/x+Zu3pz2CQ8To9W7Pd7Jt+AOfQe7ckm2tKmfq9cmdCBMoazOa50cAxkfmXkObH
KCcucIMhuUKnUznHbdJS4oEImwENJVeLDhzrcdnCehiYi3eHQI5Iy2Ysrawprw6UsU4FdWhavCii
dlNU3FjPm/V1aTLk0tHfd3N8Znr1o+siyfDePgWxZAJoI53KaJY7lIl5xyzU6xQoVeYPxLkzgXQw
aAfNtWO6lg+Gq5bXaht1mI5DXmqjeNRGCGpQTKe9wXBFOO/pGK0H2xtALmSqdUOFB61kQy3Bupc0
tPJ0BtulTSkTVM6iABC0gpAYwtdA4cUily2FjZQg9R99iyLRlCfaKls/gi1VWDbmxyh7SinBj/TC
wb8K3ieL029V8rPDmkJh9C5kATx5FSasnuUNqTdNVxkEK3COAMlAQu/0tnqWjZtxqdgTCDLV1qNF
mEcxD8wxKgqYwhp/+SHk85DXCIrKd9jFcmdyhw+Irncl/7ZnGdklTQuI0wnMB1OLN64HXQ6IiQbb
k0Fx0yPI9PAbc7zzFtpYTIdWOVW6eMBiMsYE4IQzz+xYomP3YBL5GIgTbdhrRLDnVqgpHs4r0NvO
z82zZfysq0ilhTDT6Lz+SGNdzUQqc4fgdSEBJp7CHtS2oWGWK7RfU557D5mjkUI1GjsYVYhD5tBe
1KP0FJjip48GAwkKBExvliaJMPmwTtvgoXGTGv9rQRIXhj2/Koy1puuHOPU8mGRTxZMb7YyKbEBQ
ZyFKgJBz7BifvMjERaOyBENCBelk7seyPISp9yZiBPUkiH5CPkr2I9Nqtku1/+UAl4x0OYplGPrT
KlYphizqIIFVsqFOxKEj8mpL/5QGxpgerMh+C2Ky12RG6osFs3jVCw65JgrGZUGLFpgYfPa6ZRSS
dMcEHC+ThjAkmonTqCA8uxuenElQt1eGzdQL6lM39nuq66U7opgx1Qrc9L+hDRpbREeHKYi2tc27
ngI5eRT4hwzJOdboTk6nNSjV+4tG+OgefSZZxI4HCWbHJRAPGt1jJBXkTEYETgYqeXJQGZTahDSL
zhUHu0x31j3i0blDZZqABZgtCju7bGxk2P6nn00BGoN87RN5iX5HraQnDkLMwArxyOamBBt7F34J
QDtCN1JD8FN421WiZmqRrZmB+l/lxG0O+nen0jexd74afeOtHOukW9g7lVxY5XU6JctPhUWVIzRj
E3Nctyrdc7rnfKrET6MUHVNOvFt14nP2IJzr0fCHdZZQ/NFaiptOO+RxcIlbdhhGwcV2nDzvEdEr
qcExtspEolbQaJOtG/TDT4Ffn+4wwQanLIOqiA2GRjHxSTGYz1oZdmKO7g41Rk3iqRnA6lIQwBHp
/EqXffmInOg25m26rlVmqhZyxmpUjipdHx8gyUdmMzdVSatVXT2UwPEcIlgBIa3LSf4G6OlvQlJd
lv6UEhbRcVMdleGq1S8y97MHPvOqmqhPNJNBkNnW3xkBsLX/22/7b/I3wIGiZegMz18TXIGPiZXa
/ujq+jJgA5rAQRz9gTmmAOKurCEFpJC1wdxwlVekfvnptAyM76TjFIwChXCcQPNW0JEuDpBZ4rN/
YSQt2dpjVY8U64roW2RXuF/07tlUqbizysdFq43NwYTOA2vXz0hFQGa6jKwOiLyeWDv8kZuGwF1E
6kA19jxAnkrjhd5RP5I/CaHZ/MxhakNJxYavMnyNRPAkqFzfyXdeg7J0tiWRvxnRv6PKALZC0oBT
lQs8qIRg+IPbkMjgSWUHgwfCIKfyhOmUIBIdyBgObeZakthh5jTRGl4JKSQ1mcRGMcAbIKbYQe3D
kXI1BuRbTOkxcBkGa/hhNoC8yNcFFO8Vk/3ynkj/fQ4Qj3d+X21mvR2xpqkXnDVLU9HJGRnKHjf6
ULfuS6LilR0iNZLEOHFcdfiZX6bspELq7uMx2I9m+ZBA6Mbu65TM0JmwUMh/Ukd5yyywOerbxSPg
gCcKnKNN1rWas6w6U3/UIv1H6Vq7LqcKdIsWGrRLiK/qdUb5VRBio+ogwKjIrUP5gTicpBd7Yj2o
/d0Y8AiGfc+LOoiXUAOj6hARsnJoM81lQMjTiHed8YU+xk+ikM9DHaI/Ln/YYkaVwQbix8oKCKgu
JcmQGpKzH4D4ZAH3FVC7OZ4AaTOQka+BPbxMIiMD6xKaOrEK+5mW0Z6rgRqp3jUGCc8xzC+txqdT
8lYlD6Kj02GAv1xkNVhXuyCRMwZPWOOGYArFd6edmhvBeoRGSmfi5NbWh2RmbmbWTZoOK4u2zq2A
XTF6tqvgzZS8s4yW6zQwFrNMPkSE5Dvos3JVpNFR7yP5Uj3OXrruxDgf3Q6VtOPnxnKcimvOgnVw
MvvGod/ZpIgVaPdbi8FzCW4slWA4Womk5anlhWOvZ43kOn8Zwn10XZPy1PnVieAzHGd2QLc7IbLq
tyHm1KWE76pqh63hYCOzAdfvYWXjO8U8yrvJGVe0T7oNb8HJBf4GVFBl6Gv4BqzzkLeXsASJEqLv
hk+h46Qws0Vf4xYs4AQswILd6lF8SK186Vndn7C17OspOhdJ9D1EFgOnvvw9A/zhQZu0HbTPjEM7
2TdzFp3J5aLyJlS3rwAaJQgEkpFua26gN855vgGl8lKGOIjKMMoXdRt/ui5nNH++TBqa9UlEb33V
2EssT56Vr/y+BrXZqDwPwmKY+XcPY6WLlS1pvCHd2MXeha5qsBI5LZXUrzYhzFn8foCZtGDaIjn7
OXXZI39CuLw/DFjDkJkXERFb9IWQBhSKqDi107as4lOpxfBn59lcWxlatYH/1fr89NGS63Ks6cEB
i9+WRXw2ei6Y3R20yiqACSIpj/0Xy+FUVhLCtZTlkQz0n0XafXUtHTGrJGGpUYdh3ZjXfducOQG1
y2y09eW9zeXhYWW+Dt/OoSVJKG1F93xeR4Xx2jf1rxSM9spLAbjiXUXBaA2/kvRBhDEisJkosSTt
0HrH85oY7eOdHCQ91PzMlxgCuu0ybpL30nAvDbcVuwY5rEMyoMO1LjQGU1xFnNpF0e9isi6cJre2
dkduutGuiIA+J+RT9qN3sDrRnr14PUK5HaALV62gX0ObkzMeqewahhoa7Q9Brni3maAd4yYb8pfL
lQA44WmIwudBAAZL1pnR/QyD4NuBoFK5/ZvPCBXcrPGOoBglNMmR2BpLPBgNjYuQ2LitYfJeh5p1
SkuHEAu6Y8rVZ/WUhpEY+c68E5E+TYRmjWefbJCF5gLRLQvnCtSR5m7T7HNgpWsQc4uu1D8gY41r
dmZOHl320Fdd/ZSiiJbY2h5qJlc8x6R+JOwAgC/nNYJFyDKcD1bMrng2cD9pDnKdDPf9NnG5EHTe
VwZ88XVc2x86iVabVCPbLWE3ycbgkxY205+i2bkTSH8joodQ6fF9caVbqLGKu8Wz3pkvA3LAdWOq
rJAKrnEw8s2ISHoa7ZmbE7X6kseWrINF4NTuXose05ikINJ5YVYbUHjM5pfXF4nyuAoasNW7pHr5
/3iOK41/GuNu/tf/rIvps/7zFFf9iz+GuJr7L7rx8BB0JC2m6zF6/T9TXE38y/VMZrjSYnxqCkap
/0VscM1/AWQQasDrCkfg9PqvOa5rqD+SrnQgNuj8p/3/Msd11ZSWhgfTPjVudqBb2o7p2nxGJrik
Fagp75+muG5vJ65rQ/RtqpnTHFjBZqbPnwTtu4beAtkKcuougm4n2lczggaLvgb/FJ7voqRej30b
tcvAEuggo2M7S1YyJ6Ga85tOzFeYlccSyxOF+/iJgX7dmuinAxuDeYVxXozlPQaNPg+pyrMbPPvs
Q1X3e7LL16lJMF7LA1grWtNe9gQlhSaMqI5WEcoFSqFFW2MkrTmGZpOYsBGiENLT62gSBKMjq/Uo
ftGpRIa1rdRZUOBOW8h43owiZJ5Ivocf5FcjKa7GRCK7+mnR9G019dOfnoj/wJaQ+r9dZQeKlM5Z
ynYdCB2M5f98lQmzYYLXFeaS1CIK1RGARMDgV1LdzJp1YS50EJF7TMKJKa++M3nFaZAPHVIxeYQQ
j2MH5yQQD8DFbHgEpNDy9OGMAWN61Kfi5Jw4lgCm5whKotshFPqhdsg2iHvrVEbp2kqMhTCM3y39
Nm6MPKq/lQhQRzlD6DA1FBjup+P5nARCkIigr4aSc6fXZy9jTfiVu2X8SF7QiA/SOHRl9hmSdobw
EseJ1B7cJPvMEwdh8PhbaMZlTs2zGSI1juDaTi2GrVayI2gggxnm7nyDryT0/EdFHTbjHCfyO/6c
+VywVwOExRG6b+NgDipTrfllq+9bC2NaGu74S0rKVaSVfHtUan8sXN/j/wh+F//hVhn6Xxkm6o0A
VgO8xDNof/Lsqz//0xvBZSN7K5IGbHbz4vG91GVq6S8CfgjXQl6GkCZFYVxTm2xb3MUbkmsQcBXT
k87Wov62Bw6BPZhJm5eG5LnA6qzNK44G9jBhXmasXY6h/wZf/+nC7aKr8RnkXPI+og00JgoEWOtr
MYnXJqk+rcK+mCqlGPEXoqD8a9RaOHTUa2XxaThI8RMtfCPr7lO42DYMkX22ltjrtfiZ4iWFsc7V
o2uMaZAeVDBCXAMQ3Zg8/sLnAjJb9JexvUdo2+HgZmxgmOalCVuag/3RGJyjKfmm9z8huOXVyZvj
bJkHlZK4bmNKX3MkDNKtOVp4fOcgmTIVu7QIeApzlOdjqJFwIdeV02wcm5G/poaQeECOJu01t5x3
MuF80OB/ZCBSYGIVNMljgQK1STZhdWnuDUzK+oWuzM4TD0LumF9iUAtQzMGt0mmdm56f7GYAmo7d
oesvk591mjz/85t81+P8fcF0TU8KZC+swswi/vp4wE+3UnINrCXJi8zYPRo3ciAZstSZ+LkoYTy/
xHlAjWeFtrsUGFjbKr/ZkCkWsL/AeCe32GOZjASf3ivyB70y33OPNVKLuMGxsQYYfBaVtrZq56md
4AQHFGHc7eDSZBnvNv+uixiR1RyHYaiUK3orqEBpe4KioPxgIXcY6viZTxdcfcpSS7/T+d3FxdlX
4S3u/XMXiQvzk2lgDGCEtKmL9sNsgws6FbweM0IV2F1rwvMuiXPsdKQ8Tcx0pEJJ43nkV+YTPVwP
ICDF9bAyZtASWWhg5iQ9huRG7bku1VE5MJ8M51oX2THD1rYIpPz0SG6g14L1ueWL2JmL9ZEK3NOo
sU1eDNveAZ35kZQmJZonz3XHEj2DZ1P/xc4BlA7VsEIUkpAQ5CLwldl7R/cXkgjfpXbHVHmjtwah
bQvLTq+mZCYbD/MD3b5T6/DZvaT9OTjy2hXBU2EWL92QHx2uDa/IbyuXUCnJOBuBeg3sLCwYxMoU
WrrUEz7RkHF9pEjXtgUgjL/caPlzMPOEI3KZN9gqziPsRy2Mjvf90QizayXDbayN30GTHw03vukV
vEPso0uXCMXOw0oc0D6SEiPDZAc3l2gKynh+Wc4gWWrtwWKSUdo8ZWqHymso42lHk7pla3bpuaTD
F32/ZjFFeCUaSYaSXdzchvjJRA9uU05burMutfo2XcKe7rGM0LWH20hgXSC2bgmQMvFPWZNc8V7J
laxRp+rkBGkG31sroo/JMZ7Iwk0XhGLcKiM5IC5ZjUl06vXwQ/Pf6DhjY8v0m/oCGuNndFegSvA4
3PqagtSOcU3hb0QGFtyqEmGz1XZvaWCuxJTWjEXtYgOU9hFGqbmegPQn+GlLSPesbRpBVf3wVAXF
2/3Z700uDd3EYDEWm8kq4TAbn/dvNzrJf0OFEtRgf3vdHZ44NgPD8iTDrL/tBnqnRYFW6cbSErzW
0LIrRx6zQR7nmTXR7YovabGf6VCMAR5xUMZ5ed9kC/awgBe19KG9mMYlZcMvEv1w/0P0QEi/wO4u
3OLSkhfn6OKgJ8Wn+puob9kFpuxTS/kVls6eYNrbIOackHTpZ9nal2gyL9HgwVkXR+LS8KeEzTE2
JGtnwuLYaazt6gMUk3HpTf1ghWxIolEu4xxrSWFpnLSqNQF9fIz+klQttVRGJ0cDtpiZP/h307IE
9cXxbcSh0y/0NtoLUj6BtRAIE07xHnjyPjf7JSMwfoihxEQ+/5E36PBqElrUpq9ZpOK43S6kjEF9
fpwodgwGn/+8KHv/6SYJxzBsVV8Lw7T/uiZPudbwTWqTAXIPLspH6GwZQCbzY0/cbCOKz9JkX0Eb
QzMrJnrcZv+JzMes4aDL/WMbt9JPVYmpv2+giEMQl2+yKq22aO0AyQzyC1DTatZY5xydwirnHwTl
fGBA/ICvsimMk+dzNFXbMEphtjd1D4jI/VlU40ndK1XgAWtmA3ZOpe8c48Q4uJgh/NzZqKtbRPyr
wh0udHYunaqWWsM+tn4+L2KYQNN2qloU5vXO1InHblQN2SXEyQwrkwIhHCgQ6NZdIn5sDmUiH2Kw
PhkFArs6zPtVnqR0b1JqtKkZfqPgnZaZ8v45w7IisXHpa9xd7DxXzfaMhRb0Ty380jVA72IV6QkZ
TgnzPfK3uH9N7h5VgUb2PP7+rlx0Ur/U1LZg8HlEUv5JixYllc6lJmN7+VqpPs0/33VbiVn/7d2U
aGwcz7Nt6ahT158rNS5gMHg0XJS08Di3BQ6e7NrM5dHOiiMHl0sdkmPcawV7AOkPPTq78uIQWdVb
+cHvyuMUlkfI9U+0w+mq6Avm9tmyqtqLH+1NL72VZkbURQQ6GuM+K122zOlpbQsI6kH4UOgkaFf5
QXPTI3U967Z3inU0jsGtcD3kkCy+VcUngMx1y+vgZo8xey/2w5GzOfY1vtQi9JGbFHHkLQRD/0RK
QeTcwEgtpHeZZjlgtwA7DMjtKWZcg39hp0scun+s5mb5A4/b1mzKF02kr21gJzwaL1bLacgmajWG
SwEW8F452n6aIdMjn0MPwP3YJQyGqbuaTnGIPHt93+fA4Op0+GroUMBUXAc1ZeGIehG2qPdCioKW
QwS+kPMcscmNTF3sJLjAQv3utPfRdXah5uzsGpzE5FKjTh2Kk8IlrDiholplcYpbLR8Pud+5D5M3
AAUQwXoY1SYj8oOra5eQhGsnP3KuYNOuonOQuIf7Puz31CBWDmSvHL+1XGPcSmduIh3TZhS3lqFV
L5s62PqCnpdmKcUMWy2la8lmgS0VIQTbalXws2EH67N/Fgb7WSHDm5WxO92rkTIrdk4vDslEaTJp
/Ad61DetMVEJlNRn5k49NupJqtTeNJo8czx7ssyv7sjOKjt6Ma017hh33saZ0guWQ0937dwH4iHu
gidDi3eJBuAnoqSb4sdCJtfAT65Glt3aUdUuqfFQJ+G7stJCA20+MtfZdzFCgSn61lrG3zaFlBdx
cAI/ePCb+Br1/CJVvNxP2jNaOYKKKRRdhoI3b9LgviQ10W8uFcG0jpoJpzuMfDt8ievs5kYi5fht
PJh5fKJ6w+mhjvJ6aDwlLU/KbEGqtZTR8P6RitA5j82Xi40ba15Gw7Tmm5gEmy/YwLnb0YLx3DXN
smvtirOt2TtVE/jcX5UzM0XaUx79qqgIMZux1qSHNAw2FZc0JsaGMf0N2s+tUJdHNz7iNnsPfUnw
H1cDAPXGKRkId2rgGczHTmZXRmYIjQSlkLo11pD9qEyGVA79awrk4bFtgXekGi8yMInADq45dzwq
AnfZZc5p6OL3tuY7D+pmtzZJHJMBciW53p83VbCPcfE2TslXrf6aqvgQdKAMd5aZLA5hEl3TRmKk
k2cz5co4m87MTxGEWQgta6l6Ew4BeZCNwxMuANS5cE5ywdWcVendlj9QfqMmzQI2cferb4yb5Tc7
9L0gDjKqXrW6iJa/r6r20IbRT+BhMKkv7dWLMnLJ7grLdd5u4Cb/IOTgDCPmUHNQuC8Rs0iwr6f5
dVRfcKSNOwlcYDWbGtaWt0hgjg684JYHHvDnKTo4BqX5vQRNouSt7VpUEFSdBItewVFQksf8uVU4
u2L6Lpvmh0HojVbo9IDEe4FVMW8+1K9L7fk4KJGSnHtGcvKMTnMRBGRdZhovCo3928CPDjriVwqT
hronxl2MdL3UOoCKtHBQqXe8Yrp2jJ3hxS3V/2j5v1PeYV6Mm5y0cx1ED0ZNy7rMlBo9lmzg8CDo
AVUcFipZ7TJ3uty/vsdTLkb2It3KlIWJJRDDoPLdE9xB1pe6u/Uc3lRHKNE5n3XRi2cjp3KnEzhG
lnODkxb4YgwxqPin/ErUw7Grq6MzPdhNdmxg6qcWplUvPzY4uBYVjgCeWPVYajXA7Si9aSUvI929
nUidpWhKfhM/g6c4mYOjga1PHf1aou7hUervfeUkK0OjS8vp8Ria6Sctb8HojS6c2Ws3x51eUvVR
mSRxFxGhoqhUn65R5zU8vjsidrg5rbn+NdoR1T/myZVM5TOuVqoFjZrdsrJxFQrEEVR8s85FkrX+
TTrq09Do5prcIk8LdsCwVp5d54y8naWLDxI5gDz76qVUDweSfRp9TzEB2Pe1IzKS64CictGX9s4z
ubxd5J3VMzmxR6gnhlHHwMyO+Q/2EC+5ml/OUMb348/9JpvGTGKtG2z+uWb4G6D2j+aOpwww0Nhc
k37cX0uG3Cprn+kqXEVm2+Q2Jgj60cEmoG8KlN4ATO5b98RBQh+Sa5bh8woIj3GGWa7uLyX4l23l
dz/qIMmWntMCAhqWtjokOtYM4Z/HtJ0TNvlqO4W0Gv/5C1iYfv5e87g63Qdh28IT/0bY1S2QWEkZ
m0t1FLxvRulEyCOix/vJlD7RL6Zze5O9796/7e3hSfYuKHz9RXbmH3vpMGTJyu0fy4bawIzSw/2a
F+8R0ODF3ImHxHSQ7bFgQG0Fn5PcbP6SBVRpmemohHm61I3M2vFQ+NJeSqsF1W9f1Yv233xfqfop
f21QO/RbsBi5gI11T1et1T+14wqrz3CBuyoFi20iiX9hWdgomS1zqOwo1LJwby3UoX/u+djNZO9K
Kyd8PbqpXVi9gqr4mgNGoN56MN96SXGgCoCKF1hdKAA1D7bn7Ou0OlI9HGE3XCoO46rb4kXeptXI
vUBpi2omRhE5PagdS13/+4aksGAdU1D2pTTzz1bM1tAjVRlmfo2nyx9Qab4DJz2oqtNy1BUPJXKg
6pS62ZGk0nVC2PA419sUI+96kv6ZWEErGBak0dGBRWa1MHGZxq3z4k7xsKLkQrJDcVmU/Jf4K7Ch
vXpQau/d99R1HvvYvN7/UJP0Scqcio93kEGeynDYqK8lJF6IsQbV7XKEq5yeV31kcagL9zmEi35f
Cm0lqKzRKHYBFGC/QcbiWKcxULVEjSlK8WxyNhITIQfM86167e8bd9Dx65qUOaWI6RUXe6nTEYAN
KWlpuKvMqx/uNV1Gdb+0w2YNFDNnQBjdGpp4CwxL61EQVtuYWE2qWWzLFP2B2ntpUQGdsui1FQGP
gCjLNzGOT7HN8t8ha15qaJIdLXyI2mAfqEBKt2F8LU3jUb0sag9V5YUXbvCpoKIrOJL1T0X2pd54
Vac75ngkPWAxeixA94InC9h01GebW36cakLFtDUWDPyTVxxODJNpPm2jGkca+02qtoogodlnqFtd
gJCL3IzOaG4/IkC9xe6r30bAB1UzyTN5Vql8TJpE90ada/Nh9bj9mdnZgZMKZR0F9eRBkLXSHb37
YTVX6heo8kDtFYhHEwRVKETDb1+1jNyeBEtfI4ZUO9+r+Xuh6p1gzjyS7bRTD4BMtUcQWBe/4WMW
ZnzjoX9G8KPehcZ3d+rpDXt+jW8Ol6zf/d+fY2T2wXXrn76UuwAA6/2eWIRuq9dGCOd3gF2sIzGy
7M/OSNKXOFu8l39U0tw+QcnHU/LB6Qh5LpdHjZD6imF4kB7V/VVVLCndNK0c3OPui2VVaN7I/FzW
PryNEr+ZOwABckmuD/i3ak9pOfF1afiCYfopncMr3a8jobR/9NHU9sQ8Fmev2rWkYFOSsrA3qWc9
pykNKd0an8xcfMcMqwl9WoRM9RfdBL3NKaqtHvAeTuqS36spTe83syV/qbJV/Wot5gpG6lJ1CSp3
1xxxLzFO0jMlG7SmpToTqZUCRQ1bZdgfXc5PgXppiKj5IPRvdd9EMxaoe3V1rzS0DefWlVnRqehr
1tr7o3Ffjt2xngl04YvPUxctqyTcZup8pw4hMXu9XYHQiIwVVoyvXnx59PBlUO9U8Z1zn311LHql
RcS/SPOD6g4mFK/qGg3TsOPUc1W1eltQ4hWsoeQxvhhz+pRSpQRWdEtYsPIp/8rL7K0wQRY0+gkv
ccTL6CObVDM0VXvZPBDF46CmFPcCy8jMn3YXIo7kAS0NErXTEDBvcVRlkyaLT4Hf8n4pOx8Ru9P2
2/u3nWsKnUC9p9bwZg7Vb9tHD6i+K07BNy8/VUp+eD945Ub6MpswOGoZPOWtQykhyg3pvbwNGsLk
SunneJ3ut9KBvbqMY/2xn/yjqvkKRhCEBy1LloZ/3r9M/a822XvF4doWnSmWVGFajtrQ/7R/IWAj
67lmnITA7ODGeNPB0200U7/YLX0p0nmgljSbManPwPtmg56gMzOrCZAvLIoGu0moBoGqe1TgCaw0
QDe0ePzMO/r6Z9xhCJp1yj/wQMnamsezagClLsDUHo5GwzSLshvyAgXy6t7nmWFmQYUXR2uUW797
nvXpKUY6wnoyeEsb2gEfiMZjTn9HdWErp3114K6wj4BrkgWVDzMxg67SfVKl5l2RydfyG+W7x3xo
W9zmEelI0ho/fCK6vSGrN3NJhw1QJuGyNJsk8Ua43wkHb6s3XYZvwUCvyWyKvTOKa9ga8G9o2FXy
GX36nkYzvX76aQTW7PtUvwWl8UasfKvhNbas7kYu3dgRHuQy3520+gNxeQ7I0MSPhveHZjEff2iV
DNNd2bo8hgII4qjZCg68QV73plk/1FT0PlOFXouss/tFJc23cvm19xahlONmxiaNoYovULT8/yMK
tsIH1oyAAuxs8eChw142EV+lqOJL7jyZ7SlNxkd1kUTbrp3MRdu87OGOU7Rnv+4dxtbZ9r3Y+xg1
oJvCuwfEyyh+RGVH8PCqDpydagu3zFwnI9uonq96GrTRukSBcYnQm075BTToz0q+/G/uziNLcmvd
zlN5S31QOPBovIbCm8xIE+k7WGkq4YEDb6akYWhi+k4Ury5Z1OPV7arDRRarKjMRwMFv9v427Ixy
KaUa5Qm5IoiY8shpfSyow3U2jg+lJ7r14GhfTvqAs+rdNsr3GJFZ40Jp4RPXzHBfIqtvqnKj/nsY
vROxg7AZ2blmBYNpNeHr05O0n8scVbxKSWKSg8ipsG99sz5HuoM7gAveJNlVWtZ3l70iYXFczJi7
JiPZAeaP/hiGJYx1AUhFbSkxrNAlMOu+jJJH0HtjxCnpcK0LFFkh6E42ICCZC84NhqzlZaKrxs6x
LdZTb23HnEOH2y4DLhL1NImX5yKx7L2Fl/Tvn2v7/1aWgqjykOTZmAV+LUtz9gJ6mE8CtAWvwii7
FTMlSCzo6W2hsWOvPt1Og9qDDLX+dvz8anxQgojatXaOmjU6l2Fg8FBryprUgdussC33FICUaZdx
hypBL/WO+hWwkvtYm05S5xSz9O7oZN2+KtwdXFlcJSyVVInX+skV7mVvRdTbTMZNvGoLcaPeSFpK
6q1b3WQG65TQsx/UW/LS57rqu8krd6vl5v7SyFzeRInpHlBf3Pm+9iP3+aJ/fwEtNZP/pa530b9Y
rmU4go7sl8VKbGXD3DW8DVvDgmi4diUqj67kDFHblSDIXvz81bPxkWsJbQuzZUctqx2DzO6oX13W
KGpJiht4o6sDcDLOk6Od+3B+1Gr2GvmgDH/4RS6PqqYUB2po77BSvhxnalKvVi7cG+QVf6kRfAys
fYkJH3cikttKTOwBUhjGtYEtO00tXCLTEus+BICG+/Lvr4j5lzeFZZOcgqBH+DYJL0Ldcn98Uwxd
HZORIJYBsu29aW/jWaMKIdG0K6ke2AYsqdweAtB5Gy7FWbojmV58eIGaMompIGDCulJVFMciKtAg
omd3177nYOmiVJww00tPYntkh1vFV+gCTtRrl0XdENr2IrLOdduf5tiOFp1qkiISvRCTiaBCAqj0
JQRfszAQ4l/cDJcFzZ9uBst2dTRSqGQ89Be/LnC6Wv2qyctGYb3x1eRXjjvdk+m9VdO6eTDpUSzx
qEcoXTd+Vt+FKHXNqdt4GoeRerFfBnCqOVDFTJ0nN0E4L0Z3XcDfi8r028+zf9GaCnWH/uWb5mPi
IvoG4p5ftk6xXtuinDAPe0PyIbTqAc0Dg51ylXUWEFyand5l9WL7t003brM+uk9DKkU7IgFjdvBt
5Om/uIWE/xehERfS8Ph1llAQQ/RfVyIdxbBHetky7vM3Py2vLrWjmqhjT172DW9dNVlVsgUcvN+X
9u0ypx6d8MYP73vZ4rFGv6DGrOXkPJhTdRvjResH60pNRNSwczacm9K7mj1OvMKkrK7ITzdIbFv/
7IKzGE1zhClpXiZztNfHy6L8cpeqPz550x0spktzdelOLnIIWEMHJrGrQGoPqidqmSX4auCoTkz1
C16HY5ZUE4IWGm6SS1vmoIDISirvmAjBtmWwKLzm2tfcUz4wyhpT5p55cQXSndxs3otq3pElwzub
C0og7ir1I6k+6nKsxnG3b9kTWswuLyPXS3vSFep8NBtjffmSl32K6q6achMKSA6qNdSF9TbD1sbo
A9xDTaUJ6lm4nv5+ERxkWns7l/6rWjaEM1MAtWap7eSO1uemULsi4Q+vCTvwlM6KbZ04UrVu/MHZ
JUaE8ULbyz5YFv64A2dB2eytzThYq3GLoz6oy/CyoGVUC/AEn0EU6XsIbTA36WKngUq9G803xyE6
wNqJ1nGhnRBip4YnBpK/LrAYJauNButENeJ1l2o2UQ7ZtxmW3zberYjevjXnm07rly16kctNE6nF
AzHYT1PUHNU4Hz/CuWjS61DPvwtjuDc8a6XOHkPNWS092xZZdZLMqNW659K5EA7zw4qtn8PqAWxM
HvjYvducC2VB0Iu+L4mvmp68/wzEvvSs6iVYBcF1ROgQd0K1kTPV8mUwBZXprdMZ5M/qhSiUxqSa
MgSJ+z76XTzj0udHamNQze0ODcu/WEdb+l+GdKwkdUsIg6QZoDvil5qfSWlmWQzFoeeWVxBZfw7r
+PKq+1ZDB9Xeq90LUQC2RvwzSxJDc/h38yGLiityMm4j7hPwGGgCiyu1yerad+KF7mwGz6Oa3qtz
vhKs/zKMaWpxpJYWapysnhW1mFLDL6kHN/NCrUPVjolsOMy1eJ8xu1irVr+LgppgAv6idp0l8oe6
cwb2VN18VoNbx4y+1eJUfQdeYzyg6FTvgMtzW6gIJ0I01Erz5zzNiT66Gh9T5Bh81ErthPh8QKCf
rqaIqXVT5PkaM/J7CuFmkbIeCqAHYQgRK7iCO+4JpdC/KJ16CsPLv4TTjSbCV5xabyA3sP2PauJX
vKm7OLeQ9YQMp8TUHC4jMTWDCGKisDtXu9zo8jLboopKUTb4QXU/QJheXD55Q71nHHn2WVEvqoxZ
09MPJsAUnGpPoOZ46hH3TAIGOTunDEnllEDj5U8NZfKmDqcwKjc2aq3LIaU+NRwz5TJ212Z1XVXd
g3DiXTZndz1IjLWaggAgImOSO8Jl7EOM8Vl0/Yp5wIM+yJ9X9TIyuhyJUyzRVQIMLf3sjUh1Crrk
TIIOJ5baC2ped+iLFBSBzq5Vta0RaX6+3DcQBxIeVdUkXw7jnI2mSWxxruo+KnEmEuk+JBjbP7Ou
Y9PCZkLNvow8efdwvKoZmM9S67JKFGqV6EbZ2ah5j4E6d5U0Sf3whufjtqS94kcJ3J7CQol8Hd26
sUxOMTWOc73wDdUz/+vYaM0NOWQImi7L6Io1HpehCJGgtd1SXbtEUwsJjjWuk3rtXGTHYhI3ccnK
83clFT/4Zb2gBkRJov0AvELLiHWpUvtA7gt1K/d6cF/7Z1Vrq29ublmfkc1AP5UcaTKfMPpfHhGA
M9/OqGPHEJ9yUBh3xAMtSzqJtdsKzxfBcNrkxrKmW1tkBM4vMvVzARQHhn78OboyGAlWYabdq296
aN3HGvAHYMRXy9PfJl6z6IZ4Qdox67bSulfTQ0wlUa5//rNyc71u5QXa58/ZJoC1hX+tvv3MV7e8
uq52thaoLDaXaQoK0CuVEplP9gNS64vMOp2T69aClXHZGLJPUfuW1MvurLpfx0OwZhFPp0FBCJDB
RhQ3e9qxGo+FGqJe7ijBMn2mVlKLWbXBatVb77K5bBuoBHqylxUll1oDq+GXUkcEHVQTWVRrJWm8
zGocs73zGCu7GCQo4fhE1JpI/X5dUhPQhsB/fhuShxoD8kLJyBKm3cZowfBUr3R1d6ibWa0XPT68
ogjWlyH5wOSaDat05JuaNl5mcWGbvKlXbaF6/QmkR3JK8Y3B7pK81BhUqSenKc5W3l1P/fxItbRO
APmJmlVpi8iQv1RVmuovTmq+KHZniDFL9e5Sm2sH/yWq+BHkN9+bunCBuoUvE6TLfrQzjYNp8Kcu
2k8cdy9OdfasL6bD70WZbsLeP34Bo7IhYjOnKmZz17s+hOML/JbR1pD0H+PIX9xiik14tsfCeZD8
heXEAwgmYek4DMC5N0iG57uMC7HqB/CjTCdp9YKC2BWOWDVjTLCMm5F3l190pGpFK/voC6qnlPyV
6s3eUBypa5ny9OWp9SAIELk0MP9WROd1/FnDk/lu/zan8/+XIE90aP813+9/FF9lXb//yRfyD1uI
+I3aD74lVYLv2swRqNN/T/GE0scQEUUTTYVvegaGjT/EeNpMqHW1+TOxk/Dl/wH3M35jpamrv0jw
64K95yUa9Z+a9+aX//5TFKb15zbCNXSHk9lAS+f4jqAY+KW1YZvEE4Kei8r+ClRpeV0g7VuqOee2
jJiTi6YHLBSjTpp1OuymxmZsNwe61/gumLUt9LN2l1AyE+B1IMy0PKlQq4Qx6KKWVMZ+pq0nmqQw
DI+eVsmjPnQboo4RQZFSlEvyyEy4EIrtGa8JI+uxvc3XMZaIJaks3sa3UMYmY/+Z6/Wb2dcf/nxK
Kvup16a7QGY91KE8W2cU0AsEUzUuqZJHcAdDOxiYDWcFg6SSp+JO0+VXLWJ0KMa2cEhwr3yWKfVn
VQ5XQ7LV3eROdyJzU0bWXd+14Qqu+lF4uUY/WoLLTJbSEcxQh+RH4Ct5EYF1Jes8W/KQ95nmXKcw
+XLDJdRcG/Slb7SkIhllu+WyQwlokUZpHXgYb8SQXnykmqdtLSB/u9Gb7rPiSy/7hNRUKOMlxFp/
GCnAHNY3zYiV8zGTuo762Is3uaA+CexuXupfIxqGJTK0VT2GMEUSYrajDhbo0B5ryABCN3e1q2od
OO9rJIDrNmgOXBNAK0MNGcs1n2J0140drCSXCzl1viVgc1nFennvz+WteMSe9h2k2nMxdNa6QrnD
bxg7Rp/2NyIDeHGgk2scfcukG9lT4JFapMCY/dLIdsncKTOKCoOW82HuveL47x9E//KIeQYsKX98
xe9/e1JdnzcPv/4GdSB+lgQNxMCjeK5+PyBX7+37n/4DzQ0j27vuRz3d/2i6rP3HI6h+5//r//yd
DfowyR//+d8+y66A23T/I4zL4o8Hi8H58V+fRIsfeNYxTf3Hf/+Py7/+r//565/9aVZzfrM4lHjk
qd44AZh3/DyTjN+UBBrcqG4QPmATK/V/ziRb/Ab+02LWYHsMQXGq/fNM8n+D5KuOKtoCi9X9v2VU
+/NwjOGQz1mE3Mo2mPmxSPnlRNKtZMwqpHCLILNoEiOXlz3xm3WGCoW5e2KRq2mjABzt/R8u1e3P
ec4fD0OTn+APY57fv7IjqDdgpzKn/OUrIxUrYUdaNiJgiIHWnD5gK3+woTCJ+Vua+j7L2ytiZfBu
Wk/BYD7r/fTeWfPNyFJs4R/yA/dRwA3fH3xzuHXN4ebY3HpoAb3m1FHlMJ3eh902NJkLoeXCHuMV
t4wtXv/+BxEcgr/8KMLwLVpuUziI2vW/7KJgrwWOHsDmw0iMl0okm2J0c7Iq5+ekr8UGKOVHT3oT
IL4eQHA+7xun0LZNab6GY/sxGB4NHzYfhyyO5dIlUGNnBulL0lNyNe743bddjcFdCv7edMbRG5Mu
Cm4H1NYuIrp6KQP3PQyidNUQfm6Z2TE2nR+h8pM0o4q4gLZk14QjmlUab7wRTN7YIhGY9OGt9yOo
Rcna8cL3gVZx4dSAVrXcuNLc/jEovs0Xu7gb9OLT4gUVR7W/aDubiAWjromr4BuG2hksoVAomMCi
1/xveGiYviPtSPwJyzXtOHdW8hQThHVjJd1N13yMLZjsKRPtMiYXAnEBs3rTPXsk8fKWKE+m9L/j
Lt9X2QyoMdSIdan8Z7+vXyumVQfNi2+He8vMl3lDHGEggSvNXnUgY2BYkilz7XYmxV9EcJ0Ez2j4
xirMhU3W35DdANdle9ubIGJbUEe4C7jtAxqais8PaOEhrofhZI4kS7kgaMDh8W4F6gZSI95kRD4h
Bra23YwTKAv6eQVERF2MvZ1CenCY/3ZNqO3IL+gQB1FranEwba2chYVtyk0oqRmrJJ3WqdFtCwKZ
2DvPGy2S0EYdknEhJ7xM3RDBDyNMw1a0uaqaH2T8YSs3gW+GZx+dFAkMrCHxvzLIGJZ64zb7OgyW
NZTqhQ2DLwyjE3rNLdOS5yGWJKggBFrVjn6OMcbjm+u9/SzX87TZQEZLrgSEiyXDnnkRRj6ZZZhU
vJ4AL0hDeGnAF1p6zngeq9N6AqtA2AXEI1GBI5M0cstmmB+KkYzV3Evv/Ky8ysLwIyXNaQo1Jiak
aPSWXMPZcsmPnnbS/oZ3AFJWi7tV74h9WZf0VM3BduVWG2Glaal5Mk02DX4x8w3QbXbjuO/sKNlY
ZnRqZHggdXpvB8EKHMq0Yp94ljl1UGQw7qjdCblruHZHZuoTI+aFe0O59TLODoHD494hXMWE4egD
ol0iTK6xSrFegx00sdVeFDBoF+M4p9RadXQTVg6BYqC83KkM161AITBbxiGY5qteYwUcF7HY1Dor
NnOCMxroG7q8/hYngZPjyLfFwau719RLmnXYjCPy5Og5FvG8GMbs3W4sWBIddCd6JlYYGRt2/SVs
61VUQLTQh2Zvlb1xrNP0ujIKYw049qUU7s3okgk02l5FPcY9lWcR45/R/ixS8iXZrkK8cYvXTDdX
lnOcW8iA7MuRjYuzTyzycmp1NMZehdcgrpfRqIkdbyi2wwxqi4a06CEHN8IIZxN484CeqT6XTrXu
0xL8VMeUwkbtYUIzI1UQskyh0U+rpyNlkbkIBNaWshw27rHsHeosZ2YUyw2r1xUME1KdmtIl6tQh
vmgqzlEeHNwiQEuWpqjfxVcm4QnnWeWjjrd79pd1yO6z3pqhmYETZItOnCyXzwTlF4CuQ1AKTlDJ
VcE9mDgFYTaQgkzU4jksyTIxUQEHBWycSgOxoxbA+nRu1GKu7qe1WaCLIk9hWQaEeYuJ8CTPavfS
ix+GciRDQ5rUEUG7akq5Ijfng+0q5qNEOM+Qn93xqySVQ2puyOPXBlua4RG6dXfThPLDNIPXoBbm
nR7S5IYkdtJXBvXSOlg4B80Ww2OdANaItDsAgB+aNxv3sMvfAYlR5AWPscUHnLtkcuN1ht5RO4Q8
yMdag4jf9sWNRn5IPBBu3zrjnW5hbshfDNeaQRVDp8X/tjFRodGuDnwqQOmWGbw/RQt+YU2YHGsG
zWQF3KVT+Wy7JZoGeomtX+yn8sjOCslChL7qUUhuLrbXg/CfcpPI5nIq38dY8uaQNXwxMDg5X+cK
9wPqgtwjS8plwyi8R9mhonLsMFs5kfOeCPHUZTAigsQHwzZWYgOvcyvnalqmpjywr2oxnY5Mi9xV
Bm+LVQPVR91OO9K4d30mX2uQDySaa1f1sSDNbiOiqgacrz+6SfWNN++mmvL9HBKM6AbofX1CZJm9
7LM5eO00UtttIii3KUy7rpiZqHkkVsb+S8KpsRji+Vz0c7DHAGxu/aCBJa411bKBUVY2JvZ2nkNv
DspDBdRvQ1lHI9e9Ahx47XRPW3oRbDktt/ZdW3vLNqUhsyqH7GUDhw/pannZv5V5Oe79MbozgLRs
6TCupoB8X13BNr2B+c41WY46nsxEpcXFz6MeqZMAZ7McgMCj03JTOI99nt3rBMTwQOUbAzm8QnR8
xMAUCfE81i78FNZkGkMiEtNDYHFx1u9Ja1lZSvki8sRbehIQUT6NnLCDuw1rS8PjaN4mfIJW5Tl3
VsOE0OlYt7UN4MUsnaKNsBINrDAhr3mDOhu83qJruIVK3IZrs7y1x35kWS+I9nJIX0qq4N5ztY82
Qm/hTCAIA899aUb3XBADvcrz4tiPyBz6J+o1fhZJIjb8aweF38oADkq2MOnSXk93GYb7qhzvmFrC
SMrLx8jhIGlJJDHceZ/VvO95t526qp9I0wNJWA+pR0+972L7BTzVu0iuyl5vcTs2b6EubuuRcyV1
o9NcNgHt44xCPjE+Q7CYB675cqhGrofZBUCK2P03w94IcPdFlsg2ZtF+a+TSa0pStNK0FK8NPLed
hx5n0ZcdeOskasmF2BrkfEzDqfK6+hyPxiPBbSRqC1W4GClJrgFdMZSUkf2Ne+PYkho3QjVkEtbl
pZhkGncFRvbBMP2zVitRdySfZOky8K0lTpL2ye08m6xe+2Nw3aMmm41R2Dd57y6Hsf0U7ogY25hW
pEshqCjYiuCdf7NHlO8MMglSGuit/VmoqHF5X6HncoZGrmvYMstEe/c6OtzUtUAJ7PWQBUBjsUhK
Yo57rNn3tj2sMSMX296IT+qbMbxgGzUjZH39qbeNm84HlNV6064qgUtg8KaUmT1vDRVwpHQxQR4P
EJ0nGR5d3pDbhrkxusFzXHrzkWTJHqV389iY+nhAPLDz056k6SnCaBV4ezNcTMj2N8HArnCbmLVC
hXKySMLfNn2XvoxD6pxr4JMahY/NOmgDScg+W8LtkV4nxjUnyTnxFPVWBOGqk8PebjVnQ7H93GR6
t6nnlveCqHCHkFnXSdBaDtgiGGdzdDT8rxLyx8r1O4RiQ0ROrmN1B33szHXNd7NQSeQ1FQaNiN4w
KImYrngzKYDClFhEiGQzW+PLiIf8cQq+G7SOAON7QnUx4eyoUHv0K9dTZXeHeSSjvoXjb6k9EPxb
ldckVw9UvOKB1/Xe6GNuNXucrhBcsCG354fOMrVnQjAYOljNi2WRNlonPokvTodscSDLNkmdeuVS
60UJ5LrYXmrwvNUmiHG8lj1FfvFasP1b6ONzGyX+KZ5bcy34aoEffvgIOhZTUH0mduLjYwUKFQ5B
+Aq96QfC//Y2S/3qCJPyWkuNO95380tFuGo562xqZJGse8zuSy90nKXTGqe81MftOFrZUfjETZGR
SGodxJ4iYDA1ReKod8Kj7isnVGbVuz6YEx0eINUMAccSKNNZjO61NMppA5sHISgEZ5TeBCVqpUM/
5nMBWfnwanJJu0TAFHcDUhTH2IWxeUYuM5M1NBwSKD6lZ2xQU8WLinTiRWR6FXQj39pV2oQJI4Py
jN9voc3oPcLO+JyYr5O2xTioTL0X0+J0klXbUc8nZLZFR5o8lQ+Xt8mLHdj2scjinQF9lEQaLHyW
RlF3+YczWST32oW5CIbOWQ660rPp5bZN7cVA5KrVTOW1M75abTOt3XCia453OIYfs6lFkuO03tF2
4pQmZN72OK10GgeW3qgP5xk7j6yMTW3ZKhjQ32rg4mWXMKdqrPxuEk54CMOxWgq+TlljaxoT3gUD
wh2YLroGgaOuTnAOwamEzv1U1sqmeih77XMcI2Pvaldhkc2kezifCBy9RaiVzULvMyRpFgyyHBEu
p2J/g5T9S/PxJdWVT02HUPnQY5g6hLP7YkI720igvytnqAndjW9yWgBAtBCacX8nnZ0fU5/BKQ+P
LGZvYyQDH2HX+WstLWGIBRWNI3vAwQCvEfi3ZR3B21Bcnc5QCm1WfgTM6dtGn18h336XE1VySdgP
fRxioJlSoawbf53145XUlZ/S9UHPNvhyqjyD9jUCMjMteUoyF+91G/SbrsW3UWmQYsBG91tNN+Q+
6nj0Q7cwj3Yoj2lcaC/6CAFX6Y82vWnW+zaKZhCNab6P65idakLDZjngvxn2RWs51w5jPbj4sL0o
qINeglCXiG3fPbj5m85JGwokf1qkvemuezqTmmUFKiXhAt0pT3bfPze+eWvwTEKEiW77ME42A+EM
qe70m9yEgUpzcVIECLPCa+iGHyI8Wp6bYFML1r3lPwsckRbkiV0prM08uU9d0sp99VnJihc2QW17
XoM8wkCG56C91fwy2nl5fqQnLoBAhFTmFQlGHZ60Vjjrqt9nus65WfTQbky2X0a8KbL2M+WDNzo4
HFX/YFqNe0OJFztGd+zQmqJfw7WYgRFMJ/PW8Yr31ncjJJ5Vt7SY1J9TYuz1sqG/9hcDvlzbnk8t
1AQbqjUlm0CHVe7wwunbvMuurMr9Mg0BOTmn8rCrlIRWYU9rS+qHsJ/3imMJCrvXT8DnTdQ8erZB
0mNuncZ/gPcXHu1Y+ugeZLEsAPy2pS+3vH/ClZVnRyiCLOfB0DRxLPcBISmvIC6xWfVMYc+kU++c
KrpNx+HcR8Pa6nhnR2zzJGCZa3IVuFD5Cr0t4Rgu2JdBvHg9DnqzmmmzvMra9TYZL9wMCPXzBMZs
8FK4hXY9D7B6CEo4yQTkWhy5/k6I5jC7mnMkZb7lIN0lCDzDiA7Piuht6spcgl2A3FskMdZXFuat
rHcdDj4mClW989qCrrC4SauR1wPoWkqH66AJgMQZ50qA21bGBjvQHsSY0oyqZ86GncSj2vRX8V5v
IvRtDvSLePTloaqSU10RVpi3MJRn/GCtQJzfiT58JOR2OOSVgQg2KsF4h7WzHYPWQCwldlFV2sfK
0TbVIK37xHT6vZ1rgjYjofTPuoeSkIYHObZbfk9dDd2tV2v2nosFIDtv5AJQeHO8/KaSnp7wmY4w
OlOxwHuZn/DJka1paKdyTmGqDs0KumS3wSS5Ig7cv01DwjWCJAU/2LoPbg2VtmvdlQ6i79bIhb9v
QPNbYf3UxWgnfv4jsJ5aWapUCQQd2oh7izDZODWPxTB4qOiVvdLIoNP1YgvtAX6WaUV7uKQ/htR6
YHEFnsi3leq5uk9iN0LrmobLyBsffDCaJXRoAxjWuvLja8oXc+1p5YvEmLuwwRkuJriohN+2V1PS
Xc3+SONNkPLcGK/O0F5j22VJ4pBjPgte4ynIH1XvlEcGIiCxpE2TTOKMntWnGcr0CrlomFa3be18
l130aI/NsKmdLl4VbUM5aN52BMRv61C/b4pjIrtyGbjWF9np2Hdxd5gxUiVmeuWE6UPXxhyX07Qr
sNit0ADwQahK4t0lyWmhnvDC1Xc2LgdaC4jq6Ep1dt80ZEE5Ky2YviFRKF6HuJFRn4oNaAJAiT65
HqEjXfg48GyZE8L4Zo6cxcERcQPKutIlJyWNm+WAeZW9AUZZqxg5J/Sd32GKzPv0kJOiQHhfrcK7
p1dZ1u0yymu4UgaLdH364P9I4lyabO0SbGRAxSYSnEckzrsPDavIoisQcM/5gxHbExAQG4lflcKy
bEyxdgwc5RriTPR762wa35nzq4yrmbiXKN34Rn1v99WnJWw1U7VwihUOyM/qs6H0JY+rPyJA3WWa
ZoAzASsSV3jzgmJn1nRurhblxzifyUA1mUzYxlch3wu+7Ml1JDv/whu4rqDn05nmi5nHbUZmJQNO
fROsXZPDOWyhZ1ZDU66PYmyBUTBJYoO5HjseY4ubpxa6tkliZg+m0N/rzl9mWepw+Af3c1Yw5dJR
/mc2SeKyu/HNAJO3gqsGXYzKarq2kwxy2jDZWwPmVIMpgYQq88kb/W/P7z+KJaqH18Qke4EB8hsm
SCCtUhjLaOI0NJjn5D3a2QIGFhGEHNdkXSwbmRO83Xd3JQM4wiStg8yxO1eJ512not3JsbLg+TKR
LFzSNDPG76hc6BXQYRGzTFZLQ1hKLHlnOE66JgKshQSTlNxcxnGoYFIGoqCJcW9mGgrp5wTgEmPQ
WFV15TkONX2nHcbycYqi/ODOXGjm8KvKG1dKgsonSUJJGxCkXbhLZ/Q0Jsptsm16wlJmqKWR2a+T
pIQFUVX7JO7HZZkFVzErkqU74GyMG8BfT3lJ7zc2Vb0hI2Wbj1ez7TGQCXdmHMZ3SE7ue5ihwAfC
g+94PQrBLYiDj0HJeZ1kuu7Lht4xzScUSkLFTrw5zMayyOYAC9N7q4DySWEbcwD1/SobYgYrfL+y
ETNNSfgAXDnW5EdEKNXST8YbNxxCbM9wTTO21VY8R1v1QWLRoxzxyV+OHlMXnYueuqcqa6BZ2Zsk
t6/Kol1HfrNFa1ls68Z5lrm/mi1MOKlZBdsM6+smjkt94zDpJc8kvSbubD0ErodVIn7JMuHunVHj
wSYMe2qio9NNpIVw6CTVjdtm5ypurEODX9By0OSU+XjSgCKFrf0pqo7IdgzjbXrQiAlpIn8Thzkl
rNXtgnS+ltFEuHDxZbSEaHg2OG5jTg617iC81NxxAeQZRpDEvulG3dIGVLUujMxaNIygl1OIPpaK
0W0nie9efgx4dDZx0H12It96GrJ2GJQbn+aHN7qF1cjpb4e5AUZipi6baRj5zOtW/si9VSaMh1Jo
CIxdyY9xKjYBPahxPiskK1qOeIyV6ZHc5iUrkZXReqfCND/j1iO/gRxoRjEholeHhKFmhibrUnOX
jkP0XU6mKmm5MRlQFIPs3MWC2BO4IcoC68ilGeSYcetu0wddv7Csa6eiBaw9JgMZ3hWCYuBxm6Rg
yb6cd87YWlc+hWCSxdeyiDjd8XfGQ1xteNE9+yXkvGCo6zXEPdT8yOgI4rW3lRS811I+Hl//sPHl
1YgHwvmUV94unfXiSo+5rFrU3df4vJc+b6baelYBRIwCGk6BwkI2NG819s5b7n2GTZh+6UzYPPWW
txczDWo+gPQWibsYrW7VVEzTXasrCLyezq47rTtyPoinje+nucGC5DNrKvLZXKPm27mMAwq/HLku
qY+xtu+v87B5Lmx5oIjk4ytJtkOaT5z4rtbceZkO6CngfjIiEdiGdEzFsu5uJlmfpCQVI7TmV0jA
3yQNPBFxvpLOkKyFS3OgPLhzSLRqaPfP/iCeOgAT7Hzs7RDXNw2tWdG2z1PKInGaa1KcZ7Y14fjA
CImsHncvWHIsCSGHAG0FPIy9sfQj4+zY5WPa2doiMb9AdjWraYqGbWrrWBdpLsqmGzam/iTmfDoQ
yrf2YewWEJZtu5GbNqJNDlNB3LKpHUKtfhNuzgwPqSzha0S7NwT+lVbfbWDfiGtvGW7onPBu4i1E
alKe5rx9mSVhOZ2u74OZLN+i0F+D2JRXAOWZbfIxTPTcMtBITzHa21IFO8WDSEG/Jx91GxeEv8Fv
thgRT8Z1arvTwUyG/UyyA0S4Btd3z3zTiQFsl5X2Njk6gRtGe0CpPeltxtsjuhkS6nKZus6WJNwP
xx3642hBbbCQ0hV22FFeRI9aKuAugc0X8XcthX9jFdbOHPjScIJPWtqzbikN5rQpYm6XYIiEUxGe
e51r/oJ3IZni3ngTkk+4CEiqP3rQVFcxZJYlGP8EkZupCMcIF4eG+RDPLestl4wujy2iZxym0vOO
LXMeXi8Zw9h1JJOnfpxP5Nk7G5mGLyh2/Bu3QLfXK9AgjOTrzgIXyMiaygdshBOND8kk75PawP/k
lvdFHN3HJCCtDF1b+cmM6K+Gx5wSUESx9xGQGa8xF+GbKB/LhLwGk4u+4n36XTju7RTQwoVw4xct
nf0Q0oCQRtduoQqtqUXiLdEb0VKv5jsJXjnwaTfG0mn3M6Dprimv2oFx8MD+DSUlVuApz1a+T3AV
zuxqbXm5OExUFwmwZ0hHIy742vwwqupxEGq2UMQdfo2RGyp3DjNs99EPDvOUYKaWOM1I60lx9C6G
hPTOPMyGVdP1xs4GPtu38VEPm51eZjCeQ/ITZXUlc4Q85v9m70yaW9XWM/yLuAUs2qkEqLNkyY1s
7wnlZptm0ffw6/NwkkpSqcog80xcdc+59rERsL7vbW3guFH4yTI7u6apThruBU8lMlE2nb0Pk+wZ
QEvai2+qmZdLuuJKRZ8ouExPNv1cWkvTt0WutTsWhJSSqqqEYqKkDmd56gRdJmMG7H0+reVtCHMm
p78NJURcl7yajvWllswa1qS1DNsEdpvWtK2yUJIkmaInPoe5UPa1oNtIUVA2DL1KFmBbPHEffyVO
9Nv3F5dykU0a478rBahSHU70YdnYRuvyVNWZcSaiptzNjUpYgNn82BnW3Q5RQ98JPlinfCIsQ3W6
q94Psb8U45u6TJXX0KXI2TNupnODAGzTUeo91AiRFMW+9RkX346bn1LXSZLH1p+BvcjZeq9nXmgN
qYyLOdPsgQUGiRkzQ06B3FaT6Z2CtvhQIOLcTE15IG1FD+jt0YJkqgm7WJESzvatTeMGQXtolukx
4Gw0xcGerGYb2dIOnFS7ZJry6L4HUofxycI+9KcE5tSWPPdsVDOdfVSEdi0q47z/S4wpCZo9YgO1
m/40yvycA0BtZ7cP37D2A93QvlwrzpNBncNlUo2jNUG2sitWG9BBGTSCbpakKt5vS6QycQ0aXNo8
3dVyJH40aXaUG6FIq+rAbJTXoR0qVgRz8El+bajHrZ66qXskTfCT9rry361G/y/2/F81Vuxv/01w
s2q4/kObdfnM0WY9fHYUlnz+d2XVP9/x79Iq3fmXbug2mbEE+hoQo/+prVL/5Vo20g4TxZsQuvpf
ek/T+ZeK/hPlk04ACn6u/9JWmea/+BkOkntyYCzkWtr/Re8pxP8UfLIm6bTTmALrGBZE+396D4nP
7QBYyeYYjGUXF311apSM2uE1A58wteikrtASOM1mzqvj4t5mkcFjLNvM2WkN4YHdoekPIa/8daug
iMo3C0kFcQvdaBGw4+Bkx7dVkE9aQIy5A+je0lu+1iv6ts/AyjRXsY5q/ELRyTVjpL7nlv5oRIQS
kRextIXuGYOIAtmzqVMUNit+bGbWNuzV9jT34i1LFmbzKN4jueg8KK+axqIdjQiYoYCQM9Gd6lSc
bakAwltvmb7ABzfOTEKbqZ1RGD0MsoW7cMOThce+V4koiKC3LNrbmMYDtxHvNjQrTjKd5Fa19zvI
05YOirx0v4qk/Fzyz4XRJjK6wGjJ7YP6MkQSdMrwajXVwRgZDPRY4B5QZKBG2S0xxMWCL6nC7G+u
fSB3YkRzF7raYjRPCD83bRZ+RnHF5vQVE/DSK+Fl1BlRFWb+eDl0vG3a6s2240DHDaOgpZC2E9SG
2BXN5DnavLPg+MXCCmGsu6ODDT4XD61GLAy+cv+fgmwWNi2nTs56VWp7IhTQoQNJQtDTTpaaFDaH
wxdrQ4ZGiJDnQE1gNOFOdq5K1lrR3dMH4Pe/nPLX9SI3seFZ7vyFbsvr4vmIJicoEKwMSELkjLwC
wAh78xdxivvaRg06nmzSbYxE8UYbiDue7LdMcQ+mUCnjmvaA0Uik9ENji9vA5KzEi/Ac5soyx7LM
XWew2jqcmFG+Qb6hHzP+T05PGIKzquS14aGeLXQ1i/kk39ziFdeBtxBzFKfXDCVE5OQnSHhv0PlB
mYXJWhYHN6fbpqCCx3iPUsYzbVxmf5itbWpLUgCLz8xeAjs2Jy+d3Rcra/RTBemKzBfndcdruGy0
02AYr8OQHDlEJX2pREL1bfetUuvFqM+q9CkZROU0/DR496NT1064EPFn1k56nOPSowBV2QxCbQNr
SR9Ntf+FJfJZYsnxJnxRt0qKrFpohCZLdgLtf9ixbxiRmmzjFcAqYhcVhSrf42midQqHYovJ1ldI
duTZUx+GqY53hoHmiQQPGHaHwIyuLE5tRYjruBsYVKei8Mr8qMIUj83gDUhn+uFTmH+K0BvCr6RF
bwOkjLPOhlk184dc1cRhdFn6836Yb0XtNge16Egk6+vMC7PQPWgFu8ikn9VWqlzw2PVarW8udpa8
qqjPXvKoM5778tLZcA1uPNw6JUQ90MBFoHxQSaV9gv2YpBfXfL/8s2gPrVWeYkWeJiYSAMSXHvA+
HuLvoXyK1XOX1mQ2regv1fKGtaegjwRN4gqWdXl+jVpolZiqPJbQufutbahdlAJWilQBKNMaKK0i
SyJFBUWlUKsgIxv1S8dnT0XrZim2kf6O3MSf9SOgZ0c8aG6rz8NAgxHJ7Kb5GapN0Gcs2PKb7AKQ
X474nkBJvfRDI/QcBy0GQHfKxrhY4XVoz1Y1+k2Z7BxiXKWFwmuNicYuBpI5rXiw3XiZvVaA3Kbi
3WJKarI/gkpsHNv2UmO5e+mWUyVDNDRMteoljNTrUtzaWxuCeWbxkVxPMKBXhQVLZ7BuLsKE9SFs
MNSUnb0yEZpySsZmWwrwMtZ3yCLRfsSgiks43/iYqM9mf+D3SyLR7QqxZ3BnVLnFhGuUOFRIPY8p
iDLZ5TbxilF3cfFW1ORPsBWZ9kTeCfNNJ7w1waPSFHxx5EYqc+p1rnGf04x91TlOKQqClGLz0A+j
+Z5r+6HG4WP9tsZwxFC2WVi867QiWYbKdNaDtniHGfTpYE+ss5PH1I/F/hQUFBg2VY5LKLsQs00o
ISvDHN2jMYHscA9Z6/fimMjv2iHhNPKX1NzlJhDxzDy7aJtspJwncbdD0yLjx4wD22q3KxCKEImR
risPWXeUofSrMoKHexud5LlDkE8ik7fo0UfefxL1ge9LP1hWTqCItsA8Vp4wMDq+k2y9GxJIrxyB
jYax8LemEHuZf9su/SbyDAGBxep9SzT7pUGI1VHaPLj6rRnWor212QsQhePMxNXA+6QFakcNgXwt
ZWP8XQQc82KudCrcaUPDWtue4xTPGaauui1vVDZ6E3bt2eK22pkdtWOL7v6mZvbxzz9z8RTUIZxe
Wl8t6EHj0qxl01CuaylwiFgtZHOjkQ6HgIDAlSAROg3r+M3uwyKOjdvsZ6L4t4108GV2MCgStXZI
4IS8jPiNJ+tPqH2E2uOUj+TDfkGMeQln8AIa1FGf5PRfbXIvOgebWLQxQa16c1zfHRu9rwpwMPQa
HX0/NhjV80CfrCvNh0Z/Aoj18uxupe88Qb4F2Ci75axWTP1gFPEhIi2m18ovGVc7kwDN3O09xjcC
Be5hR4RRMvljQuLJWOxIZXsYzA8gh22ucmlBf1Tcm45fDC4PUPGYAIUuAAYhOjwlX2WEmdzTT3Zs
JnGsdJbkiIOUfgLR7hC2BlDhj+pseNgmfMfCIfkDpUK5JEeW+bfglVcmJnSCCCagftHM7znG90Zv
oAagG3mmtTFwqIyP8smH3/FKtd5zvO/IUN2hN9lnrRWUpWRkW/OHq0OuD2eNrlFepfIrFLuhHj7M
ji7axa63JaoV3GpPQB4PNZXuJSFqERlJNafnWuDa5e5vZMz7MHxOi5hIYNWzcv3prIx0ZFeG9UyF
92c8jy9WkX6N1EJTJFMHNttsLHT3nEt3N9pKTQnic+Zwo6JOQYxSkH+Q5+of5hgGyTCl+H5qWbjF
0F9FnAx+iVxajkYPh2DmZExFR7umIq74WdLpJ3MNbKSD+VpHxjV06VpeG5/UeZ+TMsQ2bB5Xirwv
LGy72vAUJQtL8y6ewYGj6CGzqaSkx+FdqVJWfCIyGmfxoinyEgpMey157p0CLC6ef7KhjYilXac5
vMKu+6qD6jI97qNifrLV+MGgBRT97nZABELibEC26Knn7bgMl1o9dUL/jYgM64rBt2mI7pv52IzK
TxPxlqTbuKpZyumlU4ceT+mEdN15N+ghc5hrnGO3XMzKAk+BlBvCctem32YqPHKGAmzFlNnVb5b8
6QesmTVkL8HQOrD17JhMy/yAfqKVkOK27GSQM6X27Zb2Yv681YL6OM1fSoKZML5RkLwLi+rU49Ss
hinolYrsUwa1FingJhTUkWyGNQ3eyc2P0P0t3fKhypr9KBO/U9FcdId8prwq5t6AzKLg66QsdBND
VfCPFotXVlXteUnzFED5oElx5YLuUZxHMQJj/fQouDFQ7uBHCKl6xhhHfO50t5kPQzsMgN5mFUdx
ic5yTM+xILz3XsfOdnB/ElCGVWPRAj4SdnGM1D91avk0GnPbvOiO3E91dgi1OShXdSYfY+7kdFgO
nMTZi8V7Y+aeS8zPsjCeqXZG5RaTeGJ5zN6bIss8uUyn3H7OgGCJvli9pkQNILKHoDW25mz4w4i5
KylfCP098o1BVlo30FK6DI0mgPHfVj2CJZXOZKN6H+lNCKNvHlPwfmXbAiX3o7pXGONj3LNuz/wQ
GgfCm8xDnVePugofDPL+V44Cwnt6yomYjUYOkySH1VGZYsx58mCb6VNVBqiO1pa3PpmHILEwiJfk
tmxS/D1HK1Peh8r4cOw49zngr/UsnlOr8kJsY9B/IEB19urg9g1bRpFvGvU2+fK46ukqDN6jpQcG
AcbkAQGSUf4Z3gX4dclsXcY/1rRsKGdehxwXiY5DVd967Xh1bmdxMzHGRyOMmfJTyNfOJniXOrOl
ToNFkg/iENCESZ/TS0dWSU/hJ6HNTBqUMFI15eZ7vX6S07EbQMJJGw0r25cGvJ3xkPaUzxQnlxwu
q77Wqjwo86qwgAtdyqdxVUDZINAdowvdvKNLIUZ/5m73y4InBSN3i6MIYsNzZ8pSl5PekZsO99VP
4Ws9kfVHnZtMbTJx562uQXIvxaPd9qSr0FaVdOf87HQw5vxc3s4ZGXiqFZ0m9a2z1uF3TwTop0RO
3Yb9IZmnp8jUHszqN4LlCsMjFYh+yaHW8bIYil/i0Xg2E/5AGq2x8O0FEB/mPZAlopsKBy9BeI5c
TyqsnPqwx5WyJ+2E9FPz1EaImC3iphhS8uVoj+KU6feEBAJpv2ksS1n4lbshWt9hr5Xmq6pyq44L
zQG/aSaDpMwucYENoXjSnE+sBBsHtrMS301hb3T3s9BOc+js8k2SMfcHK5f74qhUGORItNMDJAj7
5rUf7hUzmGk+yBqVR9P5ofk+RKB7Fic2ovql46qG+XbV6rpUZ8LqOArV2B3p6PNOTclz4FXRKs/k
j6P5ZA+uaH9F5j4QqJXBSqnZ21JLDmXH09CdRNMH8CTr6ePM55PaEcWp9s4I3aCjUrFsUbDIKGji
YVfRP9k451zF37QwumQ2Kp/Fl8U+XYuD5jOoNmEpL+bcbg1x7osveqI5z3+EaQVKgR61JTmz2dHK
fpgLagpB9kw3Ojf6uHU6EszKp2TsT5nlmyVCSHhyhyqbeUH1MSHOXj5tRnidWJ410shiwLKLfB8n
SKedCl8SW0/bPlCxvUEzns0PTvFkJlRnkolgkUFnuNemQfWgi4tmMlQr2cWNXbTcObXikiMZKSRj
xyofsSb9os9NIPkM+7I/LH0fiOyuw01lC+YQA7612VWx8BKjZNhKHoZ+DMHGy87vyhTqp3lMy7hA
qhJ6YlC+yMK7ZQoSIph5QtJNLzQNAmMUJfST3HmeQekJmdtN9fBGV5IB6tJuM4S/VbqgdKvGWwMr
6+kp1qaxUx7nfghUstFy+zUp1pgOhzYqLb/JKFyNwMyH6muYzR4Gtp3G9jJRvRiKX1qhNwymQWv3
t9Ttrg0DpwvOjUxgRw/0HoPKsm3Lx8l66Fa1l9PBUyQc2O0uStjvRpejBUQbHwewwW3m9GlGauol
8/dc3MDLNvN3C2EA7iLYrtoOQz6kpsHbudS+HbPnlMqOYmY4LKpDxBUiueSD7PmNHtGRwI7gmicN
SHtZvkXmgEPnR4P6pVB8TtwbKtetIj2btT4CKK+QdzRCXFQlf+OdQOP0gUzgv2XZ7kaD0jQagep0
CLQq9xb6XKs2P8UR3h/CMpQKaZKeUtS1HOcsvoTzuzXQuj0splcU7/BM7DxoD9txMxhpENmmH4n5
ZcmdQyyaVRTqEf6WOf0O//lmHD9c4++c/cxqugtnuW9N89ZSYzKpaWDiEysgLyPCMtG42WN9tUGD
ooJQ8tI5J0r/abuWrwNybYa588enTLUfezoPRr90HeQonyPba6M9kQNbHxWUVSRXp5tOzRFUYyCq
yoEoezrAFWie0o68rKstr0D/tzW1/jgbmno6Qw0TMdP5kaIeXqz6NbV/1Jny05Gxs9G5KopFSETJ
4hrrS36IXW1vRcoMK0FokVP/FcZfAaEsDEnoMQ9MNwWloAUhCtke2PuthR4raV8tSjcJfua/Nv5J
SuVupsTTkgcrebwnTocGg5Kl7frxUGbtcapBs+oqsEaSmS5MGL4Ke2ERgqz06nFRwCit4TfGl6c2
+Cz0Y9lgRYR3UwFDx/ya1MZzLSQX73mhn0mzflJp0nwBbWTtFCf0AGZ8Z/iwKGhRJHSze8vghS2e
g8ngkK8QckTGQD5ieemLgt+D8kVLfQn1KkA/QxmW6/yZ68iDqlLhXw3CKbt0+WFd30xL4amjSwjH
tm7Vra171tpT+1Zx7IfKr1W0D3n4ritxwIr9z0mp1umb0qa0vbNwqtke/S8nMBOE+aUnmBiyObDH
v4jVmRhtpkSsWUm7BL3xOw1nS7GJtxk1LxHajtn+MjUrIMuKZi/vIdszpP1G03OvIP2TdQgi+EnP
ZmOj+wM/iLvh2lUSTI0GSVfWr5GCd4PIaQ4phbwV2dxF2n42cvxbI4gSDZsZRWUg2KTBbM38j774
o7IDHvT0MIKRrgLSuqBp9zXPSojZNaGQTC75cTTnU4HAAOYaRQ3iJ7N5Kyr3bMzViW8/qam8j6yM
qr7XJ3dvuTBs3YM9A1F35yk3d7OmM9AmXo1tbVqSmxE+52Zyop/Ji7s36bske1ELYGNizrNzM95X
P3H7g+zwMjQvOeUHJjttbjAur/z9ZDzn41ln2SIV56QnGFVkUVPKTWI3/eXN1q3ivR4NiFo1+Yqn
lGXQvMZNftLRcxgZGu/C/EJJfVIy4vvrkkjN7KcC8VH08rlwu42RRH57rtPvfox2GuiZS7a6huyH
6UsvDnGr+iST7ty83XIhUCjPJ8IcGPKwDZCNiC6RAUqwy1bE6d4MeW/VkqQcsk3rOzkRVBvVL1M5
8mx85+afVi8vVfbB5YBd3s3F3TReJWq0MjUAHj5zDHuz5NhK6R2Oa7KFVV8nnDsyAa3d6cCWjOb8
eZS8J0qD9BQ8CLK2NpnuBuniXpzQ5s35h4DtfCE0pflOAT3orOMV3u1srf5r5hrk/XEOp/2omxsE
s1SOORReILXgI9LdJzQm1N6NrwKVNIHlahZ5HcMJ2na6y/0MdnPNZZrTP5G8L+wcsfnHpeh0cLRb
SC5am/4tIBTSjIxmswj6CEbEiZ/dSv1BfnKwcEcfeupK6eQxG49OYJrl5aZp7V1Lc4LTy3ucTce5
0s/M6NdWb+Qmi2ycVCGPvaisY1tw9o76ogRZpuCTE1wqrc2wW8uVt9dhNDRxpo/zUkdkaS+wECzi
PH258dhkzGpKcS6HtgfMc+yHXokQyVjoqNOuvKAK2ExJ8Y4Y5971y8j7pbgaMphmmqdpV/0cERIt
TXHk0Jxv7cQL3kmTN7vTDH+xU8ZRVxzyzBacZtNOIKXDrtxpfsd/gMLOdZxEFMJrigOVTgreyH0c
JPNhjMmeaMh1bZIdTPv63RCYpV9YnDVTNOzgrXaRs7q4kFCq2GlBnBSScFpbsIDab6CtbYPGK+/G
YOoRAoPp2en7rCsHo9Np7Sky4IpmeavggqdYiU//fAFNRSycqg9p6N7IJWZa0B/MppH7SAyei6hA
YRiN7CzQwuWsh/1eDnFQi++REx+aBl1RU+36ODURreiP6JReqK9MGsTSNanqhfNlNXhcKgI72EO2
Yo7ofuLJl6cqL96bRPmW3Ux6KbMPCK4OJBopUBg5RRoMT9PrNDlvToxgVR8YAWedgo+q8goX0Klr
99ipAtVvST6cigNScyZSDlYRe+10bHqOObr0YotXUDVt23CkSTV7mCXSzOS9gHFzU3MblzUVlQjH
CAHBOrAhfHlbq/1O8h4aSG1DbzVl6A5MhRYCuHyG1ZkHAojn3NhJeiCDzNzoxD1XLMtCymgPCY+7
o1g9PsNNq5WfUEG2WPWcX3QuhQ92WPq12rkPIVGAp94eHzulWdYy2BLl1Zk0Xe1lXp/iySr2wP2m
V5nnzHCaF4l8LBYSVFgbIN4Q85lKRIXRgP6+nEgIwPDNk5GN1h6z7FMaEc6o5xYdNQCGi80vkMQq
iZsEJIaTjwN+2pkNR/1sPS1RT62E/S00yLEJhukiD10dGkcnJIhvCujDmcnA8fK6Dh9L3JlT22Bt
aDjNa5vdvTFO/3xRSx53pWbpU7PuScWMc7KW/NWQr1Flo+awD4TDVJ4ZmTcRG+lOcz3H0s5iHIZ9
7Ay/nU60Vmf2h1zLBBIS2zw7tYEutR/3HU0tmxpGH2UqJV7cBM0RlZ4edMj/iayTp6GWx3HAF9E6
BZrlJTzKsqIfwc4RH2P3PsoOA7sz8rbXY6IKQk4Bm2uxNQwuoeRun+zq1Yzt+uAO9YMUUfigC52n
1zYwutfmjl/t3nc9SqvU9CvhiE1q411QQjKmcvxsPcpVdJb4ABjAR2txKPlsaq+ZSYwbkxmChVDo
zTJIOq/y/pDZUxa44tcpJ90n9jchRQsLajQht4bdTPOi8gba4AOHvAwz75xjmCnJoQvTb9flhuxb
LkQ50Pk+c9ufMIm+57irH9wVhMoY+LrRYLwi2xcQ8xxZzEqSabMc+oUoTqU8xIDnpO7Yvj2qd/xZ
hA5ouupNNtR0YXBfD7G+L+2YT053d24Fq2ePWXWw1qcU9efqoqtSEgwzYZcgzq6763ryLojeSotl
OV1Rz8QXMjR26Up3oYj9siZXBGEtfgb9k4/CvUtnWklp+luigpTH6CeLFPcZDdXY5YzfpKYX5CAP
Qj/bGCuErO7UAho7N04/kkEjbqe3Wk83+IVkOnRcTn7ROhFXkiFgAlMSj6QDc9lPRbKT55jVMwfE
cFP7nuT0CyrdabDhuSyhDTuUK/eexM9NqBLb0zpx4reyOaEcWfZGqK319T9lmz8z6btb3ssT9qHw
Grnxp6JBSboTfbAOGZZ9zV1YG+HMIh0/ZgXEGeK/q5svJBhMiAOmMn4dRI8EuDfPMC3htXN13vsp
fkLRMwDEC4RbFOULw2RxDSPUf65bfya20/9pUcBXZgVLbUcIpXXlXdjUs9CB6UC2yAfy098KWwZ6
jydctjFP3WI9S8e8ZqjY1gDEYIr0/pAWI8mGNPt4DaEamyq2ct/sbXAw1bXgfebfUFsCgzv/kFWL
p868WfBM/RpQ5EyiI3UIShlUbcW7s+xYZ4Aj/vkicEVzwWswXOM6apNx6lass0+KbyVqfxF9xeJ5
bqGmkjg8Nk3NWEpCLpOciCdW9/DYc26DTtBRZA0deSE2roS2FDciZdf0G+Dbqca0a3k93jjfcdDY
Ey5yRVnebpPULh9y2FctxFqbjayx/bzNKejb4rdWDvTAoSMiFDok18VXEaJl/D2IepOTyJVjOdXh
XrHKv+0y2YByRf3k9Eh/01o5LgjZWPVDJVAtlL+x7O6iCWswI4kcmXzousdJCdeKyYylzCzXdCvg
2opu4RkrTWGYnLdJHu2cNGJQ6bOtWyQef1W6K5XltTSHR4EjjvOkximo0M7QnNB3FQHvNozL0+yD
eOXHoa/3aVN+hKpJuqgTfcEsMXMs3AwEjEazYeNfiz5zrHYkQtTXMNZyX+1jCLWFYIXILBmXWKR1
AYaeSZRiFhyVQKRDpq10A86Qbhe2LeLVykHb33OhK6f0Gyx2lPOZGKCi5F3p6AKTSnNoGudtAmra
SN2hZ5eTLEcX9qihUtGBITzZ2Wu3wVNkrCUweFmiPN8utK6xP0gkGaNFoHWJrDzP9SagAYhtcULM
2ECl72094DonF0d2BzWe61OSEHpkNc767ArtxRKh34SjfjCioQ4Uw34mZv+vMsj+qbTNGXIJEwHi
Ap3rYrtB7ijFs56E2hMtN1gqOuiBUe+tfV3qZCmYJsI998AVVHZzmKOdcYdL7LSvSup0+6LJZ+TI
ptiTS0k8GW9b5Dq5ibvAUvy2oNk0L2z3lg6RT4RpjNnE0V4aVFHsgfKxprXUV9rFfKfuNC3D6UN3
WyqkBEqdoSq/wwFb7pLmf5Tyxx7K+Dwv9fyS1Vm3lYjVfZmY925o7Bcx884Ohxhhzfo/qxmPdjaT
n68YyXOSC94wObWXlDBU+wGfA5AY9FzVxu88Tc0OF7cTpKpVvCRI+xmKodC0tqLAXvKny1EioK3r
azURLyBNEmQiodVXJmT6ujlnS91IzvGUpGczD0lzUWIKaeaiBnsB0EBLqx3/+YLrRcNpnSsHJ76Y
Zmkf1QZnD05HYMGQQDktV79yvSTTaCzgXFoogNnpLwaupi3xqUcOleRqp/p+Anc+RjlvggZmC2+N
Zp7SOBpOKHSwkI12ccYaWp+19QtpB5RkpmqyD1NO2z6dlYvVJt3LGIdkArjzy2ggrzGtT0GP30to
kGLQhoqN00SUWDkbk9wVCTxvldoRRQKWT8qYd6PZLKeirK+DRrS2CW0ydUGY6fqxaoAF5obVkRB2
edNifVd3BfZZokSlTI8VyR7Pti69DnvKQ9KlxGTN2b7ph+FisN3tRC0/FuA1aufpCNda5FqE+V+X
avrNKwr3okznnE6K4r5EpDvIaLR5LEzjEMVOT7BeIIYFpM+ODF/HN/9S1MYHyTMsboVZHDqOkTvm
GbIa0k47WPThqHTzPDVKmp7cDnTIsYonRw7FE6TsFtt0um0Mtdmn1JC8UP4AetqjqMTFCPgYjhkt
vZZXNTqq5zSuPRRbfZAljdhboLBBWVWtL/A0HGuR/S5GGuOW3SeqUTy2eo3FeCDEcJrnwHKN+si4
dsvHUQ+mltOnUiuotnKIL876xRrEn2XSZz+GlmobhRznqlYetfUL0TVkimrGa8pqgLS3nK64Gaer
nlpgTzBJhnDH6z//3LGxYFeDSSf73FOW0EobD4YN5qVKNNfJqqAeBjM/o1o78VlMNyJHp5vpRONJ
V4z70qauL1QOEVm53RlfWn/G+4QmKs+TXYqgOHKVea9bNmhIVbqUWPfk1TK7+AS5tYL8P0pHBwZt
YgpMcXGtWYARh3pgFSq8fTfr90aELvhYvi+q1L6KWflrQ5hyamX6IxkQFjI93AFiKP/MQNB1j3MD
99BDPLndg1YX7AOrup4Al3KvyiXzLbXtL1rCv8Cc+gbD0AajPisfHdtsurQXAqt6gBxaHkBeYO7R
B9Rh1PuVreTHqU2jl74xERHNROUyvZ7pK3GJTogA1WYz9RSk+uQi6wetYsy2KPhGfCfeu6lvScUH
5yLX32JCKsaHgiCpDa6uPPYQQNpbbpnlUot+T0GAvUnadHzEMKjjbe6SRzI8PElJFd6tfPmMl9Ln
xR2+If1FjyPRHPL8fpFIyJg2lo8ytMa7vXCMcALtU+FS0pubSOXdzr66lDajyicpq05NeGuUei+R
mMxnPcP/TwVWqBnLiVpluu5TYy91qtwK9Wy2HVMZArGt1Q7svj35WHlpzAB6U8TS7ZC8aTHBB3Fq
0bWtd/V1Hsb6oBAvxghFKBjvsfIoxqZ6b9alzIXuJqTkvNB2e7UlKAY/ctxNzizOeTLtWuxIR3oU
tF0jmj9xKAQ5DCgrpU2uk+6mOUXMdnNjJH+hZ7s6dejWgiqs5VYr6K6b0JDR+gpsPYfhYzIykmLO
2kx1kfiWSPP9WEzPUg9vkdOkO7N34HnJRHtPEp10BTD4GZk1kukMqEcPGwjR4ceuM/s9csczRWiP
Dt1Sm3iA44imRO67ib6XSJrEq9UpiyPGSeyDzmB4cqIYLO6cv01mPOVmlwb1kmFisJCgc6Rvysm8
ju7yllesrpiOK38kT9oTSt4Q0glv06GgoBC+5C09zljxx+SVb9w0pfpYJQmp2pr9poflZxGqH0k/
37lA2KWI8AKOFw+zgzAkKqHGymy8FGrlvlp558Uulrp50NYjh0NzKkDLo7x3b5Zq+4vASNuXFRFV
bcXfr+H7cZYH5pE4GJwEansYPvSyX45NSCtPQ7ltbA/Y2HG2QpVZ55TfUVm7RMiHN3ekR0C8ag+O
lAxStYqWrB0t9iLAi5y3gdqHAzsZ60e1duJ0jYquTVfzk2lm1AKsyi9J4gBN1wRMtKIkY2xwu13F
PGtAoYWRAr9i4oiXRAxWEqPdJKtxhw/0MOfjpXWG8d+4O28l2ZE0S79KW+soAydCKxEImpwTxS0p
OHUH4MDTz4ea7rVqYWdsRttVym5dmhmBcP/JOd/hp8PiVIiXKFLeXZp8IKV9lsEsju0QXs6QVB8i
7KSAWTAgJCbqFsKj9XTR57k85wUanQFQxK22H0A+VkcXjlEWqOAKCRI+oqVRkLYqFLpD5uw0nALw
3Gs89AYt3qbvGZUnEVPCQl2GFWdFKF4C2tOtGRTOfrbt5EKyj9+VJhPuahydy6KlecR2P1GhEVhs
C2a+XtddOE2+xK2BUqcWpxCJ2RWi4fu0kxbTTJr1oS6nXZ4G9S4B9YgUhODrPGVlEKaPfQ+rF9M1
jD6MjTvbnFCUpYOJ5gUNZ4uzAgcMj/NsAa6Yk/xmCK8V7LSDy2gYthxGi8loo00TLfUpY1/plYxr
PJfcoRWIo5eA6Fxv7/EFw83+mAmJuy5a4wMo3WpNCOBwTQHuFlwt+zLNPnWpzHOl5hMkHUIcGQCr
+jKYIvLPExyMs5m0pKnXFW6F8eyMd6OuZhbcpHRZ3anR7ceyEidC/d6sspmis37s3PbQHTHDzHM0
kCpTNr/xxizK9sIQbBFCBwqGzU7sMujwsZX4WndGqftzpPtLc4zAnZg/yjRaku1Z5CsGlnqOrksX
LR/BcAtzMOnFPSZjJtjuwWeQgz2LTOIqDZ/A8LRbAZCmwZRyKJTC+aU0FvfM4kWzZuOB0ROguTnY
eLVbohFoVs1BIS+Ynyl0wExzJ8NaePYov5mMuEHGZm2xDIzQQ36UNfUoPfu1lEvHtsePhRlZe1zM
+ZG8L3/f+fKp10ADh0FfRqmrLwGf8SPb2LetL45dstCKUN7v23xOdqnrENlm+cesJJiNAPDH0YF5
OA8Et8/0M1PVcn0OnX29WPZyJYtXN8J27Ip8r83inp0B3Kdxnm/6STEnyCX8ZxmpXe4EcGoY0uW1
fZVY7YVIhDxiakx48GQPE3L+dfGn3i1eF94ZzeTtrQms1mjo60FmyWlaI//Ycbk7qzTDA4OMU1VM
1iloza1muHl2HjHmm3BVhx1W2DebgFIUoRYIgB8O8nrfYbXfVJ7+yOEpbPPW+fb8pzSCeM5uc7lZ
wlOuXtMJRo1dhFWcSQqSPrOwtwN/9OGaII+Mcqo7wE4F7bE2kVUENREKOVd418prjnPsp7U+zezQ
gRBVx0V8hWXTnFpgjeQ2FNulsiBG2p1krE+/3Yr02XFfTA/RhE0+sz/4e1thN3AZ4WUwhPKhu658
FBBLoelZewRRIEUpyFaj52Tkp9whhZkZJPONXuCYXby9hlyNZY8j0Oiqi8mVHTqi1ZRY54L5Jg2O
VXYMdmWZ7Tq7cZEK5NecXURGVKy7hXEZwV86W5X/YNck/qlW8d6WUJ6mFG+G01aXXSUfWH9iUwSb
tvES2j8nwzUHm7/1zQ4pPN8IyBQyfxeIQam5tTIvv1Vfg7tnnm5flchdGNriggz0wTAWfer8hqQF
WR4mG4WmA83DRfzNq7Fe0hTu9YKSshHY21Xp6cvarp5G5d7beaZuXEyRjk6uOPvfbbl8ZuaSnQR1
nS7zS7m6EyzJMLdYd9xFY1h8YLa8qkDn4GC7Ncl2mbHrEtwW5YjbmKb+smGocB4pWJA9s3QDOsM4
KcYzgLfLHhEkoohGi5NfINaujjPzJdlbqA/MYoznzMeoVn/3yPuWqI+dCikLech8GeMUAEQ4DO1K
/SiT+3Lqubysivm/lNkuolIUtDpQbxo2+FlzSJZLvaT6Nxjf6sGiM4bBSHTwD+F9jBf7mUovJTR4
sYv9VGJCyFaDG/Y+KrKZDiSC3hYHrBBAm3axDO/SqsyopNOnfqVu9y0f1/WPcUSaspGX0ViwH3PE
T2ZXXuxDbqI3QZmT79vJj4D5OTqG/f09EWC3aQlNwI5sAPVbMnhQgH/y4RCqDKWStfSxlQFtrFVj
7aaAXWPK3mk7u8tM0ddd9dRUF0C20Pi4O4GXgVgx8pW7GqcyQTtgokH8+rz5eobYOpMwtJ/k+Gh1
fIFJMGPUX9r3XuF4QImCETLS9yE7s3hqeyK6g6GJ8yX5GXE6lAxEzq5p7WzfRYwAQ+FK9g9TyAPP
UDvdV4N3Y/p+uZtMtEE+/SCRNOgvQvUkBKpUiq9xY47NoehIM8RjeGGE36MTQEVw04zT7qstDLnL
O4QXbDrovbPIugQSgifRylZR6UtXgfRaDwHgNCYdwNrPMiwGTtyGhMKY52ZCU4O18zFrlohZKiNl
xBfTprIRPRXo4mWrth1HMYA1hn1VB9vTWl7E6PMeMyWgf3szUgdcQvIj/aS/NIjB4eYOCX82x5Od
jZ/K8sGzgeQ8zvd2g5V+AL2xTRXj3hAQNuSg/iph94TDuDkP0wpskw0lYWq+m3alduFKJBPirlMd
nkg7GRhE8HZHo4APmQ/VtQjV5ZQW8hh6kMxsia2oNSLSfRc++XPzCMLTQPHv8AKNEpgHYj3X+0KH
8JwR0PbWgFZxKxKBA2GcIuchyht5q6UIHhncfU4cVJcJrgE9lXeBQZpJmVRnu4AXrLOpeEi76XbA
BRAHQwpsBxLjkalYgkun/iwL+3HQ2XynPGqg+insi/nRXx3CEbtbKKXefZD1xMsMQ8w4pfl063ob
5Lc6t5YjtKtxI9cNeqgmpI+0gjByPRbDfC55SxjbRRVmCMcnONPXvnW0+/K5EG14YfmGdyDOId3a
/YLy0uIl+dMw+D/yVP633Pr/V4j00OP/CyJ9I+uPv2V/O/70XxxuI5apvxonbf7wf/omregP3wb8
zhibhD2SMv6PcdLy/ggc04EI75prJsYKO/9XUIb3B9pNcKam59i27XskKcpmUOk//u7CsvdD38GE
GfzTU/kvKv8/WfD/VVCGbbl8ZX+lw9tWQGRhFDig1U2fgsXm1/8S2hjYc6ltmk2s9YZxR3SMyIb2
Lku6J2tK6lUB8cqicKFwG8SpLZEfTNN0P+IwvzKFt7I+8PFLCbZJw4cdGkarSdGuMwAQSIP5hWQs
Z2Tm9JfRzBPuBsuxi7yciCOnQ+QDuyiqEvPmT0LcxDEzm979pEFhZo6jz6nd36SSK5cJ9nPgF199
xOUEA347NjeWmr2Hsu8/u3acWe4WzqkobzNZjA+SdPW9SFukQXW/N5J0fHZVii250RWj6doBe9re
ajaaFwud9AZhsrhsc6A4MxocnZvjg5+yOkc9iLscGApIgeGEEY9koLlf+Y3DycsihlJFfYF2fr6p
ouyHmF8YJwy3LnsrSfYGsgX+RU/eqAE7idfRD7lIYaHSfpCv8dMUycvSTuMLgw8EtT7El+K3H9sr
hkD0AS5FVbhgJScf7iyz7gPdN+T0OVHYRAB3DxJAGR6douormoLbDP9KoRPzqTJPbJcV0Ma16sb+
ZIaUVQUkuK2OuBHHLNtmbFEpz4p5b5c0bz2GCbAr/i6X2ZPLP70xwuiximTBd47gz7fu/NXNgAD1
lM9hdwysRZ1ckEGrHQ8ZbvHdZAKhTFCQlcTELCSPexcQOrWfwqPkONwUSaZjY8U91UEp4iyZ75A5
pADt0U2LegKhGfWo6AnVYDQZwimbQBdXoZRnex3mAdqH2s9wXH6JyVHbup5NiKzs4SDscG8z1lr1
awWNgwXQZ8HeVPp6BNaC2DBou+Ipt+4tTshLqyWt1ZkzxpmgsLrJfDS0n14kSRvtmEghUnBTzVSx
OeeY9OlukRXqFjOvo4eYNTIgzIB6UlKdEnJUoH3AOwaDR+wdp8yPBD1jsmyzGeilJxH06Z2Tl+Sp
Ay3ZI0cC+5wzuxkjkxhhBmo3qUs8qVS/tWbjXRswpRFSogQbtMU6vCVcDHb+ZaP8cl+PDUmpQxHe
WugA+GAPZ98HfiSwSvVrjFnQ1B8AOVNqQzFfsO1qYjm0t6wyp+u9EpHLDBnYbCQlEKoBxtKAdGJr
9DDZeI3kRVjJq2DtdTsH+isZBqgCcMaUsREWEM6C0dqx4Yxw0QFzgdpntBXEcPDE/E9xU6GUWzDo
nFoHwL3upsdSTcZeTfZL2obmiaxylHNokUAwrcMH7T2FVWeiV6Wwn/DebZYoKk64y16iZP5wRwoP
o8BQDNz8nZxATht5PSfBae4KVJGsp6q09Nku6Hjsuk9P9KjXp9tamcstyhPYw86u9dBSBO0QbPLe
pSI18juZzPmHNdXoHH29d6quPXlmCGLOObERbZ/dIfCBvICwMUqPpZhMbudEm+g8Nypk3cHew45V
FRh3YVm/9Q7E50As31613LtRXX1adfnDPP3ojFl3bzFX3XU+arG0xjORoEhPhTxB+BWkmdnJNqur
99CBBIlVI1weWOViGxjaKw9MRu2PuG97WeyKBMHUQrjFPoTBiTOG5DQNuIWzG0fHEiAcKMxdKRyU
4ezWWAUQJp9pda7VtNMaPoovEjZbjrzzZVrsst76kY7zDPBz3mc4785+o1B+T1gBX53e6M6+sKBC
WIx7loE07OFXD0jGehOWZROtZ0IeYrTLEfUItXxP3XVdTDF/285PW2BgS/FcBEHD+FjjGA+ZLzJZ
AiRy1VSROs7heJWv1qXZYNYEJ/8p7bK7PnGjXSTym7Bmxqzm31nMD4GXxaZgUgyI51ihbyr68NvV
WYYUWb1i1EM+6D/kkXXfrkFG1ponXMepP6AXH9DzpTjJxx7tqYC8PBFUyQBvw9idxrlBDOil/aPp
0M6OOiR4ngyMDbw1O7am6ZhayFShc8MLowht8MACph/66NWsUTUyChWZTSzGzA5w7pqSjyxMjyB9
EzORqLMNywWcE2BPpCYp77ZlfYQpNs6p42gnvQC+tTjUFGLbsPKvc4nFsBqcY6Sy+4IFEq5FZ+YY
LPYnPqDoYpfsbJgmbMa+PJYkns49ozAj4fHtDonmMLZeXCaiSNHUskrMPmg2P0gouahdlLRGh9Bg
cqov2ROeAUvX25hVmuxR9EEyaVOsXCC60Z7TU7Ka30yFxXAXKgz6h+52bLWxKXskbHr6TCeNDkJb
zE7d4balsLjAU3s7kXM1pni3DJktpyRfftKSrsMsvh2rMmIwdRxVREGNla7X2cdLazh72S0PuWes
JIbqt1PgnnX2aZf2EIdRcmrrWrKDFh/4Q6+8UEDP0wwKfEACboomxicXfEMP9cLy+KRNT53LN4a/
3z7k5qvFv8qgaGJRln5sF/ItR9bNyMqjEdbceFnX3o1mZ28t5DqbsTMXJgj9Sa+zac8nDKVK0em3
foB4CFS/KmiFs0aeDV9RIY1nscpFqcoP2Ah3ZYiEsKIJsCGw+vOX7fWvQ7RkDBWG+dQJ48d001uh
ncu864oHCTkjZgHZGGV1svi0xpap5CWT0T63UaOgIRfCeFpaIIeRFz3Tje175J5xWw05Y/Icmmet
jgWhW/txkSPnLs28nSxpbDaC0FbHpFbga2q6Ovb67plXAlB4acLVcr/qYcJ8h7GinsL2SNAbVtSK
3VA0N0Vces6PjuDCLMgOGNfOR21OH5YZHsfIp3xS6rfsxgxhvPfQm905wMK9sxwBioLunBzv10nU
t47ZEpqGfC3z0+eQWM5tk5rLQ4cl3+2H10oqgcuSIItBMJ62eKY3ZCMn6DBIKdMjbY5WxZPA+ARJ
IJUHNoF4aPpf1YI3l3U+Hqix8ExgewLNMROLfhh7VlEOLIBQzQjZPZzwjH/RzJq8rCGHkqo8/zRp
+5AhN+g950XlgzpPg4NWo8nPTjjilLedE2UVPOmJJMwEoiujiHcT+sOcYirorP4nJTNi75s/EzEZ
OIiJlekLshQr6DytdhoIzTCJuQH7vajVe7n+7mgZvqJZGnuyDtylehMUZBoPXidMUo571my2tjyi
GgnJqXGsBYCnYlGzytYt0E6YWZ+eW3wGaWpfd1VHimR4JIX5ahTTdzECfq4LE9hRjZBt0o89Hzuv
NT47z0MTDIcjr/3HMEWxNlgMb1MvQwVuqm8xNt9McNhOWus8T3ZPblf153nB3l05+37ceOq1cL3s
0OT5KQz1i+fkD+JSmvV4lIG8MRb7twgZgBoBGuSGB9cRd6FvxkuLaNU1xbXfM9ghvafRAYoNkVyl
RhhHPYwIfywRDrnZ1mXcU0+jezWgNhoZzOUYPWrIBKGfXk0LAhZIlZ9RErDqXRDX1muYcJzIIdoY
KaxzH2AcBVIJ/2vbQN5dO+Dbvo1uHArudApngO8sU8xwQBC13NWFD0rZ2PvFsiNHm/AStsOsxGmf
c+tdYqDLJuzxqtt2aXKXRDilEClarrrzJAAsJ/rCUYvuaPmcFLoQ08A/5l9nNbkm6KWWGEoOsnwQ
cQ5EhmiJPpcU2OnonZO+AsqcoFzxi/S5kMud0S1XqUdHHmYGoz+bCCUFcTyIsv2cqpuEsrLhbgEy
NmCGIeWm3lVIufZzvjwRwXJVgIFF0gnmsj44TdtgrEyKLZX6ChluL0LgK3x5KVKxnNreXZAMMq8H
cpthoM4ekdAzxorEKY+wNOpWwA5c3kdB29TVH2REfeouewxcQE0gsDbUQhlHe8qbieuZU/JuBvaB
krWCaoKkRwnfO5kqfB8CmZ1N8V7njr4o0TWhx0Unb/XRpzdDz+Lgpn4XsTdT0+guagAMwuyammpT
ZwhVaGAx/xDSzW/+VYu+LCeAHnOBuQhjSt9yEtCY3Zvc87tcWGdstrSW0EiM0s9iD9rdFIIn7vHp
843jZbDmj9KCiwaM8MEdiwurMFhstjK2BtvG24+qw4Jw1vb8zVOpWHTPXKCJE1ykDYv/bniaKnjg
YS2PFTjmLXNTfyce+1ldt5m0Llwfg2ie3ySaWzQPwns9ykPl2KhK2us64IyS8M+m6sHh3gznSqAQ
5zHgnLieZkxXfVP3O1Zp9BK+dy0EJHYz9cLN4HC0OWNegrJbnotC3qaz+nQ0FM1lDB6bJe0uEjt6
6kmw3apkYLQuAGi2Bt+4oiU2o+ogBfNfVw96j8K4ybtrw8VDTmY8KF6Ow+s5gK4bTi9L4S8PTclF
UvTR1ayvZxfeG7uanoBjWNkSoV1nJP5ROt6hWahgHAmnznJhUYxVnR4ndBAIdlfOSpQo5L7RT20n
7vNkRfW5WnJunqt+MfSKi5swdOoUHcRavPZpugFBio6tBxGRbjO/6Y/MKw9pa3lEWPI5V6F1odCS
xo6eevyO3m+Di3dQ10oXUNedFjuxDwJyLtXe4tznK4vzQFyFNbScvMHoqsUa2DCcZjOrjq257pTp
tkIHYXX/hC+YIq8IMUISRqBNbVwCVEw2NtTcbe0RspajCVy6/t4bqEdXpnmRH4WTvJEdjbs8C456
UQoLa/QNlBPxrhnFucHVWvcYgr0oI4MH9b5p6W8rS8Fr0J1goQZyE/gOXTV40zFdPp2eC2igPt5O
rvtuz1G1Txnb0EPXt70H5beCtr8Lo/bVQB46dLRbJVrQllRzEADMUyn99/0MdrKqXoDYYjrscaBy
5EdFf4Slgx0EF4Rr1b8iUdzVbgiCYKZUw1FdsDIsUuxdlTH/NiwhO59Nyap3SAoBDqpl2RDa+XuQ
4+BGX/ZhQcIKdDMfo7k9mR44eoYzYww29GR1bEbabnBjY2HS7dkp6l3WbpjVAXUh3Q/eazdA+w5o
6hHB4soAoSlpKpstbtlku4D4H64o+Z2kXh0vqEFNFAeQ9xXWQjYn5GetP3KJcA/r+WKgX+GKBeei
L6JlTecxVsJGED2MHFx2oRjYYNMWS38VcPdsukr8mr1zx1bJ2HQavveALKsj3QbePCbFMjFhwz4S
KUqrgJqfDrt79TWTCrVSqxU+283iimu9tN+DXx+WcXLJuQMz42e4zyjHYP5fEjTA/aQz7tng0Sdp
dK8F0onR/BIQrDYNf6YmRWnjrOSWyk4PNMVUyGyKdV6dkUq/QOQluq+YrwKLQ1ZG5bn19PNYiauo
zEkNsrGNasN5Gfq7sbApmawZC0WtecJDnjB4MRuO71e+ZlzxmU2SQz0nG6XEJW4jWAEgU9pizNkx
If4yZqLIMRLvF/3JDnMi6IP6tO7Giz7tjyMhaSyTgePqAm55QKxQOLEITotw1yk7uRnHL99nDlGz
bVnpGwAe0H8qhC4bkb4HQiumGZOO05atogkAQOlflyweJKJUdI6ZIjQ3HhNiH47sPQp7OS2GOpBy
TYKgQ0JM4Hln1S5IIy2sQFV31/ameSG8gLEWRAQ7qbOtmMgnG0ThnksPya9jvaNo0tuRF5lrjbcR
H98+gp7LtnlJTokfsq5dFzZU7G18SUhkgl+0IXynBOViQWHOuVEP/pLiZoQORhIGYgVWQPtG17/h
8oU3Ue+KUhb3STTuWCB0RjcdVE4T4JsVdyIE+DjIsWqP4jF0epvmP3tz0vS+Qla991s/O+FC39qM
6tm4wIpWXSsIXd8LMsZX7jNsGJHvSIrDL3XJICli1LJG2jEoZTWm4qmieEzsjtzyKNv1dvlBHBCy
orY/mQZtaMhUOh5S1tVNGX3MFs+SXT5bs+cxXcR2NPFV5lb0QgtG8V2dVLmSHQegOwajKjs1+5j9
f4uqobwsyHIKBPJmczSeLRtpvGG5h1oSf+LMl1OUfneWP17Xw88wSYoqP39wlKjYTCEE5qNOlDuB
i2XD26E4LscsAeBwUxZFGZeuOW+pRjyMZ2x2KzY900eCKqxT9BBOFj4Nku+4X0hHS93y1Zz4juuq
xe1v7yxvfAhHCQQ5OkPMJhKecxnQDcNGr4bZMLIbHsr7JQrxerUG47lIXFdkkeyN4E8i9W2I93I/
+vVblgTfGdwF5KAGHQiOpwx5TM3ichOMFZvUUt4w+aV7mqQJ3Km9mFffulCYrWqfhdUwsM3lDZqr
WjAtmX597pCIJspPqiOGt8OMTG/njizEgnAdGfKPoYprj0FV7wFV2XHoAGJVFf71mouXCxjdQZ88
lnPyGvL0xLKa31XnvPDc8oJUyG7aBYarqxm+zda5FglOuUi+DhR1AdMlJI4VuZ71BzYKlB8tp4Bp
v5lJOnG2IRALqOYc8VzAYO+X5MWls7PTezrQhcedPlOSvlS7FXl/lbdBJnxDmhYjc3Kl4zlCOKfA
V+PG34aznOLJxw9e12nOnTl8yPFA+wCjxcbYli7dSDKG99oksLSE5oagoAzzVMLyc95sg+KDchoo
7zi/9Z1xzeL/psHJQiLmJQ6aa1ocxIDrcxqpHOVYuGxGkzKslWfZRL+OQTseKmvYBRh0JhczHjPr
fW4EczynThLnmMiGNhGIxr2vKWdnbJjzzpsT2v0QUZ5tel9Z8WjaIOisiIJBuzjlUExvBaYzEOvg
e5Pp/Od/cr/BS8/HPy5c5tBZ9lOuE5jOLr5FLwXxCy9Gy1+cj5RwmulPgltj406pS8oiD4zN+aij
3TAC4K9Il4iJNRQkkzYMpBYa4AgKoGr2jVtwIXfTRZQFFuAsw4mr2n4NQJ8g3iEaCdizX/L5a4Yo
2qThC4IKRAs++9LJqakegguvcbDq2WAU2QJyOLYXHfc5nnH1mAXTA1LLlXNNuOOYnE13pIcznWrX
YSwQYf9rAs1iGsn3MFLbEhnBvUUtUYf6S/cBI+gwipOczCbCTD47k29PDF4BZeEGiFUXO32ObE5G
t+mYP2QQ4mO6/XLrFbdOkdwR3npgrwROp0nk1o94GLdORZhDXTVQsCDOtJ7ixYf+ao4SqQVaapRZ
iD1hhfds+hObmbEaxTmsDbIHWNijSDOwSw6Eff8p0wOHhWYGyrs/miQEtsERQ+ed3ZQLKpqFz49l
PGPI4vPOabYEvFlgC+utZRIYyOK6XTF7wUIJXy0jDlr5DLvpPjHa7yyP+m2gqUQke6s2dFActtkD
YoYHMN1nmQC2CHjdJg9nrdsegtH9GRo21AWf7KIp+BurkfN6vsZM6m3cfvwmYXinJDXpbPcfqfNi
aMQrNJ4fMNcuyDV5sSQYJYY9HwSZ2KsL+oTSkXnisdAE5DAO/GlDoBgtNqacXgfWVnaHe3FXJRE0
vgJpbwFOk/jFfeLigYa9/Ja3fLcg837X0YHLwHST3yUeo02XNQKSWfpR4R3aPvowK0Q8oyruBQy7
ziveJLUTAgJGJk418PzSy7E027kOR06twm/Qbu3tPPH2JrjexJIAExBcY52GFKGZXLbqQ5Qs+Fxe
dRh/CC3dYe9LXjTJshzug3ttderRE/cmVQxGOZ5UxWQEbSKmi2z8rdagN9xZLBF979IHCrdpAy5C
z0l30ufXENE8TlaKmTB779YMj6Hl2nMwYc1dxTkt3uYIyXzQhWUMbQBa5E0ZAbRPU05VCsp4JEwP
snT4GZbYyHzGlC33Bhb6Yg1EYrxNss/igdoQ0iv2S8ImyAQEtJ8XyGW80dTK934pbinGHWhP5eXS
vztW6W51UFz4E3oKhCfISTH6xoHuL8Am7b3F+TbZKDMFRMyQa3GeQkvtPQOb+pS5aICCO9PllkPp
ZyF28Q5I3hcKC7SH4dI8GGYOdDW5CR1QaGrmnrRyhMaATK4ya2u59VMz8AZLr/qtHH6Qoqqn1aEN
N8srL+HNQBPOmT1Ox9kYf1S0figmLlQzN64ClX8o/5a3Fheussqd0SOBWZwU4FX5wir89j8/Pw6a
cXoPbG7sDLr6G1kPWho5ZVt8z5iDuaNGgS0VdWC+wsG0pCySBXSU3z7JforZc2KB787pss+ZrEhj
CB6GpHzDexnuqLd8jMPY0/GIrAOJMGCRLI2GfGzIEgjDOSxSXuUI7G6XrE2y8QEM42bg8dlmGYJp
sUJo8obxj9sg55L2NQK3G5kH8JJ4aUGTqPUp5ABb3yw2ocD72zezNV5nC9XqWGNPsddkP2gVFNpk
q0wmfD+jP1slNM9uFQ2163MNiYhm3riaiAA2l+gNdQlPH7sGdEzZWQfO9UQwwViWUAt4O3YhCTEp
Lkm2OynmNC7/qJ1xWZrMnryHhSixnYFVEWAMhBltvk+NBKVpoYRy16fB6vSJZQHuXvetm1hj9eGI
Zp4Gbmqhmy18b6mRrzSo6r7y5pEZLMUmqpZUgXDlk9QopGSFYX6YSMY3JuGuOGV4nSdOKyYzD6kE
AphzYuHkcOLawvC3Aq9KfoZnuFycT5pmmvkihEhECJpWEOzWH2S+92WLiO2u5IS3Zl6cWkQ/5fQ4
IhL78+PK1trejAEExACnZsQK1cfc2PjenUoJmCmCIt07EqEmnQKspJUvy+ScCRSgzggMDUjW3QSb
rsFpt9duszcmxJVQneHeoeVbLDSsXhTomPwnay9L+p20KU7Rm0fE/TZz0pduWXYN3dm2n0Zw9FF5
h/b6MA+3Tc0pn4jkCczFnZv632YhHjIcBKHdIMUmGokxg40nguAHMjt2ZGsmWzdYYdFG8uE7cP+a
zPqymszYLqTM5bhCAxNikhwV1BCBiMlt6ZtC99k3NYGnfgJww2yJDJBDzlxn/BpQKJrsHfZAGl40
qn38xJBNiFBsAeeq3IEjl0HRjS7cYNrbPazf2jWPeIUeA9y/GRnKdk2Y4KKOy5jfkNBzr7Kih5kP
1F/E1SxuZUSNjfh4r6luYy+7sUdG8pWbXixjdJX10WUwrk6e8KLuuQ4LfS1T2BmZ/daGNaMUIsOK
2r7gDtv1lftTQg3fQI6bttZbGRrMcQFDU6O+DcCotmn0HHZUdQuzH1MSUmDPfIpTmkY4XmHZGwev
8I8WoSQbmjzeY3rm2m5pGGFlH1RBZua8UUZa7aNqROcrnWtGV589e6nY9fKHhbQdKFqMJIYleLfG
HabHGwvxE/0C+1BDcRhZ6dCdbcvpDj6SUjdXb6P5PNHfEzrbkk3Eh9FdcJu147HGKMQLWt7qyfbP
qcm4ww00n04qtdwmANGCBWZZ9q1FWguxKbiFKVL9gmo/WM4GnvftkBrY1vnITMRLHnvo1wws1dbv
qKfBjz6wt37tk5VAhaTkiPHtHh0B4rnmUlbA/nM5gwOT1TYduPXXM9f0IeYtmf/Yol1oUlA/ytNj
jP/jFRltx+iA3lF2nzqiWEGVqeIgErtKlNCy0IPjZyWsSzuCRaU/kzj3ZCLJ30WNSUOO6i9W1r4D
TAhh+Vg6nHhd6mCp6+Evjot5Q97HyRjX9WaqYRa053ZhaNbN7raGYlgPQFDGGgpGDeISYFyzcRvj
Q67waonFDckEv14kRNSm+iQj9yXPmeA7BsBQTVDmpsjeeFaeMlCg6FXKem/SP7gRkFK3a0BKuEEb
TwO1ui1wKPigjOjFoetY+6LC8xw4hDM1w/UcOXwc65BPgNEdXDhYtPglwY/jbzat5a5gc9W5RMEK
ZEx13td7gigZBbYL3BAOQwesuj8ZROQELtxAbhCSOlHw6Odszqw4NTNObFX9LwIK/r8R07nIyv7v
aronpvo/33+7yOrku6n+TUi3/sF/Kun+CCLXc6LI5hH07SAiaGD6keoffzfCP3yUdNGaTYAMyLFD
ggb+KaXzzT9CMjUDkEiWb1qez5/6l5Qu+iOy7MCPHCv4U6Pn/E8yCKzg34R0nut5CHYDD60BlHTX
9glb+KuQzhwdCogWO205NL9e6oxsVNQd/oUdTYvwVHBpP7QUwVd//keb5KS1vVdd12jKWQ+l07lt
G++ZlMlPEt6Gw19e0NuG3r+p/1YP1W2TkQz4j7/bq2aQPcn686fvf/x9/fr8kJVT5ASBZTskNfz7
11eA60FyQo5n2nLj+ORGbSvHvJ4Cx7mdW8h3wpH/QdmZ7biNbNv2iwiwCUaQ9zFTfS9l5/QL4a7Y
9z2//g7KhXvK6QMbtzaKkNJG7RRFMmKtNeeY3vr+9n7ITYuCilzVsjfoq4aVdqkM0hDKAto8AaVs
f2A5v5hCIvhuUIEMJniQCAfjZ1pb14JNTap11YHvLWVSQrxfkMxD9E6dfXv45rPAbHNZ2ztMnwSd
ppTAVpPyVLW0OFyVdr9u7TD8WnuR8cjgJV+JRHzNbb85O1gVOiIlQUfZSJKZ6zQig4bMcGhdT036
SibQRVbsL5KmNuQawhW67XZuzlRFPG6LFB/01GNtjtuGcjtgihda0B8643McyfBrVDiUoKWy9qrn
93Z9+9VgGPKUUiXQ8Or2ocxc2lhIXFIXcKEZ9GpRNDqyW5JKHnLVh4ca9dpzP4Z4MFtLN/79bBVP
Q+QHqBCipP1slWK4SPlpDEN/J9pqXBctxakLc5Jym1yzMtS+alR6iKHbH0Ia/+iiaV8co/CWU99s
A4bdq8IxLr6CFkuOZPYQlFb6DGUofh6XaKEhfo60sG1LIwRH5uF2wgeyYkp4QxbQ8yX4Nyj74wbf
c7CRjQSs101XHobIAQ0/OaB3yVZ5n+FwwTXDXCeAGIRTt0m14TJo4Cf0Mj+DdLVYB0PjmYd3skso
QNFk8Dam53VmoXXZR0jzRZJTf5aV9vNdq2uYYHXi/UZ/R9hSmpMZgePSH1ptjSFdGQASmrAI9jEs
LyJNF5KG5UtUT5h/BJb1nK7I7DUiDac+3w8ZffjHXiO3s/b74LHgSbKjPVVsUoJXjxKBF0Ea+BOT
qTEpP2P6Prj3WJHVs2DHQ9jhOFziiHXejkokTINzBDhYn2lssTEONXsLcupHYzhI0pokg2wVAylz
GLF9h3W49Rrd+URCbArUgGCL0VVPWI2fYkAm52JHyG2Fi6+sD3w9bAh6a6NRQKM+ox9JDnSmeBES
jgs17gE6CgVUxzxg33jWc+tE0wbxTWau+lJeMxGN30ZeaFE/vZOPuRD0UpFGNvqNgVO/CwWm77qg
z4rqMsc2rIhhQJ6qrkW3lDIur6Fo1FWmUXIs7OzolxpJRt5ESvaY03TsJHoU37zZA+Gu9++OMue7
DF8milpcaHyZGT+IsHZs3bY+OUWh4NXJY90I/dDOB5xHmCEULLpZ/LP3gnFah1k9QlhmBtK0VfIF
+zd3clU+60O0x5pWLgL0TS8DPtUHB4f7lxzLvp+kwde/PAx/fxYCdmTJsObIGmWaH57VXkwWxqh6
ugmG1x3GqM8PfsCWR7PUUQznGDzU2TNN+8Xvblplaa+lU7wVYV6ujWs7Te65FK5zRqzWPwjaceso
KgKUbFPyDQvhU9xAqHVIT1gLFW+9wQmWZd4PR5WkD3/+IOK3RUciGrN4tgvY3fwzf9D/qLd7DQ9U
UXvxYz9MX0bRaCDiCTCF7otDkE0qQ4LFEAbOIo7xSmSZQZ0Q9NkG+w+fJUTu5ekKyG6nNytFYvZx
rMvnerJBNHgQusKs13eJb+u7+yszE+M6cJPB296v6QFrHeCw5EZqeni1qvgV9yREmjqQb44P1Keo
LkHtFq/Ym7E7NswgtFl5AgMX52g/2pvQTf/BIpWes+ETOzgKFGXWe8W4Zw+2iEuvifvVn8+Z9duX
zzmzDIT1tgF7ULofFsJO9CH5d+wCufX8eAfGZtoBUH2jTqvZUEdygZffu95f+a41R2ya3spIxqWn
evvVikV8Uj7aDiy7/zhG/541A9MElXqnsWjMpVu01MHYwp4STV+JupbPkjboAqR1s9LgjCO8qlbG
1EbfyxosUgFOa2UGklEMlPaLIdPqWOQZU+2IyffowQH98xkw2fP8uhXgDDiuLqQD+ol+/Merxi+U
jzuadq5k+58DW4w6dB0sHgaYHforU2YBzmtt62iSUX80XDdZuw54TfyJcBLC6JOVFPW5w2B6bPJK
PgR93K7tMD4hwSXg7f8dYg2WvDZ6r3/+BHPc1K+fQOm6ZdpstLjRaM9++ASRI7omFXMjOelSgixh
ziOKCK9oqN4dw/hs9Xq/6S0ru9VIpm9RgUQGA+sFLVR+ywUwujwN640lsqVssvTg1Lpc20pBsMBa
eWPtkgs5dljBXF3bjAEikvtDrY+LeB0Z3leN0L0DA5Z8l4gR45gbPQ2l98VGgj0YGXbnwaoPKgvW
lMLpou9rAy+DrG+jqz/XfsIkNdsAkFHvTCBtWuZ1dU67hu2RKG6DCTGBxGGCgZ2ET1frisatbj+R
q+uBXCwZxt1vpmaS3ypLjw/3g0ogmw812OraMLXN/S4GLlO8E3f8SYvafo0qINizT8X3ljj6ARPn
324uA9PKb1+MY+lcWNK2dP2jnSREABMIWZBWk3rAnSZHvMBi2wKg/dZhy8N1JKsXJ7C+qX743OtM
4JLQ8BcFMoo3L+seNVJ+8zmFEc9c9zRGyNBtJeu1GTb7P19DaBk+/q7YcWwlqBzg9wrT+PAgoGwm
jEtH3zLhKiG8PtoNJLhsOD8IrjzdWpd2Ph0qOzIuFjlSqx4wIhYr3UdYmrsnPyAGO5BdBCAPMoOI
I0ZEtXeJQSUekXphT2vgR5KCipa2IWUoalxnU3VEsNex0S76kOvk/sqAsJBF7qJpNSBsqWm+BJQz
8JkwsSh6dfB0x88ZeUYVk6kn9PyTsaiczwm7V1UZ1fV+4HnvQkABwxDUKd61rnWvvTZ+g21ngmu0
H2Gmv2dBaLwbRQ26oSg0csnnbJHwC4JX9diU4Dy6mCXCDTIXllqrPVpGIx4CMqgfMEIj/6gmyCOo
ch7SMKWdqZKvXeSkF5XpKUnt+Swtea2UuW+5PN6SvoY85oygltvHn7iUgU3oI0rTbhGZEBz7BglM
7gW7EDnCpkPDzBbdgZ1veUG/TEQPNahrtfro0VuP8AtPDcpGp2VX6TgxflFTbLXQMw9NCsLXHdv0
Olm4LmUIA6RT8NmF3o47eukGnUziiTMcMzMRY6kZeyTg5tcxrLBJKk0sshw24Gj41jILw/QC6cFa
amyQqZf85FgKNIy+4/gblJD1uQTOt0AdzvqPAvkStKnaqcxRK6JUipNeG7xCoG+V7qZLXTr/ulef
78/MODnrUMxeGwWuSYbazVJEKPSC5YNEBLFCu288R8RhPTqezzPMKY1nki2xHmskL7htDiVAiYtj
iwI8CDrIiciJP98ZgnL515vYpkq0bF0XBtsj5Jr8+X92FW0ptcKqB7ZHBYkjHsj2etQcRhcd/NcQ
g/7Ui+oAd8RZVLmz1XVTWwin7jaq9gImT4aaN7EEd1n2O48J7nqvepckDb9Foc1M2R9e4OsNZ1nP
vhE0ZKG5g4k0fEbR7BK+VmfLLhVPdgfqvS8AjGnIfKNYtl9Ju+HEjE26pWy7IrWecGEiwXc7+Q5/
8Wx3TgCGxw93fz4l/8uSqSuHzoIuOB/0C8Svp6SDhBMbihLF7gAG582QHzyyFkaZGIf7gU0afrdS
e+uc4jv5XOzbLWfcQ5VV15+Pccdde0iPQBPJpdvOelvXY5or7eboYzYNsN9ve5nWByADzV++Uuu3
Zx3ND2sOYmTNdB2+2l9//0GXJb4k4A9p0mxysw7eiXpfjUXPMjARpwOGQkc864fXCMUcTXVrr4+M
dttykqvRyKKD3pblytLtjQpNZ9tHKPJiO7G2Oh2Wq9Yjw5d2n32jKlqXQV7Mu6vywFRjpDEuNugM
qmNIWhzoM5J9WBjsRcyydTAzSjSsLns4TO1W+VWIGDnGE483YNcE0vnb5kf+tkRJ3TKwXSpTCOzi
zodT0XWu3ePOYf764GsE/pXR1D2XKRHRlPzdqs9j+9QC6ANaR7ZFWnPDOla7rtzxgrfXX9zbHlmn
3M39rWOW4z60NFLG/dlSTcdgW8BUvA2VfzR9hJlDw4xZ0nNF56mBN5nferSxUcW8ypEUkD4HopFN
EKo9j40NLXBQpEPIgDKXVbDCHfY/jSNfD76kQEmUSa6MKgUKfZmKmw90hBS0xkLBjbcCMQtttIJM
qvFHiyQHm50aSyhFtOPnTi/jYvJ1R8RFeuOJk6OROkGd21TadzBO4+a+oiBN8xkEuFDLOu9Hybyn
WuLaDreAhb39/ZBpw7TqaASQhoTCFBiMXMVBnr8hCjO94ClNffEPO5RZn298h/BxJSV7GWVR8k5s
dIlqYTQOAAXwMqF+3bYdw8oOt+0+1dF4ZShObil6lNLp3dsEkC7Uo1vhOIzJ+w5MDx2fWwR3c9Vp
hOn5RhACklUwPHX6HXUn8PKMfuuDF1EMsNBevCYjZfXMbr2mSUAgTKqIs54A84bKukS13z2PCl9/
S6h0OKb1mVSjjV9H+G2kYS1Vo3drcELVImS9PpshUXOuDqz1/hbx9zJGWnrW81FbN5VcGVZfHlw5
bhUe8evQoFoF7WebE76BFK4jw5/5d1SYH2hWdMUFtRppaa2tv48BGiifAfFeTw2HxCl0/oLEDopM
7/BzuSBqQAn/eD9ERfGNER78T8ttts6QdieDEpf2jNPsjMxTy3lRv3St98mKx1fdjqpXFEDnFB/Q
ux1rp87uDvN8pCobkoBsvoI+psle1PU3zbb7TziCr2R+yqc2qz8bM73HDphvN/eL6/6+qx2AU3oD
O2T+fI49aMhDuAiNQtzSoiGqoMrVVRG0FHuTtw/nw/0VazlqrakyHmpXUyvHmSm+MY6Cse2Xmqzz
N3sgnsxiNHK0u5woz6HsHosqhAvZOLgjErd4x4mIPIfJIu6a6s0mfkbX/B/RpHZm6V2RqOpnTVPx
ucrpx5KPw7xtXnNbruPtGBvMHX2kR/lQM9JmqTohmeuXMpmbGKNNaFidTzXJbxRBomniTQi5Y60T
TFba5pkg83hFqJSOBWr+jyKlrUhsAHQR+YDSkqLSdk7ju4+a0VuPmlkWl8DU9A2yoddRlTcAM+TZ
O3r/mtUIIycuLrkz6FHuKy9T1zDmdsrwwi3ub2XpSOSebYkCARinaeBUMvJIg2weEyYJS21JXRcR
dDryuLXj4Wg0A49n7YWQum5CEZNlCA2jnwOLb8P/8X/kl99bzL9vG6Q+t9jZS9NOt/WPhbWPy5p/
mQfiMxhuGk9PocFnmlzqF7Ktv0ZUDFtp5O559pgvTLqb2IYKxmP0rZZx7dG8KkV+Ex4pcWaqvtts
m3ENpCdc2+VxnjQqadc3z8KPMXhl8U55vw1rvQVBbm/ubSqgmBm4acwbSYhl1A6DLUNhYT2opJ99
UuBEdnLeM0dDCOU1QsBAuJM61iCPjqMHE+fPGwfxe7dBlwa1h8G+QanfNg51XDaeWbHrrYtpeDQa
Ve+n+RBOrgDlfxnnZ9jgBd3WcHFmsJlhFo6kZWtIm2AzcOhl1Ah8VgPsuSS8Ctnt7Ey3Xu5/zjnc
9GlDNonlrGXcxWxG3Kuy60sfl8g9UsyLxjrWZLcWtUoEROJKO7U46ojJqj0ruKCh9Y4FsD5AGrgl
UIJ/Cz15sSPCcUGKg7u0rBO+KTJ8B4NkhiKY1rUOp+zP58n6X1Zlxd7EFnR42KV8HE8YeqCb1nye
mP/qX8cA8P3YIrqkcRveEtRfj9Kn9nAHcYKzThhbCPFj7JPhUoTF0tVmfIaR5nuL/85LKOlJ9Lbl
bKGFIz+p6FV0xj+DE8lNwoNm2UeEJ7AQ+/B2ighMbytPDBWRxwluVTJ1kbPAY7fS+mVyfesFwZ7D
FmFJgDvaqYDSlNm3w/LVD1sdY9mfT4Zh/97X013XmHfgTKdMpT6UpkaC6JDMZSq+ClNiNPON74ey
r/999T8/s7sqe+wKyxabwKW6YQK8iNrWPlWZqK614QuMXOTHppHG5DjkVpNmmp9MzsoO/tVlMAAr
WtZ3Kcvqdn/TQaB6FN5MxJr/TI6y2lkVYB9GQfm2vPMgaaySO1wNG8LWjLOT9Dlyn8I5T2y5DgUo
aOXUPqrNkChIAWYWheV750zh5r7IZgHOV20ijitgNHEbYh5puzjqNfRb7Wui9VD3BkQBQU1XO5Ev
tRUr9KxYrCwTcgrsanfVN66+LKoyXKWFSzky+I+9b1pgSY1P09TzGHYGc9NpbXVohnPZ+qSjsFyQ
jCG+3HcOPqrOa7i9byqQrESPBjDfJc6Y+ib69OtYRuMs0VqmFUKYzonH/f3gs3dDOGIO13LQ9UNK
126V83xb1th/nw0TT89AsrMZCnfTxpBOuwJus60jXGahMghubsZTRPCXBCoLw0GDcH9v0juIJwOT
wQbgsHgmKbFkZpNgfMO44iXtq3Dr662LFJL2O4qvcFvZBUSb+2hFJ3uJ2Grob0R8a0LXrjlXw6MX
lvWnUo7k66p+Y7YJpyUKwnGXGlF1vB/6HnLBkGIVqMsc1sYYSLTid1MmLPT9lIhvAARRGFOBwyeI
ZEtf2Af6llTooLpAchWlW3ZuwxZBURIsmMsPhxTxJ0WcvmffrI6hVZJeMCXdooraeOMmNTePshw8
BGX5oFsakTn4Q7x+aEFZIJT98w1l/Uo5Yfgp5TzntW2hFN3fj+UbOnfZKp3F8t4VKwpz44pWAzLk
Bk92kXBwr9XgLIWm8njZMfUig6bMT2x549001PX5/mQUc/HHfEVD3oujuisLfVE2TkasmbGfWuPF
GSbn1pXyNe7c8XORIwkLhhpiHR29ooiSW65DW23C5ZgIthwGLiqkHiYBdlO4NzDJ/aXJZc4Pil+m
vlIqBgTzI8SybWqxX+s+j+w39KkIMn92DOHz0YT/WY/6P9B/Zs+oy3pyIdq9ng8D4VUet4BHbZfK
/G2EjbL3p/xz50TDpcx089b69sJI0Xy4oUnq7Lx2BqGrjq00//nzl2bPNfUvvztNORrU6M+o0lwh
PtTcGVDATBqg2Znz9mzUsp5EBRke8r754QchrRhAgQxueOX75Nrg06vRn9PL0RqEdk1FxugQWhct
TBCdTlO6nrxqXNw/dWsHhHTrWPdCSC5sachR6/wjCs017Qm++PlbxVRRLrA5ICcyRpM7HViorY3B
I2Ep0a6zqneL5IeFOUEYoLknT1M6gqhyNH/L5fXU+Y39KUBm86jDAVEuCBuQxS1kkM9IaOK1LS8/
n6WFngyrtEE3GHU0eO6vkvmVFvh/aQSYv/V2OKmuDVyIUwr85+M6Sx+AlrJOwrExscot7ht0HaTV
Hnwnq60UX0tkaYdgniNnlfZm2aPa1JpH5p9TEQVsJ8uE3s4+14n/KfjJUbS098axyy/3Zgd+ISgb
cLPPf74c7kO5Xy8HBdD3rmGgr6zf5zr/6UoVGhN1C4ffIwozdL6gHU6dt7bKjL36PAdv62JJKieJ
fupozpM8HnPuv9d6VjfdpnZt/Hq1tfWwJ3Ad1H621RNtRUnNKgh27s+/sPG7JETRL+IkK/bFjhT6
hwu4anAkRDV8lbxT4sU15X1fa17vr8zZyoZRBH5ppb8Bz9GXYIaRDeNuO9XILh+qKA5Js7fqUzkf
RqtBhd8o8/EW6Xb3SrcmvaGd2IxVfIrKlHoJMT4Ao3K8lHpCQWQWpMkmkog64okwXuzbBvBdZMbZ
xR5wm9x/NjVGx8rnOAsxdg6pDvjzMDY/8ytUh7pkakEwHbVKwRRz6L0fjSxPQVE4V8fTyf0Yplvo
FTtNBM3b6Fb+AsRCtivarjv5YdKd2NSxH02t7f3d/eedsqI1AcYM6BPoEroRO7v7TalQHFt6WRnb
kEchvcWwfIM09dhHLgHnRRmsh7ntVNiCsIAoR4xBGsIj9417ITcOzNR9KhL6N4v2wINvQwEVNC4X
bpr0h3qQ58GnHGSvSCyl0or3xOt6PIvRhXrFfqqx1C6aOWrkPjXBZ5/hgYs1w152mGwpLu/PBU52
v3MAC2APm+8gJEfsTecdlZ+6jM4laTrwcgHi612EDn/qx88qSz61uj63SyMe+2mZjrBssu5sy3IR
02y4oSELbkk0/qVvaX283SXTLosR38wXU4LwvV+f/4DGM0LJgV7FSXvWur58p0IDUjeF3kmZr4Xh
D7vKqNUGfRAPQ9++mEUnVp6UZIBZpnrBlUKcfe1sYc7FS2+ujPXKlHsQ/72oV/fNR5D48W1+l+BZ
DgiYfMcquxK2xumb016FDfPckrG7pP4J/1Jh2R8/og1YjZ4s0nJm+rb6OM30ZDkVGWMLtJxMT8He
wLdDmORPRrG7vxWOm697vpbHOgyNg1Dud7sWzUrvEFbfD01goenP1Itlu5TRRVjup7g01lSb9Xkq
faiK9oy9qavo0nehQ++AfGCVacdI+Go9TfE/93eOBkaXnPqGTYJZn82+dk/KSoxr7xvbntgeNFAP
PG5IBIp6ccao3zJ/BiQc91V1rAaQn7EBdqKax2FFTlsda4+B8IO3vRQvoS31o+40zVbDj/Tnx5X5
W6U6n0eHyotSlcfWx/LdrKkhQOYnDAfnvUkyCZ+mR7FgyxQcgd+kG9zfAF4I7HgY+qG4YbBmH6UX
bHaz+jlvPWKk51tGueWmToW2vTesInsv7kPaCcc5V5S4Rb2ntv/KAXxmGQQzxI9ZPlqb//9PZCPG
1w0GfPzv4yfKtDxI+5lv9XOZ7RttX2XJsp0C1i/EOqwkSYf7Awl4Ek8aIYrcq3zVMEivAcThZUVw
IZqxSdtZg26/23m+d/SmWdiqDZY/L32bmLzk6d8xNDWX8Ka3ehLvf/kov+3jlKFLIeYmvqVj+f7Q
tA6qycW/SzPZbKJ3Er4LVuHO2fvSG066zbPfjX3/W56tu67H8gDuF7Roa+y1QpGqF3PC+2FvtqH9
mvkExKoxV2cGJu3C1JCYaxjjLN/N+HRG9LctqJh/t18XbsOgmLVMQB6s3B/VNgxRe5+2Q/TopyA4
3JEk03urQr5yKSVv3ZjN8MCNhiJ5nQ7uFy0JxSlDObzovRrzrudW115FT3RyH0LmjeT5JsmFziQm
ttrO9qEbylUHSfsG2clfe4lN3ZMZRC8BfVgYzKMx3kf1lRDAXUEm8VECaSuxowSmB5wTctSia7pw
S/ukfrwXcVbbkD+BaXVugox1eujGsloPSJ7NqpRHk+HlcTA7f+OmWKmByANNM5gG5eyL7WEk6NEI
ET223cKjERtZPoTguJNLwqSAhGTBcMzK9NCHhnVKMxlfW99bdbVmPzfzwY3LB5B2SEGrr+P8i9cy
GR/9KsjXTk5HJo34ze59IzsQNeZnEx35GNLA0IObNfXJOrUJ3uC0Al3onlChd1ygePlTi/7K1INg
DHg0naP5kJlw/INBHJ0UD0I9t0pGQm1WmTZbRqygO6NeW1ffO19qB+hy4SO6SFqSXbkBNRETMxCb
y6LP8ue0BxCIMl37iglpGfVE0UxNeSBcwd15NJ9/Hook1TbamB5Qi+WLphTVpSj6eq1EyPbX03VS
p0eU96OVLEyvcMk5w3hViuQcRv5r42btgdau3VPKZTEpiTEottA2mVLHOGh6YJOlH2Tv+kBKi4ka
a2Xj53ovK3ELnekcwtBaaMIl5alyftxn1/lYPXRQF1fCqMrN1I70DTCKSaa8dh65T9MsoXBA8762
iQcMqBjzU7+6CyCbbJRroLb8n6Mu2NxbkkEp7I0jomsStwEkoByWEbkGBdqSjSET+03rmlcdKeLD
UKpyeVeV0BXDueXFlGau5idLLF3WyReR3IcgeALXyrfEgeyAXiOrM51FVsrTvWb+t3CGfNude6wj
NzYA3akpBNuLcPgEOz45NHXS7iNpPOeJky+IQqoYBbTlJhsIP6mSbvwMQYfLy5nYo8WgIZlbgXa0
m69xRyJ1DiLsAbFotnCYZW3uF0ibgQcmOKA02mwVCj14AuLWXy3wyb3bX7O8nkOeRf51ANmBfXiM
nqFV+g+d1D53pUXlZeXl0Y/rG95I5CqEeVrL0AkBVeldxZgB4CWr3z/3d44i78PSgcjl+P73gK71
/eTW1YMT+GKH/kp7SgIXJZk7fsrBv/z5wUur9sPTix2UZc4VNJpuIZUzT1b/U3agcSBLCjc4nIBC
LlhtFoFv82HsJmXT1KVf2fuDUrmLMjSiKPsx3U1xll3yScfDl7eANvFTE0dlV8NDpHwf2lpP6G2f
6RHwK4zc9ECYoum3wlPtOjMcdcMowaJKhPXcoEjLgQZFnc27B1g8LukIPzXFAYbXdZV33t4DRrGH
A9xvRGO8eVFBgLDRe3BIC/2ZWL1Nh7WT/btpLkXZ96jv7L1UJF4iwfi5TGNxY04vjGbThkN6MSLS
TS0acuEDYZ5EgU3tMW3Bb0Zk1r7bAumJAy4O/Gf+hSlYxqiKv1ZaUXySjfqaEAAyG+qqk11H33Ew
nSGI9zegDgWM0NDeSdCr5wa3aS+Sq6NNT6mI4m1fBtkzTRNnnSVGuJh48uALDJ/sFvWFFVjNhpDL
Z9WG5Tlw6UdqtUyvniBuj2iGwAITMAHIDgvCGEtC9MLAjj7NnAd8fg4EIN1c+XXWPLqLwci9Hx0M
mTSpss/OWL544uWuz+BpAWAz4CPPbbWwVQENXgGrR9JCteeqIW1L6LV80U7CrHYM4Nj8+ZpzPu7E
5ktOMq1n1VRcdh+FSX5OklZOkMtj7ybPrZ2/l543bOs5oIdcS7hYaLg4g/7KZcQNNnTY4dhu9m5p
5DQjYhtmW0OWT+dnOzQ1zkrVcf1sp/6xt9ztZBjFW16REthUsXHV5n5hEjjyUPLAWXRKfZFD6uxN
jL1rQ4RMCOIek0ttzx7BfDYql/aqpIe1yYWRbkqj2nsDvdWf08kCPE8FGXTXUkbGqZE+B4gan4zM
WA5Oa78CKJHryjT+SUq6m0mSa68T3W2C60tQFvNkXAzDcTKR+bhT0O/JWw9ufeWCeUmM6Uuqt1xz
ffxS2SGaJCea1ZTtWG1zp5yzdwq1pRUHTAdq7TXSYu/aVjS8dcM4VXUYEymgdy95xAXiVkN5vBd6
HOodgwUORi4BvHTdcxJpwWW4kENq7yue5iCQioqVibeRJ8a/DD9+69LxhfOMlybSDENav5UwbtX7
Ppho2FGYn0g4Deu1X+vRMh4acW3b+nsDLG1pZbF73xzUilw2S8AAfQCH4a11qwcv5bXp1rf4DWGG
fE5JM1v7YqoOk5bNYYLqQq+N3CHgUn+xlrAR/dhelQ6Eq1lSCuh6HlnMu9f/PiMN1hKtJYuNCfXn
UJmwg4IRzup8cEht2/b6AJPHTKOrVbvRtRrD+IBa4nz/G/cfFd3A9IW550MiZ/KGFWWPGWmYaxBO
2YVFwNq6vfp2fzca3mFEzLh2YQdQfVXWqRRPLcjJZrQuVvWpn79+7lHtOrq5s7PPdnXGyU8xjxz1
rk79oFNFfxjCCxNiJXSneg5pcmK93WIbXoda2+1BOCJujgOAxCHtkigepo01xKzajaZekRd8j3pV
/RN5D8QNwMmM3BY2gLLxmMbyNRIh+1l0tfydemPKzFrbuSMXSXupekZ9BXEOVI3knnaudUnrkpkD
o5JtVk4gU7um5MpjYHrf+/roy4QZ0bc1QGogbp/vaFJfCvwjC9obJe3OzrlGoUUmlqKHx6K75w+R
YHg++spWeNsqCbf4Zqy3OC6fMzP6J2zDi48c6VtWx5eMBv3PbjHueTwFsXez9Nxau7a+1JI6WN3H
7Z6EfkCwxj4woA86vYMqEtDdUnOluxZ2XZIi041fi6jFVijtTzRu7EXW6Y9tDMvErMA1CFqhYKds
sUWPFC95zGK3bvGZoyh6t524v/Rjc9b6Nl5WTXUgQoDtqrNOuRT3SazL/QSo8CnQ1Q+9E1cU6bif
HdCphCesQ1eYZNi3xiYYVbFtCjvelvDv0XB6K7cNawyPk/vWq3k81bEfhFCHUKKJ0nMU8IglMIzm
Wm1TtBDjs+sSmR+1qIZ/oqn2xSxq66FOAG43MrjSQB+2fZ22yPj0+EW6kX8wUwdo3/zWoWVmGiCx
TCijIPk9ACLS+Pdg6a2+LXJ2BPOOAXI5dl2VFz/fwhanhjGjnMYgsNBSixe4JaozqiVjDex5wMSO
eqgrerrX4VUPaeC6zPxOvttUJ2cM65+vMh3zpxHE3fL+p7BcqlMls2zVzMtqqctj7AnxKSKNeNHp
VnzyR8vYaGCG9l1j56taT8U11Mh/8YB0vVUwl8EFFPbrZLgXR0PynNGvXYu29Y5etw3zuH5VUXtw
rbb4KlXnw+Jw23PXRvKAPDhdNOmQf8Up8mAoClM/wWTrQj3ZMzJDzUT//DWDRRgN1XdPT5cwkPxn
XwviWy1Yl/q+2qc+k8CxcEN4v9qNzuBaVth3Pc+CbJeraYl25dB0lXqugCc9S2ItbkZsV7eEc70Z
KnR897eeyx7UiFzxQO+v3LTEgxf+dGtBZTzdDxHhCZiIiuP9nYs5amVo0l6EZfnUelOy02FPw9kz
yqVoiv4UBRr13nwYS9TMU2G2O7cQahOE9bSmcCufu6Hchcz8MsjZGTzeoj38fNmadPwVO0tFe3Wb
lxppOs5+5Hnzole2vi3Bm3Ij9GyL8wEcU6HvxbwZbtJJ3xdDBr3L0eyZ4RW5iOsmhcB28sh0rLVT
YOn6Ki9TqsU4dI73A52DISrJ/nCSL25KZlAblf/gObjo+HXfvVRD/otyywuHjYaWDl5ib5wmBI+n
dhqmE4H1PTxUozG7ZTfv2wTwmkNlQnRFQ6/goiDLaorx6Z7eRxRURc9eFHsoVCHJTxQGVUKDqxLE
1TIuGP8vYeexHDcSZdEvQgS82Za3LHpS2iBEiYS3iQSQ+Po5AHumJ7TpRVcUihSbppD58r17z32x
SrJ9tVwyjGRC+jLJydmmNtxooC1fzeT9shvBGwWeyarsKDOmMULfyy1pxtyhmRa/KBrflqHdGxOh
QpR9KBrSHw4GvhQ7VhFmNzl48jRmuIz1HL+0RupIEtDJMycSxqqeUQ5hdbyDRnsVQVJc6TVKcI/R
ksXAALYckDk/fIRvzlnole3M2whpndLIHbbl6HisdO2hz/WnOpG/SWc6pJ0vDoHlKozIdbIThNGs
NAgWnIl+Tfj7m9YjVNN2V6ZRDdtgOhYKfPuUDLS3oaV4lo2KjeyP+lrm1rTHN/nLUYbJ0Lx0j5ju
MJZOIQAuB4Q/GBEc3O3GzyXrdENXZ+yrT46AHFrqrATB3bwFqUn7S8Q3uxp/6TkjXy2Lzj3l4iof
qMmwdvJEQ7qYv1iRl+9D1KslX+ucKO0eYR5v/6b6042jftI5BECdtcRWSY7ZnTX74ZsAKxk2hABs
xz64WpOeb/zMSrZ46gAgaNLY1EbIFP8RjyRbpAiptpkZg1Ynla+urPouZ41fAcfHOq/bL3pAdx0o
wbQb0NlsTLHNDLqOZAUiOexINIjG82j3v4oGTbnrOW+ugueMSfMhjbtP7sEPpyet8jZYSKYstUN0
mM1nDnulay1Uy5CUajdHFovMgvh1KDCQcbZjhuoeME63sfzwRCjNRUZNeq1KzIJKea8JeA6npOnQ
siFuhNNf5RyZh1Civ9DFyLF09BZku64UWyPOz3XLVF/U5PnY4IDW2ug4c3umc8MnL5n8Yz+xP6pP
V4znrO13oQNTs4vbLyPioE3r6RJmabgJAYetXNvf1nD8T1OAEzaGNdt3FsQCMPy6LR/4xbO1GZ1O
iBq7SjicsXaugsaDZmeOoKQNhhwef9FNg7YbPrxc253F4Wpg1AgJ8GcngMQHFYyEICQyM0arFaZn
Vb4MZqxOuWt2ZwlhFXLjxM9GjOZg4NeXzObWURj8DLov3wMSXeX6Y+mnRFil7q9O+g1D/thcs9xb
8+g0ObguCQc0KRPE4kTQJQ9W9ZnQyd8CjHRof/F2QCPM8uMbyRqgORonEVNB6NrnmNbPIMR+laO+
qSWRGYE1kW12z/niwB1WksVjkuKZeUdXr96tqLfX5H3ugEnM6wU+0oqDJLw2JH6P6dSAOqoln94R
ktj3OHuYa03ci9KRao8Vbg+vGx1p10a7iBb5rqObTdAJmtXWg8yQC6s/VuW77xMTknmsmKWjhqcM
Bl9cSO0QheaGPylJeBNwZ1Ez+in8ndV3tz7MvoYAHFvfgpw1xuToKiypgtJh7UkErQr7Y5WbByog
3mWSRA3TLPnmGgR+yrpCms83tj6dhhbMSCXI5mst695nfjZ3+9hvt+5Y6tvO899jjFwknnqnpohu
UFkJbRtqMB/9sC9oW+4KNwjXkwibtcqa48gZaj2E+slu6p9TinHIBbJnNiz35hO5kV+OtOUhn+r3
Wp8rPRxP1Lz6OUIQyaLZctiTKT00oi8CEb6YxQTMy9c3iYXuIx9OjcqJM6sZKJFmhxyRXNUQ1Cl2
VYQMe1xOqzmF0+8kQzValriw45UVUe96+lcK+cW2a+gRwD0m2z1YMt+MIy4suIJvfkpgYBMMO7uq
o4PZmO02zN6FjWwzm1ivQ3G2S2PYV17tbDMAvFDthHvoLQR3bXsnalgTGijzNZ3C9jwoE9AHDaYW
yOTU4mIcU/wKVYY3AqxQvwEEA0ipbr5Crwn2kiPSulSQr5qhvxqNe2zSGFiz8RSFRbbCjvaVReml
5MhGaO9aL9vxKGvojEN4iGz/lUhf9iFST9dZ3GjbcEbKdkwXCJcgUBKzDnnRza/KsZiBw6he22BD
5oPvpgAPwjDVDlmL9GYtA4o2U7wC03XfnF7bjAM5MZHKon0+5rMAqHqQDf1Z099HhQtjzEs+pxE+
5tgaIIMKSHSlNtyCuP7qqvSWCjHQ2cUHkGY70tNfSwl6rwvJUSgragoi9HbZQCREU1jNbtQks1tJ
7tsQEEsejfu0ij4SlV+xIj3EobrPfPueGuLZ62aPzeC8OKyBsrMKcnuj01AilJRDhB8s+GUQhbMO
rHcjSreGFh16Yklrwc84JN6LVjHysNh4mJoE3JIACw3H/e2UvnsgceFP0nRbp8nk0URH2jUiP/pB
eCpd5ymO8KH6o0ebLDJZZlkGk+LEn/TRrawnFLX6JQ7J+8b+nWFmqrAHGa1Nn5WANdE9SK+DtfMl
EnLXbamurPfOIxTbCpRvuRpMLC9u48hjZTmAvpI3Hb6MilK80vW+6ONy5YmUyLnwPODEMro9pZrp
pvO4rRjWTa5wpMcI9grjZwzLYEXUS6Lr/brro5aflQzXYiAgxm6aYJ00CJT15JP60tmii7uZFMLd
xLfd2V+eR3VK/wCEHyPsjWJ43hYtbzZHfZhoYWUmx4MLaXuttMZgPe6tXcxRkA+rhvRPM1cHFqx9
M81kJB8enPAAG1fOrgoBh0303A5YLcDxF96e7ZqKi53HRHSzqTeNa76CuPkB5lAApad9meowHlLx
o/ApOBzZ1RuDVmYJ8C6yBprUg2S5mCCvlDEbNdHCgGkO9RiMawiDRDPVwQ/P7pFSy2nr+YreQGEw
LTKIjo3wStQiItsUTJYEsG0qMYc1YEmrquhrxtbp6VpNsNZ6hgFb1mgCQA2c03pOMOGYu3dUo9Yl
sqMLR0/456hJEsjZmGDoww0cPFyWNAkMmqKB7ctyTHpfiNdG0DS4+Ifv30ssWWct8N+E/epfUxX9
5JYFRue0IAbbemUAk1jZ6SxOtLw9ojlvZx8gdOP1NFnxs1IRrGOdjeTTcs4i8QgH8NtTIClZo3Cy
9gzmUUIwCKMPGJ8Gq3lD+oamw+Ufx8CaGG4GuEUUbRSfPUevfseok1Yex7CV10NgpOeMnfxs6v1n
25OxYUb+FiQwTeR0GzWuvbYb5x2Esth4+vg2hZoFZ9BLjnVGE6wt9CcH82HvGxiyQqi7ZHqS1EVm
UtzADjOqHpIQKEc744weDbXckJJjAMBFQcY/AXBobuVWH6aVSEDl2bJvd6SFe7sUKXRE1243eELg
FqmPJXTy1ahVv0MMHZHgPWrk85Q+nTpA+MZhEo7LqZa6J866L6kZiDombQ+ZhEhs/7mry+jGEgyJ
zP054xssfIVbpTM4arK8e+r0VscnAT5puazm1xawYXmsEj1+AI1uPo9uh/B3cP9DyuT9LVlwA083
TQ9Jrm8byN//UmVoLTqzEAs5d/Ts/+jhcmYWmHzGjuVpmezlfZs9EjuN7CDe1qJLLxno5gPWF346
RLht4ianZdquee5GC4w7kybdjjWwesoFaG+pAQmBsWrt/NgRp9biBzdnKfNy2YT/O4oYgkuYZ8Y5
0cbnutKCuxi4G/nJRkISxuzjkC6hNuXgGdwbq6puJmAu5ia3/OjJGedMbB06XzwPgehaP1RTi/kv
19MjdEf3PmPz8WVR72OU/at8LMTDHUQSfTvOGA7V2j/aZXCCfaXeE0JpH8cuJaUwa81D7Wg/mDAR
uCvrH3HjOHSoh3ev7qsrmuN/HrxSXZPOcv9DOmD83dH0GAShfcME6RLEYvwtwCZkraUbQXJtjTuv
Di1U+AFAVnRXq6Fz/D3QDCzWVnunga3dDEyEZqs8WtGpgXDWazklmHtg6vkf9jXjb+8+xmpEKNyv
ZgDw2v3bYJ2hPAxICKYRlSVkJKFIKOmUvTkeYM1eV9UpgjHuc4fIE/TP/bcwAeLe2ul1zrAZ5uz/
GpH9rU3gW/JxRnIKQ2ELW+ivdzMTLNeLcWDQ4GUoyKDJvuvLjgiPECehNw3P+iB+64Z3yvL2HvCh
dbX0xFpP+fCfzlVT/9vo6Nmo6e0AZ59tuJ5t/jWu68MwjtTYsIloiJ70drzr+TsMstp13Ywmaaf+
1EbRXdTr4oxyzj5HRu7ugjy2SfOC+qKzmOXwPjZFoofbRAbi2pRIIOfpi1m44mjaxk+nI7CH8XK8
XfL9vkczRE4IBGEZ8DNgMejjRdhbL95ErbRc5prx6ntDMYurox2rAk6xabYghLW/6y337R/JMQJT
x4UvARkap3EPP1Ir5ww6GBwrP4toqPrY0HQIlURX99pWeAhr5s/lHDFQjJX+Vgx9vW01jLR2ERDn
5MUfgexh0mBp2E85uQKVoxGe4cgZGUBmV92QGdco2mHfECaE//5VZTIgmZyHQmZEihUYsZzmwSm0
BzMtsCx1Ib/XbxlcZPpPLtvuLL3CQpbS99xWba0w6S3WZoCpZ/RHxln5Odw6kVy9YaKPi9sM3mmH
iMIwnn1XPtpoY++UqoxnSh+kO6ogx0T5GzgiIaw1X985IXPBImReGQ6O2mo68QEhRwHOpOB7JgOs
XDO2zlOCI6LLW/tWAOqWUftiVFjuOEwFlzRLDRj5bciJqWOi6GhXX8TxDbie3H0vypNvxYQYa959
HAQb300sMPg2uSlUKaXXfeZtah9D0/DvwZUlJ8AOvOfYbNdZoMADiY4mlG0N4jpF0J7mBD/h1+WF
WKB/nsUX2IWXyYKxRLxAweyfwfcldOvpOlbQOBIrYW4hiVThXPBoR0b5uFseEWZVj0EGjWhIAb50
ZTocQOgV+zrofirsMDe7V9pGxo59Aj7jnJoyBnLYWEc74p01jVdG8s6hJ1mBFS0g2txMoAnP0j4N
bPzOD0r/aCkfS5qw872mhm7lJ060TU0f+6Pumy8EjEU07JtiD24im0fChO8+YpSfHpnstkwusA4n
iO2+b7r5mWarB9Xo1WF5ydA6VNre8Aro+n2qK3tXBz3Iokqvrl3bVFdihDNO67jxSH43KeP1EvRF
iA5Tw7kAanLChq2c7r6ZH4bCP33DvsIwoWc/ZMOVUIDuIc+d16R5cjIVUXo29EWDBL6wGix1RzAb
KXYFU7GsDs7YBg2oWDwoDcBr5TYZZnxbx8jGgwQCjpBS3S9XukP1F84qzhiYFO/vO8ZA4d3yjJ3D
PVah/kToGAq/MHjOmDduRkfGkILdH+ZiUGqflKD+773C2+oEBVz0rLHOQ+nmZ3yI4VWzhL02vcr4
wLuhsk0PhLGqrOy+wPP/KKxSo0K2p5svJCjkHGtIeGXaIM74I0Gsdh3wxr6Af2kDgzjStt83sw/D
9F2QCpA+J4rftt3YTccENU2Bik4GKSLB5Iz3jtnrgNTY73DRRLew/+lFkzolDvopGgpUfMs1ToGK
GAL5Z/G/F0GNttjKnGtbWbga7N65Y3/FE5xzAnS91t0KW7/HMqROC8WtJwtr2fudhnSPHkHto3I4
57X5Q2nZL98fQ5DyM1pkSgXJSi607E1OqU0vK3F2gz0T2Pl37WgXD6O6z2eDLBh93LyuQ0tzvsxU
GV9R2+cbYpYJryz07prT/bSFZzz3hKqQSPapnIKFaR5zdOOfNkxUzNlG7KQQ2u+w5BCs+uBWI2Mk
m0c0u3CEYJXO07U2GdXFqu1Pw5e0vLnltfCAnJa+zaDah8rL65sGGVWpx39f1XziUGqW4uaD9oFN
xjdO4VQYx3LxMWVgQUM7rvcEf5EYUI3BGp3cj4C//Ds4IiJXdOcnM/UYfMlT5hSkI6b1+KirMdkm
Rid3oa7SbUuCIJvZLHEVXQX4tdD2JdHxYT4hlJjk6OM+7Idw54aB/L7vwhHzvVWP9B7nO7Dq8VnT
aA1W38LmjlPBieHMpWg8DBKND9cmrEqOSmg+7UFRYvgarfKyGK9QMMZqbzj8Ikclf5Z4hWAxBzMV
jAfv/54FNtj0SPTg3qLSvJJuEe0ZtYIU51yPoK5rkTLBITYvqn4KQzM6jFp6X3B/X6r5ITOxpZh+
vUvbjv4zO/lzHWhA5tBGwudjBIOJ3k2ZKzIf+MKXtR57379XmvsVdKC/wqgaLgyE5RaxM8GR8+Xy
ARF2zz4cnUMOrhUISWxkFx9mQBsr7Yq7BHptQYnjLLQ0jofxXkM1liv0eFMdyxcR+mJdG5a4fe9/
kLP0w///oZqsiaGjAnp0EQVcSe7hJ12emvKVA9U2n1LroudORHJf8MfvI+v4LR7qoEytfNy8kayN
j/mJnlmEMoROtSl99KqRK1+6VqKvceq91Mhmn90QAw2JaWXRBV1rg0tlVkYTtJUCGJFeVx8YkHB4
6Dq9tzRt61v11dp/4gHBeJf0xiFtuXn6KeA8ToW/xfx77ctgevbs2KaHlNbZjhTb6YqD09zqnRlt
hWwwuOotbYu58IplOm7GVNA487JDIkNg4SHTAUDf/rmwpY/mSb2EpD0QaVCeXO5y7Cj/PlUBHbFG
996/Fa2LuHUobFLVUDSwUgshD86ymgk9iGll+gEsWKfdK2QXq0XTtMj9hGapm13/akhdeWVeMx1V
x44+nkWkiXvHwD0PdiTd5o7NQdeozIGlWyeTt+yiFUrKOWbgbm40uvFO2LTmjbk+Wvz/GcimXY+E
juBhBeRWx2QBMRc1qla38RNG33SFiCm4uEspTiFvnAuckW4dhGcMAyu/Jl0in23xMSGFrIkN1SSG
rW+L/79m/877EZL00Gc+in2ffqfOUr5c5m5HpyKzUYlOuaGtMqBdezdkfIKgyiOB0ylPkZF9LkZG
rE//WBor0xvPekJQfG8aF8Pj7GkHICTmYk4Q7PvociWC8aYU9CPP7fE+ijkPXMwBQ/Nl0nrjQ2BM
/aFGHm/kefHeGPpXMiLN/X570LfidO7kZDy0OQNSwycb0H1iTOKFJFJUxMxSqBtJ65xIeGOA4mvX
kLRezBeV+tnlGhtuYFDeDv5u8YpXuYAtWMTZ9+VgD+0hMW0aF8QvPqmq/wjG1n8zQNIU1HGn5SGb
n6mkJzEptq4gZdL7IIw+4Rqr94gNlHexNPdOXat3L8GmSRIsggI+Cw//R2Ve47RKro2Rbb+tjj0a
VAIeG9otIRsXx2b7GECJ2+l4cV4i1b3EE61jZORoCNyouaXNcKxgYzFxKrJXhDxr25TBQ4ft+DCZ
/bSvqzh5DiHYsBi4l7Yr7LvICGLUkvFDk+f1sVWgi+3UuNZuZ1xzJNfX5TIt+VsMefMLMWN5KxNZ
QjWtqZYt2tbL5fIBTTw0C8mDBN6DGlyyhiJV/J7kWhiF+TGN42eLYXEBRWHAefU5Oj2mxdjcUaBZ
KwakKTTJWcQIqKjZNsK18PwS2FaTgbfqlKuDfxEW37matk02WAgf4P1od1XpljuqOOaSLSDM0otX
gkDvEzfqbTk/URWIrW4rYx1qWXWHuszeh55JlS+q/hgNFZYe4leulay7fRXpAwHCCQFR2ujtMmP8
PXGXXSmLp3XWkZ9RBfHN4I566ZPcYKJh0h4F+I5dLH2Oa63YFKBqURLPyJTCLTay1Lmci7Plo04n
yO5tC20nsUtsAbv1c2UPWtMJjVctcf+UDNXvjLA1XxmVbeyiHZ/aapSHFqX3aiYCnMnHMs5o7sB7
iuy0XC2ve2NmNfAh+BTn36c++o1os3xWp/+K3EA/uarziWXp1CrIvei8PHjzs4rAWne9PE0gtv/1
9Zev0QTiUxsGaDyzlXExNdaZFm7Gyi7ZBbHsNhmWYTiV3+pRRXtTuL57K7yMeHHQL8vgvpuYCmhd
tPUTr30I5weH+F6StoCAFVXzmMYpTXgRf4QVQT+5tLbEY+U7fYYcREX9z8NySek4ELBmjrQFQuuO
rKqHriCgEoYWqVpdrZ2hJUVbh5T2Pbuz9YK4O+IEW209LSiulGXVXWq7wxrERUFCaJNippbOls4X
aSG2pX5mnnvk3lEvTlEf8HpIYHKGRbu/qBGIh+4fH0S68LruzQE+ERWqOZDxQwbYbABz9OIl05vg
TG/7gcFifFkc9NwFe6Z0vPcNQ921aTTdAZ9WdzaRREfZBPfzf2Xu3ruZNZ6qKNRepSFe7STQbj7G
8GsbFb9CxFOMt90/tp1+tVkWv2SoBnZd4xonq98Fnje+eP29bSf1WwkF6S4mn5Nf7VZHyfpZC44L
sxd+8s2b62T6LiTj8eg5jVxjFRdAmIbg2ZH5sC3yDMXErBS0jCA/KCIiQJ8RCDefiOOm5sAU0XPN
6gKc2zzYHMz63QZbvO9m+3ouBJibLPa3iyNvwk19VgNDDQZyxbNVjOMqIkJu9oszMhmd4nc3p4sC
injpNOd3HbdvcZ5xKMLmwUFyiOhAFc1TBCPskQ0BPW8z6HtcnslPYHqLS3p5GfU5DmnivrTQ6V/I
BnofxkG70Vq2X77d8QZ9piPjLfvoV8ljCbDjFmj7xbuJqW5j5KG499CGneg5gu+LYDTQIw0f3Tio
XpEj9+y1NmeqpIx/cFsQlkuqD+t5F6zciqlGO4wZPu26pJuaiV+xGg7+0OivekergCjGZh3V9Vfk
aPqtkvwGlmdgl4jLw7Vw47DNa7XOKTybQ4mNjJUVvugvoQUbzgHeHwYzaN6CxqRHnXWHtNKuhlXF
Nysdi2f68xwEIP/3gaTARLN/yiRfzC8ijTlzEx0cBztd2kHhaVmR88iK97aJp186RrrPWpQJzuw5
64zNnBV7IcYt3zME/cV7FcStEfe0GvJdOnanmdFI2hcRKt049WeW5/jV9Oh0Jxa4reWjdad/DJVT
XiLmOf5crjOM08nHI1rB05ntZQHnoyAeu33Gl6arkBjbRW+oqUdGfMmTwgu9Sd2qOKJ8n83wJTbR
fUyQwt4fCBBEXBFuVU3QsvIdeShxwb+MdOsMjnwf0OMwh5aquOm6uo7IMXdo/aZjVQ3uKaop2irf
3JVEl+7Nya6vtTfa25Gt8CkMYn9F5/g9zeL6jlh1kgDn94M2vx9wPmKHSbCvwRogC46T4ExBNjNP
u++w6KikSznDiRHyNv/GDYrDv9XdUuIRP3HuFzSzyBD4NemIY3aIknJtyozsvgheU9L39qMZaiiq
q+zZ88krqJKg3QPy5qydl5UJ1cOpDs3Y/WpF0D4HgcwPNmvanlP+IWY6RlB3QT1klPVnzJ8slZ8t
CdArswijvV2LcjeS9QDQJ83/FM7GL9DWJnbxS6C72gRBUFwmkBh3GUiptUPe1Ns/G7buX5E+ajdX
lRzum4bzfpK5T+VkhU9RYDwXbNdXGWn9tapsjUjRC0jg8U0r2+LiuuB3mrDVX3FhbDpDvi4kbREW
w8YlZUdZhfFEaPGjFI7/7KX9JSm8/JUoFVYAYTzGjXxwZjdDXoxEellq2+DYeu49ufaDvjr3nG9R
z7aoZKtOgw5Vmvk5slEra07qXA2XEOUk0/F4zWw1kg0PVTvsB2Y6Da0i+lxwEjsnUXisynq3XFoL
MbEf7M1H5dbjFeNEBJ3fclFLVsTVwS7kvToFW1jBzXVsOrlhbQXyMev6+ZsMe62VwA5LOmEOHPrd
Ypbvs+y3B9vQSaGqpcrizgRBSC4gvzDcQ9/A8CK3/hR+39M8m/RLbXT9cUra51HepTU6O7zJdzRx
xTEayU/nIl5eneQdIUPuCw2BFAAe6a5RYMdXCNn168Tyq+WsG24tk21Wk59kKeG8GQGoXrvxCf3w
R1Tj6XRp+kLfSJO4r9zOgt2cueYwPexB1k+m9YZVAFNd6Wm71G0Zjff8tMaAXDY1kz/InxA3ZtcI
7erj8sBdoGOZIkwnlKp/DO7Qr4X4Q9ztsiX0bl0+iFYHc29rm8RmJyfcKFOAXPjqQyN+twpYi2jd
7mAa3ogDoD8KSDC/9ARQQ28B3qUyZMpGrbQ8MEOc04ulu10usdKdRgGdRVoDprbF0Taa0X2RmzuJ
EfPJcP4xZgidqfriUK70tL1jxJCX1nCdWtSWqomDzeK8S9zCOXULwt0Z+uwK4aNZaVToxyZw0sdo
KPPT97eFfoX017SCcuK3yTqe1fQ1b8uN3xId/E0r5cSW0dqc7+xCFdlFwCjVB9RZE3ZhSlOyFj2Z
Xb+f2lqWXXMDpHU4sNw2CePzKCnMb78QS60kwbj27eODQV8vXltTSz/FbLVtN3sgoUjIK2Tmo5zp
+8tDkBra1uGbX//7WgcG5prX8a7VaaHSXGcI0IN52zjJaG/MQrU7h311w4LeUdikzbkYzXZDp/yj
7qz4skQd9LaoT0wdSH6YR3ulIQdcgnGzr8hRYeyv3q3UQjGRpGT8WXF5aclRo+3ISX+0WghAdvzF
HCSkqgg1k6UsfLaFZsp1psiEWPxRk+mj94yjarNcdsaUHYD+hysyn9qdJYce15wkRKCt2xNKEdZ1
1ZcP9ZCGpyo1SQtto/6DU/V2ykz3HfOU2BHv1a7KmDgkZz7cDrwR/9+DMPv7wmDKPwn9d97Z4aee
/h6S8VGwQ51km21qFuVzYlDBAG0jDtCGzUxyc7CbRsX+PFbJQdfhcpFW9I349pGvP5HZhwMJwSoW
UmQ9hGch7iAgfG6mLg9QEB90MVOnc/WSCb7l7/amm9nJ/VJkSufdyb38vnPa7jYwCmb3i87+XOt7
7kC+3HL9z9MabmMGOfIa+dVVTEq/k5UhV5kSwSmROqMDQA8Y1iLAcPhw6C6CNr+VjdgbwLpPQnDq
W464jdLReQ1admHY9RS3KuDGvsA0ETec02RxTL39xfgBZRxpPpdRNskla8MPv2w5kUqhtq1n2Kvs
QPqB+dkE/pOn6dNLZ9f7Spefy59PUB49+mgl3bnjOr+vH4KaVTbeWGOKrqvW3LMXiO7DgPu6ElGa
v8E5M3mjeNlpIBVik3qMXuapQ0aswb1ZmOdemBwO0MGt8RiAK/e7Hk2hD9+l4Fwl/Oq89H5JYmAQ
o/HT5ujuL6Jk4u5kUfxjwjy2LhrLPodwDZ+6gPOlG4kHvQ7jS9FHbwY/xyvlOkNd/GnLlU7S8lgV
r3moS8hXsNn8/HfsB+mfMAdjqjLtLbEI+rURDaB0dZo7yMKuK5LnBTA6NPZH4o0KQjA6p6yqnfPU
wFIj2S+8K0OfZCPl9I9lXjuQf6f+NdXpaHZlyTQjt/ItKr3m7Hl4z+c6cNnPWuel6YzhxdD131oR
zFVDwmG2vwLnIKlD/WGWTiLV0JhPKLrpxDdDuRd2uScNOrjYeccczAvmKAukX+t+GlAKzy8uH44M
x79UtD5W9tRBV/m/5JrlWYVCx/MlgLDG0fI/SDoLrdZOg8mGzYlifsQERs9lftUdYn83CfmamWFz
JZIM49XIpuK2ZAQvl8sHlG4240q4TXMVjROcKj/fLh/991OygWFuO2ovA3SyewUU76iViERLVFD3
y2u+Ncorf8Y9DAdCYHR8tqkekb5ZT/IyzGL75VnRES3ldYROBAwKKt+XF5FjD9QUUXE2IhGkW2gy
I4bxLzn026OIacPXo/aH+QrqvaT2MKVmRFs5bnzWArO4/PuACbJF0u79WRqOUaHPEEuouqS4qsoy
z4NHVrCjXJm9mbElbwNlw6bz4bkuq4lTCYjuFZp3cuCOvUiIA4t4k8Rx+mcxzJUitY5JBooWzBeY
POga+2UfktLJLkNuorOVV6xR+da1ZPxEj+xYAui9LCC8WHUjjjGywJfIlACRkHjr4tE/9Oapswtz
7bCo/xg1+74ay4kf4o015RR5qP8V55WnJGChHhS99VGXv6LK6Q5ZFZpHT/bHwTE9ovMq5yQyWGpx
wIhCVx2pXqJrf/hRjv1ZdzeTW4PR16b6wZe4/Gf3AI5RfFUDpFVvTK+DEZCwpQFPo66Lril7772j
8TvPBys8WsQBbRfxy8TpZ2W5TDD+6f1yht9Kizkf2i2PztFIYGfYiHMaYAOU4QBnmLDLtLaGm6GQ
zgcexLxl71wa4Obg47axqt9arwXn2vXPEpTeig6qc2a6/JGLRjEx4aomEAiziN3cjORXmLTjvcqC
YI1r76TPbdNWhfUWkxdjQ8lQwICU9aFV/IjNUH3S3f6SmLBfWBvTXeNgdKT9L6+avSWEdJWYqNG/
6eeTS5MXNQDVz7yPqi5mHhz/rtVtDNqjt/B/hV6R0gFUzMqHu2HuZCzpEwOCLGkJ70fkEKjY4/64
tBqHD0PZ49qpEkI4B7n/HnbLvE/OlXWSReu+dgomFkKegIQn8wxeyzmiKGUGTnfszMpGd70ASCpM
WMbz/y2s2KBVQQM7m1MvltdS5zf75Aj5qojvBLqU9aB6OH5ERQOjaLYtX3YXpY7zPHebj0h/sKDP
l4kKs6uTUvNZYqc6RA+4YGuEt7NukY6n/TiYQAnmj/pkb57JDJVzYrHxVOGwD7ogeQ8w0B3TEXUb
IwjzlGCe3TgEQ2Sul70Ew1Ds7aaojwwn3QeSfCZiKIHcuJF9gH5irPN+8LdJ62vZlgy829BrznaQ
1ps2e6yD+WF51vtE4eXAlC4M8V6RbkwPwnOz+8axImzRYfRDK+NyW+bOJaRxdCUpE+QmEPEfJEvj
J9Y189z1QfKiQzPHlmmcFpnDt+da90x1YFuzKN1Sdd/H2j3THu3VbNWPscjClzZMGUdEcmW6uOwC
l5snr8t/DnpJgJvx34J66TlqZTLu8cO8CF/NAT9CG47klT/AjfBbPVkx7h2I/IgoKObh3/Ksd5uf
0mdwtbTrJs+I7lz9PLra3YI6YLKySqd4WlEWOJc6G494O9qNnGO74v9h7DyWW9e2LPsrL24frwBs
ABvIyPsa9E4SKS91EDqSDrz3aNVv1O/ll+QAeDKvyYiq6jAIkjIkgW3WmnNMUFK+1NJLranavp56
z9SHQayO6VNj4XpBJvDeFcRhla42bmdoVyhrSIHaiLU/TUEL9SrORyPsNdgXROwRh3ButJJk9Zrx
0lOKDBGlNxanIFWPduGiqTQhD+7K0GFczsvolNac1Hmt76w2cQ8VG/ECRxN2K55LkCyd8qK6zd1S
NOyH3JERgUDJCFHLwa4AUdd2429jBSUjE+ejrblgmGfAYWCLcSmvvTIJlCuTibdW7PY19DVGRPuH
MsT3eI2g3QpzT0QUTtIK/Haie98CKNkGeUS/MPNhuFWLGjlCGOUhKl/P2IuCSLABkV+rJP7BSaOD
BpB8WJSKpu8j1f+1O5X22G2vp8oVIQ19O6C2wHZniPtqI0bizuswl0uD3hBtUp0rtKFxjl9lM8sA
Peyr99ORgKl9vr6vhvrFxfLUS9VDsTZ9WKLzPokifL+dAeGd5RFupav+aiaICOp6J1eUcmXA21i6
LusTGvLBCdM3FJ2pb+Lmj0o2pC+RU1WIHIKE6SEXazLOlb3bhI9xx2ltVt3GqzVxnJvqtkcZxoO5
sM/z6DGNy/cBtsWdFhMlrudqdlZoF7J1rKodxoTkaOUkLC9KcVFS3X8llZqtPbuFMaapOPkIZhmW
WzrBMq9rTC9+8SPXKZ8a7AQf6R89xJqf7R3WVFvCx1FFURzdzsxNlUT666dc7/KpoZ+PMGD4P1Y4
75rXLujur0+PgGRixcYGlktlIUZZ7aHCXKP+aqk8I9d3tz6CZwPmnFXp1hcGK5Q6e89x422hTQCO
ySYI7bYgaqMa14qsneeuh0xPqJZd6wjmteqcqSdjEvCIbB5IYRZdSafIEpzrftzqTH9b8EmsRpy2
qzBSvZ2WRs+xHyi3lHvMpZKN7lox0CN3LW2mLpz6B0j5Wx0Zlo3Y6ZY6xrMaV8k5t5WznXbDgaIO
YpEuL950MLmL+cbPGrm+8r8xYg6Uxa6iBzRZxDqw9ln4kz50KExtP3ObO4cOkUtvkoQGl/pFaWfa
jaFsmQGy28rS9yYFwP1MRKH3W5petlXcxsBpph7m7oM50UFor0YePIC5rdES/Ir12R62EcKMdVAX
xarEDIL9A0WQCPx157nEDdBQv5ZiCiREe7+UtzXin1dXDvE699vV9SIC6BOGho//MBcvfkZFNlds
gPamPjzAJ94a5UgmQYyDaG5FqBgKgozgYKejeKkk5kunJOGXH6NEaYmDkzl9wpnD7CI33dSc86i+
ibbCtV0dKzM3V17BKsKsrPo03/iq+q7TEmFJjomfwTWq94FAehe4SLmz7kaChWQATAjjm+WTamgN
2iosGfo0NihFAxTRHPIN3beYqy0x7hxHhW1YWpf50nIrg5kx7e4qdyVNcEGycaed2XRCfttN2H15
KaFgpqZ0IH7sERsFOM3rOeapSrhIBBYBZk+xbKaShKcn8a6KUXwXDNeE8dIuGEUudkEJsq/rR1S9
7Mn2kEmri+KjXpkPtRwD3Rz/4Hu+dgpqKB5EHS2qsrOe0QbsKcZTBS6G1UxoqNiHrBXagxfqVzqe
az6bvOQ9RUmz5aOpSudOaglN9FmVGFvtfVM4zp8O+QKUK9avS7KYIhFr3S4mmCdrrfA4lsXP+QzN
kF7R1egojaUhHPPS66DR25AlsktR2vT0O1G7+3BQ1/Gk1ZkBC9S8ml0S3DMBkI/HOEzHWlDoI5t+
b+vw3p3ed87EtH1SlNl2HroW6fjyGObND91yoW9Mq6bOY/6KY+LTSMvLTmEbe/c0VzdKIb5qEw9L
aIj/Eq5FkXFqAhqaaanTao4hTvFfw4gOCoGXKgygZxhJQsZgqYWLto0f85SCLLEu5r630naTuFrz
0vbJmpZj9OhXafwAWAEcGuoHnzLfVToVRo13vF4ZyaT7bjq4C8ImGsGfZupfC9SMekMRK2IvOjI0
tYmaW2owg7y8D6nVxw+dW/s/FG/Sf7diMi3Z7SEQJsboUX+WJYuz1HFIk5SCDOdJ0/DHzSxnmA/T
znhSppgmzSvwPU+IF6JgvMeG5LltULTM+EZjbXydaVaGIAhmnsKoZ4uqIi1oBitgQXPWpc2IQVwH
IUFxqt8OJabqDg1iTYVhFzZZsGl1MlGmIcnxE3OZBqG/9omUwQdR5mCPwTqg+8yLFSFDI1uDqanM
WHHMyVjfVuCt3qLisXSzbJNlfUyzJXjQZKZ8CxAHFTvthZYaCCsQWlHLn4pUiitChQ5kiIjAwGmh
tJ6NDVVw1UwyBB9OsZ1rTBs5/nwPpOCOCNh0q8eG8tS2ziWsDQ3tRJqxwfcdfDCVB75QpsaWbcQd
kRrIvlsDkB1xCuPa9Nts61i+8Vi4b3nVqt+Avb56vvRbBekwK9eqWKZgRZ/me8TRllQzEFzvTb3o
Ft7UQmlI5Ea7P1zixGofZM0QYcbRmVNVQRBJk9brrdcyd/TdzMz09eSCyGHYX3VkBSoLrnjvCLjD
BC2lD+9jhMRU7RUHx0YjbxsrNakCLnXAUMwHvrqHsKGsoix884m1ypeuXbzasrRPEpNTaQ34c60c
5hjrkc1cdDLkKHedSp6d5XFBGkDZNgjY8zP8ePTW7Bskbvqln2sxFFRUWh5ZF14b1utZs6WAmtrM
9zwh401H83TpFeN7azX9TWHHwdb1I5gKoU9LtC0f3By92VCBLKIaIg8khOjbIRbk4qU0KiCpaZcs
CbVLpAMRYbATbq1vK0yuy4rZYh84BNTOA1DQy4+mtEB00d+/TxzjRo7Zp0ow1F1IbASC34jLJUX0
HRnS3dWN8VCPoXKM/TbB4c0vVGMne8U/8ZkZtLvhnS/9SPr3ATapLQ36o46qcEfCQsEOLzjrsdkS
Bxt/zcix1jI+ANaau55tLCJAMrUU1sUwTaLkM2rtHb6b6NV1GyQ3fZkdcmJ/F5VpenR/KAzU5vjR
qG6A5g68btT3oDgL31joESadK2rHJtSBhO0z/KOb1mj1p1iJwlUlFLmneZ4AG0+MJTH3LhlpTU4r
HAEI+fSOubOacnigAr2JIlRVOtibU2fG9TnIMZaphC+sUaaIJyUgOzjxXzH7kCbb5bfz3p4Bnk1U
96Ck392kJkq06V+TCXXaRlJSFsoWaPODF1fRYxyrXJiTheY69FmN/jSXxIs4JNHCRVExl8RJzF3i
2t9qatHsm6C2n61oWKMQH94tD4kl4jZlrzTiU8HhRgdYNc6WZ5crneysI4so/9HggyC87Kx6evSS
xMFznoT921iXIZSGcHww7Lhat0OwcdvmIFvTIDVQvJsoUyhC1/4tI6Z/27hazQbWyrapmgHnw8yH
ijtpH/0IgQNYm9e+QfSlMtmtVGe8ZZ64L/qCUgJe5kvi2aiDpWy3jTCDhxhyADuHGx3I/nJwwLV7
qfI2y+qvdYIhz1Ushy3S4CZJNvbQ31JQTDYowMmubWzsBGFF9MDYF8veqeXZglW5jAfoNUWCyTJB
/X8jlNK4xOX4NX8X2X8/3tGqwxIX0AHwCGCeievoEY9B2BUvrdadhOV+GDW859i1xa2q4ytSNfzH
iYmIMbVaKnycHStWnehaoci3lHfRq0DkFPQKA40le0jU8jJMcEkZFg6FHnbk2vD1F8XXaOEEpeWf
IGrY/fBqEvfStlm3a+s63Oa6TsYnurPbhkpQmCe3RR/U684AUDlMk4VIKJWiyyaXIND1fd/qH34M
M1YvuDxRBqavYCZHciBfNLM2ICkS1NeZdfrsOSMGXspXOHfS7F5DvryIYr0/tBmoMpGn1Sl0k0vo
VuV5qIriJJukWikIcVdKEdvryOnNg2DjvewDF7wnxfNtKQ25zp0KfYNlvWiFXZ4ollSnXs/jDd15
coud79m5IjKzukuArC04fdwjxlUXk9+WlKd4nZliOBeheEYDm1/UmEwbXXc+TUH0leuhO5zrIH+U
RVpd2eSqchrNnPpkL7axVmjUIykYKS2wY+zKUx8jRqkuvfzFwcUYUugiTUQ8sWuFQWwb7Nbg9SyT
LBl3c0neCxHdhtCuPbYDwbRajLPS2A9u3y3tzOo32dgyjBZwK3Xfapa6neHaCeKz4kv/DSCR0UXE
NyjVrztRula1yHsOlbq583EB4gls2P0heiNIeaFRQLqEQ/3m2FN5y0Gy6bmhfbquylG7uqToymwR
FIYAGGV2G4s2xqb3s/ihYpXqCO82n3LcCWLLT+U4slKdDjUS43Yj3e2V3IM5KlJY8DERqr2rI4gk
RLjZjoypj/TxaX4mRvYtlPuByX559eNcxyIjYJwLhaue2jhJVjl8z0fhZo8yotWAtORd2j6Luogq
TVEgmmij/GH+aJDArRHk7Rk7q0tLTe4kjPiZ7p14GsVk1W4bTjglmHQ0dbNlsELzTHDwY8W3s5aK
ZW9IEcXfC8P4FBDAbjh+ep4tE2xJ3F00YgeORIC2OExbBEep+aDU5j6u2v6OzCtCRCwp6T+riKQr
oCo15oVzlhpobKgOq/Tz90MSDGeW9XJVt6aDVamGOcN8t5XSptNv4ecvu2a4XFtnLr7clZeV/U0d
U/xC9VBuWXtYG9bdw3o2WYCL+XXY1GPzNJ7nkB8tRjkXjvQf/Cm3IPTSaHKW4xVK0EHgYeuqO/Lm
T7ZlJFCusVV5ucc+kieWyazrRdpULO0gYDE6VXoRW4lFgNHuGAoM8aRJX+mhFeXA2252P6l6x/t2
yXJzdYkaJ6YBVnkSALERvgvbvzHbQXwx6d4QzLwyZCZOs1fSLcijK0f7VpR4DtN0AJoAc28gTmxD
FKR9r6hs33KT0bHx9sl1V+2hPLKFZfIHs4PR+eFFxX+DwF5t12liIHyi+fR8vRciX5qHd00vo0Xu
ZYgn49K6j1jwX2Gc8/8Rw69eUeMaiWZD9aJ15pHeWrmvveIxy9R1h1aVoBZrXDHaBV/52OIyLtru
IInWpujpMGC02asOG36d1DR25yo1K8jV9fNpbIMglGnm0UIP2RCzyaHX3E2pFdXziBB0b5d9xTLc
1JdBBxQt1Iu1ZXrud1no97kqH718KB4NJ/4iKiX6wBL11fUFUAKte1Os5MDsZryEAwmGtBrpyfd+
uPRluIK8EF9a4VPEHhxMOnWvbtPMMqE/EUI0kV/dqI/vWtSAuG3hU2jMWRvCf392U6Kn45fGzqkc
2D1hctb7ESE/O+xr1Uz10oaTPTCgVrjti8duHHnk/dXwajfnXNjxwrfG+JntNJ9cmpZ3DTjFnR5O
jBVwbgoL74fCccuDR7j4opgkfPNjXvstM3I6KlM+q0VsbOj0PXtYznDkFeLF0UmQV3UlPGlz4EsR
JchAA9glAbK9lTk1haCWDrvr2EI0a3gz85Nt9t9b3PtHL7N7BA10OLvuzW08FnbDCFd6yQ5lBH2Q
o31J9JZKrRbpD72keh/FnSRXiiJ8ACAM7C4eA3WiF7OzQbg4fZagxu5stCrHNq/8tZp1+nsbykXT
xNmW3TBK+wmNLC34Mb0r2p2YpwnsZCLzxP2QZOpSuG2098oHfPTiyfXgFUX0qFdYkOS29EJ29cEQ
nQyb96qlsrkYZUcPychvxjhVVm7e4V7S7Hg4XO+6NIvXlOugmQIvLIPyCzUa+KIi3dbAVvGc06ud
xkxVHxpsI7eyydXbglb+toPMfrp+gJ1E1C9DhJcZOuGrM8gsqlNpCWOdTzczZ7eDX6OKnUMlZv83
AX6kq+n6qnMc/eE2USJk8w4Q5z96STUdDwJu6ORMlqek6UmYZJGK2J/GXVPdJyJk55TbzSImqvt4
/c9Avy7cSYI0+24qfwTG76vtyp6L17EKuYcMql3nx3LhEeZxMozY20X0Mq/35o0QbpeKFXFeXXzb
1446i0tY64QIzGObkyLR8v1hKlvmh5k47argqTwPilaoJagtipZSrgWta/Rdj6iLMVmwYzJ/uAj5
HGbTpzbvXsHpkd6SenI9l/nmcad19WpV9PLHaGIVac3GvBdZHC/tKGOuM8RtEKrqUrXoIGUC04KG
TKjChQHidczvRSIA42kTmsIdFG+ZOuJLhS12SLyoXoVJFWxjUVbUD6PqFBMUyT4bGGqga+6SX67c
VliDWVuzy6e4cFQyK/me7qRAx7+HqD4yJ6XzI399SoFQN79mfjHlL9q+ZPdmmsUHMqbW2fNjKpp0
xdfIOCuGByzvIlP6E94WpFkUod44pbD9AmG7c+xQ3lETy+lpSOWNhCcWY38Y4Od7cjLFh3JtZ3e2
QjpRSJnxzpxgtSj1q5OAmvuEGtAnQq71b/BKucc6zd5d9svH+SYMdJf2Qr0lAs/Yt36OeatwjT1O
GGqRNSv3EsnCUyRBSNUWY73iO/HNfAjy6NXt4WmuS4vlG0GL6ZsRuuizkE8OquLu40k2gkOzWQwh
YDej68Qp1xF7hKXRbeMGFI4zKf6rpH2Om8S5L7ugXCVqZe9k27yEY94fIs0OKZeo6j2kPjKTKJrr
/doqSfKjAhsfOCEjmG0lKGoT/QWF2nVTA9Ceq8lSEs3d4BnnfASKSOaGSGQiOIHzJRmJNOP11kio
R7vvg2hJgUKzLJYFxY1tW+Y/HRxy74PSYdkmnfJqM20szaPZS0ENtZpcAW8q3tBd/XRj/pcu7u7V
Egaz32HywIZJAgz2sSJInvrpQGl5eH6B15nh9d4fL1Xzpr8TVdqvsFsVL5iJV3OIiFPr1jou+xhm
UFxSvutWnkYdF6dAB4GFrDdN0FkNLLgfSdoyQv+P48bI1w9VoutPTXSnNE6zkqIW51IOMAv88TMb
VMaLXFHPMsqqgwKRaQPcCaIfjeFdr3bxoqmmGLKyIUNeoyzd5Dex6o9TpqK3zhoWucBIwxe1kMWC
RInhJiiS8MUPyM8UtIJsvS7QxmaHwvGil5wANoBnAGTmV7lF+qNx7XSbd5CaDIdYO22aQOab2vUe
c86coxe1vx7KRX1f+7T0Y2dkl+kb3gUnRnSaXx9JXA9Xb1jtczqSadU8kAcJhKYGLK+PiPuj7tay
zBahDmk1iU1XknVPtDKmx1gQvndlDMqk7AEOYu2lP07ZLqLoQ4sT3WFXlN2ytXAdQUJqH7IKDY9u
VlwqfbmZpR/zTR0SkG4LHINhEg2btPm4dhw7v/UXQ17bX5CoDCrJ30WIzouPqnss0OAuOlUPdkqP
vsSZbpROkDBtepRjcE5FKUuGfNDugkTIvU5N8hB7aDm6ppXv0VjtBGiU51Lvewq6rbZOcGMf1IJU
IaRrk0ZOhhLdn2UdCRelalR3znI+xLoHWz0ZdDBKTrnJwng89jFFQdTHGU0Mq3pT8mbkawhXrIEv
mR12ZydM6XIHVGJAUJEmy0hU6immTKJT5uVlZej+OvTJQTBqvTvN9/z50GJq0NvkQvXcvNcAxBte
vK2d+6pQBZsYblqRj0erONg0e5aFyNjbCA/OAo7pS4TfdVv6Xof0K9Pehvasj5b9HpojnRfrUgM0
upF09zHQYPxZdGXkb+YHFb/0t4OCqDfKC5JwEZ0XZTguVCdON7qI+0VXV9khMQYsybHDbt+4CfJW
W6Hfp6tjiAksNDnFup5WUbXQEYG9RYotdxm5x8sgtyKCKBpjXLdY+QuDIbNOEus+I1B245eFOFSu
O9xYeolbMBTjM3SxD91QlO/K4DuSFH4hp3/qVEGHLMVajOP+xckATnSJc9c3Vo93c2pmew7sj17u
a+y6C21ilvdSG/b5hEIIa5NuK52UoczZLdPmv1WIgKDGS/qPLskOFF1YHQYJZJNS0bC02jo+BJWE
rN7F64hCxYMwqnTr5eDC2a390IIIP0JDga1OBnEYc6M6XytDuW4t2nEEFQFJB/sbaTv1dKh0CG9l
nIlt7ZHQq+ttccTdzKcHWnaHhZRkqUpRN1WmEcwcUKt2LSM9g2IN4N5AczKitvwIUnNvdvj9GjpY
2yzN0+3Qef0ebZZ1VocqWLaaVXyFYBnLFGWZEzsn2E9wDfsg2+Pds7dqOphHrb6fDPIf5aC6qxHN
wLFXEVMN+rivJNIsNaI9R8hP0OSYLWRfP+iedydS0b8xSw2lja552jQjLCwPeAnx0tuec1cInTc+
3aul8Zm04OtH6zQZAZ/h0h/9xrcvgB7MJ0pUXoZjCSdZSU3O1Zdxl1BSaNp042lWcBNp+rDX4XLA
Ix2Grda02WJuRaOPEqcOIc0VTE8ayKbrveyuJ4gh8O/nQEv6ZKy+3XalmEGB6aD1HucbFcEszsuH
+UDihMPDoxkbr5i6iwn8OJm12saL9GFhzIZmSt+0FFCRrv/sttXZrzVsqgkmE29WGYiXMteynUJf
m5mYQ0ERfhmZjnoMC/cE61+irEU6y9wIG6jYe8pAWcb4MU/K8H/VU6EO6WJQhuYqMGzayVKIXXlh
TZ7Y2Qo7DIV7TBkC1ClYDKzrc1Q4xl3fjsWulTVpzZ50l3P3XomkeZQhipT5I9Mt8tOMyl85Rk+2
wuhNLvXiVA53c+QnTh5xk/XFcT5iYwSgdcYxXde1UpQGKUH81EDeLIa+KNvMxnWrRZRLGtNboujv
c1fSn7SjsYL5AmorRslcGNsmbajGTrNyjK3QipOHEnJZNar5WwCGeeMmzm0zGM5paMNwN9h2tU81
pVgVekurmipSUeTeS2sRURgYYAoJm7LviZFcz46nQHibpq3zmyoOzsrYy12oqKCq3KpeGTO2ydcs
JgEr+3k9hPEyNdyJhEgz5xbQI/LWRiDL9Btze13SZFr7MBe64STaSyLX2muhm/BM3sgYUGWnqtMJ
8pjpBG2Bml9yfDLsi3mTlAnLMzLwEIXXSYEKRv12umtT/z250w2ddXsr4uq5dVw6FzLEOewYHpQ1
gpwrrWPfmUZ3tV6x14hL70iZDT+WGJUVdIZlbJMn1U/bjCQm/SYjo4ZqEjVtG9ryXWmGxW6olWZb
yQwSbpSeg9pIF7kcjB3GoSfLnhrTSu2TYQBbV0OIXGJGSwPas0MT58ZC1BAlUAdMHepmdFeQjPKS
rldS2S9XMdgQ+PHaL3pr4XXefu4BaDWqQpxbCIi0MdPWqRIjJ+yMm2kLoGRq/hnYyr1n1e6H5j6z
kblB1hN+mXr9gT84fIpl4G1pLAWr65TmjEDE24plVsVG9ZOL6uzj0nzm9x7qscuWbSHLp3jo4DSo
pfVt4JiU+OlG+purlLkQD1c9lMf5poU2f71HTtcDJcZxm7FPMG9sYNQnJzMpnDvBlMk2OUDyrn1u
OEF283bXjHJjE/ngXflYfuI50M5G1oR4v2x5HCzxEuqeeTJ0kAPGqBfojbpfwH2CE8hCYwl6/VhQ
OVDO18j8nm8Q+rhbzILdIundX4/NTwwyxjSLMGPZ+N07Iw/6dVmkxyjtvdt5s5tJFKyaicm2C1Zz
76jXI/MSxBiOJ3F4EXfPla8Z6KgdyoqOJY7zPbUxHwc4LOWa9Ar7GGWBXOKr1V702P+uQUh+s3td
4ihZpebY417EmhSaKBpR7ncAXSersxuY0XL+m6IBGVnFYID46+umpX2SpoFEWwC1+FraaQaSSfw4
ec8mVyx7Aew1aaUfi6SHbeEngEbG5Ii/yMwW811GMjpf6gGerbhpYcVQi6lOszyssNOBfZHRr5OJ
tufIyAKh6A8TM1di7qr6dc9WxoAJ10F1nm4q3T9WePmPNBh9whvrOt1gA6I+2AiFbyquI3RgpJnI
TQdU8lb6TX2AQ01dvWhvh+khfwKYe4yaq3oUZGmVgESU8lQE7XCqppu2iacbs1oU5ICue3Mome1o
MKSG+WFoSrbIVGZbL4DfqBKXc8yqkUlH4aKac2UDFcEv27qznhjtkRYcvd6poBNEjbtUS7RZEeWM
B5g5i2AaRTCEeSdkEh8eQSWb+eiPxxWtJ/NAkwskOrjhcnvabg0CkG4e2eh9aToo1M0/eyJso7yU
ny13/JBHcJSbTGUJpMNzrSfJvSK9yywMKt222hIOX2/QJiTEl5SvKtIjysafPaCSpU2V/FZNR6A2
XO2iNTJ9gcQvX/eOhwxn+tbqcHAWRJCQVpUl5h2UaZqmU0tURyW5rFrymmdqnhJGJk20JXhf0nDS
jh1lQUSSL8WAYkN7ydAILXIrx+SL/wvOeAEAWkNe4DVsOKyRakxBv+7YOWwDHS1d9YnIbuYU61Cj
scn5v6dsOwGnNdr/1EefMoexzg1yVGYNAx7EF+U2le0NbQT3uWfvS+6Z2yPZDzazRtweynsvpsgy
CwytLt2nYONzp3+FweiuINN+ebZSHKIJuAN0nZLekAKvsgmccjQlubEU5ZTToHgopP9RaJp9PdJU
BBk21nSKZDwZ+UF/g7TreT6ab1okcuZIVOJ8JBMNYHAKBNsM4GrFcX/J++KnRuk6DAm4oAxCBimF
RhWcfdpK58ZXEIQVrPjfWQ8v8ykeIlE6boiVQY6gaIvCRYu+7HyFKLyUuqURuTR+CcgwtJFwRmk2
Gx3amT5uWZXFnNemcSzkWycww6zCiZtfm51FXXLir4X0Hxiw6OwlKYou1byMo63uDcN5wVoaY48j
BYClZ3dT28krunX7gP8q2Uyh5ou+b72tRZ4amvekPI91X56bVv1/5ejK/4E2NGydcHlDGoZKuvLf
A62CXtMpZHCy6MVASpWf7ys4ZTclus1zLJ+Cqacy0gU46m28DNPoNYA7frQH27pJE1csEs3ZdVPA
yjzo5+C+d5j1BNlrPNYoMZj68jZz2xqLNBXT+V5m9PRX0MFeHVk9+V9XhxYiohFUH/LeppcJJioM
ikanhFtdac/XOnrsdqvcMBaouvMfbZbQmR56+r1p1lDDR4gUTjfDFPsr7UgeAGT9SU/sWlRxzJDk
RCw5tLLsMGTuRv7UwHygXJuzQpx8abVHG4uqmzgnNeCqSqLrD40zzO5ozUbCuOKLot61FvDi03WO
BqyCHvGmW0UOe9gdHlFHrOouEevKz9VtDSlmzoX6X5/9v3nfGSTvwcvS6l//zvFnlg8l3cz6b4f/
egmiIP/+Cj7+ffqx/37ZX3/oXzcPm8f/6wt26/v131/wl1/I3/31f60+6o+/HKyRTdfDBc/xcP9d
NXE9/3HewfTK/98n//E9/5bHIf/+/bfPrIEHyW/Dd5v+9uup/dfvv+nOn5Kzpl//67nbj4QfW3zH
H2VT/cf//j9//5nvj6r+/Teh/1NKVcJO0B3DgcQHC7L7np7RxT81abMpM+g6SmEInsEHX/u//2Za
PKVJQdkbQq9wVGiWVYbIiKe0f+rmlMulG1JohmGK3/7rrf/ly/vjy/xH2iTnDDlW9ftvkj3Tb//I
r9/y9OZookpT2CYXo6PxpDYHZ/4pNqlwxs4P+DurqVuT9Gt6yH6eyBvEWHc2KaoL0RnezlYJn/OU
9CJj/XMMmLxJcAS/i1W5Zi7Z9q1TLxDG68d4LJZu4FPXLblMzb7eIJNr7f5BKVm2mZ2ys23loXbr
czwQYmI79zoOh8mM7S6SqcpHCP1QIUW3qklSZio/GgHfz0t/6I12gBWwSjMFz+jgypVVYaFWe0ls
cq2vi0xAAwPHssh0mqjgMsIlq+IFrV93STiyNcUlrBWu/oXUqhfdgYseu9D9Nfmc2VJnwKyLdV3A
hS4HSGKRahB19o5OfuFyZa5j2X4Vl9HwyfCtsn2hB/ouM8OtYEezxRPXQQfH/gm9kawkq/4qzPBp
KKtzl/7orAZkrlgLdBfgr0iQ8Ltsrammu/AFXfHMOYgpi4JONR7jTuzGBnL0mMQrBxEGKVubsE2e
KXoHGxuuTVYgelZhXvnst4C3xKh/x0OlavnaCIeDl2lkCY2fEWWW0LG/A7dQVm3B/O6rAFpXWg1T
OnC9fZcD0+QbiWP3p5FKJHr9iIHWgOo7ge6xW72TdoMzHUlO+8zU/fNVhT24UT0kXbTYqwGjU9b9
xIBDt6wp78Bfn0vbQg6tnzu/RpjAbmbtsG6jQSvpC8LlgQiXTjLbgkSP56Stq3WqtRUCFnIvpPI4
9lgWi0WT6/VK4qxaDh0yc0ynL0yS9z36EHqmoG7UsV3aVf+YItIIA8rtPS+EGC8ee2q2tqhOPkhR
Fh4fvhs1O6Mk8WbAqNWU7dGx6dbnPakHMlTOoue7cCyVWk9PA9nD6+OC9BJ0HeLEvkHWfvZG/xa5
prPt7wC6oVUvAxq1QalP4AV7WwXhZ+7afKFqzDp9JL/Bu0swctDbNeWpzpIfuUnCsumfU9JBl3UB
9NErupzlfuut+pLsEdQyYC/46zosdi65QyG9AEd15ixnnkRMKHIlOpyNSmQvvObZdolVQD4AY9A3
34Rrv2qcbehQVYRRpHzYWv6hqSw8y/Cz0fbDEH6RqglAyPCeShvDErCmR80HPWIjReV8sU8BHsKF
bbnZmp6As/ZbTFp16CeLgbqEZrJyDp2xuVR+vUNiCMvZZjuYD8+a2dVLMITGdiQhb+F3rCq56mPd
RVmTqTroOnNcdWrwWZi1vzGboFq00Wx1tD5naa2DDvdovQ8yMFjTdz0TaLp2tVanz4keSB8Vh/22
ulK7QtypGd5rZjeha8My8VEuqbK4oJmvrSA7l3j9cSx14SpDTizqXjsBsaDBTg6KmZPoFmJgXNYd
7eKqNi8GJXTQpwRlKBk2uEE8qtYAdQED99qz7Ad12VXgpUipWgQUfY4Wdof/5Og8luNWsiD6RYiA
N1uYtuymEf0GQVIivKsCCubr3+m3mMXMiBLJBqquyTwJlCRp+t9KZul9uxp3S1m6V7PCfr/Zb4CT
dQau7Oo03NOdr4WEyc7Pbuu/rOPQxHbnfBfb5pxIFkksWwMHas7vfdC65/+j/jjywYf55P0Z+ayd
R2vyDzywR4Ey9G4gI/C0gpoh+RN5o2ULSPN1xchYmrGTFSet0piI9N1pU0ZzH4gBOXJGJQNA3y8z
EbcV31AAvpHJ6K8zGEy+ySdu3DaP27ScdgNFWJdSGHUD/LkR4DqjNfDmvTlECBDehtuji9X1lbLq
K8t6jGtbe5Zg3lx/nu5SVTKmApbeim06oIRPdLcWO9yFfUSeG/o38ZzbpHlREBFCdNdNj0669Ds+
EPLdoqZM/81kUkbqJlztnRFEfyA2FuPpzuBPxKPXX00jZ8Kd+We5On3s4hum5SC4b+utdz8QZDqV
W7rf+Y6bnbOyecaXN+wMcULwLqLacRCVwB/0t/xHZPAW9WV7m0vBAYjN24dzGDFZ6RYnD22/sBNS
r4k57MhUNlAKq3mSkUXIx84Un1hUVYQqYN3b/vS2dcvbOtgymZyboV3Sows/Xoj/4JUOrEiXWb1j
MPKmzz2/g2DYDTfvXN7ij+44YZl3vgK/L87piNnWz50Ll9+1U2b/tNbf8C0bKk3Mlb5pPM0FtmY+
Wp1DeCOAIHQbEVrfvWdlQFOR6czlwPegaTOSYXPCFtsddNu+H6bUfQgM9y/KOmUxsff5qD1tai6g
jL/kpszIRhQYszyHI1xyNNhmf98UlAEAOV4HlFj/40DYflgH2c1k+awNYo5vtv8VuQcaQCy1noOS
/0YyYl9aj4Zq32uWA7tyCs6QZvzECdhs9BxA9gZrCL+HnpBMgt6z9faO0z1MXj8eutSKJXlEu0Az
OAHXNVmks3wDji5rUoED4cbFUtv7qm3+NIZEu+HZ+4FJKVevi1XN70h+lpLhu5nd9WxQj92nxgNw
nolOzKy6uR9SKOmDqR+WjlyHKVCPdpo1D7C2916AUDlzSIyx1/xnVqTHGZr/z/WdlAAAcnr63tyr
djqYaYnkw8w/UtGr2OyXR+63JRwsWGW0ADyYOmpUqSpUmhC+MvhZcerqO25kedoMbmHWo3cSN7A+
sG72brE3xvyvL0m3m/CGP2+D9TTffiBHT5t9hjwiEp281wvHAMjI9Ex38/dyknFH11dzpYRDAE/L
qPPfLfVCtsCfCpqiKriTGRxnSe90hMGxqW9omhe/9E+2wdjCzI0lkVVTxsKqgXCb6Y+vNeuunjwE
rG07RHKGF96CLDAy8y/n3YdIdTuRTScgw0o0IG4Mv4mEoXQ4DG392onOPg4MkM9etp6Mfp6uM3FY
aAxsZPZw+2Jpl+xSMvluzJzRXVEtUaMaggTap96HJbNY23DMEUIbRW0/+EstQAM3Kb+F0ooDhcN8
WMAFaPgdEpAoIw4IUkmCycrRAfH8dSKL+uI6K8g4lTvYEcP2+9Q0sAh1lcAOT7wSFqC1wu7m2+Qc
VGtkuNMDOsLsANsrNpDw7pvb/z3Z5u9S1dMxwIg6lXKn2e1yRHpCmJbpLNiqaPFTa8Dwp+XyZKBd
IU0CkcW2eWRs4zYf6lONbSlMnfVZKQGCwVsJsGKzhv2C+978bQx4fMGGt9vWH9slQEAIeIvrWGcl
rKqvyVqAeZd6g2UZO3iBFSPxFiz0PoEsnpy3g2rmKtnKCZGCbx2X/r6eiuae4swF1A99Xy8PWwtD
doHBBUGV+WumJ4OzFbwg5UW3gK8ydMgfZtdh7rngMLNzee4IxPCbKj/B+Kj3i0DVOw14WoYcbJKO
mAMP9Ir1feWCVOOPzBzopBp7eZ1gktKuiwgBXckY3MS9MuZIazia2Bc1WBRXkET988o9H4G3Jzqk
AhtHMYgHb7duQ40ImxumXuzfQZsfQHbdZcK9D7omdFR1lWn/PU82dG4Ru9PXXBG6yCt+BKQjwsVz
jmnQYGcs3/3ysuHAPhT6zEeMwWTsIL4EBQerZIR/UwY4FZs/Dr1RpEfN8akTl68tXZoDjD6gmGSD
twE/ANL7pMaEQTK0Oi/PNnuhmOlJzgTJeXR7I0HgMux9QqMxLKyPs6fNoYu5ICtKqHzOEzTOdUeG
mH3qJ+BCTTF/i66HsmPW884asRwqRFily2wBSqVICvgbOHuNOB2R7Q9qfBfElIZWO5q7ufRYOTnY
plOU6rSMWCb6AxCFo1bYKkIshg4cX/iFHYPK2CbIfknKbHhgalE8GBBYIrdZx1hRGjcAok9LB317
zAyI4hl1KGHoeBx881Lgt9VkXe7GBaGa34t9V40ES0qtuGuC7KjBoQrxsNI31YjsXdMMvQ0N6ZSD
A3FgpOuqSLxbKIdhgjvos2qOhSkzti1Up8yYI0ZskW6tAdI07E0oPBn44tnf/OWuYNYYoZxkJ6LG
6ZIxYwvabbdaukxS5BJh7Q2fONGRc9Wg9As/uJpKA29m9gK8Ss+DxVxZ+WsGJa75cbzttDSuEZZz
0SXTbRnUcIWmTSzbNdbGnmCZG/s5szXY/d1bmlVkxQRbh9mg+i7lwiaIB0h38XZUcNOtkTasVMP+
xvZvHJ0Vqg+m0V/gRw30BfHWeUz/IlTQXpSqQ2ma961NCFYKuMayoW96jUqGbZif2FRHpjMupESZ
RlQiskFFN74J3ycwwM3x5BA9Y/M4Nu2gHeCMwbWucjsZ/fEZWeKCjO3BRUJ+oP6K2ULwXpgQ7ptn
h6aDFYlD7ekG12UhLdYNtjCXAnY5U/ZC26kC/WhDTx9uaFjLmve+bU7Okr2ZoCejyne9xLXogbMc
TaZeN3Gl1/e6HcMH2WLfBCE9MjGMccnQxfow6zAjw6KU7OmLl6DP+cQhEs6m95cR2A2trWJlMJy2
6urDU2OcZtufXK3vI7EUodFfVgBqGlwDxwcrYW3IatNXHD2C1cz4RA4I3R0TfqQVJzZBPVcvfvu0
vQYVI34XPXLrDG8ys5BQeNoeeNFeTkbN0A5hPhHFJahoh6hNhs1/Cp/QTKXPerxOOWqEpsx2JAmD
lWrOlZVDq8KXT5wMU2LuwrK2TjAUwWbrngELlvjO2vLi3F/fU1+UsSln6uva4ZUn02iJLZdtkLPa
r9hlX11wNagarO1EwXjspq5lTE9OB776sGcgjtS8+xpLbcFFv7hxYB3thaBOv9TwhTVcKcby0m8r
GfM3JLRQzZvrw0XujfdZ3eVzoCMNVm8eHQY/XREcdOVBsGFdMHBAoHelYQDReCvoD///6a4EQZmO
PKqFPoHSNCHUB0XXX3zF9cdiUOGAmvgKzjOa85tmveqTI/Y3UDNsB6MFqcpBU8HN7wkQf8lpTIqF
s4MkBuSPJNHJ7hn3fxvlhI6ESyovjMBQwKnmCld55J213+HjiGPTyb+Gjz+zufGY5NwfZvhOOzm2
5gH1xR8Olr2jbGdfrD30js15lP1Y7aVgLhVoTdLZ/EvcBer6D23otcqISSDSt6pL7UKWVtKi1ECJ
XJ618lmlWJeLjrCm0pJOaCl+TFIU92Np3+su7WBe++xwMiX4eqBZQbuvhaXicWr+Ev3CnhUdUyfM
eNSsJc7nkao3beOxGR67QbanPBgf8ftj8miqR2tuHgK0oolJ0kQ4c7MAaCiAeaBVG0guTDRGu6wy
MozG7TyixEzhBvi69dFXiBeB/C473amncDKDf707klljiA4MVJklq1DGKVB/iyrwr5tmHJyqIiHD
vkjFDbhZxWcq1pivYXE1tZcK2/ZiEi5rdeVzQ4cXzhnN05pfUKtdUwf/OEQ+oqyCl02a+wnOACfM
RCFEHT31u4qRTeSywQb27wUhod2XEudsDVIi0jOj2yFt2POOACvlcFxZgRFf+ozM41cpAgvIv0O/
sKeQPAt6+m1SH7wdTbLZw4ms5D3adJ14L4dsGjADO/nlrdBKxmpAlTK691VFwDBIQkQ2iSi9V5+c
WzGgbzQsxfAH1UuPW8BI8hVseQCnFt0EclvVRrWp6CdsvEQK12OK+bLEFFX5R0xXeSQsziO7hqSp
8JT0RG/pvYjxVTldU4TCmCDoEHqNv8eUTyXuntEaeTg3EROid7dqRyCj6dFmXrcIvGozKQPaYBDj
63eHzqIRL+zXtOlRZPrVwavkmxyDJqRyHQ7kqBOjl01e1AATcEtGYGWN35eYPlp2QuFubTSeUHYL
UQVAgWGK/0gDm19tmxGKPY9i53bZAxq4Diuad0a5Wt/PGnqPfkxW13AvGzsh1LqsYl1nO+omGhYD
/L2JkCSbL1ZBNMFA1rrrlCdjpZDkryPYhK0zbPAgP09LwKOMmGicyCgm1WkE5gfPCpDkN4GgG5BL
LqXaM7+8tFkI48oj6I9bTDKkHaM1vhJ6ZyW9YHk8SyIEx7JFutVb6tSs631ZNmVoFo1HDlPaXRjY
ZqE0coOjAwMaUs8vktIfVEvcpmS4y0i4GbGSFxTl1CaedL9y0nVZyp59jH6x+dr3jRtJd7mfMTFE
gWM1PA6qgQFr0qas5OjW3ivjbXUxnfy9MXlEHVN7tGmuIsNuHgyuRb5PP4KM5exYuEEvQt8RWMxL
qon2doUPXy0S6lXDE6Gq7OLrl2nZSMBag1cmyriKCN4K657gajwIx8I0AKXpkmdOxA73YGh5fXFo
bpr+Wl4b2/MwwKcnfk3uPQaYaJsycwdVEIo/4qeYu/uLEzk4EehzKBTxJqas22TjloCsyXVlSqIW
c3s+1/Dr8SuawQ5pVBq3cMysupQHkYJprTMXd91CyB0bH8Xuko/UrSR1M4/TFY7zGUs2rQpvx550
rK9ONajWITLyiP3hi1P0Sxkdxrz6UW07ODfJDwZQZO3dZtw+NdlcddH8GdxKu2hZzRRVwCsNJn23
lfaTyhVT4ADR9C2sB3HWTt8Gl3nSQOiB05w9r5dXx26eh/FF1z02EZ527rCCYeMoqlizTCArKTHk
JH0YhSviNMDp1XfYjrKbI6j6WtUIS6zoTcCha8Uiv3bCnPBjn+Cr8y3fih9IXnSdAttk0rsvKVsS
0L3YPYSIlBX0l9QenWQzT5ZmrA/pYuAnZg7ppsvJURvagM3kFqNri9zZh1kLiEdT+SvoPJYT3XKc
azk9pB3h8SuKR9l2DwGVRFQo9N3u6MS161NNF9N+MpHnEEhTho7FsEwWbD82J32EXfE4PAp7muHJ
+S8lYd4hjowNw6bJ71PPTr1m/MU59OzTE8Mg+9Uodpp0my+ObX6aHrvEfos9GKtncWtaMd3Lw4DW
xsMed1rF8q0toNJRFscNO+kYOoW7FzYWPxzyUG/JOHaZ+eyk+Q7xb4rh4zHdc5c8aUpGIaIg4DcV
lSTH5dls9eCoWw8Zqt8TPLlja5OThTX69poFUV2MG5BR+6ADd4gbRRrYUj6bvqkfHxwiXw60Wfe5
KJ5qLPiqhgUL0+Nq0PRGfe+9N736lUxvQ6euh5hhOpcY0wF7LeTRykCRoEUCEbeVSK8U6qe+yAvw
j6RHbyRCR8um5yjC0G3OrP8TuugIhzecjVrehKlLhB3HE411wcr3VKSFuUPEczXJ3MH2xh4dTxhi
lnTGx1/Vxs4038RSPZJUGaZW7578uvv0rZlyrGfYyL237cRtiV4TyWmRbDR0pXbnZg4TpHngfN6I
7W3FnlJOcfSN9gG9AhNVqovVb58ESxpnNq3ECFgL9XI4cMr9q0cAk/apcE1AFwGxmFtO5WZatorn
Ci+I7/jvDKFoAEkvbQbf2xczRhrbCvMtN/YBMu4Q18q4uokD4yTCAl75jXbk37FRUu3d4CRuKCNb
51ygUWwPjp2JwzCXn/hNFJlQ/cmloOFODH5K6dUHap6LakayY11kx7hOqP5qnvS6mK892U4Mhf10
F/Runpglw02NuKOoH9A69y0XIUutS5uP5yq7AYdmSObuqO9sozJeg/HvpJMQh82atFVsHUBfIt+p
06RU2VcBBJu8p7Ag6/o2UfNsYnTxWdj8hHgKQ3qUsCh+l+1vafzI7tvzP+X6Qb1UNVc3exvG1otK
nyncLUxVdqQLzRg99lX95lXFl8BDDDt2K6lbaWIX9BV3ur69kQT0qArL2AlH/JVtZoZOE2CfuUnf
edNQr/B+67WbrAqwb82uhR+dV7qzOK+kZe1EY94FCnmfT/+QjecM/D064S9Pqh9yGz8XBz+LN5nv
7maVu3/jbN5P6youZWCxvWjbLFq03GUqpsgQEP2HUWzzY1C9A1HpIs3ImAn19XKAJL9fM807eR35
9oh6mLcToIGZENxtZu0bUe8p6z8h8ItdMXs0Hstff6RoblxrvqtLLD2eIRTdAW41tiMc3XPegDvv
k2k133jiuLFIng4DUX6UX4x5QiEdmDvGD6M7fg/2J6ENb9lE8lEJmD/nzjMWvj0FTM7dMg/mdIVH
tqvvOE6ijqbgzzTkAKGLP63ZlHcyH7LTJPIhCjLtygCd3UuWvZh1hUbN3lig5L9D7rb7m6uhW25O
+xkJfK5t+t4bxn+dIC6Q1LjW6V5KNcIvQQLF3jFIGixHJ2tonuqWiIK+z36Zjz9TGhPa9j/Y1uZk
21RwkBPpvyj8L/yMjxoFMuBqa9e0HlPqDK+TrlU7CT39PMKP1pj4ZpXd/hAGQgh3f7fAoTs5NaM/
H8mqMWDUdBjg48O2NGlElFyHWXUUEXZKzD0WjIbRwqTPL/8D6UzbbXFsjJR6eicuCoQ6M8TUIecI
QV7lfNc1YZHbLUILvoEWAxsr4kBbnkZcUJgX4THULe8dhhqWYkhT/Qx1vl8/t8xYnxfpPo1mcGhv
Iw0zn4tIY5Ry5pcCoepm5GRycfaMYE/+8Aq0RYehZgdJh/4fJ7+DKXz4moLKeyT1amapRmsm3Lq+
erV+qb3n/9OAZFMJhKHtPc4D/djl3UXBc0K+yC2ZoB2PUzWEKZodnxzorf1k2HJndPAPMQ6Sn5VM
NrzQ4tXlNzjRWrjtuKvzHrhJ853PSN2X7JgvjAlZGi0Xj2DeoE0Tr3yv69eGKfFgPuWTBVF1jDvr
CYL44LKHA1M5DQ1zhj4P0UaFQX7L28Prj2pRFK9V9i0t3iMK3ttN2LOJNdjSN0hCxX3afszuZ6fh
5WqrKxoOeD8VOkBQDGS8boLZMhfpYcvNk2ZoL42FdWUmAEkrgYHr7O1EyngUsicrL9blIX8oD52r
h7xdlcODzqCLN23jOnNi7ugPksJ/gxaNfeXtb/+bwW59Zqwou0fZFsexHuMJXG2+yKsXjMCLNme/
Av/LrH+jzg1Y22iuid1RfwOE7Cof2H4wpmeFY7l6WPr6o1xy4APmrQ557qwHyDYERHB82tnPuv4O
Fo757Fe2nzUDLSClOzzY+w6SoLpD6x9jrQqLDM4slt5jzVDW1D6Jj393oJBLMt1ZVjMqezUYTyOn
SJbqhDoCqnlULiQ63jh7PiqSFi0t45uqJWaY1E6goxykacijgijKQjPNbsJP8urHnE59g3zJP/K8
Pixr9rr6xT7wi2TtyqvEv9FpjCKZSGaJDl60pMkRbzbryrF9b5GUjSxfBlhFupQRHhbyrNnYDL/T
sACiPmD+eF1znvEyXpF/S8PFL4pVeDVfWceVdLOsT9jzZDkGqolMgarauR6Ih0yPumF5zuGkGGDA
GKgRvWggk8aD1qLDCDZowPojlDcAZYc8s0YyNmAz3RbRkvMlmB9Hhj22/BBsMnL0vr11vwKjIun+
bNnrngKEE61mBmiQsXlNYa/5NADGizve0qzyU2VCMntcW8DK+oPVXysN3QL7yn44B+rZMnmIb8nn
OFqsD2fuEXK++8Nj45XJ5Im41oa9Pmz7yX2aBbgaqhGP70/L8r3Tz8lWXEjeeKhuOQ5cdwFDRw0j
lW60WOoY6A4EyLbd0ah+Rmov3ukdMltnFuEEEar19D9Txo/AlHA8KSNINOOdsEz0SAz+51jO5rVq
ewwy9Z2Lw8kOAMyWL6w+kmKeQwPZhEtA6jb+3lYFLhPuDF2vLtULBTCbSD4OK5ICAk9QndHd02Ri
A08vc/dUqPxnoiHhi57nCayWViHYbs9oTnLzwzD4cjYZBDoYTzRxM/lUMLujHEV4no+PPVLkc5OS
XpXZmBJd67lNtWd9qMS1b30/3mTFt7WYl55nZCLN5igJNYkrSTheMwTiWE9qfWQABhWyG61jVdV3
pTsXV9TOxXEo1X5T300am85nmn1tOBJuQ4Jt6oFXHNe2ZayCIAGEjG6EcKDOpqCSGIg0jJh48+0u
Q77PsU5TMbFRcAwnkYb9WSwL+y29eu8YNUVFRo3tZDqH+4g61MbnoxFh2GeElGO+QNiakohcB0AX
eGDAUf96W3k/M0DHfUM7vuVd3A9+eRo4TSYkNXmXneVLvai/Vb0dF/FltTzpgR831vCDPYbjhmcF
HGjGxWS+tAJ7SCMRIJamH9e3OEeOWy4ZLghrW+LeWMkPqb60npWs5TAcBI6Rlzaz2eG9TtU+bRro
o+2xcbXjbE42/kOHiWpzbjwaqPLByifmMFWcti/1m785T2LFxTwZCkc5LutpJAkNCz9QSk5klhWh
nvpc6nZIy4TxWoJEzgoANyxMcLVZj2zzjrNlobdXB5fIn1xpoGK8t8XL0BsUGjtj84LcVFD2zjqJ
qaX93Ys89AOoeZXBo7ScVdrvphwoZeDEbj9/SwbFJAuSLNw8SLH8U7hLh1cgr69uI/dM8ogpRYaw
IAugMmjybxVQ6k6FA+qhoNXEF5wRX5cQ27j4/t7pAI10UAUzB7zl0oS2Ivs8wE7SEaUAW+7CouCm
f6LCIz8WE2Dt+bssN2M+1tD30ML0b3gEYm+FiKsRsEzOFXX51aB5cPpve0S0sXpfQ8/7tsC7CqaZ
Co7c9ahpP8amRDTWxK5v4D8viRAtdw0Zt1E3YShyg/aYW+OLveW7Df+AzYtur3KHie2v3nx1RfeF
AfJbv/Wjs8cwaUxqf7EjbB9yl6f6+2IjAfFwQDcZLE5fu3O4gy28Vl7OGzGkE2BBZVyQT7D3Huch
7Gv7DevRn2EwLgNWgXMt0GN09UNRrcEeVq8sPMlJqfFRTno0FMZbI4SESJZjG0J1jolnmmm4FZYl
XcIlBb/z7mSQ313zHje08dr2TH/yZ+Ke3ZOqqRfNiSVSvrGkqwNMsj6NmIaXNvQ6STOgbrEEqKZq
Jge7QDj4OrjL5vZJTscGuCdCb0ffZz68fgtdW/C4MAHUqu25xFEeeq58sjXr1UrN/DTMxXjXtniY
rWJIMK0teO55TUTplBiQwZXmpCRlVlwVnKr1XcP8RtrVvUvGsDGvx9nAD57Z0SxkrDdIwvi3h/nN
sfvYtzGAFuWjtX5bZsvCXdstQBZIPo9mUmFDr5l3dW2Gy+IeB/Eu34viSRcXcLhoPaMbIB4WCxrl
MA0idjprf7Jde2eOb952kLh9xmVA81bufWRG2XRZ1Uc5iV1GAVZ7+s50WDOX214ZH/6iUHNRQXzC
O0+E7YI/MZcnS9/YLejxTdYma2w3pMfMjH5pIlNKz7hoevduahCtB9l6WGszYEF/I72k7FjS5mdi
I4EZ3aI5cevT0E9BuJWUhFJ+aab3SkpClG5QXInfZfWc9aeFNTjenOza1hmRt8uJ2FdE1RlGEEJY
ug5srlf7p26tfgwEmYk16DwrbnElt+KjT0Fczq2DX3sycatoPmAtZ0maJYib6QaZKq++ZxEJ4DwF
sn7O0m0vVvPioQBqu43FNyho0gfc/VR+dn53YvoJyjaPhmDvwp6xddBuPFs+n68+EkKwPfebHuWy
3uf1gzl5BwRYkEleuvRaEZYKSsuB/jbuEA0wS+Puea9zan2VEi7p72x/xJ05PnXsybjMN8P7Y48v
pTFylxaxRqknZ5A4xbO4CePaX31K76tsS/A/xxWmq6aieTXWuGN2p7QN7g7CRRvrAMJzd/ija+IS
sN8bDfsFUFe4Fs2lYloW9Vgz9O5nKSSh3ORz+Q+AKTXl39+wPUHJbH767lkkUGWQWtbFxsayc+yR
vb6PPHIgR13toVXLXnfw8C4rqy/GHBvmPbovkrvk9BLoGo49EYE/YU3tshMk60CtXJyv29YkICTE
TKeC/LMjnKv/w0kVigrjBNo1PXNi6tA5m/a2lu1hDzAot1DD5YeVokLkZUiJz99BEBRaL1Xc+Kwp
yDCGKNAORryALnGEnjhU85DMPCQsPyOBzoDey9stlUBqmRDmO6ACREE1F2w4KNGF95INdwOLpVvx
hW65ldah1SsCdcmOCOYoh8TXq/o+w+JQsfhPwD/p4oD6GVC1u89YV/b1UdneH+UNEarMBIR5CEm4
bfKGtYi2H4ePYmUviDx0cP81hbFbNZJvWzZmG+S0sKm2m6EsqUkAYlPksqWmOG0c5Dm1/a/WlpNc
7qmPmVK1d3ZGtn2Fb7osaN02oOQypbXkn+z7pzpYdhNgQ0LvUAaXCblk9L/Gn2rC/exmRCmTr4a0
bQTwnIt7rPbUlz8Fd2dvDbEc0DoEl3J7yNBchrZzGd01kQQFGS4hI1WA1fM2jLD2Xjcnt7F01Z1J
OdlVSsWiHQ9guS6DeFsdtj4KXW0+3AadOcZcHPepgG7jYAUhiCs2s+lcTgjJ+3QOdYtQIK1Dv8vF
+bfGImT35bUmKiy1tDs6jdgLgPgGiawRIZjZiUp1Uaxz0MbVqfcSsEgLHYrjXAAzqL5gWFBh+d0D
XPFQ91GS4MLoJf58NJalSBE3ZXHfPjD5PvBy+YZBcA3VRTv/FgJ9dUfLm3qlftfJltdNUAe0Jeu6
leBiWRb8leIfzIKfvtqe8MoUyWawqu6Bd9UHp/R/8x4sH4vcXa7lr6ltAU4V79ug3au0et+M7ohc
IVpKBgZa6ZzmRYqDLYfHXJEGlrNi59HPlMvOR8knifYG+M8LObq4yDyNA3n1h3gzTtrUOztTR2qL
3RQFJLTlCNsVgmFWnqm+84PqT0aYXBg0b4H6DOp3L2cXjNakChj+zXec1juMv+7gc6/LyMlY4lTi
vYIVM7CeNPNXueKP3swLGrSblIwkvIm9w8HMTSKodXSm62Sgwx4vDZNmGITnJpPPtc9cQRcdqVHD
jzVNzUnOlI1rjulXAtphQF2W27eybU68AoyS75SP1eb/zcdXB2hASIbA01Y1keZ99bjAO1STBpur
9S+ifp54+9a7abHwhr1hma+mZAjt958GSMvKHg42KwhXlGzifhbPeqmbClx7zcZhLndd8G8uco1T
n6g0y7h6mcc4djemFas6UkIVclkWfReG62QP1AEJf1VCSubemL0/lZF9r+pclal+QCN2GnJw4uTJ
IYOq96Yi37u4Zw/EQhitoz9nd1u6egfwrQ+aXq14yQAmawZP6lidtoyw4kznCFvmg6/svSeJbQhg
5Vb8zTbUWQyL2oWwGGYvbrPvOCJYa5rPnLfv2QKpwyf6LJxn7aEf6cocVFjka0WURExK8vPcjXik
NzMcZvGIx/KWatJfaDGOgDqe4ICiaJDk6cjm0Pj6h2bZtM3GTz1y4acTTONCvOu3+Um97CyH7LVc
3heVtSXLtWhn8E3mn2VaD7m+7q2h3xUdioDNRONUnJE9h8MENgCNDXqpj3Yd3uahTrJxIirOW2Nn
6Z+nrT1aFs+YZfyIcdx7BO3yHyqfqd0ZmZuwbIzZ6Z0km53QMBG3dG6H9tIbvs1Z1WcksU9joCd+
T3mT5kdfLz63wHegCDnP1Mx37vbXJ+Ez9jVxj6fnnshNWGuO9cDHundLPS42Qi8RgN6YsZG+4qME
QMR1bLFTmpdOv2dzfjacNnJKUo/y/gMGzop8pT8zMnm+YYUm4d2PjYERxb3ve3Vu0Rh39m382rOl
YDMXkJU3YWvTEIAsY/C4zVhvZvupqL7RAxBdtTC2zKq/4WaO+9ZG+9lNMTOhHVX2FVkwSi0J08bn
dHVghyEP186uAszadHemE+zL4i+e1aRjVSD01xWZtBrNyDP5+GkYyWEwbTcB6/On08XT1s/XhRWz
TeM8BkSfDkaILBQXUbxk0w5HfGwXywHXYoQJM6qH9MmiGFv6Gyn8G5GUUs8B8LWNZFpBarqtUzZW
zpcPbQV6CYGDAEk3foHOm8UEqGEgbGlgf5gX9OpiTXclzCPLzeIA/rdnEb6h5Sdp80LyJSc0FKDl
7fRFZfo1ANkiuT4qEzIpS7yIaGIC8ZyjZKnbW8uReubBWq270eZ5Ffq4KwgdvcVzlCKZAL+COmC8
UdzDziXRQOxHJRMxW8+9RRabbT/lKMnzRT8W+UuJIi7iNBi9U0El0usoEjA8pe3vMIKqZRq03spI
135qmVclOPmPxfpaF/YxGw2s3a1zsI3vLcWZss7M4hxfnsr2P47Oa7d1ZAuiX0SAObyKVLYky5Kc
Xgj72GYzk83Mr5/FAS7u3ACcIFPs3bWrVvG2EpsoMkl8GtZR0cW9z5rFVsqKsujFPcN0Djs0vioQ
hwMgjG76kTAX9KK86UP7rnXxk2bP5QaaTnadqb1hBfwysW6JKKJ2Q+9OuWwQOsgKE5ZZssLr6BaO
GJRg2MLpkK8TK991wmI/VI6y+6e2CqTgdwxHG4/NgSaUbRm6GxtQaldwPtlNkMfNtpOkmnD/znP7
5eTg8HA2HvhWI/LE1Y679NFOeupW6zaoXTAMKHpOpB8m06IoeoQ/Ylftu9faGyCrQZNbWzSFFriL
fujJ4YrW2AxeN75TvnHoWqi0JqginnjmNs319pVKGxsdAAdlfMyLZNr88wi4eNyEbDd5CjOsf8Ax
89x6oSz00DfZi3ilC/nohW/VSEm8QsIlImw1asVy9R24Ug/6v9bDvkA0ay+plloVg7fuaHupdP4z
0zXpqpko+UBnmOEdwU3xPNPOVI3TiTGzxliNGY29nwOdSVGCyHEfPCNp+GxqTAcVnq11aLXrTvGU
laMjTbWgO0tL37eaBkOiWAIUMbrcHK09p76RqEcLS/FD9j/DZMJEgqE0Wd6hSXoe4I6apdn5ntzo
X14lgaHkODQ58cB7VWsN+wn+WSZHnH9zzyJlXHuZOHkAdHIXBDRj+ws7xyc+E/Yb4W0sNcs3tC4w
cfDQK/2u6TgUZztrmJWxsmfzVhtJOGcGHQIis8/MdHjKbB+7rV9Am8zzeBFDeAyVgi54HEq62a0d
jVS2AwRUJ5qyNgxueyx/g25uD1Zrjy9uVT+ceHykLvaIeF4zIQjuqbjhAdJxb6vmeh2a8516Vd+x
x0AfsQDShvPN++PRJ4Svqs/Rdtd9yOUrB7qXCIpZBr9CJyqJB/qTkn1jg1fxo23oHFg7ncNFOKk4
ZBo20a74kTgB2bZ9FGV5WbiIbrg0Sgm+JhPDuHchSo/eVSGUMadUpg4+2nsJlWjn5NsxuolDnqcH
QEGnxiTgxDgZ6u11slDPqKlAhnlUtn6e0nvjDLewReyXlOmVjPp96PdDRTmVetRYA091/KiGB9za
yh73kWs9D1a08Yrk1VUghur0CpgKMMhMu3SjdqGqftsYwmH1W1P4BgUl+rbMkwAfYrW/iRv7cSa3
o/6b5ocJB7ftslU3l1a1h4JNQLJ2GrLet01urBgJuNnbGUxuJUYUQp4C1LKOvdT0E1XizTXugFke
qZ5/AJx50tnNqKV+SqlHYUnDmgK8yNpNunNNjUgRhq9R9mIPzt6h44QDcy+a8KdMsDo4WmB07MeM
9MbtH0NOch+UpgMylI3w7EhJsHPZ5rXE66SetMbepgSF+qtQ3EOdjL8r90JgFB/YZL8pyEODLD0W
lou93npSHDmglpWXBjxmyD2stMq7alYHwE5Lw+CN9rytl+DUFEZEQqKeMXTbu7Z10C3qMlqcNHmQ
EaAzlw4hdwxXhfbtGgau5wwzkWjLTbvA+WEmz5b5BEuQanqN6FT+St+rIH2bntnvv6GZPtmN9ZU3
7eKBX4N3eQlplBsEEio3bl44O63N2KXaDWaVLApyFB/O1DXW8A1X3VNEdanUcZQZzj+hcb0ci/Sm
huEWoveedNHOYtZplC+HxjisNngukIOd5tDZSLwDqwq+GlrxisrIg5/dYyjOqz4Ua4PrRMTNbITX
rzWQlIePTEzfqaQAGzpRUYt/CDf7xshOjP9/MuQOEIvcWmWLKNuG90Yrrz1gTHpI/nqqiQzLeJkw
D2LK2NKGdB8ZLboEXAT8kdApj8Bs/Vz7MCICQzWUEzCAhyihMcWN+l2ouxomzfobR/AXRo2NJVnu
WcQBlJjLLvW5gJ9YqlSHKM4+m2ygIyytb2PKYZazGkyH4jfqqBKosl/TLf/cUX6YIbHFpnGIYPAq
b6JzMrAGaV6EmNkrseCKiR3mEeo9cQ/IqCC3gyrXdl2MMCvKt9xSDhSf4J/l54TcmxeUd5SwroZE
2SnkCYKk0LaKHWNwaPjWQAQ6t9HwN4X2t7EQd2jz2LalelPwX0DIXPdp+GQ6+ntodg2y+PQRp+XT
xAIQOuWhIB5HYJgPHh970gazAQOa44aQtz9wwiQIb8KCgf+Wl+OBjB8ZXS6/2cwVNgW6qVu43Sg+
4m0rrs5i4MV7KfmMDShkPbaWKHL4XiFKs04oiTBO94yJj56qsOfsiX50iiK88iB5Owzx14wE2iiM
6HjyopWaZ2pQulQM69L4cWxkdUvNi8C+eVqlBiCcfMfgFcsQK5s0wPf/hC7wiizoy555UY+Ijul+
7yIPKiWYmOarNvC9ebuljV7Jsp2KaFJWytUZXGCjybbO6PNukpfUyR/4N25pqVLPTsxsKPCtF5uS
XZs0W67SjhtUZf0i0/SqKdNbCtm5gkLb1KdkhMzg/CNdeajM8IUG4WytLyulktM6Um44YHYzkCpf
QE5cT1aNTV5uYRt91IJnCoVhZ03AF0JC5lpuQenYWWX1j9TKmdwabpWs+uJedSshZ6/baBmqLbh6
XvhPSoqfqvA6dz8N9oJgKGD164ty5dV8M0l2gc99NHF/mgS1ujAofFLP+GPj8Acvsa9184eThl8N
sppVsfrBNX4lmyzJeofkfExYjdIwToSanuLJhd38nJLTxDhrh97RKV4LpmEq4ba15UW0Z9SvjZ2g
4CW+7j4q9aMTxrIJ48vJoxw55a7x9HfdtvCqs7pVQNq31ngVg3UhIH9IPWwwU+HLjkWbiWIRtWKt
udMj7NZ5r7NGJvQym+VjtLDVNTosvii2sODWxHfmkMXU6N51Jh9y6s57zeIiy/kq2nCTeJv+tNO/
wsux6dfPXl3tOay+9MTZiDRjCC3PbkznYY6mnWOCBNnO6CY12gv17kHC7KWCv403cqJhz31ExiNU
kos3O/kqx+cMfRvZ+9ut2IFh/8z1mbuFtnHQcpikqSesn7xsuJmQAnuXwouc0zEbglzWfsdqr9DD
e8xdg2jxzU3aE5F2IioNXwMDL5ZUqJhTQjxc2H01Kn5grMkMr6MSMxwRtjausc5oZlYowiHNBKUf
mdjzydfuciU90MluECtJP1XlM0a6rq18Gxtf7PaO4zAELroH5qNDRu9VF5l84PJqS2xPhnNZxjBT
XdGPfPac+Q1hWYJ9xPm07wSf4pRDo8ZhrbqIvxbVUrzZYqc4V4I9nds137EC3dRw2KU095ifbKMK
367sGzATmkemp1x/recbeQhfZY0IDM2XinKPwMVKy/xhf7niZ+5uiNISPcwbnzGU7UaGIVvfQDD3
1dhdETMhGNdiLc+oIbdiVtu8leiq911HuynGe2Xo95I3G6aYgOZy/ol0q0/JXsyLPIpBL+82U+Z+
tB6fdNG9kA7flCIPwkSBrRUlQZwR+WnPWZGhyCQsJtn7zJ6JMj1RL9FV64E8t0B5Djsm0Qpki+Vm
tR/fsyHZazRIO+V0J9r53Rb2ZsC4m4zxZdZaCMAHzlyU+vxZRe2xzR6HwriOLBf7j4eKji9Og0/h
iT2kRtQPLGdzw7Pk4J3vVuomzfNXi/AIqz+knvCkkE9oqCrMEzLaZnMYSu+l167N/Gxa+o4y0KOO
j0o5dd5Pliu+pBtYDnLjLIgCGnlNzBWGxOALPtaYXBajcmtrNYFi50vqBgfGNa7kwzLU925GIbbD
bgsET9BiOC3mVLPq0D+HJwgCB+aTNMgSAH9jdjeQsTubdrPwoJXPVq6/WFSEuqoTyMUiLojU63go
aa7I3XnT5d15lLgerLNi2HsAJP9YM29ymIkqI7mJccTM4X3W/XNdcR2aIVxUcBzkb9uiGicsMvJq
ekqMamMuO9QsulPYUBoDeW4u5cYIA1xDXvMn1dmypPuCBUa5AN5nh0JsV7vFhCJXaJhfLgO0xqKz
id/nXPO7Cr23WzhJGIm/MEBq3NT8oe3P2HKpi0lsFFNyFpMSUA28SZitNJUlxESBQUYRKMmyphFP
k2rTyWcJLnpmjGQWvcwdtWRjfi8n5UMzWcrL4Uiz6l3hCupF53jO92lBGm/610kTeJX1NOKQSyI6
7bvUeq11XvuZBKPBToR035ZjZ9e5GONtEJQ2bWaPiqOiC6nE6gs6fVhy68ax71u/bRRCjOZOThgo
p8F7wBPkbQv6m1FDlAY9hNXOVjaxih0knJJNhFFFp5E3rf9qU3nzDLYwKYNKNBxsc951XL1SKLer
mHFnkvLEy5pCUiT7NGwDzZsebSg+zXx6rtAvFL40tGxdMg7EslH2qVexP+sX9C8iNPNTNYDXc0P7
qiNmhhHaalIiVNVzP+DaUNq16Wb02hLJN0fV3Ua6vhtJrHDXJcWujQDi3WsW29ehvxYaYY+08RBI
MwqF04PREJGncW7EDmsOPIbF9CyU7Is05fsMCy9YFkwpWtFUzDxRtvlpdzlx5m1eAr2iYZNhO2Ej
O1UaenhUnBpoYa4ZrTTjQ0bvXs0sk+Rfnr5QILqjnKogVvVtjUTNO2r+LmztMjXehjo7rN1+qT2F
Q7/JkTszPVvFtvsjVTKxJNrEqnC1a9zMGOkbZBXZ7UKwbLqTCd9JNJIFtXfmEQELVzbs6I1PA0ao
H1a4CBKxC9WedVFqsSi2KKFkrR6Bx+03MmPOLcNntVd2gqtrGmkMjJp7y0S+VRLgOr3Lsb7gQpQJ
lapBS3rLx+TahiTmcRsRbqhIp+vNPzTPpd4RXA6b3+UFnJv5yVW2HQIw5NRTNbYH4icH/KU7F/uA
yDoe4fo5dH/xrSGAZwGhHYZKdzUxXLktpUwE2MyA9WrLLm9S/7QJV38Y0/IO3p26oqqLdqr2BqiT
oA3+qWSLlIuzCHMUja6CbXy6GDIjWiTTbY11YCU94zWp7YAJzJKvgl96prAw+5eHDyfZsd74jRmZ
irS8qcy9MT2uUV5skzG/qPNzMjWHtBc/igJh3Rz8oWvfI1MeSHjqE46YorDAkqjMJIvBsFBfQYI8
pzBLU4DTo1k93HryAZf5CkR/JdI/o0mu+c4/dQYU2vgjag4jOc+QI64gOUwMRySWn093h1EpRz9C
xe+3rEkYASknJcHRl4r/EpN3x+fmI3CsvT492JSQ0bp2bCNWCg2MZFzTbl/sY40vE+uuMPzN8m7r
dTl2qR+VTFMevTjyb0Q6tTJK5wnTW9ohdeer6/XP1AzpdrmLwj+v6zhmHbRpzl7ad/uvIflyvHQt
+VqhuVB6hFWLqESi8evdzJ5WIoUC5GZX84aR5adBSVdHT5SoH/RgMm9aFyUlyJfukmZpqcP+qGV8
Q03L43Ln7Q3cJCsxqOcmVrEy5+tC5d1lZs7wnIxkpQ2RH3pqJ9lmPTWuuXaKPlAhhM/xmQ8RkAOe
I++TBcY5H1/V9ATh1l/aYyXfDDu9KRiEBnPgZoKCZdBvbvVrEAW7ZLgvb8HYWflCmXxDSa5O9sMB
T4hinHfT8JeXFEew6u3zv1of8QdUwVimd6N6diifc/9i9p26MeJWOZbFS8vVO1G/XXsH6sAXJm1z
xZaWeCq4OcXjux1eEwzmnE7U8pWBLR6DiS40XZi5dTaxso42klMIW6wO/lzDywjJNt1kUBezWpB7
6YvmG3PhR0SPpAwhRuuxfeO88dsrhQ8S0xy5+aya3mg4+tNtnXp5s+1A/7sUUqBa7IzsHzevCFIo
mQrUCHyt7Nna9lPvE+sxjO4ZasG2J9L25AyEB4dOPYuSZtGutFdeVL/LXthBZOXua19PP1odjdiM
SYmFsRfYGlk20DZ717qknRXeSGR05DD4bHXV/Jiz+TcBNCOUll9QYRprSCmhPIqtLHRsHU5Rrgu+
vLZLFxBwzmxf6Jq9HxHIEFT6fyohc6igarNzyhd4QhUFDne27dTd9w2G2VqqO71q6AOYHhYv1yn8
HngBQq0onX9o0+X8KfudUv/q6b3M9wP269x76JgUp4LrcJhvTJLVGvJF6DmrQv3L9HcokRvUMqly
YSp829tLINtmuoE6YlVfMy/+nrXKhIOWOZIHslk7oHTmDQYqVsIt1szSxNjIxx7Zx8h6J53oJtTn
QOKoLzZ8iRARsrwOPM2Koewny91o+rZiQcBLKKt8YCi+aPE4lRvCvAxKVzmgDl4aLva19Yun2ExY
3RMLt/sHTlEPnyuICT2d/RmPhPkoCPjZtNUWgJUiSBDDurHxn8vfBHtIPMst4VHf8v6k0m1qsAcp
nrm8YpUFYj/7HYsoWBhm9s4UfMvVjXSYcfHBSZzZy4024nWMzWf0fpPhpItH2zHqxIdK/LSStk03
MN3vcVgn/S1FDSZTckAySjxMgNS+5i7g3fAeymMdZjAMTL+cX6rOwKCgIsAco2Hv8v7N5YH0SjA0
p4SQTTfVq/bczc+i/621o/fbU+s9age+Kb6S7MvqPa8kFqz4qWCTVzbJsZXnHu0n7N6obFchiKtJ
z1sUpFG9KXq+W0iR3NWpa+6pRHwDiLdyqg9JllOZgjx78hi7zbjetOj2Fk3MiC2wlKnkYlNtc9Ut
7ZeqRt/AOi5XKpq/HlH/R9GNB1r0A+QBUJgVJXF4JX7IGIIZ900uLXqCJ6jy26//nxzEjHAgWahS
a5IzNbhLoHxn1z3eLmNVtmsHACWBzgGpsy0JzmsvtvUZNS79VFsYyXSz8T3gQPIoiUdDZAVqPNna
1qSC+EafiU93gN8ygMzJAcAR2QTq02Bod8le4ZRmeegRPiZ8xY4cWg47RnxdFj6/gzoT9uajyYnW
TKS3mxnvgZcHeqIHDh9NWr7bS4A3vHsj4i9CWsQ8mpRvpT5iP//MDNINjIlSXIXzVKjNk9Nwh6t5
Vyq+6D9aPmWTQ0rnJVXxz4GsXudcI4ukawnpy1l1arN3MRMV1Rs2PzQXtz33OMhz6wunQKhyQtRM
nQMksZiULwGPFAbEUG91FP142MT2NmSKrM1dU7FwwgPDJRH0GhE7m4fh2g6PEDCBFO4qr36AdkKR
xR1lfcr4gO9lN1jJLpqb1VxjNsE4ih8GAkoEoSTeFGw/lwfGDFy6xdJy17FiIlbrx9aXw6dW6UlQ
TV+q5C81vxSSEvMW2EG368xHz5k8Jjwz/R82TZwmWHBZMrEHKnhd0YvOlxqvNZvKpc6eEjxwLCAQ
JxBF7cEBfRqxx6dqPWX16uGadS2u17xJoD3i8eOeyIJ5YkojVKQjSgtBOgJ3m1feS1HcpbY818RK
rYIhREtVv6dDZMW2hu+1yh8hVe6FACk0RCkLdlcgXundd6vYAEGm+XnQEQzLYEa/rFjuVB0QY/1m
wfNiHbFhvIvpiA0rcih1SE0KeSU/7wwowtRv+gXF76UnFyUSwTUUWAxMMXabpF1YG6DTt3WSEoni
L8qWIFCy/VDEyraOomczLgI5qF4wIvmIqCjW+LGHN1iWBD6bf+VSYZ0rdRWUqRWf4059DWm/NTpW
G4n6GqUNrr8ku3dcs46W098M3MgDyMEFppLYKJc2G15cs5gDLDkwsL6llsARrHHuJQhHiM74uftZ
Aez3pCWXojcx5Ttbgx9sxw6OOx9SUeVP7riGWrWfWVjxMsEK2R9Fdq36d4qG/VA/G+UPybhVdAJp
jBP9oFK/7MzNPkTFMfCGcdStXRMVViM2qFr5m0Er5DZ3RPr0/78ZLHrTsdeOJhc4jS25Z5A/Vkvz
Ly2HJiggigeRKgVkQ+0bIHy/ocKTqxXlH6k1eC+qbTHdUyjmceVbdUUTwN3tr8t4xnpgm0Q9ZWYt
5AyF5tRa9zC8gibfGLV4doyUqTz5SG18FpVJ0JHwHQnmzljzGHen3ENBcqRifibQqySlvxrNayNx
EPr7qpssQpY8nByUMZmtg3T2PFUsjFRqXaoWddOhWEJXwUo5SzShnnhZNPnkD9RUMscQd5yLNzGH
70M7PZW5/jPw+L5C2V4octGWqrX4qFTVc5I25ptTD/naVKhcS2Bs5duB5ynB4EPmHyzhgrSc5gyr
86HriAWpJLeaoMGqxXfYM6ZjamoIb7yRS3Fq5/oGPfW5Zi63TH523ZOmAmnDSaoK9x34jUZMR/Nn
BUh+aFm3P1ZbZ3V+kUUKmThyYTs231N4tOvxs536TZ2FV2F0p8LiZ7lUpfYO20LX+8W5064izHZl
ajwB27YXzMkls8xXAqNXql58k1fDUMKo1E49E0PLX8pCP6camRLTvSBLAmJ6JdThY+ybb91KsMq2
/qSrvknUg2A0dgU2MTysUT4AUrZuBZXASfHVYKqsa/7nnoMfpbBRfqXZXXvu2CNZ8ZbEe8GJwTmN
avybJ19K+TKpL3F7DmW8yVSqkTE2aNW9cL47HIa1S70J9S1TsSfnYES3mlADib/AEgl4Qd1v8pOW
spvAR11FGLFKlkTYNqugMpKVx1+ottJrzCFNcgrixYM2J8ByCHoq+ymBJbHFYLRlxit5yS+md7d4
HxrU/7Z7NZTf0XybI/5QAJBs9Z2aTYjRJpebH77lh1IY2NWK7WvO3WZKNZp6Qt+S8SOf5GbpyezD
nyKt13nLrDKlyWaZ++nIjJpNIqx9zWlXZNPZAJmwKgdjY2bWVxK/GBp3UM7HCAekXuFgSJHHu3Te
jRyrw0SodgJEBKGkntrDUpkh+WTpyNh2Gdu0WbU+Ymd8KcZqp5k4rGor/Fe2xSHt+nviWKtanlho
Bj3epcpNXkv9qNWooNwT6B8LRnaONWY+Kk3CD1kWH706+gCybzKEVOOy5CPcg0oUFNectHxmRL6X
xjTf4cg37Zee6zg7Uxi015kCcKBX9SEkgCq11ziR77EFn8ueVi0vbwcsRv3t0Z1d6sWlLu0DHBuK
xLhxMrBSWrAyYlLEboeiQOWqRymrHpEVxoQwOIjudPrEe0j+lySFgzcFKqUMkW6eJWKWyVreJOHp
Rme74dWlDesiJVXbBTJSXkM2H3pd7UouxAIAlWc7gYOfolOQFrjuqah3OKUzGDuAk0+xebWKZjtr
7Jy6IONfirgMFCuzdu3ohCpbcLcNmb6mZaDSPnoSc2UzkO3YWi1iE0jNhrNdt/rP3pz8ZAufgmO7
DzLPgeDLvUQPSQpj3y1s8zXlB1BwjbXkAkxi5at4FBFPWHv7bUqRpcElnGuSEtGClst1L5tXRnxP
EXwkx1xveKzaw7J/T3qWkDryMy3P5KlD0gkNWBlyMPPPNP2yzTykaojz46Rq1Or8/QmagpaT32se
MAjWImfBTlNrjpW0Mo9C0aHp8rBhI8n6ai2iH6sboO6jjEGlmpIH7/9V40YnnOIfbXIbMkYQfIxk
P55D7iy2Pj53qANmal/hva4VQezODgmnM69PJUtXHBmS07ELFbwhbEv19GOxPXWqtrcdyqyV6ilM
QLrzUafhtYLwWPIuG6S2x0IbuDOoJ/WrSCd+X0y6qjLf457XwTwcQPO9a4xCiYJnwmCdqTqbWs+3
hacQKW9eRghznCn16K2Qm5BJGhZchkCzU4+LS1oV3yMUAbvnbiPqqwsmo5+A9RjXkmAAGYX9FgBh
4I3dP1HI2zJaaRhOfBF2e8qx+PF0uMMrig6IJOi6fRgJ/xegAJTkqGPXbSOX7mGOwxJgImUQLPj4
/vdHGDqnhu9wAYvQEcfSwhwEGaV0KW6pra2Fn5k7puzkn4JhMKHcKdW1W8NdYApPUXFxIbmOavZV
zZRk/IxUaDTt3h27M6WWUUQ8iSDpwDcOrgY7G3xh+rRXLeXF7Mcje7anhnBF1tQQxfSVESY0sdfl
vhh2HFoXRzMvrcqFtgNAOt6MGTxC2ru/gkts3L3ZFo1wQPdgQz3IUexijBJts6ECdWtxibS9H8Ws
4D2xuVRe0PRor9wUevVIhmk3/CsNZ+sQACKGu7d1j486nXaNDSbSkR8U+63amW3N66juPO4kuVkf
hVZC46ACVl6T0X1LpvJU0w5qLj8fuMime7Dc15CxctTmi7MkZZadDl8PF32LrUmhtBfFHYLMfRfl
lrq6jHLAnm2FLYAwJPlv0hV3g4dfId3AF49Rfa+qUFLwRgsQN+nUUH0w46HuDlqLQatV/sFUfQao
1CriplBdZZvDQevw0IDB1Pp415uYavvs3Gb2TmMZHWFbJQByKtEp7RJXLlvvhM+HVhOh3MUAgMii
stHUiYMRCTIpkqtpQSye8w7NkCoqIkjsueAjHDQOAeM3Gha8xMrgam4r4TpNHmQIXcPZUZa5N8mo
OKG4e4O3bfr63Ff/XImSJfjqcz2o4e3QRaujf0VMtEb70lb1BXgzt9FubTcwUTRtRZvMJdeS936+
SIT6Uv+V3YNiHXg19DygrXXKVhfVoTVbuHEVHoURg+zSJw2XNK12BfeStIp+ooLJmuHHy+e3aD47
ufprSUqz3G0Wz7jDXi1acD0dx/I3Bg0AQuHznHXgnsOfBPpJKT+K/Dtm+0Y8WeBHpBHkIuCTHlHo
d22U+wlVffwc0W3JQMfV66BdgUsBWGVdg/tIjz6cablwRWv7W0nbbQf0R8VXFmXd1or5vbVPRr7P
mhmd4CMBH+jhZB8LpM4cPRQdm50fR9G5nBF9aVrHuZebLeL2Z0rjnZl/6iW50sR5Ux1ImtO7DH+b
gkIFLs5hS8nyd1qNW/pKgklVX5hSNRZNcLj3jv2GUWsjS9b8Hh5ixl7KNkt5nZ3sRbFvg6t8KfZz
NnZrFverqMMY4/ylFBZCqlmRrqzq6KvAJqt3yVqtFGDCgLWVYTXxkgrnP51jfsz21oh3B2gP4/a2
Nv8moZA6VfY2MbpcfxjlHWAlFD8FJ2wInpFlLWhHmETYC8t9zz0U7hruc/oGWc/3JEG8+rzE3GxN
Wxu8zATe5SwvNu4Ej65JvoQOjT4fXvIo8S0HYxELCKXahAMrhYl4nX1rCk4399nIrOuSWypqLKns
3EeQEGrZbKy43oGBOYy/YQWosgO8EY8NbaEgFiwZqNjoViwj4c6YG6xc+zRSkfqGfzGgDO56ZJGl
l+IsBFEOUXCX9CfV3MsHixbqebRs11/5k4azehzPI6lgh9K87IoRHPupUlvIMa+huCQ9ILwfFcUt
2qDZDt5d9Jd53g7pE6V13BWcT69cYFwfJca8TrL3pNlbkbzpDtALKX5GY/nTR29jsl83Ifg3nFgu
5UMajfcglvuGZ+si4mVZ793sAkFqTJ/YXk4yOdamtwW/d3Qb9CTrBzsADw/+e4/xgI65XiJKNvaV
7xTzMQ3ds9jSLoBA01zM/q9QVFwbJ5MzDSYWdw/jITRBL6e8UKnQRs3R4UCvR6Kyg68rl1ZUm7FV
zu4xaR82EI9Uf0TomlPu7PHqO/kB4CK1wxqro6Nk5ZizEnXPLb/7KMd/qpErW0vozaUcP/MIzplC
9RU2iSJQQJXZnfRW7ZAc+0nqh1h0CT8fbikFdjzoXUztDoaEKbPWKg6Wfpra14g/Cdla5HnIUBPF
0UhDcILwcaRJru+0obg7Ht5htY6DOZXFZY4a9YqrLghnCXuDyM3aSipvHaUapETTNVnJoo80GrSr
lJR44GIpwL/iK16x9hoc3HlmkfeHjTUB3nqo1ZbMawsAnDdC4zo6pe7RubPBj41Q2nhlK2YciKim
sN1YWLP5O93L86ax9rB14k0ojD92Ql9dVySnAio1L/zooIJHfwohKbK887g1AlzH3XCIAXwdW/Bp
WMSr6iQUK6eHoslY63DNNcI+erPMHhYgXKLt//+1cUCOxV6FM3T5f8kG7LRkMl7obsjv+NptJvsG
88y/pMQLoPXJdAH9ZB/T1sQTrRR8fyx0MGup7HDa4ppyT9mTi1Hdg9Aqqs5TaFxtOycbmsUwK9ul
Fszt7G7LyUPBKFzriAT8E5sT9DjD/dRoaWC8Gty1aqjKsakEEEQKmPyaNgr4YloCC6W2vqmlVY8t
q6WjV3Z/BaDMTdOpedBpCebReSDlCa2J9Jc30tLELYJ6y2Y3TOzyRq+3dp6TP3vjVPObWjBK3Sjc
9BZI/q7GkaLjbvQWKEDfVzWuW5ke7SapSDpUDsqLoRyyrlP4C/ZXaYzlJm/6IBYAHsWizakuaNWs
nfRDlBX2ToKjS3PFPjpkF6YOcnJJQ2OOTZbHsHmuC0EdVkd+knkU9Ew8XIAOu4dWon6H6hgze+jm
NhdR/CTiszXM2rHsXinzqp5AMOpdjGvGMDryrehkWgEU29FidIdwxvrW1fW+iHbQ5EgDETbamEXz
6cU9eFUOXDsBG2lGsfRdmwdbZRf5PHdXPjjrqEp/jGO5n3mAIXRC1NddhGdcT1lWWCdL/YNvwkus
rD6wmc84YJTnBvgmI2DEZq/T3d3scAwRDjrNhHZmZZNq4b9RreBgttwlRTUchJnyKq/Kzxir1Ukq
Ic3JMt9Hdvk7TCjy+LUhBoXxsRmVg+0Q8rPDulwnurkuYK+uuaoiqylZum3z/sDRdmsh4ighzAyh
sjoTfSqOLPZg3oDB8YzwtZtK0pxpx72WmppV100eriiaczv6GBUm9pJqq9mCbU/qjU28hQsrD5kM
RowQ4PrGOV1shVANhMz2gowMsa/hRE6awBN3hnovM3Qws1jk9piw4eAQ7Mg8lYgIm/ipHOcVWCdV
nUKiL5eIXeV/1J3JkuNYtl1/RVbjhxT6ZlAaEADB1km6O+nNBOYt+r7HVL+mD9NCZFZZRKqUz2og
k2RWZhXpHh4OksC9556z99obQwa/kxkv7ULxNhcLozpXj5pQLSidXvHGqrmaCma2OCtP0P0YGxQj
Aa9yrh60/NpAx972OsJNGoxekdJeK8AvVgUYvUA9pp04bUqNDpLSQ4qFA09uArsoCResVZnK/FUA
kLqEdLHAAokYAZxCM10zewOHOoUjXTsJGWiElrxClemrfv2kU9AQa6c5w2KEjToOewnxobR3GN0G
Y3Enp4sIhiVZJPl1bQxyd+rDpj8hK/5Q6zjZzqA5glw+ZjUcl6yfIqxUqLwitiwzPc/cDCt0WiQy
k5HnNhFcQaswPzSZFT0JpeXkGFAqZYTpZAa0auBDjGT1ZXVIH+suu4FtY7KJbb4K23FtygP+eyMk
vEMYnuQw1mG2J+La6h7LSKzulDD6UhM18kS8pahaBcNpOm1J3qVRIRZAALrI2EwYV64J5kNibWdH
FgrcppF+bwkM0ZSlZdFat6ipdVdWu88q7ZlH9yJhOhvEr5mtJJLmiEjH8gz/PqiyaD2S+kHtZPH4
Zp3giqnwSWID7QIZLyGwighlPYKUZhIBwvoQ2SbFfJa7FrsQkPGtT+SYSatvFe8EoFwHGulO3THA
sXIgh2orX9VQx5VhDeNKE8dPKVIgxkW5jpo7v84cwlIatVCN+KzyoPaE+ShlHNeGEqkelCZc2OT+
KJ2FDZ+Qs9+Z9nlX7ctwfDMbI8U0zvGkVpCvZos5dC6Gz6ELiiOz5uIYS99jMJo7Xxp1r5yNszQm
yc7QQdkKXXwQyFQsSCBwJ+Dhq2iG5dszgKMyxsVNFOAWGuR+oul1qBAj+KhD/EZ8CGl9b602sWvi
bL0SUM9Kfce8ZK6We7zyh89EkD6EQtopAXhhs9HL7cyMOkErFCTaA9IPLYFPHhqYgXRhukdUpl6s
6nUK5A19PBXzJ8y3YOTM1oWSvorl2sWJNUB9rH23WszrwcjW1GWepLQ6sDtxx2cmupaYp45Jn72t
iju/rFCts7m4BD/TT+DsEmYdMVfwmKMBWTDUM5WDQN3vQh32RYZozYhna03SNmx4VcBRDjhGSZKC
nISxsaNkWIV6sVtu8rtZA9sl0NhCldbg/ruviMvdCCjajBK4f5Gw+KbCATXoi2mUtJZTy56DMj3S
iuxtxTpFlpbuK8lnIDlVFYYF0j1qEVaC8KSP6i7LCxO7lcFeELQemGaOAkLnWtPgg5zLSk61tYlB
pIOyacgcwwu0TZYhttvUQivYvraloR7VgpyaBsWab5R3lSnHuJUpzNifCocBVEY/PgjcVCiFXeZH
L5rU4/RNWTkjYbGLFTJ8PEY59di+hm37nWoGFXSuAgTOm404UVkIOJBckOuJDI6ssZpdFqDSloIm
ci3O+2oehmtR0b/KwHiKa9nl26HNmm96vojqLc0kXJyMZ3GRvqS1Oezn1rxHgKdhX4M3SmQuiHWN
Z6nrdXyIKACtiq+3jC8ns2TzxMmo+pq+qpIRXAU0DnwquOWJMub8F1afNJQuhIEDUBoDbdNlWNcS
oVRhLhglPUUcriEE0o8J9tbiqakzJJJhMpz7rmy9MJEfCfDUjjmRCiBuEMLCyxZpCTFjPKPLP4K2
Vq5+wOR10AAgd436DpNK2hYN7vJxDqzjvMiwBw4PWi9v0tJX9hoqnZjfcShRntjkIwbEtUzthiR4
2gBpdgNKmK0rmL840oKTWEF+nJOZj6aEpys376IlPAdxT1kDAVAvqho9BH3IuhrXlYJ/I24RRdK3
ADLdmUDyI6jCnJmbXmvvmTpsJQKxsDBZuzAGwK9E0L447oOe5ejoVJk+wFcmIb42tQXephxENCFM
WtsV1BhO0oa05S1EfNYyJjeiCEhkpoeOTpguTFnuHmC/GADVk0T/ZBWlUbLgZ7O1lJ7qqlSvtQmT
rQCwGslC7E6UP8+J+Bpq4/hC614gVcARC+RnddpXuzZHLaHK8g1TwENFXXmak2incXa4A4x/x+Sn
X1OqXVHLk+Qmo8MqGq6onIz1rKMGAMwNNE83Gh4tnRlAc+yV4jBr2Ckm8Ku2IeoSZ9FUQRUt0I/1
Z+UVpurbOD317agf29hoHWr3spI/8zETjxMiBkljfKmJwRF6RLPXIHJJeoXcutCBfnAwiMboaBD7
qmmptZdE4cUfUe1xyKSXKC2GBOs6ddnSIhygK07JPW0eGptidTB0Hy4ivDhg69auDMRtL3BuQYfc
uXLKTjQkyn4c2+TEpNWuBP+lhKyOHseddVh6A3SqVW8J6Jwj1HJw2CySrp2JVLyzMfco3KPgZRj8
7GBNF5IJA3QkSzCKQacp40AeJ5bsqHWLc1YI+21kpo4KEgud1wGzABwfqX/BAL+dolRZN/70mYuC
5hnRviflitzdTdWayqrTdMbqefdNvAqeloguU4/ON9eR7JCqnHKgY66by9Uhg7mKd9If7ESpXwdT
5YBR+IDOglfZnK7snV7DYXyjk6xJswYkmtIS/ibnEeLzFn6p3GNwHZpSOJKWSy5tMsK41rdpPbFi
IeoVzfnhR7ZzNsoOuESDDXwCxNvSzAdYQuQTVUuQ14iY4Foh8E23WWcu2ojoJewC5WQgcCqFEGBb
LU0bvGsQSpThVraYMslER4u56BxNadyaMeDd3MyGDTOJz1akoY9ABEx1LOlOgrlHCpt7JoBAkwBF
bgY+aDz4WWO0B8Pv1krE5RI+cFQ7ufPmTotR+1pIaOJy2giZL2HrVBiYaNR83MqEr4mKl3fxupQf
ULujIEEDu0qq5B2hOBN6wSJiLrOIJU8ewhqZqsIi44R6SnRBLYIMHCEAykbdeaalfcpaTRszzOG3
V9aB2EyD/LrEqUZ5dkaC4x26mftAaQmOR5OXWFXNISAtEAFYZ1kQ8MJvRwGTQ9uCg5nJZBprFIV0
Yp2I53mV5Qu5Kgm/STmCXRIjUpoNmL0jbtxhaDwD3V2lqHfl2NzEQCDdpwwvuoo2MQlUBs5odltj
HJ5MSPstHNghYJ7CIYhcC6kZsVuFwxqtNPbevD40HfoVWW+20qx/1xDcnGDG1U5jxwmsvifLkqPK
OHar0apkl/MMMs54P0wt7J2wuAMK6QNZ8JJJw+SCZxOn+wfZXRYsw2LPfaKs/0Mks4CMnz5wQ+le
EoxDiT0R65xTYzByjLlFFxPt1Lob1gOr5KZAXtZAaXeCCSElvJnWQYc82ulsbf6jSGMZqI46O3AO
IqexKCpKA4i1BqZcR3+LI7U1UEsn0Usu3Jc+wpQiaggglB8tXx82/37C6zH6qIum+G7/nM/6S97r
vwpw/eUv/KsI2CXR9eOnZNnlv//Ibf2/lfAq6cpfRbwe39L27ed01x9///d4V0n9TTN0Dn+qaoiy
RPvpH/GufEei9aRZmAwsWVJM45/xror+m2jKCtNQWbZEUbHIZG1+j3dVtN9MUQeqIGkaoUIqobD/
RrwrpuBf011lWbSwmOqqYaqGJhI9yPd/SncVhyCD/CAs2VgB0gRSgRgBU6U2bPLaXN2pyHVH8yM2
5W3JhHYKn9LwQ1YuGhQ5ia6bmGeOSKAUhKflScPxgpIM2QYciLRI9rMZbjGU2HR4/WuBPAfUlHQB
M2Gb3Vs57OnN5x0O/2+x3fnnXDhrE5FFO7gWGsJIzRa5MqZ7Eoob42CJ93F2mv3TVHzOZbnqcV0w
8+HBE4mmV1DLVFwTUEwMbdKVVrhunVWdYTjGRXhEQLVtaMyonhV0eoqnQsLVo62J37YGEypQOyox
Rhsb5jjqBGAmypkoIjAw1HXLGTom5WGc1svbEwo8wAXIWBS65FNu/KTZ5UjPsSmcCYdyB+h8mnJM
COP6wafOns3k3a5QI0e8zzpKggJ/hqAvvFOk7xpXNC0aflTqqBNL4ygSCsW8c+UjKDdx6kQaEJTh
wUxxBXHdI0YzNqu9UoRbVLzAQwMiehJPKoM1W9aeKtpVUHE0/pc0SltLJWnVn7dgfp0+QO8QhOsu
RERPFZ8EVDoI6ZPoo6sOAae1rvV6DeEZZTwcDSjGC+jNIJaBHMkONBb4NNKkuIgAehxwveU6Be02
/siEugzxk5bYJWU8XL1Fl21eu+kmb0jADKLXQtwVBHfQGFZNXFMMnxRDJu3rVpf474VF+ufgFNPQ
rBbSjWvKqTv9QiEy47ZcZaQhwhCQ/aOWKIIPQcUPRa6mX1DaYnJU+Lk57RFTyBgfJQ8DAyrFV+4q
uqCOjDkVq4otc6MmCm4L61wTkqaOaGdhAPFSxupj+YqlCUiTBFfTReAPwVqXP/oKuwTyuYFxSCW8
Z7O0GsYbmDgkpy0QL5VPj816Zs40AUYFdcvH0mDiCnGp+zomx2hAJEtiMZhwgh2JnSIxPNuohbmq
69eiudF3oQIgXxFtrcENwe01QOiemawj2MY1hyKNLI1cXGhxkquG93pDRiYwm/5lbEVUdcK6ZCQq
iy9ts5NqPhSw5cudiyiZIXvA6Zy7FnWJOcw865kd6LcS3hrHBcpOpnwhVwVLTyw/uvau6ijyAGIQ
g2LVt0SPmbUGLnBjJkAQJpD0VnQu9MojJxLIMp7rUrEZXDkthdKMMmryCbZEbpZwjqu1EVTU6ADI
dZb3bOBeWf47YiPMlY+Si9WRR8ginCWKU9w5hK0RE8TEmlzaVTXy/QE32HKvGGedSIZOICiHYXW4
oyWLYQIHxcdPi/j594jrX7KvWZo5Zy/55j+Sr39fGzVRlmW8YKr4I6P+p7VRMUxEcC09MzklbaB2
5hOR0Xyuip0M3HJ+6nHXZxm+znx5Zea+TWUeNQFA8xL9Z5czIXV84j3ShwFJrZObLCbluqe/iPty
RY2Ig5NuR7PwZoHpjWf06yUTzLZebv/KnhG2Wkx18IItD9k4/ngG4D6L4hkw2MqiCzQxe1SxsGXh
B3FeBAPdVMPLKEOpwSBd8iZ2N3+CuIhA1hc/1PglW+Pk9HR9V2GnH+qPuro0IyTm+MM3FxKUtIqm
ZaKO7kM/NeF91k62Nnp//e5K/3Ln+endJcL8552nM6YsKVTe3Tm9JuNjldC9Qoek8owaMbg0qsK2
+qbmE+K7SWDrUSenqQ9MDN2/vpIlR/1/+ZxVRSad01BllQ331yvJewHJAAcoZqVsdutSAsKBJDDk
6L3ljaO5UFV265OUdcc82Z/gR57BRAYVAGbNLQrXIMqMiV3nNeJeyB3ozXJ5SYoTTp66gua/rwQi
9/jfk6J4i1RX1DclqkGhO/31S1l26z/dsZYoi9yvy6sx5eWV/nzHxorJYAeteaaua+udoxT4Jd2e
jUMh1fZf/y5S7v/F71J0A9SKrErWnz6/WkqtMBxJHxvI+wYQgmOxX3fM2Zl4v3Po+k9+m7L8e7+8
NolCiMM2EHFd1XDS/vraaIuPgozVi54da0ksbw2fxyokqaGUtiNC8wKMcDJ+yEL1DB8HFg19SjjT
420ghhZ3tluQ+1RDrJXgwk3IDSfkVrLUHZdVPm9k+E/JjeQ3G4nSe6A+idnGWsBMSoyJuwJg0H5q
grRFbFFH7XZGDCs1Mogu/EwZvASuIk3jc2MOR9IrNgQAGKPmgHKHfrDyxwu8mll8q8DvVN3HwMzd
ULcim+tSRggwOMwYTG3lJah/mj3b63FC1zUwRM6UbTD5SBehveLZMyTc03TV6y5YK/pZ6e99JfMa
4SVTJZIWCf7jmZ+qj3iudnK6YQnFocydClsiM6CEUsj0g7PsvBGXvWwPMkF1A22ZwZdWy863vNpg
eJQT4lxuYsdGC5g5UeEcsp+w5C1Vg8jPMOJfaWSopuDwloUeP9KuezdiDOIp/EnUiUuPBM0YwuQW
af5Ik4jNTxWAEgAfUoVPL22fmurcQpLoy3XM+Cg3erdkkwioexZRVM+DSOeyI4KrT2ibzwwBzkJJ
V5SwGbmlhMnRWSWvy+taNpSseJpV3qSKQE+QIFSQIFU6gQ8V1oWOKYxrrtjzJppOS8HWM1ZWSdYg
boTk0R9MMnOXBBTABf9YDMyFwRxqLuieyzbZgfioUAoqUfakobAEAovQZ4vp1xEVhIyNeTepwkYH
wElKKdfmdN2r0qPvKWC/JJDOotAtsP8ROmlDFRqLjRrBUqI31US0hYfUi4vexULNO+yJGgf97DDT
VQ3YVno2TVXmX1epquh8FD2l6m7p5ejHH/uya6KYbJK3hnSPnALW128STM6y+Op4FT7Vpj4eAgIg
l+2a4z41DtYEMK5CXjPJF5xlR6LZmfTkL6U3NPLY1FpvykrbVw9FeamATnYUQmiJHTUOHqFmUSru
exPEXhBs2xJQLnLeZLkhhNuEUSJv8KSPh5L01J7jKuGhq5mZNEStwXyXqa4lHJKNdjDMAxT/xarB
1xVkN7mEi76Bza94JjU1N37BxY39jgFngVCUe7keqGYXdiFDFXZ1Jnn8cLNb1oF+kD2SKF1BJaaO
kTl4jLWC15RShOoGWLCzPJURyvSZ7OaSLU+pHrgDcFltgBCuoDEQDBGwHZbyEikpcyCA2mydDRzO
y3qB+cOlLFqAsctu1WkEG7IIitamHipwVTW6edjkPGU0y7bTUlWPj1n7vhwijIoeEWeMuhpcWgcJ
WLHlKvIYCmn/4cOuTRgcK9mlaz6WImpQscGtTX6NShUeWqFT0FcKDfCIQu8282vCVHcpivWFzItl
oEVw2j3qI018AoLD8iNvnkp0WvLghgBI5DxeoUKCxI8kk8ZfE1MN8Hp6AfAQZArL7eE+yi1YYaDq
DTSRuvGRYD+YZoFV95ZVd2sgcbiHE+YgA3G1JfYMWB6ToyyCWB3BL5/XWP5xsOBuWI4OFruoxY2m
6hSwiNHUBvOJTLw7laW+CI4/BVp00rOF5LRtL9FoS7i/J+N9ec+VsuKQ9YFNcGtQZ1pD7/YDRXZS
b5YTVUfv2MA7q1cTmxH5ARXBQxY83MTrxsqugoxzJicWiaxWvzklNbwaVrHafPW71yLSqdJ593jq
61dSmuy+RskQZhs+VnSxtw5ZbP4dgcYhExbXc+oMy3yaa0AATKaFo2XQfxYdcg0fJN+UlPQlUxSm
0nSMF8tQVrpCS3KacuyoILHmpnSyFcxSKOEhZ0Z2gbLPl0HQLtpW+qEYPhCihm4gbhrpwnjNDzdl
ClESZvm7OruG4vn+a6R9RBEY+8eWinj5rLHIePpDWgcIC7//cbEF2S5WSxvqTJeRzKfYjgxhbRa0
pDhO1rjUgbgMDI+1kaT6KuVTHLBmoiuaQOrHQEQE5gZsuqJXSN9iQvBbDvUb4Xd17IklpspgAodb
i3bhU76g+GNGm+gsGkjFgOx5a6Or2T22Jg50rkxO1jQ+PJ1F+CtEH2AmezF4xAZkZw0gaDSEJUCO
9lqQT4O3gOWZHcDn8eGw2h7IOcT5vuQCg/jATZY+VhiS25NOHDXQp3Cb4Fqd79riNLECNoi/8Rnw
kc3dDZ9r0eJDoWnN2LmPKicwD5aP4Zy3YmYG/sbQzSGDzV48y+EyZu8xyqNM7DRUx9IuHxzLqLcS
ag45sa5CUJ3mMV/Ns+wssaWyJHrI09ct2XXRNDlWzmUiB136HZWA5kfjFWDxDRXrEW4ChITenXim
iBQg0okHieVPSpuTFaPkSV+xkqQA64Qm3A3hpsBDEIOB6cxDzYZg1OkiWbJVPhGM1NJT4HuCAo+v
Xm4gAXY3MnwCuCMWyTzbj0LDAjOw3GInnEmkkjb+/KTJjznIkuX18xxg4zbkK53GFbngNjIBIJlh
1LujSh99AhkA4BvOpA0JxLZk8oJQjndxgfCd0EcSUeZJpjyoHZMIOJApJJ3Agh/py7BIEuTUZk/1
ImI3LZqvwAqxvtKetiuS+IaiXxsMFULqRhUAuWERQUg5aYA9k9KH5RfXHEWrUGNG2wDQT13FxMkw
PHbjd0cPREyfGyXDSICjn9ubuLqpSb6l+TkrNoryKIgI0jvijYXHgVGcLH8rqOJymILKLLjp1PKB
R2xD38uNIrM2Sf73iDdcYWoOnmwCDsyASMRhUejfs0KSJ29JyTpXj+Cz+LM+he5G12my69+6iMmG
ZIUues2B16E8wVeI/QlFewqklZQEP+CeqIHWUxxl0NMZprkqOrtaWS5mdsSZEGLoNTFRMyNYUIXw
LI1JcI78cmAiWWOClUEf62H44++ntGugbJMTsiSo2rrRApkYVsGUOS2d/KTktlt0+mnHA4BjLO6I
n1I3A0iQiUTfGCwlGLaNwOoQIg1uGbV3s9NQPS6LhGCABJMOlc5zN8IpX5Z3CwcAR8LRGC8ZZ/fl
r2HTASZJ+mmrYoHtidAS3A6zYi9ShKmhN9fBvYq8Wdfz1wlopORTGrcY0r4nFA4NXamI5gH28LVJ
S53pPA4f+WDVpxRn3nLaV8xxTY0yQvYT0EqmwpJgK2zyhrHWTOmrhfuM6L8OWbfUH60wvvXBBLNx
jS9239UBQWPiazT4rOrYkSfItPQ7Wg3rFfVYM9/rCSJztrM+oONEfw8re5PF66XoXdqGjdKuROo8
rOsByeG+KnlD6W8UojSWwjNp2IrHcYlLwNoYrTN2c4WmfAoZf4DQtGR1DtJbDXlgwmUWiySxU1Sy
ZZP5i2IBetq853YQAYINUFqWHuTY7hJGTw1G6Yoqjbg5L2+d1IcuiAcdADRwfWeo9gr39DR8xMt+
uu2RH7XhZwNWFqkeO+XgJvR9Gl086D34+/oOK+56qdlDBFSfs8HsAuAiXcKlyEqReLUzIMMmPQlD
fTcoDeKMyguD+KaQ/t6FgpPl0f2P090frfvz78e45kej+ufW/s+d/v/2nw4LniLyOb8+o7e/nDn8
fzJSsGgy/Nd/dO6dt/btv3wxNGunu7fs6+9/86L3ehkq1D9PFZYf+X2oIGi/gYXUVctcelOaJBr/
nCos39J1LAuGJMuclRWT0QV7Txv+/W+MFZapAd/kwKdJlsa3/jFW4Fuiaaq0QCTDYK6g/jtjBdOS
fzmsazQFVEWUdU2SyOyUDPNPLZVepUshlsU3aYDGg/wmuwsswF24Hh/loatosptv8wZZ2TG7wE7b
pA/xs3gc7uiH7mDL4qFJt/U2u2eF1r18Df92pXqyPR+6G/S2Cy3zOwSPJINtfK/ehhltG99T1nx9
Y2zKB3OHW+syeMa637Zb1U122jsU4hfZVXfdzdzhVPOoloRTsE/PNC/kmZzcFSMFwVoZ4Wr6Ngha
otFgIz7uVsrB3Ckb9P7rybUkO9omx/hhcmUbGZg374PddNXf0u30OuGkAiz5rn61jxTS4/NwUy/+
RTmoNwUtzbbxAlABq/LcUla8im8ms/iD8qw84ybZFPftFqmMl9x3t+oOSehtZt64ZgbqzGvZjR91
b3K19XAkpdkVVv1JvwGe32h7fVe/9NmJV5udUZrptrgL7oedvGtcJIVOsikf6217kD3JoYNsZ0f6
iryazo249HRNK+M9BG7xMnjlud6gAz5Fx/Ch30pPsPTPBP92lO5gX112YN40i3y1i0K8nXQgKgjr
DZEjF3IcEM6O+AJPo8DyTK3gmF/QHNE59s0mmm2qF5rWrKP5VTuNSORVxxe2LJ5TYNOaUHfNHYEz
+jc2REyD7cN4me6ED2yem2EvrYOLeJ4f+7Wwzg/WevAYX3gItZ/nPaXFhQV/H651p/C6u+bC+TT9
xHAz3bILNYX2NNzHnww5QBKDLD6NvBfVbtzALUku/RZA2zrZNo/RFQkhC1wSrMdpL7UuPYbkTb5Y
B8EBNO8ULvK2OHaDd5jeyqPxMH1DcJW4W8IYAw1HgLXU7+Tw0nYcHp1yHezYHNzQpftPp91wIVWl
Tv0Qf1DnEqEnMr8CF8KxPHHGyEFlpvVwoJBr2iBN3M7uX3izZJcLvQJyls/AtE71Z7z8GPbUYyit
qtfqlc9kuENEIRWrefA6t4EhrtwREb5Y4Tk9MQpjGHcOkSFe9V20U+67i/Asf7fbcVt/Ck9gS3hd
XXOixMN4DAzQzkCb6trBbx+rM5FKdNYUndq1ZEKN7cXOR5uWUPWg3ILHMbRs6ufgS3zGZzFme8yu
nJIwHS05t9lg6y9tiXDQHh8NMqYxuIoHTCUhBGx7vgUfzUlM18jf2uyTIaHynYkIWz6Nh5mkHBB1
5B5ITip+k7oKccVGHDq8FtORIQi1EPFqTpjtlfhiftXFEaqChx+5qBxJ25FOOB0xKlNFez5V5JbW
ETlZduAs0CLrZZre0QLLxmPumk+N7houT8QedcTG/KK6wUBJ6MM6gejgCJ7ucGbjVMfE6aXmnFo4
i6HzLvaslx1OHyAZsW14ORLPoLX76y6jxm1X4/elc2E2J+uXkZDFxB6/v+d1dioe8kt6Mbxx0x6E
2M62yE6hZ7jhnc9o8nEJST7xL4Q8a+Rt7IhqeeAAEk+e8MIhls4+Vit5X8WoaNRzDOcEM1vDQkLe
XMNCGXY7SCEzqBI8bgjhKvEGR6QUGfREQFy22nyhViuLi+Vvq+JCMSP3ug0KeAB1ZR4H7RL62MfP
AYHW0aWFYvsl9a9QTRaTIvcFcKEv9al5hH3F5JcxDTIXeatMfDi4/1wto9UlrQVapB94UsBg3LLg
ENPShyzCctm4Y/xJuIVyFoZt90xxSuSnulK8KfFU+q+eRs8TiycDUIFH4Bt56QI6I3hZnlNnLC8t
A7DubTB1zBkhqnG8IgjwCXVx22N8aN4kfmzaVV5L7iDcYBXgPAIVyfHVzQi1TGPd4/9kgkTaiTAt
2PWi5xcyYP1VdcXOhvVt7++zM5I66ktsd4bp6v06jHZmu49uVqrw++18etQemgx8iPkGOqmZD5OH
LKZHaJU+tgxlYs7sPnwLekIKy5lsXbLAC5iNgySesQxI8yYcjhV/gq5hUTD3mwpXvRofzASq3XU4
4PqQkI1H437G6M0UFfPWITqYhI48J37yLoMsWCFQz/wXX9nQXoG4Qk0nfNJ/LbHOM6ZzWXgJFkUZ
+tRfiRw/UZlHp/xy1fdYl1c0Ke7VfXylV+vWHkzad447BJ6L9rvsihfugHa4iNWucjqgAttx2iTF
W3nfpu/CWjv33rCBkL2Jr8Om9FgTHHnju/PXsK2PRGh5yQo17Mq0hW3olU63CV3THp+Vc35Mv7p9
+CpvWi5iL33oLjeAv5duiG7e+x1J6KgrSdc41leEU/6GFmy1UugVpZf0qJ0J02ze8daSON9/dSfp
RpfJOpI4zVjF5PwJNS+y6VEfqkN/bfVVuAkR8QFFt8ev/i5iJEknUIMCvwrvw2C75EtJcKQ//BqD
r3z3f6Cu9b6Kpepr/lzW/j8ohFnkI//7qnX1P/57GrzVUfyLGGb5md/LVtn8TRdNUTJNg/mNLDK9
Gr6a9u9/k+XfFEOSNFOziEahoGX280fNqqq/UT+iT6FwZTRHnPQ/a1ZV+o3Jk6hbsooMRjV0/d+p
Wf88jlR/KG0M9Dj4hFVDRXLz8+gsG8oul/sOHLeuvJqidZ9EHPhMxHc/vSV/nHR+niorvKJfimND
VhVeEaobUdVktDf6Mln7aUpHTuJUdgNApqkxVgolTTd8BhHmcslS4VWVH1FGV2PygXSJ+RctPbYC
eFVxTHOqtaqzUMfHMNIxFYQSuOOM3g8omnDEmFMRBwzBcaqhNAkl8RFQJ3X8TUUMywTDDq1cHdlA
BVoG6d9AJwjPRYKyRHpuIizkuR61jIrynU/UWdXXcGKMkR2uVp7G4kImL/xvTB4zQ9h5XLZ48RGu
xWVqtX0pSHdEa7dbHQgKV9x9IuVcVb2prssU5gWhAY+Nrnwo/YhDWAGglBeEIJaCvgkkuEwyS2tW
gumQff2akmDBQovjJdWlx0EOJqC4w3Ne9V5k4q4ffG2fVGji25R6rtQ3RZe8lKL2nfjaqbHQ1sQk
6gDNeM5NykoNMzazj4BCRBK2eawWtl6Ihy6e7oumfFOCbDdgGDDxk5JAQIdEj04kQF4jY1/KxudQ
3vXz8C5blmIrIi43yNuVCvF7SjNwOstPjPVELKJEb5yLqhVE9JEUvYbFupjpIWdLandYLzkL9Wme
ahy5yttgzIRzk2oqxGwACv2+lAmTfkw09J1RGiNWLLIv1Po0PwWRM0O2cA3gDukcLLKC/SSaX+oQ
eXKRFh81PpDGpOe4BDn2Nf5JTa8wDFmKd9Qz5BhGguwaMgStBiJbhERP7CYEiRUv0Q0lQ0Xm3pbe
TQwYYE0CoX6q0c8qGdokpGlLIwy82XINkGoGZ5qugtU+19kM37uP4B1lFsgnYgbKeFfWhKZUC6BD
nYdvqRW2M9G5eDTowsXl7NTUvKjKF1ZH+15jGS2ygjUeLCJKamjzdHBkaeDLdBDRPkwCRF0JuArt
rzo16E3M1yqmEm4FbC3tfIfFh5DExXWJQYsJhcEgqVFqp7LKXSzNDAsliyysaCfrqAziOvlsRPRr
ZxViKD375FNuGMRq2rUsGQdaEv341sgPfIqcEVJOgOArJ8aQS0TN6EwCBV0wRlsjxT8PNjtp9Acc
Ws+IsK4NHw6Tk60gyvs0nuyMTC4tlFBiJW2Bd0z8NmrzTqqab81oHsBUwHqZUopHggpWErVnRUln
hSMRImG4U/miDDwFdEfxoOrtZzHyYCe5uRMb/iBnqKHGyCvxTtl+Tsu9oGruBw3xa6PB2k/ANlYn
zEkM8MT2U26buxzc71il0TGjidjHWOxiTUF2BnRzNQqa08Dzs9oSbUvQcCfnWMPJkonNfDcMgJz7
tQKXIrcMze77HtdmPbzVU1MCpiunrTDBnB2M8qrEMFyxI6ZWksGjEniTEA/TOfZBL9JEVAYwGgF+
qil6AB5xDOiwDiOhvQSng6yEFmZltLak5t3spWuBZRQST+11Rn5hzbsUfblVVJEx+Ucm04GeQQuC
X/Q3pa6cBk3H0fvgi8Or1TGwVJr5Mgwpjg0Pe/IFqeZxKvHHlxYpRgIl2BT546IHFlnbYnsuNaga
qteMEZ4vjq2Njtwe2v6HHta0FwtwsVpQPRDF1q5lUp+ZOXGXxgwrdVJ2ymzBrkn16MKioF+Wdyqq
wXLfChZEVwuYbz6YBPKGijNVPtQWwrZ0hspjzViVrvpm9qGBAbgLLDv2XzWlIzBCOxMUrYfjhWHW
k9oph1Ltr3mIYAoTyiBNbokcT+y7vQ9lCXxog16/npcJX+BgBnY0vwNP679FpEbg/1lPsuqUov+i
kUE5agGaMn2Nvuy9auGqxpm2kVBzi7G1sUzrqQojp1U3YHtZwwWQ2gHd54y0m1bjFPA/OTqP5daR
LIh+ESJgq1BbeopGEp/8BiEL7woeX98HvZiZnu5+MiRYdU3mSS8E6i2Z8FuEjAol2r2S/DAucMuC
s5+jNzp19GkDVgaY7hLNwpLANFcsMDOW185XYQzmghyMlHFwOib+UaIuE07vpiRMBd1Nk4PBZdFs
hReotXscEOeADyUxcE8MvljkIfg3IW2U7biYhczv0Tc2bWpBbmlqVoc/jTFlq6E2fvz/dWm5uKcr
7Wt6TDMB8go1pqEk5KC+lmbMAKfSP3aPPzpVH3n7aU7ZiRrS9oeDk473XYHPxy6ovr2C4r85OAYs
i2msriIofrqBoBZ0hQ22W6Htl9oYb/Wg3+weJEZVHbmHXEe+962iaF8ukmrfRDjl7Ff7GrSMz2Gg
TlgZX+14rFdeM/wMLJf6GfYHuxnt+FsUrr2cj7jsL3FKQCGLrqKyviyre8yi51E7d7Hq7rXyzljE
HiOl71ryFlrkLXBfHyK3vjTsbmCuAtKxzbvCzX4ikpjnuoAiGNz0fLXr7Nq46oY5Gpap98JW86Hu
NiWZrA1RjzF2DvEXD9WdJ5JF+qjera7919vXRNY7NF3kxpftmz0jDBg103APpitjpBj6kjmyt6v2
LrFilQw/a+l92p7J226y0Rz3TVsfpijZNcLf6UaxnELHkQIt9Vy2sH6P/9H+bDo6Sr/98CMOknG2
Xor5rSzsD2Msfp3ROps5K7k6WGetvnmaDUwST2+5dmsO2XTnR+7WTdLnqBFP7XBQ2ro5XfOAcIYN
ZPXoy2vphE/EEXyROMQAIUUjkNKwF+Ymr91jUMwnl1UDKw7rketynzUu4gx5toPq2ytC/Kal+rJo
Bn+Um0N2MwQJdc4hSRACzx+tbV4Ea/iZEpB7M9l6GFECf/qJguhsesavSB2mQohfAt99tCmC+in0
UcMwcsgnd1+Cvpx8+YxD1ES+UELaJNsAGWlW9AeINEgjnkomNV4KQsIcCRsKK5awFoTy0P10jeoR
P+N+GnqWluxSMqN4DvPw/X8b+6iKU0a6/JgWd9DfTnHYYFKKUAB6i4rsVUc0sR99Idlpxud+Cv4p
GZ7ixq/WoJQ9s3rDVMWiYHwf0u4ca6zr1Htv4IcxAFGOOPa1jP2DGGFlhXOzF5wx6dJQ5xpgOlEr
vvMc1sNzA1tAWPhgnaUXrOMPHnP4l4X5aiFtxk2MWNtqho0FFgAzalb5F9eW79YMq96mIaWfc83+
OLjzS6lZd9na2YYDdHHpb4quu43ddCGxY9vH+MRYzpl9eOdOPuH1wz6p4rMiqQi/erKEU/hLVtIm
mUNuFbY03N03G5mBkX+6XXC03fHecxpUJ84OLMXd8vEsUBIXMGmikdgkuGaSpX5mQTjCFq8z8ZyD
vtNhcO2L8V2aOPsq4ztAScHd4z64Q7XvmBks/4F18earpRyZLlNNmyq8vUlARWMwo2mmS0Uidc1J
q8e3qdrbvJjE9dwVqXqzxmLd287DQCYC4ZE7aA3IQtKHzh3QOvdsV+0nCyWJw6xELNKdpjwXiXEM
TUl0/fBonGZcPbP1PU/dTlnbUWL4tKdrGZbbALEARJXMeYcsfiCD6dHv8f1FpOPNzsb/cM2GPPTp
qh0b2nL50i2K2QDmrwMYg71w3Ii96Xj3euRPZ8k5YzUuQ321hxxuVb6Fc+G1aMQFYbYVzQbRhwMO
T5PpfYjqu0zXyou2nZruNAdgYKtjZ16adNjHJlARvYQh+SuHxdnyv7aY7oeRIfQ8MNG0dylI/5gD
sS/NSz4zKJqcY+KXZ1/Ly/LDaZ7fziMCc9E35AxTmvxu+fsTIIwSOw05FIQmP7DtPGmnf1nehYVK
ZaTRXmFdq2rAU2ZD20HugPtj5xHmUGfno4kJygDL+LjXZBpG2KIGZzoErrwGEROKMX4cjQwucQDB
iCqiummseoaADYhZPbzrIRCJWr5kmAt4JHeMjSCw44qoqv3g6Ttls3MHs1X3DCxHZDRedADY26kt
YgIg4/gN+SpN1rCgCP94pPCJ7omwPzS93oAcOEQxJAUfcEQACQF/7spX1ZcEUVq74Ki0uGSUe7r+
THch05OJBcQc3HwEZlW1hPYUWzvs74doOAHWXBtCbTQvus3T1RSskd0aNUh8tVOIWhMPUr51GDlC
x/v/e86g3BldS3iAKJAawRFJO9WETJtHHpdYPTakAyJb2hY27+Aw7xvkNROPjTMS0NA7m5oq9P/E
U5jiVUuKllhCTtdZQXyAtriQgmMb/MixPHpOdCrqgWIXlTPZNsRJ+g8tfz5wyl0KfCaqi+00Djv8
+yBi+RwuXTCy32DKXiI5nlRnHqIITebiE4+zHcZC0nFm+vTx3FJv0RteZGgt23Zsas3WMDBijwhY
bHGx1bSxXHdXZPHREnrrDmjCnPFkOFB0Z2RTDPCi1ttr0956Bnw1PZ3NgMDLeoe3lHg4RbXZXErm
7RkehGyqNwYf/IilmsWTkyORZh1+9OIXd57X1vjWKntnte+F5HOx4rre2IEkXCA+dV5xcNNybZKj
7LmU2uSHdhhRW+D6y/MsWdWZ/ISqa7ZNGR6cMsZarZAsADcEI69DljaExwCotUGa2P10UaOPKkPv
+obVNck6fXlIg+GCOW/nV/LmT+IiODAX0pytF2HjsIs6eY/FQHmKpB42MIZ6LIolxZiwXAk3sPP0
to7zRz/Ojj1Z1UU5ETWY7gt0BlbmHBkYAeGU+6BzjhgCNv9b4zrS4yvBc+StXHLJZpNQHZ6t5Tyz
aHEXRVQTWDsr0btAf4HgWU1Wcwetcbu8EExrsLe3BxtOTa78XaEIOh3M7LUqrcs0f4g+v8Owfoj8
FDlwSQU7HUbu4Akf4vIiOqm5r4Z0HYmQWGdS0J2XLDL3y1lYu0vEVHs3kchlo5WJ3fjCJOXRqeY3
X7BF6ppTkLbPAabUzZDL51Eyvw39q90Yt9bA4kwiD3nguJdR0vgUioyZyE5B5DaMJCNNE8kthT5l
2v2oCiIkK/FSMMhZmVP5q9UE0jS2zl4nftwBQWNVA95zWcnkdr8BUElFG+AzaBJ1nIr+4/9/Jq0J
nSzwo3VJYMoi0a9adJCzw2CeG6EeUDmI3AD6EPqvmNuRMg8shYy/agkxyXyX8ZBl0sA6RbQecxCT
sTZuxTC/ZOZiLR3p+Rp1Y0DzhyGfNKNzXLL7LX3Sk62ZfRHJPCiZY6tezfykcOrV/FKUoIZKq91b
9ULapz1JPAb1YWScYOAY4PyZ2tVtZ2/Tia8z9v29NtgPuIvRFjP+AZTD3lTOB5gYvesaa15p85+F
1RFZMt98xm9cTku0U2b/WnhI6Q6hPnUuwS4GH03MTxxtZngLI06mxvqrpvx3Zk4HQ9bIyYYAczBJ
EJwG230DY7X1EltLKEyRscuTQY4BB62nXvTWwA8AExKxLCW4JWH3nCUVm+gZWme9DXGn4muasnsv
b0/LeyrtiLvMyX4jm/ffG+TNEtlvCQ6TBTYzo0zkf06PLz/iN5k1LxRKw6Pux7+6Bu6S8oaUhmhX
OMK75bxgZt6r565nDQ7ADVHP/BKGIZkjdfwm6zlAs8aPOrTOiwtOcAQglgzOh5r6e1Py07jpb6fG
e/iMy/IXUa+cik2Iq6w0289W8UIazFcYDAVPoWujIueMD7t+bTrIUjwrvubpFYZUdRqxc++M8rMI
mlvl4bJF/vrdipmQSjO/Fcm9oGCCiWfOq5pXuzHag2mm30pxCYgkvmOiWyCPR+xGphGZHwiJ9yMm
NkHc3ToxuHISH0uR/VGN9HqSX44pIYp34upMQE0MzHih3HBnzXRkXge5wBhYJ09k4ngDeRe865ZA
ymdX7Kofg4lBhq6yZouL628IXWdjcp6vZV089sbzlBrq2LTpiza84s6oLyWfoH3poJ+b+8KBeYoL
IbTEG+JBSKG5qk9zh3c3+pycmF1pwG9Q5YDgQXKcjK7ej63+8uP522l495Wu93inACvtLR1NuyHN
L63gxw5DFiNUGE+leHBDUZ/MwNhiwrdOWog1w9CCMAxVIYKO/6a52uC8fjRyapxGuZiVMIR3YMaD
sAOw4w8FnO3kp45pm/vQe86Dnl95ZPxWh8mW0fDX5BkffrPzwbNBDUYP6C8vqYn7OI6QLeiM0r7l
JWupk4iJY39G0pRsIVN6oTQ3QYD2sl/6X41pT0Ag2hi7ppa31uP/Z2Zrb+eOPz7AH6J2nw5FRBM4
CwuyJTAexvL1m7AreWfdF6MVUEIN02bOIDlMFXF6UKO5Uxc6RV9QSNXM1XC5Hv9/axvghARNyiPi
OW9T19WvURW/ld3fV2XQ4h/lZWiTEPBmZx0dbeQI2NLg1ADRwKEGlHZkVBkm6Ct08m2mR5lT54wh
Z+lyKuV21ez4MP06LjATGBdvqWfJK0Tf9XIyjzahb4Ce1wSZXLIWIjIgsT7T832QJ/LO7sZb6SWf
eWHV+3niLg39Fm1Lb5PbbiKsN2wMmeIxitwPz2PoqpHOOnyOQ2LSgH0Allq+S9dyIpBh+5Ho6pDW
1dUY+BldCiyUhBNuwOIiVHWuIoeyodbNNvgLkgqStmv1+B6Sf56iba9agK2x6snrEsWh/m4JvIC+
Bp6Y4B475oslHkffwLqhWK4SpWW/QSnJgrLQH2R5kVZjcRDZIQ+Xay2PRxkRbdQycpyBtzBixajU
i4LIaGaZWdsdelJSQs0JZaUQUqHX9r55Z8zktWPv2LRR/tuZ1W/gDrwSXUcc+7zNCj7Fk6t3duTD
aC2xQcZucShb9qrZMhUUwT/GHFxkLV3R2KX7Qfn3Zpp7V9lkQDpIVCznRGx8v72Vy9oE35ce8IPM
qXI3Em34SqrlSW3Ku6RTxA1ROzjF+AtWw90YpnnoFsJh6sADJwl55bXgJIUjDr0ir/H/w4M0m/NE
VItV8zLVlujWaLD3bt//6zOfE4+Pjzub1zFL8UcM97KEcJMK7gzSftZC8F8EbD/yfqS7OZaCajd8
oben7ih478lpY7c+htXVLo6TmqJ919rWOqj715jZ/lE3TOkGDLwkHZq514IKlr+KUMW+mdKd0OR4
G+n4tay9ZkQCK5EsJgYP4i5hHgUYIAEdyGUyC4IepzJCE3/SO5OtFOAO9131w1MzRW8DgtxdE04U
r26EyxkkbYgwuScC/C6X6DqwoOD7mJrPlNjfTaKfrCXGQQ7ApmYBoqGev1ubyzsQxW9TkZJUT8gC
XB4UsYDP60m+zjn7n7E3YFpISpaS8Zd0sW2nhv9K1vIusbxjN3BIL4+JS3KpZ+PLG3MeZNvh7W9b
kGRhFcE0TQmrlTibTTw9yh5X7UTYZT+i0Erte9LlzEOe5LfZ+PLA728td1Qbz3XHO8/DcDLAGdpm
HU5ic+jDTWsRX4Jk5TB0T0C+9Nkn6RcBvLvXs/VmLJ7kCAzD2pzBpNZ995b5wbgWGhhsqFlm24Sm
WqxMD52Bkgqmy5mXyDzHsXx1Q+ffMDBdTVUe4wWCTqScHCXdFEHOCBnqJXiOdml/nBiOIL9oGKVC
lydwhHwGvJLjoxpytW1YzG3iZSwKbv/a2XH3COoV24bPGKCg1LQjEK+9ykBUhwtdPu/wQ7MsMab0
J4s6i+lIeim77M2Eb/FQ5E9yHlMmTobeFAQ/QcbkMhPSvdPmtwcT5ewoJFiDS+JujKm5DiNkTn4L
acMAXQTbhB4BBrvfIMPpER0wt1zlbZE8unEEHRV1WCiRp9oemmC3G56UAceCeuwzT6eLG7Mk8GyP
pU+dYwGW48tYcnlGLelOltneook22eihwUdYiXHB0sGXQbTj2UEgFw6PSQHHN5qRorfS+/Yd+o4Z
w5jbg4PsmTYFpbS4kIi2Gsn2SHPEELVX86CNPdggl4yNIXywPfde1O7bmC5eZNyQi2HlaShKcNwU
S3o2e+ZXgcRugasXSGJPBNkk2vKOY6BJ5nOVkQxnO9BEOgtyQjUf+xQDSUUrNmTPbc9sbKpaDP4o
nnw1tXun/UxmC39qxyrRNUD9xf11HpfA+UD5a7Og5cwgBc1Qp1602kVMICUcwD6t0L80XBi2Z5yM
l4hxzzp8LkdYabcQbuymo+Yg5xAQvk2vABQSJE9YLp+EbWiP79RB01B/GFm8xHRQyFXQay3McH3Z
PntqsI5R/wx0EWysYb46je7XdI+cQun8pkZL7JzOhT++iNuMsd0OTFMNL/u0bDZDUQAT1pWfgTfb
605VzAii9s3Rgw3CmulHgNlxnnxSwTKyCIBY4RwiqcusOw33gMFTqukYB2KnBg3JFlNZuc3deU/X
s+yyKUpn5qiD5uokqPmOArNeTyj9ekbg67YxLXJ7qBRMkGHRaHd40heSX7CWhQ2vpcCSEBC+szON
8Q1kJ4DGJQ+O+KaLwS69hKrD/rp+NyPhnHK+G2sBnl6jAljq05jBrFWXpDn3bTmfGZziKQEmSZKP
t7G6n1Q4hBhVSbTxeQR5mPShEdGnxysr3DQ9lMpF++Pln33S+vtajxeuHpxA+bHDIrqzYNnTSBnO
0cnxaZhE/AxJ466bGFyHOZcng9CknSzZ/004XiZhYYWT41u1AJbCkM/OnLTsCUKWURXVQMUY1Uzq
baadchWo39nKuGJBe4ML+Ar7bMY1tOy5QuPo2ANBPoJqSfQnu6JGa8z2lNnNI5uX8jjmf1gH39lO
p8ubgYCxsP9VnRXu2CHSpLfl16QuemBjAxTB2dZ18mDBFjyHx7TxCawJpnMTU7qOISm/yBK2bWWG
u8DwXlu/sjaJfTfoztw5Lkl/YZekZ6H9db/NqxROKb3dViaIfiYUgdQ9C4Rh3kKFwp4f3fQitaJl
OxC71T6OVfIFeRVow1Tj2BLOHj8hrr7ZIXEAUEc44nTSDvN2OfAvhKWt2E5j5a8Ulgwvm1/j6R/k
DrGpS5KBilqSZtDHe/ahN6Muxq2yM2ju6cGOmWpAiXG30zQ6m6Q22VFifiugbMkFYsHv0u74xQnu
prOxiSERWSVPZOluJTfflqOeKqghMbYidW7Jegmc0L2QZXQLpXOv5LRkHrR66wzq6NXyKYoYOg/p
SESmMs5xVQJxdPkskGS/RXRQbYLMJGHHzu7MMcM/a3v47sPvJJ3JnhKoOEG2c41Cy/T3o1n7DCTw
8MnkdWotdYyNQb7U5vBqh+CiHShWq7pIm104YB+DGTCDzcjfe5B6h2nmUPfTekMoENJnqCBJXxJI
0JFYwHzsour+1IUUH6Ov4RpF5lZgM+MD6B3pma++z56uwRmGoQ8FpjRpKzNbzgcUEOdAjHw7X8KT
97HNtsJ/qgtwc14vWZVH7X0gQG4RbIdc0IhZRejx1OCAsSysz1qyQ2ShcLaAt6q8Obtjw6i9Ytav
F6RNg+DXyUmjJ+laMcPYEvWESs98thv0ZnFLi2Fq/qqO9LNBGtNeMiyox2HcsGLh9fOxS1QdXy2t
ubJcnV6i0XB3KiBK089JkJgJQksX/AzzpGaXJdBnM48LvjU91EfEsmsDM5/HJmcPdbpEMoTtrVLc
6KM/bX1ds1Zy8Y9CV91qERJU1IagOLkr+Jwvc65gE0lof3TPmEsL2Ln4/fockW7EgG4TjA+s1aZt
KIdjIeNDYLTHZKxBhfQ5CIhWMapoKfnIvYT+OD5kXvjENBJBUYNtKw/sCPgB0QkDSiE9A+SkhENE
WjyqUIMOkWZytu3qEDT1zFoSG8xIBN1SHZcYYEDm44slaKTbDaXPPrUlezidqo/UCGCWRskX7OxN
Uczwdwz7h6Qj7vICSh5jGt7AEccRiVIEFtqlx5hi8jYj49XYHS6eKp9V45wHKySuGYDX4JbOP69K
6CzwUi99bxmwtzBnBM1TdYntebyBxXuyl4iSdGKd6u5GD+F7WPoQYdODlxRnIZonimZn531ILTiC
5qsfzfxIZvpK4Ph6zOzq7FpoEWeB+KiYxaaqut84XHS+yfjZIzXqXavehR6dXQ5NUKVIgBwORcX+
a2OqON4W001Dtd46jfcdOdYDxNE9lbmXvUkJtsbrbEQyFvFu9DLvY111YFlIZ5FyAa7CZeWzcXOQ
UIGAwJIvBJ85VFubeoxY4fc41yjW99mIWZUL7x9+fJZpPVKz3sV3aeXFXRZDIfIG/kxRFvdVSHKN
ClM0VFTteQnJt6HRXk/45nilwwepT9jlj7npqfuwo8xKe7VrMICslI/WvWsI+Jrs+zhPnzqYwdvJ
MLH+Z4i+BZO1Vez3TJKBjBduRRyhOpkFDGTHSP11h2xg7cJwHJP6vk/wN5uhd6wz+VMmdX3QBVud
qE/1fnbi79oGs19R1UheTY5PJkwlplTbgcaDSljvK8XQxOB74JsOjm4rEWQ1mgVUEHw1mXoLZzRb
tuwfSRSv78ys/SVwO0Or7pK3005HpidETja30OeZrPtjI7tiO1vTq9llW23hCURyg1BWDLBap5Vj
wp2c/ezBNSBjgGliXsroFw7mltxuubNMpFoIO47AEdY6RypMyM9ShT/PQ7Rn7hBgqV5Ax5C2GwVq
kcwpcWcBpcfGrJy+3vbEWq+m0CEBA720xziaEtA5BKXLIdBQPM2zOiDnS7ZCF3+DreCX1N+khr71
LSuDRdnC6VUEZrnzM4EYYArxUiPXiYj33unipYo128tuOIKeA3fBbmxAVQ9G1/dY07tIpaiZh5x9
QBbs+9qwyDrI/e3k+sdpNtlOwGBG3nwe4HLtA1Yb9P4ZYQ2c1QTOw6mr221apux5fX+XjdAeUFrY
DIkxWNCsfox5QtJmFb5kfXTKWts7D3n6K+FWko0eeBt8389Oi6I39ZNqp3zxz65/UV4WdxyehwYb
fpUMt6YC3z5FQbFlKrqOXDfZ5hLJEE0h0U2QRi1EZtuMRVeVhqRUYev1XPHgkPC4MjUXcqr0schb
YpjDvN/r1nxu/a+xkLhsLGK7PLahQv51CTp0UXjso2fsqC1g6CTrpoNjzSeP7Zgj2CppgQ7Lp+KT
Jd6lvCYNjn/7McoExlyd+euhjhJGqBjGPcJESQ91wdRu2LSR3x2+50b0blIGZlHlnoVLkCyvtdhN
NdHk9ifzwWmrpems2owQqSlRb9VAYr2iXee74hEqePEDBHK2GPRWeNhUI/We0p/uRdzF0JORu/uY
nwtuvJUVLJx+x/tjYfogPJZVaP2I+iSu0oFmnrCcITLdA2RqpBYjIItvNcdQAWQTuXxiGPIwuVhm
GCO1H/d47MM8LlGdeBLpAtPydWpC7u58vCpd8eCwnKqF/aNCHqmm89j3VI/Mf9HKA7LcOTWNB5zU
LIOQBURhVajxSaABpF29txjFOaH/koTxvQfyTHAh2uX7aKAMIrDpnyHQwdczy1Cr80+lY6yVpgil
8mACEJY7SPQ3TqT+mNkl/K7+6PBFgsVB681bbU7cBvRes7xK5VEhUnHCTee8Jvsy6Brn0NfpsrIz
oMlYagvmdCkmEfC7+Kh3Vm+wpQU9DsxzMuurqYJxh36KjA5AcTho/v9uUy+/cw2BAHgBXQJ1ZNh+
ewsTxmmd1UxZ0Ab2xW1DNjoqD+B1cQ3aXIkQjXFjd4j5QpaXueeyfSokPXGt1jLgW/Kkbs0lvzEp
rLdCTDujnm79AkjV8CrZNsyrpOFtiRsAyYGJvIMVw75IlhStMsafRGm4cnT7Sk9UrTqG+UmOKI64
DbQldP1VyHh2JH9DWZ++4zF2S/oTOQrc4GHdEMyub1lrIp2o+W1TfCtDgH4sxjTDTN0/uEaMKMFS
m9mo+rVvBF9s3Z3tQJ+7qxqTKCRKCyv+zg0Px5gtb8wozvQdjDoh5aZD8cpxdUAL9kehWVMWiivE
cVZW7XbsedtNuKw7AkIbwEx+4LDbns9OiIhKDS49XgXzBtDFOI7RpvNJEPFioCQBCPb14Mwc8KgO
ebRObU3H5MS12GYBJ5mcsn2P0YAmgaljEi6sF5J8TQ4FtEurSTFtYshBrkz2TKH5L1XyI2oQUMmk
fmsFwlDR46zAmz+3Eb5pwhIQqY4PfU3Z7HTHFEQb+qByyTVCQRQ24IEtwLZiDo5WPj6b5FIlLF1A
CjS8xl12CNMA+bbHb1nTCrZT8ch0aEk/mhdWLxkTP1owf6la1yD1LX5vPKY+08xHl2ZxP1YDQVGh
/9BkltzKEt+mSowXD71l7uHAaYLGY0Mw3ZfCeVnQ76vicVryPnJo1ys9lGJNN01clvPXzuqtSxQh
NiB/Ap85YVtkTK0seIcD6j5zdoC6CXno8T0jdujOdqW5GQPs10VS/LgTgkS0Ok+E6ZzsYDM0ToYA
Kq8QTShU6CnDE8Gsl+kDMBSE5U7kPhLJZ21kOn2KPn1GYLS2+3Rb6fpS+LLbeO38Zqco7cYQvbvw
PyOD2ijANB50YuUw4MuFvADL/vGsi5G9ilx9GBFyOxcKPF36lLHzZEj0io4pQpGOfi7hEcK29ip7
xo30TSPNwJyva/U1YL6acseHUasE0VIDO6i/Conp1qyC94nYgDpCl90lN5tgviV/y90Ofn2qkamG
Mxh4tshXHwFIbpGx6RAuFBjW2TbxaOXCP9MSttCWrNd0KN+q3nwbTB/PW/vlVd6jj+u0EtQY0/I3
KzrbWROxA010y379FNSozuyKT4df1Wt/ZjDMx5jb1oSGZTr6xxewIuv0MUCWGlVQZcrlZzCT6DSR
o9GPOJB00uyImESmwLge8t7sM7lra3Qb2uopSlmpI/4I15bZcenRE+Zl8cq26Ql27clLsFgxrjjQ
plJRRqQrGZThGBIQsIgHv59h1LEWlIZ96dziGLjht0MM3hT+iA5nQhelT3mTAL1j95XHzpecauSQ
ZvgykLqNp3S6xuP4WoQ8AY3HjGdS9tG1+2jTWA5pXg9iEdikPb8U2Qn09rX9T5jlpgFZGIkFZ+jE
rxqAGOBDsTpyIX7ldueuJ1KXMFJ6m7Do3+2BGBrlsOgwZuAdhcrXuY5fisE71UNPEEMscUo0Z9KN
euThd1ahMPLO0yHzzCMo+ocoljQE4MlcGmGrat+1mL6rsvqE5CfJfuHSnI/N1D0UjXO06+GzAHGx
bpoZGktMw3kKWjSj7F9RsvTBRxuyLaybU2myoWaKZPsxEnTjO/VjavsEFZUQ1Zf17lEUV0AYSkLt
w5CKLzXp5ofaO/ZyempNcfG9zN7oFh+ITSgXKq9zpMJjnJW3fE5PA12JMp9cVIbsvi6D1HTVwV5Y
FRjO5uYi5hgZkBMaymT2texZ9olx3NP4WFN973r+Wfv2syiG+6hNvhgQ1ZZEkiP/1VZ7Lax+XzNa
J5z5NidJw6/bAzbumI5ZERVo/yeC/hhK/KpZAGOGnvnfhBzbsPJ7FCUUkYV4Y216RYP5KOPh3Cjj
CuwB9jcQJ6CXCJiQiopafPYdBnRkyyAruJUs4BJecLE9eGs+cVvLP0zwJrDdonU4UB69IGLFK15w
0icDJgBQz9u4DQ9zFv/O5BvrWJz7+K8rrCvcJKhSCY/05M3vRprsyfdjycuFyXr6WnstsvHkGGuq
xmZgj9mMn5WTLpHs/MrDkGygZCAFiY95S/ABCRHPeWwfyv7PcKeLGba7vDD3LZD5gGJu7mLk/yXW
hbjK/gGwsWf5GdOW8E6HTM1hki4bgqwEJDP4PIyWDyjCuQPajdExyb8iXe3sOsppIRE9jq06QL1y
qQ8ZVIV0M5QMfFnnA0EtsmXODd/miV1asqnlEkSXwDwk4PVy7T9WWcwBzOSu5DZaEd2C35s/GjA8
JF05+vS9kPmq3/6YbXQKYuvqjy8yI64zqNinTz2Mq867qYX4UubkjmA5Yuk2lrc+2xMImUf+hwcV
Cx45E7No/nVaF520O981cf46ReKncS12DXgJa8lQeY5CHseMm7KCRJ6zuPUdpl8lYMvKGL/YjPjQ
9mCGMSqgG6HvcEP1lMXiOIzLmqq6V8p6muzqK9YQZViBrsw2/Avc5D733feWPRD4RtyvHRYRjDsc
Qt4FIPwD6cYNoRsEIes1gdhclB1op3oo7p0gfZuSumLASR4nIJ5t1aVk69n1LbfrM2g0nkiKLJTq
CWJJF++kpGGg2K3AvWV/gQdyh8AdsoAvdhzj75hBhfL7EWseAfhoPKIJu+QP0Cwih5ehTn8qRLm5
m/wjH+abtdxuMBcOuRjpYtufitukqPKdKkw65hnpOeqtbelgYCJk2XqTjHEJS9lXuT76rTi6qr+z
5gjJ5hIMkjLEJktsb+jyVeX6Eo6KcaVoV6jF6AklLnzYFSvmy/eJ3yEFxlO3kiOfJMeUiBFB7wks
l+Wyry98Nu/xaxDJZ3ol4AL2PnMlQhwZPcEbmoN2s+yIPOHeyQgMQOS8tHibrfl5QBON/P7i+/mN
rABSq3L7t+3HF/ws+KcMTFRkLT4Oxn3kzxevDs/4Rchx4auE3rrKCRf2xo9OmhjCGgbGqETvTb1k
M0FkdM0IxzpdHIrZslhVDUq9zGPQ4FKXFXF2QkMLvg5ohP+j2NgeR6Lc8BVYiKLbdSXAuLRATqFZ
uBfp+Nka8F+6G1z3qiyOHYLedlbZPsWuU/Fxm5+V7X1GJDUIxTvOPo/nWwwVcLTi6vZS/sfeeS3H
jWTr+l3OPSaAhL8li+UtncwNQqQkeCCR8Hj68wHss6el3qF+gRMxja4ie6QqmMy1/vUb5GABpaV7
304l5CGTz2zj/msDAmEmXH9v65TBa4TUth5ePTWvOdA175ooe+mJd7TSZn5SUbk4JKFrmOOZIQEL
TbQ2feBAQ2F4FyQu92CRfCcF5jmuklXDdFhVvo/5IWlnZR1RN06vdf3FT4gfKNtnUKhP0pRwxMry
qzUbJjKPftBS+4qm7HMRXkw9/gFsk4j6vXaHb0XhHimijrVpgSrDzs6r9Gh2wZlgAg1voeAFjyGX
jKSMcp393XfJ7abgxIZ4Iphz2rsAD3dllz1RDtd3MoBxT3eOF/hEoHzzOWsDsv9sQBWpXfsy+uLa
gbEyK+0Z/ycUTgHOfIMdlA+tvzYdghKRrRFZrTaN6jcDmxMci1sVsnc1w8gJngheSurhxWqsYwYB
Ze2K+jXC7olf4VymEMVVPe2oMdYYIHjxzpm67/PHG2RIhsfww5AmC6Bsz/FcuLUtpQe8ImXiqjGk
tVwrPBxoJA+WYBNSDfIWXef5BZiH3T5pOy/flS7DY8gDwdoxsvuwQt4QziolLevO+AV5Gyvrgr0O
OLdLGHl2jlkcwsytHoIB48/YGV5CAiU4ncgBgGy9NYbtBrHDL8WAQ+PQ5vA6HKQhUXruTMu5xwkg
0j2eb9XCBxkuQiOguYzvEbU+hij6VmDpj3VXvnUu8KlTgxZ09FUMPlfV3KX5lo1fuQNl4EuK5c0K
EJYYm0h901R6VcD9idPeYNPi/DesYVfhIr+HbxTthhrzNyvq3XtCq/CQqDAYGf1+vDe02n4ILQIR
yHsqHigfKoskU4JK3oYOwRrokbaKBPZXRqNjjscMEWNT0AqXRQdmYnwvqR512R8STq7focIPo+Do
pwhMJ5IUIR3qRxkQ8UoaTLFG7zjjYWwVMnmEwXRJBWy2GiHUXav3zmrq7e7esNybmdASm5hqCv8I
CVAnxjc4dIL6UB9ximcMCkgATIJ4ACKMm/20ixYc18S2LbU/OyVfiCbcu69ccx0ZeFXmRX50+NUA
W4dCp/kZme5l/mcyWP0nn1FDWOrFhgQSUDH9vpg5I0ocM9dP4e15j+wrJ3oSOlSP0VwNG1EMztfM
oDi0PEm8Jt5PRmOtnaY3SBSbCxuB3MKs96Y/bRLBoF9gmtXEsIkFa3wlnZ1KxjPTn31f658tujTy
i48wZvU2/T5Kps2tJDe+yTFd0+m86ZVWKbP0ITeGu15wFezBjB4cNoO0l+95gGBFhG9eYH0Pc7Gn
pXp3gMwzmTznHQ6wcQRBJrQ/y+FQkh8P2RPXn9Q9JlG3FkF2m/9aeNpvJeJ+M28uiMxgR80mYDnX
h5SOjV159zXuXFObM98s0lU5Wu9hAVIls7cy3sPDy+4tRakmMv1zExIuRdWsxE9til7cuMIflIka
pmgBfNH5MypN/IiJP2BUdpMA2NsmeXEt5qwgTNvY7hjfkR8idPhXwsRs0YxJoQZdR5eAQ04QTPdW
CBqivyQgsKEcn6OkfhdVu0kKQVyoBwJjoBokBw9DyKZhYiiO02BeKxh3tVG+8QjfRxkhob1+Ynx6
Cd1wr9XySeRzlaXgy7fDdBpAlEoLE7juFuS0YRG3Q48ehO21W5lCIb3yqrMMy5992R9bbBR7KPcF
QwdsbDJMzAgea8rxKwKLNyaRD01rvFIdYYBmPfkAAgrLFCnZWnMD9VT7ef63EurM072tZ9PEKYCp
3WKVE0zcf9OIstKsP/fSv9NhvNxNhvYUMm2F8u1uytqq70KkgHjDxdxGXr5iavVYuPkAG1+tciBh
Yljn76AUYZb0u6X6XLvwgrCxuzRu92p5LEU2EUR3Mn6n8kRsm5Gq3amMUgVDTsqOFhDWfqRDeaty
51GUbH6Udjr9b7gKcUJswuii594+of4o2e4xV7a3rpdAn9NZSZVvYrUK23Q+z347OBgjosbu6/wY
ROLRHI1j7IlnGDsvJpJVzVDntsKwbhhoJILkNn+jDveQvCfkMpreWzFtAvslKeSR8c9bnWDV6YW7
MtdOXYdB9LjrPO1LPb5Xuro0mvW59pi225V1LSNvO8ez1QD9hA160JgID7lvgy+Wjz2ejSNwHjh4
frTpo8OSCfbRfU1qfzO24Slz4OPBzsfncaSugPRSky9TOfRE+PUXuPc5p1iX69Z0yJz95rqoCsrx
aDMT9OZ7OtKKT4PCDbvBttB1rgYOjXlS4yXj7zu/PfW0EwFllKPXF+YtO9lkMPeY+7jDmbm6gQ4u
rUEyI0M998yUGsD7JiqvoUMichWzw86temxG9QPRefBk0VVG1E15pR2NAV5K2YGZQ1K45PxTV8Kl
xtePhceENaXPXAWxuMrGwFQ1+dThoe1oNjrJWL/GPSQkJlv07fnJJunjzocPz7adkElWyM+saLsh
fZxqjLqG5EsPe4fAU0o40oiSOXb25kGPhCz0LALsw+2L7KBsux6WsomG/4k+9NBEnNekwhmFgj2L
uUd6kbH+m/5WMFHG5N9BAgTDEQX4T1RXb3rB3LlSKl+NbzGkkvsw7t51WEYZAnQ/A8IKyg2WmoQZ
+5FOBlr1KQe2bG0TdNOFy56Az661Fmk8c3bwLiIr21cSQAkLwQQ5MGpQRpPUaWjVz0VukwU57q2i
QFuFbKEQ1NVxFs1BAajXTfNHQoMesE4/AH6Tqgvnq01DNCYpbplYVbWDR6iYrCkLYrg6JvKCHlVE
YRa3qUvn5WS2SZ2ASAx2hlJp90m4z00oSWabMXty1Ca9eFoe7uOSlQZTDYiOTD5d8y1II4B6LBz1
Bt/GZG4CIpPpb5ziXk/Mfekb/z+66HmUGAa+l20Be/rxRxiXxd9NA3Hz+z9/sGw5lyr88Y///sOu
xTT+o2NTQoSiYbh4ljj/YzJo/ceF20ZQAmYSJuMXA/u/4sNj0DVINSJ62fd0ISxH9//r12K7/0H6
7bmu5S7GhKQT/D8DxF8cIgl7+l98VDAS/MVGxfFt3eEv0jEbnD+J6/8WQOC2ppkHpcS7ye++OhOc
pZXYCIoBU9aoPgpL3QalEgLDPcwvGlAOl9hEDx3ykW2l2A3ORK9XmC/O6FC+opE4GJ0DQjW/nTLU
ZwXijj3UJnWr8d+EmjBgI2zZV5Pq8+rPbZmYQpP5X0C6NJLlqSzBmWtrP4HutQzDjiRQo45UzXT1
asBSnpx2t/y/PX2mNeG//AqXj+E7T3Ma1Py3cUwAADqpndeh0otz9ezMnTOENcqOjmkJggpEwFCr
65sXGHsSGkcSY81hHbOBPemtey98Ntm2MqOn2Mth3KdpsDKswERYP+XvSms3QSfbT5n5TU4qP3nK
SI6lPmAOmLxBLC3POJFjcDzb5dsiL8+gB4+DIs+WSfqxl7b+ZOXaEWhgTcBreFoOWhvuzaTn441r
q3DaF2jWD43hTfhjF2WzdqzSPTUMkU+TbVsHPGWYkcgvJLhR8XjFWYWMD8JIbocCqxsxXwfLHfDT
WqoSZCaqxI3UDzDA1svpZzFps5Ez871qvs4Jui+zU+lDIFX0xCDs5GVIjmXXFoify2mTtY+CW3ML
w7l/ULUGy5LFeSWE0K5VGenrpK/EsUXpumvDObNKw739bw/W/3bDGthryv8mWMw3rMv9qjuOQdqI
a+q/mWJCNvGHbkR1IDUCutuKwTQMmPqQ5E75KfOI24TJY3iW/PJxoSMn09cB1JQTVU5F0rGFsnk+
THUkDkYqxDycHLf+qF5b5cJlyOPkaDmF9UIBMjY/4G8nPV77rNcC4Bt+dByd4LQ5GMRmqK/gv7oH
v9NQmQOV3TUyJZPSCDJvg9yhvnTvqFyMIwGTJkaN6kaKOMYGoq/wMmcOaaiu2i1vy6zBwTJCKR+G
5K2C3wW7mRpAbFWYkFI53yXMidCXOHn1xWWODPWVXO3W99RWgvShKCNfhxT5+lKWnbEyTEo7f+b3
tC5qcGN+SmOMwDxZPnip5KZSaZFCN+Pal34jtnaLb0wuyshkvmEma5dPdJ0FFC1ubMd6PmgTtCbZ
ZfpmMMxzmg4hwK7mbtJUUo7GKnotHYNi1l8jzLhPubloHDwPsbB5NLQpxJyfPffeGmuflD62Qz+x
zxGfKjRbc+tHYYpdARyYlGhbaY3DFRIMj4NsivBgqDF4Dma+cp488rzdVXABH6KALNlWlcCuiDi7
cbAZeOhPf77t3F+tWB08iRyd/1mWZ5iGjvvUr25T5JR0uO/MUg8W673eyfGgwSM5LK8IeSenHCo1
Ti+cS+I8eUz8a9Z1nOghUrjDi+Bs0phvpgj8Qs5vSSbqt3nmRHdLciahxuNmsjgTy1tf0WpXstIU
UlqSBjTIIEfNy43jAEwct0wqCAtQO2AtUnZ71uVRM/xN4VrhSUySxQwVa2e0eQRtZmOkRDXjTXhQ
A56RUeW82AZxIn3Su7dI8/G7DiM8Zh27flwOafitdEfBSNz/JOwSzA3F5cbVdbLU+yr+ZBhDtQ2d
N4NoJX1TIcY9aeU7TshMtAh0X+ucxkMRj6K68wrDwf8BmkQdkqjdzofJT6vD8nZ5NdbXf7lav3qD
cbUsz9SFZ9g6wA3WYPPV/Js3WFjWnt9NXk8vY5RbKetNV0/dCzCj9miHOjmp9LOmwPRn2QESNfWM
bxysAMFLfD1/jrw+uGnkjbmTcd9rBvsfZM1ToCxSQdNmn9PG7ZdXy8FSgbHpWgznvaI2dmEw5Vge
cJCO/9er2BHlSk8ng8n/JsmiXQJXApV+ae14WnDJH/LqauRtu0PHOruKAypMPk4PYwW8Unum//Fk
N3p00oAJeEJVum6ETwNoRa/LFuPO+wx8pnmrCeHJ7cFo5jSYgVqy7snKnoKN4cffUgkqt/EUMriP
NRIzMXC3acJJIyQxQri9vtZtGr8MLevDKLCyar2auD1v1C5lO96gH/mwi0FY/3zlrN/LEZ4L3WZA
iloXBHupif5+5eIpmizShhsSwSftFEbZAI4YvthSjp8xvdPW0zpKIuB0aaSfdMvfttLsbk6RPSpH
ynQl8oPVxWvVtNOT1ER8yM0qu6+E+rJsm8sGSuypd/Bpj9vAV7cstp4Lr2+Z/RebTmvVsU4aLF5h
o5i6gjy+PAi9BkskazL7SXCGTpWWPpXz8sRqBHk/+dRAKHMbOX3yVXCqsgguM3voEKBr7qRpc0Fl
jqOnhSLkz2fM+TWtinudQtF3LE6VMMG2vd8s90yaE4RNSN8rDNiiVSRJHQjqiemusrrH5aDh1wZy
0ort8rZN6ulaiNd+2i3VjmGF8ROKa75w0JzalGa2IAEPUn90Xg69r6xNG0FmtEytOpaDziAod/0H
dJvO6eNgEzbQTVOBUEgF0B3GLGKfIC1x2bdcO8MGK63atVE30G6FBcEvjfDnoJW5K+dEnEwf1VeG
qbhQDoDiVn3G/0B+Msqzq0/5qzNd87Hor1hB8f30wNpMFTHVBD2XAE++OjLCsw7CQVqggaes2njI
rzXbKZF4SuILimAtJoIjUol1HNO6PjZlyvVrawQx5e7PF0X8GutFkWLOFTUCJ2Fjqsjl+XUB8kNy
IhvLMR6gjQEyznoFabcPLNZP3ZipQ5sF6SkeoATaRutfvCb5mWuBeUyU3T0z6cbrQgKrc+uDN2Cx
VExRyV7DUPyuxq3q1OiIvjyFs1BMUWbKb8x3tc8RJieG0HoEP435MmLL8lC24uu/fLdfI8Tm72ZY
s/GiY/jkh+Ge8+t3cxPNjdLKtT/2Z/z3bMrNaDih38dHGupv9WOKH3nSrJ+2lb8O0rxFidzYtaxv
TmL2R5uIPtPcGTb0RQsjy6cR9pdTpf0lgW69R7P8NmZAyaQxUWaqipohhBT956/h/f7cYIfpmzqs
SIKXeYa83+pIsksKZUjBGN5qy03t65iLKCtyqPnJUHSTGjGjnh5iCDpsjTmxS5z7ioh2rBFMjAqS
bK/qxluJdsIsPCOMxIcSx7xQPrI7+s9J4H52sAc7Lb/DZuwcpOMm0+GGxFPztU6QGuNIQ6iI2+IB
0oj0PmnxWGpdbRsGsKbKicke9JXiijcB4gP4BWsrINgk0WArBYwCYYJVnrMn8Nx5akV+9MYu2qdW
2v6180dOEIEdScq5utU29VycjDoi8jRMbl6ht4eP6opZEVWm1XVin0wwMqwoEScXq8Odb2j4ZJO9
FxgQ+ook6Td9AHvBdvYorb4bOAIcTLxfQj0qrnZ8NoMraGC8FaV+sOxJXzPASL7QbdgDk9ZciJf8
SSutBk+PqLuONmBoAiJTDcp+Moyo2GDRV69SPfz556vtzqvg37sGyhZ2E911PeHaYNm/PZCpPcim
7NE8pj6xGUyGUv2SIEW4SwZHh2kdlvv/HoJGkHIafJNGHxztznKfjRqHfEUI6io3EvezhbffndGS
aecWDWygQn8ZOrPb65pWH3rL9InM4fJ0iWNsNUHiuPSK8SywCdoiE6Tik+N4Jigu3o9KBQcn8k9U
BsN28rTz8pws7XJl1Cut4IYRkQUYL8Xg4oLO4x3GqbubGUgRghhLR2HWpV2/HiXBqTODDgmomtba
4EQHPW5B3glJmd8krefDApSzmpNZc5b6R93U6sc+gNFNEqeDAIwGqCEl+KMuKD0Y/LpuoMsX4l1Q
ia5HArbvlQgs886sIRn9+TqJf66cBnAJ18jRHbxkcXH7dXWBzFhoEHu1VZtaBFVxx0K4S6DsRcU6
lFCSe4NwPWdsk2tipLBWaGpGFIMwPHO9u0PkiuvQDBqYbuVt+VuOzdy3LD9K49La4G0xm87p5svk
XwrIis8LXmFnEA0gDq0Lt7JvXRM3j42HAOlj+2c1JC4rdtXNzGL7IfFtNiZjOJk+3gKQGg8Fqrpt
bNWSzN6yeXSa2Frlgxcdy5n2ko/JhKWNc9egPb3WRYxrrUfIFnsqDZY2PdbBPB0e/VtXC/MlyxVk
JDH3sK4UDs0VJge6H5ovDZ44pyI7je5AGIBmNccpDIzHYHLOGFBi4OFl75HWP01QEQkumkv40lb9
PRN+8t2tyVgtgMFQM+0Oh59hEvmv04CM4GMhgAQKJt61ag/DjkxYLYI9SpBX4rGXOvDrMSWUD6BA
r3+hFPi2bVXZBQc5H9xktlG3pdhaUiB+ipOLAYB8C2EmM2UxP6lMYtMxuDDhYYjullZ1zLIO//np
MR7i4dFU0dZtoui0HCo0Rx8t8PxnLX+EFmsQdB1VbbH2Onee/E6Gp//Agumetc7UHahSg7HRrUlu
QkarJ70Y27sG/9s0havpeYSLeRA8mXO7BQxxCChj6q7y3gD2mgGTNkKEVhj5vknJASzsjJWr9MMD
2giCaFVHQjeCnYs2duXBiF+XpYs+H7LtsopG4+QR0Obrx2Bu2TIPdY3hsrDOqAGDBUHgU46LvqrK
k2NVsAOnsa+BxXti65N8g6DI+W5M/RvET0Cdrv0ckRp1Z+sj6HziO+s0DuTmYxVL0RHlPfA8zd/U
AXIg7zQjUV9cvB0Z9Z9VzLyTumjcTmlREOPd+fiKVa+2dC+ZRTpmoZJhlqDdPp4juHQQr3p1DHuU
UMHgYjQ5KRR0ce9ubGlO+491YbmJwgEz/DYPwO70qv+eFaa3HjWSyLAwMD+ZIXl40/hQ4ql3H6Pg
aegvwam0WYKMfAevAaQnWzMp0BTwtOFBQAqkocPxLlPXvjfdbNOMdgHpcFSfOuli7Do/AYyLXkm9
xdJnrnFs3qWGbPmsdoC5lYEq1CXH6LAcljYUFkK5+fMqZf1eO8xhMXSY3hwe45sfwS1/6y8t0Y6R
sgaYxLnRrFqzLNfuqCew1LmBtCL+6+1yUl0BPIH2qcQV5KgNxCtmQ/Ut8FxYLsvPBs4OOX+NGR+j
KY2PdZ6P+5YhG3QyBpDd3DE3CmLGpOEZ0cxvnQmr2qyptBVN+NJ+GxA2OrxhdDccvzLHJMRJmZex
ivZyUM2jB4O6k+S+mS7CIAVr7l4oxJvrYPQLsqlywe4BBy32omyju6o8B1NrPPz5tAFu/7YLc94Y
S7KuE61rIfD+zbMb8c1Q0Ci4qwSe/IOpme4prtDCuAMJbZFjV6cQCxUPXGLmEH1xitTe5mkdnJGl
ruo47o4LdNJ5LaE3vZngWuZxYwXzFLvH8XCFLBoipiT3kxZf3Qk/+OF2FshYwkb6ZFgeDs5oPp7C
MnY3cgRymvTyoovSv+ZWfkydQlx7aGBY1+B+qdyvAyD1rowbeRkjbIQLo65XXcB0qxna+oIAyt6H
Jnaey5U3QjZcbQquy4Wf31m171/FtBuQWF1tTdYHRzqPCa4WeNFyMKT7PSm6cp24yMDgv+hflmfL
jOh0fM87DWXnbNoZOxxYI1fL11/OyHKIvO6Sx2C+XlshlQFe+No6nwu7kwfDqcjcmc+wMR+00gnR
+nqH3qw+V8DrNwcV6KbMM3vrh3XzNKVf0zK6crL1x+WQ29NwH2Bju0FkyhbDPqC3Kr7gS3jzcA06
DF7LTjzW2KCzQdgbmZUBe5v1Bns5WSO1ZvZWUgpZuT6SwGUD3dnlk+9l8sm0ELUoPwsPy8+MOovx
V40m1G78tqWPna2e8AQsk9eCYfB5Klj69jrStLvWy5gGxJXhMyomzmOWSJbzdEFPqSY/mmAjMtp1
m0vQWA89WKpIGJwXQGeSe26u8zI8ILQWcnXpoyWZume3oO70i3rXt9jFhVOlXZcG/6Os0BPGHJWb
x6vetONr2+GV5E/lpZcCH7BuuuHEWF+iPu0uhe8P1zh3mB6PhIh4rpauosiMrsQg/3VImThU1RQf
7RF9qJ2kwzYdcjJ3ShB9E2L/cv9EQQrp3vbK7XJzTV6EF5Z26pPcfwS2YoLalEelwwZG6CPWoU9+
nWzN9qANSKIqB6F3XbJxa8brgnI1LmyksmcDb8rEOTic+kP3P6+Wn0EIoEOOjU8fv6zN/aAQ9OGp
iHpC9PVlTJoWf2r4w/FkWI+Z/Y7YqnjWA5Xtyy55R4YabCd/Jobz1EoHggq2zxiph5fIKWsTHUJC
Rk+o8jXj4mRl48NBSek3XMsW0+XcKFdhT76sDNJyoywnehrNTxCXgR1fy6lzT8ulS7zwKUlQeC27
pU77xegec5zvrmzcHUDuGxqJ4cRq5q3tLm/3uQ2i/oGR+1n0TcoQK32YOcAJCuBG73+0aJ3QTMtt
C/f3uc4Q6EV0rtC2r0tbRlsLBcFz8V1vu+6sirQ/B+G4953e2juOzY/mn1tWZhNF0CSHxultQuBw
hRjhwvZ2La7NMOQ7N8TtQyI4uaMgyZ/7So47XdmEIiLs2H3UVcjtEMTaNe0aVJB1h1jlIatt+1n6
Gcl11JBto3zMH8L6Fgk0eC6Sy25Gs0y3IxEzwNAhSaERpwaUqaXGX14VXiT2ouBRhoZFYdk4DU5i
XkKc8zRhj6cU059Jx4ORFdEdkVRm4YsXajdZvpvzzCT0278OQopp30KGnOYZ2vJZGZsYYuznNUDd
gqiKj7pbr7HIvwyWzL/PL0pgsW2U91TqCWlrzJ2C9mEoGzzfmrahTSQUawJ6LSywWaPoofeXXnBT
fqHdGpi1jFxWKtbFMYh7WKdZhQxY68oVjxDmDHk8smpC5Eo1Z5dMsBtCYj/h7lnJFjrK4wKiTy5u
D6lXk4Wm59O+93tnN3+0ACEOonoVXf57iGzwPUeTar38rEuNTZSXR3PArsJxEKMwKhk/ZyGBPlyK
5KKMCv2kM+y6ypXn0RkCOIHtcCogRejTPVqndD+GdrXHgczYiNQIrrb3lsRfqLshf8LUe/145ZAr
PqY5jTYhlgBADdrmpt41BaaUS9W8HFoXIFRAl8rq4gNnc0wTN4plaCQzDC2WCY49ZSZtEzHnts1Z
Qkb75EfTrPiFHljA4Ng1k+cySuSqZNi9XV1nTveJcutsldnemuJwDR1DXHBo0ZhaJciPHHlL+s56
JFRRn01z7oVGw6OILgsmGlpcHQ7Lq3IMSJ9YOg+yOti1Xa04oznZ+qxPZEXMBkiujSsuBqDIqy1E
nR3QKhjT2sVsaWXFBvt4UOOJ4lGW3E0S2YI9+u5LZeJg3c5kr7DH26Fupb8ulZI7VY9z4irmmMVQ
UQnMHS6uxE+NCy2FRKTQ3DeFsWkmZd0Gkz/OC1W8ixPV7a2yf16QQlHQlHycR7/VWkwjRlIjZWc9
5K1nXKVRZhu/96ItoQA32JzqaMMnd4PwGWZncFsOOffsiObsKOYfdVg43AszRIMKsShKyAH4GOza
8M63o0jck5g36p5gdCSgUA5dZ7i4lQUNHrTBXueGcUbC8gY83ttYLknAoQVlTTNCKD6mdsp1HTJ/
UYOvc0v3983cCBtIsNeZhKciP5qZ0D5qWrhhJfUO9tSIF9lWP6NvFOXa1hpLMtHa0CAXdsZpYmk8
9alV7p3GhMirdywxYbWPPVynKN3LE1oAG7m6r7aIDrpVPkOxNfTEg4EO1g+hX3f9mzaZ4Wk5uLr5
nAHB7mQEq3wZWFjGxBW2dBuC4tfYj8MvcdPjTJRASGYU7GwTPy1uZqw+a0ZDa51HziGfiPEq+1hf
/blE/UeF6hN4YLhMlxlCMPGzf6NDeJ0x+FlB8nDfN+95OwRPFjUcgiOY4yO16lPYmM1T7q6GXseu
kDHNQAJuAJGZPw0D7AAesYceQ5V1fUMXA3wREcQxCHenULA8qjI21uguSROIJw9lX6W2wYwrINzH
ICKo5Jcs03FLoKqRhl1/MmpnszyyHhITjNa5MdJhYKnSyK+wZYH/Cs/OvZch4vCSEOUFrb4kxhYs
giJvgHnmawWDZTvpmJz66FzyJIDd25jfUxWb/zJ6+x0cns8fwIQOAK4L1M+/oaqiQsCLDNC5nwwT
O/yASzsWNKFVTmJv7r//+XL9g72y/HW+7gsLXgA0mt8aCvogUZQiwmd46f9aIlxwqWI5Si17HZjW
dOnHSzFqzjOSsBskZTw5EpXhE2pglbjyqgDgs46DQ9Il8piSFOP5bBaKgdDJrb3nqa/Hj3cibHc2
RhWI5szhOs1bDcgONt2V+28jHeP3Nsl3XAM6DolMrk3DpP+GsPt5gjImZn4++bA7YBDiANDq5Zku
eCZuFsFr0+NtjvV1fplgzz1UOvdGiCnFUUFlB2VC0qQaz7znYlVbT0OdBuXSOBl+0T1gb/AvV+Ef
41Y+r+dCyGBNcTzGHr9idirJw54Eb/iMhRTHuBmcC8PSfhCIx+Y3Q09YhBob1uaCM9xU44Ne41YR
xPgWaH7pntscwyD8XMCFomC/HDzdzPYRQqYFlbGpqO+CDhcdDdf+dTbGCSz0wPiXaZr4HSeeT70v
dA+yFgMc6/fJsR+Y0tVCB6PJ1Ly5URvcVfMWb3bim52GFy+W+yDoujckzzD2DL1/CQ3KkgTo5r31
dhmuz29TWHWrtqWeTVLf2CWNj5raG52z5hj0u0H6Lx96GfH9HdwGhGDORHwXUARiUOe38x82fqj1
UiIzgBZ0EKlLgntnkA0XEw7Zjs9DD8C8NBH5q8XMH9VvZ98mV2w96ejXKBXwJgd9z3AverUw2NtZ
GntG55fEdSs6mdbDE6RxwXt81+1x7WX3osLBZ7XzCDnkXTIisegwjGrM6DXpA/NUTSUahfkVOS86
PMp2XPWRVx376aQ3A8z4KRHkw4v6UhsKy7OI9ICBvAHbgcgN5Ju4jXvqYpUffA8tNw4Uj0UoD6Uc
xLVuh29ECUBXp106mZ427UJahw6VzWbI0LbUZb8b55ZvaBw2pc44LFsswBFLk9988ycB16H52ulj
sMI/SDuHpfVeYAd18HVsIO/Jiph2XhrvWeLTSyv11+WPs03yN8cq3oS+X+7GTlRXvayy1z8/UczR
/oGUkETABBy2k4UHxe+XVIvQbhcdqfd5rcY9G1HzmA38jZEjrm0rf8CtzUGNyazITdTAUdWRNWDl
6lAb2Kl6bqcOegjGwQU+xUhW7iO77szZi8A7T/PhoBux+/HSynGq+mickRa/DlEcbHDXJudqBvKi
YtgKWX7RecjPzRBW19l3lpmtGL/m4jaN00iINjSLKqGNFr1pbUyI86s2EdrGtGsIUkvr3VaCCAhs
ufxWkF87DbMjO1B5GaTmbnJteVc55XupTGtnKc+4EKCx8QMp7hagMkB1sP0YmCZItGO7/Zk6kVx9
TMBGk3lwj0+ccuzmCso63Pr+4NU2C3uTPS4tSi2m/JyW5d71ZgMyyqhz0kPxW6qRbmwDshewnPNL
I3v5qFDG6BRV2PhYllk8LGNsJMUry6B5/qAy1WE3fuzZpnfuSdZB7toE66WCXA6e4eELq6ODcFKx
7lkd9gl2KNshafDiTpR/V7YSvG7k25chwhu9jeKnsN4W89mNgH7sXhjb3IeaknJv7sMMKUE0VRcl
/eFzVzwMsS+/lCIuXrWiCR+D9EVRCzOFCmo3uyzgdC3T8l+Gp/bvyyTJg9BWIY7iu+u4cKJ+XfEt
LXMznHrIkyD+Y9BSRUEBx2gfu6uFelfTsbE+p2+T7g0H/HWik11Hn4vU8s8C/A8Dh8tyRpdDb6IG
7HLv6Ek/3HhDizzW6KPLcoikGwFkQkeD3wmbYqryA/BrfpCTRHO0vCwDkW4wUxKbNhzoth1TdPeB
aEiJB3pfMFEZ9T4mXkELKcYIH1SJEAz6d3nfKphKPRY0M7ey/r+EnVlz1Ei3RX+RIiSlxlfXPHrG
wIsCGtCYmudff5ey+C7dJgJeKmxDNy6VlHnynL3XXrSVjFL7c4R2SXdmXIY1PCkzxTE4x159+vOD
/pvehQvJwYsBgE+cuKu77+rNlmwymwEeEIk2eNKw1Fwq3U8v/vJV3HTfsW8wYFp+pP4QprBAZYnF
6leXW33V+BXHWJD44YCuASBRwDmI6XQXBVdjOQGpl8VrjGY2W3W6R9cixzIhqAF3+PpXVJvFRbPL
bcMkkJZeXhM7lRMRkg6affA6TgRTa2gfuiC0AYFA7sbldqCjoD9m00gYF1rQxxTKERgF1iYMu/Oa
cK/+aYgAQxqzZvzlJhRi2df+ve/ZyA8MNmxqTvRCtveu+msQ4EFDjbxNJAnCWcRPtsGQytYL+D9g
iC+a1fNbks/XT5Bi0MM8Vktlx2oZgviS+spuQ4C1TdA+FqmMN6n7ce6ADhVgE3ZwbeYtZ9yJu+Kq
OnI9y8FDGedMchOHHQCfplLW8fh9B72YHhC4cDrt+p/SU/UJ6FOYrS0CtTBMGLR/qPq2ZTqhra7t
J1yrxvo2UxHJ+HM7NIOZldYIdt3koy+wKonfJQAKC+2jdss9z3MLc44xb4OX9za5w2y+saqWRo6I
5n6f2vBZMrlHsFwfjLanY5o4TFbo/t3nLVYS65FH9bbmD3JhYJQSt+zSobMajamhEUoyJEPBTRk6
P5qhkv/o9KS0IFrie8gTKMRrmRgEm1giWsuM1Dwt6ZvHNJYmIBtz08jQOY++d9bxJZ+hg1+SOomf
3XxMN1lCUhkK6YmD/CYaMAr9mtHmunx0caCvjQlpa0GKzlIDlznCKWl521+d3h4vLdHhk32R4I03
fTZMjMq0TafxsMCPoS/QltFlCVYre9CKReXrm8LhrFwwFdsaBmZIV7YDQ7kYRgHXel94fX4cMWiu
qnnU1zp6hQf1IkIM3yhJrr9+FJkAoz0sNfu2jcTtr3kJYFurSnTwRo69zpr+Owv/QmW2jC0M3RFY
RD9fLdhtrhdFW2tRtXVtfgJhErzY9tzsNRuOn1VNay2e42cDCeUq7rLuYLkbNRiIbIJjCDoCuYvk
/aVtCzbDi2rzqHa1iVrs5yGehm0KWju8DhUu0nbpDmJe7dd1Dc9zzBAN+6MJp6CBnke32NpUYLuI
LOXT14xhZ2pA/tDrQM4SA4OXiezTekiZo8YutuTMIRU7T/bVwCg2KOLveM7Giz4xxZjHYANbTxyD
ZQwa90m/bVxJt2d0f+QhdAmUsNwES6MoKJxm3xPYHGdOfJqtz9EiJAkmUz5M7fTFC6gJhyjqdmrI
rF7EhCgPyfmDYQ+P+sD8smthf2vMnnfYyZk6yJEsi0Q2UKgWj6SWjK+0uuKvNGxwLunTJ88dLloO
ai0sZk4Vy7+m/l31Yuq82Zlg0Ft7BgIlQtoiIZ27s65lXMorx0jrGmRlcaf1Q/XJych+16n570Kg
x0fXDC0AP+RVp69V6zQXp8dVR6tjzk+Ckqhldv/RNbvvNv/1ioOtONBmOJLuiN/UzgEFpl0+bcqm
OobmWILgCMJDpC2liaPB1TKz1+Ud9YHbPwd++EUP0/hrnfQXLSqHI1f2K1W2sy3DAX+6v2QPkBe8
UzoinXyLbUXkFLEXxrbArHWRkqCMPIvMNQ9tdJycgjFqKzLnqKTE6DxxgihHQm63zVZ1UF203kd8
jXxwVvTGzIx49VRa+LPly+hIGw61HW0nOyPWSKd6BaYa7AuMS1hB++4gfYZde2MoN27uLrKgFvV0
BCdqNdHrWxmWjs9ZhBTxeo/MurQxePHkpOWSw2USNz4W8qWW3nAWc7DNy3z4kPjE1Ojzk8xBzv/q
pd1K/t4/JADrjrgKPhpYUAiuE945MZ0nVDDTc59DL9Jk3ezxeuR/2d9vDaP/7lHovoXDyNMwHdNc
TD7/FrQWWPSgXxvENd30KW74uVczc+azuE7NaluJkoRYazDcuyTxdWR+xG7bgDdwkGEfI3Xg2Dl5
fG+m3UqHCEfPM9sEoZPthaeXb+OI+Jvjd3ectW6rlHjqRelTNMOud1kLIyX20QaEk/yH5sDRKT3n
LRniZFMMZGBExrzp9ax94tKKx9t2FJJs8mbPs9g6fhFj56xAwbVPUg/CTwLZNr/mMmGlIuA+bX8W
+XrfwjD0/DMcglcnQzRlL53gkYzOE1tdsUGMe4D6tmq98CSGlO3GSY5dn9tooHAUyQSZY6DTFIhc
mpxkP1ebLkVfh0uJJsHyMhNOuBnKAks2XX4mvnMidmPrbea8Q2Ojf1H3bQPzmryt8FXrgnstk3B9
QFu/pEnzEBAgePssZpoAryEO+IJNNWsJuqSA+s4p+9XIEuhRJSkBoNwiCEVt/+oIEkjIPAGcMrTE
E/njxMfQtf/cNkwaUDARjBE1I+G8534UdLc9+XmkKYeN3ve3RtAaZwhb/coi0WdN7w6h5iJpGJOX
qQ6Gqz1Y3wSiyP1cE1XlE6u5HfVAh2Qzal+LkXNsrMmrPdnjmqnCF8IxvEcrned7x3Vn/FqIzToD
lvXKKAip0eTAKD/QtmPhvg7kl/7U7BiZOT0zD7skbkheDVT6g2bapBblnXloB2PchHbnrRnVgwtl
fHg79sLKrTwyQnrTzPeqaVybOnkjY2ndhVl8b1htsbFMK9uhJXiIaYlTSzbBphyG6Xjr/1d+A44T
ftCZw8s3MxnlSxYWBSFsPugASQIxv+THrDIy2J9DdlL/AGj2fO9KCFFQkNJTmeG0quivtmUzvmRW
eG6dMvqSphYuGa8RJy9OPlQYXK8IMt/U1VXf8SF8LFF/nTj3E16jzemhYwVdMR8qj1oiGWomcX2X
W/4yi4k/uwXD88jTPjiDFhD0Okbk0XXaB6xnC8eq+tDIad6UbuaRBNJgfQ9C6sVOP6uOe5zzY6eu
4D0XcXCoULyvqSv1TywfuJEhW6WcZEBrtWejG5qL9SBrRqBLyPXWV9okVAffbvKtrps/5XLpOA2A
TOL4a+NR7bQWrOfZScbNrdtf1s50Hl0hHgoDPCyHynCtvvUsosj6Kc53dSyPzOOdb+kYvbkGoybh
EvI10YtZ3QSg3uieJ4YsVz31BLF9ebO9lWmps1rM/hHCilPRhBWJOv/7Sv3MJXd59dNsIplCOzGJ
dqYTEOLHIP7p9ic2rnRie6kI5ByZ+9vswmoNrDxpDyesMCFG30Wx715+HcWadiZhTq2cSaydUiKX
VC1qojFvY2NXB7Z31MjQs1Xtm+OJOEvkySB5+KqumO5oqQ7IAKH2BqVusxNuWL4FXN+7RAjkC7yu
crX3unl6uV0Iuq9PJfDQjcvGf2cIfTV0DsdK8TkMsoAg3voo7NINTlM3EHGyPMNprNG0hySzg7tt
viJN9GlmEVvmmVr7YHYZfWZOWhVZtaa1D+R4q2jAsMBFt738H49b0pa93KiZiHLzUVzmu9vmO08w
HNpBhKehy5/orGBBkN2lCUyL4EKP8Kt0IeiluPerdF6hZtMPJrS5n240e+KGrGK8k7QEMWMta70Y
2s+qtna8kmxUC16gmicXw/hRlZJ/Oekunf93G6GwUE1Rbdi0taz3Ctxx6oq4n3IKPweORu9Xj3Yo
4IhUvnhL/e4woojejEtOstIUxBOfDpHcp3yuIYpfyLp+G3qbB2AOPrp2Um0pMNrD8p1nEKAUhT1a
Oj3jdFK1GbVd5th3HutCUXcL5bPjUFh2ZUD90MmjZS4ok2B8JkAv+kp4+JOI2JA1q/uo9V4LSQUG
VgZJ5xz6YU3PqHj88/X4vYWCV8O1UCW7GAQEdt//FgbI5hozr0KijBqLIWrn+Lf9OSyNTQc/45Nm
QHC3dF07Wg4EXT9JgdcDJl9hKRu2hltl91B8s3uErtk9KyC7kQSTqP5A/cwoQfGqMXAFfWKtNkav
5GBTEXEnxY+UxRh4WgRO3SYFOxljY03zr9+QxNDeqRkIlE6OcsqCN8TExLazma1730+2dTFm29tD
LBsJnEUwfyU4xdrEWphvmFHaG+Ki9l1tFKtoKkJw/OgtqrKQt5PMny+nun3+e3s5hunbpo5mmDrr
/e2VZTYA48AbeGYXvVftLbTnlCvbdb5Pm8L5imPSPnndZBzaDjVvPRDk4RN1lNGVPGAGIGnJtsgy
nuIYldT03S7xTLqxh2kWxgNzj37jk78+3iGv6fDzOM/DRC2SOUn74hDLnTIi9HnXmTv0JzeWayXb
wmcHJybJifsO2oC+ksv5oqoCHRFkbB/LDjoP50YPYtFsIRAeS/NeTnKX8+ADCbPdv3RNDPu31rLp
UDjpNEwM3BWG925a4BA+5Ghk+y4jcwTBicY/K7svYebFG0NzrHv1oruZfY/h6KMx0HeI9U9RbxTR
2khdYluC+NnLiuYwN8sj65H/kPiEcpj6uCKmMP+UeNa0tS03OjQOabhN2T1GRvtMizD+msKWvwPm
tb8peQLL2cY5Bg8gn/lTbg0r3+7nvbLO1qhLT45WPNJtgvks3ObRhDaNRpZQqVCfjUuVGNHV1Iim
d0Cky8rDo73sYFY6oryY9KdC4gBC5HO0+mR6sMzSXvcSxY56aSLbOoIo/RzY1XSQC1lWq3QwzIgx
d4LeoNKk+rMw7sZpyNe15v8z6PVAzm5dPtQl/IvQ+XZboWOY/Jnou6eaw02BDX4bcsY+FhRhVdIk
qy47EMvgnxubZNMZXltzxY8MM2pRp6vSIUz1pbFZrcDO1oepjbkJFi3ZQAsvmDFQ/urjpZILrU5l
BUOS89iFxeV2b8bN8Na2abn2dafbJp6bvnr4oaFCyLtAi/0LCSLy5Oh5evJ8SIC+axOmyG52uB13
8dykt0sYthARW805YxgQe32O4ANpsK9aKarniji3PeQ56ODEeO7hWJhrPJMTuCPN3gVmgLm0Y7+X
oMUMAP0egTDQbdBVErUqyn/t8HkTgP4jTon3akPeM+etEjLpRKsU4F1ZazLQuBZKKxq6YOpaQMQD
7VD2mo8RujeCVJdwF6ugU8RGrL6trPLbn9cXJU19t74I21buc9JiGA7+d7meqmnqpx7phqt3CNrd
rj07bv5phN6wVXbyrGbZ6yPZ36lvIxdCzigyQD6ltxzwSsc5N9NAU2zxcM8utbcRdto1r+GShK5I
7j3Q6YCa2p1ll8UDayl0f5/RTTHl+n5cZDsDMw96UMxEoUXdlTImsSZf2TW1aNsH2W6O4d+ltXNR
0rKm5qSP3jSDb2mD6VkaD6Ktxj0oxVznf6xu7x5nIwlW5hJfYTUPfgnhbxGFDK5zquypO/W+WaNQ
kx8Y11rXAbdw2OviFUc9IWqa4Z3TkeQw4xj3HKdM/KYthNxTQUw3IQd6+Yn8S/2u1coIPuX80JLU
9LclTV/GDf/9cHyfyaNYtNi6/9uS1k6M4NjYUJuDqDhBTuLwt8jb0ymPLnoTzxtMIzripgm1sA++
fU3vNoc+uDiUVf88lOgNY27csxNQy0dOk6fbOkbWmsaWe3Y63ArRHO7q3E6oOUiUczvOC3hHMyn1
k/LraL4N/KvunTs+EcJK6ICuMzfAJh9H1UZpO7xi9k6mPpfIL5u31CuO+N/PqrmcTe0zJNgrB0RA
7eiP8Gl31oOq4rvB785zYJ9ccGRqW2kMuqZdhTjQWiaoYnIyQtdIpAmjxQdCswQ9LgIwPnNm0bgs
90GUya1JIumh5F1j6KFd3mAUVvMa3T3zg+S+NLyMtbR6/OUFr0fGZVnwVhGytON4aD/jkiuOWnP2
JNCMbo6cV3aG4dS4JnCMENb8bNIldJdgn0kftbPWuhoPi+6vDccgxdcNzHLXOdWTBrpu0xFn8BLb
8NlNprNfnCwlBqM9jinEKHe2XuKirugtJ+PTwEF4rb7KPXP75+fbe69hYNhK3eAIH8cPWp33BjHM
lIhSNfrEt+N8w5yeHiJIicB4LCcr+RCnAhXFbCabKNbqx9YDnD35NGItLwJ6KGrj5jSaJShkjZqC
p5+fwaEjOGC59nbGsuUxe6DFVZDDWwJWKOsqPRWJ8L+aeu2h3jf6LScCbY0utttLLUGvN0h51shg
ZYJrYMDtWAZa2dw7o77LUb6dOe2zlXTTafDSf79oM1qftivdg0b9d0DCDN27jz4iheWGufX0Yusf
R8rv9QKqIMK7udcQ2tO7TO8nxF/6YmdI6vTuVgF65ix2Mu2GZ4ggd2Hdnnj78cmg+b+biDLw4lhb
ICLBozuhmmfEC2PbbboLrqGTGgJjgQB+D/JsX9ftocWwjNhS1A/NPG3n1IjXvUVIcV24yJuyuX0E
R+3t2rb5m2ICdcq7FcPFOL181Nx2roff/F1bzhPEd+STU25vJ74EV8U20v8RpV7s/AoJldE5j34m
khvSIRzpyLjIJsgSRVZVglqzDoKciG0pDKYlAB42quvmVeBn0rniMAhjYKtsZ5XHyPL271TaALHC
JT/BsoGw+VqAgo65mZJBKOvOxJAFNiEMOb+86o05XcpW28MSQAIk7/QYy2I1xtVW0Th+FQ/qqzJo
9o3r+rygkwW0ySjBtEbuMo91r8zIYsDX49xcpLpX1Nfc/OJNxMAhHxmZlTb9S9rNIbJwzsd97c9b
AAomQTIIE+NFjlHMsXWSZcxu/nQ7locaTuaFD//A5KGA2MwpypckGjB7bp9GF8ugDspt3S2g+Vt7
mUF9sVd7j1mtK5qcF5bp8dLN9V4tRgUzk4ebWNueqTiU1hWveG1BA061ZqQnrnu7G46CeoZFaADC
7hQM4FX/RV2M2JYXA2mtrDv3MdAwVrJ9vVWG3DlGGlwoI8AQL5K4cmMVyAyCodF25BxS6w0Dbemy
Mb7fnhLnU0R/5eINkntksMyf3YA6ITXn1gdo65joAt5DvUyQJi24vT2OUOOBjvyPbKorCD8/OJTg
5ZlMfc8gPLwwBBIr29XKT9HUNCzYs7EH5zmtwlzcFhNNK4mgMewRkSq5ZJHPjYW1HVWnelFjM7XM
DG7Zb4zZgwBAnDe0GASeuhdv285mDNDU1wJjhWrlGT4Z49Xg04KRyXoME/eq1NulkQHUz2NvGx+q
/aCuwWwjJEdf/WXyUXcNWOpXdTLIQ6i8AJX2JapGlPzLhA7J8Lim3Fk+/ULbjGhNgazSl53idEco
WXHmOGLujLkht2Ja/3n1Vn76fxcArmsauufB0xI2QyzxrjrzZI0JEEvI5gZbqDo0M4Q1PffWKxAi
kACEmR0bzoewgrrylVjdaIUq133L9fzeB1GLZsg4JctLl7QGqvYnac7arooT8SpYOleJvDnUEpQA
J1Zi9CIujMBVeB4xH5x0b4n66iN6EIhfxa5bWix5i+g2rN34px+7C02iURcJvVZiC7vLQg4Ao25k
FJU+nodsMvfK1tYgmhNAJyFFwvdQ2rEpnhmyJ0G1LVo9ODFE4UFTfxJIGoKhj33diucPbY802cvx
Zu1rosS2QF+/y4UKowyI6itRtMi7M9ehpdt9/fMnYahC+P1HIQQP4ALLsQx9kY78yxsn4sErkDYS
ADZ45p1f9BFpv3Z09ZYXV4T3ee6YB/XzSCTxNUtBgLpEmi8ZQSkjuQxd1WwQyWwH6V6RtBhG/4g4
ye3DcBzWEew/gsiXp23ycSY7KSZyEK4EGs1EvU2p8RiM5DI5cvI+qyKosT7fWnwYSbAbSAMPXkET
jxOcvdXl8KNvdXnyWMmvRAHeZX6arfUU4FXU194Hk9SAhUTRGZNchzbA+TDVTur0OuMw8uzJvTqR
vSFOc1hDuvcO1Txpu5t9F/c31JSPfd0Ro2cE5MgRIHi0cONHfQYLsuuNfe4AwyWgQe+/9fYwnX1I
XmD/+qvaR27nMtl+ymeijKQqYUvb+a7+EGrHsFWTVPWSjLk8qEKzk1N67m292fhOu5zhUgQxC5IE
pDxaIm28WsyrTkDQIqTA+G0rRzpEbcJ0ngIk+zmitC0YkXTdsEvDcFvOce5Akcxu7G+MNmhIboJY
GDWywohhsquINAGmwDxzlnQUm9LpyO2EbiGp8C4N+XiAtPz7aAILXCFkIL2uGDZGMWybRidaeTl0
gKMmF1rVJr7X7/3SSHZRNQXPeY9cHNXfrq+H7AHtdnhk1UEszeoEc5iCXyNfjdHMxFBiaeWD+jE+
3kZZzWzSfx+ncbNkG95PSBiPSQVpWgmDzJGZqEKnNJP7xOQb8CmoZnTbZPOIuNH+yQoAwzW8JFge
Bb+OYZ+itB62tC+/dcqNpmMh+4tZ0lRO9/88SJ7jWS4LGnJUOMPvyXxdnwXgs9ppGwX9Wk2WpLDy
FUiZ6JBH4iN2AecQEH0l7jIUXlqcrPJS+2k+DKioDFidB3vRgtNFHy+94EGjL+Z8MX8QD7JGVG39
mAvjUutF/HnmFr2DRXmyCz854I22n0MD50PUuxYtdRlcE0mWQMpcbqe+1ZoK0ZoDKchbmvqEKg3H
271Kf3LcT6pjXhY2931t+3SDZAIgLMvWSs3esVUdbkagJvLGHclo87boOvNONghVgjA0nuyy7dj8
cv1kCNc6iSjZtBW5B73SeHmpg3NPrCM+ejqLCJzj5oHkCG5nvd/BoUdfuEh3rWH4amRp+6D7NX3m
Ga/l0ojUR5sOhq2/OLPsXzimJCuDTg89Q6d7qTpELYmed9eoiHFEkRHi4A+kHO92CqOm9fij02rJ
N1wk+32KCfJX6aHn9s1iqKUOq8xSVzPKDo8WY4eHsoYzIEvi1eWI588klPfB5bErpVVAh2ClphCO
LuorHL7lto3ciY0I8cLtwWjhMilNdJ3VsNtNHVHRyBHBNdJnbITkdMzWD58eLuJBHalX1RWbma0O
YISGjqk2H5hubRITDGPk584liL80YMle8qx76lxiQMGufG+yfvoclEm7mnLSL5SSqQ8xWHZ1QXZC
P9tcxgEH7AIkiUumV7fP3ukp+uMh87b96JPVufyx7qNsvP3utoPMvgu6B0ODgGEtqC0ryR8wX56T
eAkRycviZ+3RpMLbI3Pl0pHTUietOHdzQndIYFFWV4cQEGsNgxK1r27hFckKdnvFPLCSJT06aPPD
MDsDspfWumPilXxLqIOBlxA73t9hoSNAlE0iuevd0Non/eQeb0VtNiJGhPmQfA+t8qtZlvmdcwml
jzVGhkjclT50ZHITeBDZlNvfNKx6TfAUkc3L40AbhyC0IT4QXLiLw+6izlJs6dqlq+mKNvZJKXKy
eLLOgKsuSUsouyII2HF9sFt9Z00RT20i+gdGtu2OWN/ixFL684VTItCw2QOJzV4abLmLm1W3DGwJ
xbYACTX7QI0SGxE96viOTu4UH8CLJyc7GjTAxePTbdmzRvMerXZ2TJdehYwK6/znmuA3Uw1UUcPD
n+Fy2ILr9Z6GZAAVKQIj4bBkD+5BeUtv6oFxJjuuKVF/3wynCemjiUVA621Zm7SzT+rNielFcDKX
aDhqLF3iPVY/aYpZP4XpQacefNatKFwzKN12ls8lQcapgF+p1vF3wJ0lrC4YiaN2mu5uxRpU5uTA
QXVPCOyAymUY0mtR6jn5DfQn9C6xN+QcA6pm4vA21KI+R47dXVT7BajfnSGNEKul1X0lABhnOO6l
UczUAXk1/A048L47QU9LICNZxLZ0SIz3V9AmKjlFRzSvZowga6Az7lG92P//lfrWQppAemwhg20w
Wg9BHwyLzWt8QMk338XoJbfQM4Eo6tnLrTFYwLGeGwdheaJlXKi4PMyUxI0B5V8NIdVLPV/iAW7Q
7SEmBlJ/6mUG/h2u0ub2w8IUJRF+gB+JnXe3NfswS/4qHgOXjBjDes0XoDEz+WU8GmXAI+fKfRNB
Jv9yFvjdDWHTADR04dFNAjjwfhLklBLENkiFlae3cM1kUK/MJsrvWT20U+IaX5n2akDw55QeNQH3
czGfrHiK92PvfqxFW/KkuAVp3G0LAno091WT+1eXNjRuXhqk4Ch7D/SjOoHZIUnRrXfvVJ68LyuB
pT7TAlqQEbpogFB7nA7ykppkT0ZDDFijSh+iaWi5MDZaHK7pUATa50JE/1h1GO45BzBj9xYFHUEH
IRvDMXMhrgojvqbjYL6YWVCtNA/xT0u0oxOkzyxW3cbq2wjzjDNcTACYedFbX4Yh/0w91N67sqTZ
LCUDrzB27BVAlOTUl6TNeUVL6lmQi7tlayL7yv86pcIC+JJqGzquBL5XQXglniBCRchXJkqCjWnr
3aor++JqVsHDZPX1ce79fs0CSsw9m4KQ1fOflxD7vdTXtw1oQNiVmCDTnXvvhxANduRkLrhuxDNB
ZlgaGpOVxWvE0BsOv/radCrrbZpbG+uZ1W2qqOlPttbaz2kxQdAx4odBRPZznrXz2gXNiZYq9yHb
19ACF2lH1KMEaAWsYmsRfkCh+OR5E8jc5Q+b8AgXJvmQWHO40qI5IN+VY3QaEYfka2mBpJHoPv1j
Jr+rB6Zrsf4XTadvDLOH1e87C1wsRvead+BkrGjaYakpT0MhyIdy8c5a/uh+tKVxIqeUv0pYBT3b
GIjltRDSXmG8F5/zvtoxZ+q+F+78Us4IHP98lZ3flpnl6CyYbhAII6ASvnPvuX5b2VR4ZCbhn2bg
efSNb3kdZdqq6nt3VelNCIscSuhYM4wepbUYELjH1YCYjhaB13H4IJzxuxq39aZdHglf9TccoaGd
Bd2zNPL8rNt5cd8O08FHW77qdcvehaVmPcu0vR9A4x2iRbxtkpT2s2HU0XisuzI837b3ctLXqsej
Xsw29QEcuURQFtDnlw417OLijF3trYdfQQJLldPNGtkSlpemLrzdlI/fADTXm8hsT0ZXtUi5c1J+
A0zCK5g18zUjLvQaC7FTztc5rp5qr/VWtx4Lc6ruovZLO1wSZTrAuX/+LH5zBvgChqCr25zUcaL+
tuQTcjF2jgcC+8a+aAgR/zXTUF+pl3ziryQa2T5mO5yV6l2djdWLCBrrzg0aILIAB8kQTos1btB7
lLDhZR4ZeRO46u9alL5quMO5UvwEUIu5fVItrWoo1pIl/eIbyLwC+n/tRBgPiRc8BLRIlEY37Z30
A1o1BuzlYJ8ML3006FJ+onb17uzMpxqbcWkWtCMfO8dsAbrg1l6+mxyy5/586cR7qQmXzjAWSLTp
0Q3y39/GYS/mZTxjkVsCdDWyOwiFDs4jJ5Q7+PzBQ18Aq2xjMg5oJ8Lx/h9Zz7eGbdD67aPSnlGS
6V9T/A5HbdHL6VWWn0mPby6BNK1r2sgrxOFjnCXi7Ew99xlRlVeCb+JlDfT89oyThWbASHLJn9/g
b9oR3iDWB58z+GJUpDD4b48lrTQbQ0DDgBEB0a3xjFBDpw4m3C8q71H05NsmF+X9YJcoO5L6dcAt
Cb+OEA180z5M6hSFG1Fba09RfXMWdcgb9GjjsD8Oi1i8tOtxzW6QbMHIItYFSL/XoTd9jF19j1B5
3iRAhnZNZoN2dmPrPC8vRglTHIQYlg+BSEy20+2wMo9ZRpFkPdeLc6kInONEsXDrft7Wj6g1mFc5
DL5CXaAUtPRNng3PRhrx1xbjuToD/flKGr97bReO5TI1JOnDd2/trH+1q5gU+3raJQEb8jSc5sGq
gVi4TLPajHiO8kOvweNqLXF0kQlCiFnogclAYhOn0OKqTCdUUvFKVL52B2bgsVYc2sQnQGgRotjx
Z6E89azrxO+Q8+B0wVMJKnx/Q3dxUt0FQD3PivucZ9a4ysMo5VTdN/sRbA8SnVgnwskAIzo7CEfM
ieAJPbMnzgT/AwkNQOgRBZs4WiBXqnGkQK4AABkVYibmF2fELCyW4qsZxpfYTYH4C9JsYJ8Mu0qk
5Nos51TVa9dhym2QXcktDMgExnRHG6gb9XOKfXznizg4xlbwcuMjaGn/AsO84CQapvuhdTkU9mTb
37RB+TDSAFh+zbFlNNz1k9jFy7fWCIbgtpzXTvstX6h8c81hXh1ts+Xb1BD34CKcA9HezSuP5FqN
sBsjbDkgUY4pMD6mjbWT6xrpoJRlxzKlPRRa+kE1X9UYsxd2sVbndMPtcE+AZwEzYWDlMTLcdD2R
g3P+QTlLuqAQW9WRv53FkNOKQw/+wA+osAjwJTjSCKKvsZu9dfPUHhX4MhFvf74tf1/8bTDjDKZM
EMagCN7bkKM2mJDIxJyqiyRfMQKFITI7gEjVsu4T5LVDIf5PZCfdapqt6sg4EpOWmeW7vI82SV2U
a7IkjSNKoO4Y1jDZUjhlrvuKh71CN+gDZ8gG7XWE03pKU8/91AIXKxIzhpqDUxfn23YIyTFyo54M
aGSShwayJ+qPpd9SkkhLVJ+LK5cSoJjGbq3kYiZEiJXJWZBGBm26Lqu/jYKEFXNgglsFL9Ao27M5
kSypvmXpNP9Swvx21lwkYLaDC5rNg+3z/ZXTJkgNgnnNz20T3F91cTuoRMHc0Lb7Yrc549LlJWZU
SWoADXUUfv0dFP/jHNfxMaK3fpdl2niPrhDFpGGLjTDo1g6zz7LUUDDCnKICsS06Aa3MrprXzKh2
4MMG4yV1EmapnMEukfAPy7iK0b+jv/o13JSEs/CuB8u0iT1CawKyJGBZzB/cWXTXoJiuDOCjrzl0
nhVgUbbPeV6Lxib7KQgZPIeRcbbDtwZ7ygOe7OQvmkTzvY6Ci0fX1zV0EG307lV9+K/FUOeYOGkd
A+u0YolRkvy6qXMEBJwcC594KXMI3e00utMhblIMKLKmGtc7gvAm2jLSYc5s9PZ+GPOGtyhOYzqx
WEx6DTA6lY8d8btVH/T3/nJpZSHMvwBEf/MEgn4H1m/x2dM9cugL/ndr7KQ1wnWz2IMSYVFp+gAo
oh96bHXbsnS57mkSngoWapJs04CYRn4ZMU6oo6ZUgxhZEy/ojdNH3rzcwCbw9upbkzNtxF68sYmi
PoG3u0QWqfQLV18hbejFMaL7X/1DtF/xMidZvMUvfp5z3+Mk6fbcf9PWrKv2IUoc8g2cBld3qIOi
x1n4l/rRW97ov9vHnJjwRuqWSVoMaHDr3YQ7zR2rtYyyXd1aWkhI2dDglhO6lfQ3wlhlAaeOyEJj
6YyqB6shUzEnM7uds/wo6YHHToilb96hPfKt22DBttxhX9TEbWdehhGQ+3IVVx72FG7hi027624G
5xQhh/pA11muwtQKP4D2lKvERKkV5aR3qtmcldubUUdEOMTBw+C5UNdK3d+ZEPZYi+Kd3YM26jPD
38NRY/LaBfG2IREpnKD3pK2p3zvysacYeWqibh/QNbkOEtedZnLODZ7Qa5SXhqepCX0496NpQ45H
OT/48mUqCUTNWyJjlkKHh+L/CDuz5jiZbIv+IiIgmV9rngepJNl6ISTZZh6SGX79XaDvXnd034h+
wQWFZFUVlWSes/faw7KwWopiE8UUHAgxhMAEnVye2wkI73nKJ+vGHn8n2qtZlKd0aXPs/BSCEDq5
OMpo+U5YmxKHwAK6fX6tlJWtee+h9J0LbRrnv5Q59P9Yq03tTuR5MEJYHhj/bsFOFDloNMWGlQtC
aaLPMWnIUEwD+5z13Woy/iK/3SAE2TyYmWfs3FAZt8DqGryQxNzZhpddQjP6/L6Pos9LFk7REAaD
aQlQm4eQqHYxU1bz8q5Px2WXUvFOKjKCZhQ+SvuPuHVegcIO+yEgrrCbLAjzJhyc8kbpxfpvvd7/
nN3zwpFv6IaFLQUNx79f2BqLMrtV+1Vklb/nl2pG4jklAPAkk0YuS1Ott/A5uqNZPvBN1lqcbCyd
RnVu4SxvY3U8ttOxsmCGI4I+uae+7NZR528i3SPULwx2WVA3DFKhdbC7JoJUENuvbdjfDS+9u4W/
FeR0Eq3R+uV/uYFN8/f/WL9QKLVoZ5uCKel/KnRFOlhdTFLG8nu62cIhhxzqU3LyuoVWkQwtxBi+
BVa0SwlJogwToHyY5qNt4r5E+tIxqXylsaS76YToxyXK/6CzlN28ZIzcpF9+x9QwcfupOf5unsym
tftZmFl0NwzyJaqxKgimpSzt5XG8r8zot9p79S5Gxr/pmvwrY2FyJUH7S88R4ZJlA2gmiO5m2V7G
UA0+7dQIkErEB4xrD5uCwWoOGqhXFcz8DfPo4C7yRln2gSjeUP/46POo2JvllKyDmZjSmJIGy7Ty
7WNuJsfKSt2bIQlMQX+NoKH9IJjUfAE72d1aW300tn/X2rx4KQwpFlGQ1YfEs+lDAyrpwtT8DrMy
HcrLjAHZGi/sy6y8w0QeL50StjSWzhm1Ab7NuDI9B9DMkt/K4+JEIc15MhL/DTBI8Qyw4+bLBgV8
mHMNTRDqvEM/Dc5pmRAGsqaOmD1SU1OOsqDQ6IF7XDa5l9K8YlKlGMjDXJuet+WV1UaTgXPIBAGA
mdsQTjwAc1o1uXtVe3xuBl/gVTxFT/S2EiDKgj6aTY5mnzfu5pS+ti6UQG6dmIqs3tpi1bi++UBn
SYBs6ObvnuU8j8Kq/uj5FYuxNpT2p8YrWxJzCi6sDeUOQV0FSIrsEHf2ZA7CudHtQLaUZLfZoZEZ
SNvpXeE1FCiX8iIocIPB/dzx1diFiCbWUkl10rts9UraHQ0Xoq6kDUGkCNP+ZI60S3rjS0KEcBaB
AW9s8sSrfAqnnFXfbqwbnFgVbh6WqFZhXzQMQ0iq1eqgTTq0eZc3+ZgoCca26S2fD3W1t7JrJTy4
tpTPWVg9Zg4qGffhqqhIkrUrm6BBzR4WRj9oO1Z3QH0mcVIZOd0iSJzf7tRfmFsK84Zskw/AiMdO
sAKbSeFxwhcot/HYZlp8tsOaVz2FaALIgb43/SlWQXB6RrkDxSe90r+bWAkedB+qlecA9/zWQwOF
dk6uShv8G19bEpPxvd7IIocVidENayOpLPoPQBEz+qfrou6iJ3twj1HcFW+hYok1MWHOlbiUqxLg
d4smmKRD3P3gtZ238avQ/C6JKoW+DDNbvxo5Qt+58mPWZbs1jCLCHW8qnwjlWEzNg3wkytexcdz7
LMRynZ7oHy/zTnEyhku+QzBsc+s6Q8r7VL+5tXeEWU9PTbrBc6CggdebXKDlC589Fs1vWt/BlLP+
uYVYaulfZ2U/0QZM/+x82GkyUhCwB3ITamZ6M7Iq2kF4QkTfQXGphiq+0pUAWDkazwrG7VdLNtc5
gk2mOtqwYdTp/NX9DauPdTFtFqL1KOHFRX678Joif03VYhUnsfwZySZY5VKpILvC2wyQYvyDd08I
St5iWotOUT9i4KAPBp3tlxJH+rMHQoL2WYC3aNiPjtl8mbryix6C/QMUOQnZAKOOGLVTFveRsk16
hMXk6MVPcSH94+DWj3lW8beHlUBvg4zbwLNpG+pkRJVSPfyepRHGRPeKdftcDKhHEPXzo5jOtGlT
p4eHNGxswWVBzG/vbcxYIsP0u/YicjMgbYlYMSpy76UeaaAvkPE1vkRkVnfKq8eTXWW7h2x0EUNr
UqORqasn6cnnbzNoVDn6HgfAcZignkOC/DRsrZpuuhIeayf9mUdxc5BNrC86vW5e6Al96aULBS30
/H/MglCM4XKekRd3p8FpqH0HPnonOsl+UW0yP+seisE1CWteWeiUH1ZGGfu/sDfJXZ06I+6gBODv
NAFrIl9bVoYJgXasgo094fS4BJp1rOIIn4tUMV8do9PIySzT985QvKVKn/dMSaG59jXz2cJOD/ZY
2Q+1CP/0gwPmp2+K9QwjzKyo27TMcZdI1vU32mXZYmKGnzzoajHVWTpX0ab2lRft28CHiPyrxbV1
jDPJ4FqYxCb2wkEU618i6hI7pYMHLm2zXIcl0WhOpP824hhHZMbA5edkW8+hZmD5/N3sh6LaVnDr
Vl4sh3Bfm/nlOdGT6KBA9Be6Gd1T4hYKlJnHb7oHNoQvRFAwf6b0oY6P6IiPFXGoW/sX1R/Dles5
e6sS1i+nb9/6SPDNYbU4IqC5h+hO6ZKAC2xoph6UpPMPfpe+fTuzYGfSGUVcMGuuElRKQBsFmct1
GKdfIyUo1XNR9BruszY5LXQlP6XYq7Nq7M40KupLKdynlgXP/N+H9PYVKdDQ1FMwA3SXyzz4xPrg
47M0lvMQ0wXanwydEaEjdFypavGxo4PTluAkXj21MR6R+8dURuhQE7lFCRHL1UD5lk4xBCc/7HNW
E1hVp6E1o/DhGdeuAwoLaH8jkekHDqG3Sf7IrNo5OiT+pmNxUnPRb7o+/KLABwZQjBcN5sLOwxpn
F/jGNBEstKi01wZqulXhTHq6koIfpTkUC9ANqj9NjHhyVMqfXSIXsRsZSGHIBW6ceqAyMv4eVf7i
0cB1a1L7qFWBeCgGe1WhqFHJbkjigCzCPjtJl1VUpdnaekgnpFxHeWHQAViQ0p2ypNToUkotWPVY
4ld+m5OUh+Y8NM9gTrdF00W0DMmMC6oAUEfn+1upTTn3fn6MUH3WIYI501D2nmUvdcN7HVvZLUCs
ugvlVxmj7KA2F2z6sF3gA/xI0vyadelvpcFbWn74ln/LQkSbTb9zQXQrhXGFsiAV+WGBDlKL7ndh
Z8Dv4ptm+0fX3qKh3zeEh7rMvhsreBjOYK67sf4cY4pH6chES9TJI83GpZdpCeJ2rDGZhNSjpXQZ
MFoxvh0Sl2fkk4Uz2bW2MIhPik9VxCNpRTUx4BVikTWEIuS9ze2gu/QaYQ92CZ+9TIxFb/3yKB4v
a9fDhTxBfZ1x4m/k5P22FT67ZNgMNoTEbIpzr8wDHWJ/ZfdAPB1Dp7lrYHVKM/U5SJdpY/hrgUl5
C73gV1+JPdgZcplGs31KkvGuUV0qrOBE8finkkkAvf42ItgKH19L44EqVFyPjL7NLSAwVOnV177N
rz0MYbjae7d1WUgVMB1zCWClOYXx8NDreO+r2sGK7Z+DLinB8/o9j2zBYeJAMnGjPev+JsthyVhF
DlzDvSnSiZIsM35VnbwbqjJ9mgqCvyoGFMQ75o0CB/qyDBA6SGns2o4wal7moLgnW5W/RpjiLnaD
BQwCFXxo8Cq1XG4MI96NONSX+lD5KIFsPhZ43mrSdOAAC6jyw91yxFtEHrGMfOdhBulHiRZzNdSg
AFzqcwsEgsiE2zvl6DV8VDquYleRuKXm2aqbHDIWhplSH/0FSs4v3aGQUiQoX1MjPhU33SiebQ9K
cMPtZAzch0FU9WJP83zA3HuJ6Mud0xqMpJ4kJcZh6NSAdra1MAJIqMWkCdU+HDIra6OTq0B4zYIS
m78EbcZw27l/2saCr9tw9XXavc3EL4JR35Lm4JpPAj/DAhAeWnC44lSxEZWiuQONpaBYxVleTSEG
xblrU7FoKaaDOwG6L9QiXmthWewqvz4FijJsc0V9b8WUA+QCRAUawGgG86a4UHjnq1S8krt7b7Lo
S2imWLZaVSyi4Rgr8PUZFOjYBMR7S+YsfdO+FJWfLE1hfUaRCtNcPSK+keCd9ANm1o7k93gkbDJq
eEPTIgXtU1xto+HzH2jsFrW4gbt68l3xk7DNeDFG5tnTfI9LgaTbiuQrr7lUCeRq3CThRiXJOrMo
3nRef/RsgZHS7dWNG4TDWutG+hBt90JciYqRMfwdBgr6OGuhFd4ere6+Jp4SI3ZcI8YtXq2IMPvK
BP3vxxZ+BI34MhzHxXDqelLjS1MKuKDRKaBvNF0LJXGKdnBJh3WG9ago4YIIGX/aknzyIt1ooL+W
Gra3dZJHtzgZgl1jFQ89DiEd988aL3c9NBNZIFTAZ5O8oqg6LzggLdhUdqWM/piB+wMACEIWNCJo
Olcu8U6rxMBGb8FuykkdAwnxp8aGsPQhVyDhBTDpRsUz/47beMyDSS33GCHlJyZpkqjNlmMALgnf
9ik1Ewl7YSMplK0SZizMIpAqe4AlR1EvvSF5Iis2Pzi5hjlY95A3Om6/8ZNnlTZLIMrgUHOuapKE
rvm2gwZ9OLV0VFED4IfVB3kxiWgvqEKsAp32qgyKl3zM13madXgIMNC75pcwYrE2Q5Jp0fsrB+1L
lqB1atOO9p5mklPOMn6hewACDAk7Vi/Nh6K6TMdZQO1yL1llykG1CHxFx44jFftS7nUpF3Con0c9
fLMGQsGYgWa71gqbbSO1foW+KDiUj9hMHpAMsxdLGR5RwMgC4jEEBcp/WJvtlhs/+XfxV+V2wzkZ
ut/A9OWqhp6/DDVObCnnGdTyuVQya92Z1mpA8X0A54jar27HJZ2ABiMsjlOWKssowo/mBCwWbAvF
L+86IfUiJIxLCwnCyjzuObpcCjce+P8LzA+8mBTZzQqDGgo/F7MPlLC1EoEeNOQfmt0pUPmEzm4D
K5iPapIU2Yvca40DeCOEZFG+QwBhw7jWli4etWnVTptTrVHttwnc56aAG0jtDa00ADMQJGT9qlu0
xckRHMPK1eJql1qQ2jxQCE4VF2fUZ6Cy1c+AMhVI+nxJqeiPafpfo6ssB6N5dFI9mUpK2lJ/Nuvg
ZUhsYkf7p7QSDxQxDH5GsIWDArBDpE84FxMkd5hNOkPfszobllGXiA+Bms4RkfLSWQzC0O8OwvGy
Q0W85dKyUCuNmfkeDnW6DhC+bETs36ve8N8gs1MLQV3lWogxrVy+p/wxG4qFnxTV1yV/Plpro1ik
ZNxaYoCNG5zoKH0GNRk/cf/ceAgm2qIvVtnQ8oXrf7BszE8yC3jn3YeLT+HCrMJeDSnY/EKDvGZo
yhIVakMoaMFKOPvRjZnz1LZtdCg1I6IkEvRo0UR0EdMmBoS1GlW+FYyO7tktnODQygCZOHsjCOE2
Crt9E0T2TuWy9Vl+g9ZhNmJlQHO9rgX4x3vq2gxArHfWKJuzvRKGyZHwniEFEuXY1TnzLDKfGOoJ
qVFX+KfI8Cm0zzZ05Kqxk63WEYVUN8gOmsB6r83ks3Y74LIFRpLA3sDxFjL/GqPYhwnSxQvDnSJc
lAnKgWegj9Xd4He7Ls3CFfbwneFmxA2YrIW01Aw3SHGqcxlUjzkZdUDFtM0yRWz0CSk3jsWaKJNl
4BXmC0s/7WzUAesyPbJemnqQ2JSQCc/PlmblA+jFWmZRbn2JCe9mtafrB9+xeqAHpflhCe/ge618
VdDL7JDKAr8l/PlHWcIE7i3zA7Izwxr8xJM7qsG9Z96zKKcnMtP/kyXp8GTEWOFDI4vX8/GxuVEP
7N+rCFukZQOhk0H/24Hufuw8paZGZhlLM0FIkKAVOepkdHND9Nyp5Js7EAqZ5NFmf4H4VN0sWb0C
/Gnf6rDI9rGLCSMYi/bNcEogtNxd9vn0bFrJ57JT7BsScuNRVdDIp8MjWQcnYXPPmn+IZIKGUF3m
9gP6WuIuuuDejml5iVRlRXJncAcxEdzn42P0oYiREuj/HYHvcnXqJj65woupDDgaw0CREm5C62gR
6P54nzdWnfxBxtxD4Kz+OSSEvNqE356+T5iOhwg2nDGxL38PKSDiwzo/KvicmQU3P4mM0Jfklec7
MSb13lLtkj9/IF4OQiqrew2BhZp9CgtfGDyu8Nw6TnYdoolxyeD1mdn+KTHS5lWtweclbW3gKfXG
Vw1t2nyC0jfxsk6LtdBj5ZxKVaXTgjKtbdXqFrTKuFSEb7/nrrklLazZDnmqsgqAQ9l0o3kecYC/
0WcBkZe+kWeIp6UyIJe7ifpm07XYUuRxIUBRzTcLDQmm6UEoHetiwyqmZv1II8rMUgd2Zlw/3MrS
b76abBtP7c5c4UT96cMxcF31ndFQp95XWgcaudpDuHTopuMip8IwRn1yzDotfbi1cuVXVyzSkWSm
XpUu+yIcf45R+ahyP6QI7W4iOrf+IhwHvuR+/OEPrbEwCqemf53H61qU4KWcriWaqsWGwiy/m0zX
ukLdJmKMpIyR1mfMxMpGsckXcsyEzkITdQjvcRNAqCn3MQXXk5EVXNfpKH9VkbUYha78EbV9kaoY
TrUKMN/rqLTUiVdSu4Ewkmi1+2yWVrPSJK6kAnL01naJUgtLhbKk2hSojZxu3+WmfUqCvt/kmhPe
TaUXi8YqxbUP3Obi641c0FbKfvQJDdG8HcxtXhf5j0aTz6ao3sum2RV2oz1GldzgRA7xwaim97TO
iOoq7XQzPxumzsZAOkd5AstV4LbNymkD95lbfL/0nbB4pRFjLEbiU3bVMLpLz3HAnDRUzRtZbAaE
r2+s7qRdf5aVtKchVD+GzCVvGInwgUxP0E4iy14zX1ivmavMH2+CxtC21VrnpY3LG89rn7HStQtF
huW9pEh9oKDTr7PSrN8zDX3LdAbFMHsZo7k4d4plkL4xjpv41fPr9D4MVkW4BOp3g0IXvEiWflCh
Y+H795zAh5uCguqcjkS3Vppyq+LaozOevxq9pV/rzRClZcCaMip2o1E+RJe6w6Ux/WRTgORDn+8o
29RkqML6fNLTVmGq4Gi8EnY9NSDbppuC3xR49tssHn/MT2Q4zYdBJ5mLlMSTMm2M2lSO86bmoqsW
meNMc8u0XSlDTbuKsbubvPaZnf2zwfaI9T4Ejbig2xUfdHyB8ymzJ//vefOxpk6PAIbT1xLrMxEn
I4Bh76PCMUz0PB4yMRhUu0OCyLOc3pCryj0UC/Gr1rOnNlPlpzPmvxTHLC8DaOdV7A2r0igUZhKU
Obhq21O3ZcEH72x6HOZWy31selhEiY8C1h/IcssAbc0HdV2nroxCqo1s+r2dakEoKoAVzQ9LVLen
wHg3JRjKoKEbndvyZiedvDn15DsX5R85HRpdE1tOEetPgyOC43zGfC4E03iLZzlYQsNSinVesywF
OnVpo9pZcCGJVY5BZdNohjgU3FEvfV5lq0Irg/eWT1owWfmt5yAUbb97paxC7wON9SlRYSkZraDz
SwLTD8Udr/OpIGwuWZHUP8aG69wKzfKMGMxe6ToIjdakWpjiVv+R8atjbkhfPUF/aOZd94n1Btlg
tWJvqz7yH4VPl2w+heiTU2KH+lsmkODTF0RlkbbqdSjKajn9IoxE3iuCxKNa2cZLS9d9H8PS29SR
nX0UJ8fU64/EDMKNB+l5X3VUc9sgO1vT8T7L9KU+OuSMKrjzzYr6XQRJlrYJ7wppXsPSNup+HcOG
WA9Vzhs8bRoKwTHKrSsuev0plHa/8z88NWyJwuSiySolf1Cbzh+1TlyQaz7PO32FpZ04xXen0OR+
SKwAVkAUEk2co7CeH84bZDXhEYPuwuwtejO+lpA8zqZ2vH8ezbuktWyNzI0PSWEhOyJ3hPuaTh8j
QgW06IysfWER4S5zX6L9z+JsCVJdZ46hQANkCv2Tr02+8AdHvyrTWgc80p2uQr+gbEcsI8WTg6rl
LGG7OrnZcs1ClS9ITTsVBUlS7f2q0m7zpos8kwVuT5KBGwtQxUkYnDJJ3awF+WuY7seYmuph3tA5
peIzbXSzx+s/H6xtp9+Ytf/895T50Xze/BMYw//35Hn/356ed+dNQx1xXQgyg1pyGW4sn+XZr8NN
Xnn5zev6yGUdC+xA+jBO0ung/Ix00UNoZnOa9+bj889jhR0WlqBPPu9GJP7drIaiVRKWL/Ohvz+Q
REC4ZA0dez6m6P1zWuAW4C7IG66WtzGn8JwG+loFHbsHOgCIzm9f0pDif9u3v5rYlj+MxkBoTyaF
7rovRQ1MuGDmg/FvuPhS1VcQDwfCMPVfZVsBXHEGPG3xRKo0JfIU47Mby4SR3RPHJE68576r9E3e
TcGvwHefE6Plll5BVGEp49Zh+SylkM+sPhrKZaBV591w9J5cnOybopyYA17WPluYDAKPJigJ3doq
NrD9lo1yIkvzV+eLo/Dy6MulCbrITAyGZObluwo+GDCWsNwZVRE9FSOxDB3r5xeSoX+GBZXKvvR+
GPCCt7XnNdswH9OffZjhq4+Tjxpn2BqesI8yRmXdlorgxcu7i0pX+sMWODyh2LLYAy5+U7JR8meO
H2iWtee4Ek91OTBfrYmareN3LZLWe+hpORFt8BuLvKjJwlXah9kH6UbVSWmZIx1GaXqHEhLFhFlQ
V2XCzfP/FCYYGYvjvBerhEOalN1ng8B8yG+rcVPl8ipbKgZUy/J7N1jZnShAbeNgqVoGEz0jc9O9
GlKGDnUQWHUeTM3A6SF1NohjhoSW4Tq/miHzvxq7+FHS434krJl2g2bbWyAPyQvIiZf5BGcCtoZd
nj8PfE/2IDz87VAo2quTuue+F/5XVFrVgrKRc/cFvOa2HEiWDnLmPzoVpOk/sWLJ5W1unIpyQZmY
1m2oBAQdHfmD0nn5HeplsqySKH6xJcA7bKHHeRMIHdttnfzM+p5Ih35azJTU+LDhJwpwS/Qsa1tO
geEC5GwVDi/c1+JnN6nAryGS17KBTDPxQM/fTd/PjK//0Oz1YBr2Y25LVS+VlyHouBoiP/zV4GAZ
xIjpyEFaEGhiS9RJ+tLlgD9cSmQxEQ7Uo1g36u4X+RfcpioYPZVhHcEJeEwZUliDY/0zsIKRYTJQ
N6GrVz9jTTmMaJsftVMk59wauXan46xIn13UCPjzi2tKGsv3psdWtAiTwd3gkCUnrVYaGKD1cJ03
CKAw+YHvRGEj9xX6vacIF/2TzG8V8wBISMl7K033jm6IsIbU/hOL2r3PGxrk3QYjX7T6e4zoswNE
pQeOBjpAuUWb3+qbvUfeMRGJLPAESgU7zuyNS6dfET1079rliiqUB4WJbakaMG51Qy5ZlQ47s2x+
lJUaXIKE1EfIdMwD9DQ+tzWr/jb44pZRUU4dqsv8SJsehR0edtPptZXfK0++XfcXt476i0fL4jLv
hm1TUq7I3xIjYKmtpN3VpCdwrVIiWy2oy6uhbRM+D3bnY32p/NFcCz8BJS0zQ/o843TsvjLPyN8O
lSm9e6qX1p7OqrHkMgSGrzjNOSfFD5xI6U4ApmLvjwRsDnjX8cdzz1fsLjqpTUMPC7ospeqA9IGC
daoiIp2Z3hjdiyw3V51Rf7mxn17Kof+dRFH4QnGMNVBW4w8b5acG+n3ZMBsqG+1SeOYzM22H356P
HrV+00D/7pO0GoCJX2H8zZaqZxirpG/QcyfKDpJSdm6K7l83pRzfWxCXUtNI5FIMaUNoBRlRDT66
9EQ30SnPD4fRc07EdBaNyhMg2J8hvJtH/vhjlSp8Wq3ZP6lxRy6I6vzBz5elwBhxXTRtOW6zwMgp
45GvWVPgq2VOU4giELGGbBS9gHTeMFEwaLav5ifmYzULUd7l6en5xNpXMQHP+56e4Cei9HBHhNPv
Cj8TZ0GGHX1Ivee678V5PmahXfvn0XSsSyp3UaWGvoYOYTC+TAf/npOzllNLTT38/QXfv2U6DRRv
f9BSmjF/f3R+dt7EA1HNbgtX7d9+9u8voHHbLbw+bKB581f9f+cJMqFLD7fs909Np6nYWZGc16h6
s3z4fi1osjrSlVjimbJyN0YljXONTnnL7OZq+kp3SGmXELWjdPrR9hBb+Sx9d5ruWeusbzpCJ4x6
XwqK+bSxINmNVnzo/YoUkSoHwQasbhwnyGnOWOMpNvSouHxlUWUHOfXNCRJRyHuKU7FxlbfWCJEy
RAl4u76IvE3ZtO3FJt7IwH50GD3N0/DvZhFtnDTc8mUYWESbwzr1freDKq4qgRb3eWMA3ahlI0+W
NGnuBKtB+O0TDbiMKBj3tXTU5sm16+6suzVcoe7L7KN3BYLErjAt7RaXBNoYMG+0VLeOdmN0215r
UlgWJ8a68EfTFM5BpEa0coZYrg13DCcjwopUCaQUvXmoqrxcM9rpS01UyXWCcpYFVJG8bm3+v/Ze
llIuYdkKZuGNdUmz5uGR0Nw0mvGajC2fU1lrb3b0EpGwQDIa4qS4PhR6PO5Z2COrHYh30SiRGuqw
qkc/36DeWto98ilMRNXCxiUmDAICUgymqT60T5iayIBKqJPEwlEeNkLabdIY1cqVhf9C3pZxQFdj
sVbm2aLMo0smsx/htFfGAJoT11/PzzWhgzwP4AJ1hB6VaaWPv4WuA16ad8W8jRl5D/PmX/YJfWGw
n55pw0Ye/u5admQThTo94xl9utLBvC5bjL9PULSDp4Ige4ot1Q3ma/CUjEl/Ynn7/dx8VlCuRofQ
Xg+92/fG90Sz8pqgXf09Nj8ip6w7ZWX3L8fdBuaLPW8UDyNqLkpaEP/7m8LeT5mZmXgoBZ1Cr/Dl
3W9RnoRdpkGFV/Nj9qZDx1/PV14rZXjvOhi+aX9Fo+R9BNXbqBst8xDK56Numyuzp7kNvTtfUwOh
hQnvb+HrxVNIVXQ/9NFv3QaxShLo3QO8e496H7O9lWw8JlkLvxqGO629gbplE2yhQMWLtBu2lVNk
kOX4TsLqm5KtW+eWDqFzLgqySZoyPco8u44wYU52WGKojHpy8XQsdXae18lqPqgO6j9PW0kEU1kJ
AhOriLeen/27mX8NOL0I/utDxR0LJZ8kDu5420E04dYpgvEnggPWoza1DAuoYukHDjoPjkcRTV/F
g3qnGyEKRANGQYSDY/S1l5Rgki2mfO5h2INrkcQLX9L9Fd3QLtQigdPS0phwMzkebJp8y7y5NSIT
60Gjkp372vDWU4xDtd7pNKGyAdPodkqwfxV2bhPiawdkc3EWdFBriwsOjMy0G4JcWmpx2xH57n1q
sag2rqdUr0pP8bGGf1Fn/bn67HW1/wEXwD+aHRC/1NasH7WlY+ZEe3Jy8ee8TMZZoEj1jopJsUWc
6+48N+oXOQmOAb0sp9p1uY3CJG4nBgkOqqzWaEBMm1T6a0gZBKmXyj+HnE4DsZ+dXDMt1EU3esFF
jt1zjepj30CwQfrluhm9fz3CtMzaGoEG5/zdJDIu1/HElypMqR1sTwXG6s5bFXgS4/t0eF5wzhtT
Y4pJpjmNdN0vweJ0hMvGjXjzBYiYMMQhY4iofKPDNR8mQIo5AyT/cMJXh5ZibQD9oqeadpFoxteZ
YW3SLaUNUd3+7XiWGhbRQf9yeozihHJpeciiZDyiyx2P8yN3CAiobhK0TkN69GAtfx/vIr0/jhul
CJVPypG46nT/N+Fin9ArUduk8avVgtANCkdfR1HkceOIdsJporcq6X5EFbA5pxjrM+NgTdQQb/z8
SLXynrpyT0lhZnX0NSYG36cxpyuHWoRAIhoCLWBKpGe/Y+A3mB9R44MZIkOHTqzvcizIA3TLfHJR
oCZHLVVxQcwPx8i6gE9MGS52A1MPSpu5tlPI4sBWxEjeFu1RtRjEGOr3lTKhqSwruYqy40vEaocI
5w8v1Jp14lZEQuJ5UB2D7j5l8UNqwac0HW0fBn5/atWiP82P5k0/7X4fyzvy+zxg4nhDKQrldeSe
WNv/syEb0T0lALBopSYb2cpTkuKZnYxRlmdjepGgbgBr7vEf/Immvfl4lgIl1aAmeBG31oF4hNTV
z6o9uuumwaOTy9zbMfMlHyWlM6DGZXcgxIDkon6hi2y8ZUXzZ8Yy9QZvsl6OLnHOw0MOqXPE+/qT
qSD+CZ21/gcurXgfmeIHMLvkZJo1IC4xcDm57T5FXS9VRd2XSbiNcyTHlNAPOSbcQ2F4b/Cm8dM6
urYOK4fec2flmL4aGvBuDTQQw5SGlH0x5c9lBs3KsszQeYQADBViA/aB/SvS/OegVPt9qlDpi8Sw
s8Uij8JqFQVauDQb8dm10XMXOcBcwwixtrLXK1A2RqGeuC52ZS4uqcO9Lb3g4J8kPVyKrVoiySGk
bzNa+JuIdbyN+niVmjLBvfuLkkYAfDxXLAdLaEj2PnPmgXAp7nVGynVG+HbUdhtCTTyyGYOViJkg
ZA7xmWW16vNHV5A2MFpVzkzH/x2Xeb3/H7bOrLlRJtqyv4gISOZXCUlotOSxql6Isssf85TM/Ppe
4Ntx+6FfKMsu27IQyclz9l47SaBqm03XbNoQ7BwooU0H+HaTOMVfV9behAp/4npKQjvfRJH1qoaj
vevC4dBBnfIyQTJVPrjHaOCurRA/tA0piKeU3vPAEMUZnffMLJutmud30hwg9ceNtdXjJPYaqiPA
eSQkwcS+zAnkIddJuCUG7hlIMy0+DQc/PYqnuiSt0Y2La5Po5kaU7yQ2DXsBLC8vaL4mORHWVgUk
LK0Yvcvkdxdb4Zb4kecSnbLHgb/R1E/j2GMMm0Jrh93WfC/SN0ddeuCouK/QgLrHGHYE9hm7VIeU
6+BHvZXaL6dpi4+KqSOVWp4y2udhO+nPLdr4a/TPjR1xRJtEmo9xxNjwMgL6A7q4i2u3+0gasnQZ
e27zHFFkbqsj82L1arpFeKxwV+mkIVozDYOxEJTKMmz9MLLJTW0oXSsHDhDDdHduYNmojmCwgMI1
ozUzFXD4XRvqSN7FW4n9dZsNBuEIBVJXW3Oes7i7qAnd/17mXluzrXeU4dG1zZselvW2Tke4ximz
ACZeaFkZRZwh4GwnspnyuMlOdWT8s0OCiijJYS7UkCDRKh8AOIm0+6YFfhxhhIajei3K4D+VIc2m
ZPx/aK1x12h0dSACbwkRTHcxsGjkfKm2RSyNTQzhO9j4GmfAQM9iQPVdlcjwVWN6bUddnmlfbQxy
ey2K2Q0vDfHkFRIvtxzeZeQq+H8Tn+hm5ZbodN7MzZJpUtvTRTZYEjuHG3KsNKhQeyVBXhw+pOMq
ex35IOh37kid3vt62zIOc4j0RNZQPvM8YvelnFxrW9X95PUx+yHbQROWNL4IZ/k0WZCLyUgbGTMc
td7F8m1EL7TJmP0a+zJCCtNjv50UppDwsbNNYrR/lkAAfUxu1myZZwUA/4Bo71IUJnzQAV1KhSIw
MEd/VmidBY0SeBSCr2x/b4E5ATQauu7SqfV0CmJ325QFO3BYEhesK0C4E/cIlOAviZ24pMeF0Y/I
MYnZ6RNWRz5g0BX7TLX7g2lonwXDlas78AfNZDbtU2zdr1S2sYqMy903DHo2Ud0oZ3vWbsTpjk8x
Y8Ag27gd3dRWycpHlsjiiSngFijNrmAQ8ZSVeHM0OStX4GKbompdWiid6TktFZ5sxUyAZfKXcWF7
Neux2RvKYgSPprfWoquj58nsjS86b4tFsDld4rycL2MSwa7738frR/2cKl5K2/XnC4OCfrnVkxoQ
f6t5MlZJ0Zubo6bHh0bKGQs5nua20TYawttbwFJxcYjMsmh1nZTOwiLlGgeNFs4xRyyA7naTjykQ
MYVxqAi11wmdctU58YY1HtO9QfMB/FGe2ccgVRnPc6/fTdyMNppbY41isAocfl/G7jKgsRArYVxo
7L3TD+7JgEu8OgoK6XzVDUHgVuxEm6BKQVhEo5dVgcIaEATYwydEGMPSH0vJ1y0lEMCAJCZZJAVU
Xinvrsh0Lwik4SmQSMk+zO4lIifkFE1zm7X5ScbS3IQAXYjBUYyLcMinUELavDI6NjFroGq58W+W
94M+S2w8Gpe6Xv/qVa4P5lQI0zsmZei4D0bU+vC6qmvWQ68hdwejFrKsJudKrhe4QGBr8ilImuvE
//LTRduRZzG8SCz8Fev+TB8caXoDyB5vltZkLktkyOKLMjIziJIELgFrxfzVoB1EW9OVoCmQ+XRM
EH56NePc9ztZs0eo1ba+mJgKLkINvjBNoZPQQ/ZqkfEamdl4YJSEApS7KXM9i8WENSRFvq1QB82I
gNr8pIzaDWu8OPTo0XOl+CLJVd3DFoGRGaIDpU+O0BcODK7pU+n+qRg17ulQ8JJlAp0t26VTp1T/
giC32ZO4LdMt173NZvHdacN1orH/oFuPiBNx06YjJMbLgzH707bms1NPiU8OF6dGl/ozi5rcFoGW
+ZE9mw+dfVvoWvfYrB5GJIHWBkLBc4+MB6YB/XaVaJGpIa9weWTJoX5qx9hGMsJVIEMY+b3SoAuP
bNRLNUgj2waR2oZsh7LoUIvpqSsz/boepOz1qyKrattpbr7DOvQ/X7AYtTETWP7jZFT7wKbKXf/z
/37v+pFe00hNdND//79vjbDNIlwvSq/rTB0SA5Lxnx+6/iy7F7fagqW3fvP/8yu5+sUpdiyvqcPv
uCiGHQXDLiQu6y8+3HQjEGj8al1ghQ2oWLoVvbMdxWA8Y3CMd1pk5HfRi3bfzSr9lRCQDWS0RZbV
vCGJH8+qugFBjp9nsj+G2HZY73J6OpO6CQpmffgkbuiBKD60SD5FXAatoUan2sjx6mdZ/jsvgKOa
aBDPok5oYIFParK9Zkbzy6RmdGfawTzVlXrGBec+VYMqXhnSqghlpXJaH1YgzD0ckNFhfVhbCnka
Elcb2oHRVxfBZ4h59GLJ/Jv5/PBKF148m/mhjJ6n1MleMR1nr5WV/uc0Sn9ZP9XoartLNTXb22b4
qCF651aT0+Lr/wOveezIjNlmdZhtqvafTYyDFxK77jlxQeZeO6ie0rX3ph7sk6XR8sUG/lCAqmVl
hx2t4AZm1U1+T67J3BWe48bjgRRR5xGFuOfrQllixLBIRbAJcZh/hgM2hDSp+kPZU5z18kA87S6s
xZ9BkyX7dC6boTVuWdXuM7uPTiqO+U2YVwcwfxqZbU5j/XWwC24sO3y3A2pKQuuQMwaMp9FK1hXB
ublt/i5d6PnS8XURdU9Z2A5vZohg2WaIib4/OmT27M9dStxPOQivrjAPyIHSP6Do/SA29m4oC0xc
IEMvr4WRPzMpeso7eRjnmn1z7ydd7SU4lMp0PrVa9GE1wR9NowLSSuVYluCpmuEGUk1LbDTMU9ps
JN4QeKp7XL33RAJmNNVHbVhvtVveZfg80zxtAPVv54zoGDsG1FTCFAqzhxCnjssZVu1/gFSPnL7P
jgI5l7rclC5rSWOxMyRBnA5QNuiYG+7YdvdqpZwyCfxkftaKGZN8dbQDD88w/OMR99nEcDwNUEpF
/QPlCPUArfqWkziLi/KM4hXFHt6TNCcwtRmyiz6xNVCvcQ6EsnQqPxHW3xr2YNirL+VQQfK0MV04
vXWok2IPq+82Nv29piPpZvOfsMVi/5UPFbsF87epP1tj4VuxQOReWlxyGhsrbWuM6IjsFji9JTd5
736p8xW5+rHOxBtS448uhqiBuWVf5ojnuux3aBp3rR9PjLffDRbMZXOCyOcSx8vcrt6TMLSrsdU6
SnOHfWU14FPd56HdhF1xqRT7Ydnu3RbKkV7KkuFBf9IEP+oe+2oq6SOPTOGs9gmfhzNWj4K0CncY
X2KDFoU64c0LKOXrPXTB+8DSb6gH+tJ4I+0Z50J2GuLqbaDmCmSwO8P5+VZG68RFfgIxtCPg40lN
mFJFxFDhfGJQHee/SgpnxFUvfVZTcvXs9B2NW82gHp2UVkCjmH9qg9GCQboLWjEowTW3F8aVi/Q5
ol1m1+q7XTAybpdm4PJ60QVqNhmX1aZUjX8YnqF3/C1yMlzrAtGbxerDYHmnFGwQxhZFPmXu0MIx
z+Lm76S6x1yLdyYVINQGD5A9sXOjhVqLyiZhTUyt5lRhtc3Zt4eZdmAp3SWuuA/ky5hQQ4ZAA1CZ
4j4Jg5PzZxitI0MAxZqfZzf/bIzxHS7QERXcNiWWYJyMK4bFXcUIPOwYfRFrzcn0XLM7IN/dxxMJ
5KQ6Mhjy4Pf4+YSDeVCJVBgfqk13fYhomejYuLtXbiJk/gVg/P8woZ23jcquNRZkFqSz7/TJJxbA
XWqUN7vhq3ZlIlih8YrlieV89srI2skue+Iy/8o7Fq6McVocMapLrpkaP2zeLlALvLFznmTo/upH
ki5itq9Fefc7dWPq8jjq/aWrjaOmKX4pkovtXNk9Hc2hLbd2ihZoav8WVq6fNfGvUv6YKAX9SmNt
lL3mCaFAE/xqhfZZOyl7J7yVc7ZHIfpsmg0xNhOmy74/u1b2m2kFIks9RLgfXUdLfaXO3lsaPPsm
Sdgho/iPlfH33OHtEmiNaBr/QngEaqovPpGjHyuLi7aWaC9tZuM6gmhSMBehISbQjW2+2wKlRhgV
vAvm184pP1GGaXhUwDhz6tvfJHufJJaw0i3P5hc2on1YDTeNGxPOrzyLcFJwXY5Ki/LoUhYjIwXF
M9oSLn06/JrqGU1oSQSXe8NHczcr6K3s9JCcJAcxxmfkLHsnn09huM+H+WYFRoyVLOVERKeiNS9q
jRvBDrlJgD2IYWf14yvB2uw8mVYOzlc0Rx96mNxml87r+F9BpQQhedvKD2QV3bkIw28RBPt0TAE/
ayGJIOPNBC0LCqcYLbQRvN9aWht9DX4JKY3B9tVRNIz8+W6+VT2qcAuVBPJgspW5VMA04QpssVCH
zlnrh79sWRCaaC2olaD02ii5G6VyGnRSEJ3SX+42ahr80pTWc3KsMbb6Phk4jmw6d1YGhpt7ywGa
3S0UKTY4Rf7qG8Da9ityrYc6au6+1p/S3vzUicM2e2AJMBI3VZTi+5C/yyx4JBYlhJq1O72BeOsi
+p8FOiYjb/5AJrpVKOLw9Wc7gUda4W4HtG1D4+BYkCM463+NwPxnDRI7ZWM/lzRctBHlHbzVXyIb
J9A6AMCKlsaVYd5HY/iNGIBuIa2zSDTPk6H9MosLm2Bng6U7xH2S+/rMu6mnKRIz7LbL9GZY5h1h
xK4shjPCNezrLVGbdHpFSWMQ+NBncoCtcJBUttRV1R/FSX89wGkRiKVobLuQH4IJMbzG4MblONnf
FH8nvbIb9tR3WRT/zUF8dyCSb9hkUAno1pshsTkXQELqxpAbG55DEd9ilalhzz5Rlu5OjqPmA4zy
JlKsD2bmHNimBJ7bipsoFkSOmdJrTL+LqHlTbajMekSnhoIKJ81NjfUYJ8V8sCz1r1qF8O3EDrXh
NsYuY1KMh0wrgnRjKYJ4O2yjv02osyYKRX2gkZIijYawMPX1TtOyfT/0WwwJOpkHQVrtlUndNWN0
aOJm3yUMWzFGpXa4S+J0j3TYyPYpPzbhB82g+3QZeVGT7TqR7lOZHEk+9nKDlvi0bSLU/BrDcMLO
GsbuqWkz8QD01+SowFukLMWBbnU6w4UyuME2lYf6bxcNmoeF96AbxL5mrd/Z+q4hz7RJT8ksDmhd
91oZHCL7s2DvFKOBtpBFj+VwFAW5ufq8j+I3fvclBTLKwGevKtNuGsMHK+NpAss2lSSKDNYh0PRD
S9PFpqHVDNN+dBDbxva+Sso9oXW7igA1we2scTy9nHZpOR4Ju/AznLs9bYw80R4dv13TjX2EPgAn
m5ct7nWp+I2JfKd5LejlTtw+ArTpNIWPYdoz5qe506pnGBL7Urd3Q8qGd4x9Zgk7tTQQjMa7sLr1
TEGCITm2KiDkWTsGS6MB70CIe4Nt3j5zXGQUA3oLFQ04J5BxY8hPIGhMI86tsIZ9LOJj5ZjnwaqQ
iPUHzW49I5n2SmxtC1giUUFoCG/wiUaUpGtg10+Eth3GmrQeW91hb9pPaC9M9srEs3lNY9MUhshM
2O8oRx98xl4KBBVQUEuyaJXAAeS4rcz56GpYNImpS2ix2MktzpvdDCilFBYqY9tXOhJxE8G/GJOB
9BdIpGhPY2ied4bKBiwj6SWMqdXjXd8M6D3UFwfEzvL10la8ZyUuPaKNsOYcMwXDczZ5lZJd08A+
soE7lJaNt3p+DTtvsXJr+lltdX8x4S6qqd5bno8dJT5DRd9A7hd1xiGtyqMB1CRtEebPph+SDMkG
/dTb2X5qYhhk20IXfksaQNmX7Biac2jkl7Q3zmUV+yHOFcJ2vkr2Vhpv3kidDp1pHqxs9KgZl1y9
iaCXxtmliurFYXRr6NVCdyAvWvUd4gdq5Zj3tqeaX2k6eWlFLK1inlK8nmPsHLl+vUH1G0Weljio
lFfHGSnrnE2q/xsXTUvW7QuqznKwvBSjrjDLj6ZsLribw/rPSIRGwXnTVW2Xz8oOCTqOKcWD9cA5
deVhMWzQI59NoFpQzxRctYgf1gMuSl8pMwZdPbrZJQsuAd53rNh1kdwWhQdmXH+YexjwJip1BynG
vlpGCSSXGeq1RZLnIHWC0RYgJk7sqzSn56HpfzM0wmGzEAnXCKf1IDVzv0I4WmWOLhlOkSZPq1/D
4MuOLn+G2n+Ng2iZ1JxnE51HV2U2iSnEvEQ4qvAHFLRWtVphrzvJh4FFbRMHUjtJHRTvWJxF/hfd
HqaykriLfgrSk5nNn5gLpz8065UnJ3JLT1OBIJAQid+EHsAxjxQ2Ou3wWQLFSMIRtKl7i2w2vcly
mAR/FV4TrK9EifwmQKdmvXfViwpg4GL04Uc9VPqbSVsbobLjaSIkkN0g5HvFDq9xD+tDAynjUih+
tY0ChHiJWcy06dU0ZsnYKlOLvdVeGYU2hDdby3SoIpua7utMgpD7b42rDkcr5T0Eyiuj7c+Op88v
RhypJyJWXG4XHR2ZPDpQbI574I+Tt2JpAAhHPgvUbmW8FwWIdZAOFOBlXGxZfQgI0qAXrCEMNpwS
WvtLBhyCJW454OGXP1ZZEgxo8G8bO/N+qD5NpKZoVYP0wBb8qVLY3+BG6A6YEQ2WCob4AS37n5+V
CTIYcrfessXHeNCOAbUDBxzH6LB7hvEs1RkgG4h8xJMppGD930MxkFkX2NmYfmQDm/iyzVdzdvoS
5jBkps5vw64+G3qfLTe7hmG1CwNUCTpnmykRxcoSLjG0AEcLlbv+zxOaekrxqD0F2vQd5ZV5SzBe
9mtKCz2b6NiSJLrmxawJXOtH66GtWyw4VjPCg7A1Gg89IY2kSR+FK7unnxdmlM63ab85HVS1yVAS
KhkOxoNdfX8VWehDIwnO62Gc6uBc2PHfMSYqo9UW+lG8fFXcVJp5N9NCfLIeWoNlgtnLaX1ULwKm
qrBuBp5Tf808WMkxFbpOMLHh3zYTte49fsgX0aT9rl275H4dR1dtVhWGYanB3onfJNdf+r9P6eex
06kp9M0x3K9fWZ8TjP7HOCCQGmfGPPd+ouoIq8YBmNdONwy1371jS38a9GVSqqKWh0mJQtJVlZ2F
HPG24sPqOnuWY9Qf10dWaHxFdT3g6GtHDIN67cmFidUbxpvkxfHjeHIvvVX/ywkqP6yP1oOpEUTo
rR9iKa89tZTbzpmwBiSV/gFtniDMURwcM+wfhngMchQ312TUCoyIeGV1ZEMhqhqnZUiMDG389fM8
96MaYBUcaVtrUzI9Rb1Egoq+fX1911ea9ya7WIEQEXcDNl5LyP0UuJaB391AQbQcBiNkRtEmJkov
ZDC4hoPWi2qhb5IR18J6qAesCgJ1qZcnZO5pms4aENT0wvO5TTwLwAvMK2lSzjTxc5mGr2kRvSpt
tCcFQvg9vfAD8lv8l9XC9FkWH5kivrJ7+nAEgnOhKiOBJfxsFDr9MXB7Bj/u6NNiiN9kzhpsoH36
SXhIzVli3aE91PHi3JmKJnsD8tdGLn98HKCld5LPeDnTsxZPN+DW5Q3D9qEqtfy5mBENVH2o4G4o
G08PiKtyOlJlll6uGBPjyvRGvxrq+G9x4NM3G16jFiOqRanudwMcASlsGsvV+q58I4xW7BkQ0cKH
Zzc1+nColC5oCVNkwcBHRWRy9B5EhoPwPXmGnn/qtHk6xXrO274ucvTziXsK+vQpZsN+NBfDr74c
hjpkm53UYt6YcBE9gguxnC6VjasWsApKXN/jzC/R0wibekyGXkvP9jLkBtN+xEQEpZzFGiFcbJHl
RONBcwm1Jlxgi6TOPv8QsiyRkeAoO/YcsqCvpg7Ba9OBM2DyMSImjmG/Lekj3dRbfhvnHy4CZXXh
4emCMWxvJNm7Hjk3OkzSmuMrNun6WvAmvzbYrs5pizSlKdXySs9F9wwaqpvcrS51BC6PPBf1sOjo
LlW3T+NW0FpBcmpHXKqGLlt6RGKMdvgNXOwVWc4pR/53smrFWfb49VfjdTr6B3tlADkpgn9HGv/V
E/gUAgiTp6QNQU/J2X7KupE/PedlO6iFUZyrpnLfOmehVOvuq80WKdSJWRK2rvotAkhvcIFFuSaY
YdlnOlpTyzmomtZuixGv6opSx7tx5+VK6L2hDFbSewzhcA6bJ9doHqFqdickW9CLUwO93PKw4BZ9
FbTIbCogtbpPw2gfl2cMBTSaZIQYDf6BqA36knrywu0GtV3TKiUzp8Y+OF4pSvtI+q3zk16pLzmW
ObUZimgHr3vWhqcUKs8anCoL5upsj5bOFu+SzPnr2OX31LjNYT0fXZaVfg8vi9ZmEh1BLHZ+0nAK
BPKWJkCZvJ7FSJMMYZbm1JR8akNLHb/8uDABhqhXUX/l3UjEqVFWJ6Hi9kDwkF1+ThYQ9eJEygYR
LMGwH4f0FKZOcDTXsEGrIrF9AgqxscZldj3XyJ0x+Z7Xjxq3ZSzIwFGIftiojULasUzz+lS2+mkt
V9ZDtYzpSOj9MLrlne3G4Fb79qVEYoZzv6ABWjvWI84DfWPmXesXCL8C5jIw/orpaKtMEddyxchc
3JiMNDKKwe1K7NZ6zWCkOh3szE7QlpFWrdVWimESSGVlW98JLkUsbeC0TCaIS40wWIFzMoYQTNj0
HFTaxzTK5Emt1D25hkQthTqJ4G042WyRen8FXjmlrf1R6YPeIOTXpPrZ0Z6clstIju6p6wTqKptQ
OSy9KBgdAfsnCuLn1qCuZEaBfht33Zz6UEwRv+b39bCmYi6ShRbcvyvir0zT0BKQ5X7A+jnd6oyo
snUR/llQVSjoWy1DL7KupyOwPkUMyOoGOf28nwfTzQ+ExuD5FgM49KVOAU74rbQ4ppRG1a/uckCA
WFzsXunvA7l3h3Vp+OGwVRbCMtQm+n3KY/6cEm5ILUrjvn4uzydxTGHpVg7Q3mXtgxBNxvb6oVKZ
/VWzfLWR6U2TJvkRMZYl0nqsZ9ewgRTEZnGSyWg9BwHiANa4e8SEzcNQmvlalotbiHUKP62rf4RT
FzHd/lVzcbz0gCRy0sX3WYbU32Tes+sS4BwpXVZvRsZ30KaUQPSyO67BESlzaR+Y/eR+ogkLX9Ri
iB9WUiI/JJYI0li46XICVzahEokroEDrPA1oTBZKgz3QokQ8AEA5Udzr+jkXyOB1TDLdLyPzdS3f
IujTbMYprAEV+AnLCHFg0209bTLO0KJbtAXZ1pfylKdNcLNAx96w6y2s1MgRv3JH1f21hAlB9KhB
QmAeLaonlbJybyQScbbRD9HOJPkHCzgDip5I4v/7SUmHR4CzTwGArCuXuXxGKoR0mxg7HpquNM9g
7y3PjJBmMRJEupKVofdTeU8ImMbA0c629bouQeuhiy13O9YMwOKJjIstxIRjawn7JBUtIi5Z0oyz
aaTYuUQ6gmfzVZpfOHraXT8v6owlYxGin3rt05T0AWpsiLHpRp8JyjEXY9Rx/TXrVwhHyZEznjqB
LWtTQ8fjRlsHJy1m9DZW5Dm6ivqiEvVzFnFi3O1W+45iRgj+YIC53LDFuKMhxqE/Xlc+G6UNOEYn
aA5mK57JYgkOxoSgfk2nhNPUHdlqWI435InK/LA0jvSFHmvxEZtYqXqzn3dRbZ5CfHF/0lIhaMge
ikdOw2M/TySgqUsMOvJcphLL8tUOg9yHaIPw/NUdsiX4PPOEkMdxQyj2aVZ7OQUQrac6e+9GnMN1
Vdp3YaI1E6NbcJ/sLGAn8FicwINJG8FsMT/jKSpvLaOFIzbRJ4TA8W1dHowq+lpPXiRp/baREe4p
RN27kv6Sacng06IYbrP2zFT+HZgNO4iwvptCMe5C/BfPgFQWlulES97M1sTY5QkXItPONcAQEIH0
4ayhoMvVv6+UPTvRzpMYMjxcsTwXavCqL682cN9tReVtxaF2t+bqM2S3ebFUN9vrEcpd3hwQc0A4
cWlwgOgsN22TxD/5huTBP4j86w5L7NMdps9elNrdTnDS/pyfUSKQzi35SCtoT6YWwXpdSNhRDBBP
tGhHC5ukwp67CFV59l52OIaGep6JFu3fpRUkr5o68N/VcSsGbAQFyTO4SZRHGH1Fy1MlkDc/RUl1
xgGh3ow5Uzwt0oIrKkuwkGC2V8L0aJc4q7TwWvZNwrjDdN7DdHigYJmfo8T08tCN/7JodKX6sm6C
iZR16PLk6tas0CiiNpr+WKqW0ZiLizOBTKSyG6lnG0P2HhoEupbvVLfabx0DFSYVJmWK9F0rNenl
O/IyWvJN1d3yNgNe9HGEfeh1/qHHrtctxEgFAeYmSWbzHITM1JulnlxvtE6tcffUm0e8rG3rAocb
g6Qwuglbst60a1iQwDwOI01vRWReTikM0jPfE5zmNxpXgZ1C4UZDfuKWZw4YRfo/MzoEX2ha8gTe
FaVfUGI84lHRyeikY73NYBDcnKSlVWba99FtbW5xARb+MlA/88jA/THkl4a696V97bOR/Lq8Lu52
lWzTFlKNeBm7sAT9V5fXvmcJXr+xyW24rsuymFsRQAfBqaijWb0FNUHtmdOj0YP84IVC+a2oPdSS
8FekapxwDV9ODo6HoKA4OFpVoB0jxyr4a6MArhcHrWAqV0xZWIEWsFHtB+lLXpjmM+oZ67kpc7BO
I9iIYrl/oWg9BQ7pwTB2vso6jt8cN3XuVWL4iKLjt0QblqqOEo2bILO9yHwHz7kMy83f66PCqXRo
oE5DjBhfNDWCW+qKXptrFLhfEB2FJLT/PyutihEeozLk95nkbVfOnx1or0z/zqLuuexQHY3Vl7Hw
r6k7YOgwTLn0M/Qatq5YwzBz+9UE2Jg+HX18quZowka2ZkHOjIPcFmIHyXpIC7vEM/u224dmpDy7
XK1rvdOG8o87ufpzAxhj5zJj260PM1E0cE+Z8gF0cg+xm39kqnOv83q6cl2Yr+PsfiZTKq9dWkW7
CfL0wZIOJw8nxXlCLewbLckiQR/qJ7OfXpGU5Eyt2RnhfV0wQjED8DC7NPHY7KywwC4z9+VB9m9y
zKoL+IIzPBl5SJd20GR+sSRw78lwPOWhkt1i9BX9qPQ3Cb7fJNbM5+7N0M+k+W7G0WuQmPkjzfRf
5lAFKHnt8Kgq9vThRMydHKbOgZjk1lzakYHRigsiYHCrSu8biS42czChhjMnvinxpSCfRPPR6UeH
Yehh2M/NN0/YeWCgzA91lJa72ETyui7goS3UTya0NlxqCzo0XWGkwCro7kzk9ZHFmSbjlKeXGZvQ
QU9a1MpNtQR3iHIv6L/5uVBK+tNNg1oE1SxA4PjEYlgDisjjE6XQSMvgKTEJDE9cbKkdih1LxvoH
emPcqEuh2Dux9SQbdMCMXb7Lqvezpu3vc5oDNO6Yp7CtsrdSyeqjGBImO5l+66LorM/U2Ov7QrPA
Eq/ho0Bud3I2ydyinY3QOXoOo+/ESsShVIPiIHjx8O+Bp4FQHW9zYf7XlFN5ruZC+vMS2CWK6d1o
9exRgInZa9B5wO8Y5zEkIq+gAWyEgttDAE6yC3LULbrx0Cs7RQ8F3S7Wjb8UFvJCWlBzWT9SrIRo
OKmKrR3xtkkyjI3uYitHdIsfWn3ie2eNXR+xxtU2qub5ZrQXQ/mAsrdz5kpc10LYsnsseHRoxbJp
05ftqDOmCSRg+kGqXcxvjaA8+1k6DJMXNYQ+x+wk/HDoIpBjIZil5er32rC0mtrv8PfST66ZN7Yk
Ng5UOO2A0CWwOCWNqRyGES6EHObEq2JAQGOiEBOW6Y1zwsLTZW79AbRVP8HnuustcPMV/D0skPBc
ExJV++iQOoPL00FCdBsAqe96NQ+2hdmApik7wq7bqNsO7Gua/SCW5OSltaOXdrmfOzNBSTkkZ6Ur
ErbbTBbpjKIUZtkdU9L2uEa+u8n9WknwegNkLFcpJGebGN3gvXQMuPiqnRwkNrQY1PdOdTWCVKcx
OiM0+Z8D6YExU5XwsyjI/xLQ3u4FfhW8CH0KO5L6IM7pYRcMjDyzRmW71sZsYug3VKDwYdH76YCL
0dUamGhJzx2uzZ7jyAIdDGJ/vd+OufyHVL8nV0VDI90YwaELIbybskNbLWEXJMTnbXMyqjtvUMhR
cBlGbUWhy6cMNAiDDFLhHfeCAJX7nKiSpNk5JcoFEmUaKhgWbNmUvR9246VVzAsjBMpuvX8Oa/tV
IhqHj+dcevyXkcf22ETOaflG/ZUaNpBMt8QTyqqpIYcnnGrM2cuqlgmHoBcjSI9HNIzM6WT/oPb7
WHsGFr5b3xj6Fwcx0MDZveuVMzynQjnMtqu+U8QvoSUDe1a3A0G6HDDKOpAHLSy3jn4wskR7NelO
nYylfJNF6VuGW+7qGfOGJuIXojTrY93iQsWm1P5cA7x7WNtV3dquP1FPDeIhJ/H90y4QY/kri3vq
6LEYAfvOZD+xbIKrtYb3oo7uFYPdkyhTWJCUebsgUZlkVDHewrk8Z3b2t7cXwGWdL5PMLjjGZgM0
S8jnpG3jeygxPy1b0Ioccr+lw7BRBgmb1sEOXCsKU1SLjXighPGJfoP20FqVz1Xy6lrYmGHNbddC
ry+d9mhB+ZejNF/w9qLYjPXN2BVLFk7z6RbkB/wfrs5jyXGkabZPBDOohNhSy9J6A2sJDSS0ePp7
kOz56tq/oRHsnp4qksjMiHA/XmO/aHpS4BPAFQxQ5XBtLI/2kGuLA7ROxg15vWU2EnwBsfwZcfIx
DEYkfli+U2z+ydhqV9M8W6cpHq27MLEe7DZuTqmReNvKpjKA8YY4dznuzlV3oVVsvVaB5twl2SOK
425FsrL2kBEfeq41hLiGxMpTyAksYjdqd04abjxHvLYqcszPimcjN9NN5PbxR+pSZAMM9E5ei9N3
AgEaubJc35pJUY4WXHg0q8xaI4WKdPWDniXh0feZZ0d9t7g4cGXMg/GL4Wr+Ymhaee1C4e1JsRyO
JPxu23TO4M9ExQNQHKQiMa7p1sA1bbOvBqj2PKP8Mos8frr9PxHibfXSh4MK3/ccwZq45/ydvi6o
RLMsruqkTAIKuMixSDd9tolHxAuajpVTVTdlUbdbzdI9pjf0Mt1YQ41HWbZRl01n36dd+tvJAXV6
ruZc27lpH5FS/vWP1Ubr25ITdta+mYr8DaEIe4P9DlgaFMLyBBQ0gRPzpU0t7WqUlj8jj2As1EYO
5DkqxvCnu4wV1O0Q5lUGf2FpzFllgc0i9d3XIte/sMM6v9G/QIkS3os7NWKHbHIi14tWtnqowWDD
lHSH1S2MrgOD+z4XerSeQVY85dl47EJOZyIYPtS304hSpkwFefRqzU7bpuZoO8nbJdxR+pQSPHY5
8gtJDDu8Oy9WEmztDpN66g3v/JvJKaFfsgtYL09RnPwgm6JdE3Zh7KKlNidt0L/n4N+uhC/KPbzN
ubmz7ZiamnQEv4iuNTXpfWXFdNCc8XciTXFGGho9p74cTmzlNGe0p7iL6l+ww560fqh/TTwZkrhe
NzGAk0KGUD5CfOaa0+58Z6ZrMc4rS7TWK4Nb9HKOzmtaOwJuGjZGR12GJEu1K0RL5Tfju197w2yc
DZv+hHrGW0hqS1z8rFgF6ICgCPmeGQ9pIbFgQQDSKzFuJpFj+a/JxYhChfaLHiahlYxaQMrXKUqs
IsUhu7TgVPctGVHlrBp7HrG95D1mcuJSvKJxDhqY1/PU6gWYe0HzeaJzXhIVS2Jjvq2xoyJy1Soa
XsOTiuKToiLAC1H5IZkkFktyooNV6lpnOxjzw4RdAJI6s1mH8l3dmlLWxaJV8fHRif4CMwoeGVvw
cJGQwQ3HOTeWiXVNNwiH/O/bpQYlxGbf19KLQUWWAYuTnfE1hzW+xgcWb2IpiSiOk/HP4LDyqOqZ
s6K3oraq9l1qFDsdi88m8p8Balm/4hcES+K3h1kqJsVAmImz91JhPzvwPc6EUcONXjJgoBCXO1Tk
Ph43zNzYNZCqqhkcOKajkcg/WD/rF1031sySvEd1xXYzA20Ajqcu54a2HgArfYsIrge+TfMHGFHz
iHVEHIRDWzoUSU/2jm04EGE6CyCVQ1jIf3ubesaMHTuAWhBHHfLX0plSPSpOlO2lG+TtJfV6iohq
3XY9eQyO5p6/H5xUopBvqneO1RG/MFfqDzv9h5g/1cFFL0Lw6L6W4BSyg5OqUPFHx+caJagqVUHi
4ZHlnL4xoTBfioBQv7RPi2dZ9jTj+SLYR8uI+7UaeX0/xGmzySLA/0LnvAaFd9XpZvxB2FO/a3RM
6aSM2fdjYwr8C/EvvH7GgbM2qChigYPW64OdhsGQymT5rIE2R7A9InMbOTpBmqb1rg9ecwSguEGu
PaGbJhJrbsf6IYnG9r6PH75fUS/PA1apcmRjpLPfb6yYOVptUHIwEUHUbAn74AydvrOlT5oX2qxN
KloQES6CAAsfzwbOD5THMoEo1w3k6hqPzFKbW6hnvTyr3Sq/d57TwnavBZLAAajGpsB4jOIF5TFN
MvsaacBtEseZv0qH83EomuBkaYEBPRm9gFJIkDeTsiVkeUX/xm2rg0HlTb6YWz/ikC52Yx4mG75q
iFiSsN3PmUdfpAs5N0QBWKXla12Xkb1xIsfa0SUUz43Nd6ayw5/+q7pVbKJIjB0reYhOvY+I1c3L
R0/IdSkgoqsds/WY8JYueDliRvBlDslVG8juNbSyessWgAd9sLGhE2ALSzxLQTcPSA+QL0cXDOLL
UTI+7L2LmeYeMEYyeb4vYwk9lrgAYw17iVAddYu3ZNUcVTe/4rc+wZC6A2VWX5pklBdE/vOQ7InQ
5KciHobmycCHHkWZQT+VfDZVuLn+2P9wS52jfOvfjVaHM3xZbLpl8ekc1LB9IxmfBQ7I1crBqypK
lxGmSJ7wcEEQJW1OXTlVAM4zPKulqlH/xPKQ0QLEywZnUv0B8XxAEJg+/hktlid6C+2mLYuEfxaY
7abAFMmqzZ3eewGGd1FgH/PaN8/scmYn2Lbq0nqCCUwjKJnRg9dBuh0bILHO3F1SQdMnc5nOzXSt
OFowsDR6yvym6ZK7ktkl7k68wbCBOHYBmojuzSCn5IsaKNjoPr/b4Fk8f5btZ2XzDqokUX2SX6iU
xnOWiPYadAFtuBQpGc0BsrVqnYPE1L6FEa2ksL9LxjJ/0U0dIUQMqZxqD+6/MO7jWE+eKpQifj49
dsmUHQh/Yvwdm6jaKLuupdskJyN0qq0fNua9bfbv0ZDgeMl7ee3y9NlxrRkN4FOyDHLoI1b3xT3i
aJ9fmR4ACu/zTTO1HJNKuNeEIH+2JmIu0ZL5RD4r762wqh8ujvc6Mh26s0TwjgnyeMtscJrL8nVp
J5ZuOL4wHuzXU2P8RCGCXkQtVCMSoRHRugfUrSIdpuqeOV/BapztY9IHf8jXjG8VZkCYDhA7VPkh
m4tSfIVEUC6EHfs6tz3gt5RxgjZ5mMjQPxUO8gWvTeK9PVchP4r9/O/AxdwsbxZEx/LX2G7bXVEz
PQfBOV5vC35huOnjmMzyaJLhuQqyMjvaC8NA9awlJut1XqTxWr1mLr/yNDP2HAzh7VQHX8sxlEXa
xBm6Mmjos8TWraPvk7q7hdGpwpOzfo5tSmpbX0ccN6D3fzJCmhLgWCB2uKDdKzP/mZUahPyOZleA
TlRlOs4zuZRVHrdbe6ma5iYyz+pZlnUz0yryWyumK5eetkVstYeWpF/SBERsHHqk0UUm74NlPqN6
LPxNjyl8QigVNNCAWbmZ3uWlfFbfOxMw+yoMh26VLdFfFJYH7oSBCourIOqI9pBAUJUIJAy8cp/G
85vu1uWdbjW4e0opEZOnGTiylIGGwdgiAQO7CpSexcWOqZ5JC79wYPl7kkMc3KXSPniFzqmxF3dl
5c5PaBJAPE5XyMbEUduxfK/x9+8CO0csH+SAE9xiIpAPuYZ6iB3DgG43W5vv1yKcyK49bdSUIj3q
LkusPsOTNwI9OcMxzjfNrNHhCOqEILY4wf7NH6hLP6BJwplIKfh8yMWsA3g4enHC0Ql7aHnwGCXd
nqlLx8o/QSj4++/Xg8hJ18msZfupxcSOYznYc7o7cRYPTjZAqTPcZ6oA0gmuhPLK9STSL73x2jt1
Zy1XgsC8s0v2tpo6TYsSy5E+K74GwFYboxQu/BxesUOFB2iQL+0kimgTRAiWZ9wpcY8u32FQdmFM
U53Vst0QMbM2QBHihVnWwN4cXrml5CFkiIr0kv/jfsBmv1PCQ+J7TcjGrlFtq8KuH0fj1ASxvVb/
VJAyfQ6bFAGiG967IxEjfJ7xlHVvmALk2Su8g6o+XO/ZTnpJ/J54hjpsnYWbhQ9O20UXJM/2Skq7
hyYUJPjXCCyTFsKDpu5g1KTp7z4BoQzgRsCAhfG8jEHiEIsK8I7h2NFWP0sD/2sE23w1iWo4QMss
6EDyUJS+ceppp+fe+KSWEUA0Twma5xhe59WrAiZ/oZVCbojLcOeq/Pjai4kQMlGzSqqXlq5a+xKn
fkxAMofWcAKjkPjGWqVwaz4+GMn3YkKRepVWvw8j6YFxvoZm7b+oXCg71f92SzhrS1LKMah7xNp2
0R4Sx073woy9p9Yd7PQ62xxlx1HKq2lrEsyF4X6NMnyH+nyvvsRa698jGUpX43ANonT68IrCPCYz
JtAhdPVPfqo39Du/69jD4e6HCBT5bnw/ZIkz4L+wiVaLaCR38fQxxdkf9VE6VUlfNbObgx4Hzr0m
9AzmX+WdQH+LNY2D6cwMBjfiBgRF+ViU9cIhMvBSDh1RaJxriOyofprBXPzohxe6g8ZPTPIUz6mT
0iNK5juRR0BoKcfuyFYJDure0i2sA15DEpa6FMvJHbLY4xSYQGRIRFnZxhDdjzkJnMSdgsrL2LIr
rXb3ESzxFYQsdsxM/l6eNCAmHlhN4pXbpdWhIbh5TbbQkmdN9F4Zx8dGD7U/3i/PTtC7DNqf5TWB
8mbl2CJ+Rst8SNkjHm1Amiz6cok1IKUhqLkB1UfZWcQ0JLb9lxNeAa7lTwgmaFU8BBG98XUWjxxJ
QBtsSif6RUi9+AyKgj0ORADkjH5/iw9rRH5fOQbu5ZZ32iOm9i730l1cpfBgLBxVRvR4y6MHZ4wh
ShuuZrBIkMIBliCTmhM6vhiox0jDJo9Q0mulOCWD252kX+FeAizjm/yQlUhOUVFVb4HZIlLAS8os
hAxc7rt7IYOAsbj1h3WhO8Sli8VrGQNmpuFiCY+4nezkSCXl3WGm0zdCS4unHhdjt+gN1Oaq+hoS
gtHWAD/Ex6/Vx9keHjUyf7pbNQPRqcoS/SswLe2+0ax7zUj9renVzOSozLJy6n/IfCpM+iFt8WPI
xZL5o4vyifXBvJ3CXaARF8MRZMgFv0OZvIU4U06RRY+QI1j7iAyxWG7++QcZScUqtxm9xXHwN8LE
/ByMy4zCYUtWMh7qCiWQnvHBXXVtxILXkH02ofaj5W29l54/bQcHVt286Kg5L+MBYfexRbkmWcJ5
Ceh6P9zKJbtPpgePOXOIBGqyV/BJnf0cMpr1IsvakgnGIlQGCI5KGIutgV02lIyQNMP077t5nfiU
VhVr2Grw+um9b0O5h7SKN74dzbXahkhU/bchfW9SLjIyPWquWkWLVuuiYWdosMNWphf659sSDmMo
vgmD4Qnjm5vA6KdVeJ2Irt4NIckyql0BQAzRuIWVZGleqKkZYtAvP5Vif1MZO3l59DUgwEYEloUJ
YLp34jhCs2D/7qeuPeUknK58wHiScQx5I3YsdkS/U8aD83yAO4TVlEHZ3e3rDMIg3s8pyqYi8cRb
PaC1c/VoOqiiJ2fVX5UdNu2CFI2SNNo3HBjpOopT6zHVyMlBgktCELlYxnLiqFpgbg5q7yXzlooU
itOmqBJjnXhNd6RscFa+p0PMLnwsneHjrUzgRyJfj47/A/qW8CH6oVbWpE7liYYKAkQUJg/DHAWb
DJIWsT2ze0K+xsKnoRRwevxotVJ0VTlw57nAOaf7tOxdRzRP+Ei9+4DEDQvNVG/T5mMMOpNuK5kR
eABGYCgl1ispCA8R1S78CJdkk3xY8FMu6DgkXnSc1MeB0dnel4SU3KTgfdVvNb1sd/Xc6E/J8usy
185r9MnMQVP3YlabysN5ij3jLNoqvegQsAC2BgdhWL/aOaqw5I14u+kA9Bc9okZ78qL0QcYGEdgy
whRLUo4lS++STF12DeJWpwZP5VdMYkbmFWSRRsOX+jUXI/89CTq7tK2m9e2zZRxiyxmZddTTCl76
u+1E7e1J0iqC2PvwWzv/SPTi4NrkRVVBp29u79BN/W37GfgxT8OoaHfI/DR6UaPS5ZhFvVbDJHOZ
KKln/+fSb/nJCSz9AhAJ6scTCbYK0yq2aoaXReQnuTbdqm+FtLaE5JI1eQz7obqOlI3k+ZkV8A5P
42vAZ6rFkbg3HWKdlwO/kxJH1vsTVpcikNsc6MZGGLiv3eVBJt17U1XYwy3CrfErFCeGNGvaiPgE
8HHcjmj/Z0MeJaCKbdfq9c41sm7fF7E43t6R2y4xNpwllveRs8JjJ+rsjBf9qmlj+hJO8ROw6+l9
GOSvnGmwH/XP5TKSqIZgcecSNmNjwVPyILDq7kMw41+GVENa8CIZCu0gxEiafSqBx7f7gyl2uq+I
YyuSrr6dFufFoTVYDsIh60FJinXkJ/B7MOEMftat5SxstMZPqgBO/OrgCtgZsCfuUzD393Yr/HVR
ulQNsE7NIEku5O8RixzLkjgagA2NjUVFHfsMi8RagPcAo5Q3RjMxJEuv/mmmVQkGtWMyZ/vNppzT
mcNY5/L10jyUFfVxmLN83wscXK4HhjgzkRkvAyjTQWDqWJxek9LScL0B0QFNTDhYaT9BSW7vpo7e
QMPZrSAiLklzjMJ6CmR3Wf9vrXoZeluh95zfCO27TKIhM0L+0GSQPwW2Li7DwiYfmOf+653FNUOg
Ts4gUKqYCFzWrrXSaNt54O5Zl6zjOPKxzW4hnrF1+Js8s4bdWvNGMpxHkf9KyMauQZe2ZaPfWTjK
QcqFdMy0umo3qi8Ju2AbsCsxrEb0vVKNyX6+eqgD0itdRlRTlY9Of8go3xflJ4O4NZ3ybdGz/xqV
fCory7xWTvZJrI38ZI6GosdB/dc06EfTjMOr67VPlL/6lz9f0bovsi3At2ofdZKueWKRS7PhVxng
2w2LTr7nY8NdbRT+IS2M4HxbuRAsfsTp/OBoHL1od4CVMrVz28GUBn6AMm3M9yMHTedkDWSHUKcq
G0/fY8YZJzNf9ykr+K6xmLDbpW4SmYpngMHtX1frrr5op0cSRwn1m6LXaJiME/r29Fpoi+/DqEFt
Li32qnds6ovx0y5G/Od+SRsuR7e8miGao08TILOdtNkOWKLWznJTa8447We6K5imuUyb/AIYGRc6
eJrLiGF+bTOrZLDMNNIBtfmgBxAEiOzm31wqj27ZUz/ceiYW1fVg3FQEZXZz/IsZJQCR/70Equk8
wNdE5Vbn5IMEA/2rishUcreOt/ojgiSU9EyBMxfKspopJDMaBCZthU1rXfY+gjgGwA0EkgLMHsY/
qdXepYnivz4L/MsckKlWgyMuUbu/lGl24sgQntTdnwwLNaQnUsCo3ZcGbfHpdoMg6kFpT9kFBvA0
l5n7ohoiMCkIZoufh4i10iDZhUi7hu650GHgj/Gwn1s7ftBcPbi/Ta1HOxEHZZGYOfMBMbRtgnh0
5pKFHu4crU5u7QFv6RH8n0YBZcjjrV8ZWa53RIZwb89D8Kge+PvuviIECszwgD1NzdV6vvcrZenj
3olXOeCbk5//VYPkpmd7rrGHVz3fl6FoT0DgmS6NQ72tluUzjY3nSC/Tg5ckBdzRZgJPOh3VccPG
kwBnFyVmkBCTU/isAwVldsYpCrzcUN+2ZNXSVw980yryozkUquOGIOWMm5JJ262zPWrDQx9C7cKS
LIbFiKCjUsehP26V7W7dU/oxful+Eg79ppP4PNtpf8nGvCF/dNhDVlzdpD9OwU7c49GfJCGYUAze
mNLhdVpmh3jVLIBkJZOdZeITzm67anQ8X7jAPorI6a9DhexWK0kdthuNIwhgbYAD4zQiG4+jrb58
ZuqhSTlr0kuHjLN83wPNih+A00Z0wphaAYhi7BRYySpbKk+j1+RFC44sUe4JI6h7Us/Ug2+M/y4N
X4NJvvypek2WBPq6svE3RR1lWN5hWJ9uvSq3B+1r6wUpWcuNhYwMc3eBp5l4TueUyOg8Sxu/x8C8
M2kR7FiTa+wbw0sgZ6Owus2ARJ4hrXcNKDuJ/gvv4a1I0LKsuiuy9qLWtszdIIYjOcUkGbVoOf71
AfTBOEW3fHvaJhQVLayZTR9pB9EBEvp+gE5Dga5jTbHyvmJ7cfEnUomMlvcFj5/lIDTiLwQm3bFp
M6J9A2Fs4OqM5b5wj8J88c1++snqmIQJOwEdOUoug5Q4X093pdsmV5dkkg2H1+mnNWycZvwRsrUe
lKLie6w1u0hDYh+5f9ACbtZ97mu0Wv17Q6TGjG7tqeHY+VxHOQGziX+4nT8dcoYwzffhVWlirbJ5
LkP29HTx5OUAGG4FBkFHuA4WEa0futq26uBuDGb3WJsD/jidisYvUcQGNAtXc28lewnMXo1ke5tP
pEtJ7ZrLhNYsPevtbJrhObYxb6ln43I50U49RL51UK/j/Q+I62TzJ6PcMvYopQaaINBfZGk2F3WE
L3N62E7RbG5n26ScK0J1MMbzX7h48Pz/LMFLe9vIj1reb6WXp0g56aep9lphM3BIZux9fDqc3aGz
giFB45yUztft7sh87KTkJKibS91miW2R4ZzFjEp4yw8c0mlu08lZF+lgXTghX/PYqZmSjnTiyPET
Vyf5MJBwYN5GOxzCg/UARH/XYCYoyCwQ/TGe6j+YG6adMtlidQDssBweeqtM1mr+LmPh38fkeTDM
NtO1LsUzhPkYRy1aUxVb0kLbuZAzf0ePqwsB3oDdRpyqHXTK5m3aIw8yyQHHtEcNQreIHDlwTapn
53jZT+xW8mgzB9kT78QMVU1aGpfgQisYV2M2TB+sye++x0Qz02ay4DJSbPQ+dzazG/FbG4s66rYP
oJ9+VkdNte3gDeXQzYHEsUjeVRNGNW8MJtETrlEPjNVhoTu1UT/K2HzDSJ4em7kyj8OIYS0Mm+Je
tWQQilWc3qerBU7uy7JRWWmFFz33TBF3SS16EAiLtiMfMbq6Tf+S+4DhfZsqsG+qh1AQVcln01wD
LyIhJ61gKKVuuUUR1KyF1pdEmAPmJBAWgR6WE6h6nTdOHwn5nMsns2J5ZlTYeQRnNhHhnkZ/bLJ+
+grN6Jef+PnFKtJb2/i7MyzanqaaE1REseLZouCeYX+/IAw7VGMfXWFYIftngruux0K+A/EEXInr
Zz+6kHpxRKHq0m18IPCZvGYmTT1N2O9L7xhqlXxI7RE+doEn36/bGbUPfqt/5S+NgJ2mG/1+Fmjg
OH0wGfTqVZEn7UuRmxsjMeQJn0f+UGaU57cz3JTPfIiMNgvLr/bOZMtN0KQ/SgJv4QBq+YPtWHxq
cctB0dPIF244jbugBZ4EPAkOJLQq1I1kJ2W1Ga2CmDQMEC9t3hCQzmAGjActjLAaflcWOAjVC5S6
81ElVEEoBOZih25wrUEvuDQGMt7Q7PqdcFB6qMuyNWzEUMmqjTnaq6HsnJXu45JHr+pwdD6YJU3j
Tu3zcwrHmaEpugUqd4OgiGzRybZRPm5YdSGOIR0hPKLftVUHyaESJFI3YXKxFz1fbjfdwZgZ6W2M
cKNEdUMlOvwCpXVpphFhgD2ND7EpiQIqvjRfKw/VsurAGHSvSggcLcuR1sFAxN/5Q73uX+AN1TBu
0Q06WAYW1z+1QLYuPHGycpRJ6g0lSazBo1wfbOQ4/07YU/hshqCxoww/ZxVN2nWKW4RILWmhV9cd
XbhMDZUDvP2tJFntoubnapxelVO7dqk1wGx6CNU8oNNIGfujKW0MiCITYLoMkFzLj67Gg2olTd3m
XS/cFyeKm4uedxHDjRKjuT+2u9Jxxqdy0iW5YqH8HIX179nttdGOdpFpCkC783QuOFS5iY/DDMEI
E6UvbvpwA/TSPQ8j4plQDz9uB7uxLJol+23cRGwVF7IQ+m0cMX9olrGER0bLPmGxW4+QP+m2eTM9
FT+31qpj4fXhzKEmClHhBe/kRGWvPZp81869D1wrAFgEGOShbqyrIPVvZVR5+LzIoaHJyR/wfKJ7
xiT6W4hvGC2kicRxrF68NMGjLoHC0GA8tz5jOkDZq6Ak3MtfBAZ9VAcnPr+9RpP+qtGEAIzRgmiR
iBb/9yBj799liD5nh+TB3Oj0lQlRIxKpd2HgqQ3F6IJxS8OwWPvYz7ZVCikLv/nsHtwQraQyzHiA
OFkEXHC7tfOEX7bO9Wc1t0hCTPeoRzadARl2yUy8NmXn6ht63EsYuY3Ry+qi59kM/dXNFN+YaCjH
ieZaYgGozb1nhL8DXdeYA1XuY2scare7Qi0f3cTaaxmpa1nRL6MAGH77Co/QelqEZkPl+zduR1nX
zxjuCVuTFUX2whyg9kif8hGxERIHfx7ActLaUg/NYh6eTAe7wOLGpV9b4cZtw+2tNcQZ9gTWnIPw
mAgcKxYyW3XpiWY6vFkxSk0lV0eStqpsUB23WsKNhnrvUbbyKQ3lueqKL79yrmoL7nv/J+JxcWwp
i7B2pjveV3SFYzSgNiDmSB2M1HlIPXNz9vVh9PqV1bSr1vz06Ox/+bSytpPWiWOn5+S5xKAFSVyp
d9w09Hp8IGwzPkcEuxBPpuFdbbjqi+xGbr4lQyZepYRIMtM07R/SoyhN5sfBMs9UG/mLnGb3Itz8
l1O30ZWZeLStPAEz0mp7ANDZmtFRSEhkz6JULiibgDDaGoWUYJC83OeFbH5qmkfLarmqvQpFfJZ0
uw6UJ3b+gMJlcY+zlm1LKY5K+cC8JH6zaFatQw1ud+Ohq6SCOM8kxNw6QxlX2G1NWH6HGyyEDqBD
dgdpPl5NEsvSdk0dz7truz+qR6geShFeExLX0BTK/FjqsTwn/VyDyOh/qEOj71jNWQ7iV8BNuL4d
QVl/GVLjTFkTyOzc0f7fkoy4+EjDEmwFN5h69v1gYhcnGQlrk1ZM1kMLPWxNJqC3ixdhcGMwsMeB
O9Ls+u9YKebWfLVmquDx7xAU06MGN+YQezqpS03xrvc97FDq44slAMDMuVGe29h9HerePGU50e2B
SXWD9PcT0xFVpm78jiI64nHDmMIiiOzoEh3/FBLtpjnQObFvk8JRxbTggDCswnTmA1mmLaFOC1a5
dhwXxBrTAv2pn8rywfPttbrK6TRdAsOUB7XuOAVtcLsCqIQv+Y43fD9X0jyqJtRo1f9oAeqyO92+
GwYaN2UXrQhY2LQTHahx4lbe9n6XbUJPYByNo4oMZk1+Eu5gb3x2xmOfE0kc+ph3bvsMavi371qf
iJ+yWsV29btHaravLQxpuRn+qRZnq3qIklE/qQEkVnukSRA0k1p7HbM+2nUmMNhWjNvBaLxHHVEw
XRGZ/RMul7q20nzH/5R2TKsnlsHn4OpHo2zA4TXxpYYW/9qNP27TOx0RQjk77d8G+Lju07bWpNSu
RPIgVzYm576J39RBDtJ4dHDJZFpVg+Pj2E8PtY1gtaJ1BcMClluer1XnjtWTBtUSqk2N7g+szZ2e
tU9FHoJSSNjF8i7b6gMayoVgIpYqQ5FU5hFu4GyDPWhTtIahnSJJUHdb5W1tw/+M00HC6R2M7TjW
435Ae3YNg9y/EjXNpBLck1uZFYabOjxnCEEoytGjhGY+HJVbg0WTjBOLxoPFEcQf8o96kNarW8mj
FprOe+y6lzCwxG/szJei6chlMt1NHyb1ZszfoU5vbHxkV335mSIXxIpIPYZOy2Wq94vmaaOGkn7b
IuXDXnnxtLmFO5FNR/rvonLK19piwtcM3YNJIhm+Mce7NWXaFNVRbNBVQ7YKRee/+bTqjqshFT3h
bRTpR2K5JChxA4yA5sv9rYZwTL5pMenqh8o0LdRviy2bkmelTK7EW5hEqfDO5hHC+H+DCdoW+OfS
4qG3/XobCbI2b1/5spz3KEfh+CyStFhYxZ1TM5eefGIWl/YvezC/bolpaajvIQiC0iEO7i7TZXtw
F0Vxfg4tF77yIix2Uo0dNMYoEyzqEEG2PKklEx3tbPDMLTBSjpy1if62r5jfzBYE1sgHckfCUtVT
DkM3GAEU22btXIy6PRm0nw5KrvytXk4rnb6MZ8dsklYS8l4H3ub21mjDgMjaTciUj4bu7MvW2N2O
Qc4EJoWpVHYoxRKQNE4FLjq/1Z45yjTr/2+WS3I2aXw0WdAVh2dzNOx79VCJCcW3AbNdXfZ4u3LH
kZdJkUg45ZGnkbjvwSyxO7eIRw+F/SB1095/NyTUM4lFbmVMaMpUp1fNDHQqoGrk/6fkmCO1zfZ2
4tMcPVl//70shXURuPlRfVeilB+9MYiAqcHoNAGyb9tK05dKczZtzBmzYZOHdkdzXKcT966epW1f
4ykkwGhYDOGTbqB0dC3rQT1YPajWrAgC8REbWbjRMidjeijfUQODurGNJLr0cRtdhtT+m4HEMjZd
ptdnHV/D2ue89UiGpfWixh5ehT6HpeRceVm5K0VhnpN2iWigH0erxHwXUdS+pmlMyTLG5kvajC/d
okGkDdVv03CgjCGEPlp7GjC+sgmrs1dFvrfOUw8CuYfw1pDh0+IHv2P8l78kxVPRgF4vzKD/GCyU
ohPkrdsz9Rqd2n41LK/dnunpZjDAF8N2TUiPvdymqIhaidqkQ0YRnQSUIWZP8H0cXOte2Ctyy8gw
18Lu0ozeSwPp59iakQFp/D+nrXomCGrlWIla0CR9KYy6/rkhHPVBxNXtyrGKak2lNE3IXNjrEH+k
4ElV57BusI1PJhIcVQJVLfcNI5Rgo76n9lRy7Fz+zqU0xkLLkKlrd35SgcNsUQghHP+jt27x1qCq
pkbqJqah0x+jqOBuLe7xLoDJ0c6c7Kse4yM8j4RW0Cw3Mp3fZx89OwI5+aRHyCOihJhSl24HU1eU
0kyFw109om5zrZD52bJEuI311aqvB7s+uLgZUvEqbsMGJwKntpoUAqthIKgkgEmIYEnt441lF6cC
dD9k3rnMDxjvsNKyBdsAco6WnTvuDYuC5Qs2imV+tIOQzM4XOjckSv7ixHGGJelgeqN1ur0tYcek
gBPwtMsr2IRGW5m7ObQrb5UIW9zV8hd+oJhJTBM/yOVZ4xMs4eQrERrmTo1wJiAxq0UHd7GMwNq0
CYKLv1XdI38UFfGpS2GL3pEwGiWVMmZY14nb77Oc/NgmBsn/TZWrtdHFb4HTkLxNph7hsV9yhusp
Sc8FslUaxx0/VTP/ZO5KR6mOxo+UaIRoTI63FeBGZjBxkHOo7Vtip2F9xR0ATKZ8r2xh06aUrXbX
j4bYp663ZZtceFsoZdVDnuAXaeC4H+36oymp+Oyl2eWFDvnBqkTknENlEklCuMvpa+Hw1UQSrrPJ
yzfm/yYNURqV6zmN3L2sTIyxlbAhd1cjk5vuNbKMTy1xxwdncH6zhq344/GZspDhXEQoTEN0S6iF
47MezvaJcIonSd/i3Lv9oxrGVkuelHqWVntmAzijsJv3no7IL9LOalYdTyJaJ6QV3boZ5LAeymQQ
8FCAMQ1Fw4FjmOGppxXUMGbGizrLtLr2qq58sgXRRi8qJkyf1nrwiwI2mMvxdan4itYjvCKcdsxl
H4bJlZ+xHTpkJxGcJGzWSaV5Do0eJhIxc2mekl6ihi2e6/sX0/IuwGDKL0e3yeYJQU9Xtglunf7m
MVzgmI5ev5sONuobZTHRvlTnrqGnD9ZKW6uDtjmJ5KH8f1yd13LbSpRFvwhVyOGVOVOiJNvSC8qS
fJFzxtfP6oZnXDUPl0XS10Ek0H36nL3X7ug3DN0t78Lmu9Sbm8qA7ZfmItB147WcVJZqUh4qpnrs
s/SDx1gbN75Q68dOZK603LhWRkBrxjTjEhCt3tyNzD2MrsWRL4i/F+UJGC6YA3FzWuT2XvXVkb55
G+tjpCjh5R9rDSzOcOEW8vbePL5Q5zZE8xGqXlgFw6VGw2enBwHFKaSaSXPIG+etf+8n+mWKvGpH
s2jcWjoRtwpt842LhPK7bNXkyIR3OGhx+rMIZvsRkTS01bsUUSL1g8/tRmnb6L77Ts8V7m4fue/4
eJF/1ZSnU/zSJMO811rgujrDbSAz7rGYURxosXpmmA9qvhvbh+wEx3DAmD+tI+Y719kFJRA5FL+K
zZdQptSGjibg8c74Iw8h3wgkSqeVPfNcOKAYHALcZ+380vMlP4WavSW0YX4Jfd4qhQgomDGfAwaq
2W7r6BKwnh/+37NhJEVgKAVprA1Vxo14qjrM6Oc4JKw4tWm0NWrvXESJ3lR29x/T3j2tRFLgsBru
zNHBUwnK76eqI72p8EB8DZ67M+JI+XDyeIKIw9XsTfSTu4JD1dQBZrE12zwNWJlWKJ2qe2ep1roa
CtLX5Vh5Vk2MiEKp02p0gEI/sQ6yZRCOzmuJem/d63V3nC17uDqA5IbW/TRy+nrcd2bg+ZsEZvY5
rOHQlgoOvMpHYa9mP0ha+NUMzs3txy95fugK8q2zfBJyQopeRBaCwV0zXOX2u6UTPPL/W7Y6m4uL
tIpq7WokY7SxX740dd+sYwX9uoJcXQ7+8Edkx8H5tLDVElmim6egogvs6LkF/NM2wM2AopDDy4xd
noHLGQP5w6XgWiQpULIsNNttv1dCmFOlV6qbYBiqd5OahaHEm+qm9VkumWiUYmLV3H4b/vYcdNyy
iZ+AUNmWIWJYfEbMSkzlShi8n6wnmgO7Pm6rjYGA/6GZRotuvdDe8qlDKo70GH5cGeikh8ejeTdr
mtZ5byWrZEgxHdB/xqBBE6tOX7gkrCPe4OZp2pAw4wFvAGed4vZnXurtgYUv3MYggKvAnfqrnhID
k3aENYltFZld/2MwZuPJ7QxoGkWCfYffs1S9pMyRUsiPJl92btWfkJydFTPyMcLb73L5lG0LQ6Qk
VdV+BvKNAQ8Kll9xTjBMvdy1RA6uTNM+JlNJEIXm0QP8P3+R5XA67GgmyXlZpmnfo1dYu853b1JB
HBXTL4weznMY4c0VcIV+ajl/hNMyn4eyisgma9+6JBD97UggTmGz9LX2twiNevjGQTb+LC7yugCk
fi9dJ9842LJfdaV+hEH/J4ktAZGkFqMYasE8ZF+0grvxY84GkMD/ZYO/a+3OYS0vbnVIQhAdnpXX
JOAYOq2CBC8W1c6zXwa9eLZkHQZhgRilUKz6sF+i3L8xnY3wFBgYZSIn2aemcnBfZidRALOPzfdY
DVhaWo2ZbZEYCcgo5c3qu9co1f2j23bAwKwYZrasM8yEMzVnDf/MiQz/Xqxd5YPWNT5d4JTw0CSY
v0v+vKuZOsMx7ILvqZssEuw4fhvBlH2BPrfqjLiDiAmKhiMDGGmAANnN8kNt6H8QM3W3f+/Ll5h7
33IlASYipFPywUzmH1NhKstbvt0a67IlnyoY8pRE6zzdmUFLl3xQrGgPDADVPx3P0CmAuFNwyBFb
+JvY+1MWufSyZOVHVW9dzMSiUQqZMSh+GSSA7UW/bbCtFpS5KbhyPBvAQRwpPjFbYz4jEAONTN32
uFojyBR596lnCZdNoQUHfZp+LedeuWkXplFsgmD6WehO9UnGoyx6tNIkPmKeYKCLQ30TAtewG4Be
ZIfoOy6/djHp/zu8xbHj75omv1bzWJ7t3DljUD/2HRBITaFJBC+AKVqvEL04sMxjuaPHUVdpsfHK
8IG6v76qovFuotnSEhonvRsYLDM6+QC5/d0m4zt7B3YZD7auvOlUK5qvGrkuUJjRwImihqj2c4Im
j69eaN89wE2J91/D+E1MddqHB/kERXp4MNxYESEz8atSRU9qWI/Y2hqkA6oyXXpSO1ey4uh7tLeg
4uhQdVS9+MOyI+O2Yk23W9vluqZubI/2E7iceK1OirWPnWy6IMXa2HATbihIfnDSRCwbiKBMDr8I
p7B1HCC1VWvVpizuGuvdrIZBLPNESjgq7XOJiVQHvb0VKib2ViM9nIXtBYE4Y7Eyo0spsAou1ucV
x/tfqEUx4vf3iewn4sjAyILDc7cE6IwvRe8tgzWMCseYgM4j3vNoA9XOFoqWAroIStnZVDBcT0xE
LC+49bQOj0ZVs7cOjnbAVx4cFrkvTatDN5GrJ7eoaOYUqAFlPaSwdGGmJumjy+dno9Mx+qWY+uJc
v+t0x8+MivGlWCSKJZr92UR6hIOOnUsO4gZf1c+tmZ6H2twuiqahpIPTR9Z4y7Xa3vg26tiSeA5Z
4EW1u67ssf3hp+lJD0tn7w3ltJEFOufP9WBgQef6+na18ZrnxvxN27f4bALjv5bB21lOMZB0GKdy
tIuVQjTYqomGL68TjBu9fK5o11+l4NAH24ycoh2fYo0kdzkAGHPARBqCyY1pwFYN2+Lgc/FJ84uL
8eMEmwB6h2EP4LljYxeIZ7nKPSwl4yka23XnOd5htNLoObfpZIlDE8ruV8lKqhlf5FaensHLWSs1
iUyCnaz0GNVmeUhLh9ifmijVpUFDmbEuNJMAnELNdnLdn2IU23h4TAgBgcqCFNsbtcF76kYIB4IM
WCbh1U8cREL82Wp/kn4sVI7ozCIo8qbr7OEYh599rM6o3odmP/k9i7+jd39YE+5OWSAWC/N8mymQ
OP8tAkhPkb3Ms78pMPNsXZIxDpEBKR5LwvQx0XszLTxHaDP0bcLVes29ulxZPS1vrtP4qPZGu/IR
tx107EXMlAQGd0BcXlE8U5uHnCoADEn5XGEHzXkRwk5o5ruW8DGaR+aj4QjCCbH9mCfWhLXqIz2v
IfzvuVo50yghjQ+UO5dUBACG5MZd7CplgjGS1SVeGT6sKtsh3R4z0VNhNOHn1PbuCitZe/KK+bo4
04PsA9AFfloyjf5Ks+tEv2c1WYSjM530hBA4QwqmlGGsXpTY0FHj1d3TgtaVvQsNUXmNl3lv9FlH
U19LX7BzPxe5RvZSrb90ZksxJKwTA5DlWPBsOK+o3LkFP4t8KR7ksw5M1TZS0NiFuZY8K7nhrvgJ
4u+s/dSbKjyzeSCoEDj2KfWTi1N3NfYNoegiHueHhV54GxlqsHy8Rh6sl0+38vzxFvi3qmc8ERfl
ADgcoYrWj6gVi/gtD1VwGRBvtKBHUyLGEZI4ieaQ4jMgi0gY9uuQ8XNUjs6ihWQWXJz6vP0lv0tN
q0QYNMLHlcP9fwjYnfE8cKaa3dkeNjGCby43nNDsi+vlPRM9Yo0U5W4D0ZCA+PRIm9Xf9WUZvg6p
ka0mP/5DRl702ncq3WcV4f62CsKP5fhHhK+/5c86mEWi4T9iRtwHA44eebpS7AvWFhCbA7E8Ts+d
vo7Val+2pO01lu6facPkr0BXiVb3sSDmUXwJOzLMdKy7DFOq6UwMwx091cwUChz2X1d1R0TrXHrG
iXYFHmOT9r7bJn91xImW7Bsx2wxwqm0s4r/Wsl229MygcwEAYYys4yHslCBbtXXcEjTIgxJn/gUR
38EWWjP51hzP30ARNKRZyV1uZ0xb4yf5KoUku4zdUPkMy1yzDAIGzyICQxo9qoJpaJ5OBbcB1kGr
o5saN776kOMk1Q7+GKESHWq/sG9pFugYvvhBM7t/8RzE5nr/w00M7ya1sSwJ3j3th59lidsWk6+3
WvRsdI+sS6NcfL+cF0H135a8N3fnArUEPco5/WpLbc/oK70qo99d+t56jKSr/DGh5Pht/8odjkyi
6t8hF+X7eYDQFSb5XqlHNgW+3ZU+6MnzVNoTWVr2QW6v8mGIYhQ1Ja7PpPg9tVq9kmUEgiNUl1JP
HXOVSVGqmmKHJ2/XHdZ1i/ZOyh34DpmfUvqtwkiDIiaanPJBfomaRg+wVLWKvDj81H2kAZyRHIW0
QxMngbryQR897Ohx8T6YCcxVIa1xEFHcQgxQDqLZjaJmWJ3iCO6/EkW7Mac7JA27UOrIOZFHcUeN
qw09uiiZTsukjRYxcTHIrAuIQIsQJGxTvMOA5jlVCfS2wJLLB4d4KyjmtAP7sv0vEKSfOIwVEtqm
aecJ0k8xt1+hsbEKq8HZgXjfAmi8ddgLQa654dat6AhlLTgPmIn8Q2vPuUQW2XNtmXOUD5Loc27m
t2ofJE36u+iaL4YQ5e/ZL2+d90dqS4Y2Ss9mFgnQoKddYifgPKN4mIgXgU855RsDj8o5UDLrqrxJ
iYJ8kJIWAk8RtzpE3xXgdTfxFLjPNOuxGpPzjSWMvR1V9AtRlTM7xcTtXnjnYkwjUq7VC9kq5o8q
Db4GO7gbkdteVNrYx2gev6XcXJ7XQuLSVjpahqMUjTRGYWOq6fpNDate6pcQLPj7GKjSKnKC+DMg
aBZJr4DYwBmrUqQRVrdJbJIsDWW+DHFiPAW9OmPEyb5QKlrnIsiu0tUxZw/ZQE4Y66n+TxbXad+I
c53msCuWRpYvfUzNJ6kmseiJy/6Ah2YG+UDur6hUQVGx9jaQfjay2jeSUt0Xe9r504uuO+DQIufR
Zf2hK73goVWafxq6MIOGVERbw5tqLi4iQLKBU1wwDb8R+4OZUarfYxKc46ECrSAm9sVkacRBUuHL
oimnW7tCRd8iniIuatGV6aX7kHMZ08R4AyGI4axVrjTU3pegm1O84EKR0+CsyBPTvJR0SvZuXOFU
kYOUQG3PetvT4wWTQUZUGh3yobLXtIw04spG6zTO5JFhdgA2kLFsVRPCexR0Ighoip9nhmw4vRvn
2IigjcrD3L6STwMRNJP1Jp2cjHiilZrFn2ws9HqILap9UoVYGpQfptlxdB/oLcqXkcsn7BClaIta
nIoB7fhF/oAInb5Tf4q3PWqvxXpnCrrc0hElu7rfDBYxV4463X3fFD9RGPuEIQMdk7VFqgGnniq0
fVDIXBJLAqUBAamHxg4Nb7KV9WhLVKoPumjl0V4/yMuxGGm2LH/L7NTa1iUvV3SoYyXxn7UZCbRt
218ZGRLPoTI3wrrhbUja87Z9k8x87gZ6v6q8T2mBVcacDxHir0PjqQVYPwKvAh3FmdfjIpQPLrrY
5dm/9xzxq8mAKaOEJLX59wvgqw7kNJ7bcSrwCtiPQWoHopQ6QLyU6zFQTIMgWpvFEev8DWhf4eIn
Z6mvXeN3b+TKQ4Mbtco1lWGjlT1BlgIBmlGrKLZFrTriPy5E5k8eqwgxouptFudXxEqqwI8i1Bcv
NQ4LtRvXdHOriY4yoTvQQ9dBR5qCPpdflOPDLsia5AdKuQQoYgJ0oNAVBlsgxafdcLCnuvpOhMZF
Q0ezQr+5gxRn/cp1+IlySul0Wb2bU0Qq5WSiqKWyOIRtO7+luGm/+ralleJ7WFsxOsWh1jzmPmKo
DBr9pKOMX4c6Y3WPDAQMWTaKSIqrazWeZKcQOLV+KTL7h2xn+k3zXfiOI9KomJ6Vvf9UuGxlfc3J
whxr55hNGSFG9O9CNwDyMFvjE2TI6tRESbpSDCj0tGKek4yPF/zNUWv1FUO1/t1SQWb7U92jnAVw
J1cQCkbj4qMVeu7gKa7qrnU5SDMGlUtTWzCqSpPw8W/GUw5sOYOSjLvATsarFaL46fVkETSJBJW7
CoXUbMcO2bI37ufOeatcpdsvtj887tceAe99MMtzWtb+i3wAr/NAehze5CsFlgC4SUBIrRcrLxW4
lb+qTjuOu5XWOs5zifVdSb3yPcNj8/deLMCGNsR1VWxTwYD2kUtHIS9J7Ds1A8jYBcWlAczbpHj7
PsYKZGNLqHXWObv/h1uoW4SYi3gMrMJHDN7rVScIuDHV6e+qlJHy+k/PIJ/RCagK72JZxKyoMeT6
oIvql0aDsVdPiHLqSq9eYg8rcukpr6pruo8MlqTQw1UVGY4mJpqlLYzgs9n1VKcbAsgEUbbV9nMU
H+ZG9z4CBSwix+18Ver1APBTODrrKJp3dYUmgbhC7NVq5WDkVrVDlucdJyY/Z6Cdh3uv88abS4MS
9XdEnSW8YnMuorbIwUrNoZ1XEffiyqibdJ+HCG4zamMEQsJuROtuQGsRTivQ0OUdKQs1JXBjCTwe
HabAXYPjC6Vpka+nL7Osp0fqjw+Ca14WIVtHGnBZDQ8ADkSkDYyoSWR+2DS6npWW3tXSm0/MlpRp
32rPapD/0BWXzorl5OtsQO/mZIG5DTkvPsNGDiCRKYSwum1GhhZ/3yV06t/WVOd7+Ur1VDo4WUoH
Vr7uCU7cdNAy1/Topov8ZRNbuSVk8dPFmR1rHzHbjLPsUEbmoZ+PRESCl9Y83d3Nfp1sZNncNcom
zK0daG+4WvoUbELwssfEI+ppMu5Oz9iDE29anTs8b/J0LKfd/x7kewN0BNDc9UO+X4hJQVPOyklv
OHelHSOWyu2TbWMyCViFnY2t34N2urzO4uFrbJL//Jy0tqUi4l/5ajudfgoLuz7lVRVeSPbgPNOV
Jg5xI9o0RveD5U5/sezko8Z/tsqwzV2kIN8wUNbH/0sctEK6WPYMwFZYYnXL/S70mYRuhhib0Dcg
7FIkvi7FaV9ylc6+vVftDOA3ruyT4RvNLcUcsgFKFBLPpHZkLAbWZkbWeo66lODdhCzUpfERKDUH
dj2xV2zlX53Xv09Vmmwtw/cA1ra3gCivF2eO3P2gkjFACPAp0DT7J0Eex9jMjOsAjuWfkUVV4EqP
2WMQWR4zIz3+K2+MHPGhyJrCj7GyuhimLGH09BRQpLqGHEPqigLC6MbIWJtpSUiX6/xky1QWpuA/
fQ7iY7aJbs6QMYi7xulIWzED+K62U31Dg6P8MZVZX0tg0fL/tCANMZOV26ECic1AwfhpOCE+i8DZ
ta5h3NPqAvVhBcM9pjgmWa1d9UbZXZanKkzKlXYMXE5ciwJAtzOf71VMelXc4HLe6veKc6IdAyKW
BqJjKN7Oc+nkyJAUD5reoUkie3lpi8wUWLY4vrHqbp0sfk9btJF7AxLPQUIjEbTSU5c5LlZlvLjK
pFxGaA0P+A+ftTQ+iFRz7AxHZ+zXiwiVnISZeF9EeIwZUD8R6FbuYpXzEKNVqpR2DNfSZKYbAZ4h
+TQulU1HuNdt6kGPgzcHYirFxf7H0rCqa6JEYP7c/bEHoGMGxQNpW3GjZ3iUr2bxVhxwtQV+cS6s
/k/IHtyatPzEya50ynRVaaPOP8dmWlmShZL1oQVlC78GoSbywXexjhNjZW3/vUdPOiGdAm9I71rF
pkMgdmjoEWyXc1gVMFUcLKSalQZ6qkg+pKNvqFJ73Tjgu3OEQtc8m3E0ICl+yxF/xHb4NGr3ZRdF
J7JP9GS8zWPH1L3K0lsSA5znYzppU+vu8nnOThZqv6NB4rP00SKLIJ8RwDy0E7E2T7ES7QnIZlJq
eu7dMxBghl7AhSn8rHkKf8SzfPNkzhbLtNrQBBB61zBQ5o2VEADHlfFt+mSRyKsI6c857Rp7W/gj
ObTCM6wVIoPbTjvczgmy31z3TrrGAc2svYbM1kTdCjwqrTENXZJ4VszmJc5KbZuWUDPoTetPiH/B
EgJrXE3MZt+jPHvKnHEv76simnSUyEJdp/qcFJB5sF3ChYmV4dWwM/U5Cug9cSnPWvJBIKWzCScb
DL3xLQXViLh2XYUJrzQCAz6aICyM5vAUO1hOJJDb8zDqxsolbXA+L/coX0a3kpW+Twz12Z7Iwq7G
jORserG9FUWf8diiAk125FLcAyAg+0WeX6eYyvLhNrq1d2WQX9wA1d4AfxZPCg3v7b9nytAioDch
WC2yFk9nTut1FSHgpaHuR5tsUSnqqnR0vMsClaYig94OrYvbOXAuPcM+TZyanix0aUxkrEfsFe0T
LeH2yYdmdUxZ61YOxZ5UdDjAuw7obZxtXrTjUuzR0AQjPHsRMS8qEb2W9Q0+jh1n6Pynzihelbiy
ONBn06FQ51+ADapdhVCLBN082Lo+S4qiAaGQpjC/yRDGeZBTyizfBSmOeDL7bt4c/wyGSHnG2Jzt
w1KdboYGbRgLwaeD7XWFwJmLFacGfkmWsx4L8xQ+qVXyzUaFUMGarFeQ68Oa5m8KQ1uxXoeV8dsu
8jc5lLdUt92zVvr7tmpYKeGLHzKmSLulw4MMndlN6h3gbY7vWmS+NHZZJuSqok+pIhqD6N+TfCZP
SRuVLZTD8Qy0Gq7P3Nyz4INmTL2XEwVPf8EvBh1N59wh27sOiTGt2TNVq3vjWlOvkOPK7XnWkQNU
f482gRP8l7tZdi8w+tmDRsAhBi880+YQLSYRl1vUq4Nd1nnWtQWN8Fya0CZhAP9YlpMoIOFE2Cjk
RT1UiAYYWlWHyiWgEMWqwW8PhzOxJdk6ERkGA8crspSnR2kozErEBFJjMn5q+QwJk+E0zhAi3Xt2
k+CH8dpzNFTIG3qHVvoMo4kLIN4P0B7RgRKrHIpAew5WoUIedFc/BZHy7grFTc5gbOfMQXlI4oyT
9TD3Z3kEqz5LMGRrT6zErDvWi5IgW9Fq0yP3pCLLedaZV9pdvdZTDDNNMXeYfVM8x247NFdGzQ2U
opzWgXGUL+TbnAa1XdUD+XNE30OO7DVNQX6LTVi+FRnV8zhjcBpJjzi2PpQI2zrnOexJu0Q5OwgF
4L8HHVDZitFbtjdNIeeBWnGULbsMLNiuqQZjHRAqsUIaRn6ZX/p3yrLuErbZjrG4Rjapbm0sn8RQ
VTTAEpE/0YJTRbgKSqCfCTklEWu3qI1NDRHU5H6odjQclt2a3B7Muf7dClVIh5yTN/JvJyYHrYG8
q2SLSLFQvUmMQa4T7FO1kwYLtHgtumoI+HxJbJa+0L/GiDoO1po9m5T7ARBXj4hRzhg4tHpDtf8X
S2OCgcABo2Nmt17zgmVWXly0tgRZGGEjsUnTmlU6fTZH90G3QnkVtSUl6aoUDBviREv6qfzsSj+W
d/msmhEemcO+TbR68fZIg08LuQO2dvVrwb5SlMcU/eX0S0/QlNHy2IEY1J4CCBcrfuf0FWLEXPr0
fCnVGL6Uc6fsSMJcYQ2fFYP7l5nOSxD0lNPjBfPD+NwGmo+1euaaL0RoNnFI8iPzXDLvJIyDmTSZ
jnBR4Hz2wX4UXlAHT8uRVYFyafKzleBNnFSK9z5tlNtSbYy0F0d8Fn1L0KcU48kHDT79Dh4WbphG
tU+dooECmOzwvapLxACV91dknjVhfc9Sddqoue9saRUf0QzD6OuAHwAHSDm6KASeiLccL+qYN4hh
nDIa/VORcXOgwI2OIIegj9BmL0OSk+ljXWXnPbSAHyyXV6TYkwAV55t5VG1SWKEY0KoCs+DR2r6S
6iwCvCjy65Nt9/8tvTBNMb1deoFWo65AnsJ59bv4j5XX+qptXfOGC9K8GX5JbNtILKI0OTpm+plo
bYzuc/A5+g+fGmTgR05ESrDCijMhkaV/nFdkMWjRDOOmQHCvdfiRpIvNUPq/hmBGaPCvDO8vf8rv
2V6AQK1l95ZgVKoxpLV7yYSbbNujPZcX9GJZscEHRwjN+nwvZ+XUW0At5R2jUDctf0Ii4p76iqGN
i0eZs4vuPmkK+EWp3pH8WxiPb6Ho3qvkoCzslKxGGji6hKzV/fRaGY4gJCYuqXDynCA0utNsoIqS
U/2Jtv0tninfBgjAReHe5fzErpGcRnaMEELMVCKnf+Qcvs5a6+r7yjP1FW9Hm5hyPdnFZPyuM097
NSrLv7ZGl70Srgh43BsePbw03CbM8KWMa+aYRWrQ/NTELcVlk40HX53iW5CYD7kc6i6uCrok4G5E
jdMpKpml5O1ufA7oV1IDO+65Z2o/ZxeWtnZOceic6RJgVpGfHh6lgy5ilDwODSwQGhTUUj+7SlWu
kAzWItqOSX8x/B4bAuG5XZ5ki7gBDIwrEwBNpWyT0SqwGtTVKdJ66mriGQhI6kEFuo3xGIN0QPrV
X50Qp69v6piqhwwDy6Iy9YrxTlSAEmjOk+4jnOgIdT9FcQEtvE9vqgO/p9aNmRn0WGwU5T8F4Rcx
cNbnsmK0UJLEt57s2q4MLpw3D1NgBsfBYhAmUzRIFe8XBVciVCp8wuYSv+wrXx2z/be6dq7Inrvn
wJ3Vt8r74dNHOi7fP1Hf/n5p6/ZDepDrrgao80w0cripHcfeyLVXBnz35XCWjSAb3+qqH94LPQ13
XmQ3p1kN4JCA61srNP0fkI9AoWS5s5EvvZF0dkbmFZ9lDMBafJfy2AiXZNpnFEXXdF3in31HLxwd
SzQ4W8s3shd1nsHoeDoBHpa7kYMGjMBHFNTYjcscbhNk+LUtnNn1bI5HyTjTZhWQT1K/dqMNVWNk
iBe59c+50ozrRBWEFPRmoQPZQ1IeV/KlfFBM4HsxYgg9naajA+5qH1butAPDC0KjmrJVUWrxt81x
MJja4V0l/Ygpxj2fiJEeRaHaiwfHjseTXvY/I1HAznnoX3r8G9b/Gaakf8p0ImaViBqjMk+fGV78
lu0+bW4FuN270CS0D7k6OIeIMeEuL8j9riecJZEzPxyjZJ8BSyIdRnbp3CONM+7scQyWvXXVHInu
lPtem9DjtCe4n23FLgHlYxW802f17JUdqpHIX4H1h7LyZzaCK6sgZ+/0CEE+oaCBaZu3gn7GrqFj
LZTM5TqqlUtBf/y764qXMfSAjJUR9H+TiJtMh0MV4TmI/Ly8tWFAS8tw7Yun6/4DAuaD5KjsS5uL
n9FmmeUTGoMjs3j3kM4/o9wzbnpkT6tS5L7NqtWvweR8xMFUbeSU3lWwz7dG8GgbLrxUm39jKiw3
Y+gS1Dqm+mbZknUt8rdyMpn0JFR0EbouMaf0JmO8Q49d1STxrCvhqCMfPDu28mUw/jRCusSTWJ9S
AMhYYDtlH5jxgHmsPkrrb4LPd1Vl3nxT5nJLBvJ7VuASJS3oY0b5HLXRQ+36O8AaHZkfhYfN2FaE
UAXXrGHaSOJ2s5PBCr2RkEoeZMCmPOD9zEq0c9jF5cExi3NvB/rRrPDBCupXlQJ5IpVFP1nTvLJt
0/gvietnqZGFEwLXMne8Y+7YoLxSXb1jzCZnDhtpwlp7kFEveQ3wvA1zdYe8WFsZBKKuNKkdILm9
3BdOQCZiWbHdT/O2bnp7N0TGRtbJlUmDGmS5hXqJThk43DcP2sbKVrKK6U5HZRIgwQJYBVcssCay
8hJa/xbvW3Qx7Vqrn4cGkk5jxRB0wGdvyLpqjwaVepwkaEMymsGFRavdU7Jnz1BI7TJcRr9qSEqj
Q9adLrTVY98T+y5eTr6fEABGsUProa6PdVwUGyuyEci7r3WU0kXU0OSJ5Falc9FNlH7IwMQJP20C
PUofGHDX0jGXbmGLKKF1gfdfOEEN0y8e5ICinQ8AXGqEsP1MKaYPqk//CCFY8NMOqSQFozNo4I7m
E5lZow2mFG5sfEhMCz8PxEhl3Redxj7FmbmM2qO4+os4YeozGdotVWrC6gKM8XEweDtIyu1uUsrv
QTNvfk/yETwNrEA+5MuV5pANkzuYErJ+pPTqoLTVL3XTuptl1rgAF3FYpci5x/wEwmbamU75UAYz
4l80x/Sew3adTOR92PyDNybGkG1fjTN3IaoRj1DZzbLdOFpevrm1f8kt5kV2OkOlEMBWzObhypwT
5T3Mil08m84rcKHx6I+I4DqTa0BzdWJ2Y9GGjF/qzjGO+Lf2jdD3uqYPyrIwwk2lcj6ggUM+FKKe
a4h39xQE2S+JGxpz/o/ayclCFbKQarLoBowsZCxDF7WGINJTdCw05NRpk13ueSRk2iryveHNt0wx
a+uqO5aT7CMBfyFHtKEZTztJMlQZiAEzQ5ZveyWteD3CXaKV3dqz+fMFFwer22omC8XLoZPJ+XRT
1f0pS01xgBnrU9GX8S6vZnr7RYaEF520jdzriXZ2euGU9VsSl9CNmis7qqlFc2MgTnL4DONsP8+x
e60BxZz7gktoUofuYVYwj6AB+ocmIq+yTwN/Je8yKwyMdWtF5Uot7J/4Au1vSrmjosy/mdSjtiCg
/FhXhrvNBUBaSZKNVc/X0lIJC3JH/RgiUl5XTvanN3v9DfEJdpWaiWgfECNn1ynFoxCoZzlLPIb8
j0XJ2HccpMiOuDfteF2GnmhEu60/epsm88NTHk3dGjHFTq6eWap/OnN4K4bGeoWplu9bgM0b+TLu
BrC24IdWrcv8xYtdPg+BJZEjT/ybAXBzk8OcFcV7fWSAWNSBCQwmbM80FEkHItH1OTCycz4oSEnE
q6hsC35gUipB1xm6KuIFBcbF9YebXTgIvzzrZTIC9Vna0hKF024Uz9mXgvS7B+hB8vtVRtKC252v
zM6xlXNruGnXvMlnzWjOT+HM2mU6U7dS8lZZR/ZXbMzB3rankpQsMbOfchLeZSHLTF1GV7UgfA7A
2wh/Q22/1ZOGNGVTp5HSOMM2SFrn4Gnx/IJA9mGEw3gb9BSPSmaeHIbj11J1NQojMcsbcdwflphm
5htRseJqRfFGat5GHyHK+1wq+5A+zhCHhEmJCxf5ZEmLjQBYxcKIIOYseUMwXNB3yRktAU5v3bo4
qncPMLY8BfFcMWEzYHZb0EXkVRqTdbHlLP9WkSdwSlM0wuQQN1dHNV65JxmbtMMnCX/aowzR+iOX
tYlLBgMA3zHiOxhrVX0DcdBtpXYBfkmwM9p82ERF6V596mcISH18dsjXihsG4XJfKBX/ZM1AX4MB
E7VD4Ng6T40nAx76r845q+EAdwKYysmPqs9MUBIH1JZWf2Iu10Phu7nOwDnX0HWu7lnZOLRpd4tk
sa4bNsY+PiYNZGzxJFALxibT8EQdZ1JBmyQods4tGeFtt5V3K3AVbpRwpNguGfGdcdoxYOBAsGok
tUhxK1qW87gpUjJ7pAsJ+lgL+Ma9ACQVscd4laRGsKqZMcj+n6Jl2cm01XDlKOr8pjUpoZDKVe3u
rt0Xp4oux62YkN4DyVjHej68yWcozpDIjACJEk2LLkM9Pi86GSVWs0uehRhsVDe+K0q+D1qjZ33N
k7uY86izIPlMjl3tUkxA617JUFWWm9rKhy+3CAn+8AULvRm54dzxOZ4xL/n/Q9mZJdeNZFt2KmHx
XchE5w6g7EV+ALg9e0okpR8YJZHo+x4zqHHVxGoBjPdeKKIso+ojFcYkeXkbwP34OXuvbYTSo02X
HuJ6Dh6BA+w+RpUBivNhuE5rrf/CUqocGONksH/tG1ZZVN1jUR0hbzC2DMPTVsK2Ko2igL3+EM/O
BeyvzsSQMZVR0BikcFQoaxscAiNh75sPdQJuSv2ifzDDoGI/Dnq36p+1Oz2lgF/z4FSImehUnKHj
2A7gr+pJMu2t+JHGYbozS0xVfVc9EuNtvCv0vvhfQYRaxoBZSc07hZRxV7fN6ksVWdnOhl182pr8
bD6QTAQEHKujFDVFfS+JGPbzbTLDEjBx5A3vAhk+TSsdDEpy4zXgYUewMqdWkkGk1LrmVkioNoTZ
vEaIGaZs0Q7ofjs3gV8NBfL23nr4qFhKwHIKOSEpUuRr2/7SJzzk0MwxnEq6kksPmIENNXbjnNOV
hXPwcaaOpKRbXukMCTxFJHqsTderwLFit1Xy+Vyvlv+1Jjir7fwqKol7jnSLrTUwdlZ7m7UceIbW
hDq/VsJ2UhY3MIp9iGD0okWsXxRrqRBkosZOSGDkXlweO2k2twUjMZ8g3GVXD3TQyuqLEGiXcl0z
/bjrsjvRfsKoCdajbmfcYAwlHL35rDB2OzQk4aT2gAR8KK6sWQ3OESlorm7aDVcGkPHNsFHYWfvx
ZbI8JGSa3H2gK4rQ2fVBgrCo1Xb9Cr9fl4VoKCliZ/tLPNstolpt9JUhD9F7Nxc6E8p1VvTdQ2mh
pJNDeIX/RD0My/yDloqaYRlYp0Ifpom14Eu7Ij9PqRHcjk1ztg2PWVOeugg8277TX+u4fupXAlY9
jJdWaNZjHVSoleVxnCuG8euYPtOyQ4Cj0GuNob5K7aa6MDG198QbqLsOGg/yhKm9Cvqx84bVjqrB
hQbX5WtzkTxrUntyGD997ycHCQf4wCITV/HaxQnXf+yZxEal0P0yQkNb2a1520T81SUNv0IlkoeP
1Q6zfXeoR8gFtCGylcKYPFAA5H2rHnP0CXjKae5aeWx8NgO6HyjGr4aVvmdVNBq3K88ynheruA/s
rIZ8vvYxMFvSUc8rCAarQyxsVHGOLeUm1T7TxrDuNtDEqGJRaXPqoUlp2gPdROR025hczaFeD4VH
Rkt6SFdNSvJm4RTfTwOW4I8/IWMitaaloIW6JgoPhdkf06B52QBjAw1haKzFtKtGo0akOQAlkxXS
t5VRV8eRClfJOKIPbO4V2LQ7pWpnNEBAdz94VWWGTL3OLljr+2PYACRxzOYZOTqSOoz3IDd7Og31
yKZlmumxFc5T2Odvm+1M0w2SGexS0IByaPGHiEgj/aEOiFa2FBTqTKp6oKLo4GxBmkZQpcV1ptnP
uiK/berKJrf3Neq/GjHcqWYSQqtZOLfbOoFatvNRqOVMVgrax2hGWEuLT4ZJEnVSM5xeD48L4owP
rmImw4p+G7yoTsF9gX5ks8KO4xo5lyMoarruFVYfyX+k3X/gjlCdMHLAwpobE1PI9Qi6/qMpkSe5
F58C03Kz67DVrFdLYQft0wYZIJ52V8eRarhZyMKl6vBg68iYX5pOe154doWCEU3b46JZrj9a0Zaw
wwcukfx3xjnzcnvF5JjfVOSmHGZWQ6reWl5IxOG13tRMco3+So21Q43Tp0OaqMeMuVrHi6gWp/lF
E5Ph/vrLP//1H//8Pv3P8K0E3zeHINP+9R98/b2sZhxwUfenL/91/bj/tP3Gf/3Ezz//r+PuYffn
H1j/wn/9PI/4+1/0X7vXn77YAXeDzty/ofp5a/us2x6b57b+5P/rN3952x7l01y9/fbrd9R83fpo
YVwWv/7+rdOP336V9vbaP176+vC/f+/mNefXTs1b9lr8+OWfv/zv/xU3b3/+xbfXtvvtV0X+Q1VV
YF+2ZXJmNkyNxxzftm9p6j9My3DALdn0oU3DkL/+QgJKF/32qxD/MGxTSEuXKmh7zea3IANt39L+
wY9q2GVZ+m3TsMSv//kO/PTp/Pen9UvRw12Mi6797VfN+fWX6uNDXF+hMOVq55Ri+xuaJUyV739/
fYiLcP3p/+Hkga07bVehw1EKYmrsuyli1LdMKbdyZaA9dlrCD+N65SWv/VxZxTeq47yFeUbcqCbO
TD+DQ6j04JQkzln0z8y+nHzkFjn84f39/cn/8ck62l+erGUZ7Paa4JUjlTJ/frJ2lqsFnXpEeARD
5xQJuyHK2IttcRlUkoKnHl8Raoa7McqYzK/Z0ja9UsfJ7jbX7NDRzYlNv+vMr9vr6pUeLySprz75
GscllHdh1UaHkv9ibvCJnjBdgv8M3DSE9Tl5Ll3L0PtDUGNTn8hYkmALlBwZ7Fjiv5BHG8fgqdI1
lBNQeo0prvaBEr+3+hCCE2I9+ahO9FGjyA3UIwsf3rQkf5O6kp4awg2PRkRqH2A50o2Tk2ZnUG4j
GivrJDCsiwGpPng7x6E6Eo3iHBfEw17b6SRwzPPBiIz7bcMJeZC8RteCt7xOQ0gE9cwkDIjOlZjI
tMrwJ/ozB4EMwcJ+7m3DNUSFd3oR4iLrnPVDR18cz4BRQ3jAIztvWYFFno6UetZTOxdf1Sk9D50j
dklP3gVe7po3K/L//YeuG3/90G0TOZZA4agZgK1//tCRg1qKk/Kha4QR0rN0RrfnKA/uEbPX9o9e
ze2lK9VzUMvq0g/97VgYgVePYIntSCbHIGCMW6TNixqFeGV4KflS0/9Xl9uY6R3HCulGlhVciWT6
WA9/Wg7/eM2u9/efbjDLNiWSOUuDz6ua4uenz7g9YnCdgFDQjPbE4X25sQTzHwnKpMPMU3BBHoCb
dEQr3LctVMsIScmeUOGbkrkW7jQsNBhYmW0yVoe62DHEKLx//yb/X5+lZdmqIS1VSEfVf36Wg942
s16GtTfVy51SF9dhWuPelOPKxNbj06S+LrGhn6H8x6BOTjgwxSUA0ndDashN1LLNZmH3yYQZnGFb
uBiB2R3/5jn+ZamyJW1slisiXYkyFH96jphZbBwCWemtSSp74lpeRc/EvTHIz+gsPfFSjfdr4pZU
yjTap0pNcWpdZUmX7ra3cqZxH9pR4MVJ1h3C+l7HWigJXd/9/z9TU1sXVV3opqpaf15UHcVsi4zR
Q1GpJOAU9Ox6FnOX+5H40IFVaZq+y8hGgd08RlV+ntvaW+TQuFMQrc2j8WC2oDtinMh+aNSE7QAK
ux0SCAv//qnq61P5af23palZhAzxH4cB6J/e1KlVsIZOAat7G/4Y2z7/XAy0sdBlYU9PlemlazGV
mHrmQEgf1G9tsIAznk1iBdd1qqwnZU+SqWuktu8kjYfw3jgXlLDQmbNn2ELZ32wC4i/rAaJ5aeq2
w+1k2ERw/3ypwjEPCU1iTmyb1ju1uPE5iK7FashfI7TC3i/m4WUwk+yp0yrWuFV/AKaKJVr1MLUP
+1hrdQ+xC9ZLW75pS/MujGFhL8PdKV2DdrOp10COucJHfV3kgRl6EWgoN+kY97dMpIlDLuMbMlsI
ZbPDTyotORWl6kHI0nbbSg/8Jatsd6vnKRvvsrQHyG2On5fJNu+ddBR3OecoURpH+KxnzX4XodU/
tFGRUaHj54v0iCE+tX4a/92CRFXx509cSJZSx9GctSD503paloSpGzUHBnMu6kOGmuBixzRptg1R
HflQF66C3gHcBeHluLY0K/Cb8BbD/KiKHjWONjo7ELokad78+8tRWy+3P12OwtJon1L6mKZqrhXA
H8oRUI8KLea88MpiYIiP0u1k0vxxW+12KDAPMYgcrnRV39uzBVHRJHOesJbuek7b4e82nnVl/vm5
2Jpp2oSGOrqhaeq6Hv3huUhrMsOAcRsiO1rawGnj24VWyUmZnaftqw7U9kWZEDWs+vdOX/lnQn0S
KQeI7QLBof0OcCfwyfsyjuRjx7tFJWlCnZF7OIHSX0J7PAEdsf1eatZ+rJWjWVTR39wy3BV//dAd
U2UH1XXcjKZjrDfVH16LCJ3WlkmWen1FYiECCfCLGfmDuJnWDqWHK8/ZxyvYJOn0wxIAStEFSE/Z
0/dbbwKjW14y3KC7qOwbBlsCOJfaMzQPyE9uJk9Cyj0DpKGpjK4qCdNLq2rV3QibtRIxkTtr56kc
5InpdbXf6q6sY5+Lq3TeK2nYndq18jBIXRR2CsokMb8ztbtKVrTLmNFxM6ZiV8vXtglibraZQ8wU
ftNnI/a00DqZzvDgLItNdNDCqalMXisz+j4sOom3cEP3c8QoCDauO5aGcYrTLr4htNj226CnZT+O
gyc4u+8VGJ/xOjgn9pSkWm6GbWBVOsWXZCDduob976YtHTGUQF4G8d9txC6waDw61ShIIOhjuqXE
z8T6NVnorpkFxIYbYh8qXeWPMUQnDeGS35Tp41agjnOIGCRoby0JWVcr4+fVcU6InfasolffY9Un
gtpR1I83KEY839hkiKYOogulyD1VNa/UNpr2Q1bY7mbuI4jzNZ6Haq9Uyq1JAjigo/EooJYdnNy6
Z+pHkwJ8Fa8hQqIwHRx1QkwapNHnvCteaPasXfU0P2wfsS1LhUrX9ih0ViBn8W37qMZRXhuOvOR8
xLRpgl2fOcyARPHNNDk8l0qgHroRdEdYtPxdabWkJIhPLa2rSzCpOynGnQz4zPM4uNo2k0mnjEiD
+tNHT7dyOlDqpaYfFAeVMvlNjb+S0sJEb45WSP6tJcg0sDUePooWjdb50O63tT6p53UEMPhZlz8x
T6SrFteab05iN8Y4pefAMh77ZbqysvHU0iPb82IJF8rcXCfNmQYow4eOIc3UOJiDeSdDsWYQxfFN
gGtrn7aY0ZuVmR4KW/NKKGJe3baVV031yZkDZV/lwKU1fOu9YcRub098GG1/mKaSA0nVhi/je21B
0gIb6OBG4PAyEOkcmVGOLI/WmzUGqIVMDu1yiYikhuRW4J47wBIwTybglNU9wXtbf/8woo/KedUI
enTPvm9VZDLkO9Y2XKFtT3B8MRI+vCdOqFhHoDyZxf6mtdJyt4s8CJryUaoEsdVkES8V1fx6c8+p
xBcAVwvx1BKK0qXi0Y5xFnJDc6i84KbhBlm6aG+XSAC3IyT0uaMe5uIw2vOzDiAAdqF222QTnrPA
+TEM+exKRIi8fYncpRFntNkowFrJF8LePpdV4xyM1n7Qktm6Td0NN0zvtjhs735l5v6CVthdRNMc
sAkFj3Zdok8YboA/EAlrWY3vlEyFnKrRoU1Y3c4axTFcLIPAF9otvcENXzSKDxkYyZT2pCUxfIv1
Vq+W4pMzqugrZyNzizLnDmfAczDCYI95ywVpSR4ehkWpadXtRDR50j/XqfXO2eEq0TIUzGTLMNXc
ES42EcYo1hitkCq0jSREdw7YygTBC1/t7KEO5aoz9Sd9ghOfnQTDy30axTfbbbo3iBr2RJOOfqBa
lhul2AyGUSwX5zuQUBf8Z3KK9cUEXjgiOSj9rfhlbCAuvVpnbh8hwKjm8tGwbTJ4c+Nhbu2bENnl
XYYCDMmejQQn4FqOmjo9ON0IAST/tr3920qGDwe5QK09WGvQnSUQd+ey308IDWEXyDXLJgDRrSPo
ux7ickQwvdYOOGJ220UkneDKqdqK8dQq0NZAzN+0VewjcCNYIFT32MjGMifocr3SmvU8q40fq3PN
fe/QAtglbfKV2XB7m7C1duvZqA3zm16lpT05sUM/mEwiOm8mfibPaC0FQVr2bgmdU5M+nwTnW3BW
bN4cIvtTaTHMT3EnQSN3ZRA3pziLAAXXzFpTcwj2gqGSx+nm1mET9DLbyPaLUij+dovEiTMfGyGl
BzDnSMIHq8h6IwkjOkYGGKSekGirmciqt5TzjB46mwUaaS32pdbEuyYlfHj7NQ4fJnPS0jq0GpBK
O+z3JWqVMGFd6TPzZMfZ+5xoOzMd0wNnqW3/3XZMWU26N0Dksmcn902Y0OfYpuOBiz1WOpzCkZZg
P83A3WMeRt6G3M+OH52GmKePj6GfHpykGpgDZLNPKHHmcaLawRYfPtldkz/m8/ekaHekcSZPsVgg
zFL5idTs6bw5a0QHSIOwkodBKld9jslYmXJOpeDNIY8P+SUYo3anMi5Eqn4H6mVAuESM9DquSeIn
HRnG9TD1podoUb+3Xky9y7yt8ETztxIBculVLZ5HwkZ8q1HY24MyOFOxtgeyByZIyjWf38reaWPz
NQQBSNGEnsBJFgzXU2GeNEywcKyd77FajXvJbaPHzV5GS7AziHfyt7U2NGMI3h09WJ4eYZdzeGyw
GO475AKeyAYOQNtHNRiTn0c0f8HqY+HPSF7RWBNDGug0UlnYJyjjbl2N+c5s8+pEQOy30gLMMEUT
XWmkufggeaUS98vEFBYY5UI5k1aUQf1B6cLkmYiCgzkSQYGadyXaw7JRsJHn5QHJ0CtzSPGIjuDd
ACA+R/D9idzZFWtjYDuhb1eE4AbG1pRd8Q5RzDjtKZFqerYRhpFfyClUDonX5Zagj97Pp17qeLrj
5ntcDsUee+Cyg2w7nBLE1VnO2QgAyu0cp/KwPfrWBChnut3krpNWAk9Lr8idIp7lkALC4rgAJQ1I
FqQZ+l07a1G/lJY1HM0gPRoLRqmth44cSOW6patQIYrL8JPvTFbng7BPaLcST4tYr7d9ssqMmJxN
XL2TONXoW65MAd3bTsYT/OXocakJNG5pvxe5iVmyCb+i8ZhcPU2f+4y1JGuprlFpEm2i04uMuuVe
BFq0R93oeEOW+UqNnSJBnIImkpAIs+w8cnAV1sTmNHbQmVK8kIheGfWS2DeGj9YsjBPvPskZUj5t
W7aiverO6Hg0d/eweNcNFcHESDQ4wVtLvGfqhBBirTW22ze1cRKb8XzUkwl5UKQ9fJxCjXb0hbpk
biWc6EZUurqz8FdqCchUI+80XynW6llylw+FUPeKpSx7Tiv1qVTAiwNZucgFKg+dLOwQKsdvuyQX
TLAUrcVKhBZ2b4cT9E/DYWa3rdv1Er2XDvkqCtQIl6wyzGLznO62hVh1zAB0Vg9hl9WSA4VxWtfU
7ewvIufdiJj9lVlCI3OlOW0tVicBX85k3kPxw+hPxvcdzoyClsFWjEmmNY5Ce7hw+osQGYcGo7ia
yoLhN5kgSTBwWg7Gu20PNtq2ARljAA1fNycxDzsAqPiWgTSQM+vsUYQwLyVnNMaxpObX21McsvSK
45XrsDfcrg3XtCwvesCIzmnbxa+6tj5NYObWOqtNAryMiQZ0ZtUnFGn3aZzvdfqhNzZJ51NaudtC
snUPtssdubPw+yXccWalkzRiWbJM14pY/XOmaDfFEl8H65bR9eFtXrXWtfp5K2zAvabnQC9/qMwe
aUDGMFwm9qW+jlySZNDeRbMDVQDtLCoPY9e3zTUm2CeF4eBpyWM3QrkdBoqfJma2L7gevM5ExlvZ
cQrwoKj22wewkuHrwcp9JoCGn2sDjV4ZhZALq+N2CY4N2KR5Lg8IyHscxzWNaprPHxMjTZLGRx+a
m0CQfDTwoZzGNlrOtUEOEB2KjUyv1dH3arE1FZZCXOwHuhquNWXFC07AW7qwn+YBeTt8js9TgK1y
Nj+ZU/BVCYEKoaVnCJiXQLbCYTAfGDAOR73FxG07auPTogvgWSEBaW47MXMnhXxkI4161xwdAoLt
ztp1jCgt+VWvqVj7qghvkSDWNUgsDh4HXc70Uuv6XaRR6BfMY3DdL0fVAKMhSo5mURv15GogS1eb
72WbC3BV1YnTDyLyJcIYydhjJrN5b/RDs29irXRbm9w01BxQyRJ1Kj1DI/aWaKuwTAmbXqWkChHD
IqmMXVwjZ02MovLDJndTTo5gofiVDBTglMrlkcAR4iJQkqnEH7q2Oj2TRtP6pq1D0NFM2HRoD4HT
4uijdBx631CHN8HJaKa5wI32WLQmFVQMC1AV3wS5Un4dzNIdSPkjrabYpSgjEazKHo1O/QyYMToP
FeZ8kmOBP1jGgWov84TdnO1WYXqSXOnxW2lcsmJG+aHzy0qMBUAcrSyx9zbHRLARBL3rqXBxUtOv
GATy0ZFgxzL8qgv13WS4jP16oumKKZ57wvEJk4O+pa37syHYAYMYDZGmsPqXCUJJeZFcXx4GNXRx
oMi7ENWIGV7lOvCIGRUt9fO8Z0yeeqWYGYrUaB6XRV88LfHGDv51Gb6jQF3DlVoM/7R+dwqB9hWH
Kc8JUbhJGTCi0V5te+4hFFBZmYNyRi7/JUpm6rk4nj1s58fRaLjqSI6pUsNA50HBaow9bkh0CXrq
SiQufmHjLTCT9kuK9XwCGe/Zk9O6hhN/kYP6ZK2jHY5WAUULPf8T8gbroGNUU8vIAJqdOmyUnPk7
y/GbxTZXh9xznc8HFdX7cQErj5/hWxzfmZgAKTJrzbVMrtEh7aej0Up3/XYBS58YePUiIwsYTRvV
d6TTkTVTvnPaTS8BFTpkuVuZdWLXqfFbhNGwHDOiH9OqcycV1OiUO7VbZ7Q3SPLJdHKMcw0d4+Bk
FLqTm4po9AyJSNAGK5ajcSLSo7MvhRYBjaQFaZMuHybFiY4hh/nweeS1zAkDgNIkJ7WPGarD93DN
h0V4wuzn6yauzvH4HsztQTbglJKYAJ/GJOMIw5kRpJeIVJLkCgeeekX781E6BUijU0ROndfny7s1
rYs2Yng3l+QSOgjXijQ79TYfTJ2uuMpul1oRSjJVHgVNIl1rSNAQAjN7yTmjUZ1vaM4+161ae9Zg
P2NzOKhhshMZipqKZl7hvPZZ8BQaPV0rOzgFOZibLIUAUBqfZccy3C0TXA39zmFTQkF5T4F5HZfh
t9nBpmaPzrnuU69TIcbUGsblNiN+3bJUeN1AbfugIIe+Bx0tCvE0acnq798PFscmQgBug6h6Z+u+
TQl8YZ8Tkl0YI7duxW9gciEnYERtFnpMUXkfESjvlqqjoAIYqHGHwJepKp4bvX3qnHLfCF5jmZng
lHJcnGOXGWBb6RvHIykpguK+0OtXHRTLjq629Nk20G6RL542CP5MalQWc6qyyLSfsI8dg8ryUyWe
TpIrJwnsA+ERV4CZ300nSQmM1x6bJNqzBp+6Wg7X5Wz/6KWBZ63jZGYPxXuY6o47G+ngl6JtPKB0
Pep+SSYC7BEvVpVHpm3nBAIOcosAfXfVSk9vmpvR0E9LmIEDGqlmKqsSOxBO40FpL9mSk5RrwthS
0hej1pudgM52bJyRTZwyIS/n53mC4GmSOFQtpjxWRYG+SIMSbdJZfG/WpQzVB9sAKYhO12M7QGyR
ENWwTjU0NOYk1u1Jfp6n7ahYpbsYfNw5H88JnQi0IKQ0GoRvBW3wmYk8Ubt1TMMo08jAIcM0Gkik
CxKUHC0UAlIhXmSPvoby/V3XH3W9TlggpY7NHwNA87Uc9TNunopogPqktgR2F5yVvWIuMcGY04EE
0AEfLslqTR7epuTHxjrrbG/ZL/EQqQxb412FBclptFNLCgn1xuiRpxO7FJJnQHuZDzLpmj7zztAL
omL7GSden7Z+BTl3Kes7u2fF73K78awZTKE+seE3pJiYLV0Ayyje4U8hSNt3Fb2aoE1g4Go+ITgB
Rpy8VyC7oiIW8/iYrTk/jj2XfkXXEGHWiTN4eTWUU+n2nKJ4ayqWtw6fclrDOlUF2FvRswxiL4KD
rnrkBn1L4Nu64OXOw8hwIe8e6GNjvu+OokVvLVOO3KnUsUcOphfHDQZQ65SGeomkNy6OqiWPSnVf
gE47akXxbmHiKInfm5PqU9PF72RpCj+J9O6sg1n20GOkbq2rmheqGltRJqpdY77R2YzvS0tYZGZT
aNArIwekWkNnz/T6GBcZSo3JXL7mNivaWOoPaqzksD/eURd87UYHBajWdJ4qV6AnYUS5I1l9A6W7
jJiazlPx2YmD5BJEt6oTVB594mU3tdGuVbKvuJEI5emwp8lg6j05dYdC6ycCWTWLCgKpH1Jwlg9d
ZyeeL2mdugApVHfSRg7bYrxnrwz9xBRPrZCGO4D97UQuzrXt7CiGWV1M5uVz2F0hQQ88PGHvioC4
zfu+l+FySe35bVxeFLUmukG1H+fgvKADIGBaKNyjlO5dDkBYj7IL+sDdiFBgn8JS96qLBWP4Kq+g
xtLGIKuQskYWuukmCJ7BCzwx8gBUDGH+mpjPK1Cc5xqxtz/j1/cIGUmJoy8ySrZlZ8kMlmege5rS
EBE4YjonZTJ1G2fZT4a8H8xbORybYvhGGOJbqJv38wrgqUv7uV84Qozm8IpHqJCsb2XcS4zluXEk
4bCMkXRPTajubXR9nFEkwy3IBYinUvz1RnXjKKOGlRe3s2yDwsVLBLLzoQTnyy1BI0LB7efaHKh2
iSYyX9xG7P7MjwmGpDfmXIMxdYnaiDD9gLAgAIM6rJbquYqaH/0AUYlG8V1eV8jzHeveiuL8MDbZ
53RUHlK0asgezfcejZIbQNBL0Vy7pbW8UjbdIsvMdpNdP5sjLCTSVqU/DyXKOWTFdqmqu3FExGGu
sRTYznUlgzY9EP3oJKM8ZZGl+2OjviYk6xBTV1+TlqigT4RukLkrtZXjS/1a2SeMtiOmcou1OyQS
J0x3nfEaVnmPTKwDUawOxOxRcrppZ7dHJtNHzRi/L7X+aEYd5QzUKSOkCQCanMWK9doK26ehpc0X
PSZTfSZ5BAxFTDLXTLeORwJNHOFlg2LLqlUOrY/HAnm0xjkB8ICfMk2Y0zWRME+Hcy/z2ylLch/Y
jsjn5EsU4V6sQ6+OohAh8R0zmc9aNFXnEiLNUMFLsXRw/3afUj3XiCBTFfR7giXqoNmj4ddDY31a
KiHOZRSbbrt+yRRcuYns+n77JtNP57EjzqatW2g0anGysggD7fqTDblMbpeRWpLry+TVFDZ37fpP
kw6z65Rmc0wGB3W9s5h3UIvCfa21WKHH6aRnmfWpGAmFbEucXzGlYoKwqpwL9qH1qI3anSXOsa4d
y9jX+DxB0vVnFufRK4fF3st01YkEAUYW+oXeQtLiuJCauwYSJqF50ufqBaSXs2ep6jkEhlh6Mytl
/1WJ46ykt53q+9k+oDcdbwN4WG6LIWhvG1BtkqnIT1qKBHH6YDg6wwizKoN8t0mcsYsRLbgOvhki
H3T1YgUsSYSVNac8WXW1KabEVMGjnLa1gPmCzoFtCVEnp8+a7ORSd8zdsB5G08Xpdir/14faKX+N
DfwplLikoBvLcBhrY9xrAB4Gg3FMypuYyQ51ygjyZzE7a8+8DxCiTM3jkr91TdeglT1u2rP1+L+l
d6dBVu+dCgWTncviAFnky5DwqmnNcUp75RiFT5i2Gd0HMJB2OV1SkJF7Yw4hyYTjbtAkO3X7I2xi
ndrJ6gDrhFTw0XxaOsz/gCwWtwiG+Oqox7Y4yTGi8TwEb4sO1rnqGzi+HYV42bM8mqlWXEUKlBhL
CfJzK3n6Zk4oZKzO9Z3eYINXI5yF8/zQ4MIlAg0VXtZ1nyne4gF/tDHqOrKbBAjPHD/Z0zMHAiZg
ZrwwyEqui7L80WQc+p2seVHsfrw3CDT7aCtVnO3TMHwC2NRcm7Nu+Gqsn8NF/1ylnXNTId49SCd5
6+Z0Ir8s4Dxl9dZ5mZ5tIlQ+plN2K0xviojjSQH1HKLAAUge9ddbH36WoUbjNbJOWz9i6/oUMYIJ
K0img2nWtY9IDsm7ot6UrcHxUsSnMDIZAK4dbS1vuYT1QLuF9MlBfUaDXmug07Rw4lmMAEbWZlSI
gSccERBro4I/rMJTr/cvSe80n7rUuuEcSSQ0mzjFaEw9vXfSYznnhp85IYLpes1sNCq2hODdobV+
KRgdhsy5g3AXNeF8PdQ2V4EyEPklQTFGqPiuAJ3rAABJYCPH6VyFE+QoLmYGc9Ndqncvcap9CiQC
+X6ZQWOa9jut7/1C3NdlG9RVBmMFcgdOtV4keyok9sm1BWqDMeEcS3kTNsYPVE3GqaEyR0zCSByX
PoODlB0d5wEhJnSpsx6eRIk/5kBcn01ym9sZUU9aWMt2pNLG2F41dbNbM/PDgDVnGH5lssPHDYux
arkJ0ftVwu5590ATr39HJMnCD5BMVsfZTNeBboaXFHXptfFw9buNgtbrwYrIOTAD+7j1z6oxfAo0
W5yh+e66uH+giHSO3aqkdHg/UNGjJh81hllTYnqGaPU9vdgJ+hOlwNzOMEhZRrG6NiWuJZl5CQS3
I8ZDFfVEwUcwNy4QfyobkCFENDLnNdRm3b2ZryMuQDlRcWRPGuIJU+ut09S7yCJbJhM5zVNZmPT8
1ku8ZxtatVamExM2mjr7hjRikS7T3la757Yo13BduB6kCt2bzJpPWa/PuHPquw4V4kVtzBvgBK69
jM6pc1Bz0wtjXkBgCRzNVD6sbVE9apITTEJgubpqHeLWeG862z7IqQc12vFCoiDZV00VwRtZvljL
bN1oRFBE2ku86PrtDC/NbXsxfoir6EPVbolPmtM+PeyAmNiDg7XCtWYzPhSldpQDUJlSAa3IcekY
zEQS1eCf2c3H7A5v7nBTJT6TZFZfhwyuxHS33h8T3YrxJhv6kiGWCsx7q9Ant11vK+trxKj2Uupl
dC5ti5hvxFApqp8OzzrLeXEG79heLLzFVA64sjqMs/OYEFuLB9LOLxztuTyghQVxCXMhym97TNuJ
yPvdYOQCZ5l81EeapXbd/GilhC0mlVvbaH5sF02/hmc0IXikvoJonD85I8TCjzuhcWzipxVyxhuM
miSunVcrGWlBqLzqmyJ6bDPHWDUWz2YjqnO/riFKCCXMQHB7nGgCeLVhPhvE+7pCmeu9VnQk7xi9
/3+YO5PlupEs2/5LzZGGvpnevmFPSpQ4gUmUiL51AA7g699yZ1hlRFS+KHuzN0jLkMTm3gvA/fg5
e6+9hMrjk7t/9MQjQUGatXO6Tys2W19lP3vYdg9NWIW7AU6ESlWL/ASLcgWMheFkCRuAoxtnbg7f
HtAeYlaTKrj1FmKY+zb+2RQ8crqpXReIH+xRJPdOuz6mvv0DslJxF1jZeKlhbH1eJJqm1tGRk7WF
VYEXmWuDq/jFGqb61q/7X47IyBEuv0vgiUc3sp598GpnZ/HWQzVbNqnPIVlYrp08ZEPzK7QuWqqw
rCUiAoQ+NyEAqZ70klMwD+5mSYzfuQWdhlSvR3QmS+jQn8wkmpEKXpWkOZD07XwoB7bJBU7crX4r
iRtCJKWCScyCM1kYhXu762xsz7l/Ig7cO3n98K3kWXu0vHC/dHW/r0ekxwQVnUMHn/K0uLdzIYxr
YIQ/mtp/1HcB+i0Pn3r1zW5gdVHPd26B2KKofiaTLPbFcNExpF3cASt2fUgD9boTEUNsBRgyHfNl
4ArxaU41Ul58mjCrsTUhwCCEudhmqakM9L8biFKFYg4EYfFlgM5cO4iAunAAMmAWV1h0eg0asgxi
NN6qHUiclfh1DqZ2Nv9eZfFBDp+z7VylhxkZO6cq5Jgh1brRFZze0Kp26PdMh87a46sE8Y0w+rPX
5jkhY6Hc2Ani6gr7yias6uEUEe/ZhqwbphJe9QRnmtHyAVYz+W7yKGkpoi6U9DKvt4t27D6sENOX
hFJMWYURPowfK8wytCZ5aoycELZxJPumJzQrqunNVoKIhpC+gqXwpV6cU96XiYdpzgY/2TbfZrFU
FNXu1gvcaN966ffRr/Xnmw+S9Xead/paVWHonNIxObst6PtEVI96uQJRQWHg1DvcvBaEimKk+cFU
v/aqc8LoZDN5Klvazl/1PvIpoEcZRbBflhkXo1i/rwgUKOgMVlBVGAQkLdNjl+59HdnfyaKhxRFB
pKsIhpr6zDjFfXRDbz+55MaCHRF+xzGe0l/K5N1no33DInMXt2FxN/rR79A3CGtxXwxbol6A11pv
i5asl6gbjT1RzxFTQLyLuj4NhpgxVM+KK92RGTOVmRtPy9esUCFwSlyqVXueaTwRZCa2M12ZI1Tj
+X7MlTiUdv0ouLHw0oNu6QDP5+0ujt9KI/6t55OjGtq3sv81Z95WypC+hwFPvR2zQxb4D5PFZ/Cp
GqKgaEi9u/qiprVuWzNOn37ZAb6WxJ4nd1GSigPBJdgGQxPNqVKysMckx6CN7hv5isXMQTtm4wfo
ux0rMqSpiOl/PZTNFZk2I0AldR3GgYnHZHK2KRaDYHL1AoC2Yrd1v8gEAWQu+71s7Xqb+OKo/11t
gc27DguoRxyo+rr6lCaHPoizPeoPXINOmd7Z8lqQI5fYyjbRnKYKwjAntvQTW070wZn0Gf+esL7L
kCDMddYeFt2a3+ufmCCGOtaEQ9ZjTHcmY8jTdAluMpwnJ18s6aEyOImjn8BUjNUrSsHqWq1LvclO
QBOMsSh3JP2m8s6Yl6NcO+OCiuMOnfkXJ1Gcv8Z4cMfK3iVeQXmHKs6VJeFr6kL7cz7cBDOjGUct
dHPanuwOljzOtYBGVn8uGnva53IyKDLRQHIj6HJVT3S5NuTLyeaHFzZyFw1zSWe3Q2EJb7vosJhQ
CQ/IP6JvULKfRzwXd3WADK0Tc3ktggFM4ExT3+QxBZyVwKLoxBZJYH9oPTJVYsfdgTrba+vG2lF6
piYtjrILSKNbvbsy507kWNYeZBVdsqRISKpgQ9NXr3EG/pHcsQ3d/XKnpefu+rzQ3XioeaFj2Gef
yVDx3NFM94p8p8tIYtUEHZNpWTApTuklmyyyDQfGNOpoVxteh1AG1WK7MsuBB6rF9xKl555oyhvB
kkn1GWIYgsEXH/SnapUloUvzdB+gLi2MkAgqFHbh6prbvqiQWFjucvFcwmzn2DohpXgU7J4AgNrX
fHIP2dC9pdkMznUqPrdcHu90x7nO2yMEq+AaVB20Wz2uesM2nh71bhZxVjS6+Q/lTF7SxPUWBrkU
Xlgg5XNUEE6ojziVEkboDIcxkff6FJyM9bHzANK3XXSjPYdh/ugVXrMNhpaGLUY7rMmksqoncgHp
KqGQNg64Lr1jVufVyP2jXs0TMuY4n0fiUvVhdozn6gongU5gVD/r0+nMBkaHMUYnJMN465TND2nw
Yz+FtBactmK46pVL7yPkmhBY3zClpqblF6/B2Ycxv43TFfBE/YO+sXMGBLiwR9BjdzIy4OwkQyQE
mlsvB1qcy/J1NDtz72IUxJfsvYf4LEkkPHfAmshajIfT6C4MFjBQbuiHQ9QOwWnWqSROTgBZX+uQ
Q/NxXmbCw7Cy4clhEA7cJDjmCUVI3YTLPktCRowZSTMcUl89MuiPRsjJuPcR43KvO0c5pXc5lEZ9
J5u4b+2GV0Ub6ykjP+3zqJWQr2oGMIVkf/0cbBv04Ed7vNV+KH0RXIat9K33UROAJ1uieGMWHWd2
HjFUhMbe7qto04elfzQcOm1B3J6nKX0KuumuAspDdiyzyDCb3yyL3AWtgkWKbT8lKvVk8BgowJzY
lGV0RQZ71w5B/Lm2lqZh7IfWftTLSx4UA1mXgbFdBkY/aV7yzNdISfvmzRRjfdLI4KrMd60SuHhl
80tzKt1s4vYcbWAkSdpcTIe5kCKfRMvZmWhVq85MqSrmQJ3a9ZPqF3Leji6dviCAC+AXBBN4LtrE
Tp02GyVmwyZ6Qh8Bzjibv0YJ0nsoHdkpH+YC5QjlyFLLX2XTIZj06PP1Fs24xF+OZTFXH/Tlvav+
r3qJHphDskhGlL+xqH97JckrDrM9hmHLxrR/NurdiLD9kuYgs33EdpuGEw+lI+CvQfzQj5ivim61
r0Ab22bS+dHGwrjtG8bC2sIXonG7mg/UxAiHu6Y9Ec0rYQE2BlCblRhlBetcYmsbsBZcaBx/6yuS
3LzkN/pcZr8zP9WtmpsK6TLh0fYubTicwWGESJn0txnRsG1jvSeGibJ7ZLqjd/yVfsJmDjH6ZQsN
UUMaHFYNQr3ioL86M5gm05rAPbTeI3Lbl0I6jHDnZtlWyGCQ6yLwGfrygSTud4Yw5V3T9fGhqYjp
zWn91VH7peeJPci+iRjFW7vCdyDjkQdShFZ+MlXwLaCG99wn7ixDB03FFxS7sgpLzsA4E30j9+6w
8yO+crFyFv6HwrcQMFHuhV+ymzcxPWcl/1aKzM9FwzOnUyXmfuvH1je3ZGRDO48A54CRlxhTyI00
xzkv0htLweAeK5Pc+2QdmDFy+yPziZUsDjwqzdYd6QMsE5FDZ0fpspQPSwk0SZw/iIkxRKqSfSGj
F53f7DQhJxmAv8q4DHeT+17NcXRv2APNGEQ/A/bnaUQI185VeKRv64Oe53z2eVxs+j8KjTbKfnmd
4T40+RsSEFKSUoJYvPpXlxL2LV1ItKJJaKVU4w4w7/C4DOt3A5LkPo/oSNmBvfWcMX0mQwvwEpwn
deY2bHFwSsaYmVIQRH7NNMmqnsp0MLejM7iHzi3fIoljYzXjZ9fGt67Cucax2Y9F5Z6TEby1RAVK
J709kvHa70dL3jjzEl7WbiFPvElvKUmKLUq9pkuf3QtmqfBcWYVF2HCPjk3mB4GE/Fot/rZZ5bBz
bLqtDnsTLCkPmkd77Bayq1IcOmXwuFhejDx/mo6rLZ9sFuQ7AerLsbKzvnhGnsycKBHO0H0UxyYf
ODUjTbXjjpM0c9WlWAcIcG10yS8teC0SWmzBIsTCyup604r96I8gbr3kAa+n793W7dqdO5RoGyIz
CX53UBV4QXpvGV50+dSZas0/ciqEh9NsRmevi7NLw1DCcJEvZs4vOo/2vmcL5cTKiIWZFXLAJVKL
DJXaXIxomIIBSZG9XCDW++QTWeElRl1z8TMfArqLcjcI6xs7anDkUOEMzvwM8Nu85+NsmczZ3cFG
xrFhaI+vYwrfssgpz+nMFosCeTcWWXg7AjUPwzm5xGt6O4io2hiCpEVCtc5xmzd7BvASz4Eyv6ki
qq97cfE4i2/9wcDupk7LqQfV0vdvO5rRB0HENQROVNl1lYMK4nuIMm3PIJcqDoTcNfN4MlcklCTb
v302yET8K4zbY4ZQ6aqVrcSBAYBCoR726Co0CMn3O6RMKcPauE1+RfEDQkFYocrIVoeJvJIbl910
c/xYmMt8bE1/PpVW/K2EFJjkCIQiO/5pmS1Gr8U6LYH3QeAudC112pxX+75vm+ChMrpDbxJjFuYI
qJMouR++urXTPei7yBERykoTIo81oN8M4jq/lEG7LVWzsiYtq39DKhE8TwWdk3mqzrRQxCkTdBXm
9je0L1lPAOfCojo3tBldgki3gesiz0SXduhJoaTZEXk7rn5P3PNlRs7cwLNFI0RSjr5f+4qJsJPf
ShHTQU3sX5qj2U/Nt2pyyDc1O3s3wqBeMzKrm8J+xPzDKQLBk16LsiHemUHiHpyo7bYTdJQj3IqS
shXSW7/RYm5dqY44gU9lnnwRbndXeXZxpz/odBxjvCLT96gIFKgMrpkck22uTKddmkXXlhIFmlz2
3HT+vU+XNHQZp3gGEiHVhwTf1B+ZGD1ra2+GcygaOMyi2z/q1rVpEVtR1OewGejn+ga5ibqczlD+
ooilMaj7SRFSBYZJxwwyA33kcr0mHvNaUiM/TYlDt+acBxYm96k/XpySIYEpmCWULauqiSTcIBP5
BMryrCYlTos6wsPFfY7JZfk83+u3WwzmZWY+uF8cwzxFprdH7kVkmEOsQkJU8i1tv6+dEZHLRg2C
+lOiSGiaw1o5Ofz69gs5n0YbjyeXl3tBKfSazqqk5wy1H+IkvbedX3412ZesKd9lCaZI4kMrYusn
arbu85JXQZ4feukwFMrdmhASuQGrU+wMunH7cfxhV8jldXlXjBaKCCsdDmgoF8xLYDu9pLksMiKN
CzvpdhXpDfbCkNlHi1hlNe9jyMYNn52teoII8d4yCzMcbeypGRzCbfsa4j0nPryK2yb0jGuqBFdF
z0BKtaJjdJHbEmHbacq4VR1jiwniu15cSNTj39OYrCojQQitDgBN8S1d0uaO/8fG8VLJtWFR52EB
hJMetB3fzgLvDKpxlwSxc2nzTzeGQCe4gfQc7RhW1juz9JZ95KDu8A2HET7cUwWYQVCQ3en/6icT
zW7BeWdCde9nMOjQyT9HY1BcxiW9CWLpXv1k8a+6DuBE0FxbtEfbIODMJpupuqDYvRZFgTBcb7nd
5Ox0BYrkcWfZI9lN5rjuksxvblaX6Ay8XkcDTwxzZ56RKFgVmhD6cH2xApvWMaSVg56Z6C02Ns2J
FHNohaVKs+zn4ReP5EQ9VMlzkU43TYiUKOVT5QyHin6gpCGZLTm1QQaglPZABE20EXBLabmBWEPr
jfOWUB3tra5Tr/wsA5E+3ESZiFVszI0zFEwU1ZBVoPzx1rcG2F6AB/B7I8lyzs1ly/gsP8koFlsG
vvlAEk+SZ4xOaANs59Eqz6E3/w6TBHUk9xFZ7SCq5zV4bJW03WKPzKFmXWtiCTaxXJfr7DrHtgSL
uq7rvIuB4twged/p8j6LWyKnA2Z1oGZPulcw9Z51j/3tgal/tNGf/BTbjE6ndDOaETupkWeHKUVI
001A7cnTaq6oErK7lWMbkhEUZdAd3XMsnd+6xjI6sz4CViJwzOwFZnhwjllKNp+akaUR2Xze2i73
PNybhA7d54mmG8avDBHFiVHDG4KSlsmNRx8RP/3eYz6HYHtG7wrdbWOPA6FrqXdNhh7dVYOgyEaa
OfF+/PGofR1+k7xrTE8xlXSKBTPBFT2NM2WctMwVJDHKFtdexaWLfdgCTF4yI3/QDYppBFI1J9N9
O8MAXgcj2xO3YG1Dwx2vwUohrr1/SzTWWOu7jYDPdUXRSBpwOnzXe2lFX+wk8wyW9cLcIavlvrHT
DGkTfauidO9CqigNq4qqI2y5TiE19UGDJczZ638Jqo+oZzc3SwEhGANaJnLjEo5Y89OeMHeT5Gn3
0cmHBM02XbNmhnmq5iFgt04iLhgOWTM+ELVZZ0lw1chLN5HhQaj5i6j6rxHoNFKv5M/EMvDRDaz2
INMEgupqQj5jECstfZOhFzP+Xlg0JCm1wL2XL6mofzGS9DYD4XaBZ54HyYVpZllTaqF4z5tX3P/g
wGsjuqnTn23SH/uAp4Z913xu+sp8Tjj7qXBEsyXPfIwSii5hznexH714piMvxUBx1pgIFZiqAEWJ
aBdLB5scJXp/M9f5D+0caAVXQPFFOjv1dvqvyKUZkK135rU37eQupZXOMJUlWB0qpi55GrB7I2bD
Qry04V0aBRzsFMUIlptxyb2OM5hY3oRcX7K4vB386M2nWN0g1pq28PW+zeGUoqWaPArI8Y2w7+Gc
TKk8eKm4p8FKiuBMukdFkoOxcvKzZ4eGoGFg4jd90iXb2eemwV8mCULckjpl7u2E/OZGvW6vcraN
T8VWh5DNZM7ZaSl3UG/kNRusANFw/pjWeXRf/XRCs9kU5C9kLrMNxwV8O/rxNXup+mU8t0bGg1Eg
iyC6nnGwrL6lbtsccMt8QNia901pIpTiErnh1c4nc+dHSf2B88U70S8ObzANEWTePve1lMcucLe+
HQTPjklaBYP3W72vdqINrqUZPmhiNW0EQAJBP/D0RwzNfPtE+M5FWJn3pG+6Wi71nqvwWjGzvemD
1L54kdXu/JbcS1AsIH/BPrCIOxiE4k2hRO9pSX+hLONjGSx3CHt5x5V5cRY/31lUcns3IY6qZzrz
6N26K3g/Zy5eEW6+a6rXhEa/TUKCaKu22a4jOcFTyumTaAKUaZhyrFaQjDvSxJUKyqPWNVHys8t8
QWOvSmmrQ+Xr1OuPVXnl9PHU8xnxgYWFeZgQoc5zunfdvL2EqH692gTDVlpv5dI+57gnjnh7sj1t
q2gT57I5Jk5pIRa2MZKK8iuRTjeW1zF06ux3EwrjabCHmZ/SHuByjw/Mpe3HfrKZUVqElcqACL2Q
gDKQbXnrXok/wDnLCovCGj2j2+T9xpqc6bqu/qURSK+Spa5ZVLG6k92L4Wkxg62NQoEnARW+enKw
kDG1yZlIQVZYUye5z1fr3RokSsYCcUO/cCMnHuuRT9sqZcqtK5G6R3IcjOTtcMCxzei98BaEvK58
Bu/suKi1dQHap+I17IL+MroTwj9kHnxf/1g4jbxxmeEC+zpkS1VSPtkxkJSR/c2CanjlgPQ4LUIe
/boCgVZ286lyUhqAGCVOwYqo3MLsvcekX1w9OQxbi8ixvair/iZf4qfs7Kq6qw+q7sJVxVWeFg2e
BYk82Q4fg/EHCqTmiG/F2eeGdfVDZpXFAGxCnU80iKku2y9tjP00Z3PdtaktOKSyNMV5QLen2MQB
75shI+Kx6qWMwvm8jnAWXKQEQSiz/ZJ7uK4mwXWbBl5pKPuTkRQoGDM32aPyxejQ0qkvW3cC79nG
O+kFP/Qo0HHA6SH2vBTe9EUPBAzJYzhaor1h1dw1Aw+eqfIgHYOokMC3z6Vi3ws4JZtIGOPe6rj2
MU5ePHoNz2Hy0w1EcyIPYsIrRtOuzqCy5t70QaTuyWCaQPqVkZC85lj4gA82RKxLtCLSab0VDoLD
0t911X3t2sHRaesn7aK3sInrA6cPDVKz+nNm+Wo76532KNV00MkYnFZL6RzwktzQnMVTpEzJrJTo
HZiyWmwkp7aoGqpVWV9II90wsEa9OuTforwsj7mPI7se3vW3VfbyGlvSvDSUt1Uh4rvagdA0JbZ1
8LtpInzANn8CjYA2NzB/7mruFHz2c+pznHf78avE+bDNyvo5XpjWomFm4SjDg1uaJaZAvHP6Dc02
9bkfuyqjgkSS1kEsO2LLLhbxXDqee+ePhb0nPc/fogS9Nmj4b+OU9rMEW8zpdXeMmenDMOT4EXWt
dxUivCkYhtz2rnS36ch8rgKlekzNGb9mZuZPmNzGR6s6hvV4ERkX2Gukc2VseNWQ1c4gnpyA121f
0ZBzFUd78XjrfRyA8/CeYgG3pLcJ1BzyiemMPwsaacg0e2fhkURs8PNzn0Nhjem/kxOzAeQVEN8+
96N6FdNxVj+SvXtknj/CGGDsJZH+7Od4je5XgkMdpXhyeWph3JOux6JyMsD57CAirXsNggjNR03e
AJbinxGs0rVaBhcCRZ7v/BnFZk1WD2LETdBhRCtNBPJMtIqzWWDvSiM8GdGUdycsFyohqkUaVAdE
k3DZPhUf05xfLNdsL5YxvPRTiJ2DTQtPsnMpQ8ZV4AyJR7wPzf5JV8oxfXuFlcQMaCTtsYhlcBjB
8+3TFdVSkX4AcJuQiTvNvsExcXCXjTsbb66dAcHC1sSIk+nVfyli4f+d0PU/mTOoOW0MHXD1uCM1
O+VPbBSAFnLu2eC3tsDSISpCjtuud26rWjb4XKheoiCku23Tq5SDj7hjMUmTkqt1bT4ZV/9v9MTs
vQdQ8DH8nZDIO/pvQOJ/RCj+5Qv+E4Tx/0PGomJj/ffV+h+MxT2kxOzPZEX15Z9kRTv8F1sZoggX
brCnUEb/9QdY0bb+FdLjCyIq0TDyUKz/m6sY/cv3IwettgU7yg4tvkn8wVUM/uVBgeUbAv3T+Ke/
3USfmMv/zFW0FYXq3/AgkIEB41/wQ5YHOIiF+G+UpTVdc6OgOtu17gIWdEIz2U6oFU1IdGtQoGl3
OdkJpKhlF/4W/vzF7cPXlO4Jm8bobOrJu1+YQkGjiRpY8ZxpaefkSF4lWpVqY1fh8Hmmdv3inI34
t+u1vIld6jdIcUjU4mb932Bhf31SYJCbHl1x3w3AIflhEPyNIjR1a5vj6qKAh62y1VGU3Rw+J2E8
7mbDhVyDhn+xzRh5QAx+BBqBSSz2Oc/Sc0SI/c500++w0eILtvaPtbNf8ToIxG4IgYekPiVmf98H
Yf+/IK8c9br+fDEc0/dQRji2b8G79Ny/IcNkKIsc8Um2Zyigoh4m5Kj3zoL0rq/Ga0NFvMe3tm/y
mMghzMxtvxobWyW5jmY/7PVnLvroxa/mYV+FapqGS43JPX4MTrT4xvNNt/BHm/4vcnhr40JNd/pz
WEIAyCM0anAnOPqG1rKlDHm2yWqUof3xp2fj4fMN/Zk1CGryb2/UDLhErmsFluOF3Mx/w2fJYOjk
jLtnl8/mV7udFgZFtMPclMsVtyaQI0NMN1EcoaOjI+nASzKJgPGC/DglobHr6g+/sZDc8aWdYfqb
xsqey75aDxM7jwKQeHu7lZDQgNsfwsq+XYJ53ZKjvQ/ntNlWbWcckqaF592v2AInKzkE9ihIetb8
f+9SuHzYNW6frf6xnkIydWSgH7rZnra+NNsT4aa4eZmpBc0sMMG0wb40aW14I2e50e/BLsXbSVm5
bWdirtpJ82Ta7UtMCsahTlSTMi4xV7Kz+ZDjt4VJpi7IRRCKXU/FAK1wk02YO0QdPEVtBEJk9n5n
FnSuFAH95++GqrSrGb9v+bh5rQupq8RdH5GeqS9o14Pvc9Fnu/5dTMX3VMlGengxS0nBV9ZttrFI
EVBO27BGlN211avNtJzcAChILcMNL+EkqvqCYPaxP4i25QjMYHBFA4AK+mMiR3cxXtb+6/SjlhRi
HCGujL66Q2INX0O8ftti9dHlqo9tETfRAv0kUysEihKC8PqKsXzPPZc2A30yo0S9nS+SAsghmjme
ns3VeEuRRwOHCX7ry5DTPFccaKXuTph2ggkJi+ixZx3dRGkwHc0hQ2CsfmGOU2UfU8WLBfF/6RpP
xN79jKeQSLCsWw/68uVJrzoiYmdETnzxU4jdZV+cPGntFhPiZh1N76W/Auip+Vthv2KBHzemqMyr
1/HhhQ5hAuv67ggDNSsU2rmBg7pIGgB0BvxtLtXRVn2Gg3pK67n6ghW739mlzZJDTv3OtZx3ff1C
O//p87/F40GIRo6HRbrXX2dVLJN2T4uxk0wm4c1j7LFbDK/TlyoonU8OiGgIsVzmCP5lcbHW7j3z
k5eMuWYkYxSNHBRZk/lBAdEEe3NE8s3koWxJiDFF+tWeQzp4kjNROoHgDpxBXMk231h58+Lnw0Xf
y3iCZV7fRRNU+ETRZNNZil2plg39+GZ5K3b6wRz8U0IX9kgcB2+mRU6e9wZy8i7klq357VHibTMn
vgny8Je+JYYGyAaCtM/vz+01PDKNZ26BKkZ8Luatxb+OWbmLRn5PGvOPzfhDuGi8ex+ajb5XhQBg
F44P//4afffmTiNQWPe0ShMeeH3xwywmWwRN5cY/c8LEfGiU66GlZ1KVjrMdhxGufVw+EN3L9RNM
fuSIOaJPJm4Vi+UnS4muXWvqeXXp9RvX/1WiqWfm2o5kv0S3ejGK1WewADzb6l+t35n+sp4ux7aY
CBx0Mjh2Ml0PJqlVj9CMkVTDyW8672nFGom1yt75Zm9wFoQ2CCSPzBP15fpHBwVWBlQdI783elm9
Y0PuL0dcEqnz2ADgXf0ykv5ldDr+OivQ5bLnBepNOC3CwdkPM+QI/NFkaYZNYwN1muV0DAC/qled
YotIPHfdJ0myx9jEmL4cHahR4c/Yyl8XmNF72XxJhoVmmXqmfUs1TSS9XbRaBTEMDT7/8mddGofa
GBlBcqDeZL3fs+JFaMLw8nXEuC2+iXG7IkQKL+V2YcS4rXyHxNWJqRiFw8Z3/D3jkQaMME9VYyJg
l6URgoY8Ek3s32JPE0YtdnNA+26mxVuoJSOIgpsxDx86tXQ40fSjwK1fqslr/OoTFbNz1dNcjsUX
Z11eaMFORDS24pW+YH+GyBlz7yzHJvPqwxoFFnbCmxKxZLq090XDipKLa62eROJb2XMsYd3ol2f1
4kwczEfmMyR0MGuMA0oPN5Vf/exL3mEhq+c8YtZP6JP6lDtFO5YoC+l1M2Cay3WbFgiJWU4mSyCJ
MRRCLjQPE8pNJTZh4VLFVjyRy06Uy2uN2v0YNAwMgxJyWcnj6VUWZkaDkHH95o322BqKfaQuUlvK
/AT2ARKZvj0RU4xRHsH8aFiH+HyxCr3MGX/td2D9/eaiSoxEsLHWGduEphUK18PH3M0PLejinWov
9mr9nYMgPKI5ftBpZ+Ho39U9d1o7spqSPWU/1TK7dcnYEWqr6tE4Aps3TvrJ0BsXObPzZvTw9LKx
qd87U9pttNoS07e5EQRJElUa0A/c2Ty1h9i3btd15Mcnkl5giS8MAevUdTP+IWg5FELE9XBvsGqv
hx80jvudSNnalIR7tTFheZGYMT9QWcVscNsRDwXRSuPRH8FO0e475T1GDQJVUmaxXPahRK1IJzaj
Kyjsh9S75YHseDSoGKfKx2vsp+exDWoeGaRU6hK3fpWTpl2Rjwch+pJHzrAvXf9FV87NMpknVaDp
Lw1EFJAAUD1ZoWtdJG4bswtezbYjClHd/GW33De53Jvd6+LExEHSsNwT+XSqPGvfzcvJyfHu9xMa
st760MsTsahg+2WC52ITWFxzeL1U82aPiVWgnXXaaUIWg2+2MjGFGsVAO7GF0mZzjdQ1MF5kUXd7
xnfCXWmYJQ1BZmo7xQTXcSx4Sy12FCv35HnOwE/ynLFNmDmT4qZ60aUq0SMpHiCRXwVrfoM2+cYK
5qtV0SGdi9Yio7F6Ml1SK2b/VX8Qje8hMF6sL3rvM4IU0gfCHpTlkAJYVks+4NhFJiM7lIT6kyTE
dl/7PbLbWPu/zWE7oBTDFjB/a+3pYI3dCU4Blh/eFLe6OFpwETE5rC6Xz9p2JdclqzhJk1ACWUxF
2geCu8Gm6FPfwxI/oO7llKT+hDgS2TzIPJ3WpaowPwheMlWBFh2omDRVOgRVSFQO8oXe8nLUVtHL
1KKwQLb7qfRUD6H+rzQ1CeaIbKweqlySkmfVluWpiVaWWr8/Y5in+MgdvC4dUbqGdMYDGcrTrs3N
h6Dppyv+gTp80btgELA4ZoHzJRHPmX9buqyBgSoNIZWQspShsSkY2BEMSAUeLl8qB1AtEcr0xNSv
0funVGtNpGruBllfiU3RC5xtlWA7HHBUihk+pb7DvAIFIBYHAU7jWcjlrgv7n12I5D/m/iJBbp8Q
tY5D78mEaIz6wh/IcEEvSzBsV8v+7FpM36ss+8gI8SaGGF4kH5TNUH3r5NltsrI267tiVC9Ojv6H
LKIFtAt/0kuJV0M8dPonsbKbz4QccpPPD537a0nRauj3QIrFj8HJDkTYO4D3WK3iAmiHXnssVZo1
FHipWtTbd1LSMIyr7cHRlQg78ajAInqT0It+b5ZXmO+swLT8dnrtQl/Mxtwo+dFQXfXBSgbr9zBD
e4kuaNi3DQegroPXNLqXZQ1fwNvFSGq42v984HJU4MDfDpY225tj0Tsi3SH8G+g7rcmML6SV7MXo
XtuqrvBqIPD2GZ3wAR6MaL0UBZ7exLnqurhNx8eiw8okBmaWbSrWY1igLpIWG7YHIEIYxq0dUDPH
nqxOnCgAEY1IRL1wI42J1DMl53WG8ljAftwWmfXMIzDtoujXxLp9hHL7XZeXKxi+f36v9l8Rwurw
7zPUo2USQhGm5fw3kH1Eze/BDUZEs3C7phWVrpFwNtJqP6OVkM5Sg7Oger3U2p9HRMby8SZxjQdd
NxQmml/R5vZGT1crBXVJSJYEOM9SijFALwWmRWplQooPiXaASwEHqWP3P78b569w5z/eDSAJNEaR
7/oaRP2npp9fUz2uaxbvino3ZN7H6A7guGzsUAk8oUQmpCkRqmIKvJaYhhDCq+ezNcPz6IsAwkR5
n5nyS2UgU9B3q35GSiOSJz/qYM3Z3wEK7EKzWiibku6gBia5GLyNJwnZtiJywVSlN9BQ3qEn0h+q
Jlt27nFK3//57aq+1l9vVIveh+W5NL1IDgnDv108OZgrJ6zC/xTH40EddunEAryw6mOvLGkoTRxZ
0ukwW5clKp4laaMbZnbN3iqNr//8apzgr0EefPq8HJsmmUcoQsQlUM/Vnz59mZlBlBChvIt86xcj
5/SYrQaVbKtqtFgiV2I0wORkXsZN0aUqNG1ZDkTT+yQW+w+RaZVM3qy7NYk5Nw8mc/YQdnBckJXp
uv05dfnGSdzqPlVcZG8ip8SqzeiGYxC7s1qgOdmEPQwkvf1OnZriA+DojvnC2adtEaaP47rRtauu
JgwEHOcgHh9deJqfB4NciqPpgZewTRrnGO3wn/KT9WMRcnrHHGn2tMET1dZLmGfja56Bnnjhj8Ll
nPF/CDuvJTeOLus+UUaUN7fwrh3a86ZCTXaX976eflYmFDP/p/ljdCGGJDZBoFCVefKcvdeO/WFH
Gz5a1/KIJevBJEmxe4Q/pDFduaPOt7NUZ27Z8L/UPgHbIqG5QNukwZHbTqCmQoelUIY2IZ9X91ET
sxnWE+cmXydaeZw7Vpxl3AdYy06qx6gtIx5C76IukDrEEhh/DUr2OyAAJLKDQUpqJPXdMNfrEfNW
ZfovmdC2k8m+Rk9BHiaBEi0B7wTsZLeVW25INOmdaOodY4bTCIqburh9U4W+6huQLXC/JFSqI+Et
6CxonpVj/B2mzgWw3adpI/pNXXqlLfmFWeQbcJRJSmY21u3T0mGOZuA+7KLX0NljzBpvJdZU6tus
t74K+sSXXJv1S5PHj02IwxOKDdLg9IqbB71JOk/3y0wrqVxwRsjWBfjaHzxzGw1m0diQpJlZ0cbw
2K9AVHfA02YYQCSKeU0kXkgifRn05SU0qDDkt0VBNxygpwhmi6zZSnHSgjmEDHsUMVorhtLrjKDS
3dDiMbCoN9eB1lLiPdoza5ruKLhJSQIMpNNqWDdybcw65OJlVLVrA/j+ioHFm1pjnQloKeq+P2op
St2ZnoWob5uzHvBy33lDm6fFuQ2Ziw2ldTEBBlr9FIr4xY3BApoI+lbTEi8r152v4Ty7J93uSehN
CD4A8wvxBQSmVG4jPk94gtJVqyNGUqv3WHIiWOjpqA/btbh04ynZuQQwn2xv8C7WH1UAxAItPYEW
qj5S5dyMNqul6wpN6ZwU0VVpwdT5JtOQErPQWA0grGkuKWLQOWf5sieFC4iQ5x7VwupE3UNF2Ycf
hPIfURLnI9mYEwjoKeEi/rbSM/bALGFEcG5PpxhIVTAc+7J+9qPU2pG9OOBoTbCNyeZ1Z4n7BGnd
Wp3xhAdfvUJjO+dFcBqjBvEJvrtBT7/zehE4sUf9EiwGTF3sBUA7+Go4jIqcLUuGfUG0g+JBkI46
nehNaq60qQ7UiU6jpb5x9YSuGgtLCJto1/ubPuo5OcVnWiQhhAG8OW7LFB/nKH9UbrBFADShrCk1
5XHk1iUM6Z1innjX6y5aLbCbmHCb0EhQ7iwAMnjoEwoJSqhqV+n+K2cjiLQcU8vEf6pKe7kFd7YQ
8VQl3GesEHlMi6/D9mBXaEbaLiGo24n3IkcB5jQTV9cXvJz9aBAcsdVpzisyrtWMtRzp93RR/ROU
bKoBal9cEREPP+8/9TBh+hEg7cr3/ZMn93Dgl8Ua98hFW9wHIMuPxFf/qDYWgJZu27P1hV4DgcaR
nrbhqD76KFcJGF4F4Ur2XtdChnLBdLu7QPnp57Z/bL+G4NFLmq9YliVM/N+ntDuou1ZVTOqJQfJI
I5oCfOUYk7UbhX7wbEe/qIOGVcUfYBiXvVHbX/0y/Ftsia5ySf6jVtTlvIkQdsfzgAz9c8xoFrgu
jQLgwOxq+qWwkJsR3FfKw09XOn/35y255RhZcMG8Fo7G7cRSQP8GHQbNxsoi7RJsWcpK2rgw+NjP
uZm9ueUHWKTh+N45Mewdg0hBt72vOdhd5MrdCFhLc1RdVGsCdQWSYemA93UqnpaMJ6d8VQ8annoY
M/5aHnDozSDC5rDXy2587w7NEf/8Okg8jKDyW3EFXpF8qlZ6rXOzy9aQK79n4WV7fSLQUR0jCpMj
EbgQ9MtkuQPvMoCxrS3jXUsn/RbKMAHmd2Xmq66Xd5M+PuMFevVj71UV/CZRk9jPhr+7kKrGn2gn
bGyGtqMHe1pY5tpBjnbnGtHBJZCgN6WYORN7g0p702B3x9mwkVuUvBrWKD7C2BtvTfr//q2zTk9v
pzqmfkYGYOyC9pfdx6wHHO9iYFePTVxbtDkkcC3Za7JI5PhE8oxtdtf/u07S/3eZZGqaSUOQIBTP
1f+ZhoK1acJKMoD7ZC6wxta6hZ/6YsnUvttXIk9p1H0EWKCNaWts+UDC+n8Z++n/q1bmznXlMuXY
1GME1v1ntYaZGBV5FrpwSRnIqIOckcXPLrZJ2Z5Wt3DmDb8Gbf4teiiYQZ+ciYSQBxcW6jigp9AM
2fFfro4jZ6j/+USZmkGtZznMePHq/qOK9CNvaTJpGmh09Kx5emck2DK0MfooY+IY5VFcVR2IKBnS
tb4MLkc07Pfscxy6hjCN1qOtA95hTCJLNPXTy6QfTcMDwusUSLf/CIF6ebbTXzmRu6uM+0N/BTyy
bcd1bYyfgWwAiJmDcxMGzGSqq9MbrxzoaFnc4ZTmrnNLFEjAy01fu+88difwzuch16t7xOGxNMNB
+3sEbVeckSSCPNEOQ0+TeBIjpFo7tk96ML/2usaKWyCBSQgHVSdn9cTOsoWY1BwOR87RtU7rOoZW
uPPHr9ntHDTP89uUm69e+IkAJ7x18oeyku675DqBazlgTKHzyRujdfbW9VIkWZqfEyf72/nNLfZZ
y8Y0ypmyjjOhmCy64PLRmCSILo3AC2TxfK1Huj4MR18Q7oDnl0emfp4iufmCufXQu/ls3xAi7Y1Z
aztd076pOC4xqBIYGfQf23rP/6DG0wHYq9EN0Sj1llrtNr90PNPeuxdjok+s1oYqDl/sqP3MCutJ
nR5vj2g1fM2l/pc8/NMK/RbhLVZPVYBqrOhHJz+cWGUnelGkrNpr4d7asup2DiPSDy+lxs2s7nd5
8JNKUfqTFPiq56DJNW9EO4+yeDtQqOABY6OWf1viXNA3QV9vDh2dj26ExC2fBDVhU2+7dcZt0tjo
zEqGA21t3au9rnfDL3u2OPWzUskxYOv5xb80LYx/DolNXYY/uagmbJX19o8hMXhf0slzNLeh7Jrb
TvKxpL+g7r0n8rYhaZVnXH61aqtQY0zCe/7uC6l3GS7RtzHZF4wq3hvQ3P+sVwYfVjNgjvf/+3H/
X4oK3raLnkNmqukWrtp/9FoCgvI0MQ4meHNCPdTByGhtJvdk/vkNtBe35wCppid2f507eXCXm6sh
z0pGZ12Nvlq2kRu8qCemWoazbwfN7tayo/3o4old2XKVkCPZzh8fKqt4RTu2VYNA5n//1oX4/6ys
llxSHcOkW25Ztvyq/p9zMFihondsgHlqRJpmlOiR7jxiXFh29ojHOrXwgam2b1vY+3GS6DndeoQ6
zlhAziPEbLy2FFz/Iooy5dX8z7XVcsi90llePYvu1j/0K24mA7jS0dmEQflqMbdZZp5931MTWFxt
OBruOybLyUADRJ03k4RGfyrn8RQLy8hCS4IKLBtTP+bMK/fZjzw/qX1LNUzUlKxy26cxSsztLLu9
qhRUXVmdOOnQg/HfInK4/MudxOX956czEEjwoXxDNoCwov3ndYcQNPdAvOnbQZ6G3d4wQiqJF1gC
Rt36/GOMHOxcRh4ajkSkwPsudp+cFqxMmp7Cpsifx+nVcctXj9Tic0mC8xW530EbSoyStmad1S8h
ICPm1RsOZ+QSJdGvHKbkg15v9KqZL7W107TqAkPdPmlgL3r33nUAm9SO/1tkBOJgN7oSpd21OgFN
TjpvrTtQStGOS5WAi+Up03PnEIewBAPyXQaKAN5z0K3QLdjrYRAknItwOba0CBZ96LehmXKWHhkc
0Hd/Ke075r1M5yb2OYzMm2zW9RctvfP1jusumuXQueODb8kOrNb5Fwy/W0xNwaUErLj2RYL8pRZ/
dHt4spwiJBQ1PjeEWBywl7gbED6NMdsr4dUJ7qT0DopduNGzcuJd2ViIKGU3dY+8HGIDlq5UbBDK
nDh271NNnBqRHRrsi8P4lnvzvqOrGPvX2GogTEERdwP2oeUhbdO7DomNvgmQd0h4XBwWf8wQxpfV
/ywsvqifN7lPCzaKKsndGWGz/3hCvCSh9xD1W3fk1jRBSLChhIlF2IvLYKyM8P9wB5LKga5l1Wbd
U0H0wrrCyBHhfmEUAlNRXIrZfGjj7BDDvXA2S2PQuyEQI0kOczafcvG7y481KfdrBOa/PJigKxBT
G2CBHwx3d5Aa3xnM+9FmfjWJHXBomAFCyJ9bHDKJrq8yDVI8DLLYi9DmGtuqQqRKfndzNn5627zX
JhQgbfUYTeAZPET7zYG3utL0O9TGNWV94fypk+EOtqbTL+udnjMsS63V3Zzc+dXHiG4Jmbd5HwgA
xyQnutNOXscsfBu6fDM65bGg3l88/B768OOOFfPMi4sBwVhcEt+kRNQ4WHAWV1GM29hChS8RVjB9
+RvxsnP7Fq9ps8/PovS32hhuKNq95h4d7wWN6P2MyTPqBwlkW/mpOHCJQcKg2wkAtRa8pO6gg++Y
1+gZ/tkppkRz/buwzi+gs84MRpjTOueWPLWUFy9r68uGZCJ6968MQXFQ/hlIKifJ7DjDQRlS/5EI
eA6gBiM8e3yeLNDhaWUxnB8I7Y02oKrv3CbfddH04BgdCGf7LWCOoMXZmbf1SY7N1ebTZgGpNekj
zgQgkPYb7NcPQT7UkHikpHvOCrTbPiyHczFhLM0rfFk52WBpYHE+LwgPsw6TwwHe6O5rev6Tt5yi
HHOaoxlASw3AHWT62MVBy7HwBjVdrGA8MXPcGhHdWjultqyH6FBCOeibeOMb9RUPLSKTi51N4Mj9
p9DQjrn3iBr4YRwDInU+UCGtLbu8pqW5huv/qVniQh4WcX0jZjVS7iAvT4B6RPtYLRUZGsWnLSEG
DaGYkORRihSnySn3QVE8GMRCpmV712GlD8OnOED5DWCt8ggar3dlrF0iz3yIs/RpKaP3yQke/aIH
dCmNLWIlh8QYXVhINmzyFMbBLsXvJJjmRj6biWiwTyOoNggafvKb+Fda6V9+DPLO0rrrWPnnyb+I
iCaapBWUzyVxf2ay1Yd3M/rWo9dzUZSruG+3EpVUZ9ZGe44956kINw/G8BdvfQqwEpo0u1976zUo
sDu4P6U1bmBM7bLwsHTEuPUlg2yXssHcVhfmDzBC+5V312Hm841njBHYG4P5ajS/tepRw8MjDMK1
eOS7+cgkY1cBZSiwUQdz9oRdmBweuX6G65FerwwwplQJQAb4C6Lvrnnu6b8VffpAquAq1EipGfdd
V5wD/2w0uHZKgIi4qlFfzSRoZSE0YmiWekcIWXtqeKArLE2uThAWYrx0+OrQoOOPO7dWuAPegKsr
OHt8Q55ropN3D1GFjMx6WszfE5CUaWiuNo7xFiAC5vXVaFXQg7IT0XbQujwA9cPFE+W+CH9qf6YT
fVlqf6MPOkCpbuOTruS5nxbsBC9EQmL0W5/4B7r7pPnct4TZDHYLDWtYA9HYZwXzdzTsTVusteAx
Cu7oQR1qHe6rkeIW2Wv4eIGvP/Z4p02Mbq3d0PP8GioDp1lzxM29MR2LioNr0KSnaQLBY27LSFTr
0UWg7dM7oLfNLm7tMSri/za8Y1Pi9GYOKvRlk3gt4Wgdp4eWWLWBnpst8MdoV8N+T5BlQgpajQM8
oxBe109Zn325kmAZWrAnu94f3Ahr46QbnP6IQyLVCGBtjMGBaZ3t/O5NB8RJeeZMj2f3TY88DnAt
Ac4P+khHHC2fs+yj+b2L4eikWzMQ8H61ozv92DS/ImORlsM1eM332KcYtYMtWvGXnreoh2UIh1tD
PEBjpWyvFkNdgXJgosWGmnE768VrqM3PjYZ6z4e/zaU72cNyGsW0RaPGM0bLMFtbGiaTOonQ11Vw
WbQHEk1wENR7vYnXGtF6ltfuc4FpcfjslsAgm4Ag5aIaz/CzHjTT+A2S/aKZ1QGqIJsz/Fyf7cWE
CuWfAyhXhelCo7Eeqyj9DZwPQ1TZIRcp3LfUDcjJnHTQ5bRvyz+WJjNhCpkvzOfp3ffRL1/dtD9h
IIJUnT4vsUxkQu6p68mj8ZYDgXbEdemmjRGY9xjTrE0VN8+WHj42GFjoVVp/Sh3KXgSsurC5mZc2
vQyaezDL5NqPdz2gl8h8HZw/1VCcDewnGTWq4aaYa2VTmLoG5J1endrivQdkCsBiHxUGO+eOsLb1
nJZ/mYO+I33ls/GcDehSPMAeiYdp+oRRdViSs8egzyDGgTHuY2RZTD4zAF/LBuLMo84f9T5d196m
rGe+RjLOGcXWXWyme4dLL92/ITmQghFIvZSvqdddSgICKYPsr7rzvuqgPzlLGUODG05DCBEPU8fZ
ABS8pWpaaNLC22xC/cpgmuy0TPtcUNAjOaRsG4hmfUqsg84eNPopMXK6TEQxNNaWRP/qsglFdAjR
wCoa6oDIRJS2yRtH+wvlGQIggoonPwtOJBWjrZkHl+yoormM8CpYO8biXDmcqqMon49poceISsL6
YIhAPDfetKzE0k8njBXhi+Pk/d7MvGqjftfJyMPAJnIa8jls16LDZtdlBXsRfzSwfcKUiwmRpvxP
Ug21c2XO+er2w8n87RBjthmQlJBuuaQvjpuyAXtTdvLrEJIXx0qMjjjV2wC4auqcMdEVbxC3M2gi
wL3NMc/ftLHvDl5TTeQOZRUohE6sp8HG7l+RraJ+pNFbqLMAm/bqBSZ6uSwQC6CZacnf3IQFrSW1
7qR+15RicIIe9Iv6XT9BGUxcAOdW0orRYwXvfmls05HcF8sKiApyQB6v5vGQmFQUwecczF+txrsv
JJ1Ke6vK+GjidnLyawI4lsdBEHONNKx35wNzI9yhBfnxFPwDHukx+y0TVuonIiVbcnGqvUPsGVvW
sBtboOfkKBdes7EG89lzF3O1myxGwUy1PhJUTUy24vex/UPr+KRNxXPkBTXqC1ZSvLQoNckmHOGz
UpOsmPfvLbF8e+y08h+9qUEqMpsYvWFXa8TfZhWpcyC+dLIT0ROhAWp4s9khGo1xl4E5tQuyD7w+
h4sM/tmZYbZNO1gojOOi8NU3211vtNsCjmfsBtca0PpqTpbTUAIvh4IhkBAUEG5QG4T7bulPs5H/
irRd0C/OTqqfopYQT1yla69cB7jnXJSza7dCBUi6CqpK/cmHYUmMzp27QuZJcJIhkAc54SdsYFSt
hEEhjYw35KfibPeWe6ILPllzTv5YPJk5MR70/AmnbHzkQaxRBUOFpdl16Gxii9UW3M8jqA9DGwdE
5y1d8Mq5Y4qJJIxRdz+SHotkPDlp0bvTeOz8zKRQak2/e42hrZn6lwkjuYPRX9SPpd9xW5TLvtPM
jdWisGtwQk6V2+wzuMY1I+YNJTzoGxJBSXptZu+7oDzwayy61bGNsmuSe3dw19citd9S1Pz1iHS0
xChuOJfGNjfzaENViFau1j1bNWTlPxUvGlbWN9Nl4ukDDHLugQPva1HkOyOxA0IExH6CFYtWtN66
+HoNw1x3HX2tdCZptCuXNxtHeKPV34Yk2TduAheN2m5sBvAvEgJv8UCHNnrUJGJkxYZm9en9GKM+
sAMsp6VZfZRshIB5zEcxb9BRbgMv29L1HsgJorIJBh9ICFyspb0ucwjpA8njVEevLji+uWpPVgKr
pUgSfV+9mZmwyHBcgZQs7+OezKc42uap4d8JhzWiRqd2h4/ksa+fTGdJyBG1iVjFXXDhkKHmeo7h
LPQBsk1dGc5ZFxUBX9L63+ldvNcLR0J0oyM2e7I34LUfmK7gHps2aCOvZSfK+eh3bsdSRJ6QEdWn
tJzvlD5ykWMK4SzvAdiXcwaOfBWEprVtCm8Efh6cZpPshmxogo2bGto9kktnHS1t8FmjY4MiJcKz
lplrm4oq3meyy5ubdn039kRaQrbjV+T84zonGfpkylQPUg05Q87B84JYeh/qVX0g3Pw8z3VwJlTu
rDNB4czG+Jt2k7nvas08G73Hvt0TbENzbThEOqY9pjeAPT3LBiHivuckMz/6BLaModY9eqb/ncJt
6zEjoxmmPh8IP7iInG0xTq2nUacO6gdzOChh7JAN5r4pwrO6pr2xA0q+qnITlJZlGfT0lxn5rYXk
gi7zquoWgn5dyO/edqr8cn0TRas+ptf2B9BPy5pjQ4kmXvxVtN5TMQd/dPT0TCZR1i2h9r2ExTO1
ib1Rl7JC/Lud6bSUTAEcJMDmXBqsaeOrsjuorrsSMJDuhTMYHUdHcWm5TE3lT3upg08+ENvA4YBo
0ku4/YmSh6F2JnPrWMQu0MAHiJ/6n+NgUaYs7XGQ2q6ht9vt71wp5lNT3yxlPtwmaxog+HVIYOAe
2lNwirOcxzAdzoNPtLyJblErkdlrgGFIuCMeBPW38gy0DWJKRAHdBRWdL8dzVuQfSEV6y11BCo9o
t7VoIFnl3qvSkKoGdR7hCp0NL9koGahPh2lFtbP3CzRpdgRPQEpW1OeFlfsN0Kw4T7p1E8+q+TwE
o28Xmz2WEqCnsYxkln+5EmkoucL/NArVJy9zdw2iWrsNldQrG4smmEQOW/W+EqMQL1o43dkdpmhp
r8k8n7ELxyt1gVFw5bTSMXYwLiICoHlif2IYdRNcqB+JdMwDi4eK0pMyYiGNWxgXaha4ae1KKTxp
OeyGRIVjfF1lSVVsKid774h5WdV5+zTIHr+a9JemdhijqNnF49Huieucpt+dnBDozBxu7gNtNcsl
LNVtchEYEMmZaqVjCwPxtkqt1IKE1j7h06d+lmOF0Ag/jbzdKwGGixOKAanMW4jXjU9ojjelJxdJ
6oa5fbVKXI1wMk9JLUUDmYI558QyJZL0mMqi1qVAGdsPpUhoe/1taZcz4Lv8plEAM4RuFRsPkabt
u7JRLMvVcZLlTo5o1UdUvVqjqWBfO9perU9qEhBO9TOdCEdpYADL/hkSVn91xULTb/ZjDL9JCkSV
AkR120O09eYwZzRyUIAqBYGa1sx+s5mblkOMr5Fhh9FBSUgE4nBk77QHXcQwa6FzTKt8iGij/SYE
LXqlVFWXW2nWAxg6Yb4cHWE5BPtoDi49H2wDrQZBXCQbqoYZjPzSfZAZ86odBGe/Pr9MPRR8XY6X
1bBDzcBuvg+x/BARXdDwEi+D397U9kWTCI6LtL0J65ESQMAPBnGyPs9tbR3lFrWpNGb5YchkP0D+
NLCMcBBzVlOUuQRmctMpbgX1F1MWryCCxxzXSl6ibJ+BdN8URUQSDPsnbmcqCPmqnW2+2nHDCii7
63SiGawxclL2Q0k4M80Sjo9BC0DOuNVEe+KwRMzyD0oihiQ9eUo67WnYSbyHiJhebkCk04NOC0fs
b5M9x6jWUQgk+r2N22qjZolq/OVoJQsBCEmBEyLfN16YHuImN7hhuG9JOPT26nuYehQ1TfyiFgfH
l2VdT5+6Edx1WnGYCURqO87EVkxPz2gflH+kGZjsywEbuEdoGWW3y+rwHI3AFTIcI2vD9A/q68no
0WEqQe9624RNo12xmfm3x9+uqNknF/JhSPvUR7kC7lgwTwnHld1WT03FWmS0oXGFo8EqwzJ9U9qo
mVY64dmLDmoY5E/tn37J7bWcwpW+/6L19osXuztQ55TCUp+WumT9iHTCTDLjdpXGiGAsW4RcvCaD
EsbdeD6l9gbCac+xOh12FguKnJffFk3pFBPsxF5XNoT09NTGOrAp3OjrRKIx1SJvNU1NrJzb7tUN
34ANhW30oF49iLEo2kMqaREOA+aBDrKRDH/C0vocQ0eQaUg0lZS4JwmhMtaYcxnKL91c7qu8+tRp
WkV+81FG2HFjgwm9rZNPlprPJuGuB82qw1UbVhuhVdUR3AROM6a5ZZ1HHHhbUFE83+oB06igjgYl
p7qHNMBdZF8Sp5Il/a6h9utD484tTKYNhvWrDx0ArH3OcKAaK1RQ0r/UYUZZo5BfqVVSScbVMqFu
88Sg5gqwZWqefq+UZxF6i03vViRUZCDKiEMBIlHfBTkSIdjjFHFswq4zPVhwi5QJb8gck5wjDjkw
iD1yKKpqrZa8lAhplGkOtiluYZy5y6FuIkbkVgTXqkpJ26pJscc6IHUIe6aIn5Us5FMP16M06UyD
/jO6r/XQ0GJo7N+WIKw2GPtfYJx3hSNj63iiVxYqT7rKjBVhX8OFmZ1iDZOg3NiRgwrQJB9v4SjB
hI6WWzrZe08nTUJ9EPX4q4dQE5jSUgP0A/IqMe8ZZh/8sCxvBop8gOxfhbbG9GLZdFLcmJDhvWos
bstJWsgC86+8X/agZIikl88tiFACaAhqkcoxbfBpu/O4cT2/1IBODYHVcqGWPPW9GLgItmZTn9T3
T3DLH6HDQFWFmtJemQ46W+OzcEbiHmTV2HUI3QzcRiiz3Hv1QdRYVm6Gjm0cKxQwKDDib8exUUUR
cQ4f87WXKsqa1vcEIeWuBS2lhH9JQEJYXNDCw0Cjln+1IWkp9LHQJ9KIXTYybHQS+HS42jihPT1Y
+QUzm1IOsdWMXgEGxRMTlWtcxu+90IKdhaRTlQhparN7RcDcCXhVb/e2SJnIRsZZg6oneNjdsuKG
zylqQvTRK3WV1M2pVExZAWyZqNfu1DcHVVIq1e5YhB+x3f+obUatOknnP2koN267DwItQB8x5Gb6
vUgt5ffsQf2F+gVGYFUsvrNLFs65UvZDYNZHwSqqdjX1DSopg5NFX0VIy1Htvdpks8g791Tp1//Z
jLvA28xk/OyThm6r24wHZQ4xpZTMSX/hgSO9GyP3QgzaNpReYCmptGPrMnNk4pSPvLEtFlJ9S+tO
rpFuG2Lghl0LWpI/K+8tga5hVYTJKaX9EDjZ54Cpa5/zHNf6XBzUtUqqYUapGRzVgz7QQ2PdROSL
K4wQ08hiLE4690qJPZS6sSFqbDWFffC3EbYc+vU4969KaKI0iBkhVGunsR/0CLJjKm3bCiSjJfjT
wplc9mp0DxjgN54pzmNiXGec42pps6UVXbnX1O6S2YCMjIdUOoKV9M2r+KLRAv8BSkkQspujtMPn
GeWkFYIanrjqO7U7L01Pp1ib1jGu4c5lrbFyw8eESOmIrL2l/hdH9YSh5ay2xu++Qr4UBvGbKZKj
PiR01zIPjLJpFWt1ZyiprLKUReRX7tXD62RMLDV3fExIkVQuWqm7WQaqHfh01zaNXi1i7peUFo1U
kJpkiFISAGrE3LCO54DUbh77/y4XPBQQC8L0qfW38ZC98knJ3rWco21PL+2SdJQDvE0naN9nTt1G
z2eXGmjym9GvhnvLINZgaJA5i/K32ZndE6kN0gHFKhl66OoLL7zHmL/1ddgJoxF33AR/lNRC8RPU
BXFJZKFZQ58p/VjGfjwYA7KASh41UPNeYossUl3Kd5UnTN1oCiOgFCi+gbcsd8MF9HYWfIYLLo1m
2QPaYLbV9N9K59lH0p8ZoGw3tSLa16b26Lh0TxM7YlTQOJcZ0FYdcK+WmrFvq/KSQnvZJomzaaVC
Sn5ks6twsAzdzXTWdeyEYe2+2CAZYK93a3W9Lb9/G1oZtM6aJB8SJVtUVVIRvlhLyRqmNwLz/C91
Z6jSQF0EVWh38tSmnrS5tK9e4ECqky8i9za6enSm/1YmGXb04xDeon4nmOnCz4DXo6HWD+xQ5ChK
7xYZMPLcI3cCjWNLM2003znVbves6dE+Ic1LKZiaQkNf0vQ/oqQMnclYD8Og348jHPQ8SNodgwAe
YUTDUlt3W8GkA9jrrV3Zg6IVmnGp+7nYKbXm0DAWB95krHIu1q2wHyePzkGXcTadH9U5gIwFElBq
Us7UE6jW8MTN423d3cq+Nu7vRBu02Bew/ME1uXDAuzhJfh9I/5GSmlhG8gbAlvmTI/3bvRaji6Re
GXXnCQnVR5l2F/oAN80a48aPOrD3gW1zhNTKjVodur75Ut+ckY/XbNIPpl67PKfUYkoSKm1J/lJa
mB/Mb1VXqWVH1RFJ5/gEn3ak2zF4mBmQSxWV0uYucwuuYcSPLQ2Lylxi4zZFa1TcxGRKhd0N0uCp
1Wd1rlU3vNrAijJ8lKELga29xT5JeMubuuvHhaMNACfySDLrtiCMyG2Drti+1pMwVo28f9KK4y4d
2H1q5gTjmMjNEuQ0cau9j4H3o3YNrFoyFJw5hifyrTq5K6F6oOWPgV/8WgqMAHHX+Y+MQUJkhPIQ
H2uwtIJquYud7sotX60y8dNIr7HG4VF9j3Pq4J8AAkM6MpWKWKtDfjC4VNSIy9S1g58N/emJPITg
1PcCPkxBCwu6nrox5NJU6Q2A3hRRQTR/LOHMWoKH8UAwzRP5cXiTM9CrSZae1UcdhfdiZsmbE7Xg
HCumZ+rvKpNMO/W2Q5aI9CQScyS/G9ZEWHA/jfA5OtOzVku/+t+1H1K5Ju7KKaFV8N6EEMlGDNaH
SM5i1OqTOmDZU4a5Nt4ni2bsAouGY18il1A+WYuFUy4V6suS/5LIs4DiUJNBHo/MvBorfM6nhYxZ
+VY0A/cEs46bLVTtdv2clfQh0h8akneoeYqj5hDqJctwVUrOhA7S3agYfhgWeXqyxOHKhkLQE8fk
gLSftTeYzGKN9OSiEQ51SQ1w1/C16CqyZdtoJjzWy6CcZhDpzwPHJ7q4RbLt7EHsrKF6CYeqPgee
fvUWrf/btMqJknNL35LxpAYxlJpqHVc3vXp/iV2FlIkcULzUohcVtR9BRSbyTDO8IDoz6azvcEk/
6yzQr/G4DycffL08RdlO+TQtsMU9B2m5JM+MqJQ45mEITBtCV12NfFybwsFBOMVYPiCMqzdikg9y
QhvJsgH9unQZqgZnqZhydxstQtw5hQw2vOqqfO4cFcazndFcVV+WI5DLwPPjpM4tp1SnfcKZdIDh
mlrundpvcfRx7FemDOzGI7zOZjFfait+jVrjJ9IIypAbvDozu3OMaD5GWqCWD9JG8q0bLecsYfVO
PT4FDKSQaaJ4bGz6PCKtnmyLLyQrNOYBFfukQ9a1JCVMNTN2dl4L1LA7rMqEPYaEesKb9m71FhW6
vc31eB8NvHLY0/LJmWuqeswFI+/5tPZtNBwTdflBmDkGjaG9Jp37TJuKS8N5NQv64KGTkq86rQ6+
OeCiZUCVwx89JrTGFvbitgjyjUnkM1N6QEmFuTgA9El+N8eGXnPU73UIVzsXiNDGyeyTja6ABPA+
2zU5i/DIyNT0hgqvCE0+w3XyLTETjxns8R2D47/EZLm71qDTX7gHmP1sMGPyRcztuMHs++naDbEO
Rn4a0MD0NeiZVKTFrm/OGNLOHLlY7rwk2DApfQAP/TqKKN1HpBUloNO1JqlXUdiF+8Tk8RKOTW4m
yL4N0M0l6UcEAS45jVh65rqvzzVSMadIT0ZDDzjrB2bWmKB6kYY0dzErEyVIckwCSQIkxNULHfeY
LM33OBJF1djwMcY2PkchCbNzCyGHZDHb9bZLPDHEMktxNLgT1wHx7WEHOsKAm7GmIUWmR0VsumQk
pdVjm/vVujcqb5uE237UurvABMloBza6D/sJj0nOwZ/u0lSQVdRxwNjoZHYb0QTOeIoO+pFUl3wz
L+LkkG5CLob5zPMQtj8Epv+OGp6SQZ+sszlaj91UfywQubfDCCJA/VLRgSnbilXYEOWOMJ9HOkw0
rHvzZ4FSekirZWOKqT4GrrbLWx2dHUpVp3d7htF8tW0OZIsrU+CtJbxzDo3+OCFozSNSkTLPfnQs
77m1KxdP7RyuFubj3TC+121+KWyaQ4aLir81xEflhtCg7Goi/lGm+nn9L8+v//JDMkwat0DelP0X
dWfSHDeSben/8vYow+iAL94m5pERQQYHaQMTkxLmeXLg1/eHyG7rTJV1Pqtll1WxKGZKikAA7n7v
Pec7nPUmFNJml4A9iLt010izY0Lo+EzdaDlY6E6GInyVIwglD2UILWbzmuTxRDBYiMDXJ1akgqsC
lH/pqRKf+VzPMX76EbjBjZE4asARP0zeZDBkwy9cpwTKYq4HBH+svTBaS1TJOHiGdOFBka1U11Mv
xGrht8cw6+kXdpJxsxMs03Ybn1sSkbcxdfbaiomyDev591WRNc9ItnHcA7B3Y/jEhoZxQuLNU0P6
jWLD2U5d/abRZ50GICB18UFeWb1Bp7dBdkejS75YwZeLmOJEDgHyQU8d3aGRb535Q1bWl6OktQmD
6DPSlXmOMNiZkx8+vaE0nkDVMwLCOgTuidaW5Rar1qP2Rh+PyIDCJWHcjtqI8Azqt8k1iaxxw5eO
KQDAFnwHLoTyyjAJ7i4sCZxjfOsMMPktescc+M/eLmNQJLDPhtroF2Nl9GcD9MCAJymJiT2JQ4T4
EsK/W9ofih7OMe/nvlDDiARgH3RcP/5Dplq0t7PWO7jWQMQo6MiIUxSCEEoOEtay0gyWZkUbT08Y
LIfFr8RVEE6zbk9vLD6qqudtRNBiKzIxaZrNaXhigg/h5aDB0GrNVUGR5agZA3Il+0Q/FZZHBA5p
qnQxzHXjdG9EoTnbRoDuATe3hhbknzx6RHboVvvBLV9pxW0teLdL4WBSy3xTYDAOA7L8huYc06PX
Gms8CDdr0YQxudfpdhxqL8fZw13I4obGIjk2kT5n5SJIy2SPisfhQpQyIBNFIzSomCsjt7L/NAb8
R/DJ3fp5/Y/cyf9fsJLo1f/fWMmXrsj+jpXkX/8TK2kZ/6JMw+TEkMBljCsxQw0/m/a//8uQ/2Ju
ZGI50qWFc8IDkJDTNwv/+79c/V/US/osJEe7w6iCf/R/sJLyXzAgXcvDnIrnwjHEf4KV/DfDgG4K
lxIfz4BLuidnoL8L1+MOUWNs24yr5xCbyvGwUNI8NRJu3cZBV2aUgGNse6np1WusWR0KRMjZVdCj
Iu7gH/sIotnOSIz4ywW8/ukM+Ct70JwNAX81DOhs29LSLccybNPA2//3V9apNAmp/tHK6fHBaQd1
IwvtkpGr2CBUsKXrHNXMEbLat86RxXdDRARct+5e403ooWQczZRgqNQ5LYNoV6T+L7fX/XNhkV/f
KcXBei4n9Y5YzUfcqGnV9D8C/Gdhr67//G6sf8N3mq5rWMKBmeAC8vwd7CE4v/S1jm/LY05uNHZ3
6sl4yxztVXfK6Z0lEkl1E16nxkjGRV1hi8j6VHvJIup/n6jzsuh9IG98yaX1x6M/qhEIdzHsoLgJ
CQ+XhNE3VFq4fP2yuNrdNtOtnniH5g8tLsUroePw4CcSyVW1G3q697Eszb3wyK32ukBnr0XAEiHB
gq7DJq8Spmv/fBUeEIzfPlMsEpZlS8fDizUjVv9qT4nKwM57kuHXtQ+NJMS08GimPQICH7XGn0Mf
q3KOg9soQATa7QFuH2mc/k8uxN/NkNxgrrRcHj7bFZZj/ubZ8GjVdkkRJ+sHUfVxQzmBk19lxvxk
CP2jnWfq3DlIwkN7H4eFxMQOSf6fr8nD+PL3a+LxoAN7wRUjbC7K36+J74TKUkWVrG23JKkxJm2h
mwhLbqIw3ej9cJKaPu6Z86yFKiFtZ/1OG/J76Y5XZBvJ82hr8bMGiB+q01eeTmDZbOmjIem7hZui
Z01JfWOCT8QUGjLf4XEVffs9FNqP1lWCCO6OYEDpuovRI0ZRj+s/PDbxYzLFz25MXQleZ3q1ffPq
xPrLP79583dXkG6yLFK72rrn8MQ+PM5/8StZpW5zgJ3ffDMXgxJdumtTl/ZZ9lLz6oCDO8lbDSFV
z2j0+G5A5F5hvSil94dO1qC9QnRjDEjkkweWBXMWojB4NyeTLfeprZge//NL9n63+uAQFboBccTx
HG7m3z+vrKhilU1WuGZB1zfBKOfuQhluhF6KPWSXnyJRC+CZyRv+rHE7AmBw06Nwp+RkGZ7ED6Lb
i1TG+oXWFWG6IFOFMo/pmCUn3ZuKZWJqxr3J0g9zTBlzjtI86EZiLnlRYBaYZO8AMpBpAe0wWlZe
Pj5lzM6OOeEwuMJcWsqFvfXNYLqqAw6C7Bpbah8UHvFJ+A+Wyh2WSdb7+7Qi20oj2aUhKbvviHZ2
VUSgKcCaS8qSDxNKHzmPu5Spg99uXQNTBSX8Fv24WKXl7DhskCsbTnNr579nsi0iXLgYR2OKt5RS
yaaYYcXkjWhUdxb5goH9S+vrI/jDwhTOh1VTIwwRCRB+Xp0IblqTEZRs08F2ZncQffD51CkGsurH
mLfM7FRd7WJSJ1sjFfKfP1nr3xcEyQbt6RCJpMP//7YgVJXeBbYPPgGpBo5VI8da0Ro7f8TNqpjQ
YQ/XilMpyfaCRvJ4WaQSgy+a2gv7OsfwggymyTbWoq+j5xbpxWtd2Ke4Ud87k5YnxgpFwUI+ehFS
Y5RhzpQMoble084Lyqn6hXGCrEBGTkZ5rDvn+//wDn83Xs/3rqMbghvYEI73MOn95XGr9KKbdHAn
69QXbDjG5LYrg8L8avafxK8vYrt3nmRF/TrImllnXFakGK7Somh3LpaZ2SLY7mnYcSOWI8bhttc/
5+WeWW3OshVbLw9mydRSh6V1aK3QSTREeNH+9iLz5mT6Kgv77C77LLk8cuCIAZp2zpjk26Eh/NEI
NH3bZ+39n9/5w4D391VWzgcm0Frz//4NllAkXhnBZmERTd1wo3xWwSiWpPYyCsSaGV1DgzgdX/nd
Wj/kiLtuY1tfcrMD0tc3JysOs9OkZz46FLKLeL3y0Nv2HGlf4MjRbToMrVxbsMXX9QDfIrZI1TU8
qHujCZnVrzJ5aYIRgo/50nrt59i52s7T0pnuRa6d1yLZA8Lp2Hq2mRXHS13gXyl932abjs2dmB+C
lMUNrqW9zjTM0//hFYLFxZrGeusw13HF7ydBoQ0E3vcOIM75MBf4/bYtYnEsgyTZwZS6zW7lSzjY
G5hgEfNk7S4n2z9mdluuZJbJfdd0X0ke3j3VRUfPJ5bHIFlg9Qj6KhXND9mE53xy7ZMKiZubQOSS
kMoYG9TwuSUxou9i4uJTzdo3RlcdkJGs3ZocIfqLZAkE/Qq6rKDQN6EIttASEKwsK7OKbuCMtS2x
EAwP0T4dDJksR1tFx3++Qjwlvz8/8zVCmmRxMrVnLvZvK0SRpE1S65CujdEWREhwK3TDGO0rJCK4
vbqC02dFGGw1B0k+vuSFeNHrwttEMvdIPqIRWdM/f/wqmH/0+G4I4k9r8uPDlFRPMSjXl15vyqMN
TPPge0+6ETc3wtGe7KGSR2eOh+ia8t1to/Hw+NHjBKP14ntvad2KY6GO60H1i064xvUxNQkJZN3a
Y4UfVJk2D2sCYgBlGskiuFdQufHh1pqDfY2Mk+3jl4YgtEXvfbFtYQDTf9GfW0/gwjHb/tgmQXKI
q4HZoMWCmTVrbiq0RSM8kcGmJUV2a/wUEVWPmgedhD168c4rLXUshu95M5Q+4SLdkweB644kcWFg
N9xKXQXl0qpdn3WxHI+aMY5Hb7Yr/flCPd87Bnb2XZM2ojZlkiw0TflSixj75527Ra6ElfLxWQxm
UezrcBwOpa12DL8sXLm6c6ho/WtIRJ80k2CLBmPkIkxywi4yzbr2CmUTMPT2bs3e5DRN7iyXqG2H
NnqtGqidparb5xAMPXd2eZvIiD476fgRtG5wbx2pNrhQjd1gMIzDVR4A83K/Qtsav4N58v73S0ts
o1hbtJqWIc29fWJz4rbdNr7oAWzGxNCfCQL41DiLIjpbUhxm9zYZzFWjGaTlOa2FZCCJ3h2nfam0
zHmROAY5N6ztYoze8KT7AFazcem3AF5JwtZeezTtQxM+j8rGyNmQt6GY/63KHgOCO7xEuGZeNPzX
z/jGXbtFAJpkh3ZOoa3iIDqx/7kbrbWtd5ciIRPNbAULV1YyQOiMwngjJWi3rPJXj5REzFbRkkYp
hDoB8D4bXBjAhp9vXFfpDD208DaSAkXrh0JHI9B7aXasArXIUe1BH+OUIHq2EX1VCyO76H2QXxga
rAAPSbDHkEyPKeGPbSdpvhiL2ByaSytShM/zkoOkWKxRQhrHx5dq0LaPhwOFgwnrxwjh96ptXQcZ
aTKv7Rwj4xKXtKlDVNvJmIfnyh5u0Gb1fQ7oGf5ll83N7mM0VtGGRtGbl5ffBpkedTm2tzTPnx5l
ZJIC4jf09mBWRn0Mq7RYIoZBLuZ3r0baq+Xgx8aJcPSJSRG8eNsYFJ6n9o31GLUW3IPSb7Hzxba2
SQryXB9/qvd4IAKp0/si4W6fmGaNEinXFq5NclovSnp8c7D27APK4GgUiryoYjYN6BDFSWAcyoOl
Jvca1kycrCyQ68At7N2ou81u8unWB2EWf5EotBNq+uhnCP7M3kfYdQtFIXYjzq6di+N1Y2G3Y64X
qWNN6NwyyJpw85g05TbwaCjqMDZC80krrGkTzd8NAi3j4EIiSx82UxujsY16kvAzHvhwzq4MGvhx
XqKdBgw59MxD6ICG+EPloTpn0/mx1xqaLs5EvNQ38HAMejhxIFNBOeED3IuC6FcmjGjVKS/aR7Cv
uj0ty+npER9UBDUOSmNwwKqH3lqfYBwYDnDLMtrZou73YdyBKpqXAyY4H4KFF4lyhvlS4KGXfjCD
kZv+ng4zNBi/3mmMLiBibLIerO90Q7F1TazVucUZLoJkGdBo/zYO55EJ4VPYGtq56k9mUhVPGlxe
kjNBHECBHcb6poYg3z8CjeqG0D7QPD0oPOQoRlGlaNyG4NBkjn9TuoP7JMvZXpSH3rvFT5Em25KW
8ZfvISNXkbKftTDejlEZ0VLMmmMQzPlhNmxIhUdpV2ZkIImwv5usxolPpNHjCwieZAFudOb2RQyn
SogAWcscNpUj2YWTYk9V8oWZWCjUvcB7QHPRwxGZfE/DXP/Jceqn7fpIN6Tsdyzg9alp5daz6NY/
Vg9EE8U5gdW2dNIeo4DOckfXeQsz27pOFa3fx/NXuji/vDkB9c8MI6YHxBl7WrKaGvEy6FFzovuG
klIG5yZDePdA5NYC+FOv8oGFgUjzAlTWirFqsMtNegecw3X+sxmiKdzjkQ2Uy6kpT9O9srLmvUv2
6N4XcVNHn56fRSvMM1faLTT5rfmFBnI8NibzZlFUxEtrmnuohnHbRXIpiLg+aZJpZjGhWHY11ExG
4f/UytdHdVJEOszLChF3N0YG4UQ2Bq+wD851C5JuJPZznbrxuhNZtbYCXOSpwd8d6KRoTqDRd1NE
GrkoiA4bWnoRj2BYpl04HS3yT9sa25p1f1yi1LJ/JVFtYEmLU1ja7ma0hHZ83D+RAFWHGrQGcodx
yLszAt1wV1fPVjA6L609owdIIuQ5s4a52IFdsS/hBMVF6J+GKklWjz+n8fwNLofFVJifddeEi4SQ
g2XfDkg5c4s0VgP4pRnqOxsm3kKAZSYTEzSPWRNSMfrTKU0x4NHdOtRBdGDgiE5ScH8IHDv2WB5M
YugYJKE9rAEh1UQYczRpYWXRDEEYd8jFfsAIqtl7avu2Opf13e28ZUmwtwNtrBSXUOC9D78mJgZe
fw/VH+EnYUoFfyIPQ73B3ou752mgi49bZWF5P8XNyr+xRtGYRbTvL0pcZV2u9JnaYa4iHXy7rb73
HkJOtwpmS2l40Ud0yjIVd2H2xSpyojnXHb5DOrIRxRGwYyf4bKr4W+JNP5KaE0AebMrK2xo+a0tg
jkeW5EPor5jaxRNxZlViMcQrw+k6quapVvqw7v2WqGm7bJdO7pdQHHx3m5Xs4cJlfu4xFTrAyhug
ekzUxOzze8XUfpPL+INMxKcK7f22HoEE+f24dZqAfk4Uo27zxvBs9xyj6yQl0t6f2i282SB1pgtn
6msa0Y1wg/E990drq2bUpA8ll3ls6eNjamA9GXAAQg75ZbtRvJ6YdNwhy08japek1EnBTKyGPE8N
j7mK9TdlZq9aY7y1MEdc5PPoHxd5KfC5SzIUo1HtKnwUKz71gIbOUD6hlCbcYhLHmKblGIVXFuRm
QajFZjJSFKoN9sQRFVTrbbBEXyEFr8umN+4CGYPXuL8c0Z8GHTsa2lm9ov0DPNGIawgM9Y0e9mvW
mBNUy+gaOOomzbFC46jejLIlIliOX9WEEQ1rb78x4W0YLvYpTWZPllR8QuPJmnL0a5V+T1orW9JX
LmEutsT9DBDzArIBV37r5EsRhXjX2fqQGDLSsjdNE7/EhX9H9/H6uFEircTV1MTlMmp1WAVV6R2k
8LtlGfrLwKswMQZbo4ivmlfs4pwQ88I/Ts4v6Qx3qdxbDcoJ331qVICssCtG5sUEu6uycT31ixLq
Dn0wbVHZZrbEIagXPR93Rh7cZDbqwsdOTDfz1cRxUcsh0hhyLotlfknZGUuWKGOV1fIziabPaVDn
YuyeB918dc2YtnLt3HUDbJbf7YmnMc4AdwtwGeMuTlGsNmR1wiF23Q+nlS00VABWTgUjQWs7bVth
jVr2sVEj9CyabW8aYFDqOnrXEn0tnFIuOwkcFgZCMl2kuNjFL9BMCy//FIlziDrt0IThd1Wl1Bim
fZYmRLCuXHNy3EUmYdjVz7FMUMnfbGflaPapluM1Rumgmb/a8ThgX5Lp1srzI/Ht8PTT5FlYbPRe
O2xVY3/jcgUIvBAl+ajIMpMxshPB1J2qc+fH2m40vXdaGc66HrFzyXTco+Rk2jBXUikkfNiixAQW
X5JGgmeATu/fgtfGPwn5FOh7LGkrk2E7o23U5bRciO/LSPr1YxYIzuU8nhhdPtokk2+BAe9Ty9Rr
1sbaMaikgc4/G76ZPuHrQzDqHCkQcVd9eyVz6B6XSfst6VGsRxptP8QE2SGvrVkiqk5Jzf7ZVTj2
yVvsNhSzN9UwJMhkuzMz982Bwp91NgFL9raj2+s7RCA5PKwB2gU6qvUHUc8rh4LcQv1TAwEin2M9
SFbIHkvtpsLx9zJ2vF10zoaBDuxdCAPdQGvK9WTn8SYOGKrSNWk8NiYzzO8cPFtG/KW+8vEc0fVd
hgMXkR0i3ypYiNB6iJpunIQJvxvz/HgHvfDhWDaEmkNLWTjtjly9W1u3bDBjlx00Ll4u5BvRME/A
+6x176RfGE4vetruLJNoQMZGG8fd+QXZyqiEaWYwvyVHCi8CgcrMWTgQtV9xYW6ciU5kh4QOuUqn
GJNj/PCsu1F+0wccwPGrIUX6HFUoQLoaAgCzEte9eJH91Qt4s1W3+4xzbeVE+Q/fbzeBn8VbmMT2
DavytkmF/ir1WbFFXoQhfxB/GK08aC8Zqh1m+hSiC4eDADFOY33oS/2oWcG0hebys+oouUkQLJx7
nlT+GYxTyrvOYbqZ2F3R+cX1CzeMWHncyO6l0EaB/cmU+7wtUDNORCoGXk5SKenlqaANGZt2fWv9
aad3EzdbQLEYCt3dtN6rMeRrA/2yKvAzEaiamGW3b/vIO5FsL/DpoQIj12BmHlrEt2K+dlMsLNNo
JhfNy24pzK62TMxNUQQR7pRCu1lFfaLxGB67tROf3Io4Yq2nYRiem858jnuPc0F+jzvcX+55BgLb
IcoG1ugiXBBBRKYKOKrGXrXcgxprXBnoy2DCwxFPc/LjMjEOHiM8FzcsHvxNDLKRM/TgLiojrZZB
waI94qBeF1YX70yV9ySWZ3w0bOuZpm+c2KRbhxOy565dywvdfTKEcf32RfQqXWgrY5pvMfaNm9Sw
mp00bSCekZkcbS9eNuS9fjcM7nmuLIMb3wOxys9nac7NDYNzJGE4Uts0QTS+5ZBR9pof/GwAxi50
8jNW6Ig6FGnTOXBYrtmAnmv8hlryrv/qh1+Gd4tY2wP1mcYBWLx42YGXdHBAIbJakH2yAEnOXOQ+
JqyuIcTx7C3r/ig0POrsBjyeTpiCdcgXFo6Hwkk4A2Kvyt342DoR9Co5k/P7apNYegGMAFSFiyj2
qJJubftp8uYWjglQgzXhnOpQe9IeAb8CpjSN7g+oq5il6QnEldrU9WrQz5N/jqU4WgCJcZxeBpRi
hUVIsSjSUx5bN0eFdErLYNOvxpFI5fllecp6D0faXu9WCXLDr6AmRLTWbhwFtrkeVkd95NQ/0FLF
3Ib9HkfQPbdwcvZKfYk6+dS9nsKiVTtlcoT0QIQsmUuAGeFxrHjrT3HykTdiYdf6sqTVTp4V6lmW
TAMll6SffRtnQThxD3X/ipStit/i/CvOPvDtuJwIUANmauiusRa+VVPrLMc86A4Tzp33fojPKG+3
Xeurp0rE5ktSMqzimddbTl/s+ckBEcDZi0VHuYkSvfF0870K2yvApMZMj/mkFsILvtcNfc1Whq8R
0ijKe9ASYBGKKDuKxO92YY7dy3XJeQ6nadc0bBC+la6he+3xappZ627sGZQA8IBxXrCyWsmeuFbk
DHNCydbDsEI3HZBarFCt+MI6kvG44nW02wgodMUsKbhVKF4MDvdh4yYrPTRwxQarlLiqQz5WG2nm
5ZrMivpVRDHwn7JzvzTxR8lT+csrrDtVIZWx+d7jLbGzo21TdC7ZOAdFZ+Ug+n0RHyFO0LvgFfQ/
3WiDuMvPnyLjoKyryPYScI7x0lqEchsvevorgC6qGQuDowvdCDwgA3ATcASbwU3WQ7k11FNcfwz+
tbdoq7Bzmbg2za0Gkz7dYOOwijsZkRiTh2xNlNWo1nMgENA49o1A36VhhrcA235vLYPmD+yk5N6w
Vdc/wTXwCpm7X0bvA/wJ6JcfJjLGbjNbqcDstGhzjl3wgaWc/qlcNynYyC3bYPPmM+zzUOXgg3mn
MYF/MYLpWXyL0peBJTddCC63NLTLJMKVi2lPShZ/3cL2rWymLBDssiC5JwXyzY4dcg1acJl5ufdR
OuqcR6W9NtxMEPIeNIQRLZFt4R5s+bwKKi74Hg0hoToNY8w4BhFd3swps0F2Z+YbAP2vXJ+jBR1V
r6YgKxdJs/GlVvxM2/n6pRmWNi/Zt2Eq95x17JU12sNFUangnsLrqa2J5x1JGlFL5clrQytKiNMs
hu1xRZH/RXdyMj+rvo43bdkyPq/tTTg40SmTlnWAgeJsLRXalwnV9KoA5jN03UvtI9mPIumeQdgA
0oXCsQ9ZcOBZ+MWzb6PzsO0I1WnpHVG0VEttLM9WZ+x18P3MEI+C4SAa1mXeYVDo9G1e9Gt0ZexO
H0pADM9oStP3sdZG322mCHhEYSAZH6kV7iXDGz9911sqT/q/9IVRzK5kna1ca5/1+AC7hYYFAWX5
2uz1Bb99wbO9S2zEhFBlqzCdE6BhTNRNfGPWBdKvqvVdy8zo4HbXQu3SGDK2OsXFvnrW0bxOrAnN
1u3wHdM/wACKcqWi9kZEx/PS4uaf7FfWdQ/NeG+lVDOU2UZ1qnV6fEhU1o4VNRu9SynYS8p3lXrG
IbcVLvASHn2fk5ftwNWu1nz2+N9IppbNHpUtI14mTaSVWcpbV1Ze0CRg/wp2HTFLYGmQxRcrIhsP
Q++cI1ftBvOl8P1t2Nnb0dcQYFLGxsSYsmvP15l5BBhuE/Uo9x/tKckW382fiSxXDL+wUer0gqHC
KRSROFGzbUQ/0PSwguavGT5a89kw6yXyjoUu03VvGahavU3rZxT8+dasSbazqBLwGpUd9yeIyJyc
HobqS4VYPfBO0EBWjP9XuUHUEwNyld/o2a7NCBIm1GFmaCaJanW1rUr7wE6FtyheMtmmYX3mv1H2
PRpfCoy/ftjBlJqIDdTpSKCk74Dscaw8ypFRU6cvjX5YOi5aYXiF3lAiam53bLFMKYztUMAuCSMk
t8wLRbkqDXoNO7/5jv990VAcMbznKW0IANcZI79xdmcnsrdlnJyy7qK6NDgkUV7fsvkLOaLvrX/0
mU5sEj8/IuoEl553FftJuyq9gC7pD1odEpIBsfDaG7OcXeBjtddkbFClwShkwIpO2j/oDuo/AB4a
4vG4JPAaWFrOPzN5RylEujQGFlADMbR0Gg8BN6G7l82ww46EwV1bgUxAZ//VkKXHJGjqg1Ue0sLF
JO1R1s3BfRMHsdB3l5ZrbTrukTD4ZkX3BMFKHdpLC11Hlk8LJ89WBSWczfbWIvXXUWHhhFpLYa0r
QIZdewnDb03+7MhoTeW+zF21ysR9Vq7EpKGwWC9LM2Uu6iya7JNFKRJX7gN3LwLMtQNKbifSSBLW
cH1aNTP6cIJQn9XnkBd5nrd6siqQhxvmH9rAT8ijgF2tgCa0Mcta5WpyMYoMhGLRNUezTFk7+VXa
TQZTht5rngpncGZYCMZOAif468jxEEIyFnAXev8tsRiexgY2HHSd5j4gh6hPq/qcJZG7GqY0oApj
+1CudRZjEPxkOnUl4oEDbDoefb9z/EWlAG0UBUYlOCxQKnr3Bc/fE0/9tqy2VoQwqe6wS+dPvaWf
8jo8ePTOuiY6FbQo1dTSgvboOPfJ3a8pZgoFHzOrTCopF08NYczlpamaV8y04c1sajSs9vjUjd2H
axQGXII7LgsC6PSX+t3p8guRckfgNU9u0B597Quy6MbC+SNdY8s096h1Pk7bP6yIag8twwQwxUpQ
8wMchJK3yQdjE7SwS1p1otvPevNSx2Kdd5i1OZfRo2KCcxmrrwB4nGE+a0GyJ5IHE8FNq2hrFiyp
yj9QxawVd4Df3+jFUBvsM20NIJ+Ym5JeeLHofujJlpqV4ygWXdmpbTdNJrh0sHQqujS+/1Z1jOkt
ihmgnw3kDTSOR9oCh8ouPzxYW3u7z9A0ZERRmzMhkBPCLeqKzwwv77pPg+IieiO/ZG5VXGI7C9ae
bSSrx8/KwlaoJ2HCOCrfI0eyD43fRk9gq1YB49Ojwgimc6RrrnKcsGdqdn1tCqazhAVt2drS96IK
g4VoZfncVF23E47NUeDLqzwPRXtjrGXI79MazH9VXH8PGRhceoYLb2ZxTZUrXvlLs2NTptfC42kT
fRNdpAubKiqbI7mF9pl7uAMJ85R7Uwl5qsivXYGdKwXzHNhm+uqNkqNQ8hrQajhOXd7MhTMQ8qyN
sFG43dqajI0DMf9DFd4rLPMoFPsgNL/1tOzPZIQXtHV84+xDbCI34ug5IbG5ZqM9pxnYKCNI6c5K
RA4hyb0rxrjimHvpr+ERfmKSJ/j4rp0mY9vp2lVcjQglTM3eb1eQ4Lu+UqtUCAoktFUd8c1O4tA5
dWzal5dOj8uzTfsb16si2RPNvehNcIVnh25ZtUVArecbqroK2F4e5xzBI4dCb/6iTeHWN7Cf2jFg
Sfha+SnUu/xEC5aCXFibscCfjkM03BFwmGCyaNqb7mrX1kqNd81uwTNrANP07LnTIGv7CeQEe5ow
TIX4eJNORsi84h+ha7UMNsEQiZweeZAFOm0hggxtcQpLJLZai8yLOQt1ryLM0sUcjiKFgxc2Rm/i
kyi9pe1D1imHdqer8hqTrwKpKWygiJnTh9s9pVrLO67vA3XqWSUOmWfddCmrvDhNiXzlAVdn7Bw4
nKP30shuoouKhQi9btdYlKOVNxNdG10seZ4Ri3fF3ioNTo+dQChIdo6Nw3K+TgCr/bhAJslAyI68
5H1Kq2tP1E3/bWjbn2E5JdDpA7mqymA8w83VobRpycmbWztK2G8kuJMyNDjnwHCPYhh/RLSHODVi
ExGEdB6EWX2RYAoYUEvzhRcpGn6zyr6NN3VnAvPKLb89oIdA1BtuwCWLNcCkX0PsizVImGMBdYvT
KUy0YjDoEkV+dnh893+/WJFL7HcBUUJwkol8t4LluusdCGgchABX5FimsMQjBXLljeeAjFYR+FAi
1KepJ9mTltgYJXrS+ZTdUT5Mdoqfp9beA5PKXWt3Ti2nnVczMKJDdwHCPnswPFbkmTdncbAKNfGW
ejsKxOZu+PobvSJzDerV4nOWxhOBDdtUR/48+XZ8dSezfULyubCZElzH+jMIMXR3ndvv4IU8Fyn6
KUgUDFRSvTw8vhMG0GzSLPzFQzBSCSteEa0CzdgewG9G0z4dAKE0o+G9DrpqlnuUwBuUHFsHEVMW
nO2yQIgmQO9jBhy/F+l+iBFWv5UaiZ4AW7V0XfBBNrSMBJt9rMxV0ZLUxZMBMzjuboWKLPZsNySw
2Qk+SmYBtqfq76yH4+ZsVMGwd9NwP8m2xLL5wQCD3Enr7hq53Fh1Jc70JvGDeMeMd38SPXhObMvF
uif4hvqtazcJJucTKqMAJpSc1rXpgSaU+NXctD+YnvXTHQB0s73UOOk1VhOup1dokgG9RZZekrwZ
dWMfxxxUehllt8yXgL1Zt6i5C/+dDnIReuWbpKVwTOZYNRKNPBj2ZvmcpTK7Z3VXLOitgtAyYBQY
jfi0Y495EvYKKYtpD+Nl6p3oqDLP2ngmwo9gugyBObf4XgfD+B7sDBOzE52oZVbxkdJ+FPt+LKe3
qgg2sJCWfmTcMv1/sXVmzY0qXRb9RUSQzLxqniXLc70QdpWLeUwggV/fC92v+3Z09MMlrmS5bEuQ
5Dln77Wj7hJGrXHGe4QZu/Cbt1hUdyvUnwxryFZwgKZdpkYEUSYynKGiCMmkou8dO/hpdHd89pUw
LvO+Mw7zA5/hLQni7JOlddsFPV1IH7tVVEZUFSPEwTbYQE1b1vTidPyDZe2Wl4yux7r39WY50aCl
ETg/yU+3935vXltpY6/Ofo99dMkY9hkNGNvHNz8OUkchIQsyvpCQhTHu6d9Fk78VLRct3aFlHaxF
FH4AF/lVuTAN8gQSQLYITDDNHdKCtcVGq3dVupkA9XVm4a6rTgNcG9iIHfr6fQy91yFDH2wros+5
i4MCd/1yZSBrIix6kRkB0VcRgzuQ5ez/CQhsSOsYLlFeA3HPwp8xC1aAJ5Z2FTwb7AZLI9s2XR1u
e+eqmKrxrZT1rREdhiT80epmB+UWxzA9gzApl1PG9RbE1bZj9o8Hz7YRzE4azT+nCGCvB1OD5skU
TC9p3kVCB1poQRq3MOKsNKAmte0y4vPPpC6rjfQrQpDT36jCrnkj9FeTDUclG/7gsnmK2Y83NmKB
Rt9WoBdXTgUmxx3Ar4ANs5y5ntLpQtf2zDVEZIQ22UoAEpWFtqbuxzFYLqswWdptE+IRRDSSlk9m
XNhLqqdyodHnzXzUCJWbwEmeo4nUBlNAUGlveomBccp7yVaREMTUZxBvVTRJgI/EWCHpcJDT8GYm
ebVMpgjCoLtRPSOjLL/kvnurith44ZbDULYLmErGzcmxEbf0ScliI4sP5mSC2TjjPtRdm4q48ZVt
UAGgqNqRIxxcq777HKjCzcz8S0aq9eTr03rozW7VgDL23HU95tqmITbxralhODZMTTQ+xonZOyVO
CSVc8BGE4iMA3DQ4vy3mA4750flylxX4skxrYYw4waybm75E1LJRdtbNd53mRthzkTIIT6RL15yB
OPlkA8yEg83wognin7bkc9HJuERvmh9bPQkv6ROBvM4ixrXPDuJXl3/HwwTgj+vTCaJjciViK5nB
Ms6NheDqZ172Ghb9IVFetDSKmLKeyQ/ISbfc+rV2GmdwC9ndEx1HvJpKGlQRXUAuRum4i4bMknck
qT5L1WRj3aR4Lm30WE1VFXulJRo8r/RGy9rtfwo5fdLiWdJx5BvJgmC8adHUCUjwJaiQ0uuW1/fC
yVd59T3m44q8s02Y8NkbfKGgS/ZGQgTUwt8ub0aUYorW76PtA0F6VIJTYSG5+CVDmviw6xYBIteB
WUVGcG3PYCpFBmdzF1gYFnq/e1QRINFobIwr4rEZN7JS4UYqYFjV2r4EZWikN0wAq47zsMuWLT0E
lwsJpJ6gqGyddd1cfHj2ZfklPRN+pLMsppCKkERna29mmPFi8M23Jhn8c751LW46fhSmXw3nlBcO
93iI8jOiLwQg0FFXKXn2X2Hg7XvH818RZ3f7KQWym7TuKocS/kt43aK10EtEdrqryMOII2uhUY1E
6NfzHtweHZ0wZdB5C9J3sGb9Xau3XniYg+wLsr9N58rkoB/fmsx9sZLAXDU56t7a1vEblpfEzKxF
rVZ4gT8R+O3r8G+B9K0BAlYnNIwFKZVrbfwzMaku44XKmdDR6+1jtOXcNPMm2JRBZa0MMNlQZdsW
eGSCOjFs3W2bD9pycmp514IXGEPFk0HT96y1FVPVJNnER+LNRy4omKyd/tzq8WtvFhktMliG/dTL
b2uyVlpjMm0gZqq6hagQFni2k33nwLxu8ZLRMooHYD3eT4T4+FaBXbkac8LD4/k4wmCimF1DAnnW
VH3u50EoVqClm+vqs0Uzs01qEh0eD7n4D6hGuxfRO+apMUkSfTw/OqhIOsmCLyof4Eo43vKgR3Xt
MZIgZRWJaGo+pdHwNOu5e7gXR0w16ZOtCLXstKT/xYgDsHE30gduLo2fMuSoGOm/USfDMdvjaUKu
kqxaJi/lYHJjIdTCyTapKFaofRwIlrAeEzda6Ng9UL8vvfBldNihhR/++EZMN4haeCkswPzXCKpA
Tp9hrtbx5aCjsEje4yMhUfZku2fBoBic+FIoZjTJO+KDpe7l6xn0XzPcdyu1tkt2hjCoO+RZ/qlh
IqcxLhaUIH1La4JszEJhJvNXQzMQFYx8rwYguHbtP4EEH9YxNwNE3VYjpEoaMAzJQppCWhTTi7uR
F2uaw6pNf80deJym6xAhKrFwukKlRyMJG8bSVdMy/hkdUo5zbUnq+0J2DCeybFPH+mqyr1ERQtrn
6sC6bxfn1v1GqIVLPjyQOL5yedGxYYvREIHQfrBKJuLCbH8htTebvpfHdgtKAHdWzPhMG7rm2QTU
YNFykPjzU/kXbMoiqT/a8qsjBSKk+1uqk5AJOkxvIZ0rAqUNMODlxF0m6HgnGTtA+l4GhgeA5Z9b
YE5MheBykkFFjCkC1HZrUrejduWMS1Ydi/w8b+Q2sbIZzFGRrqRp84NeULAUzO9T2dGBR5AunjR0
/m37SWeXkXVJs23PhbCcw9rNIZ6b8AurjleDfbcIOOysd9vBibXX3Bn6nwNeQ1cSPrvOSwiBT+l0
ROpn3kkCb8uFqOACwpyeJCMcj7OeVVMHfV9Zv9Cb8xF2C8y/i3Fal/ASGJyO6aHn3BaQ70uSDBEg
qBo7mH63zE0w+/L5I9ME0CG/bMlWzkn/Bq2zKjWF84NOimRO4v+J+NO1gZbLfD0xqFNfjvXLDH9n
DaENZLW+di1jVu3iZXuTIBH52Cb8damt+Xekg6/QRJLa3FDML5zqqy4OtpdtBIojNqMLTZ/gFWQs
Zd+JXgMS4t2s/jQyWyHJWJTIDzTxU5kzndJbDdFrrwGbmHBW8wFEOZ56pD7sPRYeViUZDchOMCr5
34Hz4XnVsuWnWI25aeR6AvrtZJzxsUJJ9tOIv+nACMPOAZ2U7MSNtU7fh03ONgmg8WB6ovruQaxP
prZ0+Qn8kjFxyCPZKDhkF7EJbIXYHd+7jw5oqY4BXolCt1YJTXgGKuCU3A1MgAj2RJRv7MK/FHor
Xw2BnqRzcbO5Mdj+oHpjSmsihicEJkeZXfcUQ8aPMfn7ibHLCy4D9TLFcFhrtUcHP7wak2Guc7oM
W1FH/nswiF8Bp+Et7qzmhSi7dWcn3x4xHTeNsNoDfDP6JU53bixrR5aAtmcxvrSRn971NLUY18qj
Xg/pPalz/cmHPuyP9bZ1Ajq6LbAo5E6El5Ab5m6VipM7YsL4jmBxb4QzWD8r6nVtTdG9mkBHa3q0
FXEZ3R+Hnh2Y0zLDCFOpnx0ZV0fDAf+gi8F/Ec3ErYqb8g8bYPaYTvCdqT5bcu2xC9WHbido/Ozs
wfBukQdENI1b9S1DXtE79SZWu6YsxcEuIEi0GJNdYmsYltm4BQgbOZP5QeOa2UkTx/ZrHQ/XJAXR
3DrJVXWcqEzps22odMDp/3Oo9ACZcbTB/Ff/8/TjmX9fYIWs12VB3NS/X+DejtqFxjgdYdM6q/kw
DdkuVNV0eDyVgEHgzJm/AKiBvq6Rfjxe1k3F3NP/HaimZJAZ6mfTtRUo2cD7GMa62MXKAJ07f6Ge
av1cxsV3HQX1shEqR/oGhAAlLxwq8q0cy202wo4gXHSwUivzdzyE6VHY9LpIWKPpJKBC5I2TfEL1
sldEvxJ8zPxm4RZ99QmjIucyM/SYRbuV0Iii/i+/wqdda+57ce2Hn7wKfsI+AgjaxdYuu2rjNN1E
If9armw/4W1uETtgDyuM+NPg7q+a5m6RoF2OVbAeRlWTJqTx9o702Y36KTeDu7KQ1tJPk4dEo0nR
A4i9pg5tT0cTW1JN2DkFwvqSjsRqJzSgI3Scp8Qvd3qhpVskgerD8NXKLsqDBBz0lvQVg5dKXlGV
u9tam5jjoDDR/bT+SnRrHekRO8RBmudUw6EEBOpWhNC1CDe0aaW2u6iUP4Ps+jvuSvLNIwRDoUym
04wJO0UhHfWFHHqyfnaeoe5antP299ABQKBehLVTHhQ0JOY+flwdetwikC+mndDMZdNVKfPhmrSa
hvqKVyaTu8bCE+2gccQLy6BDP9maeXHcNYCbbzhHmW2era7XdqIKrG1bScKC5gOWKToaRg0aFsnu
ox30OGhBTHfGm070SrFSBTZJumgj7F3QYvU25rYRnq6W+BgYpZBkdRv9P52lxzfbGV0Q0qRPk5+x
Vj/+rSzjB/WuqBj88LoympB9FokGSB20CSJfd4M0zGPViGGw0zRepWcX5soNVTEnWwnfIky1o1U2
4skVFlI2ylu37W8lPomVzFsxc8XJx6nQLAhycBreO6Mng8qKCHhr+7+Fw2C8ad2zZsdPaeJmG0+g
yY6HMn8hP4ib/VT8DedHj6fC9u63W3qG5t2Is+HFSaqfklHySSogQSqvhx3GmHiFd6wAZReZLw10
x63fQvp5PHRIPDk0LiPex8OY8/I6+uJYVTbGoQpjdkRH9dlrNlHjcY9XzVtb9KSl2DT/vXjKP0cB
+94uSS0RXnu0pWyuCS79pV6pi1agUhypN1s3R3kYu6hZRvcdyrSGMWWR9TSvx06iMxvcDfpMjXpV
d89mb7SMFq385hQJVF5DWfdI9N6yRbz92vkA601P9R8S+gsI6m76csg1wLetuCGFP+CdVoR/0HAq
M/PsWtIf2Urhhmqctt97vXEB526eH1/Fkocwou848wijQOecNcnqf33f438f38yJfbNqVewfT/17
ePxbmmtqB4TMm//3W3vh52uAO7Cb/ucHP17YGOO1CrNoW4JW8lzrF/HOU7h0IKGsFfAaGTKMqg0d
2gRvHoN7VV9nidd1ktalYe06PB6VLpDoPjC0HTMIcQQc9hRGvnMDBhO7k/1EyFm2syvaApHZmHen
8xjN12Oy61r7XgRD9gv+vVjVrGSLxiRScCqn/KkX6qzbxc+U+f4lgs+NjIvLH/PuHypJeQAvTNj9
1MpFXaXmpvJ/SYv0rq47O0NEMltI9NlkodBgPUeDW2e/G4tNva0bW9eYLh07wINoabxVQmobPwVF
JWizaoZhrcTc1KDJqbZTZCF8gkcoevB6ph78dpJ0VgW09UnWMQFAU9WvG6x6B+B3FUs8CYk2rZ6N
1+Gld0LzAy2lBonYPaHR/V2ldrDFIuLhnmtfjSCjX9gDFvLZGZpBt0KEZew90bbHOGqqndHU5yBt
mms8W8T1ibC7ssEDOza0+Encvg5WWZ1LcisDZGFbEPgbrEISsbqBagekZMsSvXH96pS71XZicvrp
megYzTSJ9nCrgqrpTzgNrJM1Z5kgq0JVYg3cbGJ5CZvcZy+R3JKZ69/1yPOrMjQpNMKGzY6dnwNo
JGUZxIgWZ0WCapNVJMndcV20rdzANKQ/0cB6Q5I5AYgEprRsfhvvtzmgD7Edmt+MtQ8IqQjrZs8t
XTTwsX/MJkSjBRzSqC6/R0cDpmtqCiizLHdF5u77niKjyGpEqeFzjTICwI//1yjMF4S+xaYgU2GB
TGxR4P+I8qrfE5GzTbQx3NV2LQ4SIndgBP0p6vTsYuNKqFs+rLZp2B6b8TYWRDnA72GY3IpVZwIW
K7GRcJvRx5MsuDMmGtF3j4fOENAGmL/Qui0b/n8fY9XVV+rZyJNpFemTvdat/lX5yJHYac30bbQ6
Wp981a0BwbftiX4LK3tFRIK/ypEKDnCvz9WIXbJRyroanbX2XUn7EHfeAH36aaDEvgiSGcbqqffJ
OzRpT9EO1Y76RIQlmzaDLL6Qrjvr/EsB7gFZEFarJEoVCQHT99Dq/bbsGRcOToMzcGaSAj/IkPIN
m0yz05uuNV8Vw/y9Jf4iia5PaeW3ZwMHYedF46GGjnbKaVzsUaZhlS1eDItAZHNg5CUzbAeqSylq
y+46+ebWkrl+SpT+Uc/3S9eMLnnIrr9ofgUV969BQ3egeqs8FtTEkNDoUMTXzIqe9d7PdioOmc0W
yW5wajzrU3MFy6C5/D0NgwF+XQpry8az4qhnK1wbRMrcq4DgIbYCGjLPbkcOY3ptBkZwJovVJiW8
LoQZvY40ScnsYXqpJWkmXe2Op8Thjr9gJLIj8Ue7+FO866WJ2Dho32J2o4vRR3XgcItbhFTTGZMv
7gTNkbR3ttqZPbOr6SipOl8jX9YoV1XbyONnnaViSVYHG8CqAJ0VJAPbS5qzzoDpacCO0tBFd1uX
6IJcPyOPL5m+i7T7YYaeMymawlhbF6FBH3DSWowM1h9Ae9mB6ckmSi30Ymh/yg4hl5eRJjpmBB8Z
YVmT5iNfvaDDBQeDrkNqhYiEXmrckYDq3IPa9BYpG8S5Ti3RlEVLcufQx0EvXQ6tLzYTyuOuJml1
mPnEKK38dSFS9EZUJSHNGV1gqveJ/1rWtU3dPJEeRgKp5RfhHoHPOXN1Tqoc1GxmgtaIZbtkVe/e
e6XWomYVj9znfDT2Q8CyjvNx334N/aif5Wje2fEW7xkaGthesr48Hhbiwy29/iITgjIiQh4z4izz
wW+foni0z6mDSGsyX/pS2W+qcei8xKW29QvjwJSNbhzOzFUMcMXAKbkkWP4TARHeam/8MBOf3qsQ
7sro+cT1SG0M99WrJnsRNdm59jou6JlTqDUQHmdXbItIrlKczHrit1TM+ikPi3HdGlyczHBp0ccS
Nl0ECVvk+Y1kHTIoB++tUBTYDFqttaJVkEeEUNFOW3ac6Ta1ILmSA21Es9ti6MF5GTkvaejmNB3U
Nwlor3ZHmLFXfJHdwTid5uwCDeEyixuJbBtmhp6GnDtR8MfMs3JnzdPozHsGYkIG+kTIcTcSloNj
eWwCOipgJt3iMsRedxx68kd9cru0r5ol8FRUtrGcYDrBglMEFhGu0gPnd6Tp3IgKXHsJBqvEogvS
KxovQyuMFQvDICT5cvpF4EIq6Za6SYrX3PP3WPevKhbZVjXRs3Cm7zgSiGF9gB/olpLEGHdczzui
Ooc9Ora7aP4kbCL2ACXyRd3QDsstanQ1IGoaIgPuBf7HshaEIHUe6B1GFyPnED2+QawlHYuraLx3
TPLegTvKcJDa9Kr5ITJcTMcdlvrJ9nu8rONF1DkeTL1AO93oH5GaUnCPv6x8NFdgCAu9/HQK3z1G
yfhiNDQNRot+UVwL+1hW3V/LKKabCUUpI+9PpI06pHlbbayGGUGFLGTXdykbC3fi2vHNszHG7hMZ
zGdDC45lXk97+gDuLU1q71bVw18vroN9PD96PD9hBs6RSzTA6lw/yZBmszBnxDo3bfKfQzX/n4O7
jdCpgE5xUioWVb1CDjQfkij8z+Hx3OOhAzhqb4iMQfSQH2Siz4HXgP5yX75osejWg5F9+VXmPZmU
J77jZNdWQ1FhypFwX6NbeX3VH1PhLUMKP9rqSuzqlA8jcIZ4x5WtJ84ljfTsaOSIRxms8L85jFm8
DWWEVH52hcSAJQIbSTjxtyivFRNdO6rzc9lZeKAM3uSC5ffghOG9GOC+5KT4HBuXTplUycCuQ5Pn
shXy/Pg/0iG4t7acip7ZfmA8SN5Z93em7uK1TujnIBsoV6q2kzfBVWNxPZkMf39yfn82AcF3j++m
HY6T547HPAH1M/oHo7BIT8x6idx2fh7D8fTPK3Ri0A56QkUx32FQ2adXR5DXjRCLjmx2/ffp0q9v
me3Jw/953pA0c2sNwsXju8fBzc4aMxcr7Yx3axZtJg3Rpvk85qQ79njamZHtgRk2Gwi8zlJoQGao
+PTD4+BrES4NqKB0YPlMaRQ8jo+nUznjWeuUnuIMkPz3QPhiQu+Oe1Lu+4W+6GGBzGEUfbpvJsKW
51cHds5HJwvAbY04QbRk1Z3feC/rwmNea6vHU49DYtfmtkpRiGFusYiz8uSu4kYb0TlPoGtmg09d
oFXbsnCQbyAFQXlqveZJpZ06EjUQJArnw1FpsBzNKTyO9Kk+2m9cunhofYaV0F0gPso3dp9yI7Tg
20h7dUQIUy6LUIzvnuUOjIF8Z1vNDyeHcQHOWPcSABx5U9iFxmJEhqzM8+ghSP3nVZjl0FYx46m6
G9FuKZPbekJMb3KjqjBimWrEBVRb0R7EEPqasl32MGmJiQkySNKheMWBysacTbVFhRCyr7qmCfs7
H033p0RHshycHL9R79qvkRNuHs9P9Hm2vu8gLcc/9ilKMMMMbF7c8l3HbXXy4uZ/H9oWUkIc2eg5
EiBjj6+KUf/vl4APyla5STyJQbFEqcw3P/6ZpiyuVovFoUUd2bWgkQGlejczsLFku0S/puwvT3lB
KG86S8UDCPuk/Y5Paj4E9P9Q0qeb3rEnVOytTQQgvhHXkU+OzTxfF/5e6cXd92Z30dR3i7IdynVW
+/TKabetbKC6fJpW/zuU73HdBV9JPlyB1l67Gq7MpAXIJDOg9/m7dJryOJaBfgxHgYzU06snGiH0
i20UG8mA0UDz0ZE8DhQxzdbTcCx53cgHPB/+/WqJqlmfEoWN/L+/4Z//66J+FQUsYv9+AW5af/Gz
lVvE0Z1lILrDor7bmqtO3fyIbkdzazMo2/Ojx6sSnbt2iyyKlkv/bqXIlrK+ewYfSuSmhrnCEWO9
9js/xaVAJE2CgxG2b1UTl91tHgKix4HWl8QXOgxLrXL1PXPtJYhUWebt1bTtV68uk7Mds3tyE2Iz
sg5GwuTbJ/7qfD0Io906GftXr5ll/nQhtL4v1lFvZDviKoiZbaJ9kaAdAvkHN9Vl8jP5Hqe3SmyG
6gRZqWbKF61C2ZTFCSNsv38DjD5rGG+aT2CoAsFvZFy6iEndc5/cBu2HwlLfotLIln6qvrPW/NXQ
b9hok8ZIGFEGoLvCOfpITuyEc6AdqUdFdPWL1DsoiRWyRrzkDS2GYOgI51CGuyzMvIOVcpVVevGU
sDFDhcmGnYEqqc0Y6TSQEqUDxD5thnkY1mHBtrjRpQapU82M1bJaTodc0c3wqJ8XkAXiA67eTzMC
20JBv/XgrWFmo69atT9M+dOdFV/TtMe2QYm+rj0IuhEf7tLTpb1KacqdQv89VI6+i9hPOHNJQv/k
CxRZCMHCDFdRHhmcNPbaADB876E4U0qkf2IZ9i8eI6PEiRrM/Bjm9LE1ThbesGOBJcqIvHFXjt+1
m+zJqGsOSf9cEwZ2dAwsYK1w2T5n5IyS3eDphIlFJJn1En5yWXm01vxEP4gkf3apiSHQFmpH/aaE
/UZlk1MZ9znA5LL8O0SSUf4kGKLU7btOqRt7ZMO0IHqWbT90qA0CBrJmYR3KWfGMXf5omi7NjQJs
hBqs7ChCFAYdSEFuQPP0ARHLAcbpUg31wZW2tx07Vs1QRe0Wsr/Pj76zONTbsOTuronOfi0tue/C
+hsITbnIqoy8Ina/zJM0NmtG+rslrJPCHhu8oxC2pclz6hjGwVAxCjBWSIR1mNDGEUeDnMINeRZw
i0yb9GzX30Cc4FUzADpnQS+ZTWyVBTGPRCaSxuPdmCHDas3gODpOv+swGLKNGj7QbqTMwk19UwmF
/5BIJvpepGVMszC6JsKM7SC1N7Gs3PeTbQWp5FzqFuAKLCAJHY0RvePGHuk6EVToXgHnQUdxRbLW
hYdnlQ3cEn2QfZER/pgOSs4a51xzs0wH0Sp29o0NGAuXLL8mThfrMiqmUWjzFq0RpJtAFYeJnbk+
R1pW8x0tcenGFQWY0rbr1igS6yW/S70zVXaixMuWfa9rm35kuBpD9ZLsTegSQXH2NpHkjmQbRYEu
NXiC9GiDbKhfp27ESWVMFm8ritmxpfXpnnOn0G9yTL+bTJHJKdGHFMhVuda26ZCBtMvwnFEJ7Yi0
mRH7TrimOWavaHIYFzelNrNdRhsabjStsqeTlvpqW3Tsa0z0g1oCN4RGFvrBNvOWWtOOF8lEPHEn
jQXB93eUX7tJBQhlI4nakS74bfSQwDZGW247Qo1v3BieK4fJMuVFQPsxmQGdiPBTw1wNlgkWSNfO
NnjIk99TCsQK9zHKy5s2esSl5CJfdIKVB6kP7CAmzmg3noZS/rZq/7NsJ7WuXnOBON7GAbJwYERY
/ktU4f5LU987J0X7XhbQYdwozs/Axr9UbHxYMi23BsaJ88TiKqiR7q6avUoSxVrRFBR5WeYf6Zbk
+0TPTrUtwXzp4ZY740KyB/4kreYXbqNXStj4bM2Hkr22RaLQUtj00kwDpMtE06KpRhtTFIYmeDkb
I4/afdTjNrHTA2wYBvsFMH9d8S9CktxZGRbdUg/zqwV5QG91/+CH7iVMFUnEo/vHrvWfJPFDZnvx
0vbTd82uy5unYHtE0UAA2PvgoThqDThIdPDvfrjDglkd2ElS2XukabmIr3eypg0mS61E3TrdmMb+
FjCCaArpJ8KWjMWo4z2ppvAWjQZ2M0fym3eSfkQgNaKYvgf31EaivoSOxF8sg4uvPntRIzHV0HIF
1ClNkcDkQ45Nwgf2h3eX1FVk1QQ2OiZiqjKUOB3Jh9J80yBPIhe7vPV+2dPoHKpxV4jykWjMOJ+W
rmXb/TqZSUJl/ZISKHjEkNtLZGFKP049oplu1pcIcqBrOC58nngVdI2eg+R81WHK7IiwXdUOM7+Q
udeisQhzYhp5hhw8ULoQAd362IKLqFFYlmk9z8yLOGPLHjQMKvO8OODo9w+VyUZYJ4eZZuolYPht
ccVfKjxUojgNdWDsRxtBSBFGBJkoyzg6/e8oN6tzrUsSJ6RKVxY3sxX2JYO4DvcchSi72yAySHCH
1VJE9XrqmHN5evEeOPDVm3H87JSkIxPhe+0B8eCQqtDtg3lzuxQlQhb/Qc9E7iFbb24QacUkfszX
OtUpTapkmPEE0cIe220lHbjRXvS3NYx2znYqcZzgCo40eHqpR1LSGP/Nw8TbVOHwi8pA7ueetxKZ
uXKcjvFUpj2VWKO2XYvjqe99EqKAOq2kiJ9aW/9lYfBDPFa9ZNjDT0oRdJwYv2N9+IKXsdVKhL5g
Eo1Vg58dhfU+G11FpkZfUXTTrXDdNXyNci8zeqIC9fm6iAQY+InAD41IvOVUoOurBv4mH80qY0ft
S9Mic6fFjv1e6e5zZSd4WUoNcAYk/b2lO9O2n2fbLcqmTR56wVWYLvZm6bIZHMW4k+30VjXpTSAN
7kOL6D+Vss637QaCDVjYClUHHWjG/TR1V21FOk+frGKSPQcMTE91K58dpdR+R4UNsEGlL34mQIW5
fN7cEbZAo9I10gZd73/XGfL/kC42xdMLEeShdXQzCbNPrOHeuRdb8/4QnkAGawtMsa6Vtkx17y2o
0QDElebSZ8lWiibLvS90b1lGn+mo+suAG5r23LTEVSKO7O68DXo0gP0WrSqjedExA8FWGXEtjjeR
J83GVeQ+5dgkveHdL5J6laeC8RPoEJfxz6Ixpi8VhqTeyPcpQRbnpCmUi5L3rbd/jTiUNjLxm6Wl
iLmRqQHQR5nrKeruE2M6BmxOtxzlPJBVprmw/fovUQnVQjjVT1WyDOgt8uLmi2SIaoHcXW6MyiPt
0eM0TKz2pJVJvzAd4i/SOHL3ZrORwrwWqUNhK9U3ksRp3bITNNMuOgWJtzcGjY1e7mHl0tgIPg5W
6GY3n8zpypicQ9PQsK2qt5KwZFgb2tIqk2HjSWNrxExpUlxmq87QUJWW8S6wWZYJ7WaYkfTYGey3
WEn+GDZgqItLkqx/yGPqzoOpsQnV+Q1tAiATJK0kgSPEIY3imDFRgXoEM3di8c7+WCrYlpVgGxUV
X1ZvfLELIe4MgzqjsUId+5LZTBd/2mrqrw0Vhu5a4cbSLHn0u/gERF8gjmNH1YcKYHF5UeMQbdLG
7l9ocTIpDseNaxNtUEDEeNMzG92x7P4aSZeucutcNHV/1jTU9tQL3QIl6+hMBFHMW0xUVAkWBcCs
SEVWIss91Cj274TbA/0xGD4e751Z0/YRg7ObjAoaTVLAEGtJtQbFiBR0XOmhJB6iRv5J/lq0KRre
kZCSHJftKiBg4eDX4t74kbFmIL9TdRisZ19uYybaOXC5vQNBY47F4MqJv/1cEDBEib1wiU6KgWpi
k5KUCSzxC9ern7kXwFGcKNUYlT+LwIJETOYeXUXm+lzyJbUUGlVKUVJVlx6QuQKsjSwFZk9Jsoho
+h0FI8MDYh4igOjIENjUSjXCk3b898ogIKTUpgzCl7mPOowVCH+G1Rh9B7GaVk5buytfU5jV2rG9
K8P31u7Yb/3ccNYoU7tz7ZNrGwINc4uW+f58YKz5yzEye6sISGKtgQyc6vpzWiINjyYWqxRMXKl5
Na+UrLWySXEd0N9PB4J2Gxv2HmYPfLMzatfyiBCp3Mrb2iZevc69Ez2gPz/AaLK38H2nNpNbKyw2
EfuoraME+ruRrrcVpX8cGMNb11f7MmTim82q5lJZ4qDc+j5m5rh6YBYNkhZWfa3MjYWqPDWdZU8+
OahRJz7nBdafsReQI1B6d75KVk4yaFc34w5JSFj2Fta/BzHYz6EnoRIFwOuAK8JlMtm7Yxsgdzo3
nVWs+95TmNEI6efYAUGdu21dZH2GklfDxrjTR1urhK/nFAxpBjvKr6DZcRKbKFoSRiTRf3F2Jrt1
I9GW/ZcaF4GIYD+oiW7fqpcsTwjLdrLve359LVIFPFuZsIHKgeB0Oi2Kl4yIc87ea9dZcKfPmTVh
d9tx2489tfksOlsIl3ZD8JyOeeUWcvZPss46Nt/6sfSTjHehrh+XP2UG07BFX0SMAKbfytUoJ+M4
2idDwblLi24X7NvoaNeFUmjp6iiZRyDb1KrLctMXarOragR8MzjRLXMNwhJc7oyMUz9ri1en1cXO
DeG4eIV3zxrbM+vxN1mio2CyNdLb4hByAQOfsmCmaxXltal960LzGcQDHASOnNbtgg6nVbMyNBgR
BE/nq1IV5Qq0GuoTIr/K+QRq4U4l37BesXJSHjdBcKlMA0l8aZy0Irz1e3M61lSebZFgfdKjiPDX
Ij94WCUio40IeKztZEPEHTGGhU0egvTwmoS1+UFk1yGRG5XGOMolNSwPvReZF9N5Qq20I/TjtYqa
8RhCE9/6sdHtaPUOH4zK3g3dHfZCOnHsuuflV16A+6OyivR+INXXV3b3xB9fHiJv7GfXHKe45UvL
QpHl0U0JpehW1c5DnLny6NJ9uJk6itkCoz0PcECCYmgX6zlopm00WOycWe4lZiMGNZZ4xAyC3UwG
xEekFJ8pnfjT1MijLVCdTrhOD1PlAn3CNuWwmmLZeShdXbwY03gYcEU2M3Yz1Lg0nwnBiBXhxvc4
9EIqHLeiQQWSKnTPDcJdBNjBCPE3i9xbLWohOsYzYMse5XYwsNaTgZdiZGVXCQfY375ASu1H3z94
nkp/qTKnvyxfwtiVSGHH5iDQEElBdhUJJdHa9x2N7Z1jt9OFbziybzXyTcGo68ll/rehjXwE0cx2
x2gEMIqcsRwq87EenScX7vS15pyIi9M8FZiHGDITF93SKsEcO1AgjqifiAmEXAIlRkg8sqj41zwJ
yDdmfjnxXAOzwCh8L8Jk4xTmVnooZVItsj8+8SAkDn6qAYAL9gk3irOrX3jiffATlhCEequpD8BJ
GO4//xPmoaU52amSCWlSI/IsJRjMMfC77SQNk45MTuY6req9g1nkhRMPbdJB53ySFXqGvjUad5rI
pl1Y9E9tLY5w1LluHeXm0At/GzG7vVAMVPtQlIembl8LJq4/QamtPPeGXGDQMIFPml0fOxdEVONG
iYFzcDSW9x0l3kvRNfRe54yB5YvQia9KbRrXgwvbKBHhlTMrh+vRf2Angd7qTTobppscPq5f85MX
YTyUjEY4WyLQcoliMeG/roMGkywaAT7FmsySNIiS/UC6hhGiy0NvnWxhK1SbrB9ZRioNRV3V7K1s
8u57YE0pHmRzcuU31g2GApM+7ibH/Nk2uvZMUx8I0Hy/oDInNI15hpV6dMPcvo87cx8k/kHpcBkw
k5XIu/Gzu4Gx0cMEoREz+ytz/bt5Bz80PmisxkXLoCnM555mcnwtfpaugbucx/huud123tX75XXH
K8zQcW7lkMh5UzAf2niKsTPSCJt+f4qXDvVo4TjPk/vojW2wlr1TP9Q5UKSPTAc6XqRH1pq9+9jb
PAQs+QpX9h3VdbBHwTvhUDXsTZwpYxubOGkKBlvU1la51/jPe2THgEtgWa3aAlVzPJk7N8EXeSO1
6AeW53QLiGU9UIpPyGkrJ6GX0NbTLkVV/JQCOT6MvVGRUR6C6xJi3WFuQpOf3omZS7sktSw7gKZ6
bvyySGPD0o+9U2xTz1fXat613Qof22CT5E2Wi7WWpbfXK1LYtLDu1hO26Fu3lj/57tBWuQ+CJg/A
BW/wrfU05vIJsAPd5Erv7uM8P/q9fCVYqb/XWkQhuey/ESAdHFM6C439+gFJNuaz1RRm7qVvRvOE
IdfFA4w8QdHZ2QI3tu+qBhF7pKVoKjUGk66lEWuCIb63jD2bzHuMuPp1GuljY93wqllIBYZ1Xr0r
hYCzbNLnnElJM7PSJ9ysjNQ5OuN+rm4C3cw5yZUh8b7RNH53NO2mHVWEPPndB4N2m7Vo/NrBt89e
PaCubmdOmFefY9tiWq6TuJbAg4JzC+0KjWPp8I2iZ5XDC+F/G8U2xD2yzwOGzT5ltd7Ww/2yduIL
YsoQRaAFdQ0jz8Q4FuDCXTZvySokZjkLzU3cuePXIQQIFWTm9uNZUy2u69QwvlozmblodWg3aYMP
pWEGOpkjBjHN7fdDpr62YR9tYF4Md3naHvHUccjwcXKJSTeOgY7+oxh1/HganaUoDH9wo/VXYUjK
M6J8JESdgp7PQVNmuxfEJO8Rn4O1T5hcYU7MlKfus8zHM6Cq/L7bZyKpOPun04YkBJQGrXGjTw09
Bt3MMCIKbe91VMp5ryFtmXNTChOoVV3zXgyG6Na9Dh7E7qoVIobhajnlqe52yaCaWzIOolUZhg7o
ak5KKX6Z5W4tSyENUfGeGCpau/PK4MkUC4Jltsd4mEnHUbopZi4FfZUOfeukvvs6sNZ+vbCL+dh5
6pQboOYdgmvjKMhjHf7Z5bbFuMo2tr4nDqW4dQTVd+vrmyyq5d5eVqpKNtuSifW2VHhznJkp2xU2
HGTTJz/AcfeiyiYO6O9jE4brNJJvy3eVynR3hkxows/LNaLf9qJKRb4Hb20hZXVIWwKvq9H57jfG
k9467YPV8RqEXsCMF7Ezp/GhvsWbOkMzqqvqxoMqMmtnkPT+PtaIHMOMeGGtL+TGb5PibswQHIWi
Na9t571pMDXfiY2s0DKIfid5GG76aki3AO+By8wvz0DJhDEAL2lU+quAYMOHuMiJaECllZl1dV93
TABlaj04JLnfsL054NgxuzqZf27R916hkb9rwm0PBYAymtwgwNsCssloB+sJwOE5JnCKDhpHb71j
0+45LK6VPVtzCJC5W24NI0oUWJN/qeZJfC5EuycVKT75MUehyDe0faqiHDsDBy6XUuCkmfklKKGn
DnV9m4G/BgLGxdoJRdHgXDAzrFu4jisz0ktChkGeVhEc+2QGNU+4e/FdQMtMbP6KOEXhYkwiPPgK
UkaXJbhj5wifUtrfAEXaj43JoqCyYJ5XgmC3asnCAi3mWOYBgX92aaDCK1zG2bB7RzczgKwgHVuS
ePramm4cMh/PTYpbT8n0xRzr4duyAjC8Kk4Djt9NW/JmjEbRrUWHALpRLP91NDhrgnr4/20ruRZk
s3CkZu1K+gr5uK5PR0BKrMkKxZ6evA0d2goLkQIG9QT3cZal57AJJxgbI0pWv78rZhNfhjttLZ2C
v8LVoDYRxr1xYvxIQV4Nl+ifhsXUit/samyvbpjZqyw20z24fQzSbKs3LtbhB8MsLy4jfsKx5NVA
/7XK8PUQ+tnJPX1rUh/7TWBT1i53vAqMHGs/3vfC7+MzWgxrO2WCU+nUWxd6mxj2BJpDh/7Mpqiq
4pBX4w+6Nv4ql121m4Yf0IHRMnakDZggfipHczeeje6K6TxZrk6Gld+v2S087Uag7vzSVL3YDUPY
4emcgjcBowuhAQ9U/zCVnvsgMJ1t804Ndx93iwjKAFErb4RetlhlgAQgFPooYQHHnohwREYr97T+
B84E0E4KI9vDUPBPRPxyFJIVpSUL7brm6L5Z9mP8U/wlOCvFvkXOyqtHbWkiy26+BYImbTAfx4XZ
YHKtNYSjhYXFcmhvhpFHs0nMx7A00V2NJtcu0VHPax7A70pcw8brLlWJptyFBbBEEkwGpfVUFICt
gIrcgPlh8kKxYKj8lg6Zu65cTKUaf2Kjyz4ALz1TuoR39gs7uM2bfm802j2Y14jpVwefJET8gmuI
tiqA20JLjUci6TpMR5XcNkHaEvHOcbgLolsnaOuzX5fI9BBkHZYiNa91xKt++NiPt8uznjm4dvu+
gPsTDbd0Se3TUqICpUYKZqmzO6fw8KbJNU3iigQLwPy9rbEhzk4xbY6zYRpqbLQGc4KLl+Y274N1
M9hPOq/Rg9GF5gUzwEMlZHvodHmmV0uwLoK74wQBDv2iVp9a038p/WxTmCMW76w1zo4y33J74ImY
j1B6x/reT/IEraE61dkqq3Gc+QbdSBAjVD4igHfaDcesdu7IBoxXRjLCkdcDPq1OO4NeDC+w/Wgk
IP5HL2didlF4SMNKGlfE8B0q0Vg7EN5ijK15DpKyXH90CBiC2WDQrlEjX0jaBorYJfU1Y757qTyr
OQ5v9FNytjRXuw0mAzOFPr2oDu06Cg4Qu1aL2Kz0G2ykd36FYd/BleAnat05MBZQeHmnHoUqavJk
/mQjjWKZn5hchzvybJ0NthkDIVa/GcF2kCKt3RE0zsfiWO4qHMz6dVnap6Z5GdL0MEWxvCVe21+l
EldpMeWHxjT1h6KFM2V5HHsmWjhH4WvfnVy8TqEI3k2HkW/WAupBXfOENqBskN9YsLBvRVk+U1gN
ZyPtyp1HuANUP9pEYwTERYquP6jaICMVF/aYQuz8OOBqefim8Y6+ZqUz3YRxbV3ogYIOHYs3op37
61S1NhLlAPm8/mx3gP6bMQ3uMCraG5XQG2sn278rT3MWMdtH70DK+Vj8Y2vydvo8mnOaOrksv6pb
XKYdjsy9F3TGnVblr61Q4ZcaDak99KSHI990cS5WOcB8Llrj+5IxlQ8mnT/49T3V/pY/sTU5MM5a
25AEacSLIs/3LZyd0xBowYnqh4AHVC6dPAxTFT5QC0Qv8UTVWooXO7X2Idg3MkgJ+lJ0V32SoEgX
l8O5N0fkDYM/oF9rnmqHHO6qLx8xpDBHwGsKzcLvX2jBYHGu+kPkAZxZnhPlY2NvhrVVxhlhCgkg
8I5wqzj2vy+llBFW72H2tnwntEvykVj3k923j0E0KZclbogu6Kx3NJfkmmAFJgYaA4fMhwy2BDXS
Nhs+GghMdoFw8LDdpGSqnWVX/lNKRnG+aqLrGBZL2UPh4UgIfPYA65H177FDurRJYq3bymHqHj4W
5oBEQR1n8fJwafBJExT7fYmDH32v7h9kw+kBUVP6hHXa4IA7F0WjO6kVRxL/krXPzNZu/N6jtk3k
16ABfW4OxQ9rfg1jREw7kgl0dto2eISBcTMUlXfmhAWEq2PLDsrDYOLKS0vzNfE97WV0OFgEfJpo
D2L31uYoCj9O+d+n6EURw/NjalhCRBNnD84YU5ZOQbxfFkfRO97rqGcvVj4k9wXxj/cAx+7rvK+/
RCVjdixg/lZitfgSOgNCMk2E4KR66kZEZPMeji75EgHCGpcCbf6SAzgZ0WwcljJQKPKLkkzvL1ow
gnJyyxcHL8iyzUwRvGvDaCvtJs6JIfiI+3AM8UpGPKwXr9m4SYh+bEzyrVkzFKKA3CyhF0lTmcd8
qB+Vv/gfhMTjheGuK8rT/3wpUhILBIOuE0rQW1Qpij5FEJ9JLpO72MpYnEeAs0BE147H4HLZGKtR
U1dO49U+1V21Spnl/SS+C2DZWIEbrycA/wHsRIex+lnkRshgOah2kctHhg+mPyox11c1qtrcDZno
0+OifDLylT1FqCLoTNsn2GDuTm+aYxeEGiRKI8Oa70FhERljqwJzQiiKeJcZ9CDynMO/N7dVo97M
aU+1d4ljqV3n8rdZqOhulFU0d7S38ltRtVze4IdfswkymdahQ6TJzHqjNw9RVV2qfppugXUD5k3w
jYeopI5MM40n9h1v7epIjlvXpK/CkWEpfayp2fvGBI5FjPXegmZCQwSrSO5bw77usXwUSdec2skJ
1rOdE1PtAHk6Iy8BXdx7lWvtqrNok/Ksxc9tcnSX+CKsnEB7IhuKUGFgtoE863fadCjyvvjY4bUM
KWxj1ThFlfy5PEy1BQEu6nj/TNFV91kXfU8oUdc6TTgWBP019gK4RtxadtZ1pIvgywhsKtDHL6xn
+8CsopUfC/NR96enBAzBkfZd9YiG1DsuD19qgbUqi+QlVqaCro5WT2quuasiZFYohVslflhxsocJ
gaFxuMytwo+JBJ5ZOI+5HxzqypBrr+MkHMZTc9Wj+t7R8/gg/c5mj3f8i+GAvwF065pg0zrCv1cW
JgvAG3p9k0Z1eiEvPmeBzC9hn/uH5WOoNATf5iDPTNCYSzs6p4OqhzZD1y6UhrcTfeqtloi2IuSA
RgvhCT6UvcMBEZDyauL2onK0DVvsBb6QIGjSh3piThXm4t63MuuHsKprq4NKaWjArTl3rqjUiLF3
0HflOYfciDrXH2LtqWBIf5MNiCtgp17iwrkr9Y4WY0gLbOmlwjgMsjujHoLNmHU/gFjNGM2GGKYA
RxQyqh65NdFsadLd9zlVO/C/GJmZUM9e4kVbfkjSSOa/wxGrXidg0ev0Z2qQH3FKFxkJ/ARug8Jc
hBqdXbf1z0s999FZKL/mJLo9VAZZQbONXUvVaWm66hyA5+an3Zuz1yf7h8Ym2dWe7l7GnvyA5SFb
TkXL6qgZPngzhXZr+b3YLum4JNb9VNqvw9zJNxK/PDgxdkkQwFuKgReG0Q43UbevtOHAY1RQwpd/
VaFD9EwqxMxEfIvhEb62FKW4Kccj0r0TBtzsziI65k6y2S/fb3JA8oaRUa69TPR3ljBJPG0JNABs
TpOtJYXHisbwIcyKO0sFmApTl0+rnlW5ol4LK2w2/tjlO9QX/Q2hEV+QyuNmGtnnlzfaLM1LqZMd
pk1XKVvrh+el95ivWzZ9msCFdSrsTn/Np+wBCzCs297umJGAA4viBh17lJUHc4ze4yZPDxKezLXx
0DixexzwnYK2FXQ/iBdc+2bzj6Aj9+DgNrypY12SUEMnavkIl+9ldkQWEFaN4c0W3Xn5lWHhqvvo
eFroubHLEEFrjeizFO3fMpNPsFWI7uZox7rEyGH5EyYSvDiBm+H4VP4h+W+IrnCKhs200zr06EDL
w6vPi7sjAQDF1LygWUn8bUKHtcRJTcQvlHVMdh8S4S82uqU504MaUmX1frnklAHQvreOwgin7cfr
6c8c/Ar+apF28WpZ3lE0FWd99MvTR7AqEkyDONuflR04bwIP8bZAKK+IlAEtFG/7SEXHLh0e03p4
MThSLmVMlozTtdNQlldbvy2pQcWgn4Munyhj+HWqmJfGrwlY5guioPdeR3P6cUwp3ALephv2d5ng
fbGa7AspwmjZQupGLYJNuBxfMfW6HAnsbtskj7pGOEU5Y7yWNy6jHMYXT5t+rO47BgKn0Ri/h5i2
77Ax2XcpydKH2pBwj+PhWyGSC6gV5gqSOA0eVUmHky8mTvJr3g7Uve6N6iz1PDni7mO3Nxx11mHJ
dBS71zozqnuLJ2WlHKI0lqa5kaAd79kow9Q5tRxy6NzA9vBlZt3+OcpTKUK1P8XB2qZpmcIQ4EHY
4n8P3Q70dMijsIJ26yI8E44N4ptEsm3Y0Di3Ux7mDKHAxi7DLz69qNkA2G1RaCEbJEwmrquAtEyE
w30U3U1IIxz1nKtsQwFYbOlDRadYC6NTnXab/48LZzpnURLpZHi49u8XLmTtDaksEHUVNuvmEGJ3
9V0sOeRHknWhrbGm/lDuRMcV+x2RRKVUpG1B7rtJNXCKQZc+18p5SKqU5Wy61dLA2qE+VXOS7WNy
GVTm/+VmG/+RmO0atq0k74qrTGn9fs3aQA8MEHi8MeujilIgaN2XxqHYwrjEJM3HyZ9kZIRy5p0e
C0k3vT4w/rPZbxEseEMC7mL6Ehmh99AE9s9BKUGE1Ei43jSRE+3+7Jzev23mL4a3zwf8T4P7mDmA
AaYiXfcJwX0iK4p9ZRCmWmYIOICZIA7JPez/NUFljoniGPQTHO/xHKQkbKvKOtvWXBOT7+1UZXT+
ywf5OUpW6EJnBistx9HRtAj395vC5NtM9cnBnxpmuC7TWN8I9LF0myQEQ4dg3eZl6bqgoXS2DssT
gVI0XOblOgkufdLf9r1dY6fNpq3RD7AalUgPVkGtHWmbVrP0Q9l2fK5gZNMg+7nMZf7yQ8wX+etr
pCyIC5Z0FToAF8zl/Ml//8Y25Nf/53/J/11lUsdViIgfVgbWKsdHz5cZxZpGZP/drLpxXxbRkSy3
cEdlca6j8mpwHHlOC36nrYz8kGf+Pblz/a1ZSUSPQXGeTZsJh6edq1fDXtPvURoXb4w0JOnjvgbh
Q+SHJBFnGURyVxWlfYAwpVZ/+dE+fz54e+Zsekc5ussiYX36fHyl4Qee5RhdRigNw/9kl5fMPyqI
W53pPg8lfRxfOdpG12tnbzoNOETRkZXJ8EWjS2yybj0g2yZ3DwDDukjIBSNo6DXOBuukMjQ28XQX
FR7ai1rllwjXFduKnf8l13l5u379jJYfRNpSt3Rpmq49L4W/fEaN3k95VSJuty3Es7HDZoTg75s+
iZemJCpPUJD0nV7dKtCHl9xOf3Aao1USyW1KdOsUldoLqo1p7bhY3f58l/+9NNCQ0U3UiTYdel2p
OZL9l4tz63ysRw+hkRp0G6JbDsGFzs7ZD9uHUR/3MZqe9dIFzBBDrvHjqIuLl6OvYvCBzaVAQXUg
Q81eMSe198S6azsanwnJYGb0hIqKH8bz6e5qVNOwm489K8gN3F5nV5tW+NgKe+ebUNzoVerrqLLp
AmkG42ON1DzyicoNh8K3bNR/MG/lOAtWv5qhOeCigtHYq7wEAWL9UxqYp+z+Lx+d8fn1EpawWDRp
oBpoSaTh/H53QqES+s4tWTplqWDsUz0nlMtWNca4UHtIOBocaRpHOrgq/IDLl14Y35YjazHm46Ga
oycBjmXsB7HBJ8owNLHJscxq8FFeF5+mUapDmQwrfZDGbR9PBF6mhX7jU8KuwV5BETDwd3ROhdvV
QOedWVq1D6L6FEfosLXa281Gq3UscrKUxyMJEjWYWk76yzndcMUlszPtEjJDtnoudcpH8uKS7qnq
A/fOIdQSXW4Y/m2nFPO28uuDLzBjKDk/Xy5DG9v8vO0w+WIptwRJQzcNHa8HMyIvMW5gF6IyMlaR
iKevUaJ/4UeeHpAnf4wCLT52XNNBeB2YAduzokgz51yccoqp9d3xlq5RxlO0iJ4kM0zLxdBsZkJ/
jtpZ3ptVR6uwiJZsJ1Kbh6xAdZHOdloerHickpc+bN0dd2IRy6BHfgcvMR46dBUrlkoSlmhb3RT4
87C29OXBB8/3NBT8fR4zFJ+WzpWeFkqiZXxeS5Toy9DD8hw8mG5CwEjES4+ILQWgxzm63JJoX53r
oP5KtJ+NU5CU+dEjVdgYpvBpadLGmU6TwIUPWaTKOzhzzKmDIta1OE802vBG3x8tkTKcHcpZeqpG
SsxKVuY7on/p4pQV0uOxPzeOdTeRIZHxHsOVC3eqjC866L6rxgh4O7REu+A/gjxg8zr1zXYsUChX
DXZNdDjEyHbFrgiKHsRbIGbmyqWJUQUXZYvvalY9abZnb1t+f2kWZwn5zCm4QzDc4uzFGjFkxrXs
eEMdn2yjOlQnQxWvqpIfEiO9tOYkUF7jqiZ39+OXpdNBXphbHz4cKs4luNxTaSNiI/7Msrs3tAsw
v6vY3buw8Q5ZNb1/lCumaZQAu5MaxBjC6r7AtGsSkXhWhuvuzRDcfUif7wlisrlOaF6I+Gs20sd0
Y1+xlzHoVgNY1ckiz66tx3Cnl/0Wo0GGz1AneKzDFLMILsBU1TetGYbvbTW9SFt8KOSsPoCt4U71
bYs2GL47015OCmvdCIvXIfQwglIq8Di8SgmsrIaIhnx1kExK2vSpNSdxG7bTc14H9KVDJU9BA2TB
QfVBdk1DyFg1vDjASBgrd9XR1LEej62B/wLsM4LcGQyc/rT6fHhooiY+hZCHoCA/GD3JzqDNNxUW
naW8TzBrE13m6as+7pyThfVoJQf13DckcoV6258zQ70uJVbtoR7wgXjRvXLPy6+arvmnN2yGXX/e
gfR/rxLzxsj5VJk24Cld/L7GjnmetXTK8AnNL+XSUcIP5q9H8tzOnNI4R/YrFMLDE4/LcTmRuUjL
rqjub5Yn0LOSRy9zxbnqRAAyGHKBtIR66vp040BE/mIL/ygCq0Neabbnpd3mRE50DWTlXw2DcNaa
JLs4cLdLynVQY6L2XIXIibSZE8ES5IahC5Qy8f6yRtrz9vr7EskPjxuLk6g06Ad9OuRkScaQtjb5
4ecmIIVOt5H4/ANSogf413jebzzND7Z54OYMgxj1+zoIl0r6YifM4pm1pW1uwGiAxpp7NIxEnS02
MzT5UiDQwbKxMaX3FihUqvkYdWen1MiP9GbRlonDbFmDt3EKrDGZmnfmc2qfyuFxaSMbSMow3nfw
SrMSqW4/vsE3PuXenGySjzlrTPEWzfpZGaEjBiscbWfe+RX3xu0y689tDYJY4n0hNBWleeGDwxZE
qBFKX6053Yk15nzjKsbhPe2MWzFr7rwGxPR2DMr+5BixQ/cLecvgluGKokycVdY4L0GBTUvqZ1P2
6XHyK9TohjOt/QqCq+q745+f0eUU9PvHpDghmQaVgmtLU81n1V9OSX2QjFLvegWRtQEAjuLnNhpA
gFqCkIJ21rdFOcahZb8tIuMcu8jcUGCDAPGwS9aqyQ5+HY+7QCMeNJ5T7vWYXNKwLE7lrLu0WwRQ
wbT983XrcxX96boltbMjhGmy/zqfrntMiYciKo7rjhDfWg7zb/yN5Xk5nogaY09tC7x0TZvfmekN
JdlQdKTCxzlGWQ5+eT8QceFp8TGv5bHwMvOkRaXO6Uw/TqbVY6skUSvkMfIR4ON5bI6qwHi6lDqT
HWcbjbITvUMdoIds5C5w7TuCdkBmQ0/bULM+/Pkn/o9PSjcc/JH0FgydI/envgIFV+c7E/Z7KI1c
lvEizMGg55tEj9rwGFSQnxixSX5E8LYRutvNkHFxRU4vX7T6UbpgmkKX0F5cRi58IjKSu9R32aMZ
FixVFXHlfzmF/7sbwiIg+MdkloAHQH5qKgxQx6IwjtASVjwuXo/tBLp4wRo4Qf1KiS/q4p5o5IiN
guMGObST9kUyTb8Mof2T/OAaZWJsnwMNP6EyGWHVFtt4Y8GedXkFwb74x7D395B7x9e/3PJ5gf71
IZvrGwI2XUPygij9c32TDbYyOKS5a/4YboOknP2X2ew37tIbQKDqinDvoQDDcKD7RJqXqR8aN0b/
x8veAEJJgfRX7dpK56LAjYFE+GHIeFru4aNRgjB4/PMlL/fzt0uWUgA9Uw6bDjfc/HS/yRWw9HH0
q43qfY4p9D+yAF6FwxFtEU8ijrIxif8wKuJxU+jSlt7l5CkKFByAW461Yb7R4ye5UG+0DYjcl79c
4FxYfL5AR0mk3tT0pqE+7Qsa8DuvqQJ6h6M7rkTZe4cArCgzeA1zX4tSb9DNJ9hD5ZHguvg2pHnj
k86hPZUNdGIWna+wyr+OdUvFYfgXDNrOXzZu+e/iSBrWjMswDRp5zufeg2I9NGqd6INYWigdJwmX
P+sPbcMcNuyYc87z4An4AM1TRwJJZpKxd0s4OoAubxZBZITcuwXPKFU6bIWCeiub1Dn8+Wbqn28m
NRwmFWVjO8YeI51PJwxJX1d0+Yhda6ke+2YoMRKjsaU9tO/T5kk42j5oGzJKNfjxuTu8Er9R7Pwg
G/aNcZtZ7bhzmiR4A/m7tzVZP1UAiC5h15i0evl9QwXaquniCA1Rvc0CUikGozbP4WB90yLLpQVs
PcdtSQqiTZpgODAjqlAZbatpcG68wYkffU0dMzpIq8V7kcWh9ZfNQP6rC2hJ03aVaxnUYoLP7fdN
DOAodacWz3Yi3Eyj+x0bbLixwU2vwhb6n0+AARUOcGo+8uwxihgT4Ro/OZp1XbpZf/5Y/ut6XLYk
V3H4Uawdn1oPfTeYuIARE3xMKXHHYZoIPAcxf4UgxCVWxDA8Igvrip7u4BaHaQ5c1SPoMF7IfsNg
QfxlJTbVpxdPWLqhdA5klmGCkzE/NdTi0CmGOHGMNQIy5+zlU/lAk/xx6aBh3LcMA9bIyAS1QMn1
nNujIj4+0fTZj/0tqF0cKPP/6LTEr1UwqrH2+qDMnRxnzTQiCU0x40nWJVrH3Qu4Huds0f06qzxw
GGA4TGEU5u0wbBRhomRLLXo1HrcvOKbc7WJP8P3ozvOiB88v630ams4ZXQZ9Mob2GB+1Z2K8EPkg
JkHexVvnfbf1hkA9W9UnL5E/Hcak+2nk5KLajmZG6KRnQKPGX147+V+3kraJbrvCMPR/HZpQSUel
2ZYWUDItehiUvetEHO78CXeVSI3q6Dh42MbJ7HjmbXdfKPHFAlV4dHXER39+2JYq4tcFdf5cbV0J
U1nzXrtc7C8nuLoBzEFvwFobsvynHkr9iHQnIXUGJUIrrXMfzRY/DcuG3psdQYlhucHK8iUt00fL
9Ki3aDBJphknQlLXZFQzW7NIRByi+EWbSA7EdydPBKRAISJ61NQ6sWv5KJnAgXIPtegcenRbl06a
GSnz9OefT/5HIWHQoKK3D+DCZKTy+8ttjiP6b2H8v0JC9W14XZpIkaZQQIT5mlOtfoD/3+9CO3sQ
Ak+nbUX3f76MZeP8/TYrxcsD6MuiacuG/+kyhjRx2HjkWseQRxMHQZpe+KCyOxMbhQVq2acbo7RA
Oy3/cY5eF3HvvLlmtR8FCldpPnws07VZch9T0z2OzNa62bziW+N30pHA8Zl9vS8KmkIiLpunpQz0
nw2jQTbaWcZpiC2HdBXSc1sB6Ssb7XiLoZBNFHnp2dFtTDQm7q01MwJzCw8L21XtgQOPBuN9Skfy
PH3zSZDWuHe84bG1BmflNqN4y0gTB0ymXnymbhYg+ZNPk52ZGWGAuhqxjhgeWENPnZO2GjeFjYLl
z7dYzmf2T7dYp1gk7YGP+t89SZgAkaExmKTYQbek0vyaEq7VulAfLOmcAWyB6mFUT0dD+5LXNF9d
Tpc7DvuEcGju0dE1bauPZMH+5cL+vc2yX5pU8LbQXQ4vn4oNi1QtJx1mA3+P+Gz5wDoNAsAisAWT
cojiYvzqA3E3umjEGhGuUGAWb1YjtijUxWGa0FXMs2R47YkjzkPX9BTCc6n650v9jypBGeyArmQ/
ZHkVny4Vi5Nuo+gw1rExrs2SeA90yO9TbWWnImH+jTKD0QE5jQfPbAD4I/DfVGAEg9ldmYAUxWCG
FHiIZm+gv3fSJNxPcaVtTTBkzJTFE8mE3/580f+aI9BONSSbk8Nh26EU/XRozf4vY+eVJDmSZdmt
tNQ/qsFJS1d9GOfEefgPJIgHOKDgUOxm1jIbmwPLmuoMy5T0lhSBhKV7eMDNAOjT9+491xxCB/CE
ufAZbkisog+jUmzwor1ECExIqAbkKUZCX1zTxplu/zSFOkxAzLngCvEzVtckGqZfNzp9cmp/8tFz
QZq8nZ53m6r9ets3na8WrYan+ta7NdK3vDbZvePRIM3E6t8epBu6M+HaxjVLfJ3emGfs+hjxEOYR
BW90Ri6Bm2inyK/dnYCfenLZRn9yllOBc3fnmB7PJxYCOtKGc/eMNAvVCRtfJyUvM5CyTrOXAt7G
vFOjcZ9HCTrX6SNnJXYey9zfW5F+HL1yQaSC+y1oBjjVoZKt2okyxWJbLf/6/PQ/OT+bZ6bp8OGq
nObdwzMALCfbwdQXuopG/XZrh9HwVU/cdoMJbpmV4rf2nDI0UM7dmFlchXsptdLmMaMfGSi1nP8m
gUzT8L2Ig6PrYCG4OWC+BFkjD4xmmkVhesAjEv9d10rxoFKgfPKb/LHURHajmvZUa9pTzf3r9ZBn
cVFGlcqgbpqCuk6PQRnuMv/zjQC0YtYx+J3XtdYwraRRXDgMVlXPweN4S3BTCcUeXrRIlDO91eIN
W/E58h/rYJFTpcCbxYTtrepcXkNwDp88x/7k4UD9N00dqUmZ/OjTxf67UiFGV1DZKBAWI0+Covfb
jWzjQ5xbOKFdoB/5FODjxw3UWuRAs5zQbn2kArwhNVFNjEQ6w8yodQUTATGOStCsoxg+YD4itSZT
mnE2doVP3vLpLf314p6qVqYtjsXhD9U9LsFWbUTHWWNzWY42jKrCs2tEZE1BPk01bmOQBmBk+1Nd
B+versWBh8lD70J/kxJCQtuAPfEC47m0d3XY2UuypxDHt8dbhyqq0+aTC/5PK0TLNFTH1FQu+/sb
UnXiNlYqzV6UWQ33vpo8STirKJwt0nKNzjlFWq3Pja5Jl710nU2TJd6yS8NkW4gs+2RV0P74FDNc
0+MzN+kzQhy4q/0nfIDUxOgsRC7drULs3BZe5zah5T/HpgcK2NXprYcR46UWJqO07AuX9KxKhDPz
VCIPZkVcxCvpkTmTYZ59G1AN/m8WsD/snXS2tEjtPSQduqHCIPz1Gu0io0SJGKhLxPxAxIKuWcKo
0BZyCjxSRLC0w/xHDyB3PzrFs6vob7cRfWl22BRc/PmfXH33bx3nM/XcTFNzXc/21LsbHjeX1IXa
qMsI58Gs5zuWEc610TvrQdSvaBHRVbPKFAw1twwNMPmb5JrHCO01Ld4X3fAt0h17g6Na3+rTuLU1
o3Cb4bofZAq9ZVIdCKx3npF/Q41hLiDlDw/0o/21rcKqY5MxfPIocO6fyNOvxVjZ1KmcVUcz7zoH
2GnpXzawm3tZ7wbKQDQW69u0bggFEAQ9WSRS4CAfamXBnrLb4mYbLomnk7vdLv1W8b7KmHii29ii
pTBG2aeX457+EwzFnBod3NwuKxLSgXGy6MB351iHi+fAgi8qLBW7KTI80OYVBhPkd8pDBz1P9QqS
vjIiZBUVKy+639Wt3V47hIfIMQxoLFjGiR6YOrOnvSdEKfqYkzEaA+XPW72cljWxfAq0uLwn+cmH
XYPrfOloBfFRkwnPCYFiTLkIeqe1c1cP0MOh/1u5w5DuLUpj+PT9vh7NLxpszJmIYvwXCV5je/ih
pVHBL5d/idKyXd6QBQVmQaSymPPUDKwpPN4GFWJVrHTkZQQyW+K3rv1/fh/+K/ggAy2VQZHX//xv
Xn8vBNlP5K/evfznZvmw/O/pb/z7O379/n8eH1dP99/wy/fzE//1Ly6+Nl9/ebHMm6iR1/ajkg8f
dZs2t5/NuU3f+b/94n983H7KkxQf//jb96LFJMJPC6Ii/9u/vrT98Y+/edxw//n7H/+vr52+Zvw1
0Hr/9//U99//8bVu/vE33fs76UMwWmzuHpdblLKx/5i+onl/p1nLwG26qhzXmfaUeVE14T/+Zmp/
pylK34F6UyUXfNpO1kU7fckw/+54TBMo8xlcWRpT/f9/Xr98JP/zEf1H3mYX0pEaJEn3iy3yAE7K
sal26HVqjn33IDONTsvMwCY+rpSkvtgjeRJGxfQSMALKMLbVQ7IkyZE4CJaGtduZoNZk/lRZ3Iue
n3vkXrAwBUZIFok9LCp0I/M0H8QmFPpCFa/OCPr1d2/uv36J35/0/bp1O+lJAchigYKRN+LXp2+e
qnWlyckXZRhi2WT92chHAvyAXpjBR10BBWPShVbe7S+BS5xbMZCVDYRj88mJ3C36txNxeeKyAPD+
0cv+9UQMtQy83MIPGSdjtCB2EbqBpVarkaTIOU/rjVPaPz38+CCWcY2hciBGzxt//vVp3D0lb2cB
w9G2pkelTUv917PwQ5I4Aj9CNSYkxDvSaLFXQIEZKZiywPzkoazdyoLflTr07VXMEVN95nDlqPc9
ug7KtT+xXSfkTHsSDVBb3/yqdBWSUJytmk7wAZmj9hPDTfrLgfyGTcQ/jHWT7aXGBWCru6zvqaUX
bVjE+0nTBJMIXVHa0w/TNBfjmFQ3SS/krIzrHwXQSVFr2pZIGH1DbUiO4yhnQMQfOrVMt1VCQssg
vBe1HRS6uGWwSZgtzZs4jh7VkoAVPbP3kdBIdyVIJfWJ4y1b8tKSaKXVrnPIk4kPmO2Lis3aY5aN
8qkHUOPmhrusQXNS+HovTduTSqVlFyuiAiblggzxnoitiEil0LbrBVNh+J1+97OdqPZ6/RBz7V3K
vln3pBoc/Ri5Hmy7tRyggaiUVvPaCR8RK+ac1wjMMPSTHZ6uuRj7Y2zq1rGSiNBTvdn2FkpABZYo
3GeQsqR+z/uqJjwXxXRmMrNKyoQMbtU4Nf3Qk98eHVlU1KVJuucQ7msiBYacWAIS0YKVq6vOYrCD
p6QrnlJz3btmuEbG8T5WOrxrx3r19WHhpXX6Lrqhmtu9HSy8AF2DJA5z5gVQafIAnxhSzBKiWpls
Vb1kju/IfWN4+c4JgnHh1HGO11RcFJeBXQNrdoejdDO4Uu5LBS+/4TTPgw1r36v8k18Al9Jko+6w
zvWAA6zshIGqnbB4+q5+1YRsXwSrawvEeGUITz7iPJsM1R2jd6/CW9lUT6RLqKehE/q+UPQ99uqY
ob1GDllN30hr/WhloBjbMKsFNRWTAq3D9ll1OXAtJQjeMr2T/PvWT9/Lup3L5G5G57jb9C1UE98l
ZmEaNd+YQGavvJla+0J4PBQvPNUQ38nnUR06uooEUPTXt/ht4HR/zzFD0VBqsLsw7/unRe4whhRx
AB4GOlNKwpzedEzEYLF33ZrZs7k33ICIY+c9EgVNvazwT12qX3uNANMx65+Qd2xjfFQX/4m61F1K
wu8CDkUFE6kim3pZPql1DRqU6fJM8UZ1E4ziCPom2rfuJzvU+wJ6EqapjPQNMLQMLf8wE6JeNcMe
48G8o9WzMAl0PyoPjoSv1JZmO29qctJ1/HATeS13O+Y2Y7EmJs9fFiL5RF5wL8LkZPRpIKkxlXH5
735onda0m7Wh5F2zyGhnn1QQmuFmW9kG4iwzQ52biWYe9OkQThFhiOq0ZYOaBXF+QXQNoE4QK1om
dm5ehUcR6+GyMrive/cQxq32XRhIuII28i4B80Rl0MF8A+sg7ac4jLFqrKLK3PdKK49daYtHHKUK
MIMY7cZU1dUJoiZFU386k0StNXr/VQ8ybNo52vVU+P5rLuovGTLXi+nyFv71tXc/rdWZMrIfo3nv
ktKIXPtufbESg0BlBQBkkPf53nK7pTEY9QsGFwyfUzh5qAEH19EKHQqWOl8O2ePN+oAOZia5T4ga
M/3yaNOoOLpt8u2vz+9eZXE7v0mnrNI0oJ9i3K3C5MrltoEocF7KXqXjUlxHtW6X4VBCERramkxH
9ExV5P4I7ZH6eXqq93XVb1rcfKtBoByx2yBcuhnR6gU23dC0tdPt4OcIXRRA/pvby6Z4gVG4BuTf
gepWgofA/VJlBmC9AbxpM7TeNoJvsM7MMTrhYtiPmeeeoqz8bA2+X/L5SJjZUbtNnWjHvZ9PI0ug
D2hAicQItePiJkHdLyH/zEMjvpCLGW78oGBZg9frBu4295gj0tGOz4M2fu0y5ipMfXOcPtdPPovp
vf79c2o6MRN7ho3+DluJPW1Uf9e88atysM0hiOctxHI4lLV3iqthVxqALtNC15dKaJJ50qfj1pN8
KmU3XJr8i5r5Fuh7UxzCUY6HtmclC3w7Bx8VmRDjXPMY+Jl1ZGZLNI9OHjdy5FmWd104HwHYYpxY
2jIZthGwn4ehdmIwZjUqLI9oFNWpihMQg09mPveqEa47NAwqE1LmuQYV/P3uNDRFxcc9LcphsDRb
9O1DJZuX0W8oTQMMhLLQrwgvtGsaZzhACxS2Cp6+KvFxH9XxwSsKOltuArPaJynNlOQApZ52uR2s
2qCVhV12E3tl90nH4E9uGp5jtAbRvBk6u4+7bjZurgxJKZR+w9mWlQ7dayjnrcQMkqiiXddq4mzy
HEiFVljbMESdVNfDA1/HvaIqtrefXpI5UoEU8z8IGgck2BCzqIGK2hA1BTmcZuqrpRO82qlgMXwD
QZBNgOY8UIZFA1EJgj3JvRjWelgm4/AkRx3QdjoeUrDOu8rMrE9WHeu+XucTm6ahDJWQ2jOJnL7+
u6uTmYkkqojqi3I6WoLQ6vcRXn7G7EG7rEMt2IIDiY+ub2/5jcLr0JnZ2amcB52EEBBtjnIRVRZc
7cSJNk0jLLJnyNt2+7xeRiW2GyCFgFebFBkQWOJoCXghOY5gujpyXmcAEZIq3vaD9u1GX0qmGMGe
qIZixcY03NRD1u+R+Ec7AeFki4i3PIjIqddS+vTiKlXnIteqgxfykLJJG5YEwl8h/4gm6t6MbhNW
GMppQouDxKcIKdJpPxnQm9PD/tcbnMcNk3nXRLnjsvn69S20urqUaPLzuR2TERs67ZRoTKiBH9bh
BSdPy92gmcg6+hJGb9I+WuEA/S/pMFYiB5/JQMiNp3TRtdfRpWtWLze2l1TBvIodBvydKFdYIpoV
OtJirzMymXldFz+7VRUzo/DGfdcpw9wrtUJbQdhCmxnk1AjMGd86SXuSjBR9Te4Sw3i/l3NiFNgL
lSa82LD4enuF+xCtp/BLdNOJcvWgmWz6BMxQlVn+Najr6pMV9LYC3b1pnqMynvZsArU0/W7yEcOe
MRo7TDEdXMteGM9t0Yi1h4Z4eXuZFwKpdNBeSLjPtpECDl9xnQozU0ZSB/6bTd4ZUN2DcXyXkgQr
dV+XUFDydJs6vX0KrKQ/B+Me3snMHpL8OmaYB/sI8ZzQq2UBG3geZMGwpaLrXsmUeoSq88kv+YeS
jtKAEZnLlpDWBQOyuzKh822bhFcjBnpqjuswSfutHdlv0iq+cHH8dn84pnyI6DUuTEyC+8D2h53v
kDGaa3ywf70UWdOb+uubjjeLeR0nY9msRnfnY+PGBSwOek1pc38FGt9d9UP6ADaJMKwwDU+4roJT
DnPmtwM5mj24HkESezpsiS6aVwz2gplzRrBC3pNRdbuy5aJn5a1eI8NSCDz1Zq6+bwIzB5QuO0zK
ufM02vjpfaBWapqPi8FXypOtaF8qH0xv41HQll6Vnr2rVejuK+tAsUKVqBHNMzaLuuGWMZkZ4gvL
CCHxnvy860+0q+Q6VV7LtCu2YNsJVzFqe230AvlL7jbsZhSbiODhNYgadd+lZvnJja8Z3t37eSuT
HWa201DGM+6XO3Y1A07VkGaHNtYM7fUtg9D6oDSKikUV1HrjA9BwRKE+V671PUJV9eHFRMO4RU93
oJkWCMs5+2UptzDFEPZ10VqUeXo27cxfaLGrP0XSeVWAoJ3wGwwPANCyleGPjwFh2FDBLfKqcjKn
gVs9TJ/tzLUad51qmnwkfaKVy0Z+CMOyzwrOwGuV5v3JQFV+e5X4zVfgjxL8GWlgMrTZhU61tR2h
utICqOMh6myr1VpsyjTS1aADJuMCTF6Uof2Y9kO2qGP4oD06hdyt3K9GCHXaNMaPgIcXJoDZCLb7
OvRgi+lbbdQBKL7QSa+Mij4iWyLo52XlmpvSbgUbLmnORnXyO/YWcWGDIo6ZqnFwESixQWcm35k/
uXNxFSqON+MzAUyVMI7xoO3PsCykMzCj7tUnYWDm9Z74pqGiG9rmItKCLA7hxIyT5Ba/RnW0RVQd
oTqxuuAX8yqzPOpskRe1VhG6YI/OpoSa3yB3L4TjLjHA0NGe3h5tIFlyjMx2VWe6/ty05lXJTfsR
g22JeqMlJo09etlabHVK7elRiQsGopliPRRJRdRGw7SRsr+bWU1L/GCNfaWJqkccb+6mc3Hn/EZZ
hvFAVmoK6hCcuaoL3Bam6151chUKI9CewwimNPop599KKkDtzicipfsJPxc4k9+pFeoxo9aYVf+6
tiVdmzmMJDBu1xPEtWhf7RZ22pBwsY4ZgQphjywhgHhTO4F+QUGYzBlQmlsw1iZDs7WZ5+mcHEEe
uwzCH//6gebe19acHusuTVr8pjdN5a+nh+6hlqWCRCO2rKewpF4owc+FwH420L2TRRCaFx7+gDAF
kZ9oqbiQPJg1o6d/YIoTS4oMnO+xdYirUeztEDaGzCLatLaFIpQ0xIqqK3gcibt4ZcT7ULRSvVp0
h69ZVF8mys+bodr5Ru1rmkL+uEMml66cpG9xFBIvXFkRgrJskA+3Q5YkK0xz9dlJeabWgkBwt3NR
5uSkQGQujrJ6zq57/AFUl6DjKM3JaUKbnmcNsQPyCz60apY2YMEp6MNVHxTyvS46iolIvMiYQW8v
srkZ6+62HBTKyUpH3hy7L05MB8ROvXqbI3wlfNSE7d9n3CsuPKpCpjiRZG8tY8Lnt0FAAAqD//a9
g51FQp/x4hu5sUXYX/32/y3k3VGt2c9BZotd2BD29def7L1sSzfZq9EymGShFsf7hjZVcUd8GOYJ
xycZholWd0E4g69kaOhworxSWr9dK5G7BTb23mfFxiE5g81Onuy1rr3eaAzMZzRK55JDBZzh9rIA
/LUVrviRix36RfOr6EtvYdnS3puYuc6ZiwBsGrZvBwKcQf2K5JhEQXK8/YnZlrWC+ZbMMqPsduB1
v4SwgQ+ep+egRrzviL3kmvsE3VXiOhfmVE8+hIx91OTuxXd658JDtZlnyjOpXyITVLe4x/y5a+6b
JjKeuwySmc6QDQGxfsxjEOwpop5P9joMWe7mo5PoRNU91eEdRg/xh7XLGMAZU2jge6fuRxHlMnnT
011OAAi0mZHG6Kj10Fcyfx3rySwCBfXaAMJhdRufS6feBHlh7G4HAuGMXU47alGq8pz4o7+/4eTZ
xmHaKB5gdZaYGvzw2dFZ4CKvyA4jWVdHG4abS7t6QlW2K0+UybOe2APgYYc25lm2mdjj2lVmWaCX
L9KBjhQUxTqWRgUkxEvWwouslZmDNtCr3Hgm5zlggLf30a7iPezpIOlZtYjD2tzeXt0O4HGzlQXn
bOazWDHCdLVNLFL1iRLIX2GJJWrHS5xVOUblPCqH7BBbdnZoiWpYtHqWPeTghQJ9aHeaOSVX5Cwa
rZ2/Kkn53kjsKUEvxK7VHHAmsFdWA0nLRAYCjcL46r3mg/s9cqLhR2SD5kGo+xoa1rAXiSaIaR6M
V5hL8AWamkamXl8rS1WWXl/Ked+r6XPufFNw8jhsrxowMg9lzL2aeJ6/tVvf3ts0pXZRWfywNABS
MJhQLEf+JBFgCC58/kJbZxroVXrVNtvdJew+c6HiHI2lOyzQkFhnKcx1ZBvUTGGo7W9/Usl4DAFZ
IjGGX+mW5poqE9ip3robhnRITowacGUF3bEj9GhuT/Ay326PBROKAHoSD7B4C06hA14E7llNDQy1
YRQdyx7JauI0Ggt19pOo77kmhoqWuq+DkCJ4HCx+AoLRGFd0SPSNQ/jssSYFaEYkkHNMMy3cYxfe
m6U6nKlNyEMa4q91Afiey757TeBLKaRKF4p4Cb2sWLZZVW0hzNggzV1t31Spvr/9SZgpuOZMbV6J
02YLfOYj6JdK4PIxNPVrGA/WQU5VaZaW+gPakdVQDN5ZFtGZzVm+j/HTyyIR+1qpjAHi29Acjazo
10pefRDM1hz7usWokYt0GWANy2d98J12YDKWxo8oKN+DvdEEHRl1QzXrvcE8wT7Q13ikuwV5MOyU
VpEKupYikhHK3AQWHDAWfaTJnp8p0hYG6iPAUsU3x8d2rdZjdRGxGsLUITT89gXdvphOsRpC27hq
FQZtpUHgEkYCf3EWNJtqC9aMHLkir85KERBajvONzSaR4L4WRbs0R61XV6NclSj3N0E1gphQAPNp
7NCnjoWxxJQ2hROO6ppnMimLCtkvwKvw9UnQEOs0sOIVCWgoLi1yyUwo8WeFCQo7hfFjoo9DDPaf
/E4Fd6enwdxulWppE13MLeD258Y4MbPVSNziRdrR8DLySMxDlpBTFyXWtg/jww2m1NOJPiVDVcz0
ynPmtWliqyHfd6N2Qu5VxZG7trFntVrYm0wEGHz9oQN8FkIMBxkHts8u5r3qFhsR1h396SA9DeD0
Fr7PlWnGYBAyvbnmgZFsQpQMk0AItFbpzCumeQzDCGkRZIDNeltLfxK1BMBuOSACxEst38IhcQgo
8GYQ+ddWRGy6SKryy4pfNznAcX/uwIHth38fUiwRsyZt4Tqp6TliwvpgEO52NoH3BW6XfcXZl86U
tPVnTt3hxgRAvK9dbjkPKBtXSfFoaoJ0N/jC7aqEQ7okr8tjiEc4c1I472qEWn5RsJPGT1hsI8c6
j4mWz8ugy4+pnZF3byTj0dax9LA9RJaFR3QvQqoUgO6K6rS7wSkhgRrRxk2cn7fPQFiMAD0+Y0SB
tIhaH6Avs4HBcd9UoUjwMmWwHHr9p1skcl8HIKVr/aVDHLAbpkOTRiQSpCSysy31NlEurXU5hAVe
fcc8pUn2Q6a2c3LdJN5yn2oTxNfamqLt2fw5A7jDep4b+fDS4/BaOFpWbvtG1G8etWwkXYh4bJgG
lthXNwd0U7c8F0zj1UCZQiHfKNskJGECynCn9+pLXjon28XrT2hgxIaGLm2tWE+4X8l0kP6iqzUQ
Gd6489ywWBa1Ss7X1GbVpoOVDPmsEq+q3+mvkLWP7CqXiqKN+yw1p1g1e1wlnfndLJr8K8pVUOWm
e77lFJixUcAc9zAied0hSuNyqbQFpHmiUg8GcHFI/smVtQC4OJltte4PxNtkCuEw3VNh9+oyEYDW
nchmYFvj5i206tEMtGOsJP7VNsgnwIlgE3oqxJ5lAzZ0Wlur0WuyddiHhLpZ3kXa4ZEEbdjaAHYO
2ahAn2VWRs8o/cCteEjNYlwGIQoDPy3hAfYJkvqy4iE8pPEhkDLaoq55s6PxuxF1xluUJQvNo1Nm
VSqKvtIKrz6QNvYTwl/g3NXJ0Ir9TVuRUmDoQbAhkl47NrK1V0Zrk/LGkByZIJ4VD6GPljvpMSKv
le1Kv3VyhweU8IFGu9FXtPFYQF07f8jjBkJi7Jx0FZBmNxAYBaoBRqlVsiyJFxFZ4j1SyutQNQ2E
TKnsnAaMW1cMS6NW2r039CTSNqQ1F1pkXFMb9mcNuEJUYTmfkn3zpiwfmbikz7al7Gk9hIHjfk2M
5nny1bL9rhkdc7+kllPvZUsytQGKCUmAXNUROm0iEtQDtWc/ZbSpJ9BEjJCrimbsIC+jSciTVQaL
yaK9Kss03zWZRjYqTmx82WELUNfxdooxUdlZONrKrF4M8TVyY+Ox7lqgM8gvr2rklfgEiOVsFEa0
0CQOUTW6p9DymvnAffmt6sTcRv3OpoaAycrImYzmcfhs+9qlcbpgbqR9vEolNCtvYJiQ2qPCBL+E
auw3T1EkeaSwh+pgXRZyodXYfoYs2hk8ub8LUyG+0Kpng133WOD7eG/XctUmdXkIyji4dJWpnGvz
yjWovzERFeDSqSd8T7l4hlTOpnhwjHwncNevySokCrGFq9xmC32cUuHyMHtn7w2ENeoWuvRtsGkI
0L0h+JEyEIMEOmSbqmXHqI4yPhexZ81MngNHOt3DI+6JI9Eq7HmKiVEbWvFerSyfrleRrhhDglFz
G/fEUAJrru7GBCGAgczQNUqCgJoMYp3ZqjFRMaM9a7SGjNPKiXbdWAxE0hPmGJs1Muk6lWyhaQMQ
6JSe6OIMr/aXcnTEq8tc8wSWcUlK6q7XSEVcKrXRMbNTSWXz7A9baMUpLTwuh+oh8Fpt/z8Hp458
VNnyHLshz3eNcbVQ2+cgtPNDYVbKvMh6b+Nr+Y9EG0juzWBKJm75nnVMoqJQ6U5G033BWkQ4p4kT
qSnSbI070LjcDq7i7mCluuwnE/1cDu83VOoNmhq34fdB10ay9RKf2lHbNKFl7gyuq7kQ7UnRQEFl
3MbXRHXcbeS335SsqjdWrfz0yVG++FnyQzNzZZEpSFmLoqo2JPUC+64Cmt3s/p7Uqip9JK0dAAYb
MgDSxzVgyYzY8cA8Klo4zMLBG0+NpchZgSjrCJ6jneuxnHsWBsiiAN4FeemaqTpQnw9Xwy/BOfk0
lxFnXJDRFGu1gxXE8mvs4041kXbl76FGG0Fhvjy1j0rQWq6/CaQbkNGQwMTskwspWJyPnrRHB0z1
Q6cFs9ub2fehvbOYj2iNG5xZz+KZ0cdsKK3se0gCaRyR9Azng5uXTv4FDb+1Dyv7KA1KKaT4b+6g
kcjYaN0u6RpjFeuB1c8Uo81WzkjnKELjcwFZp6MyQcMZ/xhHGUFWrMu52prZLGmyYqcKdN3tvgri
8RSWWBfHoeho8/E2OD91WXpn0wMLkxQkJliOOxyMIp9ptiw2Nu35h4LWISm3P2CCWietzlZxkGRz
hgXkixg6a4kT2l/jjmKX9CCUWF+iQpvoQz02/lQLSTq1q8vtMCmcIMk3B7MuvD0ux8NtDi1Mszh3
iOsLn+hf87EtxfhijVuZTpylklKGtAtGaIqh7erpT7Ug0V6tCBkeZbZu47S8AC4Wvx3IZtjHTdic
4ZKQKyuQxqPlVlZjlzWAzS9isBOSMwG4GNhgo9pJ3rz+ZQxyGDo2MVSBTQukBR9JZojh74KkSgDM
8A+2NvqVyPbzH4Z5NqIyeCZTUC70vGyv4E30WVEzj8y70UOtSqckBnmzgKhCJDX9r1VdAtcZau0x
mXpIo2p+CQvYQo3pRqsbTcjLCWDVWR0mG9+hLGPCQMyxe6EQf1dMNoOLaszt10xCXWoGNVnfXvYW
WVeO5VunpitdrH7BU+BUrAiBRhoyqSGcctUfijT96hViXttZ9XwzYwVs8WZSNBU5fym3gZ7k9S7K
gocbOcMj9+EsiT1I3D0BSA7hU9kHwnis8Er5HWPRzzr02ackSbjvPIe4Swr/Ram7c6LFADDQWWBw
pFIfmoW5467WKWRU4+yZhBtDNzOX7N+AQ0Wh8dDTRMTVkFtPmq58ZXi+lLZ7C4Yi+sfJAsaDLAG3
Esptwh861NGNAyUXxr2ZryzEBI8lrbd+FNVL6cfDhQ/27Gh69ZIh7jqWAxvC2xdRUHlOjEVtsNRX
5iCPaWlHr1lMMEASu1jWVXdXJ16GrhrSNSbz7kTSMdKSOvze1Yl66lPG13Gc0bHw9EOF6/2MTC0k
DL1pFnEbocXX2ASNUW/tGgHdCiaxXGdJuuOfrA4iHqFb5TaP/4o4shseKA3HehPb0Ip8Ov97kmsD
NOpq8tbgPfDMEHwO0wRmC+HGcwbnR2lFMTGPFkzKNn4yeymO3ZhH2E5cZR5PWM7O6AgIKPIY2hTf
r0xmRthT5dks4CC4IIi7MPC3DtfVUSGZNPb3oR3rK8drrKvfRYIUlJgNWpjgRp0ONVDWjeOG275w
/etIyHE+/R2Uszs+4bcQyd5mHGgAWJ0ay1lLZElPV3QWy65E74o/ubPSgoluSZY9SjHaLGJG5iYw
pNbnaa/Qt0gVspXRP2wTUUfAIcLuMQjb7rHKhnmatNsccdeLXrXGvKoCg4Rp3V6kLQClkqgrXJr1
q4j99gBxU8XVv+z6yvqIyZ1N2uiDZj3DpSC1H5HlyFUeJOzom46FpNmDedA2MiF5T/gfju8q5860
sgcmhNBGh5UG2XjmtWh1bbO58sgX5PhwvV6bnASIvOUHy041ZtKnx0qwBu4yg+lq0Hn21g5wr+i6
X7/lgUZR4L4zswnPQ5xieyxHAXMpr3FsOdWuV0hfdEs9uqqp9oBLdnzNGub8Y1WOB0j2FDW2mq4r
q6Eq8yv7XIfEIbI1DDexIp+1sTLXHdq7YJEZEStIa5l7zyJOGTGOpMoh8s7PcdWnU40dds2jovtH
Q+biALZfHIZE5JSCqfmslY58c1X2kXBd88uQs6EoSl2+R3H8w4IWZ/AjZp4RtYcqJPkxjfKDpo7+
rpQuB7X4qWpVsTY8VkU09GbblMfGGpc0+Lq5QEqwdnxiwGyyO5Yikj8y2lFrv1D7q09uu1akYqvH
VXtCf92ebFQhJxoT48LqTRCk3hRNjuHtSXrFA+ELT5XszYvt0V6tEfjrmQJwrGd/WBBhOTZGdGBV
R0jSqOxBcAh0hD6RM6bub4oF6rH3Xumcg6UQRh656hfeAe3RIyGQNM9j2vw/ks5rOVJki6JfRASJ
5xXKG3nXeiFk8d5kwtfPQhNxr6bV06OWqiA5Zu+1uZEtIZPbpHGT2xFAfwtEd801PYzIVV8s2Z07
BuS/+bpQSDwPD5jxrNT3mkrkasrZ/0/It1cvLDLF+oadA6+VT7vFYExWFGNsC8HGu22+y4QwQCdp
JGNzApzaFVgO8i2YBj96Suabac07yrpiusbmRy/b8iuarSXA1pXe6eI+XzNbENsXxIQ4x9YTezOa
4r25ykM7xOcY1lhmybJyb/vYd28HY8pOHu3xekF33P5vg10uuz6CxOrZxU3nSER7bf6hg1C6b2MH
YEcErl3k70B57GcV57tkVXZoLrMjXtitvQ4xEZo8NQS432VM9UPN4TVxmQKf0RZPAQM2uNRKApGp
CmdbZJDCGvJmaj/2mEi2PN5q/BXrZ7Usvvqq7zercWA724v3mvBHA0dTa3azRQ5zvqILek2AfXTV
K18qBzbi6UsXRG3U75KU6ZPVMTbIjTHdMFcQe15d+5HYsurcEXIajOO4yvctHcwg2HksS9kFvhqX
jlAqAONlz1355UyaForKsq9WWbwlBlsloGoj3WdrleHcMVBp0ZNcjXKarvhB6lM6ziStjB7F6DKE
dT93W4lsMijz2twWph0f11ev8SuHUQkv4TB7H5qm8idNVsNr5Fr3A7EaZ+fvRlk/4PbgURBDm6aG
CXNV1z+GxwYe3F75bHiq2CVW8uWz8D1UxlIflPS+SgGtSyaj9+a1RDKTO5ef3B66vOekN3ZRiZtK
ZB0kosoOojzn9FcW0vO21xn1JfEVaJx6NSH78cTddvF7NMr5pkf0HqA6t846f6GXSXljsxtEjbZh
jzCSwOl48akEinolZxGeJHSyPqU3nl5h/A1nlmHD+e9Xmaqy80hoN6c5F5BpBKqc8rul0rR72UT5
tZ2TG810qXBVB7TLcsgsrtwWsFAFDceIdiWM2Zeh7J48PdUfyDp0rig9YSHGZIE7jFr3pUEFa+i8
+0IkzpPJvpLN9XKn27P95BYjRT4irBqfxyNv4IuYLP1liqgNAUdBBbK/yXC2qLATcrsK7P65H6H0
9uoXU7HJHOJiXB+wfai1eYRRTIe45X1T0mlPNlL/Hb696lRnSB1sl9ApFqzlzqBX5IpwUVOr8TY3
PO1JZOGscQ/qkmK/JHq6c0wuMWn3r/ryhi7ipA8TKTBqiO5bPR7uUnib1Z9AJ44/DZLsTk4yR2C2
rReyXKn2M+ZhQTOjxwUMfNUrEVMmJFoIhybaD3OSPJFpjyOEHyfxibeZl5HfktOrZowvU5rpl4Tx
zFOa51tgIF3YcAK/dW7l30RRqhMaAXjIH1t1/vtUpKWz6eAUrwCH+8RI9asNdnfXxcm85/gM03Uu
+/ehgMLspCYOzpkI25gQOSvo4zTZFlwNB2+xZgrW7p0g+I7E4yJ+jiMmP6NJgFfetnu7tns6lXXm
7PcEeHlEQTtxPd1JJI0XNtcUyLrnHYBJ1LuIaLw+s+cHaSQHpOnWdljK/N8yTSyv5zWdwcpPeTrJ
PQGjaVi0lncX48g/koJV7zKLkBa+j31PU0q6Q10+SJe82Zy0OYJLGEKx2NnGiLLOAzVKVMcbo8jq
S4/2M0AzZWAgT+e7nploYIj5KY9z45HqZmtTiv4xfoD+N3s3RzTxZ5kns3i49Bz8UHkBS2baTZmO
ROTZxhs5xMMlx+l3nuX73yd+K18XRYD3ZJIasH7A1o9Do9XbE6upa+2lxT8rsV6ivEIzGZ0brR7v
hWIIqoA/ZOSMRmXSB7NMTC63LmlAuRoTekqytnlksIHWIDIUc08UPDVMXTnlSyxNMzSaMQ4kNcJV
QnGoIhiRtZl+x8lyO6v+3TYTc1Nn9m/NUOJCpwRqHP7Ti+n9erPGZaOpMT0qB4MCTrxub0NyesBT
IFgdGerkKPwCA4T7Y2u5UfAX0ksv5Gz6aZY7v372vbp40Be9e1w6G9TuuLS7vPfaRz23dPTmtcva
rdpVUk4Xc2VvpoYkJHv9kPL7BAWnBDyh9OidFq8xkJTAXhUgHpnwF8d9+EsPmOMJ42TLn4dV68Pe
8CLCbAgPIynQxvTZLeeENFYGKb4eDLzwFDIoQtxuYClZ96dkYRBtoLSlpahflwXtXWpyoYxpKi7D
YAGE1F37UDUov5shGKgnKIO7Ezqx4rYvAaKa7fuULeXFGd331nJIAFoLBtS+lKyjkZ9smfubsmGG
2Hqxc/r7YA95sRnaqNv8/RdTxMVYD6FUxgaVvHvIy5oQ5Lj0Nzx43loxt+iyC1q8gqgXjLpU2/kr
M8Xixi1Q1dMq2kE6J/XNWLvGVSPjzmWCjQj3oDmFeY0AjN0jAm65GjLnWLJrg55ozyH9fxNSZjT3
wCyOrIWWT62CpZC5lnNbmXYKFAj6bYvQIKBJV4zmLP0Bz0rNWMU3d+74w9R+PmWyQcMMmWNvV9UR
0/IGa0R2FZqbnRNtvjN7sWzHUXcOWumN/0b9GvUypcIhuDnt/OKgV5RHGQqpO1QLy6Ut9auZpPG+
hDSAG0mMd4lXHv420JNKs5NwmZi37qNZgsjpSA+9LPTFFy0WHGMGLiyrrjkBB0EMxUwZ1KXWxs+N
p1Ijq9EHPwkiguu6GTdUZ+2/csSpUHFXdlwYp4G03+JAUUtiFJmPJ8clRVWXFdlJK52eSFLqXE1d
HAaQRCSk5amZmp7dQktgs2iG/Vgty//RLigKNIgpjDb6UdxhtUp3mj5EB3iwz+7fItlvGSfPrXfi
NfoB2nr4AzjHenMYbfvNynoJnxqfGHcCx6Y+N2GEmI6HeF3fONF01bOaUIDZffx7dHj03iFZ0BtB
L3UyK8NghjSzuI0q/5Ap0nZKRrA3syWeBObi499nUWe8kuxkXmJpMYnDTPz2/69m50koEmV8D0PQ
PGAaAIAbPXiy3U+Jj9nfbJLvMbf42wZ1YitTbdjYEIsyzmQIzey9zR5N4bqjSqqLFG6JH4T3akyj
6eh642Vkb/4ihJlcIPbpgeayemxLaLu1i4fHGtj0+YAnybYn38LMxVYywWcU1Xx24yxPIJXqO6K8
/sabpmvXl2Sw2HgTgh755ksuTPvQG0isWl7XpbqAKXNuJlXrtxX18W1D5s65sNOTm3EnjgOBXQXx
VWGX66R0Qw4KgGdH/wyZYkdKZ6rhpd+jjiAvkh9z5zskM5FvRvDoJB4qaRl3RdtFz1lDRCm8X9DP
CDGIGr+hpIdhjG4z+Pu0jtGNDRhV9mJexCPH06+qcML4AhvK6Fna1huz6V/EuzVHxfLZLs4SUnlV
N2a/pvFAfwgXQ2jHEf7kIYOiTNQ2DW7aGslND1a0A2B5IwFnQYsf7lx3VntjSJtNXhvkmyoj2sg4
Mi9/H2yjIuREj7s1Z+UjV2N0UI1J40rHtJ+UyF7tuMeBlzII/Pu0VTn45DWCeXoc0rz88nTxKn1d
EmHhzqG3luNpuwzvsqkotLr8+Jcc50bqH8v36FS2dXX1kCk4Sz/fD7k131sMYhuHwt33+xtVIMUo
CrfcF0iuQKh1Q+C6S37x1w9pWcIr6DRydpclug7N1clY80rwUFBX+ezvQwPVqO4ybtjBbe98xjMF
1LCwTlChRgSEA6GRe282x50x2+12aIXxMBeLGUYuvWJd+VNA7Kh41+P6uV388VYY0dcfijBD77ER
wITgsjZPFrjMSB9aqPt8NjYVYgrISqG0vPm0IH5yB2NkJW6Z6ByREe6sZXZOfx+KeHjr8CGAEEvR
ExozGT9ugmnM7ns0OOU4heOg1L52jPTBAs77EA3LWZrN2ZXl81BNzGuZod9O8OVDrUAcDE8pOUmd
FgGSguzodoIWGMVj5S/e48JyFDcJnRMyBu+RzZ55SPH6cF01hyzxzItYjOnRXFAXWJXzswyTOEwp
lCceVZxcuahZCQ/Fi1boHUrNdvxky3SsB7LjKlWwTaQGy1cm7d+v/j7Ua1AvncrzhPF4V9nTTgcS
zdcDApDrD54WM/Oo4hqhexL/jHn+aI6UGJ6wUo67dXuXNdO5QjiSpU7JXc5nf79fRC4B1/CnwxR9
00NCjwnboIUCAVA8NjJW+FqlPyiIXRtttJsnmIWI+zNrhHVODKHvuvIh4lVJS0Nc4kTKh4nbz1ny
a9VW2pFNGE8YCMfu1Py4brnRM9weFHXehfkcIkNoN/c5wY+HBc7SfiFfxBjlTRIPcj+ZLZGWTRnf
1inSxL5fJoyl3kXyFl4Nx0kZ0C0x+9tZu1TIWncw5scwjpqmRaAmox1Lse+oxYumRV5yKETRnhnp
s1MZgJ9NdqZ2ozvIAH3JeLHWD31skPKoUKdGHdkAU50endojg0djtiW6chBgUOqOk8FSAZM5ksX6
qL0pRPSEDqG5NSUnndUxRZGJeusAJ5/+riz280dyZdLTnHCb4U4DTfL3S9o1hHC661e7rCd6F13u
m8PFeoDDFF1LVzP2Vc17/PdVGJaPe/uxPRO8xwREMEwKzVqZh7/PF5+NuLTYtEtd49yzmvklH6wn
/Af2KZ5mVlrzkF9tg/FqP+E4xIN1KQm2ThrPDgRowzVdIXRh1FfeSdr+oWX5n4/xdkJbEzT29ODz
RERrHWrDniUEI4T8mFfJQ67K2xhXM86yXQuGZ/KjoESp1s5iry/5Nl+IBMMyDHFiO3WvvWKQcGEt
f6d07bNEXZGVOq3dZF9ET/ZAHc6kXidqOCLhmABTOZM3rloVEvtqyMDzFrz9G9qcUzes8JlbMSHG
mt8tBrxVYx/JjQ+96exh6nPeUjKZApySnhBEg52a0b8ZlvEgRcH7PvzwI25Sy7ohXiYGKz681eLd
HIw7VoAcOMlWML/Elnb2639WlUMRYGbiM2lJ2o0rT2UqT2MGQFp9RtelO+TNshOC06boadPRZzEU
7qIXG7Eym8iZVyIR2zZ+rPcuNdpC+9HOdYC0is5bhhPz/2lxH/v2szeRcHcRYwEvqHzcV9OXTVia
e0xFufcEx28Z77IFDZ/SA91PNprh33nf0vbCfGFK9rykz7r4h0X40BcwlI+RHsF41PbI5MJU3tOz
u+Ny8qyv6qOcIRM115Fs9xz7VzmfvOE9N4eL7wxhz9vPY3rbZf2X3l10tADOA4zNjWsNm3QcNn7z
uBgEJmtr2DTkMNbVg91cY60MK23ZD1KjYi3DtWpQznjCSBT4eRYqNGKLPofJwGa7YAQ8onrTm3o7
t+5hEe2OB0eYcvwPeb5yv8JcBG7T7YqkCofoNRIGmyDUmz1N/DnJOPf40U04/cRUHAt/2aN6JEOo
ZFHHWDPKYWrbjGabp1RUTD6qmCYlOrLJ9UR/XZgzB4sDYxpaUJglTD5xbLiqOKJg0nznnU31xcSW
bE5GHDAX+9Anb9suxCUSV+Rra56UEzr0KYGW2pcqNX8wJ8YB9AuhdhV3qWYewPvP7Am8Z0PVx7nJ
70rN2BJrD0yDO0zyyM9/cm4WpFA3TN52RmrQlmlBZxsyNI/j/AmtZi/8+BYY/xV6+4fUsz3a3OdZ
Z9MSkwU77Ats4CQQ4J08lEUmwpa+MiZ/OB8R9KfxLuYVhTr/z+GZppYfVGKwdpNzMZoP3agItJk/
cJewuVRPhR8bN7wb28X4TGTAGoUfyDWCSY43aHU2qbLuYPCWaGPJsVI7h3t2zLUbng/1rufBXmnw
gTptC+h3ZyELkGa2aat8h5SFDFW7uIcqf4KgtzcixnH+OtLFiT8np6YGQRul28yjQRv6cI7qR+U0
RwIhgxK9ThYR8ciALo+vbUIYHto2B7OvU2SnHmvZNIH9IAj6hLqwXLFAiNxPmE/24AELJp7LS8wu
nfXKuawIFKEC/03r2OZbMN+rRuP9UNc0jS+ZtoDdgi+sM5q2l3sLNbzrwA4dOSIrskLZZB4IiD/W
PGAseWCrd8LMvRNdhQBrfmFpDIFjgDvfkI6pnfif5nw0xdPkE+PXGndiQ3UQpBHQ0pj4yrgLNDv5
hRCJ7Mq+U6WLhK7gJRs5qe0rGsMuQOiIk/oQa+AP1yQNoZg3Df0utt1TQSZKsyD5SJCNcmuhFw4K
DRRLm5GRwlelHntNY4cQFiTePcWGoQUgHtlsWKxgGHD2QEoWnfCGQrxNcQwkDa+s1rBGmc7m7H4X
OlAl9U/ZH3VXfcqlOBI2hPt24WyZnN84mndTKTejpp25BW9ZcYZp88OwCFWa2PstJPX0dV40C27f
BLav/srN95yQX2OyWAc1ULM9jULLP6NA3VlG/M50I4xNh5PJHsj1TfrdlLU1ZtGIZRfzOnITEy5b
rLJkgeySiUwn7G1N1X36DGkPE/klEqmEO1ar2ZgpL8uXHg1OO2v4tPptklRXs0adoxFtF3WHyq5w
gsNDNMpPyQmE9nvfA6afTCA2lrZLmOJwFueifZsjOjc6BavJLprbHXzW1Fqz3MU1ActZ9dxV012J
1I7b/5IK+87E1QaycqcpsVkqxUzLvYER+FNY7j7PHuOJ2jlKGNcYwRLloR3555y4sNE0XvK824PV
Cmd1iwrRa71fSdK8q1if9t5eOfZekMIUApMJxpqtUq6IVrTFncVN1AowzXX12/EdY1cIKjt+jEv5
2yhryykEIGfMPkEC1Rt8UIwVK+Nkxv7DIhCuJmnJvnYTmS03MfAwKzp2jADxQW9q00TkN7CN1v6N
LohqjNV02RTCWRx4GOPmn7gsmcB8tvdZVLw4aUo5xfkl0r0wh1PUlFSiDAAAyAVlgkTa4ZzW0G65
BBg06ZeVmJeFiIokuSljJ/QSifK6eIJuvCHo+Vjl7T7TtUttRKylO4aqebSrO84nM3dOHL73rl/g
Q0Iyb+RbJls/9IKnWei7RvNeJr37QCuY1+wtIuIJtd9c9Jem6bYEjOzs2bkfZLaxF3UocFniJNzO
SXPTexpTDE8/+SDdq/nbNoaNFf0S3R54U7FPSx+rxLBPYYlLt711Ev+xyXDyopccbOb8UbnRvAfR
GIcIdW8A+xzlQgeZwwja1n3WZ0hJwGMdhh6E8RCYzO2bXYw1nCFClzu7D0qLkfap7ehz0/hjObEQ
mB/lIv5JMh2xTlm3bWom/HsCJIHiZGV1LGq8nl5jqIPBjmcv+nM8Ns52SiloSzZtGxHfJEwoe23h
2y1Dx583USP3dc56IyMaLE+R4SC9bT7JpTkySdvaeA1wsBn2smvswQgw+e9sqR9tO7rS1JFiw24+
ztzQKD4duvcxj8Bz+6fGeE5NCRQ/YUhebdvSfU2oPyvuoI4nSjO+gNnHkaAfOy3dxW2y82191/cd
PgZM4+l061Txg0JBM7r1IdfcewTDiKTJJqDgslsMmoyEDR1CQ169D7aP/FnLfgk55EHrH2SDFS0n
QYnEkJyJVlKfhumh8NIHMG1nMjYqRvN0PgpiAcgHxi5DetXH+NGy0LXwPB/7AZt14f0UGWWIYEoW
lH7OFBPNhpXpv8ptnuPFJvW2a+Zjj1xls3TyQ068ywv7L/ZrxLLVIy6Lh9SrTvNoMMyqwjihQoqG
ptgPcQMgw97oLBcQEJoUoQkrabwXAcvF5Oq6NalQ7U0Ztd85NgBwD/VtrqX3japtcEnmS4waYawI
QW4N5FakJ0WViIK8h0CAW/dkSX6Bsue7turHEtV2INnoxUo7eolqtmbb0I70ASMpvpG5oJfAAB9Y
br9ik36dzrtxR/0X7VUNo0VACFOEf6Iyi3TjLAZEDLX+Bvr4OeqqN115jwVZqGJCuMX1ojQOqAHm
1UbNyLRq+zYrXLiSNZzA3gUDjWwxrJuWXHSbOf1QB3GXf6Mlj8MX/NJ/mq9vgdU+VOnJpxLapAKn
ztyzeSxn5r+dmYa6XbaovGk8E1JxuWvBSg8E1Wgs9HqsOwWp0Dj02PILxpmztkUibQVCSEx+Zbd1
0JsatSnxnNV8nY7f7bpPt0TjriX5xiA1baOXNJRF7GwBGh9jZ/gF9UfJ1FEAraSLE6s4ZchdIyIb
TfJEoSu7N6d4dieSfqDncODxPJIJxA1X6iZB5SMbV+/Vj3MNwWCH+6m7zDCiN6lp9uFA9YWEI+fo
idjD6eyzAN5vschmwbbVjb1flZTzs08yDKuODUlFG7PIX9ZVMpmGYsNG+J9iCr5HHP9W8Jc16/dg
xMudLemUbZn9pEm8WjGmcZ9eWKhrQV9l7xXjFxIkjsql0gUL/6HP3dHUu9u/RVyKyK5ZbIEYmR1+
+t6ba457a9NBSPEyd/O17BzEgCQxE3+dJRslNx3g88CobDNctOGzRpsfWd+OOntD+pxH8e3ff8HG
uAiUdrbi8lQ75QfhGg8gBi51Roz8zKgujT3OLm2VOoCkZU/pvWlRt+sZ1ANE5AjU7d9mzP9xzEF0
UUeEG5RYkX3G8UJIXTvtO1O+KSOemdmKJxezD/969lhYWc+jcpGQGYVJnJFF6aY5h7pWIUEHTAsZ
2oV6Lr4qI35a53WBI4S1A8gAq7X7bqXdkJbcDscCxVRqm2dPzPdG9aSrYQn0FIB97X3hcy+Dwr8z
NP21cBVEH2wXISk+HDflyR2x7uhaTFALa1EHjYHUyXxKG/d2BtOCJ/OhnRoII75dhHgU2bFesxEr
Z0pgXNgwL2mZ8w5ZebTqiNJgftUqmKeFMhSb1uRqR/VaiRSbSESMSlD+lXr1M5FsQBOufmvnszFE
E0ib/NfOHL5dCy+6g3tVHPo8ey5S9rssdd5zxM4oBRD16qaGiCzhKeCan3PhMpcdbrIaTYJPYOip
uHUdlppjkXGnZc02J/emRgCyxNhqC2vBY4E4S5/ym9qsYCEwDU1N6z3OuAaa3gknxWLR1iw7RDM/
5RTKEQdAyRw/1CS1ninHj6z+0YtGBjyB8Q9jug5avHesT0BYzae6tNvzzMLCIwk4JCxEhVpcb2Yh
8HmPLy77A5K0AqweVpA3ZkFAC9XgZPNYr0wzyIz2tfEp3sxogJAV1fuomD9Km/QBqtYknb6oQ1S4
fHbsgul6WuBGlf+p6z86SZOrTsXcRRq4FL31DrJIZr4xrDetRave1h9e5bwMWMMB5E0Hc6ayQPYJ
rGYxb0cLtVb55Hb9trhPbex3rcURI5KSg/GpzpJ/Uzq++Nb9BKu9c8q3PI/Rh0xkuBALSDlVlWD0
egRJAyV2qt+5mr2Cjtp9uWSv7SBOWsqcnbkylnzW852rX4bWcJkjmrfN+v+JcCxDlXZQgZ8ayY4M
9OrDdujfMxOCg59xJgPZCZhsIblM6rsxslf/1K1ghJtndDRkbN5jCk8SeSNhSbdDcV4UAldEAJqt
3hXeSumP1yHxTpFOorqHqsC17uwh3oqY0FKtevX1dkX7y6NQOD6gfmXywxjwwkyQRlA6J+NqLnHA
sQ7msFmE56+ThaAtMQvb7fielnAxDJYh3fTOKSm3xGA+VORxsPsVge3Twk4EspFVw4AME/Lg2ly7
RhY0iXdwWusuJzAQbJ711nH2DfOX9LR/9jgf5XTflNpVNbg7MucxKbXPHE2ZZj9PBgMIU3xFmASk
M+3I/3kAE3BfKmIqAJyxme3wN1BDmOo5FfpT5i0X0nYe8FORtsyhrHSuES/jrW6W4dD75qbRURRr
GY1q1YBTcYky0bjdex7qirZbAvOTeIjGudF5GjNVJ+r8AVfLZ17YDxDLxxDagSQntjhWBUzzFMVi
2KZfxI2gnVpGuWnU8OLU/S0wWwRFTv0m6uV1Sq6kbD2UVIn4LjSTa8UtFffB/NBWJgiENP62RIXv
PRHYyKSzh7qJZUloj6JggQyFkZFp/0bbg6rMNG0KjngD9fw41OmIgipirdSBoBXPaT++rf+kwn3R
2pGZEtMz23l0wOGMo3jBrrWN7ORTmdN7VWXI6sx852poSKTUNkZWgTGXF78sfjWe+11Zc+RF40ZV
tBh/P0NcYtWsh/sYMWXRB4alrnLiGRWtrzNN0mPcaUdrmG49qV8JSD3OsaLzKD87CgZdmXew6i/d
MGy7hEolFzJmzOktAZr5jdny7GRIVqfySSvrL5N3FnSBHZGhNOQY4nloPVrpcGuaObTI9Zr27Kmg
4RpPg16xHyDPzDZocEz94LX36aBFoVnqPywgTn5XHTSkN16cPThp+0W9wRhp+V1v8p7Cq9DfzI4C
aZ7ADVQp3VXxKYm5lZ74mggy29QDIWD5SJ+IUKDt94qWi8JJbkE9MrAuh9uG6y1tq08xUnJFxT0w
xt04MMwSy6WOfCYZ9bnu3tIF9DAGKHQ2WfLUWlyEvfW1fo96ZXz7afRRRdkRbOeXS5yro2hGlNFp
wUyGIcyElLn8uBGJF47QZ4KpSRC/UrtyEOffnrtNbZAbvF1WpN56yznxht7guj2aU1wRihRRWkm1
m0x9wy2+R9F9WhaoefE6lrN6ETSVuVuYc1l6zhufFDTEsfXeW0NoNthlJmO0GWL5V3u9pF0/p1I3
UIjnV+V5rJknsMdDta80TAimJOVwsG16N/tW5d2vwE2Gq9Z4MxS7M0C9+841d73WsDqxTBUC5HhD
vcAgsBrfTLf4VTamB4E/OBy6aYPJe94hp1Ihtd55QjzLju5iOOpiZBF+XtO+NxNmx5MuHfQMvD+F
EaXB5Ay30KMeJtw1zYj2TavACLYRr3xDJIeeO7AJ1UokbIhHmmBS5jrjNZz1LYUXm20kPiC/Ar/l
XagkPNpuDbMzGnoXNWubeaLlUDL67CxFInT2mQKZ39aEW4SKsJft4rP5sNqFoF58LqFFjx2KuINj
X7vxMT/S4Phbv/HlzqzPld1DQDGuRCve2Un3YcRTFBao+DbxOy5yK4gsO+g0cOe+RPcgTfyapQ7T
kBLFc4vPuNTu65GjqGLKjKQNKJ3F2PrWTZtpM/RWFXZLyFzOgSic3pRedifHFSxmt4y6rCdyogj5
SUnc7PVlJZfQXs1qeh5dCwZ6LYBps2I+m6sLgjyOY12X0WksdW8flxMRfo29T1oeJq4A2tESHNMw
7wv98oi1gQap0Bn6sw5Efkjut42QWNfHGvDS+5yvzoSJ+sBv+Ju0UjuqPj3HagQ2lBEOt1jvS61/
Tr418SThz4j5AI3G2LYDRZ2VuPeeiPRQX4wqzDNxbiwFdGLG9aQm1OUMO5XhAL134h/CEo3Aq3Fc
x8z1dF/d2D7LbJMth8+fzZ3+I1I0bi1CW0qsMnJ/hPfGip9v7gX8jhbq+pSGWmntS7Pq8VaWaeBa
5bvTRy/ocLHwxss+pUHfz4VcRwkeKremQ72X3Jo++oNxoLNqPDQTbO+aByZXxpag3p+hgsqbsHvW
mfbyshbh1HgygEBxsVuigBEZ/aJ1O7VVdUjz1gwKPBuEZ/Pc7dV2VhIFPaCTwGjS3zWTNG6rZ3O2
T1Tb9OJWW2+j5SaLDG0/aPOpr8mWz/L5JQZqEyiIaiOFT5XQdGl984CuFFkbLrOWCxGOp3zucELx
hJgoW1bAAnU13kZnnxv5MTZovDTb5+WmFa3w5CTAchJWqYjDKamqSt+ONa6jqYoOvmWgwi9eJYJ9
vCPi1WF/bME38ONU2xBjaAU17ADWg6hcCBoPF2uUgRHRFJE8ZeMFcJVDUmt0YSp0Fei0m8WNwztn
DVqGk/cxRPPJ0JOzYya7Umefb/b3NZ62yPQu7Wr94S8H8sEUgbmbPa5yV2dIeJwwVNK7YefwRDRz
jspWnQrGCdNtMvV9YOdQwVGgsSY5kYPQoQXD1pMQUpAJ5w1b/aeXDr+Uh//8NPvETxDamBTTlLVF
ynoMlho/vv7t8rOFUVycxhGxX7U0mOsZtekGHqMS1aI7Ag2yMX1K5B+QAe5aVKfhsISr4Gzz929T
Ib4YqrUBxst4YAPWkdHFaJ8foo+djQPAdtHlyYlT3FgIMpf14VS5MceSeEY7+kmweraJU/PodNkH
+UQZA7h/BcnRoq0ukbZsda17QlC2t6gTJ9VfW5P4pXx5zfLx1epIkKF7xMtKb067jY5ZPXYF9t5K
ZVCXs1PJEJHbQL67cbKPcA0YFkOlUWK7rRMr8NjSh1OZ4DDCZxTQNvgxZl3nsaxSEp2JTHEWPehb
3Mk1t4rou0djAXY4LrCfPJsISyXv+n4PzZ2QVrc41lP+mFfls2UgTtTWF1CaKNp5/sIoqDh6049i
EWyB0XTitMzul6q4HwbjJbKWg2e3d4totGA0CJvSuYCNHmNUjQ+C7b0j+ZJCH15m58uYRj/oBvep
bxIEOQX7lv8IO7PdyJFk234RATrdOb3GPCtCs/RCKFWZnOeZX38X1bjnnFI2MgF2QKpqlEIUw93N
bO+1latBqZBHj8+cB8Hbo6fa1oQyZ+FdkUNCtPzx3AwrvU4ewGMH/GrJfd23h7LxjjSLUC48u3HA
8QCvjRnaz2b/XkzhnbRytJnlY5FlJ8PHwl20G62fuBk9cCzb7j6UbN9hE1H7kfnGpuCuR4dukeaE
E9PG5lrrA4NyDrVwPex5mqaVzpVTBJ/xJsDHm6yCrryblNEs/Uh/rtDRuqZYYXFrII1wOg49DrEE
XnL2XWjvKuGgl+MtoUW+SIIBaT+fbKswOYcN3lvkQAUXN9mTiIaPjXxjQAUL5y1T9OKjEMiY3/Fp
C0f64Dzc84iNoBETfSyzPbpztXcf5SzT2XAqYWUcSte+YdX5Jcri3DjjJzgafN72Y1QznmOcgzq2
lTs7QGetxijEpGJ/ADB7irqO5XD+a5pCwlUo42eoyMxUWAAWDiscTe4eF49dPOLOfm9bn3j6ECWO
BwobevO0jrw18QPOGoOnt4BxtKuL6GxyBN8QFbLNx+BoSDpKU0ONlKJSLUEEWa9RhbUA0vSwAkdB
D2Tj+N5l0LRDb8f0nm3xWuV4oA1Gk8F7XNd3HIPjBYIyHubQORg9Izx2brZGa2uY6ZMVoQvsiUUM
cBKnxfUlyzRB7VrgjStctBNEEKU+DkW36V5jXVVro5HkA1dlSmDf9I7i+THNUlJEOuMzdRghkjvA
X11wY/qcQ4VjbbsC2FSvgnXuVc+AYNC14do7ZlhCUO9qez532ykr+Qz4UbPo2LowgdEfnoaFJa1P
bKprRdtLuNnOxXKUSx1pwPhB5tGysbJo0c0W2kYWVxlOqzK20CQExlOkICVyU15pVn3wgd1qgyoJ
WEajys/MpV3uleheWiuKdkNQ4QywSvK97aPfO3CBG0T6TceQRUQ5gmnaiVjWF2Ms8XFnxtvkOS+l
OlkBE2nRJnQ9Su3BaROMdhHHh+JQj+PVKYhdcl34111ww7A3d5C9x6nauJP4ZRY9jguTv1o6FdtK
q45kkLwY2Z1f8wj1Od2nSuezgdLlkHfOObGdRdplEm44OpO0ZInQzI41LmToK5OzloSbMc/WE6Qk
atf6Zo/Yrk22IXs1Inhf6NLe9s5T4seA6h1kFU2hfxgImsK44GTh97/K1l45M0bJ1/snx2jPfV8v
7Y6fYrp+shA2cSeGdWJVpe1VyW7xFZFSifIV5wnnfqO7dam1hGCerwvPfxna5N41wiNirOMUceoK
WpKUjAy/K1Sxpc0zg2SUJqN/HguDIjKihZIayWfXSWzQeAAYbVs+WkxgAEYzPtiTZUMQvVRFcOud
FFdg/Vzi9VpimuK5zmOCcyzamG7zDrvmXRvXJfLnBe5mq6+4AxULY2Pr+P5s9N7PkUhWruWeOIWf
/CjeTU2QL6sEP0sCWMrQ6JTjL/IO5FKwY3ucK77+MyJ5GWMB9bblzG7l58k3frXMLJbBmL7T2wDE
1F/GSrYc7/HYhH357DnyiCrPynDpGsOcJ5WKe9sXd75Ow6OPj+D3QPLRzObE2ZwCGoKLUPlAysOD
bY5HfOThsosxFSRCQ54XQfXxX4K8dkgBOvRJj9+pfGEgeDdW2g80b1QlqJLclw5neuC698isPvra
/izQE02u+sd/Cw2KaW2k71bquE+lAZBw2Fpd/CrQnsI85zmwDbI6hvpHyAaPYDw8WknvrNGJe0t4
TcYu1fKIkxSyFX8VRS9xyZMZGu6jbwHjVM3WrNlfC4PRk1DtP13mPJeW5MATEtfb1NYm6dCDxtgz
2rr+4TKm14gnqlV5a7vhJwORsw4gBpDPThOElyEEZDhd7kxjuI9iEqa1uQhQo33USw6QLZkei/nf
MVDTqMJwiaHZKRG4JGacLK38LeP0P7gle+uIG1zbZgFOFcequQ9RySajFVt44JyN6SOpxjnXib7F
bEs2pquSdS7a8FAxzO6pqHa6XzxYJaGNqM1TJEHwqfqQ3doZo5XRGfWi1GkPIjBc8d7vsyxHKVgV
9zLJL57vMUYGtBN1dr7wEm1FG7ZeiTirlt4P10aZFRWkjkD/DzgE5+cidoFT+OYsbLEuecyqwlNc
cAjL8JiOVbCZ8pPpFu9D0WMp1DmtEyq9pz/KvNYhcsJlMkwasLEeYxbVuPH/sVr02Z6uioWbXsma
pd700RbivWcsbTqY4mqO8Ul8r2sOwI2StOE60RbDPc8Yi4VBBcPnLlzWSfMO7ThkUsfGZCiOs3kj
c8ZD9o/SVufQMi9Vya/pa1a5NTr9E+P0vMp0MadJCCQkWmRDuGo6OoqAzTggCnXQw/DZhKrJVNng
10x43jT02AtPWktq2F2q9z9Z+SFq+DchXFBDKTMLykV/SuKDrzHT9ul44aKJJoqvfuLDD4AIDXAr
zkxldiwSOcaPhfSZXqOzKTgKe+XdkNXaxvLtdDEzEzd6bdXnhoCORYuUaiOidpuHjr8amjZepQME
M7+89EDZm1AEKzThdWi6a2HmDcxDZ1pVwOMSLIP7Wi5Toohnm9dj6Kp4HWWgc03uuqfpqHDiEqW1
I1xa5aR8VsZUr3OaaG4Ge4HDlgbBw6afSNcL1U/1mFDxH9lcNoGZPGjEjGyFPtt2pla71aYHu04Q
YCawaqniUdLQOoaljuk7M5J1XNa44CILiL7NsxDaeUXVp36Aze3WjlQFxWAcrFXAaFr3ohODv9zp
bxzg3bX0zX+qbMrWWefjDwnEvRGocdfUc3ZpBL7Lblvk8KpAYZdM1DeOD1GuustEwXS4p7vgcbhj
NHconFS7sLkXS2LaYabNtZ033qmM8XLEUOfAeaBYmw0ZHsQXDHYaPnaKBgYyeHMFyEas/Ma3F6no
GK0KUGWGtudotRig8CzsuslekCqCVA6hRHWBQvjXQD/vxgl2+NuA1PwQC1I1OG8vI5vUN8+dyBaz
U7oYMZlpkys/ApmLpalGkrjydEHfaVgH+oi1ZcyPlrZqRBVss6TlEfZNbw2iL4KLFSRPOOSYcMjY
36KIb0+DA6ICaaIXrZsChhJAD+qIBmMPA9rqaqXmtCiEIbclFue9VgPULRkWPjnltOls46JNSfqL
lWkDV0d9RAPUej8r+7OXxZ9h1dI6Cvh/G0ZOQ9sgGYxxq/zPt8h9UnxBEAaBU51TocX3SXlVfjW+
+qXz6sq3evhVwngFVT4DY+PyFb++hs/3UQkdrTi78akrg3QPVpeWcgzysbCb8KhotyI5CImc8fLy
2bDTmx90Ylnx31qKotTuvl7Q0Sf7IIY+hv12gTzcemJ0VKzhY1Vnxt806UqTRyGfDiCT1amblHk1
8CEDm4pf9Wh61+rJOtlRgpwwEQPk0kKevl6myI6QyuabzFMPY50sbegr6MzK6aWeqBPhp2ePGu0G
q3TaD/eKULv6rOcDo+k12H6diSBSOwbT1Xs/e1vcefgmbm3vgtzMxkvlgb3K6lcOZAj0O8t40irb
2319G0uj3EJGZj1sJ7XXBZuMIUlB4qTe2JvIrMvdaCWC9qh51se43OdWMZw7L4mWWdMWp2zswbMp
F1D1iG4Ve8tbEx9dmI72XBYwq44WptKdU+6ALyVtkTKp4BTeC0mgAEydhVnK7oj22GR1y97qEnQN
QJL2IiZ1c5Wpnf0ME1w+DPFZ1P0MY/QFMwdHP7u5Bx5Beq+BBwUljhN9VURdsUpDauQ6cPzHgtTm
cqqzjzmwYdk5mJKMKp8uOpEvB7qmHfOvwDnilkDwGimOihg7PqRmX1WUlrekmB6FZUEtaNmt8TAI
Nq5qiNYmZM5NbiC7GbQAqd0AOwSK9myeTDjvRfYGUVV+F7lRt3W1CPKZQ4vcLVP3rp35hYxMsK/m
KJvcxna3IMTuc9XU6OUcFJnFUK7iCnYqsoFujXMgZyA+xMRo+eqz1fL0Ig0vufT/85Wf1u6eQ8d/
/rmUpFpkFkuknRPRl6RYuqWe1C89Pc1YNNE/cFMf4aEiK3COMUiYNcv6DJep2t1kIS8B45vc54gf
1n3ZEIDjTSHwjUBtXavdjlZFsxAszRgFw57Sh08jjQF2fkRsM2+0B6bzJAK2tYExeRoYL46HoDRk
ek31GS6rOm2umFaKPZ96HTHMY+k1+VXVBQ2nfqxufvQ4+LbNTwphR+f8MoWb3/QK2KgyB7SmecH/
p0YXAVJ3rVFFndOGLq070GtV0mOe3XuHZLZJDeElimv+fR6QyNSGydIbhnFj19SUPQgZX4sOERvN
0XQ/ymAgBacxw0ePLqFCgsK0qs9WXjshMB5eTJGzpluDt3GhLdEvEtkdMTvroNLbzaAn9hkPcLiU
YsLnFqewXWFAlDSA+DK2rJ+BnxxxII47W6b9szNApSpGNUKUnvpn09SA2s6Mu7EL91DKqpVDPfA0
5uNMmGte3F5o6xJR89aJvfQFAaUVK+SM+qCW0qzMRRnBZomVi8PEcHeFK29mlg5nI8mzrd9RfdRu
Ny4rhhFYEkYYGb2/jvhHx64GcRiNWXaNOm082R5THOGNK2ZC/sEoGa/3SbNvZBltvv488fCZyiG4
GmF6rXOvvhiJRoaYb+kPkkVjpVVxfg36s28jSQOBVuL7gOc0cijdMbn3p9OoimzbawZS8eHZxfj0
kLWMUXy8ybtB0UmxtXhY0cDHNNh7d/UQdxsv01z0dw7ohj6p161vortqtfRmVP1xQPFMOZIxE/Ts
s2I7GsInH37c/YhWCSy08cG5SHsSIe/PFtU+0nVtO6jE4c9DOeON72WxApMpmJD/fwOobvGYmY5z
rIPZm1kYD7qNnGWqyZyfAryjrWVtB5r0e+miPEQ7Jkavx/eL3sgFgr0b/enJxXO+1S1SX+gbdJsq
5vxdYMtIHOkuTcLdJlWHZ0tlr14XywdzjLGYaThdPddIT6VTZKdh2ExFsDY7ALzNnfFEWVgnp8mS
w9bXOveQOcrFhZ6Ro1n2w9X0CjwVlgWrjxIZUeSq8mrWlrmMrRBk3XrMG8g/xowJVbYy/BIBKVKg
YGBfM11jbeq0Gjym1EhqxvwSl8YD+vp4+2V6KjLUOooomS+/b9fY9V0AiotIHZppmJkCOVbbjvQ5
jLZidpUyymwmGyW+4hHIE5LTXL/YmviZmapa15nsubFEx81t6AG4Lj0oTQYRW09xMKzJPMFVsSmu
S2bRsxvJauO7LI/s3TDSEZ9ajp8qqfZQ+CogpBUNDJTI+s625m5ailqoKzuTmXacr/uZsWBQjC0t
W7iHr29RMe0reJM30yyGk52W3TnT8+BEA3KJyNPz9eZl7Mzx7BflfNc8/YQ9J9mURo76wenDldEg
gdEyhjdqDHocxfyFcfp22yRouyMuiTVQn+A5zyHIpD7MHLIb/Gdj0H7xIPJGZ5mE7yf9CSyXvhnp
7d08JI/gjUbxTBrnvhz1LbERyWOV2PHDEN71eg6yPLGRZ9LFLE+p1WVbSKBUDTUYOBIMIHiCRbwX
XuKfmV0/1D6PlREP44meSr9POOggVpT0MWbeFAXPxjElK1EP5nVS0t+4bRIvG5S84Jrb9FlvTWTQ
fbORlUlbSRClhDVc2zCxvvNmUxetOrlhXPrri7HUljUBvtFON4P4xSFpQhum8Wznq1ZoPr6QIdiw
uJ3CYsZOlwPvjyopb70nKP72Pbxik7Sih15nC0uNwrgH731XAKNji6Kb3eZQyRx3oxPtt+p0bJdl
zTMR5YDzqubDqOz8jpyT3RRwu7rph6+DFLQcfPndKK192Prbav6QB6MT0mCr7Z2CGHxNnT3A1+PI
nOpSws2lFNXUAZzYfVJwHtJ6Skuzox2exE3/mLkSdFL4MdV6/YKgEp1nC4AttXH65BZKsXA4Eko8
InhJmm3X0FJQw4bfS56/2DT4iD22XZT4ma3w3YkwOH99FSr+eLQ5rKgInxoVZkedZsgKSUn6zvn/
hYbSaWTS14wKDp9ZInjr6NSy1Pqx0hhJaFN8GKB4PLRZbfOkJzRl0Vs3GfRWGjeXMqkqtofRhXUD
+dkfVHNpC8e4DAqkt+fORjViIB4IROLjVTGBMMFRNTRpFxa5ffdWPeJYyVoQQnXawhQXGCEiL/0g
KO6Ueh89ne7cbaCX2H5GVOasjgkDlLj9MdJMfgBVrjO/IP1NoER0FgYQvgUrQmbhNKkt6hcooEn+
8Z/1dF5UGz8f9hkr8qIM4b2ZuCPXre1YD7g3oETI8Dk1NZPhhNwphngra1T+YXSjCPihc2llnJ/y
vEFsghCFLm0JWGeWsrj5Ty92za2ciJ93uhqIqiCrkaS0x4xuPUkFkqMvVAPkwX18+noRysO8PToM
kq2sOxXeSKuMoefbVDCzqlohL6JAHoWr5m1sTf1tREa3tNHwJlUB1zf62hAjc9sj7LsmgU2Ap9PX
r+AFn8Mxij6UE2wt0ttmxdO9A8+AeEpk4VBfH76+m2Z35BDmj1/fwaAGGl8/FVXVL6qqLimls5Q5
JWHk+AzKxzYil6ix8YsF9GRudmMxJJwRU5o7n5n8RJxTFYQbTlDEP9upgzarOHaqM54qusuKzilJ
T9Z07qNYP5eJ5SxRUzQr2koA+YckfjQD/dqGjvpJiuaKQhbz5821tPEjammv0tbZILrBj1sOHnPZ
quImzC8ZkojjgHAfS1WFPNyojl9fgbvkkBAOwGv556St5PLNgmr3C+WepoxfmHc+GYB6V7Yt7+AF
jnfORPMCQE+fSVHeeeiDhsFubq7BokV3wAzs/dTXj+P8nYMQYOGqutvqM2pJj6d/aAPmz6Yxzk6J
wNpFdhi/JAUoI0An5UU1wROQS4pPMrOXg6bsV2eMnzhWY+dClhIqXbuNQmdoEM1hCa7ibTAP8CCs
pVrtHZ0gae+DvvthzqLmUFUmWsZYP369xPNXmpolQkin19JtYC5PjCpsozZ3ZqbLpyrRwtU46ebu
i7evRUW0ShG475KI7NNxKPcexE0mhy4foDQ1d/hExOmrgBAN86W4KHP4/1NlsU3byaIZ9egkO3O4
H8GH6A2OxjoFS6WHzS1OmngXOVG01T2B5HDIPzITkegIsePmhOZLzzBwIQZTvRHHvoqbEOqJl4tD
achu5RrCfBtEhiCtb29iFOal4zlgpOF0c8Ot3WDm8O/cevTPkdUtdWaBd18vqUP9b0UuLc9O+xnb
LnkMmWhvUOvKVeOIO57AEwfV8aKXMd09Anp+6Ay69YQ+XRxDf/w6mmaNDfyBRBttgmWl6cYBHUk6
0//p9Kfjm91Wfwtr+R7poLB+S8sQBB0qHU/rtyCymNm2rnq/WCo97E5DZ4f7KsYi08TuMStDFNMq
SGlXQpOCvXbM/bE/tY39keQR+M7Qrm4iqcKll8e0mFDIAWvsrR2Ckb/mZ/63d0qYjE2uB1wwob6l
zlEWUuHiDkAYFgz4nQNOIsEydSPx6NnFR085fGrLyF6znck1Box9BXn8zp30Byuz2nXedwk7ePSO
14ACvk1pDpae/EtKxny/8q8M9zng3Dbm++kYhkWPT5q6sub4p/+TjeelqJO9ps6X4YSLXjfhwMe2
QYesJqM0QPy2LFKku39OPvk9W9Q2DHoRwjF4kZb+LaTLITMsb9OB1neL2bmZqgl0vvGUkIOyVoo8
kDgtrCvGJRSFrv9slhNDD0oyUMhpc9SKDgrOzJqyDRa3BsteOcvr//wmfwtJV7xJy7Th1ZvKMp3v
sYERYdPSK5gANCO6utxC02H6UHFbnWYyzVr7MtL7XnIoXQMRiOjn5eMyngWXNOw07PuvZplW2160
ihZshwmhJ2bD9fR7oM1vdHPvmnz6W1Kf81tSH48b/ih7jkgHUfk9zagYiySlLUv0jmc4LH968DDI
nKSKSq4xoKY7ZucByWSOvrZNSe1bC/mKycYnMdjzzM0AQ/pmOzLfOnqyJ6UK41pHKxpE7PKLF/i/
Lwl49KVtv7r2a9y+pi3/mdfJfy3bV+G/yq8LbSltta/O2ouWvFjquZ1eZPXsqPny1LPN194TVzA+
wWQKbtH4VCdPyfhEc9RWj1x1/djWj4H/GPnswQ+J/2hmD/bX5dis9PMV9fdS3er43lS3XKK6ooFe
5ClevtByHmKCthdm7v0E2pI9oaffVXSsr05Ps3Vsm2iZgF+4//PjI34La50fH1IThU74H5OIbzmh
xEH6U11JUMJ6BeXdQNzgmLg2apkAB0ANtNSI1dybzTGrmTVb5billc6SldrjCdrprnJd9n6EIpu4
R3n4l7f32/LE26PsUsoAx2T9lts3UayBv2CqHLRe8YQ0GeNvX0XbovP6tapluKJUns6eBXCBLexi
dKjbo9ogEdQZ3/WwRYriYcfOiXFbRzTydq7pfITjYPwlgk7K70sU79R1lC4M4q/I/f62kAYpntwB
5hET0rC5hGXkLN0aGr0dmxX7pqrI1rGndFOJxiCUGHsrKUl0GDqUUljwzCu5bGCH/EysmqJjVw4A
xlTuaJ+Rd87JiQ4NzrYLSBRPhb5O+6G5+Ck4sFgnQ8LQCIh2Euc5KMtuGQmSQCziClbdSDKloYUu
Rh0z29iBVH9ZgMRvuaWoZ6VUyhHSNRRykX+vzXoKbpE8gmw5RpS2bR7BarWbbt3pizSUnxH7GhHy
6tQTZWx6/LZOwnDvz8+J9dsGwZtAhYKMhchb97d0tIQwXycR6dzuCza6gaUO/fyuMRmKTXnhH1Ae
GeckcBZV4kMe4MC6sZWInnCqfOJUqv6hD3aoMUedah1VTJ9xkuIMPzCSVz9yHGE3SVP8rp2IW+OD
pB8HnynFWKX9A6JfsxubVQLEaV0ogPpBjbZqqIqL67dgHlIq7xG/02NTtDhe0HDGCWnvkMfx8oXF
3nEa/SoT6T5qZQGaPIwENVzkPSJN6pe1dPP9179VehOtyRWJmswFjuLBdqBs3bFJRURAQQXyBmnf
TYEGrLYon23E0CIN9Nn/Fq/cUDAaqc69jg5k1NNyJ5Xh3lulNS4jQGx/+YOI/7awmJbBoQDgqW0r
9S1WFK0corwpLhjMDqtp8l1olKV7/vqqUO3NkoeesX56SLqDIfYQELiGZr7aZD81+87dDe6OZ6fZ
GADPmvnq5db1tqOcr6rfoujCTRK1mOCNAhaAaPAO2Y64jeNRw4n+NhTH/1y6f5TyYH5dMRb87jCk
8xV6eynmyxR7LINjQ7m/65K9oGMidl6z89ud40GHAlm3HeR2klhEt1a9VfUWpERub+E7TOGO+8kr
p3Fz2IWfWYccBY/nnqsJ9p65n4Z9FR4cWKvhwSoPqiSK4NBMh9SZL/Iy4vYYJMcQ72d77P1TIo9c
9UyLmy8AxLKYrxxMynSy6R1DLaFnmp65aJ6S4Pi344/7X1Y0R0qbIxAL2xxX+u8PNnmIRTGikYMM
Wg93Lq3pC1CugMHNHZFbsA/CKL2ZmM76KHd+1Z3cxLSol4EXxidT2PkhshJcxH4TPkTePyoo2Z4p
mc5fX2lJMh59DD5jRcqBlYdvWqqrBwuX8iqwG/1+GokwKXGM7Upkkbfi1EjM8lZjvPQzaj7P0ZqM
tQvbOsTRYCd9efV9ddNHhMbKnXkmTkvgX1F/RlEx3TWhpl+Z4sPCdQv1ltpZsiqyhHynlEpmCqfB
WQFMVIuGX5ZBIPqJWBHu1TwZmqSJb0T2ObIbmwa2sjZp5dJlalHOqdj8YNLsLQ1OwysJKw3rgjCR
1aDEc3qvuQFM+wXuy71GaUW8Nh2jxzz0XcLkMs4x/BgIOEa2U7dEh8a11P1Mg3iJ3dxqYhvFhFvT
QKIbVIeG3JgDyjS7I40vll1+Fan23ExW+hk6xSeYaWabhsctuf1lef2+t0klBcUB7V0FZk//trf1
1eQFkQk9DLy3szNVe+DA/IsJnIbPGoTIn3+a8duDJ5UtdUVNbFmW4+jfHrwWVg8d+wGKAAbuz1qp
henEzWdewgwIiZq6H3s32AaqeS94KHamNKrnsVtXZeG/IAPyneuEjvJQlELuQ5V8FnGCKNhP3H1k
khhquKV5K6Yhnlt7hz+/96/j9r8qFQ61jmlbhq6T7qtb385TfZT2Nlqcbuk2gi1vyA+MqoJc1Ve6
0JAuE1cyTsNWK7UN904e6qJ4GfO8PY+I5qaIrlI6qGqZOikTCrC7G079Ys0YzENVfh0T3XzzrLJc
FQS0rsskADuhunivYGD7wRBu7aD8pdeIj0xcecu+0Yxl6mlIFmqaPbmlJiZ34dWLyvqoTYVLInbt
YoGQJ2XY3rMlq3WSW5swRWwhmYiuadtu3N7rUTgANmnLuTFdEJtSwJihKa+bm7TWPXRK0VkJc2ME
gX4OjbFgVSBYocoBpOhuQjpZ2UHCErCq/nzHxe8HEIlmg83fMZXUdWF9K9NiAVtUSJzV0hIXyQuz
Xt9lNtmGmwEsBigYesIt8GnWrd7Z6c1IQxAWQJo5NdabbMWot7y3SQfeegW1Upqgxeuo5p7rkk5D
MYzdtSFLCPk1Dic/mV4qO5oWRF+7qzZD0UROhXWgl9ycKSedR19ESDqwb1kkfEAryu/apsn2ZlWF
W6w87lNdFw/wYdvPhD3aYBodX+opEq/YDkMIJ2Xyw8C1YsAy7Mx5bOfV2nkkwbl1AuNYdyni0J4F
2AXtsBYEfVxhbtwZjS8XzDmZY9VUb5Ewxd2AyLmoVoFTO/dtrh9JOiE6wfC1gzMV2qGTow+Gkvl9
3ztozTTHPVhaq+/TPuyx76azIo384XVYy2kFYq26B3ZRrSYcydLTBdlBaXNJGgPZecgeDNuR8vJq
6PUpcMLiSbSeuG8qa8l83dl3EoE+Luc7RHLhkyy1cm8YQcLI/MDRd9gSUknDMZD9DjSfWvc+eiBX
0wsabVA3fNaMh1AOaJf1QBH2xVf4Ado7Wl/Ogq79TnOc7Ai/uPlLWLcyvi9/FudbTjgsfLprciz6
90ZYSCnasqMtPqX6I2Eg4mvCsq4B6dLRB5HT9tVOkjwBiYODXUyGxKJhJrKO2tJbttK3L7lmnkMg
0eGYvvoTzktn+oBdN46ldwztdEfx65/GRlsBqaStQRJj1uje3UAUINtie9LCFyk89wrSSralyw3T
ZzYV6NpAhcZ7HUGIsw9gKF81k/icznGZdhLNRDXiB+s/f+LMeQ371xpncTbUHQoyinfL+d4X0QnI
JO4De5BbQt33lTsetL4DCqBsbdn7/asr0IV7QdvDiIEnLTHvXPCmHS3CUk6cu8WuFG2PUKV7CRJ/
xNSiqwueuWilk3gL99v42WDYBf0OiW5YmQF/ZrMei8fOOujSesZBrcGoYucJdfEUrdAOiA3cXY1s
has3wTGNkuIW6XzYNQEeogzs5AMqCBjXmDyzMrbv/fANMoW191yXGhIM+yVWwWHQVfYrEq2z0tCY
Xf58377W/u/3jTKBtUp3bW7bvO/9ny4WkyEKMy/O8XwjgmV9qkEG+fl7Wc9ZzXPP3exTb58I/Wiw
zp+ZbBzyj16QUYhcnYLSAhPI4N/JnvjA/syjt4iusRGYz+iXjWXfbbI2A1vWCFoqOszB3PbcZUH1
v3KI5zxYPdb1Wh8nbpjpodaGI+S2b2ZVY3zMCUodO8KPBW+QzvV7aM3Zb/7WTkJ691XDMgdjdD2K
Dm5WBwnWY1SHHE6mWzd0ja0nnFn1Zf3II9mehJGs6Dj2O123smd6/FctFsXVkwKYcXbSiZa/b7vw
UjArW/75Pov5fPDv+8xQ1DTmpgb/E8a3DaHIGlWNoM3oEZZbb8oDRgjMqYDWtYqcQ45namN0SQE2
D2ZvNo3GXg3mG+BRyPy1ZjBmgq/xlzf1+4dGgR91XZN3pHRbfTsYdFFeVcYIAy2yqHDssj3H5Bvt
feZ4a7o7xKOLdtgXSdTgVFL7fmyf/vIOfjtWWcri8ypM05Cc5/Vv76BpdHDmjJKXSQSdwiWkBAKB
B3yNH6VQv29zZTKljrs9sy4W3GB4YTSw6yyS+YaKvJc/vx9z/jN8+zO59HN1h/qQJqv9rXHgtIiX
jSQk+i5oz4HVldssbiMs9Yn9llRkGKFa3utZmJ6ZWD+CmRYvEPsJmomUeY61yT7A3H+x0rlcozvB
1CgONhYtFyvA/wlGixoAOlGKd0y060aE3nXonoUZ9DFjESn3HBXAEqNZM737xsy0X055bmoVPJO0
+zoZA6SxOWyQfGmN+IsoOQ19+1rM0+ivF9eG0JdaprGzKIHvK6d219EUXBOGPBdJ4uki04fwdZK4
U7S67Y9f6oivFy1sfion9Shoqe7+fF+l/VtHhmLN5LkXmAa4rc634zolQkVu1Zw+Rr7v1zVaK67M
X+OdLV7BJrnV2hvWJLrW3tof6SrMlx1v3K+LfJ6epXfcOOr/cXZmy21j2bb9IkSgb15FggB7Up0l
vyCczkz0fY+vP2Oj8p6TliqsiBu1CiXJrkyJArH3XmvOMXeBvivQRkk7Z60g93BjUkQ3xNiTe69a
C7xm0zM989S1Esebei9zPF7iwgETyeNBVON4Ru+FqjcADSP8QSUgwjOxd9LBcu3CiwYPdRwFPjaK
vBjCQgQrF9aiV5u7hXAUc0e6XdyJopumrFUDoDTdUHZJNIl6N5bdktzPtQIk4PZ2oBOmbXPkS8Sg
MgSSRaHJNyQmUK6yXpnKUMg+qdJxGWQAjR8SMul33bgzUadWuyrZPVfjDnWK5uxsFdLbbk7J3/LG
1OtTb0LlslbXeFRDW30W1c9eu17pniqGl+AFMrx89ibDS+ElElP+/4ogT4Nn1uRptSil9ubEW2pv
TETx7hjsHSUSKvvdrOxGhfxsGPk7mMdYNCkl2gFKpBLFhfAZVW7QuxAxqeQbCtLO2ZpImbUtYbBh
t0VwH7Rbcl+UAYSRqMUUxXiKChq4Xa6ELBjQqS6KTOFpLSLLQqIYGx4NO0ffcXiRdMTaohgrQOyj
osID9p5ws6wFlqAovLb3+rVgExqKN/Ye3MW59xwF3ZQnKfikPLIbgPqiK7TXInRGgkJWeJSzloSG
n38Fd8haRHuMAMBMlDI7Gj+XJNyNaBFJyetImtpV0CZNNzZd8hzDXlS8FjMRy8bT4Er2tteQu4ni
bEVNw1aXRWXYD8jWAHK4FvP/uCFLwJVGl41x5uBT31Ftgo5DVD3uJBVN3M5Rd6qzs9Sd7OwmbhJn
N3CfcEs0BIJ6jPInNBggNj3WdKaTw+yVwGkMr5n/qWr2qII7yPAybh9unFkUkR6UNHl67TkgwPEc
1J5ce1PiESgwcI8koJe93ua8sGtteKa72ka4TRAU6Ys7VP5qJEqOMJUjd3al3i0sl6w9p3fRgyUA
ShOXUyENGErCl93Cy/1iQTQ+tfbF2szZXJVZkFR6tr/uhsgvxe5tQBszwlm9x10zwqLD3GyzN3mD
0v1zYWvgVVIiYGKS/JTwvMhSFFssotK559kS21F40/I7peQMVNDFDkwPj/936cSnBI/hnKGxQRxT
/JSVivUdIbi5KSWEjRyknLstNX+NlX0OjRcnew3mVyt7TfAerVV33zTzm7IWGfJG6uXlW1qi3n7H
VaEpb8P03q3VTO9ht8mcUz62pE0NZfPUktj7xeNdvC6/LJs83U1NwTjpsHiaHzsMyZyjgJhJKEyc
+rAS1CsI1WA2J/bEOJa7Oj2tX45r55+PFE2fQDnl1eOilv3GbkVW9Bi+1m0dnAcVXV6GWvdNt9LZ
7UwBBTMkeEKSZRwdu2j2E2+RWcN32mQzWc063JwwIh4MtYAR9eGB5JWCHLUDeEoGxW1nPxim9G6n
an/rnaR40jKx9Vqef/9KcML//FJYHPtUR2V8zV7vw44GKnGYJfhPN6YKtjG1lOpUa8HomYb5EovP
1i+pOOtD4q/qY6ofoug4DAfSEO1cFLLgWN0PQnK9tzoS8ERZjl/0fqj6Ve+nMxMjUaSFmNHeqpCh
7aGA7DRC0mJcPKJswiSWw2KDgD+M2ZHqs+PQH2VNlEP/tj5Z4QkaJ9Vzf9Sn1hGVFed4OifFuYVu
Wu3C6RyMZ8kUlWaXeC3izpvhEqQXO20iTCOWRI7epEoEL5DwFi4Mmo9BeAwjUZl+6IfDOBwswOr5
IVL3fbBfWtB5cNj2drc3+AkdTkWiyt7va1G4hWxDlMmPF+2lSVRp7pX4kJt7yCbMril045gZBn5A
mNz9Eat23x8XTVRVnygzPOnLiQCcxOV/8+Lc0IZxTiTzUnFxloT+9/zFXaB/GmHauIVp/rDToesm
m+Iu+dexSpmB6FUZrp48J3svHKTUQyarX6MAFM9QVtrT1MJYZ4eZvTGteDX7Bn5dvIDQGVG0c1LU
hGEkUyts8IXZ7cpeYOHZFruway1S59RDYVjts6XK3XOLO7zX2u5iLgVP+ljbTTr3SWkt5Te7znZJ
r//VNfFraTrhc62UDUfMLtsoQeeabfxXmQ/DH4WpkK5Jq29iuOO3ZQxpNqwV8Ejt3tBZDLpRJU1V
hkC5DI3EBAIbfiwJoJ6hN8+8TU1Cg0k0sLoXVBrtlknLAIINbi7tP/MhkeGeLQYpanEBKw9o9iXS
XqOI1jhKSQzzGaYle7Q89ESgdUiEuaEehImnxN9w6Flnpr/70GkujVZJPtC28jgvRH0M6oi7PVIP
EFZNdFdkNugzsCWB2viuSsw5wlm7zvKgHPtInm7rBXsiyM2F7aatB/ITg/342jfFMZpn+amtlW+8
PuNhHnJM/LGxR16lnAiwecIfiiu4ao1bbtpgEXl07ckrCrdL1ucHbUQOFfZx89T8PcyE1Nl6rtzW
izSHwYGE57FeSAPTl6Pc6fq3yjyy59ffyi6oDrMxgf2Rw/j7XMrf5Irw5y6arnNIRoUFCNFVl8bG
XdMiKhwaNE4ockLyq7ZBWuNZW2PW2F2otPbUsSxgYOKRtQKGsJVemm+cBP9C41j8nErgIIkeRnj0
z2CAvzzqrq33X1cDtvk6YgrdoGuO8PzXmx/GvxEZM4PPQZaujQnLGIcNfnRDGd9t+lNo5nPsjoOy
05spOxPfltGnHUDF35rKvjRyg8VA0Us3Ls2ZR6AiY91PDWBy0R+a3Ya3KgnVTSjXMtJ2C5VXUVV+
IyeTZxjWyVS16d0YNRIx+LOqZnFEiGcB/yu7x9CSvjs1ed0kK3V+ouYd4kvjr4A59Ybok6Mu0esB
dnvRzY7HrUbo/FQ2mm8QDvXY5MHT0iXat16d8eAW8k/F/sOWEQe2NuiKWly6sp5POUFreC/UHKsb
7cU5jV/QhUQvTnjH3w7atkPnr4KJM6emuDo9qpgCASZ21h4gg2GOZzme8tOMf1FX87+Q/k3PbR6T
dJbyiNcV3qA6kRY3As1qhJyI4AsdkQT5Yketr5afwEu/D10H9bAkdmB2IizBPUCNRkz34ULA/Jb6
vN4kWUE3mvySvpq/m/DDdySFyv7kwr1sNutaul5MBdxbOtIo+OI5KRbDX+4UB82NaqislBbCm49d
O/7hPVjwpt/QbMW/FUiv+jD+HS06MzASvuGM30omAriBAQ1VPWFLv/8GPo91YDawZ+Fb4Gblmf3h
WBrCh28VCfibFgeVK4ek89IGIdqgDYQVu+McvvhLUrEtrXkH2pbgmzstA3yn3o5quB0Q24PJsV27
f8+BsUfZty7Q2WaP4U+JuTp5cnP1iKXY//13rnzaZ5AybGh07TRDQ2j1Ua1UN7reIqWPUXKZG62I
USN3PI1y1ZKusDx2U98wka+JdMLMzn5TiqCGv6W5tu3jqj1Jrapd0GsAwMlxM+JSDHetEtvX33+b
n19gkwwVBzMwyyBYjY/9xUkq67hRmhTHbeY5hlE+KQkPW30BL9VGGBUSrfH1aZaPUV6/V4Z2Hlhi
3qR+OgVL/9b386kxJ/2a1jzpjKHWz7qqIximDxglw7yf0d0RrPUXRE77+++/d+Vzj92ijS6zx9Nk
Iff70LOTYpZSWrwATlAmEycG9qPvp+fOsVCOSPmfQKVAeGNazxrV2DJkUs5FXM+QwCD3/f570T5t
KEx60DxKaZOh52Ge/eszNU/11FF0Fu2oOfNA4T2bOfPrGOJx41UdCXIEYyeV2aG1lew6hLZ1jELj
VQ4cdLRJrJ7S2jbuTq8AirbCP4GiS3uzaNTtaEeLqyoZgSF1fxpFDLO8hMmmVM13cspO+cAMIbKG
+C3r5YCWBaTotDamU56b74FI8eirhlwxvOCc3hxOtVmLDeD/48enJcctb9uO6FX/+uPDFktRiuTZ
plHtv5bFsM5jQCYOjw0FgrfOxjN3ql0D5PfulKq+kTAJcT5COR/0RuyVFRuCsKmuQS0880NkP0nG
jOnKeG/sIDunTOM2rRRznBafjnFpHeJU6x9NRah15Nw65bbR+E3GOzpsVQ6o5Gu6TJMiXflhkWs8
zvJJhxdSAmTQ97//6a3P73W0sGLAsep36Zf++tPPfDvRaEDCDsQucKl4N1jhG6is7KTlxKTapmN7
gUEaAr+6aaNW5Ruo/e4sLyU+wjbLoT2zHemmJH5zhhbPp5GdIzGhzWbHGyriGA0JFB0nWQvcD9IR
25iOehcs5N7E/ctYYghuqxlrzqapUQoHDSGtgcaBfQnbXZErzr2ANrM1rMq6tFJYHdA6hl4b9vKT
nkNeJKBr2oWjEW7rzi4uod4xVgMHK5OwjJhPe12q7j1O2+dBC0gFh0X2UJdti/9dae6xxfpu46ge
+1YQztpnTU6tfUp6Bet4ahxmqLhWGWnvlRaYnpn25HPPOXsMJcJwgvvDTaKUbWwuos7comoXmlFh
BMqZ9K3AGM1XJ7aRqOXK8qRIlb6F12p+IcZT/8vThPewKXqgiNLMj+Kjfk6tmBE9eWqNwYEtMO/F
0PwpF0DbCkyVXsqmclErr02mFPQfMbX6pN5Jy9Be7MQg6K/hWFgFjxP5qKTwObeMMPpjaWPJHmsV
/jmfMeNevlgizc9PHkbZlmbpBCEhuPi4m5sMs6km3FLYYUnagTwpEj2kA71k6ab3bDLkyNI3SaGT
RdYABomsvj3WU2M8tQRkeMEMiqq3WNETuY58BHnkEZlYu5cuvmnLLZNIUZKUIUZnaDa39RJnZn7K
jeFIFHT7ny/hluXuk3JGszxejv93mbVi3CXqvWcg96Dl+fjeJTRSagsUQzfG9kuXLK4JueLdioET
0xJAagmmAo5O9liPpCsROwnPDa9MAon+SJRWvclw33gs33Cgh9BBC2+fJ+zqSWp1rsyGy01VG9JY
FRU7FlZUfEqA340buo2Z7c/101LrPENlGIZf/DqUzxMKW2PMyX9sQzbVj7dR2klSkGNwx3rqZHfT
bv9Ictt6r4WRIEod65BXscD+pHteeCIO8PweGrtvD5b2MLU9Zlutj4hJ7S3390+pz2pTE58muw3c
TBrts4+bOVsqAswVUbaxBeVo1hKQMb06XLR4oglm0VDDDAQa0O1NMDawWat+rOkUkLoocSPBTlYW
BI7gHxZQKJtuJMvcUlwwtGRj9DBkg8KRT/x7823UVO2unNXoboHtNJolubYq8BGsxuETyYvEOmBT
bksLiONCTAm5JV9MNMzPb2ebARS/ChMXgKEYH57JNH/A9xK3vKlpgkdDr5zbTqL3JC/o/AbQ8gDv
H9cvhVZFmEZsEuubtQDR4vAsVaZyp1GkXeVQvU5QAEkXjW+Krf9d4Sgi8gcxaMoY/UGhySAEosuh
riwCWJLgXKed8qAtknMdZKU8T/DpNtGSLz8YUB0Ias9e1VGS/W7BPRvY+Q+lTqe7Ji5Wan4n5CJC
Ozi+pnL0EytmcUUuF5+mlAFtFmwJriYMuGqxEBb2S6NY44HYv8aNTKXk1E1vHe13eC7jLnjI6IVm
VSm2FH3/HT1CfAGuva8SE+dWeJXQxf/+Fvsv3TXTUUzL0HklTGQ1H+8x3oSjOaXwaglPH3zAHyxR
TTRLdHUeljBWz3bqFKcc/7tN9iYdH4kD5FSSJqbHo/Egs76r+q0fRnKM6lrzp2ULGwUYezEwxCHB
/k+tVn4EnTF5rczIZ6lCrIl2o3oQJaunEdHqAl13knvtpTABfUS9I/+pjShsybbbOL3MHsrE26Nw
jNiYwj+f153i2Z2eu5mKKb4aasVr6xzi2jRVjy0v375wgHqE4DOJnfSVJUC0kdIgKwodGWFHqBrd
21jEpY73Vmj1gtoCWCAzJNF652ftlMouqRr9PgYoM2rtJIfQ6x/6Qbz/Y0C6aQQLdInlmQV66h6D
oQzOJRG7+EX/MPPUJOnJMB4RQoboNxYirma/NHqZlA+7ZBZHBM6mR+V1zgTGgNaL9TCKT+G5OF6J
WgKvoyFYEeomthMdepQMxhqkMnCdJnZb4g1uWGHGXY6o95ASHZNjEiOog4sZySTeyKhClLbDpwPZ
7dXui7e5C5QznKoYCQHTmZyn+MZsreRaGzHWxFLlH9aoB4MIOR4RXUJGV0KLs0OBY1jsZid0vts4
U4qD0EdDvZLr3VDNhjfh/Pfoy8QXtah9bjbnpIlLHM/OadK5FbSsmA9xYwzPheSbMnb6SSilmTb/
YfUcA3RalLS1zuP/XlpZefviTle0j0dj4kM526Has5hIf5qM43E0FMzF9aaP4vlsa7OyDyL8V5hm
os1EC3zfFHpzZ9tDd2RgJkkLYz8gV7rks3LondS6a0OdXCZG/xtCGRfGxSlic5jZx1yQWRvnR592
j1E0LBccuMuzmQU1W8nR2fJPvspJpB1JutSOKcTdh64dA4AJfGoG1V9AJIujmdeMNqW495ao/JsG
R31rZLo38O3rqgBFMYWnYFbzW7I0PFhQxGE8xIJtK+ofpHXtFkky343pdeyLyTdqpkKaZCZw+Aav
kJPWj9X01Opj63Y62FGECfnVKek40dchuwH2CdTfkcMOrNzaBynacz5v8d0ShLxvIxXiC8KTEvMd
ebzxcCsWWyNJLJTYsCj5Vqsd5cnayv0wPyni43ooOuQ/5anKl4yHMxogIyvSA0GTxdNUg2IjXBgx
oZSLuEDdJQxy+FZEtI/zYjimuHaZYMf4+ySdUVf5J63N8UKk8XzKIKRt8rgQcVAMuekdoMp1TPXI
Fvy2QPzy0JBN2M4VxnzaMv2wk/FhGA18eXMkkTg4TvtYinqg7Fbyorf0Zn5/t/2XUzp6atUxxB5P
Rlut/3rAkNNGTdrB5GbLtbMRpABZu8wi63aqH/Cy5Ccj6adXHI3Pg4GQLJnRbUp1/XfJYfyuk+a7
XVpQ5oZRvMShdkCIV/0BJfdhieGUGcFrpxKSJyTIeqV/ta/+vCFCyYD9jtOxrqnI+n/93pNgEiyG
qt3kuB53tsQjqmqEMJJ96bZP2BYpbFx3xpIPj8kwzbyUbQQ7qHDQwJrgOthU9FNO9Aypt+i8rAyq
FGyDWHwkhaPEOqdkPvb+7FwXE4Fxg4W0dZqRLeWPv/9FGJ89I/gzmRxZsoqwz7Y//jAxvclaBYqs
q82wHwuwjJP2rU7icJulRVh7UHlGOnp15itiMiZFDBAUQXju1Fw+lxOH4hQy4ENpkIs04pv7kaJA
ltEQ/gwb45gh//1bsgHWJtVLg75m4aF4bKtwPubQDx/Ec3YLT68XE4AXA27bOxLL6aHPBuPSx+zh
jLS6WfkFrOZykM0BaN76YVTjHNCzwARnKk/bzkgIrG7pUzgcST0IyJVX5Kb0wE028eTNaN3WLd7F
JXC+a4YAEi0GyW5mf1h4+hxQqWs02mnwP8iEFH+xVXU+qVEs8p1RQpuIczlzfXyZI6jfODRYsMu+
fOEIne8ka6CxbprKwxwW40npnAEj/vDWy82A6mdaTuslKiNIJNF9UG+Temsbce2b2xDeZOVKOfVV
Va7jpdYZPF4t5eIolxDW0K3FEkNSfB4B4jPAh9eCmndAixL9kCIJbDHsV8BrTfM3XJ1jkNNeRPBl
0nGQ9Bt/+8dQ9ziGi2rcJjV9PVGm8qhFT3onSl3LMp7S/Jka5uc4fw6lf2ppXoLgudVfpual1l+K
7JUq9Zd8fqWS7LWRsPQD4P5WSK8UIEnUDflAMFWAgc4BcHh3otIjwdn5nudojOG5vJl6Fu0gUnS4
DL/szMqfzp2Mrgxk62jWGcU761vl3yM0Q6V3mGKEUExkygerOYCQkWXsOcfJOYDiCvQj145EpvgU
wFQhXrk9tdKJUGrj2Eunpjpjw6Mm52wWF9oOlG5fguIyFAh+r7YNP+NKLfCRnGvlXOvy1rCtXm7T
WstyswNRVX0PAn4NYOjvHR8r95BWDUqLqHw2F7jc9N+f2y7X92oaniSQIigyzHofVlZ0DcsU6zey
klLdSw94umTBeD9IDESDPbWQ0rBWRCancwiyI2VnTIaPHdmI+tGsT010CoNTJYvSyGQsmJqc5ek8
My+AI5RdKDJk1OzSm5fWG5nwptfavMzD1UqvlXkdh2thikqzGxVnt2S8lZaoaLzl1i21bl1+p8zp
3uR3fRKFgatTXXW6Z85dnu5m+Zg4904Z1KNDSmXaa4xYhRCcpw2Z8DZpc6mUDKQBGzyQLDn01CpM
76qEui3sMUcBFniUl0ejeNTWUopHKrAAdj/a1p27DL0tDCXduuvpPRtFyek/VRi3/5QwJsaEq96s
9Rp1Vy2+Se1V1wjCvgL6yeNr2l3S+Cpcj1gSO86gl14/d/2Za9Wf21QUHApM5OZ40tfKQHE7x0YW
lTbHuDlG8ZG2eTEexuKQjQeHRNzkC3PGZ8WhRT9IWFhQxSGFtMQ+8F+3eR6CzG4iHXG1GpVPUZna
7tDJozvBLnia5765BK3Dj5MZT3mLFEUTyttm7HvyFvX+otFTYf5VHNcvrRdyb7Wzrh3j2XDMLZjA
/gHYI8Htw3KPHLu9MO/Y1QpWiWhGhZLJQIzGsJy/Rwg4TCW1vyVNavm8M+Pdyt8QX7dyEtjmzjZ9
Dr3xf/6+zMYa9NchRP+8S8nredCtariulwI6zTUe9NDr1NZ8mMu3hbWf4W2d3eCegH5If5p6nX3r
p7bZt/n99wvp5x0N1leht0WVgg2DKcmvL2vU2nGG5aLcGIvxnKSJg/hyQW0EdSkeOboyRN/aS1OD
/SguUTG0nOGJ95wJn57y6Ql7+4ttGOkdyktscMDV0t5lpm4Q8QPOGvlOcIVNkGED+2JtYvXhW/tl
KMY0jGEJFlpDkAXWscS/7giwhWA2coXAMwzkshcmhIZC7ve12h9nv433Hblt2M/jvT2LCuZ9Ze1B
h9jJAcDF1B6W9lAEh1Y5EINRF8dhPLYFD00MMdssOS3jsUhOVEWuZMIA/WS3ourwvKgnqqrPfSiq
QXu61lBj0hQ1r6WJaA9my2d1vToBQXXnvLqAOpScBwXoVHVJpDPVVpdYYUJwGasLCimqWauTztTA
k8Mkzs1t+TtrjcqZmglRjc6MU/TobEZnrRHXTD8F65UjNuUo0LyayrxbWV+9zxZz7Nppy3tO3OJD
Ks/JE8HK6gP4U/W2GNW3CkGIdiw401SnPjw51cnig+VkVKfIEWZGyT45a6n5WV5rGoWTcRhFdSOP
C1GteZ7SC75BEclmnnPz3KWXZAQWTIb7uUgvsXkOTWBWou4ME2zjbK4lJReRMjxulOGsGudlOE9r
zcZZs/BloR/7pybrRNXZmfSbzjrpZOBMp6QUFZWnOThSY3DMFFFBc7SboxUfiVE3jYPGM4tH1Vp5
eViIWpH2KaYzbW/0e2Lm4m9jjqJhv1rr/QUvKVaP3q/gMuNC1jxd86z2i0268vk4y02NpItJL2Jv
3fzoV5nkZTASFZWLZVrSFu/engOOfEoIA1wrgiZDPCZqfWHEEEWuV5iLmgJvCQhj8UrNi0ZROO0k
zHaxl8KvlEWhkGmK3VzvNPLGUZLudDQwwT/VZh7vb3mBCunNi2eZXh37RiWKAPgCpK7ht3hkI8Yk
oqLqnxqMPZUC+DH2ZnTAjFHoiYOsUwLdrdYQgQplT1XKPuz2abePOyQqfkQwOj8OczJgW51fKf6M
Uzjzx8Cj5sDLcOxqXsgPUooKIg8QJ9XKO6PbkSwFezR203RHGfwg/FjaDu/Ef6pvPWrB48tPtCgc
UuzReYb8H9lfQjEwqv+XpxEHQqRMBg0J9aOSqVbMQZeI/SR8i5PoZoYQpW4GYMzhFq4OpdXbkCkL
Ot2RXtqWsJcQi2joaqHb5+4Izr9159xle00puju1rqaLMtayMJzrbiq5+VolgejgI9cia7Dn2SC5
FjkGElQ8lzxSqjHcznARZw+GqIlPO3fh484daXMwzgTHDw6lcKPYJa1pJF+cHHltS8EfoKb2nxri
LQU709E3qrOpZQ51oPc3CsS+tUJyNEJRHBClamun204W1axVSWSxIsBxC5K/UygzopbaHVm/WSXI
/RldUsTYQ1Gz7YICr/giLHfbbddS6IPEzC9c0eS2XYoNABWvFdouRktKW0sh/xkhFpw/dxxc8mgp
NXEHZjCJOyeu42wtZ1syKJ+3ub6FfaXN2xYMQLmNSUtNtkmAFRpZ5iaHbyaytDZIHLIZj9gGr13g
20T3EB/L71VImrZ6vSWcgRlaQsKGsgUbB9pbhcZpbfXQJQ+LWtaiSzO3bvGaMgluAdG4hIdzENdm
FxBExm9w5iVyQ4MEM1HpWsRnwXaBfkXVaxWL2xqERbi94badqG4hqdmFfa2sNXP8xt4Vu529jWMX
GFqoiVLIdEUf19K62nbFdihQOWzp/MP2tvUNBKdGFlehGpjFtbBow5Mjv3Xo6KYEOm+TQVQrb2ui
LA1RpcQfcVturRQbgjvzCx3FdaRUtxndfr0imW5VvhO4unxXopq12D3F/NLZQ9kuaDsq4W8CMFRc
MIao7XTFdSxXGVwLuObgyujvKqxMiG9E9WstiWs7W0C+DCULfZvpW33eqvO267ZNt03xpfN75bcb
IFTZKHuERDjKennjDF+0iP7LPpWhDu0cB+wRUpmPEl95aKHoBoLkU1hXvZpbejlc5oxwqTJjwFGO
sd9Ns/oqVybxuZ2hHOs6eW8cngskOmnbkYVZVuDItkS0ESOVJm+z4+ADI44QFR3deaILGlXDPhAQ
aJCUIiq0zOV7ny3sAJz0mBuTfF+/1PLpgwVglgjnyOEIZRNiJDEtsuzYfpqnyXjogEpkQfJaKiOS
4ab49wVLAeryRV1q5QEBIdsf4qyZmIeHppPsZxtx1EM2NNy6SHu2MKR9o63yl2Yi0vT3G9XVUfRh
t2eq+MFYMule0Yz4daM6mWqQys0Cdai2ebzKY3gprXbeh/mBmpx9ruwXh2VRFMvlfyoE8e34SDEo
VkyK5TLIxJXlktJxD1xYM6XhnwWT2Wds7VgwKZ0QrHXBZM1MUrFsslxG0z/L5RDsWC67tf6zXLJi
logCYr+ffK0SayWVGX5CVftwXTGD8J+1kuUSJN4U49ABLAqazYpO66WUUOsEbt0zurNn6dpD/ftC
eGt9bhpgPXLEABKljINe4tdXMzXjuIMDWxGAh/05AxV1atEZnWb7NjBtxAxRzW9xs6AysjD0kLwE
pt1ejuulbzIOf0k6bmpgjH5jxyOCEaZrbabqPzpV2VQQfrf6UuIP4WBLq0dJrrwf/owywcD73y+t
X2+aJtiUUNLd9Q9IJf17UmeSg5J41zoFARs9YT426fTHgl8b7rZ5Vpo3B/r6Jk+mVydMfpatkbhL
MgdP/agSlxMvnLEMpM4hDnMab+ZtUGnFpolcvKiFpB/7QYRvN0XxIjMAP9s/zRYBS4nq/jsB5T+C
fs5/Tl1wGuCLvTQ0tle3b1UwyZKcxfIRLZLa1KkvSqvWd6ctmr8NdJYPqU6DOjUIJmCs2LpVl1fP
v38jfHaiWihoYW/JDD4U1fkIdMgyKyuGWgXA3aEzkPOUcIgk754UDmgFtGEfObL9ZFoJwuRuiZ+g
M5EQMsa5bzA7PSQ1jf5UJZKogXzzHfLjsTXxy0YdaXaztSjXKHx3yIoC9zlfqnnoToAxwnO08OSp
Sid6k8cRB05E2CgTu24TKOALB7kdNtBMzauNtuBQtx1EEWdIX0I7+yn+O8Ag2aDPs67MrInxKtiT
97IDAnjQD6pREYkMkqPK5fYomz8UATLPOpv4k5Df+RLNxAHNofYeGtKfiOC6P2gF3MZc+hklxvJY
pvx/9b5KbwB1pS+keaAyPm/tGDEh7ZB5y3DU/PBmkYEkSR0Mq82oqIjsGbOAD1fLqxKT5ucusOSc
bY1LL3PZsjcNbXVR+URSNVYcUQ3d33Ncw4jYLeNuYsKniRpwGuFFS5HieJazIy9RTxGCeFrj2bOo
zPSStcbI79eSDHbCPkU/wyr9cfSN0tfWakef2TNKxqX0y9GfSn8o/XQU13j0u9IPR18P/Yr5dIna
0c9Knk0eFIFxrcjw1MlTqhmVLOgOUijcuG6zK7pgs/E0cNGN58ye2ni56Rmzl5pevNYQ+d1aTeTb
pagq8ofRL/jiCM8ENZxa+liEqtGfS1GAYTICPkpRCX+FHyL0pcHXQt8ZfCX089KfmLGG/hCKD0LD
owJd1MLEGb8UGmYiObYlxtPEyxKPMBEqtXeVImomJq7Yjf1ujHZ9xJnhq+7D5844Tly8K0KlxCBi
FXn8q/lgkYWU2b3Meyw1B7835ujQMeaD+xk/YYrayPgw68ZZvpVhXNFcwBpMbvqAICZOCStjslVr
JiiLtp5fy6gFuG1A5xiMgA1kNJyNVCJKstOCL/o9n7WacLJRnMs6x0wiLdbz57++74h3eKXLTM5t
3YKjOYf6Zsrp8UhaXR9gguIrn5J9EpvDI5NEx1PKF/A6+p3IV+kLT/1npRfSHAeBjirrCsv6R/iH
kk6Lno6p9JBWM4S8qCrPZhX/pAtq74xMK3Yx5rFd7HS4XDJii6H95148NyOrlrd24hItZsDfp3jE
rOUBPLMKj6U194lpxOz4F+e9y/S73TjVV1yJVUv4634Eug0PBVm3FE39RFjqwiJri0kLN+P/MHZe
S3IjWbb9lbF6Rw80HNem+wGhZWqKfIExySQ0HIBDf/1dCFb3FFnXqq4ZLJiRghmJgDh+zt5rz6A/
VhEwXcbl2rQWem0g2Osg7cqlATzYJp0GHjqL5U7skq1++4J0GBwnBYZkckS3Ru+5x7m3alAe0l+n
ZVGCaY5Y18amurOWB+aZ6q5L5m+EFjnbWnntyRpgT90+6ozhkxxUu3NbAt6kmyKvNqZDJzP0Q3hc
NECtp1r24am1eyzkYYovlpB5yFm5D8eZNlFw+7DUC3XUvS1CkUI8SemPchdVmr7pOtMh8KxyzqST
l5AGM5bgCp777XPTlFZrtM3xel6Y46N00ZaBltuIuDGuqQihME8u0WaxFd/X8PVXUdMTu4Om5P72
OUIg/Dt0mpr69ydSlqo0Xj3Sb0RLaDRLrFBw4hv8nesO+hUYaB7cKgsoaYlwmkfMj171oBfEr+s6
aampVFxoO3VtkPaeYsuo7wkpIOdyDJkS44puW6Pb26Fsnw2L6M9eCmKhnPekZAmfz+Q7NEk27gdf
94IOm8G6nHo6J47RA/vFpGpZC2+73UVWKwl6ISzCy4kz5s52HBlRONFsPxWhxTIwBS6Su0iXMo1c
zyULhGhLYjE708TG7FObuCr95A6Dtx5NepcdtFIYwVy1M09/VqKJ7ktLMz/Y/hfbcYuXAvh8lITW
PrNVfBycCZfX8lHfMQC6fVQVtc8tua9/KAG9Ylaruq3EoarmYVOqaZmFtv1pVF536kAHnAoSCAiC
mn0M4nmg6Aa/5ujUtj3w78OcUV1Bn/kIbvpSxCniyrC3kPSpEN+gPWVHIoF00Oqgzkleb950HzWb
msR1SlJGE0XZXgX3x9uzeirmtahBWri51sK8Q7Id6E5rMMe1+yBukK9oBcO6aHr2dPrHiOHvWx97
h+vOpH+5SgKJZPkkYYL2lhyOIIKGIySW3z8yu3E4lj4HsTHEXP/5ax/6tpofRGd81WxlHxnxTw8/
Pp8rVNLSP9+e3T4/0eYQSUtmEa5ALwRC2vr5dJ8gtTsaJreVyUX+Rbnz4Hse+QaGC7HOqsNjFvXk
ss76TFxJDo47SJbPJrfPki4IaZ851U3a6xGBssPBREw0uUSXHw+qn7elFoFPkY5iHDW1BygziDos
LQR2QZ9S59IGZnAk973qvRGruntX94W6+DrLIDnoexxZ/D3mxzm02XGu2S6ZAN6xrg+3J53+HROD
c9AnbLX7yF7K/8GYoa5Mn+spLl40TNdUd+ITnqPHmlDQQ6GBgGRFmUa1f0IKSjjd7VMzCvLz7aFL
XutBgGOv7T5e3yIDhpYBk3LGfbnE9pE7cfK76vcHsTwVPnFWdWYPu26c61Nby2+dnrePHJnlRpFA
u3EXBebQCLKnivqusUH8g0mDP5DUNshcKz1EGoh6F/VP0LqVwQSCBAURW9GhhdcZgHWr7nXy4ZO8
6a8Udu8e4KLH2qo4cNJYnTMCAI9I3Z/ojSuQzl76IkpgzanSoG9bLIyLGMCBzy/czyYhi/bktxe/
TBP6QcZynOvWFDCQigJFeAwBKxH+jLqbTxmpgseZqE9MKRNT15QG+vLR7QGFD0XWZM00aLyPQkvK
PanBzkVojXOxS9M6lrJ/EUaLP9TxplXFIm6FunI+ebe0WTHLoJCu+aEqio+1i/Ypbs2Mrl3IEqyy
GaKP8cmSqjnqbS9XdgE4DH4NicNtSKulFRgOiYKhdpE6MJFEL9HdWTUDqbredG3ereMOuWjlREjZ
AN20Y54jN4KCQbfCW8txOloFyYwhmVvXvurlVbOz6OrBbzRWbbLqZq3axP0AbMFXDNiHvjqALVEr
NIPePgZkFfSYs0hYxmB6e+gI9QvquifNwplXo4ia5U4Rt3tZFF/t5VxIHR8wk6zKPfHf6i5yCkLk
qSxo3MfgUqP0zRvtd9Rr9ufediFlRFP8oU4OYcW7MQlvYpaTzz8etCJstJVTiJXHOXCIoiolQ7pa
ot4zWDyzbLDFBiH52FdkSZ2ztrGW7tOVE6TZ+MVP4pg8WhXfR/Rt/URzjpUzhI/wTc+GIoTM0Hpn
O8fzeB2X1Ilpmse16AhYF7N+CL2aUAUxDrj77HILqKReTx4O/RQlxyVLi4NRdBM9tf7d11gb2FUK
ui8CWNq13qNhRYy7UjvEto0Ek7y6zZiiasw6Ug8NO0qeCHhghrGobspYhU9QbN/0LPXenKj82vQR
OeW9T4jnEmFki16cTahj63okW3GM9deq9eU31dhnGXrxpzzsgQq46MNzx1qZAFN5g0m5wauLFPI/
DxWBk6e0gsoxlKA8nMj6Ort29WSPtnUwLCL3JAlCO419c+oSzeOgNh9HAxGATDx0BegZ99SbUYC5
ZNr/9Wr5z/YvLpyscD3hmSzf7F9l4ETOuaLtiGCLa7u6xo25Z5fqax3ulcD1t267k4VDdMXPEpPs
o14zPFq8aO1ZeU+XOk1fSUDuVnXvP0llvuoOK+O/fo03GOfPpaRPIQwhHVYZPZkbl/APNfmMgyb0
oDmvqJLpK2v51XVKDrYQOQoL+pfRTuPTILps73LU9yfTJPMVpaXvjOoOa/1mYvWKDZGlJVZd8qsA
bK+znJjMhKgwIFJxsa6MxwjqRC7ApzQU/UUhyTpLRpszJf0GRWdLLuYQALJKNnhuvwk/BBHXL+3j
OqV7bprIWxYDSO6e48xAGOZjNKu9mP5wNa3Qu+D/Q4DHmhfwCwandCdclK2TMnfIq6aNUe3MhLmL
F5efYj9nZOlwBBrtXmAKdFX9YoTj17ya9P1N02SHBBgMU+mzakxXZLv2T3+9180/r+p5hS4XXMuF
UU0N/3MLTBpzK7hrFKzL4AiFXv4KUS9BDw0Qgc60YzVol6z6Y9eXFReGWV055/xdbJUMJ/Kc4ObR
N4LtpnFTVCEw8w6xG3s7nRiA+8KfXgwbAb4TGYWOKFSPr11ex9cqr72/cTq4y4j+p8NH0JfAcuIu
Qi2TVd3Pf4hR5oQ5ZF65qkbDfh5extn6nvhO8ZRaZNR5ZZJdqkS77+RXys7sfHswDXorZRUae3cQ
/X3dfs/GEhGsci7jaBCWhhI+hJ/eTEAH/MFce0s4Gn4vBL+otDyZQFexWnLRZnCR4ORuAtbIND6T
mag/02dmOYGN4W3q7mPBZcTICUCbiZJ4Sgvim+j8MZDP2+/o34at6itjU02xeS0UWVuWvrqpZaxa
UFAP3N0LL0meZZTvpJyeVJGdW62XEBKS8YPb9xu0ft5LMWSfNUe7T1TUP9+UyH34nWBb9TdLf0An
f97hSK1QUDq6jbrjV0tpJSI70sg9XRnNBuamZy2bf9sSOKCMI5tlK5rtZG97bavb21GDaLObta2F
xbglAHXZPBYO2b4ArsQgfTOLXZbtMc8V2R4HA5sJ8bzZ0220532sEDLuLW8vZhQnezc9eN4eD7Lv
7cP0oHl7tljsk+yQij039HGdC6qKfSn2FdntOl3afafvqQ85w9g8Bd1t76s9CklN7T1/1+V7399p
t800d3G46/tlQ3bb3bY+3rH589Z0t2hE2AAQ4Gacom3L/HDVuJu+nggHHnWfDIz2JY6y4jyrai37
XX3bSrljg9VZ83+5W3V7dMnJAACUdWMQJw450sJW36a9N2Z/0/VGF/Knd45uDb4bbgl0vjHc/nyq
SCuatGjywZbVF1u/WPXF1ZfNqy9oMvz6EuqLGgPvaGRcEGRkt63qA6W2Ba7V5iKNS9VcarQX+RFG
dHxpm0vfXCZkGPFlbBY9hgaPNb7E9rnrzikOWJwO3Xni43zZclBkFCPkvU0nzKdT9fumVycjOkHW
Zkv7hazNNhXHH3BtyhSX+Qb0ORITbhtcbeNsRlv+VcWydcUevrYWLnDtdsDKuau8naN2pceFd68n
+7zei3HvjvvZWbYhPowVk7CDOR7027YwaZyDx2N9dGpCcPEEAFY/ZsCtb1vandgYXOSMtc9ae+qj
cxud3WrZmuhsV+dqPpe3TYhzPp/dpcxYtrG4mOLcIwcpLm1xaYoLIbFVcZHDpSwu2bBJiH0aLskA
HIMomUsMGpsU2f4i+ouWX3yqY0CFnAyJfVaUI2eZD8/COhsxOrVz050je3lsu3PPx/myGR4v+2x5
p2E6Oezp6YQmFQZ7X/0OFocqzgZeHLY4VHGSysGLR+EBsPgPtvjA8ougxH+zxWd2+Q0s/ke2+H/A
4mrYWfnuB1scsHiBMZFVQ4IJeNn+DRb/wRYHLG6Qe1n9zhZ3/19s8WY+4tQALM6mET9kLXhxwOKI
clJrwYujyKmjn9jiM2IdcXZuWzLj9b0Y4szWsdunnf6m2Ovsco8Z1c0yYyL/2v71bdX6kzKbLAGP
zqJPnxEiy68OZBCrRYs5uFrVRZyRG+aZT2Xhx0E8Vt6JvKb0SphBvVFZXHHtGYlTNRHPdwZQEh1N
+h3JChZpsBWpZRa9PMISx42rj/ld6TO/rvM+2tIhdTjioFMox/Xvppjwu1ZGDSI/rsgR6KUT6nv7
5Gkjc3wCbS8+DeAqC9FfzVG/1TVZ7fVeyrVbaPGH2fOxpmNF+Ju67k8XGypPgAOIQQAQLMODny82
MfOj3pBzt8KtxLTFReidFKTLQxeF7md9o7cyXbSOVIXbW/DfX8f/E73L+x+3fvWv/+H5V1lNTRLF
7S9P/3VJvjZSye/t/yw/9p9v+/mH/rXfPG7+8hsuT9vnX7/hp/+Q3/v761p/ab/89GRTtkk7PXTv
+PfeVZe3t1/OX7B85//vF//r/fa/PE/V+z9/+yq7sl3+tyiR5W+/f2kJGVp06f/9x//+969dvxT8
2Lb5Un59//X737+o9p+/+f9wbMpAhvUOWQfIH3kTh/flK5rzDw5k3sGF9sotg7Hzb/9VyqaN//mb
Y/xDFzoGEB1DI41rj9pRyW75km38gzuLB9UGRSV+YGzC/35hP71z//tO/hd5i/cSV4v652+/lBqI
iWxbeMhC8UHrPPvVVAxAIGzCqtQDkEHTvrdGdxO2BgDanrSnIUH3nDuNBfXI66FSI7woX6100JJA
AMUMPKozFqHVQPZA9bcxET+XQYvQCR+JYTmUQq7OXlyuBH9YtuiFVhHrpPqgLCoLng8LPeKr7+t4
0h8k7heJDaIO0sEiuMicvbNf9wCJGpbe/iQ6RoYsLtrOyc5RahnrP7zDv+/IP+64X/Bitxe33OCR
YuDWQRS/FM1/eHES+5sM9QxJL7R4vDkW5xw8JkTtgq7y56GlIk/hjmwyEOFrGtz2U6Y5hN6/3Boa
XfOlykd7q4nCODfOkWRT60WGSEg8g04a0bkW7EUVcQttjJUaIFfOOfqpZNLVLrcJLdLIB7PGuNlp
Qjv0M+IWty+kHhAleLZoSt7dHnw/8gmP0y3SOxGR//VO+CUEa9kJrAt8aPaObTOq+JXaYsnODdvI
aoIfv1qP9IMl1+MA7ir2pHdlKhwQTPRscmnFPG+cjKIWB30gbvr210CHTy7tgrrI0jBmFGE8/vUr
dDhRuC5PkSyX85ZXiDOb02TR8HKr8H7NqUg65tRxo8lg6h04XwPQGNQGknBWe75Is7HBHAqkRqJl
18byWuTo+AAkMaZiIU6U1ETAb27KazqTloq5ql2PY0d9lU3OU5wUbz790dwe7+0maQ63SB5Hy++t
LDcefStGW1hQFsAtCTIIDXdDODpwQvJ1qnJ9FZslCR7pnF3pnlkvOibJucJROneteYjsuTkbY7SK
rNx4q+P5RSGPJqui3gjdSrZQH+i6+U766Gd+zOCVvIrFwq2srni2unn+mzH1L7XtbVcyP1+CHrho
LSKZn494ui2yGFwpCYlsvvVLJ1U5CdowBmdyxuo4Vc59WBrlfdPELPAyGd1Vmfqu1+QDdK7ak4LK
fZT0OPCcIHEqXTaodv1XftaFgjo1l8yL3+RcqosxKgspFrojQjSJOxI2AmVAgv/7dgwWu8iHmwTV
mzjY0WyrrUt9ZttQd8LhbFHp30fkFcyOvDp0ITwRPpeMvz7P3mStOmzLAUOabDvQSN0KgRIsKw83
8rTnNg99P5Z3TVE8JbPuk6+U0NpR5Tc/H19yMRrHyKFK+ptDlbv3TwcrzUTXMvGbsdDGTQ6+8RcJ
UiES1wfzQFAc0XprVCXWosG4jqP5UGf4LTUDM3KBmnonhVqHJnkV2gz9zyqCqD0n0tYBOLjWeaqM
V1GQFh1SDFfO18azk0sYF+bKlniGJ8SZKa46RivA+TtDM9esj9+ayIxXDiHJazcmM3M5kWcz/DwO
yA68GZifsUhbmdaT1QhwVZ/Umpj15uwCvbDieVqR60ub0zDOktbGqcu7ZwxVgdfoGi1P51Gk4qVP
dVKFtdcaDhlCAVOsxyYlaAl1fVUfrW6TFe5iXzStoHQKUmY3Dq2dJk6tIImbR0/PIOWLag0B82Qr
E/OjFcy2eoyL4YEOEalLc302XYVkMrQ2VibeSE/lLcufMoCdGtlldNVjLScAxjeqoImMF4XJ0jOe
5iovVyhiwhVipSCGhIfQNn0gKfmLhB9QtLtu5rKrMmO8K+Lv/UCOpWHngVcYi5jOOc0+iDlNSw8+
CJ4V+X7WYUjmGCiV016aEpc3bTMQRlKVD2WJYl+kj052NwqthTbYC29dGI5fBUXvVogseRFcBYy1
piUetZ3AX+9M5saIhiVDIdpVQvsy4LTcqma6y7LJvEur8vcHmBDwpR3vTlYII7y+mD+ZPvC6uovX
I9JCUJTIaX26DI8qTtFP+nF1501RClbYcM6GVEAu6/LecQyxGxZuD3gw/FfC0mgf5uqjEc/f41yI
b4OfrrAZOIVrXtWS5n178CFv7Uj7rIIojFaW0aNzKkISKNzSdhERw3UtqjBiNy+XXBkPQQVL4N3O
PlYyimn9FRVi7yn6VoX559Tv5Cv4JyxwAIY+hEVCQDjaqyfRo/soE/fc2aW66nq+GksD9xep4qSQ
+Ca59Ecjt71nTPefEe+M1xvvpKBtmUOl9PyR5A50N89Jn21Mt7Y/ZnW1TaJ23tZM1Xa1FqkXzfM/
qAkaot3MqG5qWvMz93vfb52Hxmnnu771gzYa5bXuoPe0DthNong3XD7Fwe9n4u+Ew6g3kSNcSRDM
3RIL37RTvGKAkbyQbvplROvzCrLjQU5Gem9ZjlrdYtpl2SFObZvvt2cqFZXz4wsAH8NysI+zHhN7
xAhaO/54MLVrbUVFzLXDsdfxco7XSZUcczLKOpncmxmYicjs6nNt65BCy9j/6IfXfIRmrVctiAF/
PkrHb+9axXydAPhhZY8ICC1l9hzYYwQ1sif1ybN1QVjD8uAQ7xtbqxo0AbP0FfCqFrPKvx8UqkoE
QrEK/Jo3h5x3AN/Z8ClUOhMPXgoUSpiRWl+HZ0IWrK2f2/0Jq9aZjEcmgjp/oBlV3cHMgZV6vv0h
MR4WQrpXROClkwzhyNTcEcPunpzM1gIzNs5GbZhf3H4rsQe9JbUIUcHOjtranAC7W3uyqmznaKcq
uD0rCRBcV/YElNLCWJT26kFYiXFOe4f+wdRgNbRPKmnxFQDrWKUZHanMmet100lzb/jpd1WY5lLg
yJWonY8yiZ9oNI8rWDzTJ8J4DJLhJwcVrEuBhnBA7YqmbY/EKQCoEFAe9KJYl5qCxeLMwyPkIfTU
ra3DSV9ruV991tvh3WjUG8HS6i62qFYMp6R6NPX8WAsOvLAqzIdIlUcm4+1jlrj1DlGVz6j/MdPW
OiOQR4JoHsvFNJX4ssUpq7f3zYSv1wzNEPlq6R+TFjZ2hdbds1PjSHgMqSboFG8h1mMamgdzCDc6
M+LJKCSMDdDAfZJ8cpy0XGmAAUckP2HgDRGjnd6fXreN1ZbPTt/qiNhwE7TL06xAMSJn4T36U/Le
o0O4KzBQGMUYHURsPxFNOp1uDx2QG8QYdf7BYjS/LotOnseGLJ+mI5Ui8vx6R7wIInPG8nVAOHa7
ShEhI7kNv5AtIC+z1lLpuYnNVbS0N+5Q6nveZQSbjd0/mt4kj43dVoG9WNK1NCrOkZ9/7B23e5R4
8x69gtKd/FEQ/T1B6T3hZAfEOM5pwgIe1CkEycVrcxqaftxNMbdrvyvTU8L8Xwba8uHt+e0jUZZd
IIwMjGUXgYxKkvXtTwtVlp8b+2Nj1f0X8qXbjRA0rHlLh6gx6cHYzFbQiGwLihf0KYa5t2rqTc4O
ZgWZUa4ag+ZvZS26P25G2wIuVxDmhAYTH9bsIndyftSeM3wQkZsTTvBx05uzeaHSgTbfFR9qvIQP
2jh7D34uQFzN9rfb30lw3KFLRXHvcSNZeQrxvs8w64GBf4EpId4ZZltu6qGyXmKJxDIvu80twwDb
k2k49TbJIRDVDLzOaEG56M/9UasLCTyo5AI7DUUw1HEJRwUcK6mA6Spq43AbeXAaNNJPgsK16qdo
XE+o0R81SDhrWPNc24NUNQmndswkQJJOxduZznOLSs+Hb5WKh2oMCaHTh/IQ1yUl/Gx1u8Gfr02l
Vw+tiNCk0j0lygJVb1R9LvrsSASlZfYvU0lf0h5Fs22FU2ylRJreCSu/ejOZQwAOQE2105PPcuHC
2Sgfo/K9rUCAZ/aMJX0c8/vGrKo1eUAKuF2crMsx+qY7hCbcvr1oQENH7lJ9qOGtM+YEArRZPyWZ
8SonEqH9FnBtV0RbsiSdNcsbCatdPuiUpOtuSN+Z8spVZ9+l6Tze1S2xZy5LZO4q1VSor6SEgcGR
8bPlYE2JgYFFdecc1dRDim7AsxmwzL2cePsm49bFAiSP4hoknPc5Sds2qMwhC9oSTAfdjNNcEeQ0
Swj9VvNocyM9UqJgb1YyDto+O+t+ZRDAlgZxhWB5zJjiEugHhSy2X+0xjQ6DKfidCSUiqv6EeII7
C6j6SnostcYSHVpRJBfdpzTNm8sQp9nL1PYX1csHcKCcLANsAjkvHjJdIsbMPqRG5JwVq+ugTbIo
cJT55KbWB4uj/sS+6+d8644oWtK8PdX2lByrIQrSrddXOsrX6WKlrdwIxyiCce7ffP6fKOo3fiGC
Lopz3jUNN02HcIuo1N4MhiokXsvVNkxrR8b5RX92CfjaJDgsNnM13bmCghm80RpUypLCbW87ry33
yskAtdY43xRWQF8jkGuZ0HfRY9IZ4db08TAZJcEFpanhhxQjk6cl2DwQlYoeco9RuFM7+LRYw1jd
0whZhmPruwa9edvnx1CPz7iZ1UpS3K2nTAeHhGYFli9Rr9P0qhPi/Ej4jqbQlMhHmgDekZGFuTIl
L6WLh4d6VtuRbDMU99W2NUNB/tRSs+mY+hA7x0N5x1KEu2FjjusG+rLeYxgi6wDrS2n25Ypwqye3
1OCFz8Y2qmS7dv3u1Sl9D+VD/t5NEexemVxHCrNm7JAi2CgT/XKdVI2Dbkyf92P+bfartRbF+rm0
5mdAmeiLJdHvY881rB3xAk75GWLfSjF9C7yJo10seAzUhc9Gp+TG8T973FuCJqmwFNE33oeG/Jjm
8bDqfQ3ue0wZk5GtODSvjeUzBkA7z/3wMytrrpJARfpEFds5n979iZz4AdtOoRsfnAJ/aJou3nOt
unS6eABvra1RM1T7PGV2kPmXsDFevNaK1oN0wl2t0rvU8LBVme73jovIJjb7id9LtTZB77DMlqSX
9FMy4dhHcoLGq5qPltDCLSy/HFcRaDG3HZa1KTqVfLhX2dfBba6Jnxd3U/am6anYUdeNT0Wpv+ov
Hcf93h9GpAdzuSp9lIg6QqGhwkPLYMNcj2GN+cRTSWDDG+jIGzyLCWWlnc5vQuBgdusQn5wSYBYB
7jI7xfiEjYgJkulm+NEqJ9v2MZzJuLUejYkFGryhYMpJhCb9zeFySSRqbGSrsmqwI+alfk0zcVFG
9ez46ALd2ro6VVcfcxqGXc/hbDWo9KseP09p0GksifmM2hH+vQx0tyYxcwCWMk3vaZLtzMgZD3Zr
hysdB0Lt+c1JWbUV1BSTqaXJA12+FwQI99NYzdu+AwdWSv89RcrfTbWz1VUR7UrA7DlYttZ8jaQO
lKiO3XWYcjkFK0TIlgrUZIhjhS8/63tvr88Dnik3ctcRS8x8rp6ZMRKSmJMibylsyUXWs8ZNmzU2
WkWpfywAs+6KKn0ptdB/QsoVuKmuHuH4EuHmgtISxdswl3agIrhHbkzbbiTXU/ez7rCsiVINqd2g
I6BzU06STFvRFNa24GCzYJ45hH0uRwEBb1VgcPN2oxB6TjIDo6jDwKnGfUMIE/gzXe48X/tSohvG
VTcHvlMXp1xZES2XAdh5V35P6C2sK92RZF5phE+Ls9TymbuBRUiAHYIORW9IXAjAjy/CFg8jKzhT
5h9n6aFkdKPAGgGHOh7hLJOgGhFWuZ5Tm4SCnEZsoTClQabLsIDiia0FzUByLuO+/ip9nJ0mCyqO
ySkwuk6uyrCpAm8kJSnxugxXmRg2lEGW9Ns18ZYYh8J83Mft+LXWbZcLQn3IvGgJI8NQqcTVSQsb
3lb5DUjvY4SsKyCrC7mnFdlrIQv6QrzylWNQ3BGaN1r1hMhRB0CGX22OQ/yVUp6lmrlEYIBbC4RR
/dKPCN24WUN5CBJCttfEUw3BWNYXIw31/Zxlp6zP7MM08J45zWTsIazVAf2KwG6i8mi1zmeaAjIw
51dljNku1/Ju2xKFmoN/WNWOf4hUWKwGG0gWcst9BePpsZTupuo+Zm4UrYpBqq2YnQcRUiZH1HGr
0SydtYBEuBqdhKVybXBtNBymmVEXTORJBzTtsEGPRrUqdfZBoQoa30aSbswiDXLJtbSM7X6Vewnm
z2FaDYxpAX3mu7hgic7yed2IqcGuiJeymZJPiOPivq/e2pAI5Y7EGreHgmDF0t9WVOjjOBcHzVIH
4Q+fe22dRc77lIAxR8aE7DFwBe7xxpar0H3y5pglzJCOmO2Ng42sb125YlvHA+kTzkcyXBPCSHHB
ZkLtUp36tYvn1VAnfSAmP9y6qb0zaSw8etX0EKUtJSzEinWBrgb5ZergYOdaRgRJ3KWXyK7HVZyF
S7iuvHZOza1I6HITpeO8aiV56BESzI2r4RFXrFkqaXMfs3Viu0e0s0blbnSkOSt3CuO9SWKBQRcQ
hiIdSMYNiUBpmyIjq5w4fxkMJOxqblYityr0SDWs2Fh26xmGtz5Ul0bt0KAooobY62MBqMdWWI8S
373QFm56LqSJaUoiY+gG23p1bAUmac8YP04+N/iqZN91TRxYgiVaIpP1VHkJ2v+ZW4rpnmcbK7Bu
de2mMaiMss7E4UtZOxicFaISWyNvUMHYsuIG1/cYVjkq3RLPkLD7V7PoT7aZv5YJCgtZarwCEmGD
vLaRFUgs1swchPvUTgQ420LvOOFWS87vyoTYGzvLBY2muW2q9WDB620W4Hr60XXiN13zOgzB7TOe
j6e2qz/EJRPxEonThkUSfmjeYWf2EAaTdKiZEbeGEGyOhh03HGELD4hRyp47pgMzLnX0N4zw4bpu
8LHjIqOs02lzR3b21OKOpDglz8L1tUvWsnaYqYOCMhdWUOEBb4Z2XjnghIMxmcgeZcfVNVP7Zhxp
nYo5UJ4RgWIum6Ao67NIQeHGoRfk1YxhZPDKS6Fb5GbAOwVML7kBeYSixlzjhG1wDk342kZSb90o
N/kDSbcMLe6psE42IlWwoDND32Y6P6P1L5aftsc44rxyZozFhsrWqmCpW/cB9ayL093TIIpQy2cD
saomAg0ZqgjRKMRwVcir0oEb+Y7VM8zht8/Q+DfOOG8KPbpS6dMOtLm0Dx7j31Ym2MqNYEAuF7TO
HnfdtK2qsaKvCwEmaV2WsoioK/TYYrjXcW8cInq6dGKcBzWNd7HIjomjo3HVzHpDvUkewC43Y+xz
mX1xQ9Jd0L1xScvUTsCwDxw7IUKRydTWcGf7Sht/w3L22TcEaWwR9xIOpbrWdgzTGiR9dElY76mj
ZkkWFw2+jkZE7rHMXblqM7SDqhHlyajmEllFCPMs4gJINvYet0OzHzoA1HbarYmBZilmkh1CxLhY
Y971tzlibL1J86Pd1p9r3p/LaHWHjNwaYo4x3i6MYIBpq34qUiSO1ToyagKaSH80WnK9K7fgpNeJ
cNCMI8vI6YPVwBXwKrynuDF3YccFWPWRds/yEuWFI+OtrXIBMBRrXmQAVMsO0p/6gGl8FzBLusca
SmqEE3Sq/R65IxhRN746BBZ0zvCmOWgK4GTo1Yay90pkX0sqhPyidEIJG2FdKTSCcZJbVOFxZ39S
dfXFy2Kc3ltixZ1gVgC1va/jxKesvEDqCIimGzB3cKV25XNXO1+pxh4Ri5nc2Pv/y9SZNceppFv0
FxHBPLwCNUslqTT7hbBsC8hkHhN+/V2oo6Pvi9ru43MsVRWZ37D32oX7L+mPGZuBz4YPeA/8wU+n
t95J9NBJIZ3ASKVS4IdsVfXCiscIvd4LUddji9aJBy4S71Mskqhyg/7YEf/GUtyWFmEyGRrwvJoE
lMBSMFYmA90zJrQwzCbdP81sf6FgZ22ZCtTBZM7oenVb/niK56ks1LtRLvh5fP1l6GlbnOVkLgU2
X8qF2HTLWFCXhYhTIcoExt/MVswTjRdGYHzuOMenst2lc1JFs7Zl07l8k2LJ4rnnEsI1h0R6NKD4
NAm6XMT++utQE3/i6NuDQQbCI/m9zTlJasivaJJDSxQvRLQ/aOWTSBoq27lDbRgQqCp8OCRJqz8D
AXwrPI1RsmqunUz6CJcy3CJBWzFqnYWHvrfjNBn+EArz5uUl499y2i4/m3Nlek4q2d075k+yp7u3
PPTPPqEgmF2tHthGAdrDqc9zn6W0eMZ3kJNczcBlDXUv9uZ+j5vn2HeKVMNWsh+2vZHpd8rRMaW7
IcDCgfL2i1pH7bvsi3XSzpp9+8H70zvbpMUlRDRjLI9ZRu6QJOiYpahLNW+7X8V1pIo9iZkdXMXt
EqqAlMS2oDQvApVc87L+N6zJyVX9vaarvZidt4H5Od9P04WFNbuhlMDjhU5+aOaQPlbW6TXJzHqn
c4A9NRhO4uxx0ck1L1KS61r+3WEx9/y05V1VG7Get7/mBCvP7KM/BigdKrv4N+uME3SJd5qwMdtT
Hw39KZmsuHQq9vS7pLdLrKbaFEPxjcRAeFbHLDxKXZry2trMXiZ0xT7R3hNL7j2rpwZLtPzsuPO7
PUNL84hA1GqIqJlkBNxaw20x82ZPTHAaCWfM0dkSdNRPr9zl6RG5ObrEEBT519Dnr4RjyJu+OdfS
VJKeNs+H1XyryPV5wKtZUKtiUBA9r0mREYcAJT7fe6hAOCXGt6ylfSWh5IFpdg7G9bfdMU8dOymj
JetCiy2ERyQxPGrCulgY8yEz+xaLF8GVTrnzp52bD/OXLvBxMAIJcVYS6dllz4nJg9M3OGp4vf1n
zyv+9hhv17ZYP0SRXFy52Z3mi1+fTcaKoQ7mSJniQy1I1obuGWW+HpuG3Nd5C2Z+zfFFjZTh9pLc
enMkwryubrXJAiDo/SqSXdjxlEbLVM7nTCEIN5Cddz0sibSuoTs2NX6WFUoJHK8z6hERtw4fLMsD
vMZLfw5c0o9LY75Onn52x1evJi3RkKsT2q7P4ZkGTBZ8iqVpiIcu9UJOLLFvGan4I6oLVsZxy/GL
uptcH+1XYn9YaZMfTdtJAEr2+9XW3ltPkS1kFluZaMbodr6HDMNzuWh4971rMU4kplkMLhH33tUV
cHBYWdZINNao79PJ3+xnetx3SL4Sf78ZKRt2fqHr0XqUXvqSjMkHsIWtYk6+U8Yys8k9Pw1z2Gmc
LA6Vqm48oVL+gIfNXYSnP+qHLtZGB7OpFFTqjM+SwCHEs0Np84R3zCSyk0OIN/e21AyfqWM/XfAU
FMFeEE0g38oWmzoWIhQ9HzZkB5hYeMGG0N0Il4PFFGutjn4Lt3JeIHAvxrw3B/9d6sMfEj3epN8g
JyCbqGd0hEPGBF6YN49VIWK1AfXzBPZvOVGdqFlepkm8uEl/oyaNEoVVsNVR+A/s6/ZAcKqtf7Kk
SyqECc3fsdj0zaBaKlFVlCMowwMID5FpeVNsCtTvoJwhBAcFdqbBxgTaICYapTU/pAD1GkusvF1L
zQKNmUzFoavA6t9ZvbjWFcE7IOQi5aHqU6oBrOYXoWS0GiaqqSNYnzOAndSbin2hY4UJ3rPMeyL7
eou4Qyg+TgR0ktNFkSncOQzAeXWG+YwAIj2XGptKu0hfApqx2HFcNANLtyNyK4iNIYOyXYtTXlhT
mCLE4fm1Ifn0HubaigQQjnnkkeqgZYxxJQr9cPZr9dhU/SFVyW31Gl4kyBOikahkGFcHRr6+a/sS
KHnMzM/oMy+iHbn1mvfLNYdvjgYv4pAsoomRFiHNxgdJ4AwKh0piTL0YHntlBZI+Nxkl6S+LZxzI
adxoerbc+8X4WazTHWklyQP+sFLA2WYQCtjVXjG6c13ZMsyTZD3nX2ZTGIfGqb9duBZcaDq4EJU+
jRyJfcF+FSQvZq9ha11c/ZT5VK9sREPEbD6sgZxzEx+jtuL/z79Ti1tYzxnBJcYczYLTKacVUxn4
vLUh3NBUPPwtUc2RtTYjXQe7lORxNpOvqWNf5tWM0SoXSQD0/QU8+/wLzAZEJ7Z9vtMO52KVl34p
yp3Lx+GsRnWuV9s8CztPDiJBI7q4B89LKVIWRe9v/iZ0a8O2k+bpJkbExA+vd+xO/akFH0rC9h8U
cNAmvMBh7Du+ZjwZjkGV55mLeY9N7y6La+n8KthMv2Vl+9j2oB1nQ7eJa4Wt1QoVxKM1oV7R8UMR
42KgUo0d6ZnXtDa22vjTsbTqND0mgySYlRlXqIbuhYofVNPsTrwb5AnhOtNPDZEgLJgU/7FKu6Y6
CEpcOQdrvfPoJXcpEGyrzr5rNku9iYUttbSw7wb7ubLbiweZ4+d/MUBSxfQZ9IjuXUMWGzt2M4QD
6yMNPe0Ze69Lem7x7GTiScrSo2RiO8qWBWgX3gkjGLT9elkZyfulz1KsFmgtBKv0EVlOFwCgdNPa
jfD/yXNfvlNBVZeRqMnSBkLsskTl4d3YFNqpbtffTg3RNtUp2teQJU6Ylnb5IXv2wNK80tG3U4Ax
sH0z3PRPBlEa+rbCKIb8IOfei0eyCAmcYf4VYIvZJ43NJxIbDAY9Wu64N5jgMwqptafW/RCpQZZz
gspjGFfnQWHycG1edD1P9kHnMDRzn+EQm5HrNfVu0/EFQ4V5YeQmX5CD9L72MiRJAf+pnnaLP+ML
pJ+Nm6L7h9uGURo5ZXnKVjFgIs0f/zAGv97hw14Pow9Xq6kRQQjgSz773lP30qBMvjebAMhe18XF
SGwDnyYOk99TUT36yp6jappptjp6eenytDHC3AUOT4rsM9QalYKPkbX36MLIW/I/2h6Ztik7Zh9E
WUSyHR9w3Dp3gfsXUqkHsbf/nQYgTXsRIiv1oWViSXD08m3t+Fzmjj+jz8imq00uXoaJL+z1Uf8Q
ZvmGk+5YNPgpgoGNb/NoU3dFcz2vIdXyX1nFJEq+9xqSFPjTlu07Z7MhU1E64m6kT8/Gr9RJKeQS
BHB5xq/6JP+L9V0EnQhT121ozEmXaTvSTt0h1iVndQ7l1Fns7y7zARphkt+x9YAp2USak09bRs9R
QecmqXl+7PRE4NYu172nNAM3S3Jpxrk72ZVilYkCwHIeqmHRfi+SEZmfUk/J0kmf1BYQzHHPglgn
vRRxftalyc5CC44N8kIUwLkcDQKqTIQRdv/uVsyO13qISMu5IoLbN2Vt7asxt2I/BcvDEtONpoqJ
sOHT9Oq4lJlo6dUT7iws4m7lhpY7D0yctH2n0XZIxNk7OwvuB4+j3NJSaN9lGfa9h1a90vJT5X+2
rBgvw+KdLIf2qjEzFdei3rmr9l2I/NFYssPMB3sPUOgoVvZs9dzybKwFXDNuw0HholtNp8WKTZTL
vCpeRPhna42fprs0Uv3iuCLkqTCfqgAuhC7BHBaQ/WPZ+uY9uO+rLAa+VWJAHXGcnbygr6UMAFjS
hu4W1COoafuhyDb2+J2Akb5nkpDE/esi3JclKL4WgzgNd4SsySSPEB8ftRQz4mjaprKaBLHEC6s8
wmczZ3nV6/3SsZqTePyF5gfEpuz6CskhSb5fFR79iDBRNrG0dFkbUBUsfs886qxkjiKi8BoedPWU
acMje2PzABnyd776DwFjJ0Y0KdNak93zWN9qG/bwKAm+1VvEJwWTU1f/Uko8guLBZ0rHh7CYdlC3
mhAWQR4n+ni/2tShKdGnuqZfdDGevcxmfUWg7J3mJFeUUnDA00MtXcoud/0YeaOJhdDD4AOXpCIw
fWy1MbQ1y7uvXHiHiDa62Nha1aGXb8OwXtuijeuamZQ5d68a7pgxe+OY6EMfZOHACvFMmLKkTBoB
OOJB4kD0iXu6t+3gXCjWtr3ouMaW+8FoPnOcQiBNANhl88s6iepst91lXERwcqX3t7UFejiDQrdk
Vh5OpadHCER6lGHju2sudKoYuEOR+1lUdwpJXoK+JrWmU6UzFs+lNoeZGxyQViIv1uyb49wVHg55
YPIMf4GC1NiGdNlwJiHbOtL/Epz2Y9Ww+t3sIu3Rl7IL2ZKALMnrR0cvjrBUflOcreHsNgFbkhKx
EUVXmLbcA8ZKEPJmOZWZttdsnez1alnJ7zb/wb7QjnmHvrALPud2055tk1OU39XOpnsaEeVV6GC4
jLaQsnLknvK0x841Dq5CBpmtAXUj9xgSgrPFGIlxo3bp7e49TbFh6kFKmer5p2V1GZ+gg8mdpUAK
hJUH6maVsmXD3elFZTBkaC2do5Ud/QKpYtlqf+rMU2FNppgSzoXhTkInwI3WoqoP5xnQE2PPJCd7
ZaxJiRcMBy65n7/x5ldMv/RsZ072bXZcElZhRjIlJycO6QPtR5wknLyiLkRoqAIWq3KTmGU4Jrk2
YH2e85Da5aWc750ROYC7/iuxnXEek2WPOJNn4JfsvfcBV3zip9YJhkRKWSB2ad+2VO0lFWD27Nsp
yM2m+uOXzmPe2HY89Syd2gUhkrSurSaAX6zNPphz1o42U8hCW+WBEU+pa99JX7mPP1ROLEusSwsw
pkgMUDlOEErIYesTB2Rx6YSlZNdccnMM0MJCTSTdYamISFHooUgi54H3zDvhEFwzkKxJB/dilP7v
dSz+sYIR4aBVIwqSIkbFfaaPsqN6xrisp9XftnNfPAXJxbP4ALL0PGTZ78BGipCPOpv8wh84htLx
KFxr5xuM5dayeWAMPi1Oe+iKEm2PlSB0lQRP/Bstc+9VPfkirsG2wh/taPSFxHU68ISsDCMCnahN
IpB2Yntc7Ragqc5IjcyWHfJz7lBS/gaP79nO+1c3nXF5ZpzeLdt1bU6eBKTCk7kVp7b/1VnqLtva
1QAF9c4b12Otdxe5Ft95awGrnYf9Olz6LLlmDZJpJC5/KxyV7DM/KcyQKM1zPNkVJJmqZ5rWPikh
vtJtVsB1RO4oiqY46Vo2L8HVzOlbkf2w95EQRQOVCyb/zbtkzKgnAAXI+NKYcIzkXAcwAAYbjYJZ
l0d7ek+6PNmh165DWc/cQQHYCau+KBIpaelbfl59ipO0HcJyJAfTnW+17o0w7LqF5Nv2cwlYRzWL
pkIrGO40vBO9xtxTsyh8JvetZUnOiuxDZt/mALRrnrnSp+xr6deafHfMFZaX/OFBhOSV47gKio0x
gdIl1Bb5TWqXFmekCZb29FD7Wozs9qIVerlXznjjyuCgk9vbZRux21h/Fi9D1eLzQE8o0JWtUHuc
tGnbPY/razlkY0ioaxY6Wfax2ASMNx3O28yAAOs/DWb2b8y0y4qHBSWK9115oQPph+H8iMDYrtEq
mLTzisshZu0bhPY2RNarP3b11L2VNtGaw2s363fuzIxDVZDPPT/9zUpvDjJ0tGL8tQwBpaoqkNq3
Eo5pF/TxRC7WgFIvzAJLwtd10dTKCyOoXZr4PDSd8zvIKDWxIx3F4mYRbJD7chuID5Uw9vMAF3rw
1LecMlRxifzwi9Q97okvN1GGdwGNko/lrv0iG/Wz71JQ1RbOzqUJdkIhWQPK9CVZHu0nd31fW3QC
iimXVqKA7eBIUCEZv0c1PCRIEY3O64hfRHXFGKhhCpa9JWO3N1A+xRrPZ5+wfhkX9TZOrNGwlvS7
GxLnj8pIgrBwPLlvFdo9TzF2XUhyYBafX3Oh3UyVxw4PdLgGY/L+sw/vNbKFBvWrGGEQGoI8GX3s
/rH9f+NVK+IB/Q2JdZ3inwkROjphW31eGlGk3horeAiEcc08eJ1VwPiuapxTbRkmS0E+gFZNxM3q
0tCy4oVeq6gnUpZc1K0mxUzNOoAQrnKdMiIpxFsl+URkQTOR0mCPIIlwbfd8PxSHGQBg9yMoCG9Q
nH71pL9UXf134gIHkOs/dSZt+hjMb9tRGy5EUcltGQFudmW3Y3nDu2k32c4gj0EXYe/XN3NgvjaW
1adWj0iGp/Hv2tF0rWaBQZqj5r5u68u6AhiaNVvFjTVysa5mmNRYpacRqlb67abdF9PC2zzqhPJs
2uLOWpNQKy3t2JIwJrbRcCLjxXEVC1+x8xSyJDnoXCO1/eUYL3PtcnN7/RMbrTEqx/mW+wfHdtM7
3yf2h54cKTbtnawIiZ2rV89Tj2bvEI43JFHX5Zd5RHFdkZ0Wu3oRF94Kpfq9rKpnv8ay3ncrfc/C
05+0F7EuaGSsne3xE7Qlx2pLskCabmLLIqN/Go5dKqHQUhQ3lnk0m3ZGVkZP2QdtEAaABpASPEKt
t46sn886r/1augTsqHQfVMQJK4OZr9W2r31nfaEC42jNYKMAYmH/WrI1ctlFJAHnGsmKMasgRqea
qYh8rEmQyluIn1xUUz6etIBQuQIQt98ZT0rKLArAXh10+hCD4OJDSvkfjal7yyrF3CKhhwBA91ih
vbdtU8RA+OgqgvaVATwz05XHenK/2qGln1AdsrzWeMEpQJUhRNxJccOSdcv5FFG/d0wR15fEtHZT
46RcsExPcCndz+yQwymhvlhrRg2tTD/aNXP3s1qveQPDV+7YjxYn/DyHla3bhRi/s24wcnPxKVCr
cLm6fnshviheNIA3QhliM1DlUT+uANy8orvUFfLYUZseGmT9e0TjHH/auW+pnhx9eTF5X3RPIeZV
rRHVaZVeNz107aF87drgYfU1ihjuwYkOasle6efGY29bI9QZ1kEmDWVQjV+GtbqH2ZdVpBZk8RNV
KFd7oaO7XlI9whf5q02JVBZaxdhb1k6kecgBhDGeYIIuZwip93YaM7Bmd98SNzyL7Mu1kLeAwcjC
zhweB4Omy2c9CcvHrOKyZ2s1NHeepT5NTwGgxOc2pbDNKqf9aJPy6hZBultHwkizPcWeR75CY0/j
3tcERkJh7MRSyAipCKQCrfvVbMp+NL7RmIEbd0Ef72sxRpk/xoRO78y1XM5r9WZvyauT4IXGavDo
du4Ej38ik7D62+Puwb5Uvjr++tzPLQJAn7941buooYlD0OidpmWG+7K+DLb5vK5dSuonhU49DO8D
ocQq7x7yFj8HV8IumY23zJnep7ZlbQecUqVac2pd9ksTKHov8948s/zO7PWTGTnoFtJfinp+gM4X
cVKUeyxESURcoQg1xZvQonx3YNIkFG2RPlPItt056cZ3Ylene1QRQbQOzD38jQRvQx0tV2uHJ3pG
GdWTht3ntwntMP982RFNTZ2KR9SnhAgXe4xdTvqwoTqgJFPvVFIYxrjImnTLEdERbwuMc4dKLcgk
jW8WbxxTuUSoZb8raIWaawGGkfPNyBl2Mi4iz9IiSCC4ah07LnfEfad/ZUX15ErYPvbMlHFqyYRZ
uiXSWBnukrqGolto7y7uJrJ06q8go7y2fHGf+e2prS37LmCYcnQUq//VzkIiT9A6Qi6LPHLWI8cG
HIfMfuhGRIKlG+GKp9Jw+QBBrzE8ATW7p1UdHR6wqSamtIL+wyQLa+CAlIhydW2OFUKCVJvZPqEx
iZDB/LEG/ypGPtIuTHabbUeFKhSJJUI0pKex11Io1z0wJ1idjH0ERitEocwg/Jnqnbgu7h5m7msf
bOLjR7Y3eQisy4x8cLOBZprhZJTMXsc/Cg/rvtKaL6uEiV58kyAnI703sgjMi415Nteg2Gcjc31K
p618LjV6JU2xyRhFfvabgD1YsTD3tf9gY9HuIbjcL/TvR/T6ryxuWCx55A5IxIkFEUo9oGEi1kgP
aEp1xZxSPMk1f1oqYZ+tRjxP2lUF6uaNS00HlF8yuZTxUpFrURjeqanzjxlxy0nJbld28n6RKx/T
LtP36C28C/AdgiPsXgvrTdKjWe/SzKoD5eahqYYdBsO7hZ1yAQ9KNs4VViMSVZm9Tq4MOFeZyThv
Dq6wQ1FwXgcwKfx0TnHOqYccaSeHUfM1odAcUh5Hd427BGGl45I8kxpTbGNTDO2y5UHPy1uZwUrz
BFa2zPslClivslwYBCH3WnzCtmZrikalvrzmkLj+dEmL9DwzTN8++zc7T/MnJkE8f/6pUne5Ox4K
T3QQ1RjYjOJNrXm/8yFcmrZPZpR/ZynEVYVfn6YJmQ1Ly12WgcLwy/6giVIcPJxsCE29yO9zfmEU
6XOKnnxxl1hPMjJ+EIqsWVael/oVTpPGqs+N/SprYbJhIhvJhNC6H8P2A9ig6mA7/KyDfkHfU+1c
VwzM+eQu7xMq0JVxrGrKU2ZXR/4MTaSYurD2LOY0m7q4Va29Lwwue+H7ICnQziCLsc/NthZopvFJ
ZihmWaZu29I2zDkDwknDKGH1EaHUPBgJVfIPqGgck18V+p+I8I1PTC8BonEVfHtOab0NrNcsMhja
mTzTYkQ+kK8bcSF/LHWb6U6Xg2Yq5wc1OqGygEBNPhEpgZc+lyS4nqyG+qa2fsvcZ9xg6NoevliL
5Cg/lXhFd6LdmWqoY4ArKJ3nCtymb41tSHCmkPq+TMVZI7u7WIOc21Fs+0reMN/lhcYOZlzr5rc+
O2AgMC0LRqRaYm+8UR1tpWNWR5cJPk0+hhSfQYDSj71JKCjKk0MVVH9a3Oon1VkEXRg/E8w/OCdu
AxXevudqJVLbDx1t/N148Tptu/XO65E1K2M3BRraYUWBbDAjCZfyhT0aPv1tl9ku3VdX1ohBA7Ql
Vkt1YpXFbsiB0BnLl2/SdOV4oyAHdgPbhOXTaboKUVfXMsCT52RsEJo4+tHh0q4HnB01Q3CyKoIu
Eit7RlFTnjlFnsCPG2cs+UiAMy2ujYEOLGACi5iQ0JfZ2AMcSMOgb5AOGra+1+p1v/bcDM3QYleC
EsLazJVR7fGXWZRUJnpTU69/87dtkeJ1Sq5tkqqjHvQ4dJaZbpG/LTSs/B5vS9GgaTSl+VdL2zrq
E1ih6sZnbT3o1mPNtI/5EskYaCjmfTNmr2PnfmeyfUSAoSuBSF6buuuaQQ/gVNBmBKaBAo1JD5F3
GJHsXdaz1nAzSUrKPNzrvfnZTHx4dP7YKsY7cofvFs3sHgqN+GDDpRSTQ/dh1L61g0J3z0jZQzc1
LtzpKBvVC+HUaYScPws1v72ZrBuAYXsoL6T9gjvvn7Ds7GTjm6IXNg+LyXCdYSruw3n2yWMn547x
/xHHA4wstgeYQkxxlYxBIn8x2p0uM3lNDVa2SmaPhpY69lGrsLZ0m2t0hfcSBi5TFdl3Gel4XDUS
OLQz1byvgaye5gmvyDDpXxONJsOj7IzahHTOEdK0tFsSl32f6kk+1fZwn6ilvTTJ0DdcMMvLaLca
233mI6xqz1yx7VFLNDwl6IQWY7gURVafg0pjg5Saa4VDbwhSGlZiUapB/Cull58c2LBbRymPloO8
oBqmG11PhyxgriJc8/mvVs5DuM62enAxp1/lYP2yWYsDYuKzXJx82f1BF5gSvaDunCTQHtlhfDWu
wlKz/W5ypmhxyL2rZaPf93mQ7icm2wmLleOAob0lYveYOg3SrI4xTobgdscEBIUiOVtEs2jVeagB
CKLkTIsjkvhgzxZjiQzZ1ldr+/Lzq8nQydaYkvv//f8dKWcg14PiKIjNyvrn1sXis6Lgj0aELwYi
nJutUBJJHTQ6IUToYMwtsJQFYZaRxVcMXXZoA6oHVOhYVEFCxKVhjo8ICn2sr/w5nEdsXKT43QcO
GS01ASEaQ9IQu42PSzFPjvpAza18dYKQEPM8l1+o/jnrEMBJrXJfAPqil7e2/rv3nBezCn51eb7V
P+b6ZhUsDHSDzGW7ata3itNtzsvhls+e+2r6hx8pH+vN/MkCy/Hzr9S+4d/N4FaZy4KEgWlwMBun
AlCFCtHoKuv1//2Wa++qtd5bN5rTU9mdrNSobqD3KlyDRX1C7POlI5SwQN5eE92vL9YyH6ZUIVMz
AiIw3fQ6loN3ncD4XDvysCpUmJekCuyTNPWXUq4WIYClf54zMEzJ6gGkGuwob0nqJYbcufDE88Iq
zt288Dbs1H+/qEn6l0n4iLq8nMCllJPC8u3hhCnPvlWSFErDc49BW5K1U8LIz92qeG1wt8tEWTc1
68UrQJUrnHTrIfCL7Oqa01u78Ma7+mgciWFRNwcSy1OVvEtIo7d+cYrILlW/X0zh3WsmGdCsWHf9
5N8apwTMxPj5r8HT69tFebbBy5zkCn7Va/1iv7resHMdPzk6m5TJQzeyg6A5HUUh289GcBH6XfmO
wexcT4FzkBg94jLLjc8cs3hYVyWnFDbTcAmMAH1dz+4q758Ky//zw9BAoLfZfF9zWWNUBVLgYSRm
9L8ESC6l6ZApkRniOA42YcPbl4EP0X9+9fNbgxVAmOfN0WAYdtTmIEAKhRI5KKfXYMnSez9g2+Ug
fYhHm6yRzNDlHmuEjpjGnd/MtiPFikv65NrDLhub8VJaTnv/vy9ewoeahAx+3upk+JaBRuS/X9JN
ngoL/L5DN3yCnohFHmVsT2sEzcC1LQLHt53SD/+4mIfhDs3SbtzgjzIftx+3ubjpBoTUa4xEsPHz
GGlUkd25ZX/Ekp4ebat1zuQuG/7u55dTXkHkZuzXBwAjjLmWC4cgF4QDjqVv+qelQH5XNYDi5o3T
ornJFxSh5gAm0rj8hKYI7cNsICfsgmlOXrnYtZBneXiiYUPHIjZYEJKq5s5ZiMurqljXGM7qytSj
2qnkg2cxO1vZORjcNj+bhDYfziVu5b1ekAnYyvGfaTn3Xmm7T7W+ftTm0kSMdPQbhO0IeTppXWrV
DqZz9fAPvfHDjVgy1HznMMsthf1uyFHHs1pgl9BGdMctk1O/Cn6rOcsvDrZxlgsLq8LE3E9Vvpwm
LASUDRltTNnUm4uFoHGJ3E4Z9kPTgDw0SyrxElsf+MsS/d0WHvPzJdWR4Iyt2ve2TvmxmYUnk3TC
qTNP9uYBTxNmtHmOPc8wAKYX+FX2cvj8z2FR4B5YiRWdbFG8sYFhTrBRYFoUBbG+NlP0887raz+G
ExEKvIUWAn+sRO2F3VXXH83OeJM4k1h+WeUji0Z7V/FIUhEBt5fKwiMuq3uhiWznq0wRhRKwPtwm
rj3rWaQmATC7NrkYJq7XVVQqFqaORViONwTkGSIzJ72hmDsplXKBByu0t0wzokAj91BDVTGPXh6m
3aFxr25ndE//+TLXzUPu1ciHqxkJQPtI1Pz8KLpVZ56dB4d+XT/dhriKwUkqEkCwCuet9wgwG0mv
Ps4ohkHPrbMgmaRVJ9FYBCczHjunpgZ8XUf6XLTGebYs/S22y8G5pHm7hn5NTo6quxa5ov0pm5kB
oWvN7J3cl85Np9fG60TsrtSVg229G3mHV5Ar1a6c6QBSoH42HNZGbBbyQRvfPMm4d55KNC9F+WEp
y437vikIbBFvubWCgFjM586Y82vBhyiF9/K1FvajYFx7Sg22Oz5hFO82NdZOW/pqj0wuSte1uFir
D4VP+th6IeygNOe3futD9yO10FZWVANbOc0rPRByd07tGo/MWE2YqBYzlp7nPNbQhwG79AQv1G13
GFGCXwtEnldMJHwvo/4XhNW6w4aA0IUWIWZlXpJm3KBL8noCvze4lCz89JGxHo5SBl2H1Vmcly5X
buT72LbKBS5qq5XBocs9SqVSXWwAXDseR5ZaYliu0n/DvAhwUXe0qJiRiZZSM+54Cvsgexv0Wrun
EJ1eLI1ktLZ5mhbYwgyMqE3czMHUs8zyqMbeiH4+9kYB2272h9+ONjjPtvg7jxS/DoNpCKktdB+8
ciZCSM6JDJtcKWh0a3HfbhBafKjm5T+HjwS/8AN+Z3D4wtCVUWIy96hxsvrBNlCd15YOEJDcXRfJ
h2kFxa7bWgk1wolaKe3OfDSLhD8yGuxj5lNWSv2x0oa/RoEsq0kt467La52KsXOezVbeZzivEWaB
bSC2gEmOg9sjUPIMNqB6XEVGUiQKG5T+GA0cY/j2GgstFj8lsa7AKkeIEceutG6Tie2o7yr8Qluw
RjZD3naLHxsyg7zJNV9dX4cOU5PtRzGBidbNd3OO9b9GYxJiITNJD+QHTvzpZukzPvi2XC+Ju1gk
7fglVdoGlh20BAMR0fVTRlp3ZoHH53BgDKr3y52yqcCEmyCZ6Js/vckln9IE/JxQI2fhngr42zTy
IM4EiXr26uE1GPzkZGSVFuE4WimKZwwQS48RO8s/UwgXz3XKAJvizzt59CcbrdCA+cCX/6PuzJbb
VrYt+0OFU0g0CeCVfSd2siVLLwhbltF3iR5ffwfoqtrNuXV21GNF7M0wqYYUSCRWrjXnmPD255Ew
K3R87xAlXdw54Mhi6dM8M8UpLuyVSFPiL1I65CVUtYEcjEjQEnws/mM4JUu75jxwU6QWgdeK4+OG
yC/2316W04TxKJMTETGnV8QdhVb/DQ0H5jAVsoZ4NnSksEHL7BriEDJKXI+S2Pl+vhkatz40tDoJ
AiBziTHUeIjnll5ixmdJ705q1EQBk6ELF/p6MehSHchf+ZbCKHvCXZIfiF/Ae2RKnZM0zOjVVR0X
WRQUNm6/bVrX05nUBi4UfXAF9uNti0BYv/c+Ne/l1xz4xWxqfAFuYD91JEPc8mmnJNXfY8kZwvpg
t021zkV68Ue/2dtmT2MwVMNZ72P0xCxF26Zx3a2G7hUaMt1j2mGMYvwsWbWJGHdtAPoTPcAdCTgx
QXwXCSTo0Mkzk9u8kos0pPiou7g5eYPs2YulxJAU1QpDU/9CQVNtUjWFdKckLJ1uPGF20bYwl+0N
BhDn3rksEFMy7+ntiM2mDFdSGtHWSOUKqOXOUl14z33qhxp3cRE7y6mK1KlWVrgxZ/rF71c+RP07
QYerBPku2cLExzgjGxzQEURyPMo5DXlwFWNyy1U5rPT5lBEYOXbpfNdMwQ2PWlQtkZr4R/5RoVlP
Voo0JbAXqJqFXbdUfORYJbWPdrOhKRiRWonocdrKEtE3zufkxNiTqIgqfy0sGpVD6ELYzWR84jey
/a2I29adlMThtBkwA2UvLk65HW7BlK0/GBx3RDlf+lPwFEPw8mR66vq3fmqdi13Qv9DpVAYY9S6P
c84xSrGKncZ58nsrP4S68VXFxqHXBv21R1C1aVrrGROtulh0qg0pwXxRlS54acNVplm6qqpiVvHi
FclQIIsseM+mEYaTl047soU4UzlhaQjGw+nxL1L7Bvlj9gJNEn45ri95FZSlV5mg6iPWekh9gczn
fz+MPA4wE9i1dMjYxg/2Ok5UdmjTLln0pl2sRl3b6pE0z7JhMMZOwdzFnWdeRV1tRjZnT3TRtjVU
+FM8M/OwIPhHRxGj40CAtmBbrPJOJeD1guRJQyPIcraazFF+0YvOPWL6kcuIPvbb2DkrrnXrzMvl
zaUrvW0bzAJKliXzysg/wd2vjsakuqsbF9nepZZfiC7oro+bSphPgZ596ul0szKHmTfFpSeGa+pP
/rEbazhUNkobD8RyJAkQiu2c1MLWu9my3zwuBv1UVavfn9W2sL7BNrsYGh8H0STJl8p2eDMCw12h
BbbAYLfJ3vRsezUAgELXPEInUu3SLYnNNNoUss7AWT3hfToWpWBk7tUUf9Dz5kjg/B4Xk/ZG95OZ
hS2DrcwnoPMZZqpKxbOTSgXnx400RXBuAms8qETtGbrqq6JU0F3iHu5nZA6INYxYu3HmUUsk/t0T
SPREi9a3cKaKgSGe6bgS00oLPG2tdVFyN60vKcA4FN6S62GfnMjt42wuXJopZZVQQieWOLaCkU8s
uFYrmk5jHBb+Jhw1uXFYtBfh/JnGAwu4AQTGWlJ2qECRoR4NEK3nG9mmbywKA5ecKDmWTlFtvHLC
3I0O48tI1dDaRCzKwa03Zd96O2w3N1kL/9ga7AAtpNeHGu/pIpqfyZxFeJVTveeA5gA0kwQT4TZf
VkZGuFwHUZ5Vs9siGUKZqzv42Gk1bRwQQEhfzfTaS+vcBam9tkNv3Ci/Tq+ekOcHCCrphnYTdfp4
jFpEW0VkOdsmYSYg0xrGmspfqrbqg71tly66CiJUsiYtjojEglXnTUR3sHdalG3TbUo6p3lhZOcs
s7sbtqdyO6NhkA4ZT35k32jx1M/mRC8jitNPSt/+LcGb1GtpChDP48oKTUkTsKlp2VUH0Xu/4tFU
pyasHBwXzK2Y70773EdplikRrsToVler1p2tjj/zoOQMyiYZkc67ttSIDbvkvu2utNgA2KVcd/F4
6S0NbdqUabh63MVgw4qWg8OmFMD63bPnsXM2hq3E1sRresJzTLvdICS5t61jIpwC/7SJFFZqaKd9
E26q45tnll3QDxWwxS7DZhsPWn3tGohi5JSs0rLxXkyLsqJht7cSk4s6YVbUL01DyRPlmiQPx4/2
Q5g9y4qkK9+LrlMugi9mH3IBqmNtK1Ikg2Q1qKMeNtUmDG3m8a5ctboRfUNFCpgCgeZ5HLTvsSQC
O7Pt/No74faxoGpgJxMhexoQtzIgnEfCYj5poXxC6j73U+e/MsJ0YnNNWWkCYcjUmvWXB12pgrPu
DdYZUpJ1QgsGZ8KxgifLiJjte0yLUaU21Xi1ZGJeEvfNtzWqF9LpHEOTuzRqz0JkdKwangMDIUMX
di+0VGCOEwhcZrEEHam3mCxuetsxBZ27WuxaFnRMtLNom2ev9BMWTPtbLcdpb4e4jvmNHYPyPfta
f/V7o2XkajnRKMD94gVb5aazZtPLSINkbnkcDJeLGus0zWRwjeb0Pk5gNR4YqNbwrqUJAD3z7fAg
U0r1gPQ8I0g/q7ZbBXaMThqEbL2206RjYEtEm+FH8ZNH/MMDgKqMDjAD+QS1hyoHYXyx6tm6HB7c
Nmk6b9WkmBTixl7XlducII6+hBggz/F8I2t5GSyVHyp4ImYAQN1J7QsnQA9iaG5k4uObw0QlLcdK
/qyNAtxC0ofP448WO8cmzflOTSfhR8h27XRcY0o4nGMjtJfKpEcG8ylgDipe/CYLrkCSotelSb/5
WCkj3RiIDjZZDDrrYUXOxzx8alnX0vy7A92jEWgrl7WI3MsfdzMSrg4WaKbf5LNE77xtyRgXJ0/q
b0O5zNum/CoMtLe2po3EU0MayiOrXlp6424Nj4tvnSBLLuaCokuqABRBjOs1Kr/qwXTQwhhVWPo8
K1bPGPyj6+MmGSkIZFKahOco7SvioEWmX7XGCX8AbGUEG9SfRoI3sSPbixjQgTabRaJxQP8IxhUU
AWx/Kz/Hmyk1r1qTL+TzvpQ03Kex7Q7+Z9UX3UFVTfONCTXnqvvNqTGelqmfPXsuhH89ZB+u8mnj
J56F8rtSO1vv1C3NV4Mj5n3KqL8Vusn75UV3N2PI79TdlyTpSC7TgNlVSAKIuaoPrVsFXHfs8Ylt
V7AJLPBwvmz9A6JwzDgOVENTU99U0HZ7H33VJWJzvCRPDXraYBGuFfm/6FShGfc8SGssmizG6M9E
F7poh9r8rA0Hu9crsCyAljUNGDxKrJigNss4WRpMj0zI77lTTXc7Ms9gVq2LQNkvoOL+vpdikDVF
Wmx06ATfpvxOC9V5y22dZuqQ9huT1Ly3lt4Q7En7K/00bKrWKxg8wkhGx3zOSDwkKbiMjlAMwMAy
8yS98s3UxmqvMPGsctb3HMrPs4YPavX4VxQzKHz8q6flhz+3X1sNMuXYjozb48aKFIpBBxXT/FA7
uOl5nssq6TKkrJojxWJ2b7JJv0Zcsdu4BmjKFZxqWY0ABzodndh8M3kABuhFN0tqilsvM31jJcz/
4dgVSHSw5LtoBk5IjJxFbIFokD3h4Vk4CZw07Aia3mT+q/VPhTucxDRHsxqUQ0O7Z3MaH625mqh6
tj2eSr5IiEdvMEhe8RlrFAMgKiKRNk/JSPXdM5/fpWCnN3aFgt2EkoIVwvmssNhcO0rpMvhJ6zG6
PW4Y21q7cH5BTm56V/3X4GD5jLSgu9kmnsSQjv0N1TK7y7kqSwb4KoUYFnEQZx8JWlh67HVyqTAT
rNjXfvSFLL90WrtGLQd8OvU96GFSbvA2Xm2UZ07atYiai9Wke59DneWkSQTl68pqKaYQrLp32XAQ
ywGkQzGfJEVS3dheBT+6jnpMwYFCn1BvHZtQ9Cpmco/iQCCjjhAVgqvQp2Y9DBqmhdpxSfFqLAgw
k83nNABf0IzIP9IO3GCHcnANedU+DSX688SpviW425Zm+KlQMx8VFYJdq1uu4/991MFdUZ+hIbMB
0FrPQrw1xysI/aTp7ndsy8h2HVSn9N78dTfo8bEavBg1vYPQuGeV7srsSM1xZCS0gRHr7cO5Wyam
kKBhP60vdYTExafyXqdacejSfvxm6XmzrDOPcQfFBfG19b2edDImbXR6k0V+/YCx/IAFy+D5P/UK
UEg/eOqLjVoSskl2NESmweJeyyroF6mOHmAcC/HFwZy0jpuaUN/5bmfkMNSUeAbDBQ/RZZpuh4P7
oyq7S2R2xUtfl2pba+TkFKqJv4Tu+N2shX2uEztb4D+zztmIuylHU7MrJiR7q7YY0nUy6k/MgnGG
zH3Rqqjr2wySYd/IY5od1LfBkOkBNhFgssjhW4JG23UZb2emtSfDG0bAgvRCs7Sxv+vx+IP6tLo3
qJq9iSzHyi53ADwzpMQlB9BhgdGmqNxmBr1xGlE4lmfIuFWzIQOGjAuR8KCkn9yXWDOf2klmHzXU
rMAyNiCB9Dt1u7gjpkDmr6O8tjwmCg6MgZsqZhkkSebfRdFuu4qiUTeZPrgqmU6d5WA6mo9j5gzH
zgUyZCKhQw7bGpvSrH5gC8EZWAR7lh73EDLmXQWT0z3r9G0UJt5XhrgIWAQW+aCOjSMtFqKLcONe
h/LTZQS2hBPSv1IEwKZ2nMraugNvcFQU7aY1iugJwFH05PoFk9I/7ptt/KxoWuweD/3x+ONfRdgw
U9HAKnmZT3R2U9u4m/Tp/MeNUwPadqT/M9aCZvd4PJTdwJBAfOpGk2hEHqXZcUC9fBxlbez91hJ3
GKTd1/a7MlAI4iDAqama8cqRZlrn6umCVU1d/Bxkktd40bcOPNIqCK1kL2ZevmrqHaavnT5QWkBE
se8+ASNcHMZvHYNQ6gwBfKzwnosYKY9h/ixMfBWB3lpfjZgLfNTXOylAfz32q0jyrX07OJuCuS2n
G6q5mnSV06MpUelwP0Y8MffK1Jpb4m/FC3zq9qMcRbc0YroJQhbpESkFHwcJF7KjV/e46fUBzgYC
Ww74V9oCe69ovSdnvtE6nSS8oTZ+8bm0wO4bhb76/RUc0tu61zGC/5/vBvdFPLmYKEO6urwOzvST
hoexf9x73FTMw3ZcDkuuNIUosUOh5VJyOEqhipVl4rrscP4iH1Dmgbb5rU586/J46HGTFqHg5Ae3
87cvOH7zVcjqokrQ224TErE0mQHElfTVnar20OmdteboThRaxq8+Hqs33Et0/6dA7is7y97GVTrP
LwtLir2jyivFKp1hx7Dutdmx+56E9YJihk+YppdfIye/k2C2KdpyfO+lV6+xajPYhte3h01H7G8R
Pk99wTWaFM/No7qO8yMq6WURBeahSSv0jk2qLdJR+QKnKEs6vaqflhuyAzPyZheMyCTgyP2CYzUb
71QB3cZUr7qu77UAeFYtimeILGRmltwDOcrQG1ATI/QJy9giVtY1iYNlpZu/BvlK65+tqeEQhd7g
AqS+RJpsxSaC+S4+mAbSaU1XB2d2HzPS8tARpvOaikbVoY2gwje2FTqWfJt2sNU6qAJMlCD+KoOH
hhF0Uhst/mEyCd6ZkQvojsk4opVV6EBSlTHuc49y00Uzx3AbQ0cJTBE0S3HUzfrq9w2Spjosl8WI
trrhBCl6fyYGIgm2NXMxVt6wYIhsLlFLJnAWZnsaXTpk781N+hXD8PkHc5CftCiIT9fcj3zuflot
onxG/MtWKLgdbAzXVU3NFobskfvg50D/26bOXOIPZkoDpFh1eXXGcQXTmPaeT3iQqRHsmbnuXpfJ
PrJAljAALQ9ETG1dmCpLVxHuLYcTPczukmFeK2KrWlTl1GBMdQx0hFm4nmy21i25eZ6oAWJieJEx
BRRXsu+BT9uGBJ8GKcRs/bTGNx/52yLXRfk0lkiVA6vpdg125LTHFkoD8jDUVnabGpaLiHluadEK
my3wnhXvOz871W1O8lPdLxvq9MVkEoaVR1wj6b+tRvJ4fBJHqKkB7BbBtdVM76QTMFK6LUCVjl1+
VOLUppqhY6kTjtti4w0dZOdtsY+Fvi0Ggk8st9Y2ha2D9SFsmAUfU5cNjX7ZZNW7rgOQSDuiDAOj
9Ne+VfIdtDY1cY6cpFyGARpWiUp6kKb1rundkiDYeFlPMfBgUe8zlBy7IsKh2ZnXkNntVzeU+C7G
ll4b0nXTQbRoN/4VrTDN75koOvnaLL3iisYmaKMnvbevOuNCDybdMoxcaCD5934RRfuu0laKPc3K
JWcAoxf4tSkFAjL67luosmVjmc26nyxnF5WrMPz08Y3ffQiXfVtG+6mFFWC5/MkN9sBD3uBRCGKx
SGfZN14Zu8E+BYR21eVOcuohMqqgoV2K6agaW3AvgTMAbmX8PC5UMSjUE8kdugGTq6z7CcbuHQgH
IfGZ2WzKargMJSY5DKLpzLEkNV5fjc7w5lohZMTEcWeV84Go9a8I9qw1xDPWoo7Ctbc/2UStDcP+
KdFErDw5UdIMG2tKxMbs6mYekiYrySZ4YbSlhZUs2+hm5xN3bC7aFGAckz5wiyAIGfVNFHFm9jXR
GB3nZvCGQ5VWY/FJHou1cXqjvZjoSB0LWuJUNp84zu2XkoWy8MztNPmvcYZZVI0MKm2MmIchMt5I
ZGc5lPY1iESGaQ4DthZan5HjcKRD7d2jUbrJh3bnhN2thCpMWZwSm4jP4iAcL7l47JDKySNTF/y+
GTbbuCHFS7D2gori82ZVn7XbffrJnLA14o3pAjIxyrHaghb4Hjr5j8FOZxDIDEaCur4MUXM9FfOp
4OqmWNvwZBG9dGoPDPh14rLcETKxbp0vJf2DixlD4A8MUAtQ7DdGWFinKCI8TigyThMSa7gAsFQZ
JWQbE95XhU5bjjgi9C4lPL0gM6K3SDLolrUsfxANc45MWV4hq9MzjgEc0dUAFKmSn/UM9pHMEeni
imollIME2943utYe2l5extw6lQIZPDOiq2vAKbe8Kdo3BhFpyLtnvzIlB1BQlAbdU0s21SKJkX7r
XXYnQQfPu1++dxU6jLHCBOpPXbUKDWM9qdw6QD9E9Bwfc9Djs5rnPDj51WsJdCxlcEwq8Uuj9bPO
+3KX9Kl2UKPrHySnHk2daVph4O/p7CjKjqJH+N2iRga8/ksD/gj6yztWjRuhSddf+SS9VhHcQrRz
G1fCQbFq4XCq9Tl4Vo5YLdSqMFDxWSSoUnHDE2mznzDXYBVGy7wKMFMLA9zuS02C/SbN2uek0rxD
418qhdMan0i5RFWKCslmguElIAeH3rmkFUSaMejRwLHubMyrVnPtoMcU3JWHVtJgIE+9Z+zNWkv3
mAxx8YfqpKe5dybwKVr7LmEN1r0NSICArP40GZxrQo3xkzZov4a0uZS4z7alTnzE2ItfZZ6/0nlB
F+Unv8q2+5qr6ZuajLMZ4mXHolNayJ+pCGfSqQn3xmOTnUAyVtXb0ICmafX+W0XC/EHUeNN6HsdY
C9c2pWKcBOdOWIyHmzcVDOIbPd9lDueH0+yYsK+dPhJHTq1ngD7sMtKaTdaIoQBCHOL5bTxq/SFG
EubGudyDnz5Jpz9L1P8HdApwwf3okHkDCRUBTpNGq/JDG0XtJsv5LCW4UYeRfYZfZeeklxuMDD+n
QL82XXkRQWE8uXVyqFSwk1EuXt1ZHoJMJ0UuHb17XsSLirRVzNeeez/IaVqxrKOZM2jhLgotijeD
6etnY/w6ihFxaXiyHR1xYsEabJhYlAwLvQj8dE2/48PDu44bejdE+Q8Pjk+stc7abrKlrht0m42i
2boGlUel9TrxtAH6ssZet7ibn6yS/XsODkoqA7kIkpGuyD5pEXbnrkHbapGhQANr6c12fESWK/is
t0kSfzE58a3DBOYPp6n5kZeESGTS2tSZvi3T4N3Xy5+5PaBmAotA6x0uhIjPuW4lOwYKi0TbalpL
g1cL0rWB/2LLpOXWacYLlLrYLX4YcfkeDd1HOdgoa7DkbGjW9oiZx6degYh10vIXjrxfJPvecEPh
RGAmQKonFWHXeIz3vag8iEGVB2omRshPFf6XRelB+DEV+QIIEe2Ny6ziSzkYrwK6MFbuXK3oLqc+
4O08KXwsz9MdcS0O6oS09Qgwadi5tzhFFO0VHkgmYBRrw+0RgdkoyGyrXTblsM86urOOIB/GpxC8
K4vZgdDhWQ6rJMZWzujqFglwCC3t06VtB8dG1da+17qtrJ2lVO50UlmCukp58mKXdG+nS4hI9mfX
azcM4OueOJqvDSuXmgGUhvzCx7o+V8jspxTKr+zcTf+rCUSzNiygDg0qkgKlcNN55b40MKtYQ3iK
64KbKtg62GMn/FpPHsXVokk68i1KuVF2BqBR07+7QSkuZebrF/DdjasFZO1qwUHkyQY1FaXPOL2E
E4RRZSXvWH60Z0vUzT5A7LIYfPlKWD2kYl/caSBIxGh2ukNpYu/G2gWnQCSOw1myY1AL3biETOKb
Q3/JcLVmWWMe2C7/j7BnMGQlM0KlyTdgLft9hRc1Dkj1GXW6YDDmIkztGg0Ru0eoTkxMFpRnrH7m
F1mUx86BhjWYK9Q9homcdxCXIQ/jXR45e/bSmyL1GK4wytwFCSkKxXSXic9G3qLnOP5DMKj4e942
kR6GhKTkCcewId/NX/9TIh/CKwf8HgZtNZE047aAc8LEctYuiTpMv9CVOFwREQ0G+brmUKNutvRT
3rrPxmj/COqla0QmQzOUJ0k0/ENWp/Fv2V6uaes8gTCxQ0pGsH99daBi2PuMDa8u4LqRxAO0/iD1
b629wVzIoaydaGNn+jpLrPEuzAZlQ/RqEz/LZUfb1CVUPbpvJ6wDAjQLK0lu0FnOtB3xH/rrhI8H
L3L5D6FkliDp8k8BenTdPFeXruE40tR1hzbaX1+3qiXon7QFvfcYmMChTc74vdGfeSNJ7daU3Vmc
vmMlzXcTFdZvTQy8HPhgmkVyEO45Btd2Tx9OjRttVPLQu159UEO3Ro2UfLGM5EvgjdkmQDfM0Krd
sIq36B0z/Y7FUb+3GLu0GgbdhFmbFAvICHrlAmlMXzrd7k5tHvd4iWsD9oMdruwGJChmJWCQFnEG
RQFewHejE4Lv7BgU07CqcFFQKJnr1q+Ka9OK+pkDYAHuIgFCKwF91XHJLFzQoUz1PDpGcA+X6Ods
rJN9xJI9wKRp4ohVEVrbrgbLBUMO71NVui7vrg2VrcKGzl6LDOMcMlESiXnAC3ez8No1CDbWBiPx
DgGGQIizIG35HQY+J0PbxoVZP02yCLdWOAbLMLWaDXp6MpNLDQb/fPO4C0b9JUbHuPnjoTTMww29
sxdYDczFmoQ2GhcJ8qjmn3r8/ONHnVCSY0BujOVP4UXON1WOBdgw2tOkSiwYBVtTAaZ75Y45403G
TKwBxkfV1+4Vwf+impuJKujdZ7pDhHsIYOcGu5+ka0Yg6dykNdyJ1kaZj4Ht/Gh9lcIc96JDShLQ
yFgPWp5SghOvnESk1CYF3tzHjRTyK3pka4tXKl7j5ikgrVQOceLaRx13GT5kSB+EXhaHx10riS4j
4xi31ofDlGX3trGrHb1a+qjaeWrIxZpM46nzkIJCEPsmqAX3Y2hCbBdlTKIBmP2hHuXNUCXSDZek
B7AT/ulxk1cpkAqnBmtqhdop0wtqYr0hOYY666b60vwaAVT0tHh6nvLcQFA4GauAWkqEgfMeeEaP
bwsEihmQ0WMMjJqaql/KiOSalI73SYEaP468F95kXY3yKXE999IYhXWtx7OTWNrGbhvv4A4ICnrV
AK415cCW2jYPpNFAeS/VeLoOfCpPeJQVKmc7gB9Qq2bDCMRvF9Mcat2wL9PmYSlWr/Tw0GFysaUD
Mx0HLcjPBIpVjA/VJ9BRskydrMGTUS6NqheHwfTwkhqjdqdbwliUbuiSFmVMo5o4hbwSwzKZz5Nm
PjvytRfIdEeSX/HalXmyCBhvmSor7xZYQTgZE1EKM0iAiZJ3sjFArHuWcxK1Ksj4ZIwB1tW/uQLw
hdUZ2LPgWF/TALdAkRfOKpTzHiZKofXVDkK2KauXjjOog4HddkHyQp3V0GWVi5E6Rl/BODY6jG7w
s+YKgTplPE2ThZIXVr1hEMjeyWLfuLHaG15JaU73a6eNUX2O/BovaYGSzK88JibzYzHrDfllWE9U
7bJVoYRGAepWFe+rZh4dzTsTNJfwasvwhIbiw7eTgWH2E0WDdfItG/lqmr8xh7ePjt8H0I4UhsCk
ztbKwhI5svf050RYs7TYnuh5vY5I4doOWY4AQxOfqCnGb+GMS/eKzIIt2DPAgRFc2wNWY9TgGVIq
dJ6uF/7CtWvsmFuW+wyK5KpnuVnWowbTs9fLa2xOwQ7L7NFJvfpiRsqmWC2Tr23IKaI1h8LK0hPi
wnjT1a5+1hzaHK7y0oPpoOK1iFU3cYFjSTUJdSliyDbjIXHj+K2dAc5j0jrEGAi6GugdsKOj5TD8
9sfDB0Tg67SItVfiBgYYVQd3RBQEP9ZuX1D7Hmm4eTsvG5xtpDe/urDLblE6VOdc6M6iMc32jILR
Wo+NGZ3sPhl3ndG9FR2dj67HLDw4wyrDmDn6sn6t82+RhWQ3MNljqD4tqE8gYKbdubHbebqiFVvs
Gt3Fld7BD8VTRITKxfctbT/mriJQJFzovkntADXrTC3FRG5i1yH6XMP/prpNVrTzAZ1HlSbGNI0w
Bfr/8mcJW+gU91CjmiDoD2q+seigLdvOsNfQTLiCOpXYMWzLvkzQuXcOGw6ygSgVTR80U2rAGAKN
uY/Ix1hptAt+aN0OxE5+pFdTbTPbn5bBiFqJHj9K6yx7sjgKr1nvAzT1/eHAoNb4nfj7P8nw/iMw
+m9Z33+7+8+h3q9REpWfP6Pvf0/2/ktS+P8n0d9zwfN/j/7e0u3M68/xz+Hf80/8Dv/WjH8J2/VM
z6UrrbPX/1P6t/EvrO5Eb5MNSoKydOYv/a/0b8v7l4NTwXOoFxGg63Oli/rvkf7t/YvMe6KwHSGE
K/jy/0v6t/FvCdsWZY0Q7H8N03SIF/1rcdcpp+AyS5sqLEBUkgvgGNio0lXkXSeL1BCgTb58SfpT
a14DuCWefzVsZs9c48hZM6NbzKDTYqSV79Tcj2EnofSXaPxoHLX403H9bwK3/xp2b1vOX1+q/Fs2
bgAKKoQkRyOre6+RAk/vnc0MYE7Fxe1aRP/wdMa/xx3PT2gBLJCeZXuGPh+7P20n0tHPyhFUN+J3
ZgO9Qn6qPf6dYkGbjFN+0rNdp2DOwffKP1R5G6hrEjLIWPpTdme3sfrIACmwlZtqgY7/lNHn1WYa
ZrV46aPXvtcgzpz8CMcZvyQ3XoxGLTn2WhUytn8ZNczg4asTnbL+g8Ylw4yPXn3I4IZNauVH08oz
AJ+Gpx6pJk235fxb2vKFGN8pO1Xpa8QQym3JGsIeM3wM0Oy1I8R34Bmr8LlqNnjVJvnRDXBAjA+j
fXFtdJfGB6VKP7wQRjr/bjagaHwTdpz9pvE/eHXJ8BGA51UfiisvY35mr3QdnjgGqfmStSczORG2
iZU+WHZhuC67DzHEC9Q9ixRMViQwaRN5BkUsLV6k+2JEN6T6WLjiVRJ9aMGp5THGFP3J0c/+L7t5
KeRVm058MZ3JBz2epPIlbAcYcEcfVUgcfbjk3fKgI7WFHa31DJpoteRzaZHaOPYvAT7MIDjlvBkm
zhVX8rEOKIhOysVMDbdNaC8a2P1sQ7HDFZqelvtDNPF2/s5s0GBmNguWXf8Yjx89RiTOjfk4dviM
wh3POHeRPPWimBfyE5b/Qn6MxpEx9ZF9AmGmVkK0y3gcrAimpXwZxRW8fVee0gTnPsM4JoP8NTm1
qMh2/L3zETN5HSWpLD28DeHPulGQBBnkXubjDv9X+ovrxYxdjqr5sMPbfAbOr1+XP+iLRpzRGhIW
XiZPWImXZkAwRQEi4htPb0s8L3z+bPODSd98+pd8S3HjvVftx/zU7BCQt72gA0fkznltXXvyibSK
98xnZnPi1fM38MnkgwP0RpcfLBJRyiSDliLtWx5O/CN7hwoNMKsFvzyuv8whbcCp1Il3jUcMbPP1
MY+AmElj+Z9XDOOvW9ffS4YrTEPodAQkxLy/nsGmFrkpGjMk5iRIRBhgR9yJJ9941yJa3A0vAdoT
O74oPjVQAwQB0Nj/wEa9V3x+DeXDC81WvBMxbiA7P/nue5K+WyR8/ecXOq+yxZ8z6llpPFuXlicM
qXvm315nyIikY8wEcouGe1G/89/Q3OelraFt1b1bdFb+8zNK8d+t/J7rWqxwpmuwx//rsWmaKsKV
wwTN1UmgRYoAXQoY57Lptz5gaDvOdp7BMQHqTdQbV4EMGA2waPfe2HesxrjBHkcCdCPQLoZRpCOw
1Qez8c5sTTFyJjV7/inuRfUxDXYOndPHd0fslWjOet0dwfCqAdfYz3t7ApFMhPzz765qyjdUSw7c
jKJHFktTMMaYkNfvEU4pIPTLOn2eoKymxqmgS+2U5EXw66f3Aa3gPOizV7l/b5p3AcGdH+MbUv8d
+tT8sjSdv9PVcbXxB0prQfrJMjMysGxIOwMiJbpmkbiw64Lv8580H4/AvDcBLzBHShU/8zyOuKv0
ux3xalxaMLxo4Kc2Hw3UduAlYfDwpVF/R2K25KM2FeHeJ0eKnT4i5jvv8Hx01fR4vzmUMX+WO7eW
2xQ3ywlr73yd4wshLAi9fZ8fmF8Wx5/wjkVW0bm+/xd757Ect7Kl61fp6Dl2AAk/6EkVyleJnhRr
gqAcvPd4+vtlqe9pkeIho6c3bmynLVKsRCIz18q1fsOXa4UHx6BIRdjrzLvj5cgJc8pzgSq1HI+K
4ogcNqnI2q+DXc8d3Qx/QNXCuoURpnS0eDDGpSU23UlaPiMuoBMYvE0/X151btzyFmXblNlA/bQM
PLkJuCaS27YLhsekVjwL34W9VQzasoP68XvHFY4JfsrEVBCJS2Qloz5bBgmzgLkwzYDLU4Vcn7sg
8+SMEgoU6qE8m5x3XddABeFysNEhtcqxM5jLAqVxkULsS9AKkf+fwWtsFHYMA5K/L/9/rLAchiaW
T+dydO7DfmkqL24BuGf+7pd7RAvyH4A4V7xn+dZqhKiY+wpdf5nxKOpazp98Et63/By5BAc4P578
hfzumcUSujwX61QuAVziEQvuZOziDdcchPyKSeStAXRbFEw0TB8N6KT8gobiQHGWcyPTl4SYorLb
0EFCzxf/kvGWlzBaZwtJ0NmionGWiyMDJd4ypETTPR9ZZyC5C10G8239xY/PhL6+2pTlRgdUlvV8
j+EugtPIGpE/+HLE8VKfjOYsB9yDdDKlkqUKite+tR1WX3qejQwtc2NB743KHSdgeytHyGC53ix6
FNX4JsFY+R057MC9zYWQdEYA77/3i+ogvYLYar6Uh5dcaSl7WP4UyNGrAmkfRcrchRCV9VsUjWlP
0o+BDsPBK7+rzCLcGZn9iNfKrDol2p/sKLlyavRWGGxa6/I4qhGZ5KmVgT/A68AGgH1N9lEF6wHY
KdtCcc4B1LCaQ0U+VV5nHnc1j72uclLwXhTk91PnipEk0FwRSNJhOzMA+TNLKUnMzzOisy/I03jz
ZkQ0RMCgI/8M0bTRpQFPkKJ7y/Oz+XoTf8/ozOSwM+RDpHKjDBsZbhLNv+wC+SwdS1V+GTzfQr5K
/gwgIHBFi8Ei95bnnmDtMeWKxjk43SJtghQohzPnlR/AyFonQKnlZMrRMnz5hVo9OeKXqqSXL8i4
xjLSqcayoObsjlGF2Et0Fb7R9VGGO3lCsbgaBc9rkgrZM47PcioVcXbxYCIGdXwLOBpP7p2O3g2H
htPjDMAwZZTKbZXyDyRwZtd3QVAhISbnXr4aTiLBERyUd/JR5ftiV2Dyctk7MtJmlyUk33mN6pk8
UBlXA1bBhlqsrq2kw62tWQCFAEgk36NOmEZYCHnDDauAh0OOeOFgV+K4L7FyHengKdCjlIOSf7Ab
Nil7RH56jFo7Of8iNO5NZTUITUYGlweRcy0DmBGAAzEpdKa6Jx9yJiBWyIMxtakDzVAC14kXco3J
+CHIDPmSPBVn69rwcXBnldrz2gows5lPQfMVvu3SKdS1XMdy7cop4hXI0Ux8kDwEXY51OfPUm1ij
t/KMdJjngqhbwda77J9E95gZJFEJP/rt5XUwUTIgECVq4/c5LEPX76DRka7KoGwCdpZx5nK+8nsy
VI60a2RUl9EorM/sOxmvOcz4owq2U4PJpGsydPpl5oXsCbYyh9/UQPfhsGf25Y/mC8F45t+sS5sN
ITeF/P3S5Gv1eWKXBzpDDHRE5jBDITedh2T5yPIx+aAC3Tu2pHKWnyzTBHq2sJ44UgjR8kHkuZZ0
tMU5x2QM58Pk2+GFwTVeyIPj44zoneulo0I0pUMjUE1w37RngB6AXem47TEbbFv+lotHvgxmQgaV
jz/uvdwUEIhlGo5Bj4Uk9XX+hZVX4PTR78+TwT3gasNsckzIF0bGII/nFmFgHeBX1eyxFixqpoXj
1imuOKM4LWQWxXLgbU3srF/MzceDfO8K7FjkzsJRTdXQL+WDP67AY1DihmsEiK/67cIwCUqESZmc
MVIgWosGZWRmSo5Ypq5yn5GAyF8yi6yCjOrAFNzNxlGGdHnGXc67KZUJC2fO7xTD1fhJrGH5x5Fj
O8vDTJ6nYNtc85ApCBmPt84At4gFwFEvd6YMgVVWr2QOYgKpk9lHyjlaEyuG/GyS3I+3cqXI36w4
cthZQcv2ZeFgkPC7KvaqKPYfeZddF1HeNv/1n7r2dwbvWJaGH7utAe1R5er6Y6JEKHJDDdDEz0Jk
m3h+gj77SSYidIk2ff2M4Qyx3JyPBCRyA5lZyLPZIo2RZ4L8Nfyzy39LJpgI5EYCWTuH3jjRmENK
BgKZdjGvNnU9NtLHb1uz3tsDluXYchPYrmO8qXiIfqQSasGkl5uNt81Q0d3JHcxzLrksbz1EJZAZ
JQmTT6nIY9g+T8QkmcqR7spMiG8jeyt/KDaQFpI2vpFsWeYAdk1iRkyTSR73KT5GTN2CC5k8NcwG
Fi8H7hzc5Q007x4J6Pksv32wzvI9DwjEy8Un/5FRRG4bPogSqWdPXE04fciqZDIovyKzBtaXDGQD
o5C5F+FCwi/lb8nYe4lLBJQ0uUeOaqS8yk/IyQwKG01KziOZGCOus859znzrVubnl6fm22SCTYbH
quNXpHxcmpAa5n9lCJb5gswrLjP1+8CSqZtAIE9RCBu/kz7d+iKQ0OMcl0mEXLgycWizzJNZloyt
MijKWEqZjk7eD5AYhOcz211epQicEXMu7zAtzyf3oII+iPwHKR7ozAuL2kHv+sjy3MqfzJkrTw+f
ljdRj9NXhjIbwjnj0eTFKFlk9rXcJwhPkBfImFQSkvkyCSCg1EWmH2Vk449DnFyp6i2RWj6jyezz
m0p0J7MT+S6R3d3Kp5LZBB/PESpfv4wf/JGPl+17i9ZWLROFbZvOuiy+/rn1Qr/TQTDoiB+CtSZP
b4O1TH5kBsGj8smXj/v/BfDvRZcjtH/7M6Ch9Gc5W5PH/r+vgO9f8v84vUw///4z/10Dt/9xhatp
rkkLBZUyR+XwHH427X/9p+L+Q4Wbd+a6iEURBTX7XzVwW/uHyrfr2I5pqKpOhfxfNXBb/ceRQA8D
SAJcJ9M1/jc1cKw03xze/HjDcSiAcyKiB/sWN5KPVVvDgppBGlU/sDGZvTka8DOs4xPawbSw8XdZ
0Fhe1hUEr4TCGeEQXPg0POkQ+HJhnOp8xNxv9O+dJiNvqhEDrdaVriGgPTtot86SU+yZPSqMIud0
CbnEBmxGmETg6GnrztOXLAXbMIe/Eje9Brx2thCR9GOEDZMvlWXfi2C8RZJiT0fxV420YlaHiMdM
d9AGycJLkM5++Mt3J9roVH3Q+8W0p2kpTeuzyk1GQBet269F9d3YaK17H+jEVAV2vcApBfWaIw58
m9k1tnjBISeQUKM9mTm+AUQiAl5K0oxAYdSltzC/70a/PWWGqW8AbZH3jXOy67ltriK4vmhtWkCm
x26hOQqEqNQ2TwjADquihzSQB1N5cqKiPKUlXlV9HkIBB7aB8a+N5omYnjLbXamjla1sZ/xql2Af
TMRR0FWUcMDm1DbI6OYlox6M5FsY/BQphg1W8Kuvh6cEk4WFiSPl4EDLNbuNMiJwouAhTUU8xFc2
zx5zDeaeC0NOhKgNIthIXd6Z1A3wsQcTv1mYVuoETe8WbLBGg7bYWFUNmndmCjF1FKtpRv+2dSgz
TQ7qu2iiHHC2y7dAAx/mNCk3boxImW7+EBa0zFIXyG4ktjek2PwYHIwxUPxt6xLkfXdZ9cYPwUx4
4FXOou5gtXd3ijY/RDU3q6LlX1g8Ibp5aKC/Um2IMQ8ujmGECZbZ38+J4s2zyiGuuhEeDE8pQEy8
kcKj28f1snLInrq8u42iCC4P6CHc2KEF9IH1ZPS0FxB8onNBNi4tGGayTahfi8R9dPCrzYIfyMFt
Ubx6opOMRWxoAniFvznbRsUtF9qiPq56gR27NiFPmNVYZSOmkS/6MT1EDQblUxTctmMLat3oIQZ3
Wo58v7+O7ajkGmTiVzyjSgacXp28cABGSm902avqta75UIVAD48TWY+kxveYLXtBr32x3B7gkN4/
TtLPLCtACIAKPuUGN87BgBwilBo+mFOhZ4VZ4xDixuJrFOiPbUwde6isu7HBf0HJeJTYGOq1jfbH
3KjJckYwfFuM8Ro9P+p9lr1LjXFnVmENvct9NEz/CeO6fjmr0pqbhoMqkmM0u/exYGlXMZrsgV/d
NBbfg1lOp/ZXNgcC1w7hKWHdLDKfbDD2mxX2il8VPTvH6NosspZrhmYE+xI8vh++YJPY4x2DeFM8
FKtZRZ63TWQ9IupugxCwsamZa/nPGOnKupv9azgzMMw6xE0ER4vR48dR4hBYZqnYD8UN/Hltb9fT
cDBiB42XUd/0asdFB4ykjnXWytSyMzDUX7afr+ygvTKN9Nrogu/uzHNlPtvYBOij2G5K3kETJ68H
REcq3sisGtd5hbcl6Rtbz8JEQXV2tRpTWslxHGvgGuHch/SL34cvVWPq6+gYBYg6xb77gsAVFgZ6
3SOhWt4PvbS9mIEsgTa4busaF+VQfajgkS1G3JakqPuRfQw1MUAlrVR+glnZhsH0oPnaoZyWjjaa
VMSQhI1j/8UNxmiVNcxXPtZ3aHC8BBGJXE+2hA5h5ZUQC4sC1JCR6WC6S+57agykIUmFsRj3WpJi
CukjN53EWPQRIWDblVvD94FSPBgTKRJ9IHdV6/nPMX9JpFPy1OK9G8q9pqbkWGxYkWf3RZh/VbIJ
kkqpP3QRvlwVuhn/+7zk/6m+++US9e/Tjm3dvwB1fHmVqch71++sQ3P/MYTlokTI7ckEeMlXficd
mv4P0Z6rvmG7tD0Mi27M/+27W/+YumPJZMOx8E7T/ifnMMQ/usOdyIUATsJCaPvf5BzyB/3R8bGF
ZriUGej508AHCiredF96ODxzL12IDZA/6JxiJOYUmDtIe2XUFtgOkPJ2eSUsohgK/AnX3/3s9zJ4
RF/dEsJTLcJyi3TXTRG62ic5tfhrfKYhR0h25Rpo2/x1nzVGLekpjy7SGpcAzr5hDbbHPKR68oxQ
TII68VUdVI9uOQiUzVsv6Lr+frByLB+6UnaKlIPhh495Xbv7UlOmRY2zCfRKA2Es9FbI0k1pi+Ki
sKF6upsPV4kNxrz1Q/uTu/nfc23qOrdamXpa3BNccsw/Lwg9skoBp51CjXVVm+hzzU05LWI1+J6g
CbFs4txfoXnGPbTNA+D74bdUwEHVq11vuQNqkmIrCba99Ul7Unt9c2ERMDBXCFAermBw4g34Ah4+
giAKLIihI+oVLSqkY3jS1Hheo1K0K7oUdTyc8DAvHr/Nc9euHEUL8AqNjoMP7cpB3RX4YHJOm2qD
CWNJUbi/+iOXfwd1oamvm5OXURoatysTaDDVKvPN/coXpjqruRVgmBIgIV9kpFIhdh7RrCBUCool
3xWG8tB0wUMIHWqjWGO4ao34qlZsOC1AC3dwN0GhNsmPcZiLpyDxv1ixii8ranNgdWvPsf0GKQQ0
S9TORBYxghmhR0h8j5E2cXjjslUaWr0tEDT0hIIIaNNhjRM1pnozej/nEaelNGpmmiNdtBr1PNg1
CpK2qk2+aKk9Gj/gBqExoto0IhmPA+g6wwQcKpNyzaZHid9OnK3ZlSUuFvPCRWeHppGNs0I9+6gC
YCKvO9HBp5564FVuA8BmADYDfdELuhxR0mDIGij+uhtLcTXRhof4gK8zNBcdIdJFpRXtKmm6rY8Z
0wEpCKnqVewz2+wp7yj1l5Jv3aP5gIa9AMVPZrtrJFhUq7pp3XLbTxVdHK2+9Wy/jg+1G2drcG39
QknKGhRbvXcT9VFD08BTnDTwwhamrgYed5dbU4OUIEBjM0GR2XXivXDKb12GmKJmTD/pkPubNJkx
7jSizpuqdhWkWo7LC+UCqXNmd6m5/mRRyTXzPw3v32tKWADKTZ3kxRJyZ/xRLqvHLg4zSwXa3C0F
Wm7H1GyNTWfY+3Kq542PrASTkAqvLwjhij/+wCQFdgvIxq8fD+VSZ307FKq+1HyBW/G3rOz9MRTu
hXaGUaSC/2O7UwkpiwyBU3bbGnKJdkhtndb4qK8ho+GyF/qPSpQb3uAiQqfBZUDBilpcHA2Gp0/l
iHLjs9PbOIenjbXWOvsXN69gFfRoQU9ls8oASlYz6qADjJDBrsyVOlWQSIaw98xYvwNsITZYxxw+
fsq/QPwcNabqAi1wCXwA0d5MOOdQrdYjuA03cNNT12XVQbkdrBn32hBnuwBEMjJ67QGKFmjKKt1g
N4htSwfAvW3+O1X5t9VSeat/+/pNMBmC2AvqgUXwes6R3xkNX5EmIdU3YG4/9NDWbzo9veK4TL1A
0JPwi4CKFbLriz7C91NVKHXN1NDS8qGpinBfklx6HY4HHB6/M6l/OzwOsHfGByBD14gbnHzO24O5
CDsnUUrwtMOTVdT6Ru90B1ur+WSP+GzOsX6ISwSL0YzbUhrF86HUfW9GrRQGkV0+x+C0Oj9rrgxl
XEyTou7bLo22M/JPV6ztZdN09XbIUp/b1AAGSjjfu5q7eIkv0NjTglT8xl8mjXkdNn23lMZagXKo
jLF4/gHNloOtDw5zagaP+GLemHw5KYr0q2OHN5GAQlcPCNQEYfprclDzhjS8VkQ5Ib27Neu5PZYh
N2bEOqjF1YumhToG2wg4ABx5H4uXoFL8fRV3YhXP5TOQfHeFmoa7GbEpIVfBeLEc+2/aiGxzOt/x
Ucm+mKoUWSJz3I0RXa0UEcRFPJXh3lDn3hOBgyZLa6H6EoiTijsSAs7Wddz332MtD/asN3NVcNSj
wj2QBJkjbkt6hJeEaA5OV93bZY03OtTTwHa3ZZ2d1Dy0t8IyHPxWKLxEQb+HufGEixSKGE3Y03So
UXGyr402RsYYCYdVXJrq4yAiFCFT47rEUQODJCEeElIoz9Zd6joOKP8O+/basJEV10ne0Ros11lU
q56fwitLqnwdVoP/jPQ6xZx6A5UDToJbrHTN3Q05Og6tXba7aRx2rXKnlGZ/1dbzN6RQ23WKnVpU
UVXOkaBCzfq70w3Kg2XHCFBqHHLI/gyyzk7Dc4SEWW5NKUnIKfiAy8mVo7boJ/rGKSlbPlcYAMBb
nirorU1pE4izRm22Yi7zTYJ8wryqY91fcba60K98a0cU9Nw5fjFgYlOoorM3dCjLRGZlE1+QhBvC
H3Rlm4exoKVHGkCNywkOoyqpq1k1XsNa8vfueHPRN3Qq88nQ+qfAbJJ1L/21avtn6qvNLiix8vVp
tZ+0orke0ZNfOslcbHAFZ0orjhPQWmAShwDN9BEvtERhXqG0LTVU9haqOvzUcbQPEwVHFj3i/jSr
Rx1DWRKCcM++xA8bThGnE2LFAe4k9vArUMUqm1Q+JANKh0TpT73CwMy3Z+LjCBcu6KHVwVRZIIkm
BSKXabybBrLsOBiLvdE7podrzOQBzzK92Yf7jSZY5iUKBpV2RcUeLQaVvkRd34U8MFOr3V6A7HkQ
WvgYqKjJ65MHINtGbLP6hUv7rkYyB7ny/lZzYYYrGAcnSjde97KX4MZpuxPKQOXMivqfpvHF9GHc
ZGPLdedfV6L3srd3Ai0FVwwmuWRQTLXeJm+WP+aTQJEBgQmaSPgdSVlq8PrRtZASMxbPVdvWfRK3
vhdNGG4HUTsjolZGn6Xh72S7Foc5GGigthaCZ68PfTiXGgk/h+rQqPqaIgt5bzhKHE0IHyLqvVo2
DiiJDYTLvEANoUTWiuQNRa3rrJxjr3IGGtVxiyoV1ShVP2Ni3H92+Mt4/yYf4E6mY2Hgci/7KzUx
IWRQ/EVbrs06l4oYrelA9CH3ATzuEJ619BNwbnHlIP6/U30u9VP5IAwI2Fkg7ue2IOWq258FhCnZ
0+6enYwsIY2MHnKmexcP5bT7+CVfsqW/hmxogr6djKj2m5cMW0mjfdjjnJbV3S7qQNPMs8BIueua
daYXjWcY1dafVGvdu8FLq5SHrCIXMXIXs8niBX0Y+kZ6028z1b66XC6R1sDMTLcE6SlEFAVhCsjZ
uI01Su0xHQ+Y91KSc/JTa1T1kdTxk+Ui3nsPliqfyaQB7Vx6lX/kZXCHzDkyqOIWKp5zeKeP2y4V
p9hHEswd7GY9qtwzbIHmnmmFzSpFshMe0s+yyT1gDMFK4WcDomnsTRfpHa2t6iXoE5QYfU1f+5Ko
a1jdt49fxQVR+vZV0IiyOClgE/LX60WOrHPdjJXOZakc0LgpfLF1p/ZkVMdK2JQ4J9QLEpOabSON
MrVQ37Hz0VB2gvT646HY7yQx3CxVlRKIScp3ScL+mMAxzZXJTrtgiXSwClGoRurD2fQ95eEeG6pV
P3GXRIahPAwOMBEVAYbrqMa3nGuljiQKAEo3be/UxvlO2GzvI3d8mlP8unNRx3ehWd02ZolsxOBv
ioiNaQpY0S3SUm1ZbOPIp+VhU8nDAYp2YJUciqydgMC420JWgWu8YbY5a7Z0h/ZlDANEY6rA+JJj
IrgbnPlXmgToseE3bWnouHXBuFMtt8ZAE1VDt71uIime0Sl01Qt0HbuxR3+qq/fBzHcORi8NyDKx
Dtv0WMwpaEDkdYOs/D5UnOkNZp83zXhMKhUSmAvpyUaBLtXH+5pC0nF00YaFqPhSCqigH78W/XWz
6XL1cRzNNHWDmgRE4DcrJBvKQhcN4HcYvOhRQp7vRq05YDKNv11lTStOyWNA12NV2w1kgHz4ZcwF
Sr0NfDAxQ78GhzV3ZnEYdLFqCPDEHTtZmdlKWMRY33i2u/Gqw4h0lVjI/7U6rDhnaFn5GXlBiyXT
oiqnct2Lw1xKbd7W9vqkzE9dglEI1KNPtrIuT/Y3m4K2LH+jaWY4rMjXm8KvU9yZVKwO7d6hMRUb
SNWg6YAS7E3NxewqHNUCDj1yQr2r2qvRgO5UhFZySshsC2LBAoZ6vhqF5u9jQabYnwPM3e+ScNwC
zBfoI+tflAy1Gsh6ABWmrNjHIxCZCU/UVT8W85LqiLEazDzcNdWEAUauPil9rj1Xw2MTiOr08Us2
/77gGDrOC47NCUlFxXhzgXDtUkniAnT9rIQDtXu9wc6hvp0jda/3ZXRdZz9zp+x3seyzOzPKNT2p
yM5QJlxfMEaoO/xTtdC9DvEkO0T0rzx0LPvFEOnhwQ2jeyWgFpP2s78fGsta+rM5Xk89yY09Bais
oO+xMVPAXlLfF4FqEJfIDMCJdLWT6MkLh9neNJEugBm00CTLWrtqjQAFTwcF1ax7KBrh7yd3jYPh
HZJeFqah6WKo/cHLKY6tWljNvgb3BB0/uDAU/JU6Pbpqah4ThLesOXe3SSgacote/ewuK8PZ6+Vk
yE4/zByDSK1dJv+Pgw2FsyStIsgM3C0iL9LIFIMSFERgWqD6uTsqCuxAcvuEoNbDWMB5jSdu7vSJ
pf/xm9bkVfWvwQheMpUMNGitN1kNQo+qqCve9FTgp1k54dpGsgsBxmiJ/jMlgAaVZCFgG3LXLrHB
DEkXNykGxm7QfVa1/ftsYWZYdA4nDE1tU1Z1/5iZTpn7NsUqGPxw5W6mBpfdnJ22TuU5kIeYEM6o
9oRpWK/QwUEkvzcWZY+qpolY/J2qyauU4qPMiC5QNnL3x9se5/VYyxDGqvx9WYH5Qt3wJW/8YKPE
mI0oMb2WhNvhx/Mq3tlBss5OUQaSHPZ5chH88Siu6mO52VGAdqEJu/m2haR/DKwcrqkLeWVA8dX0
l2Dbs60VAjZWNPsYy7oV3Jkm8tfwZtotwqvtyq3l2tBNZV+Foe858XQT6I147DmGlDYXa4S9uG8q
NUI7jv6sB9uPHwUKx99rhAq/AMpAsV9X3x75Vok96tBRgI5GibZJC8TnbP8RIU4sIeLsWgB8W8Ns
Rg4NB2xu2dN60jBdaVEdXahaHsG4+mFjl6J11VmIaVPEgca5jt6Bpmblglxp1SZ4vd3ndtuDy6Fp
m/fI2kxad/0TDAWMJr/5mpahAAhgIBAKigePK9W8ReEJCUbEU76MLRJLxWi222nqNyH1Qc4tYT2Y
CtL5WnyFcYR15yvsJ7hdPfg9l+ZYVzrHvJqf+0Q51n5bnuZGnB3kce/sULub8L6tB7e6g+kc46O9
rVUj/2LNY38ca9v07JmL4WhM9XIS3Nmo3zpzc8SPoNh0Ia67Taoi8oX2ct9HR2FDlK5Mk8qFstOV
JlkhtIW3wca/C+Py2nVpSFoKjfChKG2ksMGex1RCgnzawM7EpqvlTmvliJAiSDivG+jcXoLopWFQ
CMVsAfE7WWgyqtn5EjViXCoBMEVjJK0Uc5edFbLfNDfQZ2yLeNdGP6jFu17aFgPCzgLjVhC1ojLO
lp1RckmyYZ03VAajsFZXCr6917mfqKs8gGaNkXaLPYP6NHWm+twgiQxCsXroVGyrIsr9GYK0xyar
HhyT2tIIs/uTG4PzzkFhGbYK/UeXUD/rTUS2M8caGszslrY24pLVYESq1B2UdBQdMYBBk9mlSgF+
46Zt5m1YivQevp4D9iSeqIKgLlc56r0xs4AxronWaqDu8Aotn2wk6AYHo5ghi8qd0EF7lWHbeejJ
tIM7naNc3+CYJ26DRKVWUNAvH1WUQVMUkhI1g7VGhXqZuxSBqxQr6XIcfwV4cN7AqMGKuIMdjuBJ
bYf+zhhZGWqGTnQ/YDIJ6mBIxgq1KYEgvqGcUm7gV4GRcHWbunWCL9s3S6+pLdOmLf2+vMYLG4fW
0O6PUds2S6VXlK0/tns6P09d4dYn0yqDlWbn/aqMgntEA/TbqpPzhTKjETbKMxojLoj1od7UAy2u
OSmNvYhyWtuIFH6dwufZD1dAiyYwe1A+bd8Cct3iOOb7bnpADubmN9efUvvHZ867R44JGk51YBdD
i38TCTjq47wRggpmOYGY16lwYJjncsDQQengWSDgZT9XgGFxMjhEfapcTU2pL/3Cxy4lRTtDQ3d3
XU/FLu0pHYgCizEuG9D20WOT+ixoLqRNiZpijGpNfEiGn2I0/ZXSqd0nseCdcqwBKJUEEoQWHSjx
JhbUmTL2Ge0mFNxSMC5tfIqs9imPi6+t4bu0H+NZvgUT1bA6okDGZpsbdJIbGF+ob4Y3ZtMi6aKg
65lkzUG4dnGFkMENjjC7Rr6dHtHslWKmL3hsu2t6+MlKjOWwKbrQU6KRi1ydP/et/k0Qf3KhTVvk
8VCh6uyvCGf0OyTVIcpQ68XaD6UL8LptZjqbxMe12cxm8z4M6nWVY6Ket6O+pSB9pA6X3VhuV3tE
812NJOOqwN1p9fE6eMPyk7cNwM9wH2FPm6B6LwfBH2E0CilZNjEtRpM6wHIYmlPcmM+BgnVx0if3
OnbYSkDLoVfMk29GNy0uH8O90Y3nRGHwmeZOn4XDvzMmhkSzkyuQTXPlbXE9RM9h0HusE0Y9fKyn
/jEsKa7XAxopSaRAFAnLBQ4ywEzdYV70SkgF0e3RiklLBjZYn2RwF3Tf6wzOBLktm/vUpsib3lzI
eh/p7ShJKTRo1EgZcLMsjBzOMOXG5GvuZwPleByheZpuiXeblzkUPJuYQePmVuEkHH5PG64trZNs
LAW+ryLlzSgS3tSatZvxfU9huXpwOWLQQRn3sNohjVJ0aq0z1uM4XfQ54uPWyIVA4PMZOmjYmflN
K/A+EH51Gqbh7uOF8Qaw/nthyDqXZbGrTPUt1Lu1VJyyHO5kJm3jCCn9hWM6O9dCJaN1c0yo8NHA
HTysKCUZqE/kWXqVh/MtkkN0RcpyV2BghO9I+iUNEJeMKAftqiSaFkjIgg2bSTA686yFhoflufFI
qdtfJyFS9okWYrjWGcvanfrV5fH08WtP+vRJkHunvc6LhWChOZQJ5UXsdQpJCyCPirTCyNm3z6pN
JXqyhqtxBnEZyfLyNJsnw8c13awI9/Vc/nRRkP69v5XCRaKoImzVLqK2vTXvlHhldsjwf/wixDvb
wUZbShUA9DjfLjyRP3ZoU1dW4PaUaVKzf+DWvglVM90lYkazCihnIKU6o4iqHDsxh6eBDsl4H6Tx
oyY7z1y/NkqBtUsSDyNeB0br5UM8rjr7Ji5sewNrqcNjRvlKQNt/PPJ3rj6oU3CbQVf7sobeXHKh
O8xuabGRp3kOdpgP5xCsQrw8pwijo3rIr7LQPDlzhkgpAAV2vbFCtA2IRbHHS07/ZCO/g/NgPGiV
yYa9zUuXV4o/ZjKLMLVXTRLUzgUvjy56vU4GI/ZoRHpzMmq48gBDGBT7Ph3riXxEnCObJs7lanPp
jrszrS0bjVh5X/pktmSQen3M2AxPSCQz2oDQvF+PTlOMIcsdiIYuWNFjiCyym9qICwTY+lBL2IC2
8b0+qxDWSt1i160hMD5Mqnn/8TgucI034wDkLEBA8dz8582F1ZrU2BxwCoNhUj37M55viyYcvkxD
PW+x9sR8tdGolpqYQ0Z9CBLSwOIhrEABDTPaAhFUplVjtreDtDPpAQ/h6ueAQUTYFqmjnIqH6W4S
t8J6kVbRRtUebRIee8YljpC6AKuFsEFl1h7gjWzVVcOTomDFDrRC39SpfsTZE1HvBkxzmzXzes6k
YHBm3PUiuZlk5q4NwZc8cbjJ6U65VPyOumZe3js+vLWywFwaeCUUCN+0vEqRjrWNroCNnsVnIIa/
y1pg011OFluiyZy3IAagKohfZTQ0rDzPd86jj1gPVu5e3VBipDSJIj0M1QiNMXVQjSVQzmufG8eq
akL/4KPH+tkGkBvu9auVhUWhsSc58ACqvV5idJ1FUuFLuQQRBmiZ7viuTqH3jSI/RVt1dvZ4Qtx2
OEb7bTx+oR2UrwdBMDNPACPHox5MroePCpizuXgG6JMd89j5/vECvIzi9ShtCjcXBRv04lT97TYt
IssZVJv4H/d0ExOPBgWQYhdpa6Omj2ALyZwJknKBgQqRJZmKbZ/C2Y1Vnbuu6KIzRZ7bMrJ+4Lg4
7LhhBjf6rK1qxUgOcY2DJHZyKu165DpGTKyWYT/W20RB2IITP+mSvdZOYmsVyDXZetuAprnNgbfe
TOE0LI1YOeoOUXhS7PAhQl9tCcj/xXBRgsAAtbnJgJotddEHGzNEVkJNsT36eIoulJXXU8SKEuhA
2LqQIIS3LzIatSlGhG855aa9U2bDP7RY1BxUU2sm5Bg42ciI5GUpu5snixbZYJBM4I6TVjhUKsiZ
76gOLRq7vA3yBgfROkIYfq7HpZ43MEJfnD41NiRYuG1Ozi9KaNoOd4Jveu6IPf139UaNCf0I5qte
nXSQ18YYKykbX65Kwye0kVWDaKSZn9rihJhXWBvtabSbA3CubBsmfXbwoyw7YIFnUX1G2iWqMwFn
jE+MqcVdtfH8OFM4QiS1ST0sVH40xrzpRHfdNLq1DmrN0w1svtN48j1Lay2EiNvnpAU4TQegtUS2
KGn54lPdPqL17pUwEbkNIdCD6MmIz5NV3gAy94QTPM7CNPYVxR0a3wCborxYuVYSrePQHDcpqY4e
34kWOU5qTgdKSyBgsF4u7RhJueRrMH+La1mDLupi7UqT3d//cvVPXvs7lzbMeqXcEHdclZRMhpA/
AlhhlLFbigHVnOBWDenXOPkPvVCuoh4ZJvyM8VQYlANKEjC3W3LFKD9GBb5QDrcbJ56hknXTAVAY
6oLFqmvGu2iEU9oJ/yYrZtzPpnJ3KQw6WdRJwnQD6DT5JJ95pwNGT8Oix0ty6YI1ehPnwobTsOl4
EfkoDd2U8SGYQNBUnfN/CDuPJUuVZdt+EWZAILvA0rlSZ6XoYCnREOiAr3+D/Vr3dm7nmFXtOilY
QUS4+5xjEgNakbuzZJsQeiVcq6QXeqhZo0rGWjiAhf8/fpjtPflf7xG8TB3qFrJPGwXo/3ygENPL
xZfQmlDzAKzq97as/49NV3jGdo/8H9/FFdvXpqYR/lZx/6/v4hLTsxS5noWyHeMAjiBRmVHXGK89
QP79uJGH1+U7JZsg8nSptu5bAdWPU9aq3H8o/AhG6DOWr0+61Zwgfp/bvVjTL8JsyN7NjG9XIJ8v
teSziQt6mTJJ2eKTXQ6FcQcu00Rcq4GCagjXHNp7o4if2Jp+6lg9kCX0Imv0k+t4z0dw0Ch7+3lS
O6J4AWusJB2L9NXJ+IrxO6VWcSJaBE2bTTniw9GjJ4yTvC8P2iKxnivCgBer2eNeGPZq1n76nqaW
g08mcBjsk2aBgoP0pCXXoVn2/bF0i3Q/phOAUMd+YM8DGLkcMUk9zW49knXDDz84ROjNWhFW83MT
+78EfZkBuY9bhCBahdyxv90lRVoPiAghLieCBblZtNzxVvElZDSWhh1MOo+HAVHbMh+jZU3qYo9a
WjZPqpp2ROfhRHLjjY0KEAlc/KccBo+3xEwCLR0u3nOGKGBf2ygKxrV45LRekH2IKST1nt0FAClh
l6iuKUBTYb33lYx6gyh6m+c4GALsDG4U2gb6x1KSV5aQPq+3RFm29lPH4ohiuVw8MIzhQvo7w3pU
IPQca4YTu9zGozSV9mFc3NvWzc9ZnZhB0hU1foTkAwXLDUz2q+aRRWlJHg6TUj+gj3yhaw3An/b3
tFAllwnBl8hp55puGoEz+Pyl9gY07X2pfAgWXWmFA/HGDYEz+OtdNorcjXLHuWPcQ2ZJM+4In+nw
qJa3eQaZqoClEDZaCiRb+0TufYkx+IzgaEPOd1KxJAgujVBG30WcOfUpibBVsNTjiQw0J5DV6O1I
SH1PJvdplcXZarMvLTXvicQUDMCz38L/s/rigUXy7nv8trGx7yD8RnkFLHpwxUvcz1kI2BBzb9L+
zL0/BT1DXYeQG2JnQI47PlKu8hUw/jGvGocrw1Tuaqwc4ejce0P+aWBja2d+1dHnwa3a9Ovk0xEq
botQiL8xyqvI/Sak9wuATVCsZ0nxN3cND9iqXwjO7d3kaub813FpvdAX0LRTEJGJkX8CyH/K4mqJ
3Im2YM/HLggZCHnykGbcB5WR4wLOQ4bK430pFNkYip0OZCBqwlXg+4KVriDAD6ZEQ2quoTubEMCa
/JKS2QB24SNdazjwjJTIj74vhE1MILGcjncp9JYcmoToF410ib1GYwE7ypFw7Yb0HIr3tlox5Tgb
qJVcZ3e2v1bB10EBRVOaMJbKHzk279Y2qbd2LrALn3K3jt/XFom3vjZbtDOciK5i0thkH8qgIbJk
z/+9rnyC6a51vdDdcDexY9/EKW9S7W2vcjb9+UBnR7fjiQ8eAjLXItc1fjTb4ZmX55ZFmOzcXjK5
tca9luhJQH4lw4myu0va4VOiDoo69YtsmtG/QR8fwfn3OjOeRipHxMXg/diihtnhpO4ugeFGvsBI
qoIOgJONqLOLd61VfCzVo4NGh46L/6nxUvr8PrZIrDBFDB0UD/Yygievy8BL9b9CamTWZuV7lfJt
VbYCmCYP2C+MqE58TPxFvovr4kHo2UpflaEogiTYtutvP65JpI4MTysmTc1JFRa/TKw+zZ6nqJvN
q+uQDVZ1n8TVtEEmXg2t/xx7T4QWzGe7m34SyY7Vm8ttzW5VNuhU4oIPGvPCwZusX1selK1NRJ9V
bJhJ8aRLDF11+uSXyVPrCWL8enZ5T3Gm534Xppr80SEgVG7/ryYyEkYVfae1Jnwp6W5MPbtpa35b
3eWp5yt3h9jn2xuEmkoB8MulMSU97cGU7nGZ2W6rBRv6VTZ4qRzdW/lSoWO2RpTFOUucsj8YUTNY
yFv4SB3OoaIuw5W6sGRIbDCL0mjXhii8hjAeogZmKr4Kdvi96ysGJw3wdXfk4yUO42AVyYNT3Gsb
gDrXasYua/kke42A92oKZBuTqG3faSPpM52eWnhj6q80X+qAatePlo5YY099y6I7okVEfztB0F9H
FpuRt/ea1/11HktWJ2HYAC8MHOCMdZBs3oWVmrvzU1wMzx0bfjDFEhOLZLhATHlIvQD80L1gL9gr
Z8IFYWvlIfNe5ej7gVui5EhHDfLVQC9tEU+AoN9wP0BgQlxLush8kURgMjHfL36OFzJlzXROEyZe
svlZxRxNExNzT/k7QeyzmRA4MPPrpW7iBAuTy2Liw0rahJgK61XreipNs/iplEI2mbGZQoOd9QnN
vNl7CGbAzf73P3wvsy/FDpdoxuHthaaPBBE39ja4fUai/+14bRE6C184MZadQkkbKNP+niSEJrgo
ECAJV0D9tTDDW/cgDLk9VuPJH4xxZ2k6gMPG/6M0Os96/Jx6LKYBi4+tsReUOh9qPXi3BlzIee0i
ZfcIHdM7N9bfO12z2Cd7VJqT/U5hRs1f0CtwDZ/DSr7atvtmLIjlkQbHTGg9ybt0GPPxsyFjIFSw
9gPSr+eIoytkgscth1Kk0B269j6tiMYv72yzZT0bgFI8L6o7LtHDsNJWtvJHq+QTzl7J5YsANnqV
/tEpFqORpDNfxHyPebu9pSdiwZOfFjWG1nRo3pDoTn7/1pBFF+iLccYhKsGPAGqq2FXlgP55bMXr
AJnCB4oRVUvyNnfJ87Jw+FvkBQYjL7YOXYZzTvFxUVYQYyGPW9I2+IaEas3CXQoNeGflDgVSdYzr
BT8EAXHj+ucUxLSN5hqY0icaRGH+dnIrbB18JqvZXogvxp1s403ps/FOk60D+QktBNchNEe83flK
btzCFWER/k8n23fdV8M+ju+JjVAhQHJSzu3kLh8bbnNQQkCoPVYTOZ6Yun5KnZkREtkpxDQ5cchc
XBhiBy58T8UokE53n+vMOVmWzZtmdayNHsKJmXkvcsDywOuHMH3+9OYUrAVJ2nvBhGRmqFgUcBid
uzFLnvqBNnGzVGCL5pQUaAYRDCr25sAdrnHyJ2I3lrAafyXxybeTn/6Yy03V8/7FhnXQTXYzlsAr
oHL2NjzrucYSLphVGaneRbFrHCoWKdPlktSeCrED6zQz/FfC7IPRnjYMIp+hY5b/KMOvdel/jj5T
xKrSvWjVuPf4sjsNPprr1iw/Z2zXmsFvPFWEChVY4ejkQdtbOCRIYSQXj58Nnb2Mc8rWwgQTGqcB
LD60ebQmNvuvoeBKZeRyML7KT+ParXs3zx+Nvnx3BWeot2jPNcEQaUuQSsatMrATN2GgsMyHRP6Q
2oHUThSPxmSqnb9+W237J5oM7B981mJx0JTbNZmfc1Iw2Cc/U6cRt9Y9ATBKsbcDr1ok2W8wE+ch
5f4i3eSkZtHt60EYezdjR2NDD6wezLtorI8KMUVKm/Nsel0fxlmXhaQEhVWdjKGx+DpBqw9FK41A
0eTbObZ97umz7BIYSwBNp8OEVftk0wvM2qOgy2Lq6SEphBnAS5L7Xv0ZhLdS55CVgkgcDy5i1Gr+
kHIsGeYybdcWuNsTo3JUzznzzO+W7Nq7VrYeOlACLxkQR6kiaKl18KUPiJw3CzfTmukC8/08j958
XdQXQ45kb9UmjczO34NJzo+aciM/dpuTXSTXKUMiaS72jIARsbZjdW/xSvYWktQGJuByNFaR/n9l
Vmw+MNF59R2qubjMyU9Mklsj1/9txHTHqFx25PUqV3cIdS99W/LqrHfLeTJZdFnppwczK74rWGNI
VikNeNLBqH/PsSt3i6itPWb551plP0OeUv4TWmYRxGln/Y1UDjf2/9I2nPowr/KHSuhOFpiZxwre
Ct4Arojd8MY/rElAKyzC2Z7jMtGDHvtC6LSsiAYbA1DiN4XVG2+m/eAkwCVEpwF3diXw+h7dAx+1
S/B74fpP2ujPZL2wQbTOJSVVLxjnnvvIgn7BTINui7grZobqfjLQTCajMqCG5hLPLop3/gcrTUy5
SPRVXZH7MJppwYyF4Lual/25stwuTBr3Q+VIRuHjJNWwo7mZXmPafHAtrQiOA2fE5Jy8CjHKaicT
b4k8ae28HCWMKnSon5MP66eoq49OL7gRbSVcqtQhGypQBnBtKtv4y9OJ1CuirXdaxnY7LScUjHv8
9wbCw/avH1KYQnoRISE76qw3ozT2q+/xIKvqtSbeAnfPsHc9h1NuQxFn7Wlo8Q3GE2Ezvnwru9Sk
BISmi1b6PsF4vOcFqfaTZX0MlT9QT3JxWQ3ja3QNiXoP0oWZD0VkYZpg8JO+rob60RWGSHI3ebAg
gKZ2M4ewGaFtIfpzSX6HZBlCNXnHal3J3qvy97bIj45dYG0fn5a2e1S26Dgd43C0yenyTRf3ma60
m5yMhaWgM5Z0+IbStHuhmHQyAqHQlCN2J0NFNxURxYCesma4ujWwh8yNr908RnLk/C36YSvIokls
EWtqi3MeB2S8gbHYf527dkEqc3iNs7gU9sIs1PDswyTVYZlAamfo5IiFeSgMfo4J9D3hWdiLY6Td
bSfJUMFkesiv5Zrr4WT49bkyE+uf9P3fkaUVOG43cYCShYuvkqBcy4Pq0c9jUK8WPBZhHyQiPOZm
CEl1joNWITbKRIls0LvVpOFfLWvagJD6Ux+/4l/i0xa5e2sbpA2u/7UrmuZ2VID0RkIXF87SVPer
Q4pfTsuLYFgMbTcmQDuECdyu0bQX1KR460z/GS+vCmN7+cqL/j7p13/mlJeHAdUWoWwIEeO0q2hn
u7cu16+gJlIFSTa5b0AmrmNlcrZ7fYwI2N9IkE9+r0dcy0Nn+4+rCsq6O0zCedRmbrdZfkcTuSEb
ticWfRlu/WdDUBmZM+JOt+7JwWn7fduOL0lD9zYR7iVb1nAqQTs2HXTVlJe2lVgaU4wzR7MaonQs
sD5nFbLt9alCGRgtxvIJESHs9YS5Y+oXYdlWXzlRFFGKZlszJOX3RJakpWouLtljK/nKZAblgSoO
uYDDmPoov0T+N1pQSICqlIgyhsifGyLSLHmdWwpxa9E6MBkc+2i4DQArkUyS7zX1F67DdhV0BHhc
hPs5uX12LrT4o6f6PBFISkohu6xqWg+h6vjAgfkRby0JsCEZxQbga/bvw9xSwdbel6w/157Lcu2v
H7OMH7jZb9iw5Nwx0oLW+Ezv++BkzRyIdWLsVTocX1y1vPTsx5+1aC+WXRAibjXEc40995zxYNWZ
AV/cCTtNXCmqXmqdcFGLdnNCDRJQVCZmhsiO4jId7lLXz/arSUUqzIubkeiR2C46tZx0p8F4oHH2
z0nQF7FMUH6n7pkNEr9gQjcQMiBy8B8whsGEgCtKa5Tfa+bcSp1cVlndydj4InxzNwzJD9kckW4N
DxYMH7zBO5lSXg0tULWevJwxmNL5owEmEPLnhV5Bt3Vodx5CGKOw7oW2PtDzJJ+vIWl29paDWccn
os3vFLAwaZAcWIGPRn/ZEGCbdbRhQiwu2zU7Wms+6lXtvMT1dgDMySuXZCbnybVzq1AYLas7vR+U
danmybrSU76uVBcoIIuT9IvinGgemtmEACzXJ3gpsru4Owg9vq19bY16iE2eiB/0tDED7kMlP+ch
H7ddp7/r9Ho6ckrS2gcjhFgoP3nWkh3K5I31VYq9Wg2qeBCC57ZvX2pDbS4XGIyjXf54fvuT2Rmr
12DP91PFSLjGJNXDm/E8yLOG99WWM5ib57ime1AVOo3fqePWXo8/eTlf3co9SnJs6VSZtxacIhA+
X7N09aNfI/R3OnNFTUgIjV4DM1XU/nbH9VHGegv41wQKyqNfq/ctynMhJ9dbx28KT1JmrOnD7EhL
RmIhL40SDQFVdD8JDDkX0l73k9hc6fofVJJ5rw/jbzs6+b5vBR9px0hUl4BVud9ynHyMZete7XHh
dio6F0MBAaFDpW6qCar0xj4QLi5RbRha5NS9E+ZN/s9GCuFW1UryK++uxqWNmMPigAuN2UnnoQt5
1Yok29mxle3KIVJqA+vL9tPUO7CNq2fuW0fQ8Yb+67d4fDXBSwn/pjPbPDSzG6OlD6ackRy+goYY
lAR0yq6OAfGWSitFRNvNVJh+EhHmNu9EVhdhPJaKlKhpDkgdfJhGV7vkTZmHjeI4E7EtjlWyEGGQ
j8eio2Ocpz7kzJSpADpVyQ6uKKP84WouJcdqyl1XM9XearUNibfS/9Wf6IO32ia17/rs0cxlZDnu
i6UloZ6G6exNO4f5P0GoZhNl0kX8Mg+HhC6YxtT/xh56MEEDyVRsBkwZsRrmEwVLqfKHpUbUpica
o2IV9V314ZPezA+hcaZ60KBc7d0FgYB+L//ilq2f7blTYMR6fYhI3vQDwzZuATLdkhZEhK3O1Koh
bYTICYUimj4FhaELM9G68kt75yXR3LNptj/KyUsClSucMvgCIKZLWikpkbqOHCFt2eaXXa5WCG6U
6ytQUv2Ro+JmXcjQRXPZes4DuUoPWYp2mjRGSgVr6/NFwERqOh1ynw1yPXeGD/bYXx7B+5xceIaR
UEu1aw06ZQt+0d1SZBR3sUbMFe3qPLkD5VTuNd1u92lX0oesm/zDqgFPSbd8KbYB8VD0b1oIk6gK
hEZ++eZci2x/n3n2FX3pyVbu9+iQPehXwAvX/AtF8aMarHG3tac4RLobgZOB2/OjAam8U8nF5OTI
Bqv5HSYSotpdUU4f+HAJZVqKJACjL8joSnee3alwxOWkfZhJA99y7ZmfIBKle21tesju6BX5pRcU
ROPsWLt02PVmm7E323jY4ftXtDqb1GJWMiD5cCuHHK70rpTteeU2wgSkIm/N685imLaHTIfMbtRt
aRu/Yhnf/YybWltaBB3ry5HW+7+MxXNrdtmrLJ0PDggniv3urhIcFV3PK+aQDkw8dx5C2RtDJDt0
vnofRTKYlbTVDLQ7zr+snK6MHTE+T1a969pr1qeHGDuO0RTsBQ6Nk1G7b+vkpXS/4y34EiUruC40
Gm5loSG3uUHg16JfDAS4jUkDn++8PF7ZTGvS7HL9aCW4kmu8cUHnag9y6ptw6vkO3pJ+N0t3O4lW
O3g6A4y6R3HNOD/H4FkzCxuJ+hXAYnQt/0x0Otw1wAteg/vSIa8u6615N8z6K8lsy96pvK9+I6q2
kkp/zfguCt4H+VzF71yuz2TrmRemt5xMRb/rXQul9vLeLhmXvYJTlmh3ejtFC49ho8nrNG8bl35t
eYk7/8keppvBO0tr4grM9za1SnGRJ7yUWW5UG9XOY7jeje7LmiSsCWuM2uKldYanpthGnjHRhLWB
L3OeM4+dEwEIE7zpmPnWR8K4fdfM7p739NyRTPUPcRxuZ1xpoHO6doAuQYStge8iSAb9OC/orvRx
bE+2xJwqJ+rlrMQjYNfQvAaunEFj5fSr8T70lllHqQBNLU3tZeHSnvi1DfihKXdzDXFcl5xrxSp3
FkS5kN3b5AtWCc2Rlk4up9o0O/MOR9/BYJPBB88ktNsvHhZ+Be7PcJiF2ZvLVQz5mXjHBKkGwCA1
9he/rFELJAjSZljVKa9Cl87xib74HQHkV12Yb1k9ykuqJSqQ8Fm1rr0ve2sCDuSWTGVyfZ/PK0eb
W+1JLSMbwHFOk3HNE3ZlI1lwinNioji7av76WnULXfv5w9b8/CZb7IO++Mm+tZjm5LP+1dEWPBrK
g1atIRMf0/HMFveZJMAA+8wGuTyTHsGsIm42/alSH5413Y/t8hnXWQvOA3YQqoDAqaz4FuEv3SiQ
3Q3UtWn0X5XOASDEx9hrpMX5pX4xivXoVIl9bHCque16hOfkn5fB+x6y8tn0rhV/71CuZg3tk9Sl
kjLlKZuI+m3cE0K+dsfs/DIMqB2K4WAwc8LITY+ZrtGeYWy6s2L9kR77Lhl9BOqwG7l51sq7OM6S
XrV5ffbn9maoXI2Qs8zmlK7pIGe/9mA0SIKdrzZ3XK6s620RJ++qIx+bigbnPK8sFqaEe4H316Zk
zugWPx3DO/pmJseJh8LriC5GP3Sp8xA76Z4syXlPo4sJA2itHZGcFODLHeUBdnta1xHJc0SSkzmy
K/vxYID1wAblr/tY5ngv7PGfj0L90S21G18tp77T7VvaogSi0aOx7fXV9MqFG6FDOhrnc79we0Zd
cM4gPO58Wb7IpnAPRWm8DGtrXCa6s1rTU3evzY9VCOJwJBb+zQFTqI9VF19+NXJtxEgOh+M9LdV0
tGg7BTUOVmfMbWZe8rNY8I5y0ZLM9E4VuAFGaEdTUk3CImeOUc/PhafdaPmWgus91xDfQm8guMSi
9wBUiDXtcw1CiorCGSYj7xdbTs4QX3lmsVe+eMFXgure+einkibEVDyplFKlZLHwYBCec2kyml/P
rP7BmgC1mzXiNBTjPYcnQ+WUaXobe7eIvbCJQhbRuENpORHIo8224I2npirGsBS0VIn/mxg7OJGt
yl3W/HmlWIF02+TNLeO3Q77mTdxg9gYthUEz30Y61JzriyoG4nqTnfAYcFslFiYhNNTZ3n6w6DBg
93kcXZdR1iDuRjl84KO5z0mUDZS+0nNbFKMwyuQu9X705nMw3I/SpeOLrWMPwfGH8RjTXLy6Rife
fF2OAe3HP/zFNz6C4iN3IDqPJtYc2wSr3JcnVwl7JzdSDKmIoQN/J5ws6YT1Qi+AcSsHcbvHF/6C
x8Tfc4Bc06Qq9wBNOPcK554L10XBmAkGz8TpxAbChII54LBAI6q3vq1rUL0g5eey6a2S0XxyZHQG
BiW18mccqrjWhjvkNHSB/jPdOw81KeRRzqRyl1TrQrzr/JJzYcgsWCRrVr9JCxGi0YwqlCadr84/
6lyiyezCFmIpmlHYfXalIa1TCS3CZewf0sEnQ7Tae5P4yXLNZLWZQEzjp4yZHwaqNlyb7ahLVeRp
GcH0akHnKrTHrPePhnfOOPqxqhdBkTJzpPI7epX9Dv/uD/QF0FmMkuASf5AprjazIOF94BTG1NCC
1hDllXbWO/9v2FWd9gcGl5SvtD76ag0b3vbFsA/ulIB4Lcn7SGPIXWBz6R5UO6G4Vi8dUpCx5K9r
54W37jDqSoYMwLAaqGIvxFuf9s/6SCM6R8gYWA1jo6p03+O2zzH//tVNq967xTrhQH0e2sU6x4kJ
EDA5E2lL9dKoz1bAEHOLk2qvK+2a2NV3OSwWmkJMqnIAumWuYJEYjQhTYsDF8lhp/asm9Z+GP4dl
deiZTh2dHCe+JQxGUfg92NnoCC7OQnckmY5KyndokPVJZOQBV1zhtq9hZX5xSEj3dszpxjU0LEbW
l2GR8EHbr+9sqOFrk0TxwL9P8+KntfDMjHHK2do/df6FsEtt6PCDNmiR9Xkg+vLSG/ohX7N7W6V6
pBFAEaQuPPzJFUByVzEGwigfOi2JRrqcIbinOnRXqpbUE0iKpv6HQ+xL822iMPKth8e0wSZbhlxw
UN0DlLCdbWqHDAbwfp5flbPA1zGozMa1PHTDl5h5rw3ZXzLiB1EgWcmOnv0TI3xEkl6kd1N/Ay+m
yXKcLrq1cXz9U+avz0ulf8f1ph02vDBzZ/3Rr7QLWxX3vSz/h9P9Lff6b2w99aFvrtBZXifPfyhG
2kU6WtOgMEW49osbpoInYW0vXNVJQWuiYMJOq4tBxMZTTvtIF9/MnwgYs+JtKkKZ3ObglJyyorvC
nBPPfR4xHzhRxVLydJv/LiavaF5Q1KdpTZJsx3s0W/CUulOhl/TCmWw6vb4bTXRPziSLgy7C1qQT
YpGugMVYvOXpekHlOQeNVjDAdLwHd+YejbaVnuXM9NAn5sRB38TcL93xdZhxCz5iaakR7Wl7tCqo
+au2fCP3GOwCo1hcyD3EAz/3xqPVQ0YvF5RphUdDKlFYmsaFWpf9hfiV3eQuJts1rcds6xEy4z5j
3VCM+Bp8eN3SnpeqeC6NyWYkUTOXi52HRBmRPY400DzRc6URh9VzbjD9hTjDZShmxQeYrt9OBb5a
FbQEUABFgliQqPVX/pWYmRLR5ZwtrJNZPx34IPR9nwMtjofyHViVx/oC3jbAECFdilcGaNiY9xyn
OmzsoS+BQHgQL1x0bpTQ3KJNxcopXmZG4fSxjA/qI23IOK8cXsB5LM8+0qKd6pgbZbX+r8rids/p
HyyKvRoCcxIAJamCuCruSGT9x/57GAz4PcUW7yT8Aj3W6kZFlEqWJ/v5bBO6Z+o0e8vae5xEsxxi
FCNUpv1C09dBWDA2OYNEmnQIJO3HMXWpc1eWlvRuuZoNzAtKf9/76qrg2m4CsGs1+y8YEDDDZ220
ktboiH9tP6F8yuDnL8TNYf9R7qWXs3du57cKXXvIuuJNpjtCmpBz1eIVrLarE/GoGds3oznev4uS
SBpZN4emtMndQ34PdqlGkoSgcDLIx0MjG/bzSve+Z3LtdPxj+cpwNTl0HZONhel42f4z/KbZc5HD
OrLW9A075FSdUxxl57LoTQsDv8NZMmg0oCyUcF271Ie2mW59BfiQIsuIFCAFKVmPkzmU5K4IOsUp
h32M/6qiTxg7SH4cmyopHjzeJj7bZKx/hZa8zsL7rWJKImNgPNXmzXOPWCayE/nuMF9QOg2VzNP2
Ti7erLJxdv8BmrE4M4HX47Dx0I9V0EaIOiZxV/NEgsOzCUr87qSg8/wSqwGBkZqbGm+Y9nY9oUp0
aspkNccbShDli+MFWpsdM5N3MPbYZqal4FbT3JW4mkPmYTC5EZ2WZkO/h7c2xTSPPoOxajfFt0Pd
vrkJio2kMBkaSBRslIE5gg+W5onJ2xK0BFXvTaaSgSFai/xy+tcwOLKdnMWRSGNGOMx9YwbChAix
Fr1s5r33CWOQ0F7T1P6d8/44iYLJet+jf19fabUQwlR/uiUNtXmqt1M241OWhdxVhbufAJDXzDph
zznirNgeG8HoBtYPAJRMEN2cQkTK5juT8ivQXUG7gYqfrZubv+22J4E+gyJtDLN4pHG52RdTTt4L
y5yLHs35ADg39824loE9NPdVVsAKt5dLp01Y3hI0DgJNVt1oUVFxrBYdkzH0LtpxmEaau5CgO9Nc
DzTckJ5lQ3mqjWa7z36KZTi0+pbv3KGNo/LYM/zPb8rhluDZC2KG+IhX9cmBso83HoHMDHepnkjG
mfqsu+OUJy+0gmmEQAU+QUkpTYQ2c208lbUY472Z0IJy5iLCo0ExjntXQ7vK86d70Zj9T2qYH/hs
J+igix4laOvszjnVI5uAIseS4TCQxyx0kuaaqtwgWw+hwmD2KEwQE+yM0bxb4uscwyjL0gkROWxr
FA0dqAc0HSgV+iOgnD6qiZErEWFVGkYnY6SGpV31ZpJpuCtrbmnl1kjxmEnlHpB6o+2ixNWaQFk0
WgfDZOqBVG2HaZSDk3QOJhNT5PXkmtua/tD1RXe1fFB7KfjqxGTmb7rqzYSo1ngk6xle35+w6vEu
2x+rO9O21elMO1I9txlFB6AkHqOr7q1JjZFC6gR0jzQxT5BdaDyaJnKGjIP04PTFxJnANRwuCfwI
RXwsW89r5VEYLsbw5M9JNHT+18a2GoudPiM4VLqY9yhYccutMpricq9ndCrSmvwfNpezpvkTd+SR
PKjO53Zl0GVVE18PxzU1BbeF51n5NyX7vzlqzyuzR3ucmUhgFy8gTHjNdNR9nARArErKD2oSdLgO
U2xCCFGgYUp4KfridcAYHJb0KqOiTpAEefWtBlkpsQGze/ShueimB82NS4bwJyMZf+xFIrPaGr52
uUmPjObHqdaHJFZQU4p2NzfY6lZr9UNlcXvarjdkl9MVgegZ5nX7zHJcIS7Qymkg0nJcOYgqui+3
X969+G5wqLu6CltNvd7VXeLTCWSu25SgEGUSDln63HaWcShbxgAllUWaGjRUiF8HqsJjBeNFYcmf
yiZ9LJdhOdQNUIXS1+l0ZyrdF+7IHSZmEF3FrYbMrbpomnxP0uWQOJStNMu5AXKQMpoq+R1o19Tz
i9ZnR4sb6G5VyB3i0hrO0knjoGOMrU0digRf1FF2Qk9phYtInpaeTpC2vrhOmUc9stoWFwUnurm3
B2mDQQSo3Bhi2JWKc8XBgo1iwnvoXeQclWZDUKgybrrVoZzInmsxRx1FRzZxIapfhNY4/gn3pQ/3
7CU1AphRXl1N3rXKfaPM+4MuiZKHwV9ojivGEyX1XVaMOxqgc9Ro7UuVGs9DivBztGAilpX94GU5
Y9a8v6IWy0IjcVqKHVq+pqL5ZNOsNUV/8JGJb+zIkUCzeTrkDjEJjIWO8Fs/SSv8cUmkTWv70hbz
V13mfWQyoqZAGIqDQR8acfQnP3x3VujQA0p7FBGmDfHF+OvkmN6UWfXhxLQfiW/v0Y2p9V73y113
offh3ckyu08nOmdeBmBQ94q3eEFJPJHibujap4ghmw4+Z1lebuPaor5Pc9t+dtL6lsz3v8ykO2Nj
E/qc/h9jZ7bcOJJt2V+5lu+oxgyH2c16IAnOpObxBSZFKADHPAOOv+lv6R/rBVV1W2VmW1W/pEWk
JAZFAO7Hz9l7bcEW6ACyKhA/B6M2Hmet8neRgxKpa+S1lvnTNOv1oae4HV3tZ9wa+fqbDwXugY6A
rN7H2rJOdKNpv+riBqO6cyqgQGjJ5O5t+wBDcEDzyKhyMIfhFLXFTp9jgFm0e8uEFMYBAAyGtnvp
EIXIA5+Q3IQoRODM31aJe4NRF5vo4t4bQCneWH13MyJA2uTLmAdTAxN/FFb6ghRFKxGwaiXbrnEf
v1/AdPorvXl/A9ZBneKGt8FwcOuR+XPAXlYFcwcLNrZBkGoUt7MICVbCPltmLUI58pE2psN0Npca
8qaOLm/RD+uo5a2VNbttO9nXNG3NOz80CTHp053JEHI7mSrdzu5L6tnQ0wxNwnDUFpU/Wg5Bly1E
peXCTJRTzjl26QEReaac0iO7BGlbW9BNqcC0R5yRCqG3h9xiJSUiw4VtS5vIs14iZTqBKxUaOs5s
TBGbAK1/gl+CfO5Khrtvplql5cna46Uoo9nbJ9giBBul9qaR1M1EnMV7+s10xNIHJ9ftIIONs1aD
hZyhK88A/86dNWmP5YeGKDhABRQev2FiaX1N40zsVTw+xHRRdubseVu3wRMupW4eUIleEj0kPUXM
uGXrbkl/R0gDJ440qu/Iqbqhkm8nhIzFROUFpjnSocWk3owmGI1YJfWDuUCoZ2mhvOpY5MIiRvs/
+T4Qv3ojCfRGtCpWi3Rs5YhSHkJj0slT7dgTYUkggwRVV5kU//FMdEYYEr3Y2gZB3WUDlyMZzqWu
9UxZaOZVrcskodL2zuiyQpTjHJAcUjzGvkY05W3TjTzbrf8uUwPqZxI9+0Vj4RIz3gY16FtRV889
7OUrzjW6P8K7TWnPI1e8jFJNDxgAaZ5C6okoMZ5tTzx8o5trR/zCeFysTaa8ER35c2+aWArxsw+T
YE2IuKxGhKGma2goJdHPlPPvdS4pC8ye26WDih+EI9J8ZYTs5pSzr+B/D5nRXNUEqBOBKSX0zJkj
NWzGh3GTvMssvxTaUpHPtTiJCLmIb1X7zDLcl7GN17Tswi87nV61hJOka93ZFrISHWvdSjWGeeOb
xVe+cFnpmiL/n/L+SnrRUS7WPDr+zt7LnftOQqSv6eAbVAZHb5E+soeRaeRkDqqNmIyRbiZUZcif
eWf6lV7fzjThXc1CvDaMaKnUV8z7mGshwzkRPhmT4mI9F71nr6fUjHjIuIgUO93Va/EumLcA3tvb
PC3BvPekpMS56AI378IVHcPyVETRFpFqRWdwNJnn24/uaA9rKIstMrH+rFkjJolR2xYipuvXiySw
ynscCsMzFeSxMrwGt4FbnEeTwXSNINyuaAr1T1jz7Rt9IO5SclqMJvu17pmcVvDWVhV5RBuO3/nz
3DprzwnLe4kEro0rfVebMtvVyaA9x7m58cF+zwkaglBn5ogfhikfDRxtj89SPMwpp/q+W2ogz8cF
XHn2yUCkoDgJ/tAW64AX50yNWv3a+bm8iUv0JkPJ5jCOZbTPAQbdZr1dbELGMkE0a/dGpA0XbTar
HUEn2cYvzqmHCDxkjz2nEFsQjHL6GENnCMqoQOGumfnGtOp7bzZf5ja9GkWdbYepBoOzPKU+xr1b
I0EHN/7KaGJHfm+cIuNLwFs7taj55h7dozdaxiZzJsiMUjUHiUeV1uSb5ZfWEeJ7kA2deM1RZVcG
E029yOttmNtfFTFbtx4p5+vRs7VgGkmKswdnuu8TKunhNJJAhLlTT25pwmBhTldGEyZHulHT3oGJ
H+puco8Q5Gz4HTGLEe0IJxkelWWfUk4yu6lhYgrVaG1GmvGM06vfZ5hebXfUd4ik9/o3AYC8B5ux
CpqOfA5CpT5qBOwXPJPlXh+kE8QJg/yh0d+kjQ106SY6zpDepaVnrsyY7ElvCXgJB9ltRRqlBxNy
C3VQWOw4gA1Bksjh4nMUqzRf2zEC4nBqM7hq9eE0CJSlHScfw9T2I8/C3kQk37TuRlROsgMAbgbW
omTn0dtibkBIF4nq/M1ua5yk3wp3gukaZQjSjdCipqriM/CSQzVXb8XwPA5K3kb5cO0NWBxoYdCp
Uj5jpx1eeBjSBi91zmRmlAvEarm5EtkivCpD4yHV4i3AhmPS1dWJp2/vNn1zaG1mA07oa7cTE0CQ
8Cq68XtWkMKe3qx0uAG+eORcBOC6gxysdY7gIbqgk2r3JS3JEw349yRNuAtkbiNNWKxn6XsTahbj
bu4nfCv0f/3y09ONJzBKPK559tqo1jkCZqYF515cox4vqEamIPSW7luHIpylxbrV0uJNN9nJFZja
88yevXdIm9ol3XCl+5eeC6HKrfTNo7Jr71yUCMA9eot9LJuTNoK0Q75ZrvGHE2Lhyoc0ydShHoki
jaaiuNE/3Zk4BHp4iphKJkS0pBizaTg4KnOIH5qGCbMlxzvb1tKjB0HkmDtMuayWfqNdkG+ZWBin
krCmkTgMVBj9eZiRMcTTGF16nL47v6+oPOlBgmDoAVcXyehv45C2va+/12nORKNOp9skFIfCH+rn
IsVGiQNg2fZw1QxV8pRbnQq+4fRtxrzHMhcGkcugL1JDd6HlQHhTXBEWNlPn0fAgPjfbpe1IgVC6
xX625uqU5OLHRNG0ATqKqcVP/M3oE0cA6LHaILUHge1yjINp+aMbcDXCMAhavU8/xuSZ9LcQ25U0
yHGTn60FXbCPQztQNGHRncRU51ZyR7wHNkXOdjxKmNKjtnu2cSb3k0ffLrFvHb+drv0CKKriEiUe
xbrHubafVcLwV0woUOi+CkWLnsiU4Zg/9VmpfZWaPMom+eX7Zk9BoiEyzbvxTVPcZmF2TAX++b59
aetsIg+DkQc8gS8dWwVTEo+yQ+XRRsO3x1PRBRzlkaaXD56mOXfSneiRmHxCzEjxIg084uLd7MCs
Gmk8b22BGpx4QFa/5NGxp+HG5jdw6+GGq/cYNTSKjK5H9mgBsTOca8OqvgIs8IkSbqMwZL7bbNht
5H4y5TaeNNV+xuy1eMNeYuwLL9OUPg515R8dBGi4C3rm6J54ZVi/UTmaIqjG8+u4/ElVBkePMOyP
URbCy3ZnHasfP4SkleVUo2jTMXL81DjfDDPu3WIU6TVqh0+ZzRTGSvODnnbnyS4hp+Jz32ieNElv
ZhCllccpG9UruKKABu5MKyhJt130EJNntsVj1x5Kn/FtWe0joqLPuklX3vAA6sgI+GI1OJeSxuXd
zPjtrIMbcGnU9DQSo4KJ4dJodNlxe4Atjb2ozR3qwHn6kWmpg2iT2alWLe1Cxz9WmowP+YBlRR6J
FmKXbAFCzRR3q9gABW12/SuH8RhVrAWeSNXVASzaa1hk6RFfT7mr27bcong7c8rnt85zY2uC7l55
XkX/nSGNVjxLp4oIdmGRYT6AEyzuXpJoNs4GbFlJZVNmZc5J0ua4X9VpMJNaotOa6DVxSOrRP1nA
azGVEKIQR/dl67iPPbImxFrFVjMLFcylP594Vj9yzfWOCZLp3JUaH2F5ycPhoQtD+IYhT2zXj0Do
7eJ9NgoR4I9tQgXEFcGtanLtqJGXgtrU8/gU2uqaqR0BzfZdbnA5PBsCWwIuuKAts5cFDdYo0S/E
M6oVl9LbWGmDts1wPguzR6Ki6MYBuF/pRomdXApMu176qNX0zDl7og+sXn0yOHYxm7UuYS9qoAO3
uWDIhUMXvWB8LFLrB/cF81za/olpq03XFoGTxt667V+EjbsUmAddBt7JCgYp3P8+/iUoJPQmdK7u
8NOUbbROjDTfw3QGGSEJ5/FbJMiWQPYylY89HK1d7qonjmva1sG0tSEUs1rD+cXnC954q8ZF8NLW
SzFlnPsoroIRvTskAtTh9tVSrdrPpflOUhX2F9O/ZXuhDSOafhd13G6TMXnI49P65LVvHo67qzAV
jdlcHSVyxKUKTta1oyFpoE6CY7XVdV2iLoH25cXqjeDgB6EWtUU3MSOjkZrbyDryyA0sN8+OHZud
3sxgaUbou99beuYxEO11B01RuJ/17yMTZSFKgWcxchNFXpFwkzFw0V06ZbHB7UqoZbFTefs5isbb
0d88CqN8tEIyffQBFiP9eDrpevTiCo5TkIjyR0GFQidPZ7LZKjPcy9xqT33Vmvc60Xe7vsPhHKN3
4EjNGlUyRZGqtc/KSWiVYhCYOC1spgSCA3CA78vW9DqTE618qEseEx7dlJMxgGI30XikkU+dymTc
WmCV75XOZ6dPAEwlwii8b2sr6Yt1w4VfQ62fHzSp8BPGW9pQA6LB66Qr+5xU6COQpsZXdHeMKnQQ
/OMcE5pqiBvyPhYZndc81Y618tLwKW6aK+uQbyPebiWH/JhTzLpyNQStTkhMIGxJBBXgO1ZY3n2O
Tb51qjIQ5MhXkwn1lJWUgeocbRMi5No5c+ue24xAUzIZtHqw7hoSXNaVOio38X4MqMGc5p3poPqZ
466mQPJAdFDqUjt18NXD8JjFcX42Um3Y1s2LrPPuEpIbQJ5JyEbjMuDPLFRYZdq49+UCDlVmB2oE
I5nCxHjvpRhCyU+Q5/6U+8br0HXFrV7F6T6bjGaRY972IMEfRg+W1kwAxqamS3lp5ElYcwChEu33
UseY7hEKvfEpiKuGhGus0Pppd92yfCS6UV/rZGxfPMRRwOaUczvE3ChaB/jRbO9TEhrRtZn4xeM8
utWi/Kgl2WsxZsWnDM1jk0X9QZ+iO6OgaVI5PpxMQnuWg8q/Z+H8NdwAObvh6QQAmJyZje/8pn+B
oqAtlZ6HgZOA04zmD/P+qPApluIAqE155Cia7iB5sxAgcKiwb4QlpoRGjfvOcPcxIT/B4L+oWaeK
RHdZmWLX9BDSIqkMZm/21QNquhoXtjj716aj8j5XiDCCrm3Zaet8/A+/kfFXBLxnmfoC4WIxsi0c
3n/EkuC1p8Tu0fr/47nEIdbtYZNN51qWzJRqhPF9Ie2TVTrRRvYukBywqjq6hJrxB/mtYfaLgjA8
p1YUnpsUGh8uqqNNB6yi516Ze2x7Ox/sGxGzcdedo92wLDSumn5WEvJ7h2OFFgVDPhAbJuzhUf2A
FSNPiIDZaca6Jpi4JlE7Y1/TI6LrgRgMO72DSi8xtrFuzf2zUu0GEJt1NAfcM9S3auqwjhYtdrnR
eh+xC26NDvNBIed14mcfroWT3294A9JmswjTLaJMkBZZaxxclSxP+vMk8ahXeXU0ZzaXug7RmXKr
qXr8tJgi7Yvs1iK8YmM7iX2Zsi7AzS+3sslDbPSsL1OOQQOc58mKH+O5JaqHwfSGkcBz68GjicPc
20inMw+9pt87Gd2qvIkuXQHlkR0/3fnKzG8zf76jL49dL4nORaMuqiAPpe+QPpc1bzxzQlKVMHUO
qbgMxahthGLW3KRI+8shhaUkeY4j9wjpvzoM8jRUvrwOdDtpr4cP2qTnayrgm4FkoUMZttrFS31j
VethE9ipbZwkWyKOND5PGpWht3Wyzj8jBXT32lxcsDkZJ2+cjdNYIEZEcXCktYfrskZ0ZVvRuAHB
6xwtMGvHBhhSJJhd4OiOuI5j/h94Xhza/8q/MS2LMRzXWncQQ//xdp6GqRh7L8JA4tpM+yJ5Y8/D
K/Nm6wCUsVoZPzo6BcchSa1dSA4A47ZCO2eqLdHHzlyupEeDqsOyzxJNBZQpUCQZboEISTPKpvZs
ViLZj6Yjjtww7XrshItQpPjRVkRvgRQQ3aAB7qJZPjLnJpO6u1Jkt9dmSE7u/OozhkR2vSZ48h1l
SHzwMi/f2515lZ7U9+bUXEdk03eoZ2Z21WNhOsbZtLpLodZ9YodH3SmjY5x/ARhPaW1OzJRHPQFE
UjnGTVgfPBEDPxjT/oTLsNgyjUKyVmjmTZLU1s3kJzZBFNek0dVKqri80ocqr/RtPqPCuU4zoJZU
m+oDY+U7NHkfejsxvrGTVZJkPNoOnX4IN+0OQtaqxsC0xfPHpJYTRBsdEqdmmZocMsCIGepSsWn5
DcMBl6yJpnBj1ym8G4bVm5SB4h5HKx2Y8pImJjqUBvqawymUzSyHews0m91MD+YGnUBZVbhSXGe4
0vC9N+jNnkKLrk+uO7icqnHjVD6AtcYNDyOBDXFtOKcK3OQppxYc8+yUjW5O0EqErxDGyH+ge4q/
xJt4yDFdS5jcVb6ve3/GyKW9byQlwx2lNw+T6d1oPn485CI22KR1OpGkPHIIOmjkrmVaQUp7L3ds
ELXvJPe90uurT3IGccfmxEpiJCjrQ0mrVvZMQtsW5nYxW08oAa0jkmVYTdqk7aLcdG6iYVjSGcsX
uN8tVjT+o9mImKycWkoldnEmW/EoDp1jlXdtHlXH3GI3JXQlP6FmeBdI1I/0d5hj13w4Q+cz/iIF
NVLuTZNDYbAQ7m5yz44usTaBg9W5uHWufw52NqH6517OQDjuJe/yaCrz9P2trvXeZqI9tDXkAyQm
d02qpiuGEbQ/pe/ezrj2HKxQ5zxCw2qAnCY7JOjo6ZxypzQuXjuLAJKYXBOYod84TPm3wi7IcRPm
oVbw+lSPH+Pf7+7WX9D4XEUod7a5BCgskbh/XDsqOucJgx65hml421mN2EdLnCJGvLMW4S0LCWE6
m6LYsSF22y6mgCoMa6EqQuGwdZ5ZKu9ywMGUkVYLG1JMVKPpvoeecg2J1IgkOYaMH0hwm2OYf+Pb
WNiPOGGHreybeDPZ/UNN5dVY8Epdq8M/1ULQa9E423Pe3ejmuIPwJ/5DQojx/7p9hUdKkO7oQBud
P92+bqvsBI7pcrEhjXBALHdzxZMcJcriHESxOsdMqLzM5hg/+swPHZqM/+HT95el+Y/oModShIxk
23BNcoL+hAnHfK6PbjSiG25SSrhIAzqLhhOIr/60qELxD5ybrD97U6O/dMP8jG8Nne80fcHeeIav
4b/lXvxjMit3t3iVoV/XYCpGEHsHNNv1qptNTL7MCLHX5GsWf9Z8jTbGrPXP0iw/XJZzJmwES40Q
xW2ym3DIY+KvUA4D5mC6uByfW//E6QHpWUg2YjICbSmGXyOd0IDGAaxZOuCFzU6DnppjbN9e0Vmu
WjfBYzdKipApqJUaD1aI7a9nA5oxtW+cmiwjx8dQbdR0bk3mHLSz3DVMj6dMvqkIR4KNcX6dJvgb
O99+ETHRQin/O9QXEglyhG6mne+U2sdyEUvyi1Y9XY4VKt2KQQ5AEQWYY8ZsnbIKEFdzH7G7rVwK
mnHWbxiDILuJUfWA0oAY4OybFgJlb9BgQnQTljr9FGFbzL+edBSpil8gyCUBtn0eI68MKX8K1w+G
QWs3QLWWwFsS1u0kaBt63LE/vvYOwUgQ+Jl6EgmvS/cRZgbCS3hZcgn3bNt8nbYq2nZLTySKqjP2
gDPW2vvcAHPeRoTHUuy9OgIf5bKy0LPo2HfQXnecqQVVcy+QwyOsbChnj14KtcSdmGYmAuCPmX9W
pn67tCVTsxdA0FBphrY3cSsMoEE09zibxW3SCMXwfNw7s/uhN3DRoqG6GT3Cf5vi2dbrN6nhW55G
KMIWXqmoH+XadPh3TbyQmB+qGxPG0Uw/scULBgOsWMOZfWgnAwWyic1hMq51npNGr8X5ln7e1Ht8
tK7akUZdbXF4IgaH5DrZcFUGp0aG0zPtGkmUwfUG76zM42aHTAVPCikP7DGduCmTJ6ep8l3eE6vE
ACfIO/wefc17E34539PQmu+FDdVAZUlyBM2Mwjx+LOCi76sKrWul6eGpNrmeEz38Leq1kozvcALT
asJmk+lujgb/RC2kXU0TvoU9lofK9fNLFM75ZUjuksr0jtz0+qkrLTA6hsVp3025PbuJznAhaWFn
ccrs2jHNg2OY0dWPue1Tu3pNDGA5Y8lAqXfWyzLqs0mB23S5qjQxsxLhamUvCloQqIthmcPyiNU4
8W8qmnI38eA9lC1KqlC5mFcWTZqeuggXsvbGt5FbSaSFQWHZxUlG9qNljPGNGee/BpWLg8g43kZd
cdORSMgcJ147yrymfVztEs0FceXExc4wkJZJ0DIHYAQL4wKjjA921Q3JpCjQraFauKhMh/OMwGOL
wMMNhDX8BIaCeLGgJU8UiEnY5NeQD0gGexvcvt26YiuQahkFWSckx7vDypzUcCrAwBi1wLTV04cx
JI1pMgfuW0HDd4rds2kullX0rGs3N9/H3rEuoJuetDETx0JmCGYjAIV5bDcHFOxdNR1IgV9uBYqK
blDdXggOlMgPIwKFi/fJbQjUQfdMAU/bPJ9DeVs0aBhCaRlnmB7C6V0UHDZQ+Tz/1faWPMhMq9Yi
7G4Ti64WujbaXO78CFCkORV4KbCoT8NbUm491JtZOKjbKnQxxSQOduusS05y7NQq7evpThdR0CE/
ewA11DdJdmF3eOK81N629Xw/Q3ZjRewOWjnTUcSqt7A7+ARFmF/kUL1RV0AJlk628fTooemS97ks
OZVZ79YiMmDqhTcsrjZF4nLBxgTUjGxI8RmMjFY7w7TvI16VTpeqomZJSSeb0I0EXiso6evypauN
9g7S5Uk13L6FGyebZGL+RUJOse6nIj3IkroY/Tcgbc2hp1+yrehwnXazIvNvcPH14mOKX8BWBJ4D
klyfLH/fVkwghwpsXuEmL4WbW4FWe9zREHlkguqNY3scFCZTQ21EW17UIn+sl/zHZWD17/ffZY//
y+5r2TSVfCTDhMH/sfjhGKNIkB4SrDDAoFpSMwFYZyPOusbYY/68cyUl0Pe/+T/+kG7c/v2/+fuP
slKoNeLuT3/9+z64D/57+Yn/+x1//P6/Xx62j3/+hj98P6/4z39x89F9/OEvQdHJTt31X426B3yX
dd+vHX2Vy3f+/37xv76+X+VRVV+///aj7ItuebVIlsVv//zS4efvv5Ex9C8f+PL6//zi9SPn5y4f
kfpARdbO/+t/Rn/5ua+Ptvv9N9P8m8CK5emQ4V1g6MsxYvxavmK4fyOtlCQtsjtseLw2XynKpot/
/80Wf3No38D+poMDr3d5G23Zf3/J+ZtH9JuhczDRha574rf/8/vf/uPS/+Ni8Hn88+//VfT5bSmL
rv39N0v/Dmr5l3sEiJIPqZkDDn8yHevPwd1RQoiXXQCKz4YUll1lVXgRnFfbNS95Vd8Uo41SBBha
LxQdP8z7Ac/RNpP9SSvTaSsrHCNJCHtz8WfSSUWd2dNVqoW41cuQlVPHz6lfySXeJRM+zYJiRTk9
mtiaw/VMHDlWt3DADFsHqDDBk3zXGW5H3nO32AX4Bgwwz4ad5pvW84oNGZAomCvSEjp02X7G45cs
ztR68ah2ucJiA6bsEM2gp0rH2E+E9q0olMDCM7TccLg0RBoepgFuDj7YCkNsgTGWEVAdxFhl5eKZ
DRlkrIbFR5svjlpo73hrF5et1IYHOT2FmG/1xYU7WP6THqHVJLUOMC7xvjV14oSgMPZirC2+PNoZ
QlkGadouTTHa6gWnaxnJdzl6Zzxg44n9dc2IDnCzcXRDNG+dNu4nJv/Hss7j/dSPb4LzFq2d8yis
oLR9mu8wrVh/cpq7DKqzedyLOP3KuvHRGjF2lKpH6w3yK3ahbuHuwUv8JTySGhUfB/KdD0pImL6O
/wsD05XbkLl0qQ6+7RNbZeo7+NxAB6MI08fUw0hx9LfZ/ZFZSRiEebyDeVAg84KXSbrJRhUnPWS4
0xgsgzn9iHUWHzH7BFWNtt1XHt4TF4uC3vZ36BK3lk/kj+EQj1TWDTV45x0m4R0kZE/Ufc1iT6AL
2YNwnnPEDpHFtGGKvTurz9LVqIYXyy1CTKo+iW0OrkuBFAYxA5M3thPs9CVAXYeaWqGrbKxfrI9i
bTTxU5eZr0b41i9MNC37kVgdHhmd6WwlRKBCk6C6ldC1/Oh3O9Oppq3bw6AYfIpsI89WSYd/E6XC
s6+NT1Lzb7sqfUxqmDVqYp6c9zRSJ+s9I4cZZINnrAqdYEAXoSMeJAAUXWMGfZac/R6Vdx7HHPpN
RYeDLko3vchCkPQz+Fd8t18YEtLNfDOg0t8i9Cds2uLkiRgPr5lrbeCePWF2y87NMjEHv5Hemv1n
MjWIL1HSLpq/jY3NmlBaEt44H++guF9S+83UMSgZQEkqvaQqm7SAhFAM2844BmnXMlJ2m+0cGS8E
sVJcTSSEKtF5eCchqqiu3kvUrNU0fgqR3ZoC2rqRFFQRvrPOzQIRXc12rP30Q8a5SUsw5tygY+gj
1AXOlG9zg8PB5M3a1owR9NeTvikHSQ24mEMMUxV7hmNrIyc3sO3g0yPrzaEki68s1fZ1F2Yb5ddw
m/0UI5Mzj9ArjGqrIh/hs+9+MsN8CJNKbF1dTxA94zYXityuVlTrAdEBEMp4OOo+IiXr2S7Y5DtQ
lqzEZoAOATNMrt91E7qPOAmKmbGGT6mHu1hxY7SC0BoRP9uk3mCNKT4yLXsbI4HiwuuxKkzeR0rq
eU9FUCkoHGVP2nTj2Tch5QlOhnzrp1pNfQsV15HIQ6qYT3m5vZEEL2KbegsxsAbWglYN7Iel8D5g
iZhpO2+NZOfFIHSHJay0GJlfFTUR1v2wrGZ0QGsyzwtCMbk78XENnEVt2bxb8ArXFlGsqPeJqjNJ
mGPwznxsRBSCJJVJtOY+aVZ3SnsTvhfeXhkaOG6xDC2TFqHLV1VA5pol/QInF7vQjGauJtKZEPOK
64nq1C1pe3pG7PmQehCmbjsvVOd0eEql229rRDuYxD7nlCEIxlHMfSXsmx4BQeHdOjoEwlg7+Abe
YFHbh3hQ9F7ajM8JutqOlg5IS1w6e1vGT72N9C0HnkcnkcbtXY+UYe1MnKMs9LPrcqAHNpBd07MG
9JSEmMuxcynzrs6065T48LYlgPBGk0+0+HdRQRErJMSNudBejKzYFTykNLdByLwO5tkyepzlngbz
CSqF8FAMd4ex8PZa59J4cNDkezkozKQUX3jaGPE4P3utvUhULCvyRa5zf9RMvNaW49RrzIBYw4dr
1SGoz0O06RqRAKCQUJ8Y4uTTykGOO9mb2ZV3wMcl5Nc1j8urcHtOfxFPtcJpUJqsC5YT0UJxzFcw
InAWMAjARabJM3oIx0txN3UlHbXBDXqrKDc58MNsch/gr1DPiuho1NOJffLVJntq1fY/pzDX6ei/
ZcR7BgKgSmWi7EfV2Ky7MD42FvcNxDRAMFMMtYCW9jrNXsPYeBAJ9sZhZAzUFrAwevI6WU6yDWi1
exPrIsdgupY8wpkOIjflE2M54I6d8mfhdj8jBy+Pz+yJvfKHMpoEhgWZQz0BuhE0i1XfRlttJCZC
YAod+4nFmj09myLKBbRjq0pz9nU17nUb3BRCKjw2fUt6Oi+oCFA0dDyEFUY2+B2LSxqSVpKxODoh
mQvMQvPoKKv0zuRSQv0dkHAVT4NEnkQKKKxdhPdNF1p7LfMcyNHl1jRAMtViQPnTx0FUuiGeHpNe
idwXObssh3mwOQa+lNInvDwqZpTcY7gVcXcWlnzQZuvL9xLOTPSdwuYSNc2rvXQFdHMxZ/rdPXky
96ZO68hpbkbqBJ6CjOaBhDeoYaD2CzJyunCd2RfXsWE36MTFAR414H+/Ny4yrwj/A4it+BOX7Y0X
UTIxzrYQkQ/EcSoQG8zvkhwjhg05aaxwtkxF88ZysB4H+guufmj7moNX2DUrs+nu26hWNKmQgUcV
zsjhQDIHD43lPSOgsuFUursyRutqkXW1iQm25xjTrPv2fhijAVCGEULvmg6lmak1x8IaCRRSKke7
hfnE+t8YR+b11cr07SOGniQgQIvRK80h5TPSay91QYnhW6GHmzTIFm6Rh9i0KFmQPZdRSZeFD/Xc
87rWQtXomWnCf0hD7VCI0kRb2dzgfXzxF4n73ECgFuOdwmrO4G1DPaxvqq4508y+Vwsbo4vNteyd
HyXEYw7qSyo0AMJQXGohy5Wfv5tZcgM1dVox+aJ/XNJEKXxca8O0LZ2WBdHRdrQVkdi4SCfQIyBm
K0E835PmWGOnHirCtDriN9ATa8vxUss10k3MAwK2oJvVK+RU9BjK1KA/8UlAGp3sKTx7EBNXebQE
aqgMgI/prccEBWtzKHEtUS2RA+TCtMHlj9XceITVKzDYl3sL8f3NrL3brFRrEUXPos8PEHtnCg4S
l2BKrGHMnxdxvdVjOhvUT6j13L/tvQ9TmnYKg9Dwi3xpWpmsIT4cWkfbTkP4RpxUE6hKOyKTq9ag
MmPKXg+RslE9hKPcVMlHkZdq1cK32yxlDRThaxFjBkesk6DLQ+aZQabsALE6yLPisfuF+CVwI4vH
LcUOVE0np3M/KcGoWuP2GI1GFJilwaeJXHM0/fMUPmIYWuB+6cdsJdtJN/etp150BmrIe4wriySd
4abB35t5qEqcAp+Cn1lfKqYD7EsPFRCKHZnnhCk6qCndB69i5oOzPtwUpdhL5HgEVqOs8VSyT1zt
3NGS2hMh+2phummtIkUoyXMflckPn36JyuJ3RoPWmkJqoXYXKwTqoCr69hG5z1uG7YIAmWzLeYeo
A8sLnBnbzGyNi1nlVR+wGQwoRvVqGOkSeD/SYtkzK2ywIMyH1vgA3PkQd/TYQjH/TN4IyJE0x8Kd
7rE21rBOeL4kKJy8R56otxdrCk8tDVXoujkxVZGH+zwVuKzlpg2dr4muJXlEjXVoR7ZFtGquS82f
OcDiMpaG/03eeSRZjmRZdiu9AWQriCoU08+5cTqBGHEH5xyrr4NIqRLprlGNaxARKenh4WbfANVH
7j3XKH50IH4lPSXi5RIns09uHzNqNfn4MiMJJy9Kb6QrRLtiyA+FQJM4ZIgxTfWtdCn4GNEwOUa3
TxwGgUDruIWKZNj21LLWFFYw21L23mnHHYnsdMI5s0GxwK4dJCTKT2VkEeqP8FJ47nCA9weBYORj
6hbDXNdk53A8w4u291YznAMQoHys5O44cXkarOe4kOTCmD7E8qYv9mnuwj7V85ecCqrrinqR+JI1
epVNNeg3m8qXdej9YMhtVqKIstSDOcq/WVY/GXiHUwu8DtlA9AO8oxIn5orZ1l3DT2GFfsRdDSmL
/qQfdqUefn3DKXEX+FfsNPFmaPjwuso9+gCjNwWDVLKAMTtHZInneIar0eepaS+T9hlmSaAjGldh
YkXj2qa5DCPGsUX61KecBXYB8pRp8ZN2xvuwyl6SwWMPMQ9HvcQhleIyzp6DNwS5WJ8Qk5IRQuuV
FysLzrEjr3FpPDduflfM0afFn7Py16UP9dEMM2OXlf4hSyAdNB3vhoxQNfZKreRvFkGKd1X22yws
N+3OT9q2SYlxYZ9wCqrhh8aXczopnmcN2Jnh03c9uN+jHtXKSlys+SFb5ALBiEo3g6LrHj3mAZ0f
oD2yQjJ64rOsmssgUa97mvc+cvL46EJQQFxbNOCsu24zBe0C2LMOMzKJfAac5PH9QXdS/S62AhCe
Fgg55Ppblpcae6Tk1rMvuuzcHfhfsW3GiNSV/r4N6ltdl3IdR0puMRRyzmTQHBDv+oZGDCqFtWF6
82Au6gmvgT00ZPu85+IxwjJFGT7zWOXmHULRdk1o9mdn4W1H971g4IjxaMh3haXwYeXed/Bm24NN
3R5GyIerd6ejwmnU8GDWuMrd2tt42dQfR9bIVPhYQB0B9gEqAg4J5iNou8meSCQk5JwnIo/7B2t2
kC+Ej1HKnQErnXn4aragg8bM3jHjRMGrY48HDaUdIMEh7c+oLPZhkl7rgghNXo/w0fJTFku05Dlm
cjSRY+3s+dzXnH+P9nTnaWbg7PhpMZpxKwCwq9Q71KM8XI9OwigVzzg5l/6xMQG4Gf127vqHwdz4
jXqyxvlahfoayO6v6rZkgT5igUUISD7RSpnRcR4wBRQnLRjoqKI8lqBRNko1V3yszxkaP28MN2i+
yeEpwncxFt++BXKxSAQJFwwJjCU0iynyWhved9Vpe2/6BJyOd0NOO4zxTqRbYVVQ6ZZssvbsjdZn
W2X4Ejzmi/Z4TgMXLaH661HbsozdVmN3HnX2kBPhZpTpqR/6Y8J1aFMTzl57X+M0mvzH0jWw78Ai
Sps/VIE36eZnCKT3ymf2VCfZK3lD12i4enZ/tGz06z2eYGE8YH1Aw3tzPffCGYccvJTcfWK+ky5i
0rbyfxwCIseZwq6sz0kcHCsu/k06NjsWfw78yz7LHitRnWVQQZVmx5AV7pvphA9QtZ5r6t85Hg6l
Q4fpsLNeTdogpo4eOYOfN5MPkQfnlCIhqc+huXct9jN+ofcYB8nTdiiPLEMDfOb+qy0FEMIQeHuD
DG6BgHboQAnHuaa20uRQb7A0d/wvSur4bJK/fijG5DG7cuTXIFKmizM82ixoM5cG3C3ak6fcF2Ll
F/xTQWPAtYWQNfJXeHkDMmCMbxEZv4PFfapIgVi3HHmz+u0a+xIU4yXEugD8t9/UXXYZSAmqRGDD
iQs+WCERimh9jnz4Re7S71qAGNNpF6buzqraP26vj3Oan1l17GL+1Cr0v3sv+zsLBjguizBh8CWz
kyO33l7JRwjU4AwtZFRFey4JceJjMV9VchYTmTSjqa+qMfisqKA2vvL3xOVteyN6SBP3BxI5pifj
SOO28xXuvL5wPsBPHGUHaY9MHIVXFlBkliasagx7a4PUnML53tQmEOWIvQVJW3HzFizE8VAMB0Ip
6H16wPGOfU2MP3P6rsPHxFbb3nLfGPsDzsv7jTEX/6yMiQmIIo4goZ+skskk6tLQw5kHcWYLDOZ1
VMFlUvdZzyI2pOTHeJecSIYaZwjgrcaD5rMCsgt0XzVNYZxnaFj0OjRBgNh0WQIoigb3BOHvwUqM
VxwpEnjLVN7rDFVpU9iIAxkoRY74i5WHs7iSb3XquduM1VPBJJ4ehUFQ7TOF0eN7RzcMWoCuHFTp
SuAR2rISztgt00bJvDx0JmGEwUz9SZ+4S2IW3mhHXxsTNY6mvsY4h25peFQkkPeY6ohRmeVxHs2j
RXGAGtBlbbxcBXa1ALn5gOnn1mn0pip5GCkJNkUzPBIltStMxkVNMfWfif9VKPiHBHk/NHYkVroC
l9DTnyC/h1POF9timWUe6dkFQB7wh3H/BTaKzT0abw5Q9CNphwqxZzxQe0y8A74ne7Remsy75R3N
py//MkJBrwOcp23anxp3eR0QcxU4VJNlgZHMwzW55R5zN13djRusWBDhpjxkUT3xJ3UBFqKGsTqa
h1ny4ycsjy+tKPJ1npe/ZlJ/xoxuD9wc266eOME44u9To0HzCTwvtpt7Rb6kl9jPJdJzgtWYcWce
lrsqdt9gvw9XwU1XSbqhKJB3TVHnZ3o9h/ArxjmwXKObwr/IhY6mpyuHq9QFJKeELwUdEymNNbp7
fhy3bExuMiX0yUhLJstEzZAvMSGzW/xGkpgdXCjTnVlJ1mdi/I2YyQUzPuW64Sau5QKPYoaKbp9R
UlMSht3Z+wiHWjxXp4Zi+75k54uiW3xCKv0ust5HY8QQ2Iq936yS6OU2eIBBudWcGYaiqdPMiYbU
r28GG1RKZcSZFnVtEze/kzCfm4aTy1fqVOQ62bDBRRGFK39lRgScEdnJXJIGI425Q2Qz+qtU8aHK
ulMwgjnAciJS2ZdXQCJsD16pb27jfAvW5kqF9jfulxY6mRV8fQZ5vo8YKyb/CBglQbY2QXJ4MTQ/
I9rahAHFvkITsSqTgRIoqmF6MTQZkoXuIyaGj5adgnCYAQdrily7fymS0HkweMDLGYj4FNzgUZTL
9z4iZxfGmsEq+04GQwZTmf1gc0dUiG+N1kghWrB21YDjQsTNuzRQX4EkmMrzp11all8Wvlpb8GfN
E2qAKHL+dAoqfzkHM4d5yOIDHsqqteatLKPnYs7TQ9GBbmj7Pl1Z4PGKiVFDgzXFbngiu5R8nyT4
qeKQ+HPV7ryKRhY96ryJUPQ0evxWxLYwfADGkHcgCCLHXns9gROVZvRBLE23rZzgjsDJvcC0tuP1
4uGcmJHJutHrxJjQCjaNpBmZfr08cKne1JFQcJNGnK4wQe7NaPkWsgBg4LHAqJMQCzrpdIBcNnnY
/ZpKXZMqvEMXWe2GLj8qbt8LCIlTU8KEMdIWhjKuICKt6htgUd4oRnzbTulLZYcXjPd3iU/hhwLq
lskFv43yCynBemh4qRn97PmALHN2VtYhKxJ/p2gI8TryAYxG4O/aCkVyNdyKEq9/nbCg4ISnkzUI
7wrFhakKSWYlLoDuZLHEnkQgllrbO5Tmg38nIt3dszXrVik/wCUy4hmIrb1JS8m2ZHYuhUx+AiAG
h8HbozJA3eE9RACnVraIPoyE6iXqVmTQoaCrEF7NLpL4aD75bVWto151mxYy2KlSIjkkcHTvzFlB
rzYxWFBqAyxT5rFxowfkTQO2f8b6SFJBw35Gfn4rjGG6FOaZgC19C9BuE86nwSSyS2GwQKzbpDfS
65kAWcXNUBJ7S0H8nrWUqhpwf+RHCGXZaq7dlhrCrKt91+Xe2o1oj+vAggZEdsKqB1rcpk+ADNiE
TdOJ8OFVyVSV+Nkrct1qbTtyi6kmuWIHOZDGoc4T7x46m5a8DabeLsN/wCrdnTRqsczO7pswuUDJ
GvhtOx1sZtOH65YvtIJ6IrAFjSQykzlcVz3vaRcaD9LmXUUyYlPgGrveq5O17Fmmhon86ogdxNjd
k5vnfwU2U3imReMhEzVBsRAefPKCgJTxJdkZWuNpZdiTs+nnN8KTCLUMaouJrQtwxWZRwEO8qsb0
LishDCN6rDajRRJB1y6twZ+kVSMQrnShnLtfQpGfNHkdBIAePcdQdOu5YkKKnesXLdpLGS0nOUUg
wAVvHXP/jjXssNGrD3VMKQ6b5YMThYBqIuYBTXj9ysQH5DYle96kMsn/AkzluN21B3VtQsIaMX4F
4wnxChqnxHlPgKXv55k8rtnFTpxNYoUX6A7GWID8NPxN7MjYt3RgdRb/QclEwCHWxwoA5DyRo24v
orx5IqcKaeEtRmm/Zrla7pGnvwRuyQCwt8mIA+cyTc7jpNqe6zjzaMOtHQZumrMY9qBV6M/EbGju
ALmvwewIWI8JEeo+RoKBbruqrwSvwQ50YIUB/MN4lYfnCFRaySiB5FycjYGPDNlk/R30GLMsk49y
0NuSWRdSs3dTcRuEDXNfmyaya0Vziuv2J2+ZmkBh8xjcNC+RT4xnYwZLzuJILmEPZC+k0GJjzJ6y
V8h7AzYUJFFtp7w1V1J3Ev8FrQDPLOhHh2ehpLsJGMzL+sHGWOXo6sMb0va1NrpnHQa09H6GMJXi
CUOosbHzZVvN23vwO//EU4cMKoMgEvkJSY2cBl3JSkIQ8t0rKi/IixgslGEic2Q8iUuXPJOUePZ/
HMuGcVKFqa6ixI0PzHNdYb1BNxucSBJ+0kGj4BPrzz5lMqtln5MRG2xJ6UABiU6FoZL7gXZqPeji
uU/9O2nSFQ36BdLq1namF8/p7qY8eXRDj7Jul1kEt/ERbEUP0FC5HPwGAMUV3oobCX5eqR4D93vS
Eoo79gaoedEjvIoO+hZCAHTRtTncgwmJaiq90MjkdnLRwxbwKLXb/RQNwdhR8ZJo/Uq24IKAyl7K
tj8T3no20/axz/BVFvHO88JD1eRXy4LNGmU/per/Ilv7nczqg/H0ijjLJ4up/SowmGk5aq42FSNX
+MHpNbAZDZbS2bQlKafxgGWyskwaN7oMagISASpOc5MVWgiScm3UkdjbKbZoP39IRPA6zuUh1Ml5
qBEoY7vG/Gw+xhVpe022QEwn7w+phydrogdFshY6Pr0ZdId9X90Yqz511iQAP1CDk6JgcTtDc4VZ
M2/7FpRjymZ6XWUljSOAv8jtLiTE6uPaS1DfuskAhS9W7jG0ERRYcOUQkoONbKIwem4qOKysXU52
1ntb22V5njGZujNzlr2FUep1NE7tuUFlqgTWBb9ZfA8E2CEJ7Jl3uVD7ER69Y+5XFzTKzwJg9iHj
6sPmVxq7doq8WyAUGTb0PuhlbgrPeda2wwnuot633fQMeVveOCD2JKoCfQqgq0jP97HsLxs43Y1b
UiaaYwwq0ybeikEtpbhrZ9MljuqZ8HXykIIBnqIrXkh/ysxpj8HpzZ2okxoXfBLz3Ee2RPNOzBgZ
/Nk5KHYZFKXNzssoLmYknWPXn9MIBljhisckpI8f3OHRXXSTOWkjPJVAsmICLQFaql3X7RufRSDj
e/ZUA+OWyQNrzqiw7OgdwASsos7GZFYbX7Gr2NLa4YdFceR2Xs2knbcH2hz95MJ8WFhbNdaPfqRC
tbMcKQJvJpQ4XAQjQpet5TRvsBKwfTqM96IkQFBSp8ku0N27l1AELrsps43ye0AHTJDyJ7TNx4r0
gbUp/HQ/LkkMSFsB645IfXkpWINzk8Cjkt5ekcPJ7rSvUzgeVvAcBO2bh0B0Hw9OsvF1/1BEc8Cw
aHxmKcMYhgWCzpMdLFOUOmkhDyqNLkMl8oPO1YT5aNRMtct93wTZaxH8MdQ4nzoghl01V3sT7OeW
/zQygnLoaaEBQ2mSkHvmA+tqcMiwFunMcSOAruquOmiYrWNNAgM39hHADbynzt3AbV+HupW72iiP
oFKrg+9Rstad/Vim5S5t3PYyOM7iYw6RLSDgYpyOqggmsL8NEjZ79Vjd+TEo26qZ5pvd4bjzCD06
tzO3adyZ2TFQ5t7GGEofF1x0MPzGA/s0YxZYYPcdVMhFIkRCtWkwdakZzhbZMJ7HonwWsA1Aeozy
lPrx2lMBCqoJC08JM4qgJvTFYRjv0vmY2LZxLPNX6Y8vWI9ebMBlC12Je9L2HoMSA7G0MMkO4Owm
v+3WUjnGtaN2AENGY4KucRNQJR8SFd0YY/f7MQSuZM70znHALqmsw3InZx/KH8VEZsVny8yCayZc
eXDYsl7i3p0vQY9Cy7GFweYxmU898RxBhA9x0W9uld8xlmrYmLugYFdiyNDlC4imHfPHOG5nJGn3
8P85ABssE7Y9vQw1Cwi/ap8s+4/CDcfnGRbwSoP40BDRssoBM6eO8Zpg0UB1ylxxhDKdAGDf8l51
wB6CV5LnINXMkbjAQ/eB8WEmHPTB42k7mG+Gq1/hJsQHpr0Grz8T6s6KjqRMa4RQiEsLpj4Tu2cD
28qu5vWn8Ff7krzfVVqB9DEHeS+DfIeC2SAMCIwWg2DfB7w7WR1peNkdB0TMv8YXbvjSXYuK8XQl
KWB7n4jDCDAVzdfZhSLGNDW9CeWvqr51t7NQx7ZbiAUYO1AsTQyUDcR6orh3K3Hxh/xrNJutPSmI
1e5xcozDpF1IKfpiUxEivmq+ZqB+jE3sr8DkZq56Y4si+TSC/yf9fFzFRvzmyjfolkyp5AW01Hiy
S2cVQPzZxQEVqLfITixJWBhZUt/E6u2HPA32Iute8PkaJXNwuwjuNdyLrTnwvqKyFfAdSAGYIvLW
ZJM2G7KOHRMW+jRY1S6VfXwKuJwxlhIqwzQc0GPx0sRozGcrAhtqd0z9SN5N2eKLwvD2bKcOfTce
U/c95mSoooBrhI+Qp2ZTzIKUsTjMjh4d1Gyg/bMi5MlxT6qP0hMb5PDdy7i8LIethGxHvUlAq21Y
Ne5Jztn7SNzWYWQQIFZgFqyZc8HMAX69AMPMD6r+EuSR/VcA/d0HbnIXjgx48mnGKmcg7JfMXRjF
5WaMN00lG9VaexQ7087PeUJFxFiPKBbGScAaRwJqMRgywpvhDnbxxPo0iWFtJJdhmiRJwdNtcRrT
elHExHcIb8j0xT1lCyQ4GINPCUCbU9/iDUVZzZqIYrGUZGrH7d5IWKUDptxMo/GdssBA+sMX0E2X
CRgudZuuNo6Z/21t+djnUCFj3LclwolNMwWXMPXaHY7UvSUq6OQp6hWH4yFUbyYEvVdMJWudFLwU
YnQoJ6yTqiG2OzGFaE7GUahvTZ1G15RN76YX8xUfPHzlBhZBRZ4pQYGRTo62k0JA7DwMIwURErXj
voGBYQhrm1eVQ0GVYSgPSRuekoiFscrBirYllgiOn3sRFPA8qP1mXOXUOu05U5Z18mpovwVjVMrT
pkLwVEe7Dtd+hk9jrfv8nJXFid+VFHTnpg25l+CIh5CKYq368aQ97zVb6laMmXSSSf/leVRNXcJu
DhXfysrCN+yg5V7UHus+SJfIIXpIc+MCZrwj96Y/DigH8bMa54p5CYVHScJfTNOx9sckPRFh+KVT
Uj6ItqY2LQgXlIDMgdVGB7fFAkEVsxGZI3ahVjcfhgaCOMYtllMvPungmboYGr/dsCQmX2+o2nnl
qBCjR/grSjdCQ1jsI+s1JUXRDOHFstiCgF5Xj0Do7lJO1B276ZPNWGqdeEazdcXJ79QCQvB6sKB4
XzPWbhserd8Wgh8QYfMLhuJ7DQd4S7EIFUZTKkWNa24cm0LP8KxtPCMh89jCerVVbGdvIT4gH9+n
vg3Lmr4avcatZFKIoIFZbumxXsuYEOQieFCZG+/zGo161EYvZuUHb5HOHwWB73xT664fRpLG7GLv
qQ6/DdvrmU58K0eOJh3m/nlWbD0b+x8G7vCR1JBaQlLLcBTCqbZDOWwmKsJ1X/CWFYlBSq3XbzMv
WCdwuS+YYdifoYKjpzxTqrQr3BzdBpQGbIeyPzc+fDkkaeU0XbFL9DuPjYUkXYqqnAE38M/9OHjb
ZhLIbVgTJF27gdjFXMxkTV34odw6BS6QNPF5jWduiqGUt8zt0k1uk6kh7JRVxpjdKKTLTdoC9Urj
d3MRGjdIppTsDuQ4XA202itWsHdeVo5wxikaywUtkMSj3ADu+4LXN60BfW2xVhXbrNasmjj+QHI+
Om7fI52xn5IZxZgzYkork14djKwgLADOccZJ65fqDFPpg6DWcjP6wycEH/gzCSJTcO7M5vFEierB
CW4iYLWRj95DryhtU4Da+wiXmVPD025cLwaC1+5L/zUPs+riRkxI7D69S7pCrCOT5RoTkyhx7stW
fxfJQoE0EQZgv96oGg3ulCCHijNjz2o+2ZOQgrqsspg/2NvRKp5rZuyomHJGpDxLq7RbAsKn4Lmb
fBpjADpIYSBhKrOGG2veO5g5EAdP0dnJuhjTfPlQ2qiHA+xPqRED0GuN8laI1mK7wFgiIthBuhQS
0UJn83ArT4Q/mMG1b+PjVE7v0uy+Gob9q5GsRkZoX82SHgEs4pl/HrMlVyIP/3pLzkRK4IRdkDxh
N5pH1YNcoPPueUb1aCJ5WNIqWgGmZSLAYibIoiXQgvQ5Yivb0lgHS9oFiCd4QjFPHz+hHsEdPja5
x6+Cx2heh0Rm1Et2Bh3BX8tO2LdR8Fi4bZaUDYJPuf3054TTkgwY6MPjb0ssx7jkczgEdVC+kkKe
IqBj3o1/hM91Zh+mT2HjHSaiPtIl82NBXhCEANm9H9hFEQwSLgkhkKKWDHqEgvDe0V/8Gn22cwgV
ASPOm7W09UveSE3wiL0kkMC2rVbMVDJ6Au9QEFMilrwSEmGMEwlZ76ETLg6zADBy92Kk0Prg3KRo
I0g+SbNaPaRsIo1x2XOQjjK7WzckLYUdPIQpAlSI3CZJZclUUUu6SrbkrDRL4krWgvkkcw9R5pLH
MlgKmTMRLT5RLVHHUDpY0lt8YlywgBJKSbCLIuClUwYHIZEv84AOlOmHhawlXxdLLoxaEmL4iMwa
mYy9ZMd0S4qMXvJkAoJlCgJm9JI0g8Xj3TBAfzoU1GPR/BKHt0tc0mka08XS9GWUYIAFdVi25NgM
BNrYQ8DkN6zvM9WTmynv2iX7xiUEp1nScDJiceJFIQJxZF2nMHwYb7ZF6hy67KUlUMckWMdbEna8
JWtHLqk7zdT9BEsODwE9875y/qQjFA6CetA1UI4s8mZ4LyycqoEKE84bsTMu3PF4vRxPkuifSPk3
X5XTwZpH6gPigZwlJ0jjWCRko3xdJj7NkG4yYD0J0UJDiO7VJ2yIeI6S3Zv96fNfHIgjGv7JJVoS
iry8mVa5yS2Z5MgMlhwjjJt8ZCQbJfQRfKsUOZrYI5/4I3jA14CufihQ5JvYqUiXdw8pHZBwjjy5
JdI4spRKVX9NBTufeWyPtolen3Vjf4Dv8gmTjwd3tFh02cRljp89GoG4ILVJJvY5rupfv2gIteaj
Y/1jnoExvCA2cDH1py8Y5YutJA4KDUC0a5aEKMNXrC7JjHIIjwIMEOx64qTqmlwpTcCUImgKxV30
iM/u1VsyqJIljQoKZAkhr9vXA0pFyD/JLlnSq5Ilx6oj0KplN2cbykbFyIg6WVKvPN72KlQP1pKH
BcmjOtQW/nF/ScvCatzuyiVBq+CFLpZMLTSm4hBMrPQ8LHOiiT9cy7yBSWbxQCSX05LNZZTRHwgX
q35J7Woyii9NkBerqOfI1OEVjSizxtK59u5hMI3nrGBVTRQY9Npwa3egI2MKmHJhSDS0rSNDNlaE
57oh27AomAkRMRYQNdaiAp0I/VtPJdLtdjr42W0s8uex1T8luRwnxcNS8P/LJcWMdePSbmM2XRLO
LBAv+Jk2Xee9GWKOd/iBuMzYO8nIuPETQJJOwBTVecWSZPpynf4+I1LNW7LVYIDyyxLGh1SXgLiG
fZi5X/C1T86SzCZGMtqqJa0tGsR3CfyZRpokt5BIN2fJdmv9Tysk7RQY+1u0pL8FxMAVSx4chjjc
5deZSdjg8+JqO6TbI0KOGGqxy5dUuYQ10M6vq/uCwLn/xfY6T5kAA/7vfxrY/pvB7rbY4f7P9evn
z2+RR1//j8Xu37/3z79Ndva/hA26ybMpNxWYGPxy/zbZWeJf+DEY/rqmhh8jscv9l8nO+hfoDKAE
pufYtvRsfuk/TXbiX1oJ09Oe62C+s135PzHZwVz4bxgEvQAQBLl0uO34+v4/DALBF3ZvOaQCQMvh
vA4mJgstUjqN4ANfflrfd1hbvCG+F44+y7J+mQy9T4oOtRdF3yggNRbov4yW3AVddHedEX5K62b0
WMTb+b0H6UUvYpzcgICR0d25MUND3KxR7bBENtW7nqsLgrVWsGvMkLHnU3iWmb9PkXPuKPKvw+yB
EfZ86uMYPQvoJKHmbedOmon6ePNF0R57I/yqo+Z5iC1yGfCN7UDd871YwFqMOXttUZespGBZYcTC
WmdJ+0I6EsieOCI/JKHV7exDaUMbMRAZrebRe3YnDuXJ/BFVeRXS+lsiuSjDGNjpeOGGKVa1/+jb
3DJcUNnakzi3HHuZM0IAXRnc+2yhcwRiDrMt92MoM1YWs5ev6q6IVvKpG0c0ICN0VbYKWN8wE5TR
/GCxWChZYICYZoL2Q/ItqEY1Xil3IXvj+wb8RMELb86oDkNrvdqpSxdWN3cJ0k3mSg/kORdkPOl7
8Dbo/Wd9dluEn+18zaP+PsbWvI2WRC8jMraNUxCNgbR7Zdvdp3L7LzGwqeKwDddFt4MEXmzMMb34
TvUcA85q+4RYQ0hC3qtM2U2k/C2K3uqy/mbUcRHhcBppjzKDXDs95E+S2ZKcQcyQ/TrWwV3fMKkX
xsViLp/F6V+nlEQvh7fedPH0aORztvCeZWVx6Kkf6fevkQvPQjo0dcZ4FiYuTE84I+ukq7H8NIXT
3GepeQgdh11I/jC06UM7EOkuF1elGL5cBVnEYnBo6gBnSo1xr60L3P45OxOqAOWmR0eSh902+2wc
7iOSgmk3xAX0Q0KkcvtU0ucZJHEw6LZJygshe2dq5Q/6CbrXgdVxQisVg7jGF0bQxGAxwsc+fQY4
HKC87Z/yIoLAb37mdqLWZXNCByOhASK2nLwnc8adT+DcQihmnRyg9zL64c0ezLfKIlK47K6DDTe/
QQaedc9dZG6ZelyStD64/UcTMHtIVPBlhPYRyiNOcUt/57n5krlQtMgwWMY6zzJA1zGJ4ST7fl8H
6O443VZVwIgQzCedbn7XhB6qhcr5MUacSW2f18QKMOi3iaBuyvsCF10aDC///KqkLVk1CBxw7xNJ
Mnjlxke+2Y2Q8gaiYrpc/HbTkp3in9nloSZuBlx9QMWt9Htwmw+h+79Ekn9HvP42a5fESzxmnW59
tEBQKWCJWGrvg56aZ9LjnWTpOZ1i119J/B4zMW4uWGzWjnwTDsFjmKx42xCo7yaZvk1Ik9HZXIZ4
3loSSrHbXOWyfxbhOWTvUzrZl+yjZvVagCdBpZJcxsm5EiRw7UN9dDC6jSC8Td98nRzkNzZdUObk
1ZpgHnoW1rUrHTC1KWjnps7aoKB465H6rAR/uKYW73JEyks+nVe2YuuTWZo6WbCtaenWY9DcWeO4
TgHTrBg3bHScHbHT7okcwBEYk93WwQKA1MSSRg4vpQzrFeAz4l+M8X7u68fYDXGzCuibaXsq0hBo
RydeE9reg8F3N7Y+9O351nTLrCNGuu4m7onAsBeN99WP0r/WqFhljwP+B4SzDKYopxEl0IUAfM+x
Oc4OiNb4r1Mt6BITqD+CcdzLpM/MjNZMhv/rmmoYCMqfYh6Yr9j1IyM/q7plWC3W8yynXVHEZGmQ
EWb1dMNTPm5Vk+f7HpFVMidk9NnBW16Wn7OD99aC5kovI/eJPTOFCXxjXX50meDLrD5y3/1DkDEy
POBxeBagnHwFjVXyUNlIU4s7OsRbrhn1c1iRfSqtlT/Gf1rpR2swfxR//LvIEqALRuI1js0zyTIs
gkyGJEPsPUxV5XE2WdZ2VIe5pghPG0YIUyG+J+fTjwPsc4uaqTXis9P1xlGX6Hd7RiFQITE7Z0Br
yRBWQ9OucmO8iZLXPsrFH99JXvI+fcJb8zvp6GhNDZueIeaanCtkzHwvULQgIVrNazYrcydb55I0
40vK31Zw0CiFIzGh7nj06GDWpRj3uVfz13BiqIaA0+N59+F3+lmNyo2tGD+yZy19c8Ox8GFWD4Ib
YA1/b2Ar+M6Qgit02dz67PqsmLAl1y6R6TMnoR05NQDduPwgYXquIlLhG8JBTj8JoahR/kuKtGHl
kBIGmRtXBk9MgzK9GuJL7euLbsUXTsCfLjw5IvrjVnetbb/PiXvPUno7aGzCjlN9mhKsnyezN7cb
nqWVnBv10UrYSmX2gTmOoj/FhDKiaamyhMajfC799NfC474KC5zUroUUmJXebrbqC+TdbWVmF6Me
6KJbLtChZ+FU5i9uYA2c9XwiUTO+xvDw+ybhRnObXzVWKM4KlgQMqpGug9HlDZA1AL1AMFvVKr/1
akC7YXJhu15CtJyBsLjUX2Ezv8SOTZdftM9qqaNNvLKj49zKoEl22oaV1GOA6wglXFUKWnvctAxB
zXM6I+22s1YdA1//WkYAbRRVGjTVwlxnEmYrq0toLR6WdPyq01qyeUYvyarIBMfJaXfnNjF+CZev
2ZPjZ6tIWF4qFwJWrJiflgEPv7WvvXEXzN5DUNDyMwxHB92Pr15m/ckJFMAjnD0irb1y3O3H4HVs
xCFu5KtdmM+Q5k4D8GWmYxtuJ1aIz5mDIrlGjc0g9sF3nJf4rQDAsipLDNGDqkkjTpO9I9yTHhmH
tlowudYIvEVMzA3z6GZkxeZG1JaTtLD9jN6aJ/UaNMUb4wKLdpGlkgUPcvSN89B0p8Z3jlVGGIM5
E1lUHAPr/Z+iDE8LiRJwqmbm1LnYFWW2S2P3UqT1L+Pnx5HFwkrB0vXz8afR6VMlyvexQin0H9Sd
127kyNplnygOaILuVumtMmWr6oYoSwY9g57v8D/VvNgsZp/z9zQwA8zVANMNJCR1l1GKDH5m77XV
h7PY07rkT9vgdGVYONKh62cMbcjIlGId4VywFkHwp4Zl0fYnYen+FPnucub7gFkSe1mR4dqNEAkV
FjNDq36pWYXigMVUkDUYCxKg21R5X5AIP5edCEGYstFBEsFKAKuTjF5Vh3HHcC5ZRTpeWzBbinrY
Q7g7C19+FRLvXhv94cmHCAiJ98JHDAPzDVzC81Im5so9DFC1WbTi13ICTo+6XLsKBz2H9A/ytzRW
RLz8i0qJ7w+R+fhuxEwgtIcsRiskfC3e8Dl2f7Uq/+zlDJOJB3MZz799mLDoFVFmx4DebcCku3As
SSOnxK1yKCyhx+QKz/jL3MuDqFDP+Gz2KJLYyPFgN5fshD7bWUG3b9JJ7MRc/x4noTYxOoFt64aY
k2R0LgeSNauZUCiD2hcjrsXQFm0SbWr4VSQ4qZQOOchiA8EYIemW/cvEfYDXElB7Ngc7D7Z7YhFM
m7ntht0FDIgZF4bAqVY5jPJB4QKRa2q5rfZDwQxqbp1TCmniqZYu66WW+LWEoCMNL8BDnIutCmus
yNgHRkP6Fo1s8WHCggwgSaSKONmJ23qZwGw9wczSzMWmX2Jk0GVmEO/ZiReJz4gAE2ZAyb0uPD0g
k8v3LpXIxm2T9ygOf4MdXFnEaK9sAP9E8XzNF7dMSgAQ8XI8SKlQWHUk+7FaEtJy+QqMgsVAYEPy
byPxlFRMVPrxAItlh9syRQtjW3cjxuA5CSgMg8z3fkdlYZqUIRFnOXF53Gt4zNMK8QeqT7wXE9lu
HsCEDlqQthHCWZOctnNRzfBD8D0aXrc306OliETOEWRQPotjbzPbNUpcPkt5ik6bBSrbsnApgOCJ
yRkrtmDSvNkZeAS30hIMUvrwvUlQ/ZfOLemR3hJIjahsN2rf2oFt/dV0RHPOc5euuqkkoZuVn9sR
ibsKJ0wIHlhglgHxsOuaJbAZjILQ3LMtSIZK1tAgOvS4yWy9W4tnVnTDEd/JVMMMaD2XBrHkduvk
l7kM74WX3VXMxFLBtpATnK5Mf2tRTa65rCg6mtdyKF+xCqJpY/kja34uFopZDLnuMtHXy7fFyKpk
big6Nt6alYoJkoNgE/6+vkPFjyUdaF2KT6sOJ4FWaxo3ykaFp5Oo3QeEa/aMMUl38+hQ3bPdede6
A31SwoDbYxGhvpIXwNIfSAS2o9ednALeuTvoDXY+cpwyyKgDJ3cvSloHW7zbaiQ6TvOjlMhhuajj
zN0YdvpF+Ei8g95gDch8YjdBOJGz/D3XfbafkMWu4jaktoQbczBQJ+TDBhaBd4kHBuIW6yqwqeRS
KWajNUD2g9FqubXN/mCXffCc+YSitUlyamPCzrA87ciRgocsXZjIsCmCbtiMMwLAstUdiC/1Xrhf
QE3gTZry57ggUVkqFLiapqkQFXtxfyfdfhNTwu/ygi6lakPSiPPeXFe+cYeIQHmRMdyup1vimf2Z
JF+dvptDiRO/0Vy7SHF2fkGrEplNcn28zIlVk1+exPuwtZhRwo1xwM7xTO461kjDF7s3owMh7tm5
Kj7riLQGJ2HdVIthheKfR1seABDrTGRDWW5dZJa635DS9RZ3VOVdYXwceiRWLBsWRG720djDD360
emdHY7UtogwF+1Rf/LYm7iZiFGmE7jbqnT16foIrZ4LGkmaa7lEXkWxJP26zdSHfpv4V1nciN6p3
a6iviZoCsnac32yfcfNZrOXFOwkCb8rgAa0BIS4Qr60txO+6bt4SvRQ+0HtWZlcP647dAict7ZQB
tkimq4zcJTZRlHSdVUATiD4bF+GK0xF2puvuBTbBWvXOOzPlL7ZbvrRG3j0FKn7q6+je1Pkvu1C/
5OC95L5HnJpzGZPm3oVBf89lt7XssdtGZvnqRNZ7ydHLKAydMj2tjcFaMtx0KrK3I4JvUYq2gP5I
kvGnu8bQs/ZgBG24o3DSBRSJPb7FuK9uUex+9aup2WBBHzeT9F6KWjHSbZPF0uXu8c8vUxTtMAch
2z4k5FzwGFf9qPDD+bB8RuvLGHN+R3ZdUOOx1E4H+4hcYhrzlW/Yf4TD+LkwWVE20oOCiQfIob2E
SZttgP0Xm9but72nr7YxXTzAt4pGsLbsI1ceg3MOQqf8Kr2Kp3w26S3hBD/S9pARu40hNvjZphjy
PaL7JvlzEvVXs0cbA1D2TyQOZAm/p/TMT9r+Hg+Y8i1m7jPPmhTtkjVQfVTLaRi4xaGZht+DmTV7
mpOkUM9lz8nv4+VfzL0hCcMBeWD2XPzqaXEIi4JYoUcqUuTxEbwMMyACIomxlMB7wLHt/6AamBhI
0aj0ZEA4qqTytxE1IJakywy3onsmZOYb7SDF6ED2LhM0Q5Dng2khjr09RgF2VkRTceozQII+GJnt
65gZr4k0mVp3A3NE3zs1CcnHpNfxznY0nS1C4V6CTMcajGot9N6dhoG0NZz17P+K+428ZsImvJox
DAgEuOSYmZ48lm4rLKnWNgdNCpIAAwApH4fQcb+HSeYcc0OerTJHrsX7v6ra6VefCvLK84KcjV4f
0yh4U7PxOUJmagghWDNx6qF41t8jV/+ZLe8Gv2Vroo5E2sKZ3UhoAXHHNtIMWWbmXYiFACB3Apva
mPIjvXTmd9Mas9OGL7WQQcqSo4x+L2SQyeKXkZMaqhdN9YdP+N7ljb0Ji/7N7bxvqLgB0UA8JyG9
o/xjN5Tq17Spq5c0SQ+F9uf1TFzhMcUyA4ds0azgqels9xcS92pThPqjlzG03jnbpr67g4gZrhrF
LgV80T3zJ2fr9dbPcKqbVeE0bypmj+QMOSB6tqd4gYhYJDY3i5Ju8/9o8v8PDt//L+Q9E57x/3kx
8D/+q8m+F7/+sRBYfsVf6wAopP+SAbN9FnmB7Xr8+599gLDkv0A+MPbHQsX0x7BgIv6buue6/3Kk
wX9iW2C7NlkQ/70QcPkNDZOpKCZVAyw4A/z/LC3+L6h71pK/8Ddzz5HShOFne9Jy+cdiAfFPLiMq
+rSbq0asvZG9v6uL525inUY8af1VDjnMzexNir5FNccONpJDdjclYi6zJAaOXFPQD4xqeeK+ySWC
pbP+9G5wdnnCFwP35qCbL5MaptP/8hb/b2CB0l/enH/+xS3T9Wg2eYd815KG88+/OMPpoMozslha
yShIZ44Nvfk/L1Eh2wPUocPfX5o8Jc/G8uJaZEg9PT5HX07oAnJL1tf/+bViJBPGh4jI1q/GnRS0
4ylf7HVVFU1/ffT42uPTtkqmNZhZxv7L//L4D2hpsM/Oz7Ww1a0qtYbTchSw9G7B8vL4so26dBP1
5Y+xN762oTHfSXkC+DWQJ+TJ/N4ITt7M7ltnH0jwE1o37Ehc7CJVH9xRvXP0z6X6Vpgwdvxu54Ok
/4Lur10HFvxfqXLywsaw2flB/8VUs3VOfcR/jKkxUxQ9DFr1358bJg94dDh/6jY3944numujMNkU
c+iSS1BhkhpppbBVeccRLfIZTKN+ki2Ircgv6/PjaxEKpkrV7nEy4/4c0hKdHx9xwRNbCtbpuEiT
A6NA+08LHDC3BH3r00itLQ+q/JjkA/aUliXUopxLlxerRDy60VGGd/fx1V4XkNAz/xNTGEitnCwb
M19AgskS6PF4cYSQCBCZuMxNbJ0eCRN/v/QO2ZzR9NzUy/6kZVgGSePTpkfYCCPR3wyLU9QUXwjZ
HfZ225fbx5fNksAOv68/J8NmhGL/TtrUWHdk8X7M5LlsQR2R8mi4xYeo6W9nJ5l2SGSLDyAyIT7R
Xh+0Q5RNqO0ziZvpWltBvUuVaF4j7vFL1SR4OHT7+vhSjgRtSZ7rTo9Pkdglh8FbsAeQJVAWjC+h
VYwvAx5qVKTsfv/6Wp6D6x/k+vFZvPxvScw3MMzhtH78AjSQdEwJ4lC8nu9Yx0jpM3CPjPUsL6xC
/vqszez2aE/hp/YNXJRpNJcn4tbKU8VCeq1jtKiI8iknu/Zm5IFkLTOv0xl/QygFmLAOHtXj08ho
3evjIyH4zWNNpxUsgssEjLk3TvUpi+gonx4fRhRGpJRF+wRTMF2XsuZjag2U++UIiBEj0rjyEgRw
wfIShoI3R5NDT5vOrRfHNK9LeIV26viYqW8tGv4T8obFOm5Gz+R/NTs5QWNHguGw7qo1mZJltW0C
ZZ4bqrcnMhrT00yVVghfrlXE9CN3FqZj1NxNpJ50Iow9AoHxXYEZnYIBorFEjFQlBSWy+TGYykMJ
IN1rpHvj4Oflz9Zvk12fFNFmiJLo3SkA7DkxiEfmGf5J7IsklAQSOHhJXeGsXGAJpymxkHo9PjQn
u+GNAuId+Q0I1D57kYQzqbEqr3mJ17LJUxy5ZhxuC6+fkZeSbkbhPhHGSzi2Y74LpwGH0kxfJx89
ksvuLiMZ/hw6IKN0tUiYLW6B1E4SpL20DjF4q2uBQuupjajqqrB/zgvpnXGmwa1h80bYpNgbdA1A
0QLnFWOT9VwXHpgVWVzxtsPlaJUi8NQfLoSjMFYMUYxFGBYG33wZrXhXNoAHQcqqw1ia/SWuGIE7
wQsDpfIDB2zBGdBfIzKYbtDKl/TkYzrfGssJ1wOJusmQphjlYMTMHsNFwCukhRCZRTzp2lrAQm3V
ggay9rEixAbaar+ZrP7sC9joipyO1WxW4y4z8582huESc8DRVpTUAnuNNTTPmoioTS5j3jYkRk85
OvlbGYZr0oBsGuY83pBPUW1A+6eHgPy+IK/NWz1UX4PSpWpHvIJGsu0PcaeGPYR5vFo9oVUnhySw
IqbRW0/KYtAj3OLuKfQoMpdvxvLC/bDiUs0w+nMQmkEXfoaxXJPc7bxpTqQ6Q6E0xgZAkWT6MKb0
sya9EIV9ABUzXi4PXNzHtMcO17jNperz5uKnzDmLxBs3ZHb8qBGVPFU+ercwQ/EaJP0PKYbu6rr2
jVtDvT1eisiim6Y7AZwo8KFU6mKxxbt4mIIu9cxI76mx5Gc9jfNb4ruMgpFvmc3wmo3jhaCsZBOP
k8PMmuVxODvjLVfK2otJvIhZ78xCTnd32EG0Mc9hERhnYEz7mOf78FQhq103cR9dyo4CPu0uQVKb
19ACBVDK0b8wpgGoTX4mnQs99iNLyByMvUD9Dzye1NQmKy9lEZJUqYefIbgFbRvp2SzCr9q15dbA
60zk3q5q8vlWDpO+98H4VLd9eIzd3iN3eWYUPk+T2qHkZLuSDZchYXJJszTPoXOyIjqszCkZATVG
fG2Wl4mwMmZ9at4KOT1PpedyUo5XTB0CZsoABsiWNEIB8q/Uy1AduQ3tuQSOP6n0KYxIaWbYeA+C
OZ5YvYdiEy7BuT6XpNTZWizfU48xFgdCGRLHqKczmOGfhIl8jcleQ3xbSFSpgojfsJd7iddqZdk3
G28VE7TKOZQpSk6hm3hRf/0gvmKmkrGn07TDcKnOVQCCpWS3XWXuBX7S96EBMGclLMlKa+Fnse3a
50WH9RKxxi72uhuBjEDh7DTZMKUCE2CP/s5U3dms549w7CKe7ZW3m8kt3CDTNF9Cignk+7/S2FSX
HjgGK+IJhUKQDidmvBigya/rzPbumG1BXywKLBITfvDZ/6PQ2N3C8UznTojD9CX2vB7EIGa9LOlo
R7e4+CFpeDY8PmFO04nGH5TbGJfbnMy2Y84RPLsFXXCt5g3IVW8N/QN4SN3+DFSUb2P9KeN5CYgL
1qbtuqyNQdJXPw1LYX4mbZK1eBudzFKfY9DlMNw1aZQBRFoDOxhxJyED1MECWFLKc8sNQcruEq2s
dkFd0l7K2Dq30vmY/EycRF2817LxwDIgDqmZFEeE5hZmNLP6WzxAjvtEYCsAl0mgPGg4KlD8rdy2
CbZ+0wBijDW5UH209cbsLbUnn6xZZi+L1HgH56q5IDD5E9VBvhsbpotdbH4WriJUa+peVEVdUUnz
OrfkFOB/xkzj4+qPHaQymdfjGi5rXHldAfJV0FFilrQEo2m8f7VZN5uw/jGk5kr01TcgIs6JLMEA
QqaUeGsY/oQWc2Y/8Yq3IARNFo/oOc3GWlnezBykT09ayPRUlXTYKu2DNTWmzVMcy4HtsSiLvWFn
NtVL/bhnY3/LjL07tCy78VkwUDCXm6AHH4+G8+aYVXVC0MIjfKp/unoueFSrEGIpjCIGaLUhLIQF
FJEdaQdMNo55Api/6uOTr+cjZKSA+hE7qVde/L5tj/PQp6uAQ3Gdjqw3tfAO6YjV9FFWtEttoeTW
zzIHd1PdFdtxCNUxttSdKty/joCknqpa+GzjNl5YpN9xv/0AZ8Re/7li1bXzAkg11ZQUxyruGNXW
EXgcg6C63pyava26t0kz+2zz8JwFvd6X4C5ZltrpqhY5cJ/lrDRdUHV1yVnpL4Fonh8SwKkzc+ML
FMN/v5AVNSKJT8RqnIyDE/XV1jDZjsct4iicdLjlWphKbs8NlAb2vAfOCdoYBxnl8PCdKZR7xuzy
ZgeW2ttGUx5Gb7qNohB33WwCD9coCQw4Ay3L3Q0DXJZk7t/ChZg+RPE3v0TvYHq6vI5s+za4hUFH
erZ9QwgJa8Hf117l76rl/B06Zlg2Em6FTXW6RHLWZ5VeHNY7Z8NP261KGakXCtZZZj8LakZJOtMb
6Il1bcroQwr1swGWs2PiVYA3g+TSy+ZLFQgMmFAhqeY6JEMV3wrNqQuRkoz5Yd1jBXsto5CwTxNg
lexOvsWFr4hB3HVCf610q3acGWbWwVDCkH2okuTz8TjK4WVfxhrZRjvWNrlzzrOhVXAZaiwac5O4
O93wUFFwIcZ8fidf2yXB8lMyP37/9z0mXe8eklyzjgi02NZ9r65ZE+SbZi4uWHibTVYUxxkcFKuO
r9bgRLvYJmwOTWuguvYYJSlBjkGE8DWrKX1mFCbCg/c2LeQRmD+nmCcFP3obrGo8sF+YRi6Z1u7I
nCGHc23GMtoapHO91Gb1ZbIiH2L6CxSRkeqTRK8+rZNNmOERipuhfHamszf8dmUzf3OS4AjVDuKI
YyDWT9W2bSD61a2QV0Q8CO6kjG+q5WcxV3nD4Ln9iUmu/On56XiKQKScH+GJpUN0rgW7gcM+IY+G
Z0Z5sVjb1fCdg3EVgiE/PGoEr60/yXORTNy1fw5BAJfuCAnNgLXqqWmXYt5nWlE1LHPhuG4eyY5i
xIJEwsQfUkgqEBshtuLZb7hh2C6C9KyRvDTBQVkgWEIf/ou7dWNffAjVQZSIOHDrKjz7vCE30AA4
fctewJZ1IwjefcGPxN2xfEI5VCIWU4y8xyR7g/sCZEDnHMgpJD569w0E+OzshxmstGUVlwJChfLp
XRpwDGtSi9m8N0QsRmgBVrPDmRwt3DRdxIBZ9AJkBqrwIRwJ48dzb5EuXAB2NYCjsKPnRO6NO7Ew
2Rz1MPnsyDpBEv0epWbxFjn6GiE9Wo2lGs+N4Y9rmYndnEr7lgXcPRZOzyUCatv3rj4UbVaeOgve
IBP9AkwkaeG952R71R45lsyXxgFxGGf+doAj82TxaL8PoHxwCpDSU/Z1fI5BuKpmYIcWwBAqS9fb
yLypn4pKox759telH1k5vK/WlpvCjpF7NDp+1rYyjzUwtsPYBQ5Lyfcmd8xNV2Z/Oi3JAFruRbQz
Ac9hBxyIbghRVC+PE7BMcQiqEi2Yi1QA2uxcbyHb5/j1/Q8RGSamS685tX60t9kaX2awFk91upyH
2po22eR/K63+mOChvISNYV9sER97UZAcVAzkiSJRqKygvTSdET4vSKI6gmQgYvfWt5VxrKtfxVj4
9zDDVuZ2f3S8sKYjoh802sdVraMKaOvo7GxRQsSZOhSkqGxJkB4Pk7sY8wamQDgD00291IMCkf1E
zObp8WLGhEOnIQQrG0DnS0Ly8dqsFZHUMpJb1SJgMca0PWU23MMkZcf3GORo3txQFkcrzd6yIoL7
LNwZs+uUkwekx+xiJFl+wRF44bJ4JTGu2buRmb4O4TJJyAcNB7EPT5ANy7VMOZ7zGQjDaA9cj1bi
XdKePzyy1KnwCoG2Y8Si4UCaXbtEuxPiIPAzEYb00devwoQ4/chfnaUF6ausiNMCe7Cbhoi1t86w
hc+XzIqie94AbTSJNwFBAiPGbH9awjF+mHO7K5y0uOepfS9HL9wDV0k25hxWrzUOkaqN3BXJPqzE
yed+A6K58GHy06MgCCEM8RTgVMnYI+MNvjjL9z8Rykr0XAxcMjcDlgbt8+NhJRmLHetgulm9a72H
NixyzKMTkoCvdp0f1WQTgk7orJ/07Um3U3YuK/eTvev3ocw8fm/PWYcEdu/jEo965QUDUkCJNiHs
XkCx5ugFDFDBfjqd9Fy/6catEVcgS2ltuH6x0fnH2+NumRMUsERjlSxue0J82BobsfI2Q+jDNV6O
Ss8rfzelc62ynIYllW/lVOdvDnFNbVAf2FjW/74zYTfWOA4u4VuKmsUt8vGSOi1gNMkeNpOjdUd2
vDMFJzHltDpWfmnfSbdawTEAG5YZz4RTHa3IYmqWEirKtcbvbLbojyoOGI/6QRYcIugAN0RWUIhP
xfeOURfPf1nuo0rIV3KcBjKUG7Rr3c1QZ1FbycUV6Fitoi92QUx6Z9eC0LJTRtBBj/5gem9rIsd7
YFbzxIItnk5QsIKVjJmVdClMtbYUdCZe8xyxN9v4Ycr+ssBSwVYMQ5IfKvNLivQhGUtm0m1y7dkc
EhsVdedKmTDIA+9SVvWOrHvv2M5tfAoWooKZ6IuKjfxkWPmakcUIYKC0bp7+eDz727QhXtEcEPkG
26IOwi0Sz98UyjSS4U0PzFLmhrJZGNWMnJkYC0M0mlKdYsnKW+NKb0o/m74+ijsgE2DUnAgCRs/Z
FXjr1h3ba+sRM5ZrVoKR1yCTCnBr+QPyC5EV0xayGN9kRl7mk8L0cx8q0yKMK1RXZzb2qZX+THUX
3NwpOAE4HMHNLcGKOLCRfKNAm5fRW6r93Zxj1/e8xQpFZKch0pUU4bi3TONnbldfS5AB50Dr9pjg
XPdLvHPcfNG2GsbpzSvk2nKKbJXEibFL6uboVwPCm0YwuJrz/g1VAoeC6s+DbXBt8nRTTmav5wzk
VF1IfY9BgV1S/Didn9MClPGWCV5/1YvfN1RgnLO+IOuKABXsV053JjuBGMS4rHd0rNPz4wWw9PRs
B5+8X8ZT0JWA/Mx4Ij6XBvnRJSN3YPba+WROFVHPTddzoQ3hfJiDFKl0hKLOFrl1cAuofM3gsWaO
7J2I01eZ4FEC7WBxwaUWHMYZ9ixEk5wIialau5KMnDy22JVOvnxOExMsXDZbOJcFdm4jRMHAU77L
I5wPhUORAqWOMs++5ro3r5HsBwyNCKTJPUFuof0Daga9Ul5EEMSjuPPdd88i3hE1crrIRaOb4TUY
e/RwEUw+48ysXwIAtVAQ1Us55h9N2fsQ0zm3pni6Vmhl9jVXO1f1Ix06+8BQr3ZM5SLEvTqGqg48
cu0Gcica+/PvoskAlYS70/nZUkZQxE7Dp6HnV7u/ZkVn3Tupgu0Yet4qMs3uENkdcX4OiXimSZJf
KoPiSGQOk8yOLSgNC/HMOP2j/gZIwION8LNwzBt9tbyhBNDbmJ3TamwtbgyuS/afUZwnv/ys/RRV
ePfNsTnPU43sI/ccBgjSOJP1DiGnGTAHLCNg12PbOU7gOaWl3XMuCQ42F22c4zEvkY3xki2LX7Lg
j2jUCoYIe4RTRpe8dxSkTL4iBqS1xRQ9Vq+oAqEpBINA/eo4R8aqG1YN5bE1vHBlFNInpKDJTomh
r7CLIE6VLXsK1Yc7157AZGL03UVDDlJJEGw5sYI5xmOd7bzeKXjSr5i3Y9WSJZAxC41nyLjBHPw7
whtjb8ioJYO33XVG+2p7Fd0H6sCweRF0MVt+F3NctXEeMyUxtwBX5x1uB/sUbZWxTrzEf53dztoY
GUMQlTX64mXHtquqzwq+LH9Pf++6+uyjwt/OfmpelVFDgnHlc0LW6YeeHefkDMwYgwLq8pAHG+km
yQ4S9vCU2ZB9s9A5Aj/5NocFAQRiPsTF22wAxw4G8lJVKM+dQJ8fQG1AnseMLB2NO7o3gp9FTmE5
hnvL0z4bpYknsRlzESnogllxe9Qa3aRx5ZF0ePO6GRfcEpuAvXBN6ljyMvTPQyzZZwtZ/H4hWSmn
0xQ+UrBlD0bwo/LV96mL+13hig9vtt1D5SAtjI3FVlvIJy3cbjfSWO3cDEWEym+VUFuUIsah6Gi7
Ogg52PHNmuLaxZjMbo35/zyx8XGb04AeCszFErGVSuKAqrRFNO6uFBiNVYJza6dkBcYdGsquR5Yy
98cJ6LRRMVrLoP+CyJqf7XkEmib8BCgZFgZ/UYfA54qvbVc+A9BDVaHl3VzCaV2k5aVhb5rG90Aq
Obu49rnMrJnHZV2onT3U5T4h0wjKBCgRRMLGEjyEdGxCyT5xIO07vxyeKMrJmdfpoR/aD0Ke5pea
lPFoynwsuN87q3sbLRsEuJ66w0gw2tbKlN7HeQo2EKursnFrxpX6giUNtA1oXgAybIJsOXYbcmEJ
GBPYsaowpfuLstOQOrvZ88Qmtui2KK6c3W9dQghqmFQQyxLO2xgwMfSFAh079JaTqkgzrQDsrCKX
3SEKJnSHUr9IOfkH07AM3ub0u+v6zabEU7ZhdogCpXBNsM4ZxieyeFdTErykLlM2OZBJWznY0rME
MvCQBfI8tpOxjpepvmsZDpROoMyJaMmvn4mjx4ACKcWJUOHNRbhL2OAmfeLfffwCFT6EvNXvzhwr
FOGAZQgoK0/KLIaN9vF/P/Vtc21rdogRdPOVmwwJV+zM0K1GuJ7OOSAKJMn04HN4G8u/KsqRLPQ5
8Zf0NX3SAbI8A89sqk3zXtX6AK+FBMkpw0qrnHPeaRa/6tzQ9c45uFQHfiJhStGnUBFRIRFhLInH
9FSlB4hy4ImsYG+4/dfBpEFLi/DeUha/ygcOxPffrPED1Fl1zmFIAg/qf1kFhiJALeW6C7pmzSxo
PAbVeyd6jCtcEFvXHdQuHWL1nDTyVSTOb9gQDpmt3YFUVZs7LQJIVEWMqSOTSmdoAxizwQi2jjoo
w1S3y2gPQVwXw0G5jXmAEfOrQnhLFipabC9Pjklc/yap8ndfxncLGezCuH1paRLxLLXzGVXS2uyc
4RoF2j41rSawfqpOJJ6JXVfJWz7vDLO/BlX2UTPColNRw9EYi3nNGzocRyMlEv0q2+ZXDAPn2PcE
gsZiiF4Kd8aQW6db7ZqAOYnb3is/hK0Zrh9TB7NjByddwSntDKdSaeOgyZhqeglLbCiA10ZjtgPm
sZjcNMFAWh4ssYDL6trbSm17jP6NvcUSbAJhYJvk1GXf9Ig62naI8LNbsLFeNlSbGvzfXXe2BcW6
RXM7Nu1LBwjCTlrcPLY5nuFKsPBA9ug5OC6A76i01PeKafBTw+h+Y7UZNDr26EczQ5A/GwrMMu4M
6Av9dBMzKjfXmft9VcSYjurYXGmdWyQR9La9lbL8VnpQS6Je3EMPxRWZheGVroSIV7nopKssvbRA
SYjuak4J+IKVC2RsmVOt7Ui2uzkc9Z51JmMLgwlf3z8XbBKxhS2eSJ7qQgYR27+OlssCMcEetKZJ
Sb278o+D7LzncCJ1JYZGR8BKIzYujkzXqACwSbKEgAp87Yskv9QKjYaR87jnFDobw6SeLat4xs9i
vQxp8AdwYYd2VLEbxhrGmc6qLa2s/oTpVlHBlUTAGxDRosjrL6Xbfhnxv52lFp/BKOu163EMQorV
exE2x6KsxmuiAYThPT/gyP7dkvnFOhBqu5818vCoRWKfnuOvzgPbHYP4xjgm70YwPTN0M7+6ehCr
zgpH3pngrItkOPPuQ4pgCrWrDcwJzP4/ncyk8JxxZ85EMR/nHFwvSUEUItoEU8ogMMdcAt8CE7sY
hlf+EEJKukmQHmsZx5mV6pMryunYYEixPdr+PKayj2DNPGYzOkrguaRVvKsKmG8cmikuCuA4ZOPl
frqE9sC9lyYM7XAUxEkn4JMjH5SljgbNI+DVxC/0NXZLvZuZaWFfK+1dBpJxE6Zd86Lg+mg2xFFW
vSqVCKJHquQFRJN3VH4t9jNJI0skdHzH43SUjTnfixBr+tIz6QTHUxkNPJ0tC5jH0DtXNRkfRPUU
7zMR3XJaIoSYK5Od2t9R8dt77UCBSOkwb4+qJRud7TAq95RCj1wFVmqQJz8sAm9Y/ZmdXhjaNXeU
FchjLe+QO3b4iqtyN6X3JJKfHcK9a9ouwW5LknM8J89Vm4uN1VvxNS45KhOXXIQ4DtxDH3rVORxt
zUoHiI0FTabrS2sbKXnPmtrYoLOAomXCqYxo2nZ2F9n8IOLzUI7Bc2wCrZqph3dsT+WzSr9iXENp
qLsfVgLdebba5pgTs/41VWtRdC+O0es7ElPXqUhTz5BXxsK1kD9kIS2S98VhJHdbOZV2sMBRxXjs
5FjVlO0tqDddXr21y5/jx44NljzgmRvOAq1W0l2kRBM6VHiXYqDYzwBVMNDFrNOnjlDzYEySfeZp
Rhn/k6jzWpIUiZLoF2EWyIDXlKSuzKpq9YK1mEFDoMXX74Ge3X0YrKp7eqY6kwwi/LofD1hmkMhr
Gb8XRo84MAKDNthfkkBciCldmT+yeCKhp9gZdY2b7FWpbL9uKv0RughygapPTdZPPxAmr1r51TH7
nMqZ8M2a+hnEwiFwqQfUkujHAE7sR9PyuDD1P0YZa4dQi4ybztp5cym66YOes0U0abcBbX/jRV2J
YuHaX7yq10kmUBTJlJb6iCj97DUOm1XYjUdeGGBOiyWn423aw4MkS9QKBIa0oQSuxQ/TOu34yMd8
zyghYlUs8I04hB5s+EAesegDT3lqIlUQQSjBED/XqOacdnNB7aOq1bTL1XStK6O7i0FShhlYt9GL
kIrnxJ8tLXlprdtsa3x8h1SJ5Bo1tJU28fBvL9Lh1eGejqOsOKUdXvZQer9dHFbvYTTnuzAa9xbQ
GHqdvA8y7ZJyKkntvAVRCJvy8Pu4CnKk++IdEryB5oKRSnNKQORL3HUdLzVC9peQvJyW6DSR6Tql
BsqZTlaPipNWID/suskPBhrgRs4i4DnWUGDXufiDw6o8MaMdTnnR08omy4KfB7+yt8z12/7pxh8K
OuyZMMmfKZj094ICvU2T9i8Gfd5DAzC71RIgO0PuaJcU0/yV4oS7A3UDJ0BObwANBxc3M3CnjJ60
Cf3IBsqnGu6jEOgBZvUsebeDutYekucfO2oz2gXUiX8vdO78OBMnRRffG4/RtypgTlkMGc16y6aP
xQW4VZdjTmJCdJ8y4pqrQ2x4dmPtnU2no2dJljo5YgIKic6hnkJR45i5yE22SeI587hBNF0WR5yY
9YFKGBSfjso1QKLOfR3pNG2hgXRjiNta7TkPsgoakIdtqpupujMwO0v8LA2H7VzmPFgp4T7+1cIx
7P07LmLvvFwwMqZ+MpS39eaa/zqXgEV5mmFeKwLkWz1iFG0tT+GqjJcnlqa+V3NsnhwjL+/m0H+O
o6cdrHlyzg06InEgRgWj2d76uORgweC8PLV1S0DfYvboEAp6D/s0v3sdCoWcsXKOhu2eXammrcyA
3/daV1+lZWWXskH8lU3PkINmiIrugxj3ypaBoXajP8g7ukMMLWwcevzNDWYYdilF4jE60pFnDbjW
q2xpF/xSbeZ+pteUByzyhzZAaeQeCdmpZ/Z9WvoSnRLqtccT8p6ttDQchxUjxWusLIQnEEZ7mmI4
C3CQbTRC5qnRwY/PBufGKeTUJrG4NJb+y6RW0BwzTopBWZzyqMHlMTTe1u2ss0e+/xAFc+aPngvY
VWvoumjGk1XE5kHNeBRHQe1TVUTO11qG77NNZyox/OmYxYK96iQPBOTpkNLowIUldfBa40+IsDFs
Qvj2q54MgCyjw1YI0gJS20pzQbIN5nQHpkQ/ZRzSFZ1Ub24zWieEjMZvWUxJbwzeucmbK5im+VbZ
5YdCSMnCyrogyCzj9JyTTbdN4OE/1UxSBkH8krGYXIbeSy+uqCSZScImzURdQZenT+p6L1QqYYhI
IDwk5lMf3a8Dzo2vkR6FZwf7BuN+2n0qF5w1NPX6YCVjjh6G0Z2+5OKQt8WLLAmtFWVEvDDvsjdG
F+3Ry0braHH3X7Aq8FN01smSDfuWhrDOUFZgilKP9iivanmtwm+dw0GJpEuyH/PyYDrqqFv2uUDN
vNkj5hKG/eVJl+TNKgcbi/qqjUXCniAq70n1DtE5fQ1y9GeE0gPGNIvS6Sw8GCxHR52BOu8CBYeD
57fgs32vYsBrtwYZveVe9LoUGJVNK0+3bLCdYFA7M42NM4jD46DpYB6WYRYTMsqXPF5nnf/5IRox
nBVaXR0Nh/n7bN17U3/rSie9Ug9a7/OqSPEkOTQ48jeJRp4JFZTm5ZkRQnDfjTOZOF1mF2tx1RlG
3x01AHKHKeI9pEbHuztp/SWLMspZluOn2QEIExYfoBrnx98fyUPkh1Y+MCsDoFpSPtf0xySUeKx7
HmEMzJt94SPSxFvEYdoO3bC8iASHw/o3sm10Ixr40GfmZlvq+n3VYE2avHaMdRzsK7Nzmpe7LYEw
MCfq2dYz+f1v6xGwARx6dfp0uOqBkxKyZpQoQ/V1DMY3sJXR29QsBnAGluzg7Pe2YO8RIn8aSYYn
b0BUHjVw0zIw76AsvEUpBkB2sWGxb5yYSoZK0kxjah3xCY6QCRM+2oFS4pVWOfGEhcPgLlpizTbh
aMY8fiZqR/UUrpoS1b81txMEqY7RuQqNQ1amPrf2dLVMG8NJkr4ppOxHH4HlLNkLwlb7w54ivK8X
5hru3tZ4gchjB/I4Fa52wy5VXetuW5iUDbSZ/c7G62A3k/c2lPrR0Kt+n0IUhkyKTYIC1/jSFKH2
VoZE923ceUehFbiYl5Fqwv18CUU47iaFBwoMbvJyJL4Mcil8NtRi98Oz6KTRc6Rk1AkQ4vQsw8DG
c/YHsjI2vmmbSxW8VaXxx27Yq7euqW0rpNaN2wQQGBJg467V/7SzHmFCwGHFShhcYAZDAWb2dNTi
65wWxVthB1+hhhg3dr70CLvV7wCv7iE0QLdMokMXYfnf2kLhV6qqHlFaZ55hm3jL00U75thg8/Kf
s1zCjJ4RyeawvvCvF0fq+37PgrnbuFwqI2MrV3b4LMEa1naHuUZ4J1vP4w1jiGiTRUngk+sc3wzi
fSeyWulmfBLLCS4ITRTKaYZGBFNaPlNBce9iPo2r5mSkqM6aXniHpDL/HTX1Byqw2LtYLvZRpztX
ipvgxweVWhyvLe0g5XtjSH0BtI1/aMeL4A0GaGdTy9yBfJu1iYU17Dh/hJd5ucSL10ur1EvniIkB
fxYoWnH4NUcnANh6x58HEDVeMqQkg8g6d8bJzYb5KRNAowWhP8tyv5K1jRhslc3hG5Ru+6aCP3oR
OjerZnEwlktnWuWM/T36SMLe9dswEMfKSKGNQ2N+rBctlRixhXiEhPMfES1M7MiKwV+NizHS6May
Bu+Ec6Q+mD2p+nxZR+NaR1SqGKRkvYvf2V5oZesr6NJ6YsQ1Buxiwh9olU/TRSFT0XtkszVf4ECG
bd1tp4v8tiPRGyM26Fo4fiHQzZGxNaOLVXeUdxD5O5pT3fr0xgK2VAPWidE6d7PMj6Fg2E41B9qO
W34yPRuPk2775kSEBHCp8SOjuyiu3cAfHZX79I5RM9VX8ms3fcVo9ws8mo0jx7Censn4VdSd3Auq
uG9Zi3N5oiqRPh4OyTzmPxsTh0bBSIYw3+Qce8s4Ghi7sPTZ1jMfECCsYjzauZYfe8OS+3wspvNc
oX3rKic44lWM5qsBXY3V8S212XxCcpPbkdI+aPlK+ZQJLQuRV1xJBCCXeOT2ZtsZbr1uP7swe8/m
UD+1GrxZluLymGCYw9gSEbRvB/0hBvh9AdOcWdoPx85NZlTteNJA423qmqS96iF3z5ZJ+/MPxzLL
U4KOBwz7g10mHIa0So9dnJv4tfAydHMtF+TbzGeW4Jw0RHAnAYpNp47iC/yj7/Tzap9IutFhSoEh
BsK+RHB+r3Bes/04gaAH/jv8VjbJzp7VfbvMZfZK9v8McfdjoPSKZKZDvZedjjd2EjvQ54gcnb1f
z92Vp9HeNk3jOWvsn0BbQdvClf4+F8Ty6aXAZWUHb4ZXHGs7+ykpgd/oTqmdhth4MO2cXoT6yfsV
pU8onF2KFQ/vbWj/O2vSfLcwIuEksP7N009Id+2VXtZgXxrOe8uUKCHo/DYkrvHwblnmUHnNEe6Q
LctzFjkBmZ5/XPp6YiH23EAe1HsOuTPAxm2ZOiN+Hyc8ilqYpwmde89auWljzflwZ62i/Maw8JK3
2ZkkTX9A6qGsj4ApVvTpF8MDopQM8jfjiGND90bXNxIsjos32aoyv2fnYKQVpUCRe2wcDem9HotT
4rogjccxPhKddTGEMM/gGT4emHguFd/BdGrC+W00rPHhYF+iSBt9jrPPuFdVqr80jGxUzPcRxw0D
8+73rlrcm1DiHq2nac+47D5MSCLUlUvtGIWFPJbZkcIYtQ3tYvqM7KrmVp3n8xwpBFY3eJLr+oTF
o+9MQpQ7T8uc15CjsHBm+iAo6FwiGB55MwV7LwrEnRY70EaLBSfDR3UH72p9MikkGB6zE03a6c4/
nHnc4TMYQEX3udafVuP61NYXe2bnnU9tvIfkxsP3r9fRaYar89FbZX6NOLRf+5bhYTgmdEDHJDHM
sa8oLunL07rwE9vfjYyyr12EJYcWtXvsEqmGYuvuEDexHLiZQ3E0AK50vVGbmewI09kzTH9KeUMk
dzHQF5mHZB1K5t2Xv2cvlyUjjYElMMEMdkmq8Z6OuvXwBmwI/D+Shdno+JQZPgIi7NdcT5ujNkFA
cVOKliwRcjoHN/e2noRjCBFoKp+8Q+Ulbw2/tgagNaSXD0Cf6WSeSUjM6SLOpp33cEzNz6cQT0RB
SiJLENwzkJ6bGlgYHYr6bb1g2ZMHR8GSlkGp0/LdjvEF0xk2m3E4VxyOZsvzhz6qHvgLIlqSvR+V
FWuvIg0/IMAPZw2alq+5rAVDixctEsYnPvJ2a5CHFegkoDVc7YNxvDh5dAET6KKqIrPcfJ+3pLAL
uzyRV/9lj1P6sqi523pgvnZylj0rhtTO9XIpQsjtPRT5U66qLZvw8P3v4zd/rAbkzOVe+CuS6gyu
tLDr3w1SknuZdSniPhvrkL7IDZAnbzfYVMKtExsxh3ezFsG5cKHp4CY/xS1ocaGF9R73k31us94+
T13a+Ua4p5joaC2etBaH2HqsHMr0GMdY0kPTzf31KyhGhV8Mwt13ijYu3JvoKUWnvgbs5uGethX6
KfvauT95tVdfPSf+MgnQh9qI+ojrq90qGy2lrrr21i4Xk5vssshuKmz/mSgpPJhTh6ng/y6hY4pL
Sk/SQcaQ+VadoU5nkB3rl+sFqwRUAjN+TrS87ixMC2+xHtaPlDCLcovp7rRqxynO9vOh+eGIX32q
xz8Hp7YuhirFRlboGqZTcfIPhq8qrLAJdYpJOvPkEgL43xNb2lcLbJ6/lhpZTVl9sNXUuKKNXjpn
p2jluW9NZrMu+Ne+7nT6lWygRlOJSUOzOeuzasmdHBQdvlnU30JvDjZDBeyfZwUDPyjW97jLPjO9
Kd6yBExSx0jiv8wL24QAStsHfhSncgLf7qdjZPTmJVkuJHEaIoGDvS/yOvGLRZ+FrlmepsWMGi+R
bcx4f3QNcYImzr0RGByCo+a7SpDNI0abG5MQhSjUNU7Yz6yuikUeE05nXnq6qD3Qy59sLnY525Fv
pJ8getcfkuZwirUiKmWgvz9MCzPbsMMqDhs+D8Tb0Cj9rU/0nT1hYIbXTHunNSZ3M3ST+/qVRhcf
HDDTPbndTZqyeka0JNwsiljTKeSji1Ijea/xyWr2uTMlowiImZLOAeYzZCyvsGV1sp5c7HDg+SMM
nA0sM8qy0/ModfvEh5SHrF4t3IEQ7Bmbf8OxEZ8y78gMOtyaZlTfiqH5DDnwTclI1LRHBtcwhMB2
Sn+1Mrwx3Tv0Ydm8dY6nX2Kz+915fK5iQzGcD/RHP4N3i3vdO3D/Rfcuq6K7McprpsJX32nxKUOz
eB+yML4MGnUVY0JZZ2XgeW+WTGyTYexTwgmBa7OKmvSHhLWX7joXR2C07F6t2cnPuebeVUAfcZqj
7/71romCJBUdH+GWx4T6JRleuLkKfUVibhsvOp7pRb9qc5qPcY5bP+2LV56IDtt88yL0E52o0qs2
pW3iJRiPTVraz5gp2clNGAOoTPN8fLejT4jYo1puIbpjuNlNdXmq9IB3L7GLKzZvGvMM4z12k6cm
XZeSbYdOpeUmAn4AYy/LJwCSKccHrQ6AfdNwvYabZjca3nAX85HY2GFdM+PUmlcLa/485EJtiqpr
DmCjwJQvxxO9B55jWPgNEBkXOJRGuYXJTbHgLGQY8nwZ2SKw6/JXM4+NYAKjMQ/xvTpYcZx+vg15
+M9EPIYjtwsyEVV3//ehZnsMeJqMvs8UbfU9VFSBz2CiDLMzN8LlE43FLAZM+0YweD8uia+s6sz3
hnq3biI74Ti9CfADH29P3rY1oVbI+KinuXu13N4lHkpndK1dmIHoV1GxwpP58qXkVN4nV30Cwcbw
yTpojHfJm0x0sDrpI2Ua6nNg+qUygwm4N0xEzZdIV6wTwrQAzWAWGD6oO2Xqf+HAAGNIoays8S7l
un4Q0goqEex2STCUx5FwI3+M82+FBMx4aPHU9O/EqnBSx+NtrpeaUgjYCVPZS4Ip4dJbKmTt9+BM
CIj929Qx2kvHuY84pX4OCSMylK+aL2FGJX3TAJXqcRJYVTtB4gowY+AdBS9Xqfbmqrm9BculVrib
7XRgdj4kPS0jrY3tuVEpAJNgZ9mlPK8XY/kqpWyVBwlTpo1dxp+Sssqz6iyPPG0GMBV0UBQBV0TI
3GO6YKrq0XTZUyywJ8M4bZmDfYsBlrxJC/oPmzyPs/UC5CjDD6sBocmxlyMKhjc60ZdbddGaXUjy
xWw09M1TVN9Gy8YvhI6UudZMKbouDhihtVubQPUzZ+NY2bGiswBWRzXkhGLFO6I05Q4SJw93Di30
E9sJ7dTk9cjEMI8w46HgeqHUn5QXuxtvGma/jV19Y0066P7Y3JeVghNVNxomTk58i2/EC4rPNqEn
zA5n8URPvIZG66/pS7KhUMYZstPtyZCEO4B/vSu1H5mgqc0zZqIArGqUc1akiN6y8jAv+Jh2jvy5
yaZLtGxKnXor2Bhv89JKTkDePoXdQGrprMonrT5dxgqnKfnNF6DNl0bRE2g1vKZFDawP88Pwqs3B
18z5ohNSwYdIkRUuwcPftSj6XVp2+0Y84Xczq+iCKBduhdV7xyAicp7FzfdAaU+D+eiXVMifPHjk
nRPno8FcvC2UOPWxFC/0AUiFM4mXjuzegKmJRaKl15YN3C2eyTXz/JhPOb3rbG4QFVHUf4OsPERa
c4qqRjviALIo/HRTv7SCl2Rd04lbGVNNsnUUm/7YC8r2srglnrfYyVbdrU3M8uja0PWt2f4G3ynH
jtCxXhBy3yOMEDDFw+qHQ8kT3SaOuO7+13cNLnwNtbWxjm0yTa+J3pQ+os/HcLQM4aL/yMaSiGeX
vmFFJhpXQjq1jcL0A5Y8sD3B/J2u2mvk6NoXXorysN47c3sRsxsg+dJN5TIEGOviXzy76tCaEn9p
hZg3O/11jjXfLfv5grL3O6aQzVc2PaR52gT3aUG6dwN2E5E18YnN5JEXXW5wJLaHsMndZ4fHe+lZ
HZCgOWwvdDezjN47sKrgLJiCeSWjpL6uX/DB/iQBHu92xGqVGztHL/oPZ0oHHG2IcLbudNgnODNa
nWNvWqqN3qZlBf7rCsJo/jsrTEyapcEUXUg07kj+q3e0ZAJ6AXVHvdchIshLyEV9Z7BQnPQgL/eW
kUaHglqz40Tgd2t21nQWQ/pL07KccN2ChtS84a0jvupaHIMs3OybNrW0q0nDzRbQEKvusNQNB7Aw
mq7ENlbn+s4z8UY5KfpXnhFCrVwe7tXCNqQxvKIzPK/pnzComqDqPWuvcuKTrY0EjlIGWcewHzS/
WcyBtUo0NhFFdBaKodRSg4eE85HCgLozFfmW4sPNcLwBsKGA3kotmKsLfWEGsefjQbyHs969cXbe
rA/wmmrhrdByQZBakf90SMUSk7iZegoHFZPJbgSdQTG3X2fnYjCKF8Fnex/LJjpXy4rbucMlyd2R
yAhueG+Mk9v05gY1IwgtTi6ek8T+GA8XV/WEZ9Oq3lMJQ0664fSYYaXYGq7HSiGxKwRRCrMWEKFv
t1ScC1B223UGt14MMNbkMYdlPvpPNSjr5U2e+Sqa9NOiOldNDqP8tn8Z0fAQOg8EKrdT/2+oyW5S
Pkua9WHbwqVVFQWMAp52pA4ahHhtaB95EDcfE3PpuRwOQ27FjM5lcjDZtl1THcu3ElN4jCd4JE0m
vgi3sY+D7ImeoYpTpe2hrZXau6vi5ryqp8LQCioox3Ib6/9QR7hnKDZ80zD77swAoFa9jExYJPYh
+UbEmVbAotLFXUjCenrDjoST440uPxvbUf/sM43gEI4PcQwC8bPonwOBo0fhOPljyKnpg0hr73hc
7JMO522XD9bZrkoAcSUjNwpnAU/RM5Hf1kvpeP99pdt8WIn0X7O2FeTreQ+bTMdVwne63VLtm2O+
SayuvaBJoQ0non/XmjS+d3X5nYgIj7U/Rku7eWPxJxK2TGZkkIJzJuOKEfhA+ar17rps27vMxsXS
SMKTg9u8lNbAy6QQtWrCW8HT6ZYo7OkcUDZGE7Qvm3HXbrSgkPARJkO5LDAmacaJooVVdxWzAM3K
iG+qUQnaFGBi2Tvl15xn6lySDnJD4BqY53Di5tj5r+tlrWpcv0IlI0jEB8ladN51bxwzQ98aqcQz
zYH8hD/k01bleIaP+Ged1MBS/QOj0Tqs89l+GdLGhoNtKGF+hjD4jIDxnMyhJva6HCXmDHxWHaQU
OFbUhdUTR1RXZr+UU31LNaM9Wwu7I55oYCz5FPpLfP9haCwKVoQZZ/Bu6997dYKtF7eWOk8pfra5
1e8e5r8wN/J9tohVdksg11YIFCKIDmIcqE1Laj+wUIvNsrUuA5SqsYU7zh5oQ2Skv5fTYB5KwCWg
wxYzpeTHARkSNo9mYMQYAqtpJ15zr5VvIIl/Rwxo9pluYySiZrSE8cwMaFT3LAB/3pCTZd+3TF5z
67V6MvEj/u+K3FOZsVrDbcNQPqEtBlG5c+1CKX0l1M/Zy3ZNNQZPYbhXj/P2IWlFcsol8COvEUc7
xRJGjowHJvICveH1geEtI5sufkn3Yx51/TsRd0bY8AnSrqJKxQp/B00S7R38P7uwMar3mn3dPmSw
C+AhwcWmaQ0baWZRf//6jdUdMR3hqGjb3zmjAcVO1gzm4R2qEiYEnRoC0vw0VbmqPvxnHliG+aI/
Ebz6XKOLrsVGBc5ed3DawiKazt5ycrzqoMKSrW8/nda8LTAKf6JZgRApiy+VRBcn057TMh7SYtXh
csS962TMezq4wQfQHikDAupaFwsUC0gAQK4Ew8wWnnrduMCAYwAmXpaPdUq7TNftlMOZZEq9XPpp
h/dSnWNSAVhcgidhy/5qetkN5x5ZLPybwFqH9DAr4qrmkEuefvSY65nzMZdZceS2IbeyhKEJLul+
jkdsOTKPbLDqZHFQD9FNVb/Wf4Oqm+qCr3SDeaQ81TXU9dFlOedHOpkMls69V+IMguALEFk+Jle7
rx/qElrTZkpt009mnfHymM3Hov1ha2Z6TltqYqt+tACp9BqICHd4BOb434WbpdgPLUTFEPiDFBVY
k8yDg8j2ZA+nxbuuafI0laLHRMT3PABB21mcGZUKvhLs+97nVfVFGJjLUCSONs5KklCWc+8WoMyw
XDr3PTDq/C+yosWisJw1I7z/cq+TgbqsrhBTfBkUPaUlNk5EiU9N2V/4gVyfmljkWP4Dl/UrKfG9
GCX8fW8Zq64XuabLM9zqwi3Obpst3q0F0TFQMVslMehm2Jzn9SIiE4OJOb2AlyF4L0NQWGU/h65B
9dDYOG903RoORUKAbolM6k22hVLc7mpMdVgXmID3U/DR4mu8Tl6VnCWh9L/foWoeEmUhY4D0+LR7
0NJ6ibtVNoVxKAi8bYNGmDcx2PJkOfrZ0JALBsf743gzyYa0K3xw3T8YKJtfA82otmkDEAtz4z/r
SLQq2nvlNtOppR52L4uswKDNqDR1noTYCDAhATkdU4GM8rqdbboP22vpkp8nbD+D1R6wdNOMons0
hRfJ90gp90kijfFzENLVZWX3kXfv2gUnqyaeFnuVS2cHswqbNeNIvRctozQY72QS6AwYoN82sROC
ny3ekw57qRFlv+TiuqbghHkrK1xjBYeUe3XDLAYaKAObdTUoq5bbW4D57FJt4ZxRrIIQM7zW3+W/
p9/XcWk3uRDQrLIBLtHPROUw77Kk7CTzvH2vXPQ9hr+3IdLzg60TTAnteXj2ZvlhY/hRiaVuqVlF
e7eJMSU00niUlIG6v8h2E/GU9jdyaA8x4pBMe2/60fl8Iol7QDvEtTSe+pQPjBvRNi/GR4YP+Oak
gMOUEBnUndo5rw4qjB/stxepHoiERMFh++BkEQktmx5Ie3lUueJo2URORtnx+3Qhx95ERG4K/Nqh
pSm0RuZtohdwUjJxAyTOKkOkoKDodOqoxQgD51uGMEPpGqlq4ouLxd1JYDjo2cPGHXIOG/fVOkga
YDh7Wl1E568W1Wacfsiu8c7uMDaHNqU7Umv0o9Xk0ykdcp18V20fEhtxuLPdHxXT4KG1my9TzuEh
YAbtq0DhAKddBZk0PElDYfBfoktY0OKDSnkPcni/gOfzfIl6dlc6Y3k93DHadWPawx1hbJv1eAa8
sBz4/GCfYuYGf82kqca26guiUnfINAagWqn+QZP1dlLwoUvoOT4CffqBfmRuZMNTE8PJABPcuAGH
2A7JxPG6JBDVzGzugXZ71TjvRml9abyvKHYtZubGr4dSYokc5WVaLuu3Zsq+b7RQiV1yXCcPggac
oUR/gknQn3VNU4jETpdotkBpCL13D4mFXZx97Qb7IaPYe6ZG6z1LTnpewDHJ86gTj2bNfOauwo9M
6dghnl3QsSUH7IZTPn4rmnLWu8gOychME21oGdZ/gkA5rYET4uU0w2s6ysLMjl3Ppl/MJjyIJfQ2
FbxDRT4X/qgHE58pQPXxkvrGmfcVIC7oATwHGzGNF9l5dG3WVIssa0Odzy5ZE7yXBqffjcgDojlK
oyDnmtCSh6VQViGd7Uhvq12OPrNNPqf5efXLK2lhYMT4Azg5ZmY88aJ1NM0sUbYxZJMZOR5W/yg7
rEdJTMXJFg0Jzau1XiR2s10aA9xiqpVcxVhfCcLsHEXvoyiTDyFs80K6ZisUBmQsjlgrIOoFHnMN
nY7XYgkbas2UHzzF2Lsz1XECrbxvA69+BtQ52hCC27h9MX3dkjL1XpCC9nFFeCl6W+P1qhHTAf/j
9xAPPhEBLqi2y6K8bBvzgVbTOn6EnSVemkHOwLRqeFuCnlDua5SGgLGhjtKqcHrxDB+MS4EAtV2d
26FDSJjGJeP+d0eDVvYt6uh0Z+uy9Jgc21C63wwt3Y8p6zb4nVsW/MOIgSlQMBNbFNFHIayNpJP4
YmDnQIZx4TKN0LZkRXqIFeDSpebwwMeSIqyWARMhmV17LxofWpmcapuR52oV5fV9QZYPjyod7q3u
GhvKKHrcf0RVPZjkvixoAeXMnd0ibaJUrtbPVh9KjoaF8bSYh6vBpERGDgbjeo1EECOUgy1Nyw9i
VkTWOW3f3frMTk6K+k/ikhFs//ThzCW5PiNvPgXlRqeRQSge1Ln5dHEJn23cihvHs+tPXRU/pOCp
ZyobGnjHO0cHGVixiUd22kRXumM3JkZ9bOBNvQs9zA4WQfPd6CFc2vZQ7Un96tuubwof3Bosf8xF
KC+MCz3IeKEQ19YttmZD9ipfcl6WElgyUyrWKz1+8+owOmaZx7hrbG0cp3SXejnEKxWZzF+d7sAx
jRljk/u9R8NTzv4MG4Th4P2I1N2oKlK0WZq8TWZxqkPDXDzIkJDJFlu8V3fQR9tEz3Jok5bYZi0f
R9FqcASMkpQPhfIdN8LbyIfhOTpgSOFHgmdfFAYCjHgJjYo4QBn7ScO8pZHLepgG0VYit05MIrAY
Oz+ZMhE2yfE3V34p9QuRjYLiCeojdTem+AiH9m5c1or1ws8XXtmwIoQv9c1oldeJ+ai5xAQKRjEc
9PbNsirnbtKQwnMhwuczLSIceYJ90UHGNxjWhjkxhFY5G4cg8CWyY+88eF9LBsX39RI14jsEBUKi
fJAv5hBTPA0iNJ1sBwp5srjoOP9WMadWA7oZIgLqo8h5sGVFudgK9Kl+Q4+/l/Q23JtF+3WjWr+7
HnVC5IUrKFwY/hD9+3vwY7bd8mkJuzvxsN8AiPlhBK5+cA3cDaaTjteE89tV9xLwd1EJ0MlM9Iep
nmNOARelKPUXBKJdmTXfIIMhq5MBpvCqK/CiULjA6SD+xBwCy3ruqIYNzX/CSXVsgfKS6AsXQIgp
/SOXdbe3XkxNjH499hyYsSoteIJqHYo7CZ/YigosTxX5cxyyx2zX5VXnq+f6S7EMfhvGYj8wwi9U
87bH1dtdAS+7hBpb3T4PT/8/uuCWOCsPB1Y2JV9BRQCfQ7q/x01yXDfPYgFpjB4GThNcj2vgCsRS
tMP1KHnv9fHlmduWc9GvXmZ+ALf6e2qaf4JW/Vukxb1TVPI2I0Y8TKzTtwwcCMlC9izacMPyl+2g
sbMLnHDJaNXIuCXMgXHDqfqWNylj2ZbaSjb/O3YNyUMfqas0a/OV0QP9IgTl0VhBxUg2LMW1Hlpg
g84lwFuDIWKGUyxKqV3N9cmoRHpsZ+o3haABZ4iJMHCDeO9EuIenaU9b9fe73HtPLTLUZk4qW9TL
t6miB4QY0279A3PhufdhUrf1NyOdyU8uqp9JVgUgAXHPenmEa7wt3QUZNi5kI9qsozIzHnPa/hyV
3veYHRgc/fdl4EI581Ak119Mgik/GrH6HqSBe05KIgQyKrwzTAjKirxUHHUSRMcqZys44RYaJMdm
VxBHG5iqbRxKowAYRKaP1m8NQ3rX8Kje20bWBqdNdhOarKENJUIg8P7vbwdC/wYDX/et2a0YJ0RZ
di9izlKlwEC3/hfWXwtjZ1oa6QHb5S7V2zzUqq2mA80guTXihK1KkFL4Mq/r9+slydTDjKzOT4X6
Na1AutiokXlrH3ea9erYziFFwfZb7/phORl3y6V23f9h7kyWI0eyLPsrLbluRGMeRCprYQBsopFG
GgcnuYFwMAcU86AYv74PIqNL0qOysip3HYuQcGE4bQCg+vS9e899hVgRI5uT+R5lPVE9VB1W7XEs
iZY//vW3U0quye0/pyjrYKl/ZSirjmqrmsczb0EoM/7MUIacTAJEx/F+PcskJsEmmPdOKyHt9+GT
Z/WXus6+6T44Nxj1yrt20dWtdM0NxtDlNJajSyhQ7pwstcALmTWPjYs5Oi1ItVvU3Ppv3rBm/vkN
a5png7+2PM1i4K6vP//6uIgy7v76F+1/e3Zm22IyszCTABQsWMj4xgUTRPVFa1rYLGSbDUMcOB4o
91FY9hZt9l0Wz+x4qWXuHTpD/813+J841JpuqozN9TW600ND9OtbmhYAiuNAWpEyUA8nsPU2mnto
XO1sLeV5ttPhTRnYuRMLnkI8PLOMsiDP7kvfuYCj3Ptl3pmG3r8RKH9TK+0cDpzjt0jCb7qCKbQ+
K9CdyA74/X3/Hwjr8bX6A6Hd/U4G/6rquUUXKP/0x3//RwD2Xwjt+/AS/tv6K//jV/z7r3/kN/7x
imtg6i9/CEtqx/mhv8ImutKmk/+PUr7+n//TH/6v6++/BX/f9a9/+ar6Uq6/LRZV+QtvXeei/NeE
9uO17a7zf/oLfwDa9d9UDfic55koSSiMCFj9I7BV0X9D8AqZ3XVsWOyG4QJH/wPQbnq/6bbmamD7
dI1pgQrWvat6mfz1L/xIszEsuho4UQ8AnPevANp/jWu1TMf04DKQ2Yo6hFvM4XX+/o5HoS0twlhR
FZZXTqsCPin05a4CYkxkgjmIzd99Nf+ArP6PXk/Dd8A7d7ih7T89YQCftJSGKOjG9ESXfVTPy/Ay
699TcTPQgf3nL6atD8ff0+fXT6c5PMmepumOav7p1Ry7bRQNhxrLvNzky0u8V+pzSjEb4V8a7Osq
buJMjQG9i3AzVEd4Z1tbvRhqvHPACfzzt2P9Trv/5f1YnJp0ZmiWrjmqw6X75dvWYazNSkp3LraX
x1bFqc5Js/RWhe22JrUtKr+sjhZixMbUUSkVQQUBIVLH+xYWeOFEt9nyKRQd6Ql8OI34FWc2jiLF
5JKJh8ay7zA6bFrPPuet/Ylm7LR4bYi2/6aZvAfiLwbcINkw77Xhqet/Am3cNEuDS1z3qxJLggP9
hG6+ejXwLzociKvh0zCIrSXCFsEvs7RcoI3tXnoyriN5ng0UDIa10RA/pRFZuMMQxBqRKBzYc/eg
94iHY2hK444ED6QJQMsWst7gkOGBppYFeMFnSPibOAQCFJ0pWy4+6U1etWE/FX4EfFkgW0dvy6n9
20baUlsLAm/y1+ceJHUfpJoMEgYs6OiIT8Jcy4cCE0bU6jdcg7YqfR1ROQ15BBmklGys5NzDbEjJ
5AGCKjqKHnF2e4SQnGC6hk6t9oLch9YLHNEExb1FOgsnQQRHKLsokP1WxefPCT/zvhmmo3bj5KNt
rOYFVcFm/f7i6izlu3DZoTNEIbwUGRt7iYCpJzi+XyNAhBG4sxZafONu9iIWKEgEmKS0ttz32kWw
xpMnqxc+c5TdE8iDZsaXzNT0+Goyl5xf8riiEyoDhegpBkE+kZcbC1tQPXSbepbEVIIm4dsjmxIt
+EkgGc3XVin6FJ2c+ninjd/6gIYM2CrcBDcPKhe9zKyGMZdifQsmlCl029CuyPGEwqmiAiiGPij7
IdDQXou82njwx5hDGF0cuqay1xE4rR93WSOP0dJlcE1EipxOENeHpmhUvnO4C937KE7ecMnIQcER
5hBhkjE157AnBJDa5ozfZkO+J1EC38MiN2h/AkdROFHiWBzPhnKnV+8WV2+l/c9RFizdi7JgaBGb
AcRMqjWhFl81LrstfZk+diO3CdelSwqMiVxOev4KWX0MW/2coKPUMH//2dgW/vr/rddBSGszEMFs
9JeuPCs8kXZ04ZaIYEj2ZEevquAU8oISM4spGiQuRCitDQONB4XGjWPF4UJzsBQtOuLsppp2CwHw
Xs0kOLNQQqBww+2I9Hmjepf1E2rpNeEqdyZfc4ILG+a/2tE0UPM9rpGdbhHxiQyzIvaWZ5YB76aL
88CCW9YBp5glAQkpj0J6bbmJCwTFI45sPqUYrlq1s5rviQur0u+iKiVklqdkPEPPYHYf+6sOpYRi
sgrRuwVdvFPfyWxNvm4ZlOanxnJfWNFCu16ea2X60lqyZ4DCynZ6NiozKDLzVsYmUg1+ta7vLAEc
TfU1D8oONgcrJjdC4bxtBKpWhzUPfrtGWJPCye1ZW5hB9WsGRjDL34H/+W0NxMLggNS8aMg8a0Cy
efVd1QwV+Ebl0SW5b92bpunBMR81LleF6z+JeVPjVZfSd8ZiRVD4Aqu24ColNJzBe6UpSdZzu6Mx
vmG2huGIs0Zc+Ly/3s4ektg9qA1wOZaQgZNAwe01EORT8g2hgeBZ4V50CG5uIJE1VxICCBUiLeE9
zT6QkPt11XBwdj/LlkH1YN8tPcsQC15UwybqsKZsp+QVujb6UFZAfvn6oPIcqIbnq+TAtbyldXfS
KlY7veA+XR0dLGCYd1vuYSVFMoyWWeOptjYMMIK8+XZQTETTSzO9oP3dCNZSvbjOPICOc0h5syYO
jo6I8nUdV5MimAZWMLx9zXRIEOrlShxWUMgYLEMjYAVcj9sM1nsAlfpMXljL9LE5N3289TAWjtPK
XkuYjVP7b93S2HYi3rb59IUKa8Q0gkfOzkFv4I6GZfHq2UrQx7HvYEmZyEls4e2KudjrpUWjjfW3
uEIi2I0RdzAXxeCLKZxLRXOm1y/oX9abFFXOhpYF1kdUnHG4rkEZ13iUyMFi+6CP+b7E3AElIZgs
DXZYgTAYfRtXjsjCjX3syecG2sQSXm0qL95J0R4mc9qrihFO6KoYtr/VFkQiAnN7WDwbM1tv7Xj3
+/7/L9XE/6jk/aUA/iEyUV+/xcevlfCvlfY/LK1/KaT/P6mcTYKF/uvK+SSush84WfytDD98c8ha
/8bfSmfd/s01LAvlLAwQy1ENfjJeO/nXv+jqb55J1ezamsUdZVtUrX8Uzpb9m2na5B0xHVBtnWL7
j7LZMn4jZ9h0VVVTPdcm8+hfKZsN/vmltlyLSc2wLUYglum6HND+dDBjCZI6CPUh0BHz+tlLmnQf
Nr15JD8mHgQ43lCyY1wAapV9zBGHsYxZCF1LMp5BTVWd1R4Lcz/kaCzNaiOMmqHdAsZipZfRynLs
q+tU0DvTbVvXITIO/LDofqXz4oI3jmSBEjTbTq3ztZTuoaocrPY8muMd2fDboW9uzckBYuEwceOx
Vt1AG80wb8yLtdyTBNJ702XR2xPr0FMyuvj+wMF3Zn1EdnQCY4MUKk03ck2xM97mctxxYCEkJjde
146MjpJZMXco7z9oit21bbcDHXKco85H8hJUbM6xI5BCumek1FvKTz8rFNA8384ZGeo2xuhD1Np+
pRkml6HyLrLugdGoh4yixSGf3GrA5MKhlCysLukdy7aG7RXRMraX7gTBkkk7wB0Mnv1cBuMg4HjB
VzKZbhBDjvuM3RMMWl7cN7oH747kIPlQygw1egTBwN6mYvzE2PhEL3xjedmBvYZRuZ+uUERUc76M
+m1VGyeCeUIcPQ+zZ8IdqIt7wDLbrMxpwebyjuYqIEYsFIxazYxeXIL4JEMKpEdbbt83PZFbOjrx
gvOhyMWhHjTDr3G9AfQKsP5tZGQ+Oflbxl1To5GpBAY9irRFWj35dtGGFAy4nKbLV2/BkdG3lpc/
UMMHUd6S3zI2t1Y+utuqYEAyOt+Vhf6/EM8Gn4J4dXxEqj8rj336IzKXk+2mh2ZwEWULXxAaLtr+
CdJvmCi0s/vus0rMCctXeZcRkNp5sBC8xQsiNydAqaJpQyM8yQ9GmzKHYTi3/BBWdGd1nAsqoke9
s9PWoe7CK43hDEWSWRZkvxSS2jgGBU2n1PhorWLX5Gz1/UfdZe/pRH6rPhTHVlPQxUKDE2RSN4x2
OS3tRIXrPb1YI81FBdASGQeqEd85mnqq0M6ZJkgtgMHAjcKik4RsO0h8vRQHjbQeU2qcSo+ehnYI
SrpsNlkb1ZpemzU7c0IA2MyPc3NKonHrskexRWjbUl9CuZDSWsd4Wz77SWXnRs+8QB5RlPScGM9e
5z6b+XxsyAqhTi8uid4/Yyi7HwU03H1bYACtCvvgiTJEK3knsvymb1xw2O0HtrlD5XT3DvkR3fyl
5va3JXCE1vQ3Aa7eYRN/LVBCwmv13Cdq0e2I2QBiG8n0OrS4GdGrD6v8eWolLb/IODCpUN35ucIJ
ZzhIXzoZbTqurMp0j4jEIwqOc2dhfyaEMqMe1Vtkkl1rvVZEJzKPOMB235OFpuJYfNfrFzA7fmun
YVHIF8QFiV8jA0zraaeoL/ai3EjvnGFVUZZ70SrXhD5lYxi3lU5eVUo1jKl9TFcPz4WWFpUw5lIs
uJ9qv7xJ/N7wkq6Jzal3HCpyuhOwnGK4tSL7mfE4uQPNUTNJeRxKTwta2L+c8L4FsE5Y13uAuF+l
bTEOwaVVmeqqa42fPKP9ELnk/NfATKnqr4YhmANlRwGCiFSEkYDczzkDtqG33pa+24HhB2qtJuFg
WANIAzxeRfKEZRGGRX6DRw9doxs/yggiUPNtRNlBz7pb1aTkUI9Wq/3osuzBa7qLA9wY6vJwMYeW
+Xu1NSdGi3g/UTQiF6kfs7R+nvv8MhOXaaT5biADpGqTS2ZMa4VKDCdnbentWwOY+fBhKhXQPS1I
GoPDtwDW4ATGAOFNnV+cKDkZVR7YVCeukQJeaX2CKNRAvEijLTFXCCXA8fBdujwG2dKowSxAIKjN
kGyVKEIa97GClaVXHfvms4y/oej6cXVIOh6E+akcnySyrIiYG0VhcFstRLHSNiCMW7UKSArE1enJ
w9h4LVEn5MimWM8WZswaCoVNjs1St+Zj3r6qruWX6Tsqe0wadA5IEp0BQa7BXgX6NQzCm5Y6fVw6
yPnWDv7USU7qm55ihjBr6xXX36mRmGC6lpwX/bEdln6XilXP7iExnH+io7rrKjaGRS3JuGAmyshg
DkxuZSdBNR0lJBtP28zlWDl3/a1eYPNLkFCqKFJnfT+ysnnQ2WOybUHfN7O2AzjoayP+Eqp5gxNR
XIi7GKVztrhbg4iijTO1b4Zb/cRDd42d4jUdy2tE/T5miFMkbWl1hlqlJPm71tbAqPkejUvE2BFF
QRaaSCTxCTOFT+RHFTefnu5qgRMPe1NguoX7eKxdcVjGZKIJ9WZMi69X5Y0qk0Cmym4seMNe8jzC
RZj0NV3ZuBCehk2k+9lzenVV8vwgcIuYGUlSgKKMEE6ipP6pKumtYORaNclX382I/UBYJfNnMb7V
0sYYghsZqIXZTf4YJWEz0XjvmvQpQzZQaeXLmAZ6Y/oDk0aWoWOVAh+afVsg41Y75QPMgyc7uP0w
j6Gu42p/jJHak4wHiBfCXozeqnKV01DFvM6IM2n0HRK0g6omrpiwdT9u984ENcQcko9CzcO6mS8N
5llgSlth6x+O1E66OfxYdIYw6MM3mVK9KLl2A57gZrbMkwn3vNNEIKtyy2KKFtQwHL+AzmNrESc+
60ZBeGLBKAlIuI+DTgIXBpWwt83pGBvIbmvbhGvq5TukwCDmkr1LGxBzKpTp/Iyjez/oyHYcotiz
Ag4dvKehrTzA/ysLxv3hSmAB7gO8pOUaK+4REXOWHiaiHxAL3+ZNe2MXLfcv5gcAlBPQI+KZMjV/
WhdyZ3zUe7PYRBZcl5Q2Wppc3bg7lLh2nBER2nghHexF4NBQo+FOa9D5N9zGKQbnzVLBL1N0ZmXe
KdWLN6Wvn5vIeDKy/j3xMtMX5SLwElds7uLZVigDuKW566lnqSPQLa62dE0wOHseTYc2G3EOKwXR
w697td16B/nWN+VVa4g7N2/L+cOB+DPDQuvm3Nlk0bwr1OWMtPps1u1JT6K9p2A8icr0BZH/NnGt
+7xeDhwwc++5mbNnC7+8zVS91ZptD2Vdr5Sdx81UNFkg+TKW7Kmx9bu+SJ/hq2wWS79BT/xQs5F0
pAnTkb4ti+wojnP8qAAzbsTetL1LY+onJUe2H8/xsRqhR1VkPss3My+pX8CK25RSTlucsSW/dTHM
Pzf5ZpzRHby0JtoXNp3pMjsbmexx6hdL9VnryK+bFFYken2E/Fur6IB7d7vccMLKqt95NBwCxB3D
+kSNkKOXIFkeBotiLk/a2p+J4FgGXgH7lLfFLpojiO2VoyumZ69unm1pTxd6W8cko+tmlIDJBzMN
ja4OSo3aFWlRjxWZ/mxPXNUgtmUh4o1TN3tVbcjrAPldO7Tg7LuCC37QYechENg5CxyeUo3xRRqY
Wjoj+rHG45gavVJybLCZxk85KiBClU9qVF36nKESgdc7jB3Eh08g0oawL4UvMcsolLidbtchcYGb
Vu9ESHBa0EzpV1RGn1ls4TubaZJ2ypoZtdygJPRTd/gmA9RNevBrTvOIQD4OO0MV9ABLv9O0XWnp
h7X3YtTCC3qFfpSONl3TZ4R0bL5+nUX32j5x3OeqV5SgkA4d0v4K8NQfOr+Z5lvalzz2xJbq3s0Y
xQ+z1cM8ZksyfjZsNxFtwGr0yLtBFlQ3zsFizUGyqn9ZM6ZNzYUGXelIVhqwTglxbxNtiiS7ka9O
X15mmYKgsS6CmldvkyfHTU8oBVGPpdvF+RpWsmr0rPTMCkaFGJxOOWQ6TSw2NFpfpuAhiqOjqbrT
q1yoTFHg1fToYS9KcLcoVqI8cKW9bYzhNTKQc3HMUjB1G0cqulAM4kaxSDJtaopSzWITaPayKFE1
DfKoQI/cqIv8MFOTonw+lqLbgfEPChrPzjT6deRu9UTZRcjV5eRtde9VkxhJvK9pQcUzhVAM2Y9c
+ZKJtWMOFiB5FCZwSRyRCoksmySDT17Ez4m67BdoBXN0UemwchsuOZHyS7Xl9HaC/fraJ9VjCaBS
c7O37CFG0LEOKx5q5qObVEvJ613cjbOi4fgKn5zWuQHCiuxO514myEP2x6YtKVCiCCmS9rmU1j6R
mrObJlzJ84u+QCtJZR/qnn1hYkSZn8AHc+50o/lpqgrzhT0Coo2Ft7zbC2cRxJg957F+kF5yMLNH
ueJpKPGeUCWhx+x2I60naWRnl+7sUNS7PG3DnFY+t2unym3i0dNeauuU2fFDXiwwIvRbgoYP6tot
ZrF2QvYyVBob7Ai7xQHP0b50gh7ndbZ4ADZZ9XMc0qPRZDcRN9yiJxgi6XiZpwYmLJMmnZVQhw6E
zyhUrR/AZ+kSd35fII0sEhTBzsdadQzIsmZ7JFOt9MfhCd6aY3/mjnp0tBg/evw4D7qPHx2T2Lyv
NYqDfNg6gxUgap0V4u6S5LGy1M2o4QjL5rvYkJfIbR/h6jN/EJxSM1hMN+gY/YXSwpIvHKI3ed3C
rPhm3LhbSaTNZD0kUwKAasg5RGtDEBEQRWGQB01DAaYJlmPI5Rw/ycDa8dPsW2DE2KfZKuwiyO0R
FLexkYB/Y5XMeH051JZK9hZxl9B/6s1YfjsEn+feeFM09nkyjPei9s7jVBwdWT4VVk2OiT4zNWre
tA4JQFL60HBuBlAnDJ6QvNrwejcQ/LnfMlgAouUiLgMUfjUYwOa7lnGvZxEGN8s4q648q2uKg7N8
1/l8shvniT4RMwBVvKPTOYDMvO09Nez06dJPQAmLQX7GLqBbq4CRIhP0eADej3yWQI1t/BclXgij
ZsRgPCsala00v1J9CZBaH3KzfUI7jE13Uan4QV7MzY+hVt9skQaNNAMNzJ2XgtNTjL3oBAdYOse4
x0DA7avcfLS16YD3r/AWWvDynPYG4C6KWrxCcpCvBd0OC7A4Kn9e1CBvqTXeOqPc62SkIm4TUEOb
S1MAaUgQNiYsQmKSDxXGps1UyZvIA+gzErUpsW1HxMLR699gx7t3KAg2CsUgsqTsdUz0JzRWlDwK
XEkz5UCVKLdWqTGtSsSR/gC2yi569gZzV0/jPk5UVD80kRM4bxOpfzaIPzSuaL0aV70fXFxFYlW+
EWFNHCVTzD47G8O2gHbdpWXNKaEB9JMfVS/XKNFuuir91EfnEfon6KUshEKyXzQO/oKMIbO3MEyI
OLQwqqskeEXU0otx5yz9fhCJQmFzzbQMZCXZK1mR4W0zIEZ92yhzmNfDN6uxRUf89fpd62DBCevF
SLudTY+5S5iCVw1o+vkb9WJQV+6uAhInPwjM9EdbuXgtSozcfkkXl/uYbhj6HL83TXTAhvYJ8+Ug
8A757P2oedA9JfTuJuurw6sUTJzP6NL3T1DUOIrqh95ghVBN7TZTlQ+NMxPFiGz3Zfugo7m1jDCR
JilRgmy1l7qd4SaxGJmvsmMgUXDOESJiREMznQDc8ZR6OKU4AtjgFt38tY7ea/VHlQ2g40X5OGU6
doMqqAhCQ4AIphf5zoZUSrCcFE9b0kpdmA9BFTMsEQWZO2b/3A5wCK2hu8QWB8DG6kNpNbdAh09W
1zwMU9fuU90+akIR8FAnX9WqA/mcrwjlzy1cOCocDuPKc5aM3lbU3SmPop/TASvFSekjVjhVp3+X
LRfCeL5ctb+6NTS3JjXxQqRZEAnWrZVipDgpnR9npdzP0WZJlp9ZG9PoM8gduWddBs14X7iYHhp4
c+7q7OE4TXd1YbaZMdFonea+F/Y62vigfxtqfLyJO5Jq1nlO5/gzx80ALd0g3zxzV43/OhA/yx65
/JAQbuQ+mWl+V2TOxk3V7xTfEfeRpp3yGWxrije9V4ebyQIPjiCI9mQjMYLlYVslR9FwVpJreqg1
n9v2B5f4VqH7kDM0BwoEU4sQbH5vNYZNauxEom8BkTL8oeovM7+359CybuMYA5JS3i/LLcBYyogm
mJPV6fqVsf6nSXsWJaNLD+YdJ8wGbWBqMrl/pFuDoJh1AzVuiAToroCl39SXyVloQcb0+dgKM/Rq
aLaAJzA7GeryVKSEOBdn7GNHPTevegnFf6L2tTM0z8RD30b0lHUUykZHs5fYgBptMzQXd9lWgPcb
4CLziO711c2i3YL3eaPoB4eXzJIiHB2iFEznUcrD2BHe7joULl2IqWaf3ZGmWpHKYN82nMNkVt87
KXFGEKKXIj2Q+bNXqRUbxa/Je4XgOvTPw2hsBkHgRupRroQQEOcunGGQew5YRjBJe2owvxoxnPR1
WGZwe+CwLlEgoUt5MABrrMujSMFVdL5GG00hOK1DAbCkjd8DAZhswyeiNRzx5k5xv1uI7Y4tsEJz
0K2VCI0ro37UIBMOZtiM0NtVfPJl2I4vDR0JdjRQFjaHLNJIpsaPVAa8yXOOd8eWeytSQDnavoaM
oVMx7xXjblbvJ/Wh52WL6JU4eX+imUvZHmB84NpNvuV9RozXU3LI49E9r9Hl7n2+ZmGJjhLjU4ri
kNsw4hfxO+OeUld/ThA8d2VzS3W+1NhooeWohBil3sx/EwFsTEFJ8HduE63K9M71plDro7Nm/OxK
wqcELA13DxAs5IgRlMCn4+QZDdSjV2xqIprMvr2MRre1HXtLR/5YJN4+z14bckAcooMrSVCXT/RE
Wn2ay50in5s+u6XVtRf5veiQZS4EstrLk2QgKtmjRqaCUHgtk5U5g1siUGPkbyXJOfr0jkvH3mlx
dkP944RlziC5NclopqezYOhprYvjGPejkt1FmXGKxiiIWmUKcYJ7vq0aOkZF507TDduvmu5NswXM
NWAQU89yVM/Zl+mw5cc181gmO7dRGT9VtK4bWl2EaW8IV8AJ1UVh3Mf1sZtpUCgMgGoT60ESvcxR
/zEkY2AXM4niLWNR0Bbco+thLyq+Rltw9rEpvnOdsPF43g8FYl4i4uwTx3Rp4lkxbYkcctq1jD0W
pkYE3ARpraL/XS5lFY3AKM1w+loxax6h7Ev6XqULcSLFFrPGNpb4ZpZuO6ERhC2CuxRT1moBDEFN
B3BTDPmD3EnMkUev2CsenZ5iowk6Ba7P/lmMeIu0W1te3HeBGytxD0RpU59O20pg93HalJ4CAy4l
3i2ADHU6S2n+AL1s52kgpL0fWjv7Wa0hx5cBfm4f4+aWcAXyOohJYl0hOIvcBkIscTkynyKdOM5A
LxNcvyLr106ik5AZYaAKgYpwK0QnT+lAiCLeyRficy4QDzhktNrTAn23o3d4hEUY31Cyj+GARHej
gVslmmveaVpHM68lr9DyiHbhzrZ2OYP5G6PNX6DTIdylR7KJCIfctgPqZeqrhMk3sv2o0Xr4lAB9
pa3TDohrBGWptuzd9N4qS99apuqzQooEtYAciNSi9afQ6opKG55tNj9Vz73llOEwiZmkQf0J5MAn
sOE4mDsMsy6kCDyLXHrRjMCi1tI5Y8Eq4uLoKjEzslWWjhx5wq5wUnisZ2CyT1EKcCkyHnFZHKzC
sa61IW5TL2/fnDF/AXrz5ZItPXTaXVoDgLQUJFT9XD0Z/ZLetzVXW9P5SjyrIUyYlFXFlScv7Yu7
aIhI9k1Z33Jd0rmVVBZK9IC3lWVRLwhBTdT3gtinYBgH13dp5SNs71BEtLfe6ocXckFlahNjbgCq
CJbL3KbqHkARUZNi+CR64EAlPQYxfNwNqig8jTGiTAxEluG9RRI9Qw6F0kn0H31HqPYKg22xDW4k
HCi8hQVRfJR6Rssh1wUS2cge/kE3PpmAQPzs4MGL3YqU4Uui750+3wNOJU0T9Vpb9BhQhunHrImj
thAfhldMO3XxMbvNmoGIj0zpwmX4MnUPWn8HOWyR35Fb3nRqqgOmwDAsQYhHkno9S56FrVqBU9Ij
nVQqes1mr9ZH49y3arIdZ/Disn1MvLpdYW4xsFQtnJZMHNMo3g2O960aNYVYXZBVmoEkUO3hUpil
RZsSPY691O+JA+lVb9hsQeA8LUrq4Btbd2x7BJLjoEnDjouESjTchumTIqm9jAZOfQXb0YaT0aow
32VP2hS2dZ/IPspaWWmhLpQ0GLWl5SQuImL4VpM4BnwcIgi5VJqDMNammG5SH3Xf2sKm0GCFDdMW
XyPeKpzKW7qOcOeN6BoNvEGtq7qTYd0WHGc7AAN+10ctbjm+JeaerGIPC/daAKzvhtyDLHBmiHZM
pTxoxeQDwsBi/6BxuS3Bs7vtjGmhYtgRxdchLeRt1Wv61h3ecDlMP5PlJMCh6nNV3MA9GEBPsJCk
swjx3iJJHNtxa+cx3Ix5ONQlGioy0Q26ZVTdnGJmr6WNNSJ1Lb9XnZfXKn3QcR+HC2WzorbFvpbp
TUmUZUi8T7PpTUoVll5Ogh9xoY7+qEvKHbNujmrmnYBI1nubLxJuPam1o/mlLByQi8XbQn9QZ/AG
YHFGPh5AZNXAy9JkLl0UiluU1Qf64p8YWN5bQKPE9GBvMsgXaNC/9GvPdJhOYIzQRqZi8smWCQuP
ppXBkJg6HuHmXMDi9zA0zGPx0hrtRHyxOu08BGOJNT5orqHd6tPWerdEz5M/uJjAsmXZknkuyp5O
lK3yCd3oaUGXcLJjcnxN1gpoLVHYFt2jY9QFWycbwqwS0dvXEkPiRMI2E+spJV230MHosUSaBTf8
MCV3YvCM+1lTEjzqGcRA/nNjVg5RFPGYhSN9pYCoZUjORAHk42gCxzC3LWlRmEYdwtkMziLVqHAo
t2hkxSiSOppjGzVj9+xBvfnGUoFttm1fh2PJLvbo8DkMfVB+IhhhKvwDmk7yMnjoS/WmO6iFpvoO
Pj3cZtrGyyvgBtEX2X3FHivR1vbKCQCku7H75m4g8EwRWn2Qkw3shOgAZnEEuKleSpNF4KelQ7gx
WmDjTUvwhwBo5hm1TWf/R0lcBF/tGUppymjkGdfLd0bghq+36keTYt8Cog60x7xmHo2afjbC2uzf
ME2H9NvUk/lERopF3CUEGU7ZBzcyD4mJjj9eFjMcFaRKfWdj2MRbZLF4g62tra2RK85DPC/Og4yG
n0QctIHEUbfRG50Dh1bfjGmp39Y48wwH6UHnydAhc2vXjSRCLcM8n6OGx3VWsws59Cn6giKU2auq
6ctt3zc6Mes1OK0ZBSmaW7RaBlYr23hqYq8mBMnay2Uh216uGtCVlWKPAzQzzmeAGNdAi3461eu/
7NUCNhjDz9runkm6sbeDqgiypXRtO09WoHJfXDLyJcFSovjVCmCN6oQ5zhEVurGF2GOyTBX403nt
jAC46OPlatbdqIKBjF2aOWnzxEJlMWovDc2DJzQOwEwfw47ULsr7xtphjwg42NUoxNznnlqVDgIa
1Dpx+EIoM0gMtYI1z46doWe4ojt3s8b8MkL3O5kW6oZhurqTc07c+gRKikEW2UshgL0IaSgmNKw4
6FfcibmUcKubsTj3QuqHjBjFMJ4Y/hipbjEY0sCxiRlxxPuAjOSmUoqPSRxcudgBLTDmmcNDFA/H
Wi2Lw6LGNQxeWo/u6A2bvjw1K+yOExwcifkw51KlzBbU07O7hYGCdnqG0jCoNgzjWvlYKqO8S7UP
u2qNU5ZZOJmdG9R8bmibcIpyyQQp1/yRj3KoRIEmxeZYZMp+7XXi8o6mu57G0BmS3NnOoaI0DjoN
K+5rYkN6dJKycULozWaoCerfsmfT8ZKnLHGpt8s10sg1OX+jKwkHUHfAWBTySBuc7kZiXDzmW7da
GR2wm21SD+qXNADddsbijzPG2xYIYpiNzMcKYl5PU0qLy01ZXASy2JssRRKjyoEm7vRDrT2WifQ0
ohmDQGBwogFy7NAoU9Nl1fsSsIjrO7cE9EcZywNuArAv/5e589qNXFuv7hPRYA63xVA5qKRSuiEk
dYs5LWY+/T94/AO2jw0DBnzhm8Y++3T3llTkWl+Yc8zVCanXTjB2UbGb1edhmuJbllGdcD6KQ1ce
McnQWhSL26wTjolAmRlb/HOumafMbnjS6+5VmT5jAV1cHt+cWM72ditGfJ/9pciNveLEI+Eec0Hr
3EOEglAoRRK5mCx7sWuejMHptnzfnLQ9eAu7h/LBjjH1coMPoFNEcYydkfxheVlcY5jQREmgBPou
92MM+BupJWlhbsC0I981vbwlMX0VeiiItCybtpwl7IP0xnO68BblA9KhMlRfpJIBSDHmy0GJug+B
/dyNBmqXAl0Hc/J6rw8Vs8SceMnctLx5Mn2UM86TguNurcAsn/CXzlOmRP9s0H0J1bYfY9NfOOgz
brcFC8EIeFmgLxlqAmPIMny1+vlDCasvTbHeqiTRryDFr/2q1rShrnfJ+E5iQhhM0ERpqPlZpybz
qGkI8chFFq17DV2EQIO3ejJupWC+gf/SawyAa2pbpgHJTrgbDQ5ZWE/2qIFZq9kamdgE4jvAk9gj
OSJbB/k2kEPVMHM36jNEDxG/5Ix0u9SqWS83botw3W1omjwYLuIArfV9YGS/N/A3u1H4M5UQg/IW
+V//lsfKL5FsCkgI16jyGj5OcV9m8raqhKHSNA/0C1z5bNSRwCJb7S35mOf4rbncgWTQ+ljvDLkR
Cg2gcUOtqs6jQjFj2NQJIiZds1q8ZsmDnn6GcZtCkl+GDCDhq65RibkZQ5VjDAzLm9lKo0EibIpi
Pz5m8rOJBe9i6u18jpsjHsDUsyO186WpUp/imV84Fuj5si+nbJtjI9vqw9TSi6OEnMLETiJ0UsPr
SPrtRkA1/MpMZsolaS2QsisdaXAGLSOeoISXEEI1QyOHaCbeq7QIAwwh83h5xOLIya34FFEC/+s/
/du/o0GajtDMQ35gJ4uVNh9kC9a/UWQORdqxzGqAKyrcFZgNcZrHPPiROgaDNs4+pj3yH1HiSC36
KhlUh9mC7ZNJK9ixsS+mSfd7XYG6bMxfpVgF7glmeRQyIEuQ+sppepdZRLdl+S4RmEQhPEEwboxp
35qJm0VElqIOq8lbaTVK2Ycz4dJZqK9J0tGHftyrmBeMRQVrQj7gJhzaHIyB8ljSuWFybX2uPT5R
NkggzSjUtlEb8YUtQKii4VzYxP1O/TCfydoC4qYth7qZlAN+j7Med9NBVpqTE9tPQpucSz8SWWIA
Z/Z0iKwHxZx8B8PCUw34qE1K9p4yW238k/a2UycepHCZTppKzgOrJslWANZp0nnoZKi2lBZsxLZi
JREIEl1xNccIC0rJqxXb3EZX3COMsRYEcbpuk89dDPtFdJ6pVog1GL1uMHYmm6jFJmICxNw2dsGy
Y/UCL3M/HFJdHMxcUT0bUjyB4/i+tIWpupSEti+pZLvRDnSBlJGGpRkEciQgNBo7/8zwte7iWZg7
dd7ZYgTRGOrHqUgd9izWCUvzbqrCdJtLe81oqMVb+Uvt/6hOLjG3lUfmMA2ldhw+ZUtFht9QxZsa
mOa2jEeDtXj9KskyDJgCSS7semWbUURshqFpnkJmE5SbryG8hb2IxeukWfyRoWbh1E4No5f+026p
BqL4UsrtTm5a67XI5fLcy7zFTs9wuoySezk9NWVkBHYaSSdVclB3Vqg5Z+OuOwaHQv9VzPDEwejd
CiZqDLPzLIhmhQqTrBxDlQKzQDnZ5+aToQBManNkCNJAPt8S1u/LmPw1iW6vFPpiIhGMXarRVwrt
R8NtuGnG5E3B1QLp5FtqzdeRmV8Ds+08Z9KPI2m3xamzHQGjaN0r41mn3pHt0Te6Hnc3oScuUxnX
aUaFdab023TdgS2WvQkzaL7U/+APeMg7laXRaldWZ9xdpqn5EkeuKxFgkvcHNp2Na+lFEHcxt2u0
c6opCZwF6WscRV+R3gS6oymeLsitSDJIYNQrL05ew3vCy5QiR970FQdmK1EJ1x2CYoQoyTIO7vxe
F6QPrEGBrban6k5xtHv6BJlMZ3jfliiC9KSWMLW1X8QveCGMHa8oESCWqDI3gH4bvxLreodupQzB
Lhl8DEK3Fp8fIwEt+hQMkrzHyQ/FV7Oe0ni6o9IeXcijOMs24SyuE5pcbf1giKGz8JeQAMmai7u3
KUM3VXmCcvkqmHO3aX+b9ZiZ7lLFKOKKd3rkn1abuIam8S1qyQSvl+pPnJLwNwy0HnF5VZJevprP
02R7qYmqIMWS55klMbKC7GQTAKkUz0EMbtRVsYkwuhzJq6AiVGFFx6YCorsh2TG0pSDU6aMHdVCw
8/V2EJvmqx0mPTT4wiOMjgnLsOhrxjHo3zY8CRXbEzc3DMbRfna6+ZC1EKMkpfoqATZYucPgqpDl
/cjab6D9MctMP0XRdNMjh72WAnPLzPZlJj74mGokiEid6tj058SweX3GXZOXz6WGW8VKHOKXCx1t
jQDsQFwm4O4YRcW0btnKgXi8ZJ2SMawCEli6cROTuOFg5ozjnQAr7zmxBW69I5llxBJTq3Xt5gbH
cCxVB6NHoNusbj1MWqjAgNbkPbjjnubb05JbmRgjE1HlteUJVHsMIq2ecFtV2LxkdMR9lv8VWYPn
qzWWrU2gAPP36SDSb3kmVSGKs8+Br5/lROqjTqhcRwJXg8aykl5sx7Otlvn2kO9tG/qkraqE8DbZ
tzOLFdtUMfez6zO0i1WjrpIAT3BvfIgTNv95MyKBLviCws68QiiFKsWyf6OWNEGIe0YPnKq1BWJ+
d/TLjDT1bmlYEOmRTnxz40bpRexbK50U0O8rSNMpoBh2FTvNAsYuPAhz2FyQRiGoS09DKlu3cWGt
A07Q8CtoNyhxsUHV9bQvQWggq24MPDcgWJbMfOalIN9JcrD0WTyCJdo8CdQbg5Ukk5wtgHkCUYS9
1XsNsSffzLWVEGDPb9mU1uSTQXxNzCIO+o7xbzdih03kZq/p6nyDoqqLPDsJNsLEZih/DEZNrQ1w
cukxwmbvXWldE6FxtDePrsIhRHqK+VFLK/qi3YUzJOjhwxR4wiiPOEslI3KZBTdWzTw6I9blS4Rf
Cl/1gpeptT2b/l9yfuHRMmb1LWe4pfZCeXvI1gQfMN0jn4dm/YbibmvE5lZ/p4hxS0GGQPi3YqsX
88OwnWo/OSAo2vbQRiT/FfrRbOH5D9mhUHrfRkjXxO3+Cdg0iDQraPnGCXz14wqlaIC8wESZnc8v
XaW7snkuLM13UPiPqnrV0X0kH6regAypTqiM/DBSPy2VSLFV5Z3RJOn1o43QdKTSxTbkmzmpr5HJ
2qGDilWUxo8CngqV6rekCSCPw7uJimBhGp8O8Z8y7Q92eBu6CtASm6hJ3i+IeYusejYd5quG+DuI
XYFrOP+Rq1PCJsTRX8VwHGqLVYX2WltmQwAn+6IyuimZFjhEitIYhiXqkyYnMB3ZM4pk3Hyt/Vb1
0S7rwwANBIS57CTPmTdnoB0aHHLIbDQv7vE1Dj3+1XcLIUxL+AnzbE9oUuDYf8ekuYG6pOnChScr
Ow00LXOAA56bMwjyjSVti7E6ryYKnV1GMuEyi7gnVAdrA6ojU/LRJVxaytEpfSrb99L6XuTOV3s0
yYKB/5IQPRszMlRMonwFA+BORs5mR3umkTeSCA66PgTxM8mEbtYY69LaYGI44Ifrkl0/w1ZXsDPK
qfnZ2eCneWkPYyFdSHqMkGxRRPRSsYq/SIZEbdUuNstS5SmE0IxuQ0I6Ydp/tJzYtlz3aPgCigci
r9yOVeYSBoumXTtV+TYbjgxQwVtKFs/UhmMtSP1Ji68Q4bfUvRuUUCSh2Wp8NvXqPNUK1pV1Z1IE
ObqLgncajq3R8z9N/ZNIc3Rj7QBwngAD1sleL5fvkZR/jeW8RjG641qW0Cqrbf4NyfVgz/kpbZ1d
ofBiDWheE/NpoEKNxLxT23jCU40AKdF3I3kHLEo5cdgFHpEP9RTry7hBNITtA0kAYVBcEZHz1DVw
jPIFFTbsDVcY4578Ob+yo8OEaL+bqytTWhDmoO6K+daG8SdZ2A/bgubMImozkiY0CXGOidtuSTFk
0ssmAhmJYDutThGA0satdelNctpfpUAwqu2QTjL9RCy5qltEs3MaHcA9fzQhi7xPfdOQ0K2y48iI
ims5Y3q8kw4C1kqQdTuUXgf1uMKaIFWPwjwwvz12NilTfbQvYRA3SPG5bGDhUgEXg/WqldS5Dn5l
YRinTujv2fyTlqHX5PneUFkvQrsKlRcygY6yjjB3lj6yqWAoaJ3XWHl60HfNiGNMnrGylSEoIHd0
i7zykhnmqCQdS5TWpp0Hyhyyli7J34KCCACO9LABfhu/24ZhWVdf3cTWoKvn9SYnea5N3v+dj++/
wDz8E0lldceBXgCAYBq2BsLinzkPVZ6qc11CLWYrNe3y9EHaMAmgIWItQO5Zlnx0Oh8+o18ntHGt
9QBbrcwVDk+8DO/0H1/O/67z8r/Clfyf9FT+tzSS57wa/gIIr/6jq5I/8/9dleq/GKZhYoFkq726
J/Et/qurUsFvCZ9E/wevRHPslZbxbzgStuGK/p9clbr1LxZmBdnSDVVjo2D9z1yV+j8RO5D56KYm
myCDDIMEM2qi/0jIqJfIWgZRDxCrsewIOB37KGwA2aTmpVbkl7RaW8BMJaOqFq5V5Cp5t6wSB8uN
s865aAolZG6jEliqrNiZuf4CP8I8jf3wLuaG89pcJjeZFnuHsHrZNFHbXVoNnco0d0feT5tKLFFh
UZjVVeXvZ0KuOP5SGPLBXrSt3HXJi5Itq2jdYZII4sitp8Teaw0RADEl1z6wmgVCD6izHLisuQIE
DcAYwBABrJaNRsUyMz4dJ4k/bzKo6QiX3xXZ+GzJl6Vo5G2iY7uvBzRT3Jo2QQsICP52BZdZ1jSZ
2yn3nHHfZhIzp7qdHeel3uUyhV5YPul5+ko/zl+S6yjsOxiKTQRwqiBYkTBtJnQK2S78bt/ICDrt
dGJFOkpTIhPzc0I0aYRtwxtXzXoxT3AOJOXZwARK4t9HlPZ/UMz+Rlr102vk2Gb1OXTiHdtG+PLV
mUH2HTXrMY+nY+NUD2socMDY9itSskfdWihx+h+tQ6w8x0qQ553hQ3zDN5+xCphvSMBzzjbWuikx
SklyFwT/8AkhLIman6mz78XoIa64iCbhN04J9yzLS6IYBj9U1BW7HKyat6nM7rbeX1V9fvRkMoz1
aycxiYSQdR3sCmWmTfdufaSzmblGg8EdRrwPw65E4E5avVlKn9CxTPQY9XOdJIdEs6xNlawC1Fr/
a1QKqiRJOihD/JzFOUu+ecJcPuHhs00J4F3BLrg3UcNnfbclRA8+QpjDDAlXY2lpbgUOWgYF4WFk
94YVvqk35MdL1D5OthE96g0Ll0wj9S/GMnevuug+FlnzLEM8JZHynEc1e2mJUlHkrsXRvslViIGz
PSq0KkTNkxOKQ6A4ZiXrkyhi0dcNk0IwN3A4dCvI+tYJRF23D3pV9q9GlwREk/yEtGOHqGEYkMe0
UHRzHq6S9ypj8jvaGDs7ukQEojjsCTdO6KlMWjGniVGMCOGGRnKcbQf1fUhyVtFyWTbKOZGoG5Bh
YPmYipOeE0VMZp7GTQRThKy9TzslwDuUZq5XmSyusnMCs2KnC4T+HgrFVwSq9ggv2KbKsgfRdjhT
CkFmkR1dy3X1n0aUEFqUQBkuaPoLeW+CUz+UYf43tswnOnoSDNv4j11V0W5MxbXEZ7yZrdXMwoaI
oQnCrEx/b2vGO9LI59ow42erzgMR6/nA1URokt4rDIDYD8s96tiEPYxhRizEMRqSbUdYeqqmbj43
u5ztIR7Nfq3yMYTkssmzg1omnh7svf9AsJQRbrW9a9gMwPjUbvxGPpMs/MLwjccpZHA/q+Zf3GuE
HqtfrKrQ8dUdCrUpv8qqEBtN0uKgUq1dHgmVjb1OKn3xJqBDeoag5izep6lnq9vTFIscm6MqtTsl
m6ddZKF3N9tvps89ls1iPLDj+lJoEcmdwjOMBWq7qJaGIYfvp8ecPa95mIlEcTzAst8qtcYAXRs4
y1SWzoBjarb7OmsdCnAGjeVNWQam/dJw1RYMP7PW2VvTykHSxIJWqTOPLfWUTh10tizTnzTmRI44
NyZYoJlDVJ/ng5rESAtmyNWR31lpzymg8uNPKgQjPY8s2UzN1iQIbGx5lBK9ICrMjlehKH1QNSC4
LB1SRyaaXALxcGA4RFNB0pwUHBTEbxPzwxGS2qV9KRWO/XHGBozrefyUx9bwGkZndecw7rGyp0JJ
1D2OB6hRsU7bodn3bE7ia9MSj1PbznCYoS55odY3bifLh6okxXjgP9ZEuKxH4p6inG2anHyksOE3
lvOEWGrmX+4YcTlEzWQ/2qKfCggVXqLGOuq7FlN6yzNdgVmRi3K4Ib9BzZCSa8wuUN5o8bqDGw6S
Ld5asu5TXQHdnGPdwLvjRaSUUXyjb8jni1ERmGeXYRD1KZjmBQUlmWhhoO00ZdE3DtIE7teIj8pb
ma8u52duYDESIrswJ9NQaqpXYmNO6hSepkXWfaEPzHyqRVzWpISUW5VsHYXxndRgmG0aEN4VJmdY
KBm8yVi2z6k+/mFtVqQJ64IsRjbJ376JSN/ikImvdsWKE2cu+tFidXPi2JHJGzUm5U81A7qXx3V2
AWvfLRcz82Qr5uCPgZGsMfCI3a9JGvY+6QoNNiD8ObGOYLKXe9SZaw5UhjZT2NN3zPcvQgsEdTRq
HBpDkBQYxEYj+eloS9QWYbUwSZqdcx3dgOxPHSGJRDjOiOhKIDw10kfs4YqDVbVMwGgrOTOszgQS
HSf63zK2sP52OoskpBe1Jb6WJQdiqyfbLDK/ok4BF7iKXLpVANgBr6/rgQHaqjpjj70tzLLyBC3D
UA2Sa4hodVCB915VhmZrN7CxCZto9afFfnDUsrSGisoqz8GvrPOu6qYR+4jjO5r7UnhEoZHNw2mM
syHbxiXHASW7p+agmeNapF5SYEt10OKAiM9YvlGaedmwamK75Ved8zNSKC5a1bczCzNvxyGUKjGu
Y+amuuhNPzPbCIETRst6jekbGpSpbSLVWMZ1/NAokG0FCzKMbWhdnX2wZbXZTLLyItL2D302ytGi
HzeYplzG2uJiDdML03dQWiLSGMtHlWuu41QjUFLnTz/ZZCUX2AYVkXx3ufxZDbgNRVa3t2RpDnHI
irntKdHa+qdPWBIRG2Ftym78LtGSuNLcMJnhzRfy9EduDJL7FGW+FobBo9sNEM8jzK1LzMo6ryHC
54VNvkPGC7RcIoGUX8pV9CJZxcjcrmyv7+vxnHZVAkVIY+YcXaRax9Wmoh32RCVK/E7GtTbQ8y48
JlIxj+c6td7IbxBs9FkA56zMGQEYL2CLPSwkt7hMvxCgRd4rKo6UH+2MCtL0h0RNMfp0n5Yj/gwD
MvjQYrQzRBwRyKDYO7FJLxKsEok6bUaniwO1lDovVHipF5iSHqhnFPtqCF5M6zkAIxY6jYm0IibG
Moflxh1wnEKikul6s0S6MB56TKRbudK6EUrahZVC03Klza7jgE/IEu4ozflSKwJtVHKgfNN6avIu
dWPuG8fYpEiIUXKbG6ExCVgzRnRzXVq33y2v3ycnEAlu8Wvo3Ge2/or2OdlvOQJB3b5S5qYyjWH8
2fQv+B7i+acuzoZxrfLbd6p/p/mXHb+P4rYUMmkegIiheSsuOSluhwvSQCigN1/kUdKaYwpUf+qI
KVXsKqY/EnkDQp/kbBschasVgaJmmKR0sk0Y7pJVvJymnu4bVWuZFvwFCbMJJNvCui3kL0sajuao
cbXsLnCbdPKyhxBCYrS4tPa8s0ZjH2fDdnTeJTSigDhT05f5OzLmuXLc8Wazn8fsmgOQ6khGIw6w
RFA7q7482IGhNkHXYFVNv7q5IQfd8YA0+wkpeXLUbEzlUxu2U7i1ou+05+BSPiX4Tk4LRDwnY4q6
q/rGF944sMWVa4MKmzibbrr1CJaG5kpb7QqTtSGE+q7G7F48yiFCtQX3nvbEKYJFfht0KlDi7Uwp
vvNJBaxevTLKzn0usV/u3GABV6BeRsGGpt+Ts7dp1usBuFPxsHrbXYkLtvVersJtVtYls676F80C
5bp6T1D3aabwnTLegbYhgInUS0Cqoj0S7ryrDKyXrbovu2WfLBQVFHkxLiob7VdJSA5c340p3ZKU
+md+bu7q4nY3/Zeg+wZ7Goi3HyJbAeljntmSuBKR4tm7eezjuFwiD6GuSaCcFdSW35HxZ3hLv0cm
hu+Jk4lMcB/NMlWfRvgkfh1nw69cXScGTuGnyWz7DuOEUoUwzxYPMqS91p/YXtSVm57sp/IdpgCA
mlHCcgwUnjCK3ZxQyJXbavEzeTfg7BHwgy+I2W2V1SiS1SDdj+YxM0iPTvck4Cmtbxd2IFl7vCSb
6nXIKSLPA9Un1UqHMK/WQSFmrjzdq/g6zmeNUVpivVTpoRjBJmBtLg9MBIXiRSU/fNeQzhQEYAG7
iZk73rm34ouHRaCkfBj1C0eryAPyAUKYLNlOE6SpebhRuN8BhhxyMHSUilFHJxtomB+yE3mjkOvK
JbCXKzkbS7RNWy9St4JrGsxP8ydKWPr9hdPIIi7tfD6yGmqyhIWeXsKNsn0CYoFAFtzKLhEq0UJg
hC9MUETwV3zg6NwcJ3FqvtSDLTbSc34brjmz2Q8OVmB2zHLhcLBxmxD68NrObmgfzcg1jB2B5JEV
kAXuANiXXawIWYXUaOPgRSE/kzjvbary0/L0J+bTBFkgwHP1yZ8crBA7QpGIGjXTnYnYd9mV1Ljo
pLCazHhIDgYS2QERf45mdhsqB9niqKJ/gehXND8jsX4f9RVCPMpGxJQD674NMVtA18qXNYtSEjtM
qIZO0juIcA6dEzECcLHlFd637CJg+Jl64LFq2u9M2Y4jbu0/NTc2Z4f9lOTPWthtsvIXe5YgdCTd
L+07k9BNoR546rLupMsTWPRdlj+rBJ2pqDU23Y0ANSym/Sfb1KyhNwp4/nhF4+6d5wzBLEaaKQgn
hFyeXhzD8laULP6I+uOrKYl+2DO6ZUWYoBcFizQ9Fxe2v6RTzdnzwtqTcfjIYv/Yk3POAn3G5OgX
5ZZNrHM1fhJkE0DWD0ApDAocRsvw+bxOwle2IfAJzImJfVS72+uvHPAfEdYTzFRozbn7v8LobCge
YeHVqv+4Sz8ZMsviIxMbij+MvKLxtFs+XaLXCKH2j+Mc2CDAAYxIkWaSziqTzHKMGSVKD9Jwd5N0
wNTg5K7Zf/Gea2AzJqiAB41NK6BGOBRkriV7kzzDyccZmy2QM9AVXYcsSBAJqm750xV31Jmwj9T4
SkTtPHhNeRORB5aQ9ruh7nlndJL8cnZUr6DyIxHIFK7IhqGNwF0aPb5AUKtSS4ie13O88Okn+6g9
meWlS7z5a2aPyeSfRYWNdYHDfWqfMOQikSBwNnFkzE8BRYZjoDt1YfxDREJ33waSgYHea0zwfNQl
J7M/kWRb1UdzSvCEb1PpoTlbhmoUrgN6tsSXHX8mydgKYibgOSKQW8G3HbEjP4D9n+SgQOe8yepj
rW6sgGxLP7tH0JNsT5qDctgu7Nooj5aAhQpvfyQ913zFM3GZHZoA6QyPXs5pQz0LCSqHRbk11UOm
HRZnO4tXx97zupvdSVXO9rDLtji9nMpjsg3WY5TuCmd1nNx5fhpA/b1E4jdV6UTMy6uqvtiWh5EC
9Y+9b1/JMpVUT8tOurqVuQ/iLaGuOSZEOBT9iRuCl5Q5RAaqHs6nc9AZvn/IMLs/G41VCGstNjiA
+N0RLSJUE7xGniQ/Fw3eO1JeCNkBxRDRP6BO9PlAUKwhRl04UjnLNiPNWugZO6098r/yZyu+4qQy
y4DJWssdg9u3UAJYYiuKczxkFFd4MioP8/YKJNZ3vBozlB3DA/nEmdGbZP65nGvjp/prUjwBfO28
ajgX3TW+OoorGGpR8rqK5PJKUUnUskefYNDZWkHh/OlmL0+f8eU4lQ+UiHFSBmIIG/ZbZq2ZPhtS
OLAcK4uH3HkmA8KzWMItfgJXoAVwdZ06n6qoVfbc3HMbKPCpDD8dtm0b8OMtJk+xNwG3bowk4ibk
AGFAoW1H9M56heR8M+f4ljN1b08uOb3mBWyjk6Gk8gs/5Zt2YC+yAHhrFr8Or8SooPpapEMcHVP9
d2gxwh5I25mNAP5TqzyVsV8pT1ToFLteHf0kEEbJb54yVyrJvPVDVLbhM3dPy73c+QyC6cGZ3cTo
AjyrO8jyTq6Qv+0krj8kr+F5HL5W6HO+RzvD6rt9S7NTtfD/B8MaNHTN3kL5ySP6Km/9ftmXe4eU
4eqytpUmqhxzh0yTOmCYjnzbknSWlb3UH8TM8bnV0gcwoREbJV3SD69ijRC6AjFbBGZ6keJAq/3p
zbSPeuMqL/wsJoHQzLXSBwvpqgX/t35DSudHwzeAF423C5Ml6STQPxFOOZtIeyHOPGS+JQKOXDX0
ubG5vcfhoUhBEp31gnIT5UrAtwQzFZE+BU3Ff4KYRp03wI+Rd4ccpGcE3wxQQA4uWxJXDKxNCnzO
MxqHlkGO/lBa95uRn7bQ97v5D3eu7EDEo65HsQRVcKMw/4LgdcpfmMJwOvHecNHyhqyJ5MqPZjpu
OV6i+Vyrd6rYTWE+k0Zu8E/MIvocDMhOwUrSv5nR/lvYNJvucI3HCQoRdxdT7ji75tV+MK6mfar1
XfMpR8/4HshmMpuHXgdK+xzzH8+ui/ZQjUvEuIHDi8kphqGDbR4Zx1Cu/SjNGY+V6Vwor6hNCAPj
gjZHXLnkkF8xFNl/I07i5q/Kiars+3Md6J+UJ1hSlAHEAv7kQ3gQ2NiNU7octW4XaeeS5lHd69Kl
oCtnqFkfK/0Qk35KV1kz0opOsKwVfsq5nyrPUu0x2Gwqn2fEmN9g/GrdYZb8wgwYsCOyZik2Ou5i
sOJ3cUmwWtYwN/+jhBJYBznwSInZIJViAods0I+Lz7jzS34b98mwydBsYf7+QoQF8gJjgaK8Gs4Z
ZzCiZZ7jAXUNdoTVld+X2yLb6UBbXnX5TEFCHUvUptW+U9nyu/hiijs3tBhcRfZybUMTz6DDkRhm
rZ93DciBP8HG/6K+6sxgTwO+ao/HTfxQdE7K/NskRMAlhf5d8s4gIKN0dBib5czEl1aGwSMggYEN
IdoNiAkDJ0gX+QvOUp5xu70nXzPKSxR9zT3c93cQcAl0x9f4nb8M5XPn83iYX2ydqQTlDPDwZn7I
rwyeD6jtmdFxJ6bhtblAxUT9gBPPnZh+GoDkPKLQHwXrFo7aCyUjTUa1ret0vUAm/DvVURIsBqyJ
TvCucIYsCpKOzAkiNDwWVJOqB2JYAYPUKyiVSBySdk9WotX5fZdQawnANpLt8xOLIe30zhOOIw/o
mgDmnp/LvOa4v6kE0UfFmpaLehsBJzSQlYxhgl3TH9RfULEUfC8I4TfmGaBn/a6Nz+GyR+jBh+fo
/n2aAuVP/l46G7SW6nmlIbzOymHJAoqn0sYV5cI1o4/jxChIKs0D2nBY7sN7mtzTj9CGDIenBYaC
N5brkykVNDUbfiIwSEw9MFbCI/ienncRwWal7hGcIYHWHM4a6AZe20AdvQ7N2Xle7PVLssEIq95c
38YIVQmR8ArCn3R4toa3inkjutidpf72mbNV9QR3PF6y/qEMafCqaT/ORLg4EozoArAKvYCyQ/a5
iZUjHLBRv9rznTiWGAPi0n4I1hPyOeWJir0pvEoMUhAtkACul782AMya6VXTSQcknW5Jz5ZaaAgN
dhlIrPbEBJJoiFSglYZTY4tLiHoHOASgUkLWEVzZfj99AA+hmKtca1a+e+cyjtZLswxHshk2IaJT
6SryU0OhgZyNQhW29JM8xE+ayesDduM5uYR173Z2BmVveZlCOG8KgSvL0UnQAVUDsNL0FDXk8Ah7
Mxj9yZjEXSN5qU/3Boc1XhuUQcRCyS4JatQCUVBdYFOSYh1Nd7nLLJRGnmNZ3R7nx9gCz0S9kfoN
FaVRMtYRZO342oTGS1b731BpQWdP986BcEO8zp28sNdZZRJmGBLUo48uD0uKHAeVSUSxTdktTPYL
azgyMkmwTWlJGnGXDwY0PkTrJCddIqk418uYnRqdimZUZURNqVpv8c7/qrVmBQ6eE/MPUk4kKSrs
riGhbVIwYiQTpHmSHkR/q3osp2n86GbkRrOC8KucPyOdSz0rZTihFn0hEQF9xInTgM5mNcNZSBWr
1vuG+SVj/rX8MQvI6mghtUea1OoOIoTEcz8sAWsnnwGfcVxMRpXanCH0nWt2PMnfwcg4NI30gQfA
AMwYc5eoKEbV4tlUo1sk/Yq0eVgpokXtWNb9uevfDa249T0uqWrRXJXJpDw0pLE51k2BMXHRVXlL
nYh/OS6loM9gcuhLqtHysG3tSudQFybDxVBhvUxy70YPaT8Ti2O+gRUpZyvvlixFv4lv4UAoqDWg
qE7DNnULh1oYVEdjT+Bdsp+xgMZn8pNgSdb/xqhGV89JGyN5hSLGQtdmPNJmj1yjYupwTnUNYe6K
ke2WxvqbxbWGwgc9UZ9H7EvJfoR7txkUlEcZ8kG3yrFELLn9SGsmqKRlgRyiRNItKljFEfpWRtgS
6Z4snLs1OnuWCETwmsV+IFuEqivG+9KiZmd5RJ84z3RaoqAaHw69mr4pFljwWZKLTVoQy+qYrA3U
ApwlDKo1FJTyuzd0tkvisoDk1oyfokOqBMhNc32RpSeCHh2Q5FTLDsISZnQjKDvtU8mMv3kJlPz/
sXcmu7UjaXd9F8+ZYBNkkIA9Of050lV31d4JoeYq2DPYBsmn92IWslBZsH+gBh7Y8CQHmSnpNCTj
a/Zeu2XsztJG/1pSwRGCup7dbs3t5Q6nRo/3noBoOsSCYS5LV2slq6z1mud++FAnykxAf5j/ZNmS
qYZ8AiQf8+wqIdOgGrL4MjKrDjtUU0n+jPL6KYWda0KBh2aWuJKmhbwIwjJ2M9LKpiZQC1Psc5ij
Vq5rTgyGpbovSZkPOs5zi8vZhM8mpFuIWm6zZvDfTJicY8/+sFOqCSjKDfCBc94b2iCCLxYWPIeq
sJZdAn9kIwPnSd0FEBE31ZRTa2CNil0mtgkkIjxP9lXoWyVUjEUf4n569ImtO7jl/FW0RcZhml+y
ULqH3CEdDK7lV1441UFOTYnQKzmM46wPbU3cWDkwI6hCy9+ytH+KTRtSL8Z0Ms6rDP1wZ7OAOThy
P/fTdTn0LgbmojoYM13763uXU/trKWF6thlncd3RfHDM5WOJFcj/OcGIVRGHfY0FyDVZuhv6Zucm
0r2BcfYNOhetXF5wMrNVDkyFLk5OrBX4sGKUCuQhbmYeKAE6c6z45a/OeiJ/+MRD7htU5dlBNAyD
uym3kBUA3Yx0YKoAEzRmx25WQCIok9vsVpQuHmJ48g6r873oaq4xXO1QJfWhMONdWMy308iQKZcM
ejm400KGJ+/eSYtnqyJxpYgS7CuMaOKZlzS2YCai7BwoPMq9M3+gkT8ajE28M/vGHxWjlDm/kd30
LSQnB/5sDOvdg79kV62E6YZFvTlUVvkapAwKWOnHc/AMskakqCTyiVJf5zxJiOOj/sYH7HEXboKR
lMPEZVosJbiD4S4uUI4myToHkinESiqkcp5hQVt3BOe9xtmEaWtJwD7WVNbRD3IUYuqxrsXIyyUU
tIAwTJFeV2HOfAdPOLTTAchGV29LTWGRtBv0a5i2c30IKjZDiZ+8wvbkqe1gnLZ1+7TM9bG3ww0h
eD8tb65p7RnsekPO3e6HPFVJKs4azkA3MLeY1xjHmuoZ/rW+qLl67uqasSBjmkGAx0043ARBKmZm
cAQG+iYMWGh4DpEWomby7md7u8HvRzxavwOh89OKrF89xatL1x1TEmDYveTENG/8XDzXbX9rPOct
6Yd3X5aXDD+HP1EPlWKlA2/JvMyu1wAO4720PhPgNsHk0MDJC6cwO66wViiQOz1VvzCQ4eSjWTBZ
d9dWTKjyhigSrZ+S3P96D+0KNuzMlopE9wTwR5QDUsp0/jLltPxY2nbVKIqNoFArILah7KXZDsis
QGvun+A3z160cxqwlKigUrsqrk3av3KELECX649yjJ6U21iXAQlkHxd8n0iEoVlwy9hsm4WvQpbv
yRlfTwhuDu5sNFbXtZfK/Zqt7Mp673sMcX2/PQ2mhNcRYl1drJ1XO/l5CqKPqi9A9PEkS8Ec16b9
nGOS6VMx0kNnP9lD3ptZfcpcYQApmO81LoNds4J6exlsKm/5LJMRy0Td7sqkGM6OUM+tk2PcGmOm
QQLXERy3G41DkZyZW9Ixs9UzypZw4QyYQx/3lv6cTHxua4RPbsMci8SzG1l2w7Hi9hEiac8SV0ab
ts2dU/V3i+vuXJc/6nuudVRgjZBEgJti26e6mZiQ2jml9EllG9J8LGBCBzmdxjgBI1wm4cbget1w
f80CiHxMdGgZ/IorC6K+d+xb/aLU8htJhcuChYUFuqoQOf/c5M22wYe/XdacEAflT9Gz9WiKn6hn
GJHkCJrwpr+XkxC4QA1jvfnQ+jXYg552g6X7dWHLL+PDrtO8k2Y7kjqPqwZqQuD4CGQlZJY+8bJT
SfD6Lginx0ixluq1+0HadrIBZPneIC7adzWDakLU9+ECWbTrmOV2ZcwKnafbFKfBXlfzyPqkegYw
6J1cv30UzagOk1XfwJvhnGw+7YrsVY55s0Uz+CJacZVkAasSh9TE3umHqxK7XsORdvKr1toYUvtQ
PdhyrdfY20D5zBb82isTsbHipyG8qlX4HaviYWmma9mGiE5gfWyxm+6spLtyJJz9fBnWRW+/bMdE
EohtdgWLF89Xv4rqqwxQvU7lWTVPSVcnZ6tppr1baJSB1rPMmVnaWCU4ajm2kdqiaXaD8Ej+gL+F
75YNjP7UdKojQEz45DIsqgZdScVyDvGzOhYfYghK8v2qk0pTCwZOt3Nt7z2k73UtJ4Xhwb3r5atO
SoWGFYo5KFNppMGvkdNAHZvUl17ZnoHySDZXYgBNJE6WRVNzTbCbIqeSasnro7s4HO5kpBx2Ia9i
Lpw9i1E6SxG/hDq4aXqbeUVGiET0FFaMW9u+//Dvo2Ggk0m75yXxcebOt6GcmZG68Csml525nR2y
5eT5Plfk1L/BUedVxOB+MtZ/XeOMJ+k3+1kzb/LaJ+ht18RkvRF/e2uC5Bpp0ldj9XsDQLmorvqK
aWwjmJQof3zuhxryI86USTWvXkg1ueRuvy2CV+2P6HlYmsIMB6RJhz6ROgo0jqPbyhRIKtwUSuBL
l0kTbCUfV8etl7VE9fQChHw1gLZH90wlnHG/AwrTyZtZXh0oB/suRuyl8+ekuqrdEtyBzYJP+uz/
e7uj6PXOjb8e8bVdYCeEhYuectvDZ9mOVK551eG5VtiBrGV5XNoJFmqEbVnTPGdYlyGa7P3UHVjS
akTUEL/JzMAgmc9He/B+DvN4LBc8Vx2ESj745uc8dU+6lJfEpWXrBcui0u0OxGt4mBkgSNt7YekX
KABbF2kVFwS5No6asfTbwVnjVvZtlittE141TRGzaJn3Vs0wSE900MbQTEQpuLLJO3pOtRuzLLsB
C8pZlbT70mIN43vz5c9E8NDg3JfSineLCNDjI5DpORl2XTt99o2Mj8iAK/ZOEVuaUndX/spoQ9tE
SgTI6qDsqkss8adXLvELbfG+jDraefjjcis+28HoH2ynYpheti3aPD5rbITWUSR+ezVPVndY2vga
N25zC/uGtsKDcBL6yXAFwEHV9GdTdmVPDUgSKa/yvnoQ9XL2rU7vxdxsbctUp8AUax/+o3Ng2vHy
3hEe6i0a1umUDOA3PGP12y4gy5229lCZXF5j52ICnOd3YsiqH4YpXRiVN3lqd5eoShFkBYaZSu0f
QbtdW02iLs3Aqi0MPsmDVJB7W3PK5vDKcehCEj/KTj7JJQwqFihmEAonRcFNAinbEw/iZjl1p9Fr
oq2aBE7IgUGbS9bHQxLRa2VJal+QpA3Fk9LDTomJ1KLUJ/AtCEcodFlygqHJganFA7gFc0J2jJli
9PBGV9YPT83RIYwYSxRESDPJ54ES2v7J9tB11i6yqWzJC+TE7r6OSJj22PCzCD/K3My3er2+Gx5L
bY1FkOd1Q2o0paIdZzRbrnf8809UU9Qe/JR1JM2jdyjza8sTC+PXDOvcSsjsumo6Fp3zy2hA67pr
vvt4ekCg6fNc41jK/HI8OBroIZlvYAYW9ljAyFPuSh5WbrCyX/hJNjqoyex2P9odVIpyuuQzNPFK
tmeelc1VMEQ7NUB/qyA87rTUlDqFzE/BGL43MRDnccriQwotqTGq29bZmkbpyJ6T2YzX0h1PKqjo
Tywy4g3gWZTZLkOZvj57Y/4eloxvcwfDqE28gE2gibWixuo6vlH+wioyB13k1hkqDLj8AmIVPvPk
TPZlca7XfmxcJbhzD64ibn5ZK+VwhpyCPnGmHnFjnOQGv60Btrj6IXdpB0DR11W1t+YQAS8wsV01
sUYLUiEffcYHpYzA3Iv+vRswg5j4GAxW8B54jCMqV7x7yBHKFs0YFnNzG+LeudIKc7Vizjc6ubga
iw7FGryuQ814ifBttsgRRalkxDvyG05FB7/XLCH/LvUe58kef6bVdEKnT9WK055bp/mW+H3aTn67
KNJPoj/ZJUhmL+s/Ait6iUrmhIUbQj8V3uPYeJ8GGW1uQCYJW175k4JAogSy6vTCh4i+oKnDTROa
x7YCaI0A63ZAJGArEkRlb17bZq72riRWrRQSWBdg7pxaBa1Rvena/HqM83njTKzzhLd8ByF2dQzu
OfNGCqd6qL+TmBZx5qF3UN1ZpNaL6AS4cpSE0FPC/dLzehtcxdvYRf8/RsOpb0l+wAjvUftvvaC+
RAQ4MyxgIIabDVaYuGjslsfCqOaUUrongYRQyQuOl8XcZgJ9kpTtZ5fw3wAXMefIJgr8pErwz+Cq
dB272nWVOMicnbbNCER17iWymDQrs/odY3lFg9xuFu9KinQ+RGUJiDRiQ5JN+K5iB+uv2wEJkwtb
XjftWaEjFe7BHi5srYOoHm9DNbFCYbHaCi6tiAC6qoq5HP3ipYuLE3mImT1AA8HdtissNgTEE9wt
FsozEKQvAbMKSq3gFOKncxJO7oC9WNx38SkN3n17/dBqDfpLxdd2OfwOUrs4A7Js8O1Z8UyzEne3
kYnnW9KMIN3HNoYoydx0LlJrHzA8RLhC6ktNncawP1zD2PPhumiaQzNAcIlQTEINbk6Npc8q7P2D
sCRXH9KznIi4qguSc89oT7IeXMKhOflrjEFjF8s+IAWbrMgQkBXtyR6p2cFXBPakRjDBgHWw74ko
ZW1YbOJgWi6V+j10qnzmMDs6JFZsZBWs2kO7Ovn0qW5R+6ciYR8pYbdWWcA1K8396EyPVbqo+ygc
7/nVqIQdV7HA614499XjwJQ8ljQZxFtGKj7iFwAfscbKEKOOrD+ZyMLkOriy7bg46o6HRG+n53Ye
AerWB2wI1Z3UxDnmCDwtObxGuFhZritSZgRbvCa2RlJSuxeTMC/PETnSxmmxW7K+3WeGeUHcgsiR
GgkcxgFqQxzBLBPIE4Bm5CAhGckuSCW4Ebxn78nAZWqPOt4UnoA+DQ53IezSsb1941JMhnWEksA5
kloQIBfhlIiJoSz9lgsjxfk9SvOQgWPfVNJ+0A2Nep9OV5buoK8jqKuKqSN/A1wVdqFTF/tEkc4E
wtTlQytjwfgR8ao/Ty+ydOYjqwP7yRrtYIVVpCgS2+UYeABkFrYAgEexe1hrMGK5dOciZKuQRJhe
0H/H/4jv/o9cXj/Sz7bu6u/+v//NuvVv8Xmn/0Xw9N9S+P6v8YIRcPdf5ut9Jj1usP53+vdEa8HP
/X5fs/SiPwLPdYjG8+1AOh4I7r/8YNEfuMFCrFjClSKyXe9f/GDyDywAvrBFFISc7xKb1l/x1PIP
ZgQM/QIk0uAPhfxPcvYiMv7+JcFZ2k7gBLYdokzm7xDntabw/Usi+2CbKLDbhgfO6ufEVNNdDdI7
CLa1UV3djwxo6NL74TBrr9sLhFSlX5LW4KOc7wVtYTfVIFPJt1zwN6D5nCN0QoZ5mK0l42uNAMJj
UpQ5DfLJmdymGjRavjCn7NVHWlSnaBj3YanoH4DWKo9HaRn4t0TFkwgDVyHrOdUg/1qh8E8qWjzE
KcGlKsuXyackysYcB8ZCKUS9s1l888Nq2G/AEJQn2MFVgbACTNlK/3Hz+wxFPP5wBwuvCNHZjOGD
KutvOHDs1Be0iWN3JyrKl6mEA9ItFososh7Ow2h9NAUjdNkjm3HlWWdQMgPpB+w5aExDZq5ebo6Q
CMTt3DDpS3JaQaee7qKLZdUMP+yVseMYdAYeg8raYswQDbRH8drrWqyCNto6+RYW8GqafsyAbAo1
Odv/Az7N/8cSMrnf/os7eJh+lx/10Kq/2zn5oX/cvsEfvhsKbhEX7yW3pPfPeHn/D+kJX5AvH7me
XG/Ff9o5ffsPIjUj+KBcAi657/y6v25f7nqMApIHQiQg74X/kaHT9/lNf79/uWe5a3nGhNLGKGr/
/f6dtZ8ob+CkcTtgxFOO6M/tOTxLKApT01ylbl6fMpDnIEQZTTs1yr3oZdKmPGUUJftSM7ISyUiI
Fpu9JRbVIfeiTytuXxIIgWi3GdZ3MTrJoSsatmXxDesJdBWAWesazYG1cPNHboHhqbs3eb+DPYeP
z0Fj6XuAsOPprWV32Wj7S2mm+22yitjwWhAm0bDLDP30u7KJcRrg/eZ9vXeS1ZTooXwQ4YdD9nfq
Ou4ZtPS9xrIfJKbZ+cq0e9AET926BiOLYmtZFbTumK4XFGtbxHfyT9Buke2G2r2lLXyLZHqTFtGZ
0d2RRIcTrp8f4MUu1hJVt30c7LFljhBARlKVY/U2dDn9SblGxu+nymPACy1uQ8ZOvU8heG0xWUcD
t39Uo9G0kGBVilp4LF2MMhW48Bjvx6QxEOhafjkTgdahQvFBfhCK2l58KCoy2kg7OhG59TEQ/0Xs
XO6BSjUMZP36QeXI5b3vIiUk024fo9n+SDxhjm1vCMTJ772JdBwaQ9M45WGIVvizTKkSk9pji4Ws
BF7kVzGgoB4SU1PpTQGeo1WOPj8x7rsuspsmV8wcK/FaICYi2wAJD8nWBGRlO5F8S2l/4G2E9GLd
Esl1nafNIwk2ywE8yWM3Bc92CRRDLzGCS9Qbe6UKtAm8UQOw52CG/jp3lq82rm7pu08t/UfK9IzU
yX3gST5AHL+sAMN3HIjxVzTA/ul0wnEhHxnLfDGtsbecTs3BscOXVLTv7ND5eKS+gwVOLIaG8udb
XPOlu5gfVYuOi2JfPITQWvB49gIePHL2CAkAIKWOETEgmFRjdTXyqbJJEQyp6Slw0ctxyB1amjJM
QUSxu3aGD7Vd1U0j+SfS2QcEcEo+c9tiE/rKQVkdln55hvxqnRIXxhK01UMrzopUJMg/l3QGyt/5
+mGYHLQOE/qtnllNxQJpWMajG5Eh79nmuNSts1EjarhWPDUTdhBft8/eDOhoHKHtZZ+Vnu+la05p
1Dx52Uxjgy67IGNraw/+czDUjzbYvi2Q4EtjIpCC+UORjM8uhpHQQGqw2kejrwkT2Yv8E5eKsx1H
oQ4Qy1IHtaIbkyog3ODHWHUv4Yh/rWyeI7cnZRWBQ2rNpzRGHCFiCIiJM75wPuHZg0Mp3OZn5zRs
BrvxR7+KGRL6FUB2RFZ1H5VeM/3oqzXNib++7CwsUOfjs7MHZFdR84at8Dh5jLWTmwJJXUxo6iYr
cOoxB9wPTUZRHva/FKwjPp7d4qfvucucscNHruMtJTaWbhWWl6FHoKUUOd9EWn60IyFeIeiOKRck
x1dPvuqwFcargb05zkP2XudMQYvJ/6wK2MsQPm3ac2r3WQbrIiS6FXn72rqVuyeF8odfj+4VA8Zz
v6QOKXqwQPr5VRkk/mpC2CjWRlBAp56K9ww2J1EGyQuRVxOu7KzbR+3wltf2ZZ3MFiiSsnK8U4IG
zGpG/ApoTkZCvgcCIUFnLtezcC/JAsTRi0hdSS1ct8KIH7Qoya1jtfkJbCLLBK4/QmYICkXhTGOI
YnvyuY8L9iC468ATmwWoTzKVr9aPlNuBXRpUXmQ7O2D5370BrRgZAac3aH72cPgwrIBr8ei2tLqo
2EIMKzGHTBMk7+xuagdri71PbbDEuzdt2aNurVGhd5eqre+HwEGnx/dRm5qltf5mRQ3nowLOszCV
i6mg0jH81dn+W67UB+fOdSzTe5gy2HvM8tih5OLDnDlqulgHMC/FIV+E3Hv00QRn6JNl51hjWhy4
CzONTd1JGik8KX6DGiPLq+x6a7WUpzAcRwD6A/GcTWD/rKIAew9RKPCm7BeSO2lG1U1PkeiVSGUg
qW2dTnbnkAC6MbLvggy+EqjRYZPY8UOf8EB2lvc5mx4dZ3Dp34gVxrqEfTErXgFb4bRM0F7l9G08
geJDGI/HAJjVOme2mb7oQ+1Dgo5JJgTtlZfbMK2HGx7KVHlNei1ykusspz3HWE313CAYXtCCWPik
j/mfBmhCnBtNlalREruSnbQ7VZekNebGK2V48TzK8NIOTxha0ImGdcv4FdFZh/AZ13Fxi2gBCw7V
yQ4b3pXvkA0yElNve9mP1h4MGQTNZVghYa5OKljxMJjv4zC9SyOTXZJEv9lR8JIlbMebqlPHRhVn
V0ffHAU37LIp8uvHuEQQlZKmCF2c7FNHEJzlRu+q6m6DFH2phxrsuS7iq8Ea7gim+lqy8L7PXcJQ
hmOaMoV2huxVNWD9XIUDIx2WJ4lTkXb7bHCOFCv3XIWcpJKYEF97n2knHGB21V5ZPT53f3hY7KBE
e7FcIZ9ADD7dRkAy4TyqfdtV33WBSDIsWqhKeO9RtqT+0ZXxZyYtXMj5uOrQ3kGfw5YH2XLKkm9f
qVds4LtsDJ6V5SE68UYgDCgBo/6a2G3i7CI0ZHXUvUXxgHXVJl0vC8xDMbjX/79an/Xv//HfPuuh
wlz5QOhA/fe+2afR/d9X6+h5v+p/y7Nff+IfpbpH1U3pAF/FD9dS2P9nqe4GfwROSM0dAFPxHT+g
y/2LvBL+Qe/tUAe4viMCEdKE/1Wq+3+ItfuOPBE6a2vs/CedtsNrif6tWPfX5b9rswzlD9leuP73
f2m2FzMpHTQCJRkLUcjKnkWxTsGJmbREYqzx83lZgzugxcwUDbDoPKDAk8ZEgsqMFrOPXJzXJKTJ
toHxNI0eaiPcbW5K0mUwO4cuJtGcd4QXiRFUZBOIkBh2nBjofwSJiiFndzuy50A2zj2mBlfetRQx
PPDZxGFqznTU/2hf0T8GiEPW1TeRbrEoJbu+DezhCkMS+75unM5W3DUX25fI6klbaBV+FIKjXqyf
aARxTOSSqbmwgZiwDthCFmXkphXgC4AufE/nqLem05Q3556ncTAuA2Kk/rfwkfdZWDlip/qqC2fV
fOlTFRU/WOiu2ZjmTeMJU8hhg6V/DProPnD655QQPcdJyHbLYgC28Y1e5lc+z3HbWy3pV036lDEk
RRdPruk4byYYi/s1yl65+gBRH3A9qq5d0WJXzNfMTduiFmcVf1cM6tYNiZ70YFPQp7NpRgZTZ9Vr
l9RvYaYbNMDjNpGsEd2lQxNpj6+jJiqvMpj8FeRnLwoOSYwJxJ8a7EpkF9WDe6nkbxHu1ZIkJEah
txumkxO2zyWCsQ0Cow0LSgEBwrQ7Rn+Pg26KEwAn9loNnpKSccFUtV9OHP+crOrbI6J6Ha98NGH/
Pnfz14wAhML/LGObuJV4gl5iU+m23ZjvEub7CNDhKJgZQReNInoPxFjAQ7Ees/CZMPr1sKEzOrkd
mmw7xDPvEcI61uh6lok4DRsQcuODCWzZduYObNeiVMsRt9XCGB0uaPCD3DXAU91qBrHH8pi703nI
Fu+czD2OTocw1omtw6lWitcFARKMJwJDI8ES2YHrnoA+dBs3W0ij10hEovDU96W7MzUr4jCUd0Fj
8Gwu+dvoLcsFrRgkgLo9AnalKeVtbfuFlBIrfJnn5aPyWVD3TkWRWYEWBuLsboWrZwZTMOd9Avz2
rc+J2/ti2mYSIl9h90/ttUJPrcsKeXgwoifP+hezTJ+ZbazbsmQqVQqSM6fFZQm7FO2DiIdfgsZq
mTCas6asWRVzfUQo8qqZqZlbyUM6AaiJhva17MvXVQLf2JQWiCgZ+U7lC4zwl6Vto509N+2uspNL
ed/ADL8IpE0o8tvlQc81tS8hIsLMFUWand14o3tf22Yv4/KB1vvZZU2ejam3X9w1JLuX9SGPCQ9M
Jow+Qe1dO3q8bpv62zXDTxQc+W5JUX15AZi8PDDXMsFtagLKDPRyhzT1L5YfVmeW9Skd0dkyIr2B
vnag9HxMMgIYi5g4kRwyIUmniAiJG6sqHlGhLGDsF9Hwj3/0PbAHOYf0wAJ99oAZw63qp75Kngfw
njEqcWf2vodSPzkq/V3EeXnMRr9BQcoGLYtCuhqAk7lNGkDZwl6A+/Orr9XFtH/CycmogvgxOEww
ZY4IuTHHmGt+007wMMREXxN4t4sOfkahSbfzgIk3q8p9sPjUUtVKMEeA1JFlgIjkto7Uu+V3u86e
rheHwJeksN+HZtyCBtL75ivrwDoZypudylarv2tuUjAGnfaf46H9kMH8PMDY4c/kFxn26gLk6yzw
EMc8Pbze+cA959VMDXo3mS46KW71nBw0sJ1tzQCJDMv4VHI0bcOwxOHJJnkb46ItCjQvuiCbCobJ
SKJqfi1DsNETW/OpGiwmHuISRcMtoJX3MY0Bfm58Z6V/pAkLR1rP3i8fEzf95aEu6ev+2xD3wRMs
P0M6cQxDjSoVwy7xliugOD9cpXDIhjheUEMO69IC9SIMBuT7XiCIW/hcsgjLSZX0RIlApnCEzTKU
LbnoR9LFMf9bu6mwkUumRLDNfXwsh+gtRGywlTkhjxkJi/sZEcJGjOoOAuq87TxiTdC2s/dWlIMq
HVlMCaZYbZC9dvCX44WO1Csx2gBbYe4FYgQswyOcwCia6nOsWn40zG7JEGZLuGBoHfEnpR4hBbGF
ptjty+8pdR9jD+vSpMBZYTv24g9h48VoR5fsGJ6ZfVngJYuQruuGPY3EOVcO95arskdrKK6JR4Ux
IjqkTDJeQH+S9jUmFgJ71z90Wj7rsey2XY8dhLXuvQOzgpmxBTrTwu5Y13fDb2U0E/XCoBYZPIfg
AYnWP0XwM7v9mzUyhR+bHIOE/8k2v2Hi1qGlgV0gM1w6KTIUQOaPWkNNIJMHgqQkx8LzXmfHvx86
9H2p0ff90D4F6BrrtVog7LSZyouVTtk2FM06PWPHqRP7TCPN3N9wC4ZkTPVJ9ALckQHLneENc2+O
12K2P5u8PQW8+RPrv5ScvJrZU/uhBiD4yRXTOHT53nugUNDkpf3CUvZN94QmjNFDUMK3LSPSUb4y
qMnndPQ/QgTvXsYgK0xgt5GOovccvqJN7nzYsLclUG9HlbcIpresyzeVYc7+J8al0VjENLEH7NIG
3FIheTpugmwIpluSyPvEXW59wrmh7cvTpB/nFikDWvN4y6hsVc6DbIl6dqTeRLeGdgZtQejF2xHq
V9OK8tqr2bF7pXlkke1fkEIeIKMCw0jOQQrGRXnjPllQtlvLnTXqm0wgDVhu/DZ1NsaArgjGeWJk
guka5efBM8TFJ7m7VeQ17zXguIAl27mbh1OYtPd9v56wKnmpG8grERsNhw20ioEq9ZAwBUfPmvJn
lGdOY5Gkm8Bd7lVAlHjueM4+c32g2V65ErVIE/XbG2d2HCZ7ydZ07B4BDD5arfMouhE0DVDnKtSH
qbc/iBP9apcG2ut45wb1F6k7F4WYbdfgYIjS9tZa9ANtLFKafhm2i33MG9Kz8iLozyrXdxVfRxYz
EOjJfiySZuuOg3vypXWVjeis+Gi7UxVP27EK9w25ntCIoAZ5TkB524qe24anMPIpDvRy58JAWuQT
ek2mX2HyHbX1clgwYWCSVW86Hnelnf2Gu0ZNGFoZz/bhQc0oHYh/gOPC1hw7kyNgktbNXZhakBxC
E59EloIU8Q5z2DFTwEJmIv8QxA1Xq08laJns8dbv8EhNjriGe8b8Ut1y6JFdTSrqRqpZHIHcIQl3
M/T7CeRce0as0ULW6XuMVK1lYBpIFIZ1Qw6veavSiFen6yeP6G4sBGttxQTcGmsyKzLrq65Q33Xy
aSBMJmtrrrLmI+qflUsf72V5vPE6ia9Z7IaGcIBM1E+I6axNa+R3UNlEXiTJYZIgQdbkdr/CaJfk
NXNqrhJ2dGyXb4enIdWMVuq3Dv1zQcHjT/qnqVKSiNw3gkMrMsHM74V5QtDLTTHYGu92+uXLKSEe
OeopdLlBmozUYpXNrxrDyDmrP4l5KK5ah4xqm+uXkM3uuiixRmiKGIwTF1PPV4QxRGvCFCBXlRzE
yJS3syuHpT0Q3lbvMpv4+Mlhna7jl8HFvqRTFIrolx4Ly8MmXZnxiKc3XM+kgFyIkf5gyQdnF02G
OVk1HDMVMLkAljvijPLm4Z14CVJEHm0BFw3BJ5K3CTte7ENVEnO8NSHqQOwMVyHQkykHasVWFgW3
TUpNK5EHA79DSmrSfTPEn8i6yquZKCf+KlJqMyWvIs1+zoPYZQ0PhRltwKF1M77EvOZ0R6dpLV1O
Hmf2FHfBNSNHVi+2/Ymo2bRVTYQ9Ngeg4i8ZXRrPWwHZyTTnMmjRN5Nom1v5rYy8s5+xgEiC6ZnM
TodUmq3Kxh8tLLdNH9I+oVE8EEkTnvFsPfQTZQsDWsrLNB13CrIgLHO9K935MxUrdzOwD6wGchSo
fN4m5jtrSgFTLpJnu6vgl5n5MfEKor9Sc228KMftF+wBJ1d3vk4AOg7TZfEZ7mkSU6RsJirn4OJa
mtEiStlVsoG8YaRUGlIyqcb8e4juRDR/zFzv9VIg+SDfuJOMJFVRP9suY2pJRuIOEw48aAaEbZch
bSj0Y8bueYffCCdj2KI4HgjSaFZ3vbj1PELa+2qCmun9rDoOh3xRWPIyfZ4w7xg1/LDU0O8XZrSq
zQkWHhI2WND+UqjfdUu1My7R+2i/ZvnMTqRlgjiXKcwJTUImW7Kt5dPpuShvR7xhJmCiExbr5VBS
sxuDURDVkZ/1p6XsbB7o1L9kUK3/h9Oa3zakCG2OvmgelnB+jhmi2ZH7Oq+/ZvE0Ehc2Q77nLTv4
8QoXNK7yoZnaA77RWEQK7bFk0W7nQA7m30PE1xlpbMCMBjalrslZxjCz7ZL8Cl/HcCzB3igXxjln
K6k7XG0suPPbyKr0LgwQ3es58DHA8RT0wDkZlg9eTeOOQe5/knReO45jVxT9IgLM4VUUReUcSvVC
VOhizplf78UxYMCe8XRPl0Tee8Lea/90pnQtK9AwPV/ooodaEWDvLGA70lSgK2Rbj/l7QtyTIxhP
GqyyTd49Ro2FvGpWhwYklj1mwEgCkn36YMSv2GxVE8/nVK3qeFSXMhXbwgomUC4dBluQnLaS+l/i
iIjZQtGS5rmE6x6z8xwwpHoqyVaD+miZAY6soZh2QCpoWCPNIEMu/nKvR38g5v6ZGorgBp3vkMKw
iIN7oxsXht7rsW83BlpTK/F+B/lujPUxrrKvDIV/zFqWMxchQoycYhGZ29HIC5ciTabs5ISOhOiU
DgvSE9jWafErUZlzwzVblRiDqNNGf1M20T8GEhwu+dNjuANngW4HW33EPBsQ5JtmFLF/n1xzBJKx
KlQYfF15qnjtgk5d1Unqsjp5DKb0bwxYwAV9lAPObeCD5D+xIS9bAB1eCkFInV1IXfUB8i0DbZHe
BVFIl4lhud6EEY0Z+L1opgdCNJBmxXtezaah6K2LWOw3Zqe7uYmjFe/QMq4SwPdUDKaAnbptzmWU
9bhm2t80DYXFSJkc8ASg4lsAveOBU/ky+nyeh5MsVGkEsmYARJc+Z1QJbR9HEmfdEKRIJxqVf9RL
toN3LznI8QbGAXo0pt+x96OaCiGOk4+WbZZsGP4quiOnS1dcjgJhYtlSj6qPxqeQlFh+xrJ0QSf7
zg3cVFPhNqJPunqEmglriIgKHMdlNPM6UdbY+uA9laZRCJmgHMdBd05RU9l9RzREEuyEFPEcVqEU
r3m81GQnMkRykBQFQxQtk1xAqVJ2NOzsBsboz5uCW5R3ThgTXiWLUOwIayG+AqeClF1xHNG3TpuW
91Pw2hPk1APd8WLyD4Hw8ggTQX+7zSAApJiNeXEPjML2Vo+o0auRpGhicw86GKVTeAiqAPenVZ7U
2UZGCJwTtmzwTPNUCQkaazFj0lMjwUUDnjomqan4BifZSNdG6V2U2h/dTiBF1kf2ONQ7xvI6shVe
aWr+fy1rpUyizsgln8iYmeBlKtT/9wY5+rJHtsA/pjziHioLuX11n6bLqr4xqYH4l/A59t4wUCLi
SGU3QTAHuHQfyMOoHltN4uSrknOcqh+RxQJ57CvVifgwwST/BjUuL/zHbMGimz7F5KMHbFslX1wV
Gr30OAKl0kCciCKpD7nI2lXHplBP2bOJFOB/6sjshCYexyAcISNtl2VhOR1IZYCnHZZzf7YHGtqZ
Qh8STEckawSMIe50GaGjfgBd+jd0Y+ngQztgBfrDgYcuGr9LPOqkGFbWXyb9gMn9shTxq9CnH6mI
QNc28Z04h7U/weowRDyUOUrpuAXPaI3+vkD9itlWcYycBWGJxFgIx8eIGJlQue0gi+cmxURFgegX
rIb71CKdfHa5x3Xh1p7+E5IFBasIF9SEpj/Pe3lZcbbzBmGV969tryIhSj8iU4xcibMh9HZ+BNS+
NJ6BFhKjUaIdZh3teh4rPM2k90014zIbhLD48lg21UWdrTV4q8Zq9JxmRLVRyWQ20qT9pTKxyBM9
ShyNtQ2IcnL82L+Imm5t9FwgOcTaNrH0CzL+LiXMTP2k/wiH8qTlRDB2sfTUuemJ6fQYNMbdXwz5
j5yORy+2N/TIwWpksrliivfB4CnD9zR1GyOFkzxPFazUQqUtG6csV+4syuZQSLZEQwk5a+BRpH/n
R0qyj1AFm8NAOl7kpbcyWkpgsVLQXFkyj1CD2kCizGo5f9MB7X41IrCKoeaCFZBWHeAPI89jm3gh
Kt+KVYwqNftpVGS3VpgIpnL+pQ46JiKVlqW2eoUrh7FhrA/crci/NRNZp5Lla90Tr22BB6zhZWUL
3G5CPlb2RNJKmyvigcRgkmXaa2lw++OziJvoYLI82MaafAE3iJaA/SO2vhw+c51Dg0rBhCj+Gb/d
sBFlpmcM0nEKcpHj1yk3ZCSeOp+xSlQie05pN006MXiV4FKTHoxB7J3QsL/TginRmOehm0jTtZ+Z
bEMrXip+eIdkIMiOhv9ReqLpREwhnY2SpuecufgGeQ+wMwXUGrI8eiIkr1MLGbjVlWwnDRymHntR
dzKUZMPwLV5IAv8Ik2HXqnkZYqF/63oan/RA38/Y6L1ajZNdlGDgEhVPIAnbTEUG1RVq7oS0DLDL
qnQCrcj0OAsTcmcLDhlNgBFm+EXl+ngPQafHs1/0AOej3QnBCXOkMX8zpt030r4S4K1BKjizYOu3
aETonUbhgIF/ExHWTLoPAnXeJ3mJ46duaA7SsjwSUnTMTcy4vcXFIlnCqZWCezEm3bLGOhOkyVVA
ay1wa0m4aZe1D3M1DkR8gHweSYEFu05j0MFWgk+oZtcqjP2GxEsnLILSlQbYeX07Xw9SegkVTXJH
q6f8zT/I9SjF6G5lmKi7VhrY3gh0PtihmFJhV+HfHJdcEGOPIyPLMde19Q9nr+1ZgYWLjklzXxXX
UMqvnSbvxG764DgCEpGJz71ZxqQwx1q4ViWKqSBIWfOIZraS59EDyH0ytyZuR1H96VQx27SV+odP
flzrbbmbpChxBoFlZz0rwmJjGPcj/sHOy25dENHjmWCj8hQ15ODNMDbF2kppAA5Mqx1W3zZFVKmy
H8oFMKQqwWdjgITTF2Wn8IHUxFj15YrnPMMEUeewQPyOUlMQuq82MFkc+O9yZIRTwG5giENAuK62
BC0abgvsXy8sf5fi6+4LcnYtxZcAdCmp7ev6ucq9PcIslQoGqi4Czd0gX6wMLMOg4ObjymRWyDg8
DptwGwubQoZrpeM+bBtRXpWT9U8JIwAurRDBIDQQ2DO3FYgnX1UNebOAA1MBTizemLkIUVFNhRat
BPE3mjkee6WlaBvNTUYQM8334E6Dei5aDmnFGrdKiPyVrtHBWU9TIimYFxrqUDFVDCyJq6TCAI8f
gBhiqYKkOXD1KfCq2/IcTW5sjMayVjjpNYw0hIqmrhhpwjJUATtOKv1howKLEg1W/VI7KGvRN/EH
lAptE2gfXMWZfJJGmcU03xI4WJqCwQAslGUHnn+WN1n7T5Rwwyc47VbUBuy1A2PRss4KV4jVeWEl
GCSyXCjQj9NDnM5EXYugUTS2tpyCDfIT8KRMnFvfRFoyf99Ek6HtaevnqDMka0PxLOawGzF8rtik
UinO1aNFD17MkSllshz04l8zKT8Dz7cXl6xIvK9UVh+kElzHiPgAHKB5yqXO4BnW56RvJ0n7KBsZ
5QYjNINmEpjxB9FYzzrDcIO3FJF+TuTQOBW3ABc+QJIJJB4xvsFPXt1QTGjNyRS/J3Mf4WaOTyq5
n2XBHMZ8W/KNNEz0dWdfvuvxVvHduNv3WNiYlBq7FmAZ7PvyCLSj2/Y6iVvXhI4Vjpx2U6QrGZoG
qwHdv/Syy6/lLejYKkna1TRvI+RBq30F+UPiY8Z/Ls0Ah0m1STKw2ZTQyUKhGNh9lUxKv63ymuuH
qXWU/JIZ44LtAgORtxkghUMTFz/FXj94Xm0zVXIU7zF5GyzGaI2YNHjHLLzWDEH725gdk/KzoxxP
x59MBSY2AS66Z+rNHPet+vCmP099asZHWMEwC9bW9Kn3LPP0q4AvcNq1nR0PwGX3erPzwB5VYeMG
5h7/UentAAB56c6qPir1KhKvqQNPmcjrjVNnhCMc1RuxoRd7ob1cWcq/In5E0Agh2zXMe4qzqO9k
bMz505D+zVh4wDHYTo5j/dc2j1y8TOrVL/4i9ZlpOgcICZjSsck+A/+7AV8qUkDAjoYImUHD4t7T
+W8eaf+tpd+id5flb48RkKc+ZOmqePlKZlgZlUt+6A4mb8xWS4pBFGp2yCEVplA6TR4zDdRUxhhe
4oNlS2CRkEaDi2WNER2G8eJTqi1UPY8UOrMR85ZRjg/6byY8csKC8o1sWgssqjgtiTkB0Kc217LZ
jziK4YzFB/JbQx43dU/+hSnY2TbucTVuO+XV9AedUzvOEHgHG5NU83A9hGuFzCL1yK+Mta1hnCbz
1DEhYhDQ2ZivLQiZYVmu/a5YFggRBQYrff+JFZa9dg+UzcLpQX9RsswWPjVOd5HhvwWxkGByW2V8
Te+HiEYnIAkCCbnQEgOkiVzhmpmTQe8hR2timYmSZgqif6GWoCLlkS7fA9zVUM4XEqVUYCROI6Ci
ZdhuCQaYGWpOTHLIOgHk2DNjzBwbt5xxv6YbTecAewDD/3l5tpqkj0b+CCg2TiJsuficVJ++GLiD
sS/zTQPtKoQcjIRRcaL2FEW7LjyWMJake+JfU42XFBoS6Zkdekqgkvk+GC7acOd71kqW2re1Roxr
JH+IVb7MmUoEEbIh+epbi5K05crj/9h68Sm7+BjNelgPU/rNKyJFu7S8SQU5GLdB/EuTP0n+jVnn
GdFnNTJlY9iQKH8im0mwdKNyGfuvoSy4YvlMuNDRN0FyZXsQPrg4JUCo47cJpiZgmxOTdJsgr9D1
z7E/I1dGfghKbsnBJ49/A7W0mARLlX5FvnK/YZv8ydhhY3JccJotLUTLoRK4KFfof4hJgc0eSw9j
mZr3UP4CoevwMbInXvJRiPiljS3JjYgMn1DGqTuCRTPyyPf/0JM4sJ/MDoDg4G0h6dsekEeMhfNT
XvAlze9lzZnT8Ndge+xAglmGWY0AW4wYbN5+iacxqodR/mnmhym+8vqQlM8CD6x0j7KjP7xU76vi
swiYUA/Wq+iJ6WJu16LbqpehTymVI+jNLjzuDOvsVvoW3jWoK+IIqbKmRfEw2DkZ0TwCFReyaKxl
+vUM0tgEmqdC7dfT1+pdtBg6nuKvvvliB+8w21pQEqjX0UBMzbS7CMijhsPeZj9myqqgckUB7WZl
mfdS2WHPXQTTyyRikjhSWOk2CsEFxRas2Xlj+BU2fwk7kQSKg1x+k73XMAXWEAjPZ4+JSVY04NcN
lhuguyvHawNTlO7Fq3tb4c+acbiPUc9ukzI3UjEDmmSbztBFlNLhvxI9COvlXHE6DOW8bgjI8kKE
vspyg6vZb9K1VoO85G1CTroQgBYleN9IKYOgUvPgk+nKMqhtC0hjrJzHlIIPihUEIhL1GLPbObWQ
nq3HAJHC2CwHD1wdIZ5CJzgtDIo4SjchMLvG6JZz4kdvl9BLLaILRPExyuMMf+HRR0jJvl+FcdYJ
Myu3WDXKK86BGKq850wbWBY5ulrZOreql1dO4DGKN5noQvhjPrGM8ze6kodKhovZIecm70gonYjf
sKLnEUQuCMEoLmkDcDcFtmWVPZE0oIe12A2DHqXT24c7GhgjAZ/jImcIkcRPXDHtRMr0Z2wivUZ6
rGPd8zWkL7eeukv3BGzcI25Pnt5hP+Lw6dkBpu2vFe4MYy9Gp177VHiP8+6XrBObTg2LX+RMVEyj
2qzG6T2qO0gfRARuiFxZM81b8vD7MemeRYswcZb2vTF+4OXkB+aiFTlAC1TE4PqZlXxDfdFx/IoM
WlOk65aPzElCK4puda4RkihBlFvzz+jLsADpCXOpwLPfm5hnmdB0swwfR6xuHGs+kcGCBjnaZvJB
GDhAif8+3mb0HYzD66Y10PswmqUwzkGdWkAqBfkwB8FWt5jqNaKUsn4RGZvo/U1Muzmrcbkz2Iei
D4p5tNCdWjxSGuvATvktChynxt0Tv0X1q073OC0o3HweCe8vRd6kcDR7jJFbbgfGc5ShUAl5wEO6
mGQ2iWayzS6afTzYeSwBJuTeWFJXuddexBj9dDhdBK4KViQMdRLQFaUDPmwuZ/cIqm69PxzjZN72
fRAny11doMDGRZ0+tXAr1sKBlGCbCBA7wfY+WyLItoaOry4Jvt36ZJvmSP1bXTu3VsRPkkJRy2Pu
oPmdk1eNAY+gYAAmo37T9CX2TlgZ7TZHACH6QE+JXY0L3YaQsM678CAY8Hna4FgV4lZMvbXXsV2V
Pmr5e8IT2jB1k9XCtYZw54EEisN8m/c8ReNAKCQKKcY1IAMxXJRbLAMo969+jywfiq8hrfSwcIc0
3wQE23Zq7I5MaP3ZxCurBzO1LuYcE1P1v3077gTyinpubPLLVhN6OrEx8e/c6NSP5mxcR+OVmwZU
dEKAh8k1uvgad8VBDoR97odnWNwq1v0ejdBGrb2rbkmuodVHTA9HRy6kQ8+cLsXh0NTjqu1wxLD+
0ybDDj1EVmLmqLgb1GzcS5G5GoZ5pEb4DdeMnqIzCPNH4fXXRkyo2jOiT1LpEYjtRykbbEvTA5Gs
4Bb9nVEi2VYb1wyY95rKq5TEtxhbx6pWb6IGwC/T3Dz5DJP0W5vWllEfy2JTWwDgAmEnRflODhi8
U5gmIiFkfjo9ZdU6J5n4N8RsRWgCDqognQXWoolUr5NtU5WflRD9lRoRQ71/T/SlXlTXUjf+1VCu
Ux+bTBQdfG/cSBISkVIvvxKLKTLHB9bwOyo1HcnifLb35rtMM7q3L4mRb4q8UlL4njcl1qm8/BZn
o3qnAuU9DmDniAesop1X77yJjItVisbKYmBpbrME1cRltDZ1QDzCLWzZjrgktkXyPaeUAAIT30L1
JyTsDbP4Iqv3nfZR8bqkMJwCn9EBMEVYeox9zOJTXaSsCyA2HuvwCYESmiH2dHAVPQM1wWYLx1Rl
oFjgLyosTuZB2i4kV5LfzGeWKYQrL7h22b9igaCNhXvq9bYMMOhBtTKcxW6biadIubBbtfXATdNT
uGLfoNvzWCL4K4ZL0XNL4Wp0RNiP9SdvNQfxAQvOEs+CfIi4tKWGIbdytMKz7jCZcv36yKvkTlRN
as+iHEEpmk+45yia4Gp3lAomuiUFLYbiP2p5rRr3hAM4Jf20VR5ytZUYkMbAUty+xX1u859Q2esa
4u/hk3jCjbiiHcn/lPhF9FMjEF+6RnYwRZugfHJXLmZCmn4yy0O1ADxS2YUNrLHc9gvYT9qB08WE
9r5UbOT5Fco66SdhdIIYtnNLsKMNgeRO5OTLoSfyHKXaMoQk9M3lBTjp2DDAgxuQFAcFaafU3Qpr
iw8b8S1WGbhDgWFHNuMaw+mapfArM/O2llkN8X78VroLoMlFanzGHBfhZR4ZtDwV6PeHObZsp3sb
SzoB9OLGOFPxm/q9GrZp8B7km9o9y4k+8J4K71B/0h9Vk9OI69F6FJTzmXSoIBQvTNqZNZt9zCFX
/uSrQDunMZmBDnmyw6q1yacw82OjXosCKi42lHo8iXazBCJAIzIOp7JwO3HXd09+WaxsRu2UmWdT
XGr1ShtPrbkRl4hBeRGo02G5OdBD5FXi8uBkmzDYD2wpiWpSsp90+idot5KgbfsxIsL6F3jPWroG
4R/Fem+5SnCJGyjkV2w8JJeqvz18butBHY7n6q1LR113heHOYSyaF2Mp8Nz/FkvyC4xjtGlWsMmN
8uDzZ7EZuiU3fk+7scCP/YNHtJDyt85gfFg1SxbFITEf7HNyruy2+OnVj7H5VwmuAZxIPWrDVoh2
ExhAG0Kt8mjTQ9vuRO+S2Y8Uj4/S9k5TfxYa1dWmCLdN+9NRqBnNNcRNkaGFM7tbpB7kch1bX3z+
xC6ghL4M0mb+Ktx41SNcju7B6CaEZHFmmE5CQPdKW1CXspf3ICmp+atbaUszO08UrMaC8wiARWks
wcmAnPEWlf6PRADkNj7FYmu9pBZgWXep6XJlchEnJEkCPaSri2CVyr1msVBes8dZGOQyek5KnQiX
bx5SQHeFWBtiIQppbJEOdC+vdlOmEiiXF8YlJk0+EU9SstZm40Xg6inZh/zPQc6wJ/OyV0+vPgzB
K6u/5ictGyCfhZiOGNjrEJwjm79LUVKUn3K1C5UNs7GFtvhFVT5nTmbqeZq/MYhCp9nCk40Xqz/V
/jmQ24UhOI7sffnVgZaIvinn/17W5aaoj0FzbFFY9vtc3I3WtSmGGZOIy4+NcA42ZjMKfwZajEpg
2h7+9sI/IsHcxHiPVJitcm7yn/kHfJ9F+VmV6GyRWA71tcjOZbkx2La7kuaaFkvLXVXd6/JcUTZ9
oMbuQDKXm1p4BksO3KXcHegX+YmPHadu3F7qJYgJ6Z17B7n6QHKD3m8B+XVB5cJRdAwAi7RuT5zY
gvGW8vTrQ8T0gM/LhoJMp38lqoo52yqhLS69TSAc+RSC8eu//TQ7PRkny5cp7xW28VFy85U/soW6
a1u5KEKTj5xZKzOrZhdaKxF2u+eEK6OhkA7PnrYN56UMPTVV8gxXtfMRWvdd6i4B54vOvdciYKPg
ptjL9W1YOhORgGiuI3XHfBpwmYGiNNc3TfstQ/5qt5Z/aafduPgSSwdpA83J1qx3KYu3Mf3oYtdz
OFqRm69qFlTLPCU4hfqw/qudYlkFILNRbAgaa9eapad8nJDtjntBO+raRk9pebYlXWSv/tIricEV
9gaf5dX03YL0VpXl4c5IdpK3z7WnEjPgWg8Z+P2jhuNO2opoPjqnBy+wi3IXzb/UnfCjMgd6xdW8
vt5mw8Hig8+FnVjvBPrmKPrxp58MR4+gvmblOA2K7S9levEXpzMWW28NUWmWo/IDDEvVpbyztT3W
UQTNKw056mQSOVNzg+Opw05gz5+m8qBA96F6FieF7W43PEawK5b7pTMTp2pzrU3hgiYaOc919/fB
d1f4G5xIVnG1cjytjtE/ZE5zv0dS7XbFGVioIW193z2e+amBwttRs4LDRmaeUbD7hr/DezerGNyw
ck2HDBgUy8K689c17L/pWWobqzqmjJStBXXOIrgw4Ctpexda/smChm0xxtullN37fMuL27AK0rZt
fBhCF1BK94OQaoEFYjWZi2HxbS5Vlq4nyuiaMG/NOA0t+C7G6BvBesYWwbPniCvHB4+5qve41xbi
ClWHxzpoybCO3iqai4n2LBl7i4MYBRafRA70PWFYexoMpiB5Cbz01STntjsqFDzGS1eokLD0NSu1
fDcN5SyzdhfByf+nITVVotk9W40hLB3VlOMenFtZIaNPc0PMaKbDsZjcDSqqNXkKuDlquud1odkq
y1JEVKsKxdlZ4jSId3pDELRDw04Tg5z7mAwXo3jA2GGfwXOZfgNAR6a8zuUvCUe7yRSu1bZieIen
zgHfj0uRl1zZVOYTBePAiZHtm/DMm4m6PlV6evanfNWCnSfilORu4/VIS3suNVrjLUw7EKCkNhp7
LToW/NHGiNN5BxBrCV6TRzImTJjX12Rvi+DTjgkmCLXTNNyNYCskmyB5NU/qGKeyHB5psPX7DI4j
m2FxpTY3FtNMAUlxHKlnmF6ICOp0rLvMz7dkh8WcTpgU0qPAC6PxgrCIVyh9BXEXyLeUekfOQLau
8ZFQ9ILC4WGM0xV6ky7fmcOxt7bghxkCEMfAhNwO+WQNyLgdEYf+8GsMWwvGXEY6FTHq2JHZqcDZ
4C/1WaeHSaikVEKIDEVgUaq0s8khfyFBt/R9TTYeK1FlrfCbeGu9cMUBL6+4lNnviN4OkJqJXIKM
t9YuG+IkTsDz8MXSWdNilY6Hl/Wf4v0M8qsB5G+G5hYtIOuoazqcmhUY5rTCd4WySk53yEcqfobk
nYLXgnxVsuRyAozFv1zluubW/SorVyqctnCpZ2TzdV9m/xIpV5V5UMbmRFWvvDJ277smLP2Q7Uq8
NsTD8Ddwmgdf9XATpoMRvcYlyML0Nhdx06dfX8yAFcyKvNVF5IzlVk4PsjQugv6kZx8cl5q6nV94
3XuLLeMP/XN+odoG/wHxfLitaxO/MYt8nZfFY9jVvaxgnwgbcbyq2mcXzzVkKR5H8ZzJW80/6OYJ
85QyruFRQgS1Re9Am7CoC5b5hC3GL98G0sI4y3eZeJrcZtl0imDqBfIBsSFleuIQUFC5VIPLhDE3
x4iyiZRXTsuoscRpw9PcWxmM32kSIr+h8n3148EsbgNf9tAdzGEPqlOJdq26ZkLVoj9JVw1vFqTA
sQGgJKFs42ezaKC9vxHKFE9Y6K3lcqNdKuEci8ciWc8foOqtMFr4RJx03dvqLtqGt1HOtkbHa97C
5Wr/zaNTAW/29NNCC0iGNwsmW2+PtD2q/CiEK3IFPEo8lUuwyfxs8nq+HBTlOgAZ1Hax/qHKd5k6
rcveTfVR9p+RsJlaDkwShaNT3R85cKlxFVoU4tnYzI92O549H6bhzcJNN9rZoqMjOnd08dKeZrD2
tgPqRCN4iSxMl0xwGbRnp2lrmm6H9bTeMIO2cwU3BZlhYGw5gMbw1Cf/VchyC69+6yeo/fkE2r+I
em/NLlVml61RVTwlf9MkO1F3JuFIktaiFe7+KnA4XnRq0lb4oOGlVx5ttqzoKYStaR0TfH3lpVB+
VXYAAIgXo8SID+GzbN3U/CjDPY76nVd8F+o5nqioX0ics96REkfLGOttQvO7Enl0n0O0LX/0BbSG
aiMaNHi7WqNUwpUgKv8YJfbiQLnXLiIkClb+L9X+5f7RmnA/2zRrOIG4yi3/nxH86up6wHfWbZOC
Qf4lrC5lvH/MW9KD36wr5aLhqIkTMhMZEY/7sDtawS9KAPFb5YaYpJUF4XBeQXJJqDWdxLI135Oi
UUnuWSXWCTKLkw6oi5J0Sl6qv5OF77rm6uLIzK+UD6VVMEdB4JDv5eqmiB9cUZlOOTqs1dpNZtM0
T5dwnW8ZNAN1ugHpb7I8eHQqLhw04SKjbGE4CuK+L79n713EZBAyKZP6qzooGzX5V1rnuP+p0qtu
UiZgQIYX5jJc5ij/UlJU1A7RWzQ+S3LvKUzlBWRRmHIKf8h469VLsrFs/EwcGjKpQcEBg5eTzwSA
2+BvZM0V9DNYQfYnbHR4kESmqHi72Eg8iG8kxFGP0LztmFY17SEtXjD0cPpwCIqIAmzmaCoJD/J7
WiImUQj30i6hg7bTunvJd1w+2ubTbFatvor8naL89dkfWqWO5SJ1rKb8zg1bmmxB6xLvBRjz0Kdb
1TtW4y2uv7Xyo26fvfTgC1F8YlfcoNpLyjaEh2IAvqC5Z3egihjVN0r5zFpMS+MjbC60QH7O2KQX
HS19psVmKva9sfXkLyB+mHpQje6JtUCP+9M6PMfRA04EtwVnhnKRyS0oJWHB0picHvKC6n9yt8fr
ycL/rydSQ9y1OtUp/D8QLU7Z/4aV6SgtIYj9L92VPYETjRe/gv4cVqjc5efAFMRf665lbeTwoqI6
yf0bRlPbpz0hCkbkFxA1AlghUE8dbyz3CWux+GtgEjv/Mfg6pMBJAOVpxveUv33h3EsXTdqXI2cW
ZT523EXHzFia3BSHjDeLbpJzoKwk4uSUb90kWXZJMlH6Heu8D68JW3tDZmOQX+Hbu3OzpsicrEFr
E2zupos/iQw1zhWPV+zYdk+TpyMHWuL1T9ND7ZE9IOapyZ6mABkc1/Jl1E+0+RTJcyKDMz9JJdvA
Mryn6sFaR8XBYLhIGYzgQkdkylKG5MqgPFDB5N4uHn55L7PhLjCgo7/WjPOoLIU/c1rF7zR0x2Jd
axsonOCzloBcSvnYmMvpL4V6kEPuPPAmSPK2IsLQO3EGcCqMGDQkOla6LwC1C6X8kfudYd7a4GoW
h15fV4WbcCUa6kfFqJU8wbmVE1J6We3DZJPV5ydv2PGbQen29fVIL1dSgvp/LXNpUBbQGpGVGQcG
NuVqMnYjTX9xJGwlkTaFf0HwjEwWskf6JjdZV3ACLQzbJ8vnIhhLNNzCyGyflZdTVfv/fnMMXwO0
xXs0HoL0pyTTi49W80M01WSPonQb8ofWuzEr4CC7WlwwGmDwucpnS95SrBtuP64bapuKQ2bB1AP2
PJR0O/A4Z/mYhK2auqF5hGCSdOA8P+UQOctLlZ2yc2vr8UXuXHniRAkc0rrMC10kWXDrPv6YWMpl
nJVG8t2vgbKxxcwJUkqZCm7iu56s5s+cfVBoXjGz2IEI3Qyz5rjO/Jve/Wv4s3JvQHqjS1j8BjqX
aIH3/QVobUFGDz7RhxhvWtYyoEs+W5ghDZKZD1n8pmTv1EXerrlDi3jDZg7P9mZ+mgV5V227p/DJ
aa4l60Y6KTVFpuKinuZIdpscHeB+HmsaMuLFlVlvpuQWSG9qBWlcyyRZ5fusPaNbYnX76Gxaxeq7
1X5Mst5SdiXzAgP14iA4jXKZ/8Ui+4NoevPNCPnNsPbsi0dWoMplEE9ozPlEGLnMp2yzQrGM7OrT
QNDTNJ9cg4NBDOnGn1bEidhfMDywb6AzoFRddqzrltFInN7M8biq6ikqHgyUcwNl6XDGbBgKp3Fk
HueO6b5wkVN5BERe5hFSGX8wrNOVQ0GihPSWsrd3yJkcVJckMFYSysh6+ozYx0rV3YxfgnUyGnKr
DlW3E3FyUCH3aHzCwU41f35VkuAQFb+jCrUnfyqMSpL6u8TKSXo5RKq9vuhsnRvrk1sKpeKLr10n
UZAeLznCJlqN5WvunAfmbdQGAbNGtGQzRBAGqsmxuq249NLhswaozyhBAJaTfXlQjgqMOS19sLEl
HZQ3bt0NF65rfrP55qxWutMZD5od/L+EN3Z0PmSn+eJpPh61Zh3klwLuIOl4hvWICcz1zo1E0uta
x2bdQURfFUgk439jDJqr3c9TFy0AGcQywDuk4btuFyzNRGod4avib8fl20w/ESezjtzl5SkNvnUU
VkN0yBjQGP4doDpiix9B3OQCQG6maOxRqFTE+iDK13D5NbCyxF9n1+WrBntiG0u46kSczneCPm1S
ZkNTSwQrB7ryz9M+Qu+ltw9L35Tyukm+G5/qaDsU31P7KQiIf7nIg/9m2URFB+Kn5t2C/7F0XruN
Y1safiICzOFWokTlaEuWbwiXA3POfPrz7cYBZjCDRneVLZF7r/VHDOcCHUiUp1jlNf0eVLs6uAM1
L/N4z364soVM9QsJGHGpDQMlc4XMxcNtmw2UN453cHlKU0hKmyrPp8fbIPar5LmJOPpPxMtv8aGS
4EttWU1ACs7qnknXB/cg0JmR4U9wCt3IOOi8y9OT/Eh6RQ81YhuOuerfEJLkUr5vne7Sljs1RG2T
vkm8roh2l9gfO8lra9SZv4ktGF11YVChHJMq4fsUlQQ8nvzxUnAcDHCltZquKUOIMDo/ejT4NHi/
K6wc4nmb9E+1vGfNqch/HL9YEjKLbPkuyy8DP59vXHnQRkQ/asAPnN/a5JLc4/lKAZ0D1EzZ2FTg
3nGJvKe1wRUatwA0n7++VGFDgEmQrXPujd+omaFVgTcRLpaxpyvvFOGKygKkDE+UXYwFZyu8RTJO
wi0eiFWaX0P3X+pjECGzFsCj54hPV7V8slA8kRa10rUAN6+zNHT6yUmstZc4GMbwAjDElms6+5R9
u6bTqh4wFBLMMR0VjbOG32vcB8VLvIkFXdcOEB67ZgNkmkxPMpKXTXDS/a1YucWSwDXBg8idD5BD
AhtKSMxGRCa/nGo7S+vYJ1idX0AFFTWhmwchCp/eY2fTT3ekygutPM8ThwYSX1qSDlnm5fGKJqLS
PmRiJECbUHZnwjoXhfpPS76B7S0KV/NjRpcJRkdZ7V1xN/SU3YzhdlJuI3iDvRIhfM9cWafmQf4k
o26pNjekuyuHobbEkZPxojOhWebGnLal+d7X8Ed8/El21dqHZmKSXKflyVb/xCdhaW/a8J4HH/VX
ZJL1NnBFS0dWQk4qSdnC+6jPRNoDTj7+xgib13Xyi4U00MJosXgEP4G2qfG8JunHnB/43OgmW3Yq
DMBiQGBJm/RHpa/Dac1kQVaeZHrKcKLhDt8jKj6LsF2GYvg4CodqTL4t/R67iQpK1AykaNuY0ROM
Qnp05etV0PA1rA9w8TPiy1z+CJyrX98hGVwT5TLJYKQWHO2j06ya7tBaP1n0Mb5V1QUjvj1tjAUG
Rf5rBUTjqu/Hd/rLxJ/SM0OxpzApOSoTGaUn9WfW3sfpzWeEi0c0BwyvObuzV20GDnbxvSMuFNhe
YdGT2/2zLKyZ7dUyHrK916O/YvkvH1h8J+CFEZfysZKpMsWvdwxZ5Gu6bhUW6ZR1xwrOvunZ+34q
eH4e9fwlaa/O/EOV7/c71f+nlbhCFqB/xlOdb2b/EHyO738AD2smzBuSlFVxp1ogHt22+inxGCFx
5watdUQC9rGlXyHiqNIFmUfHSe1yN9PjV0XrjgHe3/vxFcWd4HyshA7W3bQyPfRuMpEq+tuYvVfR
nwY1jPbf4QkRaVgzLEhS85qzfNfkbre5cUNitqyVQ4dtW7mSW1dGq3RN52L6VhBaIcqATGAzeab2
Kv/My5c4XM32i3yvxXBV6W/1yX6UMQ93DSXpHBlOTqc1SLS8aGN0swQzR0igE4ljYSm5lv/Trrkj
kj8LC+vcOq5Nx11Lzvh4DtWfylqoHbTP0ekhDr7mkGmKo2silb7PeVH9l0J+gkEutkMGlwNgqU04
vd8D/8rIMNvwGDimsOO2tHRdJ2JopfKvDt+c4cjPDcUHsAyeeB/XtTsm0U44XnpMohkvR0dSS7BL
2n2Cmi6xqZnlesU5P9Ahbn2ryHsKk6OrPDUWJV6+R8i8BCWpuS0CTyzXMJ/U4uFjtLRnBxMRCb0K
qDuiC/4HUsyiCVIFNpU1xCbzjXwMHzarN0SCXUraR05g0E5Rrjprp+5/StW/euaaPAzusI67A+lf
Lvd3tOZCMf7bZcC/qAtgwzgl/UUItP2WmqdyW5mPXpnBbamxHJ+p/5x6dvg/R/qQaPmsKCZBdrGh
kzuZPUbmDcbXBvHStDW8bi0hP0eMgX2DV+D5xaFr/KIChDMXXVIAW8JGNeH+6rkqkCTp9VMnzR31
njF9iL0QZ6JTn8XeWdX/mr+EE8QA0prRCtXFWSPHlKAeCIniplT7tP41/BNYVEEqUH7WxdUt7lp7
4HJr3Mq6Qb8p1c1GxLsSxel3AVRZdgom+a2SHKgEFEmMFbJ0Ua6EnQ/RUqsh+eu/ffnLdvahpmBy
+5ebJz4ZdpiIsxYHsCvkP6B+8UzO2fuIIi3kNhCJBuqOkBNK5V31mUVrXTuX3dEP+BORpvrFM8JD
n/cFMQCM4zK3WMgESJxaXGCdnQ66udPUvV0DqXuI4nT0sjjdQRI1uiCjd21gtTO/YaiIjfh9R49q
fTj9V2T8DBWyP+OnY8YiDWY5+dxfMPfGUmJH9iaC+N1Z8vQUunUFQslwRWxQj4TdkBfHR9tVbgnG
ZsHp+D25/NUdO1Nr0Sm/hqZXsOqhP+vmkxne+E7tGUqO0Sh2KCJoj+mkLapXzok1xnQq9f26mn5N
FDEpKGvVXWq2/g7pnWJDxKZfdXb2swtgZs+QF5JG0SKFGkb0a0QL1vNFcGHxWyv9adXXHGxjLkTC
FznuQWgSxo2JEmNQ1ljhlqbZOufhCypeVWNcBgog6b6RT8Ubc1CCqES+Nz3ESrkZpJcSwiCzP+Qk
eIiLKi44GF/kTnclxoGc2pp+WsWc1GnFBEIFLc2lJNeEwQZcnSyuUKGzEocBCjXt2ocNZzttqGyP
s9DC2mgqIZzj9sAf5EW+l9vukH6mHCQLH2+aRozXcjI2zdvISquvAbgdY98yfEcXC7/ebBwdBr4K
rziVcxJdTgval+lzZkHmZ8EVs0R/ymCniywTNgx/OinFRTzvKTkdWfVW8eVTHbXgriQsgGfJ48sP
7uJeFnoTuCt12oovv/OfDSloEU3cWUhjJbr6HGTH2asyK3vI12gB6jDtcFWbzkueD1p5q6S3grgZ
2qfzF4cCjWNq9CDmk8hiRg/a7BwgzDKksdPi/zLi+gV22hfZCCx7CEABM4XrBQetVl6w47lGuhdT
V9gZS0IkQRigsXg7ZzLFhAh7qIU1iV+8IOiGOmribF3cfkZOX3RgrujxAh6XNqU+e3nSeHqTQcgK
Ug9BKxxQTpaPhrGeQs9WXdRcBWLLMjtqwA8YkwDGSsnc+2CoDjPTuHJkaj63wN+wIHBm0JCSgjL6
pq4tTw32pfFGi1W+/Kpqz2fYaUFA8WMtcsB6YphpPyMdTjw2IIqStf20cQOpxY+pXKv5SGSTTjVU
3KeuEKWmKt8RKujK7papB2xH8yPSMJ3gmgrSeMtfgSO6zi61vpvBdB2Z28/8ZnVArWTx4vb2vU3+
Aq4FqAPjEqSXVgdzRaOKlym0Piss+hqGFGf6J2RRQ0clzJb9eV1IO4q8lzyTZXCes0003UfnPiFL
DHuoNPaBS8IRgF0VYd7fvHQ4EfaT8qhrgqjr7+KlVe9GiTQEJM0cGfKRB9IstKUw1c2BxWSbTIiE
tzzO3fFSh7BD/r4HM+tBiHPLQpjSgZVdUv/TAHYcaBClBVK1dqmBKFW0FjkYi/NfP5WxT20U/y4O
U/GDul9yU0PoyEtZoU3FcYAMUUahrsrguDlLebP1glSjLxVEXirO/zBBU4C4VJc56U1us7Tjy5Q8
dOU8wTILO0lo/7VkI0jhhQtnDsdNQHGrhLO1/mz8tSairu4NCo+IABx5uEfCTwDdb6ORANlaGkji
BQBWR/WiXarrkg55QIfJOFK7uarVJy/xpnJOnflRI86YiJuNA9TjvCIT7SJ1PPHGRSu0BigS/iST
Gf5fmH9BQDT6hulB8qGUOFxSeduM+4YfQll2zMRflYDsrL0WsHTVy4FVYmBeAH7SzWs1fPMmy6mL
rVolEv8/au29s64GXe8y0SwEyi5rnWF0ToGBBxc3ISE+GLvg6qwM3uHYWMS5oFZBo0tQgEthSL9C
o1W7AJ2tNzjPOmZJoBHc4bZraG7jk0w+GSKjmbrjS2EcgwwyiqdDY6IhudS1yuY7QJBt8w0mcUlE
4Y+/CtZRvvW/DKGl3Ldgy3ycMTI/ZC+yJYGXvCT0xVbAb+i7G+wJy07KqCpj5MOPohUw28SlpzAE
w4o1KCsWgJRIEz84AwlZfxDFogKYX8imm91xTcm9zksOpT+7ucDc9snEfs+KrBBfHTMdUpsGx3W0
u0fLr0pMKqdRqiis0M6K4tuVAgDYVJIounHj8pDPaE2+qZRETy7VJ8ruFhI3J93WBmaHsqgX3791
c4GY5c96pThA+uIxOccEZ1pyDxFe2ag3zG4nTms1XnMdLXRlKWEqwaHu/GlEDRF1ybAeTPna8X8K
+V2gQ0o9MVnVa6dQV53OTcBPJ4dLSumofkAAcbB6QMDrQMVe3KwnFSSacMjf3Hpl/apZB56WX8RR
EIZH8hzplmIZW/fTTiXEIryqkSuHJwGx4bEQ+hiUkRuF1ifXXkWZB+4Y8o8mt5/2lfXRAAGbMcE1
6c5Bo23nDydHkcCXj6TJv1HogqaQCfOo2lez2BbpTa3zZafcEsuCuEZ/gmh+0Ki4o1GNRSg86x7R
xIQjtQd+JTaVVaceM47AhnlSTf+09MsnVuOn4koT3wND+BIzGz3aisKHmRG84iqM6MVZnBttcXeq
g/hgy8SzXjxv4gpIu2smX1v1VNaDa9nzNiyLrTXTojU7RIfUvHvFmlYj4H1aEVd+TghApTM0oQgU
olP9Z1qNFL/CIezn+bdGRWYZ2yb4CLS3GsFz0tK3nr1k7RPR2X8fHbgSildHJrN02rK3acVXhTmF
BAsJZDoiQjkGWxqt59ReI0xGRfZmmcvc49Ur37v+V0IgNGmMS+26KB/DqlslgG94ScjOgi49l6W8
GM2bDq5R0skHkFE94+Av7zj30ZFwRmfjI+dlT8nCpF54Oc5I3ZVNna8q+71odkp8Dfs/DVd8EbRk
SpDco7Ruu4lZNaimojw08kBoF+pkkr5IWDc8pNYeSFBfpzOejhy2rPDy7tATVM0ewf0o2aToudA1
QOLNivAPZdH9Vc3alDckmtksc90yjN+r/McM34L0Y8KpMIMf9cNbPBLrM10ZH5xfRf6Up1ONTqF8
Jx8IteDGJtz1Tw+86KOzrz9YerR7YF1J6sHscWqmW5FcCabUu9HtYEMj9OV9I68rE0xh8WMw3Zk4
UvIHF4Ai7YD7OCzWkHHYcve2WxE0xkvMupnMOwI1CvnTsc8+dbLNWYN4x7aM2YXtTEaIdfd9nPGq
Z8Rbtd5qUP6o5BGqJvrW4lfvsME644eh4kiAAhOPF6WxO51sM9MO+HdRXIiNl7ZtlOJIIQ00E1RG
TzJiavKszmBwg/9Ww0KXL106CszKoe0O+UVcXHCxLcr5TCUFUkwhF5LUdRCSCUNq6FWcYJb/KZsu
qvZFIuweiDRYMyyGKxNPes0RmMY/NT2+XN20xJEJ3gM9JLiAX3Cxzm+5fJ9NsnFWJRPTjJLh5CB9
MPcB/Fql/1TzxcofOebHilKWhpe+5wTMmXqweAOQMpMvbUJUSdE6qriZbHQXfC2kSCOTYTtRM6Ck
PcrJWt1ZuKNgFrofu3lB+jsY3xdMecD/Tdkvv2zOnCNBVYu2Okz/wGwtneG3ftZYE3SNru0RvQr8
YJW5E2SaWCLN5i/kN54bOCCJmsR5SwYVFji0MVyu3XjBFpretA5HB+pOtIGk3TJwksdgQQgbrxr6
VhyCfYW5DDG2ueOeCeKtoz5ml+Kpip5UpNIw+1P1XZXfarYJtbvNT1IC3+Jv9Otjrx2xBnK78a4g
BUX4o9JFxlKfbdrme8ZG2UPekgWofTu4kc36c6DFItoYxcZ26d7W2YIWOaLddbLNR4RFE0DPf6fZ
CCoyFs1KwqwX7aDikhG1ZccwpLxVNvURl2CljkAja7n+Ugh4SZv/iFSj2JmutOxgCla6W5JEVINT
88euyCEDP0hQb5GYh1mHolUH6Q1DDu5kcNWRmWRrIKvKip2MJTg5Ns0lUXbDcCAMmLykd5Jxjn50
HTlWK3rlWVhsBnQHFyGjfKEgd+0whEGiK+Ddh7lZj8M7Nv5FCpsftnhxoSHWEeJ8Wumos19n/L2/
lPGtw+AlFiG2oDjfaJ6x0qW1Hx8aaa0RkmuzTRNXsg4B8ICMIETlDuaRYwu2rLBXRfh6qMDP7Cds
e230qMpnln6AG+bkyrPsKisuPhO/L6iMUvOrVHBNJrMLSXs9hKjQLw8MF2n9/U7avkpnnPY2sId9
9cNXpv05RLpNK/U8BQR1baTut4HEi41PfpMV4VLuAVr8bgc3wBc3tD5Ue0OIO5mkK/kJimFImzr8
I+tmOahU4t1Dvo8q8uSQHOW/uP+REdODAWXavTIvHYM3nwjVA9vxRiE4hxqg0XqUNwUtivWV2DjS
Nd8mwA8xKzrqkXzeZdLcEY1wN5r4rsjNld8N7QL4R9fmhCaXXF7Ck+UQBVH49UVPLv4W85vtFWQq
HFcpcFl0Cv5aKNpZGvlSMJKhaUinj6xb984jjB9h+Nead2m45f5hkhkNzyT4rytjX6qHLsN+yfhF
BlIN9G6ycXZwOhL8jr4qlUOENZV7jRLSySuTi6mfVfk2NKQGXcrwT3MOgFtFtRNBx/+qyiO2C2Pd
hjHWhaNV462dcXKX9NXe2rnBVW4s/fQ09TfSRWz7WVoHjZQ/CE9oJSyW86M03xxqXBFyGm8GIJdR
7o3hawK4r9QLheviF2ceG/KrkPKR4Fvqp1oDVLgpHM9j+KNCpVK9kTor6jULakK0Jc5wusDT7mHn
b1L71a9otgMyTfoJJSUmMTZtnec0IrA1mYmF048zzbpk566nlmc7WHSD5yRHOGoXLyI6pJF0bVdM
jAmLGXDLUAJSnMd0g0aKp9yILgKNnwkHYPjTwpPaTdiu6lWETV7fq+rZiXAE7DQiYkA42xvxsYC8
9xh0Ylbf+BxcCT6aCf93bs9p9KMS89RLf06/QSgtNNE5gI09/PgZCLPxSXk0kVWuPpI2w0XhG59O
/1KOhr5wUM04xAseZdJakbRIn0ku3pLlzFvNtOkCyyFlcMNiJaj7Dk8XEqpY+kuZDsBml5bzU9AJ
Xi87nXTmYylLYnZBUapyYIhYvPUUfhXQrCjbqSQhhS951+wPIJJIeUavaVoP0joo3mPS0OPvgfgf
R9vgTlxhkiOB9BeVRrMuNwVSMeMD7ApdWOMwm4bHHG6McYdcs6Y+IkTlhRkJ36CP9L90CvnE/0em
xlAxkW1j5+WXX/H8E8+/vH+u0+wDoE+12wD1LhXu5HWJDYwRAB+pCG1PNwLz5BVKP2XjSMnokq0Y
vi4hpNertHQZMl0HQkyqUJsGapGZWzV9q2qOzALdc3qOum1hHCoCWGiQmrUrP55ytJDIozmInKsM
o64MFNjA/JYQNCARZrVXYSa40OigAMF76DBVRvzl2P+GnrEZ80yxIhM3s8kkWMz9ESlmb7zylqta
fpAWtYiVjRaF4u5SVG+oj4QIIFXc5x7yeX1bbWIPmr09Wlp9aZR3HheY/VjbCRG/4ZwuSnkp5bOc
fkIiIT6XOLKtZD8A39fSH8W7y0nCGsnFoqAzruw3S9qS7YkjGrPxftBslNE9AuNv3dgNyXUsaFl1
dQ3hM0arsfhKjylzs79siXVIb+IImOJn7x8bk3LLreFghnR1ZUWADZg4v1teX6o3W/8B4Eg4ejqe
ItQtKEqXRrpjVRAONA+K23nxr3sRKYE9Ot4iPVaqRgbONsFvUPAYAQiQ0y2lYJUzab1G5llbFv1i
jeg4+9OLi/rnc9Q6e6SSE00tUFyawp7kXJPot0n3WrQKCg+GJSgeGQL/eeRAr5iOQXyRptIvEIBo
W98+dENeY2vG2asbZ5J8Qi/2Zjz0LdI3xOmITFwohliF5Fb7dUBFaCDfcoY+bURpNqwJhFTA4PhE
A3b7m9Q/EFZwE76hjXQ17dOhhZSSRIC4xvg3RHzBGWixtBYTxpQcIJzc7kdGGihgjOnb4mvqfOza
sJeMswkfOdi+iyc9WTMDea3+2wIDCMyT6wMHegMhTpgoLCYK9FDd2P573X85+U8CLm+Aj67SaeYc
QOvcbimVXwTldhr+Op18dFQAZLwkV+K5QiYKBoseNcOMOhhXj04ovtyCRQa1N6jbiHhL+5qo/xT7
Ymb4ionTt2sQYJ+Sqgj0WjkF8tOp/zp70W2mzTAeCNdJZG+Yj73bw17cZPHVMtP1BBrQ1EqNOMeN
gX54dgH2Q5pK6Sn/i34g1QR1o/vnmWExvU/YMgJgBXtNl3baPoXPJchQ+AfgA0fKvXuQoVlCCHca
XCijZttb+7TaV/EtDj76AY6AtmUixvis/eDQDohTQvqbl9hcVgz+TB8xMYycVMO+Nv+zhfgcTBBg
wPf3HLYZ2RTXAJ852pGjsx02CPXSeCXx6fmXhGedOu7hyRJoFyvJJIADVBDMpZjYNNKtZdIGzNq8
AbXQFGLJuQql7gGyvjSrTbuqsDTu4fl6jMkJ6xBRw9TdLoKaE4zeyvCKML5r9ynsKAVF3AihvB+n
i5A4xtxxYSvRPP8HDR+2O3LvSbwAVy3yrYrAuSPBhV03crDYEImZI0VHTVNbe9naNOOaEmahTyZU
rZ23je2ZAW1C2TKSjlwpafZUoxsAPLJ4tkvcihnzziKq7naLgJCM5Ubju9+wYKfjRxadS+nWha8+
PcW8G818AOFoNsNGdGly7xSpi9Krr47qEk177uXar80qU7Rf7QAfWe9T8oiY4puN2asrszlaHb9c
tfalPWc3FDnPZuo58vqD0OOFBCjPMwnOvgiDbUjovrIahscA3DX0yDWCs8iy0MyTYxILt0vIyyNI
c/Iz11JfKRyiwQk4kj1QcFGXi2c7farNh752PIRSQrRCNj9AJxorIPJY2U/Grq/RL5rZyuCvx04L
rww2eq3ZsucqwHy5CYYd8IclnfAaA3LxyJFUETdEiSOnag/1Aw8WQYd1i5qYBsNT0xGJxcHlzQ/u
IjH8mKDTBSJFuQ4hBX4ZvHApF894y39Vu+FPmRs0CMK4IiDDUuMg/WndzBAmxx9hYiLyPztO/SXq
nmn/TWYg5oEACJH3DF1lI/sLqf2M2/dx1vjEj367Y46vr+RlD1x2tPrVjA0l5H+y+As11Hgci57q
BaC3IztYkD0DzhsGNyTupFS8xy7cA9LI/pKb+FalTUSDNwgYO1F8Z2gk5zTGv2g/WvZ0+sLZgIf+
olkXDIGi5CX0dOO3TXcp2IrCRiH26gwLFGQaUSP+BIGLrCX3H6HCCTHvQs44vEXtZ4UNV/NGDPLc
vfwaIfBktpn61ajyy7FwFUTUX8JyNY+rQLDcC97AFZ1nkWA/9Dv1HkLj0affVcVQHp54zAeFabYf
F2MzLh163dDHyATI/sjGht1pqtnUBrdzNowJY/OOc5LjmRcAERn5dW4kLcMSnpyvERtl2VVeah/4
E9EOKQRSAmTZX3Z7dGi0Li3fnbQLG44Mg4jnillDgIJBeHB4CMRoSKqjW9dcEsSPRMC4fXEjR5AE
klPW3cfPNvX49fX4xtCgNlve56p4SSyXff2vovedC5fOSl6SccFgkIV7ni+xW6vdKTEtwCI+Lv83
+ke3iZBgSRPXR3kd9ZiWk5AW713TXezhD4uChEgjnrww8d4DyxN+yrn5VMkRIoi0Y7630XszNDXm
X6/li9Qi8oBdSLgAGHZpK6vzm2pzABEh3EQvIeD6MqNsSa525pzDZGdnr5GpuyljtA14AdOnQB1y
yGI+CSPGjBq4WkUk3kArd/Qt8zhwcVV3wGOc/Gn0pF5nMTgJ9xhWBe6aCLeV8qq5vZqcNSS46gZh
TiRVBZjLxcgpKDAkkHq5i7EFqz2wyi2u3lX1XaoOir2f0VxqqstYlaWfORP3zNOfGbcSEqjIX/DN
prmRHQZn2U25nRhEERmUnzD8xrbbKN2mcPbAYjkSKbDU/kergA4MioTgxmYFJEWM2WF5ikpWAEXH
DFxjjWUt7x6m21GwaPPMVNR9UwKymM1XZn+V42cOcbaAi2jAjyfXyi00IbDEGt8Jp2d2NE28SMNR
nPIcecIsXHANTRP1hTtmGGKS6PVR1zHV29qOM6fRfzFtCs/MqOpufY3G3w6ZJK8rkUdReeeMXmqN
hZfNYa66YdPA+JfNf+ItQUWa2L+GPXD9c1nxcNuk/qCXrpnYB1zmy2TYh/WeOWFqkSn1gHfgWSLs
dRK5eivflZjdAMZT5Sq29ETnvCPcKgKNDxARlFOyCkQsMmoO/B9L/rFASMSX2j/4EZkY/X/cyvA0
U7v7avAeeiOiE2AVvwNA2cTmXuaBmLjSkFRouJw0B/KvvvImRxcDEbiyZV4eMA6ijiJe3jwUEZzP
Tcw5MYjOmxB66s+R7Lwm39j6Tmd/RcWPqJOAvdhFzmJ4gEcVIk+GlTHwuuJCmHyrrOfoO3Jw9nHQ
VCd0KDLWI4TaeeHN9h5ac+iprhOjrhC+hdJGLGXMXiAImBFZjffUBSbTGegfliv3oAo62VU699V8
FASSaMjJ1WXofEg1xgliGWRUjsaIGHIMeS6oC5B5/C+x9daRMBf9hMo/3yY9fR2vG4LqYftdgWio
0akbP6QAlJYZBFnzAC/+4igVsmSeVKyR4oiTrNXDpGOg5R+J0LroEVMRYYK6hcbdNM/6U8YdoGj7
jBCpmDSgsryFPJvxESd3JWFj2bb13qlMwqS6VTZ5tu5W8cWM9uCJZCcvhrW1BF7i54J9vY/5Pea3
VkN5SSPXYGWuHovg0m0UnEwAs+UXw6OBfMNad9ZbTIgOMIEJAkm+A+MHqTjtWjVvUvY3G2ze2YqU
F0IpFhpH91h4UJ4iviD6z5s84109DNPWmTVET8SMXDsYN5YLUOxV3+1iUb9gckZfbOkimx8+xL9z
hhSgMMUZdwPH2SQvoejb7GTKcPLznvMtMBC7ycLMGLN5/8dFWBTGfjn0agUDODcxNKXnNyedm5Wl
TaQaukp5kmJgCiVbZTpBRUB5WJhRhvBovNeOtEkHioLmQ4yIO+KCI9otXLAnB+GtbbBG02Sgqge9
OLNqEWvHRaqi4T3LqIPyLcEE4hHT4fahKsueA9bolrW1isFpKIWVYnyEkAA73aNhON4a35Phr0vS
OWKwkJh4tRRiIrvJAujl/B3quwzER135fCPmK5CYYZIfHne5PAfOOfHfm/Bf0TcUs61Peo9XAIDK
uOSgLElJGQI/Szfzv+N3g9lN3RuoURs6ABp21goFONs99r5KOxh8abhpSw8v0eQh2+7Gf+Jgbal1
CKtzLuH6oLMiZ0QskK7R7nLAc2uSKlBWP4n2qLAfP8zhWVnotgnd0OaXD2Vm5D+aBTetzu5JbZWF
NX2KRbW0jHWtXh15B75heckWvqNd6uuSsnjmUmPcjuNLxLalCTsiknJ7zQ6A6IkX7jHkDx+PZWay
uin8tVq6DklKkJh11U04rHLCvM1gWTG75e2nalkEi/Er+hy+60F2cQWOTEHs9qOZISsh2Lvd5Swm
VH7wh3J3v/O4wS+JOC9teBnKB+E8vHW0orL3CSladwO5XrDkcUAYpHjxqzRMGC34qsWrYBNSM37+
h4hm91iijOtfRgT4dDStnTa9UJlW9hanv2HdgyxbTAGwn9gJs68g+tYEshs8QiSQXePgyYf+zs5Z
d+3KRUOfQEGChfij8blgOdCbt2RCPcYsOLWEtUSoVz4c/W6xOJnWm9D5OtlZl18D+Uf0YFYklxIz
rKy1/kgNnaR48EaR+Z1ypk2RDr/8TpAuWpZsq/WM3tXT/MFQr5PW30Q0BLFbDwGN2OijKTBbCiwJ
BEViXFPkD95DMZMBYKD74H4iGIzasRITKhWbS1o9SKr7LNU/0kX8+tA09G/6mzn/yiCcDK3nvwHG
ADpE0k5ZzQ2MjGGxEz7SbU9vYEH3zqeK1CAyvs3406+u04SKl/GqY06Wvd4BTqGTDf/NM2JfrAaS
hhcQn51LdCjszcyRoIenyuSrL59T8VXS+hajQ1Tb8qz0j0HwIxtxOirwO+GAHNb6A0ahlRE1SLRo
/iX4+n3iYv20XU0qxQS4kXpO1n0/oOdn1jo9LT91NYQe/FvcKIhhr0q5r+VlCRZjBRvpx6+YYOgl
813gmNEr6m0uUTwdfOexw0yMSApBf7dpXAdg9ChoMIechLa8FPqvMtKoRqeY3nshO7o/wzpWb4nt
qRe9v7b6ucilxXdBGFW3FT4mlWxv5wlot2iKM2+5pV7NuicyDwzlbpa7UUL35bbNLuu+KuLasqzg
eyI8HN0kpXKFMJOvZCGJ3RvdO4YP4WHePeHWhYdfx9M8LpAAQiUH+ifMBHG7jjBf7SBddb7/cvyu
UAT70reSbwQADPgfJvdprXkBE9YbNV6Cvo7D32i4pM6+94YYf6dZYbBhE1r01gp8qEk2I6dsbDLq
e5FyVZ2Lnp9YeTTkLQiYiVhA9aHz+Ea2z6UN0oXUEcE8VBAZ1TYZgRy6/iziwJi4o7NKsBftmQk6
D3xRyGiSz35B/Mg/ID2/cqtpjZ+HTKCLZrK41r+59lG04Ltyt56kaBXh8EPQRkQEwxkDB997h/Os
FtHh5V1i65DlvaYqOPZp03Uecku6/176BwpPiEzU3ILim3ZK/io+wqWFK43MT1C19gRLxJ/5KLMf
BHBIDGhdksiSOgcoGXiYmH2bOyu4IKD99iL40wDgZIwOTvpdzm//x/tCbNeiRTj2CCuUkn+mtg3o
jyq5FJQXo3K8nTxrOoGYinb22QtNr0kvue4sNeNAtlw3g3ExWnkh26nStGunH1wzJctCvWBvA/TO
AMSENkgwR33GZ35Ba19IPnMj+qtoZwvol5u5Gxq+vTfJPkjpibQLWE9hdsZ7re8r5a4iPp2BCuuy
XcUIglSekGAVkx7Es8sK1vEO/McQDmtRH2W7JcFVEmLUEndmW4kFackSzQwEbRAL6bn0TVgugng2
INjgDJmeZTPtJ6f0SgB/SkZIAtE53IWODzxHTUgtYeXgPBYGrAYOiwkYNYXGBRhfs8WVEUKj/Sb6
JiWGK7xPLOScqNNJguLzFXMlWAu1a65UuYyrq6LYC1yalkrgpdT/p1a88L/j/CQdF1aIJI2UH6TK
PpTqXWGvaygQmIUljIs7JWoLxjXHPXhQ+YPtU0titVZ8FpgzywOM7lj8Gg1GTg/WpPHntZ99JjJe
RpY+WDqLN1qbRXYmZWEm1mLCoPqRwEPUpAphWG3BzWuysCJfUbl4/hNggmaGT5ZwznJOCRK5Rkte
qjqzGE07CZxO4HyVxXfEENnsW/OYeQR45Vvq8da9RRCfJ7g4oBiam6GU4Z1ZCibCe3KeUKSCylo4
cwzJy7Tt3B5xveMThl8rj8Rn4QExi1Uuop6JRDhIJlKbdVcRYrBL8XvIxi3EAUTaKYJSZ9mPDovu
rSI1A8IUKK2xtuRQYcpfNdO+u+Mb/R97Z7Icu5Gl6VeR3XVDhcExeFtlLsiYZwaDZPBuYMEJ8zzj
6fvDlTLrSlmm7Nq29UYmKUhGBOBwP+c//+DQhsX2Cdv2O7fZgi6ZiJAc9ppVCG1L+ay6auXn0T05
Y+A6MMrRaCB1yM5sLI1+CaxrGjtrnRsYMihncQIXLpt8J1RgAnMpWAE27CfdeQ6QqkgGz2f27ihI
7gyb/WT1NN737dn3sWJ+c3DTTit9RqTXvNDZ7Yg7UC02mOtQrcCdAoc8bB1xPUrx7F11jmpHMDg0
71nkXEuK4aZhjRk73OcWBdgd5eEiJax1znO5kM1zmD8SSYETXn2f4+g5hsxh8LpZ5em+kwr8UVBO
zLkKtkbsnNdSfRp/sLimE0XII6OiwYVGxKY6TcYhltqTc6q+9VDEEtVONN1DgEWqU6LGRTqNEkTd
l+HKUG0W2EdEC6jgOlMerf5apTjLXZlrKyGEbPGVGkTbAEACTwXetcsP+s3PV9htYN/OMUAvkmGN
t6gUHyBsh5Dnzm23r9AE3oLxxMhwYHBesTXKgGld9TDkRyd66pyPsH3v1HFFOADFWh5D87LPpsc+
oGHLdFCbJV124lKYEx8iUARAWfntgGm5fy6nozJjQeAwEFYGVrmcfKE2dx0fZdFDs6Dac08wwWMD
yJqansGD3n4m2Lv46VsWvCqYwJU3IFKc40zii3PQhAf77mNwDjiq+dqXSYarfAzVcRb03028z+u9
Ir/MZq9bGx1NgPssjUdD+WKhjuk5jCD9rB1Ut0ddnyMkNNCH6zO789ZGTBEAC5Ew3RmGI0F6NOxX
T+MJh0WkDhtlHi6KcEkjOR2oU1fHJ4cPNlfcxxHiRtWiyYKvb07j9vqqKotJJKErG2b7OkiNFmHe
e1QeEPvmWs8I/ZroO9WG6IOlxjbvO7ZfxkIQlEiaYMq7hk4X3GevOiPJxica9M5hYlJiyPBdJbq+
WxpYQybBh2YgRNfOVtkwMEMFNVx6pkTjsl8VS8gZ+YqFaK075vpB+DQBZwPFaMDY06a9VkdotAKX
snqRQw3GyreOATsCikurBnl/wuP5PtAOnQoIBcgoexwOHm1OgoylEqOd45SETENZTrkF1iPXw4o9
euqBjHSBMnoy1qxASqhe8w1nQhusAOmj8aWqMJPcp8ZDnDw2eAkEO9Q3SrEwWe6Mc+ZySVc+tUaY
2VNJVPljQsdMuA/CuZtII7h6q5x2W2NRMgOaYUIBXb3Hf5OmrgqfMHfps68eVMSmz5iUKrUO2pfM
HPJzNJ4/E66fsa62ybAqyWPD9qd22LuZm7j1W1K9t9bZv/dW/fjh+2SooD6I5tK8JbBoy8sPn7st
/MBmOoAoO52lG1N7bCExEPwAEPnp06s5ZF02h4qmyhGrKL/6/VkbM568TcHiC9ud5l1Hf+9chVyr
o7+z9HIuByKxXio8bqcBNZNkNtrJLlGtYFNaB0VCrJ2c3LjI3WT8NBE4mWmRIEUZiTOnd0tILysT
6pvGojrn7hChFzKg8BdMa03iNMGyI0oLrPZwFUD9jxamHU4tLP6MiVherkCMTH0hmO8kTUlmdkaw
IshntXrCF7SZc8vy4mQi0MIt3d418M91rmhCE6+2FxVbhACG31Dv4bvet7Sj7mnqXnBHnujNTruc
pi0loZClyTrk/C+1HJiou4sg4VcwdSUz2UjhwcTuCThwXHCp8CIQ1VoQUZh9lALbDAXiFcfXyJIw
bJ5LX5CSrqzeQbiBmedYQP5mkyPst4lHVxPAAZ8EHDqqHyOKJc807ujysVi9rwwEwh4iInxBmh4C
Bm0IYQl1+2rAGOofDAzDPYI9uv65xL4/RxG8Np4zjMfCR1MHhxtOev6g0YPnlArR9xHLQDi+1J1w
uMvnkZwd6hxwaoM9XYYrUc77+iSmQcRUIDqvJ97MwFFx2zLE1V8lDxmKOW01DQ4iDjDsHx3zmUBI
5s1b5nn0VfvCIW5+VuAXOiEXrqCrpakzhksstgwfVJItLl7++mPzUQfYnjuPlSQnhwfaZ+4U9oKx
WOghICgGi93aPZco8hepuoV126gPabMe7IVb4y25Klz+3Aw/AFAmI964drQ080NOL9IbKuznBfDr
iF9Wumu5nj5aQOQhNN3aTH2PcRXEwwuH7/1E2dAmg3rfhMvnXmR8sPv9Ru0WGO9Odi+QM2Fo+Dk5
kS8eFYz7UA7ErK4SqCjFanwCnyE/qZ+BvrMf0ciF/rHh0auiN7t7D8JZi3CrAna4lP5etc5V/poW
8KWWk8lht6Baa5g9FVWHFR+WZMUycxb4VRU5pPOF6+4BQ7rouzFprQMmzYhvDZVN7svsz2OH3YbC
UO/NYPihIQxdR/Z6mmkvsECN+1mll5QMgNf+fqguDmINvNRJPHVZJhgzxLhIbDwWothXHINzfDr9
G+BQzCCACA4kQ9D02fQE49zJ4ibfIJIJ6kulHQbxbONWgbYPdmjkLj0e2BYob53lm7HfpMGzGOKV
Jb5n+hOrU9eQV8HknDrYEapQwdluo0rBpaYfV9jeYldyZPbEaTq1XCNamO6e1JC7QX8rNXRdiyZ/
kKQ2B/pjr910uCYVz3bQzEYruJfO60AhGBGatHLdTe3vDfGqeQ/Yv6ruJhf72NqE8d4KnqV9gcDW
4FHxOmpryMi+/xiB42v2yeMJMDYs61w++sAqHqCo+c6saCj3Sr0zKZ3xk1DdNWLmYiRDa9AWqQf1
SAxAorAulatDdGqPOnEB0CXwPCoJu50JGqIYuowwnnvlNI5rRVx1yDAxyJWqgNLGr332nNNtZVtM
06Jmqi9a35szfr4vn3rowmr3wQVVGlIktil0JBXz+pIsCCfACSy7+OoXed1YOFbWpvVXbjHPxD1O
1RtsIWPYfRkMTks9uZjc1uuJ+OVax6A7jBBNzGWa3QZtPjiXTFCJzzhkmXA59cbRduojRph69WoE
Fz17GrHiYsCiLAMxj/Eehi875w0odhsPk/JXcKgxJsCvcZcZ9zoBSR6g58v2zfV5EuZjTEDHq4Mt
gTVTk0VnIUrgcxYt2j6sHEC4wu7sl6ce7RRMzRYmDW0kZsPWsOsJrS6xHAFYVRqE9AiuwhP2Bl7T
o6WdS/uqxZRcez9CsYVGIsNDw0G66N2E/hXyWTsEeKr9BtRCRM5ieuZzGw+/UwxDCbBx7hjrRH0i
KHKoTxg/V+YeGGu0TmQogsCipcLr/gdx2/+KOx7mETPYWzZ8xDR8VkJUhnqGPguXptmnbn0/q5Qr
RkmoRNLsrOJzkjw39sfIKlCo4JOJwtg9wU8IAiodbUNQcqQ/T5Q6B2vVJ96SHE48lhnKMRNgSI8J
S97OsVifud1xGlskRnIf6p9TTkioPQ/+BS614UHPxQVg32rHMgYW2Yt6o9RU2hNWl30kiFso9C17
xeYwjbSaAMPOJ4knKpdaG69JfSerjqAgBjTs377PYSCBdp2dW2/JoeFuiWY5NfX65eAneATg9s9f
jIwdTw6WKC5ejcfJ5wpLrHqaNMTFXQVAFlfmfc2xEpoHEJ4e0yOte01C8y6ejDG8L44/fH76kGyS
5BnrT28MyGg4WPFDrF7FiMlXfwk3Cl+u22Qk2DLELglp31Fe+cVpAMuqaXIz60NSXHXe4cfCAfqr
t5oHkM8jT9zlJYaK3rufKV+rw8J+GnDXyjOD+wLOtFNAbaEjB2dt9bteawEaMK94TBZlvy9S0qQW
dHFsVw2l1Q+Yr5k14B4JZngY4WK2s42YbjCrd/M1Qw+yUcf8VHbw+TkJ4V5H8Xe0X0kMGXtJ5o4r
pptVeDuBB0SA9nva7zxGSVw93Tpq2kqnY0MnjeikxNOAjWOvq58TEIwxXBleDefA3lZhIorHr/yu
I6WssquvAL9j0t6/xwKhIcZv/qoErpZb0V4dPpl2nUaT9rR3mkffvjfpq61tQrWG/LnadDr73aS4
PLBMxmjNdImNDRMRKhrScgFzBqw0ybOBpIjH8DOCNsw+NRydHLYcCVqdbjR1ywXP+mfy06AC+Vz1
awgXnup+L7rb2G+1krjGOQWgowLEEffAqK/s+NvdV9HhZroE5HEL2IsMyDYRBUO/NTHV3o09PAXK
Z6BNgBIJyXBlr30eufYxiz9N7bFv5/ieyE+QVzv7LLJjFJx7azs0y7rewbTv4AxWcMCUfS8uEhiU
gLjqIngs0OSGX5oKAJgBO1XPY/rovpvdzAmYtO8c/wRi0qarmJqmATQJSArK3omxZUwd00cxBxIC
SiK+0gw2WnysYDZiO5CsQ0IHY3+hJ3AyNyHpJdpDPQAXLcZ0ieigUaDg4BwIZcp4SiGHV49tdArC
1wHqSBUBOIztXWkeagVS0CWF9oChX8aA8nHKegHmUepzMWwns3aKnp6Aog1TP9ueOSVT8WPgnV31
uS7eKuMc6B9KgFc6RPt8G9F9LXhLPzwp6PXKdj62K0+sCpvHNsItfu+m2LY8xQWMSWSaYNbtmgcS
zzAm4FgWY187VNeegr7ElKVZos5AHu/d19MHsVp/U2Jj4ajnFpscNqMBdObg5jgiry2yurk//V2N
ZmIxJfvWbr9KCXYEImIECQiDeFffuaQ8qPsggDtKTIm9svVLqLxItn+sZie64VoD1at6HppuORCm
UX2JMF+UzEusYcWcI0F12GEOtNLdS5/NG5XMnWXUKZj17O3gc4QP1+aLfmAZ3Of5PfUfWqI8XrP7
WvLNZTIZPjnxgqAWq9gQW7+oOYsDXATwYYRuCxmM6I0guBW43SDc74p90CyFRbe4Q4xqJee+SlBp
TVS9Reovcrpzmzp5eKqT907nILZNuqbJGopZP9VWSAQ56Gu2t9tHCwV7Vb4pxtzpJ54mZJcSzwur
PVk6TJrwUAiWloPeE2HUTsMcIMJxGe0j0mqsp3joXLjwLZR6scZHk/ZBkOvQQpBECoKtyzR1TI6K
EpLBuOuZkDRohYP2qebjjyY6zhm+Ve1TGBGEChRYYdE32ssWB+1i2fYbzLi8cBHZ50ZS+VBfaChL
UAG2eIj5kDERtZh77HsTe2ng/NC2O8W45M1bYmIY+tRVG2WI6c6vDAxD1DGcT/EBImxt7E34NfaZ
GAIGJB17J87jScBSoybZEuQihvcy3zkgzCUXa9n1W2Pc5/1xUN6VKdX7LXYW4Pdk0I/qSoQ3uDq2
irEJMm48XI9yWGbsjykiAwMBt3wuqsdhG6TXDtACjFoFfWdBWfUXnpAWxprlnAMU/gaIUYyT/PDC
m4J8YIQbqLSO3ZeTXZGTNiBg/psrWeibGIMMAdNrkVv8JXw0KCzDA/mZNtOOsDva/UNfPGXdc8oT
U+U4Gw1vio0LI/r7OHhP8jmOtTb3zN+49UrRgWbsd8c6m8CK8MhpGaDPEC+b08jOdP88NjcT4xZN
u5B4UNvbbNxKYyPS6h6erFrN7iEPESWjQr6fIF8M5k3niHENqyGFckHQSw1J4pBj1OsB1+U0eJZ4
7tTHMX0nbm+qcjpjpXA4TbaCIbIc5tclY1G+EuP31LsM0ZNlv02PLFhs+DLpqIl/vC/oVxgWgbWb
5bk0t5r+QPDXOO0RaGTsbBEErw1Uq4QTvqH7j31w0eB1qkJRHdD84nHmNTAuvlzabFwutEPrvSTD
Z2yFsy4AZOkdQveOJg9xNu8x1IoTTMBPuYlFsVM+DsOZZNeEAI/ojTuAnzZBDh1zmp7GClUcrBA8
Q2FuWssYo21+iwcbuj7jWnwacocw3XVHrDEFaeS9Sah4VKPQ3VmuNETclFLHH8Z2gT0fueiEulE9
M+VI+E6NydzZnCIlbpX7gDNvUrHbrSP5VOC0hYuM/lGmzzljChs6rXqhb8wxgWSynq1Z4Ll44dPH
wZYUdJ7Toj/iI10jPPReEyLAXFyUmWJfpIfyHZXAg4HaHPPbaYoSvlfdJ5ex6U62sw2SJ1UuAUWp
Np3gnOgnLpWj7AFIfQ9jj30qcbXeI8dUFlnxUID1ut22UY6gegPok1PO09ZdKNUZi9+G3io7sBUT
jA0ODFm4rKZxC2LnaeF4yALZA4wPtkE6bI+Y1GBWmZimFneNnm/b5DYCSSJJ8lZjh73CLjCfNeCU
hgFDhzkPmjibEwzXtIMfYSlwVaxN4mWAITQwmPoaTBoYDM35Rni0KvVT127H5RhueOu4f5qqL74g
HhST1wkjvQKj/bUuTiVhye2nNuxc5Tm3j4PcVfnOah8YImCKGg2nQP80o5on8KGszmF11tXnPD3F
3SwCp0qhNM54RryejIgvzX22kkvHcecvlXGFyXyZv2RRS9vFWMvDvBcRSc0M0HhysvPgnHIQ/zB5
0MEg4fGKNx/vpxENNbA8Pvvf23EdjZCWVnQ/6HYy9TEsDlMmr0nS3AiuRlUFmxmXZQ32covf6Kqx
n0x4vFxlttM42aj9SdcOBPx44ZNwx6XM84UehYTpHjuo6wYIWkilwHvwMz6OYl0B+qhzFAWbzLzF
iX3vds5Br3o6w42GObaxNovvBhb2UihruwGZtx8KZt85YjlOPzovuC5E9bKTMOXtvlrljHGX8I8D
NBNkvvOifMy7eKbUDoPvZg3MarUfmPdBvoraRQM2XmP+tYwwXFLKGgrTR59/5Aa+EIva2MYo6IYB
KdaXgAiQep+w8hUX6f33Nn9tanBgvjqQ7JHC3WSqBVMuWkr/quLPp4MOU0zOx3RRhrsaxy2HRxub
UduisX7w6EqHewYUPT7JYq1qNBcRaKz7gKemER2QAVTlLrbfhElUCjzGeDfm6846FEDRqn6NsA/B
ew/HTmMem29pxRQLdBEylMTjlnI+eu3jZ83GRR2tm6DKH8i+Y2yihUCy0Oi1s9+9dvpK9vRCT9Et
cyBp1ew6PmZR1bvZULQotxHRsYBTYk+GQN2WXGLITE4JeWcR8JHNknO+hPjzXuG7GiIe2rEB5Tms
PziXbDLVePCKhwyTJMWkJVK+J9F3mGY0KjmIBZQ9UBhJ8gCzOQR2sBKKcK4yP1KLmK1r05Hq1a1q
YzE0m7y7FRN2U8PFa86YHBqyBWTecfa5ANcx9Vtj3FxgsBHc5r7uGMDTRvnR84Amw906yapsVqSr
cChyqHJ++SkEDQOGh84y1F7MgUIxOjc4znBuMVr21MMkUkyhijCr5SHTgdiJRF9MBt2cm9P+6sHZ
n3j2ibn2SaaggDA29MjnznqeVBHqCq8wfG6Yh/LNvP7B6jd58ZJRmCgtJJ/+baLWhNWCMEXQf44G
F157B4hvQRBv/Uno+6JMNhnKe+h+2cBZGfyjfdZeR0RSCmhqw3bk9o9Cf7btx0wFzeDaaSAybIAk
jxYQ5RgpiQNZxZNNgMvb2rKGnAMJeXJJIhQgvlYKuXDrMHlJxheG1YcxWXlmTiv6WosHaipY0xVn
7zguBLu9j3sF8I8vCQq9jeUxsDYspolsrnmouC2OXVLPHIXMceinJfniLFqjnow0CiC3r877XgZA
txD0E3BluZAEAJDp9ARnLRyufb+hcXPEUekeuuGjLG4y+HTpQQqL7AJ7k+bIOx4zXic/pJUYPKvc
OYir0ylmEVCxrIOtVx9U7QYMNmFiRE/faetset01ZlJ4xJxFkNxelFKD9kOv6WPSoQAWMRNhYhVe
v/3yH3//z/947/+395mdsnjwsrT6+3/y3+9ZPvDh/fpP//n31fw8//Eb//yJP/7831+CKMg/P4Lb
X/7U/nFx+fMPTJ/jn3+V9/39c81u9e0P/zFP66AeHprPcjh/Vk1c//gEfIPpJ/9vX/zl88dfuQz5
59++vWdNWk9/zQuy9NvvL60//vZNM50fl+i3KzT9/d9fPNwSfm+fpbf37F9+4fNW1X/7Zv8qTM1w
JKYXpqPp0uFPdZ+/v6IKU0hTOpY0HGHb335Js7L2//ZNGL/almGYUrWkowtdk99+qbLmHy9B3tCl
bkMVUPnFb//44n+4df91K39JGzLp8QGo/vZNN/Vvv+S/3eLpm9m66uimIfj/hi5VoUk+RP5+Owep
x49r/4vkviEM84GgFR2tERwkJYQFV7uz0upn7WP8CKv+Ps2Zoi6Tbl7FTCbRFJHHi7eWjdLmRVe/
dO9eL6BV81PNQ5vfvCnf9Mq4SVQAwQ+atYaVrGKQQBZQQfftAOAszfcUwTyUgHAdv8t+G5r4x/K4
rqIBvdxjFxIQgH4r8FcqvgHs9LpGkM+TbW9ChH3ww42Rs2dRO4eskAvVmTdwlsddQhDHJFiqSDfY
iHiDv2CBrT9HdTTuKYEjfrOYb6E0FuFngGqQQG4LBjo1auDcJ98Vaubw4hmvcbcwr6myCR5gcI8Y
FA135gvPKKU6ehJ8f7PJrYRn1SDOJ6TnB7Zaxq+OuVW0WXfLlsEuXRIV/dix95H5gjgOxmC5Vlbk
A4vvzZTHc+cvcOVDHO9PKp57OttseW5XpI7hnoTn2876cqHVAgSkBwzDQf6gQOJ2gq4HiayA6C4f
S+MemdLkXbT2qgWd61ZdoSpycBAiSGCZ7wx41UyNQ+bf+MahIAwWgr5YWfdy3/J54JsRQPRmxQe9
fzXrDTFfLl11DbZxEeY2g9/tLqyEcKIZvAvxNvU6ZINiaX2H9oRRvoZGuEHhPBsoPtIZAwVgTFsD
O4VKedfcOGDYtsxopwE/jQf4N9jVg7X2w4LGDthqAAbcODajW9oWiJKkgd2bj/mH+BrMO+0dLdAh
PmV+vmsFJTRpJbrwPp2qSnFUTHD7aLNFWAlzlsOW5XD1CfgYwy+ZVx3nb7L9/9vfX29/tiENS7P+
ags8Z+/RLY5/3gP/+Vu/7YOKZvxqGZowJFuOdIRhm//YCKeXbNPQDckPWKbuGGxSv++Epv2rxTZn
OaatS+mogv3p952Ql4TUdc1RNdu02VvN/9lO+IeN0BRCqtgDqzb7saE7tj1tlD9thA6EOzSvcAA0
m+5J5shBF26VoaQxemerePDBHTlVFjpDECXD2bKVmkfPhDFJmKWwtTqK6AR61kGLiuzw49+KRkXO
OUKYq5XA39Mn+0cvt6npqYi6RgWQ0Dr/CC39f75I/986gu2/XH+Hz4/PMr6lHz+vQG36nX+cwrpu
SxaYatoaefIqr/x2Chu/GpZumqqqq7o2HdIsy3+sPeNXc3qFXxSmrRqa8V9rT51WrNSJS3I0h4Na
/E/Wnjkdsj8dwqoqhbAcm7MehYVjqBz3P689zRlBXCMk/E1r9AtNTZ07LVbPShOF80LG+1RDsJcO
gsiiCP2WlYVwRS3Uh51K1+Uln23SgN+3FakqDjxKHEONe0ttIfpWpDXGpCJnXo5M2CZVoigXYVS1
xzh3l3h/AceUBb2/qE1oKPFJK/S1piHxbJtsm/o9MIMJITrEUkbRNGWphMqnpVTBSahav/fiDHTF
Lu4jNxhwFHYQiBoFYHGpbsfYzZa2F2DxVOvlxcI0RbEkwn8zxnk9RJvckTSyysBbZK4ydKN7GuOx
nf+0E/1e8/xc42j/zdXFI9OEF+VQVOm6+serq4rBKQynxFPIy08xLf88zUxcs7JCg52IRloayIGL
ee0oMPjqkElyQ1xmhccw2YjlqgqNm9TivU6b1Ntp/28+n8UK+/PdN8k+0S1zqsJUVfzx8w2iyJKy
Gyi75ItZEJYKa+LolprYNr23qT3Y2tj9gfCEEwRS4LoQRblYjhYGnU6+k04Hgchr3Y0dYl5iXhVI
Urnw9F3sxD1maeouksV1CDzwZ3u630FDPGUefbfyqp27TB9+rICkHXdjQYvf1H27HPX8VfVVxvl4
6ZEKlWxG/JHJyvDyievb+eNCgXIFk0Wjp6XbrxK9PeghoHgGYu21VvxoWr6GnBSIw8SfbBSjeqfm
wZdoa+WQmSVukaGxd9mKjyTJMLwH0/Tge2kuxkPY/XPD7GhcmFSjmx8LJE3G9v6vF8ePbf1Pj54l
dUfnPBLUwWK6OT9t+6lnq60dFRCtw2iW4/qf45W/tjwNM9mk37YaRCyjsuRKU8mdcH1MQ4oBuYT9
bJgJQuucqrcKk+S+tcJgaQpc6rA6sddGmL5Ie7RmVQahdcArLhuJa3MkXHvDwTsYT0tjblSwoUoF
0VgbtXOVkxJ73frDswmayZoRrNzpaOoC7I1GuDgJhl8+jjsn1XTWVgCUKgP8AmpM0deuCyFtaCLU
knFWQShISIrpGpxQyyLblx7ukLKEr4ZgeJ/pIthHo/cqmgKr16x+92RaLXN39Bi18w/Lq9CWgk4t
49To+G0NMiuOurIhn6usNG9RJYk2j2P7ybdGubIkKIhrxgzyNA+GcKoG/+ZGcUP+5TGxaJQ0iz5K
Zxc32cJ/vlOdIdpYq4E5qsyHte5j91Rl4cKEtdD4kAlLaSDVIH/NA04dNJr0Dvs/O3SQmUmbgAOf
BIyqrBZqh/uLqN90iS1QZuUHt4dRlettOc9GrMEURlBzTzHqLbcZH+6KKftINM46Z3e6R8dWrvFq
1RaRlkHlkapyjdViS8NiMCOw4OCYjKudIOyWOHE3WzdSMBOpUv6l2lhdSe9UAM8pMi5XgQY9vxmh
54wp0RUqWSER/N+Zk10CVV8JMK+1786rHE7XaCLASiJoewM7M2IcS5PpMsmiQ2ZHYGh9M3PUBs9K
4jrIY/zCBHPyHta0tRb0oJCJhVd4qr0Pasmsz27fMhMspnSZfqtOBrLuHqoEAXOei3fDhPGoluip
zLDyICt6lNk6YkB12CakanexibxQOhUGFGbJ2BBdvmwbba5Njtt+N8h54AFAw0HsV1VFlFCuVETn
6pVEk4g3gx3X/WmM9izyfmEyCXUUQqvG2jhnmfHm+col8nnFs5QXW5AxwjvQRQxJvIoqBBhCFcVc
hmm4bifxud9HrwEmd1sTIwBZiWgeKUFxX2aahfMi75nqZbUxXf010l2XGUr/WTDSnJBAHlx3Tuw1
7h3Tx5QFs4YoeR11l/ln7XyqOTB0U5ITl7ukAxZ0v3YLUExismZ7oKJ6gS7en3VTHE9tdipD3BIx
GtbEowKHsu8erUo5+kawalonffQswmaXMk2b1xJ/eqYn9FJxCKM6ibddjv9KlUkIsSF8vzpPp/m/
ROpfezTn2CjXJtEUHXlAcWvhSBq0RAuyf917rrruYL0UmjnMxcQ2CWP8NmEQQFUK3A/S+HZt7atL
p8gw+TR2Vo3KI/ejq1SJjIcB5wYS+Dyr4KuuKXr0x8YsaEmlja+ggwECUn8njpkNMyqtBwVZsKU3
WwKsdIHva95etMavF5XvXkerfReuHoA6EwbSWsu+J+wxb9dxrVlzSPltYcOAMRDUNx1muc4YbV2Z
+dDe6lMj8VfycONplEFd53mRboOvJNPydSvls4C+J2KHSUkavzdCvkSknXkSxb9pbNLhFgbwGFzp
XJSqPMTG4N/99XHx4zj4+bjQVDYmyxCOEI4m6Uz+uAnllhf0FA8eomgGSWZJ3IY0xg0lPUqligCy
tJaXZiySLfFf6l05QGyKbLlXUpv4pZwMN71gpOMG2kYIFWghr7Y+cwjpt7uBqSi775L6qN1GzWS5
4+b6ghmcs40N77spq/4QUnthh25oeyNkxqB7CO0sTzDIilsTONZbByXhUXYyl7UdLzKhAtuPTT1v
pyqv7ouVZNfGwXjXN/VnY3bN4q8v0YRN/aGc4RJZhgXqZVm2JdQf+/jPJ6rTwtPNWtygfHZcyf02
wLkZpbLX+bVHSmXJqdSEer+SwPO+aKHlwAb1eJwXFQTxvnmrdfM2BuQeKnCrA2GS35Do+3/zQbX/
5oMK03BMznD62z/XXb2hZFQZMLBVQkHsYh7pqXLRdE6YOGOg2qSYAIhJJKekkx6rg/fa/pv1NHUX
f7pYVKW2zb3W2MzpZv+4nlTN8nSl6fBgKYt13UftNnfFMpMDjHXN9A929kBy+VPaluly+1v1ULDB
zMzci8iMZ36cBYo5t1wT3GnSFtUhNihtKWgvpxs+WOmIC693TF0PeVbClDOKMqK0UgRqaL0UQmj5
x49/Y8VXuE1FezUx1c0w/aOtO3WT9yMtRati8NtOTqZhf2wDYit1P7wnMxZ7UypKZPXA/gg/IiGp
H5gIxlxAqJ/BXAEARd6P31vnEfhY9DPTaPzHsSb4BWOv5b+5rY76LxdVo9qn3AdLUKVUpzbw50qh
7GwnDZSSizFa6IMxQxnLZDF2PV5RWXo2UnRiLd1IjbVn3bQkj1rw+Aq0G0UT9qxbyBlFsrc7PNSn
+NaE8kHpwa+i3Fk6vf/QuyidQ0yyABXu7dy/FT0OuqNzcU2Ar0A+Cd+cTLEHjSw1B0GdfR4diehr
6Foo53GHra0fRx1eM7m9LqPuGI1Qy6zGvFmlTtHVeuiBA/09tzWsXm0ao6wNN0Mngzsj9krEQRhQ
Vnj21JbcZApje2uJ+a1x50XRzKoK/Nc7CDgB+s5aFWjYoQFVTRsiI/Kf8cA/9kmwaRPjauQYW0yx
q0q2KKB25FEqtnaTomlA+OxaPW7LSvmOxztGLRHDGIYMBEjAEbJ0dErEOGAipNpzy+b4yCT7tlHp
zG8MWAbmxoPmyXCJY9IRKtc8N9pNoixLW0XqI3H6sRiDhg2MY6uqdoksyA42MeQsNaBgN0bBXpt4
s1WiGkCYW3/ZqP617yQtBN7QeY+ZhYPNta5CnlClDY8LfmdWgofqBuQrWaE/JZRiXqYk95ggtEme
HDJUlb7lAjSbI+kx0bUenY9Yq96FCVOqL2yxyeAE98ykQwKZc9GiCnBPOj6DCTbGyzKW7bLBATLJ
slc+JHw/oTPbf6/MdGWlpnqyKbf8yDP5BNw+N+gDyE6c/7YdbZD5TXJvWZnmfDJAbyv7QbHMeOYH
iGRkA6c7DuXG8JW1HlXWCYryYHxvoPCvFNHvfQP5u1nhGVLXB06RM7fhjVMJYwQp56MrwpNdjgM2
oWky71MLniogbd8W5Ki4AlOZJMsfBOT2TE1xR+i5jmPidjPNlTfXTpecJEvPkndUR9U6HbkhmUjy
vUTlESsqipckVzjVVDgQ2rhqE7IAGnNtV3FF+/x/uDuTHbmVNEu/Sj9AMcGZxm347B4e86TYEKGQ
RONMGkmjkU/fH5WNrqwCalFA96J7c5GJeyVFhJxG+89/znea8tYs4bMt2pempJ5lVMt7kQCwCAIs
2bNI4Sn1sLzrESK47qiDU8AU3IVeA3qHrBHWnlT9un7fEDfEkjc+VXkZYn8qB1gVK4cUrqGhUK68
66zdFAe/dRzhQAEYu/O1+BzQH9iYrltIFvFetSK9IqaicgCV174FDIJEn/L3YTDeLgh4Mmsej82i
1sLI2L94pLKWYO4JNIKP7bjtJCOBx3yCUVBPWm3d8KFdbPHkJ+wy2NDsptoST6lwAS3i8nUzMDlJ
eaGQpwPYlJLdv1EqX/HXzL5yDld3UHnwUoIbQndmb2dwZmq8OY5FJYHjPBDFVhPb8xIFSAMMGqeI
UHkW3U8TlofSz1/qFuNGXUu4dognBU/hJmS/c9M62z53SD3mVrKryEpMVfvHtlAL4mVx+SgO7WNI
wUZZBBT19B1JR1e/tFyR8Cp8mHnCzmfHl164HZ9z5tLOPS8k1/eBxX7fF9l5mYhI59yEy/ZiTUu7
9+LpZ90KIg0+x6RafupFkKLj/nozYpOV1aecDcZDRTvOUnk0zsH8MmVI45BP2x0U0jztv7qS8uOW
WbtKpw/HmrtbodoCFZ9S9c65sQuPHOjEgOfzCoJ7NFC/ObGogtuWbsemwy/ctebiVhmuhdoFWxIF
gPULUlKpau5mt8dcbYgQTQyI0h3fPNvdVWRRlrlMruMQXJM5Hbh74wFA6aOarCqwF4cZIAZk7Jso
QppQIIRZO+95cdFLmG8KFxSn5Xb5cVZEvcKRR77HqFf1JGkVSfZ4EPdWpEFPM7CzE2apZWkYzvyt
btApHzmSim1vli8WhITTHH5ZA4p6Utj7+Tsn4u3QHhdUKtvZqeShSZezpgbGrDDY2opJ/jQFOAHF
5BBCHC36+CLs9hrE46cRE98thWPhgudKpvGbM0u8Iam6fWEqm+94U0W9vNe8g3Clu8EuawIUEJM+
LgP04sAw0EQYimJjXcOlDfaFa98GqEIpP78dpCdkjRxwiBbW2fTBS5Xl1DQYjvlg9rAKWjsRsY7P
ByIAAm/U0KcYRsoUNH5ry3O2FH/CKVquncXKPNVNdZjOU9ylT8Lx56PXwWIZcecwUruHpSIsVQ2V
cwAqhV1ONSehqwMb+Eva2x+87LdBn/sbyzHPThc+a8eJtjbQKY6X9BAE0Nx7NVFHLyQTgQQfubTP
hat95gbeq3mYVkfSKm82eCM4LIuLeWKhb6/smLSBUA70X5NGotMmxeUOZLZxuEs7d3YK4Dq3KlxB
+phN6KCj1aa7ZNAWF17726ox4lZj+OJ4tBcyPAuscHsvqeEWlwF+H0hTmCNmysiy7odTcfjGk/vo
mfh12lFxTyYPVUfK+TZqeW4axWJyWtuKJtUAsV3TG/0hApCR1HOGjxVm4qLLcySpy7SinlFg6c9a
heLY4UGZRTRj/MbFHlntYyTNLyfjj+mm5CSNNkBBfPLgpMHHnmB4LdvPyg6hzXv9w2SV+WEU7g+F
lJIWJY5j0jnhjD5XpNhM5ALt3lPiqsUKgmxWJ6edfMTfRovfHADsHvX8OxJ/3AWG9Rgj9A4xfDhR
xJAQQgMqoEbWWjABJdV3VK5ZqWxvZO5up3lSB6OVgmVGtnRQ4c9EG2gXuhLbIRQ+6AmvPpIDXyfg
4qvKxm+ddMNVUJKhF/UQhw287I4kflvVJyRdQB1cGTYqOCAO/G4SbYO6HKqjJQe9jYkKTnmW8iGY
fTiMZIcqbEatI6azTkj3OUrdyya4RCv8nOsSQ7ZjPQoFnsz4O23pv7PYQmY4fxP2mxlL72orzjpP
gTUJCWXnS+dcGhTpS5izPJbmds6KvaqH4ej1psEy2EPKWuzp2SDv8crIln3bZKjyHND1gGQq2PJS
IghTAxXddgLoBT6tnkFflxstiE7PkT29WmDjjt1MljPUc0Is7LlTCYxj0AALl3MKw1FbBdLBRrrm
6vTVNUcEeJRe9z5aeXyP0VWMPQGJ6qcj+6O79D15cTa52qmw9jYPo9cJLNMtOcE110QzQRxi+FSd
/UZ5IzfTOLXdTY/1fTPVktU2uU2J0QEDZ4jdSpmtm7JbENHAhbWkL0C4lHfhQkKZS9885CH668IF
qF/zJ3dzdfa9A+c6VSHR8r400FXChfxEi+s2kszYjWB5bMi6ScJr+1LgpPNgs3c8OY60tk3f0/eh
0gc5TS1suPCYl3OwdTtCKZaI3wIlj062JLccN8XFdKT+1/9nRyK5NRY2ssIA7l5Moy+9b6gsslp3
s7cTmskbU/EzndnDBGZ64lXy0wlx4jTpAnizbLNj065O/VZ9Gqzql2bEnTj1/Xz2WI1weW9v877n
Z2Kl9jkg1DJ3DpgaVk8vsddbx7FS0KYFSJuU6HqYg2hrIx/b8a6NIgt+ePwB+z24Ft3eBOAu8rnc
D/BktCv1S0iRZWEe08h7dnrrhOAEG8/Cgiq7PnjwwfF6XDcKjLVU+VQGeLagncf3f4QFfSO+12In
7jGVO/6LXdS/CC8vHH7llxfK4ZiuKxWkkCznldKs1ojIM09jbbK9LprgsZ6hRGTcyKaJCiGWDQw2
prM2dhAMp2nHL3CfHQavTKKNmPquawVwP3Ykp7hoAfxF6U7X9IWMAWJfRvL+lKyh49yd+vvGoHLy
Hv3t53dKWOE1tblBDaXpr1U675cheLfj3D1ntqCwKqwfRDQm9MCQTl+/hGAO3oZahicfmYqdDEAR
CtvWVWyxkh+MlzWXYfaPQ4wOPvqEtJzxLcWDOUP6uExglozj/LHiBqYTyUtnba8Ihzy9DYoeMFPl
lj+rSBa3RY+lMkv8cB9AujKO6q+8l/HbBl6+zQcT3lsSEXnO1s1O/+S3oXtXT8lT6Ovq6EriI//8
DeMFPJ3po5GVEBpBDRBiHLv4iMymLqG23UPndY+DIAmCY+2lWMCjVWkXXdKaczPiWz783RvM4xVW
DWjbttr2UupTWs7toSst7zTnzTvlWTBa7PE7s+VXUP7u+vmzTgC8xlRqFSqhOLKObQygHLwp7/bZ
Se97PmjA+4tw0zREj+qKbrS//yhc/Coztrz9zBrxGgzWa9mG5MDr8qWTM1SAqMYzzXSNpc0u9p2o
5ztZrlJkj5ZqTJsSH3HqJzm278lc1RfHsNvk27ZwQs8/g2aqz32QOw+2tHa8j7AOtjg63TgcH5IB
7M+QJMBUal/dsWn3D5OcgYvlnDURV60DeiXbMTglx74s5NY3w4lrXPfiwmXgKn7vx4zcNlXMjqo9
IqMtHWgz0jOtcrtMMro5VuVcJOSXMsXKIyo2Zm74VBfypQhsQuMZLykVoPfPLMBGePsTtKlysfoD
J+Ufe5lvBxcg4ugO5n6KuIGuBCqXt3xPct9ayKD1RXM7FOH4olJNKLfPLlbXjpeVGpA2Kts6mcyO
Se4rqv7IRXhD6+3q1CoOXeU7cHqZPhevMeciz7HbZ/1455YKVMZUPpR9178RE160V72v30TtWuZB
O/Z20Cp6WfSSnebWPHXrfqAM2mzjBQuv5SjA6RlCA1GSGh+NeJIz50DEx05b5XLc9SmHVmpXv23v
bZIRIMoNfwUEIxfasP5q7G4/sB5oJlKiodNuKbHmZIU9bpbhLqeDdFNkEhl/IH/jWVECMqVmfilH
EAjYgzwKZQ+RXqLt4iSY5n3gST72zhHGYyRaOPEjwFJyhWoCJhcwLFGNg+M3ndu1npXhf6qda48i
uC2WjgffuypPAONc+MC0dnirmunMsFdfGWfbzOdYjV3o+wNskbmXvxWmvFu/7KnpqAQPkAdhua3j
6TRG3TUKrBjcEyGoWJB6zrmhDPEMV1ustXSpGPdD1I1XGbvM0yOGdYzX3BIni7xknJ/ypGQ5h2o6
D3l17/nQ/KnNANYFyZA5iMBDgzCkfT3t+2buMY9VEsJVOmZ3aY4VVdJNGw4j7ZGJ/CNdGR514t45
ZcwRniZASSMapoK6Y0hTGntf5bcgNSfSi3N+WrLWe/XI9Hlz15HN5Peny8X+iJkP8sAB8Kaz5inG
JEPRrIuM5jpgaSRQD5/ui1ZV6fOcc/it6Wjb9+evgUiGrFI+1aFd3XkSLagYZP2GCE38NgfFw6rq
1MpuPDlxGB/KvLOhy/gKx1++b4eFClnVg0wgYbi15raCKVIWD7HuGZG02U9pM3/2rbhmxWxePM0s
Eoz+rutycWoTt7/tXbflVXTGkm292J3H2DbbP8hzebtMFWe7ZgOnW5vJO53ILXRvbLDgb/Pj5TCP
flrZdO7CBrJKi65XRVw+WjVkh1gPP9KVw9t6POGtXfG7RB3vwnjq95pDfuVPs8ue69fIz4eTbfNH
RCnbONtVOLH7+Hb1rF0W+7UdV0DFNDPMOe9Vaj8VfAOxdDxEwRT0VBCdspx+AWOgNEVR2dBT4O+t
pm5PlVG4EapmtxRsDhX7hwxlbNdwlV7fxyo2h9rIkHrJ7mwP4/nvJ36IEyjkIQyi2g1WxVuDq6n1
bdHRxIDPA8nUEhXWZjasqopygrroXBlQgWSuGe/0FOwIIR+GgNTahB+EwEzT7ocGIl3ZdPpuKLv7
qRO46/3uW0ATlUVMBJ63oB0pdfz7EJo5xBqq3DXrwZdl8GGzN8UjGH1M6/cR2rV9WsAiqKc+5P9z
tOkHJ2p+jnP8mrYsPSeJsZzf4VY6pYUAu4qf3XS0yeFZNYsqJsbFBhcrp60d2T4CkkfP2dh862gF
otSZpD+KSOaUUZWLbiPyYOtX1m1LYv6sA8fecNKU2CaHR7eZOL5nfmxWQC2rpodh17A+C/XCvhyv
tyiLYhd46XiXDgmdbOu60QjWtKlasxhtc/HW5ImssTsmFRSHNSxWtX179HtUWSTq8lBV60+MjJDr
YSdItOI/TUS3RfOh7dVKjw5CEcLjOCDo/6kbSaVS7QDec6W69TFfJm390Y62c9/H8lFD7dnPYX+y
GnqcUyy+BKzRSjqDzbcKrpbTRlfHc36gxCW82jF0bLrWLsjXEl+aJrJlLCKx6xJpzNdP3xJ91KGn
7oco7XZeTaSWEHXdJLBseYIGQBw1otNlOnoOBX9TwKQ0r/vTafq01g+6whOXVbXaL15IQ00UP6Se
a7bGY+GaBbF54m5Z7GsnmW+r9Mobmfl2cVly1K4BIbAQqSKEnI+lPtqdhsMR4jZR/qPlFbds+9VR
wKk8jMYZd4GYl4Nvs7QcUT5U/JTbfAGZh802bJxz0RWgxxS9vtrN8rMYsyvZCvcQSe8XEkN0osj6
PCvm4CUj71xAXWHtKxCCEBc864rwRF1tEzRcWq3Pbt1pG79+yySpCadTXJ5MUuwpBQ62QxEAU+nr
et+sO9HBjs8wE2M+XhLtPmZCktX8a2wwYlWEKwufiB4DPOHjhMMDDCZ+oDb+9odxgSdzHUTrnlpt
fQ91iItgeJ2bNHwK7eQVi1J3F+e2BUZsoO8m9xmOFMYZtyNuw5C1mUuijVmQ149Dh7VsrVvoFQcu
YYG9lrBb60i+9hlkyl5jjRhn58OHLRWLrjglhScubWMgVZJc5roRpphyG6SYXWB+eP0MGoE/py8C
ND+7OTS2eKha7ljTpDzOQH/ae1ZRXP/+I7VpMkRbJLqgcz44OSn5cA1sNMR/Tkhulzwp7h2aP2HY
4hua5uTDmehQCQUdIH4efC/IFzcNIZZhdLlEsLIj4F4Gx9iySGOsDEG8DlxmxJrpcT99GsvmsV+u
FiVrWRIS1804hyFE9CQrauZVeDWe1+9iq4ExxFc80TwPuZhK58Zt5r1toitvyOeCc4LPzChOzuTN
d4Hdffl9TjP26Ai0CudSJbC98gb+nM04GrTucDPMsrokOjKHgM7IKA35E5bMpywTeGS92PDjexLS
iVo+ksJ9VEl0betKXewhHB6iRP32VS9/KBuDheep+Igz6DtIvZk5N//p2g0dGYO3k8sQ3xXYJEoY
ULHqfhRW+cZMKm6SIgaYGG1ip6rPLR3NWRGqbTwRzTchRpEuj/v9VElQZ7xnPzyPs933rPcqWF7m
ssDnHpj51tEIIjV/Gi465+V5alPQjKY/eSql/dRY9bZe1gtxps8K9fQK8ILddXmsGi02am3vNcmf
ROXV6+Iuv8om81G7kSmEYMeaiv2yIpgIQRwdaq8ofKwHLDS4Nb3dPEl9rutOn/UI2r8WMdDw+Ncc
C4we3IS2Q0tKOPVdKrqdDn4M/APhh3x2gundaapoX/kU3C+53Oqs6qlpTJ5h+rl4bhHVG6OCZz+w
iE7hStxSEcbJFz4vMvug2zelrBs4f8bPfXvhR0YpsWnHvctNNxGnYpYkPwvegcr0R+XZ5mxk/6rq
BHpsIxY8w8/kJ+hOE6TaurkFl940G044njWXpe26Ltt1mQevFvPkQzeImVnTvI+Be1/q+S3tzc4R
XH3l8Da62d2wBMiDkSEPVDxlGVwK5ZcUXiPH3YhjHq2wjVjOG5rl6parQufwHgknbJlD/dSiZG31
RMhpyOK1zBaAHJrb55A5bNl6hjbfQ46JzArG7L4R/gg5B/dJy20mii5zQiSPD8dm/WJyLndx6fP2
9Sq+ylZAToqfKy95VkNI6pNyLkNATowehI+xpjEvujeLbw7YS81mlHF7dMelgv+dUPDegIfxMwWt
dLwb8RxCECy8/jo2Y7spwpYSlCyicMYq0p3P6Yi1CuNUPnZ/yk5T9CeNtVfJeBqNvGWGS+5SNVjE
EWi4mNKC0OXy3VYTn5wBgbGXKVg65B5pO2Bu+s9mQihsV8J+9DVkwUctT91UiIM0OC+GTs/XLrTv
CgV7PXcjimXm7zRk25BXdHJrBqqu1o/xlKanUmhw3myHuHPQTexhI4Kdt7SA/N11PNFvip/JGHDl
mzDlKBM9Vyr5CHtX8GXF7NWn7Nsa0ucIcYjOBFHvh2zhmk2jve2znB0hJXqNxx0L2cj0QD4Cm/cy
CjKox75pttx7BfBVzsUmqQnmkmNXwnuwOt4F3CbBNiCd9yvAsE0b8hU9zCq2HCQ2UGL4BhOBemOJ
l56W9QhsdZNeJK63f+N/NBNTDPCCqv6BSfDB74kjpyErzMY5TODENY9uTH1qlV37p4PwJrxO80Nd
m7NMJZSms7ktLUL5LiP1oucvt6B/rfHffEj7rRhvh8oFivfHl/2hsPIXb6HLPLWnzb/ZPgppV4WM
1iSYS4Nm3Lbhc+w156nMX3IWhW4Z3I0J8aC/FoL/swm3/0eya66DnZh433+RXXv+qv/H9Uuh2P6r
c/7vL/qnc95x/xE4eNxjn7WYF4o1B/JP5zz/Bpsd/ngc8qGLuR4bxr/n1+LYjx2Br3aNr62ht3/P
r3FO2zhu2bZGETPsf8c5/9fK8S9+LL5QEZM0dvAb+ZEX/ef42pBzRwwnPp9xU19K1lyXvGAfHf5c
gvg8Rf3a6oYUBjmUOLO+he9osdCNagjsJpT2nuv83tLsvGHuORStMq+1e+QWD4tLdWxMflup31EH
6Txu37s4/u4io44s3hqfTtGKPtwoyDEf8Jow9V94zRR231yVUhY8z3OPAICUm276Ra1KTrJaKuSN
ICFm8KF3wcAKmkKxik0B9QXuLrIijKvQ21BGuM9FfyKuQZmOq6PTwr5iyjThvC8CgAt4lqgqqfRn
ZjnHGKm3upp0+BN2LNXL3j50cbYHvhVP48VVCJAhW8/K09swYBGcQF3M7O3/hefm/69YSoxh679+
ukgn9MXXvz5ZzvoL/vlkuf4/HHIlhBKC0MawHWCk+19PFv+GT4WIw4CPtYMJ7H8/WYH/D+FhgY6F
J0QY/YcnK/7HmmJxeAh8EXj47/5bT5YTEG/5D940TI6uIFtlB74I8fT8p1RK5Fg4hXj8AEIP95YZ
LoVqkbTsi3KedUsW27e8jevN23qCH+n255K0uVPIXeShrnI7HNWvIR/B49AZ6oJ9DWBXsvTnETiG
o7/X5Y8c4d48ltlpXRPkvbPxcJfaJM8LxJ7C287LZwQH1rpLQr13Soox9bDHlQnahHXOSIp6+Gol
NKUREXl2v4B/D6hnPSXcvMom/7sD1p1XyU57EMbnN3oYsUj1t4U+9fwJHrrSwCw4dvSnfpqBglNv
3ov2iVh7PeZPn1WKQ0LdCANn5Dmr2XVdPLKMBMYhIkSbVjzW/R3BfAzEN25/sABOOuAhQ5azMYTD
9pFK5iimVo3ylIBEp/VZl9cYTFFKcQ5jwLaOcPBFHy2/qTve6/Ap5irngUL6Ym114+f7ZDwiK2yb
oD93LE1rZn08Z4Ii3ZGZyTqAB2X3CqDo1Ns/iojjj2JBRc0THQeYYFB3Yb2ctfMn6o8DPPC2Nb+1
ihnKvKexoFNcXiX7VSzlN3UP4zWgq2lbBJAn6fPFYEjafoTyjXzibwLUCNQRjMnhcOPzPeYdmQTv
vVaAq90fbtpv8Ksn6X6eKPQQXGL6ixtdNejUwn/Pqm9eDIyYoEkpGosLsGDLsbKm+47N1NIxiOFL
haBhx2CsTHxakojrEVsiqoHTWCKoc52ATLng30gUeRz3kQs+fwlmG/UAZGBH+TbFITE/XY5A2W0b
ASkUJOrzhI0zhD/OCmOj+vLqU0dfj8sZuvLGTlgXP8/0aJTVstUBPRGjdRMWzIKI8UnyFI/hZkT/
7JG42enU/pZbZpcjWmbM0i8xRz/CqR88aDk+Lt597LWkXvChkH6xx3ujbkWuHxbYl5I6ODKAu6W7
b+EXB35xWy300JHWZ2o4tar5peU+ivYzfR/+W548cl3M0r0ipgvfR3yycq5w4mgW2oqOpJJHhIU1
N8z4ySETZmw4jK449PkCc+tVEDjocBnmxuzs1dFK+0dCv2MTWxcbNn9d1zcZO2eZA6TxVk59erKy
o2rlg6dGGh4XkroGsCS5HfpsivQr8g7hiO9gTvR1QKwVb3kHBaulSZxL+DGAwtK8LWG0627rlr7n
HyJN7qQx3PfxS9U8rw1J4RiAcuYcSvdLLX8897Ur+R3nhwnCSAJwtOucQ6WDi1DVIcCDQENhho54
Iz0Ub9VtxLKr6a9Dl+hbDAfT9DINv7we23htjjp7FyhnvmFJQN1bE6l3C75cxUJM2/CdHJyc91mN
7aa+tbuXEQZWjiAQ8GlkU6P76TMvzkP7LZef0Zo0BqYCAbnO4p8lLM65fNKIBKgaSDjypuXnHTav
CRY7Vc4bTACU1vJ6tqNzkT4HgsAJqlfrlDv2RceyZpnImr3fWPezcxU5LRl1rQDyZ4es+qM5iSJg
mp4CPoOPsaKgoA1o2PrZQz6RDDxiHUN9mJVODGH2FaEaD+6wtd3H3KbLkLaQUO7N4uyWcdn5dNX6
HBepAi62kLPqI/bVIFMLhaZMe4t1UW4KaDKbMAhmCBcYuPKKfVQErDpswBBN3DYG+aW9XZhXHUVL
AM6HMnV3Q4SZtXZCHpehYCpekBSiENZj70FvmxK8rD2EMi+GtozUeV6cCGPSVN35QfgysUo7OAmK
b9DMD0qt6DwgQ/j3NPrIL38FnuKzNIc4sNS1OVuUrcDzcj/sLvvWGWacwBL7NDbR2Q2yN1x4a5G0
9R3DXMS0xMABar8Pk9cqKNShjlS9DRUSUc3KztbVabae5yLPAGjGGkZpuq3dfO9qSGdlKyyq6djW
hxkHucm7vS3G304PvK2pMAy3QWHATQn8nHH2XPDq6kAI2BUlU0mvw48GO0yMRZKJU/6IOge3rs2y
PWiyP2lux0eO9opm3ILNZh10Dz4gFqmXDaE3/EaJGU8d6LsyR65taHSr4I20zNt6GfXeanHK+I9u
SVgM/zc+zjOScrGN2FYGqqJgtcv+9N1mjP12F9sYSk3Z2KcuzH/3bK35CXarFWEe155EN9t0Mwat
YTj0wfuQ/DAOUoQYipuR1aDPwI3ts0AbNurXvIuUJXcLUMNlNfOUcwwLQE8nmdu4Ubru282GR1bi
P6Wf+o9xwBtcFdYKHMwyus/MeB5b+7dxeOt1MKPbBGahTThk6FnYyRTs6J5AaHuHV+MPh1t3EzpK
kJ9aON/kBK+rg4gHuTR2OOwzvIVuOYz3ThLpA1pBaZfzIXOJyuEh1btmTvZ+tmD5xUdVmLo7lxRj
5Xr66RLn27ULtY6ORtXVbDOG6oXGQvpk+WQorLgJT/RQvfWJ+7rYhQM4UTxJQBYm5wmI6VrKMBsZ
mzN5iCSobU6SYPJ5OHz53q0Vpm6D1LQsw0HnWrxaGrE1TXk+YjWdImA6UtrjJc9KZDfhvqVRJK8k
VpJjonMOwOG7Y1t2dvES9PxwgFNhoB9ZYaQq3ziFegsaGgNl57xP5EnpHqTxeXTofSfhd5x23cyu
LEmxb0mXtewUUs0mTHn317Llp/I+WWDF5s6dGljMsPBBLjQVaGo4nUI0v4j72DvEcA4tPqOkI3BJ
YVWoZXPreXRIh+VMRXTBgG9X/vOcFgFuZzTjzOP1kuULZp85O8Vl+OzLhHIxZYuD3fl3E1qEawMI
TPKW7XJvgzkVMjhjFUSeBDK78dvpaJI+Rcjhfcx/xj5MZfo2ydO3MCoQe7GEYjdTdTjsF7ZzrciH
O8V/zBtV6H0+wODgu+MO2DVnvrt8n0e/4gUj+oSY5efVAOUL3DSZvn0fT7dx3uirbrqT7YI9z+aX
Io+/1Aiui/onS8F9wzDsDTR1A7DIyeH1Z5Fo7Gggjll/TryMXLfhLnQJStxntzU2Rzc9mFxs3JUM
a420f29ThNWkh+SMUVKSvVhOzvC1tLvJuYTj/WrS9zB7VpyYASZGOHj38EpK+Smd75CtkfPbi+9j
eVBcGkq+A9k/i+rZyqI9E8W9gjmfR/dVekrrWzKIBwtPZX5XDO1dpdkFcl/qC/ZC8HVD1vrntZOj
beWppCwCIp4Wz8nUsAqvj3aa3QyO/zXDzzYpxZleABUOTBvLoRmfbRVfyiH7rIfqy8KFG4CZFuw4
Yp9kACVNqLwJzoXWeVd0WJTFnhWQzWZbLZfe6jb4uzYaOanonrhCR5N6b7i7DjHx4fCz7cwuAQPm
9Of+xlUPfVu8hAPbKD79dnX2upDm0R+9Vk8yR0YkipMcw7IiKEkkOscLgLNr4K+dDrNF+z5X4odx
tPehj+dzkrfR5O2oy3KWp6amBA67tm/ZF9++hE7z4jtYo4M4fgCHtJM0DRTOXUBuse9+EOrd2g6y
Hxsc+jEXKz7bCuupnu9yrKmZc0u30JElhcvdpzm01J/bwYemp9hwnaiApDlcJ2Lnouvzibu2EUe/
HR5Ijm0cnqE6Xmi0ukryL9VynyBf6wD0OZQ++VPSFufznanqxmKuMFjkbD5UeJ+E/WgX2BzWEgAS
CSr8lri3qDEw/F2VBh9GdRUxGwlDhzI5Clh11gI+d/w9An2ZAeDkqtwZ3mJhROcUEJ94l6tLmn5p
tTfJg90GNxnXzvKqV/+9DzFVHIrwvT8oNtqdeVzk0xpUGmkrw25eOwGn3FtCyiTlxh+zAyCXR8p0
fWCIJ8DoF26Ci+6+g93daH3XqwLC/TaraGiLxLHHSMLxBFA8Su9ZhZEO8Q+JH5EUy5e3UeMUXCcM
H+0E70STYH1uxS5qTt0sHzKAaHnKV+EGXFMJFbLz4eqSOScdyo3w7tLgwaHokhiUReslxmL/QU8h
o5Z9kvG5m5zbGCimqTZ2RprGo8qP6o0wP0+G+gNA1j0dU2r6FWbgN8NNpR5FxQCg+VOTz0IWW5ef
ZxtN+6zrufVSU0Ju3kNZmq1kk9rtky7mZ5LF2je01DIbYpOo6bXOvfpkC7mzerNtfXcziFXsfhcW
Nkqoq9YlkvTPgOw0wwdvr5txxpUbPqwY2nm4k+Lkgxqz8vBc2t7Zdq88jPlaskY0oatwg9CEnFUf
9Fw5zoIsfWqixwwDdAe8IU4/w5QLwRQQMfsaoQUzberw3lO007o2JZ/RawevdtDdPmP66lwJdI5P
rQCXVn4ESr/69K/h8ds3873rTDD/cDq78h7wK6ZqfPPeWdX+frSvKR46NXHPXQ5jCK5XQCTSL270
snq6MILQsIKgDRV3zI8WUdKlidk5+6eR5Wtbv/RVvi1znCToektNH1eU7Yxqn/GdvayWrmz5abrg
zmWCN/uY0PkMA682l4gv1XPeEk4JX7IKHaAW19Gwc8JjgSRhWostzqWyx22qn+YBM6v1zfpph9mU
p7pPtpIJFh/60ShqmpEgkuzYOu0hz6O9CnGzBaW8TyEX1aJ6MHTWJrK/kc19Xf2YYEyFaXtavZVd
ugINcoqNONqdlOg57Snd/+TqvJYbR9Yu+0SIgDe3IkBPkZSXbhCy8DYz4Z5+Fuv8Myfmv2iGqkrd
1aLJ/Mzea9fVYSJ+qFob+TkxHzt/2XogFz2gukscOikGe/Qg07zT+mQ3O87R3PVuvyFpe4/O87C4
gCMrbVXSw1dYmpaueeRYWGudeKzRKuiQnSuBy20uX3SC7GwXCAQXs+V3IN3rMCleZiYKU3OYjSbs
EhaPD4735AjinoAqzhmrrXnGDpwnBxI8z6pYe2RiCJeUV0KcA5hybWNePf1oBO1Gn+ObQYHRpGd/
VD5PvX3uUw0CtEHYjQ1U0MOfMs8nJENhAqw3t8nRDQiQBPPqOM8TwPOqklSTzISSxLtzAfxNiDo8
xUssXpCpwYLoDmms/cy+Fk34zJrav2beciWBFyNXE2n+e65fk4DkmuZncp/E8tbn1j73CfDRn934
r7wh4G2b0z7g3BCrNh/WVpfVq0Y11yGzD8b81w0OSz2GFnQJ6He/29yO/LnZtRIJr0r7tYvfhXPT
9Cfc7L2KTJIr0pIrxyDJvhBr4Uyvsz/hb0SPJM5lBtS5R93sgYafq/PioOrnrXczFhEPMtRn00ki
kBM7NyA6035gyqyP+gpdL9LAezZdoaTmGKwyiu19WevhC5aIK3vutVG/5wHx7JTKTtZS+/5Owetc
6odEJ/jG/pNMjur23FjjuooBlU47+IwJhkNpm2Qyka9CCnRvHRmnhJ2O6WVT+JSrpY8Z6ws3WFT2
6VGznXcjDe7jBOSlR9rH7Sab0H5bD3p3Qyvb94uzdcAiOMyxHXj6XkljmuBEJkfGqU/6X0+JnWET
GSkzEgz7zMy6BuY3UcRlsSIN3nDAqJPFoRcEnTU1oZR8is1u7yGpYlt+bDyyH0Dfs1XS/KvLAWiv
IFhBonhrsq2BO+6fgzVtj3pjk0mRRW18wP3PT59e4/lipT0HLIerdW7BfzW1+Yikz3Qu1tI8ttpB
5vuGdTCfCj5yD6hzGbRz/fRfQaqebOxPCDXZLVuUin8q3QLOuWvS+WtokDikcRjjWcmgTmcEbmim
+Zh1z9yjff4aB1/K+0rlvRc8VSa2a6CoVW2QALoLqmrDeM3tQoMQiy59zZjaYBzirllCq5u2idUA
CSnRFwlid/Gi7kc40jlj/uDRd8loZGewdnn+saAE8dG+uGigl1ujKVd1wniU+FqTDfz8yOKeHK0R
W/3obmZ+RoMVapsRcZCO28q5N2juPDUSToSuMKYjBSafwbx1G3NvrVFSsqlbMZmQBYcHkOE2zV4G
hlVZfKmUeXddCOcssxte9kmW/ilvu7BfwFYmj7p58FPi0PO3gDiTaTF3Qo3r1hI7L1MnPg131vyT
wNCStrFp+XAuPf9wDpqsaIx61+S8KPBx9SRejwRUOhvEAdfJtBkoUxMSXToU1yKe1ialSq0H38i6
8D2QUkbGzuwU2CZejZhkgHH+7sgUKbTItPa0lRHZ3TnwU4VDqwRqNA6HCWuBOT2J7FfXFUh3goCw
s1q6GzoBLD6YEJVpAtq7TIKTh5WnTvJ7JrAZue9IYEO2trhn6nBmwijLlnb6XCT9dsb2a2A2bZlJ
zHN+fViIkMpqQbBNw5iMHgi/T01UaT8ociuYcxbn3II9zyIJPTK5I3TeaXOdZf/ggsG1aUmrisX2
kK++pVwAoereAT/6OgBPqFEP4f/yOI4Kn7zt34ajj2tJzETLWmtmQ9SsYjfw7coguhX+NjuhhF45
YAKgiJ3PnH4vSjLYkLANSPSpcQguiOuzg8Zq8Q5Wtkuq9HRz1fnqjBxnL4p7O+CbA7DR6yFgmtcx
VrEl4V6EH4KJcezTTIxnhysq5wcWI/KJIgxQaQ1+jaLnvgX9naLtbfwfnzX0jIF3qEcm0N3GJlm9
v1VR7V85veJE2qIoxjdnrhUT3vwmjgqyra8QXWLN5FOqNDPqpaJcfF94L/fzNxStCKvBdjA/E0Pw
2ViYTFVbr9uabuhxV5NLiXsM2aDsXjVnY5FblN8SPXkapvY0Lhi6sYLV4xoJ8CrP5GnKz9n86WWw
18mZuQ19A4Pjwue84VQfYrLrpoKufY+FCib81nBOIxbkZN6P8rgQ7+x7b85U4DQbAbBvg/Is3Z3G
LmPMkIRMHR5ScAikfs2rbODdL48VJUbXHFr3ZBJ5FzRcwWRYzh0n596nkm4lwmf7pRbnGBeESdSw
rJ9a56Ml34cdKCjce1bu/Ow9+xH06xUmvrM+OFGCDJrWSZXfdvayEBrvWeN2vkGFSGAZhHq3gmuC
U9VK8ohWhmJmU7qArtFTmt4xz3aFft81YD6JrSRrbIKDohgpwlWN5kDbAWrEDmJ5Szjjw4NGwXg2
gQzTEV6ifRh9s7I5/du9dKnE8294ubhVkx9L/pbBk6CNUhVilZnUrc+0e1z6rzFQm7GgEDKsyGas
Blpiq09vbkDussy2XXbo0r2eYJ4Rza6wsNui7Mo1jfxNMxJg1E0UFk4bCs4e6TGp8R/lCBazT7EO
sQIe6ipMFrjVPAMOsiDSdBr3UC6/xswtgMttNj69fmfh30iwgiu0+Q4hxuawyab4WTY3ilMbDYb8
aKhFb+NezUZ0hMRwITDOjpRfsuH5xgmwQuuIX5QxgD5vlqI+uTBUefHRWBWPmefsc6PbYXA3XHYM
tywyF9mxBE4zroP0E/bEyZ0Z4BCAUaxNRPN0jCt/RIV46v0pUgkGN8jIQP/DKv9x8jkK/PogtVNL
WCKVjDWrcMJwY2QfmgNfWh0sv13j5ZspUYf5IqxxE+v9Bi3ZbaTCndG9Ds6tcyfPz5gOYmhPM4z1
KmB7U51nf372ZLeOOyIflgRxc75lwKjI5g7avQPdOMAInBrvaTpRpz2mxck3yIarshfcBXCL47Cs
r61xqdsne/oaumYn0KZYGUF32HgMtjN9criZhDX517bR3KERY8hzZPeJueYaI3TBkhu5JKRp6G2N
+W0ZXmecoN7WeIvVt1eRkTXB9ak3Q/LcNPZj+QbbWXBmTToBpPbwXNBTF7p+adthZXQwpCcCTe1X
hN9RT0DHovB1L59jxYcLCGTTi+PABBNxHXQCiaqAVaTOMw5zoa2elhS+NMASLHX9+6QvL2XKdMzl
TncIMqvFtmMYlIASM+f3pUH9jo5p5qptTW3ro6lupi9sefd2/jKP54BcdsNFm1PtO6OJkIKSlPhq
5Wyh3PJ9ZDDnpcFKt4ajj5RMDuKxdAzoUmqPQo8JlauvTYkZvYSAn+8TnTiJIttJ56jJQ+AnLwM1
v8O5aMevPS2BmnoCSIiPqnOe/Z5LO4nA3DHn1p4cWu8c3Hs+RDVxi3SVYV0BxGcT17Q5zaB9V6N7
lCZiyvqSF08+KHQRMKpDCp/EM1YOhBZxTLHjP6U1Mg3dxolUHQzG3gamIum+2VNKAZluR88/jUZx
dNzrIumAiWb2af70PkbFSlyS/+QGcZT77yUexdx9nvvpW2EICe5rwwYZSyyWe7AaM2LAGg7DvpUH
UN2MqWsI789e1uL+eA4OBJWfVQrMv7uYOjmp7mHoQFbprLfjx8Y8Z0YKDNl6RlZk4FxN+VRS0DEM
Hv4KT5xFUW/SJd3kkMZi/nZHuNcRuojHHkxXRMGBcBvSJWy7HyHyqPfFoaf3WfqciOcwJfrIq/ND
arNOvh3/55z7pEMax4yfeIWjHOKd42CZy9OVaTPLJp+YQTfDzR2vwzKvB6unGRnIgM+2ifHORbgd
vjkJXPGQqKO+bLLhPAVPmf2Yrg0uXGP44SbWMLZlLx7Bjz2Ky+41L69+foGntZKXqjEPHSz/hxZL
X7rDjyKeDXtXDCcz3hbaBtyygEveVUgNmX+4GPaX76Iy1pNGZZfawHutlSEFSTEOPRFejVkxC6+r
jdY63O+/lWHv3azbGoQWzyp/zbvprqF2YnPHSNe7jv5FMuCoEF9WCrIAOdjdeuR8lyQvk+eyUu0M
jBjYjMg/g9m8c7pmjSLyzq5QseDYGKA5t3DeTRfebxk2C4aIsY5yNvHd0O4Kig32hnudhUPHDWvi
dYfczGvzWPPGSEhwtJN9hlTudsHX/bQpO5ApKDvFVO6s+F1b/lz4LiWSPIvGGfvVGy7RaBFQIzqW
oqStUFsVsXvMUHKnzOTGhpXjpBjqXSZf+0y8Ry2oH2zzaktCfTFzsuIWDZNP12Sa++oLJgclURHL
2rWANxFgVczzxvG+TGOrmNZjpQlF/KvPb1TzEVi6V6sh2cT40HFuCfVpjsOJs8BmmdwudG7FvczP
NY2AyRnl8cZb4gbVE1ZA0dKz08a240dbfLqocdNSbQySu4dAhkkpN96XNFOa4IEf9n2wPaYdNz2G
yatCbPVzYyBaRB4QDYvGZgtQwcxn1zxkH17cnLOGgkVf5aWEswJh7r3G5iWr9FfruCyr+BIkwyob
vxxtHyggOOYLsJ2TbOINFGhex98xuMdQ/kr1jbxErISW/XiqJGS02+YsabWckebE9jvlVrcBPqSU
E9pG50Jnn4qD3X2pveek+qtJLu5jYo6qt8Kaz7lh3M3ckjaYxbF00d4LevOHhmjVWFd3i9j1E4HB
cBx7UlZ0HBGL/e234t4fg40bp09Av/Y++b2B5W11dfSH5zlPGB0wS6G2g9zpVn9OzXOw9zNoqcyA
RbmOSUl0uF1BxEkb6htvvN5C3UGtjVolssHcocTgBOCI5GWhnRvbO8dVYPFoakFoq9LdjoSntg0m
FDffpogmTTVhzR33CXYIpaWPoln55XgBqvlt4qRDv7lfkLvprtzIttwvbXNn6Ez7WLTKClafH9nS
W2u4MIc+//UAeY409tVcrZ3lF2J42r3n3kRfPZx1AW2x/QWeRyQBYSesjKQ9nQGMUkq9OD5bboz3
JSQpRBd1152sIH6dzatGWGpmNOjOxKEtSlYy/BSvanm6NQys5N8lFDyzmIkfCxTvr4GhF7L+FC7V
H2XUFivlcxVY65xIhwelGOXFdrtzgh9jAQSD16OXN3PdXhB6Prbi+WYf8RAf5Oq1LPRN0Wi/noZg
3w8ecSatlJ6vIEucs1g/N+MWZMjOjnMQjALPuCCWA3eJPldHBu8Hw9EecnPeCTgTCXa6xKR0ZCbQ
tMYGLbcuRnCLaodT2PppGPqOevkJ6CnkaXHhTvZU4KbxiB3ogCLg2Kn+b6rXZYLwYnE3rW/vUoGj
3xk3CSr2xmXagwMsbU/pAMEE0JCWwBvwGPyzl3RGd2epGDnLoZmR4/cmrF1/H0zE7XqcNE4whJny
7gzBNrZatFXDKWX08tGf1LcVy5AMPHCvcETa/AHXCwgOcj3T7upxrc0WI/nxK7YFu03jgGD6hd3C
Q1CobDXXMSFFwIIQWlXqAb1I1JvVBiHo2rJkqDnuymRIrZkG8KRxn3NpGdryBDL5rsFid6fpnywE
wgp4PdXnrkU7xHZyVcbXcSQLJWsv0uiPnocuSzd2aiA9t3j3R0AtlZuQMgVnjYgugkaabQtDi9kn
bnEa7pJgawIFBqXWnjldNJQb8aUDOD9TMCNRGh6LNHjv/YS6F4DN+GyUNnM39FlqBEj5A1MmErz5
G0OPMlrHzoZmiQhDs4+GKT+mSkOA8txTbGa5tUvusLC1aqs5bJmBRLKdW+ZfksKVpu2omEL4MSQO
IvYx7f6uGOpfG/ZFP0o8XmInKMm0FAIBwA7xgq8jSlKKOuKEF+/PR75UN9Omn5ewQXlUF1Cd+wWY
WxWVIBOWwXxB5BdasY+utOTjGXgXYwAfRIRPsRlpTeJGfsAY3Ka5EbqSVWu+acW4zUFTjPW7L7mb
eobRSaJth1ojVhQfaxZVVAIsSkbeHPWIjgnvubhKmZ6wUBKrN9zZNntfmmvs0wNSixjDdpZUETj0
VWx0pKawhEu0Fw7NsCkurnHbO4/ror937OXgoDpDeXHgCbk3Yt7cc1gUeJ4zdU7IEjaGdTx6BzNL
IsdMtoRRrIQY7nClRsxD7pIMxRvyWxtnW2UC6bilv5r1OcYm13/5vCEVysDbqohJO7Kg5q1uXrQR
x4S8Xe6MFbLx2sJCG9Fvgd17qOnNY9KVKjrDGutLc+3Ib1HugI+AyGBH43lvH3M1r0RTM0B4t+33
bKEQ9WhF9NAbeUstMBnNA0uGF5i8YT94zOZOhUfMqhqeMAVjeom/TZtPcTO128weHrTCejcFpZJV
uxvBDKbSdTIp5N6SGLOVdj/NVEU3BF2xbPUMfBm10t2YYFoGeWIbPPEmXTjzi85ce+3CWKMb7zNM
W9Zk7TTwH8pP1wVdJOE90qcSL5ghxD9ZrJAzd+uySJ61Eg+It6B+acNLF9SbNrVWvlz2+fID4S2c
BPGujfUWA1BlvzXbr7b22zJImVAwBvWbb8ybJGfT3f3M1sbCzGRAqef+jGcRtuiZe/NJm4zt3FrM
8zMQC/bWwzbhrWTmroIm3nX4fnPW3iY6OlmdjAEgeZrv7KIKe7RxdvJoOR9Ljb2PWG6icqqKtFDx
1QaPZq5tW8fBNZ6y2b9f9IekfTCnz7FmKGRHeUDfYechRCOCjhB8WeKqFv8X4uVYczNQysqJD0n9
2aQWXb7zmFbjIcWhT/l4gpYYjVa7mf2FeZjE1J4f50F8Zfr4blTGnYE3zdYwOznuVmNRYlAJejjl
CDdtiM8gxrbnMGsXeZ0UtYvLqe8B3xylcRyz4Q47iETKF/yOHs4tRuuNgyM6s9Sp5/BT80CfMH0s
MceC+GoqqEiiLk4sqAurv+dAdZxHXavArhrmapnkzXEbv5E6u0r5aFb3iEN5NyTDXVvOF7V0jx3G
OWeyVmI20Qfoh5uc0SebSpK7pn8PzGt7osOX8hPSFLGzsS1XoMOZd/fcNNhudVwc1XEozCrSFscG
rNJfXEdlhyLVweCQuTpiY3oZA/snKQA/pOn7IJLm1U8mWMneSx0AXGg1p9vqacr0luQEO3fnTdzP
zEZrcEMIqZIHXPEe7DgKXz7E1Ah3Ta+1j/rIZhTUsuWNqxo56GBJ50ONcPYcuxpOBi92tYgeOqMC
E8eumKlC+V6THuo1OTZwhb69z1jTc8wtLUEk9cL0bmIttUGoUZacBjEBdFNsga905I+vtJii0Q8e
4gxpUkCyrp3XvP0q+6sp4FLlSsWhrwzgbJn3xzXsbh0jQbmBYt+2jYMHAE/MNbDoZemTTVG2rymf
30IwB3RmPTKRIgS5dedSTi5pEenGspfxi0aUKOM/+ycw76EBsLB+S8rr1EwHKh/oXhkfknbnxiRr
4Qfs2J1WtwodDQ//QZSQ9oqMTp/7Mki2pgcwMSHh186jhqREvcp3In6V07R203anU8+27q7Weccw
+WOTzzbeOhjJ/BgPY3xDrJVPNl5KZY76C3Cj4Vy9zMRt2X1O/OkkWxwQ7Kuk9z1IjjB3ssfX0hV1
xGLrjhFEEI44/ro4vYxmS2+odsN0OxEacmMw/RWBtDbDkNcsNCcFHSCHeoISEcsmS66G5L8hFyAR
C9Y7kwXQL5npgifB+BENqkV5yU7dLft1QsgqkuQOPoaO2sCYUD6aqJKMS6oDAzK66StnILUdm555
2o1ghWANeiv4nMaAaZi1eNyMQqfZq0H9uWdhoF1o0/ppQvkyJ/cZq1srSUM5fC/M3HCIsO9H7Vwz
CeL+C5ivxcsc+R165Ol0K6wYFq5sYx/MBAZhyugHtoJjFsYUQh7nggW4BNpu5DncZAlTIRQMlhka
w19JH9rjNR3sZyuR21FyM9uo+h4Es64g+erQOfi8WrnzqVUEv7HmKRv0EXro22FBPllDD2Sx6nWp
DRNnNSv+bTgQNzF7U+C01KatyIAffFS1XDekJMfONxAPjhN0OcGzkaOwd+8mx2N9B6Uz4eInnc7e
mpzwOd55LLpGCfkS2PuyNiya76wNy5E5GXs+jYG5b7/VzmcO9y6Q91ywfftUta8AX9HUit1Nx3qj
NcY267trk04EvLHr8UuExhSxqF2ygUYyXlXd1oLA2OjimHlHzu2WpV0FCafQP0Z9ZtL42jC0tQpY
iXBJtfjJ1cnpbt6GmtEul6NwmRostEsTFzomRNiuuNriMKsPZvtHC6FRHGQzp/uI6AD2onv2uC4s
+EJ9ykZ/AV3ionPft8hw5qxYOeO4uuUUXGd6YHnUb0jn0InPLrN6vZjXqYw3E+QYOn3P+RiMh9YT
d1NOcNO8dlltN0uUknjQxQQu5bsA8iJFPOwPAN6AADVuR5vRc/rDWHRVQdZQ7GXrfsVstsh+0rxh
SPcvHSotPqoWFUBzjrv72wJJY8GB/LjrPpsK4wHbC3y1rV6SsEUErTaw90KOAFtn4qkx1TFmcuqq
lea9wQunwn5reWomh+/hVWkQPzfdWg1Z6COyvSkxPWze/uvCUNox7lsBlgpLrjuQWdUyQWzfcrHr
SJUjeSHH6MEQqjUOyfBrxpf2ErO3HbjsRvM06dSRrJDICCPKWjiHEaeApEdvlwdNot1OyavsD178
ZCIW8Tjv6wKdXPlU5QOBvily0Md5jOz+e+mQ0ZuXLv3psr1A5ITOqBhPc/AbD8xWE3KrbFzbY+Rz
w1qjc8eeYu2gsp23LuLJGqHxbyD62w54V/Ih7unMNUeu3eDPLTldFoack7Ny3F/82YzOI4mddKCF
7+p9bos7w37Wp03MdaZSsY/zKI0PWf5cwyFzaEML/OTtH0pQbMi0TdvGRlhDkhgKQULM43Ii/QzX
7b5h5Jbi23VQKBPzOXGUKP2qdRi7UNMYZ4uWRfibGWFa/2Yk7mEsvxOqWYXdP25epvGgu2t/3uiZ
iG5vnYUte04LpINGcdtPyGNNv7am2zhuD/9+lSRggy/DXK8r860vQFJx7jnkb3BaArGiPeHdkAsQ
mZR2xqqtdlbxtLi/gmDy8sNB8Nn9NCS0NMEK/alb2aEWP1stQhKn63Xi0UHoeks9rxkXiGxqL+Sv
erMutoagK+m74XvGER42puHujNkpd56fGaQmYsb3apotOqG1E5egPkSuhf1NPafJ5lqw6GPI8mvp
oMYWDQkzvnzWEuRvBA4Bqwq5bGa/aFkQtiOzdqDpEwmr80/qVP6LGOik4qR76xVryqyBkT0qnVEN
W/PGZ4LsVTDn/XtW286zkh9mnXtRXZpVOE6MpnztSvhi8mCTOxcPJQs0jipsgTiVXNOjchz+qnZ+
dUtuT+RhvILXBrSdlbmPAuDbJiW+jICMd4PF6lfVkd1GfAk4ElYzcOqZuSkOfA2bcZSaY7Ku9JUa
Uc2cE6M7z+pZ52Nv8z9ieRmbkKuR8WFAPhHw97CuYHBrspH2sUTpX1Ohb+sapNQRFiRyTxZM/p+f
bzz9MjcFEdFtCN9735t/MWE1bIk2y/gnvW0/PnUaZJIfW8uvGU8vmmgi6LuXYkTq6mJ8UpECHJQh
pRndIfTULZ76QSAkSbAppWWH3vhUTy/BYN8HwYeGb+cW8cli8XY5WoT49r4dFel4hG4Y2mm1Lybk
J+i4RyzLtwhtGlmZ6e9lDxq3Yn8ue3rmJYYI53Qt0tiGY16gfxPuynUh22q+8cO4dWNDDzkOMCLj
dLl0mdilUFQpiHLuR7dKCYJwnEMJeHDDzf8qtVCU3Xh2lEVw+MKLkwjQfoUWbKiUgfTox6wu7rOB
8w4dEZefAe1nwedfSkovr3PCRtNBULbttAuAJKP/pl+BnIF+YSQQO9e9S6nlx5g1JxSY7p7PgnFn
MmtcdxaY5VFMawI1X/x2aE6m6tMIWj+IGSJufUsxumA1/hDb9yywHrJSevji4M1YN8UWUBy8X6NJ
9Ld0z33FrLzqxmaVZS66wj0o2ykcx9Rc3WTH5EO1p3JBfo48ept2xVdgIlCgICaheCx3gUc6LU4k
1WhPoF5Tvzj3SdWsHLqyKNeIi5qqD2MeEprMr9kBWBCoItSEswAZ61hnF+UvI5ybHgdZJh9bFir8
D/FsYPIBJZY5I++hCz9cRrXnTwz8M7z33O99j3jGVQj4Mq3ZV6w97zqeTppuOCFWDoAt9VjN1Awk
yHKE3iPvso6YtaD3ABgILVglecKQYwAR3TNOvjm/NNneuhMqxUSfBCxfCB0egSB3WVo+YsTYopeg
jkD4uXRIE4hPau96o3mvZb7DGbhPbG6+JB0u8+RC/HRLnsg2woUebFVdoaMvQCEw2ag9NNJLwmaa
u8/IkDtMGPzbIc6A6vFruwMeZBsYeaeC7eDtoSg1Qbd++/Lfb/57KB2P8CtzlKwlb1/++03ZaaxS
rOEc4Bve03yMzurflzNyGzz0BhZGkrzIH74RA2XDTlNAPtqr28Pkxct/Hv793n9/+e9P/9fv/ftT
KUH1//f72npJ936/byzegiuXp38/DzFiFkPgV9bAy+HVkxci7HArZBR8d+1kNfDl9Px/vtQrD213
oPdy53fxSi1Je0B52Bz+8wcGx6uOW8Ev573WjnjjHF3N+/88DHkMNXtAG2xi0+ln19v/+6r9f1/9
55eZQwIKijwtH6pDWvzfB8uCTGH6iUZvaRcHB8kVg1nnwEZt2SCNBnkrD6amYS+8PTg5uz7r9vC/
fi/utHKnVQOz9NzjqpXe4d9X9PGMoYqZmQTzDJu+BuJabZlrSoRm0+fqfYwtA85yCg5NEaOF9jEG
5GO2+ZYB6CVVjn3wpyKDTGxlDrvX0T5oufX//TqdkuWQvv73G/79W/++VdV8SmLDJQVdn7QjM9z/
eVBL2x9+lceiKdbzw78HsNV0Qv/9tcVzwH5UMTiw8S+AV9E/pdmbB8epsdX4JFmUAEEfl8F/baVE
z0BfYkJLAgV5T4BVNGp5f09IR7QYubjalsz2rG0/THxBqMRQqCNs8TejpAFx+qk8JSOmVWUG+0Ua
KJTx6ETjhCLLNvL06ObmJwIdZy2g3t1hsGDQygTz8O8Bg6dgCkTonKba7jBBRORLjQNU1YGMtFXs
9dYhWcRXUSQkIcHU9tFKiLjRojZJnpPY7ljCQbz0WHAxsKKOr/3xFPe9FqVMGO/yDI+f3g6HXiGM
6TT9YRlcfVvB66jqEVmBmJqd61GjBQhNW3fGiVwwjgNqSxiStXHcBcGY3vXRlABHz5lU5rHd7LLx
yU197SVB710PdBXm4qQb06RjQ2se77wgQ+iba5uB/XJkLcHa0KawsVBYQ+OlN7PoraRmnpMCd5+u
Q4BbUi3dm3S9hPjdINazXMtOv+0ysoc6YGwmFknweNJRjVXi0pwWT2oU7WMaZQ5T+sxA0+gTV9t3
vTinJYna/NWOiDE/xLpzqFu8CGO2PNUztsE5ZjPlSBCwGnYWpCn/vnHuGKMbNJu72kTtYjXS3Tgl
s9YhYKIzY0ry6WeiARgeS75GricbpE3WQ2FtmTVdIQzeqvkKKlEOCFxV3RrCn3GXW5q7rdxav9QE
Zay8bqk2+H+WS+DJBJftwIheLu96sIxXIEylh6atMMW8NdGmpYS1wjdHVm0YxaVp9dOwtNYrr4UZ
NVULonhhNWkbbbKhpFWh6UokY2XxVDSTQMp505rGyV+tz87BRCocVzuGQ8z/i0accmvWEGBPL6DU
i7UArvOR4Y/x2rq/JLJ4mP3Kf4CQctdmmscuQXkP0rQGSLjh1PJkg8dyr3bQuVcP5S29oVWt//t7
oAYp20wHJZWa1FkJHSGkLi8D0KEVvvdmkzMaufx7AIEMcY+/0rRu9GbHS88gjI+xeXONkvMWgmym
nTUSfVO1QX+cMqtYG7JnrA0SmTgYLTkwIq82oKgmlvFMbDwuQpkewaomRyps3ToNhWuzmCaMgy71
Frg+w0APvPaEcqY9dfD3Tk0LCFOVPVMVCu21kBNxwiTw3EMhqnFAOf3GvY3URN81pzjuUPN65CEu
DvaVhGF52Co1HSn4M0LuypO8vRvJkmOfOiD+MJSPVlFapEu5KvmyCuZmCbEWB2yTGFEnk/0s2NdB
GuKoYQyfbPIJlbR5MJXOmlAxmvFPLlcKPI/Mu6QGW9MYsd9WIFEPMBReizLVV21v4Mu9/be6yvRD
Al4vQHsYGcF7vZqa9C61gztJ08NR2fpOzt705tE7sUn1+Lg8O8JHlCpiLDwUgG6uvAuBMuKh8OJX
0DcemynWPfwduk8uk6Ol2iHrcqxCoNCZpBKSlytSnEyHNW+X308q1Q+DeBA9yRvopPz7BOcrLC9P
HIppXu6w1BLAqevD/T9Q4mQkVzfBz81LbYfVnMb3VtH5kUlFGPrGYITwoL2tD+oVi6J7TazgpZVz
wN1HW2cOrvksxnGIbH+nD5zNaNHHHTuSB0thNCUA9dQE0txO49hDlM5L9EXz04AU/1gCpgSmdyOH
VctnS1jHaGICj3O9O2hZlT8FPQYbRia87MUztVIVxVQRO1MvhtCwUKJ0WnVqWaBeSAsXXvLkB5mJ
NWvqsaRWzkZ1qOf+HVIxjF4MbjlShtR8cDsBUdkfaYGR/Sm8hHgNPSKyDl3Fq60mbzw4dlbsSgJl
YgPlkNNjJLTnW9b9IHhz+WmxMA5mBzYk0obmd82MPPvP+8vDxaOZo9ozeUSBOf4f6s5cOXKkzbKv
MvbraIPDAQcg/EoEYmOQDO6bAuOKfYdje/o5qLbpthlhtBFGKausrEySEQFf7nfvuVN80xvXnRNV
/JEEH+AUNvX7uKTmRTrYNsvh0QyZAZs9Q3/VuJf/ZhL7GXKYWaUUFSVRcuR4fhoHP6PzxOt2Te2q
twQv/Wqcqo8dC9elXYtRS6/COTyK/JLFcXRRj1EljEvEYrWHtU8tZN3wy/W/0d6FbdMi+uCHyMVC
sX0OUrq3/fqP2AEQGSeL+Z9P9DzYN15lLfRvY6KfaHtcH7hlZIyZFvy13tATBDG669rgYBcNfoyF
wEfqsWOru4ixEMeWDyc0uIQ8kDm8hGlmXbjAWBcABZwGygLJolEHlduAxsI+wV+apP/5bx2lsE4M
C1Ii+++iKWRa6vCPwDeyVzmD15lcSwYecJlTBiogiltrO/XQnIuBkPo0DW+TjiqKjzGzeahoGZzF
lPQMcGFHZbdTPzQ0s3gHmVqwyFhj7vrZ++tiNz0oLw/PoCwGMw33cz3/wkWlUbyTsDFNl2qCpAiS
JUf4cTN7ZxrJvsGLfGQEdicZc+IiNEm3hwUu6ihkADoSsZ8qwlLUU58bB3FFKv2WQoh1y/jPpMeP
AHgin4fCY0NB0Z3JwTl9mB7Ja6dXuYNZGcwhYS22fkoG61OIPffg2sN+LsbLZNkBJZonzLscdGaH
opjoodHLkUq87Sjoi7RMbn117z8sSfSUw3SYDiNW6ask/LAhtz86QmFFanPQWpQbUo0LjaTF01jE
4ZUK9TaeyaCVdmKyqiyXpW1h28oMsQy0OOVv91T7HBev5OaHd2u0jyWkX46wc7UvGGEVcs0FTOD9
pp4a9lzfmKuZpPEI6tB4uVFjeCl5pV3qibcDbXSTZwVJSn9g6nkXu+ZObnpJfzUOMwG6yywzdrjG
hEObsQ63MOyIvs89OXTgAgqf37Z284seoOjJ7Js+z+hcL1WyzXTJqKx4AXqBCJfvam7GyiuB0Jkd
gN42+rTSXG7LBh+BKsOzP1A5anjrtkPBTJSC00WRNI2ludZyfBUR7rNaLDeiGT88l9tW3/UsRjb+
dU/juzXrmiISuzk1JqNBG8ttNhF+Sx3noUyUz4hpNID7ujcmT81OJMq6mivbXSdKiA0ARn3v0bCi
AE7tr5UgvaM1YPaKdbRNjSrZG/nrrCCVYFZot6bZ2edolkDlDJD/YXovq/G2s7vumk7D26j025eR
di9StPzoc33ve4u7Yb1zLhHNbdulhAaf4xy7yjGasltTHcQsjHJG4AAqsfYdVAB0xvgU262mPgO1
1g1VHGjHf48tsC3USF/7TtzQ0gGeEfzzjvJoBJfQwGTZ3rdpbrybkPgtr3/MY+tSt20T5EV3ZRD6
I4kNhdT0Hb7dMb1wXGuPpMuNkzZhYgsT8kkBVmJ0lqcpH8tHlyzjNae2Fy3j+3+Of/8c+kLRZ1eG
Z315ssZ+MioOsFV5YAAx4RKSB70GDUwXjvcs5gS3AJ50J9E4Uiu2PS9lgFVUNxO2QcZU/TY1552l
Br1n3EovQ/5l9s2LigEPhFSRllxQd9NwH6bdcAd6bJdYdXXU+TTz/viEariFDibsTawTn2Ycwlcx
py8sAuT+lU8rTh22MMibVawmnVYDGBr5vvHVak7wRGyg38kj8D8xtz1Io+KBF1yj6zOtsv3R23W8
sa2d4gsnRniwO/fLrWznbE4/i+dgwZqvemnVB4Lb78KMKGiqaufG1A5x9Jka1/G9L40oMJsUg9ls
Heap4vW2bIKxY/trwGII5tSg86TD9BjfLw5+rgQnKnmRZghyRCswPMPjRFXywdBIy6m+IyhsbXJR
vMWz9Sdsl0bDtJZBYSFuFSbG+xRLeAjurFmYzWncxR4rbuD3Ah85H78zFBDJiLmX6WvHJQLmc9NQ
XdVvfnzYfl3+XVn5UbvkuUrBm2oUTrotHEGPccqgC6CtscVCvjet1gygDkqwzNNLDI9ITU25dVX2
Ybn0VNjpu89Q9TDqDkuAbm58SoVXgRgPguby3xlPdTYypEvzN+3olxjoZzyj1tqO9dgtgvlyt0Mt
Nau8fzNb61cUY37dE/b2LbZBGjN4o0i4bZw6PziN1OcZcIIWoEHscBdneUsdqbN3oDnuJO6U3i3v
F12+xw5D9MHBUDhGDK49NHlylCyA0De2SZZcwWd/sDiWttVf5BrhoUwbe2MKMAN+9Cuz4i2ZAVF4
MeEoVPxjrO1oV/tQeShB+7NHa9oOwHJxGtBBA+Kat3r6FK7xXI4lZvCSec3MSUbRrCBbIE7+aN9C
WeBYUFU/dvdmq3HCWt58NfQu48lgBzdE+zGHHHVEp3ZKV7jC8BXVkhPxMJi4MxDBwrzbKlp8e0bE
1RyXOyzeZJGXcD8JCJaUhyzNpnoyFDd0bTJ/Kbs3LjxEdWb2T1c+gNgIg3unTD/bvCHpG+Uo/Czw
oRrfgD0y3NLub1RNks55lKaU9JnJLRIeiHgQyXcWqafeVQeaZl7mjKFS0xUSZYEhoaBasLFPNJJk
Qa9AuWdp/GxkLmPLPuUEU306OsaZX2F7mzznskaLVpqqY08mzcXtfWo5SHVpc6CwhMXFQ2X1V3RE
V85MUIS5b2uC9KNev6/EPrk1cRsvx30wxfLFhtO8Uc4UZOq7zQr3yl/HvgtlyEykJw+YQW62O7tr
XlJOoztoGBRoRmd6o6H8hcGYsDIkEichwJlE1tzuGAA7taSm106YMyvkXHcmhmeR0RcZ8cZubCjA
qR7TiY4OjIODR4sYhy+0t8GnZhmDJhvgPjPm57ohJN/GOfvNyBf01ALvgSIK1+fekoftt726Oa3P
XgwFoUb3I5OYelykgalx0WkRM2q+tSJM3qahf5rZOgG/qKMXm5TUafdQsWypgnsRiXzgNcnGLou7
TLk3dC5TBXU/mjRsexB/vIr3Oi25tRV19JO3PCTarYlumPQfjVvwHPlVUuLWbEL3GIoHuDQmpVrs
aJTvlDaCQV0+ji2ODaPcauGaRxH/RPH0Tb8v5mVgu1CL2m1ZYjlnmcPDKppPShw5y9X5/VLMV6Vp
HtKyTJ4SPKMjlzBeyWablGNO51LB7sKutPbPv/Rg8k4x6hKPMcNZs8DDAVss3s2U8FFo7J3RvuQ2
a9JgyvJnu2ypksg/TPNh7OvHuizBJMjW3gKy3eIrX18YnIntPF8NFetPGNpHs4mHvQ6hr45pe2+n
8buX+ebGYZPadNR95+1Y7Irkcy4zBcAZOIszT/dmQmLBCgfczYDWOI+2lHjlR05V6MDs321nNvt+
4kVqXPtgTv3ONOEsUTXzS833Y5nYxJaK/mDqIePm6uenwreJAqqHeqVJe2n3u6J19ZomJDKGR7FG
K1z7PxwpFDa5+5FHICxbshlZ852ns9q3toYOET4yZSEbNt1k6OKB1kxSmrG5QXK6T4k8HNv19Rvo
TgnExEU09qlH8YmzCvUUe8511hv4HCb91wC3DZQYYKaU39ma+pO2S7MmAeKNKe1Xy6IYuqQUBqKD
9aP7/A7rXI+wuLYMQOnNJMJetaQXWcPIjiNnb0TqlW9yYUKYvuXz2gng47mZ7eUGsB96mSdQDXkA
Dgs1iC4VpRmp37PrMweFzTVSopdEaYwj1KF8EGJSvZ7wgPg0OFhgTyViFlsNNmJWkL2kzdkBLDPV
UZWJNoIloTZynDEjXs+M7CkUkdfBp6KI0QEf5LZxT2zqp7yW7dnImF3BPVhK2kP4OHlSjcds0tc+
i5SFIc4u3TcR6jNL81lH/t+sGMiBRMTlBj1qtuxHlDZAh7Fk584+lkW3h6job/PWfc3oTNwP5SGt
viKjvuFZ/Wj+QfSgTZakbAg0FXzMavPsRdZNnurrORrvytBqdjHnPSab8EpDwjz85GSPXYYoDg4q
0jIa5E8DDayjx2dxR9BANbsrAIUPYnDII4MoL4ZU32NXfw6zR9tNPe9liYG6si9uGo1XRXGqHI8Q
TPs6M17lDVSfqctbbi0U0E7a3M4G5+stzWQlZ4Jc3q6djssoDhnSBJfALtrykyOIqImkkz08LV39
jMenCMqO438sGipUFq+nMkJvOZh94D0D2hHZa7UviTavn5YNL8AKMfaL1L8rZBxUIym20athGlru
A4ZhjCQ4LTZGMr/6RJ0dFvq8v4yWfKErSzEdIXdnMJhbNMDBjCece8qMi9nAboUFg3Haw9xJUhMr
cN6szR/3mhpZVmDqjoN07SfK4egES243Zw5Jr+3EMB4ezK5y6+eSu2KdxvUxyxufDpN27+YJQq4k
dJZ158WwvhYCY70ddcxa6WEYYg7/i03tQrSeeh8Ko2UtcEF/0z2JGbtUYkv1Ba0vXprvALGAdC4z
bkfAEGcbdhjYsOMy+g8iJlGgDHfZjp0T88VQdKu+g2HW4BTtMMa1qNYZ2unWUvzhbvCPjQwBthhc
6SjrBgXivRbifnRDzoggSDamn+HdbV+9leJjDeFL1+kP3WAxoIJmxMK0z2R/FLl87OS03Os8+4eA
PqEEF5jjYYJP3VpHQ4mesm7bhBL4kG6/EGx+wBzmUkci3E6jiZmkzb/B7rOaetFu9PJX9gw+yJEv
MGZOfBhbdUaibHa2ry4W/Tqye3EyKSDrUeqXjvjivWIfDckHUS+O/aJ6CBEcqG90b/Tq9q2Sqd1D
O33sKzBJfi6xeoao4nNnXncAFENMMAc/svCmFeIjXRjJS9c6FdRgb3QtTjyELCupRXW0+qnjiuJO
WCucQlis6b48RAnIyhrFKvcIL4eqJWEWGrzCzkDCwWnBckv2am/JH5jbEQPyiUYZefWkq5AbgUSP
XGpoVzL6LpAFOVNCOmH+8dRM1qWSyNUmQWV7ycR+QUdH5asPnoVGbKb9TKJpoEWx7ve+4ft7Awei
qQnxGzbzaVoLspuuLG46n8mn6or6kk6crZwOE7aX1M4xRaHKI3b2uKXjogUaRU+esZllvJdZaR7D
BlleM1FdbP2ZVhmwqvuGdNyWswsha0mCMbLSc5FMe+5+WTBGn6VJybigFKWykF+rBYxdNYJ28KES
5y4DyTJDnREF44+pgFERLpTRRC85boVsna6Hpb4v2KSjPKjpraHuJGTATgWDn+26AQ+qiPOn0uPW
hiEVmxKxbkCN7jKcY0EAJXThMJqqvOsz48ek0JjciDttI6++XwwKt0bxoZHRtlWYzJvUF3f//ApS
YBWUOTzSiJlC4DJK2XT0fh4jlsxQmj3NhBi3upmwY5RHLOmKFzoc95aCzFPnjMSlmf713QiCFq5d
h6O+SeI/0JNY3SxvWcmPR/w2w7O26isOd7RJ+xh+Uod4m1XjaYoTW+9NhXPWLO90gp0pMvGrzWm6
X4hjUkgMFXAQ3ilat6vE5J3T0VqKSwlHNfS3go4GPJGnwcimu2Se/hpuppwL5Na1XPbMjuxASJUM
ys10njMiY04/+oGETospEktQwsa0fjxgt9RgbVbOTsVxT+b9R6J7SnehA7T2RFNnNvwlS/k6hHax
k8au54bAYzougSYOV1uc60cbUKWdY/ZIMfP44Q2jIsYPXrJ6tElAsCwO/a9pRi8FxKfrbik/8jqb
OTf1996ksrNqy2tKcrDaQRxMsra4YUr22pjVuHXiGIKQsQklUirnFxw6raQXRvFqpIXxylFzvi69
jKHGwi3Ui+m0TnnkKjmf81Gldxwqpxx1eJ5CwWmsnA41hXwco89GD/HBWExzu6g+DvjLJOY+0qHO
sRfxsUIO6mDE8OyDZFqS6ZAm/MWOXIJUuuRuS00ZBTbLurCzrfT5mMV9Ee3QWPiIFFeD6SLNxE6g
NJwOZ+ZnUQASWg10MCSNVbijjZcP7j/gVSqbFvO75rmMTSNm2eXnMMv2MewbdriSGhmBwS+ul/jO
zEmm0D4Asw2+QpclrKpEB4qRAssym/aLEY2nOYEztEx/MxPPzaQ7b6+YP5xNYdzlqRPd4LMFkpO+
jn4i91lC25Jpkx9vImhB5DuajvKf1uaMDf2cl5o54EJFhibu0ZGMCRIbDzrNCNM1japgfIfkIR5x
HsHiyGDd8q2P2CZLjlUS00dbrwsGbp2sLvjzKWHDJrrjSpgcbdU8qUpIZmLxwZ5YmvXs3uZFdFfk
GFpsxn1gPLiqNmC2dJTmKCTVqW0+6vTDbHpaerjq+YvvYS+wvubK+bJDfo6uhOgyxisx0cl20hYf
k5M9dKVDvrPUz60iUb6UUGJrIBb4h1i5UUSyHPuc7396XojL0LpVWfaN//7ln3KdKv2YuVtsJ8u7
jGEFUWQiGTqXJY+ciXuha+insWAnigFDVqmfcl3TIkPFdYZZHXz7op8nuwPnXM0nMjM3WPYx9Gsq
CLOSkp2+xN6L8rzJRMhOAm5wb4WwS/jc07ataHImDeSisScRsfquSkEOcrkaCC3s8iXCsa6HQ85o
kEqItOAK3K7mpPX/8MhYZtGDGEy2Vpyg7irZeu2ZcdW0ITjIqp5hm7R6aE+9+KvbBJ9rHn4USXy9
NGQMAHB+E1fAWAq/1dTvzCCowyDj1JiakrVMfc359Iihh2wkdXMdllZrfsyZ4weuce8bV51EIs1D
xN4yL/FcV3DyFaU+QZvDyuuG4VSEoXOOOKeXYWJfxSwoOLN6UgNYsZeC+7Joy+0cwX1wOtiQTGb8
pHwvTETTYe4NlqDhahk9DvuGM+6sQzLW8Takf+PYYMg30zI9+Gb6gV5cQ4KAY9s7ww9tzAC+CfWZ
Y1ccoICHmwGCxlTAYStKzPYNkSLs5PxIKPn435uk+nPz0IfhHS4Hd8xeGkzIY9GyUZeAk/Dj7JIh
xloNVGj0fITe/i6riAwuDpPBtcEYkKLaqJpko8Ubb/jiOAoPhhuWON4wy+QtyVRGjDXjgoH78DMh
LsId9C6PXTSn1r6YpfU6tJg5m8bipXD9doPVOkJBXnZtJxR5qbLC4kroYMZZyblLVJwgM/rMwCSq
0OGoVxMkHBz0oZC0cBzjGrMiTDKGt8biY/GT59VzA0uMJsn0rC3QAiR9eBeKDofIdFa4GTe2Pb3n
ZUYOxs7elN20J7uLPs2EZKXBTZiOx8qEhdP29XC0HPM2nN1j1bZPwkKSZnQIQCG60Vx3CRmVP3Ub
TQCxvHdZ+J8VFVS0BF5ML33SMS7ozGjohk7yLWfIQydBb43QOhgrMZV32FZ5/nk06BIUhCsZeI77
QbWkhzya0ESdYmBADTKxw9SZQXAXYK/ngkQEhXyye/LLw2hw6uOK7TMlJqg2sN61Em7CdFlU5az8
73sjI4mV4RQWtv3S9nQmL45LBV/+ZYS/Ob3jh9YVBAhQKYEEkv5tTYotp4HESowni270cz/Lv0QN
3/2A4TCuJ019Kb28BNxF5B86iJvKsD+YAH5G5hDysYN0Dsy4cLHFRsRjypCjaNdQZ6ivDFn5J/w8
FxW19ZkyW94tOdwbAzG+3kCmjX4xgZzTCcqcHyVfRJheFisxyCEZ2Nndd9xk3DTn5lSwcqCt2lhz
mbK0pEK2w0SdfDK8+O/DaP8qZbEv0RDPiQG08qQ+Q47wW2o1ttkCipd0hcS/GB4yWoW3dcloaMQ2
Texr2tsdD27dDmhULg2a8fTPuvVcFCuB/ZTzEIQDQfNFRjd4eva8Ec4B8wGRO3NmASPx8Ac1A24h
bbm3UyEf05BBUoG073oI68LxyJK2H1NOXn50TBEIyCyKH6ETFdnHFJibb4M5c/5Kf5ZBH4qt0+lz
zvWRNtLwSXueOPf6OME7vOoomQQFFZ+cfvqOWpUyVPNdhJdy67vx8IirHpfYmF3nrMyzn7aHZhSX
TPtE8GrcmS3e3K3KxisDdFnfP+q271hOosC2HZ8xyRYK+CbFQIST5Q4t6UQpBCC9BvK3Nrs1Hwqz
LsnHZ78lO9gb40uO+gOPzb/YyrzPbLg7beh9sSqjBcsFY8zM5tUZGsMS7YC05gZ9x8eG1nsBI7bu
ODoSoLsASJ0/JVz9INUNK0EH1740qFFmbt8fOXagC1h2HEi//Cpr/oI4f2mYlzLQxKKVJC2VQj3I
nLA5Qk/MQJdnV8lAyDNDC5NJg3FiaH57ROJxFL+jAVetZBXlR2Bu3bGfdDOOG6vlM05H5IS7tFIL
lzInUbuGRhPZEpUcmaKv4p5ogPFNKFYVPYteDiazGzhSwFbfMaW7rj1WWK1uDH7GjWx9InMRvWxF
Ve3GYqIInJNWMmCcL5Me/N5ofhRqAtYPAsPGNFai7FA6RF9r3HhBOnmHdgGnU3HBWLsPX8aZRWtR
cDCI30B+QHPzsFpUPYivcSlel+WQZtVvP7pXVsRXyx15mEFZ8YWQXyObwZ9glGUsTMr68FQa/lkk
hL9yzNl+ZKqTGc335QRvRGDa2biASyuzfOXsYVI2SQIJR0eB1b4flpjZvMdI0WH63j33SfPYYicC
XgHIqZ9RyLR85H510FIAgW+KlR9RnrluIKrQAGdw+0HWIAk1YbqCsXIdLssTK023yWa6A1JW9C5R
JkOe9WKckUSwVL6fDVYBp3VOA4fwrR168Gvh4Gxsq7rPx7M7g9VWycVMCXMMy1sVv0+GdbIHXHKW
yS25LDVPny1vElRTDlgg/EviLA7VC4ZkBDMlTN+Z0+99Zj08N5m3Wz8cNVkZJlkFToppuomrd5Md
cmszcWLfb94s1J1akROs0vkloT5zO2lWltGu4PRvkxiUfjr98F1c54l7WUPA49TRQamfG3qBQMfv
ssQfjktpkARF085tgM1LNL67rT9vsLzNJR2pBmJtHboVWFvzrvUvQ+wDDUq6l9iDK+o/lvH4lUHX
39dvS8pppe4B8rq1oow5fuPQWW8rqxU7bb+xggo8kePd0ht3BuhQzC7Izs0tD+HZnZwjFnaNEVAR
svGZzI9l+lML0s74LKJVRjCaaR8LrtqLxHIkfHQky4Ke6gLyE6b8ZGQWGHHCRDShvmhls2ZfE5rr
oSsrzlnUpiE5oZiW/ioxjcdENxK41oFLE5QsS3mHxnHA+fYgiherXAK1Thp740XktU96BiUo6qr4
ZNTPeT6BJofaa3Fk4hAFZUQylGGKczBbGM/pwkpiujYaoOjPgvniPJCdkmNEYXYzUeyZP0SF81cs
55pMis+HPEGZ3LaxTx+nB1ldjSi0MfIOJ2yyfY3qjnnhX3ei12eipetFHeAiKv7Z8+xX+rYBo9Am
uEvVt2GD8vOd5nYUgoRGpJ9iiV5QD+ULBniiTSFrzILaummLMDAVmomLHMkAYGQG5TKlGWFTw0f7
tOlgIxy1fHkRxybHm55ypKMgHim4rGcUeUeg6nPMygLtwrXlzW6bO4YSGAk8+6dQ4tqbfG+PxkPG
oiXx3AFdiBc7WBrnU0VkE4ngWgRYuSwxhJozRAlJFCqhYo3MXgby38tZexf+u8GSvRmPhjH/xrJ9
TWOH7uL4YaI5pLZCsrH2HU/2gLcKhTT2gLfFDjI48UEv1AEDnQHjKk+esI6Rw4O0NsuWQM2jpFAb
ymKNA3UlHuxTGUzFcCczq7kzNDlHO25PBTNOVXT6kEfDrWj6ZNdUXITHMTx5Tv09MSIwZkZWaexi
CtaEHvPhUhHM4vI+gQ8ojYDzCz+pyMTJtNF7INOcOD0Glo/i7HbWN246xYvEekCFwa5bmKYDUzSC
qky/KQO8L6v8MbWH1yXENoAm/F35VrXrOZjVvXPEd/Gdtn52wsq+o6X6Ysm2DwgTdUdfqZ01AfGq
409agVx4M+W1A0aVDF3oYYUkuS6IOULNnzdFT3qlawBN+1j5GWTdROZiXGnbeMaU8xVDq9xF4/A2
JxMzgPjZBHxLHS3pDPG4zAgFDiaPJStAQPdIAiNy2zK5SHx5DuwP+2xWZ69hxhG9xVxL+5J4t9oZ
Raj8YH933Z9yap9ly1HdoJaYQO1dbeirPuMCUk3lR+rBWyzEuzelGY8kA/6sjeWucZKHQb5WZn5c
miS7xpS/1eFOEIHeZgS6+g50vjF+DlK8l21/sTP7pRMcJIdEXmG1hhRaBRMRVO7tn0SmH0WL26cb
aGBlUr6TFZ5ZwSzBVZqLpDBvGRMMgYXmQjlozZTerjBWlJeWLdeYype5d+ord+Rf0IauhBovSYP/
W0dw8RcnvKPZDaEMoBJRPgiZYsoetekxS0XanPrn0Ec6VS7eYz/P3pqK7oq0bjiI7X1yfzH573qv
W9g4xFtIls0rUwIy8JAn1yrBwU4GiAWynaBCwCHZOxevHJi0r6EMq7GATdrVm28jfMzza+SA4rSq
+AwQplzrL5udpe+US8MRtXAbh5h1kIaAYjwhuMnPEbFcve6giF9jTLK9s3b+rF5oTYGbmyAaFW9Y
Hpv9YPKVUEVwr+Mc5fmxFb+tuumvnLNbv/CbjVXMtwMWsCBpU0Rc8YWhsThblMXrFtmdjyesDknR
b0bsPSzVxUzyF5cmdrIuYE0hIKeYF6mO8qrxUk/93ZKreu9xJJfsdxwvF6L/hnOSBWPdJr2M7Xq4
maOnQWaHfhjkrQOnSVmEsD3NHm/G+OScpD2JJv0TVXbsupc8qz/cmCq7pdV3Vci3VIyB7bvvtWS5
abBqBnTersJxzRss/WNoib9wZARkNW0gxhRtq4CCFOEVx1i3V9p5BED/Ums4TGCig1JxuaK2fjck
+kNlBYLKOF33fV7uS91bwdJjSHZ3IgWB4XmOF/hCvtXCCDRHtQCT4XNqotJa1D8FBh1oGz3MEOBG
3FvYP4nduCXp6uInZUofJJ5r7W0cTNlqxaPR+ocqFA4e/fSkk4XXDhFhg4XznFvOsgJdSSyvaDAX
pNhs1mIDbV6J58TDB4e0bQbSRX22ZgaWYBPW7iDj1MNBx4awI1j3FVEllYTuu2NDUxw8tITBezGR
6g+1YvRYQc+6IvdcVqre4migXb7qXurKL3C0goyIdBK4K90hx+FMKhZ38uxDaDWaZ6eBWkKUU9sw
UHQaXhUx+7aZGuxKynE3HoeRUOJaDRMmv32nj6m0vqJxRtmScAcbQreAOFyw5+gG032SjMcx7RHA
VorXnNgNCfH6o6ld3pCyoRQjc36jUX0sHl05lUoY73F9jkXBFuFk1zcVA/lt3rMJVNL5nv33FOyF
RZgmAKu1BsisJ3C96XbCIRRIPPzBZJi4Y9w1sGVBjitoPOqZCE7g0QIKHQj9xcSxvDh+1barArbL
E7veHMjIOC2t/2BINF4CGH5rH+BMGJsoza7rtdeM2QZR+tx7RtPH49gvfDSFgQo+NhSUcFbodA4I
EaApAzuOk437O4GEp6+Hrh5BtI6ROHOq5ykvOcLQf86NAvYdVAnnvpc/TqX/HN6I/VAoLxDZd+0h
6NNatM1xUiQhXkcuhnrrDzC7KNyyB5WzKJXEzypzzx4Scq7FU+mJicuSrTxSbgwUupLqpwi3BD5s
ue/xgW2NqDT2s2R4KS3zYFadgDLh3i1DYx1EBF2hWuS21xMtv8WdE725Y3cDGuWsAOqlzbMR/iEs
3kmreOQCm8CcQFtWubNLnfRZO8z42jr5JVPyZlGbBC9RU7cghANSBQCCPyz7OWYelCS1dTQN+Uw1
WaWKs1uRY6njmvXVquls4OOc9SvvtPkoNav2jD9rULjnXAHcCkf6En02ERbKblYlA7f4udTdUa8L
ilecjVb/RNYM/5oXvUrh0eDd2Tg/Xm18ilq6+yFJ/5zUqg+DZWIcszPwGAt3braOm6LV6haR8+SQ
C7zCOEoIOTQ5/9uIz40i0IpEcsPgjEXaxzKeh8Cz43e6od8mbhB7NVQv2D0fO9/sSYg9+KKjyt7S
f9ZEFrTJaOWwS6woNR+2fAVz4AfB/qNOnutSr+uzPGXrF58eJpw/haBPAF4jg6tITic0mB+sTbsy
+mL5AiO+YnDW9OTnsnb9je66MT+saZc4nV8XkWPkee/tkaEopCyzPiWQk+xCHeIIU1ftnzFGYF6M
6ivO+Xw71ZUmbEmuBQwpUGJ7S4fAorM7n4VE42MsYErLdYEn9rmEx1ZnR9pG3xtOBckUneclexcL
S5Ix7SvvvbW4lo8hFAwZf2UG+9B3U6pzndw3704d3QnxGskPnrirkV0whwEEn5HJoH+FpeaWg1GQ
1u2XAibR0ew4vhKYpcBPD8/+MN0wpqcReDVU8C3CTdZj+dY0vAqa64DTtWdQDpmdbwtcB2wynE7N
w9TjHhY7Wfp7/8JsZOc4ICVycc/B46Md7J0X3oVImX5k3zuQSkrJgWF1JaiJEYQOz2EOzjgpHklw
T67+iyRj0MGnZH2kwWf0xUml6VFb8atTg3HgoKp5ZbiRvle4rjnGb6S2DrE7PUVddlVm+DibO20N
P5Z4FtQdsZpsyiTbpRmPJ9RRWz3MZsQdZd7Ehnery9t55gr0/6CH9f+T/mLhU0v6f2tYbXsdfeb/
e8cqf+T3s+v//S9D/YfwuJZyfmek4Zm2+q+SVUOK/2CqKeH9ONKyXdP9r5JV21qbWdX6O8ryPc/6
7/piaf6HiQHe4ncc2/IVzcb/q1v57j97ibv/49f/o9TFXYXtrfv3vwRfg+MFjULl6eff/3KUFHx7
pmdZvi//J2HntRw50nXXF1JGwCXMbXnvaJs3CHazCe9NAnh6LVBS6Jv/V4xuEEOyu6dYBWSePGfv
tT2KYo2f//l8RHkw/+n/oRDUTZaG/T/woGt35Rcz4IUqJuvaGK29Ti3vmQ1OrGmMUw4W5d0vOrln
HrPFD/Oco4Kicsbg6GJDL22Kl/94L//36/3P12cR4fzP12fRTNQ0z5aaw6vU54jY/3x9ZRDlIbqx
pWDiugm6uN402uAvKrqfTJ1ytLUbzuO7vkadwHg4vteBzkMoQIKVrXFwJsaSWTTPBYYlKpgOpw37
B9TH58TFua25WXWV+X4KhvA4Ndm1cvPxYnv1Z1WYjIVjgLQZRPh1H2CX1Ar4FFpedYegij61UR8u
uZkGr1Ua44+a9XlhApPF1D8DGzGpB5r61ivTvECZXfe+epiRyv5/b9E/U3L5CC3QkSYB2bbuSEuf
s3r/8y2q7LFwpFGgNufD3ow45I8/l9RusZkoaDxS0Z+0m1mVZvnpm8ahHv6dqrY27TXAkpF7TOJ4
y7Y+HMORqlVP0uA4MAjzokjcy0G8NzIdj0ln+HdHdNeJlL7nwsZPgD162wwBbIeyJFEqzznUuGTN
1144nvSoJYMp3DpZ7b4pXgULvklCbKqctwmJMRInlMymS9lkmhp+M7N8jPNo5d9vImd+B/5xk1uu
4WmeaVueIQ1Tzg/Bf9xE1Tg2WRCaVFQsegNGhoR46lkDoR44PfxL31KkdTI+IhXllMC4mha1BrRW
dKCSrU7FR89sz20vLyU95I3egf72kyE4pwB+UMwlZ7tt0nOYGR9pPCCYmb/VRkiJ2VZCGGyDdjc6
L1mllig3kGa0+zBfKG6RSdNV2U0eol1p9cndo8gwGJ1+j2lzk3lf3utJO6nZ/P5jkP+5SL3831/a
frkmvtI6+lFiXepJmhf4HtFOtaSEh2UBKtAt6Dq3IHQD09u0oAhjt0g+JKCAjZUl0HtMqZMqWA6n
MQr3vQvzop+/+vlWFAaMy7soPoQO8B+VAEieze9tWeVHJs7Sj6HUJ4F1KR2/PvkFM/h///iMOeb5
Hx8f0BPT4DSrGzhFHfu/3OAi8UBsGMOwrFzMlAaitksYOjfelnHh4VDaBloB0oqx24syW5LH3Aq+
T8MANNSatS+HYMMxWz6lCjBm27qPaoKmYkXjhUSX+FSaZXJpEtqV7iXt++q1nEPnksIuiJ2gR2UG
eImr2fVdWire/vsv51r/7ZczDY+NgRx6Of+K/2WBw6eb2DTNFAdK9dvyiKYa8nA4+xZRhuBDziFn
lV4fgAgq8JBjTktEj+7C9v+EkQt1Uvjh/edbU+8AnbQ7k0Em3/u5ZPactEb63coftW0qzIhsKhJl
+jixVq6fxK+iKWwUWdE6sTqLcZocHj8Xpx/3pcDRznBifHRFbx8qgzPezw/DOh0fphPSsGcH2JLN
YpNOecsgIt3s2idfxVP26ufLn4tTk19VOG4A6XwkShvO6tK3TfuTnPFbMrrhC26TfpubhCgjxVsL
z41+uSOFn6+qu6Z3xU03S8gjFUwjWxANUXvEIxrA4LKgxECVFy9pkcbrJjCNPTYhRlRpOrNPpuw4
mZwFa3arjeZ0DxvwwRXFafAa4LPq6GXcu7gKXtHMrenly4eyyq9//4jl/+MjZpG2DW5fPl/Hnn/+
H8sPx3U70nwGR70rGbnVzj1Ae/NcjCQ5Ts17kDvyVzChSw1jBMKFQzrcfGEUh4gHNTIO38NgMS7t
83jaCGII6QWHd+n27unnYiSZezJTq9hlnDjRSQbVqk+ND4xy7daLHeuU9XV+GJ32GNVkKdElq/Z2
Y+rv4XQtO884dTbuDALYcQ1ZZHsETvcapPT08br8zgppfSXFvq3NXVsW+RkFDrOsqlyHcUOisdgL
dA5wSTyawqM2+QdauP/n4lT26t/fTk5y/+2RcQy6A3SntTmCngroH+/nIOCH1QWaKzWsQ9vqDthQ
6V6CqunBv/h2yhS+b/chAb9xLuUjnS+u/gwmXrvHvRNcOrfadfzLx/97qVS7KgcfuW1L0JlNUfNC
cvW2iG39TVa0zdyMuJIcUEukkR06ouzcsngeejpjqLbWgQQJ6XrF9EAT5KyE6YMsHibnrFvl6Qd/
QagDsS406JcpGnRP5xERHiYQtJ3YF8wvyCT2jhKKHIvZQd7MF2n0atk16LsqRsbV7I/X9THYu1N9
R/5aHbuO4EhN9zUo7tCZSlEi8xiyVyMcjgInzg2YYgsitDtEFUfmnwtxbxCMRPghh7nH4zfi3CWm
ODeTSY8Vr2Ob+qD5regOHRiHXKudJU1ctxn1nScq4+bMF6RNiMRbk/l2MbWboc/lNQsBWcde2d2x
mWsrrxQkLteA2XwmIbQA6hSTSHqV84SnlDNsorfUcXIwgjVpXnyoaHjvyqF+DEGZn0NPq5aTb+Uf
iJ2eEdmpUxOO8f3nUkwAvKLKOGT1xInfd+RRjSa+61j8cbUi//Pvd5353x5iR3ccj/3HMF3DYST4
z5vOIRQ6HzGcLcN6Nci+fKDxKXd1CW4u5gM/y87AceHFA1kUAAvDrOspKpN9zwjmaA5pgy84/65l
hl0oxBm/SyLnzc89tvY6/GLKJ7ahsO75eC+SwCP7lBzyhg7iwxqV4giOOCgavdPPBeSX2viRAYgv
tPuXEv1kDXfj7d9/Ze7+/3o6cCi8qbxYvaQ0PArNf/7SldeqzrXGBGUce/1YPP9cUqCJcO6NhwI7
fA4G91eTSpoJbWgva9vN9npEvSl7Ah8kuteT8D2Ujf0QvboYXvHv0mD7+ant2/0+tRy5bJQZvg4+
4DqEA5Ick81IaPmLG4dIU5p1h8b30WtpSztNI0KoLUiJnb/EjUrMWhh6bJKa/B4s04KTy343tu6t
Jk0bTV3DGTwfEY20wzJHV6n3gyIuEitVXz9XcRDQFq6+Ysz5lITVR5Fc9k0YfbkJYhiRjPTEvA9f
4uSqpgVexF+j6b03VLTL7m8r3O8co/ZUIi0fBClOYTJ+DCYbGl3NZYqHhEgcNduxxs9KRThizGLr
2EDrBxMv3GRbW68IjCWjYaLpMeywAbhXFxbr9OG1cMPHHOIZfec2I92k7n/FtdwlTvLp4mL1KgSU
Os1/7NqonplksYab5GL0yr3ULh4d6Qu6ONU9UhM+tjyMziKjhxEzvwoFcN+ySJ50yZyi96iipP8a
R/F7LZ5tu3rqR8faxxYMrjoH9D1nJfW2ehM5ZwfRpcu4anGyDeIau8jkOw1cvJUNL7E1d3rmQCS1
NfrpCbT7IhYvoQceN8w9Uv/Ke+K05XoIEI3r6PSoBmibMiYrkBQtKvSJm6yuEMTq/rY28jdkpiYS
s4i04tTAliCrkTn4lO40r0mgQpnu0mRyYNbRttLNjY48DdQNuhZRyR1pkgxVMJhuzDL4o4HFE477
VdnaPho7Utcj4kP0NvP3wcP3rGZjpYJRYI/CLpWdttaLK2ceVqds5ToxrVqg8JmnMSrHb+p2udyn
UO0HlE1bvZ6hdNKV0DA1sTPI5ekRn8penCxsEYdcYqXuCtjIAGQ5Ty/1lFwVoC0LXMQIncshOIky
OfKbOWvCGmiKGyi5KxDKqNTENh21K83971DgrumNINqEYVKTcJo/6k57hgQEgKheuG65sw1UKxD0
q6GHmlHKQ+jRrIwH++aWI53bxpyn1RgRYkZ8cjT0i5FMr1Pd5+sG/B1yMb7PhuhsbFa9nTSYPg3Y
OywOu7t+kMMadb2I8levdT+zwiMGageh42ybDDvaVmu3A9zJZ5LivtPaPypphdeBtsFYU2Aoi48T
AeKZWRaQWiMUN316qmT+m/b1Ng6Rc08sIQ3iMz/wrN04xRusFQg59HM5ePS2kH429LxaoBzdhPWE
MeOr0LRPYSn2ouAtRdg/htqut/tF8hyFOuqvFrsLntQrDebroLtYot+YnPEYlt6vqbaJ3x3FrF5c
lfNGZX7EBBiE+KVFQ6ivGstlAFuzH/6ipCt+ZbxwNSCWFEXv3LNDgEbpmo34VxTGgoVR8TCPsngY
ifdpJxPuUQVclD4GQsYAkVgg3GCVunhxnEjo515j3FYMxQLF/fgio3gH4Zqpo8dGCG0VkZTSjINW
k42rm8lXmYQW4Yw1mJ2sQt3j285ajdXdK8hctOFqRlb8u8FkR5uXSF+U2tjgyGsde055QTot6P9/
kHRFnkmZvk6lfcsO/kG5PIG1GnZZxZOGd8FY63QsFj3sOMKjgM0mf8lBZWbG1HBq87WfZ9pW0k10
/XrTSoQWOBvHHXECJJsC5lQGLVcCje5ZwmQjsCZQ45n/wRQWQp7PpFgRPUPx90rpIc6e0sV5cMis
6iF8sO9HHgihRiODFIn9u+/U7okWzIUP/DtOeV0NuKRFZQii3sjGaEV3VwOiF1tWeC3rLXzd/uzY
I2u6UfIheN0Oqji4YNJUK1kf7HQLkrFadAn/TOb472ic2n08VhvMWcyXQq1c5VqhgQpsXxofh1xi
lCD9yPDTzPJvF509/RGN9jfDnmATRTCegxqAgF4hptT97FyX07Sx/PGtLedYHUOhbPNVQjqBgsVa
8+TqggzEPmqJ+QSer5vZX9eN0vcMmgUNPGY80ZTdcvMmm/wFr9ejNuxqG+BvaLp71G4qZT7nhcHk
soyenNY6KcRjZRxP+96Ymq2Ep9g2dbTJhkGthD0EV98Z5ghK668P0HxmLJIa7T51rhp3JGW7eGpT
QGBoS1IkNtvOGI5oKJyFFyO7TUc0gTnMNdLEjRSZH+qth3Ap9wom2AN+Ra3S3WtlPesWyUpxL7LV
5KX3eCRfgyhuSyTJGfsCk/BEz9dOvoOw4KxpAGlbQzBcjr5woFT7MGVBVFOU7a2qOhUdqdvZUGhr
D8H3hkehBPjqFfxH2qfOthy036TF1dfWD9Yxd/kzm+1r1YPf93rHPNeROEsE9YtS8++94agLbLRs
3cXJ3zLEWuehnlBp3Swdi5FdHHEA08bhxeXItcnM4o/ZBfiv4/zFVGS+zSpOUqZtpp/SrJiyuM6q
lM107gyx5qPG0C/QjHWM11QF06ECDWNKbDPSwsQbeqDQnQL5CGUxyfTlu1IAL/LG+61V3a6OYbz5
Sc7+UDR/GMydejodwC2JXciQ45I/QgOrjFCauaG/KXM+lAlr1Er1CUx0/Gi7AtudQQ59Np47Ts9L
I7XUzm4DhD+WQh066CBG/Mc05M+JNjKaw4Zr10gZFSIcwkOvxQAob4zi3/Fk3+pYODuPhBFysaAd
y9w6ek01oWL9TOdwpCAmf60YjGObuNP/uuhjx9bE5ldmTnqyybi4hQzxvbjLTojS6ULmxyDps2Oe
WiSwtZqcpyDfDiKEhWcSCQ+02CEGCcGto2H9QP2TC5t8aBp4qxJjYW0hLre7rf+J3Q+faU/TJu/B
6Hdm/x6n47uTmvXGhcezi/wB8q768K147lpk+76Yj7iNQA0iZL6s44SYcVKeIwxqKb6VxoOegPbg
vSlniQ1R4k5qI7hA8t0TbcEYxZTttOsZHi48Cz9i35XaoS4mMuWqu40CaN2Tecj5no3PZq93IlJF
WrHOeMlky6MVAx75m26fjbCWNbMeHQwiCXmxWU7SZ5IQSognCwuBD9roHTOds7MaPV0ZjratbEth
n0StAZgMalOpbmUMzrOvD2WD3qWTGjBxVI3B2FyYCNKJnpCTlxmQHfLQ6uAjRMgVg9iJHQK5DOoh
xR8YFXXMKB3klxBdHMwkTfcVBfZONBbd4eJZTckzY1PipD3zxWMojV8vwAXtrpUtvo12gocBycIx
DBCnuoNZuezRLFZzB/6UTy1+ZaLDiCs+oBiZdvrQ/vEH9xRSdy0xOL4PmlvvR1IKOpoHASeatEGt
HI7TXqb9y0SMnQc9IwbmVlpmu0mrDmd+j3Kt5yUxIllPE6qmUqyFH9O/wkS11bFNxRbCjSpCGgTT
0NokJUd9x+CRbKd8bX+7eIVZoTADoDSH34W+G4gXdHjVSWc/gjkEZVxsMIqArSpBgVI+lTHMYjrg
gLnADoTPxlDjq857sZ4GFGi1KQjWzY2NpxMv0U9+BBTEJuQhBWmBiAhVGX+18UlMH11JdDIG9gm6
kBpRxAzcg31gDajcMfImsb6Op+ot8vuTSj0cBCQfZxG5gh2+P9l40VZ4OEShp10TYbxN1bpounpH
VuC1yPncXNVsXRibZH3SKuji/mCzS60bzd7yaEjQ3aQaWKL6UK5NIjshMtzbCL0qy+qY1u9jAalJ
T7jbhc9scNTCPygQHmlRopRubeS1ZfHJ2ZQFJ6qGlZFR0OLEwNyf5Ag/RbOZYo4J6Vh/mWGRrHRe
3SIhfrBXJ3hjlwnyAsaUyF8ZALPO06wby4kLsNkaOAUhtO21iuPbKudFUsYXANd5jheWTrwIBEh9
lUzDHX3WdDCn5jq4WMdwbWCnJZYSWRl1oSSZdZw+M10RWxV050o668ZrZsRv2K7tBtmCgyAN1eJ0
sDX4X7CFfo2ElGbQL7xsjnhi6OzHrs18ZObjdWhWPdlDY7XS/dg3L2WYrsUYTRsczMhva6LtrKhb
NUQJ6EKlB1FnJgbW6qPJjYgWNXrfzEDEDC3h6o+/UJRc4woLN4FGzlJwLrD16TPFbriuDQMX7XSK
jCFC8s9WZJQ8b214qQPw8PY0IUtxEWQEUEbXWXAG+/oVjTjmMtvbaCbJ5uXgMHMHAcnQJXrNtB11
/TWRZgBycnixWFTKIc/Wdc7fch26aP59QIhPBskjgzUYj+ajj0oswHZobTM7GRdjzQnYSTz1kLnY
9x6t9qQ56brxaQT9XpeZze6Hvb7N451m5SuH9WVXY/jkLEtEeFdFQBsqYByO4AGS91qEv6jAmbdb
Hz5Dn6U05UtiWLukb+RKVNa1H96I7CaGhjxV1EE8FoIRI04Wpvn0E0bsC6FxIt5J3xa+/dJl5Q3N
6PSVEi+R24DeoZ/ewpaXkYfBucTNcUDptxu1s2Z0IW+qAJq5cCW/3ABozZiiGgKm7exxU4EjIT0B
sdWabe61Ka1PnrBo1XmcZiGxjEupIQtFgPOZBgWluVpOJiImPKNNmTibtPMPMvUpNdFcgaciijbA
FdyF70mZ7krFPyA6zt+tQLNWKJ4DHKyQz6evOCjfkYwQZKS6E9QMGEI+ByFbJ35xsp4yBCO10NTe
9dPnhJlZGIdHKwEP4hpNsgolIEo/mN7GwnwenulZFSuDDfkgbGiKzLuQNahqA3uZD6hX7K7aL72S
F6a7/tL1Wa6mLvsbUJLW6UYGfrZtVf+nsAay0Zsa3462iZK8vRg3t0NCTge52TDYACjSdSySjEz3
QjCFwCm0FUVowP0o6Hn0HCwDeasmbe2iUuYFD7inWPPqGAFORwRk1XPEKgJYpomJoN7ISHXqa3vX
9s6JoubJL5jBjEa/bjATrjtaPSiE44iBjaySDQrfJ3+6hCNiUW2MqmOpMKwncMWYiMbXpFZfvQIE
DBmW7Do3XCY9ewpulSO1NXbx7rtx1Us1VFB83QgPQ/0d4nXY5riuel/71RTRUWRAOHFxtnSfNIIH
dEgTAV6ARSkBCQ/2GkzukfuVjoBAEGxE59in5k8j89Mc809R5gwa4L56Ds8Z7o9+YhbNsANI02Cx
Klk3eyD5zJoDQaAnLfkVNi12k1XmTgbaz+CBazFe9XX6AjYbQy5GrHWC35LipbepHjI1U7kIxIqg
lE/cjkJr2LVu1MHMsCxHEprDXKs18o1lEA7MH+R/1yePWiTrttM3yoCqax0cJ8NZ7ctp5ZMmErko
+EHzOmvbfvlhkHYjHWqtgN4ckaFjd+S6wVR/ynzshHYHASji35kK2t+20qlIqV9rBeqfc+18n8CZ
hju95xnCmIj24EQCnCdKiwN2AjIsIK+Rgduy6hE05hQDa8WU2RHoS6PhFuTRAVTMQLaUtpIJLQLI
DOOyjrLvgVq6t9+FnR4T+D7AJhEkV1dCYN4V6YzUI8Gt9WW8kbX+NzW8G7pv7raxe9KasKKmxj7k
Z+lHg87Iy4AjmbTq+KyTjzC8tqrsiWNBr45fduuN1opH4TWxgpnA0qMjS83T0FqIbyKKUXKYgQ/o
Hkc8EPdy8n8zvamJNw7DUxX6aEPlE8LS6PYoey0/lF35KKPmLIw8OQ5Be05/Q6ZJ/cHjYcPPAtdv
GdowBe06xhAN0SgPnotafwYgF3XGZhZQZfQ0+CL/jLxqjyJ1V1rI2yOVsPsVpM1UYOb7LLtOiYWp
Wbc4l3Ca/fkqGZggN4445529Ncwm2CFIdwBGeiXEPWi5qJ9X8+jIyBJ6dEH0WtZmwMktfg4cIi6x
UhscTuZwhhAQHqFoZlHR8iZO1e6Nv0MbiQOgJGLUfWLe/GorJBKT3kWbRJFsDgjo62RXuIRPJYQl
wkgyFnY7mIuh5i8Vn5GiLcTrqpbpQHYCBgtOpBXuSfvTDJkAl+QELAzgVFkVGPdAkelQ09tgJtYj
VmQ6GFPZDMp4sez6DW8WDWAPJjFQ2NndQSWXa3+bDDfNYBFJbUwGyKqeWM1Jq1a0v19yotyRnNvX
xJRbry820FGnXRBs2uZea9p4rJPKW7chmE8R07ro7V/bqCneEy34baPpXpgivYF3cLjdw3GZ+cZd
C1symcgEJcH13Ud+GafZTW+xYnsqQXGten+XBfapa5qvRP+unCCjgmYRMcFjO/i03DQEdd6zRMQo
L5J8XFsaR6GyitZ112b3Ngq3hC1iHVvEXXDQhtHdywbpSg9nOhkM5HRT/QGhMFydNM2ihz97eYys
Rraf8843ZAeF1kueoUQdOofUBN12L9aAtczTbU5Co+YvkkPFdNEtbhaDEPDbW0OKJ6w/lJBRei4V
Zy/EhOuiA3/tTXR0XBswQHEC4Fgsfdd7ZSNllQqTV0fFUPLNkkagRo3t0+J3huoqRlaxfKCbRPNA
0v1FTacRWpZhGVhomL9ZjylxdDUt7bL5jJWmHdV8GIxbubXJKA3ouCwcxgtOF56HqU03k0VqSO03
cpPXICAHZaISoDthmhzlFQIV8r8vIvYLOKCQGzzmDjsnqv4UaUOLuIHAR00c6E/mbBqxa32PQhsk
Zuqt2jStKWeTnc7mtSgMcFoYCf5qLvJBdCk7GgHkfyur3se6tBeZKHt+t+ETD9g+plG+BL+G1ie4
ptBGO8zhp8hK3lLoy12fBk+aNewVIut9ZCH5C7XqlxL+sG+fcBdV53A10C9b2pbot65ChEpayyXU
ddIV8MByJ/6tVrbHh5Fo+NnYdZ1ZsfWXIQaK6QzwNSQHoaU9z5HbbD2PfT/D0K7Vn6xl/I8ZzE8O
WNLMvY56dIj96CmiIhlcbiDps3KqlgcwrZEO1XrHuMUr8Kz1wyJDvav3ETm8rrmvBvmLWCkTUfrk
7OQktm5T/2Y7EFjLBSlRulg2jXuqi87bMiz8bsX0t6QHCLmi+9R1auQsiomea24jeplDgxo69aiV
8hmDwOkVkoPlon+I3HMKInQDIuHdaadFUMRniDbIJKf9FHPwioMzurtXWte0OAqg7TE9OlU7n7hg
olWE8XilpwUgYcYfB4/2ZYvyGFVm0GwDQk8MNyw2kMjjdRXq8SYBbVpABL4aLVYhnWgNEpxLBhZP
vtdB4eVM4w/ZA00omKr05kT72qEUAmiAo7AOclRUIImav0kjee9SWlm8kdvebe643GYmEhhtBi0v
mfihXOMfNrvqmwlEsPCJtwrkYNyUO5HnaTnfWYIZ2tWvMnHRrdYlNlSbcpnRJrqfKgTmTUtr5vOw
l/lvFPw+Ont8Cr5Mz04Z/XGT0dp2iU//Zj6siGbc8FuQdFmjwWtN/Vm5lf6sx8XWoGIGfjowXnI5
o8P1KNCuaOPNIYUDw0TwYPto90zruQes0CPZdhBL1Ij+RVK4XFxtwqaUT2oZQ9bOgtEjiEFrL0TO
cjYLihNog/oiXNIAE8UJS7wSTv1NVkv0qheyPbFwk+Vc+6StUbnh5/f+yjA+AhSuTzEovhos8WXQ
kbYDMMzpU5aU7TTV14HZ/xaqOOb2mO+NkPQPleg1+EldLnUCK/7EeMSKCpKYmWtbJNtyg9lRP9eS
nkCE2n5Vu5o6K3znD6gFq4qq8FEWW8DPzYNBIf5SQp7LLLcZS8fFbMdueC+uNkEL+zaw+yvIHXV1
W7vetS41axd/dlkrb3Fcx4/InORxkuG7S/T44+cS90ROhhaHdngtewLu04tPwfzgfIDsgYAEmIA+
E+lINvSAcjwpUUiUmF6ORNuX5q1LOUrov3pUDQfYUNE9gSx5FxSyi6H1u938Q5Vm1kGIhmlM35er
vsLT7Zb4j+h1qbXsEliBs+NbqKbZOF7SPLz5UjcWz2CoLloi64dXjP6RX/49a4kyDRLNPESw8Z98
509QcmZmSI40nO3sRMq1tapNqzohnha26pg9+PnZcIazNhn9U5a+jG5ZPThTq6dQM4EMlVME65ov
tQmumGFF2Wb0nK+i48FfasQFujnWR6t+tpLiO/Fy7eRWTf3s5oaDjjHzNj8/DNqKVTuYnkczfkBQ
9N6Uobc0pKts5029+SxBOTLC0Da+SwkKwmgA3WCDmI2s/MkI+Ag5i7AqBw34YaMTS1zx1iWzuF0S
QoHfi8Etvo2ISB2Ejdk5lMB/cOfZKzsOhosXAqMJm/A2BXHDAN35NPtZKM6Ea1nV7q5OLPeeWww5
ht7+8jlRz5uOxUPzOaThRxBr/UttRjraAOceuwJyALAW9FNYVXCb5du5f3oKocodrFmrl1XGqYyz
EoEsfoGa1FxH2NrDRTlPjKLosRKXBK+bTIlPlkmn3BLqMMXucxiYMF2FRDvU8VgP9cWJGSu3DF2X
vOJxq9o1HaD6pW6D6mnmU+j6uYvG/q3Q/QIl5QWmdMp2kKnDGBDYq1dGcGypm+wc/XmEcmyVymc3
NskMLDggw3/ZwYd7AHYvLlL4SOVDkkcSkRhnkfb7IOWt503Bpa6y9jWT+rJyJsm9FUTr3mYsZRHa
ovul/yYptw6aLNxlJL/L2ILrFxfikcT186iEcTDJpabpBuinNcvwRHvljgXMWPnaQMBJNBhn5Lb6
ihgeizVPJ5GvSgskWPm2lnDnCllXW1UJeR/tNL/SgN4MVYvNupuT0krn2GM3kHDHNy5NpIU3izyM
LoAWnlXrbGwf9fgzSDEYe7hFdTKnTB6qjmUf8j4CUrAsmuUeM4+5B6zTfmNGIkSlaeUolacP1l9/
5yQOkOaIUDKbBJVAeNlDx8mxq+cZZmG/43S297JEIl22g8WTAFRft95jyoVLUUPE9PLM3U6c+bdN
U92SFoFKUIffqtHdy88lh2XgVJnYjUgE1777l3B0NlOMpFPl/MZWQCEM2VzmLqNYCEAnSDo4/7v6
QtDGejS84DDakVzXnr3z2PBA/qlu69rcqKVwHOzsZMsHgSJbdoH8xb4lIJr37HXYVTglliEqmDEQ
2Y5kuf40gcBZCSsqoTaV49ERDkQwO+IsUM1SXh9eE4Ey7T7KnG1QVuafLDdXJUbqTG+0t1QfxxPz
QUQQMTZOSey9bsYgWOdLEaGTFsFb3Wf53ckC65EbgSCG9z1AyAJCOrUOETCZnVE0H1rhwELL4i8L
Px12utG+uygqF4U3N3YmGrWN055ykv6GqUHqCBvUTgyNZDRaMVUJ5hCLVX6zNXRdjoTfpaUM+Dls
1Z+G1355V31S5SNhV7ZUOoPgYVxZOjaZcXRSNCy1C386I3kh6JDwgdrKsr95kO/GZBqvRmKXL74S
X6JCqy7i8UKcmDq4SbIvI1DOKSjKwJDxWRNkbPamxAOby1PlNu4FZCiP6FiepzB6MVsmfCoJ9HvS
YmiDa5QshOlCeRgCfZuDczhjVsUXl3T0ojuTBgjSXZQRAOzKZLoHaJEfvTsc6wLIgjEfUBI9Cs+5
YwVnB2Wim3Zr2+jlOjEDHzuckdPDI/xJhppaJaxQWxww430arH04lc4lGBoIck3anmLIOcQlqk08
f38w8xodxMJqEuuWFgwSvcac6M3DFykjYt11fN7rZsQyqnOofAnKubceW+o05pZzHGqDYI+yZ0DR
WGLnwq9+TS1yL0Ij+ly2Uldn3R+Jjw0qY6lrDlyqVPBQdmOyV0WaE5vDJfVjmg25wUhVIYD1OpT/
bvzb9V86PSNjLnMYl7OeQ7yCaAn0nxBCRY7dRveSTZ8F3nNjN95zUf0ymLJdrcl9TDpLfD516aYf
SgvNM1rG0QWpEZvBhdM8Z8Oqiu7NbmKeH6SmDhazF2ddU5uu082DKHyTkX79OjHl3oYun7npuDMN
uKPrVOXZ6X9Sdx7JsWvpdp6K4vVRgjcKqZMJZCK9ZybZQSQdvPcYjqaiienLo8arexUqxWuooc6p
4j2GJAhs7L3+tb5likQJsffMxym90qCUbTIkMgjdLSZEVaUHNm4Lag2jgtrI1JXra5AO1aaOPfyz
on/vGw0IWeCfOsIgvyYH0bL27SyrIYtPmmb/+z4HAuqKKfqfdwLFtPKH2LbrjJG6rXspwa9XJq4w
fQzGYrvkXwO+pAuc4qA734xe7JwJ5gRswlSF9EHnJ7OFYaaCCDnyHmpY37Lhag1sUiqDLg1d0NdU
PmlHnitI3qRGF6HYess0MUYnV8d6wV/wN7QvG/OoaYyr3nlLTA10uvFkvPkTfMNaXyu5/pNY4zId
ghx2KUgWTnKF3Q8GnN8aGkfS0hdcGXrKkC3pdt7g6J15sRg2kpPVLoqFHlX54ROGACqgn1XbEiDj
rhVpspB8d6zESyrRmtSzQZpXj8oItUVhtNIVPgwLoiegwU6htWboOW9ITcA1IiOsimjZ89izHN9H
OsJVQSt3kqLVeVE0n0if0FHA6CmVcMRZZcRcxPQAeyZTIR+sgRrMqQkUV039zvUK0pAlKMYjtjdm
/VWz//OR7JUSbGXRhMmRRes89J6q1rXYzwYdbSJo3T6Y8iXmQGWOvlqcS6sozmr3jTc0O1jsG3bU
Izn0QWpbXy74hTHTfKI9C0eJ3x1ljEZHMzabjaloR19tz6JRSXvLS/prH13lQJRvfz7IlEth0WCW
+PJVY3+8K7RX13A0We+gV1YcYiDgpWGyrLXSO9UUqpz+tQPyj/n+n5MHhili99TwbqP2SYoo/dX/
qGZW3YchAWBvVJ+JEH4MurrqQPtCViR1HUvCGnb8BMWfCUZPuHF4qolJpUNDdPT/8rX8cZj+5YvR
FEOVFfQKU5OJjb1iEv9kIy9hAUMUwswE81PByVOLJ8jN1sygNNJRIwDW1iuYEUoZlOvWh1o8kjf0
gnGlW6lp09/XLni95bO4hPHPUtcj6eGfCZS3NPITBBLJmI8VlUg1BRGoQLmH1FkpG8Txl3lkQQbA
oGzxbMTNjrNSfiwGauHTstv9+UUYGMxlA9aePx+K0WcRYhpIZaPbeL5p111du3ln6hsMQsGqCoNw
YxmqshopL1in9YfW8epsQTf3fP2QdtSoeaTkyv709XSv0p6AjifgjNJANNRkT84NnywUBZVVoQ4C
/3R2S7pG28CvxLmTd5hsPf1taCsAivkEf2GK3YntD6QkvLQc4Kn/yjhb8O+o74phuYJRvMaB4gY7
oTTLzchcAu9s7tkAkJKq82xf9BMF1l1O3zR80nOLWm3TimQs/jwFSgiiraERzB8esjdEb4yHyJIM
iU8Hx33A5HP+84upsjEk5SMv8k0eJMk+95pyS22T3RhCfikagvH/+v753wzMho4DXDUMXTZlTZf1
v93LZRYalC+9tBo6OudeRe19GSq589nFk/De6lApOyxBIL34M1HUANS2WGhlGcWsIPLDDyxaGPEA
g4aZ5C4wgRiywIXH0YBopASkgCF9eUC61c8ciDvHJEwcgYcZr5AeVk1vXtbwLq3T+pUmLhakYpHJ
S6b1kqQcAzIMq3/9Lauvb+kvTwzpSAvkBb4RyeIp/tu3LJYmLP2ygTTY5h2Krp7bsUU0v8tBL0vU
NWQDhsta5qhPlYO4NTLNFmsvPJBejg6hiAkvBxW0DvHmFZZe34cwF9Z5Kca2z17nvfVf45dun7bQ
oMqRwLKZ8/f8QN8H1bMTvY8pK6DeyhUz0bLG0poPB4VN7D1QW3ENWfJuxuJaSql2Iw9D2VSKm5QJ
WrRBn7hzOksv//qS/D1K9VrQZMO0VIOrQmTwb2kjv5DlIOq4lwWo9TNErR89FX7pMKNiXXgNCySc
Cp3mMxtQYPT8xz85AoUs6pJlcifKf13AWHqEKPeZOHty9j3UFTt7gPEdjCCgbhs9ANVhqFPr5qX8
/yKPfKc3pfj5Dp//9T9/Df/lKy/Gih9V8ydN++8f/X+SWpZfSd7/c2r5nKf/479n4fOfU8t//sr/
Si3L1j+II8sKkygiwSKhu3/7T/3PK88si/8gVkVgjSiEoomaSRgvy6sm+G//ppr8lqbpxisnoUri
K4jKU/3nt5R/6IQmTKiEvNNBaWj/odAyU+u/ZoAMWZXJy4lkqXRN5Wv8e2wuqJnoeNBr5jEHPLtu
zcgl2XjgmdNWZZlu01hyLB+/JQ3RNE94/cYs9Z03xfR0jF25pJ6AuDBxrNqMS85qAUkazroas0s5
QjruhREvvlbWdEzT5JXGNM2VDNbL1DPeQhMZLhvu2BmZJplUMKWxq6oqFgj5TTEkSksyTWQ0+DXK
BCOmIYGZIidrK3kFWjgqMsuvHV3U4TnFNcR+KdjhL04YDnc5thnrKvdU4aQapbAeJtEe80YqJ+fU
KNWdIOU2CploD+z4BPbkdpf2FCTpHSqIYSAbeMzOOTDGwC6rqm4WGTWkLD3h2hMDCIedfKHbAeMg
aEsHGQu/de0WQ63jvWuwdtfi2VcinNg+TiEdGFKL2MDw+GIN0p0iFfDnA69Qch+Wo8SdNFcqQjD+
i+jawuHQJ4U5lsiQVok0or/8gSnOMWSaCWSXoTkVQu5mEKlsGp/OUkbqPO8n7GR069G45SgKWY5A
rxyZQoPdtAgzCyJdHZMmLnH/hDTpCLgrOLTZbW3eC9LMi1SnQ5fKS1KFGEYDb9yKJgPgfh0gjG3H
PDlKoUmr7MhkSc/2Q1B9SiE3DxFYf+HV6qWtVBGR32BOPHbvjfyr5VZOgqw9xTm7l1Ad3ZAxQYOd
o2okxt49U7VpgG9tjBMDoM8hbnwQvcnkWNZPXDE61voCX5bxPhQKpAg5UZi5tlu1KvG44T+bjYX4
KEEcumGGjD6qBSFF6MmNbFJwPSgr6HLqvBcpVJBTfDWDoKxEHbpuo1j+Iocyo6qBG8bTLsJDtzSr
4umrJqdERr1uw5srruPn6Pu1iyjANpnSFNNDNBHbb7mNoc+qTTYvWzQdzHZbRSJ7IFk7U2VvlGYe
MeFBtYkYYaBDCca12dBI7XHe7Mxzn1LJ7BHCl5POsOtGfLShEUBAoVZOIMprW5roQRW3/UGmx0s0
cKeovR3ommSDGOM6Fc0sgaE9B7i39ju4VQp4ZFpjMrsrQKu0gbSk1wcyJqBqNtM4QgNo6LYUxISn
2wpWtJcuONpBnicuIAJrpFXkVUJIwXHUy7Iztt1DblvCda1Kf335SXctfnjRhC+vJc8uA4whUG3z
2t+T11Ahekn6woqnh9nW0rwyCDjUlXIXa4V1xLjFUyBz4m9uBVc2EOClDwWeXC8Jj0NffnjFQ5CG
917EzeLnB/i0qFMjrYtJRm9VyBRVT0LJBqAJ00O4JqiR8+RRMjDd9HjS2rhQyVwmoeunp5LKuCpT
3jyqNnEI1qRhubFH9C/aJfp9lVLnydBo1uWCtK3MZx3pzTINMfKBk4FKTTYB8/+tLqxNS1kpKbVp
FWPvECTFW+RoLwU21C3be73J15MMhxx+6yak1jCKzD8RVfS3EZxSXswZ1l17ASZ1QvUf+HP1wa6J
6k//SE+N7kYC3SIFjntG7Kx5KBzzqnxZewxpwVESBbzDb8WUyFDwNdeG9gUdih80HYNzze9PPVAX
0DfBoghfCQvSD3Ovg9psNfAIB6U7S/HUQc3Dfdkk4lvIHGUukZGew26ltDAed2JTPgs1HMBRj9c0
Fge7b9joBwEWjV4KKWanAZEzDIZATHOxWTPAoEq4AK+4oB0C2rpJ7NMPIAWhCCBsU/RncUupBgbs
UvzCDqauUwVfVxpatkpThk1uPnbT9DoxLDhmbfJIlHg3tBNKvBl861UBS9ciGu352qy1EpRGBrGO
nJGe90zw+F0K7ZYex1NdSPKeim+7quHYmX1qOSp2ylNOs+UCBlZoq4TYWRPT3Ik67Fvg8AMfc2Qw
EjA1lTR1xpQLGFlpuMwNf8SlIV4CYoWRV1AbUvjithGMEzo8uU15EJZCWX9qVa7vY9ODetO1j4kx
xNyHf0eBBAzHcpIeShOrSyPI757kV9uuvSK8R0xrJ9tsRN+OWxUXX8jX1GjkWaQ+GNdqx3FX16kw
Ag9a7+jd4L7LqJ7TpKw9ErCjxLvfEGC5BaWSXstMMEC+FUtMADKKbFUsaF9v2VPLKGfc1U3Kq0fx
Y3M7ptNVNEEoSRNCXeWBI2Zvu1fK6h4rgLjpa+15LqeLoQWda6k9cNf6LmaRv04kwMDGEOx1k7KA
KjlJNKURBBonl0Ihprx69K5pmHPxUAlH2ccaZyq7sNNV+sDV9z70EXvHYk0qwFr6DkgpBeBjXN8U
5otiPIR7PNd2Iu45sBZPVSHPndDNTppqgYyv2HUBHn8oJxpASXi6JLflsjQXqtKlN3VKtyKBPRB3
M7gMbaKuMtwv60H/8oIBQDFbFHdsYjphqgGCUyXCSaO359zwnLtChaTZtOMKNV5bVEaZnUU5yIG4
6sOHQQixHajKLafu6RuDOteALe7k1qMGVXq5l2qzsqMqaB95pZ3QIbVNLqqSw75k32V+dM/oT4DG
6WSkWraqqkS7QKHHSxruVoJF1YzXjM/KRz1CsWK+4RYBclijKMGxFINdAYn6gKUYqF2jIYm/PqxT
7FqJgPOzzsV817x6vbG/4GbLo8DuixTHj6cUjqmzaFmdb2166E1L3vrv1kv8h4HQb//8PzVXHFFT
+PGJxAPJhXKtTE9Wl1nmx7vA+BxeqIS4AWmLn8GJX+PAUAZykgmBuEBHI6sdlR2ZUt4UEHEWVO3w
IZU2TF9KEy9rsKb/GofbBKZr5uW9uqBxRd0h+4mhrJGEwrYjpOk7+0rvRPy4rsNwrhT1YaobdYX5
ZYwFf9+pee5S+E7xG4LmApu8q6NOM7i3chCbWBw7AZ9T0pavYQiuRbZ5q3KylrIFrFhXrHtZvYo5
jGWkYjxRRwlJF9SXl1+aIaOtW15kQnJLWbVmoUL9ainL4lzGyK1KL6s6E3/Z0B5gUQ6er1JvqHbv
pf6QTP0olwTnGegryITeK3Og1pz5Yk2/tv7ANChp8FOYOir5wdI+BqFkeFQ6mZQBERhthuSQ38DO
qbOpYjNLUYrEam6wNSsg70eAMj2frimMPhiUJAbMUoMXmCTLi/y+sBqSMJlZ3hne8zBq0o+IYXoR
lZNrpXKzSBUPUk0IYsW49tkzwMPQm/6uJTdAALDbdmW8Hs1kzUZu61FdUICbSRnzJ23vpiVw4LJ2
NdZ2fKMu6dhlJTzaQHdrMHjZhCcqFhicaiDISmjCpIS6oNkZAnzWERI+SxHfmd4deRQx+iSE68Zp
gqadZ9ayZTM8BV96iZ5DcEpjIlK9WtKaxJYYQ/WM8YEbzgMqMV/IVLDZhXXE3E+epiN/ks31IbdF
gKRhD2xmTYuSKwmtLRPrfy2caiY70JS5OLAqoSrNmzC3VX1whRclFIE3hhvGemTjC54VOAJriplb
mKh6a4ow1JD1I7Sw0FKDmdwo6Gz1lzZ8RdQjaLQbdezaJ3YaouXPSKbTG3TUyfFE5axmP1ZF3IE9
MbqBsRD5q5Qk4ysCa8ndDgD4LJdo3CqmOeXqH4N8Si3OGx6UH6dHsZf0Bn8kQeY6vxnQH9jYxq6Y
38aMtD59ZVMD4lF2Og2YnED/yMiIjHnL1tcgBcc5zd9cSSJoqoxsSbosYqxTYpsrK8RLw3rTB9jN
kXKKklBwgPJgaCEYqLfTMknTnL5JarsYL8xrzVrzQyT9TPeNyh5Q/Cr5FJUY7FVmZa383SgiD8Ij
k0c7pp1Bk1ssVRJrtDLTCYMIFcBmJpptzsSfB3OcqDb2O3tgbzPRw1RKy6DNl7oGR2iQA6eTtXnV
QLukrjZQI89VZBo0XztujBVc5nhYSxwaBKuhi7alSy0l06tREkxWNgC1HODGtkZMvCZ7qzIet0YD
/Ty4V611kdXpZGClAr6JZRCmTVuau5C0enDQDAaepQ6en/V1hafjNuHUnqn0DM/KWr4EHBSxERqz
SBvP6P6flocu68UmkMjB49s0UzQqopcFGMtgGrCTYktixlCcxH786MlmzQo1OQlNesYOgl0sKN/0
kQ1Xy+4Y43TaAZ5nPkCYsiYdItA075s0+sXtIREZV5KaGlv5GWnVDizoI8rnPu8T7HtK4LSl/KAr
xHwAHHmtCBNWQnzr0ohXTJCTj6IUH7KQMszFdEwpcQNVd2CAzz1tkj/O4VXymQ8pWaaskPs5/oVw
rhIsCrEegHsGgZGlvxz2uNl4DKOhkZeJp3x5VakvaUz9rmp9qb9uM3wSIC0sXl/kiCkejgOq5Lyb
H1pE3PTis0nrZjUE6W9QkqGH9EUGqJQ4mYlOhIy7UgVNn9MgzWKi51u5SdmhjdnbUAvKmmZGO5YK
N2g04TTGFqNjgQl+xFwTkZqvUZeDajaMmuySLeZRZIWXuyOFRyQRisxGRo2dMo0z6OsG+bxMWwyM
U3jC52lCL048gNJnC4n6ocdnmjRsoxlQ7T31FIfxKTVYZkojX2QZhGAvkzlwQBINGKawRdyDEDNp
tGlISdDB6OnqQeoR5VItFRaAIZs5NmjCWcEw2gQPORVr0GTKcj3k2SHgoWyiB6VX84w8G5FpUFk+
c/WKZytW7hZFPR4zXtNj+h4QZVvRpc53Si0HT4P0DJp9G27MHh+AM/H7VnEZOJP3FoNpis0K9RD7
l7w4D8a60kHixhxdw5+6fA7jtz+ciM5U7XEc1vH46LJVecuHk2duJWtR092g65ea2oXB/6imX9kg
Mt5QxJsaZFd8CLWcK4SNz2ml0Ks5+Xk753UZ9u8RuaXqIDTPZDx0dTJjMkjv5jVqR07BLlZ8vsUg
PmvpR67zImxh4O8Xsv/opnvQrhrc/MlDCK/IE5z5AfNS6S3ghi6988iaDZSLz4zrmFoVOf0JXu5N
TqF/SoPyqx/fU+/SYsiucNAoPRUq1iMyd1rumuFb7P16wpcPwaCX7z3ajUFud+Dtw6MC1XhV9cty
cpRxkeB6rYdPTGGzjOudl3dtWAv9qYicgpi46ljNWjOZ2z3U7J4Y5x1gTQyXobqBYKB41KRkFm57
gBD922ubEmCThwmEd9YNDNdgbKiZMUnz/Tg5mr9JgbyL/TkhEeRHj1AWZx20WDLQs6ZfiBKdw7ta
YA3lne6CFJ2ia0i/FgGFtldnCxHSmUARWKc8U1D7YI/mVv/bidtqoH3WWg36WSprzBJoRt6zVNat
suD1PpTLTlvXWozrgihHgdW5WPoSfn5ms5o1E9rjK3iD/oIzcd2OH377rOqSlxfWZulkWvu4fBsV
nmOTGYi58cMd4zqz3dbNdygf6JWnrglcBwm+ak7otGKJyTYdeSN14CRRmJR8PhsNXoX1ifN6JhML
7HXacR9ldBsQlV4P83sgnWsTuKwEHiIMZ+F40lQ3Y2eELgLsl1bI98TfesmnFx5T9kg5aIWi/DQG
J8uWnrIlSjvJD/KzsGn3Y7HKMKkwQWEsXdSfYkqo1lHjPeACyTt58Yhgz0BcZYQ2xyHN6ohcpAhH
v9ZWBcBP+kAGeS1oG/jPdc/CBW+BoPYGspMXL1k/dbhp0UzZeay36bLl7DAZD8rRI7a96jL3fzRk
HlH4FcBGpPqxVTZFtoANaKnfkvodMabnPIu5dBkx9KT7u1uEguv1a6P7TuO9XLQrvzVPoCbsqrrE
LTAVzLRagJf+3gvnov/VTW/t9djm20PtXzial3FICjeccXA12ah4qkBBE0Cm8qNTVnJzYLyvYNYV
8KKlKRtA7SmG6wEOsy+IlPyY88JamhFDWmpLseP7IZWy+REf5lxrwYfl0lLtbvyZ1D9Iw1Fr19jT
ebNbxPbb/K0NV7yyvR4pkjeZFuK94nu0SiK3bKw6cd/7Vyu9YVPjc4jW3jCI+3wY9OMIbPMkJAQz
+5LLixQtw/SUs2UfzKORn2sFT41K3YFn46KxytjN4s4tizv8TB4yP+cAz3D2KlNiKvwGw4/VbATZ
FmoCTygAdjMeveAuKOdMPf85Bra2nvzW1nFknxkete5UFdvB2kK4sIQ3cWSv/lMaJ0k9Nu1qHN1B
mVu01MOsCU4J5OfAuyXlLqvXArr1xtBv8XiIE1K/DpXRlCtogHgVwhbQmz19XUwPPz5N8t5L9320
RkHts43M+a9Ia8KkLGFbsX/XfV5zLlHQPn12MuVOVH5gxJczuweBniy4yiyAlDLO+NQmFs4B/4Fi
BrNM3Uq0L1b83RWmEspghBg777mSBcJRjk4pZBE+2/KYAvrl8qnSKU+XRNKbnRVsYcpYrybiY1zu
m5Zcyklsz7jZTHp9mQmPpBi2XX8UwveGEUf0FZUVW5iTqhzH4nTX0IZ81mFpMXhzOswL/73tTiw0
Y3pIzH0XPdJwM43nUr3XxVbIV30D/nHeT1C+b3q/zXmJdUhT6Y/hn0frwhqTputU3knBpvFOavHM
NcJeYB5fy6tvsckjvoLsRM/hpRD8S8bVrstvCBuvBdmyg5wjoXg320/sbVSe/ejTKuGhBvku0E6X
zdmRetoe/HehE1q1X0WIMDJo6fKXaBTzqWFOsRojkC6fmQSj1uart6qL75DzU2OCxG/QQRdcKSj8
XntIB5Num8RJqY3Kxp/ev7f+AadrKq0InaHmA3eWl8iWlN1w8OMypjCZOqSODLhRxzcVwerLFyqr
w1L0CT0vixDO6VZSzha5fkX4CLGssmkWIpTv4d7GayKrevlVDrepviYhZauHOuLUE7/EpVmvaXCY
WG566lDGb3zHYval+tcwvTdBO4OzRvXMYHvlnmcEGT6n6bS2R1JbwwH0GpibmOzyjpey0i+4f6Dv
O70PhMHfcNWBwCsVbribxBk/s55tc8b1hK0wDmDFnnl/cWUaatfTCz8V6PFzWXLVYG12OME2rzhR
+NVL7HnQ7azxsymAjfN+5r05ljdzOL183ezG+Zb4EUy5M3aXBLCDQHRd3aX+Wh3XHvnh/jPllcP9
S8dD/xthgZxg0HicxtxRuGvKj+STilvTslRUjkGMTloYza/GiVVq9k18HRQy7tlj2lT1pbXeVMPJ
ibMUPRm2EeP3gYfOT13FdD1xlY/PznQTeQuYOjYX7fTJ1HoQvhLzYFg7Vd/wSam+ozmeO1wbv0hM
cmVBiHgZkd6DX/Aag6Qn8I9eyLSiqLFjh8HJ/aog+1VU5L57I6ZpaY05meU0sT6n+BZp2+j1cBvL
TF9i3iHjg97Bf+gWA0h+arlC3AW8XuPswn5DET/7YZ1grOWGEJcmfWhxIM47yhfK8FY41CKrE2mk
0eVDmfYCKrk4qG59H9nfJCLIox5TDhXSRkGRo4sfe+x2lUp45SKk+lxHkq0S3aFqb46F32EHDsJw
axEPJUnNn+PnZcAUNLpjTcIiojOyW8UEJwZHNJ96JTDOuhjelqN5HC0nNs79PDGoZpyVBl8W9PI2
/eqEW0/STipOaUDMbmERmOphR2npuR+cStqqqDzSshd35UBHiXAfqTvhxwI/Nypc3n5Rd2wLZkOD
uDDKNQBmzPZ9f6OpRa+/xMRtmhVUKt2fMwRBTsMi2cO1FHnthD+aQeqFHLW+ZDjIXax41yR3KaPl
fJuIy7BiH8ILUcgWQ/07BTTT49ulQpGDYcC6ljvUcgeao9SPLrqxFMcZuS2P5rZda9g8sjKVGhJ2
GOKH1LatWm9wW/ZviGgtnn3OsyQ/l9608qadae6ZLRq1W3GLi+eaImijA4El2u3yJTgTOl/yb2Xl
zmoYLeqPkoCwvAugXOkHIyHFtyKHGMdOCirfoyIg27XDbojfK8OYBaordoQUHWT7WRgdI+UWAYaw
q3Ejrs1lBE8iYaG/FNpnGt716pznRxFwBxxe0VHMdT6s+EIoPhyNjaGdJ3YKMpI2XrOFQcNbm9hm
d20Ft9b2jB9mDWeQCbEqit77+BjVl1xe8Ck5mWGP33QCEV9baZcqzwHcaf+sGM8auEmKm2cB+NOR
01VGgQhFQgryAi0ZPV0UnOj76TAM9zS5yO1TUwAsfDRMBWPICy3ILfq5gmOlb+t6m8i2/KtMl0h/
E3OmVSLyTfRbinNKNTz1qpfHITwnyc0r9mazzSsaXmYlfnqSFaBXtmZzDqdDp/5QcgJ2PijXY+fo
0kWVvqPoErY7c4UTI1ri+bMp9bZmJccLewx2zdbTydK+FwKBgK0n7hIIC9Oyohys/8XpyryJlZp+
UUuco3wNqTOw78LPFD4dcp2QJJfJm1TQpTFrwkUxvHF0k+HDkHilViILUaYF/lko/SRH3wb+p1fu
kPvnHJrmqvggGc+fsBF7GA9CwccJvA+tfc7xLJTWPuNY695EW6uyqS+MtIPZdzOGI0QYH1ZB68Fj
SLe4UcHdJskpVSUe5S+DFTIU3pr8oQgT+9aPUllyn4M3rLJDGT18YdvQT9jGv4q1w2FKlV/XrtEq
PBpJCfHpB/+lzvv4gMlpBwSQNb4v4gwK5yk3GRZJv5TbrYcuPH20BteI1ZOKXEU8mtIOmJJQrF77
r1pZYj/mqIKuPx1gYvFvdnZHl6dH2uAFm2M+sdCbRT3s2Lprl5FZiARprgMJxEEKX79VOpWK4tre
W+EtlIrZgC2JNrLZ6P1g80XUu3LB0/4q+zyGVJjZoBRmaomDjZNx8TNAKqP0cZ5IR1nGdbnL1Wuf
L32g0CrG0k289oar9gIYimB1TjXQZSZ5vr4X0zdLp3UvXCfNxfR/UwY8WUQGt38fEY+j/hhr+5YA
flprwDDhsyXgoiL0oxxjezBLkkOcrRm3+xukXUgIMH3em8Cbf2jhbeRoLC99a15S0tRsSnMLrWz2
AjMpvDuI2rK8I1yQHJ4erP8o2MvPfM40anTqeR6/bhNe2TQ3gKX59mgJjKjQ6eX1VO4EliP/GOQ7
fliq707UdwZXIWPQ2vGa+WkpfOC+Qyw4BDbH686huJH0qk0wMWFPnDisv+P8s0YQ7RYM/aN7YbiK
t9ZfO1qa36xbStsTNdXAVEjmlVir3tiP5Pm50HZiuGmExwxdnKH77iVcryPxbBBmRosmqPDNQRUr
9int2YIHvyIvgSGvnKTPtlaHbqvTQrLlLQpscwIYU+8z8WZBW3CsecpIVYyPuHyRYwgSLqSF6Ijl
l4/GxGBjjtl3FnfPrqWuKkGMR+Jshnvm7bThohXvGpntFvWI01d0TNt3vxudVPiuQ/xhZMiNccsg
73XrVKHdG5vEQOGTj68TEBm7gMRQaD1eKKIcwFFMPYllW+Vaid7F5Gj2jtx/at5naIqIwJmN52qG
0X7Z6cw+orORfcjlvrM/wW1VmsMJeXiUHlH9paFvx2Er5TcZYaUGzLIyb6KwBYMHIpQtNDvRQl1N
5pUK9zx/Vhq1MwSA94J+AKszqyUYc27oE0RAuSbryCfQPIprgHqUXF+30ddydyqa36j+VQwQABZy
REo4kVl1xXEj20zBPSdo2H+P/Chq3sAi5BnfiatnLa8KJgsDl8KVpDdzep8QwNhF2JKGYpy+C8YK
IpSf3Avug1yGh0FBFACEPxtoxoNIYVa2fpW7oIupKu3Pfu7A3cfwTSByvPJ0gL5sYszaCk89j8hr
EvWdoEdb3loqrs204OEJ2MQYx0Snez64jMZdsFb57BOwVArPzbhq4Rsx7Fhf5+qO9S1R3oKaeMtH
UXHa32i6a5aceVzTfCemMw9au2L9lDxEDWQ6+WIKHL7Fk0hS2nInSsqp1n2xKVTUG6oUWEfZRHoH
8HAE+lyWrIz3aEinTNb0LEVHJrsy7wCoODBe5Juhfmhj4nJJxWFdFGuNHUdnQ0bloQoJAGemS4pE
T+6Ia6N2laZtVazhpL2qVhuGFx2FdbkNMRBFkudV+kI7GRY1ZE4cUa3T52tfpJiFvutkoTPEZ1vJ
Sq9dlWrXe+j9BV+tbLNAKMKi/BWjdUULAGP5cmkkn53wM4L5UoezT2zPYCagUJ0lU9oFYkEdPzRe
KsVe8ZdV4bJ9RQqKSgiD1bKqkaAZ1OEa5uRQygdPXhraT628i+klq3ZJdMtHmDi8H229/6riz8ZL
nDA4cH7UeRSquSbbgPaDmXiLSpdtqWC5NUWr3qlP3Tp4ULrg64sgelrExYtgKfWLgwkdPsEufw2J
9IYYdB+v595i6MhSteOgXf/quh2Pc0t3fG/TwkzKsu1QOR1cDH+ZyOQRGOgwuZajdFm1a6lbosuJ
aJAeAQ7wz4sJXHu78vKTqd9ycUM7p2oL55JRe/2hRIYdJOpCYlkSZnxf3IPWOjc2ZbDTfNFNDZq6
lfcsuYlOjISsbtTx+rJK/YFKvRZxUJEUhVTmWux3CE6MiDYZ60ic3bmxa6I6Bee8xnK75BZMFyv+
gAOnl5taOfy+ieZ7xKtFeWmizVEdnKFyKw7KaYk0j/RFTZf6Vo7KQki8ueChSk4fifGpGTFJsJNu
HZsSkbG79J4TcZJdcXfW1nYY3oIX3zQlAzicVP+nxQTWA5hTcAa3fBIeVOJQTLkPBpcznB0DjU31
yFLYXGT2KZV5HqbLtJhstfwi0kZP2gIkzKK37H7GDolwkRGQ4zFw2FMeVDFWkSVzJjAJG5RvYD2+
9D9ZOq8dV7EsDD8REjncGmycY0XfIFcCTM7h6fvbRy3NSK2enj5VNuy91h83Welr+r4yV6gSsb6k
TGFBFbgtsf4phR3jAowXUiFeIqVnR26eSFgY1hIM7y6NvHzvy9F7VhdL/SFZwh0JEnE78ABURP1L
Kl5uqIWWJmsJ9xARuuTLKOdyuoXyclh+VfKaAFwAeZD9rkYGx+6vrjTqKZ7rQSPAziX7MT937P3y
lzS89dkhFSCAmSKGe1FIz494Tl24Yk+PbC4cg1uaMMSIVt7xHo/oDUtoh+e745Lyr57Er5OwgZCn
g6ojM48KYb4giJ5s7Rrl0IgLncQdFTenQ6xks0RavS+ybfPo60PZffBRmT04vr5VSU5w7GtaUpe4
hhMjmI+3w43bdqUR0UxcXzZ96NEO0ZbEGsQf38us1QtzIIv2Z5ZuXX2yjYeRLOPpN6Sraph/9BWZ
H901c74y6WHVNf88u4bLNzZtCGtsd/rG7Enm4xN1wK/ZtpdGsBmWykIKgK17kC/9TxlvyfAaAt86
9oYZa1IvfAxVunSwrrKm92tDYPnKQ+KRyNPKbcubBhGTLPGU+yLPY6Otnmwg1IPgYnq6RYOPe8NX
ZsXXsDo26kEOPyABhngN2tqKvBbCT3Yhu0Ff7/R8lbn0i7GtroMNEyMLOxejzG1CLvn4DITN2aU5
FUXsbQy/wgCiuoK/lY46mdJx+xphr3JiwgHSzm2ApKvs3CM+o6CKFkC2H1LBAJnjUHJbxnSzf62W
ZAfQFOIXa73Ylv6A7MUfnIs2vdDGuDBqPALKVQa8SMn7pLFHG3xSxED3SvWILBYEhE4Y5F2f2G2I
5PK57zXXppmj8Ejig6CGM6WR5ckOvg6kvW18OB2ddGR5v+jlOZrexenTJ69qsdP9YSlnfmx9EMi0
GBObcL2EJ6BCFPsyrkDDq0vp6aBVPtkf5P768SogJXdrBhJhGNwh1qeJXN+i6Yix3CAxihkVtdpm
sNjTF8/ehdauT466zMtNkoCxX4vxRZf+CAoNgjdt2mvm1uyQSv5N7UEpvs34rikTwAEwynua/mGA
pYPkN8dbcAZyAIBzjAM7JTNGOIJRfcbUmmscdv0vMtBF5MbIgX3oDH7yYkkg/PPigLDQOrMsuwi7
tE7a+R/IEbO+pJ8GGc3dQtR/b2cPxj0+dEuybsuzDD+n+K1MtsKa/Cy3A9fJSZd0Q0jQkVU5D77D
5lceXyv5NGmXMZOWpDKC9DaslgXM1tkwvxL+KjN2ABzuMOxr+M2GhRd1iwc8CnTnOuSvrLPPQjrQ
YKqnq5Rwv5p47Gf5V5P31IerLv+o86sxfsz1KWhXNjIETflRETtJ1RpIOOdgf7abRn+p6KGMiouM
TDCC9iE6dydZtc/J6JG5MbkRmlKAgL1enLmRqapkHTrZjMibyC+JdelkGs7hY3qHkT4/xMWa5rWx
OBBry4GMdiIkPqm82dRerCI/xKbtxavhx/kdl2RC4Eoi6ETD+t10H3QVBKilBl/Oz732LRPhN9Mf
FOdnNVtyinYPmyusB/qvVUJyajKTGtVrAMhm6UvpPlrrysRbs4xES/pJWEJBNK6S5EXKSrHfTLZ6
rWeUMnyNL7At94npa64Mr02cmscLQnpW1XwE5QsJz8XZZFChb0ApyH4eBGCcuPXQENz4GxuHMN4g
jOeJUJCddjs0v4vMOjuomHlS+xtHLUXdnuKcbF7aYA01A9J+fubXDvei7bipviTtQuGPT28lLHwD
Gad/QgEhvSGunHOMNGt6xzXOqnhTSqTxUV63YF9pD7m2Mek08BwsxysJA6Ut5WwRecBZwtgwSlQb
y7fRaxb46p9ozvxok+Ub8BS/wSfZ7LCHtdq3Xn8JpZmMaqnruI0ouJVHakphPG2OnfDdxKQkfnAF
9GQQ2C+cX0SyYynm56zzLBo/W3bdkKtGQlf4FJFMdb2t8nmpkiDShC+Zcm8SZQXSiA5jrVhfKRnJ
wzUp96Xu68W9xMikj8dOXwbxvnIOw4Am6CoAEzlzNm3Gao3vU61e6+wjywWAs6rrVc+ylL131k9n
fZf9l6x6vXpA5ejiIWo8+qRTj08RFMejXo2wRv/p2V6XELWCeMPkEeCxjb/16C3rLtf3/nnRcSQk
vuLFS0YdfKpLM9mmlO9kmN0GRml6UQv71mq0EFhrlp6M6O2jDbyXc9vRu7HQtNjFpMfK+Z3A8qLO
4sAlva7nSzDwBXMV1Bl/E980WI9uu+iifYSt0EbIETh/OzcW35CF3ZTOglNVtssJOkWB5y6VWx6D
rW8NuPZ6TVxKmB3hOwCre5YF/lBRVr2ArMNJDYUjESbwEV8tKgwG4I9mKbvovxchoCNRAfHFYrgI
+sFTMTDETHty7DvtSuUqRAcx7DMde216Jhqsn/3IwoPJK3cMVhokyF79rJgRI7SPFjr69EsE9XC8
Pz2uA19xPkEKIM5fgvRbHuP9iNl/yq9Sewb5cuOQUKUJ6pvhlmvSvowTXQBYOrrF5CrKj9m+PX1O
3/ZYV6QzI2tZ6ETLJ6syBcc1vqoQu7DLtBV8VdJubk+K85Zn7Ewqh4a8CwhLbMpbFejgKiI6xo1A
H+RVWfspwpDnwEBCnAVWzbLFt6Z9pNav1YAGyueWLRyTMM3GIMbZF4Dz4nknHATxxcLi1ahzTxnW
uNcaBNvObPgFwvqasqCMczXih6r5rwmOPk38arrOZe8S6lsEf3qoob5fD86hmwQrxsGSdcQaozK2
fTIhCAjFxDj7ulmhxtHcwQdaEzhP9Pv/BaO+oQl6bkw/HW7/LlTIxpyymO+S56wYv7WS1Htla+e7
0tmEPMTdX6TfwwVUx4kVXdTr+PzQ1SFbnBxkUnX4UKxXpJBo1ogMCfmCi3VY5XxAFDJ3xDezx6vS
3XhuLcfl92ED628EV3lxygUQXwkbSOYTFQwQzx9Z+guO7UnINeDJofVJe9ZPWn9RzjJzBOgX+kRy
e1eh5mciNJVPNSz+2GJHiAZxoQxg2i7FSUgaeBvwe2dPZ0GhhCWb3K8bcqgQuJLmjK4Z81r4a5Oi
5xJ1B8Y57Ub2bp6mggeXoau3Mi9b3Kd/XB3KmgSuljS7zQxSJqXtUiKDN8UL1H5Z0OCRGy4deysk
minCrNGCc1uNXgjSSjRo/6a05SlOHPInSKsqHkP5jrqFok9CzFC5cg0aXkcpNMFfsEPriGvGLEFN
cdkgTvcki/UXNHImMjL86NRLPN2r4kfFvtKNd1N+qbEpgehbnlkfmdqC/BrDk/aIAgT4ZhLrmLPZ
yfkjlOioQXkc700Mu9lfr3xOKI6zMHARmgFa/zU8AplL5Wl1D1lhgLNU+YPYx6Ux71CwIk/U+IQR
8APakaXjyiRTD2Ayaf9u/EzVu0oudJNtBtLAj0P5ZmrI1BpCbssfLEq14xsRzP5hQH3Cd111KyiP
UPH07LO0j7Gve5b1Mq7tTaDfpPxDjbdzayLpbcjSg8IzkEhdR85lVqECDwwwvBvz3ncXHJsCEVZj
5KrcOUb4plLTLkXfffawICBoKvKkNFukxQufFCeyQNyI97W28XRQjRfSH7XylE438a92pLsNwpAj
BxptWtk5+KTo6pRPb2KpU4ijxU9qXtkSdPzFIhZ2hzrSVD506HUo0iT8G+PPL5haGs5WSPNYNjIq
kAx50yIBMUCI0o4Gc9r8PCTCtRYsNY4oFAZFe68DADqooyK6xcNyVtek0DoC75igg8dklYNgkbCC
E+vVyt/YBRbZc0ni5LhOaLryEbXDSzESE/HqVlhSkDQjW/Xlbb4ZoOMd+n6vTmRRoEAGQvToUDXe
GxhqMr3cVPvpUIhZ0X1mE5/6mSHyff6APGySd4XvF6MRAu00YsHZSRLBm8UKg8CMjDxOi1NB+UDd
HPvxa2KdpsuH/UjjJ11yGUYH+geQgcJE5XCWUAsTUZI9Ycs7/l/9+N0jORGLUFpKILngy+ZZXN1G
f7wjj9NhyJPhK6nfwuLcyCeWbz35iYgPlp9v0Xxl11eiz7GmPZAbE/iC0C84SZpaFtiAFm3QwMKR
LYXWfk0PB2zdlh0OLluKVgmXeMORwN1a9US2Dt9G3XviZwFgRb+mAFt2JzHXk9eCQ0dwQl14KBDz
0slJqMk1VOkBixcKJ3P/CsNWz3vMfihgpfUXcKXBRMCbOOiUyAx0wYhmBZiXSEZztrQpzLERvPpS
c1RKTvSLbhOXQY9i3j5srydRaMHP6PMmKoDPkfEKFy9THloyaGZHaoCqSSbL8TMYtzldRdqhnU4B
s2LzIctnWTrlLH85gbHptvNQMDun3qUspbyo3TqYNbeoNi0QD2zu4ln7Db8l/IfAmpYEqsCSZriN
cDcRCm2pf2p2q4nc+qykK8oo8hpheq9Jm3FcvtCubSJfhnIA7qCrtKqO9Pfo0E4FQdNI7lXixDWZ
OWSmtegmzkc988VuF5EP5GHZiXfl82zpXjr5VkHGXsUkX++kalNlvpqs8awwCFXk7pDyRxu7eO+U
Efjn3TLJartZSFaTRHWD+E2zP7tYW1hAkufQXqYeNGLoQhCJGQrd2ZjcE1Qq3riq4k0qXqwPJT4S
EbCsZq/DWebGq15bOfY+VL6k6KdVb7HFekP2213CKEfKMIiCjYwoAPNFzRAC7VWfEQIejoiQ/PI7
2WcdEIZnOKvC70r4rFWTn+g/I8MFjFtwGNglxFOGFgvMY5mWvCWbAqSk3Enpvu59K1slMMhJ/cMW
yBP/dHjc429cYlG06pyTYiCCo6yG0aS42oZPSwKNZMAfMmO2h3XW0Qm8WU9OtBr09wGCicCw58tz
3LfjtTDXmbkHOYJnIk+LJ2p2Nphx6BaZV6Z6efL3Z9JSzY4G9GSd6Gzsz33brLvZHVfTkp8FvX2z
5Nvm87Q3o7ORvkqg7HHb9m9M8ShuFqR/iUE4wcWuc3Y4UwoGzAA/qa5pZwQ8g/NwPsDHSitYaWwl
fAUjljRbPPU5C1DP6NI+sYC6IbE2xs7hADFwTT3wlWHE3XYZajoJWMMeiGdGn7gaFdDt+Y9wULj/
2LnWvF41LbEOI9iTeov4yI/4XPXr5/jbXKi2YUjXXbZt8uiejtBzJOOSbPfJmoAQeZmr7Qy7wjYG
xYTO6jZTXQgmagHpK9mBiQGroR/nFk8DIlYIroH1cgkX89wr0j2ovibzcypNVp1uaQXqom0A2xDR
vCVMfGX0L+IeeQJb5Aw6hAlzISu7icd3Msa1XumLvv+xZKxNew5XrDe8uP3a3PSGXzGfLEx/Ikj+
5kxsAPnRjDcT7KvymTKfQVtrbB6U5qIKv6fSKVI1rsFVlO0xjWnqa8IyNF+1/od4TN8gq1Mgxelu
BIgY0GBqMdL2iu2+AWLm+0dkFyX3WgN1cw4TdV4hZR0xfq2xfydxitZFFEyjcJstivibIDFwVsIl
PGdpPncNQwQUndgrypn5h4EkJfqnh88m3rzZZsXZqT/EwFX+cMS18efTYsm22f1yXnkBw48epzC0
xjiQPlSyjsCUh0+EZRVGCF491jvURHJzb8SXYvlfceJzD6HoWhrGBglPi89t3DYBcbQMs3VwfkqQ
FguizLHwfOnBLwIJXJQWNOYRJbi4wAVk7X5ZsCRy9Vz8Q9CafW1+1eSwVuqnlkCOb6C7hv7KY9Cl
/nTPu1uTHWWkqUNBdTFZ9Gj4Gw5OiCkiOMB73MCLor3qUtbzvAriiD4wopRAmc8FdSPkjrB3ob76
UgnDTF3VFEoc2kOrrvKbhMuR0SwuV8hfZIQQTqChWwLpFsdcQ4c2tBoop/A/e7zMirF27J9Y3kb5
JWjvE2y7CH0V7wmV3IyMdUWMWPpNpQzkL3LjG5G9q4nvcQVaMS3QD2j0JpVLIz7nLnbZ2SOnmU4h
NYNZE8fpDALUNkIYwsY+tfcYxoPwl3krCO8ieCt5IKQJ9VQJr8rvzmuDim45gvrAIUTdlsTQquCr
8ug30a3ziLrH4GcaXjr0I84bL2xDaHawrrRrXL6AUmEDsiQOsBQr6jkfX1SOvqh9tfXHYwKqjlxd
f8OO7YbaX7caQGUpBNWO4eK7YkltaJGdhsaFQSoMr7mkkdAiywronw45+hp29xYpiTnygSI+d/h1
UoLzy+AbGn/uz3V2oBkvbf7y/KcLyLsqkdt3X7ZDTKmvM78pje62j5wzeKPxVrzHSO4xh/4qkFAl
wbGWDbrC68DjJX1w5lSEr3drKjdoT6ra3+ewHYojS6W2Z1bgbv3RaLAix1rcfpTznkb5Jtj/eC1X
ISwDqOFwgcCUncolVoo6iGw51IgMjW3CSaLzvy95qHiHhFgDkIlUpnVnfhjhI4MYJPKb3xFAAfcv
FAqJOfeKvFSRpplqS6nfcubp5pEePTDuk9A2kArC5fXmKITLL1nFe4g8bpW5x5TEn88bscp8upDU
VcwyAVYa02YQC0MFIKMGnrNmOAX0Ueqd4SBzCO628jfn7GM+Go7FHB5QoYG4ZO53q/vjul0PVMHN
+wSv9ZAe+0gMIHmMKvKjqTaJ5CccSaaHUZy1v7qJwNTsIlgXKQfgtJFswfu8owqoymOFR7DqHwBu
dMg08TuA2vBk39RXiKl4m+0S7mvwxSH/JKxZyO41sv80gPJ8k0+elJ/zedMSq813qP6mbcDfmqBJ
zEWbn2N5R173wvwUBaJ9u2Nqo5+1ULyopgSRasoaCX+Y2qyqFz608bmvltym01qgNkH3RmktknVB
mKwQK0TUJ0fYmSATQuyCKJy4hUJr7xDhy8IQvydIdIebOcHteawBTc/yFKBbhLATTr8jl/KMjEuq
XwgPnljFAvYyr5/WNVIa9aIpvtkhm2L6YOoSsx/q8mEphXvoUHHqo3etM3oJwID6aznvrGTfyCx3
DIfTsS8P6Fc8YGUZdhe4SUq/SJjAtfUu2h/sFY4s0yiRAN7QDgP8q9iE0u7D/FPJvko3re3L8I0z
0Yse956CazxfP5GAW3icKdlzNTI4l7M7lAfirhv6pHnEuPowNxnWn3BJSLQu8/OzbTTw4HmMPieC
srPPqfoV2RceyVHdkNng21BjOhkfVDiAYrxbSyI7BqIw8fVCjiYXcZ5ycfWIFYa/qNyoHFMser0n
8STJi4MCOdzAzZTaj+Q87PqNtj12P5qh+3zdKrFrtA+R1wN8HLHxGsVvtyLoI+C8H12gD1T6ATAi
toA+sDnebaxq3/gvfdhF1pNpyb3W7YUurst8DXlDH9eHhmYzZBHKgm4gIvjvArLvni8mf2rQox6/
cvSLVrd2WYBPD2CfGBUEAyFfI4pBMrVfJTRRUerETzBbLghcfpQdFJvga0a+MYwTvT94g5D22EJd
9wPHyBlsGRuTf2MOZCiPJUoBLlnr1UHMFflkqtXp7hn/hs5FVabFg3QKkoudtTnvguYQfLNfdN+h
vCPirvCJszcA82bOOuz0RBUCo9KVSeVqSeHJpmbIY2IcEtkTUQuY9gC5/8F+YCnsWm23ZYVbEEgg
ltUGJalTvjTF7/RWq+eiWg2QlzwLytIkCHw+GGj9m48a1ab6ZrnseOkVFKMO0B09ssNUPHIvWhka
hH7iYc0ck4uBgDz4dsgtHCBD4cRweXBq/9rShlFZ5Wt6pghVJJvtGEJUYq1nPkt2T+TtDMzMBfa/
scqQz4jVTjVPmETWHPLenqfi1dbqs90epnPio+rUN41f+MAoXPtYXQ7MDIGCNT5yIXj6qud7eyMH
gTCJO7+bTFghsfr2ygAvLIiwYNmOHlH31Sr3f+i089oiWiNdZBGgmcMswsNdxedo5bjq4OzJteD8
upi807lyFK2NHqPGWJ4qBK/MTAwJRnoaA2DJGqVj+sJdlAANZbTERiDAhOcsai0VgLeEzU1IugZU
J4pxyO6xwyqP7wIAA+lM75FryIm4Mn2yAzFwsH+vWQZWdrMjgcuLZ9wEP05J6cXn9NyyK9NfOCjr
SjoKQIm/cmoC3hg52z2UctEB/elUgzA1HZhuMCvvCeNt888i3xVrGZGDH/2qMdQvZ87D1tZ9gOLm
+R13Ryl/BeOojNX0mOIPgzG1+izG14ENWDDVQtcZDw+kGhw3GuI0wPzqXdEDl9RfEYjXV67u2c7P
v90fRD4hdGtJZIoJhcXDh0KdoQrsu1nOqx4OBRs5RMXrxMsvXRL5IpWHKVkz4JkI1EiV/ZSMu5qN
UOvTIrIDgnJ/nsZdyoqbM5CIDUW4kpZ9LTjmQfoTk2EW/8jtqfll2IVSow6Ub+21B4iShhtx74vZ
uKIZ1glSMbdBfNTUk9zv4uyTeBPUNKOvR0fVpH4BUiVgd4vPsAfcA2lLwMdp0D4FedLknBGM3abl
karBYJRtMCm7dnKg5fEPlXT7Ga4MtPrIMvQDqbCLCmon5PWrEQ3RBgXPC7zLiicEdrP9aOQXthmL
iFrZH0Cc0ASWHjkZIY4hrX+boh9VEZpw/DXvlX508o0Yfsb8IkRgyI36fjtFFxN1cis9nGmXVvKi
zV5jgwgjzGmv/fwmMd7rzeTpYDWVtW/690bams+rkx7T2QAa5c0brsCLOASghNe6tBJHACOjA2tT
V/74VSRYuLbNCCRBv8ufNJzH5l1D3aefquQcztx867JfPQvGkn06LeGGMgc5QT+5OYK4DgppqdE/
BYDR7OMBuU2wCtvTLDPh7i372pm3OPqLn28DVEKHvAv4kkekNmDBWHF1/jm4ZSLIMVkueYX4xcPq
p2+XMPYcGI8GgWKXcTpX51kicY+ekoupnSWZIjDNtRDHC8Vt2txMpvMoOgpOTixDTvLaoGhMtEuo
EFS/tqZVteQigSW/JRArbNRtievAPKfarZ0YIpKvuP9JOtTlZ1gAtE6sbSPmN6NWYIf/TGndNzsF
0TM4b+WqycYpPsWaLjfXwLr9fIym4QVL4ArjXsfAzd0vWrYJncUFG+Oo7jOu96f0SMZHcYTlF/GF
zF6l+S0oJAsMZ4b2snLkAXWMOm1aCNtiR9hB7Ow0IbWgkwj6bW3VVFB+1OV7h8myeO35ajTl9VxG
1LLRtAbGrjJrd3+dYYnnXCFdKvIt9k6xPfkNs0y7B2KqV/RxINZG08rhFIY83fbSCX8JnlhBb9fo
olEmYyjE3NL+Ec660BlAWueV3YmUdkn5wjVjdUDaCkILYZQv76L2lnTkRYXFdlKPUnxxKph7zgIB
Ng8Iwrdtcy6TQ0PMf7GNVkynXACjD7ZhJssJ+1zJ1SIwEto/8ToIghzdpkBWNL4QJcHPjzKJfMcA
sEDINFw+r+YmE5c71w/ZXHaNBxutn6scZflr+mS2SXG5Z4Dg23B8mQqOPIw6gvrpKgY6sEHVEyMG
VCGKZNryxMymF2spWoMfGfXdrkdGiR+F5db66k2YX+tbayGpF1q5AcN7QkWF9CcaOMLm6Mjt5YAx
RyhpQN5iDVXMujK/JutLAyxQk9JVpVPPO2OUb8CuXI7IaSuX2bd6Fct1Dzcy5vdw0ODmKHHnHzBN
vkbRZa7vYXabRT+eW51BfSGq1vSVXm2UJwVSGCTiGLNC88eGgBRloVSZZxHLOfODGGzCDS0Y9but
96S37OYvfn8BOzhcKOzacjzwHHCE1qwVC+OkOmciTLrup5Bf+/ojl7Zlu45IrgDGRN4HP2qSzLBy
OnOhMX+P+cEMX6APXAWap+NoqEteKkgcuQZ7R5xR41KU5LcpOJv5b1gz7iR7Q9p2FdYVJDV4C0kv
ZhlxBXwR3kLuCQLIw6b3Jy6Lp0cAy3ghvFzswAQOE53CbwgxHPA7p93PCGyUKF4/3CWmSxhnRdsg
2A61VZS6to8pHGQ9OP1TWMznmLGUoBkbfBoxkqx9NuA7wQtUKiHWqKtNaCeriFybI/qZt0ty3N2a
iLABcbplA5yQbzbbxjadUXvX6E9UhWP5o2+7FTulRyZOzW/cEAH3bwxwaM6hUQ/iODRvT5lEeL72
ZIDFzFGanwLtGk2nMLsbjvuct4kkMSxzOLmQ1chI3WhZk4S3wByhbmmemwTJ4ZnysPj9rolXHxpS
SGR6x1ywxY6CMRwLyaWdriBjBYhqZF067RYvfnumf1zUyIbAjVbVOtqMJI+Xr1WwS5wjSk0+evJw
MP4mYy+ABiHlngMKDtIPK3qJ9e9WfZmR7ekuYEHcrs10pX6nbHYeQpYMu4tnEgBC/zpkdIkydLha
2l7rfaJu0YnT4kaMV63tUfujkce+01rQZVy3WuynLE0xwGuDpBbLCYRRHra+qsyYBtG8coxvq/KN
ryJyuLU5X+qR1ixksRNwzvhWoQDii4Z+WEI0McCwCgL5DwB9Snd1uEWH+jR4CE4iL7Eg+7wBGg9v
FrsU5MA69Pv+dyhfY9YP23TL7OVpIQ83LoiT8f56TzbeUJxPTNW1vNALduUlazZpE4BYIG2IDBnc
B3hZ7T7qHwnEUd9qy6F6sad3k2BHOSaR5TeLqG5ZIT3wtOJnaiuEeTytNHBLjNhyAjyweCdspVKL
VRvVa/F82ayicVlsbHve8Kx5nXpUaSbvLhD+DFob+xNlhTjQgopP9jawNqnzqSTkIxLcTFTiJi4/
kv4kztcA5R9xju6vhJ5CTx+B8ps8OZMilB/NgU8PlBcV3556FwNGiP44RFCtO2olVHCP2r5fppa1
6JWrRnJuOF6tYqPZF4wJNVaHUCdr8ZqP8H6QINYNCS7pYhz9zy2RSUSyfUwtVxcebi91SHoU+L+z
/PfJ5dqad5yORSRFvO12fcQHCPvM1QfMAV8gcEGdW7c6qP68sqaztJJxdC0z61NN/2Dnzec7cQIh
cn1Zv9hUyRd7KUVBRe8XFR4MgAHXR5kpy6mpVtHEjICcspRfg+AnmvJVj4cQcaUu/ejOX1y8hkQi
cPPzuWrPFcFvi0nbUkHF48SZOdwSNlTMxLPyJqZGLb6nLiNLc/5BW1bUrCCxm4xXSsTIVKeVfDwC
XnQIRNqfYvZR54gvoq1w6ukqITqkw1DElgEcfksBhmweCgc9V3+YcF4nOY59optyVMsppul5V3AG
RpwscK31kugXMYPlyXo4ccJgaqIJ4JNeAfRei0eEco1L1Cu5vUkAA+y3PYcTvrIdr5cyToDU3YzC
2l1T+gUWH34qqHaTkVTAAuMDG436ogdb3nLpwdMWMZw7408K7uIAeEUAuXbZfAczsHZDvBBvfUTO
krCNEKpVs4cgGf2kCAUNwHosjzNIQN9ai3B4R8EtuVxGUI/CsAJlPKwFcdDGX60lHKZ29taEIp/I
AcrAGsOr3sxCNg91iDAOO6RvBrnfWxc9J90Qfxrp0N8EvaG2EYSleRmTj1GQJZy1Ar6t8cek+4lv
sRgfPOu8uoAd5g6mxoTVq7nC00hcrloFd/HIv0ILTK/947LiIYqXzXNitFddmlfcBPPmNIJ1MKGq
zYc5HWc/3DTqu7SM/dk4CCCjSv3A59aF3xMiIYVMnw5FBv1s5HkgbOHqsu1bLH4I7vqcKDgw02AV
1HdVgmXR0FySuFNj3Dp3IToX+y9pCWjQ/ig8H5M363nmS/MI9Au4LBB+2IvXOjj2bsA98NCNL2B7
Grlxce0CD8kyJRWkSXmKMi/jgR+H74/8Q/x9a3FoREhLIbIYNlrtl7/Cc4cXDN5Ts7Z2vBsNoMoB
VEy9T9o5k8g6pgllMBt/UCukcbsmQp5zBjb02ItdxeYojVAnegmtv+lGK1HO83D0dk5jGsbs6lV/
9Oa3cFab8XuO2Y9PRobTT8VJwev5Rn020gREQqxmYBykuPKTOgC9zaVHT1QUO3ES1BZJSMsUqYs9
fakDn0SCLd665zWZ1Q2KJf2LmgDHOD/1o5TtS/nPKl40EWcE3Rl+JNXPWIdkyvDsRrsmOzfs9Syf
JJRUWyN5yTPcv/5E9Z9fA1DHMuson2OGFj3hFQbK4X1/rcpDVV0649vmX3ycqWpDQZAqAvSq2UVa
hAtMwAvH7TSGLG5H/gjhmqKBzUmxBO/yTeCH6W2OrgT5PBEqt7ugv6SaAFfJk41m8glgDysCHpD1
hJt5a3UYgrgBmkhjbVehjxJvgB+r4ASeR2riSRahRbtJl5ZVcVBOvi1La5H3ZaDINzku+BWoavCM
wWGvYLYn5WqE428Z5mWGq8L9tgVKzt0WkyAm3h9YsAmtLYKuKl10UIjceC6tL8jrIFq6TysoyA5E
tJfSWM07Mjv5ElltTd/9FCvsIm+kwhn1R6B8dtq2qM8Q9Xp5xTFjOZ9JavHnS6vpyeLRRwtNdh24
z3YVsl0GeY/5bHJtCKZgeMdNCHAMIndnkyXNCoSRifGEf7jC5szPHGJujqGBVfXFMKV/Gm9jBpI7
UsblFpB0idovnL3W0TrGxsIaZFY7sQkFM1ahbUk1CZwx9fIHE2kbHE+jrsvnPpE3hrQi6Vd+m401
eb2mzfaLNJRnUp/vFlLQdJ1vcHOoe4IHxXKEyXgiKgVxZxutrL7dOPFVbxCNtTDpazpBeJriENcs
XPdyED+LzJHPcGf3IKCo4unowNzr9fYn656wHhR8y2Iepv5tMUqfUrlOsoix+aWRbsRPDW92cMSh
OcREZE7u4KD3dp4Lx0Trr5ZLLe08tLtLCyQIiD8wGL+wPHjUrevVo5MonXoBDs+Lc4+WIwQoN5AK
KjCxQAY0eR8CC2H5cUgfqs3ESfxnA2aDXVOoqiwG23r6ZTbla2Tfhdg1H2XOwqUdJINfouFq72Mg
lgq33zXg+0jv0ROlDEhsv+qsfdr/ldVNRe1BPhbPFlmfxPafubwJaUK9TrAjoxYsrOkVSD4kah68
GZUP3z7eIOY0wkvWalC6Gd8+ERS6TUFhgWP0MeIXXHwNOZ2kACLVT82/aepfrekmvo7afBviQwkP
k/hO7esqNrNtPu0TQF9N6E/hGk3Zpr+ERYyw32fPhVi81yQnSdxRGCORA+bxSnsnb0Icp/RrwDk7
5LgQnQ2O/EZxhV0cuwCmM8QTT651hVmu3JBpWipfscZY4ewk+VH3350G+kh5ik5niIh0KiEMSgsJ
KYrIMPq2yRPjmkSackvFdUy/bXUN1EOVUzbdIvEe/z3wIVftwF6RLwkJRGtnmL8ArWF5BcjQuenT
peYcSYFFtiWyHo2F/D3ZDzZJGhZOWQDg921OH0/1YcitZ9TvGswBATnAktO+d2KSCgCCEK8K2DMs
/8R3GkvvZE+6IzYPgocwUW84nvkiWjrNgD9xVGQs88Zaj1f0iQXphy19lM6fqe84FQrpPUBXYZXy
Ysrf+WQkUb7OEpf25+J5NEu++ZaNJiGTxE+Wz9WTIAYoGQ3tPMqcOKQnaGMZX0X70Jldyug6SwAO
xOF4AFzg4hKiRCpl0/mqsGloE+DmE+3jk569Pf9JgIGe6BF7JgZbe1f/I+m8diQ3siD6RQTozWt5
701XvxBdbei959fr5AjYAaTdlaanisy8JuJESBYqJY02gyhl+cxhZpa9Uqo10Z0VcxlrPGStRhMT
oZT/CRKU4yg6qB9iIjwRnMXkmXgbyD8pQ8dQahGMhNNa5r+iXlPbq5AxccATEet2e62+WcZfwMbB
r88sWVwPLBhSQvsUdDvfPXvVHSsaA+85sZlExkr8vnR27gvmnVCkMFlkMcFVEGVfbrv3zb3WnEoG
QclPBNN0WFUlZWVtz7RKJOz82jOQpe4PAs1pTLsZBjnKHCA/oRgJIHc2juglRcfbVio2Ksx9KdLM
GsHzSQWdVUifWqVNSuuDXNRxLNfEvyKpHOepjT4kvoHwxhAwY2SeFPjXUfLRUaAJT41L5asYDqpd
XDKrhm+fg8jxeRmikWzT6jcP/hzjppY32b07f8NiIHJ6QxFJPio2XTH+c9wttXqJg4xjY3JpQcK+
GXAUm5B8mMYx2A/sBQaDLO85izWBDzN+WnVmahtcEiG99EQ3dyyqJfdDqNet9qGNF9V4Cj/fyIml
1t9Ys0TDTj8cJp+S//aHRzdg1doSFdzycvBQqqiDK5vcDI7qFOu9cw0qnEn7vj9bQzhNum56Z1sX
/FVoRKtHHJzTMoCb8aUnwJ4mOSX2FVw4YhBMfSvw1u4fakbopOAVTZZmwy2tr3L5yWCBOmwxagzD
lh0S+0z+CLich7uxre1zwRWtodoTmfErnYtZOtYXVX761Y8dkTM6R6O767pl0IrJoTc3Z1J59Z0z
/xYZtEWhTxCbTFQEAPgaDWK5ctRGOEvcjrV5ydW0VtRNB7EcjS5ULOwa3GdThbv6C8a2f5C7Azl8
NPI8J3WJQGJhdx8Vnk0uKnEvMy1AorWQ010cw93lPAPw6f2oVs/wHGMe70ZvngEJepOTjgBW2mpP
SEGli9nrTdyqnB/ynHeHwbr0bdUfo3Nnelqza7HpwPrxUDJjcZn8P+Lk3DFI7EpsHeN9KNbSsGrV
W4KZLSwnBoEFJAFDeL1QM82qFzovgJvAvLKlMxcqj1G5DJgqGbOrtTNV1HbmsOxPDdbCe1vdYm7W
o+9cfVs0EwXSR37XFPYYNn8VhE04B0Eoh7ukWqNkavNtKB2AY09KzLTKKovRqnNaGsQxIAYU37sW
OFNNXxjB2k1fVeNMBsdbWUyxhOC3dvmqpDkfnCi7MpADwmuOmEF6ipkVboeJzepBdw/ik/DUV2Jt
sxHAJFv/YZ8F5azqXpUJf5PSy3JIaNnx9Q7+Ce8DWuUSpVqI1rtmL2FLIOyiuYbcQsoPUjRv+oeF
ugVGO1Ferzur6/Q8zPKpEq2L/JiqNFtH8QcIgyfJU2jBWPQqd1ZiwIPZbHBkIGyx+u9+FTA+oplH
GntinDyNIDUW0qnCs4E6ngxmZcznvs1+YULgIdF7MducEzM4zePOdnhAki+CKh29msrJK9EvCcxY
A3qUp3+n1UHLr6P+6SNhU9HENXcKKrQg0ge4t6CbUQgF9ULnBS/29YzgZQJRXYISNNCaJJ1BCVNx
+jDeUn5z7VLj6w/nKdNkFyNSFN8UBrhVvrGbE5urO6jdiWG8K3mf4ieuCeDjvPI+huKhonUU8ieV
hzHVUNgaSNcZVbfs1tEmoIzjMC2Qeof52sqOBprwYEkwBUUDS2awgGxv/G2YkMF9TWRmtdMvxw6B
E3GSD0TNo8Kq3E8n3Eu8uYxt0drNwB34xUbXr0K4Igcf4rN1OsxH5a0OvpwEfyAjuxLszAyiKzf7
55C/FWvTAL6J36W66od1ENyH7plUH1L6G9bv1OAWYt8wlGuL2yl0kTscUVPhPtrWxTNjPk0ew79u
UVEhdhMgDLeY+pi7PStOkA+98sfG05rWt5FZEs37oKcscN6ecsyKraEPTGc/Sapq0TbJzVvOtgwc
uMDT4FWa7r5FKuJvZObxIWmcmD+i6Lew52OAiXRhAUdUV77o/k9VdpS6u23MMxvgQHaOk5U9oVnJ
j5H+18jm1MZK+G0i77tbc2MOz08sf13/p+vPiD1H8ZFam9a5FRhbSHxguvLFc1YUSJKtpRvQN/Ix
VBsxHDLQSZDYQZOl+Qv0FIN42lENFM8QZfkQH6p0Y+Zi490OT/EiYv0YmGNiYFagUdGBkFHoW++Q
B0JSHgWb1lb/4ZsZ5UODosazUe2peCQWSiFusK2a7bVkGY5HWXvkEkntI8/ip48cg+3SQgGOaMyT
nWF8ZOkrHveWtsdQWEYfCUdYbp9R3cBeXVIx6OrStBAYndp61fen3EK54Cyi/E4EQooSgra8grn9
vxWLBQmHfRJvxPy/5njSjYVIfIlIH5k39adNYBi4KCGDREnamAvEUh3BJSCdpCPegwGrMxUToWTK
tewAD72qksdO6ETFLpLjaz4atCu0EVVYE0X605tvorhmEcO3OfHZzanPiEjZ9uZKOPnCTw33MW5f
ULruUoiTI3/ft0upXToti0YoGiiLc+9UI4Gi+vm2PqKtp22Fo58YVfEb19Xalleeuur0SVouNflN
PIZTnwJI2Kh2AOwuZJsEknvGXgVh+aRE/8KoPFRXv9T6NSYlcUizx7Pa38y7wt1n5BbIbHC4G4Ls
alsIUtlWVIvqYVXrkBGbR4rrxTKOODXidwaCRGYizgCq8P5NNh37f90Bc0j5COMWneZjUJeGSpFC
z7Boys8E+S1Y7v7AorZVNyQQsOFYI9BFysDeaZpTmt5J/JnqxUrTKES2ffNLCYeQlMkuP2yQXuIQ
2W/HwOIeZlw03FWmFyyYNcHIOATJN9eDn9wsyD/SP+ZK1O3YtqKpCpn3KssRjtbNk/c5D7HJctjq
cWm+BqYZFoxrpTwjnkrkVSoLnKoU7ZwFTUxt7S0QjWFr04qPU937K9uDEAdAhECuzef073o6ihlY
mL4ssheEp2kEzmtge0teRsckCss1ls9xn9SXNL+5BoCr77oUAKtDjkjdZGpX6bB33nZ+0pBWSxuL
/CD/wFAzidY4bPwAutix1nfUSknFIYQxCRdvvpS/ZAKCkG84gvgA/IdYCCaAN2gAcf+Tu1ubSpxA
hpIpksy1U7P06eF6sJ2msktRqezLACKRmInw+qNVxEfL57kYzWMPXgjlaW6us3Zn+YDeCICEd9g9
cqo4R+UqYNmvEZK3wtyjdhsG/Dn6vYbZmM7gTLQzca8vA/L4ogx3ZDwbqycoMTd5iwe6INEj1hhs
zaEl2vGpqaDE+Skj/qWgDTqM0wSLtRwwiVQ7r2AMcdJMMuvevPRTH7MSu24OyBpxqKZ8lg2mgGXT
/HmYrCmWCCyuUSyjdMB1K7apqXfV+HR859Qr62GhLxwPu3yGdqiee9bj91vm/09nGHc/utBqlDbp
5z8uOzBUkrMW5VwnbztnA306JMkpQVTt/HTWn/gZTJgWbuFNq+pcZYwZ5y4l4q2YoXnMvkXf2QAN
a28hs0pJ/YKjLOc7/OmwiNQBVo7DK6ctB/3cS/cRmLOlPYZ443lnNIq2vNc04aRmJOJtA5FysdRJ
cc52vXKvm0fsPCsH8ek1kw+eu86DvcXwcFqCkFujYJvU2U/E9T1Wl0Kf69qvlf6lGngGMnsWdf0Z
FncnfqvOTZ74c685k9gwHRbaNMpeMlsFoXM00TVYfUq1lWFafTbNXgNeE2wtEV+7wF3npveW2YBS
ksLNY0TqI5tuaepZJ83AiLHufKCaM0TLM8AvnLJYWUZv3jCTYubv1xudmkCrl8Y3K1eYNWgMoQEJ
w7g550WwvhkBMc1FlUNegLm37FuVXOLuOxhOmfrTBeq6ri51qbFSBgdECI9ufcXdbkwPFZvamFtv
ZEWQKzf5aqJ/SNb/rk42Y95VkK8S82mgN+xXgKR5pA9AzrTyame7lvahdPIFwBsgWYyRRZ+iNt86
ho3hKdgvdbes2mMdn2VAYNlOZgTKMMueGVg/Qo+ZHmelmwr4skHxxUuZLLmvw/bQDruxQm8bQzjm
lWJuJoPBOnAEmNRgCCuCi2/8cSjATLH0FRE2rvfLaYCg7ndEpNEz1KVQcbFD6r8tNfPI9LBj8Rip
L2gDBmvIqqKy67ZRtGnGNeaCafAXV4iInq3LSuu7r9YKyzp88N08R56nP2P+xfppCN5SslU5LDoQ
g/21ZYJSyFSzoBZ0ZLdO+iO5p9xYVCNyJJZfO+F1VTHtFOtW4r62OLMP/2RU0o3p0TQtYG8umnir
emtbeqgGOTFLrBrrCNeXgZqj4QWKz0D+tAbFvIDSnsfgmDECpkkQDA98psIJ0MnA+nbkaKW7YAAq
ukQeOYc4kbbPDqt7lW4tZQcqrsz3Vn5uJjAJ0SKAh8lvanVh659jObfQm8/CZMEdik6q7g6EpQ7c
L3JDQA61I4tqaHcfDRVjVtyq6mOgnq8uVnlxuEQ1dQU7MGFIF6HREYOqQroY6p18IKs5BH45TfpX
q3Ngjd+s+QW0u0YtgzzfbiuccBvo7eaa8XfXvkhYmOJSSBn1MZjAHUhLqBVn5+oO+AtWJLrDlTtb
7p+t70f00XmHuI8TS/b7iZ8fVSKTNcQJ1F0rPdw6zcnpd7A1Bxbv8NuZZkbtM/I476qDTSOvkjHR
BkeTaX2e1siHnpq2lrJNoh+EA3ssl+o8mWN7FpoF7yChdQiFqID+Ilok6RI6uvDNaP3TYswagaCY
IonJmDrDOu62o7kiUd5MT0qxD5FqSSeTDi5HbP4wjE9luCTSOnW2BvyuigGpUi0kv4AGZQPYQPOH
JbA+UBJOU/NT4RSw3JfYl4HrRZ1qpR9BdwTSMdGS/VhsIkwlMdodWu95p53tr38f4HDFUjsn/y90
97Jz7dovSC9cMZK7R1qdKsj7kDKnS9Ey6dFV+JlDXhwZK2flPhXnK0DqUoFF5pXgZOwWloFHb+v5
P4I4V0IGyDYpHkhH+/AqeYme29lUNcoo2OeONc3nTXL0q0teCbeQuWmwcgzqU3e/K/sX2cysRhBo
IfcWp4peH1mD2CFt7YwaGXoVGFutZ5qOY1kBiEgKk4vieNNrLMovNS+MuUvsR/7sY+ipFo4h+gsZ
xB7ftg9LxyePpEHA4vJY9jq0DAwnKX9r7ex+4/c/nV0wncZBQ8+KxYylSgmTU1ioE4KEDyOZ8IiF
qkXEU+Uu0f7gSuL31qgQ2G4E6tVTtjoNt22cTMKthJ4PoQx0XH7ezAdrQLDTlCRixdwkDBxSxmMN
c7O8I58MHKG58JJ1htvN3oljtHLmyoL1zEc9PMNmbdMe9TdYkbEE0t5graSxBhgHjsc99UvC/A2t
f1yCrD+zaJhyvsjWLiftYYbyuLVermjUIUCxfpo70JBluLJb7aIGjxR/kIXtji1jcILaNwSHvFlU
9gMNDbJ7Xkcsrc5wUYIbdGmHuanqu4dc/RJhLZxADaUKLIGGYSnwp6Q/S81Bjh7oVWc+c2YwU9EW
WWlgnqqpv8AybmAwJ73dXXn1jEmdv6hXtn7wabtXuj0PoyM1ewJyo0FsLKOEEbdEC13TwUPHFaE3
wBNxuCKONmwfiTDYxxdLMy0A6UA1Zj+RoXNHNfFJN55xxqtkIQeOjnF8Q0gB01cFAeoCJbB2vlhc
RKzhoVJRJAMT/qcX8nmlo0NTL5hY0eUlMWaChec+eg0o72FoVmCgIhRNXbmy9nq2t2Z3+kN7Ms6J
V6eesDDLEJ+zbCNmwRugGhrFerZp/ZuN5F1yZp1LqtInIsNwykAyOIteHk2ZymBWPZQGo/JHjfTB
W7G0y/udqPJxokq8bbzxPJxju5GGLZhaHkYNph78NMNaPT6JCoTrKHeIs09xu8wEYQsqkXOPk4Vw
/+WXjvBkb82t8f7lkxidG5MhXh2Q2XBt/wH7kOsCtWURaSGfyUh9B6bcn+AtYGX1DHuaYvHPANvL
xCub3IyGVhNlMKGOntBKLuDm0TzzTLYOsXOrNjqzMnlq8MFpnhExwovwjGfGG+KP31FIsJ7wOUD5
xA3nzrJ+P/ibuKR7FiNZSErtkbz7tF1qPWAk2CFE1YCex1uPu1pplvyxIdJ0yXMI93a8RYLugjmw
VzZCJ/OCc2Ra1Wzcdh4aeYjgibYJABAbhFQeWGQwj5fVQ1gx6WUnQuI8xRskZf4ATIhjVP4dxf0w
q5HDiPEkEpUuWo7JRwrwzqm2wbARBmSlmAszs2pv8+ocaMQjw/JH3AnChse1vFf4c4kTp0iXia8s
aBc2jkWfhnpgoLNitc9RpbZnsjjy4ZI14XT02EUKMAXLCMngvEA0/780WqEk4tvrIYwCUs/n0gOX
clsuxxukSA+VadpfSx1cibcP6nfvLFvhmGX/6L3TZKHkRzPZEA6DRRK/KRL125jPxODFTWYSNb66
j+Jnx1ITUIGqLBVyM2n26BUNUFRCzD8ot8b4EF6s8DND9W2PZ9HNWcFBmoVTpd17yKw8QkEeXrEe
lZXt3vtHytBVOkrutSy2lrOTjWUYYnMGjlkPCC4usVBz+8xgwucDsACb/177DpyTyaI5sl7h0l9C
OhyDn0LiaMvMaS/9xTD9slXRgHNEGFzluPecSypv9Y7sQLo4cLsHeVg78kwGCjEIrZ+yb+r3no+h
pi6tyhPYw2w4F2T59PoxjPcyElv9hPglLuoJkwBx/Ybampe3KD7Jp+GrjlgYeIRQCbyYz9PazYWv
Mqu+EmIHVYp+Tk1waBkCA6a9BYWhly1rGlihn5SOFUIP6Sr+gA0kgUReDvbTI8o0wHqpJkhYoCJG
KwToTYm2cVgZ0UJSHzqjAEJQxOCl2FlIyWiELHyO/po8uUlNE4jyrA24y9qn7kOEd49httTguPYO
FghsewpyNwCDzBPbmBvKPpozSHkEdUfR1OYQZTApwAViksR9nmCnDIYlqzGuUiY4yyZYkRuslWfs
zT0dvV2+4fAJJbx9HUWt0rImNS5Cx9w736LF7tYF/I7qU2+6eYpd881b4p7bZtsme0W7C9swE1sv
2pr9RtXBP8/IXRnrX734aMy3h9ohQ2yrVBCYGX0YxWLQ54b5MbBMBX3nq0vRtgXGRbiX9GImefvS
ObDeXlYoj1nrgCkQdbJinzvlg+G9hTbAg8bHEpgjtHhkxqJLf4vuTkEUX6l0wxruqdD1BsFfrVwC
95H8juHxTRJxt0C3mY6/WUtbI+Ss25DwhnQd8nnJxFExdtOaTZ5MKwcXmMyyegOYCiIkk4jMPo1c
2qwBidpsH3THzOzM5AhrJAKgiWZHTo9klCxiHtK+usjuHrqf0HTBWKOO5h8LEK8smMCSxcGjxlch
SjlN5RXbCzoUY+gcs4yBop2V8jOVXrVzw8FsMHhQr6n/qoC2mjd0Bo24gQOc5eijN7pNysNdjtaN
GA2YqGnrc1xsUqQzYIt1qurhnVWIUJ0Z+yXvtyNvxQLliJ5HSMNBxFH0WPxPxIz2IUcOO2ooWuzH
4Wl5wUHUG3L0ZuEP+wPVardmyD8n42FgptXsEm1ZMGFWKTq/K3+j50hl0XbFK7Y/jrEHLjmpi43w
K7K9FhNtWnzzXILgUEKgxdpDK9d1I7jJRrxoE34gMkb+ypkNfVZdx96XKfAj3p5inf9AbDca8iPX
OWDOjq3sPVUEVpNFgHWrVaC6N8tT2aGxjOM+9hgih1k2VenITRjCnSMAXKi4FtGaVsFFtUhDH5xk
7aDWvG4plM+dDQSC0YVv7IVhOqo+xWMezfnHi25O8wMbWc1YYoBcZH5cHsG4i+GmFlwIKKCLrbWT
AwQ3owrQEDhAshKbhVD7VetL0tHosMJGtOSvZ/kuSA+GdcS4SFTs3WMrRz0zbQtaLgnPr0WzAv26
DB6SdqhdtIkda/VPPV6mHsupACMUgdcgGiQdKRITOWU3mOxcGHoV6U8LB0ndMZLTgrtvXLJoZaqb
QrpWGdqKjYHSBXKkvbEThD7anLkybkXOjCrc5u3vQP2bhIe4RQme0o5aX2XEIV2se2KCSCsTHZam
fJVJCkbmFXP1WYRotSxMoW3pwYC9xH2UZvGlKuw6icNeowdj7dLhjAy3pQlSKi/5EGdZ591Kwz5U
UvjXlMUnySXcVV6qzwxJOY2jcB1RKyap/KfpzslPxkciA6AqFSANzPPVEP2YL21rLuIyXxP3fFCs
1aBn72787EiTtPlytZ5cLk86mLDkx8x8Vgl4NL9d2sxz/MLbZjDuwyTZl1SSgdywUlXu6MWnDS5+
MDHdxUZJCnYVaSH+tzQidwOTZQH9wh13na9ymWIDKfSVwzKlaXngyohDc1jQWi/Q/0/VQNvv/b45
tHJzsBxl6eX2pVMTmYVLw/k7z9EGar6EbgZDaBtd/H5cSooObtRZyhHlptQfVXaRSDLszIFMZC3a
2lz09FmCtdlx1pRy/WPrIasG62w5YrdDLxGTf47wzUE3NiTZ2grwiwL5Q2buM3Uy80uhQoodYNGZ
PfDFfh5m0GSsYZmN6FzInnVtpFegJV2vXOYjG2BWUbX65jCW2m6lJGQOasOmk6V97Ke7vA0IDhtX
MTLBBuGD4nFvskUYko7sNYeXCumPmiyaXFs29JwFgNdApzfOotOY2PfWwerRmsYpH7u9H+ZLwwPs
ix7ZipVZX4jYnJyGbkRrGCN8lPZmsNETnggqrATfGy2Yk3zEuE96rz94mIKgbe4MGAJyVMxrC6Yo
3EexxshC5Vw5YNjIKCOeeBHxGgV+set4NChMAOipZFoWyzCzMJ6BJQJtD7d40dqAtFhfjArJ9UIE
VJJFo3BTKni+7Xan6F+S/B4BquTi7PlRLAA2FhEEFTytiqUnE1OXikLnAoyolFjagnR8uT+iLImR
rRjs9ftT6DMtZ7UUojb0DdoklIGRzaLcYO0HtZG9hc7cWA8PTvyR01cNDp0zQRv9QarRPxAMOZrQ
aUBr1RidDQaqJmviYUQnVsN8TqJZ2NDh9OBdWavniT5VyaawwYUN3Nkq5Ybz5aBdKkgHU5ASdggU
xO+j02Hlzsul2G/yZu5HysTAcMUJ7Mn0xnSawbhwx+0Qv4qxWvCDzonZnMcG8rqRQrf90WtmSoxJ
wqNt7dxgm+L6YJhKpTxDmqRV7NY5Pyz8Cr3oRv2bb6wshQwwNpfE1lMRfrbjhaI7iR45Ht+GDLLA
QmTHbAIZWiB1M89PlhXpDjafSIzXIyYDYOIyKHNlO8RjZyFEGNY6ADcvmVdoO3UGIVIi35koNhyL
4uMdBdeGKAQJBr6FutrS+djQzosfLqChjTPOB+3ZkmHUCfkl/8LcpFQJ6UOFpCUmbZDFGIkmg4fk
HbvHQE3VwNsbsF9zXbfZzOukuRqgt3X7RYoEb8QrYKWr3Gf9WDFeo6lEmJ0jUQgGqhLQQCp69lQB
mIqJMgEC1YpKjUepRK6FXgCCAJqHls9cT1caUK/cjXZ6qcyTcqDboIFjMDgvzGuZswcLfjPAxyYz
DJUnXNC9jDqZjaxzMxEB6dBHV3yAHO7gC8vhEtR0xnQiisXYDZlpRnKGg9QhR7tuQbGzIBj71Mvo
r+o/PfmysRILOkWlMg9mWSkqVvb3SvwsW5Cz2haG1w1yfUUnDBCIEjH9lgImxYzIlY5LjIl2XlEa
WujA+qGae+D26q862VoA0HrmXRW7OZlbO+Nn1QCRaLK16lp5Yoc1yopwihkLV1PGm1KXqGg/W+Xt
e7BEEz7mc2eTYkorWc3VHlvISDhAp27j8qM2cYWxRujqd+c+2/7g+PfYOebaI1P3VfChFC+gFXZ5
l+I9D79Ge6n0VCkGDQtjfqQJuUo9WIEZoP+oaQl6/j7rF02lc2UgoejdjdO6rKd+9A4McPfbIFoT
E1QxE5HDR8w9k1s8QPgpzylfShKd+oKNvvqV2sweYuWeh+BdYY5gtZiFkBTcFLNBRigBso0Mingv
fwuqBctMw9wrEKUGC9jxwC16T3NEfQHf3XvsTpb5maCGjkd3Lswfjh6gK3kbEFX+fPXWNApkC2Zu
PsNYiEk1Lscg+AoqpvZEQhFtkP51DeJJE7WD8qowGuSAQ5RfJfqzmUrlnyky0JBm7iYnb1wKXAGk
Q56l6KiUML1eAapqYcJTL0EIdh3znlJms0gFzJZM1iOO0OKr1e9mf+OT6PCCsDIGLRdJBHIF09TY
9PLZy28JQbrAj8ItEbCKSY4QbyBbbxKPsvXAeEj2lwmb2eikRMcWotakUT9khfZfWvgsBGO+I+AX
Fn2chkOtqJYGerZBmyaBO7XZBNRUoX4BP1omRETK4YhhIJX5LHBU1mwLDPuD/wqhH9Yn8yvhlOkz
qhZ7qfHQ/5Nix2j9MJlr3NiN7S80z9ym9LuGlc98RnEuJNsortgrQYzsP91WoAHjSc0eWGWoQFOI
YJhQRBba/PIGkgjcbNVnxSoqZyI/hEbEYuOOrOLIqEqKCFM56MSw0WYkK/LeoEaDWJ5YCf1Dtyfn
ZkBC2S2yDT7HMVnAZhYVu3rnn5SyeTGczHDnBRcJvB6a9mYr417E1aNn68yB23ePy58R3KsE9rNh
TGEoN/GQJ/lniS3F40fOnJ5fEsm6EETYhxMhGzB1iulyw2RchaiD0FWodE+xDEo/QKGu37WwmGnt
SXezhaZcJP0ukS6pqW/FvZnJW/FerMpHM/139FQ+TnCTsh0pVI7uqe6/cuOVlofG8uAfGQRt0B7+
apwg2TlIiXr7U/2DTiKpeC3T5Fe27qr1rvqt6h5z4DPWNkUIo2hMF3/jMl8M6iOKdlK4Lvh8K2+u
BfbC1NBEKH8tw2/3CesMKGzpbvksA3vHNIG1HcuYeis7O6J48N1X9rbEbplcC3HNBl86fd+g3ZT8
lSSIbP/4MzvDLtOvvCHD+JFxzabDd4eQLyk+Af3G0RWF4QgXUz7odkVAN2nJ6trq7xV1QEL6YaXp
e5tFCjP/WuFEfMlcPyHO9tI5yQ0zqr1bXMzmOy1WRW9j8KVvCTDxERqfjlz7bKaK/K76Fm/MPc2e
wwAOqrsa9UVUCIqMFneRYd9UTmmUzEx/pyqX1rjWzFBiuMWX1iTdbGMvVO8QtheV4n3YhgW93IGE
dP7Zwl53oC3Gk898xFWvmv0qc2VqcKfG0RFDG/tER2YXeCw5vcrr4H8nyZeSrNhpNvolQd9Ns26M
R7Ve48DT1K1MWogSbl15wFS7LJpnICN23MXRyc42lnvxGbxBtevcbcmqsj3kxUKvgC9sGuOiNYgs
5fto3jr0C0p6gIJe0jLaCsOb6phh2OGDd5VnnW6qfB8rr2A8yP1V5yBogjuPjMIxgP+5cH5Vx9gp
I2I2bkzxx9HoRav03bLWtaIbQxMw7IH3J7UPxvLKsA9CFqeTHCwCJZmn7UyWdZgXWaJ4GA6ZXXbZ
LVduxAshgD2aIRYkfIfjSQILKZYWN9Ne1wyD9F2M1zdc5A7rCmPHbntoPhI28h2OHzpboXelboyW
rnHkL8roJDs3k1GsbTCiTDnRkSbEJ6O8W+bBL2EOnf1im/io+Nf9iCRyBVzP9k8+8kUiIxztGBr2
zJWpwpdccqzFLVS/PbT8rjub8RuwQ8w3mjXo8shy6XNqLU7P9koQdp7+xvA1i5+I6y/Z+14wb1As
2L41U9yHq6/aEg3KosCy5HxJ5Xvwvsbwadp4U6Wdk5zoDmZLKhAftnHJWZppPzl3jY0Hq0dNU2Vo
ebpwHrDdyrwvoycfmlKPNBy0nVl8GHxy6ulAI9YPvvIV+Y+sfZrmPR9YwMzLdI4ZyB22dbtT40+d
7Xx69PyLwb+DlG0GCmqz19ubzL0SfnM4VsZM9fAkTAPWUmD06mOu7xmwVEyKMRAiM0WQ8JWgoLTd
i8MCrXIvoUL9BHdDvaruj8wXkN15Iorkojd8oX85szJEjHz1GiJdMLfNRkdY7vHUnux+67lferXJ
FeZj2efgfdfy0ugYf+f7rj+ExMW06zA8wjOmgbe7FRl1mKs54KNf8TY1p6rZe+pOLT/osWWInmH4
lOBvUkbp2nfbPEJ5WaCaZK3hbOOMDfE6UB88q3H+XZVrZHm9TeZoMsmQIBEsgZOEVGOGJ48As40C
1k45FzgnE87iFjYkOFtI7VMTznMCPYxR6IyyMLe9aWjbzKp+xQsmhgd5zaxwHxrbVFlytDX6IycD
AP2ikfyVrPEDMibpAKcoUUDr8JPlyoYwZE9ayybTLhSpnCZ2t6naFz6IemTGtXGVHcNDB1d16H2o
zLipgCdVh1WYX2Ovz5owmdJRk6m6thsCR7VfXQQqUNN0aPsi+LWyLVT2nKiWdbbTi8FgId/44U20
afywbfmmS/XguduMYUVh1KIYtUryMlzUV7s0/tVwJLWMfwOMhUZw64YP2ruM8ic8hcmZoLbUXRSF
MD0kHlvtnR1d9fi3UVjvy69e/86N7yL7KxD0p1OlI1Vw43c/ZtRPMbiK/rCRfkTmYUIf1pZXXX3C
BauoQiSG+f4Fwypj9E9NRriJl5QsqXjt2pukXrsVKLOlQqCPBbxq2Y9kw1/q6GrbDLs/fOcQP0py
F6AqyjDukNhRyad/sXNtUPrm39yi/OE775LBwQFUIxizkIxPOVORgGXijh/XNBdADQihNHnjKOwm
vDR+8eQdiLWjhDErewzM9eKVaqyGlHDUW+DtLJjQ1CjlpuQvCrJ053cda2y15zqm/ijBjSPCJRsd
MhnfToEjgQ0N+6gJGzzoGyopQcGSvwitW8iAiHNisFCurA3yJVGn1TmwD2mtDbgoOBhjL2eNUnEh
8MoMSOED62Ol58NcH0L0IM5nm4xPx1QfuVwyZGJZqY5fttsK1uHZ5hJQUTg3SXoY+BUf6kfE1C2w
9H2rYRvtbLBB4abSNF7ZDDHHt1saVBDD2ohgxDl9sk7sYmv21AZ5tnNR0Sc2W2IbmJ6E6BspQA+q
MovLk2m5p13eJLvGsIQba+7LqYF+xzyFlo5yjnwrfin0eyGkgDpQ1VUcrbSk2vadtuukCA/dZLTd
xTjkC4khpWOFIAxRUfoQQvyP3qVFsTADoi3A0bo0jHqZtIRQlDnx1YYyy9sLBLLVaPkHxfXOld2c
6x4ChzPQcu/q5OoBlW6/amc8tBRHtQ9IIJLnDaVpk/ebIviUUQwkA3UtfKdGXaZBvE+IZC/S/zg6
s+VWkSyKfhERJDOvV/NgeZAH2S+ER0jmIYGEr69FPXR1dFXXtSwJyHP23mvjTXExDlPq5g33Efd6
wbBuDlcCArV/P8V6X7DaUwkQEaxWE6KODQMoVZ9m9bjYdyUpmIzWuDKz/jWIiIb1nLUTHLDpLUtL
kjvzucfDITShSXUO5xeZx+u5pBqpopGHPq/MmVZmrXAlT4cu+xpIhbGyyeiUIOq356PcVjlBlWiJ
xlXfMTBkxtGa+Er257IMoRMUqpWFvS7eZfygoqKklkF3AqJOkHjtWBi7ANcbw7QN6S/zqPxyGQ1d
DmM1RkffIrWMraKjb2ZogPL7G7qZuR/xQbOLtTg3Rhr0RNTMaLgUEKlxuJoG8b8+577TeeMTIbeh
eDLaeVdJmsr6+GyL6Rh0/ZV84lzpM/bMs5lPXFDivizVIwPwzqGljmQNqVFIEZqeevgJVfpk0u3X
BMZbPo1XQ/3qQO5H330Br+sG05MV56ehjvcOPVqKYK/K7XPjtM9Gk/4aOXVX3mLv7cZz+OLr+rMZ
qen1xq+0K6+14LvDuZSY/xj0D6OhL6MQl9KbL0mGxZi7pEqo2UMJC70lJmxP3x18p55mo8WDb24w
PpS0IOVN/tm1NTcRZAtNJQMHmuAaQgbTjOhY5obwSUATa1xEcljLfilvqkE6ugN09smGYCOM4oOm
V8L961Fmz1Ni/uW2DfgrGy5d+KfFeB0C57FyXEi0w9pz5v1I83fpjuvQ1PckzHBFmNDGbAcjHseL
gRddDC6aAi7oCguoK7N1xHd69Azws/47jgeSPMWnHZ2By6BuuYsFxoGM2YVUNwl4JcabJZsrpTYw
oe1zETfXPiR8VjjWrZqy4WTdQ93nadpUt3icW2LU39qYfvRIMQoGxUMDdu7MIzNkKx+yPsz7/l/b
LMcNTDp5RTlbkwXyHEXziy8Luhsm+UgBIsYmw/lX0eqbKBJxI3fQsqFg10ZvFcRyqKTZwaG5Ou0+
5fSymmukGsdtj3V6sympCjHWAx6gr0XuAyvZO3N0tIP20E6Qe6GtYPlUdXqyGGn7HNcX/pMiQG4P
iuOcuLQbjdD6nL0HnSI07wbapiKb9B0Mkhp5BHcV79Au6OShGtP1XJO0V+2jOREcTxPAJ/GKZMnB
t8ezF8PKN411lHjvEihXHhUrOXKd0X1rjt2u9XoqM0kIdwNTWHqWDGyTrI5gdZ4EBe58+TezTyTZ
EdhQnxun30890afePIr0TQ98uUUrnuZev5tJR88Ho3aa3JtCfDeYdMtTEEU4C4EIN3rT5P1hsQKw
lu9509g70r0GQF5nn16MuO6gd6TtQ1y3x0HO3zMNCVzjD6HjHXTPs3JBsHk8oZ16XQ4DcSWy8bhh
RDHfdQaftzufncQ8ubF16n3oHhK6PgcEH3XfST9GaFc5jKUCm0oyccb2IP2M575OL00qjyPISS2w
3IJGIDoY1dOdZtmYuGpvT/3WiKE1udUuhRBQqPDCVEM+6xAbzWX5nwOg1KFOaREekTjkxe2je4Um
3+p5kwcGSz596NIOj5A6zkiAAVvPBhQ+lfFboEpUkQpvpUDt57F4sFrAOvdJdcyTbWRfqE/mr4lz
gP8w9A9WxRjNnkVd6AJtwR5J+V1r/Hngzqfwp7Pf2mWMLD4rY+dHt9p88d1HsjUiedZSsAQGaBGd
W/bfbfMlWUfF2cCSncWW965ab52zPJgeEu5jCazJRhgrH1JHmAg4qwiYkLKIAZuCBEX4QH62D48j
N/ZYfvT2wwKvdyN2KObRIeU1lK/LZjMOn0LmBRu0hu4eBrW8IIfNaEPzateCP/M/Y262it05CjsD
dtLTcwjLxJaPivQYpyI14W+/oz2LTD7noHNC8UTcsN5vQBBn28744IfQvZC8BuVzzYOnJm/rU7Or
ViEPSacLMZOfi+nRbza9uZ8ZZzn5Khq2nfY1E3s+ji4/GtG9iD9b58+ysZc/+85n41w9m9kVeq+J
c9e+WvKH73sRQ7z+KMBaxv4bTDdyR3OHZ+y8lQtJ7q4CStgkcg2iv9dsy9jNe1ts44RgTCTiLLto
XF5uAn2cRUFJgMHwaWPpa3r/uMBD45/XwyUkj6KgcCgf2jrR7JFW3Tm/pR4bpD9+EVZAocE69mi9
DKAjLR5jwZ2RP1fsjoOBQIgkFzeCbO6WfPSto2zU4oDEw7pZdm1shd35ywaEWbNRo7LHocbHCD78
DDMaelERY3GK2tVXmmhuy9k6qbxNThFPizznGTkd1eEmetA2glwW7uXUE8bDE86bi6+UxgWuIvQc
rcqdG+XbVC3J2Xbrsb8OBuaF6YD1g0Y0BGK6OTISvHZ0A7VM6wNI2BJIcXwEm6zZsEepjRdJrWKP
Ag1i7+HTGPwmBQ9FEzUM8o7DKtmNNaLTC29/upWY23rqs6q9yB8N6yVKCzSKzyL9Na2b6BkoHiJ9
oFs33KbcKgLvkgYftQscKP52poeguCd3goTIQX6uoRLLrwXtZhFp6+90/1CiwUzIV//P20xyQfEe
y3+jeC2B/c1MSwMchLx5LWNS3zeOUUXwE5tvngVP5CXjVi2u/YAKo8j0ewUjElbz8dXzzz4fQxJ1
J8/4yRV1wq9J9jgzNlOUMdsvXB1BcEqMRzk/x7CpWaDk1meG6BDPt7gi/gqnGlWfO80q9dwVD1R2
5ijPxo0yKMzo16Qg3WRACblpRNkAYx+XY/jZV+Z2zgQZrucWn0yb/2raWQbBTVf+uYWL8If0PRkE
OVeGQ1EVO9I6f8YHr3C8uN5HmvPS5hiIJn1WLGX738yHcI+1AzmTuAtm+rVU+RoNb1t54dOk8t3y
VeqTZrMwyJTYxJw1ltVbF9R7N8bDqCF8iYE+WEioGe5TjLHWZraSDVslwjIJMR7if1a5CWvrEBq0
DuLn1R6PVNGvJzc6JmybotE56azeeOiptQHQjB5UL2Ql6YzblEfwCBHXSTVNIPy9bonhH0Vj3o3x
+KhR43KXi4Xwc0GDp06yAzMz7UV0OQ0BkvU1Trlfzs5FOvVeYN8wIlzzHDF8kWwDs9jyqukcL7dV
y1l5bHZl6m3mIMf4It5rCeuk0RSHQ74LdtPoXuKWrFaVoIAsBggkmfglhmoRZBj1WPuOuD84Hqzr
ON2o5uomGa2MtNoleG7kNplR+YgrRy4OOwy+OQO0aRrQBrOtxa+Qaq5wOzo15b0MyjMRaJAjjbH1
5vCVf3WE7kmpKJlTbzWbuAIsuCAWRKwmg31NzRWkENeBCgcIoQDINFv4gTU3YOyROYJRNSK1EcGp
8w3colUHF8xdVs+qWVcccTibJeqsaYBJy/Gi5LwpcHmUKeS7GPV/EOtRTZtxjI4GGyC8uQK4VMvP
06O/lyA83bzfBZMP1BOJ3Tbve3Zpc1RswlVLf4kTORsjmDZTSL86U7YHpJIBZ+PW434aib3gyFCh
3A6gI02srtK3MC/NpHDuPA/nOtp3BeotVsGuYRPEymIKXlKRHosm2DOX9Ga19nuq3wz/1nXh2mQx
yTmd/1BUwdck3eu5OyYB/Z+r2Th7DHQex6oM8XFiBxIC/jE5S8YUp/+ObIIcHCfjElH+M7I3s2br
lOn1SC4289GHCCqGkjjc8NXApKnvIdMGaHC2t6oWiTrrMRaj71LRlmQ3v6Gg+EMi7k8kRf3+3unf
PFSiKjp03lPmfjvGx8DMn5mcZsRjm11TsruE80+uyLb2YxLfxVWGSjgPvKbuUrvGs0zbA/uZapPR
RF128m4ZDet6XofkdTQlKdWTDVBm2Obp/QBSIZfvln5uxZef39nDr1vutXwzjW1qPwc0eJa7zHxo
2+8iOCxr96kaDyaTnG2c03ENwjwSrxHE4ObR7bNNQbOKaL4zNDOpMNwFn704L6GjGFw6DlAz+CpH
HOFPIYqGi8swchbLSbxSfbUJfUrX3xPbXY2s8jK0udH9NpdsJgGmrVP0R2mQm5McKF9D86UzxIr/
AngPK8LdOSGeJWIJ7mNTkkEsTp6gewF3HGOgB32SI4knSAiaHeVFNIW3VBijgi0/pigIT/gT8mTI
gLFsvPdS4j+3B3rWr3b4MKUw9jlcKmDfJBBRILBimV7x06ONC7s7KG6hRuYizcttjho5kDUyLp3A
4zeqY9zSwpLCNohjFrhw92FFVpAxWkutW/J7jkYO815Knodd2KO/dztRzjsd2ptRm3hT9bauu6th
f0Tcpn0Wr2DKZTiu7DDF/dXtwsbeDl60tiO5FcpZD1mwHeoGT/aHPTGWwMUJw0snXyIr+TeHD3nl
Y9X3oXzqbUv2wAwibqo2uYf8W/UE3jJePlKe7jgHglZ3Rsp8qKXO76vMeWA1bE45b/hy1CDuQcfe
GFKcgou4wUaKkgtuElY93SQM1iU+lyKZdkXE0j5+L7E7pdgqYufNwiuMy6qh/Wxuqv2kQvAo7kZn
8JlwW8iZfsdJU9iO+Z6wa93QbUajBj29hYVpqySwjnJVIcOH3B4Hk820woXypzmBjrQeLfeTFG61
Rvsl/7bI7O0w8RR+VShEZYDM4s6bbopWuu6o/SNIyYtThC16OiZzVGeJo8U6WTmXMsdrY5VY/A0e
dYyiu0y+1inuN4IcHO+UcRoGcEI/NQpZZRG8Kf4sxdFbvM99T3lSvMZptixU6+3Q+v8cJvBZU11n
yH3tzxueWfQCnRXcbo+m0Truz+0YnIKOiIXV7yTFGVMBOtSpBeIGOkx+HrKEJqh+4CEw34Oce8cK
UrB1difrWInyzvK7e8kLZyJuU2Y93+0ecsf5nIrmrgYKNot7R8CG8bk0/lkNuYjlQe/mxnbuecx0
rEpafcnHflf39Crl4hKHybUZxOuSPLIlJkcrlacg56Iwa2IhVNRbl+UKEKm1Hybzh/7uu6iKwZkF
+9acuNAUjC8PzJq8eALqXdUcx9l7mJ27KEy+5qy6RiymCqN7Y1/H5rmCxK9ASkT9D8jGRHXXvHJw
UACc46caYvpeFoO96i9ZCF8pXXgB7SWmvjp/CXsgWyG+5fylCNONTywqS/VrX3VgTjitjLccaEtn
OId8QiPHEYWtinBhNm2ruLu3khqTet6duIDOg/DwmTjc07Aku+JdYMRYYgZG+276aFfuCOl2Pok6
O7BIxYGFaT1sH6THrOnyBJva9q5lEJUpXXZefhucFnNGbP90QbN14/jNid3XSIxPEVpcaD5TAPCU
8yZNBqitkH3aP7mzPO4rAcMjBa/fI54G5bAly72TO5EDS7Od2fKqq/biiuV7wLGzFM9ViBlGTC+h
QZ2Lthibapm/+XO6CxxOxp7zN8bVwcybrRjlth2jJ135r/zYa+bEFxtHVNxgFhzxbho5rLqCw77n
jfdhSEyv5yiP4vXYyo67Dq7fmMBhW0NexMqd2N9JR3NYS2+Qb5zrPNgG9SMM/3VAH0TGxZaic3ZN
d/ahYjGpL6pZ/RTjHp9Q0ey+IUv8ZM/6YU6JihHnM1pc5AveNKFMHgMRy/g0B3aCRDnwhBOWvKuG
+YYVjvP5dMc3H2/izSTunLPeRLbcTLTI9y7D3OxfMwwUppWCc83uyFFvA4CKXnkt4mJHstyIp5vC
pJAmzhaPK0IvvfJR+zyzxu9jqi8t6zxl4Z2r2MT1bImrUzRTGD7CMIWu6IEV9TTGH5vbYmN/zQxz
gnBWNJp/rZlvxOju08E+TZn9ksfm1u3dQ12jetLRCugf58G2kPGzUOqCD+Ivrpy1naiDghvvj9uB
r9tAhTqM9lwlhwanSII3K6VdLLPy7eyqr0QF29F/wuK3Hpr80nK2kdV5CksEIgQPtrIwyw8+Ua7J
jVmHFg/VQDdBE71MujTWHEjuR+8sQkFlvAT8Ixja2F6ZXs+RmS5pfNG2Li5B2j3qak+NLBxJHRmX
ogQSamNI+QoCvbe5fueCpCHwDYlqHFCNm/GwL2csLrM4NyOxuN7EyOueyGG/ub3/p/98ik2tgH2U
c4cyKqBfsOFbOcF9O3pP0xLfVO7vsl2zsuhkoS80SfPQzP7ZjMxLZU5EMaed0oC4PJqxq+FhMQ80
TFWjMcOELh+CErpeCZLKCYyt7XV7UXcP8QiUgXC2CHO1ZRj51wEMEHEEpNCHymhvFWgCMQ0ncMK9
P68HJ3irWqKgEfpNlXUrdhI43+ZNcClLbNcB59WYcAK5lczBF6Xqa4hTTRa4DfAW2jd3aLeazgOe
Vsh9qbfKgv44oEHDsBdTBrYmpPScFEcWooj30VPfMEWk/bhuiumskYRofP9sFD1x3Skoi70bdmdb
D4fchs7MznJw03ObYM3sKXMP7hpNRu8sEvxJJfrV6FKQUx+UAdWXh44hcf147PGVtaJPvSDXV/EQ
pPOgRi5QvbpErzmGxXT67utiW0/hCpScrdW+mKtthndqkg5VVwFsARvMhLUaWm9rmsO2Br9euXzw
BVpX1O1MB/NLpdcFBP5C7xgmDx2tu4odv0fNd8dETg7z3FBMZTKVNQQWquzdB53YEQACYxp8NAEU
95uRVkxSeCMEjuQ4WfMRb2Xusf0r1tESnMTx13QK3MK7ppshWlM9H5LXU1BqJzDjy6m7ZrFJc9TI
IOqyVXAX4gKpOsmexF4sa5iwm0/V4srCviUZam3aWUtJYqOG7TizBkOZlwRsBcNRQX/1nJCgHtLt
m2/D1TF5YKsQ5k1DdBD7KiZJzgxUpnwP7blE6A6Sjyn96ubbsKyICjCGHkEfeH78mp+l0a8rDrk8
ukjpVeiN1TawiXV6JxMZSrYB+xkW7qaLO/vZksneEI+WR1NfKxU0bQ6IiS1o2ektep+LpWyQioaq
n8khhExgwoH1VRv1cCg7En2hxAbk9kCsPVj7urr5bZCsHZvzevJWzN6Xnar3HCTMWphy7c8EfpXV
8PPT+MO2Uo5epbiXLR0/fpDhKA3gn4wGrxbwkZVh5ugc69FrgJwVAcuaCtBcw69QZS7HQB9Ddmlm
kGiK+iIa9dBBgowbiWm3L/2tUmcj4hFmOTpY+QUuT4NC1WFeVJWcL1niwEuZZVBvS+pH7FxYewnu
JGxq7moC03eQ4cNMnTJFL+bYqV2R7D0ePrShcpiE8BvFGXWLWKu0N/qstrN150fduSJcaPkOzZ1E
mQ3f+WpGH1Srpsgxyp+FT2eFkfXfQPvWQ+5tM2FtAouwMgumVcCAUEpsA96PNyxwECnPXEkLBdkD
aFtHeyuBx8X5l2gznfRBiBlWfii/vM9q4zlzXEA7MTN/dU5GdU7dZp+PNadoDyNBN0/ngPxWkg8H
3lixTQvOPI5+CJR/TcsIQocVDaDo0muYJI++KDZZQVZ/9mxGdWUil2AOIPMPaBIj4GhgZxABZXF6
QY9SPCA9+CGx9A8xmWZLkNhoVHBXZOCwFCh7k8KN0WJtbbkJrsDlL2WZIpn6AApizTPExNTrpsGx
7ZFVk/pqaffP9h5p5ADOaLhU/8QPswl3PPXeBmpsLQ+6P688vSqrgMekP3VBZQJKcrUrHchodsKX
JG6e7bQmhuLqnZNzcdndeDL8wd6F5UmqtDgVfbQLfNbIhc+MFefmuNdFfG5q0CtSRtjG1wHPzZWO
4XymJlD8MqcQbM7zrZgSQB/SBvweDRvVklMM2FSv7Mnpdy1XUbM0HrntV9z72SZO5sWDXuwzd6HX
QH/U1jyvp5mMpre4nOjlEr0ct6o09Cao9c/YFN/KopLDEx0jOlt8izW9mb60tH4f8jmgkCu3fyOw
lI2HWN1HaLZ2VxzNBpOYz/6wCZo7kTWI6j00XJkB6Mp8BS2MJEWAILCyXzlC/8SqIsGSzdgbxGc5
YtEe63VasntrY/e7q+tx04KENF3eph6+1gipRMx0LhbUU3RFbsG9yfCOhujvXvpOOvl59nuLoHrB
/EQRmjkjc08iencxAlRz/N0WOFozm6a6FPN2WBS3eki9vS2jc1khpHnAs5oJ8GLre/sIiWU9lAx0
tuNcTQhzaH07Qbdo7QPWZ40272tl/uLcmPPnZsY4NMXgF7Wcbc7D8yUY2el0w0i6VnAWolKokJ9u
DqN1jJ4HC2ZugrwpKkyWg4g3OqHUw+C6d5T3lVrDKW1pIihnlypFghNW8zdG0d8k2AdozgWyxjzX
ZIylOAfKWMJK9i8do9baN7Hjh+ZHxLZHayw9qWWtnWlxU1sEl6UdHhsb3Lkw/PcQbt4AkaZzrlnA
MGG70S/3moIHFouK7sklayKG6UfYjQHahHpBqFmWDyqCB1gemTOKSM6ZJHwZO66MUn+kHjHjdKYX
Vjj+XVU/Z6ynvHQQWL75OByf9Z+xqzgV/wt8b2VXMSB+k2pho6VkTRhldI6JqdkQ5YKFxTZXBZJP
Pt6GsNm4wKyiwmBgwzvdxxYnm0qRvR1qPBVdw2nhKcyqk+8Auu6o4U4zCcpmwD0bVT5epHGrSwdB
c0oBT8z2WQfQLaw6uXedd2mDA4gikKPR4usOqI2AkJCCohYO70YDAcP39ZOy67PtWOa6mSkzRd3q
fCg2FhJwwNCf580bMu19EVRAgSPjYIHUDnvnVPGOc+dk59Tl0XXgywPzEyqrYZPgcLtmPftrHXGC
9wz0s1LeWYYzU6ny2Pz/TjROurFa+5j17I26lrK0XmHycI2HBltdzrGL/SmZhb4g3qWZbfzA7fGD
PjXsGHLMM0TYeopeXLKHY0P2fTkJZcp9DTvMneFwEHFN7hT7exuz9RKtesoFYZ/O4rBStDNMJnA9
mK6EU707SYyKpmNCdZlkjGqhflE6NM3qYMvOXpcGd/aGVJ07RTRis3oxSqw3Y/CRdpgUtVki1btO
gwfkbpgpBLGCkLW8AXEOC3I8kEI0oXUv7yMl9GsPF1jntU8dfh84SyhLTljdyqhFBbNZ0CUPrW/+
Ig5cg7alYDHcUu2LeT8cC/ygpOg8j7u7L3AORn68lyg5VUcPWVZQ7SDb/sh1SVgxIZDWLUQdbUHB
gAs4pSXu5iEM1jgAXnJTnYVywRZRCcK9+uhg/mVYu5Vcpqhj2SqRdH3UndluTJOaYSV/3IHWgslq
mPnA8aK+NauWfXFjuHuuOJQyzVc90mDIB3T/PI2RHQg0WZWxqTKff+4IPHz43pqJOqOw/cZWy2a1
g+OYQcpNqux1sNjSGh4ZQ5f5yY8jLL3shgYuH3Y0T05e5uuB8CsH8Go1jgSLwrSPUSPEFYxo5Utz
5bZhTkExe8WSblocizipUxb1jVVTbylCABLzsCFjOEWFuVb9j1tGHAKd4eZyl2o6ODY9Oo/bOtcS
k/9gl4DKp8HbTKqChRA8xtpfCsZnaAMDanWOZSPpzFtqczJyxJhhhMaZ1+Oo5dw9b6xS3QjOZU4K
9cGLH+26c7iRYV/KEv/k9ai/EdJYP2ftii8poezhkpqstC3XJbdtuWC28iM1DIQNEbQGo7vTlvsT
zegPg/trTJ2J3qrZ/uesyRzP3df5oRghyKvuuzYwqMzhwthnUunNG+bXGR3QDfOd4QVvHBigxkm+
iU5BWa4hX0Q2hSz3sDNNdXiR7WNuNksHCGCopCc3NA76uYY94GQo3aTIqR2y0nn1NKssJ/MZESN0
sNG6MnlxAzveezY7SzmE3i7tckStgQxE2DiHiEfq2YAalxfpu126D1NrUnfd/CQdj0wjs/gz1Jes
apdv2gx1RL7UpZjObfkQVxGfhsmeptew1fwAohQj6xBXhKusmIpMYhKmRBCZS8k+EBSmrmJqfeEK
iKnhdkBtZjCzYMu602g5L11UAOJxyPbK0iyXsyLfGxT4tO9q8ouaTPpUffjpUsJYoDNYZCgg7rJO
N+Mn26rf0F0mj+OckcLhGVqXhWL0mAd2RGpAPFsR+84m05dkCKiViWxnM4zZXdYq1laBvLcyTRaL
c1cs0R3ytgOe0fcUwbCfrs0PuijkqvKsmutSk6oa2x/Ci7hjZ6JGZmRvMj9Rxyj3HmulPqshY9OG
e2/XYWsYeo+pTHsPvo+FeKwqYlGMIWEeiF3Uc4Iz2bbV3NSdig5flcbLbsOgfFUFy2MU8J0O5avb
Jz++raat2Z7njIhQz0H5n4fAzIQDaEq5XJEsA4qeYbJVd8Zc32vDJ91qZ8HaSilki6CLdEyIaVSw
IxoJNdkdG4YsxIM7HT1b0dgjQvYtgXmfmRzg7RjeaskA3ea4IwkHRrJE2ov7PW0468w2ILkI5t7e
olZ5TFc1Nu2V0PaXtntkUoIG4cyYaaT2pu6GI7j2TysJCVq3SFBZCWfN5IFCdMixGT/VYoVr6R5w
4toEHug9Rw7+bpkE/4IuIBJYz8XaMjalP92G5MtoivfSaN5VyrIgCkmyVLK7BUlMuE3x8ced8yLc
57SE7g3tlbpAn/vRqDYis/5mjq5cxjwRUqNdJbSdKg3DMFN2iJWm2OWy2hddB+mQlAHRz8ogA2eG
YjvRJU3k8V+XQN+I7uqxhdsKm3P552PFMRGbIaUd53EpxlMOm/IMY94atHQUQvPtauOQLk6LZPEm
JxFpHXc5X89slesl4N533QeV698+HiZzDk5iyNdj77b41TiMsF5Z9wMVlkHFCXkaxVXHCOS0uLM7
+HbcQADX4tUV4ZdXaGoJJ0opE4kFiIUkXAyqbeVy5GWPiMhE74Av7rvA/sBJ+VXPzdUz+23KfmmV
j4+GPSzuyA40YPVWahAGCbpWF8/YBvJlDtQEpG1BX7eCmSLVrgfcgLukG8FNFilJEm/chjEsj0ka
1Ib3CLA+qKXeOtPkNoKobFJGv2RghLYS5OIuVdDWBFYT52CltU8SpSw2pcHb66fkmrPA2QuDp8g4
Wpr22Xgf9AGGa9MmJxUE27kmGYfp66aL8iup2DfNLSIJlsm3oOqInDk7Q6eUfQYhkgc7R1lG+///
f0rGG2qen6rCfLZj6xkF45uA+ql3OVlbNmNhUf4/Je2TpORtRoscln53C0almf7FvXffNdeURQGA
Gr5k0zzcGmP+LW1cMSYRxSh70SOzj9Oql8om0V1yLOtmtKDs0Woc2gHzj4pmx6Cp1uEME6BkQ9AX
Lp6S0N0piLIFf/o/b/nJtgEdyuRpMqGGUI4xsyxaSCtZtq6FwXxrjbvAoGbAtongpSGeA9PkbsW/
xb7qq0uc7wI3q5TJLSlCyLVXdyTH6Xi5tw5dbHeVJD1ZYzPkwYX4i9jJraDtg3jdJN2HR7ysTMgP
Nza2zMQbvsfaeOnCNNlVb32UarrXzmQBPr1kZsTsgLQ0yAZJxQoqTkaYimH2S4uHtbhmLMnsww79
lZl1n2GAxOKUORz/Vn1PtBOAxskZhngD4BUskO9QEG9WNPeeiRP+Dip5lI55VFlPuJsDTOVCK7D6
ziGJjGko02G8KTweLclGebRe+oQR6ijcNyGDSz0GxcZ1eXD7y1dKuc/kdu+taOzWxcBnFgbqxR4w
kM3+t2m4FuoWxHHuVe70oWKypC5xvVWs+JE8fXJQUMXFzhgup14Up2ZUtyJ8KWLnmJXlKsenNnkp
TzudswYkFF6hgeZlNW3mhkk81/Vf3/o3Ee/byH7gFZ2ymICi9jC2QShmfy231aQ5evSsaMZM/Nq0
kUYKfW8Oq6MMp2ULCQ7NGPy97WOOykao6TOHwd6O9dqPOCTbA4ftJI7Qo/S6gWvq+N6tHR1oqrZT
rXkiaeR9Cx2TRxe6HvfcbphWNi+J/XAcb6iif3ZNlphonS8xNB+qUCZ0jsXJ5+Y3FbAcaXU1ok+3
4aoYJN94NRnrhpl9rkWEfWH8sQzudW3MMKTnae/VIB9bn29bXzP5Ox4SZ5+c3Jyzh5ZB8y8285rf
fjmBiW2dGK9myDmwTGpGGWHvlTsulA5cHRH1NEgz6YrNMsllUf3NLWaOohAM82737GXYiTAM7Ctt
34Xc1ElM8s40Ee+cZ+dE/YrNTH0LCNERQmcdsDjPwfgUbESbRga7GgamrklO5e5WQ3OwE/OhdDCK
15EBL0lTVtkrOCk1LNnaRHtR7rTRLW2xnAWFLDd+UkcYCz/y7mV2OfZnmU1izgJ6YBNZJQ3Kteai
oZYFUP0OikbZVhgWuKZrpzoKTcmzivEeGZ1/YLRexwVfx9xhFzKm8IqSmI3RqFCLWMWRiViQb3GA
gbGcxtfA8v1jzbDvp+ynWZGnM05Xjyh915fpXTcYT4r72C7TzafdILcJnz/X9frqpJHzu9Tm8zIr
TqxiusZ+VR1C7Z+avloM1vdlZfpHiYC5citxmhLuVXUSt3vOh3ujpRM6LlnympHBqEALVB5Dp3Un
x9/OHbcvO9fvoYm31fOb5F9YBQELfGJoGH83bsrlIS1ox1UPu2Pkm4nkZd7DO0jXuiRw1oZUWFTj
z1xz1FNR89AbhJoyZM0qoOuxom6mzPDjyV51R6d3H4NpqK4lZjRE/B4J68KsA1nfBIccJaQ81I47
/rQxS0rF5vqd3RbHLPs/xs4sOW4my9Jb+U3PjSwMjqmsMh8Y80AyOImiXmAURcIxA47RsateQ2+s
P4Syqyyrzdr6JcQggxQZEXD3e+853wno2XBE1zM2TzPHz8iGT3ShukFxwytaP9GGCqhngzc3su5c
zXdJ16JQVv6qQqSwwj6zpyWJo3U7SEIzJrPpkZXQLJrrCR2XS6plRoE+Sbm3XQ9An2W+tdIxUBb0
xzlSn+WiXUgPfkqlWeagfv1kAXWOnJKcm6iyOc3oCCpBPWwirkonO2Qe9wMbljhMDrVBz8/6RZZo
k4lXC6Vmb3CZmYmrmdf2X/RzZjRcYB9ZaktE0WFx7sjWDUZrW9TVviuc33M1EwtYsMKHxibO/Eez
IMVFTAuqUZofYwcoqRqd29FC7muVn1Fcj6tpgo/sYDq0AT26VsLgRyOGlVTEjVXlZN3Wu9oNkMZm
LUPPMjnlYEDAKOOoqX3/2XWrZpeJaQ2nJN63nJARjIRfGVfaZo7fnFSV+3jIll+ZMplS66GOHUaj
o0h3VeeQD07AA9Iuw163siCn1jGKveMhdmu6KV/VANgC2sYk+3JU1sEHxqpysKDmBPkH7yoQYfPA
2l/OKx0L4PMuJriYas8aRxT3bcFF37K4qBYFP1c2UUADfo+JgtlwJ5S2FCswrNG4RQXojoxuyk2g
OMM4pSYQQGYttu96G2XdT7OnNkoG+X2Wg9onxHK59E5anyZtEtW3BT462SCTjWdkBVrrcTU2JOZk
xnM+0b0J2sbZs/cwD7TKTUx0uCrS+TYRFq75eD7Ce9ngpiAXtQw/0uD71ECg9ky0G3WcXeJkeC50
AMWqshm/oOYtfdaluVzkmXnxXlvqdkiYyFgFb5vGTsGhlA8yR9Nuh4uVXjovnZfuJkd/70vvo7Co
l6IMRaaYmNnDYuoJqxlT3pjMQIoZbJ3LMFciGUD99GVGkNILhwQWH0lHGE6L1a5P1imDul0cvrFk
diuL0gsrDc2pvsxWYaDe3In923FZ6lvL+yE70zo1Pno8u0Uxn9jv7FXbSQDwdAUMgUzWaKmQzOWG
fGtiTl7ZsHWCtlpX4Xp0kU96lLGV4qBNOG7AThaOxN9I6FsxcEVDMS+QAfD2ZW/BEbMVjPFJQj0l
ea/3M1XYikcf3BIRZsF6AtvD/UKGmA+AWMYSJfjUoV/WL40X9buUa/Um6JtD5kb0AkOqX9ySl9L3
Xqzc6zbunDFzlGIjY7gxvUH4qo9wvYvndBPC55hkBP7RE0z34v4xy1GhYsGYKg0V0/89ObRg27Da
KhfTho6j50m6JC3lbDSil5+13br0K43jGEfE0KcYZIg1lCpit9Y0P7KJ6E2bkzW0eko51dN2DB/t
grI06nKefYnSZ/B0s2umcxT6Izu6CQJfBASxFcGmb5YpnsqjnZ5pnOkST0WQFc0+MjdDpW91iKev
KsXBs/vxAOjkfjC/d3NJCvpQIsSv2EAwY9EC8KstqCC35opSBHW2hFOBPPiYANg2efPFgDHdOLGx
d0cbBnBIb5V6SOypHXBm0yxOEvfBbyEv1JgA8Nejp9T3UjTeERXlcJi1+kxRfcAyzY21HqntpPVC
B1ahsOxYETgLD51LlqG5jnRC4oUnN/XYoV8nh9gx/IjH5Je56oZtgrLbB9zUhTyfiMeItBjLjSOt
10LW5Yapo+F7IUF+7eNExFoLYYZUDJKxfVSoc959Jpx6jpY/PBikdKxVHv7IouhX3Kr07HRkRcS+
jA6JUUNAQSiXCwLR8NOh4qtY4aVN79Oz4u2cV7SGBgr0Nv9AuwCe1LbBN4ip2XtB+DsbvUPK5ci6
1N6PZNX0Zg7O00BHz4jDX/fhqRD8H3bgnmQA1cTVicOE0Qd6ZJjg32ZlbGSRPQfaBlavQVJX8kMN
yPrKbAA7xtWem24IRHw6eOokxRhfphl39sxpFiFezj5FTlCcMW+OccIUVXkvRrNYT5LGZYQf4Kim
Dv8gO5hNJwsrnwaagHpthJGw8weg3l0t9n4wFGsXBVcu4D/YdgR0qKRJTW/C86G0erXCVMpAFEdU
9uZZHCJEb49rz2+nrVNUP9RHMoe72MHD0uLSHYZ6U+jHOUySTYCwfG3zbAYZTIU4IS8uLpP1XCNf
YkN+57p/Jzgs41Q9fWohyG8y8AfNzJdDy6jP0uCQakCEyBgAZfZ8Vyp/3X2o3HW2rtc+i7Q8z/g7
557ROnYm5oMki4lfFjbRTdBmULmN6VHPt0FLvVg1M/C7HDHThN7aAsBYxZbzFFLVC0mog5u656yn
wEzEeNsZEHGdRZKtXWTUlJUdGc+cFXskbbQwfXu1cEMM+3exdLYx6oHZyX+luMERO4CjY+NflMco
RSXazLCjC1OmyK9az/H2VBoyxN0Vts18ZJXfpz4jVfqjdMTc8qG1ndtmdjh+jigxlhomR4GJRY5S
vmrseS1hqQpruuC9ehOuX7EGSrzlbg35TqEZHGG7hzwxVTscisjSXNOXvEfyPhsYaLpIwE2NkKl3
wEwXmZiZqghY4LRtMq9DQCqPaFzBOUcVDXUrwDUwKnDvKLjDmLAegeS9j3jeCisrccormKGpBXoR
kmDmsjygmCOMJqnabapYPsa5pTMRFCwXEfNPfHZbR6Gfaho6np3kIAqbFuEnZXQ9jeQHohLzLRXv
dN29ZA2EJuyew7pQfDS29otibiLbttwMfnlnAIxbq3TTIFFbI6tOEFuwHSVh0Z5NuSV/OD4P0KVZ
uRSKxh5KmqK1YyS7Omb1Cb1i3KeyuxeDzzJVeignveA5igtE7B2tkb4B26LVdM5sf957JsNdnMjG
zbe//u0f//FvH9O/x5/VpcoZNJbtP/6D+x+YCVUSIzv817v/2G8eN9fv+M9H/LcH7D6ru/fis/1/
Puj2afv83x+w/Br/+UP5b//5a63fu/d/ubNhC+n0Q/8Jt+qz7fPu+gvwByyP/P/94l+f15/yrOvP
v3/7WMqK5afFSVV+++eXDr///s22/Osz9OcJWn7+P7+4/IV//0aE6vv/+p/v/9d3fL633d+/ib85
qApQCtuckwNTeOG3v8bP5SuGFfzN8s3lky7oQws1/re/2Ok6yXc5f/N9HwqgJ5Z/TD/49ldb9cuX
bP9vnilML/BdzzId1/K+/Z8//V9eu/96Lf8qe9RtSdm1/GDbc779Vf95kZc/zvV8RzgWDRXfsm0/
MO3l6x/vj0kZ83jrf9TabJOMvM+kWdDuIMVJLnIVauO8eywx3yDcfUK+pLuyfKFgUKVQD5By3HXl
JN2mNgh/y1wxW+s5KT5aL9JHjb/+0Ls0piT8jjtpmvflWBFGqHHKcpLvsIkDwm3Lel1Q1SNx6zr2
SrdEt+56q9DwZujzzMz7hEyAXk0+mK6kebEs/FW54bz2hoXO3ZnI6fPo0WdJbr7bmcdscySRaTBY
W8F3xl3jbJQZ2C/CItd1SN0MUMYiL+jp7wwNjJN4EniJDQ7Ns/iYFNSkqHWt+5iA0MJg0eqK71kQ
MFqf5/C+iZFYjXmNfTm1k2PeEPNTxiypRa0ysKPHoEKs1I4+LESF0KTzCRSbBLUmMofOOXZLMq+b
PQyZM99Gkxtx5oij3wwWgMVYVXgvk/HD7P3xgIeDyLtk6E5FMwJXwBmwAZCJgROxPemtJiLbComw
TId0J1wT69ry/UFZ/Y5k3R+uvy6K2VMr1bQnbzLYm05RH/q6y0DC21hJjOS+ng19J1PimUJNJAwO
OfLDkqnKsB5RaCqGGMci1Mbx+hHV2T8/un7OaUmhpHfJPNwwcPG3BmZvdId3Xq31XecE+s7sPPc0
QToVrWFjVOovGd5azvn6xzgn+Q6KFBTJsTQfRXzLoNok/nQm1DqOQvdJU8TT32m6vev08qkwRsgo
LntD2lnMWmreb8Ki72DMIjpdb7q0dCHxCahYD2Y5M3VLqH2DdOx2VUu0ux08pwZxg3XFpoKt7seY
vAnSzrVCskLLhdHo8ms6YX9uAs7ZhumRkiI0E+FMQetFwI2qofEgKSEKtRMKfTexQxCEGdnxRhKs
rq+kE5bB/Z+/JggLoF1WW1465U8b8uZoQySJhUOWG5/UhLDpjX0WzdHpelOnrgXZYvk1BMc6BH8G
CZiThjDYDP3jKIDmV5h9YwQMnAu3pTCsX01WHBxpt/dyErdZKoxjJDwTyQ7+VY7Fmp66AELW57wP
AxypqylJ9ZG3VLrGqhYhlhyti9vc5lQfv1XLMbabTtHYpC/0jCTPFMGtJXxjmc7Fh4DmXmEpNZUv
TzMNzwuDhXLdDQIujCvY+qOgsM5hGZpn67drNsk5dmDiqdbrj3+eFQM3/xCF6mGuGn+rPJkyncre
RjcPvhsDPUtjCD5ojAV3f+6JFHj5OEeo4SsDkj0w4bLqCQxNrBd7LCt2QR0SQsd0YePbimrOnc2n
cRxJEvP/3AmXTw8mymuj6MF9EJPWhNazVbnPPRNYWrStvLCK129B7/3EElqBCsm/gglM4bDcc7Mg
2xhpNu7//KVBHn9nE50Yd9b+xVf6iShb81impfcQoR0LU/joRQ3EMUx8hro1ViEsipmB5Y4YjEvV
pigpB3hchgopo2fy1a+PNAzMdUkc67WdNdXdwOjVy2F6wsH4DMovGbtgpjIh7+gNjD8ZUSHJ9ayI
1ZzL1ssnyCFW/cqrk+/CCAmSSdf1FyuLWw6/clm5a78pFR40qIq2Kp0Xo/N/y9RGil7T47YGz37p
8+i3VyBSqoWeLr4gD88QzKbp30AFRYrJKGF87YmjiUZ58RKrup2syX3K4vGLtGnOPfYwnCpYNxtG
hug4gpBuGdV9b8f1hkbedGvW6A7+PJMdEcbnlm1j5eOmP4zKow8sQflhc+BZmwm8j75jQU+fjNgj
A2ayjqpFGhXls8R5qbynihJxyjLy4qVGDl0Gxu31o+sNp6xiHbvePg3p35VMjoccs3E/M05OkjTE
Ws2VM9ezPs10uesuVsc8677M5RpXLhXznwV8ZLck40TvBRrWS9/IEhcaiguV3Rca463udUL8RVK/
hkPVrCzHbGntibXVBIidlxvbi4JdaL6W5roX3p1uYwZdKKbSI/HFGJaTg8hrCjQzau89D9evX7mK
mD+IUFkNzbvJ4KMOqFbvxh5v9KTJEB3b2HsqVP3iFt1wrCdgo34Hwv/629P1lBROcIQU/kCiRLjJ
4bDAnpsfysCEHl85BESUSt52oU1mqKjur2/CgKTAilXZittfWd+/xog5cMwbLirKZKQycSRcHYEr
KTe6RweWepAph4WRlRFSV1VguC1vPVGJr75jnkl/yGc0O9nUPnXr622tEANnArS2E1AINWPtvNT0
yVZjYNI5StSlQ3uzcoNaQ9QDGm/a+qbJM5jCYzLtMwv2qsPFK3zbP7YNthCXRsvBWPiCNZm6Vn93
XRGnAb2PG3lqV0Y+s5eKVOBUoGRQgUap785GftYOWvq5c75PMnm3GI3+MMVwqunQMH+b0mOGYO+U
TY4CSJpByZ0b/TRKEz8Os78bJ9Xqt0m0lMSjLO0CHUDmundgv48tKlTfka9uQGAo/aFpheEsYHVr
h3OQ1wTsjCHBLXNZkmBfNJARB/scj8FHRWDr+798EMeYx/3OVtBf0LiR2b62VTRsQ1mhHb+u8czO
prNlx9tMa0KWJWnAqSPxWKG7XHeTPb6P1XvJvCoeK+9HSLWJkqSF8JnyyCQfU1IFBkHTaciXNjJ5
fu5EsnSmmjc35H9B83VjOmjSkNs4tKyQbU2ePmhD2TsbKi9hx9wsn0p1QOhvrR5CVZLCFHs/gr66
1MS/SIe2Y18Mw7MKvHsnpCkSRZlNmerXxxJIm4+EEfP73N1PBYMFjBnJ0ZdMLkyGQBdNXutAVfBo
l+Kdayr0jvFctYfKJtqXI2vIcYdoMtF3NSyuWW/baESlD8dsLUffv0X+LU6jWz/H9HLW17VOqrha
A5PYXVdla1maO6Cl/W0qi/IVZnS/mrU9P4Q2ITK04UWQwecLbf8l6dqTMOgMRH0J8t0x7fOMSOgc
2e1mQsmJ5404uGl25ktiGj9xySMYMCLvt2qGlekEC+x6Km4zl5C4qrOptvu6fg2slEguLgR3dKzt
lOrmLZ3ME7Jv9+QV2TIIqj8btMCvCTPjnTVG1sZm3P2K9oz5c1jmp9YllNXDg2nGEnFo0FqPdZeu
RyfILk4SD7uk10g7NcL1tuGMwVxVPs1jb91KA6pxWt/5Wep+DypYr02P8J+hYPfolS2BpJmdvUfC
OdTS3I+t375PU7N1YiR9LPpqK0jZmKjGfw98uuoH+TBGkGeiGSDcUGpMvlNBLkvURLuO1Gn0Rycn
CU3godXJTKS+FVGNq6c6udfPDrQrl60EWW6xoUz3iCj1F549NkwoLC7CbuTEvPElK3s73yAGGG6n
VlXIT1oM8RVPYRNMb/+1JZhelhxLUATXvcFAsn7264zc7Il3EA2V4Z4toUF2a5fglBvyC8KQcGwE
3ftChDOMvnC6TCHUed5VMcZCD/DUMLol3g8LJloY9LcUNPzxLfFPPjvBOp/66qXv2CoaUPGnTqJL
7yzhHuXMFGw5K19vdJf5N3DcaWC7wybvUHb0IyJ4vwoxT3WluAtdp952VsCiU8UdbsSxPeOvJDye
D6Y+bX94rkH8A/JovDYHEeXtvZOmSHaVSUhjXnYcOFLAXxZCUKtLf89t90WPvHv22NPwapOSnRaT
R8h2jSrmPz9aXthxDuTp+vn/eoRFDJAKgoNyrP5Rigl+YznVd5zzmOeZi2S60fENirdNZskZiYKJ
luh6crYBgIQpT5pPVPO6qpdZKfzkiuPCgImUENy4TdqzC2LmzxmhQWv2kzPGTWY0AKYY/P45Sbpz
SIxPql7stGAzTafyy5qDQq6lsxjiW1JR0xmWhzaGZ9vUO9PL7YtIBSgb2zgblAd3ZZAGNOtp87Pe
jwvNqnU7ste6zqsJpi1+SEYhxFaU6XE01MEH5URAKXViIrzzAAf8nGt81+7EK2cac2yhmUrlxsT5
IvMGULoe0L4mRezQIWZjwlzWrbSYYIeMkXMbtebSP6vE7fWu5OLBrgOh1g7tXVgLzhy0xZ+hCnyU
EqeCx3+0TZT8WVkUrqruloNNBjnIVMVrKJxjg5vxlxkQ12KP0XudyeQeDWq7aWXuw7svhyedE2zs
2mrP8bLvEuuZ7aMAGUP//3ogXO75GT6cVtKyrzt35fZ9d2GolJwVviwcc/3l+qnrTV7ZGy3rg8Jy
flJhaQB5DgiYUftqmKqHLBqSfQRPaNXbTnuXTZhgoCNRSanuz91rF4H5SYVCMvNOXUz730HJ8BjH
xc9hIvc45So3ukQ9RU7Y7TkaIeTzK2g0QUfabU+vX+J1fDTNmme/hRkxhVm4CgT/fefn1FO+9Vz7
vcVZ31wX09Cf0bTmN3DI2h2omeJRpiC/ab6Blgin+s3PM33ftLO3HWNmsr0PxWaA+mhOSfNWOM4h
MmzvaQgLdmI3q2L4rnkOvjAG+ovqQHHKQq/e2e5HlC+k9czvXsqSZkdsfKVhiKStAcNjh84Wxdt0
CKLyezWb8QkwCO/dtsN7HA6oiyVC0R/CqO6Eaa9Lh1a9KLW/uh6PnZwefVjDj7oeqCVmChh9SFzK
aGh2MNnNo7aNT9LC853pDuVWWy3FcE8qNnkS9+nQYVuZUOLCw9HrFhfqNp7wczrpSCHXyrA7NmOT
73oH0grW9MSL2weGj8O9gVAqKzxaNwYyJP1YesO7Z6dAX3CBFxYn0NDHdlPT+w+sp8CoSO6wXjjA
Xf289Y375aPFYGj/vQjypyJNCWcJfhHxsMGoiKdnbs5NOBP0UFDGi/YxRhyPWnNlC5+4H7QQgUk/
VqrHVqbOjYcqhTY+7u+F2uGA7oG8gjtF1g2Bh+DAVUrbCNNe4igPJx8qcvQTYRq8mJX7GCiTWHHa
FxHO12pACgMi5Qz8Fi3l2DMcxzxS1SG6cFO3azNsESpNKcKIaRHSNP0J2tumG6roDSzVGhvYV54A
J3Cwt6wwJf+KCg8vWIu+P0tC/3YeKVM7x7+h0WcDQSNsI28+GJIXtyYqMC30T98A/uiZ2G7G9NxL
VIZzfRcipdyUAVlo2rV3kUXLqc4cTH2T/eBM/l3iXQG7kUZ+vS0LWk1lYWEOmLAx14tJLMaNFXhJ
ua+65s5L3QakCxI7u9H5PukhCAXe/NhXNe+OyHsFwUktb7UdYZYjeTMi+5nMIJPAnH+PF3+2XWbb
CIXrsQ8MkvFKJryEaSMAtO4Hw3xvXXwEiKC3PebOQ6TBBZtV2t8GMYTMBuJiW8kzRi55bmijTY1V
H8aFuV+iVywyNPI0vjbiIzcq5pEtTnaP7azT7Z3jPbcqKE89o78KE+3L5LWbuQ8faKCHv4mkzxk0
+7327suCi6hx9Hz2IE8I+AKTkeKDL2mOqLhDcEHQS+pMDznDwHWKSIqK1LxBKm4gD3gMLEnvhMHl
ChLmQSxgGU55xBMArMVJUsK2QjUN7j1jgh885AnDx6DMsK1gAXWT+bHK6D8WUURwtDq4vlSoWRkN
NxO416Jwn7Ngdrdi4TM1oahWisk6TmdQrmC3mPIc48aDclc7FlZzDOmuwsxHT4pzhlMyLZy+KCC+
0nRCthIqptO1TuntMGGPWIOskSmO0dQnGeOtI5ClTiJmpsjVHQs8OZZBygxd3fnQ94fa2qR5RLFK
lCbn3eQhz44tyVMH08T3gL+jArtE+MSYOQHV5Ch2qh44wlRmdautsznwejRFPR8Di2dkhjWCPIX0
KLCwynb5VD9hgl/4RzrV1WGI1A7I/hfay36VIKjZ+ZYpUFDIH3XQfYHCmius1Gb1GGiUFG6xaxb1
agmicJ3SwPOd7/2oyAJUUMlYyo+TqzaeNzMp9mnh2aazby1xysfuFHYGZHrSOhwoi7SzodckJTJa
rK9RmLRPpZ38rCQGpLAFsOLztVel0K232dGOCYroh/rejM1LMru/89HbokK+07qDSZIRwVeWxSMK
iX7bG4R4zbECK23AsqCZRmvYpz3lFMPR98e7uMvPmRO5ByMkTsCzx2MIv3dOe845wfDBFoXta7Tv
3al9CsbEOsET2QiJTJIMsKTDK85zYq0ek0ofTUsaP4ux5flFDwgBsEH8YNKG0J5/HMzxB136fA2i
/80w/eZUu4iEnXxL05/LQTSCU2OV8cOP7WzfVWr+gRf8JYKitTwH69DPXrWtvxoTemsj8V3ovLuP
tfFlK53emjZhVjVdq9shth9cagsaHEZSJRsrLwl9Y1E+Z0hzaGDmBzuwD07FHKsNBRHfDuRh8EXx
o7joxQydJLXc1Z0f3ITavecPIfLcNQ3OnZAqsKXW+LIYZ0IzD1pG/9jbnlRdz1sZfpeWfadmCoHC
x+JooRly0t8RZHSnSlvyMngbqNYCUoihkAu23FH1+zdBzlsTYQBnwmqJXLVfIVK9qo4hnA9UJ3ZI
kFBp8TX3ZMOoim5z1zBOFvY8bvqsZyDRDPZNq4OI/nJuHKux3s9FBPV51F/Wsq5wmNpoH3qtY9yl
OrJ20zSmpyDZmIxMjmA8Njhh8IM0M4kzDeolO6p/OgpBgAUJNk8ZPNoREQxZTvk5osisqkb/0IiY
pMApNgYqOWRNhts5qS951+jdXIrzMHr3vWn0R8s92MSyrezeajj7Mp/tGkgihsp+04dn7osYZ1vP
8NJTx6svyPvvOOP+KlDlcTJbuDz32XKWSgzGqU07xCfTHSeG30NNsmm5Zluv4Jrl9LFViFO1EgTU
4qC0C4R51gikExHI/eA/jzPyBie3X/hxryX6ZiKFMMpl02RtahO5TlJ79PI5Ma/sDpWaBnq2Tvzy
F0vKe4PEhFMX+ibt9KQ5zz2MweFzFs3niMMBRxfq8C71eQ93O7u1q5/NHJ4jKjLbD7P7ewLUOVtm
+TZH7UFWXPeA0GLvFqrlrR/8ZLK2wCDFZzyVHp4rq1jXpFXFAQo5ndhvHpsYjZvW5lvJuUDa8pqi
vdg19UtTV+53mMOfDk2vrYqanSMUjPq6FFues89mpkVTRT/M0QoPXCQvntVUR+zOVCv4sOGEgPOJ
mFtlXhEdmwr8Wo+FGqMHQrkS/bcYALwhA7IYwW8jj2vNtxAlOLiPgobGt2N/eq710dsTHQZ6NZtM
Jy9pbR/jiqW5zSKAK9DUZYWloogzJB6jumUs/dw0030IHBYLaq7XugcvXgy/A59ipfeyx7aasMkA
DGxI+YmZrMNxgfmEuuWljRmx194DaiYKncKglerhMY0G3MDFSqZ44TpEWqDMgqMboFlmz6A12ZM8
aKApNcJqeEzkJ0yYaRb+vhdOh2cOTFwUvA2S1kA90cljWc45xMGJnZtoHTHXhsdmmFDjEEF3Q75T
g31vZWN4CGCmBkr2gEkRCw1l53EG1kssZBddhN/uhOG1uwX1GEqPk11kZi+jc6lxpB3LGu6XtFqG
Y2m0NcIWRKc1YCRyxE+BhQK3svOR+hnxiZl5B8UiGuEeijaNNgWzQoI08M72RfPT4+CJIBm0rZ/w
J9euOd64QQsHYJoE/nhzJ/rqkEh/pjihoy0WDU1R3muGUCt/qMlFCnqAxlwJg+GEoBDiC6pHhI4R
st95YRPCOYX3hmigd89S8+p6wzhCECvPqVmdpyI/eMt4iHL5NvUisAV0J/O4Kx6InDlKVzlIoTTX
UTHsPSQ0SEDImY9c5jZJPb7N0Fc2lVXTyBXkWfhN/O6nPksJkrjIauEukXhgusB48rqQm1yhIFH1
3IEPJuqtVOHbhHn8XnrTOVQNWvIRyGLi7oK5aI4ePlRSHQryXrOQ6B4kM1F1if74Mqt7TO3NnfDN
NS5PKOJBqFd5XyEaTn+DWmkuyVRv60wH9AIUCVlGmq+0q+XCwHqMjODDjk0EvCU9tJwjjx81IPiM
7sGQAc3KwqtWKf4tMM6hzfe52HNdAJPKX2SPqJEZWugfy1mpaElnNUaUS0zELmUQY/sNdXcz2yC0
TMS8EN4FQaXhJrTputWBRghviYNPYQ1hK9jH2S/pzWrLWIB2bBati8S5MwVjKWNyZ04HhFj1+Mqd
xe6TdVyxlIiFA5s2oKYk4MJUR7HwmHSRHm0yrVByA3xyFRir2TbT3VxkTP28V2U6X3g7V5kSlyEn
yCGN0juZGOAL6EvUNaA29Ku0lKqnWHLPzGfCwutXgwPSjRNBCDl4lvEl9QRYpB1YCwOgvLbb/sab
19KZiJKjqdBVh6Y+MyOmKzNF9gkHwXQebfAgBhujV5oUSaWOx1MMOHcWGSlCqJ3U7DpETuDiyebh
Bduhc3GUJoU6QpdnlMxyr5+rgp1Xe3mETJrDgmECj09Cb1oBzCJ2PvVvmd9zVpklNSv3alOCNctA
uiYgsKGmZj0wboHJMLZrrKCIv+JemKRPivboLSy8613fnuaLw9yqSsbLnAdAima/3NC8oDVl4l2P
A3/YZIH0bnK7YkheJkyTIY7WVdaTk0h9jRqfBpzBSiNS5AR5ReL8jKCR39wM4hPIWbka6ik7zyCq
DrWVAw4RszrXbmpxN9j2ADjWliuhEXR5jSujcjZShh7u7Tre/PlRYYdKIJsShed5Gl59ZOJxyvDY
Qvw5pEFxERlcmtBw7FUwBjGIHjz2WKTZmrHXL9Nk0rDKC3y1n3ahfbh3mA8Y6GFViBpiiZrSoNBx
xluwCpsyFlci3WNWhNhtRzJmm9BNH+lZPnhKOSBd8+wxmDvWKH8U2a0YUn3JVf9WT8p9CmfZPNoR
FhSMbZ2PZmDU6gH5JUgLPBpc7Ft/rJs3pUlIqPx+F8vrFKefVyPDJbIO7fjCQZq07ia+rYH73Woj
PHmkXAw1ddr1RvbBKUYe0i7Kktj2iAKHSIUJtPsRm3HxaxQAa3KMo1FHHBKRmYsmA1YNctI//dCy
X7YpMgwqmaPJDIwhPzVxTVxS7Z/sGdB7kLniyVi0F2MS7Wv8+ViZY7E4gNNVOiaLpnAkd9FeWFXW
QL0T8wa8Q7TS86oF02ocOL+5oSI6SLslYWxuAPeXo0m0RRCNo96ifL4xMGmfJFzCk5h6UnQbaXs7
pB/+Ws6CgBc0aAmUgsKjr8LYG0BMuS/Qh9yV3RTd6cb2qBdxhOSLIkDrBmWD1/92iESEdqvWCUXk
uWB4wRlq2hWuZomWLoSivuuSNQ33cH39adcbg24m8YGKY1Rj5RFzPkbyoVFkvDnS06TXaWG7t6Kz
e5C3BV6YOsjXMrDUU5p0Mwq95ad3RBA3bmttqyyynuKI7NSt6c9izbliuvHqMDpdf9fQjCCaXXtH
uUBdqq7PcLvttQMxWNSnymw5dS9Kjpm2oueb07H0kX1w8mdTyqPtqMvmvm6hRAm/XLrKSOUZiyTw
DWA3E2zQlNYRV35zT9LaAGAxFttOlxOp4wDo18U4foTpwgkyvf9N2JktR6qkXfaJMGNwHLiNeVRo
SCkl3WDKiXl0wIGn70VkmXWd+rvrv1GlVHlSUgQ47t/ee23ux0gFvAWMdN08GU6IPHRAtFim7YKK
HFj2ZKInuStd1T5BIDmEHcU/oBWc1d9fO09qkgSc6M+1Kd/v1zy4A1K3iODrKOits5MJi7WQP9Xx
SE9sQNyBsA7cNPHz/l2wqOpr5B2NoauAvg7t898lsDPNC9s5gqIRcZe0ogfLmGbzUmQZW46oa9k+
RdUV8Diy+v1PaeSceurq7q/2/aK4v+QVpgboNnKyNmbGeaxhwEafBtebZMIUDD4lq3Ccdve7qnPd
meeq1dm3Ni7+/L2GhoaNkFyqFuvQfbJjWx8KmfVnJCzG1Lbz3deETkanF9R+iN+2CZCGMX5yoIbH
Q3XLjCt7bgDFDsOhGbbWnmHsBNKgvPgOgL1B+XJTpxW8W4bPKl8spTha9vfLgIkc0vsp5QgCRUbe
8o5hXofkEi0AGrz9EmgZ/OEyLfasPOVX6fmK82DLZoh57WrKpwzsTFmdfMPAlLoMX9lSXjqNkHJf
RisZwfC4/x9+O/7O6LXfg84ljNfl+IvAssZBJR4pNnNcxP5hmOsDZjaA7iFwp6gq+kttSWi/TWpS
lFvCPeLSI0hL67EF+WVdY0U7DlCpjmyjkJOTsl8SI8a661S9N0Tiv+KJeMa7UMDwA+V1F2+GsHnX
luAY5ZhQ9+/Gmb8PBiWa6GQ1AU5uYYtzW4GjCeiGwAgfdr/S8CVWYXfQVgaM0LSAGlackLshjtgs
LZPjaRleUz8DgFDI+Il6CUK+VzrN20vQJNNfj9ndo1QPlCkNLeg8jYsLNDTomtozYbFnLLFIhb8j
Kia+/72h/ZHgQZr+gqM4fZqyRBALOWL8lWACm9whXhucMIPjPGbxcDF5EwG00I1xt3TJuPyF433n
UjD9TFoUzwmfRZotdTq4+GFQxF5Jq+xiGZA3MeeREfh4JcIjd3lZ+kRzrc0gBvtVS+92f+LhLSFj
xH9WF+m4N2GJEF8BQ7khaUL01bAJ5446Iavk2J+B9IBaA2i/P8e1w8bMa8hEUM6E88c3iGblJmmM
pK55KMzRVGyGnhW/Wzxao+jNS2PSArHEBEa7eMbFPvyM3Oo5Ghma2TOo6ljA9O6yHU0LfONlTZmD
wuB4yDVhKU2Nm6hAhCx7pUkxr+4yOe0jW/8QCgHCxNlk5RTP9K1o37QHkzVDuFvG8HabPrIKMY3F
gg5yI8npeOTBTkRE02w2ff1dmSyXYAFCMsxUHqCgq3ggAG1LBWHO0K/zjyoZnuap1z853u4c0Y+v
d2vPuCXGeepQuX62NIvwkGS4wzswTMdiKoKjVhLuShX+saK8e3M9g81FgfrrtmTNy4Hduh+AB0w1
ChfmEFzVGPouEjPHJVDFxNIyTCfL4SA7NrjAE0fvOw65W8s/lajHl76Dmxbm7cvdE4fDgvpzc7mP
BlbUDgrPXs+QK+H/GPHO65z2RJkkR+SRI1bT5hD0XI3rKALtuVxWyYinJ/WCo7VE+PoYUlFHL/A+
zLCmNBGBhAiR/FS4PvQxSInrqgjnnd+YtGGZRybj1Y+7/NNrDNwu5vExqfJLTc7gocgUH/y0PtDt
7b20DkQ7o21eiOGUVMg7O70YoOCgfmWJdC6ONbzYeYJwaw7tUzZB+8eW1+6g9743Xa4PJfNm1KT3
ggznNubaOZTLp3msXyYmJtf7z5FJ+Z5NMjuXvvy4K8/C8msA1hOid5V8VWPwpG0vfjb7csTHHn7d
5VXJ/noz1D67f+Y/j7rVHg4chgNJ4zXonWG7QWNAJ4gs92HAA4B7xmfWTQwUi4Jbueqmxl7dLFRE
RlD2wSimH5ygHYxhPYweR7M2tiMt5zPw6M4MwHFKSg3G/oc0ohkcOfxqSmz8be2InA8RS1NIghqa
Aw/8xKdXU6RUAXRkzHFs1GQTgoe/iyTF2YPOvzFJWKKF7DQrEgvI6qxrvi7ina6H6iH8wU9tnSYV
D7e7AzFNl9Z0FJp9yqTpGqQF7jkRjlvDi6MbefGfFhOL78w6xLHVoBns2j/1hnSwvExvWvjP1tyn
v4wieq1Dmb8VZdnvPB8IsWl5OV1AwcFMy/pf+xthd+0jULdQp8m7i74DWaUCtW4btFjYR28Qy+BK
ix1TvwXnEgcbD54f8HjLwOWQP9wFu/sHmCnjlX/+1IZJuCEe+Si7PjmJLmStT6bXeC7mLxNTDHkw
yNkTzoMdQ8PyWfaaQk6z/rDq/EGlbM7BhYmttQi4I5ByXWYu5MUkeSH/gO4I2n3PDHE+pz6QQN/z
6sdWf9yPCxiSKYywhfkIzbBYFexF+lVhkO+8G5eDouIoarOrtjvbuzYeW0PZw/CagIWdRo8Wvn68
lS1nVydECGfLC1mvWEyKUTqslG/dQq9Ye1P4J4ocbAaGbz/2EJ60CcW+rTqUDLwwoVnQxuXFb0oA
NuQ4zAw36J+cRV7y0NNVa0Ccy4ffaOM0wpcPQ0Qj+hCSpDWaoxN5tGFGz9IKGKSixYS+frRkP7+M
+c41jHLlkFytPMO7qZz1FVfLTjNgA+ZeMXtgXJImldqriYJuH+lRC5dDMco2vss8oXKmSTY6DL5w
KI/UZspzUeT+QcbR93C+mikEn847ToG2mT9l1zKBECTHd/Ya5i7zgytXmLOP4HWxu8TPjtGNFVFW
B1EyLwFAlScpHfM+jirOll8LcWATC/u36ts/8LmCvZlCNRvBLmF5o36DWgkm/T/kTO3j4HmHVIG4
Bp3y0bMpPY5JdrYdomiYN1e4VutD6QyECj0miF0drbu6J/MnMV4gdG2SMHlp8vjEnvg2efZpwBBo
zsnIAO5LFQktokGxt3JYteHSw9QxKV5ZWXHJ2YbhwqP5svFxq89y3QRkkRtyVOlv3yKnE1nWYxdM
0Hw5s7vCGPY6CZJ1hHFNNFf1Imx7PPJefTQu3fBiaNOjX2ta1V3jmSaMtVTJ98JNjYtbW4eg7KKb
pm3MHgjmTgiTYf9VjIzGBwkDXzWwWVqc74ym/WWJZmpRz7+jnE450y5A7I7ZQeU5hYANs+YmT9ls
tNbRBjsaRtbLRHKdiRIs7PBoOIpsWxod0pYSyDBlbjBY2QNlW/DAFg2eUnatodlgu+xXDXGB3egZ
YouxB52lSbif5TpyuQsmDSVgMOH2YwYZmK+ch378mhcaSZNSyqLZz4Zc3SvTn87J6FH6noMHTWvG
dKyfTAdZhVNed9L4zAtDp15CVDlvDaEEc7loZ16iuIENmzaXKQ5eZCka6CvGlrMOJqJ4/uxkcR01
uGwLb5BtyL3DJnf0msfJ3DN3mqAQ1R3CYATvHYVA+w+cLeJDUZC9isSrJoiwLhTfq4KORuBjyW91
8gr5kAsozfpPnCbhWhEQIDTqbkwgV8eSaL1eW34THlxKrRwpiieO2VtR2vj3spImROqOWOd3maZL
z5R40OfEfUum+iuhCQcBhJI6pX7lEYBmPYS4v4EsmV2jT0lePAZQ9EcKQjPGZGvs6n+wJz/BtF+6
TSmz5oz8yCOetadMfzRu836eB/lBsHQV+wSaHS8NtjbdQ+dePQl32yk5MRAoKYNw93DHsPOS71a6
fx2WhKuJdcKaWe9IPQPdI/pAW7b7W7NzIpiSP7vwLPbasykIKPrvnSte+5Qi3255XGQFntdINgcs
n3DVOKNBVmHbiSPfjk38x6788ilOYTSDOmLpFT0L1NDCYNkP1ZemGnD0BdPLKEI0yHIak/xpC9cx
g1Y9bXj/64FK39RraaHI230UGWtBG2vXtsZpojh7nuedXaEDs+jMcYumPk+wHV3AFxVuAiTt/FvA
PG8r6uyNqhtawxe3nZtD7zHEm6AadAE5efxFk/tBeHujTx/yMay3hktjAxwsfBImMePlM3zRt6ZB
EbdpcuX5LhAcoY97LoWRrTqWk/oyTbS5EqoZAiMZk1VFkfYMriNCcCobf8ckuVtsrtV6muVxlCLY
TfV6/tBRdw0xHZwt2V0D3T5XIP5O7HTn5BHZ+aWOQ/ZTTXxhG9OukIp/mBBnUiuAKqzbYY0NgUxo
x0Cx9cWFKH6NWF6MWy3tN/AEm34eNeYwn1k+BMwovhlUsCIlc7EXutm0dEgERf6JE5WlU8UNscn+
JZnB1mBjeRSt9btuo2wXBMkj13e29erqPY6x3yEJnvAX8HjiNPehR9L4SfGHa2ciVc58MCXFUrmc
eConpU5tfqysQu7mhuZjNVAVAY4IFXNGFerORk1ZZm33Yk1ggC+SbW/h4vM8kJThGheRpBgMON+s
ffL/VGzy9KpCkrt28cGvtQA3UV6qoHyZQrPaSdtdw2/ytkVqjzDaWuMsyzc8k962YbtL8UG0k5CN
KMHpaLeMzwP/jgLADv9q6wzZ81gnIH1txjPKLnd1SL8iFh0CBuHsr7qHFDvrSuJUxYZB0LRxAOUV
Bp0z8QKdZ91cNTFsaskOcrmRXnEOpGyBomfKP/k9feCgFUuEpOenamB6NNaMesIQ3BsxNATM3TBt
0es54xtRxqYIMNshPD55Uf410pTh6NYCkn1xAaxtTDzARy8wTqyjDt+SMh6TQSg0YIY2+E+Tpuro
TcWpQAQYUPsELIBzMQa+vRp4CoM6r8eGDkJfo2r+6Vy0y9FCqk8HiGVwQOEwZidOmaAVk/mXB2Lh
pqqWRyksLmtKGjLiCUm28KGyo291Adl5LOSDaR860/1Dw7HeTkJvg2ou8G7ZL2rwLosB7VBwtkxB
xiDM+cyQB26HLgH6nUp/61ecdxyKhT0fn0c9sxUSjzPR1G1HQBvVJSYM25EtCA1jxR7V4TLpFx+V
mFdm7audjV9zZdGlV3ZEbcxdqdpjCd/jqPSA+8Yu9ka4FYW9g339O/PthIATXmfW/gePl6j0IRKN
Aa4YAKK7aWz1uu3SI9t/g82TXW26Z0z230JTf+8KUnomdzDYEpz8neZvCLLBc/ytMUx9LGjIzXr7
BX3G2ijFfhDf2Erq/mLYVboypuKdYNqvoo27tYeZCzwCdk+J3w/73rRWYYpH4ntuVS3CHN6swkGD
sTx/Dyn51NWZtzMSiqFQ3Cx+ynEoTh0+iq6P1QYVkpsxYLATtXOysW3rq3KLt7bERA6gkxgu2GF3
9I5FjzM46IBdVpBdcDUrh+7Zlnz21Fzl6B54nzF81OEF8y7lzJH1CEAc3SkZNlqV86+QsBS2zddM
OizSgLcpOoJgS8tGhxNoJRsLWXIxXJdvKsQflmbfo1bc/LBwN0y/D9JxX42J8RLptM+B8nYF18Ly
wR1AjlnXLsyNnl6ePKecxkpAnof8GL5HBNGngiUPMMXNER5qtk9xan6xsIMX1K+BE+DWH/WzrDj/
cdVMK5kRzNNIheA/CucZ+SObjCdrDJF/wyePFQKaCRx5mG2OlW8MNb4qqaJHXzq3Xh260Y3fyLes
c8f215SW48NBpd9NEeqVqn6BhdMpPQIAfmBVNvD+yyGnXXE2roTSfFYkFzTdmJzNiAos294Vphlt
Dd1/hczYW8+HbN/QVSSr7BZMH3kgbrkNGVPbSy0gNr69lzSfrHaomIbOT21mfqI4gJpvrXUaQQeF
7DDvEAu246BeO5EffXfoqCBgRStrkHX4AyWvJpMZv5BP+RBcRjTlNvM+Gkaq+2ie0Z1cTHJ44FmU
4m7bBkqyPZXbulLX0MdPIQ39ZRfxmUEzJZC17y/GzS2Cjj6mTnODYTGdsml40iZqKIbnZp0y3qAy
mKWoEEazbWrQxs1jndNRCboYem0yQNqJZriLjX1NoOcC2PQAdBvioS4LfWlRaHkozTG9ZaNX/TJ8
3u8yd9UuixguZ0qeiqFPtzj6xo2lvGrt1NWXAEjCy4byF9XO82jGP0O6TpkJmzNbRQvgdHWsBRa4
2U14T4m9rrQBVq0aqs/AanoyI2xbTbjALFnkXwVJP1HAErKjdkX1HKr8YmaejYeSI81hogjasL9P
xXwjl6RXQtF3l/TUpuRUom7hl6NzBoc4HC7J3HxvKxxqxWImjAR76mXGg+L26Ez+WVgA+BLDuflj
TQ/2MGEapV4jGCj740WjcI/+FXAzoPFiC5Q+GNLSbO4IemNrsV4dgifV1JgT+S8rsFdQLlZ9PkKS
cChvtsmJ7xokyijm9hcc2IJRxmdj+aDZJ0EoIZJ1TH4lc4fMyD9IqZM8Y+8QO3gnrNkFvndsLtj3
Ur2XOA3wmASofsGGvSVbz6kZNx0rX9MTQcQbsaNRjCd07sOe2oh8eM3T6ch5DXg+Eq/qRQl25aRN
qnoDu2dJ5OlQsODEpf5ZOLS/m84x7UpaiGaUbRKZcBqWbkE6hiwCZYM15hvHM7ZhIyJChrQmj8EW
AAPeS0VW28Km6wCQmrrkmztV30Il9owaD7ki0Eijhm/Gx9GloxZHHuaSWe8M1HoH50Kiw1ski9XY
Rp8zJ+a+Lq5NzF9IqiV50uA0Ct95EGTrvAaiHhv1yapg98lweJy6mp3wqDDi8Ajket4zsso3le3L
Q/vWc8bxS4MuHdAoYPQGzKadSLZlaLEaMWFBru0liQ0Kq3vEeXuegJnS9G0vrvewdDq+24tnkeed
xjjdjsajwRmTJs7IPMnOJ4ZIRTM2gQ5ggsV+1vuyOJ6tCIfLc9+ffAdoHb2I721gMXqkKpWfFRwT
XsqJBrTJIZLOyYFuGipQF6LssZAoESTaP8uue/UKb5ntgaQYnOE9rLt3L5FIjz4DFYdGhpXxNdiy
x8mFDOatmwmbcTphcIf8xKOD2eROTFyL9NEGlO3ifbZpHx/9PzYbB+AOojjHGU1wYxGX57Z+oVMS
kBeh8AYw76PljPlFm8bBnnrz3GM6/fuhHu0zBiFsEIVtr+niDYF7sP0T51LCig0nYFtDXPqHjOoq
whc/Ikf64GNaCmpiwNJmLrfxwOXfjvuhZV5n+c+BmK+MW+EhdVG2sZBTD50/0bM6FNOVPc22XA8x
T8lhyILNlBJKq8oM0ngc7qoEYpwRM1jMx4GHC+G85fy3ULYUk071M8jQ+BvGeitl3zvmfg7LXro1
6vcwqI1z4lWkRgOmS6J31rYL+KWmMH5omHWiYK4tpch1gwUGhA8c21XzdfBx0zucSt1KvSVL6Vzg
vKSTeFJp+epNvkc/c/HTy2x3N0/j65CSwBw6E+6aWyhaTIHfdrLf2W382ymTYstITIPiAkM8AVBy
q4D5qOdcEVooFNQz36Lsv6kwoqG2VLcyGH9kQ+7t/Uqx+W+Gn6idI7UDu76nEERYUBAo9cCRkxTH
iAgRJNO5OcbJL8tAlI0Tc0+jn7eV5SHjybCtFD4Yx8iyK4SSZDItplH5UzJg2DJFgzO9/aa6xr8F
zshTiBNN0FL+4FjPFgI4hoBdgUybTR2zQe4zRgKYvDt7PLthxLXJXUH8PsElkGBRtATn5fpbNrao
qLnseavE78AD4RXKMVp6UTVbuJY0bJb/7u1ZgetP5+NAHaPsxCWok5dlp71pausbTLRG9U8GHdek
2NioNhD489dUPdYkGx/rnveUq2RrWGX27hqMloTH7rogORHQ30vdHETfJKcdE8758ui20MPpmxCT
/g6pe965Rc57QA4JmQdKX1I62yR2YTRP8o8bv3TJFZjnb2G7mwxrF7kH32Wu177OlGosdymP4FTm
azaD9BuxcQqV/04+micKVs6VDGkK1+2JGt4uBXw5dVaPM6j8cugUYN8f9NfarvZKYriPPIAU4dw/
cU5JGgAX1C6jolhs/0K3/DPnxKnTBJ7qUL2DoMAwGhm4+vjLM8PQoBcHt2mNq88U+aoj663m8LoL
J3ded6I6tkX4aTgzN2nG/LJkbk5NgC7tk3YQtWn7cKfpAG5QrmXDmhn0zyGVU/vWLcutBdxmx1OB
WNHvhALY1iIVDShxBWDD3vYCi9ZA8F3HY7Xtj/Qq1/IxqfM3z6GuJQvKz7ynj0AHBlhFrnI6PqMd
EZ+z2YcF2LP0h6OGQ1jpclPNyKwhetxUNMRPWfMg1ccCu0f2a24jjJuaKC1YVyCGwdg+o9tH4NJT
egTL6bWoRkJx5vhHJoZ1BRE87IwQVK0bAZ6eY45xY6oDMEizdbCy4GtEpGN7wlTVhF5AUx/ZW7s1
b/kJ5JT3NIygBnIcPLDjq49+/G3U1inWnLBMQ9Gp430kY/9TOZ9wG9c9kZWwmJZBvL93XKrIg5pA
xKu2/AnMGyHwIriNzbIfUQJLwhstVsjZ1mFEiKN2hEK66QHa1lcOUaSbqVJSCF2+4+yLkeAbUs4j
GJkrMuhKYtOF/MpxeWZCMBU4CYGptQyFMDD+GMsXS9nhI37BZeiLgaMu6dhNTBdOkHNEtI5vte2f
Q1f84ZpsvsVV1+2bnPqjcLCuSKpVoDex5361bvYGFKzV87h1SieH9JRvodNyLp768tBYhbfLMpxL
qmF+aLacK3lp3zjAWWSf6Rtr8O4KhZktE+xfUJQfOzuhf8BxTrIs52M/BmCMyeHRmIzCzD/k7Zve
/DaP+TPrcEO6Rsa7wInMM5LjnxGTp+1hD2iRvQ2b9TaemddpZcht6iScoMvo0gv8u0W4PNTnYU/x
bNSwn717bwq3w+8WxScxUNxaxXtbkuvplYHCLNx1nVAVErhet48nfh16Vo8dBdTwes1tYY+A5mzv
Ff9+iPFxE4cP3LjmNmCssFoMnA8Y4HEQP8ZGEBztWjq7Ka/SXUO3RToqn+wJcNDgh1JkP320LIYC
9mGK+dncwuOiGOxdI8jptWrVu5O/Vi7xBTdXwISjdDp4cqIkNglpAah4O40m/47Ncs8RxlglKV5U
ESyEV0NXyEjxhsZYsQqgl5oGc0Zjqp+SMrjmMMbZvr6ak03ryvzSpMNezDuD6NvaKUbYPVW+AATI
1QOcoeYXgpfkSsRwS4im/1632O4cu/lMkD8IZHri6MrmpaFvN0nfDRG+wWogveGyFlbZS940dEc0
ANkpn6QSOU4I588Uj5fNkwiNr9IxFHQX/8F2Cgsbx0yZepOBeXOXhHnj8+xvnL2qk68hdA6Gp3Au
549xGW6tJn7wO5hlbjh/esda+7c6B5iOuYvBXRUx2JJirx3Khwyb3gpmtPuGzdTa64avPsLG5Vaa
GIxTUVrhxK9RNn1qjMFco3yl4zimDP9P97stON+PTvCOBvpBdLlw2P+Xs/zE17v1A8YQLU/cQ5k9
GBGvCua6lZk0v+jnxrFNNw0J1zcUIcYXjG25KMe1H+p9qCbB2c3nnauxSdxznR6DqDINxPH/Rj3v
X2/6MabU03szx6w7i3pSZ+yd2SGGkGt1njpHbVic/qKCDJ7HRRXTQEyUl1TFhBp3/9CiTNB+OR4q
XGPAoCd5btzeeGOUfmW1T5+wuHFKwO1d4N5hyFpg9vbaCkRC4J4mMgQGJ8gX1015bIzZg+M6Lg8P
DblRksrTwPQYxbHViGKRHbuhoVt8MV/cPxWIQ8xIMoOycXqobYO4gzKKq1WZ4xnAXbbzXDti7eaS
avFqQ0CEHx/jCAe2LD6rmfqAxLaGKzpwtE9DInWzrai3YE2XZc04yQ/tjUtUmymMh28yFOkiOO3K
tp+eRpX8wDCXPPZpRyVTWXiXMTRR7/21Aerr5MNauP2Vj0WdPoTsp86Jw+MlnfX02dvdg3LKXeYF
FglmkiLL+tXcBevO5TtmdYKPp51IJS4SNNDUN3BJWLTn+ObEGPJYl+otaxqglgiYa+nuqLy50Nk7
fVYCfrST0IU3JDTrNXPBp072hzlf8e2+T61qZQOWin2OFe5wMGlp2chiFjt/YoQki592iDRgRkh+
QXltet89Li8SV3l7vEOL6IJPi4VCTva7DJsNz0Gi8MufjGq+eKNi8FskH6RN9Qn5CbNvNt9CP5w+
Q4xdG6n/uLJwLy5u0mPcj8WxGSPvChCYlKJiamU3eFNnP2VtqizVH/+SUNjbmmDvEIasOEhuzRKe
GlJOubMRVs8TaGsc0v78lZvsDUXqT49zdBoWtZ3BuTuk/dXyDRS/xTbaL4xGr8bE+vffNjhZMle8
JJb92Q+TfAzMQZ7CuLOY8vIL/Bum7V8stH9nn9ny/0E+c4XrglimBM2TYN7+nXxGLyKACCf4bQUA
0jk4nnBxIeGW7lmnQh6HOf9IgWjVdux8S/HwbF2sVFA/wOOz3C5OnPuHgqA6scHxkvpIaZ5y0mPT
VPETdzzUZ4Edizx02emtL0tvk/RucfxffhFAcf+BcAPkaTsSuKs0PR8k3D9+EV8OPKSrGY9cA/y2
a829XTTPcWdsaxBzW8ZZzXGx2ptVRON5Hy1orj8jnE8GEpBY2Bhy4MT0ULpslcOBDT/4AB5v0r4Z
iXEe4+hfEMF/MAT//bX3xH/+yNITjmv6ZiDwG0Dp/eePrIkiR3FDfZSbDwWiTSGKfdYU5V7lzPYz
4jsfbWcf/clwSIJn0bGcrexaacXMdK5t8rGMbvaVrEdsknl4ijwi9aVrvSgvPRVCTO9Y/XBA+vY5
WFzU9w811Y4yjBr6GcPwxCNweMDxz4SUogha5pgPpI2Nz3ae5cb3spfYnO1tICSNHYsbRaToMGYA
/6cT5kUtH+5/kp3z6UCgAIgjGECB8roylqZxr6uo/wwhTpVsoGdm1Y+oqyQafE/sI3fGyyA8/73s
AdsbRnxrPKP9vqxBsaqrl04Z5zBPxMMgUwJBZh4wtVDiIYv1eKClix+qxiCGqYY70X5jwm2cMe2k
z4O0u8eK7VDmOO3/cs8E/+Oe8T3f4WITDv8jwBP+831j5xgzAVvabXjUJ1Vz7Gq6s6ZOttekJjZv
CcRNQxZ726gTCgU47tQmgtsd6gbDwX2J/JDZNiUOBGXrvV5QSp0L4Rln7Hi8f9rLmmRfvQAYzO65
6fPsaMQGoRZmo89NQmUv+DZ/L/yWR4Ow9HYImAFzklxxrohfVDu/yMnLrm3i4midOcsu2KRiJGhM
ZSitSEHpXmCVIuRhELov15M3wkSerfws4NOsUC2TsysEZSFhwPTXV8UZg8Yhy03vzYfPdmj9nMu2
GMj0xLnBhDcHTASABLTB/XO3cS5p06MOEFl7aWXSHObB/z4WwdPdf3r/gIH4CRwazh0R0qhb9OY2
ZNf4Whl41h1pjq9daz2GjcMRfixwcAh76fIJaSRxS4QPqntABqUzjNHSheSKplKXgfvTX5x7Qw8c
TNJeQoWXwSOBVDnBhzygarr8wdY6O/zra1Ukr/99QZL/Y0EKPC4NN/B9ttQu4Il/XiVGLDkYWRBk
yJUGO4WL+jLlUu0MVwNMEbF56GYMPJEHmN/XKriCmO1fnInFaOIKc1ZY3UAnDjXJWR/zn5dYG8tw
Xod+6X01pvg2u+8escbnJmVAF4UJu7CW409qPZmqK6DaGPmfWud/gnq+YtU0zm7PkZaOBmZDszaO
deqobR3jq76TUmaFtVNbzj5Nhnyro3y6+cSAktavXu4fqIgC8wGh65tds2eZxtHHUmq6VBosls5l
Lbg7GDPKvI/atX4neaI+jCrGlV113yOge/ATCndB6+Zv4BqnNeRNsf/vL7yw/3NZDVj+A9N1goBH
Gq/9P194x5l6l1TUUqUZkBqRdY3RvKiKg+dszUJ/pmY2A7iLTXpIK3kJqWR8jkv11YqsfWhN3F0p
JjvMXBUSDr4L5p1edIVJ/BhByn1OUytjreZ8K1qCmgvFj8XVO3nh+HE3Xd8/hH3FOMGKfkCMJvUj
h8B+BdNDo1JLn43qx3UIsZGhRgHGGkrRRQtN0QunXfbCzGZghkYOfOj//tpYzrI2/TvpFOMRl6LL
g9J2TWGb5j9fHOiKcx7E4OvJj9EQtJAjm2oIzzjvZpCkykcf8PS5cnuG1KLqyq9sED9B734Orts+
xQT6lyIyAFIFM3ynw/nGrU+jQ2v257EbvBM9JDG9nljFrU48aUlJTNU20SVunIJ5Oh7ZufcrNJKP
+1c87tMzrllKbpe/MCVpezOq0PwRZD3VL2m9U6LWl2S0rJPvJtbemVy1PH2YqltEWn0pg31KrzdM
5fKn0vJZ1N4Da+58vsNcBtNjZUoD4HaNng9BSFkB5pA8y6oY5bs/ISnUPxLByCJmHvJGDrVaJeZ8
wyEfXsQQfPsbWjBwoPXEBcAAWBiiAiLh8M3KbNpoBpYnKhnLF1NaP+Lei3/MMFOSadwj/0zvDN5B
ooPrP6DY0J3goaPFpra3Of/HOu4p1SEGBrduVClwjYa4YA40CpHH8Cl1X9bYpMKb13hWcwvw/S0B
KY2/Zz01wC7ILKjb/QbWqldntrwLNGN8ZOqs1nPeg5BdPh0WmGvmNk+OX1zufk1nMW2amwr82tUp
64BXUBAYSgIqu5WaqDj0q7fAtdBlgCCS48SsIZWxvR8cVEMlU25MkIXoR0xHXlHbQEVmof6eMqLE
YRaEe0CEXPx9aqo9agp4cKXnjzwfb9LR4g9Io7XFKvUXzvz/3VdZ5n+uAL7luAhqPg1gtpCBv2y8
/g3nq+Ai1mGTLdWicbw3psg8gEPiTBnXhzvzzCfQKpkvMdv21m5pOq8sYCpjY/V3E15bFHwgNr0U
Ds2+VOC057kfw4vj6e+ujFATgZBZ5zufsu/kb6YFFrhcRROmpV6N0uxOI2m6lelFx1SFEy1slQPt
RFMMj2cXuSR5J6IXwxqz+w0z9eJq09B0bURVXJM+ZLA/IwAFUxAfVVxGqD709Rhswt84ZAegy8LN
aGb6OuROxwAokE8I7djHWDbYKtjEayhXu1+t8wD+28UsvblfKLkLEpUMDPmEEjBWVluM+geLEkt2
wg4AuVsyVzVlZI3eWcun96/5CJ0Ho0mAi/4f6s5su20k27ZfhBroIhB4FXtSpCSq9wuGbTnR9z2+
/kyAeaucecfNGufxvrBI2eUUSSBix95rzYV7yC8jIMRCTpuWDDN03/YP3ZZMp3PyiAdDbBi1+iuv
HIzxVEoNK6gKetJA6YGIRtovlVVdWGpAt7bON8RXfxAHXTyBjgLEGqN9X+i4GoQG5BsYd+X0iNU3
vhazaQ+R7xdo0PC0vPKLNvwv24dhz0vgX5dI22FvtnXXoVaV4m/l3eQP9P1KAjlpQ8SAAMtkHfFf
exsgbN55zuh/AZyZo93IC3PgNzJXr/FZm+WTKY2HwTSi13Z8aCDsPRR6tM+mAIAIA1ta0L60djHT
XAIFUg9AMwARL44QSgqwqUwvpmDjJLp5aiIiQyYdi5/jdBBgwpBKk8FFZNbisRNO+0pe9l094/IS
wxXnpp/j1VEKRdlLwZj26gxkDs7raRMMzePttFC5xJGFPW5n3bKPbWkFz9IIUa1k1dHoG/wvMozS
++zTaYLgvDwsYEzRUCWxIOt0zzYTave7IGuL95He+jZ1WIFsxy/e40a+SBfDV2AD0+sQadxpITEe
Xc/wmVDx7MLvVawF+RGbRS2/PPS+cCiBYuv2Mx+VKnJ5ZHjCHtsjExwg8aXlngkDhU1hqfhIFwJL
22wqcOno3jVVB0NHMH+d0bxOg0d8zDrnooUjsyP4X8xmn27tCWPszqn2fbDFuBd6rFD1m95DlUqH
3KIyOBWo2Fa5YSQ7BT8SRkFUP1SzDcDJnsO210EnWUROUW1TyzLcqOfxN9dqdaRYt68WZC1Eauar
aTn+pZKI4eLq5t5ERvehhiE5eR5wM33UP0M4b5du1n6GowGGNOvddq/SmLOZ5GZGW82cT5S71jMn
Y2fSxO9QuaO3uyAO1/b/XBWYkNR/u+IdU5cm80lpz4WBbgOb+et6GfTGONqxh8oIN0hiir0To0DI
p2vA7VjAT90X9IjpcmJ1HdTBsPNo3/iPlsUk1AveAlTUkSzJHshOTt9aL0S4XVxfbW6riIH2yqgh
Kww6cilm7kRnUnO29HIPssm2//xm3L+y3Hkz3LWSxDvdcqXgw5rf7G+L/8SElTZSTdxjqE27GB3K
u10wJFusIGbBZuvPIK/QKicoE+3O7ks8j/OhSS9KBI51fzQY/+Iy4ITtpy76hMW0htc2PEwQZ5Eb
ju+dA/eA7NQit+QXjgUm0VH57fY3ZddoDPs0hGpGS5SLV0EPKU2wg6T3Lo6DceDOaSlEwln6FOKy
ssoEedhiZSQesT5VwtgJ3Y3gZIPFLTwUXWYI4NFn8vlCR8XZNENs36vhORkZ6kT4caXWiGcsLf3Z
WEDXZfIHvkwMXn1KDsZQ4sLgVmdVHacjihqSwPpdFzQQZ3O4E4a/rk03Po81OgHOm80m64W5CWza
4433FcQeQ+Ki7/aaKw4TKO7VEBXWuwtGboWyOzv2abZalu7o1Rdevx8UU9YFXF4m+k+Qae6pq70Q
BGn8aHmQGSuTznlEVP1+eVnAPvsvF7b660ndMQFIWIZSBsNiC02UNRcKv10LIpDw6mXzlc/QyjmW
x7szl8+msGYENMvLXaH72mM0k508ZZ4d7NJkPhvWKuo66of59tdGurgzMS1zBiThLaaNgbDJFW7P
+GwFUK77lvkS/cBtlFGIYlggUjSqOvTx9ngHb6N7HNsSwSrTKYPS/MBOCBrHI/w1j237dkk0GNVn
31w9W2aqLPF33YiHwVR28TmL9gRrnNnr/YYbbDqabkpHmx9C2Ie2qjsS0YRpEtQi5P1kjRlHfZDl
xVDvkiGtn6IJunE8lcCHFzu0LB4kY2bgooSLG2EPJCfyasj+T944rogF1++WXg26/fE+NNOXHhfM
UetyZp/zM7+X9lq2bX6dFFtOdm/KWoFm8qG2+NOp8aaVCovyPjH+CGpBoFsV0YxH8eV638Okevnn
e94iQOIvCxjfs9I50jjQjg2h1N9ONWDSnETkyddgvvWW092KPA7fxZo9tdsTclw9pBM1VxsHb44Z
7EE1jt8MAkkQij7eLok+xGcSNR0nj5G2lC35HDqr/Cw92gRpUuGXGZ3iE5kkvPenKnWS72hxfk5S
xc9a0sXHYhDWBr7FymeR+uH7/bCKLYpGTnYEKWdrbbJ8gop5UPMGCw38nz8FatP/62NQ4OoNC5Gx
Ae/O+VsPlJZfyNGY/mVfpSjoDM4dUWdO30UCJt3zv2WZPm3TKHkfK74bDGH21iFCCS03fR2Uk6TS
ZpQuuoVCLGQm/r3MdmD0zpaqq09BBuA6SWyooUHxUQRsyGMajo/Lg0IVerSDCaiW92GkOeZAnug1
p7dG+h/zi+n//JSzAuE08r3PqhiNDYgqHJVErs8FSTjXJ9LWXhjS5RcwIymTugkBF/3C7eT7O+4o
xSgPSHGGtBLlDyCsIGpRL4L8zb8TLk6iru9XZ1+6d/Y8xmm68KMdRIwJpPjZl1n74FjalaF9fJ8N
3kc3EeOR8P2e7VBrdwQNFmjasvpu6U6FqZuf6tj6sswJQInEsI2ykl58lO+x4NrvpUcOYypxL1VV
BX7ea8VrF9hA+yJQ5bhO96Z8p+HwVc33dWE1BXtIhqOaZOKVidLwOMeUzje5W6yWPlnXWPZuue3t
sTH3ydyyQwBw+0sCH/jRb2eDWJQ9NuOf7GIiHxAxwdzcGwNCkqH3fpHHh98Hl2pFCusdjuj6ZM0P
HFyIIG/vRK/HJ1qv5v52vjW93NmlmRxfQ5kSLUhOXDQbcP0q7q+Lt3MaxIM7WBcvjLNzV/nemXQP
+pAJw+rbvxEPzoOeRhWw+vcC3fs72pkz0kFti9i02EDDCH5ArSjcmibzWKKO8jMKsPbFpF/7mgYB
lvpW7Qsb47JrZd1jkcsRAFtiHwsp24Np98xZOP3m+pTssjbwV1rlvBAsmz9ZVtJsc+b0+zQ3n9Mx
155E4yA8KpvzPKMCzUv0t2bpTG4Gi8xAB3niNLXNBoyovRYjXFUIPcm6qVoHHXhIBqkZUBBKgoZC
DXqOJjT9XBCl/DaBxdiLzkl+ygw5+TIZ8/SfLWBM+IYkX6bltDctMZ69afQufg+70xa+tctqezra
OimDfpf/bFi2MCmMbzb18aWGS7ZH+rLL/BEjErG97wmg8U1Zl8w1JSwMUtwaY3gfR6+Cjkj9YXVa
BE6QDlRpVX9kJh+HltmkBFg2LMZ8i9b0B+F5Fzi2DVBfvdnFeHe3Xuv3+1pEzb4bdTRAZX3wZTyc
e3S9emMkVws6H2gt51rZTr9eYKuRSMfjDUVsK52FQfXnzNOvfhS6f6KITZEQsSnzl9yDFRn3ycbv
3emtprNPOxomISGrWFCwOw/wvoAHPuud3Twti+D/KpnpHP6s8jr/o/l7sNLvuUr/Pb/p/5doJpPO
M+FV/49opufuF/FVv/4SzTT/P27RTKb9L8Zlrq5TIrlEKrhsKf0SzWQY/wJCyelYR4JD01BRR2e3
ZCbp/osTA23VP+OYhPiXRcPFUA7/jMP/iP9VHNPfijZdJ/tUp1yjZyAsx/l70RYMkaIEFi2Sva1Z
TF+daXjvQ0eCQUoTZ8s2or2LBhJ9ysjjHFQyem+jg2aWwVsSvJLYO55syy/KOx20Dos3qE7RWM3a
ux9oGF/atjQvy7NufmnlMDJLP8OXhNpsz0S6AHoEetA3PY+RfEPjeroYABtwHDIM9CzrG/IS+eYD
nnF966xP1sOycLdm8hkM9Y8JTsapkM4AXgf9a+wI/0z599uX+HhrR/w+PPxbl9vRdVMKWwkGnkpZ
0l2GVL+Vtujfc1sqwmYaX8/ul6gmOKntPSayc6Y/Lt3QtBAmkROsdvzEcEN3vWyyPgLM65z2IaDD
GCqHTZkokCzEyhFyT+d76SZ29YgVNE+u2Ywsooqbtn6nhWvpa8beb1x7HwJVXWlk56x5wxqO0IPp
dMWOWSFD36i/i6ImDDjdO/Rs55AW/vCNnPoAtv6681NBP67snv/5c1mujv90b/hcpCQwkNpHGDRw
pP637n9dx0NnGxoe3oq9ow/1CLpAhs2jrq1zU2FggdDtwM7QcOdE7Dii92gAREq8+U5RwjGEvBBK
NpmJAenhhlMqutjfC/rKMfD82yG/qpInP9Zg+9YEhY2NdxEm2LeBlIDn3s6xTMYIp7LQHI4EH2K7
qupp3aVodv/5Df9tgj+/YcdkECldhvgu7/5vtW9U6A6nmbpZi6HH8Yd18d6xknY7KnykIvLKQ+8X
r0QLqG/wYQ9xp9RraVj6Hmj6NeljgLqT2dxnQcMeQYDQfYVvDojH/Hp5CHUZ7vtMqncCg35lwWhc
wxDdhmaXxQZQfvxf3tHyG//1K3Rs1iPb5NBGY8KaT/i/XdokakGeEzbesTDZW07jXpDj07DMC2c3
Wqa19lrwg2lG8rhtp4g6c+ehA6K4TDP+81B0kK4LTTuVBDnsChvKidDQXdUh9n4/ECcjGoMzd2x3
Vbjbzd73HytE8SvD7UDX1/ZIKkU4nUUVXipnqvbJ1F5tCNC7BT6kYWba0Qf6iGfiwgJ24BR86wCA
hLQuRYHnT0bqm+tosKeIi9vTIT1aRNMS4xV3tHeN7JBBqXurGWxnTdatWyqY8xgKbAt9W4NIK7X3
IjRRj1v1l+UO74Y3/JdDsjnH7/1+euIKYtgO/9ZyDJeoqnml//3zxvkEoz1AA1BqAL/zxCExdpjB
gFPXE80eqv6gZ/lwDQdF2DBlXZLnhKCkZrxuW8t9aW0j2TR5ku9iE9Bvvpwwh4FRtp+274hFyMGy
/fCZug/F4cSkYwncYIb8Youe1JvYOckQi08189ZoCW5s8MbRjNJzXNIl+grWixHGKDBEEJLcUJOx
XBFIsQx43JikiiWiIFUKWuY8XzeCiAQ5qDgrYGN6ZoKEIn8oWg2EAWyWfJ98hrhG0j2EInEOYM3D
PWHQ5WM/R04S+3eKZ0ISjBZkkflXNNXxwYfiC2kpsnCAJD+x2kwH8miB0yEhWimLSt+KSKGdU+iW
hwUzxEVc4ZGws/ZbbsB8AGZAUmfv/9BE6j6XvcvBRyfc7Aae0Z0Kqa5G3zdN7A+LePAlaqaHJ00Y
R+GCpy7bTR3KaUtId7lrDCee2brWa4pqkdhoAxZ7Q2xQ4WKDt+DX/aHV9XOQ9gTLLZ2nUHjkmVUC
j7bTHHp3sC+sfV8Q97UDfJb04pb0LWSAUaPGQRL5/UoLsvHP3LIiS7pzmHbVfUGCs0qflxa0aRMr
b/opbFAUSw9MM1CC0Yj4jD3itXFawKTJRXGXBn29s2wEGYR3yEeHyDgVc+MtHZnWdWumctNTwvgD
Y5Wa1jiF8DnL4iMfFHlKU5Gt/aLjCBPPQ4SiP5XzzzPpEGwoQaAi3SJlOiDGdhXqxjz6pYesrL54
Q8UAOVcX1RxB4hl3vRrGDyneB1n0K5u8jr1mlfU1Dsy11Y/0ZJmjpKV0aeCpOWzEaIGSc24itkX/
NuG1WIUW8QwVmS0NyoMKfdm7CIIng7EiGbwz5xFv8BpiCofGqLfMYxzliM77uHs0Gby+Th16cYSN
0UsY1M6GYJWtiK3iELrKv0AnTMBTev13qqQ7wmEa/IDMGBOVdLspRpGxnJeWl+YEWHS2ss0XQfbv
v9BmVvsg9PFlIrIQKVvS7JYDWZuZxFRMGzrc2TdbyJDFPw2RSNgQWxLUr6c4C5JjE6nnqIpLsqqt
bsdmgRIg7i83HoqDxecDxF2+LkIremhsbZfHvbfJIWmQElA323omcdkOsjEHXRsURAyduOF3y6nB
sMbnagkvxNRbH93RTB/JH9AxMGHXokkc/cxl82enBLG2c2gCEB/LrTa4frmir2hulxVkgGC6DCdV
AJjddtVDOwdJThgScMbQj8uRt66Xv0GbgQh6FbfVL21scWMPBC2w0sE0mrmDyzNyifO1DBtzbULG
+OdtWhjir3MlamOp0I26JpmlKO3EMnf6bVsDYNY6WmASEr582gEm2HuzR+OsAyXGzzx1L8kky7OD
2bd7nSoSVpSuE7BBCvPdTQDbNB86zqzeb+M/XCtd5zgJTfzO5wUCVCTFMx5hUvD0vrHWS5ziMBMU
mdlYJ5LUQUzYTEagOhoCbyHIu/VyejQg0ZzRoh7HGBpZboe46BtNMBHJXqumbsKtb9IFxvL9MPXv
t18lLn2+51ZbTYNyUEIX2qrvMEFinaALiQ3h4AlO5GbWyQ9mmZt+MrsfxBo8lm7zlXnYYEYRF1ez
0b4BPQEgEsUXI+qzF9uLojs/buP7TthbbWrgpVBnM1bJrXVpmJdaWnBCKjC29cQUxnNhRbhzEAkx
7bDn+fsLXS+NpvthgIxF3khzyPUs2d/WwSbSFZedlh/wkZO0PU4lO5/rbhZtVVqCH6iiMsJ9iJs7
TMMredbmIVQEkOpJ+yBD0lOWzxtyiYNYeriruzr5GtmrztbCe6O1sCowT60WqYnosJkRURBspiK3
tzpYw82SDEX4Bb0jo5CrmqCYO0Cv5BrPcW5kFr2Z/pA+oBL9yTSpeCe3V9sPmXoqxkLZB6Xyp6Uv
sGzHETld8Zin677gO4xYuNcdE95LZdlyn8mqOkhnXEUu2MLStKPnUQ0/A85ej0gvviwQABi7a7zD
rB4NbnLXwsQ3X0WGb30s91mXcChya3EBeQI6YaALMzcdmuXBpAF2e9sZtHNgMzPcY9Tj98BsStCe
AK/82nBXt+yfScbd6XYv9zjeS1+5mxt8r6rGb3RZyfekYcofoA6ix+g+FKEgVx0H5ykzjMstOUcm
kIviGKN4YgWY1RMa83YEkGcMyYqNYWrOVUA1weIKq04isy/si5gfqtIggNHmxl9o30y7KCj+HT4q
ycjb3v4UR1p+wPUI95nSZIsCGC+lGRmU9G2w9/XuXYvUMAubso8sRa0BPoA8DYiC+3JixabMRHGZ
kr9iEqVjjITh+mYTfOKr3S4xoikVYNUr0q4JGb49mLQ7YahuWyQArEs0RadiCC6maaMZAvOwxAn6
MPQaFEpvYHRAudCewwW+c5z24shenZaLeKDkvSdPGNYwFLHWvAYCa0ccIL7hsA9aMmgOOvPLRzCD
1UrYv3QDpU9ZftWTI8+F4XRbv/mRCFV/8wno2XopuGwmXkyZWLGwX2p4iyMktz+soIelZocASuck
ccezLm6Oy5D4CC7/HtgzLVpjG3CX4D60z6R4jxflgSDKm5oLZQixokui/5Rbzav/8s30fn0wBfdb
lY5EHdYT4YW5MW6p9N4g9HR7MRYvN92xI/ONZrXI3vBhFRT2rkHqfCYUFpI0DEFWN86+7AvrtRpB
xZNU2KXhTFvykC8VSQQ5aZ7xpEGDvQv1OmEjM/plsK6UZcNmrEW2ypSbYz3DN7locpPOeYKqfCXF
bx84+fiGnfPYiTD8oWntT7YzhQcl3gRS9T+0rmPO5NQ/Kp1Vpsi+MYwxD3GJqU8PwuohE0I7pE2D
tTxDEx7iJkJZyTi4GJ9yA4cikNmnpT18u8VEVI+PYq5ysiT5jplEgBP4WPaOqXbcfVXbw+q2lfR8
7Df0J7+QWvV6+7yso2nMOSN1iLfovdnmDY/W6N4mfRgOQ+Qpcq05N+Z9YF1Kko8ombHM91CvNogT
bgtoi6wFw4SJtEYCB640ewW6r/wcRXDWCk1/nlwr3EeF/cIQzUAz4thvvpe9urGzSwpW8EU013Yv
9G2/24QnfI2DjtzRTrYpMban2kfYi6FueKitsr9aSqDwzd0PN2/ENuBQuCs9qT5G3zzLPloxwU+Z
w6rwYA2k6aIILB+63OK3YNfwfKGfxsChUeRO9UOYZxjyKjt6GRy0oFmYmKgHcIpour7PuqDaTVLA
v6lAZU+yYtqT99vYBZQb4wOpbNPdhTZ3kElH6TUtO3c3TqG5ripx5WNt7xvzV1tzjhxt8ky94Wfc
+P1Ga2zrPQ8kTiuWi1VQMDKUbSavt4+TsOxw2wxmf02b4sGwpxeKrud6yCCYx3W2igkoOTnBpJ3b
hXHapFoJaJ4iNE8tuAS1QM3EAqC8nyohPyFOTYsLOpn2GVYUX7FbVhjCvoHNl8o3n6jZYe44kXxD
iU148VgJMtPCF3eWU6B3xiA1Fha09blpbg9oWywtWg9WmJ3cSqZvmGyR8An9k8heE24MFplTaviP
y1GFjJ2HMW8/xJJKzMS63rhBo+6iRaVG3OXej7AdVc632ihDOD1R+OhP3Hf/edZnAr2+dH4tynbT
9o0tWandKQjCPxZttEYD/+ojTNPtSHsxGws/BXrru+UiwXYermMLz4QJneYjfnX8WjzndQyKpC82
aLe8Y5aEtGvGESlMF5TIYlHL3jwvWkTclaFJ+yGw8rlMRhBZaCKiTz+mRML66U8Cn9XJ8FO5SnWO
N1nbAumfa8j834WkkUblqg5QPt92Q/8NK48/UAvnKgBpMj9j9AA2Mxew2gpql3AaUfXHPjGr/Hdu
O9q8aJbFSCDRMjru4f9wVc4Q7TEiKWVIlNyoGKuuEsHXkFuzRZpBUuE5T00TofOvvMHbFPi+1rao
NwzuO/8OlcumhlG1ilVnX6KJmzdKGQJLry/WbvhmhU7zoudTvgtAwszgSfuiexq2Y63ZN5q6h+Q3
fswxl6KU77B8bCQgMjnqM05sAs3SolNOM6VOgdcedaxolyYQ9TOgskqbKiBV4p5BFS6RPlIGLhMe
8vCpEp04xbMQVsBy2dxWuzrL+k1QuvG9dKb4Ph4LInqH4argRMNV8u/I1M1YpjAfBW0M2cPTSPHr
tHNs0c1gztR+z31/1Texd01H6GIVGKM7cMXam0L+hg+isx8let5dFVPskbfqXLoy7tdDgarHLqvq
akjvETxYPerJa17L4OIRx27HaUM5rHz8PBYaK63x90WX/vB0sNrYzYC/TaXzEZcrs44guk78uAFt
e5I6zLFEQJki5ng5DcVazDlWQtADuUNQC7meS9HYmWSKhTpNDnixnyqMI1I1I29dJ9g3i4SDCjuF
sy8EMt0KVsqRyc7DQswmOW44dP14WtDZywM54hZe7aLpm7XfpZKbpwShwgGpEhiYlxrP8bCCSVs7
8SmnrH5tyjeRT3f0d0k2RLSxvk1/RuHPPI1xvERC/qiGnt9wTrrPAf5eJr2mC0HD7JyDLQW3xUCs
a1Gw6eP4c+pt2rBVlG8Ic0DRsCCXgUNw5upLvPh9Pz8IlwqZs2wJ1KNCy0LR+yo96sAlfKYsXnsu
41eVFcm1RYnSBuOWwat/WUQ9mLpAo/j3ALow2s7dJA7a/qnttIo3gsOPdPbyfLvVQYFjASe07qWC
oeW0xotdO8YLzJ9HvdGOKq+0xzAuclzvtXmyNakTOhpQGyuoKRzMwvvc0FpyNoTzEOpug7XN4HSV
wLeDAErHSTlSwtdu7PMI2WLZ85QUrw05EaflFXT24T728+ONuwzaTkdHDUsk4l8/F9L4WBpifjFb
E+d3lQ/Bgx860D16kIi35lPuhrhE+UduDSm3fLOdJHqO6/ls4cr6iiQ6AFCQ4HsPCIZcrq6g3req
uB9NmL4EXU3PhU9BnA1Tf9DcZnomuYGyGOgpbDVeJghC7tqpCbYGvQA4gUm69zXsI59+QehLH2jB
KaKyw6o8P02Wp4NEQNMHab5v5XDQ5nlmSMbbIdAAqg+gCpev2aa22rlJtTFyU84dnGC8KxLoKAQP
ZXLHwAoziYgYSowxHB6i5r83jpMevACLQT66xtbBBj/fDJRNVSvIpYsi/0iCgqDgrDkJeARCdLX9
JgVQEEaV4p1pto4jKtm6PZlgYZM7oHs4ocQ5BjZDK+s9PFkwbQPfIcbDq8oVVCgthrtLeOtdOqTD
OqiS8RpMTDow5qu93YnhqjuD/xSH8d3A6SVdxUXaruyAoWsZlBfi7snGcrP2tXEsIiB7K/xqg2qV
1X3kz4rK+7K008ey7L4plDmnBqbDHdZd8UyBtKqJYYDrMH8OBQkoq6QxDllGOSQ5zb/ng/eq132C
T9h91jULw0PcrMuwFueEhXM3ODFm9Vny1Yj4l90Rb3ErAhZNHOzFM+im77jOxm8mcnBgIXQpDBtY
oFW06tnVi3PYZ8Zng8+ZJDBz2LNFwhOAjEWiIbCPSnDB5nHJ+SrQfvhu8FD7WvFCfzs9ef7wMEqa
whuCzch9NCRvwg053tGOfqbQLNZh7KQvWCSyY4mvg4ZZ5W+Vipl9z5JfmzC9u0qVJX/Ky9J11ga5
M6tGI6XmToTKYeHPglU/p9qjT8zXFULN4xSW2QpOAMA1vyO4AijptqGkcWbp+ajVNP1L/SGOLGdF
0jW1lUc7xsf4WQykSKrJ6y8W7ZUbKN1jt1m3I8j4CgP6zeO0/JX5ZZw0OL4yEga92U8hVeKdLCrU
Q+Bnh6bWukPoeP62r7Qc2OVdp5rpOzy3F8aP3306fKpIvHlOpu4o0rM3B34i9HHe/uTU8P5bYZ3N
IbLPbdVZ5xDM+87Iiu+l0QvoJEKclmctYtmND69ztfj0lg+4STQYgV2jNqKHnuTN8RfLQ+6ovReW
09Etg6PRw6BdyZ78L2HviJ7K6H+xAldKS/ejjTZwUchL08j/PFBAyGN4hmO1ikfEQRK7ueFod5Zl
hZuuNunVjFxkq6QeWDGaR53x1OPgwVcyB5c2c6Qm0FrtcHHRml/Tun4Fxxp9LsXLODnDR1mHRCNY
wVtMl/c+rUeESa6ufXAGI+iwRMkOSSTOVLXPsoSy2svC+8ks4byiqNguouX/aJhjQ+AhzP2HMO6+
aZHwfrHl3tW1Nz3eJgPe4Iczv3/Td77+k5Ai8n+UVb0xGIKWK+abbM5FSglaP9Hh4hJanpp9cx32
EYYtkuC86AdS8D2ScLDPAz66xsV0NulegiEjwlU6jQ00CzRlt46yj59z5w9PuRoLul3DUwTAFnpH
8hT1eXDUhWuBWw1ctXLo4J3c+WG8lYFwYE0nQ+oBoOXRNKOEuPOqR8fWquPEF3fH5hcdMdogMpqX
D1Ht6EoDxOacA3FJs5yz/5aBbRbDYwsRvlCwgAIRj496H3zdjiS+Yb25y9WiUioys+0gEdKfb0Za
cF3PCQWv3xGt9BvxqNN2WTkc87ub+9oH5Lxsv/w49ipk62Buva01Cvdk0W0Nh6j9ZRswmwyn/yRT
Ml1XMidgNBlgP2lA1NjpLpbd2qd65KSvaEYeUh+9ZExEzZUgLon6u/S/DO0aKrU1gLb+1sAZAgXL
osQeucTdh1PL1QLecr28NNCERy0YL1do1NwduFFUs/CmTEwRdLWr0yxWj+ehTl7IP+ONe2CO5p0e
Jfu8hD09n2NGLpihnxUwpqfWaaeqLVGs3rkiXnEuVJmRRvjWwa6Gc/GKO+xlLIxprUVQvJYGDSOf
5By1zTPTZ8jETpAz0KF1vQyOUjLK0WBWtOStIEB1lpRgAYnvAQuMJ7hWtIMqDrt9/eQjf98o4Xe3
Z02scOMxuiNLZU/db7+mCfRCFYICGbLhraky/dJ48ifWWftCD9AgYJMG3fIgiRJnfCXStRaS95eZ
eXy3tAesMuvuLWF8uOaoXeE3kbR97mbOwdgFxXuRlq/R/LVGfB8hhq/9sucWjWFull1zLO+Lpoqf
Zac+qaDyM5UZeeklWLnCNF5ym2jP354NA+J3fY4wq3XrbOgZKNcYXeWp41Nafqa5R5IOOFRiG360
hogGZ1U9IAlKHszuohG889RaWnu4tTHF6JzQ5eeX0ATiPEZk12ZeVm8SyObryfKKvTNj35fDRzif
QGCt/XTc2ljRYUxfUAwiFKt6xIY61jzbAS5t23ZzQLkMHmOW9aU6qWu3MZbqta0YUxv34BAcSt+u
KZ7nRHDfBs4cyAL8dO89MViPzrfuTGHGuNs49BmU1ms4HPXD8qADjN8nI/QZrZp7e272uHiX7LS/
yMDwHtJ+ql+j0HyKFdHDS29nfkW44XR/a4gr+xnZ3AmHCb0GvE+IeCHYzHanAXngmvHP0/IjxzLc
o4hjcjU53T6CVrl6Y5UcHaRzqcB/NiBrYGVH04HzKDykAoy/sHYNrvnHpdUau7iMfDt2t77nimd3
ZDhRNcEptL38UlYYmm7r3lJ7QHOr6CeQdWHWAyZfHHBbH62ziOsjFS92qvhlqANWUr6JB5VYYtNN
Bt2meXJRmxBzogGzNKDMX4bmdxcpMbNmg4+4ufONz7zIPwuVWSc6Lh8YR7z7zG3lqoeF/L2xjXv4
xMOrn1jlIWGcvM17ZxVg1p7CqjjgWovfKfrWphmnZDpHAJ3SItF3nksopFntl0atHgf5mVTQB5Pz
5Kbrm+xAerSATx7V98DR5Pb2+Yd1Na5v9Ag1ucmfu+dtRcxcbZY2evF9harp3m/IW+HsSWtl/gqc
wIanSGD5+mYDQnV726wiOOsJMwDFJakeUqnNgbn0R7nn0z1Wr1n3gdYmikVwn4ca/gynF29C4skU
rRFszNSKn41JMaEL3Usyd/gVeIO0HZprrneU083QVRtrzsBgZuk9LTEpcvC/hw1230XPT5s6eKCh
A99zWKE1B/pHzwXDw8xPpwwfTXt48LTRpj3N7KJWxRbb2PQ8+YLR4jLlu136phqz/XLhUrknd4QR
HjMbYfsS4pGOibUVgT9sw0A/LLFKul/Xe6VmfPrAzoomq1g7sCEP9N6C7SLyJ3Ko2WZ5m5w57+k7
LZLifkpbJL2gepZsDOEZ3cEJxwnXDwF3i2sC6yJmzQJ6tDE2vzSRyS8NLmRiDy91QPdNMtPvg9hm
Hor/LbXJysE/ij1nNlWWffRL9wvnULUV5OoqIDYGwc6qozcMWWQgO9Flk2TJ+WSK6qxi2SCYnWUC
i0KAFNhtVij3PirM78A4WMMyLsnKKPtTrMHN6M1qa0/pPdJO/9f8ZKgb493382evTjCQzQ9O0f35
bPg0ymMYReERjWT9NKr4Gkh8qlsms1wXuWceZNvhFJfikBrd/n/oOq8lV5Voy34REXjzKoG8VCpv
Xoht8T4hga/vAXX67hsd0S+EQFIZCcjMteYccz37iib9I5123q17Xk1AwIqAof0/7nTF0Jjcn9ZT
P4ZixlpIahCSa4K+u55YXNmGZzJyfyF7+gCfgVBFyOcQIQfN64quX6kESAIu31/6FMf6t3AiNLp8
q0R2vUORQ6ChMjq7ogmBoy6Kmn4gWZpiBASYUguvsGnS/b9HZtpRoswMeWrqt3X1vm6SAtESDfeH
QsORSNBhHcRdqm/Q0eXPhuTKFOHwalWzHeRNaz5Bs/hbMhV8KayBiAyHmbLALLve0zyxnzwv35ow
cU/NUo7NZXOlmKQ9KIp5xYlDUNuozcUWo+67VdNysV01OiqSQ98tB9XVX5OiS/aRjb/GatW3qiT7
bS24TLmeEuhg/mcQxLLE4pR4jc08gOPLNBU1sz59cTNzcFR/RnptbnKQZqnu9gx6pNs7hds+90DK
oR5F14He8xZ3BAq9SsHYUQHlQyhPjC1OYHi9FIC+RfWzBXk+lIrfax3ylGaIH+sYcUKSi+7qTJ3D
zKEvTrFpgP9MIqC/vb5fZyfr+RpnU+OLBuGJ54SJr4UJqmjv0a7QhTWqtLdV5zxj/MXPtpyUynJ6
urDa91AqtN2oa/nJzhoj6HAkPNdD82otviXq2yDfR+0kVS+w50lew0UYgJ22vJP3kpP5qYeHyWqr
/cgNb0NwyHitFa0NGrcj6EXO2tkaM8qKjdf98YAK0lT1Bmpjw/hUdjGgQGQs5ySFzPldLKik+FMl
en6GS1Af10ez1iyPRAIn0Pgwizijq5fAN57aDWSujrZtqJHOpoI98nT1JFp5WfX0ohqaYtcjK0Nm
9llN5h8xcG3o9m8bi1GuKO5p0A2G+LXm9V0W65BCl2ExXuam1UlzaIzHXGdy6zX1A6zg1Ww01FN8
Brqn+mAuCA/Gq/mAzKEnjbVJ994I3b/Q0vYK+VbsZW/9qWfRXrsGpCa4JUg+65oqJ3xrsyqwSreG
OSdLY782cKkzjRSEcXfLeJElLZ1Ic66VnSJhemS99bGWPHuCuS+mTc7gMmNYa9Fqpk9XJVVpskrv
Zlszs9RV9rJWFIjcaH2gzxXe6s7Yga9yTiuAZwK/e1OcaAGZZdMHZNCYOSRcvIj8y1Y1k5uZUSyk
yvKoxRZEG5qom7WPU8nf8HKKlzXmih1vSIqXtQvDjklz/iAFi7S1Cjhym9hVM9oQTgFytuhSrIOM
NObxvO7WJcXgfpgl+WKsdDP+bfJmIxxvv10RXjLWtxfLLapzExXBLMX8Os+awTQNsmQ+GdGnbugI
h4y53zB8Grs2BifrdEq5S2ZmowJnv9/GQ3RVGwqR35d1M+CQMtUlVpHmvDxiqQ6SVSBEa6U7fYtC
1vlRTih9Gv5dHc6r87mdzZGs1ngA5keefZSQo6OGtXIVxeBtY8DWZuRlr4BFyI4w8QamMUHN6oC1
TgB+3YyOYdzxkJh3s5XlQyS66KLXeo7Jt8uv6yN12f1+5LWED+bxsMu6aKSRQ0yOCSy978kjCJ3R
CToryvfAMgY/pZiMtUn7LBwtIj+WxWJhQyZ2JlJ91vUjWUoXB6US3yL4MAkPq9VDE7gJiMBAtFS1
VulNNdRX2VTlJlWiv3HGIr0aH4t2GpHewclU5kl7RsYx7rIRlQqg7O9zBLEHHL0ZhAYpy5h1Kfjq
1rTVqqX81jjjKUYQQIqLMX2V3XgI7bh/z+3Z3A5EqsRJRjYbALmtJ0HfZynO0NjQn6v+IZqs9LKe
GpZa/v1vnj64MXS4+icL58XZSXtwY6jtY+0Vxp73BVkxF9j3ZvMZx8ZmPVExqxh06WgpZ8bbhC32
ozdUbR/Wo+1nSVNc6oX7MJlK+kRmVRZoKHuIQWC3dm14+KrXXlmZw1pZwnZNcxz3mVb39IcclNut
01HxmF3S5Bb/0HldbBIgyZSS1MAnq45zAJKlfWIiMl5LhQVbn5GXkSh27Su999RYaXpOMkXcE3qr
iF9LEhHScdp+71K1RlyMm90iFKIT7SuIB7ldY9jGZFL22nJGyeXcinEx+2E9FcEkqDY5iaf5xmK+
GuPxWOuTPBG6ehW5znDkKBqOU04b6bgfCKuZ6pTjdE+SHh3+lLV7O59wdyVdtFdqPp3/ytx80+sI
x+y42Kp9zq+ijwOVXyWTNGxhiGhQ+SM+sk2h1PQ3SR8hvkJUx2m5nbgEtfjkJrvbioQi5L9D8xVJ
8pSqaaq/H63Hvp+VzDOr2sRT2evhYy9oH0SZph3dJFEeOxDYj7YLnCcNSh3DT9W/S6unz1ul1Q0D
HaW+udEeaNJBge017QF1tuPbjlJ/fndw9Tr7j8dUly2LUWf0lahXHkfd2PJ/Dy8J7bAXZc4vU/jf
pCDXf/eWB7t8HUFkCikEcYp9sywBomtqXrh5k+KI4hEKnVOQqWKb3iEzX1f123e1t4WAiE7XoPpF
9MrBbrWZOJn0bzYmhI730FuLrjx1A2uyqPCAs9oJYXtR9rzOG+xOnwIwLe5oJfvcoh1dmugUldw+
AFDTcLv3SVChwnkxExI3IoWQoRKh11PdM6mZlMFBt00RpJE/NcMegcB53KOI5Kj5RzeNTuy0Znvv
ggS5bWfb0Gh0vlATVSmp89zB2wElSKj5AiUI7eSR/graFrWut7ldP0JOB/AkbMTZ1WFKCxQooUk/
u6iezdmjHp6UYEndhjhn8D1oTYnXKstoY2ixXxoYq8NCIxPETn7GmeELPEuKg0sJkJ1ytehiUdKH
wQyHt/NiyhqN9qR0nn7i/4nLZt5ULUsJBv+YKDW+ay3qFArN8YRFpACwmYijVTcl7WB8t9poH6Dk
DVuPILQONnfWVTjkNeuXnhfubogtvxYAwnTQZr6ntrM/2zPldWVD5gtTjMgzdhB1Bj7/q5FCpsy6
/q+WW9GGla/15lqr/GbaxWAb/Xw5k0a47zsQSDcx4PwynGSLhUILwj65WIrZnTVqQDta9RSB5+HB
7pNPxky/rUt5NmKixnW0M4FMrB/uXP8wYwpRZKnt4yz/DU4Spi+87hHRJDeuMy6jTaam0d60+ERa
1TlOeKWD1Bb9VY3+AH3dxcPIKhW/yDYq31njFjunACzYN2jgenNYhNjUQRI08yjMVTgIxt706nFX
mKgNTUP9Y8zt2wAAF+e7fRot/Q9dpuJO9R8j57JRBO0jwlvzgz57x3k04guwlAdjVOcgjOaf9AuT
mztZD+206wYWbjP2bh+0CZFx/RK5UMlTT1wbxGHZ7Yj2hc7f/tDEeGsI5N5YU/eH2L16g6norywd
IMTuQKSKSSVP1bwxABX9NM4mDjqPFbPU061ImanNFveDZLC+xgpEIlzhQE1pJynd+wjRhP6k/sNo
GVQi1TsgaiwCq6sav1Pe+1E7DDgSMePXLAU19R4LdSLpoMLfkXYvk43sUq0QwYfuzhKjdh4zFYwu
TPacGuqtjj9liThtDLX8qSIAAVeEQ0cOCG2uum9tIwlUEb3rewVIKltxfwN3cm6jFqAn6fayi8zz
LquVl3jkK80jz9fU4ZcnYW8XyM+dcu85VMtgW2jBJLMXD0XD/uhQUj+2ontGwOA8pqzEZEoqAtCQ
0UKjyf0Kw2tN569PE2tbCQEbK1N3FMpEoCvMX9vsLsT8xhkyHRLETVvdQMRNClD40EPa3sleB0Kr
cslngwaXvFKMgBGtDxrVAcWKvDuKEoMoFuVHSB2VG3U6Bippmn5bkKaECIJgMeFa+9qJ0USkxL9K
Xa+O0ua+I2GyDkPNuejIfWnYrHf13Rz3kC4ypwqGMNtPhfqDQuAvaVZ7aow5dcP2JYLusR8bPGJa
9ihHkfpzGMut3qgR7O/G23dl/DSVuFCrrDX8WvG2iYUBs4rGL92p3R2prn8LCUldyPE0FDCSZSEr
xhri4Lke/mpJxIDn9PvRA47jCv4nrWa+QSMCgkCd0VqcDDLRqD5zySe/3Z5zIbcczYdzv0sjt9jG
s+b4+jCkNC6YuikgzruoeVd71QRr0wSGMsQENcX6ISGOj3hG55qHjHTSpKtocfX4rcr3nYCvvTok
AY+mfqY1zr9qaRpQKkoMenlBbXmi+hHedBCqwm0zuEHhPsfgCqmB+NuiPCktSuM0Z61mtDouan2+
VTG9DKLE++2AsGcVxgaxrK+d2SE/82h+tBB59/CUaAIWzQGGDs7ZViNhnUvMNoj0MuwKl0/KH6yQ
tkO78qwYhn13SETp7bOpvzAWhD5uqiHQCMYFi63CyWLFxEgGEgDhUBh+aaLXDkxV9d2gI7uQZv9n
UhKu2zhKfFfnNpBO73kK3ZpcWIQ8fYrXrNy5Cn1IrSnPofysaK5Tehn9Ptaa2+RckuKnGnbK0eg7
ApbtLtslE4yRZo7udIrMIKkGAh8qHdZi3vNLql9Zpd3dDgGGaHAvub2XHOpszSIgFrwPx/pEcnuf
hk+9Prg+Fs8YkwWUg3a8dWa6nx2tupPP+67k5L6YdfwqUuNP1YS/I5YzPmkLN7fxvBNXkl+RSvJQ
xaoD+9wTB1cZP1ULJonNfGAjxMmr4jJAoCaOhcx2YAAYHOvJOqggJ0197ve6BQ7eSmEh1910tNIo
uTrLBjrS66wmX8Kahs8ckG6vYuO3OvUpU/MLOrHi2Oe5d65aerhWB5TKRYm80TvDflr0NMayMrG6
jIV/on/ETvTDjZMCI7a0tsR2veeZ5y7czdy3vBcnrI92jQCz1FT52LzWYgZZ23ifExkaZRs+6kRD
+FixSLRkeJcFmoJodq0At9I9lQ0ima7VAlE68iJsCLda354rTfJhdUXpa2l8j5DrH7RZ5zpiUTLE
bnjvdEFErEu/OWtL5d5ScgoM5sQgRaKjK/PwkDmzshNY5aJOEAgq+JQoFNb7KMM6aQItr/rI8qPc
k/uosebLrIDkECgZT242fLtVs6whWc62oyAxPOeKsRAqBeEn+ZjHxJ7tK7NTt0PHJL/LJYzvKftZ
2vg+ndK5zuKOX8jYjzprH5U7Ki735rWyMvSuMZNZvSyvSZcgSnViF1l/WF3VY97nzakVuFYGVdl5
YU8pTOYX23Cbw+AAnu+JkiNlAcWhk3DamA63Ilo/y4gAW6Y8MXfGipAg5rQj9wiWEb1ZbmUbjbrD
rq11BisDGYGKBvk+mNkSIOrg1bUr60YmpLvVNDcOBkdLA7o2ia+onfNgUz4Es5zAxyWqAyOexppa
v2NgZjLksogXATHCZQ5PtIGOUDB4oeaUxKk52QTRX762OQRwEjDTXSmHj77P24udAAnpjfA851Fx
ygiVTVQn20jUZ5E1TvtSGldjrEnPGB3bl+A8AdBRrwbtFog5Ih4lxUPTq4QBzuS+hopLmEbU4/ox
nhwpml1FnX/TG0xqLT375ZkkbytTZm5oLXj468uK0lzzkwXHMdIBSMSV62xHpFl7WTxVbYWIWqIj
mXHvoCu33D36mRNEpy2r/ozGja7eBjjDhCxpAFLlkJ/LCIwFbZ0hKGzhnpm2bDOjNE8lvq1tzwSM
UA+VoFXX44Nihomq7d2gx+LnythhMGv/Oiz1QihKdhrkUrPeCuwdJcKnwSywhRWoa1P1VNcuscCk
1e2Szt17agELKO120Ihpz2BOOzo6XVHDqM5x/aywmj21TnqsJ2Tj7nSoIgeIvEWmJaCLC/llxKGS
PAL7oPBZOw0v9EN+y3iMkVaF2pO7qLPRJPmzTqCkNsEaZknywxm8/JBQNIMYrx7k8O42XX1Rs9Ly
E6dMti3rBL+mpBDkoCx9K3lgAM8OUSP+yDB/QHtkbiuDCWs8V0FoyU+h28nJC5HM0NsGeCr0dt9R
8IIc20RnxZTFVi/6ErsUK+XaHkXQK5pFx6ilgOeNpzZVmC1p+aFRy0dW7xjVo9w90c862F2eXb0F
fzA0LJnGztyHZebyXUJzFVO9cywyQUMb4Utpn+tYnzg7oP7inyh2tLa/oLn97JfxrXRqdT8pf2R6
JzfNuRp5OpJBlYlLFAKncxE3YG6X5fRW5yXArakt98hguMLnnolbXVqbATnWtu1s8pzVgsUx5pug
beOjw+m5xDXkh4ivPKgz1/ZpcU++k+PJ03TB2g5akepZl6IHsuimwKDQIekoFqr0alrWq6gK8UA1
vyetOWocFYjhOG47Bj4kIG19WjcaaV/zXDfHDBw/LSRUSyGpH76jIbsxFYPojHCsdsXQP1tZxFVd
DO80e0hr0Bk/gT/Wp0SpuabWh0au1idyTLgwlmfW3fVRgcIu36wP/9d+tR5l5V0HJBb8+d6lvJGd
ROKqLxTZlZcM4WeTMWjEyx7MmQ+uxfS2PpfmLG8UtTJPblNHJGJSLCD/D4LQ8tqaU4028DAGuTEN
T3kIZMnU+53d0VqriVDlrAm5BEnBmKNq14th8lM3vmlIXa5Ca/aVkc1Ht8rEacaumFjurTReMAio
72PcTZuiqsw3YL5bPepebPyQt0pDuDzERbO1EvFoYuK9Dil5yi0OB0LQ8wejoGGiDkkbVG5lnYqC
xXEtfOm2ydGlwg56eU59tDB4oyiufrT2GbV6sTNKgmEtV9hcpRqg0r4icHDQ7mlOIK4Wx191L361
eXe1nBRBRFL3i0jjDfg7U0BX7Z/Ab/rQ/Zlv983FgAMIJD9+XDf9pOoPefgHic4U0Kikcgetfz+o
C1uIdDOUNdqYnChD3Jp+GG6yTkPaFNbAOjEBSCc85V1X7J9eeI/MSH+lb6a9wA0CQvLWQ1EhmFwd
nsuZzG+79zYUxKo9S2D1MYyn7IRvgKgAFTrOROH0OJc1wl9J28gcC7CNOuXrGXEyl2Vxexe1Lk+k
t95iaix7WUfmQlmD62x6LP2UYnEslTqy1+kKCHw+asZsTRvHc7Xr+kQXEj9myIUywcv+bZxkhDq2
vEwZ6XehviR0aDn27yXro/VYOOC1yqdeC/49uz6hTgqkMR3Rh6DOefp/fsC6q7Ua92tT23//uOU3
/q+3ChBMwZijKv/33n9//HqsVIjiNbS53a0/ganTeNCn5rGPVHITW3IWTzFhEWS0mLV9WvdhAwiT
GzBPEd1tA4jqKWaEE0Ls5dj6wvWJUU3ioBaQAeldVzEUVCq0hD/nJOmS1oVpg+aE+1fLZHFepZZ4
IGJKbfO5HPEpel7xLKao5e+zfW437kXVlxpsbQ3N9fthYZo6Us2MwDBPNPk+VaZgsORXyLSOFur/
3Qy1LK+F9MjtNrsrEXWmLz3SHbS4BrnK/b8NRmGZ2xBpdEiJ03KPVYi9oO21my5O5PBmWxRkzc+p
7hBMI2Fg+ABKYvV/alfLb1Xa/sqNxPLDpEof28nTkX10zYPUydNRx4FQp7h0yf8p04sFtxyYnKOe
pEuepKr39TETiXeOoPgdTGys11Qz3F0vU3NbUjo4iqUyWQtugSPST28pVtqlZuCe67c6FYXT1Cp/
ReEOQJfYzAOcb4ecGH89ZtP5f0g4lR9ocKcbM6veubO3fowkgEuKTchq87buwnR6st1R81NK8OCV
p+42mmV3M//nkYx/SSHLo0nhd8iJs0mI+qGa06nxzW77jzxnBhAbS1o76XIIv6s9fu/wZSmBpTr1
nBETtVJHwLAl0gpwCM6dy/aWzzXCnlrD2jViQ+rc8DnJqhNrAo8iLxvLY9FNQpPc/TvWdeZfGQ/6
KdWFh0Im/XLNojw33oNiZd5TZknvSYnrowo4PEiw2eG7SCYk52xmxaFpgeJmb1ctM78Cygcc/eph
3TRLu87qgeE54jnBNP9p6kgfrQh9lyKa4oX572k9jrZ53lH7m/aFm4tPc84DW83C1zwZSKvBsLSE
DgZyqrxfigMuAvS6HFKAwSQf9FNSvHIF7yPCSM8NyJF9gTMldlHsJUsukjt54Wum51TtqJ5ttKLB
Ehc6BfFgGa3U+qV2qugiHbOGp1b/0AwvfXbR0ZMZVh+MlMliLgcviEMHVrs5peUuJ0EBz7BiEsWg
JJ85ppXdFCrivG4UUuQ6VsavXp3nWyedq8ciNsTBlr1xKD1h31WSSwluw9besPyfyuiXMOKDgkj8
o2+ncqcg3Tn1Ye4+Ji25RHLUo18OSuSRpu4bmp9oT8RCfIxBZjwjrou/f4ZbzK9qmuSvI9V+eiEy
OzSDo78Ip/5Yf4nhub9Vs3HPaawicZHOfK47V2GCujzMCOveFV5xzOuRbAqngL0GfXNH0Gj52Cl5
9Zh0QF3dtnowzXzeQZnpnpq47560UN2peCEf1kOUCuuz2svf657SE8ajpyTRgyGgkEdn+2RTU3zJ
sH6SLefkGIrngfE7J0HUyiP4mkPF4sexvmr9E5xCgnKptB7cSn0KSU1+Dtvxx6zQsS+zyLrbnqFc
gGWzdEvM6kfR97cICu4ryHViPyt8MKNeqlQHteyHJ4uN3eTFZ42jf+n6z3tF97yPRBvJbU8/6eSR
qeq2iEN1L3nSO5sAOxbJh0QR1aHVCIitYVlswtBKflWdek4m53c/ZcqFxii8CUX181izDoklzr3l
9M8s6zHTs+TbNYP7REmmeU7Uqj9VLpGN627d6M1zaOc7SzeZ7+fGrcjy8NkMQxvKGyIfavfecxjC
PabvStdL036as9XAwM7KA+k5P2idGjfFMn4LfCe+UqsgYPhob209014TGDwMz3tdvmWjNzcic5qP
fhx+50lEVTIaXrHE0EYuLHnM8RZNVYu7ABHjHSYIaawefcx5eJYEU92bZX0ypoQQ98vuesypquoe
29VrwxV4Qi1S3ddDduFEB752hvnlFf/eMALRIasiPK9vX4+jxeeEhsW27QXdsc36TFQT69DSYlnf
T5PUZmI3wEQUUj2tG7Ww1NO0bP7tro9qRJHM5f9/T3t1iLlQH3fri9v1xeuPWd+xHlw3ZuH8mAdR
ngsUpmqexJcEnApxBWAEfQI/rUBpO+2+bgC9d8eOWfrGtjOlCwD+KoPI77NG25b6lHmK1HE6mQ4D
b4lM7dHhEpP6aDzEMKYge4faZ9sCW7ZURefyjMqtmaUu4SCmt40Uu381gN5trJF88cZqHBa5BRqz
SFezEw3+peGcX9fNGGn/PVp3tW4cznBzKIZ3yRnd/H+bduBrWfIUkvOYE1jsQHU/Ymz/ElVabtSx
qF4KA5s4DeN1xwknjpi4McD59hf50YzzeJi7ynjCh2U8hE6LWMHVCXhiQ3gPHwCz42C2PTy3jjlB
TOTeK0KJWhpi5t0xpvxK6CKZx1Utfsx1jjEt6l/7RmmOo3CwBy7HNYhSHTkLM9CoFqn2MZO9+epU
Fkyt2SNmojzYHix/u83UhzCqQnSZBkKlVtPfo266UAixyYflV7uFoTy7KLz3qptgnEZu/+SZCNbX
lyw/qE+k99G6dMxbbtI0P6kET9nQXhUgPItvovuYgDczG4n+ONH0oLQy+YgcxEKxZaRXkLfK2VFN
LRjI93xrXeN9fWnLjxbSi748Gs8+uqDx1jsMtwwf065RGZb6VEB+xL55K0WIZIGLNShczD1p4mS4
u53mbiOvuo8gzc4VdZPJo2yHrZcnCp1yhEACsb5ifW3UywP4KViY5leTxcYF9719RZDb4lhbHoK3
Ibx+pAVE7QBKiwfuojTUbRIhza7SPOqpO3EwrmzQrOtDPn9xGfbrYwuvlF+6mbKlEOrbrI/8dBra
W+flv1sWmT9jWiks5vXfVlEfXWgoeHhw6NdxYuLgK4OsUamvl/JHH3czFPQldWKw87dBkFSsjsql
csr/NvOyux5j2baXGiWdKE29AVGM879f9/023XqNcGId5FQMrPNdynDZECHNEYhy101kJ9GF23d0
mSfDOlSGRXeBVl+VzR/RnKT7URjJRVGpXD6uT0jpar5ZDAoGN15HjM5ryZ1+j1+HYtZCMkej6Ey3
Etf9FLkVN/+wjvcAPfXBeLCdV8m9/J51mnKvSaW/A9Pep5YCUPJ/jhfE0mw8PiR1msW+ndITbozu
UVfj4tF9RqMy70xLpWWmt8Z1btA/Gk6l/URXw4KkFV+OZdNfd6V1QnjVPLoS/N/6Cievuc4S97WY
pLkHpX8vJ9PyJc7a1wEcPwVA8TMdSCeaZCXvUVwZZ4qOzlIZFD8hvSn0nPW8QmRaYT8fNBCYRu9t
yyZpD5qL5k4i1XxjhKJjVGiLGYq4dw9X+SPxLw2WBXtHnq/2gtqFfPkmVoNq8RKOZp2dFL5ZLGs8
ayS4RvXui7X9M0m61UcJIX8vcwSH6HXKD9xruL1irycmvNUftBqmatWMyWPMOmZHSY/uQa1K2Bic
biy/mVN3WbsTtAb3LE1iOoxa749oT597ND7bOB3bt8LGZokB0WLRKaZLMVk3Qy+Vv66w6G6nze8o
LshzbER3yVoXEX2VZEHSp/LuMEnZscZBIawUCgXhQlyT0WS4U2hY0aE2mMcwdnLmnTIXm0bH93Zb
ApUob7jiRRkHipuAiX7E83RNYoCiG7ThyH2SCDRg+yLrhCAQ1l04LymVxGrbYdEA3ZPWxYuSVAsq
v5eLdFH90jPt2nWD9qLJxOYzpW22Hu/T8YzxsQRPrkrAynD7O9u4Q8QQL8gDAXo3eXlSbSlenJn0
YrwdIjBZOVAkHEafgcoLFCbK+34w53eXit0GouGwcPxyoGtbxcvVd72rrWsVDSQbA8ffS4fOG/FS
+1CPyK4YKOT2g9rdPZ1OY94AEdCMTLl2BfUUFD3bUk2rn6pSnwsZzm/ZIMz9LAQzV7Po35g/XNYX
jCkKmx5h8wN5qMmVxlbMn6eWPzMaW2jkiguFTsnA6bQ7bc7FMU/gD6M7YPaj95+QeymqR1l1dvgX
jGh+FIU2PRIkZN8a1fP/HcL9w3lgVw/rC9bjaWSRzaEmrAt5z7pxOtIjXBQzWzHSr4n5WpFZEa19
QdL3IKc8fuyXDewN66HUvv4dSSs7eizV0HeQ2tzW47aTxOdOL1Ifzm6/i+Z6eNdQtBJyZQ8XBOjD
e9st1SFhvtCIdu55xyWyHBa4sI+G29b++qbUKySygLo8rm+iafpW9HN3l61dvxqduUnsyvXR4Ew4
DyosluOyWgEUgy/UCM1tlNZYIZZVDXLFP5bDZLTFyLpjWB2/pv7ejLb1A9k9p3BGuRbjzPRUWNHf
9TiZ7+3GndX4McmK5NIgc/K75Q0EUm9RQxsfWL+SfZhqLYD8oXnjJDpZbmv9UBwbX11HInAWM6lh
KWi9gkgqcGIl0VXEnvk6eBCPIP82Vwvs6iuVhb9aC3Z7fbIeFrxkFbTEs304vanvaLone7HsouN6
IcKjuzKtS0gutACkefEYeB0s4wr6ia32+Meng6JMHkbs9ks60L5qjUwmYrlYuGv5rxzGx+I/d9Ii
GKHsxEX6s5DGV1z1tLgEJWMdC+ly2/WFNv00Q9FtWmNWYbGRFWipBjrg7joXcXmm4gsPOD/DFy6P
2Emo6bWItbLY2famIFoAnrVOPwzAKDFtKi7ikHP0MDvWcBwGqvsmoZL0MM6jNcendW8wmshXQVGT
Stylt0hjozIQbA1vSoOFoHYa5tJ9WjA8esacQk96Pzc1ZTvUGniZovxkpGU9jab8Fnqg6mOPSzOt
Lm4xfhQTyMUahb4ITTpK2fgMsTVw+uknU2FLn+gw6eEN2yeZqGGq+7khA88yIOMoxc6qmi/XTufd
QLEHRLRzablFvmtZ9BjFSkqIF1XyhW3xZdkD5hFMY5oblqcyK06DHdm+o6fKK+SKcyJz/YfeY4m1
pWkciZy/Wn2U0wwqnpwEXWJnxnsjT8p93ukvTjk+QWzcmiJ+tdPxairFGdnBJZm6FyVWtnke/pxt
9S+uTnz86nwOZ5j2KWXGLqtJmZM0uvnoXS3rDks3G7B7fm51FTZLUh0VFRYNPPGD7GukeQMCjULl
KxekJVDqT2lnSyoT/LvgN4pDU9HmlCmtJRU+6qZzjWqLDtOfEJ9iJw3zbaWgoKyUGxARL5hwd9D4
KyE3FJEvWCG0fYYspMP2rXsT1AxstNsijc+uFbobVaEUA3rS9V3FI5FtJM2iYCYIe8jYqy1eEyQh
M4N1JDYTUqlTZVs+lkCb9mvdbvqCVECtSrZdL9KtC2bAzyb5p/XkdGWx/KsI4QwJa9hLODo1w982
iU01SCz5kkIbfCXI7qV8CukDnEKFIcNRgS+MoirRo7hkb3fRO108/Ro5FA1S/hlYhPkezQOx8jrV
ztyfIow3TmqARMuMlwrN4yblgtyG8WyR7aDS5jNmslJBcGziH31lhydtYtKjq6EWWM0vWfbKJiKE
altNJeqW4lWEro3ijatC6E7QmtVtIiQYDaUOF3+Q/4ey89qtXcmu9qs0fM82c5EX/i8WVw4KS9pK
N4S2AnMmi0U+vT9qG+i/jwHbjQMI2tKRtAJZVXPOMb5xpmjyCDmNJ36zOvg5MAr6p0AZrnFpIaKK
nJQBLbW5Mc7V0RzTq+XjPNDD6aDKqF/XEXMksFxr9ppBxswTdP2sx6M8o3iFkYH4DzXMUfn9o2cS
gOLE5ryjAf6QAevaRdbAjrUgl4XvfnPYKlelK7+K5SmjVF9bcdauOTnEilGhG/svXZN+24621+P0
CdcpAUstk7Y60bZMO11kd423yfMHYYSM0fTy0dObeB832M5MO9/UgpTMsS62XpM+W032m74OUmOZ
0h7bZEl0w/yPavUDGvSpQwZWGpm5Ics8XuXzSDzQOp+AjVrgbnHHlBgtQRYkfvHEXteT7+OWANXH
g16HB2jCqzjWdn2ffOnziGJEjr/0cdZWdBmnDWhWYqWF2R5lqE4F1X8wZyJg5pxsvboLgzLrb5jc
rJUWP/hGhPm0sS6+FjFl7vVXNnZWMPNumkYPyhdyjHpJ6ChqRo3pQErKHN7YtM1tGZSVeUS/gM8h
1HH26es+sX/3lCpBXvS/iCkPIpUplAd5HHQ02VjoyS6rCaWPDDMwp+hDy+r75UlOefLuhhdgl1RB
08qYx5bDtlnuq2F6I1ht2uFDPNdDWrNopxnGwRKDoAk4lbgzEwbYOe0K1G7tah5d2vxkVIErKlbM
RXrSDV0u8JS0wHhgtTrq3vjcjvNnOMycaetiPWDJc0f/2zN0Yr8MqBkAt4dVZ3OTCq7ubDbeWVhR
App2fNAiVe5kQ+RanrfrvIc5kGDwvwhI/JDpV3ur4nFMsf/YV+PZxRCO9rB86G9yG5BgxZTd9PJ2
6Vx8NBbNoMyFCidZgyn6luPCARDU3kJti0Fqk8Pcirri3ROIiVVvw5sqc2wjcfFeI6B6TKz+xvHM
57Ca7jtRXwjZYwbUaPFKlYKXGG0pin5uKjvb10bF+F/GT/bIykJvn5ClRFxdvflUmn8eYx0BVP7s
+uZe9p1OLCOODrTUcYg3oS4zgC9EzVS8jrX1agEVBDgIPKyYOmQQNkIXy5XB3Lhf2tzEgZYwPsIp
HGQjuY59rtYYzl41RBJmnx3ibAK5NZxdbNAKDNqKWPk1xpUDTcNzPhe3M+Pinvmu3Q93E13BAJRL
QHdlnbgZUUeRhokNJmiMcTuPzkpUlzhT967dyyv3nGQepwPMLj4hXaY7LqAIdUlARshDilADcS2J
rqSY86Ul0s52raOYyWEHCoVnPVTbuYTzVif5tmuAsBpACTo/xLLYEZCVt5+oMOiH+ugup67eJeNw
MxbOkxios1EEc5NCHLcW2UMfvnPcPnnuDjEkb8wVglYQk4W+hGnBqsD1qySUZfSeQ6IILeinwCzT
x2GwkRtV1Cq21vweyVrb8Ggf41aewhT6i58dlE65BWwnyu6aZSxUj1+i0C6t1rwb8zVq7FsHI4ST
jPsiMXeaE9217Ttp7heQY19OXdzqMn7PUfHm0o+3XQb0OPpCBO/j1iCyz7bDJ40WGWLmAw9tRNrb
QtatTq3B2gscItohzU+qtT4B0NEs5MjdRK3N+4BGRGJ0mbRYAL1DyeFHCJ1JVipWpFG29PfbZDsX
IS8fDH/aP0iQHFViFKfTkehqxi0zbOY2Y78ZdHPVsQuuWmxbul6v8PR/ga0AzeLq0yr3UxtUAUBd
rX2VGUd7X6u/aztfCzmrQPd0guj1XdU0CC/oK23qgg4IPbUDeNZ1zZls3wmmSTmrvO1pRMVI1Gx+
ec6IDQQk56/yVK5LesEniG8c5CU5vzakpVtXJ7bJLwf/ObSLp7hru+9sJFJ9qIa3P8bSQUx3jGr+
pGpOqg0D3sI9r4W25bEVB+KKKtAyUM2sxUFmF0W9drH44nilzJTQjCLPY360uFXKkaI8sVGkabYn
fkXLZ6Wp6ccfL0uhWW+EtO9c17a+57Lfk8qj3jljreKuYtioh+hrJ+2kpcp9HQnHIC7HmXg38y/T
gR5H/hhhewXXnjZ6v8vEauH50TL3GEc42niZalM/dB3cCjMr734+jJEMTOP6x0od1c5w27vhdKyn
WVu3SnR7A8XKU+QBbFri5yspIVL+8rsoX8eTI36r7zRKi49Q8xkjg+V7q+3wZTI8a51aLlayhaYl
o+L6x/xpEuDEYgJXOisk8axoE+DBYRb7Yx+G3VCefa18+skDTR3n8gfg20oS4h2jlDtb0Sy23Vld
wEuSRtJWHpeNVtxpoIIvxcL6LHS1QeEyvXis0ascRwIY0jH11yWIv53bCrDVHd1jwxjcz9qmyPPl
k9cIDjMgof7xoZX3swU6xs1FdSrdWl3k9BozbVpm+8BBa6XzVk7ZyFxrwiLhIeUkK+U0aCazwx8a
RN2D9SGxfOxDZ5sM3fRacvj0cmN+j3rgrZLJ5Loe5ui+Z4yNiWbQLoDe3v2lmP3JQsP2xOYBoAxb
aHJb1G12ppAyt13tf/wYa+3iU+Fd1DrqPcCj05mRsPuohtllCYfIT7S784ggqduKUpIoZyCsT0VC
mEsi2nvHRHnlkAk8eWUCFYlj7p3lgKQBLk4g6Q8cqKvEpe3Vo1uaxa/WmV/GqJzuVDPjEumGQ2JN
3RNOCCiZHo3ZMZmPetjWJ8sZtVWOZ6WPXKCWCwQh1/2LU9Ib6D3wq33O5ANVGoGl5TXjyZx//qcW
PekKX9S6+smGLzzzWOtyq4v65idhi+OEjjDe7XbTlCJB5TptHCHuujjV7wnehXAhLWSHJBBYz6pB
RyRtn2kEoIEZZcxWQX/Yg4KYcIvgGbSqlq1bR7AHyP6tKzH2/rHNgR5aeTLGzbM8Dpkoh5SmGKre
2I4XsMVPnV7px598tdjDeP3DmQ1H8w2L7XBn+HULHRbshHsBxamfwW8yfUoH/qxDlZlM9hVOs4OB
odWDMewJ+O2MnWCw6YTXH65YFyfWA8Y+DvPc+DSWmATQj7PMbh2lMsHxyyOkmClZVOLl0vuuZvo7
LQ/ZrrT5M9KvU2o/lUM//mac/6RJ+wVvXnsFt+AGUAtyxq02fNAyqxWkI4/08KYe703aV2knh01W
FUitfq6BLLKRV2pIbkqSdm5Dhv8/ZjQ//CqtOn/846eUX/Qv0AFQuzeLb24gRRxDRnzIe1cjPWtR
JxaDB7m1DgzdS68/HxgDE1priK8cJrw+auPD1LkmYOW6py2WVDcVkjlOJ/1RLmFpc+y7aC3zBiOq
BnT1h9JVZL52sSPnHbEc2WPE963d/tusJg8JhVMjotCzzTBqZ9EI5zyIkOi0qGh4V/YjMQGPf16I
aCxsnE6l81DknCaYeSY7rZiDqcc3+sNHX3I2Rd6rO5sAjs0feFaLvBpeYcFwZBIAF38irrChRsca
nhGDjelhNhiOWlTHp9SD7yEkIYcdlW4/+xt9VBNAHcgXS84xsQLvRW0zh7PASTXtTLutmiGISlhq
S6Tt1I8x7/rwUrquuiKHiFccXaYnK8biVC9wTrecthgKikcgQdYR694N9CnvUdXEDoOEyA4uKqhN
mEQ+jVUd3tFCxfgh38oKS8wwwHLtE0w9gyu1fTxVBimTC7J+wpAYVqW96jKr3zS9grfd0d1cCbO0
z/rPp8oVI130hkiUBf0FwZIu15vRaHJnkpxeRiral9GQnjRtD+DFv6uJwQjw2hTbMv+Ys8ajyExd
tYsGroEZSCacaPe97sg/9J3WvOk89DojxM1NM47ukzY4V1nBao25woY+6a8eEZK4ZW986S/mOnQA
Py8l5LwB7z1bsG4kxCBz3z+Mi7TNQ2euxbZ3HKrO2E+cSoMBk/lN05AQZC9Q56gosise2xRFKgzL
iYy2NU9cD0RTxJee3Lm9aZSQtsa5BqI6QkrSq35bWHsdJ1IVSG/KNhVM3T+mXQ8emKWIkNW6yX0w
NY+W+yAwmBaQI3SIjrTDmKXBNTN1W7yQ1VotIWcj/cjA8yQWq3w6MFSPnqSukHznQT2H2jPINRs3
KiZrukpQY6GwPNYGh8G4kCis44xNn+0lovECC9imv/5z87vMvnYt/v0b1BVI/F9wUvxKPWPnwcc8
OspV25q5xh6QIRP8aRge4S4aGy0lRT1i8pnh+wcvHSUIkFqj4rrIiS62bavaDJHC3+11hU4IrPMk
TSBt0B+wA/xssl5kP1oHj+to/0P0/scHcDbOjuDS9zhF2V6SCRtQtiRb8AHQOj06dP9LvLdp/DUg
yhCMhIVp2d7yn/HXfBifKy+bTKEFTujXx0mj5TLhtfixr+vYPk8MvD/ZItDkq0nDk9HMWBEMGnWx
SRaZnrZ7X6cTU/gExyBgMaDGo6+BtQNXYAzbdy9rd7r9ODRWzLrIB8uhP9WarnZI2zR5mODynrtp
ev3H/6FXoVpJo42OIzEdbL/ynEnfPAvBTdKFdv2mQj1auWZ9ndAX3Ph2uJmLTL/RSu7WPp+h7Ttf
P3ynMDPtfRvW8wZQX/NqiOKpNSZsqJZV3podqUJq+boXinI9gys+Nlp3tNJFgnwtkjyn6aE3NywX
W4+U4a2rK5MxDtYtEdJ9qk3468uHzFYaXsBhm2S9XGZi68ghVruSIPi5tbcocurjmC3SUaZfQdMV
0buvyU2FVuDTU/MnhN/2l+PX0F2cITm5qV7eGBh91jqklNfMjA4g98LPYhyeHRWPT1EC9SGbxYgl
K9+GuWPe1Yy+BuwIR8w7yU2kR1h8VHMzeAnY92lT2FH1hXn9bQBK2NuuvwdOi9Z5YZjFhLUMEQcx
2ZUcrSe3+ML/4dhOhSVFn/dCoEG3FnyMJMOqW7Z1UnPHk66e0Vv1uizeQxbqjRcBG/ddKACwrHgS
YfE+eGEC9eOhTIoc6NSSk4jz6M+Hn6+5fozRHlPmDTPl6x+putWmqJAM/jLxGqabJ08FGY+byHaT
i/TD4iRownPrkX4h45yTwxD1n8p67EnuLtHIfo6K6sF3vKdB6e667sycfnUXU0ymxo5AguF+hukR
UP3Tty8xoQ6Ap6WcqKelAoPiz86zEgUq63D6nfnkidf5UNxrdgQzZ/bcvW8k1Smp1CkbNI1pQe7s
la3Lx9kUT2nmDr+VoHputMK9n5JGP6pBQ5dHnthygG3XGPu5nDPHOCchPeQ57m+yGfKRqixj7yiZ
YHFir4IY4Vytilh6d65sOM6NRocjIsphEPTPunwAwkonCmTFmvJc3uIbMvd19zXCzT1hxSWIe/mg
Qc7glVk+1W2LT3++D0s+Pln++P0/p3O4f11SEPYROufq1Dq+TlLHX1LDuF99kFiNWncl7JkV+Ub1
HmkfDqFomG7s2NOeZnROhcptLkSz3BnLll+LrtlqaPSLlulB2vHCtUUbKNk4wP0wA1cVHZqontVb
mmGYUp1OorLhmUAL2I3CEXYhuxbpLXbV7mjy9TsnZAVGyTadbdHz/DuwE9ZSLpJr/V//TJ2C44XA
r4ebjSbwxVw+ZIbebOIh47RmaAAWgTddK79pHh3dMU8KHQX5GOb82DZhe4/PZvPzr1BK/VErxMbM
8ubeh+XyKLuqpcneGifwLvpjPIXWOp4pmH2FCu/npD6aLTFuszVffv7ZPed20/8vsVQ/q/g/p4Ch
BzNtw7Qc29B9+y+pVCoyU5H5XCWtB6/fkK75qzcneehdTk8/7FjXx+v9p1aNbTqK4Nz4ZtJt2HWw
iSM2HWvr1+ALm5a2aEvcaaN9S8SJga+GUCJTDviW4KYPTLaWQ1PstyzzIj/VCnWLM+TRPtTtkb3g
k03YuOgEnuznKbdxDPfqgsZG+5Ph+6/FVz5sH//l5MrlL3xU2Dgg1PXd//v5+eirWr/37//0j03J
uWq6H77a6frV0Yn9/4Mj/6/f/NvXz295nOqv//i3D7JH+uW3RcDz/zlmkuC2/yGY8iMev5L5b//+
t4eBbujX8olM5vmrff9vv+VPWKWh/9324Tb50LNMPG42d/GfsErn774jbMf3TZfEP9NcvvNfYZW2
+LsHiw7dp8EPcUWRAd5VQx//x7/Zzt8903GJtiQunvvetf6V3Eouzf+e8GO5OmxOHprh8fv+EsVH
0zdqjMREaC6xQgKUxJ9bxWtn5rMc1eas/e57nK64+w3SnCS58zYQKULlp5XUbxL7EarXfIOBlgu2
ZPZPiom58t3xIswrNTh5fiVcPccQm2aRaGe69+ml6mkWtGdtziWg+Peq+oiJBtmU0hoIZjFfOjlX
h7YedmNa0X1WwIw65MC7XMfwoedjuRo85FBm6/o720PaYXCVO/YwX4YIxbLjZWsnt8WOiKkdCWFg
6qrJIX5PczYYFRY+mNnQZRs59y0CoNDZzwYzC6+Z9g1pSqeuKXZDnuBoMLKt1DJtDaFgCKoGIsfI
GHpl0KsoZSePTZd6q5JgNVQhGOMBAqzjOGpXJ2h8fZCk/UAGdPGbhLvbMQqpO1xVrnHaX1VoftWk
KLEADg4AlcfBLUxw+gjxaqzWpnJ7WkPpl7TlR5GBmUvsVy07G24P+LMT+srsITS5bvIwUqhuajnS
VYnmQPT0nGOzoDzUst9DUxsY4MYXlMn1rmVi5kVQGfyuRU8B5HXG/hU4bb5thu4JoNNrHFnTyuVF
7xoqTMxZ62lku+7r5KjHOowOhssqS9sNi0wZyH4+KBiIABJWyAQF/PX3BIXViYiJh6gxw7XK/Isu
iDKFQ6IHbpeuRyMvt66GBy1ua1ITvPHX0HqcXuqQ9uxiI59xbbhjhoLZdgPTofKpnPk2MzE8uhVp
0AxPJt/1NlP8226LaZMZNlyYHEVjTKxDam79wtokkLsKA0E1yaHWNq6tfAUW4VdIhMM+L0be8MS4
6fv+se0Sc4Owc4sAftpEL43jOKvB6g7gmryt17JvNGX14HXqzSsIxPRjCePDRCrFsHoVTXrEnBA9
jUbDkZ7TSTfRG9EudHZS2WrXiIjOdOGzQOPNzMPpxtLjfWOHyyyDRJNMmSksDo9p+VjakBmf60GQ
ExE65KQixKaCXMhEnflgWDXJATXm8djdGqlNerhb8whY53E+0DnKM+p6mLNrFFMhrnz5nExWHiTC
pySyo5vOeWFfeZjJGD8xG/+VFbm6dyLxUTAT7IeYApZM7tgCxdL0JrMwq2xJbwDEh0Z5Riph3eta
/NZo9yZOoQ2znydTFuE50ccH8r84c0HfiOd+ZPThLka+fu/0Em16B33IfdHzsgvk6CMxEkTlEWEy
BZ7svf14UPOYUKUbp4U8F2Dfjilaq/JiCntvFNlWUF5tCPHF7RhH+A/r6b4ocf6gH1+FjgnRpL1q
XDlILRgmKcBgrhPiHWtcDqoMVSqkWyGSDPA8zaucOYRkndzbfX0v0u5LFX25iRplnWucBlukJkyq
OUARE8Nb2U4A1u3yjiut5zlHJ5Sv1SX3VlZGGBAHpfUAuj0oHRTeLti50NhZlhdt29K314b1WUNL
5e2MCWXvXA6hGkPHJmcN6SO0woo+FRzXFsHbSEiJR8dTifA37L+1LyG2+ku5zMQcfukEGWu+ccKU
tFvGf7hSELuA3ICYSXGsGl2914BeTa+JAmGSbkfoDm8faDimTyv0rpu2xYjvLW2jObHqrW0Mz0Va
/475kUMcdmgpb2Mk/Nz2UEBch+maTgBvbPRvVeSSedAb6IIBIMa+ZIH1yGIjPSue2qvT0aouARM0
iSoZmKV7fTCfmuzI6ROQkodsnilkuPEn1W1dNXmrwdRXyk2djVFMkE+WtWHkbTN6M92LwfoUkJpY
/5p14c0bEY7xkSuMGXi5AffuENWXA4xQ1bM9hGTaCmyFdAWNRh2TItqS6cQT9v12l3gGmKai3DIu
HldAn5nFIGOA3MyUCz5r7H/VgE52ymA8bYr53deF3OS4fsGNyo0GH3bVSvVcwt5CG7Mm4gFDaQIL
QojkVrranYBZGUD7Y4bfD0d3TBJe/CTZUsuFG9ugP6L1cuewPYZ5fXL4gs/FsJk6mxl5CxKGomxj
8eXKWQZaWoNih3xy0afhMddOPZ3F3YShEfl/itpVlyZEMwJRYrwISxgQvgDRr303DyynbTeoIEWg
FS0Njo7JQCGGTRzVZCYKdJ1p4/qvbvMxadNxiuSlAPN7DcvxrdWEE9TWgJSgtfqHrFpAtr53dmZ/
5fM9tEjd0Z7DchdOO88UqGlChBeqNtog7foXz1EHlkUSjIHVwNbWrtIYP5f73WRzYUwsg9AixZMs
4rWW0FRQhv1YeF2+hUt9EdDN1/bk24DfmRFHxNwhSaYh2BliFVbWU4XjGBkunu3IGFNYi/BbO8sj
XncN3vsiiyUYsUGtPaDaQPYzGdiPuZurSQ/MzFubKWonqlr5YuHQEy36Y/FstjON/hRdWVu3QdNa
3s1kYH5TyxPrdD+wp6E8aDPu/7x03ud23JZ2Oe/iUafpUSCUcNFgeSNUlBwglgHFxPPMnZ5Eayz+
cpWY4xOuePM4mSpbeWb7hUOAfjCq4jBxvtO2v3fEtJeLyrhGgr58o3L6mcqKlmWvrAJrKdWWzyaF
+nyo1/yvv9OURks1a3vUq3Q/veikkye3MhbNGYKDewVbcY1LxyeshNQVrRweJxvYvT5rzVZM6NgE
1+ugjn1dhBeTE5lnYI/PxsjdDX6BWnbEBgxgHEMFtNWKxiojl4cpUq+Sl4sUno012eiU3OrMX4aY
P5q8eSGtezXCiTNjzkQZat1UvI+sPWuL0wGTGpFrx8Ib283s6b86KYagHxMM5uZAr6/K2fdcK3DT
Md4VuXE3M7jQiMsz7IasK0MGXm1evMIj+Sl24NSdrM7zoPz4YLVEFbJE4QWlfb8f5piRyLJBFr2/
SViZ0oKwGj95N7QZ4HWcxmjY9k6h/869UOHXYR/O24oTgnh3SgYBY50Vy/4P9l1XR3C/Z9dUag/0
HsHP1BysseBuTgIprK1p1pCoRtDQRaSMYC60IC2VurhadW60/SwJYAlrFxj1rPjNkvVe2Oz0XtFL
loERjH5UMy4885fvuBdZYmukARytbLz1atcVPRSwDugQVshVjiKdGZwgGrFPrm1O3Su130NojyQU
o+qdCtKlnZIhty27O3xGPguey4vffKeD8K6iphcMgsBcl0grbVo695zxUJ0wYQMHya0U4/TPzlT7
8SGpKo7i1vgZJ/NdLgyyIoFtTcp7xgBX7vQS0G09PiBuRY9WEWQZ5c92PZfPiSYf7HJnxSQ+cJeS
i3LU5USymEsWndF/GA4RiqI4gop8bTyoKTK11kQB34BUwlvuaWzgriU3WWmtIshn5Cg1uCIs1Gom
k3SXbvBOuMcK/BZwYQCSZbUeXX4KVQmckdLa13mCZIKt0g7fXBtAkGFCtKH02Uw6MMxMAdNrYjMF
ujVYwYirMZAwRjJ3yk4eImfObc5Bp8cGx4V3lGlaTY9ux2G02FUlafBR6L13FUGuhqETMGaAuKgM
297Wjl+hA4vis53Q/YuK0d27M1oXAYnA8SGDzKys16Z2rh2NLgjWvEKuBP/PNCu6WONMkw93oUbm
SXGoGzAT9rREL1egk5zxPjbo2+RCnFTds8kWOvTuedqTB/IB5p0rsnzxXO3LR9AHAb1mKareDdlA
ROnK207PJ1r/07mJy9+iYVqR6v5di2hoP6vm3WMaszVsB7HgMNHh0zJyn0kkmPUN44P52CTaHoH6
cS6IimsaUi04ldwbPtnCGbQdynz2pbFhJ0xvaE8/SLJ2bRE7mNkMKq/RmY4zR3A0rbQu6fqv6iGK
9uxoibA/l3JxIJm4sdfgtcd7Gkw6RdJARWOECO0MwK01gk7ayZ9NqeU3rsEZKISh0s/ilOaJWI8J
8uZkBHQRmwCiFtIGCQX6xpMk1zHkXZGWwypMLwSDDVk94hzp3VpEYDkm8H38PLhp1PCrYczu2orB
tk9oZAzhJwgNhQQkn3+1XEaR1FFh6foTbpp8HYLjS0Y2p4GimQkcWTMzcipfyCPYugDsMNGaefjW
MlpiGgo915G/aYi4Ww2tpzuWkvKPRAdMnpwIcn6PDLns6V0zPAYZJeeYFjdUtU4G+Ku/6eFaXnqy
JEmzoqk4x3j9qpelRJjpQKwDrxZHlHWJIENimjqymeDCcZI7Ti/IKFB7JYxMcqGeB31EynRv5ix7
rb3Wle8D8dBq6uZ1YkRiZVXGkpaLZxitySG0+pMjdB4Fr7ozDOF2MBMCRkq3PQMyhRHNj40gyiT7
TFAvCpfU4bow5/C1sQFp94NLw4CFYmjagfYBqzjJgfDt4oNCvEDb/erp8XMClQAUrdjWLXC3SvWo
8IBcU0xi4YTpoBatcHp0PWYhUvM+lAbBph/zeTWXXAl1/gldX+L0aCDYtf1harnQ29wjlMM4sXP/
ijC9rSQ7qmw7ZDp0npmrYUbJeHEgwzACQ6iIuRLjXEVWE71lohwY5390bZxibD5MDgR/qORmf0ui
SaaVK1ohaucs0FlL01CDRjMOoDw9Da19WzWQB71Ef2mL4bFNsNobseBMNbjfmsdS4iOL3eD0e2GC
hSC20reuo45jHt2Rx7t01S9u6cfroUGgIRGH4yzw8ynd16NucUmfcivvTsyE3rLi2vlfyE/jthsP
bjew4iVUGtCkQH5W82cK1PqQk6yIlrWHlWY7gNsGeRj0X760PlFBfzOV3pkwntAhZt92Nlm71GJ7
jhHVdxyNWA1UULfj2WNOA4ho3vrISHRNAdVzfUQo/iMv94xiEQmn4TXdWgpMj2aiNlWYAjpWFpjJ
Ob31hNpXdXQd8Vz5Tn8xMWKWUvucbOPV0rzHwZnR0rXGEi6EOKGbwiM9ROaE/cekF+++iXaYWynt
De7s+g3C+F1lpMnOi9YNE5qq1tZ1rG3Nrj1NA31lV4MZnfjfVNIJXLDIDcowIQUL+pw91A/cl9/4
EeOVnki51jxg/KD/4UW6RRAmxVenux+A0tCCZM95yzssJ+sGLfi2jEx66e1yNmWztpy5h6KKESKc
ProifWsA8nmV+4iGI6QCNQ+Qgg6cE+utHJemLTMSOPXwtYh338w3Xc1zzcCxbwA83cZTvs8TlmAm
zAuKNMYWOMZgngOZY3VBLfrL9xJifxK4g1aBSy/2440a5acbzagFITtyDnqzOgvFsNmgsYa6OUXO
tu0GFE6Grm1S7dwMrnumH1bRcuS7xi+pNW+t7d1FfYnUN62D1MJebfYCiCAYpq7kpsFm72wz+yMH
zc0UejjbunsnK726TCVrQuQv8P9VJnP7tjE/SX54VJqZbQmg2Lj9xFC/JmGi6mi0IBEgZWtVFgbB
gfHw2G30Yj62OVWRFWkbuIqIcOi/2KTeBFGbHkZC5ALTQ77rNY9zXnRkGshyC5PqLnfFG9vuF4gj
0Cmw94LRiW5r5geriuCeAIBDSP5jvioOMdp0RQ5t0GjamWMXdDWgP0Nk5Vshu4OKYBfqgeaGRpDq
+dNgL+brYX4n3n4lC8s404/aaajmrFr4u8rBNZr7EkdSWB8zR0PjHaUn4TT9sR9tDfVrgcGufwNY
P6HxmZGEWrz/woIUqkyMD3F4N0w7e66Hh5ZhOp4Bu6CfUIFTywD8ZYlFMkPKSSk0xmCm/6+ZdkVJ
EH0rtn8mfkfiWK9xN0DZQm+We5QHdjsfYvb8dZwtYiyQZIz722ujwrvQGMKNgISwapzqG3mNsUt/
E7U2H2n7VaSw69lAgoExlSuzqfxzxDJVav5tMcuznw+vYrLBAGqCNZdcL8II06YnlovFXsBky9KT
2+NIirNwsX9ZL4TNtasRwkjAZiqCaRy/e028AXm+xjrGAJOpJf3WNX0dI5mfC3LFshpGkw2eHlVW
zkPyrn7Y7GyGaHdLb2jVKovJsad2BuEDF/DK+XrUO7FGgoRMn4S6yVz0JNxuteMh7s8n1Hmq2bDQ
tava12AS59FjruHlowUfwVvXH2LPo2vJCT30kvCHdUKx2eI6TE1j3+MNT8bn2KrJgK7zLS1wGbxS
9UP+g0byc10ZXYbdKIPQqVtuEOW4lsQEH4m0r3PZkJRGyAO7y0AGrkVqB0ij04Dz6TbKKLbt3nYw
U4KiKWa9AsBQ1tR0ghyzECFILjQkseaAY1k3zY1cGoSmPW7aMUq2AGvy1VBvujrMt7XuhFtfkVdY
gcx1wu461zEE+uRkNn1Jj4bsVIOkP3iqyRqS351hyY6Fk0xiP4UZNmYcdaL6yQubjyJ2n2eYJGoa
nVUXU6NPRFYzSrgI/MsrM7G52aV9gbiUtN4L7R9GBs11CMuVUcI+bQiCpfdHfjgNNSZX8zUxWirH
5bDj3XJWSTjQ2dt4NN6QDHEoKE1s34uWfkaSGwG4RXVtEUl6T4V7KWcre8R1RTOY484oLbZL8a2U
X0OU8l7IwkPXJayFBpesZp08aMiybYuSFyHlWhs8Tpz6diYRrDRId3fNW7S1ZyxnvHuyiE4FWfEh
TdG6N6p9n4rvDOQg3G268GAkqMm05znqtqHDZI8yFeRv+1LM3puND76eJHbpBhmBJl+bwd+afgFh
EwbOCo5mT3Uojqp0v5AGD6u6RScpsadsk+SXqP+TvTNLbp3JtvNUagAXfwBIdPniB/akSIkURXUv
CLXom0QPjObOxRPzh2pcVTfsctSbHeGXv4kj6VBAIpF777W+NXE+awHXxgWtjvBAxxODqd2D6ptm
EutUHyZD1euJ9/HCskPoVjqd7b4vIeEWPR1bdh4swMOSc1IJxB8gvDSXWoqAYCCBOIBwkRRutepb
jip/dje3A5/Nwg2Hxf9qBBChy/DVaNzjHISwkMVBgJkpOhZs791poxhfdadBSxp/K8B0V90lNKfN
e6TWdI+SQDor7i3trxgQImL+TxpoLUYXl3eGn8bq2FnY9nzAqSuRx8nW7d3nCE4IynDefR5bWj69
4/3Fijj2D4EqzWVitM8OmmzetEPEi4NHXgSofYEg1Etda4nWiJgIdOWzSst+25vhcx1nLG+kzI+A
1251XqEc1kMXZiMTUT26lVIgXXYr1oYBW2vMvGIzsiEaM2m9kgQ02TpSgkA2d5BcXyr85geNYnBt
TvEmc3rtZYwGcjcazDdgTTa5FmLuwvpxKlFIYVjvVoD4sp07QP7BTET/RaOFbgUtlj3bYdQVfRS5
tuut9GeqoQCzOuqHztdWeELes8JY0foCrl8bmwiGb4k9cqsMvzml9wbV5ypRdXfxwequ08DXTmnQ
IPvnksSJ7y0T0UM5po2FTm2CdJmK56rrN6OtTvXk78Os+EkQLlKYsa4gRREAVxk6lUst1hAFor0b
3/suVCRN9c4hrxo6Pfiq01ABnW2ZHeORwbL24eqD9VD2ES2gj6Hw+w3K7087FmxdnQZpFJdHrRDI
InYyllU1IAV26p0DkTqhwrLo1pTGPEMyxl96N9qit4sD/nM8PjF9YV0nYdVN6TFHSKc3jqntaJ6o
U9s1VyAop87l4CCwmi3plz8jP/hKytxatUUh4GjQYFEebF6VcE5JhvKeTGm0207y7KfjVcCqAfBK
i9Hp2YOwtLpMbS6l1T24JXG6PI4L6ReUmEUOie9cRA+WjtCxNA2OYI15S9Jd1XX+aswmY2mXLreL
d3AeClwLpf/WaXTitc7Pl0WXKXxHS4vEScqtm4yMWcBlfaOnHRciRofSCoATXjytWmL/2Nz3Yetn
WxWLJzMbyegephfhIudVv4koH0Nb3edZVrA12sHSSNzPvvyO58YfuG9EvNAH9fzR7Rz6/fk9mdWD
Mo8mAiJcCz+dU2/ypmD+0/pvRmGBQHYZfUIfwNvSQxgQ5VMr0x5rUtssmWLDzKF7IoPuGVHMGsPI
yXmjADF15F3eT2vQVaBQHvNHBCNfyik4rPsbXWLbc8a960BzC1GV5ZX1JTKorziqmrXAfIBLKvuI
WuuVJU2KOReWKAph3ze60a6jrvjwPfKIq8K7N8q1JbUVz/t920yfeAtXpR7fF7nRIu/tf9MJcfzo
nIcpP9cOcSYlcL+FIIDU0wLjvncpl5nO1An5WmlXRrvErrSzP/+SjdduBVAe+G7SZjcqp2fXPwxd
OeOnOpsWNlPvodTHQ5A0b12pVlPcxYcGottIq/LU8kG3ehbvGSDux8wNT5ZXv8EITQ8hJUbdj3Kj
YRFcNcyGqOyjYgPCi5A5bGpWgagJVRXH+NqmNcJV0umX3VWVl9/VCKBp+fvYNmbonEApu3LrmjgD
za0PTgzXz7Ktiqg9pdH9uoYBsazoPzZKqKfYDdcgxS3i4XXY71Y0AyhKjsZmUqMDcVj4fgugxDpx
XHUWcSy07bSWEQei0Nah83uABUcSb1NxIewF0w5n8b2S7bl3urcJZlfjxJgma+Ars/EYh+S4qe1d
R+QR8U4GJRU2VDLpMMV5BPCads+gPri3hglwkTatQ2Ew6bMFjmKd0rOC6p+jWz4WMWqlIHBbBJEz
EKzmtEX/YFcWurPUQ17ztfNYGDjKGqMx1kHA0FvGzSEWzU0P/QOHKQhXGrl69eBpxFqj9OxmjWVA
+EI1hAku9PYO4cPIZsTzNPJqgKuDJ2QAS7tKdbGMe1Z4UjL/xL6GsCY2by1BOmUBSpUDbLCSJgWk
Gsh+8MzkGJigk5pk4HsZuipSdpaFl6wz6mqqGOQ72CvjJdyr4F627PqDqW1IYgYvhZMPCjhDlsoI
1obj+ej09c/Bzou1yJmRMrZ3dyyKnUg1Xnmaf/I1MzhobCScsnfWmBnQqgbORlDpMej5i7pVz+RB
XsOoeZoAvoEHDz+jF5UhwO2E19GsHZDy69TcafJpmQyH3BLjggzNN7uu0AOpta8jwpiF3YRTkvxk
aL9JoWOwq6KRh/zbtOUL8wLCJ7Tpva29YO0Kp12MJWYlfD04gjd4lTHsdfbFGpqtaLFRm02ssRqG
dRQF6h11ImKNVBiMM/vvMfstVPLjpMPN4KU+WR2pIv5HyfliShg1OgpXZtfGG46bZMB29SOQcZaB
Ecd7ZkDgQcoPe8qyg6izH8fpDkULstJsTVIrNEFUgs5vQ8jAzUcoxWZLFzZSL7RlqHJF8Iy/8jmx
3Sei1tlCEsNZ+MOwdysEwGYQE2JO52mBVCXY67HGC73yVg145YfcbLhnvL58Q3y2nnsgCeFHWnNe
QmOttLD2dsCcaf0gRyaFYWXN7f6R65YP6RqTubWgalnJxI4phCx9N9k6w9YJbTOiPaxdOGI9LMSq
M1mCk/NkJxjaxeTGawP/xEgmwOwoWVvhwFxEEXGea5g54nhbjIzLsaeQLQY3HiwKQvDC33Ns9nZc
9PdO8IhqscF0VjIWtRjC90TqqdkcJUz0m644xBn+umH81aT6LOjYLqoZtt0FunHqeyxgUfuTFea7
8jlb5nPPVVo4pOmMCQjS9F8+29y/0Cg6we3LtnAF6NUx+C99mmomNJ6pXcZGGu1cPWBAJ31MAkkN
f4wv9p34GzrMsMrc6CtwyawcjDygsxwvQj1Pj3/+B+eu9Fh3FZTKGbdT+IhJ3baq7+Im/DFD5jdT
VcYUShbSz6h9N+1gb5gx0VeSgI/I+JEgIza6Dz7YbvlCq5tREjCLoFAxldV7+ujMyZp1D4GANFFz
779HHJaPKssZmfsfnGYWo9f5d0Fhf+itWLjKv4ZEwPKaGziZBPcleSHAZla9nTzHxLaSkdS+Kcfd
TB39pW58bt2sJbuxv+amFV9QrK+ofs4AcKbHviSjPYPDb6VE3afCe7S6gneOCRwXEBfUCDf49Bwb
wgEZ4/RfVbiaVJ8QSjN1K4xYOp1h997uuoCAeL4poQVQJE50NgO6093se5ZWMa0jD8lDpZI7U0te
UBXFh0Fhn4RGzHDepRhDpJ4sYsulT1RJWBeViFbU3bvOTi9k6dHsdMR33zp0TLOg3TR9jDb/QIN9
OGHRXTDbZ6NT8JkjpPxVxlXrWsohZ4QvgQTCnxJo0thWIzz9ymjZlKX9gpGEl4mlX0GcM4HnjLVX
5BpAONjEdk4YDPOkZWY62YLgPJP2SbD7gA5Nclb2og2Xgn5x5xNuF2bjt6/TR4JGgwuNs0ursq94
1O4hl530KmzXnRGmBBZM5y6PSO918X1PzFzbkfaO0ZKTDCqRhzx9rxLw1V7hb0hRvShB+HIpiGiu
SEUvOnoxrFGeaL3HD9EGH3EET8UyH1UmiMIjOoDGNAzqCaMi+SLVDt9092LPo/wEUqXUA4NT8JDc
japcB6M6U57+gh6OtpLk2QV9blpUGfHNxRS+eHVjbvp8usuG1kNNBg3IRKzlwozP2dO4f8+dIh2g
RWSHu274zARFY++m72jgxM6fihsMVCg51SVRbbRtLR2prpd/4B/GE2qMH5PXpMfYH8mUwDQbEfyp
tPYQmXHNEJyG8VKby3rw1ju3698ZqSSbtiGIOpcT2WtqqZvDtHBLRqah34bodbNdXEJ8iRr9uR29
n6FqrAPsTnPdryDY87tB8VplGO6XVmbt7SoOT3UxvVlQGhYtQOVD1yNkLvJIW3XdkzV3kKP8SNgp
KotqnFkW7CCJyhmVKqIJCja6immZT5vBpT89pzIYYfROkUaD134nzsFHmeHAKR4XSk/R84TxQy2p
PZvO/rVN46SlDSqjKj1izaJGs/U7hOFWTNYLvDFvJVW6UkZzqWXH/U3HXes3aLfmMfp/FHaGT1Ey
XmoUshzNkt9QsngP9lfGu+icnJcw8ch36uje9VoBtGKjXPEU4xyegonuecdiH+YBalK9YfqQi/9o
QZPGk0M/KHBQcQwQaDvqWZY5wCWOf3FPL13Tg7eWFo7dM1RytOgTi8gVSOvZ9IgukR73EpPiwU3J
joRKsmyZquNbc6l6QvLrzAGOWdockvxNT7CT/1kU++8pgqMvhC/Fb/Nvy4L/URX8307/C2Hx/426
Yftf6oapEJv//p9/+v5J//T80URfH3nxT3rh+bv/qhc2/2DwYkkpdc+yXHNW/f9FL2zwJxaIJ2na
tuM6pvt3ubDxB6oky5Ouy2gFyTCy87/Jhec/0rnnjulhQfL4o7+Jp89/Ea6ju+aCI7v+6///KW8z
qtu8qREb/xexMEms0jJddg7DEa6ju7Ml4evjMcoDvtr4j6bkSNoPgvqQc2PVXiLr4jcfPrpNJEh1
vhv1rTtcGZDGcvdAV/5RRg+cuxDtmSsbUIqWgTsNgNBjCPKqp1w9i/LZHm8hXJLpPsQdg76WkFBF
qOKAZGA5eoS0fnku8Nij6z/axvX/r9T/g8Ld5ab+7xXuNE0//rQt/oueff6ev6xPU/8DH6ku8Zug
F2c9/s/l6bFwTQeyjqsz9bdY0X9Ts4s/bCZArpQsG/7DxKjy9+XpWa6OM84QhrBYvv/O8jTw07EA
/8GAYeKFwWdnuJKqVufpkf+8QP2m6xF/4KKC0HTVag5ivGh1DKel/oKqgwmFczI0d4ca5Tm32p0X
lheZ2gjmNtGMeOqc8qTQxGN60x+Qc1jLWOnFMoIFlOj5TS/V1nYABAWw7AIvJMuxvUHcRFXewWel
ciOIfe5+0n8PivjWtKPLXJQwNiLHkdIjR1VkbbYGwc2SI9DSlNTfhtbfFVl5U6nYZ45iXOWauCrj
1yYr2blhNHOuPDv5cOmoeiR1xwIyX7rsdXmEwOovsqjYQpL7SAMUBCkGWs9j6x9asokkrY3IK94I
8qaj9xjDlluYtbJQDnJ0Q6FCv8x7A1z4YXGiTrrqFbbotU53cZS9BSHwFVM2KLs6dZf6cbDysrhD
Iw5ZblSIUVQXHWlOJIvaTsO7NMpeGBz6z8QNdcshb4cHg5JlM5ekpwZON/28/Doapb8u6yc6V+8M
T29qTkXg7RdIBrOtprcrCzjXwrHoUqgnayQxs50j+uQENbqOjYs1mrcR6SGcGz/m3VjHD2nQr3Qp
9n7LzjIZ6CvxS7cLGyXqsi3ExPTBexsbWW4oQB4NRLuIzJ+F8+lCI1u5ViqYHJfLAbYtNwakykRN
tzKiR42vMmiFY8+vN22CJiqaMJimAvoQBzGDvsMyG9mZJoTvTbLS7RqbH6UtwtFN7gGtkNlAHDyY
O4bks2Awxerw4kSZTsrIOUrACnm9QThrMnwLCDB1M3EIT+0t7bd2g5CUkyZRKntRPMSVA8na+pk0
g4TfDPtw3ZzycECl0RYLM6RAFNMrvkAIswCJxxRxL7Ph3i+AqSbBPrR+bSORxDNBA5tMZyblQbJI
YbW78oNp92lEdZwH/vMAqHNJ0/+7hMQvGyJ1eqzAlvS/O2KSMWQGpGokzY2EcVqcyBi6FOoRJ+VX
WtsoXoenIkmWriPvEVu9oD7aeXqGgHYiSMb/EOC0RzXdHAu0G7UpRlAGjzF1cWy1d22u0c8Zzf3Y
iLvSqvbmFDwIzN5L3zG+8IWgHc3fIM6oRVpO1C89tvM6ACGBHVWlr54ZAbsvsg/LOSnJNDWrrWYV
1K6FVGFazB+mS6drGcYHixtEM0OFi5zo6uXovOuhea4SrmZklWLXlB5IHYnquzVfYuSlVc1sV/Z3
mEL60f8eDLmJ4GYs0Oihly2GH8/CtR3eJuUdfUVvlxy6O6CEdxYcvQq1TRttJM8OwLMXkTQtLaa3
ytR+g/mHRGSsDGG67er+FrtqX8CkxP2FqilR2H0d52w4+J8nk4VdJ853gsrAgr0UNfVVyzrSIbtr
MvJrmBOqLy7VOFythuIFZ9HBIs1pGb1w8cBlLhsFFKJIu70xuJ9SJy4pzz/Q8kyoGcyPOgS+IssO
kW9VLc3efSpDf2n0rOpEssbR6R/stOC3Y4AxuC94MnRZnLL2KI25INAOtj5g5A02jZsfXFKM3ELB
bit2A3YdT9IZTO6LUW1L0e9SYq9UEGysqVp51DUjxwUNsb/d1Stu30Lz6J7DDW+Q4SRyFZjjri/P
pjOu6ji4Rb0gzK7D2JwtLKBThDDuacLvOyjN5rPv+WCAmyOPNbENuEMnpsZ8p9FjJrBR8HY2Yhho
TSNJeBN2YOMSTzTcumjZaA9GcnPEmwWKMgHy5Lb1ir/fyimWy9dBzw9jqJ9RxW1zewsHsVrYfXTf
BhbhqtMqj+SB+eOuIyxG7/aWR5BzPB7QKt7FnbPBCbGzSva33No0Sbier0lb0okNZ8JiuiiH5r7t
KXigElQGhCl+nCvFOmjnsXCTI6WL5lL9oUXi0mo2JCyKmxxjcZadZPfrx3fKiZnvnssgXFtj8Mhj
voptmAsm4cJFsZbC3acooQo2M8RqoZ2zBujxxwyVwWh4JQlhsADnq+V7w545xXb+N2MOiH/9vUYo
b/3aKZ2JGPKoILjpKFPQ9661PCIFwb8OZT0zFrZe/NITDJKofjNfV3DnVHDjcr7Oo+zXQwv8kH64
h15DQj7SibU0w4dicHd+59IJBinXYF9JDPNO6Q2hEeVXWABldpPiTMj1fZgbdwgDZrcxzbLvadj2
AOKU3YPR0VKSgLGdTLuwqk6KncjkBenZpKKhbr0VIn0VfX8TKf4G/r9KildQO2dNB5zuiJey0K7c
FexRAt5admqG7GwNyTnRg8emzs5Vqu7gEPKGPBaecx+04dOEVYp43J1ejjc3l/elKQ5S0AtEoFJ1
+iFDUhSG+XkYutvoBU8w+27QdxAVNJx6/Tcz4uum7qa59Nmm8Bgwwqqd4jTBKMUeS+wg7bnIeNEN
tNvDZ+WwxBp960X1ezOmhAohXTcRKRrBBRO5Gb/muXZB/e+63WPrGHfU3stRDI+Cn8G06ioU0q5E
u7e/IshnU1tvDQLCkLUe4rpelUAnhGFxnrnksqIthyQNSARzrL0s9Z2aek7z8gji/DRmB8sDoFa3
j9Bx1LLgka4EJjEIx54+I9IucSkPjFMep8BiEw2eZZCjBwJOGsQb39DXhLfcZSRpIkkG14wPuXzQ
p/xHf/PK5DGNiZMi9tZR44dl9Y9pcx/BodeS8AVn5VsFJnTRR/o5019D0KhJc6e0HJ1CA2BmVZyC
cjzwqn7MUD6OXnyZnxnHIP6qsH58ll0Grwx321kJ6PkEcyeEg4krUjGuvnHyXPMzVcNvTwadH0/H
cp4bVeELjLZDZrXvsFvPA431QDv2glTCAvUKUeIwUOqjLJqFweIOe7Q/9birymBtKdhXXX0fT/pr
0d9F8gOAXTOdfNJRE2THePUXWbsvVL9WXJRm1B7RTJ0qfToQE7JNGS9wtJklEkhmmV/gIk4Y+QQP
g9U+k9IbLtNu+CWw4l2lnyRjbCoDncvdAGBTR+89wgmotfgCZ/UVtMe+NyHFcYDZa26668NdlY7L
thKf1hBsk9h8akKN34lnzu8kJ+O4r+mH7SarfYwY3caK2ccQoD8PLLG0Kk4DIkOnqrnJpypvszST
tIWD4/QPbOMT4wPT5tiBm5uUxVfECrugLh+kRzhLCaHCf2ROKPraWIVmS35M9Bi1yRld4S52yb0M
uXqh3Ou1cQed9C6R1b1mYNyYknNfOHutufIaO2bRcAsVSaEWtxsBVm1feQHe0lq7wc6/QZG4lNDP
yuK3DjX8k8ZqTLVdFbpHGYOGZ/sCGnTpXPD9cw6X6V/jybuGcnwxvfjcmrMAaNpjef0WcXYeevaO
WUA+Bvdpn6ATpF2D7OSLYkXfR8r86COOkHZTzswsmGFjsjXqJ9N3Yzp9c5AmGKMK1XiKeHJMvEtl
YZDKcVNmcXKq20vf7pIi/MZ9kBMr6RI9S14oob7WpvB5DdfK3jSDCWJjGO8a4e+NGqIWA5j5Q9qp
c6I/ChTHvug+X1UUWIWUP20mr3wcbIRoQ2hitDcYYIZE4cZltuDMTVd5DjeV0bSrcoWJRXLWQVpz
cFwmY3iM0lG1nHXAeAd1i6un8rCVNoT6aogNEYsspVNpC/ZzNBgj7FAbJ4eV9CCR0A75uNVXomQq
pLOUUFCCPs6PBLgcQd+SEdAj5JrshzJQb60dPNYZ7EA7RoZjVjfg4jQkpS4XUSDWbiAxPejpzrL7
W+2QhFXyiDR5dg/7Cx7M5HgbO4x3RZwsygzuTQHRVNf86tiQXBuK6H6Y6Ep4Flhty6jucgNGIoXX
unN5ITcatU0YkVOOowf4htpERDMgCOWc0zC8BNiyaEKvRfHsEC2gk9Vcf9W2vRUd1HQ/zu+bhIc1
7No3UEvAnzAdbSW3Oda9cecV2B8mXZGAk3KskOmJLi+DeVrRJN+tEfehp8rDne4WsK4B40UtEewT
T1v6aQpcq9OoGxtGDDyMy85Uz7Evfo0u/NF9PV65joYqXLZsfD3lkO2e8VyDhIQ6v9GkmTH+CPJj
XJEd23vsUvEE6bAAp71smt/Imhv5oZoeeqkjccbWgsYDuR9qKhJg3KDg/vZry+3rPbDAYVcNyGAp
SqJdrzJ/YxpMWdMy5HWL3HCZKcthZMxQS7CHVkNpPlgIXEs6t5j7Ms4zbj/busqVVZDpBLkpulPC
fEo7ByIKvyvKAEJaFbDgyHik85vcCvBTyGWHbkcUCWOh2Kg2YFWTzaiJFhwr9kEs28wOckxg7NpE
UctPjUg0ZAfOj1+3d6lX1wevnkcLmfBY6uRYOsDUl1reI6bgOIBSnq5uHIyXwk39VSCwS6VQiVZ6
D7S0T/bcBNQP6N7XEY+N4SbpETd5P5MZvwOcriuiWDFYTc0+GT21axNvr8xkYsZ4kZkO6tRDvhFI
Sb1kUOihXJo6ugmCXIuszwT9AUnxaCKVQYPG06g3W91B+kNFKM4xCqQQJPuusUlh9at9Yk5UVWxA
mXxIBuaWU4abyHPyeosXHvcGxi/s0egUGAB0Bfr/pF+4vE659ynexq48ca78lc4SglcJJC8CdN+6
z04pfojeDj8s3NSeL/GKVgMOtbZ+iH0KVGXwtseMaR9h74zbVEY/7KnjA3cjp/SR6Mz3DsmRqAwc
91BV9V//q/S8dm8YZBTXXsTt19NN4+fddbRgd7e9ucxB2x47jW6AjLXxLhvzM7AmwSIBVizmvoof
hN2znVcbGZYEiRWBsQlRfkBvPTu4PvARoikaRPFZppl9deW9rftLRTQNKvXkS0OE+RzQgQ/M6iFk
bR6wbLOhjbr9GBUVTcos0B+SOYpJSUHQsrTjRzpaE3YwZ4G5ujrWYQF6s9W/CDdyViimoXiY2S4r
6NhnYSzRlBJKwExuMxVomBzyAB+puIi1y/w9FAJE9Ll6HSS0tjhQNy1qy4tn/kyEL1/40Qyi2DOg
D2Go6H0qG0egY0jyxzB86c3SIW4w/MplKt9s23gWzTD8KHNawk94dgRmhWmGSYfBspMz95qQr1wl
O12Yd1EoPU4CCLaK+t3h5VBEGqf0LSOS97DMfjjr4CXP3muk5aUVIV9MNkU9bQsTeUEijUtvWdum
Ys5QExHUdacxrAhnr+ydm2sIDYAhkDPqMKuVtXyqgfkzdQ42mYvfTSDEhyCKZ9gsCHup+AGkINvN
IaBiIEF1zLd2qX35rnaIHJrIWLSJkEASYjFzSdp0VWYtzumATrIPznHBaKROF2KKOMxy5GTSl41H
dKraYmJLWbbkQ/eT3Dko8r1NWkSMuot3bxAv9XSKppVKu2+ZRt/o5155cawtpGKB5e6Jtb+mw64b
/ffRVxB7aSYZGX0H0Ef8VDN48qfhQfPzYzilR2w3mGeK/kmjvbAcMHIxvmV0g3cpG7LPzDa3ps0U
toAZSp3rbER0ohm19nMfDr3+ouptqsW/5BPdWzhURW8g/mi/WysmEjTfu4w/F4YfPLKb7LQ4fQ/i
AXNh7bF46YnIKvztU1EjSReXyPWf5n8L38SYFDymKemq0acDNX3BuedU+Qn8LoUCMOcZXyaRg/qP
Gbtdc1raYo8WBOdl1J7ItxGVfs6RyUs3R+9KjrxR3Xo9x8/jPtGIueIO3vSGta0aefLsh6znqZEx
Hr+sCn59j6o5jr+K3tqmDgxPa5ro9zc82RGrp0jf0wIILUFRRmjTTI1x2AdV+AleYB9Bk8Jpl7wH
MIWx0d4bE5+iyF3s5/64rsJsn+lFvZL6jcH57P/x1vXENckzJndV3j1ps7VeN0sG9lEYItgzsaCA
yhNYXJCFqG01j8Mwl7Gw0uvUyn2nR8hp3BtO8xU2JQ413AwSXEgLSD9F6q/n39SV+TmJKqT61WvP
fFcL5LcxOm8ZN3+Z5NqhdS0qdhqdpvc0VNqh41LhemInLiBLYh0g/+5zzlDoMmsXG90FB8NksuYA
ajtKW8P8Dxd1lh1pEXzJgl9pLOHz9fY6Ncdfl6/oeq5NbjsAA8N9ATN5/m8P0XTmxUv3YRyCjRrR
cToX3cvYeBx6cg0kpMi2d4RIUsl5Hyuv7k+Tt2hmO3ZTclJs48d+5gnIZF077SlvxcW3nfsmrw4J
ZqyKoXekA6Ed+Ky5GdzHmhvRPr4kTJqNBpJH9iR4nj0EUy3aSI8Pmlv+oRP8zX2enxubT+3T71iU
ZbfTUODHNrtlf1Kei7M9s/dxNEDzMqDl57g+XPrBMnMQn7JSU3ZJ0bt4E16aJrv6Vkq7e3iYKvUa
6KyyHJw/QtBLUlgzNWru9Xvy2sJv4WirpctGd5+qmOKEGIq5+e7sZsqgR2rvMDOiysHBnkMNVpTg
CoZPFyo9pz9G9dDlGIsTI9xZXwGSjnListv5Qo3eBizEURjoCv1KLRuDa+Uo/O0J5iRKqTFE42gP
Npl/zetYJ7+OhkMVIt7zoKcP9NO2sY8v/IAU5ddEv9Vr3Qlf5qkO01/RYH8VmHJ0P943FR8ZM/ox
1GwSurHrGfIHsz4jAJWfXS/8rD8RnzHZ0CgY5YHwy89g8O4jka7xfj8b6Oqh5XSV+YZPFLT79NxI
7RBo8qDa/D0KzIsAIRPQqVMM5BFXJp9QnJ2FCLsTPGs2gT4ShzSulqWBbyifb6g9YspoGHmnx65z
7lH9XyvTuvA+vMrA27dtu0mh7OYTe5qOWrEP0IRkxwGa9SJu1Kuvo0fQ2+TztyCDviFwzLe0w5iY
F+TSmxRZH+Qgrn1QmxfPwjBqlG2MmOjN9Z7Vi5FLzOmUHD2S6BXHlZQZQvSdtsO2s7Xl4Nn71A/u
qrF8hfX8bFXuPRjnRe1Tpw/4zxaxKM6CStKJ+meXhoLCEDZfjIZG6KClfFb8vUNczZRte1010xXs
x9VqxS4qXF4iPOK5j9hK++oaVi+xbcjn+yUZjuTqRacmzg4RypiFHUWfdHkzQb3iih6b1pfTVhBN
ajZjZNtPaLrvfEyxHcJgGmfhAvYjeHB0HJwSu6P2NI4WiNoCBJ+zUbW2TiNn+4EZahmm1k7RivCS
6bnAQi98Zz8v2cIMPkeo8bHkdTnYmOdHQEfKRabk7Ms5DKCytvPrO0KLa0X2rs/NC3s85wE44kgw
95lETRgUZ+iiaqHzo6IgP4+h2I5ec3J6rJJWxT4/BOMLx2GeyTkNta1fByW+c3g4RFSxejE+dLn7
GJkobrQRAQT6BKZCNoLklhEawd2sgFzZO1vjg9revFEjk18n9BEXFv0dOlkUWMaapf+gBXqCICQ5
VrHz5ID5XLST73J4gjxUp7gepgRP+4CbucZjYBd+fe66XYRAZJmUZb/UphyZTCJWtaSr0/FsruMU
y2Zv4t7mVPbz7w+Wd+vH9b9UP/y/Im5wjX81Mr5Wn1H8z/yz+Rv+Oi8Wf+i6IxwPwQCKBunwJ3/V
M3h/8P9C1wVjZNOwPOvvE2PnD+p33ZhnyR7/8Pimv02MzT9MYaBDMA3d5Fjk/luCBunwl/zDwFjj
73Utdx4Y//OgOHantMojdm0vaYZ8KegyMDRJOnpCMvs18zhY2xBuLwl0tFfPTYxD07bjqdbRp/l2
gXdkqmJQuYJ0t3Tsj6nqnC8zRJuLg7kOVvBSsYAQKuWdrZIjvaN0o0YDDWU6MEb9XiQ4q50R1tRi
SGoyRtAgHfCg04bPtOCkIkxIqoVxxdUdDlQb07oQ1otPTXNzDN4yM/5cWzhTZZPno1Ubr6ndvWjT
dOtHCMCTEnNrn7ZEoipZ7RARweJ0MhCqzSB3wsO2jUvXXg8OqU9uNsk7I6saDHK4dCLybNYRAYN7
wjgxMXRMeN+iJLRfvNQjUstkrOotPCX614yCaIN0Sn9oB9NgbOpF8Y4WEprwsQelm3vNp+u13bVK
DG8bdGr6HTIO/17sYIn9H9yd127kWpqlX6VfgAVy09+GY3irkLshpEwl7ab3Tz8fT9VMVxXQAzTQ
F4O5qDrnpFJSBINm7/Wv9S2CbvQtMDRhMLsC+CW510EE4/lU0VYkK+Q/isgUEy4F4IBA3afU4x1h
K9lUkWbUxvRjM60lyNVrr2qEfuk2PURjp/wpm3w6TqHZvML26L5JDCcrmbq0Rcs6fElVK1JXWMXt
Gxz7cAPmyXy1esplVqErK7idfuPOk3G7IfzhC4MOuCFBlk7SqN8L3a1+YCA/MQSqJzCxJXdg3KRa
oGZfqt1VL35RkeKPdMgzDe1s1zyHnBkIwQgrV3rWDjWNGITkgM94SiwZpjIYIpWLkdgHNGBEf3q7
bU51AuWpgRDyTBWLUZiqq8kx4x59syNTf0MNtL9aNyaUDKsCU3xXr1u3YAqq+type6gpEZ6MjzRq
taOe0+XXVFHyUJuYpopmjJmU+53VfOloApeoJYq8MLrW3A+ig+LJcyJi1aj77btbieGoEap4Dcg1
kL0tsCQoknoZFQz7oq5E84jVGZ2jMmdmuAjuhvK89FeUkhyB5+6y8mXqZc/VjVzn070QZnJsOHxw
OLLmTxr78UoawBAaozD3flgUQFc19DIBCHHBEBhBWp+cAzqgvZ5o3IMmBTp0sgI600L0ndwN080w
Ma7sBlSXZiZca21BqFBRaWpCifQPVZ4PHxjum+skBxQlBZunQGWEb7DCKbujP6FDl5aXNoi9OBBJ
tHRytfiEK6YchEH8U2o9ewRrgoY/uCq7TUs3/fcS2ywTHrNh7tOEaVKTwq41HpPEXdcSq+p7xLDx
LDJo8UiQMU0j2thGzsHq+vodOh2/OrH7XzGDIsZ/etVt4yFpftOwRuzC7UP3aHOC/TL6oXjtAAS2
q0wLJEMUpvPXYHLzQx6F/WWsTPqMHba9lOJWwQsCPW5gt6UIlYh5o56dzqq+ceFjKQfTxWkobWrd
UkUFz1+CznvGk+Z+VlwBFDqBARxJhqQM0FszdL90UH8kykVQIE0V9UwnDyv4zX4BgH8RpoU8NkJU
jzp2lau0+5HMK0RFqdoMGBn57HM1nfmIRrvSSjGQIhpQ1UlD7Xoqz7xIqtVjynXc7Nyxj/FIslYL
ShzUQ1V/5WNK2ZJZ1tRlNIgPkycqW3nKmroTInZMi3CGz1QXPSRtkMdKvcXxWWy7mqGrqrjD3qW3
gayJXXen2rUjZ2lwYpyZdicnamfxIte5YAk6qc5wMawxvbV+Yn9JBrBbnZ5RLn182p6eSuBFpDNX
9eROb4nSagLEhRvdC02zH7Qt2bhO7Sp4OPzr2uVPb3mljR9Mk1i9lEi4eVhyY8bEhARs6l/dmLAw
9If6FwSm4FGHtOjgu6q9EgOQwcaPAS9PjXTp6EVMkwrfeNf7vPMmhBl4c1H+yjYTGDH1RAPhNUb4
A7V/S4KQw0IxlfBNwS6DZcO32BVPSCQbrYA+zifS6/DHGmsOBY+WvoYeFl57aCwfDmSVQ8VN+SXJ
yft1aaqei8kWS5+MGIYWq1Cgj6G+5jzXn31ADHXRTaXxxzZKWCY6kwvUQdtH3wKAfdOHSF6wy9KQ
wFfKtWSbwryX6yShL1lbBNEcjgAgD+ZdyrqFgVtzH2CpT4py3Rv1IbfKaJkN9qAzYSCTA+EDOkZP
WGw36N34J1GQ/F006UswKiTTqjLbNX3egNCx23ENxISzmBgNVlmyB+CCAPmvbLhKmNELG8XJLDuK
DGr82/R5ubCDc1Ijo+rSyzgRlKZnpJfmi2FW4PPMLE4/SEhqbLy0/N02FVD8sDR52KnTQ7EmYvtJ
lwD3zcyo2ham4B2p2DpXc5nmIVJNMfvMhhAYZGLJdQpcEMEYgZy5i2k4L2XTD9NO9jG8mixkAKyk
pb4d+OiGtaXAvmjZAsrlSBbJxFRvqS91xiJ2xWMRURpVvEfkVGD86a0a7ILcNV6Z4rCsdpsSh1Bl
vpDEMAZgWyRKa8iUxIkAeo2NxjRCVhVIPqOWr7YKqw14VneKha4+ZD0h7ERkxLl3WqRIFTu4iTGK
tpbslR2LtWwfT6Vy7Eq/PwaN3d9bJXUZwPflWwLCrFwXrGfMJX8x3oHj9I8lXQbbAY/bfuCW8KpD
RrhSH85VmFWOWLYRQ6okpAsu1p1iSf7OuCiTr711WdH9iuEgv9PeEdJjNMBfqtPys8hAt/gRAEzD
jq21QnbnB4/YfLtTv7l5+HeZFbA+c9te2WYELSyw33JN5L9rK2qXtTCNHyVWrSPuogSMWCv7jzHV
jEMeVD05dKX07KRP7qUfYEWIHSQHp6KPgQaHwtKxqPjtWmdBBY9RK4FquwWKZ95W5TY2cQRlJCSe
LRBxtpAGR5PgcEE3l2G07ASNguJYt42jbVVFLZnJGMpoOvTBH6thmKaZKP0b9N0+Xun1vOlxbAPB
mwTARXRqs+fZitHFHfuOC2Oajgl4hEWYwIitZC0epQM8pu7ilvhUmXotfmG2TV3x5YNvJFit2hl1
s+iaLBBp8AkZ+f3ORR3tgjIMyGX1mR2sNOlYJ+791doJY+WmTKA8BQDuazoY5UPi7dr0hT6cBmsc
3xnk2R5IEffiysx/i/Uqv7FKLj47JO4fzSLmaRahw51opP1UaQau4BGpYjauqE3A2KQX+VyrKRaG
71D70ujMYtqRDx63oWZsACUYS9X1E6p8pijE6FeL7G4qZf1TNVW+R3fPVAwnY3CAyKsmuLSoa14w
sazunDLiY0obiKxhqYy70KTvhSQfUCw9poAq8fNXt9YseKFpzIXc0YpXinQtC8KdBm0pXLb1h6Ta
bTk1QOlB+Yc7V29Uoiw+FN9KcU+Q7MOr0QImZucM+KUSZHijUBn2PBIcL5c6YCefdX4eSwyGcho2
GroXXI9eu6lc7yuzsadTXObjOgcWtAcbXj4tjvwxCq18x8lebuAUTt+pRgetz+KYHNXQbrnaR1xf
ObqltKimdwpT2wUqAlFf88aIFaj9Ni8L4wmoLzpqTQdczXHRzRtq3uAC+/6h6e1uV1C3uclqVT/D
NRancqJuBGRSCVcQLZwfaTivFs8YT1Oy7pyT6zyZSqEQBRmD8FyXqn4SqL7LPiDTWiDMfbQZPZcq
1XoXcA4Sp1WATFkItaDRo9U/Y2jmVGHF3QZ+wfQZcX/0zFjpP/2ojG6+oLB8MZlOz5Yf/ZZ2TZnW
90bhXI6kP60ts3C2QV4MW91N4jMZRQAgLmM2JXKtBvJhEW+43ZZf0lDGUwY/lXawIq/Bocat8qdj
Cjk3RtW/iLbDrOZs2Zu55FHkA6L6btQm/x1y71xZ5K+WsWM6O1g705X63mFNgxipmLJtDGNVgFnY
TFMaMBAhUw4Ky23RpBQ7L0gE2s2+b2ZtxLCH+4iuv+G5ig05U4JiQTCG4uosMpVNG+k46e3B1NaJ
XRXURcaQA0MZHowWlmubO8VVC0vzQLkTXNzK8Vm1FuidU1wDCjT82H9wS/phCpVu7aD+LAt8v2NX
BR6ZLAaV8ItPU6x9M8+SR+A07om5Ns9nVPAPUGLJroEavmqr8Keukc2zfsS8SEGSRhlZG4hTXqr3
qiti4MM2J1l5UbX8rFe864zgis3OQcRkYJUI0qmuFlAXtTo6Ieg075zU5SGox+EOJqba5r3Wv1OH
VJGuZhDqLmQwiQ8ZB9ZHbOburSautI3HjBkWm9vEIjQ8jsGiUCyCvjLD2pepXX8bWF4yixPlKUom
htPmON9D6UghXuvzsGw5MpAuYZXwjgMkP2Pr5kxvGZH66XYorPbdRzjbKBEU3qmVCePAoHjLGk2c
zBKLkCL7EAdwlltvOXWGGzJCzlnvUjYurQLdpVfaAHtIw9C6q5zGWiW1XnlGSqVrRA8JN4J2OGPS
ab9y31WBr6Ws0BuErg3jORwttj2cCj8ZD0mijk+uEyEWNF9iLyg1/X3o2m5VxtlP3ETdh/R1HgUl
tdlOZcfvugSMuCAHTSZ9CopiAUmi/LGczgjWKlN9czlOBRwAIG4IjYloFICd3An2eJrbU9BMAa20
bdHh8NbSp2mO7tln+XpHLQu8saOzNtRbkvjBvCclN3oLMzKdkZ8pv8lrSa+GSPKM6a3L8SXqdNbB
aC5XJd4ib4AVBPcqLpduRn8t5mbh6VVo1msROK27yhU9Aqxl5FjDawXCgzpckfRCOCQqwx09hZYT
sfP8VFl/VgvXnqtWVJrAXMVhJ+tHusdaLvPiSpfkVn0BaRkt2zONNrv1atB82VrvE70TfMBDYDjk
J0WxMTXGPguTpq17YLvVhYRNTyia7NZWVHp3ieI498ygojqJIgamOE30xgInvMIHcT+KrglLpA+B
vaPGnHpQAjvaKqOvHP3YwJhfSePZFlrspaWPeMse+pDrQbdxClecTZm1uxr3zZmhr3W1pqn8trE+
rMe0waJX9V34sPwhWo9djJYCn1SHrVIyhOQDpgKUC+a1EJjpgmpU2F77YP4iKpBfGAdjbOR2MW6U
XHR40HSV6A8tUOux0IuPPGUXB+9AeGk2NQ/Hjtxdifngd+kUPjv0vvZCu1F+jdKV3qD4jA0qm3ZG
ZIkSfadqapQi4Vi/wkTBNVUqOpsZd7y1Rc2gCYjLS6Eb+ToGsLvglILf2xQ86X2VO0Kvtfpbzoxn
50gD+hQHE78hvFJgoVblYb9K3iwzMN4NXeUm8j8jyP4/GCbTTE2QrPqvQzq7Ov35j/zPf5y+/qW8
4h/f93fhVTH+pqsOtDjVtE1BKGUuI/m78sqXHMYNmssKkayZEA6JnH+EdUzjb+R6CPg4OIARV/4p
S8aXVAPHmsM3qaZF/ue/E9aZo2L/mdQxSf2oqmtjtXE0wRhZ/beqlEpvFUdvArZWAehjpEWAozRJ
zBHt5T8dm+vff+Y/p9bmY/fvv4pL2TSFzqGwVJ3M0j+n1lC2SN7W/KpeSQ/M1RcYfiGfuMY1GHNP
RJKGodirqFhwh+A1Lo1HClGLKdB6Ss2DZpfbPqh+uyXYZ0p7aSR+mwxlSyfzrkqSA4uKa6HEq7RG
0FWU+//9xRvqv0aa/jpQGm4eYfMWVNOZBfR/fvVTIfshSimcdsquWTuKhtSKidOYGMaHLpdxiamH
6h3ap+JfBsV4Ue4s0yS64oe497imi/QNk91R6bnZJOEGYlU7gLuIAuRiAt9KA81SdXDI28yACY8i
hG6BNRt6cceoQBGj2q1joeBVJBxTWcij6piNS0sdD0EQfvYZe3hFlcaKYvNDr0E+H12YrPG1xHrp
ZBbmibk8KLxzT5lxVIcwwUNBSwguEdrvNAo3Fgmjz6LHMtak1X7UXdhWzOAgcaVIgIxWU/0nzFCB
azU8UMn0cCvtpzbsw8j0uBrDEbdkfhFlXa0wSoIbEPmqcu0v+GsVY0VY04Fyo9+qXtracAryceOr
9T5RFU/Rgw9rGlns8VKY3h6KxL76U7BjXL6JAbC4Qb9W53CXRtuYDOs9EKAbSd5V5rOsGSZtJx0A
hTxeWlscqTe+hmF80yA9uVDpEhFiCU3X88mRQZDWAKQsAnNc8TnnMKFCz62SQ8c2hDa4r0Qttk0U
riVOcp9tNgizeWf7CSzM5giqPw5NkLm9CpsY/HPqabM5LBjWfWh4krUusRJ2YdOZdm4S4coLivPK
l+idojxrLIOLNPGmFN2htg7lFKx7mg/JKt2KIL8TPjEVbZfpiReL6FokvCO0loa1b3D33XITYOCN
qAzlzIEEXIpPf+Aph5bfQ3IJBoFYmwNE7afxVPYfvW6eZAqfEkQCYCjoa1YgJEbIZpnLBFNJSwKl
M7S3saPUmw4YnZjK9G2G4SOwrHti9D1/scI0BMyKxHr0dMbq7NMdy3qPE5bbS7ABcLAwWN97TgMS
LOwhMwUSNPdUz6VUrbZpx5phc1z4HgorMM+4gxMvmN6Y4KwUmfCTuXfurDjfQOJXcOc2H2Md/MrN
30E8/akK0uJBj1kat4oxvZUjHrwmwJjWlWh6NFdobg06KVa9NkqGjWURL28naPDzFepG5M5K3Ayb
KmaDpVAvIdLsrcnMg9ton7Ir1aUbFGdJRdQC64ZbninJZXfECTF0pCoa5ZY6+dkml+RDypwsEMNJ
OxBCF45cCFSBNk8ORe+/5yFHQu2Ld8sot2hNLzmfdCOJziPLE1DgMs8c5wHj9LVCancEIYrRU6b6
I3d8YhRo3mOMU6+HU8kaRBtWyDJnM9nmBbYUlRaqxPyiGfm1Ct2bE0av2CpWXVtuzZCwgVO/z+Y4
ScPCUqb8vsbfSlW5+Yb/JyXdxNRn7XTpnrz66zg5d9NOrnZsfuG1dEizHNk2qemwcBLnq2ETGrn2
YdKNL0VEv1jy72vN+an6kvW5+WUbOLksMuziGMvkqjbF7xGccGEL2GjVlhHMTmUzkjrkwsz0rSxu
qWlt0y55VQgXQV9MLoby2abFw6G9c8YJBJOxGbP2JOjxoAtuV3P9TR1zQVv30oJuZ9NPDnkX7Nw6
vSRJSXS0htZ5aXqGJErLeaeIcFM2ARk7Ak919DSgKwZTyAQmBshBQUTfvHNj/2qJTpXTksgVw5Nq
62iQCJPkWk+0GmNfN+rwblnVTrEU/Os4B8qmPksZHzJaPzMJVVufPjVDWY9smAa4cRTLPLs8YDgI
Wr7kjlVQ+enGb/V3qpMBxZ5Jg/oMkNPavV0lXqCbP1mj4MiA8DuRatP9BBeL7PFDWl4EHd+dqJmg
0vRWtYhHZkQjclmc6Zk4FIS5WmtoF0Nhf41CPf7PLM7+BQXg/eTnL2i7/z+M1N25E8xh6PxfL/IO
0BO6f8EE/J9v+sdoXfsbOWd9LhCbp9iWyo/7+wKPkDb4LJZ4Oss0hJsZL/CfYWzBotCeqwN1g7k3
i6H/PVr/+8/jayraocoo4b+zvtPoMvuXdZcttBk7oGv0P/IjDUf/d1pAVziGNMBZ6tL50QmIH2VV
n9tRLZ6tuHWoxb8nCUYSoKgRFdVed9hIACNTvT7lWW/Y1haQ2wYrZbyBdYf3q6xPlVNQsjDQXhNl
Ue3V1fQtDSvFw3OM8auuaCfYYXXpBXheanpMNPZPKcWpA+I+J59zHmTs4TcWCrgWGOGi7AhBa+qb
KX1AKL0b7OxpfOcAQbjpRLhUS/66IGeopFW4JUqCi9ER8fmv/0uqHtu3lnjkSMbNoCvYcppJPmvE
Z6U7ju5VdSH6NQpNiporbuoE/tAFFbISIfQp6qlaj23n2oq3Exm+gwLF1NDC8EJXGzlIFjVN2rir
OP8QHZZ3C5wS8HyIR9BF1hbG/NK21yMNo2vSnKE3VL4nme8eEsc8CJz0F6F1u6mp6CZQWd45kcn+
GYO9Zg7FDuhrwKv17RNrgpn903Q9gi9BbcKaNImNPHu3+mT8kOVba1g7PKeDOo6p01oDY32v88pa
c/gW2B5FX8Gvow1GC6JXlkcWvSCMoajR3klC7uvIovrDyjBK2e0BgCcmtOK1bi3gvWSlLRurTkRK
qSrd8ySc46iUNrkCHFEUrejMbHHruRR1BCYzEEtXaPtpzKWTRsNSlYSy+4ycHjuOZjFWVM7F3JjX
To4fQcd2FiG5e76MeW6AaDU6DGg4iVkm+LADMVbp9UPYPUiXpJMrjbIjo8yXVqOvcVBTd2entzH3
bzrswuyv1WXDyGhASkvl3W/7vV8jLSm28aQQTV2jclI+E+bAw3g2YmvtV9KxP/QATqlemOrKT3gI
qONytPsbNR50l8Ie8xGi0tVfPQMiXKs6yxQ5bBK99DIFHbhTjrWR7kY26xHhxTIpPxn3PRIIL3GU
7eo8v5J1zNviUpXVBZHuEML4VCLGQSA55iAq+YU9TNezU6G4t9leY+Oem8YlLLRVmr6oaunJ22Qi
c0RyWzr5Wg2mFSrpKp1qz27yDR3PoQpjT8xxqhe/+66Qd8iZe6IP1q31HqrlITfIC+bOdqQ0V8ck
zy7+qIfkPdhusd499VV478Ls5DRohRMe6FzzRjd5M4dsbWLlTWPx28n6jR/Fx8F091HMhYzq6JNO
wVDARMD1At9Y0eB5CHy5jjvcpWm/S8Jil0YEZ/zhqeoS0dY9B4k4DFm3UUneF/Wc6nN2cJe9dIg8
2FdHmIUbSzDDVPl9Jd064ecgWf+AK8jIJlmu6o0qLhc5bt2EnOfYwbPb9m23nf9IBpAEWvXa9eES
8X2h1cVWcLSqlhKb6nWk0QBk14Zfui0YLkd6eC61/kj75m3+cynMC2S3G/DeXeFT9yw+QNhtQP+t
Rauv5wTu/E9J4VFa5GQxI29O4lYhNTYzRLVhQYuRMefPDHsl7GLZdS4tRzhuhLoiCLzkavJCohlo
pbbbrSkvVtggLkptWPqmu1N63wsiJk4iIxI4x34CSJX5djMfjpiKqza1t65erJPEvKLdpwVTBUCJ
Kh8GTGuQfbXGucdicf5leXDCUrM0Bjq563gXJ59mEfHJaodkMt/nV4kOicEabYkchANLypj0NajJ
ddbslNL9MVVuaTMBa5An3dyVINLdEh/rgKXpuyO+H0/J3s4kiUv7EYf1ak6rlhPV13m/AYix1ET3
GvXWqlKmrW4Pqy7d4Go5OhqvqJG7nNHpgGPCZqVtSOZ7A4qtgjJLV5LNJC4iBRA29YopG88W96/D
JIp8ST4gY9bDVptbn7sLMPZPyHNw9I7ltEv5EpjgmxU1H/OpPB9zfTBX5NNt4z6MLoGLkFj1Js42
pUpyIXxovuvpDr25sX5JtOKSGfaWOMy5yOUp7HxyXBcDy/SkhLeAyF3IBpezqDaOUyevY5TQGCUu
Ct06UwWAJMRaMX7nGfe/SQed4VkkEKlZ89Qy3Rkdjl4AanM3Vtf4647REor0/Mf0yq99OjH0mABv
SZR7GD1UkhP/W9J/3O3RvskauBizQXAQzIw6YD7YJJ0Jdxldk8H0RiPPar4Rz/9NV+rS5GmNXX7N
icBKOF3lXI/z2jrL0xMP1M0ojiwvl/Ycu4/pluHLGpFxq+i59NWTSBQvbaJr5fePYODAkDlj6CYI
c9JhdBxwiruu3Jm6jbC9ZOJJN9y4V1TXS8rhl+PQq1FHZ7MXl1ALXkllUmRUEIoNq3sdLAefq6FX
NnUCWJCTioJgrFL5fo6Yprm79xPr6OKfczhephWtu3mGTxAX7cfDl3trEof2M6rWfPNbU3DlADI4
KQyKdYv7Jgc7Ld5mpEI/KsSZ5ZWhz7Guhxc1H0+WbBcOSDEHfKfKJudbKambb4oPxR6u09kBLdHn
xj5xqLvy7xk15IoW3vIwuZJC/AioUurJ5CK23+sJRxa9cRvudXumTJa7VpIJD38JJax7VXMHoP64
6vMSiAenjFZR6RAt3fFekUJzjRP/NlMEarofqAhYG3i52/C30nCTZX8+OLBKivWg/p4p4mVuLInV
zxgTFQuFgWRBJFFpw7U/zeDmzSAKnHp8JKm6VanVi8fIm9ELgUIFeywuDMZ3PckJOqaXGpzAbial
gJ9mPnfQHSpvsIqkLDyaC0GPmaG5KmLKWGbug6QfJ9EoXq+mJWxox2Wn5mzZNBPo5kaU+vvRRLBr
nV2t6Ztoa7qk2oN+M9+ZA0olM8D0LW8pR51IxZODAg0WTCgEj0ySYbcJ9chk2Xc3HfYk5IAFfW4L
C/sD0wECzfZCYN0KY6gUrgtOufnrz0O62Dr2edKn3nM86brnDHhsOAu0+mcGM9SSqa7ir+czB/6H
+7toSbHyKdgmNQkjBqYaaoTl/swvJnWKQxzYK7A07UU1Hn2YbcsBh6kSEQto79moSIATyXv1Haby
mujxDWYKjFC3fjFTfmZhL7C4PBrZPEWo3IwsPNrdL3MOfXIzCDXXi4heM91aDjZkiZ/5/GZgfZVd
cZna8M03r+C48IETJ4nHm91G98St74w1v8PKs7qE+c8IiZjiUphBEX52zQ2OneXNSXGbLr8CxQNC
OYnhCCaBuseBsZe5vQ3cEri/xUpc4t38kbFcmYIyA57xWJ0sNXiibZFYSaHKNuc8AJmt0ZAwvk4E
kzWRrODGrjUx7moWJS1zPFCzDzPgGWwFxwYF1iTtWkWb+BI7C2m+aVF3L0GRNv1vJaR3jkVgq0KO
4QZjtusgNo9h3hxbnOElENhleuYpm8y6gtAvOgrAyEseqyPwvVOemkc03RWFEtc4a45cjcuxHval
MawWlYmMyQ1iyvAeyWE2Nx0NHJwupt2qJRLIBTTpK+EWW+aSZKkRJRfxPOdw+j1OyV035lsHQg3u
EkJy3D6Jh/Ua6lq+NHMN85rjYRnFuVGTquheYLAxtkRHUNx7liI4dJdMt3+sangdjex7jIoXS7Au
oxoCt/HvIXvH9Xo1bM5EAnwnxcT2h2VGMM3kfhW8FvgxsF6gghFRpulvJhTgMrohPuzQ05duN27U
PDz6GaHNrN+pk/uiRBwEVvgK91JdCYAUKN4IDBfH8CnTzU3bDSdgbjBQWEoz62Eujp16g1fljrNt
BdRxQ2bt1a5x9GOLvlJLvGJU9Muosm8rXuuivM/4BjMIn07+1Eb3YQFCtRSK0W2Sg1X7rEFcIMWO
3EJp8XhUJnabeuzO84NQ1vWThmFsIibVaW3rP6uG7xisj7K2PvRQfUuM5B187kvR1w/fCc6mRbuM
uNlN9q7n8tqZn5HRHRmc3cNJJbH7Elpib7k9l4L/akIMFjL7Nlxj3WgawhQ+z6RtH/MX5tA/u48C
7HgS7smQ3v10fGbuJe6d44zxUGP5rofjo5TFqSlG8pKLtJanuANkYbaMSuVVM9qzMYX3zBkeoz2A
Gf4DL/sJKGKqbmCLGXn2JR3OBRdbzLi2kiesPuc8CV7mJ9f8Oud34arT0lTM/fyy+nzcW8FPx86C
2tGXMu5vrHjpRGArZUhv/rZMbZ/ztyWj/2zGBNm3Po0xn2Wv0pRlfKRucg04iTAHf4QmKPq+ubNi
fi/S6uHE/iHroSgpyHxlv/PL9lzVzdMemmcUZtfWmFixRpzm6O198+iS9Jrr2rc6Ng/Xv4pwIGAf
Am3x7Lx9Gah7EU55Hor0OqXOR50cWxP/uMBq6/sPwTICWZaV9C8wRtukyz9HVpwh1jbThNRCNZXU
vGxwHrbZ7SMb/olRX910XaL2l5X5wdaZahl8osFa6O11PilmDETsOB/zx6hQyTUNw60SJbuY62hE
V1PYvLjhNr8EE4dpJ9JTUX0lho/U2z661jpzNT+F094Zz94ou92HRGDnr7kp7b0TsKK0uztSXnGB
3nXIO+SSL0Ha3wkAXpv6VyGsU99kO3AFj9AiNahUnxQAgYIbg1dMmu89hPEiio6dPuDd7J8DqAs+
2bude4AWT9T0nqETsxB0QObWZ9FCcgFEHygnRZhrV0Ba5IW3UnnEpX/SouB1flNpSAugRrI3OPbO
XY7xtZLMuhpJ6KB9BPqCWf+hkO7jr59fuaSlFrYQz5oPcv6QJxsSkdNfNc7sYaqh7P9SYv00/yp/
Ms9FoF2nKHgrBuVpZO1Zc9/Cjuu+b862yoMFYk4FMScnjCp781Thxa2yv582pYNNxaqhxSs3p+rv
Cu+AMoj4nJ4D2j7m16NCw8qgLbCt+pj/ahBOV7ytT1yOC6uhyhTptMBspQq67er+CATAAmibWgDo
a6fagyhbCY0mg+zp1le2Dg4xptG9zG9Mw/0WXOelqT5e1F9JUT15SPTpJijSfY/U3fuXpHnPxYoK
KgqgVig9j/kDGMKA4CnSc3PXLHVBaShgFrZ3Gq+xs8+tptzs1H2IlnL0kNelWyj53RkIy1vCFanE
1jFMWWpnwWoK1Ctcdcw4az9R3yQXKLaFV587aGWcB3hoSUPLcTY9e1YGpVY/HMc+cm7S+8niipNv
PqPUMjhXJB4op7nPV1Rr+Ff3pGX5h68nrAb3tPHMaBPIow87hRTb9W/zqx9H+Dsqxay6dpm/HoI6
CaT2NtA6bWbXtOBzAlqjzpSmpn/LnOnNFSrpzPSchO5T19Tr2GAlMKYtIcu11MGO6dULBMZrpYxv
THnX7kCVRMRR0BLlc1THYVHT8oPt1YA/NF+lkxjx23b32A+WUqoHxWjuzZ8qdW/UF70TCtb8a2P0
qyJsIGcn3y7Aox7w0fx00IdvDRxSxo8Qc+9vsiO9g0eQ/WpADwRS+YHO2atSNs/5NYW2/YH52JuV
GcfGUAfdZX6P85nd4unHzbCfr1UTeHaTiH1W27xP2CIjj0wciET+Hhm4pwzsE0CFEggUJtprzCmu
A4eqgUSVjTwZQKMaRCktms8B7W0+uqHdX01XvhfAphq3+mTIhWiU/PXfiDbTgpUwbcTlW1RVJ23G
ViXvE8IODz3AbWCtGHUJ5XcN6spkbR5lbLBBYMHzu/7F53GBY1Usf1JgWfZMzSphKCGcbgtwWjqi
InCtmXY0L1AHwPVNh12KO2rGbOyvKyAJPcNA8ky6TT6GR1W85gmnNevB+aTBz+FJ9rxJqS8T030x
HNbVYjyY/luFCtG0Z5wjn0Tzd/hjvfmfjBFWGTmRRBIF7vRFBxwztP8Xd9eynTiSRH+F05uZWVCD
JMRj0X2OkTF+4XIbXNVVG58EskQiIQk9wLCa35j1rGYxu/mD+pP5krkpUBUpMNhWdLtmNt2NoYMk
FBkZGXHjBsrL1Wnb8y4XmGDtgISsYaChB6RkYE6/ECApA0MJUED2nQ/ysjKq60CENidXjfmXBPRm
AWjOHDCjAMB0HQMdL6rvl5INrQJatHKMc6uGK84UhGkzEKc10cQeIwQGfu+mhu7jMjos8FSQE7Fv
IhCvLUHAZgToeQchm0CLyhwEbU30DBgNZIzmF0lFf+8heybFYfudxqB3Qz/4jSb53rDhAQ3vPI4r
6D7yLkXwmwFyuLB2OscQhMZD0Kki7VQLPo2r/ccKrvVj0EFP0Wjxa9Ueg+hKdLQQ3cALpLNgdSbS
jVJbMcbVxu7qUjaTTOvh9QMoBnFKgdJptQDJ9WJx4TsPFog74eji6xkIHBv1Zl/+n/BTGGF/ju8P
Iqh0jCwoarqYJ4xWLNzOcJ1aGuXTqCI6C/RwBShWOaDe80HB5y2BwHFupE4WIOirgKivhr7PGtqB
IxD4ObLnFNOEHAejUuS0LQeDn+FMy5ePZvnLgze7tX2XuyiAYr7vtAMO7IZVieYfy/NHjPiYis9u
vfbYBbfSxJlfgsMHSakE4w8w+2agT4CemoD00U1kbzlmmfrIxIvHx3aiB13RjIGcB5a+5TlX0yCo
YGSijc7cZh1I+RmmQ/pOgFZ2v28+NEEQMZ61jSiqgYITJPCm+asZTAC8nqAJPEBjxcPZQ9MBo15k
GqeIeADscpL2g++fTireAuSfQF3ODLP/EC3eR07yBeBzceq148bjBKNB0coWgJ6ysvQbaB5wK9Yq
WAAeneA/KvoA3K+ofYvPy2atZ0egGkJj+Rj4Xx8pIi22GuhKtOaGdlMJ6jcgzfeswMUELa/cOHdW
uEuXvQcHUgGwqxojN5p8sXFFsB8vqi5Ge5q34wlmgICppQbSR0zGWaIy+DCtfKyvkt9mc+cj+gmi
thl/atRm0y5GOyG4MHsTB/xNgTYto/RcR9dL2TmfNhrIqxqV9gqziKteMwaxDxbhJGByQgm5ZUzh
o6toEABN2tmsCRKkZVwDlbprWHYZiQQgyDBlG9qIgeW5mpjAHk7AI/VY09Athw85vvObufJ6Ilos
URKdYVaGgYzG+HFY9TDDzxwDz6HPMMr+IQTRjb2wrWACyqXFRPJFlDGRKEQGflpegkvURh0foIqL
WRKh16gG3rWFfR6ih+8UA5WRJwxW1qSKp7dypu0QDWyLanLvNBad6kOE+yWuoS3tHt1XgYVRgvLg
xbwoA5RLTbPebwaLulXWm3NkaYFqx3h2cCqJB8tf9kAmPG75MyAlouUorifggZyhDQ3NQei6QY5w
WnVHsEqM4V4+oA8bbZA1EPHUXMAEtOV9+TFqtGafPA0zAMfVCN3PDRBBADN4Op2i/+0R6b9ogW7B
udMFCYMNxB64gH+HIupH4YiAjwT7I6uoG+L4UxYzZHRFDDggD5d3PErc+Bv/uHw3JR7v+6/7UEZk
vl9Qiaff3D/Mjq2hP1gpyaYrSpd7SIALUvc4GXFQptffodxZaZh13UD5sylLry5wL5u3teo7rQp8
pIlNb1Q0HdVXfN2Wfp7SwOEft1bl4c8cWv9aNxejn3+qo4hbTAHNd3WjqaGLCRd3VKClwG0FmO8M
QzNRijONKqCJNf1H04AOXGNhFSDi11F9R2d5RQP2UlGBob3T0RqmY05OQ6+iSg7o449lBM2iu8DU
3uH3AWYAHKnRaNTqeMrbRlB5hzkjNfz+al3Dv4E0eLYGnrFXvrkUayzcUepMBI/2+ZynPpDtpN33
N7tIbhWjid/3DSKRflR6l/W3f/c2vwx9eB4Pf0j3+dYbcvDC1kt/yJl35DNDP/Fi6Tpt4XtrJMyW
hMyRbK9lo6/dX7L3N2Z/PBc8ZCFAYO3Ua25+tYTf/PxTOwlZJJgywKKGXf59IT//pK5zaz8dEnzy
JcRojExQ6o2qMBxV7kaXzxXpxfgZcuJGJkeK1WpNYGUKyc0rAGwOxSRCq37AMxnpKiumdEVFlome
q3hcOpnyvGIBhZakGkVknyRRHDI3Zwg4+goqogc68r1rNjSjCQjR02veZ+rfDtfdDaAemi9/f7MS
+ajW6sw2z/b2U7e4si3+B7a6xTw2UraOsfN0k+8O6ZmbshNy7rnMG2UPU6qwiUNSfbQvF9zlj2Ko
QOa02o7FvFxsj2EcTukWLjHkJSy71BWzhOM8y1acmkCF4JvuPRHzUakXs5hHivQqjsii6rEgADt2
rz/Avt1xtVuawmK+RYWHXLjFQjEY4BzLVrt2ZBUDrSRyhsxTMfha/tttYGAJte/tLK/dwNvr34QC
239qy1+fRSKKs8jeyf54SMUtNg5hkJkyUwXjGvGkap/75JZBmCg2Z1JsdbZiMOdQBNkK1wZxyNae
ueCLMGdlGsEGvIhCxl1lrRqBcrHWmSJU3zl8kxe7UbSJj3IqkK1PRQ3hKllgUk0mJ31cErlbVOw1
H2DqmWq2FIfJ+2lOB5Liq+hif0UuIszEpCqQOOmiUnssGYnSScgGuaCpcih6fuZ26C3DnFSdYJNt
DiS55hKS5uHOuaQTaPsjj+JSi3lOpmKpcUy5y17uzdk86zj6xKdcMTlA5YtL7fgIXkrnXNjABGbi
5JqrYKQjcJr9xBuU0OOJUEMRj6syWISaBL/gZJCUuknEthe/kU5gNE+tv45kUM1EQ0Id6a9GBd2M
RzfVvuPzDwrpcaXNjuMfOh5AW0xoq1tfZpSKOqu7JMrfcWVralGxfXCb8mUmJ93oxtGN/nZWgDzm
Vpvza+3gwCXwjXI4Jy5OY9VoCM74E2/kh+roSAJLTBMN6lplmr6oJbY4qGmTaSYoNUUC19ryIyg2
vSae83DFbX8uPMXRyvmXBItnuXB9NwGVvDikbCWujRucstzj2xPmbXP/0J3llHtTFirnO8VBfBHy
fBqhRmBw7SjGeGlFCUj0Fn5m1ooPx6U7HiQDVwwzedLuZI2kqEWg3S2vi/rR4/X4kztjoc/3BSO7
6cOXm9sZrnBDnv12qQlJAlxUEx0xQJYjF8A3CR5gB1VLL1JPryZBvNThIS4xyqEoKzCF9YA0m6rd
JsHmsEIfxU5lc2iSvKPoas8TD65HUQJYSIrLvRju+AhNIzCGi5i56mo1Ai1c8jBnYJpOEHVd4r7S
ZUv1LgTeleLqvWbxPGcNcmp4UWu4FvE4yUcoqJwXl9xz/Tlz8ksm0PG1gHuPuRfFPJedk43RhRWS
PPLpAFyRdiZLukv0fWcvX39JRlfDCDrJBKVyTQK31vU9lsvGmwRbpCt9u7JYWV8vqt8bHo95uHvl
liPuC8v2wwVTfQXF0Qzqo1wNRaPIDdyiZpjYTE2CUlRn7jBzORdW6RUCXyF3NM8L1ggMuJd6zRB0
fpkNyL2BkQHZy9fvuV6QS+HrFGnm3pzhXheOsvWly9UpVLzgI/Xw0Cky2L2FiFfrXacumWBD3zuy
SqIElymyp+hm3mREr4Rnj3z19rgLVkhefAP7gOBqCLvD1G7FY+gSSFZ07fDIOKC4HaoGTXG56XFM
AVHcsl4nOK2ttCpVur8p3XBwO6J4+dnPPVQKV4pk6yFCvaeqls9Mza9RGF025KP8vVKyZhCciXf+
0GGu4rIBwjMwCKS40RzioTmomDfM2kl8T9Hk7Q+YtNsLZjKPAw/e7kmAYfL/8UGANz6XJSOICU48
9EkoLpTg+tvy42gBFE/mB9LonkIuIi61skbgxlpJmHgjsb1Wg0CsNWZKSERxjczSeJKGFTeHEgZP
2sqpWiU4r1OhpT+f3ll/2dYJCRYIUE4MvFEeYZXALix/6mOE9vZyTYIA9Bt0KYWIenuzqBQFY4sF
vPSBhyMlcDxepzyeSD2dCFzfY8W4Jfi9aEzXtpdBnImRu7tGkBJozxIW+3BxbgnMlR5X3EeNwEza
oYhDVSxFuNiOx8IP1Di0TrAR+9jhHTbNRbgNguiqw8DPs/34GgSPrzPOefxdTO7Lbya7hoD5fNnK
X38Ttr7+O+al0Z8u5r4IlV0H1uPi4q+4t1Ssdw9Q++W6uBaDfACgUdz+rnnkY1hD9rPTw7pKYGVY
b04Lkg28qOvpAhtss2iYg0pRHCNIVvtxrJoDyQ2YuWyh+GC051Bows0JJdjFXRykw3wClWBLdFkC
75tPxWkUh1HXX0kvCXR0ptPUhCmKsjcCMbcilcKxp1LV80KjqMaunWW5JaKIJcqqd1sYXu5+7hDR
q7B8vUJwAdl0Xux04egUdbieTDypWWWdog7Xk7B8Vrrm+byQRnDu95Cyzne4UORUekkOuYtmwMxK
Xn+U9n31CqIbBPFl7+s//FLfn379Z4ppuQ2//ssbooU4W67c4LpBoGugBkUecSYbA4ueUn3mrfLO
TqdAHt/bO7uQovSJS7ADxFDpjEVKIKBTlBHRwSdyUaxuEii5t2ArkS9H6TWC+PDzTtitU9T7Povp
gA0WqhlTQMfXTnR3gx8vJL5dlg6zRdD9UzRhur1+6cTQCLv9pzZN9wuIRFbqUyMwX8uPYla6y7WJ
UmyMtlvqMXfOAIzMXJn0mLIhuqhj6+COznE+Kdeb3cbWl4cX5743kj2+2RLTGO54lvl4DuQGCg6Z
nSgr1g42nj2zxHKLC+9UFXscmbXPOg/YLGW/qLyFFt1vP2CB4ouNzIPAXlJSGgTBwQnKxAMmJqpg
M7PQ18dMJyE6RNQLAMHVDc0ststGPBpnK1yHSdmr16+3u2QSSpsJSsVSLHic5B8agVttIZ3PlYux
nL1V1O9ZiAh8MNhkkqQOKAKvXihK1+hCUgUTOGq0DagFGIpIDk7aLl3Jf/RO7rZVgVFn2cvXm9kF
kPwez4XjGlpkCz89SFYfnUZxUbtkgeoaNIrut6tlaC8xLCon2iAIa9eYgCs/lwTXDAIVr0PQPbIJ
DOMKDb3OeFclBPv6mql1I42i9gfUBfN3tohJoGWAaVCvzdkyRcgIgONIzNX+f+0gwcozgyQIZsv8
nqYoF93wQM3saHWC9PItYkWAt/c1H6ScSUXPkVvAgHcMmaJP4Ba0QyIIUDdTQmi9QmB1PeDOWAC3
kXniNALQCCKh/pjt3uAlQVlRPffZBKRzeU1j6iiFaIFUaCZnHWNRrBgpGBkW7qyZwiPdrwZ8jzoo
kNwfBI9xD1L0QeHqLmIAM4LNRtyWrpl6hUDfV4nHorEI930DBpsR3B96IOmO3eU+X2JokvqjsJV3
xWgEEGGbRXEmLA1MU2KRp6XDQzyrk703Fo6PQGSPigB2qwPtl33r64O+9HxgpSuUh9z//O3vkcOW
MikyshVng1wRhgkTFM36AlCRMkqeap2vrjebBkWrMSoODnOSfc8cHeh1naJ+dOo7I7/011KfObjs
CTUF0azXMHWY4MFcsUSEQmmfBK9gBRPzCCK6W1Z2RXmI0VHlKEoyK5K2u/kOgkcNJL29RzKB67hm
QTzOBR9r1Rw9Xt4u/QPgxJoQqWgKaPsnyH3/u6RcT8JkwJSnl714vas5QTIYecC0pNRi4QD1sExo
eopnL4p8g50IV02OUoRJcrXI5iqRHQWEW0KMQO2ELKYimuIae8PmDHXoPUcHxW3TYkv09ezzshQh
jZWzPQq0xilIx71crp8iyMjk7ocnUtzgwJyXJ+SjaPk6g9jhuIyCwgi0dola3KUALJyDUUrJA2oU
B/wlNkvuMWoUfEQbdXRZCN7WHTALBZxVNuJEEregxIoaBYL1Fk3qsS9rWWr1uEKQyOzFpSsRx1Hq
tm/4XKiuiuIqgK+4ToZqVgVMwsXPgz76+MSIjdK19/0By2ElKJqhJbnNWjkWDNOP9jlFnYKnA1r6
IECdAFpKYBBSAPraNezkHChwfpjeFotojK8E0dBeT69TbIr73sFvILDfFjqScyBTnaISa6FaijRj
ZqRpBENxu+gxNfDS6wTx/prNFINYQTIqEnUHU0Df1vIRJqEtwuXT5bZWTBLEVwwugxCNjNuSMeyc
IpOJjbV2+4psrX68+r0dirc3UIc/qJicci4XvUr8gNVkmOgOwfTxvu63exBrgur/wwcR2jIHrNYw
KXJmLdRPcuwhFAymrVCC0ZQdTHB4WMjqK4kwihyY5bt+vq2EImPbHiKWVyFHFEzY68hY9gTlGkyO
o9uOo4POmOtICOG+qKlOkEXrJMBOKGkGJLgyK3l9oqGHdCmS7oppaBTsWLL+hRyJcoBqDbP4im95
qOb5KHqO7jGzMbdYDIApvtgPwI2vwLauPDj9eI/JK4+Bff+bOjlEfmLochb+8l8AAAD//w==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Заяць!$C$3:$C$9</cx:f>
        <cx:lvl ptCount="7">
          <cx:pt idx="0">Польща</cx:pt>
          <cx:pt idx="1">Словаччина</cx:pt>
          <cx:pt idx="2">Чехія</cx:pt>
          <cx:pt idx="3">Австрія</cx:pt>
          <cx:pt idx="4">Угорщина</cx:pt>
          <cx:pt idx="5">Німеччина</cx:pt>
          <cx:pt idx="6">Україна</cx:pt>
        </cx:lvl>
      </cx:strDim>
      <cx:numDim type="colorVal">
        <cx:f>Заяць!$D$3:$D$9</cx:f>
        <cx:nf>Заяць!$D$2</cx:nf>
        <cx:lvl ptCount="7" formatCode="# ##0" name="Добування зайця сірого (Lepus europaeus), особин">
          <cx:pt idx="0">9189</cx:pt>
          <cx:pt idx="1">14525</cx:pt>
          <cx:pt idx="2">29009</cx:pt>
          <cx:pt idx="3">89346</cx:pt>
          <cx:pt idx="4">96935</cx:pt>
          <cx:pt idx="5">145282</cx:pt>
          <cx:pt idx="6">151659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Заяць!$D$2</cx:f>
              <cx:v>Добування зайця сірого (Lepus europaeus), особин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7HtJr91Imt1fSeTaVMZABiMKlQ0UyTsPb9KTlNoEnpRPDI5BBiPIIFfdBoxGAwbsVXtlGEYvvG20
YcBw2/0blP/I331KqTKV6XJWI41qwKVFvHsZl0PEN51zPuq3b/1v3taPD+YL39Tt8Ju3/usvlbXd
b776anirHpuH4VlTvDV60O/ss7e6+Uq/e1e8ffzqW/MwFW3+FUE4/OqtejD20X/5F7+Fq+WP+qjf
PthCtzfu0cy3j4Or7fAH5n526ou32rX2cnoOV/r6y/f/5f1/++7ffPe33/27L794bG1h5+dz9/j1
lz/62ZdffPX5xX5y4y9qeDbrvoVzQ/EspgKjiJCQIUHj6Msvat3m30/j6BmlOEIIRTREUczIx1uf
Hxo4PV0e36ovbh8796Yu3n6c+7nHenqoh2+/NY/D8MX3f396/o+W8tPpYtDphz1J9eXp09dPy/3q
x3v+F7/97ABswGdHfmCWz3fr/zb1E6v8p/f/9P4fv/u33/3N+7//Qxvwx9klIs8wWCTGgooP/35s
F/EsRCgkjLOP9/xgkGtdP7Tffjz2yw3x8bzPDPDx8Ocbf33802/8x2f7tULhz1v+k8T1E1//u/f/
47u/fP/33/2H9//r1/R2yEKYISJoFEMuwhGjP/J2ip+RmGOCRchJSDDnHx38g9PfV+ahaB8/Hvzl
Xv/pxM/c/tPxz/3+/nd/er9//5/f/yOknH8AM/z1d3/9/r//yqbgz2IUhzzCgov4UhN+ZAoMiYeH
PGaMEiZQCIb6EH8fLHFX6/GhKh4+Hv3lpvj9mZ/Z4vcTnxvj7vAvwBj//v0/fPdX3/3r7/7yV67L
8bOIx4hHMaGw2yL6cUTg8BkOMeERF4wiTOKPG/7BDL9zgzX/HCt8OvEzI3w6/rkNfvf8X4AN/u79
f33/T2CBv/nVgyGGvASRAAOiAjHyGTqCYMAEhWFEIhwyCIwfm2Hr2vzBzB8P/vJg+HTiZ2b4dPxz
M2zv//Rm+H2g/loVOfxzLvqeO/wsSP1Jdf6P3/3t+/8JHOH/QVmIMOBRzFGMBKecsxiIwA95Arrg
UQb1OYwx/KWfRcLm0TQP7T8jEj6d+FkkfDr+eSRkqz99JHzKlr9aIPy5GlwY9C+Kgl9OSf84RvZn
pvyz2/9B2/jZqc/z06fq9SuGxZ/L8y+Ni08Z89fa/T+XhD/C9z8xyl9r9/8/o8z/Z/3uk7qZPdiH
1ZMs+gMJ7w/Pfkxbn536h9TVD/bbffv1l4SgJ6jxQXy8XOLHVHh8qN88mE9a3KdTHh8G+/WXFD2L
aMyp4FxEhFEGFG56vMxgwFJhSGPBEXAPHkVAOlptrPr6S36ZAlIIAItGH8TaQbvLTBw+A+2WMkbw
BxX349JAJZtz3X7ah++/f9G65loXrR3gqvjLL7oPP7s85AW9wU3hySgPQY4B4Rfm3z7cgtgNv8b/
CskIa6n7cT3ZJVmaCO2fBhz5pUlQ3rSrmSu3L/AWD01ahtksRHRumklfVU2Fd0z0Ipl1GG5q6oaz
y+uXpKm2XaTxyUn+SqlObxsq0WmcZzQntWPRzs3oZhmoT8fWJwXt5R6jRe7zUdE1MGSdeTY9r8J4
yspRFNfRFIhVvUxR0nDetQkrTLDrg9cxafQZt3N8CAxdg9YkbqSrV4Er1Qo3ebweK9Y+b6tob/V1
G3O71aE95a7tNkUz4r3KK5qaYOgzKsvqmqI4TpQwNm2UFzsZliqtCppVCyY7pfv2oJvYpIZESzqq
iu5ZPHw/6BxnQevUDktRHohE5cGRekhMuUhYYBcnQWzzdR9bcyjDyhzisaozVFKZCcLz2x84388Y
lV6880dWDUHM4VFIQhpRjNnT/A+syk0TLWNk0argXiaDx3oHCsQqdhzf+yS34V5Lxl8tzPtNJNo+
9QLpjfT6IJcx6f2o7odumU4DJ0NyW+oG3ejIo5uoCorVbMd2xRU+yD7M7wrBlpS1Xu1Hilk6K3kO
x8jf8nIIdkvrwVyDGDKbj2mBuL9GPm0oHd9I260N0nOiq3DPOzWFaUSXpGwc3+Ul77rEuCleW0Rf
VH6Oh0QOTO66mK6CNkjpKMojjo0+N/EYrapAonRqHb2Rw1XpXHhdTfOKNE5ej74lK9HMwWoa2i4Z
adFeR9jdc2bCK+GbjepidbWIymzbuc67VJPwdT/UV64tp6N3JU7ykZI7V60wlt2m5dqtUDg3GzJE
IqkNRUc8h7BMlkfDeoprd+hR49dsurcqdntpabvtKM587MKsDm18g/u6SwWL2rs+L950dVhuUKNx
ymZtN+D3dO8WrjJGJ3kgJhkCW5wt1t26mCKTimaqknnyaE9b1aeDiKIMdzRMnzZaIdVeD33cJCys
ypXFHCxKpWSn0Xt1bfQe69wdHZ8muEH3ijZ8SpSvvqF8yrNCujKb0KzSMprU+ZQ0uCyyvpn1ujfM
JZMYps1y2XdfznGal6LJTNx/E3TY78SQN5mNBr5XqqiixJBGZH6I3aGLkrmeh3PsyiBhuSIrHz+v
Y0nPfUDscSZzikTVH2xYxOs6Gh+MG8ezD2kPiw+6zPjxVNRxfIirpBk5OnRkfLc0Ad845G0yeTmu
Ja6rJBKFXFcX6yDLH5eqpmccsy3u1K2XfffNIuSYTLbVN6jlK0h+5aqriT5PduyzOliGVcXn+UpV
JiFSj89rI09FpdyKNmI5dsGK27LJqoDkt3nv/JZMlKaFK+ZXsQ7npCjlTV+JOHu6KHQTh3Qkgm0q
bN0OFTNJ4Ulv8i7ujtNUyGtJ8ate0BesgmthkdP7mOg8kzKdWc8PIarlyeNmSfpRrkav0dXTwNzU
pBovQ+IXqVe9i8rXhYxTYatzvHTD807VzVoGym2rlqs0NzXejJ0ozuOyBGslY5NwZVYteME3gw3S
ohOHzht7GzW+3DBeFGfF0CbKqTySaXpkkrJkio3b+DJsj1E75RAVfbGv/FInLWfRS0rVXVluJrqo
GxMEGBK8RJt4DKlLi7LMUxqo+sA71qaVdvdRp1a6a46BCv1RXIZKl1WKJYoy0Qp0ZGOcHyCAky7Y
jWHkbhANhlszwm6SiKTNInNICbU+xd2oT15GQ7r4uFypWekzunhoINzeN3k2hZRdmT5sbkUw3S71
uJ0q4u5gSXhLiijIirCoM93VeE1lPVy1XexXIi5saotDFJjoVHEVneLLp3475uN08FOLk9FP7I4I
cHRaVPqE7M6a4F2gYihUegiWJPSw7bDXSxYyIjPilvJ61AvZ88aebcWXg7kM0qB5HQ71g+pxdOCu
L6FKVvm6GnSVuH7o108b4usmcQ2dDpZO4/oPV4wQVJ3PS0bEoO8rEGCRKBKEQrPxh0CANi3P56WT
q1BOCQ5ofBqV7FZ5UHRpFJtmN/ngviRNeUMHUd6UTL6EUtkkxZwPWU0idBJ9N5/UbiAa0m+9RKtW
QpEraPWub0u+7QiR5ygqp2xceJn5VvmTtGEWMyrSUrddOrc8OBk1ByfWkSWhjqHVxKxbd0M17F0U
vZrKMFhzV457EnC/MYUhq0hhv5Fhd4wpISfZ1eCVo2JpR3mUzs684gNKbaWjm51qarOtc4gIQwt1
B/FUbYJyKRIUmn1QSb6vNOZ7X8c7IgNyVVqFjgEqXGKa0q0BJLBN2bcmo2+DrmpPcyvFAZw/ZXgG
E/LcZjRfysw2TZHmNs6fs5wNt8XUJHX01nWDhHxHi2soO/eGRng3lfQbYUXxyiMdJ0iUUWpyihLU
h/UKikq1JvFYPyfz1VCp8kqWQ5EMswrXamHldR7IVEbTu9gqdcKDtxnmIdrFYmgT15Jub/lUpeC7
5SlqpheB7ctDLylZo74akrap3XaQ7J7wwZ7DPhx2UQ1XLFn+Bp5BrpaqLA5B7s4VUeWhDVp/1KHp
UiNtEuiCHBjj18S09L5w4wKHpjgZ50qt6wtoGxlt1jXBE8C1ec4i4V6Qstu5uI+OsihwQsjsoaSG
w9ZLXa8DwHStm8p90UB4L6GuT5EZaTK0nGcoLqoN2iNk6fOcT3ijQjdlTcXkcRynb0c5qnMdjFdN
a6tkCrvwOmwansm5DA5FM6N9ntPTImyT5YNu71lQ3fQ8gGrSF28kpTtfoYQRH51akfNbHBdyVc1u
TkEkXcVVG+xyr+VGldVzGlTVSdgyVfNsD6Xo1xWZ5l3fDPkRTiO7mVUADzg+xNOCD0HDN+Bv/Xax
SOznnPgE2xZWG+HiKof+aBZiiB/eLGjTi7JJaLhUp+gyLP2utIvY5CVCGxsp+ty6TdizIHFL7PeF
61QyRtOwqgG6X81dV+0h19QJr++Mlv5u6JopkWHgs8ZYvIqGsUjqIM7Trgmi8+xpnFYR89eETyZZ
1Oz3+SLNOpjxS6VrsYuXEpJB01ZJWE9FVtk6ukNLd6tMOezLWpwF5ctzo02bloXJN0z6IS2UyK+a
QljAuiKJw07v6sXw56JMG2f8OcbloYlDfWZlkY7L+JLNZHrtxOKSuq3CJATkdd2Pdl300To25bWP
vPm2jsvEHKfYxidWBuI0AxlIOjbZHUNjt5ajdKsAA2Fp26o5xLqmGx21/Dzjha+CEAGU8l1CW16e
C9JCeS9asZXSq3QKe5JFuCcrS+shyyuvfVK6/pumiYJNNzbDqRrqKjWtZllHUXUEvFcdG8ggqJcH
2sINBlZ2SZu74pgvVXFc+rZPutCz1TIRdUQRHuakkd28Ypg3hwUtzcELK7OJzRy8DjgMkWMa4KA7
Dpzde+nIviF5flOP/U7McZDpQpsU4XK4GZEX13GwX2yjko6a+E3F+MtAx/QQVThMRtPBc+plOena
ryrfDDekLE79LJdkyF3wfGwA4TIBmcnOedq7vkiDRQ1XQWNeWCHmNJq4TWdk/LpveZG0pOoT2aPh
XhbLeRi7d6Qr9dYIgdLGz2btg7ZKpQjb1MnqnWtqlOZTUx/qubnR0qmbzspNhLvhkC87Y2yesr5s
SBLVhdhUTT0BeyThUYAfJP0yvy3t4JK2e83gjZm9mIUGRFbSBAWzSM0kdcbZEm3Zspx5LwRsBMTV
1L4gusBHoiCEycxZiu3EUiArkLfq4Y0qULz21OCjg8xzHMsxGStdJ2joXNbznO1RrqZ1VQ6vc9Ld
+NkFW1j9dCqtB0fjhVv1Q2wPT8MArAAKybWUY5tYYO4bPEXtasHKHnHQvMD5xJPCE3qSecWyQEv0
BnJIUk2hurLijY7dBf6gVW/xJqrHxiR95MX6ybHsulNhtMdghf081Sz5sFld3WwlzdFBAL46zA07
lTKU+8a58dCP0ZXvXHzUYryzLRaHYfDBroM1inred1FO9uYyjJJauBXVq3BuuyODF8O2lLdH6US4
FwsK943ph5V2IR+BVWiX4EWpNmlqqTIfxo1MSgUxB/qGOLZBOayrEch/b0Zy5Rq8Gpl5pKqx29LP
1Zzk2nhwPMaTFhd0ZVQxpUGvRDYi1x2AfmZMcHxahnBK3MyiDEraqtKLPxaXweA+cTTvzm0fhuum
jEkmyul1MUFh6IBYnMZGvBIZXgTaTCpQB2fDdATiBUTB2YRUdbf2M8TogPC1CRBP60nhk+bxbVCr
ZVU3drjWAQrXle9sWicQOZDCyVwcuW/bNRFhTZJgGuadqik/PA0zr4Hnqemq9cVhnPrqVLZ83005
a5Nwcf3GsxyYa5WTXT3XtkiHqtmi0rbgKWwAnMCdT7uSk+PTMLWCr0PWXweGpJNjfkhw04m016xL
az8TkGAK00Je39RmFmPmi/rcxSPetGIO9raIX8ygO21zEyVorMcTGnFz1c7zRo4R8MYlKhKhuiCj
RphNO7PhRNwLZqfh1EEtmwfrt6qrNwHn4Y4GAiV9V9jV2GqUtCoMVrhL5DgsUJB0fAp48LIblN46
GlKfLD2yaTcMczpVdtXryZ9sOA8ZxqPKfo/C5aw2rdZLihbNtjSgzV3bDUcT9OvS2vas43LY2m4g
t7mHEqv68r7R05UxVXDozdRlT4xjjiBfVlCpl3Hmh37uzovjasvHt6hq3FltuC7YN736ppazXJEp
96sxL/N7Np+jtj7HXdzeTKrtT1Trb+oAretLOaNONHd2XuUY52nQuDZdLhxMVQ5g0Dw/VIR3KbCb
dVvOCly2AjcgbKVxyF/kyl4zPtNrtHmCslhjfyKtTlVhoj3rFndEYd8mGKDD1mBc3IBiUjXjtJvo
VCbdNLZ3OsD9FoG+luowX6M8n3cxtcOBcxpuw7jahsbXJ1TWzQnN9k3V9fOm8mOfRGQJVyro0IGa
Nlz1RoCOpqMgTOp+7lNbqmItiHnJKyvXTwnOdH2xGyF9ChTxY6QDto0UFKvc19kAKDAJIx3vbTyo
pCxAXzBACxNcGneuy75JXTvWK1bG4dEXfZw4r+cPifPp4rqt05oqqHMdASTIrRoSMQFKL2aMUFqb
HqcLvHZ6VnXS5Cq/Cgg7gjQUNqkFtFsVeXWyoqtOAMu/pYOb1pbYEbCn5V1CIMH7nLut6N8Mpgeu
53J9agHRZR8uP7AGOHjD8DVChIA8RZusszXd1pXIE41aKChlo5ejRPFwqJsiYUaNu6CEyJVLfmr7
eDpG5TYaARY+DWEHJSvny8lr3WTMtWYNSK/P4Af22HRTlJmWDZuwK25HNgWH0JZDVvgq+pDSCGFT
am1lVpLBEikkgbWakToPLk8cDtFdHXiX2dmoTVPih9EvA2TVaDwDRxvPgWyBPUB67fACVEPGM0lY
RdA5GAudOdAPM5A6X1tcLhtYSH4y86AzFkicGk0htVyGp0+jGMtVoeMArCvDde1AISlxoU5tnJOV
G2Ai4qy6ClAV73g7KZB7ihPlEKN89MVVHAOEGCBYdRmf+2r255YVV+hVXdb9K7sgdMhHMYHE8Tzv
YfvtmKMb4E0oCewssrlgL2eq1Z3sSHFVjdF2CQeedqgfd65ZutNgCpZQoc8loLIrNJj2CmDpYTB+
b0I6ndpoMDd0lFNmFVtHc4yuBS/xZpibN0614yMBhrrnrH9b9M2W8FpsgkE9b63H1zmW10ETdllA
girrJRKnsAO8CAx2X7dwcVNbvjE1uW9ywFs9Csi+7T3Z5dGbeZTAoHQE+ZvWEKWN7kHkGunLuvJh
EkFVSsbCuzS6wA3c1ey0BPG07up2BlpgpuNcxptJL+ZmNLi6bqZ+39Ue37igmLfgiTireRNceZo4
U9kTNAxA4dICKpSY0JpruH4Pj0JSVDGdsjhCKXN9o5OlqtShV/OY5LCnmXM9lOcOFUVCl7FfEzTn
mzwc34UTjY90YkMG8l2QhrMLz+QysFjzdQWVKZGxWBVBrvcAeICQkW4+dLpLfFkykPZgqGU5bn2s
3vU66NO2B7momWQ5J1DamYaIUfMQHp+w21K7c9E0eLuQFgX7unarSi7yUJOXbqZQp+YCBM5Jv6hl
pw9PQxCJOB2Lok6g9G2WKTTHp0HK6jpWxoAhnWYpRe5YwYv8u37R4amcJD1BTGwRWc7BZNG6wEN7
Ukt4kTDJsp6CeAGIp/tNifM46TUN1rECEsnRGMwZ03LOoIFSdVmEgtQX9pW3otlIQZrjBfAn2CG1
FrIor/WCmnUFXYwkHoOiTdRgZTLTuV9hM5VXaOLvJonR3g3ErGq6zCsXz/x2MPHOdEt3aJfS7+VC
Dq6Lb62f8xsQzUZQfuoIIKEqvuH04WLtqmr4C4HcawYxlcW5NBkfqhEnDQm3bSeBTmB6amn0SEZG
7ufW0BNZrnk/+CjFpki7HNg7Q8qe654vKYj5fN1pg1Mo3ABBy9lkRVmPmydLKUZeXcDfFnOv16qD
ng/pSH2SI8jcRIB0IevIp1GwkJ0P4P8kIKKBayN1Fxl6jK1cdm7qz2EhyAXlqV3dzN/E3lWvnd3n
UcHXqHbhBhhQddDdS1n3zakPT1oOwSn0QmyU8y87gum+vQylM3gNbwE/D5ZQHoKZ81Vb2vFCkds9
EKJToYLxjEBBPmF66w0wJCBT/bHguj+2xFQHVOWJ1SU7LBUzSUzHccVkFB1qgPjKQFmhXVicZXuu
gqi6lpWBkAhYAw0D+GoHG58L8RLI2HiUuZ6OtcVh2oLqmoy63XTWVfdFrfIbv46W8qSsmb4NCn/B
dd5uAkC0icZV/9wWfLolxiYRpK+4DoNdUcziWEoHqq2SNMmRZefiMgQABHqxqD02/XrWsIVPbMmP
AhbjjQGu1+k1CLpqRXQ5HgsjbkTJp8O05NOBB3o3BFhdkVKkE7j2vvWshlIKQ55XzbH3FJDspPT6
aVHTFLC17N1jJcQDrmi1IVjNx0h2DSyh69fGaXpDwsmky+KToG6a/SyUueZNL0FebZf7KJ+u4ry+
syDwXlNSDWtJlinLVSm2I+nfhjYvr/pYx7ulRPdTk+fXkcmXjWaWJIC7B+h/QVoC2cWddAuWjFrv
Tgs+9rKNDkoFq6E3w1WlFHQfzBRvgH+QNYhufD0qS18EbkqGKN/3FfPf0rp4qFjDbucOr1QeNsAG
GX1BbQ/xgnaAWfxtVHQg8mHwZahYV6joy9sYoH9CfSGgywD4rsRtuRsofVgaTu7R2MoUVyG49kyi
hAFFi4umPw1dlbQTqAxJQHuxRfNQpb674ngQGz7XIiNR+Bj3vj0iodZRCzQ37nL1CnqXd1UArUOG
uw2PRLUqezMnVNNhV0Z2bfQoD4sullXPwdGGqMTX/WWo43lfN+6ltnGxAyfWd0uI5QoieEx1W9LN
HPXXPZDNw9PQOqBWrCAsU+FijkUXUmB8vln1gvXJwqBNNZS0Pzw1Vj4M02ZsZPOh2D2VvZYR4IVo
b9vOHdrOVEffjtADdGg7yeBNMGi6npoxT0njUQZ9o+Low2qC9O7jRDPWXPmxbq+mvsyPofCbHLf3
UMzjhx2DVtqRg9iyyRXLQu2CV2G8AOanYllzBvy609ELXPkz9PWqm5kZeRCifjeiaDyGbtvVQ51R
cPFUKFEfQNUlOuEjKjbaxHeac3ecaOeOUaiCLCTAWIMpGM5FYTLBCjCjq9wWUq4FBC7zV00+qf1S
aHUbSgvdlYWZdWTL/ArezB6yiNRBNoKakvKmW05zQLc87MXpaajHcF0UsTo0YWlOo8ztbYjmLqVC
TZnpIE8EeTSdGwc7pJoKwFlXxYc+EOATnN+UkkNb3I4biBp+IxpbJMo6umnjMD8NF/gWy/pdqTVJ
8qiVydOGqnpqrkDsdAdo2Oz7EsCm0QzQfVzjOPHQzE8H0IsyosKepxzcJxkGtKzyFqg1Bup7GCBH
HuKWruqL3zXdaE1S5JCZSDleWo9dmBpuX0Zzg9Yih9QSXwapbd4n2K8mBzXThAcVI0iNl/z49Elc
kmRVOJ9NHZYJuogv42TEnrsFRMRITasxcOY4Mw/ttLmH9tflK2HmIeet3jyxXsRE7JJoBJlG9tBd
NLYUxxwDLQlr+/0nVbB+17PqUJTZDM2ZC06vQ5GfYOteWxrJQ2t4vXNBPac+7DZL1Qdb6O+aFuRf
kFFLkJGOpGynlBeDOKmCPqIBpFDQf8RdgPVVHozVa6r9QQ5QKrxn6Mp5U2+tdMW+a0V9agN7MDO9
VUF8VIHxBwsaMAAxoA3/m4tza24U577+J6IKhBBwC/hsJ7Zz6O65oaanuzlIgAQSID79f0Hmfabq
vdmF0zOJ44C091q/pd5Cm6q4q1IvkG9en4uTaOP3WgQMExU6D2zgbMdbUTwZnMFBBpD4+EVyod96
WjHIjoYdCvjFb+6UzFFZZmLpgp8T2UeDhc5PI50RPoN/wKO12yzdljlk14nWSUjRQZfv4vAkyikR
qze1tDHdiQiSKzTZ6haQE3o+94JfyL1sVyWiBRfqdX8G4rd7b8mDy7KWarWc+rF+9cquOVRy9s9z
zfxzXi72PD+7SDt+qlnNs6WA1kMcC9fXJ5460Dl0Mcz09F6XkPeXGJKKF3YcgjZai7kMnaOh6Anj
iQUJRs34gR7ZHlWcDwlUgPDWjcFvUergsL0KobkOZR0msdT6VAneHmNilztrl2scqvrEI9rAiEOJ
Q1keaVV+x2493Nq16EElLJbQMm0od25gg3fNDdnXdOh22J3rm+wD9wq5+y0oA6waIz6pWfMfZDky
jmGm4zE8mkZ8FgHjL8JH51+6/TWneLV9CQ35OziKgIEPyPNd3rn5tQlb59rG1T5kQ38uqzy/Uirr
o1vQpw/pCua1LOxlK4HpKwjLXrzHQjEMh7au7swx8iiPRT3LK625um5XuuxfZblUR/h/5TUSYXnd
rsRSioNl5OfssP5kqPcOL3p+2RYf6NBDUpZzvu+IiG9OP8XYjul1e+VBi0hDHVSZWJd77RLWoDnC
7tEVtM16eNMXtyZUJnq9pLyMErWu93aVz8TWya+FyTi/NJ65UZp/TtYv95PnjOVu6ifs3N4HGZbi
4vVN/EbmsT+4mBuyJpQ8NdXYJaHRzVWomILkCBp2IhbOBdPRpV1LsAQzdID6Z904q3lV0YufU/8y
xWMKnc0/lc6ANxgCnUqFNmNW6wLK5dq4OyIOslzC2Nhs0q3kdnGv3P60PZS7bd3Yiownc+Kmfytj
g16vtY95HsSnBy3Fjupsa93v45CzaaWcXnCXJ7rl3WH7COKIyZ0PdztdmBexRLae2dmyd6DcFzpx
GQsPNZmG10DK8MqLYvb2lVu4u2gs4i/1cJMQsWKGw0gu2OAltIVZFUkVoUnI5zoLPSkvW0G3hzVc
inxXjvxPNxTq8l8ZxtkkORufyoUL1jV8em7Fj5x3E/lh4oWT9wic3Wjp+BDDVCUaNnIaT7H82ebz
sVKVlw1C+vsAz+R7GNhUQAd8RrRKI6dJaMmmNjNhPe5yRw8Ja3V49nsensPY8ffNLL+7+IkvEZ3r
r9LPzcF4zl9uX/5Fnbz/W/ewQcNi/mgDMe0IqeH9E0HTmUQM/MQy7rS09KFCDDysHJ3HiO2sYIA5
FhO4P4IGrEQ4FOVVOP7OrZn1sqKt8NZ8FZwxmoo26cNmJ40MTnZlErYCMqy7OrDIBj84YYV04VoD
mtCiXxsab0zw6za7ygUuMphcvtucDmda0Uelwz1Mb+8sFknO29VWJiVT6mA4yeNzNWOlKbyhfukJ
vMF4tHo/OPC8F1u+lOU0Pd3Izfd1BBdXhpocugluR6zC6iE8Wh3mrvfBnth/xd82L7y0bKIGvIPb
nqwUp/82FwXC7iim5VJ9bI1SIVp2V7y7B0UvL8YE83GziGjzu40UOzieTw6FnUqYTLo4Y5PqL7Q0
J2gh+csYJqEdPRBSUe++VG0dv/LeqU95TQpYLQXZhw1rD5vB1AVdcwxrWLnuqJxXD51Ftc5/TUVh
h5YtTLG2z4/K6Yf9UosMVF//qzI/dSDycyxg+LfQ49IGzNTF7/AEd4p/qxSIMTva6r5Zw1Lmp6L9
2y/y9q1hC/T14C2MhNvjZ0LdJSb6FagleuFNY5IFo9SDxEDIjBs/zDAt5zooVqoMXdPs30YWRpd+
LtB/9LZ10xptefbl8rH6zWPjcIZmjEEg7wnEwKXc2cqo89z79VmHyRDZ0kuifJ0g8KAmYQjNtloZ
ko1y4pzBQddS7rZ+bSt+DA0f3RIU8CXKopJYjUU0h1pr87eqcXmV5VPZpKws3V1ni/A0Ev1zrKPm
TsfVto6d6uzA8QwctayCoDo1wyAefZP/ZIOGxDHBi+pMjN0f86RUq+gEJ/vvelRQuVr2ajT+b7Lq
ENwU7BZ53/67c/DB27Pbga1LgqluvkN1QEc6X0p3QWcn7PjNNDEEeoYbQ8DPO4CceYYQ0pLAzxts
hIzs2l+bc0jzKk+g+eDDLobm0jYBrI2yG07zDCddEzueelaSlOphuIUKqrEInfxQQeXZYdKe3l3Z
pWphFM86PorZm4O3wXY/rVs5xwiW26HkTvfVDRDP5kcPpkvWuN2PfprHXeBIWMtlOFx90QyJLLr5
dS7nF/B9/OFR889ccXOGtsQfsVGQp1rP23EjU3z76Dn7uv2IJWAlArCHW3dJgEMUrzEJnZfGrcRl
Bs826HjH0ZDKFJygTmjj/vE8PWRStQWFGU+KUxuPvydDvvlVVFzMKuQHQgFNYnDAIUidXSjw5+0K
6I5I48KJ05ic8hVi2kqBPuhSV4D0ilg8BldGCYXf9Q1Sx25Z+HShaOuz3onqtAj0dOlMOF7GEPMb
HespqRwib0tUqJu3ltC0+zJq25PixXzxcjJdwM5+xuPEWDpird/l6067Fdb3bUYddGU7EMD5oYv6
/u6Ort5VVKq0IPSpaW7PTdma4xezp4D/nnOIjdeaT/tRL+yF+aZ8G0xbApPh6qB7Vz6kA77SE91w
VHzEQ9fmK5xUiSqbGCaIPOAYZ7jjpgqi80cvyvGyYOlLlgnSCiCG09ZCb3etFDqNYsuWXctxXywG
MG9aRDzrIDGcC4+fgiDPT2LCVKPVlH7RoOjjh2zg8FsAbyVYy5cLW6eHPifxNVZ4RqDAHKxufDjA
IgCJClBxhTSY58Kd6Ho1JaAawwMGNawvDtAvj2dCOdWx0P7w2X6OWB3ayrOPwZvhaklefeFhSz7w
Q20l1FuCOazSOtqJfLR3IE/evlAg5UjfHX1pDbrJErpY6M+7foSVVIZelBYNvHC3J1YmcQ32ruPO
lErl+ldNRie1ucREx3l/JhKD0i7Ku+Wsm4l+3Wj1Aud4yJ0iqQmWWLI2SWqqCIyf8mnCwGQmCM0b
WEj5NMvd6Sw72xXkqQsIt0MRRTcfy/SrDyhKNE5i41n+qLvIuSpvOZu8l28taZZsFnmTitboZ+6F
p5gQ9BA9LW+MU/fQW4n+EqjKi8VdmHn1P7Gh8Z3iEIvDiBbh5C5ovvWC7aX2wLFoUwcHYSLz7IPK
xzdiR9fpNNaxSj+nqEmA2IgjIFWaMLfVb3IcQBH5ROyGpfeANkHuJb372nZBvQdnZFaqcgSXsprn
jYJTEeTOmymC6FV0JZY5gt1zsyBDXYkUe5P/xQXG5n2yk/c9p5AvCFbHSPtjmjvxN3h1+t7UDk85
SNu3SeRdUs+pGPviV449Me2Z696Xhk47CcqHlC75KPriSEPXe0xqNE/4kYeg6lOj3em9XKIDI713
NKOOoGbl7N6bpsmCGX2YbOmyW9YhhcM2oBiGv34TjODqJVifNlCRj6Ac9S12Qj/1Vd3ujCYKt7Bp
fwdE/4I8kmz2yFCF0X0AfGECfpXFBDbFNv9eDYNTJzO8ncMk/F++6VrsRLn3uhXO8J2bdjSpcstf
i+2890r67Ck9vf6lm0QvQ/DGCNX4HGT0UTF0am7vnXutyBGA+fDNUzN2r2X40B0WoXAJXhxfXhzV
DcDcTPgUGsq0mueMKxNlGKjIRwW+NNVm+MsytznCHJIfrhc/p1wsP6fYuXdu9GtuLFae9Y32vsE3
8bqrmxOA0Qvu2QJ/mCeE0aMfQ3cECUp2GDHUjk11ext5/0pXhNO4YEJVQVLpwJNZmolkG6gGdKmF
7WB7wBXkY2xJuecuNS9hoI+zBQ1Yryhv7pk3YKI082cQ7R00BkywrUA/ffQ92u0GMdq/HHg8YUkr
cNHY/2XfgNdxwK7HQKrYDNjHNvqbL4P25MXlmCm/ZpDUuw4LJDpzOZM404KznRJBmDnTFD6Iy0Uy
1mrvRqD1VNTexESmp4aHdo6cmae+2S94bO7t+sO6cYcBK9xjudDnWddgU4uyBKcyq4ck8tcIcbqn
rHzzQ0ekU67gbhC/ucStRtMCJO2koMSeDGt+eCB706Bx8j0QqegBgLy5CO38LSvKznmD8SGe2vbd
aZo/ZPAnrFO0PLfoeFLmIC1RjYye2TTEn9AIPgXl+Wvdg7cPOEo9jN/CHL6x9druLccIktYh0N3K
ZYh/2LJ8nz1VPZwoz6wJu9c29o6zwAefBHlPD3KK6oSHbrELicHmWlVwv7uIAIfaZgLclQDajYAq
UXrT97JF0gHAtbkHaoAnpBZ5tEa/ub52DttaGTCwGZFTnigHDeB6BB1KGYi//LxSScVrZx8UITZo
wNJPWy4PSCXybXDM/j/rOUYXnbSi7qFhgSbfHsOOBOzgWiB2gOimtImCbxbo2piQroyureVQCUn1
q61sk7U5A7LERb3Hk3qqzDRkX99DOq/1HISncgXdytJ8Wx+eY2DzCs2+/dNqN39VvZO/wpYS6WiE
v9++JmEQAtwgNyIj9iqpm9SgC2AniPg9hPeEprZrPmAALenERPijVp+Relhzx6a0/F36ps3cSsqr
nPnTs85fsYkZWKuGfIJFziq9iLMYXX4pauc1ilp+JPVkr+5axnJojrby3/DDrJtYHpmMN5j9inpp
DpDWsKKvCxrjYXgw2HvTeQ6DexB3ybRGaLYSrDkaFVh6oH1/baGqwKBGgdPp3ETJP2Ns891s5aFe
P5m5kc6KHhVJKMCIx2tx4/kcg3s6+9DZ9wVxgwQqkfvSlT5/b4qu2fuwBHboAuVxWpYhpa4X3EdX
/IBx5J6RAQruW6ktvbXCNUfWXz09jjqJIEHEWlTfjN8U+A1NdWFGkoOpSHmJQ9tm9VLmSYtlAO3x
Gu4xzXwYeNWfNlGnbsNGJ6UJj0L0DIGpWZ3KSF/pSpJqWPAqt8MpXFtJtZliXLVHim8hREwuAC3J
ZbtyJldjaIeaVjeHoHd7A+/ctdetYNcs0lkAl9nGVhgm/06x/gx9vIg0JvEhgqA7omm5zWO73CDn
uUsBjiqnDx8Sy2HTqZYRTjBk4Dcba3IakKS4GluddEjYa+mJxFdou9BR31YUPJki/x8R6/myFV77
/14161WrQuii/rgLHRB+KWhfakBMCU72RjbxXeNBu2vPB8K2RG8xx8Oi4R6NIDke4VjbQ79AYwY8
kjmqCK74x/p1c5sgdlH0V+4PyiyMnM45j2xernxlPLayvXS7f4bJDheJ2JFORNePV5/ahztjPIds
/ov1drqMczhdPFPOx3CURyWKBfcCBig7kKFJttfSewNiMJxl5JYwyIuxhq8rkhJBvCEBbFJd2dw2
q+GBLSRckqKaO75vi9hLtNDhZVwLKKfwUvsYQZtl6vfSV87ZJ8trXHPymoP4fC0gHmeMAUhcCo8c
RKwwnazOmOtz/8VnR+1HFjb7QABovDJp7UtZJbNq6edS6ximMtHHIBg/ETQMjoyEwcOhUHliLFOs
yrTU/HsTuvmhGbq/Re/VKQ0L+a2N4fxqGdFrS5FRqaYCaHNguwMdYA5vPsTm8wy0f2D+9A/MKFgO
5TTjQ+TTeQBzo4Ef5AbOZYPRWcHWXO18dy2b+l/lbXiwc4VwXluDGPl/pR9zQHRWVAhKuBhqVqth
CkDX5gSdMl6QNzAhzsVuYBxru++8LfNDu1EImhRyR2UhUtPOZ4V4zgGJFfe8lQ5Q4NmQ9gBSGq6i
bneimGDCUPe6lZka96pXFJTMEHP8/qZ01L5QzytTwuoIaCZeCklpoieAobGvKUloESDzhds1HlV0
imroxP+TRbcrREaAR2ha7/6/R9eA2kzh0YKiXj2MjTraSm35n0IWFLC14M8YDtmR+HjAlinGrB6Z
vycBUgCi8hv4q8/CgVBctU0iec+ezuCMRzmuf1+lLeRfF1MSzt3Ktgbwv36wrJcjpnbvtG1Fwkfc
Ma/ksut7+jMvg+plAwuIw35GLr2NU8zPpg2XrI9bkk1rRCIycLW2vnTEFJb4fSlPwdTLrPKaZqeb
oDzMbl2eiyn2jzwPfeBRWqQ+03RfTC0ItijHoDQHbkZ7spwgiTygKekXx7B6DwihSHNjwxcWhEXi
REjiHUB2mV8C2rFEqOLp1B1D9rNH+Asf4H2YTXy1+Z+OusAQnbD8IEUw4xmBwo8deNtwKokwEniP
IitD/2NxDfm5XfDKzUSbt2iyanxo8FqnbB4LmhKHdJjyijybp2kOEjFfITmzGR4djZOtq6SwJHF2
EE8czoqdam2B7E7YH2dmz3CL+U7bANnVCOu0iCz/IkKioi8zO+TisERN9NRNuIMM2x1taKuMcVkc
vkZ333N1sgn9bb605w7UFwgjM13rFRvYCrKQULNnu/fhpngtG09NPuGPpNHeIre6cjkxhl+BHcqR
eIY4GDrEqDBTrj9GzMqFW1Q7N691pne/7Pe2TrfU1xatohpBSQkpWCN3nEaBAzNyaPzw8qjrhZ+2
B2d7Ztoe3jXrqyEJO1lcgrVsV5MqikshlNgPCxj4eOqL1G3C6rio2EV+q5Y3rw6RxvNLe+66fzaA
ccbiXHv4xMbY/sUhFKQWXHkS025CmoDFYEBQ5sIvMip5nHVzO+y7aOwwvtroZfLy6D2a+cftpOKg
fm6lrwqwxiHHXN6PGengOUPTXtTZX+ixX0nurRQdIhw8jF9kjkkj5QNtL5Prji/2f0V44jIVJnN0
+Q/4igZjI97Paz4MSxpFs4MlqA9eadc453iEesGhpF45ZKQTwjnHUnOR1iAxwBpBpdoKKWWeGg90
shAakopbQwIs3flulBffVMd/Qb9mxyFQ+QM5POeBbPXxoZQEnYk8zG0ygX/jBW1ODRi006ZHV9fc
i/MbUTFuy4gDekeIJpkryhO2DBGEWoXgW07JwZ/mecXooX9v4sVqWHAV2WPhqnYfICgCb6ts4/Pg
JwItE1gAiN+Vh+XPqAGfvht7uxAB4C/5AUEDTDH4vekKrG/FhUY5/0Kj5r71i5I7YJD0xcpRHLu8
TaIpCq/4unvrNfQxp/1QuMdPuVFXmAnltV49r63k68sKkxDihdUIhDhwk6lzpuPULmKHvm5dBoJ/
/CK4SxpjRBmEepdO96L8ST7DsI6TCfgC8F0/gpnHvF0PVc5hNjx3mIaSelP9HFpiWy79o3T9vyfl
BI8I4PmNx/V1e8Xxzi6uV/xpvZ5lRow+0ofa/1C8wcsw9g+hj7gM/Idm9fM3uFLzJelLs7fAMvEh
2vnnLF8sfoTs11kweoPd451Cg7Wi6Mo9tR0U6GrCdub2hxnm0Hvr5ue2puHr9kqpYc3K9AjPsXC3
/S01yLS7Xkao3Z49+C1SCnPVDWHa10V1Rp4YCNXau07LYE9YQo8l8PFD3nc/Fz5Ym8zIu+4jCWrY
n0rrJZYJLM3gh/L1a9aSaL91GFvP0VU9rELw5kUdzJcI+8xRhDFWG4tleOmdcO/QkSXLHIUp/gGy
+hQojEBVuEOuB/4JlIzECJo/MAUg2Gr16+xNfup1foR411j9igoEONfnoBmrYyAYx3eUfuoUyJ9g
ZqiS9cqaEjy+VwRvTtA9Q5PnP3zQF/iodeIhlXnfCmTZGFGk4sNE1bHfxH0nfionogiK0v6lXkUP
9cfpnOa40WXa+ash2nmCKCmToc+bNz8m39sQCNU8IhhAe0SukZGfdku0wBmUjl8n3Tj7mRup4gz5
rLwtgJt2Zfd7qQ27dNovnlM3FgnlY//30IWPUfDPoBT0yO0yP1uMsxiS1m1yRYGIT/r9JNHlCtyz
Aeb+B2bp4Og51asO2vZY1nmcBdK3313WZJ3/B/kJ9mNE9nHPxOgda78508FbHog1/0ML3Z4wySwX
x7j87q4pvKZhNu0AL9+3r4URv8xoOo5dG8P2KANfnOcB7L9TuJnhtsuE7HMcAZf3164Kf7uLhh8K
mdDA9IarJEYoapjISa/YjcBvuel55qC+ybwP1SCvmL3ldVksqMl4nPd+Cbegi4oCE34/3JrojStk
L8xKC1c+tCxpfXTXRbsL8spN/wvPKUKrpOuwte5w/6rTouwtp9zey5agDRlxWwJ55WcVkgg09eIc
Cffg/f3PdI/KiGbaG6c09gbk3it73ZZaj+X8injeFdC5yapB97vt69ykiNW4N8P9NYjaOGlu0R+g
Pc7TprIO8hsivwDLFoi1EwXcGn8/r0H+MAjgpq2mZMs97AzG/gbPe/sCIsSwuggtDi+A+qozh0HI
4B0k/w6mAmfAuZGF8nYDxO1kM5j4F6KN9cSlOJAgDgVYtnU03IbExp2e8LC9vTPFd9iP3YGNXSwT
b7J9+nWEQWR7ud+sgWo1FMphPYXCadZofc4PJe5gZMQGfZghLx5xeAdIVwxC+6VqxbFh2HjVGr93
fbfJqO3nbHtpxl4dJtP3SVlri2xdZZEMFbBwcUZGW0N21XDbSiB2eB9EwVkqlWgOTdkj1heN0RXj
D7ualIQE+vdatqxDp+HyLKR+FA3+Q+jAENv8CuiLQOgc4V797jlqvNlq8fahrusMp4GoMK0cLg6t
1J+NgfISO2B++gUJg3FyAzSsWJ7aKeAdPpCuzJya0BOSNaemg0aWDPFHMVQNpHu/S1jIxAcHMg/z
pwO1CpVrB9ChzsaI2wutjL2EpZ5S38d5JXZlY8qVkhF5Rc/9IH7EPHf324yX5wKQVUcXjMWHCZzD
PHvtWzXK9g3MuJOSRqBX04S8We6PWVS71W4w6rdjRvoc3do9zhXUUYvAy9O68LiI/1flkepUjvm5
83V1KGLzC+EoVh08bC1KIvWkXK2utY1/ex5uiWClSLbSsIfAeSrnyCWglxEL8rIpdEaAAOjRhDHO
mTTta7Ap6Dg/pjjUot3PvXU/+zq+g2wRpw431COk8e8eHPPeXU9oifCQndq8RMLJgdvUYE/8ktk9
zPTg5BxbDS9k21IACgDImrBFSYHUwoIseOo41370SOYjXLBXjhCfzZADVNH20WDNuxfzeJrF8Gki
uLb+FAE4XQsVdDwrpOYkQVedewRBKBC19yqGGMqI+hsLV31uh/zDoUgR2xVJxOSKEpKTHoW9TLn9
ALM8HuJagm/MHXNBu92mbY1Ux5bVGVeYsMnrf1hp3jpMH5exDa8B2uuU+PJFrr0lwCYs3NKhexC2
/zS2gkmmVX/xkJpG2o1+h+ENrnGcM79F3mwavPxSKux54TB0B28B/tiVDOA5Ik8ngvM0bj0yOloZ
FmYRIqCEjPEOR2oA529wKA8O8DDtxUydv5u1/ZN3Ng92tGryFBs+xu+lqnEwBPUOjIbkXK0cmOA1
mDQ6NFnDgPr0LlINci2tkpigIELjhI/BBx+3hh4QIxYwpjDQ6DKg50B1sHo9dwRwHAd7xH6CM6Tu
4Iw5y981kpeJtw1NYR0A+4t+A+clZwGg4bxdeRiQT3Y79WZmz3Hw+z3MTjfTPR8zeL4u1BYQ90vM
HgiN//Z6RFiVk9tTx/IlLTXOwZGgAoLBvxMcEZLkOJNmvyE+W4E3qtKgdssdpLa0Fna5DpUcCYA/
J0pDnOWRIQZIbnrfLKG++sHPLUaNjpXfRmTzzsShd0w64FhB+uF+HoqXnNWYd3wjjpj0jjXV4SOf
bHCCityjy9iPUvn7QbKP2CAh5qtKMZBTbnNRoCv7IB2G4CfxCnmYikaNiRvaD7cx8LVXDhOBMnn5
usr32lf+1V0NXLuWOK4RMQMSmuLkD8l2vpgPsvDwPvBO0SaD4EliGDP7CnwGqJEOy4kzRp/QCY6e
huWEY1G8B8Q9vmMs+AOXVSXjat7FdOKvKgpOkSzuypnMS7Nu5m6JBB7tXTyhTbyDC4flz0TDIeyh
nH9J6b7s5xME0gbHHM2HUHT0Iw4T2SWNDOqrY7rvYRhOz3gtQx2cqwXnuhTsokhYvY7TQpF9gQ/Z
YLy6/ldKZpCG7UcgWmFDL/8VAWIqUQVwHCdemttWRoT2r2Wl5leci/VeTE6BZGDtP2iEW8JBDm+Y
gaX1qxY5Qgw/g4G6zyUA8Zi4zhPkIFSQHF4dUig3vak9q8YzrMUZxC8HUPsJ/FH77NkIHzpk865A
CuviozWH407tyYAR3968zLmBmYxSL3bZu433u1xihJNg1F66uQySfI3EeYhvXBVgBogWSOQ/9cgB
5g9Ni7seUbUYoardpIYeVnU4PIz2r1wHPJkZi49frbc7oxfRyk2xZy2X7VSQsoQdZUV5hu2F3Xvd
woMWyZ+OMDwslXZOXeOzrINXinEUL5E41ufFMyEWjiE4dqRaXrdTATw6PhHAcaZ6uNU+/WR28c7/
FT1E3rmpVysxbG8O8H8wD970gePKil09jp9I11sQPO53oLgTgPdIXCscC/DSe8MIb1T+hhUUXUBR
9fDyonw/wvz7YTEsurEJz8hbigy3H/RZDpKEg+n98P7K1wjzVpix0QmR7nQuq6UFfglEAVh+4goK
9W0c1adS7bUEebcXVQeXnZpqxwC1v02YUdGk1PY7NMiELDh3SGiQ8MEQ8yhxalm9TLJMoYQeyipk
F47TdiCkCgAz6xW8wwR2Zh5iOfWcA1/DtMKRztlr5gj4YWGa1Kvhy2zUoNfF8NK4bcsbZVlTRQNI
QfQBpiyfPgjDvSwQWHK96B748YSGs0MAEbf3gOZpsVkM9xdhnKB8idayXXnd+zAUCBPE8Q3rJ4YG
G+h7h/dxRLOIs3VanFdhyAhoDRrr9qrlhNzgISHVVDpntuWU14I0PigmNPap4vmvCYmw9zUW9o4T
j1gBcsgpS//sO7p9H7VNbWSCT1H1dyUNnuy2e7GsKhD9Cpascj35Sg6b6FxUpn/p2rtaO1woUSc4
IPzIfAVVq50QfezgaW6oZbgd1sMhT/wfYee1HDeyZdEvQgRMwr1Wobyjk9jsF4RMC977/PpZCWqu
5s5E3HnJKLKlFlkFJPKcvfc6AlmmRQvaJKjKz4S7k4CWD+Q2B4NnNqb1kTro7qn08brMWfOajVBt
zEqfdm4jBryVEx45PoSF5J20AA/41rvf4aT1EqndfgtlTtzG7FRi2ND9bp+7eAKRYxUz0U//S6WJ
6kUXRX1vEpd4GXFPX9fpZUVhdBw7rsM2wuNvd2Vz7hVEJjQFLZHSXo5FWn5z0rD4JtrTMtXZYTJT
e0PBl/BAcv1j6wiyzLTsMV/xSR9bsdzzRbOPw2Ddq6xzNwPNjD0ZC7Zsp2jy42xWBSWu6/kblMrv
40JamrMDljLV2UkHE1wUOhk3PI6vCDMYdgMs7Ivm9qfc4KyrtLPGAM+3OP2T19Q/PktalJjxJA3z
aTVEjyIpwRMNxa1vZ3Oz0KjapJotSY1G5cNTS6Xr1q0rfsoe/2lZFXj1aqLvIJeK59Y1qgsoAiUp
FLENqaAkv0MdutxRAuf73HYRxxJyxZgXeA7B4YqDxiXJ7nUz3Ycley/nyFyCLImXLUcwEdSFtHB9
JBepKr6UXUbLvPk0Zc3v7rcdGeKy+D8NVQdYavFU8Hn2G8UAqaNdr001uDF2gut/uxumj1rDhvzH
5LD6Gz4bpZ2D77qvlm4mCBQ2Nw3qCylU+Qb1i3ugt8VFU8+fdUGs6ml5UN/uvKSnTUxr/goMsLgm
mvxSDONwsGo4FpWNYPMwe3tUBqXudZBmcmGbLnneGNrFnus3wEa/7ZxrtEGOBBABC2LlEkaUvMmE
7mQ6foNSMG+qkg84B6NwL5Qrs5ccZsfUwa5bSI5WfWx8H/ry71/SkddCAZXWJS1Ikrn+JQp5Sv5Z
2s6UgUNtlGFdW60h8UQh5cVkMwpstNdWlOAePN94pTGA64YrunAgGs0OHhniIsbcnpOxfBmUCrcu
XKf5tWvTO8cU58lWAqkWO9nTLPZWHs/smMLf57Ai7+XShgbNapenXN6cVnF4FtpXi3MiTDHjMXBa
v48Y2b3V5eymJU3rqPr5mR8gYG6cIqp3oZBgrSayi6OVsoJVkH91Ik4fsQqlVpomrk7qYGd1nT3d
aU67eKsDHfmZwHc1vU9lqn/WuXw+w4GL7ikxB7Hxl2om6D5/aUCw7MU05pdUMUnwqSRkl8oW5TRM
qs2Ye7todrwjoLjfuZmJjsIJEBXkR9KDQoF4ojaZCKBy7CckRps4b6NXqunT4gl8ddZM0Hwcl1vR
aD+jLC3PhgPVoubk5UQlHoTYqs+AAUcxkjUGJeXHxb3SRrRD3OicjYwpesoOvWtAg8vpPWNBwzg5
E1cd/Q5WI/S3AQX11bbnHtphdBNJsyMol94yrZge/ADTQxLQ3vca+Y/1ezM+mE87H40gvP7/4les
XnQcNM0mUjlLrv52s9ZsGR3tO6VBd2/lLae/e9asnINoVo0fRmcPsHhQSxuy75cJF8A8Go/MgD0U
E4+8h21WH/QiaW6DdB6V8LM3nvr0NGWCpJFyzJd+XdwHqw23nESivZZCbdgkQ9HvOAP027Yxm9ex
kD+FPuQbuklY7ZQ46c3JneSi/jxQne3Kwsh30iX1btpTtcn8WbsaNQHR1dZo1SkHW2/aebXFZ5aM
2cWI8r2Z4Mm0XRd9Af8255IC8s/kv0/mLHcDZenmT/kHtojoTkpAbfQJztU84Lc5XjKqDqBDvkqE
QUjZN1XjBFLvxzuJdStgj/K2MpkhLq61UDMSWiu8NNplCnAoinzfxqTbLPqC28Esml2k8nrrktd+
e3X08AfsKevQ9El6t3MVWG0SrKERYEsbSJFP8P95XfLUPqXjMF+CIgMmxlY13lwv2uBwxgSN6nih
lvQuFUezXWqSvUxnrH/N1OH/U6/WxVMUKmlNMjCUmd5Si891csyyzMWYVuYH4uU8c21M6KfPb47W
/HkYWo9BSZTPl1G1q5SqvhgxGTFITJ+vEHzincbH77hEfVIleP5JYEi/ExsvdXP51SuRstdfQ++G
7TLa4XVFxJHAijYezoPj+uTKvbzZmFNIMDSbUz4U69KX4XRfF1GP+gkHwUvil+12MSKB/DZF13XR
Z5rfY8aFo5Q6/CLRxVFalVBL67XDOTOPkRKN/ajTz54LsmjjYh0J6B+RfxsjeZl720XTbpfAQmXl
BxkXXBN4NZ3aS8EytGxs7HykjwAzEaChEXdKGzfwlzm+uGoBTUZyv9M6F+5i8mb10CvNocOMbauX
OHkMJSibWwd/2zZXdTkWbBNiGcJz1XqvCdOUApBZeBj+9R/XV27vFPvPY2w8m0f+Vo9FhyDnTGjj
4nfZI+vb/kDHgzbXNIv8QkfT3YgpLAJLxdhstUxVBpuroSUtatwSfT3fuCDlaYRbcs8ski5FG4PD
iRowr1YM26EhCOvQP/uC7OBuHSxFr1obmYFs0f6l6w+7T9m/CLWLQXWpjACxJb5hR2r3JtFmfn8W
Y0iI941RtnfK+Ec6GXNICBk7dArmjgBBU6HcYZ5yoCRf+7jATCXn7H0aE6pklSEuORDbKXCAfs0W
p1F8+Xyoz0n8tKiw+LrkBGqusUqMN/DODtWSPMsD9j4iY1o9yEuV5hJaVfTsanVyWNOMriJLra/W
hKM2OdmR0NIRocg5eyCMPxdBZJnIVIgXgF/VsvTfC94EYLrSeFMhw8/n2/qQWx93mmy3ROuds+Em
0FTStjtX3K3rV4lCKsjIhNfKATBTnZXVyVNKQikOziK7bqbj6s7WbUfdXZrzawa4cRw1094bJj3p
hfP5EyiAkS55vzwi/4FRrNma0Gt2wkjj62gP9GhseFlniB6b/2WIaBaLSwRhK/ijkzYV0FA/dv4e
gR6efHt5j9euREvfcU/aWBxMeMi7xgEPPbmW9WQlqXiCBBwjoVR0NF3o0SiApx5rAj13Q+5rPnKh
0k7VbFWfy6giT3gB6gsXLDsoZ9kAvvFyXZe2lfI49+2dfSulp9XzCKzcS1ElaCZ0Z4L1y6kZtJ1O
5b3xBDlI65QZPCSqoWhxezd5ddZwginwZ70Rad1fcIdypwBaOpspSK0I4BL2cla4tt85z2uWjRNm
mjKamiyGCj1VRqy6lV300iWdgqRNt8hLZjhYS72XCwbHxm+yfYoU/DaK1uGcFBfn0abhj4ne2izq
7swpU2oa6dyt7NVD4EmOLX96/OsrvcVQJhcyRR9F7iCFWdl84eE2XyblWnLs0jgRjiZ+oec897tH
CuwAm0VBzJ8w4nNHQOQAQmVGSWsUOwq8UAtHkLQM8TPer+P6VeRaz3NUW8i2qbgNSmOOa6u7QCgM
1hhaJZbfqbS0LB/stj0eaevvKHqJkhows08/8Jg1Mc49uGVBm3nmYexG0sfeGe+989Kk9APzvPrB
I7sJmjr9O6t444OqQQOzPDZXDnLDS1NhylheYQaMtzyx5tdqTPVtScvoqA/0TjUDextR/ubJMNwe
pUV20KvC4lbQP12FjlXykKpp4qcEJUi9mElYgZvEN7O4X8sBAURIIwj7LRbWaTMVxlQdwBWKE/Cn
U6V6+lKV9qqIORPd0bf+wA5ahKDHFdk6V0/d0I0WEhxJs189PL2Il6vX7iKXikuaTbePOrO/dz08
KNiD2r4cFuOKDyY+Lu9DP/c7l6L34avFoFNHaNtOd50bPvG8TN/LtpmPlQdVp07ifezb8jGFXQs+
EfENcnD8oEPDUoMiq81Ch6zZPSpl/G7hYfNwAxHh8oi6+wi7gSy6L7WtGfy/BzvcyHzeVlBAc6cm
RA/BeFfXQl4T0dsXw3yfMrRgQ10Gq8tg9RvM3fArTpLmpOmOgWNXAgbs4TnDhHRu2YQxxzX2I7Fb
lJD+rVvc8sWPE0CfsU42o+vPXWrAj+csCLDPS1CzNPtTW1kFlrHS8E465IZRAeAeqp1updWtx6qC
qp9qmFxevALb1dJb1nCcPXrp0oEHUiNehaXggM5XjdG5p1LzicIYIYUWBbbxsDUUTT39Uo2t+MBL
724mqsU7vtb+2I94TZI8H9EZLefnkHwAR3+Thsqh44N+cg1IbFmF3WdRcWkuN42QDabnuCE4nS7m
D7yf+qFuogo+ndQffisqSIhdt107Tdj+ks+eU25H9SZxbW8fze0hjUV+ltJPcMQ4bE6CPCvYZ4WI
W81crm6XOPXkm65++fUNqZWnswQodF6WUyc9eEEig9ZWmQah95U7B660uQxZvc/c/vF5cANgke7h
otCddiMsSmhyWGMVmnRdxLBQcEdziaDVNEeGnzl7pIdn8BvziRQCML4or0/YCf+O0c0fNHKbHSc3
/WgI2lptJjknQjgxtjPK+3bV+aKqwWnTeAej134lCe71MfTbZ3uJ3WAs9DmwoepGjjG8hxxHVpJd
rjpw66tCteEaF8RljSZKtToeV0iFGfvaZgonIEnqdMTNsW+SKb+shctawiB92qfWzJ7zyaUTGWsG
h1xPszaxRoM40yk56TaVG+ABxrbukVGWpMcYNI9iwvLo4oo3aEh30XMBW+HJdTj402d1OVHG9jmW
0j7TyHWVNQ2mmQzJNMNasQp7eWNvu3ggULbUy97rEov0WeumAIiB9xrRPiD76LpbW+WnVzDSuiTu
RxIlKHvZ+A4H2DtCuZ5QQLkY705xqirVyM/ER+ORKliF+4gKn3EMXb6JnBTwbRvvBk0muwQw3dfa
cT7svJO71DX4Pcps+qSJoVx5V6UmWS1Wsc6TmNnoHh9nzuuOGLXHuoi68zd+26R70ptuMFmCS1xA
84O7iLV+MqFioLnd1ldV1sD8m+ytrhk8TaQrT0SfoL8NejnRTO/IRMPjOww2NNoOmUvvi/qh6/5T
n1aEPBGWP5+bbV0SkI2k3DtMA93pLhEshuROT1+nKcSjU031eV7Bk7XVfijJ4y4nw7iP/egH9bSx
oZNtXdWAJIfdsa9iXl3xTOvizcN0pH6KN9oQ/6z1yNl/Pu9jpzj/Z362w1TSfx+4AJnNNgXxD9s0
KBmYifY/6dmphd93Wgx/t5QUxEzXyB+k9N+KUC4DsWasfSuSfBVLmaqB/wR/CUWLd+Y4be98s/lZ
wMI5+3re87SLX0zMIPfZgJk5CYdr2MEx77OF37rOvC+DZ+MGK+vzMBDAy0Gq+5OxXZOIS0scEXUE
0ciFCI0Rs7qsiwaEPXCrNt6uwy9kVxiwltlQjftUhuNtHdKBOtRxhmPCxcoi6Di2IEYtWlBWoAus
Sv+rU3KiBBt0dmFPHmaJ6z9v3SddnHpH089QnUlazomG/M8WaU7NN5Oql46a41wb8rdnPqp+C88r
4EPPd6U+Fqf1hjCM1//8qdj/h2mOt8u1qO6FYQuXz+ffPxXpjUIzgUTvrBqzeu6OOxz/PVo7S9lM
9j4KUUQBMvz+ngEZlFtnCs/rH/G7eHiov5XngOqKLEq2fafZb8z/hmc6zvl+VF/2bDPHdNSMz/9q
uZN3jYo82ugq4iUWTb/Btn9JLPTXYHUWR2GK0wa/EnR09c11kMn6TSzz//om0bSNaYNmtMKWG45a
G1N23T2vuvyf762ba6922PV7Vju2JM+R7tc//OfPrd9b//D6vVh36s1/fr8F02r+7S5gTo3pCMtC
Q1MTfo3/xZCPwh6Hd9vkh5o2ycSB/ugCZ9gOpFCHpe6ecqH/LKP2rXfaEQKmoqZKLCRB7OWwPJvm
QhZqOXcVqb5hdNjhR6xgua4o6Jwz40xspxlHQU9nYW+zj296UQKRiTnIj+PGYQSFNZHAh/YJs4Dd
nTY9Ia1kLgPNI52CRkznPhrzc5YeK3WQznx92OixA/MU8uB5dmdib1QgCHzdztcBBvhQR/+fzcJk
3/o/b5TtG5ZBE9c3dM801XbyP+azCDMZOEZb0UGDa3zI1G+9Ll5D7RHbWrRbzzvpPOMrgisWe0Sn
LRJNa4pND9+Tbppe1DdiKwJD4ZmMRAnNFkpYgi8x6bIAU5V8MnBWgV6G9TnoeNndvLk5C7nrsoh/
SLVRtJg5TpM3/25g8cb9IyVnqz+YtYl2zqZ16KN2VN9zC4fKsWVxKkX+g5b98mLqSbf1CGVeuS1i
oA/ji8+VAMtTaC8xIRqgm2trIdKYi9CY1Xk9SpVK/7WSAsZNrAN4ajN85yC3TFwO86auV1eP9VdV
CKrVboCROtgm2r1CyYEC8QN9oe82hf18L6oznSqYPgs6IH4ij9EXy3sSxfmjHVzAqlBJdxymJE3j
qoFMhh6cwSBfkYh6VJLSJ1K20dWmxsm/PCWOuV1PrDCA3J03JUxQSUx5NtQSAQsAImezkTJlpTx6
UzUcWh9shlNI55w6IGWizBkC0rs16LvdKHWXlDIhRUNzxMPwjOw+cubjGhsf9GYSrO25eeQfHR+S
VObJ041fkiDrgdtBw9mdLA+TI8gaE0kA7QD30udD0dDGo+s6HWpya+jRSQ01EEtebbOH+AU44Ebx
1twy0fZgv7KN5QBuHmQOVHDQ/ROU6AOOxejS93GQqt6vpUz5SWYcPEg3h7kJ570sx/Zm+O3ONIzl
3rhNcSjj76XWMGulsrsHlJZ0E9JxeXTxjWFEWyvthn+APf6wyjrZcO9BFraT4QHBCWUcW2wnDIC9
ltE8hU5IrMt6X2o9PXiqvQprjE5tbTT+dszMb1VV9cBvMBTUDQDgOmOax9Ci0Fqi0s9V3dsvUSVX
OT0EPqndYj4vrPNN9YDg9rCBZ58cq9OuA8a3a+pPOX0QqoJ4xu+fFhOTUaYYCvqEd37pO5rV5BCQ
i0IquUkv5WEyWhhuGVJFFyWogPZw6qN+eh1iZdwI3a/YJPaNW0ZX+lUSDj43gM++tE6y0HyxBBwl
jUBX6Pa2C4fDUFc/ZUGr1ftvmlH26/OEA/kR6na8MF+jnFv8fgnKHaqR5zCbBavAfFzm7twqrNe6
rO4SwvofvhTO3pnz9NpYPne06WxClRS0HgafzdPE04/5T1/bJvyFqvzktI5Elqlp2ji8DfGcvDk+
oWSt9Myt3UfWweNX3/B4LACJ5x+ZsgEV+KYO0vCbH3TApu3KnOod5pwkRFF3eDcrRrUAzcYFnm6Q
KcXdob+xZ9SWhqURRb2zmut6wFgX1xnnU4XsAzEsPP9ZGigscVUtx7VBmLvZeDDwTpvKnsEkF5J1
KX15zflQwL+B7kafm80DLsUcREm7HAz6ytuQZMKW4EK8H1UvPBzAUbuxygHbHfN4zCIB1y8IBJ3j
6eeUVeaLGN+qEV82/DXzZsTGq2C20QZrV8PVgwALMTMP/IkhMXhK7m4Vji+jAeQHx+KNhz1LRYxv
KqyeeRapYE6I9qtvGYP0Z2li40ulW8veGQ3yg/9acMdbUBK9ktRXWFs76XkfqU7+/egLzQ88Ey4K
MTQm2WTtZB11xGiJFoxXf/ZyDN5gbr+mcTfsTUx353WRNg+DKaVcmmvi2ImyIiWeG1OI62jfHZns
lm2FUh8EnPpylMwIE6RSA+AFZUUaayaoWy34DhPvsTTWkUhJc626yt90tCKOgxN6LxDXNkta+GBB
0gu7Em15ZY1Bm7cuCn9YAv09dWBSqNWs8TyoV42Hv4qY/1HHU8IWDDqcWP89TuP3QvjDYVTcJ6GQ
BgNiLWWr+TEN/ldRQKSqY7rYGDaLa0p39gDNRH8bkvrZSpedvWjf40VvduHyFvnRcIiY9IXPILnY
9mKdTPbvVhnZNEW6d+LNxHV+8Q2mMaRxLWjayDAwCPVBVZr7hAddXm0YqJHQNpbJvlVzeAzXYEwG
lhuHFGMOlbpul6vLHgFKtbv9YanlusC6Y5QHGR/qcHprE0GYp+OxPupae/Ja07gySgW/ZUbsqZyM
v3Ij/LEg+JEgYCyTVlopLn4aZlru3bysWLZhPwGlaEV/qSqwhTob+K7UOm/TgxeVcoLLz8bLvLQW
omvpPvo27Z+cYcAw4BzzJAZJDqp5nyBqPQGOJkKAMS2A+DihXuYe6crEfh4EUVtHGBfRQPDvDdLQ
UfmBd27Jtkxf+boK6q2Y0v2qr9tD817H2IVkVrbXnjcroCf7W6ky+4RNGH21rh5iGoyPqDL+bkqG
BqBbXPuCPqSfyQOh6IDBBvFpLbDnugcXHnHD6pH/FErapYC2gN+1hG56oyCtNLGJMJVru+436zJm
/dfQ8uswqKq3NXaouY67ryrjB4Y19+QU3YFk9PJoysK6JrngGG9kIPQmEhheAshgCWfAiBMjQhoY
dVvyxXPgokps0Q2dM2eqJLA1Jz9MnblALrHziwB07zP68DElAqo9AuM+UlCoyVCdc508Rt9BY0tN
K/2EPNZq0laU5idb+Tkl1oftpB7RK4aatuCMWuy9JyUO9zVmlrsmh1L2cs5YvXeQbCfbMWpaoNNV
fgrRuOyoK56WhYyebsJym2T+vemJLa6ILp+GejNjVLSW2H7yJvdn16PUNebyt69b95T8NnSf8czY
Em6EMXsCPx4eyzGCOJvLPZ2s+lghFGxTAOPPVRHLc9aXj2KW80maZnSZ1RJTnpu6LK9rJFtvvBfH
d4yDwdzIE7HA4A9etBubH4CzSTG7pCzaDPr4rIYSDswYoUQKN65mco+qwYkVYId9NXl/O042X0PV
fmrMElOCEbikbv3euNHqa++ScEFQ5cQKVs93Aa/viOyh+PYH4cNLqYcshQGJlXsoOVda6aSRlQUv
slbOXg4YLEurzSr9WHrys6VZvI96zAVDQ6iytVOGIdr288hAzsCGxb3HBBxvNY30oier6Orpy6Fg
asG7ZrlYzZMq+9LF5U9QnsxOYhZKW7ohmaKu3BHTQxpRHqLaIViKq+y9oI288YborNnLdDJxQpCz
AAzAsd0NnNnSn5fQ0AK67YekixXMjLFfG4/8RuH2xbOWw1IqohnDVZUdV5wXXg0Qkqa5IbOZ4MCf
9LvQP8hnoJeYlY2R8J5CnlAe5w7LD4mQGSCuRIXSRgtqPZrytg4NpE7UgmNGu2dvg0dlFmEy0r1D
JupsJjCBwlDsCCT3vI5+aLibti0nc05IWIwyB9C6aHSSRExHyVPP/poY4UtchKdOKdNJKWWLIG3d
/DLKjn5U/oX12NqnzM081JZ8BZzCeIA0trczKlfe0L7vFOOodKz94lOsrDRDvfJ0RTOSACKKDAAO
142AKg1WwN7XSt5A24R1X2rfLDBAeEKXo+5k9rVw2ie7sM2jrtquExb0s0s2UZjGOG9m7S+LO3bv
t/b3dfCj3mO4TECDamrsSqZGLWD8jag6unRDYZgD/mqfJU24a58WKbZIBr7NzWwfxkU/+Pbs3dLK
gpRLe2aHrX0d7teBe5nMDGIcM6CCnCk8w1j+ghKXgdB9jt0x+atrhjO6YrLTMjEeh06bt2UhQbLM
js4jrUz29mIGlTsYdBawXdrdsAtrwzgUQ3FhB3Nvomr+QYehZMGXsS1aAjLFKH6lpSWuzZjRzTDH
V+Lc9Otoyu+aqba+eNjWFqrDqyh8fZdaw49k1qKtAZ2OpxU4UbOiuUqcbt9VenWLbB6YpgaVJon8
Y6UQT5UekQeYYbj6MKvwCSbbggbApVymNLDyobxa4PXxjMKRWBdyisEQG4KbAB04z5ixpKiqIIxI
Q41DtyGvKCEEVQ/LwYsV2sxsRHo89Mg6LyDz96PVDvsGb89O87pmN9T8Q740lm0BzggJvxivtcIE
pxaGdj2MTkyZSiB+fCHYDNGMxjr/GMh2CbLMSEd5bPVSP9M7lmfGiuXjNwvH5XFyILY11Zy+4ngb
/0HiZHYH45uOpFwY66ToBbY/fxlxA78WE80J4n1Faf8Vizfik0+QSoLVBsI0RJJNVoo9BbFyLOtv
NkYRTNuJvGl0jAMxehDZw1FeTHfADh9ZbwlEmhsjmhaYQtl47AtnQCsP8x19Xrw45DgKZ3y1F1p2
Faw5WNjD9xbyzdZrYVpMSZy/pg0BMn0px+0W8TG9DWrJOmYKpmnXERrQow0PL+2Y+yO0prmxv6dS
8HOhZVzHzhwOa/fdHSGTOxrUVKESJr0abBKnVrIPPYnhVa/kLpPCvo9qcoA707rxGQm2p34I2trp
rp3Njqsuk1W+YyBdesFA8bDcj2Y0Y64nMKu2yluRUyFXEhG67NUSEc07WLr9HeUfGWMmoSzHrNtG
S5K5m4U5jRhtTHSVLMp4SqFxZDgCAo/IAXDTAm0qtcuz3jHUyy6a5lW4yQ+TEYHHYhytqz2MXzKN
IUv8jD1/yfcR653vU+Wbz0lU7tsc07MOmfc5JKDBaN8n2/bT/WShaes2MzfYoas3S0ZekNTmi6bo
XmnPoLiuFzeyOsalj1NXjbc7DDFtpEIpXJzdv/IG+/tO6dfoL2kgezlvP5PDrooPxxgO57zpg4G/
cKXP0V6ZySUIQgaV0bA9mkfN4SCseUV3HfFdqtDsujChZdk3cYTjShkv1yWymEIWWVsuYW3sEdqk
OT1FPTns9ezB0ypCIcUMJ5sC3DRLjULC05MRHp5/BoaPjz2p6lvj4XMZ3cTf0VZivFCSmeGpUIMU
VJ0BMoBjsSPab7PTKzCkZjBpGE7EWVelyfoq95/4BesnrSzIg5O4iLRs2pYcDNC1ySgWHOg3xHes
/WBiZWCeHl1bL8EKWObPOsMEjhR3IBpaRt9BZ/jZqF70etLQFKa4kfIiRNych0K/2MAYHvngM7/A
N9+kS3ZNqearfm4IhqOltQWuQpnrx4QovmZ5b7qH57bBcRSMDqOR3CzVT3DEMeQS4ZaOyp272Ufm
1n/H1ZxdK6tN3oWXnP/Bp97fa6+hWGihgnuCg5alJXtZhMAp7O59faaUGhBmTlbei0A/lV53AfqZ
ncFO1C84v1xiwMy9LC9jm/U3z/1KCsc+xa1sC27H+YlB3IyzyAmD8YALz4Y5ltvJIAv3hwxrVlmP
DdJ5ioVNcWjL6dPzkaVY7zQ1Qm09dALdRH1cy3mRhkwhQfMPUzGfgF8+1gKtr+qPTMYwNdt5ODBb
6tZzsCiUXU1X1afHkOQFOufK3LMHkJtLR6QiM8aRA2v0ZUVWtxmeyRE8NlPMGIYzdVQItKXKXctA
470xZN5TVTHo0mHcaYCTIw8wgNEq8+EfJDwQQjWR0zacAe41JcYBSGe3k6qfCOTN59fr5pPvfWFC
KLJVjgqyHgagWGK6aevbgA+KkIVX0TBu9cD0I8zLpB3I93WlnexqHNMMT+TyTyxHOWSgAY6WaG+h
Rjutryfe7H5+8iBb7mJ+MD6tv5Np/t4Y/UJRCEWAhvK3vmMQEZdwyvBB/m7nmPp99shBRl6m7eK+
I4IIMLrW5r+cpDjV8eyekl80bcKLDdYUiCg4UWBjP1KfWUOeR2NrmHR+IZguOFHkzfXHH401nGJl
DioNZwMBoT6nmZXvI/ELOER7nauy1HZNocXPvZ59byc20Ykn0ka6RnS3yT81MLYyz0kuQqbsbdbI
hITlUVrI5USiDLhG5cK91kIo0e34uStVVBG9fJ/l2ckJNcarQNZtakYb98VYBb3D29YwvrItZXug
8h8DqaXnYbGZ05nM3/lRzD216c4XM6Nipri76W3lMde6ODBotYJq1pMF13vGdyS92MQnR92vQve7
A+M+OGKtzVi6g+cMJhoOrY4RmZe0oUuRZAt4bh2uSNo9PKhxnI6G/Dpz5rnqLW2JJCwSSmH+7hQD
WJwE4ivV9ngpK0FJd1zTLoJy+MThWW4bG9AfCZRx531aNlHzbiCov9hdtNwsc/or9GO6NI00d54a
AlwNw6tm9vnRlENyaqLwshZBDK/+6VeTdjJaXQ+QhhjuznzzfMm0jxinHOR93imBgVTnfydjfHdJ
R7+s6wmxlV4tcfB23oEBZk9NOIaHJsNWC8LtS2fSGyH0+mvxtO7droZ3Oqo0Q2xb7qVqLYaWfFR4
a05mxlnAUoxj8mjy7FcGse4YiwPKsX9IsFjc16XkE5RAUBiuUWzjtLEec6ebUIUgd+U6wvtkLP+A
AkrPWt5Yd+ryLQGq6gbtx9hVM7dagcdiE9XTSOubI4Xe6PtlXJKnSSM65COeb9tYWfAdcJVINcs1
M6Obp+nzEY55dc1jYe2mRWDjVcSsFrPEwdP9r5nVTzdNlsfE5GTFnJz+iMW0AENhZC9FISgUo5jJ
PjpR8Jyg0Z5Oq0Ml/eJ2MN00a2FUxtzar0cGIb5EIZlS3n6mVhV0uBco00SDmBLqGIookGKp4lVp
XmZ3mO7reGYMAScQCQaewlE/UCigPZh80NlYvJGMxPBAmjRNUZ3cuFbBbYwijVGfmAD9Bgwv2rV7
2mkxDkdlbizvoV9g0yuL+il3qpvH2B7lvGJKq+mCwdINKwgzkwqvSqfnyCu+eHAD9qXkg52VA7bt
h2+rQQ+72CHUEWbUbCLY8gxc0sA60/LozyYG062fAo9Q+YedZ/pv+hiLQwLMgywN2QbcyQS3QjKG
FVR45q3jbz2vrGWkNDouTBE76AsViI3taYFGi1Ov2rq+EGIbaS6mWgcOB6ZtnlgTJqN1wTjUHjPI
MH/aMesr3WmZVBUSBWhdpktOiFjHvJUMhExfcl+3/1q4clLKy2Ccftv24I4zDbxA78R5K86p5yE8
MBNJZ6bI2Rf2aSCMsp0qjrF+D7psXZqUqa31iEd7tX+Yfs5YnshFWtZTzuitlhGXaqd9Pp/XToYt
jflInr/fECOfoR6NFLlOSRgDlWbFr+IZZ1JGlx6WEgmKjfU2J0X3oCtpH4QwnghMglH2vHttzf7d
9RKNT/RD96BA27SQSC0IcbM187uWkecpiyKEyqWJV6awbf+LsTNrbhtZs+1f6ah3dCMxo6NPP5AE
Z1GjLckvCNmWMc8zfv1dCfmWbZ269o2oQhCkTFEggMz8vr3XzuFgb1CnYMmoJMdTLmwTucTtR/9B
79XJXBupU24ndQguLmkM2zwHxN0F92iymViZym1iokDKgvmjBC7u9CDhD5F6yjj+gDMDqIerJOeG
+f/Wnfz87PgDzAqjv01iaJ59xqUxuwk0k4TZf5oVn0ppAzLkfGJ5NPYndVFxyBYJkLSRezvuKhCd
h4YZyTUZsyk00bk6EfTT31OU5yjntOlQTA3E4RLsPfoRkvwOC2STgkzQW204D1x7xzK2PROdcG+4
6q6zNb8mHtS36cypT/UUZqf2782MFZZrOC0xqyVYyN6ctXqOUkSZFJeCnf6RMC79hoxa666O01WD
BHTWi/riNH51WR61wlx1BSZyF0xlhVbNCFdoRsytbxklgJMxsb3apQBuQP9iJe83OxJ5fC4qGih/
Oz9nXPYk3WY3LrTkvUbO26gZQGyAzHeHQiei0xEWequJ2lwUDslujIaHAZfkcdk0A8EoiTF+zOG5
bANpwlg2oUXdtkpTZDzyOVfmA8RMTcM4pq4tbxzL3UNIkbRrZhcnp6aM9MREJmYE8dbwCSbAzM9C
gAneelGQL1ryCYwVK1q8y9jqTYQxvYNIyrhXgC9yhNWOEmKXJZuE5TgpQH4c7Rc7ayUL9yj3iEPW
k2ID2vi7b7ltU2fHFPXChNPgt4dVdhWm7UudDg3erMqERJy7l8lFNtiZw7FVdZMTGscVop5wzYkw
rBcaZ2AUYmsN4FSW3Y4zsG7m/piXDjm1y9KnXwMjMI+JOBt9kh2j0tcNZET0WtsIAYwmp30/NmJM
QDdNKZQdelSjPOb9YiIVmDIHU7N3imFPHV86lXfDZRZppvvBbcM7A+cMTbzZYXnXvhhEUezGhmBU
uIz2hvYKoELJD6BElV3q7pmv2hMkZF/HeVvd0Tz/ljeJsasZR440DLwiaHFrjfy1KUE/m9hNcyg4
rUOmDIucDYaW6eg2EAW7aiD4IFJoIixZRrWIMOCn2NuScNyMVDQ9Rq/+KMIm3S1umxDjP5Pt5DAy
I6LKQMe4iFSSMHr3OC6NszRWuARFQ9KVE50LubG60rMAXh5MqW8OJOGqE6QBM73H1kStWY0N5G86
4KZQOk39APliQUpkiQSoIRThiir1Wo274fRmpMt0QQU8YVyVaScs8vndTXcYVYTVXe64OC+NmuC8
cb6xh0g/RZp63TiRs4HyStqeCmu6llK2GXTIBk2xs16QUgtJhThyOikp0q1Qy0yHXCK7PMHpVA6j
NvTZXrZxlhVpJ28PLG4Zt0PehnrfcFw2cWYNR2se7ipoWD81wZg4umucc4id5PxCkcLIWKcyJ4rw
acjqlggQzVwjlplxPCvGpXezceujivdKE94bSEi6KZx526DEs9VIqjhSC5rIcpNqdr8xcM9w2Zc7
W84J5xwQv6VTq1uV+vARb7K/BTR6tEQa3DhyA84PRkkwq/t8poSXYhPeEDbkXMeJ1azpbWNiHXX7
ugN6rNuUC6DMh17UonxYXOEOJF66notLPLCHXWJNd5aWG+c4m00UMn24skc8rpmi3QWsyE5uMrCx
R5ue8OOSiLIYdk243QSiVq5novfds3ZYhXYQn8no0ndpqN9PYPj71SS/4EFu/BENEsiKzCPAgoox
HbPFvCRklaUetIF2EVR8RALHZI6Vg59Cg5bo4J7Gw3VT+S4ddTvf5jrXIt2P/A5NZLjPsyFHu2M9
9lp9C/S/JsrhrNEvOy0GfILuwYx0hH86hf8UKY7YzhV6UTvAvI+j03fgoEIUNGUvddkIg8+aFw7t
lRmZrSZdpQtnJtKRkLwNKbVG1EpZYY7kDuq03hRUZCz3EZbAYfbFzhfDzYKl+5G2bTjT11R2VyiY
dXDxoI+bAZfBskEww/1rHDAwd4wUHq0FDEYpifGJjTQf6wmB0Yqu4+/Q3dNAN/OkE8ZFD9tbwql/
aEIDJ6bE5s/R2l/8CcyxrI1fUMcNuUAYwK0ZGoSRPsFaoiNjIhliDSTlqC2QcR/1WeLXn3zGhm0p
bXrwlgaKMsV+bHSS8bhrUB1zMIaSp6J0qeVpGmpTuyrbqwB3EiEmBAlbvUGCh8OtBoAPVUDbIcGS
qvIHgjXtbVYCJ1kbHX6FFqxTTgBlGn5JkbFAKImsy1BE2pvqL6yQ/iUN3u5q0IO9kH4QRdlFenSX
2nN/PRgmBalB+6CxpDz3FidG4WvBNafth9avnurAEHeWqeWAhVQLQjNIgRZtxNoJIn1nzvnXaeJs
7QkkRrBeIbmeKml5q4OdULg3LP7ytFMJK1S5SpeJSBQG4zkIHfzlg2ZsZrfDAU9r2ptLTFszVDeU
zHaJj74fAUapOeUho6jnvW9H29LAA7FsLHmPMuv8o+hQOGRNKP/IjB+bo8ajC+eeGzg/Bz8KD8se
X9JtbEBl033A5JEmgXtUStoZZ0ibctGnSlfeCKXzrx2SsRBzojynXF6SULlmAjVS1sW5o8XUBWTx
Fmpstidw9HYB8rTahIhOLTwbwsel6tATB2UMgx0Ye92TAwB0MoRZQ+dilvMJA9XEya70U0D9f7+Q
gnRZ0R3FePqDGNB9p3GzIB5QmjVdAGaOcN+LL+NWBVVtsuZQSSBawQLd9FJ/tmwys//+aNll/jSR
y3fkfkEWoSzDLxur0Fqutf42bmUhtgnLa7M3jD0VC25baoTXiWI3d75StrHyFB63UXKcUVPQkCaf
IUYtUmVQzhswP0GOIipThhqyFKMQHbrualJRX7kkcnjL0qeRBpBzLJT4uWUy0CvHpolPNGHMBzjP
uG+p3/K9uFSmGHnbpaar2P7690dOU9/LAy1VF6opD55mcZt6ryY2WDhpZpz1OwM9Ktq56WLJTckq
6DJbXAvYCtTt8kJh289uwzzIUuzmuGxakbRvj5Zd4+8XUmdm4U7xdSOwer/liqMqxVJBOsvylPF3
3viP3eURKipzMxZZs152l80s36SJ9yo936NJXoq1joIxOi2b1KAxAOSVsUJ64kcJaP6x+fGcuG40
7KPLSyJOMQYINBW62tyh/VSuIVnYGyGpL8tuBIPSRgydHjMdROPy3LJx28w5jKL8BH1nZcUUgtNG
QdtJ+0mcuwaZBwUZnA+kFVSe4kYB9fKz3wBFMGvMQzrOxyVieHlqyRleNnUNCdxOxOO750No3W9x
xJog5BCSJ0KFv59b/unyL+a4ZoJEadRbkMQhyvGj4aaoyzq09aOUYC/PLa/+2MWOhW172X97+O71
ZXfZZDOk4+XR2/tUQ3FI1XTNAie+csgAlcv2et6o+AHWdM7oAMnNpFFZ2SwPA03KXlKawr38Nz9+
RpN88h+7uDIPvUm9MKhlWo3kI3T0bs6AvWhW+iqAULlrI+ptmNOlyOp8rLRpMY9nigzjWSCDX8Oz
I2VFPvfjhR+7sXwhNLUeZqSWHmPFCS9aWl+0Imc0qcPrHLULg1bKrE20LLhMo5flb7V6yyYN5DxG
ieY98ZnRYZZs7rfMUvlo2WVWnAMudEjds74iZa5uJipBCPRYFuUu1ABUsQ0yyikGfyI3U5syx/bb
cAuo8gRS3tgHADBOS/fGdJmNSkKhEW78vXWpkMl5fhDrm5T8w5tM5jSQEglhRsq4l+co8vTXv79f
WO9l15ZwyWQ3bVPYzE1NW/tVTSzgNwkzY1Ui0vomA9z0TbmeAQveM3ML3prfWJt9lrJc9LIVvmxg
cwKOzLCbk32k+RtC5b6/UvYVhigyEuMtTV6KNYmV71mp0XKfVHEzNKW4Ack/X6va/bKj4c+/GorQ
E7Jqu2wa2ZoJZA32/7k74BxeRToXeJU8jI6VvoY6ajec+VJZRvswbF3rQkDX900ZImFtYQEuT8E8
//68jl6LcibNiqy0ri1J7FusZdQ9NMwfVJMCJsvmKYXKkhUmYoZZLvjcKuUhg/L4B323/g/fh2Gg
vHFsQ3cQwr/7PiajjWk7mOYuYhZ1yRxHuw0GjIMJHJUUMcnt8lQIHOiUm/Xjj6fiwhf7aEQSmMh/
1Kg24AmmtGjY6b/1svW+tON8zrjDODdHLc+SkaxqXqgyY+w2MdzrVWMwD/rpJUboZksUw7gzsyH2
KnBNNKWBU65CmQXn1q73+zPSkMaKAo80CTJf//WXVPrwn61pQnct3XXEuyPgJgxcqlMbuxxYZ51+
VXs4UsumMtJERiZO3/eXJ+0kJCwC0dHKYdq8pbgdovZS0w+o9+wdgmv4cctuVCgHcOjEgjFRVH26
yDKZsAgienTZsnWWJ6xxwKwdbOVSB7VwTXLh8sJPP7M8+dPrfub6wO9yx2v1PNpVSLF2RtYOz2mW
YHwJ9Q+poZkn++YPh0oeineHCl6ZMATCNFUzFmfRT1YA35wS4faWuWOEjA8sadJ7UBIkRKvp1yCs
RQFCmwPTmVhY47ym95/Td4OvwmQWAABDnK0wk7PhvOKnecHtgHUhp/fopjrGX6skRnkMNuNIOALX
hnlx5EafYpNJRXzRRhZSzYhCvTULqe6Rr4rbMHLmn35SvoNLorbJXPQ6T+MPYRhbhzAbUgKUeWrZ
CPrxq98fHUc6Rn4+OrYmVBbSmu2qpMoSr/rrra1sEeD2gY/Auc1j78fAvAy2E/vrUKGSzPcWzOSV
M54vPxOGYUYZvX9WYxM9tY3hN5g+ER6HjCOe+wdCaSHLRnFzXnZNFE8bIyyz3bJbitoBhoE8ddkV
5TRf5BthUuwflqfa4GV5M4wQ//xmaTz8/GYg5L6/GbFg84V24e3yPiMZwbIP6bcHjeZk5ETNQwQs
fze4eGbGqm8eVLVD9VaJx6SyBlQA06Uwrfp++dGucZJVUlekcssfDWKMxJMWoPWUb5Rh2UKtJoXA
8lWjBzJeDdru7Y1yzd1bmpvfLD/rlMhOw3QUh2V3Hidy49XO3yy7QulBOOB/ensnXbG1e1q7y2sq
zdTd77919/3tgzuHbQvdUG0dK52qv/vW5a+zxzGoiGPK4SI7KCmWTSxVwY0SPbcsDSi+IKZFhZig
WiUd/q5E33kpGvwAnEzwlay2+NCHPmvGOn5yCBc7Yn611rky7124wJYG2B1VLnnjS3d+edRbDe1K
Eiq0GJlZ4qf3CAH662UD82e4pk9nrHORQsCXLzDt7K9ruWmb8ktkV5sIV+qhkvFXNafVZaiMo0td
CwQ1T5VaETH5NuKdLZ8jJim/ihQXook9nBOVVqkhlY8/div0cJsuLst1Je2/b349BUvwsivkI7V5
budqxxGLcVpV5cepN9H9iqbctOV8T2BLce6LyrggqGE10fr1I7anGlUQxa50JPKrMvpH1LI7iWJ/
porhbDv6HrumJs2sz9Hj2TLt2JUbJw+pvjgVkONoICcxQpyyijRS52c3b1kJg9U5ku7zfZNHKLeX
k+O/voz/HbwWN28Xf/O//8P+l6KcQPXTI/9193/33p33P/Jf/P0T737gMUqi8vVr9PLbn7q63z68
/4Ff3pXf+/1zbV7al192vJy+9HTbvdbT3WvTpe3yCfgL5E/+/774H6/LuzxM5eu//vpSdHkr3y2I
ivyv7y/J4VReHv/189t/f+3ykvHPNq9d23wJ05f86/t/9PrStP/6S5j/iVjYsV3bdRx4X1xMw6t8
wfxPxzK5xK3lKhOmXGay3GtDXuLfWMQYOwzdmmk6Jov7pkDs+q+/DPs/yY6xpa9Sp2puaeZf//ez
/fLl/fgy/wN+8E0R5W3zr7+0X2/whOPJeZIwDD4X3ndqj7/e4Gfbz0q9perVGe3W9VMS2bBt4MEp
CXl+c7njKNqk+AevKNnMcIqdRXWe3wRCPaCM3Vax1sjhzrrSK6KyFsgJrptqpbql9qZ/QUmU7Lp6
+IoMoLmeK4NrY8D1p4Cp++ngf/8Df/6D9F/H8+UPslVXc1i8m5ZFQuivf5A9NNQGgjDCAGG/KFLm
8ab1wLHmuN2ToxXIMiY7gaqoNBuyIWAnBcVw9udERV1F5LKTRnuc6ee4CfoHFTvMtV81EHAocEwp
Y0MpiPJuQc2tFz6OLvXDCySn+pKRYRRaxVZYwXCVRUW19rHehsQ9/WHasqwpfgzM8s/UNU3XVU0z
BPMKW/31zyw4WYy+Lmg8l4N5qkoCgT3qA1/rpo93UdSCBzWQdFJaPEWZbuzMairXiwgW21R9DZUZ
QWg2go4P96J00SVQLLgHvHmOIV44pUZ0YqaMN9zyKYuWVuqvQjoqhyVohzxQKCsVKeiOr5Bdpoaf
S3OH08zS/OC6z0yCOAqapWg0TXiZ6mvZB+K5jTHl6WWf7wemM7R+80tzIY9EJ2HchWORKvG+s8nq
JK63PzVpfiqHOtmDgTDpOBgWXCXQzCj3g6emt2CSQrbYLrsj7AEWialJJFPunBy5SE1BxSEaVw6J
bj12ER5Eeli+Tj6gfaFhPa8VVpbw5Y3kbCb9900kmj+MpYuV9P0XZVFOJbXAthj43n1RrYFlGAYE
kFW9zba1Tr5SWmKTUqI+3TvKHuIaqTtZrF3Vlg3QlrCXk6qQ+kgau06I5viSTSomcK2gvjh1wdZB
4Hyn+hXRy411pcQKWnZ5DkQKwbdBWkSHnP4lnlRJ4YkaQBMJniVbqup+f6lpv5bJlnOQ89rQXMMy
DR3sw6/nYDmUw9wrTbxOVb2mQxrAokCpcBki23+rQ9sjwIY3f53jT84mQPi+EnjYjnjQyzVB1FCR
4em5XuGS3KNxsViO9rSwXtTB1M+j1qRnV5nOv//o4h8+OlNbBzEYX42FTf3Xj96rRVpVk0L+jpth
wBmtQ2/E6ccBCskqH5xT2U7wGGiXrZxJZuyMwbrM4Ib+/mNwr/55er0cQeZaFA00jClUEN7dfZtx
GNtOjZP1UFcubroeJuOUticxGB8gkuTnhbwdykeTmle7Ji8fgbtgr3bse9e8pavgHguHBuvyaOlK
Lo8Cy+42orec1cICE3VUUcHj+5EB3ruMgfBPf8o/HVHDougM+cp19WVR/tM6qsktEpNKkaw7MhEA
hyT9qdXvGpIVjstOJy/q5dFcFPW+Lqh/R7JN8WOzuLimGOpiFUXOdhkrgD161IxPuUFsM63fP9xH
/+lE4Ipn3BO2wec2350IZdcS65bo2drukREqAQpFEwpGH4+JF/SCsKog/prVzOTBqRmg3r+pSvKH
MUvIe8C7ewSzA8AVhsM5YLy/mcNw6KxUrzKUvL5Jmy34YjqJ2Gg5YYPc59WzGzDdbgg8hMgb3dhh
1f/h6xO/AjTkmWiolLw15ijcpaibvLsgpggMQ1KTjEFa8ykUrb5ZFGcRAg+Rgj5yiuazFYO2mlwl
OEUNUmR9uEWIrhN9U96PsrdtmT7JEwj98B8nqPPdLrn6/RXzD4dKrkrA79gWUx9rcfb/dJqhmNQc
rRxT1p0dZzj2n6ta4ArXGnmOdEDmbNgkROkZ5zC7r4GF/am69O9HivOEX22aBsQlWiy/HilbESSX
alhvkF+B3I/ux5BkaUP9iFSzerZiEguaik5x0TUfJuLZPWtSNDK0O6LVMnG2Cc3eJpiYAJgDTmkd
jIQGEnFP9cfCc7nLrmbTxL/WWncqvBsPGJxx0MymxRK0xYwMB74nOd2fytFbBvQM+tNGSYpHVmLz
SrVm46LVGGKjsZG8IS4xFOHNH9pL2r+fs5RLmGZRFVB1RxPvbl0JzoWi9SfMDjHrOnuWzHFsT2Fj
qxfdJjl5CvsDqLtj1zeNR9zwg6hz/QMu9tOc1unR7kWx0rKgf6N4qS1KUyCeBzQvKub/0P3DQPxr
O0ye4DZdHUZhlckubcl3n3eGVx2ODI9vEyYUs9EOqEJwrvWKrnLsPg2thX8yKS5p3X/7/Vn7Kwfl
++/mV4KaYLzU5Wz+Z9yElWEEj42uWA9R5+7e3HCzjsGn0bvsgY/MxaTSIPj9bxX/8CcLJh6WKwQn
qmq++5Nbn8AMUDjy1yLPb15yeJNSTwFSyUVUgZlVPdd5Vm2MCUp4pyMXMSzMxKm6cuqwWgOzz+h0
R6SRN/perkfuG+I06/oPo/E/TCRswSVtwMxiNDZMOUz+dFG3eRO0Y8nxCWnGfR4ooVJ5Yy3bWR8I
B8u2hRne4ZlsbmOl7RBJqc26Vvpd11cxONC6MNdaZrbbNJo/lwh2rsauzq67pEHY6fvtvTqDxBnD
9A/H9x++VRtFIbUx+if/fiuqBJhmXNsZx0lFCx718cqK6Mi1lbmptSzcz+ngbH7/nf77jMEif4mx
wpW3a+D+8kP9dKg68LsxLUhzlVRkECfiGdRzC0h1vHWhYeIzt9eZXQB/9UmxTwMcgVF29B21XIHq
wSnppDetGt9PTfDZTSAuSIMlLoknPQmQcdMq6fwI/3NSw2KQsFGq6L//CyxOej7jL8OdRVXR1Zk0
mngrVPvd5RDz9bRuTWUiNpg3gnG+rUek1ug5t90Mt5e2E8T+EP4G1I8rcrM2k6HEd/3WGINmE8wV
2njDU/Us9wyTLChLaRIUr4Tv9WXobKrJP4ehaZFInc0EeKQ3ZUt1zbScajM4fb4VAc7BmWUsLRZK
y8K9Yl596EVOcKKhvJr0KnNBUw2GApykBEoNuCIkbneN4XAYNWdVO2a/AVgYKwjmIpx5fojWbdJa
LLzUOuf+Y61kXpXPqL/opOF2a8IdA8dKV+JL5kcN9NWnnpg0ry8MzYt619kM5ayvSYhZoSmeaVaV
q8YdPuQ17Wa8r69NqW+LZkAvzZx7owZ2BaO9+2YNzErge18jgzAad/JcVzkNpXLOqw8OTJH7W5Zy
pQfJK/e46lvCMVJr4wRAMUYoMrqWT4h+a+Ke3JdAHSOQPqq16VVLmlaTfWgM+qbIlWTVDNaTFhHC
jrmKCGTboyqeH1J+7aKlNWZxM8KcuM/X6dWg6/Gt7cf2OtCJU1W05lFX8XR3k9V4Sa1swzHbdkV0
AzYb0osoihUyUXOlGEq0a0R57ItsXMfdbWOh9ikFqM60ht7h54K4GU0FKQzvCfk7VGrhZqwa256u
8vgIrP0zheEeGAS1UyWPB75a7rL2Sz2hhx5TzRsTE3lCPx+dMI9W6WjiqTwuwlxNUy4j6cjrAEOq
pTsSI1JoEMWUL8mAHbotxmsiYqYrpxDrupo+N5h9N4qAXpemCKNwTXQW4FRWd6s2SyLqhkq5bvOX
1mfiNsHOh8vfefT6Qtgv0XXnqBYNF2bmzAkptjCtWTUSW1F2h7kmHYAgas7rEB8sgJm1XT8loT5S
f3W/dlaVXePYz+DfkZPA+U/rycnLNfTiOhDHzk+cVejqr27q3CHDS1dpQpTRyWkTUMTJdIuoX2CR
4w3afLzV6D2gE6g+h4AlzdEfjrP6aplEa0casVFpEiZQEznF6VY+VvAyV3Xnh2sjd1F/cBYMprlO
MnocaUunG9g6dXm6gbopF6vNnrSbdWD0RPegWdpkefkliDn2aFSpHoPbW+eOlKQDO9gKjvYxQpzU
dkHtGYBjVxEmMkK5lGENJvFLNlVYl+N2VYpM25lddwTCOW/ReJCtM5P8qNCcxqlEHE6Vk9tY1Ynh
tW027KPudqgjmCrcTxDMYk33zCbU9hVBbNUs5l1pJ/cdLheP5gUd5EOmUaaC72/tujE71Ak0t0lz
ehqEVrFRywGqZahHXjC4BHxJJUyDnWIWw9fMJtO5Q28fFh5lYGs1zbbXJ5xpoxZ+TDs6PrZV1Bvm
eRnYa3fC84HgPYtR9sUDIre6V7zakq4gV73Xc9VkgoLAbBZE5GZhKnZUwh9C44vfuhVsqK/UCsXa
ddQHEqSUdWo6KPeyxNo7ib9SMIGvexQSiNlqkv+gIoDGVWlMPKtitLZ6nH8mr2CjlUbgmdiFNlmr
rfGrTWvHaHyPyeZDmE/hKYnbDeQmlXNUkAI2HWjKocdUkE1SylmNOnSVQW1A/ID29SKjqlaZ6tOY
F+1XlwpEmUEPanLoQVZ+U8uU4yh90IoDurBnqDQgEnq74DRTVgiuSRlSFIh7JRBHI93ELHk9+EGU
9+upWbdG+tFHyo+sRH+qdR4onLiZi//IJXYSatGXVt4pKPYrc9AekrEmw3Ickg2zENOLpvJlKvGW
R+XQnY3W+oSiNtuGw/wpDL+F6LHWSRLRMILFyIHso5upkWqCwVlhfCH4xkV9ZI/Ks+MSPVSUxo1V
dhWRWAwgmoyEr0PtgJOQJM5Oxchgxh3jQnTXCBWBpON6Vm0+tTBurvl+uQ/O6I9DypK2mTypQy62
MV3PtrFuSW6je4j+b6sUxqoeyXbpHKnJ79XHWYORoxFSvTJ6oDum0q/S9E6xSOiO8fyTy5zcqxBk
146afsqgW2wdyplVeB0+MBt9zWynuR0b80w/Yg9cgHA/IOie1iGLR3TH6STTcYOMNKciJ3NQUANi
RUFwT1rY2saSlGzibbI1sZPzpjHSx55OnwsWy5SphalxGEK7OdQFLZ6ubNCAo7KOEoeZm5ncjwWN
ILuCCxPjv/GyLgBsBJJL6bNuV9ifCD8mSqPpqRKesw4GLf6/GjCd6ROEcg2b9Zo+DS3DLv1quKV+
S32PoqJibaYpeiE6qqVBq60Y0YsV5DXzGTf3qtIB4riiO3dxXG91E5uHqxxqoBRlawRrcwieQiH9
VxIbkBvhtWnkoI0H8+za9HV7YW66LoEMhb4xrRsLU7V64TaV3TWDz2SVzwVPcy20+lxmymPo+A8s
tg8lNXF+zN7qML3bxCWEdBT7JKrnNTgXpMWDsiHa0FqBG0bL0hv7HPLNgYrhlUhNmsp2nm8SBVty
h49Z1NRQZ3pFUBG+5BLNQpAGpUUyWLPIhlNZxI8tERbr2uF57hUvolCvNeGOXtg3u9Akq6DOX3Jj
6rFYKd06rUh+EivSxFvs1KWHN30g4q+rYVQIx4PiHW8A7G2FPTbXQViAJUknbWdUSu8ZlvaFSFHU
VKOrofa27b1GqZgLWftg4vDeL2b1KIVbZMtzVJ20fdEVL5ryjYgLZ53hT8eeh3p1kGCLsU4bar/O
HRPUq1n4jKstDVe0/USxyXyqzgS+0YWerp9L/GnPjHjwK/uYaQR8bXwFXAsWiximgoRAZcqqy/m3
VPo8JOHHIFWyLasP+/QwxFn+ue6LeyLE4KE6nUODw6bKXFUk7QA2S59yXdwniTqgLtoFwZbpSDDr
+7q3DqYWv0aGRk6u8hI0H0bVRCmj76eSrPNmcsQmcw0P/KSzNrlrrzTzJor8TRvWJmNAZpLcY7le
GHCbB8UAx1Fd97BBakATZmD7d8BtoVvHhABb7b4aOYOn3A1vNDQ6ecz5X4m893JzgHJDqlHHnMQN
ydnshAa2qzZqZr3BlxYJM+FPKPgD+Fypir7T8c94nj7RF9fJ8Cqv9GB47utOUFtK0ZRV3QZU/CUD
dbwee75TtKBbNbKYd0Lbq+bHDjscMGMVPnX7rTPmz26MEbBhtmkOOkinF2y/OHCSIfFGo8Vs3Fle
pw83uUKKjFKG3lja126lkuYxhPd1p+6dMl1bsepvMrNUiDVw9UdWiQ/apKA7H/VTqVtE1qrWbpBQ
3fQ5c/GaZVIWTJ7alT5qu0yVfL3GfzblJZFq4sLNNN/h8sAFIPu1idbeYLkJPCi4d7kbOHeJU3ww
0AUdUKMS+KjeDDH2sc50NjVgu5Na4v9G3oGFF89mtOcmq3hFok93QqNUMUXqsJmKm8xp3EOsQZvD
kOEfbYPZJ7zAGD9hNuntvTLm6yZSGrRqpkZrjWgUPVaek2RUrwuxtzDIM8uc0zM0OFzb3EwyqpDr
WM2+dazXxzTj6gj3RXWJm7TfACSYwHzbxb2g2Q9hcVvfUPRFkx2BqpxEux34f1TrbGMr88NgGJ9H
oVzrgNYsUZ+qtjv4AKHXzUAsucltXjTtt6BaW2r8SlaloTaXPDFZ1jAfJL9nl9bowTUIYWLYsyq5
MZxyVVYPJhEPEAaGVdpEOzxVCD2nEwz3T9TE5AztBUdXt0o+6r19OyXMffr8oGlSqNiWzOB15W6K
wisoiCtHrdPNRPIL7qn5UmLE3rk5AnkjSQ5+bt0y04luK+ZVEI3FsfHbRxYlSV8QTM1SSgZxMOGQ
mFiS5U89Ks7cjVmvkaTJhL7YYXf+VOOq5Tya7G2iF2tK4Q+DeUzNVCfrkRhnHejGA/moJ5jfnFU+
/MnJJ/FMftKimAPI/voeQeVm6BIV14HP5/WLx6j2t9ak3YUSIxbv1DwCqqrBDaC7VrTqVzxDt0Uj
iCl1nARkBAjWXIgNNFWijc1nmq0G4MKC8EMz/DD0G82CuIAo0wd8ZBeEd72qiflZVUdSflVfX4mY
1NtCQSfn5lesfIimJN1A9r9vMzM6E2GLft5AuN7kj2lCAOtAvTa31OfIdj4bnbmBofJkcGQzZmIA
PsCi+/EHK/AvAwwAT41uGqb+1L+LfZgbww4IRBA8srac6upTN0/PUVneti1CwQ4CiQN45Jg4AVhj
Mg4PSZat5mj+mLrGY5ZoV1VpY6TGQsKN1Aw8A0RxXYmrycfJMBviIFQWwKCh1pnKmhjfFGpm7Toi
IHBVpkpIcTOqd3OViBVoZVBEYLiYKKhHRfNl8rigWqF8bOjEmNtoroND16sP8KiOhSD0gdyqcKVq
4bc88id8n/PHSdponAy0pebelXq2m0SQrZywBEWkO0fG3K2hNdpFyxNpEgmsTc6kzyKoU+1dlzph
+lI1yrMAAOZlrfEa49yA3J1tuM/5hYGKI/xiKxxXxuvLZEMwYD5ClxQXIBK/YqXgw0zHouRT47Ca
3GiX6ffSFbNnCX6vJ/Ghy7D5WiEMmE7nq7GDaFyrKWKTfGaikzWYzaLobmral6i/Yui2+gGmvw9L
pyzGT1qMyzKJSZwNC0LlauWcIFqalfCTQtLmPtSs2Ot12AFD0nY0fmqQj9ZdlZERmjLVL0Ec2o7H
qpODlwx7jDN+2NCUC8IttjV7DbxAwKuI7pyEglKg2fcTPeW9FdF9AFbEXbKJErKZSuS6SbTykzF8
NIw63JH0EWxlKcazZNaXmc5XDmaNdYUTf8NdU2WlBOF6Ji4T/9UOimG2CauEC8/HLYsuCL83qb3A
lrBGaTNjkYOoCLSBs0pzn1uRL2vmSn8DoSk0Ae+M5BSc/ENkG8QW9xhOEXzbOsNj6ALVVLQeBy2g
I8rL9IujT5XWvvr1/+HqvJYbV7Yg+0WIgC/glaCnKFKURJkXhFzD24IrfP0s8szEjZgXhqTue4+a
BApVuTNXsluia/zUjzaXafzWTnAy2PHXCyYk9cInaEq8XPwBW19plxlVF56gmS7oL6C51dEXvkUr
pUvQkBJzUsWjqBZT3j/R2LWPK7enTarajdDHM0dVbJWM/KCTUwnoLyYARFqNmkxYCP1c/cuNdsKH
Dv/R47igZCxWU2x/2ETFOU/yPufhtUGCD0TPkwZkZkom6Xirb+Gqt8sle7htp7s2DnCCCHejZajk
WhSjv7P68Zj18meisi2tMRO3kwEfqjfdTZPIsx0CiQGcsw75cOgoN3H2kKTWaH1d9qOmVu6vB1Ca
GJEdr2VmaZw20o6Aq7amJDGmhql516YWGrCd1EvPiS5eY3svTV0uKewJMA98K4e1FUJbGhB4LVZS
lkufiq5tNU0cZ1oaNTNt19xBY7AH4qJAz/D6G96WIFnrcUAdHvIkXcMSv8hSXzas7HsSxegSt2On
3/768IuCXoSflhVvhtyUnHfd31LiWRhL/ll9GmH3i675RP+Fbt8Ws4kHVSEyfSWn/lMLexYiY6dc
tZknWOtJeI3n7thX+cYbxIFZ1jd7GpiEdXatS9hIRc6n0/MRWvGbZzCZjJ3mYfxkoMzxF1LWJtaq
VQ1rj6wEzFNYamYwsUgJvyqXUni71Ku/0Qx2UVeio4hiAqCoeIhqPt0BROdXbXMLcDu8IeHYrxOH
CUFOW11fsSgqk4B9WN3y32HOQa+mLjWasdPkUPDmYmVlnISdutwp6FPLrEUiNRMK6WmfwjU27yfX
kTR9Gmi8szTXDWcOXxeb0mDBiqcaaooN3L8KZ29htMvCQv3LHY0WGGW15F1BFYV6sgC7RPTOaRuS
TYAELW0lSuM5941on5huyfS0bwNdZ8M3DfN1FPG/zrXf0Ec2nWN++ubYcyh0u4U1cPsMhhYwHCVI
nhS/FKdvPBfhTowK/j4ZFNRH5FAzxsNl/7GmNkiJfGi4dcyTzok1V7pPscQNkdNcaex+KkvmtVwe
lNeli4JyHzaOzsVM+JfEUlKhPmya2L4kZfinKcrsWmLDC8eM1q3We0FsdvtSeWx0InY5OrpFbhX5
oi0mfCWtgA4O+pCbHT3A7pmTCtKEU38BBhRvfKN5AT1U7jnq0XqmaPiunZuaDsJI2T2woxLiVGNm
hPcALiQJDRDTMTGh9A45wMQ0TFZjT/A27bR55Sg2MKOiWFCzuDBhqu7oLpwWoyy6RYvMo/mXqZyX
jaoumifq3ZR8tGUMcKqUOCSbDdbAkAVihEhlqH2RaW9+9uY2Lz089iGf7Sdxa/VB6Z8rp9oV4/QW
AiYB4quqXdVoS3iEO/Kb/CRqMXEmaeAOMeyTpn1t8MknI3zELO6Oc6h9WzIqCaSmMIL0MdDHFNyg
pPkiiUS7LqdqmwsYsjLeook3nMe714bTWO2Mci+qoWBZGNaipN21MXX0EzrZ/OHNB1mwb1PUwqha
1gLlL+31XQEsbCH8cJPrFMSYNn4GL0yPjGOyoIq5p4B4PnZ192a18a95S7S4FoF9YP/uLsmdpTON
yYNFQH024ketkM9V6Aaaj78pnV8tB+KWmfPxA3Z5nCvozFE1xetxNNYU4z1KYUwri24J1DqX+iuB
Y6Fy659SKTD6i2wNlwhniUveSS2MAfCEozfUxzWUqQJFWrKpzdj+QKXIHYYFBFuA7M9yYwz9g2t+
TDZt1MqYqVjiA4KkOJ868Kko9NpPx14BT6pkZlN5i6LPx6AebhumpvQXuQ+oomiGd/0Y5iAenIgx
SpGhCug+l0o99dSmEE4EJtHNBITikYWIQzkDfl9fWKmtLziWXjTCGpwSMEaHxN/8otQYIjEbzSh3
Jblyq9TMp0VuD69oWeMibKEC6jpphmEufrSY/xQ0rifNZvxWmeBeqoL4r5vZeqCduBXZJynkda5f
bwSv6rppsbKl4QfJt6KCsuITCBryCQt4Z9kysaFL2M60o6udWoX5RVBLuoiHDlarCcVr4KowqRaG
qpZyhONc0HUhlbL6lxmWM5qgEXI7kbkcXPZIJQ/gGsaYpsBZEJqxYTQPl6hWa300qu2QTd5K0SGI
Amu0jKBGbllwABktlLfSnnyTuh28EybuGHDkEdmCbIg+fmu+jDYJpFYLpj1cPJuu3srWVobr/XKw
YrW2rWMLLmCT+tMvY+riWUXOMop5Vska1ismKLLcmWPSvwqBzQzGLsczn4XTCjXX2ykQZX3T8Xfy
fN/67rPTiR8eIigJQ6wOwox+/bF9HTya5xNT2+MMBDnSF0yV/sjJIEtWkNLYF8fhVbbpr9S0T0uN
MtDCsFq7cGUmAbaZfwZvJK4nuwOBE3vYYXjONSzNHL1hG0O+dCygBQZCV6TYwtXkWhgy9lGZrSvw
oSRAi4MBjWEyJ3eFAeSrbDglwB6CgxMFY0+8OqnsF0uRSheKUlIDG5AHymO0Ly5nkQC0XDZ0LzMk
2jjO/D2r2kZL4n+Q4i95c5uhlxwDvdA0mHjIv1YzjjKMqLvQrNek6fYN4MS65AMCTT4GHjaoMJ5/
c/Uo2qLhSu959BUUS0Q6kCa3fuNGYj+Q/0W3A9tkNuwLgFNwy8Tl0vBunhxKywBnDIKRResrd2m0
hKSnnl0mGKeaR3U3hMfSL/9mmXZB2Lu/CjUirNObGGoBAczOtdXWayvWNuVMwspIER1bC7mvq5yH
eprWehv5cDdKf2k0/Orl9DZ0DQPEDjq+2eMPK7hVAquXa32AnKK6X+rSr0VYbzM/jV7cKdpbpMF2
k/9Lopx/R/iCtPPMwL9ah6NxCXv7nSh/uqp5D1Ab94rr1uHzSpWlL9JSNwPozo/69ClEZQUuRIbF
6JNJG1Z+7vCbT18lg2LAWoFFnzrqardJDPVjA+ajAnNc1J597Uzn0QypYGCQcctfw+OvMDrS9TGJ
FMgbVJSFum1VW/gHhUvX6wDdJ4vHf57FIlVpgDTCsbs41irXKAwv0uGta7m/XYwxYxy/xDB7F4pX
AgCdt5yVgUhDd4YOHCFIZlbFYsqyJWuLv2RU2gYUmZCbkeB6XaROLz75LvhGPtWUqcS4BkOoQUCW
9rJJvefabRFafFhzou2BL+f5MqH/fDHEQoeCY1101ZkPI8+zGtgnO2J6K5xCvoUbU8af0tDGjZ10
7P+yYVynCVXcMiyem8malzZyVzBy1gObEgauU18tmCvgNgoeAZVWLwAr0HD/bbY+m6KaxQYkaRPk
/bThqAgntimaXZMyzMf5xPUJhxToqbEK0a7Y0LTn0oR03Fm3RjC3eENxpV1ARIijjsigRYYiCKvf
HM14KxGNFyMHtIVZU5fYMWTRKGVJkMTTikuv04aTILe8VALxssD0zLEBbuBQml+CLR1w4ZYHrs92
hcWtQQwZ3p2RNX8AiLPUtfTXnZkeOPU4LmRdHNCC2Cq2Hg9kDsdzxLSUsdzO7cxDXTCnyruEXwVu
6x06ShbFZtyYRcyqPeKMDcgvy4OJFXs/gGZ22LmrRZlyFOrTZRyl0cIB+u/kcCqrGbG4G7Fe5OWZ
aXQTeAVQ5lDa/0bbNOkQavhfuVuz8nfgS9pVS0NZkMJN5Djbc6ZdmHsAsiX4mZH/2QhGmfODQ3ob
jDqQX1NC9sy0PT0RaBcqXqo83cMfYvBrZSeWg2VGNDQAxVrw3nFVSqwBAkIjUsA2tdGBI3/TOtqb
LbsfB7UZkcCfGXFq7xHHEiKJ116DQVCGdFx0+rqA97/CBsmOyvSNVTNFbpDXPfMimmUXlegeYh63
iVZXW86VsM7ofGi5Vnx2+OTA6SipU+Ih/c/ENLlEwxrVr9GxirQmBweKbRi4cbRtCakxyz6aFDLQ
uZEXQTM379XcX8PUOnht8i/1zTehKF3vzerq+g2RyCozqLQsl+MEaRzUwfMYtvDK4pBTWyKCpop3
+qD58L25hHqxw7h9nGwHQCRcXG46epyGlNulyilrTOUbEvSTRdX7hDa+0MdrSCPeMmQxplILH2Ez
sU8oQoApg/I3nhyZElY/rgOSvDS41YV4SHH3IDypTe91zwMbzzLnKQ6r1l8hfHx86Z4GrWCyN15G
G7BOGSqAlfQlqcIn2hy+krZkX3kjNrrkOHAf9bj1bPOJ0R28x9jj3AQ0na8yexnH87ujCo5Klfcz
lBzGQSTspsH/bYYOwo58a2VorPLEfq9ZRVZmx5oUNuGpCc1lyjE6Mp7yvPWWAwfx1Kg4Hg5b9sVR
khNzL+q9V/1rOfsHc/OiFzPWwbR81YcGQ59HQNhwXwxfe8cmt68H01+0DgtzKRHYh8ll+1lMT6qS
R7PV3W3WI9UN+XQsuGSG5mXI2Z0w48U7nxFW4O0MKuT0zH5C5HL3YVQkC0UDH93L7TI0FQ07al5k
Xv/XqRErQ+pfzBTVzMqLndEPGTaLbjNH3OGjVjynZvsH9USHF9CtWmFv4hLRQZIOXxcZl1uF3Ivf
betLt91Ek+MiSKY8oumV9+f5SaiBq7bMIKOMX05mFitdqw7UM9NwSmBqQRz8A7zqE5D5agn3alhr
ob0dKy8PpLofbaKlVYWKZQcMl9Xat1EcpgHVPhv6BQz4p1O2206Wr7KgnompBctxeFD4pQMfou3K
S9h7tBWqzm0mtegN4e/qYrgKZgJIRcXEg5IGm5TjwESbDsHmYZeVZfJS6fpGLxQ2yPIplIycDKP5
cmuExKrEoOY4beAkFiUElQEJ0px/zPh3YNSxzRhzRgUlMH39nLrDqk6xeZD8wgzDZtm4tKHYwr1K
2GmAXGjBolBZ/TBwzKNx46YrJr9ZaVKSBZ+XfrQEcVDl51k+1bSW5644OmVxxgeHq8fkqAowmzPA
Ju7Fxo9p6+g7dzvrzEoUG64yTN7TWnJiRLfy7Rz9TYhylVu7shGflKUBzTPmLwcMTdj+eD5KVW10
6VJmsCXHaVpy6oRYTgCaIId6jVqlrzMGh83gP5CvrHlS43m1teIxm8TBiqrnVDLP9xEdFl2YHR3k
kq3tJvvCTjgu1OBVK6a2dOpihqKw0+JXqwa6b2WGs4f/Ht2FB3sgWm6jrzmyuQ6J265ijceZDm6U
B4QDFHaIBrGX9W9CF1DFDovZhXNlVxivSqGrIFbObupppZS17mGn43fOjBi0fVksKBYZl8kw4OSQ
7SbDxk81Z/vk2pO+QJFew/VY8CafZNUizfaodrL6Ul1q3AgFxFnS+LV3YZjwDAY9SDjGQEgbUL5b
WVhHpXGfOSgjNYw3bBEvZvIjM+NCIy7Vj1XHJWcifwLS2jA9/ovjMCVNPL53JZ/1wLNdcp5cu2X6
BZfTY6smrEuttMANrRZlTL4Pev86jyk2iCv+0qrwOUQM5G20W4NJsqpkWQJt5zjch7R6oJlZTI9a
z95SBnoD82hUcEgi6uT/V4mvc+LsPwurBsbMdGbRdN13NGJHwhbG5forBiShthP248xxJ5HpgxuP
ezbidN6YnbOK8+QKzvkr8jMgVJrxN2Y6w3lgA8HsRf86rZ7JvmCIs30qvQoep6lSVMlN1bsy0j+9
xxUjANVGTYlHMW//ofW4Q35p9HRPL73kiMJz3NepT/UwKZCGRGBh+rmA5fPRi/LJNoa1O6TJqm8Y
H2Q5t6NjUw5mvM6et3QbqweJnm+cAUeFATyc5BYWPOorMCmP+YPRmn96qLr3jBp2BXePuHAEWzJR
rD9JFS0Hp7/2af7eZGwfmBu81Nms4UHCIT0Rg0OPQbFlexG7Ito46Qe9Ffma7PanmLCUJCh6aAxX
3YObw7oFLlmwbBatFsi0rILSMWg4LpEVKibxbLYgXNWAUVsr+XHK8x8YPGROKDudgxWut9K3wcrV
uV9hZp4OYQcL3I9Fuhz85o3Ojpz1jAYEzS3wE2IkMAvQDGltLWuOUbdb5F+d1O9GRmiKhrJzNKDS
CypjsmZ4nhqwoZM1DEt8RLBVNcnnKJ/0CXhmcVvAtBvCqur/QvrXFi6Gnp30LKjEkhUSK9nSVIrS
LP2g54Le5tm5UT7NZZSKj94y601fq73uORtj+vUq2wFCG343s91v4IM0S322HqPC8lbjILyFJtnX
D21xMVXL7k/9ACu10NT54AZEycmz2FsP3Vqwhw+muKHAsA7bZeX6XTD1GvWo+vRt3IrSK6W+Rp3e
4hl7ZYCstua5qQLg9tWWuMtKS+VwVsNTpbfdinp4alPi5sfomquefycuPaiWO/SseAoLAzlxRbNC
VVDV4BPUR8rGOtXPJHWZ4CHEJQeDqpINiRxs2I21UQ4faupU5W2A7lILVO8iH46p0WV7CeD0XLql
fqaW/akyjKune/GDgpz9DIDypQdZwAhMh++kj/tCthplF2QT4jE9Gb4jUYJx6EQpY56ikPumRbGd
QuvUx+NzRvGbVc7aB8VzT1UebyDf1ktrzph0kXYKnRigZ9Y+JCbP78HxP7zQjQn81djyONSsW4Od
XttA+cOdWpBf3pnoT+i6OIsdgUbqOT2TqaHZRHpZIoEX7mmyLXpOjCdDQxu16Qxk0N7Ia8UHS+xQ
PsypesSvnD3JKlozsD7Q4WgfYp8O7kRP2b/Ob1qDZKbHUJE7hUUrpEiN5qj5T7Atn1LtOa6yhwFk
DFhGVF0vsfa6k2LqEeIIwUYLqgQLRuY4l3wCqFZhdlY9av6gonY3C1ljmpuLAOHG5eE9IFTZ02kS
6jMHBTCZBBb7dH6To988eIzyA0DNuy4xv1sxL+s2NLeupx2qBoXVSnMrIML05ejE5MDxQjcbo0uP
KNxq44oLHztg+QD6CAiMnsQHO/sZBhZ4ekhPMBmok29oDWMr1i1bBF/zjPMzXCEQ7mYri4P2NLEl
3hte0u2dehgCxs4nogY3zTWxlqmDxgkuqwKGKMbwBFgLH3jjdegg8bKCn0kXUHfE6Y3fxQbMLPxN
FasKw31JlM/eymw46l6Zneh/3zqjeOpuFZFjZmV7nboro5tPrdbqB9pzeuo9sRNlTbgvalCeYcJc
vW7oRMrRjA2XRcIp/Oc0/JwUfKxiW7TtTk+il6bzLxaPpEXV+eirjD3aft42c4RbQDnn0qIQwex2
Bv4rlaqTZw9rirrVhkxes/M1dLMuc94olmGQ5FZ47rQ82zb+bezAs6/w+lVRJ9arYZK+H0UZ/6Of
23b7d2TLgnYD3zuMsDnIoBb/RsBUSz0lOGniO1nYUNQXYEfP7URTlQHToxS4SZOxwZfC1mpZ2Jz4
YjTaWnNoRhwxJtM++ANMdN+rIj5X8ZRxW8TutlcbwTv757XGBS4LiPRZXgyGvpfe6sCu2Ka1v39r
8YwPpgKruBNW2gGYBGbvKuKjhhiDfBPqZ1u48ljrMZ1YtXHuby///dwS51r06tBaMPd5nxyGzjQO
pVW6jWYwk0Uzxc9O48fPfqeROXVNOCtCOFt2UHQfCLOoHmvg6iQ0lb92bt+KSY/W2g3yzAKkmdxq
cI49PzuybluP95dOIBZ5doTszSDooe5fKfBl2xvF8jQlyYRX0KoveNBrG9i5NXnRQaO25EoU7asy
y/Dx/l2OeW8I4TWNnR50t1hMFo4nHuA2hZiiePFGwFWMVd3N/Q8TOyp3qXOEv+mzqW2d586dq+fe
ZmDBN1HNo7losscsTZYludKLZYXGRa+pD4uc6lE3Ypq8ZAV3vpBQcvBnYFZ1pnP7XLRMQ8dELeJO
sLNWcfmBDP4yjA3lVHXor3uNuSXTVnowWP5hcvXI2/fQO3a1dD07Cq55U//f8qR7g1I2KmqUmtrZ
pdIM7olMfaRV5N6Ydv/2/lL09lEXIIW5kNAG0zJwC8ff+x1Z5sU9PNY0GmNoEf7Ut4Jh88N1neyp
v7e7e5TypSOxL/NDgYCdO6RU/PzvU21rrFfUGo1xlrwnOjtHrxvwacj4rNg5rvh3y7XrUObugHnG
b1p/j6WdPTYkO16l0X73t++Emn045D5ssHnk1Czia8Fc4TBUXoid3HOf8Gvf/uT+0khpH/K8f8Od
+6vjYntRPSKN4bnWtcmTcgk9qjvn9Sg3rtRfw2jOg8HDbke6qFpDWZY30eJaeREeM0J0wTQNjVpQ
YjHP/qlEUDihHtgn+ySMyj8RlutWHIIo/mpgKZPu+r9NiJPb/3qxhYTsIFwIs3lJFKBGQ7TVo+zB
gvsQQYt2d2+RAIIdrwXD0cv9RWbVvpxqNOpbX/UkQ1I9XrIqws4hw6XZH3m5ude6ERLU1iVBu/9+
nLG/EzjGHE1/ao3cPCcKMcqfgP8NOKIhX3JP4c/qAquxuWAIYlBcL1rg86IMYJd31zqLMS9k2GXm
LMA9TtcDpKl3P9x7JMl2etXkV0hq7W4gOHOhg/5ASHBE2NYYqIip3uXuuG58J6UUB8x33FsTI8Ka
3SNDUp4JWGnwhNKhGss3wyn9f+i07UiAadQLHgGGGA63bcGC8NCMTOSOJ6A1f4gV9tK3Jexpo9Rw
EnCnsd9ynhFPctvon0VKz3xVT+t7+Y6GHYgWQx96zP3FuoFi2PUSekgzfzOFb1rsmc+c8uNXc/KI
edOaSnVguQb7RE2WR3p5HFtrZ5enmK5Qu6H3zgOTthKyK4Cmdz86DKpNJtkdghmwTMD6LxQj9LeM
Clt50TVrajPU3h6d9MGcuk0h7LPkiXrOJtfa8P8nt3Y/9s84AyEbm+vc9qPj/SUD1vzfV2U1/lbQ
+beuhAMlsib5JpuFr5S19VJYqbEfukmyObdgDKMgMh3/GvHP/Op+yVKKrPPsYkvcuIY+bEjEptv7
OmwKr9hHpMYWrZ7bayriibAk0WPUDs6FtGd0xsH/N2FeeaRFw19FfrzWMPAdhGSF1kFWcZ4QG3aq
NHoozm/JNOB4BRKzuS8O421VmEc+REbvawDIa0dHYCed0T7R8ZUBnfPlHlwA/tK0vZo0sgASZ0Nf
VUnyHupxQpFRM240d0jeReJ9OHlVrB0JKtaplaQaqpYHaEog+andCckEnCOO+8yq6w8h4m6D3d5e
+wLvoVQ+Z2uPOWLfjTp+Rau43F8sYb9puGMP9+/IEXE7RzRFsPT99xdIMcwbT/uRocUklaf2o1Zv
xk7I072p0QVLvA0z+69uyr1WVD9FHUOGJz3+2lGsCwNhuLRaNC3u4HKNCP7So9uT3QHC0Fjr1rdu
M1EAxfbrRBjoyyTDxN7Y09nO6vmRTvK1rvvVpxOrdunn00B/oP0vp+pgGQ8MFANnwt0RgpFdTqJ1
A7Jg8bGtQxR2hnZryfMdLdd6rPVBP5a3FzNDq1rcv7epf1oT0bP++9anwHfNXNPFlAEjZZjpO/Q4
pO0H5xa6EvWFUBq1NGywNprF6bZsgU/dqR0TSYxnEyP0wrN8xm+3UPKgzORw/ytDLyifcHGpcDlU
7hva6VvlmfK78qqXyjikDAEgZ9Oza9mNsbWElge+gJcIi55RvoOqc1/l8Ezgp2jXfo2PuY4vJh16
Wws7zTZp/fBRh12/EPI8xjR0IJSP9B/JUT789+U4DevMoNtwzmP8Z31mXAuhjO0cy2lpUNoSGFQu
ruhFR27PHeOaax4rLetmZrHFKvVs40txYTBBM2TJ7LAskEulL5gV5YyOE8hb7PfcZ4VM84j77+iH
VEezXtOgYWb92ZnS/ai31mHo6DYcnGqVVVq8svQPPW37x3PHjfHo8sxZenX7nXamttFmOQXNrcIu
HsnMOY4Os50jjvCnq+U35TbLCVgbZv6KIUQbtXOqUV5dlmpGiu1x+3HgXFklMW2f2+/c98ZVkw76
bscEW4kei4ykLKtgpD/ekLHVaP7ZhJdXsUtPFW54/UD310IadvE4aFOxSGd2JlRJ7cwJv52r0fd5
x2veX0yN4qo4mWB20b1p4pFbqyF9B0nJUw4vHOotuj/7R+NQ1gjrOrNKLbZXOdGngKXpryVZs5nH
5JQ6GQ8QxznNVsP02aQcbNCB1OX03rY67nQTIsmT8sqNpVMW447TxnLHVYo3+ZgJm4+Odc7CnUv1
bPraZt12xBb/kUfOGACCx4fHmFdMeBHHpAtXRMDrIxkBfVdNtbP15lo+NsNYM9ZR2QvFPUhpueE8
lj0+W02b3kqkke/SNv/74vYTrUIETSKiGgT74JTjAdzi7vJf8ni69MTPMKvjlezmMQeOQjJPDF60
kIVpvvou/4YmC58xya/Ve+vU9XudlMZBcpoO3LpW75Ot7wbiojEupJlQpzce21S89RHSAKcA6mOt
etrMSXujumeAIozbTdzlzjNUZ56Qxt52pHahR/1qExvjBCmeLbqoEGyYRRRGU5+J6X3IFO2T5tuX
zjU7ejPJwXEVPt9fSKs8jbR5HeA1efgLIwzZ/9/m8b6DvP8My6TAcPDXUJL9RJqTNGKSFT/Z4G3d
LMnWXTt2a2vi3Oo6yTW+OYt9g3eZh0j4QGmNsNaxCXQCKnj1OLBcPGZ6920aFR/rDVlwf7nz7BXV
WdZgjadJte46tTkE+apxzhoEnpVfmQfDEPGhVWLYRm7a0qSJl6CZi26rbkuWoZX9kfXPIcCwj/Xu
YaQr3FgwR3ukQs84Uvn9EMKN+UxnuY1bPpYVMxe5zWWplgkG9M/GMHZunvmvhUznXdkn36VTHc2U
p7A+DMbJ9DSG1zECxq166V7CpMA80g1h6qvc7Sl39hKegKKJdvedZa3F0ykFesDNNvIf7tEAXfzx
ZyAP3aMHRXRB2TCRBWxHu05HajV71XEQIuSj2pot2A2GBGB8OxixvS00nLPyhgft2qY6Ok2z1u1G
UUzOd0bW7336GY6qeUaiEee0N8MnTWgAKL1vky5RZgA0E0onNc5tEdPrlPXusrl9e/+ZP/DIGIdb
KFndeFt53RiHPu34kuPKV22qcmMz0AJqx0vlutV+5DeIY695kN1Jixs2d7gxDqrvDFxPjoGX1ZsO
fs0AtoGdtfTC3trhGeLar8NJLupelW+8PczDK/WZ0BXLXZqXu3AYGYa6DJNH95YOc+m8RcMWL6k7
PlQoep8cfEz8FAPayg18CvgrOiZ6ltKr28XxUUAgK+SYfJQt6QrdKDFr6sWmM0Zv25qufK516jGJ
uZpLp8YgpFU0oya1vZ/I3DGT9B662c3EAnkQSr+cCNOUY3GaqXsiOXm1GqLd+aA+pUW4K6pdytWd
yX5ya/81IbZ6q+j2CTP37uNb4fuYJgyHwePsuOMRzRgKcUJcvXfHfJuF4g9HYrnurcg8EGh7x4iE
ZSMf0jUmNo6rQ4L4JWf9xlRvdrInKt56OUlWwzLddeE8+n00/9m5w/R7ipJH3pWO8Xijb4nAnkth
R0cD6uyaPoRyVeHLWAPcFoeGhAlSjT+j/vPmWx3Tel9Z/SljInUSQ3qxx77/qurw0VBZ/elQkkso
1LMvk52DHMmVeihDpInQc8xNpDCwxF2tbyK4JZQ++/3p/hV0nuEU+/MLMbRxXzXIncJNYQLc1j05
m+ND0b6HSWY/Um1D/607/ItSvrtrAfefD6PubOKYnnemxg0zOexMesVcmmtojo64fEpJUO///ZE2
Dv5KB5lCsl2Yexsj3p2MoimcPPevrMQaNpAYrrKO1OF/L/ONavu/b2XmcIjsoff897MEd1TtN3Lx
v1/t/pvCcteCOMZsc/+DPmEzaBgqPYxNeGiqefg0LNapjIAVw54s2URUP1DS1amH3m0Z8ZPmwQGl
niiCn56KGfh108ensBvqJJi/qqZrniKTP58sh7dSK4L7X3Ti0eEKNuG4CDPbe0DoAis+NwzqH6rb
S1IKTHH/+77AAei7+UkjDP9leILsQtPKp85H3ZwG8JKFhQNrjucVJfC/umG/xAnx24HH6Doxxxuo
9wOfDGF9G2+Kp8OYTW2i8Va65nJmlfadbNGYCZXGnr/TXOs5nZ6cKHrqIcK/0Hz8mTCi6NoQlyAd
6zzQjsLx3xm3a5t4WnW1sI++m0YboEZeYJvLnnF1UNuZti0gmb4ocyD3xgAZNDLOuCl312NdPXC+
uW3FUo5lWTnvjJF33rOrz7Gc4EZx7thGHd2L1JgZiynqviv6TC5l2jsB2ZadbubeCog+hmqcOwk5
Hq0/6BW7Rd/DDK0nc/hgwRV78CfgmZjJDzzRQ+h90ZbA7TUUWE3ghzjLMWHjOo71Pmujcy2JitdG
rC1NdL+46edDTbCu0JN132Cq1CcoDK2A7GtTm9u4M7SbSlv4Yn7zHMaBjsV8MG33yGz/LJ2Btk1z
5cLpomtd5AZr/rRUXY+HUnTZ0ooAbKd4/jlSuOvOnnwCOMJaglAKOvS4gOCrGeR4cdo1uxus6DHZ
co2Bdprv8zipkMAIc8Vlde4NSqdp3iMrU8hVbTb/h7rzWpIdybLrr7TVO3ocwiFoU/0QAYSOSC1f
YJEKWmt8PRduF4dT1cYhacYXllnfslspOjID7n78nL3X3pGb9GF1zS1JAa0SOzeBXr1EOITvRJOd
W6c/25LE0t6kZ8URhh9CKfYVzQdAAmiVOn9VTzj2kaX3qLbE8NQtIxSDPEp07VHkNulQnuJZHpie
zqsAgeByWV8TBzg8cnG8JRh4XrpndNTF8GAUzFEIWsLMozii3Y1UH8F4Iu8RCY0x2cdo5sSSyhIp
m7beXBMkMnSpfk6il7rInqvZpi8hUKdVgqyrSJxyMwjuq2pJ+2R6QzvpSB/6pvPxCxSqTfBIxnGO
Swa642R4bN3L06mv/LDtXd9ssx23GOFVhfpdQXyWSMlGssxORZbv5ypnpA3vyrNEedtkSKKVoD37
Tf1ZNNFVwd647oIh38lQGlzASR12CDFfN7X5McYRZoW+rr1+Gmr8Z7FG1tQGBXDFxSb7DGbn2JUR
in50kaghfWwNJF6sM3Kd9Fmzd7b9Y/bTNwc8LQNNfpfXKrNfR7pkeKHovZPNfU7FQDyoj4wK8yun
kTFj1qpirsQmr1K8BQH0DJwCtx0DE7Tz2TvozwmF5+CN6kyRH9TjGkGRv0ew4ilV91V1orxjeMo3
hAeO8oP45MnGDFAxJ6rgmy9PUE6uqFLV1r5LUW/mvTzWLH/UtoEEt0DWZb8q7BDvdse4RK0gaSbq
hGYcUcjiVH6yB+1uTES+naLqrSfmdK2rQEcA4XYuGt2CEKZNrpHqBzuR2WNn4unSnI1Wik+npaXB
aJj71ZBC1Uz6Hdb7bDMHCXE/6iXkjfSULCSXBqgIbgt4Cp1srkkFjhAZO5qX+aXWim2TLd7H5z4n
hQydoYPIqDQ8p8sf5CCbfRYHl6SvIKr05eg2BiNyK2EUSD/VLVODfbF/UDUfnPdguoU/vhptR25c
th3qYt83Gcd/m6loQPp6NcYYU300BLGD+kvYwwSPQFHugr3RQlmPlJhNtx9nYGnhDyT48IBkKne7
BsOwPeReHwp9nwjkHVzaPBp0+iYYWngSLbbeVH8Mx1lhPmputKJGQRNqnWeOPeZXwSU/kpvScM59
r4AzJ3hGtENEY4hA05IsSlw/EtkbExNuq5fJflR8quIHSBs41h1SvQPneRpIyQpyvF72YK5Np3t3
BNezxjkaptHuggYDcMEMnJXNIR4pLTpRc12mwXxQg3CfDkgLVBXuxGhRfox1LgAGhCiUJhTe0pFH
YhGviGYS1LvGXUmIXzAEDrOmFheCxswOV4m/8lv7Jq0V+MhZw80VW0CH/GoaNWRSehXvUk1PcZ6x
IaLyQgCIbzlGNsA2xo5BdWlGIGszHgiLOwmLhGxdZwraY9vK8wTE9ax1/SaeVC/QumeCaOkHKvy0
RgkmoiouPsldrmpJEs1yLYfvRFjHr5Z+XzAbShsdp/fAJJf0ZW7IDO7WbBd4PKgn0FbiletQKJlE
ood9WZ0Y3r22U3+ccl/ZKG15tZnFVDl73XImugktbgW3KXPsOkDiN3B5fsuS+C4J8aF1s61QE3y0
BjlDWWkXrlV2H/6A8jqb8iNT8+00NA86KdiGEmRuLwm4ndoDTlMUpROdZxghztGpu8cks16LKQQl
2j+WTRUidZEoiVKLMVFb3tkz+bqzwjSqz8qflJj7OFZ8L1F7jY3OrZQJt2GN0YKW0C7LIQ4wLKam
m5bhCNecIrJu2sHqcU8SRmsni44iNoE6aKp6K5HHrgyMKnM0MDSNx40lNVwMkLgJycUHy7bM5V7h
VMLpGQRcBvLK0yo/ParR16SjxAF6fulzxb4n+IAJPLaPYhb8zbzN2HndaFD1owPFGIkIpn58mZtJ
TgjhKJhzhztOjag1axmpGijqkefXuleawUsaoqEN7KdIoSod6Z2xTPxxnwe8KZRjzci0tAiV9zql
nIwdnMFGon9Hkr7ThTBp/xwfKXXNtQhDxN9Qbzn+7puq5kYb4ZnIpAc8DBEYrFZBQ4ZBAHrziBBS
BMFh50VqtU+KIWAtEi1tpyB8lOGlkFX90mj5Y9oZD2FHrihLGsWKouMZDW7CTJ05yaZjl6NgljEz
dHtqz7mRlWfqUYmP0Wn2BCXhGpJbtLrLsPRDH2JKDgg7gDs6n5K/+CjFXN5VKga9Nu5hfhDKi2WO
RiYhB16/3I91v4WvYJLKoKKPl9r44UTqfdK2l14S0xvo43sN67hLHH1HgPq7+aCBRbu1RgfVgwnL
iDspJ496NyM3d61K3imJthqJzGMsC6IiOmnlnByI2tshXYg8ndYZUY5ycdRjrww7cQubZVdeiYNV
bjiMcV9KWAAhuYG+yrWgrM0tqnOUb7cgXTUX2TI7hf9ctsNxqizjACe6Wmdq88lS+uqT18Ruay9V
ABwHAwAFmNeXFBEnVrl17Pcdi6HBAazR7M0KknRlAlqdxB0VbbNr2J1gFY4S1xoJdoPzo+XKS9bg
/a+NZlqPhr9gnxgH9ZIWLV5Hx+20DjtN05yiLurc2ux6zHL9T89ucEzRMpV6D0BAMH0fAvTsSoPC
qtMPRatt51w8DJJtyvR9e4EBWV6EKR4/P/Wabtd4b9S1niArQ5mtbxWEeY45okiGMIYiLd8USW4c
SyO+qgrHJ9iemeju2RCvrQbmIjZu/Dh8xhEdb+QC5xFG44ZNsmPrR0hmMhQyMKspEqPXtDEyovvo
vxxoYhL6xqXJSIN6E01EOQRKeJgcztUWY8Say+9nOdtIL2omzJGtXZELqqs+727EFBK/nsI6NCGA
p4Nnx8wiFYE2eOzvh5SVaWakmVId2bALSL5z5JqTqqQ4RhQYXvtUImWO++fBT4kwLMZ9WvTvdtOu
a2i+ASOdNderiheC5tzPjD3Sn4wUZuB4yMTfyu4NpOVinORntmafjkivHfMGPlGtLSm/iDvBps3s
w4W+zfrZ3/fR/ID+BdFd5LzGtvJDAnKxiUnYNDqo136M4KOM7bfJTLhyZfemHy4q2gjzV5Luaz29
6Z3mh+buU8juiRnR9zfVsS4L5VSZoCfS8g1Y9q6XxCL0DvwO2anrrKTyEON9X87tpsmKQxplE6bH
aAtLWt1gASCREN7QKkEPZIXmNUJl6KZ+SOOjf+pm8KRloNdoEuhtdEEoTzMi1qCsscDUKYzjqbgS
fsttELv/AAOlDCFoP83I8vMJYeKkENiyVypb3RpWoeETKV4mS72r8Iz0aCuP7Zy8wt4jqkljkEko
Zr3SKslbqRZ45PDO0aWfXe19htzHWYgo2U54j0L73PT5TaWYWFnM8okaZuMrLZM3y2bZ8s55+fgE
OWtYeH1XdALavRH1H4GCg1dYyCgjnQ2cHXKf9mYNMMFvXLHUxJos9Tsrt9/sJkOZ2NxEWUv7Pmv9
baFYzDBS8W6OX4K+cqyaL7GK/VV37I+6KF2wu7/YVo9D1S1a2eDRVod2j9uQ4cGAJWw2l6XQeE3P
FVXJ9L0tpgcACitgt7c+Z+06XlSHQ6uvIzN4kDiIl4jt0lUTRNTcVMoWieLkZ7E76IPcFBTNqQX1
xAjQudZ9ve1SFuA84XdAeoqnMMZJ0mJc6gNSl/rW+iFJ8DB16UNXalhZGnnpSLBW6SNigSaKGskW
51xvnswjv69Nx7RpFXPIgcDgdqhIanwHpa9WdFjnC2PTq1xiuqSovECWHl7yB8XGYYe9jOk7ir6a
3iyVm4BPoCJh0nSoJQV5FJxcJzPuSQXNkPxj+M0cqCOKj5V1GI9YV1ze/bfIgT8zdvFV6aqtH0AX
tDCkMVh4YijoWRkXuj5CQV3OH9xw25Xvz3x9nR5MGr2dG/CGrG10+gruWxldhxbfSRIdwqZ+byvu
K5bSIEpNk08IP/aqhDhXVuHFaU8s7q3VFW9ah3OLKSrpKunVSVXuii1q2W7ezDUid2YVH9lYHYKk
OzVG15L11p+hYFAja9XDrBieoRRox9X+JcCNQhyW/xPN4y4J2ZtsjYcFnzF08ZVllS+DY5x9jYI9
VA02yvHU9UawMYZm2Zs/rTDy+vI0Kw/kwFWupuUU9YjKx+S+HJxTqvuHuQfWKbvisZHWc9Yg9iHC
npQ1XnWVtk8mQISMdlL0SXvcRJqkQX1SiueSgLp1ZTwpXYvnkBzBlSaGLWFGDZOOfgs6hJFR0BYI
YFbtyPzD1vL7cJoGooEjEhsdrzL2DnVSwLvrCkQMu6mdn9WszjeCcxLvnp7dTczrWPleWfXZalo2
EMgwMaWCsdJrkcPuQ8NQ4qyHaQeDTZBchk71SSHNhyEI2v1Wg+fNjn3qwFrqZGlvLEGVNlV0Jklo
Q0ONtfNsKC3B8CWW8TYoaTxb5S156lC7qu5ahsoLXYFq4xejYOaqf5nWI4p9gAMd7xLGC9Vbdosc
9hjo8KBed3jnFhtVjko3NJod7dQb9ERfi+gmgChBFq4EjacgcbR6QsF8KD1zhpGxHs3nuese0XcA
TLPyR0vNTmno3wQV55ElPvTwxwqa2O1qmudhFl4SxsBASF6ZXg/rLL4MWneCY/GkC2U1D6O51iyW
E4ajpT/jfCo1Js64xu9W4y6GW6sxoLShzzGTs1STx54oXx0PEL2FYWtP4sMw28cRt8PM3SSmZ6wY
xX0YwE5JwhDVbg5hQ9TZh600zm7IpcZOqH4oEaOZhImzKyd+UmcwvmjDlCtfx0Xkx/Wqy7g4Wsxp
eJQcfg3FwHlDBZor92HOIYhGp/B0rgMrVZ1BeUeYEft11ioRGmH/VRM4FIIaw0xpSc9Hbn1D3XhI
8/7cV8ZOyUi9SEk/suidl8NbVosb4n5iF7nkBZzFrd5NLp2lR8PBGRfBEeG6nHul7LE6mgq1oQoH
ULMz9j7QIevGZEhJsKFB60vbfGmwGD1bhwpTpSiXu0lWW8pMkllL9ED1JTJBillBt5tSqndqyAkv
c+ms1el9QczoJr1pc0TJSPH4OAf5F0YVmqNxj/ksVSlwmO+3ALoMWF8UY+m3nOVVTdtHLnWwGIbY
hVt68olQZ2vFyWNy+cOrW0MI4alXaNOusoxlJsAtTUTBX1IuRQXzCwBrparz27cUembWFneeg7fj
NhXKz5zfJxAst4OBuNgeIvqpLbe8UonvYiQEk01gZGP2q0pOhtvk+q1V5p8MC0pX9uFDgHwxAEzO
JhR5hPEFK8cO9H0DZyVurJe6S95L9Hvksk5uZmlndWLY3KGyGc4Rlt1hACQEX8nx6gL0jY1MSYzo
gSPs2CDmIEJOpU/FEz42jjTWImchFr1FNWPea5oMvbqD0hDa0XPk58mxLWS5cSL4oGKw6CZWN5Hj
9ys9yCYvmXkgU+I8Bh9HxwSAJK+UTyagJd9+p4Ryl5MTf65kxltCQDdaycGFpsfEZkrXxuB748ya
o2DYz07APIlo6lWSdC8iK4ITaioQVlQvkAbVhfcjR81YVYzKa0u5NVEeHJBZL2jKhl28i5y17jxH
dKQ8cCY5KdXweirnLayR3XJxoJU9ym9U/PPK4nR1We0bFEZrMYtyo5RlszZnmp2zg7G8Z5oEcELl
U2vnagjUEVFxC3u9wiyOYhq4LURL7Hseezy8HESnqZ9FcNA46/Fh7TS131W4kNYJ2e0rX5xmW7sn
q0xfBaazDdFU8LKtAU2R3i9xBKscOgMECYpmxD5sfaZtnGUzvGQ6hXyXoXnHDIIpO6EXMEW0tirb
+UL0BBamqo/cRvNDVkyPNP5KeqLaCfTuW5lPjLfrfalO/W1RK4dBPVesnbSx5bqdBWy7Zbk2nTMe
RKd7Uu04b7rwORAH32ifhpGnv06r5em9ECv/LEMwaW1j1ciRBezKJLLPeHz6lYozyaP4ei7aQcCh
nTbSnF8DQ6OzYPqbvpP3lhqg7SP9os9AgdqiP8yKOCp2fcmVXpIzxvw4nrhyCbrU0YAlY6LEnrA2
L4GUt5kpPvyeOzXb1YElgBbU6M5qV9xrQitOWR/suJtnK1oAN2oVX6VeMRlT2gWLc4c9oVxebUuj
85AgVfBaJxA8rJZbMJC7wD8OMTcrH3VObePYHmIkhwOXkLZaBYwFy1ROTwMp53v8CD4qtXUMDcZt
NIq8Lg3YqM3YcGUnzybuAuCaBX1k87F+UuJ88fPYI/Dq7CQ6lEBK1/OoBaNXO5Lp7gjyPLAAn2RJ
uovTdrP8r26SS1zZ2jnBpO/OSYL2GJkK5nbtDnGYjdB9fCcmQTJ/3IAA8/LQGCklWduaZFA50rSk
ZcJ+msjUG9qalosCuatquJz4yYa72xY97a2clZ88LrxCA+nJYRPjv7OWIUJ4zOy3luzDfd2A/ALl
s9KUADqohcJeD50zaviQwTLvNC3Rjbbk6Qkzx/KZCX5ztsjvZqMP18K2ZypY/NxlSDPCCiou3R16
dgwV+qYnX8mf28uET0rmogQt1rwUsOU9P1qkRcqhba2jNo5eUPNDCoEFIVaV+VA1OvpSbWtbbXBn
21wXq4gSK+asvyJjvBmDjktufweOut4ThXpUlqoXMPq86bGYk3k/3DpjlHpzY+zwInWXiEcrruis
9y0k70CEe3Imf6YZeY0q+/WoiJZTtSRQvKVJZEITdug0aO06KYIvszF9GHggUwzWu1u09QdyEJpz
MQOs+WgYtjx0WKntIL8lgPZlAUoT8GSonDq6YY3r9hISMbWW/LGdW3XXN8lzYwfilQowwIPh39am
1l24xg+n3KEyT+vkmaGuOCf2aB+cBSBkDA+6LK/ZgP1zrL8g1UikAc0NDGGmHQLsJflwwcnoXrVU
VU5GWJ0BRpvbuAmZKpQlm7eWeCJhC3YmXBjWjGUsiZDOxHDXp9eiZ3gTNsQzxSh7XbVkyp7rxTm/
F22b7POkd1tmOtxswQ6hmp2346QVniCoi31lTWQ8IQkjUAYonscirb/1vCeY0R7ChaWEYxKin2cL
5zGCddKQNU65p9Q7YeOcQFXiOQOVHZnlD2VkbCPDcjbVGG0d2o7lVMibFFLHA2sLcGzzWisomVMa
pqqnoZR0iu+RbV8TtC6kqjIJHLgfdEqHMDIf2V99xshVIJmEghoAufuRdNVz2Ttnvf+wSnFpMDsH
U5W9mqDbuI4N3F+NomfOXc1XPaCzYEQbkErTWmv7kXZIf9BgCB8T+Ry2ZnyQQWGuK7Ar6xZ/2RjT
EQHvmuIQBeQxwYiasMa0tJrsUvWipvbGiW1ETAGJ3WF4J+P4AQy5ua1NhJ4jhoi0paFpBXirq7p+
MYcmdPl1UncmJYn1i7a1PBLVbTwMAVyExVljiNgj5OxHoZYzudR52nxqmA5tC826KWrnMgQ0hNV+
0o9Rb8x7gCb0h0HbQF0IQJW19ePYGtSfbRJvhxtn1vN9XxRvQ0rguTpoFyzMmit+oS4ltV0PngWj
kst2BQoWT9O2bHCWBFl1mzhd8Qyl8j1wVR1wJtcgBLA0mcnq5mTonkLLwWbIE8U9+8MM4E61y+U6
ZKsMVdJ0TC08qwDO1601rLUDeVhcLiYQYSYmjpYZPyq86CaSFA6yVoM1h/d3YlrvfhXfJmqRbyaG
EXBUq0eVzhsih3QN92AfCGZs1ABce3QNvIvjKVTs9GXGAwMSs360/AUqMGFTgAAAXaZBkj+5sp0M
XOuALRQt2YxG/Uj+sl0Nxg19tQ6ZZTSnnIMIAM+DsG8Rzp6kHlWbJv8qhSM3TbdIadhKMso8jHzs
ZrIomKakJX1g/zYe2vcxUJ9yadKC5OqbJtZJwY8WADStGualY0CrmnoIRCQzCvZGVzbvSFZwiKPG
d4eh/+qA+Xhalj4jtB3B/rC8tD55mkmBgpK39lNcnmOZ7qpiWPKqqZiDKd21XXoTm8R31uUitUJW
AuK5S9hQ9IbfUIRuheq43Ig83g/gpTLZ+LhjzMdy6Fzm++9cRD6DjhKWnOh2I7RpWzcV6JsR3oTO
3MJq5WVsInAS44ux6Bubyvn0zeLbWMQWlgG9tqYHImrR09qBTUH981PM9UM/5xjTaa+UKfxpeDgR
hMAfdPpYBTubTHNOR0som4KJo2kYt0SmFaKKiDmnRLcJt0dbtYbkVLJopqy8opP/RLK6qSdQpIIf
VtSqvdLyAY2kYj+OhvqW9cqXWhmHyJHtuR+3eRncW9a447NvFG4dbu7HMNC0aPTQ6Z5L+O88NVKB
G8HgIlCVR5AzznpWxo1dY1IZerLcSrHBonNCg4LRmQEXGveMVhhE5h4lgt7mP9mwtH1apAK2/uP3
+lcvnmp4cz3Dj41Zg/YOG8dw8wGzd62oX06CgFbYaPMrfR7ddBbDPkYM4HzH2T2+hPdETxvaO8di
YEhrp1O8qzAK0kUCBTZyOSCBvR2FeQZ82yN2rer5AMlCMOYhhyNPXv3UpNXElr0CkPMzKkh49WxI
1kjaH61IvBqMXhA8GDdmSvjrMiWPQ1Cm2FJC8iOmcQsSZlUEa/QzN6GerKvyp7B2cLGjjVonn+Q1
MlKuOqQUs1V7TisrBoBcsG0o+jTHw/XU6EDRE+7AHaAQxTTQV+TTk0jEsUfDPNOY34YOljQNKEuA
vBtRXfTF0OuIPRSLvCKU9aDYnxX5VAA08ZkFLf+FUhPsy4MKp6McoQ/V3dLSNaxNnA3Up+FLbdr3
xENs5skO91pb3uQoTHo+b235TEkDgAVmUbEC4/Cdc3/kIZyRh3BHhwY4sBnEgNFs5xmIcHPyQ3Zw
tVb9je8Yt2pFkaHV/VFzCGGwo+pmxiqyiQaEcA7WelMpXUECL3+Rrp5aVyHvULUeMmt8mSLkfAXW
i1XEaIW5eVWDyEb7sQ0J0Q2CGOigCZUCOTUwygTS3zII66zFG0daombHRyzHhEL/sJ32jIM92fIM
xN2gb0MDq2keAddqUi72Ou7nLpxdOUCu9rkIQeNfdHD9RwO4lixfjWPcf09yPBYWGmGNKKRDH7hc
/x2vbXmJZo8Vxtd/UhGQBVBNz0rHL7FCOg5g6MlRR/ytRZ0zAyr4hva0a4fk1kopG3sUJ+MwIUkM
GNqi6HYDbCmnaUx3VrcrVSdhNqCvmjIBr5R0wuOmFyCHUN/QkGIhjNrWTVISk0KieI6Fb9yaKIWi
AVdQq+tffkmHCz/vWVd9ZTfM+M90KxOuNeXDHW2sti6ONhpCM9a+Eua4XRDs6NqMK4sO5H7SIRcy
3zk4gSrXukXSb5cW/Ezqgx+nl65EMVvy2nN1QkzU6e+6Ud1N3aB5OZ7S25nYP5gZ+zDX50M6S+EZ
E9Q53NetKh5LP+go18NhM43VtQqabBchLzQrnnPK6g/dJ6dALFr9Jr9hZFsd5qi4OoCMcafnWzt0
vrHNv87gTuNY/5yEPu2sCZaSynMw9InNCGB2VXO6q7UedBgtgqKSybGR2d6/NCK177RhPg61DM4S
a5eH0TV16zLtjmUp7+FDN/fGAvmZrJrjcO5pkw/mcmVGXEDReSqIMebpMIyNreaaJ8gYP9YFWWsK
xsE8ZyfBe5BtC2nI7UiZUmbKeg7QsMzg4DZluHjlKZ62Y4Xj27GH2R2aXrqlpjjcp5uj1HJr2+Ni
9hQe95WuLBWTcViQduQ6aEdAvsAmMDuu2whNfivKLVB9Z4XwOL8MDT7A5sDvzVkrisbH6YWtKeqQ
2Ov9LsvkA7s+E3hmHNKoxT5HvbyyTRV6HjivxGdOVeTRodK5ggkEXysDBmgXau81L9LrBU1cRY3U
o6qgs9LmRF5KtMx+VPbuTN3Ie3IJk8Y/mlHyHDfjIc4SGk4ZSFjADkRrRI+pzeBwjLMPSGabse+3
yZTdR0jW7VDZOSm9iE6OxY1dQVdywvVgsrRhTOGkdoZpA2QNLPBIDzs34LuY40+TGue4hrPdIxus
/Tza+n56NxQg7ATrwFUj+1sNytNghDpM6nQv9eJagAdf23Sqcecx/LZQP2it+mn52gAyi6Twrt1E
amkhDe81b+ws8I1l8GMn+UM6MyWrl6G6TqkjR+fZCaMPXxKFo6uo65yRVZGLmHyfLkLpwn5DfAPA
sph3E+I6M3G2xkRRMVByV1HQ12Ak3BFYAGyqjyUbhTg3OlsbxTZIl1rQlDYJdcKBeRqC6WEwIlxC
4dUJ0OzOSQZTM/RCApO2FgU8KWmm66O6bU0VMf5km4chwTXeqONZFNURUiLqHPSpHSPj/zpCy/iX
YDciGi3LNvUliJAQsL/ks9OV6ZVfg/KcaurR4TmeDGe+TiitV9jijwVJRxcRm86RWVXtqbN5pUzo
dxOL/45ryENbqsVrq6BUSjSbofQisyL55mjAl+E0wYyitLTvlVKwyqMHWSviHiytyZ5cF2ddGACp
iBLB7J8jI81oG0+JcZsH9GvzAmIQ9JZnGesFkxyk2SUCxlWYjzeK0eXrQqjVjolWc1Na3j+zYaMW
U1SgEY69MqbkbvBRxFXOZJ19vJHef/3L0/8lts0S1LwWiG9dM0z9rwHROg82ahwF7ZxRmUuwjuX5
ReccGpthPagfcP8CYs5cu1PZIHkodWeTI6WlwJwOdQKiRGeghxYu2CRKyE2MUL+1VkW7uk4IzAgg
GonI2Mcl4RzxSNNUbxCqrbuiLN0KYNKd7CoM0+q4dTLDOOpFSgjwYDFXzQLn0Z4UF02vfVd1Y7Wx
AWT/b/LXVOdfIr8tGihC6Jq2BFmaxl+eHjSLIFp0pLqkeeGoKUz1tvDDY9wq4Ytk7E2/MGCulzGT
L7HMvNZp+D00I+KgiOu6SKOK1lXONUkBjOyhpp7Ym/LpkoBuwQUU4KrqJNpUeoe/IqRn+GIoVQ8h
kTM7jPLNXWjyh9aAfzMKECMJ6TYnKourXucfTT28AmVewICN5o71UOHdZZLTafHT4Kho+lpy3LLW
dB3RdNt5KtTHVlHNzSJP9AI07CtD53DVS614SOPggVs7lz+aPCc9FACl2PpWkVUGB9hWKXcYYPwK
RMWLOaysipAOdfnCboBlVsap2CP6XxJsMPGUSQPzDjxN1gI5mvxW3NBPnvdjLylGinxYV9yTl2jm
nukD5MC5C+hRlxR/ma19wP11biQyV4dMhLMfToeM8IddpZLdLPXRQQkcvBdG+KP1vb0ZbWhZTYrI
LlgI77lGfvmvQNY0MRKIyz2oF0VRsd2p6qUW1GI1hCb4KotfafcrZ7LSAaROFhEEftdFAP/t29EH
5gPyoLiEkgEOMNePiUiwaWMuDPoQBg5+A/X0648xN9VT5oj7KbXCN14ciPKOXVUfnvymNN0hhQX0
K2C9Knr/WLRXInkuGgqoHaFf0ZYxjnMFtkpJPiFXLWvkCHOz0UoWpxdYmvjoQJesjco668S0XpgC
oYfXmhsm5LY7hPKAnE4e1XJGkW02+W3Ya2h8OuPDKgaLwp5ZzLQM9Girf+nTqG7bXoxuD53sbq4/
IaaeeD4zQgvy+axpQek5FWIBcIKg3ooqvMt68RIVUQLbBbxRuIgW6qV0Zr4H3RJS5tk20b2JkQFm
o9ePyVwt0MmyoQ8JfRxsSPUm2EKSeLxUixd6npBCJwohirRcVlootCezgTk/obl25xDmotTnZg/R
LL9teqDRJY5it7ZiwSW3lyj3MQz6xsBoJRgS/ABVsvm1+f3b5/jfgu/i9p8hi80//p2/fxblVFMn
tX/56z923r3378tX/Mdn/Pnz/3F+2Dz+9RP+9Pl8xz/+H91re/3TX5bkiXa6677r6f676dL21/fm
tS2f+X/6wb99//ouj1P5/ftvn0WXt8t3C6Ii/+2PD+2/fv9NU8kz/bf//P3/+ODlmvF1D9f8b+dr
zZjyX77o+9q0v/+man+Xqq3ajqELTTd5Xn772/D9x0cMYUjBP5apObpDHilnTxv+/puh/92BOK3a
tsbpofHv3/7WFN0fH7IdvpWtSUezLN0wfvsfL+5Pb8z/fKP+lnfZLQmsbfP7b9Zfdml+OogNEjAK
IZmWDnXwz0GfbSxzGuRELQJ3O6YqAWxxIveW+TGDhBisRvUym7Z4LGZUhv0pnr6X0HiGVMwfiJRA
lr+AO+SWJ2lFsqVrxMTGPNaBftNHGfD9GB/PN6Yjr3PKl8pxPivC2neLstfIdyhe5cqiHnYFbH/w
DZ9ZcKVC/Awd2Cd1Qn6oDdJSc+jOzvWpTUixgcKDtlR1gULSYZJwkvOyWIOo1l2m3J6lWOQ9zLty
KZdGYf1YiG2jnvRGtYyg5di87GlD2mwGfNya1nXWv0eKunMeSfY4U4v/mBWzrLQR28qhb9pcnKE7
auiHpEmCGFW3a8ryzgSySD/hn7Gr/2/XDdEIUfn9FV3/unj+tNb+P1ldqkPA+/96dfFEN8n1P6+s
X1/wz5WlGX9XDbkUqNJkvGIvecd/rCw+wlNhOya3MkNFUPAfK0saf7d105GOrROwYf1pZTl/x+Mh
VBYBQw9d8lX/NytLlfpfAmgNeDq2SmtGUjsb6Oj/vLYs8MaByfJbRz42yLE9JuCZmT8da/WhL1EO
GQrSDPKQ88Ha+BqYBOQtahJ6FgETahCvu/qrjTtX15M9vp+1IpHGIOpmCexMmq19+hab52C8S6N9
xHU5XqRASPLoSJKTucsT3Z3md0u9GsrFN3voDEQ/gCkziNfqUi531PFV+98pOo/lSJk1iD4REfiC
bRto7+S1IeQG76EwTz+HxY270T8z6oYy+WWexPdCohhJi1n9V/4ObAkzAbR9yk8G86e26QjPAdjh
vJITISGGn2l7Suk64W8w4o1CYYVcOHr554gvraee0akeVf0GFfrxmYfP7B8rZzzr7lNMlLs7GhMB
fheanSbWwAKK9oKEBWV1pbc+Mt0aLN3KJvfhNmelulvlTrhIKmIjLGsVKJ9FBjSfY3yKkR8uZCEm
KLXvFX+o3l+l/XBNcCabuPpis+d+5gX9rsMtW1pkTYjRYjcLXJqWoAL20blR/JqKHjycdbZv1Y9U
sPwtAOpHNbv4PzGp427SzYPU/ol21xW0+FXjn2wo9FWMBxPMgxmdIwI5U4+K0MLdt5gqU8bCaY4z
fkH+OzGRLQKV7MHa0vjS6NBUO6R7k9+RIDdtPW9FI4BufTAyXwtjj6wwDQEnCPJz7VEXZ6mji5lv
cf7DxrBqJahHoNFoSnM5k/0d8DnuY6aBFsSzCCuJ6i5OLJdErVi32MOhTMFHAUWJXTCzceaq+ha8
MKeVe44uUDnjRrSbBsU1IYMeGwgXHG+ziMShA8uPFPUTIwhiCA49hsjALa0wk70ueuJ2OUPIgBPM
0ySCdZbPJAPk2e0RlvEeDToGzeDhEknrKZhhcAZt5lQgWCFSJXvNxSLnPLss/caLYVo3GfX32bi6
xDUi0O9qxEfVX8fm5CTyNoeUVVU0C9PuMtfXyuCcY6annOIe7oyEg+Z91ZS/EuF+OQudQAQkwT2K
N9ygYIApnW84nzTe5WQYJF61hnRQxisyJDEgWvehJd12VJm/6I5PzBux8MVJeWgwESdMedWZ8eFI
0wFTuJI6OhXrfkH1B9YVtBZM84YLFSjcK9zQquhmoLxqZCZ7e2TwpK5UetfS8EsYPs2KrT8F8txR
MuO8Lv1hZpVT6jtGO7Jac/k622Jbn4oKE96HQ4dWRM6YZhUeXt5Xmi4Zsh2zWCOM89XM/wz9pc74
E6fb0NCp2KZeXWt4isnANDkzBZyVMH1b/J2R0eJLxHk8bwt3FzN6bqsaEXN4Hrpfo7Vx1I07Gb85
3HzMMfNFlPqlaN4UE2szwQmpHiJmgMp4jYsvbmEntX7uW98hXR0j1swNqdB2+EzSQ1f9RPO3wNap
k5akTrCI3e/MuM9T9pCLzRuKUMAjVfF52+ULfR94OWhCHc0jqb4F6HpI8bcyK+mLxqvAG0eWvgM3
mvCIYlFQrpN2Bu/j8BU0C13Gj/N/kpUIhvpoNAd1TIF86J4BCyutvlthrCMJB5MWo5H5haW5h1C+
DCaj0IguYf2eqDVNS9fcjrxx1rZzDzIb3qHJchE2tS9ng+yb8FQMM2ba7GNsO7NybPQQBEM8MH6K
213QzN9J3m968T5HNgnUduC00WEmN7a0T9TbRGJk67BkbDvhYmnUbF6XLu09HeA4vkZGEy0d3Ksh
MInzU7tiuGm4AYBzmDVxhhmfX0zLfh4YiMPuNaAGltMNOQDVT4vXpnTkep5/zTnj4jzZXPwtpTmX
B0VZM+dw9HdmTD8ypmzDUhzYSaM4ELZ81QW1eEmINyqyj8IKswM0oCOugZfcShu/ELR92U2GX4r7
sSrz/aQ8TRg0sOq4EntcuCn0xNMloZoM8XBjtgbXdTQtbSTPq0J1ZtRgrcoczb2y0nGfUp67td34
iTKmO+WsvB8G8lsrbXJD2crV84qgW/QhahoiDBX8jFXGpL9Vd8fSTmVhn1YYrUkgmjNGLio/Q3ch
7gYgyGt8Shm2SQocZE1TG6gPGiq4x+KisseVedczAi4RSi1md7Qiqnq7iUFsrlENFv/Dkdi7Jlc4
1co25PXVfW3TXbidOj7BmqLGEoIj1HyosDU5Q+z/fmu9dcHHqBk6iAFKoIYMWw9VRqWZBjvSwb/T
VjQgYOYouc3TiNt5ov+lk8M+StQ1jIT6R4+7+zCZ35EZmnfXYgdvUqX3+4ZC60GM/aGv1L+R5k0m
ySyMwXShGMnrulZsRRT6ZuORrqoufS3+sbjVSxmjw5wGP2UWDQ+EFPHom+xCXBOfhVtRht31Vw1L
qm+0xD2zyY91HCC0QUpAAIFnxnO/bUb3JR0LOrAgUuLE/tanfNySt+CLlUTxJLPZLn+m/4CQLU9G
QxFuwBvd5a9toL/MKrNwq3YeUfPejQlvAMk/PcZ+NpK93nQimnYTK4k1mLwcZvSGhX6TYwLYyHnu
fJlI50WRBXN37DI6IKW90IwDjQj9MYnhuQ+O/hoCgDonsQh2CKQsgN1PnYf9QWeehLmE8ZlWJId+
oMWe4a2WNq+MrrNzVGtvgwWMV3EDzgwaZTxtU++Gbb0kEoKQQolIB7E+MJr1HRRONsMLqHii93Ni
XRJ0kA4fSp1zQHLH/MuqbdqPnfLXIue6pQSARYtndIRs3FhuiP2pPBkGgyY7m2hPSOGYqLlJMUtq
7ewCcSM22F5iaBMtz9SesPaTCeLeTxrV8VXAhCDRGyzX7SpIKgxnrUr6z0G3wENlrpkyUgBZDbsx
aKkqHNmP+bGJC1UsTwFtZLaAhIxjvYFj2xQMumesIRV5mEvDD7OjOkQUSXrjrkVD0erywG+XeIn4
dWf9CZWACXaSd2tbdidLMYiJuMPJpcThTEqRMWbn5fH0nCbuFzPJi25KX2mMG73SG4iTpIEIdeg7
CvOcQG6gCdJyMK5ABHKrKzkLHUnKJs2pIOqgh8xXHAaN4zoDt8vRkugzUgq5Ei+TEe4MUvzd11xt
B+1o99cWRxQ+b3JSLGgkaMOyvppLcv0z0n7s8mhof4ZLa63fcGjI+A2i9snJn5RYeNworg2VZIm4
5uEe35+rwmFK/9nJJe2qSy5z3pNoC80+qPDH2jepHTp6d6uK6Gl5qMICN8xTQKHXUBQ7FS9ep5lf
E/1bYzgepGHtdHwOaRHsJuKbuXukfuKT7O6XgimXsuXBSelXgDKtdJ4mcTgMPViAtyb+mIBk5Hx7
0MCb+dgquGb4fjH1HtP6wRFaDM0baQkAKrOn2J9VPW4D+1Jr7aFd6c2NAeOz3VFsxNOv5gejphxX
frSyeUTJdWk4boOdneUe5xzoeBi8QBGA20cT3jLuIakRwY9SPRuQQDtEJzEYALwP2vwoAVQPBCJN
fJGmerS18tkEy76yXPc2hSVVbipelIs1udu2/nCrfAMFbZ1Ywca1/Flx4bhOKymnSwI3PdZOba7s
Zl5szj6ljzY7qda7pLJz5DiRFx6YN8yu2lEWhz1n7dHZmRUhi5FqE96hwp03TXAGK7LO52ugVxgH
Z7S+vR59R6PgecWZgUGae8UIAwHiOm43sjR3Na22PY6FgKxpY/9EqWf043bku8pGeqnzs+NOm3n8
TdsFocGFazaxdf8RX4dGziWpybYju5gtho1tAhDaJs0xDL9k45F9Viuayzl2ZmdJvQWoibNw/NR+
a/1Gazja3Ofo0Q+w8/oXBcW00CxWudeACNwySHRnevXY6oJ8eWG0PVWEG0cPAP1Q6NBhgpaXtkkv
eLLjXGxT4exa4p4sT4xixBLV5OOtTD8wBQCYZH7tJfCy5YZB53ibUWsA72SsnK2AwzBFt3gw8ZDy
r9ApqonsbTfGeBo3sbaXNkA44NfWTStvFcRDRbmp4cMxb3KgpEJQFuoeYHOf3PhDh+6kxo2nGgwZ
DEyWEDfGBRANGyWl6nj4tUErCXudN3cHg1Ur+VsZwUfpRufzrMTgAX/n1Juu3bnwDJSlSQnWoQqF
Lp2e7OoizfFgwEPUI7ErsA8nOLvAUm8VhvKVqa87h/rE/s1RSt8Yj4ZyFFECUDDk3PXO7oVnHzus
fUsLbmgYGZ29SR5ISYgQqMZB1c+8jAmhq5Rkb82oIs+TXZy/T8WFOMKe+04p7nGPkQ0/pRt+Yvfa
1+joVfDVQ3Tmtintq9EwjdVhbWrihXwpMfLao8F+X+sRAN4lGgRWI3u3GvlimuwNcK/Kia70ATiN
sjL06FpU/b7iepEah6YwvV49hzUXwqU2a/Z7mmADZ0dBwLMunkdOPgaeSJegoMEYu092irJcGlxo
mea+7w5TVTy3BMCYSWB/5zZagHYS8XZsqqdOMZ+DQPPj+XusrYvODX703AxVAZxZMR4F/1RDewXQ
tTMjYmddy0Mkuq1m71IkCTobN+N4zFWiU/Ix4e6Rys9MkTsUEt5qeFUERnCr1bux6TcFEkQQY36o
/CQRXmNnNR2tEaiQnDRPfhvJQNMEi9nwWuQfgwNSNKz2Cu9AHerXfEi+y6UpQwsJjodiIZMex73B
4qUl11B/qp2ZJHDvC1Dec7CxiCxV6ks1TnuFzt7Jsk76vrEbTJjzQQjliNd77TK7z7jD5+Rv57p8
YlnwlLp9KsBCq4xv8hbow5S9qhHxa7u5V2zMBkk05o+bMH2dUBRGmB9auanDag0/UzxbREIrndrY
GHDUNAFPTcIjXUnXHlDxUkFrV36QAmwGXVGV+l2oJ82tfHUKMO+C14uF+ZkDwxLmlaags2Bt1EI4
nYrouDNOZxkv081mm5gugmQCNGQdW9bLaAGyyglkZWhCmO1Wdm78jnq2Ej1fcfuqk023whpTkfI7
OQo9R9iaCucei/kONB9nXLlVnI9EvYdus7XK39F+buf3JjEOiUNaRH2xg38Z86eU2aGtuawbLZ5J
iTEuZrbal3cZm0dt+ldLy9NJgATcEjCp/lSJuXUodaw6gmJ91Hi24CBLPY0zdqscFwQI/TOZnZWk
8xNrgddauIQIZap0PIQ4guOl/wxojZDvzgRai2D5wKOHS20uEvqhrjqdz6oUe9u1N4b5QGVWGWUA
CFpl80XhwtRx5pBGxoiDoJC6edXM6Z7qhacVH4kLkomjshVXnH3/RvdtAn8YqlARzH8dylEBWNYY
vJwWjHbc2+MhxHLYmfg404mPCg+eAWiBizvdh5OfOhxXAQXFuB+KgBKE6KSY1ocWuRfSiOQrwnu0
7GT4EmLjodY4BlqaK6zdUhlioWMDv17jr/fgDy/S1N4qzuq/hiN2TGxq4JgR5sQ7OnBRL06Gv5w6
hgZTntXsSjhtKn53pQQcYfMW6/UBC+haivFUCuwjWJPd9qLAlmIBNLHO/eGIfi/jHaOyQ1ouBPbq
pELaTbiNVcGxNSJ+++geTDcq41hgWVyNa2Xlx7LQn8qBu+LNgH1dKccuoXOAFjRM/5X6iAMcWOAa
ZfPtRv2zSZ2SMUybDlR/6/7ro11YBaANpm9ZWjwRwYauSCiKwSpWc0/R9ae4fmEfbZK3wP3uxXfU
XYT7nOsDKfIJg5d2yImpkfRCXrPrjaa8z3X0FqPaNHPJXjNvjHrchUbpMWjd0PVG6m5Ta4ehgMWE
zO8+QTEhRuhons3nD8XFDU6LwepaEpgocOkVIfJovobueGimJyaf+aodig3xdJ9q25Um0l0VUywU
EZC0LhqXO9EPO7NhSMz41pDJOYa/YJf6wfBMi/uVBoYWXDyLh16vqih+lYhVcXDLe311n8vGz2C3
VdVzlznnpKoBhKXQ/Z9U/ehEPVVV726MHY5OprYfvMpo9yLuz7wNeAV/Q5cjm6n5FS/n3PA/1kGd
EY2GpWSppmtZWMLAw+PKycujpIdgEoIyZ0KbREd6p+uR4Sg7v+r+pL2BGzdal5CTJiv1ZvVNoxc2
G6afOvqXpcoWXjzXym3XHAkTrvpWell5LAZ5HDEy6+NzG/+pKt0YWMyCkfQFZpXFTzVKgJu6jtni
NgIaoCp1pVKTGbcmlsgPYU2byEUDYFmdUBg78g31dE3DZkeLM78JjgA0iWlK7g9ArvuYSHQ40epT
cQcC7ANeh+bM/gD+i0/5igEEB51F0CeiT4+bd1Teyec8bAKRJlfSPA8uIa6gn66bqftTxREGh+cO
HjIId3OVCCzDY6del7Rwb6nTXbWTtVUND22IM2u7l/x4T3MwydSKmVDIXdlFAegZ28dWc6C5Ey8k
gBZ/6dloSUkTA4VKsZrF0Yj3YR6dF7yL018HDLykZ2CvWtLdkN6VFPEB/cdiRpUV8o9JNNIyz1MK
oA0KEUVJPIlHd0iJCTQ7iftzwAVR4yeOUCGdX4c2ggnjjywGFOjaN3NMzMspCrLK+NZG8y4h56xI
3etReBPK1BWXJFi/qVSoDrylvaJvm67nuPgx8yw300/auJgtyOLoXyAoeTfImdn5TtQ73d4I9moV
L6NvZAoQsTcw8UafcYSC2cjHMFbnYVYR4XASDCAjQV3E3XlMrvH0JWJJY1u4WkRf6CAELllvWNWh
8XP6Trm1HwpzhlS806zzABEjnA5DR6A5o13z3RpxeNrDpgzxlF07ew/eESWYaPhYbzF8bvrXZJjW
seTp7045R4y6PAKs0rOJj44t2IEJUbNyHhxO0lUX7CrztWivgdXtdDKgXfFcWZ+VJIDGv02NL5mC
xBQ2zEdIkOVne8a8aG1DEBhcnfrsx4xf52HaC2MgzRxQrcVL0PYfhnsPQTIaIZxgxhlO6lPdtEoA
Num0x8UQly51WVGdvZ/VaTcyq++RFJlNwwNR9jnUIM539HtM9pO0FqrJLhwzdptjrXxqJOFNVv/q
0NmcxJOfhoKxNAl/je4vc59brlF9Ttp78jPtKyJf3nyDW/SHlIOQZmxNZDVHGjt1fLfded118a6O
j3V0UEPbi9tynxrhWsM+mCjKaQr0bdtG3NKJjFeblrWnoxTedp66AQJoQ1rbYAQsaacIZ4uiMngS
uFPJ35T2MZv/NIhABj7RSfsSzd6gCi7E2t/T/YdHodalDy3qpSslVRdwnrXus+Qsusi9iunlqJ/z
/IQjbdtjjS/ET8EybtApqOjIACrt6WlxxoC6fPkrzUqfYmGRvaIkgbEZcZKIc1doYxzscvo2PDci
eFSe7QkBZ2vnqadrFWOKGQ7WZgFpO3jiw3FVUV6dz8kmT35B3cD5K46dcq7qZ3J2LLz9ZgxjPp9P
hcIR3KWGU3kIQxNHVDndyDX4gdoQkAKoX7GGifoNAyM395YCvhHMb3Um1b7OXaY3+XVyppcFGx8Q
OTJwAosw2SEw9u7adKsDQUqCftQPax9RNHJOe4rSMw5zsuPxa8ezhKV7kxX3SrsVZJvHb1mX+9ap
0EymTU18U2M604THhf2kdP+qajtRB7NC5Dkx+1zl+j0gkE2iYWvTxkige6tN77OEvLGxxE57D/of
QWBbjlvbKnwZvpSl+ZS9z821Zc0aVdqaaGVOuVOnqnqrKrnW6g65dz4M5pvd0Ryb9niHnEc4fw05
L1fp4BVsTxhrMGHhztU6XAWMIlU+cQmYPH+eowr/IGZRZ2o+RnV+zQjowndd4EpU8RKtRwwKXewu
08dcUrZLTc3EVovNFoyMtS3H75nroplAFru6+mbSyFrp2M21chuQcKGPykiYQtnZx4AwJyIiw4Y8
OSH2fNk+gQI/cko/OLWGQmWrnt4NGz27OCI5hODmizTed9ZJ6Y7EnV8lZ37CK2wubzQTMbihto24
Bmojn37Dph1uR1GgcyvPFlfvRDlMGEYLAkfcKjdFnryYTOKWXFwvIHmP9O3pg18UtyR9dqpy27pI
dVh/Me2vU0CDYxBw2HGeo2LJolJ4qEJfR/bGVr7rbDINAN4BGw3COUP4Pln2fe64AdPO6nD5U5vA
i0Ja3Z1n2w22IGSy+q1P7JepGX96ihfcC/bnNSxSKjDwCepbBNaNlIeqO865QKYuAHO8iLjapt2L
e+yqiFKnytPrm66SybCPssZuTPYQvHWpX2MtgjpivAQEtEjrRLyVHOgQg+W/FDdmmxY+qEk/kfIt
4G+HWHUfmtwTzMHUvqM9zthIbPxV/du2ybZx2mPD3WdugMEAonPikyhgYZmMk5fl/5qwn9QW9W49
vWzTiZLkvWVhHSc1q5to2TVvl/QRN/d8D/PkSZyqOnBrIGy7UPtgI9zJH1YCu32E/Umd/VheR4J+
ALG8JW6hyV92YiW6pvGraCh+cby5fkuyu5PcJvIw3S2HQF3bq+FRAa6L9p3rtS+auafTSA+IjvgJ
XZGwD+qcHjD0D/urzuafNNe8EW6/iEyv1emI7Oi7kBZ3IjveTD1aeEHhQmWxv//lmnmw43pHiac3
9clbUtMRytmJyR2SrrgPDlz5ZpvbT5TnHZUh95eiatb3bqarfvERVNMjxkBQt8mXO+krqy69jpmM
SSGa0LStVHT0x8us27S0EEaalzQDJksm8bWs9imHDeaGB5WBQ80Oq5Osz0fKpZynggcjJKuBbS82
GeqywZMW97O63eDq3rVjtjeCD2X+ZwNWyoidGFycWz16zyWUqJaMc81QFLwPZ6s0sGlvDlHcxu1Q
LjSlHlHvNjrKVyieFLd4mPrd7E4mvr2UEXdbonzaOmrum9OiHGTtuJo929Afolc2QOmo5vjWtV2P
Wt8VJKKDP3V65zS/zeGqG2UNeOVTpZmi7b/0QZ5ZC0yGyRXNOGl66ZIroDOEHRApPHgwnHA9aWvR
kgAXXGOr4bNKv+yYptas9zXasKVLhjvrfPHd6dR8TguI4EOamM6dxY9B5Lu+x84LANF1iz1gKynN
sEqYDRPvrn6MP0VQXuOSA4sKcbC7lPl3aX0U0MO6PPpTajbLPLi5oSQY8m0pB7e3YBm+RkI9d2Xg
dzzbiv43uJdo1t44fWMvofad8k5BEZgj6x1gHLQvJM2R6TdYk9bETh9xnFB8lQ2deeoSHX8txEuY
/ytoHmqCa44clhrTNaEEe2KXNFNcp+S3KDTibv4o7WkTqD0Run0zRmstz9cNPRIqTK/Z/HFg7DuD
68Oqei4JoDimu3cNsVP7kyNfpiREOkBL4Ww3uG92/s8q+AwOTux4CRpwm3lBMa8tdleq35aqFVqv
KDTH3cFZG7fK1ozIrXkGKwBLJF8L17kBD7/dn0tMupXQyEjZuyG7iKqkDsNOdhGFZHo/7oVJDIlC
3F6JnlparLLhJjvlR6cBpRb9Ycbuptqd31XZYa7Klaai9jFo7XLqEXFfd8JTiuxZNsmfiCDRcrHP
J2pL5r9M+lH9kYiRe7W8qu0S+vnTm3blcDdwGBl1lLwpccNR6tVymHKnZCmDFe5v8rr12XCDt0mH
zm6SVyjxnZGGSzNGMvwWb/38vFwYGMl/dLhS9ZSojE6FZEFDrMJVsIy41f/jGLXL9eoldw0vqVfB
o++R8gITBqP7q81QtDB7N12LE+nQUpUxVO1LWqBWYT5I+rcsVX06K/6EYrRrx30qK4ZMkHgczbzG
gXothx10yr255AkRCVZ5W/sdFDt1yk8I70fNUh6JPu1bmKUhdckhTS4dmkBZwcbofbUdLqXo90N0
NX5LRN9Bzb4EIw8+FpvGrIYTuK49GWF/xBFwqvvm31h4GbFrKt/9yjH3UTt7lTX4oRMdS/BuDInD
qDpH5NNYzkIaxypNIPwvRIrB3oNZxM6C4XjJbeiwfYikj3CIBCuNBXAy7sVKa5nG5vRolqxSWtM9
OWP/A5Jwc0ztZj+AGa2Sx0ygw80KlLz6LtjWJgNJfvimoZPZpnYcEAiZLTxg68ZrGJzEQlaQnTmS
9w/8IttGz32MoJ5hdKDu4PUgUkMHfMf6fkjYtEAHPAsYwpiJYVOqXwwENnkgsKZr+wrvENNJOB73
YchWfVzdOq05CYEvS9X2QBu4UXxQG4CIb4eUz5BaUvRxm03lrgIlhfa5DWMu3BkVtql9l33vCX28
KTg3gLYqckVMAVMY/FkaoT4aJ+TcO4BTetEyE90Nf1Y/bOPwN+o5nfDw0wMJh0Lf1uYxZ65YKOZJ
00kC5woGlJeGw2acGPtwVbME9JjxmTIHRF15maa/cf7tFWXPiYlu88CbC8w+uglBTBYkaxfduzvQ
GrZvOZIp0ZFjCVCj12J586IlQE/PuPjnYF8qytFvppli7mBdpGBSCeSWmIMyIajk1l8x+W0MghGw
+3k9XXHTpAQQyxnUH7iaBGX3iSl9FyX49jtGrYT122EHEY2p3ofTsTct1TdhqOxkQbdZ6Y1oFnT1
XRmUDDwcxYCPqfan9t51IPMnusT53E160Bou1y1qC1aLwBYYkPJtRfl6QCJFWYZwofLKorkp05ut
LXPnwUubi2XORwvXGc6LIx/IRQt4uKdNSqAvi6HmB7uWbtlgADoRh1tLD3ca1Q1tSyIciR49hGpv
HG/Yb024IHCXyOvah0ovrvTdbZpvhweyxxm4jIpQ2rEFle9F+aoM+hW+LJs7skJMnBDyxIB/yxXO
o+BuHqQozdwMC5tC03vdhMxD5Uo0M+BPhc+dSmn4nW1ZICB8kF+JZw6iIOcxx4qBR4rGhUI/MmR4
FRx+GynQ5uhvsYi2yOeqKw4NVYa6yVsMUH4HQ/yhpMYHqQ3AX4Xtt2gwuUrIG9is0aV+3SuXceJU
RHOyTOedGtOSzFlpNYTqtoWHbS61FDq3cPSLWifEPCNr1MMldqaVQQxcgSXeO1BpuUUm9GE5nMQp
qB+C3xhCdM6lLEvDFxIW61rMuF+qza12C7KMhHy7+ZDMdGGbG0Bu4BKM9yDZ47BfT+abqfxVCCkj
Dka3ACsx+XShroYaqqxvwJrRomvH/hlM4EbwMzf6szJqu6kC5WfF9yqE9dHDRiAFCL+9DPZ12K8T
xt46ProuP2vSIFeWQIWlIBtvnBlC1Pici32uSq/u+f9c4sz7rtwnPVF2lWWBC4uY7F9m9RFWD338
GgpEIRO4LPcOM9lMfLKDhuHLaO8wS/9EjpDCzsBRtht5SYqvMjK45VtPUT4cI2XBvSbnMla2g1H5
E8h0yVDdoPJsku03LI4PjZpfbdAgEJUMYOwdkMaNxklQuL6inMdy4DqAUYTFrJq7+9hzdrFZ9YEn
o/RopwFYjwvpASuf+zcQBmmQ1ktSQjgk+jMcs3s/Se4J4+ccsCzQLJUTtmuL9MyAOjWaCwuqZVH0
lpPV0/T1PHZ4VGTwnpkaVddylV8wh/I0hODEltbiuX6qy+hsjdTHTws/RD0udkaHEnHyuFL9kei1
TXWY5+yrHcndV5CH1mm16N0NO41nclIrIbfJlBp5ZbbMN8Tdm2318TGN1NCfJZdXe1RfB9f8DVOV
foDoA2pK+ebA2Cln8Vq4NWFaWgN3gH1Rb8FcmIk9+UEzoY0W4FUxUoUPS3FFuNI5+PISc0ZYkc2r
ngjl8G8iByUGGgZhmBmd9dkPJvA6ADNnjS87n9tmQwMNBE9mxagK2UfhZJ4okxu1LvjbG0CXTHxW
cxWix82odyNjKR+jRpaxGgRpt7T4Cq5Y3a/TKwGHRsd9BDHWJNfFxJqAjKN44Zs0W3RI+j4AlgfV
xInFP7Zhe2ctwXiMWLRE0MpH/KedoJqg7zRUqmfVW8T7m7bogNakbnWsCG5irGyOk3ME8EWbD13w
qpy0CPnP/HX1CwF8BtbvYXYfS8oucSwt9gudKik7mLZZi5LM7DRfTuh4ePgDcUICEkuuDvulG+50
AbAypPbeTCALLVCQZN8Gb904enZU7VXOs5SVFypPDMofk3ym8cZRI6dJ+UxwzMMhezYJpfX6oL7S
AiCv+etkstk0RGXrEby4mTCv6sQPATKTQKs5vGXEirYMtujphZIxKAW2lug26BV3w55uxWVFKLtD
3FP74naGT2y0YKA59p5CihfjMMPecljyOmmzkQn8iyBlvDMauQ0Jg1vwSPpzjQfV4HjJTN3OGi80
nmosybW2sC7QxkecjzquJO0W0UR20OrxO0GQ2g1lg542ypFARqo8a9TJlKTf5rgSzDFSlcteAX3L
vrYa3gUS3c8jzpcpvMSMbg1a9Dr5M6O5kRBh3o/buUAJYv9z0deCedo6AF/U8bwcrBAL17RUuZNc
24QyGslUkKqBgIOQYF0wJNu3qW6FxU5GXRNiLNPxjSZpwgP1RTu5NF+MkJqvjp3ZxNX3aNG63PC7
xufg8G0l1peSZ4g8CUhR/BHqxjE3KY06JXcg6kgUm7NhCOi357+minExs5eQrXJl3LXxYbQ+86KD
GdXvA+tH4slWLHw57ouW4LC3V6MlGN+54CHY+ElpmzudFT6x6UP1kD7XY+1nxexpECSHuNpkAzoZ
cz4Fwdwx3wvrKzGZPXXgnECWPOfVm4NoJNV2v/hY5/JA7J/x3Z02X2CJzHpofC9dDrG4XWLJRTJY
5/XO0Pl1VCjP4sS6XTG0oxtyk6qfgzqhNL6ViLZGqiJCYl8JnkEGMrF5lwXSLptja6MaQHgc4R0V
JlwvPrWW6XlcHPXqH1cIhcNBPLG6D5gOtFVjUw9NaF2k+wa4PkUMi/RctIcKG84UE1sFHZE9oThN
3IG7kxofkTCs4Gqj1avp5EVwcUfTH7jpC+tTao9KtHQXWKuIMCCj7XLeRgb4zUBy/aRmOYADowMG
rPyFyK+wO5pIz9EvsihUyBN+Bxb8Zo02m8a/UVIi0vUYX5gkf8L53ljlNagvywBJYcCB/biuv8qc
4AHTC5AWFa20BrwnTZHMvbAjQLoZ+WhgaQYop3a/VsS7i4Tbx+8VH81o8TN8K+ClEFy8XsYbB5Pt
4sQUE6eItxlR2tIuVZscS4MKLxlj20ZBrN6Tdl/n6boLDglBD0QooCah/NODW3UL/nN1Zs1tw1y2
/UWsAmfyVfNkS54Tv7DsxOY8AwTJX9+LTt/7dfeLynbiQRIJHJyz99rMbQc2O23djaC7UDD307g2
sFS40Aph1HFGb+ZHQ6LdToqN0Z396NlCLOKz3lfkvo7Fc5kNp5wjetI8TXrrdH/mFhm9dWuTv216
6hE5oTPK9d0UfkUDvdW4WZVOxTRpG7DD2tpdMafYuahsp4OHeLJCaPwV9t0yA4adBUOZk7nhyp0X
fnsFq8tMk3N0wSV/wRGgdQ79kWfBEZ5MzMzBsuq8iHEfsZ2ppD9F2TaJzmn2Ui0BNRxDc2uXNt8o
QfHDc2w61A7CGtBIKASJH4iKERb1mqltTcstifYz/JjYMY4jS4kSD0aLsQs1jXm1ObL0wX5CmNb9
MmPwjsWfmGpWyQDU4euoccTvgmkvUkJ0uHQWxC0JDCtAohuv+RhxgnSk0i3tuBM4E8IozBX6vok0
WAu46jcbLTCSYRezWgKJ4HjC1ZD1hFpT2pnrpjza+fPsffVkzRXvwDCo8DB3bsBZoj/1SgdI8Yvd
ICSBrS8O/gCPz59B0dEu6NOxuQX1oz+J/mD2nEq6dvgz6Sbe1JbpHc3JLY5+kJokULer1geN2nMS
2rkkQ2ONyYxNt6jnDFk/5Az6aLJ84ZH/7c24zN0Je3ih3OgpdK+aQ5Jvps4rfNZNo+m1W208rnU7
/U3cMnjtAfxuorj91SnGlGldMxBQglYNU/M6oIPsl/txDO4ZbbsvSr5bVeYDA7HKjR5pTQVQsr0q
fnSKP+A2CwZoLFXYAnEqeUCD82r4BiT85hXsnsjDeAcfavjgduo99VEX7BPlAQbsf5sMVj/JLSed
kJOCwziLgyVkU0ux4BuJMLeJpeNdKdZKo5q5xmZ7ndSL4LZ3+ENsgBF+9GCm3AzIJ0J+D+MKGrcW
E+kAS5T4JBDmUFWPVX5R4YTckwFT8B1ke1/cpjp/Jr9s41XzqbO+I0lPU0O405BmDp1+bo1LUPwF
K/6Q8vKiifYp5l9zjdTVw/iktsqmEYeURuPe9ZVcec5jj5AkxqaUgHczc0LvX8PBuQ/DdwPfjgGQ
isHisjnahaaP7EBo1pfO4dkk5SkfkZ+g49a3WsCeszjIylT8Ljrrfi6Zn8uOM/MckW7igkSKwVbb
C7It6AkU8cwVQabmX9qte8dVS4wDTNNkvrVpf0wMSp7Sz9gfPSBSce2652LMmj07/5s0Nn3R6qur
bGJdZ96cuPcOGXG/eyrlGN8S/uD8Ph1Y79ARsfmZmolV7j0VktKLoIVNvXCtrKYZjyFwXPTfnFes
1kW/AMBWQ1O/FUZ2iRhzNhOLM/cCBGl6jbvWntYFjv9dMcWvQTPUd5bqElJfA00eSXEJbEXrgtH4
Y0QKnI4f00L6+OJ6DU8OxdZcoikFeO+sDOldu5JeednqmpRWD13hCZrLuNE6sdaL7Lgfp+aumJGf
I48+JG3+iT/eWgpiE+9qcQz9fuadgn1oPAMDSYL82sUl2ENOZdvMIPZ7LN9hlcYcMj8nV4y0X3Os
8u68JyuXcXZefNHCWfQ4yDK5bRmo8AfxamDyMV9rcL5cQzeeHGRj0g9p+Ke7LmJ/7zrEM1jeQXMa
9alk7LlqeTk5dE/kP2TmPgKVBNOXhkSaHJqQFOy0TYJ12BHjPfdGuI4zuH1gY2k50U5enF+GbJbT
yUJKE6Suc6Lut34OXypNiieMGERkIbSAL4oMDmlCXbL1d2b9u5LZEWfgKXbY+aBT3abRsy++t3Da
GgA2WXhQFazVOifsk85G5aORnmMm0+x9ZorcYQTv0gxRev753GnhcDsmRt4xZzq4POSF0XNaXz78
+eLPQ+H60ymzNDSQnw9/vihbYr16e7iG+IZPHD60u/75cEJuQ8qAiYXRqwFYcWCnkqmZafaiEie1
PIx+NP97+Pnafz79+df/87Wff5XgYf/HtzXVnJyC7lTbXIJAoaUPBSlCzGL2+JUNwtDx6slbaMa4
FVIKPsBcdg3gUGT//aEofbTdoejkMWijtZrj5ozysD7/+weT5VXgVoBydjIajTfOFWo6/XsYoKJl
ekAbbGHTIZbLP/181Pz/j/59mrrN0UaRZ2QDEW35/3uwbTNfW0FscLZ0yKZDckVj1j0zUZv3SKOj
apJnixycfw9uxqzPXh7+z9ciUBNHowSA6Wc+Wy3E05+POMfThgK4sPboZzica1aTrGBmUyLU+y5T
v3Vkm3JFfI+8qIWB2NRETdZWkx1ogN4S5TrngHhhCNZ26jJ71c7ZyOz/9TlkpPmcvP3nP/x8189/
VRV3CUk21RYQs0Hkif/fD2puujNEKQZNkcjOPw86tDkJ/edzm9eA+aiiceDgXyAhXnxIq7POLoEK
Oxn4LYJWYnXnIXhrpETPwLnEch6MqjTvo4T+h5F194Ptb2cz6x8cW6YnxrbvFr4gVGJL8k0VBnst
OYC4IHLuSHMr7pQVnsCnolDGo7MFSEjUA2hfUg6sDwQ67q4n/5UgHSBCKR3M888DBk/C0gYD6YNq
2vOYlvAQ4XGwRUKv3hpw5Tv7HM/9J/EBEnU0Yhm0En0EKK2J45c4clqGcPlwhp7GlAjdSbcEbEZd
Z2wTOoyrLMXjJ5rhDLZvuG8B8MyDJ4g1no9lpZEV9GN99HxqtBChaeNNOJFz2nFm0u/qyt7DUkYw
JlqwoDERTxmdyixy6mOqn70kMF5j9N7VwKnCIs9pb1mc2NCaR6Rbpwh9M2M/MF+GAB/uTAPOmo3C
2qlSzmY2ZytpWGAdcfcJIfRqToh/sTj1wtdjuBBMcidbscwy0scqpG3Wz7K41HFLNVb2t/pu9sGW
qkEn29SlS5+aaBqDgjZZ2/XXBBLO8quhQmJ+iIRLXjVeBJ0SSTphG5wiJlOuHJ49AzsL0pSf/zgR
+r4FTTYQ8Izaxa6lt3cLeq1DSEdnwpQUcJ7ZDm3aMuSr5Y6oHsQu8KzWDb2mB41wi2q+/N1BlNqa
qiQnt6QEJcvHO5ReJW6VQXEK+anc4/+Zb0Q5xrhs4QQSmvBbhLN+8HBC+mjacqufDhbatGTOvusi
RlZN9s6tbsTdMDf2G++Fta2JeFlSZyWN0SbeU9ISh+dJJGNF/pzXY4+Uc9GaRvF3JSb3DB0rjEpi
AdDqtMDT7jJCfxFgj69u2eX/0m1T/DFQ4btbLPPHKShJx6JD1KSGzyxB+Y/SWoJUaRw1vNjJaHkP
Tth6D0TkAJGP7HL3n6+12dKVtlyUVGpUV9WTugPG+DbMzO/xvdf7jNbI7eehL+GW5PxKywZWVrl+
ciUh8xJZi2u05sTaV7xMvRmLfdmE3WVM7Xxnyo62tiPjc2ka8ZkWOSw3ux8ZxtOx8dkIZXIpSOi6
UGEL+27IPYfBdBoup1RaatYU793Qb+5QzjR3bUwVAWEp3Kqio6tCob3r5UhAxxJi3cqgwgHldntv
aan1HenLUdSi5vUVghgwaGzVJBI0So0XCv70aGfFnVyuxnxG+0zQbM01EaBVlLZs154iTSunbxaH
yjxjm8SIOlrMZyvjbpBmfzEwho+OEmReODxYSjAmhBdN/I3HlgLPI/VvicnUNELsd+iRqIcYCh/y
IhHrBr7j9udntaUVbFxApLIdaBlVTvdgGdK/VS7uJENstHLEUU7++Mvn7MQk1ed2eXH7AFFqH2Hh
oQD0MuXffM/tH3M/egMZ7jOZYtzD7xCBTNeukRjntIXnnajA+hfRm6nURFbMmJd4yVElIDL7x74j
FAydVHAf43w9Cwhe53whJGOpjbaTEAM5Wu1wP5rxgxfj5+atdjbllET3RFQFW4uKcBOYg7kxUO4c
AgvmXFd4DzEA/kbCxwUpV2NX9ayXXmtYpsFRDKzNaNHJsg26R1thNA1hjNZkihxGrSG9t1mBvmh6
HpDiXwqX5kcGkz6Zy/mjCZpnbWECjzLRno20zJ7DDoMNLRPe9vyFWqmE/GXPR4CTA1BhlCitUd41
DFBvkI16P34OwtTCmjV2WFJLd69a1HM/i1Tk0jQvmwwpQ2I9ei1EcBlojsDI/hReQryGfjfpc0sM
31mNvj67TpofCxK8IhPlkNthJARXmZiroefiCpJ8ph3MDGyIpXPKESSYWfrv+vJx8RiWVic6jygw
9ZjcSePSg4fmW1J0gGPUNr/1nImr7SLbrIYnETEDFpKhv9f61zaZjLufCyrMaYeJmhw4N43TA+X5
UQ9hfmb76rdt43u/UrT0i3CqOfQsXNfONI19FQC4H7VZwORK4qv3FNemcY1ZrHZmCtzYbFo+Xb4W
UFscLAvrQxjRLjY9ts/Btv0FlunDnAK9laSz+HdHT4NzF9TWfJQKEf1Y3//ccLNmjAk8FV3uIDGC
GP2lMSjs4iFMkBCEtHqchRJlQhY8dFycoPVT/EBieI2y3LpygLGuAAqoBqoFB956e69w0nsZyRR9
aZr9+6iXLp1cYp5t2v7beIyYlro8bEIjf7Mn8Dqjb9mbALjMMQcVECedtR6lwAU4YFIfx+HXqGLg
zClitoAuWm6DBME9ky4Tlvx+lBC64ibY25lFvAprzI1o1e8+8bO9FxQR0U2Pg8ii3dQQ+5qYUK1J
+owiQpo9Oy034J9p/PikJQkD4Dha5AMjsJvNmBMVIfTTPIIW78QRA1CiP0gEwCwF2evcLoEGtqd+
Zc1u8KvkW1gtCp8mtV+GMmBDoaMLyXrtyig74NfOToWLWJnwbMxabP1hjyAhQp67951hN5X6OlrO
Jqz6I+JdCp3JvWGJemzVfOiTaK1Ny9xZglNfI8PHOY2f4bwfx71GKn1Ko3fHLcMn1/SQInUFRM52
G6boNJXdoWksk+jkRWqdTHjQKicVrCrzde663ZDbOc0yIlqKwX0o6+YwBxUnP7Rb2jlULgkeVTLV
u5IRFmkXHDBGcvhGMhDnQt2JRUzSBhh1DGp+T0fXilfatxexyAD8NbA2aeYQSBUEV6fhTC6CVJ70
MGGgu052zg7XimM55qzD3Y1mMGATiQ8duABkRqZkfnFVA+lrS76T6cbnZq7Tda4qRmWkFncGTbhi
23Ay9oJKoA3us3XexR/g3e111aIj8KqIAFnLOhiw3Bs1fw5xdhSCjqQw5vaibP1mxqjPGnO+M1v9
HvictmRPHmXkoF8nMIgUa1jGmXTaYysYDTpIbvMR81vmuo9V6oWMmLSxLn3/TnDXbM3Us05T7fjL
RIlmQ34Jw+DJsOJNOM5fVkrrnV4DYq9ExevMqNOdUbxNHqQSxArdWojeOcdw3gXmg5418sGu9X3v
9P0ldsz7uAq7V10MSDdKnvrUPIRLECvrnXuNJe28uarpwqMcOxUITdmtJdq0Ehp0ChzAS61dDxWA
PmNyTECyEnZEt9aPvGSjXNJYLLAtU95dQjdp7yM66AgzoOCaioYLoapB3D10WWH8Bty4twL5VCTW
tem6hQHdnwxMfzixrXkDOJ0/V2dXyrXugLvcOCp4yBWg+Y0swUpod34eC109+XgZL1Rtr8pOHn7K
v5+iLzJlfjIC65PsIuQnmhAy0mT2DCBGVEL2Xi1GA+FHxX4ypxS1AJp0N1UoUmu2vSBjgFXWd6Cu
T4yp5DojmMjyBrVj3Aq3tvgUsn31EsADERlAFQfU7Tg8RFk/3ECPbVOrqQ+qGCfenxBTDafQQXjw
XqbpQ0Cp3vli/EQigO/fC+V6aADf6qRdmtW40xoAQ3pJ85aDooLHYhM4rn3opz/m1EmQRuUjLzih
Rwutzwl1sO15YzsnQxeOjXDv9D7kPcc9i/HvHEDrb6aTtK1mj3H7tyliEq/rxr0TysWOPp1Vppcs
kHgjWqLeg8naT2PN6205GGN192XAYthMmZGSQILoMXmYYU+uUpSo+EXaYVPQtALDMzyNfj7vCZfe
T5m6YRS2VoVZ/kom69t0iMYpssbelBbNrVIgvM+QhEfgztqZ2ZxCXRyw4m5CaaIj5/I7QwGxGTFL
O3vrOURsZda2m4rO+99wulV98ae2ioPy8XNVJm+qUYIRLl2z2xIwXONW74w1EnJ4fZ3YzEFjrwya
iQk8Im9sq7Xv5e+WP5Ghl/0OGaruteqRBKj2LizJaKBBjAZBcfjvjecmB20us+KXctVrQsJDMtGt
JXLqqZ9N5sv9lm6pqAv5S3TWl1nq4iIxe4cW26Cg8IQrQvqB2xR7twXcOAFOUCZoECfaJnnRbWXr
7lwS0Lc26hTpk62iqt+JyxB9cBEU6pjBdUBPHh8lCyD0jTV8s9Mks0eLsrSrv2PfiPZVBqxUmGAG
wvjLzstf6QSIgshQSDRTeUiUE2+bECrPFMTfjrbG9ZBjg3cM86v2EtrMevwwfeOlIppsYQAzxqSS
IYvhYndAnELt3ENZoCyo679O/8vx9Ii0vP1sQ4r3aGIHN8zufSJLEmyit/VUjSoMXVFjUxEPg0Cd
QRMsKkjHsYKLZERMxDEReyFkD2OOdqM53BOoeJzbVf1seJzQlWD+UvW/OPBg1SHDQ/n2I4iNaPPg
VtkH0UU4feOCDj8LfOTpX3GymA6V/xXXo72PCzpNGe4zwSkSHoj5aKZ/8th7lr63d4b5dcoZKrV9
adNZYEhotgxTnKPj5/lGeoNxgsn9YuQ+Y0uZUcHUH65KUObXyN7GwL0u1iIzsnauMxI2FHUPGQh2
rqd2n6b9EihOlzVc0BF9NTFBMcWuazDSa7X8XXBn/Qa7TVCgPhgT+9WZaYx57rjJvT9dXvqncBn7
zg1zWY77ATCDQnRbp29fM6rRLTSMfV3F52gcofxFG52yMqQ2SkKAMyl4+lXFANgF77ujpmLO7NHO
9SdseBYefTPH3tjrdoN49Ckb/XOMcHAIZqgIkaT3NoQXus4YeycBOnd6aVpM8h1czHWm+YWBN8N7
mDJkKZxbiqj74yxqTutDmqBNy3YJIUDU49MaGFufPi3NjIY/rYzSX+Mgnye2TsAv3iFIBFkDyt/X
LFseCVdoGNAiMdp2qvKWe/5djSS24tAvspsKIP6QyI1DpuLUVjbx36LjJlF+g3VDXFpcAOA5ihMc
RwTtkX+IzEe4NGI9kF9WAC0lUwpobPWkOxQbRrVWpi8OZvI3TsY/JV2nFZmlvMaoOKsKyTnLHBpW
s/0gZ5haroFWWk6nSoh9Ri76c4pmVEcLhB7mTVrpggjmkt2FXQlUz/AqweQdE7pL3MYMZ0WJhgO2
WLKdJnAn4FPO9L7sdd5mmzEvXpyqOyBUfRfiUcvmqanA1Hp256wDZa/RlS8vDMrEbppOQ836E0XO
QbTJsFNRXTMl6B6cLPkd5CFxaGxSKyKNz0Wny22ZfkxV7m1tGziLO5GXleJYIMcbdTOgNerRbu9n
xYGqij4w+3dHcMxOjrxIre/sBQl+QsBZIhLpq/bzJ/ICsC2Vci/UkHNyDYtjGTpYAb3HpkE9EmT9
VxpNK7W4CbGMoVFs6BVm2E1d2/SQyT1oboGo6vBm5O2fIpu8Xeco6BDRE1MWvGHjXU5ffKMUk5RW
g3cthocMy8OhW16/wYdxY44cRJMwO4kQO6vpPSeBe8mlgc5hVN9t2UUbzxxgplR/8sX1RxAT6HAM
xGQ6O2+WJZdo3Yp48cb6q2RxQzonaSzCtpuS+D4ntnxVk/xhN8TTJASwGLH3xh9JEpzKfhVTUoJM
QnMzOfMdYD/6ZYFJ15AbYD835sYn7jnH9Xsmxygel6xuErNT0nJRhLrehlP0ulkqPCA+LQoW2FOp
OZlrBTZi8iB72Q61Q+2jw6lrQW8ESUJjFChjNFrPHO8pFJG3IWzGLaMDLuSu9Y9s6seisbuzkTO7
gnswV8Wl4XIKbE8f8lFdQhYpC0GcU/m/zAi8vz2cVRx+Tx4DOZCIqNygR02W80SnDdBhYrNz5+/z
rLp9XMr7ovPfcp+AnaHaZ/UnAQ133Kvv7Q+ih95khcsGQ1PJZQaPPIituyJTlynWtyqy2m1Cvcdk
E15phJmHZ4732GeI4qKgwi2jQP600MD63FvPvgYN1LC7AlAgTWGiPTKY1dWwvT+6bz6GKVgFTEh3
doWAunaufhYTl1EeazfABNO9TYxXeQO9j8znLbdmYvZGJQjqoL4myqSqqAkK+15Dk5m1uc9pTXAI
7OM1z5yGiEccqHKG57lvXtD4lJuqp/xPzFaswjmQp55dncLsHe0Z0I7YAXpA2+gcyBGmuoDpxF9f
ZuGtJFGv1rjYdACIObf8RwTDCElQWqyMdHoLsTq7LPSFvGrLfvVinr9JaRwBul7NCuAgEbQ7zikT
KmYDudWSCwUVkowUXBMGoW+iEX/9izt3rMAEN2wyuMiqgKOzmQuHJC6reOtGhvHwYLa137xUnBWb
LGkOeQH4WgNe8YuURq6N6Szvz7Nhfc4YxqBIk1CVAtIeEor/2YlZqJeq95EcTdYCv2BiYrWIsYFP
r7OxLdZekBVbQCwJqruc0xEwxMmBHQY27DDr8NFMcBR4hj+vdU8OZd7T0a1lD8OMaIa2RxjX0bXO
6Z2uLY9v7ofw0NoRwBaDI53KLFAgwVtpPmifKEpaDcTRhYQCxN1bsFB8rCF67Xv1rlokBp6k+1rU
u9yWB7Own3p7nB9UkS9JyHz3JEvE8c64H3tJDPoqKzzrvkvzcxSNqIzllGyYw1yb2IzWoxaISbri
j6ltVtMg3uqgeGPP4EKOQxNh5sjF2HlnWpTt1gm9q9WqO7t/dXPbhKxHxFam0cUH5S4e0nesXpT9
Zv0Y0XDYRpl/pxa1b52O3Q7a6ZOswSSFhY3UM6IrTpDHpQegGCGC2YexhTatNN+zmZG87VvHktDz
FdDzIzchy0pmraPE+9sksNJdWCtUISzWso/3cQqysqFjVQSYlyOvw2EWGbzC7oDDwe0aCjX26mAu
HpnbYQMKsUYZRf2s6ogTgU0/coa0jWDtT0lbkJoS0gnzj+d2tK61TbtaYFR25tzczfTR6fI1+4BE
qpXI5ISjaej2rLA7MmzDnYECUShM/MQMmLjedX7XV+VdHzL59HqiYbOR2srtEWETsukeiDVZFTE7
e9IpzAVAo8wU589kJzs7r8QhamnLKyaqs6M+spr48uKhxR0H4puqUdo4GGMrO5fpuOPsl290/FGJ
CNEriTW1Rfu1nsHY1Rq0QwiVuPAZSFYQybEtM/4YSxgVEbHzZfxaoFbIl+l6VKmHkk2amJumRAMH
b4wB+7mMwnzbD0vUWlI8VwGnNgSpyJSwdQNq9OfhnJgYUCIfDqPwqpvMjb+ibAx8I/64joPmYTbq
i9Tmu6KNtq6jdFploXn7+QxSIBnRBTzSmJnCxmeUsupTXRxilszIFpL4UoRb/YTZMS6gyXseL3Sk
d5YHmacpGInbghygXoOghWvXo6hv0+Qb9CRSNyuYF/Ij6YTz8KKs5kRxVx08ghQ3mYu9zWrQNCWp
o3bkwT8JUd1UipwpFujVpizbzdgxyVCGCjiYwTFetqtU8M6pGI9U5ehdPch7Mx1OaCKPg5GPt3Qa
v1tOptQF9tq3fPbMHu9AFKHObvzxPOVYxlypw40NnRZRJJKglI1puTxgt5BKMS2cnZpyzy7ke6rk
uDOgA3RkVK1lPpAEXr0NkVNubWMrOSFwm5Iuo7DDNRZ1vXYAVToFYo8MMU8Y3TEqYvwQpItGGwcE
y+Igv4SIX0uIT5d+rt6LJp+om+RDMHr52euqSxS0SO0gDqZ5V94xJXtrRa3XbpJAEDIIQ6KVSv2C
QqcjNNHxeDWy0nij1JwuVUBCgDtzCiXqhWkKt1xtT2fidbIbReVY0B2exsikGqvGfTOUB8rosyEh
PhizEOvZk8mGH2Yj7sMd6h6kmRxq2kE9jBjufZBMczrus5QfDNF+k9n+EsWpNkOKzLIpHZLeQi6z
RJbxlh4Ll0h5IkKT1kzibjwFp8OdeC4egIROAR2McGOVvnbQ8k1I41u7R2ci/jTcl4kwEpZdnoeo
uqdItuxwFSlPJgK/hGCRGzGt8EawiMcL/7zPU1ZVrAOl7gK2uXE3G7E+TimcoXn8nph4rgiXCHYe
84ezMI1bkbnxHTpbIDkZUe6pvctTOwX8gH+8jaEF4e9o+2mjO4caG/o5LzVzwHlI9wq7R48zZpM6
aNDDJBkvjcnFz789JhrlESyOHNYtf7pGNllRVtmIPrpmWTBQ6+RNyfdnmA3b+MaRMD04Xvvs1abN
TCzZOyNLs5r8+6KMb2WBoMVh3AfGg6Pqkn2l4mxJwyLArX1vsnfRSheO57gJ5zBAXmB9TrX76UQ8
j76C6KKThZjo5lvbMd9HN3/sKxd/Z6VeOg9H+VxBiW2AWKAfYuWmI0LuFXiL8CMIIlSG1r2X53/Q
378akbcb6oysQASfoxVcdVRDFBlxhk5VxS0nUC/0rT5NFuxEc0CQVannQpGVWksGhYjVwbfP6mV0
enDO9XTEM3OHZB9Bv6rlNq9mby0r5L10nle5GbGTgBvcWRHsEq77dRZ7axfRvPbpsacxtvq+JhRo
OVwNmBa2xRyjWFfDvmA0SOhgVnIE7hZx0vI/AjyWefxoDoKtFSWov7Rsg+7MuGpcYRxkVc+RTVoS
2pM0v5suRedKPlmZJpe5xWMAgPMPdgWEpfBbhfrNDGKDTAHasVDmVufe51SMTwh68Ea2u7ZH0mpN
TwVz/I1vPITGqbdpkRYRzd6KwHSkMnDyvZSA1q6AldcPA+HOkXuOqdOrKHVOCQsKyiyJawApNjn1
0FRIO5tI2GSuBxuSyQxh279LQdN0mKTBEkRSsg4o9g1Xb619qskQjtqcWB0E+SKrsn0osnf6xQ0k
CDi20h3+kokC4BtTn9B9uYcCHq0GCBpjCYetrBDbt1iKkJPzlOjko39v0/rbL6IQhnc0732dv7aI
kHXZsVFXgJPQ42xT8nxDCVRIByGNXnkj+hZ4nstk0Ktpshi0rr0GZ6PFG2+E5kGbAQw3JHG8YZbg
Lcm9HBtrzgED9eFHil2EM+itSHx6Tp1zFZX1NpDEjqLY4qXww26F1Dqmgzxvu9708EtVNRJXTAcT
ykrqLrOmgswJtgWT6EUupV6DkXBw6Q9FuIWTBNWYFSOSMYLFFp+Yf4uifmlhiVWWkZ2VBVoApw/v
QtmjEBnPHmrGleOMvwvSR3e+k//ynLY7On38IVKclQYnYUUCloCF08lmOFiuuI8m/1B33bNp0ZJm
dAhAIb5THHcxGZHx2cUjQKzgt12GH3XugrZtriLInlWCCpqMkQqEEgGkQAd6G/SWhtbBWImpvMu2
yv3PrSFwEWGuZOCpd4NHeKQkghMdZ4aAgW6QQA7T5AbGXYC9gQ8SERTy0ZH4lwdtUPVxxA6ZEmNU
G1jvOhtuwnidPfJUGa89GDlOrBylsOk4r51sA95Uv1gnxacRfRW5h9rINzEQ0KUEEoj7tyP+lnUW
x0qCJise6rOc7O/UG/7IAcFh0oxEItbNjokiquhw30Pc9AznnQngRyyGiMsO0jkw49JHFhtjj6ki
StG+/TRSdTLsOjyi57l6cdecJ0nZVtnDgzFg45MGbdr4CxHIORuhzIVx+omF6XW2UgMfkoGc3f+N
moyT5tQeS1YOeqsO0lymLB2ukPUwkmOYDq/h70E7X55nsS8NAdUVDZFi9D4iSvg1sRqkcYLixV1h
o1+M9rmYk3VTMRrSyKaxfY07p+fGbbqBHpVP3mUy/qxbL2W5ENiPBTdBNGA0n+34Dk3PjjfC3SM+
wHInJhYwHA/fUDPgFqqRGWNpP2URg6SS1r4f0Fg33QAvafc+FvjltSvMjQmZxeMp9CbhWkzCAZI5
YM7c7yqc7I2MzLXbq3PB8ZEopehZBYF5luowwjs89VazAwWVHF05/ok7L2OoFvo0Xqp16CfDE6p6
VGI6vxSszFOYdftWm9dchVjwGtSZHdrcJWPoZIAuk/JJdbJnOYk3juOGjEnWUMBXGQIilCw3eklH
QiEA6bWQv5XoF38ozLq00C9hh3dQGvq1oPsDjy28Op54yB24O10UfLIq0wu2Z4QxE5tXbygES/Fo
bKJmI3sumzmCMtDQRqJ0xEB3BZA6ETYl7E2mWlaCHq59ZaiIdNFZHig76AtYpFnaYfVZNfyApHht
mZcy0ESilabdWhEGDg68PUBPzEGX56d0wOSZ0wsjpRfhxNB+SZrEWptf2oCrVrGK8hSYW/fsJwSm
Nxur4xofZ2gTWEy8mUOZm3rblkQTu8MqqZmiL809swXGN9KxqsdpFxRgMvuBkgK2+pYp3aUJWGGV
d2fwHFd2F2KZi8e9W9ZEC5eju7GotNIB4XyVSvB7WryX3gisHwSGg2isorOj6acAgCPdKBuDfTeD
06k5YGyrzHjVE4vW7MHBwH4D+YGeW4DUopYgvvRcvs3zPsvrL6n9kxXz2wrX3k+grPhFtF9jZ0mD
ZpRlzEzKZHSsjPBsppi/CsTZYSy8o4inh2qEN2Ii2ln5gEtrUb1Re4jtGOBAQtFRIrWXw5wwmw8Y
KbpM3/sXmbZPHXIi4BWAnEh028/KfuJ8tVe2CQS+LRd+RHXmuEFTxXa3Bqcf2ho4oUZEVzBWLtE8
P7PS9ARUkR2QsaL3qScY8vwXeeexXDeybdsferiBzETCdLmxLa0o+g6CpCR47/H1b2CrcVWqCile
+3VOnJBUQRAmc+Vac465HoxTnAjSznazwSpALPpxoAjfWIELvxYOzoUlyy/ZeOnMYLXt+NZMMHMM
y0sZvU6GPFoDKjlpckouCjLvWktdx3RNKbBA+BfYWTTRC4ZiBDPFTN+Z0+88Zj18N2TIrS9HhVeG
SVaOkmKarqPy1WSH3FhMnNj36xdJd6ey8QmWyfwUZ323mXpWltEq4fQTfQ5KP5m+cRVXhJferibg
cWqvgHA/1uQCgY7fprE3HJbCwAlKTzuzADYv4fjqNN58geRtLhx8WTRrq8Apwdqad413O0Qe0KC4
fYpcuKLe1yIaP1Lo+ruKnFCqlYqQzAunsm9kFr1QdBJGKRux7a0XVlCBJnK8WzrjzgAditiFtnNN
dJm6dCZ9QMLeIwS0Mdl4TObHIvlWCdzO6CzCtY1g1NMuEhy1F4XkSHj0kaSEnuoA8hOmemdk5htR
zEQ0Jr5oZbOmHxM9131blNRZIw64IaJjWnhri2k8xH2tgGvtOTRByZK2u6+1BufbgSheZLH49jpp
7IwnkVUe7hk6QWFbRkejesyyCTQ51F5JyUQRBWVEMZRhirM3GxjPycJKYjoWPUDRXQrmi/OAd0qN
YbaZ6+nKC7N7IiV/5MtlhSfF4yWP6UxumshzgQFBVrdHOrQR7R0qbLx9td0esty7akXXX2ItXQ/q
ABfp4l+6rvVsLnziaUHqXGJ/GhYoP0/XN+TC4dAI+4eIIMRDNRRPCOCxNgWsMQvd1osmD3zTpmfi
0I5kADAyg3KY0oywqeGjvVsp8yX0Bx9uSNmk3ekho3XkR+OQwC6gI68FXX3KrNTvHbi2POymvmMo
gZDAtb7lpMe5k+fu6PHgsWhwPLdAF6LF8pdav9sh3kQsuBIDK4clhlBzSlNCYYWKC+BIU52C/Hcz
1t6FPzdYsi/Gg2HM3yPVPCeR3nOwuZ9IDqlkgDfWuuPLHtBW0SGNXOBtEcnUDvZBN+h9BjoDwlW+
PCEPoeZDcmiWFEDNwzi3L7IiMPbElbiwT5U/5cOdSmV9Z/T4HK2oOebMOO2csMEsHG5E3cXbuuQg
PI7B0dXV58SIwJgZWSWRgyi4x/SYDbclxiwO7xP4gMLwqV/4TUUqjqZFvwcyzZHq0ZceHWenlZ+o
6WxuEusBEQbbdmGaDkzR8Msi+Ywm40tRZl8Ta3heAmQD9IQ/S0+W247CrOr0Ad3FZ9J46REp+zbD
aydV0/mYidqDZ9tbOQHxqqJ3UoEceDPFlQajiocucJFC4lwX2Byh5s8XeYd7pa0BTXtI+RlkXYfm
QoqjZTwiyvmIoFVuw3F4ITyaGUD0aAK+3fQ57gxB+B2NAo3Ig6RUENAdLYGRdtsykWy5ZBmwP+Sz
aZU+BykleoO4lvQl8SqbmY5Q8cb+7jjfiql5VA2luhEQWZK0d5XRn7qUA0g5FW+JC28xF6/ulKR8
kgz404as2VrH94N6Ls3ssNRxeoUof9MHW4EFepNi6Opa0PnG+D4o8Vo03a2VWk+toJAcYnVCag0p
tPQnLKic29+xTH8VDWqfdpBgRElFVyWaWcEswbF7DpLCvGFMMPiSnss25saavVUirChuG7ZcYyqe
5k5XJ2fk/9AbOgl7vI1r9N99CBd/0cEdyW40ygAqYeWDkCmm9GtvusxSaW1O3WPg0Tq1HbTHXpa+
1CXZFUlVU4jtSIDUEf7vatc3sHGwt+Asm1emBGTgIYuv7BgFOx4gFshmggoBh2Snb12Sd3mzOTjL
WgKbtMoXz6LxMc/PoQbFKcvoEiBMwc+z6q3s72yHhCNi4S40Nms/CQDFuEJwkp9DbLn9uoPS/Boj
nO2t3JJP/0RqCtzcmKZR/oLksd4NJj+JrgjqdZSjfD+WzV+ThviDpNgbL/fqC5nPNwMSMD9uEpq4
4gNBY34pPYwuDW13Xk9YHUrvohTbe1DYt2acPTlf6Ql6B7CmEJATxItER7nleFtN3d2S2dXOpSRX
7HeUlwvWf0MfVc5Yt05ux2YtbubwYVApUZGDutFwmmyJCdvt2ePNCJ2cjpujqJMfokwPbfuUpdWb
ExFltzQ9IalcUj76lue8Vorlpkaq6WdRtzaOKx6w8g6BFD+CkRGQrBtfjAm9rRwKUohWHGHdzu71
VwD0T1UPhwlMtF/YHK6K2tgOcf9mpzkNlXG66rqs2BV9J/2lQ5DsbEUCAsN1tet7Qr1UwvB7SjUf
keFjYtKllcQ/+UaF2LUfZghwI+ot5J/YbpwCd3X+LWFK78euI3cWCqZ0leKJfP5GFAqFRzc99PHC
vaOJcIGE8zKTelmBrjiWVzSYA1JsNitxAW3eFo+xiw6O1rbpK4fus5wZWIJNWLODjGMHBx0ZwhZj
3UdIlFQcOK/agqY4uPQSBvfJpFW/r2xGjyX0rBO+56K0qw2KhgYuSvtUlR6565jSjJBYZ2elO2Qo
nHHFok6ePQitRv2oa6glWDl7krDzPglOecS+bSYGu5KtnQuXYiRQqFaDmMlv1/aHRMmPcJzpbCm4
gzWmW0AcDthz+gbTlzgeD2PS0QBbKV5zbNU4xKu3unJ4IMRwXshUfw9H+21xycop7ZjxHsfnSORs
ETq9ui4ZyG+yjk2gVPpz9l4TsBcSM40PVms1kMkHcL3JZkIh5Cs0/P5kmKhjnNWwJSHH5SQedUwE
J/BoPoEOmP4i7FhuFD33lmP7bJdHdr3ZV6FxXBrv3lD0eDFgeI21hzNhXIRJelWtuWbMNrDSZ+4j
PX00jh0pt70w6IKPNQEl1ArkdgJCBGjKwI5ysna+TyDhyeshq0dgrWMkzpzqccoKSpgE7n8LtJNO
YKe/dOqbLvsfmgexG3Lb9UX6Wbk09Ekt2mQoKeIArSMHw37jDTC7CNyyBjtjUSqwn5Xmjj0koK5F
U+mKicOSZbu43BgotAXRTyFqCXTYatehA9sYYWHsZsXwUklzb5atgDLh3C1DLfcihK5QLmrT9dPG
UvmdDl+csb0GjXJpA9RL6kcj+EFj8U7J/CsH2BjmBL1lO9PbRCePvWbG11TxdzwlL5LYJHiJPXEL
QmiQKgAQvGHZzRHzoDiu5ME01CPRZKWdXzolPpYqqlhfZUVmA69z2q280/qt6Fm1Z/RZg416zhHA
rVCkL+F7HSKhbEkXZ+AWPRZ9e+jXBcXNL42m/xbKGf41N71M4NGg3bnQ39zKeBeVcnZDnPzQiaz2
gzQRjlkpeIyFMzdbx3Xe9PYNTc6jxhd4QjiKCTkwqf8tms+1jaGVFsk1gzMWaQ/JeBYAz45eLW28
TJwgdvZQPiH3/Np6ZodD7N4TbbNbZP9DTnhB65RUDqtAilLxsmUrmAM9CPIf++g6TndkgLLwnPjh
0/2E8icX5AnAa2RwFarpSA/mG9KmbRF+sHyBEV8xOKt78n1Zs/5GZ92Y71e3S5TMz4vIEPK8dtbI
UBRSllkdY8hJVm7voxBRV+VdIoxAvBhWJ+p8Lqc89Zgt8bWAIQVKbG3IEFj69M5jIenRMeYwpdW6
wGP7XIJD06cH0kZfa6qCeAov5yV9FQtLkjHtSve1kRzLxwAKhoo+UoN96LMu7Msq/lK/6iq8E+I5
VG98caeRXTCDAQSfkcmgd0JSc0Nh5CdV82EDk2hJdhyfMcwS4NcPj94wXTOm94nIRlDBJcJN7sfi
pa65Cz3HAd02l6AcUiKFc1QHbDJUp+Z+6lAPi60qvJ13y2xkqzVIiUx8ofB4awZr6wZ3Aa1ML7S+
aEglhaJgWFUJ9sQIog8ugwyccZx/xcE9Of2PUDEGHTw1X4wk+JCkfbST5NDLNfMbjAOFas+d4UT6
WqK6poy/UL3cR870ELbpqUjRcdZ3vRy+SfEoiDtiNbkoCE9OUj5PqKOWfT+bIWeU+SIy3Ju+uJln
jkD//+YX238MWPXfi/y9SX9NWF3/g+/v54Bi/T9CO1qSlWp6StqCcOCfAavu/5iOND1TAPuR2nEF
0afFz+hi7fzP+p84hBPjWqDFxl+1P6OLyV7V2pXC80zOA45ne/8vAauWJD71Z/T0msvsmGQnuyzc
ynQ903HJQubvP9/v4yIk6Fj8H6NtZvBvEjpA5V6GTRwde9aEznIQT64hNgIiDw3actvblzly76NN
/30mUu+gTSKhppKzg5pqUixqlpwB70AYcIaNZ/WWFMFLrRgrLh3M3SGT87ZoISlWzI0St/siSA/h
BIi4rEuTK9ssfuAisa68ynjrYORBBtZ3QIwAg9mtfY3+HymutwtQ8ZWlcxM72bNH/3TzSzTu3c/f
/NcsZ3fNk/3fG2IjpOcsTF+Vw4GwSL9d82h/uSGKMstiPgDcaFnmEyX904gT4NA6fOteMYhDbSzv
+AkWDCDilIwoIqV44HYCPAAE0GV2cOrM8rbtmHrOI+DSMYfUmQXDDl3p5Wo53WRNTisRpTERGtHW
rumawdZDHIIv7NDXiAtkvS+Gj8hTesMk6DR4sOm70sQEFT4raAu7tocHMmMbHYiG3Q9z/KmKJ1zo
9oyXUQLFYVekyTR45WW6kt3a1gbrpkJW42EJqCrzdhM3TJ0sCSnd82xUfnVw0qJojnJyBB359tSQ
Qb+rnX743iNVuahYbIimfknd3r205hsGsAStJAaheHJivaP8XJa+2w6J9Tn3xXiXLneF9yTT+CHD
Obx3tCKrJ666PQs6qqAk+C5HdYyVwekaPtGRtTHf0pDRTkcU1CpmsFPjou3k3Z8fsmP+4yE7JiYB
XndPWzbh39q0SCf/9SEjsBEGmX0Eg0H2JU4163x08BzXRgPEHyJYQw3f3WAEVhmRez/PSADneCYa
EhQiZpWY2k93vuroO80IpjZ5ApfYIRBkRO7EiJZ0ygy3YhfNF14BEzfXiNldNMZKMEg3qGj83suu
QIzVW/dhLEtyXtf/sXJUIaOV8j6k5DyZzvMyltTRI0aPOcQAIlFyX+kKKMP6Ctrx3BxHu8a3siBu
TC0TuI6z51TZkVm2tHsV8eUm+d2Cb3RVHy47iwQhuWSAFGrrqvTMdA+/NPDnsv7Ww3/7GjXQCMgP
pfFG27U2GKDT8dmPwfSlDcHQh0gSXu2hibCrNfX+zw9Grl/X/359Px+M8Gxle66rPK3XpPVfvj7L
CLm+iDPGgpNgNzqA8rr6IWpHwshzg8jDvBUna8oilIvtUffWJnFaAn811NYwgntV0OAIvbHf4+VF
cKOAlxvBnUVDw5cu88NgYf1SocVZgaV4++fLF/9cPH5evpTK1Q6za1ub63v3y+VLuwrEMmJbPi8Q
MpR0R1ENMB1ROOxMD+NesDRIHHiVbGOZ6PztkpKzaIdI/2IO8rsa1RL9jPQ40zeBYWRR0Hfd0TaH
45+vVa8r+z9vtTY1MjpPoLDEeLvuDL9cK8LjHlH5UG2CbGSJN8H89TgOOYmhGcucp1GLYRO2LfU1
5GZFWBr929cAVc6dSMqHIKpPC8ExOy+u1mEaZaexSkoM9FAuMZe+0lGLD9ZNgK2smKiITGi8/jkZ
YUA7t+VcEwS3VK9ZUGHuprPDEcU6YrVmAGjQx3EBKs8lL4HJajRy9Ma17IF1++jm/C1ker2LvOpe
rOuGUMXXYYpp59Lx2AKGwUYVdVfMhJ9sG+tCIe3uAFTkmxFG18ZggtlyUwByEIZ+Fj2kwoffy//Y
PoT777uqHCy62KcR1onf3wAXLU8fBnG3mScuLKhMhLiL3BIMk6LV6aFURaeApifR0DldYJXODpFl
y1tWGiBouFYXssLOdZbLxSM5ptD+nx/7Wm78/tiVS0d7XfqkZ61Fx6+PPbZsJj0zJ7bztcHQw66P
bZlU8HFrCHBtlkQcVKERDTjpRVHPIUIrefI8MCtukKPKbLwHxy2+Z3n8WmXqrx/R+o3/9mI6SqJ+
V54rXKze/7zCYWz7CkEqQH9MKagf0x9jGkdA/AF/9l9Slamt3TEix+hPC4TzFWynFPFiFqABNL4H
ZjRvGVNgK6SH8Oe7J38vl4TJp635ZJRloYuyfvvAbZczcz5igxRlfc1VYjcssOOaA7gLvjOKA2bY
ZruKuMyX2OIE5ilyMMAg03IwQNdWY9jTTktuTMkLPmeO8tvI9nZ28hhG/SWTURoYenn683ULys/f
76krtdKUi4LX0/x9w/PmDmqUxUnIRmkYET+6sRx5PXpeTcGRafZ2OfhVYFQH5fU/NlrREPjzNcj/
ePNgk1ucyk3XVsr+7bkC7C+roV8B0OXDpL187/SrBK0XD4FmAGj38tT1N8YAlLku1b5y9W7kupnc
I9GWcuJM6laoqJhXOYTl3TnOSBIQLyNdKHGqsbgL3FuUZJfZuv91qkW3bxFanf7tN/n3W2DbpvQk
LwOVhDrXkL8snQr+oU5yMKYrzpJAseBycuYfVmaRQAw/cxlrMqQphM7rfCjhwy6YQRDmHxeSepAr
GT961yFa3jiGVv/UIUcDGzq5p3rOTw3Sv3tn6V/+fPu9f78ClLSuxVfFayBdtT6eXy56Ec7YFRmf
lZuIY7SiTsOi9fZW79yMfUlkEZLpgD+oO4fau+j2Ka5F0nfROZz/fEjBw1tEWo599NKFmjF8xIJc
9vqbwTqOO4nKF6J/giWKmt5d02uTCnMQTDIYbUzVxODh0rP2xlR9dhx6LsyoALwVOJ9NGVPSlqzk
mWtdISNE3NTd5mIaKWeoqrKw/rR6ciGXMtk5q3N2MHNvP9fLAyxgAuICtO3d1JIsUVbfe2y3Rdyi
IEghr8rCfDivW3YABLodU+hwoMCwpXB9oIMv4gz9KcAQuoWyWnb5uDwFzMIapri4MEJaS2stgoNl
t0CUvRiM8gsCy2XnAPYzotyBJSPpFQQaRosS9zGditc2DPalVSfXsDK4fM2rmATDmluq673RXZ/f
UGD/TO0WfllPkZM4e5qf18i/rFnWfzx4ybqlpGJN5ZT524rPrU8IobBhvaUa92COuljU3qXBEegq
/x4OGMQdEpLzwv3Qo7XSYcj7Wse5SLp3Zdt2RBuy9A72AtJ1eVApsbmpM2+GVbcby+ALSfAvyfqy
5PiKoHBLvCngPbGOfRMD8YxF4l3TX2A7XFXGuNEZ50iiSyd7DrbBGFws6z4/VBC6XA5GjMsGDFsu
MhDa1H+5G+I/v12Lnc+z+Xzpgf/zM+jTskMZanQbkAxgIWwkd8TlsBFHuGMFAUTadq8KkzBHmKoM
6LhvZ6FjSMvqz1/kf1SLtuU6QrIyS8dSzm8Pxuu6sPTKszNxpqXTAo/WCs80vd3ztzeNxCLAg30H
b0VIpUJHYE8OyKw5/3Axu26rSb/oDIq2vda/ZNoip6+hp8XOX6oG/R/VIr14W9B2cLQQtvvb4p3x
C1jBlPabpQO+MrXANc7vsOeOpJRo6z2ywtvFCA7CbdLLBNDZ6DG4LaqFzzTpb7OweP9ZDa1exMzI
v7UwD9fiTameM8xybQ/4FkHQ40A0ytS3nPlzMpAXTIuF4tUkwLq1nC1GPodG9mOpO94UA7hCNYVf
z6vBQoj1fjSXb6GmT0GYKyV3jMymsMiK6LC72IRw2aRXtd2BXwANgje92y4UWux45IvBXmb8C8iO
BSdJ0ESa+bwLaF5u0QQtDJ1Q1vs2OUiyXaGtwFj81h2/mOjwR81OjwpkPOJ4q7fnj8EMmcI0K84D
jeqH0+M2N6S8HcdJXEFDUOHMhIFBIKcdbBBYuE0rO3bCFVd27h0aaA43FXM++PR+3RQfCZDWU5za
/uAS513aqKADVBu41ZnBlEOgT1lbfkVtqP3FzsZ9G8pNXLvzLqUELUVjIy9LP6KEEpO5AZ9bhq6y
zw1wvQnYMMV0xRgorYBLzFhyM9K/ih+iXe2o1TT7s2rvo5bSdEySdyNLPyWnA7MZ7H2dxfNuyWiL
xsOIJi7qnjnEPI7pKl+Xgp4C9MrtPIrHATIDI1rsm5aLAh0lOgP+NjhFxrirY2H5Rkfglt3RYYeZ
+GBaNAlC4lXagBXjvIQj6hz2xbyHPk7EyXo+J4+73eEx9shyVQg8n2KE3gMxPXzPJRUa3N2chd4Y
DCb9JeKWpvb2EjyDf662y9Q1t12Hhn1yUPUVIidQmC4F9eWumViH0q7qyE1sL7wef9X5lT+vckZh
oPbwirtl3UecwPpSd2waQI9KhBN4AfI4AXZLM10AxBzrDG4wiYn+YFAXeOveCKmBtGpNQqhgLHT+
ghuJcoJkG1y6OYoqYqVd+4OIUe7aesWczLedHX8LF35xkdKjovV+wH0zIFqy782MII6cKL9iPUNB
9/roM8TRDRiDTW6zrHrTHTRDXI964NeHo3FBIcgPRO2Mh8Ns/bTpUPQXV96QkNEMxWnX9FEBlpVP
yV3UI7U3dgF7rJjhtp+97byJipF2bCTGcW7AAEV8Bj2rFfNN+3IuesxCulOPcpJXCYYKv8m56JjH
eV/Q17itc4UM0b1N7TAHzz7Wd8n0CcjyijM0h3bLrP1ULy20fewUs140U5Av4bzAejGrbGup9AUe
r7d3l/omHXpxmCyo4o2GNpQsyb4v0BZHMYjF80o6CUJPlNCbTnbDpRHVtwVAS9pQFW83kBZG5ls1
3577YIxRi70XxMmGDFpxFTTkSLit+AAUzvHU5j3PXeR1STzRWlufqzGAwDISzMjn19LBkATEHOC1
TBnbG55rE6ZoqOsujB6cWAItr6odcHkw+B0SeRZFft5crYVNSKLkpDlA04ii/4Ro/Py+5NH6qVTx
UQfk2WWBNrAr8rBN/RmaBmkK627RV+j1luA5Jv5si+fhOg3kHfnkJI33SCqDns8fHBIQ82L54izL
tx6v5+b8D2jbGls13Vc1gl5IowPrnMkDjPjQYdLD2VVLTxI07vDY72kD7Nr1KxxFz1utzIO2GU3M
yJpNdj00ze0H9ShvZsm/tCD2pcGuEk0AkqM5QRjE3l6RVnZuYw35RGKiHNvb3DEQPeThFwd5vDZw
AeFmNHZraLDuWpIqZvpjxsAKrSCn9lWAbdDND33PYxlKoX2yAq/m3iP51Yu9vWOjgrGxzV+JSX1V
vTjxDwnaa76eO2dU9wPVG2iAHBUJnvfmRrl0NE0sXmuvLGcVNMxYMA2V3G05vy254e47hF/7Lg7u
PYKsIz04pPOClYsiQPsNviPbxPrhIY0Fx9d+dwvnPh65DDGyR7tMWxO7E7ugz59jO35rM2t7Xs7K
1r22JDqi8+4RL+LIyWE3M3Rd+XOESKxLwM/OkXULV9O97ByYzUPUyc35i8YST9OuHXdtxPcNcKXB
kZN/njtpBeN6f3JYyVy8XHtPsDEYMhMfiIq6PaGDzcQ3fl7szotjNdgPaeU6mzEdIPlQnkjQsPss
Uy9ZVFyXtbgve5e9YQ1BFqhfyyy4mbSVQuWnwXVeMSyWEVafsTnGAq/1elJjSLzJOB/vWpGEG126
n8laLZtp9IBdgvE6/8bEQb05ryR1zDEOpyen6TywtlZdADnHBTLWVb/aJoGiY2RcMR/a5uXOFL9j
7wxPE7PSn6vtzwe8fq7nNXOQzQ5tBFbL9YZ2psKTP1m7CMfZeTc4L86Rzbseivug8UCjOl23rTmA
ApaiAsj3UdkMp8SLGAJPC+kS0D8BN4N1N9O3800+nyvM9QQ0JWHIzju9wXQ+bxznw9E0q9vWHNM9
kBAgft2E/1eaaCrpaJgJgGEJBoukab4q8BI1Ub8cViom7nvlOj5KlrhNipPB4szkNiGCKEONNtFZ
2rB3BG1WXkNj2SEpyK8yt7xibXbuZCcOsLM2sbYO2cg9O99KOlQzi9qcb9EwEp4G9T+EX+U01GMu
BReeqjb+OYEZOkAbbl+Uf6krxdp3+Gevh7KSLg/cVDoDzMH+WY2n2NscF/UBmP1MPlS2eKFRSR+b
x9PbEeTWOmzBn3jmFvd5s82S5NVISJ+O3TRCNO+NW4ccoL/U5f+eDtgMxZitCVo26+X986KiVgXo
4uGoDLTON4JeHwFYut6FMTFyLT19bFviaXTThrFQDK4zn3Z/uYR/txFtV9AEFw49RDpOvx0NWrID
ZmsegcoMiKRYpM1Dnw7etoBRdWHnULnaygRu6BZ3gRHkB97c5qoxq6u8j69XZN41lCx3i1CQZDQn
30G6R7VmTvd/vs5zk/i357eGjkjtKfogjvztWFDGnRX3cUQ/zJni/YJkC2UqZqk2a3+ecWXQXtJK
+Qr2mE6ObcKpGHBCGgYmMbOpSNZ1Kny8tNYZRrAETRH9BmdiqUP0C313gQ2ZrQR9fGbnrxb2FGl5
erzval54q7I+a0b/DTVjHLpwKtbVo3Y1sTyp+NmEqGy4OqictxN6l4sCJIXVQzXBunMyUtxwilDP
Kpf4MAcoEW0boBGO9cnJSGrmRLqELwvwvZUKoU7joi4tSnwwqXQAvAFTYGJs7bR5Ou9McUVoaxRx
XHZdyP9NyPZYRIdBa6xRLGbIpH1RBemFmLL9sJ4Ezn+Mz6Xg2Lz/88PhjP+vr4uGm8koRXgW/TZr
fct+afnUbVlNrknQao6xcTSr3p/Xg4or9m5dr7H36uXcA+I0l2xGZb3HU0njI0vux7VMbm2rP4qi
exsVhuqYyJWKyJ/rYEagjes83GcK75lmfZ7GpXxOFYUzP+A1CxU5AS20q45gdR8n325MS+AZcZnc
0A7yxfqQ3FVUu+jmR08jYvPz1BU293k2P+NxUNDQaSVh1LF9hlxgoYrlwKAQ+IBExoEF1245wOT1
dWGsuzH8T2IwH8ucjHsIJx1uNaoyaRDGZFnPQqtHdMDiqpCIuCyzfIga5/siQgVUakThUlM6aAON
LghSZmRxjbIsX6CnAxCgg8uwN22vLDGV6E9aVMaUEEhZlsfs+/k0AA/d2CvChV0V39UlKkDLHl2y
5aZDCbnoXLAw7lS7UFSvgHB2561CWMgRdcfJJDUM90Tx+NLM6b0LWPUWalPsR1q91/Rjd4w+vtUB
pUeNcL0YFjSf6fSqgCb+rSfxHwuyqyG2kGfDIFx5a3P+l1cm6Me4iDw+6POwv8zp6pwfhBoTzgzU
4ytjdXSOU/7R6f5S9CzNRCJgCEzbN5nEd395h//9CtOxFoL2grTwYPzed2A+m6c04pm8TotehcmG
z8EVVd0kd4DluotGFozj++7Qg47AOvq9nRvKbLKLopIGtwVqH9B79ZeN6z8GlVyXoqlGFwnpxO9t
pNqx62np8xHdRIuCkjC1MMT6Vfa4tmg0Fugjidhcz9+mVdX70Evf3RI+Wdhm+T4IrWGjQvVYNi40
t6oddu4zQ29Ohg0tz3gGC0faLVCmYbnMK4qnv9xV5z/GQI5CiacslCSSFtT6HvzynO0qoRZziZQs
SvNJ0LjwKFF8IP6gacBD4LdpwYO5HkM4ryOYrE19PROE9mQOor9x4jfoCfE2xYnJWBmOqBDJbQda
81yJEqgxkQ3ie4QIYcCBsb1OBhNcrOYyTLRew2M/2vQV6+4Yp4zBzoIIVhXdrTnb62bQNASS5dTS
5eW5VwNRJ7YXgsxlwOkDV8NaZv4sbY3F8L2KIcx6Ek96+r706o6tlbv7EQFtAvMJYzG+gzEsjmMj
fpRB7V7kpcUcSQ/fz8cQNeS4ynsn4nAR3hUhzYhzyVaNfboDLHM/eMvtuaVdWPJyWeNfSNi9YlxN
zb0eqmK+fF+2Idzmx/PYsnHMG+SIEOnWTvT5tuAIguWE3ONqkulxTIiDhIxAUiCpNE0lb2RcHmAU
+F4MTSbpxKtXytfcgeQ7OCHEyPMOknCUakW2hYx0waZubgE+gHjgzO+fb8B5JLEwSYaQgDJ2pOXb
GDjxgD4+tw2eXRgddgLUInLCa4fzwhUGFm8yPPBKejtYxPxWnNLMZdlWFbaTc38js5EBLGuFqqJb
Kk5xZSJ4QDxOKnYg2k2VUkKX6xkDV/4pXuQVp4+cnrlB/2nexdMM/EDN4wE5Uvt8vk5LV5eTorta
RsiZjfVz8UIVgRzFFBNOY7w9dwdlbTTbfsTKvXhIph1dgTmoujddazCsmsgbYU21b084m8Jm6X23
gLaghPM2WDQcyhYsZRnGW7iaRPs6GNB7gG1jhS40HoM1ASlk40dJRMpu/AWuAEDUEreE0wSXGUIl
MF6nMKUWbFrED0VKooOawi+Sw9ImzBG1yIXTD7RpqNCrlMk1JloaJOvUYjJ3HWN720xXhr+4iRwp
jyDDiq/L6vFQBzlaJhzusP06piR5dPQ3cCFBS+YgT/53dQEUETJEA9kC+vbAXmv08wUGGQDFs3cV
esthkbjCyyC9opnUbCNINuA3Wl/bcw/J28ObwKKiB5zDkK5ws5oNxg4m6pvzCQC7HGiC1Rk6sOJM
XovQsGF4BVplIuIPyfrOLcG+nL/Ifs0dYkKS+Sk2qUVRxbiG/goglVWqIceQD5KzNAoRwo/yCoOW
OY7p4fwOnI8z6wGw8HBtMwkjorHGYuG1HqXE2tgw5n7XESWzjXNcno6nBH3HLNmeb0Y4UTyGKZv+
TxGOi2+O9z1r4tfz62m6xUvqQFhQawPKafVuWOC10Xk4pCTJXZwrS1mQ4jWYHrXg3ZiZnt9JeDhx
o/apKkMuytqZIWrKHDIdgyo8Q+uIqVslULS0DwKz3d7quPKRSKVS9iOB7L5uq/bLUJ64bS3pmY63
way27JYkAKqKJDSh1kLwhsgTLIeGx35BhG/2s4MEkiU41UOxieqYmtclPasfKC0TQ3t0o3HeREnH
brcYRzq9u/OvHtxRJ1b+uQNVlljfQl1fNCYwNPyvG9eJL899j7Jy58u4+cC72l3pwt1Ya0WtC5Zl
D8PMhl6PBVVAnRSeTKso7s4t4XObKcnJ9I6mLj8sDO8IZ5v8AT//eVKM5IixkJ1AK6ksXMEgiPv8
Rz/ZpBs7Jh3OYg4OmAt5Q8aBjCqynlpY8dvz/e9TE2lTLh88DSfaiKsF44EFD7Jwn+0qpa3WCrhi
UR9csOnSqVmwSaybx3khrtcJ4bhQ0xVF+1iqQdK3LHHxxXA223W0Gs03GszFKZych6QOP/Vi413q
1lan7Eo6FReJYrrEpugggkL3DPuA4QHZnYb7kJoOijmb5o1HYYx4vC1RC6fmRwbsCqtw5JyWnpNp
EObkN63FcRX099jq7d1IJ9iPEsBhOmekqVLwNQMZuxw7/Kiy4WeSY4dta1WCpWIju1siPruLpAyW
bRE1Bw4jzfH/EnZey3Ejabd9IkTAm9uyKEcWnUTpBiGRangPJMzTn5XJiRP/9ExMX6hjerrVIllA
5mf2XtuehuKlLhlzy9FwY5iQYq3o0ZKVrI1AdO+myUPk79Oc9zn3zR89A+OvGy+Z2/QUmDSE5PHO
OSbReAIG4jj4Iglcv+O3jrz7kn8OaYcqeXHn++j1z3E0veXjjLXFZNOWzejd1d42n6OzKI3moW1+
EGcsQvXciYjZaC0+q2JOwsQUCPdlzpnacjec5CDPCcWTc6csBerGzxA2TZE+jOaQMqbxSj5UWc+D
9mISZEzfJsskuE52fOroHtjQ4EKwGXiyE5d7hsZdp32j5ydhy7RXUFB8zNBoWpNKP0vSX1ElP6kU
rLX8ODRgDEQPWCcvze/d8p4VccAHivMgBlVpZdYZ9x3n4VJ9qpX2pC2vcdu8ZSVPmLqdHWni7BFa
b6q2bndO0Meh6+VvLkRz6jrJb0R/cIPTc0PEXm3ho57tCQzDEhTNiaGht7cas6Dt5dK0lv4SEJ6t
XlRXVAD2TPIJ5fTQGKmZygQ1DdypBcXKrpmwnBFg3j2NwV8ClHAIa80H+xO8t5H50C+crATOggo3
sWFAcGEr6IO33dhydcZa6skugvecFMuzWb+pfYC6w9W31cwefbSDc99ZrWpf1sw0SyKXdpkGtVxV
UGKem1M10IXiXtUORo+OVBvie4T8Ar9KDBkQ3C24kgIuQWJjbfCwosJxY51mFj/5jMVlJVQKyvTe
nwW5UbTea4ZIVPq0XZnqIArjuxZY0bmgUjxkVBAb9bEl6VSGA7SwHpdJKidv0vRTExy98TryUowK
fUw+HDs5CpygLbSpiEL13HgYIb6mvLSncH0QUWyJqcDo/y81qWr41Jk2FU66j6wYBrdruMcuVG9Z
8NghCTzWGYDWzCh+eN6bNvfuB64u0rSC7QrHDptaxVXFpEG1QmoZAARLWv45NDvXwoit/3HwJG9m
5H4IJ7Vp+7VBWH4vXsuyoWZYudh8CHMnEWl8sRtPRzviGHTCVhmdsop7aA1w+bpMsdWSVG9YVTi4
DNk9BxfdMTB80u28JhXawqquoc0J8S6gb+49jxmVTerao6qXXMx9fla5p3mJfiC4Sfa26oblqL7G
hTlbJpv7TvuWqAcfWLvjmb8SXiw5e8WijNFpqcPCZ6us3kNEp7/qRPsg/hHIasnYtpG7gbFMjT2p
MGFujd42IkbGnB9bF5G0es+1jleY+SoEp7x7bvWRhEtZvtYQd/fru+3Wv+sS6J9dcdyof5LY/WOb
SveUMHCrWebR/Baz1r5K9U+WwlcGwSa1IH4J5bvKGth++FJrUdxpD0k+hHen/mtqI5TWAWYi4Mjq
bSh77eihzdiuqW1AIa/+DEzdB4CdYcXkf69P7uu0EKMB/JRxQU1cTX1OGb/uVpI1NuSYJRsd94zL
UZKk9XTwS6gJLcbcEQHfQT0aQVd/ehB0jv/6FNlt6NNbtpYSNs9zjWZdDiUa8mL+6qUho5EaktlY
/hrhY59mh4vc06fPytHxRXOzHBvWi9tqaF6MOXvIB3LLMGvwhaz8yPyY9YCLR6vPw6odeK5k84O9
/XGuljmc5VJGjcK+uhiPKFRnah+yNtn3sqKZDOd3DWPCk2noUqSoKqdcSgzkSQrZYDio3x+s42Xw
pVVFVrexJ363rvFLDVe8Hm2M55CCkwlAZDZk6LXMOwTjSQn2X94FefDplP2PzNQxDni5sevM8Y96
JS2t+e25krIwYVrCGwW9QPSMnPKvWBM4umdabIQgnBpH8jr2wiDPYWj671ZAhe+M5ttC5U+/5n+o
8TjS0hwUSHWw2asSBr0e1MRE1UPW6F9bpnhnzmSxW0gPUV9fnlg1RazI8DVGNdrcyiVMk0JjGXK8
CuuApyZ6VSVmKmsHVYw2bCQvCIDQjvzMmKj5Wh7Wsswg74aNXNyf4QYb4F1biOeLu3zXm7pmpJR/
m0bPP4lu+lQtoes1j1FKlefgez8HiUC81MMTiWNyi9koRMwG9nUaACAWci3PI+NLxVs3Zc9Qxpg7
u8yRVtYrY9S+ZzpYWNIjqELcAowMC2klcE7LYdtYcB+BsO3Uwiht9sWMarOfGGTZfXJI15FnFLn3
l/i2k3Omgmhp1kHDJZ581BkEkG4zGM4dplSwM+nRjyyInL1AD2J2DSK+cZcJkj7Sov7ofca6Flii
GQr2aRzGfay5+dbtDEIz2unFi+Keth9dyOzeoIZXux4b+V7ToxfTaMRp7oK3dGQU69jNkVduutTV
XySwcclP89FFeH9JzSNRHfW+YRrecl2FNl8zuCUOTYNgGpSBKP8qaZnnP2yUdERxigfXQHSJoxM1
l6oBxhT8ttlR3fZj/OYviN8if1wPBHUSd2SRyjsKuBiZlb2rd2TNSZiJNDxVcr2D3f0jzSxx8oFE
LQzatUH2JBVOrTYvX746FQfYVQcrMJg4R7CY04wt5UM1icdppD80ATk6bEee7QEn5ur/KlIiCjS/
NK7xMSAwDYg4xRZ5aOBUW80u0U7COclqrQt5usnpQuluOaS6Zt7g3fSGV2wh4qfbg9RP9rXFBWQw
LtwJd9b2RLCzQBspHxatoZH0m6de4FPOna7ZzQV8TGfgg+7y1xRuJFcyajgtqQf4nOzJB2ZcJsbg
M4EW47YFAbHJOgCJ6rzNsIFcY0eEOYbwU87hVyPDvasfszAHqtnO/VhqVz5j7Cv7DhKFw7cHZU+8
qrqxbsoXZAcxykkyBoAvzwch8nMx2a+2nTbfybMfdmVR7lvoBYdFzOKMYxxjd1uTsCSnto258HFy
bINDx8DnVUUke3KDPwgFBB4o5NbsWo6kVms7ty5P/tgipqox5Akf3zoQS7zcHVcGVekkdRprBMHR
KDGJRn5lXAggs/ajPZNlTBgYYFLf+ga5+IybInnOHEKNGn28udBqaaBa0lBSyM516z8uvfPLAe9P
z6HZN8fjn5dZcvcAoWy8lNs0nyCLFZQPsU88Tr1+9kNGlE9kb4nhqQ96Tr4Cz66517zMvYDfOndI
DomNBR1XmteaiVo4LJDnai/947Zevs10WEctwL5jslag3OnLhxMuP4DvLjNxLW/vrVXz/3jGYYpw
3Vt+xCZSm4N9LBY4BE5/mCwydYv89ySl6AbxJaeAXeSyLK85ZI2dg8b5XM5IiqebZZBrNvmTE1ZR
QCdQ8jzbRInt4grHv9aLPU4wQDyQW4E7gtkbsClhgXNIrdOKS8kUYbYCnD+uDolvrV/o+KedMLiv
jISHWPPB4BPf+TTZHdO+rpv4NKDfGHk1HsrU5cojecpbSDZpuhRRqpvszWj1Q4e+a/EK57vEb+bf
iyAf3teW3CR1MYIjObQLvnuSGjbg1IDaZuN8HIBv7w2NXQ4jT0AmbX4gqu2nslWhsNiPwL8ZfZMo
qM+MoWy8B0cCda9DnbxHbLRJIeEe9cvuzTOenAKkgkm+yyGOhvVFJ9sEN8A1p6y/JdFQvg0tQjHP
0S5FrsdhOa7261qRR4jF0++69KRyFLl9oS8UM5Bl4f2atSF5Ej5HAcoEaGXJkN4nY2f3CNILfY1D
FbuU5xzsGUMednIiulSB9VGZaw6DuMougqjzKBF4naf54SsbzZNmExbNWcZ00J2To98l2mthwKr0
Lf74FUj6UlfRyazqayz6jqj2CGIIyXrHhsntZo4d3jtzacOMJfSG/Dl/6+eAZ+1kQNaWPNfgXFhd
T7ds1NGY6sXwPCGR8rKTpSfptTSCDM4NggBO/SuNFPnotUY835A8FtEKeRuvyc4QtnaY+nTaYLCe
Qx02wQlT/NHGU44VZNJZTsDVwY8Zss9yr43VRPt8geu4ODMEmXL0ULANIdMKWFVG45+devjh9YX/
WvaefmyIZQr9ksyz2FuXi3Dda6G51uPC0OhxbaLrALqW2x/kCm2J+DaJ5BqnhX+HJZ+kDOYWuAhX
MWUk+kSpzpLWNY51Th0nh+SI/2GEjUlAgHiXe2f1F5dgdBPXdVgACD+3tpnsnJy9aDoTLKbpay4B
K8WOn0F0WTPQQKiViyO7LA6TPr7yBFmh+rBWAu/DIgY8lhNrcbI0byJMPXkGXOvsJp6HA3Sa8iUv
cItpsyfCcqXcjBeSvVyNbT9LOXkBFET4uOZTtNqYweWzI+z2Z2fO6PRixzh0g/7ZB5D6Uh1dADtp
l3AnLNZa7EwP/pDND8WYiJ3S2LjxKAAor8DUTe3u91q9XYn0eciyBCNEBO8/8/X3hn1NkKO0ySLy
QdcuuYM2ik8CUyr7XqkX4UtPbBIC/BGIjp+urnw0Tn0qwTO59TosfCZxnJnP1oSEz/y1oo54VBK+
EXRA2HYN7F+ier7lGCHAQb5k2C5eelunM4HTdFxdIIrmSqlUFWV5RQKbXOCjb5nSGdtW9823Oaud
fdzOYSyCBe1tR3BC1BzIyiy2ObrPR6bOW+moOzMX308pRflokr+SliAUBy26zR4JgEFU7Dqn0+5C
T5FrdR/MiC0cEMZWX7z05tbaS1G7f4ipqW+LqNwntoSMEMebJ6L1VlYiZdLTTntnRDWx+rwPrQ0d
tcrNM+MA51DT791jgGRTHxVXkuTKq/pf5Iwy0i2S/Fi5UuWhBB6TjszVb3vj5tSpcTPL1xEhzCVz
3PIqOgtZWzXzL1jtam+SJF53w2JwdtMPEOCXHlAEsGiXSNCAEcZFazuaARQtoeioxTMge3ExzXfw
oz00+RNBUtHeXT8cNmcPY64Npyo23+qxs6+Gwz2UYHwN4vFXoxO7UAgPNvpUEn7pGN6DETjVzu7g
k3tjFO0s3bF5Bb35yoZ68vtnyoDheW3ynaftSTgbX+YZDY8WE7Vqw91PWwTAfV16N2xHRLH4fh7a
TTPt7XSCCATOHP3anO47cjqONBj5I081FhmgcFPkVGHJHPgBIQX5iII8s4TQz1O7DrvBbYu7MQ8r
9k1o0LbG5lTUxFRbBGtOcive5Onv0vEZfSLwZ1s50t1FuKeliXeacYSCM+HnZtzaGVtYlcCKHExm
LTlNfifgoSEGpTOMkc+ramqKG7GBLYa/KaAlyBrINFCI5U6aSWgKowXK5YxkhIoYXxfx6ggDdizQ
nepaSTG/KyiHVXWq1vAsAl/bKXNu9jI8rAFTMwRXGip9gt+Ja/o+YebW8n3a6uZz4kINrVKS6TRG
8ntmftfaGeeHoM3vEubaj0b2yc3MTGKvd4hzWqn3VBO7pll+2b7wr0W7+l+rnZEDfgupzo50DMkV
kwepHWPXTRp31DU/bLuyL1mZsqGjQa2X6DSYZfWLNWXiMn3u+tI/47LelkOAeGSapd0WxJXoqzDQ
SMD1ppb+jemB6m0XXbpGmJ1gdWrfWVPhJczKE/D8fKOtiF+N0qm3TRKOMxK9Kp7jE6NfsniYWqya
+9rPUpMQwKjKm4WsEMKoK/9uPUXEET+O5h/Hf7Hqt6z2ye4dZooqPYCyE0Wvwvf2pphOo2OVZ9BN
qLXTgN1ww2hrWGwfTR5hML3QviMhbSH8AeC1JSarXJPHGIShcgQ2Gt8buLCAY4LHFgewQWswGJgJ
IV0N7oyDjyP4VOavyE+OPgZOazarm+cDOXXpm0x9us1+dQQlpD+1OmzNriiifS3AWQV1HF81u9vj
U3i0gp447D5/bLulP+q6+JOvxkqNQaQrJH8WL0j/I90gXxA5TUdm6DZpSFtlRPgO3Go4pGPOYCSB
Om5o1aUCDXRVf4GXaxwhaBEdk7NmQ+F4GDX0s51hlw+S8z51hU4OkaVfcN9RhzbOH9Zaw3lk/KJ1
+E1hY1R7b0B5HfVwu4bR+OYbRXw3K2JQmEy3+3Ee02NZLSAsNXi6sTZpd4huZvGWD2W+NwNgvP+w
S3f/09fGMafbulyl/xc3WAaAJdLRdG7VRMeYcpza5bivBFrOxdFPUVQ/dPxb9z63bl5dN5Apo2eN
DB0Gz6t3iqOMELeCnB5JgdvVgmRgNvbQAbzq1ehwg1ikyT5bSYplrMjh0sg+MuqEfVjn5kWdJG6m
/yp88QM6p7FNbd0PDaNHi5y02qZmSQ16vtV3fl781UUG+1WgM0TpAXYSccQ8MK/FtjCQiKUiDaNi
7B+18Z1yBe3jSoXn+jXYKGFpRxJtIAgkxo8u1sSZocG1YNcClZmBLVm4dIMArk9q6Kak/RTxpkyJ
RVcteuOnYSfwYqTwBwcq9WLl3OveOWETQGnvNdbTjyK5YdOIzo3lX0DOFhw8dn8sNOzRDN2AWRbs
8PGILF0nh6YJ3+1K0YhcC5ToNZ843BMPWZYwGSIa1nhMTfGjw9iwobSb9i7WMNzIK4J5UDq0cjub
xNFHr+pZgnYF+fAIyVgMIfihCjzAqBqWvT0nwUUJRHvf/JMWy7v6m6Bb363a/qMG2YRWvo7S3zBi
7MMFiLpKm8kzkeL8SH7DaIrRypAKIWcHcc7oxR1tEvHkSMCtfzhtcM+XLgmnRguN2XvjPjbwvjTQ
ZkDuIirrWM7TF7hM8qtmBB3LtVpKyWuaVz8cY2FmL58Ln8/ynBNhCBxs3jMIfEnkILONYgmZTb6L
zHieFnPGs2B+xBl+ISWlEF7zzjLlwJjlrM48TcOcFleIpegPcqd6nSyYplKCa1a2Fnp2/+los/0P
b5P1H9pL17V8E3co2kfds4K/uRTdxB2SxE7WrZV1Z8MCIlrmBDEZlbduGuIukI2t3y0jqiiB4xfT
c75WSoyao7DI9I5catBt0kjNpwaDvftMBM4th+p4C9WcpWd8mrSzgWIICQXzdqWLpw5hBliaO+HY
zG3t9VWts//3SWH9h/XMZQlq+cyuA5fj4u+izjZhAZNasYyyFremSRYapjl9SvPsMzK1MdStn2qG
r9YbaiykrumUcdEWr8s1Tb0Jr4OL/cH4sBAjZ1731xxFv2cPJHhTM/GNnUfTAO4Pe5mlWfMLZv25
Xo2OOTdKrqKj3ugCkMRsGJt/kBua/+Ez5NuzPD47pLyW6ys14v+RFNUsYAi0H1iiNcu3vHXrndlN
KXSyNT7ajRC8ePm8HZyjGiypEbJS6nllx8ETd/Epl8OzPM5fbNZc+FiPyrszeFgOEOFuizX5+N8f
yX/qj/mabQ8PFYp3vMne3+RufVkG3GXIuBLNCfNohcpZv+I7sLdaUHRhQyoh0GFAYRbjU9jlwX6y
l/pSSNTlmDCXENo/OhSltvffNLUuTBIgGBLKgDT675ro1izmjNRzRD06wNNBf/Ab9osg2O5p3Af7
Am182AF63GIUaMJGl22nFb1qpP3xcnSXf/gRgVP4L1+QC6HX5QfFs6ue6//zwRre0PcZawepVDPx
hwzOvuA0OGume+b1idnZDSnJacRntg7RCAhd9N+KgKGkWwmSJ8ywghw0BzXBlKAs7yrxTT0G9Nm3
wmDT3XvvtQG2bcVstXOQVkCXSfbZBHzCaGVaCF3eqQOvmkuFlxX9jnXK3zFtLnk3M3GqVpQd/qo/
6qRsmEb1J+ti5lzySORXdFYjQq9kByi5KEr2mtWgsqRRfxnax8Zqo8eZnObeYp0MYTyFNmDgjkpK
e7OIyd+x+wKagnO2r/NfuUPS+gQJZ5Oblfa6BN4b6xpMT2skwjab+u8Al3/U5TSc1ex4NEt9D7KN
vDjpDM+cBvz/MzSd8W1u40+nGypm/Fl9cbm0aHe9s/rZYdKvNqMwGtbYDZT3PwCJra1lTeLdHPtv
zDW5q4oXMjFABiXujXbrr5nCqrO94VIHVkWJRfupB3l76disloW1XqHmVtc2WEm/XrWDBztyK1Yv
vtt0THWLoLOGv1bJqhqYx8apZotoZaL6RB07x6VG3ECl82H3H50fFLcullIwPc4uPg4zYBGwLFdT
Q5M+2IztdWYUk3l0FHHfDehJgDH2yHUfyw5NgSGSh85d7gkK9g1/gywnjv0dIUPBrm3N9KwWWwSe
aHvHThBJ0W7gLTYHf/naG+qdhbnBPzlAHZNuPBJyEmBTpzw2IdztpdSc2afUHtUms42JPeHZRcdf
ygUVfzL95Wqy3nLSW450Z6PErLO0eY0Z+VFfe6wkOyHz4q4pNZCk5Y+kR/SsdudKJjv1OEnihYTx
wf5t1CmzKLYmM7Ux0yPtapsEoecDu8HAvFr9XhC9zA7ZpspjwVWxCtsI+0uWIOU8Stcz6qDicy5t
3HVE401u/51oeGyKTb91tGC4mN/ysjW+pE1phF9CPeqq1VGKaAZBwbGrtFveVR+dgS3M5VcXIAvp
BxKUnNR8gtMu2GOQAueBgtksMboMtCNbr2gf1CWkrYG9q9PpzHl0yKbEvPqmOOaBEx3UUhy7Lt+N
RTRpt673WD8HJnYi9lw/nNoFgz+P7ab1ceYL/aOdMBcW5h2vTvbgNO09Hkf9bCRYglLNOegsdrat
RkZqu663Nafqq2bXITfEem3N+pgzRr1bXX0Fp9vumiE3D9gGiX/t2nBy2nnrYsI90fuEYoRlE8dW
FYoIxyQqAiXITE0ApKQLkqxmuoditH9kNkhkuLn1sdXI9F1Hsn0b+nbLjj5K62Fsl/XYib49ODkj
tyYoyJ/t6P69bjn1clBk4qtjHabRKc4HJ0ueLa9muhvNR/Yn6SXT4jeJ5Ors6WTXCNK6afyI0rK8
jGt1s8f0VE9aesqKG6X90W7t+V7mBJSWa/zCAnM6yU9/6e2ra7XWycAF4ZRHNQ3G6//dWpPksWbX
EDey0cBezjIlWV9agzpYIm/9vrIPZmbj+PNQ3Pp29L1DyUZ7enU7WCNpHbGgjMBOeOghNsLQjgUW
02vcEhtqxvGTsKz2XGK/I+3qViYGpl5jma61kXwjlrbdEzjCKBSIVsNS3y4NZqXjb1VPKQ+VkEIV
Cx/yM2UYU2Xp9FKH99BMv8Vo0RazFFVz+LZp/6yEKVolwQhjVcWnrAGRLMu4NnI+dK13EVQ7/jGs
VuSBzJR/qSK1ZWrEZMnZLbldnyccLymUV6Nez4uhN18esCiViosyl/FDiBJmsPyb1PBfocAxNWhY
ESRESJWjhrsXtLnBvrCdj3qLMnIU48mOh1MiVVelT4yC2wrivgR2uJmdvYjfAP9SSAKxx6UEVxi0
7T5vVg53eUv9f5mMugL8yXvKJrZQwmavMvI2BMB/VIfwL3EBEcMacrNenkosga0JupiLOkzVSqqp
Ggc2E3rEhtcP8FJkyHLVdEQViswNjyvSiH1S9Xye7R+tnPtQSLdiKfuMzHShkHECkiRR/4xafd4Z
bvswBplxljHDjs+blbmE56ht69jMVymQbrOcoI3scwSTTDhisjXi+FYufn8eAFwMQyXCBCXCRHV0
1EwfeGpbXCKJdIkDZLuw08gJ6HYZ+dlMPvlxKaFsmrB8VYFdETi1TIw/lHCkDZabi+dmp8zi8Ty+
kKXQbBKSRre9tEcrq39mJuUjgdRY0GWUSLGCpMhSjc9R/rjU3JmMygM6UYbx/npSZ6MJg+ns2rV3
M034dsWYPhoInCppGZFcRu5ZWUOAPPvyjJsD1QiNNXUreU028t9CQ4IK0ZDNoSRdZbW9TWvmyquf
fq6jDZJ2bYjha3w77Krs96LnwTYxEUel8/qc+1mo8ZZz5MPpYHMTsG+Zhr7cmaV1wTQdHPVK3HXN
Ssl46YC0WmjLdAElKCKQAUgFgN+ZjCfPK45KiWAXETJ7OzsNk4EZfWBFM9qiDaVgysLywLj8L6ka
wiuCM7gnccyOyYkeAxaVCLPVM+Ms5JC2a/xnAFosvNc8qsDX5vVnmccjPwyWEC1+HqQpSc/UaXwD
9aCTDLQf1wQJNWoPWeuAxya8aV7aS2V9dO1c3u2n4GXVNePaSusia6dXwLI476UIUF2cRZuTgZJp
xmVJs2PT6x3yClIWpLyvRqu8K/3yu9WaJT6p5lz6jw5zxxvRBo8UJaDaDduEUuSWR2PpSMkAGLyD
HHwo0KxtyE0qzo1pkCZeLPB/+1AWHDvlV45I7uxJ7NjPyM0Q0wxhW6XjpsHxU+tW+0RU+IeWVSf5
S47JaJot/1xa/e+cX61OaKEeVQ8F1xrpKyZaN84GbPQ/CKSqDkolA+OaD9cJywlExDydUNgGx3lB
PJCx/Np0URWdldDAyfTHqfJXfpj71OOMZP3+p2qWqzIVDTVzwWSwaNXtGn56nL1OczyeEPO9ip5S
amrAJS3251ga5pHJRbltibRjcLhHvDg/LA0CFoBVF9fUmeHgojrBr1oQHnW1clQrYxNiB5dJrndQ
spyeCCUQ9RRlMfhcsayv6veNPHlnlC7kSq3aLY18M0yqKFRlZRLDYh88tAnEzZabIsFLz2gRAJOu
4T0oeadYlCdE6WE99jxMk7WdPUWkBwnRkrUNBvSQNUl6C2gqj1Gg/YoXkOftSGiocAr/kBOPghEX
dZ0qxlz06gwzkUJEZJ/4eyJq7HtZruGXal0pH1UbDY8Y0RnCDIeUn72uOU/JktQPFjm25bxkB+zN
3OV1Rlk2JEcl4ZkdBlEjz6zl7ziEGMNLGUA8I6/Fd19r/6JA5jI/Zobsrs6VoIGZuUaEvkcLc3mu
c0PAUlavlwnu6+c81KG6yzAoHEujR82DOAOEndhkNhN5xaRYfHYsVq9t/BybJjHGLYXq0MbWzhFo
T9WnUyGvSxNiCdV/exg5RcjUvqm3mSONzVvNQgOGeMLaTsp46i7HPEK5OcHHIHYAYYPXu6fVz5yt
7WgH5ajskoqYsJHw6hloeoyQmYd3OGKguX05Lge6lrVBN7raOHBYmEhzX3xEy13txMK7AxvuPHKa
DQ2JQkr9mNrVUwLe6Y6qb3CCAc98lW5yx/7ZJ2Z3BnxFJUAfWGQ2oX6Um6qWQmrSTrg3CJB7YTy2
GfjSbzHZDfPIusNeLKfaxN5sbidAPWNNznPVe/kVy060ce2CtNaorOkTCP2F3vMtCxiEi4Fim0zA
Y2RHN/Veqfmj0DuA0ia/p/Ls+AbRMA5NWWTLskx9rGrWNSO/p23rQ4h/ErXRoQ3QTsU8BqFOwIp6
IOcFs4Qog/nqdfrWIXbwwZ1iZOItG5DSbn/BfEgBYbMRYx/4RHTbfR5jztXU+LTX0rmbDnKZ2uu/
GznODw92+9YOis8hZ2Ed2Rd1+8f2tBBG1D6nwh2v3aqxhpO6YPUVtFwXR/jSK7AsWjVmgq4f3Fvb
uyrsklEW8cYm3FS08bOSffmL870rHPDPUpmHOg7YLkg7yzor1tXM6PIMjuNlQh9/Spv5QWOhz2Y+
+ZWlQ5jpy7HrZ/0h97CVSg7pWrnDBrloEWYB61eJt1QzKZuBSU8ca8JWlM86ewHjVlxyYz5grSu3
7mg9scj73kdmQn2K9i8OlnYfGQRc9Gn1rGwjrrSwpM4CBkcHlt9GfGbWKkj8ygGB6KAFtg3BbTTI
fntmIlGBVK24FQ8Cm9OhY1ozmO38wKb+dXbT+DI6NPRzLU6G1owHLXfmk6IN5HYEzipP3pQgfbaN
5hgNHqFodhcgSZmCLZvzZhdNtXVg8Dxtks5hECL3Q0w06nANrKeVjA6agWTiK3CKrdYwYO6jZT9Y
C3KIrPagu8jdDxEOm5Krx25gCARQUb6E2IkZIwCcGKhXGoIGXCq/BSzMsBP6UdDCX1taGKLUdjAU
wPRa4H8Nr2LgMkruciI+BaxzIr4otuW5Qir5rdLtS5wXGt0oL3hvj9aO2cBliYBVACD4rtWA2atl
uSk2h6oxK5+uO3VS6QxhSeat90KChsaUBRhw59eFmEBq/+iiQBV5h81irr+1ku0xLuNLOpJQ6ou0
JmGkYZyXEkPgNm9lx89oMDjKHUjQu8m08xv9nQGQoH1uop5GdTK/jgF3DvDFUno+lBEelDzjms19
6PJGw4v+JOs+QPPmxOavqC9jymrA5eVmQ8wxkCGMmL3psUBKuO11gyR57JahG8kpsnQpGKhlSJy8
54L7KM1p1E32FmmDuwPaMDuVfn4NMtM6VvRB8Nq6L0XzMFrFIZFveTXSgk9n9eqo2XqVtahg0o86
onlc6uyCe6x+oL36B2TrfxsgWyBLXDZNpu7q5t/okwW5pMFMcMXWrfo9Jn/KkuTDkGuaHLzjmZQF
iWVRl78i1LHKkxc/+n1JbbXS4AfZT8imAQpX2TfN0+IQ63qI1konfWOT4Hgxf6Qld6MeC3efwEdl
5F/QY625uenNiHWI05FGU+ZXW/9HV6oi0f198gmdELCPb5g2ft9/N6XaQwEkxTFJlDK9d1xlmA2K
9aRP/mtm0LUBMzUPhs44lozyliDrfEXtZN/U+jsLWLJAGzhrlduxfMvts+ZT93idhl85y08k2B5m
hGlPPSpZvJ4gaLukOGis4gfv7AqUcqQBnRYSDc02jU+qhvDd+ankgpJ/BhSY0r/q3SV1TBQIzIh2
stmJaQzMtnxm9michrK6cGnW+8SXU1I6Hp1t+G7MXQ2CuvtAPDmCBzzCjtwy66KknLsXXsS0Yckq
MnB00loBXxcywqoVNpVVPLaXvLJCWEWYPWoO9xqcFFRLUV7gfVyrmdU5AzzuIHfMn+Ze29a5t1Gm
RQGe79z27qu2BCGZf0kYxC1pRNYYbFSP7iNmJFvqVxGMPy2JB8wTfvx2t7BdFn10nYGBpo94RMtg
ep4wRiJK7HZNgIQ8zusrYaFkFMtqx6LsaUyTWGHILkTzItZiSyOwY6akPPrLLZlSkoBJJH3A/YdO
Bg1NOPrObzy3qLllvVpkDS5k0EgG0pNt5Q3ZbjFGiLTZzK1nH02rqRG2VdFBgFk9kiyMKq/09rqg
4I7tiK1BQXLrZH0NBlNJXhwWCAy5vSOQ8R1JRv4Pdnnzv6x0PMwd7DxsopgB6/7tiS05hlLmpl/A
GkbPJSO2NdnP2kihb5PYQ7oT4j6+lFxy1xMpp1bfrYEgppej0xpt5kb3egBdo3HNZqKQ9QW3c6dH
myELPgtahR2wmXb/vwf7liGXG//+uvlsGWgXpIEdHuLfPODc/xXdPvAvhQZLPDJVokVQUwfLQ485
qOj99qW0qW5GjT6QC4SYDJ/bvkbNB1+MZx9XCQ+adum6Id4Wc/ypraTt2Q6mUZ9NG5Y03GYFO1Ay
ArxDbLbPUZZ5YeKd1H7A70Fyjz4xdz1imb1lzxu20rxK6zlt2Om3KTwvvcFI9aVDd4uf2kp3S/eA
TNTVHwfJu0LEJcsuPLpFNnPXauFC3PHVtn+aWnP34/LdnHJygtv4LTP9n36PjEwBFv8fZeexnDmy
XttXuaE5jpBIJEyEdAa/d/SeEwSLLCa89w+iF7ovdhdYJxQ6PZCuZt3RRfZfJJD5mb3X7lpOgpRi
aMOzvk9KX6zLBgQc0afRt0OhigtMPGCGvFrYZJWPMTLnFzUT9Phj08sdG4COvtVU+LjuQPLYk5My
In8uHJa3E0mDQe38ZsHKBHf6wDyZMy8DTp28xNVA23P8MTH9DEU0bMUiQQO8TKF3bemHiH3vHH88
/Cx542V2JcuXlDd5q+rcxdV8svwl9xTDINNSfIILb2nOcfQgWfzTIpDMd2LKh3dmWb3FLUpg0tf/
FJSRQIwd1ySptJJqZCGh/owgy0XRs9AJG5/jJ48HZgdlXq7m1viSg3TJ0iZGXYe/C+2+xTo4EguD
2jVOx+uZtoG8yH8M1xMLVuuEltJW9UuYQLf8qavVIvdxK0ZVScIMdXHHD2gvV3YZ3f9s0GNrQTYU
5loMrkv6fIwwYmA+ywqU1uQHnZc/MZyKTqnnIS+IyFFz8Wqxe53O7cxCm+HUTobOXQf+/vDTwDZy
Z1kF7sLly/MyyHcof+uwH29DLkAT+mlgsrtYrFJJFqMsINinn613Lx7qPdoOrtsiPP18deWSB5/W
/WNYnvKW7wCudjW1pnP0czQ/uAZmFON7VlAMVsIgI7HCppWJIkF/APFf9RfoG1AR3eGI0pObdzG5
ljXWG9a3d5KlChiI9F7PjLd+whoADMi1IzPs6SU+ieYi3IRIp5zdy+LliZn1LNmO4ChrsCoc938C
AOJFHOAKtPh/XkOECWSb4UIuPaorNAFJjEbcJIC38kFM/Li96laGsOyCNz1j1ERDikLLdHEvBTUu
r1qE19XckerhP0J++AfIPlhgYmOrjLWtMQj+VP+OHZ4nrqidkfeoahkGILP406j+PAQ/I04Trtim
TAmp+9l1mQy4CztaxHrLNwyY2ihNssEyMbPNAEJN0F4HLUdp4ORE3hv+7agjHPju0B8amd1XM0rX
OQ+eTE1r2KRYCBonuNItWiF2OXiqCbLOi+aXMU6I6DwXE1k8MdD3sBKve6ZCt3PIvE9WpvHo9s1X
WI/JucEX8FMLEH1orzrIItehbt4iYhf/VO1l5BzNUVj3ucqfYFWGgIoqf+Msur1a4p5ULU9vmNbI
tnpmndrEJNagE5szkrfDuGg3bgVKmGToK02CczHW6gFYza6Ml+FjaaMhZXv4PzFAfhAf/3z8+9KU
vq2UtJWpzL9grubSGmDK8ry2gDFwLjK+TSZbXAszqzY9dn/6Cr/ZZcuWo4zn9xAJ/6PDoA1O2XAa
KpoqTXA71VCGvtXVjwLapNEAJ5yzTNDfxOY5kfana4xb+vfi1KCS5S1F8pnbB8hR8AISmgffjoKN
wiix8QZU4QZZGgfD6VCj5erJMN51FKkNwwQXJE8Yk40cTPvS1eiaM0IJTS4Bi3Ilmd1TW9C1uJMn
DlEC3GOZeCWhbUOXIBuu1J29jQlp/pmM/PxHe9Fy6j6pT2WX3Q8DAsxwee6lfCoHI/3jBsIBeEoN
pp9NaMQLjzHdD3HxYs+0aT8zAjfDl0IMmWKTR56e8/4DwkBWkG/IV20adc+2ed7+WJ9Lclm3NcZl
t9DT/uc8GRZwws8Qv7OSdW75Nw2t8DqOlvSWkS1B465/tFQVWEWMDc1aTkm9+RmzDJMb0HimmwwB
VzBH15Zilvlzvsu8yc4qIO/PKronPy77sxt8duKpSrg8ItXLvcE0HXc/GiZIsTf5UtTZi2L0RytS
ANorLcYuLZO6uplfRt1Xa1GXGF8MvSPP5KeA/GEDQlnvzpMd3v2sH382qEZJmrtlJEff9n+V+A5J
TtRIdlOTTVeQXqmJqX7HtvyPAGfqkmZtNT8G1RYNKPtJrTBmI8nJk6zba7vm3Vv0Oj8jOj3gvfS6
4Whx1F8HTjmTwRuk+9osdnOobtn/MnqMGPwy2EdcEg0kiiwOSRRwjGKlvFSmHFbu4idtxv5rrCO0
HFr8sRPO1uis5VwvWteQDxMxjgiS6otqh01EgJBmkF0B4GY3D6MkR9LVgKhyoL2lk1z++yqN1cNf
qzQXVxI4Osv1bYsYqb+UmEMvoHWnpcK1HZEhG6r6IDBwwkG7XpLilviv21GN2wH0X9RCa62skioK
7VcxP3fU/tzqxgraa4WcLN51rlOsAeCAIvJn3ruiWYeDvGsCf9Wx09M8/ql52yWD2IEWXkLlm1MY
uPcc8PsOZhQRiCoj4lk9zsTbDem1Ow90T85TmWDHVSYpwV4OR6NkUa1NxNGKxts1mBFXfv3xs5Hp
1bqw55Yd6nUh0upm7ssrliq1B7BN6uKY/vKx9a713L2D7TUgs6or8or3Y1UOeBxZBbSMf7W0Pdx4
EgQoirRVa4vqKsNGCn+V0GWv+dUiQqCAA46Rm8ZZBNOXq6aJAeLcY2XPYeKSNFw4euGr1gSyZfqA
dAtKM/LvfSkSEtItvGq1Wf3u+/QZekVF54qs3YHzxIzE96NtJWZrZYL2WnML3M1RUq443Bi9hIdY
kMaeRfVAIPL4bRNZuTaW+teiC/GILGX4/5kn9iW2BSTV8sq0McuXRNGt2vJLh2TleV32NJrVIqdI
2IhT6/jm9einHJtZy9+a2SlGpDfkjLTpxDdvBzXIdecl+y5oz5Mc95AMyXyXxWeW5Oivouwek2O/
JUGFTXb/2XnV9Rx5302jueaidz+pQcVNfGxtvIU8dRg8mv08xRfQ8p+DQIyfF+NtPrsExmXEEgsQ
HSGCurr6JdruS+LBLmMmNtQhVtG+elZOIxHyF+CrbHSgGGXJP2A2RrBIfBJ98wnV/2NA+7qajRk4
DiNAUSgbSgeHE179m9g6Vz5Gkbn/HSZch4broEnsxm1ZkWtbCPTuU6dPnUPj7GRYl0PFim5up2ud
vgq9bfObUOK2cg0ajcbeF4ZqVllczDdF12CTtZj5YUg7WC71V+NO6cps2WIwQ/3MZ/JFOqUh+yjr
Fxt91siRaO5EDUfD7CJ8niq4shP+oYiZEpgPM0HgLH2Nz2noCR9iUBeQK4tqHL/qWIztygjCPx3o
v/5T4kzz93/j3z+LcqojHbZ/+de/H7b3239bvuI//8Q///m/Xz3sHv/Xf+CfviH/y398pM1H+/FP
/7LN26id7rrf9XT/u+nS9ud/TlzO8if/f//j//n9810ep/L3v//LZ9Hl7fLdNG7X/5qqt8j3/vW/
fvt/fNn1R8aX/d//aNrfdf07+gz/+kX/iOJz/yY4RgnucCQGEWdpeP9E8fl/W7JRCNRD4G4SdmYS
7LSsfMN//xfb/5spXBPApUV2n0Dq/Z9RfLbzN+l6KL8REiNpQ/34v4niY2bw12mCRUQg/49FILpo
KP8aCBDrqA29eVyg0zApTKBeuxJe2mxkDRV4Np5HXBeeerFwVbTBNB31RO+hxnPQs7dyUNwUKane
YCfQDTJnnnSDpCK0kV9CR0+9HO9uzK3XdOvSFSzyo5Jty6wQOQQ32nTuWyB6m0JZz51KH02Gyi1N
MO+qA+SvRao/4LbUHO5QAqO1L6O73s7uxnlinmbhQ0yi7oKI6CPwsGVYA276sU/ePYPruRlATJ49
Uyh2dYIbwavVqmPOO2YQodAoqf2YPBlBW6PRETtqlpeUwggLjP/tWaJFl4AQoy1uOF05uXNxzWwD
gXLgH1XE3UWCxrzyS2BPk00aNtOj8DCaBWYb/xQKJte1fmq25bIfHZDD5/5NmFU1S3iHxXUYVpRy
29Btq6umnO8ZwFw5TgjQOHvO8iqgqU1eIXLxw2pfITtWW6NnrejEAd5pYASpwKspDGcX1YSZKvMB
I+S8cac63ye62mRIdIXT+4wLB7LbXG9tSK/atCaueSM0EegXxaZdAF6pxE2hBofuYaA0ynOHZG5r
vpR9iKixxdaXMlnBC5cfIvLVY5/svmzZzPXegA0wC/YQuAcgRDG4thZeWu9NdygmGCeh+4tCQ2yy
FojPRPYyITQSsSUoUgwkTcJ1V0/+sHJkYV2A6BDW2MbeZtb5ZxTFEInpizGM4qb2SfGtA/KsOAfx
pBjUtnI8VTGa7J5cj6MfmU8IebpNwsZ+FRTiIBoSCH3JFtVrMUH1jp73fdMYByZTh5qqt8Z6Y7HT
2tl0+xCQj0ULGd3rkbG4MW7tPM/6lcPw+1qE8eMY+PdZ696T9u2u02KVOB5/nz7pD9180Ja98nsX
sQM9BL8Dl7AR7d5xFfk7yQSOJZc+4JOdKEowe5stgXFTijwlQ0dbSC/ccgn9Dix/OgpdVVT9S0K2
KJCjRYy/Wx9UGGYlegpugbrt1U7a9a0p8UYOFoMQO0lZfnn+ewa2dk0bJZ78OX4JXRbRXQA0xb8g
43e3PhxRiFSw68axDne4MtIjAyP2ZpoVNA35qcK6sE4s5JZYMNDpW9ZCxIJkNaT+WxgZzbqL8S8k
hXHv2xk2Z/iIa1UnxY4XZ52XVUxtX5JXGBN25/V6l5lE/6LGxpo8ia3uPDJa1JCuKkJ6Rk+AG8MQ
woDrkfDjVWe1dx3itr1I4k0rUsSSkfy0LKI88SsdpBMnh7ky6ajKtYOaGf0hsg8EbRl9+gBBCy0Z
O6N5W5isr5GFB2e/bG0yMBjSmvBySmNGoQXNaG8lckTZGa1BuyBIK+9HDKAvcPOeYn59GyeLEir7
6M7BD8cbSLPqz+jbIHVAU0yuidc4jNpNVyXLGuAJYOrC3Cu2AS1OMncWGzG6wYJj0FHawnmCp6Ly
CCepIqm2eZC8Nqn4CP0s3cYy+0rZXW9wHLtrzLcgIHzDYsgG89tosJQHAopxfULTrHeoGm+murrv
K08SSc9kjYXoVRW/1LLcJ3UcH0sr/JIOKlDgfqzQeVwzOEdKkbrnIudA9F8ixUcHEFS4Kyh/rkVm
m7sO24zXQgIlpSligBU/2wV1bqB5jZAbkhSYxB8BGegnYD4WXJSuGsrriLwINw6Mc9FPTMZjuqNG
3MTjzpc9Txn2XpBpPrDHti9R1ocvmI2h5idyHfgM9XM5fnSBh/fOYuzmFRrB6UyNZmE4NcP7cWm+
EqGjCzVMwEQlicsz5CJn3cNZnLs62jW007QffrAKywEBj+6s0xjUZ9NDUmVySHsezRgj21vEjcR/
5axP0kgSGt+GJycM1cHNKfcdKa4CzEAr8l5eROEakDBCl3etYkNXZihxUYwSa1kLLB9VAj2mFVcZ
XsWNB3LhSmQ3tVOh1vdynFgL7smTJ8+w7b0ZNN46olCkpW+eI+dFkbptp8xcpVnlx75N9lHqt3AI
9QWk7ZJCTik/5HrTSXVf9NW3WYX1Jmojxg2peeltokwyn2jp0fhVAJjcaHbTDQpYUUJ8rtGN8Rvs
buPu58lKT6ZUJ8tE2Z/X042Rc21aKr5xGAdUsDEDY77WbqAehvbiJTEOg3jicV2WKsplrt3GapFh
+Gs/b/kAMBvYjrLgSmtCWqXcW8pINg3Tup2/akX7LvU4befJ1UdQZoAHZXbD6+Dtx0B+t3YKW8oQ
b2ESDRsJd0035V1UI3aokn6DMihY62nYU/jsk0pjdNVIYrKZmxukCeHU/WsUAZNIwNmsoGXDxl/8
QkGMtjIOs2M503ZxcFCK0KksBre8MwFXvIE9ObapOojC8PeZycnQef4G8xbKxNmK2HiUKzrZJ1PU
+S7KeQrCKLoPizw+TUaPFFfgsA2ifZtp6EwRDSEPq6gX4SelOZNjnzCyrV0wlK/ouFSxEVn3ZJNs
x0Q42Ttu+EuqxtwEFZIBJG54eXsaeRvA6KQTRE62uuDLeKLKSoz4ZQqQtIPGX4XUEaUpjG0oXCoz
9SEVclAv6D7chi1j7l1Gz20IIDEOQ+Ue68g7LtGIQVR99Mimm9wobt0mBBEhXsBZM8PvI74s8Y5l
37rbZCQZt8ivZQkuJ2rFOY84AwCUcjUiYEkmRryskziT7JRRpdXhtxxvRqsD1NxiuQBhhG/GJlQm
hQQCtBrF+C1kXW/dgspfycndIx+v+QV51m4kei0fO8xpC0dWp9566CxUL72741Ji0aOd+BC43rP5
AmIC0tUweAffgd+Bzpcpk3lRmkYnGvQzbsJuF2cYSYdgeqOGoYnSOPHLOHohChPJHR1VGORIHwUf
nJQTisf82+r7B62HYcfI/slsmnqLE92k0b+N4hZUgDXyyzGH13nIPKK5MPX57HeuJox1rEa1QjUW
ThcGELwe7XzSEa5vROANgkLey8HuzEs2xs5BikxfoQ08I0gDioTip6rJP080jh9CcJkohjm+OcNm
6eZE13rMrAP8rxCvR0PSEscDTYRxVTUTyfVzt3asgNa1FBwhWvr3QZCs7Q5zCq37c5ubT635bGZa
Y1Q9+m0eI5lPyZxjLJrLtjyOy2p0BOWT5o46iUY3q6koH3FAjueSsT91pMGslzRlbl+2xmm/z0uA
FIbjP/t6+DJGfbFZEALnEPt+9LNj6LCnQEMi0ZqzZ6xQzl5bNjgRo8XCiUMszxjg7slYm26aoLnR
xpSuRzI09tgGdZMem67+rUvvUkOpWzkkLkHI+8haMzi4DTimcGA+N2GSMZ3DZAYK4o96MY2IlUKX
3+L1YXtcimIj55liI1+1QXqAPPQCJIQcE/JzVmZtFxvb7Pe+HpE2Ff0Ng1OPh5aJRryWEdxgb+ao
lQ1+CAP/GNItUdMZCI63LBsPnk28lCnPOZc7fl73HA6cHAEhZ+iQG+uEAGDvJdEafOFOCmauiY33
A4NxuAZemqJ8g0rfhkwWPbf+TOyIGcI8DzcstnDLu2Tb8J+yQVeHtEnRbbO3MOVSEGO7CJb4GFh1
cB5Bd8flqasHph1+dzCssl7Xi+iRcUGyCkcP907GPGxgsAYQ5LUwj07m5bu2YTJr5/V3zKRtFbXj
Ej+Y+3hKrW8lsnzl9gVspTq5OJqjL+kATnX4PFKUPOR2I0VObDwW7vSKWGCAQxQAQCgg6oRYW+OZ
RJUG//YA0Caa4hNibHvnh9FJRIF7RhOP0SnfDZX8bA31mJF0twkyPq9r+C94j34lFbfhgH+mGocD
LMLvpc6uq/Y7zY2Qswb8gSqsdFOElmKwcehksCQ4AlmDaHA/t2UAxNiklIOqH9res8VWc5UHzgnD
Qb+qgHlx3oHCGgBP2oSZTL68TQi/JFMA19Mxpj9wXE5zWcprNztX0zjB97ukRZ8cRhJ8+XEWZy/P
91lt8VMioQDwjbfFPHp0Y23vmsG+sTKN74J6tmdgK5rhw/Pnbw8PBoGxM5bHwlkV0WIrKKjAc+Ta
tFrpupLUgxGZPeyeGHk6hqIonCSXBFm8PRZcm4n+tAQGSYrwIa6OfeIFpDbxltXBk0H4wLYdYmy+
V33SYR6tYRS0eDAIDvHx9FT3cPbqjW7LmzCUHvEq4aFwXK7guiN88k1mpOvmsmQzDKINz7L6PcIB
P4jM52fO5nNnDS5BI8MMAx2ULAvasD32WdmRDWPed8Ifzoq2VjfgVXKXFOcsn4+jjr9qCEMrd7D6
7eiG9kpMxqun4OfA49xKUBscwXy3Hj2abu9q2XaHwLMv5DNAAXIJ6pPL1ArGZ8mBsfYeOQ39TR66
XDjzQrpOcGIlWpRbF3LY0A9PwRhDcGtI8kR4Q/NW1w6if7riuDeTc+0oe2t149cU1sXe6a1r0apk
gdrvrF73txCK4T72j0IrXBmx8TjwQCFijRvopuNn53rXhi1uG8b/6hrn3HiSRsCvVRfiYrlECU7B
cC8N88lri09ZAwUKK84UgClQeA+gcxamR/1Qp7w8XuZ9Fm5NVZA+GXPLedN05MXxPlQWlYMKvXAD
UoSgFPyi+Ifd5YL3ALXDWSas+6YrAIpHZrD3bPlh0GZIaziosDwwwgVJYGZEZ/BLzeaIMeV00ymD
qMKJASB7jZM0C/haOYnlBYb/s6X380wyOD07lkCb3pXB5AliQ4mUBQn+uEAPEPdR3TKT3lO3PTiB
D7m5qRgYkNRVi+RNSKc8diWE5Th6NAZbHnQrHyz8v1qAbnflmJFDn5ygOjUH2Kan0CzFVYhQdcyM
a30Vuxhdi7zPt2bpX6IxLIHpYqkBaUZgMS96e0cGk7hqJwe1NI2jjogwZ1ZwVUX4JVB9MmpV1dFk
Xh1EOyyAkxXC1PaMA+E9MQZ8l5Q2NcTIIZeMpYj1AWOo5bCmhsfFM1J+F8masTlLCEbgZX2WLUPf
ogKHk7gvCSHhoO2EyUUZIjnycXbZbiy2A+bunIprF+YTRbG8EJMF5dd69icqqYmRTd1Ri/cVWnRE
NBd6kWPDb2DnoHljf8UthV42mMEgRQWWf0va7yVCYwEU99R12Dag6qyAu1Fyc9+tyNNd9yZFSYqp
P4XEB9y8fp3HQoOQZgDssao30UKM3s5Q9sFAbKud5rvBOGWbqeBdG2jfihZIVXadTv0VmvRjio8o
G5ZT3yYNNW1Leqk4eNWwVlZRsHAZhukoXTM/xhN0MMf/6NLuaia6cl2N46lL+cgGbTvjzpUl6hdE
44HhcpZ5v5OCSOdIl1ubRg9jA0OXzCaItmRi76M0KZXfnxsxznCo45MnkhleXqTXVWMdaO+fuvma
fvHQeJmxseeIe7xHjBKNp4bjapPGBruvuroZKIDXk0kl7IrR2ipyz0CGYQrx2QIQkgU4j8ucOF+W
D7m4bwGUs2zJf6H8YLscgcpOEvGQ38WSx6lw43cfk2BomHdF7qmDb4NmzAPvrdf5tOu444KJJTpN
IhqOEUBvXafnIUx2AYJ18gGcD6WOrObevS485Hn3xF7QpFKLTnEhji7k7mgmMNPPhk3X8MYOXPGJ
ALILuZjuUH6R90kWNkaCn9VFtKqxf5g4H/h4u9iEgdHbHl3x+Mubliw309kq9JALoKig0WIZRcpj
3nPyhoSFwUe+glAIpUwlNzyvPo6WfeF0rCiMzto3Rvw6NSFgaPyynZF+wQp76cyqOylP4Zt1T6QJ
bsZYvCZ+QhFJ9jCLXYgro+8HmxHzAq1noHaQPM5ZOqPgic5eiWWJNe01GHmfbVUOqdZpwj1UVncF
vehMimrEJC+5dzXAmHbWJ3Dl9Exl2d+YVMfzmO+0kUKpULLa2CP1CZlNa7cV9n3naqBIdHLw0Vig
CRa2cYhGrfYC6nF702tcG6VnfmBS0hseGQYTwbqpJ8o/65ENIAikggOgthEvtjn1lmed26RjmTh5
xC+q8Kjm6Kx6/y4tRnGy/eEzubXSPH+VFFXQ49Cpe5sSXdymCrOHjoRy6vvk2E3Bsz1wMpBycjSW
aCDtzQR2mtAdWaxBWW+SkOvsRYsYQVXXbwbSmXZKOcchZN7MRZede58gDwEdKGY1eAqU/w4JYKfm
7tOsmmerDxDEr/OO2V4llteTsEPXzR96Y/6FpjrbOAk/kyw8deFz5VxMSTLEVBG7IBW+Wir8K9P/
HlOEbtqwXst+Yj4GOaAgeHmrW549b1hLq8dgCqfT5qG6uIxaUT6GAJ5ZP3sxWtewJAOp7cQ6ILYD
SsmRtxj5hOG98XFqEHzjxhLFvggo1CUgJ9cWR5k4X37GK9iY7CkFsz903EwllKBGGM4ojjqEmoQe
2nG2MSue5qQoP+eCAymyMCLA5x6oIb4SPZew8eW90Kw/7bL7rjKqycHCOx25aj/k08lEpIh402Rj
O7OR1Z7iO6JqHZXxCPviSrvJuS1T0qcy/2vSctt7fUpaBtKcKhjRbHAIuKE53KV1bZ14y7MlpeXV
Y7zAqtu9tBH6QCY6oOJ8iGuMBpEP4lDtqk2Dvoifc36XJcPbWFfvDjN647nq4MkPw76JjRzeHw6J
6LY32oiTKriOg/gJIGcDzQgZHR+CGfir7hz4Bd4vt5reYFzRGiTBU+I89y17w8iMyKpR0SVro7um
k9WCmWEa6eekUI3IYiR8C4/TmCKPt3WwftXl7wDI8Fq37Aoy01gmJxvEME9xx64UWaKNquqNwNgF
pGsSXAN0vpEEW+l+IN8kE3clrL2KeX2GKBwMSnRbxPvWmC9Tb96HdYBOqnhpEFyi2Elw6Dh6Mwpx
QIiF+hK6cZUPC7FFWTwvbHzafDjb/DQe7dRBtqII/B2ZSfXOI+mJ67Sb3F0Toxgbw+Y9GxX9g0tQ
fOHT2WTiNEh/Pk8wiLlOORkGoumSKEqQa5A9U7/0Zi5ONSBzU1jRHTrsOxyXZFcsv19lERXvYEor
0nntzVkKh9QF3x9eJdK4tzIgBQHHyVoxPBoh+8aduvMexkJ0y3TtwzMEfcr0ruLpnHHoqCSEJMDJ
lRMg4vsPRELiYpS3qRgOpUX3TyUqO3ufMLopEuWx56+uGwiavv69nD9z9Z0WYlsPi6lf0pAydzkq
UZ/JU1mRpXFTJNYvx5gfB7PO4JC2kLqxXyNI2zaRY6366wGos8KkYUx98QDNFLNarOGd6us0POCs
YPJC+EBkZt8ITOGxNs4lagGS02mml8jjrzq0B6/MzBt39t6CnvW9HkyyDxvZHGLuD4tpykNuWZuZ
ydpeTot6kkNITqCh28QnduDGsbuB6AmnQ6rBPrUrmE9pipuKwe+qxwYJL6ipvfzcU6uP8ewxyJxu
Y9Z/g99Wx8TMnubAdO+93L6vWXRvU6u9JViHrjoiBaWD6AFBbb72M2LHDM99s8yxu6oLsa9VeJXn
cvEKshDpm/ht4WxUas/BojdmWshz5vFrMqfH2u3lS6AYhDh9F2wafhhNZx6cIXzAgoyNr1Y3bqm3
c2HZl87ubscGIbJvNdu2qZJtkPnxXr8x8Ue4WgTMENk1dMn4K7Sr7wKfBGt9NLLB8OJh8cTcTeBq
v/O9nM9fkcg2d3gZ47TblFC/2TWJyzy2b9Cn8Jtkcpvq8X32gsvsEhpsGOWNFWcHZhqCiSdbu9om
V1NY8EBB/sHyH2+ahkFNpgYUInm/zWL0XIxMH8fcD2/LkSNm5EY/MNQ2F8aazUD3vjJAp8TFRpkW
b2hy1jRtLGAdf9slmdo0GIm2IRo4dqO2xwA8TbW3TsmwrZGycdUv61V5GEyl2To92anxgd39ILrs
txG4R2OSB2KQbMWKA1zbQKi9pKYq01fjKKtKb5POJRPc65jf9qQ4VDyvkO/yXw+WgxPISKjlCjmc
8rRCLQGloCyjpTYCwDF44FoMSsqB623DZXQLxDjlZ1bIt7i7uJ3eqrDL7spsAFJGFDc6wJZFszNg
cQ6v3Mm5Tzvym4oWpEfZltCTq5Kar2UuKYzvvCs+fHOyDk4/r8O08BnfYXKys76npbKfArN1GM3E
3sHOIrmuQhwh0rE+sWj3WzBc1t7QRbg23bG5ASbFei/C3pIJb+uLjoqtaYYtI2T8lWW7ATCc8ilL
hw3tPFT9UarkA/DdSmT1ntx79FIM5QlD+uiVQ14PtzetQfxiMVpfgRVr6QVJHaozd2VpE5a1uy9j
9IxNLYFTFOpSqSjnyVcZJIjiKuOneLQjeWiVjwzU52/CXYVjNFjGCeBQsXlimxf2wWZR3+G/raog
IuLFQwUTACcgEE5XF/R2jIAtstWYxHWdzu5bZV5ngOIvJMWdOPPrjdcTXsi49iMHgXFxbOJ57fAm
43e6ReMds0rWrxWUBObwQALJV7GVvkY3xzAdLTHtZXSMNCOQzlRvxFUW0PgtLmRSq6ok/eDdcTdW
x5UyCHmHvuDLRmHGs4qwho9V8PxHFpbOvJt5w50LAknIrwTgle67HpDuRZIVAUnan3kEss0jwAMf
FpHXuYge0GngpfJDHjPYQrzfHTeP2xxVauNsNLONjYUzTu9ZV7z4LeTkcGTk5uK7ZonG2LsSjl6F
hkWzA6FmFWbwMgO2SXTIlEnc0ukC2bW2bKLNHYc+VDx5sZqxucvC8Ld/V4c3vu4f84j+wkzid94F
Egfc6MGIomA1LybrUd0ZCvGQ4hmVAp26aU1cXL350gPCx5jBMFSzPbDDyKd7KNBito1zRxkihlzs
PJW84jpmmOlTnk0SAEWWuzeOb72yS/S3rTAvMkX5ruIOIBki9Mqa41M+mUdGjNOllzqlaYW5aIaB
JOqiOnij8QaKnDk9W6u1lQNwpJG4M5lg30YDxV4C43Ed8SphFv4mevq9DVCSDJ58J4uluzguqJ1I
E5vYzWo7jzVboxmlBBOR5jhwSY78ePVcfc6+Fx1SH/CYUaoVG8pVFJby1efJaOz0OYQPuY6AkMKy
dJutjghzgjpg2B4rebczN4NDd2AgyczyaFzFoX6TxRG3xyNtzMnxbpoIP29b4sEIp2mXGdVXblKK
waQjdtyOS+CUBSO9cJx2KL5zFN8VF10YXCzurnnJPomYDJisplOCTs4eVYxvN7Cea3rnYBIAw+aR
qotQWhJlQXvTeGI82HnpW5LA4k0rSUh8Uj6gCGa9nQ8BNmh/Re61OoTMzIgWCIBbWtOjjIVA8/iV
pU4FLfOz1t0jpmKxp9IpNvwuMAARxL6effOhcaiywXlusUAyw61Tm22IhSguY56HgzU7eU6Bh2pk
B562xtNcM3asBmc7TqnDDj4stuhTGHKsZNB+NRCphq4vmI9QWJUVjNokq0lYahm7OwH5TOSp41iL
02OQlM7eAhm4UfieMI53+PqQlEQPU9XN4H+aPc2gdeAqVDACzNpJNratz5O669psONR1wpUDCZEk
g9mGzJrPexgzCIj9ztylmrQP4TenlDjBPeb3hvl8eTCG/HMcCb1xMKbAlSS2nTAFougUK/EpN04J
kIBd4SGzkemijABQwV8SM/j/Y+48diTH2u36RLwgD/2ULnxEZkS6ygmRporeez69Fq8gSFeABpoI
+vGj0eiu6srMIM/5zN5rl2X9YxebtBtlILMhBEXjghBv0gIFyYLTKRuee9s9Zni/Q40K2Cx4Pi3K
DYN+LkKJEGrK+5SFvVOjRwiSOcpdNJ6lJ2V/e6yER2XjFo/NNyR4LuZqfa5Y8WB40ZXLnC3Pdp9R
kJ9iPMmUwAgIEuMOm/XvGGZkR0TKUUDJXFMiIHKp94hyydg7osdkOk9Ca2n+IuiZgzJ8TySJn9og
Ha2anLFy6bWgGQ49Kv9jLxgZq+M6sqCzsQ/HIMg7JbotIowPDZzQpaUqmtG3sxj7GlM4J0ORsXsG
JQTuKSG9gwV5VJu4uzG0Ykb0umZBIau4sUIar7QVJWC/zmsp/axlJXwTlD/fNa0SC366Sun6n5wG
eXNjqWwH+NmvI4QcoI5UtpzJpaL5XRN+JauLGWG6TCzKPHtkOZsVy3cUzu+j2Y++sIt9XJNmVKUj
MXBCHnwxI/eNcxWuIiB1h03e4HbVc6vFM/O76rjqWrKb800zAmaJ9wCT7VhxTM2EQ7ZSMC5G57Md
ilDzdu8xt4FnEezuotBGUXmp3EXSIJyuDICzaGbOwXx55inITNbhbDHVJJcYwxsfEeRZJ69bNABr
uk91mpq6RDkTbbzlefiy2dx4bY4LjI1XcbAj6ioMIt5ikztWT3XpN4KZ9t0Ou+5RNa9zLZ3jNT5r
A0CfGj1ZVN8Wq0ACLQ3/mFkRYhTWTINVCu0sJYp2CX+LVhPc9NNrFm9ALxQfDWuRsV4pXSy25ykM
et/MaCHi+EMYensySUgLlYwymSFNrwNnpMPvT41U+Mv4phCO7tIOw/ScecQ3PfEBfcSRBOBVphyL
Vh5SQm+Z4Vv3zmjvqgJzKoPDMHC3+trGP7L+mpxTQRNL+xZIwMUm31kiTw6gTv089RBLeoVJD50C
E5YqfYKpsQQK6z4YlWwFVbaQUkV+QSPVmcNeFT+rHZV+vfgRugmPaXHrtX6CqOKepkR6yBoUcQOo
HPtyPKlpRJ4nHzNCv11iAhxLppYJxsAAJV5OCgeQUuFuHdZL1MIDWIbcPOqxXrPtyO+N0A3Patav
RJSYc0vy7rLiHM+TDgHui9TCycUh/4BnM53Zo4L+54YajLRxewgSDglUl1VI2nbVbbp5BpsSdXXY
T37Xy8dMI9wG9beDomJbU6ajbykhohP6K7OQeCq2V0hTmKhJeoYkM06+7cJ8C6euRseLL1GXqpMc
5Y+6jv4tA5kbZIUKH6cyTqkBFQkfrBWK6ROV1g9Ypy+t4YcslwDgwL+y1VGrLxnR16zFqi+iGmWg
/rdTsx6svOhcKcwR5RPV0fIQZdz3TPK1izn/qzSGqJS8CmM5EiiKqlmCNs1gGhgNAw7Cm5nTHEd9
rm4h4SEOIHtpn1Z7XNv3ZdzobTmUnPQbPzQJXknyQnrS0aJedTk3Rk81xmOjx28JnPxTll5lclQR
XKajB6YRnJihXQVrFScSiXKaMAnjcBkJjo3Fpw7HgA3u6JC+BWlPZbAcGsjlCP+xOY2dqk5KOB0t
Ny9AANHQv5eF/hjaYW9GmMwQZ7KOVSfbzxRkLsPQHqMiMOCrXMfQQONJC7GLJdPvhGq7RCqyn1Ji
cco2Q15tqMdUfm4TPk1W0MyI6sjcxUZ3aoSE7I0v0gutCTxbw16utrMORQRbXab2Eewo7cAyd8Dq
t2TQ2TQX1m7OswJnt45hw6ZzwzkCWJ4Ji+zLlJCersmw8fqvcVKuts6MP8akLYwx8keD0Z4Gpdgr
tOiVABTfMI56WAFWmhL0QwNErMWofclaMfxC1B2MefRbi9+F1YnWTxXXIVU9gpgRe/bqH6PJjzoa
YKRfP4ssQ7gvIJSVGpwhijfTCLRo1xj9g9Ft+S4U5sioLDsr6g5dNjwQOwbCComPzY13ngAMH9n6
ayfzkxkNv4TFsHuQ5fgwm6eac/dCcyYRfyxP5h6VjEx9QF5HbfLUx3SJuMgdRcNtDjbrHU83Lnsw
HKwQddSXbKH77Gy1oJ1nCCVsTW4SoAd+Q3LuLJYt1sBwPC/3YZR+pxhpGI1qwLcWqvMU942REStF
vulam/YhmRh8YmuA2h7bKEfpM6ClQTbusAT6+dYsDGlKqcouyWhnrN8t8mSQqszIq/xZIDFb46Uh
FabeL7wPe3yKHB/yfOzV64hdRUe3sS21zC/MzNRgK3oFlrz00oX8jVlhkEpcpdIKFt5OvhiQTqe4
vefMnfUuNoAi4BdjYrYnLVr1pYFrXAsjdH4baFG2T9YS64DnrCezFpdlczGmitacVyn1F/0S5utT
k9cxwROKipSWvho5w+DXUXzsYnVwpXV5za2p3XBxJy5cQWzIuEklEvOLvGU+hXg8Tsy9dyqsappK
MXldzZ62NzDmA35xpgb84UDwdTT/gXNProQ07nQFube0dI4iTWPQc6endGM7Ewi7j7gWzmoRXrY1
q4kzyEAusq6U3fN2nVVSObzU2zZStzG6KmnrUf4969zfnswImtVDcgrtWLqWqPb26oigT8+/+2wr
SY25d2cbF2dMGecKzVxZQvWrpym8WKyPvZY6BwftXmrH58I2/23/AmTMvM/G4e8scKFHlSXAbkxv
9oo6ZE0iry8zdbfmXBh1hpSJ9xuHF5eGBUG9Uv8ipV2hSM4IZsyvVKFEYF5dHtg+IqLT8t77z6g0
K7avzMfdPJsyJwxVtPWsHg24H+CaVCMZPxQI2tt541U8qa4cKucOf6bTF9riZE3PU1CQztIt6gUm
RLvBSNcy9ySZxee6dDXBP1SFQyi/JfNsOk1D/xXN5UFdajpVXWjBKHhbkjq6kLuYB5OivYQJCtcV
iiXMFnFiug5sohcqswU9yCibqS+7ax0VbFoINeHGP2ZzetIs4xG1sl+uxnUBusdMtRnYaQ+HGHHp
Hu0H31whCC3RZMVrIERROJuoKPPfRNnlos0O/awFmg6AuVln8EnlfgKb7WQ2IAZMFVIgm8p+Jvt0
p6b9ixGSeMaMf1+jVXSTaJicsWQ3QV3OAdF4dix3p0UZxN5s9GOqk6SqbhlScWtDrWEXBVmLgOux
f+hYcp0F/T9koIU7C2dA1bTprhvHdzRYeyz23tph1wTwx9yWFMeaZe1PVhrNoRHRW56U7XPId6eD
dZWYIrsik1nlWfYXIU8CYu3IJaAU3bELVR/wwbwhm5KgF1doGdGZx/e51KGcaLFhePpiB9VUin09
sEFmt/ATknHh04vbbmsYDcks6InA9Tr9pGYu4hG2MzbNRm9YUUBsjtcjtW7YyPyk5l0bi8++z4Hg
RiWbfOl54BP0kH2uLs0Lqc8Ywwxrn+R0tmaXE100Vn5kbyFGRohypDgkKhqy1jwU4Vhfh2LEZRZK
8S5SE85yMwpsoyKlrcjvXGK5Xxujv0T1wVjrIwGGDsHdH61QJkQ7FldZs7CZZ7TrzKlsYG3u3/qE
pgRlxMJdMgcVW5NqQERW6+JZ0TCRa+ObYOn9PqCZMu3hoi6sULdCmtG78T5s8gA8rLBCztrYmQg3
hNizr8BG1cHcxwi77zbuJbJczGrhr5wDtG5MlLKyeA1LltBJMePRgp1qDwOb6BiVAZcIFYEG1cEq
VsLo7GrZ41POuIWRFdNAnqeaTRS7O+molhmJ5rr9KKWWRMnmQF+n8CVNvwieEYQNvrJYDE0ZCZWE
y4lF4G7JptOk6k+1VPq5yXB3ES8q+hlH6WblavZUhiZEAaqqtkT02CNe2iQ+k5U9tSiPQYfxLhlM
PAqdk6lHdhml02cPDmlnqii40Pk6AMO9UJW0p7RuwIUKnSlAqHJQld1DLof3Vv/JYiIfGELDYsu/
Miva5hbNrs66c2Lb7TEB9lP00XJR5uhbkbNzWMUZMR35d2HVPD7ScDC6OduxIWoYMeWEi2TMataM
a7NqZTwYAlV4pnAUFIb4M4yoZUMk8Ual6pwln1uQnZvhNEC9h+C2XxfIolaIjtSrUqPxSMueg7oX
p3Z9HVQMJTjYWkbR16m3igCnB25xkL1Daf1NpyHeWYI2mpzBhbEJtuReak8GCV8eC/jeU6tfaSlL
Gr46IY5m2Ka5qyDsktjeJdcWL5nD26Kq9Z7VkN52b1RLYs8ZGLJLRFzP9ay25NKGSi1xy+X06okf
R0gyB2V9EcPmN1JnVmWTqAlZGX8YYgHhiXHNkBJCN9Z+sf8mF8L+ysGUPE8lGYDjCr8zYbQ7DNn3
KoXISaT4jz4/y7EmCLQ3scVw2XKlnHjC6hvD0zcQTR9CiFtiNeCSmuyRGcR5Lbxjuy5jKaq8RxMW
rDChTQqtQNQxDmuiPoMpRT9uQ0RFxzPNFxqHmLY1SYyLGcqWaxcFLtekGj2dizvUi0PDlAHSBxgt
ROLz1PFUZ2bp68wpvX614z39Gel1NENM1UseyLq/SgUFmSIvaNEIanKKUE12jToP9DcYlZl3MoAd
O8ELT4hpbvDTLScmyCvSd1wj867bRhz22hdBtKi6R3/CU5ULhH3atOm40QHPZmd6tMIVo6RvyA6G
L5UJg5WYJVlj479SdLk/lFJ5STIm55mm0Ss2Os3onHnIFhiENetv2KrEQGsdO1pb3il9ftPyDJdy
IrcXTMVRvKzcpHh9lpDA7A7f+PZ+WHh1jQnMycpKvJBEdFJnfEulMhDktFRIk75FPKi7bkiYBugd
iOeUwEqtZpysKuU1CivWExk6qcE8V7NanVTCU50xnNgzNbuxoLmPbcI1hN3ah2laAvaavE0z1DO9
Tv9ZEnrEcSDCT1+b8KTxqE6Jeetb870RZu03RkOwV7R1dh0PTpqmb0T60PjMyYM7hX+Cer+HqIPp
Ri38uYyZZhqm22PxFh2wJ/WmMGByN+PPVNQFrnKqB616WA3sHX0tfnUeUt3Kc69UAOzOt2VR8qdI
whcAkrAvlNQTSfJkypNOP2N/dlJ+te3YcDgK2JYMb4rRPs253B0jE8dAJNc/WoKpJA3NRyg1+9XA
2C1PsuraoAX8OZSwaUTc6kSfg56U9V+Z23uaNoRsw/WiwYvwY2kGXqBExcX81fQ6aIkkcnNWMDvK
8YocOcLFDiuIo2OoITLMF3CZuY2QV5bPdsMqliYOvI6oAsaS8Bjs+JgptOrIRBEbk4fsFZCLnUaf
/0A2x0vUMFeNK1Ts/TIDkdOJmy1L+1hKv7KEbJWMQ+VoZmN5n6C7kfRJOZ9Bh+jt8Wkg4GtfLjn0
z/SzYOn6Iq+HNjefwalJXpgBX5CmQxryEQu78pMZlRxeGLb9SB33fTpJXF2AXMO5WshBZB9Y2rOM
VVFmmT8sPnHXEhdw05wUKQ1YrHJfwVynSizjvQ17Js6KPSOR/pyznd2LJSSIxQAtkbJUVeffqAGh
SrIv0lwVtbgxb+r2FlW9bEZlkFXdtTJXnaXYOF5afQM15WxtlBErl9XIF6HMFwrw16hNnuoa1a3M
lIoQc3PzkcSMj4fqqUmKi9ZbqAIIDEfFYBImSBIfmZCLIZ2ARe0wcVFDzcga5taOz/RoVKhRg/+/
1kx3kKs9l1Tz/8rN/P+lWZlgj/+zW5lua/yL8qj6r15lfs9/NysL8R8gDlEyG0I1dJP4jf9hVlaM
/7A006RCN1VVtS0NG/P/NCsbsqqQZKJosiH+F6uy+R+m2BJ1NJ3ZiNBN6//Kqqwp/3voldDI4TI4
X3SKRoXL7r+Cz+p1wyi0IBZFVpNcH7YlOVZcXmlqXGtFfkFWaLNbEdOxQSlvFrm4FsZEuLtJxdrb
V1UhEJXEqsRdK94G7pAXcnCMM7uOjxZ8l18ZBI6g4La2NpxRatT1V7C8SO2X/lRKNdmrJWVLzjLl
JvjvM9NmnQZOVT4ykNjJfZ+8IGucaUNs4edazspgTixW4tiX4nqsDoFJFB1ZVWRY5XwF7YKiWiLy
YejZX5cN0v9yAR0/zRK/3yCsqReLvEdg9DDl61o08i7RtlHSiAxCXTxrQBez2H97dDN0hWDqe+We
dxNFSbu0DjYcwkHqPTLRNyDbz1qevkUd+KIkh726Sa3aZrPAIAZfZ8XyKCaQlPCrfT3rQ5dpN8Mm
aAXI7fJLUjfnKNIbb4qW2C2WOXRmSXnonMZL1v+J0uEXD/O/CPID4jS/yeoLfTkwlDQA/36h5r8P
xBDk8QxdoXo1x4K4Yst6i9Lqte4wr5jDj9qznVtiJYDlvMUwzNApMu7C5UksxIIkIWvddP4IsWe1
ec2ymI7FiZqfmWk07UENSahtWMAmbEhduWefCg8QtusmTF8CI6YdK7O7xW0gtOV1KKNgqt9QNmH+
yMPbaFUvrWExuwAytjBB1BuE21XIKk9HrzzklXCMUvoks8fYI4t/1ElyTJhXI/aPS3ettb86dIhL
IxH2NMaPLM7toFvIqLdn+G0WwtkAcStKcfKa3WzodwWNuFeEOVBcbD3I6XEONnMPnyY8To0h70WJ
yIgtJ2FcA6Io1jYFc+6INnp40delf9Pa/s8qq56pt89JpDzY2nRUk2iFMRyYYz86kE9ZhViTQoBd
4WslvDZzLcA7IlqOoi04Gay0t2gzxndlS3+w9cTjDH/Nwcu4KTE7AUpiMiTYw0UNcogchX8c2Y2H
k/SDRtZbJtIVLZK6JsYnqMBrT03igh8V30iD6IjcNNybyWmxmJMSX0oqckeQaKNcEgklqJLlTTDM
xRlbpOxMcghPpZwo1Cu4ealpeewHoMzLalASEBMYVEXoBI07aDAfAKwV0KdTWWbZa0EHukvIeMF7
jHC0R1Odwi9DmJigkCio4AssMiuSJjKE/8amgQg4kXZxF/9aFTBmvBW3csuFJr2ZzBzFdtLNVosd
5qOrSdeW2O6NTeLRZ7c8EJBCx4taz0Gqsfk3+CW+DF9aT2xW9zBe/FSWJEfr6z9NKnCtk1GcJ8Tq
qBFpO9Fou1Iub0aRGgXi/Dqt2e8IkwltAhstMqR5E6zpiV/IZ5KFX3CWt34Eb+AijL9LN/RMlr7K
GFc/r4LgpMlvMk4IR5Ugn1eCEUvUCnwDKPvS4r3F3u7pLU1i8THPeBCHAQlDm8PfFFK3V+Ci7RmI
c/V334NJFzcweyRbxfxSpm72Taib9BOMDoVJhqTJ9zMQPsL6OPbRbZHm05FgodSg3DJ15CwTeU4i
pFcz7iBn0O/j7KyK8klZR9kZpfGmrrPlbhFXOwI+ty1/S7xEb5w6ZEZwo7OLCSN+RkyEWOvSGDRu
C4eotixHkcS6Vyzlg01Pb6Z4qiPBjz9BV9MPPLKNArfHwMFIBq3qJiDZmUsTHBAmmWcB+WHfTOfE
53m1mRI69WJ7uEA6F7UdxZ6Nt0niCEmt0roSwF5KExNc6PvZ9ClPne41Ksv13p7QAGXPhZKIbUKC
rj+mAqxV654tSXxrOivb15Y9HhdV2hrygQ2RLB9Jf6qPI39YQ6WEupChXM4IV07+pA1LDNN+XslP
5x/upy6z97We/airdi5q3slExBpkqu4l7lgHqVVLlADZvE/hsx3dRZpC5doMjSo2ycYcmZG3710L
ZEBTznNPXEs3kKMIQVWHuwYwMF+uelU+Qeggb4zRv2MSZeuUVRYGKiZGBku4jC3u14iPylMthcAy
7IK63DA5zlCyIvKE3ErQfHoWM9jWVWaVz9yJnPu1vdZsMFNuVeQZSuaBoDw2/O+MuepQmURP41y7
xbJ1STVMhgnmxySnDI6RgfNfR91ice1G8c2qKOHXoXOYO4qdifZMl0tzp8/Kb7UsOj2DurgKKAGX
+SNkQTPebPGNCLoh3TVyckvSkAG3xRTPImICx5jqFoM8YOTLBq457ACthbCP778NIVvMETgjRJVB
UpQASPTkp2evIzZJeWtAdWJmQISS7M89mONyqBeK5jLfAzt56QROZpspNwQvutGcVrE3kJ4Bc/iL
mQkWYA9jjbfOrc32i4EFcR6sqrPI+Ip6BbBsUfBg4W8Jeyl3kcfvSL8E1ZjL2Y6SmSlvX7PJRrCt
t9FM9CpoZHWJrgbI1FM7vWui055X65Wj1ka1wZ+Vj/RSuca7qhl67CtyRHyzUbYeTi7A05zGJJpn
rDk5DjQb1lMeFhCY0W8BZDYJO2B1JSEMwPitGfiuWaURO/xPLPkFMAEXLdqqDNuSTjqzlyL1nZOG
trFFS5kZHaNyhlZI+6IFGEFYeR2aHtYa+De3qbelLOxBqngTL1lHS6bZn2XlpU27XwjCgLxovhjq
Ju6Yh+3VHOeX0ECgwveuupWFzpWZad7ogZLav8NsVWQpjgDl2+S7z+VPeASMArO6e0rWBpgYrgvE
0zu5q3+GBKQ7tGzTKfvpu5wg7ElLkwYxb34rz78o0nEdKspyK3SdR7cfcexH5uKucQgWo5Z3YP/Z
mM0ZLxD2+Zb0AlwYBcMB7FYokZC8DjX7qx6/qI5Uqyuj6xbvp9bCZSTVsjM6xaQm1gygGZutjlQs
0wWhwntugw9cZQh4xIBLTtzpL4uKtEQZnuIy/cokfqhviw0VpeeBXIXBMlUwCcd5TxbyL3s2klpN
NcH7wxGRsBnQ107ZFUn6LRL0QEhw40CUCEtChZca6ZDp6VM3+KiEmQirUFmaiPVUY0hY06YfpqYs
SIR5mkP93zqkiNqk62por3MEplsqsPgn3SqzXui40hbXBhiPB5I7inmXqMwSfJha+Yb53OQ9axju
G5thRJllfhdhk1JxxhKU+KwZVHpW993x+n1yApGxE79BXFmwQSnq52y9s73lR3ujzE1lDVrLZzO8
9NolXn7q4qLrtyp/+k617zT/suKPqX1aC9lVOTbIeekVt+RG6mH+sMmAavI1UuZUsHtS8VNHb7UJ
lcgAK/fLwHRSbjKiVdtVi0CBEgPTm0GgN6PMKkmxG6aTnPPgpEi8mSDKaArn1gThae0ktdly2V01
u7eQAnv6+6pWLwDUr7Co9+akk+k07ib7A04hpdY1NdBD8W5NFd8t2BZ0hIiP+eSZ8A+oU05diegb
/YY8WoEuGoRJwGXSrx6uP7WJN4rUT5h4yBEbCuVTHaEs7MzoOx04uJRPafM9dc+siV1GM4Q9fFvy
pbHHfaPcmvuk1tT2gJK3eKPmJi8JSwZc0/AYe9KFzOK1RCGjFa2T057YWK8QH7JVbQsd2VWM0zQK
8KJ6YPcuAyFlWda7RBRA1rlOQFjS4ZCy422264FdW/FqDshv0fxY5keJXHhCfok+sKn/ydiIklkw
V80CFYq6zbzC5KKnvMnh+fAfOxXSuK/09Jh34lD2INtWigqKvJhYbgvhZSkDSGE+ZUhY+al/lkdz
F6vbP2n/0DM1oxcOXvpTo7IXm4F2RxBCNJzHwSURJczBDcH6Ye2I/CmoEflgwGAyORzqkKjiiZPp
NbTRW29Vn6qcWV+Qk8RfubrOGliSTxhtyR2lEaVKPjCMPSaGU3f+thyuKzc9W8/lhwBtNCJwhsh5
i5SLke0X5IlLuavI7pL3o/SltPBGrwxk2TemzH46SM2TccrwPRHEM3Jms58oUNKAscYQVb2NOUXk
ZaT6pFrppR3tB6u3zCXJpSIHfrmoTJkT8wWvXTGdG35OWnkEyrLtsWCEFGhJLhQEHbum+ZQYp3F+
L754WNrAGl/1+oWjtc0DhDxs8Ztsr7b7OvaYx3C/P4fZMYcaRakYMVDKAxV2enYeOjo9j5Qqa73J
+ZEIVkxzkdghNZc7tMa/LN9M7W9aIBDjMgT87dSs5KRbyER5cKPskNypH/vCRassGmCMPljz1riv
gr2QP+NXYjzWnpsvcbRQzj/yp/GWEwT4h4M10Z2OC7d3jdWdYeXx2iLItE6IQXSdtHs3MgOJhgSZ
seziicHvwclLhhfHdQyEfJdC5TM97XnAkAowZ1jgG/qzfTEJt4ohfiBm3Bt4G9Y9G/pMD5b0UC3+
kqGygPRrc08zhN+FylFGtqDRvzTrvmh+puo3/VPfqmQPqEbGAf20INx91VHJlS+8I77U7kdirjSo
QJccIRQkrOlU2A+ZvR9/WCRHLFSOPFYNcVDKbiLrpPplR+hwdljPSf5Asulk5b+Jz4vpKKmR3UcO
RbsQR566rD9r7HPCdZ/lD3YFgGd4EPsn1lgoHYbPDjsNomwOu9bjFY37D54zrJNFepgDjPd65Gkw
/8sn9LR4hgOJr6Y8TStEgd2wmRvBuLrp/CiuoKXY1SzZY4UGGz7BIbd0gk9oCEH8+gX/L3f4vO2b
DtzLhVtuobRBhgaHyNEDetoebVvklK1vKp4xstO+W9tfOeD/RKEvsw/RHYm7/yuMLjpZ06AY5YPV
39nIFp5d/MkQY6tuzxPMDukJNHj0FsVu+wNFBbNNygNmeiYCWwLoYxfJLpoyLujc2s8SOVNgul1j
+OI9h4pEgH3cseK7QXNc2z3cpiU5YNo0Zr9U3Wy9EGllWrcxg77moC8sf3rCGPRjm/oivrUKTimv
KZ/ayANdS/vdUPd8MDpJ/nF2VG+As6I2kClcYaOxr0kPzeTxBaoCe7iHQxRDGFCkLjlE3dkorwgw
li+sB4j1EB7bFgtDDncU5Tr45B60SJDYsrNC7mN9q/tD4lZXvjU+W6PDG+xvqnUjmGbqkrMxnCf8
evWJ3YBb89hLr6q9Y6hG4Tq2R3xqso1W5DnB55whLt/16lPBtx15RXm0LWq0oPjig8tqctMcM0Aq
7Gd3TLi8R0zny3EH2TKkPFoD8id4+yPpUfMVLyHqAKSJ0oV5MPQaUXiwa8gessqdIY6Zelzt3dK+
2daB193oz0K5WOM+21WZb1dkkeNHPE3SXeGsjpM7z0+TYsqRnvKUqnR+2OqbEC+W6c1swOLIOnRv
YNclOFrkhoidzH0Q7zr2rsSiFuwjz9wQvKTMIbCwMeZJ7aOWee0f2bhmn40a5Msb8o6K+i9zpx00
GBnSi4zA4lE0AQAxLJ0hqCMVszwDPQlduGO+Q3tvAdAYnGUsmbwS1u1e7QjDcfIHOS0jgkcWnjhU
uWPwjRRKQJouo/1wAm3lw9KJCdQuXQYnubbn1VggkRIUwCQAErGBRsTlXJs+xT+kzW3piN6rxkvR
37AUKG7LUIuSF5cLrF18FF6NuY83mM7WDHA/9gsm6kcLTxq1d+syTspg9KpO/56ZVLgkOYOlUffK
Cn7ZWS6j8MzsLAPbBgsJZFu6AaqnKuqUAzc3OmnF+CWMKB13XRfw492EeJYTcOvGz2n81MqBXO0K
dTeBfwQKwsG75If+KRMHa3ax1KMW0fGFuzgaYQnwTdu7njJFem9Qv4Y3Ie/N+bRKxzg6pdq/sTsM
6rHI94se2MixlGe0mZXyTIVOsevV0U+i7XjNtpWQVN74oMOCGKQHdw8bA5LhGATTgzO7iVGIeGZ/
lOW9XJ24fCWuP/OEe34avxrof/mBXD8pPXfvaXauVv59MELLtm7Zeyg/ez3StY70vEN5sEG8Vdet
rTTWi27syRyjDhgRDQO6li6yciCzu104PlGuvC4c3mh36JJ+eBXrEXGi7eaIDVOkQOQs+PO7YZ00
gNcvW3YfEZzIEtJXwMtVFwhp+4ZI3YnGb1gLeDp4BJDnkZrMaa3aTqS+VBgfmW+1AUeuCH1ubG7v
aXxVpCCJLmityDscWfqve5xKM1AuziL+CNS0KO9JlEoDHQ02EmgSHndGHYgVgfBBrz2Wh7N5GfBs
MMjRXpXO/WbkB92R3Jb8hztXJq0qpK53OXpyTifmXyS7nfOXjSMVBbw3XLS8IVQIivKjGtBKpisK
g1rcqWJZCD2k6Kzzd8wihnxXwupKg3l4N6LDd2vRbLrjLZ5mH0Gb0zPljrNbXh1G/QaBodb2zacc
PbqZDZljNK9aHSjdI+YPz26r+iqQ7jJu4PBicuovKlaIE+MYyrUfpbnM5t6wr5RX1CZwjbigDdyc
speMt00G8pfsXqv5C48ON/9wqQPtk/JE4iWDsDOc+XjDYxsRc31OVzAS+0i9wOQeBHK3a0FXzlCz
PlXaMdY0n66yZqQVnTH0KPyUAbQpD6n2GGw2kAPLnb68j9RGPdQxvzBw2TKVph+ja3MxzfAThYYz
00biEvrPEgp2JoAhYJxQOzzko92+WP24+IyBmPPLuE9Q08/4P5yEDDWHlEXIDYryptsX9Ncj4fad
PwZ4EFnCx/1xAHmT7ZGXJW+afKEgoY4VhW92H1S2/Cq+mOLODQ1oWZG9HIcaAJ4aLzjDrO3zRr0j
+B2NM13FG9av+Yz/YPJ43FrCoLEIL/+aZKipILXvkndmUo6UjpD4HUj2GJ/km6y2g1eQt6Td0LmG
DJzQD+UvBE/xjFvdPflaAC33fHb38DDcYSZif5veIB850wpd1OfxML5MROirI7P0zxxIX28Mno8g
fZjRcSem4a25mj/gUop7iBaM6SdJvoOXe8trwbqFo/ZKyUiTUe1q8mm5QGa0IdVJalkMmDOd4F3h
DFmVhpKXePkxP5iEHVa4YpFF+5ZWsVkHjZN0B5XdJ0G9WMjJ7kCLI1k+P7FYx4tqP2MjYJdODM/S
5ZcyJ0FFfhJpd4gKoAs0iIO9zYW7FcM9SgdJe6X+ilZXOXS0wLZjXFDI1R/q9AhXjEmI8XaYN+/o
DpXf/KPELlr44oKeL3lbSNrNMIUBjNvBbtRqlz6OE6MA6JIHtOGCzMmPNLmnf0KLID3XpBKmmMVZ
qJIQQVPj8BMh6tTQAj3Oie6bMYn4DYjNShw2+0SGvIWzBrYQPpFgbm9jcyGK1dq+JCvE4est9dMU
aW4q0ICiuUzHhzm+V8wb9RWdnviHOm1HVvYJqLzXDK/KmAZvqvpDFgHPGofeNQFDMEnKfmnxK5Hf
WvtgmKzlviaos8PntfvTsp6QLylPFG6y8CYxSMH2Y/035s5kN3IlzdKvkqh1M8HBjEYCXb3weZRc
7nJNG0KhCHGeZz59f4xMdN570VWN7kWjNp4ZkUiF5KKb/cM53wlwSX07KXMopldlox1ycFYZPVuk
0EdKdhkAFPdEG6DsJfq51roTyfYPXsBndiIDCPkKDBaSV9vhPdJXFHP5Uo3Gj9Z96Hv1XE7dkVxl
SDyUkY9VciopNOz1SKEaWsYTiepPls3HRw9XN4wXoJQaJz4QtwNR1lgpwzvK6eiGCGXyDqpERBJ2
9AhbcNHJ9iQHDBZwo9poLzmsBwzrnQegQF8St0ot4G/yB1DhaFP84aqjIEUPt3KVAlo84lpC5T1g
JcJIQaDnrDqu4riAm4uMVDfbb8+oq00yXBtXbzZJ6V3DNH0ZTSZhUmpvbvDeJB5xEvD+T7pPsU3Z
Te4eANm5N488nQ8TwJNFk3TyMDT23rTZw/paei6mPiY2cEb1m0Cd7Mgstn0YfZukcG3cQvsEDzEz
5CITUx8x9b2BXkOFw88CwVNXtRcw6TstCu6I/DJwmrBks/HDF1zqMdrwiBTviYMnb31OnPIjaVjN
cBZSxZpo/JhfMuafyx87PeYDmmPrHoWFuZsC3KKW200b1k5rBnzyOIFGWRNtES3zsWDHE/7qJDYO
0l/hLyRybUUBd4kZrhAW3mwTwKP2XUXlHcVzEcCHK9pz075JK720AIrHfLJAvzDO6Upz27rqYuS1
8UDezpY60SYtMdM2bazqpZgii5aHbWuDfqSYuVwTkTZL3SaYRni0n6HimC+JuNZjdBakKyXrMrh4
HUJw1RHjFnmIjFKXWhjbQ+kM2c6Mv3riBVY27wRLsvY7yAmTCeVTHRiw7jKbha7DeKSO74lFxdSE
mMtL7MmGnKm66hcWIms5jpgnkAKxL+2XxCRKqCs4DeMGG0KeBJg9EuceFXMoZubgg6VEEooKFrUf
OBsZkpqx0iv3qnp3zxJhpLcm41kom6oreMWom1JKcNGP8TjSaQE6iNPu0JrRq6EwnYwABBfgffsV
7o14ZaZWxAZHf5Y1YlSrlYLtUvUwue+FJb9gBs4wJzqydRVHJ9jg7gIlN3CMghEosL2l8KwPQhV+
AXRhdMXYnaVN8TGFkI1LRGnsdjF7lma7Axv3ZIkgAJcMoith6apJax3M9Zpl/pB+s0vnUPt2pL4D
37OwkU8sQIcVy4z4dRYBxMHNphWnxmQWxC/Qfe6hTTqCI9C7jDPViyAMnoCWVs6bdYEu0768fgFI
VS3znBuDYWnRQHMpMUzy0PI4985L79AtuBUfs7LFKe0Ee7TiP3Tw0HIkzbXICbVtetogiQeABc8m
SzQcy06kL5Rt3P2LreESQQFHrYG1yDOZ2AYRsDadoBwHSd8CkX6x8ZrhWcYkx5np+DMh0ozLND5E
jjLhbGAh9VX6M06MbKMAOS7MOth03YjgKocMnrbMCDJHk0uW9nevrxzqRY9OxnhTjnRWOguYjaHW
YzOc0rYx4aYk8AFxD8r5Z1dD9TGl3lrhhiLAoab54JqLu/RFtfI2pBYELi77HByd2Ufhqm3KlRko
E9v6+N2WdO8ItbiZ2Sqj0BMcfwNrBd4sD6WCxv4Br+PFDppgiYwNXdrdJAeDQ+7bDqu9EZARoucl
KdYuJ7vR0YH5CVzADhX46D8PFWVyFT2K1OxYltt7g9X5WtQ5zxggEuzPBb6m7uIk4+PQMWSKFYNe
Lu4wUc7OejLC5AUmCdozN9h6IyMapLYeffawttxob/t5emyM8ccYhdtepgE/mf4gO59Ryhg/qJoM
D8XNgZF+Xbf1VU5QRUHpk1EYlptMS9/skEEBK31vtF8acy1CVBLxQKlfxJwkAQv9BSaNpcWncGF3
SboKTKbFSpFV1l68ZAbQY41ZtCo8inmLmY7jqye0i1amb1404FCegpALkMraPeekqFGP1dWqG3iE
7MoMmZqHp8yJme8Y6aKJkXF3VZ0vUwwI8IEWYJPiDTvPjZ2xGQpk8CbVfGobdbnQi+o+jfm2wUyu
D/ENzAiW45DBrkUyDxQjh1MVcktUcgeadv84eTbj2D57meZ0LX/MXuo8ZyzImKYlfzkKuNwEQLV+
ZHAEwO3BsVlo4FC0ViJn8i6RGJYTbTPq2lUYmDfN1T5w+5JWtNI9SgLUm4e4dGpQL+KFqIZHtHDv
QdN+SpVi9Kp3cqAeSsW6syTONRGdCp1NrfVaSSbAFZ46jQhePupOtE2zd0vhlILP8dHGDCWRbBz6
qL5UGRMqHByrqCjuQSx/fjp69mFUI1sq4z0LIKK5MdrpqIhfh5iWPyviVdYJeOwUaonPeApP4sCW
tdzqeIx2w5M3Wu6KxJ6IYuk51LPk1IfNG1fItNas/EfauXffLLVDW50DcKn8Pk0G16nkIwMZGliY
77B8D/aGgz8cwyG/7C475VYIMn78aLEFr8myYAQnqx2KyGYlnfQR9gLqaoOQU9v9kc18ZZa3eTjk
xGFWXyASgYuLjh46urGHfOpH/0vFvgaugvleaTLY7XF8TI1Cd2hNX2nQAUHMq1UaJO3eEP4LtEFj
b3QkJMOXAO0aDw9EgpEW0z3GXBhYtLlJ/Yk7YHTkyZXF19B7+ypH+GRCdl+nfgfgs263GR8fIYIK
ux0bvrAqL0bWXCYwN6bJPyqxK2/9nG4HO5Xi+QVwOTZLRYhASJ+UVg7Nx0T4VKuGXecFWMBTXFi9
h9qFz9coLiV2Dzp5+8PLtKcOLHZTFa94138hqTBZsLCwQFflJJAjSwgJpVUNy4k1j42ZepE0bD3K
5IZ6hhEJLo1F56rPdABvpvk9Yz2sljLXSVqn3WDpfiLO6mdPSPei4CcpQUewDtTDKV7ZhuwXjSJ3
qgmsaJdKpLm2Q7Kwz1qqKcwfaKWDhcLyje7VXtc5g+p67NeQy2iZama5NQRHXXG6DR7YsCIboSh1
2UuidGyGsnoWJUj/QctJ8Mm5J8svPYu7Ndd8j4FEvIpKHEEDsSoxIoCLRtMe09Q9lVxpO5lBee77
2UCLZHCu19jbhO4qgoKD0ZUrUfPurXPMfefb85PrVM7Z5g6iE2y0y6EB8hDUR0PhMYMoPi96gTZ3
MIIEk+aExYsl/Y8k+5nayzQZ0r1f3oM6D/ZaiXHPTAqUgdqLiplZ6iZsTcxDE7R0SOGoaZxtnHJ/
ASuIWkZ//rDLIQYu+yBER9z36EoylnPjGPjb5IdooVj1pGGQEactdYMEYN36dOh7TQ0L9DDx2cUL
jE7Kd3pWKP3GRzmO0vbNNUptkRNYWliAIG3fAiThYxTJGPZpGk3NSTqQjFDb25RG7oUQ1otyfYNd
yJsYE/TKWHGWZMq/OoX9UDY684oIT4t7d+ZA9Kppfsgn3Cx0MmH9QiYZQV3jo6NGZqQmtMABDwaZ
RZto2lkSx1MHlAjSL9+Fp6AHsf6rS6PDP1eux4J5k1Xdu6GG05y9x6jNezs4IU36WWoA6j2G/dmx
yZjGloJJiS+7l6bNww3qg8Xgl/DzqCaJcG6Wif0G/AE9D0vTkvEt+rOCMZyn1uRnEFge+QSHmnS3
QuF/CUp7CVrWrfnoRbCyUCFa5zxrM7KXGRXIDhfVqJn7InjvJ1xyXbGuPcReRfwSkINsklg5zlZh
Jdn/N3pN0WvtSzlf8bmekL0eL1P0lDDKgQx2VK5xVmO7811GnNP0PFXDKR7cBns6zTMe3Y/BBrkY
AkvTA8IH8BMvOgsESB6PW721bu3YbTEL4SxKmfUTDH4bh/pepArXIC1bI1gWpWa9EevEIjfAyXJQ
s1rx6gxInZFW8UBgbjD88cnzyfMsCN6VOsuVqnSOZZl4LFrAcOUMg4qBDrrvaSbcENPvYG2xFkBh
j6KHrna5q4JqDVqu4kAbDx0BnienT3BsK81bTcLeEYETrxpuhlVdDV8NMvotMuCMvZPLliYt6qP0
cXmhbVLEwE6/bPxaB0/JvZGZGhbJ5JPQNHdlEUUTa95et8kh0Q3iIby0qtDm8V6DKda2IgAzABKV
0NrKO7VdUD7aNuaCxmoDxhBBe4TQ6WPjsHEPEikIE0wBjm6yq8gxX2g1BNERBTk+T4hdydyHn2tj
YsLqd58IDwtyA8JhF7QFlUKPa762gazS1m6yPlYnH+sIRMb4AkchO8MPODlu+hCTKnZwCYY+jHbP
TCWHV4IKl4w4/1C2rNoc+4u4KP+Q9FW/i0bnaBh0IYF0o50cPUqCabpB8XQ3g0/BHXCkQ8kYcDYO
9a6zSjgk+FUPecugDfdxcsXOwR0ehPoBSVqb3P2iXfmC2PNFKKdkRw7cusujYOczysj7QlxtQR4D
smNMjJ21ylSmnUnEdTeOy1iCgBC+hZoDxcFhqFvoOnMT2VQ0xQlyYnOdu+rRIyv6zCJ8q+J+fCzm
57vkWKryEGZOTq1HWAaMMNKQXw2TrPn5n4BpWm1kyDqS5tHapPFJs8TE+DXCnBET84FNdtgmtfHR
F2b8gLT/u/GGKwJNybnGtRTJtNsYBenfYZIDt5jYYxllEvKp5LAybWO2wZgxGx3UZDrOYr0e92M6
HOJRd/cZQeacleXRbt2V345ymTloDwsF0yXBIgemy/ksPYCR+CC8TVigBez9eplHhCdOhoKQRWTt
SZndzgfXs1FaykSwL88os02GMk2+t7r400kZ34Io8td6i8IUzjhG2XGf594DqUmsIuMqIv+J8IYO
hwYkkfqk0gAKc5/s87kf62YJ7thYCFnLD21A+ABjGcqkNVKPmJ6xS/uAjPRAX8e1nq/C2h02ssB3
BmcUAW+CZzUbWKPZoVDPkvFBqtyDVKL5xDIEjtLb2q1mf9oW44jMFJ8WcoQUit2itsP+0Smi9Fj4
VcNbhA+IcPFjl9Qo1qyW/TXjpSQd2SK7FKWKEW/HV9glUHxW/eTwd6H1PA56dwuzYYdOn6o1QfLC
5/hbjWzPa/Vtzix20ex0yGdLTLY/bGDtmEHZW8389kJYzx1A9x4Zbdxn20Lo6igHn3QKgOg27Hfe
RPQFZe4sSqd/rjK72SLAemwRCeh4FBeq6d+qcszW8LObBVQdqNItbzu1ClqjfFEDo4eAMydDsc4T
1vRtOxDrg5ldb7UUTnmbfwceLeLIobeBMiBC7VXUIqKWhoHvA8OfZip+iRuVNBn0/x3I/KaCnR8W
B2tm6VtA9d2Zrl/FDMTCgUlDJg5FwTIvgZC4CyndMW13xBEiPJt5/dFM7leq+qpnln/nWsw5Zr6/
AxhkSVrK3MhA/68B4CviAGJiAXQM9Qd3Tgrw58wAYHlHGuRqMVlHNacKYLcbds2cNBDNmQMe7IqN
WZNDoKY5/GXOJhiRCjcx8g221rZLeoFDjIGls1ityDUI54SDbM46GAk9qAk/mLGYOjh4cOP5KtHY
ELhdcpnmxISwkjiZbUa/OhHrhCoYc7qCzV7Ma2pvF0IvnvMXyjmJAUT4SU/bX3aok9Gw7ksSG7Am
0qwQ4uDOaQ7JNiXaAeY4RGnmpvDWtbXN8BDhiqmWOXUaw36wuoUXt6ekLPGLW1fXRTGp9V65g+ey
950GfLCmePqQnsUZmm7ASvuG0R45iHuIgeVOlljjSj2Z1qQZmIvJc0wEf2STIzXbSL9Cg9ILJhh9
BjywBP86I9c8e5gOmf+rrf30hctsa5SDs1CZPWsPMQMTmXYyk1zukmCOo8voSiObZ1b1T50xQGOb
/Cc80E98aVTCBqh0Tatfuff955YpuadoMmaGre9t8QtkSz1hWZkM7EadADMxNW121HXiYIuaQ6LR
w301dhkw0Q02hOyiCo2nHYGnpto3krZjlut+AGaBLV7pgXojx/i1D5iXx4gcaeMKsZoi0tminnmB
VwkU/gUSOIwD1IYmIh8wLJrwGacjIems4D1UNoquSvvEh8hatyu8RWKJO8fBWEwNrYZurTGtG0sn
d1ESGFvgHjZyEW4JL6RwkBUPRoh5uFP9FW6agAemX4uSRh2r9lEr6i2yccStyVBvQr6VBLvQrgb7
2+TjxOGZXivlCcaPiFcJNX9VqTFu54CPu9bp9lkEvGEhaT9b20rJUWELMIUpdg8NMTCxe/U+cdgq
BC6mF/Tf3ua30emfAZGXf2RM/yWk8i9//B/n8IsMzfy7+e9/sm79Jbhyt/5/SLb80xf8rxFcaSr8
U/+xF4zIhqqt/3Z/+NvDr7apPpO/feTZrz8aw35/gV+fdfPv/2ZZf3dd1zAckiddy7AFgcH9r9//
C5Yxl6gLVzimMA1H4f/6pzHMkn83dVMY7mwC0yGIE3AJIGUOuLQEX09QjrgS36ZSlvi/sYbZNsav
P6SKm1IHxyAF3jXdNEzH5nsovj6vYebX//5vxn8LqUTNzmDO1UCYCNt5iEekLgoah7kqbIw1O6fV
UEZvWjYACybghXpH8zBtcNu8+uN0sCfuHsuHU6MDX5jSbud5D152qFqkwqHPNsReNQh4jMg46pgT
9HnK2A8RiQICs0bATdXtOwMtejJr/tB+4GPdTg4CS6HtDeRASRu+FaSWJaYBInPefFTcfQMeysZb
twFJ5H0lVz7ZuV0523oGthRiHSD4Q482y1msL1yx9M0mO3qWyMpPXxkZwNBlu9aiS9Oss5eG1Czd
9Q/PxT8/OX/DQn0hkqThDSMk9D9/fxXmvz++vzX1gmXb7sQSvH4yByhf2Rx05gqEEn5NAQ3ArI7E
pjC17yTNP+2apRg2/4VIm13v6vshcq+gdZB7xd0BXvSuMrq7FdJ4Bci5Oa04HxSOOx1qN0T1uV57
L6LkVDTNt8LzpQkm8aPOW5tM6rFMkgcIQMwsaO3gqOG1r53PJjPOiRcRYDdl53qcnu3I9zY0sXty
aKi+zFMWFOqc9OkXmXD0dkZqLY0+Z3puiAstxFc9mC+22Z2TKLkRsDDswLMdgkCxvisJwBrk86Rl
p5lczqJnbTYKjhfH3/SK5R8+qkmaWL6t0xDLD+qRMj2NmSSifLqRWfxgJiykkVCko7mqHEq2GukY
DOf7WPjIvMAVJOFGZEQYxPbe0jd24aNSclYZ/BKtRZA36VCZjRV+WbAwBYiBD0v8gl7HgDdexZgm
F7luPrpdAdwZXa5AKDZ1T0z0nvuBWquLmfbgn7z2TrseDPK7mVNIUKj1VIJ9BWeGhqd39Jvls9fp
PR1Vqx5mx2JSP5hbnNNMhWtDBKc4uxV2c/QUtnLubDh1VnCyYoJirXw1+vNQkXWWbUlSxqKDByVp
ocCzGn1PBUB/kuvnFplHr1Hz0jBEODOikO1YrQPaGsXOYbPu+6QAxITAM3KG1syxtPARlXNngqxo
1xAl6QCGe5FRlk3KJUqE32LUIV5oUVAqFv+S+nwea+O4EaBkkqw+gKLflO505TJl2hQ7b2UfbGxs
GpTJ5Tvs4S+NRJEFsZFfQ9TtMdhvnCDgWHAShEMWcpspeOmYs7XC2oWG/VBrbFvF8JKKiHDZuNqV
GcgHty9+BgXzcbPqn4vIO9W289E5wxU0y0cDN3bDeYh3hLDDtMs/qsZY56XaMEG9AJLhkUhXE72s
ZUMfSEODo4V1JcwDe297pX/mUcFugIMs88aDluIDha1+Rhm8h2x6hpeMo8b+5Rtw20RBgCA7U6u/
ag0YZe8CW+HbDVpE92p4CmoLirv/i6QkVAf1jxy5Zz2URxY2AXYq7cbjhtol/IKa+TR0HnwZ/c0l
YkUrjV9jp62joLyYXQveuWBo2lkhh69f8FuEisL+41sfvewowiLinCNbqGGyUY7PkO5XhihObYWc
0Ulwl3TBuHR88ekhm8JOuUmreOdn+l5Gw0NYjWfW4c+twJiJBoOIQA2RqFffWpgDjW+A5/0pzWyZ
C20b9z6bT3xVCnlwzFCCSOO1FzhsZPvplcAXixqEEdty/jrEiBz6urkZQfLJb/RRFGLd1lu3F2+Y
fGgSGHjrI7Yv50FR3uJQOGdFetAQQIIA3BSgUMqM5Rwfp36s7kZsb9uqvI+e/Zhr+imewjM+ALQG
MeMxu8a6Ar0SlIyrcLyk00tulJ/DqKqjk5eHcUAwKu1PLcptKFzad6ELjVCb4gHqbbM24cqvzKkX
6//D0T77tv9ydUKU4S7GZSEoNm3nz0d7U7aVHkplLKX102+td8q0pV/5z8JoHvP802/1baD/0Pkt
KTE+ZjnjPi8/IBYAI3oIxS2rgm/XndA1d9OePgaH2GDa8HDgrroMGfIUKpzen5uur5bC6K9xRjXM
gpsAhCcjDl7liH5stOWJo5g5FzOT30LUdjMAWtECkgtQ9BVOj66Kkb4EvGKb2j5KOe9k4P1ERrML
Mp8EZ9u/JZlziBqX2CwT5ODPMM23E0WqnWsgxwUbsFjuK4uCNxBPkIMQxJhQlVHvTFZL0JN7yKN0
rfXF15g3j0YTXiyvOJsYnKJasLbUXzAfrVNsATK3JhgtxibXrIuj3G+f3Imgb18HyPW2yTQ8slZw
VyCWKaApbYPCv5ulP2AC8U7jGlFo1F2OxCFAFV7UO4czU9VU64gUtg1wSjgv5qJvSZ1BPOm3DpSG
5mQx5Vo0onwUsbq4fnoi5+g2jrj4KuddmPpZywBZN9qvUZtzbeyPEHfqSHZY0eKYDwS0GhgWK0cP
LsbACM2twe/gNB9z7H9wMxoj+XIT1FPQLwHf1P2XVWOMCmBBMBGrA+zwDsP7oQg/MyM/2In+4E3r
ujiNVD420lqqpx3vwUuAF86D+WDW4yrO0fUkKTNdw9bIPHQecPUuR6ntR2lgo6H8qcefvZY9mZXF
4WEeo8Q61Bo2QEdm7GfDZNoFvXnxYjRnmXhVen7opWQqzArcIxJZTt0+QOcsABkOrBeNjo1BDCXV
v6Z6+c0U7OeYD5cSf2fVBzhbEP01BGsxIcRcbTwWI8YZpzpNhvdET3oL+YGd0b5MJQuQwnmAUPKk
wxDB1iIPrtdc3WnatEQMrcze2rPioSxjh0mODxP0YOlnY7BROKwWFkRGFjzjofWKPamY7MlS3k7z
3E0GFpVALRrHZSEUa5hlg+6ryKF2UxJBNfX1DzsX79VIJFQAq8c14L572RW7GvKsglZy7Kwr+953
l6txZVoy3le6fBwz43myzGudIsySAyRcQGC9fPSYxJv4jypc03Zu7gZTkWKMENuxr5J2rqxMnLqz
sSbiDRs/AyBpJT6MquHcDZy9bpHTA176AO0LM5r2CKQdqS+x6QQCTeQF6jmUqU7RrFt5+JKUjFcq
wTOMYGM8GDllXlqgO4myL+WEZDb87JpA35ppcK+F/VS33CUGYeO96747EtMIdgi3TwAr2QuIWmdX
Iopldru1hldpvgbwyq2PovihxfadkonSJl+YHe4OMzzrySM8khBOaDsNFGyozhoWDFOh33X8+4bd
PUbQLF0bkR7PCn6V+lLYqEybLkCQOAecN8bOcYc7499LnyWvRgnImmzaum8eMobmixZoZGpM26K8
5x3Rarh5QL8/5FqxcWV9jUtSCjPvKWv41sIqOKi82XS1dUyASOTFIWdq0gQ3VzLcU8UGJ/0jeJfX
//x0NwF5/Plwt5XuGI5lGDppVMKhAftj3a6MKOWxIZFwwKlZNNYx1lzADNilBs/muuqCDw1TvCjF
NRrEKwyA8whPEcqjuqsa0Umftzs3J4RIaj/VxJwGZ1I+ym0tU7TgE1aV0tr9/qb/PzXq/xX78LlZ
/o/78HtcfY5h9vmnznv+v/yj8xY6TbSwWSHahkUjbdKb/aPzBtZCErJhOw4aormF/heSRZp/t5Qk
pU0HV2whrqJh/mfnLcTfLT4+puIrorM2+Jd+zz/8X/k/W8F/TE3+9ec/toZ/abx1yVcRdPAg95gL
WL+JLX9ovMuu8ty0Bn4O4Ip8VPML3tklIjeGhIevP7wr/5sulMAbi3fhz88zT7NSpCyQ7W7Yuv6X
PlQYLBaIQiLrIQvrp3n8aDam86SIQXhyAr/eZS77FQf4PmclneIWhRPgTuEdMybdSN47TupMVERQ
/pQJ8mVNuRkxKzXKuvklsTx7ZVstTSXiVsZm1dlKtEcz7HUWjMDnsqKD6ZQZ6YtOa9M10UbvaaP6
nBiZ8X+9uE6DElr1O6vQzZciQ6Xg6NE+6zlYgNI5By9F9hLEkbuqpffZRGQrBHZ0YaX9rSaBNqCv
iI22DX83cj3Ns9K7UGm+670ABXCrF2jxFXchiUSHqCVtXdjJUZad8RxUlg0OtSBMcOynXalw+Xaa
0ewGpsVYTEvjCmNZvyrm8wVsUvz69V6HfvAUJwlhWfl0mjq2OujpaNdEHj/pQlyMODSPoAR1spVV
CumTy7gm1wGz0WitzNgdDhMSqIMxv4Cw7g8A9BOteLKIg/GS+lGgSdmbve0ihRj6rayK9oDYL/Hi
k5p0fP2mdrPNTJwgquEhldl9IBVlH7NcWiYoqtNqTLYMeJ5RsmHAqQDTaDfXMLV7nVfGDdYiSPqj
kd47CLLob3p8ToQZ7iNZq92YrtoeXCRzXnmDEkDb6k/NVtP1Z/AhJEmuy9b1T8ag9FOtgyCT8EKX
aFXw/afhrmOQcSnMyltKQfamMxg1pKFTU9jdTfO8YzGP96O+wjkAhOuFfdl75FodhHGnPRJqytXq
2ru+6/tr3cfFlQGNvdOwBNTkbrYlsRFovOReV/pbju7oBJ8n246tVA9lIQ+lDr9nHMj3ymEXPxdl
YF8MEW9NTHhumT7WBKg+AkJVjxDbmLZKetq+SvSjD0vp6ILs3MWV2NeJACUyv7R1eWjJHjn9669C
FtorCDdYi+LZvUHxdy8iHwu4KsI3/oUVx3y+85L4a8hDMB5j/eD41c5pmj0kyjkzTrpcGs6tDvMv
ERNp6iboQmwjx+3XGNEu6Vo+enHUEAZlqYdWyhausPMhlXaWRTG+eaX2KwIosIsSXEGKoLoFErT8
1MWZXPERw52cC3nqkvgcTZ67c+rBPjbtsz/FQDkbK4Saz9CE7dE9cLwbiZr9S0ih5AmEVmLkttXD
GTVgjsQR8Pmo6L+lse/JrqO/d8ensB5HAlqmda56YwGDxzxjIywzH3BP2/RscckHXms+GN3A6YZD
13kXuy+HA7h0GkGFa3Yi5mG0Zql2cstwqyxlYr+PIaIFzxdb6ZhstybIG+gylsNI+iqrl++KLFyR
oH9mNtRcCBtlM5Dq15TIVcxbNLdAbUH6wUDENBLmLLsjj1S3FjpmUP+A2g+1CjqUbtgj3lZf23YA
+9Am3BFMDu+GRjpF1yG9G0o5Xayyfk4VPnWTcnE5pdpwm0qNNVAdvUEaFparrSbSLw6hYdV/ePn9
d1HF/NMPGn8ba0LfZ3oz0iCn+XVwhyfNapDKhm1yypQXnfI2/MXP+5TMcbxdB7wkKvuNXTJrKeM8
2XSuG20K2uanIsE9k1khAWzGLSJ17LkJ8BtDgAW7w9hogEd2qYR+Mu1sC2EH+SqHI5nKkOxUbNSn
HlbESUw5IHGd8oz/zFLN/seLFSFpmqDXTKTBr4Ebmvc5s2FoxWvXBRHSUfkG4Dk6Iv/BjN856jNz
RqwNECeWcNuZvDlFuS/68uqwun9QrWEv8wZ4e0Dq7lVKlLxFCV2cKLWjr/ryRqThY90SqjRpimiz
CrPlqKAQ1cOngBO2JamTaLvS1deqpL4ae1GdkrR5aR2I7ZGPsUNaZXdsFBklpc2WNKxZkaDYDSgz
m70V1O577CPOMSexgb2R7/I6e3Wk0e6I4k0PPUjVk4ebs0EHdsq7YTprevzkGSzZ3CYj8yAEKRG0
/UGTyrxQNbLInMwaHzpnOttP84KYK95GoFpT2OfdJL8SHW2PbHu0+QOifySw/UvaDPkONBnMdkTh
ayS4xj7Qtc/ENJPn0K8atskoVSxfb++mzJ+Tbgy/gOpiSybE7pZLMlUnpO+t5w2n0kTV7sE6f6aN
gmIfCgHRC8GuNwzf4VBuS+gsUawPX1U/fHCvyedksicwHBOLd/IJb7pfAGRAy+d6ifPiRLiP8iLR
aI0nEns6V3uIJsFtmikWvnUN1afWMYak5jvZJvFrlxOsPPCZewCFFb3OU/lETswrMtkePba9e61J
ok1Dn/zZw7dtU+Oja+CvGV55olGKNrnM23s6oO8P+7Bc//6jniMs6yObFPcR+4iWxE+/X3oLSyvr
T4YADp7j2CSsJW7b8pzOL5PAzWP32LFDCx8fkvCn0TyD8V1in/DPgyCIJ6/c4oytYpEabfxhsNfk
WGCoYBvjl5KROhv2TpqjOLtuKs+//1vYDcmZ1C2dAwZAk3c0x1Y8lBZrwjjHNtHbNsP1tDYOacmz
R7BtuyqNWrsQrockMJM3K0WxPhjWGj1+cJv61jhHUXZBRfgwlG54ZRgQ76VbsfgL4p+FNx2IGbFf
UqR9ca29/UbaeXWSn8lEwm4b4rz0h7AmKg4OlKwtQimaZO1BmcGUkkl8wXZ3IOQJ2D4nJ+kt3SHP
8SW5hpVslcTlwSYSYz3hRpOL/tWvZcUgKQIgCXw9R+GrxYz7UgYioYnMW2Kusks72IkhmLZ8Jbgr
XW3cdBKANkVt6EerKrEd90KtK5BwW8/BuFRqY45FCw8BShJGfnpFDE8b6Cx25heAWS+dRWsdGuBv
9Ml3z11rOsDsq/rMTDz0uB4ro6gOtt2Vrwk+pEyk1ju7+g/wKG9hBspbcIlueCAxmZFZRh4KL2GL
EV4wPuDKiu1N+z+JOo/luJEtiH4RIoCCKWDb3jebpEiKGwQpifDeFApf/w5m8zaMGY3RTKNRdU3m
yXTAFyqb/GH31XCCF/7nvz9DovGYCb+FvkSrTRKK/KQVfepwMmgkOm9DieW+0kVzSxEVn9yGBKex
a0/oIYcXZ5jYtaIW+c7NxS9bWz+Doy6hI/M9qmd3z1zaXxVR0bwaVhmhMYoJYPOxajW+9DGD4ygE
XJggfInyRyMAzPAR2d9drW6o0nzKNuJwgdF5t5noL7uFjG+OoFjAITrXsDPtq8zBjkvbujGgNUkv
teO3Pkj0yXMdMuh0pp4h6B9ZXo+bypX23bFLg8qt6LG0eaSYmYTqIhjDsxcXH0PnXTUV7XOJwO+Z
OSIG/wnWTYsS0eI7+up1tjzNNYkrqRdXL137zQoxv+eNqJiT8C2z+YTvywd7nxo0m75dZxSHw3Qx
Yoe0o1Z/8hbXDBWhWDmzvOTR3OFBnNRWLfeUSk2m7to/Atidrv/90DaLQg1zehsD0ShUfzLiQN0t
w5sfzHm2wFyQczhu9obmDZ0RzLWIANJdMIPgKSyE2RgT2mvNfYVFtBzJ9I3jc5Cj54Ss/ElmX7AW
MRaFjB0UQjcNHSJw7otc2wdPBflWJkdCRiprKej9FmtaxEqM8e736Nu4FqISQhIDe9E/M+fHrtw5
EvNxBrqh1j/8LfjpYCpZI19dH2jrcz7GJGeMiT7H7mhjxmPQZAKV4vXoxlOQWPoURkV1zIcA5gOz
qXXnuvgH86Z4r0WHvBaH4y7Ni+Rqx/2PM1rlnYYIKQzXk59FJcq1prwD2S8BME13Mfn69P9fioO8
5cydNpHbOnD8Euc0t21xLHEp2aL1KE/5UQsgloaNSiZpHUV8K0cOZpXoo/Q6pNop4fFD8RwX1lNW
GsmHvdRDfczTGRB+xMK+tmk00aJBBOiraAeJp96R9wOtb6Q+6NvYfS4KdKsiwsXpONZL3SClqnWj
/n0gU/lu4z5/lA0uQhxMMNCypP1guEfk/DBHlyI3GCfVJOZ1jsmvmV32HPHI0Lc1uEOI6YA90nRv
LRzHgbHabxQWCs54Lw5leyjrBFXvaE937homzISVHlSF73DS0bxXywuAgG18butXClpodmy8gVsB
EM0GNqi2U6v90NUzaJZXLxnwgZvKu9YKxEJotuEMEKRJt9442NS/lALmlL2SQxWjFUdcnYgaAIBD
ouWow+CMz+R7lPp1XFpnLAXkrnQnD0LavyKP9xbov2+nAuvokkm1hThm7Uo3xrQC4+w5LnNrU5M9
+FC5SzRNApczykLHPAy+CXUyFMldQpHCDIOc2ideFV1iO9zSxUODQlVt286K93kInsLXD94phwhK
aANpLS92uMicE+ejVhkDU82b7I6EVbGIYQgN6jkYyvQ8CAtHjX6BmTrCiMCu7qnaPkmx3Bem82Sq
rnpmLODsjQwGROo7azFH8d6Yyf+Ro97mXV/eEjjujwqV/tGWDrTGwpVPUMZOQ+/759QTMbVp+NtN
w+JrRjzO4faXy4p/pz9AyXGmIxz5nYhmi7oKdwgDc5ZoIAsBjDf21oySIx4WSp06GfbR1Oa3NgrG
k4wWszsRG3S36UMNBJHVda4RE2ANA/SlfzUqc9dWXs74lshocHqcSZ7TqEM14QyYv5RHHAQZgm+d
XDY5HmNkxbGDAeOcQphiL4/pOawq0KFVDoA5Mj5Gtz+C6SSfXfuCxs+O172Bj7H6mez23W9wGU4Z
nSRhmCBXkFCz5/xLTs2DFsbJ2NN0bnUz3EvRdf7JufYZM/mki6FgYNxajwWRtEohkxfpsHNbCKE1
+jRnqq1tLZx3y3FPRPq5aIxpbFpPAMTipD4wSvlVh4QJ5c5deMi/vfxN9B71e20JNlYzeZn8gdfL
X15iT6uy7tq92VsP0lsu1gyIqMjA+YaZ2leeRYYVLreKObrlcWyoi7swz5nPUqfF+vdws0P1WjX5
tZDuljDie5Dpf6JMwl0AfpUT0QBw3vtHPUQEwDWRXLfOV+IQQtyYEKPQhHurNDdPth2H2xBV7QQm
8BhVAGxwXzfahgNYmDg185WsyO6O24J0Mh5VqiYG6ETlrew+5aLHdw17E0/0d+eS7RzMkt8c5KL2
kEQ2uflRz/lLMheCTPoY2wmWNabNOPC6W48l7SwGcfemChDcPFwQG6NMiMHHIg7GFLSkXOcKiDwo
OtK4uGlWNTMPbFs8C+AhdVe3uz4ToEyMGmnlfz8cXOsn/D/B0YXjM7sTyC2ceUYNSKCT9WXqgl/a
zDmCR/mlau/ZD8RvY+Bh1ozeCydgbxoBlTDbUwE3cNu7IcF94k2MwdHKjOwI8BIbhAl3gf525Yhm
3NVkBSUlAEBdo8eptoPT/2375MvUDok9Vov7lyn7JF8DgqlIHTDRlzUvk8HuY9zQ9nx5rmaiKAFA
aHgv7ewep4lsRSeF01k09jGNzPRg93h91HTQ9Eer1oU2IZEQSMYpyHt/ekITqK2hEU4vuGZ3jMiO
9aSeVdNgN/XvqDgesa5fAoq7S9s7FxWlHA8Gsvd6gyjyQr4ta87QeHEHOG6d/HJr9VfMgBSQFIxt
/G/qo38l3xh0DuomLHTHgYgPA3BiXKHl2ncRPaQ26uUQ6rEE37lt2+rVqzixyBXN1liUUNtX3bQz
a/tXPHrzKVCyBQrJA/RyP1kLh+gmI4JvnQ84SxDnR7a453UiF3TxirR15IsFphNsdYSS9NVLpr9l
iYq1zREGchfxAusYILfDR1vY84tyiSFL63DdTiFgwg42DkIMFAvNd+qbYHBa+VMZ8RWw/kn6wSsz
CswoBlu52ERGrgijBdORIoUs6aHsr8DCwWjl8Z9ZDyO8iuhHTZ6zLguW1pT6M6lSLOAaUiozJjRt
/htUMScLxmPfzB8yHa3VYAL0C6ceCFrwGOPgC6Iu6MJOtmtCU/ZaZxDpcKVUM+TDNPE/5tl7mZPh
GhsVqhrtfKph14zLXrqGU5+l1lddJtWNveSrYToCJAo8qDwCt9FgnIXgCDaYzJ5Ryw5BJlpt22mf
Mkb3fDUTe+tkzosUISZ4HFwrkQAaYMbSkYSKg03kzu/RER9Oiap9Xjhvnkx2aWlgDfcM6L0sjvNa
DFdOhIrchJ3dYpPNRolbmBRd8iqqAVeGbGFIRu3wjOP/2iyb3dHA9+x6v1w1YzX13H+ZXf9rgWZl
vIDTFBzs6Oxq8beW5Gb1RP6h9CFrTRcXm83YSgzN8EDHD/ZDE03nSFb2FoiObJKc+qSbrDOHYRxq
0rXhW3uTaSC6UQPeNSvlnTFJCEImdgRZ6INXRI98YgePMLdEBFVCEcqre7MEwkxheBRmI87F2HRb
QcrHGnPPahmEsrsSp5n1xKoin3KfpXsq3cXbdaqC8Vp1ckbuPgiykjDhGE39GTjzxrOQq5bGEHOl
80FJzFvYKAKPya7yj56iIJXlIvxdCL8AMR2PwrXCoDzYVyZSNHGuzSfdEFUZOv3eLxpBZilOcGLN
4o1i0Lap8H4SfwK0DRk1bVPv8DxQwk0aikBWvI1Rg4uv9R9G7OKtH0CqzbEi4sLKIRHhWcLk8gft
s7j4unGf2uTdZo9z5CU6EHsMS9QOFl4EgFCC6YGRhJgXKNpOlaN+Yw2nRef/GjcWe/+qSH0c/u4N
37wNE68b76059puR4MBtzsRsb0DlsSJ3CSMqi20fZTdT+7vax1dJ2MJ9bHdFmp+STlE1jLthJOzB
stufXoyvWW/cIsnNQpX/L87VPz9Dx8Hl4q3ZWbwMcXGqFzCqKdsePyVDAIrhnZX3xQGX4k56vNXt
hMTc6QwgqOKrDfvw0qhnHZj/gt5B/+886kn/iAS8jeFJIGoIIFpZWxfXwBoQzhrN3GTMW39qoQuA
yvLaoqIgGx6dkWD5gluiDBneCgZfa9+cLG4T52vKY2wiFKtKFORMzAQOY8pHUc9AefKQiLHtwQdg
TGu/RcvUeakP/BhsgVkiMA2zYj9Y9YU5O3YWFh9whCO5jQiv9QJNoHkS7AkqBKWWwcCfRQk2p8DR
UIm03tU5OUQpOqfUBPZYxV8h9TDWnu7gQIQ59QG0zZrhcJwOVFUNw9w+FYpYETTqssP71QrW4bOL
eIFR9kC7R0pwJjjNp9TflbEHhdqSr3wVPYtHX0WF3Jgk6YEkdcH+tcWBL3V4sOL+XhK1zks9VOmT
rYjhjJ3URFG2/CL5buKG1Z5THaZAQPkhSjBSpejA6hQguQa7Ay9lBPfGMUyA1PGZVp59DnCBbSS7
S0+wF4k5xQkyL7Gkikx4JDHvQOStp8Yef5t+tjcb13mvizTFfsnYMrKG9t2gkbnPc3ggQHPg5YcP
5My9vpJddJyGqLpSw0ZnEWOcTbv2nvskLuGs+2ZTE25E2e9M18vgzcRQYMMH5jKNLyJ563V51hHG
8clsf6vC/lPlBWkDy0Nn/AU1QQQ41F/iQMdH3WEaKLo6fnghcFUTVhIGSzCf8Dxd9WOZ7xme95bB
7MaL6LBHHeGF974KzIBzz1S8x14NXhALE27XfmgEAjaDTOVkfE5czHOz1VWkAENMcJE/YJfOzb25
/F4d1A4crpcMmuMJ63l/cvKt7ybehsaNERg+nG2ecfl6RBFHVC3noi3OcePi/a+wUlaDqFZlT9Ra
NInVQOTgyk/E3S6iayxE8q9Bh0BBpQ9IfIB5MuNd4dQ0z7lE89zaUw4MT3WvnSIYUqHQKnp1TdKg
OLuYhlztqL1RmsAAab3AJEq1pSS+9mEs1+S7lJc5ZahioFpeOQgiyROXCLzq6uwUZGeD+R53lJdw
qAoWReTPEf6KrLUp4iscJey5RdBsh2q5E+1y60kkgG6A28Id5R2QuoS/QHNJ2CAWkDY8TtavoZ4J
h54V5yhQAHzANmsdS750rD++pLWwafRgn0xNEy3yGIYpPOIRiaCSGNvivrH2rU1qUDcjy3B4lG7p
mndLkEmDL+JFgvF+sVGlUZBP1vG/P60sZKNpqn5jCNrWvXSX0p76bfIf9HA7qY2vhGXmozOdj4xh
0ESop5Blfo1BMtSegEbAaigkOnO0r34+eCeLwCNQMADYaP9cc9CnyOCc87scjhK+trUhsOIgtdjU
hBXhpS1fKqHnq5Ksxxgds6Bob0WIqbNq1NFrA1RwMbCArrLF5Q/qouG2pKz1PmEipmv3Wyea4jdQ
Ants78YlT4pr5CNp9HiOKxn41tVlUBvnMzi4DJttb9flA3AMzikWNFULVGR044Kub8nQJB85Cxr5
EhN/hvzIInnXAY099wsedGB/ShNRkLNAakBycxxSgMHiOByA8GyYufpns8G6n6bkYFcs1/duoD4G
1xue59akZlAsDKMs2RuT50KaTGZom6q+od5clnqPsi7zczooukfSnve+WeEEK6eS/YKxBOH68dM0
Tcjcou4jGCu5FTWEN9ZhW8uext8y1k8JjTHHcCtPloEdgBdhZ0qkTQuKU731A0odwyBwrcg/R8mh
4zahvLlotY6FaW614vpI+1u/ECFN3gPvT1pF3nZQLRrXrkV75IFyNLx0viuZsf02wVV4Ns1kjBe2
HrsD+icWXCd3In9xIV0rfFY8+6ucQ9pyuyb4ElL4rBqwNgOpWXbMZVXX7ksQgU8uPEAecxUezCxn
UeN/CpbigbROuEQ5w9CRmiazrjoixGm0WqhHU/jaOLo+D5ZQEKIsTlWM+42TiNNYhfc2cclLXGL7
JlC8vQs+E6wLcJjqFxou1pAJu5qJfe8zto5j2YBb9Qh2SUygeclU6u3Uj/coGMQ2nl29a4j0upHA
kKNqB7zbDOUxmCEHBHphynyPEYgsX03ORhu7aWZt7avhJ2rKAinHGB4qm1S/fsK6a/s44lobVD4c
ApJKWjbEOXMGRf7JmW/rRpsty0U6+PVUxYxpZUAf3HWfMJ3qNZM3uTbTSt8WMERP6eMyt1wZOKzW
3rKCS9Ls0RhtdBvTnnkQblDXPwRTSFM5futQnjw9fhqI3QvT8G+ODKr74JhbHJpyzQBr1WtD7dAY
45MiDbH07zXZBXtJbFBdZF9BzVe0QfWxHTpxK5kBIWqkGWqXZ4y3MtukaXAuymGJqsEg2skSEiPJ
HmBfo7YiXSh3+G55o33CGziSTOJ3uyzx3rn5IHd3XEp+q/fhRGc4ZsZfF9Up9JzA3XhJdpba+yVr
8ljkKO5E6e09P4gWlT3pK2I6NAqdglwmiWMQT3fEwEjlhzVeOFJ6ySkIOzSPZpW9zzmA9azegABY
jI/GqTNLE1IHUluum58oELtCsVscQbyRArgbBaDfybGfnFTjKd6aM//OlVsXSElQS5gFjW7ljdRh
hrdWDSVW61qSuFqV7XCUY6wQi5sti54Usej0a3X+CgChe9gzex1yC082qyQMZNq/eS7wjbSGJBWb
jJENpCJ/KwZNc85RpVncXRA1kGTraojdg42pRJFyMJaphYCddf5ci33BOPLIofgnrKOPWJj0DFxa
cJdhItSWJnO7ZUnnNe6XRSa0pYSzTrKJMtbVUL4TgNCFBbQgHaFMBg0Pnf4wF8lfXzkod8IY0BC5
DHkDqo+VsZ5c58mRQDEcUS79qWft/vtRFQK7XtmOZ51AJtBk2a3iAYEiG76rXToW8VHxP49Xh8FP
XB5kAPLQLIC3ZNPvfNBn4dcaZ4S2tkZg6ae0gp9IOxCqabiqAfet4hJOB756frdMyZIZ9nM4fMsR
jLCxEIGHrvUoOxEbRXE1giEnyGcy031SB/3DVcT1sPMIMdauzICDd+Uhr3oyCuOTzLz+ZNfIHzxM
Vt2fGIHpOaK428YYy1d2mPhQNcpLqcN2G5I5TzEwWqf/fpRkFe4qPXw2pBgQAoqul8X4cEqXsQOz
jGPDPzgjhKc7Qn+kg14+cYX8V+4CDQ/yYRECA6x1BnY+7dTDCMwNBdTFWuDitNn+IDFyXXl6xBTJ
AarpVDtPlV3+jLJ+dYrC/cDOrZXbPjx4LNDyQ5OZILGMk8BwYqaoihlXkb9YT9Rg3gz6mM/ArtTI
LmX6TUr81gYLtSPt5SmNfAOdULQFMUEAw8xshIyFdYwb4eK6k7f7s2ea85PI7Nx0jj67ob0bGNi+
BgCUeP4O4FC+lS/WZ+Ia+lBVJq6CQb/ZpbXnVlIoh/tPs5U5KYYxLEbC2LMqXlAqmEtiAoNBj9ef
qYoJ+/DsJ2v5wdKmXbvWmG20IDbZoOTatprI5qxjFlbk1R6TkbctyK6um4KBtPnZMkDalAW5DWMK
xcRb2oGF24k0S66znNWuszxFYwSVWBXmIwdLsLGjmRBAIqym0rMuHobUbSadEkZEEEFywsBElYCB
il0CbjI8wJ0/FgjbrBd3ZI068qZv1AQBncXodP7vjwb2p/CLjW9H1t5pGA5JNXdIOkYM5CMHKxgr
WNn9tJsHKuWCwkho49u1252O+3iZsoGUl3h40WW8+Tqstzi50T33iyS5dN3noC8uWYFIF1PZP1t6
YqdgY0DtiC7kTGM1N5JfWDvinYlnbNX5W99jShoK1/6zuFIGo3u2+aQREgb3mHdqn/bvwTSITZJq
WpSIfjK1mLAOaAdo3SAXDRlh2kR13w0ugKTQxq0H5bQaz6Oq7A/tJkdgaxQFaW3vWSx7r2UEzX5E
ZeLRcuzKCPVCKksQpJNBdHZbIrcA7CxHBm/M4Tn4s4tVjbso7yHZk6y9Vpa5ryofKn0+ta9RSHbk
0AQHU/ItMXsz3yDHAqMwTGeHEOGCmGSuLV/j0xAbtpbDLieha212RrXzh+roxSnIV2CwJC5pNNTx
b115xIZmtXmFWPM2Ukbvapm+GIZyV7FcvpMopSBPFRlAxPfCEuIFgnVWhM26TuKvygaMxDevO0xK
/sMtYFO2eQyq/F0GX5AYOfWmvT4/jQm/tQK1emyLHNy77I7pPU9n9XBHs+U5wuyJk/KY5GeZd9xj
Ti1XYQ08maWmcWx561bKq/54aHz4TlOL8WG6MFf6xeJnm9Bcnev4J6CxZhl1QrJUbu2awUzv8787
aFixAYMwJGIlexsbZA3Bx/UeHS4HQFqfPHZ+LtF0Y3UCkAhZ0Qs3tQggsvUeEq6Tmw0LT4Po3Ka8
MZgFjN7e02TQuCp0ehAT4Tu6fJSDAp3gQN7yU2wCIp4YNdgklGNzc1YzQJwbWTtPkc6jHYg4nmvA
oxN1vnfreVE44hJjgLFjN/3FdXUqSpbgcWC0Kw+D9awB3E1F/OPW3E0uBX/cme3NduQ/SQ7Z3fwF
sIXErYZLtowZn/Ts11euhRwyrQ6a0NoRugAEPn83eZ26zMD452TqD1ZxIJzPvzhtcy0d4AkqOvk2
L3IHtQVH1hmO42aa0SfC7TIunNB0I2XW/9YO6DI+on05c6RFcTRfxiUSrkT25VnFV+X1/pnxt9qy
6D0LkzO6NVXEUk39TKBGcFcQOpWCkpjHdrqasJ8YvDkMBbD5oh2gws/Zq8OxdzImkLZxyOFJo3gL
djB/0zGHCIpmGrRzikjXHTflEM8bK4qf67lyd83sPZU9wLeGvZ+oOHBaPGxcGLCQl7zUwPLjbROS
KxOSBrbz2Nvn42hfhvjXwDJ1jFg6phP7GS+eMPPl8tkPYZ0NvnqDp0eZ2tjdc11xAgMT5WwK/Kvf
57+TmUwt4fvbWpcZoed8sh0pPFUePZniPYttXH9GS8WPeK4I1HOBg2OVVjLaaJjb9D/yOM2ZDZW8
7Hlsyxy67+6+VbXbfDTqLQrE8X2ypq+kgqQXojve+jwgg/dp1ab8hmjn2gn7owqmfdEAXE5dLrKp
8kkeN59CaU4nO4U/5owL9UDhyiN62DML3jYYNfsawlvgwvpJQ3YwYzC+ReH44VLIbmh+4aB6GULn
LMNhMAS7Ud8sVKhUhQ0qFWO+s7djRCd/sOkNpJGpZlN6E/atxitu/ui9VWn2biglH8sSreZ62IR1
QJQG+co1G4kimf0zYq731P4VERV5SLOGrhZoyyb19nnhRLesINnaSSPGOc1W1Q47MRerceG0KBwJ
Y3rkhr2jWQd02DjtUfcU1xExB9RY0FONiNAZplgMUtFZ/feDF9W9xpX/z56w+uSuak8tmWUr0bXZ
re+sVSVT90ZJZKHzcd5kVwHrzt2bGLJoH0bNHcGYfUJN0h8zmJMm639caXA1PTBPdd+ehrS+1bF/
8M1RbL0yxq2MLIaeEDMsh1r3Oyght2FD2s8CnU+g+62HA3EfpEG1pobl5OASSvCWGdUpMdyfpME7
2pFnfYO++Xfw2ye3ESMDNba4UZpx3KVIwzoBh5JCq0AUN9GdP1w96bVudIYxkBIhb7L7hFfMC9kx
Zxa5O0FE/KkSzJIhpFLBRsU1Lcb3MWSNNCUxw7Q4OaMv9Nf4+uauengBMFPZwpkoxOccOCNIEHVt
eixgrNE4S/xkJLMcUjDglXEO2Ik2FG0GJ8NujKIXNxqaXZvOGFoKtW8nYr+pKcJT4pMaVn5YuYAY
bVfPVVrdQjbHUTr8nWwLdHaP5DxfSKEVhY0Zfs8WTwVV6qfmkl1RMvxzu/ZQ+YV9p9vYOQG20jRo
yqXj2MsyeTLtzsV1VLJ/JiuEc5xoTQQm21h3Buzvck2L3x2geW/M3ggORlazIin5rkru9G1ig2iH
zLKyCmGf4xejm97xn++gCRqbI5ls8YG3IVlCoUlWKnz91Gl5GjqVcLMW3ZaNElHfeqHRpU23znpc
lIMk/NkqqpfJjQSFC2v22nwwF072Hal0ZCYsepnZAQoSH0qb8f9cJGqDDYI4MeyTuqYfYxM3UeAZ
YLFlTvhPWYFjEZKa3I1OcA7xe/WMC0hwXbVenl5A7obrPMNcy8taY4qDWsyHD2oXS0VosngDEXRi
A/c8++ZDDKDII4JnN1Efc5wjKFgyVjG3RfoXmpW7m6LzB1xgrhK7+C0oKNcjnBS2r7tMWOBml2QT
AUC/YJqJSQ7XhaELpgQdsQ6jueUCOU9EnB5FalIUhMazg1L8RHsO3sYl6newk3vssJjxoZVt2xh8
i6iRwZjLejGqwGRZ0GYdyTKgX/7r+uLoB/wl4nX28NtwRAt8oKMRfQUz1t7WwjSfhqTQxUP1F/xJ
s+5kRzHmK4yRNCBJZsA6LAPz4qPngl81WHz8BIWqhj6wlQEYAUez5u84t/30WFRLGMhk3TvBGivw
wBLz2i/LwZGI3ArDBlOXWBqfHcIs9mY952gcf8gwe/J862U0UJGK8BN6RsZ0dLQ2qont17qc11RG
ajcvPX6RJMYOidAfw4ytfa/Y/4qWpCz7wkdXPyVU5ejTUuuaJfTPqE3MYGpPUV7ZL3IuzYPN95CT
dtjMedQj1yZEr9Dzh2eDTRyYUKULEbmkfuqYuxB9yn9EZcsNtzSWy/m9bB2w1/kMALt+EtN5RDDP
nLKftqkQv70GvoBjtLhyS1VvXLdi1qvyr97rRz6F8o9BlWyG8bAfMeQTU0hgWkdZLHmbNlhYnsih
HfZB1n1MmiIn6qP2lxfw0fft9J9FEw2+TLfxVNPjWWX1kgbsXxY8rGiyYNPPMnqS0HFmyy32Xeds
LV5t2F0FYR2MGSfLh8co0kcSlqQhl+VnxjIPgBOwfUTMKfTP8lcrVXedAxYFmAlOiOYRRPbH2ajD
rTDTZ8//rjtBfkPCRjT/bLVGWO0pCkd+FRFK7NO1c+30cjqmSr7xlfAZ+cfhvlnYPANyqoMRYD8N
qiVpLRE/s6ii9RgyVBHUt7uq8SBAN8gQraiGRkQ+l578jzIHk5rkuBoJ7kgZrae51+0XeGhLsCF9
9JO1rlzvBc+BveuGONkVDcItw4VPkDofszfxiBCYrybndQKcR4CaexGcJBg02PDP5RHIMgLvyYSu
jbNjZbCgBjVUJwcvmp9SCY4vMSl8WtTqHWiQBrE4lsTizYok6E4zOgSofNaZdn4iMHHMU8bFDbOZ
bU2w2EwYrpmKr5lFOLlzM1udOtuPcX7VonSBZ9XuDvsb/Pqk/cWE2lgNY92sJz+zD9JPX6BGu5sk
JJeM0igGZjmntzhuz7ZpkynTlffBUE9ksX5WNXFBSc44Bmad6oE2zeRAo02XaB8ZoO77s9W5LzHO
JQgTzJLCCpMCaswI4jkJ287MCq9y02xr9VTUOo0ucVnvRg/zDnOi6sT872FRJltBh9x4YFUOt6nl
jkbLOaeoh6m9Th3DyQtiJUJwBv8gYmWcsQWC6XbJX0DA5JKpXXrnXKgPxwF3ErgQv+fZPbmV+z33
DWFLpf9rRrvyWvtL7vMcUZMPZy+QJn4u5z2cAO7NjnsjHJoa0wrug/uvHGh+tLtN3IgZpSS1ahrt
O+hb03tJE+kw12vVvmmtV4sx6m7saa1KVp5+az8AVE1k+kDDDxKgycomxYNX7OH0k3WpS4ADIxS9
rtUIdsjufXLjXWlKBvuxvXHQt6zJ6zP3mMwp+yhwZjy5thPsksHET7NEu7c92SSCWRO2a/vSfLgW
QoEkByWJ/eqPykyx84aEBMihjHeOYXy3MCQ3LZAUzglc670HqSVg7lGyhDVEveDrYRZX+s3yiWRs
GZGsfas94CwbHjX2IdqheOdGIWPpkMvDGF3uby+s+IQwCbW+d+no5MGE9tjcyuTVHmOigpzol25B
zTd+9Lfoj136R5hsQPy0/CoHYG+DorvTVD1O6H9ksfubXAKsUj4owXh4m4yM6Z6mRcmcnHjN2F/1
BbFBtWSboaC/Fz2u/YUZXSD7uJCKuE39JtrEDcfl0JBXUik2I178BIyBtbZFEKjD3xgWI0VwbNzC
QX1PGqZd4Mmt2Ud/PGgQe2uJnpx7kjQqj8jM+SYnkKR0Udcioj5EZ13VEfOKIHRPkD1h2iIKMhOe
B0k2Rho8sVtSK2pwkO52f04Xo7/bNqec5OWDL8VXkBIpbePeoTYqDPtVaUVvwhCM3JKZQml6tc0Z
FwtsUr7e/nlwymdUhO9g4eKV7eFgDuOp33zpqWVebQaviP3RebcdUZ99t33qm3o6s+hdIQNAgFPb
zb4akGA3F0iw4XaMe7XL26eRzeciBnxCPXk3J9yGYuh/zCkHR78CQuRDRKYhQXagfsLxTQiSf9V8
rprh04iR6g5OclIL2N/FYMqCSP5YxDCPdfXuMbNweS9XS+4Y/kCTRB6NJYV9ufcvq+jjZy4vUDd2
qk8svOotfqOTykCdGxFrXraI+7KRWwqdS813fof17U1qvZtydYKlDvOpAxajbOKfJjwPCq1NVwWn
yLYWBDHwt6kmnYxKJ034VAnQG72lbC6/cSY81W76y0vbv11cA2sW6PgU5GIEmwTCOVOyZ98mDnDc
j9phnVA/Mjn+FYM3bAt2USL6RBp7b7RGwdWQVTYWfYMCF/lN0bpvMaeAHRCc4VvduyRPA5AnyAEf
vjbCB9Y22BTx2qTrUhBxESEJ4cXyC3R3AOznSb64UN3XFN0kG1VohtRMszhYsG6+4W/2vG3GN90t
g/K+QGqDGh7hAUOuZYNi+yMhSURwe5AYwv5J+sbL8kSI/pDn2R5f+p+haPsdjTrjC40mF0AYbbU4
5ynlo9slhBW62RmEBcyYhKKLIPo/Rlg+pEkABt6Q6H8cncdy40gQRL8IEfDmShh6Ul4jXRAyM0DD
u4b7+n3Y49qRSJiurMyXh3xl8RbPePhzl/vAemIlOYcf9jpibW/r85AU1C+PPwjsaA6LVR/KZZ+k
XRyRObhNbqOzNhTneEFVsXId0AxbF+xup9QbRzy+Y0AvSEHDF/ML26h/ht0fAYKAPp6bC4I2ThSH
1Qm7w6u3Vtzk1nWckrd65cDvIWLM03tprW5UJGbomOAl4bCCWmFn0M5sww3z5rLJSaxhP/TKsaL0
BPZzOodtP6LA5ek/Bj8UETw0O9cYHPZt2Zdalc9y0MxX9inNLj4aimK9kJukza2oo8JrARWu4pYa
dN0v2XnHwZ8vlJIAHHM5PbPCubst1rKUpbGxkQY9+A/g8TmbzTk+u3WibRxX087BzB2AeKOyVxPP
de3cSYHPvBC4RhkxvxsDRUp6igHn4ZnAKKwg0sOSR7XZuHDf0pWwXWZqXKjpcuhsLMCGnLKzWY9y
n43AkYgbHDAxR6U9DxfhEHxKnqt4dQ82i9koVRqUGS7gZcRx0GISk+pIncEy/zL+TQcvQ4PNq+m4
2hy5WoPBA+AZzzBjejMUndKfTlvgXHHLu9yRQibGvS7FRyXdBf4P7UlcJxrDYQUrv6SHMiuvxkDt
knAk1ht1YK5bwOPTxn2HuPE8WPy4uG4/ycEenZoDwLjxhkolvuoqhDCR8BjWS8S+zMZAMsuYxQQK
/w7nEERTW+zZnr6isn4YhgLfhpleLTHDJZgm9J5GtgH46GXgeoPMzVOvTc3AMfS3Po6R/RVKB1hN
/hstW5wAgRgsAEzrwFnIFedaVQBBVNOvaGMd+4J3TMsBcw91TU4O36nuXhYeyqNpSczAWxFc7umB
BWgysB33iN5LR5lnJqd4eQTcX14qkXy461ju1qkRVN14zFf1MSOi8zBt2KmZ4pCdaif0TSaRJ3Nq
FwFYIMZR3WmiPuTG2Sh0yqh7kJiTghuqTSgIrWx+byXlBRWL507lDVCR78ON/YTIg7MtH1a6KpRX
zqEQehBHlXnEiakqH7aFR9p143M2i2sat/Tc1/aLbuNisJFouTv6s60mhPMAV2H/8VfcJ9diXX+N
MoCptCWPKpsG6He9m7+UpTA+08R1kC0cVsEV5Z+2VGofUjcbIqMmOttfJw1Zy3b6vcr0v+VqKM5d
nGjKyZHHqBBhx854N2f56+IqEleNc6PEW7uNanJaDOzvSmM+1736lnqDvlemsj2pkkevs+W0mIwI
qM4fbvHZ8kn8AazM8ONQzqZA0WnbxnwFnUIhfRmJgqmfwyUwEFJid7MLxdTqYItibz+Vdhq4QrS7
YpC9T9BfhJWjAR6qnMDQOL0MdbovLe1SrTgcqNNRUNrVKVTmVglciVRoiqTei4xDFaelkw4wlmI8
aqu4M5+wM5DdcalqlNINMwuVwbbkTgxYk4yEcN+IItDaUxfl83JIRmYCzSNgqPffRmPe1HxFH2iY
ONK1S3hN2ZQN2kWUudkbDo7tw1uGg6WCeIVkH/t5mk8XXKhPJcGw85BpB3PFo2mk3uOwRfk43AB3
J6hzLE3t22zGOkLOz3x1ixObQrvWrPwUzOY7j1eQJUo8pZSON7l1Fbn+MknEN5FPD32ptTeJOLDm
zl5w1viJ2RXsOs8B5se3RvgBQ7E+JzBqC3x4eppAtmh/eQ0RRy0c1rIpXbsCTog/WZ7NEgT7uttQ
G1SxPJjN5WC4fKA68YjOAxxOiNsJHY2/78UKlzVu+7lYJ8oK/yyujdCUc9vHqpdBcNDdfRyj1237
NAIL75ph/zVdm7KHosFlRspcOpkR9nhgUSw5atB731g68zCbHb3qaQ1dvKCRGq3ga/vPSLpPA3gM
es36JdRsocyPq8dzkNL1MflAZFFOtmLT+GviWXVJtgemi7zcuTy7FKe5gbwdQ6uuQtk45lV+lp7Z
A6NXyUAnTctFOTp7ImUU+ZrMw6KL6+NMeAoeMXpq4jCE8x/sETgei6p2Q2s2QfB4FFCteyHocJnS
9ryUALbhVbMpWu4eixXUfyW/ekPioaQxCJfuxyjc+GK6+0rNl2gTcjrFYDJ9wiUW0xmpjJvrsAoT
rIc3QQoiy/mj3RlpO89JJBD3Dhoo72lBh22V2F5Uzo4/1Cp1Qq06nmawPbcWSM8OvEE46KsVyKzv
fSzQjEw0GioNFVyyrW+eRqAWjAZeMUsNG2s5cbLmmpAlh4tZOXcGw7kHTCvHdR8YiAnYSdiDzxAC
x4m9D1315sOa6AcI5vlcmI+OsjwVWKADPOgjqZ2AMppnsGyfKqQ+r7ebo5lAi04a7eSq5k+rrb+e
qfnr7Lk76xtnACV1ibHuXTpqEkyTx7hanhfT3Z7vx2Up2X60AI9KvGkzCtqU0bieIQIcVgODTu1J
I1ythmMNyiFJqECfc/Ztq/Mgm9ZGr67dU1X8+9/5ac56dUVR/+UKgB3dFgP/O9CMbocn0ZPyy6Gh
ESwtugfuZb8Du49DuyZAx1VnMuMS02dazuLrClig8vApcu6Yr0au7rG/vpo1nX26YEKy1flX8SZW
UJR5+Emhvs4d99KocQfVeRYkCVvhHI44mwQFXwPnue5Y6qsT2oXyp7BM88RJlwB1y5tINSxaAvSJ
hkm9VUhiKb+xW9GsoRsSzzU195ZHl31djgCgMTKZuYbgadPNjmiSj+qhK0bMmiadG0VBdahw3lYs
LtaY0vmmGE8Yc9FU2dgFxdYCB2XlVdesQ58M7a5mKRT2I6p9R9Q/IJsy7yaA1USncIMiNjH6vZDv
U3nSZXao1cr0btNR7P1v/QW8TtMTgbfJziIjz9/6PKMbg/C4RmmB77JPB5NO5GQu1MQvUg18S+Ke
49r94TSNoXZtGPDKnhupI63QucVDpojs7IrvCokvqHBlBm1S6Vcc/Gxos2Ostz8Zvpk74odE8GRo
d7AMSC2fadguqdnl2EFodIOw0fkxC9q2NBa3mIIFOJW4e+9q8OBismgM1GJ8Jnjk9BaOdUFfV6Ri
23Bk8sX+T/XBlRFHWQFZ16BId2mCy2121S+2WE7Qbn6iUqrLoUnMa1cT8GiGsClwAKZuMe6dmZOz
W5JKrl7RH8xL0sxqMCmF9POyuRNFTyMWp68E1o29rbRJaK3tC48XKpwZQGl2+HB1Vqopw8KBplP8
UvENa89awxFvYGKWHtlVc6WNWfdmkBtcSr4xb8QUcZR0L3FmYvDDnmtUmPO7gs6Qeg6LiuK3mEU7
EvC0z03I+y28MUjmrPJWq42m2jxLBU7b5gHvAYXIxQs59BU7ZNUlwE6DWduI3yq2yIfJqXwxYu0W
qkOZCq0pkcwbmsOZAwjiZ8Sg9+TekT3Y1CMgQQXIizq0FYWwUMyByyNqifPllHQkDhJR/qUzgZDu
4h0WU1TX1So+hYmZ3kub6aSzQILuS2GwFv/IYcX4+NDEiwNm2cGMqbsHM6a8fbCIfIlVeRi1dD3O
dfPBymhB3v03Q06/llaBBYTc+Mx04o99vV/gjR81rGBQNM6qfNRaADgeyQLfSgTVcxn9lnVKSBpU
HEZnHINrXkarjQZcJyjbbXvs4xXRXRM05AKWDjnGW1xQM2ggaWVnhgQk8YYJ/c2eVu2M07VU9RQB
jbU2Oyaxayrc/22euKeuNsZ7O8Fer1J5XBS+34Kj0IPspuMSz5CCwYXsjOotdzX7zIEioJmN1pZh
0QEr9UsoJCZMyOzzpQKMwsau5hU/PkKNUE5VbygnuDYsmOk0DAyJ+a9bs5ZrD20n7haq9brsuNY8
J3TFosVk3Lj9SKJnlNCHhRTLYV5S6a869e194yJZpICy+wUFbRvPwvH/SiepltjyDAzVFExyBF/P
xFHVMymT71zL8qhbsRLtYOriPkCICtSuU87sm9hge6AmIOJ82kPjnDF2/oh4sRjMrMZfhtXdU8+g
BUyuFV6eFbBWRsZQM2Pr3gvn9EWYPT+OhKqHgqnb0Jp268Gggg81OGxKaeMRNuc7IUzys2mc/LTU
SnU89wa3eJnLElSi2R0yXSTvS5Xol7wmM/X/X8adRlGt19RsHPinFqMmJypqVQYeO9islfqaNqO1
I7EynoVhn1KccSeZUkutpDgeauaCknLUUx0bwUio+LpWypeSGhSsYvMZrKOhxWtEzcQfqoSohVr6
L9DeIkAY5OU72styXwBEDwgoJ71jbNFXOURas2+HQX112HT65Wqc4p4HKUY5cv2+Z5j1uUgs2hI1
HFnLsox+wwGK4BvVRIUjvLA0MaBJQb1bKu1gHBP1sRoJ16syDYxZU85zW7zkNdUlg0kCSjo8q2fo
/2ZO70wJ2xpj2joWw5vrsMxn1WazAqknjEelF5fX1oO1yLi0dWJ2+qlnxl5maocdEqxus+XNrCq5
6WqHUeBzaLv+rtYQn4fMfs3bd+F+UKYVle5Lgi5BTVDkVJwQagJ4DIqm/Zh05WV03GvfiYOpiaip
P+a6PKjjil2nPHMe2SdYclvg1jHM5kyQt/MWvyVJ1XMepA2SBxI4mQc2Z/tynuh8gm6FOWLqKT0v
s9cGE8A6u4Gd4gnRTwPPXlXzXjRWfL2EGjC3x7kjsQVfe5w70t/sCOZ3rV92sqcX3E3e4uFsbc0z
yVFZHZza4qQVN22YgBLr+DSJRVIaSTGuce5HEgVYBRCgLhUZtnpNgpLfSM9s323fPRSwFgAHRvNT
i4l7ngPUJSPD79TcJvHtDmbY0sDUVoyArD8VkFba8gHfnkSHy1qpP8zWQpyvjtCPD5O6IhR2H1SW
cGXQiViXL6VNid7CXkIyQmGeA6kaSHgXVddfGs87M3oQy/hSWvuJ7z6wBicczXeVSg21pcBrkuSn
lgcW9kDshlcKYXdUUvI735W3JNOfZfJqWdUeLlZIz2SsfDdQ9w5EDyrxri9/kq20NpnQRxkjFOaF
ll0/M5XRXmbafHZ1E8bDv5KoJi5nMAj+0k24quaAumLcwTVmzW/HfS5aYA0Ec+KgH+F3ecqrA8o5
ya+ADoqMKH726bLbMHMKdwa8DavrM94neKrwHnstjQDURK3IIQVEV9ylfMcAPxtG7vmcdV0AksZn
A/EOOBCYNdwEtdsPBk6C6oFtDontG/baKCcbzwloVj/IufkAxwOPk57nPTfEJ5ryrCGlwZdgn4T0
nuL7mHaVPYWtcSH0JS1M35S4ENalczUU9b00y+u8fsopwoXoKxToFrNGDzAqiE35dnPMHNqV0cKc
mKMywVQEsCsGy/0KkGHFgr62hZ/1PzFSi8drmM6RwuTrwRZY4vYzAdvm3ScOjpBUWZTO8Wujj/sR
lBctVgrEb920I6Blq/ZlsnqmYwQe1F9R22ddo/3aurLRV6hlkqz9dNCgeZdy3/OzLNOzZAPkJiXn
t02y83M3oTdQp8AovqSw0DID6gcack5veJOeGnEmZXaw4S+v8x9c54eE0z/wDM46xrHGsjHa30n7
nGtfg7Xuh/JJReTNvRd9+Ntb4vf/wvTsxyLIpDYnYG8WI5o9fDXqWZkK/ER0U/JR2c8MvwEoDL+4
zjhKagAzELvovU8oeFDZLVARifMpvlUtWISL4FrKbQoJtWw/EWxLslAhY6p7j7KXH0XFZIRIwDr7
sNAYZYi3ofjB8Q03eKeyEBbNXaXxehh58hGIoFcTHTTfgAgjN7r12VcvJZ4VxRogdd2L7g182AHX
x021TioW1bh6cGvaaoqFVct16+ikPiXPL0Qg/FGf/fLFbNitLxRnidqP6XPr7aNb3KvkUG3C6Jzj
2KfXouBGuChsKHFvqta1j/dskrG8nvI5Pzk44UuP9x1NVi4/W0pYuiViKahTyr6woQoxXCcsCOUU
jay0x1X1NeWC+29fVf1Ol5hn0frad71QfFqAsDlU5Co1ygkAV5eHjMeiQtBY6sTW+0PWQZldfrZ1
4DB+tIN8A3sfetNC/VDHKTwg93hQ8Ahj3gwIdEYsN6HhrgcreyeL3JrDzkAzn2W7n/QxnOHVqxSX
md1fwTYCai9lADfp4sypgRDSfqBaZ4V4dQNTj8ZUImjXqXN2BpNzz84C5QHJmDCoHRYTYU6Mz/kN
eMnJkfcu5qYr0qvTHpX8MpCm1Zc7XB6yCnKncYIcs7CDhmR1p6FATNSFXw+UD3gikhSxg2OQKHQS
iCapSh7wUT9SzYxRtMrD6i8nIKjYcDRSdcfrnRUP33cfUeB55owDeWtz2EDdiiFKABzBsthOw1OV
1o8C7B9van8SOAkM7Ff5Xc48SeL+xDHX90jEJEaHVMlQwmJ1KdLj47xkj6SZ9yrDDRYEjPodxLN7
g7EVMwnsfV7KMNQrgtCx/bHM1DNSuZGwrYeUtKvTx7Jjnh3j0MRmmmHN1jlfEZhg3zD4nfhLTdKG
nsjwZbNcYwMSUfy76ztOfw6w79PMkqnBUlpoP2rMn1O9t1oWVQ3FtT2pkYHAb8sOlNx6Fs+ME49A
fXb0cfkaz60qfYRhwFASrLR2FH3sYwIJ1GrzwKBfLGj29Q4uyq43NbgpClis3y2bQDD8Whv90cXt
PNAX62IfmbR3lZTMqp/H5FmhbE3pGpL49tVzn0sxkNbu909bONxeHjraQzxDeYUkwVaKlwgltBoJ
SIKhmy/rlJZWmJnptdu2WpvNSk6HGa8Plr0J6F4tcIGU5QEICUWSCG8Au/LcpFmsfE4KeWJG9jP9
WhI7YCTmK74bD1Z9VbfVPTVUWsQmgxHcehx5jM/c1Et/Ymkr6dnCJRsoeo0bcuTcyoCm4zejXZAt
9Luq/MGs5RCFpg+uXY5FxX4McCz7fxSwl2S4yfYn7n+M6V106Hevzqw+Y1ajc57dC2P7kMaBrAnD
p8u3uXj89aHz/lkjZnJu03rsiFJNL539PalYHGu0D/Wp4Hc0uVPTHj39rK/1s2Y9VNNp6lGcrfLc
G3c8cxuNCkb+Q9dkj24ldnV8Fq4IIX4F9K9c8tjZc7Q/VeLQWOofYf8K2/Rpg3Mf3R50PgWADjWa
zgzrc/JpVT1lGncNK5Z8aflxOezL9mAMCNS5D8ju1NSv+nDGVXlIXIjlbB8UGJvuj1ldtUoeHegr
dlFEGgWigN84B9A9bx0689Y3RFBFBhF2CBNut9yJH3Qe92np3CCGfaQ6dI6cDrryWxbo0BvVdMF0
cy0RnImiK24a5fny2Jv6SUHAseZTNx9jlOHGwFsV09yQY9T+p6yGz27pXHR/9P4vdRj7BH1zTBXM
G38KvYpmY3p8KMlTAYV19BwhfMv7khCub1aGvZyQ6Man758czw600TnSdBs6LoIIFgCe6u6U7hdr
r+o548+ftuPchP0AgW249ya6xoxhbn5Pcp5T+MG27ST0kCvDZqi5PITLvgzbjDBiF9VDp/Eeq491
ZoZcTz80z+OBNmhyoepz+ccofq5k/ai3ghnEGyjc3EIlHneIec65Oa34n6u+CpSnNjNO3fpnsl8K
83eKMSkqwHbg3oF7q2GoOutjVbmPk0fXsKuESaz8mkl7LmmSiJVXPOovE1IIi5VfRcHYZZVoP5iA
JwQ1wAmvtJY1HnFgk20EESzmHN6Ry7VUnAGhk05CoV3aVLlChCrc+Zw65ufKNMaJCT4Rz3VbvdS1
TtJwom8H75fgiM+5i9BfnnZ3N0vO85L/wU3F6RRip8mZ33RezKcFy+KycN4B7Yd9RMkA3YPoc9tL
jR/KsLvHNU0QPwts3SgJsRZQ97GL2/45XnNkoZoubHwIi4G7ALOerlCNl15ccz21drcnkWlZl85K
j/VMO6X6OtA6M64K9/6FQWW/UEmtQCzM7l1aRMWhha66NNYFjmmYlBwIYzf5Fpl6p3ich1t1BD66
78w/g3fzUhj4vJccpv2aI4bXKLwDWeGMrhUVQ72X/JtWfvAGTHxeexhYULa9tzVpsZ3uAdwpP+tm
lMrQjCWLubPWxEFhpHtrOaxWHzY6qvB2sFAoFlzrN5vWlaxGA9KiGB8GF4tRHorRgMT5rZCCbkz9
paiqZ1CnocrwtxV6lFzuKlQjewRdpp9m86jWHn5PfpYsFwdnobgLJpIiQw/EleG8ZOP4EgMF2uZN
FforxaAqNd4tlBMT0xpq8gYClUdTT+8I+RwCp2Cq7qNjRBYVggPG6qH4k20/6vAAzoy1MlUHcwvs
jXJZS74aKvGKjkJ0ad9X+bQ5QrTxy3YMunI5DiSfi8H0KeegcR6tlaz2QlYNn/Ofqsx4ltNrg4In
aH8fGJf6a0PUNs7sk0HRAbG2dbgVYB5z+2FcINWy2veU9wZWBvGaiMfPWp+pktzrbvfes4gySfL1
wJqIGtBEc0RyD2PVoqWKDTrP4UW5rsr4PM3Vk8hj5oytHLWKTHC5adsfameKJL1oLiq2iD87YiRO
KXe6jnve4bsGvvHbQQGGkBNMYL37VpzmHnTUtF9FF2nEf1zxAbDykqDv9etR0szgmA99/9R1jxv+
BcKwYj44xm1lQMK1UEBhnzkmp3aYzZDjEpJALPpbVbnbNYx1l+phJmCATPkGbKXSXceFrWbrGx0M
WJixZBVgjVVcuqpZgyTCQJc57oEndDhzmuAYV3GSbmIKZDZSHLs8we+ma8dyoUiFe6Dh2YAYFOl6
EkzZW61Z+8TAjJ++xhaHcg3CyCOTut/tM/t91PZuUl2dASgrqX33knNU8ZpHIqyT/OI9mm3ZAhKP
ZDsTfKgtTzk+zwG3TiL/do3FQYm1YGoT8PxVlZlgFwhQZnUNIZpqw4TOye6nxO88ypTeRoqrm0fs
t0fX2HaouNomkAg7oMU7+sx8jFlTdmJiDD0EWVnfxdAAa8MBvwTWXGLKq2jq6R409cC6Eir9iVjL
ueVN1lPTyhEHKJ3PFuYPB378ypqB1yyCUEqN1EVsuVd1umExABrhnjh5CYuWaFaLAAGC3vywEYdV
5aaRWJiTmiOh98Bml5WwVmPNOhuKeh4dnUMe59T1KdFOBsQplU2OQFgZpBoN6QOLN3PX9WEP1lhP
lcDhN8O9xqK5irr4MEEDTgBXLsMTY4JOI30eH2lj3wkqzromf9GTByARece25VaDiYjtT7Ib2AQh
XRTNu5xxgDzJOjnbbKBY9fhVe+5dooek6mnYbAVZiPfYGBjWHd+0+qjcDjImIN+EXnb0maH8AhH7
OZtnm4muqOjsIPnjtOZhSiB7I302tfO1MuqNVXXw2MM6NRQxdJb6VJOcatDSYO8M9oMHVY3rLaWl
tBi5UZaKd/fNUf81SnJQSkChRzwwValFvccxiWeuaz8l/XNeksSmHyp1InaQWfnXVoCh/OTpZ+0d
p66+A1MJYgT/bt0aT1F55H2kKb4JG/cr0VTKk0EqA/UserIWQZ0EuUL/cret21wfcQrk0jHvLsNw
cMRF4zg5ghWs6xnHKzA49plQVlL7kLIkYDUVWWMXrL0GYn7ct9IF4+p9FWJ5WfUhkmTumjyW17wa
L6bCGcy2uksNxNOfzBGIklSfje7XGkcqg+zyFOtwo4xpbkNP1cZobCBveJPV30At7NjaD1G+ySzW
SQCVoDDBe80tU4KfZV0MTQ9xJs6To9VMh3HgC7YXw2SQScEq9uQlpJGpQbNFskonzS/wrFD3b6PX
41NMjXw/J+Zz3rTi2BKJFhgwwiWjVE7kLq2lqf48d/10x3dZhfi5EjRI2FaZmfBExcOJkWfCx7Hz
Ktra+7L8hasw8iwvv8TWcawYSCwGG7SM7W2MXeGetNnNNbJbMs7mXpModOXookcaeHSmoIEBepAY
Vo8r6yazNNzA85b3gl/wimz31m9+grILylwR9GLXOELR7kjnD6fWa39kjY1HkLo2kyW9QsB6qybC
i4PbyjNtQCdeANPRtPuI4j+0z0K4rxkq5V6a9DPadR/YNjODNxghsfL7LOz5AE6GzPo4VgfBlWP1
HuEG7519w9NYAfVRNfUVOf+NwgmsULRBQNaSNSbRoXzRbMZxvu56dQkzzHjfKmf4btoJ9S1u4OQ7
r0wJMgRSHTVIoKEQo+Y3fTzvHWw0pjru9UHI+5ZmaAqVFAZkdbgI9hMP8qd8HoE918CDpcozsZzM
fxqm9BvQeMOOYePz7I+BRQzOutxY5GvZCjp2mv/i/5Yn/IupX8WGpKuWgJZWaMYjEvd3nHaPg+00
PwUIZwhbR0tq5XEsONuMWco+iQZPaq6d+rcGqHuYPAbbcskeXGBek2bouz7+6CyARfuFFmNKpFC5
621dY8fJwQYZv+uDRaR/NUdhMbUSp9XTtQkhUniT8leLST1U/KagcrED6OXJQ36tISSa98yCmkyt
JNNrBsGnkxkiLXV2tkiy4Cs1OLxMJuO5MwJ4peFkteuHMsdzu4K1+Knz3jtoo/IXqzfzKduanRPH
f5op450Edwbguv1HpWLNXwhy8Wh4tK2Eh44hkGMwk026OvnNynajz/u/aeptB5+R18q8hI2qKwEr
HvY/i4hyV+E7NEYuIdrT2/XZxcu2XRft6JmH1QRQV2peu+/s+HVSYHFZSXFyU/ssEgVUNbKEZok3
POHOySTTKwXL5bUVP47+R5s58vsVLyGlu2qLPe+NtdB3CzaqET8nWGqgmF1+NGsk6Hg7Ec+AuQzL
fjG9qbwtGqWeTX/SvZynH3ncutHQDaGQ09qOKwcUIkbdIZdR1mgreXzem3Nqa0gO+bizK4J/OBGm
If0CB84Da57qiz78GSGIx8b0XRjtwRW8+ShP5s2unPGe7oy8O66Iil7vRHI1rkrb7g1gIoZVnBa5
4hGGsGZjgTXuRtoimj6WeR8QvTvV4nXI3JOmyzDH9JqMRdQ5BvyK7842IE1qmJqyUMO2BTvA0RX+
2L8WwNlOb05uRayU0S27VfBl/LQGUcgL+kDsKOS8HpkIvlnyjHRDSnqJGt5rbbHgv+e1Xb8SHIkw
kIPCpWCGtbiiVk+WeKqF9818XIIpsdWaPNb3bP7Q/oCK+llt6gUXlpdN5Gr2OT7ttSG+8OW4d63D
uuqdaHhgKVHukkq+22lOOxdwdhZ/zvierMtB70Emxz+oaS95XB9a4Zw7mrVw8XatT5AoEn3MR8tm
CyZonpO/so2zSNW91+fRSEmA7T3Yw7DX9dd2/ZfrXzN+zwksVcMQGaMfxwjWWkt3XhLftI+y4fRw
Uzw3NLQ3k9DMDO59+5gqdJbGfetVDmXy2u0tQpDGXpVfOboLNEZkcPatObUM+ejDBnlYERmMlMkC
5GDWhSkPv5Xwv2r8Aw2BHZ2304yVi/lCMPiJDt9x3p808yVPAeFgp5r4uIndkfDznkZkmzxnO4hJ
XFLxCm3zRP+17n465b7KjrYVFp4v4keje5vdi81FRQ9Z2v1W7npsIInRZcOwkl0K1CqFwU2UYcKp
oYLe6Ir5odAuq7yDZPGTpvKbqfUXA0i9fNRN62EyXl0vEO7L/6qvc4CVgRbDirnjsLn5KVxp+178
NJJTsXIDRwdm0mW+5uUaiCT2HfvZrW962WKKWE/mAPUmr64VuPtFg//CFTUbz/JQITHmaQscCuOd
gXG60o8t5g5GsyKeiKGxg+M2ULMrgzYjD2B47ktEFDxk9A2lApHD8ZtUOa4e7htsYKbhcLVjP1eO
wDzuS70eiMeweSqD3GQ04Yhf/mTmO9UizIJgzgb4J5E9eVgkQm4mafX+mH9m+JQK4520/N5gxOgx
Ke86RWX1Y0BZBzKKvjgO+5rtxbqQ67SQWTkGlAw32mWW9Y5DdpiYF7mgaLja05q7kTfJvw1DfIWZ
qSAZcJIwe0f0JCic/syuOccgOZ/78gPGwjrhSHJPWC4I1W0OPWzwPtoUIRG/rjHUQf/0JOJ3ZBYk
OpsvYDWbdCSfNHmvcXtOA3AS6l0mHF5ZE7gs7sriiuvJtcgXpNwjSWDWhzV+SAVtDxkXcreL+4ld
0Z7OFSi+iDy32n0UNh0RpLCoFNjxaYlkzxnama+aguqyPt/YDzzV7bvTPOnYLIFQ+orx0YH36gzi
TxjM3BgT9VHJ+gvgeza/bxmbOkBVIatqiMG/GQ/QuYcgLbijMLuqXwonvELSPx9/KvidhoIXJ/bN
eSSZzzLDw8leazdb+2qLz5JbRI332Ix8Xa+pPtH8FsgHDSzKxM9+lcVHq1mRx/llrkGKIAplOq6u
FuhMwYnL/VETsi5oEmqehqxvd3HRQSPmdrIIwkCL6LKtxEJ7zl2VL6dmCunObdrf18VkHPCuQ+bc
BualVU0uZvkM9y/iPYPuDMJIkJdrVPytr6M+/mpt+wAsOO3zk3Dml67Q9hlsJ6aLXTfEf8as8q18
vtlN+jvq6buTbW0z6Dt8iJPHkSo18BMtjvw3gyMWJY1FYEniszMD4o2dlreYoe3suQ/oDnqMCdiq
6wP9gaGszE/I5o/DRsXkRJfenMSNHC1kcf7kShJ0sedXvY5JhbRdtrPR58d2vixexllnqv5fFY2d
Qh6J16DbcDYlR1AMrxJzI6CX9xxjjqZ/jVr9PcJFLobiVpVMiLxTy0RujHn2S+KUGp+69k5J9YP9
pQ2PHeGzuP8tlHNspN9mr556XRA5dj8mZY70dXtU5h/ZTNkPnwwP8I9eIjZxpnW4mreYL+uQEah8
XHaY3/KHihQ3+1tE/46BZkxdYkL1KREikAmGHQ8xvWk8LmH7mHjmXgL79NTm2HZsZP7j6DyWIze2
IPpFiIA32zZotPdkkxsEzRDeo+C+XgdaSE9PMaMh2UDVNZkn9XlR8iErKQrj8b1Pk4doipvUW57M
W5drXw00CkMlt13Y+2n4UgSoHg1qVNFvI7jbOXgC056oWBbyovjtSXCG07tM12q3FH6G8LYkQNlm
txxtpxCUdXmrseepNQp+EZ4zJ+R3tNsyBBVV7aXZO4f3Vo2HB5q8nVOKZXV49Dq9I02O3EkXU5nw
y2nLUl7zI5AsYsPOJKcX7LQwXOyL0nj4Izui8ZvCUKE/XrUgh2yG6vDlWIHrE6U5G1a7PtVSR1QS
KdZ+u+AZgjsXzmTGEuUQf+mc5wS57xRuexl3S6D/Q0WQY6VHgadM59BZav46qI5avJObj9SxrzJZ
neMNCTj1bKTsp9qEp6t4MTD+4hCiJQg5Zqfi58L75o7hk9yhFUrivTCtjZT9kcruzS9FF72H5d3A
sZMDtQqIXh/9M0JV+BbGuAZsZEBRPGbZua5cFiDI2CzFsxLIzyvM42aF1wlOpODuJEmvlbHaEJG6
xEpkcZFoLkcjSFTWWbhZyS3QANBc4zcObxzrEpB1rDDko1PMI1uETShvqFxz1MJkFdxZDJsHHoHa
WEhv6q9TucAN1gRByGKpUucldwcR6CI6IDhhI61ukUPUf7GmPlPVALTF0F+FO+JghLfBkgiFvXJ5
ic3cM7ntrBpQXp2xpGysa5vpy5+UTWBoy1tV4ZPBdLvGty5XWzssl6QHbNMCM5XoGYJy14t0myXI
KSG9GkqwUhiVOCx+uFEYFPSlR7xf2karCD+6x89DOdIqoAkdngnq+RVq0rRe+v4iu2h/+deIHv9c
oMYEMCLtou24bR7DE8MpmeY2pXC5qj6YCjjImbvlR/AqHrxus+L44myrC+jdBZaWEZPiDTkxnmw9
fQToFnpucj7HcwpnoMuQEHUjqW8psxM8S2wTqSVHFmeD8h35BaNzq/uTupX22bO8rVbT0tkhFBAP
/aBwC6lYngk6Wzr/aDgcCO1ITJl8sBwBQvKbXZDUYZ6j8culd9jnrHaVca1XR/NOci5lFx9bm+yG
kpt1Ua9LLKI4y1EHTMcBOfAItH2R/40vqATolPFdUIZO2OHztaN9kGlqJR5zX7TDwQI3bm7biN94
dimCFtQKPPd8ad1EMA9fIF8KnnMxuRUrwnRHRl2b8jWhOsR45/rlSirueGqQB+Dh7INDKq8dxaMl
XffdTg/2kr3Pwj23XzluKYqDlrmxJ5V7VELoYAR8o10BrY4PEDI81+arcNsjJgnVXzTWLyZf6x95
cChmCyhjvcfmhDEK+z1IeNV0UlinB8fK+q5tJqfD3hTwiFYVPJwtalfFOI3ak61ykD7k5q6VrlE9
a+4umtHgXn4WumfYB2Gck2IbJOem4ksY0KzDzBFnv+H2OD6NgDfhXY7dzPBaVAGAMajafL5R8y74
p0K9ScMxg1ZvIgNWfvzUJde8dVUZGN+6CRbhjZMIgTRjNgx8FIPREsU6Kja2LcmPglIRCJC9fqIs
aPQnzUDLZNo6UvihOGkMDqyNAVV5w/bAzo46enw8yNCapiX+G50xGFJNZeMnBCLSobpJ6uLertSD
wZYzeir+Ok48NJ16u6lSV222UG366sFBwePtY4jgOSMpiMUFE7PgG0y2H6Lg4bEnTcXNtYctlm28
tZTNeO+z5Tjt+3eVkXyIMuVkEJmtk9jUIcReOZ8JZy1eAzxo2oNHJC/3fLpNy28++mQyF3AsWXZx
0npmeZx4XQL/aKCg3mT1locYFRrj8Gv6HqJOiLd1PX9LGgmI7xNRd/bS2FQGp2r4ZchHc9hbxb5p
PFna2USipjtOdcVexqTOo6xC2zjPJXLSWMY735Ac0sadJnKzMiD7+qYKfiZrqRRcFuV1slZ2iTtr
ZY6YXjYq8UDJNi/+yOfW1B2YHR+K6XSu2rUOsuSPHwWfIfdktbaT5WCsNPMEt4WPp90OJ7S/JYqk
cKM7VGbgYMMNM8RcPffqZTgtZbAG9Yr2izWulG+UaV3Wv0yyLQhy7bYOAEOuY1AYnEIxq4B1h9Eb
pdyRkpOFrI+tP19qfF5sDpp3Aj9iylAQKIj1CraRy7K7N5Qzzi/loN6wdmOlvQKW61QLmWoowRm1
qM4YD4NzCh+7O2LfYuHNE+D/dJ8T+R8JFKwliVkiX5So9FRIaSwuEOjiilvOjCMdlidzlV2HUJ0w
NcUF9VbTDiFmMHIivLBhn5M7viq12fP7fMSWFPSL2mSeskJ9Y75LfxE3yrQFFUEBv247gCyblBux
uPPW8K2TS9NtmOvncENTPsG3UnPjzxnj99IgyTk75HoyVUq7RG+X8Q/QL+MFcbB8zIAH+emSc1Pj
hWVjhVLh0fbmtmWEx2FHypdRoW66DwN9oUzbzVQIgL56nQUlnXSzCIRAP4SPBbbAxuo8tT5WiI4w
H8komJ+5umHlFomdzRnMC5LCKSB2k+TKVa0cR0ZpkXxqOWT08a6zzDTWAyN5HdONFxebuuH4WAE+
SC796kOjKyS+fR/ww3plg8tBrPrbLFilSAyHC5gztimVDA7gOrGVYWtV75gnOtWS+QDxpY66MU34
2lAOQt7uA0GzvIcjMtxhZU3rKsMhxmBi0R9mz9a0VgDuEudUyNBZObFdvHNpeA1pIQDiILFZER9e
dZvoY3CWo3PsIyo8DymnT0qnvkKp0spLrcT9uQosDyRPCX6EAIvEVcUieDBfq34UouuevGMUcPxk
QShWNifpSqsPWnhueHAYbGc35ysfl6JEIoNb7kymVDKfB0uzZsRPup2HWk2KvRBZvHNqQS5jCCyX
IMWq4IsoR5OgM3VXyh7fWhGuE31dwCJgl/+vV1Z8fSMMOFY1nwEyybtUn/SLgX0MHAqLSmImDe72
Vf2VRKwmtrRQiFlx8egvomeol7gzwQW1+isvfuRq1dU3omY6fkm97n8bMm+oT9a8TrwWfGzNloeH
KJL0KzxNyM/YRJD118ynLVwTud8nfNTTBVrEqDOEIoVwIQ5Scjf5NsWSxQrruKLeJv6ORYZJD8Gj
79tn3dkBlWdu264zy+OgNggukN4Z2A8Zyls3ZoNfLlr8sgt2dcOJ02Bg6CKwdd+AC7IExdp1UJEM
tDsDspTkv4+WhxBPH91G+zeRVhBh6T53f/jyoAf8FPXKbjej82Vb2wY0uw7hofaaimCk/q7l+7A9
MMaKZSaXIJSQlnkJgoLaujN5054cF/2ZmznD9xF5xVl7K4yfzPoea6/HEdyUjLj5jwrQX8g/gLhA
RLW3BYouC+29W8PGqT3T31X2pmPBTa2OUmM6Ysdk6dlzLWTpUkc+jn1joTLOWPMOccViL2ugMWBn
Qhc+LegFCt4VFDDGXCWq0x4/Fkca+tQK+ApHJNZX6mN1mbwoqcW5PFnXGQO5NV/ariVWKe6X6YQw
EkbDTbJ44NeQwOigqEssAF6XwKb+QP+3SuUzBaromP9gCV8wK87LfxQlkfWDtYJbhzdfylZknSXO
NinPUwP6lobBtUwyp8CqrHt2iP4X1tulIJPjTNQF23Our4RBOxnjLvc2FT3ixta5J/ETBlS4VF+Q
4MyeqeAevEfNfaccY+xbDEy6VZ2ujHxXI17I+4NOlgZCDuLU+vZYhmdluEkxut+Sc50YEVyjFjWS
eojRpDwmZPATzN7AcnnMqKsKWkggzMWwx9pDjC3vBccdL1154vGzejpLD3QYgBp0YnCvNkF9DGUy
KmeeBA+d9eTJ2hVDzioAmtRcvvJYhfmGgpYKILqYTP9furPodsmB5EgODv7OuIVShpdc1VilPft+
R5YGC5mtiVkQ57a11ub1IfPlpYaHJ4DCRN4up88BpihQHyVZFywEoh9HrMALkIoU/A4nbofqMmX3
sYc5K1+kkrgEZDVwaGluWTHL0iIik6n2h23oyNugjHZiEl4AnXYoCVWmOUUbiMQW3Ui1Nlmrmq18
m9M8RuMfl3Yf90gVCIURL1LCqcos4sIfkY0Gqz9LPTK8dKszdmFKoinecp5og+mklYyO0FZmUBqD
LYmRKBl4jMOQEw7k7vLMFXK1mHQJWfWjKYnHMHAEO/lKtgjtltBo0yGI7gLjc1Vdxuo8DoI+45gX
3wTScLyjswuvNSd7kX9q9bTOx68U+zZaz/yz4eQdyZ+KSXmQFBv1CwIZ5dNoWnDWpWsX/Jw7ZS0j
L+i3BkOxElRCImI++pQ6A/Ya9qPE4ljhZalOE6e/3r1aq4VMpG8b4qOMil1WrxyHdMTOgnDDuAbE
AsYTkyYN12NtXOwUahAPgjUwc06tRS8IMJwOKRMfVrx1xyRbAogeuEJHAbfSq3Mk2GX98kNuE87y
6RmpP3lN6kRAuHX1pUNwacpkmXU9sy9ofNRxfHYNs8/g0sjvmooV6/uZpxfdAFbAgvGn0Y9M7P3u
syuNResw2rsMwKbS6iVrn2RjoXe/TeEbog+XQMRbiuoY4qTpDd17qleMOwMDGMgcE67T7oRUqKIl
fGwkS8EoJmMrKhKkDJsIBb2/CWUwNyzcagXHj6071Pt46btQuIFOY6DGnM6KnXuBw8ZFGpqM3Vef
k282UAfanImtQMoy4GaXnZWUDBwz2PoQXZFUz65lXVVs7moGtOwe/5qc3VDbqZ6VcSqZE5grag9U
bonEdgrOh1ZBCqhYUVbLQKkp43ybsRjqdwK5JynmuvIlmvGR5SgB2svE2IRmmuwkiKis/svDYPLo
BYfIFm8RVJfAMXxUIMbVH/ErGP6dhIsAIbDEdt6Es1ah7jYdG32Var03/zN4biOSJOmfr2vHwkw8
3+YzCOQekyMtRNS8F0gpCpGxkrUVWFrKRc9bjIba2h8Yb7Vmt86i8mlwKhGfhI95Kwr9A9dbRzfU
uYbmbNOxPpVC/6ml4EoS7Nox/Y3SMjCIJrqf2WA1jVq4BoSC1eOtaHGj+0W7l+3gkSlJvNRvFNp6
BQV3ksjhbSwGY6PsXIST/ZmN9d2RaRrnmtuN6R4z9lap2n+tb2Amp40oWX3lubXsxxB7gkqrqe6a
NP4o5UBj9TKHChYHv9NQ2ZQ2Qb7DQVUgCdS/A2emURYTSqEE6qTq/FaZ9B2XDO4LUrzQb+DvcdoC
XFeA2sU2Cfsr2p1Pdi37hTmm7TZY48HAsbtKj/mQ3GS/j1mAx3swG3g+G4qGloQBtWTgBzJddztL
coUEPEwxdJN5KwMbgqDRxs+10MDpnGqiBiKFP7wKZ433pk7qfQI5Lad2xWvPGhK/7gqJo4z+fCTO
TCflqusGIEH8HBX1IevhNS2s92SAIijwEYB82Issu2my2M/qYIrkylZIUI8DLO713pFZR1SKNwTh
L5p0WOUAAhkRQliribzBWXNgA3gimwSzNYcLWFHSkW2t24b90WDIVhFDZfj89AvL5OnP9lJunlRH
/DNr3n9Leg3+rRrnOre9qDFY8YBRP5zzyYh3pNTvUhvp9iD4/tK1wRg0j82/oTb2LZxfyeqvDRTn
hT1wquTdXiFxI0FOnPDhCVa3OaPdaTqXLIdiRds0tfUNUBALC4E1kLpQOBUJdhrG+omffgvLf084
dRchAi6+RBeK6wNw/lGZJN4bM99CBGB/WOy0JnANJdqWDiktIUhaBoPBzRDIWMUfI8+jrw9HMdp3
fKRa214Bp5N1IYF48+ktVXp8HiNvrdHQUXp4NttNGfitxphZS1e0H5NzhmZ7txXG17W+qVuu2Hk6
FpFvUDJnbG+i3FUFW00rO9ahsUm6fT12XpI1Z03DSWk4z0jxj1X80mYU5Lz211AbY/7K2siLtEet
YcNumVBktGsdg7L4kCCbtKHFjRRjJoHkc8htjP5MkPhIVlRBOXPtsoyZY4pC6DXE30n/OcUdvPFD
rv3A3YQTNS0aVr5Qnry+JShpYq7FhhCfForUnHV6NhjrkgIkahCNUol32KXUciCcyMZf4i9jDGnV
LEvgStGrrxLtWMPPRYmkVTmEeJbY7qSsGQGhEZOJTitmPj415lLI8dKX8qU87hTS3KJfK/ioG2xP
dMocZq6E1AzqIFuZBpAJ8mqlWAqO2SAp1kP/qu1Pzf4EfUbU+NoO72XyQegBo56ePgtFZpcdmiZC
aKivGhEc6ogDpk23KXjtoD2rc6ylDpzIbzZxZrg5CLJCMKuUSTKrTYixkAFIdlA6h1UwKW0EtxKK
5qpQrHWgPbwAbQkHZfyBybUwno1oT4UWuJHxmeeokRuH0e8fGEwyd8INXMM1USdoOLW16pe8agjZ
QWMNAIKa8VAOL9l2jkrKcjld4hw+xJO/S7Rppw4dsSiCtLecro6dnLrTe/9LAS7NCuJQtBO705y4
sBHdhgxiThrYUwIyD33ilJUD65RNTIxsgJewFyzi+54xElhDoRkvnVoMIwGJLPpQ32VOYHbDqz4Y
cVCAHcitNU0kgxYQKMvAaZYq9W6BP3AZp0xXDXlV8buJ/Cqz8dT5Opgc66KyaG9brNk9Y5C+odcQ
yNB9seXUvCBC8oIk3JR5zkaCThbU1EVnuBnZ/NeZLY/5cImqkwFgbuFE8iYQ2D98+VQTps0ZfVEn
cigNaV+x/jAy+1+FJEia7BsFiI9xX1YtIF9g1444ognqKzwEx2np/0lm/04Y0V6Z1LsZTjssqAcL
pSVxJ1DdSWmRAMBbyiWHQaoWkIXtwQvk7yY8+lXg9r50yjdOxy1ceBBLr+qQnZxM2yRTfZ5MRtrs
bBzFuY1RDf8U3ndnHkLM/sMApAeS5zPHuBIgzYmQKWsk3QBW21rQtHOa3sHB7F8ctCkB/ZKfRF+j
Qb47E1SJtv/G6scUQ+Fni7UBR2HShlutt5kr/wqmumbvsh8+qWG7lXJ9ZfjFn9wiG46Cx9imLlXp
mR6vpRNpJXT6zOlMS35qpgLeRff4MxlIyX9yY5/GaFy2lQZETfYMACUGqLW4Ud/rvnwJ0ZyMvtqT
h0lI8GtI0DCr6gHaJYHqPVekeJiGRZwVyKwQZTXyr3rqXiyKKM03pnVrQs2LBon0ieQ4sYGG7AOG
zrpnLCerzr/VzGWNDNWShfvYKV9l99F243FKqnveTS9ZjY6CNCb897A2kx8xXFoSToPhTaKNiyum
SHj5wTFnR3XiCYrvMT/cIaBKz6KVFZY3eGascYKO/VFzgHsFRJc8+TZZp0DIGuXK++qihjoK3A4p
r6ERaj/24DNyLOHFRN9y2yyqqHGDILq2qkMuLUmPhtmfU8TrrJFphnpsb+QJP1WiGFAKngYpvbeT
85bLwd1gDK4wqIP2s80U608WeEithKoqByLMCAk6d4lFWYYY5NwzoT1U0EqwhKFotKemYNEfk4XI
Xr5ITSD50bFDVpz54seKeOThuK5Y8Vj0E/yp81AI0IAx3IZZyDzdoS3f+tp6c+rovbYrtwy037pB
mRMXxStEMkA4uTvU9RHCJfnEpnMynPoyGuoyYgcvl2irrGlfzUsEizvcrz8QQciy5RmG8hG29pkm
jBPdPtRFcbD0WWdRB5jw2rOtuy2W5Cw1nYUh8NcgJtmGrC8I80pwF7RF8wZd9o3La5Ni2NCHJwyo
95JYukKkT+kw9PXJrpJnUypeVvQ8pajJauWnTJdhOHhJoSMGaZt76d98X/xSIKFo7Nb6/HGToo55
ekDbVtxRNn2P+hFR4qUvqp2hJC+VHxKYVoSEm2ru2KBTef7k75ORh22Uf8HHelIQoe8/9aSOVICd
ko4dWhzt1TklwkApW3YKbUF4r1LlVAhlmfRi09fDKWzaf6PIz3oqublZ/S+lRDrGfDRomT2ng0aa
0sr0af9r6wuCy0WbZwsOYdTG8KFYzTlX8qM+It6E4zeOKNeLD6LmzipIB3dK8E7Z2YG6IlC1d3Mq
ib2ymVlK3cYu5qrD3xeBOMBHggORLlvnQLqiWzDZ7CUOIIgMQap4NcqXmn1qGSWzjYg3b7Y3JZ9Z
DBdI/Suw+0HhgYf1Kzq3kfY9VURTvoObBxr5lqRManDFBUgxGgQDvLJK+k34AmHdECA2LbfgzFrO
wJDTAC76snFr7DUy49QMFUMTsaGy3yomUxJ2ulHrsNrAMIFZYqarYMa3tFAamz+CYSkVvuyBGSxF
2Oh34MFgHrQoIQzQliUETeyOzCUkIC7JOJAvhoxMDr0exFJIeN+AwRxvjVfCjFQV9AgFEt33KEGy
wBdnBx9QBcmXHTdZXJJkFHii+y3rcdUzLS8BkbXoszqH2PmKbSDbJs2xl9OYQtAnGVK/JGc/pmrs
6z1Yj23fBPRkPmy3CosJ62YrR9+mryfEMRUKOgXBg0UeXFJYW6m4CqxYSfccirMElaeOAdpKnxZT
vRp9rNEYKKPwks4hIQOW7bHdxFwvI87fVkcMzloZiZmvgSGGIYBtshtk5KmEws+5pRCu7AivGQ2i
nL/pjbWUWI5Varsiq4Jt4ICS016bQXCO486TKkZofbuj7F37J4HWM+FYmd8AHxZyAydVxkjJNbKa
zOxXC57MqZDmranOh5H9N3PduLxa3b0shx35IG5be5xx9FX8EDqmjLNEkWCBGot/TK5t2TAeVtu1
WSEqgxsRsdewYHkq/0bcuRMhVxyJunFFLqE5JvsSY1Oyw8FAVlPm8j+9eNOqbaSah0Dvdui61Q+c
ba5e/M5/TD+PS7GV1Aj4s/MAE0gFg+gzwCWAexEyh8qR5cA7rH+4Ehd9c0DfuMiwNdffI4InOWB4
bPyInEKvS9mAXP2MB+Q9ce6oNabyCPoAwuOwndGuarLrzJ9GurRiw6/U4ifkf6d713NP7f5hF6mU
b/yxSfQhsMEl8Zm8XLUB9HUDzsSZ6BYlOXXccFkTHQkrO4aYKrBz1lsnYBVZiVNiD08ATshYyiPD
Y6aLgaXsyUtGtYNE4SZLjQfWnBr2qyl+G8RJ2c5iLmaId1ucJ3v6v+xO0y/ecV1krxEJraLfqqgD
uO4g+bJwJawtsTSns8kr6aDzNJEfMIGkmO4RUOTRuJKR7Nfje8P+iVqBZdGzmGne6R/odJZCzxJI
FMJaUmWZjdOrIlmGoADJlOJGYRZqVB7AFMavCqJs7QT/LoGTps6KKOGsBFIy3J2IKr0uRSlbvjkY
7CLjJaHax/bM+h1iDVdJjSYpmQ4hDpMJJ7+A4NZguW5CBTQGDw2eALgu/FJjFYS2Ox8oxKyuNXQe
ldxvbMQlzFcFpAFNPoe+w3SUrR8HWljjKe8tjzacLKKafvTgI1Lsen/XgWYXTLALLH4TNAUB3MdA
ESqFI+UWSnP1QOejy+a2qRggMO4mlQRPwLCUmTQJNHhTwdYngGpZ4b5C5jmqXgoTxkSdo/Pn5QRo
Few7+irZ2bDQbAHwAjtswGQUVNayCDHjYEr2pbcKWejAkvpqwnyNRhpIXLScj4zBALUl7iSzFEWU
qyCgcLirQ8aEyG2Rc7phCEwhYiyIKYJorwKewQgmq8OVYsbochPAciXrgeCpJ/h/fSjoTcSkzfGi
hqlB4jUNkVE9EScRCoJe+Rjt9MiNsaZp3OQYS3w9d9U9AzTWZDQjbskyZgqmFaB3YoRL+Lj6SSK3
FmaFhu9mHKH1Aarpw2SbJtqm5FtIDHZjiJe4tK6kgB5J6arYQvghdLK0X82a0qiM99CaXMOZ/91M
8ISjVWqbHtuU0+v72bFL+vWuVTAjBkRZFBm5IT0UFJnsLOSxSIphYhJTy64NniSmlvUEclrxcjSu
QulW5JyvdLQN6CM8wlPwWlcLfpExyus2rGCMSivayQ340BtkEDds0Rdx04d9tIWVPa96Y+utEf/S
hJ1Bd7VmKTBnqG5+NsyYefOL9NFg6aqzGf+8ZP6HqH9c6Rn+9+hPgMnsK+FK8r8qofuyHiNjI8CA
bv5Tw8jhJWtJMzDyj666gjL833mEOsYEdCnr9OHUosSQI8/HJgPfGf+LlLOLfcUM69BJt82nRI8V
To9AusoTYl9uYARL+xHDUJBcc/staS+G9Bv4QEyRwBgW+WRvIuPXAR+R2JW37PYm3KbqNWveouja
hy+1/kdkeFp/WO2r1N4mBrYaa9daIkopegcFacsfBT15h6ZqYKWSIf/uxcUQRyXaDNRTTvQ9otEG
3qhbeDg28nAO/AvYcQzkiwg9tInaUF0Aeu/vCKu09CKL+6S+0vifqUMNz2DnwSi9Cjq/4RGGpMu6
JBWPylMhTLaHTWIhPS0hPyhsbDv7H02bnnlBVmCFa5dOzBOEMDbq/rXBjlPO00nEI46NW/gVK9mv
QbWf4QBuWRrZ8D6s7hF1UGTGytVGFQEAALw02/jkcozsG0aEBdnElYc1LAQFYyWYR7Ty6FwGcl0M
CaCPA1GaRykoTETECSVYv3zKfr3EQujKDivbhE0ikw46acHH4DBiVJOrPn3PCmGA4WAceK9UY1FH
b9346hqAdjBZMro5Cwtn3jHpTh+ZTSN7npiFKU8Mc7a0dwrXrNZV/xeZnwyUu4ZF7VzfWUxvbIS9
iGZAZiPFRF2O6HASJbpTscwKqo/OQPpqrGazdZycJtBFvboGEGlPbiIzb6c4yQgh4srwiVTtj0A1
+WIOefAYym+uXMl8J8GNR/0zDYBA3JTod9LuMop4vftnaJDh9TsfpzY9subaFX/lCFH8bNvb1F41
jF/859AFbmJgJubqbTy+kXS8ivoQzPGpoQNmBlA/swrpVbBCa+RHHL4V6yC+2+1XhjgGQFGPebPt
E5BQVBc7y9L5oI6l6ZXKm8Hivi2uOTVJSgnqiPeCeiDUloU0ol35tllim0ixCTBamMaV17FvLkR9
oqMAiRPfE2Akk/xWFJTaKJhw/wQ9am7nUvSfvcIeO9s79dkorhOKNjuA/8EsvMkoOVW2uDgUwIYE
xSxl5C25JCar6gqhjflhIA4vnI5cWmSSxjeR9EtgES3vbpoyjwwfdvPFF4Qx3PRfubRxsq8KFVqt
vQ/ObwSKomAlEkY/TKRWbXzR21M9d4/FQYiLsK6BvnW0Uxhf+HsSukGxS/Qz2vxBQoAjAQpHVqjT
pWO45uFBE2/Ntii9ZLFH1Rgj9YyHLUYgZnzTupHHrS78sy1oRdvei9GaWj2uyUI6zSa/qdkOVvac
/68kkv0UVuy4UU/SidKre31Yc+qORyAMQNLJnghvfclLOmF5hbSkxONBjeydGqPN0M3dkByCgdi5
8dNUlU0FEoJgLFf0tFqKRsyoQnKicgDxDPxPJpxAAQMGpgWguqGAUEz0je0LNsV0O4WNPDO+QM0/
AQr/CdCA+iGTbqu9RZFyZdfzpaf1ZpgtWfhhRWu63LBlKrYRs02ZgZMtgL05xT46NbUOeSk6Wz0p
HGGDYnT4UGvlhlQfF8TwLgcqmSWjC//X65JnpKmsKSEKFTEDznyj9fGNqM7d2Es7bQ4XDYZ9QlmV
2906mQHtdXEY07lZ47iZ82IG+6PgUjMjTHdiPFiiIlcJu0Yfvxo9eJBueu3Ir+6xmTUmOjHV35Dx
6WWMr1L1R0LI1pPGCxdhnq8pk+FZfo/bytzlALP8ONtMibH1KXFMmJMAMtCjWzvA91Job+O63WpM
LS019AKfFBewgyEln0rUSMFQG0SO1uKwlHRWT/3kxbZ/N0yceFr2VNVBWqhGZ2F93gYtC9K8759T
xWYyYOtPiti10/gj1Vx9mjMPNiwZ3Pk8AQiP2Heyw53FXByOw7pfjr1AKlIjsyWyibpM+S1J4jTU
uUepXk0PJUu9Flrb7edc18xnqpIG1V2T9IMp2o0SVWzhJMgo2okvchujlClYGS47GQb7VBz1rPxq
5M6bwKbPjstsXhjNfK3eoB0enW8BUW8kSmoRNEQVa+Yloda1yHjgEpjOtUZh4cNrpAUHqr8CmX7A
3njtlR421V+XdKdEY804hPJfB6WOkrcEmylL2eeU85Dq9pdE6Sb9muA8JvKjKkAfg0oS8WwlwuDY
D992tU/eMlt6GIjzfNRrdV2e8TJ9ZdhGioz0bvKvWAWyFsApYTTKz+BA6jI7vugqYrHALMIfTrWi
nHS+drg+p97qL40pX0L2hF0MXaS8q2L6rkR4wfDxVb6saKQWZd2fzyoJkJ6m3z6g7h8GzjEtgy5K
Z82+Z6/b462Bsm8Zz96OPL/9l0ALK23pvZHti16lN4M+EKXA2jTTveFgsTQ3xsScvuiuk6md4Uoe
TC0+jCz/GjiwjSArVN5VTPnzaDr49bQpuuwGlcckDDcj4FyWAoY1ynCP4vDl26xNhcBkrzIzzsG1
Z7RyVq6ucaOsy6Fea8ReONZGgzGdIqJJY/vYouWNpGAzkKZL5DCQcZ/oCYjUfcFaFJcBBzuIjYvc
EgVKLr3g4iFTC1h4uyjlPyVxHeabOLQn7Sf3AT/lTKYEC4NCab04oBC2HgLcSJ18R924nVDpxDpY
zshca0Xrzr1hCPTFnp4mU1aDbS5/kDEqBzksL1quvNvJtJzip9lJu5jtug3ZagwQ42uLVSJfNesr
BhIGBpzcgAiXE/tQMJ0gKDwzc86ImKx76eg4mxmAE/iN8WhlRFBFdKYLAIbM7Nhr8z5uIWA+2A0P
eP/pm+MO2C46SGUdtsKbGlSEusL08EufzgP6UUKJkGeHME4bp78afnSFE3oCq+IRcSkjRuomHw0r
Aug2Ig4yxJKRCdeWKKMoJIbuFacO0hAy/+IUAw1QT41KKwbNjuA5zxgywUMxIS3WHre26uWQQUNe
+tJWLzF/aaZ58Q37krao90FvqYmEgJ0F8su0gmtAiQt7cge07jMm564to23GhkEI3VOl8jBCE1Bn
9KuUb1ON9swap60fWYei+m2R8jalgV0j3TWOgxcBK7lsHu1BOxiv8GIG5UnlL5BsV9ISoLdrVzvE
KVGqXxWq5gLc35Aab9OovEey9BkM6SVopjUIOetVjMnJaJJNKlBAksplmAzoMJZnSrDLjfqdRlIP
YRZtI+ReNP0dRDDroRZruiH+Lf8ASAVAGVkzuIQQLOWXyfqPo/NYbtyIougXoQpohG5sxUyRIkXl
2aAUkXMjfr0PvLDsscczGiL0C/eee5jVZ8ALqQh3jr6RAFyKM96Tr5KEwfrUDnurOcYxwDRux5Mz
PM8FL+09CNM4XaqigFcKaILgFtZvSfIdAVJz+UvnyzQ+Rj6GwmU6RceSFsF3riI/NEhdaV/zTdne
QEXNxPo53x32x+rZsv+mKr6Lm2uSfDbjE6PX8d0qLnP+wQpkpLh3blrumb3R81X9u/R3uXXorIOh
joY+lKB6an8lg7M5/Rvwb7JelcVHy7hB6VdbvHUNmEMKPHwi2vgB08Tr7AfDFbLXn5TIg2H5dici
d5zfrP7WFeKzDwHoqRQ/yrlZ3LYo0Bdr2RbZeo1cI3+cE2BWz033QZXtxM+kdeMuo7jCXSjNXyQI
rEv7NtvMy8gC5WCKF3HIKCurV/7wfXyCRMdphibp6Bj3srh5Ev/lWZOYV1zTGmstppuGbqn0A2xO
f3glNnNzgCH/QKDcyoYSnrY8ufyFGpuyFwqefnehRRrFRRgnGBvt/NW1903/IYdjSOHX8opg8Gew
wh7us+A4Tg+gM2qEXGwi07PGCosnVfyNHR/V/CSyN1DTM1LC+CT1udQPlh9ijY3vbPUbK3XMcDNR
/wYgeALHZbO6sFxXZBiynie9B1l6DRN1jG6QXpbLy+1dikMUoicFHZmixapy6Pcn6jsT46rz7Sr2
3W9Wc+A7G/z7rrmvAE9L0CSvYfGj1ecMmbgf3kxmebogcuzdMU5Nx27giiQ6+aW3gKWpx7Mc9rm/
NcihJzO7O0T2LVQPFPQZFm5XAnv4luU/i7YPnIXTfqUQhq1rUD848wbbZhWRbMIb/LmsGHnrX1f9
2d1zld/IdIrKFwb2VvCTiSdNFc16kWdAMXmVwS0zWCqJz9w9h7TNTQDOb/oqnfOoL8yGMxdmywoG
aeNiynzhoZkT3BvPVnduBZR7TL0L++42TEjcj8H8L3JPubpHeFVopqrk5lw8xrbqje4ltD4TLM0N
T9zIgL3IEOhcfNBXzLkY81yc7nNiN5+P6UZhKtAgiVib3FljunLy36XfXt4TfPNANhlSTFe/PE+8
66G6xz14/K+8/YohxSyH24PB6y949VERkxyEWibe9Pk5G7eR9zOOb774TcSfJ586bq+RkbtQ5Ndg
z67I3Ixpkb/6AXBXtfYaRF7VmwhOBrQZbx2jw8bxbiyKaKyM0VU5oFv2Orj0+tA1D9l8L9tHbT0o
78FrXvLsKtu3BEGW79p3EuuJ5T+36RXgu+FegnTHP2S8GC2cGcVfEIIdUO8K6kgMfdhilA7DCfDP
OfJ+6+xIRruJhNS8psZ1Es9AnmkR2FaPOONeuPQmhhP4BxaXRFSvtXh2wnODzdrKtpi2phZd0Nkb
EB69RuGfbz8xQPEwDnbkGBVfgmmTg6HSYeZmsqNkqgQ397dtr2OI/aB8zRmUcggo/2nyH6rkXzuf
bbg11ltW/1seMDym5uJ9s4CnWn9MFAcMFpP3nDLsDou7LnsK7aMjznW9nfsHNm0jJnPxFGMaUMHN
L495evUnhD3rpnsjCgQ8OMK4e4tFpyPuJUW7dbCCC4uPgHlth8tgfOgXcAEmSt0h/h7nChwKtJ4s
KL11aoQeMc7uK4n276FCpYyQ4TrN2Oqm4D2iIQhFjOaSaKMld5k2ldDpVt5yw3spiujLSOvvKUs3
HcWONbW/kkpz7ffvKe6/u0oww1AsF1tyf2cC5FjSm9fRozweu/a1zwd096EJcSQEM66kWhMiQo52
TuiV75GlXSVykxPSWev8bIkKFJUFqN0KEcEC1OaK1EbKAqFK1pDvHdS6C3rNGH7TukJEBK9b2pG7
KZ0WQXqAjYItyx+UD7ZhUbagDsiNx4Hkoc0f7b0lGfl0TskY18GDkTgJrVziGmsevnzn6fJAoR/c
Z0yQ0avvjK6+ena3TgZ7/f/Ck7gNVIBNzeoz2s45Alypo4gJh8eNNsPHw80KWXzutk1vHjNiVBjt
eldTVayjKqAz80RvVY077arpAY6rY0LsdxMGxnpCnZ8Z6NfRjvNhuOugi8SWiOb1WMZ6qzteiCKm
gapm/ze3tNimUM1KwRI3MQ5qsmJwLO26i3MoEKaHZdKJJp7h29jb97kZEdCYtcyrDePkUESxLM2p
BunSycvkYGCTIenDyFerL0Hk71ShyClpSbJUDHX7ul7IPuFHh8VbT9NnaeBnaRY2rlsUI9VGea9S
tJJlyCtkud5Q+g+KcG6ES5wXQ03SuP8jGZabBQA5F7RcDQCXzz0+DAnQJaPlux3YX68kLduoIS/L
ceJ8gF5BoolxN1mYYNja38e1M+114/w1ShVEPv04ebZQOipj1fVmdJiJPt9mQ4Xqu2HETmIb4Nq4
EVsmnYX56lhgO2d0CJ0r7iOrvNVDU90sbnDWyuBicXcNbvXtwrYhyqe9Z0vSHvuSI96h6ezLFLaB
AboXJesq0rgiai97LlAFtc37jCEosl1rRzYib03LXkfoS1dTW9Y7Yo02UyEJ9RqSLctIheBkmfot
5zoZ0czhZWFuW8/6qwQThk7W+BEZC/A7qxZf8IRRWfTGk2v4FzAsBYZFctcKv3hQeV2TkNnvgupN
z4gqpQI5GudOcejI45p6ZZxjmAKBKYZjElP6RDiAIfufWhuvWCYThOQRR23W3VvNdE4X7YPZB+hN
q2bnGHTwfkXKe87IG+8LuxmI9ERB1ZHYBG0CD2fElD3GPLEO052yRjNhN0Du+IWpDyLvNOUquXTd
/KHarNjOKt6ZhmOvNYBCfPF2dvAL39tFHcFUuQpJd0HLeTeV/BSvHamJZhvUMjA4Z6JmF3l+3cdE
R26qwMQXLcP3MccHBcxIoqpJzMe+nZHSz7eRqd0uq1gmu53x4aTBhcIruB/LAQiLxj2SxwZrDG0x
4QNzNsjLJAEQzCVoLeFLSV0lj5JMLGqQ8AqHDWF+W95zV5srI06h86eLt9pzHsmXwRuQZuc+99hl
JNgIov5mFck6c1gxuV4itnGDCT1FSi4cTCtV4GCYNYl1KWmfdHBXjYNeDxY8DPS468Zn3DU4c7ey
Rw+xsSg/G3vI7oqSUAnHaHDPoPKHnB+uSGxBbNSTxVEwClNE5CI3ZcBrsnPOM2Of1LRJbu9DcWFr
lCYo6r2uAatWB1vBuA6pNJfByQrWCWyUu8pjRxb146oljIMYxHjT9C4uCv8ydkjkWzWByUdaBUi7
P/RTgY42md/jiIwuA0z6lsnKU5J7L9xpO0q2PybPAFdnh/FoP7wC37exIJQXgFfvbtKyPlYdlYD1
E0CYcUt8GWTwHNBWPaYB1zhJppYHKDpkwhiYEoV/tcDA1U5sJUckCKCnupVD52t2+jHLsRAn+QA9
zn/0c5huRoAFi7kFL3cEihmZ0puulq+Jjk6BbdwzdzMkb2m/rN77wXkGKXTrMNG1abAehCUA59fk
ivLheh34vNb0vzPYvjunS46lzeLLYDaBWii8tDmniCWuseiPE6tPwBYvCe/slYcJKPTsTanZCKgp
PIkhYpg0oW0hRJ6PrMHeyCot0+kzFH/SSLz5W9nmJykVn7n1PTBGSiaP6HrIDqQMNxvRjH/Lczr0
U80PaijM6tx6sX2IbYgCHSEuFVl0KyXdqww51WXWEx6dwYf3gNs2kCBxfLCO4HVyZzuIg9vENnfN
XLwu0HkIy2i9TXPcpAbRHGEv1n68rKfQm80Rk3F3ZlOKROPJhTbtjy7lrit+YrjPCHygpC/svCR3
3rO5ya4aKeboPAxzdvTT6TsqO0FcC/O9Pli2qZlP7kIeuluoqbx6MQulkySJ6Ej1TiXHrci7KuCQ
frGJOqucJZOKJ37b+DX+OnrFqv7Ne+a0YVR526G9Z4OLirtVbOSRPnp18DgJme8RsktOSLIt883U
Ss3LkLV3n9Xw+4qrV5tsIUku9WOYUonXXmJUvbC5ztpxAc+b+jnQsJEiaF/IbbuTzwpG21hBFg4n
6OdgYPvYvvdYT1i0M+s8I2C6aDouKWf6XJ4vm0NmoCz0m33Q07mTRGevixy86YzcdUr+aMg4O++D
me1nYPNpGsJ+iqUZnaxho/G1C4krSWoyxSoHbxpLSUiSLX65+uqMfI5Ca/vOHYNXY7ZWvc3LtIsI
Auw8RNZliefPnTinJjzUkuc4sJ0PZc6PpeEIemN9mkT5XpP/kYw9mpEIN67xqPwu3AKb5yNjqzux
B1ed/A4tf1uCnz1UiZmhB33ug+zoaqxMQ5QrHh7OBFS7XJ2ggRuG3sXIPcpSzFthgj8V4g1rf4Vx
gGg69FM8XYXxlBfAC5y2+anbBbLTN9d88oa1RdmYGB4yI6hmJVlfae7uMtUMDG+gz44Y9jP5HksB
6gg7DHLZZ39OcOsyZgiYs65bP3mOc0XOVly9t+jG1+3/aJEGN7G1Nsv8e8LGFQ4J6PSILcygrN/O
8J9NP92JkppTSIoDx9slvHcBukSfbZfcHJPb0vfRd3fuWosuwTz1FBiDWtXyxU+Ag5Lz8jvJOjxM
Gowc6/GFzxzgi0oZjbpsQfiQjOTipf6SggdofpSEA7AHSVwXD0afEczqC58cFvtU9O1nr7uHLHlh
tvsbhf0+NvoD6W97F1WNMp+sGsPMqAeWx26N77j7dZM/P7UZfHWslEo82ukyNfBJBe1k9p573gsS
Cu4MrkVi43TMypJHNcEvngKfFTn5WT2wrR4PD1gG89gZLGtT04btPW0xJQBoZlXUR9MxpPxtOxry
WnA1bNWcRxe1ShLqF5c4eCIIGN1grNtrijyIMoOF74R1ADvIQ7+kEGfQVKYKSqE0bKbJ/rdc/rdi
oAmYU1r7wVmXk+fiosESq1CYrfMsvbgBk8skN23+ozZWuSvOs9Oj2TEJ+XNSVEYVB3mS0OSz7iX1
hlxdZ/oFO4VFIrRjwm3oOJGRBE7dkOISWjuqffBKtk3yvM9u1IawVbc4OUxyFIWDpV5Nr45T37Jq
x7G/MZvhV2ZwtcMHPQNi6T10mLrv9qJw792ZpPA61ev/f0a5/DJzmVyDZHqVQ0nXpGsObxvvfI7k
YAzA7YMYZ2tjvg+z/xkKztmaqfgdc9rZLzgqaoy509AekL9ww7r9OQNcbJFeoyp0DkmAjdowxFNb
YKOxp4L669oZaO/CtmtXllm9RBWlXVwJEkuz6rluwQRZuHOqjvBBz0hI5xE4oIwUeoYk9jPPMZWV
Onn2aFvR4XzlE+129Oe7ctg2NsDDiG6yJdtpMWDBqim8oyfrEUpUobbkgB9aoxuPThVhXe9RdTce
s0wfGUY8nCB0YzGohmdz5laYtQcOdh6QpjtASDzce+XUA9015y3N50xTMXwHjOfDCNVSzasgMpD7
wRwucH514S3wesUENdm2Kk/QsqdspuMeESxADem96NR89UccNwUZTa3ML8MSbBNk3VvLO4o/NpqX
TnAhnekN0TQVDntRAADXwTS/nXBRsLfeKTWjlyRiNjiGNcLpEjM/pB92vIOxtek+76YeMU4QPjmp
8WYEOMTj0EEQZ7Elrh357YZUU4gwkCJpwJpjAPuEIcWqzcJkpzBgGtq9D6E/MoBAXdko37+b0sWR
I4q92c6w06pnUpZXpj1/li3NKJk1zHS8oyq6nRoHoIVpZ607KNEo1FGaKpQ36BsLSACpgS0O+vez
VRLDyS5Ccxa9WwsijXgxBMqC5IRAPppGwqVMfezxYbRNIAGj9pL+pi+n+6rtimNe1byEeVeM7QlE
JXwFEePHnqL8Hh8KAbDNweEmnhImEE0KnpV0qg4ThRvt+zn7GW0q4tDDfjAVxzgbfgtiK1d+LUiT
Ti9plT1ZorHXqf2K1upDx9WzfskvVCULrQb2/hQha5IkTjGs3A4SabXtEyBIh3dDjPWXjlGIv795
0TWD28xZi1YCm07ShQHNKcBMGb7dV+EWd6KR2ylxXyr0W3Ni/MgG+bTblbtCoLSYTU78isiBPOYN
XQ0fVsm0lfB3sBGNMexb7RFT0iHIMicqC4fkdWWQeZFTTffwaRl1G6zXbL/ehOLBK6DBDpZzctpR
r45JEz3TroM/DePoPrSdrawSATcYG0FosxWJtxgFIWaRHsYko6yvvWPhpBlctYG/NvHxkA5j569+
x7RcQZYwaoIsOxUidunXEFjfTa/stsESlNjgMJwzag67e+ns6MQhb4ZIFXrJstFpHI2QFjRRNi1C
NZfRTFcoYh3gCo9mu497ZG4+5PomD8TeyiI4VprEpwDM8CKOw0uKsUcfWg+BqwHFRNO1DGWMU8fV
t9loLxWyPsMm9IDKjeFW/pOonplvfeq78HfQ5ldO1pKlPSwB8E+SbH62lPUMPJaWoYiwFFlovtzm
oe5BnXkxxvgMR1U7whY03JnoWDE/dhlVNRGlLKMif29zn1AqGweDoGxzhCWcUs8VdfzVhdEb3Rx/
hljTYXCOarM81A7qGMMiIDlKOfuGheZSbkOLlJMp5PcaULSxgOCmZ+RnqPEp0/VDYszXRYjXhiPf
A81A0qXRITYudUVmXlG4xyTsnhuf571WXX4iKXtVKpsttpQIZsbRvCsqZLdZGlNp+EAi3QJRQ22N
/DHJmKpTuedkfPPJutOG8zgv8a5KRE84DLEOcKzXduPxSijwsAlSEaTQLZU9DxZlLclkGYKPJ5FH
MZr+6BovWgOsRulkDSu5/E4+3rakJ80vUMbhl7QymEi57jeDf6s17whdO4Q4mG8y5Ahy7U9SiXA9
1/dOmNznY/fFKwbHWoopg9nBHjfkHkHddxD0pzKU4Uq2/ZVrEXXGm08QuItxmCUpJEbsk4Bu8mVw
SAkfJiNdUpihzGgvYSW20xKrkVcvU1886haDSWzaWFet9yAyab0U34xOq21dj8+SMCPm2rxdJm6W
qmz/Yfis12RgfqO8fG407N6pwOIQC6LNZkGVkygm29kgN0ZfhWv9W5Xl1TbUwZUG4p2S2BdofY8K
rc3iDmhXZuCgniMTY8gk3ebQvDmxmI9aYBMuBpAMYF2hQpgxY+jhUcts71Y1xsKairzLF0/siCWb
UAcXxfXasIMv32FA5I/hzbD3UyyeUVL8EXyhNtMAr1625AQ66LAjsk3uXAYnRkiLG/gjdKbqpcOz
/zyP31KF7OxMRsPpEhwyspntdfSeODHGpiqfGTAz6tbWSH4zcWJAT1KmMn145awCe5FL6Bwm8q26
EtOq6PyPaNJUYjHM28xU23BjkxSMeJBSoiJGxZ6AoQ6gsJgIk7qRQBdwku/e9pw7oa2voU8a5GSL
UZDRe+25r1YYPjLVOhMafJ/HDuc17xiGzGsNRmm0OZbcrv5rerFi+vyvdXMCInjDW2y8swZW19JD
otZG6fFJE8Kw2zkOBWF9GHDiO0/1h6lCJtS2rEcsj3cwFeoyQ1wBeIA0qcBOBih+VqYRQB4kCYrg
NrwFdDNZllwiwxmOTbawb/rV7E5fRlK8u8yJlOMelEIuOON97VGjMzS1XkXcfaWmfPXiaAU/cETz
xAOoaqA+MZpq8h365SMWgDPgR3+axObiLR5PyI3WzFQ/M2QOLYInjcVROCmxs7VPKU3lMndhsQ4U
r2Gz8p4GY764hAjQQIOk9pazzt5RyPUwTWJnW6DJaV3iEBpiB0DhHwOd/BM0/khZLQKmBrZTvifU
RhEW1udIXPMgzUk5i39Hkb7I1vtTAc8gXXtbYOgvypeuU1jNqb5FD3im03Ah6swnS2P5QpoJ/Ipi
2Yni/WO7D2nU8jBwuGJnVVm+8Sv7GT8sngR0YcUM8wDvViIIcooH+5hwpbejB04ywqKokoVVSLLi
FGN+0y48zUUjQ5rb3zjjNEP84M+w2c0AWVvlm+WWXNNl8KzERph/Y969ekF+K0iWF714BEWcPNgD
sSeGhO9aTiBR02a+2VHAvCdcpu/wZ6PjPHFEAZb113UevDlj/hYkCEmngBHgAtrLwxRKZtS81wQ6
ZRL4B25nXr+G3+KroMJMEiQf85h8Any3g+7fPGcNOn/2MSTDLhQyUDU2Yc+XnoeSjJG3ZLluvgrI
dIGMaB/zttAvNvsZt4QK3usSEWtF8k/NHGnjNOm09iv2J4VDzVO5MN2brmyWb/Brmry3llAPXF8h
mx+cFsRcN7tUgtS255kNcfrh1gwFpZLXvqzQWBihWEfWvu8gd+Z+GT7UrWrvqMLFvrTRa6UJbvoC
WTL6SYTX5JLF+56AMS4l92dg1/ahLRhRTiisYW+yn/QmBejSwUKP/BUOEonEE6WqUdyZKYyqbJxs
pK3HHsEvQ0u0ywlWRQanfLTNulegwste+HdBpRs2ZiknerytS7bLfu9DsBPshO2c/912oFSQRjKa
MD1qInLRxpvWFoPkGGUd9Kjpp0LwWZTTl1iyuQYDtN/sPfGs/PSTZ6LkzcQ6Y02aEx64T6rpuRS4
L7sRhZqfwZwrHMkEpGICua8Vv4JTFtEGjdDc/A7KPLoAV62Q5YklgXonQGuMQk1HCUlJilRvg1y/
B16ebTKHBUJhECA/c4M2UfkBo+C9LHswVR1zAj6VyogoYLtw8dJdFREFTNiwRuUNKJdG4H6e2Tes
ckJ9Q1ft/d4GSKkAFnbuzW4zb+tIlqMG0PeMM3RlZfjrzIehsa1tpYjg8agwvaZ5RcRPEI1+NlKc
DPW8Z4T8kUkPXBh+MzlW8OAsVqJW8RMEw9F2C4Oiko14P3cPLS3CkNI6amMk10+CgMpgqkDKwAwS
rwmZq1eJ0WGg1GLZLPckcz86nfdWh8zALAOwXTB5ZABb9bHpx0PngQKG71qsx788jOUKUX9AQWdh
2mLFaLwY1azPLZnYWEXHXWsbewZzV2PS7aphhojtnnxAIstWjgG028Z0zpNobYQcbtK3oXQF6IHl
ZG3teNZHO0c6WbLa2qpFtFF0uEVmh7mFmzTs9BRJ5iCHJcKvBYBpZy28JkxQbU/SaOOX5Ft6tcmE
ezTWDevje0sz2ilRJdT1sZ1IzMzGfmlveTpzdB9xMlA/uDlh1QMkDJ+oqbwumUJAzbItliijfMhM
G5O8QwZ4GJnPecFjWlFEZlL1WGTTx6YMnEdPj3duSP6ol6KUZhZKWI5E8UtwF4mkdDPs9wp4SZ70
NlWeFmu7CdLNkOFZGAC5GLbory6O8ym+DpMr9q4gZdFlyMgsyTP3FjHF1Lo+qk3tGo+JVe0VFLQB
q/oxmopXS+f9IfPKkxcAnrENl6QeyyaqYjQ3BGgQNjKx1gpr45NJ3l+bQy1UXvVlRD4YqTp4UUBn
mAjwYacNWbiaWyEeJ5ilQkJqj386B7xLZHrfvTQJv0bXWQ0YaZAYTDIAWN/F08ZN5v1AI0xYkxhW
BQaE2DdRUMMbtRejTwbmFtE3lg9e1WskzQYBeZkj3unI/1XJPILpRJ8+12x58oFo2c925JwQ7w4i
OOK2mLHRIKpxfk9doHWR+zkmp3HimLSj4QLHl/VAeOlaB4arb+Ig60PAVj17zfndnWpJLFT9SgCz
t0KVdyud7HEwyJIxI+tf61WP5FYxpeAD48hmHsuONmDiAHkIWLCfLkvuYPl45uordqdb1CJd105x
m0bnyZ3mnvEXLJrBs146NztQwLO37nFU1iiL+W2T4ExnDmEf3QgBKbi65se685+a/s0g09Lz5hPJ
JOKO0R1MCwBnnWK6q+Xc73OWrZFLhGfjYT+pIEYKazoyaQrZ0pMbzHSRbpQsns4jSSRkKrYY6kYB
hGIekQxXu36GpyfuNNs2O+g5MYncJiu3G6ddCSAtQb5N7jMXBCBMg0EiGw4tD+UMktHKPyKWR0H2
G/rNoeiSh5pXcfuX+pzfsmPW0bObaoyj6DvN4C2DK9WU65Rl+Y6qraVMQrFRGhszdR/jOP8X5OEb
W0C4Hz27XR+tU7ANaeh7NbMvY0qGPCzkt/DOARF6pX/1DcH7E0udLTYeOs2GOnUsTnP5MlZ4IU2Y
00350g6eg0oZjqpPNIlNdHSgiC1hTa7t8l+Gd6ekBnL1gF5xPCcw93PkShbKo5A5TAqgtRD8XYEj
Tuo7N/9s4mvW9QzoMLNigOmo2clpXcdYfsjUY277bWl7T2R9xAOODGjuIELHkbUSy4upVswuUQDx
68/ltGbYcmeC4l9mgTbk85ambqA1beisw9hZYWK1NzGj4tz3QQ2wEK7ifUGsLUxeRuVeR1vJ2Iod
FLtvmKgoCZ0BUiR1ofNFQsyqZxVo0kBjdlrXpbVy0Lrk6cqt2RJVc/StXcbAhb8b57m7mzJGeeQ0
9CtqmuuQYPtKSSynAoQ1GREii1ghM2qX/CYXAJmxeO53je9zaHv72nivMMm2vcTiEW8rQskywHZp
R4NepQ9LIruPUHY0aZ5UduzwyfFuO9GwaK5xeA6RH/TFpymfXaaj2ZKZqnKCiWLOOXTSJo4R6zcs
THjHqn5TurMpX0p/69kldlF4nkFv0V8HqGT8MN0suapLuJ+H69cE3DIZiHThAScMMIEG5HT2WT/h
milOzJ5xVtcn5f5DgJa7yiMVFm1kyKstIYjEbvHD+ynR1Lh5l1c2PgegD8gkp/bdqvSHCHgtpq68
CG2/l4kPNd+iMwJuUglhriKb0WpWxey6jeylc+ytZxRrXegnbdLD2BNYQCdYlPM7V4CaxEZYk4/r
r6ukdF8EYWiiaaMPp8Qk6nUgEVjmGrc2R7YzZv18ml2Uwr3ndaiWHH3MyRAF9wKPh7RvWkifY7i3
jc8w6fpnuwc00w70OOMbh43ZTS/enISP/39BGT7d91RygTResmyMHkw5YKNB2n8JFTjLPh9PbEnq
+9mCxiSLoDiVA7uuSfXple2xf9fK0Nwpo3GJHYDCMUvcyyp5dapmuBla2evenuQh7HuSPEf3IXYr
hRqpqgh44CowjMmOVYX2hwfliPtn+udLobi09nCUYVe+LP+esIrBRozrBYtfOEp/gmk2T2z7+4Mk
5tNOVPnutNHNaG3nsdQ5Fjd+9v//ek49j6STWm3ivmP7pauaxjOJ9rmLoLxlfPCyoFLaIicf0u7k
MTR5QmxvTt89pyRvqZYPTmNMW/bd5Vs0FzfbkurKtqt+GeB5/v+vmdgw569w/RStrFe2iNTH/3P9
ZAyK/VBi0B0lBXo7IpDHFO7DV13qsalwN/TV8Kx6Q2wr1E1PZQlfvLWl5s7fRGPk/IixYlirtLrF
PiKTYmTCpts4vEgNUH3o7ObO9IfmpGfkPg1hcS/xkLorhRPjSWoUB15r/RtaJ3lg3EZIgTN5v4IZ
nb6avms+qrTxL0nbXF0BIo3f+a2JgV2bgdInjV+ryQYatbCZ3uNq/q7cqL4y/etvdT5dfE5cR7Ke
nsNdCxcEctdkn2ZDwRqzultG/tVaGe57VSP4zQuscXPVpDtlo9exUS/QCBntPXSZuxgExX5CVP5k
kJUo4ZFFVlUeWqFH7h24R2Wqq13ihU/LgmMvncg/T1H3IW3d3tdYW+ExjUcgbZEb8l+0MB463uQp
w8XzlGaaeMvxOLWZQBUV4xDKjX/ZPPAjjzMDNhjqmTC7ND58uaYjiqUDnnBJc0DlLfUvyQoAv///
kkskQnOaqx2979kzueXNQAz3XtLP23BWoPG5g66jI75DYG2fI5I/IIHOg50QXMgUlSWdDOyHGI/V
yNPKPKrtN15QZdwnwjmVVYUMxDO3yiSoMGvqjzEgM0CMUNFnGKATZ1VUAuZt4pEwAFPALxnmLSAM
eMbW8OVZO6egOrybY7mdWXFvTMfTu6Hnco7SB5+W7KJpwAwV608n7nj8VTrdRx4MZPgoyWqG6mbe
eVXTHmw4b3JZtkeMsOawfPAtdOqU2sBwDCgBDbvyreUsid2CUpWZ0b7yI0RCXR9LlGzoXAfTQiAz
i2ZDXX7TQxGeRw8stsoogfNmOnJqeEeZAmCLpJ4+UPnhl6tiyN+t8EGMzZ+mFs1zUWFCajXAX09l
jBxNsRqYVZ+miXO8HHR9b8ONVHkwUxaatCrCQCBWgq3gPDvUo6Dhmqx7CWcNb9TF5597JRDYeSm8
JZKbdCnVEYhE8cZwjCog1R8dGHoEusyjgXoaTXSbOthPbSfLTcTekpWwqVeJaUEuR+Zbjbn1JGyE
gyH3w7cpikvmJmtjQi7tuMZwTqCtsIZFrN1Oxsg4q0ZEQ5Oz5ZdNjrWztSvPO9HeY8I1hNzUXI5D
5sQHrYb2XdiwN0xMFi5vCBhCbnZWC6DGW6ztsAsKST8d9pr6xI3rPUMVZCa2mey8KVH7enTY1vZm
Uz1MEfgkC8gZuI+Gze7/X3BTQISaC5R3/9jXIOxnN33BAsWRmk0QxnSGZGv50mo26saMshzlizra
E0BrQvzOZYakM+76e3Zm9JFV0hDs2Jtnx4wfu2pw9ons0jOsT30X1U25/f+HjpGm57vZgQhl85Dc
zQAnF50mAwvNdLCQgthCo33GQlhflYvtz1IZ/jHu1qt0rCtR3fiXpG7u9fLFrDNIUKbYx3XuHpWy
ggMSlOQHUgBWriabbgLNwW5o7R9tut9pk9f3vu9pjCS+ScpOkVKTtIeISnYNjEj/x9iZJEfOZNd6
K7/lWCgBDkcn018DRh/BiGCXZCYnMCaTRN86AAewBm3ireW9hb0PrJJkVQOZJmHsmwjA3e+953zn
iZB3vRN11zHkg9ItKzc6uygVbpRrWNdA2PCmcsJQ+iCdLsUowFz4WzU6/kcZIhrNxGRs2gAKatSF
JFfN9rwVz6iZEprg74IyUhvKPbmiqC66p54NRpuztsbFBXDDue1gYyYtxU5voZPLxpL+VKAIIXbN
74FepIEuFOmKQvvYukm/SeIK846BHLE0EAMawPn6NjhVTiSfa/KchpIrsAwn6DApPo05pLsVC+BV
vcYZW7XImiJl3vfhohkh7NY0tpVb0GFyUgttHOlQsZWdOpxQp6wJtn0Z6mVZuylNz2ViLbNTZAzZ
yRxyfm5B2SOQ+zyPDjE7c2FVey6nXx0smMso6K66qgCxn7Hx+bIifD7oD1nl949BbdV3oetTCMac
47PoSBEQn9ycQVO1i2plXmrKsseiLvlWwqtQLU43vvbEqRPhePINkuQ6iF5fD4wQSFWhW+vTjr+N
6MXWQDKO0DgBXJPyZf0QYxfed711cmQ6PC7Qoz62exRedrjv0lPPInuu6ZUwHxzKR78hzaRM9B0L
7mnGPHm2ZCNw29HJIZcrD1z3NIcGOKnlgf8HnUpcTmvipW02oZRSjkVGrBOb4VvVmPZtsTx0Sfp9
wpe068047OFL87Gvz6a6ANiVhvdUeeXicH2i4Qa0HxrA5evh6+Nfb3Vifp16Tt//9PGvd21zCSES
PQHbQRsy+G2alKRHjvZFNvkXBYEWd2u6r4S1GQc9wBpmBahKChqSdwUWFIGCIuT28f36bnYjLP1z
GF/G0kCOPmdWvvHzJUFBmfHFgjt4+XqLJyA4WUqB/2HxSDmCnVo7MI/MhR366QmqvpZ51HaQBhS7
eLgYJi0zRy13zxfcaXlgrDxv/QiPRDKU/TmnH9tEHHvavoWgWqbBdc764Fo6KKbTwGONFM2TxMW2
j4aX1rX00WgzfaRvboJ8yp2fg+lzCuyDEKZH6p29PPzhWjzPujY7cBPxPaoxjsLLK/j1Vre8+/VW
K2jlMK0BVcj/WS92yKqPDqaoZ1DVPORZhm94xq+XoL+InKzh53Tm9esBZCgeWyVPk2ke7Cis9xhH
HSD/UXeENFjnjn3bLg9p07Y7UzDacpzyM0jleFBOnYLMEZ8yrbvTfz/UuFz3fmqR4tz6g7kwTpHa
QR8g+IRljTKGMXKvgvfAVORYsKFgE/0ck0g8ezTI2ASW+WJAWm2A2TWu8W/Eyu+R5AR4hKzG+J7M
2C6TGNBxodvHRWHTU8iORtifhsl0zl8PjFeSjZwbqCpzVPyCV+wSltAzxRYQDkuCdNmX1qhKJsxk
E90OZBLV7HafOTVXqzAEuX5Ybj1UE0dUMP4tw9ujX1D/ira61u1wSTETcE+zmmYjvqdJTzRpnCsq
Y3hsBuoKmcfh44SKcyU6ugN2znncNJx8uX38pywoGQWRggi5462hv/oQuaCICqlAEvVsacA2jIqQ
kBlX64V+CaFepgPx1LB/zMPkn9o8D1DAU6nhsAR/FrqkrnlR/ZKads19wzmnhWBYIEHYMrY/dj58
+xFLuEGRtbZKaL8eCK81EUGUirZvHcyLGVTk9crMfNIZCo+BRlM4vTaoYVb4OpKLCyLjlLTmA9/4
kg7+dBATJP2QQQ6KlE3uFZCfFG2pFlLrJoSZuSnVLbNRQrtjmh41zMoicQEpeiaOi9h6oFOytmrv
dxo01DRDYN+NGblNYaZyQjcihzA+m25LbAf3aUXUQzG2lFWmfab3SQbQclFA9imZgEaYSAdestAS
7zKloaSZ4abDGO7tsRHnMvcf0+Qx+QhnaWyCshu3YJqSZ5M/Y1POJunc5KVt6i4NWDkcdEzhsXJ+
m4G/pOYtprcyfooy8WNwSqbbuXiqfOhTMdGox3GJDXZFdex6zEWFMK9eQtUmS3JEONXFuzSjZChm
DLgTIzWBhGUzqAagh09GZBrI9uwHCLJV4puQs3qK4WJ4MgUuerMlLxGAZIkFjHZILF3rEha5uDQC
Ud4chtt0WZIETbsARTiiVoxBeIhgL4nyNY/tGKdY4K8Htx/PaFEqzqToSed4jzvA3OjYqA8jCCAj
sZfAhG76kRvm1jAa6zEKh4UOVVGo4Ei+ICy8B4lZ7CurhwzTR8mTHjyUGE2y16FPu3vIu622vOS7
bf003UE8lm2VfgcDfGqgDt/UHSnXCDqnp3iSSNEj/TnbUPtRrYkjkzgkNgH4fl55Tnl92O+CPp7W
dg7bLAgqehdJbD/NVNMAmxgL1doUT0WMSrRsaFU7FfN141PXZxkLde1yA+9cviwmnM52SWKmD76u
aFzGZo5NBEoMCvfxGCf9uEOGldINCKJnEcJ+APIcbZX2riPjjQdoFz9DyxjehbkUtdTrztIumEPx
EqiedijnwE1n5M52QIMDNp6Y1KA2Klz7A+kuw/hBgOjwt731awutDex0WuO9zX23uqoyUyQkhMbm
691iyutr8WKBBNxERONx8rPoWhp3ZEuUoByc6EdJ2pA/h3hBe3enZKEOtY+NG+8VAQWcQCgwYBiK
yE8v5vKAJmTaWi2lHhZGoLsSOkfL9PEhLQznofLufWRu9L5HHBmyYVIiGrEPChIKIUQiQkENiaBM
VfdmOz/n2tBPrFsf5ggGZHDiaF+advToGTczYdPc+bL8COrvno2vS8vOPmajwcFvOXSOC4cyuJkN
+F0QpY27sIpQSY64J73YeimqkIlu2d15DeyoqjSNvVGhTGltEz1wgYbT6mprN4TTfTr13q3v/4gj
pMtiIvvHUxkZp+5IhAoFMX1Bcnzs6VeT6jd0iN7jPBTbANbr1vJkuM1VnL2wpJ/IMnR+jS1hIp4D
mGJiWoKOpUH4hTTwpXK9Ahc1AcWRLqeHyFAHpOPlOqGE3LXkDD7FLUquSGu1xdHM6jwrrFZ6pD5L
bt58E/ijhMF8ocXLrDXxCOGMExxJ1mDuO9fBWJcQ/QoVFB0C9jwf8qmhNPZikA0rrzenH2CKkslu
b8s0ViDmEFw2aYqGJYFpCxRXADARwbupOnnw21FtvNxvNkYEjmQB1p+DAv9PkbySNbYLJDAEbEDU
6LDFE5meEc6SSz2Kce1UzxWSPbghRDg0SkEQ8m298Ywh2EcuVcc84dca3azlPoe2JHmDZpz88Vvp
pnhHAFrTJkpo9QfVnck1cAj8xVbYug9mjVwBfabax0YszmMBdd+NYnlFMyLWjiMRqnTpd0pfA1ic
bM5Gxd0uWofAI1XFtzpI38uCgf5Yg8Ol8wtGSFGQen7+yBNcXTypms23P/71r//+r+/jv0Uf1R1F
Ii4E9dd/5/13nvs2ieLun9796zl5bytVfXZf3/ZfX/aP3/TX/eZh8z9+wflx+/TPX7D8Hf/1A/m9
f/+71m/d2z+8sylpe0z3/Uc7PXyoPu++fjn/wfKV/9tP/vHx9VOepvrjz2/vZBN0y0+Lkqr89vdP
HX7/+c1zvp6hvz1By4//++cubwXf9v/+40Nl//f//PHwUfe/8iR7++dv/XhT3Z/fLP8vvkvVz6FW
SJ9OTvDtD/3x9RnxFzNwrSAIQNtavi/9b3+UFakof35zrL+Yju/7nvQt1+citL/9oap++ZT0/8LL
jyDVcvg2LgXv238+A//wGv73a/pH2Rd3mAA79ec323S8b3/Uf3uxv/5HU1iBzx/h+T7qNls4gs+/
vz3QTePrrX+Zq5E/LYUR18T0Hj2mgTTJy5NWI2nOtX/QKoVHhLdrbZgpRecL1H7kgAmhfDXqkFXs
E0wbVYuwyZeHqJBwX6fwWdDAOHRgQuu4eOwMJ1zPcRIAcXlIzQzMqFn+yB6cQL8j9bSO1mjc8w0n
LLsHr4vQCJB1QG9QnKKubPYNTuCh8pEjGIsMil2u5S61rCyEAIegkhFl5ZtvfURUANJ4I8ldSm3G
Er3FTlIt4MRWlv5NbyfXgY4bChb0owLzKkJmEpTBDS9DtS1sevz39XD1IAsiw8fN6cB+AwD4gEgI
VLRXUD603o3nqnjnstdtvbDDcVGri1czVc6TUyEFbtK+O/U2IoIux648BUFIu3ZYNDUx8JOA27ob
7R9R5q8jxzu6vvMpmrk/9jV5hlb12w2wtMH++FSq+IFQReywfbgrij+dlcE6EsXVGxhpNA7L2UiK
3AC/KOxa2kDIZkzaXzm84VVjwxufdAC+af61EMbtgnFt6autlY5HeFKbQABLnSLQ77mzhzeelR9x
qhEkWi7ZVRHWSQWuzA4KjVi/JnCZhb6yDqQ4HJPAJsGh7L+rLNo31fiKamsK3DcuNcAgcbZF8EMr
fQwWuBa+02mJE6TridhqggHh//QlDv8qy/CrR/Z9qDkptcVrZrdkJ93nmfWYMKtDl8lSHOblr973
0JyV1kOqGfWJSt2MVQEJjzPeTYmwdgteh3bLMnjM6vFGNulAtIG6FqmBbmFAHO0l/NNjgFoDYfuQ
Tyjt7XQfBpcknb6z3+2NEicfsHFChqoU0CFyPp5hoEbEBuApjNa6kFTnTUgEDvOcJonqTV5xVUrj
A9c1Aq5j2+mXSGCoCYZUMNR6dZOZYFfsc2EwnOsu+oV2b+m/YwuFdheTMw7riSLPG6Ofdc4xMsVv
iGGeZzsbxotMmoPTjOdI0NuNqoUQpsFJMm8gXwIjvuLAGF1CR5JuBSouCg82MqbIS/bTWBGpmUL+
nl0JX55OUsddXthY+E0M8pJSBFkK065i9mkk5SC2EIVZtnydSnQpfUgAqG3I6kZxnMUKsjezod4C
xzs0VAS3feMSr4iV2zWN3ThZBJyl4hk3O2Rk53bB0xaj721zdE29DMxNNbEyZDPBYuXgALadGsJ2
Mu/F8KA8i84l7rY9RRxWGwgYHDdwDGQFAuMSgb0gv33lJCwAcIW44R2dbgQ+8o0TG4Rv+8aeCTqw
oeTENp9s59+5E7eLTo+4LC6nlh5mFAFZrnySFhSKmTqZyYGU3f2Eg+wmPg6tR3jgGAMirYPbEsbf
JvFqkvJu3bEwLhEyQrO2zmnaHxVZPntFAI1rj8XGMEkVtKqF32g/hloCZU+eiIouNqbtko5sZT9p
wmxk1JuE8TgdUWv+4xAE/c708L5pxMpMG8t6h7mgRpBOnJ9WMNQcwk2GOUAzX+7KKAQ8UBI+NHst
V7yTH81JAyxpofeF3nTFhotci/izAEIoslXSU7AqCKH3i47Pk/ZbmRDzjVpxk47zlbt4Xnuhf7BH
j0awYTMilJYPsgvAYFIsQs6EXnSoeniTlWTW+FR6bbfyCv8dSLoGZds90oFMNsGw72ry9pYXxfPD
Aelm/s4Z8/sY6gfKHob0UWXdCoOm/0Qg0VFe2laioLPuaie42Pb4biekEw9Cm5vYSo0nM3Ju6uGp
nQB2W0M03OEc3jLvy07OIC5j3FY7affo+1HPDUOQoZWhGO3HklQNt6XKVngug5F1ahj0d5ezfRoR
CuRlLZHptk9+eY4dVHpFsPaeKhUq7nfSKFl11obv9de0ci/h7CKKt3pw3sP9Iu1pkVfzbEuSHXt/
4znx1ZyMH7gBkctpVt6hXAbpIv/d62E+zBj0ogioOE2hG0AzJMEqwa4Hu1bIuqMSCSifc3Sxlib2
Cys8eke8JzcdowJ0sv5HynwLoccwr0Xhwrf6yXVRUkbhmCHafB/FNoJRVV/bkfzOwm4e/MEKUBjb
m9SVCAWyGVPkdXTgoIZKZsR6ht8T1sQ+W+LkddpAWICJ11vHkebLhuP33tP6NVFi6xgOkjSFLDw2
6fBxwpU7wl1W3khAcre0nMuE/lPWVi5QVQC5ILLRUc8EHug3o28BwRGNbhXRQ6vl1fALCVDWP4Rd
DAes8d6KAO+qP/AqUtSdLLu/zaoBdlhwCpII2MNwSnPn0ng54BnEB4EdHwo5vKbG50gjJOdYuxoT
sqhUZT26+B1KNLI3qXKOfQLsO5L+c2Wg262YoAx9HO4tN37wak0YaMG1TpxwGQtnLSuRo+lgXu4g
xrxNZuR8DOkemYw/VVTHq3FAF4PnVe7bkXVcAQzOiqndY61HHwWsbPapZNuwg4srqp1VMsT1G1Wc
6Bfoa+hwK6QOPB0/c94Sz9u4ae+9Ta6x8y382F3Zv4kOjTUM50Zk/hP2aqaHdUo4s2sstGWy/Eqb
9o8/OLit5tLcgLGm01MIaKf8DTStCMflkTTV17GzW7pNEl02xxI2aZ0fCHQ7VJpOUw8hFyk081KZ
gTyYiZ8pq/ASIqE7DCZCtQzvRKOijRq1Rbh6CXvHqg4U70BhK3UeEkUgeN2XSP7GvTcvfWcL626Z
JqyuOlKruG7P/ZiG2zpE+eMM/lu9iD+ZuC1jWLI8dA4WZ+rDNW1sZArcAmYU4C6X03EOgFoqcvqQ
4LNl4/URlQsoukQnXhMGugxMeqQ02FIc8O6ssnSiAYbQHQfxsB1j8yHIu085RvmlDuxXf6Z3MYwe
5jBGR8umau5Fd6sh5GwDmzCANM2A5sc4huvI2SlMwi/tQO0YV5IacQYKnc4OKQqcDwdgbNeyNHeh
U1jnyAsYJ8lNNmf5QZPJtfZRJyJI8/YWlM5t3aFByYKegLkAmO7Xryh6ufYWwUsyunoP4kA+VHOz
wYVPrynUG6jsOYcOD3WzpI9aTNj114bToJsuwFaLQecPsi3wVZdxf0ynIWDMLdU+AHpnZXgng0Fr
iEgaxc08P7pTSM1Ma3JPYpDG7hueCO/Se89vomPW/HarJljNbh2RwzndVk7l7MpUHyprHo6mDWCD
RJ6L7PUtRUp5VpWb3Rk0I7ySxsIyGDMb9v80TBkh9B0tuKyBOVIjUc3n8Y3qYj4H2kLrVx4BDZT7
qqWA8Cb01bZ5MIea8K/MZ/bTon2Ez1Dgs1+vVdj0JyexsI55+CjDXDU03qJzkhXdtsohjUAsjPbt
TIIwusZ2a0pYAKYpkGcOEc8JMa1DHazDNn/jDzX2fesdHOTex9kUH7mFWiAop+WWmtQplWj2Ldst
N7WTGLvQ6t+VxrtCLytbD7m/L3VurM2swd+uJa2t2jwKzCY3lVm2m7YxrmnbpZd5qtb0Yde99o5Z
Vn2YM1Kt4kUHjFX9srstFPaL0WoR3BEPO06cs6rUeK4VcedqXsqIESJYjOwM8CZ8F7s9Yes/jCLc
ly6+NK3NV2gzTHQGZ9jaNNGJBHLWblFVEHzGnWwDexUZLMODuzRIMHTXya2VV8mmG8KbgKiaGyDg
NLgmjMkBMyG6a54S7I7w/1uimJKZ0N2igngzGbRo83He2u2uA7yBUS+BzoNfLJ2pYyqcHEQq4cUm
mdkYmg/Oo+jn+P/iAe2UltkR8gqC8ZCBtsGg30iSdpWG+twiFcZY+AwbQEGXLn8lVhCvm5Z2MAEx
3b4y6H+lxFrRN4WmKVscxPQciYa8piYdnbpWlEwlNkpWJ1Jg1pElDLKxzRF4ETceaXcojrXieBr6
IJAJDtTOdB/W3rWO8Nv0hn4OW7qPE/qhQBEXERaTvzZQdKyF70NXytyDnIy7gG4Vrkw8XTDBLaye
ZB4PLYLotG4fvRJGU3+0DeISVN2nG1qsA7kK83VyfARhbsA6TeynNxCw7cXD45wTCdoE3jpu3XRN
6wwXdRkfYBtSD5USYs1+YOx9Qkn5VKSa2FLVn/qQ/LqAdlhQf0oDl4DDKbm1KkTFhHnVkMkjRUKC
NXGobiz0t7R6KNpr0hSsbosI7jQV8LP6MbsYeEupEz/ld8kZcQ3hF3IPZObdQmagKXkOM0YdOAo3
1q5ICRSRZfq9jzF/ASfDiNRy9lRtCSxl3I6zg5G+RKKRMy5b2ROSxJwIE8ULsPEaYrWamSJ9dN8M
VrAIwg0mXwJztJYf4c90eNZjjvwUk8CqzzDDOQPOJQRvqyqcmoOcCaNqvJ/BYKxsqyBdVIfPKId+
MWkg+2Yp/eMPogLxP2m9qWxApR07uxe19SlG/xDJKjh4ozqa7Ky2Q/JtlDBXcov7yWUppjVX2VW4
bbvmzTHka5tnW6cJd8lYbeyu2QbCgvId+xPwbeI3cVahfD2B2CY4ZRzYaUwXeTpzIMrUBeLNLVQg
VNlFBn/UL9os+Cs6MonjXjz7yO2wzXAEi2Zwxki7skhfhyq1YepQhibmEG6AIa1rryFJ0guOpCfW
B38EiEqEVZOBzscsWYLjsN+Zrac7BMUr7dKqT71Mb6NewAtb7FQZhylg/kxJ8mpnYwvaBGF6HU25
BOmu0IECgY1pSJhJ8RTN9bWmayyL4C1ojJ+tB61xnLLfg4OsumjguPlLFSEUYd31U2j4e9sxL6qr
hz0xgJJBR7exjBZ8b79zVPTmyaZlToAKbyYY0JbjT3AHVHL+cDJmAL41buBBAMWrhJGeWva9Iq++
o1P/HQUc58Fc4Xlb5kaRQTgq44mnuMYQ7IW0ZxpGcCBc8pUlqDjzCXdzWg/desSIszUKhyxIeCdS
AJlzcnooSUVoRd+i1Ie19DK28uqksbnxm/pugtY3iPatjKdFrgrjr8gxTiRuywkW8Zflv2VuLva+
jR5jtnamgywznPp8Y0tnnVe4HzzkYRjeOLYiE09ZYDs4HzFlNZAbYh0SBO+DWzxXSWHuBgeLBYb7
T0w9raIBlRWpuW3rx7IUNjemS+prx1JneeGNxcl659FoMiKI58oZiNis1VFxZoVKFL9mGUPSRpSH
UPkeulLMIP1WhrMmgNmeEKFyCpgJx8Toz9E+KX8KNHCeoxggRGSO07dbGeBkOLhgwCklJBUmBHPq
2scKCjpoDzIjh+FQSpu+vglTBscnMyaRkFIkC+AcYZlvqh6a/X2d0PV2xfTYAlTumy2GLfBP+fiI
/PhXa2IKcVK0LD5uTjNXP6N5QTbkp6GMftsJWThlQptj9l4zujS04T6F6cC6czD1ezooN4Fis6z9
9jSo6tlpsF2QFHqilfSgcWGwKE1MH3jBpErxBwYeTqbGgmc7x5s2Yob69RVCVekKJwBcApjjpkkV
7hKC6JCRDQgACVjbbXMrbG7EyA1Uh+53v6fDMrDnc9oGG8qh/9yg+T5MUj3Mau6/570RbrOqazYF
fP6+8ronmxwLBo0rWzUaBll/SoKW/dek2uxNpiST8K9uh/WyldFrK/Gopu2zl2Xv2SwuakHnDm85
DeR1nyNCy+0aZ1p54UTBCuIOcMXpoUHdxdXsZNQq8jXOAHxrpES+7JgFhsQQz5XzqzHEr3Dm/s89
vVZ8ZJVbP1XzmjXVYYhSAlnUuHYxva0dFmgiq5x5VxTRXdhP3gVu1q604p1XQW933OYpyukRuU10
18nU4FBA0MOMYt1O9XbIW7wezC82teh2VNadW2TPEPfBgQ3JQ2XRjPHJCruN5ZzSWIVq2SUw0uch
2U0+cQYjFsKBj2/qJdQii4CYWSAW2cf8FHNiImp7a8j0hYUW84ETnWfLuHOQ6J6w1/hbQPBATecR
CQRGWCNiWpONaAVJVhIDa5sKbZBSkqwgIra+Apsjrou7kcCdkI4fGrUEI2ZaP7qLfiShyDlw7qCd
Yr5njY1S3AL166H4BL8jONWAPJEu/RnJSWvqWMuF8iXWFnfX5HVxVID9Es9YS9B0Kyume92yzm/z
piOI0O5WncNIdlKApudkRP7WIjuEwFYb+UtvxXt2MGRVkpPV+GJjQ1t7kTZXaQ+4KJDVqcvyfdxw
qnMdnGW5AxAC+AtCpvSuSkcWVn4wv5kNoiV90KPdJftuuh0c/0XOTHrxOsy7LOIc9MXrYB914zhd
t2alV66E9omG7lySKEayV73z2vKWCKfsRLV7X0tC6WHVvZbNBN/IjJ710H1gYOmsil0mRzrndeXF
CMKzTinAcgDHvmNtGuGhbfeNtwqo5NrqOYilxbaWJADljXrpwY0pOdJg77JLStdn2wXtq1PBh5ph
BZVF7W2ycWEm0UpeibbYcjjPVm6nA1RKyDuar0g8qC+5oq/k01BYuba9ajterXQaP7WRjXciMw+s
W0c2iYsoya1BNLxuFv9JbOT1Wlu0t7yiOpoVsb/QCLdIRfBCJiOb81zf0d9+hCnHNoYAgx3VEIza
x2QdmiOds7w6ehOEUaqRfWT78zoRUbrSXvrZce1H2fTQKyA/4Ic+uUTqlUCCTKqm3rL+TCTMRntG
IICVzJQF2TYRVALC6dje9nAcaf7QIlvXJNlSY2JgQ9CWrJLAuitDZHJf76EqfzWN6jb26/us98aV
n/QGSlnj9+yWd4XHZhlZdD58Qr2gHG9HUZ8Bu7WE1jh7YJBPYy5a7KrQGifnVAFzuuQOk4cqJ1Pn
0Sh7Guy+vlk2R+Suz8LdBhnNP7PoMJBkUwG4Kep2fihAvegEXaTI1vCPMWAxhzTbKQfP+wYcMSPD
CootRlzuvmpjerZBuOxAyOJ9hh58ZTTjm+g5tgVNtPPC3tyPMNLNZOHGjXPFyJbdGXLRMQMQFCS1
s0cKz2/n8qBiIe+zCxqux7I4I/3IzqiVmHhjzd1F9M1DuBLbif4gukhOKWk30YQDnIEQtN4Z5PPA
SLO2VtKda9sedrisruQBPzmsUcgvuXRl9G7HOIjoACK9rUKxQzT9VPbUMZbgyGCO6UMX5iwrmpzk
ZAlkL/ile8NF1Vb4fr9uOoleAtJmryJufRpKXRlwSI8rQCfAfemULwGEMeEQ86EcgO2kahbEjeYP
rjW91mrQW3iiBSnWmma7vuU8gGVoMdOj4IKbZIUPPMPttrAFWXMo4dgBrE0FMVMvpmOqsFes+yXO
bjJ2sFV2hG8fPeeZ2uLsBO6VDY8zYuueoggPMdEo1o6VG5aUn7+Q/bcR2ia3SyTvGGolFiuCbszZ
voZgDNa9TyDgMNBUt+i9LvkF9GIUjusdkpMTfYmJKQouv84e53uR24+53REpufXg3+IFrItDFuhX
4UYvQU2QR9y+kDcPKiCPXJZYvlvU9wD1X5KeFhtoiW49eegcE86hLhFhirP8agCYkkimhybarlXd
qUdyRVNcRBwEms6eVyLuk42pgwdHAOrIGZtYBt88l9kqhmDMSZl7IBupVmKfMiv1U28boW3nCmhx
zHXNQ/zLlBFdmRk2B5keqHJ69BKms6hrxS/smKkmt3fIuEY0tGC/LJAMpHGNC5sEyLn8LhdGkhqH
bQ3v20qG5nQYcthiWUZGWEH6uDvDuPFvrdr8rTq6SzMmGHxiXFwGVrCgDOE+sYnM2u230Fg2Pa89
21yyS0pGHqOwn4vuivw6xcENqWN6GSq0/TPjHhyD3oNGSkt5HGBmnlnBijS46+jmm8VT0DHCMvWC
FI1ksQ2byYaZWb6axMeHs98dE4vRUwVNcs30Be6f2X73x+7JmoAuNA2a3LhWEcdCY6IvJXYsJGSe
E18xD3QFqcTjcTMBqrZpz6xLks9vAO+80afCn9i+1I5vA5s4+BzRjjUn9BFXmOkP01ZzLWq3eEsT
+d64TUnbndst9lzIIZYCkK4wgrJkDg2XSlszn+rc0l5rDybbEJJBORhBv0kZJHFwrx89lPqbMdJ3
9OdvvUicLYuz5ELkABFNHzR2FktctCnr5BV11zmrfs2oqpqhxODgvcRFdzHnvt2BhXidY/uT/9xa
4Uh4jEpqP7SEDxNDzf0QET/djieBrBIC0Q+b+WUYtvf5CIvQpsOHr+6hnNJbw5rYaQGN5vDXSRs6
FGHsHUpHUwgH9bjBw/NCNvSNdFpgvct2tfRty8oUCOobjxCNcVqh/ARyG4tLbE3WisBiRu0S3Zal
YMtYmEUTAwEnQaPUW228AcSV3rjBFkmgOLmtRXwNYcxFP+xKf+Gu2cRuucZ4RuYFmVLBu9Jm+KIk
cdCzab8k0B9lDW6mntMrRj/qrSmOoNoCxx1RsxacR7pp/g00gE4Anjr6aPJlWiTLbW+DompAOfl1
/t7N6qgn5OVq7D/zzsAqpTmUBF723fQacSjDxzIxbLbcj8IBsy1F8kJcX0FuuwXYBhzFjTMx19Js
fBzTWrYgPM9Xu8uyNQH2+QaOyY+hktbGtRS9WxaNIfjdDfqgS67XfHLe265F9xTPP2oSmddpOVJp
xL5HYUAM62yb95HZ9DAhAw8FM1yPtEWDObsNPHhAlYCElw2OpjhhsIkr5Y5FYQ260+t+lrIJMNIu
rnw8RkWsH+02mXa49le1593SkkPhUCdHFhj0P8PWittgJ4DKuCl2JOWS6yXKqVkZkgO6pZ9bbNY0
nNxrHZf4+vsX6XL0rkWjd7LC6EsyyDGPQk5C0kAP6ZM6wN3YIehvq/jgYvD34y+PNt0vJKWPwJiK
ddSSoVIBYHGtRB+EKp7Lnt5CFoiXLM8/jdQ+1XP/nBTVD93H5CAQjMZ/O50Vh6yKPMg2RlpASm6K
dXfCVT/9NsvMpIN/QGP2Xnr0vpvfjubI4+ByBoIgLlZTAMCuq30yF+81cSpdQLb9hPEQAp3nrIaJ
KioBmMxVrqpN35lblj3Ag0Z4RYf1HC/z3d740YbBTEAMsANHdUickh82brEdEBwaEhW5DrixzYPb
yHFlFnDJUVV7qw7Sq+2RCWW53g0t1SN0B/QgqMjqzDha6v+zdyY5sjPXFV5RCGSQDJLTzGS2ldX3
E6Ka99j3XZC78Vq8MX+UbcAwYAOeW4MfkiC9JosZjHvuOd+ZYX2siE/PdTcTAwTBjB0G+ngXVh0L
ceqKixGmcINQs2timlB7Tde1ibw0JCfahQmX2VIGwAT+ugXvcmsx+REC06+JgU4FWTQffDOyZhew
ZQbdkO6KlKTJbHOZ1V0OPMP7cQc6tRy2c5PvxQG0YOA+Brv4IRqaizmN24wZalMVHks3x7i4IcjK
CEbUbPH3GCeXkDi3i06S7lCMBEqwNTdF+jthJt+Zi8Jwn/fvmmdnL20+Z9svarwwNY5aY/nKaoJQ
ZQzsfHEZ95QS7k7lHevEFXihabAmZF2WHjT7rNqPDaiOLmNwJ7y6HKVDqJAyck7WLChQpAJFXuUA
tfitswzM3klcBjqp74eSAH/O4RNIZum9XVLYgfkfb2BYn7j30OeW0xUqQM9ZtUl+vuUKm3+vzuiN
jjz0TLbBqMeSpYNTv0qNv2cayq3NycTfHyAkjrinUnuaDmQCKQgNvNZLjRfPCz+oh3Drtxk3a+D3
XMI0n75JzvBGR9YjbmYDtaMEW2ZElCGvx3PECzyoVEum13vKGsreNX4CloTcybwmJQBO9sKP7/qO
mr6wMwISvzxYMU5AGDr+rsQXtEuXFV9PhT2rGR5KKGkb+oc83E5ELfwIpdx2wyfFyrKuXJAl6fhW
CCh0pkZhaB8ne+p2WbzCScr+r1s3d+UK5RvahY5PUtZpS/5/dumPMVywANECsATNkog07QOLOpNy
ugVV9pq0dIFIqlVmbLn8ZA+2Lwx21uvnFu3acfiCNbHHzTj4YjdmmI09t7IoDPhsyDKVMwgo4S8Q
3C2dA/c7tAX0XzZoPVafwB/sd1Y7j3gGyn0zmE/QZlHaYHP6v6Y8uVcVi5MxW+KJH/QRAv1rWU+/
0LADSd3OIJkmZcPavekxE2H/KgI3fYsdHj2bbkG0DMnlqJ32Wq80dBbuks3rploo4rBjcYDPUO+B
+t+XjnUVdcr9Eyy8GNQveQlqCf0Sv90YXpss6Mt1nBroGm7tl8afFQh3HE58CZnTAxzGiHdGXEIi
5Ek1a9DvFYitbWj+Cs5G7BjlW7XkQWmzYVg0rh0av3gsGYLj5XeM+p1TUHlqAn5m2jcIgfSs0K2X
PoxI/AnzSjvon4ZTeLf0GFvjZC2hGcRDmMR/00VB4ibCSBweW3//zCRFTwLCH+4ABSu8Z10jOryb
BtKmnFzrmUQ1Fx+Cy8Qoi6Yo0P26L3ME4OnAPlCjXVxqUu66IJiWjwAWjXpPH9pW8Dfb4rkhIW+D
z7Zd2AMglBuMEdxsK2tmlydN5lCfwoaF3POBfVw85vXeZXcFnNH/zMzoN7Xc1wlTlelXbw5Wnkj9
LoQSqZjGNycpxSKndXKq+oWczA9GEX0ZF6ICvmX/CMt+wi54DuHnbRIi2fnouCc7gZcRxXEPXs/k
OOGMceSrYyc4qomSIcfT4LywWbPBoTxlvv5FTxUH8iPXHAbbhjfpL0B6AW7epje8HsEjjBrAXxEd
RDR8a4EqjtR8bdcfEIcfJLKxyw/egGVaWXl+kBWmsAxnI0THGrQnoXPD6ytM1VxK6/FxEHg62LdH
/AnTHX1Y8JJG5Z/JCF/kgoqP+ZHrE1ZD1luHbrVlGMRKCkQsrHJ8v6t8oQk16k5eJQR5tOXZWqZD
BCg54dvDNxkw0LxiiOocSdG0+9/pw+lwb8xxmAfCDKnq4anauFwvajAJ6e0MVG0beWjepSQRajoV
R1ReP7gZZ/7E69Y0TK6M6TwT0mFudMb+BVAkME1FP5CXwWWJ0ArDAqdwTlnbBjxT0Lb0m1Z19yhT
6MOxikxMPQPUkcg9oaWBDRyTu9COLjn8n60v+a2KCVpJzxAWujDtKAJqxnctWZeUuME2mDiANwz5
xJ2d7rG24FSsM9aEcIQdGyNhVi53RY5Nf66nfkOlqwGU/cMYMYAYtJFZLkiuOuq3xlCm254LB6Kt
vysau8TizQci+XV3TNaKDiBvbanP95RNJyo+1qqmb9xnMulDKMoK51Tvcrz6nU3vFbauSiM5VDhH
itBabuMCB5Orm2uWLi94pU9NCmSm6J5GOvhSbgJKT8kNLpRd4Q/qlERcXyyHgclu41+MOW/ky28n
0OSsscgPGDK/8uED3jOwTHp+eCh7gLGlb55cDowNQ3i5I/4U8n086+TNjElrgB07wf8eyEKMe68a
i13lTB0zkntJxvYlnJaVaXXMXMQ4AFXHmPfVXs8EGiyK7vhRjRNPdhK4lV+QxPG/83m6JhqVsIER
j3T/4ozQ3T0XNoZcqvfYWteSkXOiFiKQJYKx7SbVNp/024wP4MQWhwxejUK92A894fLGeq7nt3CK
3zFA4B1AZzU1Tjenbw6QgOCmxbjQk4/Qc+tTPaNGYClLhU80BAj86mcYeO5SLnunqEI6NfCY2fPs
7pOe1vBxKOtNEiYB9sEiiKULFV1fMaTf1wakmRlPDH4WLg7apoEkZHvS1MzTLlVMuGiji2SGPXtm
80y6JD5YQ4e7KqZ2AsAhs663iXoyUq3LDSvEvZtZaEILW90sWkElM7pXJPtzIwYPhSzaN3npMkaS
94jL8I/K1CMjA3f6rjuZnEzE4B8BxkAvXeGgOUjRTVGeCD8/FP4LQh7r/NlgAcPrQ4Dgv0Mp5DKn
wZvg2PvTyvinnXDOYovYqAmFOeuBz2gLYb1LfyPBxtl1WA/hd9hM/NfonZA0O0d+QghlZLDfbCP7
C/jjtXBhX4thaCknxsKQ+VTX4YddmzUZwvm0HaCbQtt4naMZIcpkIKMTbxMTWzmGJrq2LnZ2PHkb
0FsTf69UBK4SrDBbdaC4gMctl6C1TMqZlMP+e1rOda/crZlg+2hh3ye4zHeYk04y88cbY84DzUvK
INJlgWt75PK7PPqUScQt2Hl2Jin2t3mg9ICfSYzuEYXTsJfOdNUDAFaV5vwCgmIpeHKwZXHK7cjM
svIaxlPi1d+Q2viWYOWbJh+fGcQd9Azs3C2eyUhUwOihBGtB9Vry7g/djWvWINut+G2q8aZ2Rf5h
qvbCjvE1t/GWlNn87Y70lFU5DfA9eDP31cIVO2t94HV4oiyAy9LwCdjICEKw6Cu9HoaMZjZJlP/S
g2QZ4T5vig71ZcjV78CVf0vEnD2299lMJFW4dLPSQ8CccKzXbQqWDeLuYIvHDGDC0vcgUdy9jbwQ
euSIoqLIQPVOV47KfzYIYeHGj82OhgO1i4+4GXd+moDjFUyDSeogECzVt3CAoHcYmhvbe3ad6HGx
E6jRGsAib/l3TVnMTSn8fSNpkAX+vL6I1pVHi+XW+e0nekDDOsXcnU3GIRaktuiD5enFA0vmmfOj
u5eDVAeALhOgBabmXGKdGrofOUwQFyYfUx7Gg0y6ZwnVZt/BYd9kXFeZC6ClmUjiUX6doHxu1ODa
QesxDjVT9EZTBysmVjdTbH/oji+tcA1eUIqGLLPV536p/oYpse6wRPlJayK3C7tOaC9mfkkhIgYj
pd/1itDBJ7bWl575xj/IhqVxU3DuNGzX4lqgMnoOteSU6iDrpiBVLOeAlMp0a+fuH8+m3soFqoYS
wj8a3YaMsfFbP9lnzoy7wbBgGMj+j50nn2Gi3X072udQjpB78InEysYyy5SDfI9qZXdn/zQVyXKJ
sO3uKPdUob73Y57GrESxm30yAIZLWWHOdwqgEoVNJuIgRCcsumU4PhCfJ0mU0rwhh8Q7UL7R2s6y
HQmxbVWBZ6CzMUWboXF1QoxhA3IGq5Y8Ygnfxgcf2vZbPuNRJXPM3+ify9QcK17CSKtzOzsK030q
Jt7QdZ09zi6Xr3Lu+WhAixNIQIMaz4kzYObCre/Zrsd2dNVSg1mbLDnsx75rT3D42TdYNDz0oZEG
oSia4yyo+URuKFraEiv/DJysAdhLY0BFIIAdbHRyiEtu7dUvdNVd/xUlyaPIO4NW0DBY1t1JFbea
Oi+327oxN1b0arSMOTtxN3uqK/KeUftEscZh1UqD2F4N0Gzo54xZNdJAsSX1xbB7mm1VJ7dKhPEu
9eMf6Zmsvg65pYodclOQ9/YfSUAwaLwYkTH/MmCF00rPKEWvu0M7G/lf4gaW7OSt1GpPyY2/YkNv
GpsNNNzOQ7G4j92QHbT0x01YLa8ulTs7KEt/of4g35mcUv5q8ZHyuVmW6JRHhzaiLfM1NHE+hDKE
iVXlxjlM2LrkvJTmhh8J2+r2UOUiZlxgr2bIu2JN4+dcLBDIYVoY1AXgnT/p0KU0qG3wIkKENZco
WCzAU3Xtop5n8pr5CHLJ8iohzNMuk5w87IImpbUd1+4NUd4bN3GK27yy37mdcUZxCTxzW5oe4gyT
fB1qAqRgUwdvzA/MzGCo/d+uzs2DYGEYLVzC42StkC750joMvpRYGFhIGZSW5sDJeI5d5zBK2jrr
AkWZ5+WvEXEweI31mOJGYTr+jYElbKwSi4xRMeLmVf3TCYNXmhXmuyVUN/FCp4XwUKxn3gzhkAw7
wpH418gH4ubYUK/yK0rr1PpuMGVETWRfHqpes6JTzcEdxUdPLHAzLCdfsKLrVpmErNKxk+WyUS59
HmGq40CBB4xE0t30WgSSDh48pzG4B+OgTMKrlZlojmCsKr3zPuVUBi/+Xw3s/yrxuBotXo4sLsxD
rW76+HUoYugw0Ok0mJpBLN/KLZ9iFf/Wq7xeDMDb4I2PYXhemu6VfAcqabX3Hf+zBmxz/v+c3v+e
0zMNMnVEGf+HoN71K5q/2gov0L/+S/RfQ3r//P/9e0pPyn94vnJcAxuKwjrnkpL7j5Se+ocJO3T9
F15JzyBv958pvTWKR2uhA8rIJeCn1j/Gf6b0nH8Qq1AmtllpeIbhev+3lJ6r/ntKzybsp3zfMKQt
HWvNCv7XlF6UdmlqsxzY5sBTqWmx6ouRO++2kpSlIxoBKDzlMYqxNzMr9YUOdAP2NBku2OH1Gp5l
mRhmZ7vAcWWoot6NAzNr43n3BgVBRIe4DRu39E4fUo29j+kEHZLVTt6QTaUeF3s26fdtZzQBA0vK
bd6haVH1+IX63kGalyze4FnbGWU/LpMwZk7U1joNnJ6ku59T75Mik+4a1MVNX6zerEXSEbvoaFs5
UJ8q8gbtbK+Yc1R9/DBcWcMTVP8GZRj3rH0uSUoIHGQBnD/SCmI8hhY4bPw8UBBMcmJ+iDzLPQ8l
V4xPiX4JGQloWYjWxpMXg/EylWVAbNDB3sEbFwoC729u5q6fnClf40iuTcrPMrwdRklhAsUQn7i9
brIyni5WhAjeffvKN89w7ghsUECh29mFilfERxISH97y0IoxvJk8usZs1E1LGnFAy6NDJ0j5AdDs
6MXZH4i1z9aELbmahy/qME2uFLOzszj5Cv0HZQ4IHB8Hs8JXEdZ0mjn+X3KBSEM+Rkv8SljMqeyS
xsFI4Zi4UeRs2beksKuNj0X95DB/8LsyG4VOea58uE2Cn/ZcXoDGsVEzMQuSzGOIjs8Y0EhmrLWj
M3NYBtmL1ePwUOfJ3vKV3poONXMr8o4QgXsi0gVXHL9YU7G7yliBmwMu0qWIESksJloduw8WTqfN
NI9vWK3ZUzY+EHaHad1jyxVFHiVZFSBQ36uQCBz6pOfpu2ytv7aDucls45c+l+9m+DFglTDFGijq
WSCtYwbHZTCHtAigARiiOPv9QTq13qtBgEb3bVQbXqtpT7veOKlX3gAviWAbWmfPaYPTbdaYxwum
Bldbn7kY9DaeXOYPow3AorMOkhb901zCmUzTG38g41HE8bCx5XzRLY2rvX5jJ4uDbgSR1MZ/sPKi
SmD1VAnkHZCwoYUKjLZm8RO1drqj18TO8pt2rZOhFifjYv2d6vY37iAfq2RmIoPlUWCl4IZo2YdZ
jdfM/pAGWU6zaM+1gXYjeEcxwZvEDrHCZj3Rx0y1+yUy37ArEhXRSNKz17sgDVxGg745glLcgmr4
9rz8XnoTt5s1EtX7wITwUKIZRAdH/Pphs1xIlLMDbGlPp1nwtcQpti/MkZ57dxF7GVe7ttEGAPEE
JJIWC9aIuTy6MXNhMVI8RNhtuxQIq6xp/8ATpDeVV/nssyqmZQgDibNMu5zZbD+T+tguvvp2/Owp
TGtvrwyDOAzxXIrOoYl3XHJHur3ofI6JJPg7aVmvdglMqWchzEksgwlzMjtl46HX5YcRA0ha4MOz
2rG2eTbzYHRcmdmwvNqKFSE5mq9c5B9T5KXb2KXAO9YuyxDe0mn8Vs9lhdvR4Ufu2oR2MMPGA0iE
TNDnXLK3J5fACiTmU14fbw1GWwK72Hd5zi1X37qdgCk5C3HEy7U4LdXG6cGNvZzsWQnGa+JGDoiD
vo1xPc1wJjSmsS0XlhDjxIQ6zhOSaMs92aQStiYpATtt00p2M/Ngl9uWsnNMBB1QbKFehNVfMljV
ekRJT8D+bMA8gcuOjp6RvM8lKYMlWS3jbBq5vC78NCs8MtCQlOvVl16PN3BeEbzHDDfDfN+74XyT
jS9ZguugofNoa3rfCz0Wm6TzcR1UzS9L56At3XvHyD9cJH6isRBZG/sUs88DZ0oTaTzSGeqAU9na
MCOPdhIDU8WoUPghtT6Y24KHYTVPwibjechMkHcjeb9RP0cDZ8BAjmmDiQ6/n3xocnGrYRwR2oRa
2tIvbRXNISqJaVMdq3H6ijczJw/JlzSadljE32n0sEwsnbkrWP25P+hR6b7v2QW7R9Er9hcOCohb
wHZOK+8PJRSbSTq/5BuuST9iwXW7W/z9QiIvWY7DHtvIV0vgbd0PhPdCSgCExM06cx30TO/iuyaU
C4e936LoxrQaPBoe25jx3VMA60XEt5pu5XsYXdmO1SU0ake+Q++lr5zAfEkT1EZMbnbAYfegGWPh
oKhgsFhbFAacPq2e5pppqfGis9noC+/Jd7sMAQEOv7Ctjd3kfeSCth0i/YdaMj7FKYIQ7Lpza/Hc
ZKH2UerY6pbu2tKXU9diPnkphWrjWjnSlR2PI12mHCfAh9v6Uc5EzdF4GSUKhg5KTDM+MY4Dnlhd
vHqq/40cj5ikizQauz/AEtNtGFLJPcwkJrAUb/A+7cXEJLzWyU3Q3DeA3La5jrgudDZ5TuEcm3o6
GnbfbLE2JFs1dFfT5xeEJ/pr0h/b16oNerIV6zOckVbmcHTC94iMKXmMc1JnD5If5aZuxpuyKl/G
JPV3ii/XJp7bc9uH1lHkDAMsAPZ4oknGe+OZt1McoBMgNXHGAunFe8hb1lFDgQd0RaH6U7GF8t1t
aHnae3F/41nJE0W3f3xa22psplyNrlHbvjN+C0YznsTM7x8bwedm0FLltOAzQcexO2GQJlVOA57l
+ShWC6Jlbl+VQ6xsNspmQ0/DCin9bFW+bCK6QFkax9+J5d+5EVemhd3XLknG05jNAXRXPIJQiVo7
p46WXCCb+PaD42A7ofoWyjjR9EdKkcj/Bo3nsYtw1dsCREjEigDmbtihMXgIXG5TsEkz1KGKZY9N
dXFIpiTsj0GvopvSRj/u44niksLUJ1KRtJVB36fEZ+CrI+5F33P+t+Y5XSVb6dtnI2GIphKywOH9
WMz+Qojn2tDiQVYzdNkxB3mom53rjAGyHqFhxcKkz8Mn+Ab8uggWDHX2xZpoNg3FiZWzJMbS3qF/
A5akdGhpaerxpocZNwdmlB33YQPFp70hRIx20e/jPpb4YZyfCgBYQ0g0C1Ma7UOPLFQCaLr4lLTL
mB3VjqDbwHWy88GVhyd21PvKwVCmHHEoOdNZrmVnzwZoztb7YoePNq/lLRj31T7Yb8cIeU9UrOVF
Ia4+vj035Cld5nfiifTvzASS7PWTmBYcAjq8cRWfbBExvadzDjEByx6FlsQCThUkEG5L+MYV7oFt
hxXaNp8blXjXMqyOMDqnu0V82pxUYIGjV5qqToiYCxcOXA6+9rb+Ut3QhgD3ULALmX8VRrXK7x59
tBwZc41wwj+ZxbrZ4QzxCaY4Yq/H8GM2+DPPtThXIqm39sgmR2uXNlmzJq+OfJB+UTpPBtRaxt16
rUlVelvGOY5Ed5fWSN4z1+LFxImLusXNYer/+sBiVURNEpmMraj1xenVN1cwbq1xd46owAlkZfJp
ejqYpH+jw2eVo6IQQf0CubDXAEA7d34zDNKtsWXeckhaeEFpHGpy193lTvlcffm59YeVx3KkD7bf
xT1vnKI4cHcng6iI6sIeAdsX7srKOyZZDFa2WFiczekxVQIyZ6uOsVG9WxnsaBSHzVjzvY+q9MeX
dTDnpC3qDh+SarlAIwtYepYchN2zVRUfkMFDFuI5ymYjdwMcDWeps8Nisa0v1DtrK7ka0TZGPU4B
vQs/YDl4Z9Y7LNEdpkXzy86Wpxhq1ib0lt/0w8Buv411SOyfs7GBIs73K8EYXAwxPIbuihJ96TrE
c7ujiSUkarImgzdhn5CRdP7oAsw3bCLr1E28FlmuKKo4u9XUW+ccDaL68SLj14H8EsRpPUHYoLE5
4n82wz0yE8LIXZLfelmZ7MkFHysDesdEXUtgqm9FrI6PEfoLtR+YbQaSvQXOroae9WDkLivnmNJx
VhxEMgfekZKwQtRhYM973GA7au9xG4kiCUyU58oHFTgsGuFH8zEhfh+SgWh0rC+hO1oH2U0IpbPP
x+oQZkzr8ySfoao7AW5XGC0d6XBWMtnO9pYvJF9u1w33xbqcVpTvrpm8N6JEb04S3U+CGGM9gwNR
D6Z2/hZF+yQEBYvSP88KG0mzhgZpDFnbR/M7OknZlK7/mHJkqAzzbe1NvyG74EAV4TU0sDZNHR/e
0LinMBX5rlpNCg2sP5XYOIDQrRod8tTQ1Av1dUooDRo9fw4ymWh8cQDBkxQsX/405pwFVpWuZcHu
k2fr+7gpXjL66PfmMlHowXquNm6IUsGXgQO2GTPg/MV4k/j1jSwiwqrOFQH8ma3yXbUkn5LfZ0OY
JASDwhIRn3YdHomkpbtu4LvhJMmNMyqFwF/QRQmhpvjtuEtQQL08eRZoAIoaU0bEVk0/DL6c01n1
vHiEDlQWfreT+42BBWNu5r5MnIhZX/WMbcTkFVO39tEDhjDKjqA9KbxML07T3UwO+Qaf/TkW3RJw
T6Y4L9m0bmMKFohp9jumU3lcHAC01PTsff5+m9pR4z6VEWlUmRM7HS1oZXSctwXh1Ni68eqBDUlX
GVhqk62ux/s+asFGUG+QJgoae4PyOxf+asfHAo4kmDgGzTWO/WCyE9v4ePE3E2mXkRePiGt6psqF
x6o07/DDYxdJo89hJfuWE6swLv0s7gd8wvP4IUv/O3qzrAnbaoMdvgqbd3vghsNe/cFsS2C0rFj8
Yh4J6zJMlBOreXabxZYmkktkoo+MCz7IPkMkHPBtE3ccH+Ri58ESPyb0FxhwFxLe1Qv+2jZ954G/
Gkn0alvU/yTDXTePx3y8WJZ1gLp/bVkijnw94kcZ5pTAMpKX9KpSA6YpDeRzZ1EePlrznU8bq5Wz
mtuYgASMwQpU7oMucI7Xk5150D3Blc9LeOoI2hC1o/JsfAAKG3bqSeqFzLZ3jZzhL2Kxl0RQ4Vnd
+TYNMFgIT4Rs9m119vAdgiBm3etlJMMULovIf8ZnDhMZf7vFe7Wo4nfgsN9sXLZVlRkbCIr1VjAL
UTGSbz3hfzeDZx2gPqdS303Qj1lX860MDEkjRJRTgtJffC0/+7X2hFHgYbD0JY/cS5Wqv7hXNvZS
BI0eLiitDyX1cKLOz+M0nkjAsFgiQOL39+2MnSJ8rF3x3gzW3ZB3f7gF3jpueYkoBlAh2lObFa9q
IWc+XX1rPEmLmqQxPghDPDT1xeI9iD2UarsUpwZcvk1k0ArnTpT5NeGP7S9HNG9eq9h70+jU8OKn
q6jbRzbrEpirRfHYGM3FiRq6R3X0VVTuG6GjB/acoE0S8ijTkW01y9RVY549rFqKGbmYKTefoO3j
u+CSkLG8pKSQYD3rBu9QWENL4prrkRQeqxzef+1KGoqJqnLrwGTbGuG+skubLEyBRwjHW9ll5Wbg
33GlhiGDmetY6eyxuHLkU8nmzjf29GjhNmBRiwpW9WdfuS8gU8A09vj/NK+tTZWseaqax6gtxLeR
iF9gNbR4ABfY0sAYLGxCO4sFkL6JQRGI0Rp3LVWbExDlxoisrSdhG9kSnrD8xMUAx9Bl3pUDb+F5
H+fuXq4Ye6qDSU9fxt4GPQ7PJg6/aSf7uxgIOGDGcePzR165YNS4b0B4wWDgVw6fuKpdAIBDXxLm
K5sKjGhxoE3vShnWuh7QA06+8FDUtOeKhOCL+wPK49YsxYnBbQ/HmrxoZX8YeOqcwT/leOxU8YL3
IKDgGqMw6yOr7A9zvNybnnmcbFgV9FeD4nuLHJixrFCOwquZfcaUIj/rmq1Nr+9e/JhZdC1L982l
RjZIShBqS1UzRyhvOyZE5krDe5I1yuRoPcS+g4VNNkFKR4JW0c2s7ouxvonIeAQJIftz7qycAU5f
r3gFYI2JklYSfug7huhiB1JrG5sYgUk3s2mp6XBg4+6XDzITryOVpIDa5/reK4i0dpUljz2CUmIb
f3G5cBY3zlubs1MpILRXEPOYURCC4FBT063fB6Zh0yNn2uYQhYwWO2PEBprCFcYop6yPgwlnIFq4
fzIn7smY29hCo1ecTRmoDp5f0nQdzxqos93YkAFXNJrTeGUS4hqQh6lZI8vEq8BqbsXqDSU+B687
ecODedRcCXZVNz1i491XJnJRRy/1ZxZ+VQoQhfTdB0CLKzGbetmR+aTLuY0h6+R9unXRI32rCiT0
1106fmXa0ZuQwhQO0G1i5cM+sVktpQQE1ksNfmgtX7rCvy0Jlsyh8xcJBS5dgdyLJblVfM0Iu4Ka
4TZZr7ASX2Mu5j3m0gEzwCoTTr9bbfL7UM/8TkP0rZYOWZ0aoQW3HFMUGUiaBoiglPWvmbWfKdIt
rcxOMEC1W3yO+PtcYM3DAvOVWt29YokJJPq5bhymUAONuwCnhnHJfQOmNl0N3nSNwzSEi/+uoz31
wqxn15JZnrRbzFo0sdYXOmmeoSYX5FUelAv+KFEhi2NMnHH9cYDHz6BPF3SP5zXKcozdJ3Jn0sv0
vZeOAyKDXMUdwFT/2Bn6N0GTi1gH7mFDwyZ3+m9ICASjEwcpqat/8m6wDklosSmkzo3L9n098uUd
cuNTtsl3VYzhdtSIwDL1f4vG2TfmbjJAlKmWM0MohjoPnWjKw/ZW2NyeC2JFqeRe26Xd72yYz13H
yRUqRT8mSTSsQxGL0D7bmIlN2o4vyFIwYOQp7xCn0yHWZD5Upx0UVVMcYGXIdrayGrxp2JOaMDSJ
lAShSq/c0P6m4zpCAywDJo+QR3kfDqeCjGmCr2Nn5aQd0av5GTHWZggUh6aga6UmxyUMOsfrCtFk
oqs80MaM+CitPPA1ED/40R6hu5cqi+0HwQNeL5T5ztGtoL50/buD5MpAUiGs0suGMCRQZQ6TxTsC
c8NBwNXFSAvlysMQGvemAsmmviInOYx+SB8J7STSRU80+L2W2QK/nth/BlXjhl8iiB4JLjKCON0G
GH3A8vmZCFN+rIZ63pANZ+csV1YbUkNHQ5LV8UTi3wnsLPoh9GQElur3fsMg24UuuUhie52nvxUN
VYgPVC+WgwGwx6bucczwZHhIHyrlKG3s6M4rkoNBw/aerxcP54xG5rQdUVMxzxTbdA7DyPzrk7Pn
9qZOOehhBnGmwszNTkjLt1gqOObbFrNKFtMCliZYudMddJxfU6lr1sR3U8NFEx/vCY96c7MM9bmr
qT+Bi0GdIHY6t1ra287Gcucj8QWD8m4aK74hmHyX0Ue66drstnAMnJcu7mQM+FPHlxrp58AHJM2F
pioyblkIcafmj9HzAVD4Ge77Jr+3mgms7biN2owFBSc8k6ygnzY2blBVdq2u35JmOEvyubOB5467
tn+szYfwzgB2dc/WjI04P0DWUfWzKjyLhiqQ7FwgofVkP9HgeUdojmWSk7rwH5Kmw01jJB8i4/aC
qSAJC0r0mnY7LW51diAPhj0e0mQEwtTn5nhulJHhz7aiOxIDeD/xAA9ctTeISeapc5OH3rfJEZLz
7KISyTL+TMLythITuCDzknmld0vQHObims+i35p1mWi35uztwCSiAAEpFMqh0r4a80CuV1VIKzuc
fmqVXS24CtwhTPjsw0CtMBZE/mOENcghBQFRYRf29M4nMZuweT6v+dAaVRUa3dXsC2CEthNUiZld
caEcMyNTl5nvXkOaf0OdiHcAhEB9EddoR7TGqp3dgzS+6ewcl39COwGFn2F2IHgPUKedYyY9yM70
h0NyHPmeDrF4cCy+qyPgBi64Yj/6LbVsI8tUIvlfQ+eP52IZB/5CX5GFCo9apI+F0R5HabDiN2a2
fJo/klW8+/QyCWu2d+PyBjCdaF7UShRbitgECViTh3jT6PyO9AjJY1fSyCm/Fia5dTT4k/WK9KnI
ITazrzBUy8TjD+DPyPHQmTNslwaFVC/ZrxfrF/yenORcAjN38bdYWIFfOfUWr/exTbmKO339wYmy
xj4iP6C6fSRDG2/cjigajihCkTBGetsdriNVo5h3Yp0nuwg3Vq2bDQ3U71lr1Ydlwau4uPmmKnCI
6rS98yu2D0kX/8KiEoeeCQzf7x/4FeE5bE8mXBO+5C5Dns3yY5lrf2tGAo8trhiWqzAPvfglcmsE
wNGiTrc2gnm2HwFOr5mswmcMp9cxXoez1PVYGnrY0gGYTiGPUjXj8w3d7AbMa71nJYnmC4dMND1x
kYKJlIkdo2Z8ScDx1UgJW4eUVxqF2BNN1t/RSJxGwoBZJi+o0bqisX43FW+DuEP3tRgiSSl1IBnJ
IfWoJgUiJ8JN95KEBpqMGdFDAJBqM4zY/WMuWmyM2VOOiihUxIYCl2AA2h6Djzc4GytmFOCZ3Qr6
54uIeDOX7CfPaR+s1aHvNR/+lPevrRiePUIm3RAW+2Tg8gSKUeysct1W8+09hjD4eep6JMlS8XbN
tmXIaTCsUSQ4HIdRcfPy6bSjHlWYe3bS7A4MZtUsD729HOOnVoizqv6NujNbjhTZsugXcY3RcV4V
8xwKzXrBlBPzPPP1vUBZqVvVbd12H/slChwiSwoR4H7O3mtr4qTm5k8C8AD/2gaRGQM0rSB9kB4g
+UKX721MZVZakDBzF7hDAQAyGhA8D579VjGB7WT2SIzMxdJYFXXySUdOapiwlszmMqTRzfZxWmFc
1jGd8BGsYOA4tKK48SsZVtrYGc9uAfFI3Dz72yCthAYMK2QAUreICWdSUD6hlcL9orsStBiUzPR8
SDCrwR7XUNV4ONvN96wi+CnIniJMZEpKoZwO8FMOdrwZo4MW17c2yU5JRnAPcaxFlZ50PV55ASY1
0f7KqvLHoBVvlKfvajE+wKUC7apQ0zLFWCwhg8Ay1fC6G5QGc8tc1nmGVLfDolvoGgs3VhnMCVAd
kscLid3C+k9QJKBzdWPE4XPopveYdJ/7Md/6Mjp0JVyIqOoQp2q3sAB7VQH24qN3ftr8XfWBNahB
S8ME6zgQMLNpizNl1YdGH9RtIpiD972i83Q2IBwWBkLqWnQ0Wkra8ajaD7mItoHdHGEay93CidKM
mgy6Zi0kyo7cAx+QKnxcX8VsWwV+8FgV+qal7bI3yN1YocDFiDkB+LWUZm+m5BLT+1AfKl/eCdWv
z+7kfhBDKbdm3lLvsqMAP0f9GkahONqx+ahmUbJNePQBQ8mVdT0QJeSp0IYkax/0MmfRIcOv624P
zVJu6mZ4RHJunblBgEIKgeJ6BGRbDiEOAa4jfpoGn1QyVrswytdGquJsM5iK20YyHEOA7xvLhysB
UUOcbPUJAGmC91YM/Ys9ME+qcA0uqefe6BLhecGaYZF1sRX0MpiUggxOmFyMfrnpm/YQBwQZZLZ6
i3zW8d0UeRygPkstxKFKAOQ9FCrhOUCdm2ZDxpO+oXxPn4p8v9XgtGBmqRU0rB16LqegmVS3pfIR
2oIureG/6UyO7MlZXhl8e4iUZD0plhL3ApZqso7anhkq8eBIEfhmkkES0i9C6LLSoXiULpLWzqS8
Nxl+iRGBZuXJ5tWJmAROvSmtDkCVZWsqSIRFAX8sKqCQmuoi5dPU9OD4OMGTPsBAEvOB+TxJFnZj
ORvhgjFh1l7GawHl4tHz6hdH0z04oWa0dGV7nwWjR7Gof6QpQxmGBgKBCuvEB3VoQD/eijg4doWa
biVhVwe96BF7J+TYVh6EJO+nIvoROmfMJAOZoNbBrOKfRkaA2JAlNHlxkuiZlvoACmGTaAM1Hrnd
qDhrZFMAzMA/WSarkif2Tno6wO3GXlpkAfiyttYlYR3eRJ9zHaasWJFvOTamuMKCCt9T3OW2j2wB
ARfldFRFgjDKlRfR2Sv74uKGJI4W1TCejQYckVO4+qEeeZqGjZbsPIL6jBBbv0sslfS6H2FHP00B
W+Znmwbt8yQR0u/oaVN1KSnOoqrvD32WP6oV1SiL8ts+dgGrCQ8FFbjTXR5jUiFfBJEMEYrxuIsM
Q9nl6bPl9k+d6zwZDdJoh5u65hnOzcs1Ht66S66rABzsApC1BEbghrlDHFYsTGzA5x6z5G1EEg1l
7HbT+zCgtJG1M66oDgm6n5MmgoEiZjKRwOmAy+6dEhU7u0mX9Ri29nj0WhRapqEqdB6jEcYRT380
o8cc9SbBhw1lqYqOuZ2qPjSBBO2x2r0mDfXHMKxHJGnXfprOIlstV4YxPHUlDQi3qB9046co4WKF
jZ8tMJuF28rFE5qCvcXR/BwpZAg3IBXxag5vURK7K75XzRou3jNxCETzjYF6jAvWZAmPfeq1W4er
basBjZbPlSfCLdVeha8/FepGD8AgxRIhFC7xjKrPQO+ZBDx9gnFOZBSxyX0IoxiXkBl11tXy0nVg
Ocom9vCJUwh2XZBYg44/QyTwD4uQ0/jBsXXYC7WgPF1YTGBJ1EE0TOY4i68DdL+Gamp8VompLNra
Xo1kZtQNTzha1Mws5EBBWUGsp2ZXu1CPoEQ+eq1aGYPY9XQZBpMMdmlX20weDWaEiK+qjzGf9Aa+
8eFh7eLnVVYaGau9zoR7mhniBnixrRfh2FSpLPytUb83wBl5bZGsiTYpuJSRnehWpZLn5H/TfRaQ
KXJkNWmeTFaUOXVwI/OuUukJy+j4vmrVvQpfCQM1yN8OGU0Msp1MC82HEdlhKiZwNtxP6m0/zcFr
UA2HE5U9VSjO6xHTAqFODVU/ScAaXXw1U5wN3alt2/S72H4NuTOAS+cxwkfIVUMmveov/dBPdg4r
qFFB+6ejTl6ELUZWASWHGPpXsPPZBEOgqVH3ElQUvCNajVM6JglPobvwA6VZimxYdSV1LhOzZRQA
eVPgYplxTkiQ8UuNU7nx7OjiE2Zzlw7oskOlIACdugulOEjna9fElCdqYre7aFi7k2uZeANKsVDW
U6APi570Dox3lPDGkQJGSNyiA2pi70XHbhisBzcazuUAaBWVnGGFF4Q3eG4z9WKoSHA0w9pHeJD2
bY3xzq2utImYLOaWRVOq3igRrXTLGfChKN9iGhhIf/gBmuGIfxziH+El+CHTX7Vh3aCrIeQyEcIh
nFhWg3f0Y4cgsTra6GqR7rA4otPk9uCLF82Kq2dfpUZKZh+6zd5kOoHgu7Q2thkyESX+CXT6uSrj
4BTT6V226njqW3q8SVW72yJYQX5aBDLaGWaM6aEhWErNbOIcTfsFIhtFWEM7AfdX7izft7ZR7e+j
gIaxSOUUHZEnG24/V9XL5N3I3G+UCFBiphOJ0Ek3KjXckpRRmZ5WBYKnMlg3gYIMhtaIbNNDkmd7
3hVlrM41I2JlPij3PjOKhcDzKR0HQxTz1iZEx29HLbkDzJqaiN4cKr47PfFfZE0jX0UoftcpFTQm
oy1QsK21Srsovt3uOpSDBne9Q0G9hIlHfm76kEXHwu2JPO6j8EPGIXKFkIWukeFYsoLwOXGiYGtD
CFgyiwGYZKprX8IMd9A6aAQFcL1iUVCE98i8GGodvDHEAggBinq8M4V/KHT/h5rbARrCbBPoz7Ht
njQfgx2NLQP1Q3EbWvUSc0cl+rTEjgK1JnLwPtg4BxqhL2vVaWF2SGZVtN0IA0t+1BAoVqzwPzI3
ei0Dw1oxWcQcK5kqBbArl6bBRE9x9FU4IiFz6MI6pZ4hauch7hAGQ1Ya2WEd62r0GuecSiGCBmq5
Of7CIKFCgGv+XiR2uElLvVoGdfCkAX98CWR6UxH880stmrbr1yoJ7htHkIGu0r0eWYmvrJ5bk8Rb
dxgFXU8M3j2zm+6NnDYfDro6saGJYTd8qyMepBlI+uBblsHb2fhOu0owL0dJNh6x39A/QwXHmvLA
VIXctJZYOAd2ghXn7aFyF0mOJC0fhlNtRvDX6VhYg0vYNykFpeaJTd85q2pQkdvQJogaSLAAD+9y
jTZ15hLEa2bYD+PI5Ws88qTocuuc2A3ILGMMF6Sr0crokzMT6XwZ1yol8vBVm4TGFZIpgYEGh/CJ
nLvqjhbsBS9YvxgEk0bA2CEtMBi+mpl9pArsKhCfq0TTMLGVklYTt79OKDfTblukM8ZDNKIYg6Hm
U1BsxVZJsgMsEbp/3GndXBxE4L8NbpED3u2ISQ4CCKuITHt/QW0ez6da3Jvemair9i4l8aIVTG3j
TketpiLdLg2s17YTgqGsN7n7nPpJgTmEConRkqncZIQJajTXqJgEkXnNa/kti8wT3XeEATpMfZAf
TEgi5FDkZW1ozUebAYhLlRbYxBJj1evZIygPVq8hAXUB1xLeYBXJw+A9NgNG5wEeEVIYLHBCw/0C
+8yE4Y84eAgOZgIZyRP5fW6gHvYCXDwTX7atFfINVQIk+SQLSt3pu2UzkQhIQgMvQ+1AwVblndo6
3A358GppzUdFsf+ul/6eEtoHiBNzn5XBI//dJVnRv6X+L6dAxhDH9ptBNsSdAfiPGFL4GjJtHkdU
jxqSBzPSN7Xa58zY9c2YCvTJfPCoM+/sOlfIqqAUHBkqsP6Qq4+/UIvgDgA0eG3hryWQfN9PQVhP
gqZS+aUb0cQRG95wDjsTacMiBPqOFTfcDyQtcOe1/kctKq5Wgt5NQ/5i+orTNkZAR73bMlj9+SP9
MLknnWULduEWo13hRuBmC8K9UPF09KLKgu5MTBspgbiTcv8OFX2J/uKHQuzX5MgWasg3a1rWa7m5
K5NiZfQO6uHJ1EZNJWFN4BCaiF0gQyidmWTYDkH66pt+CyPDI3ujeVLiEbmaBmKLUou/jJNS3Md0
IpV+6nPY9WUklMo3w0d68GRFA8YjLgg3LHp6/vKk9iY4lrizM8tI6oZvlM9nU0lChTtdIHNO44Mb
iWvQUJT2vCReu01yMnFYI7VVngTxyo1QuBEOLfQsdKBUP6bY6XSREcewFD13Qj4irUQmY+ggBxuJ
ZFAW3MI9qzhmtvdLqtjasHi8KoT8SZMJNTafHwr08cgGs15p9vuYfSi59cNWmYclKT2dTh23ZLlR
+fXLayLa96y0LrWNBtlusxuJC/x9HbkOJ4XIgESgxGu7oryJ89TcNslT3YJNxInv1B56BT7ZOytE
WVsNzXevtDw0hu24KcyfMYZny0e7zQAIQZ4w5kjxzyk6ZpgW8/mEZRBRNfC3WCg0+a9AQPYX+bDV
R1iGVdRczSAzdhJ20Z3q5c9TxaeCfpP4ZJxj1+x8dK9uGz1Uo5LTezPeXf7FzjGeOqnD0A9pfDhp
NdylGk/JiASlwjEJEbV7PjJh7SLWEfyqTHJkLx/dsFwBij55rOq7DEW+Rrzb3WDAZWMFpJo7rtwc
adyINVaUHwO5TOuxr3eGhl6fdmO7TTTvXelwQ6ABoNFlfHOj/h1HGeJdCDBWZBzCovwBtgeDFx8d
7R/obLH2hNjA3uDqe/IV8M6W0u/RAATryqD7rbgw32U87HFUvtRa5K1bTd2WpWqdZT/sRKywuPOC
m7SaZwddFsGCDrWCNsjJXWw2ZYdSsRyUCLsrXdRICSDMOsOlpjdnKMJAxUiJmkA/dBB82wtfgMLD
RmZHTrEt9QJrua+jrzdRLhIL0y8zvtBZhagQjam69QZaek4G67wK32xdO+O2pfGQiG8mFE7EdcFP
UwKGNgJrUyVMvmRXsIYYH4lu909oRKk15uaptbedpjwmGa1qV70pHUQwYrHWXsgEJvcw1VQsW0kE
mVqEh7LKC5q81IRaGNx6vqtRgQ4tkvMhR7pdD1s3OfcZFMlafs91+BeCiyVj3Eo8a0u7cVpuq4e6
oqisG++dagNaaZwXRR3DNX4gHmb0naxAOfMXQJJujLDVCEWvi+HDNttr0vfvDqUiNDzoQS2rX1aW
OHoKcmo/sT/0od2biq3v1R7qR6E4/Tbo1G85xG8W0o4H5MTamIoTHmv3XfetcQ026iUYAkp1EUZQ
zRvgNvgYB08jlbDO5YsrDZ/VHpZ2PwfPnCrwuyPaQGu3LK6ZZd/+cxPe/7sYPDLx0p9p/XeLnGVq
/5u5jpZ0lv/8H97y82PKuBPiX4Ztmw6dMl3VNFv7k36n6Oa/hIYFj9AMQxOmKsi4+x1/Z2v/0kD5
gbXVTMvCPMeP8NtYZ5j/cnQb1BlvwGoNd+s/MdbpEMD+ZqyzTBPar2YCNjdVTTVNy/y7sQ66WqaT
FoN0nuzzbSh9G1AcnvPDqI7JASBGvKuwv8xDn0fnA/+26Y8I7yvNpzPolfJIIX2kwUIOQVy56vZz
dz5isnohYdhUJQzehMVKQldiPhL0rjzOB3rUCe2dNZ1D63Ri2HrbJlZQPVc8bwYtZJ0+veQ+a6NC
9P523p0PzGNInv1tmZrlvdJHNCZMV9D98qYGdib3rUpJHKN0f2GVu5r3kqavkQCpNuVVNG8utnie
MK6CrGu07xOJijIHlbABZoiaIo7VJ1MrnAOVA/u+cFP7PnUuHeKd63w++mIYg052mA99nmSH8S70
fBpi03v8KNs35OscwTgjrqfjJGGa4yn2PdajmqUCdZv2RT8QuqsrR7vG7E1PigV2ZCNaoBsWS9YH
IQ92q2lUDT1wfQrKqYLXOtmuy6R7Xzqpct+bdAowdJxh8DDUNRb+kmw9H5vPyg23gJDHfO9rrOza
bGVWdIT68DjajvpcB2qMWwoE3LzLzziyUOEpO+/SZ4eLk3S/T2684YYpq7jOBzXvo7cQE3VZLW/2
YK7nUaQtOQUD680JjlVKWeNOUwR8zImbrlQOVdJp9+vF7vKVAwn99DXUIBk8EGsJFiy2LnFusgTV
HsdQbR94XAd0SR9ERqJR5yNpLeOu2TSgDh9oVoSnsFKf/RYS5cI2JO4jKn3zuZBmMI3hBlv1VvFj
ELjgR/Rmx3Qsq+O89fUifLzTRSlpWBYdEKPpZDmN/eMUF/vMwRbQwgx6ei5c2EB7hPonfpS+faji
TrwWDv5RBazVqUki5SBlgLk8aAGfh8amzwrtNuBBvA2YVPlC3VADa7eOeTPVLOzvX2Oa5T6Upmcd
5yEk5eIwJv0Hi7V8XXWaaG+lV2rrRE6plsj06HI0+ZbCWnkESryszS4cKVgH4fcpXwQ0YIb0zex+
b32NfW1NR708CgDLIU3J9M7ZF35yDvSuulCtZO2BqOdzDHt7dREdtWnK1zarTbSHsel4J553IRMN
7VeEZOhzqJFdiDr5z/6fUyh1eCfNEO0mw0+HHpe/aAE+aZnjxWe2xh8/AMFw9lv7Mh+cr4d6RG8U
QaY4zLuNYiCplw7+j+n9mRkfxnbMV01fOJde8cHeOnHxjeYAIOXG/qGUVnbXkclyDwWohKhXfLAM
mH5AOvWn1Da9U+W33qnXUhVVGwDKQin3OnPOaoEofo+vTbvURpM8qlwEGME8QuOmXWx4PUG6gvIG
mqU72Xi/Its1zlW4SOWEZBWjeZ5H5pcx6kfEyH2G0IcDvQSyF+L5X9Cg1g7zy1j5+ufWvOt1qApo
JJNA9OeUr/Ni2RsbWRYdsVTNY6lK/cnWguwy7RVdbjwZqGzmvbao7e2Q0/61ip6COB/5yssV88HI
BJJ6y76aY0eCaOF0N1yqNOhGu7pFNWELfVK9ZBWcYAB7JgQH6Z0Lw+lRatdMbjBFLwzguAuGwm1J
dehhrAvjbHN0mI+6A3oilIJIicIuIkaZOfMEiyGEoHky9KnLUOJNdRJaBoZS3eYXK6lIq2nHZAPY
pP4cC1MYstYQXN3Cjs6ZQwdvuiJLLtduukbnPVC0SBimsXy6lkUL/d5tmwd/uqDD6eXPsfn8jsyr
y59/Z37P19CfceKNorrXjvPvFyJI2ZVZwy0PPEzGInZ4MIowPlEM8B8yYot2BLlR9C6L4hzk2PyC
oRzot4jeWXXcMd8LXPo0nTPnEpBZCZVedIiL/hqbt7y02iCz1WB3/DUOLQXTW03ljGnHL7BbBZrm
1j3QDnRBTRisg7725y0hY/cQaT9lEzuXsHXbi1LAsyGeYnhVs95aFTjhtnkpzY2BSwrLlU9mGLfw
bRGO7SNU13wDfnhcWmPSPrYi7o/6xAmZj5bRkD+M+eN8zOD2cyWg/txM/3ZkIautWHYc2qzuXlHo
TKOmFvyMXKJJnwHlDdjz+dp9vcxfRdcN9SOm/K+vJPJgvqdfp4nJ9JfT7o1qANRWTpWEyRYyOxmR
bTl4w5ONSirzjeG1L0PMqXVlQkRl9x+ngQFbZj0M8zw6QydOaASJfYkMFWtcEL+j7n8wbP+5jYqA
KrYyUdS14mrZw13clhBopqEWWcoOFTBt9Gl3PuBFeAYgcWXrr7H/9B9Kyyw9N7kxYmNzW83Zy3ZQ
b1WOl7uL4JCG00Mk92PjojD3yDpzwPeoKyCfiJJczSdPE7ebUKDZ6rV9FlWtrhrS0MJfbtFDlhZR
tbKqvLqHg1DtfJv/kW+FpMTkWvnf97OwIYBE4jEgN6qHLF9oD345+le/otKdFYH7hhz50FS5+xNm
8N4hYeZdTUdjUaiEA7kJKS3tEJ/1sGc9WOXMisLUvTjTSxijzi3SZyPLKT4wCTH30LLhGcyb7bSv
Mhfcp0Mit8PYYSlsdVSgSNhyh8eejGlb++ZYHuf9eWt+CbnvrCO6AkwrygriCfCdQyoLfr2OpEOj
rg5dqwykI02bhq1Xh3lLm7a+duex+b2ywg2q1aNV8acdtXWKnszTyvjntBFMGyjsPzemkQ5b5UeH
HY4fuGvsU2NS04/CeNjFhuTiKkz7SPjOU9T33ETmo2FVk+NiZP7nUXBsVuOfU5u+zTImpOs0v+RD
4O0yLbn/Gpq3sLz0JzyQD/FMOZgf3lSdjrlexgeW1q2/6jJz7+i7Ao4LeCqHVt70Iv9szbsK9Z6j
WiYLTecaMgJRnAUrZL0V+lNRR+WZgNF3a6z1p3B0UAdLBObF9OzxDf8VG4x+bs32c6+mu3w2gjZ4
ULFOkYXrqPcqKRbtzQNKq3tmfdQzmsNx6wzvkRe/9kJqN2bENaoVmIZV3A7vdPaWaJOICpRlu6zS
vKfpUPrfCYhSAHoqu88rt4lG5uLs0oUu78VI3jOijwYo11/P+Aw2CaF1hIVMt56v8a+7zTz299Ma
i3SB+XesrA7VX0hBq5p+29Axik2JkBPVnSSdyiu2IsC45TGvfcmIVEIaAiKndgvjxU6RmwVBHGMZ
js2X3tulHnABvTTcR0eKN8d3UVJl1DCHzvTWOD3rdxcxHaDXbwJNAwAQ2zx0DsXmppKlOJsCGYSS
5t62haqytfBcPFZK8153RfLdaMY3IA7q4z9O0JrqPQbAfvFrOBMehrnQ0TBF9cW4xMBLqyEj7OZz
C3Dv0p+PTudl6Ku+TZeEITVIEP56vkY+rxaZaMevXSvCulsN+AoR/1xlriU4sLzq3kYzed/m+tUR
ZXLMmyy9QLW9+oLyVonW72F+gcC5DMxIuc57hKXE+HvqDrUCPLVMxyuOXqY+fL1rnsNMi0Tb736/
i7BtbOFJb9zFim63t3EsKU5K+rxlxAyn7qqzVznDOa5j68FB/IlfwPao64wpzszp8VQnAvwJCbV3
EDWCA31i46nKoO06Vh0c5u+BHeHHKiw9OMxfhN4ifCwAAhMpzVopBeXMOK8ufu7G35lDt2sxOBD/
TackIthKroEepVehZvGlUB7nHaWhqe2Xrbv2co9IVZ6u+/kyU6oowpJl9/v5OzYfVYKkJoh3DPfE
HvgaGsDWXyoKwITO8yJ1M++PdjHF2ENlQ9jcX0uq6TtTQsszajV4CDD7o/03xA8MtlGOoswM7GRv
g5Da93Iw78Q8H2QuGzTQI03LsB5w/oEg3hrAto9Gj1xKMgIiIIjf0jgCzGmVP9S6/omHynysy9zb
gBgjUb0umyt/YqyMwk1/APHDBfMjtNGI2OMwXr2+1naZpYSbTDX7x8EXvwi5DHEUl6DAIAFkh7Io
qwuqaDLqKqfewmXhZub4CODnfddrcJSppwKRySluhvDSJQ4y4lzzv42ud87IgngiWLba0puMN6rp
+6+BkSI0R+AHgiI6mMAjwF2dE1OzeGyyo1pBswidUEftyq6DjGLx+exM2yp/1Ai5lvYHzJeKfHpP
3Xvwm28QxLEGGZX/zavc8I5afHxzM1QXGt7GnTmwLg1Mogkbr8/OBVnmZ1tPfm8pKvQFyDuIGacD
SiRxXwmPp41Dk75oaN3blfNMfaDeZWIKm5a9uyYQy193LbOvWh02MrLMhw4b6YNVFb/Uzo75GzFk
uRQYDWRDIkIN1pFDu7CQ19Z1Ja5OZzjnsfReBAoDtELiB/S7a8tT54UrM1thiu2Pld6YxxRQ5cr3
EogdRXjiEQnHQFgP8+ej2u3L2BXpaf7wksoi9auxkpVQ3Z3b0yqxKQHHo27AW8d5qpfgBwWduZdR
og8rqlrbDDTwXzCU/hrMLtnxVcBQKgt3BerHW4RlEAM2IwJ+1SH/WZT2BPyV8eQng76wyGpaIymZ
ghezGJSDUjYKatvWfjd7iOBDmXz/xxmNAdTVz63u0Ditx6wkpPZCOs3Nx3qwCYi32YW+ZVw7dN6o
kazmu452jNynwUtEhYNfy8+hk9VXGdE2M3p5mveIk6qvfoJqhZoApiciSClyhS5JhVGzwZ1k0aPq
CARSewreXDg1pVvPJlRzpEfq2IItIlLLIoOTqINAnjfnF/yk2SkPG+LDnLxlOsfuPAYXiQaxIcNd
VQ1vNXEyT0YqxNoiOnaHFk27xgaqel864Y8+Orah732PXRXRdh8EF8tSogN6fLnyOrgYY5cNxyBQ
HseUm8kd7jJJNAANnZhgXaOU74FkbVMHdfhoBkFBmHBRnq3CsrZKHqk716yKk9J6kBGHHp2rXa6U
Ks5O84vM2+wU8PuS441zYUFhp0I++GfQnTahA9ZrvJnAmCBIWd0rrd3uIGmfLyASDK/zIcykYHWb
gFk+jI+ye1WT9vdJ86hn9v3ChlRTZenmc+5TwTO+q2DY/p/78zKxgYNlER906Uf5DPnduQhfwkHk
65nb/TM2CvUaqdmtnMheUZ0HhwSv8gJggAJBzNbXkFNgzkZ2dfR7ZNtmYEKTkSo6kXlZHEEf0odk
vM6rxvmo7QsiAP8c1Si2wTnDOf6Rdv2iyr3hYCmtvlLI3buD8EBAzDQ2v4A4+/ddw/Bol38dNuyH
CFgUoe606FUbbVLkDd5DR23qc2se+zo6b1W6ES7oDX4UWxMZ02UuAM2VIW9aSP8enQeaerQ3ndqB
nu604VrQuT5HiP3qqciGXqHHaVz2zU4hLAyJqIlIGeUHV3xGDcKJmVFEDUQGY3rMwDgbz7qZn6Eu
8cA2rO5pyqI/UQngPvzn3PmtqvTV+Vw/yarJYtgsZIiQAjQTiZ6u0hyy3iaWurZAZrQTRWwenA9/
nejEusyRYrAAQRESLEP87qdBJ6qKBxRopK59mPe+xnXF+H1GIGCm9IRYb2rnRW9+QnjiweZlSn+n
u7JGvdymN12K9IaurDAC435UEy4bxGz71sR3DtNB4YEv62oJ46Zcf72Be+7Zy4f0NA/VxRCeu8LH
DGR4uMyKaN2oCmYi5OEvXubXJElP3iJZQpHzmv5YCESQuq/qT00yfdQmequv3flohBpsj93HWKQi
70+9I1vkPo4AxaF0p/mlMkcdOpJINrSgixvOlpXueMbTvBdHYqX+bc+Y/n/zsYLEqfnMTMpdLKvx
zGOH52hKTWOq6YBL705N4FAN/Kvq03rDSKRIEa5GE5XvhHV1PNc5ZBqlhiyoHhvXUSeCFFLP3IB3
r0MjOoz5huZHhrcv8wMcK6GyK+ClX6zRO35WtSy3exUN9+B5uki8JE6KOtqT5d1trC4v3uD5MVFP
uie9GfKjIKJlQcG6ePNqHlM+suZTMQj5kBj2ocnIAi7rtt6Mdpmdteml1V1xwuYWDD4P8xgLUYrh
gL54GzEfEa9ln+YvfMryhOQeJ3kishclUb0tDIN8hdE5eykTRHoo24P9fHSQ/UNphOEO3U96VAWG
7iKa/OSRnTwGTdI9CHOTUTuEsoqW586JzOLoTweF9hQ0p4aJCdQ8AueOnXpIwkHk3L0L9yBbDYF4
1f6g73mqgGrcMLPlS1l6cBOmvx0QguzwuWvVxpNltL93tenv/HV0/PvufHQ+mYxFutXTUVWOk+UF
wlhnibr8lrrIqKEPFGMtzC10P7V5Um1veCc4TWEN2AaQsOjkS8bLaeX3NZ6pIfwMxqNppQh+Q0EM
je/DM1DL5nlmPTe2emzUsbtXgjp5BkTGb2o9t7XRXvM2uolpj6Qhluwu0K75LTzITHSVhPnMRyEZ
GEtaSeFah7TwhBBoeC8JNzkVoTnchbEkKXrsuJW74UA+UmOqN4QK5jmojC0ZEdptHgJjG64Muj4r
f35HR5C2DH3t3NuP6OSMM30EvtZ6Rb1QoimahuaXRKdqBaESsHac2Pz803n84c3Pw6WgNTy945/j
JT+/S+r4QUXSt4o7D76Iq1LKmfczJ9aWtQA9VmkA8YasSrg7Ow/zBzCAYue6ktDqpo8HAMxATzpG
mzl9oiFQXNB+pbadj+IUovJTWdZxPlqi51KiVFzpzPmfPyKl62Uf+OVRm6rbX79ZkxPVnhqYQb8O
WPpIMxDoyrKP1PI4n/w5Vk1n9xHMKlLXmDy1oUyu8wv4yfSalsq+tNxpGvPXOG8gU8wncmQea4L+
9xuE4x3MNIuPqAf6XQNYAe6QRHnHKhlvmW6/UISJIL6IbmtWuf3SIpnSSMi592TVPShEZ9rwJKwY
k60wIE/SX9gkSnkQgA8O5vQyb329zKflkMn+7cA89nXKfPQfY/PuYOiP7sC3zzLmOrLabVCXI9ue
q5PSlOvOGYbL19He9HC36Ka8SOkV4qy2xk6dpgXzCwluv7fmXZZjw2EeMxx/byGB3H6OR/AAkTcE
zj53KB+F5Skf6/JUFRmEHtSJG9smD20em49+vcxjqWDyqXfjAL6U9379A1+7Skh2axuGjxifYx6N
PEcwZO3HvtEuU63nWgwW82gRWguH6Ix1Nu3OB3IXSxCQhCvIcN5ETMc7LjR8oTQS25wJfEeXY90n
tny1QFvO9ZLKItII5a519JJAXOxxFOAjguBbm8v7qdXqBbBfBeqPJZcMiwrPJGGKchOxY4nDaroo
ibzTAQUhf2k8lPUtwVsVMiBTED7d6sWd3ebI+vI4xkTTId7/3A/MioZ5u5PWFI4U+ZlY02XGTjct
9urpZd7yVXCXtaeSjFfYGaU1FoDzgXmrqxIKMghP9/P8BlkbzeWA4MN59iNrZgPQhV4+500e+ctd
NViLMkgmgmQXX33dca5jnn2vRjV/IwUCoBG2K6Kr2O0a7sRSYLmZpMPKABSfm+Gh4HeCZzNt2pD5
mCV40drtKu+e1GTIFePvKsefPXUqBQ7h4KCM9j8LIvOxaW+ulvw5c66OdNOZf/6Vv78vcUYuS1vv
VvlI3Erdm0ehp+ZRtST69XlzHkynIw3f1GXTJoiv/pzYVzknzvtfJwojfw7ol27+7d9yhXb/2SAF
M7ER/0XYmS3HjWxZ9lfa6rlhhXkwq+oHxjwHg7NeYJRSwjwPDuDre8GZdamUsvI+JAwOj5RJJAJw
P2fvtZHYnlvDHc8BvhLWhqr1cU1OmPMsP+f+5Jqv8ooRGIB25anI3XJd0gi7a1YdoUb6GuAMQU5C
fFNKp3mqwqFaZ2Ph73uSZ8+uwp2FbBCSfmID4yQ8Ld+RPU3jqzKpqHtZk2x5QOOHo6+zz+aDPJOH
UOm9va/meOo+x2R8+fu/nfn8IwZbw1/4OZZnQeccIJca26411WNLj/2omHO+hTwFF6Ie68J9yTFB
buRHmvlz8kwe5CfkZ+Vw/qzfDX9+1oZRDjNo/j9QIqPlncA7qPmxDcprM6s5cqup7+Uly2tIwmIk
r//rUzid7L1fBEqfsMBDD+DMPTI3TdjtVqS5ypaZbIjJCa9wnkOnzfYAWQmUNEVgIWWbK3gkOQ5A
f+b2tTU1gFM6izSauYiUTEFzaeczLVPVpaMUw1JOQMjh08AF8ZvMF+Vn5Kf9ubffB6AvOxE+KQqw
lkevGGhm3pWqT9yILmg5+h4VnipulxE6w0yW7EGZDiced8NJNcd840HYvYuHMQHJPl+kKjIQcFs9
245Rpt5G0V7UufegzwcAAuhPp7ln4cz9CXmQM/Izdt7SuZCnChk6olP2lmK4G9dCDtqJ+BuGGKRy
30oH0MNoWePJrCjAma7/w21DmvS9yiY7btkPTUZwktfk2TCU+ZZiTkrlRlCtntd8fdleS7c76fOC
0J9HOSM5V08UMOa5TJ+IHlFMFZNshF4uS0gh1rsKc55lHeRBnUq/WSP68Njsmc3GUntugFEh061A
MPmxaFHwl8IgWggC1FmHFdqTV1rvQqotSHIPujD5ottlCXYoNbGjQJs1Su2p9Kz4Zk9pclPyBrsY
0MulvCYPAKgnPJJhsfu8NrDYMrDdXolUXHiGewh9whZy06SkYNTUR03zHoKof6Wh+9qE4QQtrVBW
FoJY21H6xyEx1XtFDc9yva5Txd8jXuoXcq1PMxaTr1E05A40xQt2BxxPIalrSmCZWwXb+kqWn2uE
9kfPRHwy1+zkJQQLW1chTxMPd7fB/ciLvVKjiKQEtkmeY75gmoywkzCyInAnTTzu5YZKXrLFALko
ivKLPiiYieK++OZUz7KuB6oYXVbVKbc2DxTCQ+ZFA4nIwd6INH5nRsSy2QgBnMnfVzY29qFuE69Z
K2zFCdHkTQ/V1d57Rmnv5Zk8jJR1czgZzHwefvlMrffKugvCqzEIQN3yc7985G//rM/P2FaWQEoB
UgeEJgTt0A5Jf4AD2eNgg1101+izZ3o+yBltMuqt55s7m5IKDq/503JWsOK8s6ldr1iOFGyugQjx
xXVXVNUYzgc58TE7D4ehzveNb29+um75xZrHYX9X5S48ml4Fs5WrxqJ3RlAtecaWcZ6QB9rBfOnL
/5nNFWz7npFfG6tC0zUSTGPAJMJYyhpoYabTc4ZajfKW7t/Lj+DhkzPANg66bTzLGaWwbvA7zctE
hqrcLvm8vRFuGMpWE6b6gnj9768DXnHKuH8zy4386/VBre5KZTz+9JeVp/KfIWdzZj/+jZBgzJlz
qdEyDkwiKPRB4++QC1J6PZIjP4YtFB95hs6a295GyTz965qcqAZxioOqPnxeB/mpLrNgMhcT/pm1
OXTfonlR0kL6wHQ+n8qxPJMHq/RYvmS7CIngKVDSkxpSByG8azyzDRzP8ox6fbcvS++YTM0My59n
5cEDPooBlhrkKIzxrNbT4Scd6bVA91jk/yfvMvY4edv8939oOgLQ8uP67o///g/LtDTL1lVyenTb
1h00+H+VZpKVA6+MPhqULz09ODgGZ1JF+ZL0Y79Ww0Bbm+QeofsVPoaIOZDM16z70e+B+U669RYV
01d+Uv73AiA12HjvG/xyjVfZmD1AqLF4VI6PKDaoM+nUKmtTBYM6b50LX0XSjfHuYo/gOXQLn4Hs
0iWeR/ipCTfQNojxQKVCQX8oLcQPAIAcQ5g/EnDg3IH1e2w1dFEmf7wlaautvdbRttYQZ0AheHV9
tJ8Fu2Hy86biQBF8Gc4vto9udBA/+q1LQ8tyVWMtTOuxFIW+H1Ilu+pZRf+LNtW2GfP3aQwIerGs
W1hVmHgKgX4/KNh8V90Ld1p1PwyXnxYXZRaY6yQgNFouR5rB3o999kMUmXXF+drQ5eYsV9VmNc5n
Yr72cebhXai17wBFLWgZvtMeargG1rzJdl1bW3Wmzz6mhogFbt3d6XPnL/nrEHvjz7OlReSW/DDb
a/1J/r/TRD5y4BLxNSbVV2G73XtuNl+pIHXvgivyZL6SYxs8obrAXc8CMtXUGFRa1z8EAFS3kMgA
EyMhxrQzHMncHnn6h0zO1//5Pp310L/dpqbK/WKgbzYte47u+PZ+i/Jgvqv/b5GXiU9GE3m/8s6r
SvRvq1y9RZnXXKYphzthi34voE0c+ZZTeBtC/T7LDEgYeJNeS039SqGw+y5IpS5G96vhZkdI6wXe
MyU/y7O4TpbYaY5WTN2mixJvSeAayBPZc1diSB3KVLabSpsOvccfpfX9eUxaAOnBiCEI1es5t9xp
H1i6vQ7t3niA4USURJV031VcmXmQ/Juvr/HXxBK+vfwoHE3zVPbQmq0Zvwirc6AX/OOJtkiAZGgl
uBQB+IDU1fn2NbT8RddEuw/q8aKCRgSHLMILm1Fw1Twe30svo+c3X5OHkNXtJY9JmfdKIrY+J4ib
qHdNb/JW6BS92HuTNVzx1amX0eC+H8JmxTaQ0oXpmotR4fGoxHZ2zs3eQ0fDmSK8P8/yJs3W/3xv
WL89wkxk7A4idkcFBuZpv8S29FEIIN3ATycM4bM0GcA6ZwGR1X5PFdgts51llAwzXX9K+ev8Ohso
xISlk/uERMzfUbz170U1wPIMs3Aph/KAsx5vkAr6As2Kfy+vZUVw8y3RH90JmpXQFYWM5nhD5yB6
nQYLyGIXRDsHr+djondvFH177DbgJJo8zW+d8CrsZaa56snpuFD7e7TJOlz6dWETCM1aVpbE5VAu
Zj9nZXHzc8hfIdr9849V16xfv3MWtwoqDMPG5O7hEPjrd47NoJsCziYtth4XXpzoF2c+BKWlXXx+
mneR5jWbz4mWAAckHxjyaYOdk0hpHuSBvQbQ2RGVGIL89gHo6rhDNuWgB6/UErGquTbc0r8kLFYO
Zmp+pf/WXsiSF72unPWgt+gxAvFy8sG69Gq+K01vViFzKNr2qYOtcqIq6j/EatCt6i6M1raovRPE
gh961oLa8/P4PhySaMN/42FMVfRTMBY2lAmcq+0aCkqibHgRrvkHSRP+snWNetX1zbTLgu69Jev7
0owx9rP5zKYTesdSUjsNjoGTslWgrIsasi1O0zAmLJbyDRwiTEEB8ZfnIWzLS9oVrOaJg/gSJiqd
AzNQrnngVqc+jJGmzhO5Gb30oZM+2JYqDnzfUekFeG/QVxzYXeMqioa3tsrVQ0+VZevoRUPYhOtv
CmEnp1ADTFSWtn8SZm+voR5Gy87A1q12YbVhR2yuhtwLXjwbQlQ1JN5ODhsv5N+n15d+nlQ0JLFm
/Jw3wr3CXfMuUktix5V/sWvlY0RPZwQIhRRjphmNJcLEEcj/Ihg6bOt0huP2ys+ovbYKefSKTVK7
gcuWNsVsoO4M8jaigrhmyyoe5MHtWTxFdqHuPTctHxxPafc5unFAxW3BIqJOdoQyYfHmFb13K8hz
mSbAV/cRvOwUYrWTUFxyG5+YA77sfqu6r3FLAHZNRkozes6DppsPSWwml+wh1yblrKbhczM/HVja
wMrq4+cSyN4TIRAfc5lhvlV8q6FZsYn1PK+HdMfuXg4tQmZcgA7ak/ACWLwOdmjXz8qLruTRzhYu
Li6KQxcF8vfSCPGmY8sqdpCkabiglW7N7GxjolY3HZvQLju3rpmc6hi/iI199gr7Lcws55pqkXMd
WdJcp6l/sEDH0pfzj7K0lQfxHzHsoV3giYPs/H32+yyyjhadhPJomXLwCave6KUywUhBMuCxNTxp
9Risixhfedbz3OxtxXyJW1yy9mCGf4yBuXIQbH375wcKTqTfHigskhxTM1xXpcpn/fJAIUg46YRK
jC85N/EC/q1G8s9QqncNBPazPKg1EVSmYmyr+RKP8fBAJSXc+aVXPMNfWuZ13hJZOCpPCFkCuh0r
ZYIA55XTfcy25dUlJnhrZMTnfgxtnh6WN1dOy+WYDnNiCeo3UmoeXTVTroiKvQd1VNdOmCYPoxee
TGyDezF43TbrevscweJZATLXHmPfv0PRn4I/Mpo3JPZ/tKqafgs090DplLyfNiey0J2xZHH5hlMd
FIZS6bsAC8UiyOIyWYtJeePt66Os6YON26L8oGzon0l6Gc9UnptOrem4fJSpdRKeQyQKHxfbLjpE
ru9sqcQOzV3tEmA/gFBeEV0TXj4PQ+ldKFc1fIOG9IToeFOXqOKVyNePbQYK2Bu77H4ySCVgxepR
DcDebYJNP30ePG/KTginFO0AeUX/OkY1SiNHMZedbSXrlMyVcD0mcXSQh9KNEKLVChteooWPyVj9
eZBDC+8NVKVZZRpl5lppDX6URuguXD8QW+FW2mOZ+t5aVywyuDp6Nr5jXmnjlVuRQw+YYnf5zzei
rv22mrRVQzOhLGNK0zVP/2U12feeJQBhFYtXTN3haSpF/2Ki+cjwRz81iVJcOzCS8nKW+c6q9sbr
EIlgKdfbec/LSA5dveJ1ksCANgPnmBWD/731CVLS0ulLPJkTxoNmvAoIENsJ9eIu8AfzoluEpaST
YhOrVHrLJAM0vaY/Uu7wzm3x7L8BdyZMJIzy8Sj1N1KyQwpzvvBH11tLGQ+PExoDFhbxINmgisTD
WTRxoWGaYKfGgslY56VCjHOlBwc/L8LDNBiZvQiDlt+gQgciNpK3TovHb3zTjrEv1B9toywoKHrc
wA/4cBHityTswnLnyWDG8y01Px1M7bnA2HYseYrceaNn3PA7Qb73nMvHKFDUbaKSil2I0rzNjKy1
phTvUYr91Gj7Pw8D/M5d2uTbwYTUo/bdFhB4uk1Z5a6cVu03tW/WM52Xl1AUqhtPhVUrhxo8HZt4
2Mc0zFcGcKWnvAnCox0rcHRHp3wL0f9i45vxeyy+cWnMK1cnoxdRUiq8Flh/7sbOUt/GkFCPQEBs
UjMNfL2fQv6YymVDLtIfROj2c4wHVay4Edt+K5UDPGsS/vVPxrw8s7FfA0t64nGSblxHZweKnnxv
BE67ghMZvFv6o+ab3de0ak5eqJ8KKlA4QaYXo9GatctjZmfUmXlfFmSCOsWY3JJJu5KAAvt/Psgz
eSBzxgfyHxPOrXJdR3LMmvuWlaB4Mes5986IcfqvFQi+/f1CcTr2tW11yOeDaJPqIIfyzAucLyDy
6hcr2AJpCb7HE2nD1Hy8sVQvCuioS03M0h2rK17aDojhoKsOk8cfUnklEFUc4M0S0Zty141WDqK+
mJpFRj4HFDA8EHWbr6pUaBt/4N+zQk6t3lkF2LHeEsR4pT1LqY9jD7pt59b2heCLYAe8JrqElo9n
BvTjIqEH/xJl/LqRWhXbsp2Gl24Uf1hlSKiNG5bPBaLyqO8PNvaRg1sAEQkztTkj5NaPiYZoePtv
niFzXeQvdRMK9pZhUM5UTYckwF92XlEfasCz0EK6gfI9VPjdCrwGpyHrAAzGM6VwvkbqD535cZ4x
dRUl1XjGhxUeS4eoZFet782hMMRag/O6CqaUwmjcJVsvBf1aOMa/e/DxvPjtb62pGtgeV3N1w/nt
DYzHlTDsFLep3ugTDtj+VjrTuJdreNfviMWtwv7Sf5MX6FU3By2or6U3uQ/DdBWpZ9/kIOIlAhBC
zXY2spCHtKlJwqWjtJCzPS/UmydeaGzwsncT4oPYtVGVNfXgMmFGO5bhcHawKxyzNlL8O9NXwoXl
vvXuFG1jXAyPedj6Gzp9tEANJbwNScX/n8QC3p/TPaeKIDATemsTAkPPUvsJzabz2jk2j1w9Gu8N
pfDWovXwkLk0Np8Uz3wfZgdM4GNZjXYRiJabUYHUpiZNdItwmxuazq9jhUzBFvoKBCqoX57AtNSI
gDw3XYkE0sfcq9fqWV6SB9Kq9krQ1Fu/6ohgEPzWD10+EvOCJBF7fk8/ECz213wyTTo9WBIywc8q
UDtvIVdy/TBFu5oy4eJjqa1Skic77M5UVbEb0cBgq+zEE+CNF7dp7W9qrDxMWNGejZAIMxOszp6t
DI3SNnBBUnltuAUzCM3LpPNx6UqI9qUVrf757jf03+4jT6N347Lh5r6FIsn8T+WYqKERF1spvfLK
1TeEh0cXefAsLbp4doJwlfDOpTUGDOdrI+6zLuyBTChIo+ETde7x4xRUd7fF6Xsvr9Woio+Zr6Er
8pDS7niF9w8tlIVlT9DAUQSeeVFxtd5p3RR/0bJzrCQ68VKtvp9CrTAWcqzT5vlI/P2Is/27Sunv
ZYa50KJZmGB0gxjaX0tQOMZE4NQQidmwV2u3VkGyTshqD35T/HkoayegE2eNMB2bYGUkjbMNnD56
hS90In4qOk3cw8uc/u4seqcR4Bt5tzApSpHJKeJLGtAbUmKL8EGFBwuorbbeR6N+gdYbkNRJ4mPx
XqoDMDbAdzuvd+uHRMH1g3t42gaJpuH7hVbepHD1YYdb63TAogB5Lr8qI1SNyob/5496dg3VkPr+
1KdnguIWtlZ+gQMN+sEy6ltDvvJS+9cZOMluNybWHwTgKqeqgvNFysHw7FnjsI9mqT9byOHZgnG1
ZGEbnT6MjrQtlkJ3gHhp8GdGHqL02oaC7eCy/sF2FZihngQPlt4otymov+RWlR913VRuujPUexbq
bJ3kcD4UtXjUgp0Cu33RVOQjyi0bL50LCKNhj7LMPuYlWt27qVD2kT92B6gzDaA0kW1lNxZWunIS
U7Ec+ipZlY7TbzU7tV6Uvn1WbfC9Q+VUq89e8i+tZX2IEEQ2UNZH4b0j7rgmoZ78KIC5lMmsHw3D
vUmQRHgHMn8bYoGAA68ZB+EYxlUJBeSrludZrqkjqzwSbKSmQkQZTM4ghP476yx+UVzIWUBDOpKu
GhuS3TvK3nFKKExJ3qCW7WHyd3HanJSwb07yTB5cBytqPbSHz+tNRgUQ17G11JMBY3aTdfD68LGp
eVls8bzBytN48fzzo8L77VHhmDrqS9oHVIJty53nf3pUYO1wzXEa0kVdxERONEX8XcIdBol+mCEQ
Evsgh+XI1kSQBGPYJLrFYTldBj8dWYBVaOQG51WNKSTGhM6s5dAx9EtPCv1thvdckhg+fs7r4hwZ
1g9W8PolUvHVEWoPt1ydTAKbfMKfLN9dKYYIXoDLBUuoK/E9jVB7PdYV2XWIH/ZlR2k3iNL+rBv1
vWNlxk6O5HVEuHTCMoPO9Nyd8yZkY3Fd+8tPGfmnllxLkHe3KsUM33HETUyRfuogKZgGUc2V3lub
qPVCAQsqsDZWqb2GKt1uDY/mKa0JwYkcog5ivtZh4X5LvTQ5jWOhPWK7AG+LmnErJ6fe9NdqOzpL
5RB5ORTLQHH2OGhEfifH1N3SdeXkb3KEb7xYWrbB136+5wIpKrI7Ua9HvVFRXWFsiycxfnHy9LVT
1X+3DpGLo58XT3jkeIiaBr8fGk8kbf/1nqBkMkLRB1FkxWiDfC3ziZLI/TVlseJmBlp+6yOCY3xi
Aqb5kiDH8qB0+UqMaClmkR1oS8rcRRditNDDbJNabJzbqdH3BLfwBEiNe6Af9UODQWaFOjdaq/MQ
YLR6BEh8G9x9E+n1KR/yTL0bHSM8q/OhKbAUZOwON6xFKObmpk3JxPWuY1u8Zmnn7OVIRSJ/bUaT
aNCJdF2z4XXu9Dw9Pi0zmO69LdW6Z2mliQriV7sOaV9XCXNDIGj/IautbDjrNh7XD1nt5Bb3Lu7j
e9uxrwEJoX/6SAJbH3Z+5IpjZKrhA3z6L2j2y4+R5rbIPRu8GHKSwoe1czzN3sE63dXCyx7lIWXD
niM4qoKXRkuJTilHhDzVWGHytkf8GWwW5roABZDhrFi5hjWX7vTg1slJL0NYel11g+GxEtLSOvLw
+DfrCnteN/x6Y9gE2Wp0M/6mQhTQmenYZiAa89LHzireCAwZYMN0zcVg6UYkDQELvDwXZmBO310t
/lqQivlcdxqSUA0HEIIl+zBYRbju2yp8otR7xD20mzStfClq8iHbOtHulUZp1ilIST4f27AUypsf
tNqz2xBnbMfFAztn57EBpKg5ivo8+HV0TLLOubq9E5y9EU2F9MQqgmVwPubqVsyeWCeLtHWtaz9S
XKiETBTK8zTEhHtZRJ2LVlOeMX2cJp3oVG8i67yM4/BGpRrYc6pN75nK60oRyZMlivppKL8XVNNe
ASFQpJnaB41//DK2NX9Tz8XKz6F8EcphV3f+BhdoCEzoP//ff/3vix/T+HW/Y+NyMlVPtywNpPNv
X9kucSoCtAWrHxcZEfmPPYmJJHfDATnLQ2eXNSAIb9p8XpNnoeZZ66KET9kU5f/8L1Zl1mdT/emz
pa77Z9XPAxI1+V5NpfljjFRr60xtDGcLfRLLhSjdBlgQ4CT0DeAPsxdkhWUDqhsuqqOdbqYEnqta
hMqZ3NGU6gqMGTlUKGCf5VmhR8ZuiC3oiaNLtBeLuo+JRqfU4wQIwuSE2XneMqc8sAz1GvmtEZ99
YVnkVwj9WpaPhc4rbUFoSHbMgPrLOZob9j03cLelUInVgRYbe4yabJa2Eo+gOdFEYVUBJGoFF6+M
skPUDvbFKF30NB7CNJZEmy7LnY9LchJmSr3Wo6jB+z5hbZIXw/ytr7t9XnnTY+aW3a4uHQqMVaN9
GdUTGi7r3fT6DB1nYe0zs9NZYoXfo3yy3iHVtHd5EfCkzx1QZPwrZtHUciBCF2thFz1ZQ/ugd6Zz
bjUneuqaCQN7SxSInIww1y+IREx2/TwbNg52MLO213IoHK/YaHboLeXQHgJtJyaICYZaOocqRdla
pIp5HWx+d3lMRptOiB94aWRWkLFBhwpD854xYvpLlwxwUjf6Ep9hkeXpWp5+XJ00J9uhs/rh29Mc
V0xmcRsRz343lbbDE8BX92kRj5SKc1yHHiBkOUSVqd5y5ygHFHjHh9BMvpj0wTYtDRqQvwe6mNqB
Rw6CPMd3vqKjM9eksZdHLfKLnw7yWpi9U2VxHx36nGcLkovWBP4zohd7F9Khgpsyec/wF4ltaOxg
I4dVRJhhlQgE2vOsB/dJ7W+ZVif38hCi99yPqoDUAkFucsRT0RbqmqoSCcP14L4p44sZqe3Mj+iB
bMLuNvLYfRtEfK3rDueFuhuVmE5vrKZbZFiw1us8IlF40IN1lbb9Iu/T8UJXEvTxUAEdzYlywUcF
d3vID8no1+9qC4m4IAvooc5c+P058quhHaZtbVn925QAL8yT18QbWC2xXVrKy7Zd/QChoF2BvifX
VsNh2s4fR1HRLMkG0/Y+UuaXEaCRZjc91SSrWwyGTixDZ/9oJw/QrTPkN1Z/7rLWRnyX5WicSuBJ
jt1mD+zVQSrG3jXyrAy0RxOtRW+SPz0P0aE6t3xd4CqTy3He5JgNIvGdTeiDMw3FuxswCZi1eoGE
R3IrlPtjUJNL6jUaW+cmPqMusS7yMDlRswdw+RhRB7q0llZdehHad7VQSFwJ3GI8oDFT16xgvgg9
w8jjFyC3LarEx1RlsaX4G2uGrAoRxTe9quawHCPZyaGciBFxaLmjwxBIyh2rWIwbwlNLtKk5IpMG
DYLVTHur9cmn64xy5QdFtGndiP6dGpYvoLxZz5uX2I66r3pg7NgZla9t7Jsr1HjBASSofelcnaqx
oUzfkFyOfWmvlCxIiX+Mr8K31Svcx+G5tf8wLOKL3LlP1c8I2CgEHmNiZ0ANWVZnVu7lWU7Ig9HJ
wKkBX2/nLylUHPsxNB7TeEjxGNK3dFS3+dJb9a1v0+EB0DPVWV34+B25PpbFm6KrYtVUgb0Yefrc
QFg4a6hm/qLW3AgKFdfYt+L6CMdqm1LqhrAbdxuXtiBySM3YecL5Jkej5h9HIlfuGxFeO2vwvsNq
24T0tt5B1jh3ySgeDBv115nInGxXaepxdLrLJJyl4Yryhnon2QSGqe+VKGYb5fkl/ObCemrjkgQ5
1yl+0CCjGPFjEg2ZGHGnPuV62qwAcWEFVWt7z/ucEADTMdZmIqBWdNwqQ0zywXzmGVmybRRY5Wqt
NTcqywoGQKd+SmhQUAMYxleA4gAYGyP4Gob21R2V4pbyvFuM2dcps93vhUkSW6Wmzzze8CUQVX5S
dVGA6cSVF/SzHT609uE0WR9nvVNa6vaXi208bfB8JdvJs969mk79aETBY29oytUAUyfmkbxkNfq7
aGF/yNE4p8FQtTBWYasrDx5V9iNJP18mSw9uE2mQFxJl3hNQ0V8cGEJLTRPZodSC9glJ6VbJkvCL
qDPMtoadbyEvkDzfPPNTPHpGV361HZzNFSkkl77Drk+HOFu2INK+svdm7eU7O7IHzZVWxfo5crxj
4BnDXo7iwaw3qoUkoy3cdGVR49/S4TVflcxYNl43PIVVXJ1SsL53IjKrFwTuyzKYbh0cngd5iOv0
mT5JeZIjnIUTfQrbWkZV9TAOpMHEU1gcY7XLj0gK848zQugUXG7IhMRkI8ctKHASvLBmERYTYJqn
Ry3F+yMPcpjzVm8IBOHi57RZCGPp0aD5dUJ+zshEn4CJ1gglKhV0JXihoQBY9UYhFgmzSGKIy+CN
XxWWtbuPUd1wyWp15HLlsPRsQqxkfVGZBlJj5qGsPlbY0vHKNyymZumYN8/Koaw+yiG2i98+jEs8
XppuHW5SPTgWgWm+BTo5VwJD21Y4jvFGKZW7kPeJ6xLVN5MrSFc06dvWM6SiTmpiA7aJ2/Aonv3+
rZo1CxLBWN/Nw7ENgz3UGHJ62I7XpG5dSwBb21JM3W4qg+oOoHe+k69HnbQvr/fzNZ4y9imBJchD
a4fzGOPjDWr/4Hkzof9jdgCgSyzuPRWfaJsaPsTbcKhfstZ+1I1WXMnnA8g0JXcGTdcXkIHaCYkP
coRoSC+IwS5AvVEn0J/xD5JYJQ8SaEUC+wU0bWdY6kX38G7EafAydE7yBgnQXJl60m/lMCn6Bf+s
/jkF9a+XesvKBCLDUu1Td4NJ4vwxDPXeOKSppx+UABTBEEbIxGuauMZ8kGcePeFeG8VBjtBh6AI4
GbO2Vxtrx/CIFoqVbFuF1qNVmvhVBlpTp5zUeBZbwdiu23CuPEKVWJLEZi8/fusmAQFJMrr7j3ti
HtIYcvfyjvH+Nfyc7SgzU75uyB/V2u4RtW+/anUH9us8pE0Y78sct5ucTYaoufrA2dlWL2zq+Pf1
TLTs3Ejsmo5cuUIk5lnBdk27Bjh3Y/LMiFr/fnJjGOrKkuQP7P2hQqqynhdf6sAk2qxKxgc978ZV
kXjuKbJ1e9NSACLNNLxhA483YvbD+aZH1CZhVs66MfWOZC9357S+OOLYJ/KzUrCOsgSDyUYhiGXD
Kio05SIPQxYEV0IKFsnYs9+LYgJ8UiOIqJShP9dSfdr0loPIpIJAkPZNhvucwJncKpxL0pMABZ1Z
XCcAESva9sGaNDhjG808hgohxKJvkoj4JYbywEptROmgXj4vKZ0HL7kotuQcxMc8QFM/oFkAjpYo
q7E1CASaD/JMHsCtBKs2nWmKaTDtlcYY9yAYx/3nUF6Th89r8iMf1+JXxyJ0cCLhLtUC56BRFn30
RHbsIWF/6R0yWLNaNDthmfFrR3RnR/jEFzsgjiDh+b5x/Ag8XuacSSIv7oD0+9uxy8U1nEbB0lSv
Nk4/BEQRcE0ebANkmXHfDm51xNHENoftbdKzN4KnTEIiNo7g4kfOntX/0jYy2EkJpNBFbOjVnt5s
R5rofPoxjizUGfI0wzG2hEOizc3AZJxZbPdt1k3XSJj2c3rDiKaSHMa+xg6olBKbtujsfHxJqB7u
eiXzVtps+53SYhkXaosUwAQfU0QO6QVG/xLa+R3xz9nB9UviLpLQJQOnzw7y2ufhn6/pQjwNdd+R
+hJFMyY8MfZ+2SEtMB0WxYXYA1jJzVWY2WKfpXQ+UQ1WfOEH1ziXo+0cRaedIuH5dEWLYGPFZXuQ
h7JBNyzP9L5Ae+fnbGug/SqbPvYOqtnHq0Fp4BZEgiwr1d0lWizu7YLYv1jXm2+V0m30LsKGh8Bg
pZMUdFCswgbj3U7LDO/5A3GNLgo0jUYiaq2HOmq4FhWL0EluiKbLExUK+8ko+CWAN7jJkRdRA07a
4QEdrEOAF+iORM8fK77Om9YiuIO6Trcq+krsHUWxblWSfq9BZb1nGrXW3iI9J4qj6ZBUBAm1SZHu
FVid4CJ5oqhq165IMAtWLJ6de3kNHSAJaZMWb5Glw7s0/eCxJGAHmmvRbUb6Thu/O/sYS94jHwE2
uyV63zWJvM3Y8Oeac8ZCqDrnij6GGhe4K1mBDFPqHy1qbQsjK/vl5zU50c+z8kxO2ImKUKY1CSqY
J/hR+AgWpnBbDsCCnSaI3pN0prujNr40pBufu1px76x5ogz1H71h4H8bOky0ioaDJZ7XePLw/wk7
s+U6lWyLfhERtAm87r7X3motvRCSbNP3PV9/BylXyXWiou5LHhKQjy1tQeZac445tg5HOaVQlAwc
BuWwbhw/gDBDfwQmQbtKnN49zUX5kzkPcqpRAD2ozizVt96sSBMvTgL/o7FpwsqponfDmgKSv5PT
wS7ecvge116Lx0fHJZBg/iK11iN8y/rATiS0X5yxGee4AUQxlnGvD/GwbKGsvQRDT05DqxafPR2R
fkh1skj6NRpipFG6WZwJ13TeSbupFkpajvsa+8Ky8guwnaX/ZwCW9eeooZjHr3fPy3RSzF2gGfXX
ffKoklf/OsQFFq5zJFwLjyUaPI2rUcKLW5Cbwk4278lUG1UiMebBdwz8qzGZyolADqUOplj3MbqJ
VLVOTRUg/B+8+Jjn5LKJRjPv4cab95aBw1ID97FnTW7eiwIZpW9aG3mRv6t511GH3uPTyu/yJsrv
sqpDJhChAYzJCdK15M7Ay3RNkT5c+UEM3TUqne4qj4SlwTIs8nz7fY4PeLbXWfZTL/yPm/UJRtig
6ywVCLpss9bcO9PwXhdOci9Uypzt2E3LvC3Gt/k8sZrpfZoW4hTisFhqsT3I82AIXIIA2QwbNEua
xdjx0CvqYh8biYWnvbmP7Y8pD71mOTj1rSaZD5T+1D2WtTnQi6rcHVS77jFxiIDtvYRUalwNjyTb
9Niz9nZLYg0PqeYlnVukzUhpFJh48wKb9LXO0ZiOjuM9BfqrvKnT0fVGDmI3Oa0Do94a+gCzY/6a
RhQgohKzOX79iWa1a4okemhHWIVO2v5CINQevgfF+o9p3wfdQY36v2+R59LoYCjpeAs1WvKqb6S8
slAzWPNQtOxVaE7oU6reawXhhKjGiZkRmgkPjSII0oN13GZNsFCEuuizSPwqy+xF4Kt4Rf89B49U
4mHq0aa6velewL0F7FoaIlMyRyGwp24JS0KPBy+dZ1fYe8c+BmMkp4NA+tyEiCliduuI0G2yO7rY
OYaJDTFgHgIfqU0tdAANoha3pKEhxs4F2H+CYdWPPedGbEmJzaexCe4Q4csQ13tjrqX3sBcpg/3M
CAJAbt25t1abnd1m2P2IjGrbTKbyoScsDwJWydemdC4dNTnYrE1D630CZSQP6Yk2h36MujWORGPh
G75y3+pw3zq6NnImTL3epj0dEzk15vZvEEJtq8WZrZ/Gen20FX7o0YdqWe2BprN3lYOjszUwTCcg
9Yxvfkj9ZT0JwqoCrfWem5oFAyu/8EeiaShOEDG+DiVRtBGrs7dUTX/VVK7jqryvwYkCkWaQR3bT
s26Qh648lJfi2N/h/BBbe7BJeqUJwntJHiKV7w6C7HheyFObb4PSOKbTBC2Z2m0zJOy1iMeyDyAh
/3TivqaeW++wMVnHiDqS6bjjDXXgeLN7pwBmkB3lTJ436ig+0gl5gwGAwWkSwN0h+JF7NX+VvGXq
u3qbD+yiigw8gtFNgmyQp1TJScBxlatr+ZSHWsVZU3Uyf6GSu6hR4XxQBPnoOzd+88aiWdiKRTxm
V/lnn3C8uhCvOuGc26awk206Cu2N/cZMGdEDlnijH4/b2hyVVxILTZ/yCD/Jm+XV1tZojTeJ+2pm
Llg9g7++p/LcoFYvveZEOzmTg7xD3iunwsLTzXf8U87keZLlcxI/m4qIOwKwEJz7v5oiW1WGM73j
agEQhuThzixcsa/4rUV7YW5kL6D5QSchuZPHblzxYJ47BLX2SD+8vHyfkadJfFsOPYYxOZNDhT7F
4hlnoaVCriqadYtZezPzNR6tVAl3+HezlU8O56PdTfXRc12auPNVz/PLu8rQ7uTFzsicB4GRnz5S
R/uKZrCrxLevaxMkhSIG5Sj/L4Q1EhPU+sDzILbv/cgayQ5DaScHKbwjwfvPtEWktPWd+izPf2nx
5H0gYn40bohesYqyZWgQlyIbHHLoKeFcYO4oWwty9VfnQ577vmVWziGwvPzjtA54ZDE1Qbv9x4XK
JO0tjUd3IS+U0RAdx14tUcUoOVD8dHic0jxbGgg1XzBx8aofpunNd6MfBeblTz1T9nooesKyyCIC
0++RolCeA4ivIPn0caNuKtsivNhWWnTiWvRU8jFYo7VXLzHUKmCPeb33et09uzgP1qLGeFj5aD7i
0YJ5VFfltOhmUhaMZWUjDDowNiLUs7wsL8gjeY4u3pNaosKV56dsBOITQEMcAIRe5NCV46a2tO6I
euHyv5ts1j/l8bhscGE6wqHHZli68Q9RFdS+glADE3QwmcCxQRAl1pbs8E1pBqWM858HNVnnl8BD
3mB4xUfjCaRlbZBcrcgEp6gMw0peCADwWo3/zn8tuo+rulOqk1aL5myUvGREZvhvBpE6eiaqn1Q/
UVwoMcHNpp9uVM1Qs02bDId8quylkqjRXikacY07ZRU7enuC7EVlvqFaRO8mQ+XWjNMyjFRaTiGS
ZNcjbhP1wnho+MU8jmUHuYdH1Z0SKgBt0nTc8aXP4Vxii+eBNkv2NVSi67ZN5j0pXaf9PzIu5599
TFtViYLX+R4Llr3Ymv5TeuBX0TSjF71F3SXi/FcTk73OFsCWcfzrHCUSh6DCO88mHATIs/GUaxOc
ag9/55cUfARbPRgEA+BNNQ/UGEiBxJuFLtqpH/2J5cNIUtM+tAtzRsRE2OP8+mf6XrlK8FMzwc7U
ulZcAxdDjmr6wFVhsj0WOZxStVHurZo3Gwly+gu9Te0khylx1JPBt+ZEjPRwpCQ+XWxh1feDBnkU
6QKO2Hkqhxwz4iK4mAqMoQ4UzHOFyR/pmv/qT66xwwXYrY2qDl6p9XyKKdauQZuErH6aN3kXOzfy
DEOjWWZpBQIhpQOUhelwwz6FJNiv+5/VOwoHZ4OUilxP6gEPdEgWpJx0NznT9araAJszVhNd9Qei
Z/3b//7FMWz7n1Y1TCUYS1xenqaqYxH9h6AEWnTgj0NJRsh0aQmC+4TxkSFGbYY7DFb60c+bZG3b
dB/qmkyG+Q41iD5RPq2S0ilWaah6a6Lga+zw9k7qDXQgmnvd1N7QzpPP3rrDjWQ+yJT6TTIa7NGl
beXbv0K3wVRviBd9tpOWyoiDOqCn/90GH62ezBG/tzZph/vYEki2p6QyVpqZbKzS6I4Wcdb7INNI
KkUWxj+QZ1Tfn1E/3r6d+oOggoY+HRmXMoQj9fFsXJD5Hbi2e/rGH3X064bFGOEOSqzxShfoSGAT
0m+65QHCJ3EsgoCOqr+CnlpTDqDdOToJITd1eLb7STsmTQ4032hOUlwEh/feNCvtIpVH7PeTJebu
ox1B60N+NmJH+9dghu149N4z3rVPWj6jZNrYPUVxpO1UH3Uwwh/rK3Kl7Awo3X1ypOJu3vWOStPI
Uvx9ODQOidemfiMgnN4wj/Sd24h5S2+Lhah18TPDoO7pK19xXLblrOBLNQqp4cyHumKjHqNxV7hX
x9Ocu8Lx4bPMR4YY6lUlzHRVq9GBQpp3EmVuP4VAmDBcpd25JdzuqRfNz3IY/AtLZPGEOee1LbwB
c5Lo9iptN2r8en2fZMgIm5HXE+u9apUUhbWyZ2yJk1XBWUwsSQu9PKaWop+06aomocDVRGe9soJs
5WVmupO9dMpkwaY1bGUtr0IFyUAjNOkqTR2sMnb/PPCihJZkYmkU0cam/H7Xs19awu/PNxm6wbso
d4hFGtu42mJG6Ihxm+fy0tj7h6SpNbE1O78Xy4FnytacugPR2CRFIlPTloLt5zIu3CM+AO2evb52
PypEpedEcPBXoF0uh5b30pD241XOWJjrSJ7TcSHYafV+CHFwbH+3alIfg64z7+MS84rrR8+VThKH
kbvTqtQ7jAi53yz9ZARvmCl3OT2apzL21oJP+zs65gZtbO+AaCqNG03OmJWs179rLsIYAlKGrKxO
ZjG1J2jvUeo3OKJcC3LpfErMQ2cULa8Ts1yqTlStPFMfa/xU5ULhjUDzeZ46tY0jpnuzfZTvIXkJ
B8EfnC7kXPVadqtjSzIPz9vULdR2YcTWefDEJ9ok6zkMeYg3hVnxO8M0sdVHU2ujqxofDKCcJwkV
wyFVnlOX5naUwwH5Bo1FnXGnNnq7bUgThIo1ATVLAIARJjAfisxLD8N4laE19qx4CAX/PjmVUTWV
hqYF8ra2jlMVcmM+vMP0QvRbWclDmf0arZRfZhVHSTP8rDxwj2jh6k1b18qnlxW/ycZy7woTYaPn
1SWh62D8JLGxCofxZBBdqDnsK5cT6ZLeTqvt8qrJVIVxvJezvB8JvXL04PxlxK+rivSQRi92gxi2
qjp5h0ofKY/Kw+8hLbGGI/L1NsLKjD1+VmetU417b49sm7R3P36Emd4+xBZxQ2xUBsghkMHmfsIm
4mO3ThTFPFUFriLbDr1VMNbmacx180RrCrxWHlnt3o6cHeqyjkwKw1eP4+ixG9Z4fc8zZx7kkRyi
QA/X6AHcxZf8sXGn5AAaF1wWzLOydMivpde3ol+TnHPTDgHrE6U7JX56thvYiPKCPJLn5DQRlU7M
lG7yb+PL1HmQR9QAnaVfk42c+Zl+JlLC37a01/lUs98ncLzCJjKEsX6CI+p5ur+DZH1N/T6m2cZA
Feza+YXgE+0NX2khnVIg+k+n4jxarv+cTSVrVVJE2tSw9oJSD5z82DzVATWr2DHTc8wO5OTXp84M
s3PWFwKywXy+Cga7x4iJ75mw23wpTxo0e5ZB2pAsPOYg5/qeXXfq9leKxjeIp7DW5x5fplf3Y6p6
Z3kqq9JfvmM729K0X0u8fFvWrzEx3H3bnoLIbE9KyMC2P9lEtu9HSHxdEJnZtExReD5IQMU8G4wi
e/haYDXj1zULdM0T/tuvGVuuYa06vrlygi48R+bnFymvysjZrlyckb+iPrFfwyHUtuyOrI2c6iMO
7cGtnnvDQTQmPZlmmUznSuT6ml9MH7dlaR60Fr1KAHFkJvK+RwoEjaqzwsswUfGK+z5DsckFJ+WZ
operVimzg0h7snj/OkSrz2PdSl86JH4Hu3TdgzxSG9U9yIHF458jeSFKu6NS1y24j4bnVK26wbIf
HKIDyGp29pEXfdY0jEn729qSDxLW1rhHzvKo9lrobEdcbhT4X0uEPLvKGcUF17z1NZTobXa+bv02
YQtcNLPDji6vJrV5oZNTH77vxU7GLf1norwFXWRsNU18BlpYWQelZSoU4zNAYDYuUJslW1+Lf8kV
gHz5y6Mc/f5RDZPnxq9mNP6QPhRxzruigR4rp71NxHQ2Z2YJ07Zydt/JZ6hNdLNqPgceaq69GEC1
5VV21vgdORNhZHwdwWnDpaTXVDgL/ajRE9p+kdGqhFaq5lwEJTbDKmzvWAfWDSvlo9mx5QbvxBCS
4xn2De9DZkqkxreCDIxrCDr832fkEbZY6C1Vc/f1xazWyBEHjYGrr3gY8+7DHSrnRfMC3G6JcpBD
PB+NYffiBNFwZ5MmtS9bO2EDW+Ku8N6jQfXe0wnFaYZ0EVBvMtzE2OV4vRLvfaqa33HRX3As5fd5
NzkL1igY9il2fB3Z8xF1Bv9FHsmrcRyVCzWmrf1f7pXnvv8kNnYHpGXFHoLZOjUj7VxQzD4naLTP
choBWV+EbfIy2g6qmnnw2OB9HSVJSlJcH7xq+KZPxjzIOyj41UeEzeu8iopNGcXayXbHiubVGOws
1RrvxlEd2TPG/rPXO/lCH6rx0zKrdTJOhIM5KjmkZrYjxCH8sMlMXkz2GD1aXTGBv4qtZUZb+2ZZ
xbkKhfOCoxqG7DDox1jUxSVzonxJvJwrDn6fY5Lx/f5MobvZom+E31SEDS32wd7E2vA5EetwdmOs
8HGjV+85CS/gQfynLkw06mu6tTaSElyWGT0GhcIibA5hlUZPsmJBJGZzJHGgkhwzX7UamhpkhUAN
sx0VBUrSkSE/9qwpPO2ZCNufWWCoF82r9GfN9VZmWoFMzod2V2EHAgHButuZl9sIlBdg9OKDnMnz
FDn/XJRHjSBLOSejXN4hT31/+fe9jfruC1c9AFRy4IXSlJnB+Ec52PNRHqUzWms+RFoL8T1ma2o2
/jGF+3acdKzCciqP6Cf4dIB9AsrZ6y0hxtqxQ2FIRlsw86mCX774g/rPQWl8MKB2daNbW92sdEB2
hnElTfPyPmKrJTMnZNJE0hpg96cEw4JdH/Hl/xnklIVYv/TcIuEdotKL8M3fU8nfLzfNt9pDy1aZ
aXzPZptdMbnnR7VXKWK66ZmlTn6JTNHTG3ZTrNX0uIKotdbCMfFImwbxPbbYF344PllpQXpn0q7y
QjMeyIsATxKTluggAa1t+hOEBq95JKWHFF/UwhIaVgWWzfqyJbd82835noVFDzGhJEu3uFxNU9ct
dfY4J8U3BniUzfB1JM/JKYEy5haU1btnqesiJ9fENKPfVRwHT7Ev+k1TCu1gdBvXtocnu7tK7Bbd
vIqkwfDRrfMdqS/KrbRYo9g5LTZJ0fL14JPtqnIb694/f5+vAuXj+/4mpPOGspK+Y2U9BGWBCAGQ
+0Q6IL2xEmNZrxc/zBLEW2OQGpjUNSZs2tq0KbLskTxNVpU9tt0Ym9WjQbLwws9ASAwpESThjHFs
eto0pCU/NYr1iSv3BZzC+CNxSeN0eGIRbJqWD76q6vco8OLtUBLz4pBC+VbWS0nMlqedyVC3hGYt
IIubZ7cd7UsuovZgaupFznzftS9OFpIzpujGtaDGkOo6QmSFuBXVV1/kNJMRe13geBdF0eLfZVwf
wqkIfqIyffZaLXxnGU03lVDaH/4swyP0eXoinclaWrUTw5FJxSoOc8R4qdst0qb+dIsiuI8NshWd
OGxfROawadTH8dMc/O2QK3VAMeR31o3Nb6DajyBTlVd95I/uDVIVgG83uwj3mYZN4M6IBijodkeE
zVgvO7dVziwo20PcqunWSX0FkkQg9knrm1eU1Kd+8BrIspV57ToxrCi4/7bMKT7Lwe2y5Fz0yatJ
AtNWnqqI+CktZUcsr3tPtq5/6GKth9mrGdkyUyBVuLVD38wMvXtrSvpjnqq/5c1OMYTE1rvWWmvE
Qg3V4COaX3poIQtUf1N9pTem0osHVjykE2z0vnrMVFHs84xtBhv9ZpVjk9zafuRS2VLSWxGO9lzA
8gCGVvYh4Jm4jQvLJtJwIDPMjFxMGiFOSoglH1oOJpvWCUHmfGdyI7d+ulH9e5zMX5TnxrOiYsX1
oZn7HfFSS0dY+trMjGDdeVo/59/190rdXAIHcL88JdzSxJNPg1m46U6LWwINZ6KAHDK9OHYs9XCt
x3hnKV07C+S77GX1lkz2xqfJjafcvNc9RZzKPH4kRJmidFCT5km5ElsanTaiytStnJpopG+l8lNO
MtdY50Q+nLWQIhM/CeWRR7xkMns/CqP8BdYy+4QJfhC2Ij1HKyelVwVJ+b3uQnsFdSY9TUTGXWKo
BUuguOmLYOFc6QkYOz+d1HM4D96QLNwwFg+k2XkPvqs9pnFvnFsfzkuemwrCwROVieGFUI70BM2k
AGRaqc9+HBK2MSK/0gfzx/dRhICX/nhV3GOYwjNWOHByJ+fUJ2DgDUHbHOgFUMn5wli5tEnaY0O7
ZJ03CvhDtLFH3/SyrWJF1pmPb7MMY5XnZZk396ri7vBx0kOw16TPZOhVS+2xsWibZlFWbOTUmEEg
WdLdAzPAeoHK7YdiGdCmzH48F4SfPplEKMvAxo4l81JJ7fMgSbquGwEYaqlLleTBQzG1NB4TivUY
xtjr6zr70XikRxEjXSAFFdkPN7OaJTKJ6eg2fr8gCB5Yo8+vtqUK9kr0lh4NE/+sYqXBzm2bjg/a
DFzKKRIYbqTcIuRQB5QMGp7aoH2zwmKhV3330echjmU0dGtNbQ2aZva0KF0v2g5QDO6UOo3NRUOH
cm0Fd36FBhbwrHKWg6JW3rRgq2Xs4gFN9lhdWiDAD3II3YKXuks0RGdO+YNmqt6BjPd8Ia96Y9le
azxjVmsqq9BUKsB8FOcWhS2qPav1TxS67qauRLPTNTJiBo0oNIxu72poQhUsJjaOkXOoEBcdRmXA
PWh49sVou2QLu5sdvNVREw2qz77vrIuraOgMNOxs2N7Hm0AfthwjgaLD69ZiMlZ6X3Unt7OCSxAm
wcXLEdJ1PQng1Jze5Xk6sulR4OmUeH2kdMEunBpk1nJ/02VqtVNYwYut0QH1dJNQW9dj2SzadESU
hgXkNMyDnP63c7W3o2IcrHqgu2vFjMerN7PrEFj6x8gqH1Ov+3PK7UgpIEbXMfe3r5KHMVXFyoBr
s27mvD7VqtszaqqDFHvUaRvcWuh+UuwhNSFSNaJZSkA1618SEQdDi0cO2p38IseO7J034Fn8+qp0
MjbINjBNJ9VH0QDrwgAZPnSQ/g9ZTmihtPNlWtuv8NqV2xztpgwONSIjPZRhVK4gfGWnpMfuOrcG
ZTPQMOYel5znsXdXVml58II6uNKepq5g4btx5qk854ZBcAUjmGIDSoxdEJDT9XWuSI0TL7itvI0e
VM1bJvIORHqMS7vyuw9wCgjDdfGjoNWzaeyqoupP9dWai8CIFP8eah2Zi6YYp6lWP5PG9H6pEKDD
4Z5FjHtoAS8WJWblUGPVsEjo0KkmwBY6GZgF3FMQjrBRtVbrFt/zFHYMnz5xlKc0ETfHMixWFsiO
VaSVOCBxVLwOC34d3a1pTKQF9jOMQ3I5RFhEWIX9ks0BmA4iMXTiHIbkhJVjUbC0OaKLwkIhenRf
cv7nsJBbLXPaDQVb2yjiLYTqzHuOEzdAju64a8VJ3Gf0XLQORWzu5VWvUH4J1dYu0vADfogqMlW7
wVeH+9IVO3+I6ovoiBKL3WVT284935vqoazKObQAOGmTutWDP3bOJUi8w3BSI0e8lJVOETbRUjwv
9Ognx1v4WpD8kOfnddwmnkLnKRVi75TPTakaHyGy/WUm6gQQq+4eyGuM2LKN6rNi4fgijfunUMW9
ouXmczdomCh5H6L9AzvDN8GBEuBCjCJW4F0dHCJ88DuN0GPRVKnmY1Ma2mYasfVoPald8l4zHowX
2lpoxCFiFK5+yTQU4gvXCFVcN/XMqBPMCQ2vdn4Y3BIn+ZQxYB7OTX2MlZcQwdzaHJAjxYah7oKE
N4qFp/VDMXVaFm75EjdevWWNkO5SBERPvpITalxnH2la8h2xowmjXS5Obp0kKyNutEVcNT3AL95p
peGdKrcebhToBuoBEKgsn7rJfErvyvpqdmdCGeC8jT8H5OYLrS/1h6z0h41T9hkP9mxbNRESu6Sh
0WG7UwfHucjIQ+zJKJpPysu+ZjmnPCbRMCUdYy1jr6LIyvI9vqyEeFt3LeOyzLEl0MorvSX9Qe0g
B8dTUf2qqaUetCGlqSIP5SX73zfJqT9o/ATq9jnWaaFnplqexyFVV6Kqx2XVl1iki4a6RhqhPZaX
a1GWaE8sfMCYKPQ2CrpV3LPRrAblSWpuxkod9kpm0dILS+WPDscYWoqb3raYTwkVdALoxWJrzyX4
fi7By6O0eZ1GlKiRLNLnjtOeavwYUH4L9p40EPc5vp+lrwvjKdEywuGozS2LQflpdbm3DUOyCii+
+4vMEsFRcfX09D0YEf0O7vgJpSa9+il+IkVo8cofPBvRynySVJSFXjf2hTeIj1tgRv0iZGnvMBUg
P3Nsb/OVPZjXZAHk9u9SJQDMRW674B0X3clhMsJPsBDeztC0P6e0+cjSHLFMik9HGYm2my2Kee2X
x074UJHkXOhLN8jjF8Ue9ro/pp9jEYyztrO79XoQH6K4yzYEyHjyDrIfsenF+qcIEEGWeTa/GtL6
5s7b6e9zcjooQ412aPhzX9wU6YZOyngYs9+ytxnH6rCMat7RZueWJwNnKQKsGc/Tju5Wa6gyZaGL
HJiQW/YFaofhi+KZPw8acotl7vDsHWDgLwGi5B8KDoao7PNfFDn5P7Tl0wSFik0GJmaFz+xZwXPW
5Suy0rqV1zbpSQ7uv39k/23au8q4LXXrKaHq81fOtgy77chypRJTNavaeKwMV8AmbJwDW670M3bb
X23nuT8AX3sLxel9yK0A992uj5d5jmhOwEhfCMUZD6oRTA9xFgXog4J0GXjN9CDPdcVjAsh86SZK
CR/WbpG45h9WQVw3eIxqo6rA7eXLdvK7K46F8t6Z+vaq1MN2MAhYRm6WYVMvvMWQVt5OvvP5uXZ3
81XHTvyjUfMKdyHRPeR2RxfTDX+48L33oO7bFWVm/YAIGd0kT9B1iqV+K+vfNpmfX9OvAjgRQX9N
PbIR/5rKr7U6uC19a7xA3sX9Mg/yqHOMaJFEenyiOP5Md3q61baIr6U12yo6z39VshmplVgnT9PG
czb7NetYs1+B0rvLXlX0Y9O54ZPapHvN87RDgXJ4W4g3WZdx1OFRz5z0zld6Vjl22F46oVV87qrw
Q+taDHWq/qxarbMlNlLdaq1znnoNINic3UTU99sYDsWd3WnW81QS0+zxF0kzVKG3vFbNjVWM9RFH
7p/ykJzCxImWWWP9iEY2qFTq/gR0OIqb7eS5ej6nZxQInCyrwUCrxKibeFKXfhXmqzT2r2ylwdE0
PAP82XUCy3UqTyFcVbI8+UBZdjHsqggRR1ZU8SkjUTcvGn0nupRIIHhT36U3QH8vVaK5gCv+Va+T
FbrvQl42QTybAjymEgVu1yENRcfuj1o/BnsdDAAvgxnGbdX8lduUp5WSJY89raN9YxgIwudTRUL+
U6r7vwhAcDd4vocF347xopZNAVIpZjETILA5Wsk03lHPvpdVSjkLhvSe7W19Z+btpZkfi2WIGyVJ
PWNZTDNEQ6ZRGSDYaZj4l5Qf6xaFGHJO2zTWvK3GbTAV3UvsEgWohWp4kdMo3NjtKK52GOw1RQvY
Ec6JN9noDofa11f2nJEjT+XzeSFgU9t6OGwlG6gXPs4ZnZV5oPcz20FVT55R2StzGJOlB/d8RZEt
PAVuO2uy6a96xaOSjxl/jbo+qTHrropkpTW7JX0bqR3UHzHk57HR8heDjMV8tEGziYHtetlNe9rV
xd5hN3wqQrfflH3hXW38gStfn1TIX3BpqCM9hbGfsdTWpt0XXEjR0q9pHNYxhZG+XsnPRGqTHvPV
pdEDBOnFgPW3aDrvAE9iATLNORnz0I0sbAiYY6mB6f2uc1N1R5l6VVLNhsqfPCRFKDagy9xDVvVQ
YVz0VyFSg2c7GD+aOa1+CqOFQcbFx2ChdRO6tfn+WGAPsC9JNdm7xvfe5Xl5CqabzadCdZZJknUr
W4xQ8TEVPlfZADRFTdXj0NfdM9rkt6CfgwjniznuJSeKvPsmz/Sn1vj6klhLupvfY7uApfdc21m5
1ByUpQKl+0EOSCwoYvznlGU89SfHXX6fd3HubFxDhDAd6/yILTK61II+m7BD5zUkTjmA4IFfJGPP
hsimNmiUOl1ePaDgGbZFTKIeXLzyQWtL4zJXvfzObsUG6QJto1zlgV8jjylH8k9UTO/3LAYRXPdB
u5NTOcAiric0ClVSN3utm8K1Dqt32etA3exmEGKVIGduexZEpUIcbhNM/gJ3Mg+iOfOmttB5lE4G
s4YFabqxfdVf5XpMFbgPiY80g+NXFppVpO1SKdR0N2O2tnY4VdvcUtBOUTFDKd/CzA+NYBbXlovR
KVRU/rlYtgDMX1pc2KsRbvFeTrPA3wOEaB6AVTpXOycn2hptNhAKjjqjMzZQcY0luZPVzdfTZBe1
kLkD04SRZrCeD3Bd7a2oxyc+ptl6yIGI2KrSbcosHrZTmAWYsZO9btXlY0f0+7l06z1FwRNkaOCM
CV6isyPSeElKQLhEtFgeXOEpKDvJcFAbVEuQS3dZTDVd94sndXT0B2tCC5dT/iNIsc7eVbdfFYrm
vcRYcnYgLAhpMaoPb9aK2U1mXJyxxfnE7EshVkDEHvnuL9iYrNk0VCcE6hWoG6XdldRKu2x6t+hl
ZXlRscJzepgkRvYzMRBxREinnyPc9quoMQog4iwcBvffmWct3+ygv7LO4rlv96ZBRRvXR1bxe6XC
ghVUs6HkhCXfOmpxgFosiAXHXFT3UCuLp5jfyV3QFu3W8FTz2SMR1g5ak8zrIDyoI6XS0HXHH1Hu
e4tbmpJUYbo+dZ3p74H8yXfAQuUK13xzziLDWU5RSg6DrSw71UxeRWUimbPGdg/Zw3igzf3m2Iq5
hTc+LDFlOMfvIWFZ9DXNevNJqVxiUP1SPaodbnVL8YqHHAUAGyW121FZne5NT28o1TckLcMyJRyv
f3NzdVgZRIrtsPDuM9o91FoGs19OjaJ+AYYrHvF3bPCCpdbVaJ0SnnVymJyYCslgm8PBIqJ9/mnQ
nMm3dZGkr3EJYwWdUqPSePdgOt2g+Gwkyh7y99fMhLW6Tju1Hd4AxgGfmoN5MTyqachOMqraixzk
eaoozbmyn+SZcn4XBnjp/4+v81puXMm27RchAibhXmlFI5KiKPuCkMrAe4+vPwOpuq3d1X07dgQC
SIDUVokEMteac8w7feA+7+tqesiSxLrmtcmnRYte5ZHcWApyBkfRmjtUYNqRPyOaKGarLngjI0R3
LBr7IRlgPtrOVO/MyrQfYMXbD04ldqA+rftGy35VLGC51ZKTF+jpg9664+5LPFKqoFfIDtySn4ZH
wzaBaMx7wgTyIfeYVP/Z03RIHFkMVcZvyt9ln0Q3uVGacvaB1Vd5ZPvMRPSysHfysBIpfgfMDCSb
q94qTxP4dyXSTg3KxdWNg+lOmaLkbsoq7VplRb9AgkGEKtXCJkviz9aESBpHCrG8HgJIv9CSjcuT
9BzZ7Z89f3BhZvvejlc2K5mKUbZqfkJzicky0/DAiRmJErrpZQyK8WQakbOQMSjfJ6Ju+nOCGhoB
Oa7V7vPxhcI3Yg92ErzyPM+U7xE/dKZrlgtvicM13irR5NyPaAq2YDLbZTvoLr/B9Fm5BsL7Iou2
CupGeiNO+DB5ofv1SdZj/B1185l6A3pdlexMUkD9FflW3GGw9W5SsOCrL2ZTiThOj1N/lQDCYr6i
e3yiSAmfuy0oMA2y0YtqaZoIMoVwAQIZYCl8Ra8ucpP4UXTBQZY51Z8ROdz1jznyD49C6+/Ypc9n
kw+Ce2jRaEH+RFRLt3YtI8JhwBw79tNLMYfwEqznMv+Ko41qk9KbA4KrG52wVFU/JqYd70O8EHdF
JpST6C1vZZq1fcNJOC38JBcfve/te6B7/gJFve6M72LUlefRi17dgeXRqDMbB1+jX+OsJ6V+iCDH
TP4qAhYmMvPSUNG9+MUgLpXqv7Z9WTB9CdqTAiTvFmAy9md05dCa2R4zW7RS3ek0pclveub73muC
zxAwFtkFZn3ymaKduoF0MXkijsHB6upzLsbhAsIlDh+SEfNXmZK4zXMZT7tSiQemLj/lByj/13jf
UU7uytBjggF2JvKjFJUufYWoL186rT+2JraVTB3C11Hj80+4X3rPH7d7AQMTF4bY8z9BNBGgZeCa
sh8NbJmWQ4iw7TWCi7KkZ5A/CsvxiOpww7UI9BfKKAhuwopmm3ponGF8NcEYd12OjaJpWPLMbKov
ypVJE71IT+UQNhimau7H818OsjbuBCMDOhvSjxw6/SNISDfTy0g5xOlEq0GjjV5rL5rZCPq3His2
JJDPdlKFG8fw0o2GXfyltH0X6EhbHtXBsK6Rlz5EfGEvI8TLoz2rkhQ0aiulTBxKhYO5N5AXLIfQ
M5+5z4Xbyhb2uqBZfK8V03sShOI+qX1/yzo1X4SeQV8orhmbT1hV90s4g7dPh3DZqrH/gsW4OrlZ
Fy60TBcXQ3WrpVX1KQshbj+IWAmnkomUuoKTSVWOk1kYSHYN4q1LjQ6RGSyVLuvOYuDxWWSJdy9s
v3hxW58C0bSuVceg2weEH42ZvapHu/gDxrdcb1h7Dqa5wQan4ELQPRW2nyxHS0QfSOTeI6qQ14pp
MSoEUDWkLDjnSGlAWDZqtR7VNt+5VQ1ZBl00K+0Hy4/vQ4FLaeFAP0DWMO8OZsxfzXfHO6MvyJeK
Guc1HAkrt7oBdVZh9q9wegrPcl5zBNV7tbKLlb0T8arM8mfBZAgepT5QvUqzFtTYUN1o2MXI8ET+
y1CuY49xWHRDfia9u4FPpjhXAuVxIEN4ZgGpJdfQUvj2ennxbHj5zY7bpSXc8t12gnRNF09FhutD
bSXWcOGW6LgTPWp/mJGHB2VsnjNb+clTi3t8knQLMRs3vD5dUnqaPoTr+KsgsPuTjmRiHalBufuK
g8vIKyceMllSFsnvSyK/sKsTVqDamfmoNDOGvRvOqKHMR8uy7VUCoHNDeR2em+iHgz14NM36EHNx
Mmg332rCM0u3C8QTgiKgoO0NkdcrFlDVtmaWehNKgWPdpFPczodObtMfc4iz9cFX3TcJKyYVze0m
ydTm4ik5cDHHv45ooa+J3wf7Kgz+jMkTWphD9ggbmK046jdfEYXQA8WirYk3LFpYIHrNXM5IUNpv
Q6oQS6AF5anmEQXSsMw/qZTTjQq8XzwRbqoWeM+9TCRQ9Z7f1KuAIep2d0TQEdNEwcuIrurBwjSz
GApLQ33W9k9GW61k+mLZO3d9NTknozKdbZZRZYLtu0raWHvukhpeSxGZe78waLK67Q8jLcUpauC/
TmaSb8oJo3Nfpj/6Cfl0pFntg0Amv5+cKtukENlWpgUvJ+5rbzXxx+F7SkpQY+ra0TencdkCSXyn
Hfapsey/ogZxjhO6A7T1EzV4v7zlubr+eiqkFqrrCJR9MYFdE2XHXwUK7MLMnHgf93Gw0tPYeKla
o0KdnU07HN0GgWYZfpHyVE5GeRndutomxDzsoK+HV3qTdI9qONSZ1zL17VAo91NzjPRybZm+96sq
9Wuh2jefosZNuMlPkNfxR5NFP3syZ+Ne698UK90DTREv0UiWi+3W8CqoNSySKXyzcDfsE4d206Lw
s2qZRHaw7dvEu7SWlx4Nr9IvOeK+TRLmzl2KXuQ5VuqtHfjxB3VfdaU4anZw0j57pEH80ilBvAby
Wi09u7cvBvL5tduBupOHcgPvgwBGizZweykMwjoDrBnPLKn4p6Off25LrbrTo+bQmvz9Zaoxjdxq
D6+Olu4sp5FjfvcLqsCaSW39XJDyvC2nVEFRKsJXsj2xzkWuddBayi4LI6f6bsypW1WN8bCKnGbj
z9FbcmyYVIwJmUp8dBM2V6cCRTqExsFKIgqifkTTFoTdVnWyfC0PG0Jy1kRP8CPns2WTmjOlSjzl
mCRRqnvFXirVR9X94fetxdyVaVxKMCfVlTRfC5CNG2ntsKFb3mkl8e7D2Ffr2q3jtUxCLHBr7Jw4
ey+JygG93fFdqxoHikTbEjY69dMLv+RPXYtavmDpwvMnFTa5w8JpIlGuapG6KIpxmZJMWRGYzTpN
c5KRNd+86xm1g20v+e0K4uGjPC/WvSm0K1nN2rUJO3ggrBFr/jXrcrjYSBm+9ly5pwTG/dBFS+nJ
CUqRbQwva1YyaVWOYSCg6m4Pxe57TKOApo5XKPf27i/taqyr2VoAV194c+O6LiiEE6nBpGw+tM2S
u5oz7xalqy/jINgOnZGuqjY3HpRRMR5oRxJXqGjFxvJNlswNM/aFlU7uXRoFDTwwd+GNExRaHI6o
s6cM8VhZbUhnrM7Cof042oH7WtfEzuiWlu/6+VA1uNkxt39WxqFaTTzpYM4W9UPgBNpBZ7rmuHoL
sA0Apkh+1yXpwdzaCP1VqR+dGDJRaZ5peMZ7z9QpgIUuHFMKPUuF6vMHwbHvPMrFlX9h7WCzOl/J
cTT4+1zvxBMG63HX5sNhMtVk1ZmteTVy8O9OnPPsEsYJ45/KTb0CGGBU8VUDB1WnU9ks3am4GuQp
HX24MFvLw/+2RBvzUx2iZp/6MWBU8gpnUC7Jw531s6e6yNRIaI9oOvBWd2AIM4+FGdiRg5Jb6a95
J6tNzA60fHuryOTIv59S+urrGnkxyYGHRve4kaHiiFv9V61OCQDtyb45gvlXFZUWxV9HO5pxTehq
W/nPY1D+lNf2AAiMomp/IAvSiofvgFW5J5+okQ0aF8gXWsfuCC6jIwqGTf3Fo9S0FDcjXu5/GRAi
uLo7+n53mqE3d4ozT7B1+jQmMsdNpFrBg+jiaDUk+s8o09O9pDRLWrgRvqeWG1M8hNushy/4mVAK
jUX2JiLvkiaInAoCc9Yekd7HbLCSo++DJ3XM1NqlgDofOwW2T+023dnMfHU3RZG21bC5XAe6ZomG
7BJ5rVVp1UPuB8neGIjsSkk5KmZrQQJGfSM8eKth5nb71hUWD7CQ1jVChNRODRTT1LXGzliafGpS
ZrLe+2h0eNDR/9GtAjG5hYbmbQM9eDTLwoRlpnvauSmbatNXerHkia6fWw1nBKtBSmgqy1OemM4+
dIPwzE1ULFt7Kj+VKiZ+bqh+GlmoLcb87JRh+jSkfCaVLo2fVbrUdFbM6Gsv6Bkjlj1ZwoQfzkad
DXyLAEGOU7eSqGu30a11ggRg1xZJ9dIhTvM1HsHRMJPNKJecmr4DpdMyh0/iKsTM6uSbwFfUl6KD
a25mk3t05rO298Lyi2SCMY+PI5BFmF8NZRgFPHdPufUC66zY0Nqai+2eu01IH+zzdjEHHGBP3/hN
CDNDqaybaWsXhC7hWZ5iYUFZJm6NvTzpUOHjf71Ot/Ks5VRvDsiGPRPl+GIQFX2BpL5OdKz48sjy
2vgyuHG25fnJU2i+grv26MBoiHc6AlFEyoDrtKh+iG0nO/mel8UAw/hgabg2H8EUkfbZrHRPn44V
FYyTZZndibt7xy9iT7B28cvADqaRaIp3mAr1UrDoXGSJnR64LSAf1aJg1Zp2+0gzul92Vg+1w8u6
x7xmgUwNEp8FvTfZvZUb2bBwDNYhAEXHTdZ+FF5lkGc6Y/YBGDg/C7D6M7+ijFBqBGHQAxRSOvwq
VrDLEPMeez54Vt0Pe3kkN7UXt8dy3mgNsPjUsHdwRZh4+K616tvOfieIl4ZvkD5X1JZ2pGZrfMND
SnwIyxZ12M5aF8Q8h5SS8SGM436pNr27lIe4SGrixUf9h5m51PGiZDoAhajLBV9abdNY9ZuC6QBT
ZrSCpfyQO1F/caOMLlyYKWCKVj7tkcVE8OE1C4v22rmgA3zqFtvaUdtrOW+84oFp6w6K2E3KZ3Un
gqE7MW1LiNkAhFkCTphLtLad/TkxZkW2U+PyYaaybSvsldvJy7W3sbvok+W8R5RtmTg+AP8w7m3P
91Ca0WFb9FUcbOSgEgAAHBUvouhePqsoCD9L/NQL1U2yzaAG2rIvo4sTBuWTWWniTlEw3pht6rxi
hFxOk+9/ZtaYUkji+9Iz1QwIeEDo8RYrjn2X65gpYHrEWy9pxbTu0NSWgn+JJk0p6pExtAnwBRJz
7Y3cAKtwnUTG9DxV3ocuFOVXjS+2tunfmnX0Q7cCUgkzrGxVAy4wt4HEljGYY4eilRcwPUfoeTSb
MXZwvVfZNm2Q7w923d30pvKOtVH8lEdRW/9MGqpqIp+WWJDRpkYe8QPMC35YpvIUpfquR+1x6Mnn
uiEv9zdjZk9rw1XTmxjT6ChyJt/cx8xH3Q+n+hSb5O5i3AKvTjTt1in68dFreSCZojEuYCrDdVHT
JhFxV32Embkz+5rkNa8WW2Jws+3Y+xTAtMy6qCNwkE6zyp+I48wqU1cjFfy9mU77ZGjSM7E90yPe
7WHdappYI79LT6M+7Wrb0A8qRdBDFV3CtsAnYc/EZ98/G5kxvJHxnUslHBYMRcHKUmIhwBqMCzyA
Y/iRtMlFSRr7pviDugMYZK/leEa/JRXKexm4+abt2nmuO9EaxzJG6pD3mBAj9ah31XHI9egshxrX
m1buAJmhnPM8DZrwu9DrUFyGJfEZnX+TG2SOsMOTR3lg49RAf66B+iibHTDl0sAi1WkbP9ZHJkGz
Xw1hv7aYQqhgSmHTY2EhhtFCF+OqmudYhtN8tjQIXnUXcLXcyMOx7z8VO025R+vZo2NYeyI7ylez
ScRdGDPDCwSvA9MNn1Q9liqkzFEZ242s8LedRgCAoRgLa079pkzn4UEsUT4X00G0k30OpuYJLLz4
DS1XMVxtowzcYiUT0RkwQxlGVe9F0jYRrS5/rbhqcqrGs0wrMhXVuM+H8iCPEN6Hm69gM0oLafjQ
W+ItVfR3xfSZFsKreEgUVMRkt5WngqndFipUuJQd8wQXi5VAyeiUfT2pxRuhEGLjpe6pRbF+HLuI
goXj1LtMU8qVawTFTiNEgV5/vUQjwLdM7aChzlYAv3Ph+AojREUW3qyy1Y8wObJrGDD1bPryMqlp
fjVLNzsEqfNDnnOMOFpWTu9B7XZPZERRJ2wNZzMFrbn9cisXav6uxWH1wMTrs+h87U0TnbYyWxYz
mWuPL9bIbBf83dsYIi8gSrzb6FUavyKGjGrytRSlTKkezruOGIKjN28oVzhbI6mfO9fz7hqboE2S
vfxiHZbFW631W4ze+p10QMNutO6tIL2XbudM2COfz9hcDHM2eKrq3qZS43gpD6d5DGHMEwh97cCS
Pbh5ASE+iIcJCQIRG/YGyMMEAL7RhCb9Os9cVHzjPZDkC9ezijtFYHZrrCCs1/p0D3JJP09o/y6U
ypRVRF1mWWVRf2QZTQFUNbtjyxPtay+vDjgpWdf3kb/I50wekql1OgJUn3T4GjQSVyR4ZGf6d9Od
i+SU5puP5p2ltL0oonic+zXKU4PTcAF+JH4djbhcOJpZvZOu+VmOrf7pJvVlRCC7wWoLEp/nRwGF
fqyA17PpevvPnu3pj5TGpm1Oocm8B5FcH918Xm66IUjFpuuaRdF3z0oZxvdNaw5rI64wpWH/vrXZ
8CAUyONjMOKbBtK5iHTfPArdzFdi0suNMfXeA/kTyK6V4Hdme9YKEwWzASrMtCYLMVcNkj5edLNm
jS+cR5U99y5RQLWf8PkIfXlr4q5o+LirWjks5elsviYricwkU/EVmeNKbxVsOvAEVmVdq8jZ3f6q
l/anHLdVitN5Ezsn04/OowUICHEkeJT/LYeeiyO02PDWc9eJQoRNlZ/80VAPZSG2vs6MCHsi+D5h
pOieQo+oQSuqz9hOzH0RJM2yhIoEJ8f0gTMFVKTnTTInMIS2WW1jJCbMO/7fmNyLQQ+NSbn/b37T
OrH8HZSG1bcPdaybmZ42JCsmaZ+F6Sb0W1Lt6DYJSzBvXrKKjtXiCsHU1+melLAdU1HaGyOYLFfX
wGK1uPD2cvN1/B/nuhlv+fdVXWGwqJhfSlwNmaEJf6ZsdmMLD7eLCCWJw0ApPA9Z40IFZ1OG3chC
i03XJvPGrCl0jc2O5TUeuFineF/b5o1aCA0/CMarnsXrDZjZL1/h6xenVv4SqtktmYrhoqfYMvWJ
hqCr28pJbsp4YE/1MUVoyFf+4wSM9CFzo6U8QZXjpoTgO9QAleYK/h75mXC0l3URO94Bk81CCfmW
+vQ0NjZiKKSfrX61QovW9dzriJoSQs7/5wrI/eazllWvagUKc0p/DJjJl07StCc1m0AW8mHJkA5d
iESIuI8bh3JUioscque92OYLyFOivpNjRLj1qzGNZyu+5i3rLq+3wRwvo0SxeYLuS8bijLHrzV1X
GsFjYBvjEZvaS+6XPrkMvX8Lq/A3HZLyxXYdZPb5qF8Cs8bFE0Q55jzQK57QaMdMWc4DyVt2TGjW
Y6bhfJjD8HKXG6IXzvOMlruin6UtKbW9vZzvpftg7j8ZerYqS7hPacA3kF8WnYitNgAG9AuLvoTW
dotjBRxBs7MUBD7U0x9LO/goNc35OtJUdNmQZAfCXTgZByGoLzd4RiRSMee6lUGqn4rQeEs1XXma
CsgKUcmkbdILJnjkzhz7KOwXvvhZTchMp8Q8ZLllPkKb5xbhlYtwRjcbnjDI/gvF154cy0xaH1MA
yEGelZtJgTWhY1JGlStWPGzjEwD5H4E34Y1tcQDaou3+gAEkLcAiLwfCM5vaVSF/RGBSK7xUhEDn
sFbIOVlk9bvij+ON8KNXg0v3RVSmmzkKkQRTooYtljwY/dLqMjVDdWk7Vtn/G8KjG39F99BZsh3d
NojD1DTbkQEy/8z5igZXcZlrLupes1i5xBj4xESYvZXmuO+LLlg2NqHk8rjK6/pBUX/UrBFLIic3
AyaQaxJZHmvETHyMqbnlvix+aziDNS/FoeIm/tKsKDyNCiA2fUI9879/A/vvpDKb8ppLwh95bI4j
3L9TqcJB01W8pD0EHj6GXjb9VHw0H46BeMbzlVNZWPkTaYXJlbr3Wh4lucXHx17JA3e+Om/sxVg1
yaMPucY3qxNmGOq75gh4bd7LxSDu0hA7jnRIwPktvxwTcJsnZlYeUdRxf2gRVROyHhDbx8fnYmtx
vdUR7i4SDzGNIEun1ItPCIzjchwJV8uyvF0GdmMzlWcjI8FtJ+ZD0jZbeSTHPYsKDHG28VKBkbu2
0XthANbalxZ/c47n+lB7fQJmZg5mdXXosjqrwi0aYJsP3whEbd6IJKpXZYNHNJxWEV0xHKK9e+P+
RXJZYJ71LHZvTVdwK44bGqbm+//+S/0n7cl1+Mrqgv+Amut/xTebiCMKp4lJUXKVPP4YfVBNG4yF
WfyhNZNZb/73j9NNOOr//um2bEMYOsFUM2LKNVDr/zs2LO87jbt/8VuMPLSF90gEsPKj9Zh3qK3a
X1TDjPaeNo6sJfzk2bHHm7wCbdaT8BX/uUf2qakmRKRCGe7rahrv5Z6R5jwsuowAtJna2lmIMNwg
nd5b09uMcdo8f4+Hs4n5v4zXdsD03Q9YhvDpIOHZpfsOyutGOGW38Sb6oxpOopupiGkv4EIi4+TQ
0FT7nGb6YagzCFSJqa5Sd1Rwj5fECxKPqMCEYFNrYrgrRQPGgKPRjP3DoOPw+8cl8ox88T9Oy8Hv
t/m+Rsgf4NNTCOY5D/8C1b5tu/CUa8JcaTmd/kLQCx9675fXtcu6mbzPnJbWoiEV/gqWJd9W+EJp
scXWds48XoV2s6kdER3LWacU+AP+OgrnHktAbhbBHJGOLDk4ewQ0nms/UzeeTeVLjn1dnZERchxj
fyPHvi+Wb1gEKBA6JN1f18r36wyqVYhixVpenKdochY6NRfYErAStdrmWP68mSyXI0Z+QogVM+eM
JvjovnGqBEyltACCU+KlneLQedSVvNiDo2zWkZ31H23/rEB8esf2oW9qA96ACKzuGV3+zgj86j7A
nrd0EcSsSdIpDiCFRhJfkpI5Rz38iJtPbCEWWjO4SiBEMMlrcX8Pm4j0Pw1Zf+Sdzdbtf1DzbdFx
BPnZqNQRqBI4YSLFm2vaGU8EE/an702Jp+ikuqvvEedfFzT1OIGXongrz9oYZv7xyhEJx3LysNb/
dSJSW35C3cMnmRnq/3o7eVkSTvpe5NHf4/IyvEEFuhZtXMpD+X/S0OIkigJcOS4X8hY0VT1YlOSe
MGJv+0ARb5o9tRse3crWK/X6DcSfn9zBtOt+RFRylqEwbTgilncYqjZaJ3YevidQd+QVOnOYzEaw
N8a3NNPKpyBz7K1CKNpdZlTezRjrZ2YhzmcfO5Svpjp6FE2Z7+LRNjc4efIXwinwsrTuZxGPtJI8
2tqhIYZzocCwItDpBchYvtFFXOyHIXEu4ahRZc+V7keHpdKxYuWNyNCYak7lHngaOwBpggnQFFdE
9R206OkThl/CpMmkc607wb1RdJDKS0/7sI1fZdX2P+SHpOkj4Bx0l+fAvB7++Ri9lbmzkVfYdoxO
ocUzkNdM2XzdWLO0zZmGx382Td2q235oP7/HazL3hhkr8eeSVoxvpd05tCuNf770+xBQYXJnl2fK
pQRa5kq4n1ggokTpz+Q9jg+Iqv2blWlrOewxSwBnQZ3Q0t0OXQ9FkBhxylaeVRWfKjoVW6qD81n9
2RmT+DnzYv2Mm+NDXmQw4bsD2WCDI+QHIdJRyFnKor1pZN0SMRCoKa/ID/DOgL0VoZNTyOH4e6NH
kKHbVGTLf1wY+9OfawpnpsR9X/61pwFei8V0UsI562IwYU9UhALinRGnpmwte/U8qrFx0ucBeRGp
oN066lCn2n5NVzDpx9fYV8c1j8YKlW84vpaKvhOGIh5Nz47OWqKtgEyrr0QaqIuwcP2nWqdy2Mfx
dG5xzaPjDwJIxelw4D5Tbt0+Z2ZhYkbJXPrFvtlC3IF58tkSqYyqOg0QkR/TrqtOIP3TpTLV9lGl
bHBs8pApaidin1SXkUz678Hvi/R5kHlovEtpRsnxKbTzu174cG+00H50J8/qV9WUUrOM1A2Ni+G+
tdrhHsT970hDRCwQLaxZQLEkhL5y1RvsF35rB58ZeCEIi1FwTY2QZ5YQydqxRciUCP29p9Kq3qFO
s+/ocAEem8G8TGnKozciZxIz1DcscfPok4+2DWmhHMow/bNQvGnz5Tx7j10AlPzr6i6CUTAF7kEe
0l9TljSF+jt5rQKEE0sFIUnyJ7k2fVA/51spLzYNJKdViwJS/qhxqq0LnbA7eVK+fnK25BJTL57/
xwa9PKl6M379YAfJJEBcrA562tqHSTTOY5jj6BmVqzyImf8jzIHBIA/h6VLbEsj05WE/jR1m0h8h
7JxHOVIVLa5lp/L2/jyWpWm/JSMDKqFtKPeuXvzwIOEzvTUIMoNVdDT7uFgbTac8x239XNZ6+WsQ
wRYyo/Eeu5aFH4ecXqQ5KmXCeqI+bQ3XgK8ZOUXd9NPq1vI1UG6oyAWj9lhXrosJEH1Vn/GVqIDQ
rTTOviEVPtjJvWIZxiEWJmVcT4nzU0cx6fTpwq45pZOZn+Sg3MjDcDE0bn0M8QMiRT85UW79rpAG
Rg4h2At4ZXQlBetVze+O5G2Ynz6d2MXUJ9PrEKfB0shs42bhkVyZkL0emt4ON5MZn21aJFdREc2l
m+krD1Ty+tBKLDt0Ia+xTSR52pglYqU6fQ2TbpWIInmyXOaHvYiyr1cNY5huwrRs0TTyqjISL6Cv
TJKjDZtPbnqU7x2aGlgFM4/W8rBr0e4rTaKQzBR3L7AU/rxYcQ8m39ylvErkJYv3btRYm89vTSix
P5TpTVX4uiuO+C2HfavSNyWW5A1UVueurst2BapgWPTxrOP1k+reQXy9HLA4fdjReBrzcM72a8ad
R12adCOr/jDqNet8WnoiI+pGJZcpqmkAdTlKx/l1bUtqbK907bGK+BfEXwzPMK3rj7I24D07qriQ
mcPNQGO6It+Rrv6B+pp4QvmU7KgwpRseQTEpwC4sLWfS+FcGT0sCYH/rFVQNcaXDEwiT4ea1ZnRU
kCEs5Fn8fv3VoTNaJUPU0n9I7l0TuKjfXv3MiM5BTjRsD5nnWiQFTo+0qp+DjOKimybT+xiPT1Tn
k18jAqag4rdEnLFOTESoVKkNFMStd2X9r2ZVeAUDjjkmC+oNcFTt6xxEDO8KAmHZunAF5OVDHlD/
cOh4yRe05qiv4pzsI7zQ1UK0A747Pm5fe99jAdLhf5yljf/P6+TZbB776zr5fn+9y3+7rmcxdTCp
B6EILsOtA0V3MYxafK40c6B7VER4gNXgPvZoAixi7gFneTqv0CrBA/8ekXtFXDxWbRXs5VEj36MO
SuiM5QAMQB77M4EdK3i/VvHiIyrip8nL5YmgtO27rk9+yqGvH0uiT8K6qFr+Y0zuDn5HX5zvC5/3
P/9jclytuZ1reUoc7b/eXf4c12kTMAC1u/rzzvPp79/8+20UimCLThP9Vu/t537Su892otE/5a71
QElR3U/gSte1kRjvmvgpL6iCMCM6q4aMYurxWadBuQzMrPss8uHOdgf1pbYSf+sGjXk3wW+8zW+t
+hQ3vDLV967rO1fxIOEOcuMb9KlGv5vWkv+QK6p9tb7O+3M57vu8vFy+Ho7uzIr46/XyUL6eMtdY
pDlxCQSNf7/3n9fK6+Qb/PXef352pwLa5Mla3uGaJPG2qsUhrptneeT0pvmgpll2h1WO5vJ8BUwS
88Hzq3rd5ODZ5aHciCjIiX6neZ0QRIBOK6g/0E8lB1XL6Bp1ubqiwaMDdmEzaq2L5Mw1F/JQrzzg
mAWVvq/TMVyCRUIIwGaIfUQkrFFwoihID93K/HAA8NekG4yD5pMYWBUHvonNQzGDKeSJqhFvse+b
j6yyX4pRO1pO4J4w/q96Jh1fRwWMvVPT1u4pBeawJM8vXMvL5IboCRdscTgCOVXuv8flCzwXpqwg
UBgVXlu1syneRlhtlAlsqDhfG2Hv/o5JyYmtBgkSKbWaG/U/67S+aCiQfhjF9FQOZfKZmuNHyCP2
oxUZU7Ck995MomcXrGrt197PBmp6ufVS6T7ZNpCHnyuH+nNSQdqZASY2/PhuMzrldKSO0z/hM5sW
fJoByil2/+RPowf60TJn/07/VCKiWQ54hndEPA1PqmmYLAXdeCfP8pTFV10U9Z08W2etucrsUtt2
RTLhOcY4URKBMS10LKr3lgbNq661eK3Oh6FrlwR/WI64j78ukFd9vYC0g3qXEEmsGctMB8ydJU6E
1K+3t9lQea9JCmKn8d13o0Gpnzh1uivcSKWhlW/5c7nvQd64K5b42n5qo/pmptmlylz3PYavsqLc
Xhy9ApDi6AMama8XCam7oiQTymiicSmsCION50ybekiScwDA8Sz3SnoDK8LPcQr++wmWk+YWgi35
sv9+whgS0Cu6vk8NBDhfZ+UlGXmwdSFOAQk7s/rwQfbu0N+xTpG9vNrtg81QWzDmvgflRfJ0D0dX
67WBmzK34ywh1KAomPf+da9LINWQ3gQNkfprvI0D4dyFaj49Gk72q2BV+on38RX9BM9Sxyjwkzja
NlD86cnQ3KslHPfTMejd+Lo2kd6VY4aF2bbD0lGc5YZJUEFBo/XvplYbYKRO2CiwAk5reunata0s
40J3+s7LG+f2f4yd13LkupKun4gR9Oa2vFGpnPwNoy29B+3Tz0eod2vtdWYizg2DCYAsqYoGyPwN
bz4Xz7gdAKb4KYknc1M43s9WaesHuRl6s36Y5o2ToI1ssE5Zyg6lmGemsudr4NdxmA0V66Ec9IU8
w1fHVwhP0d5/ZgD7XMdkI8iWVpEozyn6P5S1XLQG9LHEDSpXn3nc1kuq/O1zYPQC18GwhPTadksX
j7DnFF7M0p18spqRQCWgiN4BD+SrLg9TysYAZw6tglHekhxpeUAvEPMDufvvWGUusQmGiPTOMtaC
Ty1n8LHGsphi1OdnfqCUdpZ7XyGwhXplUDBeTkrYHNrKqg+2Wv3ZC/OxSxfD3PPVLfdkm6iCcVd2
B4dsKO97K1izdBke804gXyN3PdGeQKfWBzVohkckCzDJQEntAaL7Wk8V0GCW/SNomUo3sbgaGHN/
hOF8yzeO+kwJs1zVJhxqARd1o+KD+GBibrWP3Z6b2kuUBxUxhs2EhPPVaJt8NQSl9czqBtit6Ubf
AO1eumYq8TcRHTM/s7h5gXpj7ozoS98UN+TtUZpUFV7KRHITmmlK6nq0llgIYiUHYhIWv48BquyW
J6l4UfuufpUtWY3abCAFHOcPkG0+nJ4V9fV+k3S6ewUgG5i29ohwtPcwPxCYFOqPzrxJbRLCi6nM
yyWm9qih2zng8tiFzW/n+WM7eBmelWgzGKy7l27Vsea24/FPz5hqxtqt8aOUo/9xoG60/QZ8sfaP
0fJkcqCTe9UWoiSCXvMHfH3UMH8ocOt8B6P6h5qowalSjL2OMsm2ZA6TLj30xElx+meh2OjHJjF0
5RaLAyMrb7rctBoKz8Gor+UI2TEm/d0IneFBNk1DmyEuLR70LO5PX5vB8X5zLbQgRa3u1IgsAFGd
iT9D1GgSvOCAYJQhGgawlGxS/r5+KcvsfUQZDFxdZVzieWNVvbpyFJHDNCSUHUWlXVxluvPC0acX
K7fg1FT+SUEEr1la6DZuK1KtCMia6pFVJjipEF1qPBbKld2l6dWfXPs+hCDR67Bytw50k3tgV/oh
KPJ+IXvlRig/A4+S35+WCXRpFek7bx5vlwhGJaHmgu0WECTtx9hLtLs8VzeB0qdaNOzlkTpqJFgl
kcv8PNLv34p0pPoOu/Yflk9DoDgHuUkqA0eor/jLFmpQ0l+h70cn4ELMb4caFdyyHN7xyRzKtvoQ
ETq2TWbk2whlvI+uO+E5jaZVh7VKhzLoBjpb9aF65IDtTLwGjd/uE9yoeUxyNKr4qCWp6vMwVtMh
QPVjJdtDRz0rXaLcszgA9gzvepVqXXKHQ5XshjYxl4rShkyeITQgvxNVLS96autGgRmqh+vxIuDb
WmsQD7egdSE4hNVL3oTepQBmd8eZ+9DOzZTdcRNHA2YlQ8ozmJ2knktti16Rk12unBcrLvQTcMJh
IZuZksCTMZV+ERaedbR6w0evPi/3Q1T/dttIOcumVAwg4EU7YuOixI8Tr+vPTRbZyd5I3PtXu9La
HYlWRSBpbHz/GlobZfKPI8E1byFlwP/57zNOkSH2ZoYWQIG+cFsPlG+MVHsdCoBbqv8ClGN6BJiJ
KZ9Vqa+U1KkAVLa7lmFlg8tUHTI2U2Gqr64OKpnL/9lt3OAyVt77aDjpeVJhg9fMOK9F2fRHw/Xf
Oj90r+Tg3WuZmtUW8O2wlG1mMAKYKyjC5A6P3W5wHsLGMCBOlNNChrLDVqNtEJoIhVCC09ElV7RH
21B5WjNjXIi20h/DMgaP0HoqjzyjvpJRcvdynOyFq0NqJ0d6EsRVvua3RV6jDKNjK1x9g4NIfXf4
AqihpMnPZvohZrUKUN4/DE0vX8QE/03o5tnrre5Dm97aWTO06FlTO7ENKqCso2sH6pAKDSqjmcg/
CiVQ72iWAHh0TET3uqTbUItvt7OCjD07fxiZ/9GZKCDgYw7hWonymayVPmroOsPACMtXsn0Lq0fA
kTR5zWXlWc9NEv4GomedoNjbz21dfRdDlyOqSV/PhFqHsfkZKRnzX3NkkTr3WZ12s0xl/IwaUzzq
5MlQTTFreOd1y327DBNEm5BdN/Zozxqf/I9aVKcAz5gTbkcMMa2jog3eJc3zbQXAHxsWESyMmRap
hrW28xPHWgV5W74W3mwPQF1rL3srLo7U1IyzY/vaS+IDueGYwCytR8i/K266nxih+k96UeHKW9ri
VA1leTAKBFGCyHAvruPoS9Uei/cuTK42VezfbcfvrQ/Zz6iwaogmeb3Rysjae2257Fvffteaptja
ep9uZYh/w7ItrOjVC9XqEKH+Dijedt4dZ3hVMy29dRBgHnNc0Bba0DjvWY7CaUN1/WR4orr11fRi
zO34KlmrUGvyQwgM/DUjO+k3iHqQjsDmxEmns27H+kI3RL21DBVpH1fracwwNZrCWa+2XCKWJy61
3rSHIGzeZJSQpKQoiFiyLlqMJOYRUaKIy+BXaNc5OJ4kcyjbzDIT52a8BaOJy3iae6fKBp3XAQra
lzpVa0+1+W9ZSn2vY2C1fmb/LNCVWITQQe9ybI/l+b6x56t6HutMDbnyJvzH2DHPPZ6ryndo8kAe
Z6lZsuDggbQoVGGFB4jPOemMD5qlaN2a6QSC/Or2n40uJpkm69iqHEqAc8iNjy3XiBsUymOMUM7O
EtawxwbJOlkQutb1mJVPYxPqiwzzQxDZ0641e5QxIl2sQr9oLpPi/R5mPGHQNd7e18RPvYxxS4+a
aO32kXsKpQ4SjscWU3GRbtpMGS7GAGwliUp/KalGETUA6sgtun9WDJgDqO6fGCku6CKzMcgI/npd
9IW7kpKZVc1aIh19H6xG2HQ5FtvR8NylTrKMnKFBDLgbnoERkBpLM20ve2tnAEdvmP5O9kZmBxfJ
Dcud7FXGxl7hdavyQOBUXhfhrh1gICxDGID22kc4cyNDUD0NzLpoZpcxWOlzEOTqUK/tfuzXuB6y
vp8NS6Rsv9yTGygRmJjMGyGdTL7irzG+HYzrTClD3AkZKDuwW1molSK++ejTLoB1q09BahibcrCa
Q4S47xkqKsZucVt+q+txNSqqts2syN10XVOvWhJiR71sklufRr8NftRvJhrXyMQaHa7gevKYZJhl
6JFZfEtTh4tCUe8hab2D2qAYVuSJeq7rYtp0YKePRlD82VR21ew7KLcBq5BjB0ETkZN5Vw6Re7Jn
FCDJl/JgJU1muvg8KI8LmAQwbfoNal7GGnhluMI0R3utTWjYXgLUToZG4ly6SHTXEvwOLHUctfMB
KuKA99TeNoR9g14/PpYZdKY5khtvQLHTyTVrAynRvqUVAMnJwuj7PwNwrYAUm9nGZ5tlhfaNUt7G
7NX+zMOK3EzsPiBbeKf+lr2kbjieAhMNJmvSshe7ANgwmSpqOXMvhs7j3itRlJK9AI3crVUX3iob
8FAw1XuMoxN+SWywVfmzkW1fodz7P9tcVqU7leydlnCfjlqFgrOfZmjaluaDj+7pNiKndmpdu9qO
peee6oFSCFnP7nFq1WEzBGN85krhvmOaeabUYq3V0K8vQ5ZAt0Vs/1qGQ7xOgGBdS1JZqynJ6luJ
TNaq8RK01m1hrXRTXVmT4iNgxli7UZUf0zhSx3Di4JWqVLgamkC5aDMwDy0j9xjq2Cf0YW5tR9zQ
z3FFJTGOnPbZT4YOT0aRf8dCZa8UwtjkPT/ZCI0Doon/2OPWdFc6F4/LXL9ovSgfeYO5dzy1SHjZ
SraRnV5k6w92g8TNPF5u8Efelp1TXGQEiShfidJGbQ3zc2Mm2kfe1JyDeZModrNoOxub0bmD3CSK
YfPeV8dXm+woK/8/R0zawY1E8NCrYrgZzTCxlIMvrkxFjnl5260aVqRoMKfjLcxafa9RHl3IwYMo
I9QQR0yaHcQlHMv/WWWeshs6S5zbwcBAQajZR+k57T7zzOQRFvhCRS6OZaWB47cVOjvVi+OrbDNZ
Gy2nUsNDdB4iO9rKadYpjg2rz7a5Y8jGbjtmRkLucR43bwoj4a063NDLzxeTMUHl4Dl4zOZNV8Qs
t/6GFmriS81xyEaoQQ8vIy+MAy8MJ1sMdsBsMGjyB9sPx6VI+MUoptS7YmjifW516jnW62ClCaN5
D7L21JQRv0WFmwLq5fYhqSCgLeUuyoQCi6fQfsJwTH2QUE5NVSEIYhAhoz4yPiO9s/VnN5vJg/SF
RcHKrZg0WGQIbju2ADepufmzUEucbIvB2COsmT+b1P1XVad4W9mLEKS1znW12gToka4VtBC2YZT1
C2QgpsfIGr1bgKT84JrpewsEY1PADN/KEC2EjRN3KFb2OJP4MSlxCDgD8HfE4HqehWodhIDlJ3OF
xDI2pJ3GPacYSLKr8Hx68Da/na7a1To6gkqtubtkKmOmesY7gj/2QSRmw/KwUJkJK2274wERX+UQ
ZrzOsjaBozF92VuF8TOYFfddqvmU/nYIi3s3uXHaHpUlRAjXX21a9RG69nSVhxg2Ml+KjsZCLzX8
kUfatBYQTrycvVvmOD6VT4GS5Hz+oeq1AwuCbqG1ZvxCYVVfFsih76c5xHHNX6QJYkSyt22QlK4m
NAQgKCXM2sVH0CH0brZ1/AL65VGgB3kx45TiXQIYKc+0hVp0OFAALX2FT4SWoWs+1+gKn207+Sab
zaEad7GOTokMRWcbwHDi916YsJ/65FkyOurOT9dhmwyA3lz7TYEJOJg5htNluwcZP6JFPUAcnUke
iC2c7MCw75UaBifsNxAynUkhVgAlY3KUFG0W0Er/16mrZBcZyrbA9XI5hXW7FiYIv4VSlwJqTTAt
R6ys1jrcxrNsk5vSjGpetlkCqA7TvrUOzmEZUMzZIN6P44Aagx8jBe9urD7kutRVCJA+Rf1UZL//
ayexmvy3GLF9AUr/311ibsE4b5dAKEdbM92j91OcvjbN7KQsw36ZBl32uf/VKrtk2Gl+tMJtBWIH
qAhQuH+P/DobRoV/zyHNl78O/xw0nwPTgnBlFRhLZ6Va78dUMbhZLPGCuNDMSrSdX0C1yqG3f3dC
5X3ShW9x7MSrvM2DS1o6+S4qO30PXwmpSFHHa6OEKlyhEhIg2aHqo/9kGUDWeVc9h7XiP+Wuqt7K
rKT6m/lPcoCiV0xSShX+P02Jpz8DoMTYYR5ej/zqVThah9qhxtLC2+tQ2nvOkZPYo8RIhX4O9XYS
R25pEptziEa5dfJZg8oojLz60uJSJaN2NLJ7a2pwWiYMZKborGpl+tQEIQ+myNlGSVNc5Ui786mn
IPUH8ysDGaxWwPYTrFXnj0gbvIhqKw7QFYUEMcbgco0xgV/mm/HF8kV80dsqffTJo8io49XhLjJQ
e6uWpCnOHgzB7O7D9rAPQJLTOeGO45zaMXBP9ujEO1QBv8l2a+78GiH3SmV6hwNT7WTklxGLpqwb
ljVEh6tbaeRMC6XfijmUbUYFxl+LpmnTjzbIh7mDWanA+2QCZ66Y0YEXQs9aU4P5ZUc6cHo2Tl/x
foM3qB3tzoFu0WMmj17Rg96hZ+eogM0GfO4/8HlbjdMQ/qzSZlwojR/dMHL0di5uwlvVVuInaBXQ
eOchLayPyUGiqWgdQSU+sI7OvOb2R4TUO8p7CzNVnd042M4+BJsG/K1NPmoX0wRMH56mCLhe2AHM
izU3+eiN+Jc5ifqqYfXz2DmKs5DjPZvyASqH4LPCOl2mI5m/vFfuTPGVO5rie6tt7DMUIAW2s0MB
WbBqkyNcznbQTNLnMhzDybxXr3LfdovgCXQ8CrYklw6yLVHAa5vWrBgzn6zKXHEes+Co4klTLx2n
vrI4R+JIdmLWvKKKMG3koV23G/SJUuDoJkuHCcfBV32BnxRwrKi1w0dvGLgZs+aYuXp3lZFaXERi
VyTmm/7epgJQtsocQYMmGiavFX/XKub7voQ8i7fw87qDq0bGgyrqZJM4SH5a7RAv27ToPyItwjEu
AGcFpZZlv/hlqPFv+CAjmqGxtbLiErnt2E8vpaKgH5mZpJ90kwRANyZbZK6BhM29fZceLHUktwXK
0fGRRWHZaFz0IjhnLiDJFMHbk9mCbJOdpdOs0trTkMBTQlgZUwi6iWnP2PK9J3Ob7Ciic5uE8VUG
fW04R/RCWIowXDbF+dBtcsQGVpBTimTZUVBZ+Hbb777OAT4PdRaMZOJJ7/mu3W7bqcMBPQbnEjRR
/1zk8ysv086sj/vnMEneHCsY+LG07nkq0CO3PEWcEJXsn123rBZCkDKXR7KO1hdO5jdHeajvcRtF
JJ8O8tjCQaYHVmywzEwHgFAcNg9lh/FMhNFWPBr1g+aENRl4amKLMkQGSngq5pAkIF6yPuAWhIDw
FMU1pMwyc69ubop1EVXq2dJbfWMopCY1t092dYmYsc7qEQVR3dmPJooZ2mgVu6ZS65NpdPYGUkt7
9lhJr92s0q4gwyD28yh/AvyAJJXRTy/1pKmUbd3yPaTex22DEIBnYf2C0+5VQ2Tvlx3EW5+cAn7E
qIjmXhov/P6asThBdhc/IEhA3S8X7mAPpe+72YlflB71TY1KzhI2j3KJmy5Yw1DA76XOgqtswzZS
3YrRQSbkb1ub6u5hIu0j9DQIlpCE7Uc9HT5P8tnmBvrSVim2ln+PclPzjSSvc5DnlRsm6xj2jRq2
Fr6qsWgGV40as7pmElceMO7xb43n/sSRJvoeoQQDxig2rqHVZ0dsZoK1dD6iuk76tvymmBVKS+pQ
HuKp9m6eqvyU/fLA6e+BzA1fm7b5joxVeIsESldIGaF7V0ZAKlRKRKDRurSwrrJvDKuOi7r5SNFR
gabhZ/XGV3Ei+RybhSiLJpPR7eRoec5AxTXF8+rH2U0YZQC7e8yLaSsHVPOtYQlv2Hm+6mJ5MZ+0
BzOxmlgpbT7jBMvLguma3rr1UR7BXMm92vuvz5iUGl8fO/vx9V+4nApsEI4BX20lUpDoI4TmTv4t
8vhp0DajpaIRM//vXTiwUpqi/ddBTI3LnQt6F1JK5B+geP36/NsneIioWpJ6mI+Uf5jbtW+Zl+kw
T2kKtLy/ghCVgTyhZvN7h2n2O0pT5pF6XC2NsmgeTKuOUaafAJ9k7Z5pXfPSp6G1a/KmR6Jg0j5K
+NRIi+1t16j3laqAdw2M6DyUnvfA7QFLcsYG1cZvgG3aB25I49qyjelgdKpzlZAhCQGaoT6N2fRP
yONYu5LramsFxvRaByQE5jPErpWS4NJJB5mO/QCcBbXfuQODyMB1rI+SddqapA9AoRlA1LjDj7Fl
Jka5ud+ooZjeEGZfl0PYfTeQpIbTrTaPeo850qQB/sDlRUeDxRlXA5yWYaGD1T3BNIAI2emogM3h
UJri5GsN5QHYTfFWszzWtmV/nErqPQu5KzdWPfbHf/Q4f2OnwcSZObAGKes/YyzFwkiWxP2aunpR
82S3eI3/3eTzKvUrHCt9OswS9bKpn9exRsRt3lXVAVtPBA2c+GTPciIiR2xEbnhhotvsh09fTXIv
mikEva1/L+3Z3ixk5iHb87gkL/p5KM5ciSuq3Wfb14k/u+WYAp+GDeJDGQI6/TM0jvJ96BUmpk5j
3IoaxzuhGOkJNpu5p6im7SrLGh5Rr8zWTTbUT7BYIHmXav4tAzjb8Va9OZREMCKcbiVK2jfoV/65
02FnlxRu3sh6k7/NbH1HJtR503x3hQL5+DwEWnSCjgWfeW4fc4qbrpqGR8VQ27caicK5uQqn/pAb
vNzbUnHerL6G9OIq6mmsG/uJvNFGtpdoP+70SF9WYD4241S3F1uo9Wqseu9Z4wWLo5mVfq8685Ar
DogjV9n1KRg90kfRrajq+qOhGMU8z6ye+GHC9ZTn8dlrzGBnumLCM60Qq6hx7SPC9PEW7mX3+Ql2
q7vPo0+RR34CcgWHVH6Cr6BUa0UPdloqq1TtjS3K5GIpJi+/dfNG73oF3Zhg2OFamN9kB9lYwFBm
e5FN2A2kx8o1fsrxcgCZ62Adosu25oZTkqWZFC9e0D0HyD1tDcPXKEh06YOrem8IEljZMh+Bdgxc
LZ+9qB6a1yYFDdCb2TL1mjs5OdxSytCGxB/kr5jYioViUWpxG5G/BmrD81kznlqU8K9tUTzK5l4I
/9AUvlgahp2/9nkWbBpwrlvZi/eJgY6b1T/IXnXCvcf0xvs42eqtato9ovreGjWXYB9YSnHoKqMA
UlSLm9wYCDGjj69TF57b8toQNxcoZ+8AP03nqFRjZQ85qaESX1BuNBSWNBYAh4VvtfihQS56rnwj
3ZCnDTbeHFrAMLdo5iXrz944KnYkdqoVWQXWaBZa6ToeURg1Ts2zgFZyQB8bY7m516pIrgE654uZ
T1VbPTd0Y8ZbDyXcz+OpAMwY7ic5QFTpeJny/igjK3eoA4fF5wenRhg+Oe57rZYT6BtUD0iPPsmT
BPyeHb41d3mYVwW7sdSaa49/WQMRqoRPtdYVDKVgQ0LhUcce8T8edz3T3h/I1uyZ7zMrIf3HREtB
UyZHNrZI3G81QGVII41+cab83BaKsqybaLzmnZJvRKtXp7g2UT80mE2FvCgeUJEkGWNGxkULkmY1
DiCIjKpFuRT5pKWTNijnBWP/2MpNEuGym565SfvHr2YZBqQwtrnBDFiGuXD7R7knNzaSdazNvHIt
T+Q4HQ8yuevr0UPcpwhUVY6a7msKe9t57neokQ99GCcMh91QJwfNcmU54JfwoVbwq1xEQlEX/h7Z
5vDLtdtfvYudQmujVmfZ+W/eYnp1tPBB3Ziq2tyCQHkJes9/t3W+NJKZaMqkQ/PSUm00TUt512JM
kIzEVra1WivvqbVFgyJ991duo1nLQKvrly7Pmi26Os1ahnEHF8CsRIFnNL15HfhLjZzZXoZOoegL
U8FD8PPYJPsWRJW7mBKcRGa5fx1xLlAh7LGAfsWoLdzJJtyf0A2xMlxDSTE+lc53mb2CE9Dd6nbY
yGgUsD0otpxllFT+gNuN9U1GullZD1Efz/Br0l6FpSXHWAfZKlNkYWRM+zidWSRzAi2o8JkyR1Vd
ycF+1uJEa2LpKnsTZJzWKnoNn59a2gMaDukYApzj2BzW9lLUYbuXx1JoAIxoat5BJt/qsEcdAw7d
g+x13fEHSdnqUf4VQmkvSPPg3lGjpddTWVikbrmdFFP93cB8ICv/uYOcpfobkMKm2AX4O+xUW3BN
+NYxrDTrqPdUpldyF9Z++WdXxsFg5Tu4c0cfPVsvWRUjEu8Sj1bM8vX/wqjJjkHPViACzWUYK1vM
53vKDk7/jvAjtTzq9SgUvgH3z17IDPnrps76Y449Exk86CYZtJ56ZRYWUoVmh+0oNN5zEKq3WI1R
SLat5obMgDhNXfPYYgZyk02jgOxYFqjSyZC3Bu4svsA62Q1OVjKRI5W7nlCOKc+RvYyCqGDONc6T
DVlRwF0g1a65rqiHwMURMdfbHKvY8M8epK8/e7IX5VnU0P62/W/jer/fKEUckaT+f88UzMf/65z/
27h/tX1+ts37tkuQUspYLy4M3UWKpPfGQxWQJ6ld6J3Vi5NU0XehNAhXNo57SPFmotRRgUhxYETh
I0uZUnUfcmvQ76OB9YQx4cDRgDV6NUrIYEWR3QAIe3fLE2vZ3Jigh4OiMfAPcotXkaAt7aZdvBnj
uL5kU3phAuttrb4NlnAZ+nAJNIJq2hyXvjqXh+d+5yt2c/jJhbFHYWlAG2iIkkUszHb3ad07DbhZ
tEnQ7Qw/5YJQfWejArpc1TXL0Qm1Lbz2SvyTrCXCR+Nb3g7JEW8zwtlvQfeqP6PCeZTyZ1Tf2n9G
DTN7Tp7LVxTuhXkUOqfyYJBtydEqMP+Vp84Q0FmqOgJweeCglGk9e7kYHmquPOvQNc+9ow8PSe9U
1oG+DAdLlI6KahfOmktSObErontX9s5RRtUsddAnwV1wp2BVk5cskBrtqNlW/mAAO93YdZo8eUqF
2QSY+J9wvxYsQJvffY2ZnVZhgdcjsNjmiPhkaRHvceiYdkXXeefCnLWrudXe9JgZCHpgv0XsLCP8
a3+MMwPLn7T6nvCzbORnkuLQlgKf1rVCantRWa3ykg+Ysg5uxutkDuFaJ4Ao8TuVYTYKZkB6Zz3I
0NXSXYp2/M0i8wM0lkwxeuSAsi3/VKhgiJ2u+YnXD0UPUMENmH/mIbbRhne5iRz9R2i57rE2ovBe
2mO54flQIZ6npDa5XFL+ZEOcaTvpDjpDrdu/52Gx7ZQs/qkaCEqKrG7vZK2ULcDvcWeBOrxpBuZD
cog/dquaEsUHiUAkxASOOk7cqA+xRnZLze3rNPGde0GSXIUL6Lpl9vpN8QbQ6QPLfF8UJvU0F0ri
7Imqtf3KdPryza2ddqs2Kch04IivZNM2ckCVYdQiT5nCOkRnNnnSYp1jsAaWHhdzVADO+opknx6q
OhYW+qpDkP0G8Tk7OrGeLvgSqo0LFAXAWI3HxOxoLvekxHz3t1d2SP+AryFovhkrhJciPckvPB+c
zRCleCTp1GYBgtDYlvEuVlXzIZkjXhMmxUEFX8C6LwCPeu0Zhy/jKCymgdoEaKvusFGYharH8B0C
GYyN+TVCKjxZaHXqr2MUvutFgu5cvZBvELn5etdksqeLtro56Msxwvlr7EAWrkVTIFTu2f8VZ2X5
7jdgDaTWBFhQBCik4oQaKcbB9MEaztITUn8CGTGWHTLWJ9hKjupFm9owprWTZYqA+K0yz4H2EUEJ
+6W1YoafFNmzV3O3qb2vHeOhjk5MpdP1xGzvNTPbF8ObxK9kzlqx+PpW9Vg7myyWL6NtpnvF9sKd
kZn6FS/xcOm3cfzNNJ1FY6L0noaUAhNtH3BRrZLRCN7RdyX/P5H0tRS3Zk6a3WR7n+jIKCTTtGWG
y7eKSXFXqe1Tg1/XCV1oeyGHGfN6L+x4xNlG5LyW8cWZPyQ+ta1qPo65+VAMtXWX6tNt073WQ5GD
/qJpQHh043djtpZhaRRia7uAoYxBM8+qCKyzYZeInKlc9FnYKCg+9iSXFA+Ft88YrMKbYJK7l4e4
WmWewVIoj+nwIFtsg8UHMpiaDSOlSnGJmFVKXKjKfnyJ4Z+4zLIbZ5VZMaqFqkLsjXr2nxEpKLDL
5yEhWudTUZoI2NIvO+JYKTYgncblnxPKkf4sgeL+HS7bvjpm1sgUf55TtsqP/zrx59/w53x+NyF0
+zXi61xyz10DXCFPXuXaohtiMmDgN/d5UeBEOxbakxuxlgHQdZGR3KAHXddG9SSDyK2eOoQ5Hz9H
jyja6l3X72UoUh+vBx1XNRn6alauJg/VyrREfSWZdOMVo7x0NXiGu5ehW+UPSI+0N7zJ69tMUpLN
iSWc/b8Ooozt7Ye4NF7/j4OmjFSwl/SkxpGa37Hu8dfQPOtFmZkegrGJePCxSF3Jh2Ie+ZsYpaDX
vqiVbQpzeuv46vBW1SyP5oej74aIrTsmVYEg8K8NU+uFmDsGQ6sXAXBOK0vq9YDROimh2eAxBgJ3
knuN1+Dr3RbNcur1HoG+c1km6UcUtdepxYNu8bkNSTPLDhVe4hLp8e4eY6W87mLdPqUixGgHh8y9
yWv6JDvkEDnYqJTiFrbuFeAtljWTNt1LI622LXpZe6X2wwu1qZ60jui/zyZPhp45P30b3bugAEFm
80v4rX9OmyF54gYtj05JikPqqbaTzWvXS54C4f1pH/Le2XncUawc/f96GFphx5Ju8nGn/c8M/POp
KePPB6SPtcQqVHvqCEPbnPHCQkM6yTY9k/9w/RWSM+1JAjVioxqOWCp1Wz0PFZKcck+2hQ1tJAww
yEV54TYk/lrocE6Lthw/NGR4F0pQaI9q6HCJc0UtwllR5l8daqPWOM7xwi2zft1nukd6KRo/mDgf
kDeunlsogwfZjhc67XZ/8N22/myvdJ8UzPQDBCOocZyTFlpSYXTjKPljVYBVnjsyUIJRExu4yLha
c/DIjh/g1ZCNnsaNVSHJOrRVd+9z+Khjj1ckOZ5yieTlRxzV08NY+u09gkWPNp1nLz97mT6YupPe
dVKp9wia10qZNJA05In2Jmj3Bd6Dw2VQvbWU7jIVYd3HBna3WbnmUYYgf/ItlibNqjNC607CLl/Y
k7D3rsrklHUMzOsk5aFWO9UmrYbwrosy2U9K5X9KNUH9LFa5K5p1Jp+DZt/H57x7CecnZGho5B6t
NNpwUQ/10fON4ZoFLWIUGgUZJBzuekL1p0Q561XXv3W4o/BGNO2dA6p7LUOvtF+irnWuuZZV52jk
gpXtnQ4ZAl0y49CpqJ/gb9/u7Mwy96mZ/ZAPtq9HLA7WwSKzq3ovO+wush8KSz9WKaqjAKQQ0cvm
KZ36XU6aJ7wYD47PY0nOjp08iJbRBge/9N7j6kUW0U3uuWkUq37eG+c22av04s/e/884W8RXfYQp
VFbCe9cs0GBRkv2o4MFRUlfdM26QzVEwV1ob+A4oGFvpljBQZwvdY9TipCFnXJ/hwJzVSlJ0uKb4
xVdTaxVrFL5I5frIyJAfVDzTeQmEiVeGYf8M/oet81hum2nW8BWhChjkLXOUKIkK1gbliJwzrv48
GPozfVz/BoUJlGURmOnpfkNmHdso67doxPLtmpkKzXIg/YOkQXoCOYdG+3yH0gs8yPlOIQuA1QpY
J1gYryGySnJtGFXNXRVt0x4IQOjX+oMUZ5b9KtocBxysCEyNKEJv2P0SDGb6XbBWuoMxXBuDGKPN
MjTqp3K6/plQufFnHibj/5rQ+D9bPLfw6+BxVjo/XmWY2m7l8zsaXnFs2jZf3J94lExWhpeHe4BX
yFEY0DGI4LofCYe2faya7I0xOud7inq/ZNTYNAhXCSmqFRMjLhVLxSVMHSyIC80KuET6PSVeWo5e
4j2izlYeYU8t0pS/WWBp1lr+XfSxXano76N9g+1e4sXPEqUnL10PPKeDQ4p7C5A+gRZ3EAmz/DaV
/rSGXrhSOTN9za3QXfKsRY/liHCEYoX6pq4L7doEsxnlnG2YYdlGYl0NaofXxCGorzL9VbbaJlmo
/69VKMmE1D52ERwpPdvAWDRME8w01YLyGuu/G4DMFHnUbhAgYlMthmGRtV1zlnssH4Kusenz5Ipv
k7fNTR9weVnVt0vkjqh966my1WffBTkgHRjkQAsdelV3KqgzbTBfkipwz3Einoe55Xuu+eJa4jJ5
U/ogu7wAZniVNOZaGaNsOdaUfxT0H8PVqPXwD+Y2HB/vOEthHY1EYUTeyktmKe9V4pY77L+NDbLQ
wyIuPIDo90PGfUSeNO4D8g5rEgAtTvZEnZ8tGAkPfVlNSbyu+opkYY54EuJGxk5gufNkJoa/5BHK
fkSkkOa3q6htRC8xYL+EXuSuA9LRb6USQuOd0HxkVcl3Udp70H8IcTBnLLa5qMrD2LvRA2byBlYe
avNe6s5b2BjeT83myFKM9jf5oXQYPvUBA0KZNvBFXz8iaR+c4tzfhXNLdslB2T+RiutlBkKORi4C
wXOfnFGQPYKf3mVrGabcLypBP1t4+70KOv8Ww9haqZ9SF5RhVbjDh+YWBy1Gbdtow/wRRFqyMPxq
/LBUS13rddWtky4U6EQl+fl+cWY7JqIA6zS4q3+6701vnhV0ub1UEiJGOZC7EUKegYc0Jqbuppm5
n2bgAiNJUW2p+wG28GTVWKsXxrcYIXcHYZZgYaiYtwKZDBYZBLp7H54CWDVZMLXyxoyAePr6q2MY
4wFNR/aE+bjqzc1/Ru9Ngqm/J98/W2YIw6I+cCYOdB/lhXN3n3nqrSF7qtIwt4bBkq7NrIj71C6D
TU9w325bFGYfAQLNdlI9GLYFDnPasZmblYJkJk7b4VrNNP9aKJmDp2Z4xeQCq6e5iyz5TgOKcbnN
d0eKaTBPtnIQkWRz7ygZvJX5A6Zd6c9Z8iHH7v8clR/Ic0E6POEPu6iA60sZb9ykERLV0s+BBCV4
uVh7aqiQbXMUHgACtcapporJd59G19FFUIuQJvkuiDBA6nS71jRKtDGQ29co0fUzjQIx+OpJdgFm
+LfLoUsavcpZXRx/p65rniaAZs9lD5e11NOrKaLsyt74kcH/OMsutMzQoq0MsIrzoOYkGPjhCT8X
HqznDA9bKxnilYfkynudobfaGq25r/jF3p3ROYFhK57VmsyjlplH2c2P9fbyQ2YZXJAKQlBam+yj
ZIEAF/uKJI95MGaLGoQ2N3ENuk9mw6Q8eeYZwFrs0tjJ5JgckH26Pho7N/L35DJRgRqjCTjZJMA9
kfOLyxb6Eb4Be9mEqAWtGHqj15vjv9O0AIqMnEbNe1ViNPaagYEAx1ZvWxvaT23DdW8Sy0Zk2k6+
NzB+Bi33fnYjqkAjoClXhemiBmD0gR33h9G0kT9ujZr/iw6AAQZ/DN00pMCEe+g/dwPPiKIk/gvr
db0IAKFd5GaaDHmEpdoQ72VTDnC0VvZOEnwtYIle3AqXp7yNzPg8Es4tOZ8hWT416lLGm0bpBi+O
5u2cwAseZVdsnxPgJI1mkXQVhYXTM+jvRYOWNMmrb6pDojWbuuAFSLC/BzEUb1Uy7aQ7lEuRa+Uq
7krKxkQgD/gRGg/OpNhrbSDWbRrnd1/koFfE/wPXX8PJT3Ie9PlwmVi5sraRKzspVYNmbabqr7Jp
uUV323/vo3IDLsKFyetQLSyZqUHoOt6GbflTZCj6LMGl5ytNR229mKub0rLZVYbNNNhgMmdTZ5Xi
+nGE2Fb4lrLGl7cl20k+634B9YMNLey/+9+94nneTD8VfZYPCUTu7DH9q05q3yCHbKm+u+oIgBbs
SYg8x0n1jOQxOjlVpuxkru6v5hxzyqYGFBWNA8Xf5a5DUNp12gn7Je3UUk7aNo3xKVuyP5kE6tny
NqUY3k8KLoZNEJw9BS2ORuB45WRVcLYyg9OyHEHJwltTxS4WvBLw++Yyk4xnvAHjNVx7sNGdkfXG
kK/9XrO/ls6TB5TrZ+WP8QLktP0aAuPjIEJUExWeth8SpEc6dH4u8KDI2xLHfGDL+jbWhf1AqnVY
Zf4vKll6uPhzoyi/eOZFyNP8e0gBb9PcqLqmC1po0HnSpoB0Ogq0DUuIoe8lkTet810jWv2lJLa7
2L75KbvbuG+2XeXFm3pmAcdpUi2GVMfMCHz1mx42ADXj/r2osvygK5l5tV2bpAeYWAwEtRUmLPYh
bmzj6mvuSZnPn1lnaJwaqt/98/x/+hG0f8ag0yi/1R5a+3DkXyoAarbFDpmXNXrxbOsnPRrSa5X1
2rrxA6pVwEGvJNSno2WqVODn5kieG6vrKEC9Xbewp03lIbBrZoZ0nx9kszQj9KkU5WunlQDVPRis
GDUq2QGsfvBiV1YoR+Vc38GiwQdVsPkr2OhaYzWqRrm898ncCZwaeGn9uB6cQjyGMZHx/EbIN4W1
lFDMBld3e0vmgUZHRN02hH6QfZquis3trcvaXN/6rQaTq0KPLcNrbEW0or2Ecx+w6+7YIoe58K3I
WaYiqBDD71Z+29o/lIw32EAQ6lqEwtiQU6oOShim5ESg3kJe1stvNz1epc+nR5n1T4WO7dKkXmTL
Inu7KShxrlSMuREo4mXWO0+9QCgLXsaAs7AcLYxhupBh3kUKJTBgf9mHk+Q4zWbWD6s0nrzObd+L
uqrW/TDWJ1F07gkAIzLGqrKYTBDDNXCvd+3PXT5VLx7Fjqeh163HwtEu+vw2D3pgPSIzfJFhj0da
4dGgleBDt0O4DuZGTeTNshHtzAJ3mcRujk7QVS9h0fSPU5sCegwyF+hocsWYPT+wxSOt9SeW16NP
DiTdcwzJgOge1BSwATC+84RJww/JLG19XWY//MYOzn7qkjPpZo9pa/b40sWPCg0iFC1p3LulCfU8
ZnccmRIWfiT4+lGdjpMGekkJxgKBnOGWv2+QklgKBGUR2jH6feYiGKhXTfwNMVyS8dC2Tbt9gegH
Zx+d85WaRCqMisDdF3AMsRVIQWzYJxdEx8YJC38rD0hhNEAMdOr8odem6H3q1ibalu8ORftzLsCt
3o5R84fsgByv1WLUkDn9WV7MLB3O+nyRzbQkYT4VDobeRYbBjhaDP0U5EntytQJx6uvJAyVM8cqd
g3iPMbmbVE+g7s1voDll9TEYEC3pZJbGUYkQg06d9r2uuDCmOJKiN6iyMOBlIF0M/lezU7t2o0ft
lz4Il9qosQcimUzIXFEMvD27ZVE9FGoJtKuCR5TMuB31o53/hH46/gBnkr6xpxbrNAvTc5TZ8VGh
Hr9xB5KXSYFVEsAMAGBBd00LfO0DA197yw+UZWZbYimb94GBiitR/jzR8gYfmMZcV+vDYVwpMo1d
ZmawpXIHEV1mmOZLOufX1SLfsw71J5BjMHzH+kFGjMg2JAtK1cYewaU2WMr2NObGPmQB2Yh4smDq
Vk2u7CLDbJax5WZkTRrx1NXJTzJF6Rl+q7dERE+BrNFg2jNv09q82kTZtEJBQDzKFt4++iEWE3kz
nBCovaOwuhjs9D3xW3cRKqogXWV4R6EEytFBp3fYy3ZjdDYwjLB0F6Y3vXImH5f1kBXvORs0qxUv
jmwGE/k+PVH6h2g2cHAyMrRu9Wa7lX9pPO9d9nqZh2mhhuHUVCdipYHJ3wHG2Mjvq0vbyxQ14qPA
MGhlZBAv8/ntwAYVRAtFqCd9MEt0Zqvuaw2PPHRWpH7T70qPbYrR28OlHnvrEKWNvnarPvxSjunG
irEggftJXn8MqzXeRsqXOotXWHyT6EmB3la5Zz3GCFkcMa5PpjfAZMgHh8W1ylv/Qcx7kBU2/cpx
OAjjy5dRG3LMfYGJ87Ka9yCgqv0T4TFa3QzKD4hYQzd2OdetVhYwtE2WdQSDRoAq419tOT6Q8AdL
ZCBRoJNKMNzpK4KZT6y4xhVyImQsXVGIn/Tqa/KiJR22wgZqoG5IGlTrkgptluHWX03kC61O6A8q
xFAMIJ2La/u/AHM5z11q6kgGA/VQqQ6w1qWk3dPaO+XoCGxiRTWfctUwloj1tO+YskICcRvv++Qb
6xsEURCPo1BY/eTs+QknQ3xkDXJNPa5EjwWQvimxvplFwqs/b6okEvAEj7zytgNntaMc0Tb9JhcH
ebGmqgHqmla3XVjOmH9GHQzYkRUUP5vUIsryjV+RKw667difnRVkcPxBbdqKBUm7NnMyLFV1Smba
xBAaw4vXgPe0ezN7zyd3baFPZ1/TErx7jq5XK/x1n9jRIQCUoQEzT+qTM0wlpZ4RX3a0vNQxOgx1
rOrvrF1Y9TUsf5GdklPBC0Ny8K1eGy9CK8tL/kt2yIvk8mP2qZLH7cKdtAqSfQraX1tRlL9y6iRt
giGHjlJD3ebBPuB8jwkzAdNUzEtJe6zn7C1+yC/CMcUzKrMU71jyYNeU6wTliTVMPPQcp9l5VeFP
EcGv+XR7tHpN/kwi4+81Ov23YeRv0Onx+OJmSbyx2ZJPyOHnRxRDnE2DWM+zOfThoiv9Z9DhtrGP
HXQA1QJAINasLBqeaa+UZvA3DroeCEgC4o9tT39IRM6xQzMEyyk5HR78L44Q3RkXcANna9TVdCMs
3kfFDTD1BoJhzk2v0GJsXeryQY7W6ROZ4fgt96LsAmTwDe375N28WAFvt6zDqVlQPDSWd5WWTT0S
Dtehvw3JcSjwFxRl/McgxtIJgHGw9PUsOMjp5AzEWoWpcrPQxaO75RUizxKIpD3eIiFbCYBXQlcw
ZmxLNKel5B1GheVZRwH/3hXMg02olWf42lYBCIB17UGGppAm4PYpqbeVsSgMqXCvZkaFPAsLga1b
/YU3eXsLaz0FTZPKcrZQG5NFwjl2BQqoWOOfXT81XWlepmErM+a1M057QgUIwzKfntr/Nee0j9NF
6m30n8kOUIJ9n4bpQTEC9ytxgDOBozQ9d9ckAkM2J6FwCo0XlyT8jW3VeBZKX28HFUl1uZO7VvG7
WfaF/gq3+GVkw3uw8gZ4AmQ/GY9FOPpe6oIy2vzryDHZmn/XPzO1pE4veZp9yfNWrP3YoDXf5YhG
X3w//H13H/X5sy4wWg/ZXS9tiyC6owH457RtXnByjfdWhrMAS4L5HItuWICKtH4wldJ5dvtP5vFH
Ufkp/Lw5lXoHY+iCDEqZnv/BaMimMnwY6tLMneLH5ME5NkYWDuysIGyXjnLBj0HZ2ENsHoG1+Eez
FuO2dkAgdN7Iycqs4zd9Rg95dp5976GL1Zo2F0sB/HRq2b7UmnEZsmA4hzku6/58acdRgblcPsl+
eXE8PwbDnCpLPRqDtTE5IVBuig6jEYrDHcVdKXV3cTPUNyRO3EpZQEEspd8a1sdaq8CJx/3+hhOP
O/+GE1ehCy0qHHwBwsw/PEOJpwtCJIcn4Mny4sQKuR83TncpOIVbn9bMlJ/JJcUyz1OMeLY+U+IL
xmeyB5YU5i/tIMD05eD7RWi+ooE2Z1U9G9dVtcGeoWw3AEjslx7QCzhK0/hhUsvqWfE81d8OIBxm
lWPliKUbea0hXaL6VrwCuNQf/Vb/JrvLIfR3cePj8jPPygOsEEVifzEN51knUIejFqZf65HwcvZf
mmCHL6Mp8h5KwDAk+1xA87VhnOWJS8yg6zYz9d39UIYgy0QWY46Y5IgrCWptW57U1DpPPNYlpikG
PnLydgwNbIX9rFrLzttIHYjjX005UUQpDBEY/9apKzGjAt46PwD37z0kETAuckfDQCvFRt6ZDLG0
w9Jc1Vn3ntcZBpyhViGyzKGMIs6Mo9FrFw7a7HSIcjGZjTDUTrKpCI1TrW5n+TYdJ0qV/EZtjSfT
EJZfRBui22Yo3akmGHjNSVUEfV9+KWK93mLcgvfaPI1y4aHAg++qOnF19s3CX3KOqA9d3wTrG74u
STzraILormdGC7ijkJLSVubq5eWW4S/mhadpfw/cs/6Z14E9wwyUTPccarExhOdaL0G/oOu4FUFS
vkQmKJYAQYgfSotMMVCZT0sNhhUKJO3ZxggBxQAYzB3I4o8hVPcVGoi7uFLzrdLgnJdS7kb80UL2
SzG3Jqfkl8p1pqcOSQkCcfXdijmE1BT3VwbRspoaxarV81dvctFSVNwUSrK8xZ7cQjxG89YGRcHz
XyO5YuBCaPPr0t/Vs+yqnCLbYVXkaw3uKMHe//+Y/AmG7Z71XsfmObF//9D7Z70w0XeDUr7KLped
Ya0SKGwnzT+wm0JCFj2UsGqsDggREHL9v35TFNWhQKLnVSThbX4WVspK80kIyP55flYKEjRzvzr/
nD/9uTcm6wJm0xZpj/AFlkI3uwC38zk0cYW5tOA3bqUzsOvmHGO89KscHCO1I14JIKOr8Vl+qCjq
ZksiLUJziJ8xULdb3jRAG2GFF/KK2baq3WDlinY+0fkcVN3QvwRa16+roqcarOcw+hTVWknYQeZb
m8xAXxxVKBze8ad8HvJSe7aH7ks7TeHJT4T2nPdhdzLD6g3bFBWgnZc5y8KMi62c650R2um3MJ6C
wwhM8CFVQyScsjx+J/D+UgRu8msAMuM7ZfIjACaOfDmOYF6mlxvP9cQxtkV90gg70NnLxdUJonKR
1H3+M6t3TtYkvwjafrIRpG+Tho4ClYT+bDiRdsg4Nm9H16qfSSEqyIZo3mNpkI3tEF2GsFWQb/VV
8MT9kOQ7PZtJNRR5L12gT5epKwoWXdZsGvfuTsvqRS400GrzAIdb9eICDgb+DxLl3ueAUnuoen0l
u/J5mpybK8OXDjb0QfbLC0rENfAjtb3NlX2+CJVjVkWYr6CdSC0IbLGDMehgReErzh/ffHyffoRK
crSI2z/8bMrWfqhkJ0cM6hnLEERwRNBTjMnWdqEVP2oOVotm9A2SDALMn4iehVcsExT9roBj6ivo
GijWX6SQcwc1/cEfSw3MMweSYnLH8199fmlWS0rS5lp25j4UxynQjnU8jHutjd6BX8SPOv4sj/LO
Mrzgwe/eSmTtHxGpjx/lnRJWHiZxxWVCtuu7PoltgdNLsHAhgTa1k/1K/eKtCL3qzcUmrsIKlkJD
HDz7XpHs4jSfTnEb4NPh+ZZzSEG1y77OGiacOdChQ5R1bxiDdVHwsiYcoJAALWR375J3HtaSJDGz
B9kC163uRDygLUPGdgN8V6C4ZqQPlhl7ILXCrqLKCRlWdjqTidQpnmPTOjVtNjjV7E7CtvOVJZTu
L6PS3rCStadhs6mWORKKCnAaZBuip1L4+jmPizfbJyGKCtFXG0u/RewP4jHz/eCsqpD+rTZWvpIU
oNRtRR8iTbOtqJNi10VIOXV+ctI1y6OqNdWb2lR0YxEmwdJ0+wqyo5E8ZpGGS5pvxm9Gnuh7Dqvp
oxjL9pxlqD3VDQqTWYddRGyWaBbNd/LiNmCSLZV34J8B2VTs1lpzUI+WcjL+vLgC+oG1Sf78AA6D
9TqDk3Kb8s9PKUvHW5UetrdG/DMHjXbGN1E7N12VjbCtnO+KlVpb2WeHgzhbOSWxhZHi1pGWr344
V5mJuaDcoTgPjTha5NsA2lS0cAttGQe+80tEyZGKmP1dm7p31Q6UT8ESuIgQsP3op5kOr1M0I3g9
GjqqQGVq1S+t7kwrrMDqp6ixxvXI+fWx0ydt0yW2fnbhBm17PcTKOgzSvYOCIMSQCS+x1o/3BTSj
fe67CztBOMudL/Lun6Zfo6gl+5xUSZZ9aGubKe+Mq/D3ReAMr/KiH7UmbG73Xnyp8Ju9yoEKQOaI
kvrZtlEpi0rVLj6SAA2kLhq8zVC2wKkbD7sqPH7xgovdI47oY00po49PxXxRdUeH81Z8ly3MyDGQ
UHxwCyYf22EGgVmzkyhHYcWkoNzcIHc0aGuzx7ezchFfYIlt9+gmjwKRVUxfTRvu7YQqkM0Z6r1P
g0/0NNFYTFeGaOJfjWb8Am4zvCHd+ytN7H4/Ba/kjcfTPSiTMZoM12UfExLTd481YhA5bGjLWtRV
jVKX3xuv2fTOphi9IzIsHtIQembYF/F7y2EaUoXWEtYxSh4RW2EbVSc5imUdBwbMHs5yNMIejkh1
vDqoKDy7g3rUOhhaKRTjqvkgLcWDZCjvt5um+bArslh4dZdr1yyn4SmLgDalo7e3JT77hsM2+hIX
phm2LqHbPlr3pBLcaGX4prcFXW4e0BUCWS+Q/Er0qL4I0DIrIDwWqiysZVbmBN8K7FX8nLP4Ysy2
uiAPyeFZ3ZGr42QaIb4M6BLfWTXrjUWg5lZ8bkyxBQBaP6kE5ct+EubWDVHWIF/NGTfCjFxTXBNT
55mOcm/L4Tjwhm0Bto9y86Q/k5XtsC/UnDXiOfa6xfMImZlhRLdmoPA5jyIPbl1EHIHosdWXuH2e
kjrcm17QHjFYCve1ZTT/3un30T5c62FfHkhAdxvXgDLeYcy3tOIu/0id9qstEvGzH9KFPzYc6kLD
2helbkHt0b61mkicfUp75XPuO/WhtVA6z/9i9rayM9nS1rLZ9uWvsq/KC9nM5gnduQ/Zbfeus66J
EndDIJzT1FBUrMu0JQxSSRBqufvYTZP7KO8GtXurSQkfZFft5+bR6dMD/nr2WZSDAkUuMNayqSu6
fdbmi7zzqwDXLGVcxzeN8/9FGJN9ZpYpe9WOd5JXJolk/8yVzZKla50at69T979VZBQuv7lFPkaw
xHY35hFjJeqaJLwbSnm10F9NHTyLhiDzUWYa7s3J67KrXl8bq8EsiOIzy2KQOFuKS4/YVXUbhXDc
OnAc5wqao0FiK4mRSuinXQN1bQtzu38ZtAYACu5PP+CNboPR6L7UMJZWQFgm7Kqd9lxOyTMmF/Gi
cITy6Yn0YAc87QhHTXurl6m1xP9q8D2GWat+gOvwti7U+60mouoTux35Oato2k1md+quU6zmPRxS
UnJ8To2wfxNVjVW8HZKR0mOqWfw7yLf4Kyom5Wmk1vAM4OiHpv8MO8eHyg5ew0ldbcnBqXtzLF57
oHywvWyoD/6k5etyNMk3zM08IOtua2pykM0JyXw8bPv0LJu2NT3mRNVUyMg3Z6zjK4UKwyZvDftQ
xwWGTsKO6asHdHiqzaCQO1FF/qNSAhRq/kwtRqTb5NQRO55PjWUbtUHwYk31Y+irOR0JetqMcVTo
LWzx9D93dY1hjeyTox1By3vustsP852c5xeeeHLVZg8/H0y/mw1bEyGrd4FU5qJBBuqxq9X4zSp+
6gJ/oNsuEnhnJ0RfSJqjWFDsT3mYftxtVnCbBFihDb9nFCiQnCre35vRihy9f776b7RL0AimANRu
/3nK5ZMfisw/jcaHbNxfCMvJpoWN48TmXi1ji/IJkoJm6yfqNw5AYBiXwil3yZjGJ5TJ4tMk9zx5
Ky+xiR32aA3t2i+h994yC6pa/p0/kJkEkXX2Ninyr5QZu+qYY/L8erxRe6q+dXdJEu/+IoyyyaIj
VANQQWC8XfhJPH6QM4/WWd+TcEqj4mi2mbXxoqI76lWiArNEwqUAh0aH7N02rlY+ZWYN5inSK1Jr
T5QusodCCTeuZ/BVBOW6hlSKe5OJYkUnUNlCF9oDzaLB8PaMfhPFjcOm0yljv3AyQe5YKwr4hz2r
OiIEhDWoAqM4DNVQBZGy9Az1IYzJ9uKV2r3kCXSdytRdAtf/iqvCNcZt2pYFlHAztBdOzGZWJGWz
SyRZpjU+odSMD1ANIhsaiTezxVX1SznXJjF0R5LdTw7jnIVLMr0/12Pp7wfVf+r/dN0HZR/W9f5e
VcMnOV8OZrEmVlMARqLMEQcHsLJpZBVtqAZ1g+lhtvLRu99pVKEWuVcrZ3mpq0Ts68rAZ/i/LnnX
xPi6JUaonJEXPVCxLxEtpKsjWVWUSXlBz4Q8dCdOUSu8JycMlSfho0WfG1WwrM3Se5IDSjd0K8dm
s5fNsB7wBiydY56EV1nrFb5h7yLK2DcuS6gixTbCFlmOZp8vxl4fHwKkUx9GLRwf7IavKhlMQbTJ
QAJeCmVfY1z2eutuDSX5RCj7ORz68izfR6OI031Zji7fP6KWyz+jageBoxvI9dZrvJkLCAQUEAqS
7tjalMmm0UmGL2RnPbjvCd8/AQW1D/mIoLCrP+dYl/g8EfKxwGpcWwpviHYJ1ZWXcuyyk0jU7xmJ
xqLZmWQ+3pva6w7VgKaGZMtC3hvXemVqW9nEmKJZlEPaACB3mmuG4H8KdtgEjgF3mMq4O5jEjxMi
RweZxyonf9yDsYoRP8ESZAYKOLFpvJCCzReoxhbHxHHKEwTqn1piFVsHk4JVHs7OmI4fP1JmZKWi
FRA6XIuMUnneWg9KTctyo5E9QY22ckZlTdZBDTAz16PspXWC+KHgUP1i1ydcJ/BbUKfsl6KQcjFc
Nb1CEvBCvNr7AIXhW3nInc7gUaNnWTkC8qesO+id63ggncBbSSLPCZ+d3gCJYOGmBvC+XbVEMNu8
r81rW9bZdigjvurIxOih7c0DmdRZIYVmb0EB7xp4rfNcFKPrq5Esw5qSGDKo5GTn/xEktoiikKYc
5f+oUeeCZ8cGJkfb2ds9Csc3cH9RTelep/CW9Rf0OvRLP8P3UBFYjqnVHshhg+Xyi2QZuGF3EDOc
6j7aetNOa5PUAyd9ndAfl4lFJaDat6jGsD3PffLb+199ciA1qnRBSq0/Vkj9oLg6wV3PlcbetF75
0RU6hw9K7um60tX4JC+oI3Bokbea7WHtUQcrIPMZ6NuPtHL8DeYq1pa3c/wo8/bs1Tl6xejTSPQf
2L4voxNFx5tAN4eQLwEm6htsfeqFlgVUeBtOmD5kWthQJ7Dj4UfiO8OaQqd6jKekf6D6jY2GFZNy
SyIgGaKkvKha2pMEm2V+sPMIsBAHBjjoYQ8oScHx5FbnxgnrhWyabd7tFFFZK33mBoPA5dv29G7H
OdU/Zp7prJTIgO8NXwG+gWY76UECG1P492OmjTdgI4LwaBVCL75BH1GWD05Nob/FVgTIeyy7b9PU
8/Uoqluum0zjPAlwpTyJRRCkVzCT4tgh1Pli2DUwvk7MjkWA1hMsDCAy2tfAARYWNnXwWEwk2bU5
J62wiawKvfcORmqrCFrgfDkl2lGyGEQ+K/VzijnklhZSgtaOEBMnivtTzdMNbrdOhnGJQ4S3QfCR
Q8e9XfY+lDmRXEtK3ABnxm9GMltUt/34ErB9btJOwx8pz/Ij4RLhFhpqprXQ3cBD+L7QNpXeZFcT
d4RDqlP37cuAmh9O0s+KHS9cPwoQhlZ3peLbx8Cyu00MY/c5DELs2QJT/1q0nMTm0ymh687z0mFd
pXm2Gebyb+aPoH1U77bOqmkqdm2DWKRcdilyTk9uYC4HNgwv777hpNmujEjvTgFicFi9Wz7JWwbQ
jUN4K4jeW68utkGXdLuuGPxXOF4vKThnATz+NOIQ+hSnHXH10C4qypdP6tyVBRa5H69ZICM7GSa/
T+3dLoUQHugVsqQRxr2yv5Jd88VIU3sZpLM62kx9COfLnflw75sqCyNAC1UfWVjOm0vl4mh/Kz1H
hq2j4zMH/iyK77DLoGDO6KwsUnA4GvSVhG7ZijCe2jltRIyO3MFocVooeTnBq0f7WhMAd4sAGKnT
QO/ISp8tDoinvEh0Z+CmxdZSph+ZRhIffkn4XOqVvqwF2TEJnTWD7HdTQj3lqOL0KF71QbprSpGB
MZ/rjX7siw0G849jZp8jXXg5B/T+LXNR0SzcLl9m1FkelB4Ndmeu1N3v+lpZhqnzX18szO+iI9ZG
MLL/ilCAjS5+T0FzLJrl6Ip0e8OSuMgfYNnASgiO3zpQi6w3QOjT8NNAzf52XrL9yF3VSPWbZzs1
KLZNfniIKxBffXWUBVDJLpF3t/Ko5annHBdBit4nMGc7pJ6OFE/FT7swT8PQVF90jaNE1Djg7Qfi
uyQBhoQs3xVnM2tbDe2wa5FMeDH9BDt6EjLfhrh0rMNkjI965h77NvJv1DwJkIpNqMuNjf1CYjVS
Bi9Ys/vVR3kB4eWtMSb9pURE9AuzGOtjbPXYETjBlICXJPqniq9sJoHovlV12rnHqn0d+KX11mTV
px1jHH5blETZuqcGka5NFqTFRszWHYEGUA8h+P5ozE3LCQ8wsYZnBRm03JyCY+Ogi2o3mThUetSd
7KovIIvn6rNtU5z28iD+HHDsxqSWZGUtOIvMhKMMwxyz0sZTP4L6IQL/3azmQRQawhXo1nrVyjKe
0aKGoJiQwgv1yzC3BjL0hEyYAIXY1Y+q+anl/YQmfTPuyn4I3gF7bMYqyb5OM+XXcMrqWE2Tg2BI
8Sn7gxprM8z7xoe2HHgkc9tayIH/I+3MlhvHgTX9RIzgvtzKki3Ja7lc6w2jq7qb+77z6edj0mWq
3XXm9MTcMAggASTAFEUAmf8f8Z/HJ9h5rtryz9bMwHHQoViO90nOymanutbN3BjRn4HW/mHwRL7l
QY5vVdOnn/DAK3FvHasPvTLG1zGgjPdOijMoR1HOmUPFsXcfuxQ4dDPqnG+djzMRrhjhXeR66osV
gBiw5Gde6x3ULNGOkrweXALX1DHWj4mjugeYfk8wfJgfTLxn9pNZdcc20xen6l/JJooJIXtLTl7d
Hjmnx+l8cernPQHKwlOlLyAL+eDZ+75wTADNljg6Ful4LlyxBV8e53T66uj4ymea3R5W188IUKYk
UNYQryBgeVJJGEWYwMKBg3cOmP887tsw5V3cqsb3aR4M0BmD6A73R/adObfbuUVYf5W73O9e74iO
rb8S0DLs5E5KnSSOcD7YlbHqPbSpV3zO2+/+csQdd5l+xxmEzdZJFD4MnHRBRWE3n8a5BncM17tx
VIx7vMQX3kOSie1CspWPhAEurndNRAhuAFziWUr1YHpWq9h5kjYgBF0rFZ7jsIdQZYdhcnD+Wf5s
M7csgMJtzTu78t0XvhaPCtGA31x4w27M1H09Nvbt8aSPc/9i+FZ0L9XlODlZqmeOP+wdCzdJibGT
MDyYh4yj1tigXS0/AVUfoHlrAs04BiOnLAUuXFhg4uzfl0iEXtQNsFtq0IzFmYLbVhosIQIGFONu
zZutxA9tx+sFrruUF3icpuc8dq3PU6gF95zhdbvJ7azP8CbZR9zc+r0kU9jDDoNttzcRn8aPrdN9
SDmhvdFTwoY4ugc/533a55W2lrMML+FqH0dORcHQGEyLxUY2aM+4KKjP7eIQXs5QPi8pq05aXKOg
XZGkXNJsBP9tDOCISUH/cHprNwH9+GUM4+B6GNr2JtTn5Ix3Znw1Q5l97SladZA4xNYbtAcix1Yj
lb/BaVY++SHfnmLFpsXbo2FRiEaqd1tNRA90mcaZQVx/fmVwg/k4C0b7g3zCeIru4ovraDuOTOKr
bFQAR4HIbv0rNiIoNvnrB/wxhiqlxNt3xwkSaLgL3Lu9mA5/0dV9GSUd63e89gCg/BbPvnbQy8Q5
iphe7/SwsE9hbnpXMgxOs3cJr4IPonNbKibuZ17M+y171OJhOqp9Od2Cy4GNy+37NKuozxrMGpaZ
+ddt1dnOfkh884y78a05deZDAwJkao7WaQ3vz+EfvSJynWN/AdzSw5lDeMvlLCsxH2yf1R9fz/NV
MFQxP6YK++xx/l5bNt+KhzmzDuYYmjuC45pbuQAz0K53ktRap7mdl8uWVAk7v53KKw/6r7v2OtLD
/k5Z7iVD7qw0z4jr1cJpLQGAq9pFy1+BFAetTfHFLZxXL72XESVnNhPONL2X3MolDGOiI+Q2GLL0
NgHbay3Z8nhpckBQeD8ky1I7QKuXBTBhaY9DMXqPHrwaj8CPTjcGkSrMBZiJB4isCEoM/eiG79xb
Iy7bW0IFmltdUZr17l2eFKhLqeUVh8zl/JYgzeDDZP/o9N54lIRckmUnGeApkOai8MOapZodlHMq
eKtTHbNWyF2cslNACbZqWq0yP5nLkiyt6uvenvmGcKcovBlc68vUxB6Ma2l0r2U8S6M052Yvt92Q
n1SztU6SGruaL+NC7Q6cvbDnAlHTnOjDbecaVgcWqgsOAptZ+4UNYe9AeXst3kJysfnsKiuH/V5e
7WcI9WCsbH1zx9LQeqJv9RyXjnNosyzbxzA97JuAF9mYpcmJgP3A/jonDYvOos+CB2vZ9GJ3IH+A
sLe9YanLAe+ShMQ1f8DZSVF3VWurN3HgwKfzJi0y1SKj2myds/qHAlM7cAIHkLEbP7jmyAn+253k
8Tbcj1nE6d6S38eAsu71NvzTgB3oyD4/6ImGMz0DsdQcRlDUqqqaPyqxP310FNzFYncqcbckOftx
ddJVIHgkaXvj9NEACy/nqOmD1NIWfpqyVvIbkfAIWbwLS/2bFGZTZd6BaniMFrJGJ29fL3qdOOct
z0743VUJ3yqEVBEwsIQOeLmn3gWj9zGILeUmd6bq7EftraIvyKt+dLbhoPtTC42fcecpkNQrzrVb
Jcqps6P8KZ74OXaEbv5kpCKpTk10BSCM/ZQMSk9wlh/cuBBMOMX0uUu8cz2MUBVw8oZzaDI+aJ2p
8Bmtj1ddziYb/t/p3gELCbLPnbCMbZe+BfPH6nWOyZaYW83zg2NN3DlBncColAr+2BI4qGYxaJE2
f4cHPrsOnPloL34Q16c0b5srwos4WbBT9pIy95MUpsCAv3T9Khks5cQxPE4gZUN34F2LE6tRdtlD
wMp1bLv8s2kV6U4fhuZPM2b31TKx9ZCdM6XUuj/m0uObw2vNj2GefTdtrzu3Gajru4y9ugfFj091
6jjnoa5VHEo45GDnE0z2ySXeMnKyDzkhqM+j4jLPeVXu9ar2n+XiadG1Dbjgo6QqtQE6qqrVK0lK
rcYK78ATKB/SpY0U76hj6tjhsuIFLJHok0Pihqde86w70/CGJ3252BX/5j58Aod4noYnKfC6rr9N
TXNNSX7vFuMTKjzy+WfcxhnbVo0Dgew0KGBJLBdQXQF+Wy5jMvv7wOSjVwrCJPDYrl9keqMFxsOb
wxNegp+Lwoq/+g1HqiXeEo9eH1fHAffQk2W7RM5VHPl2VYB3yoT6y0az7CwXedrf4/y77ENvuXNv
Oae6804KhkJkgqOzUtMLONA7e8RfLlAK3vFeeGwI2umzdv7UxEH5sehwj11Sdlf7HwF+30lZFsXq
S+fcSZHq4aPA4SVQRPMnueTE03t2uibm5EOQVOmOHbr8ugsT4wwkCx4IRcfpqRs/wf7QnHluAMLU
86BeyW06F+WpGdjfel5AQUZXG0APz4DuW/wvp+mjHhvtsYyh280HP552gxKeh7zmkmkDGANR+qAY
boHjMTD7Bzyf63MKCP3Oi6ZnEw6Ja7+ymqfGi+6jtiw+wbFOcLbpRnzmu/mnYIJuKOqz4bpPdEo1
L7qJzCg5BItwnmbnovc4ftSfi5LvAdxl3cWJlZPQtCoelVxTHmsCRR/VslIWZIJsz+lrdZiW5JpX
sNHhOT/d4Gs3js2LFbMJAlvPuHMqhQMTmyA5jms9tWAjyNH723ZMeuDibHCbZLnQOop7qBdcAgkS
lJhBUDRBIO5NhRiZ2iIGaYEdELCBDVVA7iwrviMkuCfeGomIL8W9Y8JfiuWfbMcxn22cqZ/1xj8F
c9l/UZxeOQf4T1xJMrOBi7Sz1r+RZAOBDZ/GxvwgSaxr/uDmOONDptTgJUsMZ6Bmf/sRUIWpq9b3
Q5wCoNyVxn5yBvyUphtAEJ2/Kr3i8H8qy88QL9r7zrOHh5LI7RMro/4a56QPaRxmh3X7HuCJp2GG
8EIOeJQIdHyPD8OTbOUT5wqfW8+PyvWUh5ADs+GT2cdEs2nhz9Cx4p2wU46O7V35xoB3cRfFn6Ik
OQn7pZsS5wHiVHOUJKiSBREw3zIt94+lht8/wHLRvdfxbucE4E4lCuUlhR/izu2JGIJqQfmWhlGM
D8c0P2mACz2GPvG9Sg+qrjnAFRMGZQ4Yau88V1n0YiyoulOZ2XsTR8Vz5KvmQ+5kf1oovoDJTTfr
R7LLvtQJyPwP86BFYG6+FUvkxNw0Kjs8JYhBfBU+BoDtHSKvx917CT7YvGO3gi1PRKRgtNTXGgKg
UfSFju8g2GxDPgPM2flfWJu3Z9VyfbyOgKic8UHag9OVnaU0DzlL7hP7o+mZxCXU+VfJrl3duxlw
tDhIUmHtvSvzIbjvJ899GKF3bS0++/mR/lmhBzxss/IM6jKgHVGjHm3g8J4jC9JM+Q8lKJBPNgdW
OR0g0DCYwsfBV9xzE0Cg53dj87noHqK0f6xVgouKLPwESFf4OcbvhWNVIzhPfOM8xb5BaNUiEdnf
nTEqfrDrAZoBx2x81s9sKSRVfjDGMPrmNAlbo/yLEwaIs1wz5B/bISLOOSK02hmLghcjG1EiAibo
URmCG09TYtzVfBdoaE17hE+iPpk1qMk4i84fLE5groZh0H7An3rlRgpR6vr0R9cY9eeutRsCiAa+
X3qCAsoY6ChzMvyXDIrLnb/IAoaeKR3kcFXVfPAnn5MamKTObF8th0HNJ8Fya2yHjwSNAJZxzJMH
lzjYK7djsx9nCEK5DZaT3QAFh2qFA4DRbp7vcpCB2Ei04me5ED0fajB7SCJQOGFwo/5PG4fHtfx9
G8UPln8gES0OO2EQaneJVuE5nkE/XgKrKIeFbpynu6KGOxmAae2z3T6s8aL29JcvqwPLArMGJhEQ
oBc8kqgApVW3iBGQSBQlV+I1mfEtumv5j4r/BsDLXWGhCLi+Th1OM0V4SVmAJ1/HgGCfddZDBC/Y
nKZnXuyYR1dRq09TmcZX1WAMz60KKQjcJ+Mt58LRHc6ioHJ6rvlceUXvXyc/UhheHrJ29B/kznW+
1W1g37/LbnlUu7wsu2tAErWrea7DG83tOGOLEyd7wSPDwXmTY1Z3IOKoDEGatzT7xWvTBmgq5Vpe
mIYH3FLdTib8fHnyqM/KD9Pyy52mAVXmKUnx0BOy+QADywCz0NNU2xAhV5UGGzR/DMRZ1DC0GEV1
1S3FHicbT5Faamffzr9LSi4hXig3ulbvw4ad2O3i9NEpxgfotGXJ3eRZr2JQRU4t3ZBWgp8TWze3
SWuStRaI9GuG3uEe1P25prYGOdks9GsTrvaTlf1felprSHdglHHg0nlftlZEA0AbLPfUhi4M4p3O
l9SiVhHFFXTVy8CSfAJ9AWLfbh8Z+AFv1eUutn3AEbex4T8EK3IG9TyESY4LbuA/JkdbuqiXzi6G
ZIok640vfcBnuN45xBdK65Odvc7Z1kNcpyct4KCs0f2fmVrU96nuVxcXyfNHI7uuvHbAL/lX6Sac
mWp1z7rGv4sghf5nG++SRYyLb1CAAvWuQNqVvJYA1GtA4C77it96FTmcd707OOHAOgR6aKu6Kfeu
n1IDj8RpwpiDrzjCDZsLK+Gi2PmjHa5pCwfYq5YYxatNphqaV2nJE+F3eVLwLu93cmt3W9PSXVGW
l929a6sqSjSUtjc133X1rkrpzZ8czTduu7KGpnb8OaRW8ZKbTfEymsl3LR2K+6AOihdTAeJB8cPg
RgoTB4/Kzq+Xc15kiXSuP0RwuyqNFrZXjZ1+iBPWgFJYQMK1t/vRXasCfeUdZziYrqS0zx0FutLx
JCnpHre5s1NEzuNaPVqcVmNABaUwbgFujz2L86qlZ6UItQfo6Z8kJap2oEGrdpl/EHk23/EAHFtn
7cBptOiGpba+l9KoHJt73JC+SXW5zCwUEqAWntcsjeMzMx29s8i3HfBrcGnhL730XuKJcOcpcPoN
eRe1V5zLE2y1zp+tA2PThn3E5yqiGSvPQ9ONbJUsyanswluiyfp1ArXcsJ/H6Kfv1s1Jj80WOA0r
P9lRM+MFNrUfATOD5EZXpj/LgKBion7/ULPSuTLtMXqMwTw4+wPAb2miDp/wfvujwlfzT29KT+x4
1N8GIlL3blLViwcNy7mOV3SUuvqXArJ4K+rnP8HVeTYDJfzSABV70ErFwKu4tu/12ej2aasH3wkK
vxFRrTf/4nvFezF16Htx/M/P5eRPj4oVq6zLxu6HMYMBs7TqcuTE8iZ2ntWBb27oWJwjR+2AptqF
t1t1BPBjCWZK2wXwetDdp94Mi5PDPz2rmPwuAmsUCsnAO2YloZsuXs74evXTTUVUK45GjCSz+adr
J0Vl97X1PsOyUu+GzBj+UNPuqbPG8W8TeIsQwFYAXxMWO/Hc/K0G0YfBSJs/QoI6d2FbWp81pyW+
zLHUZxfgw0Pfz95DXgMnATyKduvZ0G1p7Aofwzmo75XUa68Dt3Se5ggq4zhSrZe2ZXcL/+kUms/p
R+Y7yk9/Mm8Sc+bsKL9SObBnr9kC2ktV7Z9h3/zsiTf7ZobAf8QVp0DzCJL30FnGE0gl/XXZAmbA
RjkgOMHZ1bFJnuqT4C0XwHpf1+xP46IHejMrmhNu1cmLrsFk74Xg1wn+csRx3T7iQPAcTXH21eqP
K6gzce5EWBX63iL+5RuA4zwwl00610suOul7QjbLt05az73oZDB9fJSW6tJJOBfeGbSx7Ctfl9IJ
4D3u2omo4iZww0snJSHi20iqZSRbJ8tI2gIQW70u3Hsg6IBTE3zqZSTSCbyJWyfDMhIdz4m9SIX/
60hEF53XgXTCCs+930aSLJ0o0/uRSCdOOL92so1Engn++k8yD64zxDsIR8xTaVf5Y75csm5ICALh
fNqFJulRdWIwzCrQiU845Hzxhs41dyI4xQRnVZVxELmtAUlayfVg9vqDSBbEsOCHMeJuPXTjrSNt
iFhr6n8lGOLxQq6xLE5quqC/vhDsVVyscFkceSmg1dqiCYjOdaCPECMsmXIRPXzW7scyh4JlyV91
Lt1gutUnAx+wf8iOua0/cCi9ZZuEYq2NZZzz6n7X3UnhOhVjpn3JS23xJaOdTZYlIsQ/YNXeiAqr
7kXMRrYau9FhE5R6MFk5rDvG7updgcrP/Fiwo7p7V9AnnkZwn/fwLr8DKviePev1cV0oWtss0+ey
vZe8TdvIMJ/spIPOYxnAOiivtYBw7i0cTt9mR/rhVWjs7OEEVYV+jIClP8zzHH8dXGJcHMPV7rQl
uYQRxF8n09LvrLgFDGbJJFg9OYyWoxHDRTKaenYYmvLZKNibUKP2GdaN5GvWZdnRbZphbZg/dRhi
y7a6DwJIJ+lZKtcKRFZ4sqRXUml2bHNf8Nm3lk6Gcy5dNfqoGoX9hBfCl1WBwtaJcsi9tWmCqzuC
Zy2FuHGz/qxN0aonNfvbyjJhZFwUCpplp4M32kkGZU7uDbQ17sfZUKKnQc/xiGI0HjuKN0TEVdcy
AanLV5+PG9+DkkTjJ17jrEUQ813DPfduBa/NktQ56t6nfgkL4pIE9Ojg4WjOW9SrYYSHMkny66Sz
rh1vMq8lWfl4koxxUT+q2aC/dEXFhhCaNnZcnXnnR/Aj0JqCXy2YiypRfUvSNfor4KEG6H8j/QGI
EhbTS76pdzjQOlEODz0PbRz7HxURFk92BMF8QIStSGlpZUK4DtqYSHlB3xNUP3S3UpqC1az3Nctn
vw0ewGPh+FYe5gj+BT8BfW3E1wqwaHLrqfabGIwy8yy157TKT0MDuq8kPb/IriwOAu6kK8YUACfz
JQm1+h5gGG1VG7T+4eAWBjioi9pqpz1nZjB+8Ku+gsC4widkGdxiprHK3qHMwWamUkqAmhl9bbvY
WM1UWtJUC0d/ODwAc2ZSAfR60C3jwkxFivLfm2msQT82FyepbDbAkomZSn8T+BG425YZhPcoB8rE
eeAzcTVTZQ6/rI/xzUylp5wIqF2TppgpJOu/M1MRKxyPZxPB5b4OHDN1MsP5CDJQ9NRhptJlFHNG
YwVdtVrSZqbsaKxmuo5uMdN2MVPRaDNTKe267uCNlfYSBzPQGm9mOgGNxKclZipis82W4ryYaWu6
q5mKakbXVGd16CLAKxe7bCPrygDe+yylOTAg78xUWhMzrS0nuxGV/mmmhMOt1qt5tnkCNaxdTQlP
8P7KeDPTJE04I/Grz0pivpqp9FnaMCVtZjpWC2QSZgoZcwxqnXGWLjczFYWilNMCC3L0Oyn9h5ka
ek3k3GKXRg/ba6/36frS6+v5mb7HD1bsrGYqUmHm6MfKxZdf9AFD5PVtKslrMdOxLkFbbf3wpinz
4OPk19OBg1v4iHC7fpZLUdwkRHKsCYvNmevI93EPW+RFIDLy3eja9Yeh7JVnP4YkFJYo+FvemphN
cJngkwH+g0qmFxU3NfE3FxL1kBO0YHWPUol/G96HkzdfSVJqKX1y2+CR+SBZfEMNeAJFsHS/9YJR
sq2SafciPyZdBjgn7jui1iqWW59Ss7TvJDUQDnGalX7aSVJqJXX3o4/CYJXI8Ng56yqBd1svMNtw
hqrq2a1UmLWhvQUZKbgQGeAd5cc1d2epVtZxflfNw/etG3Y/+fIuWuMkyilst96PavyydeO2tsJJ
ahOcpJuhtHCbaqZ19CLmGEl9pZlVfZQkfF/WQ+V5p60XnDaB65t6nZhfnqarE5ULlOG1tChZU2Tg
JVuG8evjLx31yUrVq23KnCSd92AiD9dSoUhi9UPs/9g6wVUrOvCy81eT8aGaf26B4F2etDSz2ZRT
WzcDpxhHp4dfuCc89FkunpkE+ypu/OsMBuE1D38JjrxDDSdyxIiiNM//odaUL/B0tfYoDTUdbLi/
q9UsfW39v/X1P9eaugAPgPR9LWXpSxp615e0ZGvgM/3HWp1pseEZe9GxNVT7CbCp+q6M3Dvdj0qF
JSEhi82cXZVuzVOW1HLpYAvYQQoDk9SSbHHJfmqdITiYmu3utzwO94pT0uJkJ62L3OzNwaPjQGH5
1pzcAdd9z2qdqOzOoussGosrZdl9XJtbtKvLRr3GdKYryZOLQZTYrWVHz6poLF3kyovuG8ajJERq
DtVgB5KRfdry2HgfiWHHYaBZNBE5q1bGoxYWw07kROsIF4iHAsfvrapU0AKcbgGTuV/nqh9Tj4Mq
mEilJRG27Sm6nodcWRWWPMMMzbOhNV8vptg6JmDnPEl3q752BI+6MZ7XtpbBKxBm7Tufb5AtrzBr
90brBnudTClwQyO7JxbluIotj2bN75yDVVbu/TaMsNWmXQvMyHGbAY89zAOxZi348r9mJdd05aQ3
819bz7Hr+o+Tdyc5chHxuBg/1m0MB/SbXeg1ceW9yQHolmfqUDimA1+8mzJNFzR3naffaVU77/sx
U/ZeE/7ArbU5TXE6PsrFcPvxkZPr8zTq6q0DZ310SB2+IP0we9gkJrVLwE4AxqvPcExUl/p9V8y3
ee6fRYyYcArKaahObTT+eNeD0SvVjYKHwu6izaWREV43oDwN80oKMmm+b4d0nyuYyEXTwcybNIoH
9mSkq7WhnM0pRRu044Xk2A2POE87Z1Fz1bgnLoyFWHm/Vo4yK3wMisNFU0tw6V2bBDdrw8u8yF0c
cn49m+qnVTfJc/1CudFVH+Q+mbHJ6tPrQbXrK5lPkVkF80DdZ7am7qVg1SWeF6z3scyu58oe1l5E
umlhgHHqDirVtwckd5HSfvLiMIa8Ypn+Vbh3IQRyuruLvNgA7gVKza362IUlm9EQEywtrqK4qttn
Yg9ek1LSZZZ6XLiB1sZXQdNX4XSA9mF9OCIo43ANNT7oo5Kuza6ziOcgvvKRpq5PbZNOWQXvxsCt
16mVAnk0WZD8cFurXuAGGJabxQT3Oi+pUirQEnMhuNjLd1s68abXknd52T8LRI6T41+VJV0Xdniy
iUyQuv9jU1vLm9zW/HuNNpmt3u+anu3+p6YU3uG9VlvT/2NT76tsPf2uypbX+jpY/2X6539Reqv2
rvn3lWV0m9a/G+yUY29alJz+S1ObzNbU75pfZ2GTeVdPnaL+qjTmAb9dLOd3cutIgrIur5LRUK8C
q+a7YlbNs9zJJfejy7wYtyPW6l2Quoet/HcVJc83aVHulMz5w2tiOM6kBcU0AxA//nU/dIQNvbYP
5Bj3sR1n7uGdGtLkv2tLNn6A92wRFzdr+dri2tbl/druv/qQJuQiE3Gp52Xttaei2s9Arh0vW/+3
Vmsb7+Z1S8rQth43BbYxD4FrG8QG/5pMkWEtQaZLQGA7n//d69bOu3pbzyKy9bLVkLt31SRP6v4H
hUUYQClgCk04Pha7+l1z6xC2luXuInMr2frc8uRuK3g3rt/1t6kf4aB/A84AgYj/sPn/r85XAzGI
NYI8w0muiyi8gqIP4npoWK6IIjTx/nDdE5DPbBIDSvmx5NRnlyyYAinbtralJqusbuTWKktI179k
E+CU3UXWmk2gR/4pW0ed97HpQYEUWIOYdkX2P+iwtMsX8v+bDu/aFX2jBqZerZo5y10Q2Zd5eKeD
1qTeadJHoL4W2W7Rt19gGJZ5+B91KJex/VP2Xbsyv/9RB9duWVXqgJH97zoAz+yd1Dd9ZWxv+r7T
4Xeyb/MAY4P6uVLw2gJHB5cr4mhS9g+KbPCIQ1Hnq15PwB/OhuZJSvwmMG49s3uQ1JZf1Sax8WHS
A2xk109SAAVDcky9EHfkpdGtxqhX1xP4mPdbfqm7xCNHOBrM0dADeO317sPEjscmIndhZSWc3Jbh
zVYw55l5htL6U/rWjRTqof21VeYaAJ5f6hdjVt9w4uyDd/uWtyjcwvyeJT0+NW/5Q65r+9iYA8gj
UF8KIsDJieNw9pXMkHQIhg+LO123VpVErupt+0Rs4M9NS8n3ivhDB9H07TpKdXTmawhj23XaN+Eu
4qPQHh+3HC/1430dO+qqjcwySN0Ge/YuMGe/BiMVQtw5d5VjAbz4VgDAk39sBiPbrQ9XBK06vCWA
pLzb5JJphPCvcd1VJSn4ZRvSqVSU7M0+NjVrrbywjy1f7KNe7GPLKxb7aDpANrc8uSPq8bf2Uc9O
u99UFRshLmOtvuV7AcSSuj6w2SZPqYp68xzq9SdpfJPTZuNrp7r1ecvf7EPyNlt+s49N9p19SIEB
PKjYx/p8JU/so4/8V/uQvN6NnJNrmz83bSQ/K9MPmhpXt5spi40A2Ay4/NvDXPsiNGmxkS07gEF2
XwR84YuAFLzZiGRt+ZuNbHluAlGO2Mg74Tc72fJDx3i1k/WnMIO59zRe/q4CszbOfgA2Ac5/YLLK
dS6d6M63WjPeazF+BcT03BTuSN7gNeO13IZMYryPusm7MsqA70Ajie/CaTTivdyuojF4VTDm1Y/j
0uTax3q7NSe9WTkEEiNAcCCiVM1OmhDB0THq8XqtY1gDXnM9gBii2yok8hct+4SCHCodJGQgkBjS
e8WlVu/b9nlqMkJ8tu4uepJpaIr+Y2u1r2MXFS5m5qJ3rzC8q8RwZuJgGeaqtwx4GaUIihbrKKTt
CZfrI7Sl68Ssg9wE18l1mBOfuA9i2N7m4KJXaRLC1xGsvooAk01orS69gRloHYZcAy5Nnt37AXR2
7JztcnFfX56n1KlHwz+3fgzYR0GMXOUHD1GnDftmjoK9JKVAyYxIJVDV7XCkM54KtY7V3Vbsx2oA
jcEAY3KKO8ZWKiJu0zoE+ejh9VqyNmZVnXHtwUe4W9MXrc2KflejkzQ7h0GirrerSOJ9CRoW31Ka
SV+i4zu9RXjtsHfm7jTV1qXea8mbzqsO2yRozM6q80U7crvpLclLHRe9ByBSpCD08lx7nUJUNsZR
Pc7L/K4qSz38p8aLqb6YuDeVL9pfdVxUxjfAvH0/bQMoz3iTuOH1b1U2rarfXSggQk5ZGpvK7yeh
Qm/VKAFlWIzjQm8FqPZ9PuSvJrIOVVSOsQ5pWS4XtvM7tUWbeZnp36qtEQQNKh8sPjIJF43ZCv+z
bzMtpVt/690v1SV1MbGierVYdxFBmuNG0HHWo/aEQ+ujXzXNZxwkBgIpzBQoUav5DGmrcQZ5BRqk
pTQP/eLotqEBdgjJKCfWza2HgRgMkklYgwabsLsmyZST36u2mNLbta4V4LQ75+GDJCuQPhLPzTlk
Xbot/1as3H6BCC99gd1yt+YuqvVGsaoWW/1w3/dOuhaKan7vvKoWwcJ1oRonRel1HxiXqgHHf6ka
DmOvqnF+AjDXopoM+l+qRbkD1M2iWqAru75Q6s+EpR69CkyFIlXMJxAgzCec0X0iTxpvb3mz+QQd
PXkukK6KlwI+uSRFLiR+GT6tVUpypI0yaP7gSTVnyRJxggcHmKULUN6WDtY83w5OMEriPbS0KHmK
XrePUfb31phkd8A9+GWcAPD0S0cnAU7Ab10P7MBfOnJGVR/xAcR9+U1HHc+5h8i0wGP9pbbcFXn1
GEwVCJdvChV5qF0FHd4yW56a1AY4DUQKb0qq0aDet/ypvtMycxZMKxfvjqUrUTXDIe4qM93wZstz
pja+aYFVW1WSAr6mrTt7ys6S8pQhVBiDfR0D/XAvedIXcIveDuR47WabiNaLxmu3I4RX5ETNpiOi
tOWkZcta73QOEKKwe9g0x22PKHLFLo/boCu7Uw748Ad4A/96Wm2vZre4Ib9s87DqBY/gDH7ao6Tk
AmoJZNCK7R9FS8krqqk7JB0ITGtyeY6FrrTnJLG/b1WlcVBro7ooVouQnCKz2ZkfCu0koqKVGGnW
TK9Guua9Gana5QDOeKZWPbnphRlL/X8aqChZ1oTUKTMGuukHXn9wIlYJAI7lgcrFAZn20QX2dsuS
np3ZewkhcLuV/DXrzUK3h7VZ6JanGOWFhV5ML2Fbm4WuUzm7fLX900KL3tVvgiliWfn2sMRCk2m6
MGTRyyjHcxANOHa8DWiz0LWHpSCbM1ihoxCI8jdLnorqwkI37TPDurDSVftE93YFQLCr0YtaQ+EO
fDZwNLtN0JuVrg9r1RALTbv61ULXLEivdpUaVcdtboByvbRQUYfQ7uzWj7qXbR4kXwMI4J2FNjox
5rNfAVn6NhFiob1uvVqoFLxZ6DY30vgvC92mIS+BicWjWTuJgBQUEUicnA3ga7A8Gbsf6l3qzNWd
02m7pNCc77CTuIdOS4sTx0nqZxV+Alz43O8E7YeHcrAX9m7AyPrSvRd52+4L0Gdj81aHHu9jV3Vf
JH/Wq2kJUozv29iqP9g6Q5YCI9BBDevn6aFKR9AekploPidzvo+aBzGob8VPPts3D5kSxVfRopLm
T387bWB+6C2VcJ8cGCCp4BUAn+OY+HEewJkNXIUF4yIfjuGdMqn5J8cDpTOGC+cg+T5kVFnZLmDk
tXJscCdah0b4524qiuhbU0IlYCxIo9ncq9/DF+kmGgMHmAAQEVwd/tMCgClRK55BjoU9bnGJqjWZ
KZHPIoBmZKYI3bVfosFeZwoWP2hyiUi5xQfq/Uy1bQhm7zJTo6m+zhQBG68zxfmUCfQTXCvyLJLS
fp2pmjOZB8BAoisZoWpqf3eOalzMlOQvM9UFZvvRsObXmRJVqyy+s538daYacwIafnkUzmAeNEWJ
voBj/TpTMmQFixrhQ7yYqdnz1O9g5C424tW5c53NXXw0ukD9itfDjn+B6bPW4FpI7H/3xN9z+2Q2
kXkak+CvAfxKoFC4SH43zHdxoIV3W37L7cF1cEESCSnIleWQfYadxmg0j9Ae6ms5d23ZdTciJ5cZ
H3DpZuthbfhXN4rHU91FOMQfQFrGG1fS5dJ8EUfEYi/FUtlYmoddvLuRFrbm+1+j2LpViImXUaz1
pXlIiDjfXhSV+hddMB1bfpNa3g5eAvAG3mTfJkt68AFpQqdfI1h7VdO/+JiBZb7MgscqGZWHFua4
Ww5XwIvKA5yAlzxPd5SHyVQIb3bLywIts3kFwl91EBG5SA23t9ojTrrg7y91/w9jV7bctq5svwhV
nEG+SqJmyfIQO8kLK4mzOYDgPH/9XWh6m453TtV9QRGN7gYlWyTQ6F4rECMzV1xdNtbOkuDNI7lL
cgMb6hWb2LD7MGcUeCkAUBCiIU26QbqK8qxGNQOAueiu1I3TFc1b1PLB1bvouOjToC0EkK5cQ9vQ
AAdg50E39a+Zk2k3twX0zGBwuedYNKNYJAvjHSgHs3WqhkknAHzgtdVxMqq5SG4PQbpJV3oX/khA
/nokLdIHulDtTwPKm2xyJ4DbdEpcds0HvUPkQ9kmpTimjqOf5xmBzIalDE8D/61vqvtz9Ah4Wv/e
AU0nQ0A79CWytiEmSR+OCk21NHY9MK+CFaqQ8D16SbCaZ5+CNLlDzeRq1iYdadn/yKYzQaCCD0O+
ELoE1HffxH7ODg0LwrOoQeGO7F9wvquGZAZyFIESoPrFNCL/OC9CV/FPa6Dz+FepQ6VyDyhuPEoX
R3Qlk5/YIrHjqGP5u/mbxjyB5TGkG0lUKH6af7mneXrqzzYZ8vMDNjWHRWe+keXGaEL8gLgvOgew
ZvQJGKp0N3wAahmA9USzaqitAbsF1p0MJDaVJ5hvj1lxNlBCMDfmn10aJZnXoKQMmTxAZ3hXDoAV
/8GWBuZZyE7n29KJ7dPblClyDpGtpqaflXTwUK5SgB/48w3SPLMCXc7SJBD6Fs+a37PRfz8L3UXT
/G4k6tb/+JAfZnQy1A27jhT+3256+dTL14HsULFjzP3239tf1F0GxMVGIaC42GKxwKhuxpgdwOUO
fFUloibwaiCsFSYIot9lADAJ7nJzPaGiFqswJY/VqrHAOl2ghOZOdul4ZxgpyMmYd0Ya6DiL4toz
QCZ+BanBcPcmZi92BLw3FBBoFwHuhgtd9WOqXVrkWCLbS2BP8K98UQNmvnGaxLSOgPUDwKM/VYK+
BLFE0fwiOXkzRD2+6eV1DpDOwR0+TEs65B7AWC62MEAfMd16N41hkIMfFWiEGn7Q+wIoeI9Wbjgo
sETe8MizRxIFpUo8nyQSK5QGn6by2AIPeEXduUnde4CADkBihJWIIrG3EoabUAbUWMzaDKjOvlEv
ZyIDe1QYgDUQBjlzUAzFPzgMbGPaVKMxbV2lMCWVdZeOfDtbD8jBlHVxRWpyt3YGe/gJvJKVUxsA
KNfBCiKZOTwaXl7tRJbqh8yc4hvpRohDoMocJJM8xYmbFf5oItAlBMXG7BAyAg1kgcM9xyzXuT3g
Dd1YOZgTwfmwqqMG3IvUZ1b+C2lW9jG03PLCs+kn78d87Xim/tNobFRZDdlvsCTGK8DPg40QBA5b
wEdlp9TTzYvJQ3BzFWnzFdVe1wIFs7+jwDmjjtv7qhm22ujzJzBiDusw6ocjCuikXCUTQPNWbAje
r00wviDBNBuOPWnMeh+v/yshh9SQIbngANfcZF6K/C3AZer92HzTOhcvhtFLj2liiQcL9N0rg9na
z9yWX7Ao9J7isCr3UzvgcLgtymdgIFzNIfd+2EkbrNNIH/cOt4cvI1hiNrmbh3MXaBwB0sl5u8sM
OX7pFdDzYJbBtlBd6XDHryyUWdNohZfcNtBS5pMrs6hRCCAeLV1RzgddcoyHGlzM7cixLm821Jsq
q3twsTbcynoq8O+Gbpe2FrJZgLBua+14FCYYhOZLDfXXwCdTUlbgtGu+NEga1OZ4pKGlIdmH4fmS
xpH7J421y0YDrOfO2eOTOEtLFiOyDmsLSHLCOleNox/6nvf7rgbQv0wQPYuECL6UyKRfFYLFr7EL
ZIocjC6rpjIO3CvNH1of2oofN3hMw1jzceTVXwBzah/AGFHvmd2/aqx27rsk9WMQzH6pPA7mE7CT
rgtRld9yFN0AODb3LnU2NYjtx1eS61KvQPok+c6I7fKbVWqoIZiSZyD3Yu2QhsbaUnJvkubKnVh8
7aLMvc8CXzbF1G3yRq8vUjVZhOw3vRoOURrWckcDiLCwFQsRspjaqr7MMqUMmhvsoDojD1A6YWIX
h/e+cZQJaBVSo9uT4qxDl0AqGVWovwWhfSVPJJunQZ46aB/bXN+SkO5kvrMA0AbIfNVRG/M+NwMF
4qWOEdgCnUYymySaoe2jQD6SbZipGyOLTpi4HJCiNhnsTKbzfSwzGX0KeGYn/O8Nqyk5Mg7XwMsF
+oyadzaeL9VwoYkMqIsayhhUlwZiN9z3Nq92wHuPHybXbk5BHf/AIzB+oEYL+xB5m864WWR2Eagv
JywBEwgrGghxXIx07vBGIqFlL+AKe8EyHTGOHllCwCfXrwgt6FdwLmnGqrGCeIUdW7T3okq/0jBd
abqUJyAzHIKx040PdjXiq+vC8qS/KHNlS2Zuf7R1QP4vEhIDnSfadihcWQ91PV3jdeKY2mmMwLpF
V0lRvl39TQbq6Es4TcHuk+7SBY3bVCIFCk7/5iqdGm1lAJlrM6u8T96rO6ApAeF9jBBF3NVD2gH4
g9o+BHtZKgAwNvcDN+dAJ8Up1NoqvQpw1iZ0ScGwygg4Gy9DG+aXpamr8q3raHjVMgswUTRKA7Lq
cJRFfbObtJPNbADAKZknEmCCvo17MRLPGvvN8qMCMD5nq8Un0+sC7Gk0rzIM0/bjlKQYhE2HBzqg
3Acct66cysxeGS/WmchBRuQBRhcYi/EPGeBnXJVSPk5lHm8NAF2c06wej4iL6/h/GrtblLJwY4Sa
/VL17PvUFMM/0tjMfoyhf+K2HXxNUqmtpQyae61HvKJvtPLUBZZ78rxM28qepwoXF/hoQuPfjDy7
RUPTXCeHp74W2cyv3KhD8eGYHwA6XR2APlJdytaKtlgUFA+65Yxr1MaHqKpir9bQj6+ZgaxpIjbV
kBDcj6X5Knj0mldcfNXbZlCYaPXDqHzjoWhv3S57sjXdvkVAg9RYcaOO5obOLUz6X2GG0AyJqBm5
BJWqnU/+ImtU6FzU3ggsXFjRgNcz76IFg08iK4lrVOPvUSteXKaqi04oxTa3jj2Uj1o8AqGPA81d
i19bxUEPqNRfE57/z0ULyJrFpgsKc1t5XvlotgCg0xPjT5tB2VTKRoKH82JhT3MCAvnv2NUB0n3I
Adf6tWWDeU400wWgGIu/Rrmd+RaKdPdDJOKvtpxu3ND5PTiOkod8Ku/IKDKZDhoJlvjU1YuWrYYq
A7GKcolzmtAJ9ZdmiMWlcANzRWKrNjt/cAa5n7Wm4tGT/UMBNonOwqb1HHuoRk8cZPm0NpAhW6yH
06zL+1vGrXTvGcXZU5WiYDBiR9m6c89WlbMkZ5rhXgw9BPK8qh8mGTV1BpJZU716VLHxIjcL7y6N
8wF5gFUY+oWqgJ1ULezc51ZZrw2LBz6ZBFRCnHegXA7x+tssfrRxcjbCy4sNywp724Y9TknVnVJD
kw58jA6u7fz8JE9MUMKCEelA8lHauPEerMPXBu9WUUXhPHdRC9/tU+386RNwmz2VoLA/fJJjc92B
8MvpdjSAfJqN3qi6APUFsBrg5DLpu7cZRBdVvtZGHD859T0YSVfu4hiVUHM/D22sVDzree5OgDU/
Fx4KHqh0m26yArFalN6wbax2E56qx0E1dEUNECTMo1RJsf9T9kmFuqRMZkuXZJ/c/032SWVxzztv
n5dAuFx8LndmdZ7uD0BBWuVTb6C6gxtg0HQClFZp4ZZkgOHHgCaBPT1h50CyeQCVIXdtD8p4WJIW
XTmj+d0LXEDgKTk1WP3bm15nke+CNXSW4TcUHLo++U0aNDFdmdYW+CnJbdFERkO+6pMqPiyqOGw1
fLtz5WYA6GOw4q1bnuoGaN7vk9KV1/A1ksCa63J/dQ/cBztFJkvOAfjWo4RbFOAAFQZWTaL14G0Q
g3OeJvPQTVHToIDQPATccc7L/Klw2nXXp+Z29kDOPEV3P9+PWdbNNSzcdc5YhXNL3Fk4ptVp1pYj
fk9xXRr+8rnpA9JHne+BvgR8GcucdKW+sdEy8NXR545q7FyATw9CB/okbaHVx1Z3v8/z4q8DtPbh
bh6kv5/Wtfp+7o8JD5FhqAfr2ZnLEufUYAO/zGkB7A6AYB22gpE+PXvmxRZDfJp7WJTYp7jU7VPV
oPgFQRpxQDgZ4JwKbVwLUbVmdUJlaqI7qq6jusvo0rVRC32spXRXWt7utQoUTzwH72445acydvNT
rRo7rxKACKrLUdhxsZKN96+AVOc+XVKjIxK/NSb+lXqczD+7m6XklIY8R3NW4JEQeztFqpOumY+c
F+xJC3/EVtU+W64d3ddhe2Fa0DwjFUqdsQLBjQZdZL8dc4C5rGlUcPyPZYUDOHsQu4aVe6zsXD4I
NwnvECjbithLH0jUe6D4s4RRrReZbgTpWtZmsm+UFem5Gt+wxG7uSG1wKxwIRdPT7FZ5Gw0D73XD
rDaxjQDDSxbw2O+H8GeK1cOlsDugLAEUd25IRl1AwKx5FGmnRfRJrS31cA16ssr/NEBdcgxKR3NX
V/zH/3Ty51xYptVY5/15O8s8y81+8udZJc7VA+/zPIDsZ5s+lNGmUDQmhlU1aweFg7uWeGVaBjSe
qnXkjoaF4wkQIaTpLsvVI/7PBsgw4R7B3IdFTmoGDh6bFcA/gMPlDG9m0kU2d1mkDEAvcEUDpEJd
jUwWP64EbDj2U6Ufadm0d80+XFnhUSvC7NUBmRJAI5ME8G0g985R3HDAcjS7AYZmANn5YP7oJ6xw
mZX9juv6F0ei6Bcvbl2ss4BQEhRfPBQpX6pci30ULg8veRA9isTKf/NpPDR67HyLc6Aqlyaz8NJ1
y2NvSbZ1DcN45JWsV+S5Ko5NOMj5bhJUy2/FCCBeYwz6+wbAstumwkkE+CpTRLEr3QHxHDi1aJga
EOYo9Mek9RcZCgmBsdgG3bZJNTAtAPZCriWWZzukZw73pCinZsAxEQuwUISMBmLsxxEDz5ARkqqz
kyHUH8G86gFoBHdDjeD2YbTlcCEDveY1arxKbR3Z4c/RktaTk7bGQ1GD8Ug65hM1qdMCdKJkN+qF
0s2xI63ZibrYjxQbkDt4O+oiaTXfeaZrbTTlDUwvAmfF0TS7C/FTR+W2dppMYyURN3ssUOB416bp
S6uJ8MXKRXe0kmpas8pkz7UJHrSxRY1YCQTWlccbZH/1WgmCB4XebE2jA77CKIhAhPxvfxaS0tRx
Z1bS1VWT5cXW7KuX2QWNFrHJojNdzlIyDy1gQgDTFj41z7HV6xwzAUoU8LjV4GDT9x3In/ptafKw
QK1ljZT2d3nVg2tRB6X1ZnyXYcffnvSY34P5TL9VdqLfBsTlN54NZEIbJelbcIrXezCRWy8doiey
dMMfTuRmPvaOGUJSjfNU4RXduQ24JDl+vaiAL862acUPMvVeSS5KvFeqRvZXxgJkYMeetpoNBOp6
zYQHN8QCMjDM54rOHjNoACFk3MDePkjqvecVz6ne9GepgSitKyX+XL39y+WRK9d5xLI14uHVPrCZ
AdCUfrxpgCIQwEjC/yiCr75V94nv6Ta0nUrbgqapuiNlz8yzQxoPIFom7QhBShxI6sDeUr6wRJgA
C+VeqQcOP/MhdUu5iWMLgM80e/XSirIHfQrGxmxIQEg4hhtGcwk7AWiazC9v5sDDjUwACs1zpaFQ
MLGmN9+3G1XWXZmqbFnMTE2RZaVvY2PqzxZA3d2MZQFWD5Qc+tmIYEWGYMmFrqTi1tPEAOy6Ojx/
kpNGB0ztdY5TvzdTZY/8/KuB2qYdZ7w+UhPYPQrF6LKdGBjo6bIHPPs8nlXN2xUNUNcB0o22bpVO
krewIfUP5h8u56F3d9Q1O2A/1yWvVx8U50san+zGGU8ttlegOyzrDc38YXqUGuL0tf4Sazg0LFhQ
6bsKGNOb3pjc9dxvQm6sERoJfV4H5bWMtfKqVzlwKTrFplZHU7mdNYe4AaqYoTu7t34lH0ogyxzI
sHMBbbPRDXcL9LH6hFreEpWemlWtrAYxPQpSfGhQ0LVhJWvWJJsDIEtkhYSgplzZXRecFrOiM+vD
5ETWvrWtemNpALftgWstKy37pwfwvAH0ml9mlAJCmtn1YwN8IMQGZX8KjAgb2ypx/ACo5k+lBE4n
gMfT3xEy1JS1FOxXE481+D6tl0hz3asb5daZ6S5eCRl4WTjKfTYojU5WUWmK/aiEk2FMl74BcLoy
KF2waoIBCYR5qktmdFWYg3cFVQlymzUgHf87Ri5yB8esvAO1+6cBhoNtLBr134sLwFiUSIMumm0+
vKZAxvtHet5jHA44hK5AhZSWenMLqiLcl/oAEPEpAAfwCDjmSnO6L1oJXNy+0txXL3qdtKb0J0tq
u66TzjZmXoYcjsYu/EqCEoSj5JtVbubhHd5mfsERsDUyib5pZuZdG4FpubYKPwfMEegYRtefR3H8
llw8sMPMXRQ1DH7amhI6Ml8Z1ih/Sca2HbCqQ3xqFHP1evKbielXHjXhVwHsqHUDVoJ7IODUWy2O
jHPXmvERceh2X+PJdwV1ZOo3aVM8JUmLQuG8tb/zIL6bXTbPmscRPbDi6p41Xv69SJH01k6V8wju
htqPWllei6b4HVqIZ4bAv4+HXWs7uu+Y+DsAqncawY/kecMGKHUJeJ0GHOqZoMJKVTOPSLAhxJYB
nD5d0y7SzvWLFTjG2hRC2xey20egrX7mOpj28pDb29J2+DfQt1Zm2f0AcnmF51ZV4n2o88dSTl8K
JU8A77/OQHh7xVLPuFaWhaQaLBZ/4JX0pQZQ+6OwsbDBNqnynakv16OB0DHOHasjQz5nCsSoD83g
DdaVDXmLhHkr36FSG2QtVpNZV6ycP1iQ3mLLK9CN2Yb8WgeOuc2lpj0AWxen9W3KfmmT5feaGXzL
QTq4cQOEDgHL1V4QXm03w1Sw7wx04DjHZ7+QloY3WQ9MGQTWOh8PMFUOada7Pq1HkERWr+QRqQxn
S7etl9SMLfzjJflpQOrvXaww5JPCLX55fNOQQwuHcQD77o4tA+nGFHHxyM1sBIqbnDYx4AgeSZa5
T9oIZGGSIPph+kM44R9d6Vs6XpJOtp6CWOBHA5NYx+FVCwg+EMOiyw1AafLaQB4cNMgGBzE5uBm6
cEeyhOnWXR7iCOjdB+PBtDY5B8668uFVeX21wb66aMg4VGwSGQMWKPymXhhfhsTCgRv0yagx8FRx
EzwmY6sJT1Jn4QmwxHGO/deffTxwwtOgGrqi4RyY41jnKWGpW9JZL0PkKQOV9a7zELZ5t8sSPEcF
ntfMSPSVU4hpH9mKFLEL8eCnvuHW7Vu/AY8KqNwcjC/64MsAPJBqFhl1aQAUeW9+aFdCzeJ7novs
UlRGgwgUyayia/eAlA+AC86dM+uRbWbUYfAc4AEGGOYRMS3VlXVqbAakruyp69o4OwzqsrmYwDx6
bqdka9lxhVLJ3HyM2tjXldgoK/MSdS7OPJWP2qnc/YQ06A1NCHDX1M+9PtiRD2CFgQCpcfszdSfN
O2Rhkz8AABxJ7ImxIqO2zrSrlTf/mCX/B3tsfnLyCqwFbf8K6KD21DRseEiN2gAP3XAZJ17I9QRo
jw1eI65vugn6w2D7XAdPBynLABGQLEZu3awNFHsGbPza2pNn5oj4vlG0JylqzdbMAlVpF1Rio5Mv
MJm8JEafn7luvnhsTA4CsU4Er1GAu8O/8T+F1SQBkovBBCuAb+/HiFgGR5zW7XBOZx+tXB9xtJ4A
oBCxyIvE030N9I5+h38p6wmZPvXaaQDLQl3H7l1/ijvm12rvwZEFfbDHvEWEDcpZpo0XaZjfqdeC
bAeEtMaqDYoIdflg5KlAjX5Pg6VnSzDsjCA8VZY4zxKbEAVpe+pqre1h5ZBEPnWZCLWj7hj2alYW
hrzz3OGOp6zdNC63tgOi2Q8cFNYbLkAnG8da8kCy3queRuHkZxJhOxvfkBmFukOjE+uom5KD7kUA
EHw3WJwIADkKMNq0f3OwGPxPJ7UZ4Aw86PuToUVAs7dyeZ+YTXAq2im9r50gvUcuFc5o4hHHTe+y
KgWAYm6Z5Z5k1OCsZVqD18feTm4JzlRgdKAOJxCtT25IJ0E6w8ZN7gsZaHfUCCnWKFm1Loto7MPh
jPXwDkiv+qxFg3kly32lI9Pr08AUmREe/n2xWQZcZRtmrrmy47zYLd4BKI8KJ3v8Gg3ldC3sb5UW
tBdA3OLRmgML7loCpHMXeHaxisN6sHdBIcCggjOowXkARYJz02JgfIGoHA9ro0WksUKcO0tT54Ga
HlVTDguCm8xs+6EV3bQb8thcgxMcFmZQ3yzmNRcatYE4dJRNC/pb5Z3sK1ZUAHQMqyOpaKMsL4YN
0pr3GZwU65Bel8aONCzNdG5mzVcSOZ97idfoShMeThfL4ZwVrnet1QKPmlR1c4PfRJqlx09yixmR
D7IpMH8qNdIllUHH3sRs2u3iYzFt5PDd4UF0WPRp0KuQXAEGUxxa/nkPHhY4Fwvno7wEg/Zq8Vlw
ma6wTYz2i3eyRQKksQ3cxJmVF4tArVhbZMr8+QGpi2jwtErDNgbM2x/fAQppbm7dhUjDHcCqGJbx
Ko9HMNy7/aTjDa9zoF9arn6iPjVLl2yAPoPnXAHGuEvoeNrRsPBE5r2HoKQjVmWR28+pPYwH2biA
GVPdrAUTpZni5I93uv3c6jnyoTy9PdKonXY/0xHpkzSIRCWQcPDmqeyy9LE38y0paSH3LsDBe5tA
9MXHCYA48TYBKdMEdda0x9GInWc1gV0DJNoz7VdUAkfNSh+1/OyibOND4wFFe9N3QAT/NPBJeeki
o6Q+6QNePnBEYlF2VbrRVGrgPBENlSBoWIE8Q/qfPANTp0YO0PvNOG067OPMe7urIESalCseptGK
70VlBeDO04EfCErve2o6rfe2dWZ1a+oOSq9Nq/zQJHmx0rwkmfVGfL2nuGlv5ClqzXGXZjgpDWtE
Qca0PbYejo+qEEcIphm2V5JzB+HbQVU9QilQ8RK6osaySpTLBPbLJzlZa2EO6iYNB/bkkQwWtyhx
jBD60Ng8Ow24OgcVeWvhFMiJzf1UuGI3xFb4wsbqVIyx/lP91BEjH0tgEugTYsZl6MdBYv4Y+gMp
FCWYR8NMOOfSm1ZWZAe+EWnGF30KQIJleOD+thvzSyvsty7xW+BAwQQUXoq0HKVMo3kCBrIBxPMk
wqoQ4SplTwb/D3tyt3j/m+1yK5/mpm4djmvAJ5eHaWy7o8vT7khXg+ouMhqoC/OjCsk+6S0qf3Nl
MPMcWGN8AI2GGFdYRoSXXO4iPa7so8mz9FygErz8Kfo8vWtr0JzUyGxZJ1FQUhcB9foeCcLVvQve
QRJRL3JCEKuwLEdwxWUx9l9lftVVYzpAHUn6EYcErdE3G43HWNWLx6QD5SC9s0tkt54sw/1OywMS
TYHgfoJThs28LIg5SFZ7wezDvAQw+r/Zz7qhrLgfW725AadvvpWKPb3cZkBbCBQ1HTWG5mbHSDS+
mQy9g/ghBkAoMilqwzQ/GinQUqlLIybH9nb7PkIyx7Sg/cEQAHPaEaedoOUU+xwf7tkArOHRkCLz
67Qbv3tGihTQ8q/ySsmBOv5Z3wSUJcjLItcvLA0FDkZVfcfy516fxgHn8vW6toskWnGrQAKaU/5w
Odb6EyD6ntoq5qibz2octuUe8NoLC+hLkQsaCTPcRb1t3iTSOlBHmhgb1gixweli96APIC7AJljf
U7cOK+fetHZmIpDhB6ZFezeUaQfgMQQUy3bsHjQLqdcGIkDAm4OsLdz2rgbVKpmTRufZ4IXRUVA8
ezERKc26tgSBHAx6JykupandAdj9Z60hJcYqqhjbatk9xTEqZBjDsw1wbu0TzjKLBwQr1shw6J76
0lOgUgL7Ts7aVZF67asjvveaK/9xufl9TAz2HMvARqFNKa/5WEfgIANZfYukk3skY5YA/o/kDyeO
9q2F0p3Ac6oti+thg7V6eUgnw3wxRH7zuNTuA9uUj10eAaOvMF8mhrdZkrp8TVoI2n80KpLy5pR8
ukfKn/1QPY7h6K5skKHtx/nHJFp3VaAUYu/g5x2taZz6XP2wkOpR3y822MTW9zTwSaZ7SbozMtH9
Q6PCkjl4lvN0bJE9FI7DayhSkNWXyI9ljzip+jWMurhDcKC5MBCpWti6sA3Jwq7ZMV6xE/VEUIo7
akD4V6gyI/z7KNky2iABhOUg3tCZsQJb4gQW0d47t40IzrXD9G4FKEfvbKumQj6zr43IhiMdIMmA
46cqGf6HsOyQINk55e0Y7wFChP8IiJC+qJcrm4/IHVN9ulqaRSYBIO5OtrhEfQdyvbC+VVnGrqgz
0J6aqEnWNZfuAYje2hMYmBEWY7Xn02hmuc7BmUApRabgEvWuqFG90SCJcGgRWVXyxDrl2uufeVBG
VxpyDA4WEScTB1I3hOi2SRkjoKVuQ2fjdHR1HGbRaIgi4LsiQ9BT3QZpIA1nBXDl8LGOhvbKLOw5
YlTmyJHxfW1N0UPasughx29IFDK+IxFojIxLNCBJ0x6whcj0ie8G20UJpCgysTalDV4vzQh3OB7C
eF8L5OliRUzGoMwtbyHiT+R4FgnNORSeWX6QRch28k2s2/zZ6SCndAXM5xyk68qplX/RkYZ/Iwfm
NEbnYTS/UK9Ut12wUUc0UYs2s70VItai8Sjfv9lX5n7sGpCFKW3W2WCrM/od9ejO8Krp9iYHvQtC
6Sn+NkgK2dQs6bazgzDnL/WU2GCfwxcEjpDigj/4uVvFUdPfmCXGWzDZw63LsQ+aqtjdeTbovVcI
VAe72HbAThEPUe3/DkmfxkSIr5503a6Abi9qHydWT0RvLqXVHTSNIw4adOaXIejeuqVKOKCulyOX
l8jPly7ZRshaOjSh+R/bHCGJuxQPZr8EyvJlGBBbXtFlpuOHM1phvR37HEI7UyeOqgGtN05ekbBn
RWO/DgpQcq6d8lEaffUw0/sFbrOxBNiwqJvXrXXJs+CeekTxx8b2H0vGwQkBke7RRM7SnpyRRiqd
7tEZH8ghqeem+eaQxkRpqz9ema9GGxsNb5zuamz2sEfp3OSIP+MXRD+HxB9DhngzouqzDilKRCDv
rD7qNr3HwfyOaqLEbytFTud6ze6DM2QE3/BfB9RTcuY4921haNfFS2V7FR4S7W5W4AGz9wUgzFZz
P64lfuDxMK7nm0MQc7rrRkdfg9vT8hc/dBUMLgBJ0koDGJH6KCQURrMXbZKe6a5JZOsmR+lXbawr
7lUbKw8Qfmlld3ZVU7guqCXU1d9k7tTsvU60h0UXOaEfrcieZH3oFbs6ab/9T12J8s51J1iyYdiK
XSJXx24u0fpdpFXmhCwj05hW0VjlO7CJoJxBKY1Iz7pEkVInpRKVdkwfmxPJ4tlEDcfIksBqAM5H
KYLZ7s1jkSNtJwk3b12lPd+AuholCkKYZwbbeSqahZw7OCHdWdz5Tb0Po3Q5FPW+Q0b/kXrLnKSM
enwsw8GSvqaJ5olJp8DG6qzwrGbZh/tQH9Qxiwl1KnqDExz1lRQo3EQtoI2cn7AU3978KM1lQoDE
nvPIAMvh++debrhwTemHbg1+VnI1u625VuL3tadb50X9M+zscldlSX8ucTiBgi/N7s6tarp4snb4
b3+a1N+dlThnwz+d0iF10qGhPsFpdgMQ+u1iTKNLl/RI5uDNtrc7fprtS7zYwPCOA0b1SCnzfrjM
V6qLyikcwYFd1f80MD9l+IQH4zystOl5sxjTM8j+U2UZXRx+mOTdC9l+mCRAOrP/Qbj4qUuw+oQx
hj9NH40xwqYIIW2Asd0Cv2JojmXtGumKLqlJawdHuqpZZB8UaZj6i04fhyg6+6C0WC7eUtfMNqHe
Tx/mIhctTw5cuOO6kHUJHp3GPXm9GKv58kO/kAxF9fOYhaxmE9BwBxoPhOme6GrkA9CFP9gvQyYO
CTc4YszX83AkahZtlnFNviIxYzxjw9ydPZw76MB7BJIyeH5WfWmjtVk7IL0AeCkxb/ilVdHkeRzE
brMNyWjUVNaLHtl6LfLiZ1+z3Z9zkYkjciSa6VaGiHOYP2j6se8YtiiqY4iiOmZNIxEmVmN9nT9E
bttttKnNQGaoZ0gwx4ADxs8yS5IL9XDmjdpCaziQPokSI2bbqGu9t0mUI0OrxlWH8wAEwuGDGjP0
I3wN8+x2Mopj5Vn4Zt5nD0VdbbxxqBH2+veOqjq5lqWo5tnrJmeXmoGoZxjCdM2QOLcN+hxMp+8G
IJDv1CHJNM9Mn2P6hb1AON+FztLgYAUqtKlulAzBRJxtytActgXim1amF7cWKHjbQQ/AYSkdEOUk
A2qZsqI/10NWvAjCKAjsR+Zk5UMRRScSx+BORpAERwemqxUv5AMo8GxLo9Z/fbhW1uJfI5PPnbEq
qqr85catvQ7jYLoCqt87jdmU+ZPeVN9Swbd6NZq/smpskWnq5A+i0gDPjOXtbswrJEc3/Xe3j6xf
pugf5DRUz2yI/o+wK1tyW1eSX8QI7sur9l2tVu8vCLftA3AHSRBcvn6Spbbl47l35gVBFAqQWqZJ
oCor01wNtmbbBMwMlyEDPxR5tAZAil4afiAlZKIkt2eHocq6I0Tg8YBM+Y6JKJsVTSQR/7K8p7yN
jXmPTPIkZuo/tU08rFodAUpdtv4T9hRsW6Z+gnDd5KwClIYgvdg/QnFbIfoYB4dBotYtHKBT4UfG
ma4slOAsHGiQLgqThzlIH+QuRrbrcHeBrLa75ZX7DWztDDWS0wJRbZXYZX/33GHYojSRXfPCf7Yy
PX4LixLY/HGIzzav41PbymZOAx2o8zugX8DOfUayaaqRTVF4jh1xOCNj4hvOma4qU+p5mafpqjBz
GwpLIn+wnC7a3V0clEqf9PRH0lI0DXUMw4bnePp9TTNtvbCaMrx96H1yk7k/IeWWbY3Q/qfMemMv
PAUxmla+M8Pi0IiV1iVU0TKcemQC24jJzeKJOoYr96Juywfq+RE0OUw+RY4md0ch440dpr01Ksmf
FYiSlpYK47UBjMCzAGh5Dc1yUDRNo1ZTeVtIuKE4Zxr1Qhmg1FyAHX4aNSskCPzCQtocg4kT1k9G
uwJLVNzNcdhftYYFdaDpQ0Fb8YHSghBHV8wrIy9AnRsm0mCfozBPWFH/iEC0OIg00xdRVs4pDg0A
U7z2Qk3VjNZR1wxIMZiSyYsVvXXwy/SEs0cIFq2ksyFK6T+RB63DuA9YcWR/kj+ZwISEY2WYZDj6
/lqoBdPHNgBG4GajgdjH2QdFEMGMppGtbTq9roSQ87J28ImWCZVRVP4gYzI48QpVoXjkjx2+GYvi
la/d4o8/YKiCdtlWFcDYrQwQVvWwM/VzgBjoA+gbYpNeLfLaNZa3P0kCkTmv8sZa3b6sArooRuZ/
bvMy3vdg0b81ugDvyYz6qvkns2IDbAJs8OdkAgsjW8VIbs/sSWNYmxVEW6DafnCmOKpGRfysrJh5
67aB+tWdYrDkTKN/zTWnpf5wppDs/zn37vxf58rpW90/6I/P/f0lIbVQrXXm8IXrJT1oYgHKaq0I
YboC9LedGUFuKcJbfWZ5nnPkamJomrphWyYPHQs0NCNi1PPqKH6wkOUG4QQGlP5RC+adqEPmOM/7
VdIhKUS2+4AdDKe8d9r9fQmBdNTWAePl7VPuvijhl7OkjPrNfZF6NPgBmiN7MnmsbUJgFQvsaAo8
Uu5+Ztfrc9mvIRyWPJQsxd9Qto5aVlmAqi9gbG42+hZhna+Q5EmP9+kNBIHBQhEBPTAtcB/gVvoR
+qGxvf/1rAzUriizl7uJ/BHfCmeVO1RrGqCPirhlHgOlF+Rxn2C7OMQWrUBpzvR5tx+9Gt4GXrDT
fXqQR+1KuQh+GmZdzhVKvZeQEzflwuQWa2c6Y8gppbaP/OhklZXpHG6XEWOQ2G6BFjIr2PrAD1Y8
hv6wTvoPt2wSJILZjAZpVjFNpau/bKgob1YcQtY355YzB8BPrEnOt+9B/fuXoS45alPga1JfoSp+
mddJvshU5l3DTlsLXnv+qrN672ojeXgoEgkJRM+9kkef85Wf83DvS52d/NExzVk9eNlp0O1eOEG1
q0WGgWl0sLht4tmT/oCIOwgDaMbUkAs1TimBK2VpubLSxsJS02RyVMPA5gIIusXd+7bgWAGHFQDa
PB9pzm0mEBPZOkNs97YGTaJvQas10OZCsUt3JdNtxelb09WYhv2+a4fl3f8+nUUtwDKZOGVOyK+9
of+B1uiwH5xSXD3m2DsXJ9oZdanR8MjtcdgLxCWvjss08KjAkyKLGbkLP9YoqCodhDVR04aqXdDm
LEAigEem2aNiumxUvDCL0FxkeY80WAv9W8fG2Y66YR+oEzW4ddSpMPx1z7JyT4NWlLUnuuqByzwU
iJOQ621hGmgU3t/YsX+j6TR6XxeK3eWyDlg/98LQhnJn7FxtLbFN6sA6mMWJnDPDz1fY4ZnAmXtc
nUXjA80UtFCPmrrk6AtQwHkahGtxXfu3gdsUD9KfQWcWO20aCNBYdWatUsSq58gNoA/JxeIh7IJV
NAAUdfOpTGbefBK7qVY56lfnqB3kR+QlxTFoQXcMUHvqLtPAMGdkHACE6G6X5KlllBwi9wNnuA+A
P+191dfqsQG7wqlHzaOFSNQjNa3MylUIbofF3fZ/TdIgXnkwyldKwbAGQQ8u8cs6U1oGMVjz4Ooh
LBc03OuhXPe2/hoG4n/YJ62YqTzU59jIu7On8EazbJ5uyEZNPY12qn1ThW2jLhY9X+GJShNwPNlj
r9vuEytDMb+wd0EYI5CADC9IgHB1b8gWAX29bMcWSjL/wa+aplV+dm1Naa/vU+mqivFKZ40v5/cB
hCyt5rYUGQs3sbZpoVYJwGGHOiq8TRB1J+p1meEfhqmhLl2RjbrhaH/PhSjW/8k3icrgNisD8YRr
pjPGewkFH2RuPFHocwrWaepRYzd1AVIJwAAVs7pHsjWhcS0F9gbUYxG+hpE5tzEy6Qo6un0OzABN
GqLcBHo9EaD87hHCliEv93iT4hIVwICiBM6WbNT42A6Fc1UFAWgiLezygyTYy6nJe9/fixxhR9nU
Yt5m6sumbd7grP7bhxxpGEH2QSwiS/+MQQ6/ooH7WvcZd5tZjViLHGk4sLcgO38VomkRDkI45dZM
AZk/uhWKYjq8Pt0ptutPzX2QbPUvDxq8me6r0RU8XK347j7z74/6tQbZ//qoBgCCRdELbXuvqVtv
he+2+E5C73KP+eBunvopXXZeFsw9G6xnYqolvw39cXmbQHNp1h/N3f+21G3obv1j6h8fe1s7ScDQ
GUY4Jk0FT9hemCgNnS6psRu56FRZ77icBvJp4HZJw4mR4kjhx1vtoYTF4uHsP/vdlkW6z1z7dv9M
y9w/hK5uLp3qs5lVWsgwVuyEx8vGcCDIFkFs6kQmatyY8wXoUfnybqMrC9IpW8nVNfMSiLgDzrCJ
p7JGau5Vjg6CY/O2Bcz1brv7xXa8A3OM+SA1yHg6a6zBVMLla2CDe6VAhDFknrz4OjyTmTfFsHMN
1DxYDNlKaGHhtNHm4hxDYMseu/BCjehlvHPEAPzDb5s9pvmq6yQiVkUYXqATEl5Uopq5atphjT3L
kMyhrP5sGDLcN0WGblGtO7cub7616UTAiqP+i1ydcmw2SQJ9TCFbbJuqrJiHEYjwFhUyygfEbJMN
486VeoFduAeBVGa+G+uimnPZmwvLADJzhv+x7oHGyTNPQ39VIayL0oaOn8Z/N8pdhTLT4FgOq24t
pSxmRqGtVWA9t46XzHBsbQ6jJSDcCzHFRdmZDIRNpfWkJAPpnotnGE8t68nOGmevegZGzmm000l6
GfNxVRglf1LhClwHmJOWC7s1ogv5FECUfq0/TSl1WyxQ5wtUMvlO69cSzD1qJqsM1PR+vWy7ENwa
yEfro1HG1k6wDiEbvBVmkJ6ApN8QIoWeon5+xqgN7CE+RFPDfaX2ZQflZ3dU4BpJs5+jia1Wnf1w
SwN558QNL6jZTDa6SEHgmGvzAar3kEQbHP0ZQAOe5rSJjmeJO/pPpWU0K89w+T7pAnHSKOACwDzh
75mVg4ge62dZ/6BMw3hlgRstEs6AcBsTe+8pFLHbufSeId70aftj9tPvjIVfQHfDbVmM+Jer83ON
UucN6wXgl8pyH/2pKZT7jx+0CGx1QKiifmg8jDJ6ph41lpo4RNWAgpfJAyRqyaUBIz/NpnUE7oel
ayAASDZyC5Jy1fdOdy6y+tOp5Lvbj8FDC1WFlcpx5vanbi3LANqOub8zmviNetQEuds9uIDq/3Yi
c5451zit6v0fk+uwRVWF8Fd33zExj6XuDoxl+TzgFeiApp1ZVASo5Ipc8V+M1dDVKxTDYA83udMV
edMA2UovwxIV9HK7IL6WSo97iEjmT6MD1tkQUOilE5n5E2J8yaGpZDKjUbIB8QZeC+dKHZXxGndg
1eyp60HGZdWrUN+mD03f7ixEaiVrnTXSjvWj0aNBBHzWluAZI1Odpy0QgUg2AUxSP5JtlDhZ53oM
V2Rjblo/xihJdKwuPZOH34QazNb9J/Woqaa3Pt6EyW0Sh87tya6qlQJMrAPCtM2PDohOjjaIxY4+
CP13HNxlZPrD5XYpR5UsWDYYc2uaAihJtpTVEMxVjhRqVyH9CHaM4RJbyXiJHUgQJkOlV3db0NV8
7setAEADfip1h4vnpMXMCn1Es1y5FYAr7u0a1cBl4yFJNcRgwJwaumKFW58Sjh17OoLHBPe6Arx/
GsavKmZJ6EXrrsmWRTkEe3KOWdOc6Mrl2c4B7GdHPZ66HcQZlRGgFDT/MAwDIPDGMFHsX9mzDOXQ
PxoEprkxVdGAMzeL+v7qGogo+6WodyCVs09xUJULaaXmax86Fx8owRXEHxDANkwvPFQqiQ7l1NBV
7IHv1bWQRbv5kJGaW39ACmJfQmf973lBNOpZXXtIwfEzkvvilFr1zyoHkp960WSiKwbKj5PP+3pR
AgC5uI0WRm7OyEcJu9jEXvYZkQ3/zAVYdnU0HBu+hPAokBJZUj4ig5MuShlUG8DD0+dMaZxCakfi
D3eSZz8pEboQENel0T7r2FaNZTGnUanS4QDYWjajbjq2+gxg3Jl6PTOcx7hEjte2xRxaSN16gBz4
zpwaFCY4u6qLcgMpH1wG0B2PrdjEqaEDvirGJoHHyXponGMI0u79vZGj+dWNBhA1zO4jdEXDGvVu
u9b+uI+RueT814S/+yZe0kvf6MdjaY7y4tWfprIQvs5LeakmS4xIIxC7+c1EdgCcAXwGvhPsifJC
poKlm1zH9pF6ZB8KvJBAL3QgE61uquAsa/WM8H+3dowsx8/D7CdsVoc9S3Um5mZbfth9Eu3In2YG
kf5nAA5wN/ghJggJIjgzcswtciTopwp3baNbvhoi5wPhWMR7Mw0aOwMkz5bIgoUNVj6kcxp3YfuA
tXhmZS1AZVs/DqkeANUy+8dWa8TBwYvz2Eu7AeyvYiguAulgXsfZFciwfOFHQX2NO5Q0eEM1XCNU
sixyqcVjhGMVwNu4xVDb9xbZTjVF+2oopIjoLczmds7bt6CPjV3l4YlC5kRA93pMIwmyQTN7Ngq+
Ap9X+Db4br1xOuksaTG34t/9wBkfuOHWFyXG169FIcqWGyBuIK/YtTe876snaSDvdP8qdj9UC+y0
mt9fBdxL6s3V9ddXodmFchCxDFAOOwsyVO+AtQHxY9lhc6BCvIAqQMIC6Ms28of0quB72lfx3EO5
+kMC0tZd1bJ6VVq+84KS0UumGv97nRbfjC5lT1VQIqetw3Q7FIl4HCxUAZGHD2KBBHjwD69SEfhR
eHfgQGUdzd7MkJ5k/NNxf5Anxw5lLoJCzg2oyk0JtPjqI7eyLFEGCIwmIjRkk+VM9Xitk+XuQGP9
FOlBcpXjrrk5KDH8uUKFojLFzN7Ilyn0hedA3dUHapAPAuuBIZfU02GmcYaQgJDk/tDi1DBd0lDe
Cr227RVKhMBuF3XJViaxeMPD5mC1xfCIqtnuAmmyJSiQ64tjp4hEuWCQzNsA3It2x68IwoszDhsb
T3lgpi+cwp2XLaQQyHns1HB22m9xilJlUDZWpbhUUxMYIb+wzlxbgTscA3P8MgEG/tO0ZL4jB7Kb
jpmjoAKxKLLR9NCWfEnNzW9aDZmUeq1M+aPGvwZk2NgFFLHs4rZA2lthzzfIobMLDUjNTol02IFM
QGtAVcV/vc/hY4Z8ltUVZ6tmZ4fH/MRRC3rleICuxZjLhRc0zZVNJKTxkYawP1TXCIR0CMaOFXCI
cE98gNe8xL/QIE1B9AShhLE3Z3iMn8ETmqwjFvVbvOfji8dryAXUIGwcsg9QYKjP3CzDuYNE0ckC
IG8/1qa5bFDs9coLfkTJkvFpRQ1oYUtrORVBHCJoJR/4mMYHD0v3KzJSHyWXIDlN1De8IEqoQk0+
1GQItm5yFzHQNDf53B7q/Dvi+Yt4jMf3IOdQi27sbI+kSgpNOHgM+Zi8ofitP9d97V1VA/iG4SL9
5HqOh4JIgPHKEdEsLg336nInf8BpY02DNCHtJ1YOhDzn4ZDrmceR5FKD+V5pVMA5WdhtWxS3vWlr
TWaReQNK77DH9brWek98HG3cyr8iPcvB3oaS4VJz693nKQhSUUx9aqAv9/jvVdto7LZIxwTTqlOF
zQq0wOG8LlHYzUaX7f0wY3vq3m3I+xUoZjyQRYC/Evygv91ufbDj4tEg5bBBfGyF0BJ7cCf8Ljak
1sxpc3tHcN5Cgiq0QJZ3SaOlCSqhAUV2MxqtgUoCJJmtCetLpt+rEeCXVoPysLVTGlTVFRQnAXXB
Hha3Hz+Ztq9eUd3i17Hz6gFTDwRMoG9dXuMeYD3C6nWgndf7pL5yu2PTAC68ZGb1qmqkyRCf9K7a
A8oojthnOfXI1HpyOwppnqlXidxf3P1LYCf3JrZ0QOL0q3r0nNNUSXDiCZpgAMkQBycZ2R1Am050
RY09Sh9hZ8xKConC4HCw3HkIosmNN8pyW0PWa5G08fCmRzXMHMtjxwzb2Oec52A4jga8EMSXG1A6
yNO2oU7mIJz316H54ts62wNdnaI2qv5qUFCeHsgGCuceP+Tv4Sx+pQnk0QcWsmTQE9jhfKbNTN0a
NwRe2ilEhYdf/2UDryoE1oEG35JtEHaFN/YfkziA5gCszyXv0gM1rQH2Az7uzTAZQBbv2mjBzIiv
Q8PFb0dRbMBzh3C+DOq564GKvWUm8NQsCK3FqJD75tpMHxiYUB7oCu9+nQbJWWrjy1IMDNgnFCDP
/3IdGr02IsRLyU4TnApwunjMwOo6LVsWSY/zUGfOjS4Ij6zuwyMgqAvU6AOZPpkMCTDkjAaAg3EW
oyvx72eUMNYlAumOOCNhHx3B0YNb0rh5kvt9Req2HR4FCZKywJ/++qi7H/A62V7mkDMHDs+NPrWr
7efAnKSUrPJ7ZYb2c/Srh2p94BMSVMrivjOaoQ3ndDl4KFFd/W3NJq80iuagdHoUSA0cBHjTX4Ql
H0czTR/CvlcvPnPnLUglrr0uk+cufC4bB7pULKkB48Yzs2lQrBg7YJgIrQyColaGqsHcCvC+RXU5
mA010oB9F9jgTxGLKVTzcLMhwwEyReYjTYegXbE0wAExjniE0zrk2DVhvCgLPeVo2GcMgMuqnG4P
aka6f+iS0U2UAcV3G4pK8V2HYDgjU9i30b7xEf2SfGt4gNhT3YpfN3pW8J5vqUsDTlSCe/u3jcdh
B0Cpcv0PpYIPiE4b56T9R04MUF4jm8svy62U2mPaOIv2HyrAvjlNFsygauzERMIYhMUz8DD1b77O
li3QH89A1LOjYKAZJzvC0dHC6SG9IoUzvBU6XTasTADVgexGOvLmTA33WkggTtJHv01qih0EMeKk
v+1kqid7BLupUU0cIdMKaHrJF2B4sPeqGO29C32IhRoDiEQY0t43UwP5pqReJTLQS9cHuIUJ0GzG
AORtQR/6ST0j45NoLOh5eItvQjZks+sHcHGYK8acZh5Os7qQt1tAFKCyV7v+vOVRt0/ieHjpBEKU
fVy9g9Ao3TBWJBC3N+U7NGcelMqix57r+lREqPMiu04jH1vYsdt3ub5Nj4Mg3NjMyJZBP4L8pg7U
e960BTDyQ32wq7A+0BU1NxfQIuGvreXK0CisrqMx2kjwrYAlp0UxSRF53+28RLTQHt+hGIX/lLou
DtDiSE8lTwXYixv16ahH8jTLOJ93wCY9WAk0jBom8lWT8+TV70qA/7FWYqvvwBMOqCfApw2sjjb1
9GmAiCETPG27TXwad1Lz3YdaxXLouqeUFZukTuKraaUvPufgMK8ccdWFNLfQUHNmNEg2aeSozW+8
m0fX918eNPjb475GUolykWn/1bZqY6ER/ni3avuH6Vfug5GnzUNfgriD7Ih1o4LGNcMt77LkXT6R
1cndcSur3likWfrH5MyE7G/pq+RS5v0WsiP+z39dlHYVkGWMGnOR5/ihIsfO166DojC6iek+pavB
i/J1EmMLcR+gW5lm3AdQwfQugWi+uODi9j3Ofvqufu+GAHwFAkfJumYuDrZ63PVdJNaFiXNiUeX+
TOCJ993HJNl37Kcj1bvjl8YLUFIMdwYmBdOkcZrE7MF5HJnyZ7FZ1t//9yeF0yfRJCeLwnUIEhIo
h3EvAFKKV/sQh7k9XXGrRT3TvU9GZfXRytHy6S/7X3Opa7Sy2guN5rbUvS+xVcYBFSn7sJLuyZ+a
LGDYishsbQDHsf/LjrgCUq41krrkdp+gwiwFWWBRzkq7txYscrGlmI5VSngBCIToJEXHpyBxrAVE
d7/G08jItxwCWT04jBfQ7Q1WBFsYvUQeMiAZCNdAps7gmyY2wRg7IR/+8h9GFIIljj0seYbHme81
j6BsUo8+4I5LIVixJBs1ORsupZDRgXpjKsrjNIn8yYR/1ZPrRw84K2/YANQX1WNK9BzTi5e3/V/r
1T5OkE4jX6UJdROEhvJNZiJ+aBSD84AAlPNQ5eD/hroh8PV3W1iIdTYJ6ZGNGpHgLaqcfhvnDmLf
ZJuWKzv9tVzaNPU8N1EEQqlqI4RS0K3gEEmLaJ+4R7Lj7YVsNqh/vsoWx7Z6HI3KXEYG8Ha6Kupz
Jge1RD0QImJI3C9Q3aGeKwcEXHaTBm+Dh0OGbUOUYdDpqTVF/0+AWHVZuTaKuo1NBeCtmNnJsB6s
zPpgAerY8IL9DH3o5qG07wOk+uUyG+JyjzILaMu4voN9Gvc+/SjamXjWAqYKXbDKDowN4I0WOP7c
7+SQafdT2RN8FcJjm0S1wXYinoaWWMJQTSCidQSs9THPin6FvFBwjgevWlqdFI+sVyUqLsATEXhV
PdeqDl7Mzh1mLUJ/EzuBBXWKaw8yqQsyKHPALeoraPHqq1Vmat7Vqd6QbfRkdSjq5JN6NAl71o8x
KrsDmfoGXPJxFK1VEhdbbqp2wfyqegUL97gAzY2xoe5QG591ONRnhN7Fq/qJetLqdUDKWQeyB6NR
9/wH9CGfoBHUvyElTM432Om+kIkGyV7bPnASdJkYIlwXOnqlnpNmLzItzmURgosty4wdorEMnJ/o
3m33Lo2Snxn0Oz/PDbWNU3AImEFdnvAfL58raBMuqQuJ7fIkBlGeqOsMGvofoX3ggKEGsywz3aVk
qT+/9fFvHyFi73yotEXcexyjiSs6glpRL44FKurI4W7vDDUJJUt/LrYGzyzPmBV18I/Tm+aeTl55
CTFztw6eMnA3PrABdBTTgUwj37cxhJJLVkXOqzuBm2Mv+mOSXdh4cnMd760oQPRIDh+szwaQCUXd
tmSl+/Jve+WZ3TasEu9ub6EMt4zouYzsHkcpFfIrjpvIHbIqj/SKIRNdmU0jdx0b/7aD3x/MlUH/
qGxLIo2ThfvAdtJHPjr7dMJwM27le+mguJS60AqMV5HwAI71m/K1yjxQ1sjcPNQTwlt2OYR5GAPb
EdZAmva2hhZWDiSokKAgdYtXL3yiAyBoP8YdKmLjBZ37wiDI5roIwJKGROnklaHkbKa09dGMdf0k
uf7GhJV9hx73m9UJ78nEJmfdlmO2GVHbiARR803Faf7/O4DB/k2KnG9QShphA2oggLHiGoBniH2w
17xCoqowvB9urB8iZdmv4PIslm3UDAfQ1jg4XsHVsUr22nZq63Yg+BcoP13EZd0f+dT0hfhqvroI
S2RZ1yyQP0iGGRnJmxw7AZkdWkFQFTuNlK37o+rdBLXePY+tdYUkzGXU0BrM8gFhwNrPvSPe4GDE
dMZvTo8cEfb05qF3W/NAVwCH4WlLl7inxS4LsY2bXMhEzV9dmku+KA1Ykcd9ORXH1h+rt6LfcOa/
oai9CvcA1ObfUHF5HoPCu1oDr65JNIcGtXclCxMOxN1AVbulLqg2AA9FOfu8wQb9CmWh6srjBVhL
I3AJtkxtoQtWz7TU5SnwlLV3RlDDTz0yMSP9ugLtmwVmKWfhgrroLOyuQW7UWJkDNK3IRA3QXGAx
RDAcRCGxYsPcmShCbEDP99r5kAiT7ahzN5vTGNmoweZ67g9h9xjX4KAWvPzoE2gcjMy2NqGno7fG
e8yDvvhIhVOu05hV63LqQlSUVRAVLA0+bgrfTFejmRQfwkXKAtCwOUOUaB5E5fhYQhd+W8epP6Pu
rfFQAmVkKG31Jpd8yNWZ82RFg6yYShhZbSbePHX9z8FOgmPVBFCJMYQzL6lshoy3S9U+43dFUcHk
h+xQcKQrFDkEx0lo6DaNBtzWB3Tb76AXkuB3JDUtOfq4KopdonIIeaKsA7j3yTRd3d3avMzVbZpo
gZIvjV4t7o4dDZN4130ODSNVD9IM7r6THXQneIX41RsQev0SqY8MIlVIxMwkjo2gAZk3RhGebyYc
jCZGPZFA8VbKBwHKKigtQfIp6moXNVQx8O6IyEIzByRRBVj9puubhSvrNOa1h9vCSkCZwcegWpYo
45xTotq0uwFwUl9/GW/Jbsp7axtJA2lA1f6e16YBWoIGaIlbwtu3UsQv6+4V58Bx4TMECoOybF8T
5GkoGsqtEGzWTtevqFunajO6iExYqMc9lL1p36KhmdsgAhHUxdk0dHHJa/6d/MF59LVsHCJs6ELx
1BtU94Kq+dkAHMsBBUz1AVuO+lCAwHk2xdhQlPtrgEapIRv53W25wZZD06FwvjdPrR2OT63GC00g
B7BVOLw99U6Rgk3CtZbTWe4JYeV8FzPFZjRqpo06j8o/3qZO80P30S5MfSWLwD6tjzt97H1RrERr
QEfX1c9TmPXSOk39wHTwo2nc4C1A5nQJpvx2M07ZKTV6SxzRi2cLaJjjLYc12evEQhigCMKd66Xj
m/lm8sG+hDEoNa2kuVgdfkN/qNNtULlgK+hCZFH+7qdNl29QBDspF8afFqh0tar0e1KDR6lNo3wL
aIl+MmvvSbSB+DSxaZyZjVk+CMtuDq6JVJcBivfPwfmaCSo2hAHAc1UX9SFto3LTh93XlZ6uPEO/
mUyj8mciycbWPt9wt33ImkAhvQMTNfdu8XuAbBxrLHIg5+d35y70HYgEOjEUedXoz2QOqCNyHVDX
DrrhqetTdvZFtPOcEfRqHlDmERKzj4bv9E+RgXKQ0JX5oarT4Wmw7GGBMne1BmcwCNWtHLVf0wtJ
pt0pB5bjcPsxU6M/6SjoDsDJ47edRgdUZyxxglUzihSDXQ8cC4hgF3PQkEXLv8LHVahyUD+moAVt
vQAclFAZBpH03u6A5+ud4aq6WJ6N0EhntYz6N4M11hJSmOWGuqPR4M9JxivowcIdKku2SeeLOWjN
2s8MFNUgpmY/QxY9BaLwXiPPBLKz8JqTLXiy48Dwr4sQuUHWQ4KeoWLos1fghXfr6toDZzCzmI2E
KwipN80UocTjP10EU5cCljQ69Nre1MiZPt+72hX6AlW4ZFbWiMu55SNBu8sCbH1Vl6bLBKqfeFZ+
DRIyHBx5qIF1GWrQKWE4NXrcOiPq7wgK/t9m35em2eR7s9XbRL6g2F788AZ8F2Sfm6dGJuGqgJzB
TnhOfXbG1JuPIFn/1hsMtMbav/kCki/3CX4PBHjEVdTdOpctENpTT/e5CbAtSvCYZePBYACfBs7x
fpEOoZoHQPJ2iDKkaI3R4VACblMwFHSIeoKt50g2avpsW9epdTCNzpl3TInPAJWKosI/FAsykMCF
2FUXiSdeBmTJCisUn1kcgTwi8cCAOxrD8d8zEw/En17mWSh+zGYtiqTfchAGrEWE4kI8lLyPgwNd
mQ+o77GVCdEr3NsCCapQzsgeG8jiA+2dbMMij15GN8V/4GyRmFCJs2Spnlpn7kRRCC7uNHwqy3Gb
JGP3wKs+fLLyNJ9lRlgdaLCKkASx29DbUNdAJH1V2yH+gR2ruIKmb4bDAlub+IMXqnPEy2gO/grB
WAcleOiCyNRbZmqEmM/Ubfo6XPRKBOubcxsKlE3Z29ZOs0UEuNBRNJASA/G32c8QI0E/ANRONKJb
gU3U0fB2+8OkOIinb/DNavYKYjAfTZfxVeZakNXGQeIpzJKXwgXOM7KOzPXTE/d+NRHEAheGBPsX
DYgMRUqlg9wL8lnHIIGSEcD7qPyyrWJBXRrA6xlaX9NoYbbmvNHZd8APnZmj7PDiizi6dP0AGBGK
FZcDuA6S+dgBLpRkCdvc+nZWQ3fLdI7kbYGY/6FC6TktQE3opAcmQZLuo3Ski9qzDzTs/7B1XsuN
w8gafiJWMYHhVjlYsmQ5jH3DmsicM5/+fIRmx3Nm9wZFNEDJQQKB7j94W0ToLqXQ8wOgCOcsNZPv
V1qBEd6U26iNMIB637Sv9O7SUaUv4SDF4xE4YPH7Um17a2WrGvrV84jrGZGylJf3+WqPmlXYWYMl
QF3b2UYEvb2sJgBAHb4Ezw64qV1nlfiBzYi2tkMqMtERI+9CG3xOV/Gj6+WjHCxd/acQc2rNAVRk
aFr0aNuiw/0HvdBdCQuG4hlB1MR7k5Nupz6Q+rtPxAs4Vlap3nD4bVFzKPz40TA6dx1hC7ZQ9cLk
WGB3SJ+W2VNORvKhnJusyiPMXudLc1SfC1cHw8EJOGoG6zFx3IIEAU4ilu6ZRxmTjUOe+pgG4UEv
HOsxg8Gchu6XEr9tEGPp99CbTR5wPb94qREeTc8c1vngt+9/ZlS4LS6yeYZGMfXIqw9zTfivGfI1
1MrLLhh1onWW5thQ25hv+fn4UYbBsWja9AUA3nD4jEda+Fc8bjV7hdna+PE/4jB+HzS9Ch+hx9TH
RFQ4cSp5fJPNBAHHiAUuTHPI5kQGOR+3NRvW2M3MLB1KhXpUrC/Qmr1fjeJc/MZQPnSemIssstWX
qI8BFqSeexlDMW6qcsQwteA8P0RZif7SFJxSL203Oh5ll9iYi+iYnmOVFL1PitkDcmAPaDh4p8Q5
xXW0e9/Vvp92ea1N6xrhT9iSlMQiSNNUXGicJJ8QHg/wK6THv8Y8IaKkjiuk6/RVMEXGElq8AfYQ
+e1pdPuFbXRlt6jH3nroG4rnQB+9WJ+iW+dQKzJVFZmzOGrLFeeY/KChLXuSjcWiVc/bAJ6h1bXX
bOBy/x2KVGUrJ8ip03y3w6w064Bwy5sMxbm/zn1PEfLNr0szWvtGFec8NvLgCGTll1OGBg97z6su
gUqsU12GAfj6RxE1+lZwNghBUD8q+HlutBpILrp7GbXPOZgEzrAdOoyv/gq6Vj7uhKcEfweTwNf2
gzVCRo+5GzXP8tGdAuuA6ND5frOMISsePtT2tA3TLkc5dtKKR10E9anuM1QgP2MJVXNn2PwVUiM1
PukDLgrNNo1AS8VzY5r+N7JI4Ql4Y/ns1Ja2shAkpdbqrbxIz3H7qUIchGuAwXV44e1/NwicwcYB
xrWUA7/nxtVBmF78MAZhCSEqVpDo714wQEEwt6/dWz834hp5tn4DEuLeasu3AfRgNCWHUqXNdknt
8TieZ8bUga425qlyrgx1pPAXSNsnD5WISd90+GV+ZgxkAiEWFj9ViNJBSB12azftQ5kX46FT6ptp
KRQMLTv/ChPsEEbZVSZwAChT+IeTeosLR9kVQom3YxPbt0l8yQYTodghMzf8a8RTOdbdk0OFq2jE
k2x006s3yNOPpPGjFM1WPn2Txpdbzg9xMNvz2UbeuHmOOhtcdsvnayUvUR7sW+DFSFsIAKVLGQyB
w1kbPcJcTfbJ6JGyHyHXmQnijWUfHo208/OVZdkDhofj78Y0wen0jbO/j47lNEJZzIBkLbO+RWcD
wY3RwSlOXil9D38LcCiF+flqHlWQoUB8amr0F1Sk9Ysl4gfZ85NBv6Rd8IBRW7RU08Beu4nOvsVu
EEXNNFwZ06y1Yo4vSlGuYEpBaJjxEp9Qic8uPKwiXlFW31XmXGSf5ymVQ/nK0+LpNYNXfWpT+Awz
LYFKHtsOHmkAQu479KigekSyK7Bym3Jo8y7hLgPnPRc530eJezHRO12K1Kz3cjBxfHNTpJg8yVFR
RiY6YEizydGqmsqnaFTuKBqwMN5hDF0EmNiMUnxpzdfWKc41Brzf63TIF4Zf9U/2qNbQjTG8DcKf
Pl5sYP+ht7CwFeVZzA3P327N96BayljfKMXZrMtCW2gNnCocO9NVPhtUyJGxGpIV7BBnPZZVwzNY
KZ51rMM2U65ED+S5cI5Ix2QTqp62D7T2p9MK9RHxz+v931XE2mevmXvYgV31zuJf+f96f+5LcpXz
Vxj5e1njmfQwWppD2uxkV+s4ocVakC7kSQO/aYPsyotETcTdvUOt8uI5+K34RifWoI2nRRmgcisy
9n0LLUt8xHDmy4jc7cbypgLd25n72Lf+PumQfbB6rX9N8FlJLVX7sKhdrFt+w30XD+5LMhm7fI5n
TRDw8ml1aOKwejHwO3V9N4eYXRRrvClZtIzITBc1uLdtOhbdsC1ysHXukOVoy87jVujDCujUkZqP
Xh+HuTEpGx9l1wS5txoM9OsgmbywJ+vw/3SrKxJy1bXW/ddJg2tuzlCFP6HW8rsjp/D9pBebDMjW
4d7Uxn+u/n9M56uPNMbMsJsH0rZVDvHc3LvJeOqznnSMYmoI0syHL7/Wv4oSDoLsJaWSIrjJyiMP
WD22P0DRAR3kwfhTGzwsFLriWxHliN0IJb0mbVDsyjT393FpJBe1a7RlBpn6g+PpdnAszNt1FUDB
5IbfYvTQDrJJ/1xVtXAOUVr9HpBdtEX2gjIO+nZa/VBO1e8m/3MlY2qFIrvFYktqEl83sBI6oEgn
mViHY0qlTZF/qfDEWNVpVexlN6i63VSN1g1SqnjU0umnr39zA+WMSET9pjiJsauRkUELnC4MxnhV
k5Xfy24SBs+tY2kXY8yylwA8rwwHvpWest7i49ePNZi1Pt2OFicsOYoyFoAZoLttvvMcS3xVNEp+
doHbqZlx8Komr31Q0BU82rGabq1cKIdQ/sE6CAbD1e3zRVkYeBGkgfHe4uFShONHWPvIyPwd5oD2
X+Gp5y298SPohPfXbMJyNkyrv1/kP+HP2YqrYLrguPGT65ffysFwn0y7sw7KqFCM7ZzpazViQOQo
+ntruQY0e6w8tFHNXsNSO8gJqpaYS06w2Smye+XRqXxtIQcGaoCl0u6MvK4Oo4shhzo3+JO1yUIG
2b9VB3mVK42yC2x/GUQDnNGkPmvj6O9CCFXV4h5DuXpHquGt7orhUWlY2QJnCj6KqmR97sP0NMCf
pyhtPst457raCvB+f7CGsX5F2XAt4+bg1Bs7MZIdPifFZlTbavRRbjOevcL8juQ/+/+WdKBJFhBN
MYDnPdo/osqKl9RpslOXpN5Cxmut95Zp6ARHzAPKL629kndXfAoPtkm9JOBc9gU5S9Tgwi48FzD+
NlM7mYsgDJ21YpnRXlcggrdJsUpix34fQyOeEBW3OhV0N5V42ViPFeXeWzQH1JKqtwANwGedroOT
6d7X8Ooj79tzEOcgAp46p/iQiluseelWdIbYe0nhPFLSHZemaebfkshiAyDGxyS3+zX0pGhKv/sV
D+wExOapspLqNDZhtmpGM3kPrG7ZqV4NkySA7BQAk9lhe8AZLimo2v1pQn9C2a0r4oVT+/4mtkZB
8d+D1zTBWJNX2XwV2MBW5ZWMNUC8H0w7QusOrMpq6BHbHOIsu0xzA71SnGN4hbJnJWN2aSMHhZ4x
2zsFxhWJGooNJm31Fcfk+qrnmNN7DU61UESqq2zCsdOXcp7sysmFW+rLqRaknmWVdkgj++yqdvFU
TDu5Ssq1EY3YeA2kglwXhPuNkZXoF8oymFogpd9ukH0xEdNVr71jePtKU+N9P6olIDCsXeRVM8em
riqPJkjyvTZfyXm1qnY7UtUYRvT6Ewj0Y6IPxluMJu4hirKQjxNd08khnONgtJfdJjYA0+rRE9hD
bEwnAPV+8uKmoXgeRSueiy7d17k/XGRIeFQHYt20jnKwz4AaaZ2hbOVorjU+YHdQR1RSb7XjvIOc
rQ6yUdCgShaffa/kS5yXMUHXZMHzgnxYkMjA2Bis5D5QzG08BFHzlPiBuiADIZZZPePj5o/pMAto
pIqKWkZQXWQIWlO3CviHb30MD25W3ntHqupvgf2SuaOeHeSBrqmqZC80C0rLfKKznYpCb68VGzk6
6eOl9NNvnjPDdiORHeUGRnaVeIZJzHsWEQIvkqNalRkv9txN58lyVE5WoTuQdEr3nFTTM7ME4E/O
/62zT+w2/Tb5Jbustu3wjc1+iamKXoPsl0Q3+wOF1SpV4YRJOHMLKFyJ22EruwZkjYXh6MHjADhi
ZjM0i0lY/amz2uEkr5C75DHrVPFadn0rHk4mPx2iAvDXw5gMno6Rg4JK7Q1R1GRBdrL6MRrWGt5E
/pF2cb8KMhcHGtgFwcJyh/EmjGS8BT7ivoqepjvZjZQIhd9BCbFOYYqcp03hwxT79vl+V5l569Kq
8PxsdIXDfZJtYi/d6+SkrpYtBrIU9gNHKmSi+ml8Ce3kaozT9CjHLKV47eLCOssxv1e+DnoRnuWY
nvQBKhlVeZKDk42RRluRuJCjcY6Rgob9y1GOlp1lLozJzY5yFHOTkANAOR0KPR1fmtbANdWJZtAj
PxFgbCRf86ray1G+SVCJFBNrmHkUP/hqVR7VoVQ3thDxVTZJE7srzSJ5puIHeo9NWVrCvdHcpZwi
BwTotG2g+u7iM5azo93zpYoWZk3hd0m2gvy+M9xf5T5PmRVgQmvtOja4nnQSC6VBDWPc6EFpfCVL
o4FMRwB7SAzrlqX+W2E64DJzvH6DhEXGR5oQ6kSKf2MpAm/pRrqF+21tTe1X1df7Q9G9FUX3buhH
J+uKd5wXn0isqE8cbCBl5BUczTmuxyYM+BGiBKLj8VsCGtCyXahBQRZtgRqBg84VaBeObb3FZH43
DfYim6FqrbfQwmMp8xqIlNhGvZr5RYYtUnxYBXLOlt3WsMgMUzzfeHWCa+GfxqbYfe82Pa6sZheL
1Wfsn3mpCRhYyTPciniRfMSqpB5hDkcuML0MEynSy6p5nnJOlVnSjivENrKTMejZKXNKO9q+lo6Z
niB1+BzMyxau+Axq8AXr3rkO+AkrQNX3qfIuQ63FGg8gfaHU8ysLxT3qcDj2rpEp/cKcp+P2u5ky
G8GXSB3uz3VLTRgMG1wbGpBUforPyfyAj/n3b2EaNWiusluotfEZAJZ97ewkuXDU/iV3BYYWd+uu
afX7niLQtFWssRyR1XLIW0EEk3ebaiOWZYmqYDXEztvon3Ab9F9ra1xpgLO2Iq6dnWFp7ZNhoNyH
b7T4rlTAzzxAurlN4hKVdfdo1OpwznOwueCIo+9eSp7CM78ro90su6LpHofUjo6YH8MBcdzwi0e+
8T6jJjfLjP42kErYqewjdpOaDDenDmI+PrwIYOMj5PmA0qRtruULeYHZPbKxxoBXzgApGFThd1Wk
9nIYlf7sOSzvTpqRV7X78l2Ng62cabcFrk5+2T41gePsAp6lWz2ItGeA0d/kL2ewB6C0bL82oM82
wcyT01u3u5A2RCJu/vVLdpN+pJtfIfvh2QED4NTUOaI/QJhXRf/ce3W7SnoEGMpW6d9mnW2Oa/37
0CfpDn5pvHFTu3934vQUWdCDsKMvTrYOeU3G8XqDxpaZxIrMvCHzyDSUiBq0sfnS8mWuB7//KFRK
pEj+vnbAUvYe+Mx1k4/dRxsk1GJ776Xv3IQqHehlGYd1fRCUnF9KhATJu2PqLeNlkZxUU4zbPCvI
l5ezcuhdDDRQfvqebm7/js34hzziRJO2Ch+lWWx0KrBfb2p12rRtFMEnSoOHdN5IYBC35GBWv+TY
8D62ZfRdJIrxZlW5slUAxKztuTuZ0YbtoAuIBV+Aq8Ih0Q/S6EehVubCVPXh2iHRsG/apN5Oad4+
F5b/S85QYveANGXD9lmt1zokg2OBECnc6ylc6egUfHVxlpiM4piYrn+STTxmwf3qM9YLfk7Agn9N
i/7c8D+mCa283s+fISWune0DU1gUZmSdqNhhR1uUiK0Haj2tqM9ap3puil5/9pvS2sl5bTM20ypQ
W31peTnf8RDoP5kc9VRYyioQTnYs5p4MfTaKXWJWZbr3qX/dhYUS9odQ7Xe+Yb79O4BKj3oSjreN
Cj5YSQlELXPSY5hO6VF2gXpaONz96csrOSdWdfF7JJ6H5ci9mWqTU9dcR28XGCkBIJqb3kWM5b/6
hisCOFDJokTlCD2Laa+yf1ybtu77S0ip2oaT87SEsqwoiy5MjL1aRMiabEaW4lNaxO+TNfFoVPTi
pHg0Mv7ZBXjfbtRU4eQ2T7GmzN3EkcBS08LYTQAMWmahlz4Wdcmj3lYFQk+iSxd/BQX1v4MfREiG
TOnjZ5PZgKcs7ekzUsyvhAopWJfMmRED/bQZ7MG62TV/inrMyp+UwHryGz81j7+rUWnts6+JHG6c
6I9AAvxTnzvFOkMG97XP+69u3Oo/RztcVmrtfSsS08cPzfSuMY/C7eT7xj5WswjN9SBdTXhxvReg
nOUb6PYE6FN13/XQx8uKTDzyL2WxN0013CmqUl1NZ4QcOMGoz9F0pzoZPjYa/PZMeAW6K9GwoOg1
XOxZOl9eUXZKNcwVFRue3wIsNSJjfGW3VjJxDo26wNjBgcPqb74NES9EyNnSrsN4mOBlVeXSSZTo
jF4CwqdCR8VVCzK4W0OYzHXC+GLNV5ltH6gBxw8yJBttLnwEgJEXnzF5NZXjmygGd1YvecZdwthk
mQGee25Uh72AHbMb7XsEwWTMB+y3z+osWMiYD93iApmyPsfoWbiWolM/m+8tHVbGLE7PsifnavMG
qjUxDBB6lWzZeNoHn0PiEizNbJiHuXWdzppCILhBSM19pbH6fSjmklIB2roRjl+jIUf6cJwbeYXJ
n7+LTeAEvkj6My5FsAH19hQn2jK3/R81RMEDJOPgKaicAKWNr1qgGRcZSYIsfXAQkvHZVG50zXQ3
Mi8tM8+SvDdghLQR3hgvZGxIwl2KQjgmZeSmKQTk40YO3EfnyRpbFZhGM/3P7xv7EDRD8NajdZsK
5FULjvfHwQiUpcqy/D7mbKXRUTAvwrbTR7K5aPGw9L4jQIyJCpKEp6jzi5vhVVcZR8EhXo9JYQLO
CSHp6tjtzvOn2mggv/Aklq8bu/oSSWvvATXaYVc3LiwfNlNL/gKw/OauFYoO9cksHVeVyJDtmG0d
8dhU9r7Oizazr6Ns/KkhAZ64xs6cp9goo1xx5ftrRub21yg0vlv1sSb98yNgYwzpttCfCpSAtoNS
evvBdnzU3UKq9GBt380uOtrV2P0kkXRW21r/YqTFL68JP1pliM/dULNeKIhRakVgPhtRGC0SqPU/
fbxwOxZLznAaf58phDng4aHtNlmyA/5uk35jCU+mLPxhRKgs4BXkmEbObtQ/Gnpq/whd4DBguF8b
3dLX7C85jeZlf0K4WV9huR68z1PhwR9TZdZ6N63gRgLJXXoJ9TFhtMENvr3+qKjdpii1cNsmnrkP
OiPdYjqPKH9cml9MqFhY8gZfa0Wo69wR2r7FwvolYrPVG5P/lQWlWJFhNo+mX2lPHNY/ZDwQLUlz
8jAU5fS1rvbKi6mIA3KA9ddoqJSlEprTw5hX4bWq1HxBqbH6aqJbxKfAtS42C+dD2HV8X+YB27CP
kS6cFWaKITJ3/72rN8rgO+yEcfs5+M/Ovi3tdGe02etnHGJzgOUYVYGB5fehkTjeGZELF7PhgHWs
5077p5ET5FRbwoD/M82Co0L1/8+8LGQXZdQput1G+hQ1jnd2MYEOmyh7kiESOhoSkyn1B8e046UP
4xGJRbXayeEUnuxW7bE3iavyJwDeeJ/PBhnI9OJBEWA/gnEBiixzTDalmNmgGgaUc6iphhqURw32
h8o3Xhr+Vx0ly3WmtOVe9/kTxAmYiTlOjmnCssFLj76ad7emVF9kPBkwTirSrDwZdeJcjFpkSKrw
OQD0ri50M5oeFUvrzp2CoodfZNVLbyr90kn7mCKvzs7dGxBZzfIPz0TyyHMxS2trLf/odmjdRh8j
jPRd46EuWc9RF/G9EQ484hdliTqeNa7vN2vqzjP96QW1AOMQ5pm6wr05OzRD2Sz5cqbPzi/y/N5N
Xlu1ni9szqMYhUXZsxLHgCyThpzp3NX4fR8Ci5Sd7FaF7i1zEIwcrMzm2EdhBQwpnj4iT7+oJIhv
JAfao+I6VOhLffwYXfMS+IZyM1zKalSVMMeZPTtbpK4fW8TOTOFGa7Wrh0Ni9VjPDKq1GONs2VWN
cG3QsbG19xT7MmRR+22y1B8aBOx3RYwQSaOueCtZD5Yu1J5nA32cldcO2lMpJmWVsLZdlNIMNyIW
4zk0phICvG48GCQLd42dUIduSD5B3wE0/qdJ0CP+n10xeW/NWPlbOfefadJw4N8YK0i1GGA3bjVv
evm8LR5qBmI7RykkNuJwWXbYalRtqQNqNXdhXhYcr0yT2rir6mdL4OWit2wLWkXRzo2cNw/IbjdZ
741ovZ28Xw7KBrTbsLdKsD3z1PtN8+3mYFAeGdV+3PSeqlyxO83jRfCFg2B7mhy7uTeyCzllp6Nx
dfgn/tnV/XDXUqd7S1QEYGoHTnaOU80enni1BXdiPQEy1MBNxPqPXlnnhk2Bcsa+967jY4Tr4WsU
1NYBvIB/Zp+nrnTPqb5wzMTqzGl+2m17UJFqek/DYJkOmPP88x4jVtD/4z063/r9HqIw/n4Pjw37
qlLLWr6HEdWtfA/0MY33Wq3h4QLsOsUlWlIzQTTW7HNZCOfUzgRRIPUw27ogWcquUkQ9Hz0lJMtf
KfAynMyGXpM12odZ1UfLzM1fgYOxa54Y3zDENhYlZh43rKfCTWxG+NroOafv2lQ2ngXWMy6Avtw5
B7jILZKyb1dlqwMonSGeflj93a1HrV1VyEfvyhniKUdlt6v1391/7hV9BzlYj75mNSZlhoHpbtQj
1IOUVvq7f3dRk32nVspd8jlemd0zgPpVrPv2Mc7N6P79TnL91sVxe8v88t84rLXmBlRMrIvJfQG6
YpN9bPUtjETjanmou2I4goDOhHlAPng/xyi6cT5PvhhB0q3iadDPJp4HyCQ3Pk5EEaXv9Ygex0JL
SyBac+MBMbjkQfmG+0t9IIWF3C52dSaS3vFCmEW8zYogXJkzhU02iQ1ToZ2eJg1mG5ssfeWYw4i6
HBM0JD6ACVgQQ+BBLYeW/9hk+/ZeafDattQagHJSF+jl9A0q87Z6aYfWPsl7nclqtk4J/DFArgO9
NWBU+GvVWB8n4CcmPDYyiTKiYPD/+nKcgrWykRWPPAsuQ2zaWzMb9HVlB8oTzPQSgWIQJ4aRf8Qx
X6HO9RZJHOfBwp2dXcLK/s7OLlyY6EG+mSUZb3hpxtXvYBNpfgmB03OMvShIN0Vu6Z3EhM5PtR0m
JOckMV+aTCJuAhj8T8yqtOraeWOO9kiPlMjclZMBIuS7Ts7DKmwpur7ei9BKAUCM6XeD7Ysf5cOr
2bfexkDzfe+oqfE0pu6/M6aZ4ChnuIalP3WJdiJFsrYsSKlSF8NGjH6ZVcG4+5TJwNy3gIj4JAUx
8Dh2d/0UgxWidrMh15IDklaDG7CRn0Ud6kfZa8dBPagFuBQpfCRjsSZ+YkKq3WfU84xiUDBrnm93
fGQbhOfHyGDm0y4EtbPIZyXoTyqFIrrfA5JtIQckA0Pe4Y5tuPiMySv3zx3/a6DbdLqVnd04waLb
7mt1g04gDksz1cgeUoSexhBo3rxXQfPRd5Z6jX5n4dUK8lCujcZfUdX7UFMuMtbGhnK6z5b9prN3
jZJCL5KvoPWWsnFUvdwLCKKuUhqI3vCLC822d+qA+jXa1SDB40HcR+Ufzp5H7VYnhz+BdOegq5zC
JwpP/i9W9/uC55Us1rr+ljdWTsnRUskMhONO67tyj6LidDZt0KGTNTavakGxVgv74eh38E80vNpb
9MO1zl+JJGoXrsiNvY7LB4JPqfbaqx3fVIg7m2matNesRkMpBCizl6Na1SB0UunhSY76OaaLdTRe
hxk7hNNQoY87lCnZWZRFe27mRhF6dkwrZSt7tT61Z9XzECKH0rDJLPUK8AvLg8rR0L6fL2UzDI+d
Ql17nHe/VUAh+D54n5cFgGdz6EHjrMq1LIY6XPl6Oa74LoJOR34GCf2+aV66qNpZCI5/jEHvrpDa
msh32/pzK3wQesTh1pUrVXMnjlVmcevd/iVJU/HhqZTo4SHpD2FuID+lDD9kXEEObElmj1RZrKiX
qBoWjT49Q3Npn21oDje9fY8DXzTLsSxZtJXy3HpW80xqRSz1POt3curkJNpWiaxyxQ4sWeSjM5wa
xUd5jXV7jwtq9KYBu1FmoEIYZ//GKXmPH3DheFYZT1JIOvaK/CivPrtWFL5BXv1Ss5khae3oV9l4
PeR0VxUc5v7EgsT68No+OebFs5firNJU7rgVc9K3DotV0yXtawJe5FhXabDCkKZ/z8a4XHhsS1Zd
WPTLclbRyjP2hKVlJBvZDbKwv7gldK150B7t7KYLDTqeHUa7urDjLcqs6FoionIt1OmQ4FR7kj3Z
lHl56wG6H0NHBSo4z+oa5Yfn62CR5p6Mm35fc1CGTicGMigGtprltwF9uo3DooY+9UxIcGSLw3lw
Kp32LSgHbw3GRFRrcy7GxwOeQUMR7VUFKbYNJO50uBqwdvNlWtUjebLMOU6FHvLh79L0iLtABeS9
Dk5gmXMkFfg0pM1wv5R92fg9D0jcf5TNZ2yq9LRbQeoC6x8Y29o+Wp7SrvTG7NG7tLW3tokXvai6
98IQ1W4qdWUtu/rIXt7qYct0a99zwncDd49y4kPbmTbfKZHC35vjqopgb2322iHxvfqLijDHHK4t
jgUzGBzlFLpxpaWLCtmOUzp60U5mskdS81ZkQ1sq+37GQtlXRJ1Ys9r8zU7M8IjWdr2U3RDN+E3g
u9FWdn0EdRZZHEwPshuPxnrqvWw/KCgtjUGEbPNQVgt91uAIOyR5KQglhway0ru3tfVc+RIZfXkI
W79dOYMiHkwoo1vcbayNStqD3QBw/SkcnXM+ZL+vnP6gelF6D8uxsMRGtJqNa2vV/+qQCZhe54pc
0lWOvVBCUgRYc3xTi1J5vMdyq6yX9gCEtKoU71E24zxstS9Fb0ARmMMy0qqq2LqlO2IPFeGqF7El
WWSBskcZ34PuXtl7pMbZHlgNVc4I/6cHY8guAlWUa6pV8bXt/PEc480gezIum+kB6oN/RR+rXjsd
Nii4FidHO+q1HAe0IDn+1ZeXMujHHp/wSNxkCDMBMhUU15KjHAWGlZbe9wLg+clPJxLxemIMq6nX
w1XRYQx378shVY9+uFU9LCCMIQw+5iznqucuRFeMP9rXTvGsH7neiQX7Hv+JbUG5swJwrEEuxMFK
Gs56sBv6mfHQ96BtWzO8yJ5ddsMy9lRzJ7u6leQ7Cmg2NBpuIFlRkTbgdD4julTVaLcGGmxfUht+
geumt6zqQFVyHCcljdZQiG4pwhEIsgo5rcWypNCC29g74hEdJBBJs9YQKBDkLJE938q7qnE4uZi4
PKkVuoaDw0Yzw3Pd1m9wio2bA8V1GeQVhP+5G7gYVrhGYi5kF7i5cVOzkJ2ClTzJu7Sk/x6p43hp
Jze+kUMVbeE8RfBKbnYRUjRsbGctu73hdVdk+RZ6rdVgt+38gYJstI8VDLYnRDWupJgAfbIf+oaA
GFwaq/2ZNM0vt86GF5R6nLVbWt5xREXjwbVYqoIsVl9dJ3nXE6v7OXXuqvZM4yvptXbpZ+t85j6x
lVAvMZKhC5kxCL2AI12KgTRsLvUSFHBhZcogmbMjjask5887PgfkHRpWj/D8Aw5eIhLKE8pCy6HR
lNeynyEf1IEWspv44HYGzAR5BIf+G8c6cKSRYm/lKGIC2gLs0/ggRzUtA0Ab9091JRmVixSvLFVr
rR9V40ULMTn1c+JSVHeSAfKxG9RA7Cnwupk5fq1heio+SjVC7cRZd7udK3T1e1wVP43OUb/gfxEv
a6tPnnPKMSuntuOL6DxngyLU9FAHNfKBMxMDGNv04Ga1uyETFV9Unb1SoFfxc0glcylfan7NYjCn
71qg7uzRxPIrpvoUslXEykiryPA6+QRu3BuhBDQUzEDqjQ8uVEuIQh/63JFNKQf/miKjDWYrja2M
u7/myEv5glqBLWJZGyTa+2Obi2gjqqFZAjufHjtNGx/j+UqB28cWT+RrGfscSEJ4wE1XUj2aJ38O
WGHxhPdnf/gnHuLCwx8ievBq85CbiIMHlWi+NG9W4mlfbM3xjxP4xGXlVSSRwxK4weRVKL6o3uvA
SiCnGX4ZHlQ4PWRCuWuKQkHGC0V4HWX+F6opK3l7GZOH88nOr5vaUFfIpI/rTOQ2zryDdTWhd+3y
xOl2ccTZStMzrMYBq/5gcYtZh0KPU4hbu9Y14L92n9lpvnkdrejPzH5syEHPM8GMBoskh5pm9CgJ
ykb7cyW77f9xdl5NciJRm/5FRJB4bsv7am90Q0gjDd57fv33kKVRzfbObmzsDUGek9DqVhVknvOa
wUiOYZ/+zt5jRZTxAJbjSO8odVFGwSTZPIJ7RqvA5+l3lONcpL/PVHUIl0hJ1Kt77DbFsblEnqp0
4RcCRceVpgTKUZl1K8tZwbIxOruiiPPPWMkWkW8i0zdH7mEEc1i968DkaWLVq8hE2sRF5+yjoukT
qEhqYsWePuhJ/V2GbSOvaX3lKT7zXchacK4L8dqD2AJKAmkdGOlcrZtBeQRtOSDeWEUfaWmoS29k
hLnilkcn4q0uEg9q+xTXnorhZdJtOz8ylrdc2ZofVqDEeJyQ1V2jPcFdBwXTT+kSAWj3diP+cCFe
Ke1wKFG69lv7k8+1sdVFEmzlmvZ/CcdqHWDLEEWvmdWGAaLxsRUePJhhEy07tmQWm80jr2TUL//E
QPspZ5nVC+/VsHVzJ0cyLuS2DH30AP3VaFjKoBuLaNVjMIkAVpmfi8Gmdie6Q82i7ezFEeQvmZBj
eTZNvPrZquSbMsopGMmgT+1y5cQB/IaNU0TGqsTS+6jPL3AnMw13J8fykM8ZeaYmNQorSoIWythX
7IaL1HJ3uf5NE2p78FgZHt0IQLw9H+TZl9i/hrlv7BRr2P7XNBlLJ++vQeBPbbce4vjAWVEAqrsX
xPu0h8gft8M8kgfg5xstmyvCcygC4orsCK1aOXQcoFqI+LtrENfdi+V135s8ULej2zwAr1Ueo1bz
HtPJ1bfCQJ9aDmWibw2Kf5bebWqz9G7zQLWwTkmQZc8SiCup/ZiHtXu70aDo2mm+LWKi3AcmaAzz
39cWAkbrrs87dyF6p34qy7x56m3auywp4WNP0ZQsIZhUTfUkJ0wiSZagW9sHxe99mhru9DYCVFtm
AOjeZOzLWf8n+3Uem94nPS72mhixaYmEOXtI7iQ5EXHuGHpeGR8cP7Re1cH8VzxFJoVtmHhs3NE+
21P5fXKaZCdH7Lbsszxjf49eR9oVuywMv32JyxmIXnfbOKBboAbTcJEHmorjBeIsKwWKOTLkqGgE
36ZEGjytBtDNLSMn3691HD9dFLmDcVPr/r6fzMKpn51kN1/CIUDgrSqavwML9rgJpvIg6CG/Y4B8
yrQ2f6LzGj2nibpL/aZ/b+MyOirx2C71eRaE+2btQcHbymxa1CBeRexc6KF5b7Se5b0C3KQvJuik
RWlnw3uXKjWIG1w/cJY5Y9lqHeLAw3GksS6dCO2LPJOHokmhQ7VZvUPJgB4pjTvronkqZmkmTroT
HzykB+cLAftZl0zXtyhtzu4lhJqSt4iasuoKDGPRxnH0LU8CdCcS3Ajc0Iif4pIVlJKr/Q/HV95r
cyhfSoQXdh42xZtuLKZ3UYudnJAlLCZYoBTXnmr1yYAevsrbpEcO+iEefe0E+Tlc6G0YY4RY8aiY
z6JO/X0mY94wDaxZesy90WPLLGNl2KM43g9DhLLN2II2rTp/O4EEpUvZsJ1BVB5YLoIM8qyYfPXk
4tCW5ML+VuQhQgY4wJysbFKfcjX6JuP51NXLEhjbWaMn+1AOACplImPbuFDQabhqTRBfS5h+t0Q6
Lyhru+VB0cf9eQz9M2vvh34U8VXykOUhbAEtVyYlt8gr4yuP1HCTpMksq24lV0vFBjSusAp1YApc
vfkgE8hR51sjVEZW4/3vmGGaezS87CsSiJScfdHuoJSGrwAGdADnsIFspQ0RNGvMbRSq/UpmWx2N
EtekmyqHwO6U02hVwALmycGAmleFuI1MZkO0bXFaXEhuX/aH4CeH2pQPJ2tm/vXd0By9al2aLAqN
ckq2vA/ydAuctj6jR6iuGl0fl20L+XrAK/3FrtprqsJqtDwnObWI0C1zM4i/lXbhL2ibh1SSfSCI
jgPbIRXNa5XGa2Q5Yrw3NK3etA40iCJtkB6BS1ddBj/Od2nVhIc0sfHgzaCMZXamnOWhDMbfZ22h
d8egSdf30JdprajeB01Td1/icmiqerSiNKqVP+rgqYmT9EZKbAaERuVQnSHjo8crURV2cpIYcZmV
Q4kgv0+WcPP7MOvs5eRif1QarnNlHRgsWH+EANiRbpMxugIuPJV8ac+he9ysi3KTRAjmyUThob1U
ht9Le2SzIKLqR9BWK2uyg89xGutNWIWwrZJEe87L7Luc0GpIADVpGT1VuNocBKiItY/s7bcc4b75
Dj0bK4jQU3XoYNpiHxPuBTiOjZYW1felPDZNDcVB9aN96+reawc5zpizUVX4q3EUw0l13OQx5hOw
kBeEuEHc6BOZEaIaF7n+tbd7DSrK1Mfhgx3Fv2q/bs4x1L5X+gI6XNcpOmZJn74Oam4sU92BVTZn
43by1yz0AHP6s9KROZgDknyuMYCsL9tzFlmbFs3pgyUzt3xdxR9BX8GGVFv08OJ2byRujE8Uh84T
51zDY0uG/AEZ/G4IqXoMRfKia1q3b+wiXsosUv7tYxIUKzkSZh+/NHWCyN27JL7cOS78e3o89lBg
Dt2pvpFf/PlMJuzaBG48DtPmBkikqoK8uLukZdtfhVm515Q2wTVqPGer89hdUBRzrxXle5t6Ew28
aUyrrQzK2TmLi4tJI8HBXodt+4XPGvU9K6qv1XwG1uEezrIadg4zzXmmzMuZ8jDfwEurc8KaPpgr
YBQFmyVwA/8YR07+jiHIaVJxp1JqWvilggDKHO5txzqpaaHCmGAYd02GjQDtfmRteVIjejQ8Topi
zRg08znT+I0qxX2UoyQzDJQp8viWrKfZIRpBcVTV/ebRN1Moyq7+EAV1tgWHntyGpZYbYMGG5DyI
ahcnIxa5sdXuu9px4TDPF8wHnXlLiuThtpQCoUm7vJHpStaaaN24SbQu5gJO4wzjh6Vnm0ZXzZc4
a/OLkyfSHefb6AOQZjeNgnGm6q89gOw9XAtrKeaHQJXTh+r09ndW95tsn/fO0XdhWPPlhtJqjWcq
ZcWjje7oQhLuahCXy0KLp/9MhPMVxX9coeTCWKWh0AAoZgWm7YYJYaJAI2jgFX+wzSFb4XA+fuDl
HSwzRxcnj5faW4HIvpwmorw8aI7272nqEGj4b1fWm8XdhN8CoVMTyiDz03TMWA6BKQyXvR/TNpxj
94Q8M1Td21YgoL7E78OJrnCfzkIxfy5PzdI9F3Wvlz8crC52iZv98H0fNXpsrzH1gcuwUPwae6EC
o2/aeThYoepzAgW1p98trreYKGNzm0c5n5ZJdEdVePXOhm2EfQtq1mqtwUXBb1aOZLwHyrbtI3D0
MnZPWD50H52l4D3egZ5YoS/lr++xSPHds0/tuodm4S5kokE9c0Flatre59nuEB8GZDjv/xqZTECa
gzexEfEoWcgXNkq0k9PFyy/zJojtRdXpF/wBkn0LqHtq2opOVgVoLkbqYO2qdXS5BcsmjC5mWA/r
yLHSpQN9XdDnMsJLQDVo7yriWY7+dUmSoWNhYp47Xyqvv91KjodUuTalNu1vd9JyjLPGmh479YfX
woydgyMmZXEfIiej8CL0/26MAfEa/zsG3EBweCCrR3Q73ksvsx+1RLEfeXKr4NnsklfLBKhuPrT2
NK7MGKEoM2HRtEwEywffh0p/G0+RuVcjC7b9PFvpy/Ghb7+3ZoYoRU13z9cK81T3SlxSjJtPJ4dV
ls9/nhzaKA6WK7eezFOUqnynI/FWtJF1lNnblDmZyKQcB6luAwhAEO52sQzONVvUBiLXPLVD/D6a
gOzvt7jd+j42La/ah1N9kD9Yxu35p8izsW+iXTIitB4sutqzl2CLtFUTtuqm9bLuOSjS4pI05iXo
WpApZUZ7RC+m9ohDXYeTHXCx2qqKpRxaKOk/U3Bb6MD+H2UoiXpt5fvKpUQ1dOGDvT8hxeafkIYK
QI/ex3y4opXD/mDV+FSdArun2yOn3ubL/H0sr8y18b2AgQqlm1vK0O2+cny7xS0Aj6U8JApyWZg4
RaB4zXdHKwLQk074NI2XW6tXq6Jg7biqvymriVXQULcLlHtZOCNNuGiSmKfTH/XbcRbDvankOpQo
/iRpWuYXSJ0YiqPzsmyUMjuIxMkO/Tj9Pvx/xrw68GLWzFO9gTjz2lt1f9IbrT9ZYOgEJIK9HN0P
Yk7eh/JsDAPWxgUmmvfrZcIP/OE2WSaaoH6Lu7Rki63GUChQ1EyGmLY8xhhIK3DQMdw4NJP40Rke
LZfJNPVTbhQneYGcpqvWwdLKdvyltaoON1prjtoQ/z50laIioiFwoLydAngG9SjMfR3hQLT4P0+/
3wN5unxNhT4/5AkaJaJv303R6Ef4RvEyCr0WNqqirO28QSd0zk4GZXUd1OlZQ1J5WbkJXGdRDQcb
AtLBnA/yrLHHBE0xS6Qp24uY4+1ck+e3iLxOjd0BF/F5xi0nL5epe/52NznVLqvL7W1TzQ+9dvoU
vaY914Oh7/WhCjYhikjfquivKVSDHyWi2KCEGvMIe1p5aBQ+kS1bnh+u13/CbRWrwvJAk7Z6exYO
uuPdaBefNq626MpRIxbWVL/WTg+koCg/qW202NG16LHM0zLRHq268F8c3f+7ynJQVSyrm+zBsjtW
OC2o2ibolZfCSPwD3lgJ9CWGCeTAGSv2U47GSAsf7dbYZrrtoY2Bi5jFXtccw52uJ6p1FfwKB2sc
kBVk8aYdKsRH9KWM3k5TJ1t76IUcg6HuLlhG4/FgDsNnScNgOWE2CpzVt1/SUtkhpDR+IggJYSLt
tK2cxtp91naw3zA/+R569l+RN1GxTehd1kP7LcxoMy+ijHpF0ttYjPQjJJhxPsjg7TBfYplZvBs0
7yxDcoac+69r5a2LcUgPhUJvGyrlgU5y9jxY5oepeNX3MW39pdAt8xJauHQMVutgdYUmoswC3XpH
a71+7s3cPLi5Oy1xQhVXiqndOUtmDW14hJ/hhCm1jf7eseEP9m6izTyH+9Ac9jVvp5UcUkpGZ0/N
x2sGROHJs4NnGcfDoNogXgcOKI6e0arGOsWlzQIMwjiC5ndXoS687zlyZX4pfniaXa+aEiVA7O7i
KzAbABZzInTrDQDY7qNLsISJYjrMIf+ERchCErhi+AM5Mzx4jbw7ia5OHlpd1xZZT3WONvmPDg/B
zwTvlnmPrSf8ZzUgKtkxtk+J6Qfriprxh8KPCnLrI6HUcNBcDZsfDYSwFvOwNkJtOmA0rd7OBtub
y58cOnnmdWJvBN/krH+Fv8yah3JK3KCAsZAT75fIu096ZiCO1ez9LouOVeeFVIL6CLTOP0N5hpiy
B7LQKyECR4pR5wtashm9UPP6ZabXygs7VuryRnok6tXUJiVMPz6T4Ir50s6bD2EYDsaRKTahfVIt
2yz8FU0tS9M5iRsZvXcv4+U5O4DJuXoJTHJOylD/z3zD1H/Pxyj21a1Hn1p9ogf0aIIM6S4OCkim
B6X/Kwwy74JIDAhCNUHjeRxt2Aqjlj7cgrH/U05RugmPQjkF8SOm4CdwTcBsSFky+uoLk1f90cZs
GPE/O7VOQ6uKVYgkx1IOW3jf7qZrnefSC+tDX320hl9fm1QZHtpAHR7M0omX3gB48R7rc0wV2ikF
BDxP8ZUy9xZcqrAqSRD6M2k8Ws5C6SgTbhsXEq8HEv8mjERZIdpMPSUmMxpdurmBYGcymw5BxUlB
l82HsnGyS9Kj8tb6Il1/SdyziWVRr5knC0fdZJWbnaSuOzuqcS8y70OO7qLvhh6PfDPtW/xumPMf
8VKfNmMYuYck0/szyiLD2qvQ7JND1A4GVFtmzXJ5GtBJXDtzuuV3Hmn5I3YuZ96vNutAQURrjMfb
PWSmij10/1DmXRhF6y34zJlv8kwUpXU7m/6c3bP3s//7vMadJgqVsjcdtyE7J69GGOsRz9Louerd
9CWFjwBQbUDrxy2yl8Z3kHyHRL+WWUMr2A76/q9CTEgxAmBLKms8ZGPUqg+ZWpdn9LSqaY1hLT4e
anZumqgAdVoK8xilJh+QcfL+nOKuldCekVl1jueuhhBLlD9788fen78A6TS9BG6sH+QogY/9kGII
sLMi6Q3JjEzxC9TLWEz2KvvDsDevNzBrA/CKWrF+lSocg2C3oiBGAeKqAIM85L21QeDpJo+jNxRn
I21bWabyqQAkxnj2mymiaEs/nbVOnuHjV0CsCHJwoK4NMjP3LXM94nf3ZqX4Dcyt+MIsaBHb5vFW
qWqdaBfh673hr1sgScqP1TMn2PBGLzZSoKqeQFt/yULJLzZSsUpeC5sRU4SJzU5eQG8esrJkvWKi
ATQOu+S2jx8iDWk/kT8oQwTfrMcTaGHyaqDiWHEalC6n89iyYd75qJDu20F9EzzbcCYq2m3RIBxS
TYb66NLaY3fTRD9xO1ygkqd9h18dr3Szji/op+AYmIR4z1pj/xHW7cGpvfAnQOO/IxUVjNQ13kpN
mx9VgXcJ7GZTGGwc5CihxXmLjw3eySrIu/WXhFXgE+Dk4ft9LiuL7OjdYOyKhmCMHgbP9UipB2+e
bilGAQ60GPtD0gnYCDMFChlqXPQS/X/LIjVd7VHWyVcgWD/qOisfmn5QX8JKXQWtob8HrtodW1Tp
5/eF/k7rLV1XiLXtZDb3WnShTs4w6W9IbPXrIu/0rWH7xXsDMHkRlxlmBv1ELUsH9JOF0WvpY4nU
2spDkLXFu24FzaGkrrwEDWKd4a3ggavk9QrK13DwlCb4qCZIbCz4ikFXALsMzRpDo+IzyuoPjT3u
Y1Lkw7XNg5zVEHGoxqBHIkQSoLcjimSom7xu1IsP8eh2FsyxyAvVSz6iioJBoHr5r3ky6/fG9N/z
UNEF00IZJJv61FiMiK6veBp6WBFggFopIrjKs8GJip2SogH9NSHc9NJNZxme7A6lxiC337rK7vfy
chFRG/rHaAJTnnU1IZ4X8jxDYRrxAG/2VbypYndq3pwar0WMZLZOlGaLQ1gf+1n4s1Ey96F2kIJn
gVB8VoH7YFmG/rfb0ooNyhSSHZpAhlu5L0k2tcgtBc0Z2E1xmMSAb6sROUtTxXY4FwAlQvxd94qS
6NcxLZSlJYzu049x3pz9pkYU/oElq9+EKCcAW8H04CIfEAV9hHS4gS53UBXRGv49Kwo5NprMAGL8
0x3T/px2posDGoQUdBEAgqIA+QC5LN/RYc72ET+Kwn4f8luq6WebZxepyp114c6A9PeRYPiUV/5P
qf4SjqmzNQIwIdJKpeWztKzjKD7JbIHZJsyP/rWojOE6X8T3JlmCvbR2Y6APD2wBWozQVaQW5+GU
huNDjtf4pez0W2iYQzKednQeax+fLzm3VDE4cn2MYeZ7OPM95FyZZLFwu4fmZH691itAL9AXfl8a
A1q/jtOvJPfh2gV+wFLWq6eWfd1sPDoMdKnjEb+CSldPplvU62HIkB3odHG8H9rZyU4HLV3eMnIs
0yLYu24X3ebew2WfYoWeUAnLqzx+cvAqgRyURBv+VlTRXNN+x7PaPgpMKp9EWEwPShIv5EheoLRG
t08mt7vFalYw2yDox6UX2nAScMPZmc6kL7QkQziizrL2NgZ8hQLsgO4eftA0aQM2sG7X/Ozx29Lr
vPihU8Nf5vQYIZnP24y2yDe1Y0Zvhu+9ZZSyf3qYO5tV675TeW7WaDeYSx/jps3kAldTE8v9jMxK
X3hD2V+i1O8e09D+AerN/QTez2PP1+KjqyCU6RQsgYPa/bRi/QNyVkg3CfllObVH5B53qU/gHyb/
csNCvEbegULUYJovNrJyxzZKZk8H7lD6BfarIhYPulPl1yiAJyQTmj6WS3v2qfWAPj1rsf6o1rR8
7UwDQMEr7DDSGgVXztn98P8QC/0cE1YzzBb3yWE2dnAvhqj/53i/pcAjINepA4G/C9dToYmVyJA0
nLq4u4r5UOtmezXC1IXWDJrUVCLHXMhgwGppqRdVubkF2TzgxhObp04fKIhPvXrmNRq/6WbxMvrR
eEWeOHpDYnMfoTD+qM6jeoqXJX+6Z7NFzmkpYxr9m2ek5JYy5oiy3GVY+8B8wiJ9vqGthsMVvPiL
vKGCPh7QB1xt5NW5XthHT8E873a5p6WHskZxRV5aj57AqxVpddNP98MM1Mo7obMYH4OUwgGWGYsw
MbwDmmZdVdX1q6uKbi08IwYyypR4fKD9Ui6F7Q+rKnP6c5XDN76dyeF80HUsT+UUmNr/zhrzUMay
yscVNcEOWV5rgkDYdqaNl3WLuwFiAvnOn1T/UR6m0QQAVpZiXbjK75itmby0ylGl4ENMJkSYDMuy
M/sLtNm/zHTyj5oSO4/qfAgjsagMJ3iwK9PGYttBkcAadjJ3m1U17X7sw3Zxv6gYHBM/7VqsIki4
D7kOfgokfPWRTTYsa/SOlNoXDwJTSBmOM6FsXBFoWGRSz4UPrWz8kV5f0E3HsHPaawGB7CWzDWdJ
wzHZyWSZKQgP6qy4ZZbGs/pQJkj3N1hSLR1Lf1A0fik5NywUDOnTtN/KuWgC6vtRV0DgzD/GjCqx
QIGlwvKoZtmsh+ZRINy36RLluxzxvgY49/VUjgtL01GmdcTS69iF3Q+2GwjUHf4EUaiBH64lsBXm
2Ne0DLpW4c7SUOrvC4VSJod8bP51b2WeIufN8SEV3clLE+1Ct6U+Y6y2CAxLXGToFp+TvO27Vd/a
1eprYs7yx1kArU3P8lJXdFwwx7VSDTY2kllLObwn5DxNxCdaobQG57n3nwrCGWx0QH1cEwBAaPtf
q1IrZ8qFtyhTr6C8BwGvnovnaplGC5n1W2h3aWa+qOb4twgQ2xmLnL4h9CLaA+HonuS4b+viNEKA
/hORYXmownfVzb2nEaGLF8T7hxcdTTr6gDRdYn18AR43Lc1pcnYySefC3hhh5rPr4IJM0ZujUk2o
Gs1DQCrFYzbOWxJG8tCx4HMqrGHCGDZOmjwYZSqWg5kr3wrb3OiN2f/yMbfIUCd5rxBzQm2hZp9a
QvwULRYuqPuWL2qKEMzY2enSQpxuO8Ul1rlWYVmnsaOyB+GU5ZPAyaUIYvskE/cD9tw/krIqtim9
NXcDOmjcNk79KWf4eJFvMQf8qaIq3yG7ON/5di7zbRGconiK9/f7NbP2uvxBSNlTLIjss4Xa2FKx
WTGqftBezVxrbocyHJIlhs315ksibSwgttgmbpvBYakuLxm0olsgQS+2X2YPtpvMFI1qJzTWXnFQ
A00PEO7j9d/8ZGlNv+HPz5RndRG+G1D+bvHbXEPXHpwymQ63ofwZTdkhR+DUxxyd21XA6xYqPP96
mQzafOvbSPjfby7jvYe1CuqI5y/xmneD0EwWFn/+MXI+4CmwAiV1FN7uSXdx1ONkWdk1TPrfhwle
/jWM/VWRmpBW5ritoaIQTHaxZtkTrhTXyOer7RfVscdN3DjVehgN60WtMN2K+zpdyqwWBtYZ28dP
mURjeniq0hJdLqbOZNkXFHhXeUfbPjAHRqn6V+7oxVnmehf9Nr9Bz1bPymIRI2feoXkZ+mxdTeWI
eCG93FZFdHIa+62MyYOcUiPQyVcFVEzhTT4+Hk2Da2IAkxn9Jxm6HxB649fsEVlWqJ81lZ1dYwep
PTvontPU6mDeDs0i8TX1IGOu43W8k2sX83GmBEHbPcfFuCrB/jzIC+LCoOyU0AOQyb7u1zGwz6XR
pOLbqNH0GZrv3uCaaB4ihG1qNW4opnWFF9J+DwxYYJOjqWcDBZErgFq6C/MFfjL9ohlbPgkUb5eO
Oj5XvOKPlWjaozyz+vj3mTGf3Yehigp0OpZbGZ9xlZtGM3+6pemBEDHKYMtW9EXOlzPk3YQVGcWC
rgBHd6iM7TQzqjK0sJ9TKAALsBjWT6BseD535g8dZ2zk8hCBdd0ay19gQjQSmNtocb2Q1ZDYjREa
wTNUzkWbHz1VEQ97xNN+z5X3/TP3y32/zI31Ex2TS5pX3WkSwe/DkGVusyhDFT0mmar67iOPtXr7
r9h9eogg8EnOGwBG78NGZ9f3z73ut9aUztuKAnX9LkbxLh7Rg9Pg3SFpo6B5VVf6GQHq7t3vIKkQ
jjEgRVWjAKc3KxxOPb41fdO3287V7Heekr9ib3ad5G39ikzUUs5SBpWv4qAWSyS67Xd7pIUJeoGV
W1DipBkofOiqrFzHGUrjWM1lr+GALLJmV81am4dTP9WsJzCXkVPqMCuWHYwodrfQW46DPEXiaGP4
dPBlzA8RvFnUnoJcY4n+4TbsvOHS6CnCk7WF+oRX+R/DRrem+MP3wvEUGHAe6yyNPypEkteUA+2d
zLosgXFpFU8pmgSP6fxtni/S2hSDNhBLGkis+VCVnbE3oP7JUOSB0MpwBD9DqVDXVZn4rBR4aMFW
7fmy+9MiQFCHXlIXXGTCkdloGvnIJ2sZbyZIO4paK1vcfRWKD3QMvVaYG63JPfAsczDbAP40VnHq
6UejGbqrhqWHO6HLBH2v44s3uQCY1GMWUDWSITlLt6z2UmvPQuZlqGlsi++26j64ibUwPYBLQg3d
Z5+7goM3xK70Wvc5ax2AJ4YWLA1+yXUEoXPnVfDsy6mJ1nnY+S/QnKyzV/UvQWP7LzLkVx7tOsQb
q6R9CXrwqglyVFcPzpOSpMoBKl54TY0OQbwS/bpllNr15jaWEzvdjTZFHmQoBXMdHMTwKq/xExoz
TW1cugguyW5oZipzaJ4t/iAUbSzbX+Cc26OhwGXyCnnWGlmzqrUUTZYeU/CF0JOIHbpIdoBp6GCn
cbIJ+tg8uzUNxzh6tetweHWHX2x/lecw64bXKnDwRA/cJ2sU/Wtem3SgevtR5ky6Oole2g/yshRx
bd92vD2vYvoe8fgBZ009hkrsPepT7z1W+rJzOgil88BD/+wUV9WzYr9aQcHf2fMHKBKdfuw7B0X5
oIaZPfK7gIsZLkrNCv8GiZ0xsPLM9Sz+wI11dYfWNG5ZvQ98PgDfbxPu8dCJ1o0G+JfNx7T/3ZUY
/ZSKMRxYe9tPbGJ1BcWVL3T5/0qERTZdVNGv3N5BjhAzq/p2Ksd+b2MljbsAVmMj33w1t2LghJCO
2y1UD/y9ug4paFvRz0j2mhdfVSCVzIZ7/ZCe+iTP33BVj3cRwjjgYpwR1fqW7gzA6ob3x0roCkj/
UKAHZLlnOYJhlp+cKXu75YaqebKLER8507LXMgaN7rUW7sMX2ESRPmVKWZ4lfELmJGridpbiRa2W
5xu+Qk0rNKjAHdx1FKUE49AkP2Mjw/hzfg3LpIy3jffUw1vgvzRGyWDGHPqwQna1gAqI0VyPnWz9
E0DlRgO89er1XfaUJvG/RjkjfYYXydw8s02i70mPKk0OVAejlKxaWB70o69jX8vyauG22RKWWnyQ
6cbObLBBWrRN+wgmWTyk9aM7V3jUohv3t4+C7aYrLC6HJz9NiydYgud01r8M3M7c+1mar0ZRG++l
jXRLDT0XMBK6l5WlH4va9rcYIfWwodMaxESQvxg4AWzwzdCPOG2NJ+EIWMXsPF7TpIoWTV14v5Bu
1ouxep/yhi4NCLsnKTQRv03WkN5UKSiYObvK0e2FTMlJw8BzlmrStDMtH4BBawa7qhu6BxZ2y9FT
7afM9R1kR1x/rY74rXl27dxieMB1VZHdBqCOKSaXVrOS8+Whgibl6X28nSCJHhQellmdIs+aUlFN
vEC5QkNuXuJidqAzTHWfBTjc+t5gbj2LbrlpDtUTIrfdGpEe9HnCtMWz3gxPWtvrvLTSbl+nY32a
kibdNvA4dmOqZh7lWUXdWeNjxnfQAagWoAadNCUCzZ65zrUKfkODmMSib93waFrlwUw16yLnyUMq
p6DxvmjMytzKYWvVwSbTHbGY2s446j7bankmD6puEKtKmGW3/D1KMRlzQrasuzKs9K3S5CoM55Re
pGcXsLftodwFuVCurO2UK9r4ylmnaVU5lr8PuyQ4mEX/ViEtfAC5al/lwdfa+qzCer6H1Nh3rlhw
UNHzpveZ55kbsTnLgX2PNV5Ki8aFXoWcs0+BPjnZrhr85ebWz8iw0s8wFybSf4F4rdTCw3ZJ1LO9
Yr12+fNe+dhFW0OJHoFotGcsgGjwJ3n5Lbbm93Ce+IuyRKi0RylJ9ym0paYRvHXVaKyqonUvAjOK
neHNoFYwBxckbIO1pqvNq+LW5SIddfevKjCpThmxzwOhxHHMOXdi3PZFB/0wqlyWtYbzFrj5BXG/
/DEZKIFpzhbIv/uWFIp7LfL47TYnAJzkG2m9lMMUejra4VmykUO7961lCtvkIIf+JP4qy8blEc/t
HdB4Sew5Ly6KBE/aUO6tpnLeTG2wTpYSw+SeZ4lJV5alF+cbTJFdbZWOEUAhFJ+VqE0v6F5mF/ie
6e3Q0p+jk+3g9flP3BrKZNMNHuAYjbq+ETXASAMn3GsQYXcVtnePKs44AG87468WHkzbFb/Q5ckx
GICCO2mu2DiobR56VnQXoGgt6ArMkacCw1NHyX91TnilFlh/uDhJrsI2N89locRY8OnYxWDm/mK1
WGnIuWYAfzJpgr8yk749X+WCZi9cUaC8NCVmkfeso2ES8XallteNP/6Hs/PcdVvn1vUVCVAvf93b
7CXJ/EOkqveuq98P6ax4fTl7n4YAgkgOys60LZFjvCWSxOd6LH8iDc1nZfX526JhyCyS3tmjW7d1
7L44e/IAmCSgVA/k+Vxb2e9OdWbnmLOv1ClP+bvS85e9at3ibpdxffJMYcn3V42q6xmJyaVv7dvk
66XV68ck3thOtsa/3sN14u3iRh0ee4GVKEuebzPllCdoptFj1w7Jql306gu7IH0D1QFK2lwZn50c
LgO60RSaGzaaUbYd2yl4xoAKcFX4zQRc8lSGMQ50XfvvKzRwSU6m6+mfjXmrLlzPA9XGJuOJniQP
aWxAorYH8810ScKopqoIq2YEIvBYSyGtW/M2qoKjuXcfzbg//7/Pzyt3xEUhfdYg5p89/G3OWTml
6U61Y9zUsE/kpoXYkDxVvWEICqPV9WrLrYEduROfXBmi4lSEWEzu39LAc6nd6o5Nqn1Y0ANx0lrc
s50V90uVOegXUlDTyX5fVJ8aVYdIYKU0R7azdWXwbWCaC0RSIkTDhzh97kwTPadqAT2e9+lzFTjp
M3IwxpqtZLlXfeowlFSBXGoqbdHd1b1bnbrOH/eiDIanBq2S9eAK8wOduxPg9u4Xrhdwz5r6q91C
D3CDRjy1nVXsu1Fj2z/E9V3K42A7kUh4yxC2Xxn5OP/0fQgxzLYT7Rsebi43bc1GFS5o70MLHGDF
7QfH4s56JNvBWxxs+4sTm3fWEHe/XBfn5zKsvsW2jyxwsOkSkEm5E+vs8fiJbXlKvztg50+oRAu0
ROukeEChLUg4xDVGhQHYm0OTGOWZVX0Lt82H81qgoJX6I3L6kW89ANrPtnPh+s8ue07+ZmnzHlTu
vCqHMv6o+vILN+j0R1J0h0Bo55nS8wnIkLgMZo/Ml958EXkanFGUEJcahIHwclQI3RHLTK/tviDv
8NPKM/tR1yOQY3WWrGLP7b54mj/AjPPJurBY/6Tpn1V40yCI3TfT3g4ja6u6cKh+zuGmPQfz3N+n
aahTK+XKA5LmVEM77cjtdxs1Ou+rQU+0wwdoB0k9fXEDT+JpwvRrCswLzwmec9Ogw8aowx9ZjDhT
S6r/jcKUQAQ8ne9ngIXHGIzkcRTVgMeW5mzJTriPWBO7j700cUWwDDwpXeoAJ3teIeSHm5iMyIVY
jqUiGFhe8/W/UxC/9dXpYPAIQuW61KhMOdFyKl3g/a2PKe5fZyF44L/7xnDv8cSZluALKNpzjCvx
Tw8EFo/W/MMLkTLLUrd8hNNkHPBFcA+FG0SPcWa6fLOn8oAz87LOyUpfoiWNL1qXlO3q1pb8SFaE
QbwTmYdM+5/AtDQJ9DMcryg0D3toaPpJG+EtBlVsvAZd7jywOLiI2NbRNm0/RwO5cfCoBubQzUed
mgiFyEgeMgZ2XpqHjWRtHOO5+dHKO5rWdMHd4JU/1P3NzpPgLmVMw6YKsEyLkH9kdTuyCNkOOEv2
Hogl3caNmPeqOaBNuDG9Kj/iz5WydUNvUvNzAxWFjFKxOgXkxkbNNKsDQi5Pogh0QEqzh+q992Yb
OHYtnv0SprrzAr8o5z8m+rPq6zDX3OdDn2/UqL4E/qOcUKSdt6qNHtOlvDGoJbXleuC/+z0IXkO3
QE8BDtWqaFPxnNSoEUGBK6CdEAp1EpQlfOY/oZlZQC1p7eDZ1ktrP8rQeAz55RrxyRdNclYHsP6/
z1Qz0+LknIsF1OItxtC3U2wbJ7ZO9KsQQ+i/p12DVedthroq335lSVqv41IToNEi+M569Ka1unWn
DsUUYlzuuEW4MwfdBi8qrDtm/R5WMarPT6h/UCet97fJdpDVd2P/ORmlCcCC8bRVBePR6Tx73ckm
/sp8MmRVN2rUzIxsjzlht1WjnWGwuoDUsZO6Be+gY3P8eL1uf23Wc7PRMJpCNBYWQGJhwoIMnLPz
y97YdzoK6I39NfNksY51zZFND3YIstux7XtLZC6GP9p08ax0WutjHnzRcwOkAAYbo2YO51Hrk8uE
OvfBaqx71YoSv29XRWcnF9Wu5Bm27zFqu/iDlvg1UPvUdBRpopNqDSJhZalORTliimJ2ubeb8T1e
5TYpg40aUgcNpONdi5vtRptRFg+RBcLwW3aq4cXr4+vZ7PX+Kij6jt0ML5gUlc4NFmHhvOnxXAb9
PZ/VYcBqt9otiA6dS68E/RUYB8QViFF9KkZv43qXJLWArEPykpsxX0kpX+FmubsdcsPZR1Llwu31
9x5692OG6fyLF5lon9KNcF11NBBo3ahJle+W69GjBK1Gp+BlgdD3XjhDf/G8aqWnDiWSwTXfpslf
oKugvHFrqlFFZ1WjVWAw6oTfBt8ZeLh13RpKs9hkLgtH29HGu+LPmWrqZtlxH+rE5jZg6B4oS9td
YGBXALrm51taQqUqsEE20VjEpVuSPFS6Qh3UYIbQrRpULSOmXHflGzaobhRmkZ07eIGv+tz2W8Pw
UeAA9feKp4c4utIQTY0irhY+RmZ1UoPqAHR+4xne9FQlaPakccwXwxDpuaJogiSx/1SHqEfZQW5B
remd98ScZULYeopFLN6c5ah6UedEi5cCZGxGzrslpW002wnRZGJKVGT6HgZus11k088HRGpbXI/V
KD613zCinc7JbDUXdUhLbCA2JVTIixFKT6cm29ey5S6Ztjc6HLVKMT529uw9KKqibPUGxHHFVBxa
XIInd6MXCOF67qhtEP1C8R47pssAeZzv0ljjrNU8K9kZIcy7ifLuZizCdALXLFNbOMRjViwV+vq8
PVHnat/8QK4cwDhv9OnVxo0daTFSenWdf44HoLDIWzn4Q511D+QgRqykChdnWHvmnG8g2jrw46sj
+ezgJ6vK60k4ln+d4A3I0/wjdEbpDFiNBWaD5GVSV0M0RzbRBvZOBVSBo1mO77i85ns/6MMndQD3
UWyhS9gbMDs4Jrtj6OxjF5Cu+BPTWH1w6vT8s0Pu/Skr3fBJoOty38TaWl3kFjphDYYmfPZwCzUr
4zXxRH2+vWitG/ZKn/P0oPpUrBjlap6i0VZdTcuWEmbxEO68mGxUVtsNmPBugFC/ROjE+965oACw
W1wP3zruJeupkY46i/l18Gf3py6+BmUD4LgHJKqFdfm1rRes91j2vzo6ek110cMMROXo2M7wUltf
SrQGNS6xnhO8QJrxVmWObFzgRXd64ukkH+pXL++TX7rdfYQBtZMJ7ZGNgoYbGnR5BD2p5EmkeJ4D
IfTtYd6QwDIf+nleZ4mGK8tUFfHJCxIWUqGG2Rh3LhDorJ+xEUzWcxnvo6Sa7m2ZGW69lv09dh+q
lcj0cT9M/bGWHMCh9NFLkX2zETXb4MPgvweJ1LI2E5IAHyRJeEjlxnd2Pjzyw1o85gAyToMTj7ug
b413lEoes8EqHkLkLtazwc2M50BxMRIvfRt8KHRFV3nHadQzYFXOtIlmy+abUdCcsOoxM19s1ajr
AzRokAcDlh+LLabxyw4NAnHSC8w0qrLSnxt5qJK4hMHIvgfl53DjSSkhmB/cBVx9bVJ+ebaWHPmJ
BAkcvGVZmsumGgjR9zRLIe7cYdafJ3NxT1WGnZKKqK11At3pueCJvV6GoT2obtTbqeCYv9QUdZWc
n/9uhFp9vbIhLx85/qMwh/xORZR+P517z/1+mxSW8HksD7G/yIPnHMZ5fgLOPqxJDEb86DPxVBrZ
9xop+49xQuFOVKl26Vo34n2W30D6TB+xj/OWnQ7gCBIvQ3tu+qriUzxxWFvO7nZGrDzOPO88SVF0
6raDVDH/czpUfntClmeVTC0y5iryFm4ZxrKfKu91NgEOJB6WRtjShBtAV90ms8cOfSTlbNQ2OC5q
A3kX4kzNAmXQ118ygKeHMMu9GV1Fvow4/KJiiV7qzAoltO6oO5p3gVNCMel1QaWu/pGnHvCAgD/B
Ct27wzB+LfG6+MlzcwUFwg5XQUiC08/Sb4ASptWCpPAbFaNgY7Vd+CCiGmMf0ccnZ3S8S0l2dDfN
8a7mWXyypZrG1GfzRZ350eSdfAeVgf/sn7qyZJmMyvfKn2xzWzlAT2cEktauaXqb3hnHu1YeAn4g
Mxw1Ts0IQcjExMkyKJOt7cfmGwkmZxc4DYaZMolhl+iEkq+erqNDafsUhpLx2jSmSOy0tGtQx85Q
QK7Zkc/++AxF5H1Kg/BjCfAd1112GqaX5++4Ke1srQ8/QsydSTJTTK+H4jDIUOM0dJb7hV03MEo2
nTt1AVmW9czSezPb2ccRPes36gKgrz+PBvRG6osvIsgdHEZ9+3oYRvfoOXp1unWpMyuanLuqK/OD
23Qft8G/pi/JsKxGg4XUXwNqPshx6yIGkvv/vJyKovqg7ceSRTM5VeOozziIUU1AkHV2i6ekzvBg
0eoP7t/FkzosVZ5cdHd+vHXlLJXvZis9UgoFAYb8gwNTG4kJeQkVFvEZPybldc41qra3rROc9G7W
PkVp5K51qZ7i66HxMqfWY4Dj4gf2JTZ2ZUh2pfUcvtdDjAYW/Rkkw20w6xjvaMv4OXd+CmRdwMyv
J7v0v6At2G3BJdTHxo6Nz33/GPum/6Vy8DAM4QXs0B7wvhRtt3MMpMQQ24jPXkz6OEMYSAouJK/T
2pZSluqwWFPGk7j3z6qJYqK+1XCpsasMxVU+QfWHTFikLTxqaQOi3i6AD8//6lOBYYsj3ziEwzpb
ovLixg1FLnlw8iDsVqqtRlQnNHHktFC2hWVDjBpQB+HbWyvESugWq85u14OSdBzMHL9MOVP1X19C
xZlBN56H9v7aRe6d7aytWWiUm/yXjFn/94upK4Dzi/DKiWvMJfjQ1FVUXDkM+SYas3FrTAkMqNr9
ajmd9TaXTq5aqhamWnDfv3L3sN6oLBXHyq3XFFTic2yI6NzDrzqrpjp4baKSzQwXpTdsJCrgrI/m
p8GvcTesoK01Yip2UZDDf5C8NX12zDNWMZ8UsO2KcfsX3E23s37Xl1J5T8HfbhC3IYSyMjXLISmX
6cLNBaOsWa+mS+3G+ooaM/aTckT1uZ4/XVSzmIOsxwOQdp4tzg7rnl9qQB3UtW7NJRbNacRo+62c
s/cCGP73evCQ542mn4mp79N4xp+pH8Z1PPNvFXZY1HqocGrJfgZjiHMmiuL8MiileInYLVZuP1ml
RrmEzfVTulTJU8xDf7adx1tPUeX7ymjsOyADXbj2PeNTyf1Jma6sjTwgpe1DHUTZ03ywNL85NJqv
H6OkC+/JoufbOC7LN50axKoqML1LbXwbNLGJI6h3/FYT7GUwMoo7rX8PJ417XEaechrb4d0t4LcM
ovU2ajQNE3cr8FLfqeYYLmLNhtZfGZFT8IT3cXFYluys6xmWMPLsf+xTA46coc5w41iX7HqO/+NU
FVYadbIJ+dsfkkLPNlCsjL1CN+Rtkp3QmUCXSSIeHKcrX3KPCoibnhIDDW9DO3eBzS9wit0ToOf4
u5s2lJpQxvvsGEayNhcbAOKMBuY8TVASwOqsTL15Dvl41tRHRySapU+ZqMm0JZg+HoYO1PUkD0Yb
xJTGmgzJM73D9JJtbU6O5mL7wfzEsnxhmVhssWix78d6qPexppnrUCwOzfZCMmR5GXVvfvF7JFf0
yXPPqilQ79y7ocDGQI4KTexRte7RWrCS+6QygEp0AQK2HOrRS44zRcuV5Xf8d+ykrrdZjtadH8XB
kwo0pYZtbjXeQU1RA3Fanqo2sO9UC2cEyg2IMKgWOvP5neFUIOey5rQkXXZGObmh8hiOd+Pkz+At
qhg30D7esoHznzPEUZBArcVbOoWIs1lp+cUfu58auZFvQ6Pfkcqdf1GmAd/pOzG5n62dhOi2eguc
kCxIfk7a+DJXINKcNEPYLGq0T5P8dJZpHtemaWvHHkvjC4zYe2dAX0AdlhHMQx4MG92rs2uX36L/
H4Ad+KdDBbalhe9s5yPJQD95uBSsh3FJLCTtVYDqTwL7KyJiLBjMDglBGHESjLT2Rm/5CCH5bBur
lH/rrv00TiMEL/rduMU1NG6qI9rG8Scrr7ZgFYe7vtf7M2l36VET/vIRBcISrfpqW0azdhD548fv
BXsxlvqxM3veWD61mzGMy8/s3J+rYgx/DZO/MSFoHMtynvdDAWnOp4x3HrqFeoFjF+vGrVKWLjTN
wkbnp12io2qm7Fwx89PDg04W9i23qKnheBrvVXOYjHJbsPt4NgM32rgYL+2nLLefJ/4MACTWqrHI
niVIll21/BB+ym1zEpi7SgQy1TSfdBWZqlYEFbUosror/rfLsFJBiYwE2waO00XAUPXZQZA2G9P3
R3RJW/yEXeRUYlHw55M/JfWLKcDtrt3YbfbX31MJNmFFrrk4/v59ed7nPOVvoKao36GfmscuhrnA
DYxfKe4s+KF62aO6nrlU1aPXfLv9HGvb0TfukLFAK6wHbQ4wdyqGo23A4Uw133xQ/c3sxvtQhx3f
ybBrnzyr+mZZW5kItn/NYPOFajV2VGIbQK++eDrexX4I2+rPAUup1eKG8YOqA6h+N2X36aG3dGRT
V2o8rEqxAUYpNmpY1RDAhOCBrhlYAqoY4CHhg8evbNTAI4/FqK1NB0tSiUrBZhItaFqgLKy3Iiz+
1foz5roLS/BvfZ5jVhJNISwFuHxbS4PrngZe9ZCIQTvheOCvh2ycP7u+17D/5PktdRM+IcEX41P9
WUU1Mmr6z6jRKNxPer1Xk02bHa/5YxaxdunbQVwKrAo3wEPNtWqqgYBSFFiTzBEX/NWJqcdmZ+Ne
g0PkzDZGRcbq9Dpux8HBHrFvkFdU8+o4ww+gyuwtjEeMcJuk32V2kn10PX72OI2/o4zCTQQK6Vb1
Z1EJV9BOXt3WEOfejIN1LqbsI/SqH6XIBpTgguS+L1KyAqq/mdi5ZeBHJsMaHpOizlaZmV1g8Y4n
jJMnyPQclnJA1B0FqNgp5t9ddo2uP4jErYpAaGZXSqWcvMLJs2jdGZQG6vNJHBT3wNTaF61qw30q
0NtUzcmz4xdQF1hGEOpoc8KCGkSMGuw89oMidp5UK4619kUfsgzpSjSDVV+OiwLLTDCWmXqt3Gbh
3SNDnPcQtX0T98jQTMAN+dW8WlCDKNdOkH8pg6679EOJZMtUvCtm9FxA/om99F5RpLHizh/npBXb
zAucda9rCAeoOKfHR07GqZYKvsWpPsW9bqPKuUdMEVM0CmVe+pKgDvAqBozNOvCX5xZcwCtiJc2u
oNK/Vc3Jr3XJCfipWtcJHTuNIX3xx6K4zg6H+vfsNtcblix2ifAr1/YLTNrlbMPvoZbzullRZC+z
NjibKRrh59RBdkitmF2ADUFJOFohQKSsJ+AWj6orWLAy5eOCDlsJfa+aGe/5sQ3w5Sm9ZdjZ1dye
l85rz06vISqv2ogJzzAxZa9qY+oC3or97/bWB8vI3iSW+WykdYnJKYe6Tfpjk9XPfuok+v5PUw2q
MHMAhFb64bhJpU6JUwXiPEkBEyechk0dYvf814Bq/tXX1HhAa2yNN7CunC3WtdGjNqS/z1SflpTR
ozqjCkhVEIL4/3UcBeygfoxL09sFkYCx6LeNvq6SwNs5krGoDqrPT7IZNqppP+hROT7Nuo4MO/ey
YPIH1VJ7E9UKQhMcM3e9P5F+G/j3UYCbjFmZ5cs4Gs3Osy134+V1+ZK1IEYpeKgxXQYgpzpuHM2x
dyoAo7fmQSex7cKKfsjH+NnCb2BPtcN9ocJWrgaRuz8WD5B+bebfgqZc1lUB1jNOe++oYiOn8l7A
u6N752Xejz4LVr6MDV0qpyqWmlK6NuoyWdmx137So3rnNaP1Ui0ifBajfcmGsvtEnctEvUxbQB3n
j66pjce075FVcrAujUS2VS110KD3PrUHx3HSp1tvjh1tb7ULvrRMU4fcmR+6uMsut9CMguoKQRPt
evVYxpY6roNLBMjgNrXLU7FuMHDd3fq8WNgrnFMhxrT2g2fZVEqFLJI66jSQFVJ18MZiOFR69GBQ
i2t3ZAqnDkXBfpjt0zynYldWvni24tJeFUjhfiflfEUierX4wDLBes/rOdrmQC4PxWgf9NpvLgPe
Yt1qsnoppiazBs78T2enhtLOjreGtAIVwkkO/YA/rKHjmN40y561DypJ8PLXSZE4d0sc2vdUXrBG
kgMYR18yp6zelxRvTINFPl7Onb/DsW/+cMd17lrR1xo+zc6C6HbAhQyZtTzlNpXHX10DZaQCINxp
WDRy12H6Ujsd/KXW6TZ61s/NewalFHlWCqHT4Grbpmns3WJC9m/IinyYS7HLILG8W169HFV/shSY
ZNTL+9i5UisaWFzkzCcgbQbIMSP9MHQqv0GTowyDK5Iou2mdyIdfICzoFZM7caObtfvR0vCBkhOW
DPUU6rRsAVt+ZmOkfVf9bQduz0Vi6JzHZfEau9ZdXQX+GTU7rOem9oN6mPt1/OeEXP6158/J/38M
b6sCrb/gb1TF1PynHhcJfvk1ahmdnf+rdRuTkWpM3Qf+d/MaIhvbo5DmAunA26XZjF4VvLlODLlN
s8tvZVUC4FzyCErjZXYs8auZm5eF9/AhwpwkbNh0dwZ74HUzjTv2IPOlSxYkFdOyTx5ia2OV4/yQ
D9nvA25roGzxjrxGqYEswH6va999gFIByzNYMLVXnXvKSudeVFA5sVSuz47ZW4jayiE1jjdvDm1G
Ds2NORzaOD1cw2/Tb9HqampAyxfnFAN+RwVVCigMwC9ZTqlmGfdwsORAOhv+0Qr9V9CnOejYf/o1
yzbI5mlwu4i69asmgAQPrZJ71bgdHLRu9Jga461LnZUi/DFWnQD0wrVuh4DPGws/2KKxoz3d+tWr
WRmCiDAines7uF5Ivr0BG9Vdq5fVWvUtTR2wHE7C8oA5bnb9/92iDW28CB09YZuH7l2cCu2EQgXb
GisKXoZZg3bUlstPK7SXn2XhtxjMG/4LWtH6Lkh0a5fNbkbq2McHk23hTYtHncGYmO6UHo9eooPY
G78j1KDWOcsuLtGC6JVED+uV60UKD1FeDFpR+fkzV8zBP3OVyM/t8vLK/m1UzeqTYB9KG/I5hyHm
W1F5sHV9WVVt5lIuJEeGTjcGclptPuoyRB061/4Ukdw73brSalo2PQonW9WnJszJGFNhQ8reSUke
SVuLXWlMQ3eva7qzYROEy6cVCpLR4BtW6nTuzG4/xkiOUwvCyqQe9MMUxmg0OUP17JfAI0fdrtZZ
bIu9ClEDyAgAEUXjW3VFw4Sc8tz/HPtxWFOfQQHKAi/SQyogvygeQ7cTj+MCXNBenPmI9omN4XrI
HqhDYA+vQtnugtLa9SCW1iq8lH7sCXYDpzD3v90uk1N/vu8yKOiUIo7Ckg6baHhqcF01yX76/ZLl
GEyXRJTHKvHNS47oC6C1lGeUOlWdKdJxVI08e5XKYTWAks9YbW4xHgQ+7E/9FnFa9Eg0Mru3C96m
3fpiLzzPZpMfb9dQZ7dY1RTkdc65REDLl75Nv4Xd+lyyTPs69X7cYv0I6lCWskp083q405GgP5YN
VR7Zik1Quht1iqyffy54HP49oNqzONT8NS85DMbpGnI9bYN6N+LEe72ekevDndPbSGKqaY41Qh7O
NnaONyPosOFOdauDilV9+dQleEfjOfbXwK0pIiidoiuN7e0q/3qxSPcwtkoTDAzkO7jFOB0sgRU1
r3ir9d4hmWI0PYOqerYNo3rOvTJZB+gmHBJvTjP2SjXve9EfVYgvoSuWL0j2ZqK8zgCtnLOZ0+ID
tozJszog/e4EvvmkGi0wh1OuRb8mgPDX8Y461LbyR6A/5aNuedSF/yjT3eToBo+6KEtGdO+ucnXq
9Hb4V+e/Qid5pb8u999e46qbp15DnYZ19s/LKSE8yy2+UBrltzrrj9dBFZeSbqMoLt/W9bqqfXvF
UM+SQyOqJzumoKMn8C2gEPXvCwuZVq52/urHYGKXSV2sv/rjwvm7P0rtYZ91pccfvAMBhDzevmq0
z2Gb0PpziJAU7VfjUEYgrbhlMrjY0gUUXOxYShHXSk2XA+pC1wkqECn2NZaN3X6yq9fFePI9mPQB
0puvCcwL1PC1+KTJZjCYyz6bQIrEfRi/2osJEzNrz2rQWvqfjR4PF0xa7osCdpXqNuGsbajsYksg
57hkwWHTUf9To8My6y9LtK5Avrdr6IctilmghNRgzbqMbWYII0C+utEvOryu8R0Wy9xthtDI7toG
vc7GjLqNnTY0fZHdebWZ7vg/LNvGBGc1DK6NIIfZJmurdkeQ8G1xvLYzDQUDxLmgNaOI7FCteZzt
5+uYnaTuubLL99REudn02Ds4aGM1sSFZ1Wnw2pRRdd8t/fu1NafGsy/Ste6NwWu8IFkv+rrEjQdx
khyU3bqIohijCLRLxmG2Tu0M/xXPDVQPgeuiFjy6T+ibOi+oxzhrYKjxQc1VwWGfkx5SwRNKJSpY
XeoWTDburseM6D7oET2z/QSSRTjbDw4aluuELcF3Y902WvyDXUCDcJsRPJid3Z1MVFp2Ad7gO0+E
xqaPNe+staWPeBdngEoifo4jo0gtR9dhEQmgBVMLZN3D8qCHFb2N7ELm0cLyQR3UQCU5fcIh3R7N
xdEOfYwaU+iJ02zsM31GkygJO/+YZvn3vPdHuEz2/Hla9GmfuhZQjAoEg1ULs943bmfcGZ7ernDJ
NXadh6LSpilrF7cvnZ+BxKNSCmrQ3gyiKx51Ib+4t/lM12p0huf1VNmTJFq7l5IN0Kpnf7IZsQU4
w2CtXmKAZYiazx/UCFeU0jX004Yh3s2aVm5E1UQvg/IG75JN7S/Do+rCd97eVB2GqYM/ioc8RE/X
nJv8e2X0m3RK3C+OGXYUYQMAM0X9Wfkq+23U3HdGsFUtDXuzYXjzOryeQyluOMm1FipU2bxSp3lR
o0WlzT9a/DoQxmXL1OrzJmvxQkn7wKZWZORHR0A/TuocBhdInrfRjDM4Sk3wY+a/Glqs8wvqCYYz
d9STh3lt+Gn7VERxucdsRYDkX6AFFmWyyzot3Vf69IXNMYJP8uAAm8e3Rp4iUpuc66TvZVsIkEHx
dcBQ0ZmD2EFeUQNM5JJ3Ckpzx9qpWc8WDoTXzrk6DKFNHhp992ClL0mwHk2d/ZCDYcW0FBr6fsgn
puNj1E/pSx4gnsgtm8xpaoRnM5ny1yToSZch+LbtlNJikuiXMWx+qsEyDN67JKoukCY+4A7NV/kp
KsbicZ7flfCUIQWpbCBwxzHjW6WaaqA2E3MjAOBIuQY0q9ShnHeoAWkoTJBPWQF9me89+OVwzK1+
Ddd9llz6GU2/sjZXaZZ+zGXvHvTezdxNMenZZXHhPskQWzd/oLLYHVTLc0mIwrr7X66kRtXraHr0
4YFM/301M26yy+hY16upsKEYEHuoimxfjUO2G6skQT9F9C89/laPZaCtVWvqazQZOgEHHX/1o7mY
w0sfes4p1bpmlQ+LVDYPvdNU9+GDCk5MQHCVFeK2GyQYzo7Way10fORbFJXPCPPh2KFkuWTTEd7r
NeelRv8Klk1Ue7NDvSzVCpS6TGrIVMa/8hlIVG4McsUnuDDNRWU/Qtwq8c2dJXfQpXA45N1zhpYs
N8+s3bqZFXxFuU7yerH0LMFZUPvUjTl/Djo4SSl2rl/6GDNT4X90jmu9h4EebWshZjQrTPtkB06w
07GKgr8mrFWD8el36kgrpUgXDNpH6YCMdNWtwNLHEX69CC4Z9NWVoh+pJgx81FMkOl81xZ+mneoP
17llCmh8StJh3Wqxve9zD2swbOhWU1QFj8ocTB81ALWRCekQaVdzjSxh8oCuVPQ4B/VPeBvUJxIt
ITcD7l0187jmVp8me63obbQ34x6Hdsr5az/R9as3APCQ300L0ehXBL/PpFgDiCf3vXQbH+VBnYWF
De4cwzTHf4tMPeyPscODuTKdDJkhtz8p/Ko+onSnmiYiSm+qGSPecNL/s1kEaAy4EGlWylKk1rp0
HdZVedRwnSNtiGpU5UDBV6OWVO5tD8Kwdb6Pvc49wx/WCo98wy2z4TFwFg9fQdgg8tovEbgwSllj
Hr30euOdfcpFTyq9CsaXJ7iOppfsUv2+8K9dKiCT7GMZpSZev7MWBDTUF/SP2Zq9teuXyX3UVBg0
LR1qMrbdfHPrvYU037bRAxhOa4DB2SZywSz4rrFW/jDKAEadwTGGfbwgavDXAFj8XzpqO8dbP3jS
cDMkGU5MHtJGbD0oWIQ2KpechVF7mPA5uLv1l0GVrSMvRydPRlwPU4uyhuipDKXSNSqyS3GRl6ta
u92KNvnWYTtE3Vu7Vx+cA8b41goXN32M8ABSqGQ19qf1n/OWoEmPgjv5qgjGbN2CV97w3Mbb+sY9
v1HUO2d+YmXm7KfGlpvOUA9GkprdSenWTg2uW8NQwK6x9eeUXNOW3VGFzZmPXSOqK/sSROuDGjU1
FwGgxR4BIcrRGaNVNBgKtpdysuEiSlHp2vYabLWsEtqm2StLxF46KPoNsknTPP9qZUv13w63PjNv
XgogaAc1eOsXbTOvHM+YqTpH2yKcrWfqHu5bjxttli/ti2r5wPVFyTpVtayFbEVnXRsoQrs95et5
WKY3JP5UROl080Os2ScHNVRYjIgKuqkBelweOlP8Pvvv+uIJgSW7aSC1/5+DVcjgmJ9Ntnj76wTH
c08JXsa2rf0XZefVJDfOpem/MvFdL2MJek7s7EV6X5llJJVuGHJN7z1//T5Eqruk+ma6Yy+EIABm
VqkyCRyc8xoBV4nIBTnpag8UGROFPEgfHTvFDrUdk+86qCwzpRJFGYZ6Kkr5oieR6wg0fUIbb/k8
Nhr8PNzwFV/RU1Zr5Q/d0C5Wlw2fYswEVq7deWctNZVDrCekFEODyn/4PU0ylbNFo32wakTbGr/N
n12ko1b4zyu3IIF8QhBjUUa2h40ZhBbeQqazTT3qmD0f8j5U0vwQF65/REdd7Ah5rVMnPLxCW2OR
ila98TU99aFbXGSsluZ5s0PKBUuT+Ghl5Yc6srKP01j6a4WQiBSVHR+1IO03eFVFz4ggVosq7acf
wecAqY0fKZvqYipCdQtzOF32XTk9AA15NVAB/ZhXWnbISLgucTxXPowTIpgJP3sjZ4M6ewXFv5kd
up5xkAA93Gn+cxHU+H0kdfRUxWO3YofMHiuzJYTr8+rWOkjWlE0EaaD0KPiqpXjwhxpmm/DsSxd7
+kYESngBFZBvtVErEZzKra2bJ9OpAxi0LLE0cDOv+GQH+TokmfPcVEK/+EaZQ4dhvEgad43ZG+h7
DqREsNVDBF3pSJ7wVRQ1ZgewVrM1gCoUMlEKfpRNkecfPUvxT25MQkBHk/Bhxk1ZpgOVBa7dus2p
KW/rzNR2vS1u9TRk54j0yDm1sWxYRG4mlv/6j//9f//Pt+E//R/5NU+gF2b/kVECytFWrf/rX4Zw
/vUfxX18//2//mW5pmpTsLEcYVumrptCZf7bl0ck3Lhd/C9w66Obc+pambZTIhqfYDLe2vrKKsbx
oiYhgVmjOyNnUm3fVa1/LIgrLnJ2CB1l2eJdQ2ZCixcK/9vDOOct8GeHJcvfCnWBmxxRcryCsFH4
Q07JIc4rDcfLLl6/vebd+/gAo4+NP34KtOEp0Mh/WsAeL1jtQdGfm/tV3dwn38blbaxD+BnbuXWQ
O3eB2Ok6VmwMkEXscz7CfU/MsGpDSWeNKbPastnbZ30e60uzBWnbRMl+TILHNg4dRMV+n6XE9PN1
hQRsv900zq8TGQmc+SX38RJIaWlPE2ZyTdnEm3vtlwXtZ8FXTPHW8Cb4y3LIofAzgGFfqI1WPXfu
ANsAm8SVAh/zOVVQuRNh9V1OyoYzcOIkz5VSVM+UJPyFpyKdJKf6OnNXXYsv972bRvreNze9YeO5
mmasTmOvj5c21Mx1Kgo81aNmvMhGToywkS6tbX5P0fTeyXE2lgo5wRRiIFJDu6CKtY3pR/4rrimo
wc5xZVMmoHd6/aS0Keh2FbmPPpzWM0cW1zEvWSXIap50VUMMffZ+n1zC2DFukm1SqJuSQvJ50FII
mMP4w5zFPKdumnagnEyOssajHxjVt+zPC6fS7iPzRYJS9be/Rn67R0TVNy2OrQ1qvvFpTLwY9Lo1
1AvZN8oGpXJ8Qd1NpqVfwrQsxg0P3hdLM4g+wzI4G7YiFlJBpcXcaEPONt1KuRVgXgkI93K8mGar
fwiM0zjLrjS5H5ybIcIi3nadbUc+aQW6b7gWFOBdRX9wJYSg6Cp/aYL72QZUSK4Z2NSKs2w7f8eT
llyMiaD6UpoK2PMTYM6NvEKfRluVyCksMdzEa0gOyhvlDFYF3hKUaJ9AJcjEa2JVVLuHACvmpFQ+
Rv4POWwbJSXQGJp10HMXeeCDQqntGdmIsxPyi52d1lU48Fb1oikU/DhHV39MVcM+q91wHkfOIMTP
XbIyRexuSqi7j844DY/Ok47lYbZUa01sUiWt0BlXlznMkyDXP8VGHr5mGFwvkalKn8ZSH9eaUsdo
ebj6bgoSdx/aLkn1THSIWLX9LRK4OaKxEm+F4pvGDs6wtqzbAmFz+9uUafoLBY0Bg4j6WY7GTuhD
6rK9pcjrcTOZrkGhGP3AIQGeIKuCstsrEbzsuZwYz7Pm5H+BJI4a0uzo6yQdiwEQStYFWM8bC6Hv
e1cN8FUGS/RcJ2G2SoTbXaGaFdtJ76oj0VWDZGCRb6G2jlffjNKVpTX6h7bvY7LRrPBVFaGQGgK4
ijP0cktcjm/13LDLTQvAwPiPel0PHtg21QUo5Pwi17KYeGgbV9bV0r/b3vhxagrjbMyMwDpSvGXr
w1yQ9D9nwkvV68inydkBhCwki/wrRYHdANj+3EVOeh3jLLuiVrXpTUy04foPW3TJ0y3U1foBBN+0
1jpKo6bTinuqrc+Nx1rn05eJN7DV5hoxumktE29T5qWX0sHdbM7ZyaGsKB8auzdiaNcOjnBqXp1l
o1CBGRY94NUzVCIQMSa4r7knZ7U4ZVb2RzX95ulWh1ZnGJ1lY4PRBQJVfk3HSjkiMhqhbEaTqjpM
WNknng8PPuIcohAYFxsAe1FzX0fCLL91pEAXqL+hCDohkAOxJj7Kpu/cmGM52/Z9UPbfpt/usYGj
5X170HoN824cXf/HO4PeQ9NT7V5dnyyUkXUE6lHyXKQNnHDE98vUEB9CPCgvAEC/yl6pkesUHvEq
admFCTj0hHzGM7++tgVnh7GhHw3FSU7oJqymlY7TOhW22j6aRhwvndQa1qNJfZRviuntwRefkl4H
x4yK7qd/CCPmKOG3KEIz4FyBBHUs1bJtGWX8GkXEBs5ttuqsy6JwV3kf6erSKId8BX4Cp90/M+4c
WceTb1VXL69hFc05dTkkG5lnf+vK2WYKzIXbRwVGB8a+Kv1r7ReQx5XwqZ8VPbOi/pBg6oFiT2U9
52kcLnOnikAn0uXcn2GLiWChvFcxdcriGlqFclZRZzR1RKzazu80kaj++z/Kv0VW/E0MR1UFQH5W
Ocv+PbJKo7IetU7D4tAOm9XUN+TA2+YEETMBRn2qPMc8lBmZ77//sULV/5sP49cfPP9iv3wYbz+4
Folv2XsQlc8xRdeVRvi9lc58nZJQzFOdJ0gcHkWM3P9ecL4+Sds92KfxzogNdTlEavckx/oJ98ZW
e5SdDKWglUM6hqUYHf/QyL/k8cceJ6bXrARFXA9UuGzSeB/LzlkZUDG+DDoSWQSw3iHuUegkFPgo
x/FvTJYuB9hL2Nb1Q9WD1Acb32xEB0fRrEb96uCw2YsxxIveEGcjnfbuoOMSMjfQyd2Dqzdf8ygS
P4daq4feqaAcKEBzElmDIUeRjGTc/IqsHtt1rYbG3WtoxETnNIJMCsYhAkUJa5DVIVylwBezQzX5
9jbItZcOA/MTGouoawdiO5tcgjBi6K0Ze6M6hUXRNgt1vpxvVo1cbN/dIru6YWK70eXWWn7fW1ln
kpdxv3RiCD3ymZEj8jnwpjbcK2imbVy7HB9kE2Ro9qW2gqUoidWHsi6//8M3SVj/9k3iiXZcW1V1
XXdtR/v9myRaE5nGFoLM6OC+J/yaKCONDsIl4N139ZDsCOI/ixKXigqX6bU/M/X1abAWWj65J98f
nY/uA67Q0afS79UTTtnewp1J//GARkxdK58dBy/c3uh6lEdF+GAahnkobK05wBpz9uEciiJXlZ17
BVrA3JvmYFVeycbQXer6FV4//jwbDVqErGQgNmgVEdjVyInuzSrf3ru+i6IeCfwPE6zWi8F7Qo7r
+NFsDRcleID3aBk7Lzz1oL8Ocl+UO2Sj6dOu7OHdOljR7AMtaY/JZMgs1qdxzMVzkKjTk9+SKKcj
GydMz3iljA+wdxExQaNmUcYwToIx1LbaMMQLYwAToeW6Cy4DGzdOCrpybnI93qguiJUU/3QqbH9O
FLbnbbKsgDM+m2bdXbLSALY8S4RYy0HDytkxoBPAYUSVdunBNL/Ydt7uwtr85jbRcLHnhjCPmLTI
Mkh5lJpXclDefH+FvKcYZxW24iCH3l4bmfp4LB1983a/VTi8HVBxGwfMNlmGxfrvv4qG+e6baFsG
5TvX0Fxdt/ETf/dNNGxsO3TbDlBXVKJlq4SvlDs5sE51oGEniub7fupEtipU3FhEmH41+la8xqkQ
yP7n9W4C5HHSakW7GHOjKthh8w0YXBXJ9nlEXllJX631sp7IU/55q5yQTT+pazCpw86pAdz0ORJ0
aAodUbALnlx0BWA2ISAWGGrwpFvhU5ZiuKn0PDRoO/Yv8ir86ypzrO4+Rmpi8fd/Ldv4t7+W62qO
rakQLQRGme/+Wg08RWs022KjabpTNqsmfX3LL77lHGPWt12cNR/kUNHHCMrIS1ODttSGC6VOctRZ
aIYiQqy/SPvV25hDGvw+K8eSHoD3kGefcTVEyHvm7GldX97c3lhKBp9k9SUtiKEMGZ2jHOtrDT2a
dvRXsms0OosNrPml77aohf7VKKwJ5UL29djA+SpHl8gXYMFVfajPaDYBBh6GP3LYl1CN26I85rX/
s4l9eB6L/7lv5edOn+JF3hbjZ4wX2A4cvd5y7JwWFbLu0MWiZNHJlSIVUb1zyC1zau4HkwgyiFZ/
//E57zdwhECE5iLjYTimJoDG/r7sGoXZ4kdDQshy+5ujGt9duLb3vVn14AiXMzL/vnNbNZieaHqU
u7ookcAHYowQ5rxxY7UynPWs+LnJC1d899ALOsl7+9hId6jM/PlGRXR/I/lK5PtL9B1C3kjHYzBN
BnPr2J62bx2B5cws5iqbwQ7aZe0q5paSRHMfy5XvsLmyhTpjvaYWzAOZp5qiAUqh4Zj9UXRRfJRD
0eijaDBGGznXg3pJSl0dj4oS+hj7lFRdnOFFnocys65uAcZP/91Qxl3y6CTvMtBt2vXjd1ns8Z3w
7Buq8mim6Jprbe6TTlfGT2SJ8W9NR/wLQSRLGLK8QugKVacZmtyVYb5KPXNc9kIL/yE0FLp494Q6
qoYOgTBN/qmG+T5gLnMbSkuieRtb+cwatIv+8nqXVxVUaxvdwPPbeFWp2O6OarSVpvFDx/nErWoH
d4o+uFW99iQzDpqjztqrirXq5wSEF0JIsg2LuCt1ur2FZeg6Dthe07lxyHvy7W41HceaCr36IeH/
viQS7DZmjfbUxjKB0aWV1x7U2EG6djY3k40/Bd+nVrePsqeroj2gLQFUzLvdt1RbC4dt3imIHMkH
R/YLxe4Xg3xw+oTTjIfvcJu57UlVLBjTNUedt62dUqa6dhoVW0hDp34cGhnJM3mMdOxE7LGJEoeg
qMyVNKNPc+vYhUPwIscdI/k5biM/0tfiybs7uNWKglJU6B6zobIWdRxiqpf6D7JxgKtccLz1H2xk
CvTeg7w9D8lJOY45dLQM+E02WC5BspKDetxV27pgMZI3is5hpkNa6ByR2JrfvVBDGGhs3fdFo7Pd
FYDrOe0+Rx9zF0UZ+6SamrLz4+6j9COUTYzvSrV463eeJbbhZEKJwVuzd7AGsvtJHI0h1ksI8lz+
0i/GuD2CyottT7+4JjxjWyminYkLqb3KlKghlCn/Yfcx3x8GXZ2z4LyAgVsjapTzv5w/Wi+ofBye
0ODWyvIqv62jMnwwu8g9vH2fG59DhNma6vqXsR6riFxJDg1IjZVdQbi09KemL9Nvjl0/9iP+7GwR
wJL+WoL4Qae8JhKTK5AFCmLhpm5yqPOhfO6yH3YSOi+pZ1VPecOzHHXOC8ZhzWMGvF7OKWbT36os
3cteqFKAaldiMo2DVaLLPaIwDHpqvvQMA+FizU/XgzoQdslBo/qH85v7fvXnz2cIDVNWVbAFcPH7
6j+UehUABHXBGrl7O/WnrZ2k2cIPlO4Szs1AJuEimqJHXTDUlz6x3DrxHEffVnmEfEsu9vKW0Roe
vWoi24v80cUWLVJaOBlDRNIu9tzIcdm4qYaw2ZRYRMLc+3OMW9CV8dDmOCb412ngjOY3ml+aupO3
ssLJXcq3e5uQ3Qw9SVEO/kmOs2f8/FllzfIFnoT0jFe/IlTsLF0yAXsFe72n0a6/FkPQfVWJ6Jxy
i8FH3CrFSdihceKgD+8aLIlVrPTUNzaa6wQgj+dRfqHE2cjbClLcLBFNv/5mQ5J+8HD0e4BHJh5s
DTppolQI8oOWRypZFayffVju7v2uRvxyQj9ohA+2yAAqbWXk77hWAW+e81oxqQQ4bQg1TkMK0mn4
OstbZONzXlnyR8HRTm2QR6nip3+ICuZ8wVuOhTOYpQndVU1DUy2D2tK774XnqGM4DI26qrAg8Dbs
BDkBEUaIVoJpnVvgXycvhxgKAHt/Czk6W6tDWL4q/qRvyVW2G9n1LYp20Pmemqm3zgqeISUlafxU
NHfrmkZ+lCQqUnVY1MxdmRh1K99ayFnLGPB7CHo+Y+BvIwevem30WnC8d6s5dy/9t/omeehECw5G
sx3jYbLH5whKy3edL1Qwquanwm3M1YRbsJ42yWFoeggVZfBckHFeqQ12qtlfhp1d4hzaKEeQcMTW
s45VA9dFk4gfkxQdzyww06STVSRIOGfloaZdmm4Kr65HrraakaRIq3IAmycQkw6vYipqYtx+hd6x
f9a0iXMDyMRs23lZd18vDSvF4qNREVupc2j1OVD2mdk6GGa47ns0PSWzNYeQY2H+99xgP3qJ7bhb
5Faj/ENQqKm/H4Hmz9+xOfwIx3YFn779Lq3TeCEE/IR4arCsqz0UYqup5EiKWQYzMeLgVEdatjBq
WzzjftjffKtdy8kGJ+jnrkdnQB9HnAxQBhcl3+uD5Q/lOamLZlEFof8Qkrh9bBz1WX5JYlvoa9f1
0c1wM2ODPwsaIqEPHQsn4WWpNhjG41drnAI0AATePbjtyiCmHLYUz8Zj2sdrpOlQI57KfYLI0jdk
SPHRhlb8VAVmtXN9K9jFRaw9kW8HRzKh5ZSGxVHXwvATmhU6Epx1esx1UgVzCdM6jBYKq9OYZCY1
AcT3wqbcp33vEtyXMVoeKC2g3GCLC4YJxB04qL4SBipUY1M44RMWhp3Db50k5Sd8zt+EU40MnwcX
8eWVHMs4Wa7MrLC3FBmGNQfTgVyGQ+FWd511jlDIS9W4cLTcVP3RBF+UonC+pZqHpSAgTFh6Xr0F
3BkclK4zLy7CcMhMeP5rP1jnPtenH65pgQzi/Wsr1NdFiiutTlqyrGrsNgm2F38OFbJXzROtgact
d72zj3ZhFS99h3Loi1oOB1XBzawjZ3+QQTXWIs3DqDdrGXCXQVs/Bn6/DIw2XZYAa4+hUwYfOGxs
4j6xX1MonhunqSxIjXQz7RX9jeJTlrvDvkBqaR3Ow64T36ayzZ9qtJSqGLdQwgvgm5iCvNaEVssW
9jMKkrn+xLJ91pGWeXW9LN6AnEfgKFX718rBXQlPvo+jilCSa1GpFfNtRQNcreWZvYKRLq9dmIaL
OPBKvLtg5KQOKDDgD/5dKnWqoIYSWy+ljmqBqFHwU6nRAYmGu0D5GeuB5Bj0/abpIWbxWPpbUtBq
soyqBqcJ13goy7x51ESJVJZjvtSqhROCmflXE229S4H39QJ9w+aztmsoDi5dqw/2EiyZmZOyjXAd
XUkkJTLpCkrCoDpECIajdy9REia3zlXRUNYDgk9wsGpjYdnUx8NGjulNFd/sVFsoZhX9QxTBnvB+
u7B11SA814UJBAxX2N/DCH4g+ET8/VZsKtmuQY7aXpWjvndD5B+1sTUuPrIR1C2pC9uZ+TSAu1pr
5eCu+9q3nlRhCbw+kufQDNJqOVX9g6e3zUWJgAzLe9FigBoRu4juAx/Eb12FsWKZnMp7dZ/NV4ln
CFDEiOC8ICcZLEqXY3mCz8KohWNwHEpEa3RSjOCfp/2bh4mOF+FDEyHLZzdqvjLnrpyVE6mOBkIL
VC9nlVu5iZi+CJM1vuZr5Y+oDCbF1OPgrTQf7ETZe0akfsGUwFpORhOdHTf/gFLUdCGS2OhpjGPo
rAKl85tRpIxTaLqzKBSoi63hG9Fq+OTH+nCUaSZS4sTZfzXvxsAXpEu7sCJKUtlB0+LyFHAOvmJy
kF3NxEu2eUuWUunm/U4O5lZyKLK2BMrlFlu2MB9hM1InpqUlVzfoEv4XAehGskoXY0RLBS0XtJVK
lAXiFo9Rqw+RyzQccXTmsP+teTfW21219t26WhQiL8wXPy3qo2wc54zdjdk9Dql7i5vAAKGDg829
qkdC96a3CLDN4HpwxtqyKRUA6OYEcK+emq1cU2QzIn3jaG1zJR1vQqkOWKv9NlbX6AqgV6oiDCRr
rW/deiyIxEBerGW4IJs4wWoC5251iXsVcYUclB6eJmZlFCXCZRE6KTg4oZ5icvDwa0XwGKXxuMQL
uPukDdlnrzfdH8bwHcc86rdjYKy7Qo8fZVbONCFsNKiU7mTODvW7DNcnHYcpUnZ+qbnr0Q2abded
pfc6uT4Lu8BIgcoYda/U0NtIn1aG33c7qRfQ2jef3PaTFBuoyXAv0DxQDnIOY9Ifmh+2q04QgUhV
g7sEAuf25yg3lPXkAbmvhpbvemuCIavti5WGfwRK0D6jBFlv48xN96rTD6j9Y3gtbc5V+AyK6K0v
oseW2Ux8sb5XiP8+2BTWvDz8Gm0Kwg3DEAjCu+T/TWteXn45xI3YjiKcF7ZY+naa/S0XnBN7KJ2L
tMrbjwDpVpEaT5+bELmILK3jvWsD8elL9Us8eAP7vcZ3fV4r7k1O6iDsn8BrxkuzcMKDWmb6Oo19
sUHI0o/2eeL2K9/y61s4N5ORFau8aBR2XzdcRcDGsToYU/2QIiy/CmwT9CxKLy+U9g5SyFWOe0PY
H2oh8hfInIeqMjk6JzZOKH7oX6Mws5fOmNqvkA+RHRu8H50ZHUBqR0erGZO1Bq5tC5PSu0f5Mq6X
NYDR3icJv16egbtJy+zqZSK7NnCbNrmVZxjoOvHGz5DoV2ZdCNsNd5nqh2dFojtaLQEPPoWUoGfo
B/Ymr6036FsIuwDk6y6NV5GH47GB7PWm6dD5sksDEYSgxi4j1C11e+/nmREvY+F+qPBFYQkkoSaf
PjDVc7ZWvcqeWwRAHjDVqGx9gxjqGgtY//zWxCIMzhH0v0Xh5sEZ8Sq4sQhEXRKE2B4SO4MNhZLW
Z9GZwJtUeMWAmfkoB+s1U+f/4XzV/z4WquPCSpvoZJRu8ET+Es0QsjDLqKb+Zw6xsh0dT9/CwcSM
LK7K1yzuzrpVD0+54tvnkEhwgfOuODalTwYzCYqlkgb5Xgp41G5hbscpTFbyOcPTS7sUrfPQ+c64
imCY7hGrdzgPldoOikD14sXltZ6J+uWgwo0JS5P/Gyz/T16iWw9jqAxLShjTVp2TCLKxVKT50kq7
ok2HZvWEMjo+oKgeWUa3o2glXnzDuMDeC79WhQ8AOx9xmR7+IXHCVvL+oSM2FY4qXABFjim0dw+d
NqXDGPQpfzi168Dpd95BNworW8hL2TQRpsmqq5ukwubLtxnV+RjF4UFTgu4umxw31mNYAM8bkEXc
J7PgzOTxRLN8ik0C7MZbAEMo9lPbUYuacBQfU7I20XPgm7WPyJn9rISK/5pRciTJNGIHRuC6QSJO
O/bCaI6aULsVNkoeRRNR3mTpQDa/RNa2Vy/szMpvWo/mOXBCXA2jKF7nkdGc0NNdNPMnNaDUsALu
npyyvhuueWVggjDV1rM79efUwZWzmQp9JysIDVXtQ5qiLmFQIH1C+AR1I4XlSRmMaY+WlLeQAc09
Ukn57zbNU1nxkMRKXaw7J/KekTqTqG2rsC9UPg2OvS0p/VyDj2+GMP0xcqOJDWwxa3RSYjcqrizw
uMunSbc0KhCqOKczOIvezND0i4q03LXvs43uxe5BQ0rmYLCHb6ouDT9m2GJ0Sckpofe+NPboPFtO
XWxjO8kIlTzrlgf6tNCifimozC/R11VOhVpElyGcoKbOxKgcfGAe6RAWinHdBY53HUbbQYDZ4UxQ
ZcpVNi35xF1rrNo8nk5FUX9WNNE+ySYu7I+VSRnMqpCgiChSAwh0bFb1pj47tZa8lLWP/oplo6fZ
tjtNZ3OR3XD0vscQqK7o3Oi3rq9eVCe4kL15kLaFb82QqV9tpDH2b0PyCszsNSG5e+hxfyVQ5EFH
6vZqJ22yI0X51S3bpYMqzVHPCOmGrNmzS7vOMugIGH+51DPXXttTZi7CsY6P3dCnPLdl+SQblVIH
4Ifm7E9+C8CswO5DRNZWB9wFG4XbilIrn4YsnBM/5q3pYoFT3PDkdx4bQ1+5u36YqhcyA2iSBjmU
TTOt4HXAg8zGqVpHY8dBWq3MpQfU65ZEkLREGaQnxBtU/m+ByydaTA9EU+pKgUD1QvoEwk6vbkZd
B3w05CU+4ANwLKlFL3SgCsh8wiKq4SaU7LCeC/didKyNUvDB1zo+Ipzc++2YOtOLU2ENNFi4kMmu
GEIUsEm0boD3qi/WvKO24PlX6I/gk6R8awffP4q8jE6QxaNTqU0/r/BMLQ6+Pi6nvybfbou05CP1
OWBrkQUlIJHt/VreJF8jr+ChsfcpXbQa0drhnBZeI81RnrOM6JQDRHeS3Q5uBNF3VO9l17C7Ym2H
YOHvN9cxGc7cmVb32bKvMUQl0XufxfjpbGs6HnrRzJ9azsboX0NhvmZ6JZ7QvTT2CdLhm9h0avas
L5C++22s28XOL3uqin5pnBu2kLPo7GwFFtz+OvwR+VH6Tc67mM+s0NzBfiSzOXj3tppt1AxIojx0
66VWnCLSPbAlvYNsEnAu9ytkf/9mDLVhD77Vb7eoiEkEqSr2UfBgFB9jLNtGYBfn2MpgjavOdA3S
tF0S8Wso4zGmtsN07ZAh3JEM55Az32I4Ve8tzL3Wpu660Ox27eVW+mHOfHez0lpkmO6eGOw7hkes
zKo/YHneNObBawwdI8Bq69aKeDKNMbnFpv2o4emyS5QM2gBSDCkqg+z+DXk7wKSw9QezxQExLgpA
n521sUXTPU9RGMEo1qzvTUHNXSm7L5iwcI5Lnfzh7d4gXt9Pf5yxlZVEDt/hw0aE9LYT1GtkiHJz
C18Otg3A+CAVybrKEZAEs1Bs3c5HDsUxiqdJxOGinusANnUAwD7ui+d1WHobAE+n3BUc661nqdIk
G0cMWPGUYL9lFxpLfehiu13kdqr8AzaBysa/bdsu0TLpWdPVVFV7X27XYfXPvyV7RZtdwdn1HwjT
BwghVbmW3dAqc65SdSu7ykRydoxBhLl9UDwjIrLqdXefU70IFrF3GSzd/cNuiickS+PPXQVOO3HH
6NkrtHiteMRqaVlxOiyK4ZANmLEniJQuHRwayE5aA952RhYDpFSK5LkTFbUlRL/GWfSLtIcGMTf9
Koew8Ps5Lq/S6Gtu6pX2cIeGTw4aFIoJPKypp/CXc9qI5VlUJ17/EgZJtFYLrzq1EZCBqPa7547d
/Ul3ABy0Htt2bN2Aok+XtnczQMeQa+Pf/bBl1wkQpEzaabh7Z0ujbOmRPSpJs6ub4YcJL/llwls+
tZDGv7PPEFevmvJWxT3a7sQIsAwxne5H/DGRE6wQ/jsZdVG/DaVpZ57kDXK8qNyTHGpYq4LlXy96
e5/A8s9vL/rrre8vmn8annqIDCTtSWYpzDxtdkoMGULVegxl7SGtFpw/QSonXSKW0vnzrXGrztn0
qfnpF1/QVOv+iCwHAD8Gf/mq0hr1JBu9RtQdm7Ns4xr5/2c9mko04EzbsnShagBtLOcdDUTomW5Y
PbXimv1lgTGIuBjdgEhVmrUbaMzpS9p53/Nc01adE/jbtgk8+6q5sQ2UCQxBKCp9NWkZIvV2/SVF
jXKIZl0OH0AmVKNwwRO5TPLZexGO+r4f2mil6ZyMPb1RbpgUznkexPjgfik3JQyVWyUKOFQo9dlN
6KKzEZ/JkFT70REeHq/DvscZ5RuILPiqQmgfSwzZlqWSuI+qh2CGX/I/6AUKp6Ew/KNTx/ERyqC7
7Z32C1ncQ2Jp0bTAP71GmNTmoYBrd5YNGgTMYM6GAKzxORKNcU4zrcf3B1lUPS6uWNFMr3BgZ41w
1d797GLd0fRPSdzH2GXG1bEqdWtZhVG1tPAPwOXMLo9yQl7JMRe7Arb8MNm15AhXRZ6pMJ0y5dYg
MXPDLe0zfMf2+DY0fgM0qN+aololcdA8OBUGOKFvfrB5HJEqzuHlGtDElvIlCkB/bEVizL7H4JMd
T87HzGeBt/hqPmA83+ysPATDqXHIE7F6dXrNelGAK2y7qgl3U5eXL3aZElx12tdEbUvKJ55zQ++u
PKS9sHEF8qbXEIVPeYdZUWAVqI5eGo9NbBpR4UnGgpqZ3sGAUtCriWSX6mC6M9qKep4UhRw9vzr+
ff7iHYRm/j7rKjUlFWIJNSlHe4eA6lUPa+ahNpf6YE4Hq+m8i2zA8CWL3sXUV2FpQ++3wx7Q9+tm
xUYx3OaUy1IVXbGLqmR8ZKG2bqFy79xHRq3aJlC/lhzTxsf7mNl+yyyl2MzKLqimOdMHT0yIVBiT
fZJdIjXCXi28yV6fb+oiUl7w1ssfxWTv7qM8UGdQC2DG5nfwcbNGbjWuryJ0s0VbIMIVlI55C/Xe
vAVoWCdWqZxTN4NilTXm1deu+iR2kDjWbpqHz6Rtja2qlvpOU5Tuse9Q0iS/736LRnetG439aiFn
uYo4Dp+cZNIQciPlUhgGglsD7ts6GlvnXqUAspCXerhVdNM5dZnWnu8j8x3yCgx7e1Y0THhyr9u/
Tcpx2W2V5I+//4j5RN9vuyCjXLZdzTIJkhzn3Wk5bXIt+n+Enddy3EjXbJ8IETAFd9veN5ueukGI
kgbeezz9WSjOL85wvjNzIQRcN1ttgKq9M1cKZEYrxxPlwVO4AoV6r1/1wpi2ukVWj0F/9wiDvN+m
LsUNLMDaKuvDlDhFPBei96rvqG23pJXOP8AHuTBMIigq3VL2URWFwD/j+lSP49vnGWoOFIj7qn+Q
+3SlSyGGBctBYyg/RGP55niMNXPB9bPVfe2lMH8BNyjfPJAoM+1mWnfzWZpN+0QbiYoxiHbRYSH9
5dHTRAG9VOqD7RfGnVJyK1N4uVSEraWdJQpjJUcDJ0twnjygWWgE0sHJbjbJO6cxBDoiD7Q2ry4F
rDhFsQF5IXNQLMKx6P02eHMKnAJu2tvYntv2ySzU9Tjv95hp7GyzdNdm7AdvKWk95VC2N+cQ4wS+
9ZU20aDtp7VMow7cobwEVnmi6KM/RGMVrOQa+t8XpXbEU6U1pL24EW3XzjEOYiiUNe0s46XRnaMP
TOlHNsF9zHyzebBsq9zZgaFsUdEoD7El/pDhOFPTXyoFnbnnOfkG9mh5yFEML3y6fFvhTtPG8Qbu
Wr/X6GypGzKVtEumWv84Wsz71DSai9riUNG7PYV5YK4DJxBPpd7/bAy7+TXYKZMwb3xnrj/HEbfp
TRE+AsDJsXauFpJXmg9HZArKhsaduRuEyuhYt5+B4LTvAzOdRUly3G0MS/UwtMqwRhyuf3PMn/KE
MIbajHIOG3DdU2iKjRf8Gi9NOLZ3EQnqjzPYMqZJTmoLTaucwee5zptsZw/1W975+lkujKH8c01u
6q6arQIXi6x8wOd5PcVS2vVa/z0rg2AXGuH4H11qTfvapTY0fHsOI2FEjKZLNtTf68ZVSPIoJHHB
TZDyOU7n7gFgJ75nNfWhz9o0nG0tXcdp0jwPRvKj5YZ/H83ATO53XGEw63z2ej4GVaTLb2udiDbf
ecBHoJ3ssOPyatUhkocgrA6j9EiVXmgsqO4pTxnsXGWe7CiJM89BIQ/JzVDU+sLWIOMV8BSUSWWm
qKNlkHUkEDvKnZcgr5iVq3KRegjOuC80H1pVp276bTM0ZEEaiwCq6JVw5j8XbU/hUGtMZSsPqHp0
I5F8pOoxwDRP2yd7tObQO2xcSOa7deZ0CtnMRbRSOm2kCe+259xMEmRh4odliWbzMR9VUw9Tj8VF
uJmbwHJSKjvA8sBQMUGrfUrRbqfs1YgIANPw24tf680FPZ9FWklRbRCZQdiVR5QwOZsOATRySy6M
+REFBf8zUBW5B/sGSVuB4e+4AvNOfxBbazHcVCfPd1w9HIZr8pAjEzB/H5L6ydrJzN1I62VZ9FPf
roowom3l+6iLe5IxDtWAjyAzq2/wSZO171WznHf373cH/YtiHFOzcDXcCwJ+rwsu8R+1VPJomrhv
6S7XCeiVsbe4jLOAyWqd1DiCDCtXc+eCBDo4QZlFOi93yfNsUq+7BQOsauUGFEA/n+HjyEg36SDs
4p5kh9ckDN1flVYuR39U3inheou4qKv7ujPK7dRUVBUrL7vE/GRXg5rrL2pSPMkHWRHVRa8tVq6g
2CK/iZll3tVDnF7k13RMxMQ0H+OiPDjkNO3GSLuXB+XX1DHtv5yfROO0Th38jPKgPL/n/M+vtWoZ
d4lFyVLu+v+db009iK35XPla5B+nM8NroaC+ln9dNKl7rvzpXh6Uu36/9v91/u/X/nm+/rfXIp8/
m59fvrQ+Gp2znRr3Qr6W/3Gu/H/KZ/t9rnwZRp5bG4Jd9RUozTvy0f98Mz//s//jQfJvzv/hz/M1
L5mw5YO8/nxBJi/oY6soxj3N7mIZKr397A71Jarj7FY6bfFM4GA87/VcN6OZGzzKrdDX0mMYhelS
MSL7mX/Jti4bE2M652qpn6zsStTEerIZ4BNH0mXjTJlPVppwTbaG+mCISEdLoHz8gaSzgosNY5jy
9vyg1Gz2VjzEK/mgDnH2Og3SaRNN+49LCk73+IS7fyuvKPJiEkyksfldMKzSSakWaqwXl0JvtCfP
qJZKVWevZTZNhzZE3yY3B2s0lp7B7ExuGkByE5KLn7NJs86GQPQrDC999e1gXJcBwH2UytlrH0k5
aHCf8oHe8MM+5CTZvupZYm+LJLTX8sni+SVMVlVcnMHSnibozfLJ6r+/hG5+CZRm4aKNnmcAtrGQ
8Akp5JJyVzuOngguQxc2i18bw1P0BWQ5fweDhWwnuc0gQFwqIfpN3uY6jttxGUYQ8ZZ9iDHQisfw
KNk7TT4r4GM4opK9MwR1c5tPlgflLvmAISnCYz7fP1qHplUVaH99QENjZ4wL1BTkY1EXmE+WFJ8g
NJrtv1//vlhAsH6QwWUZjkvMrIuWy/iiFkOL7YSJxuwYbYu77GdJh1l2d4wcsw8NRw80bm3QNV0r
AzeWGXUBIaLdZBSn3tIpWjo019+ZW8PYhXp7QilUUfP/ZmMC2SpF7K9l1JPcJFATcOVK6gT9SOk+
jksVodxMlcJfW1qEF16ML59cW7mmCtJnAjdQ1p+wXHng8zyynXVq9q2ylvuaJlGXCX7zrdYG5qWC
30D8k0tWrVNm54+BRzeAvVHUIzhC74puwmAeFYk7W8/ThRrAVEqaEAWbUuL40fhkwD1zzliXBz/s
MFP7iv9RcAxBw9MrE091bFTbjOfdVXXZPsgzMnuK/2MIhaPp7/MapBTOXE6EJWOgAf6H/aPnnpok
KjaW3kqHW2aN0cIBjXsyvLx71MyM5kRSxeQ7BP3jYNXejk+Ewln5ViqT964TSZDD9qLbANe8bjL9
vaQsNRvO1afCjdVV4XbEFqbaRtRdeqtqBysfzvnfW1lWUYFIkp1M6mrn4C4Z4SU3P/f9r015Hlk1
/BhVb1Xbo3nGaobdzSt6Zo4K89OQ6PjApmyveX10mHSaZX4Q+/vEiuITDuNZVWXU58nKg60IRiLB
E0ZDqaaXh4ppq7Y2qDcf/ESvNXAV7C3kXrlqzoeidrDW8BNA5OmKulXjpNtMzLXeROVdIi+OH6hQ
NxdnHMZFZCvJW2Fowap27aOrQXlDt7+LDGGrq9TAKuDiXpghBzctV7dQivcBMtUV+aDdWTeb7lwM
RtaD6vHRYIce3GOtAl8rD9ER7IBYgGTPnUcjdoeDU6vDoSeaJ13IbbloM2bbdZq8oZ+Dvh0ohneS
i4lcpS5I6/3nLrkWi0A5pWpuYX5qrPVUCGqgfWE8hT1maSWaHqYMLEKZT/rK7+udFvg2IaiUsBw8
4neGP/UbfbANpj49aTp/C56TmwJo8BbJPg5BzXFWvlpX18ENbHSdjXsgUZSYZycotzURF0dPxygW
pirRTgNtk1YwOI7qZtxLjY1RCmwN3nhr5mQkTXk2UKKBxJsTVOdNc0x8Lqyhv5GbVRybS9WmiqqL
aaWnbf5EreVJ9muoQv+E+uA+wLRsd0OoqtvMs76c4KOBWDhWYJ6YIMIaUgf/+XMNKchrDjvLIcii
U0rjpz7FPwEPxK/tCBPfbTSMTXbib0TStmevs/J940TVHvRMthKMpQ88fX0fWwqK6Vq5yK0OeOwW
9oQOQiiuSasTrXIAxkGH4//MRAStZdshpT8XKtqvhlbna0BK+sbNqdHEQ7/MuxQ2cTPQ67LhR+Sz
C8dAr7pxZyFrHZjJN9smcBl8v0teaK3eEj/6IfdPOmgQ9D3ApB2R7elZjzeaAoRktpOxCrRousl9
DGfLlXAwiZiB/7McumxhlK6z8Wd0JmDt4IxPsojXbm22z1yDjrpP/s9QUg62/Mi9aY1h7lsV0hjv
+gNqyccc0eHFyxuE0xTDzrmPG65P8itCzvwqVC7NiyE7ManpwDfOW91AmZdAzWYZxslB5YdTL71A
O4dq4F99qHuP4D6zFciv+T8z9fhoK6aDAPxumgjMXS5U7NhINB/UoMoXUeObL1BLLp2CfLDnOi8F
Inxdp2Vrl6SgzaEuk+5ST8DF1moexed5LPAxSDDLAg0kdH/o8GsyLCnVp6ZHLXtuIICeBnZL24ik
l4jewJRn2n9c6M0vgn7UEYbOrVlzUXTDzne/TJUtgHi8493PdGoDKPLOvcmA8jUpQf76Vj1t5Kae
529Vljh3Zls5t/mshqL3Q2Omz5Swx0U8C+rr4FxhJvmhmAMYatLTj0PnXHpXOHvEYkSOTf34rRTq
tgHT9Sz3l330PdIQNNJmZGAUUdNaI5huERsgDY3tCNhJ+CR/w0kUneKhqS9yi7nld4d8SWa7fCHk
V0N+SeTXZeR7UwwIxBAQdBt5RgKDYI3GCheAn/k7z9T/8KaiNA+1mXdbV5n+MGa8T9CG9n/oaZDN
fLmTauAjac3ZLnAd4f7jTircjjBWlzjofJzM11orvvfwxR7w6uuHSkHxJeWjk/jZUNh+Qx2obQql
MXa1F0V7ZtjvBjXtu8rz4egDkkUfE453ckEPpdmEgzot5WbiIAePKi05BB7+ZIGG5FnhUrwshJY/
++HM4+CT/FjL5n0aFGCkD5hOU919b1F+2Iqv/FLq7MWu0volqXOTYoBF1FfITLoWxjLFHP9eK/R5
9UzJ7y0rqLai7PID7KjkpLkJmu66w9jliSk7+RXQxck0LlZSi6ULbWHTuQ1J0ZoW7IzMpJ5UxDTK
vOrGADjfkTHB8LQbih1CCFpXlVZhIUCKl4RDso6aIL76GDsXUvZXJUATCztVz4TP5bdytB+Bz6HL
5WNcZnamnMtgVFCdsSYXqPyLk67hwPj7fnkQJOywrDKCdwMvDxYmI9rH1iKor2qsrdxCM+E+dvEh
JDLgUe4BaHiZlLq/yi2XYtmCa8wIVYkHTwHZtE6IiZEC/c5uPOPeGpgiaJ5o34sgwolArybWg3bv
gFbY9PGkvzYwH+UJeFbJuCPnFlClXiJi89R7DynQFkqhvnS6Ub2X+5j1vAWmH57kLkzM/QkozpM8
VjTcN5Nqp2iRtqN1lxzwPacE4zXzraNs7pQAcF1VtcVTGsfaok+5R0MUu7UgFHx+jvfKMA50g8tm
HU0C3yq2uJWqE2O+cO10VYlEXFzavEsVb/AWF15LUq1rPjSUHe7qiWS9WbabJt53hyrgVbGVuzAA
k+dG8XBXp9r3iWnaukTMu/aZLp4n08K104cHUrJBzHv8HUWhpsVsnDlQF9d7otwYCMKY3UOeSbYG
Lh7G/YwUwK6ACsrSJwto1UmxWyY4o128DQ5RwaAvi3M1cSHm13WgKbjPsjG6yBarofX/8ZMXX+uP
WKQ0LFKWazBUxCdlf2lkxlYzaLVL3TV/7hEtYAzRx29hQni7ORjNRURtffd5QAdFtUD0214QgdZ3
VVUXC7M04VfYZXVoyRu6OCVZrvPoSvELgAG+/kNrHR/cb0lhzFSQp1nFcC4N4z2gBL+BN8aNBLuL
ZtF0KL/1YkZbaGQ+rUJoVOsCHVFYDcNCJFVxNI3afc7nUef8hhEFVe6mMvXWuKk6Guu8sSQwlURG
xtFGzjWB4TbnKYie28H88QHbjhv1wSoSDMNkWCyFHmWPiltznRLRVm4BY60PbtcRSEdPb88t9qYE
5BQvLDVxzm012AzSbRtCGKc4QGK2H5vyHJTwxI8Hmrm2puARoeQJwWt1NpsINJNc/Vw4lX6s7ELd
qwNwEDjCsXLwhQUEKOxPpDb2J7lWjIFB688t118OZI32f6foyqpCaYXjB3Nb6RK3aCnih9yqU5Eu
rbq1l2Zdpwsf69ub72QEWnphczA0O3sd+zP9s+I6+qlVM/yGZEnJstuMdDSWsmVhDaWycPqy3Wtp
cCQ6L/sBR6jldjpat8CInL2v+e2mGXL/kgx5vBwJxevUJ/lNQAM+heqTnDXpS7k/Sm2CnDP/3i3N
l6EOBE3QznhSPf1jq5xroL+35LHfZ+alZp/gdyeL1hK/KsrqJ781tMdSab2l0SewbJ1Se+zdOtjS
BnBXXsPRjOYBVt+B3oF4/hROA9SxdjXoLXxSGCSTTjy2ijkek0FFRVKY6nPXD/HOMUhBi+ZN/MA1
WbDWsC3bVHuuKzNfZthkDw2/2RBZ1ZYGvPGQu9mWLqHxYvTCOnQWOIhhNIoF9fP2SL3aucIDwm04
5wOmU+6vVBFT+hxQbUZmZi2kF6JzUQHwnHDmpDUCP/7K9aL65BdvaoqJaPHXFafNmhueQEzLM621
nKr65FqRvm5rQXd1Jr3KA3Lh8OksYI9UZ8Wi3I+9F1xsrOMLgc22IPF+gciCpyLKaaHQEUSRMKPs
I1Cpi9z8Obo65ujAeOPyFTDfjp5a6CjRQkVV3edcfi24dcZ4japCfZRaFDbowKmPUsnHRuiZmNv8
WBDGbfj3Io2P/TzDUYWdnFp6mHwYufLsWdG4VUe1X9slrO2S5u7WzpqZLGM09bHvFFY7XdsWmaXu
VEWpjw6yhr1l+fTwMIiPz17R7gdr8hDfG8VSK2LjpmtetSWgqD+QONWcHdUs161Q+yef7IPFDDpc
mQ6iEtcMAmi7bZEfKVL+dSH36VWH2kdN7GUcFKWzzPUO3BYtNR6EUaVeKQko52AkGxM/FrdLwEXE
4+RHS/UxXFZ+Ox3s7mbHGSDsvmDcnNjWI8FpMHFjW6wYr0X3o+4lN727fPLkB7Ju91Gd0/8cBKDg
UBsp9LTNfYpAaZkVw6w3CZv7mJLUScfpGBd6d2Qq9B1M0pwY13THmFS3YyK9gHLbMvP80DfD1gZZ
9KFpG83qHpkZQaxJph2VUX8yyGA7tonBNIbcIeJCTRD74yzUTLP0Ug9tcwhnbwilw/5g2HzAs1Gq
ooQy/5xNMYj731ulnYj7yh4cRCUtUYwkKzJ2yd/MuItPeoJglXlpOa0z5ISnxnWiuTdTP3adYiP6
17IDaAX+WpjVbxP5uMsuz6en0MpfZfhE2EV3KAjilyaL6J2GPWIKMJp7/qpBNEOCe/Xj/6EnyRpI
qLmkXEoU3WiUa0jtyVIXdH+hRWUXGQsp1xiKobUccdjPM1I7yHB7iMk66imEuMFaSlSGwncask1v
LoO5stGXE+wyqqPr3HP0Q6Em1X3Mp7PgiogwMxeP2LEXMsrBbRgq6EHwmlX5XYp8jozluNqHxlRg
8fWe7LnAaNliWnSmWlHon6MjQl1bO6T8kaig7qzRM+1Vyvdnl/wXZeWrfAC1HmME1TJ1ZIx44L42
iLCI+kGgWf6SYubWp56TGZrHlbQ3Nh0myf1QjhXiSLsAm24hF/19BmVMOIXl1Rf1sFdsMayHhFi4
sC8h01eRcWyHYUAm1UzfCw2Dbp9VrwR2N9soiJztNBEyqNbNRp6A26Rk9g+CLbbp2g9afDdZns47
gipes10Ax736mCd+vIfnVy8Z36MxifTxkd8nybxoDK5dHSoXN5uMD+OGPFAadrf90PGpnf9H7Ipq
1UnYhFbpFpNwtlVSX5ZdFuFwnbNaZRBrX2v7LjGak3Qs2SsQjumlVZnjS1DoRBLFklwNajoNRGvE
tcDTTPXNshK+lSXGKLlp8PPy88u/l7TNLzLL+QPDCaozLxa2zczui6ZHc0UDdqr3l4MF9RwiKnqZ
qgFtOTjF91yhP19o0U88N8A6I2oG4IndHQ0AdYu2QnlAwBAu5CnWmMA0sZ3XFs/eGilIenLV3Dnz
k8tXNJRL+WyKsHCi5XF0RLqdGX9wh9nqrXvUlGEntKz56Y/Jc2QHMMzAkywCrzBe4jxLljid9EdP
mbJVD5P/liu8Wo037Uomi7+1vdY9FV4gIC/hXVJ9SztYjGh3Ud8ABFGiedQ2pFe3VKnPU+W/2V6A
20oJ4mVq68UOR74N1MafDlOvfmz1iLamlVPYyn+Np7/WoiGDU4IWlm2acAewg/29nW+XtfC9keDq
j6o6uaPVMmlNf1ULK1uFMmxFyfEGEoDZ793M3MeGXr8JtRhXovAEtR13PKpqfRHA8bdpNFoF1lhm
enxWx8FP6bEm8Tkf6+QDdSZ5Z1h8fjiGE+zklqJW3p+EtEobgJEGJhNrruRnLY7x5EqZs9W08Srn
6flj7gskmS5e6jXD5rk2RcnbjO4/FiYAUl/Lw/+o5nyUa/7imNN1VZ8tO0xJEFi7wvgy82AO3nrI
0XpCY9Dgu7n207FDfvDUaZGUmeJkl7zPq6IJS1SWhsIwjqabMMZvVAtsktJRLE6BHd0Vvl2hl7T/
aFOj2lczDzbHi7aLmKctVPhTt3FeyH11mQ8koIMhQ8hk4NvOkg6x5ODt1GzqrpbL9JNrcAYshwxT
XrZO9nc0PRdx/UduvhSG+yijDfC/Nude0/7wiqE/dnPAheJ61l7UlruEJhLD3g+bHZNQZK0GANuT
0jVrv2KoYIadshoca7zwW/vrojAFAKCoOQ5BCkDcTJgChebE6DR+TjQte6oiU9tWQwqdLpq8B/zK
P0vSMB98J36Cw+KuKk1X1i3quQyf8B8T4N+bCIS4t0qSkGqKg0sAEeJen/fFWUn0zWSd3Nlg3bfN
tMm88dvYKc6j2SvtlimYCxiyHu9NnNcL4cT6D5AYuxRqwWtYZMMaJ1B9HDDmXOtR63DJzyU1HDyA
cm4ov7VFCfZkqVM8ufbwVvYKN9VtEbbuQ9uBXugUz/pJkM+yG6LkfdbLun72lGIrOJiJYrz4otmm
YaM9pBl9l9qw7uVu6un+3mL8gZ2Ts7Cm6EQbus4qtMQ3/PH6DuQFlQC1bc6AIZauP8A+qkgCy/tC
3DMjEfdJzYy3Jz3nYDaauE/9cjwbXXqVByWsmWAEfrSGHW0bLo575Jh5vKZb624Le/YyTYS7KIpO
lzCJTtMMDQlsapBhGeNHYCJCU7lH1RnnWr3p58lqpnjnRHGbhxw6PYbCkGqvSzw2rY9wScNPIceO
RWWhokF4yGoBt/WAkJ1JYT0lh4pGFUkl920noh+enT5pidG9m3H1qjeW871w2+9EZnBlj4NfBKnq
35oROMBooVvtmsFfUvCMrtE08T8l/UwPqujaT3EnPla9CHVGMpUEE3BAnivXOuZG2NYrd4M4Wy+J
da3fI7IYNxXxy4tYtyvz0Ef5SxWN+r5Ef3iVC6WjymIno7v43CfX/Ah8RqtCTP08MJV+gjXqAKbN
vTJCPfpm6sBvi7epX/uXVqrNf29Kz09LUM82LHwN1FOykRMtnVCtI2AUqnIRtxYRQ4lS8gN6Ahrl
0kUOTifFY1psGvgj+dpRc66GiTVs2gjjllvG6w9aFgnLm6nkUpmleYblXk/0PVbUaOGqU3Aboe/c
miE8W2MZHSt+Qjc71dTtiCFpKTcHPX6GUNzvA6fO380g95Aaq09I3INzmFr5SxmQCmwr3WM+0Zpw
2uhSdbn9ZOkP5Xzh7VUEtZaPFlwD0cB1ORbgV9Mh2hpNPpENzTfEDSoC8AIdWqihXXEUa1eckjRW
ilos5AEMycVeeLa6yRxNYOxP200uhHhxcn3f+E3wQ8GpuVArK7jhtZgOQUsVgbnYIpixpJrmvoep
r1xdOr+PaglQX+42FW+v2nAGFIuzFJfWcmArx6apg+M0Vx9GbOkntFwqPvHcXHjEzxMLtPVLI31M
Y/paFIaqpdwECTvcKVm6FTRRuB4MxoZOonsUrb3lnQj39D28oz8vlKQyqoXWDe6q1jHsCQKNr1Gt
LiH8VWdaBu1V7goxdO2pt+3bPNhTpjResqJpDwS6MEmbN4FlDKvB1t5aQp9xCHkjwYWYyI/tvEgK
H9uA3Nb8PDzKNbkgL75Z2mHuYu8gOgz3or7plbx67b3iBw4/ocLwiAIVAHcVU3PK+Aor6NPnjXpe
eFCDtyb19UXZOcqFQcGzPsetyy3ufH/Zmo9pM13dKQTJUpWyxfWGHDm2IIBofridtCrbRGM2vniR
bqOALtuTPIptb2k7efg0DF4NXoCw7/lBGYpLoo9C0sHmzdiJfO4tdXQQAM8OeW50lMJLkq/q2P0w
odEMLZaR2RkI23rlEbFwAAe8CrbSZuZqerHVy8z+MKG5WR8cdAgGS+Gk3b0oMIeQGHcdaNAuO+5Y
G9Lc3Ct/y73KA8Ki34ow9eCb3mpyCWKu/bY8ArygBPm5LdcIa/rzMNCdFfm1DfA2l8lWkN3JhTex
NpiKzq2mDOkMzRp6+LLk4rZkQUW8c1bld+/5lD7S+/UeCZ8nIahJ8m2i2PFLAEBNnmBHfbC0Mr4f
Ua+2yoOG1W5HWMtrTa/hNAtP73n7EkpV1aEJemvndwCTZRNtUiBeguf3jnITlbWxpvgH/Wby9U3X
eSSEMMpAStLuJ1n0mRzCDbWaV8msYLz59mOL3ztdtb713VQcf5srur2zzOgE9rBExjpSIpSrcqEC
bC4c12Baz9HPBX3u6hwQCfHvkwl91r/8fbRGMquD1kLT7Lk79GVgW5KGWzGoQhfhe+eCZPblUHX6
Qess/cmt6WKo3B5oEgkb6Z9VzIKghfGbtfGFsCHRG5/7jHJYF379DSZp5ijeWul14yrXeiqDH2vj
vKZEqBT+/T9mzC/8b/8x2oouEhJ8D9jECND4+4gd84sYVQ+GaSS4eQ6+9pgLZCGkfj46yIyvkecl
xDyQ9RCZTDPkWt466TWa9wXzvtxvis00TG+jleMgZKRgPcxclGlp2mr18DGtVCChPcd9hQEMYu+x
c8bmygiPAIJs4wuIH8N811Kchoq6TZPWtfv0Rcf5qqArVQesnJkcTNLSOf37W+B8bazqOnNFun6a
hohG2F9n9m1vjKXt2d5Cw8MWrHItchcUc+or8TrcQC1maymKngcMkXTpNd94I7jwySjH7o8ifHPR
r9Iqqqcd0Z32e2MYOWWfa57240nCEyRLoQsNe0cujYjW9T1xhNmDmgnzqBDasAjruHsodad70FJs
2qUHCHLouwdSUfX1h1LAHpFcdcYLJ621uC4ePQF4EMDFs5oDQyf++5WOGcMBxfKGZWZcw59jnasP
YaKClhjCV9cKtL1lWMhr581yxFLoKm57lEehVizyiN4OYQgZ+l2onaq9ELGj3etONXKJGoq3j+q4
GzXqmZQK81G1OcXolee2zttLqfYBinxPeW4CtdxnepSvknR8H90u2RLpxGuLjb3a2c3p0/jvk/C9
h9byLgEqZrcPYQ+8pQl9+55k9Q1NgP+Yd1lfBOd81gKmKYCSmQ6NRutLF53iUAONQnEXbR3cCRtB
iGprBlAi295og6++UhhZcUUO39O5pWeRp3Ka1Ha6NlYKHaK1g/dcUe9mS/RTHqd/PtJu6cKHiCTW
ToRonPBEUEJ20D00XhMf4iRSF4rfdg9BwAIOwDaJGvsqt0I0c2ttQvkoNy1nDO9iAkzS1EILPz/H
/3pKTaTqQnVhmJapjkdrbr8Gee+e3LI4YUOsbzL0VO7KtQwTPyeUeV3fVIx6u6FrNkneaR+VNxP7
czxxL8fOE2wikdeHHrzz7csZ13//3X1lxujCcHAJojk0Zy+h85VQ2DQFHQUtbJYVtaepSY+djXZN
mmScuBv3H1NUx0bl6rb6WnpiUCWoGH2HgesFnpjA005T3nbXIreTTTwPLqOsOTltrtwMQD6PdW+u
5G4KygRnWAljHOYUO9GpyiYc+/pVIy1CnYuRgd/90GCoHyUcWPOG5BxlzoFpOHCV3rKTM+XBA6XZ
AdbB3Mz8uFzUWtdvmEG1ezvNhm00hvkDf6tZ2E1f4OgTzaXAhOePxUQfWbuJ0sjo83raKvID7RTM
C+biKkbT0N3mZMDYE8l6qpX+SvV1g2jqlw6KluzLoHni8L9/CB9u47/eACgi6AR5OUKnPvhP6xtF
F+GXmoH4yRDaQna79FTtF6uPkcpYbYNw4HXOIxi56HsnOmAMxh1oTBfdLw+WXT1Y9Oso+9SpdQyK
YPdxsVDUp6rtukuVxbhx5JooA/A8IeMBy+wuEMm6i1yTR8PQes6pXVPF4AGiN77Tetautm+vRi33
fikkxGQi8V8THfGx0dXfBgrn17RqI+Q9bnGCRIylOOlma5cTY66wu8fY692d1dkItgxvrUFeOxBz
h7vAzpziwG9iL79yclFSeNvmY5mscyg0gTLWuGv5VKyw+cPv5+KMbXzzw/zMPGEp67xdTFOlB5R9
TcDSHMfSCtdMnsdvbhNAIcm+gcnJSWu2/O4op26Tnyk7ozCR7qEKDJZGgv8S4Q+aRSQtRUIRCoMk
MCwLp9HqYzsYpnbZ5la9FYpKsF7l27/CdqKe3lXgV41w71XULRmXaNsmpqDFLBNyCRXlDFbBiq6O
fwr1WYSscKUfGmrrBWPNAzLceNsOo7qBDDy+gnV9TQrbu0P7RB3RrB80Yp2ukQCmYzqUGcJYvKBO
MY8hHzQAZuYTYqDx045Bu23As9x182Iw9ZqrmT+T5Od9eZ8dEGeH2CNIjuvK1GQi0OhPcrPUmz83
qdttQ4KeAPKH+QHC8fgaE36iho3xXFuNOA1w+pZyP5StfDUo/d0E72rVYRZRtwmadpoa7qlyRqKt
SsHEN6VLtiormEGibW+KPamoHp/LsvBf+miIr6Y5MEF1lOe+7twtzt4lrC171c5vXZi4i0lX4zfo
7WhLGQbsnM4Wz6Mtdm3il9+CEogGg35i2npyeUby6XBbXfJE6XdVksaHPtTaU/L/GDuP5ciRLIv+
yljt0eMOjbHpXoSW1MlM5gaWggmt4VBfPwdgTVcla6xyNmEhKIIMwOHvvXvP9RuStKcioyfkYj60
/HAn6lTu4jDSD3bOduGPvXxtOHeuDtzGzYaBCBU5XCzlebsAMOkdelhrUwKweeKAR8kR29OnOJhe
9U4M34beOBS10sLVD7dSAsNRWx3iGd6UzUCnP25KOYoDNNW75SlPhDoYk+jWm0yqzPmm1EqWOZzX
y6PlefBaxT5xVbvq/OarqqbgFqKH9Qy2du33pXryUhKk7brZLU9PWeHB2CfPgGjF5sbIIsLNM7c6
ap01E1jZJIzSb7dtqySUGmId0cWYKz/vgeDlKdLCiIE00SsbLcbSvNyLav57y73g3/f+eHUchH0T
KAT3sR0RG9wPLl1P5PiYlOPtMmvCCIkfvf1FYeC9LwxYPgk6cTEPzzHW5nsDW8mQGBnCSMfRsFum
OMxRCIAtHyXND/7oungp3OAmsGT9Ke6J6l3uhfO9Iqu2Ru34+yU1jESgdlrhCyJhMGdyE4V+shXC
f1LoUBh440BTufutsqGfL3YSGa8H13wJvQlPGWTj23i+p1HQHwjSi7C59793dfrOBaMgx+qYzApH
RULbvotktlkeJjNuwZLTabA+k2FWfvSl7p5sv4RbND+EYuUQ6IV4TGMWdNc4bbYanYyxv5Rt/kWD
qoArsRfgFGYFUmnh9AB++xro5YsdoKNGgoLXfNCdx3Z0420o3eTWVhYGifmm18Qlinr32Jduf1ru
aUE6IKvnOUrZ/u3e8tzyaqBp3rqG1LPJpcrxw80JdERSMgWn5Id+E96xi2SKPUj50sZ2uHHp5J2j
ElSngaP8Imr1wqW2v3ZO0z3F0og2LRyywzA/FNQBe3yPCTqJ6dPfX2vlX4othEbMRGj9WtLUQU6/
K7YQF/R48/SWlTTYZSXGmiVU0JC2e2iUd2QbkFyW5/Fj/hjg3Z+GORWtozgJx0G/Xx4Z+EKTwr74
CdlgUfeB8jN7IKX76MvEfnaR+l6xKbSE6nCKMgZzD1K0ZFu6QfBotc6VSez3IMzi740/nIWN0yZw
chgIpWacBQyYGwnLaZPRNz6V+gRIJwjTaR9YMFUKMAqfC7phK+Jow6ttNB97NxnPf9xYkfr9oVOO
cjdkycvyYqcqiHy6R6JtyEzAos7AnWhFB+jQ9jbKCXbUI4STXe91d9EokSWWSX6lbo0uTp7nW/yp
o6P8q+80+7eWaJG63wQm+luv8fMt+kmf8eoQPXvso6ywIt++jsPdMr8O0FZds/Y+TAYArPdLucFy
5ZFC6GUXhPf+Q6WrZ5baYiXF6JwW4IddJrj58sDbksbHpXp5nFqNB1UlY3wl9BxTYNfSMRNHsyvs
H29OijSc0AHWjv4gdFhDQKQ3b9NqkNbVYcS82pn6DyMZH7Km6z/bsWGAJjG0J1jS02ZE3H+n5tBC
lbXaOYKkfRzZrgS1Pxw0ONIXHNvm1XK8+mLlPgfSEBCAMveDRFeFNyVdwaXVFKUh31hQD8x7t7ft
XCXVKSzsp6Cwx1/U0X/xEHF0OwjpaCgYNkLa9yD/JKIELMFprDXZHmlEi6NWF3TRtNx+ko00rzQV
XorGsZ4I9zUetMzFt2WQbte0wS6krXkff88sZF/T3EItEbXTFJ0UHc/MCdeLmGt5xeg6eUG8ku9M
ewh2uYNQ25I0hKN5eTPGEpC1GtJda6jsyWKTvx4Lr9Ue1UChUETT5xwm2U1Fdxv7ReyfcorpVcXU
9jEyCm8XddLCqZmOV5YahLwJse8J59K2LyKWVWEBZCUaOLjDUOYmif+Ebju5gYxHDrvSs1sc6d+M
JJanbp6ypARaPmIozLdFaCa7VPux4MUxzA87rdXKg8Es/NYn0nhVdD+WA7NJgmFnRznX76ywcSC8
fUuj2oE3p17+flUy31EEdToezCGp/S1sYNJ+L4E0hOHmU2STBr4k0vcS0lytZFTdjb1R7h0Zyc3Q
q+nKymWcTWpEwJTu8EwazDOVjf1dM4Fo9kP6snxp1iV8qUdAh2qhJlhe8pHmYPuMisreKr0WZ6mH
xlVjc70xA1m+SD04Sans70mZfwwTvtS3R740M+aZ5XhPmvcHqvnwtsl0/cO/H8FKMZZHiC/UL3DI
zFnftcVMCBFIrTzL4J+jQ1n8uS3WFM7gAC1kbFR7sQD9HiOZceKciM1UA9fiiR+D9EftKENPP6iw
vzE0g6XVmbqNTbjzugsSa9pkcWocGDPoNumQOqxtRhvMt+eb2GUfyb5ivzwC5FuCJJTjCMAmfWEA
hd/qj+fe7i5fqXf5dMBFc5zm3Li6jw+mAQFPtl1HyGNEnmrkTa/votVF7MJm6NG8/fFCrekRvBfT
RLdsnOmwUwCYZXTgwmdvl4ch+0egRMl4awWifEyzXRN8HDyHfjLxWittFkEtN1leTmuPxXVFvZF9
KApSRVO9t04tvLxPaXtJfNgOXa8lF1/PEZUL0DUV7aV97zBXIlIO8TZdn+uY1+kaxJNLp3gmPFhN
fZ8oxnIdWqbl0ZLvY0FiAPZPzHgZReQWMH5knFGt/WSaiGCJog+9o/Za5Y7PpcpWtB3h2EhSEGyZ
iSN7ueGAYwK9I/HAyeCXX2OuqfAabPc2qYPoqCKVbpeCsBZ0i/YmGreNbJwH+ygWqYBWOP1JM7ik
vY2oRkSm2yKb8adkhfow/c2akFQWKX82YZRX1CHzkuXfc0H17xmuZ4fWHsL18pyG13Bttko/JipX
ZIjXn7WOnK49MarjZkmSfdse1nOorMEl8pQhcXVNrV4ztsBJpEZlnAE3VzXCm/k75Vh+/YPwHOnd
/VSn8AuEwxAh7o1470M8KW7HNI5WmMqnmdvsXEwZpw+EM3xZqG71MK2ASUbTs4cNZ6WVugn1YtUn
JA0tzC2VzikWy+hwMInvXFQWy41tOyA/6JC8KS/+eGEJrYMjNJ2sODxOrnW2YnXqi9EDMupnJnNW
SPObpjaHPZhr9G5oIpq8uYigNr6YsbNTfJxflPLr9SwDuS91+kNxzH4WQnj0ECSaf6h0snr+CH2p
ZlyXQ4/uUJviZiri9rQ0CqK8uFdxq98sj2Kf2alGC/vw9qKtqpXttj8SO25usSaaF9lOiCr7qgmB
BhM57PQq3eXJRwSm1sVvRwT7afbGoa6y+EfU9Ppx2Zovm/QcnUEC9vZCV7/dNkbjbLvEde6sIbE3
lhDUKVPq3PlO79wlSFMOWBx66LL/+9yg9PGqRgaRjKHe2sJacdG0cNNr9LXQ34ebXK+4F7nR7/fm
54J8lj03kzgSx0qNsQiChGyTdaH1/XZ56LryYANbPTS1wWxsiQRabsQ8w4hbdSbAIj2ixLmJeh3C
0f9RWC7PjclEYqIZfChYnijwYHr1Q5tZF7vJomPcOTs7bMNh5c8pcbVhfq6A5u6XRw4qkqvB6P78
tlnSNC045FExQ9CF8awF/e/3ludyRexK1ZtnZ47fWjK4lhu6aJBR6yQE08Pg0alv/WX4XSNxeGvb
/f3l050bxj/1z+a5EKOTuU3MtVK+0/HYDBWi2JPl2mFItBF1zthSnxhgZ4j5FrHM8hBNPBsdw86Y
q8X+LAOfyqsaMlZafHOZO2grbMb5XZyVKMh8VIJS1MV5lLa3om3Rreyu7Z/CCeMf2sTomtqMrOme
KrwUWXvS2/KVHt+wboPRfAH0cUNVaf6AUMvEYlGu8CMyLYIj6faHsJn8ew51Jmeee8Gzrd3jT/bv
y3zMDj1+yPXy0NXbjH2jaE6/B0v44yw5rs6/P6xAjAi7fHvO0Mb+rAJCOI2sMjZm5WBf7HGcOHP6
uF64r2E29A9TewmdQvxIPf25g/X0wmygBltNEAam8niX0C24elP7XMeasS7CSL7oBG7SK33RWqs5
un1fsJXiaY3oF/ot4wNhJsOpouHHDMui8xPGXKVxpKXT8/JZ/+e34b+C1+Lu7VNt/vXfPP5WlCxs
Qdi+e/iv/Wtx8yV7bf57/q5/f9XP3/Ov6+Pu6f0X/PT1/NTff+vmS/vlpwfbHGXUeK9e6/HhtVFp
u/xs3t/8lf/fF//jdfkpT2P5+s/fvhUMNeafRmMy/+33l47f//nbsq35zz///N9fnP/Cf/52bL+k
0Ze/fMPrl6ble91/WNjOPUBaQrAKzEi1/nV+xf4HRk7XYy5mGRLd29wSyYu6Df/5m+n8Q3iWLthx
mgYSQRvNJsOh+SXD+gduUiaRNNE9w2A689v/vrGfPpg/Pqj/yFV2V0R528zv5uezkn0sBE/TAgYg
ELk75hyo9ycePWmHZLNSgK8m8lJXifUy6vCrk6BHEhdM9qrLswvE8ydT7JzcwZyWNfhdbHvvKBQi
ol/rqn+szWk/9cFrU8XhL3aY79+gLlyo3S79dpIQbNM2382h4j7AihgZIypvqoQY581h7kcfYoEr
kDs6anqNdGNtdLc03SjaMPDmqXqMqmw8FlFS7RB6Uqb7qEIBZPjrgB9yRJ/04+8XOOu9plOwtHk6
jgOJZB2T1LutcCrmT9CqJoQJTAGLwHlhWIV/F9ovlyKljnFQ34+lNm2K1rU/Tr6wzkwmq7XZu+nO
DQodS7mItpMyj3ws+T0W34OJs3JbKAI06wCUVfniN7Q3FoN0a5RPARDMM8YpxIlx1kR79kBfKwPH
BaLJ49uWxw8jqm+tUbdu84loE/tpqOJ254jkiobfPftqtl0vRtKsrte6A9mENsOwEV0Kq3twfoBC
VnfW4uQlXhWfB5uxRxQKQLjSadfOvM5WxepX/Nf3Fwz+nwTd2ZwyrtAJXXn3yU+ajsy7r0fExdpt
r2J3lSTIXz2Evzv2A/Eq8rE3VP6xHWFKRrX1NFLAc8mVKZ01e7x3XPWLztRf5A3gj1gM5vA9gDVS
LHSkP50udR41qsvihtkAlm2nDWkbU8bsgLDDv2iLlxZY+p3RZlxFot7WVqWZtQw8cxN0cFW+MJeW
56XozRLrWDDEZZ32PpkxvLlOFd/80rTPdATk2g2yFGwM+b8Sa8ZRdWaB2nmEK1426Tk3kugXHVr5
1+N3uTCzQzaFMS8LPy8FBAjILgLIvQIuMNz1NQBD0DDP5TC1Nz0Bl9d8wHs52Q9dUv5A9+aslwo9
K8THQknxC8HF//F2XGnMYbuLzVh33r2dvKrJehlobTRV+QycWd+UkkRxPAQodMhQN4bukGdq/OD6
X0wqpnOPI2GXG62zzgrrV/Pw99oHDkVpgr4k2FeHfrXsbv70wXsjSISiAd7ceURkrcJObvU5sWJM
RHZHNXDn0Vz6FT723eJMRe1wCXDoI3MGeBx3P38ilPAxbVenWDlF/kGzsJMWRhWs37yQ7agmDiqT
rMkIt+Wcr/aoJgSYGQDYXZR+IsUku6TSc+4rU37SZegfQzkRCEZCyS9W6feo5vmd6hw0OlIdlHek
U/78TvNRRjki2oKyDkEuMBLcOtK4Skl0Vc4eeCVKrdkvLj+zSDYDc5oHu299qCLqhVHdtM4bk23R
pH90/YSvR9U8bROXo67JjJOahdMiqx/cDvJYyNydoLDkdigH8FCI4K0sAOnUyuLjaFa/yo/ABsG7
//PWdTG/Mv4lHs4U80X757+OnXxEDCiKG/gwHvJkVBetUd/hRkXQyBBhNRu1/UzPHxutCC5ok/Dp
5eWrGDP9fjFxlwy7CTLRzgw5qTSMSNvSA0TjUrfVHaOIzVJE06x+VaMeXxy24jAmfLK56u6kRZ17
T5aNu/W04pPvFczF7fhz7/f4nFxnPyXDGcLe8AFuIHI/xh4uCHBn9A6mAspvw25a+6gLTpXj5I8Z
pAZ/TB3c+HqxM/Se66aVJAfUKC/LlSshvw7931XLyGktAuJ3KjPBvqJy4ymzrovgMAUxQbERXouM
Gdpbp853aGtMZDs3sk8OZdN3J9fuuTKVhVp5elgeF6IT7PYnV8u9XSpsnHOVZ3wEp0qJh1GwnFPD
WFmYpfrlETGTfiiLGAJSUhWEk4jixtHHi5mkLMBdJ3bTSHGIbbrGDAlWpenD4BrgcFuPdQ+nhl9+
RF3hr9roVnHlPmq9S0WuP3ggFK5KsD5HZVLuihobVEkxcXRx/2+xi+Kkxta4dSMBE3M++Ib5xsL6
RUpb89QyL19Nvi0ub/N7aWrlqaVRdDA1E/x/6/fnctQ/abbhY/sKtTM8WTo5gA1h2NTe7XJTofCj
Q86GZinlYw/BaZmLVzZlp9z6HiTBZwZxxT2xB+45s/2aoPuqnzHSzrqr3PxZr9VtowJxpJXj84N1
4xr6PnqXst0krflagMl7wVUdr/OpDS4FbZdYFNo5KNOJz5t7dAbWuAoLODIvTe9lT43eq+3bAmNh
4X1z9eZolg9W0cDxt/QNxCr5KXApTu28nu5bsyWvV1bRmr6kfoIqbRydTu93TjvS4h7T74vVwi3X
0F7SfT8TYVGJ4cTR6gOEsaM+Vd0LvMFoZdB9ZsjbVOdYdeWlisavS+MUk8+WvMHrciK4lhs8NMEh
JCTt3AgmLgOHcCtLdyOWjZDpRM4t+TfWTtd66CadBHRjZRt9CHKy6txsi0Z3Fwb+3cRHmKxYrnr4
q751TuDnrNy24Lz0ylVbYTW0c1e/OAJUUg4V4KjXbn3wgBvMiDRWtXkPt3wrVZxzT2CScZBBaB+r
2LHPml0+R14XX1RJvktR+fa+ENOnIKyBNWpttx9SDt8IEehpqiy1NbyA4KPKeSnFaJ1tNqkBhpBs
vsHanewwwdmXwM/3TWtaj8vvBlRkX2CbVxzDLSThtOlXEeHTK0USz85PhrnYLV8SNyCoDfLqGhFe
/YFrCukqFhE2y3flsrbOsQHVv/faV+rDfuMHCN8jBPsbepRi5Ratf1g2MIaOI2MJBuymbJXJftqb
lg2wwBnGNQDvkllDgSA9i1hRZKMj6w1Py4Ah6YzskQE6FisPTFNnnZe/IFDqEWEobhDiTTP8AKvI
Fs6dSohCmNAAPOcEdAJukPhIdPUtJkt21XQ1MV5za6WsprOCeXmBkZ6vlZkg+A1SFxX72GxLmWBZ
Du8Np4xg/2Rfg8IyP3rl+FLRuzSberxTDXSsSSu7DYPbVdh44Ra+U39yw+nG80VKE4wOLB2vGB20
iB8CRguok4tDo/XTwcgGcn9JwTv435jF2scSx9EtrsaTX1binMba57jregjGcIs7hBS3yehEu55g
Ap8Y650T9MSLCh+H4UDwEKld/ctyr8nCHoZT90lGR9q907Vq3ZywOvwAb5dHN2/sQxvA6gqdPNph
teuenMArma4nH0jF7h44+14caxx3i26EqItgFzt6tTMttzgIK7RXBK/653q+cWQxbuoI4qJv2dmu
o0ieSQ13whi+RhYNxmWsHg7+1uxM78hpg7KlktYZ6Rh5ScsFPglO8IS1E6VRvh9zjNJaiviijAfv
ahBogFI0j/ayRQ+elP1RRMkPzATEpcQjzJtIRjfwn5tNErQPidY9CzZGADF6/UQKxJwHPuD9rhj+
9Mqon30n+eo3LOUtaP3CKvNdZ+TlMVR9vloiIaU2m+YHooZgu2HwtHfWCWqLdfYyXxI+hzss0m4H
1QNaUnfEoXKS63AAHBNhfmdMw7nQ0bIsNU+o4ZJfKi7PpmES4Vhn1N/fNSmB2bFsbnQREWJGjxID
jQuSUSUvSabd9DYX4BgEtWBfvWdofGMJkjVDrqgbZ3SKHV1h74K4dRTSB2DhASv1SS7wyt46+/0A
jUEacAgyb9zFJ04IdRctYVNsnHZ4OA6xm3t7W9LErKw8PJVRwyyPYJTAaQ1ceYWGhESSChkX/V65
KXOm8hAi71qs08tNb1ioYFsynwrSwfaTng0Hg6SzizRKGlJxQWL0EF9TAdmRsba3nceO11Meh82l
nG8s4YDgcZAZyt5tHqzAc3ZFi+9sl5F/vGlmWEMWl+4hM/zbOG7Z2XmV3CcmKJhOecGHhCAprw9u
4nwEIVx4t33cdLd4u2fuQzkhD4lua607dLACZAHSp2fzBEORfxGRCojnIQVewspLLjVj98AIp3MV
ZMmDpcxtNHvMrV7LyXfwimMR22qd9Vq7K93s2lslWAqu6E9u5SNcrtN0F8sSZ8to1BcR2vExEfpx
sEYeQWe51IH1Lczr7Ab6wGoylPnY9HAWyhlrNWnBB1wODWqxTD6U2IMgMcvkkNl5svFpwTa7EfLP
Kq2GkGStdhUbSXHW5x+LRVSuY9W2+35oNOhNfEeZ+VgZBgxrDasszBxfnZPYLT5yQu9sJkcPfiSe
vIquI9hzuQLsN682cXCfRQbHAQM/oJqQz8qHYbBJlRXOo0LJsFmqgQ6j6VoPAjbrqFfveuJmyXm0
p40qMTjB05meof7t44jC9VbSFf7eueymCufE3oYNbzBOeJUhty1ELwM4xzg3PDoY+9fFrTBV9g16
gfzWn7onGXbRNozD4IC7s7lDsR8U6Q5KQIGeseF6Z43ZtvTbaDN1ANfomFxk5fc7im/yAmc8wdT4
GudfH+1jc/rkxhUGUMTweu1xNHVFG+87uzYpiSckc2mzrQEQ7RfDwZQOzbbNIlwu6pMxeA9un+dP
i/OiCRGwt4Q/euNDLcLgHEVIjXTBXMIyff2oAj6uv28Q6e8HyPTa0LQwLKWsRVgt36laPJv+hSFz
KvqIoMbJ1feZGtoHqryQCPXhs9EM1TnU3FNVhTESqZm7+m8SdpA629Yyg/tG1YjF+YcjizNOVWkT
WdTX+zj9lQxnri5/qnpgBNB3cXjbOqv2+36W3lci9dGFUcql43oRo+tTxOgjc5orFhaSTOzuJnFh
kBbmONz9/X9L/uXXexY9TpdbZD2O67wrKXFdMzEmbX4FVdJd92UUMrANOqQIgJBKIeqDiaeP0tiF
2RB5zY1DCKK7D4uSEPvCu3SOnA7KRc2UdqO+WegawqmLGz+O3P3fv9nFhPzT/8rDF0FryEOiTdbL
+zcbMJBDvVWg8ZIZm3PMUySdrKah6M6GY3dnMPwIZ3D3RG3QfRgSD2YQotB5l3NJYKqsnS4bV8sm
kiUz3DAUwnuZJcPRa02P+FjLXZtNP6I37773UZM9Zk1DPdP5EYoQYb3UDl4Mt2Y40kzazg1h7/39
n7jMZ37+Ez2KX9MTRLAw6XffdYp7DchUlrjTatlRTiD5cVBq9Llcj0mDKgjsM+ajVXOaamvmiM+I
R4x/IcNeZILv34XFgUGMo2s6cqFP/KkPE6oA37bpTKuwlnKloJO0WBMZ5WE6uq8ZK2Lxni8O8eQR
AE1ne+MbdXWyUAqGcEK+TyNZmx3d8l8cAX9pV5HnSu+UNpVpgELTl9f/9MYmWA84FBFy1DTuLi2I
ykJX+Q2g0IotafRYSKD8kixcDcLQJq1j86ha5t+LulQ4RvGL/xRN/HfnL8Z505aO5eKZ51Mz3p1A
QVjkUGxhgelx4+LN3b/1GLy1Prblxhr8/oTKqYFv04iX1i2/Cc/pHhuVqWPupfluTFZZEdCAIzDx
1AJAOb3hrTxLHaZB2/RWmt/ncS+vXtWt0xSS4qpJ9RXdOe8ZeeopUcW0CrRmurP94jVq7ORUDe7j
kkPQZkF2u7TA7c9dMBQ3ceGNq2TZIViaeajc1qJsl/YN+ob4sJwZS6EF4L+hDOX0wJ3/9a259LYn
jlwZ7aNIq++d1nvhf/uQtrQuC4C41JpnN2/5U6LIfEps73bpNNSgYO9195PYvnW3yQlrV8h65VPQ
Q4lI256N6lziDdL6Wg8jHHurhQebJ3dFOTVHfx6p+i54r6jaCdmYN/p8U+hU1b/Xoug/jmzaAP9R
aWzLoaWBXQ9oBesGn4WKbH9V2s7wzcx/4CJvX/sOepEgLodiOAN6HSTtbeeynNieOKYTRsURkdRH
/ukm9VeUiPZh+VMETI7O9fWTTRDVXlrUFFFoWfh0rfLsIvl/MDr/BxrrFi+aXxwhHc6BPaJ6EKmg
zd8hOsLbAzATyRZKufiloix6hYiFRZPAoxXKjTWA9AJWep9da69GSVmNX8wxpnDBq//RH2buQp0N
ELXqBsIJlCkQQcZATWzQvn+TygRj3AG3kslOTIxP1XwMjdAHVwuxQbr505jR+jCmiixoYT02nN86
G392DKrepvMmSDH4X6MruRij117Nxj0baVidneBBzSp6ZEHDBcdsy4zHqy9op80Np9ywJmdq7c0b
gEXOyyDo7bBxcN9ikzU+zG35C86XciXsYePiIfycFBE7MvnNK2XJ6WqKy1CQjQmdrz/V0YC1kg/v
aMK6WlLVhD32R7OObxYFTjSHBXvdnDNqmZvKKThUQmPnAYDnJKGhvTar+lsFkeUDUqXg5t+P2swM
VlPckNbreR7utY4CsRucZ7dRnBjMb9F9xofllwAZFau4L1oO1PE+aQBgwYp9tRFZrRM/IhtkMB6W
yr2n6D2F5sSWkzYxwckK4adIzR2Uyi+eDlYFkZ+2940O1WwocKVXE8JDZU23dSaJfFwW16kAtucI
kCyGmZ9HNzyiVgouGTufVR32KSegzObzU65JNLe2Xe53H62yvxkSs77z4zxe97H+PWPu9ximVM5l
awZb6oY9uhrrEboDVy9Pfq9i64nCH5JszI0ooo+AuhD5AwRCrw44UuuaYycVPkQSg+D/ltEFVMh1
8VXUICl2yD7ZAEg7fMLb0CB/mGFgkirvHPlI3JFAnQZTictkOgQLzT1np3LUzWRJj3E6O4kI+n6u
J+55kfD44arGjXIhW0wdhSauLeltd1x1MmYAvbGW8UybJSJ1H+tTs1YibR/CoOlQyohgM5n9/aCC
4rrcNHVVXAPKZUaFMAOwMEWPdr5enGzDiHQnnJMc5bxZ0TI6uEYD9T5XwY9MOcOVEaJ+lO7Oovhc
L5W5OzENWi7Ldssygah/b3datxMaGK/l3WeTeIrhlUN+mYJrTjaH763j+ZrpdwQyuf4eE+Dw7Or+
qZyAmSxLLQqsZstUKDhO9OlOndOnO6z7M3DrJjWGkb0qice1VZOmNPObIc2tWuU267fVOhz1lZkb
1R1BBTY2Qn2//PLGdbU9sIAUKakxXQyR7VEanaOZflaF7r2wYvNkm3rPydPGh3KstrbGAFIkxBBD
x7BWRJSCYovqddtmFfznQmy80R737COI5TSTG5DrnO6B9cWa3TMxuWk34+R8mRyHZHhhoHnX4fDi
mEUkJjV7pwtc2UuQ4xLYaKHq3MaDMjYpZvxjiETt0FpwHgx6JBu9CVAKJ1azaXM1HtJ0sDa10MKd
1pD7w3EdP2BlogxZzpdlpz53c6LU0O7ido7QmjtyJSqY3VQrm1SwIT/P2X+JNXAmVC1EMyBQ83zA
eBTSOPnsc/eVY+UnUxrnUREjmpv0asZBHUgNJy6vgCMHS/SLoL+9HcAO7NMyebZ6X9+6iWcQ1gEj
owpsYnCYqmKfN26XTVJIgMkh0isddgwmDB1RoNnDXjG5xu6CsnTvDUXUQVD13wyq9XuCodptbVNo
myl8NN/1BYi8ftp1aVZdvDRO10uFaWSAwD0GhEj60m/aiFbRKgYSIpay3QgVYvFZjFSqT7rdTyvH
InmvjY3uYyc+BdVwA+mRpOwu++om4fiaDk9j1z2BM26/gGG/Ufl3dJQgHSrCVbVlkUBhuMZ+BeSt
HUnFXZhbNQJ4EInJ2ioFg7AJ8pqhG94nWxkP4yGuBv9BLzMQYUGkTwcMabfLu1L83WcZJ6swSJM5
e44UziIv4MKV/Mm9+OaYqXtqjN47NxRuBZlAO1d16txFglRFmGOU6862ARXwOLZWtuYaML3kcfCE
al+ipr43R6PbM3Po1q7nuxvHDZ2t1x3UzCbLRpADnCv35NPMl4myqXbpfB3T0w7MTdVjQO9IPLOi
j8JojqNgEJkDGDprxDAeeiqqdYLGe5XFZneSBcJcUfVfJpZCGqsy3OsLoXhiKkP4Gi1u2dwvAx0z
D4+pG52qpusOoi+ScWUg81iTscN2wqsYCPXmj7RLrq0+zaEmfr57cyvPOZV92hcXe9YvQRXPgM2J
QB05HbLTUhLUIel3BTvhXZfV9iYKED0vpVggijWWOIabbFZXoRxChJZufZu35plPeN/Dmf4YFUF4
6UEWrhqQSyvDHpMH5XsfhzTpXsYMiBaBgOGT7vTV2iiGD5agP2biVHksSr+6r+y9pv0IpIBXmbMh
ZVjqwNAy1GkSRX+QbUQ839wyidNnx57TfmcMD0YhfZXl8APbxkWhlWUFXbYxvMv9hCFQXUxrjfXu
2GXE+II97FMUZNPM4siKYVg5KrV2yZwDixH6CbxZS6Mu/UiUenpSVg+XOwqutaMVT7rVnLSur14y
GtDL/E0aI35qghqujsQzGEDbPuZhzOKSOIGxTyqaHyZ2u4lNw45dWoRW2Un2C5W9BKZWCFX9wrJA
ZfW+eTFjuFwiQ2ZOHGrr980L3cyS2pStWHVRwfbV0s1hrlLZYCWNedSWHldXqwn3E9psWxIN7o7G
kZVsPF+bwVJfNZriz5OagB1CzlnXWWbe9OEgLr3zScSmtsbQEXxpRb4FzC0HOV2Gru6qTV66Kyew
7R0CwPbsZiI60hp3VzUqTfx/PEz17vcXqJElO/H2efbeUYDI7GiHvn4xFTaX1svMWydjKxq1esLU
IatWRZM+lYPjHvoqzJ/6yov/h6gzW24bWZvtEyECU2G4BcBZpKjJkn2DkGUb84wCUHj6s0jt//SN
wnLv7m2LQA35Za7c62mowV4I7kZ147ZJIOvC/XddKP4OEyruPN2FqMR0NasWm68dty9Olf7KXPk3
FsXNDsEJ1S6t7slSqX7z92xXbWzO/33JqhyXldK73XSTuCyf7ohR+oAafWwl9cGWyv3y51t2Tcmt
VYzFIeZ6Hg54st/IUoJuLdUumWo3vN/qIIH4e12ttBWtt0ygsZysrC8Od9Wm5m+UJazfq79O+9i5
IdJdCcCCFoqdFqsrqNEbiJCH0J9BcdPwO2xqp/qsiiG+3L9oVjqcqWMiwAPsFb6xufvvx8MU69Mj
SbW/rwCiSx86jueHipD6N6/Ay51DdTMiAHQILRpxBDjt15sP/mrnofYler0PXDNuCDKI5WQSwwk0
2ZL0wD6zv0t5TKVQ+hdag/vs1I7WX9Ir61XBHC9mtijqMcpH11/S77EQeviFSd/t4r38aCpKIxLR
fWsE6y0BmebyqcFLupn9m+H9psPGbt8f3X7ZC+thKm3t10CGdeOWRRzZit71uBtf8Ur6P2qRfQjQ
iAedysYtI010VH+quGVDlHDy7v0/8vNU+VToIG0dQCit+9wfmFHd559/Et+pv9W9qpBqq6eKshID
CmSKJnsebrP0RiriPo1u30AIJiqHX1w8EKj3SRk36sixNTgbUjHFTwEE1aIxwzWPSTz47e9lAahw
L80DKRsHcCypWdGGTT7J4gn1fVXou9pkqve2lzsAHt3G6KaFe3gX1kYlviaWSFIp/zsbK0JG3xeq
dLatCM+izu5Uutljfmvsy8pJO7IgnkFN/vWdEhSnkx3qpjh8z5IhyM0vred8rNmCmSs1/sFp0h+c
pMdPoVd7TfeJS9S6S5fC4s+nAkbqvr/9iiGXtl+HLA7RdRPiW5V3mlQ6bVmzi4vfe3tpQOQytXUg
lDeprcD++sJptg0JZLBoNr14UtlivYuxf4NRpdjeDJLUWvyCBV5715eYEl/txafN61cvrNOSFdlb
PBcGKUtu0H2h7ztGLa+NzVV35ZTxGA96fdWUIPvYv604uf7qjLcnagXY4ZloUCnm/TUcLTTb+GwS
ir/Smeu/aoTkYMzrAJfXzTzCwZ5Jb8BvG9iVYEI9y1z39iKniUit/gETKPN4HHsbEBViY/ZQ0nzL
B2sJDHpfePYczl4M+dlRY2QhIEZW7GfbopgclP/K2w55V1MATzjBKDs3KOVkYSDa310Y1WRxZqxx
jtuwCI/N6FIJYGcTryG7eNlvy/o35O4NnwPp8mrog9qZqd+8uUP7edHxDRdX6WUOBn3SY9KlF2St
GCTFQJ2IQKqrv4rliiwx7nxq0qk+/LyTkRydjMJai2cIynI3FNIF86ZBYlpXEzD4fbMdOrAQ/wVw
7r8iHHjubNv4PlHcqjkvjXVI2D/CtSB5SKogvcrVTa7lsjJWMCsGXrdvM8vumXXW08EoGokvQiES
z+OrfXtOdG2pQZ3bcYR/lOIA+ib2HFqJdLUIBIWuIAK642tjid+qkzM5hyF+gjK76YQGAXi0am4B
7Y0miVW2GbBe6EgRMfNm4S+wIv38kkmJa7MvPhpnTGhzmTNmHtIKW5ANP8Z5Y9lZ+26m3dYspLfp
89i7pFXmRguD19eYeXjb5m/3zf3+BbItUDT3zB8i/U7mpkklAy2rGBmZ/jsXmvKg7gc4x7LHMO5x
PtiwwO4E2WJeyOswVV8M+Pejm9EtwY39QSCrRa4961FpGXTZ0PrbH82p5PDq12EmDMwK9Jk9yXJt
Qjbyent34yTNizlo7ZmjajhbqXquVZIfU40eOH+hDJyTW6DslLiInyTPhnrvY5NWWG2m69PDlOPk
yQMGKrWpda/ceEsxoyUB2fSKtXw0Uo0s0WQduXEAcXQaXnWvHTgaCYaDNHOHbd8Uz652q8xOOjCl
DP7IjSvtMiUlDaM2trK8Tc0Lutn4QM+QFxYa490btIDze9BP/vCzdxx2Z8f7tzSiIL+qt6ccq0uM
5cD5Q8BXsO25EhjT2LxictOD4kzPGWQgWdQR+If0ONRF/mELc2vTvFcBZzjdBaYluVuBVRzqOjwD
aafVtZsnSeF5GWiLdJ9iKGw/TWQPatWfAY5WUUr+jHdipCCeevH78EfCmt5kIAzCPAaqqxneW9GW
+aYutDV0quH3YKz4PUxH67YWUhFdoPhx7UL/B4GlO47LfPQFkBB2JYrNMZ104DfOGiHevOZHM2ZD
E66zYT5WwqkD/c4cg9GlorkU2WbRFcN3jMswYG7385KxHZfqIbJnn8p6QcJKmenLdH+DYflxoKpk
FrHv9rf+CrpPb7/CYcMr2I/ilKbj6U7HWKph21EssnUphdkyP/HPKYTm8TAK0W1p0bKu+Hh2hJYo
BDN850L/MIoSOHTlFx/3RjwOZevBrdN3qyaRkZvOwBZB61xm50/3hKurkd1JfPE2zbQ63pGJ9y8D
OViLirjr/buxc+j1yYYPwDFu1MCu28wqH7mYMygK1SyM7ff3dQ5UcTDlL8LdIyeH4Z3NIHYZGo4+
I2IM8tybHwl6ao/3X3VdDMC1TmcGq326i1cuDt/1mB7Hghnm6Xf/rSrXgfps7YMKrSSs7v15q12o
s7O0vA4g027XCjOh1Tzx0++9nveIIQOduYHrOVHbzh7P9/+V5t53ZIeKN6Nhh2LAeT8edDG2poVy
daMcqqupSkxFzXW2YuuhAPoPDjl2r0YHPcHN9sniY6K7Bf17g2GVO6TVsWTb2utJPoYjG9DRjEkM
3n+C9exUO6N1FIbNzZ0/M9LCFeS8zYvS1LPbrMWFirHt/3oj6AFZS5W/DM6tn3Wd9MgeVm9v1Aa9
DAMgyqTPxJPrj+JpMZFj3cW3uQEZ/qGY2mSLWSOomjjdEWek1wODysUGsTaUub+Z9Y7eYakVZ2sU
dBuu+QcjouFpXFwRilvln+7W4sWSzVGPPVaxdQK5mqtf+W3qf/+S1tYtyIXytcIy1JPE2Q2mFU6+
2z3Ntk69RyLs8/RuGE37w/DiqBvr+TEZyp1z44HNtwuhUAQV75jSb3qprxGi8Ji8DHEW3r084rbN
wutsOOaNGdwSaZzuX8y26feWqY5OuaqjXC7NkHSch1aIh108+lx7bkMuaSKZZG94Wcej8ChmdtqO
ZaAYa3vT888CLvoX29XU/lu2vimd0+gSKvq3DK6EpV5MJ6fTPKwP4rfEeXrqDWGfKukFrVnpT5NR
7hPt2cyUv8sMn1HRLE73L0NuforZo9MsMSt1bLoSyfP/WputCluFqbT8kDpeE+oNDxOcQKpaBmHv
c8ke2mqie648oC7uRCWtVTiUg47qshqZutx/5cElzDg3oYYtlBfcFoP7F8NBmGNu0kSGO33mXtqd
ZznNl2mQP/1xLV86NiuON+OzW7C8dG7xWPbO1m2L+KiS7M+3z7JYuOTDaV2u+F2ozF6qNRpGeJvD
4NLvc8fD9Y4knwgSZZn8eZMPyfTK7D49SZN6Fr3+JGhgf9yOVqHEKB9aTKqiOUf/MT1A46qPWcHr
5cMadS8CxguMVaPeM7WqGcsi/zCDwB9OKRezuHe58K7t9B5rhh42HrSi+7dYnk7J0CMqtyiRJFqW
Zz5KBpvMjVfSm6gslGRaHVb3ZLLlqSvH9zot1euUwj+Y01skXVTWD4IaD3RPzNu8rDl/hJ2BtTXo
QXhjME3/OnP+1ja++8ufGJWPmZWf/CwZ7vvoaRT5QpcG4shtW+VbPBL3bwuZunsL9EJncd61M+n+
pJHIYJqZGZelrInRztPveATyVHHX2+ZmUV/bvkq3lJZb4f1bz7JeMlu0507H+KUkl2GD8/ArEXKe
qskAN1/U+AmtNN1UN+OMmWe02hdQWG7iTgu4aFcwxZpySd9dpuznpazsZwbwH5qiIe/+W8OaQFLC
uxlkshLff/hezN2prLv/fdt4osOXTU+qD6DQzgTXYJuI6wSs84GcuvWW6ssGMgaqbV9xN8Mn1iCW
QElZqtd4HJ0nNtfw/l1WrcUrArhPCaZ07XH3H3YmqbMvH2cCdgoeUHBlpHlX87Kq9eQOpvMnr5yN
M2Z/NaOenh2PgXXVDfGpqWjrsZr0pdOpHfXXfbWov6roc9SXm0qXGbMT+hw7WBdHY2fqrAv3hTtZ
2X5qFhsoNOzs9y0z64R44FBDR+FtkElvkXigHpCTFsu1zNRHV3btppmh6CPpqY+Fdi4l2v4yJ8kr
CMvk7HABD7muaz/pTaDkTypQEb3qucjTiDLkXFkbBkL7rKMCoFTsGKNuZh9JsjySgS72xjzDsXPA
xxqpyR+casdP2GYPXVWrNzlIqIoAgQ6TSVfw7SCD0AePD1/fYzXxcx3qBpypGo/3tZYgA7dWUY4b
OUaVWyFW/P8vFkONsDU+haQa7E7W5v3drYZevfWlnB+I5/fhIjLtyXH5jxq5vb17jROOY+xsWyKZ
xs8VfYrUPxl2fRycV3uGqu8am55Hi3GRDyLMXtt/Vtq/ApkaXsxiuDoyxUY5telT1tkTHbIdTT0E
2K5dRnKTCTOAlrX4fgPK21txI9qebQY40krojrYmOlod6+qklX3FtZniz3aDWKXVAfAolIuFp2vt
Dt97aUb+rYhVc5YzV6FgUFBFSO9+jYuX4CpL9SpsDMQJzUiXQ5y8ZzennAMz5WFJPaizTdeB/obG
XCnGPJ0Vfyxck4M+q8uryOZmO8fj43ibzztZeS7HATd663QRibWntGrHnat1/Ul0GtdL20/OpZqS
SLEo52GHnglWKD7VBoYWjlDW4T4ccDFtRJZJEAU0pDq4/rolA1YHnVj8v+dxUHbkTX23dXKXOgz9
0YVM9az1U1hJY3rl7K0/01K5TxLPPN8XZuXGWjjXZbUH2xkSpwKUdDustgP9JvHsPSE+zox8sups
3+5a/LyYvDZ5QLzMv/IogvypVHH6Vipo7yie5tvqs7AfHRr1yjFSvJDw7Pf9jP6s8uqUVCAAbNWd
7wFhMzHqK/D+oMaXhmqhZeF9Jm+55BTjdnyqmpZES0YcH4rAoZHMvDOZg3ewpzeaq+WTtbKjaxK3
tFNZIWqgfS2LZV/JrjjncPSvljlsxbQuF3MUH7X05pO2rAR74tp9qs0kiEU8wEgjn+Tffn9yEB4Y
IB3u/6v7b+UkznEYM3Nn25JYkhduv4thP4/+Y3JruCObvy2Ssrv0zNV3OJMTugPpSLifnyjMudAs
UePxdyTWO8bls855q1GWFn5f2m/y+30YY9+aLm/LYsDhk2XKpXZ0rZT+7pqCDh5Kv4RR9BeRgIus
1745V/gXN/CTCLjd1FaZkzWIUb95zULDl842Jko03EJ+tMMxA6554iY9VwwCOxHyr0zRPBVRRRHU
8W6ZT6cx3edz/iseaHpQysnCMbVo9UHvCuMS4UXQBR3ZTvalbC1/jmvNeyD7dh0xaR6XvpvPQBpR
aix3y0/2s6ZWIciHcv0GvI5t+3j3Pmp67wTQTxq8jRyGSZCpi471md2oSo4cewhCOPKJ29G/tGCO
EmPi3Jlm+7UW0BqhRf3uNYSZe2GPXSvma+yNzN5/1Jw9wxp4/7EuSN3RU1oD0OjZTjIkXpQ7f/1u
fETVjh2El0/YntOlxjAXVlNyrIRCMxe/J0eJbV4YoCoylL2U+c7oMPtT6QMK0TZW8bT3/RT5xwDG
6+nLTk54xOtkzSOvST8wQ1Jp86jTgAsUkr++peckDYp+i4J/9S0+SjR4h1W7HfqN2czuvuJ2H06i
FZtVW7ON75OxsdkpgEuql0nNkM+oYGR+0Na7tWqzTRaP/Ler3SJo26ySDEUqLUER6SZNE1rJJS37
TFsG4LjOn3qnp7+4cJ1ATcw8TJ35f5OaPzmSYpxZWdBBmMWTwgjvPXuHsRqB9Y/aB/MMfA6euc+I
Zh6SuGB6IzOs6P4Y6VzdHV+LGDAD8deouek4UwIWZoZrjUdALM1mzvLjQLNguNTlH6PlfLUWb72O
OGwhAG8w3lAXYnylc0f6xzT3YhG3h7KLN0U7FIxC5EbOXtTp7XJFbgrNdXxj1PrRL/WvbKHXIaeD
3aoHYp8G8uH0NcR/a395ijP5lVhzdbtkdFwms4gnp6Lo4ZEi8GYbl1qDAuzXh3G95Qxizd9ygf6b
ajO9gnnUqXTfY39DJ6kvVebRlfYxzkCkxwyBJMly+lEWMJVjQsp41dS/QrPbkx+7ZiRo0jJzGJuy
15eToz2vuUtGFTpeWHfQCubZ64Jeqxgk+uXMwREQop3IZ8905dlNuQniG2rCpWfIsig44D7W+9NA
ddeOWQVQ0S57u+nsDzA820jS1pIgA3mWc6q1lOELhOmg9dF5J19XtGD1iPzzWu1MnjMawTdOR1fu
OLHK6LPp7wgjG1Zh0sL4vHiVH1lW+jRldr9b9K/G9r5qDTwzth2HU3eTbQrOYes6uVHG+N/V+yqI
XZLE1rKpK81h/AsDz3vuh5xutl77zPVqgy+O23nsfjZOZUfobXSWdlwQJQeueVB//MERG1JXRpDg
ZyCfhl6VDvkY5UDyYjehDCvTbz5Uzz06y34V/qkffVwlq1scEnd5K8saUI/DKRYYGLAu/vqESGoz
Bq+JfpdU84O2GsauLNXfuKBfs0RvJEMRJiZEaENbyRDENmlwNmNH2PO5PiTaUlJdXqdbHpsmsMUk
r7GQBy+9ucYr8nxQzUM3TaDpa5kf6Tmj40TDPYP69UKipXzw83o3apLOQWZKpknISFLeFGR+rYOl
z9doxAPvCOqZivZcmHOkxhqjuRqKQ1cLlk6sFXAzXlTbPsw+VQ3dcBwSlqe2E3SrrOXzyF8YQy8r
g9nREYceudds+ag3vjxa1QE/CiI6sdWcHP0wOuQXqObw/jRGUqHNLaxBOoTIFTR5MDu22tJnHK26
+CO8dAA4jLOBkuGelcpCYnQmK9SdIt9oWrcvYveFE2AXpHr71TgOvswZM4vp9FdD/oh1Iw3TAsPJ
qJUXTIO/PH0WOyvLrrICqxjXMR+nxiTFKK8rPkPfpkMWyI7RqYBEzh+/89at7T3XLYgme03pyoay
vEh2VgYlA3UFshVh6bihqtPuUC0W0bSKG/lk63j6cxGgGL9oJL4wRuY/1IAlckrs8tA79Bf0jDg2
snffcca7j4LPfO3i0yxF8cAnXu+cNv/XLlO5cZ0M83BHfcmU+wffIyqbd1O3wVVChJRarFxn/V5w
oFrSfXAK64W6YKQqo77cnBNguiio8cWQh6OER4x9wyLR/hvR57yWTbN1UwePaSKTk84Rg42h3Wse
7nkRcwat02FXK17X1X9OUwQ7fT6qjFo6Ar5dgPj5yJql72w+INNcjUBf5z8moQvubEMR2Yv5t2Qo
HeUFzky6yM6mwNiHKN0GS2qMtKxDMQXl7mzG7nfsts3t7oOKJ4mhNsxdA9tTXWAov6S8g4ENV1Pg
XHkNfSiZd5R+jmHDNCiqCGoGrQtF15wY/MfJNAW+4SZhZ/dyE8MJ3cVel6D1ocYmN/S5246XcuQl
iO2apbTZepFcmR44WjWxlXCpB5oNqgnSVJvk+96jBGOKBfPoYgP6eoriCvMSDhovrMA5nwm5dck/
mpeXc6w4ticsSFE3m/3WapmHp7G3rcqVMjjfCZL8AxhptPamsWMHlIHCp/aS9eNP4nn0vjgfgmYQ
bNTto+9VQCZ4cDgvR0YK+cJZnnAr/dQZ/AbMAn9bmqCcIuH4aovikCaOeMqnz4nFKuqb/rMyyiSo
UtpeyChu2mz6qmcqP5S1sMfK29jDWF+zBDkj97ON8OrnSkmNK948oVhnwTzgFoKhFSyQafdOP/xw
XeIzFgSPJX5cS1vBjmembDurGTk19blI8FmUj2O9ye0/1sQBgzNyHKXreIJBypSrYJNlI6E4QuJo
kdR7i94j0RkbF9yJ1CRol55r8J6wUglq/wd/7ZNt6su2zbm6rIiiqHby1uNKhWDNR5SZEbKdD6j1
p8Mrih/MYIfGAmB2+s+CMwdBz0UADpkkHy1jBELDNNZYKc3gHfubGlBCkgWYI0CMkB6o31iycPtq
2cMS+5/YeXDtOTM/Ib8/Uhj0UE0sqEOZ4Fz5FBmHOA80OJf1L8/t33nyX5julxsDTwnG0pQ0yqzb
gN/gJIEVqyvieTgESZOq8dfMCWvncZNEl2QbxRYF9yzG35hdHW+awrhtO2BHcBUnX1lBrW7FPXFl
XHDIYwnqXts1QRTS6s1iiatRzCcLi/xrXQ/NlmMqZnHvE4vTJh28yNLHP1CpeKq5xWh9xUrsvxCL
dUMsdtpxaR07KOrswXBKk5M4LewD/i38TNIJ06EcQ2+o8kDLOe4LDxJe2axRXi2UntUMKcecIXbv
Mqxs24On3D8TUGB9XqZN3DIh7uW8MXU8k7MnQTGjLJI8HB+IeMcKkS/2nfdRspHbqpojz5fnKZ/x
MHXau5h+mHYzRL6lP2FaN2he5Y9Cn1PrcihIG84QpB1/AFRwSEG2NI515D1hk3BPTYHWL0X6YbDh
ZrRcKMVZyyYizel9Yxa0303lGJRCZ1RPMK2NNZ5IrUdV1cv2oqlDNhhY65qSaHnMusjZL8068hJm
w5Y5Ul8Fg2WfMTK9vQg2u3mV2Tzjgw9p6pb0Lc0dU2JQnPit4/mrBaoZkx9dJjNBNV4ZuIqcyP3M
WVynWRyNuGDCNXfnvkp8LjtlsVnK/KvU8WA2hmaQT/S286w7EfMuM4D7+2RbdIVI88JIItuuFFcG
NLsj5FfDkRsTDRDzROq7dT+htwvEDBZToW6ttTp/2JqeezP5UdZOdzC1r7SlRCvqptLY6AM95+ky
RmQm9uM0vbddn++QwTl6lYqXhlA1loMW3kj/QlFwuc0IwmQ927ftp3WgWbeHxXOOznw7UZeUyHEG
1myD4UnNrg69CjVyzFVY6R0h+riN7Hx8VfWk7wzX2BOL0LZYjN1g4XHAAbHv12XZYV3gDeitLcO2
4uCMINazP6NQ7r4z3J3dTUaUmhMhopV3ySh0Z9+NIyUVhYxUzlLQrA44FGPTZD4npPw01cccGDKv
PZQh9mD6bRMSubnY+qNpbZdaNdFomycmCQifRRZVAiGq1wHV10W5X0gzrfH4R0/9Zx3YLHUTJjHY
fj5YcfcBSAAhzCIq4JouRa9qZ60EwN18OHqaKyLDB+aFGFHgs8Ki348vo2AxtWpLhJU1/ir9Wnte
mKFlcDMc9zcFYP5P3cXENGYVPc1i5O4yyjCueuiNZeKGpujhHjggdFw0tYzxSxLHDkMCGmtmAJ1R
TKw5WOplDoZaL3aFdnJG4LCFlflUz2DXEqjiI821jrNurNgZg2wxksCjPGdT4sEzVY3CjEXJrqbd
zEdswcja1L2Xbh0Z0/LnDUfZUAvk9fSuwdC5Ni42k252jplPHSdWwyoCPojH9z0BFRv4FaXuFStr
Cm5kU7XLpz+YXdDlfr/L/L8ctNJdtQAMXDnJlRNjk0bNQZ7RKp97xnVgUd4BrB8Qh7UNfQNHftzn
tHDnUMj4yVtwIJZ0E0NaERFAwhX3SeDFNFnV3opBqIvInYANkNafloq2vfLwvjPyChcsTIhrOXpi
ykEdSlMgEtDvE63Sm7UXDqcOb+JTATeu/+jLbE+koA7yurDC0YE/MLX4HINywISCCZCWR6MIM8oe
sH3QqzYW/S8rJeDEQPTRJrC1w1za4RHGvYF8b3q8jzhok254rwl6brmo4LDJEfwI4m8GXMaaGsFK
xzKcRi6qdBUxMeQX5P6Wz1REo4GC02NkLSsGHA0dcdC9ltm48Amu9Dl3+BT8N8HJDx43XdBu/Nsd
5KGFxbNhYizCGS/0zbPJyKdsMG6WmsANxbceesKJiroCX8afie6ZCAU82ZpyZ861uesdM4I4k4TN
unDZJzxDjl8h/Z6HITl1FQUC1FrV1049dDfI+WCn3DbHImFJA0CQ6LX1QPlaDTW+/duM9VNDGIj1
geGJW//E25fv2mz92bC28DNzwHo6NzMzH5s5sGckCY9s/6wJc40yrnNshayBtq6QPtMdbCju+65l
b4jnba1bxwH24PM4LTTCgOAKs8o4qXVmST/hP/T2jtQUcRVvpXaTwuhh6dGxPwsTEqIzIs2yQIyo
Js4lW8c5HNt6phZ62ub6/BKbnv+QZuqHtQq16TVqKdJfyrWewJCviJBpsY0HmmOdlZ8ROEGDnIGJ
1ZpFzfTwfHX2V2GK+anVnDfsfRa9BdOL3n9kNoFrF8MVA08sHv3ECF2Ltx7nsKjLUrZY6QeYtKCz
6lUTYM4ULAk2A3t1WaRWXUSto4iq7iiN3A0pUEo3NLeikeXvPWbfDSffdFcu3No6bCHb3uYgSBh7
D4TtUi7pTCiX26+bmIAP7niBTOzoJPVDWTIGnUGMVfpwxROH4auiaE+YxTFOJ3fjV8PKTHv51dfN
i8+fPJgznE4TVuheCBGkH2VWqU2yb8JhyEzmAuOrDl3gQq54z7Qyw96XvmUtFgxhj9a2NnRqVvCM
dra1ka217WD0qLZbQnxXzw1q9Kabf69YYjdpRUKzquvT0Mn9LGk6MnPeaF9wFrb7Z8Y/pN/oMhCY
joOp9zIeqfkt61tn42rLuFkMMnXgZiLdqNhYXAo3VIHrgVhohGqOV7yipW38zNvCfTDoMKzjfrvG
y2HA0R9iTe82aAFU2epG1Irk6EgTp1U9RJAlk1vDOQavVQVz3v1s5fDD7sutoss95Mglt97QP7oJ
iNAuVgfW1HY3ZPIjnlKD7tniN4Pc5IjGbAVWgs1ymm1sc3TErkJmL9J1jthsQZ5RghGsLuiHnxKS
4lHa0xe1pn8pE+GN8SUXhkUGVL5TWzy8+nUjNiWG5w3dj3/L2XxG5q0jbnMLdykXj3f+25kom6y6
ZAx3pY2etGL+j0ZYaH2SrmE3o2Ssdj4dhSzemhxFqCmbLoLej4um1+IoWyWvALYqPSt3LeUzJ7dT
e2XIhJXeFPux9q95OofyJls57rRszUQIsh2jCAmDICXkOBfs2d2lwioikzOhbUPw1unOtTxB+Tsl
r7t4QmriAsq4R5d51Ldus4sX1TN5ROjpWrmjNbY5mKP5ga1Oov90+sawvrIpo8Eme1FuwbQoX35g
7/vT2in/jsCzZKOTZCOBc8d8BpR0bl0M/91aGaEaV+yfylcX1RPbuVgDH6zEyRKmJZ+RyExUaosg
uTX/XtbhMjJZC4qZNMKocfyrMdUSN4PQRKw+cEq1HxnuBr0xPsXYIzg+e5HIy1v53qUlD3DS3frT
7MsHty1tTLzGWU7i35BSJz2xtziy8xE1gzpFjavjMg7A0yDXMYmDzvBrqR66ARcid8qp536bDghf
LpeOtOhq1KB4i/Q27pKViabI6gfhlud5em3rjAjpDNh9ipmviUrgY2/Wnw5dBGdRYfgwZMmBgvcT
lgBZxU3r5RYLBwYy2Wt/lQUXNdXMLfdvUl4kFL2WAa9BHCGw+H/HXnPmDhljJOYZ4bH+lcb9Pil5
8yuc5s0hNxH3uk6Tx7y9CbMBcyG0IW8sH3RDfUq91Y/Sqz8RY3TADajFtaHAd9QXLHVvwtdvPTL5
L9NqYMPI5TeVLXRDdfh4+0H+kLXmPHj5zuI1zOHHbOpFeqjH68kfRhPfSfqO0mgCagSNEmewDnrk
+R3Au3+p6q4rY9jOWIpTrFMIJwu35XPUTq7eTe9UnO711o7DmU6PjWNnvC7k71gkn/FZaaEmk89Z
n+29WSckFNlfwxqEBtM9HUGbNt6u1J8KAeV7KGC1+6r8lUHZMKFCTIqby2QR+YnhGeb01YZdbVxz
WZeboavlRlnDWRvTR6k1X7Se4NDwOEV6Ao9gpf7MsU6wsGILVYy03lN3zB+7oGYYk5i9uYsFsdZ2
yeewIBIbSTFte8oqKYycDpWFd4yA5UvpVmpLe8M75E4FsmRe2HZCWXDL5aKDSCLn914bfmplXQTW
ak0Et5AA57J6STRe08lYzjWFHAOcnVUQBKHuhFuO9WdYwaCRN33yYlxDPW0m0H9BRlBKEAny+ZD9
OJ1itnBIFFZy09c11BU9e5+s7KSKctoLM+PAl2sGa9xN7S6m7OpldpC6OJJGpuOnuBeX0ZU6PzU5
cZ/vCzQfirzWuU+4/BqS4vv4M83jKQRGRTwu1rLjsjrPc5Nr28p2ge+0hGhyY302m+zaV3rEA58/
Fd78MrrocFL9UJNsX8idbhslf5JkaB7wlP6gAXCEtH9e6vhc9Qs9S3iLnC5+YbzBxc/8zP4fdeeR
JLnSZtet0DhutAFwOMQ0EFqk1hNYpYLWgENsicvgxngQ9Te7/6a10TjkJO29qsqqzEiEi/vde+6I
/k4p0kqoP5C50acC+u76N2XoXOZJkWZRzG2gC/VN607jyqFu8VyqGi+nSpM1CBi2V267rNfTT00t
m24m4tzjzpZj82F4E9o5nVyg/AG5KSP4LpoY4nHCK+XN0FhSusr8WC+ys5EF6d8PvMSrjpHPJpyC
edfn4VfpJsuZL/oWZNB3Vhy1WJ28rWa5DlYHzshFzQyyWa5zjDIH2eznquUnn+a7VHDnxwoIFPYT
OnfsN9SnoGKunEC/s0298IvS/Ej6nxERYDWEunFp+4nN1FkKfuvycxTqN8658IgJ02nxPYUtxoAB
4TOz7LfE48KdGvVqEFwfVCY+iki48OmCg1EzZpJFiKqIDltNnALTZFdqrbEjp2jyboKbh2VjEw9W
tDcxW5BYSjbYWnvfne2nRpm4oClOX4WFTksXEnCokq3oxxYdeND3VcZRaiaEq+MKWM0DEiJv0sFi
n8NPo62JxJsu92JM2e4+xS5UzZ21aRvx0zFt8AzxOXK1XM16u+EAn932aKSMKxRn/Dk8qEpH6sIM
xJVLLAUiAyr9yIbRCLlyR4kJvXgRInyxNBa1pH4FV0r8yVTk6VX+HGgzG74muO1BXl+XrsHlvuqP
jp78dFGQHWnH/sPN7sWdnfiAZRbogWofWs+tdw1Cdqwbli9GF33SQhhSfyZLEZtgRZfZ+EwZ9o9t
/kSy++Y1N9ZOghyexNSKVXiZzTEIuGy1zZqk3M4bE3mfWZQdRVSs98BC5mrHSAlqZ+uGG77QD+kw
vBDSe/VYrpp4uW5j0TK132TEg9NVR5I7PevAMlKw2+aA+vbuVojM0uRe3NfTRo08eDqXMB01MJI9
JH6bMxJLZQblK62ti5AcC6yMuOWMOLTljvsRTB2cuO4jLsJxgzsQCUQCHaM7ESG7LQDrhYm7Zf7L
TgMECNLHBr5puW5lydahAoaJmnVOk4GXtjbjddxGa8tFJFETNysvsh5n+kOPrjG+9m4Ub8K0PKKn
Zes6x8RRK9Rzx962lFhfGoZbJ6SetcKstTEMiufrdqfrQ3WBxMV0rF/PEW5qJ8NBVrdz4yuDtUZG
2XOsUE7AJR0xW6xsPWP2NhYggiSBrCDaz1zifZ3zrjn23FYTGA2ecvEMzLDZiGUctIanvi3ZkLQY
kYCOHIQwBrm+M5Q3Br1g5IWJpnRmdEnJ+WyE+jSFZy0OupzEk5GuwxIR3q4mbkJG9FDb5o7JbrBV
NcmFjiNjrOcUxrn0/5W59FMzZfIvX6toAKaHz1sIjM1EJg/MPchNzEsS1X4sGqv0pZsd4FoRifQh
+1FLFMqfHk+8N7wH3C483ckPRm4/mhHVN1IZiKocPihUAl2gVPVZc8Wf4rdOb4ZN7U4NU1wexJDl
RFccTpWLnUMbJh/M5SaPLDYAKAkrurZXVUCkPpDo847LubQvUdaH2QAqMZQTly8On0BC+OdYDZik
KZo4kGfAGiELdBF/o8uNrZ3EPcoITjsK4f2yf82xT5YySB+aMtsPsus3WhNw8qncw4gAwEXe46gG
DIsljQal7KOaeSoh7r+HUuRHb9EGFxnFbiaSHUNdYu5yBRNS4leVqSPolRegOEQi4MGuXYdOQcOt
1w4csDWv+8EttJiYpYp9WPxn1UrTZxK+6hvIoR1XKb/MUdrQAaMxzXwXrstmKvmbHIfXgACJZL2T
DxpZX49uUJahm8IOsQbpCOUdzpY4mUmSduNXHmTj3sv7yrdKpvmt9YrxAs+m06cXxBtIG6LkTZbX
pd8xmMs7dPLBboq1J4uvhAS6Xrs6FIMJvBSe1j7mh+8uUyMcAsWFpqR1Te8xfzotUO3I8nORpuMj
l/e9F78Oiz/Zcu9nUysJwe1wR917oRXc25lgkp3NFzt1z+2o+aUuy5MttQUIVoP1H6h95lvi9DDn
pxyiTR4WSMKe9icEdLqrgSutPGLBpCKRnlU8n2QYPOgmaD4DYNk41RrnfydeQkALKtHgAFEFkE89
DhG6c2SuWa5wjq9oR+8PAzQXGaGhNaGLmXkurJWTf47wAjYBtHcuQnoLXTde5VqArknkJMfqvps4
A0vOyfAmGrKW8Go6ZbrnPqiYXTg8RbJ5woBzMuzQXlPv6JFOVs6+BBHGc+Mep75dQC3TykvK+6qO
7LVWcNQOO/PDNomQJw9ur2lbjjhyyyq3ahQE3F7o63Gs5u1igXMn95n9uDwQk4LAUAvGdF5zmlkR
RMch2AjleIjjdKem6YerXEZXFk8ttxNNa0cKL6YTMV57U6tpYzXcQZSS7YaGh1VHKuo4KePGa6t6
m6riSdT2RQh3vmkGKE6hN6Q+GuQhTyKQ6NqU+xxMwA2he4SdeOgj+sgZBKVbnAEdHd6n2oqmFQ7D
jV0I60h2kbfCmAYbdxgp0h0+9T7HiFmVJR4m+xbJkfMmmsE6H431hnn2fJ4ZtM20JW85BuOdgKjS
2YnYz89ZoX8MJIIegyUiMqafkZfltKU2N036NWbDHVKFOlc2EhKQe0JSY0bEBlEH882xBJy9raVj
oZlHbwnYGyaG7wNITCy2LTFwIrYb7Ji/DNQkgkd0a8mRvsWOejsoGs9a4l3SJL8YIqhwcOraGl/z
fUjwJ07i5mTlaKWZbrwo2g3dCdRK0amfPm7zLdYQjU2Cb6p9hzuDI0Xgp1bNR5Ey6WlZo2ebR5gG
NkLV4JtD3kv7enE12jOFnxZiNa3ZG7OenlpXt7lLcC5JC+4BQZX5ESEGM5e4cRRNwCUBrjCUJazB
+SkII+C8IBXhz0adDu62QpF0iezQ4ssUHVDyoGc+O1DM9TkkQZD9WIXn+Di5PrSy7NbBbGwlGCsu
xOETyVmc5VlGBxTVorGuNqS8GiD5g7TlNsSe6kYMGgyn1XcyJjAQuEcGb9tsMe9PDDq6aLg3SlpH
aYXDOBJ6zlGUDw2IGKfbpQ4mNLwXH16qtJU71xbZRX1dKJzpujAWJ3ByTjhRubbYivE3S9F/zf6R
qh8GwjzOY91wqdJFeJ/aOvrDbaYl0w4p7qxjfFkZnlatYwyx27x9qNxiQv2jos0I7CNR5mBLaGIV
9EaxLw25pTTT3ltzuGFAY61FriMAiGkjl73b7nN1dnVu+6OtbcoEPLcDnx8/4QBNZsq1fGNqTrqO
RmdVcullcobFQ33COFwCsl258SZyLRw4d6TghhA8/hQf46wDU8ME2VVztnWOEHnaUy31FwOZEbJl
iMWH06AiO3Ymyfbi2ZyMWEK2tBDC26Krd9Oo8n7s1GVoTOzsHB8qRCgswNElDyJvHXJrh9+AjDHe
dgXAVG0JkSDo1ytrdLS9powPqp2M+HFAfA/5ZJRvNH16goHNcllpOWVlo6ZuQjTH46hXDyLMd4ok
KQte453GsrszqAqCaVJ1RKmdd47TNe6Tc52S2bCzFD4CiOJLjbV11UzqRqt6eQwti2S23V0qsm9b
J7kztTuKsqA96uhsonX3grPTaq60kAujqxNxAwYsx2ri76AK+cq5KPUBq1YThXeEfOUKSwYuPw8C
xRLsgxTEjwNXHNYk+DojD5wYZ1C9ESiyUobd7RXHVaSKvStj9omC59Vk9qEg2ydHExpCjMYFCHOv
qB1774qcellJfSuXJ1yWDlbOnGE/osvT1RdqFCxdkISsHfhzfCmRd4pw0vshDnEG+Eh61z/G6TA9
4QJ2V9d896JdLbzlLhl4DOeWRF2M9Rmv2jP2JAC04F1byVSrHirxzKvIySxOKNhLE9ZnL3wqG3c5
uajPEcSQpVEXxzmXbls+4ME2Edki9svcaPzrCyHkgOQ6YwXE+gonEsN6iq3Z7sdLGrubGYPUocHx
+twWxOzmylqNEmpFGRCzpIl8UeKS+BmACveBWX9QqnjwepBmpqb8679syJKURdOqc1AmLjtHSixT
RcWT8uiC5ergjWW7u1IHODfHa4AnchPxKQb5H07NjGdqT7w2ZdjgdTSJXCe0nFx/YnZcjkeI/Hdy
HKbzlRkBq8Tyryi5AQsEJR4i3JJ1pIHW6BC+8fneApOwbomzN+sAKgtRoYkCqNrAT6nMxPTNWn79
xa/lVmc92RyZFymXkw6neZLFhMsQS3vQKp5DVqzGUgaqdknRXD8UMyJP1Imd0Td3M7OUx9HbtSND
5yGhxxvq9kGnhOShZAjs05vBDFMjFmwXDiVG/CU97d6RJ5wXOZJZDPEhCS3bOZxxFBL75kqOcSaY
RkM5wmoHWHT9bpWcA5gmJf+MORI+nFTyTJgTUliUYjK98nt1RRATFAd5XDZqzqSZXCfIX3vOUz9F
yRkCpgdbWammXahRsxG6MjkPKnsa2mogxOq1JOwI4qQOIT/ePIINrCU019RPrJHvVqvrBzliosIG
4j21xaFZYnY98OxrNwrNzOUm7cOAAxIodkSaalXlzoR5Or0YejuuLcIPJ6t0wNNOY+DHHevjgB9O
U6X8HjNB0g19twdlNeXsShlB4bVhFD8LAeRUeTJ5IIADN2KeEjyi0XgBLL6L2iq+waWI+zSCx2/P
WfowWO52SozglM3Oo7HECrs2r28L/q9tcOWWQQHRx5x9R5fNZx+gEeNWiO4LYxTYrPjRJTbjljHu
5rcx4cSXD3dFpKrnCToVL9IYXtLiDVl4uAwLMD8ziwAbbH83Ds67LixuMP1Y5X7/lyHSGvm5Cqbp
Lqk5ZjdzSOgmn07E3dv7xuKweKUnGZHdY9UrcdZmebi1CsxWLD32KZ+/NX59M5GWJKDL04WF49GB
BLCOIq98MctyHQSqvDPNdCkPz9mQOuVAlkmWiDs5VTx2jLGtyt3ToYZldpl0m0syRg3DdAeLn3EG
uforHiZW2KnsKLkYWaIMP78SWdh94xN2teZsMlnwY/Bj66bT/6A25ccpEiNdMNXzFbDuTDHIx0xY
N01Qz+xdzp0mC9YBYWSnqW38oEC8maYI+2ObWATDBgPJVOmo4e9NP3J/THq4NLCABpyJqxjs2DbL
ADGTgzumDrUOpedlW8sACB1aUUM3mZccZcGRuGMBvhPMi5cM9PVFxZqwqapk5ht0sHySa7jGEpsI
xoFAb/ZL3oB7dxrUHiduzjV5cQpa+XRu0aqiJV8RBidpCOd2WPJ5oMmjbSBIOw+OZm70LOKivfxI
goj24DBFlefPkQ1hcHtD2563LRY8JlEQY7SrS0FSfNs3AZPkaTiWljRWV1YvBztvVQxD8aAljbMt
Wnx5//7Zoa5/gjtwbpuesQeX52yfiegPVvNDSuw9HstmZ6FCbsbSAAcPDPyGX9imXn264qrrpW6i
iBFs8uIQ6/KljLrtFc/VWDjsr0S6Mc9xRnTzsm5Ej2NhNisPCs51QSRQCfqiyLZ2m2EdqLj+UEvB
JZkStysLZRjDvyi1Mt/UudLP1822jK0v2UcKkkcynLvlQ6+TgYLGbezpUGQ0cmaTXtb3f/uQu++O
Weq31VA+DGgJnJf4LcsOvqoBpND1/2aRFBzeh37b77kRTG8icBvS1h12hIqHQE6WeNCKdlN3jfoo
Os64mAnFJSzz+IyHgd9QCBoS0xrnnpfOwILgjtObNE/0QnqHglZpfw7z5C3rHUa1tsbNorENRIml
oiVTXypwxXvs1Gelv411EP9AtMHHYSBR/6UGtaWEpxb8XEuYO5sEAO02L5oGQxwryjsar3JqUjU1
dcW08QEuwGp4Zch0GARWBsq6sOt+wTuaz3IyXtI8F5cmfrkutEHgZZDU2jenSXSfNcW7HauAL6II
76ApygcTjMWQWhsIu2z6Q11cMJXdw6TX1hTH8s0t9E7NCD4GIiBHEo/BvgDpt7miE1Q43I1LyC2h
HP0waU70XEzewwSE/Waqjfi5jw1UNicB6L78pljycJIdvRtrjuozC3cnteTk4ja/lGNaob2R6p9b
4M2aAjdaBQaOWofalC5rxt2QDOl9S7E4/gYU3Ymd7pBM8uEvGy0ZIACE4YJXyXZYRKBxB0gEca1u
44aovGbgN1jiO3Ohn/5u+LWrPJztDKsI+mkdX8oodFLRxvbvD4e8VMmleOkATYFMZIVDahs0ZFv0
zwmiIy63UTuNEYkVvL/tObRgScbp5bqeaGExQqNzLBIrIAg1TiGrnDfK/gponydvPqBTcHHoGTE6
aR1/gjO4d1ixzjWhwZXeNe5B11PaowcHOgqx801YNuOlzn6vJ5ycfY3rK9wnc+icbZoZ6env/l6m
znRXutWLsqSHfstqFFkEAzF81BuRGA8V7Ts3rplYDwmz19muqCLRrYljaWgi1vQH22uY1nQiIMtA
cWyaTzSka2nj916Q+TEBkzXD46OOo+q2C0rm4gt/m1mSe//3S8BUqOH3UdVeOGH1OmEOXMx2YF3a
qjpqydKpgsv1aEfWS6AF2c6ImTviDYCJB1eowmlPnXCT7NliEZ6AGfFaLp9E1codzTFLyUJ5b2sE
0XIqgk9cq2JyxHipmvzLgkbQtX35FDb6BQugjQZk838c4H2NZPxTMXC30hKLmFvVnhO7qG9JvXFn
4O3AWjK9kfGGw7Z8Tw6pql5pXNaIu29RC4xzVdrrwdSb85Ub08vqH0ifv0gyYSb6yhrC3M8GXMxM
+BnfyBplr6KaJrK+WkYCvK02V8hvykRIdMK6V2EFtiCXB2w+N0kWVf4VI2OoxLoLVYTrFacfXvdf
gCK8O/iPQUY7UtNgKhp5e/1SDER2im/JrbGsBtom6gnmIifhPmv16b2PmN3mbXtLCkc+esMzpIPd
nCXRnzArFeXJBvpkbHvbVGeeAr9md8Wk9irOt5Tv3pU9pXvOUjtgkI+sCWADQ02WuPw/rizEZxQB
0JK5uTM6hyvA+Lrqy4izch06BwMnElnKGBRPTQUouEAAjy3Hyeu9rVKm6WOWwDi+3NQwU4WbNovL
3VIcQfgh/tVB+pX4/7djzpEWjx8d2V6Fs33pHFDBYB2SQZGHcmzsh3U3bpTNMFrNs3dbU1B8GFIo
injO4k1reQn3Eo7I9pI1hjTAQKMeP1sdU0uRmj6lSVThFAGUk7//qZEMQX9p1kZZyxfhUgrjJbHc
43CQL8qNmLuaxUfROum5AGHFatSXq76wxdpYEJiSwNIpiOuv0SL7dKVNTg0+Fn3q4P+WrvM4tZ23
bppfehmJpJoZHyqTMSGIWh/pcWCIo/DSEvTburmVHLQgeJIQh24b1p56aYvBjsofVegu5aB7f1uo
eH04omMGiQmtJ460thMnROxanHSGACfR9UpQuY5+oHJEm+nd1YbReKDbHiU1rT+retIYwzfyUYLT
XDVsOde18rpqsnpWRW8yEj6BUSt9LoK0vw1QptwS4eD6VWVGdMLUG667ClC2dGAlDZrwYF2Ze90I
fxWy8Tabcoar12af4YwRJd972Hl2k2ef46qLn2g/5kRfvXVWzvmnseMngCDO33XH4gFYPrNboh7x
HLZbt/Qsn7ets23ctjhWWsHbyRaPFjiUuqMXy4maL1KZZ0NnVh4T5L4dAveX0JmJEGf/FpAK71pb
vc6x1W+hMCINBFbwVFLzqSJ7N2Nk8XFG97dlp+1HMHoAwJmEMjsi6ZnFcK9DLmR5FGDV7kHJLQd4
raOO5LqohLrLbiG7NW/d+SY0ZwaJrGSDw9OtomlX1ByqJpvQs4xQfIvCPigMMmfLGz9CCu9Ojpzd
E2tkCgGGmVfGGvtYsZ4F+Tw8tSaXVDezXli2ku846++tPHfxhoRHJmvTukLV30+V0dy4PLartGF0
Npa9s77u9suQG5ltOl+/5ql7LNyxujOaGm3a4FxwbTmh9Dw5zJ1+uG5mcolPN5bO25jWMpOalqWD
5PqrUx2+0xajwDt6Ay+I427isHkojcHkp+x6R5kN91Zm7mswMd91Zd63g0YIwFbH2CQL7s5nkCX9
Bvdp/jQF0wwoghNUxvVPLnARCEeCyaICAAJx8cGAznrkDYMvau45owt6V6Sumvt//400C+SeRjVk
yTq6CxZJYcqCX+xickvg+gt5VWyboZQZvSYwKSVJXd/JXffIlfKPwm7DaJy1SxMpVVVVgNtvOVVE
hXu0Y7ALg+HciyJ5JA/XwZsJ3SUsxnLS2pRs97ACOO9PCMiqocw+O0RjS6dcnwWX3sNeVLtpddeF
jGRNNo3OH6tWrEl/vuGtBDFNZNuXov6dMSAcMryB7Fuhy00uWl/rUHJPY/pLV9VhTohGsj+GO0k9
wKUqFMccphlEEiClV0GEXW7c6uU47bWaireF1XYbNfntXySxtLxtH6WUrAGCXS7QaYM0COcHJ9NC
Noa2Ey1pBS7WoK6YqiR0KNX1s51OCSIciohmJEdeGGgUPVnW6y9NQf8sodP4Mjfo53K4Ibde/FGr
Ypfl2WvPiPNGa+VHaqMLVgnrfmE84g0cnqUCEFf2C1H0upAgWd/kHaqwXkr7KU30SxzB9e8KCQU8
H/LDv1T89THaJaXOXl1z3s8FvHWI1P+im1HhoP9ItnvrtpREz7XsaND0gPgavoyhRIyY1zXHoJFw
YUxFCI7q+hf0TzzTRE5iAAX6Q/cWF2sDmL+dIGDW7ioSaA8DzUe1aF8ogGQ4GZHowzF+13bWI2bK
DZEptoPEfBxG77My7U1RAvuZy0rz01DetVV3NqF7IKzzVVjJPiPAGZYKXp0j8xXjxC9sQ88UBvKS
LyVFbiEPwkkW+o2FiTYdHqK+W3k6+3ASNI/c9AASMcolstx5JRMDIukVHpwm7lBCpo1GfhoP8hCk
RM0jyoPAlxou48ZaMFaaKSuwqA0PDZzm2Ck1oVP95fKaUu25L5r/S9+q+Z/7Vk1dCkM3mFhahm0Y
/7lvtWjqyuvGpEZqLtcDGtTNtHxI3bu05QxeW1PFRIkPjlHxwXb+8b/XXws76ih1D29Kgzn9gqR6
FGENeUArMmoWhE4eSEpx//dDxZGzHLiL/Pf/Rs31Pxq3/6lO+uu/6vnebx4218/433/i/8+Ob+pl
/+uG78eImdP//B/NP7d88yl/O75N4191WCPSlRKPpuvp/M7wc23/9v7VtAVYF2E7OqFbnoF/q/g2
/9W2pQ1i1QNvQTsH9R1LQfRS8e39K78kpAPMkY8wd/9fKr7N/9wDYri2oetsn7qJq9j4P1pkIQcN
tgzItmfRybTiH53YFJDDy0yJPVn6M66IO40qb8mbLl3eZ9TS/AR1y6Xd/uwsFJhm4toQ3kMdxok8
Bi6WG/vsxS8DUcMiy5jWCagH3Th//IdX+R/P1z/Vk3vOUor0z4UvOu23lmWbJt+GJXhp/2NBOd2m
GCUClt8iyt+tUJwrb4Z6hlUkmfZDgXwxGGiMIWYk5mXEqZl4rLUsXGvBD+WTvBcUtyWbC/I4a7d1
H2Keh56nDz9B5e2DySGTM/NWCgvO0FTJrfhxGX7api8YXaxjR6pYOox3GyJhNVahoiyevQSDkuOS
6BRK/4o0mzAfhlvEdudm0u2L5XmflkH6XVjExqrUwjSGRQVPcvcRAfsHh0gXQaMxhJ4fm0xbDTXO
pllzISGg0tJXx6As5Z5RkfUpufNyuif3HNFX6OIEraPRXbdJ8l3jdiWdNZrEVprNnLvYXoNkOehj
b9W5ukws0Gfbqz70EsILEnYXFva6dxjBV2kG7EjZN1PIa4NwPa+DpLzQNxYx1A67Dfkf09c+OZbg
AOrxmWuZtkZsK1eRAlTJteTRytBRsYw+wEe/zJjgxwnrmc4l21Bmu3KQo0MzhRVakZhPohr7iWRH
SLPmcWC8s9ekceZEEx/xaGbA4wD56r1BVWNwyZbYHKcMwKh0W7Udq6Td4q9L4Ww0hyIsMEfYpBSS
EVKM+V4FxOk0Rg0+DbyYqzBna+nWk/NDV4fk52ukDTE5p6AmYRNjRVwtv1eZlEhpuNDsFieVNu85
HJ6CUHCz0H8g/N8nvcRxQnqtbT/1NLf5/q1dS5tgB+Lcr5bQcF+4L7rVf3f0si92C8avBsDDvuZC
rT25JTVQangN8ILF2sFciiTLIBN7ExqCH+PE3nCRiE/2zBWfeJboSDxQx7uStJv6TE3etHTcjcLE
PKFnTHbhwlkpAY0/mu58Gw02tDj4KsTwJ/a8h4EelcLxXnMk4+XZarRPNODbrG1fw356xkjfpWSi
YcG/TkufKJ48h1klChWkFa3TT6WVHOtl1JkQDpalOtstgGtnwG9Zg70pA6KmoXFr5saDoMOFHw5H
N82460cal4b6xWSOyT+LB16biYp0Crpn9YF/SqHbWb90OVxic4Kq2IinaH61vZ56b/ySKxE52Uov
TqOW/5GMrbEAcouwT1DoSt/qMprvh3Nge+fUyCh7eFFt8BsxfEVeidbXv4Yc4uTQzULcaqi0D2zC
Hxq1clBZG4gpuKbikMFYbLcv8CFOqkruK+Om6DQSbxNT5gxaEbH/IbzVhoIFL5fnvCm/tJAGucmR
RKXri5suPkUA2coeIIEYeKoyjPcKhyYvFmp4lZ48pOoS0FIGwQZkBEMtU92LPCt8EXdvUwnYtrJx
9uSwylaGfYZ4DBvAC7OVraTiUWl9x+wv2jw8uynPARHRtbCnXzvCLNILPFuu+adrKjJVKU/IUL0Q
HNzVBUcg0FKRHDfuBI2+bu/BYvAIlAXksnibqOLimnA6yBiBBoQkXPc8mQCrANGOHgHV4GLR3qsm
zEZhK/JV6QEX6ydcKsErQTE49vUuk5h5KVXKV1G/SDMM48LnySoLH9gOPKh65yGSr6hguGv65oiS
8tlqlKGq6ElmoHrioOENHV+wo7/Whfk+p4Ivz8LMlAKSSByyRmTdjyAw8000uM2C2zhFNqHtiXGG
shPIQIZ6rYQD/0o7AI1UWM1R+SR3Z27Jf9w0fEuteOk+Mp85XuEUjXTinPxgcXMhWeM3blwcnvP0
pxL6Db7crSyr/TAVK64WW+xQX7w6PPHihCmXRjagakyNUQkio90FUXSc6Qjc66OVnjSHehRNiAo9
2f5242Y9c8HdZeCWsAfDsCOdQFyRkGnW1tVDrD0kgtYvTfQ+jaFcdjT2LKd3PrRCPaFUic0ojXux
ONq74qFL0Lf6xYZrh8QnS+LVjfXVafA7uk2cp9NaIo3H2VFZYNPJixR9gB91oqGUl7rE5RiUvpva
BC6D2ULBM7c6I+PIbn6J6v4pkgwv1yLXsEeukll/zULvyetVczTIig+pRpFmN307NGbTqpBbbJnW
WUsyeeR9+ccpHYu2W4xd3PQwE8Tm1rUixb0vY7WlstuPKxBaucbc+iZWG35U32JgOaF5WQuc5yrJ
aZQeAcnmY7x4WRJgKjOPTgLXAAb0CWEed46w2Epq8xFwyWNiU6LpRuTfuyA5ds0y1wRCmGJvIPi8
mVfYtRwYbiGnkUJ9hOoWpJvEtruyqKldMTTnRqfKEupWhyKiTavSdD89YA4bkjMGiidjw1ltkiR7
p6GDZ7w2KfRMK8zaxXdQV+e8ZuBLVoObCS5vZd6Tdb8V5pLsavfdNPxoQN0Pddr7YuDTCpo3fJwS
S8PpDtfhvhZ/EsGMqA2qZw3YTNH/RiNB16nv3rnAffXmQEVs+eG04XeFF8ZvjYOlks9ZWA1MVN65
c9m8DzySGN+3dSnRk8EZ684t4cTL4DQ3vVDbGNbPpgmzbMO/jUTsbDqLER/WHmId9hKD18WvmKiX
Le89mougECZ/IlEXXHAX58ZovlkJ6n089lhbW4zrQUm9ETmWtsdCVbo0daTZkopmyFLWMa0VlrO4
TCnfKTBwQ914NzqAgDrutUZ4cBBmA4MoMPF8yplTePo9EPwNUlK3neuYVYVsRzkt0XDsrq7NBS7V
9lVtbZHMniOjfBRi7LcF0pQKPHU/Yeno4TL3s3fOO/kQBem3Es03BVfwktCOoxp4p5U/aJMg6ug8
G4S2im7AoEHCFRYfTt3wVZkFU7ycxHO1/HmZ+qNODX3IaAsxYuZyrIZ1OdIlj56KbDr0T44V/7oG
GUGUZIya87BO8+ypeXPSfHEfE/JNJYU+CfANVvP00g36ZdKpgqMDGWItpeyNik4Z/lECKVW9tv/w
lNNQ7enPtmb85gWEhAmaUCVxRA4do+i+/M5RwFadjHtf1tWud/rCN6ENVTWgNiNhv58e64qzK9wT
RrtNAFAhxks3NEAZhvgZZRyiBr7jvqS4CS2j8s1np81q8Cwc7DN32IUR7CFIHxxwNqmFlAtjb/aB
+q5az6zW4xDuC3v8bYh6wAhThyGcDYJZoKatZohBhdf+mDC2mGE9MTJoQ/LsjUWqP9116eKcLyow
HK355YlkM5c9cByPPFtmVY+pkb9hSRJ+MzJHtOgPIqCyxv/pnmixSEidaS6InWZt1ghyaCmnxnPw
ko+utqVhGr+JhBELrLuEI4+jmp9j4XW3OlgHLSbuVLjuNnLATraQrmoj16DjQy0YUR9HL8C/XOcX
u3tPdDx0lUpfWYXfiJ6+MvoDgsCIjmYtG+4Dgqp9Jxm24/0ZD1H2lrcJGpr4Bubjh3SJrbN51lik
oRgLp0d20nI/7eVNg5k0LUzLr1zWEpyqYexdKlq724SSZO9RlDEV4Rx7dfOTgbjuh279TbCKgOhU
wguz9H2W48TpqWH2GaLEAQSwYPgNqul2Cpynhh0Z41+BWo7ZwebcSVlWu0NWEmsNtiZgDhJFIf+O
9ggQqN4Prnevj5ypOMWuTYz+mB68n9Qqn1jpNhCbOB5KC29tCrcpcCFMlbi2Uu47+NApfzGrSzKO
mz4Sr3Yhcab3ID+gz4qE64bK68+s19u/t0gm88fYOeeOPV6qPP4I0dnPiKOvocSFkBn5jpL4cROV
2Y9W1HeT1P4XeWeyG7mynet38fhyg0Ey2FzAk+xTqVSTSrUTQlKp2PcMdk/m+X2x+0Ud++Ac2DDg
sScb2KgqKRtGxIq1/v/7f4+T9xrCNssroX3UN/B59PausDjkTJxrecVbSUnVkEoYoTOkn/xpjcuy
I+r9czKTbR04X47VH+FpmtgoMWW8p68Sv9G6VoCSe9xvSz88WYP4FpP6NB1kk6p/4jpxl/bdE5L9
htCq7z5zfw01xenk44laXOfBtTKx6f2m3zBq2BhdfUwz9Yz0Zt/YLfsqe2WHiyQP352MnMm5sF5D
CYUZndTUTI/4+3qzI7hEngo7F+wp7m0prn6I1GZQP3BuI3Lv+SFQAnaR5/2qw21fDye7zZj7YDN2
ndfQtgGd1v4XOnX70Ol5CwzVh8X9qOjwrRfk1Tz+PqVdnN6M+fLUdTgjGULGHcrfsnPYfzCJAMJC
blEQ+ZcAwG3yN3Br2LSSM9KB3Vgaasvvh2kjUAgvFdNWR6vk57U1JPei6NFay5MZO8ehZGyvv/qM
hxRHULoKU9HceE59XprlmfibO8yNX6RFn+O2PugXk0/Nq+8Gd3XGFGK6mrTukXSXb4joUYYgwKJQ
x8rgN89IYShuXfrcniIO8g+LgdshWpl7P21/BXEEhVZ4LwlLz0jys6q8zzEmtaxvxJZeyxrNcXkI
HE+HEPymLU2aSGdVR2jRq8Z5oauG58ClZ2YvbwJUT1vwaRbxtBu7/kwNjMlyLJCN/JShaW7S8C5l
tzyGDbGafrFwEHn23uxGugCef5p69WsI2VnTjDSZuHnoAx8xaf461ek3HEEXuVm5kTwHuzaQIfVE
uqNLHq+6uD2jq9kERNUp5V9i5JGkK2zZafD5IO5fWXamcAnOvDEYR0DzXmL7kT6Hz/DU5BPiUFmx
8tdlE0HmAue18dqvgb8lB6blFjA5oj93oSHflaC/2fstQswCjecswHEQONisOmVRyQ2gA+L0XvQe
KHEfRk7UmM9ZsjyStMrCJpF3ZZECSLn9NCvSAruoXBW2dkARJ7Bm4vLuVpyrfvKMFv8jMJ6aLg0h
9eVPMMRq0KRpd5Ygl3e9Sqd705MEI3Zl+MIB8dpy+zpBGOUqiV8EyOesddx89QVRZ1mY4tegfXKa
Uw7ByqVWXtJ3P4CynT8BsnurnOZkdd1nm/nvRsJNzxv8G8iQHEE5ylj8heis35q+eA+wX3HFauI1
8RE3MTikOGK0ErvVp567ppgzKacCZlUsk3TyFxxz6Y9bDI9cyR+iiTb5woVRS2DK2LNWOR9fndtH
VKHPsh1OtGIUDfhRrXsxALCpzKcBMA4FUn4HkrTms6bfZJTpMxchGtdwS2ITKG/Lh9mFQBa6+Dki
LWVlJBUrF2ozi3oPnu25IVsoaUhLK8cEyYaFEsim262QTiWT5O9Fu7p11tg6HwtHMe4KXkzDO6hE
nrVsNChe/VohR0xOrY0bp0l/QbdBlZ9PP34MayY1KuB07gcqmBtllO2NNQbpbo7v88opbwvhHBIf
DXoylslDxi0GNSysdEIa91DY5bGmQ8NLMxh80esCiArWogDCSUfyo3fGlziMghVaxB+A6B2doGPe
tg5hOA2QivZXm73yt1+SbH6rl+ngy+XDY49fLVa2YyJ5WFJKoKk2U+gnzrFVwyG3UNB1A1eYCjAX
qISo3poTF63IYfjRB9160bnQ88mRpMaWFaUzWIo7ERo/hPcte9tsj4XFSwUMCKV40gBTCXUsM4B1
TsZzA2uXlNfZRAIuX4m/I7/V7O6DqniLMSHoYdMUFx6ELtqAwbffE9CrGJ/t0B6CNyEoMJPR09Rb
jf4I7lJsiUSjAQyvcACnvcHtqNmEUe0wAEcAK+BdtiNfAD39iYEXo2xemwrHI3ztbeERC+FVCWoO
k+sPbFZ3Xe+xbFBem/19OKI2SJAK4TSGXpdgKbe/oMetaThFR9N9RD/ZUSNUyaatK3hRZvxKwuwm
QCm2dgVu7IXbynrx3Es2099tHEhSjMpPnWC6ZoZGzSp5K2afihslFwIe41jAeFyxht+Wiu+JYgRR
MW8hxbHRJDBE6uSxdJPHjnZqw6eiczHarH9Ic2Xh42ND8QoY5Mtkv+QRt/t2oMSJwoqZtzxGi9pm
ZA0N0BtFYx+HtL/P1PQGyf2zt9hK8uAKsntnW+MLTO23TI2It/ny8iL9MS0w3o71PFrRKfaTn2BI
u3UFPp+OIJViBF5yyp6wS5xJNzyobjwgp6pWyWIdjbG/JwPm0gZ4hzznVaX3MxgTEj3VtvdNZG7m
+O12xBl5ySOhmtif6f7R49oGk3WLSzGBM3qou0KRHNtqOILaYFAUxz+/2/AmFJ4NzLTco/FiFxzs
lXgwao4Zw7WbjQzs/VB5z5kzf6hlh1fr4CiT1AFeTQPQcRUhl4QqyEtsNvVgkyregjzCiGczEAt4
K9RhOK9Lb3nKwPHU7XyViXkX5NOLIyBlLXV/Tcd3s32djeU6L/FPkApJA7WK8CBsmHujAgwE6kjG
AqWND6XW8a8uaVRkVaxsC+Mf+q0yXq6OA3Zqlj3mh9JiPSAh3RoYskaPoJ6cdImZycF6wqS7SRmH
rNA4v+VZv2e20OCI4rOSv9NS3jhhg1Q0MGjoGg+NIVk2rflMjVLiBZfH2CwS0CguJQG0ZqQJLczK
Nt/UmfpuyXw3LStcuzK9JiUUUDfkz9OalEiCs6kd9GqcJO08TA2Vam8N9TX67hPkBZ5Sh2Q9zOMo
iJBtzECh6OGM9Jhxv2+iILTWc0ODuSPw1nRYXtU4boOFhj7pRK+kQ2ebcaLVRozsHcD86Nb3ll2r
CDIuQ/+hNVxEaql7RzSVad3oZWaZL1boHDvmjUvxJ7TFAS1qcP8yIhRuwcokKsBPSBoMOpI+pzff
Tezb6D7h6tu5j25KfgF2tH3nqw5RZGztsG0jijHv/Nh5VhHuqUGR+qyCm9Dk29Mdl3A/iHmjd4ii
Ug/MNKRJF7LtbMyv3b0ZNJAeMmOfpvxqLx7Olo3hCpLVY9H6/qqpIUpolbjV34UuqwvL0qNBE4H1
C5N+LJdLJ+Yjh/PJbopyPTl6MytLGLuRg/oQPBi9H+LwULHneDJKOknYi8XIVuylNar14Rzmz4Ni
e3cZm5tzdz/GGBIKH1Fm/MjoZqVaBhcNz3TWmQoe6XxM5R0E/Ue8YSm2UqpUWPf3sp/vwT2sLCRL
m1BOb0OAk5VAhzO0GGhbwxsBCCgVqnsICmBASVvrQOvuMpvi2U8wiRcuIGC6RghWne42NrudovBn
URFSjAobzf6EpodVUwU2irX5rS2jE0A8WknRCZw4Zbu7D+DN3dRBfoiX5T1vcT9lY0aPv5QfaKr1
D8ZaWq3wTas3s5xoYY+HBv36eiYvPBshpEzFLoqNKwzex7Ktd0IkpzEYX1ytZqjMweSI4YpHEl6N
hdV20z0MhHPdc79v2Cz4hVHZPBUE5S7O1ziNBzsvNzVpuCR7foWm/BK5+TEkpGmi54gIVBjTN294
dw35MA3dwTG9D2Za0bpOOaoC3QJyvfgxzjeIobc6EDfwqYBC1e08l1+qn6SI7W3s8x+06vBhuMKX
fvmiWBGcKWxIItZfeQ7eAaLwaI1vYJB/TG88dBT86zKLHztc+2KKHnNjfLGtDqMs0daiBQCyKgDD
ghVg+wvT5QNJ37+/urk6miSCTP42ohiD4djNa2NmohXEAHuy3ZAhuag6/sgok3e6qL8N10X4ZfLs
Yl5wt9qKnaQyQRl3EJGLrDDle05KUvDgQkQlR2+qd1JumeaqEPazE9KOJNaF6IEP4oqh38nie85Y
rSVfKOKkjyljXJY/V+G2tZrH2ddnbUoV4M4o0guUi1jlvgnnO4DSoj4iIw10kLHy8uXNJUJvVGC4
So4CNrkSJ6l8KAXziInmZxD/FIHjr2Mg5YY7wIvQD+WAP2M1zdGTb1nnPOB/Bvh7G6M/B5VcB938
E4TLB26XajUsDi1kMd+Uic0Zx+9p5GVx4TYTH7VyOgOCa/zTR3CTXZtBDur1EBYmjyPqniX74tw6
29hM9TczAEcIOvwiKVk06b20370ErgwyYFHFt0WFtypQW+hTtwDID8xkt6TnvIAjWw3l/J3Ny6YW
yY+oF+BQ3Uvlh2doK18h/ncaje6ln0YYg6X71fbO20DDg4f2KU1iIlfae2N57/EPWrZzadP+lXTl
AxFcyLZGyG58W30yHRR0lFEk3/3gnEFGRTyo0Tlx7exIEDrW46oivjc+maEab1FPT6yMcqfM5sat
+VC9iUg5FDbNGvpj49nWKrP9K8AgeED6M7cG4I9Q5fTx6WBmPNBxe4xl95W5s6C/Gv+kYnppTXmJ
nB6H8fjihOY5YxxtDuORNsVw1B+NG3W3gMM51ZfhRTuSULEWD+kQXXJU7WvgEdeWEGlhmNcyCXU7
wrx6Ffz4Unzgld0NhrVXkcI9xIuaPD47vQsBlnynCz+sFhCKIvZzPBruOZcs1GRerpPwz1wdfhJl
g0iXF4aJ67hIH132SubbvFSN90/bZ2CMl8UTDFDINfXz8SVgyhVxRdS80dKgH2AyUtCbAHCxYyCv
FXTCIHRpD1jHLq3ndQ86Yw08b+MX/X1bjm96o0glRV9qz1cc71f4O6KLHxsOwrpXvxN+chcuxVah
0NbvLF/Mj2WSXx3s07bPdm7R3fNOuK6w5gI5HCabHUr/eMkwfTPDdmqldTtJRuzFYhEQT4RcivHd
OFAYXCSDg1h+GrT95ZQ8ArJ+5DJ89aRxM/v0f6LxhWbXZm6+uh6DUjU4mDvlV98S+WwLLnTmcg6H
4cWaaR+ToBNsRhgZujRtGh5aQlBov3/Y0/SiP2GFxkuPFzio4E9QU0+seOptpvIxgKCwCjeZDxKj
qo5NVJyBveDxlVW/axMZbBE1dsR0b4YieIsbZF/5dDP20DTKhAxBM1X7fiYmUxvNsFS73VmknBoy
8ii+ys7YUVHde+X/YpmPJRCY/DdCH6TfPyVZpEh7SpKX5+Ovf/2XP//mb0of4SLN8YiE9MG/mWbg
eX9X+th/2b5tukEQsAT+Senj/kXEb4CkTjimQAjEK/h3pY8j/4LM6SIhkEhbAkfa/xOlj5Be8M9q
GdOyLS6Ujs+LkwFXT605+/680Nfo/vVfxP8JmCCm4GTgD3n4fkOB498U4Q6HRbtzKP/IBxvW88Ag
GElmohm8YsV22t636AxWYc9guGAMTQIu7XY41Gkbhoc8yE5Zf+eNcXrr9GLntx3tWUvG69ZT1I7l
Z2vV2yQX+THAA8psIFiwLBrVRg1qmwB4OOSMCFd5gf4ckwluGwYy0UQ/xBjijYrlfCoTnUtUPRRh
CVADrOR6sLm0oMXE6pCazmlcGO0QbgxwhEmuQ+FAQipz4LKMD1npK8SBtNhVGeAlMaZ716P/m9gS
aOpQ4wvNMOfTvCsZ3914EnhSqqxt2Pg7wuHqrePlbPCDtvrm7Pt9+Rmg3Vt7pniNwS9uUiiG0dAf
klj+jHVHZ1C6oE0DtZtNKnljKEBFU8ZDb7dXIC8PRWIl22ahD2LZjbO1QdSjXWFbKmM4TD3peFbn
b8eIWZqokfviqfMjAL+qbN64yN8ttQLRa05k2OLIWtWqOYOpvRgVgQFTqUkUyz23eZseHHMi1Fcx
5qX0EHgheGhwHn1PluKInGWVxwv8VMCfO6tmtFa5atn2MTaaaYwtKJeIZRwoJK7E1l2UkGiqiHJV
C8bWqLvKjbl0WzsHJuNO8q1JAaAKRpYN1mIxtO+95tDDy7xSL4/oxnzi0EfjxzKiV6Mvf8oxhv8W
omGQ3FqtskSEX4FPkll3beHojCmNUo+Ddy0AtjLqjbd+VzMtnGhb19VAsp8sSVwAJK5n6V6V27QG
6XLmJT5yHfnEW8yBLrX2qu9VznkykMltvwhJ22IgYsnEi7MP5vbVnZjwaJEJl+114s9rCgUbulba
HuMWtCNI2o2jghoRfwUJWRpbd+zeAUgEQgPUgD5t08SF69j7Z0/w+c09d45QEQ2ZhG99Pfo3UTp5
pyX34JSkiE4axwQgm8P567gLgwkOOJWVNJ6JjTnnYgg4HxadqYUXEkz2Oqj9u9ACtDjE3r6sFnkp
1TzuCgXDpuKGkup0V9xLO9Ku7GreY8C9FFZEK0rif+V6kNQ8i/kGppenORsMpUp6CWKqaHXWex7/
F6PI7pWJSoYIE47TicS/ARmPWkj0mSfrpY+403NZ42nXug07IhZuIuIFMLKQ9sdUMtHu/eI5aWYw
FXy3KOaAa1FNohirDhbWATjYHRM2QiGtkp1EgODcd1KtG4MH3vLLd39AokCfD2B/N+wH4v0YXZB6
FY60OGkWrtNikRtc56Q+uCShoC/beZb4bmfiOKzAxCpkkra3+Ld5Lvemb3cb4c392gFSPnJJxQCI
u0cMLJQiu2aW1dxMRKxviAeC0EpMeZIs2CISJrUiEEzvK2sbScyOBC9HDNhWHbK6zWTxPDotM4fa
Swes7esZkzhDR5BMeQQKUnyPbPLM9VsqfIsrvmQNKkb5a6tJtnPKqpUD3TSjtTf97LC+RwaDs+tD
481w1UA8WUGfZZTivjlxVkJkGYg18NfJOMJjClEr0Ikxt4rHuwM/UMEqQBjBeuaDwR4Az39GT48m
Cokz0QlmXwA696yj5bjsrsw7ZU4ccp1SR3tYdRjVhBYyJVr7fvFrMgsyfL25RTrEVwm1aE26EfhX
Hy1kZI8MojstjeTp7qCOrDoNyW9D49GLkte+OkvfInzRJ2huIbc2SV8GjykVIQCnnOb0JSqFT597
OSyF+Z0GXJyj4Phnq8SXQ30meG9ciAcQXyPd68wfnggPj7aUPuglg55yNjDXpf+lBhcKoAtEzYXd
G4XU/XO/y+P4UMc0bUL84D2NClT0MgXNSJgGPAeHwy35sofuF6wj+JIhE8neIBqUELkQpD3h0yJ/
VAsyNeVx84qwZtMWzbFWTMiFkL0/tMLc+x0YDj4JVurV80eULDnRe6cwY05IkV07ctxFafaLuSjD
4qWKaOYyEdWQNOaKe7f8LhcoK9Iabg0jZBcLsn1udJC55hVYoWqVWU55HGuchHlEUetivMgGlAQQ
kiEwu6BBGE+sWhPoji4y7RFTeG3+0j/Dmi9R5xxB5qDfMkGhjL1R3xEj1a9iWEgNkciMNepHWaj0
EkdzcpIK5WMdiAdPtHsPi7fmCRJE1TL1V3N0LYBOsdgd3oog6qELA2RzVnUFRrTtceisl4XY6rqE
+F5gkIogGXGo9evGklCOuFwjlXHOmMi/zCRzHqAqC5Xd5KoyWZn5va/r1wqJ2G0TvlAk7HuPAQO+
La4FpNcy4072S9Jz9V4MWtlMcSLkLKJ7XNAYoOxk7Yf9bS1o7fXD8uEmI9DWKX03apeITOaIVoxG
pqxOTTa4KIswyOt0y40vtQ1KDBuANRfS3ZGHtD7AkgF13iaD0Rgy2XSY/6ST3GAU1P5Ql1AXMPLr
MokIaSMKiuns3ZyPB1cw652y+Qn4x1vBONyJYw6IqQBeh4jBc2lLKX/JN1Hu3Xmmz/JTUKskQyvG
6OCQ+3YG2huWRCIxdiZL5NST9UJgYrDtaEXsE83Vm0N+v0+n2smGXQMvB/1Ew+yG2oSJcEiuSjlY
apNacMpNNK0d6eYnhQDQn8L5VmtcaMFuHWKn9ilTTIZy3Mo8G7kKljUaHTmm37ylMQe25b23SbhE
PM65nXvIEgnhclzgIxPb8WqsaZhBfCgeEk+6K6Nn/lQtNFn9FKy5QsTKYu4S+zseIsoxuh5WJPz9
YPWPC8OryuuuAmY6F0zKzHpixoIN3eixErayE9sRIXduoo3Becr8CpC5smsoeMSbbywXPbkflLsJ
cMXaBzyAJKEykMU5mygxOhSHefAekgRsLTTDGELQJswbkBHLNIAt7u2b2dMAyG6kG0lm0jwhfwah
R4raQjyyXEpvG94OYSK2iW4hhUv6OqpePJdcNdfAdT7Io4PSR8YHyWLTCBi6fQDzLHfLgEK2biNn
N3USQRFguXYi5iiDCg/xCAuz1dOrDNzsp7ZJPs6wLq9Di863awcbn+kazYoebBJITUBL4U1glcEO
tzJGKo1MtBgcMMOQ8BscWDmHHgflwRwdWByY6eOetmPvXeYwuCBMv84xqZCthH+I7wqBdsZE2DFN
RGrx0Z5TyrQFagqKQAbL3EEHHE0d8iqc5PO+G1FQY1GCGV8jKrZ88r3RMq/gkfAS3OnZAyl+bDVx
E4pYYeBKIpCY0hyMOSVmo6HP6NYzqt80YSqFiP676lN/oyOIOWINoS0EGJWyTG7AyBTkuAUTmlbj
N3IxYlKD7wZwHTf4GaYF+PrWGx+NllrcBFixdlJqytr39zCBIgJKUMVkgUebYgTVrZLyQOLjiujl
iMC+uDpW/JQ2EkRljEuIYMsNNjHuizXTvXbLGKXaLHRD6o5BKAwXMOKDBa5SQBOgC7Ipw/ArZ2Bh
jHD+AIYtGF+fkgBkbyzljnK8WJsampWXIbZVrFlj2DTkHLyBx2OTX+I3rBXhnpyGF7btu8Kcz329
XBKvb85IlZCOEkkRuBQdZtru2vk+YnpJ2zO5QKGOniOBbzIWPAvARysAOYfFIeQqrFM+ApxnqyBz
A+YY/tGP8PtZbWDegUHG63RnL0537IYRnMMQ/M6KpaWUaV8bdyFEoG7BbF47AxwTmX8ZaX6MctIK
NxiSK3Q6jXzYZz0lHoiwBdBQ9mHTgWM/rntYDyNzcXUb+RPSsgVLK3vKo4QypnRQh2Gkqyrpd1XD
FxsEi7mtLYZcJvp7taRXplcvSiU+w3vnEqU+E0AH6VRBs1xSJpaKWWigNCjVL2+Ic2cCKTFoR92H
YrpWjsLV22uzTxSm45hFLaqTMUFQg2I6HwXDFU++5lOyHZ1gBLlQ6NYNFR60kh21BPte1tHKMxls
1w6lTNTIVQUgaAMhMYavgcKLTa5Yew5Sgjw8hTZFouVfaKvswwS2VGU7mB+T4pxTgj/QCwf/6rGe
bG6/Tc3PjlsKhSl4JgvgHDSYsAa2N6TeNF39KNqAcwRIBhL6YPbNnd+5BR8VZwJBpsZ2sgnzqJaR
OUZDAVPZ068whnwes4ygqHzHKvUPFt/wLaLrQ82/HdhGDlnXA+KUkXVjGenODaDLATExYHsyKO4G
BJkBfmOud8HKmKr5ttdOFZWOWEymlACceOGZnWp07AFMohADcWaMR4MI9tKODc3DeQR6q8LSutri
vW0SnRbCTEMFwwONdT0TaawDgteVDzDxEg+gtoWBWa4yfs1lGdwU0iCFahIHGFWIQ5bYWbWTH2gw
xXuIBgMJCgTMYPEtEmHKcZv30U3nZi3+14okLgx7YVOJrWGat2keBDDJ5oYnNzmIhmxAUGcxSoCY
e+yUXoLEwkWjswRjQgXpZB6nur6N8+DJSxHUkyD6CfkoO05Mqzku9flXAlwS+Xry1nEczptUpxiy
qYME1smGJhGH0iubPf1TGhhTfmsnzlOUkr3mF6S+2DCLN4PHJddCwbiuaNECE4PP3vaMQjL1kIHj
ZdIQx0QzcRv1CM9W41nOHnV7IxymXlCf1DQcqa7X7oRixtI7cDf8QBsUe0RHt3OU7FuHtZ4DOTl5
+IeEzz1WqItURodSfXg2CB89os8ki1gGkGAOfATejUH3GEkFOZMJgZORTp4cdQalMSPNonPFxa4w
5XZAPLooVKYZWIDFprBz6s5Bhh1+hsUcoTEotyGRl+h39E564SLEDKzyThxuWrBxdOGXALQjdCMX
Hj+F1a4TNXObbM0C1P+mJG5zNL+VTt/E3vkohi7YSPti2tg7tVxY53XKmu2nwaLKFZqxiTVte53u
Of/J+dSJn6L2FFNOvFttFnL3IJzrJMJxW2QUf7SW0k4Zt2UaPac9Jwyj4Go/zUFwQvRKanCKrTLz
USsYtMm2HfrhcxS2lz8wwQ6nLIOqhAOGRjHxSSmYz1YbdlKu7pIaoyXx1IpgdWkI4IR0fmP6Q31C
TvR7Kvt82+rMVCPmjtXpHFW6PiFAkrfCYW6qk1abtrmpgeNJIlgBIW3r2f8B6BnuYlJd1uGcExah
+FKlznA12nu/DIsbXvOmmalPDItBkNW33wUBsG34E/bDN/kb4EDRMigRhFuCK/AxsVM7b6ptn0ds
QDM4iIdwZI7pAXHX1pAKUshWMDfclA2pX2E+ryPxnSluwShQCMeJjGADHelZApklPvsXRtKaoz3V
9Ui1bYi+RXaF+8VUd5ZOxV10Pi5abWwOFnQeWLthQSoCMtN1Yisg8mZmH/BH7joCdxGpA9U48gAF
Oo0Xekd7In8SQrP1WcLUhpKKDV9n+IrM40nQub5zKB+jupb7msjfgujfSWcA2zFpwLnOBR51QjD8
wX1MZPCss4PBA2GQ03nCdEoQiY5kDMcOcy2f2GHmNMkWXgkpJC2ZxKIa4Q0QUyxR+3Cl3EwR+RZz
/hC5DIMN/DA7QF7k6wKKD6rZuX/N/PB1iRCPq3BodovZT1jT9AJnzzJ0dHJBhnLAF33b9u59puOV
JZEaWSYuXFclP/PL8pWvkbrHdIqOk1XfZBC6sfvKmhk6ExYK+U/qqGBdRA5Xfac6AQ44U+A8OGRd
6znLRlnmyUjMl9q1D6qkCnSrHhq0S4iv7nUm5YdHiI2ugwCjIreO/TfE4SS9ODP7QRsepohHMB4G
Furo3ccGGFVJRMhG0mZa6oiQpwnvOuMLc0rPXuXfjW2M/rh+cbwFVQYHSJhqKyCgupwkQ2pI7n4A
4rMV3FdA7dZ0AaTNQMZ/jJzxfvYKMrCeY8skVuG40DI68mmgRmoPnSDhOYX5ZbT4dGpWVXbjKTod
AvzlqmjBujoViZwpeMIWNwRTKN477dRSRNsJGimdiYvb2m8+M3OrsH/7lmRnMbalHXEqJndOEz1Z
PmuW0XKbR2K1+NmblyD5joai3lR58mAOiX/fnJYg3ypvWh5chUpahqVYT3P1UbJh3crC+c2lX+5y
xAq0++3VGLgEN9ZaMJxsvKznqWXBcdazR/I5fwnPPbmuRXkqfykv+oynhRPQVRdEVsM+xpy69uG7
6tphLyQ2Mgdw/RFWNr5TzKOsTe64Xn82HXgLsvTwN6CCquPQwDdgX8eyf45rkCgx+m74FCZOCqtY
DS1uwQpOwAos2O928t58o74f2N3P2FqO7Zxcqyz5HhObgdNQ/ywAf3jQZuMA7bPg0k72zVIkV3K5
qLwJ1R0agEYZAoFsottaCvTGJc83oFQWZYyDqI6TctX26afrckcLl+fZQLM+e8nT0HTOGstTYJeb
cGhBbXY6z4OwGGb+6mZqTG/j+DTekG4c0uCZrmq08UpaKnnY7GKYs/j9ADMZ0bxHcvY+q+LEnxAu
H44j1jBk5lVCxBZ9IaQBlSYqzv28r5v0Uhsp/NllsbZ2gVZt5P/6kJ8+2f62nlp6cMDi93WVXsXA
B+aoW6OxK2CCSMrT8N6W3MpqQrjWfv1ABvp7lasv1dMRs2sSljp9GTbFsh367soNqF8Xk2Ou/7S5
AjyszNfh20lakoTSNnTPl21Siceha3/lYLQ3QQ7AFe8qCkZ7/JXlN16cIgJbiBLLcoXWO122xGg/
/CEH+QFqfuZLDAHdfp122Wst3OeOrxW7BjmsYzaiw7WfaQzmuIq4tXvVcEjJupBdae8dRW666DdE
QF8z8imHKbi1lddfg3Q7QbkdoQs3vUe/hjYndzxS2Q0MNTTab6JS824Lj3aMm+3IX643HsCJwEAU
voweYLBsWwj1HkfRt4Sg0rjDU8gIFdyseEVQjBKa5EhsjTUejI7GRUxs3F5YrOvYsC95LQmxoDum
XX32QGmYeBPvmTWRmPNMaNZ0DckGWRkuEN26kh9AHWnudt2xBFa6BTG3UrX5Bhlr2nIyc/NQxc3Q
qPaco4j2sbXdtEyueI5J/cg4AQBfLlsEi5BluB9smF3xbOB+MiRynQL3/T5z+SDovG8EfPFt2jpv
JolWu9wg2y3jNCmm6JMWNtOfqju4M0h/kdBDaMz0z+ZKt9BgF3erO1NZ9yNywG1n6ayQBq5xNPHO
iEg6T87Cl5P05prHlqyDVSRb92gkpzwlKYh0XpjVAgqP1f0KhirTHlePBmzz6lO9/C+e4/rivxvj
7v7fv7XV/Nn+4xRX/4u/DXEN9y+68fAQTCQtlhswev2PKa7h/eUGFjNc32Z8anmMUv9ObHCtvwAy
eHrA63rSw+n19zmuK/Qf+a4vITaY/Nf5n8xxXT2lpeHBtE+PmyV0S0darsNrZIJLWoGe8v7DFNcd
nMx1HYi+XbNwmwMr2C30+bOofzXQWyBbQU6tEuh2Xv9oJdBg0dfgn8LzXdXU62nooHYZ2QIlMjqO
s2zjlyRUc38zifmKi/qhxvJE4T59YqDf9hb66cjBYN5gnPem+k8MGn0eUpUXN7oLOYca9TM79ePc
ZRiv/VuwVrSmg+IMJYUmjNc82FXsr1AKrfoWI2nLNbSYvRkbIQohM/+YLIJgTGS1AcUvOpVE2PtG
3wU93GkrP112kxczTyTfI4zKD5FVH2ImkV3/tGT+trv2/A9PxH/BlvDN//QpSyhSJncpx5UQOhjL
/+OnTJgNEzxVWWtSiyhUJwASEYNfn+pmMexn5kK3XuI+ZPHMlNc8WCxxGuSjQirmP0CIx7GDcxKI
B+BiDjwCUmh5hnDGgDGdzLm6yAvXEsD0XEFJdLuNPfO2lWQbpIN9qZN8a2di5Qnx09Nv44vxH/Tf
yjxQRyVD6DgXGgz3LoOQm0AMEhH01Vhz7wyG4n5qCb9y94wfyQua8EGKW1UXnzFpZwgvcZz4xo2b
FZ9lJhEGTz+eIZ6X3LpaMVLjBK7t3GPY6n1OBANkMMPcQyh4S55ZvjTUYQvOcSK/08+F1wV7NUJY
nKD7FrfWqDPVul+Ofr+tJ+a1cKdfvk+5irSSd49K7W8b1/f0f6Of6r/4qoT5zwwTvSKA1QAvCQTt
T559/ef/sCL42MjeSnwBm916Dnhf+mPq6S8Cfoi3nv88xjQpKvGRO2Tb4i7ekVyDgKuazyZHy//n
7kyy28i29TyVt9yPdNRFww2jIkiCJEgCKtCJRVJC1HUdU/IwPDF/O3Svb0r5ntK3604upUSiiDhx
zt7//gv5aQ87BM5gJm1eGpLngldnrV9QNHCGOfp5Rtplaep37OvfbHy7QDXegpxL3kfAQGMiRoC1
unUm57lJqjejMM+6pBRD/oIUlL+PSosPHfVaWbxpFlT8RAlfybp7c2xkG5qTvbWGc6vWztcULSke
61w9UGNEg2BQwYjjGgbRjc7yd3wuILNFfx2btxBtOxTcjA00XT83YQs42B+1wTrqLt90+ReCW56t
vDnOhn6QlMRtG1P66iNhkHZNa+HxnYNkyiR2aRWwCnOY52OokHDhbiur2VkmI39FhpBoQI468Jpd
zns3oT9o0D8yECkQsTqA5LEDA7VJdmF1bhYAk7J+pYrYeWIh5Jb+7gyyAcU0bpUKdK57frKfMdC0
zA5ef5l8rdPk8fdP8sLH+XXDtHXPdaC9sAszi/h5eeCfbqTkGhhrkheZsXsAN+5AMmSpMvGzYcJ4
fonygBrPCE177SBgbav8auJMscL7Cxvv5Bp7bJORw6f3ivxOrfTPucceqUTc4FjbYhh8cipla9TW
QzvhExxQhHG3g3OTZTzb/F4XMSKraYfxUCk3YCuwQIE9saKg/GAjtxjq+JkPCi6fslTSj3T+bKPi
7KvwGvf+qYucM/OTaWAMoIXA1EX7RW+DMzwVtB4zRBW8u7aE550T69ipUHmamOlIBZPG88ivzCcw
XA9DQIrrYaPNWEtkoYaYk/QYkhuVx7qUVjnQHzTrUhfZMUPWtgpc980juQGsBelzyxcxMxvpIxW4
p1Bj6zwYprnHdOZTUuqUaJ57qju26Bl7NvmDmWNQOlTDBlJIQkKQDcHXzT53oL84ifBdantMRRt9
oxHatjLM9KK7zGTjYb4D7XtpLT67l7RfB8u9dEXwUOjFUzfkR4trwyPy3chdXCnJOBsx9Ro4Wdgw
iJUplHStJnyiIeP6uE66NQ0MwvjhRskfg5kVDsll3iGrOI14PyphdFzORy3MLpUb3sTK+BE0+VGz
46ta4XeIfHRtE6HYeUiJA+Aj10XIMJnB1SaagjKeN8sZJLtKezCYZJQmq0xOqLzGZTztAKlbjmYb
zCUd3sH9mtUUoZVoXDKUzOJqN8RPJmpwnXJg6c441/JtuoQz3WMbAbXHt5HAusC5sUsMKRP/JWuS
C9ord+PWsFNVcoIUje+tFNGXydIeyMJNV4RiXCstOUAu2YxJ9NKr4RfFfwVxRsaWqVf5AgrjZ3hX
WJWgcbj2NQWpGaOaQt8IDSy4ViXEZqPtXtNA3zhTWjMWNYsdprT3eJTq2wmT/gQ9bYnTPXubQlBV
PzxUQfG6rP1e59KAJgarsdhNRokPs/a2fLvRSv7GFcqhBvvlcbdYcRwGmuG5DLN+OQ3UTokCpVK1
teHwWOOWXVnuMRvc4zyzJ9pd8e4anGcqLsYYHtEoo7xcDtmCMyzgQS193F507Zxy4BeJelj+ET4Q
1C9sd1d2cW7Ji7NU56AmxZv8JOxbToEpe1NS3sJQORN08yaI6ROSLn0rW/McTfo5Gjx81p0jcWno
U8LmGGsue2fC5tgp7O3yAYpJO/e6ejBCDiSnEZVxjrSkMBQ6rWpLQB8foz8nVUstlYHkKJgtZvon
fm9al1h90b6NKHT6ldpGtw4pn5i1EAgTTvEt5sm3ud6vGYHxIpqQiXz+kzfw8GoSWuTQVwxScexu
H1LGwD4/ThQ7GoPP32/K3n92kxxL00yprx1NN3/ek6dcafgmtc4AuccuyofobGiYTObHnrjZxine
Sp1zBW4MYFZM9LjJ+RPp91lDo8v94xg30jepxOTnNRhxEOLyXVal1Q1cO4xkBvcdo6bNrLDPWSqF
Vc4vBOV8YEB8h66yKbQXz6c1lWMYpjDHm9wDInK/FtX4IvdKCjzMmjmArZfSt45xoh1sxBB+bu3k
6hYRv1XYwxlk59xJtdRq5rH183kV4wk03UxVC8O83usq8diN1JBdQpzMsNEpEMKBAgG07hzxsjku
E/kQY+uTUSBwquN5v8mTFPQmpUabmuE7DN5pnYn2zxrWFYmNa1/h7iLnuSimp62UoH9o8S/dYuhd
bCI1IcMpYb5H/hb3r8ntoxRoZM+j7+/KVeeq55raFht8lkjKr7RwUVLXOtdkbK+fK8Fpfn/XTSGz
/uXZdOHYWJ5nmq4lXdefKzUuYDB4AC5CLTzObYGCJ7s0c3k0s+JI43KuQ3KMe6XgDCD9oYdnV54t
Iqt6Iz/4XXmcwvKIc/0DcDioirpibp+tq6o9+9Gt7qXXUs+Iuoiwjka4z06XrXMwrZsCB/UgvCtU
ErSr/KDY6ZG6nn3be4lVOI7BtbA96JBsvlXFJ8CZ65rXwdUcY85e5IcjvTnyNb7UKvShmxRx5K0c
hv6J6zpEzg2M1EKwyzTLMXYLkMNguT3FjGvQL+xVF4Xuj91cLz+hcbvRm/JJcdLnNjATlsaT0dIN
mUStxvhSYAu4VI6mn2bQ9MjnUAPsfswSD4apu+hWcYg8c7ucc9jgqiB8Ne5QmKnYFmzKwnLqVdjC
3gspClqaCHQhpznikBuZuphJcMYL9aNTPo+2tQ8Va2/W2ElMNjXq1ME4KWzCihMqqk0Wp6jV8vGQ
+519N3kDpgBOsB1GOWSc/GCryjkk4drKj/QVHNpVdAoS+7Ccw35PDWLkmOyV44eSK4xbQeYm0jFN
RnFbNzTqdVMHN74D5qUYwpjhqKV0LTkskKVChOBYrQpeG+9gdfZPjsZ5Vrjh1cg4nZZqpMyKvdU7
h2SiNJkU/gMf9VVpdFgCJfWZvpdlIyupkrNp1FlzrD23zC/2yMnqdmAxrTHuGXdex5nSCy+HHnTt
1AfOXdwFD5oS7xMFg5+Ikm6K7ws3uQR+ctGy7NqOUruk2l2dhJ9FSosbaPMls63bLoYoMEUfSsv4
26SQ8iIaJ+wHD34TX6KeN5LiZem0Z7hyBBVTKNoMBa/epOD7ktREv9lUBNM2aiaU7njkm+FTXGdX
O3JS2m/tTs/jF6o3lB7Syquh9pC0rJTZwKnWEKHh8pGK0DqNzbuNjBtpXgZgWvNNdILNVxzg3O1o
xXjukmbZpbadk6mYe6kJfO6v5MxMkfKQR98qKkLEZuw16SENg13FJY2JsWFMf8Xt51rI5VG1L3Gb
fQ59l+A/rgYG1DurZCDcycAzmI+dm10YmUE0ciiF5NYYQ/ap0hlSWeDXFMjDfdti3pEqPMiYSQRm
cMm541ER2Osus16GLv7c1nznQW52a5LEMWlYriSXZb1JwT7Gxes4Je+1/JhUfBA6YIZb68wtDmES
XdLGRUjnnvSUK2PtOj1/iXCYxaFl6wo2YRGQh7Nx+IIKAHYuPie5w9WcpfRuy08wv2GTZgGHuP3e
N9rV8Js9/F4sDjKqXtldnJafl6o9NPHoJ/AwmORLe/WqjGyyu8Jym7c7fJM/EXJwwiPmUNMoLFvE
7CTI19P8MsoXHIFxJwcVWM2hhrTlNXIQRwdecM0DD/PnKTpYGqX5UoImUfLadi0sCKpOgkUv2FFQ
ksf8u1FY+2L6KJvmk0bojVKoYEDO5wKpYt58kbdLzfk4CEnJnXtGcu4JnuYqCMi6zBQeFID968BL
Bx3xK4UOoO454z6Gul4qHYaKQDiw1DseMVU5xtbwZJfyPy1/nfIM82Bc3Uk51UF0p9VA1mUmbPTY
5QDHDwIMqKJZqNxqn9nTefn6HqvcGTmLVCMTCRNbIIJB0d0T3EHWl9zdeg6vggglKv1ZFz15JnQq
e3rBjpHtXKPTwr4YQQws/im/EPVw7OrqaE13ZpMdGzz1UwPRqpcfGxRcqwpFACtWlqVSY7gdpVel
5GEE3ds7qbV2mpJ34jVYxckcHDVkfdL6tUTd40epfu4rK9loCigt3eMx1NM3IG+H0RsonN4rV8ue
nlL5qEySuIuQUGFUyqdrpF9D47snYoeb0+rbb6MZUf0jnty4qfuIqpVqQaFmN4xs3IQO5Agqvlnl
Irm1+kE66sPQqPqW3CJPCfaYYW08s84ZeVtrGx0kdAD35MtDKYsDyj5A30NMAPayd0RachlgVK76
0tx7Ope3i7yTrMmJM0JWDKOOgZkd8x/kIV5y0d+toYyX9me5ybo2k1hrB7vf1wy/GNT+AHc8EcDg
xmbr4HE/lwy5UdY+01V8FZltk9uYQOiHB5tgfVPA9MbAZDm6JxoJdUguWYbOKyA8xhpmd7M8lNi/
3FR+96kOkmztWS1GQMPalCbRMmYc/lmm7ZxwyFc3UwjU+PsvYCD6+bXmsVXQB8c0Hc/5i8OuamCJ
lZSxvpZWcDmM0omQR0iPS2cKTvSN6dytztm34Le9OTy4vY0VvvrkdvqPs3QYsmRj9/dlQ22gR+lh
uebF5wjT4NXcOXeJbkHbY8PAtRX7nORq8kMGpkrrTIUlzOqSG5m146HwXXPtGi1W/eZFHrS/+b6u
4Ck/A9QWeAsSIxtjY9VTBVr9ExxXGH2GCtyWFCyOiST+hmRhJzRb5lDZ0ZFtYYEW6tA/9XzsZjL3
pZETvh5d5RSWR1CKrzlgBOptB/21dykOpACoeIDlQmFQc2d61m2dVkeqhyPeDeeKZlzQFi/ydq1C
7gVMW1gzMYzI6U5OLLn+y4EktmAdU1DOpTTzT0bM0dBDVRlm3sZT3U+40nwEVnqQqtOw5IqHLnSg
6iW1syNJpduEsOFxrm9ShLzbyfVPxAoawbAijQ4EFprVSkdlGrfWkz3Fw4aSC8oOxWVR8of4PTBx
e/VwqV3Q99S27vtYvyz/qLjgJGVOxcczyCBPMhx28rUcFy3EWGPVbdPCVVbPoz6yOdSF/Rjii75s
haYQKms4il2AC7DfQGOxjJcxkFqiRhQlfjY5B4kOkQPP8xt57JeDO+h4uyZlTunEYMXFrauCCOAN
6QJp2JvMq++Wmi6jul+bYbPFFDNnQBhdG0C8FYKl7egQVtvoSE2q2bkpU/gHcvYCUWE6ZYC1FQFL
wCnLV2ccH2KT7b+D1rxW4CRbSngXtcFtIIGUdsP42tW1e3lY5AyV8sILd+hUYNEVtGT9Q5G9yxMv
dbqlj0fSA1ajxwa0FDxZwKEjn21ueTkBoWJgjRUD/+QZhRPDZMCnm6hGkcZ5k8pRESSAfZrc6gIL
ucjOQEZz8x4C6jW2n/02wnxQwCRPZ61S+eiARAtQZ5t8WDVuv2ZmdqBToayjoJ48HGSNdA92P2zm
St5AygM5KyCPJhCqYIiGH75ARnZPgqWvEEOqnJZqfilUvRc8Z+7JdtrLAnBT5R4LrLPf8DELPb6y
6B8h/Miz0Pj2XlZv2PM2vj6cs37/r9fRMvNg2/VX33X3AQasyz0xCN2Wx8ZxrO8BcrGOxMiyP1kj
SV/OyeC5/FFJc/scSj5WyRe6I+i5XB4ZIfUVw/AgPcr9lSqWlG5AKwv1uP1kGBWcNzI/17WP30aJ
3sweMAGySa4P+F05U1o6vi4NnxBMP6RzeAH9OhJK+wNHk+OJeSzKXjm1XIdDyXULc5d6xmOaAkip
xvig585HzLCa0KdVyFR/1U24t1lFdaMGPIeTXPKlmlLUfjcb7jcpW+WtlZgrGMml6hJY7rY+ol5i
nKRmQhs0prX0RLJTwKjhqAz7o03/FMhDQ0TNF0L/NsshmrFBLdXVUmkoO/rWjV6BVPQ1e+2yNJbt
2B7rmUAXvvg8ddG6SsKbTPo7aUJiznqzwkIj0jZIMd57590Dw3eDei/Fd8599qUtegYi4jfS/CDo
YELxKtdomIY9Xc9FavW2oMQr2EPJY3zS5vQhpUoJjOiasGHlU/6el9lroWNZ0KgvaIkjHkYf2qTM
0KT2MlkQxf0gU4qlwNIy/avZhZAjWaClRqJ2GmLMWxylbFLc4s1Bb7lcys6HxG61/c3ybeeaQieQ
59QYXvWh+m768AHlu6IUfPXyl0roh0vjlWvp06zjwVG7wUPeWpQSTrkjvZenQYGYXAl/jsdpuZUW
3qvrOFbv+8k/Ss1XMIIgPGhdsjX8/vzS1Z9lskvFYZsGyBRbqqMblhzofzq/ILCR9VwzToJgdrBj
tOnY0+0UXT2bLbgU6Ty4ljS7MalPmPfNGpigNTOrCaAvrIoGuUkog0BBjwo0gZWC0Q0Qj595R199
izsEQbNK+Yc9ULI15vEkAFBqY5ja46PRMM2i7MZ5gQJ5s+A8M55ZuMI7R2N0b/zucVanhxjqCPvJ
4K1N3A74QACPOfiOoLCV1T5b+K5wjmDX5BZUPszENFClZVIl865I52v5jejuER+aBrd5hDqStNon
n4hub8jq3VyCsGGUSbgsYJNLvBHqd8LB2+pVdcPXYABr0pvi1hqdS9hq+N8A2FXuI/z0W4BmsH7w
NAJrbvtUvQal9kqsfKugNTaM7kou3dgRHmQz352U+gvk8hwjQx09GtofwGI+/tAKDdPemKp7DB1M
EEfFFHPgHfS6V8X4JFPRZaaKey20zu4blTTfyuZtF4jQdcfdjEwaQRVfoGj5+xEGW+Fj1gyBAtvZ
4s6Dh71uIr5KUcXn3HrQ25c0Ge/lIjltu7UyG27zusd3nKI9+7YgjK110/fOrY9QA3dT/O4x4mUU
P8KyI3h4UwfWXmDhlpnrpGU7wXxlNSijcY4C7RzBN53yM9agXyv3Ce+MYl2WAuVp5YYgYsoju/WQ
oA4P6TieClfrtoOtfLOTE8qqN0sv3iJIZo2DSwt3XDGC2wJafVMVO/n/YXQfiR3Em5GZa5oDTAvC
1yePpfW5yGDFS0oSSA4kp9w6ekb9Gqo26gAueBOnh6Son5e5ImFxXMyIVZOS7IDnj3oOggKPdQ0j
FZlSIlihSwDrXqDkEeu9MWSXtLnWOYysAOtOJiBYMufsG4CsxYLoCuwcWdp26s2bMWPTYdmlmIuE
PU3i8lzEpnVroiX9/XNt/WdlKRZVLpQ8C7HAr2VpxlxADbJJw9qCozBMj9pMCRJp9PSWpjBjrz6c
TsG1BxpqfbW97DCehBBRO+beFqzRXsBA/1QrIk3qsNuskC33FICUaQvcISXoUu/I32AreRsp02Op
souZandvp91tlTt7fGVRlTBUkhKv9eID6mV3Q9TbTMZNtGlz7UlOJCUh9dapnlKdcUrgWic5JZc+
15FPk1XOjZIZt0sjs5xEseHcwb549jzle+bxpr+/gKZg8r/U9Q78F9MxdVujI/tlsBKZ6TB3Dadh
q5s4Gm6dEpZHV7CHyHTF99MvXvbVtdCRKzFtC9iyLcNqWyezO+w3yxhFhqSogXeqbICT/jrZymsf
zGelZq6RDSL4Qy+yPKqKMA4EtLcZKS/bmSD1MnJhbZBX/E0g+Aiz9jUifNSJUG4rbWIOkOBhXOvI
spPERCUyrZHu4wDQsC5/f0WMv5wUpkVyCoQezbNIeNFkyf35pBi6OiIjQVv70LZvDesmmhWqEBJN
u4LqgWnAmsrt5GOdt+NSvJbOSKYXN88XlEmbcgImzINUUWyLsED9kJ7d2XqujaSLUnFCTF+6JbJH
ZrhVdIAX8Ei9tgzqhsCyVqH5Wrf94xxZ4aqTJikk0QsymeZXUACFX0LwNQMDTfubxbAMaH5aDKbl
qHCkYMm48C9+HeB0tfytwWEjtt7oarKD7UwvZHrfCFo3DwY9iqmd1RCm685L6+cApq4xdTtXYTOS
g30B4KQ5kGKmzuInP5hXo7PN8d8Li+TqZenftKaarNC/fGhuExfR0yH3/DJ1itTa0ooJ8bA7xO+a
Up3gPADsFJu0MzHBpdnpHUYvlndsuvEm7cOXJKBStEISMGYb3UaW/M0S0ry/EI24kLrL3zOEwjFE
/XUk0lEMu6SXraM+u3hJcVhqR0HUkSev+4ZTV5BVoS2g4L0u7duCU4928OQFL33ZorGGvyAwazHZ
J2OqjhFatH4wD4KICNg56/ZT4R5mlx0vNyirK/LTdRLbtj+64DSC0xwiSprX8RzequMyKF9Wqfz6
5E7PeDEtzdXSnSx0CLyG7kBiN36pnKQnasESPAEcZceUv3A7FLOkmhC00LBIlrbMhgGRFlTeERGC
bQuwqLnNg6c4j9kAlDUm4J5ZfsDSndxszkXBO9J4eGNyQQnEqpKvJH3Usq1GUXfbMic0wS4XyHVp
T7pc9kej0bfLWy7zFOmummIXaDg5SGuoauZlxlsboQ/mHoJKE9Szclz1bSEcpEp7nAvvqwwbghkU
QMYstRU/0/o85TIr0rzha8wMPKGzYlqn3VO17rzB3sd6iPBCuS17f5174x47C8pmd2tE/lbgFltu
1AJe5rSMMgCP0RmEoXqLQxuem3Sx00Cl3o3GxbaJDjD3Wms7uJ0QYifgiQ7lr/NNoGSZaDBOFIjX
WQs2UQzp1QiKq4V2K6S3b435qVP6dQtfZFk0oQweiMH+NIXNvcD56BFe8yZ5CNTsmuvDi+6aG9l7
dMFZTTW9ydPqsQSjlnHP0rkQDvPdjMwfYPWAbUzme8i924wLZeKgF16XxFdFjd9+BGIvPascgpXv
P4SEDrESql05Uy0vwBSuTJdOBcif5UDUhGNSTSmExNs+/Ad5xqHPD2ViUM3tHg7L34yjTfUvIB0j
SdXUNJ2kGUx3tF9qfpDS1DQBxXHPLQ44sv4A63h76b4FdJD2XmYvRAFYCvHPDEl0xebPxikN8wM5
GceQdYI9BpzA/CCTrK59I17o2QJ4HgW9l32+0hj/pQjTZHAkQwuBk+VZkcGUgF+l6j/NKxmHyoyJ
bDjEtWifEbuYm1Z9Dv2aYAJeqN2mcfldVs7AnKqbXwW4tY3wKoNT+QRuo59gdMoZsDy3uUQ4EaIh
I80feJodvnc1OqbQ1rnVwnaCfD5A0E82Uwhq3eRZtkWM/JbgcLNKGA/5uAchCNE2+AruWRPC0F+Y
Tj2F4fKHYHpStOArSq0LlhvI/kdB/PKLrOLMhNYTAE5pU3O3QGKCQfgRUdidoywLvVywLaqoBGaD
51cvAw7Tq+XO63LO2OWrx4h6VaVgTZ++gwBTcMqcQHA8ecRdg4BB9s4phVI5xbjx8ltDEV9kcwrC
YmfB1lo2KblrKGaKdeRsjeqhqrqTZkf7dE6feywxtoKCYEBExiQrwgH2Icb4Vev6DXjASR3KH1d1
gYyWLXGKSniVGIYWXnohUp2CLn4lQYcdS+aCitvd9XmCFYHKrFXa1pA0P6+8bXAciHlUpUleNuOM
iaZBbHEmdR+VOIhEchsQjO29Mq5j0sJkQrAvPYvfXBSvgoF5DLWWUaImo0QnTF/1mnMMq3NHqEny
5XXXQ21Je8VX8Z2ewkJIvrZqPpkGu5jAcY4bXGA980/3jdI8kUMGoWkZRleM8bgMeQAFre3Wcu1i
RQYSbGtcJzl2FtqxNmlPUcHI8x9MKr74Ml4QgCiOle8Yr9AyIl2qZB7IupCl3Kv+S+29Sq0tH25u
GZ+RzUA/Fd/TZH5C6L88IhjOXO1RRY6hfZSD2LhDHmgZ0pVIu83gdSEMJ02mr2u6tVVK4Pwqle+F
oThm6Pc/oCsdSLAKUuVFPvTQOuca4w+MEb+arnqZOGbhDXFAWhHjtsJ8EfQQUUmYqR//qtwct9u4
vvLxA9vEYG3lPcjHTz1Z8nJdrXSrwbLYLWgKDNCDpERmk3WCar3QrJM5fmhNvDKWiSHzFJm3JG76
bNb9Nhr8LYN4Og0KQgwZLEhxs6vcV+N9LiDqsqI0hukztZIMZmWC1cqpt0wu2wZXAjW+LStKLhkD
C/gl7Ai/w9WkzKutUBoXrMY22mcXWNlBIEEJxx2RMZH8vFpSE9CG4P98GeJTjQB5JTSyGLRbH008
POVIl9Uhi1nGiy43L8/97QKSDyDXTFhLu7wI2rhgcUEbX+SozaXXn7D0iB8TdGN4d5UcagBV8uQ0
+auZdQ9TP5+plrYxRn5azai0hWTIi0qlKS8c17wpcmccY9Zydsnk2kZ/CSt+xPKbzyYXzpclvCBI
y3y0M/Q7Q+e3Fu4nirsvdvXqmt9Ah9/yItkFvXf/DTMqC0dscKp8Nva94+FwvJjfAm0Ncf8+jrxw
iyg25tkec/tU8oLFxAOITcLatgHAWRskw/Mpo1zb9AP2o6CTtHp+TuwKW6xgjDGScSN0n7OFRyoj
2rIPv+HqWZa8pJzsDcWRXMuEpy9LzJNGgMjSwPxbEZ0P0UeNn8y1/W1O5/8vQZ7w0P5rf7//mX8r
6vrtJ13IP2Uh2h/UfvhbUiV4jgWOQJ3+jxRPXPoAEWE00VR4hqsj2PhTjKcFQq3K5M9ATsLb/9Pc
T/+DkaYqL6Tx9xpzzyUa9V+c9+aX//8pCtP8uY1wdNVmZ9bh0tmerVEM/NLaME3iCYHPRWV/wKq0
eMih9q0F57wpQnByrekxFopgJ80qHXZTIzO2mju61+jZn5Ub3M/afUzJTIDXHWGmxaOEWsXAoKu6
pDL2UmU70SQFQXDvKlV5rw7djqhjSFCkFGUleWQGvhDi7RltCSPrkb3NDxGSiDWpLO7OM2HGxmP/
kan1xejrd29+jCvrU69Mz36Z9rgOZek2pYBeQZiqUUkVPIJ7PLT9AWw4zQGSCp6KZ0Utv9VaBA9F
v8ltEtwrj2FK/VEVw2GIb1Qnflbt0NgVofncd22wwVf9XnMzhX60wC4zXpe2BoY6xN99T+hFBNYV
jPOskoe8TxX7IcGTL9MdQs2VQV17eksqkl60N1x2XAJaqFFKhz2MOyJIz98TxVVuTEz+9qM7vaT5
N7XoY1JTcRkvcKz1hpECzGZ804xIOc9pqaqwj91ol2nUJ77VzWv12wiHYQ0NbVOPAZ4iMTHbYYcX
6NDe1zgDaKqxrx2pdfB530IB3LZ+c8c1wWhlqHHGcoxPEbzrxvI3JZcLOnV2Q8DmuorU4sWbi6N2
Rp529RPlcz505raCucMPjB3Qp3WFZIBfHNbJNYq+ddyNzCnQSK0SzJi9Qk/38dyJGEXCoMv5bu7d
/P7f34j+dov5jLFk+f1b9PbbnerhdXf69QdkQ/woCBqIMI/iufrHBrl5a99++h84N0C2z933enr5
3nRp+89HUH7y//Uf/+ENeprK7//jv30UXY5v08v3ICryP28sOvvHf70Trb6jWUc09R///T+WP/7v
//Xr7/4Qq9l/mGxKPPJUb+wA4B0/9iT9D6FAYzeq6oQPWMRK/d89ydL+wP7TBGuwXEBQlGr/2pO8
P3Dyla2KtsBkdP9vCdV+BscAhzz2IuhWlg7mxyDllx1JNeMxraDCrfzUpEkMHQ574jfrFBYKuHts
kqtpwQAcrds/XarjDzznz5uhwTf4E8zzj3e2NeoNvFPBKX95Z6hiBd6RpgUJGMdAc05OyMpPFi5M
2nwtDfU2zdoDsTJoN81P/mB8VvvprTPnp5Gh2Mq7y+5YRz4Lvr/zjOHoGMPTfXN04QK6zWNHlQM6
fRt0N4EBLgSXC3mMmx+BLb7+/otobIK/fBVN90xabkOzIbWrf5lF4b3m26qPNx9CYrRUWrzLRycj
q3L+HPe1tsOU8r0nvQkjvh6D4Gy+bexcuWkK42swtu+D7tLwIfOxyeJYrx0CNfaGn3yJe0quxhmv
fdvVCNxLjddNZhS9Eemi2O1gtbUPia5el77zFvhhsmkIPzeN9D4y7O+B6EmaUSIucFuyasIRjSqJ
du6ITd7YQhGY1OHSeyGuRfHWdoO3gVZxZdcYrSqZflCc/uznV+OLlT8Pav5hckBFYe2t2s4iYkGv
a+Iq+MC4dvprXCjETGDVK94VPzRE36FyT/wJwzXlfu7M+FNEENaTGXdPXfM+tthkT6nWriNyISAX
gNUbzqtLEi+nRPFolN416rLbKp0xagwUYl0q77PX118r0Ko7xY2Ow4tpZOusIY7QLzFXmt3qjoyB
YU2mzIPTGRR/IcF1JfaMuqdvgkyzyPob0ifMdZne9gYWsS1WR6gLWPY+DU3F/cO08C6qh+HRGEmW
crCgwQ6PsxVTNyw1ol1K5BNkYPOmm1ECpX4/bzARkYtxayU4Pdjgv10TKHvyCzrIQdSaSuRPN2bG
wMIyyl1QUjNWcTJtE727yQlkYu4875SwxG3UJhkX54QvUzeE+IcRpmGJ21xVzacyerdETeAZwasH
T4oEBsaQ6F8BMoa12jjNbR346xqX6pWFB18QhI/wNW9ASz4PUUmCCkSgTW2rrxHCeHRzvXs7l9t5
2u1wRosPGg4Xa8CeeRWEHplliFTcngAvnIbQ0mBfaKoZ8DxSp+2ErQJhFzgeaRV2ZCWN3LoZ5lM+
krGaucmzlxaHNAjeE9KcpkABMSFFozfLLT5bDvnR0760rvgdYCmrRN2mt7Xboi7oqZo7yylvlBGv
NCUxHg2DSYOXz3wAus1uHG87K4x3phE+NmVwR+r0reX7G+xQpg3zxNcyow4KdeCO2pmguwZbZwRT
n4CYV84T5daXcbYJHB5vbcJVDDwcPYxo1xCTa6RSjNfwDpqYaq9yPGhX4zgn1Fp1+BRUNoFiWHk5
UxFsWw2GwGzqd/40H3qFEXCUR9quVhmxGRM+o766o8vrjygJ7AxFvqXduXX3NXHjZhs04wg9Ofwc
adG8Gsb0zWpMvCQ63J3omRhhpEzY1S9BW2/CHEcLdWhuzaLX7+skeaj0XN9iHPul0Jyn0SETaLTc
inqMNZWlIfDPaH3kCfmSTFdxvHHyr6lqbEz7fm5xBmReDm1ce/WIRV5PrQrH2K3QGkT1OhwVbc8J
xXQYoDZvSIseMuxGgHB2vjsP8Jnq18Kutn1SYD/VgVJYsD0M3MxIFcRZJlfop+XpSBhkrnwNaUtR
DDvnvuht6ix7Boplwap1hYcJqU5N4RB1ahNfNOWvYebfObkPlyxJYL9r39ISP+EsrTzY8VbP/LIO
mH3WN0ZgpNgJMkUnTpbLZ2Dl52NdB6EUO0Ghq2L3YKAUxLOBFGSiFl+DgiwTAxawn+ONUylY7MgA
WJ1eGxnM1f20NXJ4UeQprAufMG9tIjzJNdvb0o1OQzGSoVEa1BF+u2mKckNuzjvTVcRHsWZ/xvnZ
Gb8VpHKUihPw+LX+Dc3wiLt199QE5bth+F/9WjOe1YAmNyCxk77Sr9fmnYly0GgRPNYxxhqh8owB
4LvizvoL3uVvGIlR5PnnyOQGZw6Z3Gidce+obUIeynOt4Ijf9vmTQn5INBBu39rjs2oibsi+6I45
Y1WMOy36t50BC412deCuYEq3TvH7E7fgL4wJ4/saoJmsgOdkKj5bTgGngV7ixstvp+KemRWUhRB+
1VkrWVxMrwfN+5QZRDYXU/E2RiUnR1njL4YNTsb7HFA/wC7IXLKkHCaMmnsuO1hUthWkGzu032JN
+9SleET4sYcN21hpO/w6b8q5mtaJUd4xr2oRnY6gRc4mxW+LUQPVR91Oe9K4931afq2xfCDRXDnU
9zlpdjstrGqM89Wz83/YO49lSZVty34R15AOdCOAUDtia5UdbIuTaI074utrcG9ZvWfPrBrVr85p
5ElJBO5LzDlm3v3Fm3ffLdVpTQhGdGP0vj4hssxeTuUaf0qN1HaHCMpDAdNO1isTNY/Eysz/yDk1
dlO2PtdqjU8YgK2DHw+wxLWh2w8wyprBwt7Oe+itcXPugPpFlHU0cvIT4MCn1D1t76Ww5bTKPsmx
9/ZjQUNmd4LsZROHD+lqVaP+NFUzn/w5fTSBtBzoMO6WmHxffYNtehPznStZjjqezHxLi8veZz3d
TgKcze0EBB6dllvAeVRV+aQTEMMLVUUmcvgN0fGdAVMkxPPSu/BTWJNpDIlITE+AxWWlOpHWEtib
8sWocm/vtYCIqmXmhJ3cQ9LbGh5H6yHnE7Q7TzzaAxNCIVm3jQPgxbJY0siwcw2sMCGv1YA6G7ze
Tg58hRrchqHVPDizmlnWG0R7CdKX8i5+8lzte0zRW4gFBGHsuR/D7D7XxEAHVVVf1IzMQb1Rr/Fv
aUnEhn8tUPgFJnBQsoVJl/YU3WWSnLpmfmRqCSOpal5TwUEykkhiuuup7LnvudtuslMLaXogCfup
8OipTzJzPsBTfRn5XaP0Ebfj8CfRjYd+5lwp3PS2NkNM+7iikM/NnwQs5plnvp+6medhyRhIEbv/
YTqZMe6+1DbKyKrHvxq59NomKQo0rcBrA8/t6KHH2alGgrfO05FciINJzscy3TpP9s/ZbL4S3Eai
trEVLmZBkmtMVwwlZWZ/494Lp6XGTVENWYR1eQUmmcENwMi+mJb/rPWbqDtt39rGZeDbtzhJxjdX
eg5Zvc735LoXrR0is3buK+Xup3n8MdwZMba5BKRLIaio2Yrgnf/jzCjfGWQSpDTRW/ursUWNt08d
ei4xDW3Yw5bZ59qXJ+lwC9cGJXDSExYAg80iKc847rFmPznOFGJGrg/KzG7bX8b04kM6zJD19Tfl
mPfSB5Q1esuxa4BLYPCmlFk9L4QKOFO6WCCPJ4jOS5tcXG7Iw8DcGN3gc9Z464VkSYXSe3gdLH0+
Ix44+oUiaXpJMVrF3slKdguy/Sie2BUecqvfUKGcLC3hb5GSxcc8FeK5Bz6pUfg4rIMiSELOs224
Cul1bl45SZ5zb6PeGnESyHY6OaMmIort96HUZdSvI/eC0eEOIbNOtqC1BNgiGGdrejH93wbyR+D6
EqHYlJKTK2x51mdphT1/m92WRN5TYdCI6AODkpTpireSAmhYLRYRItms0fw1s6l6XeK/A1pHgPGK
UF1MOEcqVIV+5bp0jjyvMxn1Ixx/e9sDwb/d8pra4IWK13jhuj6ZKuOr5szLHYILNuTO+iJtS3sn
BIOhgz182DZpo33uk/giJLLFiSzbvBB94FLrpTnkuszZa/C8t00Q43itfEv9+rNm+7fT5/cxzf1b
to5WaPCnxX7y7SPo2C1x95M7uY+PFShUMsXJJ/SmfxD+jw9l4XcXmJRXrTAfue/Wj45w1WbV2dS0
dR4qzO57LxFiL0bzVjX6fJhnu7wYPnFTZCSSWgexp44ZTC2pcdGl4VH3NQsqs+5Ln6yFDg+QaomA
Yw+U6dmY3WtrNksEmwchKARnlN4EJWqNoB/zeYCsfLiaXNIuETBlckKKIsxjklnPyGVWsoamcw7F
p/HMCDVVtutIJ96lltdBN/LtY6ctmDBKKM/4/Xbait4jkebPwnydtC3GQU3hfVg2p1PbjZJ6Piez
Lb3Q5G35cNWYfzix41zqMjua0EdJpMHCZ2sUdf/+j1hsknud2trFkxT7Sd/0bHpzGAtnNxG5ag9L
cxXzpz0OS+gmC11zdsQx/FouI5IcMXoXR2QFTch6UDitdBoHlt6oD9cVO0/bmVFvO1swoH/QwMW3
MmdONdjV42KI5Jwkc7c3+HOaHlvTnHMXTAh3YLroGgSOvrvBOQSnkoinpek3m+q5UdrPPKfmydXu
krpcSfcQPwgcvV2iNcNOVyWSNBsGWYUIl1NR3SNl/9V8fEl951PTIVQ+KwxT52R1PyxoZ1EL9DcQ
U0/obnZf0QIAooXQjPs7l051KXwGp7w8bb16kZlPfIRS+qFWNDDE4o7GkT3gZILXiP2Hpk/hbWxc
HWluCm1WfgTM6YdBXz8h3/5tFqrkhrAf+jjEQCulQtMPfliq+a7VNz+l64OeHfDldFUJ7WsGZGbZ
7S0vXbzXY6wiOeLb6DRIMWCj1UHTzfaUSl79xK2ti5O0lyKrtQ99hoC76Y8iZVn9aUzTFURjUZ2y
PmOnmtOw2QL8N8O+NGzXXjDWg4sP24uCOlYtCPUWse2XBzc/kqIYKJD8ZVcoyw0VnUnPsgKVkuEC
3WlujlLvg289mLyTEGHSB5VkeTQRzlDoQkWVBQOV5uK2ESCsDq+hm3wbycX23BybWhwq2383cETa
kCeOjWFH6+K+yXxsT91P13Zc2AS1nbgGeYWBDK/x+KD5TXr0qupCT1wDgUiozDsSjCSetNEQYadO
pa5zbtYK2o3F9svMorocfwo+eFPC4ejUi2UP7j0lXiZMeZFoTdGv4VoswQgWi/UgvPpr9N0UiWcn
9zaT+ueCGHu9Geiv/d2EL9dx1tsINcGBak3JZqDDao544fRDJcs7u3N/LdOAnFxReThdQUKr4Syh
3ernRK2njWMJClvpN+DzFmoevYyQ9FgHMfgv8P6Si5O1PrqHtt7XAH7Hxm8P3D9JYFflBYogy3kw
NEOWtaeYkJRPEJfYrBRT2GfSqY+iSx+KeXpW6RTakjs7ZZvXApa5kqvAg6oC9LaEY7hgXybjw1M4
6K1upc3yOvuoHDJe+DIg1K9yGLPxR+3W2nWdYPUQlHBrc5BrWer6R8MYzquriQsp8yMH6TFH4Jmk
dHh2Sm/Td9Ye7ALk3jrPsL6yMB/b/ihx8DFR6PqjN9Z0hfV90c1cD6BrKR2u8RADiTOfOwPc9mZs
cGLtxZgLmtHtnXNgJ/GqDuouO+lDir5NQL/IZr89d11+6zvCCqsRhvKKH2w0EOdLQyWvhNxO56oz
EcGmDRjvpBeHOR5NxFLGMe0a59IJLeqm1n7KLaFOTqUZtBk5pX8pXxpCGl7aeTzwc/pukg9erzkn
HhaA7Gpod4DCh8u/f1JDT0/4jCSMztpY4KqtbvjkyNY0tVuzFjBVpyGALikjTJIBceD+Q5EQrhHn
BfjB0X1xe6i0cnQDHUTfg1kZ/mkAzW8n/ZvM0E785z+x/Ta2zZYqgaBDm3FvESabFdalniYPFf1m
rzRL6HTKOEB7gJ9l2ekJLuk/U2G/sLgCT+Q7m+q5e8ozN0XrWiT71JtffDCaDXRoExhW2PnZlfLF
Cj2t+Wgx5u4ccIa7BS4q4bfj3ZLLu9WfabwJUl4H81NM4xXbLksSQY75anCNFyB/tnqnuTAQAYnV
OjTJJM7oZX9boUwHyEWTonsYe/G3kemrMw9T1AuZBfU4UA5aD5KA+EOf6E9Dfclb2exj1/4lOx37
Lu4OK0OqxEyvWTB96Npc4XJajjUWuwANAB/EVkl8uSQ57bY3vHb1o4PLgdYCojq6Up3dNw1Z3Kyb
FkyPSBTKwgQ3MupTIwJNACjRJ9cjEa0LHweeLXNCGN/MkcssviBuQFnXuOSkFNmwnzCvsjfAKGvX
M+eEfvQlpshKFeeKFAXC+/otvHv5bJt+3KdVD1fKZJGuL9/8n5Y4l6EMXYKNTKjYRILzimSV/Naw
iuxkjYB7rV7MzFmAgDhI/LoCluVgGaEwcZRriDPR74XlMn8x598yrlbiXtIi8s3+yVHdj20420zV
xilWC5Cf3c9A6Usel7ogQD2WmmaCMwErknV48+L6aPV0bq6WVpesWslAtZhMOOZv3X7V/LE3V7Ts
/Gtv4rmCni9Wmi9mHg8lmZUMOPUoDl2LwzkZoWd209CEF2MegVEwSWKDGc6S19jmy9MbuhblGbMH
y9C/eunvy7IQHP7x01rWTLl0lP+lQ5J4K+99K8bkvcFVY5mhslquTl5CTpsW52DCnBowJZBQZb15
s//X89V3vUf18JlbZC8wQP6DCRJIa2uY+3ThNDSZ51QK7WwNA4sIQo5rsi72Q1sRvK3kY8MAjjBJ
+9xW2J273POuhTEe27mz4fkykaxd0jRLxu+oXOgV0GERs0xWy0BYStZyZwhRhESAjZBg8oYvl3mZ
OpiUsVHTxLj3Kw1F61cE4BJjMNhdd+cJQU0vtfPcvC5pWp3dlQfNHD7ovDnYJKh8kiSUjDFB2rW7
F7OnMVEe88OgCEtZoZamlgrzvIEF0XWnPFPzvinju4wVyd6dcDZmA+Cvt6qh95uHro/ISDlU893q
eAxkkqOVJdkjkpMnBTMU+EBy9oWnUAgeQBx8T5ucV+TLVTUDvWNRLSiUjC124o9gNlamDgdYUjzZ
NZRPCtuMA0ipoJwyBiv8fdvBWGlKkhfgypnWfqeEUu39fL53kynB9gzXtGRbbWdretg+SCx6lCM+
+cvpa+Gic9EL99aVAzQrJ8or566pxzD1hwNay/rQD+K9rfxgtTHhFFYXH0qsr1GWNXokmPSSZ1Jc
iTsLp9j1sEpkH2VpuCcxa7zYhGEvQ3oRciEthEMn7+7dsXzussE+D/gFbYEmp6nmmwYUKRmdH6OT
RLZjGB+Ls0ZMyJD6UZZUlLC2PMbFem3ThXDh+tccCdHwHHDc5pqfe10gvNTceQfkGUZQi33TTeXe
AVQV1mZp7wZG0PslQR9LxeiOS4vvvv2e8OhEWSx/pFEdPA1ZOwzKyKf54Ua3sRoJ9TCtAzASq3DZ
TMPIZ14X+DPfrSZnPFRAQ2DsSn6M6NgEKFDjfFZIVrQK8Rgr0wu5zXtWIoE5erfasn6y0SO/gRxo
RjEJoldBwtCwQpN1qbkbIYi+q8hUJS03IwOKYpCdu7Ej9gRuyGaBFe3eiivMuL2MVCzVzravoqMF
7D0mAyXeFYJi4HFbpGC1qlmPYh7tO59CMC+za1unnO74O7Mp6yIuune/gZwXT30fQtxDzY+MjiBe
59C1Bvdawcfj698Ovrwe8UCy3qrOOxarXt/pGY9VS+VTj89773Mz9fb7FkDEKGDgFKhtZEPrQWPv
fOC7z7AJ0y+dCZsnZXsnY6VBrSaQ3kbu7mZbBkPHNN21ZU3g9fLsuksoyfkgnjZ7WtYBC5LPrKmu
VitEzXd0GQfUfjPzXAofY61S1yoZ3munPVNE8vE1JNshzSdO/Nhr7rovJvQUcD8ZkRjYhnRMxW0v
75e2v7UtqRiJvX5CAv5L0sAbEedBK6Y8NFyag82DuyZEqyaOevcn400CmGDn4xymrL8faM3qcXxf
ChaJy9qT4ryyrUnmF0ZIZPW4J4Mlx54QcgjQdszLqMy9n5rPwmleC+lou9z6Bdk1BMuSTofC0bEu
0lw0g5wiS38z1mo5E8oX+jB2awjLjjO00ZjSJieFQdyypZ0Trf9juBUzPKSyhK8R7T4Q+NfYSkaw
b4yrt08iOie8m3gLkZo0t7UaP9aWsByp66d4Jcu3rvXPOLPaO4DyzDb5GBZ67jbWSE8xx4dmC3bK
JqMA/Z5/92NWE/4Gv9lmRLyY18Jxl7OVT6eVZAeIcAOub8V8U2QAtptO+7MIncANczyj1F70seT2
SO+nnLq8LVxxIAn3W7iTusw21AYbKV3tJJLyIn3VCgPuEth8I/vbt4Z/b9f20Zr4o+EE37RCsW5p
TOa0BWJul2CInFMRnntfaf6Ou5BMcW++T8gn3MUk1V88aKpBBpllD8Y/R+RmbYRjhIvTwHyI95b1
lktGl8cW0TPPS+N5l5E5D9dLyTA2TNv8Tc3rjTx7EbVF8oFix793a3R7agMNwki+ShtcICNrKh+w
ESKdX/Klfcp7E/+T2zzVWfqUkYAUmLoW+PmK6K+Hx1wQUESx9x2TGa8xF+Ev0bw2OXkNFg894D79
Wwv3YYlp4RK48buRzn5KaEBIoxsPUIVCapHsQPRGute79bEFrxz7tBtzI8bTCmhaDs3dODEOnti/
oaTECrxUZeD7BFfhzO5C26uM80J1kQN7hnQ044LvrW+z614nY5st1JnErzHzharEeYXtPvvxeV1y
zNQtTjPSegocvbspJ72zSsopGKQyjw7wWTVmFz0ZjnpTwnhOyE9su7u2QshjuYzjJivM1sU79H17
MXAvBDrIxKIf3WOclc8MtAp3DR29DKqCrLhGM2cCLvOLSz6XMZD0LeBa+1MNpBSqqhZbMyF1OMtz
LxrLIqXAPlbzFt6GMGf25KNqWMSN2avjiW+9odYQszFQbAPsdsS8b8u4gCSZoye+xpWlHTuLbCNN
Q9mgpA4LcKif+B5/Z17yV8qbT7jILk/x3zUWU6UunsnDcrGNds2l7Ur7CqKmOSy9DizA6X/dEuvu
iKhBjhYfrNc8AcvQvfHBlCoN13p619e5DXqyFLl7pt187RGA7UZCvVWHEEnT3EdZ8vDdtP9tTBOS
PLb+ktlLsYiPbuFA66Eyrs5CsgcWGCRm1AwVAXJ7o8jfCGhLTzUizt3cNydoK2ZEbo8RZXMH7GKb
lHC3710SNwDtoVkmx4C70bFO7iz6feIWbuTlxq00tHv/IypMNj5lLONwzticugXvPR3VQmYfEaHj
gMq4kv+AMYWgKREb6OP8p9eW54oB1H7xZfyOtZ/RDenLneY92cQ53GbdPouZZSu9YrtjOlhEvUU2
S9bWH49rolNxKYNd2jK/6c0EfjTrD4QboUhru8jptVc1qJYWwVEh5NeeeNz2aZzHe2iCX6TXNf+x
Gv1/sef/VWNF//bfBDebhut/a7NuXxXarLuvkcCSr/+urPr3r/iPtMr0/mXapgszFqCvzWL0/2ir
9H/5wkXa4aB4syxT/y+9p+P9S0f/ifLJBICCn+u/tFWO8y9+Dw/JPRwYgVzL+H/Re1rW/xR80iaZ
pNM4FtYxLIju//Qegs8dGbDC5lD2ekhr2V56rSR2eGPgA1NLLvo2WmJOs1uq9rz6j4tVssdY96V3
MHrggeOpl6eYI3/rKgiiCp26IIJ4YN0oAOx4ONnxbdXwSWsWY75iurdKERpSM/eyZFZm+Jo46+kL
QScPJSX1WyXMezsBSgQvYh1qM7CVlUSFpFMnKGzRwtQpxT6W+nBZpPVeZiu1eZIekVyMASuvjsSi
A4kImKEYIZfWeOly6+oWGkN48V6aK/vg3lsgtDnGFYXRnSoGdhd+fBF47KUOoiBhvSVIb6Maj/ze
+nBZs+IkMyG36jIcWZ4OZFBUjf9dZ83XWn2tlDaJPUb2ALeP1ZdtZdGoqVfRtyd7ojAwUwv3gFZE
elI+ZrZ1E+xL2rj8pzI+kTtRovkrWW0pmieEn7uhjL+StKVz+k4BvEgtvk0mJapGzZ+up5HTZmjf
XTeNTNwwGlqKwvWizrYOdT8HnrEcBDt+a6WFsLfe0cMGX1l3gwEWBl95+O+AbBo2oyJOTrxqnTsD
BfTIQCpY0JNOljsENsfqm7ahRCME5DnSMzaa7E4Ovg5rrR7f8jvG7/9wyz9sD7lP7UD4yze6rWBM
lzOanKhGsKKQhBQL8goGRtibv8EpHjsXNeh0caHb2JkWTC4j7nR230vNPzmWThjXfGQYjUTKPPWu
9aionLV0tQKPurKpsCzzrbNpbT1uzKTaId8wzyU/yZPAELxNJW+ou24R6GpW56l49+tXXAfBCuYo
zR9KlBCJV11YwgfK5DcqBSbroj75Fdk2NRE89keSU54Z07qEahH73C2gANZfpbtGburMQb74L6Ls
zUvL0hWZL87rkWO46Y2Lsu1XpbIzl2hBXipIKDmMPzqxXpT6tEpfBYVoMavfHu9+chmHGRci/szO
y89L2gQEoGo7ZelDJNb83tHlX7ZEIU0sHG/gi6ZoCLIaWCP0ZXaw0P7HI/2GnejZPt0GWHXqo6LQ
i490nkmdwqE4YLINNciOvHv6nZq79GDbaJ4geLBh9wBmjE19GVogrtNBUajOdR001VlnUzz1KlBI
Z6T6spw/dRyo+Dsb0NswUsZZ57JZdaq7Sjes0+TT9FdSLY915/cnvR4hksmuDOIy9k9GTS8ym1d9
KHQeeOoHgyH7m1tmrzrqs5cqGe1n2dxGl12Dn6rHUYtRD/TsIlA+6FBpn9h+zEWQdvz64s9q3A2i
uaRacZmpSBggvkiG96lKf1TzlOrXMe9gNm3TX6LlbXEkoA+CJriCdWueX5OBtUpKVB5N6DL+7VxW
uygFRI5UgVGmUIRWwZLIUUERKTRoyMgm8zby2RPRulvrfWJ+IDcJF/PM0HMED1q5+rNSJBhBZnec
r1jvI1nSYBc/sAuY/HLFS4CSZhPGdhx4HloMBt05HeMq4gc1XEU7hX2THTwwroVA4bVhorGLMcmc
t3mw2welu0WAPM71h6BK6ss/FpHYOLbdtcNy9zKul7aI0dBQ1eq3ONEf1vpxeBxiZp5leobryQzo
VaPBMims+5vlsPUBNhgb2sHdNhGGdsmmft9YzMto31kWWcNnylRxjZdHPibis+kf+PtliTUeautI
4U6p8pgC12hwqEA9TwmIcujlduk2ox7T+r3u4E/QFTnuDO+E+ma0go3g0Roavji4kdqSB6Nvvy15
Sb/qneccBUFOsHkcxsnyVhlH1eHwEX8HW50xlO1WGu8ubyHLEJlOezDUH2wGQzLYM3H1qpT4sTSc
o5oAw76tcAmVNzDbQAlpGZbkLZkylh3+qRxCaZ2z4qfzIJwm4Zo7h8phRLxQz67GrpwI58n8veoH
ZPyYcdi2usM2CEWIREk3NqdyPBdxEbZNwh7uffKy5xFBPkSmYDWTz0p+gfrA92WehKgAihgrm8c2
sGyMjh+QrQ8qY+lVIbAxMBb+7QjEXpe/w5j/gDxDQCBovR8zw33pEWKNhDYr33zs1Ra0tyV7MUTh
OnNwNXCeDIzaUUMgX8vpGP+uFjvm1dnWqexOexLWhuGa5njOMHV1Q/NIZGMwY9deBF+rgzMSO7aa
/t/cKT///WM+noIuZqeXdw+C9aB967ewaVauWyhwjFgtpnMjkQ6HgMUCt2ASYZKwjt/sTa3Wuff7
4wKKf98XHr7MkQ1KgVo7BjhR3Cb8xrP4ExufsXE/VxN82G8WY0HGHbwyDRqJT/Lk95C91aOHTSzZ
OUytpDNtZ8fOlG3NHAy9xkjej8uM6lmRJ+sXzl1vPjGIDaryTeQfvEGhYNhYjOtVb6n6mVGkpwRa
jDSa7yJtDw4AzcqXAeUbQIG3eARhlM3hlEE8meoDVLY75XwycthXOo+W6Y+Oe9MLa+XzAtX3GaPQ
lYFBjA5PqzYZYVkcySc797N1bk2a5ISLlHwCazggbI1Yhd/rix1gmwg9gUPyl5UK4ZJcWc4/NUde
kzmsE6xoZtRv9ctHhfG9N3tWA6wbeaeNKfKIjE+qOWS/EzR6d+R6P8BQPaA3OZaDiJqmoGTb+MPt
qTLV1SBrlKO0+I6tg+rUpzOSRbu63b5BtYJb7YmRx11HpHsDRC2BkdRxe24BrmPl/03s5RjHz3md
ggTWA1GZT1dtIiO7tcUzEd5f6TK9iDr/noiFJkimi1y62dQy/WtV+IfJ1TpCEJ9Ljy8q6hTEKDX8
g6rS/1DHUEjGOcH380DDbSn5YKWZChvk0sVkS3YITgVjKjm7HRFx9e+az7+lb2MjVc5rl9gPsU/W
8pb4pC/HCsoQ3bBz3lbkshbYdg31lGQrTfMhXZgDJ8ld6RJJSY7Dh9bmtPggMnpvDZI5CTICTKWR
PUuvZhaXLr+lGhKwtFs1h1fY919NprpUj8ekXp5cPb2zSQFFv7tXiEAgzkawRS+S03FVt06/jJb5
NwEZNtYqdEmIlv1y7iftt084Jck2bjuacnLpdCXxlM5I170Pmxwyj7rGO4/rzWkF8xSWcipuDkP+
4+RWAGcowlZMmF33LopfqbBmdix7AUObjK0Xz6Fa5jeQM6mEBLeVFxvOlC6HPenF/PM2C+r9vHxr
GWbC9JGA5ENctxeJU7NVcyS1FvYphdqAFHAXW8SR7NRGg/cq5zP2/zZ+c9eW/XEqsnDU0VyMp2oh
vCrlu8Eyi4Cvi7aSTcyqgh9aBUdW2x45pHkLWPmgSfGLFd2jdZ2siTHWr0TBjYHywH4ESNUzxjjw
ufObS30Yu3HE6G3RcRQ36Cyn/JpawHvfutTbK/83Y8qwaSwGho/ALs6J/qfLRUiiMV+bF9MrjnNX
nmJjiZpNncnHWHkVGZaKm7h8EZwbC9+5zPlqavuZaGdUbinEExFQe+/qsgyKdb5U7nPJCBb0xeY1
BTWAyJ4Frb13FjtUE+aurHkB+nvmF0ZlIx6ZlpJlaPcRG/99KxEs6WQm2+3HRG5CnPzwmjLv1/YD
o2Q56UeNMj7FPetL6ofYPgFvck5d1d6bOvtgJu//FJPFwnt+qkDMJhOXSVax1dGpYpxlDtg2k6eq
KVYdg1s8ymxRUSYwiDdwW3Y5/p6zKLUP1dqfnptWIRf8Q7dYz7logxjbGOs/JkBd+erh9o0HSpEf
EvV21Xq/6elaDN6TMCMbgDE8IIZkhH/Gbxbz64baukl/xbzuCGfeihwfiY5HVN/27Dg694v16GCM
TyY2ZtpvXbyOLuBd4szWLo/WAj6IB6AJkz63l4mskpzCL6DNVBqEMBI15VdHs3sq5vOomIRDG41b
Nyxs9nb2XS4Jn6kvPhwu0T10enHSlk1hwS50bZ6mTQHlMoEeKV3I5p18AjHklW972NS8KRi5BxxF
LDYCfyEsdb2YI9x0dl9yjl+7GdYfcW5F7sLEXfamwZJ7re/dQUJXIa0qG6/V1RvZmPP7cjqXMPB0
kVxm/X0UW/F7BAH6VSCnHmJ5ypb5KXGMO6f9m7DliuMzEYhhw6U2clio+i94NN7NjH8gidZY+I4W
Iz7Me0yWQDfVHl6C+Jr4QaHRcprqiCvlCO0E+qlzGRJEzALcFEVKtZ7dybqU5lsGgaBw3w2apTL+
rvwYra86Go3zqut8VaeV5IC/eVlEWVPe0hobQv1keF9YCXYe287W+ulrd2f6X7VxWWLvUO2ykro/
2na5L55OhEGFRDs/sQSh33yQ6q2lBnOcu6JD5dGPYex8qITpnuDGRlS/jjzVuNpvWl2f6Ey2Op5G
NPYIHX056Dk8B46KQXuGP47mkz64Jf0VmbsCqFWyldLL97UruJS9wEB3ksyfjCdpT+8XPp/cTQhO
dQ927EcjkYrNgIKlSKI+VYeW/Mneu1Y6/qaV0qV0UfmsYVEf8y04aLky1QaW8uIsw962rrL+Jiea
+/zXckSk1ehRB8iZ/YFU9tNSE1PIZM/xk2tvTntvhGDWPGWTvJQidBqEkOzJPaJslhXVx4w4e/1y
KeFNsDwb0khQYLl1dUwzpNNeiy+JrmcY7ojY3qEZL5c7r35yMqIzYSIIGHS2/9D3qB5M62Y4FNVa
efNTHy13Rax4wZWMFJKyY5OPiNm8mUsfFXyGspGnVcrIKt9MdlPlijnEZt/aH9rUCjK7odjK7pSc
YmbjzRiOTc7qp7/Pm7RGqhIHltK+YeE9lhoSIjbzQNKdIHZsgDGaFodZ5T0vTOmBzB3mTr2TlWQz
dRn2JcLfNl9RurXTY89WNjBzrE3TqN0vUkU6bLTKfc3qDdPhkUZlVI9FEm9GYOpD/TUulwAD28Gg
e5mJXoytv6RC7yhMo8GVj7k/PvQUnD5zbmQCB3KgjxhU1v3Q3M/ibtzUXt7IniLjwh4OSUZ/N/lc
LUy08XEwNnhcuH36iZj6gvp7qR+Zl+2Wn4GFAXMXi+5qGDHks9S0OZ0b48dzJLdUebYWisO6PSU8
Icgln7Dnd2ZCRgI9gu9cDEba6/pjlR5z6OpsE78UW18z3w2d59ZCz6atTxiUt8g7esu66Vr1zplA
4vQJJvA/TTMcJpvQNBKBulxFRlsFK3mu7VBd0gTvD7AMrUWaZOYEda3npUxv8fIhFKnbanWCuv5g
z0TPg/ZwmHbKzqPEdcLEWl7WyjulVr+JQgPgb6UnD/jPd9P06dv/LOXvoueHeCmOg+M8DsSYzHoe
OfjEapaXCbBMNG7u1D24TIOSGih5410zTX65vghNhlw7tYzh9FTq7r0k82AKG99DjvI10b32xhMc
2O6soayCXJ3vRr1CUI2BqG0UKHsywDXWPI2bBOXYiaBG/7d3DHlebEO/XFkNg5gZw0TTTy+ie83d
X30h/HSi7OxNnoomgEQ0NK6puVan1DeOItEWthJAi7zuf1F3HsuRI22WfZW22eM3aLGYTWhJBjWT
GxhVQjikO4QDTz8HNd1j/6rHZjkbWlVWZWYwGHD/xL3n/jrur8NC2XEF0GMemE7vaocUhCSme6Dv
92dyrERw8wndBPzM3zZ+ZLXx6uXgaeHBCh5vze0gMSj51r4fj3WhTrplmtU2O3+EzHRHhbE12V74
QJCN3jzNBjNKf/ib4sszJT4L+1RLrIjs3UyGoWN5y1r3qXUEb97TTD6T5f/kwiP5grWRvzfCeMNg
ZhsOf3wCWgzBujl6KNgL+zwH2uWSbxByJO4AH7G+66uK10H4om8+x3azQz9DGFYUfkxtsmFVZbJ/
dYFTdvn8Q7u+0nO1MccICMe6VeY6sDf+klP71nDtx8Zfv1KXMn63jXRHi/3PTWm2+ZuhctLeaTjN
4oD+lxuYCsL7sjNMDMW0C8ZfxOpUjAFVItasTM273v2rh6tvBOBtRmuTOdae2v5Oy2UgS4sWzO8x
3TNL+5Vll5sK+iftEIvgR7uY3JW9HfiD+DTcukYwUyNBMhLtS2Lg3QA5zSVlwFsR8tXJ1acU42+L
IMqRdGYElTHBhgaz9soPe96Oxp7x4MaOEzbSzQ5aF2vaQ8uzEmN2zQgkE3N5Gr3pXCEwYHONogbx
kyffqia6ulNz5refzVy8jrSMpn2wdXTwIzZs3SWYGFF3V116+8myKWizTYttTc/Zgxs/lV52Jp9p
k3ZvYhtB9iIWIMDEXBZXOb4ufmL1g+zwbpDPJeEHHj1t6VIuL/t77T6V49Wm2YKKc7YzjCqiagnl
hthNfrlcR016sJMBUaslXvCU0gx6t1SWZxs9h1ug8a68L5TUZ6MA39/WIDWLn4aJj2HXT1XUrdws
2aprm3/3Y7K3mJ5FsNUtZD9UX3Z1TJW5hUy6j0q15o1AoTydgTlQ5GEbgI2ILpECyqGXbcDpPrji
VZk1pBzYpu0rnAiijdpnXY88G9+l96Hs+q4p/vB2sF3eT9Wr574I1Gh17jJ4+Cwx7E2Caysndzht
YQubWxs4d+IxtI70kS4ZzfnTKDgnahd6Ch4E0fqrwo52+RzdhXHAyfkBYLucgabI75yhB5l1HOHd
PrDaX6+0WN6fplgfRttbIZglciwk8AKpBT8iO3pEY0Ls3fjioJIGWG4WyaajOEHbTnb5tmC7uXCZ
pvwjEa8zPUfqfUQEnQ6h9RDDRVP5b8VCIS9gNHvVrk/YiITpU9SYP8hPjj7u6GNPXCmZPJ7ckAlM
srxYSRXsFckJYS9e00Kfpsa+UqPflC3FqkgCnFQxj73T+CdVcfeO9mzsisLAJ+fwVlmqwG4tlr29
zUbDcq7kcd61CSztmS0EjThPX+ney4Jazaiu9aB6hnlhcOmNBJGMj4467+o7VAErnVXviHFeu34e
OV+qmyt2eiJ5mnTVzxEh0SyrE5fm9KA0B3yYZ29BZ7nbOcgpRyPnWBaBw22m9w5SOuzKnbXt+AsI
7FzKSUQhHFNcqGRScCL36S6bjmMKe0LCdZXZnk378rtZYNbbyueu0cmwZ2+1T8LFxYWE0sROy8TJ
gISjAocGNHhj2qokGq+yG3e6RwjMTC/I3yfbOLqdTWpPVTCukPNbwy5Yp0Z6/ucL01TEwrl5yePo
AS4x1YJ98aQUh8QZNhGiAoNiNAmKnRXPVzvuD2JId63zPXLjs6ZBVySbfZ/mHqIV+x6d0jPxlZlE
LN1CVa/CL1/icWkAdtCHrJ0pIfuJJ1+cm7J6l5nxLboJeim1DxNcm5FoYrDCKAnSoHjSL1qHb2GK
YNUeKAEnm4CPptlUEUOnTh2wU+3MrYJ8qKsjUnMqUi5WJ90ofZI91xxZeqnPEdTotYpHklSLyySQ
ZmbvFRu3KPfWad0SUYlwDAgI1oEV8OV1a/Z7wTk0QG1Db6ULdAeeQQoBu3yK1YkHghHPVQZZfoRB
5q1scM8NzbIjRHJgCY+7o1o8PsOD1Ro/sYFssem5v8hcii9BXG9bs4suMSjAcx+M950h5yUMtkZ5
dYWmaz1Py1Os/erAuN/bNN61cEP5LJCPpY5gKmwNLN4Q83lGQoTRgP6+1hACMHzzZBSjf8As+5gn
wBnt0iejhoHhHPACstSEuAkgMdZbHPB670mu+sl/nJOeWIng27FYjmk2THfi2LWxewpjQHx6Rx7O
BANnU7ZtfF/jztRKYm2Q3OZtQO8u3fM/X8yax91oafrMons0MeOc/bl8ccVL0gSoOYIjcJhm4yXe
g5O6+d6KNqFvXZ1xGA5pOPztbNBandcfS6twkJAE3jVsXXSp/XjoSGpZtWz0UaYS4sWHQJ5Q6dm7
Dvk/yDpxHlpxGgd8ESqs0CzP8UnUDfkIQYn4GLv3SXQY2MOR095OQRXE3AIB78XadXkLBZ92HTQv
Xhq0x2hoL8JJ4ovt2Dy9gYvRvfX2vLTXvutRWuXetnFCZ5UHeBeMGMZUiZ+tR7mKzhIfAAX46M8h
IZ+y3cgJYtyYTSxYgEKv5kGQeVX2xyLQxS5y/oa1trdgfzMoWlhQE43cmu1mXlbNZiANfhfCy/DK
LjzFhZEduzj/jiI+kL3ijagHMt8nPvZnTKLvJe7qS7QMoQoKvm50Ka9g+zLEvCY+tZKg2qyHfgbF
adTHlOE51J1gG4zmK/4soAOWbW50wGq6cvlcD6l9qIOUn5wd7aOGrV4wFs3RX55S1J+Li67JIRgW
TlAzcY6ifdfDuwC9lVfzfL6hnknvYGjs82XdhSL2y9eRs4tb52ewP/lRRK8i1MtSmvyWpILymPwU
iRE9oaEau5LyG2p6BQd5cOxrgLHCEc0rsYDuPkrzP9lggdvpfbWxXV6QyIeOt5MX2mbODTIEm8Ac
4pEI2Vz2usr24prSepYMMaI8eM1K8gWN7jwE7Ll8xxr2KFdee4ifq9gE26PCNNsqIc8oR+aDG1tL
fP1PrconKv1ozbmssQ/FtyRKPw2LlWSkyYMNYVj2LZ/C1o0nGun0vqhYnCH+u0XlDMFAIw7Qdfoy
OD0S4N67smmJb11kc+7n+AmdngIgnVm4JUk5U0xWtzhB/RdF7WcWhP2HQgHfeA1b6iBBKG0b705A
PAsZmCHLFnGBn/5WBWJn93jChUp56mb/SYTerUDFtgAQdzqx+2NejZANSfbZSKAaqyb1y63XB8zB
zMhn7zP9ja155/LJPxbNvDEnThY8U39dVuRUoiNxCEa9a1TD2Vl3tDOMI/754uCK5g1vmeG6t9HS
7rlbZp19Vn0bifqL6Ct1nibFaipL45OULWUphFwqOSfVtO7xqefeZjpBRpE/dPBCAlwJqnYeQMou
9BvGt7rFtOtverxx2zBEYw9c5IayXK2zPKgvJdtXK8ZaW4y0sf20LgnoW+O3No7kwKEjAgodw3XZ
mgjRCr4fRL3Z2SmNU63b+GD49a+adcBQrmofwx7pb94apxkhG61+bOxMH+VvKrpXR8YtMyOBHBk+
dNvjpGTXismMpsyrF7oV49qGbOEJK03lety3WZnswzyhUOmLdVRlG76rfF8b80vtDfcOjjjukxan
oEE6gzyj76p2nG0Yl/W0ZeJVnoa+PeSy/hObHnTRMPlis0TNMfNhADCaTG6Afy35LLHaQYRob3Fq
lVuzT1mozYAVEq+mXKKRth1m6IVAKeazo3IQ6cC0FdGOO6Tbx0ohXm1CtP09b3QT1luJxY5wPg8D
VJK9Gx1ZYMKQRynDN82oaSXskJxdbrISXdi9hUrFZgyxEV2wZBs8Ju4SAoOXJSnL9UzqGv2DQJIx
+gCta2TlZWnLHQlAdIsaMaNklX4I7B3vc3YXiu5oplN7zjKgR74Ml2fXsZ59J97KeLSPbjK0O8MN
nsDs/xqD6B/rwJtYLmEiQFxg874E0a4MjerJzmLrkZQbLBUd64HR7v1DW9uwFDwP4V505B009lNc
op2Jhrs0VC9GHnaHSpYTcmTPOcClBE/GaYtcp/RwF/jGVlUkm5ZVED3kQ7IFYZpiNgmtZ4kqij5Q
3Leklm4NNXvvxJ3mdaz/2JEiQspBqTM09Xc8YMud8/LDqH+CoU6v09xOz0VbdGuBWH0rMu+1G2Tw
7Eyc2fGQIqxZ/rWZ8GgXE/x8w82estLhhCmJvSSEoTkM+BwYibGea1T6ztMk97i4w11u+tVzhrSf
opgVmqUaAuwF37oYBQLatr01GryA8CDIJI7V3qiQyevmnq1tN7umOsuvXhlDczFSAmmmqmX2wkAD
La11+ucLrhcLp3VpHMP0zvPq4GRKnD04HRkLxgDlrNL8Ku0aptFYsXNRrACmsL9zcTWtwaeeuFSy
W5DbB83c+ZSUnASSzRbeGss752kynFHoYCEbg+qKNbS9WssXaAeEZOZmdohzbts+n4w7X2Xd85jG
MAGi6Xl0kdd4/qdDjt9z7EIxULER4DRxaqyc0oO7IhjP+7V1QpGA5ZMw5v3oyflc1e1tsEBre6xN
dLeLC9s+NZKxwCRpHYGwiwcrtfdtV2GfBSUqRH5qIHs8BbbYdNhTLlmXg8maioPsh+HOpbvbO634
MzNeI3aejHBLIdcC5n+bG/23bAjcSwqbezqrqtc5ge4gkjHgsfDcY5KGPWC9nTPMTPqCxN3a+Oaf
q9b9A3mGxq3yqmPHNfKKeQZWQ95ZR588HJNsnkdp5Pk56pgOhX71GIqhemQpu8Y2na+la8pDTgzJ
M+EPTE97FJW4GBk+xmNBSq+/aaSN6jlP2w2KrX5XZNI5+Exhd3XTqK2Dp+HUOsXf2c1T3LKHzHSr
e2W3WIwHIIZ6mnZ+5LYnyrWHchztnVbcPo3ZsGqrh/QuXL74g/Mxa3vapqyllDTgODetcW8tX0DX
wBS13Jec1gBpb61vuBn1zc59Zk9sklwnGm///HoYYMFuBo9M9qknLEGJAA9GwMzLFGius0VBPQxe
eUW1duZnoR9AjuoHL0zGs224r7PKo61jcomIJuqu+NL6K94nNFFlme1zBMVJZEwH2w+YhjR1RIh1
D6+W2mULyE058P8IHR0otMEUeM5d5E8OM+LY3vmVyd6+m+xX6cQR87HyUDV5cHMm4zdgYcqtVdj3
MCB8ZHq4A5yh/pgYQbc9zg3cQ5dUR93Faiv6gUVdD8ClPphiLra+qfo7K+M/YE59Y8OgdqM9GX86
utl8VncAq3oGOaQ8MHlhc48+oI2TftsERnnSKk+ee+khIppA5VK9XskriUAnJAzVJi/fGEj14SLb
R6uhzPYJ+EZ857x3uldQ8ZlzwfX3qZCq8VIBklrh6irTDQLIYM1HZr5rnf5AQECwylQ+3mMYtPE2
d9k9DI+NIKQK71Y5f6ZzveXgjt+Q/qLHEWgOeX6/IBJSpo31vYj98TWYuUa4gQ65ExHSW3pI5aMu
uEWENqPKh5TV5h57a5R6z4mjvSe7wP9PBFZsufOZWGWy7nP3IGyi3Crz6qmOqgyB2NpXA71vDx+r
rN2JgZ5OaLpDyJs+FfwuzX2ytu2uvU3D2B4N8GKUUEDBOMfqkzPK5l0uTVnEuhtIyXUm7fYWCKYY
/JHjXoeTcy0zvVfYkU7kKFh76ciPNHYcOAwoK0UA18mO8pIg5kA+UJI/k7PdnDt0a7smbsXaqsiu
02jISH1lbD3F8X02UpJizlrptsq2vpOXh7HST8KOH5JQ5nuvD9nzwkR7zzIbugIz+AmZNZLpglGP
HUsWosNP0BbBexKNV4LQ7kOypVbpwI4j0Zk4dJq8l0R44NXanMYR4yT2wXBwN0ITDJZ24a8s3MfS
6/JdOxeYGHwk6Fzpq1p7tzGa38qG1hXTcbMd4UlvHKOUQDrZ23QoKAiErzmlxwkr/pi98BtXsjbv
myyDqm0Fb3Zcf1ax+Sfrp1feIOxSILwYxzuXKUQYktSsxupivKvMJnrxy26TRljqpsFarhwuTV0x
LU/KPnrwzWA7Oxhp+7oBUaUavn8L3084X6hH0t0QZqy2h+GPXffzScak8kjCbdNgwMaOs5VVmX/N
eY3GkiUCH97bQ49g8WpdQiEopFoTLZkaffoihhclp4HZxwM9Ge1Hs2TidNJE12ab5dnzCmIBFuWX
gDhA0jWACeXUMMaGqNs31LMuK7Q4MdiveDjiBYjBRmC006IZ9/hAj1M53qlwGPnlUBxF/BZFnfeQ
Jp9IaV9VMMWHpg8vEyTVpwg7KWAWDAiJibqF8Gg9nmWeq1Mu0Oj0gCJu2n4C+VgeXDhGWdAFVyRI
+IjmuoO0VaLQ7TNnq+EUgOde4qFXaPFWUjIqTyKmhKK7hCVnRRi/BbSnazMQzm6y7eSs2MdvC5MJ
dzkMzkU0NI/Y7kcqNAKL7ZiZr9e2Z6fO501joNSp4mOIxOyKaPgxbZXFNJNmva+KcZunQbVNQD0i
BSH4Ok9ZGYTps5SwejFdw+jD2Li1zRFFWdqbaF7QcDY4K3DA8HGeLMAVU5Lf9+FdBztt7zIahi2H
0WI0mmhVR3N1zNhXegXjGs8ld2gB4ug5IDrX23m8YLjZnxMhcXeiMT6B0i3WhAAO1xjgbsHVsivS
7EsXnXkqu+kISYcQRwbAXXUJxoj88wQH42QmDWnqVYlbYTg5w8Ogy4kFNyldVnusdfM5L8SJUH/U
i2xGtNavndseuiNmmHmOBrLLOpv/8d4URXM2YrYIoQMFw2YndglafGwFvtatUWh5irS8mEME7sT8
7UyjIdmeRX7HwFJP0V3houUjGG5mDqa8jcRkzATb3fsMcrBnkUlcpuELGJ5mHQOkqTGl7EXX4fzq
NBb3zOJNsybjidEToLkpWHmVW6ARqBfNgVBn5mcdOmCmuaNhzXz2KL+ZjLhBxmZttgyM0H1+UBX1
KD37nVJzy7bH38RmZO1wMecH8r78XeurF6mBBva9vkSpqy+Az/gn29g1jR8f2mSmFaG83zX5lGxT
1yGyzfIPWUEwGwHgz4MD83DqCW6f6GfGsuH67Fv7brbs+arEuxthO3bjfKdN8cjOAO7TME33cuyY
E+QK/rOKum3uBHBqGNLllX1NrOYcJ7E6YGpM+OApCRNy+uviT32YvTZ8MOrR21kjWK3B0He9ypLj
uET+seNyt1ZhhnsGGcdSjNYxaMy1Zrh5cp4x5ptwVfstVtg/NgGlKEItEAC/HOTVrsVqvyo9/ZnD
U1jnjfPj+S9pBPGc3eZ8P4fHvHtPRxg1tgjLTaYoSGRmYW8H/ujDNUEeGeVUd4CdBO2xNpFVBBUR
CjlXeNuoO45z7KeVPk7s0IEQlYc5/g6Luj42wBrJbRDrubQgRtqtYqxPv93E6avjvpkeogmbfGa/
93d2h93AZYSXwRDK+/au9FFAzELTs0oEUSBFKcgWo+do5MfcIYWZGSTzDRnjmJ29nYZcjWWPI9Bo
y/PoqhYd0WJKrPKY+SYNjlW0DHZVkW1bu3aRCuR3nF1ERpSsu2PjEsFfOlml/2RXJP51TcfPtoDy
NKZ4M5ymvLSlemL9iU0RbNrKS2j/nAzXHGz+xjdbpPB8IyBTyPydIQal5trKvPzWfffujnm6fS2Q
uzC0xQUZ6L1hzPrY+jVJC6rYjzYKTQeah4v4m3djuaQp3KsZJWUdY2/vCk9fKrt8GTr30c6z7t7F
FOno5MrZ/2Gr+Ssz5+wYU9fpIr+oxZ1gKYa5Ytlxi9qweGDWvKtA5+BguxXJdpmxbRPcFsWA25im
/lIzVDgNFCzInlm6AZ1hnLTBM4C3yx4QJKKIRouTnxFrl4eJ+ZKSFuoDUwybKfMxqlU/EnnfHMmN
UyJlIQ+ZlzGMAUCEfd8s1I8ieSxGyeVllcz/lcq2EZViTKsD9aZmg5/V+2S+6DnVf4PhT9VbdMYw
GIkO/iW8j/GinKj0UkKDZ1vsxgITQrYY3LD3UZFNdCAR9LZNwAoBtGm7UeFDWhYZlXT6Ihfqtmx4
XJffxhFpqlpdokGwH3Pi38wuvY0PuYneBGVOvmtGPwLm5+gN7O+fkQC7VUNoAnZkA6jfnMGDAvyT
9/uwy1AqWbPcWBnQxqqrre0YsGtM2TutJ3eeKPraq6SmOgPZQuPjbmO8DMSKka/cVjiVCdoBEw3i
1+eHryeIrRMJQ7tRDc9WywtMggmj/tx8yA7HA0oUjJCRfgzZmW3GRhLRHfT1Jp+T3wGnQ8FA5OSa
1tb2XcQIMBSuSj6NIR94htrpruy9e9P3i+1oog3y6QeJpEF/EXYvcYwqleJrWJlDvRctaYZ4DM9G
+DM4AVQEN8047b4bYaht3iK8YNNB751F1gVICJ5EK1tEpW9tCdJrOQSA05h0AEs/y7AYOHETEgpj
nuoRTQ3WzuesniNmqYyUEV+Mq9JG9CTQxaumW7ccxQDWGPaVLWxPa36LB5+fMVMC+rc/RuqAS0h+
lZ/Ii0EMDjd3SPizORztbPjqLB88G0jOw/Ro11jpe9Ab67Rj3BsCwoYcJK8JuyccxvWpHxdgm6op
CVPzw7TLbhsuRLI4fmi7Fk+knfQMIvhxR0MMHzLvy7s47C5jKtQh9CCZ2QpbUWNEpPvOPPlT/QzC
00Dx7/AGDQqYB2I91/tGh/CaEdD2pwat4pYkAgexcYycpyiv1U2rOHhmcPc1clBdElwDeiweAoM0
kyIpT7aAF6yzUTyl7XjrcQFsgj4FtgOJ8cBULMGlU30Vwn7udTY9dB41UPUSSjE9+4tDOGJ3C6XU
ewwySbxM328Yp9RfblWtg/ymc2s+QLsaVmrZoIfdiPSRVhBGrsdimOeSHwlju6jEDOH4BGf62rcO
tixeRdyEZ8s3vD1xDunaljPKS4u35B/D4P+Tp/L/yq3//4VIDz3+vyHS16r6/I/sPw6/8pvDbcAy
9e/GSZvf/L99k1b0L98G/M4Ym4Q9kjL+j3HS8v4VOKYDEd41l0yMBXb+X0EZ3r/QboIzNT3Htm3f
I0lR1X2X/s//4cKy90PfwYQZ/Ken8r+o/P/Jgv/vgjJsy+WV/Tsd3rYCIgujwAGtbvoULDb//d9C
GwN7KrRNs4m13jAeiI6Js755yJL2xRqTalFAvLMonCnc+vjYFMgPxnF8HHCYX83YW1gf+PiVAtuk
4cP2NaPVRDTLDAAEUm9+IxnLGZk58hJNfMLdYD60kZcTceS0iHxgF0VlYt7/Q4gbOWYm03scNSjM
zHH0KbXlfaq4cplgvwa++JYRlxMM+PVQ31vd5D0VUn61zTCx3BXOURS3TInhSZGuvovTBmlQJXdG
kg6vbpdiS651yWi6csCeNjfNRvM800mvECbHlyYHijOhwdG5OTz5Katz1IO4y4GhgBTojxjxSAaa
5MJv7I9eFjGUEtUZ7fx0X0bZLzG/ME4Ybl2klSQ7A9kCf6On7rseO4nX0g+5SGGh0n6Sr/Fbi+Rt
bsbhjcEHglof4ov4K4fmyhCIPsClqApnrOTkw51U1n6i+4acPiUdNhHA3b0CUIZHR5SypCm4ZfhX
hE7Ml9I8sl3ugDYuVTf2JzOkrBKQ4NY64kYcsmydsUWlPBPTzi5o3iSGCbAr/jZX2YvLX70ywui5
jJTgO0fw51sP/uJmQIB6zKewPQTW3B1dkEGLHQ8ZrvipsxihTCDISmJiFpLHvQ0IndqN4UFxHK5E
kumNseCeqqCIN1kyPSBzSAHao5uOqxGEZiRR0ROqwWgyhFM2gi4uQ6VO9jLMA7QPtZ/huPqOR6db
V9VkQmRlDwdhh3ubsdaiXxM0DhZAnxl7U+HrAVgLYsOgacVLbj1anJAXqyGt1ZkyxpmgsNrRfDa0
n56TpIm2TKQQKbipZqpYn3JM+nS3yAp1g5nX0f2GNTIgzIB6UlGdEnIk0D7gHYPBE+8cp8gPBD1j
smyyCeilpxD06a2TF+SpAy3ZIUcC+5wzuxkikxhhBmr3qUs8qer+VpqNd2XAlEZIiRKs1xbr8IZw
Mdj5l7rzi1011CSl9iK8WegAeLD7k+8DP4qxSsklxiyoq0+AnCm1YTyd2XbVG9U3N1aZ492uiyOX
GTKw2UgpIFQ9jKUe6cTakDDZeI/UOSzVNVh63daB/kqGAaoAnDHFxggFhLNgsLZsOCNcdMBcoPYZ
TQkxHDwx/yLuS5RyMwadY+MAuNft+Fx0o7HrRvstbULzSFY5yjm0SCCYluGD9l7CsjXRq1LYj3jv
VnMUiSPusrcomT7dgcLDEBiKgZt/kBPIaaPupiQ4Tq1AFcl6qkwLn+2C3gxt++XFEvX6eKs6c76h
PIE97GwbDy1F0PTBKpcuFamRP6hkyj+tsULn6OudU7bN0TNDEHPOkY1o8+r2gQ/kBYSNUXgsxVRy
mxJtovNcdSHrDvYe9qYrA+MhLKo/0oH4HMTzj1fOj25UlV9WVfwyTz84Q9Y+WsxVt62PWiyt8Ewk
KNLTWB0h/MakmdnJOqvKj9CBBIlVI5yfWOViG+ibqwcmo/IH3LdSia1IEEzNhFvsQhicOGNITtOA
Wzi7cXTMAcIBYW6L2EEZzm6NVQBh8pnuTlU3brWGj+LHCZstRz34KhXbTFq/ynFeAX5Ouwzn3cmv
O5TfI1bAd0ca7cmPLagQFuOeuScNu/+reyRj0oRlWUfLmZCHGO1yRD1xN/+M7V0lxg1/2tZPG2Bg
s3gVQVAzPtY4xkPmi0yWAIlc6zLqDlM4XPPFujQZzJrg5L+kbfYgEzfaRnF+H1bMmLvp7xRPT4GX
bcyYSTEgnkOJvknI8MfVWYYUuXvHqId80H/KI+uxWYKMrCVPuNqkfo9evEfPl+IkHyTa0xjy8khQ
JQO8FWN3GucaMaCXymfToZ0ddEjwPBkYK3hr9sYax0NqIVOFzg0vjCK0xgMLmL6X0btZoWpkFBpn
NrEYEzvAqa0LHlmYHkH6J56IRJ1sWC7gnAB7IjVJ+Wlb1meYYuMcW4520gvgW8f7ikJsHZb+Xa6w
GJa9c4i67FGwQMK16Ewcg2J35AFFFztnJ8M0YTPK4lCQeDpJRmFGwse33Seaw9h6c5mIIkXr5kVi
9kmz+UlCyblyUdIaLUKD0Sm/lSQ8A5autzLLNNmh6INk0qRYuUB0oz2np2Q1vxqFxXAXKgz6h/Y2
NNpYFRIJmx6/0lGjg9AWs1O3vzUUFmc8tbeRnKshxbtlqGw+Jvn8mxZ0Hab4cazS2ICp46giCmoo
dbXMPt4aw9mpdn7KPWMhMZR/2w7cs86+7MLuN2GUHJuqUuyg40/8oVcvjKHnaQYFPiABN0UT45ML
vqKHemN5fNSm152KPwx/f3zIzdfZv2ZQNLEoK39jC/UnR9bNyMqjEdbceFnbPAxma68t5DqroTVn
JgjyqJfZtOcThlKm6PQbP0A8BKq/E7TCWa1Oht9RIQ2neJGLUpXvsRFuixAJYUkTYENg9adv25Pv
fTRnDBX66djGxq/pprdYO5e8bcWTgpyxYQFZG0V5tHhaN5bZqQuTUZnbqFHQkMex8TI3QA4jL3ql
G9tJ5J6bpuxzxuQ5NM+qOwhCt3bDrAbOXZp5O5nTjVnHhLY6JrUCr6luq40n21feCUDhhQlXy/2u
+hHzHcaKagybA0FvWFFLdkPRVItN4Tm/OoILMyM7YFw7HbQ5flpmeBgin/Kp6/4W7ZAhjPeepNme
AizcW8uJQVHQnZPj/T7G1c0xG0LTkK9lfvoaEsu5rlNzfmqx5Luyfy9VF+OyJMiijxlPW3ymV2Qj
J+gwSCnTA22O7sRLjPEJkkCq9mwC8dDIv10D3lxV+bCnxsIzge0JNMdELPp+kKyiHFgAYTchZPdw
wjP+RTNr8raGHEpd6fnHUdv7DLmB9Jy3Lu+709g7aDXq/OSEA0552zlSVsGTHknCTCC6Mor4MKE/
TCmmgtaSvymZETvf/B2JycBBTKyMFGQpltB5Gu3UEJphEnMDyl1cdR/F8n9Hc/8dTcrYkXXgzuWf
mIJM48FrY5OUY8mazdaWR1QjITkVjrUA8NQmrlhl6wZoJ8ysL88VX0Ga2ndt2ZIiGR5IYb4O8fgj
BsDPlTCBHVUI2Ub9LHnsvMb4aj0PTTAcjrzyn8MUxVpvMbxNvQwVuNn9xEP9wwSH7aS1zPNU++K2
pTxNM/bu0tnJYeV178L1sn2d58cw1G+ekz/FF2VWw0EF6t6Y7b8iZABqBGiQaz64TvwQ+uZmbhCt
umZ850sGO6T31DpAsREn19QIN5GEEeEPBcIhN1u7jHuqcXCvPWqjgcFcjtGjgkwQ+ul1nBGwQKr8
ipKAVe+MuLZawoQ3ieqjlZHCOvcBxlEgFfC/1jXk3aUDvskmuncouNMxnAC+s0wxwx5B1PxQCR+U
srHzxfy/uDuz5ciVK8v+SpneIYNjcAfaTC+MeWAMHJN8gXFIYp5nfH0v8Kq7dDOrr6zqsWWmMDJT
STEQgLufc/Zee0WONuElTIcZiVM+R+K1xkAX9tjjm3JRBv7Vd3FKIVIUVnO1awBYpvuBoxbd0fTe
N+hCdA3/mDyFGbkm6KWmJZQcZPkg4kyIDO7kvk8BsNPO3vtVCpTZR7ki4+AprqerVk63gU1F7oQa
rT+DCKUG4rhyw/UYNGefY2XO3gJkrMUMQ8pNtkqRcq3HaHokguU2BgOLpBPMZbYx8yLHWOnHC07q
M2S4ODjAV/j1AqRiEWd7a0IySL8eyG2IgTp8QEJPG8v1dpGLpXEoPNiB02vnUTaV2RsZUe9DGT4o
C1ATCKwbzkIhS3vAh4nrmVXyOgL7QMmaQjVB0tN40t7pjfPaqjrc695rFpnDIUHXhB4Xnbyo3Hd7
hJ7Fws353VvaI2eaoXRzAIMwu/o8vclChCoUsJh/COnmf/zVTMMx6QF6jDHmIowpVcFKQGF2p7PP
ryJP7LHZUlpCI9ESGS5taHe9A564wqfPG8fLIMa3RMBFA0Z4b3XxQcQag82iXorWMPD2o+oQEM6K
ip/cJw2D7pEN1DfVIcgZ/JftY5/CA3eyepuCY17QN5Ur76Eam1MR1uJgSQyiUXT2B3bRSDl3Q1dv
UtNAVVKcMsUaVcM/69N7k33TGVMPhTi3AevEqR8xXVV5Vq0YpVFLSPvkeZDY9cB2blqTpc3sogSU
3fQUx/UlGJt3c4CiOXXqIZ+C8uAb7mNFgu2i8Vta6x4AzULjjTeUxLqbbmqP/q81tMMahXEelSfN
wkNOZjwoXpbD06ig6zr98xTL6T5P2Ejiyr0dh9NowXtjVlMRcAwru0ZoV2q+3NamvcknTjBmDadO
WLAoujQLtj06CAS7M2fF9Rvkvu7PzPCtp1642T6dInae22rShhkX12PoHAJ0EPPhtQqCGxCk6Ngq
EBHBIpR5taVfuQkKYRNhyXPeOOLQoCVdmkNf4Xe0v3JcvG1zaoYY6rpZYCeWICDHpFkL1n1+s2Wk
vFsng5YT5RhdB28ObGh3ox6m20KfZ8pUW46JsLp6xBfMIS92MEISRjDog3YEqOjfGFBzF5lNyFqE
JnAqqzu75Tw6M83jaOuZ/gvZ0bjLQ7UdpqbBwup+AuVEvKu7y0hja80qDMG2G5LBg3pfF8OnCAPw
GlQnWKiB3ChpUlWDN+2C6d2s2IBazseL3rJejdFN1wFtG2ro7FLZUH5TaPsrxy1+aMhD25JyK0EL
WpBqDgKAfipH/3U1gp1M02cgtpgOKxyoLPluXG1h6WAHwQVhiezL8xv2assBQTByVMNRHTMyjAPs
Xak2fuUMIUvJpGTWO/ixBw6qYNjgGNGrinBwoy97E5Cw1JCPW3csdroNjp7mTLcEG7oTJZORomyt
pTbR6baNAPUuYzfM6oC6kO6r18xSaN8BTT0gWJwZIBQleWowxU3ycKWI/2GLqj/9wM6WE2pQHcUB
5P0GayGTE/Kz5q8sItydbDy01CtsseBchoM7zek82kzYUO59x8JlxA0NG2za3lTdKvaemzL1vvTK
vDJV0m7KAb53iyyrJN0G3jwmxcTXYcM+EClKqYCanwq7/CEHOhXNTK1u8NneTJZ3Gqbis5XZZup6
i5w7MDMyxH3GcQzm/5GgAfanIWSfVQ+SpNH14CGd6PQPD4LVTc6/yUhRujFncktqBBuKYk7ITIqH
KN0jlX6GyEt0XzzeKsEiW7vJvrCHpy71bt0kIjXIwDY6aOZzW1272ODIJEYsFNnAHe5wh8GLuWH5
/sHvjCs+NEhyyEb/pmm8I24jWAEgU4q4i5gxIf7SRqLIMRKvp+GdGWZP0Afn06zsDlVQbTtC0hgm
A8cdYrjlilghp2cQHMTOqmwM/9x1H1LSh8iYtsz0DQAP6D8bhC43XvCqvKGhm9EPy6BgqqgDAGiG
L4ssHiSinOhMPUBorj34xD5smXvExrSbtGZDyjUJgiYJMcq2900xIY0UWIHS8lpUun7wbEVbCyKC
4WfhwuvJJ2u92NonNpJfU7yiaBoWHReZbY2PER/f2oWey7R58ne+dBjXzgMbTuzF8khIpI9fNCd8
JwHlIqAwR+yoGzkFuBmhg5GEgViBEdA6H7IvZ/rAmzis4qSO73y3WzFAKLWy3zQRRYDUU/ZECPBL
FWHV7rwHx6wMiv/wxQyCuxRZ9VoWMtzhQl8YtOqZuMCKbsrCI3R97ZExPnOfYcN40YqkOPxSRxpJ
Lq2WOdKORimjsWbZpxwefaMkt9wNV5WRvBEHhKyoqHa6Rhnq0JVetgHj6jxx30bBvWQkT2K0bbqL
2I56fstIuM+UYBy+012TzGTHFuiORqvKCPRqyfy/QNWQHGOynJSHvFnvtCdhII3XhLXJauJPzPHY
u8FnKWR3ytqfbV9zqJLRvdl4KZMphMA86kS5E7iY5HwcDctlF/oAHM5JHCfLxNLHBacRG+MZk92U
SU//5qMKKxtqCDN0Htuad1xNpKMFVvJD73nHWVrg9jdWwu7una4GguzuIWYTCc+6DOiGZqOdwWzo
mA23yd3kOni9Co32nOudUrJI1pr6JlJfHLyX605mL6GvPkO4C8hBNSoQHE8h8piMweWN6lImqUl9
pvNL9dTXOnCn4jDOvnWvwWyVSQZWbcs0lw9oTDOPbkn/JdlDXIoo6adbDG+bEZneyuoYiClnbhny
f4YqrtiqNFsDqjKWjgmItUnxr2dsvGzA6A4q/yEZ/R8Od8+yTsfXpjSfuW+5ICmym2KC4WoNNN9G
sc88H6ecW/9oOdQpuktIHFNyPbM3bBQoPwpWAd140f2gZ21DIKY4zZneUwyDvZr8Z4vKzgjuqEAn
bnfqzJr0pcxKyftL7RtkwmfStGiZkyu9HF2Ecw34atz4C2es+2Uv8YNnWRCxZ7ZvdbehfIDRYmBs
C6ayIxnD/pH7sLS8gR2CA6UTBTUsP/PF0Dh8cJwGytuNL1WpnRj8n3OcLCRiHnHQnChxEAPO96nb
RCjHnOmm0zmGFfW+zt0vU6McdxrRrhQGnd7CjEfPeh1palyOgekvI0xkbeF7iMbtjz5iZqzp48oe
fcp9B1GeodsfYfygGyDohMuBYbBwyqGYXniYzkCsg+/1+/33SyRzvPQ8/svYog8dhj+TuQNTGvGn
V9Ue8QvPWsEPjjqOcAPdHx+3xo3VBxYpi9wwBuvj4K7aDgB/SrrEklhDj2TSnIbURAHsQgFs8nVu
xWzIZX9wQyUAZ2nmMs2MHwr0CeIdopGAPcuE5y9vXfcmcJ4RVCBakMxLezPj9KAOdm5i1TPAKDIF
ZHEsDiX7OZ7x5iFU/T1Sy5lzTbhj5+91q6OG0810VWIs8JzqSweaRTeS99BxtiUygn2Ls0TmDB9D
pWhBO+7Sj8hsIszkvdR5e15rx1AWzkCsyqVZRcjmavcSdNF9CCF+SbWfLOz4Ysb+lfDWDXMlcDq5
Xy+ky824MFPCHLI0h4IFcaawGy4+9Fe9q5FaoKVGmYXYE1Z4xaTfN+gZN523dzKN7AEG9ijSNOyS
LWHf3zI9cFhoZqC8y04nIbBQWwydVyNPJlQ0E8+P0J4wZPG8s5pNig8LbGG2EDqBgQyuixmzpyaO
8OnU4aCtn2A33fla8RlGbrVQAyeRmrlV4ZgoDovwHjHDPZjufe0DtlBct97GWWsVG9VZP9ucCXXM
kx3nMT8x7VivxxNmUvvGqrpPEoZXTc2ZdDSqt8B81gbEKxSebzDXDuSaPIsajBLNnjeCTIzZBb1D
6Ug/cRsPBOTQDvxZOEAxCmxMEbUOrK3wintxlfouNL4YaW8MTpP4xbVv4YGGvfwSFbxbkHlfc+vA
omF6E119m9amxRgBySz1qGdvisp901NEPF0T33kw7Eo7fqk5OyEgoGVipi33L7UcQ7OVZbLkZI3z
CdqtuIw9H6+P682bfGACHttYOUCKGOhcFs2blzDgs7jqMP4QWlrtWtZctJphOdwH6yTK5sH27nRO
MRjluFMbOiNoEzFdhN1XOge94c5iiCjtowQKd1MoNkLbDFa15O8Q0Tz0IsBMGL6Wc4ZHW7DtmZiw
xjJlnfZeRhfJvCqdZAltAFrkOXEB2gcBqyoHymVHmB5kaefdSbCRSdqUBfsGFvp4DkSivU2yz2SD
2vBqO15PPpMgHRDQepwgl/FBc1a+k4l34TBuQntKjlP1aorEWgwqPsgePQXCE+SkGH2XaqgOYJPW
9mR+6kyU6QIiZogGb987olnbGjb1PrTQAKmrbrHLofQTiF3sDZL3iYMF2kNnyu81PQK66p8dExRa
M7JPigihMSCT21AshJU95i0fcG2nX6nJFwGqekodynA9ubV9Pgw04azZXb8dte5n484PRc+Gqkfa
rWqit0Ze+Ghx4TYiWWkVEpjJDABeJc+Mwi9/PD8mmnFqD2xuzAzK7BNZD1qaug8X+J4xB7NHdR62
VNSB0QwHG2qORXUMHeWr8sOf8WibSw/fnVmG7yNZkVqr7ls/ecF76aw4b0mMw9jT8YjMDQlHMUiu
tZx8bMgSCMNZLAKusgt2t/TnIll7A4Zxbrl9FmGIYNqbITRRTvvHypFz1cYJgdu5jhS8JC4taJJm
vgtZwOYPi0ko8P7iRS+0H6NAtdpl2FOMOdkPWgUHbbJVeh2+n1btRQLNs5xFQ8V8X0MiopjXbnsi
gPXJfUFdwt3HrAEdU7gflHnqCSbokgRqAR/HyiEhJsAlyXQnwJzG5u8WIy5Lnd6TfT8RJbbSsCoC
jIEwM+ivfV6D0hQooaz5bhDlsGNYgLvXeil7xliV06GZp4DrC+hmE+8t0KKZBpXepfbY0YPlsImq
JWhAuPIk5Q1SsljT33Qk4zc64a44ZbjOPasVnZn7oAYCGLFi4eQwl5nA8DcDrxL+hHs4mcx3imaK
+diBSEQI2tBAsJu/CKX9YXgu092aFV6MXJzMc38m/UOHSOz7cWVqbdx0CgKiwqnpMkKVmBtzaV+b
gICZWMXB2qwRalIpwEqa+bJ0zulAAep0wdCAZF31sOlynHbrwcrXWo+4Eqoz3Du0fJNAw2q7aliS
/yTWdUK9E+Txzn2xibhfhGbwXE7TKqc6W1R9B47eTa5orzdje8kzVnnf8x/BXFytQH7qsXcf4iBw
jBwpNtFItBkMPBEEP5DZsSJb019YaoZFa/6bNOH+5aH4EHmoLSZS5iJcoUqHmFR3DdQQDxGTVVA3
OdaT1AcCT6UPcEMviAyo24i+TvfRolDUmTusgTQ8D6j28RNDNiFCsQCc20QmHLkQiq57sFS/NipY
v5mlb/EKPSjcvyEZykZGmODUbKcuOpPQc9eEcQUzH6i/t0xH71K7nLERH68HTrdLOzwbHS351AoO
U+fehpV7VN3s5HEOWcV2GA+nOoCdERovhZPRSiEyLM6MA3vYqkqtnwnU8BvIcf1CvCSORh8XMDRn
1JcWGNUicJ+cklPdRO9HrwkpMEae4oCiEY6Xk1Taxo7lVhBKckORx2dMzZwZBQUjrOxNE5OZOd40
WpCu3bRD51ubJ1pX7xVzqaVlR/cTaTtQtGhJtJN6Fd0K0+NZIH6iXmAeqjUsRiJoy70hzHIjkZRa
UfPS6U899T2hswXZRDyM1oTbrOi2GUYhLmhyGXpD7gOddoelBp5OTmqRQQCigAUmhHERpLUQm4Jb
mEOqjDntq2mv4XlftIGGbZ1HpidecltBv6Zh2SxkyXka/Og9c+sflT8TqJCUbDG+3aEjQDyXH+sU
2H9Uj+DA6nQRtOz685qrS4h5UygfCrQLeQDqp7GHbon/4wcy2pLWAbVjXb4PLocVVJnNUrneKvUS
aFnowfGzEtY1mB6DSjmSOPeoI8lfublOQY7qb9mIdQmYEMLyNjFZ8crAxFJXwV/sJv1M3sdO6+bx
ZjDALCj2xUTTrBytRQbFMGuBoHQZFIwMxCXAuPzGyrW3eoZX11jckEzw97FPRG0w7GrXeo4iOvim
BjB0ICjzJg5fuFceQ1Cg6FWSbK1TP1gukFKrzEFKWKpY9i1ndcPDoSBBGVGLQ9cR6zjF86xMwpny
9jS6Jo9j5vAEaOXGgoNFiZ8Q/Nh9hf183PWYXJUWUbAeMqYsqrI1QZS0AosJbgiLoQlWXfYaETnK
ghvIDkJSJwqe4SkcQ7EM9JAVu0n/BwEF/9+I6SxkZf9vNd0jXf2fn/9xCDP/M0//JKSb/+E/lXR/
V65lm65rcAtKQ7kEDfQ/6+Yff9Ocv0uUdO6cTYAMyDQcggb+KaWT+t8dMjUVSCQhdWFL/tX/kdK5
f3eFoaRrCvWt0TP/OxkEQv1JSGdbto1gV9loDaCkW4YkbOFfhXR6Z3KAKLDTJm3+ZQdmx0SlueJf
WFG0eHajjsZ9wSH49vtl0MlJKyo7PWVoyhkPBf2+KHL7iZTJdxLe2s2/XNBLTu2fZ/+RteklD0kG
/MffjFkzyJxk/vPd5z/+Nv9+0mHk5JpKCcMkqeHPv18MrgfJCTmeQcGOI8mNWqSmfuqVaV7GAvKd
Z9be5vvb75fcMCmoyFUte0FfNay0SyVIQygLaPMElHL8geX8aFgSwXeDCmQwwINEOBhfaW1dCw41
qdZVRz63lEkJ8X5BMg/RO3X27eHDZ4PZ5bK295g+CTpNKYHNJmVVNbU4XJd2v2ntMHyvvUgsGLzk
ayux3nPbb84OVoWOSEnQUTaSZOY6jZVBQ2Y4tKmnJn0iE+giK84XSVMLuYFwhW67nZszVRGPuyLF
Bz31WJvjtqHcDpjihSb0h068xpEM36PCoQQtlXlQPb+369tPgmHIfUqVQMOrO4Qyc2ljIXFJXcCF
RtCrZdHoyG5JKrnJVR8ea9RrD/0Y4sFsTV38871VrIbID1AhREn7apbWcJHyxxiG/t5qq3FTtBSn
LsxJym1yzcpQe9eo9BBDtz8tKb50q2kfHVF4q6lvdgHD7nXhiIuvoMWSI5ndBKWZPkAZih/GFVpo
iJ8jLWzb1AjBkXm4m/CBrJkS3iEL6PkQ/Dso++MW33OwlY0ErNdNVxZD5IDCT47oXbJ13mc4XHDN
MNcJIAbh1G1SbbgMGvgJvczPIF1N9sFQPLB4J/uEAhRNBt/G9LzObLQu5whpPEpy6s+y0v74rtU1
TLA68X6jvydsKc3JjMBx6Q+ttsGQrgSAhCYsgkMMy4tI06WkYfkY1RPmHwvLek5XZPYakYZTn79f
Mvrwi14jt7P2+2BRsJLsaU8V25Tg1VuJwIsgDfyJydQYlJ8xfR/ce+zI6sHixEPY4Thc4oh93o5K
JEyDcwtwsD7T2OJgHGr2DuTUz0Y4SNKaJINsFQMpcxixfcI63HmN7vwgITYFakCwxeiqe6zG9zEg
k3OxJ+S2wsVX1kc+Hg4EvbnVKKBRn9GPJAc6U3wREo4LNe4GOgoFVMc84NB45kPrRNMW8U1mrPtS
XjMrGj9GvtCifnohH3Np0UtFGtnodwyc+n1oYfquC/qsqC5zbMOKGAbkqepadCsp4/IaWo26yjRK
bgs7u/VLjSQjbyIle8xpOnYSPYpv3NkD4a7fnx1lzqcMHyeKWlxofJgZfxBh7di5bX1yikLBq5O3
dWPpx3Z+wXmEGULBopvFPwcvGKdNmNUjhGVmIE1bJW/Yv3mSq/JBH6ID1rRyGaBvehzwqd44ONzf
ciz7fpIG7/9mMfx9LQTsyJZhzpE1yjB+Wau9mCyMUfV0E4TXHceoz49+wJFHM9WtNZxj8FBnzzDs
R7+70ypTeyqd4rkI83Ijru00uefScp0zYrX+xqIdt4miIkDJNiUfWAjv4wZCrUN6wsZS8c4bnGBV
5v1wq5L05q/fiPXbpiMRjZms7Rbsbv4zv9F/UW/3Gh6oovbiRT9Mb6PVaCDiCTCF7otDkEMqQ4Ll
EAbOMo7xSmSZoE4I+myL/Yf3EiL38nQFZLfTm7UiMft2rMuHerJBNHgQusKs1/eJb+v776+MzBo3
gZsM3u77nh6w1gEOS+5ITQ+vZhU/4Z6ESFMH8tnxgfoU1SWo3eIJezN2x4YZhDYrT2Dg4hztR3sb
uukXFqn0nA0/OMFRoCijPijGPQewRdx6Tdyv//qamb99+FwzUyCstwXsQen+shF2Vh+Sf8cpkEfP
j/dgbKY9ANVn6rSaA3Ukl3j5vev3V75rzhGbhrcWybjyVG8/mbEVn5SPtgPL7pcj+pesGZgmqNQ7
jUVjrNyipQ7GFnafaPraqmv5IGmDLkFaN2sNzjjCq2otpjb6LGuwSAU4rbURSEYxUNovQqbVbZFn
TLUjJt+jBwf0r6+AwZnnz0cBroDj6pZ0QD/Rj//1rvEL5eOOpp0rOf7nwBajDl0Hm4cAs0N/ZcpM
wHmtbd4aZNTfCtdNNq4DXhN/IpyEMPphJkV97jCY3jZ5JW+CPm43dhifkOAS8PZ/X2INlrw2ek9/
/Q7muKk/vwOl66Zhc9DiQaM9+8s7iByra1JrbiQnXUqQJcx5RBHhFQ3ViyPEq9nr/bY3zeyuRjJ9
FxVIZDCwXtBC5Xe5BYwuT8N6a1rZSjZZenRqXW5spSBYYK28Y++SSzl2WMFcXduOASKS70Wtj4t4
EwnvXSN078iAJd8n1ohxzI3uh9J7s5FgDyLD7jyY9VFlwYZSOF32fS3wMsj6bnT1h9pPmKRmWwAy
6oUJpE3LvK7OaddwPLKKu8GAmEDiMMHATsK7q3VF41a378nV9UAulgzjvh+mZpIflanHx+8XlUA2
H2qw1bUwtO33Uwxcpngh7viHFrX9BlVAcOCciu8tcfQjJs5/93AJTCu/fTCOqXNjSdvU9V/tJCEC
mMCSBWk1qQfcaXKsR1hsOwC0Hx22PFxHsnp0AvND9cNrrzOBS0LhLwtkFM9e1i00Un7zOYURz1x3
P0bI0G0l640RNoe/vofQMvz6u2LHsZVF5QC/1zLELwsBZTNhXDr6lglXCeH10X4gwWXL9UFw5enm
prTz6VjZkbiY5Eite8CIWKx0H2Fp7p78gBjsQHYRgDzIDFYcMSKqvUsMKvEWqRf2tAZ+JCmoaGkb
UoaixnW2VUcEex2LdtmH3CffXwkIC1nkLptWA8KWGsZjQDkDnwkTi6JXB093fM3IM6qYTN2j55/E
snJeE06vqhLV9fuF9d6FgAKGIahTvGtd6157bfyAbWeAa7QXMNNfsiAUL6KoQTcUhUYu+ZwtEr4h
eFWLpgTn0cVsEW6QubDUWm1hisa6CcigvsEIjfyjmiCPoMq5ScOUdqZK3rvISS8q01OS2vNZWvJU
KePQcns8J30NecwZQS23iz9wKQOH0AVK024ZGRAc+wYJTO4F+xA5wrZDw8wR3YGdb3pBv0qsHmpQ
12r1rUdvPcIvPDUoG52WU6XjxPhFDWunhZ5xbFIQvu7YptfJxHUpQxggnYLPbuntuKeXLuhkEk+c
4ZiZiRgrTRyQgBvvY1hhk1Satcxy2ICj8M1VFobpBdKDudI4IFMv+cltaaFh9B3H36KErM8lcL4l
6nD2fxTIl6BN1V5ljloTpVKc9FrwFQJ9s3S3XerS+de9+vy9ZsbJWYdi9tQocE0y1O5MRYRCb7F9
kIhgrdHui4eIOKyF4/msYU4pHki2xHqskbzgtjmUAGVdHNsqwIOgg5yInPjrJ8OiXP7zQ2xTJZq2
rluC4xFyTf7+X04VbSm1wqwHjkcFiSMeyPZ61BxGFx381xCD/tRb1RHuiLOscmen64a2tJy626ra
C5g8CTUfYgnuMu0Xlgmeeq96kSQNP0ehzUzZHx7h6w1nWc++ETRkobGHiTS8omh2CV+rs1WXWvd2
B+q9LwCMach8o1i276TdcGHGJt1Rtl2RWk+4MJHgu518gb94tjsnAMPjh/u/viT/xZapK4fOgm5x
PegXWH++JB0knFgoShS7AxicN0N+9MhaGGUijt8vHNLwu5Xac+cUn+RzcW43nfEAVVZd/1jGHXfj
IT0CTSRXbjvrbV2Paa60m1sfs2mA/X7Xy7Q+Ahlo/s1Hav621tH8MOcgRvZM1+Gj/fPvP+iyxJcE
/CFNmm1u1MELUe/rsejZBibidMBQ6Ihn/fAaoZijqW4e9JHRbltOcj2KLDrqbVmuTd3eqtBwdn2E
Ii+2E3On02G5aj0yfGn32QdV0aYM8mI+XZVHphojjXFri86gug1JiwN9RrIPG4O9jNm2jkZGiYbV
5QCHqd0pvwoRI8d44vEG7JtAOv/u8CN/26Kkbgpsl8qwLOzizi+Xoutcu8edw/z1xtcI/CujqXso
UyKiKfm7dZ/H9qkF0Ae0jmyLtOaBdcx2U7njBW+vv/xue2Sdcrff3zpGOR5CUyNl3J8t1XQMdgVM
xbuh8m8NH2Hm0DBjlvRc0Xlq4E3mbz3a2KhinuRICkifA9HIJgjVnsfBhhY4KNIhZECZyypY4w77
z8aRrwdvKVASZZAro0oLhb5MrTsf6AgpaI2JghtvBWIW2mgFmVTjzxZJDjY7NZZQimjHz51exsXk
646Ii/TGs06ORuoEdW5TaZ9gnMbt946CNM1nEOBCLeu8nyXznmqFazvcARb2Dt8vmTZM645GAGlI
KEyBwch1HOT5M6Iwwwvu09S3vjihzPp88Qnh40pK9irKouSF2OgS1cIojgAF8DKhft21HcPKDrft
IdXReGUoTu5S9Cil07t3E0C6UI/uCsdhTN53YHro+NxFcDfXnUaYni+CEJCsguGp0++oOwsvz+i3
PngRxQAL7cVTMlJWz+zWa5oEBMKkijjrCTBvqMxLVPvdw6jw9beESodjWp9JNdr6dYTfRgpzpRq9
24ATqpYh+/XZCImac3Vgrd/fIv5exUhLz3o+apumkmth9uXRleNO4RG/Dg2qVdB+tjHhG0jhOjL8
mX9HhfmBZkVXXFCrkZbW2vrLGKCB8hkQH/RUOCROofO3SOygyPSOf2wXRA0oy7/9fomK4oMRHvxP
0212zpB2J0GJS3vGafYi89Rq3tQvXev9MOPxSbej6gkF0DnFB/Rix9qps7vjPB+pyoYkIJuPoI9p
shd1/aHZdv8DR/CVzE9532b1q5jpPXbAfLv5vrm+v+9qB+CU3sAOmd+fYw8a8hBuQlFYd2nREFVQ
5eqqCFqKvck7hPPL91fs5ai1pkrc1K6m1o4zU3xjHAVj2680WefP9kA8mclo5NbucqI8h7JbFFUI
F7JxcEckbvGCExF5DpNF3DXVs038jK75P6NJ7Y3SuyJR1c+apuJzldOPJR+Hedu857bcx7sxFswd
faRH+VAz0marOiGZ61cymZsYo01oWJ1PNclvFEFW08TbEHLHRieYrLSNM0Hm8ZpQKR0L1PxDkdJW
JDYAuoh8QGlJUWl7p/HdhSZ6c6EZZXEJDE3fIht6GlV5B2CGPHtH75+yGmHkxM0l94Ie5aHyMnUN
Yx6nDC/c8vtbWToSuWdbokAAxmkInEoijzTI5jFhkrDUVtR1EUGnI8utHQ+3ohlYnrVHQuq6CUVM
liE0jP4YWHwM/8v/mV9+bzH/fmyQ+txi5yxNO93Wfy2sfVzW/Jd5ID6D4U5j9bQ0+EyTS/1CtvV7
RMWwkyJ3z7PHfGnQ3cQ2VDAeo2+1imuP5lVp5XeWR0qckapPm2MzroH0hGu7vJ0njUra9Z1n4scY
vLJ4obzfhbXegiC3t99tKqCYGbhpzBtJiGXUDoMdQ2HLvFFJP/ukwIns5XxmjoYQymuEgIFwJ3Vb
gzy6HT2YOH99cLB+7zboUlB7CM4NSv12cKjjsvGMilNvXUzDQjSqPkzzSzi5Fij/yzivYYMXdDvh
4szgMMMsHEnLTkibYDNw6GXUWPisBthzSXi1ZLe3M918/P57ruG2TxuySUxnI+Mu5jDiXpVdX/q4
RO6RYl4Um1iT3caqVWJBJK60U4ujjpis2jODCxpa77YA1gdIA7cESvCP0JMXOyIcF6Q4uEvTPOGb
IsN3ECQzFMG0qXU4ZX99ncz/YldWnE1siw4Pp5RfxxNCD3TDnK8T81/9fQwA348toksat+Fdgvpr
IX1qD3ewTnDWCWMLIX6MfTJcirBYudqMzxBpfjD5OY+hpCfR26azgxaO/KSiV9GJr8GJ5DZhoVn1
EeEJbMQ+vJ0iAtPbyhNDReRxFo8qmbrIWeCxm2n9OLm++Yhgz+GIsCLAHe1UQGnK7Nth++qHnY6x
7K8vhrB/7+vprivmEzjTKUOpX0pTkSA6JHOZiq/ClBjNfOPvl7Kv//nVf/6Z3VXZoitM29oGLtUN
E+Bl1Lb2qcqs6loL38LIRX5sGmlMjkMeNWmk+cngquzhX10GAVjRND+lLKu77286CFQLy5uJWPPf
yVFWe7MC7MMoKN+V3zxIGqvkDlfDlrA1cXaSPkfuUzjniSPXsQAFrZzaR7UZEgVpgZlFYfnSOVO4
/d5kswDnqzYRxxUwmrgbYpa0fRz1Gvqt9inReqh7A6KAoKarncjH2owVelYsVqYBOQV2tbvuG1df
FVUZrtPCpRwZ/EXvGyZYUvFjmnqWYWcwtp3WVsdmOJetTzoK2wXJGNbb98nBR9V5DXffhwokK9FC
APNd4Yyp76w+fR/LaJwlWqu0QgjTOfF4+H7xObshHDGGazno+jGla7fOWd9WNfbfB2Hg6RlIdjZC
y922MaTTroDbbOsIl9moBMHNzXiKCP6SQGVhOGgQ7r+b9A7iycBgsAE4LJ5JSmyZ2WQxvmFc8Zj2
Vbjz9dZFCkn7HcVXuKvsAqLN92hFJ3uJ2Grob0R8a5auXXPuhoUXlvWPUo7k66p+a7QJlyUKwvF/
U/amvW0jW7T2LyLAoYrDV82zZXmK84VIOjHnmcXp19+Hcr/vPe0GOrg4gCA5SR9LIqtq773Wsw6Z
Edfn+0PfQy4YMqwCTVXA2hhDG6343ZQJC/04peIvAIIojKnA4RPEtqIvHAB9S2t0UF1ocxVle05u
wx5BURqumMsPpwzxJ0WcfuTc7JwjqyK9YEq7VR2rZOelDTePY7l4CKpqoVsakTn4Q/x+UKAsEMr+
9w1l/ZNywvDTtuc5r5TCcej+fi3f0LnbytHZLO9dsbI0d55QGpAhL3ySZcqD91gP7lpoTpGsO6Ze
ZNBUxYUjb3KYhqZ5uK+MYi7+mK9oyHtxVHdVqa+q1s2JNTOOkzJe3GFyb11lvyadN34vCyRh4dBA
rKOjV5Zxeit0aKtttB5TwZHDwEWF1MMkwG6KjgYmuT80ucx5ofjH1Ne2HQYE8xJiSUkt9s+6zyf7
DX0qgszPjiF8Pprwn/Vo8Bv9Z/6MuqwnF0Id9WIYCK/yuQV8arvMLt5G2CjHYCq+d248XKtcN28q
kCsjQ/PhRSaps/PeGUaec1a2+fHfX5qca+p//O405WhQoz+jSvOE+FJz50ABc9sAzc6ct+eglvck
KtjRqejb30EY0YoBFMjghmdBQK4NPr0G/Tm9HK1FaNfWZIwOkXXVohTR6TRl28mvx9X9XSsZEtKt
Y92LILlwpCFHrQvOKDS3tCf44udvFVNFtcLmgJzIGE3udGChUhvDJWEp8aGz6neL5IeVOUEYoLln
X6ZsBFHlasGey+upC1r5LURms9ThgDgeCBuQxQoyyHckNMlW2tfPtbTU02GTtegG444Gz/1ZOj/T
wuAPjQDzX70dPlRPAhfiIwX+83WfpQ9AS1kn4diY2OVW9wO6DtLqCL6T3dYWPytkaadwniPntfZm
ydHZNZpP5p9bEwUs03VKb+dY6MT/lPzkLBTtvXHsiuu92YFfCMoG3OyH/74c7kO5f14ODkDfu4aB
vrJ+n+v8T1eq1JioWzj8lijM0PmCdrh0/taqcs7q8xxcNeWaVE4S/ZyzOU/yWOa8v6/1vGm7XeNJ
/HqNtfexJ3AdNEG+11NtQ0nNLgh27r9/YePfkhCHfhEfssO52LWF/uUCrlscCXEDX6XoHPHimfb9
XGs+3p+Zs5UNowj80lp/A56jr8EMIxvG3XZpkF0u6jiJSLO3mks1P4xWiwq/dczlLdZl90q3Jruh
ndiNdXKJq4x6CTE+AKNqvFZ6SkFklqTJpjYRdcQTYbw4qhbwXWwm+VUOuE3uP5tao2Pnc92VGDuX
VAf8eRibn/kV6lNTMbUgmI5apWSKOfT+79auLmFZuo+ur5P7MUy3yC8Pmgjbt9GrgxWIhfxQqq67
BFHaXTjUcR7NrP391f3nnWPFWwKMGdCn0CV0I3EP95vSQXFs6VVt7COWQnqLUfUGaWrZxx4B52UV
boe57VRKQVhAXCDGIA1hyX3jXcmNAzN1n4pEwc2iPbAIJBRQQeNy5WVpf2oG+2EIKAc5KxJL6Wjl
e+p3PZ7F+Eq9Ip8aLLWrdo4auU9N8NnneOASzZDrDpMtxeV9XeDD7g8uYAHsYfMdhOSIs+l8ogoy
j9G5TZoOvFyA+HoXo8Of+vG7k6fflK7P7dKYZT+rshGWTd49SLtaJTQbbmjIwlsaj3/oW1pfb3eb
aZfFiG/mizmC8L1/rv+AxnNCyYFeJal60Lq+eqdCA1I3Rf7FMV9LIxgOtdE4O/RBLIaBvJplJza+
bZMBZpnOC64U4uwbdw9zLln7c2Ws16Z9BPHfi2ZzP3yEaZDc5lcpnuWQgMl3rLIbITU+vjntVUiY
55adeGvqn+gPFZb8+hYlYDV6skjLmelL5+s007erqcwZW6DlZHoK9ga+HcKkYDLKw/2lcL1i2/O1
LJsoMk7C8X7JRrQbvUNYfX9oQwtNf+68WNKjjC6j6jgllbGl2mwepiqAqihn7E1Tx9e+i1x6B+QD
O7l2jkXgbKcp+bi/cjUwuuTUtxwSzObB7Bvv4lip8dgHxr4ntgcN1ILlhkSguBcPGPUV82dAwklf
1+d6APmZGGAn6nkcVha01bH2GAg/eNnb4iWStn7W3bbda/iR/nu5Mv9Vqc6fo0vlRanKsvW1fDcb
agiQ+SnDwflskk4ioOlRrjgyhWfgN9kO9zeAFwI7FkM/lDcM1pyj9JLDbt48F8onRnq+ZRyv2jWZ
0Pb3hlUsj+I+pJ1wnHNFiVvc+87+bzlAwCyDYIZkmRejtft/f0cSMb5uMODjf1/fUa4VYdbPfKvP
bbZvtWOdp2s1hexfiHXYSdIO9wcS8DSZNEIUuVf5qmGQPoYQh9c1wYVoxibtYA26fJdFcXT1tl1J
R4Xrz0tfEpOXPv09hqbmEv701kzi/Q9v5V/nOMfQbSHmJr6lY/n+0rQO68nDv0sz2WzjdxK+S3bh
zj0Gtj9cdMna7yVB8FeRb7uux/IA7he0qDKOWumQqpfwgffD0VSRfM0DAmKdsXAeGJiolakhMdcw
xlmBl/PujPhPR1Ax/27/3LgNg2LWMgF5sHN/VdswRO0D2g7xMshAcHgjSab3VoX9yqWUvnVjPsMD
dxqK5G02eD+0NBKXHOXwqvcbzLu+Vz/2TvxEJ3cRMW8kzzdNr3QmMbE1Mj9GXmRvOkjaN8hOwdZP
JXVPbhC9BPRhZTCPxngfN4+EAB5KMonPNpC2CjtKaPrAOSFHrbq2i/a0T5rlvYizVEv+BKbVuQky
NtmpG6t6OyB5NuvKPpsML8+D2QU7L8NKDUQeaJrBNKjgXCyHkaBHI0L0qLqVTyM2tgIIwUlnrwmT
AhKSh8M5r7JTHxnWJcvt5FEF/qZrNPnczg9eUi1A2iEFrX+O8y/e2Om4DOqw2LoFHZks5je7941k
KBrMzyY68jGigaGHN2vq020mCd7gYwW60D2hQu+4QPHyZxb9lakHwRiyND3E80NuwvEPB3F2MzwI
zdwqGQm12eTabBmxwu4B9dq2/tUFtnaCLhct0UXSkuyqHaiJhJiBxFyXfV48Zz2AQJTp2k9MSOu4
J4pmaqsT4Qrewaf5/PlQppm208bshFqsWLWVqK9l2TdbR0Qcf31dJ3V6RHk/WunK9EuPnDOMV5VI
H6I4eG29XJ1o7cqeUi5PSElMQLFF0mRKneCg6YFNVkGYv+sDKS0maqyNxM/1XtXiFrnTQwRDa6UJ
j5Sn2v19n10XY73ooC5uhFFXu0mN9A0witlMeWURe0/TLKFwQfO+qtQHBlSOxaXf3AWQbT7aW6C2
/J+jLtjdW5JhJeTOFfFjmqgQElABy4hcgxJtyc6wU/mmde2rjhRxMVROtb6rSuiK4dzyE0ozTwvS
NZYu6xKI2D5GIHhCzyr2xIEcgF4jqzPdVV7Zl3vN/HfhDPm2e+ixjtw4AHSXthQcL6LhG+z49NQ2
qTrGtvFcpG6xIgqpZhSgql0+EH5Sp934HYIOl5c7cUZLQEMytwLtKNufSUcidQEibIFYNF+5zLJ2
9wtE5eCBCQ6oDJVvIqGHT0Dc+kcLfHLv9Y950cwhz6L4OYDswD48xs/QKoNFZ2vfu8qi8rKK6hwk
zQ1vJHIVwjytdeRGgKr0rmbMAPCS3e/j/sp1yPuwdCByBb7/I6Br/Th5Tb1ww0Ac0F9pT2nooSTz
xm8F+Jf/Xnhp1X5ZvThBWeZcQaPpFrbjzpPV/yk70DiQJYUbHE5Aaa/YbVZhIHkzss04NHXZT87+
oFTuogyNKMp+zA5TkufXYtLx8BUK0CZ+auKoZD0sYicIoK31hN72uR4Dv8LITQ+EKZp+K31HbXPD
dW4YJdhUibCeGxRZNdCgaPL59ACLxyMd4VNTHGJ43dZF5x99YBRHOMD9TrTGmx+XBAgbvQ+HtNSf
idXbdVg7Ob+b5lpUfY/6Th5th8RLJBif2zQWN+b0wmh3KhqyqxGTbmrRkIsWhHkSBTapc6bAb8Zk
1r5LgfTEBRcH/rP4wRQsZ1TFX6usOLnYrfMzJQBkNtTVF9nEv3AwPUAQ729AHUoYoZE82KBXH1rc
pr1IH11tespEnOz7KsyfaZq42zw1otXEyoMvMHqSCvWFFVrtjpDLZ0dF1UPo0Y/UGjt79AVxe0Qz
hBaYgAlAdlQSxlgRoheFMv42cx7w+bkQgHRzEzR5u/RWg1H4vzsYMlla59/dsXrxxctdn8FqAWAz
5C3PbbVIOSENXgGrx6aFKueqIVMV9Fq+aDdlVjuGcGz++5pzv57E5kvOZlrPrulw2X0VJgUFSVoF
QS7L3kuflSzeK98f9s0c0EOuJVwsNFx8gsHGY8QNNnQ44Nhuj15lFDQjEgmzrSXLpwvyA5oad+M0
SfMss+DcW95+MozyrahJCWzrxHjU5n5hGrr2qWLBWXWO88MeMvdoYuzdGiJiQpD0mFwaOXsEi9mo
XMlNRQ9rVwgj21VGffQHequf08kSPE8NGfSgKCOTzMieQ0SNT0ZurAdXyVcAJfa2No2PtKK7maaF
9jrR3Sa4vgJlMU/GxTCcJxOZjzeF/ZG89fDW1x6Yl9SYfmS64prrk5daRmiS3HhWU6qx3hduNWfv
lM6eVhwwHai1j7GW+I+qpuGtG8albqKESAG9eyliLhCvHqrzvdDjoTkwWODBKGwAL133nMZaeB2u
5JDKY81qDgKprNmZeBn7YvzD8ONfXTq+cNZ420SaYdjWv0oYr+6DAEw07CjMTyScRs02aPR4nQyt
eFSq+dUCS1tbeeLdDweNQy6bJWCALsBh+Fvd6sFL+SrbBxa/IcyQ7xlpZttATPVp0vI5TNC50msj
dwi41B+sJRxEv7ZXbRfC1SwpBXQ9jyzm0+v/rpEGe4mmyGJjQv09ckzYQeEIZ3V+cElt2/f6AJPH
zOJHq/Hix3qMkhNqiYf737j/qOwGpi/MPRepPZM3rDhf5qRhbkE45Vc2AWvv9c5f91ej4Z9GxIxb
D3YA1VdtXSrxpEBOtqN1tepv/fz1c49qj6NXuAf5IOsHnPwU88hR7+rULzpV9IcRvDAhNkJ36+eI
JifW2z224W2kqe4IwhFxcxICJI5ol8TJMO2sIWHXbjXnFXnBr7h36o/YXxA3ACcz9hRsAEfiMU3s
11hEnGfR1fJ3mp1p59ZWFq69StW17hn1lcQ5UDWSe9p51jVrKmYOjEr2eTWBTO3aiiuPgen97Bug
LxNmTN/WAKmBuH2+o0l9KfGPrGhvVLQ7O/cxjiwysRx6eGy6R/4QCYYfoK9Uwt/XabTHN2O9JUn1
nJvxR6Sia4Ac6a+8Sa45DfrPbjHueTwFiX+z9MLaelJfa2kTbu7jdt+GfkCwxjE0oA+6vYsqEtDd
WvNsbytkU5Ei040/y1hhK7TlNxo3cpV3+lIlsEzMGlyDoBUKdkqKPXqkZM0yi91a4TNHUfQu3aS/
9mP7oPUqWddtfSJCgOOqu824FI9potvHCVDhU6g7v/VOPKJIx/3sgk4lPGEbecIkw14Zu3B0yn1b
ymRfwb9Hw+lvPBU1GB4n76135vFUx3kQQh1CiTbOHuKQJZbAMJprjaRoIcbn0KV2cdbiBv6J5qgX
s2ysRZMC3G7t8JEG+rDvm0wh49OTF9uLg5OZuUD75pcuLTPTAIllQhkFye8DELGNvx8sXen7suBE
MJ8YIJdj13WK8vMlbHFqGDMuaAwCC620ZIVbon5AtWRsgT0PmNhRD3VlT/c6etQjGrgeM79L4LX1
xR2j5vNZrmP+NMKkW9//FJZLfantPN+087Za6fY58YX4FpNGvOp0K7kEo2XsNDBDx66VxabRM/EY
aeS/+EC63mqYy+ACSvk6Gd7V1ZA85/Rrt0Ip/+x3+6hImlcnVifPUuVP2+kCWByeeuhUbJ+QB2er
NhuKnzhFFoZDYRqkmGw9qCdHRmaomeifv+awCOOh/uXr2RoGUvAcaGFyawT7Ut/XxyxgEjiWXgTv
V7vRGdzaNfZd37cg2xXOtEa7cmq72nmugSc928Ra3IxE1reUz3o31Oj47i99jzOoEXtiQe+v2ini
wctguilQGU/3h5jwBExE5fn+ysMctTE0W66iqnpS/pQedNjTcPaMai3asr/EoUa9Nz+MFWrmqTTV
wSuFswujZtpSuFXP3VAdImZ+OeTsHB5vqU6fT5VJx9/hZOnQXt0XlUaajnscWW9e9Frq+wq8KTdC
z7G4GMAxlfpRzIfhNpv0Yznk0LtcTc4Mr9hDXDc5CGwnn0zHRruElq5viiqjWkwi93x/oHMwxBXZ
H276w8vIDFJx9YHn4Krj1333Mw35L8otPxp2Glo6eIm9cZkQPF7UNEwXAut7eKhGa3brbj63CeA1
p9qE6IqG3oGLgiyrLcene3ofUVA1PXtRHqFQRSQ/URjUKQ2uWhBXy7hgfLFysn21VDGMZEL6MqlJ
rmMBNxpoy0c1OT9E1XChwDNZ5C3HjGkI0PdyS5ohd2iihS8jjW/L0K7GRKgQxz4UDfG7xMAXY8fK
/ORB9Y46DAkuYz3FL62ROhJ5dPLMiYSxomOUQ1gdV9AgFgEkxYVeogR3GC1ZDAxgywGZc/0bfHNq
oVe2M2fVKOsQB3a/zgfpsNLVuy7Vn8pI/UU60y5u3WbnWfaIEbmMNg1hNAsNggU10Y8Jf39VO4Rq
CnthGkW/9qZ9NoJvn6Ke9ja0FMcSqNjI/ijPeWpNW3yTP+RomAzNc3uP6Q5j6eQD4JIg/MGI4OCu
V26qWKcrujpDV/ymBKRoKZMcBHf15sUm7a8mfBDF8ENPGflqSXDsOC4u0p4zGdZOnmhIF9MXK3DS
rY96Nee/dYxG7Yowj8u/Kn61w6AfdIoAqLNWsx4VZXZrzX74ysNKhg3BA9ux9c7WpKcrN7GiNZ46
AAiaMlal4TPFv+GRZItsfE7bzIxBq5PKVxZWeUlZ4xfA8bHO6+JF9+iuAyWYNj06m5XZrBODriNZ
gUgOWxINguE4iO5HVqEptx35Zo/wnDFpPsZh+5t78KfsSKt86C0kU9a4QXSYzDWHWOhaDdXSJ6Xa
TpHFIrMgfh0KDGSc9ZCgugeM064s1z8QSnNSQRWfixyz4Dg6rxF4DpnTdKjZEFeN7M5qjsxDKNGd
6GKkWDo6C7JdmzdrI0yPZc1UvynJ8xHggJbaIOXcnmlt/8mJJnffTeyP42+7GY5J3W18CVOzDesP
I6DQpvV08pPYX/mAwxa2cNclHP/D5OGEDWHNdq0FsQAMvy7UIx88W5vR6oSosav4/RFr58KrHGh2
5gBK2mDI4fCNriq03fDh1VK0FsVVz6gREuD3tgES7xUwEjyfyMwQrZYfH8f8pTfD8ZDaZntUEFYh
N068N2I0ewO/vmI2twx877vXfrgOkOgi1W+5GxNhFds/WuVWDPlDc8lyb82j02hn2yQc0KSMEIsT
QRc9WsXviE7+GmCkpP3F5YBGmOXHNaIlQHM0Tk3ICULXfg9x+QxC7Ec+6KtSEZnhWRPZZlfqix13
WE4Wj0mKZ+Lsbb34ZgWdWJL3uQEmMa8X+EgLCkl4bUj8bvFUgToqFX+9JSSx63D2MNeauBeVVOMW
K9wWXjc60rYONgEt8k1LN5ugEzSrtQOZIW2sbl/k31yXmJDEYcXM5dg/JTD4wkxpu8A3V3ylJOFN
wJ2bktFP5m6srn3o/OSj98CxdTXIWWOI9vaIJbXh6LB0FILWEftjkZo7TkBcZYpEDdPM+eUqBH6j
dYY0n66EPh36GsxI0ZDNV1vW1WV+Nnf72G/X9pDr69Zxv4UYuUg8dQ5VFjxAZSW0rS/BfHT9NqNt
uclsz19OjV8tx6TaD9RQy97XD6Iqv08xxiEbyJ5ZsdybT+RGfkgl1C6dym+lPp/0cDxx5tWPAYJI
Fs2aYk/F9NCIvvAa/8XMJmBerr6KLHQfaX+oxpQ4s5KBEml2yBHJVfVBnWJXRciwxeW0mFM43VYx
VKNliQs7XFgB511H/4ghvwhRQo8A7jEJe2epdDUMuLDgCr65MYGBlddvRFEGO7My67WffGsEss1k
Yr32m6PIjX5bOKVcJwB4odo19q6zENzV9aUpYU1ooMyXdArrYz+agD5oMNVAJqcaF+MQ41coErwR
YIW6FSAYQEpl9eE7lbdVlEjLfIR8VfXd2ajsfRWHwJqNp8DPkgV2tI8kiE85JRuhvUs9r4e9KqEz
9v4uEO4rkb7sQ6SeLpOw0tb+jJRtmS4QLkGgJGYd8qKrH4W0mIHDqF4KsCFz4bvKwIMwTBU+a5Fe
LZXHoc1sXoHp2m+y01ZDT05MMCbBNh3SWQBUPKqK/qzpboPMhjHmRL+nAT7mUBsggzJIdLnWP3hh
+dEW8UPcND2dXXwAcbIhPf01V6D3Wp8chbzgTEGE3ibpiYSoMqvaDJpidqvIfes9YsmDYRsXwc9o
TM9YkR5Df7wmrrhyhnh22tlj08sXyRqoWisjtzc49DlCSdUH+MG8HwZROEvP+mYE8drQgl1HLGnZ
8B77yHnRCkYeFhsPUxOPWxJgoSHtv2Tu2jsSF35FVbuWVaL2JjrStmrSvev5h9yWT2GAD9UdHNpk
gckyyzIYZQe+0ptdWE8oavVT6JP3jf07wcxUYA8yakGflYC1pn1UTgtr56OJyF0Xajyz3ssbFNsC
lG++6E0sL3Yl1b6wJKCv6E2HLzMGMV7pcpt1Yb5wmpjIOf/Y48Qy2i1HNdOO53Fb1i+rdMSRHiLY
y4zvISyDBVEvka53y7YLat4rGa5ZT0CMqCpvGVUIlPXoN+dLuUYX92ByEG4nfu1WfDgOp1P6ByD8
GGGvRobndVZzscnxp4kWViVq2NmQtpejVhmsx521CSkF+eOxIv3TTMcdC9a2mmYykgsPrnEAGxdy
U/iAwyZ6bjusFuD4M2fLds2Ji53HRHSzKleVbb6CuHkHc9gApad9GeswHuLmPXM5cEjVliuDVmYO
8C6weprUvWK5mCCv5CEbNdHCgGl25eANSwiDRDOV3rsjOqTUalo77khvIDOYFhlExwZ4JcomINsU
TJYCsG2OzRzWgCWtKIKPGVunx8txgrXWMQxYs0YTAGrgnNZTggmH1L5wGrVOgQhOlJ7wz1GTRJCz
McHQh+spPGyWNAUMmkMD25clTXpfiNcG0DS4+PvPzyVUrLMW+G/CfvWPqQi+c8sCo5M1iMG6XBjA
JBYinsWJlrNFNOdsxA5CN15PkxU/yUeCdayjEf225LGJHMIB3PrgKY6sgT9ZWwbzKCEYhNEHDA+9
Vb0hfUPTYfOPQ2BNDDc93CIjbRSXPUcv/gpRJy0cyrCF00FgpOeMnfxo6t3vuiNjwwzcNUhgmsjx
OqhssRSV/AZCuVk5+vA2+ZoFZ9CJ9mVCE6zO9CeJ+bBzDQxZPtRdMj1J6iIzKaxghxlFB0kIlKNI
qNGDvlQrUnIMALgoyPgnAA7NtVrr/bRoIlB5QnX1hrRwZxMjhQ7o2m16p2lwi5T7HDr5YtCKv3wM
HUHDNWqk85Q+nlpA+MZuaqRNVcu5J0zaD6UZiDombQuZhEhs97kt8+CBJRgSmf19xjdY+ArXo87g
qErS9qnVax2fBPik+8ti/tkdbJjvi0gPH0Gjm8+D3SL87e0/SJmcr5IF23N003SQ5LrCQP7+RZWh
1ejMfCzk3NGz/6ODy5lYYPIZO+aH+2Qv7erkRuw0soNwXTZtfEpAN++wvvDuEOHWkR0d7tN2zbFX
mmdcTJp0G9bA4iltQHsrDUgIjFVr44ayOdQWb9ycpcz3l5X//40ieu/kp4lxjLThuSw07xICdyM/
2YhIwph9HMom1CbvHYN7Y1GU1QTMxVyllhs8yWHOxNah84XzEIiu9WMx1Zj/Uj3eQ3e0rwmbj6uy
chui7F+kQ9Y8XiCS6OthxnCMtXiv74MT7CvllhBKsR/amJTCpDZ3pdTemTARuKvK97CSkg51/80p
u+KM5vjvBycfz1Fr2X+QDhhfO5oOgyC0b5ggbYJYjK8CbELWaroRJNeWuPNK30KF7wFkRXe16Fvp
boFmYLG26osGtnbVMxGarfJoRacKwlmnpRzB7B1Tzz/Y14yv3n2M1YhQuF9ND+C1/dVgnaA89EgI
phGVRGQkoUjI6ZS9SQewZqePxSGAMe5yh6gD9M/tpzAB4t5Sdjo1bII5+08jsq/aBH4lF2ckVRgK
W9hCX65mJli2E+LAoMHLUJBBk7h0eUuEh4+T0Jn6Z71v/tIN55Ck9RXwoXW29MhaTmn/R+eqqX81
OjoCNb3wcPYJw3aE+WVc1/l+GIxDxSaiIXrS6+HS8T30qti07YwmqafuUAfBJej05ohyThwDI7U3
XhoK0rygvugsZim8j1UW6f46Ul5zrnIkkPP0xczsZm8K47tsCexhvByu7/l+n6MZIicaBGEJ8DNg
MejjG7+zXpyJs9L9ZaoZr67TZ7O4OtiwKuAUm2YLgl+6m86y3/6WHCMwlTZ8CcjQOI07+JFaPmfQ
weBYuElAQ9XFhqZDqCS6utPWjYOwZv671BE9h7HcXTd9V65rDSOtyDzinJzwp6c6mDRYGrZTSq5A
ITXCM6SakQFkdpUVmXHVSDvsE8KE8N89j4nySCbnIVMJkWIZRixZPcpMezTjDMtS6/O5fsrgAtN9
stl2Z+kVFrKYvue6qMsRk97d2gww9Yj+yDiObgq3ronOTj/Rx8VtBu+0RURhGM+urW4CbexlHAvj
maMP0p0xI8dkdFdwRHxYa66+kT5zwcxnXun3clxrOvEBPqUANSn4nskAK1cNtXyKcES0aS0eMkDd
KqhfjALLHcWUd4qT2ICRX/tUTC0TRamd3SYMH4Drqc3nojy5VkiIseZcQ89buXZkgcEX5KZwSsmd
9ndax2Lvm4Z7BVcWHQA7cM2x2S4TbwQP1LQ0oYTVN+cpgPY0J/g1bpmfiAX6+1l4gl14miwYS8QL
ZMz+GXyffLuczkMBjSOyIuYWikgV6oKbCIz8trk/Iswqbl4CjaiPAb60edzvQOhl29Jrv4/YYR5E
N2orFUpxAD4jD1UeAjmsrL0IuLKm4cxIXu46khVY0Tyizc0ImvAs7dPAxm9cL3f31uhiSWtEutXG
vl24kQzWselif9Rd84WAsYCGfZVtwU0k80iY8N0bRvnpxmS3ZnKBdThCbPd5083PNDE+jpVe7O4/
MrQWlbbTvwK6/jaVhdiUXgeyqNCLc1tXxZkY4YRqHTceye8mx3g9B33ho8PUcC6AmpywYY+yvVbz
Q5+5h0/Yl+9H9Oz7pD8TCtA+pql8jaonmYwBR8+KvqgXwRcee2u8EMxGil3GVCwpvSO2QQMqFg+j
BuC1sKsEM77QMbLxoICAI6Qcr/dXuuT0588qzhCYFNf3hTGQf7k/Y+ew94WvPxE6hsLP954T5o2r
QaoQUrD9bt4NSvXT2HD+75zMWesEBZz0pLKOfW6nR3yI/lmzGrE0ncL4iXdjTFYdEMaisJJrhuf/
1li5xglZTA9uo0Ahp1hD/DPThuaIPxLEatsCb+wy+JcCGMSetv22mn0YpmuDVID0OXH4reuVqFom
qHEMVHQySBHxJjlcpdnpgNTY73DRBA9+990JpvEQSfRTNBQ48d1f4xQoiCFQv+7+98wr0RZbiTzX
hYWrQXTywv6KJzilArSd2l43Qr9iGRoPd4pbRxbWfe+XFekeHYLa2yip8+r0MbfEy+efIUj5Htxl
ShnJSja07FXKUZteViQ3vZgJ7Py7ehDZ4zBe09kgC0YfN68taWnOL5MxD8+o7dMVMcuEV2Z6e07p
forGMZ47QlVIJPs9yoyFaR5ztMOv2o/GkNqm2aim0f7yc4rgsfMeSmSMZPM01cYfIFjF83Stjobx
ZJXit+EqWt7c8pq/Q05L36Yf68fCScsHDTLqON7+7081lziUkqW4+kn7QJDxjVM4box9fvcxJWBB
fRGWW4K/SAwoBm+JTu7d45v/Bo6IyBVdfmemHoIveUpkRjpiXA43fRyidWS0auPrY7yuSRBkM5sl
rk1bAH7NtG1OdLyfTgglJjW4uA+73t/Yvqc+7zt/wHxvlQO9x/kOLDp81jRavcWnsLmlKjgwnDll
lYNBonLh2vhFTqmE5lP0I0cMV6NVnmfDGQrGUGwNyQc5jOp7jlcIFrM3U8F4cP7/Z54Amx40Hbi3
IDfPpFsEW0atIMWp6xHUtTVSJjjE5mksn3zfDHaDFl8z7u9TMT8kJrYU0y03cd3Sf2Ynfy49Dcgc
2kj4fIxgMNHbMXNF5gMf+LKWQ+e611GzP7wW9JcfFP2JgbBaI3YmOHJ+ef+Dxm+fXTg6uxRcKxCS
0EhOLsyAOhy1M+4S6LUZRxx5p6VRHoZbDdVYOqLHm8pQvTS+2yxLw2oePvc/yFn67n/fVJVUIXRU
QI82ooAzyT280/tTU71SUK3TKbZOeioDkvu8X24XWPtP8VALZWrh4uYNVGn8nJ/oiUUogy+LVe6i
Vw1s9dLWCn2NLLdKI5t9dkP0NCSmhUUXdKn1NiezPJigrWTAiPSy+IkBCYeHrtN7i+O6fCg+avEr
7BGMt1Fn7OKam6ebPOpxTvhrzL/nLvemZ0eEgh5SXCYbUmynMw5Oc623ZrBuVIXBVa9pW8wHr1DF
w2qIGxpnTrKLlA8s3P8/XJ3XcuPKtmW/CBHw5pXeG3nVC6JU0oZL2IT/+h4Aq2/d7ofDIKg62hIF
ZuZaa84xmQ4A+naPqdm4aJ6GV5+0ByINsoPNpxw7yr+ng0dHrFSdj4eidRa3dqlJqhqKBlZqKZud
Na9mUvVCWpmuBwvWqrYDsovFrGma5X5SMYarWfwuSV15Y14z7oeaHb0/ykCRN0vDPQ92JF4Ly6TQ
1XK9Y+lWyeTN6mCBknKKGbhMjUY73EiT1rw2nY9m/38CsmnTIqEjeHgAcqtisoCYixpVKarwGaNv
vEDE5J3s+SjOQV47pjgj7cLzjxgGFm5BuoSYbPEhIYWsiSWnSQxbD4v/P7N/7Xz6JD20iYti36Xf
qbKUz5fCrulUJCYq0VFoyiIB2rW1fcYnCKocEjit7BBoyc9sZMT69NfSmOtOf1QjguJbXTtpDrWn
6YGQmA5zkmDfJ5sr6fXXYYB+5Ngt3kc55YHLKWBouowqp7972tjuCuTxmhDpR6mp/0U90tzH7UHf
iurcEmQ8VIIBqeaSDWg/MyZxfBIpcmJmOahrUWUdSHhjgOIqZ5+0XswX+fCrFgobrqdxvO3czewV
z4WELZiGyeOyM7tqF+kmjQviF5+HvP3y+sp910DSpJzjDvNDMj0bopbEpNA4g5SJb54f/MA1Hj4C
NlDu4kbfWkUxfDgRNk2SYBEU8K/w8H/l+jmM8+hcasn6YXVs0aAS8FjSbvHZuCibzb0HJW6j4sV5
DYb6NRxpHSMjR0NgB+U1Lrt9DhuLiVOavCHkWZp6491rbMe7UW/HbZGH0YsPwYbFwD5VdWpeAs0L
UUuG91KIYl8NoIvNWDsXdq2dBZLr83wZZ/wtOlH+RsyYXbOoyaCaFpyWDdrW8+X8BUXey5nkQQLv
buhssoaCIf0zNkuppfrX2Pc/FYbFGRSFAefNpXR6itO+vHBAMxYMSGNokpOIEVBRuS6lbeD5JbCt
IANvUQ+2Cv5FGvzkw7guk85A+ADvR7nkmZ1tOMUxl6wAYWZOuJAEeh/4oF7n+olTgVyr5qAtfSXJ
L6jLzK3v6JzyZd7ugy7H0kP8yjlvinqbB2pHgHBEQJTSO5tE6/+MfMrOHIvHZVKTn5F74VXjE/Xa
RkJjoqHTHgX4jl0sfgkLJV2loGpREk/IlNROV02mcjkdzuavWrUku7dKlU2DXWIN2K2dTvagNS1f
e1Mi+ztjqH7R/Ep/Y1S2MtOqf67yvtlVKL0XExHgSD6WdkRzB95TJof5an7d6ROjhA/BP7H+PXXR
bwSr+V/V6u/A9tSDPdQusSz1sPCEExznB2d6lhNYay/npxHE9v/v+8/fo/Tkj9J10HgmK+NsaiwS
xV/1uZmxC2LZLRMsw3AqH+rRgfamtF37mjoJ8eKgX+bBfT0yFVDqYO1GTnX3pweL+F6StoCApXn5
FIcxTXgZfvk5QT+iMdbEY4mNOkEOgrT4+zBfcnTsCFjTe9oCvnEhq+pepwRUwtAiVasulCO0pGBt
kdK+ZXc2XhF3B1Sw+dpRvPTMsSy/xKbdLUFcpCSEljFm6sZa0/kiLcQ0hl+JY+/57AyvVlrs8Ho0
wOQ0g3Z/WiAQ9+1vF0S6dOr63QI+EaRDuSPjhwywyQBmqelropbekd72ncFieJod9HwKtkzpuPc1
bbhUcTBegE8PF5NIon1Terfpf5mwb3Zi9Ic88JW3RpNvZuQpVxdj+LkK0t8+4inG2/a3acb/VUkS
viaoBjZ1aWsHo914jtO/Ou3NNKPiPYOCdAnJ5+StXasoWX8KSbkweeFHV7/aVqJufDIe945VNkus
4hIIU+e9WI3o1qlIUExMSkFD88RuICIC9BmBcFNFHJYFBVNAzzUpUnBu02Cz04sPE2zxtp7s60JK
MDdJ6K5nR96Im/o4dAw1GMilL0ba94uACLnJL87IpLfSP/WULgoo4rVWrD9FWL2HIqEowuZBIdkF
dKDS8jmAEfbEhoCet+zULS7P6BcwvdklPb+M+hyHNHFfim+1r2QDfXR9p1xpLZuvD3e8Rp9pz3jL
3Lt59JQB7Lh6ynb2bmKqW2nClzcHbdiBniP4vgBGAz1S/8kOvfwNOXLLXmtSU0VZ+MnHgrBcUn1Y
z2tvYedMNaquT/BpFxnd1ET+Dodu53al+qbWtAqIYiyXQVH8F1iKes0b3oH5Gdgl4vJwLVwptnmt
UKnCkymUWEtYWeGL/paKt6IOcL4ZzKB580qdHnVS7+JcOWtGHl6NuE9f6M9TCED+b72GAyaa/UPS
8M3cNFCYM5fBzrKw08U1FJ6KFVkERrg1dTz9jaXF26RCmWBNnrNaW01ZsSdi3MSWIehv7lUQt1rY
0moQm7ivDxOjkbQvIlTqfmyPLM/hm+7Q6Y4McFvzV4ta/epyKzsFzHPc6bjOME4lH49oBUdltpd4
1Ede2NfbhG9NVyHS1rPeUBmeGPFFzwNe6FVs5+ke5ftkhs+wiW5DghS2bkeAIOIKfz0UBC0PrtXs
Mlzwrz3dOo2S7wt6HObQbEivqjqce+SYG7R+4z7PO/sQFBzaclffZESXbvXRLM6F05vrnq3w2fdC
d0Hn+CNOwuJCrDpJgNP9oEz3A85H7DAR9jVYA2TBUQlOFGQ9cZRbjUVniOqYGk72kLf5/9heuvt3
upuPeMRPHNsZzSwTBH5l3OOY7YIoW+pNQnZfAK8palvzSfcVFNV58uK45BXkkVdtAXlTa4ss16F6
WPmu7OvflfSqF89rxM5kTdtS5e9CpmMEdaech7Ss+An5k8XNT0UC9EJP/WBrFjLb9GQ9APSJxXdq
rdwUbW1kpr8luquV53npaQSJcUlASi0t8qbe/27YqntG+qhc7SGjuC9L6v0osZ+z0fCfA097Sdmu
z02gtOc8NxUiRU8ggft3JavSk22D3yn9Sn3DhbGqteZtJmlLP+1WNik7g5Fqz4QWPzXScl+cuD1F
qSPeiFJhBZDaU1g2d2tyM4i0J9LLGNYljq2X1mmWrtfmx5b6FvVshUo2rxXoUJkujoGJWlmxYuus
2YQoR4mKx2tiq5FsuMurbtsx0ylpFdHngpNYW9GAxyorNvOlMRMT285cfeV20Z8xTgTQ+Q0btWRO
XB3sQu7V0VvDCi7PfVk3K9ZWIB+Trp+/SbdVqgbYYUYnzIJDv5nN8m2S/HFgG1oxVLV4MPhkgiAk
F5A3DPfQAxieCuM7dduW5tmongqtbvdjVL30zSUu0NnhTb7QxJX7oCc/nYtwfnVsLoQM2a80BGIA
eKS7Bp4ZniFkF28jy68iWDfsoonWSUF+kjFI613zQPWapUvoh9ujGo/HU9mm6qrRifsSZuJtpsw1
i+lhC7J+1I13rAKY6jJH2cR2xWi85bfVOuSysR59I39C3JicA7SrT/MDnwIVyxRhOn4ztE/eBf2a
jz/EXs9bQmsX2V1WKph7U1lFJjs54UbJAMiF796V8k81AGuRlV3vdM3pcQC0ewkJ5rcaAWpoDcC7
nAyZsnFWmh+YIU7pxY29ni+x0h16CZ2lMTpMbbOjrdeDWyr0TYMR81mz/hozpMpUfXYo52pcXRgx
iMzozmOF2nIoQ281O+8iO7UO9Yxwt7o2OUP4KBcKJ/R96VnxU9Bl4vD4sdCvkP4a51BO3CpahpOa
vuC2XLkV0cEPWikVW0Jrc/pkp0OanCSMUrVDnTViF+ZoStai0yTnx1NTSZKz0EBa+x3LbRkxPg+i
VH/4hVhqGxKMC9fc3zX6euHSGCv6KXqlrOvJAwlFojlDZt43E31/fvBiTVlb/PDLf6/VYGDOogg3
lUoLleY6Q4AWzNvKinpzpadDtbHYV1cs6DUHm7g8pr1ereiUfxW1EZ7mqIPWlMWBqQPJD9NoL9Oa
DpdgWG5zclQY+w8fRmygmIhiMv6MMDtV5KjRdqTS740KApAZ/sccxOdU4Ss6S5n/YkpFb5bJQCbE
7I8adRe9Zxjkq/my1sZkB/TfX5D5VG2MpmtxzTWECFRFdUApwro+tNm96GL/kMc6aaFV0H5RVa/H
RLc/ME/JDfFe1SILiUOypuK240b8Xw9Sb2+pxpR/lOofUZv+jxr/6aL+SbJDHZoqWRUsysdI4wQD
tI04QBM2M8nN3mbsB/bnPo92qgqXi7SiB+LbRb7+TGYfDiQEq1hIkfUQnoW4g4DwqZk6P0BBvKty
ok6L4TWR/MiP9qadmNFtPmQ21oclHHGrraq+doyC2f2Cozud9R27I19uvv77tIDbmECOPAdufpbj
oF6aXGsWySC9Q9SojA4APWBYCwDD4cOhuwja/JqVcqsB6z5ISdU3l7jloKLz6pTkxLDrOawGjw/2
CaaJvOKcJotjbM3/GD+gjCPN59Q3ZXRKKv/LzSoq0kYO68rRzEWyI/1A/yk999lR1PG1NottrjY/
859Pcjx6ctFK2lPHdbqv717BKhuujD5G11Uo9tHxZP2lwX1dyCAW73DOdG4UJzl0pEKsYofRyzR1
SIg1uOmpfmylTnGADm6JxwBcuVu3aApd+C4pdZV08+Pc+yWJgUGMwm8r0N2fZMbE3UqC8HPEPLZM
S8M8+nANn2uP+tIO5F0t/PCUtsG7xu/xxnGdoS7+tPlKJWm5z9M34asN5CvYbK74E7pe/O0LMKZD
orxHBkG/JqIBlK5WeYEsbNsyepkBo11pfkVOP0AIRueU5IV1HEtYaiT7+ZfMd0k2Gqz2KROFBfl3
bN9ilY5mnWVMM4Qh1qj0yqPj4D2fzoHzflZZr2Wtda+aqv5RUm86NUQUs+0ZOAdJHcM3s3QSqbpS
f0bRTSe+7LKtNLMtadDeyRQ1czDHm6IskH4t27FDKTy9OH850Cz3lNP6WJhjDV3lf5Jr5mc5Ch3H
bQCElZYivpF0pkqhHDqdDZuKYnrEBEbPZXrV7kJ3M8rmLdH98kwkGcarnk3FrsgIni/nLwyqXvYL
aZflWZaWd8hdsZ6/+u+fJB3D3KpXXjvoZLcBKN5eyRCJZqigbvNrrtE3Z/6MWxgOhMCo+GxjNSB9
sxibUzeJ7ednaU20lFMTOuExKMhdtzlJgT1QGYiKMxGJIN1CkxkwjH8V0G/3MqQNX/TKN/MV1HtR
4WBKTYi2suzwqHh6evr3gAmyQtLufM8NxyBVJ4glVF1SXIfc0I+dQ1awNdhN8q6HRnPtODasahee
67yaWLmE6J6jeScHbt/KiDiwgJskDOPv2TCXydjYRwkoWjBfYPKga2znfahprOTUCR2dbXPGGiXW
ttGEz/TI9hmA3tMMwguHuscxRhb4HJniIRKS73XYu7tWP9Rmqi8tFvXPXjFveZ+N/BLvrCmHwEH9
P1CvPEceC3U30Fvv1eZ3kFv1Lsl9fe807b6zdIfovNw6yASWWugxolCHmlQvWVefbiCwP6v2arQL
MPrKWNzdBpf/5B7AMYqvqoO06vTxudM8ErYU4Gmc64JzzN57sxTec9EZ/t4gDmg9i19Gqp+FYTPB
+Nv7pYZfNwZzPrRbDp2jnsBOv5TH2MMG2PgdnGHCLuPC6K7agHTecyDmzXvn3ADXOxe3jZH/UVrF
Oxa2e2xA6S3ooFpHpstfQpYDExOuCgKBMIuY5VWLfvtR1d+GxPOWuPYO6tQ2rQa/WGPyYmzYMBTQ
IGV9KTm/YtnlP3S3/2swYb+yNsab0sLoSPu/OSvmmhDSRaSjRn/Qz0ebJi9qAE4/0z461CHz4PBP
MVx7r9o7M/9XqjkpHUDFDNFduqmTMadPdAiyGkM6n4FFoGKL++NUKRQf2mD2SyuPCOHsmu1j2N2I
NjrmxqFJK/utHmBiIeTxSHjSj+C1rD2KUmbgdMeOrGx011OApFKHZTz91/ycDXpIaWAnU+rF/Fps
/WGf7CFfpeFFoktZdkMLx4+oaGAU5bri226C2LJepm7zHukPFvTpMhr85GzFnPkMuRlqRA+4YAuE
t5NukY6n+dTpQAmmr7pkbx7JDG2mxGLtOcdh79Ve9OFhoNvHPeo2RhD6IcI8u7IIhkhsJ3n1ui7d
mmVa7BlO2neSfEZiKIHc2IG5g36iLUXbueuocpVkTQbetWsVa901xrsyeay96WF+1rpE4QlgSieG
eG9IN8a7dOzkVlpGgC3aDz6VLMzWmbBOPo2jM0mZIDeBiH+SLI2fWFX0Y9160asKzRxbpnaYZQ4P
z7Xq6MOObc3g6BYPtzZUbkx7lDe9Gj77NPFfKz9mHBE0C93GZefZfHhEkf0t9CIPN+O/A/Xcc1Sy
qN/ih3mV7jAF/Eil25NXfocb4VZqtGDc2xH5EXCgmIZ/87PWLn81LoOruV03OlpwsdVjbyuXGXXA
ZGURj+G44FhgnYqk3+PtqFbNFNsVgpIKHS2715qq7etp9kx/GMTqmL02Nq4XZAK/upI4rMrXxu0M
7YqdGlKgNmLtzzLQQr2K89GMew32BRF7xCHcGq0iWb1mvQyUMkdEGYzlKcrUo1v6aCotyIO7KvZY
l4sqOWU1N3VR6zu7Tf2DpBAvcTRht+JrKZKlU1HKS+FXRkM95I+sCARKJohaDq4ERF27TbgVCkpG
Ns4XV/PBMM+Aw8g1xqXzmJU5QLlyJw3Witt+xKHGiuh+KYN4wmsE7daw9kRE4SSV4LdTPfgxgJJt
kEf0C6sYhota1sgR4qSIUfkG5t4oiQQbEPm1ShoevCw5aADJh0WlaPo+UcO/1anjjt32cas8ENLQ
tyN6C5Q7g+jlxhiJO6/jwlmazIYYk+p8QhsG5/hVNrMMMMC++jRdGTC1b4/fq6F/cbcD9S57KNZW
CEt0rpNowvfbGRDe2QHhVroarmaCiEFf7+QblbMy4W0sfZ/zCQP56ITpG4rONDfxixclH7L3xJMS
kUOUsj0UxpqMc2XvN/GL6LitLdltglozjvNQ3Q1owwQwF/ZFkbxkovo1wLa4aoIocb1Q85vCuJDS
UcodxoT0aBckLC8q465kevhBKjWlPdXCKBgqTj6CWYblV160LOoa00tYfhU67VOTSvCF+dGz0MJ8
73Gm2hI+jiqK5uh2Zm6qJNI/3uV6V0wD/WKEAcPPscJ513x0Uff0+PIISEYoLjawwlEWxujIPVSY
R9Rf7ShvyPX9bYjg2YQ5Z0vd/sZghVJnH3i+2JbaBOCYbILQbkuiNuS4Vpzae+t6yPSEarm1jmBe
k7dcPZmTgMfI54UUZtGDdIoswXvU43ZnhduSd2I14rRdxYka7LQseRNhpFxo91hLJR/9tWKiR+5a
xkxdPM0PkPK3OjIsF7HThT7Gmypkeitc5eZm3XCgqYNYpCvKTx1M7mJ+CPPGWT/43xgxB9piD9ED
mixiHTj7LMJJHzqUlrafuc2dx4TIZzZJQoNP/6Jyc+1sKlt2gPwibX1v0QDcz0QUZr+VFeRbxW9M
nGbqYZ4+WBMdhPFqEsADmMcaLcGvWJ/dYZsgzFhHdVmuKswg2D9QBBlRuO4Cn7gBBuqPVkyJhGgf
Vs6lRvzz4TuDWBdhu3p8iAD6xLEZ4j8sjPcwpyNbKC5Ae0sfnuETb81qJJNA4CCaRxEqhoIoJzjY
62heKqn13ilp/B0KlCgtcXBOwZxw5jD7yE03Nfc8qm+irXBty6O0CmsVlJwiLGnXp/khVNVfOiMR
juSY+Flck3ofGUjvIh8pd96dHbCQLIApYXyzfFKN7UFbxRVLn0aBUjZAEa2h2DB9E3zaUvPqeSps
w8q+zx8tX5rsjFl3lf7KscAFOY0/VWbTDfnjNnH3HWSEglma0oH4cUdsFOA0H/dYoCrxIjWwCLB7
GstmakkEeip2UqD4LlmuCeNlXDAahbGLKpB9XT+i6qUm20MmlXclRL0yX2oFBro5/iEMQu0U1VA8
iDpayKqz39AG7GnG0wUuh9VMaJDUIWuF8eCd/pWO55r3pqj4nZK02fLWyMq7OlrKEH1WJQq7fWpK
z/tfl/wBlAfWr0tzQZOIs24nCObJWzs+jlX533yH5kivmGp0tMayGI55FXTQ6F3IEvm9rFxm+p1R
+/t4UNdi0urMgAV6Xs0ujZ7YAMjHYx1mYm3Q6CObfu/q8N69PvRuxLT9oSmz7QJ0LY4XOse4aL50
24e+MZ2auoD9Swji00jLy09xK4InhqsbpTS+awsPS2wa/1e4liTmqYkYaGaVzqhZQJzip4YRHZUG
Xqo4gp5hpikZg5UWL9pWvBQZDVliXax9b2ftJvW15r3t0zUjx+QllJl4BqwADg31Q0ib7yGdipMm
OD4+Gemk+246uAuGSzRCOO3Ufw+oOf2GUijG3ujI0NQmam6lwQwKij6mVy+eO78Ov5Rg0n+3xmRa
cttDZFgYo0f9zak4nGWeR5qkY5DhPGka/j3Mcob5MuvMV2WKadKCEt/zhHghCiZ4aUie20Zly45v
NvYm1NlmnRgEwcxTGPV8ISVpQTNYAQuat65cVgziOggJEpl+GSpM1R0axJoOwy5u8mjT6mSiTEuS
F6bWMovicB0SKYMPoirAHoN1QPdZlCtChkZKg2mozFpxLMhY30rwVp9J+VL5eb7J814wbImeNSdX
fgwQB5JKe6FlJsIKhFb08qcmleIbscIEMkZEYOK0UNrAxYZq8KmZZAghnGK30Ng2Cvz5AUjBHRGw
2VYXpvLatt49rk0N7USWU+CHHj4YGYAvdDJzSxlxJVID2XdrArIjTmFcW2Gbbz07NF9K/7OQrfoD
2Ou7549+UZAOc3KV5TIDK/o6PyOOtqKbgeB6b+lltwimEUpDIjfa/eEuUrt9dmqWCEskN25VBUEk
Q9qgtz+qwtN3MzMz1NM7Iodh/9CRlags+MQHR8AdFmgpffg1JkhM1V7xcGw0zqWxM4su4FIHDMV+
EKp7CBvKKsnjz5BYq2Lpu+WH61TuycHkVNkD/ly7gDnGeWQzN51MZ3R2nUqenR3wgTSBsm0QsBc3
+PHorakbHNz0y7DQBBRUVFoBWRdBG9frWbOlgJrazM8CwxGbjuHpMijHX63d9OfSFdHWDxOYCnHI
SLStnv0CvdkgQRbRDXEOJITo20EY5OJlDCogqWn3PI21e6IDEWGxM/xa30pMrkvJbrGPPAJq5wUo
6p3fTWWD6GK+/5R65tkZ8z8qwVDXmNgIBL8JH5cM0XdiOv6ubszneoyVowjbFIc331AVXv6Bf+JP
bjLuhne+DBMnfIqwSW0Z0B91VIU7EhZKKrzopgurJQ5WfM/IsdY2fwOstXY9ZSwiQDK1FM7FME2S
9E/Sujt8N8mH7zdIbvoqPxTE/i6kZQVMf2gM1Nb4u1H9CM0deN2k70FxlqG50BNMOg/UjkuoAwnb
N/hH59Zs9VehJPFKGoqzZ3ieAhtPzSUx9z4ZaU3BKBwBCPn0nrWzm2p4pgO9SRJUVTrYm1NnifoW
FRjLVMIX1ihTjFclIjs4DT8w+5Am2xWXubZngaeI6p6V7Keb1ESpNv1oTkqftnFoKRvKFmjzcyBk
8iKEygdzstA8lj670V/nlngpYhItfBQVc0ucxNwlrv2tppbNvolq981OhjUK8eGXHSCxRNym7JXG
+KPgcGMCrJo3O3CrlU521pFDVPhi8kYQXnZTAz15T0X0VqRx/znWVQylIR6fTVfIdTtEG79tDk5r
maQGGr8slCk0oevwwooZXhpfqylg7XybqTlwPsx8qLjT9iVMEDiAtfnoG0RfKpvdSvXGC/vEU9mX
tBLwMt/TwEUd7DjttjGs6FlADqByOOtA9peDB649yJTPWVb/6BMMRaFiOWyRBjdpunGH/kJDMd2g
ACe7tnGxE8SS6IGxL5e9Vzs3G1blUgzQa8oUk2WK+v9sKJV5F9X4Pf8t8v95vWNUhyUuYgIQEMA8
E9fRIx6juCvfW607Gbb/26zhPQvfNS6qjq9I1fAfpxYixsxu6fBxd6w4daJrhSLf0t5FrwKR02BW
GGkc2WOilpdxikvKtHEo9LAj12aovyuhxggnquzwBFHD7YcPi7iXts27XVvX8bbQdTI+0Z1dGjpB
cZFeyj6q150JoHKYNgsjpVWKLptcgkjX932r/w4FzFi95OOJMjD7ADM5kgP5rlm1CUmRoL7OqrO3
wBsx8NK+wrmT5U8a8uVFIvT+0Oagyowik6fYT++xL6vbIMvy5DSpXCkIcVdKKdx14vXWwaDwXvaR
D96T5vm2ckxnXXgSfYNtv2ulW51olshTrxdiw3Se3GLvZ3auGLklrymQtQW3j3/EuOpj8tuS8iTW
uWUMtzI23tDAFndVkGmj694fyyD6yg/QHc59kH9tkVZXNoWqnEaroD/ZG1uhlRr9SBpGSgvsGLvy
NMcQKNWdoHj3cDHGNLpIEzFeqVphELsm1Rq8nmWap+NubskHMaLbGNp1QDkQTadFkVfmfvD7bunm
dr/Jx5ZltIRbqYd2s9TdHNdOJG5K6ISfAInMLiG+QZF/nyTZWtWS4C1W6uYa4gLEE9hQ/SF6I0h5
odFAusdD/em5U3vLQ7IZ+LF7epzKUbv6pOg6+SIqTQNglNVtbMYYmz7MxbPklOoZwaWYctwJYitO
1ThyUp0uNRLjdiPT7ZWzB3NUZrDgBRGqva8jiCREuNmOrKkvzPEZfqZm/mMoTwOb/fLhx3msRWbE
OhcbvnpqRZquCvieL4afvzgJowakJb8cN+RQl9ClKUtEE21SPM9vDRK4NYK8PWunvLf05E6GKd6Y
3hmvozFZtduGG06JJh1N3WxZrNA8Exz8IvnrrB3FdjekiOLvhWF8ighgN70wu82WCUoSf5eM2IET
I0JbHGctgqPMelZqay9k21/JvCJExHYc5s8qImkJVKXGvHDLMxONDd1hlXn+fkij4cax3lnVreVh
VaphzrDfbR3HZdJv4+evuma4P0ZnPr7cVZBX/bkWNL9QPVRbzh72hnP3sJ5NFuBi/l429di8jrc5
5EcTKOfikflDOOUWxEGWTM5yvEIpOgg8bJ28kjd/cm0zhXKNrSooAupIvrBMZ10v0qZy6UYRh9Gp
04vYylhEGO2OsYEhnjTpBz1U0g68dLP7SdU7fm+fLDdfd1DjCAZgMnAAEJvxL8MNz1Y7GN9sumeC
mVemkxun2Svpl+TRVaN7MSo8h1k2AE2AuTcQJ7YhCtJ9UlTKt8JidWyCffqoqgOUR65hW/wH84PZ
hfFdxX+DwF5t11lqInxi+PT2eBYjX5qXd02vkkUR5IgnRWU/JRz4HzDO+ecQ8KtX9LhGotlQvWid
dWS2Vu3roHzJc3XdoVUlqMUeV6x20XcxtriMy7Y7OERr0/T0WDDa/EOHDb9Oawa7c5eaE+Tq8f40
rkkQyrTzaHGAbIjd5NBr/qbSSvk2IgTdu1UvOYZb+jLqgKLFerm2rcD/qUr9qVCdl6AYyhfTE99E
pSS/sUR9d30JlEDrPhU7PbC7me/xQIIho0Zm8n0YL0MnXkFeEPfWCGliDx4mnbpXt1luW9CfCCGa
yK9+0otrixoQty18Co09a0P473/dlOjphZW586QHuydOb3o/IuSnwn50zdQga7jZIxNqhd++B1Tj
yCOfHoZXt7kVhisWoT2KN8pp3rksq64NOMWdHk+MFXBuCgfv59Lzq0NAuPiinCR882tB++Pk5HRI
y3lTS2FumPS9BVjOcOSVxrunkyCv6kp80ubAlzJJkYFGsEsiZHsraxoKQS0ddo+1hWjW+Dzzk13q
7y3u/WOQuz2CBiacXffpNwEHu2GEK72kQhlBHxRoX1K9pVOrJfpz79C9T0TnkCtFEz4CEAZ2F4+B
OtGLqWwQLk7vJaixq4tW5dgWMlyreaf/amNn0TQi31INo7Sf0MiODT+m9412Z8zbBHYyIw+MpyHN
1aXht8k+qJ7x0RuvfgCvKGFGvcKC5GyrIKaqj4bkZLr8rlrmNHez6pghmcV5FJmy8osO95LmiuHw
eOozLF7TroNmCrywiqpv1Gjgi8psWwNbxXPOrHZaM1V9aLCNXJymUC8lo/xtB5n99HgDOwdRvxMj
vMzRCT+cQVYpT5VtmOtiepg5ux38GtXYeXRi9v+fAD/R1Wz90DmO4XBJlQTZvAfE+d8sqWbiQcAN
k5zJ8pQ2PQmTHFIR+zO4a+RTasRUToXbLARR3cfHTwb6deFPEqTZdyPDERh/qLYrd25eCxVyDxlU
uy4UziIgzONkmiLYJcwyH8/mQgi3i+REXMh76IbaUedwCWudEIF5bfMyJFphOExty+IwE6d9FTxV
EEDRirUUtUXZ0sq1oXWNoR8QdTGmCyom68tHyOexm762RfcBTo/0lixw1nObb153Wl+Xq7J3vkYL
q0hrNdaTkQuxdJOcvc40LlGsqkvVZoKUG5gWNGRCEhcGiNexeDJSAzCeNqEp/EEJlplnfKuwxQ5p
kNSrOJXRVhiVpH+YyJMgKJI6GxhqpGv+km+uXCTWYM7WVPk0F45Kbqc/05MM6PjPkNRH9qRsfuX/
/ZICoW7+N/M/pv3F2Jfs3lyzeUPGzL4FoaCjyVR8jYxTsjxgeTdypT/hbUGaRRPqk1sK2y8Qtqvn
xs6VnljBTMNRPkl44jD2zwA/P3MmU3zsrN386iqkE8W0Ga/WBKtFqS9PBtTcV9SAIRFybXjGK+Uf
6yz/5VMvH+eHONJ9xgv1lgg8c/9/GDuP5ci5bDu/Ssc/Rws48Ddu9wAmLZNMslgkqyYIFqsK3gMH
ZqTX0OvpSfQh+UttboSkSQbT0CQTwDl777W+JZMG81YbGUecMPQiB3buHZKFr7kNQmqwuNYriVtc
bndBHr1FMzzNsLPYvhG0WH0zsgh9FvLJRVWiY7HJRnBojt6SAXYzpkm/awRij6wzpn0xgsJxN8V/
X8qXYizdp25Ku6BUe+dgy/E1W5v5lGtORrtEVZ8g9ZGZRNNczKHVkeRHB7Y4cUDmMNs6UNQm+gsa
teE4ANC+dZNtm2juEc84xyNQRDI39NIudQ7gxicjkWG8kEZJPzr6vuiSFCg0y7rf0tzYy6757eKQ
+74oE5Zt0ik/baajpcUMe2mooVazA+BN7Td0V7+jgr9lKqYntYPBnEyYPLBhkgCDfaxNy6/zdkeR
PHx7QTyZ2edX/3ip2ozzg95Xc4Ddqn3FTBzcQkTcQVhh0c0FzKCio303BbFGHxenwASBhaw3TWey
mlpwP8pKcoX+L/dHowm/9KUQX8f8QRndMbD1Qb929gKzIFk/6kXletEo6tXO6/6kQGTaAXeC6Mdg
+DCrU+GN/RZD1o1kyGu0pcfmUqjJumUqxmE9sskFRpq9qq3deiRKLJe0LbPXJCU/U2cU5IihRRtb
n1o3zl8bAtgAngGQub0qaqsfY+RU+2aC1GS4xNpp2wJyuxmi+LnhyDnHufzzoUYfnoaEkX7hrlSZ
iRE/4sTI726vz21cD5/esCHhcCTTavxCHiQQmgGwvFgR9+fTvWWZEqEOaTWlw1SSfU8eGNtjbAi/
T10ByqSbAQ5i7WU+Ttsup+nDiBPd4dR2ky8tXEeQkOSXukfDI8yeU2Xudjfpx+1myAhId3Qcg1mZ
L7tqfP+cOE6JTLylGZyfkKgMOsm/2gydF/+q6blFg+tNqkgPyoy+xN1ulEknYdqMacfgnMortgzN
oj2kpW4fBT3JUxGj5ZhGaX/P1/6gg0Z56cQ809CVWljixj6pLalCSNc2jZyd2ej+LOtMuChdo2Fy
/dtdrHuw1ctFgFFyu12dFet5LmgKoj6uGWJY/TelGVc+hixgD/xYO9l0dbOKKXdKJwYEFWmyXIk6
UWHKJDrltr3sDZGEWUIOgjGI6e72VXK7a7E0CFk+0j03nzQA8UZc7Af3qW9VnSKGG6k369lqTw7D
Hr/Va2obPYazgGP6Mcfvuu+SeEL6VWvfFnkVq+V8z8yVyYv1OAA0uthM9zHQYPzxpi5PdrcHlaRL
9ouCqDdvWpJwEZ23XbZ6qltUO6EXszcNfX0qjQVLcuFS7RuXtJFagH6fqY6hb2ChzSk2zYyKek8g
AvuWK459qMk99tPGygmiGI01lFj5W4NL5lCW1lNNoOwu6Vr91EfRcrFEh1sw09cX6GLvwlCUX73B
Z2TT+IWc/iHogi51hbUYx/2rWwOcmEr3YR6tGe/mNsyOXdgfs30csOt62sYsn21tOTYbCiEbTKat
TFKWrqFaZsx/rxABQY+X9B9hkx2oT1l/Wmwgm7SKFt+SQ3FKexuy+lSEOY2KL7rRV/u4ARdOtfZD
S3P8CCMNtqFc9NPaGP31szPUCMuT6woqApIO9jfSdobtrjIhvLWLWt8PMQm9Qsj2jLuZ/x5o2QMW
UpKlekXd9bVGMHNKrzqyjOoKijWFewPNychl955W5tGc8PuNTLD2ddVU+2WK5yPaLOuqLn3qS81q
f2ZgGbsKZZlbuHewn+Aazml9xLvn7NVqMc/a8LQZ5N+7RY2CFc3AeVYRUy1iPfY20iw1ZzxHyE86
Npgt7Hn4IuL4Qa/0+Rur1NI56Jq3ohlhYXfCS4iX3ondh1YXvPHtq8E2PkoJvn617jYj4Atc+nMy
Js4joAfzKy2quMaxhJOsoycXCb+YSloKo6x2sWall1wTy1HA5YBHuix7bZS1dxtFo4/S7yaENJ9g
etJAdtMc1w8zQQxp8nQLtGROxu47koFipi2mAxk/325UBLM4L7/c7tg44fDwaMYubrfpYgk/zq6l
totzsXjGzdBM65uRAirS8J/dtoJ6baSoJphM/2Z1qf7aNVp9UJhrsxJzV6cJ7+emq56zNrqD9W+j
rEU6y9oIG6g9xspCW8b4cVuU4f+qd626VN6iLOOnwHCUm6UQu7JnbZ7YmxV2WdroXHEJULdgMbCu
L3nrGg+zXNuDtAfSmmM78m/TeyW3zbOdoUi5/cuERX6a0SeBa8xkK6zx5lJv77rl4Rb5iZNHv9Rz
e77dozAC0HrDMX3ua229M0gJ4rsW8mYx9OX17mZctySiXNKYvpWK+H6bSiabdrRQMF9AbcUo2ejG
fqxGurHbqlxgK7SK8ksHuaxf1eZbCoZ5F5Xu/bgY7t0is+ywOE5/rDSlDVohGVXTRWrbJn6VFhGF
qQGmkLAp54kYyfDmeEr1eDfKobn0RXpV1tk+ZIoKqirqh8C4YZsSzWIRsOrfn3dhvGwDdyIhqtq9
B/SIvHXUkWUmo7n/3NLUmvxya3TDSXR8ItfkZ6Ob8EzeyJrSZaerM+nkMTMJ2gM1f2zwyVAX8yZp
E3ZXZOAZCq87BSoY/dvtS4f+71203TBZd/Z60b9IN2JyYWc4h10jhrJGkHOvTdSdVf4wiJ5ao+ji
M202/Fj6qgTQGfzCIU9q3sqMsiD9piajhm4SPW0H2vJDZ2btYRmUcd/bNSTcvLqmg1F5jb0YB4xD
Xy1nG0wrQ0KGAWxdDSFyhxmtShnPLmPRGJ4+QJRAHbBNqMc1CiAZNR1Tr7J3Xj/FYEuaFGHSzpYX
T/HxNgPQBlSFOLcQEGlrrYWVUiAnnIzLVgIotdp8pI7yFFtD9K5FLxQyF2Q92U9TDO/4g7OvhZ3G
ewZLafC5pLkrEHHZs83qKVQ/OKmuCS7NF37uaVin2pet3X0tlglOg9pZvwwckzZ+upX5ZlCxFuLh
GpbufLuR0OY/vyKn6wstxnVfUyeYFwcY9Z1bmzTO3XTLZNscIM0kX0YOkMOt3DXzxtjlCXhX/i2/
8RxoV6MeM7xfjn1eLP01E7F5ZwiQA8YqWvRG05/AfYITyEJjC/r5b0HlQDtfI/P7doPQJ9pjFpy8
co7+fOz2xGIXmGYRZvhjMn3nyoN+3W6rc17N8f2t2K1tFKyaicl2SoPb7GgWufmYFhiON3F4W0wv
faIZ6Khd2oqupZ9vX6mj+bzAYelC0iucc16nto+vVnsVRfJrACH5i+rVx1ESVOY6417EmpSZKBpR
7k8AXTerc5SauX/7nfoIMrIvwADx28NRMj6pqtRGWwC1+LO1My4kkyRF+b3eXLHUAthrql6c23KG
bZGUgEbW8oy/yKy925dcyZh8qSd4tvpFwoqhF9Pf3eRhrVMt1EXGHJYbbc+1cwuEYrJszFwbc1c/
hzOljAETboLqvN30Ijn3ePnPDBgTwhuHodphA6I/OOoKn1Qx5OjASDOxdxNQyXs7GYcTHGr66q28
X7aHkg1gHnPVDIZVJ0urAySidHdtKpe7fruRY7HdmL3XkgMazubSsdoxYKgM893QlNqrVVbbOIXf
qBKXc677lUVH4aS65cqmKoJfyrqrKA15ZgTHrHdr6KT5GPlqhzYrp53xBWaOl25XEQxh8R0yifeY
oJLd7d4/Hle0mcwDzfaQ6OCGa5yt3Fp0QLpN7qD3Zeig0Df/mImwzZvO/pB8kWQ8gqPcZCkrIR1e
B1GWT4odP96EQV0k+z3h8MMObUJJfEn3piI9om38MQMq8R265PdqtQK14WzXpVELD4lfE85ujAxn
+9SGbHE9IkhIq6pL8wHKNEPTbSQqUEn6vSSv+UbNU7LcZIjmg/clDaeaqChbIpISW19QbGivNRoh
r7EaTL74v+CMtwCgNeQF8UjBYa10Y1rmdefJpQx0tSqYS72+3FKsM43BJsf/kbbtBpzWGP/TH/1a
u1zrorRBZTZywYP4otxXtrwwRoheZmpfcs+iGcl+urtpxJ2le4oLmiw3gaE1VccKbHzjzm8wGKMA
Mu3P2FHaU74Bd4Cu09JbKuBVDoFTrqaUF0tR7hoGFF9aO3lvNc35vKepCDIcrOk0yXgyT9L5grTr
5XbvdiORyJkrUYm3e3apAQyugGCbKVytopgfm7n9rdG6zjICLmiDkEFKo1EFZ19J270kCoKwlh3/
d/bDfrPFQ5TKxA2xMsgRFM1rI7To/pQoROFV9C2NPGLwS0CGoa2EM9rmuBPQzsS6Z1dWcFybxrm1
v006Zpgg27j5gzlZ9CU3/lrG/IELFpO9skLRpZqP6+qoR8NwX7GWFtjjSAFg6zldBqd8Q7funPBf
lbst1NybZxnvLfLU0LyX3XUd5u46SvX/laNr/xe0oeEIwuUN2zBU0pX/PdAqnTVBI4ODRbQLKVVJ
c+zhlF06dJvXwv6abjOVlSnAWcjCz6r8LYU7fnYWx7pUZaR7peYepi1g5XbRb8B9HzDr6WSv8dio
FGDqu/s6kgMWaTqmt69qY2a+gg7205E1k//16dBCRLSC6kPeO852iYkKg6IxKdleKPL62Ucvoilo
DMND1d38kHXJZHqZmfdW9UgPHyFStt0sW+yv7eT2CUDWP+mJI4sujpmRnIglh1GWk2Ws3cifRpgP
tGsbdoibL22IGWPRddOv5QC4qrfR9WfGFWZ3HlJIGJ/4onyOLA9efBU2aMB66BHfhNU2sIej5Rl1
RDBMpR72SaPuB0gxt1yo//Yx/0f8q4bkvcR11f/9P7n/UTdLxzRz+Le7f39N87T59TN9/8/t2/7P
y/71m/5++bJ7/r++4BA+hf/+gn/5gfzeP/+u4H14/5c7IbLpYXnEc7w8/erHYrj9ct7B9sr/3yf/
8uv2U56X5tff/vioR3iQ/DR8t9Uffz51/Pm3P4T7T8lZ24//87n795Jv834V793Y/8///j/+/Xt+
vffD3/7QxV9tW7VhJwjXcCHxwYKcfm3PCP2vmu1QlBlMHW3d0HkGH/yQ/O0P0+IpzdZpe0Po1V0V
mmVfIzLiKe2vwtxyuYRh65phmPof//ut/8uH948P8y/VWF5r5Fj93/6wqZn++Evz+Slvb44hqm3q
jsnJ6Go8qd2CM/8pNql11ylJ+T3BNq0p55AZctKU9gUx1oNDiqqnT0Z8cFTC52KlerQL8bGmLN4k
OILfxao8sJbsZ+kOHsJ4cS7W1o/ShL5ux2lqzsMOmZx05i9Kx7bNnJSD4yhfhmi4FgshJo77JHA4
bGbsyCu3Lh8h9EuPFN3qN0mZqfwYdfh+cfVDjNoJVkBQ1Qqe0SWyA6vHQq3ONrHJgwjbWocGBo7F
qwVDVHAZmc+u2GP0G/mEI1tbXEKocPZ7tta/ChcuehFB99fsl9qxBRfMoQ2HFi50t0ASy1WDqLPv
6OS9iDMzLGz5s31cjYQM374+tiIVh9rM9joVzR5P3AQdHPsn9EaykqzhZ2tmX5euv07Vj8kaQebq
oY7uAvwVCRLJVIeaakZeojMVr92TvmVRMKnGYzzph3WEHL2WReAiwiBla5fJ8oWmd7pz4NrULaJn
FeZVQr0FvKVA/bueelVrQiNbTnGtkSW0fuS0WTLX+ZVGrRLIlvU9UQG0BtoAUzqN4uPUANPkEymK
6LdR2Uj05hUDrQHVdwPdY7f6TtoNznQkOfKFpfv3mwp7cKfGSLoYsfcLRqd6+o0Bh2nZ2D2Av752
joUcWlynZECYQDUTuuzbGNDazAXh8kCEqzaZbUuix0sphz6sNNkjYCH3wlae1xnLYuuNjRgCG2eV
v0zIzDGdvrJIPs3oQ5iZgrpRV+k7/fxcIdLIUtrtMy+EGK8/z/RsHb2/S0CKsvF4T6J8PBgdiTcL
Rq2xk2fXYVrfzKQe2Jly1Wc+C9dS6fXMDJBjvD4RSC+dqUNROhdk7dd4Te6Ra7r7+QGgG1r1LmVQ
m3ZiAy84+z7NPprI4QNVC/bpK/kN8UOJkYPZrmnfDXX5ozFJWDaTa0U6qD+0QB/jdmrY7ss4mDuy
R1DLgL3gtwtY7Jxyp9aOUxzVtevfeBIFoci9PuFsVHLHi8cXJyJWAfkAjMHE/KZHzpvG0YYOVUUY
RcqHozXvmsrGs8s+Ru24LNlPUjUBCBnx187BsASs6VlLQI84SFE5Xpy7FA+h51hRHTITcMNEYtIa
sqT0FvoSmsnOOXPX8bFPhgMSQ1jODuVgs7xo5jT4YAiN/UpCnpdM7Co56wsRoaypVQG6zlyDSU0/
WnNIduaY9p7Mb1ZH6+MmrXXR4Z6t74udGuzpp5kFtAojTQrmnOiBxKq41NtqoE6t/qDWeK9Z3XSh
LX6ZoFxS7fYRzfxgpfW1w+uPY2nKgho5sT7M2h0QCwbs5KCYDYluGQZGf5gYF/eD+WjQQgd9SlCG
UmODW/Rn1VqgLmDgDmPL+aL6Uw9eipQqL6Xpc7awOwAlCcvmd97H0UO1aHdzlln3Isd+vxqvgJNV
Gq7M6hTc07WjeITJTs9W5XxdhrYMjNr8ka6reSJZJNQNBRyomN4at7LOt6g/Lvngwxzy/rRkUs6D
PjoHDthjhzL0riUj8LSAmiH5E3mjbnSQ5ouclnEvAjNOT0qu0BFp6tMqtfLB7VrkyDE7GQD6ThZ3
QZXzB7ngG+mM/jZbjc43+cSlVSVBFWXjrmUTVkdsjOoW/twAcJ3WGnjzRrQ+AoTXdjt0sbq+sK16
j+MG49panXswb5YzjXeRzGhTAUuvunU8oIQPVavodrgLG588N/Rv3XNikObFhogQort6fDSjudnx
gZDv5pdZ9Gsik9KXm3C1MQcQ/W63MhiPdhqvCAa7uRdaQoc7ds79YjaBhW+YkoPgvrXR3xy3I9Mp
W6P9zjGt+Bxn5TO+vHandScE751fmCaiEviDzpp8dDG8RXVeX6es4wKIzduBc+jTWalnM/EMJzVC
Uq+JOazJVNZQCstp7H2dkI+d6L5jUZU+qoBlbzjj61rPr0tr9OFobob2nhq9c4KZ+A9OaVf31T4u
djRGXtWp4X/gtrt2884lFf7omiss/c4X4PfpORow2zqJeWHxu6+laJ6W4gd8y5KdJuZKR2hPU4qt
mY9W5SK8EkDgWWXn6T8aW4+BpiLTmbKWv0FRJiTDYsQWWx9Uw3hox8i6upr1E2Wd1OnYO3zUtjKW
F1DG7/0qhW8gCgwYnsMRzrg0GKJ5KFO2AQA5XlqUWDccCNMP/dDXE1k+S4mY4wfT/5zcAwUgllzO
bsY9khGbTH/UZPVWMBzYZaN7hjTjhKbLZKPhAmSssIbwe6ghySToPSt7b5r1dbSb4VBHetCTR7Rz
FY0r4LKEc2/OPwBHZwWpwG5nBelcGPu8Kr+UWo92wzb2LZ1Sll4Lq5pTk/zc9zTfRXzXMEE91t8V
DoDzRHRirBflQxtBSW+Fephrch1GVz4aUVxeYW3vbRehcmySGGMsycckSY/TFOeX5ZgRAQDk9DSN
2MtqPIgoQ/Ihkm9R18hANPMj69vstTqsMkoADkwVNWovc1SaEL5i+FlBZKk7VuT+tGqswoxH73rc
wGrLuNneYm+06VeTkW434g1/Xlv9adrekKlG5T5GHuF3df+gpqYGkJHumWolb9nYBzVVX8GS4rUu
PC2tSH6vke0xBf4uoSnKlDWZxnEcNmZNGByT+pKieXYy52RotC1Eos1hn5dZ0OkFEG4RfThKueyK
0UbAWlWt30/wwiuQBVosfnK9+9ZFqhH2Zd1Bhu3RgFgB/CYShqL20FbFS93VxrGlgXy24+WkNdN4
PxGHhcbAQGYPty/ojYxZSty/aRPX6DrNZ7+UJUEC1VPjwJKZ9bU9JgihtbQwrs5cdKCBy4j/QqYH
rsRh3s7gAhT8DiFIlAEHBKkk7qgn6IA4/uou9pv0fpKQcXKrNXya7Q+R0LAI1XmHHZ54JSxAS47d
zTHIOcgXX7PGKzrC+ADbK9CQ8O7L7enREL/nvBiPLkbUMet3ilHNR6QnhGkJc8ZWRYkf6S2GPyXp
TxraFdIkEFmsq03GNm7ztjgV2Ja8yFyepexAMNgLAVZM1rBfsN6L36UGj89d8XYb6mM1uwgIAW+x
HKuMhGX+PuozMO9MLbEsYwdPsWKE9oyF3iGQxe6n9SDLKQ/XbESk4OjHuXkoxrR8YHNmAeqHvq9m
h7WCITvD4IKgSv81VsPWXFNOkOyi6sBXaTok18ky6XvOOMyMpD/XBGI4ZZ6cYHwU+7lD1Tu2eFra
BGySipgDD/SC9X1hgZTDRx+b0EkV5vIqwSSZUaQ+ArqMNrjAvTIkSGu4NDEvKrEoLiCJmueFdd4H
b090SA42js0gHrzdsrYFImxWmGI2frfKdAXZdRd31oNbl54p8/s+an5MowGduwus8X3KCV3kFD8C
0um82TaPkVtiZ8zenOyy4sA+pOrER4zBZKghvrgpF9aeFv6mDDBzJn9c9IYuOiqmwz5xfl+juTzA
6AOKSTZ45fIGkN6HBSYMkqHleX42mAsFdE8SOkjmo9VoIQKXdu8QGo1hYXmcbGXyLMwFcZpB5TOf
oHEuOzLEjFMzAhcq0+lHVzdQdkQx7fQBy6FEhJVZ9BagVHZhCn8DZ68WRAOy/VYObx0xpZ5eDWI3
ZTYjJxPbdIRSnZIRy0RzAKJwVFJD+ojF0IHjC78wY5Ax04S+mcMsbq90LdKrBoHFt8plCCRb4xJA
9GmuoW8PsQZRPGYfShg6HgdHXFL8tkpfZLthRqjmNN2+zgeCJXslvSvd+KjAofLwsFI3FYjsLSE8
e0VDOibgQEwY6apMQ3sL5dAEuIMmzqegE33MtIXdKT1mnxabr+qLizQNexMKTxq+ePZXZ75L6TX6
KCeZichhvMT02Nxq3S262ocRcgmvsNvvONGRcxWg9FPHvRdSAW8mmg68SsOBRV9ZOksMJa78MO31
NJeW5mVTWofjNgwqWUKjMuirJVCGhmCZjf0cGwrs/vo1inOyYty1xmyQ/8j6mUkQB5Bq4e3I4abr
A2VYJtv9xvYvTZURqgOm0ZnhR7XUBcFa23T/fFTQth/JQybEQ2UQghUBrtEN6Jt2KcN2bacnJtW+
MIeZlCih+RkiG1R0w2vnOAQGWAmeHKJnDA7HsmqVA5wxuNZ5YoSDMzwjS5yRsV0tJOQH9l8BUwjO
CwHhvnw2KToYkZjsPS33fp5Ji7Xc1Uv6DnY5XfZU2ckU/WhJTe+taFizgvO+Kk/mHL8K0JN+7lh2
aOnUwHGCJlMtyiBXiwfVCOCDrIEjQEgPdAwDXDJUsQ7MOszIsCh75vTpV7dJ+MQhEk7C/kkLbENr
y0BqNKf1Iv9myyGI4vVLIpe3gVgKT2suCwA1Ba6B6YCV0FdktdELjp6O0czwRA4I1R0dfqQVJyZB
DUsvfvuoundzWvwWeuTKbF/7WEdCYSt74EX7ftQKmnYI84kozkBFm0Rt0mz+kjqEZkp1UoNlTFAj
lFm8I0kYrFR5zvUEWhW+fOJk6BKzFmaFfoKhCDZbtTVYsMR3FrodJM7yFjldFoh+Yn9dmJzyZBrN
gW4xDTIX4wW77IsFrgZVg76e2DAe67GuaNOT04Gv3mtoiCM1r9+HTJlx0c9W4OpHYyao08kUfGEl
S4o2f23WhYz5DQndyfLVcuAiN9rbJO+SyVWRBstXmwqDd5e6B1XaEGwYF7RcINC7UjCAaNw29Ifb
q+sMBGU0cKim6ghKU0Cod9O6uTiS5Y/BoMQBNfIdXM8ozjfNet6ER+xvoGaYDvozUpWDIt3N7wkQ
f04oTNKZawdJDMgfSaLr62fc/5WfEDrizVF/oQWGAk6W93CVB85Z4w0+Tncs6/6n5uDPLDceUz81
hwm+064fKnFAffGFC8velIa5T5cGesdqPvbNkO/7jr6Uq5RhbfCbWAvk/S+0ofd5TEwCkb55kSkX
srTCCqUGSuTsrGTPMsK6nNaENWV6b3q65G2SorgfMuNBtSgHk8JhhhPLju8HmuVW+6LTZTCM5U+i
X5izomOqOxEMij4HyTSw642qYCjbx7rtq1PiDo/4/TF5lPmjPpVXF61oKEia8CZWFgANKTAPtGot
yYWhQmuXUUaM0biaBpSYEdwAR9W/NTniRSC/8041i9EbhfursQYya7SuBgOVxeHSSe3kyp9p7jr3
q6IdzDwnIcO49JIVcNXT71G3BHwPg6uxuuTYtmdBuKxeZ88lFZ43xRRPS3JBrXYfmfjHIfIRZeV+
XXuxH+EMcIUZ2Qixjx6bXU7LxreYYAP7t12P0O5LhnO2ACnhq7FW75A27DlHgJVycVwYgRFf+ozM
47eUBBaQf4d+Yc9G8txR06+j/MbZUYar0Z7ISt6jTVeJ9zLJpgEzsOvf7QVayZC3qFIG6yHPCRgG
SYjIJuwy+8Uh57Zr0TdquqT5g+qlwS2ghckCttyFU4tuArmtrPxCSOoJAy+RxPUYYb7MMEXlzhHT
VeJ3Otcjo4CkKfGUNERvqU0X4Ksy6zL1Om2EoEPoNf4e0T9luHsGfeDgXLuAEL27RTkCGY2OBv26
ucOrNpEyoLQaMb5Ofah1CvHUeInKBkWmkx/svH/tB7f02Lm2B3LUidGLR9svgQlYGS2wrMDvS0wf
JTuhcFsZjSeU2YKfA1CgmeI8UsAm94ZBC8WYhm5n1fEVDVyNFc0+o1wtHiYFvUczhIulWZeVmRBq
XUaxlrkeVYGGRQN/LxCSxNNFT4kmaMlat8zspC1sJPlxBJswdYYN7ibncXY5lBETDSMZxaQ6DcD8
4FkBkvxBIOgK5JJFqbDFux2VM2FciQ/9cQ1IhjQCtMb3hN7pYdMxPJ56IgSHrEK61ejyVC7LQ5aV
mSfS0iaHKaovNGxjr9cSjUsHBjSknu8kpV9lRdxmT3OXlnA5YCVP2ZSzN7F76z0hXZeh7NnB6BeI
l6YpLb+35ocJE4PvmnrJ4SBLGLCCMmUhR7ewX2hvy4swk7dScIiaQnk0KK58zSivGssif6fjQ8Yy
dwzcoBeh73B1+iX5SHm7wIfP5x7qVckRIfP44qiXcV5JwFrcFzrKuIoI3vKKhuBqPAjHVGiA0tSe
Y64LTNZBT7eb9FBumv6ivy8N28YAH534N1kPGGD8dYzFDqogFH/ETwFr9ztXZPdEoM8hlcSbiL6o
wpVVArImy5XoiVpMjOlcwK/HryjcHdKoKKjgmOlF1h+6CExrEVu462ZC7pj4SGaXfKRW3rNv5nC6
h+N8xpJNqcLZsScd672WJap1iIwcYl/45gj9UkyFMS2OXxgmzk3ygwEU6XurHNbvSl/eq135pbVy
5aLEBV3UDl6pO6q7NTOeZCLpAruIprewHsRZO3VtLfpJLaEHZnm27aa/N43yuR2+qqrNJMJWzjVW
MGwcaR4ougCyEhFDTtKHllpdELk4vZoa21G8OYLy90UOsMTSRgAOXXIG+YXpJYQfOwRfnbd8K95Q
f1FVNtiCTu8+Y9sSgu7F7tF1vtTd5hIZgxmu4qQr2nKNZg0/MX1IK5pPplzRBqyCVYyqzbcmB2Yt
IB5FJi+g8xhO1PNxKvrxGtWExy8oHvuqvrrsJPxUou+2BjMoLIfddDruR4E8h0CazDN1mmV9yvRj
NaNH2BWP7WNnjBM8OedrRpi3hyNjxbAp+H+q8alRtJ84h54damIYZL8VNjtltE4X0xDfhc0ssVkD
G8bquduKVkz3/aFFa2Njjzst3fxDmUGloywOSmbSAXQKa98ZWPxwyEO9JePYouez68UbxL8xgI9H
d8+ak7DMaIV0KQG/UZf35Lg8i0p1j6p+jVH9nuDJHSuDnCys0dtp5vpFOqxARo2DCtwhKCVpYHP2
LByhHq8mkS8HyqyHpEufCiz4soAFC9PjXqPo9ZvGfisb+bune+uZRdEGNNNZxOgOGEvaH/UYFAla
JBBxa4b0SqJ+atIkBf9IevRKIrQ/r2qCIgzd5sT4P6SK9nF4w9ko+k2YOvvYceyu1C9Y+Z7SKBU7
RDz3gswdbG/M0fGEIWaJJnz8eaHthHjt5vyRpEov0hvr5BT1d0ef2I41NBtZ99Zdtw3RCyI5dZKN
2jpT7qzYpIM0tVyfV2J7q27PVk5y6RuMA3oFOqrsLhaneuoY0piT0EPNZSzU9O2Bq9yvYgAwaZxS
SwC6cInFXBN2bkI3ZDDleEEc03mjCUUBSHpp2Tr2Pp0w0hi6l6yJtneRcXu4VobFCk0YJz4W8Nwp
lSO/x0BJtbfcU7ehjAyV6wKFYnUwjbg7tFP2Hb+JJBOqOVlsaFgT3Y+st4sDe56LLAeyYy1kx7hO
2P0VHOlFOt03ZDvRFHaindtYSSgympsKcUd+06J1bioWQoZalyoZznm8AYcmSObWoO4MLdde3OHn
qJIQh82atFVsHUBffMcsojCT8XsKBJu8Jy8l63rrqNkGMbr4LAzeIZ5CjxrFS9Pf8/oz0z76+oft
fO+Xb+yX8vLeil/bobL9zKELt4Wp9jXpQhNGj31evNp5+t7hIYYdu2bsWyliZ/QVd6q6vpIE9ChT
Xdt1Zvezr2LhmaWLfWaTvnOmoV75Xxydx3LrSBZEvwgR8GZLgN5IpEi5DULmCQVvCv7r+6AXEzMx
Mf2mWwJQt/JmnuT9VjN7PfWAfTN2Lfyj80qXBt8raRibJtdPXo+9z+X+ELXHCPw9PuEvR/Y/9DZ+
jhZ5FqfT3+3ZSDb/2kF/6qapOSeewfaiKCJ/VISNKtbTIdBUH1o8D1cvfQeiUvqKFqEJVdm4gyS/
nSLFOTgl/faYetDbKdAgTAjuNjK2eZNtGes/IfA3m3hwuHiMv27L0JzbxnDKEiI9jtb03A5Iq7Ed
4dM9iBzcebXuJv2NJ44Ti+bpldckH8kXMs+qkRbMHe0H6Y6fg/lJacNb1NF8lADmF5x52sjfXg9M
zp4jB+Z0Ska2zE58TvySS8FLVwuA0PFLoefJSYo6OnSNqH0vUi4I6OxeouihZykeNXNmgSL+amEX
2yXVUI5L0n7AAi+UWd06dfuvbKgLpDWusMpH0rfwS7BAsXf01jmRo4NR57esoKKgqqI/9PE7ozGl
bf+DbU2+bHPv7WRH+y8O/zP/jFeFARlwtbHJCweVOiLrpCrpRkJPP7bwoxUU3yg1ix/KQCjhrk4j
HLqDlSH9uVhWtZqgpoWATw7bUKTmM3Lthr5kiDBDau6JYORIC506PP4H0ummXZDYaBn11LI59yDU
0RBDi54jDHmp9Z1llEXOS4UWfAMlADYWB54y3lpSUIQX4TFkBe8dgRqWYlhT3Qh3vpvdCzTW+yjt
W6t7u2KRNHQxxL6ClHLkhwKhaglyolwcHc3b0j88AW1RYaiZ3rrE/0+S3yIUXn91Xupcab0aWKpx
NWvsLLs4mXrOnPv/bUAyTxuMocUTyQN1X4ry3MNzwr7IKbnGOx6Efb0K8ey49EDPxSdiy0kr4R8S
HKQ/a92Z8ELjV5ufYMfVwi7aTSYq4Cb5txiwuo/RXozIhCyNxrNDMa9XhGsnec+y1xyVuNZvojMg
qrZBadwgiNc2ezgwlV2dozNUYoU3auWJpW+PrD+uxSZ+TaNvafAeMfAuJ2HFJlZjS59jCW2ewuJj
sD9LhSxXkV7wcMD7SfEBgmKg43Vu0JY5SHez0A+Kpjxyg+jKQAGSkgADV9nbNSHyKGRPVl6sy1f8
j8TKujjY2/ukflYRunjTZo4zK+CM/qAp/M8r8Ninznb57zR26wOyoiyvsoj3bdYGHbhaMcqL47XA
i2ZrOwH/i4x/rcoJmJl4rqnd6X89jOy9qNl+INOzwjFsdZW46lWOAviAvswh99J4hmxDQQSfTzP6
maa/2iAxH/3J4jND0AJSuiGDvS0hCfYnvP4B0apVHMGZJdK7zxBldeWT+vh3Cwq5pNOdZTVS2auG
PI2dYj2mB9wRUM39ZKTRceHsubhICry0yDdpQc0wrZ1AR/mQhiseFUxRBp5pdhPuWqQ/eneocuxL
7p7n9XmcotfJjbeeG6+nMrlI8hulghSJIhmtVfCiCZec5s1kXdkW7wWWspblSw2rSJXSJ8NCnzUb
m/qvq0dA1DvCH6+T4BlPggn7t9Rs8qJEhSf9lXVcwm2W9Ql7nkgQoOroFEjTje2AeIhUv6zHu4CT
ooEBQ1CjelHDJk0GrcCH4c3QgNUrlDcAZTsRGS0dG7CZlkW05PviDdcWsceUHw2bDIHftzKeJmBU
NN0fDXPaMoDwRcvQADU6Ni8h7DWXC4D2sNulzUocUh2S2XUqACurz0Z1SRV8C+wrq/ro9XdD5yFe
ms9JtBgf1lBh5Hx362vuJOvOaYJMqbdqPW87+zY04GqYRhz+/pRIbK1qWM/xmeaN53TpceC48xAd
FYJUqlYQqUPQrSmQLcq9lv60zF680xtsttbQrDqIUIWjvnQR/wiohO2h17y1or1TlokfCeF/COSg
X9KiIiCTnWwSTqYHYDZ5sPpYx8Ow0rBN2BSkzu3fsiqwUbgjfL2q7B8MwGwi+XUYvmwg8HjpEd89
l0xi4OF5KG9xL346LiT8RfehA6ulpBi2iyOeE6F/aBp/OZsMCh20G5e4gX4qmN2+wBEuRHutsCIf
85D2qsgklGgb9yJU7mqdNpeqcN1glil/W6N+rnhGOtps9pJSkyCVlOPltdfss66frghgUCHL1tin
aXZK7CG+4HaO93XSb+f+Ow8D3foMo6+ZRMIiEsxdBbxiPxUFsgqGBBAyqraCA3XUGyaJmkpDH8Wb
v92xFltBdJqJiY2CpVlrqZmf8Tiy31LT9xKpyY8jZmwrUvm4t7hDTXI+ChWGVURJOeELjK0hjciZ
B3SBBwYc9Z8zJ08DAjrpG67jsyiDqnaTQ83XpMNSI8roKB/Z2P+m2bwfmy+j4En33CA36h/iMXxu
eFbAgUYcTPqjaIiH5BIDYqK7QbbUOfK55ZDhgDDmMai0if6Q9EupWMkaFuIgcAyRmGiz9XsW9tsw
z6GPFvvcVvaD3pnkDy0U1fyYO1ygkmdDdOgwaRAWj+zNna1bM5Fi7rSeRDkp666lCY0IP1BKvsgs
K1Zq6HKomyuuTASvJUjkKAZww8KEVJtxZZu3HwwDv32/s6n8Eb0CKsZ5G50Iv0GssDPWz9hNG8be
QaUxNTG/q0asXA9qXqrxKI3HPqw2nQBK6VmBXQ3fEqGYZkGahfNn2Yz/etKl9SuQ11c7l1uUPGpK
sSGM2AKYDHLx3XuMul1sgXqIuWqSC46or1tT2zi67tYqAY2UUAUjC7zlmK/Mnu5zjzhJSZUCbLkz
i4LF/8SER38sIcDMcTeR0AN+rSvXwQtTvZERCJwJIq5CwTI9V8zlF43Lg1V9my2mjcn5qivetxHe
ldcNTHD0rvt58dHmCaaxPLBdjfx5QoVossnpuPXLjkCR7RV7YbQPcxabmfyAyYtuTnJDiO1Xzb/K
uPwiAPmtLvfRwUFMateZO5o+sQ+5EaH6PppYQBwS0HkEi9NVThZnsEHWyhG8EXXYARbstTP2Cfbe
7VCvqsx8I3r0UtfauSYqcMwa/Bhl9hynk7eF1StjR/KlVPhVdqpfx9pb3jQSIpkgNoTrnBBPN3Dh
7oksqRIuKfiddyuC/G7rT6ShtdeiQv0Rd+qe7UOfMS/qHUskMbOkyzxCsi4XMYUs7copJZeBfqkl
wDWVoRxsvMYi18FZNhQ32e1z4J4YvS11G7nw+g18bd51RAFU0vmekChfOba8mYrxaoS6ONRD3J6K
ggyzEddrQmsjmXtekyaxEgLI4EoFLUmREaQxX9XslKPfSDN9sukY1oZpP2jkwSPTHxoZqDmWMP6/
6+HNMqvANQmAxsnVmL4NvWDhrmxGIAs0n/sDrbArJx82WaavxtHe1827fI/jm9qcweHi9fQXQDws
FjzKq9Dz2elM1cG0zY3evjnzTpL2accaz1uydbEZRd156j+SrtlEDGCZo250izVzMm977cMde9xc
TBCf8M7XjWmDP9HHm6HO7BbUYLG1yYzYDe0xA9Ivl8iQ0TOI88o+dTmmdS+adlOmeyzoF9JLyI4l
zH86NhKE0Q0uJ3Z2qKvOW80JI6GUX4ruvNKS4IczFFfqd1k9R9VhZA1ONie6FFlE5e14oPYVU3VE
EIQSlrIEm+tk7qGc0h8NQ+baqFWeFTu+0FvxUYUgLofCIq/d6aRVFBewljWu89EL8m6BTCUX1zGo
BLBunszuUThvm0k/OziAinJm8Q0KmvYBe9sln6VbHlA/QdkKv/a2NuwZUwXtxrPl8vtVW0oI5ns1
q76Q2VZkz3rn7DBgQSZ5lOElpSwVlJYF/a3dYBpAS+Psec8Es34fUi7pbky3JZ3Z3kr2ZBzms+a8
mO0j0VrO0jhQGPXkABInvjeLMa74U7vwKY3mNfnnICV0ladcXrUpKNHuemWGu4Nx0SQ6gPHcrl9U
pTl77PdazXwA6lpNcX5OUcv8imiGWv6MsaSUm34u9xkwpdK7Twu2x0vQ5rvvikUCUwatZWWgzSw7
2wrb63vLIwdy1Faei37cqhYZ3nFi9YXMMRPe4/ZFc5fsHp6qkNhrfPAnrKltdoJ0HfQTB+frPOdr
EBLNwE0F+2dJOVf1wpdq1aQEJ/CuqZEVMIcOUbc1lWgLewCh3MANJ3YTQ0UjkhUjPn8GRVB4vfp4
4bOGIMMQUaAdtGQBbeoInWaXDvV64CFh+ek3+Ay4ezmbMW2wWq4p861xAeKgGmI2HIzojfOI6lPN
YmkZvvAtF9LYFWpKoS7dEd7gC0h8VZ89RUQcUhb/a/BParPD/Qyo2t5GrCurbN+bzkvv1D6uzDUI
8xUk4SIXOWsRZdvWH/HEXhB7aG3/y2NtMyk03xZszGbIaas8nZdA2TqjAYhNkc2WmuE0t7DnZOa/
TBkPcnxiPkalKk5mRLd9Sm46ibm6zUDJZcjVkv/Lqrpl3rjpABtSeoczOFnTS8b9V3tJO9LPdkSV
Mv1qWNtaAM+ieSJqz3z5E3N2VkYdyBqvg3dO5ucIz+XKtM6tPa0lRUGaTclI6hH1XMQIY+uUw3qR
pdPySMvJJu37oCnaHViuc928TRZbnx5fragXoVMQzCVxHzbQbSyiIBRxBXrUHZMOI3kVDivVoBRI
KfHvcnD+ZkSEzCq5ZFSFhYZy4qYROB4QX28tM0wIenRgUh171jl447LQeXgs0lYWw7FogBmkXzAs
mLDc8hmu+Ep1cZKQwqgk+Xw8lkkTYm6Kgqp4Rvne8XK5mkZxDdNFMfzFDf7qkitv6CTqqZQFr1vD
HFAkrOsmiotlEvNHNv9gFvxU6XwjKxOvZ41VdQW8K9tZifsnKrB8LHI3QhGvoWkATm3e51p56sP0
fdbKPXYFf0wQDJTEOgyjbHamrK+ipw1MsGLn0Y96m51PL28S7w3wnwc9uqTIHIUP8uTWwawdlK6y
NrqK1Za4KQ5IaMs+sSsMw6w8Q3XjeulLRJncysvfvP7Ty94dwS4Yr0nqIf4NJ77WG4K/du1yrkvf
iljipM17CiumZj2pi1c5kY+e9TMetMVKRhNex95hpwudCmoVn+nUafiw23OO0gyD8JhH8p656Apq
U9IaVf8YXZcf5MDYOAlCvxLQDgJ1kszfvWnyxYvBKLlWck1n91e0rxbQgBUdArc5zX3F+apIgZe4
JjU2V9Mvpn6eeHO5uylB49RbzdBfdYkI7VafGkjL1Kx3JisIu0nYxP2MjvHI8hRce8bGYUg2pfdv
iIXCV5+qNEO7OJGDHLtpw5RVHS2hPXZZFn1nxHW6BzKPhr90TUvmVhucl1SLvqf+mCahusMjdqgF
OHH65LBBZVu9p987fmIPxEIYr6M7RKc5nJwd+NZnRU0nsmQAkxWNJ7VND3NEWXGk8gkbh53bm1tH
UtvgwcpN+ZNNqLMEFpUzZTFoL3a+LflEsNbU73xv36MRUodL9dlqGJTnquVWZuHCol/LZyRCKRHH
oWzJSM/6qh6aKxnLpdWkOnPF2APquMEBxdEg6dOR+S531Q/FMLk2az9Zy4EfdjCN4+ZdXfSTbNwY
Ft1rQj7FqTGvx0tcDOCb9Jexm3ZCnbZGXW3iEkfArONxio/Ynld1BzYAjw1+qY9iqt+GOltHbUdV
nDMF1ljdu7nYGwbPmKH9NG27dSja5V9MPl2x0SJ7zbIxYKd3kGx2VpqOuaW0S7yXTv2tD312xBJ7
az117VaMN6HYu2r8OXuuBUXIujMzn+z516XhM3CV5olMzxOVm7DWLOOZX+vWTtQgnim9xAC6MGN9
dSJHCYCI49hgpzSMpfrE5vyoWYVvJbQeieoDBs6EfaU6IpncF6xQ1zhPba4RRLGfqqo/FniMS3OR
Xyu2FGzmPLryOmJtCgaQsfWu80D0ZjBvcfqNH4DqqhHZMkp/V7PebgsT72fZBWhCG6bsC7ZgnFoS
po3L19WCHYY9XDnaPWDWvDzplrdN4l8yq+uSVUGjvk7YpPtW9x2dXz8XRnoYdNNeg/V5KdXmNlfD
ZWTFbHJxbj2qT2tthS2UFFEwRt2GRHxgxuOO1KJPCNPP6vBmMIyN1UIK/8Yk1fd3D/jaTDNtQ2u6
qTI2ptaXC20FegmFgwBJZ36A1puBApQjCBsK2B/0gqo/G90pgXlk2FHgwf92DMo3FHGQJi8kf8kB
DwVoeTN89JF68UC2SI6PVIdMyhLPp5qYQjxrL1nqVsa4Z555Nibj1Jo8r43abmJKR5d6jqRZd4Bf
QR0gb8RPsHNpNGi2bS/XzWDcK4MuNtO8CZzkYlT3sXgkOOJ8vgatc4iZRCoVRwKBp7D4q1tQtahB
0zJG2uatQK9ak+Tfx9NrFpv7qNWIdhfWztS+55BkyjSgxVmuPCQFXyuxiSKTxKdhHRVd3PtMLrZS
VpRFL+4ZpnPYofFVgTgcAGF004+EuaAX5Ys+tO9aF580ey430HSy60ztDSvg28S6JaKI2g29O+Wy
QeggK0xYZskKr6OXcMSgBMMWTkfzOrHyXScs9kPl2HQ/aqtACn7HcLTx2BxoQtmWobuxAaV2BeeT
LYM8ltuuIdWE+3ee2y8nB4eHs/HAW43IE1c77tJHO+mpW63boHbBMKDoOZF+mEyLougR/ohdte9e
a2+ArAYyt7ZoCi1wF/3Qk8MVrbEZvG58p3zj0LVQaU1QRTzxzG2a6+0rlTY2OgAOyviYF8lU/ngE
XDxuQrabnMIM6x9wzDy3bpSFHnqZ3cQrXchHL3yrRkriFRIuEWGrUSuWq+/AlXrQf1oP+wLRrH1D
tdSqGLx1R9tLpfOfma5JV81EyQc6wwzvCG6K55l2pmqczoyZNcZqzGjs/RzoTIoSRI774BlJw2dT
Yzqo8GytQ6tdd4qnrBwdaaoF3Vla+r7VNBgSxRKgiNHl5mjtOfULiXq0sBQ/ZP87TCZMJBhKk+Ud
ZNLzAHfULM3O9+RGP3mVBIaS49DkxAPvVa017Cf4Z5kccf7NPYuUce1l4uwB0MldENCM7Td2jid+
Juw3wpex1Czf0LrAxMFDr/S7puNQnO1MMitjZc/mrTaScM4MOgREZl+Y6fCU2T52W7+ANpnn8SKG
8BgqBV3wOJR0s1s7GqlsBwioTjRlbRjc9lj+Bt3cHqzWHm9uVT+ceHykLvaIeF4zIQjuqbjhAdJx
b6vmeh2a8516Vd+xx0AfsQDShvPN9+PRJ4Svqs/Rdtd9yOUrB7qXCIpZBr9CJyqJB/qTkn1jg1fx
o23oHFg7ncNFOKk4ZCSbaFf8NjgB2bZ9FGX5tHAR3XBplBK8JhPDuPdElB69q0IoY06pTB18tHcL
lWjn5NsxehGHPE8PgILO0iTgxDgZ6u11slDPqKlAhnlUtn6Z0rt0hpewRexvKNMrGfX70O+HinIq
9aixBp7q+FEND7i1lT3uI9d6Hqxo4xXJq6tADNXpFTAVYJCZ9tSN2hNV9VtpCIfVb03hGxSU6Nsy
zwJ8iNX+S9zYj7NmO+r/0vww4eC2Xbbq5tKq9lCwCTSsnYas922TGytGAm72dgaTW4kRhZCnALWs
Yy81/URt8OYad8Asj1TPPwDOnHR2M2qpn1PqUVjSsKYAL7J2k+5SUyNShOFrlN3swdk7dJxwYO6F
DH/LBKuDowVGx37MSF+4/WPISe6DIjsgQ9kIz46UBDuXbV43eJ3UsybtbUpQqL8KxT3Uyfhv5T4R
GMUHNtlvCvLQ0JQeC8vFXm+dFKcZUMvKJwkeM+QeVlrlXTWrA2CnpWHwhfa8rZfg1BRGREKinjF0
27u2ddAt6jJanDR5kBGgM5cOIXcMV4X27RoGrucMM5Foy027wPlhJs+WeYIlSDW9RnQqf6XvVZC+
TS/s99/QTE+2tL5y2S4e+DV4l1tIo9wgkFC5cfPB2Wltxi7VlphVsijIUXw4U9dYwzdcdc8R1aWN
jqPMcH6ExvVyLNIXNQy3EL33pIt2FrOOVL4cGuOw2uC5QA525KGzkXgHVhW8GlrxisrIg5/dYyjO
qz4Ua4PrRMTNbITXr0lIysNHJqbvtKEAGzpRUYsfhJu9NLIz4/9fE3IHiEVurbJFlG3Du9TKaw8Y
kx6Sv55qIsMybhPmQUwZW9qQ7iOjRZeAi4A/EjrlEZitn2sfRkRgqIZyAgbwECU0prhRvwt1V8Ok
WX/jCP7CqLGxGpZ7FnEAJeayS30u4CeWKtUhirNPmQ10hKX1y5hymOWsBtOh+Bd1VAlU2T/TLf/c
sfkwQ2KLUjpEMPiUy+iSDKxB5E2Imb0SC66Y2GEeod4T94CMCnI7qHJt18UIs6J8yy3lQPEJ/ll+
T8i9eUF5RwnrakiUnUKeIEgKbavYMQYHyVsDEejSRsPfFNrfxkLcoc1j25bqi4L/AkLmuk/Dk+no
76HZSWTx6SNOy9PEAhA65aEgHkdgmB88PvakDWYDBjTHDSFvf+CESRDehAUD/y0vxwMZPzK6XH6z
mStsCnRTt3C7UXzE11ZcncXAi/ey4WdsQCHrsbVEkcN7hSjNOqEkwjjdMyY+eqrCnrMn+tUpivDK
Q8PXYYi/ZiRQqTCi48mLVmqeqUHpUjGsN8avYyOrW2peBPaLp1VqAMLJdww+sQyxjUwDfP8ndIFX
ZEG/6ZkX9YjomO73LvKgUoKJkV+1ge/N2y1t9EqW7VREk7JSrs7gAhtNtnVGn7dMbqmTP/BvvKSl
Sj07MbOhwLdebEp2bY3ZcpV23KAq61uTpldNmd5SyM4VFFpZn5MRMoPzQ7ryUJnhjQbhbK0vK6WS
0zpSXnDA7GYgVb6AnLierBqbfLOFbfRRC54pFIadNQFfCAmZa7kFpWNnldUPqZULuTXcKln1xb3q
pYScvW6jZai24Op54U/TUPxUhde5+5XYC4KhgNWvL8qVV/NmkuwCn/uQcX+eBLW6MCh8Us/4Y+Pw
Fy+xr3Xzh5OGXxJZzapY/eAav5JNbsh6h+R8TFiNjWGcCTWd4smF3fycktPEOGuH3tEpXgumYSrh
trXlRbRn1K/STlDwEl93H5X60Qlj2YTxcvIoR065k57+rtsWXnVWtwpI+9Yar2KwngjIH1IPG8xU
+E3Hos1EsYhasdbc6RF267zXWSMTepnN8jFa2OqkDosvii0suDXxnTlkMTW6d53Jh5y6816zuMhy
XkUbbhJf0992+im8HJt+/ezV1Z7D6ktPnI1IM4bQ8uLGdB7maNo5JkiQ7YxujUZ7od49SJjdKvjb
eCMnGvbcR2Q8QiV58mYnX+X4nKFvI3t/uxU7MOyfuT5zt9A2DloOkzT1hPXJy4YXE1Jg71J4kXM6
ZkOQN7Xfsdor9PAec9cgWvziJu2ZSDsRFclrYODFahQq5pQQDxd2X42KHxhrTYbXUYkZjghbG9dY
ZzQzKxThkGaC0o9M7Pnka3e5kh7oZDeIlaSfqvIZI13XVr6NjS92e8dxGAIX3QPz0SGj96qLTH7g
zdVusD0ZztMyhpnqin7ki+fMbwjLDdhHnE/7TvBTnHJo1DisVRfx16Jaii9b7BSXSrCnczv5HSvQ
TQ2HXYq8x/xmpSp8u7JfgJnQPDKdcv21nl/IQ/gqa0RgaH6jKPcIXGxjmb/sL1f8zt0NUVqih7n0
GUPZbmQYsvUNBHNfjd0VMROCcS3W8owacitmtc1Xia5633W0F8V4rwz9XvJlwxQT0FzOvyPd6lOy
F/Mij2LQy7vNlLkfrcdPuuhupMM3pciDMFFga0VJEGdEftpLVmQoMgmLSfY+s2eiTE/US3TVeiDP
LVCew45JtALZYrlZ7cf3bEj2Gg3STjndiXZ+t4W9GTDuJmP8NGstBOADZy5Kff6sovbYZo9DYVxH
lov9x0NFxxenwafwxB5SI+oHlrNZ8iw5eOe7lbpJ8/zVIjzC6g+pJzwr5BMkVYV5QkbblIeh9G69
dpXzs2npO8pAjzo+KuXceb9ZrvgN3cDN0GycBVFAI6+JucJoMPiCjzUml8Vos7W1mkCx89XoBgfG
Na6ah2Wo792MQmyH3RYInqDFcFrMqWbVoX8OJwgCB+aTNMgSAH9jdjeQsTubdrPwoJXPVq7fLCpC
XdUJmsUiLojU63goaa7I3XnT5d1lbHA9WBfFsPcASH5YM29ymIkqI7mJccTM4X3W/XNdcR2aIVxU
cByaf22LapywyMir6ZQY1cZcdqhZdKewoTQG8txcyo0RBriGvOZPqrNlSfcFC4xyAbzPDoXYrvYS
E4pcoWF+uQzQGotOGb/PueZ3FXpvt3CSMBJ/YYDUuKn5Q9tfsOVSF5PYKKbkLCYloBp4kzBbaSpL
iIkCg4wiUJJlUorTpNp08lmCi54ZI5lFt7mjlmzM7+WkfGgmS/lmONKsele4gnrRJZ7zfVqQxpt+
usYEXmWdRhxySUSnfZdar7XOZz9rwGiwEyHdt+XY2XUuxngbBKVNm9mj4qjoQiqx+oJOH5bcunHs
+9ZvpUKI0dw1EwbKafAe8AT52oL+ZtQQpUEPYbWzlU2sYgcJp2QTYVTRaeRN67/aVN48gy1MyqAS
DQfbnHcdV68Uyu0qZtyZmubMx5pCUiT7NGwDzZsebSg+zXx6rtAvFF4aWraeMg7EUir71KvYn/UL
+hcRmvmpGsDruaF91REzwwhtNSkRquq5H3BtKO3adDN6bYnkm6PqbiNd340kVrjrkmLXRgDx7jWL
7evQXwuNsEcqPQTSjELh9GBIIvI0zo3YYc2Bx7CYnoWSfZGmfJ9h4QXLgilFK5qKmSfKNj/tLifO
vM1LoFc0bDJsJ2xkp0pDD4+Ks4QW5prRSjM+mujdq5llkvzL0xcKRHdspiqIVX1bI1HzjZq/C1t7
mqS3oc4Oa7dfaqdw6Dc5cmemZ6vYdn8blUwsiTaxKlztGssZI71EVmm6XQiWTXcy4TuJRrKg9i48
ImDhSsmO3vg0YIT6YYWLIBG7UO1ZF6UWi2KLEkrW6hF43H7TZMy5Zfis9spOcHVNI42BUXNfMpFv
lQS4Tu9yrC+4EGVCpZJoSW/5mFzbkMQ8biPCDRXpdF3+oHku9Y7gctj8Lh/g3MzPrrLtEIAhp56r
sT0QPzngL9252AdE1vEI18+h+w/fGgJ4FhDaYah0VxPDldtSykSAzQxYr7bs8ib1T5tw9YcxLe/g
3akrqrpop2pvgDoJ2uCfSrZIuTiLMEfR6CrYxqeLITOiRTLd1lgHVo1nvCa1HTCBWc2r4I+eKSzM
fvLw4SQ71hv/YkamIi1fVObemB7XKC+2yZg/qfNzMslD2otfRYGwbg7+0LXvkdkcSHjqE46YorDA
kqjMJIvBsFBfQYI8pzBLU4DTo1k93HryAZf5CkR/JdI/o6lZ886fOgMKbfwRycNIzjPkiCtIDhPD
EYnl59PdYVTK0Y9Q8fstaxJGQMpJSXD0peLfYvLu+Nx8BI6116cHmxIyWteObcRKQcJIxjXt9sU+
1niZWHeF4b8s77Zel2OX+lXJNOXRzWn+RqRTK6N0njC9pR1Sd766Xv9MzZBul7so/PO6jmPWQZvm
7KV9t/8aki/HS9cNrxWaC6VHWLWISiQaf96L2dNKpFCALHc1X5im/DQo6eroiRL1gx5M5k3rSUkJ
8qW7RC4tddgftYw31LQ8Lnfe3sBNshKDepGxipU5Xxcq3y4zc4bnZCQrbYj80FM7yTbrJF1z7RR9
oEIIn+MLP0RADniOvE8WGJd8fFXTM4Rbf2mPbXgz7PRFwSA0mAM3ExQsg35zq1+DKNglw335CsbO
yhfK5BtKcnWyXw54QhTjvJuGv7ykOIJVb5//1fqIP6AKxjK9G9WzQ/mc+xez79SNEbfKsSxuLVfv
RP127R2oA1+YtM0VW1riqeDmFI/vdnhNMJhzOlHLVwa2eAwmutD0xMyts4lt6mjTcAphi9XBn2t4
GSHZppsM6mJWC3IvfSG/MRd+RPRINiHEaD22Xzhv/PZK4UODaY7cfFZNbzQc/em2Tr282Xag/10K
KVAtdkb2w80rghRKpgI1Al8re7a2/dT7xHoMo3uBWrDtibSdnIHw4NCpF1HSLNqV9sqL6vemF3YQ
Wbn72tfTr1ZHIzZjUmJh7AW2RpYNtM3etZ7SzgpfSGR05DD42eqq+TFn878E0IxQWv5AhWlMklJC
eRTbptCxdThFuS54eW2XLiDgnNm+0DV7PyKQIaj0Pyohc6igqtw55Q2eUEWBw51tO3X3vcQwWzfq
Tq8kfQDTw+LjOoXfAx9AqBWl84M2Xc6fTb9T6n96ei/z/YD9OvceOibFqeA6HOYbk2S1hnwRes6q
UP8y/R1K5Aa1rFG5MBW+7e0bINtmuoE6YlVfMx/+nrXKhIOWOZIHUq4dUDrzBgMVK+EWa2ZpYmzk
xx7Zx8h6J53oJtTnQOKon2z4EiEiZHkdeJoVQ9lPlrvR9G3FgoCPUFb5wFB80eJxKjeEeRmUrs2A
OvgkudjX1j88xWbC6p5YuN0/cIp6+FxBTOjp7M94JMxHQcDPpq22AKwUQYIY1tLGf978S7CHxHOz
JTzqW97ff8Sd147jWLqlX+jsxqYnbyXKS6Gwioy4ITIcveeme/rzMXtmUNXT6MG5GqDQjcqszJAh
uX+z1rcaobY12IMUzVxescoCsZ99j0XoLwwze29G3OVy2zjUuOjgGpTZS0cb8jhG5jN638lw0aOX
TlHqxMcq+uoa0jZd33Q/xmGT9E8p02A8JUdGRomHCJDY19wFvBs8B82pDjIYBua6nB8rZSBQkAxg
TuFwcHn+5s0R94o/tJcEk42a6lV3p+b7qP+utZP33RPrPWpH7pS1SA5l9SuvGiRY8blgk1e2yalr
7npmP4F6JbJdQhCXSc9TFKRRvS167i1GkfTqxDX3RCK+AsRbOdVbg5dTTH6enT3KbjOutx1ze4sk
ZoYtsJSJ5GJTbdPqlvZjVTPfQDrerCQzfz0k/o+gGw+06BvIA6AwK0Li0Ep84TEEM742aVr0BE1Q
te5+/7lyGGYEA85CSaxJTtXgLobyvV33aLuMVdltHACUGDoHRp1diXFee7St97B1yafawUgmm437
gAPJIySeGSIrUONsazuTCOIn8kzWZAesOwqQOTkCOMKbQHwaDG2VHASnNMtDD/Mx5it25NBy2DGi
67LQ+R3ljNmbjybHWjPh3m5ntAde7uuJ7jt8NGn5y14MvMGzNzL8ZZAWUo8m5Wupj8jP3zMDdwNl
YhM9RM65kO3Zaenhap6VYh31bx2fsskhpfOQqvj/Aa+ech5CC6drCenLWSnZHlzEREX1isyPmYvb
3fUoyHPrN0qBQHJC1FSdAySxGJcvBo8UBsRQ73Qm+vGwje1dQBVZm/u2YuGEBoYmEfQaFjubi+Gh
G14CwARN5K7y6gtoJxRZ1FHWexMf0b3sByvZh3O7mmvEJghH0cNAQAkhlMTbgu3ncsGYvku2WFru
FSsmbLXr2Prt8KlVeuJX02/Z8Kbmx6IhxLwDdqD2ynzpOZPHhGum/0GmidIECS5LJvZABY8rctG5
qdFas6lc4uwJwQPHAgJxAlHUHR3QpyF7fKLWU1avHqpZ16K95kkC7RGNH30iC+aJKg1Tkc5QOopw
R6Bu88rnMiqeG225rrGVWgVFiJbKdU+GyIptDfe15CWk4rmIQAoNYcqC3Y0YXunqoxM2QJBpvh90
BoalPzO/rFjuVAqIsf5kwfNiHbGlvIvJiA0qfCh1QEwKfqV1rgwowsRvrguC30uvWSaRDFyDCImB
GY1qm3QLawN0+q5OUixRvFG2BL7IDkMRi10dhvdmXPjNID1/ZOQThUWxQY89vMKyxPDZfpZLhHUu
6sovUyu+i5W8BaTfGorVRiJvYdqi+kuyZ0WbdbKc/slAjTyAHFxgKonN5NJmw4tqFnGA1QwUrK+p
FaEI1jj3EgZHDJ3Rc/ezAOx31pJr0ZuI8p2dwRer2MHR8zEqqtaTO26gVh1mFlY8TJBC9qcoe6j6
XwQNrwP9zii/cMatwgtIY5ToR0n8sjO3h4ApjoE2jKNu45pMYTVsg9LKXw1SIXe5E6XnP/9jsOhN
x147mTRwGltyz8B/LEvzJy2H1i8givuhbCLIhtoHQPh+S4QnrRXhH6k1eI/StqjuCRTzaPlWqmh9
uLv9w1KesR7YJWFPmFkHOUOQnFrrHoJX0ORbo47uHSOlKk/eUhudRWVidMR8h4NZGRsuY3XJPSZI
TiPM9wR6VUPor0by2ogdhPy+6qkpApY8nByEMZmdw+jsfqpYGEliXaqO6aZDsIQuwUo5izWhnnhY
tPm0HoippI7B7jgXr9Ec/Bq66Vzm+tfA5XuDsr1Q5MIdUWvxSVTVfZK25qtTD/nGFESuJTC28t3A
9ZQg8MHzD5ZwQVpOc4bU+agUtiCJc6v1W6Ra3MOeMZ1SU2PwxhO5jC7dXD9BT72vqcstk+9OnTUJ
pA0lqYzcX8BvNGw62noWQPIDy3r6YbV1J+fHpkghE4cubMf2YwpOdj2+d1O/rbPgITLUpbD4Lpeo
1N5hW+h63yh3ulWI2K5MjTOwbXvBnFwzy7xhGH0g6mVt8mgYShiV2qWnYuh4Uxbzc6KRCTE9RHhJ
QEyvIjm8jX37oVsJUtluPelybWL1wBiNXIFNDBdrmA+AlK2ngkjgpPjdIqqsa3655+BnUtiK78ZU
Dz099ohXvMPxXnBicE4zNf7Ok9+ifJzkY9zdBU28zSTRyAgbtOq5cD4UCsPaJd6E+JapOOBzMMKn
GlMDjj/fihLwgvq6zS9aym4CHXUVIsQqWRIh26z8ykhWHm+ottKHmEMa5xTEixfSnADLMdCT7Kci
JIkdAqMdNV7JQ34RvbvFr6Fl+t+pmyG+R/N1DnlRAJBs+YuYTYjRJs3NF3f5sYwM5GrF7pbT20yp
RlJPsLaa+CWfmu2Sk9kHX0Vab/KOWmVKk+1S95ORGbbbJLIONaddkU13BsiEVTkYWzOzfifxo6HR
g3I+higg9QoFQ8p4XKXzfuRYHSZMtRMgIggl9dQdl8iMhk+WjIydytimzdJ6i53xsRirvWaisKqt
4LPsimOq+ufEsVZ1c2Gh6fdolyo3uZX6SauZgtInkD/mj+wca8R8RJoEb01ZvPVyXAPIfmoCSDUu
Sz7MPUyJ/OIhxy2fGeHaS2OS71Dkm/ZjTzvOzhQG7cNMADjQq/oYYEBttFucNL9iCz6XPa06Ht4O
WIz6wyM7u9SLa13aRzg2BInRcVKwElqwMmJcxK5iokDkqkcoqx7iFUaEMDgM3cn0iQ+Q/K9JCgdv
8iWhDKFu3jUMs0zW8iYOTze8s1seXdqwKVJctcpvQnEL2HzodbUvaYgjAFSe7fgOegolGC3Q7kmm
dyilMxg7gJMvsflgFe1u1tg5KT/jHxFdB4KVWbsqMqHKDtxti6ev7SiotLcex1zZDng7dlbHsAmk
ZsvZrlv9e29O62QHn4Jju/czz4HgS1+iBziFke8WtnlL+QIK2lirWYBJrHyFRxDxhLS336UEWRo0
4bRJIiQFLW82fdPeKPE9EfGRnHK95bLqjsv+PelZQuqMn0l5xk8d4E5owcrgg5m/pumbbeYxlQHK
j4vUiNX5+YlIClpOfq99gUGwiXIW7CS15khJK/MUCR2aLhcbMpKsrzZR+GWpAeo+kzGoVFPywvN/
1brhBaX4W5c8DRklCDpGvB/3AT2LrY/3iumAmdoP8F43IsJ2ZweY06nXp5KlK4qMhtNRBQJtCNtS
PX1bZE9KagfbIcxaVOcgAenOR50GDxWEx5Jn2dBoByS0vjuDepK/i3Ti5yLSlWJ+jnseB/NwBM33
S6MUSgSaCYN1pnS2tZ7vCk9gKW8fRwhznCn16K0YNzEmaVlwGREzO3laVNIy+hihCNg9vU1UP7hg
MvoJWI/xUGIMwKNw2AEg9L1RfUZF87SUVhqCk3UUqAPhWHw9CnV4RdABlgRdt48j5v8CFIBITjpy
3S50yR7mOCwBJhIGwYKP+78/wdC5tNzDBSxCJzqVFuIgyCilS3BLbe0s9Mz0mI1qfgSCwYRwp1TX
nlp6gSm4hMXVheQ6yux3NROS8TUSodF2B3dUd4RahiH2JIykA3ccXA12NujC9OkgLfFo9uOJPdu5
xVyRtTVEMX1lBAlJ7HV5KIY9h9bV0cxrJ2loFQDS8cmYwSOkvfsd0cTG6tW2SIQDugcb6gUfxT5G
KNG1WyJQdxZNpO19CbOC98TmUjwy0yO9clvo1UsyTPvhszScnYMBCBvuwdY9Pup02rc2mEineSPY
b9XNbGtuo9x79CS5WZ8irYTGQQRs85CM7msylZeadFBz+X7gIpvu0XJvAWXlqM1XZ3HKLDsdbg+X
+RZbk0J0V+EOfub+isodcXUZ4YA92wo7AsKQ5N+JKp4NLn6Bu4Ebj1L9ICWUFLTREYibdGqJPpjR
UKuj1iHQ6sQnTNV7gEqdiJ4E0VW2ORw1hYYGDKbWx/veRFTbZ3ddZu81ltEhslUMIJeSOaVdospl
653w+ZBqEonnaABAZBHZaOrYwbAEmQTJ1aQgFve5YmZIFBUWJPZc8BGOGoeA8R0OC15iZdCa2yLY
pMkLHkLXcPaEZR5MPCpOED17g7dr+/qurz7dhklWxK1Pe1DD2yGLVmf+FVLRGt1jV9VX4M10o2pj
tzBRNG1Fmsw115Jf/XxtGNSX+nejXgjWgVdDzgOzNSV2elQdO7ODG1ehURgRyC550nBJ02pf0Jek
VfgVFlTWFD9ePr+G852Ty2+rITTL3WXxjDrsZpGC6+kolj8QaAAQCu7nTIF7Dr4S6Cdl81bkHzHb
N+zJEXpEEkGuEXzSExP6fRfm64SoPr5H5rZ4oOPqNmgPwKUArLKuQX2kh2/OtDRc4cb+EGm3U0B/
JLqyMFM7K+Zna++UfO81NTrGRww+0MPxPhaMOnPmocyx2flxFN2VM0NfktZR7uVmx3D7PSXxzszf
9RJfaeK8SgeS5vSrCb7bgkAFGuegI2T5I63GHXkl/iTlI1WqxqIJDvfBsV8Ram2bkjW/h4aYspew
zbJ5mJ3sUdhPgyt+C/s+G9WGxf0qVAhjnJ+UwEJINSvclVUd/i6Qyeoq2chKABMGrC2G1cRDKph/
dI75MTtYI9odoD2U27va/JkigetUHGxsdLn+YpTPACuh+AmUsAF4Rpa1oB1hEiEvLA89fSjcNdTn
5A2ynu9xgnj13WJzszVtY/Awi9AuZ3mxdSd4dG3yO9Kh0efDYx4ma8tBWMQCQlTbYGClMGGvs5/a
gtPNvTcy62HxLRU1klR27iNICFm2Wyuu92BgjuN3UAGqVIA34rElLRTEgtX4EhndimUk3Blzi5Tr
kIaSUd/wGQPKoNfDi9x4KcpCEOUQBfdJf5HmoXlh0UI8j5bt+wdeaTDL03g34gp2CM3LHhCCIz8V
tcU45hZE16QHhPclmbiFW2a2g/cc9dd53g3pmdA6egXn3SsXGNdbiTBPNew9SfYWDU+6I/RCgp+Z
sfzoo7c12a+bEPxbTiyX8CGNxHsQy33LtXWN4mVZ7z3ZBQOpMT2zvZya5FSb3g783sltmSdZX8gB
uHjQ33uUB2TM9Q1DydZ+4J6iPiahe452pAswoGmvZv9TCIlq42JypsHEovcwXiItIpezuRKp0IXt
yeFAr0esssNaF9cuqrZjJ+7cU9K92EA8Uv0lZK455c4Brb6THwEuEjussTo6Nawcc1ai7l3HTx+b
8VMaudhZkd5ey/E9D+GcCaKvkEkUvgBVZqvGW3VDcuqnRj/GkUr4fuhSCuR40Luo2h0ECVNmbSQK
ln6aulvIK8Fby3geMtREcDSjIThB6DjSJNf32lA8Ox7aYVnH/pw2xXUOW/mAqs4P5gb2BpabjZVU
3iZMNUiJpmuykmU+0mrQrlJc4r6LpAD9ylp4xcZrUXDnmYXfHzbWBHjrRVY7PK8dAHCeCK3r6IS6
h3fKBj82QmnjkS3M2I/CmsB2Y2HN5r/IXp63rXWArRNvg8j4YSf0W6kiuRRQqXngh0cJHv0cQFJk
eefRNQJcR91wjAF8nTrwaUjEq+oSCSsnh6LNWOvQ5hpBH75aZg8LEC7R7s+/tg7IsdirUIYuv4s3
YK8lk/FIdkP+jK7dprJvEc98JiVaAK1PpivoJ/uUdiaaaFFw/1jMwawlssPpioeUPuWAL0a6x0ir
iDpPoXF13ZxsSRZDrGyXmj93s7srJ48JRuFaJ0bAX7E5QY8z3HeNlAbKq8HdSEOKU1tFQBAJYFrX
pFHAF9MSWCi19UEsrTx1rJZOXql+CkCZ21bJ3Fdagnh0HnB5QmvC/eWNpDTRRRBv2e6HiV3e6PXW
3nPye2+can6oBaPUDYNtb4HkVzWKFB11o7dAAfq+qlHdNunJbpMKp0PlMHkxxDFTSvAG+4fGGMtt
3vZ+HAF4jJbZnHRBq2bdpB/DrLD3DTi6NBf2ycG7MCnIySUJjTkyWS7D9r4uIuKwFP5J6lHQM/Fw
BTrsHruG6Xcgx5jaQzd3eRTG5yi+s4ZZO5XqRphXdQbBqKsY1YxhKPytzMm0Aii2o8XMHYIZ6Zuq
60MR7qHJ4QbCbLQ1i/bdi3vwqhy4dgI20gzjZu3aXNiSXeT9rB744KyTbNZjHDeHmQsYQidEfd1l
8IzqKcsK62LJH/gmPMTK6g2Z+YwCRty3wDcpAUM2e0p397PDMYQ56DJj2pnFNtWCz1FWcDA7esmo
Go6RmfIor8r3GKnVpREByclNfgjt8nuYmMij14YYFMSndhRH28HkZwd1uUl0c1PAXt3QqjJWE1m6
6/L+yNH21EHEEQHMjEiyOov6NDqx2IN5AwbHM4KbmkrcnKmiryWmZqXU5KGKIjlXkccoqNhLoq1m
C7Y9rjc28RYqrDygMhgRQoDrG+d0kRVCNYia7BDhkcH2NVzwSWN4omeoD03GHMwslnF7jNlwcDB2
ZJ7EIsImfirHeQXWScopwPpyDdlV7h0d/E7uvHULxdtdLIzmXD9bol5QOr2xG+v2xTUwsyV5dYXu
x9qgHAl41QvzbBUvLXTsQ28j3GTAuCszxmsl+MW6BKMXmpdMyWlfWUyQjB5SLBx4chM4RUm44FmV
m+xfBYDUJaSLByyQiBHAKTTTLbs3cKhTNDK105CBxmjJa1SZgRk0rzYFDbF2lj8sRthY0eylxIcy
3mF1G47lnZ4tIhgeyZLk160z6OraR21/RVb8aTZJephBc4SFfskbOC55P8VYqVB5xRxZbnY/czGs
0GmRyExG3qaN4Qp6pftp6TzR00hbOseQUiknTCd3oFUDH2Ilay9Ph+y5UfkNbBubTWzzddSNW1cf
8N87EeEdYnjVo8SG2Z7Kraeeq1jWd0YUf5upGe8k3lJUrcLxW2UtybsMKmQJBEDFzn7CuPKSYj4k
1nb2dVHiNo3tR0+wRDOWkUXn3eK2sTe6qb7qrGcf3UvCdPaIX/O1kWqWL5GOFTn+fVBl8XYk9YPa
yeP2zZXYyEx8kdjAuEDHSwisIkZZjyClnSRA2AAi22S4v3TVYRcCMn4IiBxzGfWtkqMAynVmkO43
igWOVwA5NDv9xYxsXBneMK4sOX5psQExLi5s1NzFy0wTljGohWrEd1WEzU7MFy2nXRsqpHpQmnBh
k/tjKA8bPiFn/2TaF6o+VdH4222dDNM47UljIF/NF3PoXA5fgwrLC7vm8pJoP2M4usdAG+1dNTv3
2pimR8cGZStUchZkKpYkEGwm4OGreIbl27OAozLGxU0U4AEa5Gli6HWuESMEqEOCVj5FjL4PXpeu
G+JsdxWgnpX5gXnJXS3XeB0MX6nQPkWpHY0QvLDb2tVhZkedohUKU+sJ6YeVwiePHMxAtpgeEZWZ
D179PoX6njmeifkT5ls40rOpSLNXid5scGINUB+bYFMv5vVw5GhS+U4zOhvYnTzyncmNJ4vMd5mz
d3V5F1Q1qnUOlw3Bz8wT6F2iXBFzBY85HpAFQz0zaQSa/hjZsC9yRGtOMntbkrZhw5sCRzngGCNN
S3ISxnYdp8MqssvjcpHfzRbYLsFgC1Vai/vvsSYudy9QtDkVcP8y5eGbiTNq0DfXqRgtZ956Dqvs
wiiyXxveNfas7FRrAQvJqa4xLJDu0UhYCeLVHs1jXpQudiuHsyDsdmCaaQWE2njTEICcyyu62sbF
IKKgbDo6bXiJtslzZHfIPLSC3XtXOebFLMmpaVGsBU51V7t6gluZwozzqfRZQOXM48Nwk4lKHPMg
frO0HqdvxpMzFotdrNTh47HKacbuPeq6n8xyqKALEyBw0e7lRGUhcCBtQK6nOjiy1muPeYhKWwvb
eOPR75tFFG2lYX9XofOaNPqG347WPPPdXSBRvWW5houT9Swu0rescYfT3LmPCPAs7GvwRonMBbFu
cS+p3saHiALQq/n1jvXl5FYcnjgZzcCyV3U6gquAxoFPBbc8Ucb0f1H9xUDpgTBwAEpjaO1VjnUt
FZUJc8GpmCnicI0gkH5OsLcWT02TI5GM0uG+V1W3i1L9mQBP61IQqQDiBiEsvGzJSIgd4z26/Ato
a+MlCNm8DhYAZNWaHzCptEPZ4i4f59C7zIsMe6B5sHp9n1WBcbJQ6ST8jHOF8mRNPmJIXMvU7UmC
ZwyQ5TeghPm2hvmLIy28yhry45zOfDUVPF29/ZCe+BUmPWUNBEC7rBv0EMwhm3rc1gb+jaRDFMnc
Asi0coHkx1CF6Znb3uoe2TocNAKxsDB5xygBwG/E0L5o90HP0jr6dW4P8JVJiG9ca4G3GWeJJoRN
a7eCGkMn7WgHPkLEZx1rcieOgUTmduTbhOnClOXqAfaLAdC8asxPVnEWpwt+Nt9q2bWpK/OlcWGy
lQBWY10km4ny51cq3yNrHN8Y3QtSBXxZIj9rsr4+dgVqCVPXb5gCnmrqyuucxkeL3uEOMP4dm59+
S6n2glqeJDcdHVbZ8oqqydnONmoAwNxA82yn5day2QG0l94oz7OFnWICv7p2pK3Ri2YGqmjBPDaY
jXeYqr/H6bXvRvvSJU7nU7tXtf5VjLm8TIgYNIv1pSXDC/SI9mRB5NLsGrl1aQP9oDGIx/jiEPtq
WZl30qR4C0ZUezSZzBK1xZDgvUwqX0aEA3TFKX1kzMNgU9Znxw7gIsKLA7buHatQHnpB34IOWW30
jJNoSI3TOHbplU3ruhbBWwVZHT3OZrZh6Q3QqVa9J9A5x6jl4LB5JF37E6l4987co3CPw7dhCPKz
Nz2QTBiiI1mCURwmTTkNeZJ6um82Hc5ZEfWH2M18EyQWOq8zZgE4Plr/hgH+MMWZsW2D6auQwto5
8akn5Yrc3X3ducZKWTZr9UL9EK+CpyVmytSj8y1sJDukKmc0dOx1C70+5zBX8U4Gwzo1mvfBNWkw
ygDQWfiuu9MLZ+eupRnf2yRrMqwBiWZ0hL/pRYz4vINfqvcYXIe2EhfScsmlTUcY1/YhayaeWIh6
pTs//cl2zkfdB5focIBPgHg7hvkAS4h8omoJiwYRE1wrBL7ZIVfuoo2I3yIVGlcHgVMlIoBtjTbt
8a5BKDGGW9VhyiQTHS3monN0tfHgJoB3Czcf9uwkvjrJQB+BCJjqRLP9FHOPFrWPbACBJgGK3A98
0Xjw89bpzk6gtkbMyyV84GIqXe1mZSWofT0kNEk17UUeaNg6DRYmFjUflzLha9LYFSrZVvoTancU
JGhgV2mdfiAUZ0MvPCLmco9Y8vQpapCpGjxk/MjOiC5oJMjAEQKg7jRq53rWl241jDGjAn577Z2J
zXTIr0v9etRnfyQ43meaeQqNjuB4NHmpVzc0AVmJCMC714XAC38YBSaHrgMHM5PJNDYoCpnE+jH3
8yovFnJVGv2QcgS7JEGkNDswe0fcuMPQ7hx0d7Vh3lVje5OhIN2nih5sE21iGposnNHsds44vLqQ
9js4sEPIPoUmiFwLrR2xW0XDFq009t6iObcK/Yputwdttn8aCG5+OONqZ7Djh17fk2VJqzKOajV6
tb6hn0HGmZyGqYO9E5V3QCEDIAu7dLIwueDZxOn+SXaXB8uwPHGdGNv/kmQWkPHTh5tIe9SEc66w
J2Kd8xsMRr4zd+hi4qPZqGE78JTcl8jLWijtfjghpIQ30/nokMd1Nnv7/yqzRAeqY84+nIPYbz2K
isoBYm2BKbfR3+JI7RzU0mn8VojHKkCYUsYtAYT6sxfYw/5/nvB6iT+bsi1/un/NZ/1b3uu/C3D9
23/w7yJgl0TXz78kyy7//r9yW/9/JbxqtvGfIl4vv7Pu91/TXf/89/+Md9XMf1iOTfNnmo7UNcZP
/zveld/RGD1ZHiYDT9cM1/k/8a6G/Q/p6gbbUF33pDQ8Mlnbf8a7GtY/XGkDVdAsi1Ahk1DY/0G8
K6bgv6e76rr0sJjapuOajiWJHuT3/5LuKocwh/wglmysEGkCqUCsgKlSWw55a67vTOS6o/uZuPqh
YkM7Ra9Z9KkbDxYUOY2pmyxyXxIoBeFpudNwvKAkQ7YBByIr09PsRgcMJWsmvMFLiTwH1JT2AGZi
7arf1XBiNl8oHP4/sjsG94W4tyYii45wLSyEkdZa8srY7mkobpyzJx+T/DoH16n8mqtq1eO6YOfD
jSeJpjdQy9S8JqCYGNq0F0bhtndv2izDMS7CIwKqvYbGjOrZQKdn7ExIuHZ8cPHbNmBCBbWjkWC0
WcMcR50AzMS4J4oIDAx13dJDJ6Q8jNN2+XgiwQ1cgoxFoUs+5T5I22OB9Bybwj3hUJsBOp9lXFLC
uP7wqfNfbvqxrlEjx3zONkqCEn+GsBfeKdJ3i1c0LRp+VOqoEyvnIgmFYt+5ChCUuzh1YgsIyvDk
ZriCeN0jRjMOq5NRRgdUvMBDQyJ60p1WhVuOrBNV9MZAxdEG39qoHTyTpNVgPoD59fsQvUMYbVWE
iJ4qPg2pdBDSp/Gnqs8h3Zrqdr2F8IwyHo4GFOMF9OYQy0COpAKNBT6NNCleRAg9Drje8jqFdRv/
ZEI9DMmrla4ryni4eosu231R003fk4AZxu+lPJYEdzAYNl1cUyyfDEcn7evWVPjvxSL983GKWWhW
S+3GayqoO4PSIDLjtrzK2EKEIZD9o5Yow09h4ociVzMoKW0xORr8uTnrEVPoGB+1HQYGVIrvXFVM
QX0dcypWlbXOhZoauC28+4aQNHNEOwsDiLcy1p/Lr3iWQJokNpYtgT+EW1v/7GvsEsjnBtYhtfjI
Z201jDcwcUhOOyBeJt8eh/XMnmkCjArqlq+lxcQV4VIPbEyO8YBIlsRiMOEEOxI7RWJ4vjdLd9U0
72V7Y+5CBUC+ItpahwuCy2uA0D2zWUewjWsORRpZGoVcaHHaxowe7ZaMTGA2/dvYSVR1YluxEtXl
W9cetYYvBWz5cuUiSmbJHtKdc9WiLnGHmXs9X4f2rYK3RrtA2cmWL+JVwdKT1afq7mpFkQcQgxgU
r7mldsKuNdwAN2YDBGECSW/N5MKud+REAlnGc10ZaxZXfkehNKOMmgKCLZGbpfRxjTWCihp9ALn+
8pkNXCvLv8cchIXxWfFibeQRuoSzRHGKO4ewNWKC2FiTS7uqR35/wA22XCvOvU0kgxIE5bCsjo6M
ZDFM4KD4/MtD/P6fEdd/y77m0UyfveSb/0m+/uez0ZK6ruMFM+WfjPq/PBsNx0UE1zEz0zPSBhp/
vhIZzfdqrNOBSy7Idlz1eY6vs1jemXvqMp1bTQBoXqL/1tVMSB3feI/0YUBS6xcuD5Nq2zNfxH25
okbEwcm0o114s8D0xnv06xUbzK5ZLv96PSNs9djq4AVbbrJx/HMPwH2W8h4w2MpjCjSxezSxsOXR
J3FeBAPdTGeXU4ZSg0G65ENUt2CCuIhANpCfZvKWb3Fy7mz7WGOnH5rPpn5oR0jMyWfgLiQobRVP
y0Yd3Yd9baPHvJvW1rj7z5+u9m9Pnr98ukSY//XkUc6Up6XJpztnL+n4XKdMr9AhmdyjTgIujaqw
q3+o+URyNwmOHnPy2+bMxnDzn1/JkqP+f33PpqGTzumYusmB+/dXUvQCyQANFLtSDrttpQHhQBIY
0Xof+OAYLtT1ugtIyrpjnxxM8CPvwUSGNQBma1OWG4coMzZ2atfKkyh86M169ZCWV5w8TQ3N/1QL
Ivf459UwdotUV9r7CtWgUNf//FaW0/pfrlhP6pLrdXk3rr68079esYnhsthBa56b28b7oJUCv2Sv
Z+dcas36P/8sUu7/zc8ybAfUim5q3r98f42WeVE0kj42kPcNIATHYr9V7NnZeH/QdP0/fpqx/H1/
e28ahRDNNhBx27Rw0v79vTEWH4WO1YuZHc+SRD84AbdVRFJDpR1GhOYlGOF0/NRF/Qs+Diwa5pRw
psfbQAwt7uxNSe5TA7FWgws3ITeckFvpmrosT/mi1eE/pTeS39ZIlD5C81Xme28BMxkJJu4agEH3
ZQntgNiiibvDjBhWa3UQXfiZcngJvIosS+5bd7iQXrEnAMAZLR+UO/SDVTA+wKuZ5e8a/E6tPgd2
7o55kByuSxkhYHC4CZjaepei/mlPHK+XCV3XwBI5Nw7hFCBdhPaKZ8/RcE8zVW9UuDXse6N/DIx8
14q33NRIWiT4j3t+qj+TuT7q2Z5HKA5lrlTYErkDJZRCph/85eSNednL8aATVDcwlhkCbbWcfMu7
DYdnPSXO5SYVBy1g5tSEc8h5wiNvqRokf4YV/8oiQzUDh7c86PEjHdWHk2AQz+BPok5cZiRoxhAm
d0jzR4ZEHH6mAEoAfMgUX7use23r+w6SRF9tE9ZHhdNvKg6JkLpnEUX13IhMLhURXH3K2HxmCXAv
KqaihM3oHSVMgc4qfV/e13Kg5OXrbPIh1QR6ggShggSpogRfKqwLG1MYr7nmzJsYOi0FW89a2SRZ
g7gRkkf/MMncYxpSAJf8ZQkwFxZzqLmgey7HpALxUaMUNOL81UJhCQQWoc8B068vDYSMrXs3mWJv
A+AkpZTX5iv1bvToe0rYLymkszjalNj/CJ1cQxUay70Zw1JiNtXGjIWHbJeU/QYLNZ/wTlo0+vl5
Zqoacqz0HJqmzt9uUlUx+Sh7StXjMsuxL3/O5Y2LYrJNf7ekexQUsIF902ByVuW34l0EVJv2eA4J
gFyOa9p9ahysCWBcRdGwyRf+ciIx7Ex78peyGxp5bGrdbsqrdWCey+qhBjqpKITQEvtmEj5DzaJU
PPUuiL0wPHQVoFzkvOlyQYjbhFGiaPGkj+eK9NSedpXw0NXMThqi1uB+6FTXGg7J1jo77hmK/2LV
4NcNZDeFhou+hc1v7Fxqai78khc39kcWnCVCUa7lZqCaXdiFLFU41dnk8Yfb4/Ic6Ad9RxLlRpjE
1LEyB4+xNfCaUopQ3QAL9pe7MkaZPpPdXHHkGfUTVwAuqz0QwhU0BoIhQo7DSl8iJXUaAqjN3r2D
w3l5XmD+2FAWLcDY5bRSFsGGPASlt2+GGlxVg24eNjl3GcOyw7RU1eNz3n0sTYRTMyOix2jqYcPo
IAUrtryKIoFC2n8GsGtTFsdG/qDaz6WIGkxscFuXH2NShUde5JfMlSIHPKLoN+38nrLVXYpi+7+p
O5Ml17Vru/6KQ33IqIuG3CABgjWTmUlm0UFkibouN7r+NX+YB66kF1eKsB2v4Qi7IenqnJvnkCj2
XnutOcdcyLxYBjoEp/2zOdHEJyA4qr6K9qVCp6WOXgSARC2SFSokSPxIMmn8tQnVAN9nkAAPQaZw
vAHuo9qBFQaq3kITadoACfaTbZdYde95fd4AicM9nDIHGYmrrbBnwPIQrrYIYk0Ev9yvqfrHwYKn
YTk6OOyiDg+ablLAIkbTW8wnKvHuVJbmIjj+lmjRKa8OktOuu8bTWsH9LazP5ZprVc0h6wub4M6i
znTGwRtGiuy02S4nqp7esYV31qwFmxH5ATXBQw483NTvp3pdhznnTE4sClmtQXtJG3g1rGKN/R70
72VsUqVz9Xjrm3dSmtZDg5IhyrfcVnSx9x5ZbPEbg8YhExbXc+aOy3yaz4AAmEwL18ih/yw65AY+
SLGtKOkrpihMpekYL5ahvPKkjuQ07dRTQWLNzehka5ilUMJDzozXJcq+QAVBu2hb6Ydi+ECIGnmh
vG2VK+O1INpWGURJmOWf+uxZmh8E77HxFcdg7J87KuLlXmOR8c2nrAkRFv7+88OWZLs4HW2oB7qM
ZD4l69iSNnZJS4rjZINLHYjLyPDYmEiqrzPu4og1E12RAKmfABGRmBuw6cp+qfzKKcFvBdRvhN/1
aSCWmCqDCRxuLdqFL8WC4k8YbaKzaCEVA7Ln0sY3u3/ubBzofDI13dD48E0W4Z8IfYCdHuTwGRvQ
Om8BQaMhrABydLeSfBq8BSzP7AABrw+H1e5IziHO9yUXGMQHbrLsucaQ3F1M4qiBPkW7FNfqfO7K
i2AFbBF/4zPgls39HZ9r2eFDoWnN2HmIaze0j06A4ZxLMTMD/2Do5pLBtl48y9EyZh8wyqNM7A1U
x8q+GF3HanYKag41dW5SWF/mqVjNs+ousaWqIvvI0zcd2XWxEK5T8DGRgy79jlpC82PwDbD4Rprz
DDcBQsLgCd4pIgWIdOJFYvlTsvbiJCh5snesJBnAOqmN9mO0LfEQJGBgevvYsCFYTbZIltY6dwQj
tfISBr6kweNrlgdIgt2NDJ8A7phFssgPk9SywIwst9gJZxKplG0wvxjqcwGyZPn+vAfYuC31Rqdx
RS74GpkAkMwoHrxJp48uQAYA+IYzuYYEsnZU8oJQjvdJifCd0EcSUWahUh40rk0EHMgUkk5gwU/0
ZVgkCXLq8pdmEbHbDs1XYIVYX2lPr2uS+MZy2FgMFSLqRh0AueUQQUg5aYE9U7Kn5S9uOIrWkcGM
tgWgn3majZNhfO6n354eiJy9tlqOkQBHP483cXWiTX+V+TUvt5r2LMkI0nvijaXnkVGcqv5qqOIK
mILaLHmZ6LjhMdvQ7/KgqKxNSvA74Q3XmJqDJxPAgRkQyTgsSvN31kjy5JJUrHPNBD6LfzZF5G1N
kya7+WvKmGxIVujj9wJ4HcoTfIXYn1C0Z0BaSUkIQp6JBmg9xVEOPZ1hmqejs2u05cPMrjwTQgy9
JiFqZgILqhGeZTAJLpBfjkwkG0ywKuhjM4r++Pcz2jVQtskJWRJU16bVAZkYV6HI3Y5Oflrx2C06
/aznBcAxlvTET+nbESSIINE3AUsJhm0rsTpESIM7Ru397LZUj8siIVkgwZRjbfLeTXDKl+XdwQHA
kXCypmvO2X3517DpAJMk/bTTscAORGhJXo9ZcZApwvTIn5vwUUfebJrFuwAaqQSUxh2GtF+BwqGl
KxXTPMAevrFpqTOdx+GjHp3mkuHMW077mj1tqFEmyH4SWslMWhJspW3RMtaaKX2N6JAT/dcj61aG
kxMl9yEUMBs3+GIPfRMSNCa/x2PAqo4dWUCmpd/RGVivqMfa+dFMEZmznQ0hHSf6e1jZ2zzZLEXv
0jZstW4lU+dhXQ9JDg90xR+rYKsRpbEUnmnLVjxNS1wC1sZ4k7ObazTlM8j4I4SmJatzVD4ayAMC
l1kik8ROUcmWTeYvigXoafOBx0EGCDZCaVl6kFO3Txk9tRila6o04ub8onOzALogHnQA0MD13bE+
aDzTYvxKlv10NyA/6qLvFqwsUj12ytFL6fu0pnw0B/D3zRkr7map2SMEVN+zxewC4CJdwqXIypB4
dTMgwza7SGNzHrUWcUbtR2Fy10h/7yPJzYv48Y/T3T9a9w9/P8a1fzSq/9za/3On/7/9H4cFLzH5
nD/f8cf/dubw/8lIwaHJ8F//2bl3P7qP//LD0KwT54/8529/8ePPZhkqNH+eKiw/8vehgmT8FSyk
qTv20psyFNn6j6nC8lumiWXBUlSVs7JmM7pg7+miv/2FscIyNeA3OfAZimPwW/8cK/Bbsm3rtEAU
y2KuoP9nxgq2o/7LYd2gKaBrsmoaikJmp2LZ/9ZSGXS6FHJV/pIGaD2pH6q3wAK8hevxVR37mia7
/TFvkZWd8ivstG32lLzKp/FMP3QPWxYPTbZrdvkjK7TpFxv4tyvdV9fzsb9Db7vSMj8jeCQZbBv4
zS7KadsEvrbh17fWtnqy97i1rqNvbYZdt9O9dG98QiF+Uz1939/tPU41n2pJuoSH7IHmhTqTk7ti
pCA5KytaiV+LoCUaDWvEx/1KO9p7bYvefyM8R1nHu/SUPAlPXSMD8+dDuBc38yPbiXeBkwqw5Kf+
0z1TSE+v412/BlftqN81tDS71g9BBayqh46y4l3+sJnFH7VX7RU3ybZ87HZIZfz0sb/XZySh95l5
44YZqDtvVC95Nn3hGZvxREqzJ62Gi3kHPL81Dua+eRvyC982f0BpZq7lffg47tV96yEpdNNt9dzs
uqPqKy4d5HV+oq/It+m9mI+ebWhlfEbALd5Gv3potuiAL/Epehp2ygss/QeCf3tKd7CvHjswF80h
X+2qEW+nHIkKwnpD5MiVHAeEsxO+wMsksTxTK7j2DzRHdI5Du43nNdULTWvW0eJmXCYk8robSDsW
TxGuaU3o+/ZM4Iz5iw0R02D3NF3FWfrC5rkdD8omvMoP8/OwkTbF0dmMPuMLH6H263ygtLiy4B+i
jemWfn9ur5xPs28MN+KeX6kpjJfxMflmyAGSGGTxZeJa1PtpC7ckvQ47AG2bdNc+xzckhCxwabiZ
xEHpPHoM6Yd6dY6SC2jeLT3kbUnihZ8wvbVn60n8QnBVeFqiBAMNR4CNMuzV6Nr1HB7dahPu2Ry8
yKP7T6fd8iBVZW7zlHxR5xKhJzO/AhfCsTx1p9hFZWYMcKCQa65Bmnj9enjjYqkeH/QGyFl9AKZ1
ab6T5cewp54iZVW/1+/ck/GMiEIpV/Po914LQ1w7ExG+WOE5PTEKYxj3ECFDvJn7eK899lfpVf3t
dtOu+ZZewJbwvfr2QomH8RgY4DoHbWoax6B7rh+IVKKzppnUrhUTamwv62Ja0xKqn7R7+DxFzpr6
OfyRX/FZTPkBsyunJExHS85tPq7Nt65COLieni0ypjG4ykdMJREE7PV8D7/ai5xtkL91+TdDQu03
lxG2fFtPM0k5IOrIPVDcTP4ldRXiyhpx6PheihNDEGoh4tXcKD9oydX+acoTVAUfP3JZu4qxJ51Q
nDAqU0X7AVXkjtYROVnr0F2gRc6bEJ9ogVXrufDsl9b0LI834oA6Ymv/UN1goCT0YZNCdHAl33Q5
s3GqY+L01nBOLd3F0HlOfOdtj9MHSEaytvwCiWfYrYfbPqfG7VbT77X3YDanm7eJkMV0Pf3+zpv8
Uj4V1+xq+dO2O0rJOt8hO4We4UXngNHk8xKSfOFPiHjXyNvYE9XyxAEkEb70xiGWzj5WK/VQJ6ho
9IcEzglmtpaFhLy5loUy6veQQmZQJXjcEMLV8h2OSCUz6ImBuOyM+UqtVpVXJ9jV5ZViRh3MNSjg
EdSVfRqNaxRgH38ICbSOrx0U2x9leIdqspgUeS6AC/3oL+0z7Csmv4xpkLmoO01wc3D/eUZOq0vZ
SLRIv/CkgMG45+ExoaUPWYTlsvWm5JtwC+1BGnf9K8UpkZ/6SvNF6uv0X32DnicWTwagEq/AL/LS
BXRG8LI6Z+5UXTsGYP3HaJuYMyJU43hFEOAT6uJ1p+TYfij8mNjXfkfuINxgHeA8AhXFDfTtBLXM
YN3jf1SCRDpBmBbsetkPShWw/qq+YWfD+nYIDvkDkjrqS2x3lu2ZwyaK93Z3iO9OpvH3rwvxbDy1
OfgQ+wN0UjsfhY8sZkBolT13DGUSzuwBfAt6QhrLmepc89APmY2DJJ6xDCjzNhpPNf8EXcOhYB62
Na56PTnaKVS723jE9aEgG4+nw4zRmykq5q1jfLQJHXlNg/RTBVmwQqCeB2+BtqW9AnGFmk76pv9a
YZ1nTOex8BIsijL0ZbgROX6hMo8vxfVmHrAur2hSPOqH5Eav1mt8mLSfHHcIPJfXn6onX3kCuvEq
1/va7YEK7CaxTcuP6rHLPqWN8TD44xZC9ja5jdvKZ01w1W3gzT/jrjkRoeWnK9SwK3st7SK/cvtt
5Nnr6VV7KE7ZT3+I3tVtx4c4KF+mxwMQHJQ7opvPYU8SOupK0jVOzQ3hVLClBVuvNHpF2TU7GQ+E
abafeGtJnB9++otyp8vknEicZqxic/6Emhev6VEf6+Nw68xVtI0Q8QFFX08/wzlmJEkn0IACv4oe
o3C35EspcKS/ggaDr3r+v1DX+j/lUvW1/17W/j8ohFnkI//rqnX1P/57Fn40cfIvYpjlZ/5etqr2
X03ZlhXbtpjfqDLTq/Gn7f72F1X9q2YpimEbDtEoFLTMfv5Rs+r6X6kf0adQuDKaI076P2pWXfkr
kyfZdFQdGYxumeZ/pmb993Gk/ofSxkKPg09Yt3QkN38eneVj1Rfq0IPjNrV3W3Ye05gDn4347k+X
5B8nnT9PlTW+0b8Ux5aqa3wjVDeybqhob8xlsvanKR05iaLqR4BMorVWGiVNP36HMeZyxdHhVVVf
cU5XQwRAuuTih5YeWwG8qiShOdU59YPUJKcoNjEVRAq445zeDyiaaMKYUxMHDMFRNFCapIr4CKiT
Jv6mMoFlgmGHVq6JbKAGLYP0b6QThOciRVmivLYxFvLCjDtGRcU+IOqsHho4MdbEDtdoL1N5JZMX
/jcmj5kh7DwtW7z8DNfiKjrjUEnKmWjtbmcCQeET999IOVf1YOubKoN5QWjAc2tqX9ow4RDWACgV
JSGIlWRuQwUuk8rSmldgOtTAvGUkWLDQ4njJTOV5VEMBFHd8LerBj23c9WNgHNIaTXyXUc9V5rbs
07dKNn7TwLi0DtqahEQdoBmvhU1ZaWDGZvYRUogo0q5I9HJtlvKxT8Rj2VYfWpjvRwwDNn5SEgjo
kJjxhQTIW2wdKtX6HqvzMI+fquNoa03G5QZ5u9YhfossB6ez/MTUCGIRFXrjfKhGQ0QfK/F7VG7K
mR5yvqR2R82Ss9BcZtHgyNU+RmsmnJtUUylhA9Do92VMmMxTaqDvjLMEsWKZ/6DWp/kpyZwZ8oVr
AHfI5GCRl+wn8fzWRMiTy6z8avCBtDY9xyXIcWjwTxpmjWHI0fyTmSPHsFJk15AhaDUQ2SKlZrpu
I5BYyRLdUDFUZO7tmL1gwABrEgj1S4N+VsvRJiFNWxph4M2WzwCpZnSFuElO99rkM3zvIYZ3lDsg
n4gZqJJ91RCaUi+ADn0ef5VO2s1E5+LRoAuXVLPbUPOiKl9YHd1ng2W0zEvWeLCIKKmhzdPBUZWR
X6aDiPZBSBB1FeAqtL+azKI3Md/qhEq4k7C1dPMZiw8hiYvrEoMWEwqLQVKrNW7tVPtEmRkWKg5Z
WPFeNVEZJE363cro1x50iKH07NNvtWUQaxi3qmIc6Cj04zurOHIXOSNknADBVwrGkEtEzeQKiYIu
nOKdleGfB5udtuYTDq1XRFi3lpvD5GQnyeohS8Q6J5PLiBSUWGlX4h2Tf63GPit1+2tY7ROYClgv
IqN4JKhgpVB71pR0TjQRIRJFe51fVIGngO4on3Sz+y4nXuy0sPdyyz+oOWqoKfYrvFProKDlXlI1
D6OB+LU1YO2nYBvrC+YkBnhy96127bkA9zvVWXzKaSIOCRa7xNCQnQHdXE2S4bbw/JyuQtsStjzJ
BdZwsmQSu9iPIyDnYaPBpSgcy1gPw4Brsxk/GtFWgOkqsZMEzNnRqm5aAsMVO2LmpDk8KomLhHiY
znEAepEmojaC0QjxU4n4CXjEKaTDOk6E9hKcDrISWpiT09pS2k97UG4lllFIPI3fW8WVNe9aDtVO
02XG5F+5Sgd6Bi0IfjHYVqZ2GQ0TR+9TII/vTs/AUmvn6zhmODZ87MlXpJonUeGPrxxSjCRKMBEH
06IHllnbkvVcGVA1dL+dYjxfHFtbE7k9tP0vM2poL5bgYo2wfiKKrduopD4zc+IpTRhWmqTsVPmC
XVOayYNFQb+s6HVUg9WhkxyIrg4w32K0CeSNNFfUAdQWwrZMhspTw1iVrvp2DqCBAbgLnXUSvBta
T2CE8UBQtBlNV4ZZL3qvHSt9uBURgilMKKMivAo5njz0hwDKEvjQFr1+My8TvtDFDOwaQQ+eNviI
SY3A/7MRqu5WcvBmkEE5GSGaMnODvuyz7uCqJrmxVVBzy4mzdWznpY5it9O3YHtZwyWQ2iHd55y0
m87gFGCEQL0tOvwKIaOmY3a+Y/FhdOCWBWs/S2906DmnjVgZYLpbaBaWBKa5YoCZMbzWPgtplBfk
YORIW62n4x8lzkng9G5LwlTQ3bQ5GFwGzUp4glrr44A4BryUxMA90/hikIfgX4a0UXbTYhaSvyZb
crtUgdzS1owOv1tJZKuxlr7tP3RpuXnhVDrUnDHlBMgr1JiWkpCF+lzKMQ2cqvlWB/zRqfOedx+y
yA7UkKo9brV0uvQFPh+1oPo2Cor/dqtJsCzEVJ3NoPjuR4Ja0BW22G7NRr3X0vRYj82rOoDEqKod
+5CuWW9D51C0LxtJ5bcRTjn1RT0HHe1zGKgCK+OLGk/1ymjH75Hh0jDD/mA202i2h8J1sOYdLvtT
nBJQyKCrqJRPRemvWXSbGm0fO/2lcYwjFrFr5DT7jryFDnkL3NeHSK9PLbMbmKuAdFR5X+jZd0QS
81wXUASDx2Y+q3V2bnXnEXM0LFPjzlTzoe7dkkzWlqjHGDuH+RuP1d4wk0X66Lwpffc0qOfEqjdo
usiNL7tXdUYYMDV0ww2YrrSRYuhL8sTcrvJ1YsUqK/yoLeNDNWRuu8xEc/Lbrt6KKNm0pr1pWofh
FDqOFGipoTOFtQf8j+pH23OitLt3O2IhmWblXsyvZaG+S1Pxo03KUc4ZydXBOuuaR6NhApPE4jVv
9JpFNt3Yke7pSXqLWvO5G7dOozxqffuAcIYJZHW1rXOphc/EEXySOEQDIUUjkHJgL2Q3r/VdUMwH
nVEDIw7lynbpZ62OOMM6qkH1ZRQhftPS+VQ4DH47eg7ZTTJJqNO2SYIQeH7vVPlkMoafKQHZNxPP
wIgS2OI7CqKjbEg/ZqrRFUL8Etj6VaUIGkRoo4ah5ZAL3S9BXwrbuuEQlZEvlJA2yTZARpoVwxYi
DdKI55JOjZGCkJAnwobCiiGsAqE81D90qbriZ/TFODC0ZJaSScUtzMO3P2zsk1McMtLlp7TYQ387
xGGLSSlCAWgsKrKXJuIQ+z4UFjPN+DiI4MmxwkPc2tUalLIhV6+YqhgUTG9j2h/jBus69d4r+GEM
QJQjmnouY3trTrCywrn1TdaYdDlQ5w3AdKJWbO0W1uOthS1gKvhgteUsWMfvPObwLwv5RUHajJsY
sbbSjq4CFgAzalbZJ1213pQZVr3KgZTznC4Pu1Gf72XDuEttNC8coYtbtlv0/ePUixOJHd4Q4xNj
OCcP4V4XNuH1o59U8dEhqQi/erKEU9hLVpKbzCG7ClMa9u5HFZmBlH/ofbBT9eliaC2qE20DlmK/
vJ4FSuICJk00EZsE18xiqJ8pEI6wxTeZectB3zVhcB6K6c2ScfZV0leAkoK9R3/Qx8rv6Rks/4F1
8Wo7SzkiTqLmmGoavkxARSvRo2nFqSKRumalbaZXUfkqF5O4nn2ROq/KVKwHVXsYyUQgPHIDrQFZ
SPrQ6yNa54HpqvqsoCTR6JWYi3SnLY9FIu1C2SK6frxKhxlXz6x8zaLfOIo3WRg+VXEuw9ILEAtA
VMm0N8jiWzKYrvaA7y8iHW/WXPtdl1vy0MW50VRoy+W9XxSzAcxfDTAGc+G4NX1ZMy7NxE9nyTFj
NG6FzVkdc7hVuQfnwujQiJuE2VYcNog+HHF4ynTvQ1TfZbp2jMjrHbFvWAAD1dn18qlNRz+WgYo0
SxiSvdIYnC3/q5riMk40oeeRjqa6SUH6xyyIQymf8plGkdB2iV0e7cY6LR+u4fntDSIwF31DTjOl
zffLrwtAGCV2GnIoCE1+YNp5aLThvtyFhUolpZHvYF2rasBTcsuxg9wB/VvNI8yh2sZGExOUAZbx
yW/INIywRY2a2Aa6dQ4iOhRTfJ2kDC5xAMGIKqJ6bLDqSSZsQMzq4X6AQGTW1j3DXMAjuaFtBIEd
V0RV+aPR7B2VmTuYrXqgYTkhozGiLcDe3vEQEwAZx2/In9JmLQOK8JdHCp+oT4T9th0aF+TANooh
KdiAIwJICPhzV7ZTfVogSmsdHFVjnjLKvab+SDch3RPBAGIOHm0EZlW1hPYUnhoOlzEaD4A115Lp
uA0XXeXpagvGyHqNGiQ+qylELcGDlHsaLUfoeH/8nTMod1rXFjxAFEityRLJcaoN6TZPPC6xc21J
B0S25BUqd3Cc/RZ5jeCx0SYCGgbNralC/0g8hSledaRomUvI6ToriA9oFDakYNcF39ZU7gwtOhT1
SLGLyplsG+Ik7YeOnw+0cpMCn4nqwhPTuMG/DyKW93A5BSP7DUR2j6zp4PTyNorQZC4+8TjbYCwk
HWfmnD4dO+otzoYnK1SWaTs2tdaTJIzYEwIW1TypjnAVXd8UWbxTzMbTRzRh2nSQNCi6M7IpGnhR
Z/iNrHqGBF+tEUc5IPCy3uAtJR7OodpsTyX99gwPQiZqV+LFjxiqKTw5ORJpxuE7I77r87xWptfO
UTdK91ZYvBcrtmtXDSzCBeJDbxRbPS3XMjnKhk6pTX5ojxG1A66/PM8WozqZT+j0rdeW4VYrY6zV
DpIF4IZg5JuQoQ3hMQBqVZAm6iBOzmSjymg2Q8vommSdodymwXjCnLexK+vRFubJZMFcSHNqswgb
x03UWxcsBo7hkNTDBEZyrkWxpBgTlmvBDeyNxqvj/GrH2W4gq7ooBVGDqV+gM1AybUfDCAin5Qe9
tsMQ4P5hjetJj69MniNjpZNLNsuE6vBsLeuZwhF3UUS1gbJRkmYTNJ8geFZCaffQGr3lQtCtwd7e
bVU4NbljbwqHoNNRzl6qUjmJ+d0c8j2G9W1kp8iBSypYsZ3YgwU+xOUiaqnsV2O6jsyQWGdS0LV7
Fsn+shbW+hIx1e0FiVwqWplYj090Uq5aNb/aJlOkvj0EaXcLMKW6Y27dJov+bWif1VZ67CQsziTy
kAeOexkljU2hSJuJ7BREbuNEMpIQJLcUzSFr9PeqIEKyMu8FjZyVLMqfxhEgTWPlaPTmtz4iaKxq
wHs6I5lcHVwAlVS0AT6DNnF2ohje//g9SxHoZIEfrUsCUxaJftWhg5w1GvPsCPWIysHMJaAPof2C
uR0p88hQSPqtlhCTzNZpDykyB1itiNZTDmIybqTHYpzvmbxYSyfOfK3zSIPmF0M+aUbHuGT2W9qk
Jysz8yKSeVAyx0q9mvmkcOqd+V6UoIZKpfOVeiHtczxJDBr1YSQdYOBI4Pzp2tVdr3qp4M+ZhuHS
SMwH9MVoixl/C8rBlx3tHUxMs+lbZV418pOC1RFZMn/5jN+4FEu0U6b+KHhIOR1Cfep1gl0kXk3M
TyxtcvgYRqxMrfJbifxnpk8HQ1bKyYYAcyAsEJwS030JY7Vyj5UlFKbImOVZQY4BB61ns+itgR8A
JiRi2bLALZnqwFpSMYmeoXXWXog7FV+TyC5G3h2We2qpEXuZlv1EKvffGK1Hxcx+SnCYDLDpGWVm
/qsN+PIjvsnccKFQGu6aYfqta+AuKTeklMxuhSO8X9YLeuaDc+sHxuAA3BD1zPcwDMkcqeNXq54D
NGt81LHT7jo4wQmAWDJq744YLrLFp9HTn96ZLvAZl+Evol5LFG6Iq6yUu4/O4UJK9FdoDAXPoa6i
ImeND/thLWvIUgwlPufpGYZUdZiwc2+k8qMI2sfKwGWL/PWrM2dCKuX8sUguJgUTTDx5XtVc7Vbq
trKcfjkOm4CZxHs6ugXyeMRuZBqR+YGQ2J8wsZnE3a0TiS0nsbEUqe/VxFnP4svRJUTxTlydDKiJ
hhkXSg83ysyJzOghF0gj42RBJo4xknfBXVdMpHxqxaz6GggaGU2VtR4urt8x1DVXZj1fW3VxHaSb
SCVn13bpvZGMYi/Vp5I3yC819HPzUGgwT3EhhIr5ingQUmju1Ie5x7sbfQgtZlYa8A2qHBA8SI6D
1Nf+1DWfdjx/aS1332lqH+8UYCVfaSKxGdP81Jl87DBkMEKF8VyaD3po1gc5kDxM+MqhMc01zdCC
MAynQgQd/4q5cnFeX6WcGqd1dMxKGMJ7MONB2APYsccCznbyXcccm4fQuOXBwFeeaL/VYeLRGv4U
hvRutxsbPBvUYPSA9nJJZdzHcYRsocko7TsuWUedREwc8zOSpqwOMqURWrIbBGgvh+X822DaMyEQ
udKmra3HzuD/Z3KnenPPj4/wh6jdxbaIOATOpgLZEhgPbfn61VQra69cikkJKKFG4c4ZJAdREacH
NZo9daFTDAWFVE1fDZfr7o9b2wInJGjS2iGeM9y6rn6kqvip1OFSlUGHf5TL0CUh4M1e2WmNlCNg
S4NDC0QDhxpQ2olWZZigr2iSLzndWTl1zhSyli6rUq5W7YaX6UfTgZnAuHhNDcU6Q/RdLyvzpBL6
Buh5TZDJKesgIgMSG7JmvgR5Yu3VfnosjeQjL5TanwV7aWh3aFsGldx2GWG9pGLINK9RpL8bBk3X
BumsxnscEpMG7AOw1PK39B0rAhm270lTbdO6Oksjn1GnwEJJKHADFifTqY5VpFE21E3rBb9BUkHS
1pUB30PyZDgc26sOYGvsDOR1mcW2/uoIvIC+Bp6Y4B415g9LDJa+kXFDsWwlTmMNLkpJBpRF806W
F2k1CguRGvJw6cryeJQR0UYdLccZeAstVoxKg1kQGU0vM+v67UBKStiwQikphFTotYMt76WZvHbs
HW4X5T+9XP0E+siV6Hvi2GcvK3iLhd5s1MiG0Vpig4z1Ylt2zFWzpStoBk+0OdjIOk5FU5/6o2Nf
5DQ3zlabAekgUbGcE9O17e6xXMYm+L6aET/InDq6a6ENX1nO8qS25T7pHeKGqB20YvoBq6G7kixv
+4VwmGrwwElCXhkdOElTM7eDQ17jH4sHaTZHQVSLUnOZasXs12iwfX0YnobMZsXj9dFn+TxlKf6I
8WKVEG5Skz2DtJ+1afJfBGxfuR/pZo4tk2o3vHO2p+4ouPfktDFbn8LqrBY74YjI7ztVWQf18BLT
2981LV26EQMvSYdybnSggq0fh1DFoRXpxmzI8ZbS6XMZe82IBFZmspgYDIi7hHkUYIBM6EA6nVkQ
9DiVEZrYotnITKUAd+hvzjA+tyJ6HRHkbtpQULzqES5nkLQhwuSBCPB9bqHrwIKC70O0Hymxv27S
PCtLjIM1ApuaTRAN9fzVqWzegVn8tBUpSbVAFqDzoJgL+LwW1sucM/+ZBgmmhUXJUtL+snRs26lk
v5C1vEkUY9ePLNLLY6KTXGqo+PKmnAdZ1bj9XQeSLKwimKYpYbUWzmYZT4+jTqtOEHY5TCi0UvVC
upy8zZP8cZY+DfD7nqJPjmvo+rQ3DAwnI5whL+txEsvjELqdQnwJkpXt2D8D+WqONkm/COB1v5mV
V2nxJEdgGNbyDCa1HvrXzA6mtdkAgw0bhtkqoakKI9NtL6Gkguly5BLJxzi2XvRQexpHuqupk8d4
gaATOVqOkk5EkDNCmnoJnqNNOuwEzRHkFy2tVOjyBI6Qz4BXcro6Y+54LYM5N17aouD2z70a91dQ
r9g2bNoABaWmGoF4HZwMRHW40OXzHj80wxJJpN9Z1Ct0R9JT2WevMnyLhyJ/tuYppeMkNW5B8BNk
TDYz09L3jfxlwEQ5ag4SrFEncTfG1FyHETInu4O0IYEugm3CGQEGu90iwxkQHdC3XOVdkVz1OIKO
ijostJCnqgaaYL0fnx0JjgX12EeeipMeMyQwVIOhT51jAbam+1SyeUYd6U6K3D1GgmOyNECDj7AS
44LlBF8G0YZnB4FcOF6TAo5vNCNF7yzjy9Y4d8wYxvQBHORAtykoLYUNiWiriWyPNEcMURs1D9o0
gA3SydgYwwfV0C9mrb9O6eJFxg25GFaex6IEx02x1MzyQP8qsLBb4OoFkjgQQSbMrtyzDLTJfKwy
kuFUDZpIr0BOqObdkGIgqTiKjdmtG+iNiarD4I/iyXZE52vdRzIr+FN7Rom6BOovHs7ztATOB469
lguOnBmkoBnq1L1xNhEdSAsO4JBW6F9aNgzVkA7SPaLdsw5v5QQr7TGEG+v21BzkHALCVzkrAIUE
yROWy5vgher0Rh0kxvpdyuIlpoNCroJeq2CGG8ruZjijsouGG9BFsLGS/KK1zbDm9MgqlM6vzqSY
G63X4Y8v4jZp6ryRbqpkZB/K/2TvzJYbR9Is/S5zjzIADrgDt+IukhK1S3ED0xLCDjj25enng7Kn
uyK7LfsFxqxKFVERmRJJAP4v53zHZjMUBTBhHfUeuLO96nzNjCBqX0U92CCsmX4EmB3nySMVLCOL
AIgVziGSusyqq+EeMHhKazrGgdipoYZki6ms3OTOvKPrWXbZFKUzc9Sh5ugkqPmaArNaTSj9ekbg
q7YxLXJ7qBRMkGHRaHd40heSX7BShQ2vpcCSEBC+szWN8RVkJ4DGJQ+O+KazwS69hKrD/rp6MyMp
jjnfjbUAV6+hAZZ6NGYwa/1z0pz6tpxPDE7xlACTJMnHXVvdVyoFIUY6idYelyAXU71vZPTu8s5K
J033pe+g/XHz9z5pvV1Vj2eOHpxA+aHDIrq1YNnTSBniIHJ8GiYRP0PSOKsmBtdhzuXRIDRpq0r2
fxOOl0laWOHU+KoXwFIYcu/MScueIGQZpakGNGNUM6k2WS3Kq8D/PVsZRyxob3ABH2GfzbiGlj1X
aByEPRDkI6mWZH+0NTVaY7bHzG7u2LyUhzH/xjr4xnY6XT4MBIyF/aA7K9yyQ6RJb8uPyT/XAxsb
oAhiU1XJxYIteAoPaeMRWBNMpyamdB1DUn6RJWxabYbbwHBfWk9b68S+HurO3AqHpL+wS9KTrL1V
v8l1CqeU3m6jEkQ/E4pA6p4FwjBvoEJhz4/u60VqRcu2J3arvRt18gF5FWjDVOHYkmKHnxBX3yxI
HADUEY44nWrBvF0N/IWwtH2201j5tY8lw83ml3h6gNwh11VJMlBRKdIM+njHPvTeqIpx49sZNPd0
b8dMNaDEOJtpGsU6qUx2lJjfCihbaoFY8FraLS+c4G46G5sYEplpdSRLd6M4+TY86qmCGhJjNalz
S9ZLIELnTJbRfajEra+mJfOgrTdi8A9upR6jiKHzkI5EZPrGKdYlEEeHe4Ek+w2iA70OMpOEHTu7
NscM/6zt4rsPP5N0JntKouIE2c4xCi3T241m5TGQwMOnkpeptfxDbAzquTKHFzsEFy2gWF1VRdps
wwH7GMyAGWxG/taD1NtPMw91L63WhAIhfYYKkvQlgQQdiQXMx85+1R+7kOJj9Gq4RpG5kdjMuAHd
Az3zjeexp2twhmHoQ4GpTNrKzFbzHgXEKZAj385T8OQ9bLOt9B6rAtyc2ytW5VF7G0iQWwTbIRc0
YlYR9XhscMBYFtbnWrFDZKFwsoC3+nlzcsaGUbtm1l8vSJsGwa/ISaMn6dpnhrEh6gmVnvlkN+jN
4pYWw6z5VRXVTwZpTDvFsKAah3HNioX3z8MuoTv+bWnFkeXU6TkaDWfrB0RpejkJEjNBaOmCn2Ge
1GyzBPps5nLAt6aL+ohY9trAzOeyydlBnS6RDGF70z4n+uhNG6+uWCs5+Eehq25qGRJU1IagODkr
uM+XOVewjhS0P7pnzKUF7Fz8fn2OSDdiQLcOxgtrtWkTquFQqHgfGO0hGStQIX0OAqL1GVW0lHzk
XkJ/HC+ZGz4yjURQ1GDbygM7An5AdMKAUqieAXJSwiEiLe78sAYdoszkZNt6HzTVzFoSG8xIBN1S
HZcYYEDm44slaKTbDqXHPrUlezid9K/UCGCWRskH7Ox1Uczwdwz7i6QjzvICSh5jGj7AEccRiVIE
Ftqly5hictcj49XYGc6uXz75jTgNVkhcMwCvwSnFg6sTOgu81EvfWwbsLcwZQfOkz7E9j/dg8R7t
JaIknVinOtvRRfgelh5E2HTvJsVJyuaRolls3V+qljyC5hsvmvmRzPSFwPHVmNn65FhoEWeJ+KiY
5Vrr7nccLjrfZHzvkRr1jlVtQ5fOLocm6KdIgAQPRZ/919r043hTTPc1VOuNaNzPSFgXiKM7KnM3
e1UKbI3b2YhkLOLd6GXexkp3YFlIZ1FqAa7CZeXeuBdIqEBAYMmXknsO1da6GiNW+D3ONYr1XTZi
VuXAe8CPzzKtR2rWO/gurby4zmIoRO7AP1OUxa0OSa7xwxQNFVV7XkLybWi0VxO+Od7p8KLqI3b5
Q266/m3YUWalvb9tMIBc+R5a964h4Guyb+M8fexgBm8mw8T6nyH6lkzWrmKvZ5IMZLxwNHGE/tEs
YCALI/VWHbKBlQPDcUyq2z7B32yG7qHK1FeZVNW+LtjqRH1a72YRf1Y2mH1NVaN4N3l8MmEqMaXa
AhoPKuF6p32GJgbfA990cHBahSCrqVlABcFHk/mv4Yxmy1b9HYni1bWZtb8J3M7Qqjvk7bTTgekJ
kZPNfehxTVb9oVFdsZmt6cXssk1t4QlEcoNQVg6wWqcrYcKdnL3s4hiQMcA0MS9l9AsHc0Nut9pa
JlIthB0H4AirOkcqTMjPUoU/zUO0Y+4QYKleQMeQthsf1CKZU/LaAkqPjdkXfbXpibW+mkJBAgZ6
aZdxNCWg2Aelw0OgoXiaZ3+PnC/ZyLr4Hmwffkn1SWroa9+yMliULTy9isAst14mEQNMIV5q5DoR
8d7bunjWcc32shsOoOfAXbAbG1DVg9H1XNb0DlIpauYhZx+QBbu+MiyyDnJvMzneYZpNthMwmJE3
nwa4XLuA1Qa9f0ZYA89qAufh1FXtJi1T9ryet81GaA8oLWyGxBgsaFZ/jXlC0qYOn7M+Omat7Z6G
PP2t4FaSjR64a3zfT6JF0Zt6id76nnywq98oL4trHp77Bhu+Tob7RoNvn6Kg2DAVXUWOk2xyhWSI
ppDoJkijFiKzTcaiS6chKVXYel1HXgQJj1dmzYGc+vWhyFtimMO839Wt+dR6H2OhcNlYxHa5bEOl
+u4SdOiycNlHz9hRW8DQSdZNe2HNR5ftmJBslWqJDsuj4lMl3qW8Ig2Ov30XZRJjbp15q6GKEkao
GMZdwkRJD3XA1K7ZtJHfHb7lRvRmUgZmkXZO0iFIlvdabqeKaHL7nfngtKmVKa7ajBCpKfFf9UBi
vU+7znfFI1Tw5gcI5Gw51BvpYlON/LeU/nQn4y6Gnozc3cP8XHDiXVnBwukX7jcL04t0WVah9SPq
k7hKAc08YTlDZLoLyNRILUZAFt9qjqECqCZyuGMY8jC5WGYYI7Uf53jswTwuUZ24CukC0/JVakLu
7jy8Kl1xESynKml/+SGXVNO57Hv0HfNftPKALLeiovGAk5plELKAKFwV/vgo0QDSrt5ajOJE6D0n
YXzrgjyTHIh2+TYaKIMIbHowJDr4amYZanXesRTGyq8pQqk8mACE5RYS/T1PpP6Q2SX8rv4g+JcE
i4PWnTe1OXEa0HvN6kb5LhUiFSfcdJ7XZF8GXSP2fZUuKzsDmozlb8CcLsUkAn4HH/XW6g22tKDH
gXlOZnVj+sG4RT9FRgegOBw0P99t6tVnXkMgAF5Al0AdGbaf7sKEEa24mikL2sA+O23IRsfPA3hd
HIM2RyJEY9zYHWK+kOVl7jpsnwpFT1z5KxXwLblSN+aS35gU1mshp61RTff9Akit4VWybZivkoaP
JW4AJAcm8g5WDLsiWVK0yhh/EqXhlajbF3oifdUxzE9yRHHEbaAtoevXIePZkfwN33r3hMvYLemP
5ChwgodVQzB7fZ+1JtKJileb4lsZAvRjMaYZZure3jFiRAmWv54N3a88I/hg6y42A33uVjcmUUiU
Flb8mRsujjFb3TOjONF3MOqElJsOxQuPqz1asG8KzYqyUN5AHGdl1W7Gno/dhMu6JSC0AczkBYLd
9nwSISIqf3Do8TTMG0AX4zhG684jQcSNgZIEINhXg5h5wKM65NI6thUdk4gruckCnmRqynY9RgOa
BKaOSbiwXkjyNXkooF26mnymTQw5yJXJnig0H1Jf/YoaBFQqqV5biTBU9jgr8ObPbYRvmrAERKrj
pa8om0V3SEG0oQ8ql1wjFERhAx7YAmwr5+Bg5eOTSS5VwtIFpEDDe9xl+zANkG+7vMqKVrCdijum
Q0v60bywesmY+Kol8xfdOgapb/Fb4zL1mWZuXZrF3agHgqJC79JkltqoEt+mnxjPLnrL3MWB0wSN
y4Zgui2leF7Q71fF3bTkfeTQrq/qoZQrumnissR3O/uvXeITYgPyJ/CYE7ZFxtTKgnc4oO4zZwHU
Tap9j+8ZsUN3snXNyRhgvy6S4suZECSi1XkkTOdoB+uhERkCqFwjmvBRoacMTySzXqYPwFAQlovI
uSOSz1qrdHqXffqEwGhl9+lG19W58FS3dtv51U5R2o0henfpvUcGtVGAaTzo5JVgwJdLdQaW/eVa
ZyN7kbn/y4iQ2zlQ4OnSp4ydJ0OiF3RMEYp09HMJlxC2tRfVM26kbxppBuZ8VfkfA+arKRcejFpf
Ei01sIP61khMN6YO3iZiA6oIXXaX3NsE8y35W85m8KpjhUw1nMHAs0W+8RCA5BYZm4JwocCwTraJ
RyuX3omWsIW2ZL2kQ/mqe/N1MD08b+2Hq907D9epltQY0/J/ajrbuSZiB5rohv36MahQndmau8PT
1cqbGQxzG3PamtCwTFF/eRJWZJXeBchSIw1Vplx+BjOJjhM5Gv2IA6lOmi0Rk8gUGNdD3ps9Jndt
hW6jtnqKUlbqiD/ClWV2HHr0hHlZvLBteoRde3QTLFaMK/a0qVSUEelKBmU4hgQELPLi9TOMOtaC
yrDPnVMcAif8FMTgTeGX7HAmdFH6mDcJ0Dt2X3ksPtRUIYc0w+eB1G08pdNNPI4vRcgV0LjMeCbf
Pjh2H60bS5DmdZGLwCbteVFkJ9DbV/aDNMt1A7IwkgvOUMQvNQAxwIfy6sCB+JHbnbOaSF3CSOmu
w6J/swdiaHzBosOYgXcUfr7K6/i5GNxjNfQEMcQKp0RzIt2oRx5+bRU+Rt552meueQBFf4liRUMA
nsyhEbZ0+1bL6VOX+h2SnyL7hUNzPjRTdykacbCr4b0AcbFqmhkaS0zDeQxaNKPsX1Gy9MGvNmRb
WDXH0mRDzRTJ9mIk6MZn6sXU9gkqKin1h/XmUhRrIAwlofZhSMWXmnTzQ+UeejU9tqY8e25mr+sW
H4hNKBcqr1Pkh4c4K+/zOT0OdCW++eigMmT3dR5UTVcd7KSlwXA29w5ijpEBOaGhTGZfyp5lnxzH
HY2PNVW3juudas9+ksVwG7XJBwOiylJIctRDZbU3hdXvKkbrhDPfz0nS8HJ7wMYd0zErogLtv2XQ
H0KFXzULYMzQMz9MyLENK79FUUIRWchX1qY3aDDvVDycGt+4AfYA+xuIE9BLBExIRWUl3/sOAzqy
ZZAVnEoWcAk3ONsuvDWPuK3lDxO8CWy3aB32lEfPiFjxihc86ZMBEwCo503chvs5i3/P5BvXsTz1
8XdXWDdwk6BKJVzSkzu/GWmyI9+PJS8HJuvpm8ptkY0nh7imamwG9pjN+K5FukSy85KHIVlDyUAK
Eh/yluADEiKe8tjel/234UxnM2y3eWHuWiDzAcXc3MXI/0usC7HOHgDY2LN6j2lL+KRDpuYwSZcN
QVYCkhk8LkbLAxQhroF2Y3RM8o+o1lu7inJaSESPY+vvoV451IcMqkK6GUoG/rXiF4JaZMs8Nzyb
K3ZpyaaWQxBdAvOQgPfLsb9ZZTEHMJPrktPoiugW/N78owHDQ9KVo3fPDZmveu2X2UbHILZuvPFZ
ZcR1Bpp9+tTDuOrce38hvpQ5uSNYjli6jeV9n+0IhMwj75cLFQseOROzaP4tWgedtDNfN3H+MkXy
q3Esdg14CSvFUHmOQi7HjJNSQyLPWdx6gulXCdhSG+MHmxEP2h7MMEYFdCP0HU7oP2axPAzjsqbS
t75vPU62/ohriDKsQK/MNvwOnOQ295y3lj0Q+Ebcrx0WEYw7PITcM0D4C+nGDaEbBCHXKwKxOSg7
0E7VUNyKIH2dkkoz4CSPExDPRncp2Xp2dZ/b1Qk0GlckRRZK9QSxpIN3UtEwUOxqcG/Zd+CC3CFw
hyzgsx3H+DtmUKG8PmLNIwAfjUs0YZd8A5pF5PA8VOmXRpSbO8kD+TCfrOW2g7lwyOVIF9t+aU6T
QudbvzDpmGek56i3NqXAwETIsvWqGOMSlrLTeX3wWnlw/P7amiMkm0swSMoQmyyxnVGXL35en8PR
Z1wp2yvUYvSEChc+7Ior5su3idchBcZTd6VG7iRhKsSIoPcklsty2dcXHpv3+CWI1BO9EnABe5c5
CiGOih7hDc1Bu152RK50rlUEBiASzy3eZmt+GtBEI78/e15+T1YAqVW5/bvtx2f8LPinDExUZC3e
DcZt5M1ntwpP+EXIceHfErornRMu7I6/OmViCGsYGKMSvTXrJZsJIqNjRjjW6eJQzJbFlW5Q6mUu
gwaHuqyIsyMaWvB1QCO8L5+N7WEkyg1fgYUoul1pCcalBXIKzcI5K+FlK8B/6XZwnBvf4rFD0NvW
KtvH2BGa221+8m33PSKpQfp84uzzuL7loIGjFTdOrxR2sIDSUq26uUQ8JPiZXei/LkMgYMLNV9ek
LF4jrLbN+OzVyzMHueZVG2VPA/GOTtoudyouF0kSugEcT4QELLTRVviMA60a4F2QKK7BIvkiBeYx
rpJ1y3a4rnwf+CFpZ2UTUTfOz03z5ifED5TdI1OoFy00GrGy/OUswET20RsjdS94yl6L8FaY8W/G
NondfDZqfC8KdaKIOjXCYaqMOjuv0pPogxuCCQzYQsETjCFFRlJGuc757ityuyk4wRDPBHPO14rB
w1XZZw+Uw82VDlDc053DAp8JlG9fsy4g+89lqKKNy1BGb8oNrLWojEf4TzicAsh8oxuUm87fCklQ
IrY1IqvrXVsPu5HDCY3FXRVydrXjxBs8E7yUNOOT0zqnDAHKVtnNcwTuiT+CXFZjiqsG2lFragAg
ePFBzv3X8uONOiTDY/xtacEDUHc38VK4dR2lB7qiWkDVGNNGb2sYDjSSR8fmEKpb7C2myf3LYB51
+2wcvPxQKpbHiAeCrbSyVVhhbwgXl5KR9Tfwgrydk/XBtclw7pCw8uylKI5hpqpNMAL+jOX4FBIo
wduJHYCRrbcF2G4RO/xUjBAaxy5H1yGxhkTpTS8cuYIEEJke93fdoQcZb22DgOYyXmFqvQ9x9K2Z
pd83ffnRK8ansmFa0NNXsfhcV0uX5jsuvHKJZOAtBXmzZghLjE1Uvxt1eqkZ9yeyu0NNC/lv3KKu
giJ/jd4oOowN8DcnGtSK0CoYEhWAkckfppVlNO4mdAhEIO+p2FA+VA5JpgSVfIw9hjWmR8Y6ssFf
Wa0JHI8dImBTphWKhw7KxHilqR5NPRwT3ly/x4UfRsHJTzGYziQpIjo0Tzog4pU0mGKL33GZh3FU
6OQeBdNtaqNmazBCXXXmINfz4PYry1F3IqElFkA1bf+ECNAkxjc49jb1oTlBimcNypCAMQnmAYQw
Kvt2i445rgDblrqvsuQF0YR7q0qJbWTBqsyL/CT5oxG1DoVO+x0Jdbv8d7Z4+s8+q4awNIsdCSRM
xcxVsWhGavuUKT9Ft+fdc66c6UnoUD1Wcw1qRHuUvzKL4tDxNPGasJ+s1tnKdrBIFFsKGxu7hWiu
hT/vEptFvw00q41RE9s84ystD3Uy3bD9uR4a89WhSyO/+IRi1uzSr0mzbe40ufFtDnTNpPOmV1qn
7NLH3BqvBptPwR1FtJEcBumgP/MAw4odfniB8xXm9jUt1adkZJ7p5DHvIcDGEQKZ0H3V47EkPx6x
J9SfVJ2SqN/aQXa3fFt02h8l5n6Rt7eYzFBHLRCwnM+HlI6dW3mrBjrX3OXsN4t0XU7OZ1gwqdLZ
Rxlfo8PLVk5NqWZn5msbEi5F1Vzb38YcPam4gg/KRg0oWoBedPkZa8P+HRN/wKrsTjPA3rfJk3LY
szJh2sduz/qO/BDbRH9lC2CLIiaFmuk6vgQIOUEwr5yQaYj5lDCBDfX0GCXNp111u6SwiQv1mMBY
uAbJwQMI2bZsDO3TPIpLheKuscoPbuFVlBESOphn1qe3oQqvjUY/2PlSZdXo5btxPo9MlEoHCFx/
F+S0YRGXw4AfhOO1Xwu7xnrlVTc6LL+Hcjh1YBQHJPcFSwcwNhkQM4LH2nL6hcHig03kpu2sZ6oj
AGjOg89AoAaZojVHa27hnupel/+t7fqGu3vfLNDEOUCp3YHKCWauv3nCWSma10H7VyaKl6vZMh5C
tq1IvtWubJzmKsQKCBsu5jLy8jVbq/tC5SNq/HqdMxImhnV5DXVNmCX9blm/NgpdEBi721b1z47H
o8glguhKx59UnphtM1K1+zqjVAHISdnRMYR17+lQPqpc3tslhx+lnUn/G65DSIhtGN2auXedUH+U
HPfAld298hLkcyZP0toXoFZRmy7vs9+NEjAibuyhyU9BZN+LyTrFnv2IYudJYFk1rPqmqwDWjSON
RJDcLa+ohx6SD4RcRvNnZ8+7wH1KCn1i/fPRJKA6vfBQ5sa57wFET4feM96a6bMy69vWcF4bj227
WzmXMvL2Szxbw6CfsEEPGRPhIasueHN88HguROA8kDA/uvRe8shk9tH/Shp/N3XhOZPo8VDnw3mc
qCsQvTTky1SSnghefwG9T55jU287IcmcfVcKV0E5nVx2gt5yTUdG8TLW0LBbsIVKXiwIjXnSwJLx
r3u/Ow+0EwFllDSbW/YtB91mKPfY+6jxhr26hQ8ubZhkRlb9OLBTahnet1F5CSWJyFXMCbu06rGI
mg3Reehk8VVG1E15ZZysEV1K2TMzR6Rwm/PfprIVNb55Kjw2rCl95jqI7YtuLaCqyUsPQ1saLj7J
2LzEAyIkNlv07fnZJenjykcPz7GdkElW6FeeaIcxvZ8bQF1j8jag3iHwlBKONKJkiZ2985BHIhZ6
tAPw4e6t7pFsKw+kbGLAPzHHAZmIfE4qyCgU7FnMNTLYGc9/4e9tNspA/iUWIBSOOMC/cV19mAV7
56qu8/X0ESMqWYVx/2miMsowoPsZI6yg3IHUJMzYj0wy0KqXnLFl5wqmmwote8J8dmt0WOPZszPv
IrKyeyYBlLAQIMiB1TBlFKROI6t+LHKXLMjp2ikKvFXYFgqbujrOoiUoAPe6EL8TGvSA5/SG4Tep
umi+ujTEY5JCywRV1Y0eoWK6oSyI0eoI7AUDrohCFHdzny6PkwWTOjMisTgZytpYJeF1LpAkiS5j
9yTrXXrrGXl4HZc8aYBqIHRk86nER5BGDOpBOJot3MZkaQIiwfY3TqHXE3Nf+tb/jy56nDTAwM+y
K1BP3/8O47L4d2ggNL//8w/IlpuyDn//t7//F65FWP8ywZQQoWhZCmaJ/E/IoPMvhbaNoARgEoL1
iwX+r/iLMagsUo2IXvY907Ydafr/xWtx1b+wfntKOeoHTEg6wf8DIP5BiCTs6X/gqAAS/AOjIn3X
lHwjE9jg8pMo/28BBKoTIg9KDbvJ73/JGc3S2t7ZFANCN7g+Cqe+G+s6ITDcA37RMuVQxCZ6+JBP
HCvFYZQzvV4hnuQkKV/xSBytXjKhWn47Z7jPCswd10ib6rsG/ibShBGMsONeBNXnxV/aMnsOBfu/
gHRpLMtzWTJnbpzrmelexzLsRAI17si6nS9ew7CUO6c7/PzTnrnImuAvP6PlY/nO3ZwGDX83jgkA
wCd18HpcenFeP8qlc0awRtnRsy3BUIEJGGl1c+cF1jUJjROJsWLcxhxgD2anVrbPIdtVInqIvRzF
fZoGa8sJBMb6Of+sjW4X9Lp7ycS7nuv87NVWcirNEThg8oGwtLyBRA7geMHlu3Ze3jA9uB9r8mzZ
pJ8G7ZoPTm6cGA1sCXgNzz9fjC68FsnAjzdtnUJ2T8isN63lzfCxi7LdSqdU55Yl8nl2XecIU4Yd
iX4jwY2Kxytu6pD1QRjp/ViAurGXz8FRIzytn6oEm0ldQiP1AwDYZjl/F7OxgJzZ71XL55zg+xJ9
nW4CXUcPLMLOXoblWPddgfm5nHdZd29zae5ROA+bujFQWfJwXtu2bVyqMjK3yVDZpw6n66ELl8wq
A3r7v91Y/9MFa4HX1P+VYLFcsIrr1ZTSIm1ECfNvUEzEJv7YT7gOtEFAd1exmEYB0xyTXJYvmUfc
Jkoey3P0218fdCQzcxsgTTlT5VQkHTs4m5cvcxPZRyu17WU5Oe39qX7uaoWWIY+TkyML54kCZGp/
o99OBlj7PK9tBt/oo+PojKZNAojNcF+hf1VHvzdwmTMqu2p1SialFWTeDrtDc9t/4nKxTgRMCkCN
9R0p4oAN7KGCZc4e0qr76vDz2zJrIVhGOOXDkLxV5nfBYZEGEFsVJqRULlcJeyL8JTKv3hR7ZKSv
5Gp3vlfvNZM+HGXk65Ai39yWZW+tLUFp5y/6nk7hBreWuzQGBObpcuOlmouqTosUuRmffem39t7t
4MbkdhkJ9hsi2Sp+ostioOigsZ2a5YsxI2vSfWbuRkvcpOkYMtg11C5NNeVoXEfPpbQoZv0txoxV
ysVF4+B5mIXFyTLmEDg/Z+7KmRqflD6OQz9xbyJ+qlB0Yu9HYQquAA1MSrStdqbxggiG20G3RXi0
6il4DBa9cp7cc79dVWgBN1FAlmxXl4xdMXH20+iy8DAf/vmyU3+iWCVMImnyH8fxLGGZ0Kf+pE2R
U9JD31msHjysr81eT0cDHcnx51eEvJNTjpQa0gvvJXGe3Cb+Jet73ugxqqHD28GNoDHfzRHzC738
lmSiYZ9nMrr6Sc4k1HjazQ7vxM9v/ZpWu9KVUWOlJWnAQAxyMrzcOo2MieOOTQVhAfWBsRYpuwPP
5cmw/F2hnPBsz5qHGS7W3uryCNnMzkqJaoZNeKxHmJFRJZ9ciziRIRnUXWT48K7DCMasdJv7ny9p
+F6qyWYl7r/YbsnMDcflTpkmWepDFb9Y1ljtQ/lhEa1k7irMuGej/ISEzEaLQPetydt4LOLJrq68
wpLwH5BJNCGJ2t3yZfbT6vjz259fTc3lf/m0/mSD8Wk5njBtz3JNBjegwZZP89/YYGHZeH4/ewO9
jFXutW52fTP3T4wZjXs3NMlJpZ8VNtCfnxMgqeeB9Y0EBci8xDfzx8gbgjuDvDE1W6vBsDj/EGue
g9ohFTRtr3PauOufX/18cerA2vUdwHmvaKxDGMw5yAO+aOn/x69iaZdrM50tNv+7JIsOCVoJXPql
c+BugZI/5tXFyrvugI91oYozVJh9SA9TxXil8YT/153dmtHZYEzAHVqn29b2aQCd6PnniFHLOYOe
aTlqQnRy18xoljSYkVqyGcjKnoOd5cfvqWYqt/NqbHB/PSOBiTF3m2dIGiGJEbYazK3p0vhleFk3
kw3KqvMa4va8ybgtu+kO+ZGPupgJ6z9/cs7fyxHuC9NlQYpblwn2T030759cPEezQ9pwSyL4bJzD
KBuZI4ZPrtbTK9A7YztvoyRinK6t9MV0/H2nRX8ni+y+llqnazs/On28rdtuftCGHR9zUWWryq7f
fo7NnwOU2FPv6NMed4Ff32Wx81h4Q8fuv9j1RlefmqQF8YoaRZg14vGfG2EwUIlkbeY+2LxD58pI
H8rl8cTTCPF+8tIiKFOtnl/8OjhXWYSWmTN0DPA191q4fKA6h+jp4Aj553dM/plWxbVOoehLh7fK
Fsy2vb8h9wTNCcYmrO8VALZoHWlSB4JmZrtbO/39zxcDXhuTk87e//y2S5r5UtjPw3z4qXYsJ4wf
cFzzgoP23KU0swUJeIj6o5ufL4NfO7suQszoCKM6laPJIihX/gbfpjz/9cUlbKCf5wKjUB0gd5iy
iHOCtMSfc0u5GRistOq2VtMiu7UdBH5pBJ+DVuaqXBJxMnOqf7FMhUI5MhR3mhv4B/rFKm+UOefP
cr7kUzFcQEHx+szA2c0VMdUEPZcMnvz6xArPOdoSa4HBPGXdxWN+aThOicSrNVxQDGsxERxRnTin
KW2aU1umfH5dgyGmPPzzh2L/GetFkSKWihqDk+0CVeTj+fMB5IfkRLaOtDbIxhgyLn4F7XYbHtYP
/ZTVxy4L0nM8Igl0rc6/9drkOzcCcUpqt39k0w3rQjNW59Jn3gBiqZijkrOGpfhVA63q3JqYvrwa
slBMUSb0O/td4zUCcmLZxoDhpxVPE1iWTdnZv/6X1/ZnhNjy2ixnAS9Kyyc/DHrOn69NJYaK0kq5
f53P8Pdcys1oPOPfhyON9Lf6Pcf33GnOt+vkz6MWd1Gid26jmzuZiOHkEtEnxMFykS86gCwfJtRf
skqH2wS59TWe5Y8pY5RMGhNlZl1RM4SIov/5ZXh/v2/AYfrCRBVJ8DL3kPe3OpLskqK2tM0a3unK
XeObwEVqJ5LU/GQoqqTBzGimxxiBDkdjTuwS731FRDtoBAGoIMmu66b11nY3AwvPCCPxkcSxL9T3
nI7+YxKoVwke7PzzZ2DGboJ02mUm2pB4bn81CVZjiDSEiqgOBkhrp6ukg7HUKWMfBqimypnNHvKV
4gKbAPMB+oKtExBskhiolQJWgSjBKk9eE3guHzo7P3lTH12nTtr9x8kfySBidqQp55rO2DVLcTKZ
mMjTMLnzCrM7/lVdsSuiynT63r5OZhQZTpTYZwXq8OBbBpxssvcCC0FfkSTDbghQL7jyGqfVlwUR
4Chgv4RmVFzc+EYEF6aB8d4uzaPjzuaWBUbyRrfhjmxac9t+yh+M0mlhekT9ZXIZhiZMZKqxdh8s
Kyp2IPqadWqG3//8aavlKfjvXQNlC6eJqZRnK5dZ9t9uyNQddVsOeB5Tn9gMNkP/l7DzWm7c6Nr1
FaEKjdSNU4k5ikoTTlCTPuSccfX/A9B725arZk5QJMcWJYTutd71hli/RkgRHqLB0WFa+/nh74PX
GKScet8K0Xsnu7Pkq6hxyK8IQV2lIpKfLbz9HkRLpp3MGthAmf42dGZ30DWtPvaW6RKZw+XpIkfs
NIPE8UJl48XAJmiHTJCKrxjHC0Fx4WGsKu/oBO6ZymDYTUq7LM/J0i6Xol5pGTeMEViA8YUxSFzQ
ebz9MJb7mYEUIIixdBRmXdz1m7EgOHVm0CEBraaNNjjBUQ9bkHdCUuY3UatcWIDFrOZk1pzE7kk3
tfq592B0k8TpIACjAWpICb7XBbmCwa/rAl2+YfwwqEQ3IwHbj5XhWeaDWUMy+v11Mv67cgrgEq6R
ozt4yeLi9u/VBTJjpkHs1VZtbBFUxR0L4S6CshdkG7+AktwLwvWcsY2eIhHDWqGpGVEMwvBM9e4B
kSuuQzNoYMpS7fiWUzP3LctHcZhbW7wtZtM53Xyb3GsGWfF1wSvsBKIBxKFNJkv71jVh89woBEj3
7Z/VkLisUFY3MwntdeTabExiOJsu3gKQGo8ZqrpdaNUFmb158+w0obVKBxWc8pn2ko7RhKWN89Cg
PX2qsxDXWkXIFnsqDZY2PdfePB0e3VtXG+ZbklaQkYy5h5WF4dBcYXKgu7751uCJc86S8ygHwgA0
qzlNvieevcm5YECJgYdKfgRa/zJBRSS4aC7hc7vqH5nwk+9uTWK1AAZDzbTbH/7nR4H7Pg3ICO4L
ASRQMPGurQ4w7MiE1QLYowR5RYq91IFfjylhsQYFev8LpcC3bVflnXcs5oOMZht1uzB2VmEgfgqj
qwBAvvkwk5mymJ+qpMCmY5Aw4WGI7pdWdUySDv/56TkcwuHZrIKdbILgvBxKNEf3Fnj+WcuP0EIN
gq5TlTusvS6dKn6S4emuWTDlRetM3YEqNYitbk3F1me0etazsX1o8L+NY7iaShEupiB4MueWGQxx
CChjLFdpL4C9ZsCkDRChZSI9NDE5gJmdsHLlrn9EG0EQbdWR0I1g56qNXX4U4fuydNHnQ7ZdVtFg
nBQBba5+8uaWLVGoa4RkYZ1RAwYLBoFPKS76VZmfHauEHTiNfQ0s3hNbH6VbBEXOTzH13yF+Aup0
7eeA1KgHWx9B5yPX2cShV2zvq1iMjijtgedp/qYOkAN5pxkY9VXi7cio/1KFzDupi8bdFGcZMd6d
i69Y+W4X8ppYpGNmVTTMErTb/TmCSwfxqq9Ofo8SyhskRpNThYIu7OXWLszpcF8XlpvIHzDDb1MP
7E4v+59JZqrNqJFEhoWB+cn0ycObxnWOp95jiIKnob8Ep9JmCTLyHbwGkJ7szChDU8DThgcBKZBC
h+Odx9J+NGWybUY7g3Q4Vp+6QmLsOj8BjIveSb3F0meucWzexaJo+V1tD3MrgSpUkmN0XA5LGwoL
Id/+fpWyPtYOc1gMHaaaw2Nc8x7c8o/+0jLaMaisASZxKppVa+b5Ro56BEudG0jLwr/eLidVGsAT
aJ9yXEFO2kC8YjKU3zwlYbksnw2cHXL+GjM8BVMcnuo0HQ8tQzboZAwgu7ljbiqIGZOGZ0Qzv3Um
rGqTptRWNOFL+y0gbHR4w+jSH78yxyTEqTKvYxkciqFqnhUM6q4g982UCIMqWHOPRoV4c+ONbkY2
VWqwe8BBC1WQbHVZ5RdvasX696cNcPvDLsx5YyzJuk60roXA+4NnN+KbIaNRkKsInvza1Ex5Dku0
MHIgoS1w7PLsY6GiwCVmDtEXJ4vtXRrX3gVZ6qoOw+60QCedagm96c0I1zLFjeXNU+wex8MVsmiI
mAW5n7T41YPher9kZ4GMRWykL8JSODij+Xjx81BuixHIadLzq27k7lNqpafYyYynHhoY1jW4X1by
6wBIvc/DpriOATbCmajrVecx3WqGtr4igLIPvomd53Llhc+Gq03e03Lh53dW7bpPxrQfkFg92VpR
H53CeY5wtcCLloMo5M8o6/JNJJGBwX/RvyzPlhnQ6bhKnYe8c7btjB0OrJGr5c9fzshyCFR3TUMw
X9WWSGWAF762zufM7oqjcEoyd+YzLOaDljs+Wl917M3ycwm8fnNQgW7zNLF3rl83L1P8Nc6DJ062
/rwcUnsaHj1sbLeITNli2Af0tgqv+BLeFK5Bx0G17MRjjQ06G4S9LZLcY2+zvsNejjZIrZm95ZRC
VqqPJHDZQHd2/uKqpHgxLUQtlZv4x+UzUSch/qrBhNqNf23pY2erJzwB8+g9Yxh8mTKWvoOONO2h
VQnTgLAULqNi4jxmiWQ+Txf0mGry3gSLQLSbNi1AYxV6sLgiYXBeAJ2pOHBzXZbhAaG1kKtzFy3J
1L3KjLrTzep932IX50+l9rQ0+PeyQo8Yc5QyDVe9aYdPbYdXkjvl174w8AHrphtOjPU16OPumrnu
8BSmDtPjkRARJbV4FQRm8EQM8l+HmIlDWU7hyR7Rh9pRPOziISVzJwfRNyH2L/dP4MWQ7m2V75ab
a1IBXljauY9S9xnYiglqk58qHTYwQh9j47vk1xWt2R61AUlU6SD0rnM2bk28LyhXI2Ej5T0beJNH
ztHh1B+7//9q+QxCAB1yKD7d/7E2D0OFoA9PRdQTRl9fx6hp8aeGPxxOwnpO7B+IrbJX3auSQ95F
P5ChervJnYnhPLWFA0EF22eM1P1r4OS1iQ4hIqPHr9IN4+JoZePDQUnpNlzLFtPlVOQrvydftvDi
fFtZTvAymp8gLgM7vudTJ8/LpYuU/xJFKLyW3VKn/WJ0jznOT1k0cg+Q+x2NxHBmNVMbu0vbQ2qD
qN8xcjcJvhWFj5U+zBzghArgRu9/tWid0EwXuxbu72udINAL6FyhbT8tbRltLRQEJfFdb7vuUmVx
f/H88eA6vXVwHJuP5s8tK7GJImiiY+P0NiFwuEKMcGF7uzaemmFI99LH7aNAcPJAQZK+9mUx7vXK
JhQRYcf+Xlcht0MQa9e0a1BBNh1ilXVS2/Zr4SYk11FDtk3lYv7g17fAQIMnkVx2M5plyo5ETA9D
hyiGRhwLKFNLjb+8ylRgHIyMRxkaFoVl4zQ4iamIOOdpwh6vqpj+TDoejKyIckRSmfhvytduRf7D
nGcmvtv+dTAKYzq0kCGneYa2/K6MTYQx9vMaUN28oAxPuqw3WORfB6tIf84vcmCxXZD2VOoRaWvM
nbx2PeQNnm9N29AmEoo1Ab1mFtisyHro/bnybpWbabcGZi0jl1UV6sbJC3tYp0mJDFjr8hWPEOYM
aTiyakLkijVnH02wG3xiP+HuWdEOOsrzAqJPEreHWNVkoenpdOjd3tnPv5qHEAdRfRVc/z4ENvie
oxXVZvmsi8U2SPOTOWBX4TiIURiVjJ8Tn0AfLkV0rUSJftIZ9l0pi8voDB6cwHY4Z5Ai9OkRrVN8
GH27POBAJrZGLLwnW32Pwi/U3ZA/Yeq931855IqPcUqjTYglAFCDtrmp902GKeVSNS+HVgKEGtCl
kjq742yOaeJGsQyNigRDi2WCY0+JSdtEzLltc5aQ0b64wTQrfqEHZjA49s2kJKNErkqC3duTdOZ0
nyC1LlaeHKwp9DfQMYwrDi0aU6sI+ZFT3KK+s54JVdRn05xHQ6PhqYgu8yYaWlwdjsurfPRIn1g6
D7I62LWlll3QnOxc1ieyImYDJGnjiosBKPJqC1FnB7QKxrSRmC2trFCwj3s1niiKsuRhKpAt2KMr
30oTB+t2Jnv5Pd4OdVu4m7yqin1Vj3PiKuaY2VBSCcwdLq7EL42ElkIikm8emkxsm6myboPJj1N+
Fe7DqOoOVt6/LkihkdGU3M+j22otphEjqZFFZ63TVomnQuTJ1u1VsCMU4AabszrZ8Mml57/C7PRu
yyHlnh3RnJ2M+aMOC4dHw/TRoEIsCiJyAO6DXRve+W40Ink25o26JxgdCSiUQ+kMV1la0OBBG+xN
KsQFCct34PHexnKpABxaUNY4IYTiPrWrpHTI/EUNvkkt3T00cyMskGBvkgKeSnFvZnz7pGn+lpVU
He2pMd6Ktvxf8I2iXNtZY04mWusLcmFnnCYsxEsfW/nBaUyIvHrHEuOXh1DhOkXpnp/RAtjI1d1q
h+igW6UzFFtDTzwKdLCuD/26679rk+mfl4PUzdcECHZfBLDKl4GFJSausKXbEBS/hm7ofwmbHmei
CEIyo2BnF7lxdjPD6rMmGlrrNHCO6USMV96H+ur3Jep/KlSXwAMhmS4zhGDiZ3+gQ6hODG6SkTzc
982PtB28F4saDsERzPGRWvXFb8zmJZWrodexK2RMM5CA60Fk5qdhgO3BI1boMaq8rm/oYoAvAoI4
BkPuKxQsz1Ueig26S9IEwkmh7CurnTfjCgj3MYjwyuJLkui4JVDVFMKuP4na2S6PrEJigtE6N0Y8
DCxVGvkVdpHhv8Kz86gSRBwq8lFe0OoXxNiCRVDkDTDPXC1jsGxHHZNTF51LGnmwexvzZ1yF5h9G
bx/B4fn8AUzoAOC6gfr5A6pqlAh4kQE6j5MwscP3uLRjRhNapiT2pu6P31+u/7BXlq9zddew4AVA
o/nQUNAHGVluBPgML/1fS4QLLlUsR7FlbzzTmq79eM1GzXlFEnaDpIwnR1Ql+IQKrBJXqvQAPuvQ
O0ZdVJxikmKUy2ZRMRA6y1q9Tn093t8Zfru3MapANGcOT9O81YDsYNNdyj+NdMTHNsl1pICOQyKT
tGmY9A8Iu5tGKGNC5ueTC7sDBiEOAK2eX+iCZ+Jm5r03Pd7mWF+n1wn23LrUuTd8TClOFVR2UCYk
TVWjzEcuVrlTGuo0KJfiLNysW2Nv8Ier8J9xK7+vkhAyWFMcxdjj35hdFaV+T4I3fMasME5hMzhX
hqX9YCAem98MPWER1diwNmec4aYc13qNW4UX4lugubm8tCmGQfi5gAsF3mE5KN1MDgFCpgWVsamo
H7wOFx0N1/5NMoYRLHRP/GGaZnzEiedT7xq6gqzFAMf6ODl2PbOQmu9gNBmbNxm03kM5b/FmZ3yz
Y/+qwuLgeV33HckzjD2h92++oCyJgG5+tGqf4Pr8ffLLbtW21LNR7Ip91LioqdXoXDRH0O968R9+
6WXE909wGxCCORPxXUARiEGdD+ffb1xf64sCmQG0oKMRSxLcO0E2XEg4ZDu+Dj0A89JEpO8WM39U
v519m6SxU4WjPwWxAW9y0A8M94J3C4O9vaWxZ3RuTlx3RSfTKjxBGgne40rZ49rL7kWFg89qpwg5
5F00IrHoMIxqzOA96j3zXE45GoX5FTkvOjzKdlz1gSpP/XTWmwFm/BQZ5MMb9bUWFZZnAekBA3kD
tgORG8g3ko08d2GVHl2FlhsHiufML455MRhPdTt8I0oAujrt0tlU2rT3aR06VDbbIUHbUuf9fpxb
vqFx2JQ6cVy2WIAjlia3+eZOBlyH5munj94K/yDt4ufWjww7qKOrYwP5SFbEtFdxeGCJj69tob8v
P842yd8cy3Dru26+HzujfNLzMnn//RPFHO0/SAlJBEzAYTtZeFB8vKRagHY760i9T+tqPLARNc/J
wDcGjvHUtsUvuLUpqDGZFamJGjgoO7IGrLQ61gI7VSW76qj7YBxc4HOIZOUxsOvOnL0I1GWaD0dd
hPL+0kpxqro3zkiL34cg9La4a5NzNQN5QTbsjCL/ovOQX5rBL59m31lmtsb4NTVu0ziNhGhDsygj
2mijN62tCXF+1UaGtjXtGoLU0nq3pUEEBLZcbmuQXzsNsyM7UHnuxeZ+knbxUDr5j7wyrb1VKXEl
QGPreoXxsACVHqqD3X1gGiHRDu32f7ETFKv7BGw0mQf3+MRVjt08gbIOt74/qtpmYW+S56VFqY0p
vcR5fpBqNiCjjLpEPRS/pRrpxtYjewHLOTcXydu9QhmDc1Bi42NZZrZexthIileWoHm+U5lqvxvv
e7apLj3JOshdG2+zVJDLQQmFL6yODsKJjU3P6nCIsEPZDVGDF3dUuQ95W4DXjfz1uY/wRm+D8MWv
d9l8dgOgH7s3xC51oabE3JsHP0FKEEzltSrc4XOXrYfQLb7kRpi9a1njP3vxW0UtzBTKq2VyXcDp
uojzPwxP7Y/LJMmD0FYhjuK760g4Uf9e8S0tkQlOPeRJEP8xaHFFQQHH6BDK1UK9q+nYWJ/j75Ou
hiP+OsHZroPPWWy5FwP8DwOH63JGl0NvogbsUnVShetv1dAijxV9cF0OQSEDgEzoaPA7YVNMZXoE
fk2PxVSgOVpe5p4RbzFTMratP9BtO6bRPXpGQ0o80PuCiRZB72Li5bWQYoS/rnKEYNC/88e2gqnU
Y0EzcyvrmVvJKLU7BXCXdGdCZVjhJ2XEKAanUFXH3z/o/+G7cCJpvBgAuMSJS11+qDcbsslsBniY
SDTes4ak5lzqbnx251dh3f5CvsGAaf5o+Uc8hU1Ylkis/ka5l1e1W9LGYonv9/AaMCTy6IOYTreB
dxFzB7QcZq0xnNnksdUVqEWGZMKkBtyi63+k2szPml1saiaBQHpZRexURkRI3Gv2XrV0BGMjtPfW
822MQHDuRuW2B1HQb8k4EMYFF/QW43KEjQJrE4LdaUW4V/fcBxhDikkTf7gJTXPe1/6579nQDwQb
NjUnfCFbfaj+agh4uKEGah2kBOHM5CdbMKSy9Rz/H2yIz5rV8VuSz9eNOMXAh7mVc2XHaulj8ZXq
j3bjY1hbe80tj9NwHcvPU4vpUI5twhZfm2lDjztyV1wWRK5jOXgqwoxJbuSwA6DTXJh1PH6/sF6M
9xBc6E7b7i/q6XIF9NFPVhaBWggmBPAPVd+miEe41ZX9jGpVrO4zFTMa/toODW9ipRXeth1d+AVW
maJ38TCFxe2jksWO57nBc44xb42W9z65Q2y+tsoGIMcMpm4X2/izJOkOwnK1F00HYho5TFZA/65Z
g5TEuvGo3tf8Pp09MIoUteyM0Fm1xtRQ+CkZkr7JTek7/6v7Mv2hg0lpXjDH95AnkJtvRSQINrHM
YJUmpOZpUVff4jA1MLIx1nXqO6fBVScdXfIJd/BzVEXhi8yGeJ1EJJXBkB5p5NdBj1Do7xltpqc3
iQJ9JUaorTkpOnMNXGQQp1JLbf5Geju0tESHj/Y5xd543SX9yKhMW7caDwv+MeACTRGc52C1osNa
MS9dfZ079Mo5U7GNEIghZdr0DOVCPAo417tcddlhQKD5WE6DvtLhKzwtB9NH8A2T5PL3R4GBYbRC
UrNrmsC8/2cqwtjWKiMdeyPHXiV194uFf3ZltsQGD90Bs4huulh4t0kVBBtrZrW1TXbEwsR7te2p
3mk2Pn5WOa60cApfBBTKx7BN2r0l18tgILAJjiHoCMtdKO+vTZOzGZ4XmGeBqw3YYn818QC2Mdba
/qUvUZE2MzqIeLVbVRV+nkMCadgdDHwKatzzQIutdYltF5GlXH1N9FtDw+QPvg7OWWbP4GUk+7Tq
Y+aooUSWnDikYmfRruwZxXp5+AvN2XDWR6YY0+Ct8dYzD948Bg27qNvUMgXtGeT/Mh93CZiw3AQz
UOTlTr3rCGwOEyc8TtbXYCaSeKORPo3N+E151IR9ELTbZci8HMwRUh6U8ydh9ze9Z37ZNnh/a8ye
t8jJmTqkA1kWUVrjQjVrJLVoeAPqCr8D2KBc0scvSvZnLcNqzc8nuor525bvXQ6Gzh87EQx6h2dw
oIRIm0ekc7fWpQiL9EIbaV28pMgftK4vvzgJ2e86Nf+Dj+nxQRq+hcEPedXxW9k49dnpUNUBdUzZ
0aQkapjdf5ZG+8vm/36ksTX3wAwH0h3Rm9oZRoFxm43roi4PvjEUWHB4/j7Q5tLE0fDVMpK3+S/q
PNm9eK7/Tffj8HsVdWctKPoDZ/Y7VbazKfwefbo7Zw+QF7xdeEQ6+RabksgpYi/EJkesdU5TgjKy
JDBWPLTBYXRyxqiNmTiHhUoMzxMlyKJIyOym3iwIqoTrfUDXyIWzgk/MzIhXj1MLfXb6OjipjQ+1
HWxGOyHWSKd6xUzV2+UIl5CCdu0+dRl27URfrGUmZ1pQA3s6wCfqcQTrexSWjs7Z9Cni9Q6adWEj
8OLJiYs5h8sgbnzI09cqVf3JnLxNVmT9e+QSU6NPz2mG5fzfWNq95O/cfYRh3QFVwWeBBIXgOlOd
IsN5hgUzvnQZ7kVaWtU7tB7ZH/b3O2D07z0K3rfpMPIUhmMYs8jnn4TWHIke7teCuKY7P0X6X7tl
Zs58FtWpUW5KsyAh1uqFfIgiV4fmR+y2jfEGCjLkY6QOHFonC69G3D7qOMKBeSZrz3eSnan04tMw
QP6m/W4Pk9ZuFibeclj4KZqwq23S4JESunAD/DH9AThwcArlfIr6MFrnPRkYgZjWnZ40z5xa83bf
jnySTT7Z02RuHDcPkXOWWME1z6nu+V9MaNv8mvOElYqA+7T5q8jXuwYPQ+We8CF4cxJIU/aMBA9k
dB7Z6vI1ZNw9rm+PjfKPZh+z3TjRoe0yGw4UiqI0gubo6YACgQTkJPu5XLcx/DpUSoAE82EinHDd
FzmSbFB+Jr5TZG6HRq2nrIVjo39b7tsaz2vytvw3rfWuWpLi64O19Wsc1U8eAYL3azEBArz5KOBz
NtWkIeiSAuoXXfabSCLcowpSArByC3Aoaro3xySBhMwTjFP6hngidxi5DG3z475hAkDhiSAG2IyE
8566wQTdVunXAVAOGb3rboTXiBMOW92jRaLPCuwOouZMaRii17Hy+ovdWz9NSJG7qSKqyiVWczPo
no6TzaB9zwf62FBLL/ZoDyumCt8Ix1A3K56mqyPlhF4Lslkr8LJ+FDkhNVraM8r3tM2Qy7ee/NK/
ODsiMcYX5mHnSPrk1eBKv9cMm9SirDX2TS+GtW+3asWoHrtQxof3thev3FKREdIZRrZbQOPK0Mkb
GQrrwU/Cq7CafG0ZVrKFS/AUAolTS9beuuj78XDH/0u3xo4T/6ATzctPIxrS18TPc0LYXKwDUhKI
+SU/J6VI8P7sk+PyBVizZzuZ4hCFC1J8LBKUViX4alPUw2ti+afGKYJvcWyhklG1eVRh9F4icL1A
yPy0nN3lHRfhcwH760jfT3iNNsX7lhX0kflQcdCilKFmFFYPmeXOs5jwq8wZngdKe3d6zSPodQjI
o2u1d6Rns49V+V6n47QuZKJIAqmRvns+9WKrnxbEPcz42KlK/J7z0NuXMN5X1JX6F5YP1Mg4W8V0
MlhrNSfR9vXZekorRqBzyPXGXbhJsA5+3ulbbTt9ydIZceoxMgnD77Wi2mksvJ4nJxrWd7S/qJzx
NEjTfMoF9rA0lf5qeassosi6Mcy2VZgemMc7P+Mh+CQFoyZTEvI1gsU83gmgapCnkSHLRY+VSWxf
Vm/uZVrsPM5i/wBixTGv/ZJEnf/3avlMkrv8+JfYJGUK7YQk2hmOR4gfg/jn+7/YqNKJ7aUiSKfA
2N1nF1YjkPLEHT5huYFj9EMQuvL8dytWNxMJc8vKGYXaMSZyaalFDTjmTSi2lWerg0aGnr3Uvhma
iFMKPRlLHl5VJdMdLdYxMoCovYapW29N6RefPM7vQ2Sa0Bc4PmbL3iuz+Hw/EaCvzwXmoWvJxv8g
TP2xbx3aSvOr7yUeQbzVwbQL6R3HtifiZH6G41ADtMdJZovvtvEGNdEFzCK2TBla82S0CTgznVZJ
Vq1h7bx0uFc02LDgi26r7IfilrTTLl0vM5FFzUdxmW3vm+804uHQ9KZ/7NvsGWQFCULanmvPsAgu
VIRfxbODXox6v4ynR9hs+t7Abe4vNZo9ckOWIdpJIEHEWPNab/bN16W2dlRBNqqFX+AyT8774fNS
Sv6h052R/w8boWnBmqLasIG1rI8M3GFs87AbMwo/Bx+Nzi1vtm/iI1K65qfYbfcDjOj1MOckL5yC
cOTqEMl9zKYKR/EzWdef+s7mAZi8z9KOyg0FRrOf3ylBgFLgd3Dp9ITupGwSarvEsR8U60JetbPL
Z0tTWLSFR/3QpgfLmK1MvOGFAL3gO+Hhz2bAhqxZ7WetUw1OKnhgJTjpnHzXr8CM8tvvz8d/IRS0
GtKClSwRCJjIff9dGECbq42s9Ikyqi2GqK3j3vdnvxDrFv+ML5rAwd3Sde1gOTjoulGMeT3G5I9I
yvqNkGVyxcU3uUJ0Ta6sgOxGKTaJyz8sn4kCK95lDFziPrFaNkZV0NiURNyl5v9iFmPM0wLs1G1S
sKMhFCvAv25NEkPzsMxAcOmklVskeH1ITGwzGcmqc91oU+VDsrk/xGmdYs5iMn8lOMVah5qfrZlR
2mvionZtJfLHYMx97PjhW5RFnt47md+fzuX2+fft5QjDtQ0dzjB11sfbK0lsDIw91fPMznyvSs1u
zzFntm1dF5jC+Y5i0j6qdhT7poXNW/UEebhEHSWgknvEACQt2RZZxmMYwpIaf9kFmkkZKkSzeDww
9+jWLvnrwwP0mhY9j/PSj9QiiRM1rw6x3DEjQpe/OpF9d5RhulpoW+js8ImJMuK+vcYDV5L0F2Xp
6ZAgQ/tQtLjz0DcqHIsmC4LwUBjXdEy3GQ8+JmG2/ANqIuz/QMuGQ+GkA5gI1BVCfZgWOIQPORrZ
vvPIHEJwpPG1afvNT1S4FppjXZeDLhP7iuDos+jBHUL9S9CJPFiJWBLb4oUvKsnr/VTPj6wi/yFy
CeUw9OGRmMLsS6SscWNbMtjXDmm4ddHeAtG8ABGG32O85R8w89rdmTye5WzCDIEHJp/Zc2b1j67d
TbtFOlvBLj06Wn4DbcLz2ZT1zcBtGo4soVK+PolzGYngYmhE0ztYpKelQqM972BWPMC8GPXnPEUB
BMnnYHXR+GQZhb3qUhg7y6EObOuARelXzy7HfTo7y2qljg0zZMytCTa4cFLdyRQPw9hnq0pzf/R6
1ZOzWxVPVYH/he/8vK/QIZ78idm1zxXNTY4MfuPTYx9yirAyqqPHNtkTy+Ceaptk0wm/tvqCHhnP
qJmdvpQOfqzPwGb5iO1stR+bkJtg5pL1QHjehIDybxwvTjnRS1eWMyQ5Da2fn+/3Zlj3n5omLlau
7rSbSMn4TaGHxhUiffC00D2TIJIeHT2Lj8rFCdCVNmGK7Gb7e7uL5ia+n0K/wRGx0ZwTggFzp08B
/kAa3ldNapYvJXFuO5zncAcnxnOHj4WxQjM5Ynek2VvP8BCXtuz3KdZiAoN+RSAM7jbwKolaNYt/
7PBZ7WH9R5wSf6uN854xbRYik060So69K2tNgjWuBdMKQBebugYj4h44lL3mcwDvjSDVOdzFykGK
2IiXt6VV/Pz9+rJQUz+sL6ZtL+pz0mIYDv57uR7LcezGDuqG1FsI7bJtTo7Mvgy4N2wWOXlSsex1
Qdo9LG8DiUPOYCYY+RRqbvAKxznVYw8oNmu4J0ntLfxWu2QVviS+NKOrwjodo6Zma9lF/sRairu/
y+gmHzN9N8y0nZ6ZBxgUM1Hcoh6KNCSxJnu0K2rRpvOS7RTifxdXznmhltUVnT580wR/Sxubnhl4
MJty2GGlmOn84OX27lA2kmBlzPEVVv3kFjj8zaSQXjrH0h7bY+caFQy19J1xrXXpUQv7nW6+oagn
RE0T6hQPJIeJQ9jRThnoTRscco85Md2EHOjFF/Iv9YdGKwL8KaenhqSmPy1p+jxu+PfFcV0mj+bM
xdbd/yxpzcgIjo0NtjkWFUeck2j+Znp7PGbBWa/DaY1oRIfcNMIWdrFvX4HdZrgPzgrlBT/3U/iG
ITfuyfGo5QOnzuJNFUJrjUNLnpwWtUIw+dsqsyNqDhLlZEu/gHY0SVP9uOh1NNfG/KvqnAeuCGEl
IKCrRHrI5MOgXC/cDpVP6mjoUwH9sv4Uq/yA/v20gMvJ2LzgBHuhQcSoHf4ROu3Welqq+LZ329Pk
2UeJHdmyrdQC1LQtIQda8wTVHJ2E0DUSafxg1oEAlsDHhQDGNWcWjcpy5wVJujFIJN0X/NUIeoDL
a4TCy7xGlyc+iK6FUAlraXn7WwteDYzLEu9TScjSlvbQfkEllx+0+qRSTDPaKXDe2Bn6Yy0NzDF8
vOYnA5RQzsE+oz5oJ62RGg+L7q6EI0jxlZ5RbFunfNawrlu3xBm8hjb+7AbT2W9OEhOD0RyGGMco
OVmvYV6VYMvR8NzTCK+WV5kyNr9/vtVHDgPDVuoGx3RR/MDV+SgQQ0wJKVUDJ7638zVzejBELCU8
cStGK3oPYxMWxWRE6yDUqlujMM4eXYBYSwWYHpqVuCuNphQrZI2agqefz/ChIzhgPvd2wrKlmD0A
ceXk8BYYKxRVGR/zyHS/G3qlYO+LbkNHoK3gxba7VIvg6/VpetLIYGWCKxDgtiwDTVpfnUHfZjDf
TnT7bCXteOxV/M+DNsH1adpC7jXqvz0UZty9u+AzVFhumDumF1o/nDT9Vc1GFUR411cNoj3YZXwd
IX/ps5whquKHewWojMncpnHbv+AI8uBXzZE/PzwKwP/tSJSBCkNtNhHxbnKENc+IF49tWbdnVEPH
ZQiMBALzeyzPdlXV7BsEy5AtzeqpnsbNFItw1VmEFFe5hN6UTM0NO2q1bZr6T4wJ2CkfVgyJcHq+
1Nx2UqE3/wDLKZP4jmx0is2944tQVWwC/YdZ6PnWLaFQida5uYkZ3S0d/AFERkKbIEsUWlWB1Zq1
N8mJ2BSmYFqCwcN6Qd1Uif1MPJU0g3gMbBbZWakYWd6/p9R6HCsk+QmWjQmbq3kw6JibLTSIRboz
MmTBmxAPObe46LUxnotG2+ElAAUofdBDJIvlEJabxY3j7+JheVV49a6W0uUATxajTUYJhjVwl/0f
Yee1HLeSZdEvQgRMwr0Wyju6IinpBSHKIOG9/fpZQKnndksRui81oum5LBSQmeecvdd2WPeKhCwG
fD3W3UWqOnl1zfSvzkgMHPKRgVlp3d3idgqQhVMfd5U7bQEo6ATJIEwMZzlGPoXilBYhu/nzvSwP
FJzMMx/+kclDDrGZKspNSTRg9tw8DzaWQRWU27qdQfP39jKD+ny/7D16uS5pcl5YpodLO1X7ZTHK
mZk83sXa5sSJY9G64hWvBDTgWKkHeuKqs7vjKDjPsAj1QNitnAH80n9ZLkZophcNaW1atfaTr2Cs
ZPt6L7V0Z2mxf+EYAYZ4lsQVG5EjM/D7WtmRc8hZr+9pSxe19uP+lFifJf2Vi9On3CO90H91A6qI
1Jx7H6CpQqILeA/VPEEaFf/+9iihhgMd+Z/JWJUQfn5SlODlGXV1zyA8uDAEMjzTVorPcqxrFuxJ
24PzHL0gM+6LiaIURNBo5oBIlVwy6XJjYW1H1bm8LGOzZZnp7aLbaJMDAYA4b2gxCDxVJ9w2rckY
oK6uOcaKpZWnuWSMl71LCyaN1kMQ2ddFvV1oCUD9LHS24aHc98s1mEyE5Oirv44u6q4eS71XRX16
CBYvQKl8leWAkn+e0CEZHtYcd+ZPP1c2A1pTIKv0Zccw3hFKlp8pR/SdNtXkVozrv6/ei5/+vw8A
tq1rquPA0zJMhljGb6czJ60wAWIJ2dxhC2WLZoawppdOvAIhAglAmNmxpj6EFdQWr8TqSg9Vrv2e
qdmDC6IWzZB2iuaXNmo0VO3PqT4puzKMjFeDpdOL0rtDLUIJcGIlRi9iwwj0gvOA+eCkOnPUVyfp
QSB+NXbt3GLJGkS3QWWHv/zYbaATjTpL6JUCW9gqCSgABlVLOFS6eB6SUd8vtrYa0ZwBdBJSJHyP
RTs2hhND9sgvt3mj+ieGKDxoy0/8lIZg4GJfF+H01nRIk50Mb9a+IkpsC/T1RzpTYRYD4vIvI2+Q
dye2RUu3/fj7J6EtB+HfPwrD4AGcYTlCU2fpyH9544ywd3KkjQSA9Y6+cvNOkvZryqszv9hG8JBl
ln5Yvi+NKLwmMQhQm0jzOSMoZiSXoKuaNCKZTT/eLyQthtE/JZXcPgiGfi1h/xFEPj9to4sz2Yox
kYNwJdBoIuptjLUnfyCXyUpH58tyCKrFl3uLDyMJdoNUw4OX08SjgjO3atr/7Bo1PTms5FeiAFeJ
GydrNQZ4JbvKedNJDZhJFK02puvABDgfxMppqV4nHEaOOdpXS5ob4jT7NaR751BOo7K723dxf0NN
+dRVLTF6mk+OHAGCR4EbX3YJLMi20/aZBQyXgAa1+96Z/Xh2IXmB/euuyz5yr8vS5nM2EWWULkfY
wrR+LD+E2tFvl0nq8hINWXpYDpptOsbnzlTrjWs1cw0XI4iZkSQg5dESKcNVMK86AUGTSIHx25ZW
ahG1CdN59JHsZ4jStmBE4nXNLg3Dba7j7J5DMruxu9Eavya5CWKhrNMSI4bOrmLEETAF5plTSkex
LqyW3E7oFiknvEtNPh4gLfdBjmCBS4QMpNfl/UbL+21dq0Qrz0UHOGpyoZeziet0e7fQop0sR/8l
65CLo/rbdVWfPKLdDo6sOoilWZ1gDnPgV8hXYzQzMpSYW/mgfrRP91FWPen034dx2MzZhg8jEsZj
VEKaXoRB+sBMdEGn1KP9zOQb8CmoZnTbZPMYYa18S3IAwxW8JFgeOX+OZp5kXPVb2pff28WNpmIh
+xezpL443f/nQXIsR9gsaMhR4Qz/TuZru8QHn9WMW+l362WylBoi80DKyEMmjU/YBayDT/SVsUpQ
eClh5GWF8st86HOi0mB1HsxZC04Xfbh0Bg8afTHrq/6TeJA1omrxc8q1S6Xm4ZeJW3QFi/Jk5m50
wBttvgQazgfZ2YKWeupfo5QsgZi53G75UqlLRGsWpCBnbuoTqtQf7/cq/clhPy4d8yI3ue8r06Ub
lEYAwpJkvajZW7aqw90IVEtn2JGMNm3zttVXaY1QxQ8C7dksmpbNL1NPmmGLkyGjTVOSe9AtGi8n
tnDuGWvJR09nEYFzWD+SHMHtrHY7OPToC2fpruj7Dy2Jm0fVregzT3gt50akOph0MEz1Zk1pd6NM
iTyNTg89Q6u9lS2ilkjN2qvMQxxRZIRY+AM5jre7BaOmdPij43LON5wl+12MCfKfo4eamXeLoRJb
rDLzuZpRdnAUjB0eiwrOQFoQr54OeP50QnkfbR67IhU5dAhWag7C8rL8C4dvsW2kPbIRIV64PxgN
XKZFE10lFex2XUVUNFAi2Fr8go2QnI5J/HTp4SIeVJF6lW2+mdjqAEYo6Jgq/ZHp1ibSwTBKN7Mu
fvi1Bkt2y5L2ubWJAQW78qNOuvGLX0SNN2akXyxKpi7AYNlWOdkJ3WRyGXscsDOQJCyYXt0/e6vj
0B/2ibPtBpeszvnHqouy8f63mxYy+9ZvHzUFAoaYUVsiyh4xX56jcA4RyYr819mjjg1nj8yVS0dO
SxU1xrmdIrpDBhbl5eoQAiLWMChR+6oCr0iSs9svzAMRzenRfpMd+snqkb00YsXEK/oecQ4GXkLs
eLfCQkeAKJtEtOrsQOyjbrSP90NtMiBGhPkQ/QhE8aEXRbayLkHqYo1JAyTuiz50YHLjOxDZFre/
rolqTfAUkc3z40AbhyC0PjwQXLgLg/ay1FJs6cqlreiK1uZpUeQk4SjOgKsuUUMo+0IQMMPqYDbq
ToySpzYyukdGts2OWN/8xFL664UqEWjY5IDEZi/1t9zFtdfOA1tCsQUgoXrvL6PE2pBPKr6jkz2G
B/Di0cmUvQK4eHi+L3ti0B/QaifHeO5VpDIX57+fCf4w1UAV1Rz8GTbFFlyv32lIGlCR3NciiiWz
tw+Lt/SuHhgmsuPqAvX33XAakT4aCQJa78vaqJxdUm9OTC/8kz5Hw3HGUlO8x8t36nxST0F8UDkP
vqhCBmsGpdtWuFwSZJwL8CtWWn4H3FnE6oKRWDbjuLof1qAyRwcK1T0hsD0ql76Pr3mhZuQ30J9Q
28jckHMMqJqJw3tfGdVZWmZ7WdovQP1WWqoFWC1F+0EAMM5w3EuDMXEOyMr+34ADv3cn6GkZyEhm
sS0dEu33K2gSlRyjI5q8CSPIGuiMfVxezP//1/KlQJpAemye+lt/EI9+5/ezzWt4RMk3rUL0klvo
mUAU1eR2bwzmcKyn2kJYHikJFyosDhNH4lqD8r8MIZeXarqEPdyg+0NMDKT63KUJ+He4Spv7N3Pd
KIjwA/xI7Ly9rdiHWfK9cPBtMmI08ZrNQGNm8vN4VCbAI6fSfjf8JP2XWuBPN4RJA1BTDYduEsCB
3ydBVpGC2Aap4DlqA9cs9StPr2X2wOqhnCJb+2DaqwDBn2J61ATcT/l0EuEY7ofO/lQZTcGTYuek
cTcNCOhB35d15l5t2tC4eWmQgqPsHNCPSwVmBiRFN86DVTrpQ1EaWOoTxacFKdFFA4Ta43RIL7FO
9qTsQ8AaZfwox77hwphocbimfe4rX3JDfhNVEOypA5ixO7OCjqCDgI3hmNgQVw0tvMZDr9/0xC89
xUH80xDtaPnxC4tVuxFdIzHPWP1FB4CZ5Z342vfZF85DzYOdFjSb05SBVxBapgcQJTp1BWlzTt6Q
euZnxmremsi+cj/G2BAAX2JlQ8eVwPfSD67EE0hUhPxLR0mw0U219dqiy6966T+OoquOU+d2axZQ
Yu7ZFIy0fPn7EmL+LvV1TQ0aEHYlJsh05373Qxg1duRoyrluxDNBZpgbGqNIwjVi6A3Fr7rWrVK8
j1NjYj0T7aaUdXcylcZ8ifMRgo4WPvaGNF+ypJnWNmhOtFSZC9m+ghY4SztkhxKgMWAVi1n4AYXi
s+OMIHPnH9bBES5M9BaJKfAUOfnku1JGx5I4JFeJcySNRPepn5L0x/LAtA3W/7xu1Y2md7D6XWuG
i4XoXrMWnIyQ4w5LTXHqc4N8KBvvrHAH+5OZaidySvlVwiro2YZALK+5kZoexnvjS9aVO+ZM7Y/c
nm7FhMDx71fZ+mOZmUtng+kGgTAGVMLf3Hu225QmJzwyk/BPM/A8utr3rJKJ4pVdZ3ulWgewyKGE
DhXD6CEVswGBe3wZENPRIvA6DB4Na/ixjNs63SyOhK+6G0poaGd++5JqWXZWzSx/aPrx4KIt9zpV
mLugUMRLGjcPPWi8g5zF2zpJab8aRi2Nx6otgvN9ey9Gdb30eJYXvYldAEc2EZQ59Pm5Qw27OD9j
V3vv4FeQwFJmdLMGtoT5pa5yZzdmw3cAzdVG6s1Ja8sGKXdGyq+PSdiDWTNdE+JCr6Fh7Bbn6xSW
z5XTON69x8Kcqr0s+6UZzIkyLeDcv38WfzgDXAOGoK2aVOo4Uf9Y8gm5GFrLAYF9Z1/UhIj/M9NY
/rW8ZCO/Eilk++hNf15U70ttvLwYfi1Wtl8DkQU4SIZwnK9xgz6ghA0u08DIm8BVd9eg9F2GO9SV
xi8AtTE1z0tLq+zzdcqSfnE1ZF4+/b9mJIyHxAseAloki0Y37qz4Da0aA/aiN0+aEz9pdCk/c3Z1
VmbichqbcGnmtCOfWktvALrg1p6/Gi2y5/5+6YzfpSZcOk2bIdG6QzfI/f02DjpjmsczgtwSoKvS
bCEUWjiPrCDdwef3H7scWGUTknFAOxGO93/Ieq7ot37jNk+L9owjmfoR43c4KrNeTi2T7Ex6fH3x
U11c4zq9Qhw+hklknK2x4z4jqvJK8E04r4GO25xxstAMGEgu+fsb/EM7whvE+uBSg89GRQ4G/9tj
iUvFxBBQM2BEQHRvPCPUUDkHE+4niwcUPdm2zozioTcLlB1R9drjloRfR4gGvmkXJnWMwo2orbWz
UH0zFnXIG/Row6A79rNYvDCrYc1uEG3ByCLWBUi/V6E3fQptdY9QedpEQIZ2dWKCdrZDcZ7mF62A
KQ5CDMuHgUgsbcZ7sTINScIhSbxUs3Mp963jyGHh3v28rx+y0ZhXWQy+AtVAKSjUTZb0L1os+bXZ
eL7UQH+/ktqfXtuZYzlPDUn6cO17O+u/2lVMil01biOfDXnsT1MvKiAWNtOsJiGeo3jrFHhcjTCO
NjJBCDEzPTDqSWyiCs2vi+mEk1ToGaWrrMAMPFULhzZyCRCahShm+MVYPPWs68TvkPNgtf5zASp8
f0d3UanufKCe54X7nCVi8LJAxlTVXb0fwPYg0QlVIpw0MKKThXBEHwmeUBNzpCb4D0ioB0KPKFjH
0QK5chlHGsgVACCjQkyM6WYNmIWN+fBV98MttGMg/gZpNrBP+l1pxOTazHXq0mtXYcptkF2lWxiQ
EYzpljZQO6jnGPv4zjVC/xgK/3bnIyhxd4NhnlOJBvG+b2yKwo5s+7s2KOsHGgDznzk0jIbbbjR2
4fylGMAQ3Jfzymq+ZzOVb6oo5pfSNpm/jDXjAVyEdSDau37lkVwvI+xaCxoKJI5jCxgf08baylSF
dFCOZccipj0UCPWwNF+XMWZnmPl6qdM1u8U9AZ4FzISGlUdLcNN1RA5O2dviLGn93NguHfl7LYac
1jh04A9cnxMWAb4ER2q+/Ajt5L2dxua4gC8j4/3vt+Wfi78JZpzBlA7CGBTB7zZk2fgjEpmQqjqP
Mo8RKAyRyQJEuizrLkFeOxTi36QZtd44ifLIOBKTlp5ku6yTm6jKizVZktoRJVB7DCqYbDGcMtt+
xcNeoht0gTMkvfI6wGk9xbFjf26Ai+WRHkLNwamL823bB+QY2bIjAxqZ5KGG7In6Y+63FCTSEtVn
48rlCJCPQ7te5GI6RAhPpxakkUGbrk2q74NBworeM8Et/Rs0yuasjyRLLl+ydOr/coT5o9acJWCm
hQuazYPt8/crp4yQGgzmNb+2TXB/5cVuoRL5U03b7qvZZIxL55eQUSWpATTUUfh1Kyj+xymswqOk
t75KEmV4QFeIYlIzjY2h0a3tJ5dlqebACHOKE4gp6AQ0aXJVnHpCtQMf1h8usRUxS6UGu0jDPczj
Kkb/lvrqVnBTImrhXQeWaRM6hNb4ZEnAspje7Mlor34+XhnAy48MOo8HWJTtc5rWRm2S/eQHDJ4D
qZ3N4L3GnvKIJzv6F02i/ruOgotH19fWVBBt9O6X8+F/LYYqZeKotAys45IlZpHkV3WVISCgcsxd
4qX0PrC342CPh7COMaCkFadxtSUIb6Qtk1rMmbXO3PdDVvMWjdMQjywWo1oBjI7Tp5b43bLzuwd3
vrRpbuj/AhD9wxMI+h1Yv+Czp3tk0Rf8362xTcUA102wB0WG4KTpAqCQP9VQtNuisLnucRScchZq
kmxjn5hG/hhjGFFHjbECMbIiXtAZxk+8+XQDm8DZL1/q1LSSvXhjEkV9Am93kYJU+pmrvyBt6MUx
ovvP+Ydov/w2RUm4xS9+njLXoZK0O+6/catXZfMoI4t8A6vG1R2ooOhxFv7L+dGZ3+h/t4+pmPBG
qkInLQY0uPhtwh1nlmiEVjTevaWFhJQNDW45oVtRdyeMlQI4tSQLjaVTlo+iJlMxIzO7mZLsmNID
D60AS9+0Q3vkivtgwRR2v88r4rYTJ8EIyH3phaWDPYVb+GLS7lpN4Jwkcqg3us6pF8QieAPtmXqR
jlJLZqR3LrM5kZmbQUVE2If+Y+/YUNcK1d3pEPZYi8Kd2YE26hLN3cNRY/La+uG2JhEpGKH3xI2u
PljpU8dh5LmW7d6na3LtU1x3ik6d6z+j1yguNU9THbhw7gfdhByPcr5309tYEIiaNUTGzAcdHorR
K6yOpthMMQUHQgwhMEEnLy/dDIT3feWDunHA34n2ahHlKX3anvoghSCETi6OMka+M9amwiGwgm6f
P9TK2tb8L2EZOFfGNM6/tDmMP2q1edyJPA9GCOWB+N2CnSjlqDEUG9cuCKWZPsehIUMxDexz0Xer
yfSd/HZBCLJ5NDNf7N1QmXbA6lq8kMTc2cLPrqEZfdz3UfR5ycopWsJgMC0BavMREjUuZsp6Ke+G
dPL6lI53UpMRtKDwUdp/jTvnDSjseBglcYX9bEFYXsLRqR5pvVj/Nuv983TPG0e+YQgLWwoajt9v
bI2izO7UYR1Z1Y/lrZqR/pISAHguk7b0KlNtdvA5+pNZ3fBNNlqcbC2DQXVu4SzvYnU6dfP3qoIT
ji6H5CkNyn4T9cE2MnxC/UK5z2TTskiF1tHu2whSQWy/deHwJPz0yS2CnU5OJ9EaXVD9ywY2n9//
qF9olFqMs02dI+mfCl09Ha0+JinDux83OzjkkEMDWk5+v9JqkqF1fQrfpRXtU0KSaMNIlA/zebRL
3NfI8ByTzlcal0w3nRD9eInyX/aWsl9KxshNBu8eU8PB7bPmBPvlMJs27kdhZtGTEORL1FNdEExL
W9rP4/hQm9EPdfCbfYyMf9u3+beMwuSBBO1vRo4IlywbQDMyejKr7jqFqvywUyGRSsRHjGs3m4bB
egkaaNY1zPwt52j5pOet4g1SL95R/wTo8+jYm9WcrIOZmNaYkkovrQP7lJvJqbZS91GUBKagv0bQ
0H0lmNR8BTvZP3a2emvt4Enr8uK1EKW+imTWHBPfZg4NqKQPU/MeZmU6tJdZA7INXtjXRXmHiTz2
nAq2NJbOBbUBvk08cDwH0EzJb+VxcaaR5jyLJHgHDFK8AOx4DMoWBXyYcw/NEOq8Rz8NzslLCAPZ
0EfMbqmpKaeyoNHog3v02txPGV5xqFIE8jDXZuZt+VW91UrpHDOdAMDMbQknHoE5rdvcfVAHfG6C
B3gdz9ETg61IRFnQR7PZ0Rxw4R6dKtA2hSLLnRPTkTU6W1+3bmDe0FkSIBu6+Rffcl4m3ap/GvkD
FmNtrOwPjXfmEXMKLqwLyz2CuhqQFNkh7uLJHHXnkWkHsqUke1wcGplA2s7sCq+hjnIpL2SBGwzu
555HYx8imtiUSmqQ3mWrD6TdMXAh6qq0IYgUYTqczYlxySC+lRAhnJUU8MZmT7zKp3DOqfr2U9Pi
xKpx81CiWoV91TAMIalW66M269CWL7nIp0RJMLbNl3z5Vt/4a7tRwqNrl+VLFta3hYNKxn24LmqS
ZO3aJmhQs8eVGEZtT3UH1GcWJ1WR069k4vxw5/nCMlJYXsg2+QoY8dTrVGALKTxOeIByG49tpsUX
O2x413OIJoAc6Hvzn2IVBKdntDtQfDIr/eclVuSN6UO99h3gnnc9NFBo5+yqjMHv+NqKmIx7vZFF
DhWJ6MeNSGqL+QNQxIz56aZo+ujZHt1TFPfFe6hY+oaYMOeBuJQHReJ3i2aYpEPc/eh3vb8N6tC8
t0SVwvDCzDYeRI7Qd+n8mE3V7YQoItzxpvKBUI5ialnkI716m1rHfVqEWK4zEP3jZ/45TqbQ4xmC
YZtbDwukfEiNR7fxTzDrmamVrnyRChp4o811tHzhi0/R/K4NPUw569cWYqlV8LAo+4k24Phn5+Ne
KyMFAbsst6Fmpo8iq6M9hCdE9D0Ul3qs4wemEgArJ/GiYNx+s8r2YYlgK1MDbdg4GUz+muERq491
NW0K0WYq4cVFQbfy2yJ/S9ViHSdx+TkqW7nOS6WG7ApvUyLF+IV3TwhK3mFai87RMGHgYA4Gne27
EkfGiw9CgvGZxFs0HibHbL+ZhvKdGYL9CRQ5CdkAo04YtVOK+0jZJQPCYnL04ue4KIPT6Da35VTx
zwwrgd4GGbeFZ9O19MmIKqV7eD+lEcbE9Iq6fWkGNBOI+uVfMZNp06ZPDw9p3No6twUxv4O/NeMS
GWbQd1c9NyVpS8SK0ZH7UhmRBvoCGV8blIjMml558/lhX9vuMZtcxNBaqTHINNRz6ZcvdzNoVDvG
AQfAaZyhnmOC/DTsrIZpuhKeGif9nEdxeyzb2Fj1RtO+MhP6ZlQuFLTQD36ZBaEYw+W8IC/uz6PT
0vuWAXonJslBUW+zIOtviuCehDWvrAzaD2tRxcF37E3lvkmdCXdQAvB3PoC1UaB5tTAh0E613Noz
To9boN3EKo7wpUkV8+iIXiMns0q/9ELxPZU574WWQvswNJxnCzs92lNt39Qi/DmMDpifoS02C4ww
s6J+23HG9ZCsG++My7LVzAw/+9DVYrqzTK6ibRMor9rdwIeI/FuHa+sUZyWLa2ESmzjoDqLY4BrR
l9grPTzw0jarTVgRjeZExg8RxzgiMxauICfbegk1A8sX7Bc/FN22gq1bebUcwn1tzpeXxEiiowLR
XzfM6CklbqFAmXm60z2wIXxDBAXzZ04f6vmITvhYEYe6TXBVgylcu75zsGrd+u4M3fsQ6Tw5VIsT
ApqnEN0pUxJwgS3D1KOS9MEx6NP3uzMLdiaTUcQFi+YqQaUEtFEnc7kJ4/TbRAtK9V0UvcJ90Wan
haHk5xR7dVZP/YVBRXOtdPe5o+BZ/vMhs32l1NHQNHMwA3SX67L4xMYY4LMU3rLE9FL7maEzInSE
iStdLT52dHCaB07izVdbcYvcn6YyQYeayS1KiFiuAcrnOcUoz0E45FQTWFXnpTWj8eGLh74HCgto
f1si05cOobdJfsusxjk5JP6mU3FWc33Y9kP4jQYfGEB9umowF/Y+1ji7wDem6XKlRZW9Eajp1oUz
6+kqGn605lAsQDeof7Yx4slJqT73SbmK3UgghSEXuHWakc7I9GNS+YsngevWpPfRqDrioRjsVY2i
RiW7IYklWYRDdi5dqqhas7XNmM5IuZ72wmgAsCClO6Wk1JhSlppcD1ji10GXk5SH5jw0L2BOd0Xb
R4wMyYyTtQTU0QfBrtTmnPsgP0WoPpsQwZwplINv2Z4h/LepK/sViFV3pXyvYpQd9Obkdgi7FT7A
r0maP2R9+kNp8ZZWXwMreMxCRJvtsHdBdCuFeICyUCrlVwt0kFr0Pwo7A34XP2p2cHLtHRr6Q0t4
qMvpu7XkTTijuemn5mOKaR6lEwctvUluaTZ5fqYliNuxxmQlpB4tZcqA0Yr17Zi4/KR8tnAmu9YO
BvFZCeiK+CStqCYGvEJfZS2hCPlgsx3010Ej7MGu4LNXiVgN1nef5rHXuD4u5Bnq60wzfyMn77er
8dkl43a0ISRmc5x7bR6ZEAdrewDi6QiD4a7A6pRm6otMvbQVwUbHpLyDXvB9qPUD2BlymSaze06S
6Umju1RY8kzz+LOSlQB6g11EsBU+vo7BA12ouJlYfdtHSWCoMqhvQ5c/DDCE4Wof3M6lkCpgOuYl
gJX2HMbjzWjiQ6BqRyu2P49GSQue9+/7ZAuOMweSgxvjWfcHWQ4eaxU5cC17U2QQJVll/L9qki9C
VeZPU0HwV8eAgrhi/qTjQPcqidChLMW+6wmj5m2Oinu21fL7BFPcxW6wgkGggg+Vb6WWl1sh4v2E
Q90zxjpACWTzscDzVpO2BwdYQJUfnyxHf4/IIy6jwLmZMv1aocVcjw0oAJf+3AqBIDLh7ol29AY+
KhNXfV+TuKXm2bqfHTIWhpnKmIIVSs5vhkMjpUhQvqYiPhePhihebB9KcMt2Mkn3JoiqXh0Yno+Y
e68Rc7lL2oCRNJKkwjgMnRrQzq7RhYSEWsyaUO2rQ2ZlI/pyLXW/XdFiCzzQZiy3vfuzay34ui13
X689dZn+nWDU96Q9uuazjp9hBQgPLThccbrYiErR3IHGUlCs4iyv5xCD4tJ3qb7qaKaDOwG6r6tF
vNHCqtjXQXOWijLuckX90ulzDpALEBVoAKsZzJviSuOdR6l4I3f3qc2ib7pm6l6n1cUqGk+xAl+f
RYGJjSTeu+TMMrTda1EHiWfq1kcUqTDN1RPimxK8k3HEzNqT/B5PhE1GLRc0LVLQPsWDLVo+/5HB
btHoj+CungNX/0zYZryaIvPia4HPrUDSbU3yld9e6wRyNW6ScKuSZJ1ZNG96fzj5to6R0h3UrSvD
caP1E3OIrn8lrkTFyBj+CKWCPs5aaYV/QKt7aIinxIgdN4hxizcrIsy+NkH/B7GFH0EjvgzHcTGe
+4HU+Mosdbig0VkyN5rvhYo4RVte03GTYT0qKrggehl/2CX55EW61UB/eRq2t02SR49xMsp9axU3
Iw4hHQ8vGm93M7YzWSBUwGeTvKKoBm9YkhZsKvuqjH6a0v0EAAQhCxoRNJ1rl3indSKw0Vuwm3JS
x0BC/GywIXgB5AokvAAm3ah44f9Ou3jK5ayWu02Q8hOTNEnUZt4kwSXh2z6nZlLCXtiWNMrWCScW
ThFIlX3AkpPeeP6YPJMVmx+dXMMcbPjIGx132AbJi8qYReqVPDb8rmqShK4FtoMGfTx3TFRRA+CH
NcbyahLRXtCFWEuD8Wopi9d8yjd5mvV4CDDQu+Y3XcT6xgxJpkXvrxy1b2UFWqcx7ejgayY55ZTx
K8MHECBK2LFGZd4U1eU4TgG1z/1knSlH1SLwFR07jlTsS7nfp9zAoXGZjPDdGgkF4wSa7TsrbHdt
qQ1r9EXyWN1iM7lBMsxeLWW8RZKVBcRjCAqU/2Bjdjs2fvLv4m+124+XZOx/ANMv1w30fC/U+MWO
dp6gl8+tklmb3rTWI4rvIzhH1H5NN3lMAlqMsDhOKVW8KMKP5kiKBdtC8ctVJ6ReDwnj0kKCsDKf
PccoPd2NR/77BeYH3kyK7GaNQQ2Fn4vZB0rYRolAD4ryJ8PuFKh8wmS3hRXMRzVLiuxV7nfiCN4I
IVmU7xFA2DCuNc/FozZX7Yw51QbVfpfAfW4LuIH03tBKAzADQULWr7pDW5ycwDGsXS2u96kFqc0H
heDUcXFBfQYqW/2QtKlA0uceraKfphl8m1zFG0V760v1bCopaUvDxWzk65jYxI4Oz2mt31DEsPgJ
uYODArBDT59xLiZI7jCb9MI4UJ2NXtQn+lcdNZ2jR8prb7EIQ7876o6fHWviLT3LQq00ZeaXcGzS
jUT4stXj4KkeRPAOmZ1eCOoq10KMaeXll5Q/Zkuz8IOm+qbiz0drLYpVSsatpY+wceWZidKHbMj4
iYeX1kcw0RVDsc7Gjgdu+ETZmJ/LTHLl3ZuLT+HKqcJejynY/EKDvCY0xUOF2hIKWlAJZ5/6KXOe
u66LjpUmIloickCLpkdXfX6JAWGtJ5WngtXRvbiFI49dKZGJ89UEQriLwv7Qysjeq9y2AeU3aB1O
I1YGNNfvO4B/XFPXZgGi3tmgbM4OShgmJ8J7xhRIlGPXl8y3yHxiqSekRl3jnyLDp9A+utAp162d
7LSeKKSmRXbQSutLYyYfjdsDly0wkkh7C8dbL/NvUxQHMEH6eCXcOcJFmaEceAaGWN2PQb/v0yxc
Yw/fCzcjbsCkFtJSM9wixakvlaxvSzLqiIppl2WKvjVmpNw0FRuiTDzpF+YrpZ92EY2kLjMi67Vt
xhKbEjLh5aeVWQcAerGWWbRbX2PCu6n2DOMYONYA9KAyv1q6fwz8rnxT0MvskcoCvyX8+VNVwQQe
LPMrZGeWNfiJZ3dS5dPAuWdVzT/IzOBnlqTjs4ixwociizfL96f2kX7g8KWOsEVaNhC6Ug4/HOju
p95XGnpklvDMBCFBglbkZJDRzYbou3PLN3cgFHLIY8z+CvGpfrTK+g3gT/fehEV2iF1MGHIqunfh
VEBo2V0O+fzTtC5fql6xH5GQi1tdQyOfvz2RdXDWbfas5X9EMkFLqC5n+xF9LXEXvXzqprS6Rqqy
JrlTPoGYkE/L96foq6JPtED//zvwXR6cpo3Pru7HdAYcjWWgSAk3YXS0kkYwPS0vVpP8RMY8QOCs
f31L18sHm/Db8/0X5u+HCDacKbGv/3xLAREfNvlJwefMKbj9TGSE4ZFXnu/1KWkOlmpX/Pkj8XIQ
UqnuNQQWavahW/jC4HGFl85xsocxmhmXLF4fmR2cE5G2b2oDPi/pGoGn1J/eNLRpyy8oQxt7TVps
dCNWLmmpqkxaUKZ1nVo/yk6ZPEUP7C+5a+5IC/s/ts5ruVFu28JPRBU53EooB0vO9g1ldyCzgEV+
+vNB//v0X7v2DS2QrO62BKw55xjfaHejyFWqADiUbT9ZlwkH+BtzFhB5+Rt5hnhapAm53MvUN4ep
xY4mjwcBim6+VWpIMK0AQunUlFuqmIb6kUGUVeQu7My0efakbdxCNdu1gdpf+IYT9WeMp8jz1E+u
hgb9vto+MsjVnnWPCd18XBd0GKZkyE5Fr+XPXqM88NaSIh1JZh7IfD2U8fQxJfWzFGFME9rbJkxu
w1U8jZzkYfoVjp25Mku3YX4t0k2j1+Cl3L4jmqrDhsIqv59N14ZC3ybhGkkbI28umImVreKQL+Ra
GZOFNukR3uMmgFBTH1IarmezKPle51P1Uyb2atIN5bfeONdK1cdzowLMD3o6LU0W1PRuIIxkWuM9
WbXd+lqFK6mEHL1zPKLU4lqhLam2JWojtz/0wnLOWTQMW6G58d1SBn3V2rX+MEReew2NtloxVire
h4yBqOhGayeaUry3WvVk6fKzbtt96bTa86SSG5xVY3o05fw7bQqiumon3y7Pxrm7NZHO0Z7AchV5
Xeu7XeQ9cYsf1qEbl68MYszVRHzKXo6Ttw5cF8xJS9e8rcrtiPD1jequcprvWlbOfAk1TjFryRtG
Inwg8xOMk8iy16wX6jXLL8LppjMY2nVa5750aX3jee07VfpupVRxfa9pUh9p6Ayboraaz0JD3zK/
gmaYs07RXFx6xTZJ35imbfoahE1+H0dbEi6B+t2k0QUvktIPKnSqh+FdEPhwU1BQXfKJ6FapKTeZ
NgGTcfFqDrbx0GzHJK8jasqk3E9m/az3uTdeWyvMtiVIPvT5rrLLLS5VWJ/PRt4pLBVcjf8Ju4Ea
kW3Tz8FvCjz7XZFO78sTBU7zcTRI5iIl8azMG7OxlNOyafjSyVXhuvPaMu98ZWwYV3Ht7mevfeEU
/2ywPWK9j0Ejrph2pUcDX+DyksWT//d1y7G2yU8AhvPXGuszEScTgOHgS+IYJnoeD5k+mnS7Y4LI
C8FsyFOrAxQL/WdjFI9doVbf7iR+Kq5VX0fQzn4ajH5tlgorCdocfGu7c7+j4IN3Nj+Ohd1xH5sf
lkkWooANR7LcCkBby0HDMOgro5DqEod5b6/aEIpKYEXLwxrV7TkyP60KDGXUMo0WTnVzsr66uc3s
O9fr39V8aPIsbDllajyOrh6dllcsr4Vgmu7wLEdraFhKuRENZSnQqWuXNO6KL5LuCwwq21Yz9WPJ
HfU6CFn4pVZHnx2ftM5i5ZchQCg6Yf9KW4XZBxrrc6bCUjI7nckvCUzvijc9LC8FYXMtyqx5n1q+
53Zs1RfEYI5vGCA0OotuYY5b/b3grVNuSD8Ggv7QzHveI/UG2WCN4uzkkITPZciUbHkJ0SfnzImN
t0JHgs9cEJVF3qkPY1nL9fxGGImCVwSJJ1U65kvH1P2QwtLbNolTfJVn1zKar8yK4m0A6fkge7q5
XVRc7Pn4UBTG2phcckYV3PmWpH+XQJJlbMJvhTSvce2YzbBJYUNsRin4Bc+blkZwinLrARe98RhX
zrAPvwI17ojC5EtTSEU805sWz41BXJBnPS07g8TSTpzip1tq1WHM7AhWQBITTSxQWC8Plw2ymviE
QXdlDTazmVDLSB5n07jBP4+WXdJadmbhpcestJEdkTvCfc1gjpGgAlr1ZtG9UER4axFWaP+LtFiD
VDdYYyjQAFlCf3DaiFU4usaDMtc64JHuTBWGFW07YhlpnhxVTVDC9k12c6oNhSonSMM4FQVJJg+h
lNpt2fRJYFHgDiQZeKkOqjiLo3NR0TfrQP6alvc15ZZ6XDZMTun4zBvDGvD6Lwcbxx22VhM+/X3J
8mh53fITGMP/8+Jl/7+eXnaXTUsfcVPqZAZ15DLcKJ+rS9jEWyEDcQv6IfGoY4EdVCGMk3w+uDxT
eeghNKs9L3vL8eXnscKOK1tnTr7sJiT+3eyWplUW1y/Lob8/kCVAuKoGOvZyTDGGp7zELcBdkF+4
Wt8mQeM5j4yNCjr2AHQAEF3YveQxzf9u6H62qVO9m62J0J5MCsPzXsoGmHDJygfj33gNK9XwIR6O
hGEaP+tOAlxxRzxt6UyqtCrkKeZ3P9UZV/ZAP2VpFjwNvTS2op+DX4HvPmVmxy1dQlShlPGauH6q
Kr16ovpoaZeBVl124yl49HCyb8t6Zg4ERfdkYzKIAoagJHRrfmpi+61b5UyW5s8+1E96IJIfHkPQ
VWFhMCQzT+wlfDBgLHG9N2WZPJYTsQw99fMLydAfcUmncqiDdxNe8K4JgnYXiyn/GOICX32afTU4
wzbwhEOUMSp1W65HL4HorypT6S9Hx+EJxZZiD7j4TSmmin/m9IVmWXtKpf7Y1CPr1Yao2Sb91JLK
/owDTRDRBr+xFGVDFq7SPVtDlG9Vg5SWJdJhqqzgWEOimDELql9n3Dz/X2GCkbE8LXupSjikRdt9
MQgsh8JOTlspqoeqo2NAt0zc+9Eu7kQBalsXS9U6mukZhZcf1Jg2dGyAwGpENA8D54f02SCOmRW0
DM/92Y5F+KN1yveaGfdzRs20HzXH2QF5yF5ATrwsL3BnYGvcC/E0cp4cQHiEu7FUtFc39y7DoIc/
ktqWK9pG7j3U4TV39UiydCRY/xh0kOa/xE4rvt7W1pW0C+rMsm+j1CHoGMgflD4Qd6iX2VpmSfri
VADvsIWelk2kG9hum+yjGAYiHYa5mKnp8WHDzxTgluhZNk41B4brIGdlPL5wX0ufvEyCX0MkrxUj
mWb6M3r+fj4/C07/sT0Y0XzZT7ktyaFSXsao59uQhPHPFgfLqE+YjlykBZGm74g6yV96AfjDo0WW
EuFAP4q60fB+kH/BbUrC6JGmfQInELBkyGENTs1HZEcTl8lI3caeIT9STTlOaJufG7fMLsKe+O7O
x6lInzzUCPjzy4ecNJY/mwFb0SrORm+LQ5actEZpYYA248OyQQCFyQ98Jwqb6iDR7z0muOgfK3GT
rAMgIWWfXWV5d3RDhDXkzu9Ub7z7smFA3m8x8iX+32NEnx0hKj3jaGACJGzG/PbQHgLyjolIpMDT
USo4aeFsPSb9ij5A9248vlGl8kxjYlerJoxbw6zWVKXj3qrb91qq0TXKSH2ETMc6wMjTS9dQ9XfR
D24ZknbqKK/LI21+FPd42C130PxwUB5DpxmuXpMM14CRxXXZjbu2pl0h3jIzotRW8v7BYibwIHMi
W22oy/7YdRmfB7vLsaFWfmuejZ+AlpZVIH1ecDrOIK0L8rejtKrgnhu1fWCyaq75GgLDV9z2Ikjx
AydSezOAqTyEEwGbI951/PHc8xWnT85q2zLDgi5LqzoifaCkTlX0xGClNyX3shCW35vNDy8N82s9
Dr+yJIlfaI5RAxUN/rCp+tZAv69bVkN1q13LwHpipe3y7mIK6PVbJvr3kKTVCEy8j/G3WKuBafrZ
0KLnzpQ9JKXi0pb9vzd1NX12IC4rTSORSzErB0IryAg5hujSM8NCp7w8HKfAPRPTWbYqT4Bgf4Lw
bp34x59krvBpddbwqKY9uSCq+xs/X5EDY8R10Xb1tCsiU9DGI1+zocHXVIKhEE0gYg3ZKEYJ6bxl
oWAybPeXJ5ZjDYUov+X56eWFTahiAl72AyPDT0Tr4Y4IZ9iXYaFfdDLsmEMaA9/7Qb8sx2y0a/88
mo/1mfRWMjeNDXQIk+vLfPDvawS1nFpr6vHvG/x5l/lloHiHo5YzjPn7o8uzyyYdiWr2Orhq//Wz
f9+AwW2/Coa4hebNv+p/vU4nE7oOcMv++an5ZSp2ViTnDareQox//i9osnrSlSjxrEp6W1NW5qVB
p7xjdfNghUp/zBmXELWj9MbJCRBbhZS+e80I7E0xtD2hE2ZzqHWa+YyxINlNdnocQkmKiBQg2IDV
TdMMORVcawLFgR6V1q8UVU4k6G/OkIiyuuc4FVtPeevMGClDkoG3G8ok2NZt110d4o1M7EfHKdAC
Df9ukTDGyeMdJ8NIEW2Nmzz41Y2q/qASaHFfNibQjaZqq7NdWQx3In/Uw+6RAVxBFIz3Wrtq++g5
TX8xvAauUP/DGpJPBYLEvrRs7ZbWBNqYMG+03LBPTmv2u0Frc1gWZ6518Xvblu5Rz83Ed8e02pje
FM9GBJ9UCaQUg3WUUtQbrnbGWtNl9jBDOesSqohoOoe/r7vXdVWtYdnqrMJb+5oX7XNAQnPbauZr
NnV8TnWjvTnJS0LCAsloiJPS5lga6XSgsEdWOxLvotEiNdXRb6ZQbFFvrZ0B+RQmIrlycInpJgEB
OQbT3Bi7R0xNZEBl9ElS3VWeHYS0u6w1pe9VZfhC3pZ5RFdjUyvzbFmL5FpUxXs879UpgObMCzfL
c23sIs8DuEAfYUBlKo3pl24YgJeWXX3Zplx5j8vmX/uEvnCxn5/p4rY6/t21ncQhCnV+JjCH3DfA
vK47jL+PULSjx5Ige5ot8gbzNXrMpmw4U97+eW55VVT7k0tob4De7c8mDPTWD9qo8/8eWx6RU9af
i7r/13GvhfniLBslwIgq9JoRxH/eKR7CnJWZhYdSZ1IYlGF1DzuUJ3FfaFDhVXEq3gzo+Jvlm9dV
VXzvexi++fCARin4iuTbZJgd6xDa55PhWL41MNyG3i029EAYYcL7W4VG+RjTFT2MQ/LLcECskgR6
DwDv3pMhxGxvZ9uARdYqlON4Z7Q30rdsox0UqHSV9+NOumUBWY5zElbfnGzdubd8jN1LWZJN0tb5
qRLFwwQT5uzENYbKZCAXz8BS5wjRZP5yUB3Vf562swSmshJFFlaRYLM8+3ezvA04vQT+67OKOxZK
Pkkc3PF2o97GO7eMpg8EB9SjDr0MG6hiHUYuOg+OJwlDXyWAemeYMQpEE0ZBgoNjCrWXnGCSHaZ8
7mHYgxs9S1dhxfRX78dupZYZnJaOwYRXVNPRYci3Fu2t1Qt9M2p0skWojW8DzThU673BEKoYMY3u
5gT7V90RDiG+TkQ2F6+CDmrvcMGBkZl3Y5BLay3teiLfg28t1eXWCxT5qgw0Hxv4F00xXOT3YKjD
O1yA8GT1QPxyR7PfG9vAzIn25Ozhz3mZjbNAkZo9HZNyhzjX2wdeMqwECY4RsyxX7nvhoDBJu5lB
goOqaDQGEPMmr8INpAyC1Gvln0Nur4HYL86elZfqqp+C6FpN/VOD6uPQQrBB+uV5BbN/I8G0TG2N
QIPX/N1kVVpv0pkvVVqVdnQCFRirt2xV4Elc3+fDS8G5bCyNJSaZ5gzSjbAGi9MTLpu2+luog4iJ
Yxwypp7Ub0y4lsMESLFmgOQfz/jq2FbsLaBf9FTzLhLN9GFhWFtMSxlDyNt/HS9y0yY66F8vT1Gc
0C6tj0WSTSd0udNpeeSNEQHVbYbWacxPAazlP8f7xBhO01YpY+WbdiSuOiP8RbjYN/RK1DZ5+mp3
IHSj0jU2SZIE3DiSve62yZvM+vdEAptzy6m5cB1siBriF788Um0x0FceaCksrI6hwcQQhgzmDOXY
6DGQiJZAC5gS+SXsufCbrI/o8cEMqWKXSWzocSwSEbplPrkkUrOTlqu4IJaHU2JfwSfmXC72I0sP
WptC2ytkcWAr4kreld1JtbmIcak/SGVGU9l29qDXPScR1Q4Rzl9BrLWbzJNEQuJ5UF2T6T5t8WNu
w6e0XO0QR+Fw7tRyOC+Pls0w7/45Jnry+wJg4nhDaQqJJvHO1Pb/bMhG9M4ZACxGqdm26qpzluOZ
nY1RduBgeqlA3QDWPOA/+J3Me8vxIgdKqkFNCBJurSPxCLlnXFRn8jZti0dHVCLYs/IlHyVnMqCm
dX8kxIDkomFl6MV0K8r294JlGkx+yUY9ecQ5j8/VmLsnvK8fLAXxTxjU+l+4tNJDYunvwOyys2U1
gLj0ka+T1x1y1PWVqqiHOot3qUByTAv9KDDhHkszeIM3jZ/WNbRNLF1mz70tMH21DOC9BmgghikN
Kftqzp8rTIaVdV2g84gBGCrEBhwi52eihU9RrQ6HXKHTl+jj3tFXIomln0RavLZa/bvvkqc+cYG5
xglibeVgSFA2Zqme+V7sa6Ffc5d7W37FwT9LevgqdmqNJIeQvu1k428i1vE2GdNDpSkz3Hu4KnkC
wCfw9PVo6xqSvW/BOhAuxb0pSLkuCN9Oun5LqElANmPk6ykLhMIlPrOW/iCe+5K0gcmWgpVO+Cut
RXNIEqjalmzlqgnBzoESWrWAb1eJW3x5deWPqPBHzqckdPJVFNnPajg4mzbsdy3UKT/TSabKe+8Q
9dy1FeKH1iEL4jGl99wzRHEH9zWzhFyreX4jzQFSfyzttREnsS9ZHQHOIyEJJvZ5SiAPeW7CLTHw
TkCaafFpOPjpUTxUgrRGLy4uMjGslS5eSWzqtzqwvLyg+ZrkRFjbJZCwtGT0XicfbWyHa+JHHgU6
ZZ8N/0fLOA5DhzFsDO0NdlvrtUhfXHXugaPivkADau9D2BLYZ25SA1Kuix/1KrR3VzbFW8nUkZVa
njLaZ7cZjccGbfwl+unFrn5Am0Saj3nA2PA0APoDuriJK699SyRZuow913mOKDJ31IF5sXqxvCI8
lLirDNIQ7YmGwVDoLJXrsNmHkUNuqmTpWrpwgBime5OEZaO6OoMFFK4ZrZmxgMPvOVBH8jZe19hf
11lvEo5QIHV1NPcxi9uzmtD97+rcbyrKelfp720jX4xQVOsqHeAap8wCmHihZWUUcYKAsx7JZspj
mR2ryPzphAQVsSSHuVBBgkSrvAPgpKftL1rghwFGaDiol0IEv1WGNCvB+H/X2MNGanR1IAKvCRFM
NzGwaOR8qbZGLI1NDOE72PgKZ0BPz6JH9V0KZPiqOT43g1GfaF+tTHJ7bRazK341xJOXSLw80b/W
kafg/032RDcr18Sg82at5kyTyhnPtcSS2LrckGNFokLtlAR5cXivXU/ZGsgHQb9zR2qNbm80DeMw
l0hPZA3ikX9H7D2J0bPXZdWNfhdTDzkumrBE7vVwqh9GG3IxGWkDY4aD1nlYvs3oiTYZs19zKyKk
MB3221FhCgkfO1slZvM5BwIYQ3K1J9s6KQD4e0R756Kw4IP26FJKFIGBNewnhdZZIJXAZyH4TPl7
DawRoFHftudWrcZjEHtrKQoqcFgSZ6wrQLgT7wCU4IvETlzSw8zoR+SYxFT6hNWRDxi0xTZTnW5n
mdp3wXDl4vX8hyYym7Yptu5nVraxiozL20oGPauoksrJmbQrcbrDQ8wYMMhWXks3tVEycc+Sunhg
CrgGSrMpGEQ8ZAJvjlZPygW42KooG48WSmv5bsMKr270iQDL5ItxYXOxqkFuTWU2gkfjS2PT1THy
ZPKHJ4OvxSzYHM9xLqbzkESw6/7uL4+6KVX8lLbrnyd6Bf1yYyQVIP5G8+tYJUVvkgfNiHeyrics
5HiaG6mtNIS314BLxdklMsum1XVUWhuLlGfuNFo4hxyxALrbVT6kQMQUxqF6qD2P6JTL1o1XXOMx
3Zs0H8Af5ZlzCFKV8Tz3+s3IzWileRXWKAarwOG3IvbmAY2NWAnjgnS2btd7RxMu8eIoKGr3RyUJ
ArdjN1oFZQrCIhr8rAwUrgFBgD18RITRz/2xlHxdUQMBDEhiqoukgMpb1zdPzww/CGrTVyCRkn2Y
3QQiJ+QUUl4nbXqo49pahQBdiMFRzLPukk+hhLR56+ggY66Bqu3FH1zed8ZUY+PRONWN6r1TOT+Y
UyFMb5mUoePemVGzh9dVXrIOeg25Oxi1kGXJnDO5muECgaPVD0EiLyOv2qeztiPPYniRWPhLrvsT
fXCk6RKQPd4sTWYel8iQiy/KyMwkShK4BKwV612iHURb0wrQFMh8WiYIf3o1w9R1m7qiRqjUpjpb
mArOuhr8wDSFTsIIqdUi8zmysmHHKAkFKHdT5no2FxOuISnybYV10IQIqMmPyqBdscbruw49eq4U
P0hyVbewRWBkhuhA6ZMj9IUDg2v6KLzPklHjlg4Fv7JMR2dLuXRslfJnEOQONYnXMN3yvOtkFb9a
rb+MNPbvdOsRcSJuWrWExPh5MGSfTWM9utWY7Mnh4qMxauORi1q9LgIt20fOZN0N6rbQs2+xVd7N
qAZaG+gKnntkPDAN6LerRIuMkrzCec+u++qhGWIHyQhnQR3CyO8UiS48clAvVSCNHAdEahNSDmXR
rtLHh1ZkxmXZ1HVnXJS6LNet5uUbrEP/PGEzamMmML9wNMtt4LDKXV7892eXR0ZFIzUxQP//rx+N
sM0iXC+E37aWAYkByfifN13ey+n0a2XD0lt++F9/JWe/foxd25dV+Csuin7DgmETEpf1hQ83XekI
NN4bD1ihBBVLt6Jz14Pem48YHOONFpn5Te/0ZttOKv2VEJANZLRZliVfkMQPJ1VdgSDHzzM6b33s
uFzvcno6o7oKCmZ9+CSu6IFYfGhR/RBxGjSmGh0rM8ern2X5R14AR7XQIJ70KqGBBT5JZlvNiqan
Uc3ozjS9daxK9YQLznsoe1V/ZkirIpStleOyW4Iw93FARrtlt7IV8jRqXG1oB4a9Ogs+Q8yjZ7vO
fzGf75/pwuuPVr4T0eOYutkzpuPsubTT365UuvNySBpqs0k1Nds6VnivIHrntsxp8XW/wWseWjJj
1lkVZquy+ekQ4+CHxK77blyQudf0qq+0zU1WvXO0NVq+2MDvClC1TLTY0QpuYHYl81tySaa28F0v
HnakiLr3KMQ9XxXKHCOGRSqCTYjD/DvssSGkSdntRMfirKt3xNNuwkr/7LVaUKdz2vSNec3KZps5
XXRUccyvwrzcgfnTyGxzpf3lYhdc2U746gSsKQmtQ84YMJ5GK1mVBOfmjvUhPOj5tbs39Kh9yMKm
f7FCBMsOQ0z0/dEuc6b91KbE/Yhe96sS80Dds/QPWPS+ERt7M5UZJq4jQxeXwswfmRQ95G29G6aK
urnbJ23lJziURDodGy16s2XwqWmsgDShHIQATyX7K0g1LXHQMI+pXNV4Q+CpbnH13pIaMKOl3ivT
fqk8cavDx4nmqQTUv54yomOcGFCTgCkUZnddP7aczrBqfwNSPfDxfbcskPPaqFfC41oibSpDEsTp
AGW9gbnhhm13q5bKMauBn0yPWjFhki8PTuDjGYZ/POA+GxmOpwFKqai7oxxhPUCrvuFDnPSz8oji
FcUe3pM0JzBV9tnZGCkN1EucA6EUbrlPdPurgj0YduqT6EtIng6mC7ezd1VSbGH1XQfZ3So6kl42
fYYNFvsfeV9SLVgflvFoD8XejnVE7sLmlNMorLS1OaAjchrg9Ha9yjvvhzpdkKsfqkx/QWr81sYQ
NTC3bEWOeK7NPkLLvGndcGS8/WpywZyLE0Q+5zie53bVloShTYWt1lXkDfaVLcGneo99swrb4lwq
zt12vJujKwd6KXOGB/1JC/yod+jKUdBHHpjC2c0DPg93KO8FaRVePzzFJi0KdcSbF7CUr7bQBW89
l35T3dGXxhvpTDgXsmMfly89a66gDjYnOD+/lME+cpIfQQxtCPh4UBOmVBExVDifGFTH+btg4Yy4
6qnLKpZcHZW+q3Gr6dWDm9IKkIr1WZmMFkzSXdCKQQmuuL0wrpylzxHtMqdSX52CkXEzNwPn3xdd
ILnKOK1WQjV/YniG3vFV5GS4VgWiN5urD4PljVJQIAwNinyWuX0DxzyL5deoeodcizcWK0CoDT4g
e2LnBhu1FiubhGtiastjidU2p24PM23HpXSTePqtJ1/GghrSBxqAyhT3SRgc3c9+sA8MARR7epy8
/FuawytcoAMquHVKLMEwmhcMi5uSEXjYMvoi1poP0/esdod8dxuPJJCT6shgyIffs89HHMy9SqTC
cFcduut9RMvEwMbdPnMTIfMvAOP/yYR2WkuVqjXWySxIp73bJd9YADepKa6O5FmntBCs0HjF8sTl
fPJFZG/qNnvgNP+Rt1y4MsZpccSoLrlkanx3+LpALfCH1n2oQ++9G0i6iClfC3Hbt+rKMurDYHTn
tjIPmqbshZ6cHfdC9XSw+kasnRQt0Nh8FXZunDT9Z6l8WigF96XGtbHuNF/XFWiCPxpd+67clNoJ
b+WUbVGIPlqWJMZmxHTZdSfPzj6YViCyNEKE+9FlsNVn1tlbW4NnL5OEChnFf6wMH1OLt0tHa0TT
+B3hEaiprvhGjn4obU7aqkZ76TAbNxBEk4I5Cw0xga4c69XRUWqEUcG3YHpuXfGNMkzDowLGmY++
+SDZ+1hjCROeOFk/sBFtw7K/atyYcH7lWYSTgvNyUBqUR2dRDIwUFN9sBFz6tH8fqwlNqCCCy7vi
o7lZJfRWKj0kJ8lOH+ITcpatm0/HMNzm/XS1AzPGSpbyQUTHorHOaoUbwQm5SYA9iGFndcMzwdpU
nkwre/dHNEVvRphcJ4/O6/C7YKUEIXnd1G/IKtpTEYa/9CDYpkMK+FkLSQQZrhZoWVA4xWCjjeD7
1tDa6CrwS0hpTMpXV9Ew8ueb6Vp2qMJtVBLIg8lW5lQB04QrsMFCHbonreu/KFkQmmgNqJVA+E2U
3EyhHHuDFERX7Oe7jZoG75rS+G6ONcZRX0cTx5FD587OwHBzb9lBs7uGeooNTqnfOwlY23lGrnVX
B83bVsZD2lnfBnHYVgcsAUbiqoxSfB/1h8iCe2KzhFCzZmNIiLceov9JR8dk5vITMtG1RBGHrz/b
6HikFe52QNtWNA4OBTmCk/FlBtZPu6+xU0rnUdBw0QaUd/BW3/VsGEHrAAArGhpXpnUbzP4DMQDd
QlpnkS4fR1N7t4ozRbC7wtId4j7J98bEt6mjKRIz7HZEejVt64YwYiOK/oRwDft6Q9QmnV5d0BgE
PvSd7GAr7GpWtqyryk/FTd/v4LQIxFI0yi7kh2BCTF+a3LhcN/tK8XfSK7tiT32ti+L3FMQ3FyL5
iiKDlYBhv5g1NucCSEglzXrlwHMo4musMjXsqBNr4W3qYdD2AKP8kRTrnZW5O8qUwPca/aoXMyLH
Suk1pr+KSL6oDlRmI6JTw4IKJ81VjY0YJ8W0s231Sy1D+Hb6BrXhOsYuY7EYD5lWBOnKVnTi7bCN
flhQZy0UikZPIyVFGg1hYeyqjaZl267v1hgSDDIPgrTcKqO6kUO0k7HctgnDVoxRqRNukjjdIh02
s23K2ya80QS6z6gjP5LZptXTbVonB5KP/dykJT6uZYSaX2MYTtiZZOyeWg4TD0B/MkcF3iBlKXZ0
q9MJLpTJDVaWPuq/TdRrPhbenWES+5o1+9YxNpI8U5kek0nfoXXdaiLYRc53Qe0Uo4G2kUUPoj/o
Bbm5xrSN4hf+7nMKZJSBz1ZVxs04hHeujMcRLNsoSBTp7V2gGbuGpotDQ0v243ZwEdvGzrZMxJbQ
uk1JgJrO7Uy6viHGTSqGA2EX+wznbkcbI0+0e8vfrhnmNkIfgJPNz2b3eq3spYV8Rz4X9HJHbh8B
2nSawocw7Rjz09xp1BMMia0wnE2fUvAO8Z5ZwkYVJoLReBOW144pSNAnh0YFhDxph2BuNOAdCHFv
UOZtM9dDRtGjt1DRgPMBMm4MeQeCxjTi3Aq738Z6fChd69TbJRKxbqc5jW8m41aJ7XUBSyQqCA3h
Cz7SiKrpGjjVA6Ftu6EircdRN9ibtiPaC4tamXg2X0qHpjBEZsJ+h3rYg8/Y1jqCCiiogixaJXAB
Oa5Lazp4GhZNYuoSWixOco1zuZkApQjdRmXs7JWWRNxE50+MyUD6CyRStKcxNE8bU6UAy0h6CWPW
6vGmkz16D/XJBbEzPy8cxX9UYuETbYQ155ApGJ6z0S+V7JIGzoECbidsB2/19By2/mzl1oyT2hj7
2YQ7q6Y6f/73OFGyZ6i4N5H7Ra25S0txMIGapA3C/MnahyRDUqAfOyfbjjKGQbYuDH3fkAYgOkHF
IE+hmZ/TzjyJMt6HOFcI2/khqK00vryROu5ay9rZ2eCzZpxz9UaCXqS7SRXVj8PoKunVQncgL1rd
u8QPVMoh7xxftX6k6einJbG0inVM8XoOsXvg/PV7dS+V+jjHQaX8dtyBZZ27So2fw6xpydptwapT
9LafYtTVLfEmhTzjbg6rz4EIjYLPzVC1TT4pGyToOKYUH9YDn6lX72bDBj3yyQKqBfVMwVWL+GHZ
4KLcKyJj0NWhm52z4BLgfYeSqovktijcMeP6ZO5hwpso1Q2kGOdimwJILjPUS4Mkz0XqBKMtQEyc
OJfaGh972X0wNMJhMxMJlwinZVNr/8fVeS23rWxb9ItQhdQIr8w5Kdl+QVmyNnLO+Po70Ny7fOu8
oEjKlhjAxuq15hxTbCSEo1Gm4JTgFKnTuPjR97uqpcufoPaXcRANk5rjJNB5tEVik5hCzEuAowp/
QEZrVSsV9rpjdTexqC1Cr9IOlQGKd8iOevob3R6mspy4i2704oNIpk/MheMvmvXK1QncfKWpQBBI
iMRvQg9gnwYKG52m/8yBYkT+ANrUvQQ2m95oPow6rwqvCdZXokR+EqBTst676kkFMHAyO/+j7Avj
TdDWRqjsrDTdJ5DdJORbYodl3IO8ayJlnAvFr6ZWgBDPMYuJNr4Kc6oYWyVqtrGaM6PQmvBma54O
FWRT032dSBBy/8i4an+wYs4hUF4JbX92PF16MsNAPRCx4nK5aOnIpMGWYnPYAH8cVxJLA0A42LFA
rSXjPctArIN0oADPw2zJ6kNAkAa9QIYw2HBKaO3PGXAIlrjkgIefX6wyJxjQ4F/WdrJ6Un3qQI3R
qnrxli34tVDY3+BGaLeYEU2WCob4Hi375+9KdDIYUrdcssXHeNAMHrUDBxzH6LA7hvEs1QkgG4h8
xJMppGD9d8h6Mus8Oxnij6RnE583qTRnxy9+CkNmbHeN35ZH0+iS+WJXM6x2YYAqXussEyWgWJnD
JfoG4GimctV/PqGxoxQPmoOnjd9BWohLhPGykykt9GyCfUOSqMyLkQlc8pY8NGWDBceqB3gQtkbj
oSOkkTTpve5W7fX5xgyV8y3sN6eFqjaaSkQlw8G8s6vvznri76CReEd5GMbSO2Z2+HsIicpotJl+
FM4/1S8qzbyLsBCfyENjskwweznIe+UsYCoy62LiOd3JzANJjinQdYKJ9X83iV4aq/uTfBGM2s/S
tXOu12Fw1iZVYRgWm+yd+EuV/KN/n9LzvtOqMfTNwd/In8jnBKP/PvQIpIaJMc+tG6k6/KJ2AOY1
4wVD7Xfn2NVu7I15UqqilodJiULSVZW1hRzxIvFhZZk8qiHo9vKe5ZtfQVn2OPqaAcOgUa6qmYnV
meZbxZuzC8PRPXVW+SclqHwr78mD0AgiXMmbWMrLlZpXy9YZsQZEhfEBbZ4gzEHfOsLv7qZ+76tB
v7iCUSswIuKV1YENhV6UOC19YmRo48vHee571cMqONC21sZovAZdhQQVfbt8f+U7zbnJLlZHiIi7
ARuvpVeb0XMtE7+7iYJoPvSmz4yiiQRKL2QwuIa9ZhWUurGIBlwL8lD2WBV01KWrNCJzT9MM1gCv
pBeeTk20sgC8wLyqBOVMHT7y2H+Ns+BVaYINKRD6rqMXvkV+i/+ymJk+8+JTxYiv7I4+HIHgfFGV
gcASfjcKnW7vuR2DH3fY0WII36qUNdhE+/RMeIjFVGHdoT3U8ubcmIpGGxPy16KaX3zooaV3os9w
/qQnLRwvwK3zC4btbZFr6SObEA0Una/gbsjrleERV+W0pMrMvVx9iMwz0xvjbKrDn9mBT9+sfw0a
jKgWpfqu7eEIVLpNY7mQZ+UbYbT6hgERLXx4dmNt9NtCab2GMEUWDHxURCYH715gOgjfowf0/EOr
TeMhNFJO+zJL0c9H7sHr4mvIhn0vZsOvMR/60mebHZX6tBBwEVcEF2I5nSsbV81gFeS4voeJP2LE
ATb1kAy9hp7tqU9Npv2IiQhKOeoyQjhbIssJhq3mEmpNuMASSZ19fBKyLD0hwbFq2XNUGX01tfde
6xacAZOPATFxCPttTh9px87aNWH64SJQVmcenqEzhu3MKHk3AudCh6mypvCMTbo8Z5zk5xrb1TFu
kKbUuZqf6bkYK5OG6iJ1i1MZgMsjz0Xdzjq6U9Fu4rDRaa0gObUDvqqmUTX0iPQhWOM3cLFXJCkf
OfK/g1UqzrzHL7/qVWugf7AlA8iJEfw7lflPOYJPIYAwukaND3qqmuxr0g689JS3batmZnYs6sJ9
a52ZUm24rzZbJN8gZkm3DXXXIIBc9S6wKFeAGa66xEBrajlbVdOaZTbgVZUodbwbN96uiN4bymAl
voUQDie/vrpmffdV0R6QbEEvjk30cvPdjEv0WadFZlMBqcVt7Ad7Pz9jKKDBWAWI0eAf6KVJX9KI
XrjcoLarGyVn5lTbW2eV67m9J/3WeaZXGnOOZUpthiLaweueNP4hhsojg1OrjLk626O5s8VZkji/
HTv/Hmu33srPo02SfNfBy6K1GQV7EIvtLqr5CHTkLbWHMll+ioFWMYSZm1Nj9Kn1DXX8/Ov8CBii
UQTdmbORiFMzLw66itsDwUNyen5YQNSzAykbRLB4/Wbo44MfO95eyLBBqyCxfQQKsbCGeXY9lcid
Mfke5a3abRgLMnDU9a5fqLVC2nEVp+Uhb4yDLFfkoZjHdCT0fpjtfGa7IbjVrnnJkZjh3M9ogJaO
dQ9Tz1iItG12GcIvj7kMjL9s3NsqU0RZrpiJixuTkUZCMbiUxG6t00xGquPWTuwIbRlp1VppxRgm
gVQWtvUd4VLE0gZOSzBBnGuE3vKcg9n7YMLGh1doH+NQRVe1UDfkGhK15Bskgjf+aLNF6nYSeOXk
tvZLpQ96gZBfkupnBxtyWk4DObqHttVRV9mEymHpRcHo6LB/Ai98NCZ1JTMK9Nu466Z4B8UU8Wt6
kweZijlLFhpw/64efiWahpaALPct1s/xUiZElclF+LmgqlDQl1qCXkSupwOwPkXvkdX11fg8n3vh
pltCY/B86z049LlOAU74rTQ4ppRaNc7ufECAmJ3sTuluPbl3W7k0PDlshYWwDLWJcRvTkJeTww0p
9dy8ycfSdNT3MSzdwgHaO699EKLJ2JY3lUJ0Z83aqXUVX7RKkB8RYlkircd6uKYNpCAU2aGKBuvh
eYgDWONuARO2FYbSZKclqX7xsU7hp3WND39sA6bbP0q+HC8dIImUdPFNkiD1F8x71m0EnCOmy7qa
kPFttTEmED1v9zI4ImYuvQNmP7qfaML8FzXrw7sV5cgPiSWCNOYv2pTAlYWvBPoZUKB1HHs0JjOl
we5pUSIeAKAcKe5ZPuYCGTwPUWLs8kC8yvItgD7NZpzCGlDBLmIZIQ5svMiPrQoTtOgWbUG29Xl1
SOPau1igYy/Y9WZWauDoP1JHNXayhPFB9KheRGAeLaqrSlm5MaMKcbbZ9cFakPyDBZwBRUck8X8P
VnR4dHD2MQAQuXKJ+ZFKIaRbYOy4a4ZSP8DeWysRIM1iJIh0Jcn91bPyHhEwDZ6jHW3rVS5B8tCG
lrscSgZg4UjGxRJiwr6xdPtQKVpAXHJFM86mkWKnFdIRPJuvlfjC0dOsu2lWZ8wZixD91HMXx6QP
UGNDjI0XxkRQjpiNUXv5Z+RPCEdJkTMeWh1b1qKEjseFtvQOWsjobSjIc3QV9UUl6ueoh5F5sxvt
OwgZIex6E8zlgi3GDQ0xDv3hLPlslDbgGB2v3opGf5DF4m3NEUG9TKeE09Tu2WpYzqpPI5X5YW7u
6QvdZfERCqxUneimdVCKg48v7lecKwQN2X12T2l4bKaRBDR1jkFHnstUYl6+mr6vNj7aIDx/ZYts
CT7PNCLkcVwfin2clKuUAojWU5m8twPO4bLI7Zsu0Jrpg5txnWwtYCfwWBxvBZM2gNkiPsMxyC8N
o4U9NtErQuDwIpcHswi+5IcXVLR+m8D0NxSi7k2Jf1RxzuDTohhukubIVP4dmA07CL+8CV0xb7r+
TzgBUplZpiMteZHIxNj5CWd6oh1LgCEgAunDWX1Gl6t7l5Q9O9KOo94neLjC6pip3qsxv9vAfZcF
lbcV+trNmopPn93myVLdZGMEKHc5OSDmgHDiq8EBonO1aOoofOYbkgd/J/Kv3c6xTzeYPhs91252
hJP2+fkMFQLp1KrucQHtSWgBrNeZhB2EAPH0Bu1oZpNU2HEVoSpP3vMWx1BfThPRot17ZXnRq6b2
/HN1WOo9NoKM5BncJMrdD76C+akSyJsegqg44oBQL+aUKCst0LwzKkuwkGC2JWF6sHOcVZp/zrs6
YtwhnHc/7u8oWKZHEIlV6rvhbxaNNldf5CaYSFmHLk+qLkWBRhG10fjLUrWExlyYHQlkIpXdjFe2
2Sfvvkmga/5Odav9NDBQYVJhUqZUO9eKBb18pzoNVvWmGm5+mQAv7nCEfRhl+mGE7qqdiZEKAsxF
FE3i6PnM1Ou5npQXWqfUuHoa9T2c1za5wOHGICmMbsKSrDft7GckMA/9QNNb0ZNVSikM0jPdEJy2
qzW+BXYMhRsN+YFLnugxinS/JnQIO13Toit4V5R+Xo7xiHtZWwUHA+ttAoPg4kQNrTJh3wa3sbnE
eVj4c0/9TAMT90efnmrq3pfmtUsG8uvSMrvZRbSMG0g1+svQ+jnovzI/dx1LsPyPdWrDdZ2XxdQK
ADrofBRlMKkXrySoPXE6NHqQH1a+rvxU1A5qif8jUDU+cA1fTgqOh6Cg0NtbhaftA8fKeLWBB9eL
g5YxlcvGxC9AC9io9r34Jc2EeKCesR51noJ1GsBGZPP1C0XrwXNID4ax85WXYfjmuLFzKyJzhyg6
fIu0fq7qKNG4CDLbC8Q7eM55WC5+ynuZUxjQQJ2aGDF+KDSCW8qCXptrZrhfEB35JLT/v5VWxQiP
URny+0TytltNny1or8T4ToL2kbeojobiy5z519QdMHQYppy6CXoNW1esYZi5d8UI2Jg+HX18quZg
xEYmsyAnxkFuA7GDZD2khW20El3TbnwRKA+Xb6usdxq/+uWOrvGoAWOsXWZsa3k30bMa7ilTPoBO
7jZ0049EdW5lWo5nvhfidZjcz2iMq3MbF8F6hDy9tSqHDw8nxXFELbwzG5JFvM43DqIbX5GUpEyt
2RnhfZ0xQiEDcD851eFQry0/wy4zdfm26t6qISlO4AuO8GSqbTy3g0bxxZLAtSfB8ZT6SnIJ0Vd0
g9JdKvD9glizHVdvhn6C5rsIg1cvEuk9Towfoi88lLy2v1cVe/xwAuZODlNnTx+rpZjbkZ7Z6CdE
wOBWlW5nRoa+mLwRNZwY+U/RrtLJJ9F26PSDbd93MOyn+psn7NwxUKbbMojzdSiQvMoF3Ld19ZMJ
rQ2X2oIOTVcYKbAKujvR03LP4kyTcUzj04RNaGtEDWrlupiDO/R8o9N/26W6ktOfrmvUIqhmAQKH
BxbDElBEGh4ohQZaBtdIEBgeudhSWxQ7VhUaH+iNcaPOhWLnhNa1qtEBM3b5zotul9RNd5viFKBx
yzyFbZW9rJSk3Ot9xGQnMS5tEByNiRpbnheaBZZYho8CuV1XkyBzi3Y2Qufg4QffkRXp21z1sq3O
m4d/DzwNhOpwmerinzof82MxZdVumgO79Gx8NxsjuWdgYjYadB7wO+Zx8InIy2gAm77O5cEDJ9l6
KeoWw7wbhR2jh4JuFxrmbwqL6kRaUH2StxQrIhquUvWlHXDaRAnGRne2lSO6xQ+tXvm/k8auj1jj
YhkU03Qxm5OpfEDZWztToZ9lIWzZHRY8OrT6vGkz5u2oM8QRJGD6QaqdTW+1Tnn2XDpMwZvqQ59j
duJ/OHQRyLHQmaWl6rdsWFp1uWvx99JPLpk3NiQ29lQ4TY/QxbP4SGqhbPsBLkTVT9GqCAEBDZFC
TFhi1M4BC0+buOUH0FbjAJ/rZjTAzSX4u58h4ammV6jaB4fUGVyeDhKiSw9Ifd2pqbfMRA2aJm8J
u26Cdtmzr6k3vT4nJ8+tHSO3883UigglZR8dlTaL2G4zWaQzilKYZXeISdvjO/Ldju6XJMEbNZCx
VKWQnGxidL333DHh4qt2tK2woYWgvteqqxGkOg7BEaHJvwfSA0OmKv5nlpH/pUN7u2X4VfAidDHs
SOqDMKWHnTEwWokSla2sjdnE0G8oQOHDot/FPS5GV6thokUdV7gmeYSBBToYxL683g5p9Qepfkeu
ioZGuja9betDeBdVi7a6gl0QEZ+3TMmoble9Qo6CyzBqqWdGdU1AgzDIIBXecU8IULnO6UUU1Wsn
R7lAokxNBcOCXdV5t/Pb4dQo4sQIgbLb6B5+ab9WiMbh4zmnDv9lsGJ7LJBzWjuz/IpNG0imm+MJ
ZdXUkMMTTjWk7GVVS8Ah6PQBpMc96AfmdFV3p/b7kD0DC9/tzuy7FwcxUM+nezMKp3/EurKdbFd9
p4ifQ0t69qxuC4J0PmCUdSAPWlhuHWNrJpH2KuhOHcy5fKuyfGeZbr4uJ8wbmh6+EKVZ7ssGFyo2
peb5HeDsYW1XDWspf6MRm8RDjvr3s12gD/mPJOyoo4dsAOw7kf3Esgmu1urfszK4FQx2D3oew4Kk
zFt7kcokowjxFk75MbGT3509Ay7LdJ5ktt4+FDXQLL16RE0T3vwK89O8BS3IId81dBgWSl/BpnWw
A5eKwhTVYiPuKX54oN+g3bVG5bGiOrsWNmZYc0tZ6HW50+wtKP/VUIkXvL0oNkNjMbTZnIVTf7oZ
+QEV9ou6IwU+AlzBALXoz7Xh0B6yTbGD1sm4Ia3WzEa8X0AsPwMqH01jROL6+Qebze+ES+1inCbj
MIaDcfEj42Y2YX2ItchZlyY7AxhviHPncncq2xOtYuOt9BTrEiV3FMftgmRl5ZYQH3qsFIS4WoGV
JytGsIjtoFys2F85lnhrZOSYm2QvWqrHq8Duwh+xzSYbYKBzcBqcviMI0MAu8uWzmRSkaMGFQ7NK
rxRSqEhX36lJ5O9dl3l20LWziwNXxtRrXwxX01dNUfJz6wtnS4plvyfhd93EUwJ/JshuQHGQioS4
phsN17TJddVDtedo+S89S8PH828ixFuruQsHFb7vMYA1caX+jt9mVKKeZ2dZKZOAAi5yyOJVl6zC
AfGComLllLubPKuatWKoDtMbepl2qKDGY1u2knfr1rzGbfzHSgF1OrZinZupbu5IKf9x9+VK6Zqc
Cjtp3nVJ/oZQhL3B/AAsDQphvgEKmsCJ6dTEhnLWcsOdkEcwFmoCC/IcO0b/057HCvLr4KdlAn9h
bswZeYbNInbttyxVf2GHtf6gf4ESJZxXe6zFBtnkSK4XrWx5qMBgw5S0+8UzjK4Fg/sxZWqwnEBW
PNJk2Lc+1Znw+h/y7NSCmClTRh69XLPjpq4obcfieRfuKH3KAjx2PvCCCgw7vDuvRuStzRaTeuz0
H/zO6BDRL9l4rJeHIIx+k03RLAm70DbBvDcnbdC9Uvg3C+GKfAtvc6ovphmypyYdwc2Cc8We9Foa
IR00a/gTFbo4Ig0NXmK36A9cymnOKI+wDaov2GEPpeurr5EbfRRWyzoEcJIVPpQPH5+5YjUb15ro
WgzTwhCN8cbgFr2cpfKY0gyAm/qV1rIvQ5Il2xWiYec34btfOv2kHTWT/oS8xVtIakuYfZasAnRA
UIT8nRn3cVZgwYIApJZiWI0ixfJfkYsR+BLtF9xGoeSMWkDKVzFKrCzGITu34GT3LRpQ5Sxqcxqw
vaQdZnLiUpystnYKmNfj2KgZmHtB83mkc54TFUtiY7qusKMiclVKGl79Q0bxFaIkwAtR+S4aCyyW
5ER7i9g2jqY3pLsRuwAkdWazFtt3+dUsiiqbtSouPjrRnWBGwSPjEtyfCsjgmmUda0PHuqZqhEP+
d3bJQQmx2deqcEJQkbnH4mQmnOawxpf4wMJVWBREFIfR8N1brDxy90yt6CzYW5XbNtayjYrFZxW4
LwC1jK/wFcGS+ONglgpJMRB6ZG2dWJgvFnyPI2HUcKPnDBgoxPkGFbmLxw0zN3YNpKpyBgeOaa9F
xTfWz+pVVbUlsyTnLu9xuZmANgDHk3enmrYeACt1jQiuA75N8wcYUX3HOiJ2wqIt7YuoI3vH1CyI
MK0BkMoiLOS/a5u8xYwdO4BcEAcV8tfcmZI9KirK5tT2xfMh+XiMiGrZtB15DJZiH/8erLhAIV+X
H5TVAS+Ye/KHrfpbTD9l4aJmPnh0V4lwCpneQe5Q8UeHxwolqNyqgsTDI0udvtKhMJ8yj1C/uIuz
lyLvaMZzIph7Qwu7pRx5/T2Ecb1KAsD/QqVeg8K7aFU9/EHYU7epVUzppIyZ16HWBf6F8Auvn7aj
1gYVRSyw1zidt1EwGLIzmT9roM0BbI9AXweWSpCmbnyovVPvASiukGuP6KaJxJqaobpFwdBcu/D2
9xH58NRjlcoHLox09ruVETJHqzS2HExEEDUbwtxZfatuzMIlzQtt1ioWDYgIG0GAgY9nBecHymMe
QZRre3J1tTuz1PoZ6lnNtyq7TK/WS5yZ9jlDEtgD1VhlGI9RvKA8pklmngMFuE1kWdOv3KI+9kXt
HQzF06AnoxeQCgnyZmIuCUla0r+xm3KnsfMmX8yu7jiks82Q+tGKUw0RS+Q32ylx6Iu0PnVD4IFV
mk/rKg/MlRVYxoYuoXipTc6Z0vQ/3Tf5VTGJItE2rOQ+OvUuIFY3ze+OKJa5gIgur5iNw4Q3t8HL
ETOCL7OPzkpPdq+m5OV7MgM86IMNNZ0AUxjipRB084D0APmyVMEgPh8Kxoedc9Lj1AHGSCbP37th
AT2WuABtCXuJUB35FW/IqtnLbn7Jqz7AkLqAMqtOdTQUJ0T+Ux9tidDkWREPQ/Ok50MPgkSjn0o+
m9y42e7Q/bZzlVK+cS+D0eIMnxebdl58Wgs1bFcXjM88C+RqaeFVFbnNCFNEDzxcEERJm5P3rNID
5+kf5VJVy18xHxJagHjZ4EzKHxDPBwSB6eP3YLA80VtoVk2eRfxaYLarDFMkqzbf9M7xMLyLDPuY
07w7epsyO8G2VeXGAyYwjaBoQg9eefF6qIHEWlN7igVNn8RmOjfRtaK0YGCpdWzz67qNLjmzS9yd
eINhA1F2AZoIrrqXsuULaijY6D7/tsGTcPqZNz9Lk3dQJomqY/ELldJwTCLRnL3Wow0XIyWjOUC2
VqVSSIzNux/QSvK7SzTk6auqqwghQkjl7Pbg/gvtGoZq9ChRirjpeG+jMdkR/sT4O9RRtbHtOud2
HR003yrXrl/rV1PvPoI+wvGSdsW5TeMXyzYmNICPaB7k0Ecsr9kVcbTLS6YHgML7+NRMzWVSDvea
EOSfjY6YSzRkPpHPynsrjPK3jeO9CnSL7iwRvEOEPN7Qa5zmRf42txNz2x9eGQ92y7HWPlGIoBeR
C9WARGhAtO4AdStJhynbF+orWI2TuY8675t8zfC5w/QI0wFihyrf5+IiFV8+EZQzYcc8T00H+C1m
nKCMDiYy9E+ZhXzBaaJwa06lz1MxX/4tuJibpfWM6Jj/GZfbZpNVTM9BcA7n54KfaXZ8H6Kp2Otk
eC68JE/25swwkD3rApP1Ms3icCkf0+eXPE6MPXtNOBvZwVdSDGWBMlJDlxoNfZbYqrHUbVS1zzA6
ufGk1k+xTRXK2lURx/Xo/R+aT1MCHAvEDhu0e6mnn0muQMhvaXZ56ERlpuM0kUtZpmGzNudd01QH
+lHeSpJ2YlpFfmvJdOXU0bYIjWbXkPRLmoAItV2HNDpLiqs3z2dkj4V/6TCFjwilggbqMSvX40ua
Fy/yvNMBsy98v28XyRz9xcZyxzehZ4fFPS9oifYogKBKEYjvOfk2Dqd31a7yi2rUuHvyokBMHifg
yGIGGhpjiwgM7MKTehYbO6a8VRj4hT3D3ZIcYuEuLcydk6lUjZ245KU9PdAkgHgcz5CNiaM2w+Kj
wt+/8cwUsbyXAk6ws5FAPuQa8hBamgbdbjJWfx8LcCLb5riSU4p4r9osseoET17z1OgIxzhd1ZNC
h8OrIoLYwgj7Nz+Qd12PJgk1kVTwuZCLWQfwcHTigKMT9tB8cBglPW/Ju5aR/gSh4G7/Pu4FVryM
JiXZjg0mdhzL3pbq7kAt7h1MgFJHuM/sAkgnOBPKWyxHEf9Sa6e5yG/WfE8QmHe0yd6WU6dxVmJZ
hcuKrwCwVYYghgs/+WfsUP4OGuRrM4osWHkBguUJd0rYocu3GJSdGNOUR7ls10TMLDVQhHhh5jWw
0/s3vlLFzmeIivSSv7jtsdlvpPCQ+F4dsrGtlesyM6v7oB1qLzSX8ld5MdNnv44RINr+1R6IGOHz
DMekfccUUBydzNnJ3YftvJhRVxC/J16gDhtHYSf+zWra4ITk2VwUhdlBE/Ii/GsElhUGwoO6amHU
xPGfLgKhDOBGwICF8TyPQUIfiwrwjn7f0lY/Fhr+1wC2+WIUZb+DlpnRgeSQ5a526Ginp87wkMsI
IJpHhOY5hNd5dkqPyZ9vxJAbwtzf2DI/vnJCIoR01KwFu5eGrlrzGsZuSEAyRas/glGIXG0pU7gV
Fx9MwXkxokg9F0a39YPCAeN89vXKfZW5UGas/tPO4awNSSl7r+oQa5tZs4ssM94KPXQejd2b8Xky
KWWHoSjOuqkUYC40+9dQ+B9Qn6/yJFYa94pkKF4M/dkL4vGHk2X6Ppowgfa+rf7kWb2j3/lThQ4O
d9dHoMi58feQRFaP/8IkWi2gkdyG448xTL7lR2mVOX3VxKx3auhZV0WoCcy/0jmA/hZLGgfjkRkM
bsQVCIr8nuXVzCHS8FL2LVFo1DVEdpSfujdlv7v+le6g9olJns1zbMX0iKLpItIACC3bsQvZKt5O
frdUA+uAU5OEJe+KuXKHLHYfPR2IDIkoC1Prg+uQksBJ3CmovIRLdqlU9jaAJb6AkMUVMyn+zDdq
EBM3VpNwYbdxuasJbl6SLTTnWRO9l4fhvlZ95dv5cswIvUuvfM+PCZQ3C8sU4Qta5l3MNeJuAtJk
0S/mWANSGryKL6D8KFuDmIbINP+hwsvAtXz7YIIW2c0L6I0vk3CgJAFtsMqt4IuQevHTyzKucSAC
IGd022d8WC3Sa2lpuJcb3mmHmNpL6sSbsIzhwRg4qrTg/syjB2eMIUrpz7o3S5D8HpYgk5oDOr4Q
qMdAwyYNUNIruThEvd0eCrfEvQRYxtV5kqWIDkFWlu+e3iBSwEvKLIQMXL53V1F4HmNx45t1od2F
uY3Fax4DJrpmYwkP+DqZ0Z6dlHPBTKeuhBJnjw4XYzvrDeTFVfY1CghGaw38EB+/Uu0ns78rZP60
z90MRKcyidRfnm4o11oxrooWu2vdqZjJsTNL8rH7XaRjptMPabLffSrmzB9V5A/WB/1ZhdtAI06a
JciQ8/74RfTu40w5BAY9Qkqw5o4MMZu//NNvMpKyRWoyegtD758AE/OLN8wzCotLspTxsK+QAukJ
H9xZVQYseDXZZyNqP1rexkfuuOO6t2DVTbOOmnoZDwhXH1PkS5IlrFePrvftuV0yu2i8OcyZfSRQ
o7mAT2ptJ5/RrBMYxppMMBah3ENwlMNYbDTssn7BCEnRdPfaTsvIZWtVsoYteqcbP7rGL7aQVvHG
N4O+lJchElX/vSD9vUjZyMjUoD4rJS1apQ36jabADlvoju8en0s4jKHwKQyGJ4xvbgSjH5f+eSS6
etP7JMvIdgUAMUTjBlaSuXkhp2aIQX+5cSG2T5WxleZ7VwECrAVgWZgAxlsrDAM0C+afbmybQ0rC
6cIFjFcwjiFvxAzFhuh3tvHgPG9wh7CaMii7PE9nEAbhdopRNmWRI96rHq2drQbjTm56Ulb9Rd5i
085I0chJo33HgREvgzA27rFCTg4SXBKCyMXS5oqjbIC5Wai958xbdqRQnFZZGWnLyKnbPdsGa+E6
KsTszMXS6d+f2wSeEvl6dPxv6Fv8W/BbrqxRFRcHGioIEFGY3Pop8FYJJC1ieyb7gHyNhU9BKWB1
+NEqqegqU+DOU4ZzTnVp2duWqB/4SJ2rR+KGgWaqM2nzMQadSLctmBE4AEZgKEXGGykIt4DdLvwI
m2STtJ/xUzboOCRedJzkx4HR2dzmhJQ8peBd2a0VNW821VSrj2h+ucy10wp9MnPQ2D7p5ap0cJ5i
zziKpoxPKgQsgK3eTmjGVzMFJZa8AW83HYDupAbs0R5OEN+KUCMCuwgwxZKUYxS5c4rGNjl7YaOy
B4+LXyGJGYmTkUUa9L/ky5yN/FcSdDZxU47L52fLOMQsJmTWQUcreO7vNiN7b6cgrcILnR9uY6Y/
IjXb2SZ5UaXXqqvnO/RUf5tuAn7MUTAqmi0yP4Ve1CB1OXpWLeUwSZ8nSvLW/9x1G545gaW/AESC
+nFEhK1CN7K1nOElAflJtkm36q9CWplDcsma3PtdX54Hto3k+ekl8A5H4TTgM1XCQFx1i1jnueC3
YuLIOnfE6pJ5xToFurESGu5rez4UUftRlyX2cINwa/wK2YEhzZI2Ij4BfBzPEu1/LshDAahi3TZq
tbG1pN12WSj2z3fkeZUYamqJ+X2kVri3okqOeNHPijLEr/4YPoBdjx99X3ylTIPdoHvJ55FE2Xuz
O5ewGRMLnpQHgVW3b96EfxlSDWnBs2TINz0fI2nyUwo8/ro/mGLH25I4tixqq2e1OM0Ord6wEA4Z
NykpVpGfwO/BhNO7SbssJmGiNX7IDXDkljtbwM6APXGNwdxfzUa4yyy32TXAOtW9KDqRv0cscljk
xNEAbKhNLCqy7NMMEmsB3gOMkt4YRceQXDjVpx6XORjUlsmc6darfIonirHW5vRSHJQV1b6fknTb
CRxctgOGONGRGc8DKN1CYGoZVK9Rbii43oDogCYmHCw3H1CSm8vY0huoqd0yIuKiOMUorMZAduf1
/9mqL3xnLdSO+o3QvtMoajIjit9K4aUPz1TFqZ/Z5D3z3H97Z2HFEKgtJhAoZUgELmvXUmq0zdSz
t6xLxn4Y+NgmOxMv2DrcVZoY/WapOAMZzoNIvyKysSvQpU1eqxcDRzlIOZ+OmVKVzUr2JWEXrD2u
SgyrEX0vZGOym84O6oD4TJcR1VTpotPvE7bvs/KTQdySTvk667j+amXxyEtDP5dW8pNYm+InczQU
PRbqv7pGPxonFK+20zzY/qq/3OmM1n2WbQG+lddRK2rrB4tc/H9cnddy20y6RZ8IVcjhlpkiqWxJ
1g3Klm3kDDTC05/VDc/41NywSPoPlkg0vrD32vn4VYX4dqNyqN+LqeOqNsrglJVGeFlPLgSLH0m2
PLoapRfjDrBSpnbpB5jSwA9Qpk3FcaLQdO+skewQ+lRl4xECM840m8VWZJzgh85iw25XuklkKp4B
Frd/PG24BU4/P5E4SqjfHH+Lx9m4Q9+e3UpN+j6MFtSmHLE3wrXpL6bvdjnhPw8qxnAFuuXNAtEc
fZoDMtvNuv2IJWrryotac6f5uDBdwTTNy6wrroCRcaGDp7lOGOa3NrtKFstsI11Qm496CEGAyG7+
m7LzGOQ99cNrF2JRPR/GTUNQ5rAkX+woAYj89y1QTZcRviYqt7YgHyQcmV81RKaSu3Ve+48YklAq
2ALnHpRltVNIFzQIbNpKm9F6LQIEcSyAOwgkJZg9jH+11vrXLk7+BBzwr0tIploLjrhC7f5aZfkd
JUN0p67+dJTUEEGkgNF6rx3a4rv1AkHUg9KetgsM4N1S5d6rGojApCCYLXkZY85Kg2QXIu06pueO
DgN/Ssbj0tvJo+bp4cO6tZ7s1Dkpi8RCzQfE0LYJ4tHZS5Z6dHC1Nl3HA76cEfzPoIA25GmdV8aW
55+RITzYyxg+qQf+ee/YEAIFZnjEnqb2aoLv/UZZ+rh2kk0B+OYuKP6oRXInuD232MMbwfdlLPs7
IPBsl6ax3Tfy+MwS4yXWq+zkp2kJd7SbwZPOZ1Vu2HgS4OyixAxTYnLKgHOgpM3OqaLAy43tektW
I331wDetIT+aolCVGw4pZ1yUbNrWyfakjY8igtqFJdkZpRFBR6WOQ3/aK9vdVtD6sX4ZfhIO/aaT
+LzYmbjmU9GRPzoeIStuVumPW3InFnj055oQTCgGb2zp8DrJ3SFeNQsgWcVmR258osXrN52O5wsX
2EcZu+I2NshutYrUYbvTKEEAawMcmOYJ2XgS73X5mamHLqPWZJYOGUd+30PNSh6B08ZMwthaAYhi
7RRa6SaXnachtPqqhWeOKO8OI6h3p56ph8CY/r40Ag0mufxT9V5dEejr1V2wK9s4x/IOw/punVV5
ArSvrZekZMkLCxkZ5u4STzPxnO5dWseXpbbxe4zsO9MewY41e8axM/wUcjYKq3UH5BQ50nrPgLKT
6l94D9cmQcvz5r7M+6s623JvhxiO5BSTZNSyp/wTIfTBJEO3vD7tU5qKHtbMTsTayRkACf17gE5D
g65jTbEK0XB78fAn0olMlv8Jj5/jIDKSTwQmw7nrc6J9Q8fYwdWZqmPpnR3zNTDF/JPTMY1S7gRM
5Gi5DFLiAj07VF6f3jySSXYUr/NPa9y53fQj4tZ6UoqKf2utxUMakgTI/cMecLMecF2j1RLvHZEa
C7q1546y86WNCwJm0+C01p8uOUOY5kV0U5pYq+peqoh7eiY9eQUAhrXBIOgI14EU0QaRp+2bAe7G
aA5PrTnij9PpaIIKRWzIsHCzCCs91sDs1UpW2HwiQ0Zq11KljGaZWe8X04wuiY15Sz2b5MuZceop
DqyTeh/vf0hcJzd/Msot44hSamQIAv2lrszuqkr4qmCG7Zbdbq1t02ppCNXBGM+/4eHBC/5jCZbj
baM4a4XY136RIeVknqbGa6XNwiFdsPfx6VC7Q2cFQ4LGOa3cz/XqyAPspOQkqItLXWapbZHhnCes
SviVnyjSGW4zydmW2WhdqZBvReK2bEknJnHk+Dk3N/0wkHBg3kY7HMGD9QFE/+vBTFCQeeiIczK3
vzE3zAdlssXqANhBFg/CqtKt2r/XiRM8JOR5sMw2s61eOy8Q5hMctWhNVWxJD23nSs78PTOuIQJ4
A3Ybcap20mmb95lAHmSSA45pjx6EaRE5cuCa1MzO9fOf2K3qs80e5Ei8EztUtWnpPIILrXDaTPk4
f3Amvwc+G81cW8iCy0mx0UXh7hYv5qc2pDpqvQ+gn35Rpaa67eANpeimIHEtknfVhlHtG8PZEYRr
tCNrdVjobmu0T3VivmEkz87d0pjnccKwFkVd+aBGMgjFGqr3+WaBk/u0bFRWWunHL4It4iFtHQEC
QWo7igmjq9eJ1yIADB/YdIGiax4jh6hKPpvuFvoxCTlZA0Mp86o9iqBu62iiIsIcMCeBsAj0sJxA
1Rv8af5IyeeUn8yG45lV4eATnNnFhHsa4tzlYv6MzPgrSIPiapXZOjb+Nxl2esFQzQ0boljxbNFw
L7C/XxGGnZpJxDcYVsj+2eBu26ms34F4Aq7E9XOcPEi9OKJQdek2PhD4TH63kKaepdzvK/8caU39
mNkTfOwST37Q9gtqH/xWf9tfBgEHTTfEcXHQwFF9sBn0201ZpP1rWZg7IzXqO3wexWOV056vNdxc
LHyIrDZLK2iO7mzXu7DLflQE3sIB1IpH27X41JKeQtHXyBfuqMY90ALPDjwJChJGFepCstOq2U1W
SUwaBojXvugISGcxA8aDEUbUjL8aCxyEmgXWuvvRpHRBKASW8oBucKtBL7h2BjLeyBzEwXFReqiX
VW/YiKHSTZ9Q2qul7JJX3pPMo1d9ODofzJKmca/u80sGx5mlKboFOneDoIhc6mT7uJh2nLoQx5CO
EB4hDn0zQHJoHBKpuyi92lLPV9jdcDIWVno7I9opUd3YOAN+gcq6dvOEMMCep8fErIkCKj+1QKtO
jTx1YAx6NyUEjuVxpA0wEPF3/lDvB1d4Qy2MW3SDLpYB6fqnF8i3pe/cWQXKJPULJUmsw6Pcnmzk
OH8r7Dl6MSPQ2HGOn7OJZ+02Jz1CpJ600JvnTR5cpo7OAd7+viZZ7ar252qd3lRzv/XoNcBs+gjV
fKDTSBnF2axtDIhO7oDpMkByyb+6Wg+qkzTzune99F7dOOmuejHELDcqjObB1B8q152eq1mvyRWL
6u+TY/19tr432fEhNk0H0O4yX0qKKi8NcJghGGGj9MlFH+2AXnqXcUI8E+nRx1rYTVXZyey3aRdz
q7iShSD2Scz+oZNrCZ+MlmPKYbedIH8ybfMXZipBYW3VxMIX0UJRE0eo8MJ3cqLybwJNvmcX/geu
FQAsDhjkse2sm0Pq38ZoiuhFyqGhydU/4PnED6xJ9LcI3zBaSBOJ49S8+lmKR70GCsOA8dIHrOkA
ZW/CinCvQAoMRNyGd3x+R40h/U1jCAEYowfRUiNa/O9Dnfh/X0bocw5IHsydzlyZEDUikYQHA0/d
UIwhnPYMDMttgP1s32SQsvCbL97Ji9BKKsOMD4iTQ8ADt9u6z/hl20J/UXuLNMJ0j3pkNxiQYWVm
4q2rBk/fMeOWYeQ2Ri9riF8WMwo2qym+M9FQTjPDtdQCUFv4Lwh/R6auCQVVEWBrHFtvuEEtn7zU
Omo5qWt5KeQqAIbfscEjtJ2l0GxsgmDldlRt+4LhnrC1uqHJlswBeo/suZgQGyFxCJYRLCejLfXQ
SfPwbLrYBaQbl3ltgxu3j/braIga9g6sOYXwlDo4Vixktuql73Tz6c1KUGoquTqStE1jg+pYewkv
HtujT9vKpzRWl2YoP4PGvalbsBDBT8TjzrmnLcLamR34vaIrnOIRtQExR6owUvWQeuYV3NfHyRcb
q+s3vfndZ7L/GTDK2s/a4JwHvSDPJQEtSOJKe+CiYdYTAGFb8Dki2IV4Mo/v6oarvshe7BV7MmSS
TUaIJDtN0/5R+zSl6fI0WuaFbqN4refFuzpe8eW2fXxjJx7vG9+BGWn1AgB0vmV1FBESKTiUKomy
CQmjbVFIOSyS5XVe1t1PTfMZWclXrd+giM/T4TCA8sTOH9K4SPc4Z9m+qp2zUj6wL0neLIZV20iD
29356CrpIC4LCTHrZCjnFXZbE5bfaYWFMAF0ye4gzcdvSWKRY9fM9f37fvitZoTqoXKiW0riGprC
ujhXelJfUrG0IDLED1U0Bq7VXerR+Qq5CLdrCcr5y5IaZ8qWQGb3nvH/nmRE6SONKrAVXGDq2b8H
E7s4yUhYm7Ryth576GFbMgH9QyKFwZ3Bwh4H7sSw6z9lpbP05jdroQue/oxhOT9pcGNOia+TutSV
77oQsEPpj6+WAwBmKYzq0ifet7EV5l1eEN0emnQ3SH+/Yzqiy9SNX3HMRDzpWFNYBJGdPaLjnyOi
3TQXOif2bVI4moQRHBCGTZQtfCBy2xLpjGCVa8f1QKyxLdCfxVxVj35gb9WrgknTNTTM+qTOHbdk
DG43AJXwJd/zCz8uTW2e1RBqstq/tAD1crhbvxsGGjdlF20IWNj1MxOoaeZS3otgyHeR72AcTeKG
DGat/k64g70LuDOeRUEkcRRg3lnvM6jh3/71+kT8VM0msZtfAqnZsbUwpBVm9LuRzlb1EKeTfqcW
kFjtkSZB0Exb7duUi/gwmMBge2faj0bnP+mIgpmK1Plf4XKlaxstcIPvtZ0w6knq8Pvo6Wej6sDh
dcm1hRb/bZh+rNs7HRFCtbj9nw74uB4wttbqWrsRyYNc2Zjdhy55U4UcpPH45JHJtGlGN8Cxn51a
G8Fqw+gKhgUst6LYqskdpycDKhmqTY8ejJzNg573z2URgVJIuYsVQ77XRzSUkmDiyC5DkVSWCW7g
YoM96DO0hpGdIUlQV1vj720j+J5kYw2ndzT209ROxxHt2S0Ki+BG1DSbSnBPXmM2GG7a6JIjBKEp
R48SmcV4Vm4NDk0yTiwGDxYlSDAWH+1YW9+8pj5rkem+J553jULL+YWd+Vp2A7lMprcTUdrupuId
6vTOxkd20+XfKfZArDiZz9JJvsx0ITVPO7WUDPoeKR/2yquvLT3ciXw+M393Grf61lps+LpxeDRJ
JMM35vrrUKbPUB0lBlM1ZKtQdP6zn1bTcbWkYia8j2P9TCxXDUrcACOgBfVx7SFck29aQrr6qTFN
C/WbtGXT8myUyZV4C5MoFX6zRYww/u9igrEF/rmsfBR20O5jh6zN9StfVcsR5SgcHylJSxyrvHdb
9tJzQMyiHP9yD+bHrTAtje0DBEFQOsTB3ed63Z88qSguLpHlwVeWwmI307iDJhhlQqkOcciWJ7Vk
ZqKdj765B0ZKydma6G9Fw/5msSCwxgGQOxKWGkE7DN1gAlBsm617Ndr+zmD8dFJy5X/q5azRmcv4
dsJN0kojftehv1t/Ndo4IrL2UjLl43G4BHVvHNYyyJ3BpLCVyk+VIwOSprnERRf02gulTLf9f7tc
krNJ42PIgq44upiTYT+oh8aZUXwbMNvVS4G3q3Dd+jorEglVHnkaqfceLjV25x7x6Km0H2vdtI//
BhLqWY1FbmPMaMrUpFftDHQ6oGbi/6fkmBO9zX6t+DRXT7f//rk8g3UResVZfVfijL96ZxAB04LR
6UJk37aVZa+N5u76hBqz4yYP7Y7huM4k7l09y3rR4ikkwGiUhvBZN1A6epb1qB4sAao1L8PQ+UiM
PNppuZuzPazfUQODurGNNL6KpI+vY2b/yUFiGbsh19uLjq9hG1BvPZFhab2qtYffoM/hKLk0fl4d
Kqc0L2kvIxqYxzEqMd+dOO6/ZVlCyzIl5mvWTa+D1CAyhhL7LBppYwihj7e+Boyv6qLm4jdx4G+L
zIdA7iO8NeroWfrB71n/Fa9p+Vx2oNdLMxQfo4VSdIa8tT5T7zGpFZtRvrc+07PdaIAvhu2akh57
XbeoiFqJ2mRCRhOdhrQhpiD4PglvrXDsDbllZJhr0XDtJv+1g/Rz7s3YgDT+H6eteuYQ1EpZiVrQ
JH0pigfx0hGO+ugkzfrKtcpmS6c0z8hcuNch/sjAk6rJYdthG59NJDiqBWp6rhtWKOFOfU/tuaLs
lP/MtTKmUsuRqWv3QdqAw+xRCCEc/633XvnWoaqmRxpmtqHzb6Ns4G5J9/gQwuToFyr7RmB8hOeR
Mgpa6l2dLe9LgJ4dgVz9rMfII+KUmFKPaQdbV5TSbIWjQzuhbvOsiP2ZPCK8zvrs1deDuz64uAVS
8Sbpow4nAlVbSwqB1bEQVBLANEKwpO7jnWWXdyXofsi8S1WcMN5hpeUWbAPIOVt24XorFgXLF2wU
y/zoR6dmdy7p3JAo+QdnyhmOpJPpT9bd+muJBjYFVMDzoWhgExp9Yx6WyG78TerYzn1bf+EHStjE
dMljLZ91AcESbrFxIsM8qBXODCRmI3VwV8sIrV2fIrj407QC+aPTEJ8qG1v0joTRKKmUscC6Tj1x
zAvyY7sEJP8/qlyrTR5+C5yG5G2y9YjOQuYMt3OaXUpkqwyOB/5W3fKTvSsTpTaePjKiEeIpPa8n
wEpmMHGQU9SKnthpWF/JAACTLd83bmHzrqp77V5MhnPMPH/PbVLytlDKqocixS/SwXE/2+1HV9Hx
2XLY5Ucu+cGqRaTOoTOJa0K4q/lTcvhaIgm3+ewXO/O/m4Y4i6vtksXesW5MjLGNY0PubiY2N8O3
2DK+a6k3Pbqj+4szbMMfTy+0hSznYkJhOqJbIi2aXvRose8Ip3iumVtchCee1DK2kXlS6lnWHNkN
4IzCbi58HZFfrF3UrjqZnXibkla0TjPIYT1V6ejAQwHGNJYdBce4wFPPGqhh7IylOsu0hv6mXgVk
C6KNliomTJ/WdgzKEjaYR/kqO76y9wmviOYDe9nHcfbq74kduWQnEZzk2JyTSvMcGQImEjFzWZGR
XqKWLb4XBFfT8q/AYKpPV7fJ5olATze2CW6d+eY5knBMV2/fTRcb9UpZTLVPNbnrmOmDtdK2qtA2
Zyd9rAbmDeNwXw5x96s2u3udBduH4SPQ9dOt2lTWelafGrZ63GeZB0+pMe1CqdZPvcTeGKV1a6yI
0YxtpzUgWrN7sAr/NPkOLV+U/lqVJ2C4YA6k3d0qtw+ar4H0zfupPSeaFl//sdbA4oxXLqHgGCzT
C3VuRzQfoeqVU7Fc6gx8dmYUUZxCqpkNj7xx3vr3fmZe5yRoDgyLpr1jEnGrMTbf+Ugof9W9np3Z
8I4nI83fq2hxnxOShvbmkCNKpH4IudwobTsz9L8zc4W7KxL/Oz5e5F8t5emcvnTZuByNHriuyXIb
yIx/rhYUB0aqX1jmg5ofpv5ZTYJTOGDsn7YJ+53b4oMSSDyKX83lQ6hzakPPkPB4b3orY8g3Eoky
GLVgnwsHFINDhPusX14EH/JjbLh7QhuWlzjkrVqKgKIF8zlgoJbbbZtcI87z0/88GydSBMZaksb6
WGfdiKdqwIx+SWPCinOXQVunC+8qS/SucYc/bHuPjBJJgcNqeLAnD08lKL933UR60+CB+BoD/2Cl
ifbplekMEYdvczAzTx4qmqp5AMziGq59N2Jl2qB0ah4GR3e2zViRvq7WyotuY0SUSp3eYAIUh5lz
UiODePJea9R7W2G2w3lx3PHmAZIbe/+nVTLX47qzoyDcZTCzL3ELh7bWcOA1IQp7vXgjaeGjG717
X0xfqn8YKvKti3KWckKKXkQWksHdslzl8rvPZ3jk/z22BpcvF2kVzdY3SMbo07B+6VrRbVMN/bqG
XF0t/vBHFOfR++lgqyWyxLTvooYpsGeWDvBP1wI3A4pCLS8L7vIsXC4YyJ99Cq5VkgIly0Gz3Yuj
FsOcqoNa30Xj2Hy3qVlYSnzT/by9qCMTjVJKrJov9vGPwEPHrYb4GQiVfR0jhsVnxK7E1m6EwYfZ
dmY4cBBp3+wsBPzPhm316NYr41s5D0jFkR7Dj6sjk/TwdLIf7JahdSmcbJONOaYD5s8YNBhitfkL
XwnnjDe4e5x3JMwEwBvAWee4/dmXBkdg4Su3MYrgKnClfrRzZmHSTrAmcVtFZifeRmuxHv3BgqZR
Zdh3+HfWqpeUOVIK+dHUy8FvxB2Ss4tmJyFGePe7Oj7V2MKSKUlNc1yAfGPAg4IVNvQJlm3Wh57I
wY1tu+dsrgmiMAJmgP/1Fzke3eHAMEntywrD+DUFlXMYQv9eKYiTav7A6OE9xQneXAlXEHNP/xHP
634eyioim6L/NmSRnG8nEnEKm0W0xt8iNBHwjaNieq+u6nsBSP2h9r1y52HLfjW19jmOxO8sdSRE
klqMYqgH81B8MQoeps+lGEEC/ynG8NC7g8dZXt23MQlBTHg2QZeBYxiMBhK8PFSHwH0ZzerJUXUY
hAVilGJ56sN+Scrwnu1sgqfAwiiTeNkxt7WT/7J4mQaYfep+Tc2IpaU32NlWmZWBjNK+OWJ4TXIz
PPv9AAzMSWFmqzrDzuip6TXCCx0Z/r3UuKkHY+hCpsA54aFZtPyq+e/d7Nwbz/EQ/ZqH2SHBjvbb
iubiC/S50xbEHSRsUAwcGcBIIwTIflGeWsv8jZhpuP/3vnqJufdbqWXARKR0Sj3Y2fI2V7a2vhW6
vbWte/KporHMSbQu84Md9UzJR81JjsAAUP0z8Yy9Cog7BYdascU/iL2/KxKfWZaq/KjqnaudOQxK
ITNG1YdFAthRzttG1+lBmduSK8ezERzEmeITszXmMwIx0Mi0vcDVmkCmKIefZpHxtamM6GTO88fa
96qbdmVb1S6K5vfK9JqfZDyqoseobeIjlhkGumzquxi4htsB9CI7xDzw9etXk/6/5i1NvfDQdeWt
Wab64pbeBYP6WQxAIA2NIRG8ALZoQiN6ceSYx3LHjKNt8moX1PEz6v72psvBu41my8gYnAg/sjhm
TPIBSvdXn03fuXdglwlg66qLTneS5WaQ6wKFGQ2cLGqIar9kaPL46KX2PQDclAV/OtZvcqvTPweQ
T1CkxyfLTzUZMpO+ak3yqMfthK2tQzqga/NVkNq5URWHEGhvQcUxoRqoevGHFWfWbdWWabdxKE1D
37kB4ydwOelWnzXnmHrFfEWKtXPhJtyjIHmj00QsG8mgTJpfhFPYOk6Q2pqt7lIWD53z3W7GUR7z
REp4OuNzhYnUR7O/r3RM7L1BejgH2wsCcdZidcGUUmIVfKzPG9r7D9SiGPHFw0z2E3FkYGTB4fl7
AnSml0oE62INo8I5JaDzjPc82UG1c6WipYIuglJ2sTUM1zMbESeI7gWjw7PVtNxbR8844SuPTqvc
l6HVaZjJ1VO3qGShCzSAsp5yWLowU7P8eSiXJ2swMfrlmPrS0nwwmY5fWBXjS3FIFMsM92eXmAkO
Ou5cahE3hrp56e38Mrb2flU0jTUTHJE4031ptO4udFHH1sRzqAIvaf1t4079W5jnd2Zce8dgrOed
KtDpP7ejhQWd79cv35huZWktvxj7Vj+7yPrTs3i7qC0Gkg7rrp7caqMRDbbpkvErGCTjxqyfGsb1
NyU4DME2I6fop8fUIMldLQCmEjCRgWByZ1uwVeO+OoV8+ZT5xcf4cQebAHqH5Y7guVPrEMlnpc41
rCTjORrb7RB4wWly8uSpdJlkyaYJZferYiW1rC9Kp8wv4OWcjZ4lNsFOTn5OWrs+5bVH7E9LlOo6
oKHM2FaGTQBOpRcHde7PKYptPDw2hIBI50BK3Z3e4T31E4QDUQEsk/DqRxqRGH+2Lu6UHwuVIzqz
BIq87XtHOMbxT5HqC6r3sTvOoeDw98zhN2fCg1dXiMXistwXGiTOf4cA0lNkL8sS7irMPHufZIxT
YkGKx5Iwf87M3mwHzxHaDHOf8W29lUFbbxzByJvvaXrWhdVvQsRtJxN7ETslicEdEZc3FM/U5jFd
BYAhJZ+r3Ki7rELYGc380BM+xvDIfu5oQegQ+89l5kzY6iHS8xbC/5FvKz2NFjP4QLlzzWUAYExu
3NVtcjYYE1ld8pUVwqpyPdLtMRM9VlYX/5x74W+wkvV3QbXcVmd6VHwCusBPS6bRX2l2m5kPRUsW
4eTNd2ZGCJylBFPaODUvWmqZqPHa4XFF66rZhYGovMXLfLREMTDUN/IX7NxPVWmQvdSaL4PdUwxJ
68QIZDmVPBv6FZ0rt+JnUS/lg3o2gKnaJxoau7g0siettPwNP0H6q+h/ml0TX7h5IKiQOPY5D7Or
1w4t9g2p6CIe581BL7xPLD1af71WGW3X324ThNN9FN43gvVEWtUj4HCEKoaYUCtW6bcy1sFlQLwx
IoGmRK4jFHESzSHFZ0QWkTTstzHr56SevFULyS64uhNl/6E+S8NoZBg0wseNx/V/irg743mgp1r8
xR13KYJvvm44obkvbtf3bPSILVKUBxeIhgLE52fGrOFB1HX8OuZWsZnD9DcZecmrGHSmzzrC/X0T
xZ9r+0eEb7jnv3Wyq8zAf8SOWEQjjh7VXWnuFWsLiM2RWB5PcKVvU7051j1pe51jhhfGMOUr0FWi
1UMsiGWSXuOBDDMT6y7LlGa+EMPwgJ5qYQsFDvuvq3ogonWpA+uOcQUeY5vxvt9nf3XEmZEdO7nb
jHCq7Rziv7ZqXLbOzKBzAQBhjWziIRy0qNj0bdoTNMiDlhbhFRHfyZVaM/XWki6/gCIYSLOyB3U7
Y9uaPqpXOSTZde2Gymdc95p1FLF4lhEYyujRVGxDy3yuuAywDjoD09S0C/VntU7S3ei3FWvJqQ0r
9z4vIhPDFz9o4YqXwENsboo3P7OCe6WN5UgIHnIxvtc1bltMvsFm1bMxPXKunXYNw3pZBdV/R/LB
Mlwq1BLMKJf8q6+NI6uv/KZN4XAVwnmeSFf5bUPJCXvxyhWOTKIR3yEXlcdlhNAVZ+VRayduCny6
G3M0s6e5dmeytNyTur2qhzFJUdTUuD6z6sfcG+1GlREIjlBdKj11yrdMiVL1HDs8ebv+uG17tHdK
7sBnyP6U0m8TJwYUMTnkVA/qQzQMZoC1bjTkxeGnFokBcEZxFPIBTZwC6qoHcwqwo6fV99HOYK5K
aY2HiOI+xgDlIZrdaXqB1SlN4P5rSXKYSqZDyrALpY6cE9WKe3ra7JjRJdl8t27aGBETF4PMuoII
tApB4j7HOwxonq5Korclllw9eMRbQTFnHCjq/k8kST9pnGoktM3zIZCkn2rpv2Jr51ROh7MD8b4D
0HjvcS8EuebHe79hIlT04DxgJvIXbQPvmjhkz/V1SSsfZcnPpVu+Ncco6/If1dB9sYSofyxhfT8E
v5W2ZOyT/GIXiQQNBsY19SL6GS3ARLwKfOq53Fl4VC6RVjg37ZuSKKgHJWkh8BRxq0f0XQVed5fO
kf/EsB6rMTnfWMK4t6OKfiGqcuFOMXO5V8GlmvKElGv9SraK/dbk0dfoRg9W4vdXnTH2OVmmX0pu
rvq1mLi0jYmW4axEI51VuZhqBrFrYdUr/RKChfCYAlXaJF6U/owImkXSKyE2cMaaHGmEM+wylyRL
S1uuY5pZj5HQF4w4xRdKRedSRcVNuTqW4lkNkDPWenr4zuE6HzvZ1xked8XaKsp1jmmEJNVkDjNx
NR8I0MwgHyjDDZUqKCrO3g7Sz05V+1ZW68fqyDh/fjFNDxxa4j0PhTgNdRA9G40R3o1DXEBDqpK9
FcwtXy4iQIqRLi6axx+I/cHMaM2PKYsu6diAVpAb+2p2DOIgqfBV0VQyrd2gou8RTxEXterKzNp/
VnsZ28Z4AyGI5axTbwzU3tdoWHK84FKR0+GsKDPbvtZMSo5+2uBUUYuUSO8vZi+Y8YLJICMqT07l
2LhbRkYGcWWTczct5JFhdgA2UHBsNTPCexR0MghoTp8Wlmw4vTvv3MmgjSbA3L5RTyMZNFMIm0lO
QTzRRi/Sn9xYmPUQW9SGpApxNGhvtj3Quo/MFtXLxOc37BGl6MpanIoB7fhV/YAInX7l4ZzuBWqv
1XpnS7rcOhElu1rsRoeYK0+fH8LQlj9RnIaEIQMdU7VFbgCnnhu0fVDIfBJLIq0DAWnG1gENb7ZX
9WhPVGoIumgTMF4/qa9jNTFsWf8vi9cae5+8XDmhTrUsfDIWJNCu634VZEg8xdrSSetGsCNpL9iL
Llv4vVvo/Zr6Yc4rrDL2ckoQf526QK/A+hF4FZkozgKBi1A9+Ohi12f/3vPkn2YjpowaktTu3x+A
rzqR03jpp7nCK+A+j0o7kOTUAfKlOo+BYloE0bocjljn74H2VT5+co761rd+CKvUng24UZvS0Fk2
OsUjZCkQoAW1iuY61KoT/uNKZv6UqY4QI2m+LbJ/RaykS/woQn350qBZaP20ZZrbzEyUCd2BHrqN
BtIUzKX+ohwfD1HRZW8o5TKgiBnQgcrUWGyBFJ8P48md2+ZXJjUuBjqaDfrNA6Q456M04SeqLaU3
FO1hyRGp1LONopbK4hT3/fItx037JfqeUUoYYG3F6JTGRve8iISlMmj0OxNl/DY2WasHZCBgyHJR
RFJc3ZrpTk0KgVOb16pw39Q4M+y6X1XoeTKNiu1ZLcLHyudWJlo6C3tqvXMxF4QYMb+L/QjIw+JM
j5Ahm7suyfKNZkGhZxTzlBX8esHfnI3e3LBUE98dHWR2OLcC5SyAO3WCUDBa1xCt0NMAT3HTDr1P
I80aVB1NfcWqKs/i5387nnrkljNq2XSI3Gy6OTGKH2Fmq6BJJqg86FBI7X4akC0H03EZvG+Nrw3H
1faHx/0mEPA+jHZ9yes2fFEP4HWekR7H9+qVBksA3CQgpD5ItZcG3MpfVaebpsPG6D3vqcb6ruVB
/b3AY/P3WqzAhnbEdTXcpqIR7SNfHY28JHnfaVlApj4oLgNg3i7H2/c5NSAbe0Kti8E7/A9uoe0R
Yq7iMbAKnyl4r1eTIODO1ue/p1JByus/PYN6xiSgqYKr4xCzoqeQ66MhaV86A8ZeOyPKaRuzeUkD
rMh1oL3qvu0/F7AkpR6uachwtDHRrGNhBJ/dQVCd7gggk0TZ3jguSXpaOjP4jDSwiLTb5aY22xHg
p3R0tkmyHNoGTQJxhdir9cbDyK0bp6IsBzqmsGShXcbHYAime58BJervhDpLesWWUkZtkYOV22O/
bBKuxY3VdvmxjBHcFtTGCISk3YjR3YjWIp43oKHrB6Qs1JTAjRXwePLYAg8dji+UplW5nb/sup2f
83B6JrjmZRWyDaQB1834DMCBiLSRFTWJzM8ug64nrWd2tc7mM7snZTp0+oselW+m5jNZcbxyW4zo
3bwisvcx/eITbOQIEplGCKvfF2Ro8f+7xl77w5nb8qhe6YHOBKfImcCq14LgxN0ALXPLjG6+qj+2
sZU7UhY/X73Fc44Ju820KE51Yp/EciYiEry0EZj+YQnbbKfK5qHTdnHpHEB7w9Uy52gXg5c9ZwFR
T7P14AnWHnS8eXMZ8Lyp7lhtu/89qPdG6Aigudtn9X4lNwVdvWh3ZkfflQ+sWBpfZPvOZhOwiQcX
W38A7XR9XaTj/1F2ZttxY9eW/ZUc+Vyw0R4ANa79gOgbRrAVJb1gkJSEvu/xB/Vd9WM1DyLtTKXv
sG89JJNBsYkIAAf77L3WXB9jk/zwc9LabhURz/JZ2J1+DAtRH/OqCs8ke7Cf6UoTh7gRrRuj+8Ry
pz9ZIvla4z/zMmxz50WQbxgo6+N/EAetkC6WmAHYSkusbjnfCn0moZshxjr0DQi7FInPt+K0LzlL
Z1/sVJEB/MaVfTR8o7mkmEPWQIlC4pnUjozFwFrPyFpPUZcSvJuQhXprfARKzYZdT4THrfyjc/sv
U5UmG8vwXYC17SUgyuvJniNnN6hkDBACfAw0TbwS5HGIzcy4G8Cx/G5kURW40mP2OMgsj5mRHv+V
F0aO+FCWmsKPsbI6GKYsafR0FVCkuoYcY9EVBYTRjZGxMtOSkC7HfuWWqdyYgr/rcxAfc5vo5gwZ
g7xq7I60FTOA7yrs6hs0OMofU5n11QIsun1PC9IQM1m5GSqQ2AwUjFfDDvFZBPa2dQzjmlZnqA8e
DPeY4phktdbrjbI73z5VYVJ62iFw2HHdFAC6yHyOq5z0qrjBl3mr3yv2kXYMiFgaiLahuFvXoZOz
hKS40PT2TRKJ20MhM1Ng2eL4xqq7sbP4S9qijdwZkHj2CzQSQSs99SXHxaqMJ0eZlPMIreER/sN7
vRgfZKo5doaDPfarmwiVnISZeF9EeIwZUD8R6FZuY5X9EKNVqpR2DFeLyUw3AjxDy6dxqaw7wr0u
Uw96HLw5ENNFXOx/vTWs6pooEZg/V3/sAeiYQfGItK240DM8LI9m+aU44GwL/OJUWP33kHtwa9Ly
kzu70i5Tr9JGnacjmFaWZKFkfWhB2cKvQajJ8sF3sI4TY2Vtfv8aPemEdAq8Ib1jFesOgdi+oUew
ue3DqoCp4mAh1aw00FNF8nVx9A1VKlaNDb47Ryh0l2czjgYkxS854o9YhPejdr3dRdGJ7BI9GS/z
2DF1r7L0ksQA53mbjtrUOtt8nrOjhdrvYJD4vPhokUWQzwhgHtqJXJunWIl2BGQzKTVd5+oaCDBD
N+DElH7WPIU/4lq+eTRni2VabWgCSL1rGCjz2koIgOPM+Gb6ZJEsZxHSn1PaNWJT+CM5tNIzrBUy
g1ukHW7nBNlvrrtHXWODZtZuQ2Zrom4kHpXWmIYuSX5WzOY5zkptk5ZQM+hN6/eIf8ESAmv0Jmaz
X6I8u8/scbdcV0U06SiRpbpO9dkpIPPgdgkXJlaGZ0Nk6kMU0HviVJ615CuBlPY6nAQYeuPbIqhG
xLXtKkx4pREY8NEkYWE0h/vYxnKyALldF6NurJzTBufz7RrlYHTeUun7xFCfxEQWdjVmJGfTi+2t
KHqPxxYVaLIll+IaAAHZ3eT5dYqpLB8uo1O7dwzyiwug2gvgz+JeoeG9+f0zZWgR0JsQrG6yFldn
Tut2FSHgpaHuRkG26CLqqnR0vLcFKk1lBr0IrbPT2XAuXUMcJ3ZN9xa6NCYy1mPsFu09LeH23odm
dUhZ6zybYm9RdNjAu/bobexNXrTjrdijoQlGeHYjYl5UInot6xv4OO44Q+ffd0bxrMSVxYY+m/aF
On8GbFBtK4RaJOjmwcbxWVIUDQjFYgrzmwxhnAs5pczybZDiiCez7+LO8WswRMoDxuZsF5bqdDE0
aMNYCN5tbK8eAmdOVpwa+CVZznoszFN4r1bJN25UCBWsyXoGuT6saP6mMLQV63nwjDdR5C/LUN5S
nXbHWunv2qphpYQvvs+YIm1vHR5k6MxuUncPb3P8okXmUyPKMiFXFX1KFdEYRP+e5DN5StqobKAc
jieg1XB95uaaBV9pxtS7ZaLg6k/4xaCj6ew7lvauTWJMa/ZM1ereuKupV8hx5fI86cgBqt+2NoEd
/MidLLsWGP3EoBFwiMELz7Q5RDeTiMMl6tbBNutc664FjfBQmtAmYQB/ui0nUUDCibRRLCf1UCEa
YGhV7SuHgEIUqwY/Hg4nYkuyVSIzDAa2V2QpT4+loTArkRNIjcn4seU9JEyG3ThDiHTniibBD+O2
p2iokDf0Nq30GUYTJ0C8G6A9ogMlVjmUgfZsrEKFPOiuvg8i5YsjFTc5g7GtPQflPokzdtbD3J+W
LVj1XoIhW7lyJWbdsZ6UBNmKVpsuuScVWc6zzrxSdPVKTzHMNMXcYfZN8Rw77dDcMWpuoBTltA6M
w/Jg+TK7QW1b9UD+bNn3WEb2mqYgv8UmvHwpMqqHccbgNJIecWh9KBHCOuU57ElRopwdpALw9w86
oDKP0Vu2M00p54FacVhadhlYsG1TDcYqIFTCQxpGfplf+lfKsu4cttmWsbhGNqlurS2fxFBVNsAS
mT/RglNFuApKoJ8JOSURa3tTG5saIqjJ+aqKaNjf7tbk9mDO9a9WqEI6ZJ+8Xv46MTloDZaramkR
KRaqtwVjkOsE+1TtpMECLZ6LrhoC3l8Smxdf6G/GiDoOVpqYTcr9AIirS8QoewwcWr2hin9gaUww
EDhgdMzs1nNesMwuJxetLUkWRthIbNK0YpVOH8zReaRboTzL2pKS1Cslw4Y40ZJ+Kq9d6cfyunxW
zQiPzGHXJlp98/YsBp8Wcgds7erzDftKUR5T9JfTZz1BU0bLYwtiULsPIFx4/OT0EWLEvPXpOSjV
GD6Vc6dsScL0sIbPisH1y0znKQh6yunxjPlhfGgDzcdaPXPOFzI0mzik5S1zHTLvFhgHM2kyHeGi
wPnsg90ovaA2npYDqwLl0uRnnuRNHFWK9z5tlMut2hhpL474LPqWoM9FjLd80ODTb+Fh4YZpVHHs
FA0UwCTCL1VdIgao3N9E5lkT1tcsVae1mvv2hlbxAc0wjL4O+AFwgJSti0LgifyS7UYd8wY5jFNG
o78vMi4OFLjRAeQQ9BHa7GVIcjJ9rLul8x5awA9up1ekiEmCivP1PKqCFFYoBrSqwCy4tLbvSHWW
AV4U+fVRiP7HrRemKaa7Tc/QalQP5CmcV7+Lv1t5rXtt65gXXJDmxfBLYttGYhEXk6Ntpu+J1sbo
Pgefrf/wrkEGfsyJSAk8rDgTEln6x3lFFoMWzTBuCgT3WocfaXGxGUr/myGYERr8K8P9jT/l99xe
gECtlu4twahUY0hrdwsTbhLCpT2XF/RiWbHBB0cIzfp8t8zKqbeAWi5XjELddPsNiYx76iuGNg4e
ZfYuunOvKeAXF/XOwr+F8fgSyu69Sg7KjZ2S1UgDR4eQtbqfnivDloTExCEVbtknSI3uNBuoopap
/kTb/hLPlG8DBOCicK7L/ETUSE4jESOEkDOVyO4fczZfJ6119F3lmrrHl6N1TLmebGMyfleZqz0b
leXftUaXPROuCHjcHR57eGm4TZjhLzKumW0WqUHzfRO3FJdNNu59dYovQWI+Lsuh7uCqoEsC7kbW
OJ2ikllK3u7aZ4N+R2pgxzX3QO1nb8NSaKcUh86JLgFmleXdw6O012WMksumgQVCg4Ja6idHqUoP
yWAto+2Y9BfD29gQCM/lcr+0iBvAwLgyAdBUyiYZrQKrQV0dI62nriaegYCkHlSg0xiPY5AOSL/6
OzvE6eubOqbqIcPAclOZusV4JSpACTT7XvcRTnSEuh+juIAW3qcX1YbfU+vGzAx6LNaK8kNB+EUM
nPV+WzFaKEnyqCfbtiuDM/vN/RSYwWGwGIQtKRqkivc3BVciVSq8w+YtftlXPjpm+y91bd8he+4e
AmdWXyr3k08f6XA7/kR9+7tbW7cf0v2y7mqAOk9EI4fr2rbFell7l4DvvhxOSyNI4Fv1+uFLoafh
1o1Ec5zVAA4JuL6VQtP/EfIRKJQst9fLQ3cknZ2RecV7GQOwlsdy2TbCJZl2GUXRXboq8c9+QS8c
HUo0OBvLN7IndZ7B6Lg6AR6Ws14GDRiBDyiosRuXOdwmyPArIZ3Z9WyOh4Vxps0qIJ+kfu5GAVVj
ZIgXOfXrXGnG3UQVhBT0YqED2UFSHr3l4fJBMYHvxYgh9HSaDja4q11YOdMWDC8IjWrKvKLU4m+C
7WAwtcMXlfQjphjXfCJGepSFai8/2CIej3rZv0aygJ3z0D/3+DesfxqmFv+UaUfMKhE1RmWePjC8
eFvafdrcSnC7e6ZJKPa5Otj7iDHhNi/I/a4nnCWRPT/aRsl9BizJ4jASpX2NNPa4s8s2eOmtq+ZI
dOdy32sTepxigvvZVtwloHx4wRf6rK7wRKhGMn8F1h/KytdsBFdWQc7e6hGCfEJBA1OYl4J+xrah
Yy2VzOUqqpVzQX/8W9cVT2PoAhkrI+j/JhE3mQ6HKsJzEPl5eWnDgJaW4Yizq+v+IwTMR5Kjsg9t
Ll6j9W2WT2gMjszii4t0/gHlnnHRIzF5pcx9m1WrX4HJ+RoHU7VepvSOgn2+NYLHtuHES7X5DVNh
uR5Dh6DWMdXXt1uyrkX+ZplMJj0JFV2ErkvOKd3JGK/QY72aJJ5VJR115INnh3Z5GIyvRkiXeJLr
UwoAGQtsp+wCMx4wj9WHxfqb4PP1qsydL8pcbshA/pIVuERJC/o6o3yO2uhR7forwBodmR+Fh2Bs
K0OogrusYdpI4nazXYIVeiMhlTzIgE25wPuZlWinsIvLvW0Wp14E+sGs8MFK6leVAnkilUU/WtPs
CWEaP5K4flg0snBC4FrmtnvIbQHKK9XVK8ZscuawkSastfsl6iWvAZ63Ya5ukRdrnkEgqqct2gGS
28tdYQdkIpYVt/tp3tRNL7ZDZKyXOrkyaVCDLLdQL9EpA4f74kLb8ISSVUx3OiqTAAkWwCq4YoE1
kZWX0Pq3+LpFF1PUWv0wNJB0GiuGoAM+e03WVXswqNTjJEEbktEMLixa7a6SPbiGQmqX4TD6VUNS
Gm2y7nSprR77nth3+XDy/YQAMIodWg91fajjolhbkUAg7zzXUUoXUUOTJ5Nblc5BN1H6IQMTO3wX
BHqUPjDgrqVjvriFLaKEVgXef+kENUy/eCQHFO18AOBSI4TtNaWY3qs+/SOEYMGrCKkkJaMzaOCO
5hOZWaMAUwo3Nt4npoWfB2KksuqLTuM+xZ65jNqDPPuLOGHqMxnaJVVqwuoCjPFxMLhbSMrtdlLK
b4NmXvye5CN4GliBfMiXnmaTDZPbmBKyfqT06qC01U910zrr26zxBlzEYZUi5x7zIwibaWva5aMy
mBHPaI7pPYftKpnI+xA84bWJMWTTV+PMVYhqxCVUdn273dhaXr44tX/OLeZFIp2hUkhgK2bz0DPn
RPkSZsU2nk37GbjQePBHRHCdyTmgOToxu7FsQ8ZPdWcbB/xbu0bqex3TB2VZGOG6Utkf0MAhHwpR
z12Id/cYBNnnBTc05nxHbedkoUpZSDVZdANGFjKWobNaQxDpKTpuNOTUbpNt7rokZAoV+d7w4lum
nLV11RXLSfY1AX+xjGhDM562C8lQZSAGzAxZvnBLWvF6hLtEK7uVK/j9kouD1c2byUJxc+hky3y6
qer+mKWm3MCM9bHoy3ibVzO9/SJDwotOWiD3uqednZ7ZZb0txCV0o6YnoppaNDcG4iSH9zDOdvMc
O3c1oJhTX3AKTerQPZoVzCNogP6+icir7NPA95arzAoDY9VaUemphXjFFyi+UcodFGV+Y1KP2oKA
8kNdGc4mlwBpJUnWVj3flZZKWJAz6ocQkfKqsrPvvdnrL4hPsKvUTET7gBg5UacUj1KgnuUs8Rjy
v96UjH3HRorsiGvTjne3oSca0W7jj+66yfzwmEdTt0JMsV1WzyzV3+05vBRDYz3DVMt3LcDm9fIw
7gawtuCHvNZh/uLGDu+HxJIsI0/8mwFwc5PNnBXFO31kgFjUgQkMJmxPNBRJByLR9SEwslM+KEhJ
5KOobAteMCmVoOsMXZXxghLj4vjDRRQ2wi/XepqMQH1YbGmJwm43iufsQ0H63QP0IPn9bomkBbc7
3zE7x1bOpeGkXfOyfNaM5nwfzqxdpj11npK3yioSH7ExBzshppKULDmzn3IS3pdClpn6El3VgvDZ
A28j/A21/UZPGtKUTZ1GSmMPmyBp7b2rxfMTAtlHIxzGy6CneFQy82gzHL8rVUejMJKzvBHH/f4W
08x8Iyo8zlYUb6TmrfURorzPqbIL6eMMcUiYlDxxkU+WtNgIgFUsjAhyzpI3BMMFfZec0BLg9Nat
s6261wBjy30QzxUTNgNmtwVdZDlLY7IuNuzlXyryBI5pikaYHOLmzlaNZ65Jxibt8E7Cn/ZYhmj9
kcsK4pLBAMB3jDgGY62qLyAOus2iXYBfEmyNNh/WUVE6dz71MwSkPj7Z5GvFDYPw5b5QKv7RmoG+
BgMmapvAsVWeGvcGPPTPnX1SwwHuBDCVox9V75mkJA6oLa3+yFyuh8J3ceyBfa6h65zds7K2adNu
b5LFum64MfbxIWkgY8tPArVgbDIN99RxJhW0SYJiZ1+SEd52W7mXAlfhWglHiu2SEd8Jpx0DBjYE
XrNQixSnomU5j+siJbNncSFBH2sB3zhngKQy9hiv0qIRrGpmDEv/T9Gy7GgKNfRsRZ1ftCYlFFK5
U7urI/riWNHluBQT0nsgGatYz4eX5TMUZ0hkRoBEiaZF56EeH246GSVWs3OehRhsVCe+Kkq+C1qj
Z33Nk6uc86izJPlMtqi2KSagVa9kqCrLdW3lw4dThAR/+JKF3oxccM74EM+Yl3wjECvadMkuqib/
CTjA5jaq9FGc9/1dUmndF5ZSZccYJ4X961xYZVF1D3m5h7zB2DIIDksJ26g0inzu9btock9gf3Um
hoypjJzGIIWjQllb4xAYCHtffKgjcFPqF/3GDIOK/dTrrdQ/a/d6QgEv8+BUiJnoVNy+ZdsO4K/s
SDLt7OiJxmGyMQtMVV1bPhHjbfxQ6H3xX06EWsqAWUnMe4WUcU93zPJLGdrpxoFdfFia/Nx8IJlY
EHDsllLUtKoHQcTwOlsmMywBI1ve4N4XwadR0sGgJNerGjzsAFbm0AgyiJRK17wSCdWCMJtkhJhh
igbtgL5uptpfl32OvL2zH28VSwFYTiEnJEGKfOc4X7qYX9nXUwSnkq7k3AFm4IYaeVHG7srGOfg0
UUdS0s1vdIYsPEUkesim69l37chrlGw6VtLyL2uCo9pMb1YpcM+RbrG0BobWbq5pw4anb0yo87IS
duIiv8AoXkMEoxdtRfpJsecSQSZq7JgERq7F+akVZn3NGYmtCcKdN1VPB60ov1gW2qVM18x11Lbp
vdU8Y9QE61E1E24whhKuXr8ojN12NUk4idMjAe/zsz2p/jEkBc3TTafmzAAyvhg2cidtbg/j+TEm
0+T+hq7IA3fT+THCokbbdBJ+L5eFsC8oYifnSzQ5DaJabVgrfRag965PdCaUuzTv2sfCRkkn+uCM
/0Td9fP0jZaKmmIZkFOhm2lCFnxJm2fHMTH861DXR8dYMWvKEg+BZ9O1+lsVVZ86ScCq+uHUWJr9
VPklamWxH6aSYbwc06dauvNxFK4ao6/OiVOXJyamzpZ4A3XTQuNBnjA2Z78b2lUv7agaXGhwXWtt
yuNXTWifXMZPH93oIuEAH5in1jmSXZxAfnAmEhuVXF8XIRra0mnMax3yV+ck+AqVSOxuqx1m+3ZX
DZALaEOkksIYP1IAZF2j7jP0CXjKae7aWWS8mD7dDxTj517S9+ySRuNy5tnG62znD76TVpDPZR8D
syUd9ayEYCAdYkGtWsfIVi6J9kIbw75fQBODikWlyaiHRqVudnQTkdMtY3I1g3rd5ysyWpJdIjUp
8Xcbp/h27LEE3/6EiIjUGuecFqpMFO5zs9snfv15AYz1NIShsebjphyMCpFmD5RMlEjfJKOuikIV
rpKxRx9YPyiwaTdK2UxogIDu3nhVRYpMvUpPWOu7fVADJHHN+hU5OpI6jPcgNzs6DdXATcs0k31j
uZ+CLvu+2M403SCZwSksGlAuLf4AEWmoP1Y+0cq2gkKdSVUHVBQdnGORpuGXSX6Xas6rroj3RV1Z
Z862Qv1XIYY7VExCaDVb7nVZJ1DLtmsUahmTlZz2MZoR1tL82TBJoo4rhtNy8zgjzrhxFVMRlPTb
4EW1Cu4L9COLFXYYZORchqCobts3WH0k/5F2f8MdoTph5ICFNTNGppByCyo/aEq4ElyLn3zT9tK7
oNHsN1vhDtolNTJAPO2ejiPV8NKAhUvV4cFWoTF9rlvtdebZ5QpGNG2Li2a+u7WibcsJHjlFst8Y
58zLHYnJMd9V5KZsZqQhVW/sVUDE4Z1eV0xyje6sRtquwunTIk3UI8ZcjbsKqRbH6bNmjYb36y9/
/ft//fVj/N/B9wJ83xSATPv7f/H4oygnHHBh+6eHf7972j4vP/HP7/j5+/++3zxu/vwN8i/88/v5
jb/9xfVb+/bTgw1wN+jM3XdUP9+bLm2X381zk9/5P/3HX74vv+V5Kr//7dcP1Hyt/G1BVOS//vZP
h29/+1U4y2u/vXT563/7t8tbxo8d6u/pW/7tl7/+8n//T1R///MPfn9r2r/9qoi/qKoK7MuxTfbM
hqnxO4fvyz9p6l9M23DBLTn0oU3DEL/+QgJKG/7tV8v6i+GYlrB1oYK21xx+CjLQ8k/aX/hWDbss
S79jGrb16z/egZ+Ozu9H65e8g7sY5W3zt18199dfyttBlK/QMoW0cwpr+RuabZkq//7x9hjlgfzu
/+VmvqO7TVuiw1FyYmqc+zFk1DePCZdyaaA9dhvCD6NK8pJlP1eU0UV13e9BlhI3qllHpp/+LlA6
cEoC5yz6Z2ZfbjZwiez+8P7+9uT/+GRd7V+erG0b3O01i1eOVMr8+ck6aabmdOoR4REMnVEkbPow
5V7sWKdeJSl47PAVoWa4H8KUybzMlnbolbpuer+4ZvuWbk5krtvW/Lq8rk7p8EKS+romX2M/B+I+
KJtwV/B/zA1roidMj+A/AzcNYX1ulgnPNvRu51fY1EcylgTYAiVDBjsU+C/E3sExeCh1DeUElF5j
jMqtr0Q/Gr0PwAmxntyqE33QKHJ9dc/Chzctzr4LXUkONeGGeyMktQ+wHOnG8UFzUii3IY0VOQkM
qrxHqg/eznWpjqxacfcz4uFV0+okcEzTzgiNh+WGE/BLsgpdC97yKgkgEVQTkzAgOmdrJNMqxZ+4
ntgIpAgWtlPnGJ5hlXinZ8s6iSpj/dDRF0cTYNQAHvDAnbcowSKPe0o9+1Mz5V/VMTn2rWtt4o68
C7zcFW9WuP73B103/vWgOyZyLAuFo2YAtv75oCMHtRU34aBrhBHSs3QHr2MrD+4Rs9fyQS+n5tQW
6tGvRHnq+u465Ia/qgawxE4o4r3vM8bNk/qzGgZ4ZXgp2VzR/1fna8T0jm2F8ELb9s9WPN7Ww5+W
wz+es/L6/tMFZjumQDJna/B5VdP6+ekzbg8ZXMcgFDSjObB5ny+2xfxHgDJpMfPknJA74CYt0QoP
TQPVMkRSsiVU+FIw18KdhoUGAyuzTcbqUBdbhhj56t+/yf/ts7RtRzWErVrCVfWfn2WvN/WkF0G1
Gqv5XqnyuyCpcG+KQTKx9egwqm9zZOhHKP8RqJMDDkzr5APpu5AacgkbbrNp0D6bMINTbAsnwzfb
/X94jv+yVDmCNjbLFZGuRBlaf3qOmFkcHAJpsZJJKlviWt6sjol7bZCf0dp6vEo03q+RS1IpknCb
KBXFqX1O4zbZLG/lROM+cEJ/FcVpuwuqBx1roSB0ffP//0xNTS6quqWbqmr/eVF1FbPJU0YPeamS
gJPTs+tYzD2uR+JDe1alcfwQoYMCu34Ky+w4NdVqFn3tjX4om0fDzmxAd0Q4kdeBURG2Ayjs2scQ
Fv79U9XlU/lp/XeEqdmEDPE/lwHon97UsVGwho4+q3sTfBuaLnvJe9pY6LKwpyfK+LltMJWYeupC
SO/V98afwRlPJrGCcp0qqlHZkmTqGYmzduN6hfDeOOaUsNCZ01fYQul/uAlY/7IeIJoXpu64XE6G
QwT3z6cqHPOA0CTmxI5p/6AWN1788M6ShnwZoRV063zqP/dmnH5qtZI1TuoPwFSxRKsrTO39NtIa
fYXYBeulI75rc/3DMvqZexnuTuEZtJtNvQJyzBk+6HKRB2a4CkFDeXHLuL9hIk0cchFdyGwhlM0J
nlVacipK1Z0lCsdrSt1fz2npeEs9T9l4nyYdQG5zeJlHx3xwk8G6z9hHWYWxh8961JwfVmB3j02Y
p1To+PlCPWSIT62fRP9pQaKq+PMRtwRLqetqrixI/rSeFgVh6kbFhsGc8mqXoiY4ORFNmuWGqA4c
1JmzoHMBd0F42cuWZgl+E95ikO1Vq0ONow3uBoQuSZqXf386avJ0+9PpaNka7VNKH9NUTVkB/KEc
AfWo0GLO8lWR9wzxUbodTJo/XqNd+xzzEIPI/qyr+taZbIiKJpnzhLW0d1PS9P/pxiNX5p+fi6OZ
pkNoqKsbmqbK9egPz0XYoxn4jNsQ2dHSBk4bXWdaJQdlcj8tj1pQ2ydlRNQg9e+tLvlnlvrJSthA
LCcIDu0fAHf8NXlfxp587GgzqyRNqBNyD9dXulPgDAegI866E5q9HSplb+Zl+B8uGa6Kfz3orqly
B9V13Iyma8iL6g+vxQrcxhFxmqy6ksRCBBLgF1PyB3EzyQ7lCleeu40k2CRu9d3sA0rRLZCeoqPv
Jy8Co50/p7hBN2HR1Qy2LOBcasfQ3Cc/uR5XAlLuESANTWV0VXGQnBpVK+8H2KylFRG5IztPRS8O
TK/L7VJ3pS33uahMpq2SBO2hkZWHQeqi5SSgTGLzg6ndOZZolyGl42aM+aYSb03tR1xsE5uYMXjX
JyNaaYF9MN3+0Z1nh+igmV1TEb+VZvjRzzqJt3BDt1PIKAg2rjcUhnGIkja6EFrsrBu/o2U/DP3K
Yu++VWB8RnJwTuwpSbVcDMvAqnDzL3FPunUF+99LGjpiKIFWKcR/r7Y2vk3j0S0HiwSCLqJbSvxM
pN+Rhe6ZqU9suGFtA6Ut10ME0UlDuLSui+RpKVCHKUAM4jdXW0DW1YroVTrOCbHTXlX06lus+kRQ
u4p6e4MixPO1Q4Zo4iK6UPJsparmWW3CcdunueMt5j6CON+iqS+3SqlcTRLAAR0Newtq2c7N7Aem
fjQpwFfxGkIkCuPOVUfEpH4SvmRt/plmj+yqJ9luOcSOKBQqXWdFoSOBnPn7cqiGQdwZrjhlHGLa
NP6mS11mQFb+bppsngvFV3ftALojyBv+rrAbUhKs54bW1ckf1Y2who3wOeZZ5J+Xm8moU0YkfvV8
6+mWbgtKvdD0neKiUia/qV5LUloQ6/XeDsi/tS0yDRyNXx+Gs0brvG+2y1ofV5McAfTrtM0+MU+k
qxZV2tocrc0Q4ZSefNt46ubxbKfDoaFHtuXFEi6UeplOmjMNUIYPLUOasXYxB/NOBpbMIIqii49r
a5s0mNFryUwPLEdbFVDEVlXTlKtyrA7u5CvbMgMureFb7wwj8jpn5GA03W4cCzYkZRN8Hn5UNiQt
sIEubgQ2Lz2RzqEZZsjyaL3Zg49ayGTTLuaQSGpIbjnuuR0sAfNgAk6R7gne2+rjZkQflKPUCK7o
nn0sVWTcZxvWNlyhTUdwfD4QPrwlTiiXI1CezOy8a42wveUk9/26eBIqQWwVWcRzSTUvL+4pEfgC
4GohnpoDq/CoeLR9lAZc0GwqT7hpuEDmNtw6BRLAZQsJfW6vB5m1G5zpVQcQALtQu9bpiOfMd7/1
fTZ5AhEib18sNknIHm0ycrBW4jNhby9FWbs7o3EetXiyr4m34Ibp3ea75d0vzWw9oxX2Zquud9iE
/CenKtAn9BfgD0TC2na9dgumQm5Z69Am7HZjD9Y+mG2DwBfaLZ3BBZ/XyhoyMJIp7ZMWR/At5KVe
zvmzO6joKycj9fIi4wpnwLMzAn+LecsDaUkeHoZFoWnldSSaPO5eq8T+wd7hHGspCmayZZhqbggX
GwljtGSMVkAV2oQCojsbbGWE4IWvdlqhDuWsM/VP+ggnPj1YDC+3SRhdlst0axA1vLLqZFj7qm17
YYLNoB+s+eR+AAn1wH/Gh0ifTeCFA5KDYr0Uv4wNrFOnVqnXhQgwyql4MhyHDN7MeJwa5xIgu7xP
UYAh2XOQ4Picy2FdJTu3HSCAZO/L27+sZPhwkAtU2qMtg+5sC3F3JrrtiNAQdoGQWTY+iG4dQd9d
HxUDgmlZO+CI2SwnkXD9s1s2JeMpKdDWQMxfmjJaI3AjWCBQt9jIhiIj6FKeabXcz2rDbXWuuO5d
WgCbuIm/MhturjG31lbujZogu3QqLe3RjVz6wWQS0Xkz8TOtjMZWEKSlP2xLZ9ekTweL/S04K27e
bCK7Q2EzzE9wJ0Ej94Qf1YcoDQEFV8xaE7P3txZDpRW7m6vLTXCVOka6nZVcWS+XSBS70762hFgB
zNmT8MEqIi8kywj3oQEGqSMk2q5Hsupt5Tihh04nC420Fq2FVkebOiF8ePkxNh8mc9LC3jUakEon
6LYFapUgZl3pUvPgROmPKdY2ZjIkO/ZSy/13uWOKctRXPUQuZ3KztQkT+hg5dDxwsUdKi1M41GLs
pym4e8zDyNuQ+znRk1sT83Q7DN346MZlzxwgndaEEqcrdlQb2OL9s9PW2VM2fcR5syGNM/4UWTOE
WSo/KzE7Om+ujOgAaRCUYtcL5dxlmIyVMWNXCt4c8nifnfwhbDYq40Kk6vegXnqES8RIy3FNHH3S
kWHc9WNnrhAt6g/2Z1Nv09VSeKL5k0SATKzKBs8jYSNru1a4t/uFf6RibXZkD4yQlCuOn2TvNJH5
FoAApGhCT+DGM4brMTcPGiZYONbuR6SWw1Zw2ehRvRXh7G8M4p3Wy1obmBEE75YeLE+PsMsp2NdY
DLctcoGVlfZsgJZD1RvjOgtp/oLVx8KfkryisSYGNNBppLKwj1DGvaocso3ZZOWBgNj3wgbMMIYj
XWmkufggeaUC98vIFBYY5Uw5k5SUQd1OaYP4lYiCnTkQQYGaVxLtYdko2MizYodk6I05pPWEjuCH
AUB8CuH7E7mzyf8fS+fVFTeyRtFfpLWUSuFV6txAg7EB86KFB1AoSaWcfv3dEvflhvGMx3RLVV84
Z591MLB16NsTIXiBsTXld3xCFDN+e84cXV48hGHkF9KFOkMWdoUrmKP387l3TDzdafNfqobygD1w
2UO2Hc4Z4uq8oDcCgHKbU+kct999GwKomWk3ueuklcDTMityp4hnOUpAWLQLUNKAZEGaYd61dxf9
r3Ld4WRH8mQtGKW2GTpyIJ3nlqlChSgux0++tzmdj8I7o93KQiPhvN7uySq3UnI2cfVO4lyjb7mz
BXRvLxvP8JeT56Um0Lhl/F4WNmbJJn5H4zEFppSvfc5ZkrdU16g0iTYxmUUm3fIkIiM5oG70wyHP
d1qNnSJDnIImkpAIW3UhObgaZ2JzHjvoTBIvJKJXVr0k9o3xszsL68ynT3KG47xsV7ZmfJj+6IcM
dw+weNcLFcHESDQ4wVtLemDrhBBirTW211d6OIntdD6Z2YQ8KDF+/XShVjvuhL7kQSX85EFUpr53
8VcaGchUq+iMnVau1bPDWz6UQj9orrYc6Fbqs9LAiwNZuToLVB4mWdghdNpvT5ELJjiK1mIlQQt7
8OIJ+qfls7Pbzu16Sb6VT76KBjUiIKsMs9g8y/12EOu+HYHO6iHsclrSUFjn9Uzden+R+N9Wwu5P
5RmDzJXmtI1Y/Qx8OZv5EMUPqz8nfepwZpSMDLZizGFb42uMh0u/vwqR0zRY5d2kSpbfZIJk0UC3
HI2P2x1stW0DMsYCGr5eTmIe9gBQ8S0DaSBn1j+gCGFfSs5oimNJL+63P+KQyzvaq8DnbritA1ep
1NWMWNH5bbvsqq6tzxOYubXOarMIL2NmAJ1Z9Qml7H6P85PJPPTBI+l8klWwHSTb9GB73JE7i12/
xHt6ViZJI5Yl1w7chNO/YIv2UC7pfbReGV0f34qqde/1P1thA+5VXiJTfersHhlApjBcJu6lvk4C
kmTQ3iWzD1UA7SwqD2vft809JtgXjeXgeSnSIEG5HUfaTmZ2fih5HsLORsZbeakEeFBWh+0LWMnw
9eAWOzaA1q4wBga9ThJDLqxO2yM4NmCT5lkdEZD3OI5rBtUMn382RoZDGh9zaF4CQfLRwJdyHttk
udQWOUBMKDYyvVEn/1WLZ+iwFNLyMDDVCNwpL99wAt6Ywv6eB+Tt8Dn+TBG2ytn+bU/RuxYDFUJL
zxKwUEC24mGwf7FgHE5mi4nb8/Vmx4gugmeFBKS5dWLmTYr5ykYG9YE9+gQEe52771hRus67WVOx
9lUZ35Ag1jVILBqPo+nMzFLr+lvIJN6V7GNw3S8n3QKjIRStWdImPbkayNL15j/VFgJcVXWm+0FE
viQYI1l7zGQ2H6x+aA5Naqig9chNQ80BlSzTJxVaBrG3RFvFShI2vUpJNSKGRVZZ+7RGzppZZbWL
myKQdI5gofhHclCAk3SWZwJHiItASaYTfxh4+vRKGk27sz0Tgo5hw6ZDewicFkcfpePQ7yx9+BJ0
RjPDBV6057K1qaBSWIC6+CfIldrV0ewEAyl/pNWUe4kyEsGq06PRqV8BMyaXocKcT3Is8AfXOlLt
5aHwmovXamxPsjsz/VLWNS9nlB8m/7CWYgEQJzfPvINHmwg2gqB3U4oAJzXzikEgHx0JdlTxuyn0
b5vlMvbriaErpnjeCX9HmBz0LWO9ny3BDRilaIgMjdNfZQglnavD8xViUEMXB4q8i1GN2PFdYQKP
mFHRUj/PB9bkMlRiZilSo3lcFnMJjSwcO/jXKv5GgbqGK7UY/hn97jUC7SuaqdCPUbg5TsSKxvjw
vLmHUEBlZQ/aBbn83ySbqefSdA6xnZ9Gq+GpIzmmkpaFzoOC1Rp73JDoEkwZOEhcdqWHt8DO2r8S
6/kEMj70Jr8NLD/96wz6i7uudmitIooWZv5n5A3u0cSopqvEApotfS5Kev7O9XfN4tmrQ+61Luaj
jur9tICVx8/wL00fbUyAFJm1Ebg2z+gg++lktU6w/nIJS58YeP3qJC4wmjapH0mnI2tGfdPtymtE
hQ5Z7ubkndh3evqVYDRUY070o6y6YNJBjU6FXwd1zniDJJ/cJMe4MNAxDn5OoTsFUiRjaDmIBD2w
YgUaJyI9Ou9aGgnQSEaQHunycVaemRjSzMevIz/LnLEAUDY5qX3KUh2+R2D/WkQo7H6+b9Lqko7f
0dwenQacUpYS4NPYZBxhOLMieU1IJcnucODpd4w/nx2/BGl0TsipC/ti+Xan9dBGDB8UDrmEPsK1
Uubn3uOLqeWKq+z20k1QkunOSTAkMo2GBA0hMLMr+oxG9/+hOftTt3oduoP3is3hqMfZXuQoaiqG
eaX/0efRS2z1TK286BwVYG5yCQFAWX+cjmO4Wya4Guajz6WEgvKJAvM+VfG/2cem5o3+pe5l2OkQ
Y2oD43KbE7/uujq8bqC2fVSSQ9+DjhaleJmMbPX3HwaXtokQgFuUVN9c3TdJ4Av3nHC4hTFym276
BSYXcgJG1GZhxpSop4RA+UDpvoYKYKDGHaKdI3Xx2pjtS+erQyP4GVVug1MqcHGOXW6BbWVunI6k
pAiK+9KsP0xQLHum2s6OawPtFvniskHwZ1OjcphTlSW294J97BRV7k5q6XR2eHKyyDsSHnEHmPnb
9jNJYLzx3GTJgTP43NXOcK9m77N3LDxrHZ2ZN5TfsTT9YLbksFOibUKgdD3qfodMBNgjYaprz2zb
LhkEHOQWEfruqnVCs2keRss8L3EODmikmqncSuxBOI1Hrb3mS0FSrg1jS5NvVm02ewGd7dT4I5c4
ZUKh5td5guBpkzhULbZzqsoSfZEBJdpmsvjdrEcZqg+uAVIQ/a7HdoDYIiOqYd1qGGjMSaw7kPw8
T1urWMl9Cj7uUoyXjEkEWhBSGi3Ct6I2+sNGnqjdOmVglBtk4JBhmgwk0kUZSo4WCgGpEG9Oj76G
8v3bNJ9Ns844IB0Tmz8GgOZdjeYFN09FNEB91lsCu0t65bCcFSYYezqSADrgwyVZrSnimyQ/NjU5
Z3vXe0uHRGfZmu4rLEh+Y5xbUkioN8aQPJ00oJC8ANrLdyCT7pkz7y2zJCq2n3Hi9bLdVZBzF1U/
ej0nfld4TejOYArNiQu/IcXEbpkCuFb5DX8KQdqhq5jVRG0GA9fYEYITYcQpeg2yKypiMY/P+Zrz
43uz2lVMDRFmnenB1d2gJhX0dFF8NBXHW4dPWdawTnUB9lb0HIPYi+Cg6yG5Qf8y+LYBeLnLMLJc
KLpfzLEx33cn0aK3diQtt3RM7JGDHaZpgwHUPcvYVEh60/Kku85Jq55K0Gknoyy/XUwcivi9Oat+
N136TZam2GWJ2V1MMMshegwZ1KZuhLFucBXloto39heTzfRJucIlM5tCg1kZOSDVGjp7YdbHusjS
akzmzkfhcaKNyvylp1oB++MbdcF7N/ooQI2mC3VnBXoSRlT4DqdvpHXXEVPTZSr/+GmUXaPkpvtR
FTInXvZTm+xbLX/HjUQoT4c9zYmmPnSm7lga/UQgq+FSQSD1QwrO8WGa3MTzVdYyAEihB5Mx0myL
8Ym7Mt5ltnhphWMFA9jfThTiUnv+nmKY08VmXz7H3R0S9CjEE/atCYjbfO4HJ16u0pu/xuVN02ui
G3TveY4uCzoAAqaFxjtK6d4VAITNJL+iD9yPCAUOEpZ6WF1dGMN3RQU1ljEGWYWUNU5p2kGG4Bm8
wAsrD0DFEObvifm8A8V5qRF772b8+iEhI5I4+jKnZFv2rpPD8ozM0NAaIgJHTOekTMqg8ZfDZDlP
g31zhlNTDv8IQ/yKTftpXgE8tfJe+4UWYrSHDzxCpcP5ptLewVheWCcSDlWKpHtqYv3goeujR3FY
bkEuQDwl8ddb1YOvjQZWXtzOThuVAV4ikJ2/FDhfXgkGERpuv8Cjodpnhsh34pZw+7M/JhiS2Zh/
D8Y0IGojwfQDwoIADOqw2tEvVdJ89gNEJQbFj0VdIc/33Sc3SYvj2OR/5Kj9kmjVkD3a3z0apSCC
oCfRXAfKXT4om27IMvP95NWv9ggLibRVZzcPCuUcsmJP6fp+HBFx2GssBbZzU8uhTQ9EP/rZ6Jzz
xDV3Y6N/ZCTrEFNX35OWqKFPhG6QByu1lfal/qi8M0bbEVO5y9kdE4kTy31nfcRV0SMT60AU6wMx
e5Scgey89sRm+mRY439LbT7bSUc5A3XKihkCgCbnsOK8duP2ZWgZ8yXP2VRfSB4BQ5GSzDUzreN3
Ak2c4GWDYsuppYZ2h8cCebRBnwB4YCfZJsxyTSQs5HDpneI25VmxA7Yjijn7myS4F+s4rJMkRkj8
yE7mj5FM1UVBpBkqeCmuCe7f6yXVc40IUuqg3zMsUUfDG61dPTTu76US4qKS1A7a9f+yBdceEq9+
2n6R7af/3BFn09YtNBq9PLt5goF2/TsbcpmCLie1pDCXKawpbB7b9T8aOcyBr+zmlA0+6np/sR+h
FsWH2mixQo/T2cxz93c5EgrZKpxfKaVihrBKzSX30Npqo3bniPPde9+1DjU+T5B0/YXDeQzVsHgH
R646kSjCyMK8MFxIWhwXUnPXQMIsts/mXL2B9PIPHFU9TWCMpTd3JfevThxn5YRbV9/P3hG96XiL
4GEFLYagg2dBtcmmsjgbEgni9MNw9IcRZlUO+W6TOGMXI1pwXXyzRD6a+tWNOJIIK2vORbbqaiWm
RKnhUZZtLWC+oHPgWkLUSfdZk52sTN/eD2szKhe/2+v8pR+1U/GRWvhTKHFJQbeW4TjW1ngwADwM
FusYyYeYOx3qlBHkz2J37oF9HyBER9qnpfjqmq5BK3vatGdr+7+ld8sorw9+hYLJK5zyCFnk75Dx
UzOao0v7oI3CJ8zYjOkDGEhPTVcJMvJgzTEkmXjcD4bDTd1+xk1qUju5HWCdmAo+mc9Lh/kfkMUS
lNGQ3p3M1BNnZ0wYPA/R12KCda76Bo5vRyGueo5HWxrlXaJBiXG1qLi0Dn98uyAUMtXn+tFssMHr
Cc7Cef7V4MIlAg0VXt51fyje0gF/tDWaJrKbDAjPnL540ysNARswO11YZGX3pVKfTU7T7+fNm+b1
45NFoNnPWKmit5dx/AKwqbm3Z9Pa6al5iRfzTyU7/6FCvHt0/Oyrm+VEfllEP+X27mWZXj0iVH62
U14r7HBKiOORgHqOSeQDJE/6+20OPzuxweA1cc/bPGKb+pQpggk3yqajbdf1DpEckndNf1CtRXsp
0nOc2CwA14m2UbQ8wmZk3CB90qjPaNBrA3SaEU/8KUYAI+swKsbAE48IiI1Rwx9W4ak3+7es95vf
nXQf6COJhOYSpxhNqacPvjypubB2uR8jmK7XzEar4kqIvn1G69eS1WHMnjuK90kTz/dD7fEUaAOR
Xw4oxgQV3x2gcxMAIAls5DhdqniCHMXDzGJuepRm95ZK43fkIJDvlxk0pu19M/o+LMR9XbdFXWWx
ViB34FybZXagQuKeXEegHhgT+ljKm7ixPlE1WeeGyhwxCStxXPosDiQ3Os4DQkyYUuc9PAmFP+ZI
XJ9HclvQWUlPWljLdaQzxth+aurmoGbnhwFrzjH8OtkeHzcsxqrlJUTvVwmv59MDTbz+e0SWLfwN
JJPVaT4zdWCaEWZlrcI2He7+b6Ng9Hp0E3IO7Mg7bfOzaoxfIsMTF2i++y7tf1FE+qduVVL6fB6o
6FGTjwbLrCmzQ0u05oFZ7AT9iVJgbmcYpByjWF0bhWvJycMMgtsJ46GOeqLkK5ibAIg/lQ3IECIa
2fNaerPe3uzXERegnKho2bOGeELpfnWG/pi4ZMvkomB46pQ2M7/1Ee+5hlatle2nhI1K/9CQRizk
Mh08vXttS7WG68L1IFXoyWbXfM57c8adUz92qBCvemM/ACcIvGX0z52PmptZGPsCAkvgaErn1zoW
NZMmO8MkBJZr6u4xba3vpvO8ozP1oEY7fpAkyg5VUyXwRpa/7jK7DwYRFInxli6meZvhpQVtL8Yf
cRVzqDpQ+KTp9plhR8TEHn2sFYE72+mxVMbJGYDKKA20Iu3SKZqJJKrBP3Obj/kj3tzhocp2bJI5
fX0yuDI72GZ/bHQr1ptc6EuOWCqyn9zSnIJ2fa3c94RV7VWZKrkozyXmGzGURPXT4VnnOC8v4B3b
q4u3mMoBV1aHcXYeM2Jr8UB6xZXWnscDWliUKpgLSXHrMW1nouj3g1UInGXOszkyLPXq5rN1HNhi
jnbzrOZze2j6NTyjicEj9RVE4+LFHyEW/rwJje8RP62RM95g1CRx7bJayUgLQuVVP5TJc5v71qqx
eLUbUV369QzRYihhFoLb08QQIKwt+9Ui3jcQ2lwfjLIjecfqd7O3enwy+/8zcb+lIE2rKdknBZet
s2Y/C2y7B+UV3q6DE7GmqvlOjEW5AMbCcjKHDUDrRs9N8y2A9hCzGhfuvZiJYW6q6J+SvHLbULuU
iB/Mvo1vVrU8JY75AVlJPrhG2l9KGFs/XxJDU+NojYMRwqrAi8x3g6v4t9EN5b1TNp9Wm5IjnP8d
gScebd94dsCrna1ZLIdiMkxSnz2ysGwzfkw79ekZl02qMC85IgKEPnceAKmG9JKTO3V2MMfaV2ZA
pyHV6wmdyexZzCfTEc1IAa9qZDgQN9V0yDuuyRlO3P32o8S2B5GUCibWJT2Z53t7s65NbM+ZcyIO
XJxE073lvGtPhvD2c102+7JHekxQ0dmz8CkPs30/yVa7upr3oUrnaXsK0G8JfOrFm6lgdVHP17ZE
bCGLf/Ewyr3sLlsMaR3VwIptB9JAuexanyX2ChjSLf13xzfEpzmUSHnxacKsxtaEAIMQZhmmib4a
6L8URCm5MgdcT/7poDOXFiKg2uuADOjyCotuO4O6NIUYjbdqBxJnIX6dxtRMp69llN/k8Flhba96
mJ61c7KGHLOkWoKtgtsutKLqmj3bofPm8V0F8arVmrOosoyQMW8MzBhxdYF9JfCKsjv5xHtWHueG
vgqvGoIzdX/+BqsZ/9V5lTYp4lYobcf8dl1Uff1teJi+RijFlFUY4b3oqcAsw2iSt0bLCGHre7Jv
GkKz/JLZbNES0eAxVzBWfKmIMsr7PBaY5kzwk5V6m9q5oKi2Q+Ha/r4Syd/eKbfPN+tGzt9h2m3f
VeF51inp47Ndgb6P2+JpO65AVFAYWOUON68BoUL2DD/Y6peiOMesToJBrNnSZva63SM/AnqUUQT7
pal20eTyd0GgQEGncYKuhYFL0jIz9tG+lb75lywaRhw+RLqCYKihSbVT1Ph3zPbjS6bN2BHhdxyj
IflcTd5N2pt3HDIPUeXJh97xvzxHI6zF/q2ZI+oFeK1lKCuyXvy61/ZEPftsAfEubvWp20WsoRpO
3NHu2TFTmdnRML+kcg2BW8Wlm2pP6NovgszacGIqc4RqPN36bBWHMq7vWx4svPSgW2rA81m1i6L3
XIu+tv1kvy7tq7H5nFIRjqPH3EODp1716SF1ncfB4DP4UQ1RUChS765OWzJaN40Jp08z7wBfj8Se
xw9+nLQHgkuwDXo6mtNVycIdEx/dyr+p8RWLmYV2zMQP0NQ7TmRIUz7b/7LL1RWZNivAVera9R0b
j0Gnt5GzRjD5+gcA2ord1v4zxgggs7HZj5VZhrHTHrdfX69A9d8WFlD2OFC379WhNDk0bpTuUX/g
GrTy5MEcr5IcudhcbRPqNBQQhunYkh9sOdEHZ9JnnBthfZcuRphrLQ0suiW7bb9jjBjqWBIOWfYR
05mUJY+qY9xkOE9OTjsnh0KjE0c/gakYq5efgNU1Kpt6k5uAIRhrUZ5I5k35gzbNx3GptQsqjgd0
5n+seOX8Ke3R7gtzFwtJeYcqzh5zwtfWL9qZsu7OnVjNWOtBNyXVyaxhyeNccxlkNWepzGGfjYNG
kYkGkgdhK1e3jS7fDflyo/oQnhp3fjflTHZrFJbwtmWNxYRKuEP+4b9ByX7u8Vw8lC4ytLqd8qt0
OzCBE0N9ndcUcFYMi6JuQySBzaESZKpElr0DdbbfrBtLTemZ6Iw48toljW4RD3nGk0hbVh3Gwr+k
sYxJquBC2749ZXX8IrljAdP9fLdJz+3leWa68VjyB+29Jv1JhoqmmmG6kNluKyOJVWuZmAzzjElx
SC7pYJBt2LGmWVu7UhM1QhlUi9XCLgce6Ca+H1F67ommvGs5Mqk+PQxDMPiiw/apGnlO6NI03FzU
pVLziKBCYectth42skBiYdjzRdiE2U6RcUJK8dRyewIAql6zwT6kXf2epBM410H+XLm83smOvk7s
EYIVcA2KGtrttq56xzaeHLfbzKdX1Orp/8qZLGeIK2YWuRReWCDHZ18STri1OMUqjNgyHPp4vG1d
cNyXx1oApK9q/27zHHrZk5BChW5XMbDFaIc1mVTW9Y2cQbqOUEiVBa5ruzGL86JlznE7zWMy5ujP
/fZSNF56jKbiCieBSaBfPm/d6cQFxoQxQic0elFo5epj1Phtf4S0Bpw22V23k2u7R8g1IbBesaWm
puVfvLhnB8Z8GCUL4Inyg7mxdQYEOHNHMGO3UjLgzDhFJASaezsONnEux9dRr/W9jVEQX7L4z8Nn
SSLhuQbWRNZi1J16e2axgIEyYB4OUdsDp1kmI3FyLZD1pfRomo/TPBEehpUNTw6LcOAm7jGLKUJK
5c37NPZYMaYkzdCkvgoy6I+aR2fcOIhxedat4zgkDxmUxu1J1nHfmoo/FWOsXyn5aT+tVky+qu7C
FBqb689iW2MG35v9/eaH2r4Em2Urc+u9r1zwZLMfBbqs6dl5xVARanuzKfyg8XLnqFlM2tyoOg9D
8suth4cCKA/ZsewivXR6NwxyFzYVLFJs81e8pp50goUCzIkgz/0rMtiHqnOjn7M11zVt31Xm03a8
ZK7syLp0tXDuWP0kWc47XyIlbdS73vblaUMGF3m2q1aBi8jV58aptNOBx7M3gZHEibroFnuhlXzi
z2drYFS9TmbytWJ21659e1MdOU5hbzPpc124AI4kmEDYaBPrtdtUq5gNm+gJfQQ443R68WOk91A6
0lPWTRLlCOXIXI6fuaoRTArmfI3BMC525mMup+Kbuby4bv+rnP1H9pAckj7lb9SWXyInecVit8cy
bA50859af5rWq/4kGchsB7FdoOh4KB0Bf3Xtx/aKOWvRvd4r0MbCdLQ+qqjV7hvFWniz8Hlo3K76
IzUxwuFaVSeieUdYgEoDarMQo7zCOufICF3OgguD47emIMlNxF/oc9n9TvyudqHuCqTLhEebu0TR
nMFhhEgZN/cp0bCVMv6LNR1ld892Z7vxF+YJweRh9EtnBqLaqNGsaoR6RW5ztSYwTboxgHuoxBNy
299ytFjhTmoOC2QwyHUR+HRN/kgS938sYfIHVTfRQRXE9GaM/kq/+tPwxh7GRvms4o2ddCzIeOSB
SM/ITvoafAuo4b/MIe4sRQdNxefKXV54OT0wzkRHy8QDdn7EVzZWTul8r/gWAibyfevk3OYqYua8
yr9XRebPoSH04VS0UxM6kfFm56xsGOcR4Oyy8mr7BHIjw3H6RWZjCRjcY6GTex8vHTtGHn9kPtEq
iwOPyrB1R/oAx4RvMdlZdVmrD2sVaJI4f2gH1hDJmuwLGV3WjtpthJy4A/46Rrm3G+z/iinyb5rZ
MYxB9NNhfx56hHDVVHhH5rYO6Hn6s592UTX/LzQqP/0UtWY/quwdCQgpSQlBLKL8rBPCvkcbEm2r
YkYpRb8DzNs9zd3yV4Mkuc98JlKma4bC6pNnMrQAL8F5WntuzWwPVs4aM10VBL5Tsk0yil950ulh
b3X2obbzd3/EsbHo0bNt4ltfw7n6Xu17WdjnuAdvPaICZZJeHcl4bfa9Md5Z0+xdlnomT1wl95Qk
MkSpp+rk2b5glvLOhSENwoYbdGxjdmiRkF+L2QnVMnY7y2TaanE3wZIS0DyqYz2TXZXg0Mndp9kQ
EfL8YTgu5vjL5EB+aEF9WUZ63r48LYsnOkqEM0wf26PKOrpmpKlmVNNJs1ed5dJBgKv8S3apwGuR
0GK2HEIcrJyud1W7750exK2IH/F6OuK+rJb6XKNEC4jMJPjdQlUg3ORmaMK//OhMN80/ciqEh8Ok
+2dRR+lFsZTQbOSLqfXJ5NHcN1yhdKysWNhZIQec/fWQoVKbZI+Gye2QFJnzBWK9Qz6R4V0i1DUX
J3UgoNsod12vvDN9hSOHCqezpmeA3/qNj7NiM2fWBxMZR8DSHl/H4L2nvpWfk4krFgXyrpepd98D
Nfe8Kb5ES3LftX4RaC1Ji4RqnaMqU3sW8COeg9X8thZRTdm0F0EvHjqdht1t7ZYTAdXSce5rhtGH
lohrCJyosssiAxXEP0OUaXUGuVTQEPLUTP1JX5BQkmz//jMga6NPL6qOKUKl66ZsJQ4MABQKda9B
V7GBkBynRsqUsKyNqvjTjx4RCsIKXY1spRePV3Lj0rt6ip6kPk/HSnemU25EbzmkwDhDIOSb0T9D
rzB6zcZpdsU3gbvQtdZuc1rMW1Mp97HQ6kOjE2PmZQioYz++dS92adWP21NktT7KSh0ij9Gh33Sj
MrvkbhXm67CyJC2reUcq4T4PksnJNBRnRijtKW2ZKkzVF7SvsRwAznmyOCvGjDZBpKFr28gz0aUd
GlIoGXb4Yse33xD3fJmQMyt4tmiESMrZntemYCNsZfdjGzFBjc3PjaPZDOqtGCzyTfXa3PUwqJeU
zGolzSfMP3QRCJ62syjtop3uxvbB8qs6HKCjHOFW5JStkN6aYBNzb5VqjxP4lGfxn9auHwphyoft
g076PsIrMvz1pbuCyuCajX0cZqvptE5S/1pRokCTS59V7dwcpqSezTpFaEiE1jkk+KbmyMboebP2
pjiH/I5mFt3+cRtd6waxFbI8e6pjnuto5CZu5XSK8hdFLIPBbZ7kI1VgmXRMITMwR86XayzY15Ia
+WNK7Oolox+Y2dwnTn+xcpYEessuIa84VXUk4RqZyCdQlud1U2JVqCMELu5zRC7LT3+//biy0y8T
+8H9bGn6ydfFHrkXkWEWsQoxUcn3jP1eas0nl40aBPXniCJBqcNSWBn8+uoPOZ9aFfUnmz/uBaXQ
azKtJT091L6L4uRmWp9OMZiXVOX/jTmYohEfmoyMf6jZ6p+vvHCz7NCMFkuhzC4JIRkDsDpypzGN
2/f9h1kgl9/KO9kbKCKMpDugoZwxL4HtFLG6zKNPGhd20nBpkzvshR67jwqxyqLfIsjGis/OXGeC
CPHeUwMzHGPsQXUW4bZNCfGejg+vYqg8oV2TVXAlGxZS6yg6QhcZ5gjbTkPKo2ppISaIv9vhQqIe
v55EZFVpMULotQFQ8i2ZE/XAf2Pj+F2Mi+JQ52UBhJMcNju+mbriDKpxF7uRdamyHzdGi04wgPTs
71hWljs9F/Pet1B3OJrFCh/u6QqYQVCQPmz/qxl0NLuSfmdAde+kMOjQyT/7vSsv/ZzcudFoX514
dq5bHUBHoK4V2qPQdenZRjUUFxS7VyklwvDtyq0Ha7dVoEged4bZk92k98suTh11t9hEZ+D1Omp4
Ytg784747rKiCaEPlxfDNRkdQ1o5bDuT7YqNdH0gxRxaYb6mWTZT98krOVAPFeNZJsOd8pASJXyq
9HCo6DtKGpLZ4lPlpgBKGQ/40ERVC7eUkRuINbTeOG8J1dm81WUi8p8yEOnDnZ+20Robc2d1ko3i
umRtUf6I5V0B23PxAP5VI1nOmT6HrM+y0+hHbcjCN+tI4omzlNUJY4Bw6o387Inpy4tj1JE8R2S1
g6ieFvepWqXtBndkBjXrWhJLEETjMl8n2zpWOVjUZVmmXQQU5w7J+24r79OoInLaZVcHava0zQqG
Rhg37G+PbP39YPvkh8hkdTokQa/73KRalh6GBCFNPQC1J09LXVElpA8LbRuSERRl0B3tczRaX1uN
pdV6eQSsROCY3rSY4cE5pgnZfOuOLPHJ5hNLNd94uYOYCd1PR1N3/QtLxPbEquEdQUnF5kYwR8RP
vxfs5xBsT+hdobsFZt8RupaIa9w16K4UgiITaebAz+P0x83X4aj4vw3TI4ecSXHLTnBBT2MNKZ2W
voAkRtlim0t7qSMHtgCbl1TLHrcBxdADqZri4VZNMICXTkv3xC0YoafZ/dVdKMQ379/s9yXW+jpo
4XNdUTSSBpx0f7e7tGAudhqzFJb1zN4hLce9MpMUaRNzK5nbDx5V1Aar8osjbLl6RWpujQZHmLXf
fsUtvv2G21zPWwjBGNDSNtMuXo81P2kIc9dJnrafrKyL0WwzNVMTzNN1HwJ269RGkuWQMeEDWS/r
NHavG/LSjkfv0K77l7ZoXnzQaaRejf9iQ8NH13Hag0xrEVQXA/IZjVjp0dFZerHjb1qDgSSlFrj3
/HfSlp+sJEXQEW7nCv3cjXwxahpLSi0U75l6xf0PDrzU/Lsy+VfFzbFxeWu4d/Vn1RT6c0zvt4Yj
6hV55r0fU3S1+vQQOf5voVvjRXYUZ0pHqMBWBSiKz7h4tLDJUaI3d1OZfWzOgarlG1j5IrWZiN32
l8il6ZCt1/q10c34IWGUzjKVI3htKoY6/tVh90bMhoV4rryHxHdp7FaKESw37ZKJmh6snd/bcfmd
Rvl95/jvDsVqgFhrCOHrvU3ekKClGgQFZP9O2Hd3jodkPIikvTFgJUVwIt2jIMlBW+j8zMliIKhp
mPh1h3TJanJ4aPCXjQQhhqRO6XszJr9ZrX9uUVihcqjYSg+y2ZjRO835DurNeE07w/0fc+exJDeS
bdt/uXO0waExDa1SRSqSExgzyYTWwgF8/VuOLOsusvpV2Z3dQbcVyRQRAcD9+Dl7r41oOHmIisS/
y99MTy9XKfkLscVsw7QA3/ZOcI6f8mbqj5UW82CkyCKIrmccLPMvkVWVO9wyHxC2xm2Z6QiluESW
dzaSQd84flh84HyxD/SLvQumIYLMq8emkHJfu9baMVz30dRJq2DwfrPsq3VbuedM9+4XYjVtBEAC
btPx9PsMzRzjQPjOqRWxfV1uukJOxZar8Jozs700bmScbF9UG6ci9xIUC8hfsA8s4iYGoWCVKtF7
lNFfyLJgn7nTLcJe3nGun8zJSTaCSm5rhcRRNUxnHuwbawbvZ47pK8LN94XqNaDRr0KPINq8Ktdz
T07wEHH6JJoAZRqmHFG1JOP2NHGlgvKoda3N+NlZMqGxV6W0qFH5msX8fVZeueV4ajuM+MDCwjwM
iVDnOd1aVlKdPFS/dqGDYcvEt2yqHhPcE3u8PfGWtpW/ChJZ7kMzE4iFDYykbfZCpNNF2DVDp9p4
16EwHjqjG/kp1Q4ud3/PXNp4aAaDGaUgrFS6ROh5BJSBbEsq60z8Ac5ZVlgU1ugZrTJpVmIwh/M8
O6eyRXoVTkXBoorVnexeDE+T7q4NFAo8Cajw1ZODhYypTcJECrLCHJnhXTKLd9FJlIwp4oZm4kYO
bdYjh7ZVxJR7qUSKBsmx25O3wwHH0P331J4Q8lryEbyzaaHWXgrQJmpfvdptTr01IPxD5sH3NQ+p
WcqLxQwX2NcunvKM8skIgKT07G8CquGZA9LDMLVy7xQ5CLSsHg+5GdEAxChxcGdE5QKz9xaTfnq2
ZdetBZFj27bIm0syBdf4aKm6q3Hz+sRVxVUepSWeBYk82fAe3P47CqRyj2/F3CaaODses8q0Azah
zicLiKnIqucqwH6asLluqshoOaSyNAWJS7cnXQUu75shI+Kx/CnzvfE493AWLKQErifj7ZTYuK6G
lus2dLxSTzYHLUxRMMZWuEXli9GholOfVdYA3rMKNtJ2vy+jQNMEp4fY85Taw/MyENAkj2Ev2urC
qrkpOx48XeVBmhpRIa5jHDPFvm/hlKz8Vuu3oubaBzh58eiVPIfhm+W25YE8iAGvGE27IobKmtjD
B5G6B41pAulXWkjyminwAe8MiFgnf0akU9kzHASTpb+u87vCMty9WRXXxUUvsIkvB04HGuTC6k+Y
5avtrDGrvVTTQTNmcJpPmbnDS3KhOYunSJmSWSnROzBlFWwkhyrNS6pVWZxII10xsEa92iVf/CTL
9omDI7vo3pdvy43pNRBSP5WUt3naBreFCaFpCA2xc+phIHzA0N+ARkCb65g/1wV3Cj77MXI4zltN
/yJxPqzjrHgMJqa1aJhZODJvZ2V6hikQ79zyhkaD+twJLJVRQSJJZSKW7bFlp1P7mJm2dev0qbEl
Pc9ZowQ9l2j4b4KI9rMEW8zpdbMPmOnDMOT44deVfW5b75IyDLlpLGmto575XA5KdR/pI37NWE+u
mNz6B5HvvaI/tTEX2C6leWZseF4gq7VGPDkBr+smpyFnKY72ZPPWm8AF52FfgxZuSWMQqNklA9MZ
Z2xppCHTbMyJRxKxwdvnPofCGtN/LQdmA8grIL597kfF3A77Uf1I9u6eeX4PY4Cxl0T6sx2D2b+b
CQ41leLJ4qmFcU+6HovKQQPns4GING8XEISnPyzkDWApzhHBKl2rqbMgUCTJxhlRbBZk9SBGXLk1
RrRMRyDPRCs96in2rsjHk+EPSX3AcqESoiqkQYVLNAmX7VPxMYzJSVh6dRJa99QMHnYONi08yeYp
8xhXgTMkHvHO05vrUikH9O0VVhIzoBZW+zSQ7q4Hz7eNZlRLafQBwG1AJm6W2xLHxM6aVtaofbOM
GAgWtiZGnEyv/kcRC///hK6/MmdQcxoYOuDqcUcu7JQ/sVEAWsixYYNfGy2WjjYn5LiqG/MmL2SJ
z4XqxXc9utsGvUrZOYg7Jp00KTmLc/nJuPrf0RPj9wZAwUf3OyGRd/RvQOJ/RSj+8gX/DcL4f5Cx
qNhY/75af2EsbiElxn8mK6ov/yQrGt6/2MoQRVhwg22FMvqfP8CKhviXR4/P9alEPd9Gsf4frqL/
L8fxTbTaAnaU4Qm+qf2Dq+j+y4YCyze4y0/jn367iT4xl/+dq2goCtV/4EEgA13Gv+CHhA04iIX4
N8rSHM2JllKdbSprAgs6oJmsBtSKOiS62U3RtFuc7FqkqFnt/Wyd8dlqvNeI7gmbRm+uisG+m5hC
QaPxS1jxnGlp5yRIXiValXxl5F73eaa2nPQY9/i3izm7BBb1G6Q4JGpBOf8TLOzXJwUGuW7TFXcs
FxyS47nubxShoZ6rBFcXBTxslfUSRVmP3mPoBf1m1CzINWj4J0MPkAcE4EegEejEYh+TODr6hNhv
dCv6ChstOGFr/5hr4xWvQ4vYDSFwFxaHUG/uGtdr/gF5ZarX9eeLYeqOjTLCNBwB79K2fkOGSU+m
CeKTeMtQQEU9DMhR78wJ6V2T9+eSiniLb21bJgGRQ5iZq2bWVoZKcu31ptsun3nb+E9OPnbb3FPT
NFxqTO7xY3CixTeerOqJPxr0f5HDi5UFNd1sjl4GASDx0ajBneDo64lpTRnyaJDVKD3j40/Pxv3n
G/ozaxDU5G9vVHe5RJYlXGHaHjfzb/gs6Xa1HHH3bJJRfzGqYWJQRDvMirhcQaUDOdLa4eIHPjo6
OpImvCSdCBjbTfZD6GmbuvhwSoHkji+tNd1ZlSJ+zJp83g3sPApAYm+NSkJCA26/83LjZnLHeU2O
9tYbo3KdV7W2C8sKnnczYwscRLhzjb4l6Xnh/9un1OLDLnD7rJcfayskU00G+q4ejWHtSL06EG6K
m5eZmluOLSaYyt1mOq0Nu+cs1zsN2KVgPSgrt2EOzFVrqR90o3oKSMHYFaFqUgYZ5kp2Ngdy/DrV
ydQFuQhCsW6oGKAVruIBc0dbuFe/8kGIjPbPWEDnihDQf/5uqEqbgvH7mo+b1zqRukrc9R7pmfqC
at45Dhd9NIqf6ZB+jZRspIEXM2UUfFlRxStBioBy2noFouy6yl8NpuXkBkBBqhhu2CEnUdUXBLOP
/aGtKo7ADAZnNACooD8GcnQn7WluXobvhaQQ4whxZvRV70LRvXh4/dbp7KDLVR/b1F78CfpJrFYI
FCUE4TU5Y/mGey4qO/pkWoZ6O5kkBZBJNHMwPOqz9i1CHg0cxv25XIaE5rniQCt1d8i0E0yIl/oP
Devoyo/cYa93MQJj9QsTnCrbgCq+nRD/Z5Z2JfbuLRg8IsHiet4tly8JG9URaTeabwYnJ4LYnTXp
wZZiM+kQNwt/eM+cGUBPwd+2xisW+H6lt7l+tms+PM8kTGCe381WQ80KhXYs4aBOkgYAnQFnnUh1
tFWfYaee0mLMn7FiNxsjM1hyyKnfWMJ8X66fZyRvDv+bbB4Ev+d4mEbb5etEzjJpNLQYa8lkEt48
xh6jwvA6POduZn5yQNqSEMtp9OFfpicx1++xEz7FzDV9GaBo5KDImswPcokm2Oo9km8mD1lFQoze
Ri/G6NHBk5yJogEEt2t27Zls85VIyicn6U7LvYwnWCbFrT9AhQ8VTTYaZbvJ1LKxPL5xUrWb5cHs
nENIF3ZPHAdvpkJOnjQacvLa45Yt+O1+aK9jM7i4ifdjuSW6EsgGgrTP70+M2dszjWdugSqm/VzM
K8G/9nG28Xt+TxTwj2X/vbXQeDcONJvlXm1bAHZef/+fr1nu3sQsWxTWDa3SkAd+ufheHJAtgqZy
5Rw5YWI+1LJ5V9EzyTPTXPddD9c+yO6J7uX6tUx+ZI85ogkHbhXB8hNHRNfOBfW8uvTLG1/+K0NT
z8y16sl+8W+WxShQn8EE8Gy9/OrlnS1f1tDlWKcDgYNmDMdORvNOJ7XqAZoxkmo4+WVtX2eskVir
jI2jNxpnQWiDQPLIPFFfvvxoN8XKgKqj5/f6T7O9L8n95YhLInUSaAC88x9a2Dz1Zs1fxym6XPY8
V70Js0I4ODpejByBP+oszbBpDKBOoxz2LuBX9aojbBGhbc3bMAy3GJsY02e9CTXKewtE8jrBjN7K
8jnsJppl6pl2hGqaSHq7aLVSYhhKfP7ZW5Fpu0LrGUFyoF7FjdOw4vlowvDy1cS4TY6OcTsnRAov
5XpixLjOHZPE1YGpGIXDyjGdLeOREowwT1WpI2CXmeaBhtwTTezcYE9rtaLdjC7tu5EWb6qWDNd3
L33i3ddq6TD94XuKWz9Tk9fg1SEqZmOppznr02dznp5owQ5ENFbtK33B5giRM+DemfZlbBe72XcF
dsJLhlgymqq7tGRFSdpzoZ5E4lvZc0QrLsvLE017JA7mI3YYEpqYNfoOpYcVyRcnfk5qLGTFmPjM
+gl9Up9yrWjHEmUhvW4GTGM2r6MUITHLySBaJDGaQsh5+m5AuanEJixcqtgKBnLZiXJ5LVC7792S
gaGbQS7LeDztXGBm1AgZX968Vu0rTbGP1EWqMpkcwD5AIltuT8QUvZ/4MD9K1iE+X6xCT2PMXzs1
WH+nPKkSI2zZWIuYbWKhFbaWjY+5Hu8r0MUb1V5s1Po7uq63R3N8v6Sdeb1zWzTcaVXPakr2lHEt
ZHxjkbHTqq2qQeMIbF47LE/GsnGRMzuuehtPLxub+r0jpd1qUVti+tZXLUGSRJW69AM3Bk/tLnDE
zTz3/PhQ0gvM8IUhYB3qesQ/BC2HQoi4Hu4NVu15953GcbNpI7Y2JeGeDUxYtt+OmB+orAI2uHWP
h4JopX7v9GCnaPcdkgajBoEqEbNYLnuXoVakExvTFWyN+8i+4YGseTSoGIfcwWvsRMe+cgseGaRU
6hJXTp6Qpp2Tjwch+pT4ZrfNLOdpqZzLadAPqkBbvtRtfZcEgPwqPEucJG4bvXZf9aomClHd/Fk9
3ZWJ3Or162QGxEHSsNwS+XTIbbGtx+lgJnj3mwENWSM+luWJWFSw/TLEc7FyBdccXi/VvN5gYm3R
zprVMCCLwTeb65hCtbSjnVhBaTO4RuoaaE8yLeot47vWmmmYhSVBZmo7xQRXcyz4Fgl2FJHY8jjG
4Cd5ztgm9IRJcZk/LaUq0SMRHqA2Obes+SXa5Itwx7PI6ZCOaSXIaMyvukVqxei8Lh9E6dgIjCfx
vOx9mhtB+kDYg7IcUgDLasYHHFjIZGSNknD5JAmx3RZOg+w2WPzferfuUIphCxi/VMawE319gFOA
5Yc3xa3e7gVcREwOs8XlE+s647rEOSdpEkogi6lIe7flbjAo+tT3sMR3qHs5Jak/IY5ENg8yb0nr
UlWY47pPsapA0xpUTBQpHYIqJHIT+UIj7AS1lf80VCgskO1+Kj3VQ7j8VxTpBHP4BlYPVS5JybNq
yOxQ+jNLrdMcMcxTfCQmXpeaKF1Nmv2ODOVhUyX6vVs2wxn/QOE9Lbug67I4xq75HLaPsXOTWayB
rioNIZWQshSjsUkZ2BEMSAXuTc+5CaiWCGV6YurXLPunVGuNr2ruEllfhk3Rds11HmI77HBUtiN8
yuUOs1MUgFgcWnAaj62cbmuveas9JP8B9xcJctuQqHUcelcdojHqC6cjwwW9LMGwdSGboyWYvudx
/BET4k0MMbxIPiiDofraTOKbcGZtXu6KXr042TsfMvUn0C78aVlK7ALiodlc25ndfCTkkJt8vK+t
H1OEVmN5D6RYfO/MeEeEvQl4j9UqSIF2LGuPUKVZSYEXqUW9eiclDcO42h7MpRJhJ+4VWGTZJJZF
v9GzM8x3VmBafptl7UJfzMZcKvlRl5+Xg5V0569ejPYSXVC3rUoOQHUNr6m3TtPsPYG3C5DUcLX/
/sBlqsCB3w6WBtubKegdke7g/Qb6jgoy41Mpwm3bW+cqL3K8Ggi8HUYnfIA7zZ9PaYqnNzTPS11c
Rf1DWmNlajtmllXUznsvRV0kBRu2DSCi1bQbw6VmDmyZHzhRACLqkYja3kpqA6lnSs5rdtk+hf24
TmPxyCMwbHz/x8C6vYdy+3UpL2cwfH//Xo1fEcLq8O8w1KNl4kERpuX8G8jep+a34QYjopm4XaOc
SlcLORstaj+tkpDOIo2zoHq91NqfR0TG8sEqtLT7pW5IdTS/bZUYq2W6miuoS0iyJMB5llKMActS
oAtSK0NSfEi0A1wKOEgdu//+3Zi/wp3/eDeAJNAY+Y7lLCDqPzX9nILqcZ7jYJMWmy62P3qrA8dl
YIcK4QmFMiRNiVAVvcVriWkIIbx6PivdO/ZO60KYyO5iXT7nGjKF5W5dnpFM8+XB8WtYc8ZXgAIb
T88nyqaw3qmBSdJ29sqWhGwLn1wwVel1NJQ36ImWD3UhW9bWfoje//7tqr7WrzeqoPchbIumF8kh
nvfbxZOdPnPCSp1PcTwe1G4TDSzAE6s+9sqMhtLAkSUadqM4TX76KEkbXTGzK7ci017+/tWY7q9B
Hnz6vByDJplNKILPJVDP1Z8+fRnrrh8SobzxHfGDkXO0j2eNSrZSNVogkSsxGmByMk79Kq0jFZo2
TTui6R0Si517XxcZkzdxO4cB5+ZOZ87uwQ4OUrIyLas5RhbfOLQ3S58qSONvbUKJVej+hWMQu7Na
oDnZeA0MpGX7HWo1xQfAUe+TibNPVSFM7/t5tdSuSzWhIeA4ukH/YMHT/DwYJLLd6zZ4CUOncY7R
Dv8pP3l5LDxO75gj9YY2eKjaeiHzbHzNI9AT2/ueWpwzYn/Y0YaP1rU6Yql6MElS7B7hB2lMV+6o
8+dZqjO3bPhvyz4B2yKhuUDbpMGR246gpkKHpVCFNiGfX+6jJmYzrEfOTb4gWllOHSvOLPcB1rLT
0mPUZ4mH0LssH9ByiCUw/hqU7HdAAEhkB4OU1Ejqu2Gq1xLzVmX6T5mmb0eTfY2egjpMAiWaA14J
2Mluq7bckGjSG62pd4wZThIUN3Vx+7IU+kvfgGyB2zmhUpWEt6CzoHlWyvhnmDoXwHZfTRvRb+rS
K23JL8wi34CjTFIys7Fun5YOczQD92EXPYfOHmOW/CyxxlJss956K+gTX3J9Epcmj++bEIcnFBuk
wekVNw96k3Qab+eJVlI544xQrQvwtR945jY6zCLZkKSZWdHG8NivQFR3wNMmGEAkinlNpD2RRPo0
iPkpNKgw1NWioBsO0FM0Zous2YvipAVzCBn2qMVorRhKrzOCSndDi8fAot5cB3pLiXdvT6xpwlng
JiUJMJBOq2HdqLUx65CLl1HVrg3g+ysGFi/LGuuMQEtR9/1YlqLUnehZaPXn5iwCftzPvKHN0+Lc
hszFhtK6mAADvX4ItfjJjcECmgj6VuMczyvXna7hNLknYfck9CYEH4D5hfgCAlMptxGfJzxB6aoV
iJGW1VuWnAhmejrLm+1aXLrxmOxcAphPtjd4F+vHUgDEGlp6Ai2W+mgp5ya0WS1dV2hK56SIrosW
bDnfZDpSYhYaqwGENU4lRQw65yyf96RwARHy3OOysDpRd1dR9uEHofxHlMT5SDXmNAT0lHARv630
jD0wSxgRnNvTMQZSFQzHvqwf/Si1dmQvDjhaE2xjqnndWdptgrRuvZzxNA++eoXGdsqL4CSjBvEJ
vrtBpD/zetZwYktxCWYDpi72AqAdXBoOo1rOlqXCviDaQfEgSGc5nYgmNVf6WAfLiU6npb5xRUJX
jYUlhE206/1NH/WcnOIzLZIQwgDeHLdlio9zlG9VG2wRAE0oa0pNdRz57BKG9E4xT7yKuotWM+wm
JtwmNBKUOzOADB76hEKCEqraVcJ/5mwEkZZjapn4D1Vpz5/BnS1EvKUS7jNWiDymxddhe7ArNCNt
lxDU7cR7LUcB5jQjn66v8ePse4PgiK2gOb+Qca1G1mqk39NF9U9QsqkGqH1xRUQ8/Lz+1MOE6UeA
tCvf90+e2sOBXxZr3CMXfXbvgCzfE1/9sbSxALR0256tL/QaCDSO8rQNx+WtS7VKwPAqCFey90IP
GcoF4+fdBcpPnNv+vn0bgnsvad5iVZYw8X8d0+6w3LVLxbQ8MUgeaURTgK8cY7R2UhMHz3bEZTlo
WFX8BQzjvDdq+62fh3+KLRFLLskvtaJQ8yZC2B3PAzL0+5jRLHBdGgXAgcnVxaWwkJsR3Feqw09X
On/05y215RhZcMG8Fkrj88RSQP8GHQbNxsoi/RJsWcpK2rgw+NjPuZm9qeULWKTh+N44Mewdg0hB
t72tOdhd1MrdaLCWpqi6LK0J1BVIhpUD3hdUPC0ZT075vDxoeOphzPhrdcChN4MIm8Ner7rxvTs0
R/zz6yDxMIKqq+JqeEXysVqJWnCzq9aQq66z5mV7MRLouBwjCpMjEbgQ9MtkuQPvMoCxrS3jVU9H
8RnKMALmd1XmqxDlzSjkI16gZz/2npeC3yRqEvvZ8EcXcqnxR9oJG5uhrfRgT2uWuXaQo924RnRw
CSToTSVmzrS9QaW9abC742zYqC1KfRqW1L6EsSc/m/T//qezoKe3WzqmfkYGYOyC9lfdx6wHHO9i
YF8em7i2aHMo4Fqy11WRyPGJ5Bnb7K5/XyeJv5ZJpq6bNAQJQvFc8XsaCtamESvJAO6TucAaW+sW
fuqTpVL7Pi+JOqVR9xFggTamrbHlAwnr/2HsJ/5SK3PnumqZcmzqMQLrfq3WMBOjIs9CFy4pA5nl
IGdk8aOLbVK1p5dbOPOGb4M+vWs9FMygT85EQqiDCwt1HNBTaIbs+A+fjqNmqL8+UaZuUOtZDjNe
vLq/VZF+5M1NpkwDjUDPmqc3RoItQ5fRlzImjlEdxZeqAxElQ7rWV8HliIb9nn2OQ9cQptFa2gLw
DmMSVaItXz2P4mgaHhBep0C6/UPTUC9PdvotJ3J3lXF/iGfAI9tWrmtDfg1UA0CbODg3YcBMpro6
vfHMgY6WxQ1Oae46t0SBBLzc9PXbzmN3Au98HnJR3SIOj5UZDtrfPWi74owkEeSJfhh6msSjJiHV
2rF9EsH03AudFbdAApMQDrqcnJcndlItxKTmcCg5R9eC1nUMrXDny7fJ7Rw0z9PLmJvPXvgVAU74
2ckfykq575LrCK7lgDGFzicvjNbZS9crkWRpfh052X+e39xin7VsTFLNlAXOhGK06IKrR2NUILo0
Ai+QxdO1lnR9GI4+IdwBz6+OTP00RmrzBXProXfz2b4hRNobs9Z3Qtd/UnFcYlAlMDLoP7b1nr+g
xhMA7JfRDdEo9ZZa7XN+6XimvXcvxkifeFkbqjh8sqP2a1ZYD8vp8fMRrYa3qRTf1eGfVuhPLfyM
1VsqwGWs6EcnPxxZZUd6UaSs2mvN/WzLLrdzGJF+eCl1bublflcHP6UUpT9Jgb/0HHS15km08yiL
twOFCh4wNmr12xLngr4J+npz6Oh8dBISt3oSlgnb8rJbR26TxkZnVjIcaGvrdtnrejd8syeLUz8r
lRoDtp5f/EPTwvh9SGwKFf7kopqwl6y334bE4H1JJ8/R3Iaqa247yZc5/QZ17zVRtw1Jqzzj6tIu
W8UyxiS854++0PIqwzn6aYz2BaOK9wI099d6ZfBhNQPmeP37x/0vigpetoueQ2WqCQtX7W+9loCg
PF2TgwnenFCP5WBktDaTezL//Abai9tzgFymJ3Z/nTp1cFebq6HOSkZnXY2+mreRGzwtT0w1D2ff
DprdZ8uO9qOLJ3Zlq1VCjWQ7X95VVvGMdmy7DAKZ//1TF+K/rKyWWlIdw6Rbblm2ulR/OgeDFSp6
xwaYt4xI04wSPRLOPcaFeWdLPNaphQ9safu2hb2Xo0LPCese6jhjATWP0CbjuaXg+gdRlKk+zV/X
Vssh90qwvHoW3a3f9CtupgK4UulswqB8tpjbzBPPvu8tE1hcbTgabjsmy8lAA2Q5byYJjf5UzeMp
FmbJQkuCCiwbUxxz5pX77EOdn5Z9a2mYLFOyym0fZJSY20l1e5dScOnKCuKkQw/Gf4vI4fIPdxIf
7+/vzkAgwZvyDdUAwor26+cOIWjqgXjTt4M8Dbu9YYRUEi8wB4y6xfRhSA52LiMPHUciUuB9F7sP
TgtWJk1PYVPkj3J8dtzy2SO1+FyS4HxF7nfQhxKjpK1b5+X/QkBGzKs3HM7IJUqibzlMyTtRb0TV
TJfa2ul6dYGhbp90sBe9e+s6gE1qx3/XMgJxsBtdidLuWkFAk5NOW+sGlFK046NKwMXylIncOcQh
LMGAfJeBIoDXHHQrdAv2ehg0Es61cD62tAhmMfTb0Ew5S0sGB/Tdn0r7hnkv07mRfQ4j8yabhHjS
0xtfdHzuWjMfOlfe+ZbqwOqdf8Hwu8XUFFxKwIprX0uQv9TaD2EPD5ZThISixueGEIsD9hJ3A8Kn
MSZ7pXl1gjspvYFiF25EVo68KhsLEaXspu6Rl0NswNKVahuEMieO3ftU106Nlh0a7IuDfMm9ad/R
VYz9a2w1EKagiLsB+9B8l7bpTYfERmwC5B0KHheHxQ8zhPFl9R8ziy/q503u04KNokpxdyRs9g9P
056S0LuL+q0ruTVNEBJsKGFiEfbiMhgrI/w/3IGkcqBrWbVZ91AQvbCuMHJEuF8YhcBU1C7FZN61
cXaI4V44m7kx6N0QiJEkhymbTrn23uXHmpT7NQLzbx5M0BWIqQ2wwC8Md3eQGl8ZzPvRZno2iR1w
aJgBQsgfWxwyiRCrTIcUD4Ms9iK0uca2qhCpkt/dnI2P3jZv9REFSFvdRyN4Bg/RfnPgpa50cYPa
uKasL5wfdTLcwNZ0+nm9EznDstRa3UzJjV99keiWkHmbt4EG4JjkRHfcqc8xC1+GLt9IpzwW1Puz
h99DDB+urJhnXlwMCMbskvimJKLGwYKzuIpi3MYWKnyFsILpy2/Ey87tWzynzT4/a6W/1WW4oWj3
mlt0vBc0orcTJs+oHxSQbeWn2oGPGCQMup0AUGvBjxQOOviOeY3I8M+OMSWa69+EdX4BnXVmMMKc
1jm35Kml/PCytt5sSCZa737PEBQH5Y+BpHKSzI4THJQh9e+JgOcAajDCs+XjaIEOTyuL4fxAaG+0
AVV94zb5rovGO8foQDjbLwFzBD3Ozrysr+TYXG3ebRaQWpPe40wAAmm/wH79opEPNSQeKemeswLt
tg/L4VyMGEvzCl9WTjZYGliczwvCw6zD6HCAN7rbmp7/6M2nKMec5ugG0FIDcAeZPnZx0HMsvEFN
FyuQJ2aOWyOiW2un1Jb1EB1KKAd9E298o77ioUVkcrGzERy5/xAa+jH37lED30kZEKnzBRXS2rLL
a1qaa7j+X3VLu5CHRVyfxKxGyh3k5RFQj9beV3NFhkbx1VYQg4ZQTEjyKEWK0+iU+6Ao7gxiIdOy
vemw0ofhQxyg/AawVnkEjde7MtYvkWfexVn6MJfR6+gE937RA7pUxhZtpYbEGF1YSDZs8hTGwS7F
76QxzY18NhOtwT6NoNogaPjBb+JvaSXe/BjknaV3V1n559G/aBFNNEUrKB9L4v7MZCuGVzP6KaLn
c1GUq7hvtwqVVGfWRn+MPeehCDd3xvCdlz4GWAlNmt3PvfUcFNgd3I/SkhsYU7ssPMwdMW59ySDb
pWwwt9WF+QOM0H7l3XSY+XzjEWME9sZguhrNu17d63h4NINwLR75bjoyydhVQBkKbNTBlD1gFyaH
R62f4VrS61UBxpQqAcgAf0b03TWPPf23ok/vSBVchTopNXLfdcU58M9Gg2unBIiIqxr11USCVhZC
I4ZmKTpCyNpTwwNdYWlyBUFYiPHS4a1Dg44/7txa4Q54A66u4OxxhTzXRCfvHqIKGZn1MJvvI5CU
cWiuNo7xFiAC5vWVtCroQdmJaDtoXR6A+uHiaeW+CD9qf6ITfZlrfyMGAVCq2/ikK3nuVwt2ghci
ITH6rU/8A9190nxuW8JsBruFhjWsgWjss4L5Oxr2pi3WenAfBTf0oA61gPtqpLhF9jo+XuDr9z3e
aROjW2s39DzfhsrAadYccXNvTMei4uAzaNLTOILgMbdlpFVr6SLQ9ukd0NtmF7f2GBXxfxvesSlx
ejMH1cS8SbyWcLSO00NLrNpAz83W8MfoV8N+TZBlQgpayQGeUQiv66Osz75aSbAMzdiTXe8HboS1
cRIGpz/ikEg1AlgbY3BgWmc7773pgDgpz5zp8ey+iMjjANcS4HwnJB1xtHzOvI+m1y6Go5NuzUCD
96sf3fHDpvkVGbOyHK7Ba77GPsWoHWzRij/1vEQRliEcbh3xAI2Vsr1aDHU1lAMjLTbUjNtJFM+h
Pj02Ouo9H/42H93JHuaT1MYtGjWeMVqG2drSMZnUSYS+roLLot+RaIKDoN6LJl7rROtZXrvPNUyL
w9duDgyyCQhSLip5hp91p5vGO0j2i25WB6iCbM7wc322FxMqlH8OoFwVpguNxrqvovQdOB+GqLJD
LlK4L6kbkJM5CtDltG/LH5auMmEKlS/M++ndV+mXz27anzAQQapOH+dYJTIh9xQiuTdeciDQjnad
u3FjBOYtxjRrU8XNoyXC+wYDC71K60cpoOxFwKoLm5t5btPLoLsHs0yuvbzpAb1E5vPg/KiG4mxg
P8moUQ03xVyrmsLUNSDvRHVqi9cekCkAi31UGOycO8La1lNafjcHsSN95WvjORvQpXiAPRIP0/QB
o+owJ2ePQZ9BjANj3PvIsph8ZgC+5g3EmXvBt3pfXdfepqxnvk4yzhnF1k1spnuHj165f0NyIDVG
IPVcPqdedykJCKQMst/qznurg/7kzGUMDW44DSFEPEwdZwNQ8JaqaaZJC2+zCcWVwTTZaZn+dUZB
j+SQsm0gmvUhsQ6CPUj6KTFyQiWiGDprSyLeumxEER1CNLCKhjogMhGlbfLG0b+jPEMARFDx6GfB
iaRitDXT4JIdVTQXCa+CtUMW58rhVB1F+XRMCxEjKgnrg6EF2mPjjfNKm/vxhLEifHKcvN+bmVdt
ln91MvIwsImchnwK27XWYbPrsoK9iG8NbJ8w5WJEpKn+SKqhfq7MKV99fnEy/XSIMdsMSEpIt5zT
J8dN2YC9MTv5dQjJi2MlRkec6m0AXDV1zpjoiheI2xk0EeDepszzF1323cFrqpHcoawChdBp63Gw
sftXZKssX9KIFuoswKb98gNGerksEDOgmXHOX9yEBa0lte60/KupxOAEPYjL8q9+gjKYuADOraQV
o8cKXv3S2KaS3BfLCogKckAeryZ5SEwqiuDrFExvrc6rLxSdSn+pyvho4nZy8msCOJbHQSPmGmlY
704H5ka4Qwvy4yn4BzzSMntXCSv1A5GSLbk41d4h9owta9jJFug5OcqF12yswXz03Nlc7UaLUTBT
rS8JqiYmW/H/o+48liw3smz7Lz1HmUM5gEFPrlahRYoJjKmgtcbX93KPeq/JLGu21bBpxmAyReS9
uIC7n3P2XvvT1P2gdXwRc/kS+2GD+oKVFC8tSk2yCSf4rJxJNsz7j46x/vTZadW/ZtuAVGQ2Mfnj
oRHE3+Y1qXMgvkyyE9EToQFqebH5KZ6s6ZCDOXVLsg/8oYCLDP5ZLjDb5gMsFMZxcfQW2N1hsLp9
Cccz8cLnBtD6ZknXy1gBL4eCYSAhKCHcoDaIjv06XBar+BqLQzis8qDUT3FHiCeu0q1fbUPccx7K
2a1XowIkXQVVpfkUwLAkRufO2yDzJDjJMpAHyegLbGBUrYRBIY1MduSn4mz313uiC76w5lyCqXyy
C2I86PkTTtkGyINYo0qGCmt76NHZJA6rLbifR1AflphGROcdXfBa3jHFRBLGqHuYSI9FMp5eRPxJ
tj47PzMplFrz90EwtLWz4DZjJJcY/Y3msQp6botqPfbC3jkdCrsWJ+Rce+0xh2vcMGLecYQHfUMi
KEmv7eL/LDkeBA0W3frcxflzWvh3cNe3Rua+Z6j5mwnpaIVR3JK31rV3y+RCVYg3nuhfnAay8o+a
bxrVzk+my8TThxjkvBMF71tZFgcrdUNCBIzjDCsWrWiz9/D1Wpa97Xv6WtlC0mhfre8ujvBWND8t
RbJvvRQuGme7qR3BvygIvMMDHbnoUdOYkRUbmjNk91OC+sANsZxWdv25YiMEzGM/GssOHeU+9PM9
Xe+RnCBONuEYAAmBi7V2z+sSQfpA8jg38ZsHjm+pu4uTwmop09Q81u92bjhkOG5ASlb3yUDmUxLv
i8wK7gzJGtGgU7vDR/I4NE+2XFNyRF0iVnEX3Cgy9FxPWnKlD5DvmtqSV9OoCfhS1v/e7JOjWUoF
0Y3P2OzJ3oDXfmK6gnts3qGNfK56o1rOQe/1LEXkCVlxc8mq5U7rI1c1pjDk+ikE+3LNwZFvwsh2
9m3pT8DPw8tik92Qj2248zJL3CO5lNt47cIvDTo2KFJGdBW5vXU5USXHXHV5C9tt7qaBSEvIdnxF
zj9tC5KhL7ZK9SDVkBpyCV9WxNLHyKybE+Hm12VpwiuhcleTCQo1G+Nv2k32sW+EfbUGn317INiG
5tp4ik1Me0xvAHv6jgtCxPtUkMz8GBDYMkWif/Tt4GcGt23AjIxmmPP5SPjBzSjYFpPMeZpMzkHD
aI8nLYwd89E+tmV01dd0sA5AyTd1YYPSchyLnv66IL91kFzQZd7U/UrQrwf53d/PdVBtP0TRuo/p
d8MJ9NO6pWyo0MQbf5Sd/1Qu4Q8TPT2TSZR1ayR+rlH5wtnE3elLWSP+3S90WiqmABIJsL1UFmva
9KbtDrrrrgUMpHvhDEbH0XO4dDympup3+5nEJx8a+1BSINr0Ej7+RMXD0MjZ3kuH2AUa+ADxs+DL
NDocU9buPCpt1zi43f57oRXzmW3u1qoYPyZrAhD8NiIw8AjtKbwkecFjmI3XMSBa3ka3KCpk9gIw
DAl3xIOg/taega5FTIkooL+hogvUeM6JgxOpSO+FZ5DCY3T7xmghWRX+m9aQ6gZ1EeMKXSw/3WkZ
aECHacNp5xiUaNLcGJ6Akqzo9wsr9ydAs/I6m86HeFbP5yEY/fSw2WMpAXqaqEhm9ZdrkYaWK/x3
o1C/86rwtiCqxcdQSX9naxUGk8hxr19XapXGq4jmO7fHFK3sNbkfMHahvNIXGAVXQSsdYwfjIiIA
2if2J4ZRH4IL/VtiE/PA6qOi9JWM2FDGLYwLDQvcvPWUFJ60HHZDosIxvm7ytC53tcw/9cS8bJqi
expVj19P+itbnKY4bg/JdHYH4jrn+XuvJgQmM4cP94HYLGoJy0yXXAQGRGqmWpvYwkC8bTIncyCh
dU/49Dk/q7FCZEVfrKI7agGGhxOKAanKW0i2bUBojj9nFw9J6o65fb1JPUE4ma+llkYLmYI558wy
ZaTZOVOHWo8DytR91oqEbjDf1269Ar4rPjQKYIbQrWLjIdK0+6RtFOv6LGW63qkRrX6LuldrtTXs
aymOen3Sk4Bobl7oREitgQEs+2NMWf31FYvsoD1OCfwmJRDVChDdbY/Q1tvjktPIQQGqFQR6WrME
7W5pO4qYQJBhh9FBS0gMxOHI3mkPeohhtoZJmVYHENEm990waNFrpaq+3FqzHsLQiYr1LA1HEuwj
JC69AGwDrQaDuEg2VIEZjPzSY5hby6YbDWq/objNAxR8U42X9bBDz8A+fB/G+ouI6JKGl/E6Bt2H
2r5sU4NykbY3YT1KAgj4wSJONuC5bZyz2qJ2tWCWH0VM9kPkTyPLCIWY3Mxx7hGYyU2nuRWcv5iy
+CURPPa01fISbfsMlfumLGOSYNg/cTtzglDftXftNzdpWQFVd51ONIM1Rk7afqgIZ7ZdwfGxaAGo
GbeeaM8US8Qs/0JJxJBkIE/JpD0NO4nXEBPTyw2IdHo0aeEYx4/JnrTqbRwBif7UJV2907NEPf6S
omIhACFp4IQojq0fZaekLSxuGO5bEg79o/4c5gFFTZu86sVBBupYN9Cnbg3uOlGeFgKRup6a2Eno
6Vndg/aPtCOTfTVgA/cILaPqD3kTXeMJuEKOY2Rr2cFJfzw5PTpMJehdPzZh2+o2bGbBx+Pv1pzZ
Zw/yYUT7NEC5Au7YYJ4STRu3q5/amrXI6iLrGY4GqwzL9IfSRs+0shnPXnzSw6Bg7n4Ma+Fu1RSu
CoJXMbivfuIdQJ1zFFb6tMwj68fIZswkC25XZYwIp6pDyMX3ZFDCuBvPp9LeQDgdKKuz8eCwoKh5
+ceiqZxiBjux31ctIT0DZ2MT2BRu9G2q0Jh6kXfatiFWzuuO+oZvwYbCNnrQ3z1MsCi6Y6ZoEZIB
80gH2UrHH1HlfJkiaZBpSDSVkrinKaEyzlRwGapvpr3e10X9xaRpFQft5yrGjptYTOhdk3yyzH6x
CXc9CaeJNl1U7wxR12dwEzjNmOZWTRFT8Hagoni+9QMmOEGdLY6c+h4SgLvIviROJU+HQ8vZb4is
O6+0mTZYztchkgBYh4LhQD3VqKCUf6nHjLJFIb/Rq6SWjOtlQt/mqcWZK8SWKXzzXivPYvQWu8Gr
SajIQZQRhwJEorkLCyRCsMc5xLEJe3J+cOAWaRPemEubnCOKHBjEPjkUdb3VS15GhDTKNIltilsY
Z+56atqYEbkTw7WqM9K2GlLssQ4oHcKRKeKXWh3kMx/XozLpzKP5a/LemrGlxdC63x2DsNpwGr6C
cT6UUsXW8URvHFSedJUZK8K+hguzyHILk6DaubFEBWiTj7dSSjCho+WWze7RN0mT0G9EP/76IRQG
prTMAv2AvMpYjgyzT0FUVR8GimKE7F9HrmB6se56JW5MyfDetA635awsZKH9RzGsR1AyRNKr5xZE
KAE0BLUo5ZgYA9ruPG5cz296QKeHwHq50Eue/lwsXAR7u20u+vMnuOWHYcJA1Qc1rb2yJTpb60sp
J+Ie1Kmx7xG6WbiNUGZ59/qN6LGs2gyla51rFDAoMJKfUrqooog4h4/5NigVZUPre4aQcteBltLC
vzQkISwpaeFhoNHLv96QRAZ9LAqINGKXjS0XnQQ+Ha42TmjfDDdBycymUkNsPaPXgEHjiYnKc1Il
nwZDhAcHSac+ImSZy+4VA3Mn4FW/3I9FykY2Mi0Cqp7Bw+5VNTd8waEmQh+90VdJ35xaxZSXwJaJ
eu0vQ3vSR0qt2p3K6HPiDr/0NqNXnbQPngTKjY/dB4EWoI8EcjP9XqSW6nP2of5C/QIjsCnXQB7S
lTpXyX4IzPpcsorqXU1/glrKIPP4WxnRctR7r5hdFnl5zyn9+b834z70dwsZP8e0pdvqtdNJm0Ns
JSWT2Vc8cKR3Y+ReiUHbR8oLrCSVbuLcFkomqnzkjV25kupbOXdqjfS6CAM37FrQkvxZdW8Z6Bo2
ZZReMtoPocy/jJi6jgXPcWMu5Ulfq7QeF5Sa4Vk/6CM9NNZNRL64wggxjR3G4qRzb7TYQ6sbW6LG
NnM0hP80wlbjsJ2W4U0LTbQGMSeEaitb98GMITtmyratQTIixZ8WLeSy15N3wgC/823jOqXW84Jz
XC9trrKia/ea3l1yF5CR9ZApR7CWvvk1HzRa4B9AKQlC9gqUdvg844K0QlDDM1f9oHfntR3oFIt5
m+Aa7j3WGqewAkyIHB2RtXec/42zfsLQctZ76/tQI1+KwuTdNtKzOaZ013IfjLLtlFt9Z2iprLaU
xeRXHvXDK3MmlsKbHlNSJLWLVulu1pHTDny65y6L3xxi7teMFo1SkNpkiHIkANSIuWGbLCGp3Tz2
//+44KOAWBGmz12wT8b8jXdK9q4jz647v3Zr2nMc4GXKsPu0UHVbA+9daaDJb0a/Gh0di1iDsUXm
bFTf7d7un0htUA4oVsnIR1df+tE9xvx9YMJOmKyk5yb4oaUWmp+gL4hHIgvNGvpM2ed1GqaTNSIL
qFWpgZr3ljhkkZpKvqs9YfpG0xgBrUAJLLxlhRetoLfz8Eu04tJo1yOgDWZb7fBT6zyHWPkzQ5Tt
tijjY2OLR+nRPU3dmFFBK28LoK0m5F6thHXs6uqWQXvZp6ncdUohpd6y3dc4WMb+w3TW9+yEUeO9
uiAZYK/3W329nWB4HzsVtM6apB4SLVvUp6QyenXWijXMbA3M81/1naGPBvoi6IN2r6o2/aQtlfvs
hxJSnfomam+jq0dn+p/KJMuNf0nCW/SvhAtd+AXwejw25okdihxF5d0iA0bVPWonEJQt7bwTgbw0
Xv8izPiYkualFUxtKdCXtMMvo+IYupCxHkXhcJwmOOhFmHYHBgE8woiGlbbuYwVTDmB/cA7VAIrW
ENatGZbyoNWaY8tYHHiTtSm4WB8H+2n26Rz0ObXp8qjrADIWSEBpSDnTT6Bew1OvSPZN/3Hs65Lh
zujCDvsClj+4JjcKvJtMi/tQ+Y+01MSx0ncAtsyfpPJvDyJBF8l5ZTLlExKqz1XW3+gDfGjWGDd+
bkL3GLouJaSodnp16If2m/7krGJ6zmfzZJuNx3PKWUxLQpUtKVgrB/OD/VOfq/Syo88RaS8Dgk97
0u0YPCwMyJWKSmtz16UD1zDhx1aGRW0ucXGbojUqP8RkWoXdj8rgKZqrrmv1Da83sLKKHlXoQuiK
9yQgCW9913f9tFLaAHAijyR3PhaECblt2Jf7t2Y2rE2r7p+sptylA3vM7IJgHBu5WYqcJunEpyn0
f+ldA6uWCgVnjuEbxV5X7lqoHoriMQzKr2uJESDp++CRMUiEjFAV8YmApRXW610i+2du+XqTG79a
5TUWFI/6c1wyiX8CCAzpyJxUjK0u8sPR40SNuExfO/jZ0J+eyEMIL8NgwIcpaWFB19M3hlqaarMF
0JshKoiXz2u0sJbgYTwRTPNEfhze5Bz0appnV/1WJ8N/tfP0XcYdOMea6Zn+u6o0F5fBlWSJKE8i
MUfqs2FNhAX3qzUCSmd61nrp1z/dBBEn19TbyApaBa/NMIx0Z4zOZyO9GpNoLrrAcuccc21yTFdh
HUKHhuNQIZfQPlmHhVMtFfrDUj9IVS2gOdRkkCcTM6/WiV6KeSVjVr0UYeGeYNbxYQvVu92w5BV9
iOwXDck71DzlWUhCvdQxXB8lF0IH6W7UDD8shzw9dcThykaGQU8ckwPSftbecLbLLdKTmyAc6pZZ
4K7ha9FVZMt20Uz4rJdhNS8g0l9Gyie6uGW6793RODhj/RqNdXMNffPZX8XwT9MqFSV1y9CR8aQH
MRw19Tqub3r9+lK3jjgmUqD4mUMvKu4+hzWZyAvN8JLozLR3fkZr9qXJQ/M5mY7RHICvV1WUK6un
eYUt7kuk5Yo8M6FSoszDEJi1hK56gnxcl4ODRDjFWD4kjGuwEpIPCkIbybIB/br2OaoGudZMufud
iBF3zhGDDb9+1j53SoXp6uY0V/WHJQ3kMvD8qNS55bTqdEipSUcYrpnj3en9FkcfZb82ZWA3nuB1
tqv92jjJW9xZv2JBUIba4HXN7C0JovkEaYFePkgbKfZevF7zlNU783kXMJAiponGY+vS5zGy+sl1
+EDyUjAPqNknJVnXipQwN8zY2XkdUMPeuKlS9hgS6glvOnr1e1ya7r4wk2M88p2jgZZPwVxTn8c8
MPJ+QGvfRcMxcy4/GXaBQWPsntPee6FNxaWhXs3DIXzoleSryepTYI+4aBlQFfBHzymtsZW9uCvD
YmcT+cyUHlBSaa8SgD7J7/bU0muOh6MJ4ergARHaydy9uOgKSAAf8kNbsAhPjExtf6zxitDkszxZ
7ImZeMxhjx8YHP9hzI536Cw6/aV3gtnPBjOl34i5nXaYfb94bkusg1VcRjQwQwN6JjOy8jC0Vwxp
V0ouljs/DXdMSh/AQ79NRpwdY9KKUtDpok2bTRz10TG1ebwM6ZKbCbJvB3RzTYcJQYBHTiOWnqUZ
mmuDVEyW2cVq6QHnw8jMGhPUYGQRzV3MykQJkhyTQpIACfHsR9I7p2v7c5qIompd+BhTl1zjiITZ
pYOQQ7KY6/n7NZkZYtmVcba4E7ch8e1RDzrCgpuxpSFFpkdNbLpiJGX1Y1cE9Xawan+fRvthEv1d
aINkdEMX3Yf7hMekoPCnuzSXZBX1FBg7k8xuK57BGc/xyTyT6lLsltW4SNJNyMWwX3geou4Xgenf
45anZDRn52pPzmM/N59XiNz7cQIRoL/UdGCqrmYVtozqQJjPIx0mGtaD/WuFUnrK6nVnG3NzDj1x
KDoTnR1KVTl4A8NoPtquALLFlSnx1hLeuUTWcJ4RtBYxqUi57z5Kx3/p3NrDU7tEm5X5eD9On5qu
uJUuzSHLQ8XfWcbn2ougQbn1TPyjSvXzh69+0PwRRGSYtF6JvCnnrLeikLaGDOxBOuSnLrAGJoRu
yNSNloON7mSq4rdgAaHkowyhxWw9ZmW6EgwWI/ANiRVp4KoA5d/6c43PXNVzjJ/+iLzoiZE4asAF
P0zZFTBk4x+4TgmUxVwPCP7a+nGyD1Al4+CZ8o0PRbaZh5F6IZ03YX+Ni5F+4RAwbnajbd4f07ue
RORjSp29t1OibONW/bkmsdWM5JimIwB7L4VPbBoYJwK8efOUf6HYcI/r0L4b9FnXCQhIW30mr6w9
oNM7ILuj0RW82NEPDzHFjRwC5IP+fPWmLngfrD+Cxv7hzoF9iKPkWyJm6y7BYGetYXz/jtJ4BVXP
CAjrELgnWlu2V+16n9obfTwiAwqXjHE7aiPCM6jfVs8issaLXwamAABb8B14EMob0yK4u7ID4BzL
+2CCye/RO5bAf85OnYIigX02tea4WRpzvDNBD0x4krKU2JM0RogfQPj3aufzTA/nWo6qL9QxIgHY
Bx03TL8HuZGcnaL3L549ETEKOjLhFIUghJKDhLWitqKt1dDGExmD5bj6lXkzhNNiONMbS69zM/I2
EmixDZmYNM1UGp5c4UP4JWgwtFqqKqiKEjVjRK7kmIlbZftE4JCmShfD2nfu8E4UmnvsJOgecHN7
aEHhzadH5MRec568+o1W3NGGd7uVLia1IrQkBuM4Istv6u5SevRGZy8X6RU9mjAm94Jux6X1S5w9
3IUsbmgssmuXCJWViyCtCEZUPC4Xog4iMlEMQoMqVRl5jfNhDPi34JOn/fP+b7mT/1ewkujV/2es
5MtQFX/FSvLbP7CStvkPyjRMTgwJPMa4AWao6WfX/+d/mME/mBtZWI5EYOOc8AEklPTN4v/8D0/8
g3pJKCE52h1GFfzS/8NKBv+AAenZPuZUPBeuKf8drOS/GAaEJT1KfDwDHumenIH+KlxPB0SNqeMw
rlYhNo3rY6GkeWpm3Lqdi67MrAHHOM7WEM1batgDCkTI2U00oiIe4B+HCKLZzkiM+NMFfPxwBvyZ
PWgpQ8CfDQOCbTuwhe3apmOZePv/+sqGOc9iqn+0ciK9uP00P5GF9lCQq9ghVHACz73OiiNk9++D
G1RfTZkQcN17Z4M3IeKAcTRTgqmZ7/I6Sk5VHv7yRhHeVTb59cM8c7BW5aQYiNXUcaOW3dL/iPCf
xeP8+Pfvxv4XfKfleaYtXZgJHiDP38EekvPL2Ap8Wz5zcrNzhttIxlvhGm/CrddPLJFIqrv4ce3M
bNm0DbaIYsyNlyKh/g+JOq+rMQTyxpcysL/r/qhBINyD6UTVkwzg4ZIw+o5KC5dvWFePznAshD0S
79B9N9JavhE6Dg9+JZF8bk7TSPc+DWrrLH1yq/0hEuy1CFgSJFjQddjk54zp2t9fBQ3B+O0zxSJh
207g+nixFGL1z/aUpI6cciQZft+G0EhiTAu6maYDAnWt8TH0sRv3OnndDIjAeNLg9oXG6f/mQvzd
DMkN5gW2x8PneNJ2rd88Gz6t2iGr0myviar6hnIjt3wMCuYnUxxenbKY7wYXSXjsnNO4CjCxQ5L/
+2uijS9/vSY+DzqwF1wx0uGi/PWahG4823PVZHvHq0lqTElbGFbCkrskzg9inG6BIZYzc569nGtI
28V4MqbytfaWR2Qb2fPiGOmzAYgfqtOPMl/BsjlBiIZkHDZejp41J/WNCT4RU2jIQpfHVY7911ga
f/TeLIngHggGDDxvs/jEKIq0/e6ziV+zNX32UupK8DrrmxNaj24qXv7+zVu/u4KExbJI7eoI3+WJ
1R7nP/mV7Fo4HGDVm+9UMRigS/cc6tKxKF5aXh1wcDd7byGkioJGT+hFRO5V9ss8i/EyBC1orxjd
GAOS4N4Hy4I5C1EYvJubxZZ73zdMj//+Jfu/W31wiEphQhxxfZeb+ffPq6iadC5WO96zoItDtASq
u1DHBylqeYbs8lNm8wZ4ZvaOP2s5LgAYvPwqvTW72aYf4AcRziYPUvFA64owXZCpcrau+VJkN+Gv
1TazDPO1K/LP1pIz5lwC6yLMzNryosAsMMk+AWQg0wLaYbJt/HK5L5idXUvCYXCFebSUK+cYWtH6
OF9wEBSPqT2fo8onPgn/wXb2pm1WjOE5b8i2Mkh26UjKHgeinb05IdAUYM1DzpIPE0osnMc9ytQp
7I+eiamCEv6Iflzu8lo5DjvkyqbbPfXq71kdmwgXLsbVXNMjpVR2qBSsmLwRg+rOJl8wcn4ZY3sF
f1hZ0v1st9QIU0ICRFg2N4Kb9mQEZcd8clzlDqIPrk6dciKrfkl5y8xO50enWuebY5AK+fefrP2v
C0LABu0LiESBy39/WxCaRgyRE4JPQKqBY9UssVb05ilccLPOTOiwhxvVrQ7I9oJGol8WqcTgi9b+
gX2dY3hFBtPqmHs5tslzj/Tira2cW9rNXweLlifGipmChXz0KqbGqOOSKRlCc9HSzovqtfmFcYKs
QEZOZn1tB/fr//IOfzdeq3vXFabkBjal62uT3p8et0ZUwyrAnezzULLhmKvX70wK80dr/Eb8+iZ1
Rvc+aKhfp6Bl1pnWDSmGu7yq+pOHZUZZBPszDTtuxHrBONyP4pta7pnVlixbqf2imSVrTx2Wt7G9
QyfREeFF+9tPrCe3ELsiHovXYCyyB50DRwzQenKXrDxOHeGPZmSI41j0r3//zrUB76+rbKAOTKC1
1L//AkuoMr9OYLOwiOZefJhDVsEkDUjtZRSINTN5jE3idMI5HPbiUiLuelr69qG0BiB9Y3ez07i4
raII0aGQXcTrDS6j46hI+wpHjnDoMPTB3oYtvm8n+BapTaqu6UPdWyzIrGFTBA9dtEDwsV56v/+2
DJ5x8o1c0b3ItfN7JHtAOF1HFAelON4KiX+lDkOHbTq1TlI9BDmLG1xLZ18YmKf/zSsEi4s1jfXW
Za7jyd9PgtKYCLwfXUCc6jAXheOxr1J5raMsO8GUelJu5Yd4cg4wwRLmycZrsDrhtXD6ehcURXAe
uuFHVsav/jwkVz8klsckWWCng77qmeZH0MV35eo5tzkmbm4FkUtCKmNsUMN3PYkR45ASF58b9rkz
h+aCjGTvteQI0V8kSyAad9BlJYW+BUWwh5aAYGXbWE3yBM7YOBILwfAQ7dPFDLLt4szJ9e+vEE/J
78+PukZIk2xOpo7iYv+2QlRZ3mWtgHRtLo4kQoJbYZiW5NwgEcHtNVScPhvCYBsVJKm/lJV8EW3l
H5Kg9Ek+ohHZ0j/X/xepn9I/mqL0m72G6WXNmvsUlOvLKLr66gDTvIT+vTDT7olwtHtnaoKrq+Ih
hq7+5PXJctE/pU8wxii/jrYx7DgWClwP87gZpGc+6qlJTCDr0Vka/KCz5fCwZiAGUKaRLIJ7BZUb
H25ruNjXyDg56v81JaEtYgzlsYcBTP9FPPe+xIVj9eO1z6LskjYTs0GbBbPo9txUaIsWeCKTQ0uK
7Nb0PiGqHjUPOgln8dOTX9vztZq+lt1Uh4SLDPc+BK5XJIkbE7vhMRBzVG/t1gtZF+vlapjLcvWV
Xenjhfqhf42c4qsROIjaZotkoXUtt0bC2L8cvCNyJayU+rOYrKo6t/EyXWpnPjH8snHlCvfS0Po3
kIjeGxbBFh3GyE2clYRdFIb9OM4om4Ch96+28ibnefbKconaduqTt6aD2lnPbf8cg6Hnzq6fVjKi
79x8+Rz1XvTau8F8wIVqniaTYRyu8giYl/cjduzlK5gn/58vLXPMam/TatrGNPfOmcOJ2/H69EFE
sBkzUzwTBPDN4CyK6GxLcVi89tlk7TrDJC3P7W0kA1nyyXX7l8Yo3JcAxyDnhr1TLck7nvQQwGqx
bMMewCtJ2MbbiKZ96uLnZXYwcnbkbczM/3b1iAHBm14SXDMvBv7rZ3zjntMjAM2KS69SaJs0Sm7s
f97B6B37k0eRUMhOWcHinZ1NEDqTOD0EAWi3ogl3OiURs1WypVEKoU4CvC8mDwawGZYHz5sFQw8j
flpIgaL1Q6FjEOi9tQZWgVaWqPagj3FKkCPbiNi10iwexBiVDwwNdoCHArDHkEyvOeGP/RDQfDE3
qTV1D73MET6rJQdJsdyjhDSv+kszGUf9cKBwsGD9mDH83vnYtlFBmsxbr2JkPOKSDm2Majtbyviu
caYnaLPiXAJ6hn85FKrZfU2WJjnQKHr3y/rLFORXESz9U16W97qMzHJA/KboL1Zjtte4yastYhjk
YuHwZubjvJ3C1LwRjr4yKYIX75jTjOepf2c9Rq0F96AOe+x8qWMcsoo8V/1dff1ARIGg90XC3Tmz
rBYlUmlsPIfktFHW9PhUsLbyARVwNKqZvKhKmQYERHESGKf6Ys+r9xi3TJzsIgr2kVc5p0V43WkN
6dZHcZH+IFHoJOf186gg+Iq9j7DrKZaVPC04u04ejteDjd2OuV4yX1tC57ZR0cUHPWkqHeDRUNRh
bMTWvVHZ6yFRP5okWsbJg0SWa5upg9HYQT1J+BkPfKyyK6MOfpyfGbcJQw498xg6oCm/z2U83xXr
nd5rTUPIOyJe2ifwcAx6OHEgU0E5EQLcS6LkVyHNZDfMfnJOYF8NZ1qW672OD6qiFgelOblg1WN/
L1YYB6YL3LJOTo5sx3OcDqCK1HLABOezZOFFolxgvpR46IMwUmDkbnzNJwUNxq93W5IHEDEOWQ/2
V7qh2LpW1urS5gyXQLKMaLR/Waa7hQnhfdybxl0z3qysqe4NuLwkZ4I4gAI7Le3TPEXlWQcatR2h
faB5RlB4yFHMqsnRuE3RpSvc8GkWLu6TomR7mX303j1+ijw71rSMf4Q+MvI5mZ1nI06PS1IntBSL
7hpFKj/MgQ0541E61QUZSDIeXy1W4ywk0kh/AcGTbcCNKm5fwnCqhghQ9Mxh82Ahu3Cd2VPn4IWZ
WCzn1wrvAc1FH0dk9jWPS/GT49RPxwuRbgTBeGIBb29dHxx9m269Xj0QTVR3Gay2rZuPGAUEyx1d
5yPMbPtxbWj96uev9nB++SoB9SPDiOkBcca+ke3WTr5MIuludN9QUgbRXVcgvNOI3FYCfxrncmJh
INK8ApW1Y6wanUqL3gHncME/hylZ4zMe2Wj2ODWVeX6e7aL7NGRndO+btGuTb35YJDvMM4+0W2jy
2+qFRsFy7SzmzbJqiJc2DO/STMtxSIKtJOL6ZgRMM6sVxbJnoGYyq/CnUb/p6qRKBMzLBhH3sCQm
4UQOBq94jO7aHiTdQuznPvfS/SCLZm9HuMhzk787EqRorqDRT2tCGrmsiA6benoROhiWaRdOR5v8
077Ftma/6kuU286vLGlNLGlpDkvbOyy2NK76/kkkqDrUoC2QO4xD/isj0AN3dfNsR4v70jsKPUAS
Ic+ZPaliB3bFuYYTlFZxeJuaLNvp79P54QGXw2atrG/t0MWbjJCD7dhPSDlLmzRWE/ilFYuTAxNv
I8Eyk4kJmsdqCalYwvWW5xjw6G5d2ii5MHBEJym5PySOHWepLxYxdAyS0B62gJBaIow5mvSwsmiG
IIy7lPI8YQQ1nDO1fd/c1e2rN/jbmmBvF9pYLR9iifc+/rEyMfDH13j+Hn8jTKniO/IwtAfsvbh7
7ie6+LhVNrb/Uz7Z5RfWKBqziPbDTY2rbChnoagd1i4R4Nud+evoI+T0mkhZSuMHsaBTDnL5Kq2x
2iVuonLd4TvkCxtRmgA7dqNvXZN+yfz1j6zlBFBGh7rxj2bI2hJZy5Ul+RKHO6Z26UqcWZPZDPHq
eH1c5u6+ncW0H8OeqGmn7rduGdZQHELvWNTs4dJjfu4zFbrAypugeqzUxOzz55mp/aEM0s9kIt43
aO+P7QIkKByXo9tF9HOSFHWbv8R3zsgxus1yIu3DtT/Cm41yd33gTP2YJ3QjvGj5VIaLfZwVajKE
kss8tg7xMXWwnkw4ADGH/Lo/zLyelHTcqShvC2qXrBakYGZ2R56ngcd8TsX7bBVvRme+9zBHPOTz
6B83ZS3xuQdkKCbLfGrwUez41CMaOlN9j1KacItVXlOalksSP7IgdxtCLQ6rmaNQ7bAnLqigev+A
JfoRUvC+7kbzVSJj8DvvlyvH2ySwo6GdFQ3tH+CJZtpCYGif6GG/FZ21QrVMHiN3fgqspUHjOL+b
dU9EcLD8aFaMaFh7x4MFb8P0sE8ZQXFvBzOf0HKz1xL9WiNes94utvSVa5iLPXE/E8S8iGzAXdi7
5VYmMd51tj4khoy0nEPXpS9pFb6i+3jTN0pi1LiaurTeJr2AVdD8F1tnttu4smzbLyLAvnmVqL6X
e78Q5SqbPZNMMtl9/RnyAc66DxfY2yjL9rIlkZkZEXOOWfv7wI3Usk6iZew3mBjjjSGyq+aLbVYR
Yi6iw+z8BM7wHIzeTYJywndfGA0gK+yKqXkxwe6O5bSa+0UNdYc+mLZobLNc4hDURc/bXZIHN5vt
eOFtJ6ab+WrueKjlEGkMFS+LZf4LAmUsWaKMsJTBV57OX/MwnsSk7oNuvnhmRltZOs+6ATYrUjvi
aYwTwF0BLmPaZgWK1ZasTjjEnvfudEEHDRWAldPASNA6pW0arFHLPjMkQk/RbnrTAIMiZfqm5frK
depgqQLgsDAQ8vkSuBdb/IBmWvjVl5s7+1Rp+zZJPsemoMYw7VNgQgRT9YqT4zY1CcNuvqc6RyV/
s53Q0eyjDKZrhtJBM3+66TBgXwqKjVVVB+Lb4ekX+d212Oj9btiMrf3ByxUj8EKUFKEiK03GyE4K
U3duTirKtO1k+m+0MpyVnLBzBcW0Q8nJtOFRSRWQ8GGLEhMo/gU0EnwDdHr/Gr+00dENzrG+w5IW
mgzbGW2jLqflQnxfSdJvlLFAcC7n9sTo8t7lZfAaG/A+tXJ8KbtMO8RNYKDzL4cPMyJ8fYgnnSMF
Iu6m765kDj1ndd595D2K9VSj7YeYoNxX0npIRMdjLtk/VYNjn7xFtaaYvY0tQ4Iy6LZm6b06UPhL
ZROwZG8U3d7IIQLJ4WaN0S7QUZXvRD2HDgW5hfpHAgEin2M1BKyQPZbadYPj72lSPF10zoaBDuzN
dQ10A50ZrGa7ytZZzFCVrknrszGZSfXMwbNjxF/rYYTniK7vMhl4Edkhqs0ICxFaD1HTrZMz4fcy
7h9/r4sIjmVLqDm0lIXTbcnVu3WyY4OZVLnXePEqN3glGuYMvM9a9U7xD8PpRS+6rWUSDcjYaO14
20iQrYxKmGYG81typPAiEKjMnIUDUfcvE+bamelEKiR0yFXUyJgc44dvPRv1hz7gAM5ejMAt7mmD
AkRJCADMSjzv4qf2v96FN9uo7VdWaaGTVn+iqFvHUZltYBLbN6zKm7Zw9ZdAfyi2yIswgj/EH6ah
D+2lRLXDTJ9CdOFwECDGaZL7vtYPmhXPG2gu342i5CZBUDjPVd5EJzBOBc+6gulmYndF55fJJy4Y
N/S5kL2L0CYX+5MZ7KpOoGaciVSM/YqkUtLLC5c2ZGba8tZF81ZXMxdbTLGYuLq37vwXY6hWBvrl
UeBnIlA1N2u16/rUP5Js7+LTQwVGrsGDeWgR34r52iuwsMyTmV80v7wVMLu6OjfXQsQp7hSh3Swh
jzQek4NaOdnRa4gj1noahsmpVeY9633OBdVzpnB/eacHENhOUDawRotkQQQRmSrgqFo77LgGNda4
OtaX8YyHI5sfyY/L3Nj7jPA83LB48NcZyEbO0IO3aIyiWcaCRXvCQb0Slsq25lj1JJaXvDVs66Wm
r53MpFuHE7Lnql0FF7r7ZAjj+u1F+hJ40Famotpg7JvWhWG128C0gXimZn6w/WzZkvf6aRhc87yy
DG4iH8Qqjz+kOTcviU9pAMOR2qaN0+m1goyy06L4uwUYu9DJzwjRESkUafMpdliu2YDuEr+hlr/p
P/3wY/i3lLU9Hr+KLAaLly0VeEkHBxQiqwXZJwuQ5MxFnqec1TWBOF6+luqv0PCosxtwezpJAdah
Wlg4HoSTcwbEXlV52aFzUuhVwYOc3zfr3NIFMAJQFR6i2MOYq5UdFfmrJxwToAZrwqnQofYUPQL+
EZjSPHl/oK5ilqYnkDXjWspw0E9zdMoC92ABJMZxehlQigmLkGJXFMcqs27OmNApreN1H04TkcqP
P8sfrbdkou31ZtUgN6IGakJKa+3GUWBT6Ulz0CdO/QMtVcxt2O9xBD1XFk7Ofhz/uTL/0v2ewqIb
t6PJEdIHEbJkLgFmhNux4amfs/y9at2FLfVlTaudPCvUsyyZBkqugH72bXoIwol7kP0LUrYme82q
f1n5jm/H40SAGrAcB3XNtOS1mTtnOVWx2s84d976ITuhvN2oLhrPjZuZT3nNsIp7Xu84fbHn53tE
ACc/cxXlJkr01tfNtybprgCTWrM4VPO4cP34U7b0NbsgeUmRRlHeg5YAiyDS8uDmkdomFXYvzyPn
OZnnbduyQURWsYLutcOraZadt7YfoASAB4zz4tDqAvbE1UjOMCeUcjUMIbrpmNTiEdVK5FoHMh5D
/o5ukwKFbpglxbcGxYvB4T5pvTzUEwNXbBwWxFXtq6lZB2ZVr8iskC9umgH/qZX3T3P/1tyVP76w
nqkKqYzNtx5viV0ebJuic8nGOYx0VvZuvxPZAeIEvQv+gv7bS9eIu6LqnBr70bq65S4AnGM8dRah
3MaTXvzE0EU1Y2FwdKEbgQdkAG4CjmA9ePlqqDfGeM7k+xBde4u2CjuXiWvT3Ggw6Ys1Ng5LPJMR
iTF5KFdEWU3j6hEIBDSOfSPWt0VS4i3Att9by7j9i52U3Bu2avkNroG/kLn7ZfLfwZ+AfvljImNU
64eVCsxOhzbnoOJ3LOX0T4NVW4CN3LANtq8Rwz4fVQ4+mDcaE/gXU5ie4iMtngaW3GLh8nIHhnaZ
3ST0MO0FAYu/bmH7Hm2mLBDsyjh/zgXyTcUOuQItuCz9yn+vnfFUpbW9MrzSJeQ9bgkjWiLbwj3Y
8X4JKi74Hi0hoToNY8w4BhFd/oNTZoPsLs1XAPr/Kv0RLeiMMpzjsl7k7ToKNPFddI/XryixtPn5
rkuKYMdZxw6tyR4uI5UK7im8ntqKeN6JpJFxOfrBtaUV5brHhxi2xxVF/hfdydn8anqZrbu6Y3wu
7XUyOOmxDCxrDwPF2VhjYl9mVNOhAOYzKPUkIyT7aRp4JxA2gHShcOwSFhx4FpG4RzY6D9tOUZ3W
/gFFS7PUpvpkKWOng+9nhnhwGQ6iYV1WCoOC0jeV6Ffoytid3kcXYnhJU5q+j7UyerWeU+ARwkAy
PlErPNcMb6LiTe+oPOn/0hdGMRsGsgw9a1f2+ADVQsOCgLJ8Zfb6gh9fcG9vcxsxIVTZJikeCdAw
JmSb3Zh1gfRrpL7tmBntPXUV47bIIGOPx0zsmruO5nVmTWg3nsJ3TP8AAyjKlYbaGxEd90uHm3+2
X1jXfTTjvVVQzVBmG81R6vT4kKisHCtt17oqKNhryvex8I19ZY+4wGt49H1FXrYDV7tZ8d7jfyOZ
Omh3qGwZ8TJpIq3MGv1VY1WCJgH7V7xVxCyBpUEWL0IiG/dD75xSb9wO5pOIok2i7M0UaQgwKWMz
YkzZtR+vM/MIMNwm6lGuP9pTAVu8erwnQR0y/MJGqdMLhgo3oojEiVpuUvqBpo8VtHop8dGad8OU
S+QdCz0oVr1loGr1111UUvBXG1OSbGdRJeA1qhXXJ4jIipwehurLEbF67B+hgYSM/8PKIOqJAflY
3ejZrswUEibUYWZoJolqstk0tb1np8JblC2ZbNOwPvG/tPxMpyeB8TdKFEypmdhAnY4ESnoFZI9j
5SGYGDUpfWn0w9Lx0ArDK/SHGlFzt2WLZUphbAYBuyRJkdwyL3TrsDboNWyj9hP/+6KlOGJ4z13a
EgCuM0Z+5ezOTmRv6iw/luoyqiLe52klb+XjAzmib110iJhOrPOoOiDqBJdeqYb9pAtrP6ZL+odW
RwDJgFh47ZVZzjaOsNprQWZQpcEoZMCKTjra6w7qPwAeGuLxrCbwGlhaxddMnlEBka7IgAVIIIaW
TuMh5iL0dkE7bLEjYXDXQpAJ6Oz/tWTpMQma+zisElq4mKR9yrpHcN/MQSyJvKXlWWvFNZLEH1b6
nCNYkYm9tNB1lNW8cKoyFJRwNttbh9RfR4WFE2oVuNaqAWSoukuSfLTV3QnSFZX7svLGsHSfH8qV
jDQUFutlbRbMRZ1FW36xKKXulevA27kx5toBJbeTaiQJa7g+LcmMPpkh1JfylPBHnh5bPVkVyMMN
86828Ah5FLCrR6AJXcay1nhasJjcEoSiUO3BrAvWTj4r1GwwZej99iycwXnAQjB2EjjBryPHw3UD
xgLeQu8/covhaWZgw0HXae5icoj6opGnMk+9cJiLmCqM7WP0rJM7xfE306krEQ8cYIvpEEXKiRbN
CGhDCIxKcFigVPTeE56/M3f9pm42VoowSSrs0tW5t/RjJZO9T+9MtelR0KIc544WtE/Huc+fI0kx
I0b4mGVjUkl5eGoIY64vbdO+YKZNbmYr0bDa01lN6t0zhAGX4BmXBQF0+pN8c1R1IVLuALzm7MXd
IdL+QRZdWzh/As/YMM09aCrCafvXSqn20DLMAFOsHDU/wEEoeetqMNZxB7ukG490+1lvnmTmriqF
WZtzGT0qJjiXqfkXA48zzLsW5zsieTAR3LSGtqZgSR2jPVXMauQKiPobvRhqg12prQDkE3NT0wsX
C/VHzzfUrBxHsegGatyoeTbBpYOlG9NLG0WvjWJMb1HMAP1sIW+gcTzQFtg3dv3uw9ra2X2JpqEk
itp8EAI5IdxSJb5KvLyrvojFxe2N6lJ6jbhkdhmvfNvIw9/HamGPqCdhwjhjtUOOZO/bqEvPYKvC
mPHpYcQIpnOka6/BNGPP1Gx5bQXTWcKCNmxtxZtoknjhdkF9bxultq5jcxT45ze+j6K9NVZBws9p
Lea/JpOfCQODS89w4dUU12L03Bd+aXlo6+IqfO42t2/TS+DBpkrr9kBuoX3iGlYgYc6VP9eQp0R1
VQI7VwHmObbN4sWfAo5C+UtMq+Ewq6p9FM5AyMsuxUbhqZU1G2sHYv77KPwXWOZp4u7ixPzoadmf
yAgXtHUi4xRBbCI34uA7CbG5ZqvdixJslBEXdGcDRA4Jyb0hY1z3UPnFz/AbfmKSJ/j7r26ejY3S
tat7NVKUMJK9324gwau+GcPCdSmQ0FYp4pud3KFz6ti0Ly9Kz+qTTfsb1+tIsieae7c3wRWeHLpl
zQYBtV6tqeoaYHtVVnEETx0KvccHbU42kYH91M4AS8LXqo6JrqojLVgKctdaTwJ/Og7RZEvAYY7J
ou1uuqddO6sw3jS7A8+sAUzTy7vSIGtHOeQEe54xTCX4eHMVpMi8sj+JZ3UMNsEQuRU98riMddpC
BBna7jGpkdhqHTIv5izUvSNhlh7mcBQpHLywMfoz70TtL+0Isk49dFt9rK8Z+SqQmpIWipg5v3vq
XGgdz1g+D9SppzF3yDxT86VuKnGc8+CFG3w8YefA4Zy+1UZ5c1UqFm7iq21rUY42/oPo2urukvsZ
sbgSO6s2OD0qF6Eg2Tk2DsvH6wSwOsoEMkkGQnbq529z0Vx7om76j6HrvpN6zqHTx0HY1PF0gpur
Q2nT8qP/aO2Mrv1KgjspQ4Nzig3v4A7Tn5T2EKdGbCIuIZ1712z+kWAKGFArqoWfjjT8Hir7LltL
ZQLzqqyo26OHQNSbrMEluyuAST9DFrkrkDAHAXWL0ylMNDEYdInSqNz//uu/D1bqEfstIEq4nGTS
yGtguW57BwIaByHAFRWWKSzxSIG84MZ9QEarG0dQIsYvU8/Ls5bbGCV60vlGW1E+zHaBn0dqb7FJ
5a51W0cG89aXDIzo0F2AsD88GD4r8oM3Z3GwSjT3tfC3FIjtsxHpr/SKzBWoV4v3OTDOBDZsCh35
8xzZ2dWbze6M5HNhMyW4TvIrTjB0K+X1W3ghd1Ggn4JEwUCl0Ov9779cA2g2aRbR4lcw0rhWFhKt
As3YHsBvpvOuGAChtJPhvwz62C53KIHXKDk2DiKmMj7ZtUCI5oLexww4fYpiN2QIq19rjURPgK1a
sRK8kS0tI5fNPhvNUHQkdXFnwAzO1E2MqcWe7SUENjvxe80swPZH+cl6OK1PRhMPO69IdnPQ1Vg2
3xlgkDtpPXtGFawt2bgnepP4QfxDybM/uj14TmzLYtUTfEP9prp1jsn5iMoohgkVzCtp+qAJA/xq
XtHvTd/69gYA3WwvEie9xmrC6+kLLWBAb5Gll+evhmztw1SBSq/T8lZGAWBv1i1qbhG90UEWiV+/
BrQUDvkjVo1EIx+GvVnfyyIon0upxILeKggtA0aB0bpfduYzT8JeEQRi3sF4mXsnPYylb619E+FH
PF+G2Hy0+F4Gw/iMt4aJ2YlO1LJseEtpP7q7fqrn10bEa1hIyyg1bqWeqHOcdOYJ7xFm7CqQr6lR
3+1Yv5n2WIRwgOZtMUwIoixkOGNNEVK0A33v1MVPo3vTUzAY5vlx7kzjcs97eM2itPhgad2oqKcL
GWC3SkRCVTFBHOyiNdS0ZUMvTsc/KBpPnAu6Hqs+0OVypkFLI/DxIL/d2QW9delaB3t18Xfqk3PB
sM+UYGx/f/j3Q6ujkGgrMr6QkMUp7um/lSxfq46blu7QsolWRhK/Axf5rD2YBmUGCaBYRBaYZoW0
YGVz0Oq9IV/PgPqUVXmrWmmAayMHsUPfvE2x/zIW6IOdgehzdnFQ4F4gQhNZE2HRi8KMiL5KGNyB
LOf8T0CgJK1jPCdlA8S9iL+nIgoBTyydOnoyOQ0Ks9hI1cSb3r0MTNX4Ucr6zkz2YxZ/a43cQrnF
MUzPIM7Eci6436K03ihm/3jwHAfB7KzR/HOrCPZ6NEs0T5bB9JLmXWLoQAttSOM2RpxQA2rSOB4j
vuBE6vKwboOaEOT8L6qwSykN/cXiwFG3kics5C3lPC4dxAJS39SgF0O3BpPjjeBXwIbZ7qOe0ulC
N86Da4jICG2ynQEkEpW2ou7HMSiWdZwtnU7GeAQRjeTiZqWVs6R6EguNPm8RoEaovQxO8iOaaFhj
Cohq7VUXGBjnsm85KhKCmAcM4u2aJgnwkRQrJB0Ochperaysl9mcQBj01kPPyKgoz2XgXesqNZ/Z
chjKqoipZCqProO4pc8Ei01bvTMnM5iNM+5D3bWuiRsPHZMKAEXVlhzh6FL36mOkCrcK64eMVPsW
6PNq7C0VSlDGvrdqplJbS2ITX2UDw1EyNdF4G2dm75Q4Akq4wVsQG+8R4KbR/WszH3CtdxW026LC
l2XZC3PCCWZfvfw5oZZNipNuvek0N+Kem5RBeNZ6dM0ZiJNPNsJM2DsML2SUfneC90Un4xK9aXno
9Cw+5zcCed1FimufE8SnKr/ScQbwx/3pRskhuxCxlT3AMu6VheASFH7xElf9Phv8ZGlWKWU9kx+Q
k57YBI12nB7gFrK7ZzqOeDWH1qSKUBG5GML1FpLMkjckqQFL1exg3aR4Fg56LFnX1W7QMg2eV36l
Ze3131U7f9DiWdJx5AfJgmC8adPUiUjwJaiQ0utaNvfKLcOy/prKKSTvbB1nvPcmX6jokr2SEAG1
8K/Hi5HkmKL1++QEQJB+K8G5spFcfLYxTXzYdYsIkevIrKIguLZnMJUjg3PYBRamjd7vntQESEiN
g3FNPDbjRlYq3EgVDKtG2wlQhmZ+xQQQKq5DVSw7eggeNxJIPYOisnNXjTwH8OyF+NP6FvxId1nN
MRUhic72ziow46Xgm68yG4NTufFsNp0gifM/kmvKj8d7OiblCdEXAhDoqGFOnv2fOPJ3vesHL4iz
1W7OgexmnReWUMI/DV8tOhu9ROLk25o8jDSxFxrVSIJ+vezB7dHRiXMGndcofwNr1t+1ZuPH+0eQ
fUX2t+VemBz006ssvGc7i6xQlqh7G0fHbyjOmVXYi2YI8QJ/IPDbNfFPhfRNAgFrMhrGBimVK236
NzOpFuliKJnQ0evtU7TlbJqljNYiqu3QBJMNVbbrgEdmqBPjztt05agtZ7dp71r0DGOoupk0fU9a
VzNVzbJ1eiDefOKGgsmq9KdOT196qypokcEy7Oe+/bJnO9SkxbSBmKn6GqNCWODZznbKhXnd4SWj
ZZSOwHr87wTx8bUGu3IxHwkPv4+nCQaTgdk1JJAnbWhO/WMQihVo6ZX68NGhmdlkDYkOv59y8+9R
japno3eto7RIEv19fHJRkaiWBd+oA4Ar8XQtox7Vtc9IgpRVJKK5dcuT8fbQc/dwLw6YavKbMxBq
qbSs/2TEAdhYTfSB5VkGOUOOmpH+K3UyHLMdnibkKlnYMXkRo8XGQqiFW6xzowpR+7gQLGE9Zl6y
0LF7oH5f+vHz5HJCi9+D6ZWYbhC18FJYgPm/NKgCuXzGR7WOLwcdhU3yHm8JibJHxzsZDIrBiS+N
gRlN9ob4YKn75eoB+m8Y7nv1sHIEJ0MY1Ap5VnCUTOQ0xsUGJUjf0ZogG7MaMJMF4ShHooKR7zUA
BFee8y9qwYcp5maAqLt6glRJA4YhWUxTSEtSenFX8mItawy7/PPRgcdpuooRohILpw+o9GgkYcNY
esO8TL8nl5TjUluS+r5oFcOJolg3qR7OziWpYkj73B1Y953q1HlfCLVwycd7EsdDj286SI4YkgiE
7p1VMjPOzPYXrfbq0PfyOW5BCWBnxYzPtEHJJwtQg03LocWfn7c/YFMWWfPeiT+KFIiY7q8Yjkab
ocP0F617QaC0Bga8nNllIsUrydgB0vcyMn0ALP+7BZbEVBjcTm1UE2OKALXbWNTtqF254rJQscg/
5o1sE6HDYI6KNGwth1/0jIKlYn6ft4oOPIJ046ah8++6Dzq7jKwFzbYdN8LyEdZujemjCb+wmzQc
nbtNwKGy3xwXJ9ZO8x7Q/xLwGrqS+Mlzn2MIfINOR6R54pUk8FYsjBouIMzpuWWE43PVs2rqoO9r
+xO9OW+hWmD+XUzzSsBLYHA65fuea9uAfC9IMkSAMDTYwfS7ba2jhy+fJ5lngA75YwVHOTf/iTo3
FNqA84NOSsucJPiX8NS1kZbL435iUDf8ce1PK/5bSEIbyGp9UR1jVu3sFzuLIJH295jw41Fb899p
XXyFFpJUeUUxv3DrP021d/xibaA44jC60PQZXkHBUvaV6Q0gIV7N+p9sixBJxkIgP9CM79p60Cn9
cExeeg3YxIyzmjcgKfHUI/Xh7LHwsSq1yYjsBKNS8BW5775fLzt+iy2ttWxXM9Bvt+CKTweUZN/S
+MlHRhhOCehEcBI3Vzp9Hw45myyCxoPpieq7B7E+W9rS4zfwR6bEIU9ko+CQXaQWsBVidwL/Prmg
pRQDPIFCtxkymvAMVMApeWuYAAnsiaRcO1VwrvSufTEN9CTKw83mpWD7o/qVKa2FGJ4QmBJldtNT
DJnf5hzsZsYuz7gMhuc5hcPaDDt08OOLOZvWqqTLsDGaJHiLRuMz4jK8psqWz0TZrZSTffnEdFw1
wmr38M3ol7jqJG17S5aAtmMxPndJkN/1PLcZ17YHvRnze9aU+i2APhxMzaZzIzq6HbAo5E6El5Ab
5m2GIc3uiAnTO4LFnRk/wPpF1awae07u9Qw6WtOTjZGK5P77oecE5nbMMOK81U9um9YH0wX/oBtj
8GzIma2KTfmbAzBnTDf6Koa+WHLvcQrVR7U1aPxsndH0r4kPRDRPu+GrjfmO3m3W6bCVQhh7p4Ig
0WFM9oitYVjm4BYgbORE5geNa2YnMk2dlyYdL1kOorlzs8uguFCZ0hebeNABp//fh1qPkBkna8x/
zf8+/PvIf99gx6zXoiJu6r8vsLejdqExTkfYsk/D48M8Ftt4qOf970MZGASunMcXADXQ1zXz999v
U3P16On/jQYpGGTG+snynAGUbOS/j1NTbdPBBJ37+EIzN/pJpNVXk0TNUhpDifQNCAFKXjhU5Fu5
tifXhpNAuFCwUmvrbzrG+cFw6HWRsEbTyYAKUUo3+4Dq5YREvxJ8zPxm4VV9/QGjouQ2M/WURbtr
oREl/Q9/wofTaN5bdenH77KOvuM+AQiqUntbXLRpnq9G1f7YXtt9wNvcIHbAHlaZ6YfJ7j9IebdJ
0BZTHa3GaWhIE9J4eSf67GZzK63oPthIa+mntftMo0nRA4i95C5tT1czNqSacHKKDPtP67ZY7QwN
6Agd5zkLxFavtHyDJHB4N4MhdCqxbwEHvWZ9zeClbi+oyr1No83McVCY6EHe/Ml0e5XoCSfEsbVO
uYZDCQjUtYqhaxFu6NBK7baJaL/HVvV33JXkmycIhuI2m48PTNgxiemoL9qxJ+tn65vDXStL2v4+
OgAI1Iu4ccV+gIbE3CdI632PWwTyxbw1NGspVZ0zH25Iq5HUV3xnNnsrLDzJFhpHurBNOvSzo1ln
11sBuPmCc1Q41slWvbY16sjedHVLWNDjA5YpOhpmAxoWye5vO+j3gxaldGf8+UivFCtV5JCkizbC
2UYdVm/z0TbC09URHwOjFJKs7qD/p7P0+8NOQReENOnjHBSs1b//raLgF/WeUTP44ftEMiP7rDIN
kDpoE0S+3hppmM+qkcJgp2kc5icP5soVVTEXm4BvEefawRbSuHmGjZSN8tbr+qvAJxG2ZWc8uOLk
49RoFgxycCSvndmTQWUnBLx1/U/lMhiXnXfSnPSWZ16x9g002ekoymfyg9js5+onfnz2+1Dc3YNu
Q8/QuptpMT67Wf0tGCUf2wFI0FA24xZjTBriHatA2SXWs4TuuAk6SD+/n7oknuylx4j399OU6/Iy
Bcahrh2MQzXG7ISO6pMv14n02eMH+dpVPWkpDs1/P53Lj8mAfe8IUksMvzs4bSsvGS79pV4PZ61C
pThRb3ZeifIw9VCzTN4blGkNY8qi6GleT6pFZzZ6a/SZGvWq7p2s3uwYLdrl1a0yqLzmYN8To/eX
HeLtFxUArLf8oX9vob+AoFbzH5dcA3zbAxtS/A3eKST8g4aTKKyTZ7fBxFEKN5R0u37n9+YZnLt1
+v0qljyEEb3iyiOMAp1zIbPw//m533/+/jAX9tVuhmr3+9B/H37/W5pnaXuEzOv/74/2RlCuAO7A
bvq/X/z7jdKcLnVcJBsBWsn37E/ined46UJCWQ3Aa9qYYVRj6tAmePEY3A/N5SHxusytfZasXfvf
z4QHJLqPTG3LDMI4AA67xUngXoHBpN7s3Ag5K7ZOTVsgsaR1d5XPaL6Zsq3qnHsVjcUn/HsjbFjJ
FtIiUnAWc3nrjeGkO9X3XATBOYHPjYyL2x/z7j8qyXYPXpiw+7lrF02dW+s6+Gxt0ruUOrljQjJb
TPTZbKPQYD1Hg9sUf6XNod7RzY1nzmfFCXBvdDTeaqPV1kEOisqgzaqZph0aj6YGTc5hMyc2wid4
hEYPXs/So79ulj9UAV1zbJuUAKC57lcSq94e+F3NEk9CokOrZ+0rvPRubL2jpdQgEXtHNLp/69yJ
NlhEfNxz3YsZFfQLe8BCASdDK1IhIixz5xtdd0gTWW9N2ZyiXMpL+rCI6zNhd0LigZ0kLX4Sty+j
LeqTILcyQha2AYG/xirUIlY3Ue2AlOxYotdeUB9Lr97MTE4/fAsdo5VnyQ5uVVTL/ojTwD7ajywT
ZFWoSuyRzSZtz7EsA84S2TV7cP1Vjzy/FrFFoRFLDjtOeYqgkQgRpYgWH4qEocvCpCV3x/PQtrKB
aUh/kpH1hiRzAhAJTOk4/Er/rzWiD3Fcmt+MtfcIqQjr5szdemjg0+BQzIhGKzikSSO+JlcDpmtp
A1DmVmyrwtv1PUVGVTSIUuOnBmUEgJ/gx6ysZ4S+1boiU2GBTGxR4f9IyrrfEZGzybQp3jZOY+xb
iNyRGfXHROnF2cGV0HS8WZ2UHI+tdJMaRDnA72GY3BmhsgCLCWwkbDP6dGwrdsZMI/ru91N3jGgD
PL7QeR0H/v8+x6qrh8OTWWZzmOizs9Lt/mUIkCNx0nrQt9HqaH32p+lMCL5dT/RbXDshEQlBWCIV
HOFen+oJu6QcBvtiKnsVeC3tQ9x5I/Tp20iJfTZIZpjqWx+Qd2jRnqIdqh30mQhLDm0mWXwxXXfW
+ecK3AOyIKxWWZIPJATMX2On9xvRMy4cXYkz8MEkBX5QIOUb14Xm5Fddk39qhvk72/hBEt0c8zro
TiYOQuUn076BjnYsaVzsUKZhla2eTZtAZGtk5NUW2A4GlVPUCnWZA2tjt6V+zAb9vXnsl56VnMuY
U38lP6Oa/WvU0B0MvS0OFTUxJDQ6FOmlsJMnvQ+K7ZDGzGarbDu6DZ71WV7AMmgez0cyGODPpbC2
HTwr7vBkxyuTSJl7HRE8xFFAQ+aptuQw5hc5MoKzWKzWOeF1MczoVaK1lMw+ppemJc1ENd50zFx2
/AUjkS2JP9o5mNNt31qIjaPuNeU0upgCVAcuW9wippoumHyxE8gDae8ctQvnwa6mozQ05Qr5ska5
OnSyPXw0RW4syergAFhXoLOibOR4SXPWHTE9jdhRJF10r/OILij1E/J4wfTdyNU3M/SSSdEcp9qq
ik36gLPWYWSw/wHaK/ZMT9ZJbqMXQ/sjFEIuvyBNdCr+h6szW25UibbtFxFB0vOqvpfcl+uFKFdD
3yaQwNefAT4n9o37orBdLluWIDPXWnOOSfCREZY1aT7yzQs6XHAw6DqkVohI6KXGHQmoznNQm94q
5YA416klmrJoTe4c+jjopeuh9cVuQnnc1SStDjOfGKWVvy1Eit6IqiSkOaMLTPU+8V/rurapmyfS
w0ggtfwiPCLwuWauzkWVg5rNTNAasWzXrOrdR6/UVtSs4pH7ko/GcQhY1nE+HttfQz/qVzmaz5x4
i48MDQ1sL1nflk8L8cMtvf4mE4IyIkIeM+Is88Fvn6J4tK+pg0hrMl/7UtnvqnHovMSltvcL48SU
jW4czsxNDHDFwCm5Jlj+EwER3mpv/GEmPr1XIdyN0fOO65HaGe6bV032Kmqya+113NAzp1BrIDzO
rtgWkVyluJj1xG+pmPVLHhbjtjW4OZnh0qKPJWy6CBK2yPMHyTpkUA7ee6EosBm0WltFqyCPCKGi
nbbuuNJtakFyJQfaiGa3x9CD8zJyXtPQzWk6qC8S0N7sjjBjr/hFdgfjdJqzKzSE6yxuJLJtmBl6
GnLtRMEfM8/KgzVPozPvBYgJGegTIcfdSFgOjuWxCeiogJl0i9sQe9156Mkf9cnt0n7VLIGXorKN
9QTTCRacIrCIcJUeOL8jTedBVODWSzBYJRZdkF7ReBlaYWxYGAYhyZfTbwIXUkm31E1SvOaef8S6
f1exyPaqiV6EM33FkUAM6wP8QLeUJMZ44H4+ENU5HNGxPYvmT8Ih4ghQIl/VDe2w3KJGVwOipiEy
4F7gfyxrQQhS54HeYXQxcg3R4xvEVtKxuIvG+8Ak753YUYaT1KY3zQ+R4WI67rDUT7bf42Udb6LO
8WDqBdrpRv8RqSkF9/jTykdzA4aw0MtPp/Ddc5SMr0ZD02C06BfFtbDPZdX9s4xiephQlDLy/kTa
qFOat9XOapgRVMhCDn2XcrBwJ+4d37waY+w+kcF8NbTgXOb1dKQP4D7SpPYeVT388+I6OMbzZ8vX
J8zAOXKJBlid6ycZ0mwW5oxY56ZN/vehmj9ycLcROhXQKU5KxaKqV8iB5ockCv/3Yfna8qkDOOpo
iIxB9JCfZKLPgdeA/nJfvmqx6LaDkf3yq8x7MilPfMfJ7q2GosKUI+G+Rrfx+qo/p8JbhxR+tNWV
ONQpb0bgDPGBO1tPnFsa6dnZyBGPMljhwxzGLN6GMkIqP7tCYsASgY0knPhblNeKia4d1fm17Cw8
UAYvcsHye3LC8LkY4L7kpPicG5dOmVTJwKlDk9eyFfK6fEQ6BHtry6Xome0PjAfJB+v+wdRdvNYJ
/RxkA+VG1XbyLrhrLO4nk+Hv35znzyEg+Orx3bTDefLc8ZwnoH5G/2QUFumJWS+R285fx3A8fX+H
TgzaSU+oKOYdBpV9encEed0IsejIZvf/vlz69SOzPXn6/75uSJq5tQbhYvnf4+BmV42Zi5V2xoc1
izaThmjTfB5z0h1bvuzMyPbADJsdBF5nLTQgM1R8+ml58LUIlwZUUDqwvKc0CpbH5cupnPGsdUpP
cQZI/vdA+GJC7449Kff9Ql/1sEDmMIo+PTYTYcvzdwd2zlsnC8BtjbhAtGTVnV94L+vCc15rm+VL
y0Ni1+a+SlGIYW6xiLPy5KFio43onCfQNbPBpy7Qqn1ZOMg3kIKgPLXe8qTSLh2JGggShfPDUWmw
Hs0pPI/0qX60X7h08dD6DCuhu0B8lO+cPuVOaMGXkfbqjBCmXBehGD88yx0YA/nOvpo/nRzGBThj
3VsAcORdYRcaixEZsjKvo4cg9fu7MMuhrWLGU3UPot1SJrf1hJjeZKOqMGKZasQFVFvREcQQ+pqy
XfcwaYmJCTJI0qF4w4HKwZxDtUWFEHKuuqcJ5zsfTfenREeyHpwcv1Hv2m+RE+6Wr0/0efa+7yAt
xz/2KUowwwxsXt3yQ8dtdfHi5v99aFtICXFko+dIgIwt/ypG/f++BXxQtslN4kkMiiVKZf7z8mOa
srhbLRaHFnVk14JGBpTqPczAxpLtEv2acr685AWhvOksFQ8g7JP2Oz6p+SGg/4eSPt31jj2hYm9t
IgDxjbiOfHJs5vm68I9KL559b3YXTX23Ktuh3Ga1T6+cdtvGBqrLu2n1v0P5Eddd8CvJhzvQ2ntX
w5WZtACZZAb0Pv+QTlOexzLQz+EokJF6evVEI4R+sY1iIxkwGmg+OpLlgSKm2XsajiWvG3mD54f/
/rVE1axPicJG/n//4fujLuo3UcAi9t8/wE3rb362cYs4emYZiJ5hUT/bmqsu3fwZ3Y7m0WZQtufP
lu9KdHbtFlkULZf+w0qRLWV99wI+lMhNDXOFI8Z663d+ikuBSJoEByNs36omLrvbLQKi5YHWl8QX
OgxrrXL1I3PtNYhUWebt3bTtN68uk6sdc3pyE2Izsg5GwuTbF/7qfDsIo907GedXr5ll/nQhtL4v
tlFvZAfiKoiZbaJjkaAdAvkHN9Vl8jP5Hpe3SmyG6gRZqWbKV61C2ZTFCSNsv38HjD5rGB+aT2Co
AsFvZNy6iEnda588Bu0vhaW+R6WRrf1UfWWt+bOh37DTJo2RMKIMQHeFc/aRnNgJ10A7Uo+K6O4X
qXdSEitkjXjJG1oMwdARrqEMD1mYeScr5S6r9OIp4WCGCpMDOwNVUpsx0mkgJUoHiH3aDPMwrMOC
bbHRpQapU82M1bJaLodc0c3wqJ9XkAXiE67eTzMC20JBv/fgrWFmo69atX+Z8qcHK76naY9tgxJ9
W3sQdCPe3LWnS3uT0pS7hP5HqBz9EHGecOaShP7JL1BkIQQLM9xEeWRw0dhbA8Dwcw/FmVIi/RPL
sH/1GBklTtRg5scwp4+tcbHwhp0LLFFG5I2Hcvyq3eRIRl1zSvqXmjCws2NgAWuFy/E5I2eU7AZP
J0wsIsmsl/CTy8qjteYn+kkk+YtLTQyBtlAH6jcl7Hcqm5zKuM8BJpflvyGSjPInwRClbj90St3Y
IxumBdGzbvuhQ20QMJA1C+tUzopn7PJn03RpbhRgI9RgZWcRojDoQAqyAc3TB0QsJxinazXUJ1fa
3n7sWDVDFbV7yP4+v/qZxaHehyW7uyY6+6205LEL6y8gNOUqqzLyijj9Mk/SOKwZ6e+WsE4Ke2zw
jkLYliYvqWMYJ0PFKMBYIRHWYUIbRxwNcgp35FnALTJt0rNdfwdxgu+aAdA5C3rJbGKvLIh5JDKR
NB4fxgwZVmsG59Fx+kOHwZBj1PAD7UbKLNzUd5VQ+A+JZKLvRVrGNAujayLMOA5SexPLyr6f7CtI
JddStwBXYAFJ6GiM6B139kjXiaBC9w44DzqKK5KtLjw8qxzg1uiD7JuM8Md0UHK2OOeah2U6iFax
s+9swFi4ZHmaOF2s26iYRqHNW7VGkO4CVZwmTub6HGlZzTta4tKNKwowpW3XbVEk1mueS30wVXah
xMvWfa9ru35kuBpD9ZKcTegSQXH2dpFkR7KNokCXGjxBerRBNtRvUzfipDImi5cVxezY0vp0r7lT
6A85pl9NpsjklOhDCuSq3Gv7dMhA2mV4zqiEDkTazIh9J9zSHLM3NDmMm5tSm9kuow0NN5pW2dNF
S321LzrONSb6QS2BG0IjC/1gm3lrrWnHm2QinriTxoLg+wfKr8OkAoSykUTtSBf8MXpIYBujLfcd
ocYPNoaXymGyTHkR0H5MZkAnIvzUMDeDZYIF0rWrDR7y4veUArHCfYzy8qGNHnEpuchXnWDlQeoD
O4iJM9qNp6GUv63a/yzbSW2rt1wgjrdxgKwcGBGW/xpVuP/S1PeuSdF+lAV0GDeK8yuw8V8qNn5Y
Mi33BsaJ68TiKqiRnl01e5UkirWiKSjyssw/0y3Jj4meXWpbgvnSwz0740pyBv4kreYnbqM3Stj4
as0PJWdti0ShtbDppZkGSJeJpkVTjTamKAxN8HJ2Rh61x6jHbWKnJ9gwDPYLYP664idCkjxYGRbd
Ug/zuwV5QG91/+SH7i1MFUnEo/vHrvW/SeKHzPbite2nH5pdlw9PwfaIooEAsI/BQ3HUGnCQ6OA/
++EBC2Z14iRJZe+RpuUivj7ImjaYLLUSdev0YBr7W8AIoimkXwhbMlajjvekmsJHNBrYzRzJM+8k
/YhAakQxfQ3upY1EfQsdib9YBjdfffaiRmKqoeUKqFOaIoHJhxybhA/sDx8uqavIqglsdEzEVGUo
cTqSD6X5pkGeRC4Oeev9tKfROVXjoRDlkmjMOJ+WrmXb/TaZSUJl/ZoSKHjGkNtLZGFKP089oplu
1pcIcqBrOC68n3gVdI2eg+R61WHKHIiw3dQOM7+QudeqsQhzYhp5hRw8ULoQAd362IKLqFFYlmk9
z8yLOOPIHjQMKvO8OOHo90+VyUFYJ4eZZuotYPhtccffKjxUorgMdWAcRxtBSBFGBJkoyzg7/e8o
N6trrUsSJ6RKNxab2Qb7kkFch3uNQpTdbRAZJLjDaimiejt1zLk8vfgIHPjqzTh+dkrSkYnwvfaA
eHBIVej2wby5XYoSIYv/oGci95CjNxtEWjGJH/OtTnVKkyoZZjxBtLLHdl9JB260F/1rDaOds51K
HCe4giMNnl7qkZQ0xv/yMPF2VTj8pDKQx7nnrURmbhynYzyVaU8l1qh91+J46nufhCigThsp4qfW
1n9aGPwQj1WvGfbwi1IEHSfG71gffsHL2GslQl8wicamwc+OwvqYja4iU6OvKLrpVrjuFr5GeZQZ
PVGB+nxbRAIM/ETgh0Yk3noq0PVVA3+Tj2aVsaP2S9Mi86DFjv1R6e5LZSd4WUoNcAYk/aOlO9O+
n2fbLcqmXR56wV2YLvZm6XIYHMV4kO30XjXpQyAN7kOL6D+Vss637Q6CDVjYClUHHWjG/TR1N21F
Ok+fbGKSPQcMTE91K18cpdTxQIUNsEGlr34mQIW5vN/sCHugUekWaYOu97/rDPl/SBeb4umVCPLQ
OruZhNkntnDv3JuteX8ITyCDtQWmWNdKW6e69x7UaADiSnPps2QbRZPluS90b11Gn+mo+tuAG5r2
3LTGVSLOnO68HXo0gP0WrSqjedUxA8FWGXEtjg+RJ83OVeQ+5dgkveHDL5J6k6eC8RPoEJfxz6ox
pl8qDEm9kR9TgizOSVMoFyWvW2//HHEo7WTiN2tLEXMjUwOgjzK3U9Q9T4zpGLA53XqU80BWmebK
9ut/RCVUK+FUf6uSZUBvkRc3v0iGqFbI3eXOqDzSHj0uw8RqL1qZ9CvTIf4ijSP3aDY7Kcx7kToU
tlJ9IUmcti0nQTPtokuQeEdj0Djo5R5WLo2D4PJghW728MmcrozJOTUNDduqei8JS4a1oa2tMhl2
njT2RsyUJsVltukMDVVpGR8Cm2WZ0G6GGUmPncF+j5Xkj+EAhrq4JMn6L3lM3XUwNQ6hOs/QJgAy
QdJKEjhCHNIozhkTFahHMHMnFu/sj6WCfVkJjlFR8cvqjV+cQog7w6DOaKxQ575kNtPFn7aa+ntD
haG7VrizNEue/S6+ANEXiOM4UfWhAlhc3tQ4RLu0sftXWpxMisNx59pEGxQQMd71zEZ3LLt/RtKl
m9y6Fk3dXzUNtT31QrdCyTo6E0EU8xETFVWCRQEwK1KRjchyDzWK/Tthe6A/BsPH47Uza9o+YnAO
k1FBo0kKGGItqdagGJGCjhs9lMRD1Mg/yV+LdkXDKxJSkuOy3QQELJz8Wjw3fmRsGcgfVB0G29mX
25iJdg1ctncgaMyxGFw58ZefCwKGKLFXLtFJMVBNbFKSMoElfuV69Qt7ARzFiVKNUfmLCCxIxGTu
0VVkrs8tX1JLoVGlFCVVde0BmSvA2shSYPaUJIuIpj9QMDI8IOYhAoiODIFDrVQjPGnH/6gMAkJK
bcogfJnHqMNYgfBn2IzRVxCraeO0tbvxNYVZrR3bZ2X43tYd+72fG84WZWp3rX1ybUOgYW7RMt+f
Hxhr/nSMzN4rApJYayADp7r+kpZIw6OJxSoFE1dqXs13StZa2aS4DujvpwNBu40New+zB77ZGbVr
eUSIVG7l7W0Tr17nPhM9oL8sYDTZW/i+U5vJrRUWu4hz1N5RAv3dSNfbitI/DozhveurYxky8c1m
VXOpLHFSbv08Zua4WTCLBkkLm75W5s5CVZ6azronnxzUqBNf8wLrz9gLyBEovTtfJRsnGbS7m7FD
EhKWvYf170EM9kvoSahEAfA64IpwmUzO7tgGyJ3OTWcT6773FGY0Qvo5dkBQ5+5bF1mfoeTdsDHu
9NHeKuHrOQVDmsGO8jtodpzEJoqWhBFJJIvoYc6ZNXF/73nZT4rafBadLYRLtyV4zsS8coec/Zes
s57NV77UYVZwL0j5snyXHU3DDn0RMQKYfhtfo5xM0+SQDRXnLi25L9i30dNuC6XQMY2TYB6BbFNr
rsuLvlCbfUMi4JvBiX5dahCW4HIXZJyGRVd9eJ2p7/0YjktQBU+ssYpZT7gtMhMFk6uR3pbGkAsY
+NQVM12nqm+tDJ0rzWcQD3AQOHI69wUdTqtmbWkwIgieLte1UdVr0GqoT4j8qucTqIM7lXxDuWbl
pDxuo+ja2BaS+No6a1V8D5U9nSSVZ1dlWJ/MJCH8tSqPAVaJxOoSAh6lm22JuCPGsHLJQxABXpNY
2t9EdhMSudVojKN8UsPKOHgXZTVdJtRKe0I/PpqkHU8xNPFdmFr9nlbv8M2oVH7s77EX0olj170s
HwUR7o/GqfKngVTf0HD7V759uYiCUc2uOU5xy0PHQlGUyaqGUnQ3pPecFr44+XQfVlNPMVthtOcC
jkhQjN1qMwfNdK0Gi50zy5PAbMSgxtFfMINgNxMR8RE5xWdOJ/48teLk6qhOJ1ynx6nxgT5hm/JY
TbHsPNe+qb9b03gccEW2M3Yz1nhqIROCESvCKgw49EIqHHd6iwokN9A9twh3EWBHI8TfIvHvWtJB
dExnwJY7it1gYa0nAy/HyMquEg+wv0MdKXWY/P7meRrme1N46ro8xKkvkMKO7VFHQyR0sqtIKEk2
YehpbO8cu70+/sSRfdfINwWjbmbX+bOhS0IE0cx2x2QEMIqcsR4a+0WO3qsPd/omOSfi4rTPFeYh
hszERXe0SjDHDhSII+onYgIhl0CJ0QUeWVT8G64E5Bszv5x4roFZYBJ/VXG29Sp7JwKUMrmWuN/v
eBQTBz9JAOA6+4SfpMUtrAL9awgzlhCEeutJReAkLP/ff2EeWl6SnSqYkGYSkWctwGCOUdjvJmHZ
dGRKMtdpVR88zCLvnHhokw4m55OiMgv0rcm41/Ri2seVeu2kfoKjzvM2UW4OSg93CbPbK8VAc4j1
+tjK7qNi4voXlNo68FfkAoOGiULS7FTqXRFRjVtDHzgHJ2P91FPivVd9S+91zhhYHnST+KrcpXE9
+LCNMj2+cWblcD2Gz+wk0FuDyWTD9LPj9/PXwuxdt55rRiOcLRFo+USx2PBfN1GLSRaNAO+iJLMk
j5LsMJCuYcXo8tBbZzvYCs22UCPLSKOhqGvag1NMwZMC1pTjQbYnX/xi3WAoMJnjfvLsv11ram80
9YEAza8XVOaMpjHXsGG8+HHpPqW9fYiy8GiYcBkwk9XIu/Gz+5G1NeMMoREz+xtz/ce8gx/bEDRW
66Nl0AzM54Fmc3yt/ta+hbucy/ixvNxu2cvDcrvjFWboOLdySORcVcyHtoHB2BlphEu/P8dLh3q0
8ry3yX8Jxi7aCOXJZ1kCRfrOdKDjRXqk1Nz9994WIGAp17iyH1TX0QEF74RD1XK3aWFYu9TGSVMx
2KK2duqDxj8fkB0DLoFlte4qVM3pZO/9DF/kSmjJHyzP+Q4Qy2agFJ+Q0zZeRi+hk9M+R1X8mgM5
Po7Kasgoj8F16fqmx9yEJj9/6DOXdklqWXYAzVC88MsijQ3LPCmv2uVBaNyaedf2G3xsg0uSN1ku
zkbUwcFsSGHTYtlvJmzRd1+Kv/x2aKu8DjpNHoALwRA6m2ksxStgB7rJjdk/pWV5CpX4IFhJPWkd
opBSqF8ESEennM5C6358Q5Kt+Ww1xYV/Ve1onzHk+niAkScYdHZ2wI3dR9MiYk+0HE2lxmDSdzRi
TTDEK8c6sMl8pYirP6aRPjbWjaCZhVRgWOfVuzEQcNZt/lYyKWlnVvqEm5WROkdn3M/NKjLtkpNc
HRPvm0zjb0/TVt1oJMiTv0IwaPeiQ+PXDaF7CeSAurqbOWGBvKSuw7TcJHEtgwcF5xbaFRrH2uMX
JW9GCS+E/zbquxj3yKGMGDaHlNVmJ4enZe3EF8SUIUlAC5oaRp6JcSzAhUcxb8lGTMxyEdvbtPfH
n0MMECoq7N33tWZ0uK5zy/rpzGTmqjOh3eQtPpSWGehkjxjENF8dhsL42cUq2cK8GB5l3p3w1HHI
CHFy6ZNpnSIT/Uc1mvjxNDpLSRz/4YU2P3RLUJ4R5SMg6lT0fI6aYXcHnZjkA+JzsPYZkyvMiYUR
GE9FEeIZMJryqT8UetZw9s+nLUkIKA06a2VOLT0G0y4wIuraIeiplEulIW2Zc1MqG6iVlNwXg6X3
G2WCB3H7Zo2IYbg5Xn2W/T4bjPZOxkGyruPYA13NSSnHL7O8WstSSENU/8osI9n488oQiBwLgmN3
p3SYScdJvq1mLgV9lR5962T8Dk1grWqzsIt527nqDD9CzTtEt9YzII/1+GeXly3FVbZ1zQNxKNXd
06m+u9DcFokUB3dZqRrR7mom1rvawJvjzUzZvnLhINsh+QGef9CbYuKA/jW2cbzJE/G5/FZh2P7e
EhlN+Hm5RvTbXY3aIN+Du7YSojnmHYHXzej9Dlvr1ey87tnpuQ3iIGLGi9iZ0/gg73hTZ2hGczP6
8WhUhbO3SHr/GiUix7ggXlhTldiGXVY9xgLBUax39q3rg08NpuYXsZENWgZd7QUXw0o1Q74DeA9c
Zr55BkomjAF4SZM6XEcEGz6nVUlEAyqtwpbNk+yZAIrcefZIcl+xvXng2DG7ekV46dD33qCRf2m6
3x0rAGU0uUGAdxVkk9GNNhOAw0tK4BQdNI7eZs+mrTgsbgx3tuYQIPNYXhpGlCiwpvDazJP4Ute7
A6lI6TlMOQoloaUdciMpsTNw4PIpBc6aXV6jGnrqIOW9AH8NBIwn62YURYN3xcyw6eA6ru3ErAkZ
BnnaJHDssxnUPOHuxXcBLTNz+RFpjsLFmvT4GBqQMvoiwx07R/jUwv0FKNJ9aW0WBaOI5nklCHZH
ChYWaDGnuowI/HNrCxVe5TPOht07+oUFZAXp2JLEo6QzrTwyHy9tjlvPEPm7Pcrh17ICMLyqzgOO
321Xc2eMVtVv9B4BdGuw/Mtk8DYE9fD/XSe7VWSzcKRm7cpUg3zcNKcTICXWZAPFnpl9Dj3aCgeR
Agb1DPdxUeSXuI0nGBsjStZQParZxFfgTtsIr+JH+BrUJsK4t16KHykqm+Ga/GtZTJ30023G7ubH
hbsuUjs/gNvHIM22uvKxDj9bdn31GfETjiVuFvqvdYGvh9DPXhzoW5P6qLaRS1m7vOJNZJVY+/G+
V6FKL2gxnN1U6JxKJ+Vc6W1i2NPRHHr0Z7ZV01THshn/0LUJ16Xom/00/IEOjJaxJ23ABvHTeJq/
DVx0V0znyXL1Cqz8oWS3CLSVjrrzR9sofT8McY+nc4o+dRhdCA24oNTzVAf+s47pbFf2xvD4frWI
oIwQtXJHmHWHVQZIAEKh7xIWcOyZCEdktOJA63/gTADtpLKKAwyF8EzEL0ch0VBastBuJEf37bIf
45/ih+Cs1A8dclZuPWpLG1l2+yvSadJG83Fct1tMrlJDOFo5WCyHbjWMXJptZr/EtY3uarR57gId
9bzmAfxu9FvcBv21qdGU+7AAlkiCyaK0nqoKsBVQkRWYHyYvFAuWUd7pkPmbxsdUqvEdW1OoCLz0
TOnSg0tYudG9bNXBarUnMK8J068ePkmM+AXXEG1VALeVllsvRNL1mI4asWujvCPineNwHyV3L+rk
JZQ1Mj0EWcelSC2liXg1jF/UeF+u9cLDtatUBfcnGe50Sd3zUqICpUYK5hgXf07h4U4TG5rEDQkW
gPmVq7Ehzk4xbY6zYRpqbbUWc4KPl+ZeqmjTDu6ryW30bPWxfcUM8Nzoojv2prjQqyVYF8HdaYIA
h35Rk+fODt/rsNhW9ojFu+isi2fYn6U7cEXMRyizZ31XkzhDa2jOslgXEsdZaNGNBDFC5aNH8E77
4VRI70E2YLq2shGOvBnxbvXaBfRifIXtRyMB8T96ORuzi4GHNG6EdUMM36MSTbUj4S3W2NmXKKvr
zXeHgCGYCwbtlrTinaRtoIh9Jm8F891rEzjtafikn1KypfnaPZoszBTm9G70aNdRcIDYdTrEZnXY
YiN9hA2GfQ9XQpgZm96DsYDCKzgrFKqoybP5nU00imX+YnIdHuTZeltsMxZCLLUdwXaQIq09CBrn
bfEcfx0PtvxYlvapbd+HPD9OSSruxGuH61zgKq2m8tjatvlcdXCmnIBjz0QL56SH2m+v1D+mWI++
bI+Rb9EB6kFd84o2oG6R3ziwsO96Xb9RWA0XK+/rfUC4A1Q/2kRjAsRF6L06GtIiIxUX9phD7Pw+
4Gpl/Klxj34UtTet4lQ6V3qgoEPH6pNoZ3Wbms5Fohwhnzff3B7Qfzvm0QOjors1Mnpj3eSGj/o8
ZxGzfSgPUs734p86U7A359Gc18rsunwkO1ymPY7MQxD11kNryo9ON+IfEg2pOyjSw5Fv+jgXmxJg
Pk9a4/eSMVUONp0/+PWKan/Hd+xsDoyz1jYmQRrxol6Whw7OznmItOhM9UPAAyqXXhyHqYmfqQWS
93Siaq31dzd3DjHYNzJICfoy6K6GJEGRLi6Gi7JH5A1DOKBfa1+lRw53o+oXDCnMEfCaQrMI1Tst
GCzOjTomAcCZ5ToxQmzs7bBx6rQgTCEDBN4TbpWm4e+llLLi5isuPpffhHZJvBDrfnZV9xIlk+Gz
xA3JFZ31nuaS2BCswMRAY+BQhJDBlqBG2mbDdwOByS4QDi62VU6m2kX09b9aMIoLjTa5jXG1lD0U
Hp6AwOcOsB5Z/156pEvbLNX6nRim/vl7YY5IFDRxFi8XlwafNEOxr2oc/Oh7zfAoWk4PiJryV6zT
FgfcuSga/clYcyQJr0X3xmxtFaqA2jYTP6MW9Lk9VH+c+TZMETHtSSYw2Wm76AUGxmqomuDCCQsI
V8+WHdXHwcaVl9f2RxYG2vvocbCIeDfRHqT+3eUoCj/OCH9PybtBDM+fqWUJ0du0ePbGlLJ0itLD
sjjqygs+RrN4d8ohe6qIf3wCOPYkSyV/JDVjdixg4U5gtfgRewNCMk2PwUkp6kZEZPMeji75mgDC
GpcCbX4oAZyMaDaOSxmoG+QXZYWprlo0gnLy63cPL8iyzUwJvGvL6hptlZbEEHzHfXiW/kFGPKyX
oN36WYx+bMzKnS0ZClFAbpfQi6xt7FM5yBcjXPwPusDjheGur+rzfw9VTmKBzqDrjBL0jirFoE8R
pReSy8Q+dQoW5xHgLBDRjRcwuFw2xmbUjBun8eaQm76xzpnl/SW+C2DZ2IAblxOA/wh2osdY/aKX
VsxgOWr2ic9bhg9GnQx9rq8kqtrSj5no0+OifLLKtTslqCLoTLtn2GD+3mzbUx/FGiRKq8CaH0Bh
0QvGVhXmhFiv0n1h0YMoSw7/wdxWTZRd0p7qHpnnGPve56c5qOhWhlO1D9pb5V1vOp7eEMY/iwky
mdajQ6TJzHpjts9J01wbNU13YN2AeTN84zEqqRPTTOuVfSfY+CaS48636atwZFhKH2dqD6E1gWPR
R3lwoJnQEMEqUobOcJAKy0eV9e25m7xoM9s5MdUOkKcL8hLQxX01pdate4c2Kdda+tZlJ3+JL8LK
CbQncaEIVRZmG8izYa9Nx6pU1fcOrxVIYVtH4hQ1xN/lYpIOBLik5/6z9b55Kvrkd0aJujFpwrEg
mB9pEME14qVlZ90kph79GIFNReb4g/XsENlNsg5T3X4xw+k1A0Nwon3XvKAhDU7LxZc7YK3qKntP
DduAro5WT2i+vW8SZFYohTtD/+Ok2QEmBIbG4Tq3Cr8nEnhm4TyWYXSUjSU2Qc9JOE6n9mYm8skz
y/Qowt5lj/fCq+WBvwF069tg03rCv9cOJgvAG6Zc5YnMr+TFlyyQ5TVWZXhc3oZGQ/BtD+LCBI25
tGdyOmgUtBm6drGwgr2u8mC9RLRVMQc0Wgiv8KHcPQ6IiJRXG7cXlaNrufpBxxcSRW3+LCfmVHGp
P4VO4fzRnebWmaBSWhpwG86dayo1Yuw99F1lySE3oc4Nh1R7rRjSr4oBcQXs1GtaeY/a7GkxxrTA
ll4qjMOoeFhyiLZj0f8BYjVjNFtimCIcUcioFHJrotnyrH9SJVU78L8UmZluvAVZkOz4I0kjmX+G
p6+VScBi0Jtv1CB/0pwuMhL4CdwGhbkea3R2/S68LPXcd2eh/lmS6PbcWGQFzTZ2LTfOS9PV5AA8
Nz9dZc9en+IfjU2yqwPTv46K/IDlIltORcvqqFkheDMD7dbytdSt6bhkztNUux/D3Mm3srA+ev/D
2Zktx42kWfpV2vJ6UA04HIBjrKsvYg9GMLhKpHQDkzIl7PuOt5lnmRebD1BNjxhKE9umyowmSkzJ
A4sv/3/Od2LskiCAdxwGPtKMVlxE07lQhgOPUUEJX74VoSJ6JtX1mYn4KYZH+NJyKMVNOd4g3Tth
wM3ubaJj7g0W++XfmxRI3jCS5cbL9P7e1i0ST1sCDQCbU2RrSeGxozF8DLPi3hYBpsLU5W7VsypX
rze6HTZbf+zyPeqLfkVoxCtSedxMI+v88kZbpXVbmmSHadPFMFr7L89LHzBftyz6FIEL+1Q4nfmS
T9kjFmBYt73T0SMBBxbFDTr2KCuP1hh9jZs8PRrwZC6Nh8aJ1eOI7xS0rU71g3jBjW8133Uqco8K
t+Gqjk2DhBoqUcstXP4tqyOygLBqDG+O3p2XX0kbV92PiqeNnhu7DBG09og+S1D+LTPjGbYK0d1s
7ZiXaDksP2EhwYsTuBnK5+Qfkv+G6AqnaNhMe61Djw60PLz4vLh7EgBQTM0Tmp3EXyZ0WEuc1ET8
QlnHZPchEX510C3NmR6cIUVWH5YhpzSADr19o8tw2v14Pf2Zg1/BXy3SLl4v0zuKpuJsjn55+hGs
igRTEmf7rXIC9UnHQ7wrEMoLImVAC8W7PhLRTZcOT2k9fJRsKZdjTJaM06XTUJZXO78tOYPqg3kO
unziGMOvU0G/NH5JwDLfIgr62ptoTn9sUwq3gLfphv19pvO+2E32SoowWraQc6MWwSZctq+Yel22
BE63a5InUyOcopwxXssbl3EcxhdPmX6sHjoaAqdRjn+GmLbvsTE59ynJ0sdaGnCP4+FLoSe3oFbo
KxjEafCoGlQ4+WLhJL/k7cC5112JzhYfJqXf/1jtpRJnE5ZMx2H3UmeyerB5UtZCEaWxFM1lgna8
Z6EMU3Vq2eRQuYHt4RuZfff7KE8hCNW+ioN1LMu2dKmDB2GJfxu6HZjpkEdhBe3WRXimKwfEN4lk
u7ChcO6kPMwZQoGtU4avPrWo2QDY7VBoIRskTCauq4C0TITDfRTdT0gjlPiQi2zLAbDYUYeKTrEW
Rqc67bb/HwOnO2dzJDLJ8HCdtwPXjdobUqNA1FU4zJtDiN3Vd7HkkB9J1oW2wZr6l3AnKq7Y74gk
Kg1B2hbkvlWqgVMMuvRDLdRjUqVMZ9Odlgb2HvWpmJNsn5LbQWT+Oxdb/k1itisdRxi8K66wDPvt
mLWBGhgg8Hhr1TciSoGgda+N4rCFcYlOmo+TP8nICGXPOz0VBtX0+kj7z2G9RbDgDQm4i+k1kqH3
2ATOt0EInQipkXC9aSIn2v3Wqd6/a+Yv0jvkA/6nwX3KFGCAqUg3fUJwn54VxaGShKmWGQIOYCaI
Q3IP+39NUJmyUByDfoLjPZ6DlIRtUdlnx57PxOR7q6qMzu/cyOsoWd3UTXqwhq2UiaZFd99eFDrf
VmpOCn9qmOG6TGNzq6OPpdpkQDBUBOs2H5eqCxpKtVNMTwRKUXCZp+skuO2T/q7vnRo7bTbtZD/A
ahR6erQLztqRtm012zyWbcd9BSObBtm3pS/zzoeYB/nzayRsiAu24Qp0AC6Yy/nO//mFZciv//mH
8T+qzDBxFSLih5WBtUr56PkyWWwoRPZ/WlU3HsoiuiHLLdxzsjjXUXmRbEc+pAW/01YyP+aZ/0Du
XH9nVQaix6A4z6bNhM3T3jWr4aCZDyiNi0+0NAzSx30NwoeeH5NEPxtBZOyronSOEKbE+p2Pdn1/
8PbM2fRKKNNlkrCv7o8vNPzAsxyjywilofmf7POS/kcFcauz3A9DSR3HF0rbmmatDpZqwCHqHVmZ
NF80qsQW89Yjsm1y9wAwbIqEXDCChl7ibLBPIkNjE0/3UeGhvahFfhvhumJZcfJ3cp2Xt+vne7R8
EMMxTNs0LMt15qnwp3vUmP2UVyXidsdGPBsrFiMEf1/MSf/YlETl6RxI+s6s7gTow9vcSf9iN0ap
JDJ2KdGtU1RqH1FtTBvlYnX7/VX+dWqgIGNaqBMdKvSmEHMk+0+Dc+t8rEcPoZEYTAeiWw7BhcrO
2Q/bx9EcDzGans1SBcwQQ27w44hbFy9HX8XgA5vbAgXVkQw1Z02f1DkQ667tKXwmJINZ0TMqKj6M
51Pd1ThNw26+6ZlBVnB71b627PCp1Z29b0Fxo1ZpbqLKoQqkSdrHGql55BOVWzaFn7LR/It+K9tZ
sPrVDM0BFxWM8iDyEgSI/b2UmKec/p1bJ69fL93WbSZNCqgSLYkh1durE+oioe7ckqVTlgLGPqfn
hOOyXY0xLtQeEo4GR5rCkQmuCj/g8qXX5Zdly1qM+Xis5uhJgGMZ60EsuaM0QxOHHMusBh/ldfFp
Gg1xLJNhbQ6GvOvjicDLtDBXPkfYDdgrKAISf0enKtyuEp13ZmvVIYjqUxyhw9Zqbz8brTaxnpOl
PN6QIFGDqWWnv+zTpavfZk6m3Yb0kO2eoU75SF5c0j1XfeDeK0It0eWG4XsrpT4vKz8/+DpmDGHM
z5dL08axrpcdOl9M5bZO0tCqoeL1aEXkJcYN7EJURnId6fH0OUrMVz7y9Ig8+Ucr0Oa245oOwstA
D9iZFUWaNefilFPMWd8d76gaZTxFi+jJoIdpuxiarUw3P0TtLO/Nqhu7sImWbCdSm4esQHWRznZa
Hqx4nJKPfdi6e67EIpZBj/wVvMR47NBVrJkqSViibLUq8OdhbenLow+e73ko+Ps8eig+JZ0LNS2U
REv7vDZQoi9ND9tTeDDdhICRiJceEVsKQI99dLkj0b4610H9mWg/B6cgKfOjR6qwHKbweSnSxplJ
kcCFD1mkwjuqOeZUoYh1bfYTjTZ8ou6PlkhItUc5S01VpsSsZGW+J/qXKk5ZIT0e+3Oj7PuJDImM
9xiuXLgXZXxrgu67aLSAd0NLtAv+I8gDDq9T3+zGAoVy1WDXRIdDjGxX7Iug6EG8BfrMXLltYlTB
Rdniu5pVT5rjObuW31+KxVlCPnMK7hAMt372Yo0YMnkpO95Q5ZNtVIfiJEXxIirjh8TILO05CZTX
uKrJ3f3xy1J1kBfm0ocPh4p9CS731HAQsRF/ZjvdJ7QLML+r2D24sPGOWTV9/XFcsSxZAuxOahBj
CKv7AtOuRUTiWUjXPVghuPuQOt8zxGRrk1C80OPP2Ugd0419wVpGo1sMYFUnmzy7th7DvVn2O4wG
GT5Dk+CxDlPMIrgAU1WvWisMv7bV9NFw9B8KObsPYGu4U33Xog2G7063l53CxpRh8TKEHkZQjgo8
Di+GAayshoiGfHUw6JS06XNrTfpd2E4f8jqgLh0K4xQ0QBYUqg+yaxpCxqrhowJGQlu5q24sE+vx
2Er8F2CfEeTOYOD0m93nw2MTNfEphDwEBflR9iQ7gzbfVlh0luN9glmb6DLPXPdxp0421qO1MYgP
fUMiV2i2/TmT4mU5YtUe6gEfiBfVK/e8/Krpmu+9dGh2/X4FMn+dJeaFkf2psBzAU6b+do4d8zxr
qZThE5pfyqWihB/M34zkuZ3ZpbGP7NcohIdnHpebZUfmIi27oLpfLU+gZydPXubq56rTA5DBkAsM
WxfPXZ9uFUTkV0f3b/TA7pBXWu15KbepSEWXwKj8i5SEs9Yk2cWBu1tSroMaE7XnCkROpM2cCJYg
NwxdoGEk3jtzpDMvr2+nSD48bix2ooakHnS1ycmSjCZtbfHh5yIgB51ua+DzD0iJHuBf43lfeZof
7PLAzWkG0er3TRAuleHre90qPjC3tM0KjAZorLlGQ0tU7bCZock3dAQ6WDa2luF9CgQq1XyMurMq
NfIjvVm0ZeEwW+bgXZwCa0ym5iv9OXFIjeFpKSNLJGUY7zt4pVmJVLcfP8E3PuXenGySjzlzTPEp
mvWzRoSOGKxwtJt55xfcG3dLrz93NAhiifdKaCpK88IHh60ToUYofbVhd6dvMOfLiz4OX9NO3umz
5s5rQEzvxqDsT0rGiuoX8pbBLcM1hzL9LLJGfQwKbFqGebaMPr2Z/Ao1ulTTxq8guIq+u/n9M7rs
gt7eJsEOyZKcFFzHsMS8V/1pl9QHyWiYXS8gsjYAwFH83EUDCFBbJ6SgnfVtUY5xaFlvi0ieYxeZ
GwpsECAedslaNNnRr+NxH2jEg8Zzyr0Zk0salsWpnHWXTosAKph2vx+3OZ+ir8ZtcHZWum5ZrL/q
atxjSjwUUXGMO0J8ayv63/gby/OyPdFrjD21o+Ola9r83kpXHMmGoiMVPs4xyrLxy/uBiAtPi2/y
2rgpvMw6aVFpsjszbybL7rFVkqgV8hj5CPDxPDY3osB4uhx1JifOthrHTvQOdYAesjH2gevcE7QD
Mht62pYz6+PvP/Hf3ClTKvyR1BakyZb7qq7Agavz1YT9Hkojw5IfdWuQ1HyT6EkbnoIK8hMtNoOP
CN42Qne7HTIGV+TU8vXWvDFcME2hS2gvLiMXPhEZyV3qu6zRNAuWUxVx5e/swn+thjAJ6PzPopeA
B8C4KioMUMeiMI7QElY8Ll6P7QS6eMEcOEH9Sokv6uKeaOSIhYLtBjm0k/Zq0E2/HULnG/nBNcrE
2DkHGn5CYdHCqm2W8caGPevyCoJ98W/C3j9A7h1f3rnk8wT980M2n28I2HSlwQsizOvzTTY4QrJJ
czf8GG6DpJz9l9nsN+7SFSBQcUG491iAYThSfSLNyzKPjRuj/+NlbwChpED6q3Zjp/OhwI2BRPhh
SHvaOMBH4whC4/H3Q16u55shG4YO9EwoFh0uuHV1vckVsM1x9Kut6H22KdQ/sgBehWKLtognEUc5
mMT/khXxuCl0advscvIUdRQcgFtuaml9osZPcqHZaFsQuR/fGeB8sLgeoBIGUm/O9JYUV+uCBvzO
a6qA2uHojmu97L1jAFaUHryGua9FqTeY1jPsofKG4Lr4LqR445POoT2XDXRiJp3PsMo/j3XLiUP6
txi01TsLt/Hr4ciQ9ozLsCSFPHVdexDMh7I2iT6IDRul42TA5c/6Y9vQhw07+pxzP3gCPkDxVBlA
kulkHNwSjg6gy9UiiIyQe7fgGQ2RDjtdQL01mlQdf38xzeuLyRkOk4pwsB1jjzHU1Q7DoK6rd/mI
XWs5PfbNUGIkRmNLeejQp82zrrRD0DZklGrw43N3eCF+o9j7QTYcGnmX2e24V00SfAL5e3A0o36u
ABDdhl1jUerl96UItHXTxREaonqXBaRSDLK2zuFgf9Ei26UEbH+I25IURIc0wXCgR1ShMtpV06BW
3qDiJ18TNxkVpPXivcji0H5nMTB+qQLahuW4wrUlZzGd+/Z2EQM4yrlTi2c7EW6m0f0TG2y4dcBN
r8MW+p9PgAEnHODU3PLsKYpoE+EaPynNvizVrN/flr8bj8uS5Ao2P4K546r00HeDhQsYMcGPLiXu
OEwTgacQ81cIQlxiRaT0iCysK2q6g1scpzlw1Yygw3gh6w2NBf2dmdgSVy+ebptSmGzIbGmBk7Gu
CmpxqIohTpTcICBTZy+fykeK5E9LBQ3jvi0lrJGRDmqBkutD7oyC+PhEM2c/9pegdnGgzP+haolf
q2BUY+31QZmrHGfNNCIJTTHjGcxLlI67j+B61Nmm+nUWeaBoYCi6MALzdhg2gjBRsqUWvRqP2yuO
KXe32BN8P7r3vOjR88v6kIaWOqPLoE5G0x7jo/aBGC9EPohJkHfx1nl/OmZDoJ4j6pOXGN8UbdLD
NLJzEW1HMSNU6RnQqHzntTP+7lJSNjEdV5fS/GXThEo6Kq22tIGSadHjIJx9p8fh3p9wV+mprG6U
wsM2TlbHM++4h0LorzaowhvXRHz0+4dtOUX8PKHO99UxhW4Je15rl8H+tIOrG8Ac1AbsjTTK7/VQ
mjdIdxJSZ1AitIZ97qPZ4qdh2TB7qyMoMSy3WFle0zJ9si2P8xYFJoNuxomQ1A0Z1fTWbBIRhyj+
qE0kB+K7M04EpEAhInrU0jp933Ir6cCBcg+16Bx6VFuXSpoVCev0+89n/M1BQlKgorYP4MKipfL2
5bbGEf23Lv91kBB9G16WIlKkCRQQYb5hV2se4f/3+9DJHnUdT6djRw+/H8aycL69zELw8gD6sina
suBfDWNIE8XCY2xMDHkUcRCkmYUPKruzsFHYoJZ9qjFCC7TT8odz9Loe9+qTa1WHUUfhaliPP6bp
2iq5jqnl3oz01rrZvOLb45+kI4Hjs/r6UBQUhfS4bJ6XY6D/QcoG2Whny9MQ24p0FdJzWx3SVzY6
8Q5DIYso8tKzMh1MNBburQ09AmsHDwvbVe2BA48G+XVKR/I8fetZJ63xoLzhqbUHtXabUf+UkSYO
mEx89Om62YDkTz5FdnpmhAGaYsQ6Ij2whp44J201bgsHBcvvL7Ex79mvLrHJYZG0B271rzVJmACR
1GhMcthBtyTS/JISrtW6UB9sQ50BbIHqoVVPRUN7zWuKry67yz2bfUI4NPdGmZq2M0eyYN8Z2K/L
LOulxQne0U2XzcvVYcMmVUulw2zg7xGfLTes0yAALAJbMCnHKC7Gzz4Qd9lFI9aIcI0Cs/hkN/oO
hbp+nCZ0FXMvGV57ovTz0DU9B+H5qPr7of7NKUFIVkDXYD1ketWvhorFyXRQdMhNLMeNVRLvgQ75
61Tb2alI6H+jzKB1QE7j0bMaAP4I/LcVGMFgdlcmIEUxmCEFHqLZG+gfVJqEhymutJ0Fhoyesv5M
MuGX3w/6lz4C5VRpsDgpNtuKo+jVpjWTQ+AAnpAbj+bGiFX0cdLyA160jyECExKqAXkWE6EvSto4
0+3vstCHGYi5LnhCvJTVNQ6H+eOGl3eG9je3ngdScjldd+mqvX3tm87T89bAU73Ubs3kNaslp3c8
GqSZWP3r46gCtSqUbT6ksSeojbnmTR8hHsI8ouGNTsklULFxCb1a3RTwUy+KY/Q7o5w3OFdvjnSZ
n1gIqEibztUcKXPdCRpPkJKXmkhZ595LDm9j3enhdMrCGJ3rfMtZiZ2nMvNOVihuJ7fcEKmgvvrN
AKc60NJdO1OmWGyr7e/HJ/5mfDZzpnS4uTrDvJo8fcByYztIsRE6GvXl1Q7C4YuIVXvABLdNy+JH
eU4bGijnKqIXV+FeSqykeUqpR/paPa5/SCCTJPicR/6tcrAQLA6YT37ajGdaM80mly7wiNj7LIyy
eNTZoLzzSX7daiK70aU97zXtec/99nnI0igvw0qnUTd3QZXTY1CGu8xvvhKAlq86Gr/rujYaupUU
inOHxqruOngclwQ3nVDs4aMRFuVKtEZ04Ci+Rv5jnS1yqjR4s5iw3V2djQ8BOId35rG/mRzY/81d
R/akdH7E/LD/tFWI0BVUNgqEzcRMkPdeexjb6BxlFk5oBfQjmwN8vKiBWoscaJUR2i0mdoALUhPV
xESkM8yMWmiYCIhx1PxmH0bwAbMJqTWZ0rSzsSu8c8nnS/r24Z53rXRbHIsvv+zucQm2elN0jBqb
y3ayYVTlrl0jImty8mmq6RiBNAAj21/q2t/3dl2cmUweewX9bRwhJLQN2BPXNz+U9k0ddPaW7CnE
8e3tUqEK66R554H/2x2iJU3dkYbOY3/9QupO1EZaZdibMq3h3lezJwlnFRtni7Rcs3MuoVGLtdk1
ybYflXNo0tjddkkQH/MiTd9ZFYxfZzFTSZd7LqkzQhy42vvP+IDRKCZnU2SjOmrEzh3hdR5jSv5r
bHqggJWgth6EtJdamIyjZd/zSK+quHBWrk7kwSqP8mg3umTOpJhnXwdUg/+dBeyXs5PgSIvU3kXS
IUwdBuHbZ7QLzRIloq9vEfMDEfO7ZgujwtiMc+CRVvhbO8j+6gHkniYn/6A08bq06EvZYVNQ+PPf
efquLx3jmWtuUhpKubarX73wuLlGUeiNvg1xHqx6fmIb4lyb3Dvhh/2OEhFVNatMwFDzylAAG39I
rplGKK8Z0Snvhq+hcOwDjmpxFHO7tZVhcExx3Q9jAr1lVh0UWO9cM/uKGkNuIOUPj9Sjvb2tw6rj
kDG8MxU41zPy/LFoK0vBzll3DHlVOcBOS/2ygd3cj/XNwDYQjcV+6dYNQQEEQcSbeCxwkA+1tuFM
2R1xsw33sSvI3W63Xqu5X8aIeKKlbdGyMUbZJ8rpRP0JhmLGHh3c3E2ax6QD42QRwHfXWIfzD74F
X7SwdOymyPBAm1cYTJDfaY8d9DzdzUn6SomQ1XSsvOh+d0u5vXYIDxmnwKewYJkXamD6yp7PnhCl
qGPOxmgMlN+X/XJS1sTyadDisp7kJw92Da7zrWPkxEfNJjwnAIox5yKIzmjXSvjo4dD/7dQwJCeL
rTF8+v5UT/KTARtzVYQR/osYr7E9/GUkYc6Hyz6FSdluF2RBjlkQqSzmPD0FawqPt0GFWOU7gbyM
QGar+FG1//c/h//pfyMDLRn9PKv/8z/4/s+8IPuJ/NWrb//zsH3c/sf8X/zXT7z9+f+8fdo9X//A
m5/nb/zXv7j50nx58802a8JmfGi/VePjt7pNmuXvZmzzT/53//Dfvi1/y/NYfPvnH3/mLSYR/jY/
zLM//vVHx7/++YfLC/fvP//1//qzy5eU/wy03v/+X/X1z3/7Ujf//EO4/yB9CEaLzdujeEXZNvbf
5j8x3H9QrKXhNj9VjnLmM2WWV03wzz+k8Q+KotQd2G/q5ILPx8k6b+c/MuU/HJduAtt8GleWQVf/
/47rzS35f7fo37I2vScdqUGSdL3YIg9gUI7Nbodap+HYVxOZNDsjlb5NfFw5kvpiT+RJmBXdS8AI
KMM4Vg/xliRH4iBYGvaqk6DWxuy5sngXXS9zyb1gYfLNgCwSe9hU6EbWSTYUh6AQG714cSbQrz9d
3H99iJ8Hfb1uLYOeFYAsFigYuRBvZ98s0evKGGdflGkW2ybt78xsIsAP6IX0v9UVUDA6XWjlVX/v
K+Lc8oGsbCAch3cGcrXoLwNRzLgsAFw/atlvB2Lqpe9mFn7IKJ7CDbGL0A0svdpNJEWuma0PTml/
d/Hjg1jGNYbKgRg9d/r++2FczZLLKGA42tY8VdqU1N+OwgtI4vC9ENVYMUK8I40WewUUmIkNU+rL
dyZlY9kW/LTVoW6vY46Y92cOT45+XaProFx7M9t1Rs60l6IBauvJL1pXIQnF2WoIgg/IHLWfaW5S
X/bHr9hEvPNUN+lpNHgAbP0m7Xv20ps2yKPTrGmCSYSuKOmphxmGwjg26oe4L8ZVGdV/5UAni9ow
jkTCiAN7Q3Icp3EFRPyx08vkWMUktAyF+1FvB40qbukfYnpL6yaKwie9JGBFpPYpLAzSXQlSSTzi
eMuWvLQ43Bm1cs5ZPPMB01NecVh7StNpfO4B1KjMVNsaNCcbX/dj0/akUhnpvRWyAyblggzxnoit
kEilwLbrDV1h+J1e972dqfaifox49u7Lvtn3pBrcehFyPdh2+3GABqKztVrXTvCEWDFjXBMww8CL
b/B0rYupv42ksG6rERF6Ippjb6EE1GCJwn0GKUvq97qvasJzUUynkp5VXMZkcOvmpemHnvz28JZF
Rd9K0j2H4FQTKTBkxBKQiObvlNCdzWD7z3GXPydy3ysZ7JFxfJ4qAe/asV48MWzcpE4+F91Qre3e
9jeuj65hJA5z5fpQaTIfnxhSzBKiWhkfdVHSx3fGU2O62Y3j+9PGqaMMr2lxrykadg2s2RscpYdB
jeOp1PDym07zYbBh7buVd/Fy4FLG2Og3WOd6wAFWesFA1c5YPHFTvxjF2H4sWF1bIMY7s3DHJ5xn
s6G6o/XuVngrm+qZdAn9MnSFOOWaOGGvjmjaG+SQ1dSNjNYLdyaKsQO9WlBTESnQArbPrsuAa2m+
/5qKbuTft757btrdKDp3KyrH3aFvoZp4ipiFudW8MIFkr71Ko/1IeDwULzzVEN/J59EdKrraCKDo
96/40nC6fufooRgoNThdyOv6aZ45tCGLyAcPA50pIWFONB0dMVjsXben9yxPpvKJOHY+h0VOUS/N
vUuXiIfeIMB0Svtn5B3HCB/VvffMvlRtR8LvfL7kFUykimzqbfms1zVoULrLK82d9IM/Fbegb8JT
q945oV5voGdhmk5L3wRDS9Pyl54Q+1UZ9BgP1h2lno0k0P1We3RG+EptKdt1U5OTLvDDzeS1THX0
baZ8T0yet82L+B15wbUIk8GIuSFp0JVR/P+6aZ3UlJuNoeSqWWS0c07KCc1Q6XFs/eJuTE19LWND
nsX8JZgjwhDVGdsGNQvi/JzoGkCdIFaMtLhRWRXcFpEItpXJe92rcxC1xp+FiYTLb0P33qefqA0C
zDewDtJ+8vMU6eYurOSp19rxtivt4glHqQbMIEK7Me/q6hhRk2bo351Zotaavfci/BSbdoZ2PSk8
7yUr6k8pMtd7qbiEv3/2rru1gi4j5zGK94qURuTaV+uLFZsEKmsAIP2sz06W6rbmYNYfMbhg+JzD
yQMDOLhAK3TOWeq8cUifFusDOpjVyHtC1Jj0ylubQsWtauOvvx/ftcpiGd+sU9YpGlBPMa9WYXLl
MttEFLgux16n4pI/THrdboOhhCI0tDWZjuiZqlD9FdgT++d5Vu/rqj+0uPl2Q4FyxG79YKtSotVz
bLqBtI3L8sXLELpogPwPy7dN/hFG4R6QfweqW/MfffWpSk3AegN402Zo3WMI32Cfyim84GI4Tamr
LmFavrcGXy/53BJ6duzd5kq0o67708gSqAOaUCIxQt3wcJOg7pWQf9aBGd2TixkcPD9nWYPXq3x1
zFz6iFS0o7vBmL50KX0Vur4ZTp+Hd+7FfK1/nqfmgUnsGTb6O2wl9nxQ/al441XlYMvBj9YtxHI4
lLV7iarhpjQBXSa5EFstkGSe9Ml0dEfuStkN9032SU89C/S9LM7BNE7ntmcl8z07Ax8VSohxSt76
Xmrd0rMlmkeQx40ceZVmXResJwC2GCe29hgPxxDYz+NQOxEYsxoVlks0iu5U+QWIwTs9n2vVCM8d
GgadDin9XJMd/PXpNJBFxe2eF+XA38oWfftQjc3HyWvYmvoYCMdcPCC8MB6SKMUBmqOw1fD0VbGH
+6iOzm6eU9lSMcxqj6Q0OZIDlLjG/fLFqk1KWdhlD5Fbdu9UDP7mpWEeozSI5s0UnD6uqtm4uVIk
pVD6TedYVgK611Cu2xEzSKwX7b7WY+eQZUAqjNw6BgHqpLoeHvlz3Cu6Zrun+VsyRyqQYt43gsYB
CTbELBqgog5ETUEOp5j6YgmCVzsdLIZnIgiyCdBc+9qwaSAqQbAnuRfDWg/LZBqex0kA2k6mcwLW
+aaSqfXOqmNd79e5Y3M3lKYSUns6kfOf//R00jMZiSpi98V2OtyC0OpPIV5+2ux+u60Dwz+CA4lu
lWcf+UTBw9DJ9M6pnEdBQgiINke7L6rUf7BjJzw0TWGRPUPetuqzehuW2G6AFAJebRJkQGCJwy3g
hfh2AtPVkfO6AogQV9GxH4yvC30pnmMEe6Ia8h0H0+BQD2l/QuIf3hQQTo6IeMtzETr1fhw9anGV
LnjIjersBkxSNmnDI4HwD5B/iibsXs3uEFQYyilCF+cRnyKkSKd9p0Ev58n+7QvOdENnXkmUO4rD
19tLaHV1OaLJz9Z2REZs4LRzojGhBl5QB/c4eVreBkMi6+hLGL1x+2QFA/S/uMNYiRx8NfrFeHC1
LnzoBbp0w+rHg+3Glb+uIocGf1eUOywRzQ4daX4StExWbtdFH1RVRfQo3OnUddqwdksjN3YQttBm
+hl7BPqMr91IeZKMFLEnd4lmvNePa2IUOAuVEl5skH9ZvsN9iNaz8Ep007H24EIzOfQxmKEqtbwH
v66rd1bQZQW6umiuo9Oedm0CtQxx1fmIYM+YjR0kmA4eyr4wP7R5U+xdNMTb5dssL5BK++09Cffp
MdTA4WvKqTAzpSR14L85ZJ0J1d2fps/jSIKVfqpLKChZckyc3r74Vtzf+dMJ3snKHuLsYUoxD/Yh
4rlCVNscNvDaT/3hyI6ueyFT6gmqzjsf8pctHVsDWmSKIyGlCxpkV9uEzrNtEl7NCOipnPZBnPRH
O7RfRyv/xMPx4/1w5PgYUmvcSEyCJ9/2hhvPIWM0M7ixv1+KrPmivr3oeLPo1zEYy2Y1uhqPjRsX
sDjoNa3NvB1ofLXrh+QRbBJhWEESXHBd+ZcM5syPL+Ro9uB6CpLYk+FIdNG6orHnr5w7BCvkPZlV
d1O2PPSsvNVLaFoagafuSolT48sMUPrYYVLOnOfJxk/vAbXSk2zaDJ5WXmzN+FR5YHoblw1t6VbJ
nftg5UK9sA7kO1SJBtE8U7OpG14ZSc8QX1hKCIn77GVdf6FcNe4T7aVMuvwItp1wFbO292ZfIH/J
VMNpRrOJCB5e/LDRT10iy3defMN0r67nsk126NnOTRnXvF7uONUMOFUDih3GVNO0F0caofVZazQd
iyqo9cYDoOEUuf6hUtafIaqqb25ENIzKe6oDzbxAWM6dV5bjEaYYwr4u3BdlltxJO/U2RqTEczg6
LxoQtAt+g+ERAFq6M73pyScMGyq4RV5VRuY0cKvH+d6ulNWofWIY4xPpE+24bcZvhWnZdxrOwIcq
yfqLiap8+S72mi/AH0fwZ6SBjYHNKXTeW9shqivDhzoeoM62WqPFpkwhXfc7YDIKYPKmDOynpB/S
TR3BB+3RKWSqUl/MAOq0NKdvPpMXJoDVBLb7YejBFlO3OugDUPxCkF4Z5n1ItoTfr8tKyUNptwUH
rlGuJn32O/YWcWGDVtymusEXhUCJAzo9+U5+583FVag57op7Apgqph3jQttfYVlIVmBG1YNHwsDK
7d3iq4GKbmib+yLJyeIonIh20njEr1Hd2kVY3UJ1YnXBL+ZWsrwVHJE3tVERumBPzqGEmt8gd88L
R20xwFDRni+PMZAsOYWy3dWpEB+aVj5ombSfMNiWqDdaYtI4o5etxVGnNJ6ftCinIZpq1mMeV0Rt
NHQb2fZ3K6tpiR+ssa80YfWE400dOoU75wdlGcYDWakJqENw5roocFtIpR4EuQq56RsfghCmNPop
57+UVIDanXdEStcdfh5wOr9zKdSlR23Qq367tsVdmzq0JDBu1zPENW9f7BZ22hDzsE4pgQpBjyzB
h3hTO764R0EYr2lQyiMYa0nTbC+zLFmTI8i0SyP86fcTmrreWzM81l2KtPhNF03l2+Ghe6jHUkOi
EVnWc1CyXyj/D2HnuRu3sq3bJyLAHP6SHdlRWdYfwpZssljMmXz6O9gbuBfYFzgHWCDUXrZsdTNU
zfnNMcDPJcB+DtC95SZOzDs3f0CYFcpPslScSB7MmsXT/zIUV21ZZDD5nlrntFmqk53AxphzQZnW
tkiEYkNsWHXFLwu6iw9avM9lP6tPFtXhp1y095Xy82modnFQx5aiULSExOSynSPHnolC9MKNJQiU
5dP8/DjkUu4YmmtvTsY9ta0QgruDSzKnwAKRu0yUtQG77uUHqC6iY5EVeJrIphd5h3Zg/sUcWuNn
HVhwFvTJbozL+astBxYTonqfUxq9Y5UHZqq7x3pSWE42OvHm1H13Uiogdua1x4LgK/JRE7b/mHOt
uPCoyjljEmkerW2KfP4YxwhQaPz3XwPsLAx9xntkFMaRYH/zn1+3iHeLVrPf4tyuwqRD9vU/f7L/
HdvSTfZqlAzWWKjF8b8L2qyKB/RhDE84EWYYOlrDneAMcyVTR4WT5JXSR/1eEe4R2NjXmJcHB3MG
m51CnrShf3rQGOjPaCydaw4NcIbHyxLw17Fyq5+iCskvmr+rsfY2lj3bJ5NhrlvuEgBbm+3HCYEz
qN9KXqSI5eXxFb0tawfzTfq5UQ8heN1fCWzgs+fpBagR75uw17znOiF3JV3nTp/qNYKQcRJd4d4j
Z3Tu3FS7IFfesH5VecXqlumxKHDNU9cJ423IIZnpNNkIEOuXIgXBnhHq+V/2OjRZ/qs/uoZOVN1T
Hd5h8hD/37PLmMAZs9Bg7p11P4kol86bnoUFAhBoMwuF0UUboa/k0T7VpS9AQX10gHB4ui1vtdMe
4qI0wscBIZwRFpSjNrU632S0RKcHTp5tHEMb5TOszpqhhih5c3QecMIr8/OC6+piw3BzKVevqMp+
51W1fNOlPQEedihj3uY+r05M7Sp+Huv1++xAR4rLcp/ORgMkxJP7yhPWzixAG+hNYbzheY5p4J0i
sqvMHo5UkPS82aRJax4frx4H8Lj5zoJz5kc8rGhhutohrTL1lSVQtGMkFtWOJ51dvYg6EPWUn1PL
zs89qoZNr+f5cwFeKNanPtTM1VxR8NDo7eJDkfVXNzOeEo9VFfaaA84E9spuwrSMMhBoFIOv3kcx
ud/CEdOPsEHzENT9SAxrOlVSq9A0T8YHzCX4Al1LIVNvnxpLVbbeWM/BOKrZW+H8UZjkcdhedWBk
nuuUa1V6XnS0+8g+2RSlQlGXP5YGQAoGE4llEa0RAZrgVcQf6NtcA71Krdpmu7uF3WduVCZH09md
NmRIrNtcmXthG6yZkkQ7Pb5ScTwmgCyJGMOvdGtzzyoT2KneuweadEROjBZwZQPdcUB6FNgrvCyy
+0tJhyKGnsQNLD2CUxiAF4F7VjODgdpEiEs9ElmVTqfxoM7/ofoOtGpqKKlHOggpxONg8SUIRmPZ
USHRDw7y2UuLBchHCeRcslxLTowLn8xanW6sTfAhTenvtgR8z2k/fEj4UgpW6VKp3hMvL7d93jRH
CDM2SHNXO3VNpp8eX1VmBq45V7sPdNpsgW98BONWiV0+hq79SNLJOs/rqjTPav2Z7MhuKifvNpfi
xuasOKXM08+lrE6t0hgTxLepuxh5Oe6VovmLmK27jG3PoEZRZduY0bDCH+NvyoFyqY0fEddf8cno
4gFH3dT4ozeZV9gH+p4Z6WGDD4ad0k6ooGtZRNJCCUxgwTFt0ReK7MWNRdrGIH0EWKr840SMXavt
0tyrVE1g6iANf/wP3b6bTrmbEtt40hoGtJWOgEsiKuaL87g7NEewZnjkyqK5KWWMtJzJNzabKMEj
TYgwK0jrtc0y72qS+4e4WUBMKID5NHboa8XC2DKUtsoJF3XPPRnLooL7BXgVc30zaIh9FlvpDgMa
iUsLL5kJJf6m0EFhp7D8XenjEIOj12hQwd3pWRzYvdJsbdTFXALueOuMKz1bDeMWL7KBgpdRiCpI
eIRcByGt45ik5wdMaaQSfZVTU/p64zlBa5qM1eD3PahDNZ9UxZnDvrP9Vi3tQ17FDPhG0wD4LIEY
DjIObJ9dBqPqlocqaQfq03F2ncDpbaKIM9NMwSDkevdUxIY8JCQZ1oAQaK3aCRq6eTTDkLRUOMD8
0dayf6iWANhtJ0KAzFLPn8kkHQQFng+Rf28JtOmVbOpfO35ceYbj/jaAAztN//eQMRLhd1kP10nN
boIO67OB3O1mAu+L3SH/zWRf5itZH/lOOzCNCYD41Lpcch5QNs6S8sXUKuxu8IX7XQ2HdIuvy6OJ
h5xZls6XKkjLb0p20swTlkfhWLdFakVQx0Nxyewc370hl4utM9LD9pBYFjOipyphlQLQXVGdPpyc
GhKoIQ6udP49PoPKogXo8RkTCqRE1EcAfekNTI77qVbKDF6mjrfTqP9zSzmf2hikdKu/D4QDwmk9
dJnASJBhZGdb6h1EMVv7ekpKZvUd85rJ/GfObOfqujI9cp1qK8TXOppVP7L5cyZwh21QGMX0PjLh
tXG0vD6OXdV+eqxlxexCxGPDNPGI/XALQDdtz33BND4Mkiks5DvlKBMME1CGB31U34vaudous/5I
AwUbGqq0rWK9Mv2K02GONkOrgcjwltBzk3Jbtiqer7XMqq0HS06F31QfajToH5C1L+wqt4qiLac8
M1etmr3s5GB+m2VX/Ca5CqrcdG8PT4GZGiXMcY9BJG84iyytt0pfQppHlXo2gItD8pdPPAuAi+Ns
a/VoQm+TK8hhhtfSHtWtrACtO8KmYdsyzVtqzYsZa5dUkdGTbeAnYBLBRnpaVSceG7Chs9baLV6X
75MxQepmeffZTi4YtGFrA9g554sCfZZeGTWj7C/TiufMLJdtnJAwiLIaHuAoidTXDTfhKUvP8TyL
I+maT1ss34YYjE+Ry43mUSmzGpVEX20lTxGQNvYTVbRhclfHoZVGh77BUmDocXxASa9durm3d0Zv
Y3mjSU5MkJkVj6CPVjjZReBrZbsyHp3C4QZVRUCjXfGbbDwjoK5dPBdpByExda66CkhzmBBGgWqA
UWrVPJaq90pY1ZdQ6qep6ToImbMSOh0Yt6Gctkar9CdvGjHSdtiaS00YT5kN+7MFXFE1SR2sZt+i
q+sXOi7Zm20pJ0oPSey4v6XRva1ztWy/W1rHXC+Z5bSnucdMbYBiIhIw71pBThtFgnpm7Tmujjb1
CpqIFnLTUIyd5vtiInmy6nizjmjv6jorwi7XcKMyic1cdtID1HW8UDFWKjsPjr4xm3ej+i3c1Hhp
hx7oDPHLJ1V4NXMCaDk7hRYtNImzaBb3mlheF0xcl3+aoQps0u9sahBMNkZBZ7RIkzc70u6dM8SB
kY3pLpuhWXkTzYTMXhQ6+DVU46h7FWLmlsIeaoB1Wc4brWXsZ8pFaHDn/q5MBX2h1fqT3Y6MwI/p
yW7nXS/b+hzXaXwfGlO5teYT56D+SUe0ApfOeiLylLtnzMrNrJ4dowgrpuv3uApRIfZwlft8oy+r
Fa5I8i/23kBYxbDR58gGm0YA3Zvin4yGGCTQKT80PTtGdZnTW5l6lm9yH7hQ6Z5emJ64oFZhz1Ou
jNrESk9qY0VUvcpsRxsSjJrbuVeaEozm6m6KCAEMZE6ucUYE1OUQ68xeTVHFLLbfaR2O08YR4bCU
E0p6ZI6p2RKTbrOZLTRlAIRO2ZUqzvRh/6oXp/pw6WtewTJusaSGo4YVcau0xkDPTsXK5tl/7Uor
r1npcTo0z7HXa6f/d3BaEZHKnm+pm3B/12hXV2r/Fid2cS7NRgnKfPQOkVb8SG3C3JvDlJRu/ZUP
dKJEogxXoxt+MVqEnNNkEqkrs3zPdKBxfxxcxQ1hpbrsJ6V+q6evByr1AU1N++R70rUFt56MWDtq
hy6xzNDgvAqqqr8qGiionMv4SaqOexRR/0fJm/Zgtcq/CI/yPcrlj2YWyiZXiLKWZdMcMPUC+25i
it3s/l7VpqkjIq0DAAYbMgDRxz1gyRzteGxeFC2Z/GTylmtnKbNfEsq6gOfoAz2dA89iALIsgXdB
XnrKVR2oz19XY16Cf1NEcZlwxp0YTblXB1hBPH6NUzqoJtGu4ivRKCMo9JfX8lENWsuNDvHsxjga
JEzMUd6xYPHv0WV/ccBUPw9a7D/ezHFM7NCiP6J1bnzjeZb6xpiyobTy7wQDaSowPcP54OKlkn8n
w2+dksa+zAZLKaL4n+6kYWTstCGUQ2fsUj22Rl8x+nznLFSOBBmfO8g6nZQJGc70Z1lmAVmxrQO1
N3NfdnkZqhW57v7UxOlyTWpGF5epHCjz8TY4//S59m6mBxZGlhgTLMedzkZZ+Jo9lweb8vxzSekQ
y+0PTFDrqrX5Lo1lHtAswC9i6DxLnMT+nQ4sdrEHkcT6JUptpQ+NjPFnWoLp1G7uj8OacIIk353N
tvROTDmeH33oyjTL20C4voxQ/5ovfV0t79ZynLOVs1SzlMF2QQtNMbSwXb9qK4z2aoNkeJnzfZ9m
9R1wcfWfA26GU9ol3Q0uCV7Zimg8WW5ltwx5B9j8Xk22xJwJwMVgDFa0jvz0xvclLmDo2GioYpsS
SA8+EmeIEYWxbCSAGf7C3ia/Iuyo+DHMmyHq+A2n4LzRi7p/Am+i+2VLP7IYFo+0KpWSFOTNBqIK
SmrqX7u2Bq4ztdqLXGtIi2r+SkrYQp3pit2DJuQVCFh1ng7rGN+5rlNkIOYyvLMQ/1JMNoObZins
j3yGutRNqtw/Xo4WrivHiqxrN9Quo37xa+w0PBFiDRsy1hD+yc14LrPst1dWQWvnzdtjGCtmi+fP
Vdfg+cu4DHRZtKHI4+cHOcPD+3Cb0R5I94QAyUE+lf8lGM8ovFJ/M1j0r00i9ilSJqfBc9BdsvDf
1LoboBYDwEBlgcaRyvrQLM2Qq1pnIaMaN89EbgzdzNyyfwMOJRLjeaSIyFRDYb1quvKb5vl2tt2H
GAr1j5PHtAd5BDyWUG6X/OhQRw8OlFwY92axswgTvNSU3salat7rKJ3ufLA3R9Ob95xw16We2BA+
/icJKs9JGVGbLPWDPshLVtviI08RA8jUZWRddcNWejm5akjXDJkPV0zHREva5HtopXodM9rXaZpT
sfD0c8PU+42YWoIMves2aS/I4mtsghYxWmFXQbeCSTzvc5mF/JXNuUoX6FaFze2/QUf2wANlydIe
UhtaUUTl/4S5NiajrsrPjtkDz0zA59BNoLeQHDxncn5qS6RoHi2YlH36ao5zdRmWQjB24ipBumI5
B2NAEFAWKbQpfr+yDjPCnqpvZgkHwQVBPCRxdHQ4ry4KZtI0OiV2qu8cr7OeokFUWFBSNmiJZBp1
PbRAWQ+OmxzH0o2eFiTHxfpnSM6GfMKfCZG9wzJRALAGNZ39HmXJSFXUT+ehJu/KfPJgZSUd3RqX
PUkxyiyVj3MTGFIfcbdXqFtkCm5l8g9HWbUCOEQyvMRJP7w0+RRksj8WhLve9aY3gqaJDQzTur3J
egBKNaorpjTbjyqN+jPETZWp/u0wNtbfFO+s7MVfivU0l+LMfiGWM++KWLKj7wYeJN0JzIN2mCXm
vSr660SuchtMK3+mQwhtdNppkI19ryera5vdE7f8Co8P5+tTV2CAKHq+8Tyohj9H1FgRazBdZtBd
jQfPPtox0yu6HrWfRayxKHC/6NkktynNGHuslwrmUtEyseU04ahgX3RrXTypmfbMlOzykXf0+Zem
Xs6Q7FnU2Gq2b6yOVVnU2Lc2QYfI1jA5pMr8pi2NuR/I3sWb3BA8QXrLPHkWOmXCODOrHJR3UcFU
fbausZOhe1H06GLMRXUG21+dJ1kVLAUz802rnfnTVdlHwnUt7lPBhqKs9flLpOmPBS3O4Fv4niH6
c5NgfsxEcdbUJQrr2eWglv9UrSn3hsdTkQy92Xf1pbOWLQW+IaiIEuydCA2YjbtjW4n5J6cctY9K
dXyK8LZrZVYd9bTpr+Sv+6tNKuRKYWLZWKMJgtRb1eQMvL3OXvmMfOG1mUfzbnuUV1sC/nquABwb
2R+WKCyXzhBnnuoESTqVPQgTAgPSJzxj6umRWGA99jUqg3O2FGTkwlV/8Q5oLx6GQGyel6zjQja1
MbkllZPcegD9NRDd1Wt66Imrvptjc2ookP+Ta0MhcV1mwPS3afpZrUSOMtn7/xDyrXUWlphieaXn
wHvlsd2iMDYWLMboFoKNd2q5SzVNB52kYMbmDhDWK7Ac5Js/dF70mszXYfUdpU02XGLjdzvW+Xc0
m4vPWJe4q9qTXJ0thO0zNCH2sXa1vREN8d5Y46EN4XMG1mhmjXnh3NrYc26dPqShy/Z4PaEbLv/P
zsqXXRtBYnWt7NrYI6G9Wv5WQSg91bENsCMC167JL6A81tsUy12yJjsUh9oRb+zWWouYBE1eKwTu
95SqfqDYvCcOVeAT2eLBp8AGl3oagcgUmb3NUkhhFb6Z0otdKpI1j7eS+Yr1VTlm323Rtpt1cGA7
W4v7kfBbfVuZVneziYdZruiCVtHAPjrTB99KAhtx1aXxozpqd4mg+mQ2lA2k3osNdQVtz7trvaAt
K04NklO/7/s1vm+qYAbBzjOylJ7hq3HqaNPkg/Gy5ib/tgdFCbTCtC5mnn0mOl0loGo9u8/azIO5
oaBSkye56PkwXJgHKUPRz5hWepfF6NIFZTs325HYpJ/L0thmhhUf13ev8gqbUglvYTe7vxVlkq/K
WHQfkWM+dWg1TvbjQlkPTHvwKIihTbOGCeRUln91lw48uL38TXenbJeYybdHw/dQ6Et5mEb3O9eg
dY1J7366NUpmvHMydFro8q4trlZWaNdCSxtIRIXlR1Jy959Moud1q1LqS+IL0Ljpw4DsxxN328Rf
UT/O15bQu0/q3Dyp/IVuOo5Xi94gabQNfYQeA6ftxmEOFPWCZxGeJHSyVrA3Hj5g/HUnmmHd6fFV
OhXpqUfazd2cE8jQ/Skf5H0pFOVprCJ5qefkqhgOK9ypAdpl2jiLC6cGLFRAw9GjXQ5j9r3Lm1dX
FeozrkP7QtITFmKMC9ym1LrPdVawusqnr2mJ/WrQr6RzvdxVa7ZenaxnkU8Iq2TO44UP8F0bTPV9
iFgbAo6CCmT94HA2WWEneLsyxv2lF5H0dst3Y6KT2cVZvz5g20CpZcSgmApxy/1hSae8WkT9d8zt
FWGZEnWwHKRTNFjznc5ekTPCIU099Tepu8qrlgazwjWojiz2c9TTjW1wio1W+6Eun+QiQrUbsMBM
XfRUq3F3F/A2i0dAJ47/6JjsQjuZIzDb5jsuV1b7KfUwv5rJ4wIGvqiFFrNMSJQADk207+YkecVp
z0QIP07iobeZl55fGocPRe/fB5Gq54TyzKuQcgsMpAkq7sCfjVN41ygSKtIIwENeX0+nx0tN5Pam
gVO8AhyeEl2oFwvs7q6Jk3nP7TMQa132ccigMNvCYIJzRmEbI5Ez/TYWyTbjbDi4izmzYG2+EME3
GI+z+C2OqPz0BgIvWdd7q7RadiprzdlrEXi5qKDtuBzuI5HGM51rFsiq6x6ASZS7CDVem1rz86gn
B6Lp5rZbcvlrGQaa1/NqZzBlKMUw7hGMiiCrTfceM5F/xIJV7lITSQv/jn3LphS7Q5k/jw6+WYlt
DnEJRSgaO9uYUNapY40SlfFGz9Ly3JL99MlM6QyQi/neUhP1dW1+lbHUX1jdbC2Wog/GD9D/au9I
QhOPkXmcxd255cYPlRewZKpcc9GjyLP0TzzE3Vky6Xeax6/HC68eP5YJgfdgYA1YD4z1M6FRq3VI
a+pSuiL7ZSbmeyQLMpPRqVLK/kmbKIJOwB9SPKNRnrT+PCYGp1uTVKBc9YE8Ja5tHhl0oBWIDNnc
ooJnDVMWdv4ej4YR6FUf+yNrhMsIxaGIYESWhviJk+U2T+2XZSTGpkytfyVFiTM7JVDj8J/eDfef
OyucNsrUi+NkM6DAJF6ztyA5PTNToNE60qfQnpgX6CDcH2vTifyHpJe9kL1ph3nceeWb55bZs7qo
zcvSWKB2+6XeydatX1RpquTNS4e2W7ErxnE4Gyt7U+gjkuz1IPh1RMECwRNJj9aumTUGkuJbawLE
xQl/tp3nhz1gjgcGJ2t+P6xaD/aGGyGzQR6GKdBi6LNZTgk2Vgopnup3vPEsZEiEOE1HU7Jsw2Sh
EK2TtGVLUX4sC9k7YXCi9EJo564zAUKqjnUoKpLfVed3rCdYBjchObHs1uYAUY36a0iX/Gz3zldt
2hiA1gUDaV+WrL0uQ2uU3iavqCHWbmyHj4PVyWzT1VGzefyJIeJkLLtgnPQNKXnnIPMSCXKcexse
PJ+1NtfksjO2eBmqFwZ1WW3LD2qK2dXJSNWzVbR8MSfltS8d/aLguHOoYBPCPSh2ZlwiAGNPhIBr
zobUPub02qAnWnPA/r8KWGZUT8AsjrSFlj9KAUshdUz7VhiWAAoE/bYmaOCzSZ8ozZnqMzMrJWUV
z9g5/V+q9nOYjhUZZsgce6sojgwtbxiNSC+a4qSnRJnvRqst275X7YOSu/2vXr1E7ShY4SBuFo2X
HdSC5VFKQupOamE517l6MRIR73NIA0wjaf09cfPDowM9TCINNYeKee28GDmInAZ76HlhX3xWYo3b
mM4UllmW3AE7DQ3FzDKoEebGk/prruBq9MBPgojgvK76Dauz+lfeM6lQcFU2nBhhh+03O7CoxRiF
8zG0HSyq6ljgTlrp9ChJWecq09mmAIkiQeRhNVQtvYUaYbNWdfu+WJb/qF1IFCgQUyhttL12Z9RK
7BS1iw7wYN+cRyPZqyknz7Ub8h79Bdp6eACcY7U69Jb1aabtCJ+aOTGuBG6b6lwFEWE6HuJlebWj
4aKmJVKA2Xl5PDpc9t4BLuiNxl4qNApdp4Y007iNCu+QTth2ckqw19nUXjWGi4+PV1Gjf2B2Ms7x
aFKJY5j48z9fzfarNmGU8VwGguaOoQEAuNGzO9b7IfEY9jeq5KeXJn9bN4V0ZYoNHRu0KP2MQ2im
7220ZArXHlVSnEfNyZkH4bPqRTQcHbc/9/TN3zXNSM4Q+1RfcWg91jm03dJhhsfs6PR5gCdx2+O3
MKS2HangU4qq/jT9PIYglco7Kq9HedNwrPKcdCYdbyTokWe8S82wDq1OxKrmfV2KM5gy+zpMpXor
WB/fKpw7p8wSoZNyJfYdwq4MfVXQSBVLN+QgH3h29EsfBeNIYmY1vLR70hH4Ivkxd56NmQm/GeLR
QXsuRlO/Z3UTvaUVilJ4v6CfCWKgGr+ypIdhTG7Tf7wsY3JjHYMqe21etBduT/+mgkkYT2MMpXdN
Zev26fAr4tOao2z5Uy/2ErDyKq5Gu9p4oD8Ei64pxx7+5CGFooxqmw2uqPXk2oIVbQBYXkfAWdDi
u7vjzNNe70S1kaWO33TSo80YR8b5cbD0AsmJGjerZ+W3nProMFUGG1d2TPth0tIPK26ZwBMUAh8v
60mCT14VzMNLJ2T+7arax+ipIwoLZw7cdTku6qX7GquChVYjjw9znBNNv2i+R2Fel8XFJaZgL+38
1ElzfjIpxFY2C3fPa69TRhQjy5x8nxG5AqHWdL7jLPLsrQeR5/AKGgXP7rJEl6662Clt3hE8FNRV
Xj0OFVSjskm5YDunvnuUZzKoYUGZkEKNEIQDoRn37mz0O3226m1Xa/rznC1GEDnsFcvCG3y0o9qX
Gpdv9eL1N02Pvh8owpS8x0YDJgSXtXo1wWVGaldD3edVXxWEKSArBaPpzuFC+Mnp9J6WuGmQcyRG
uDOX2Q4fhyzuPhvmEECICfKE+ozjx0kYGrPalgxO3g9B303TvrR18WwC532OuuU0GtXJGfO3rhio
11JDvw3w5QMlIxwMTykJR5UtAiSFsWG349fAKF4Kb3FfFpqjTJOwcyLG4L7Q2TMOglkfzqvqkCau
cdYWfXgxFtIFZmH/XbpBOwwCyhOPKu5cUitpCXfZu5KpDUnNuv9Dl+lYdrjjiimjm8gaTK5M2sdX
j0O5inrZqbwNDB7vCmvYqUCi+X5AAKT67CoxNY8iLgm6J/HfXsoXo2eJ4Wqm4Ha3du/SajgVBEdS
Yedc5bx6/HoWOQiu4U8HgnzTc8IeE7ZBDQUCoHisp7TwlUJ9niB2bZTeql5hFhLuT80e1jkaQs9x
xueId0XkunaOk3F8Hrj87EVeirpQjnTCeMJAOHaG6q/j5Bs1ZdqDRZ17pj5HyBDazZNE/HhY4Czt
F/wiej9ek7gb94NRo7Ss8vhWCqKJbbsMDJa655GP8KLbtqBAt8T0b2flXBBr3cGY74M4qqqagNoY
7WiK/UQ1s2hK5CaHTMvqEyV9eiod8LPBSqdd73SjT76kP5vroY11LI8T6dSowQ0wlOJoly4OHoXa
ltbknQYGpWy4M5iTT2UOs1gb1ddMi17JIVQ3Y+ROZzZUUcZk+mwAJ4ePM4v+/BGvjAjnhMuM6TTQ
JI8v2a4RhFMdr9ilLepdcrmfNifrAQ5TdMkdRd8XJZ/x47tQLO/31kt9QrxHBUSjmBQY5WQcHq8X
j474aNJpH1WF+55Zze+yM1+ZP7DCeJhpac2dvFg65dV2YOKQGaxzjtg6qVzL10AbrnaFwIFRX7jh
aHmHmua/7OPtQLbGr6zh2eOJSNY6ULo9TQhKCPIoi+RZTvktZqqZybJdDYZn8CI/J6lWz9peXeRW
LijBGBmGOLEdmo92opBwpi1/n1TlT066Is1VtnaDddZa3ANlMGO9TqbuSIRjAExlD26/ZlUw9pWQ
gectePtPsjlh063wmZs2EMaav0wKvEVlHfHGB+5wchnqsz8FTiafSUlX01CDhVXvXbulP4xaxufe
/eVH3AjTvKKXicGKd5+l9mV0+p0WIDecZKtRv2Qs7eSVv8xCQhGgZuJRaUnqjTOGuRjDPgUgPf2J
LktzkNWy0zTuNlnLNp18FkXhJnq3CCvTiZx5JxJtW8cv5d5hjbaw/ajn0idaxc57DAbq/8PivLT1
n9Ygwt1ElAVcv/CYvhq+LWRpzlFo+d7VuP3m8S5dyPBNqq96yUbRvbv7M1puIBeqZG+LeFO1X4wI
H9oMhvIxUiMYj8qemFwgxif27E6/hK75XfzOZ8hE1aXH7S4Z/8rn0O2+pNGdPbsLWj5+HtPbJm2/
1easkgWwn2Fsbhyz24i+23jVy6IjTFZW2TTkMNrVnVVdYiUPCmXZd6PCijUP1lXDZPchg0S+J9Ng
IiO2qHOQdHS2M0rAPak3tSq3c+0cFq3e8eAIBLf/TsqV+xVIzXeqZpclRdBFH5Gm0wkivdmyiT8l
Kfc9fnQDTj+aimPmLXtSjziEchp1lDUjCVPbojRbvQqtoPJRxGxSoiOdXFdrLwt1Zn+xYUxDCwrS
hMonExvOlB1JMCme/UWn+mwwlmwMeuxTF/utDu62XtAloivylNUnZQc2+xRfEda5EMZfhhNjH/qF
Nu0KrlLFOID3n+kTuG/6VB7nSt5zRd+itQemwRU28siXfyUXC1GoK5W3nS50tmWK31j6GBjHfv4D
rWavefENGP8FevvvUU33ZHPfZpVOS4wLtttnjIFjIGB28pBnqRbU7Ctj/MOyJ9Av4l3MOwp1/pfN
M21a/pISg7WbnLLeeG76CaHN/JvpEjqX02vmxfqVT2O76H+S0aeNwg/k6P4w9leyOhsxmXcYvDnZ
WDxW087mmu2lcuX5UO5aHuyFAh+oUbaAfncmsYDRSDd1IXdEWXCoWtkTVPkQgt5ejyjHeWtJl0n8
OQmrEgRtJLapywata4M5Kl8muzoihPRz8jpphOKRAp2ML3WCDI9sm82wr52lYcto2TCA/UAEHZIu
zFcsECH3kOGTPXjAjIrn8h7TS6e9csoLhCKswP+JMrb4JxhfRaXweUwXIeJzqixgt+ALq5SmreXJ
JA3v2LBDe26RBa5QOpkHBPHHkgeMOR7o6oUMc++0piCANb/TNIbA0cGdr7BjKiH/KfbvKnsdPDR+
tX7XNqwOfBEBLY3RV8aNr1jJPwiRxK6s+5Q7ROgy3rKeO7V1IWPY+AQdmaQ+xAr4w9WkoU3Um7p2
F1tOmOFEqRYiHwmxUS4t8sJ+poBiqVMcKXxX1mMfIrb/D0/n1RwpEmbRX0QE3rxCeaNSybdeCEk9
SjwkNuHX76E3dh9mpt20SlWQfObecwlhQeLdUWyYWgjikc2GzQqGAWcHpGTRCW8ojI9RCCBpeGW1
hjXKeLZm72+hA1VSf5TzVbfV97QUR8KGcN8unC2j+yvieTeW02bQtDO34I0VZ5Q2/zEsQpVm7AMJ
ST19nxfNhts3gu2rf3LrMyfk1xxt1kEN1Gxfo9AKzihQd7YpPpluRMJyOZmcnlzfpNuNmawxi8Ys
u5jXkZuYcNlilSULZJeMZDphb2uq9jtgSHsYyS+ZkEp4Q7WajZnysnzp0ODIWcOn1W2TpLpaNeoc
jWi7uD1UToUTHB6iWX5PnEBov/cdYPrRAmJja7uEKQ5ncW7Ijzmmc6NTsJvsonntIWBNrTXLo6gJ
WM6q17YaH0ukdtz+l9RwHi1cbSArd5oyNkulmGl5DzAC/ytsb59nz2Kkdo4TxjVmuMR55MTBOScu
bLDMtzxv92C1olndUCH60v+dSJr3FOvTzt8r19kbpDBFwGTCoWarlCuiFR3j0eYmkgaY5rr6bXnF
2BXCyhHPopx+G2VvOYUA5AzZN0igeoMPirFiZZ4sETwtBsLVJC3Z125iS3ITAw+z42PLCBAf9Ka2
LER+Pdto7c/ggajGWE2XTSGcidDHGDf/J8qSCcy3vGdx8eamKeUU55eR7g2rP8VNSSXKAACAXFgm
SKRdzmkN7ZZHgEGT/tiJdVmIqEiSh1K4kZ9MKK+LF+jGG4Kej1Uu95muXWozZi3dMlTN413dcj5Z
uXvi8L17QYEPCcm8mW+ZbP1HL3iaDX3XaP7bqLdfaAXzmr1FTDyh9psb3aVp2i0BIztndu/9lG2c
RR0KXJY4Cbdz0jx0vsYUw9dPAUj3av7rmP3Gjn+Jbg/9sdinZYBVot+nsMQnT97cJHhuMpy86CV7
hzl/XG40/8lozEOMujeEfY5yoYXMYYZSeq/6DCkJeKzL0IMwHgKTuX2zi7mGM8TocmfvSWkCaZ/a
DgE3TTCUIwuB+XlajD8TmY5Yp+ybTK2E3ydAEihOVlbHosbr6TemOpjsePZGdxZD427HlIK2ZNO2
McRDwoSy0xZebhm5wbyJm2lf56w3MqLB8hQZDtLb5ptcmiOTtK2D1wAHm+ksu8bpzRCT/86Z9KPj
xFeaOlJs2M2LzIvM4tulex/yGDx3cGrM19SagOInDMmrrSy994T6s+IOanmiNMMbmH0cCfqx1dKd
kMkucPRd17X4GDCNp+PNrcSTQkEzePUh17w7gmFE0mQTUHA5EoMmI2FTh9CQV5+9EyB/1rJfQg55
0AaHqcGKlpOgRGJIzkQrqU/9+FT46ROYtjMZGxWjeTofBbEA5ANjlz696oN4tm10LTzPh67HZl34
/xUZZYjBlCwsg5wpJpoNO9N/lde8isUh9bZt5mOHXGWztNPXNPIpL+y/2K8Ry1YPuCyeUr86zYPJ
MKuKREKFFPdNse9FAyDD2egsFxAQWhShCStpvBchy8Xk6nk1qVDyoYzl3xwbALiH+pZr6b1RtQMu
yXoTqBGGihBkaSK3Ij0prow4zDsIBLh1T/bED1D2/K3t+rlEtR1ObPSE0o5+opqtJRvakS5kJMUL
mQt6CQzwoe11Kzbp1239B2/Qf9Fe1TBaDAhhivBPVGaxbp6NHhFDrX+APn6N2+pDV/5zQRaqMSLc
4npRGgdUD/Nqo2ZkWrVzywoPrmQNJ7DzwEAjW4zqRpKL7jCn7+tQtPlftOQiesMv/U/z9dfAah+p
9BRQCW1SA6fO3LF5LGfmv62VRrpTSlTeNJ4JqbjctWCle4JqNBZ6HdadglRoHHps+Q3GmbO2RSJt
h4YxYfIr262L3tSsrQnPWc3f0/KrbfvtlWjctSTfmKSmbfSShrIQ7hag8VG4/S+oP0qmlgJoJV2c
WMUpc9o1RuygSR4pdKf2wy1evZGkH+g5HHg8j6YE4oY36RZB5QMbV/89ELmGYLDF/dReZhjRm9Sy
uqin+kLCkXP0xOzhdPZZAO+3WGSzcCt1cx9UJeX8HJAMw6pjQ1LRxiryt3WVTKahsWEj/EcxBd8j
jv8o+GLN+hpMsTw6E52yM2X/pYlYrRjjsE8vLNS1sKuyz4rxCwkSR+VR6YKF/9Ln9mjp7e3fIi5F
ZNcsjoEYmR1++tlZa467dOggJuNtbudr2bqIAUliJv46SzZq2rSAz0Ozcqxo0frvGm1+bP911dnv
09c8Frd//wcb4yJU2tkW5al2yy/CNZ5ADFzqjBj5mVFdKnzOLm2VOoCkZU/pf2hxu+sY1ANE5AjU
nd9myP9wzEF0UUeEG5RYsXPG8UJInRz3rTV9KFPMzGyNFw+zD789+yys7NdBeUjIzMIizsimdNPc
Q12riKADpoUM7SI9N34qU7ys87rQNQx7B5ABVmv7V05OQ1qy7I8FiqnUsc6+Md/N6kVX/RLqKQD7
2v/B516GRfBoavp74SmIPtguIlJ8OG7Kkzdg3dE1QVALa1EXjcGkk/mUNt5tBtOCJ/NJjg2EkcAp
IjyK7Fiv2YCVMyUwLmqYl0jmvH1WHu06pjSY37UK5mmhTMWmNbk6cb1WIsUmNmJGJSj/Sr36byTZ
gCZc/dbud2MaTTg55L+2Vv/Xs/Giu7hXjUOXZ69Fyn6Xpc5njtgZpQCiXt3SEJElPAU863suPOay
/UNWo0kICAw9FTfPZak5FBl3WtZsc3JvagQgi8BWW9gLHgvEWfqYP9RWBQuBaWhq2Z8i4xpoOjca
FYtFR7OdCM38mFMoxxwAJXP8SJuo9axp+Mrq//SimUKewPiHMV2HEu8d6xMQVvOpLh15nllY+CQB
R4SFqEgT9WY2DHzew5vH/oAkrRCrhx3mjVUQ0EI1ODo81ivLCjNTvjcBxZsV9xCy4nofF/NX6ZA+
QNWapOMPdYiKlu+WXTBdjwRuVAXfuv6fTtLkqlOxdrEGLkWX/mEqkpkXhvVG2rTqsv7yK/etxxoO
IG88WDOVBbJPYDWLdRts1Frli9d22+KeOtjvpM0RYyQlB+NLnSV/xnR4C+z7CKu9dcuPPBfoQ0Yy
XIgFpJyqSjB6HYKknhI71R89zVlBR3JfLtm77I2TljJnZ66MJZ/1fOvpl16aHnNE69as/4yEY5mq
dMIK/NRAdmSoV1+OS/+eWRAcgowzGchOyGQLyWVSPw6xs/qnbgYj3DyjoyFj844pPEmmhwmWtOyL
86IQuCIC0Bz1qfBWTsFw7RP/FOskqvuoCjz70enF1hCElmrVe6DLFe0/HQ2F4wPqVzZ9mT1emBHS
CErnZFjNJS441t7qN4vhB+tkIZQlZmFHDp9pCRfDZBnSjp+cktOWGMynijwOdr9G6AS0sCOBbGTV
MCDDhNx7DteumYVN4h9caT/mBAaCzbM/Ws6+fv6ZfO2PM8zHabw3pXZVDe6OzH1OSu07R1OmOa+j
yQDCMn5iTAKTO+7I/3kCE3AvFTEVAM7YzLb4G6ghLPWaGvpL5i8X0nae8FORtsyhrHSuET/jo26W
/tAF1qbRURRrGY1q1YBT8Ygy0bjdOx7qirZ7AuY34SEa5kbnacxUnajzJ1wt33nhPEEsHyJoBxM5
scWxKmCapygWI5n+EDeCdmoZpk2j+je37m7AbBEUufWHUS/vY3IlZeuppErEd6FZXCteqbgP5idZ
WSAQUvHXNip874mBjWxy91A3sSwZ2rNRsECGwsjItPug7UFVZlkOBYfYQD0/9nU6oKCKWSu1IGiN
17QbPtb/UuG+aXJgpsT0zHGfXXA4w2C8Ydfaxk7yrazxs6oyZHVWvvM0NCTTpG3MrAJjPl2CsvjV
eO63Zc2RFw8bVdFi/PseRIlVs+7vAjFl0YWmra7TyDMqXt9nmqRn0WpHux9v/qRfCUg9zkLReZTf
LQWDrqxHWPWXtu+3bUKlkhuTYMzpLyGa+Y0leXYyJKvT6UUr6x+LTxZ0gROTodTnGOJ5aD3baX+z
rBxa5HpN+85Y0HANp16v2A+QZ+aYNDiWfvDlPe21OLJK/T8WEKegrQ4a0htfZE9uKn+oNxgjLb/r
Td5ReBX6h9VSIM0juIEqpbsqvidibiff+BkJMtvUPSFg+UCfiFBAdntFy0XhNG1BPTKwLvtbw/WW
yurbGCi54uIOjHE39AyzjOVSxwGTjPpctx/pAnoYAxQ6myx5kTYXYWf/rK9Rr8y/QRp/VXF2BNv5
4xHn6iqaEWW2WjiTYQgzIWUuP2yMxI8G6DPh2CSIX6ldOYjzv763TR2QG3xcdqw+Ots98YE+4Lo9
WqOoCEWKKa0mtRstfcMtvkfRfVoWqHliHcvZnRE2lbVbmHPZes4HnxQ0xML+7Ow+shrsMqM5OAyx
gquzXtJekFOpmyjE86vyfdbMI9jjvtpXGiYEayLlsHccejfnpvL218BNhqvW/DAVuzNAvfvWs3ad
1rA6sS0VAeT4QL3AILAaPiyv+FUOpgcDf3DUt+MGk/e8Q06lImq984h4lh3dxXTVxcxi/LyWc7cS
ZsejPrnoGfh8CjNOw9Htb9CjnkbcNc2A9k2rwAjKmHe+IZJDz13YhGolEjbEI40wKXOd8RrOeknh
xWYbiQ/IrzCQfArVBI+2XcPszIbeRc3aZh5pOdQUf7e2IhE6+06BzG9rwi0iRdjLdgnYfNhyIagX
n0tk02NHhmjh2NeeOOZHGpxgGzTBtLPqc+V0EFDMK9GKj07SfplijKMCFd9GfOIit8PYdsJWA3ce
TOgeJgu/ZqnDNKRE8b3iW5TavR44iiqmzEjagNLZjK1vXtqMm76zq6hdIuZyLkTh9KH0s8dpWMFi
jmTUZb+QE0XIT0riZqcvK7mE9mpW4+vg2TDQawOYNivms7W6IMjjONZ1GZ+GUvf3ohyJ8GucfSJ5
mHgG0A5JcEzDvC8KyiPWBhqkQmfozzoQ+SG53w5CYl0fasBLn3O+OhNG6oOg4StppXZUXXoWagA2
lBEOt9ifS61/j4E98iThzxjzARqNuZU9RZ2deHffiPVIX8wqyjPj3NgK6MSM60mNqMsZdirTBXrv
iv8ISzRDv8ZxLZjr6YF6cAKW2RZbjoA/m7vdV6xo3CRCW0qsMvb+M/wPVvy8uDfwO1qk62MaaaW9
L62qw1tZpqFnl59uF7+hw8XCK5Z9SoO+n4tpHSX4qNyaFvVecrMC9AdDT2fV+Ggm2N41T0yuzC1B
vf/1FVTehN2zzrSXt7WIxsafQggUF0cSBYzI6Bet20lW1SHNpRUWeDYIz+a526ntrCYU9IBOQrNJ
f9dMUiGrV2t2TlTb9OK2rLfx8pDFprbvtfnU1WTLZ/n8JoDahAqi2kDhUyU0XVrXPKErRdaGy0xy
IcLxnF5bnFA8IUbKlhWwQF2Nt9Hd52Z+FCaNl+YEvN20ohWenARYTsIqFXE4JVVV6duhxnU0VvEh
sE1U+MX7hGAf74jx7rI/tuEbBCLVNsQY2mENO4D1ICoXgsajxR6m0IxpikiecvACeMolqTW+MBW6
Gui0m8UT0aO7Bi3Dyfvq4/lk6snZtZJdqbPPt7p7jacttvyLXK0/fHEgH0wRmLs5wyp3dfuExwlD
Jb3tdy5PRCvnqJTqVDBOGG/J2HWhk0MFR4HGmuREDkKLFgxbT0JIQWa4H9jqv/20/6U8/BOk2Td+
gsjBpJimrC1S1mOw1Pj29b8e31sUi+I0DIj9qqXBXM+oTTfxGJWoFr0BaJCD6XNC/gEZ4FGiOo36
JVoFZ5t/v5saxg9DNRlivBQ9G7CWjC5G+3wTnXA3LgDbRZ9OrkhxYyHIXNaHU+UJjiXjFe3oN8Hq
2Uak1tFtsy/yiTIGcH8KkqMNWV1ibdnqWvuCoGxvUyeOqrtKi/ilfHnP8uHdbkmQoXvEy0pvTruN
jlk9twX23kplUJezU8kQkdtg+vREso9xDZg2Q6VhwnZbJ3bos6WPxjLBYYTPKKRtCARmXfe5rFIS
nYlMcRc97CTu5JpbxejaZ3MBdjgssJ98hwhLNT123R6aOyGtXnGsx/w5r8pX20ScqK1v4GShaOf5
C6Og4uhNv4rFYAuMphOnZXZfquLe9+ZbbC8H35GPi9Fo4WASNqVzAZsdxqgaHwTbe3firzT0/m12
f8xxCMK29166JkGQU7BvsQMNSoV1jrnnYgjeMTPVoSOUuUpvTQ0J0RXztVcbvSuewWMnfGvFUzcN
J9nHZ4ZFKBfegjyhPMBr46TemzN9Nkt6s9wabaZ8aarqYgos3M2w06aFN2MCjuV545dtDZ+wiej9
yHzjoRBsZ59pkeanC9vG/rHTFYtyilq4Ht66TdOk/0gVwT3eJ/h4i00yyttim30kMv2tRUcbOMYG
i1sPaYTqOI0pYgm8pPYNtU+7oNCr8ZYwIg+LRCHt5852G4c6TMV/Mh8quHG3JhLR8LGRbwyoIPT/
VDaz+CwFMiZG7rZ0Zg7Oxb2u2AgacdDHsttjOtfFT1nNMV2pi4SVcZKBd8eq82vI5tr78w84Gnze
3kvWsZ5jnYM6drAOXoLO2p6zFJOK9wXA7DUbR47D9dN0DAuugszfoCKzU+EACH1OOIbcEy4er3nB
nf05DIJ4+hQlTgwKG3rzss3iLfED/haDZxzCODp0TXZ1KMF3RIXs6zk5mxYTpaWnRypRqUoQQe5H
1mItgDStNuAomIHsfBE/KE07TV7O7NkzPtoaD7TJajL5zLvuRhmchwjKuJhT/2ROrPB4cvNodPem
U766GbrAiVjEBCdx2Ty+V5Vm0Ls2eOOaAO0EEUSlwKEY9ONHrtvt1uwt8oFbWRLYt3yieH4pq5IU
kdH8KX1WiOQO8KkbvDFTTVHhu/uxATY12cm2jts3QDDo2nDtnSssIah3tSP33X6pJPeAyPpw5NGF
CYz58KJC13J/sKlubcZeRlAdAixHtaUjDZi/yDyKerfKwnG10PZW82ily0bmLpqExHzNbEiJvCkf
DKu+uGH3mrIlActoVPmateXJo22M74ObZQeVtDgDXEm+t3cWkw8XuEek348sWYysRjDNOBHLejjn
Fj7uyvyzxP67tC9uwkbaGAqmHlJ79ocCo11G+dCcunl+9Btil4IA/vWY3DHsrRPk+GVpd8Fi/DrN
hOPC4VMrl2bfau2ZDJJ3s7qJjktoqpk+tTr3BkqXUz3618Lzw3KsLLjh6ExKyRGhOSNnXMrS1yqu
WpHu5rraLpCS6F27uzdju3Z4DHmbGcF7qFvefvJfC5EDqveRVfSN/mUiaErzhspCTL9y8Db+ilES
+vTqm8N1mrrIG/kqTiCK0PCIOzHdC6cqY6/WGsN/ESmtIT9wnlD3m+N9LN0Ignm9bWLxrobiKTDT
M2Ks85JRdSUDSUpmhd8Vqljkcc0gGWXIKK5zY9JEZoxQSrP4GUcLGzQeAFbbrkCLCQzA7Odnb3E9
CKIPbZPcJ7/EFdi9SbxeEaYprus6JzjHZYwZ9J+waz61eSuRP4e4m92p5R1oORh7T8f356H3fsuM
YhO4wYUq/CKy/LD0SR21BX6WArCUqTEpx18Un8il4IkdU1f8+2uM4n3ODai3AzW7W18XYf4O7Cyi
ZC4/mW0AYpoe5tYaKO/x2KSTfIt964wqz61w6ZpqzZMqjSdPGDehM/CY8jP4PZB8DLOpOPtLwkAw
TG0BpDw9ec58xkeeRmOOqaAwNOR5GVQf8Z7UnU8K0GkqJvxO8p2F4G1utW80b3QlqJKC9xFnehIE
T8isvqbO+2nQEy2B/Vf8SU2aaW1m7iZ13KeWCZBQ7d0x/zDQnsI85zrwTLI6VPed8oBHMJ6e3WLy
t+jE4whek3kotTqjkkK2IjZZ9p5LrszUDF6EC4zT7vdOx/O1MVk9Gfbwd6z8N+laFDwpcb195+6K
ET1ojj1j6LrvgDW9RjxRZ8v7MKr/WIhcdQAxgHwOmkF4GUJAltPy4JjqKctJmNbWJsCevbMuKSAH
Mj3C9fdYqGl0YbjE0OxIBC6FkxeRW/+pqP5VIHm2zrjBtX2V4FTx3Y73IZM8ZLRmDw+c2pg5kt37
167Q95htycYM7GJbG0N6allmT3RUB100z64ktBG1eYkkCD7VlPK09udsY45mF0qd8SACww2v/amq
apSCbfNkFfVDLGLWyIB2stGrw7jQNoxhu42RV20UfwceyqysIXUE+n9CEVxfmzwATiGcVdjiPtQ5
pwpXcUMRVuExndtkt9QXJ2g+VTNhKdSp1gmVPjIfZV/rEzkRsBkmDdjczjmHat6Lv+6APjvW7SYM
ykeyZuk3BdpCvPespR0fU1xHGV/kT7rmA9yQpA13hRaqJ64xDguTDob7Lo26ov+EdpyyqePBZNqU
s3Vv1ayHvG/p2dfUdR5aybcpNFfuzVH/wTi9njJjTjUJgYREi0qlm35kogjYjALRsE96mr45UDXZ
Kpt8mwXXm4YeO4wtN6KHPZT69B8nP0QNcTeMANRQyc6CdlEsRX4SGjttwcQLF0220HxNCzc/ACI0
wINxZStz4JCoMX6ElmB7jc6moRSO5U1VnbZzhVeGKzNxp3dud+0J6AgHpFQ7Ixv2deqLjeqHfFMq
CGZCPkxA2fvUSDZowrvUCbaGU/cwD/1l0wKPK7AMHjsrKokiXm1eL2lg59usAp3r8K7Hmo4KJ5co
rX0jYFROymdrLt22ZogWVLAXKLY0CB4e80SmXqh+2peCjv/Mw2WXOMWzRszI3tBX284yaPfOiWHX
GQSYGVi17ObFYqB1TqWO6bsyi20uO1xwmQtE3+NaSL26peuzv8HmjlvfshuawTzZ2gmraT3OLiz+
an+6U8AHW0s4f9tqqbbVKPCHJMaTmdjzoe/W7NIMfJc3DMjh7QaFXbHQ3/gColx7q4yG7fDEdCGm
uGM1d2r8Unvg4d5ExLTDTFt7u3i+2RXr5Yylzol6oNk6PRkexBcor0xfRpsBBjJ4ZwPIxtiIXnhh
aYysVg1QZaZ2pLQKFRSe0Ov66h2pIkjlFErUmNgI/3ro5+O8wA7/o5Can3KDVA3q7SjzSH2Lg4Vs
Ma9kipGTmbYE1ldi1Ubk2DNJXHUZMndS20SfsbbM9dnVNr3RJvuqGLiEhRNvQfRlcLGS4hWHHBsO
Kxd7FPHDRfkgKpAmxtm2b2AoAfSgj+gx9rCgbR/d0lnCxjCtvcTifNQ6gLqSZeGrL5fd6JkP2lKU
v5xMO7g69lemoNaLSk7XuMp/0nZgdJTwp02zZqBtkgzGutX6358i9ynxBUEYBE51LQ0tfyrkoy3a
+UNI/yOw/nTqV8J4BVW+AmNz+YFfX8Pn+2IbOlpxnsaXUSblEawuI+Uc5GPj9enZZtyK5CAlciau
5ZvplXeRjEbU8ndFRiO1279/oaMvjkkOfQz7bYg83H1lddRs4WO1V9bfDOmkw6VQLyeQyfZlXGzn
0cSHDGwq/9Cz5VPrFvfiZQVywsJQkEsb6/LvX0vmZUhl610V289zV0Qe9BV0ZnJ57xb6RPjp1YvG
uMGV/vAVPCLUbn+6tWB04h7br78QROrlYLqm+L/JM24xvon7MAUgN6v5oY3BXlXdBwUZAv3RNV+1
1osP/36aW6bcQ0bmPBwW+6gbPGRMixQkKvXe22VOJw+zWxiMR52rPufyWLuNuo5xkUVVPzSXap7A
s9kBoOoZ3Sr2lj99fg5gOnprW8CuOgsdW/cvtQ++lLRF2qSGKnwyLAIFYOqEjrTGM9pjh9Ot+tNJ
0DUASYYHY7Hvge1oV1FhgquVyq9GN60wRmGwc/D1a1DH4BGs+COJoaDkeaFvmmxsNmVKj9wlvnhp
SG2WS1d9rYEN0ehjSjLbennQiXw5MTUd2X8l/hm3BILXzKZUxNjxZWneo52V8l40y4vhulALBp7W
eBgMHlytyrYOZM5dbSK7UVqC1E7BDoGivZonC+q9zNshqqpvWZCN+0DLIJ/5jMgDWQa3YeUXsjLB
vlqjbAp6L9iDEHuq7b5DL+ejyGyU3OQt7FRkA+MW50DNQlzlxGgJ+2fQ6vLBMuPiYfr/H4myC44U
Hf/765ZFqkXlckR6NRF9RYml29KL7n1ippkbffYXbuoLPFRkBf45Bwmz5Vhf4TLtcFhc5CVgfIun
GvHDdpI9ATjxkgLfSOx94A772W0ZFoKlmbNEHWl9uBsZDPDkR8S28kYnYDqvRsJjTbEmLxPz3Y8R
lKZsr+k+06jtyv4R00pz5K7XEcO8yLivH+2uYeA0ze1dZC9KeB5fKYUdXfPNNEF911tgo7aj0JrW
DX+mQxcBUner0UVdy54pbaCYtdpWzD57ik/FapNS6UOWd/x+nZDINKRFFCs177yOnnICISO07JTx
oDk7wZdMFCk4vZO+xEwJbSQobKumahMPCwJj9e4YNWe6q+JdAG2JeZFR3YjZ2SatPuyUXnhXPMBp
ZBkLPre8hO0KA0IyAOKHuev+l4jijANxPnhWOb35CipVM9szROllenMcDajtyribx/QIpazd+PQD
r3M9r4S5/j2YDG0rETXv/Twu3xFQurmNnFFXdmQ5rRPKDDZLbgc4TMzg0ATW3alKdTWLutqLke6j
C8Y5allGYEmYYWRMYpvxS+exA3GYzVX1mI3afPFitjhGPG/YCYmTKVmvT0V/7C2Z7f59PLn6KS2V
PJpp+djVcfdgFhoZYsLVny0OjY3W5vVjMl2FhyQNBJrE9wHPaaYoPbC5F8tltptqP2kmUnH1FmB8
eq4G1igCb/JB2UxSPC1XGwb4mAan+NapfNzFlRagv/NBN0xFtx2Eg+5q0Mq72U5nheKZdqRiJxh7
V5vHkUpfBfy4pxmtElho84u6SHs1Ul6fZ7THTNe1vbILn4+HdiaeP2WzAZNpsCH/PwOo7nKZOb5/
7pLVm9mYz7qHnGXpyJxfEryjg+vuFUP6oxWgPEQ7ZszxhO8XvVEABPswi+U1wHO+111SX5gbjLs2
p/5usGUUvhVEDuFui92lV9euPuIxt56dOcdipuF0jQOzvEi/qS5K7ZYm2TojAN7+Zr7SFnbFZXEt
tRfaGJwq3w5woVfkaMpJPTpxg6fCdWH10SIjity0ccfZsraxLYKs+4R5A/nHXLGhqjamkAhIkQIl
iueaE5hbR2fUELOlRlIz1w+5NJ/R1+f7f6anpkKtYxMl88/vO/Zed0tAcRGpwzANM1Nize1+JH0O
o62xukpZZfaLhxLf5hKoC5LTAtHsHfzMbFXdx5XsuXONkTe3ZwYQBMygNCvJePQ0J9NdnAtcFY/m
WrKLXt1I7pDfqjrzDmpmIr4MlJ920R6h8LVASFsGGCiR9YPnrtO0ErXQKEeHnXZeb6eVsWDSjEWu
ZwSnfz9FxXRs4U3eHadRF6+U47XS6+TCADJC5BkLvX+fR2e+ikau71qsX7DnFDtp1qgf/CndmD0S
GK1ieWPPyYSjmE8Yp++4L5JhPOOS2AL1Sd7qGoJMKWDmkN0g3kyl/XIh8kJXmYQQxXQBy6XvZmZ7
9xjJI3ij2XgjjfMoZ31PbETx0hZe/qzS26TXIMsLD3kmU0x5Kd2x2kMCpWvowMCRYADBEyzikxEX
4sru+rkTXFZmruYLM5XpWFDoIFa0mGOsvCkanp3vWJxEE5jXxbbELhiKPOpR8oJrHso3fXCQQU/9
zmodxkoGUUpYw7UdG+tbvJq6GNVZO9alv/8YS4PsCPDNDrqT5O8+SROaWuarV28GQxP4QlSy43C7
pM2KnZaK10eXVA/xKxR/7wlesUNa0fOk8wgrzcZ8Au99a4DR8Yhimj3UUMn8YKcT7bcZdWyXsuOa
yGrAeW3/ZbZefSPn5LAkvF3j8i10kIKujy9/nC33mA5i3643eTL7KQO2zjvYEIMfS/8I8PU8s6d6
kHBzaUU1+wRO7KloqIe0idbSGRmHF3k/vVSBBTop/Vo6vXtHUInOcwDAVno4fWoXpViqzoQSzwhe
in4/9owUbLXj+7Ku/9g0+IhjHrso8SvPxndnpMn1349Smw+PMYebNelrb6fVWWcYskFSUn5S/78z
ULrMbPr62YbD50gEbyOTWo5akdsaKwltyU8KisfzUHUeV3rBUBa9dV9Bb2Vw8yCLtuXxMAewbiA/
C2X3D0Pjmw/KBukdB6tRjRiIZwKRuL1aNhAOOKqeIW3oktv35HYzjpVqACH0P5yd2W7cSrZtv4gA
gwx2r8qG2UqpXvILYXvb7HsGu6+/g1nnnipLBQs4qChuyRvYpihmNGvNOWabK5jiAiNEEuTfCYo7
5cH3gUp36XXQS5ywICpzUcfEEUrc4ZhoFn8Bp1x3uSD9zaBE9DYGEL4FK0Jm4TxLH/ULFNCs/P6v
+XSZVLuwHPcFM/JNHcN7s3BHbpTj2o+4N6BEmPFLbmkWzQlzJ2nire1JhofJSxLgh+6tMtPyVJYd
YhOEKFRpa8A6i5TFK38FqWf55kz8vNu3QFQFWY0kpT0VVOtJKjDZ+kI1QB48pKfrRcgA8/bk0ki2
i/5UBROlMpqe73NFz6pRwrwVFfIoXDXvk7L09wkZ3cpBw5s1FVzf5LogJpY/IOy7ZJFDgKc7tG/g
BV/iKUm+SzfybdLbFsXTgwvPgHhKZOFQXx+v382LO3KMy6frdzCogca3z1XTDDdN09YcpYucPiVh
5PgM6ieVkEvUOfjFImoy905n0yRcEFOat+yZwkyccxnFW3ZQxD87uYs2qzr2sjeeG6rLksopSU/2
fB6SVD/Xme2uUFN0a8pKAPnHLH2yIv2iYlf+IkVzzUEW8+e9Z2vT90RRXqWss0V0gx+3HgP6sk3D
Q1guBZKI44hwH0tVgzzcaI7Xr8BdskmIR+C1/DlpK6X5bkO1+41yT5PGb8w7P2mABheWreAQRG5w
LkT3CkBPX0hRwXkcoo7GbmltwKIld8AMnP08tE/T8p2LEODGk23v6wtqSU/nfygDli+WMS1Oicje
JU6cvmYVKCNAJ/Wt7KJnIJccPsnMXo2adN7cKX1mW42dC1lKLHXtfhI6TYNkCUvwJLdBPyCAsJZr
bXB0o0w9REP/w1pEzbFsLLSMqX68XtLlK00uEiGk0xvT62Auz7QqHKO1dlahm89NpsXradat3ZW3
ryVVss4RuO+yhOzTaaz3AcRNOoceH6A8t3b4RMTpeoAQHf2ltKpL+P9zY7NMO9lNN+nJyeyt8WEC
H6J3OBrbHCyVHnf3adalu8RNEl8PBJLDsfxeWIhEJ4gd925svQ40A2/EaMl34tjXaRdDPQlKcagN
s197hrDeR1EgSBvUvZiEddvzHtDScPul4Ka2mDnCO6+dwnNi9yudXuDd9ZK7nP/txKPk2Wu/Uscj
j6EQ6h5qXb3uXHHHG3hiozrd6nVKdY+Anh86jW49o06XptAfr1vTonOAP5Boo82wrDTdOKAjyRf6
P5X+fHp3VPNVWMvHSAeJ9du0DUHQodTxtH4IIkvpbetyCKuV1OP+NPZOvG9SLDJd6h2LOkYxLaOc
ciU0KdhrxzKchpPqnO9ZmYDvjJ3mXmRNvArKlBITCjlgjYO9QzDyZX7mf7tTwmQccj3gggn5IXWO
YyEnXNwBCMOiEb9zxE4kWuVeIp4Cp/o+cBw+qTpxNixn5gYDxr6BPH7nzfqjXdhqUw59xgqefMNr
wAFe5RQH68D8IiVjeV7lNcN9CTh3jOV5uoZhU+MzLV3aS/zTf2TjBTnq5KBry1U846LXLTjwqWNQ
IWvJKI0Qv62qHOnu35NPPmeLOoZBLUK4BhfT1j+EdLlkhpUqHyl9K8zO3dzMoPON54wclI2U5IGk
eWVfMC6hKPTCF6ueaXpwJAOFnHdHreqh4CysKcdgcuuw7NWLvP7vN/kpJF1yk7blwKu3pG25H2MD
E8KmzaCiA9BN6OpKG02HFULFVTrFZIq1zu1E7XvFpnQDRCChnldOq3QRXFKw07Dvv1l13viDUJIS
bI8JYSBmwwv0B6DN71Rz77py/iqpz/2U1Mfrhj/KWSLSQVR+TDOqpirLKcsSvRMYLtOfHj2OZklS
RWNuMKDmO3rnEclkrr5xLJOzbyvMN0w2IYnBQWBtRxjS945rlr6rZ3tSqjCu9ZSiQcSurrzAf18y
8Ogrx3nznLdUveWK/8zbHL7V6k2Eb+Z1oC2lrHatrL1q2astX9T8ajYvrlxGIF8cvg6eGdH0DJMp
uk+m5zZ7zqZniqOOfGK07ZNqn6LwKQlZgx+z8MkqHp3rcB1m+mUkw4Mp79v0wZL3pYnqigJ6VeZ4
+WLbfUwJ2r6xyuAX0JbiGT39rqFifXEHiq2T6pJVBn7h4e+vj/gU1rq8PqQmCp3wPzoRH3JCiYMM
57YxQQnrDZR3A3GDa+HaaM0MOABqoJVGrObe6o5FS6/ZriefUjpTVu5MJ2inu8bzWPsRimzTAeXh
F7f3aXri9jh2SWmAY7I/5fbNHNbAX9BVjlRQPSNNxvg7NIlf9cGwka0Zrzkqz+fABrjAEnZr9Kjb
k9YgEdSdvumxQooSYMcuiXHbJBTydp7lfo+n0fgigs40P05R3KnnSl0YxF+R+/1hIo1yPLkjzCM6
pHF3G9eJu/JaaPROajWsm7IhW8eZ820jOoNQYuytpCRRYehRSmHBsy7ksoEdCgux7qqeVTkCGNN4
k3NG3rkkJ7oUOFUfkSieC32TD2N3G+bgwFKdDAlDIyDazdyXqK77VSJIArGJK1j3E8mUhhZ7GHWs
YutEpvxiAhKfcktRz5qmlK4wPUMiF/lzbtZzcIvkERSrKeFoq8oEVqvT9Ztev8lj82fCukaEvDwN
RBlbAT+tm9Hc+/t7Yn9aILgJVCjIWIi89T6lo2WE+bqZyJdyX7TVDSx16Od3nUVTbC6r8IDyyDhn
kXvTZCHkATasW0eK5Bmnyk+cSs0/1MEOLeaoU6ujihkKdlLs4Uda8vJHiSPs3qQofqdm4tb4IOnH
MaRLMTX58Ijo1+qnbp0BcdpUEqB+1KKtGpvq1gsVmIeck/eE3+mpqxSOFzScaUbaO+RxvHxxtXfd
Tr+Ymek9aXUFmjxOBGe4JHhCmjSsWtMr99d/K/Uu2ZArknSFBxwlgO3AsXXHIpUQAQUVKBhN526O
NGC1Vf3iIIYWeaQv/rd07cWC1khzHnR0IJOe1ztTGt6DXdvTKgHE9sUvRPy3icWyDTYFAE8dR8oP
saJo5RDlzWlFY3Zcz3PoQaOsvfP1q0qqe9s8DLT180PWHwyxh4DAGLtlqGw/d/ve243ejnen2xoA
z7plDKbvBf5kLqMZfBRduEkShQneqGABiA7vkOOK+2k6ajjR38fq+K+hh0fTPFjXkWLB7w9jvow4
2JtiGZbYYxmcOo77uz7bCyomYhd0u1Dt3AA6FMg6fzT92cQi6tutL1sfpETp+PAd5njH8+TKbtwa
d/HPokeOgsdzz+iifWDt53HfxAcX1mp8sOuDrIkiOHTzIXeXQV5Gqo5RdozxfqrjEJ4y88hoF1rc
MgAQm9UySjAp88mhdgy1hJppfmZQPCXB8avtj/dfZjTXNB22QExsS1zpnx9s8hCrakIjBxm0He88
StO3QLkiGjd3RG7BPoiT/N7CdDYkpfu77c1tSol6FQVxerKEUx4SO8NFHHbxYxL8I6Oa5Zkj0/n6
lZZl0zHE4DM1pBzYZfyu5bp8tHEpryOn0x/miQiTGsfYrkYWeV+dOhOzvN0Zr8OCmi9LtCZT68G2
jnE0ONlQX8JQ3usTQmPpLTwTVxH4V7U/k6Sa77pY0y908WHhepV8z50iW1dFRr5TzklmjufRXQNM
lDcdPyyNQPQTqSTcq3s2NJMivpE458TpHArY0t7mjUeVSaGck6n1nU5zsDLYDa9NWGlYF4SFrAYl
njsE3T3AtN/gvrxLkjfEa1Mxeirj0CNMrmAfw18DAccodvI+06FxrfSw0CBeYje3u9RBMeG1FJCo
BrWxYW6tEWWa05PGl5p9eRG59tLNdv4zdqufYKbpbRoBj+T+i+n149pmSlNwOKC8K8Hs6R/WtqGZ
gyixoIeB93Z3llQHNsy/6cBp+KxBiPz9bzM+vXimdExdcia2bdt19Q8vnoLVQ8V+hCKAgftnK+WN
5abdz7KGGRATNfUwDV7kR7L7VvFS7CzTaF6mftPUVfiKDCh0LzM6ykNVC3Mfy+xnlWaIgsPM2ycW
iaGGV1v31TymS2nv8Pd7v263/zipsKl1Lcc2dJ10X93+sJ8aknxw0OL0K68TLHljeaBVFZWyvVCF
hnSZeSbtNGy1prbl2ZmHtqpep7JU5wnR3JxQVcpH2axyN6dDAXZ3y65fbGiDBajKL1OmW++BXdfr
ioDWTZ1FYCdkn+4lDOwwGmPfierfeov4yMKVtxo6zVjlgYZkoaXYU9pypnMXX4Kkbo/aXHkkYrce
FgjzJA0neLHNZpOV9jbOEVuYdEQ3lG233hAMKBwAm6h6KUxXxKZUMGYoyuvWNm/1AJ1ScpbC2hpR
pJ9jY6qYFQhWaEoAKbqXkU5W95CwBKyqvz9x8XkDYqLZYPF3LWnqurA/HNNSAVtUmDirTVvcmlzo
9YYevUkVb0ewGKBgqAkr4NPMW4O707uJgiAsgLxwW6w3xZpWb/3gkA7sBxVnpTxDi9dzmntpayoN
1Tj1l44sIeTXOJzCbH5tnGS+IfraW6sCRRM5FfaBWnJ35jjpPoUiQdKBfcsm4QNaUXmnuq7YW00T
+1h5vOe2rR7hw6qfGWu0QTc6vW3nRLxhO4whnNTZDwPXigHLsLeWtl3QaueJBGflRsax7XPEoQMT
sAfaYSMI+rjA3LgzutC8oc9JH6vl9JYIS9yNiJyrZh25rfugSv1I0gnRCUaoHdy50g69OYVgKOnf
D4OL1kxzvYOtKX2fD/GAfTdfFGnkD2/i1pzXINaaB2AXzXrGkWwGuiA7KO9us85Adh6zBsN25Hh5
MfT2FLlx9SxUIB66xl7RX3f3vYlAH5fzHSK5+NmstXpvGFFGy/zA1nf0Camk4BiZww40n9wMIXog
T9MrCm1QN0LmjMfYHNEu65Ek7Iuv8AOoO0pf7g1V+53musURfnH3RVi3ND5Ofzb7W3Y4THy6Z7Et
+nMhrExTqLqnLD7n+hNhIOLaYdm0gHSp6IPIUUOzM0megMTBxi4lQ+KmoyeySVQdrJQZOrelZp1j
INHxlL+FM85Ld/4Ou26a6uAYO/mOw294mjptDaSSsgZJjEWnB3cjUYAsi+qkxa+mCLwLSCtT1R4P
TF/YVKBrIxkb39oEQpxzAEP5plnE5/SuR7eTaCZOI2G0+fsnzlrmsD/mOJu9oe5yIOPwbrsf6yI6
AZnEfWAP8mqo+6H0poM29EABpKOthnB48wS68CBSA4wYeNIm5p1bvGlHm7CUE/tusauFGhCq9K9R
Fk6YWnR5i2cuWesk3sL9Nn51GHZBv0OiG9dWxK/ZaqfqqbcPumm/4KDWYFSx8sS6eE7WaAfEFu6u
RrbCJZjhmCZZdZ/ofNg1AR6ijpzsO1QQMK4peWZ16jyE8TtkCnsfeB5nSDDst6mMDqMui9+JUO5a
Q2N2+/fndp37Pz43jgnMVbrn8NiWde8/qlh0hjiYBWmJ5xsRLPNTCzIoLL/V7ZLVvNTcrSEP9pnQ
jwbz/JnOxqH8PggyCpGrc6C0wQTS+HeLZz6wv8rkPaFqbETWC/plYzX020IVYMs6QUlFhzlYOoG3
qjj9r13iOQ/2gHW91aeZB2YFqLXhCHnq3WpajI8lQalTT/ix4AapXH+L7SX7LfSdLKZ233RMczBG
N5Po4Wb1kGADWnXI4czc92LP8APhLqov+0eZmOokjGxNxXHY6bpdvFDjv2ipqC6BKYAZFyedaPkH
1ce3Fb2y1d+fs1j2B38+Z5qilrEUNfi/MD4sCFXRyWYCbUaNsPaDuYxoIdCnAlqnJDmHbM/k1uiz
CmwezN5inoy9HK13wKOQ+VvNoM0EX+OLm/r8oZHgRz3P4o6k7sgPG4M+KZvGmGCgJTYnHKdW55R8
o31IH29DdYd4dKHGfZUlHU4luR8m9fzFHXzaVtnS5vMqLMsw2c/rH+6g63Rw5rSSV1kCncIjpAQC
QQB8jb9Kon73S2nRpU77Pb0uJtxofKU1sOttkvnGhryXv9+PtfwaPvyaPOq5usv5kCKr86Fw4CrE
y0YWE30XqXNk97VfpCrBUp8571lDhhGq5b1exPmZjvUTmGnxCrGfoJlEWudUm50DzP1XO1+Oa1Qn
6Bql0dam5GJH+D/BaHEGgE6U4x0TatOJOLiM/YuwoiGlLWKae7YKYInRrFnBQ2cV2m+3PnetjF5I
2n2bjRHS2BI2SL60RvxFkp3GQb1VSzf6evEcCH25bRk7myPwQ+O23iaZo0tGk+fWJPH0ptDH+G02
cadorRqOV3XE9aLF3S/p5gEHWk53f3+upvOpIsNhzeK9F5gGeKzuh+06R4SG3KolfYx83+uY7DWj
CDd4Z6s3sEleswnGDYmubbAJJ6oKy3DSrXcd5PMMTL3T1pXbQG4LtFHa1ruOIPdxYzKIboixJyu/
ug7wmo2ie+Yb15F4/qj8zPN5xIUHJpLpYRmN51vKDw2/BxpG+INBQIRvY++kgrVxCz/qfdRxDPCx
UeTHEBYiWLmwFv3a3s6Eo9hb0u3ibhlU08R11AAo7U2ob0g0idQm1jcluZ/XESABd9c9lTBznSNf
IgaVJpC+DDT5lkYHaiOuV7oyDGSfjNLb0MgAGt8nZNJvu2Fro06ttlWyfaqGLeoU09u6BqS37ZSS
v+UPqa9Sf0Tlch1d4zMayurTMtTkt9cr1VNh+QleIMvPJ3+0/BReIjHl/38Q5GkxZ42+WS9D1P6U
+HPtD8ky+HT07paxJFSq7SS2gyA/G0b+FuYxFk2GiLaAEhmJ2ED4jKpNoDYQMRnJKwrSzlvbSJnN
NWGwYbdGcB+0a3JfRA/CaBmzvQzaU4yggdu10ZAFAzqVyyBTeLwOIstCohgbpoatJ7ccXjSJWHsZ
tBUg9jGiwgf2nvCyXAdYgqLwW+Wr64BNaAl/UD7cxUn5nkA35WsCn5RPdgNQX3SF7nUQOqNBISt8
hncdGhp+/grekOsg2mMAAGajlNlS+LlNwu2AFpGUvI6kqW0FbdLexPaGPMdQLSO+DnoijounYaO5
a2Uid1sGZyvG2K+lvowM+wHZGkAOr4P+f9yQJbDRhg0b48zDp75ltAk6jmXUw1Yz0MRtPWNreFvH
2OreduQl8bY97wmvREMgqE8rf0SDAWLTZ02nO9lPfgmcxvKb6X9GNfmMgjfI8jNeH16caRlEejC0
0Ze174EAx3NQ+3rtj4lPoEDPO5KAXvaVy3lh27rwTLe1i3CbICjSF7eo/I1oGXqEqRy580ZTm8LZ
kLXnqQ16sARAabLhVEgBhqHhy27h5X6xIFqfSvvL2szZ3NBZkAxqtn/uhsgvxe5tQRuzwsm4j7tm
gEWHudllb/IGpfvnzNbAr7RkgYlp+mPCfJGlKLZYRLWzYm6J3Si8mPk9Q+Q0VNDF9nQPj/++dMu3
BI/hnKGwQRxT/JiVwvmGENxelRrCRg5S3r2rNb+Gyj2H1rOXvQTTi5O9JHiPrqPuXk37VVwHGfJW
6uflW1qi3n7HVWGKt358766jGd/DbpV5p3xoSZvqy+axJbH3i+l9eS5/LJvM7rYpME56LJ72xwpD
MuUoICYSChOvPlwJ6hWEajCbI3tiHMtdnZ6ufxzX3v98JUw5gnLKq4fZKNXKbZes6CF8qds6OPcG
urwMte6bdNJp09kLFMzS4AlpjnX03KLZj3xEJhPfaZNNZDVLuDlhRDwYagErUuGB5JWCHLUDeEoa
xW3n3li29u6mhrooLykezWzZes1Pf38SnPA/PwqHY5/hGbSv2et92NFAJQ6zBP/pyjbANqaOqE61
GQy+bdnP8fLd9Y8MnPUh8Vf1MZWHKDr2/YE0RDdfBrLg2Nj3i+R673Qk4C3D8XaF2oXGrlK7dKJj
tAzSQuxo71TI0PZQQLYmIWkxLp5luIRJzIfZBQF/GLIjQ2XHXh11cxke9dv65IQnaJwMxftRn1pv
GVlxjsdzUpxb6KbVNhzPwXDW7GWk2W18HcSdN/1tkN66aRNhGnE0cvRGQyN4gYS3cKbRfAzCYxgt
I5MH1R+G/uAAVs8PkbFXwX5uQefBYdu73d7iJ/Q4FS2jVDtVLwO3kGstw+bHi/bauIzS3ov4kNt7
yCb0rhnoxjEz9PyAMLnVEau2UsfZXEZVnxh2eJLziQCcZMM/8+LcUIbxTiTzMuLirC363/MXb4H8
1MJ0cQtT/GGnQ9VNt5e35D+OVWIColdluHrynOy9sNdSH5msvIsCUDx9WZmPYwtjnR1m9ka34sVW
Dfy6eAahM6Bo56RoLoaRzKiwwRd2ty3VgoVnW7yBXeuQOmccCstpnxxD755a3OHKbLtbey6Y6WNz
O0rek9KZy1e3zraJkr+6Jn4pbS98qkXZcMTsspUIuo3dxr/KvO9/FLYgXZNS30hzZ9eWMaTZsBbg
kdq9JVkMusEgTVWHQDn3jUYHAht+rC1APUs2T3xMbUKDSTRwumdUGu2aTksPgg1uLuU/+ybR4Z7N
FilqcQErD2j2bWS+RBGlcZSSGOYzTEvu4PjoiUDrkAhzQT0IE0/Erzj0nDPd333oNbeNWWk7oG3l
cZqJ+uiNAXd7ZBwgrNrorshskBOwpQW18c3Q6HOEk3k36b04qkgfL9cL9kSQmzPbTVcG+iON/fhO
NcUxmib9sa3FK89nOEx9jok/tvbIq8SJAJtH/KG4gqvWuuS2CxaRqWtPXlG4njOVH8wBOVSo4uax
+d1PhNS5MheX60WbwuBAwvNQz6SByfmod1K+VvaRPb98K7ugOkzWCPZHD+NvU6m/6hXhz1003k0h
GRUOIMSNMTcu7poWUWHfoHFCkROSX7UO0hrP2jVmjd2FQWnPGMoCBiYeWSegCVvJ0n7jJPgLjWPx
cyyBgyQyjPDon8EAf3nUvZbe/1wN2OZLxBTSomqO8PzPlx/GvxVZE43PXtfuGhuWMQ4b/OiWGN5d
6lNo5nPsjr3YymbMzsS3ZdRpe1Dxl6Zybxu9wWIgZLmJS3tiChQ61v3UAiYX/TDdNrxUSWisQr3W
kbY7qLyKqto1ejL6luWcbMMc363BJBGDf1fVLI4I8Rzgf2X3EDraN68mr5tkpW6XGHmH+NL6FdCn
XhF9cpQatR5gt7fS7phuTULnx7IxdxbhUA9NHjzOXWK+KmPCg1voP4X7w9URB7Yu6Ip6uXRlPZ1y
gtbwXhg5VjfKi1MaP6MLiZ698B5/O2jbDp2/ASbOHpvizlOoYgoEmNhZFUAGyx7Oejzmpwn/ojTy
X0j/xqc2j0k6S5nipeADKom0uBBoViPkRARfSEQS5IsdTVXNP4GXfuu7DuphSezA5EVYghVAjWbp
7sOFgPmtqbxeJVlBNZr8ElVN32z44VuSQvXduIF72ayua+n1Ygtwb+lAoeCLeXJZDP94Uzw0N4Zl
sFI6CG8+Vu34jyuw4I1aUWzFvxVoL7IffkezpAdGwjec8UtJRwA3MKChShG29Pcb+NzWgdnAnoVb
4GVlzv5wLA3hw7dCA/5mxkG10UPSeSmDEG3QBosVu+McPu/mpGJbWvMJdJ2Fb+61NPC9ej0Y4bpH
bA8mx9246j0Hxh5lr10g2WYP4U+Nvjp5clP1gKV49/c7F5/2GaQMWyZVO9MyEVp9VCvVjZQtUvoY
JZe9MosYNXLHbJQbjnYHy2M7qoaOfE2kE2Z29ptaBDX8Lc3NtYqr9qS1hnmLXgMATo6bEZdiuG1F
7N79/TY/P2CbDBUPMzDLIFiNj/XFUSvruBFNiuM28z3LKh9FwmQrZ/BSbYRRITGbnRwn/Rjl9Xtl
meeeJeZNU+MpmNWbUtOpsUd5l9bMdFZfy7M0JIJh6oBR0k/7Cd0dwVq/IHK63/5+7+Jzjd2hjK6z
xzP1Re73oWanxSyllHgBnKBMJk4M7IdS41PnOShHtPwfoFIgvDGtZ41hrWkyiXMR1xMkMMh9f78X
89OGwqYGzVRKmQw9D/3sP+fUPJWpJySLdtScmVD4zGbe9DKEeNx4qgNBjmDstDI7tK7I7vrQdY5R
aL3ogYeONomNU1q71r2nBKBoJ/wHKLq2t4vGWA9uNG8MkREYUqvTsMQw63OYrErDfien7JT39BAi
p4/fMqUHlCwgRae1NZ7y3H4PlhQPVTXkiuEF5/TmcarNWmwA/4cfn5Icr7zrekut+s8fH7ZYilIk
z1aN4f6aZ8s5DwGZOEwbAoK3ZOOZe9W2AfJ775WGXGmYhDgfoZwPlBX7ZcWGIGyqu6BePPN95D5q
1oTpynpv3CA7p3TjVq0Wc5xevh3i0jnEqakebLGodfTcOeWu1eyajE902BocUMnX3NBNiqT47pBr
PEz6ScILKQEyyP3ff3rn82cdLezS4Ljqd6mX/vnTT9xONFiQsINlFzhXfBqc8A1UVnYyc2JSXdtz
/cAiDYFf3bgyqvIN1H531ucSH2Gb5dCe2Y50YxK/eX2L59PKztHSoc0mz+8r4hgtDRQdJ1kH3A/S
Edcaj7ILZnJvYvU8lBiC22rCmrNqapTCQUNIa2ByYJ/DdlvkwrsvoM2sLadyblstrA5oHUO/DZX+
KHPIiwR0jdtwsMJ13bnFbSg72mrgYHUSlhHzmS9z1b3HafvUmwGp4LDIbuqybfG/i+Y+dljfXRzV
g2oXwln7ZOqps09Jr2AdT63DBBXXKSPzvTID27dTRT73lLPHEBGGE9wfmyRK2cbmS9TZpqjamWJU
GIFyJn0rsAb7xYtdJGq5mB+FVsk1vFb7CzGe8V9mEz7D9lIDRZRmfxQfqSl1Ylr05Kk1Fge2wL4v
+uYfvQDaVmCq9FM2lbNR+W0ypqD/iKmVo3FPWob57CYWQX8Nx8IqeBjJRyWFz7tkhNEfSxdL9lAb
8M/5jh73/MUSaX+eeWhlO6YjCUJCcPFxNzdadlONuKWww5K0A3lySfTQDtSStYtUbDL0yJGrpJBk
kTWAQSJHtcd6bKzHloAMP5hAUSmHFT3R62iHII88Ihtr99zFF3O+ZBopSproY3SGdnO5XuLMzk+5
1R+Jgm7/9Ue4ZXn7tJzWLNPL8d+XySyGbWLcKxpyN2aeD+9dQiGldkAxdEPsPnfJvLEhV7w7MXBi
SgJILcFUwNHJHuqBdCViJ+G54ZVJINEfidKqVxnuG5/lGw50H3po4d3ziF09SZ1uo7Ph2qSGC2ms
iootCysqPhHgd+OFbmN6+1P9ONeSOVSHYfjFr0N87lC4Jm1O/udaum18fI3STtOCHIM71lMvu7fd
9keSu857vRgJotRzDnkVL9ifdM+DJ+IAz++hcVV7cMybsVWYbU0VEZOqnM3fZ6nPalMbnya7DdxM
JuWzj5s5VysCzBVRtnIXytFkJiBjlNHfmvFIEcyhoIYZCDTgRtlgbGCzVmqoqRSQuqjxIsFOFjMC
R/APMyiUVTeQZe6IDRhasjEUDNmg8PQTf2++jpqq3ZaTEd07YDutZk7uWgP4CFbj8JHkRWIdsCm3
pQPEcSamhNySLzoa9uePs0sDil+FjQvAEtaHOZniD/he4pZXNUXwqFfi3HYatSd9RufXg5YHeP9w
/aPQqQjTiG1ifbMWIFocnrXKFvcUisw7PTTuRiiApIvGF+HK3xWOIiJ/EIOmtNFvBEWGRSA6H+rK
IYAlCc512okbc9a8u14X5XmET7eK5nz+ToPqQFB79mIMmr7rZtyzgZt/F3U63pvLxUntb4RcRGgH
h5dUj35ixSzukMvFpzGlQZsFa4KrCQOuWiyEhfvcCGc4EPvXbCJblJy6qa2j/Q7PZdwFNxm10Kwq
ly2FUt/QI8S3wLX3VWLj3ArvNHTxf3/F/kt1zfaE7ViSJ2Ejq/n4jvEhHOwxhVdLeHq/A/zBEtVE
k0ZV52YOY+Pspl5xyvG/u2RvUvHROECOJWliMh6sG5313ZAX1Q/kGNW1uRvnNWwUYOxFTxOHBPt/
zFp8Dzpr9Fudls9chVgT3cbwIUpWjwOi1Rm67qgr87mwAX1EytP/MQcUtmTbrTyls4ey8fYIjhEr
e/HP53UnfLeT+SYzMMVXfS38ts4hro1j9dDy+PaFB9QjBJ9J7OROzAGijZQCWVFIZIQdoWpUb+Ml
LnW4bxetXlA7AAt0miSm8n7WXim2SdXI+yFAmVGbJz2EXn+j+uXzHwPSTSNYoHOsTyzQY/cQ9GVw
LonYxS/6w85Tm6Qny3pACBmi35iJuJp2paV0Uj7ckl4cETgrhcrrnC0YA0ovzs2wfAvPxfNL1BJ4
Ha2FFWGsYjeR0KN0MNYglYHrNPGmJd7gghVm2OaIeg8p0TE5JjGCOrjYkU7ijY4qRLQdPh3Ibi+u
Kt6mLhBnOFUxEgK6Mzmz+MpuneSutmKsiaXBf6wxDhYRckwRXUJGV0KJs0OBYznsZkd0vus4E8Vh
0UdDvdLrbV9Nlj/i/Pepy8S3RlHveNm8k7lc4njyTqPkVTCzYjrEjdU/FdrO1rHTj4tSmm7zD0dx
DJCUKClrnYf/vbS6ePviTRfmx6Mx8aGc7VDtOXSkP3XG8ThaAnNxvVJRPJ1dcxL7IMJ/hWkmWo2U
wPdNIZt7tj1UR3p6kpQw9j1ypdt8Egflpc692dfJ7Ujrf0Uo40y7OEVsDjP7mC9k1sb7rtLuIYr6
+RYH7vxkZ0HNVnL4f4yd15LbWpJFf6XjvqMH3kxM9wMJkKBnObkXhCy89/j6WQdS98h0SBORF5fF
KkksGuCczL3Xdlz+5pucRNqJpEvtlELc3XTtGABM4EszqD4DkSxOZl4z2pTifr9E5RcaHPW9kene
wLevqwIUxRSeg1nN78nScGJBEYfxEAu2ragfSOvaLZJkvjWmV2NfTL5RMxXSJDOBwzfsCzlp/VhN
z60+tl6ngx1FmJDfnJKOE30dshtgn0D9HdnswMqtfZCiPfvzFt8tQciHNlIhviA8KTHfkccbD/di
sTWSxEKJBYuSu1rtKE+WK/fD/KSI2/VQdMh/ynOVLxknZzRARlakR4Imi6epBsVGuDBiQikXcYG6
Rxjk8LqIaB/nxXBKce0ywY7x90k6o67yE63N8Uqk8XzOIKRt87gQcVAMuekdoMp1TPXEEvy+QPza
oyGbsJ0rjPm0ZXpvJ+NmGA18eXMkkTg4TodYinqg7Fbyorf0Zn7/bvsPu3T01KpjiDWejLZa/3GD
IaeNmrSDyZst1y5GkAJk7TKLrNup3uBlyc9G0k+vcDQ+DwZCsmRGtynV9ZeSzfiDTpqvu7SgzA2j
eIlD7YgQr/oAJXezxHDKjOBVpxKSJyTIeqX/aV3964IIJQP2O3bHuqYi6//xsSfBJFgMVbvNcT3u
bIlTVNUIYSTrUrdPWBYpLFx3xpIPj8kwzTyVbQQ7qHDQwJrgOlhU9FNO9Aypt+i8rAyqFGyDWNyS
wlHiOqdkPvb+7FIXE4Fxg4W0dZqRLeWPv38hjF89I/gzmRxZsoqwz7Z//mViepO1ChRZV5vhMBZg
GSftdZ3EoZulRVjvofKMdPTqzFfEZEyKGCAogvDcqbl8KSc2xSlkwE1pkIs04pt7n6JAltEQfgwb
45Qh//0i2QBrk+qlQV+zcFI8tVU4n3LohxtxnnXh6fViAvBiwG17i8Ry2vTZYFz7mDWckVZ3K7+C
1VyOsjkAzVtvRjXOAT0LTHCm8uR2RkJgdUufwmFLuoeAXO2L3JQ2vMkmzrwZrdu6xbu4BM47zRBA
osUg2c3sjwtnnyMqdY1GOw3+jUxI8R+Wqs4vahSLfGeU0CbiXPZcPz/NEdRvHBpcsMu+fGELne8k
a6CxbprKZg6L8ax0zoARf3jTy82A6mdazushKiNIJNHDoN4n9d424tg39yG8y8qNcuqbqtzGa60z
eLxZytVRriGsoXuLJYak+DwCxGeAD68FNe+IFiV6L0US2GLYr4DXmuYLXJ1TkNNeRPBl0nGQ9Ds/
/X6oexzDRTW6SU1fT5SpPGrRk96JUteyjKc0f6aG+TnOn0PpWy3NSxA8t/rL1LzU+kuRvaJK/SWf
X1FJ9qqRsPQD4H5dSK8oQJKoG/KBYKoAA50D4PDBico9Cc7OuzxHYwzP5Y2pZ9EOIkWHy/CPnVn5
l30noysD2TqadUbxzvpR+X6EZqj0DlOMEIqJTPloNUcQMrKMPec0OUdQXIF+4tiRyBSfA5gqxCu3
51Y6E0ptnHrp3FQXbHjU5FzM4krbgdLta1BchwLB78224WfcqAU+knOrnFtd3huW1ct9WmtZ7nYg
qqofgoCXAQz9Q8dt5SGkVYPSIiqfzQUuN/3357bL9YOahmcJpAiKDLM+hJUV3cIyxfqNrKRUD9IG
T5csGO9HiYFocKAWUhrWisjkdI5BdqLsjMnwqSMbUT+Z9bmJzmFwrmRRGpmMBVOTizxdZuYFcISy
K0WGjJpde/Pa7kcmvOmtNq/zcLPSW2XexuFWmKLS7E7F2T0Z76UlKhrvuXVPrXuXP1Dm9NDkD/ok
CgNXp3rq9JA5D/L0YJaPifPQKYN6ckipTHuNEasQgnO2IRPeJm0ulZKBNGCDE5Ilh3u1CtMHVULd
FvaYowALPMrLo1E8amspxSMVWAC7H23rgXcZelsYSrr1oKcP2ShKTr9VYdy/ljAmxoSr3q31GHU3
Lb5L7U3XCMK+AfrJ41vaXdP4JlyPWBI79qDXXr90/YVj1V/aVBQcCkzk5njW18pAcTunRhaVNqe4
OUXxibZ5MR7H4piNR4dE3OQP5oxfFYcW/SBhYUEVhxTSEuvA797meQgyu4l0xNVqVD5FZWp7QyeP
3gS74Gme++YatA6/TmY85S1SFE0ob5ux78lb1PurRk+F+VdxWu9aD+TeahddO8Wz4ZgumMB+A+yR
4PZheYgcu70y79jVClaJaEaFkslAjMawnN9FCDhMJbVfJ01q+Xwy493K3xD3WzkJbHNnmz6b3vjr
z8ssrEF/HUP0z7uUvJ6NblXDbT0U0Glu8aCH+05tzc1cvlm49jO8rbM73BPQD+lHU6+z1/3UNoc2
f/j9hfTXFQ3WV6G3RZWCDYMpyY9Pa9TacYblotwai/GcpImD+HJBbQR1KR7ZujJEd+2lqcF+FNeo
GFr28MR7zoRPT/n0hL39xTaM9AHKS2ywwdXS3mOmbhDxA84a+U5wg02QYQP7w7WJqw8P7YehGNMw
hiVYaA1BFljHEt+9I8AWgtnIFQLPMJDL+zAhNBRyv6/V/jj7bXzoyG3Dfh4f7FlUMB8q6wA6xE6O
AC6m9ri0xyI4tsqRGIy6OA3jqS04aWKIcbPkvIynIjlTFbmSCQP0s92KqsPLop6pqr70oagG7ela
Q41JU9S8liaiPZgtX9T16AQE1V3y6grqUHI2CtCp6ppIF6qtrrHChOA6VlcUUlSzViddqIEzh0mc
m9fyM2uNyoWaCVGNLoxT9OhiRhetEcdMPwfrkS025SjQvJrKfLCyvno7W8yxa6ctH3LiFjepPCdP
BCurG/Cn6n0xqtcVghDtVLCnqc59eHaqs8WN5WxU58gRZkbJPjtrqflFXmsahZNxGEV1I6cLUa15
mdIrvkERyWZecvPSpddkBBZMhvulSK+xeQlNYFaiHhgm2MbFXEtKriJleNwqw0U1LstwmdaajYtm
4ctCP/atJutM1dmF9JvOOutk4EznpBQVlec5OFFjcMoUUUFzspuTFZ+IUTeNo8Y5i1PVWnl5XIha
kQ4ppjPtYPQHYubi12OOouGwWuv9BS8pVo/er+Ay40LW9rq2t9o/LNKVX7ezvKmRdDHpReytmz/7
VSZ5GYxEReVimZbk4t07sMGRzwlhgGtF0GSIx0StL4wYosj1CnNRU7BfAsJY9qW2j0ZROO0kzHbx
PoVfKYtCIdMUu7neaeSNoyTd6Whggm/VZns+3/ICFXI/L3vL3Nexb1SiCIAvQOoafotHNmJMIiqq
vtVgHKgUwI9xMKMjZoxCTxxknRLobrWGCFQoB6pSDmF3SLtD3CFR8SOC0fl1mJMB2+r8SvFnnMKZ
PwZ7ag72GY5dbR/yi5SigmgPiJNq5Z3R7UiWgj0ae2m6owx+EX4tbYd34mv17Z5a8PjyGy0KmxR7
dJ4h/0f2H6EYGNX/w9mIDSFSJoOGhPqzkqlWzEGXiP0kfIud6HaGEKVuB2DMoQtXh9JqN2TKgk53
pJfmEvYSYhENPS30+twbwfm33px7LK8pRfem1tN0UcZaFoZz3UslL1+rJBAdfORaZA32nBskzyLH
QIKK55FHSjWG1xke4uzBEDXxZect3O68kTYH40xw/OBQCi+KPdKaRvLFyZHXXAr+ADW132qIXQp2
pqNvVWdby2zqQO9vFYh9a4XkaISi2CBKlWunbieLataqJLJYEeB4BcnfKZQZUUvtjVy/uUqQ+zN6
pIixhqJm2wMFXnEnLHfba9dS6IPEzC880eS2PYoFABWvFdoeRktKW0sh/xkhFpw/bxw88mgpNfEG
ZjCJNyee47iW45YMymc3113YV9rstmAASjcmLTVxkwArNLLMbQ7fTGRpbZE4ZDMesS1eu8C3ie4h
PpbXVUiaXL12CWdghpaQsKG4YONAe6vQOC1XDz3ysKhlLbo0c+sVr1ImwS0gGo/wcDbi2uwBgsh4
BWeeIi80SDATla5FfBZsF+hXVL1WsXitQViE1xte24nqFpKaPdjXyloz22/sXbHX2W4ce8DQQk2U
QqYr+riW1pXbFe5QoHJw6fzD9rb1LQSnRhZHoRqYxbGwaMOTI+86dHRTAp3dZBDVym5NlKUhqpT4
Fm9L10qxIXgzL+gojiOles3o9esRyXSr8kjg6vKoRDVrsXqKedFZQ9keaDsq4ScBGCoeGEPUdrri
OZanDJ4FXHPwZPR3FVYmxDei+rWWxLMdF5AvQ8lCdzPd1WdXnd2uc5vOTfGl87ry6gYIVbbKASER
jrJe3jrDH1pE/2GdylCHdo4D9gipzM8SX3looegGguRTWDe9mlt6ORzmjHCpMmPAUY6x302z+kqu
TOJzO0M51XXytnE4L5DopLkjF2ZZgSPbEtFGjFSavJkdBx8YcYSo6OjOE13QqBr2gYBAg6QUUaFl
Lj/02cIKwElPuTHJD+tdLV9uLACzRDhHDlsomxAjiWmRZcf20zxNxqYDKpEFyatSGZEMN8X3BywF
qMsXdamVDQJClj/EWTMxD49NJ9nPNuKoTTY0vHWR9rgwpH2jrfKXZiLS9PcL1dVR9NNqz1Txg3HJ
pHtFM+LHhepkqkEqNwvUodrm9CqP4bW02vkQ5kdqcg65clgcLouiuFx+rRDEt+MjxaC4YlJcLoNM
HLlcUjrugSvXTGn4dsFk9hlbOy6YlE4I1nrB5JqZpOKyyeUymr5dLodgx+WyW+vr5ZIrZokoIPb7
ydcqca2kMsNPqOoQrlfMIPx2reRyCRJvinHoABYFzWZF5/VQSqh1Aq/uGd3Zs3Trof79QXhr/do0
wHrkiAEkShkHvcSPz2ZqxnEHB7YiAA/7cwYq6tyiMzrP9n1g2ogZoprfxM2CysjC0EPyEph2ezmt
h77J2Pwl6bitgTH6jR2PCEaYrrWZqr/vVGVbQfh19aXEH8LGllaPktz4PHyKMsHA+/dd6/1N0wTb
Ekq6t36DVNIvkzqTHJTEu9YpCNjoCfOxSac/FbxsuNvmWWneONDXt3kyvXLC5GPZGom3JHPw1I8q
cTnxwh7LQOoc4jCn8WbeB5VWbJrIxYtaSPqpH0T4dlMULzID8Iv90WwRsJSo7t8RUP4+6Of849QF
5wG+2EtDY3t1+1YFkyzJWSwf0SKpTZ36orRq/eC0RfPFQGe5SXUa1KlBMAFjxdarurx6/v0H4Vcn
qoWCFvaWzOBDUZ2fgQ5ZZmXFUKsAuDt0BnKeEg6R5N2TwgatgDbsI0e2n0wrQZjcLfETdCYSQsY4
9w1mp8ekptGfqkQSNZBv3kF+PLUmftmoI81uthblFoVvHbKiwH3O12oeujNgjPASLZx5qtKJ3sjj
iAMnImyUiV23DRTwhYPcDltopubNRltwrNsOoogzpC+hnX0U/w0wSLbo86wbM2tivArW5L3sgAAe
9KNqVEQig+Socrk9yeZ7RYDMs84m/iTkNV+imTigOdTehob0CRFc94FWwH3MpY9RYiyPZcqf1fsq
vQPUlf4gzQOV8evSjhET0g6ZjwxbzZ8+LDKQJKmDYbUdFRWRPWMW8OFqeVNi0vy8BZac49a49DKP
JXvT0FYXlU8kVWPFEdXQ/b3ENYyI3TLuJiZ8mqgBpxFetBQpzt5yduQl6ilCkL3W7O1ZVGbuk7XG
yO/XkgxWwj5FP8Mq/XH0jdLX1mpHn9kzSsal9MvRn0p/KP10FMd49LvSD0dfD/2K+XSJ2tHPSs5N
eygC41qRsVenvVLNqGRBd5BC4cV1m93QBZvNXgMX3eydea82+9zcG/M+NffxWkPkd2s1kW+XoqrI
H0a/4M4RnglqOLX0sQhVoz+XogDDZAR8lKISfoRfIvSlwddC3xl8JfTz0p+YsYb+EIobobGnAl3U
wsQZvxQaZiI53BLjabLPkj1hIlRq7ypF1ExMXLEb+90Y7fqIPcOfug+/dsZx4uJdESolBhGryOO7
5oNFFlJm9zKfsdQc/N6Yo2PHmA/uZ/yEKWor48OsG2d5XYZxRXMBazC56QOCmDglrIzJVq2ZoCza
en5VRi3AbQM6x2AELCCj4WKkElGSnRb8od/zq1YTTjaKc1lnm0mkxbr//O5xR3zCK11mcm7rFhzN
OdS3U06PR9Lq+ggTFF/5lByS2BwemSQ6e6V8Aa+jPxD5Kv3BU/+r0gtpjoNAR5V1hcv6z/APJZ0W
PR1TaZNWM4S8qCovZhV/pAtq74xMK3Yx5rFd7HS4XDJii6H95/t4bkauWvu1E5doMQP+PsUjZi0b
8MwqPJbWPCSmEbPiX5y3XaY/2I1T/YkrsWoJf1yPQLfhpCDrlqKpvxCWurDI2mLSwu24gP7YhsB0
GZdLs2vLtYJgr4e0W4oG8KirdBo49BrbncgkW339RmkwOI5zDMnkiO6UwTKPy6DVoDxKx02KvADT
HLKvjdT2pokD88z21sfLJ0KLjF3dWt1JG2FPrbd6ZXxTjm23NzsC3kozQV6tzIe+TNEP4XGRALWe
6nIITp0+YCEPEnyxhMxDzsocOM60iTbrzULO26Ns7RCK5PZTWTpTuQ8rSfb6XjUIPKuMM+nkBaTB
lC14C899vW+ek8pF2xy5i2COT6WJtgy0nGdHjXJN7AAK82wSbRZp0b2Gr78Nm4HYHTQl9/U+QiCc
GzpNqf3XHQlbVRqvFuk3dkdoNFuswOaDr/B7uj30KzDQHMwq3bCkJcJpmTA/WtWDnBO/LsukpSZl
y4m2b68N0t5TpCn1nZACci6ngCkxruiuU3pfD8ruWdGI/hxKm1go43NcsIXPFvIdmjid/NGRrU2P
zcAt5oHOiaEMwH4xqWqa4G13+1DrSoJeCIuwMuKMubIdJ0YURrjoT3mgsQ1MgItkJtKlVCLXU2SB
EG1JLGavqtiYHdYmZpu8McfRcieV3mUPrRRGMGft1JKfW7sJ74Umqa90571umPlLDnw+jAPNT/U2
Oo7GjMtL3Bp6BkDrrSqvHS7JQ/1VCWjlS7utu8o+VNUyekU7i1loN5ym1upPPeiAU04CAUFQi4NB
PNu0dIPfZejUdgPw78OSsrqCPvMa3PQljxLElcGgIelrA3yD+pweiQSSQauDOid5vfkgO6jZ2tm+
znHCaCIvuqvN9XH9qp7zxbVrkBZmJnUw75Bsb2SjU5jj6sMmapCvSDnDunB+tmT6x4jh752DvcM0
F9K/zLYEEsn2qYQJOmjleAQRNB4hsXy7pfbTeCwc3sTKGHH+57d9GLpqebB75aOkt/qREf/88PX+
rEUlXTrn9av1/pk2hx13ZBbhCrQCIKSdk833GKndUVG5rMwm8i+WOw+OZZFvoJgQ67Q6OKbhQC7r
Ii/ElWTguDexuDde7yVdENI+c6pV2msRgbLHwURMNLlEl6+Hdlh2hRSCTymNlnHU3B2gzCDq0KQA
2AV9SplTG5jBidz3arAmrOrmrR7y9uLIbIPKUfZxZPH7qK+XQOeJM9VOZAJYx7o+rF/08hdMDMZB
nrHV+qEulv+jskBdmd/Wc5S/SJiuWd3Zb/AcPdaEgh5yCQQkO8okrJ0TUlDC6da7FhTk5/XQx+/q
0QbHXutD5K6RAWPHgKk1Jr8QsX3kTpycvvp2sMWXtkOcVZ3q476flvrU1eWnXs66R96ZhdeSQOuZ
QoE5NjbZU3l9a3QQ/2DS4A/EtQ4yV0sOoQSi3kT9s+nMSmECQYKCHWnhoYPXuQHrVt1l8uHjrBmu
LOw+W4CLHmut4o2TRO05JQDwiNT9id54C9LZSl7sAlhz0krQtzU2xnkE4MDhH/QXlZBFfXa6i1Mk
Mf0gRbzPZW3eMJAKNy3hMQSshPgz6n45paQKHheiPjGlzExdExro4tZ6QOHDImvWFho01mtbiguf
1GDjYkuNcdELVTsW5fBiKx3+UMOatxWbuC3qyuVkrWmz9lJu8tJUX1V5/ro20T5FnZrStQvYglU6
Q/QpOmll2xzlbii3eg44DH4NicNdQKulszEcEgXD2qWUgYnEcoHuTqsZSNW113dZ70Y9ctHKCJGy
AbrppixDbgQFg26F5ZbTfNRykhkDMreuQzWUV0lPw6sFv1HZdvG2X6TKi4YR2ILTMmAfh+oAtqTd
ohm0/AiQ1WbAnEXCMgbT9dAT6rep64E0C2PZTnbYiCtF1Pllnn/UxWchMRzATGVV+MR/t7fQyAmR
Z2VB4z4ClxomH6xJ/4x6TX876CakjHCOXtXxIah4NWbbmpnlZMvXg5QHjbQ1cntr8Rk4hGGVkCFd
iaj3FBbPUjbYYjcB+dhXZEm94epYS/1ka2ySdHrvxFFEHm0b3UP6tk4sGcfKGINH+KZnpSWETJEG
Y7dEy3SdROrEPC+Ta/cErNuLfAismlAFexpx9+nFDlBJ7c4WDv0EJcclTfKDkvczPbXhsyOxN9Cr
BHRfCLC076xHRQsZdyV6gG0bCSZ5dd6UoGpMe1IPFT2Mnwh4YIYhVDdF1AZPUGw/yGlifTDC4mMz
hOSUDw4hniLCSLcH+6xCHXPriWzFKZLfVZ1Tfmob/VwGVvQmCwagAib68MzQtirAVF5gUm7w6iKF
/PehInDylFRQOcYClIcRah8XU6+e9EnXDopG5F5JgtBe4rk59bFk8aZWHycFEUAZW+gK0DP6rDfD
DeaS2f/9bvlX+xcnTna4lm2pbN/0n2XgRM6ZdtcTwRbVenWNGtXnKZVdGe6VjevP7fqThkN0y58l
JtlBvaZYtHjR2rPzni91krwjAbnf1oPzVLbqO9lgZ/z7x7jCOH9cSjoshCGkwyqjJ7NyCb9bky84
aAILmvOWVTJ9ZSm7mkbBmy1AjsKG/mXSk+g02n3qm7zrh5OqkvmK0tIxpvaGtd6b2b1iQ2RriVWX
/CoA226aEZMZExUGRCrK3Up5DKFOZDb4lIZFf56XZJ3Fk84nJfkERWdHLua4AWQVe3huP9lOACJu
EO3jOqF7rqrIW4QBJDPPUaogDHMwmtVWRH+4mrfoXfD/IcBjzwv4BYNTsrdNlK1zq+6RV82eUu3V
mLmLFRVvIidjZGnwDlQ638YUaLb1ixJMH7Nqlv1V06QHBBiMc+Gwa0y2ZLsOT79/1tVfd/U8QpMT
rmbCqGYN/2MLrFSWzuaqkbMvgyMUWNk7iHoxemiACHSmDa1Bu6TVr/uhqDgxLO2Vz5yzj7SC4USW
Edw8Ocpm5zVmgioEZt4hMiNrLxMDcM+d+UXREeAboZLLiELl6NpndXStstr6g9PBFCP6H94+Nn0J
LCemEGqp7Op+/EWUIiPMIbWKbTUp+vP4Mi3al9gx8qdEI6POKuL0UsXSvS8/suxMz+tBVeitFFWg
+OZoD/e6+5JOBSLY1rhMk0JYGkr4AH56MwMdcEbVtUQ4Gn4vBL+otKwyhq6ideSiLeAiwcmtAtZQ
Vd6SmSg/02dmO4GN4cPc3yOb04iSEYC2ECXxlOTEN9H5YyCfdV/Qv427dqgUr5oj9Zq3ZG1p8nZV
y2i1zYJ65OqeW3H8XIbZviznpzZPz500lBAS4umVOQweWj/rJR/Tt5Ih3eM2HJ5XJfIQfCHYtv3D
1h/Qya9POFIrFJSGrKPu+NlSWtmhHkrknm6VxoO5aWminLViOKCMIxtRebOb9d0g7WR9N0kQbfaL
tNOwGHcEoIqy2Dikfg5ciUG6t9j7NPUxz+Wpj4OBUiGeNz7dRn3xoxYho69Zvr2gOPHN5GBZPh5k
x/KD5CBZPhXZfpweEtvngj65mc2qwi9svyK7XaZL6/eyz/qQTxhltdDdfKf1UUhKrW85+z7zHWcv
raWq+yjYD4MoZLf9WkO0p5xlp5o7NCIUAALcjHO465gfbhvTG+qZcOBJdsjA6F6iMM3PS1u55bCv
1yrKPQWrs+bvMnftejTJyQAAlPbTJooNcqRtvf00+9aU/qHrjS7kl1eObg2+Gy4JdL4x3P74USm1
cJbC2QFbVl90+aLVF1MWZdUXNBlOfQlkocbAOxoqFwQZ6VrVsGnbXY5rtbmUyqVqLjXai+wIIzq6
dM1laC4zMozoMjVCjyHBY40ukX7u+3OCAxanQ3+euZ2JykCRsRgh720+YT6dq28lVyclPEHWppJB
kLWpOT9+hWuzTDGZb0CfIzFhLbjaylkNd/y/zUX1uQ9fWwoEXLsbsXLuK2tvtPvC4sTry7Gf1b49
+ebkL4aoMTpMFZOwgzod5LUEk8Y4WBzro1ETgosnALD6MQVuvVbSnygGFxlj7bPUnYbw3IVnsxLV
hGe9OlfLuVjLts/ZcjbFMkPUlF9U+zwgB8kvXX5p8gshsVV+KcdLkV/S0YuJfRov8QgcgyiZSwQa
mxTZ4WIPFym7OKyOARXyYYj1c8ty5Fxm47OtnZUIndq56c+hLo5dfx64nYlSLB72WbNO43wyeKbn
E5pUGOxD9Q0sDlWcAi8OWxyqOEnl4MXD4ABY/CtbfGT7RVDiv9jiC0/5Chb/ni3+b7B4O+61bP+V
LQ5YPMeYyK4hxgQs6l9g8a9sccDiCrmX1Te2uPmf2OLNcsSpAVickogf0gReHLA4opxEE3hxFDl1
+ANbfEGsY5+NteIFr+9Fsc9Uz9M+7+UPLc86T7nFjGq1zKjIv3a/v6xqvyizyRKw6Cw69Bkhsvzs
QAaxmneYg6ttnUcpuWGW+lTkTrSJpso6kdeUXAkzqL02jSrOPRNxqiri+V4BSiKjSb+RrKCRBluR
WqbRyyMscfJMecpuhcP8us6GcEeH1OAdB52iNUznNkeE33Vl2CDy44wcgl46ob7XT5Y0Mccn0Pbi
0ACu0gD91RIOO1kqK18eytI1cyl6tVgO1nSsCH9Y1/1ysmHlCXAAMQgAAjE8+PFkEzE/GpRy6be4
lZi2mAi945x0eeii0P20T/RW5ovUk6qwvgT/9XH67/Bzef966W//+T98/bGs5iYOo+6nL/95iT82
ZVt+6f5H/LF//9iPf+ifvvfo/fYHLk+7559/4Ie/kH/32+Ny33fvf/jCK7q4mx/6z/j3Prd91q3/
OL+B+Mn/7zf/9nn9W57n6vM//vpY9kUn/rYwLou/vn1LhAwJXfp/ff/Xf/ve9X3OH9s174uPn3/+
+c/v2+4ffzl/N3SWgQzrDbIOkD/yIo6fxXck4++8kXkFBe2VSwZj57/+VpRNF/3jL0P5u2zLGEBk
DI00ri3Wjm3Zi2/pyt+5slhQbVBU4gfGJvyvB/bDK/d/r+TfyFu8l7ha2n/89dNSAzGRrtsWslB8
0DJf/WwqBiAQNEFVyBuQQbM/aJPpBZ0CgHYg7WmM0T1nRqNBPbIGqNQIL4p3WjJK8cYGirmxWJ2x
Ca1GsgeqP8ZE/LgMEkInfCSKZrAUMmWeRXEm+G7bIudSRaxTO2yKvNLg+bDRI776Xkez/FDifimx
QdSbZNQILlIX6+zUA0Cihq23M9s9I0M2F11vpOcw0RT3u1f42xP5/RP3E15sfXDiAo8UA7cOonix
aP7uwZXY38pATpH0QovHm6PxmYPHhKjdpqv8duxYkSdwR7wURLhLg1t/SiWD0PuXtaHRN++rbNJ3
kp0r58Y4kmyqvZQBEhJLoZNGdK4Ge7ENuYQ2yrYdIVcuGfqpeJbbfaYTWiSRD6ZNUbOXbOkwLIhb
zCEv5Q1RgmeNpuRtPThO6BAeJ2ukdyIi//2T8FMIlngS2Bc40OwNXWdU8TO1RSt7M+hCrdl8/afl
UD5opTuN4K4iq7SuTIU3BBM9q5xaMc8rJyWv7YM8Eje9/jbQ4eNLJ1AXaRJEjCKUx98/QoMPCufl
OSwL8bnlEeLM5mMiNLxcKqyfcyrinjl11EjlZh4MOF8j0BjUBiXhrPpyKdVGB3NoIzWyO57aqLzm
GTo+AEmMqdiIEyU1E/CbqeU1WUhLxVzVudPUs75KZ+MpivMPDv3RTJ/uehM3hzWSx5Cyu5ZmyqOj
RWgLc5YFcEs2KYSG2xhMBpyQzE3aTN5GakGCR7KkV7pn2ouMSXKpcJQufaceQn1pzsoUbkMtUz7U
0fLSIo8mq6L2bFmLd1Af6Lo5RvLopE7E4JW8CmHhbrU+f9b6ZfnDmPqnte36VDI/F0EPnLSESObH
dzzdljIfzbIkJLL5NIhOamvEaMMYnJULVse5Mu5BoRT3ponY4KVleKvS9otckw/Qm61PCirXUdLj
wHOCxKnkskG167zjz5pQUOfmklrRh3Ip2osytRpSLHRHhGgSd2TrCJQBCf7fyzFqPEUO3CSo3sTB
TmpX7UzWZ7oOdScYzxor/XtIXsFilFeDLoRlB88F46+3izVr2x7b8oYhTbobaaTubBslWFocVvK0
ZTYPwzAVtybPn+JFdshXimnttMUnJ5teMntSjqHBKukPb1Wu3j+8WWkmmpqK34yNNm5y8I0/SZBy
OzYdMA8ExRGt56Iq0YQG4zpN6kOd4reUFMzIOWrqfWm3bqCSVyEt0P+0fBN257jUZQAOpnaeK+Wd
nZMWHbAYroyPjaXHlyDK1a1e4hmeEWcmuOoYrQDn7xVJddkff2hCNdoahCS7ZkRmpvggL2rwdhqR
HVgLMD9FSFuZ1pPVCHBVnluXmPXmbAK90KJl3pLrS5tTUc4lrY1Tn/XPGKo2ViNLtDyNRzuxX4ZE
JlVYelfDIUMooNru1PwvTee13ajSbtEnYgxyuAUkWXKWs28YdrcNFKGAIhQ8/T/V+5wb7+6d2pZE
1RfWmksQtIS6vutPzrSrGv9iX7SduPUaUmZ3HqOdoRBOXBbDOTArSPlhl0LAvHaVjfnRiTdXnYtm
eWRCROrS1t/YvkIymTk7pwq/SU/lLaufKoCdBtllTNULoyYAJrK6eMitF4XJMrCetq5uExQxWYJY
KS4g4SG0FY8kJX9J+AHNeJg2jl1VWfq+KX7nhRxLy63joLEuYjrveotAzBmGOEYgeBLy/ZzjUm4F
UCpvvB1aXN6MzUAYSdU+ti2K/VCcvepeh8YIbXAOg7SxvKiLm9nvEFnyTXAKWKlhlAG1XYi/3lvt
nZUvlwyF/NCFxteC03KvhvW+qlb7XnTt/32BCQFf2gvuZYcwIpib7d2OgNf1U5FqpIWgKJHTRkwZ
zqoQ6CejorsP1lyAFba8G0sqIJd9++B5VnhYLtwe8GD4r0LHYHxYqzer2H6LOgz/LpFIsBl4jW/f
qUua978vEeStA2mfXZxneeJYMzqnJiOBwm9dHxExXNemy3Je5suRK4sl7mAJ/LjVWyfzgtFf0yH2
XvO/XVZ/iGiSn+CfsMABGHrNmpKAcLRXT+GM7qMt/ZvJbdWdadaJbi3cX6SKk0IS2eTSn6zaDZ4x
3X8g3tF3/3gnDWPLGiplEGmSO9DdPJdztbP93n2r+m5f5uO279mqHXojVy9GEL2qFRqiO2yobnpG
8xv3fRSN3uPgjdv9PEbxmGt510/Qe0YP7CZRvDuOz/AYzRvxd6HHqreUGq4kCObpEgs/jGuRsMAo
X0g3/dJofT5BdjzK1RIPjuOp5F9Mu2wnxKnj8Pvvd0qEnfffPwD4mLWLe9rMgtgjVtDG6b8vtnHX
O3lTcHZ4blpcnvG+7MpTTUbZJMsHuwIzkdtTf9O7JqTQtojeouyu1tCszW4EMRBtJ+lF4/2o2K8T
AL8krkZA6Ch75oOtc6iRM6lPgWuGhDVcvnjE+xZO0oMmYJeeAK8aMav8/xeFqhKBUKHiqOfNIecd
wHe1vGfKZOPBtwKFEmakMffZDSELzj6q3fkaq9YNGY9sBE1+QDvvpqNdAysNIve1tB4vhPSgycFL
lxXCkXW4J4bdv/Yq14jtwrqxesv+8ue9xB70XfZhhgp289Te5QE4/BtPdp3rnVyh4n+/awkQTDt3
BUrpYCwSs3oMndK6EbPH/GAdsBq616oc8RUA60hExUSq8rY+HSZpX1mR+FWNbV8KHJmEvfcmy+KJ
QbNOYPGs74TxWCTDrx4qWJ8CDeGAOjTDOJ6IUwBQEUJ5MJsmbQ0Fi8XbljPkIfTUo2vCSU+NOuo+
zHH5sQb1TbC0ui8cqhXLa6kebbM+9SEfvKxr7MdctSc24+O5Kv3+gKgqYtV/rozUZAVyJojm3F5M
U2UkR5yy5vgwrPh67czOkK+20akcYWN3aN0DV1gnwmNINUGn+C/EWovMPtpLtjPZEa9WI2FsgAae
y/Ld80SbGIABNZKfLA6WnNXOHK2f+8EZ22dvHk1EbLgJxstvqwbFiNzC4Byt5c+MDuG+wUBhNTo/
hoX7RDTpev3vywTkBjFGX786rObTtpnkjR7I8hkmUinyIOoPxIsgMmct38eEY4+JQISM5Db7IltA
3m7GSKXnly6naOvu/KU1r3iXEWwO7ny2g1WeBnfsYvdiSTdE3tzkUf02e/50lnjzzkFD6U7+KIj+
maD0mXCyI2Ic73rFAh73AoLkxWtzvQyzPqwF13U0teK6ZP8vY+Pyy3+///ersG2nOLQqMJZTDjKq
LNN/P1qmqvpmcN8Gp5+/yJced2HIwJq3dMkHmxmMy24Fjci+oXhBn2LZV05PvcnTwa6gstpksBj+
ds5F98dltG/gcsVZTWgw8WHDIfdX77/ac4MPEtb2ihNc72Z7s2+pdKDNT81rj5fw0dBb8BjVIYir
zf377+ckOO44ibB5CLhIkkAh3o9YZj2y8G8wJRQHyx7bXb90zkshkVjW7bT7l2GA7cm2vH5f1hCI
ehZeN2hBOfS3+WT0jQQe1HLArksTL33RwlEBx0oqoEjyscj2eQCnwSD9JG58p3/KdbqiRj8bkHBS
WPOc7bFQQ8mjXbAJkKRT8XaKbRtR6UXwrUT42OmMEDpzaY9F31LCb850WKLtbujM7nEMczSpTE+J
skDVm3cfzVydiKB07PllbZlLujoc9mPoNXspkaZPoVPfBRuZQwAOQE2N61NEu3DL0yjPefszdiDA
K3fDkq51/TDYXZeSB6SA2xVl2ur8r+kRmvDvX28G0NC5f6k+1PI9WVsJAdrun8rK+pQridDRCLh2
avI9WZJeSnsjYbXLR5OSNJ0W8cOWVyaTey/Epu/7kdgznxaZW6VbG/WHlDAwOLJ4djysKQUwsLyf
vJNaZ0jRA3g2C5Z5UBNvP1RcXTQgdV70IOGCj1KMY9zZSxWPLZgOphnXW0eQ0yYh9DvD2eUiPVGi
YG9WsojHuboxo84igE3ERYdgWVdscQn0g0JWuJ+uFvlxsUP+zJISEVV/STzBvQNUPZEBrZZu0aE1
TXlrRpSm9XC7FKJ6Wcf5Vs3yERwoD8sCm0BuFw+ZKRFjVq/Cyr0bRXcdj2WVx56yn3zhvDp86q95
7eat3vsaRYuox+veXctTt+Sx2AdzZ6J8XW8dMcpd6FlNrLf5O+L/k+fzLmrCeMqLmnfNwE0zIdwi
KnW246XLiNfyjR3bWs06v5lvfAK+diUOi93Wrfd+SMEM3igFlXJJ4Xb3UzC2V8qrALX2ON8UVsDI
IJDrsqGf8nM5WdnejvAwWS3BBa1t4IcMNZunS7B5HHYqf6wDVuFe7+HToodxpicNWYbP1q8BvXk/
16fMLG5wM6tEUtyla2WCQ0KzAsuXqNd1/TQJcT4TvmMoNCXyzBAgOLGysBNb8q1MxfLYb2qvyTZD
cd/tRzsLyZ+61Gwmpj7EzsXS3tOKcBsOtk4H6MvmjGGIrAOsL609twnhVk9+a8AL36x93skx9aPp
02ujAOVD/TOtOexeWd5pCrNBT0gRXJSJUZuW3eChGzO3K13/3aIuNfLCvGmd7RlQJvpiSfS7njnD
Ro0XcK1vIPYliu1bHKx82sMLHgN14bM1Kbnzoo+AuyUeyg5LEXPjq8ySb6IulmSODLjvBWVMRbbi
MnwOTsQaAO089+EHnTWnJFCRuVTNfqvXn2glJ37BttOY1qvX4A8V4uI9N7rbyQwfwVsbKWqG7qoW
7A6q6DYbrJdgdPJ0kV526JW4F1aArcr2fycOkV1hzyt/LtXaCr3DsUeSXsR7ueLYR3KCxqvbTk5o
ZHtYfjWuItBi/rhcelN0KvXyoKo/iz/clVHd3K/Vt2GK8EBdp5+a1vw0XyY+91fRopEebG3SRigR
TYRCS4eHlsWGneqsx3wSqDJ24Q1M5A3ehCvKSlds32GIg9nvM3xyKgSzCHCX3SnGJ2xEbJBsv8KP
1nnVfi7gTBajc7ZWGjR4Q/FakwhN+pvHcUkkamFVSdsN2BHr1rwTVXirrO7Zi9AF+r1z53VTf6oZ
GE4zH2dnQKXfzfh5WotJY0vMZz5q+PcyNv2exMwFWMq6/oiyOti5p4/u6GaJiQOhD6LhWjm9E/cU
k8Ix5JEp3wsChIdVd9t+nsCBtTL6EUj5p7X39qZq8kMLmL0Gyzban7k0gRL1hZ9mguMUrBAhWypW
qxWeOnz51TwHV+a24Jnycz/NaTHrrXtmx0hIYk2KvKOwJTfVTI8rhhQbraLUPzWAWQ9NJ15aI4ue
kHLFvjDVGY4vEW4+KK2w+V621o1VDvfILxjbaXI9zaiajpeeSBhI7RYTAZ0veEgqI2EobOzBwVbx
tvERjjiOYgLeutji8vbzDHpOuQGj6LPY6/TVQAgT+DNTHoLI+GrRDeOq2+LI65vrWjk5I5cF2PnU
/pbMFtLO9CSZVwbh0+GNNOqN28AhJMDNQIeiNyQuBODHV+iGj5oOzpb12yYDlIx+HjsacKgXEM6y
hlQjodOmm3BJKKgZxDYKUxpkugoLKJ7YPmQYSM5lMfd/ZISz06ah4jO5xtY0yaTNhi4ONClJZTBV
uMrCZUcZ5MhoTIm3xDiU1fqqGPWf3nR9DoT+WAX5JYwMQ6UK7zzRuPC22r9Aes85sq6YrC7knk7u
pqFsmAvxnSeeRXFHaJ52+hWRowmADL/aVmT4K6W8kWrjiMAAl4YIo+bLPCLziyGF8hCXhGynxFMt
sW77W0tk5tVWVdfVXLnHdeE984bVuoKw1sfMK2J3yNuTM3ofDAVkbG+fytLVoTbqaT8ShVqDf0h6
LzrmKmuSxQWShdzyqoPxdG6lv+umt8rP86RZpNqHm/cYZpTJOXVcou3WS0NIhIn2Slrl3uJstDy2
mfkUr+RJxwztsEFrq0tak9egUQ2Db6sUO7sRcS05S9vCnZM6KDF/LmuysKYF9FkfioYWnfY5HcJ1
wK6Il3JYy3fEccU8d99jRoTyRGKNP0NBcAoZ7TsqdK235mg46hhGy8dspFXu/awlGHNkTMgeYz/E
PT64Msn8p2AraGEWoTHbW0cXWV/a+eG+LxbSJ7w3MlxLwkhxwVahOgiT+nUqtmTpyzkO1yjb+8I9
2AwWzkG3PuZipISFWJE26GqQXwoPBztnGREkxSRuc7fXSVFll3BdeTd5PVdRaMpdLvSWjJI89BwJ
5s438IgrepZOutxjrklst0Y7a3X+zkSak/hrVlzZJBZYTAFhKDKBZN1QhihtBTKyzivql8VCwq62
IQlrp0OP1MOKLeSUbjC8zaW7HdQBDYoiaohXXTeAelyF9aiM/FvGwsPMQVratiQyhmmwa3anMcQk
HVj6bY244LuW124aitgJadFKWaZrF5Ro/zeuFNu/2VyswKYzjbvBojKqJhuHL2XtYvFUhF24t+oB
FYwrOy64ecawyqfSb/EMhe78aTfztWvXn22JwkK2Bt8BibBx3bvICiQWa3YOof80rgQ4u6E58cAl
l5zfxIbYW3iXA42huWurdHHg9Q4X4Lp4873i2zSCCUPw+Izn42mc+teiZSPeInHa0SThh+Yd9rYA
YTBJh4adczVkYHMM7LiZhi28IEZpZ25MD2ac8MxvjPBZ2g/42HGRUdaZjLlzt3oacUdSnJJn4UfG
bTXSO2zUQXFbh07c4QEflnFLPHDCsS5Xskd54fqerf2gNaPTcItVYOWgmNshbtr+JhSgcIssiOtu
wzCyBO1tYzrkZsA7BUwvuYACQlELzrjQtXiGVnxtmtRbP69tfkDSLTOHOxXWyS4UChZ0ZZn7yuS/
MeYXJxLjqch5rrwNY7GlqlQ1tLr9HFPP+jjdAwOiCLV8tRCraiPQkJnKEY1CDFeNvFMmcKPIc2aW
OfzpGzT+nae3XWPmd1T6jANdjvYlYP07yhJbuRUvyOXi0bvCXbfuu053zHUhwJSjTyuLiLpDjx0u
DybujWPOTJdJjPeoVn1fhNWp9Ew0robd76g3yQM41HaBfa5yb/2MdBd0bxxplTqEMOxjzy2JUGQz
tbf8zb1jjL+jnX2OrJA0tpy7hI9S3xsHlmkDkj6mJPR76mQ4kuZiwNcxhLl/amtfJmOFdlANYXtt
dVuLrCKDeZZzAJKNfYXbYbhaJgDUrphSYqBpxWyyQ4gYD1PMu9G+RoxtDqI+uWP/0fP+3GpnOlbk
1hBzjPH2wggGmJbMayOQOHZpbvUENJH+aI3kend+w0NvEuFgWCfayPXVGeAKBB3eU9yYh2ziAFZz
bjzQXqK88GSxd1UdAgzFmpdbANWqo4zWOWYbP8Xskh6whpIa4cWTGn9zX4MR9Ys7j8CCyVu+DQ9N
AZwMs9tR9t4R2TeSCiG/lEko4RA6dxQasV7lHlV4Mbnvqu++gqrA6b0nVtyLNwVQO/ijV/6WUzdI
HQHRTAvmDk5qXz5PvfeHauyMWMzmYp9r/ydTVwWbgY+OD7gC/hDm86vyMjP2ckgnMFKpFPghe90+
s+Kx4kAFMep6bNEm8cB1FnyItSKq3KI/9sTP1Ijz2iNMJkMDnleXgRJYa8bKZKAH1owWhtmk/6db
3G8U7Kwtc4E6mMwZ02zP659A8zw1tX6zmhU/T2g+j4q2xVuP9lpj86VcSG2/SQV1WYw4FaJMZP0t
XM080XpmBMbnjnN8bvpdvmRtshiXbDqfb1KsRbooLiFcc0ikJwuKT5ehy0Xsb76MkvgTz7w8GGQg
PJDf252yTEJ+RZMcO6J+JqL93mgeRdZR2S4DasOIQFURwiHJevMJCOBrHRiMknV3N1SZSnApwy0S
tBWTMTh46JWb5tn4h1CY16BsGP828+XyczlX5qesrYZbz/6X7OnvnQD9c0goCGZXRwHbqEF7ePK0
qCKnxbN+o5LkagYuW2wGabCoPW6eKzVoUg37iv2wG0xMv3OOjjnfjREWDpS339Q6ej8U36yTds4S
uvfBH+VdJi0+IaIFY3nMMtUOSYKJWYq61Agu96u4m6hij2JhB9dyu8Q6IiWxrynN60hnd2Ujf8Yt
O/pa3Rqm3ovFex2Zn/P9dENcO4sfVxXweGGSH1p4pI81Mr/LClvuTA6wxw7DSVo8rCa55nVOcl3P
fzuu9p6ftrlppZWaZf+5ZFh5lhD9MUDpWLv1z2IyTjArvNOEjbmBfu/oT8lkxaXTsqffZcptsJoa
cwrFNxEj4VkDs/Ak92nKpXMxe9nQFVVmvGVOtQ8cRQ2WGeXJ85c3d4GWFhCBaEiIqEXFCLh3xvNq
l92emOA8Ed5UorMl6EjNL9zl+RVyc3SJMSjy71GVL4RjVGfz4lzL84r0tGU5bPZrS67PPV7NmloV
g4JQvCZ1QRwClPhyH6AC4ZSYXoue9pWEknum2SUY1y93YJ46DVWVrMUQO2whAiKJ4VET1sXCmA+Z
rXosXgRXes0unHd+OS7fpsDHwQgkxllJpOdQPGU2D47qcNTweodPQVD/VRhvt77e3kWdXfvVxe60
XIfyZDNWjE0wR9oW73pFsjYOTyjzzdS2qr0sezDzW4kvaqIMd9fsrOyJCHPZnqXNAiBSYZtUQzzw
lCbr3CynQiMIt5CdDwqWRC4ldMdO4mfZoJTA8TqhHhFp7/HBcgLAa7z0p8gn/bixlrs5ME/+9BJI
0hKtavNi1w85PPOIyUJIsTSP6TjkQcyJJfY9I5VwQnXByjjtOX5Rd5PrY3xm7ruTd+WV7XoZQEm1
31zjrQ802UJ2fSkT7RTdzu9YYHhuVgPvfnBXTzOJaQ6DS8S9N7IFDg4ry5mIxprMfT6HF/uZmaoB
yVcW7i9Gyo6dX+wHtB5NkD9nU/YObOFSMWe/OWOZxeaen8clHgxOFo9K1bQeUSm/w8PmLsLTn6hx
SI3Jw2xaCSp1xmdZ5BHiOaC0ecQ7ZhPZySHEm3teJcNn6tgPHzwFRXAQJTPIt6bHpo6FCEXPuwvZ
ASYWXrAx9i+Ey9FhirW1V2EPt3JZIXCv1rK3x/CtMsc/JHq8VmGHnIBsIsXoCIeMDbyw7B7aWqT6
AtQvM9i/zUx1opfqep7Fs5+pMzVpkmmsgr2Jwn9kX7cHgtNe+ien8kmFsKH5ew6bvgVUSyvalnIE
ZXgE4SGxnWBObYH6HZQzhOCoxs40uphAO8REU+Us9zlAvc4RG2/XKlmgMZNpOXQ1WP0bR4k72RK8
A0Iu0QGqPq07wGphHVeMVuNMdzKB9bkA2MmDud7XJlaY6K0ogkeyry8RdwjFp5mATnK6KDKFv8QR
OK/Bsp8QQOSnxmBT6db5c0Qzlnqej2ZgHXZEbkWpNRZQtqU4lrUzxzlCHJ5fF5KPCjDXtiSAcMwj
j9QHo2CMW6HQj5dQ6oeuVYdcZ+ct6HiRIE+IrkIlw7g6ssrtzdg3QMlTZn6WKoKEduSsjODTt8df
joYg4ZCsk5mRFiHN1jtJ4AwKx7bCmHptBeyVNUj60maUZD6vgXUgp/FC03OrfVhPH/U235BWkt3j
D2sEnG0GoYBd3Q2jO9eVW8Vllm2n8tvuauvQefLXh2vBhWaCC9H548SRqGr2qyB5MXuNl9bFN49F
SPXKRjRGzBbCGig5N/ExGhv+//I3d7iFzZIRXGYtySI4nUpaMV2Az9s6wg1tzcPfE9WcOFs30XWw
S8keFjv7ngf2ZYFkjNb6SAKg76/g2ZdPMBsQndj2hV4/nuqtulZr3ex8Pg4nPemT3Fz7JNwyO4gM
jejqH4Igp0hZNb2//UXo1gXbTpqnn1kJEz+83qk/q2MPPpSE7T8o4KBNBJHH2Hd6KXgyPIsqL7BX
+xab3k2Rysr7rNlMvxZN/9Ar0I6LZbrEtcLW6oWO0smZUa+Y+KGIcbFQqaZeFdh3ubQutfGH5xjt
cX7IxopgVmZcsR6HZyp+UE2LP/NukCeE68w8dkSCsGDS/M9a4y43QVDiyjk4201AL7nLgWA7sviV
bJaUjYUtd4xYDaP71Lr9dQCZ499fMUBSxagCesTwZiCLTT23G+OR9ZGBnvaEvdcnPbd+8grxWFVN
QMnEdpQtC9AuvBNWNBr77XpjJB82IUsxKdBaCFbpE7KcIQJA6efST/D/VSfVvFFBtdcTUZONC4TY
Z4nKw3thUxhH2W9fnoRom5sU7VvMEifOG7d5rxR74Mq+o6Pv5whjYP9q+fmfAqI09G2NUQz5Qcm9
l05kERI4w/wrwhazzzqXTyQ2GAx6tNypspjgMwqRxmPvv4vcIss5Q+UxTpt3rzF5+C4vullm+2jw
GJr5T3CI7cQPOrm76PiiscW8MHGTr8hBVGg8j1lWw3+S824NF3yB9LNpVw8/uG0YpZFTVuZsFSMm
0vzr79YYyh0+7O0whXC1OokIQgBfCtn3HofnDmXyrd1FQPaGIa0nYhv4NHGYfM11+xBqd0naeaHZ
GujlK5+njRHmLvJ4UipVoNZoNXyMor9FF0beUvjeK2TadjUw+yDKIqn66R7HrXcT+X8hlQYQe9VX
HoE0VSJGVhpCy8SS4JnN6zbwuSy9cEGfUcx3Lrl4BSa+WJmT+S7s5hUn3VXd4aeIRja+3YNL3ZUs
ctliquW/VZuSKPmmDCQp8KcdN/ROdkemYuWJm4k+vZi+cy+nkMsQwJUFv1JZ+Rfru4gGEee+39GY
ky7TD6Sd+mNqVpzVJZRTb3V/hyIEaIRJfsfWA6ZklxheOV8yeq40dG6SmpeHwcwEbu1m2wfasHCz
ZNfdtAxHt9WsMlEAON59O67G11oxIgtz6qmq8fJHfQkI5rhnQWySXoo4vxjybOegBccGeU0UwKmZ
LAKqbIQRrnrzW2bHmxwT0nLuEMHtu0Y6+3YqnTTMwfKwxPSTuWUibIU0vSYuZSZaZvuIOwuLuN/6
seMvIxMnYz8YtB0V4uydW0S3Y8BR7hg5tO+miZUK0Kq3Rnlsw4+eFeP1uAZHx6O96uxCp1LInb8Z
v7UoH6y1OCx8sPcAha7Exp5NLj3PxlbDNeM2HDUuus32eqzYRLksm+ZFhH+2Sfw0w3VX6U+OK0Ke
avuxjeBCmBWYwxqyf1r1oX0L7vuuqke+VWJAPXG1eGVNX0sZALCkj/1LUI+gplVjXVzY4zcCRvqe
SUKWqpdV+M9rVH+vFnEa/gRZk0keIT4hailmxMl8mcoaFYglXlgdED5beOuLKffrwGquwuMvjDAi
NmWnWiSHJPl+t3j0E8JE2cTS0hV9RFWwhop51ElXJYqIOuh40PVjYYwP7I3tA2TIr3IL7yPGToxo
cqa1NrvnSZ6lC3t4qgi+NXvEJzWTU9/81lo8gOLBZ0rHh7CYdtB0uhgWQZlm5nS7udShOdGnpmFe
m2I6BYXL+opA2RvDy+5QSsEBzw+y8im7/O194o0mFsKMo3dckprA9Kk3ptg1nOC29eEdItoYUuvS
qo6qeh3H7a6v+1RKZlL2MrwYuGOm4pVjQsUhyMKRFeKJMOWKMmkC4IgHiQMxJO7p1nWjU61Z2yox
cI2tt6PVfZQ4hUCaALArludtFu3J7YfraRXR0a+Cv70r0MNZFLoNs/J4bgIzQSCiUIZNb7690qli
4I5FGRaJHDSSvAx9Te7Mx9ZkLF5WxhIXfnRAWom82HDPnndTBzjkgckz/AUKIrENmVXHmYRs64r+
l+C0f1YNR+0WH2mPuTZDzJYEZEkpHzyzvoKl8kVxtsWL30VsSRrERhRdcd5zD1gbQcgXy2lVGHvD
Ncleb9eN/G77B/aFcVUO6AuH6GPpL9qzy+QU5Xe7c+meJkR5LToYLqNLSFkzcU8FxsPgWwdfI4Ms
toi6kXsMCcHJYYzEuNG4Vu7wlufYMM0op0wNwuO6+YxP0MGU3lojBcLKA3Wzzdmy4e4MkiYaC7SW
3pVTXIU1UsWmN/7IItCxJFNMC++a4U5GJ8CN1qOqj5cF0BNjz6wke2WSpMQLhgPXZVi+8ua3TL/M
YmfP7nnxfBJWYUYyJScnDukD7UeaZZy8QtYitnQNi1X7WcoyHJNcH7E+L3lI3ea6WW69CTmAv/00
2M44j8myR5zJM/BZqeBtxBWfhblzhCGRUxaIXa76nqq9oQIsnkI3B7nZtX/CxnsoO9dNZ8XSqV8R
IlXOXW8I4Bdbt4+WkrWjyxSyNrbqwIinMY3fTLX+wz8qJ5Yl1qU1GFMkBqgcZwgl5LCpzANZ3Hhx
U7Frbrg5RmhhsSGy4bC2RKRo9FAkkfPAB/aN8AiuGUnWpIN7tprwa5vqH1YwIh6NdkJBUqeouE/0
UW4iF4zLZt7+7Qf/OdCQXAKHDyBLz0NRfEUuUoRyMtnk1+HIMZRPV8J3dqHFWG5runvG4PPq9Yeh
btD2OBlC14rgiZ/JsfdBq8gX8S22FeHkJlMoKlynI0/IxjAiMonaJAJpJy6Pq9sDNDUZqZHZskN+
zh1Kyt8Y8D27pXrx8wWXZ8Hp3bNdN5bsUUAqPNqX4tQNvwdH3xSXdjVCQb0Lpu1KmsN1tdW/Ze8A
q13G/TZeqyK7Kzok00hc/rY4KtlnflCYIVFalnR2W0gyrWKa1j9qIb7zy6yA64jcURRNaTb0bF6i
O7ukb0X2w96ngiga6VIw+e/eKsaMZgZQgIwvgwnHRM51BANgdNEo2LK5cue3bCizHXptGVdy4Q6K
wE448lqTSElL3/PzmnOa5f0YNxM5mP5ylmYwwbAbVpJv+481Yh3VrYaOnWi8MfBOKIO5p+FQ+Mz+
a8+SnBXZe1X82iPQrmXhSp+L71Vtknx3zBVOkP3hQYTkVeK4iuoLYwKlS2ys1S+pXUZakCbYuPO9
DI0U2e21UZvNXnvTmSuDg666vF2ulfqd82cNClQtIQ/0jAJduxq1x9GYL7vnaXtpxmKKCXUtYq8o
3leXgPFuwHlbWBBgw8fRLn6mwrje8LCgRAl+2yD2IP0wnJ8QGLsSrYJNO6+5HFLWvlHsXobIZvvH
bR+H18YlWnN8GRbzxl+YcegW8nkQ5l+s9JaoQEcrps91jChVdY3Uvq/gmA6RSmdysUaUenERORV8
XR9NbXXNCGqXZyEPzeB9RQWlJnakK7H6RQIb5La5DMTHVlj7ZYQLPQb6t5oLVHFZ9R7WuX+1J77c
Rhk+RDRKIZa7/pts1A815KCqHZydaxfthEayBpTpu2J5tJ/97W3r0QloplxGgwJ2gCNBhWR9TXq8
z5AiWkMwEL+I6ooxUMcUrHjNpmFvoXxKDZ5PlbF+mVb9Os2s0bCWqN0ZifN7a2VRXHtBte812r1A
M3ZdSXJgFl/elcI427pMPR7oeIum7O3fPlwZZAuN+rOeYBBagjwZcxp+2P6/8qrV6Yj+hsS6QfPP
hIg9k7AtVTZWkujXzonuI2HdFQG8zjZifNd23lE6ls1SkA+gI4m42XwaWla80Gs19UTOkou61aaY
kawDCOFqtrkgkkK8thWfiCLqZlIa3AkkEa5txfdDcVgAAPbfo5rwBs3pJ2fzuR3k35kLHEBu+DjY
tOlTtLxejtp4JYqquiwjwM1u7HacYHyz3a7YWeQxmCJWoTzbI/O1qWk/DDkhGZ6nv9tA07XZ9f+4
Oq/mSJUuyv4iIkhMAq9VlDcqlXy/EK02eJN4+PWzqI5v7sS8ECq17pUpyDx5zt5rY5BmqbmUqjzN
M4ChQbNGvzI7NtbZWAUlVum+g6oV/pVh/U238D50OqE8i7a4NudgpeWmtlckjCVLazhI/cmWIwPf
ZOOMyJLSVmcbKa1vW7wOpWTndppnJlrdOu+Ge+zubEuGZ9cl9oczOVJsjndpQUjsULw5zngzGptw
vDZY13V8GjoU1wXZab7UMz9zZijVH3lRvLgllvWmnjn3TDz9gTol84RGxtxYDr+ByllWFckCYbiI
LbOI81O7r8MUCi1FcWUae6NSA7IyzpSNp7yVB2gAKcENar25Z/x81Pnbz7kkYGcMt15BnPAo6Pma
Sr01tfmNCoylNYKNAoiF+WvO1Egyiwg81jWSFX1GQbRONWMk8rEkQSpWED/ZqPq4O2geoXIZIG63
Fs9jmkZrD+zVTuccIggu3oWU/+sulPeoGOlbBJwhANDdCrT3lmUkPhA+ThWeeqMBT8905rHu5bdq
FeeJsUaWp8QrTgGqjCTx6zS5Y8m6x9xF1O81XcT5NTDMTV/ZIRss3RNcSpeBGfKqD6gv5pJWg0rD
TzVHcjuM8zWuYPimG+aj2QE/z25m6nYixu+oC1puEp8CtQqbq3TVifgif9IA3iSjSBYDVbxuuhmA
m5PVp7JAHttp/VOFrH+LaJzlTzs2iurJ1qdXg/dFd0bEvKMS6zIswuuihy4dlK+18p5mV6OIYR/s
OUFN0RvnuW7fWGYHdYZxkMGB0iu6b2HOcje4abEeJ2TxPVUoW3umo7ueQn2NL/KHColUTrSCtnda
2mvNQQ6QiO4AE3Q6Qki9WKFPw5rZvSJueEiib2kibwGDEa1qo721gkOXy3gSlo9R+HnD1Kqtzo45
fhnOCIASn1sfwjYrbPWpgvwqMy/czB1hpNGWYs8hX6Gy+m7raglGwkRskilL10hFIBVo9Y9qUfaj
8V13EbhxCfp4WybdOnI7n9DpjTHn03Eu3q0lebVP+ENjNbjJWvbw+HsyCYvfDe4e7Ev5m+3OL82g
EAC6fONZr9cVhzgEjc6hnwa4L/Nraxkv81yHpH5S6JRt+9ESSjzG9VOs8HOwJWyCQbxHdv/RK8XY
DjjlGGrVQUnmSz0oeidy3h0j/xtZ8xc9ctAtpL9k5fAEnW/NSpFvsRAFa+IKk5U28iYolO82TJqA
om2tDxSyqj4GdfdB7Gp/QRXhreeWvoe7kOAtqKP5bG7wRA8ooxrSsJv43qMd5t+nDdHU1Kl4RF1K
iNVkdb5kpV9VVAeUZOMHlRSGMTayKlxyRHTE2wnGuV0xTsgkxV8GbyxTcYpQy/oYoRVq0gQMkw53
EdPspF1EnqVJkIB31WpmXLLDfad/R1nxLFPYPtZAl7FXZMJM9bTWGBlugrKEoptpHxJ3E1k65bcX
UV6bbnKJXHVQpWmdPZope3tk9D9b0YrIE7SOkMvWDjnra9sCHIfMvq07RIK5XOOKp9KQ3EDQa4ST
QM1uOKp2Ng9YXxJTWkD/oZOFNbBFSkS5Olf7AiFBqA1Mn9CYrJHB/DJb95p03NISJrvFtKNAFYrE
EiEa0lPfURTKZQPMCVYnbZ8EoxWiUHoQ7kD1TlwXew8997nxFvHxjelNvALWZaxdcLOeZhirXuT0
XrtfIx7WbaFV32YOEz37S4JcutYbEa3BvFiYZ2MNin3U0dendFrK51zjrKSNTDK6JD66lcccLJvo
+1q/sLFoFwgul4nz+x69/huDGwZLDrkDKeLEjAilBtAwEWukB1T5eMWckj2nc/w8FYl1NKvkpdeu
ozfenW4qOQHFpyidcn8qyLXIhHOoyvhzQNxyGNN6k9fpZUpnbtM60rfoLZwT8B2CI6xGW5WLpEcz
P1IjKnaUm7uqaDcYDM8TM+UMHlRa2VdYjUhU0+itl6nHukpPxn63cYXtsoz12oNJ4YZDiHNufIqR
drIYVd89Cs025HGUs18HCCttSfJMKHrfwqa4snLFgx7n9zyCleYkWNki50eSwXpN84lGEHKvySVs
azD7dTeO3061C6Tbn8IsPA4005d7/27FYfxMJ4jnzz0U4zmW3S5zkhqiGg2bLnkf57jZuBAuDcsl
M8o9myPiqswtD32PzIah5SaKQGG4ebPTkjzZOTjZEJo6a7eJ+UBk4UuInnySk68HERk/CEXmKMqP
U/kGp0lj1Cd9t4gUTDZMZB2ZEFr9MGw/gQ0qdpbN79rqJ/Q9xUbKpKXPl27iJqACnWnHjlV+iKxi
z9dwiEz6elU6Jn2aRV2sRmVtM8Fmn7guSAq0M8hirGO1jAWqvntOIxSzDFOXaalaxawBq17DKGE2
a0KpeTACquQHqKjrgh8F+p814RtfmF48ROOj99exc/O9ZbxmksGgBvJMsw75QDwvxIX4lusW3Z06
Bs2UD09jZ69GEwhU7xKR4jnhS06C68GsqG9K82cau7QbhK5t4YspJEfxIccruknUxhjb0ge4gtJ5
KMBtumanVgRnJqm+zcPkqJHdnc1ezO6YLPNK3jBX8ofGDiauZfVTH2wwEJiWE1qkWmAtvFEdbaVt
FHtJB59DPoYUl0bAqO8bg1BQlCe7wit+Kdzqh7E2CboQjw7mL5wT95YKb9uwtRKp7a5srftZOf7c
L7P12mmQNY9i03sa2uGRAlnQI1lN+StzNHz6yyxTTfV3nZeIQT20JaaiOjHzbNPGQOjE9O0aHLpi
vFGQA+uWacL0ZVd1gairVjTw0mPQVQhNbH1vs2mXLc6OkiY4WRVevU5m5oxJSXlmZ3EAP64bsOQj
AY40vxQtJzCPDixiQkJfBrEFOBCuvKZCOigsfauV83Zu2BmqVmFXghLC2Eym69Lhm5mUVAZ6U0Mv
f/LdlkjxMiTXNgjHve41OHSmgdMi320lzPiCtyWr0DQaqfFbC1W5bgJYoeOde23e6eatpNtHf4lk
DDQUw7bqoreuln+jVN0QYOhjgkhe6+vrHEEPYFXQBgSm3ggakzNEXGNEsjZRw1hDRikpKUN70Rvj
q+q5eXS+bE66M7nD50kz6qdMIz5YSEqxtK0/RemaGyh0F1rKDrqpbmJPR9k4vhJOHa6R80crzVV3
g3EDMGwH5UVqveLO+5OYVnSw8E1xFjZ2k0FznWYq7sNhcMljJ+eO9v8exwOMLKYHmEKM5JrSBlm7
k1AbPY3SaygY2Y5pdBNaaFt7rcDaUi+u0Rney8qTdFXSpo5Ix2OrSYFD233J++qlxfPQ4xVpe/27
56BJ8yg6ojYhnbODNJ1aisRl16V6Sp9Lq70E46ROVdA2FRvM9NpZSmO6T3+EUe2RLVbttUDDU4JO
aBLtKcui8ugVGhOk0JgLHHqtF3JgJRalaJM/eerEBxs27HKiTPemjbygaPs7p54aWcBQrHHNxz9U
OrSrebDGJ4k5/Zq25g+LsTggJu7l7OCm9S90gSHRC+PZDjztxgzju5IjlprlVW/368km965MK/3S
xF647elsBwxW9i2GdkXE7j60K6RZNW2cCMHthg4ICkVytohm0YpjWwIQRMkZZnsk8d6WKca0Fqkq
r+ZyeXzUC51sjT64/Pf5mpQzkOtetk+IzYqaFyWx+Mwo+NcdwheBCOdujSiJUh00OiFE6GCMJbCU
AWEUkcWXtXW0Ux7VAyp0LKogIfxcGN0NQaGL9ZWvw3nExCVNfjaeTUZLSUCIRpN0hd3GxaUYB3u9
peYe3fEAIcHnec6/Uf2z1iGAS7VCvgL0RS9vLufvxrFfjcL7UcfxUv8Y87uZMTDQBZnLVlHN7wWr
2xDn7T0eHPlmuLuHlI/xZvxsguV4/CelK9zzAG6VvixIGJgGO6OyCwBVqBBFXZhv/89Ltr2rppz3
ujP657w+mKEo7qD3ClyDWXlA7POtI5QwQd5eA90tT+Y07PpwRKYmPCIwZXjt8ta59mB8rjV5WAUq
zFNQeNYhNfTXPJ1NQgBz9zhEYJiC2QFI1VrrWJHUSwy5feKJ5w87su7GmbNgp/53GfvUPfWJi6jL
iQlcClkpTNdqD5jyrHuRkkIpHLn3VE7WTg4jP5ZF9lbhbk+D0byPg569AVS5wkk3nzw3i67S6N/V
xBsv9U7siWEZ7zYkluci+Eghjd6byc7WVj4228lInItmkAHNiHXT9O69snPATLSffwueXtfK8qMF
XuaQzuBXHeVm21k67UbabrC3FymTg25kA0Gz3ydZqr6qhI3QrfMPDGbHsvfsXYrRw8+jWHzFmMVX
ZZGzSmEzXU2e8NDXNcyu4uY5M91fD4YGAr3F5vsWpyVGVSAFDkZiWv+Th+QyNWwyJSKR7LvWImx4
ubTcRP8+erwUjABWcVztBc2wvTZ4HlIolMhe3r95UxReXI9pl430we8sskYioadbrBE6Yho5vBuq
JsWKTfogrXYTdVV3yk1bXf67OAE3NQkZ/L7FQbimQCPyv0u4yFNhgV9qdMMH6IlY5FHGNhyNoBlI
yyRwfJkpPfjH2dC2ZzRLm26BP6Zxt/y61UmGCxBSLzESwcaPfaRRWXSWebPHkh7uLVPZR3KXhbt5
fNjHBURu2n6NBzBCDGU6sQiyQdjgWJqqeZ4y5HdFBShuWDgtmgy+oQhVOzCR4vQITUm0T6OCnLDx
+iF4Y2PXVjzL7TMHNnQsyQILQlJVne2JuLyi8HWN5qw+Gvq6tIv0yTHpnc3MHAS7zWOSoOL2mONW
3uoZmYAq7f4Ypn1xcks+l/r8WRpTtaalo98hbK+Rp5PWNc7azrCvDv6hd365DkvGOJxterl5Yn2I
tNPxrGbYJbQO3bGic+oW3s9xiOKTjW2c4cLEqDAwtn0RT4ceCwFlQ8QxJq/KxcVC0HiK3G4U1lNV
gTw0cirxHFsf+Msc/d0SHvO4hDoSnE6N28bSKT8Ws3BvkE7Y18bBWjzgYUCPNo6x5wkBMD3Dr7JN
269/i0WGe2AmVrS3kuydCQx9goUCo1AU+Ppc9evHO6/PTbfqiVDgLTQR+GMlUidmV3WzN2rxnuJM
Yvhl5jcGjdam4JGkIgJun44mHvG0uCRaEm3cMRqJQvEYHy4d14bxLFITD5idCk7CwPU6J8XoJ4aO
RTjt7gjII0RmdnhHMXcYx5AN3JuhvUWaWHsauYcaqoqhc+JVWO8qeZW1qJ//XYayeoqdEvlwMSAB
UDei5odbUs86/ezY2zXz/CUr4ipaOyhIAMEqHCvnBjAbSa/eDSiGQc/NQ0IyiRoPSWUSnEx77Bga
GvB1HelzpsRxME393bfy1j6FsZpXbklOzljWCrmi9ZVWAw1CaQ7MneRrLcP+rXLqxJczdWVrmR8i
rvEKsqVahd3vQAqUL8JmbMRkIW617t1JafcOfY7mJcs/zdGUftNUGYEtyXtsziAgJuOlFkN8zbiJ
Qngv33Nm3RLatYdQMN1xCaP4sKixNtrUFFtkcutwnrOTObtQ+FIXWy+EHZTmvHSVC92P1EJrNNcl
sJXDMHMGQu7Oql3ikemKHhPVZPip49i3EvowYJeG4IVS1bsOJfg1Q+R5xUTCz9Lpv0FYzRtsCAhd
OCL4jMxz0owrdElOQ+D3ApdKMze80dbDUUqjazfbk/1ax6Ncuy62rXyCi6q03NvVsUOplI8nCwDX
hseRoVbSTtfUfce8CHBRt7V1NiATzVNNnHkKGy96b/VSu1CI9q+mRjKaqp77CbYwDSNqExnZmHqm
Id2PXSPWj9teZLDtBrf9aWut/WIlv4eO4temMQ0hVUH3wStnIIRknYiwyeUJB90yuagFQosP1Tj9
W3xS8AsP8DuNw1earrQSg6FBjROVT5ZAdV6aOkBAcnclkg/D9LJNvRwlxg5O1Expd+TWzAK+pBPM
Y4ZDlKf6rdDa3yJDllWFpjjXcalTMdb2i6HSS4TzGmEW2AZiC+jk2Lg9vDE9gg0obnMSkRSJwgal
P0YDW7R/ncpEi8VvSawrsMoOYsS+zs17b2A7auoCv9ASrBENkLdl9rAh08jrpfEmXR06TEm2H8UE
JloZb4YY63+JxmSFhcwgPZBfOHD7u6kP+OBVPp8COZkk7bg5VdoClm21AAMR0fV9RFp3ZILHZ3Gg
Dao303m0qMASGSCZaKpfjcEmH3IIeKxQHWvhlgr4ryFiz48SEvWs2cFr0LrBQUSFtsZxNFMUDxgg
pgYjdhR/hRAuXsqQBjbFn3NwOJ8stEIB84ELvP1lJMwKndx7RElP7hJwZLH0aZ6Z4RQXti+yjPiL
jA55BVVtJAcjFrQEH4v/FM3p2m54DtwMqUXodeL0uBD5xfnbywuaMB5lcipi5vQ1cUeRNXyi4cAc
VkesIZ4NHSlq0TK7hjhGjBI3kyR2flguY+s2x5ZWJ0EAZC4xhpqOydLSS83kKundSY2aKGQy9MRG
36xGXdZH8lc+MxhlF9wlxZH4BbxHptR5SKOcXp3q2WRRUNi4/XZZ08xXUhvYKIbwBuzH25WhsP6d
fRrey7cC+MVianwHbmBfepIhnot5X0uqv8eSM0bN0e5atSlE9hRMQXuwzYHGYFSPV31I0BOzFO3a
1nV3GrpXaMh0j2mHMYoJ8tTvUjHtuxD0J3qAOxJwYoL4KhJI0KGTZyZ3hZKrLKL4aPqkPXujHDiL
ZcSQlMrH0DS8U9CobVbPEd0pCUunn86YXbQdzGV7iwHEufcuC8ScLmd6O+awKSNfSiPeGZn0gVru
rbqP7kVA/dDgLi4TZz2ruD43tRVtzYV+8e8nH+PhB0GHfop8l2xh4mOciQMO6AgiOR7lnIY8WCWY
3Iq6Gn19eWQERo59trw0M3DDkxarNVKT4MQHCs166tekKYG9QNUs7Kaj4iPHKm0CtJstTcGY1EpE
j/NOVoi+cT6nZ8aeREWo4qO0aFSOkQthN5fJmf8jx19F3LbuZCQOZ+2IGSh/d3HK7XELZhz9weC4
E8r5KpjDSwLBy5PZuR++hrlznuyS/oVOpzLEqPf0eOYcoxJ+4rTOJRis4hjpxludGMdBG/WPAUHV
tu2sF0y09ZNFp9qQEswXVemKH228ySzPfKXKRcWLVyRHgSzy8Ec+TzCcvGzeky3Ek8oDS0MwGc+P
j0jtG+X34gWaJfxyXF/yJihLbzJF1Ues9ZgFApnP/z6NPA4wE9i1bMw5xo/2Jknr/NhlfboaTLv0
J13b6bE0r7JlMMZJwdwnvWfeRKO2E4ezC120XQMV/pwszDwsCMHJqYnRcSBAW7At/KKvU/B6YXrR
0AiynPmzOclXvezdE6YfuY7pY39NveOz121yr5DPLl3pXddiFqhlVTGvjIMz3H11Mua6v7lJmR9c
avmV6MP+9rgoYV5CPf+jZ/OzlTvMvCkuPTHesmAOTv3UwKGyUdp4IJZjSYBQYhekFnbesy2H7WMz
GGal/H/3aldan7DNngyN20G0afqqbIc3IzRcHy2wBQa7Sw+mZ9v+CAAKXfMEnaju1m5FbKbRZZB1
Rp7qGe/TqawEI3OvofiDnrdEAhf3pJy1L7qfzCxsGe5kMQOdzzFTqTpZnFR1eH1cpCnCaxta07FO
6wNDV90vqxq6SzLA/YzNEbGGkWjPPHnUEmlw9wQSPdGh9S2dWTEwxDOdKDH7WuhpG62P07tpvWYA
41B4S/bDIT2T28fTXLo0UyqVUkKnljh1gpFPItira5pOUxKVwTaaNLl1WLRX0XJP44EF3AACYyMp
O+qwJkM9HiFaLxfZZV8sCiNbTpyeKqdUW6+aMXejw3idqBo6m4hFObrNtho6b4/t5lk2Ijh1BidA
C+n1scF7uoqX72QuIjzlqB8FoDkAzSTBxLjN18rICZfrIcqzavY7JEMoc3UHHzutpq0DAgjpq5nd
Bmld+zCzN3bkTds6aLKbJ+T1AYJK+7Hbxr0+neIO0VYZW86uTZkJyKyBsVYX76pTQ3iw7cpFV0GE
St5m5QmRWOj33kx0B2enVdW1/baic1qURn7Nc7t/xvZU7RY0DNIh4xLE9jMtnubFnOllxEn2h9J3
+ErxJg1algHE89hZoSlpAjY1LTt1FIP3N5nM+txGysFxwdyK+e58KAKUZnktIl9MrrpZje7sdPyZ
x1ouoGySEem8a2uN2LCnIrBdX0sMgF21664eP3pHQ5s2ZRb5j5cYbFjRCnDYlAJYvwfOPHbBwbCT
2Jr4mS54jmm3G4QkD7Z1SoVT4p82kcJKDe10YMJNdQLzyrIL+kEBW+xzbLbJqDW3voUoRk6Jn1Wt
925alBUtpz1fzC7qhEVRvzaNWp4p1yR5OEF8GKP8RSqSrgIvvs2FCF/NIWIDahJtJzIkg2Q11Cc9
atU2imzm8a70O92IP1GRAqZAoHmdRu1nIonAzm27uA1OtHssqBrYyVTIgQbEcxUSziNhMZ+1SF6Q
ui/91OW3jDGd2OwpviYQhsyd2bw+6EoKzro3WldISdYZLRicCccKL5YRM9v3mBajSm3VdLNkaj6l
7ldga1QvpNM5hib3WdxdhcjpWLV8DwyEDF04vdBSgTlOIHCVJxJ0pN5hsnjWu54p6NLV4tSyomOi
XUXXvnhVkLJg2p+NnOaDHeE65v/YMyg/cK4N/H8HLaOo1zONAtwvXrir3WzRbHo5aZDMLU+j4bKp
sU7TTAbXaM4/phmsxgMD1RnerTIBoOeBHR1lRqkekp5nhNkf1fV+aCfopEHINhs7S3sGtkS0GUGc
XDziHx4A1NroATOQT9B4qHIQxpf+wNHl+OC2SdP5UnPNpBA39qZRbnuGOPoeYYC8JstFNvJptOri
qOCJmCEAdSezn3gABhBDSyMTH98SJippOSr5uzFKcAvpEL1M3x12jm1W8JWaTsKPkN3G6dljKjic
Uyu0d2XSI4P5FDIHFe9Bm4c3IEnxx9qk33xStZFtDUQH2zwBnfWwIhdTEV061rWs+OlA92gF2sp1
I2L36b+XOQlXRws00z/yWar33q5ijIuTJwt2kVwXXVu9CQPtra1pE/HUkIaK2GrWlt66O8Nj821S
ZMnlUlD0qQpBESS4XuPqTQ/noxYlqMKyl0WxesXgH98el3SiIJBpZRKeU2tviINWuX7TWif6BtjK
CDZs/hgp3sSebC9iQEfabBaJxiH9IxhXUASw/flBgTdTap7akC8U8L5UNNznqeuPwR81lP2xVm37
yYSaZ9X9dBqMp1UW5C+eC+FfjziH18W8DVLPQvmt6r2t9/VzVvijI5ZzyqR/lbrJ++XFdzdnyO80
/Wua9iSXacDsFJIAYq6aY+eqkH3Hni4cu8JtaIGHC2QXHBGFY8ZxoBqaWv1Zh11/CNBXPcUcjtfk
qUFPGy3CteLgL50qNOOeB2mNRZPFGP2Z6CMX7VBXXLXxaA+6AssCaFnTgMGjxEoIarOMs6XB9MiF
/Fk4ar7bsXkFs2o9CZT9Airuv1cZBllTZOVWh07wORd3WqjOV2HrNFPHbNiapOZ9dfSGYE/ab/TT
sKlaH2DwCCOZHPMlJ/GQpOAqPkExAAPLzJP0yi9Tm9ShxsTjF6zvBZSfFw0flP/4KE4YFD4+Gmj5
4c8dNlaLTDmxY+P5cbHiGsWgg4pp+VQ3utl1mcvW0mVIqdoTxWJ+b/NZv8Xs2F3SADRlB6darieA
A72OTmy5zB6AAXrR7Zqa4nmQub61Uub/cOxKJDpY8l00A2ckRs4qsUA0yIHw8DyaBU4aTgTtYDL/
1YZL6Y5nMS/RrAbl0NgdOJwmJ2upJtTAscer01cJ8egLBskHPmONYgBERSyy9pJOVN8D8/l9BnZ6
aysU7CaUFKwQzh+FxebWU0pX4W9aj/Hz48LY1tpHyw/kFKZ30/+ODpbPWAv7Z9vEkxjRsX9Gtczp
cqnK0hG+SinGVRIm+a8ULSw99iZ9UpgJfM61v4ZSVq+91m1QywGfzgIPepiUW7yNNxvlmZP1HaLm
0p9178/Y5AVpEmH14VsdxRSCVfcuW/6I1QjSoVwekjJVzxyvwu++px6r4UChT2h2jk0oukqY3KM4
EMioY0SF4Cr0ud2Mo4ZpoXFcUrxaCwLMbHOfhuAL2gn5R9aDG+xRDm4gr9rnsUJ/njrqM8Xdtjaj
PzVq5lNNhWA39XOh4/991MF92VyhIXMA0DrPQry1xCsI/azp7k9sy8h2HVSn9N6CTT/qyUmNXoKa
3kFoPLBK91V+ouY4MRLawoj1DtHSLRNzRNBwkDVPTYzEJaDy3mRaeeyzYfq09KJdN7nHuIPigvja
5t7MOhmTNjq92SK/fsRYfsSCZfD9/+gKUMgwevWrjVoSskl+MkSuweLeSBUOq0xHDzBNpXh1MCdt
krYh1Hd52RsFDLVavIDhgofoMk23o9H9VlX/FJt9+T40Vb1rNHJyyrpNXiN3+mk2wr42qZ2v8J9Z
13zC3VSgqdmXM5I9vyvHbJNO+oVZMM6QpS+qyqZ5XkAynBv5nGaHzfNoyOwImwgwWezwJWGr7fuc
tzPXurPhjRNgQXqhedbaP/Vk+qY+VfcWVbM3k+Wo7GoPwDNHSlzxB3RYYLQ5rna5QW+cRhSO5QUy
bjUcyIAh40IkPCgdZvc90cxLN8v8VwM1K7SMLUgg/U7dLu6IKZD56yivLY+JggNj4LkuFxkkSeY/
RdntekXRqJtMH9w6nc+95WA6Wv6OuTOeehfIkImEDjlsZ2wrU31jC8EZWIYHlh73GDHm9cPZ6V90
+jY1Jt4PhrgIWAQW+bBJjBMtFqKLcOPexuqPywhsDSdk+KAIgE3tOMrauSNvcFyW3bYzyvgC4Ci+
uEHJpPS/12aXvNQ0LfaPT/33+cdHZdQyU9HAKnl5QHR229i4m/T5+t/FaQBtOzL4nWhhu398PpL9
yJBA/NGNNtWIPMry04h6+TTJxjgEnSXuMEj7t+5nbaAQxEGAU7Nupxt/aaZ1rp6tWNXqp6AAmeS1
XvzZg0fyw8hKD2Lh5ddts8f0tddHSguIKPY9IGCEzWH67BmEUmcI4GOl91ImSHkM83dp4qsI9c56
MxI2+Hho9lKA/nqcV5HkW4dudLYlc1seN1RzDekq50dTQulwPyY8MXdlau1zGuzEO3zq7lc1iX5t
JHQThCyzE1IKbgcJF7KnV/e4DPoIZwOBLX/wN9oCB6/svIuzXLReJwlvbIy/3JcW2H2j1P1//4JD
etcMOkbw//vV4L6IJxczZUjfVLfRmX/T8DAOj1ePi2Ietmc7rNhpSlFhh0LLVcvxJEVd+paJ67LH
+Yt8oDaPtM2fmzSwnh6felyyMhI8/OB2/r9/cIL2TUj1VFegt902ImJpNkOIK9mHO6vu2Ou9teGv
O1NoGX+HZFJfuJfo/s+hPCg7z78mP1vml6UlxcGpqxvFKp1hx7Dujdlz+p6F9Y5ihjtM06u32Cnu
JJhty66afgzSazZYtRlsw+s7wKYj9reMXuahZI8mxXP7qK6T4oRKel3GoXlsM4Xesc20VTbVgcAp
ypJOr+q35UacwIyi3YcTMgk4cn/hWC3Gu7qEbmPWH7quH7QQeFYjyheILGRmVrwCOcrQG1ATI/QZ
y9gqqa1bmoRrpZt/R/lB65+jqeEQhd7iAqS+RJpsJSaC+T45mgbSaU2vj87iPmak5aEjzJY1FY2q
Qxuhjr44VuhY8m3awVbnoAowUYIEfg4PDSPoXG+15NtkErw3YxfQHZNxRCt+5EBSlQnuc49y00Uz
x3AbQ0cFTBE0S3nSzeYWDC2Spiaq1uWEtrrlASmHYCEGIgm2NXM1KW9cMUQ216glUzgLiz2NLh2y
9/ZZBoph+PIfFiA/aVEQn665v4ql+2l1iPIZ8a87UcPt4GC4UQ01WxRxRh7C3yP9b5s6c40/mCkN
kOK6L9QVxxVMY9p7AeFBpkawZ+66B12mh9gCWcIAtDoSMbVzYaqs3Zpwbzme6WH2TznmtTKx1EpV
c4sx1THQEebRZrY5Wnfk5nmiAYiJ4UUmFFDsZD/DgLYNCT4tUojF+mlNXwHyt1Whi+oyVUiVQ6vt
9y125GzAFkoD8jg2Vv48tywXMfPcyqIVtljgPSs59EF+brqC5KdmWLfU6avZJAyriNkj6b/5E3k8
AYkj1NQAdsvw1mmmd9YJGKncDqBKzyk/rnBqU83QsdQJx+2w8UYOsvOuPCRC35UjwSeW22jb0tbB
+hA2zIKPqcuGRr9uc/VD1wFIZD1RhqFRBZvAqvgKWpuauMZOWq2jEA2rRCU9StP6oen9miDYZN3M
CfBg0RxylBz7Msah2Zu3iNntmxtJfBdTR68N6brpIFq02+CGVpjm90IUnQNtkV6xo3EI2urp4B1U
bzzRg8l2DCNXGkj+Q1DG8aFXml9zpvFdcgYweoFfmzMgIFPgfv0f9s6jOW5ky/dfZWLWD3pAwi/u
pjyriq5IFqXaICQaeJfw+PTzS+rOXEndrY67nBcvosUmyyYSaU6e8zeRzJetZbbrYbbcXVytougt
gDd+ClC4HLoqvpo7tAIsj0tuoQfuixaOQpgYi0zBvuHK2C30KURoV33hpscBRUYZtqRLIR3VU4fc
S+iOCLdSfp4Wshwl6In0hLoBlau8f0XG7oIIBybxudluqnq8HStIchBEM6VjiWu8vprc8YtnRSgj
pq6nUM57rNafAOxZaxTPWIt6AtfBfuMQtRbCfnXARKx8ZyakGTfWnBobs29aVSRNVw6H4IXoKgsq
Wb7RzT7A7thcdBmCcVT6kFtEgpBS30wQZ+ZPqUbpuDDDLzBUSTWWb/ixWBt3EN2tCY7UtVBLnKv2
Dca5fa5YKEvf3M5z8JzkkEXlRKHShoi5H2PxBUd2lkPHvgtjI4c0BwFbi6y32HXp6Ui7+CRKN8XY
7dyov69QFSYszrBNhGexN1w/vfU5IVWzj6cu8vtm1G6TFhcvg7UXqSjGm1W/NV7/FqTKYWuCG9OH
eGJUU71FWuBr5BbfRjtTQiBKGAnV9WUEmuu6VFPB001jbaMnC+ill1eIAT/PbMs9JhPrzn2syB/c
mgkK/KFAagEV+42ISusYx5jHGRKP0xTHGjYAlipRoWxjovdVg9N2JhgRep9hnl7iGTFYOBn0y8ap
vmENcxObTnWHsjo54wSBI7IaCEXK9LVRwj4OdUSyuEa9MqQLBNu+anWt23eDczsV1rEygMFTI7rz
BDrllj/HV63AIg14t+IrE3IgCgrSoL/u8KZapAnQb73PTzjowHkPqktfg8OYakigwdzXq0iI9SwL
a4/6IaDn5FAgPa7QPDejW9z5HYaOlRMe0tp410j9rIuh2qVDpu3l5AV7h6lHUmeeVxD4BzI7krCj
HAB+d6CREV5/1xB/RPrLP9StF4NJ158ZSc91jG4h2LmN56CDYjWGy1QbCuRZ6bHGkKtSgOKzcFAl
4kZPpMtf0VxDqzBeFnUImdoQyO2eGxzsN1nePaS15u/b4LaWMK3hiVRLUKWgkGwqGH6K5OA4uLdZ
jSLNFA5g4Fh3Nuad1rB3kGMKT9IHKykoyBPviSuz0bIrSIaw+CN51LPCv8HwKV4HHmYN1qkLcYBA
Wf16Fsw1Q07JtTZq72PW3lawz7aVjn3ENBjvVVE8k3kBFxWk71XXPxVy/ixncWNGcNmh6FQW8Gci
QqV0aqJ743PITlEylvWXsUWaptOHzzUO83ujgZs28DjEWnRtMyLG2WDuROW0v/fnkkJ8qxe73GV+
uO2OCvvaHWLjwNR6QNCHU0bWcMiaIBSgEAd4fptM2rBPgIR5SeFcIT99dNzhxgH9vwengC54EO9z
f8ShIoRp0mp1se/iuNvkBWMphY06Tpwzgjq/SQdnA5HhdQ71u7avbo2wFNdek+5rGe6cuDCePQUP
AaaTAZeOL74f06hYWyU89zAEYUHSimUdzJwghbsotTjZjGag34jpaTImwKXR0XZ1wIkla7AwoSgJ
C7wI+umafoKHB3cdNvRujItvPjo+ida5a7vNl7ouyDaLst16gsij1gYde9oQfFlrrzvYzddWxfm9
QA7KkQK4CJCRvszfSBH2N30LttXCQ4EE1tJXdHxAliv0We9nB/uL2U3ue0hgwXic229FhYlE7lib
Jte3VRZeAr16LewRNBOyCKTe0YUwkptCt9IdBYVFqm01rSPBq4XZWsC/2FJpue81cUalLvHKbyKp
LvHYv1SjDbIGSs6GZO0AmHm6HiQSsW5WvcPIe8fZ9x42FEwEagK4ehIR9q1Ped+Pq70xympPzEQJ
+bqG/7KofBR+TIm/AEBEe+NRq3isRvFsoC4MlbuQK7LLWYDwdpGWAZTn+QS4FgZ1itt6jDBp1Hv3
SQYo2i99JJkQo1gLbwAEZoMgs61u2VbjVd6TnXUN/GECAsGTtKgdGDp6luMqTaCVU7q6jw3kEDrS
p0vbDg+tbKyrQeu3TuMuHenNR5mnoKuk79zaFdnb+TYCJPvaD9o9BPD1gB3NU8vKJZUApXAeGdbN
TQ3Mfs5Q+XV6bzO8t6HRroWFqEMLiqQEKdz2fnVVCcgq1hgdk6bkRx1uXeixM3yta5/gatGmPf4W
lbORdo5Ao6Z/9cLKuK3yQL9Fvrv1tBCvXS3cG0W6AU1F6DPN52hGYVRa6QXKj/ZgGU17FQJ2WYyB
84xZPUrFgXEigeAARrOzHUgTezc1HnIKWOK4zJIdhVrUjSuUSQJzHG5zWK153pp7jsv/JxooDFmp
klBpiw2ylsNVDRc1CXH1mXSyYGjMxZDaNRIi9gBQHZuYPKxuoPqZj05ZHXoXNazRXIHuESZw3tG4
HYso2RWxe8VZelNmPsUVSpm7MMVFoZxPThpwkLfIOU5/Ywxq/Oq3jaWHcFBS8g1X2Cjfqed/cOQD
eOUivwdBW844zXgdwjlRarlrD0cdql/gSlx2RECDYbFu6GrQzZZ+LDrvQUz2t7BZeiI2KZqBPEnj
8W+8OsUfvL0809b5AsOEDulQgv25dUjFcPaZWloXsm+kyYhaf5gF9529gVxIVzZuvLFzfZ2n1nQy
zBZkQ/xsYz/LtqNtmgpVPbJvR6gDBtIsrCSFILOcazvsP/TnGR4PXOTqb0zJLAOnyx8M9Mi6+Z7u
eMJ1HVPXXdJoP7dbNg7SP1mH9N5HwQQd2vQGvjf4M3/Cqd2a8xOL01eopMVuJsL6jolBLwd9MM3C
OQj2HIVreyAPJ6eNNklnP3h+s5djvwaNlD5aIn0M/SnfhOCGKVp1G1bxDrxjrp+gOOqnDmKX1qBB
N0PWxsUCZQS99hBpzM69bvfHrkgGuMSNQPvBjlZ2iyQoZCXEIC3sDMoSeYHAi48AvvNDWM7jqoZF
QaBkrrugLu/azmge6AAL4S4cILQKoa8mqaiFG2QoM72IDzG6h0vwczbUySFmyR7RpGmTmFURtbZd
gywXGnJwn+rK87i7NqpsNTR0zlp4GBcoE6WxoQq86G6WfrdGgo21QaT+PoQQiOIskrZ8hoDnJLRt
UprN9eyU0daKpnAZZVa7AU+PZ3KlocGvfnz8iYz6OQHHuPnXQ1lURBtyZ2e0GqiLtSlpNDYJ/KjU
uz7e//FWN3LwMcA3xgrm6NZRP+oCCrAQ3XGWFRSMkqOpgUz3ypsKypuUmVgDxEs9NN4dgP9FrZKJ
Mhy8B7JDmHsYiJ0LTj9p306IpPMja9Cd6GyQ+RDYbj5SX5VhTldGD5QkJJGxHrUiIwTHXjmNcalN
S7i5Hz8cw3kCj2xt4Uola9g8JUortYuduPbSJH0ODxmlD0wvy/3Hn1Ya306UY7xGH/dznp+61q53
5GrJo2o3c4sv1myK694HCoqC2GeDWPBqikwU240qwdEAmf2xmZx7ISugGx5OD8hOBMePH0WdIVLh
NsiaWpF2zPWSmFhvcY4hzrqXQ2U+xQgq+loyP8xFIQAUzmIVEksZUeheQl8M8LaQQDFDPHrESKmp
rYelE+Nck5HxPkqkxg8T98KfrTtRXaee7922orTumunGTS1tY3etv/dGAAWDbBGuNZ2RI7Vt7nGj
QeW9ktPxbmRUHuEoS1DOdoh+QCPbDSWQoFvMytS65VymqWIpVK9s/4HDZLMlAzMfRi0sbjAUqykf
yjdER/EydfMWTka1FPVg7EfTh0sqJu1EtoSyKNnQJSnKhEQ1dgpFbYzLVM2TVs2OYu2HTrbDya98
7qsiXYSUt0yZVycLWUF0MmasFJSQABUl/2hDgFgPLOc4atUo4+MxhrCu/tkzEL6wegE9Cx3ruyyE
LVAWpbuKHHWGiTPU+hoXINucN0vXHeVeQLdd4LzQ5A3qstKDSJ2Ar6AcG+8nL3xt2CFAp0zHebZA
8qJVLwSG7L1TXrVeIq+EXxGak/3aaVPc3MRBA5e0BEkW1D4VE/VYwnqDfxnUE9l4HFUIoUGAenXN
fdXMg6v5NxjNpbS2io5gKF4COx0pZl8TNFjHwLKBr2bFF+rw9sENhhC1IwkhMG3ytbSgRE6cPQPl
CGtWFscTvWjWMS5c2zEvAGBoxhtoiulzpOTS/TK30BYcKOCgEdzYI1Rj0OA5UCpwnp4fvcPaFTvq
ltVVjorkamC5WTaThqbnoFd3iTmHOyizBzfzm1szljbBapU+dRFTRGv3pZVnR8CFyaZvPP1Gc0lz
eNLP9qYLitfCVt2EBQ4l1cTUpUxQtpn2qZckXzol4DylnYuNgUFWA7wDdHSwHCLovn3wgDB8nReJ
9ozdwIhG1d6bAAWhH2t3Z9C+BxJu/s7PR3cb6+17H/X5fZyN9U1h6O6iNc3uBgSjtZ5aMz7aQzrt
etF/KXsyH/0AWXh0x1UOMXMKnOa5KT7HFpDd0OSMIYesJD5BATPrb1q7U9UVrdxC1+hvPcffB5Fx
HWOhchsElnY1FZ7EUCRa6IFJ7IBq1g2xFBW5mVOHMRQa/DfZb/KyUx2qSpUmxDQNMwXy/85rhbbQ
MRlQjWrDcNhL9cMig7bsemGvUTNhB3VrY0exLX+cUefeuRw48AYiVDQDpJkygcYQ0phXMf4YK410
wTet3yGxUxzI1dTb3A7mZTiBViLHD9I6z68teuE5HwIETYNg3FOoFd8df/8vHt7/Moz+xev7lz//
3tT7OU7j6u01/vqrs/dPTuH/S6y/VcDz19bfW7KdRfM2/Wj+rd7x3fxbE58M2/NN3yMrrXPW/8H9
W3yC6o71Nt6gOCg7rnrqn+7flv/Jhangu8SLANB1FemC/vtw//Y/4XmPFbZrGIZn8PS/4/4t/uCw
bRHWGAbnX2GaLvaiPwd3vXRLtlnSVFGJRCW+AK6ARpWtYv9utnANQbQpcM7pcOzMuxDdEj+4Eza1
Z/Y4fNbM+D6h0GlR0ip2UuVjOElI/RxPL60rFz/0658Ybv9sdm9b7s9NdX7xxg2RgopQkiOR1V8a
oMDzpbepAShXXNiuZfw3Xyf+aHesvtBCsMDxLdsXuuq7H44T2RTk1YRUN+B3agODBH6qffyeQUGb
xbE46vmul2jOoe9VvMjqfiSuSfEgY+nPOJ3dT/VLjpACR7m5McDxH3PyvJpSw6wX5yF+HgYNxZlj
EMM440MKcRatXNL3Wh1Rtj9PGmTw6NmNj/nwQuKSYsbLIF+c8B6a1CqI55UvED6NjgNQTZJuS/Up
XXXGxnfOj3X2HFOE8jq8hqDHjC8javbaAcV3xDNW0UPdbuCqzc5LP6IDIl5Ed/ZscJfihVBlGM+Y
karP5gAKxjflxDls2uCF1qXjS4g8r3yR7LyU+am9knW4pg8y85x3RzM9YrYJlT5c9lG0rvoXY0wW
oHsWGTJZsQFJG8szVMSy8ux4ZxHfA9WHwpWs0vhFC48dj1GmGI6ufhO82+25dO60+ciTmVI+GOAk
VeeoG9GAOwSgQpL4xcPvlgddR1vY8VrPUROtl4xLC9fGaTiH8DDD8FhwM0yYK57DsA4JiI7Sg0yN
bpuhnTVk9/MNwQ47NDkt75vRJlv1ynzU0MxsFyy7wSGZXgaISMwN1Y89PKNoxzeqLJIvz5J6Ie+w
gjP+MRo9Y+oT5wTMTK0Ua5fpMFoxmpbOeTLukLfvq2OWwtynGEdlkKspiEWNfMf1qh4zaUeFK8uA
3oYRKNwokgQ5yr3Ux13+1frZ8xPKLgfZvtjRvZqBqv268428aMyM1oCw0Ey+sDbO7QhgigDESO75
etuB88L4s80XKn1q+le8pLzn3svuRX01JwTgbWdw4IDcmdfW3YA/kVZzzwJqNkdazzUwMhk4iN7o
zguLRJxRySClSPqWh9PgwNmhBgPMasGHJ82jMmlDnEoeuWs8IqDNN4ciRsTMEcvfrxji56Pr9yXD
M0xh6GQEHBTzfp7BphZ7GRgzIOY4SMQQYCfYicdAXLSYFHdLE1B74sQXJ8cW1QADA2jof8hGXWrG
r5ABeqH5ijuRwAayi2PgXdLsYuHw9fuGqlW2/NGjnpXGt3XH8g3h6L75SzsjSiQ9ZSYkt0i4l82F
/8b2pJa2lrRVf7HIrPz+Gx3jz1Z+3/MsVjjTE5zxf+6btq1jWDlU0DwdB1qgCKhLIca5bIdtgDC0
neQ7X9AniHpj9cYukCNGg1i0d2rtE1Rj2GAfPYF0I6JdFKNwR+Coj8zGhdqapOSMa7Z6F3/FzSEL
dy6Z049Xx5yVSM76/QnA8KpFrnFQZ3sMkUyA/Oqz64bwDdSSi25GOQCLJSmYQEwomksMUwoR+mWT
PcyorGbiWJKldiv8Ivj4+TKCFVSFPntVBKe2vRgouPM2XpAFF9SnVLM0nev0dFhtXKBjLXA/WeYi
R5YNaGeIpUTfLlIP7brwq7ok1R+heWpDGlgApUoe+B7XOMnsqx3TGo8UDI1G/NRmaIC2Q14SDR6e
mvQLELMlQ20uo6sAHylO+oCYT9xh1bty/rjfdGXCZXkqtdxlsFmOUHvVPscTEVoQendRD6hm0f+Y
dyzymsz1iaelxoVjUKQj7HXh3nFzVId51aVElVq1R0dxRDWbUGQTyPCq54xuR69QtbBuoYUZFS0u
jHYZqUt1kpLPiAvoBAZv288ft7qwTtxFVTalN1A/rcKVmgQcE4lt2wXNo1NrroVXYW+VgLbsoH58
n3GlZ4OfsjEVROISWcm4z5dhSi9gLkwx4OOqIo7PXZivVI+yFWjkQ7k21e+maYAKwuVga0JqVW2n
MR8DlMJFBrEvRStE/Z3Da2w0ZgwNUo+rv8cay2FoYsV0qUbvMeqXtvbVLwH3zC9BtUe0oHgFxLnm
Pqu7JhGiou9rdP1VxKPpG9V/6kq43+p71BAc4Pys1C/q1TODJfK5LsapGgK4xCMW3Km9izssWQj5
jU7krgF0W5R0NEwfA+ikesJAcaC8qL5R4UvKnqIz29BBQs8X/5LxxE0YnYuDJOjskNG4qMGRgxJv
aVJqmKsAWWcguQtTbeY7eRMkF7a+vt5W1dYEVJb3vMbyF+H1yBhRH/yxxHFTn63mohrcg3SylZKl
DorXPbkeoy+7zFaOlrm1oPZG5o4VsD2pFtJYjjeLHkU1XiRoK4+oZof+qRBC0RkBvH+fL7qH9Api
q8VSLV5qpGXMYfUpkKPXJdI+mpK5iyAqmycUjSlPUo+BDsPCq15V5THujPR+zG2lV70K7U9mlBo5
Er0VGptJUy1HEpFJrlobeAO3AxsA5jXRRx1uBmCnTAvNu4RQwySLirqqQuYrzmor5rrOSsF90ZDf
z7xbWpJCc0UgyYTtTAPUZ1ZKkpjPs+JLIIjTuPN2zG6IgEFH/BmhaWMqA54wQ/eW62fy9Tb+nvGF
zmFmqIvI1EQZtmq7SY3gYxaoa+kYqupp8HwLdSt5DyAgcEWLwSH2VuueYOzR5ZrBOjidkDZBCpTF
mfUqCGFkbVKg1KozVWtpvnpC6teeeNe17OMJta8xjEyysQyoOX+gVRH2El2Nb7Q8qu1OrVAMrkbD
85qgQtWMk4vqSk1cfDyY2IM6XgKOZqXmTkfthkXD63EGoJlqlypcnfQPJHB6N/BBUCEhpvpe3RpW
IsESHFYP6lLV/WJWYPLyMXfUTpt/DCF1zyWqZ2pBpV0NWAUXarG+cdIOt7ZmARQCIJG6jybbNMJC
yBtuGQVcHHLECw+7Es//mmh3sQmeAj1K1Sj1xm7YZswR9e0Jau3E/IvIerS19SAMtTP4XIjqa7WB
WSE4EJtEZ2au1EXObIg18mB0beZBM1TAdfYLNcbU/iGIDHlKrYqzc2cFOLgzSt1544SY2czXYfMZ
vu3SK/WNGsdq7Kou4hao1kx8kVoEfZZ11fPkmxijJ7VGevRzya5bw9b7mD+puaJnkERl+zFPH7eD
jlIbAruEtL6vw2rr+r5pdISralO2ATurfeZjfeUxtVWOlGvUrq52o0hemHdqv2Yx460atlODTacb
ausMqnwVMSeYyix+UwPdh8We3lcfzRPheOEn49JlQqhJoR6vbJ6Tl4lZHpo0MTQRmcMMhdh0HtLl
meFj80UlundMSe2ivlmFCdRsYT2xpLBFqwtR61raURZnHVN7OF+m7g43DK7xQi0cv4+I/uR46ekQ
TanQCFQT/F/KM0APwK50nPboDaYt/6nBo24GPaE2ld9/3Z/FpoBAHNvyLGosBKk/x19YeYVeH3//
PrW5hxxt6E2WCXXDiBjU8twiDGwC/KqbPdaCpaRbWG698pY1itVCRVEMB+7WxMx6p29+38g/OwJ7
DrGz8HRbt8yP9MEPR+AxrHDDtULEV4N2YdlsSmyTKjijpUC0Fg3KyPSUarEKXdU8IwBRv9KLjIKc
7MAUPszWUW3pao37WO+mTAUsrDnfQwzf4JMYw+rtyLFd1GKm1lOwbb59yDWEjMeTN8AtYgCw1KuZ
qbbAOpdrFYPYQOpU9JGxjkr2iqG42AT340mNFPVgzZLDzApbpi8DB4OE71mxn5Ji/1F0+V0ZF23z
j/80jT9G8J7jGPixuwbQHl2Nrh86SkSisPQQTfw8QraJ62fTZz6pQIQq0baXXzCcYS+35yMbErGB
iizU2uwQxqg1Qf0O/+zj/xUdzA7kxwJZO4/aOLsxi5TaCFTYRb+65PWYSL+/24bzZ3PAcTxXTQLX
96xfMh6iH8mEOjDp1WTjbtNUdHcKD/Ocj1iWux6hEkiPEoSpq9TUMuxeJvYkFcoR7qpIiJcRvVWv
mgukhaCNFxItqxjAlQRm7GkqyOM8xdeIqVtwIFOrht3A4mXBncOHooHm3SMBPV/Uywfnou7zgEC8
Gnzqn9pF1LThi0iRrtyJowmrD1GVCgbVMypqYHypjWygFSr2YrtQ8Ev1kNp7P/YlNpQsfUSOaiS9
yicURAaliyYl65EKjBHX2RQBa75zUvH5x1XzMhVgE+Ex6viNkI9DE1LD/Km2YBUvqLjio6e+L1gq
dBMI5Gka28b3oM90bgQSeqzjKohQA1cFDm2er1SUpfZWtSmqvZQ0HZW8V5AYbM8Xprs6SrFxxvS5
OsO0XJ+agxr6IOofUjzQmRcOuYPeD5DlOalPZs1Vq0dAyZtdj9VXbWUuhHPaY6iDUbrI3Ts1TxCe
IC5Qe1LFlszTBICAUhe5eVQ7G2+HOLnW9RM7tbpGm97nQS1+UNGJupfI7u7UValogq9nCVW3X+0f
vOX3w/bPBq2rOzYK2y6VdZV8/XHqRUFngmAwET8Ea02c3oYbFfyoCIJL5Zs/vu7/J8Bfyq5AaP/0
FlJQ+jGdbahl/68z4PuvxX9cf53e/vief+bA3U++8A3DtymhoFLm6Syew1vT/uM/Nf8TGW7ume8j
FsUuaLj/kwN3jU9kvn3P9WxL100y5P+TA3f1T54CelhAEuA62b717+TAsdL8ZfHm4y3PIwHOioge
7K+4kWKsWwkLagZpVL9iYzKv5njAz1Am12gHU8LG32VBYXkpawheKYkztkNw4dPwbELgK4R1LYsR
c78xePSanLhJIgZab2rTQEB79tBunRWneGX3qDCKgtUl4hAbMhlhEoGjp6w7Tzd5BrZhjt5TP7sD
vHZxEJEMEoQN05vacR9FOJ6QpNhTUXyXSCvmMkI8ZnqANkgUXoF0DqL3wJ8oo5P1Qe8X056mJTVt
zjonGQFdVLafy/rF2hqt/xia7Kka7HqBUwrqNUcc+Lazb+3wgkNOICVHe20X+AawE7HhZQTNCBTG
XXaC+f0wBu11btnmFtAWcd84p1c9p811DNcXrU0HyPTYLQxPgxCVufY1ArDDuuwhDRThVF17cVld
ZxVeVX0RQQEHtoHxr4vmiZiec9df66OTr11v/OxWYB9sxFHQVVRwwOa6bZDRLSpaPVjptyh8ExmG
DU743svhOcVkYWHjSDl40HLtbquNCJxoeEiTEY/wlS3yc2HA3PNhyIkItUEEG8nLe5O+BT72ZOM3
C9NKn6DpncAGGxRoy61TS9C8M12IqaNYTzP6t61HmmnyUN9FE+WAs12xAxr4NGdptfUTRMpM+1U4
0DIrUyC7kbqrIcPmx2JhTIDi71qfTT7wl3VvvQp6YgVe5SJkB6u9e9CM+SmWnKzKlh9YPCG6eWig
v5JtSDAPLo9RjAmW3T/OqbaaZ51FXPdjPBieM4CYeCNFR79P5LL2iJ66ojvFcQyXB/QQbuzQAvrQ
ebZ6ygsIPlG5IBpXFgwz0SbUr0Xqnz38avPwFTm4HYpXz1SSsYiNbACv8Ddn16o55UJbNMd1L7Bj
NybkCXOJVTZiGsWiH7ND3GBQPsXhqR1bUOtWDzG4Mwrk+4NN4sYVxyAbv+IZVTLg9Pq0igZgpNRG
l72u35lGAFUI9PA4EfUoanyP2fIq7I0bx+8BDpn9eVJ+ZnkJQgBU8HVhceIcLMghQpPwwbwaPSvM
GocIN5bAIEF/bBPy2EPtPIwN/gtazqUk1iA3Ltofc6OnyxnB8F05Jhv0/Mj3Oe5VZo1Xdh1J6F3+
2bKDZ4zr+uWsK2tuCg66SI/x7D8mgqFdJ2iyh0F93zi8BrOcTu9vXRYEjh1ipUWyWeQB0WASNGvs
FT9rZn5J0LVZ5C3HDMMK9xV4/CD6ik1ij3cM4k3JUK5nHXneNlX5iLg7hRFgY9uwN+rfGJvappuD
OzgzMMw6xE0ES4vV48dR4RBY5ZnYD+U9/Hlj78ppOFiJh8bLaG57veOgA0bSxDprbRv5BRjquxsU
azdsb20ru7O68MWfua48YBrbAH0018+IOyjiFHJAdKTmjsy6dVfUeFsSvjH1HEwUdO9K6gmplQLH
sQauEc59SL8EffS1bmxzEx/jEFGnJPC/InCFhYEpeyRUq8ehV7YXM5Al0AZ3rZS4KEf6Uw2PbDHi
tqRE3Y/MY6iJISpplfYGZmUXhdOTERiHalp6xmiTEUMSNkmCr344xuu8ob+KUT6gwfE1jAnkeqIl
dAjrVQWxsCxBDVm5Caa74rynJ0Aa0kxYi3FvpBmmkAFy02mCRR87BGy7amcFAVCKJ2siRKIO5K+l
WbyNxddUOSVPLd67kZprekaMxYQVRf5YRsVnLZ8gqVTmUxfjy1Wjm/HvxyX/T9XdPw5Rfx127GT/
Fajj158iFXXu+h51GP4nSzg+SoScnmyAlzzzPegwzE/s9hz1Lden7GE5VGP+u+7ufLJNz1HBhufg
nWb8K+awxCfT40zkQwAnYGFr+3diDvVBP1R8XGFYPmkGav4U8IGCil+qLz0cnrlXLsQWyB90TjES
80rMHZS9MmoLTAdIeVdFLRx2MRT4U46/+zno1eYRf/YrCE9SRNUO6a77MvKNv4mpxR/aZ1uqhURX
voW2zR/Os9ZopD3p0UUmcQlg7Rs2YHvsQ2amXxCKSVEnvpVhffarQaBs3q7CrusfB6fA8qGrVKVI
O1hBdC6k9PeVoU0LibMJ9EoLYSz0VojSbWWL4qOwoa9MvxhuUxeMeRtE7t+czf/Y17ZpcqpVoafD
OcEnxvzxgNAjqxSy2mnkWNfSRp9rbqppkejhS4omxLJJimCN5hnn0LYIge9H3zIBB9Wsr3rHH1CT
FDtFsO2dvylPGj+fXBgENMwXApSHL2ic+AV8AQ8fQRANFsTQseuVLSqkY3Rt6Mm8QaXoquwy1PFw
wsO8ePw2z1279jQjxCs0Pg4BtCsPdVfgg+kla+otJowVSeH+9odY/k9QF4b+c3Hyo5WWwenKBhpM
tsr+5XwVCFuf9cIJMUwJkZAvc0KpCDuPeNYQKgXFUlyVlvbUdOFTBB1qqzljtG6t5FZqLpwWoIVX
cDdBoTbp6zjM5XOYBjdOouPLitocWF258tygQQoBzRK9s5FFjGFGmDES32NsTCzeuGxVliF3JYKG
K6EhAtp0WOPEja3fj6u3ecRpKYubmeJIF69HswivGg1JW90lXnT0Ho0fcIPQGFFtGpGMxwF0k2MC
DpVJu2PSo8Tvpt7O7qoKF4t54aOzQ9HIxVlBzgGqAJjIm158CMinHriVuxCwGYDN0Fz0gipHnDYY
soZasOnGStxOlOEhPuDrDM3FRIh0URtlu06bbhdgxnRACkKpepX73LV70juavKl46R7NBzTsBSh+
IturRoFFjbqbNi2n/UwzxdHp25UbyOQg/STfgGvrF1paSVBscu+n+tlA02CleVm4ilqYugZ43KvC
mRqkBAEa2ymKzL6X7IVXfetyxBQNa3qjQh5ss3TGuNOKu9VUt+swMwpcXkgXKJ0zt8vszd8MKjVm
/lXw/j6mhAOg3DYJXhyhZsYP6TI5dkmUOzrQ5m4p0HI7ZnZrbTvL3VeTnLcBshJ0QiZWfckWrgXj
KyYpsFtANn7+fVM+8qy/NoWsLzlf4Fb8pzJ7PzSFc6GbYxSp4f/YXulsKYscgVNm2wZyiXHIXJPS
+GhuIKPhshcFZy0urNXgI0JnwGVAwYpcXBIP1sqcqhHlxi9e7+IcnjXOxujcd05e4Trs0YKeqmad
A5SsZ9RBBxghg1vba32qIZEMUb+yE/MBsIXYYh1z+P1V/gHEz1Jj6z7QAp+NDyDaLx3OOiR1OYLb
8EM/u+66vD5op8GZca+NcLYLQSQjo9ceoGiBpqyzLXaD2LZ0ANzb5p+hyl9mS9Wp/tfbb4PJEOy9
oB4YBD/3OfI7oxVoyiSk/gbM7dWMXPO+M7NblstsFQpqEkEZkrFCdn3Rx/h+6hqprpkcWlY9NXUZ
7SuCy1WH4wGLx/dI6i+bxwL2J+0DkGEa7BusfN6vC3MZdV6qVeBph2enlObW7EwPW6v52h3x2ZwT
85BUCBajGbcjNYrnQ2UGqxm1UhhEbvUlAafVBXlza2njYpo0fd92WbybkX+6ZWwvm6aTuyHPAk5T
Axgo4b10krN4hS/Q2FOC1IImWKaNfRc1fbdUxlqhdqitsfzyCs2Wha0PD3Nmh2d8Me9tnk7LMvvs
udF9LKDQyQGBmjDK3icPNW9IwxtNVBPSuztbzu2xijgxI9ZBLk4umhbqGGwj4ABw5AMsXsJaC/Z1
0ol1MldfgOT7a9Q0/O2ITQmxCsaL1dh/M0Zkm7P5ga9K9+VUZ8gS2ePVGFPVyhBBXCRTFe0tfe5X
IvTQZGkdVF9Cca3jjoSAs3OX9P1LYhThnvFmr0uWelS4B4Ige8RtyYzxkhDNwevqR7eSeKNDPQ1d
f1fJ/FovIncnHMvDb4XESxz2e5gbz7hIoYjRRD1FB4mKk3tntQkyxkg4rJPK1s+DiFGEzKy7CkcN
DJKEeEoJoVau6ZPX8UD5d9i3S8tFVtwkeEdrsNrksdRXQQavLK2LTVQPwRek10nmyC1UDjgJfrk2
Df9qKNBxaN2qvZrG4arVHrTK7m9bOX9DCrXdZNipxTVZ5QIJKtSsX7xu0J4cN0GA0mCRQ/ZnUHl2
Cp4jJMxqZytJQlbBJ1xObj29RT8xsK7TquV7hQUAvOWqwt7ZVi4bcd7ozX8Rdl69cSPdFv1FBMhi
rNcmO6nVylZ6IWRLZiaLOfz6u6gPuLA1ho0ZzGACpG6Gqjrn7L32QSyq3GfgE5Ztk5rhlrVVYr8K
nSO7YCCX9M3CiU2jisne2EOWSezaZX8BCTfG70xl229TxUiPYwA9Li86TfpqXS3q6QbXUnghp9tP
vqFX20+WMTxFdpvthjVfq3E/8lBvj5Eiyjdk1H42qvZmgifve9lS7UkF55LWLCeotdAkjhHM9Iks
tEzjumJp8w0oextdHz9MEu3jTCORxUyonxb90iRQlgNBfMF7SR42niJWJ2DFEekk7vgz0sW2mHV+
SYGUDkTph1kTYBa6C/vjhBcuGrDV4VTZgERbAZF+nh7nkVN2Gk3VhTV4dkBqzBwgz7KDJcT7DROs
CDKNgEq3pmMPi0FnLtE09zFfmEtr3H0K2csodsgx0KHJm3OAINsFtln/JKX92IDMAVc+3BkSZ7hG
cHCm9dPNsM4SZJp3R6GNdM6cZPiwrSs7xHFTTB3lzv+XRH86vf1ho6XhSsAkRQbNVOfr4c0Jp3IW
EBkATDBEIu9oxVKj109uxIqYcfhejes8ZGkXBslM4HaUdAsQNZX86xj+h9Ouw2KOBhqprQPw7PdF
H8+lwYGfRXVsdXNHk4VzbzytOpoYP0QyBM06OKAlNrJdlhU0BAXWisMbRK2bQi1pUHsjg+q0g0pF
N0o3XwkxHv61+K/7/ZfzADWZSYSBpC77z9HExpBB8xe2XFf0ko4Yo+lIDDH1ABl3gGcd84ycW1x7
wP+PekhRP6tvwsKAXUTiYekqjlxN91FhmFpn2v2LV3BKyBNrwJwp79NRzce/3+TP09J/PrJlCOZ2
647qfrnJuJUMxocDyWlF0x+THjXNsgiClPu+3RVm1QaWVR/CWXd2g4zeOk2dipqziFVKwiarN/gw
zI3MdjgUunv9WVyC1iDMzHQEx1OMKBpgCszZpI21WhNwOb4R3ktLzivPnVU3lxwd//G4iD/dB0df
v5PNANr7nFX+ci7DO2QviUUXt9LJnCM7fTr0uTinIUgwObrtbtKpM1wBc8924nabg+zEh/Sh2jJA
xhBtNX42IprW3feJ2TPaqt+iIYPEGBrmLlyNupbTf//7rfhUlH69FQyiHFYK3IT88ftDDta5aafa
pFhSI4ybKhQHOXdnq76shUuLc4ZekNn0bNs1KNOIzSNvPgxlL8pv/v5R3D8cYqgsdZ0WiM2R7/MQ
9ssFnPJSm928j3zQwTpGoQbUh7cfBtrDAzFU22GmlgTDoE6jh0xEB8BwkzTkllNWmiBREFDKvLvX
W+8H22b3kMjpacnJ6y5Fk97Hdn3X2gpsxBjuq4QX0xa4ojvQUp2qDmkSMvJw6eSRAMU4sM5OVdHN
SGDkoVq7wA3ZMIeSZ1bJsXub4ghoTB1ZVyUhgsfRW37mWQSPjbxpx4Dj1kfTUXdkQ4AmVEPZ3bTJ
Cs/oNabqFVzHfhrgT/XNRbTwf47WsAaQFWIXd/llteSoAcHrRoX6Mdas6S1hn7ftdJnVOiYwienJ
hUCXm9NDQyPpcpKwYTEqvimBFfTvt8X8fdj0Wfp4nmHbpkVPAiPwlyekGFVlihbxOw5eeJSY5/vJ
aE+ETJNvVzvzllXyMmLqsW3cFjNAOf60lgpSb4sfTCzYr9FhLb1dnUZTbFs2ePYdN9vaxVY47LGh
9eL203VPEOk2c8D/dSauOG/sePILzgUdkUybWs1qN4jTolY2b+cGQ6bKc58RFIL16B+vsrmu7F9e
Csay/AnTzPJ4In9/KcImJ51JJ+rQHTwGU6kFqgamAyTY24bC7Dqe9AoPPTihQerudrKwO1Wxk50z
TrYVe8EGh3q5nYQRXqSCk+LwGhHufp/F0wFhvoCPbF5pBbQazHoIFeaiukgnJDIzmajbYaoWn+6I
tR3tMj629UwARqk/aUNpvNTjYxuJ+vz3m2z/t8CxTJIXPJcVko6K9aWAkK7SsrRCXb9o8Ujv3myJ
c2julkS/MAeV3DTFR+mp4Ziuc3ZvgVwzcBQ5WtpM6gvBCE1PfqoRy5uYTLJTwvwqgGM5bMbEjE8y
Th60iF5MPizhxdg6jh8u9nQzDxxu3DmCsgLfY2/niL1Wvi+AahSXYAbwRErjLAbOhePi7tvEFMgM
OmySqjGuOyuC4OlBUC36b1UrwotZ7kgwvAfp5RAamm/GJhyDkubYtsPVHBp4T+D44YWh4a81+aXU
c/syA7zlLKU8ZLFoOVsM+r9q2XU7+/1xstZJP84ci53a+Lz4vyxsEM6yvE4wM1BbJEFicFKMFCqI
yHZQ9VM7ahruQM72GZvagGOB5DW+cXtvzjz6f7/Txlqq/ufDCG4ynQwYtM6XUw2gR100NXd6rsjT
rL1454LsAsCY+PCfaQG0UJKFwG1Ira2IwYw5Lu5zAoxl1P+ra/vftYUrw0PnscIw1LbXru4vV6bX
lqHLiQpGP1zL/dySslvypu3ydR0oY0IIF6g9cR43Wzg4QPIHa6MGqJo2sPh73VhLKS2EzAgXqJio
/cm2J3k9NQrAWHV4oWo0X9AN38o2jPZaStiIljJryagO/35dxR/eoLXPTlMGkxzxeetD8MtXkXpI
5GZPA1piE5blocOkfxk5JV5TiXllhPhqhz7a9uLgxIiNNcO9TNe+Fd6ZNgl3+Ga6A+DVbiub9dkw
be2ijuMw8NL5NjJb8TiwDGldKXaAvag3tQbQjme+mNHh718FC8d/nxE6/AIpA81+U/+65DuKeNSx
pwGdTKvaJq+Az7nhIyBOIiHS4kYgfNvhbAaHRgI2Vfa8mw1CVzqooxvdKBMcV+8ucSlGX78KMe+r
NDJY1+EdGHqhNpyVtl1G1ttD6XYDuhyGtuUA1mY2+psPNBQ4msL2OVexQAhgAQhFxUPGlW7fQXgC
wQg85WrqQCxVk90d5nnYx/QHWbeE883WQOcb6TXBEc59qPE+4e0a0O9JhmO98i7LenkZMu2yCTt1
Xlrx6oHHvXdj434m+7YZZX2P0zklR/vQ6FZ55SzTcDk1rh24C4XhZM2NPwtqNvq33tJekkdQ7fuY
1N0214F8wV4ehuRSuBila9umc6EdTa3NtoC2yDbYh/dxqm6kZCDpaAzCx0q5oLDRnqd0QqJy3uPO
JKaro6Z1SiCkAAmXXYudO8iAXloWjVDCFoDfrY0mq168q6QVk69FyBStiWOlWPriVeP0m5cWfMau
So9d8k4vXgZ5V42AnQXBrShqRW29Om5ByyUrxl3Z0hlM4kbfauT23pRhpm/LCJs1Qdod8Qz609zb
+ksLEhmFYv2t14mtSmj3FwBpL9ui/ubZ9JYmnN3/qBi8PywUjuXq2H/MVernfNmR3cJzxpYwO981
JlKyWoJItabHkg7RkQAYmMySLgX6jduuXQ6xEvkDfj0P7Uk60wWBLld7+oO18AATXJPs9Eg/khWq
nlwQdKNHUMxYJOooTNReKu76AJ5MN8r5NSnNPYl54i7KdHoFFfPySYcMmkNIyvQC1xodar+UNIHr
nChpNU0/IzI4b3HUEEXc4w4HeNK4cXi0Jp4MvYATPYyETKI6GLOphjYlAOJb2jmnAr+OrIzSbe53
Gbls3x2zobfMmFaFg7ohC5uE1tgdLpOua31t0LRDOHUXTH6e+ko2Z9tR0dZwy2GrkugBaIB5V/fr
9YLMaMWt9gJjRKJYH5t9MzLiWjJlXYikZLQNpPB5jl+WMN4iLZrR7GH5dEMHyXVH4lgYyvwEDub2
f15/Wu1/X3P+uOTYqOF0D3cxtvgvOwFLfVq2QtDBVDOKeZMOB4F5kgWGCUqPzwKAl/tSI4YlyeCU
DLl2PbfK9MMqJC4lh51hwN3dNXN1zAdaB6IiYoxiA9s+PLaVzwJzIW8VNMUUak16ysYPMdnhVuv1
/h97wR/asRaiVA6QKLSYQIkve0FTaNNQMG6C4JajcenSc+J0T2VaPXdWKBk/pst6F2yoYU1Cg4yX
bWnhJLc4vqBvxrd224F00eB6ZkV7EtKtrgEZ3JIIc2zXuzMAzd5qdv5GxrbcMcPPtmJS477q40BL
Jgq5pnwZOvO7YP8phTEfwONBoerdZ8AZwxGkOkYZer1E+0G6QK/bFba3z0JSm+1isR/iqNnVJSHq
ZTeZBxrSl/ThiltH9k3Abn5sQDJuK9Kdtn9/Dr64/NZqA/Ez3kfc0zaq3s+F4JdtNIlpWbYpI0ab
PoA/ju05be2XSCO6OBuyB5M4bC1i5DBo9jm0k9uOlI/xweqn10zjwxeGnP+1Hf73xMRHYthJCeQy
XPnaXI/hOYzmQHTCZMaPzTw8xormejPCSMkSDaNIrDYkyCAzleOyGbSYDqIcYMXkig82Ov84wX2q
+34/wdkot9fhPr0pzk1fCrIhBL2dZDmNBoMeKR+49SurxDNMuzF7LsNipB1PIjTfpvfJbgsKj4Zn
m/KhSXOrSRKOf+QtZUvnZXtHw++rrXgzmoS3jeEcF3Lfc1yuAV6OFHVQQR3WeByjNJNe60L0OEkX
Qwl83JkoCAQ5n7EHw84ubztB9oEI6/M4j/d/fzC+CNb/92CsfS7H4a2y9a9S787RScryqMlsxsYJ
KP2NZ3tH6UDJ6GRJCBU5GqSDxzWtJAv6RFnk12W83IEcYiqi1LEiwIjckfwqj4BLJrSDjnWWzBsQ
smjDFg4Yvf1qxFZA5Ln1SKs73GUxKPvMiAlc6y2/kfOw/fx65vQ8cHz6xyb3h/E6NxaDheHRJlwL
sd+PkIwAyqTKa4KcQ/dVd+lEz854PS0oLpO1vTwv9tkKSU23a7b7ZlEfEoL0/95vrZIgimq2rUYC
tR2c5ailW7sHw//3GyH+8Dq4sKV0gUCP9e3TJ/LLG9o2tRPJgTZNbg/fqNr3sW7nx0wsMKuQckYr
qjNJ6MrxJpb4NOCQTA9Rnj4a6+SZ8muvVUS7ZOk4kXVgdUE5ptO2d2/TynX3uJZ6Mma0Zza0i79/
8j+UPtApqGbgan8+Q1+KXOwOi1QOL/K8LNGR8OESg1VMluecEHTUjOV1EdtnbymAlCJQ4K23tkDb
kFhUF2TJmf94kf+g8+DzwCpbB/YuN30tKX65kkVCqL1uc0DtJXp5uOjNLhutNGAQGSzZZJDKgwxh
1NyHfGpmziPiNXEZ4nyWNp/Tcbkw2nJhxK710j+u1rpJ/b7MuHw8sSqZYQNi8/790xmaNRalh9FQ
ohW9jMEiy9wFLhAR60MvYY/aJgyGogaslcvq2O8wMH6bdfvh75/jU67x5XMgchYooPje/O1LwerM
emqPJIXhMKlfwoXMt00bj1fz2CwHoj0JX20NuqU24ZDJEKOEtIh4iGtUQOMCWyDByrRt7e5uXONM
BsRDpPp5aBAB24I6Kul42HKfyZroRUZFe914dDnwuAspcWypG7RagA1quwkQbxTbvh6fNI0odqQV
5r7JzUuSPYF6t2iau6JddkuxAoML634Q2e28ntyNMboqM49KzvSUr4U9fc1SPXghvjVVES6NvBIL
RGg7Qa2tibWtqaGNXsS/RAz/bWuhTZesLO6qJvO+ihiQqgC/KhhoOGVZHr3HEFgPUe5B09JipDUJ
kR6HagJjTB91y0fKeRNScWzrNg5PITzWf70A6wv3+61dG4vC4J1kwUOo9vsjxtRZZDW5lD6KMETL
TMePTY69bxLlOTnoi3dBJsRdT2J02KXTFeOgcjcKNjP7jDByujSjWQbkqKA5W6oXhD7FZZl6P/7+
AH5+it8/pUvj5pNgAy9ON7++plXieKPusv+nA9PELGBAgaRYgra2GuYIrlidM1GmNgSosLNkc3UY
cjy7qW5S64o+eaXJc6cS553ExfFIhRndmouxbTQrO6UNCZLEyemM68F1TIRY+fEwNYdMA2zBip/1
2YXRzeLgVOCaXLNrUdPclchbb+d4Hn0r1S5Nj1141tz4WwJfzUfk/2ZJSBAEoLa3BVIz3xRDtLdj
sBJ6TuzR3y/Rp2Xl90vEEyXgQLimWEUIX29kMhlzCoTPn0vbPWqLFZ46ImpOum20MzgGVjZORGux
VNwvs8OIbLQ4TJCOk9ckVGrgzI90hzatq+6isiVBtEkAwy/N5JtliyP0zRtya88Bi7TN2ftJC804
kk7w3Sw9ccH8Xb/VU7Z+gPl60GQ95rUpJUrKJZerNsgJbdeuQTIxzM9dcQbmFTdWd57c9oScqzjE
2VCcwqQoTkTgOXSfQbskTSHwjPEbU3px1126PC40joCktnlAhMp7ay37XvQ3bWs6u6gxAtMi5jtP
5zBwjM4BRNy9ZB3CaSYAnSOKjWLkS0519wjrPVA4EamGAPQAPZnIeXLULSLzQHjR4yJs66KmucPg
G2FTUlZb6WTJLo3taZ9z1DHTe9GB46TndKK1hAKG6GXlpiDlsudo+Z42aw+6aqqdXEN2//cXaf7j
tv+haCOsd8UNUePqHMnWLeSXDayyVCqVGKHmRHd6zLzGK9/NSrtOBjBM5BmTqTBqJ0gSOLc7zopJ
eZlU5EJ5VDdeumAl6+cTojDogtW2b6f7ZMJT2ovwtqgW0s9mdfxsDHpF0q+G6RbRafaP88wfJmDM
NBxmvBwuJVqjL/tc3LIatj03opzWQDdt+hbNKGjq3iMGtCB3Z05WIfRCuFZOL3Rf8oxOKtT8Diz8
Pz7M+p58eY/gZepQt5B92ihAf7+gENPzWSpoTah5AFa1O1uV/1h0Tc9Yz5G//RbXXH82NY0p14r7
y29xiemZs1RPfFX34QaOIFGZQVMZTy1A/l2/koeX+UdMNkHg6Wpau28ZVD92WatwH1H4EYzQJjy+
knSrMUL8PtY7c4m/E2ZD9m5i/HBN5PO5Fr1VYUYvU0UxS3y0TaEwbsFlCsS1GiioinDNrr4xsvCe
pem9DKdbsoS+qRL95NLfcAv2GmVvOw7TlihewBoLScdm/OQk/MTwhVIrOxItgqbNphyRcPToCeMk
b/O9Nius5xNhwLNV7XAvdLtp1N7blqaWg09m4zDYJ80CBQfpSXOqQ7Ns20PuZvGujwcAoY59y5oH
MHI+YJK6H92yJ+uGD985ROiNWuYX40MVyg+CvsSG3Mc1QhCtQurYP9w5RloPiAghLjuCBbnZrDnj
LeZ3UwV9btibQefyMCCqa+ZjtKxJXWxRS6vqfiqGLdF5OJHccGWjAkQCF/+mus7jLRHRRou7k/eQ
IArYlTaKgn7J7titZ2Qf5uCTes/qAoCUsEtU1xSgsWm9tIUKWoMoepvr2Bkm2BncKLQN9Nc5J68s
In1er4myrO37hocjCNV88sAw+jPp7wzrUYHQcywZTmxTG4/SkNv7fnavaje9SMpIbKImK/EjRK8o
WC5hsp81jyxKS3FxmJTKDX3kE11rAP60v4eZKjmPCL5ETjuWdNMInMHnr7RnoGkvcyEhWDS55XfE
G1cEzuCvd1koUjdIHeeacQ+ZJVW/JXymwaOaX6UJZKoMloJfaTGQbO0NufcpxODTg6P12d9JxVIg
uDRCGaWLOHNoYxJhi81c9kcy0JyNKnpvS0LqSzS494vKLqw6+a7F4oZITJMBePKRyZ9Wm93ykLxI
j28bGrsGwm+QFsCiO9f8FrZj4gM2xNwb1e9jK4dNy1DXIeSG2BmQ445EypU/AcY/pEXlcGQY8m2J
lcPvnRuvS98MbGz1yFftJRdu0YYPJx0OUHFrhEL8GyM/m6msfHq/ANhMivUkyn6OTcUFtspvBOe2
bnQWKf+1n2vPlyY07RhEZGSkbwDy75OwmAN3oC3YcttNQgZ8rjykGfd2SshxAeeh/MnjfckmsjEm
VjqQgagJFxPfF6z0CQJ8JxQaUrH47igggFXpKSazAezCa7yUcOAZKZEffZOZNjGBxHI63inTa3Jo
IqJfNNIldhqNBewoB8K1K9JzKN7rYsGU46ygVnKd3dH+vpj8HBRQNKUJYylkz7Z5vdRRubZzgV1I
yt0yfFlqJN76Uq3RznAimoJJY5W8TgYNkTl5+HxduYPxtnY9311xN6FjX4Yxb1Lpra9yMvyUQGd7
t+GKdx4CMtci1zW8E3X3wMtzxUMYbd1WMbm1+p0W6dGG/EqGE3lzHdXdm0IdFDTTB7JpRv8GfXwE
5z+WkfE0UjkiLjrv3TZLmB1O7G4jGG7kC/SkKugAOFmIGjt70eqJ21LcOWh06LjIN42XUvJ9bDOy
/Bgx9Ca7tecePHmZb7xY/5kpjczaJH8pYn7tlCwApskDlpkRlJHExJ+l27DMbk09WeirMhRFkATb
dvlo+yUKpgPD04JJU3WcMosvE05vouUq6qJ6ch2ywYrmjbiaepOYT4bWvvWtZ/oWzGe7Gd4jxYrV
ivmqZLXKK3QqYcaNxryw9wbrw1b7ydYGos8KFswou9cVhq4yvpd5dF97JjF+Lau8N7Gnp7LxY029
6xAQCrd9LImMhFFF32kpCV+KmkuhJ5d1ybfVXa56unB2CCW/3iDUVJkAv1waU8rTboVyD/PIclvM
2NDPqsJL5ejewo/yHVEbQRKmPOKU/ZseNYOFvIVb6rAPZWXuL9SFOUNig1mURrvWR+HV+WEXVDBT
8VWwwu9cOTE4qYCvuz23lziMvZVFt052o60A6lQrGbss+b1qNQLei2Gj6pBEbfta60mfafTYwhtT
fo/TudxQ7cpgbog19qYfKmsOaBHR3w4Q9Jeeh81I6xvNa342Ho+sTsKwAV4YOMAF1kGyeWee1NQd
78Ose2hY8DdDqDCxKIYLxJT71AvAD90T9oLd5Ay4IGwt3yfek+ql3Lg5So641yBfdfTSZvMeEPQz
7gcITIhrSRcZT4oITCbmu1mmeCFjnpnGqfzIi1Y/qzkGw8DE3Jvk1iT2WUQEDox8vdiNnM3M5DIb
uFlRHRFTYT1pTUulKbL3YpqQTSYsptBgR31AMy9aD8EMuNnPv/C7RJubW1yiCZu35wuJBBE39jq4
fUCi/8Px6sx3Zn5wZMzbCSXtZhL2j0FBaIKLAgGScAXUXzMzvGUHwpDTY9EfZWf0W0vTARxW8iel
0cWohw+xx8PUYfGxNdaCXOemlp13ZcCFHJcmmOwWoWN87Yb6S6NrFutki0pzsF8ozKj5M3oFriHZ
rNSTbbvPxoxYHmlwyITWU7xL+z7t3yoyBvwJ1v6G9OsxYOvymeBxyqEUyXSHrr2kFVHJ/NoWNc+z
ASjF84Ky4RDddQttZSu9s3LucPJELl8AsNEr9Ndm4mE0onjkh4iXkLfbm1siFjz1ZlFjaFWD5g2J
7iDb54osuo0+Gxc4RBX4EUBNBauq6tA/97X51EGmkEAxgmKOnscmephnNn+LvMBNz4utQ5dhn5u4
XZQVxFiow5q0Db4holqzcJdCA95aqUOBVBzCcsYPQUBcv/x0MmLaerFshJJEg0yYv53U8msHn8ki
6hPxxbiTbbwpbdJfa6p2ID+hheA4hOaItztdyI2bOSLMpnxvVP2iy6nbheENsRGTD5CclHM7uk77
itMclBAQanfFQI4npq73XGdmhER28DFNDmwyJxeG2J4D333Wm0inm7dlZJ/M8+pZsxqejRbCiUi8
b6rD8sDrhzB9fPPGGKwFSdo7kwnJyFAxy+AwOtd9Et23HW3iai7AFo0xKdAMIhhU7ETHGa5y0nti
N2a/6D8U8clXg4zfxXxZtLx/oWHtdcFqxiPwBKictQ3PeqrxCGfMqoxYb4LQNfYFDynT5ZzUngKx
A89pYsgnwuw3vT2sGETuoSPyR8rwc5nLt14yRSwK3QsWjXOPVM2xk2iua5G/jdiuNYNvPBSECmVY
4ejkQdub2SRIYSQXj8+Gzl6FKWVrJsCEhvEGFh/aPFoTq/3XmOBKJeRyML5Kj/3SLDs3Te+MNn9x
TfZQb9YeSoIh4poglYRT5caO3IiBwjzuI/VOagdSOzO7MwYxbeXyw6rrn2aVgP2Dz5rNDppyuyTz
c4wyBvvkZ+o04payJQBmmljbgVfNiuw3mIljF3N+UW50nEaz2ZWdaezchBWNBX1jtWDezcp6LRBT
xLQ5L4TXtH6YNIlPSpBflFHvG7PUCVq9zWplbCaafFvHti9a+izbCMYSQNNhP2DVPtr0ApP6YNJl
EXq8jzJTbOAlqV07/TQIb6XOISsFkTgeXMSoxfiqVJ8zzGXars1wtwdG5aieU+aZP2qya69rVXvo
QAm8ZEAcxBNBS7WDL71D5LxauJnWDCeY7xdj743nefrOkCPaWaWgkdnIHZjk9KBNbiBDtzraWXQe
EiSSYrZHBIyItR2reQ4XsreQpFYwAeeDsZjx/5RZobhlovMkHaq5ME/JT4yiKyPVH1diumMULivy
claL2/m6Fz/PaXGhN/PFIHjoklzGe5FkPwpYY0hWKQ240pte/zGGrtrOZmntMMs/lFPy3qUx5T+h
ZRZBnHbSXqrJ4cT+mbbhlPtxUe9UQtcqw8zcF/BW8AZwRGy6Z/7HkgS0zCKc7SHMI33TYl/wnZon
osLGAJT4ecLqjTfTvnUi4BJmowF3dhXw+hbdA7faJfg9c+W91suRrBcWiNo5xaTqbfqx5Twyo18Q
8aZZI+6ykaG6jDqayWRUbqihOcSziuKdf8dKE1IuEn1VFuQ+9CLOmLEQfFfysj8Ultv4UeW+TimS
Ufg4UdFtaW7G55A2H1xLK4DjwB4xOEevQIyy2NHAW6KOWj3OBwWjCh3q2yBh/WRl8droGSeitYSL
p2mfdAUoA7g2hW38TOOB1CuirbdawnI7zEcUjDv89wbCw/pn28UwhfQsQEJ20HnejNzYLdLjQhbF
U0m8Be6ebud6DrvciiJO6mNX4xsMB8JmpHrOm1hQAkLTRSt9E2E83vGCFLvBsl67QnbUkxxcFsP4
3ruGQr0H6UKkXRZYmCYY/MRPizG96xOGSHI3ubAggIZ6NYewGKFtIfpzjj66aO78afAOxbKQvVek
L3WWHhw7w9re3891czfZZsPuGPq9TU6XFC7uM33SLlMyFuaMzljU4BuK4+YbxaSTEAiFphyxOxkq
upiIKAb0lFTd2S2BPSRueG7GPlA9+2/WdmtBFgzmGrE2rXHOfYeMd2PM9s/GXZpNrFJ4jaN5yuyZ
Wajh2ftBTft5AKmdoJMjFuY2M/gcA+h7wrOwF4dIu+tGkaGCyXSfnvMl1f3BkOVFISLrUUn50fNo
bRy3GdhAycLFV0lQruVB9WjHflMuFjwW094rRHjMzRCS6mwH9YTYKDFzZIPelaYMebasYQVC6vdt
+IR/ibttpu6VbZA2uHy2K6rqqp8A6fWELs7spbEui32MX05Ls003G9q2j4B2mAK4XaVp31CT4q0T
8gEv7+SH9vw9zdqbqF0exZDm+w7VFqFsCBHDuCloZ7tXLsevTUmkCpJsct+ATJz7QrC3e22ICFiu
JMh72eoBx3LfWf/jMm3ystkPpnOnjZxuk/SaJnJFNmxLLPrcXckHw6QyEiPiTrdsycGp211d99+i
iu5tZLqnZF78IQftWDXQVWNe2lphaYwxzhxE0QVxn2F9Tgpk28t9gTIwmI35DSKC3+oRc8dYZn5e
F99ToiiCGM22ZijK74EsSWsqObgkd7XiJ5MZlG6mbJ+acBhjifLLTH/2FhQSoCo5oowukGNFRJql
zmNNIW7NWgMmg20fDbcBYCVQUfRjieXMcdguNg0BHifTfRvcNrnItPC1pfo8EkhKSiGr7FTVHkLV
/pYN8zVcWxJgQxKKDcDXrN/7saaCLb3vqnxbWg7LpVxeRxXecrJfsWHRRcNIC1rjA73vvZNU48Zc
BsZeucP2xVHLiy9k+Faa9cmyM0LErYp4rr7lnNPvrTIx4Is7fqOZZ4qqb6VOuKhFuzmiBtlQVEYi
QWRHcRl317Erk90iqEhNcXITEj0i20WnlpLu1Bm3NM4enQh9EY8Jyu/YvWCBxC8Y0Q2EDIgc/B2M
4WZAwBXEJcrvJXGulE4uqyquVWh8J3xz23XRO9kcgW51txYMH7zBWxVTXnU1ULWWvJx+M8TjawVM
wOefZ3oFzdqh3XoIYYzMujG15ZaeJ/l8FUmzozfvRRkeiTa/noCFKYPkwAJ8NPrLigDbpKEN42Nx
WY/ZwVJyq5dp60WutwVgTl65IjM5jc6NW/imUfN0xzfdZJ2KcbDO9JTPC9UFCsjsqGSWXUSah2Y2
IgDLlQQvBXYTNntTD69KqS1BC7HJM8NbPa7EhvNQzufcp/266rTXjV4OB3ZJWvtghBALpUfPmpN9
Hj3zfOXmbloMqngQghd1W38rjWl1ucBg7O383ZP1e2InPL0Ga76MJ0bCJSapFt6M50GeNbzvdT6C
uXkIS7oHRabT+B0aTu1l/57m49kt3IMix5ZOlbiy4BSB8Pk+Klc/yBKhv9OIBTUhITR6Ccx0ova3
G46PKtRrwL8CKCiXfile1ijPmZxcb+l/UHiSMmMNr6IhLRmJhTpVk1kRUEX3k8CQi0zZy24wV1e6
/hMqybjTu/6j7p1019Ymt7RhJKorwKqcb9lOXvu8ds92P3M6NRsXQwEBoV0xXRYDVOmVfWC6uES1
rquRU7eOn1bpo40Uwi2KheRX3l2NQxsxh9keFxqzk8ZDF/KkZVGytUMr2eZdME0rWF/Vb0JvwDYu
ntjVjknHG/qvrPH4aiYvJfybRtSpL5JLo6YPNjk9OXwZDTEoCeiUXR0D4hWVVoyIthmpMGUUEOY2
bs2kzPywzydSooZxQ+rg7dC72imt8tSvJrYzM7TNQxHNRBik/SFr6BinsYScGf8fYeex4ziyresn
CoDeTCVRXkpvKidEZRky6MmgCz79/Vh3cg42cPasu1GdlZkiI9b6LawAOtWGE3xmjQr7m6ULrtWU
WVdY895pxRqJt4D/Gi/g4K1Ypfadks9W1uwcz39zRLI10m06BWPkwf9ThGrVO9n4iF+m/pCAgglY
/6vbK2KCepqpOAxgGbEaZiMLSzFnT7pC1GYkAqp43qmu/Appb+abENypAWlQvvjhE4GAfi/7Zso2
zu7UzcSIKaPf0bwZbkzXvBPIdKctiApbA9aqpm2EyokZRTQ4BYuhT2aic+OHDs46Ef7Zstrfs5cV
FCqXOGXwBZCY3gClpFTqes1A0pZrfbvF4myJG2V8JZTUeOaquC6aDl00l23gPdGr9CRTtNO0MbIq
OCvOtyNMpALpaPayb5ZzZ4bEHof6mXifk0+e4c6edRm1JkiZxi8a6Vyy3MWCmivg6ix5IMqp2AvD
bfdpV4BDVnX25VQETzV+8ZavBHGfq0+xJZOo3NiC/vLVubZzw70M3Bv60pM7+78Gj+7BsCS8cMm+
URQ/z70zRCs8xSXSXW2cDEzPzyZJ5d2cXCxuDtk79Z9+pCGqjfJi/MKHSymTzpMNMfo2HV1pFLjd
vB1wOYkvK6nJt1wU/AkiUdBrZ9VDdscgzy7KZiEaJs+J0j5SVis5m1087OT7l0CdderAlfRIPvzS
o4crfSia9rwwjcCAlPStBd3Z7sf1lwxC5tbzvXDNP7YefoSSSa0tHIqODX0Een+XPDx3q5MfTeF9
cUF4uzjsHkqbq6JTvGIe7cDUc2dbUvaGLZIdkC8VokgmZiVthYl2x3uXxXiDdsT4PDpV1LU3qdJD
jB3HrHPOAg/gZBCPbZW8Ff6veC2+RMlKXBcaDb900JC7TBD4tcCLCQFuY9rAp4cgixcO04o2u8w4
Ogmu5Apv3KbzxVMzqno7Kv6GQKe/at3dR7sVh8CAwKgUimvo/AyDZwUXNlD1axMWY4jsZ2KAcFcE
XvAaPBYefXVSOVPUT8YHzWx675XBt1oTVduGTX+R/C0zeR/0c+V/pmJ5pVvPusDecjPlKlK+g1Jb
/2i1ZNjLuWWpdgfbyVvyGNY0eQPwtvbBa4tL3IUvbj9e++DcOCMjMH+3JcqZQZ7yUrjcXWWWUQC5
3g3+25IkPBPOsGvzt9brX+p8pTxjqgkrE1/mNMmAkxMBCAzeeJSh85VAt0f15O95T88dzVTviONw
O+NKIzqna3vSJaiwNfFdbJLeOE4a3ZUxDO3JbTCnNiP7sizwCLgVaV49I+emdjLwarwPyrGqXWoT
Td1Y4k0ztCdh5RL8UBfRVJE4bjTca/nSRA6JcltOb4svWCaAIy1ILrfaOHlThKPvYHLI4IOHCe32
OsDCPxP3Z3pwYe7qcrX77Ey9Y4JUg8CgeVCXsKhQCyQI0iayqlNehS6d4hO4+AMF5DfDtj5lNTSX
VCTzpiGfVXTtY6GckXAgv4CVyYx9Ni1cbX65p7WMbgDPO43mLUs4lc1E4xTnxkRxdhPh8lF2GtR+
+nJFmF2ldg+GDpN968DmZJPx3QELHs05IK1aIBMf0uHMEfczSQgDVNIlcnmiPQKuIq5X/ek8fwXO
+Di0+mdcyZY4D7KDUAVsvNKJ7wh/QaOI7K5JXRuH8GM2uABs+2tQgra4sDAuZr4cvTJxjzVONb9d
juQ5hWfdB796Wbxawa3kv3usq7IGPkl9NimrOcmRqt/aPyHkayO480vfo3bI+4MJ54SRG4wZ1GgP
GZtGTmw8g7FHyRAiUCe7kcmzmoOL5+n0JqblNZzaa1/6gpIz6XJLVyDI8o/bmzWSYO+7zTyfkXW5
53HyY+7ox2ajwTnPK4uFKWEuCP62KZ0zhsN3B3kHbmZxnQQovI7oYoxDl3pPsZfu6ZKc9gBdMAxE
a0VUcrKA6wfWA+z2QNc7mueoJKdzJCrUcDCJ9cAGFS77uMnwXrjDe4hC/dkvxDWc9Ul1hnsHFqUQ
DYzGdZcPKyg0E6FHOxr3s9JMz6gLzpKExyhsiremzv1DXphv/dKalxF0VtSKvXupfzu5TR1Og4V/
dcDk89di2N9hOTA2YiQnh+NHWszj0QF22lQ4WL0hc+G8mp+5xjvKoNXA6Z1K4gag0I5WwzZJFjk8
RjW95oG4imxtwQ1eKxLftkFPcYkD9kCoEM90yBiEFBWFM5mMvF8cORkk/hxY+X4O7Td8JajuvS81
FoAQY/4yp6wqBQ8LvxiE5wxNZv0nsMp3siaI2pW1ferz4ZHLE1I5hU1v4+CO2AubKMkighlKZFQg
Dy7HQjCc6jIftoUNpEr93wjt4O3cuYhk/Tco7IWQbpe+OT388ujXvMY1Zm+ipTBoZiulw865vM15
T11vEtkBBLdTYGGybYE6O9j3DggDdp/nwfehsnr7YWj6L3w0jxmNspvZWMDc9AwVxprcpcFvo/7Z
m/5X4YP4YuvYk+D4G3oMNhevrtnZn6HRDBvgx7/4i68hguIjMxDIo4U1x7WIVVbFyZ9tN2rWpBha
Ebce+Tvb0Wm8baXBAqBbuYjbPb7wNzwm4Z4L5JYmZbEn0IR7L/ceGbguMxkzmz6wcDpxgMBQwAP2
mjSiasVtfZPtBSk/w2awNFDzyRHqjBiU1MlecajiWusfkNOAAv0z3XtPFS3kuwymMkrKRVPvOr1l
DAzSIYtkkdVn4yBCNOth3jYWyFcXHg2GaDq7sIU4M2AUdp+oMBvnVJAW4UP7b0Hw6RAt98Fo/5aZ
sHjaLEJM4xcJ54eBqt0u9XrVpfMuEJJi+lmjc7XFs1Th0QzOkqsfq3q+yVM4Rza/Y1C6P8i/+0v0
BaGzGCWJS/yNTHFx4YLs4AunMKaGlmgNu7gBZ/3g/ya7qhN/icGl5SutjuG8bGvedm26B39MiHgt
6PtIY5K7iM0FPSgje2as1h1SkKHgP1feG2/dYTDmZgsBhtVgzve2/alS9WoMANEZQsaNU0MblYX/
I25Vhvn3b1W3849OOyccqK99q51znFgEAiZnKm3ZXur5Z2uTIebnp7m9LcA1sW9EGVksgEIwVRkB
ukU2k0Vi1vY2pQbc1s+lUB+iMX7X/Pu2KA8KduroZTjxHduEisLvwckGIqg9DTqSjMe5aX6QBlmd
bEkfcMkIt34NR4b5IaHd27PGq28KLEbOt+nQ8AHspzqX1PClTnZxz59Ps/x36+CZGeKUu1W9dOGF
skvRd/hBa7TIxtRTfXlRpnHIFvnozqmxExRQbFKfPPzRtwnJXexhY5vFUyeS3QDKuSXuqdr6C1tL
GthIikb1m0vsW4QuVRjZiuHBNrh0y9ALTlR3T0pY5FriIMkA3k/Tx+xp8nVMNrNhKQ5d/21PvNdm
oy6S+kEUSE4Sgdm/QOEjkgx2RjeqK3kxtcxwuhjOmuMbnmS4vOrS+BVXq3bYDLbSn4znsBQXjirm
PZm943T/zAL1C1tPdVD1jXSWjzEIn/IBuMhAa7rJLXu7KO1vU5vfhLO+cGXX2EATOQw7UBdExJqn
nKqdYf+Cf6JgzIlXVoQ1uc2IU/KKEnQFnhPPfbaDHzixxbLydKv/LqavaNIo6tO0okm24z2aHPKU
ulNuFGDhMJueMqLBQvfkjU1+MOxta4GEOLQrYDG2P7N0uaDynDa1yCEwveDJn5ij0baCWU6whyE1
Jx76Jni/NOLrwHHbfMSNMw9oT9ujU5Kavwj9C7lH7+YYxeK82ZN4EGbBcHQUyeiFRpmWBwBSyYyl
adDsupwv1K9Eo68tjmugR7lihHDcZ6wbMxRfjQ+v0+1Zl/lrYY4ulEQFLxd7T8ls7txhAEALbMVI
Yx+WwLti+tviDG+29jTzAabLL68kvnrOgQRQAO1sakF2bbjwp+wJlgiUc3KwTko1HvggjL3KCC2O
++IHYVUBzxfhbT0ZIrRL8coQGjZkiuvUIBu7VwUhEAGJFz46N1Zopmhr5snJ3yaocHAs84v9SPSS
+8rjBZyG4hwiLYrmDt5IVsZ7KeN2z+2/0TNnNQnMyYZQknITl/kDjazvnL+H3iS/J1/rnewwR4+1
+Lt8lzY8npznk0vpnmUA9hZV8DzatT7EKEbYTJUG9PUQFgx1BpEISIdA0n0eUp89d+HRaoI7o1kP
X1CEexXOt5lc21UAdiun8A0DAmZ42e4W2ho9+71VI8onSX6+pm4O+8/sX1QzBed2+izRtW95rniT
QUdoE/JuIl6I1fYNKh6Fuf5lgOPqh11QSdNU9aEuXHr3kN8Tu1QhSUJQOJr046GR3appAb1XMNde
xx9uPiBXk0PXwWxo2PGifTfDut4zyGEdWSpwww45Veflx6bzeegtBwO/x13SCwAoByVc1+rq0Nbj
PZwJPmTJMnczQQpNw/M4Wn1B74oNUpxy2cf4r0pwwthD8uO5bElxH/A28dkmQ/XHFsnHZAd/ypiV
yOyhp9qsflWIZXZu0vzw4BdmA0BFBmLvZfanU9Re9C+gGYszDLwRb+sA/VhJ2ghVxzTuisBOcHjW
mwK/Oy3o/P4SpyYCI7VWNV4/7t1qRJXoVazJ8xSvUYIoX7xgI1p5lBbvYBxwzIw6Z6qpHwpczVv4
MDK5EZ0WVg3ew1ubYppHnwGt2o3xva/aTz9BsZHkFqRBg4KNNTBD8MGjeYJ505uWouq9BSu5Me3W
ob8c/JoMDhk1k32k0hgKB943hhCmRIhnMZAT731IGUND2muaun+mTB1HO4dZVwr9+/IB1EIJU/XT
LwDUprFab1nJp9zkTVTm/n4kgLyC6yR7zrPPM8djbUPdkPVDAIq0qW5OSUSS04PF+rUxfBu4gY2f
o5vJ3/Xbk40+gyVt2Mp4ALhc7YspN++Fx5xBD3B+Qzg382ZcNRu3rx9LmZMV7upLJ0YsbwkaBxtN
VlWLXV5yreYdzBh6F3HsxwFwlyTozrKWA4Ab0jPZF6fKrNd59qet+0NrrP3OHdo4No895H92Lfo7
xbMXxAzxEa/qi0fKPt54BDITuUvVSDPOqGT3wC1PX2hJphECFfIJClZpKrThtfFUVvYQ760ECMqb
8h0eDZZx3LsC7Sq/f9CL2lK/U9P6wmc7kg6qjV2Cts7tvFM1cAjM9FhCDhPyKLdeUt/SOTPp1kOo
0FsKhQligsgcrAcd36aYjDKZjojIybZG0dAR9YCmA6WCOhKUo3YVNXIFIqxSYHQyB3ZY4KpPi07D
qKiY0ooVSAngpLKAkHqz7XaJL+rN7AC09qYF64FULcI0ysVJOwfMxLgLFL3mrjCeOpV3Nyckai8l
vjqx4Pwtf/60SFSrA5r1zECpE1Y93mX3a/EnYFsDZNpr5tdWsnQQlMSv0Z8fnXEedjNSJ0L3aBML
bLoLzWfLQs4guUgPnspH7gTGcHJJyI+YqY/l6PkoAxZDbfYv4ZTs+i78XrOthjwyJgSHs2FPexSs
uOWWZjfGxd6QIBVpRf8Ph8tZiHBkRh7og+pCpisTlHUe+Xo4rtkpmBZepzm8Fpz/1iBeF7hHd5hg
JLCL5yRMBPV4NEKcBIRYFawf7CTocD1YbEoIUaBhSnjLVf7RYwzeFmCVu7xKkAQF1V2QrJS4BLMH
4NAMuulB+HEBCX8yk+G3qxtkVivg6xar9Misf3vl8pTEM6kpeRtNNba6xVnC7ewwPa3jDd3loCIk
em6zqn3lcVxIXADKqUmk5bryEFV0377SP4L4offYu7oSW021PFRdEoIEwuvWBVGITbLtZfrado55
KFpogILNIk1NABXq1wlV4ddKjBeLJf9W1OlzoXt9qGpCFYrQAOmWc7rP/YEZJoaILuNWIHMrL0I0
P5JUHxKPtRWwnAmQixRqquBnAK6ppjeh5NFhAo2WGblDXDj9ufHSeNNBY4uxQ5EQ2tVOntBTOltt
Jy9agQSJ5c33imynkNW2uCi40a292zcuMYgEKtem3UfFzL3iYcFGMRE8KR85RylcEhRKyaRbHoqR
7rkWc9TR7ugmzu3yD0JrHP+U+4LDvQZJhQBmaG6+aB7a2f9kzftLuiRKHoi/rTUsGE/mxohkPkQA
oNOuFu1bmZqvfYrwc3DIRCxK9ymQGTRrpm6oxeTWTLyWZQfI15oBn1zAWstWhxCZ+JodOVBoNo2H
zKMmAVroSH7rT9oKf/s00qaVe2nz6bsqMrWzoKhZEPr8YIJDI47+yTffnWd06BtWexQRlkvii/m3
a4b0Wsjyy4uBH6lvV+jG5uXRCIuou4B9BA9NIR/TEeQskAQMGkH+GWuUxCMt7qYhftoxyaZ9yF2W
FStdm1ePaea6r15a3el8/yst0BkXm9DPMeAKdAmyqhA/R5OYzotowkPiokTqO3lvZfk2L0Z7Ghhu
J0/8TpVZbv/lQxH3ACIgm6+pte0LaDTwqxE8YFR3LxUpECKbvaPjnMgQHNE8QlWO1jheElUdjCUl
MAu4t85oYRwJgMHQ9ixdqhB54TOamxCFBDjz903mPWDUxSa6uvdGohQf7KF/mBAg7cqV5sHUAOOP
wspYI0XRSkScWtm+77zXf1/Acoc72Hy4I9ZBX9KObwNycO/T+XPCXtZES08WbOoQQSoYbpcgplgJ
+2xdKIRy9CPtLBd2tpQCeVMPylsN4zZRfGt1y22rZuee58p6CmOLEpMhP1iQkPvZ0vl+8T5y3yE9
zRSSDEexqvzRcgSgbDEqLY/MRDmX7LErBkTlmXZrn+4SpG2qAk1piGlP2JGqwFCn0uYkpSLDI9sW
mMi3PxJtuZEnNRo6djZYxC5C65/hl6Cfu5Hx4V+mWiPKbOvzpRijudtnskUoNsqdXSeZm6k4S4/g
zSBi+YtbGk5UkI2z1aONnKGvrwT+XXt7Fq/1T4EoOEIFFJ//hYnl7T1Pi+Co0+klBUU5WIvv770O
T7iUhnVCJXrLjJj2lGDBLdv2a/s7Qhpy4mij+lc51XZM8mpGyFjNTF7ENCcGaTG5v6AJRiPWSONk
rSHUi7RRXvUccnGVov2fw5AQv3YnKfRGtBpsVunYxg1qeYrN2aBPtedOJEsCGSRRdY3F8J8uVGfE
MdWLyjEp6q47cjmy8VobYoBlAcxrlAeT0IijO3mcEPW0RDSHVK9pKKimfOz6iXdbhV8yN0n9zJL3
sOpsXGLmj1GPxj5om/eB7OU7zjXQn8B/zIHnkSveJqnnFwyAgKck9SSMGO+OH7z8i25u3eAvxuNq
a8HyJiDy18GysBTiZx/ngDMh4WM1Eww1fQeglCW/c/bf+1IzFlgDj0tPKn4UT0jztRlzmzPOfhL/
eyrM7q5ngjoRmDJCL+wcuelAH6Zd9iWL8laJdSJf2uASJMhFQrs5FrbpfUwq3QLZxX+cfP4UGZuk
Zz85NrISA2vdRnem9RBa1Z9yzWUFNUX+P5fDnfais1yteSD+7tEv3edekkjfguCbTAZnf5U+cofR
aeQWLqqNlI6RfqFUZSzf+c6MO1jfwbLIu1qC4LODomVS38D3wWshw7lQPpnS4mK/V4PvbOfcSnjJ
+BAZdvq7r/AuWI8EvKvHMq+JeR9oSUnLoI+8so83IIb1pUqSPSLVBmRwsuDznVdvcsYtKYsKmdhw
FfaESWIS+ypIQf2GIIvs+hmHwvjOBHluTL/DbeBV18mCmG4RhDsNoNDwhjXfeTBG6i4l22IyO5/t
AHPakLe2aegj2rF+l++Lcre+G9fPEgmcShvj0FqyOLTZKN7T0tqFxH4vGRqC2IBzxA8DyweAI474
LIOXJWerH/p1BvJDXMCN71xMRAqaTfCXWK0DflrCGinj3oelfEhr9CZjzeUwTXVyLAkMeiwGp9rF
0DJRsohnMxHjTSxWc6DopNiF1TX3EYHH3LHXnMQWBKNsH1PsjlGdVCjchVXuLLt99hfrY1H53aza
Yj/OLTE461saYtx7NDN0cNPfAhA7CQfzkph/AvLWLgo13zKge/Qn29wV7kwyo9TdSeJRBZr8YYe1
fSbxPSrGPvgsUWU3JoymUZXtPi6dPw01W48+LefbyXdENE80xTmjOz8PGZP0eJloIMLcaWSPgDBY
mPON2cXZGTRqPrpk4seGlz0jBLmaYU/NYgIc4Wbjq7adS84mc5g7GFNSjbZWIsx3nF7DscD06niT
cUAkfTT+JQDQ9+BAq6DpKJco1vpni4D9hmeyPhqjdKM0g8gfO+OHdLCBrmii6475U1771sZK6Z70
14KXeJT9PsiT/GSR3MIcFFcHFrAxyjI53kJWsUaE4gAFxHLqQFwpY7yMAcrSns3HtMRx4l04Wojk
O+XtgsbNDgSAW5G9Ktl59faYGxDSJUFz/Zfd1rnZsA+8mUzXpECQbsY2M1WTXgkvOTVL86Ma36dR
y8ekHO+DSRYHWhh0qozP2GnHD16GvMNLXcLMTHINsVofrkwqhFd1bL7kIt0T2HDO+ra58PYdvW7o
TsqBG3DjUDzOMIBEwuvkIRw4QSpn/mHn4wPhi2f2IgKue5KDRe8GvEQ3dFLqWANJXgDgv7I84ymQ
pYM0YbWe5V9dLGzobp4nfCvgv2H97RvmGzFKvK5l8dlp5Z4JZgaC826e2U43VCNzFPsr+tajCOdo
sR9FXv0wLG5yTUztdeHOPrq0TR2yfryD/uXXKtD1XobWWTutf61qBOA+2OKQyu4iJiLtkG/WW/zh
lFh48iXPCn1qJ6pIk7mqHoxvb6EOAQxPU1MJQwQkBc0mcHA01pi+dB0Msy2nJ8cR+dknQeRcurBc
tgJvdCr6LTMb41QWtwCJ48iEMVzHBRlDOk/JbcDpewiHhskTDJIIhoHg6iqbwn0aA9uHxleblzAa
bT4/ZnFwqsKxfa9ybJQ4ANZrD1fN2GRvpd3r6F84vSrge2xrzSDyIPoSPfY3IAfKm9KGsrCFOQ/A
g/rc4pCriQGh9qrjYi/NJSuDXzND047QUUwtYRbuppA6AoIemx1SeyKwPdY4Mi1/9SOuRjIMImUM
+c8pe6f9LcZ2JU163OS3skkXHNLYiTQgLLqTlOnczp6o98CmyG7Hq4QpPVH9u4MzeZh9cLvMeXRD
Nd+HNaCoSWuUeAzrPnvtsOgM8jeYUaCAvgYaiJ7KlPFcvg1FLf7UQp5ll/0NQ2tgIBGITMt++iE0
j1lcnPMA//ygPlRbzPRhQHmQJ/DHwFYBS+Izdugy2Ql8e7wVfcQqjzS9fvGFcJ+kN4ORWPyG4Ejx
Io284sGX1ROzaubpsncC1ODUA3L6Za+uM48PDj+B144PfHqvSQdQZPYDskebEDvTvXec6huCBb5R
wu00hswvhwtbJd43LLf5JrT6Trlr8YZ9pNgXPuY5fx3bJjy7CNBwFwzw6H7wCVm/0yWaIlKNl89p
/SfdmKwecTyckyImL9tbDKx+/E9IWjlOBUObgZHjt2C/GRfcu9UU5PdEjd+yWBiMtQijAbjz4tQk
p+Jz3wlfWrQ3Q0SJ+jwXk/4krigCwF2AgrJ83ycvKX1mezx26lSH0Ld1c0yoir4aFqi86ROoIxPC
F5vRvdUAl08L9NvVIG7AA6gZABKTCsZwBRo9btyBwJbOWdXmLnPgMv8qRO4i2oQ7Fc0KF7rhuREy
PZUjlhV5plqIW1IRCLUw3G1Skyhoqx8+WcZTVLE28US6bU7Eon3GVZGf8fXUh1apeo/i7cqWz09d
lubeIrp74/sN+DskjajepdskFLtwyMAP4ARL+48sWcyrSbasZLKpi7pkk3RY95s2jxZaSwygiUEE
p6ydwotNeC2mEkoU0uS5Vq73OiBrQqxV7YVV6Wipw+XCu/qzFJ5/zpBMl54U/ArrWxmPL30ck28Y
88b2w0QIvVN9LWYVRPhju1gT4orgVnelOAv6UlCb+j6/BdXcC32goNl5Kk0+Dt8hgS0jLrgCljnK
CoA1yYwb9Yx6w0fp7+y8Q9tmut+VNSBR0aBxBNxvDLPGTi4DTLt+/ipaMHN2T/SBzWdIB8ch5bI2
JNmLgujAfRlAcuHQRS+Ynqvc/sVzAZ8L7J9Zjt71qorcPPW3avgIHNylhHmAMvCdbMggJfd/SP8G
DBJGF7t3b/xtSZVsMzMvj2Q6ExkhKecJFRJkO0D2MtevAzlah9LTb6xrYu9i2tpRitlsyfnF50u8
8V5Pq+BFteswZV6HJG2iCb07SQSow527rZU+LrX1RVMV9hcrfOR6AYYJuuGQ9Dxuszn7yOPz9uKr
Hz6Ou3tgaYDZUp8lcsR1Cs62rSuQNDAnkWO1NwxDoi4h7ctP9Q+Kg18Cvaot+hmODCC1dJB1lIkX
2V5ZnHsuO6NbiKWZSN/9d6UXPoToYLhoiuLjYvxbmRgLUQq8BxMPUeJXGQ8ZhIvhgZSlJo8rpZbV
QZfqewo6/wC+eQ7M+tWO6fQxRrIYweNB0o3kwwtYp0giKl8DJhSQPANmU2krPsrSVpehUdazQfXd
YehxOKfoHVipOaNqWBSplXPVbgZUikFgZlvYzRkJDoQD/PvYusGAORH1S1vzmvDq5mzGBBR7meCV
Rj51qbNpbxOr/KwNfnfGTICpRBiF921rZ0O17fjgt6TWLy9CavyE6R4YakQ0eJ8N7VyzBn0E0tT0
ju4OqsIggn9aUkpTzeCBvo9VRud3b61rb/w8fku77s45FDqIt5VkyU/ZYraNJxC0ujE1gWRLIqgg
vmOD5T1kbQrtS1MQQY58NZtRT9lZHeneFbsYIdfBXZR3VQWFpnQyiHa0nzoaXLaNPmsv83+NqMHc
7gt2UP8ucVczIPlEdDDqMjv15KvH8blI0/Jq5mLct92HbMv+FtMbQJ9JzEXjQfAXNiqsOu+853oN
DtVWT9QIRjKNifHZzzGE0p8gr8OlDM3Pse+rR6NJ82Mxm90qx3wciAR/mXyytBYKMHYtKOWtk5fA
XiISKtF+r3OM5Z1JoTe/A+qqScI1N2j9xFO/Hh+ZYbb3NpvUh484irA57T6OKQ+K6Al+tNRzTkMj
ujYLv3haJo8iKc8iKz6rqai+ZWyduyIZTsacPJkVoEnjhuRkUtqzLir/dxbOf5YbIGc3fYMCAIud
2fzX3/Q/QlHQlkrfx8BJwWkB+APfn1Qhw1IaEWpTn1lF8wNJ3hwECBwa7BtxjSmh09OxN71jSslP
NIYfejGYItFdNlZw6AYS0hKpTbg35+4TarqZ1mxx7q9dz+R9bRBhRL1S3LRtOf2Xn8j8zwh437aM
NYSLw8ixcXj/71gSvPaM2ANa////XuIQ649kk83XVtZwSi3C+KGSzsWu3WQnB4+QHGJVDXQJLfQH
/a1x8ZeBML7mdhJfu5w0PlxUZwcErAFzb6wjtr1DSOwbFbNp31+Tw7geNJ6efzeS5PcexwoQBSQf
ERsW2cOT/kVWjLwgAuammdqWYuKWRu2Ce81IqK4nxGA8GD2p9BJjG+fWMrxrrXYEsdlna8Q9w3yr
5x7raKWwy03214RdcG/2mA8quWyzsPjp2Tj5w45vQDpcFnG+R5RJpEWhzJOns/VNf58lHvWmbM7W
wuXStjE6Ux413U7fNizSsSoebcordo6bObe56CPc/HIvuzLGRs/5MpcYNIjzvNjpa7ooqnogpndQ
Au/KJ48mjUt/J93eOg3CeHYL0KqyS259RcojN35+CLVVPhbh8gQuj10vS65Vp2+6og9l6JE+1y3f
eOHGtCph6hzz4DZWk9gFGq65y5H212NOlpLkPU68M0n/zWmUl7EJ5X0E7QRej1/EbJRbJuCHkWah
Ux0rcfPz0Ny0RtxFTu6YF8mViCON3ydAZezv3aIPr0gBvaNYqhs2J/PiT4t5mSrEiCgOzkB7uC5b
RFeOnUw7Injds03M2rkjDCkJ4C5wdCd8jlP5X/K8WNr/M//Gsm1oOD5rw0UM/b8f53mcq2nwEwwk
ngPbl8gHZxk/4ZvtE6GMzcb81YMUnMcstw8xPQDQbZW4FlrV6GMXPq5sQINqkGVfZEJHjCmkSEJu
ERGSF4xN6mo1QXacLDc488Co7dQHHkKR6pdqqN4iUiDoR0FwF2D5BM9NJ3V/Z8hW927MLt7yGUJD
IrveUjz5hTIkPfmFXx6d3rpLXxpHa+7uE7LpJ9QzC7fqubJc82rZ/a3S2yFz4rPh1sk5Lf8QMJ4D
bc5wypOREUTSuOZD3J78ICX8YMqHCy7Dag8bhWStEtZDlrX2wxxmDkUU96wz9EbqtL6DQ9V3cJvv
pHLv80JQSy7m9gSt/IQm76ehZugbJ9tkWcGr7YL0k3CjDiRkbVoMTHs8fzC1bBAqOWVuyzE1u3SA
UTPU58FO8RPGIy5ZC03hzmlz8m4gq3c5hOIRRysITH3LMwsdSkf6mssWymVWkntLaDa3mREtHTqB
umlwpXjueAfwfTbBZi+xDepTGi4up2bauU1IwFrnxaeJwoa0Nd1LQ9zkpWQWnMriUkxeSdFKgq+Q
jJH/ku4Z/D/qziQ5ciXLslsJ+XP8AhSKTiQjBta3NBp7cgKhk3T0favYQ66qNlYHjC79R1Zm1aAG
JS5i4mbszWCqT9+799x/iTdxkGPapiu4qjxPd/6IkUs6z4gLhjtKr+9H4Vw0Dz8echEJNmmZjCQp
DxyC9hq5a6mWk9LeRVs2iMqz4rtO6dWNR3IGccdiZCUxYpT1fkSrNuqYhDYNzO18Mh9RApoHJMuw
mrRR2waZsC5B38/pjMUz3O8GKxo3mkTEZGbUUiqW+YlsxYO7by2zuDZZUB4yk92U0JXsiJrhzUWi
fqC/wxy74snpW4/xFymogbIvdQaFwUS4u8ocGZxDbQQHq/PiVpn+o5fpiOqfazkF4biL+C0PQonj
96fa5luTus2+qSAfIDG51okabzCMoP0pPPt2wrVnYYU6ZQEaVgPkNNkh65aezjGzCuPsNJO7hiQW
LQnM0C8WU/6NK3Ny3FyxrxS8PtXhx/ivd3fzX9D4vIpQ7qSYAxTmSNxf146SznnMoCdawjS8bc3a
3QVznCJGvJMW4C3zCWE6CTffsiG2mzakgMoNc6YqQuGQOu9ZKu+ix8GUklYLG9IdqUaTXQc95cYn
UiOIyDFk/ECC2xTC/Bteh1w+4ITtN1FXh6tRdvcVlVdtwiu1zRb/VANBr0HjLKesvehi2EL4c/+b
hBDjP7t8XYeUIN3SgTZaf7h87UbJGI7p/GJDGuGAWGynkndyECuTcxDF6hQyoXJSyTF+8JgfWjQZ
/5tn35uX5l/RZRalCBnJ0rAFOUF/wIRjPtcHOxjQDdcJJVygAZ1FwwnEV3+cVaH4B0512p2csdaf
2356wreGznccv2BvPMHX8F4zJ/wYRWlvZ68y9OsKTMUAYm+PZrtatJPA5MuMEHtNtmTxZ83XaGNM
WvcUieLdZjlnwkaw1ABRXJLdhEMeE3+JchgwB9PF+fjceEdOD0jPfLIR4wFoS97/HOiErmkcwJql
A55Ldhr01Bxju+YGneWisWM8dkNEETKuK6WGvelj++vYgCZM7SurIsvI8jBUGxWdW8Gcg3aWvYTp
8ZhGryrAkSAxzi+TGH9j68lnNyRaKOFhX59JJMgR2ol2vlVo7/OLWJBftOjocixQ6ZYMcgCKKMAc
E2brhFWAuJq7gN1tYVPQDJN+YQyC7CZE1QNKA2KAtasbCJSdQYMJ0Y1f6PRTXGky/3rUUaQq/oB1
FhFg22Uh8kqf8ie3vXXfa80KqNYceEvCuozXTU2PO/SGl84iGAkCP1NPIuH1yH6AmYHwEl5WNId7
Nk22TBoVbNq5JxIE5Ql7wAlr7V1mgDlvAsJjKfZeLBcf5byy0LNo2XfQXrecqV2q5s5FDo+wsqac
PTgJ1BJ7ZJoZuwB/RPajFPrt3JZMROcCQUOl6Utn5FLoQYNo9mES+W1cu4rh+bCzJvtdr+GiBX15
GRzCf+v8SerVa6ThWx4HKMImXqmgG6KlsPi5Ai8k5ofyImAcTfQTG7xgMMDyJZzZ+2Y0UCALbA6j
cVNlGWn0Wpht6OeNncNTa6stadTlBocnYnBIrqOEq9JbFTKcjmnXQKIMrjd4Z0UW1ltkKnhSSHlg
j2ndSxE/WnWZbbOOWCUGOOusxe/RVfxurldMdzS0pjtXQjVQaRwfQDOjMA8fcrjou7JE61pqun+s
BK/nSA9/g3qtIOPbH8G0CthsUbKdgt47UgtpN0LAt5BDsS9tLzsH/pSd+/gal8I5cNHrx7YwwegY
Jqd9O+HybEc6w3lECzsNE2bXlhB7yxDBjRdy2SeyfIkNYDlDwUCps5bzMuqxSYHbtHlVaWKmBcLV
Us4KWhCos2GZw/KA1Tj2LiVNuUvYO/dFg5LKVzbmlVmTpic2woW0uXgSuVWEtHCdmzI/RoF8MI0h
vIgw+9mrzN27KcfboM0vLYmEzHHCpaXETdKF5TbWbBBXVphvDQNpWQRaZg+MYGZcYJTxwK7aPpkU
Obo1VAtnlepwnhF4bBB42GvX7D+BoSBezGnJEwUiCJv86rMeyWAnwe3LxnY3LlItIyfrhOR4u1+I
UfXHHAyMUbmYtjr6MEZEY5rMgbvGpeE7hvZJiNmyip51aWfibegs8wy66VEbUveQRymC2QBAYRbK
eo+CvS3HPSnw86VAUdH2qt25LgdK5IcBgcL522jXBOqge6aAp22eTX50m9doGPzINE4wPVyrs1Fw
SKDyWfaz6cxoH6VauXT99jY26Wqha6PNZU8PAEXqY46XAov62L/GxcZBvZn6vbotfRtTTGxht07b
+BgNrVokXTVedTdYt8jP7kENdXWcntkdHjkvNbdNNd1NkN1YEdu9Vkx0FLHqzewOnkHXz85RX75S
V0AJjqx05ejBfd3Gb1NRcCoz38xZZMDUC29YWK7y2OYFG2JQM1FNik9vpLTaGaZ9H/HKZDyXJTVL
QjrZiG5k7TQuJX1VPLeV0VwhXR5VzeWb22G8ikfmXyTk5MtuzJN9VFAXo/8GpK1Z9PQLthUdrtN2
UmT+9Ta+XnxM4TPYirVjgSTXR9PbNSUTyL4Em5fb8XNuZ+ZaqxyuaIg8UYzqjWN7uM4FU0NtQFue
V272UM35j/PA6r/ef+c9/l92X1PSVPKQDBMG/2vxwzFGkSDdx1hhgEE1pGYCsE4HnHW1scP8ebUj
SqDvn/k/fkk3bv7yb9z/KEqFWiNs/3D3L7v13frf5q/4x2f8+vl/Od9vHv74Cb98Pt/xbz9x9d6+
/3JnnbdRq67dV63uAN+l7ff3Dr6K+TP/Tz/4p6/v7/Kgyq8///ZRdHk7f7cgKvLf/vah/eeffzM8
e4b+/yMQdf4Jf/vwzXvGV94UdRv+6fz+8fVZ5NH7f/K1X+9N++ffhPm7DtjVZMpvCptzLEfc4ev7
I/rv0sbJ7QGU54BLgfzbn/L5u/75Nyl+p7anajI8QAsW2QC//akpuu8P6b+7tm7A8XWA3XmmY/32
92fh9q8XwF9fEp6Vv93/U95lt0WUtw1/Fpy6P14pcwSWrWOck57J7/eHOg1lrtkLiWyR4/y6twNF
QkZro+6NxILCIa1vOx8BwBDf0hs4WmX9qMh6TIoOME/cIM9klFRYnAtahKFu0V06LXyzxI3Ws4e1
00tPz3ExaNrBCVBAjw78qUWteLtFNQjLxLBf3Kk6pUuOiGohMtAHuQqPVkZyPBQ/gh3S8zB56Bw8
n7ZmTElCb0e3J3IIlLtgJnLj60W7J8zjvY6ahyEWCEdx5mzQ4vG3CE6T2pQ9tSPFk6W32CdjXSyz
pH3EvkFPIY4QOEMuMjpzB6AQZVrZEXI6eg+Oon+tjA+9Ks+6JX6WnnMtw5hp7AgcmWlQ7d/5poPW
AJX20rPAbUkTkk7IiBJzMQLSKMohyUofUsrrUGaKuaOXQ9opooV1332DAUbGvwPREKoYKnSX0xWx
7lAOGaHJHtXeB9Z8Zkn2eI5IfbN1NiY6UzT8aYhr1Q4v8ZOZAn4y6uaSYMNlubwCnCgwobi3nL/p
TUzu0UHWkLTTmSjc25h1F0QwliNS0teNLNDuQu1amGb3Zjv9uw5QDtHiBAe42yBVKlbGmJ58WT3E
dPbaPsF3SavDe7LINQmJX0TS9VyX9Y8qCk56OBxGN0f4gvHOHfJ7S6yUNXEGxpw+1sGlb5DS6NpJ
gJrK4vSnLC3YEOFNbzgBu1iiL0zde7Aq4eH1/LD8/om4IyT4UBTJWz7qRs84QZcj4QZnbX41ddnc
ZqmxC6V80vL8OrTptR1gzlicghb68O5AoYJoAD/BDTh91MCh27qgHMmzxxJPpO2ke2kB7GibbTYO
t8RMYPgq9RO1aQLzob0vMSaQuRgtys7EyhciPcps8nhQaeU4nUj8QCAWo8FZAFehAyIkRoMxPqKI
APGl9/d5ESERNN5gwNrLsjnURWExrgijlfLujYnyAUfcLKHoiacp65XWD8/mYDxXAuZB2Z0HE2Ff
k22TrHvoImOtV8hx0nrn9K9Q9/BX2wEKPHPPGIqtTLg/8tx4zObcIUSWDNf6B2Jo8oXSB6a+/bYO
7BVdaC4l8NlARucNK780oYdLqZIf2uyEaXt4cBAi7cGEkdHARfWsZRoMj98ftcj5xfsNrqDx0EwP
XrnyTXPbjbTyB7TsXa5/dkAxQtc/Mn1W4N2GQ4l1jLSvH3j7X3W3/wkz5UfE29+MBP2jBAT54NR7
QY/MZpojk+w26DHZKne8gPF01CF2/IWFIW7CZ+ag21kAJcBehzNqYRKys9D7bkNqzLNCkZ31/mmI
p7WwkFE4zRmm7MbQw2M46IdSZu9WHzWLp4Lz0zIUyWlU8ozS8YwZZS/TCuXhQCvceFKkAi1MpmkE
GldLnAOoIpXCBxcwDCoCFMydWPmD+dzTE1zo/HBXMi7IfXBZGOi8stXXPqbqVGYBaV04aMeguYgR
FiInZ+yZAaGB2R6lzxZNZL/kDjQ3ihVaSc1isobH0gphsE1A4n1tvGUyfBc7oY1RgPFg2h6KNORU
0elPSeD2O42/bmx95EHTTdOJYj3Fabd0EueAo+nRhdXgR+lP4hn1xTgOau5FrTOUyElB4Y4mHUVa
nu+cSTJDjn/CKOFsZaA6LF2SRjPk8ZMeLw0Uq8uaGTqntK9iGgRylPpOLQ1R3UB0CJfTZKlNUcSI
fTExiT53Vyof1yjuc+hcKF6nBBOhGTznZfk2SfxLgnHzahqsbWJOEU8RIOPytct0fs3qNfedL0gL
3qKmuw3YhGPYO3jlkosK8FhbXLCH3uRuSh6wW2DOtohnH+OvlggN+PsligE+VzN5gxmR/hTHxhHp
Ow5Hw0f+FntXVVUEfdVCrFEkT/UoiJRBXKkK/YeS5IAHzBx0RcicFh9l12t7t0TZ27eoV3l2Fxj0
2g7IAfqwdpFr441e8rZH0vNFDsdj3qf3ztR/Kjfaf8PH6wG2FzseqbT8LbT5GNWI5imbbGNjtfKU
NONjyg3aYbjbWqQrdP13Xtkwd9RHchXqOVvhIG3cv3OgGJrBtfKzetl3mH55yR5cyzdWLAuvRnXV
2QGWDAgGUNMvcWayhWbAZny6CYIsEzIqyntX4lMwDf3Q0HFm82NU5wGa8swflGD5yh5poTS2/5hW
CSAsbExIh4ix4IppbGsNvJB4Rvfktvo7IO2PLjxIPfpyqkuLE3dKnFuQ5+vBzRgfyOqNljqvipU9
O93wQKbIsbFfW4vmT5m9Gh4q2D6NfN5+7rIiviPRyofSTz/ByuKlKlA9OqKGuTrOdKv6hDQA3Et2
0mqwpEHLBjr05R57GZnLYmCt5xmJmvEpRrDXNwk7mgMfcKxKgLv6yjKJBsbCj5pILLHt4ABD8s0M
NL8hS2LGQbNhOx5hIYDj1lbpvsPZf4wlSSGiaB9sTDi+gdZrlPKmDJpk45o0cwi/OHe4JqEXIieL
m3Y5gAxIpwzkfNba+8B3P4UWMA5lmM+4lyDdzGKoXDUmx0lvZjqnnVpaOpqZunBmqeJ8xhAXp4mZ
Tjv8zp41vhGydTTmygUFuIh5tTQEe6157rVLMHnXoMDfZ+Blwmg/PnmZ+MpRPC49N7sLwv7Mcrcd
g6ex0XdxYz2ZhfFAKxx2JbVSAHtgdrGFMysRdFLIuE9rrr6Uj/FzwQlxUZaMpgcb90ebJluYZgd3
BNDdujrcaxfytx6jwxdAYkfcc05EbaksAaID4hhX6jloimfc/WLrJIA9BQMryOXHoekOjS/3YLP2
njHhqSj2gXj5LsqyZYXklUbahKot1zdFmW3S2DkVaf1Jf+tu1Jkn2Az7/Xz8aNz0HhTVy1gln270
RHrfIuvin21jER4GOG9llPWlndA8mBHowdo6wzJFYkgN69npzzjmFQ+gLrLmu5wcSa30fbwZXWBg
nBLVyREVWY0JNaShwdNuelZZVEFUeS9zMFXRaT4zVkBSWh3VrA3sZcF91AW3g26d0xL7Xptj1g96
miOWDtdcvmoyvhht8JOdD6FUEi/nAY7vGQ+DKi9zmZhF9p6O0cMIfh47CCw7cjhW0JdcyFHjDwxC
9YKzwiLJlL7g71urdHzUQ6gStYM5so4muWilgdbK/myj7LmXE00jNuYinL6QqrB8QWHIQ5RoJpNT
kiwLcCmUuGU2d8qhgS+Kzrqberkn9wjgcYqFiI7bs8PGbszizj7dCq/bNYnSttpUfY1Ki9ahPZD5
ZtP1TWVwKgasv+WEa0Wn9l1VtaDTFvgpjRUCIuIMayYQNgyhuoNyqrgI89NwaPlCsvHW6eRtHcRn
scA5n9otYC1UzQEArUYznXVpESLNrJ4uN3T7TbkbcqxUU2sdkxRveSVteGgt/rAYJ0YNIs5pknIF
0tNaaelIn29IHiB1ufPQms4IUucyYGXHD3Sn6APOTb0avZ361Ea4BUaKJG/St0QYTbvCd88eJfcq
d+qBlhapwVQia7uNH4PQ/2IuAikqwBmNAhGvwCuhjfixcSjgf2MjpUJZJl68G8vZwkUalQ0nHoGN
idSwxcgdQ28W/bgn3GXrn2iCIuUVV8B0yFO16dIPMtu5HZWFYVCGBKzl+Pl4rxGtlZQTuBDyLZeT
wnzmkPne0c6oTRQ7Qkm1mfJyAkmLS193up2RkDAKsyEzWYctRbKVGVcrvdCPwVyedrVql+Z0Hv25
AKLhKSdcYNrohuutbg7NRgp4jBRej02c9ywit3E/LQqIGXDLt2PtChCyxmfT4R2epi5ZdiSAIoM6
KbvDs7/0CbdYOugWVo4VDtuumYkSEytSzXu2DYtVKSv4Ql0Ii2ESj2JiJ9C64ZBldwrYW9I6NgdE
EmxkJ1+mwr/mTgpDDGRdVIu1VDQS0/qtRTOz4rKi6Gjui6G4V0gdJ8lcT1a8LqKFAJ+xoLJZEt9G
ZsrCA8OYaCT1TXVK0IdOTnVg8/u6FhW/a3h01aHjLStfaTiE1biO0Pwu6jhodx7u395DW6EihxOq
fTI7Ujg6cMwFTeqdy6qJu+GM8uUJzNxmdODcgTflbVOvUwJw1phY9qSex8teKzg6mNqjie1umdS8
lHJhe1zUIfhI3UxeNLez116v4xCmt7FVZbOWk/yaqj7dKQuZRNj61Jb9EO11xrbZsO5gbZ/DAR6I
sMaSuS7GmQhATIVibK+3tdyYRr83i967pC6urTaOjy0hfDIrwi1GFwQb0ka0gZPc64b1OJnRomhr
MGB59JjbL6WacVgqu4Q5yAcZmcGl5tCUa6U6Vu5W2mCoKOG3Wc4ppWx9cAmAl1elq1/HmMNvk3ZQ
GtRt7Bj9CdRAnTwaQ1HPEyWu3bCLt27OUSUwmvjm+2aK6Z87Rhzu/FbgdkXgZtEXZ0/uug0yjBez
N4I9lBk8kvlzFSAntWKGNJU2LJn8s7VlHh3OzkC5SxjCWaaJ/ZYV517wjiqdm9ZP973ilJ338ww/
fWrM4QcvLeDIYCw3eZBqy0ZVZ7et0OMHXbzRffKmems3pD7OWhDy27hR6hp0AdZbzuMmghYE+NWn
X13RBJePYqjIR1EeZgDrK+xoo2sz11N7ROL4EOls0BBpzbnLuDE17auqmoe4ngufBDSEwYBg1QGZ
YaXlOKXrFZKPZYoxZJF2lHSdyMknDp4bG0KzBQ59WVfd3UhaddRbjygQXky7uGt1CMseJu6+Cq5N
lX2aefQpB+cucx38XtZ5jJtr5+O6zUjYEObYbQKjuLcC8Viw9NIK24G4J0Cl4NxXRVurBA4S4MzP
W3jGIkfq7qpr3YIhQH1lrXlHrRoYC2uKtxSoRXkbhParW6pmrRHPC1nPucurCJAk6P9lnMLcdSmT
6q626IMA3/GhsGhs41EPY9eMwZLpo3gZQ9bvwKxyarz43U0G85BfhRqzpaubPzWLlnJuIM9qpMOY
zllnFsdLhubpGjVivm4JSuid+sbU1dlhMh9xEKyEeeDKgyXFQmgVr4z62OVBHG5QT/5I2n0KF2Rp
Cu+jTbI34eAtVPJDadWr0SM3ZuL9M9D2wA4eE87MMITfw0Hb5gLZPIx/AoSHJajfclHOq6Fn53tG
dl+DkTY7DidxHl2KnpXfpa2PD3xBns6Dh2HJnPLPniMObhag2DO/cdSj1wAtv+GhUY2BmqDtnGg8
uz+oBgh5kxxUekSqFugP+j5MV4yYqQAxqlp3QQX/xnGQYnQADkAHTdcwHCQrKwydHbPcJZapmCZP
SAOJ8UiAbXtM9ftYAhCruoE+oguiIgbNgL2OZ7bj0Ens66qXaLqKOKt2vu88Wg30NTGc6sn9DPu1
vEk1E7oGbRhVYOoAuU/uBYQj4OqR2GTMTmnJM39Chrz3Lfvdj1PrkOnyJIpMrm2e/2XZqk/C4gGq
ZDlC4L4+JIH3EE3685giu0AliUsfCEBmV++BXf+chHMrXXNj+JNceQlrdiNhHYWdT8vLh0ORdX63
alEMoYO56io7cJZO3U4REdKueagNnY+iYCnjvOfTyIR6QMspGsq7mupvsIxrR0AkuS79g905b0Yz
dYsCSRYIl47yT5f7pL5Pmqq8S+JkT37TBPXDHA8JJKQFI1cwSFG96kz705m8cp379VMvCf02J5ix
rr1lZOcvYcvB7B+za+oqa+P04sNXVbPMreYhCse33gLzhNCEJ2BEATbi6yfKqftrAun/+87/L4OC
/19GA7Pg4n8/GPif/96k7/nnLwOB+Sv+Og5gTPq79Ojt6zolnO3w7+/zAE3I3y1h0vZH6Eb3RxcM
bf42ELDt3y2JJJZhjmPaJmLVfwwEbL6hjjqO+s/R0S3RwP+/GAiIWSD6z8GRJaXhMHJwJNonG93G
tyLvP2hiASwlBK422soZxXay6/zSkRc5+6erV2JmGQqmD1LrsU46AG4COaRXQ6KZNQp8ahivF+Aw
oJGk3cMca/nQiZ+97Z1sdni0jNNxqJsXFQ3q+B+e4v9kjiHd+cn59RcXho1f2uEZcm0hdevXiRfN
aa/MUsTiraQVVKeWibzk7zdBLtu9gun/z4eUE8mTPt/YApMLAm7+W5kTqlA7hSX5j6/VRkTrLimA
C/yNJnrPdjxmsTkeyxkX/v2/78e+77ZlDIA3LGj7z5/y/YEuxfYRTRfS46Lbsqjri9EcND+Kb735
5vthE1bXOuiLH2Ovv7a+Pl2xoeh0sjE8ODK7Nhorb2r2rbXzMF6add0wI7G9TVb23tVL5ujNiSSt
3MCA6BLshGbuRU0c5j2BQAHaOoam0YfL5vUvRjSJU+K2FORjTHB83jMkj/5xXzfY4OVo/KzazNhZ
jtbdNBGYinwCzdoEJabMkaOUrdNXJLWvPDUxV4hskzkvq6jQ9fNY4LEiR5V9UEbYn3yORKfv/3HB
46se/QxpL78cGjLKR1d69C2ZzbscpMhJR/Y2xuBqIWEwhLIF/On5RhRj5ayxKdpAceYH+jpHqpW6
z2CScs6qiO0NSPbFAnRXdPy+sTRNrrEFMktpQnH8lsD+86a3MA8H6tJU8/ykpVmmadmzyRlhrUE7
ftMFq6ihvUABGHaAcwvwwTxMitqqdfvqWekmLRTzi1gFfdUBC3iaEJxvgrTHhqrb+ZNWcb7Fmwfd
c76LxcNfGk0P7cdCa+/X5glLMGFTwqu2RNQ39wHv8XPZxHc4C9r774eyjJEZ1rju+H3XwMy4HxzE
rw2ZVbGaxjtf5OPdAPFrYbsVnqHvx7IMPeEgV9/3wvkhEinIA5p8tfr+gjqNODHFBGyDyHisJWKs
Xk/bu7Ga5JlRyF/vtQAeD6byn3FVhIjggwksOM6sYxlyeK5n2n7AD56RYLd65knGMoDxJ2nd+FJz
QWB14fr7bqC39s33/zSNbx7WnLS8KmJIgc7KIQDhmAacKJEx8N+AwggbVbAjBAAnqUGA3SERA+V+
MUY9Xilg0k5c9kdvvvlOV4Xa1Kw4pvPWC0MOr7O6traq8JBGb20R20dcuGiagX1dMCg1W6mQiy2C
1GLcVUHMEwX5MF5knBqqtwUm0uQ4UaURoyhXUUD3I7O8U0Cy39UAccNJhLaHp5lnXpSAQc6A5EKS
A1LGOSWy8TQYkXNjJtK+CepeJ0yk+GhJDdz2cR6shyAOHi3g0UsrxCFIP8M9ars89qEmWbDPIluz
lrbs8qOKxcwdnP9rKNBLzojKKHAbcc769A6HMRyWsrgh9axCnZsk28oI/U3ugA1THfYrCncFLQB6
h4Ub0GpgVTbqdSZ69TazuxR0zcm3KutUzxgIXfAWIKYivkFeliDzMmn3ItYjF46qrvT7S5ZL5xQD
3Y8NJm+4YbWdzqlhGZDydu+VtrhUubNOE5nfuBNhoHobRTiy3eGMepu2oo9FLjDvysE17kYRbotG
q1aGjgIFblt/Dkta4JZ3R0OpeEpoELIG9DcBJpFb5FQz3uGQTLeNIAt7wPIfD0mycmKIWBMYfz/0
aN4beHrwT68EUrJFW7YYr8UujFDZjwWlpoKr6JIosYoQEi8ng7iQ1Mg+zEh+FXGqH6AxnkyNKFQx
gPrHw7LOZMjT5gOwyZTobgufiK1WmhyYs3CNgLZE/Ea6qYfB0Msq47YaylcPfO9OENuFiL7t92EX
DTskcPCEelw1RwurEjljkVqpSNDoIZkEWES/UTKTD/p8w5tgyaWaLoXHQmh4nf/sh5KEg8l6qFmR
qrRB1xbqlyGP1ZOukucKe+XaVF69VOF8eSSTfUh6YzM2dnMu+6w5uwl9zhxS0xpR8Y8KfjEYV3ih
forrBWr8D6kN3Y1tm7e8NaKH7xviQjlNczrx1UkDjFJGZ8EU7+yA4TtXEy29RSPkc6XG6SF2bVrB
uDyMZrhPx/GMkydeh6Oy6FkzPPYna4T+FYmdprQ7baq3Ri7V1R62mpsZJ38OQJZatwvZ34EQ6S2v
d9gH56KjgE+6sxdXxo0vYF0XcoSXF9sofjD4cnLhjP1tdjAGfUe49g/Ubdi6IQWeCzIlIs7IH37t
LGtTT04GQZS1bcqNPpsd+mhbNtl0Wwyqvva446qWuMHQ7h3AEBOt8EnN2Q6dznSF9IUhpnPJYWma
fOsoAk5YqVXQAmr08KaZbxRuKnp9RDxqUl1U4dislOPNFJGfUTlDv4lNyUHI0xE/OKna+TbSrVSi
3lMw83zIYxrNxqvnTYR/G3TGSVTH2Q+HdUHK6kqb/6ZeediS6XHhF63VKS3aD9TOkIaZqqOYg+E3
x/fStpY7WdLJFuatmcKvLBm3k6IAO1Wrm/AOGdgP9LUTlYypjgCgqjI6kY5RHwtm22Dfz3HjvA9N
VDAtYkhWCEzHA9OuXZYTlKQj1tiGTneLY1RDn0WGJV2qeGWao7s1oo64henJH7uAvb10tmRsJuu8
H4w7n2ICx8tnEhrRGcbQihGxQqHgJcORHu+inA12ndFeLaMlriIhTTLulTwhZfgZFVp7648nTu6o
TNVL6JAXx2kUKQhej02wUSmycAZbBB1ohlJHDv4pco6wwF0wQtFgCZ7snFNwFU1rhdJwlVVMfPWq
/fCiICMa4FmG0+xg81aGaROqhO3TLj90AU8yxA7LWLwNjsSHnkK0VYjMSIX0AHqC6soRv7MyZeYg
lq1byFPLGwIMwMx+iLZeVXC8lKE4tdJ6Um6qHbUqf6xk48wJTyA+6RQHuPpzI5gY/QFt5qg7c6Gj
a6o0lAcNS4VLk8RuG28Dle0ykOWNcaUPNs6YPiSmcjHD03tRmInhcprN2Rv9n0FFrtDY0F3sQgNh
WoTrRwGkIoZ8UUrjZmoRUoYjuABUh/4mtJDKpA6oNXTHpVx1OVEUGifKNaIljdY0YXwYyZq1X/0Y
gDJpffmmgsY6YnbEpK9g7oYZzR9fzMzb2MkfPB80eTj2WE0bSHzORB+kTzB9y+QIqBbrStJ7K2pM
gpwokFCxMigLnWFrNOVd9f2ehRJJj73bgwTUl21JQ8GY3wQ9+rY1l7dllOURQQtbuKo+7Jpo28CO
/NWE1IGCgZ4mISb5XDN2yDHpbByyGOUggPujW5MlkWQe9WPJ9Vec3b4lTmPokyWptf2KbF2U6pqz
T0Zgl99lRTvXFpHcuGlq6Se/6ojtHPzoEIroShXu3oyepKVZaS7TuLVDsuv7GIY/3G3GXP9SMura
Oh7k5FLF+aEMO1q1VUDM3+yk6w3V7Myoe1A1vc8280+p19e7oiEjubHNZFlp5NF+r5WGnQzrqmCt
JJgO25YLNhJJsQGPDjL1P28ws4z4eGJtOSrC8YK+3OgG0/GwRRwlfKNk8mybIGp5AyWeOe2ChHiL
sg4V5fDwThfKPoGWfCCUPdqZekMKraNuRy3XYAeuPccZ7pCIrvRcCHs7DDiJYlgFPqyuBZnjb26B
3sGYfUkj0741hF1CWBzTvIXW8hb57q5ySndbzuvv0NHDMkMvjTZeps444utTlJwtxjsnOGbtJkpm
oGa0YO82LxqFosQ+QqQqcFlDBk9Siz6aAoA0Ha98hRoU1rJsXkpPq9YQGn2quQ7JUMmfwuHUhiEE
BId0VBzu90Xg40Y2wmshu6MruPAjfJrbTqtfy7qNtqwZRtrVN+RlZ/syjp+/t6Os683zWCHbaMfK
xBhnXXToWeehGnrYw7G9rYG8ou0B2AnwHACIjcX2GVNPS+TF93tM2s7VR1oPktueNlXfRzdp42Vr
kLtnVZMDkub5YSKomVHHqxigshJ0/E5wxdGLuvYQxAlOUy8A6kJq1jKZUJhoTvDGFBob+Ww8D9kp
eOnJjxzCYY5QH7lkWsCcOwujMNmVMtjo/4uo81py3IiS6BdVBLx5pQO9azczL4hxKnhT8Pj6PeBs
7D6IMVJIajYJFKryZp4kPvSs9erbZEjvpIVPSHkju08iR31a0/aQ5RCHm6G82dPZHf46VjP/sBP/
mBjyPHe2RqdpGu/aJm32dSusKyYeDHeWFd3peCR7UeUNwnP7uxR++dv10vEkE6s7v9KdpU223xjZ
uvhpgmGeZ0Z5MRjb1TbR+ZFinD47vPYIblt/YTi3UNyVdw7DiEKasYe3HL7VbjwFqWf3qBVVwzCX
cqHtK3oqRgdHoeeQMW+q4ziHxN1nr+GGYbooTbvG8tKAnDbcoAi9hbOycyJPfIq4o19bsuDWVXj2
+EDuNm4WnAi9CMoI7pw39QVfiRMwfMI5VGIWi5G8xyR79xi71a7KWZBTj8y52W+Ncs7OXpid2Iwx
iktj7xLj+7808wC+UxuYvDdkQCVeAGgkrMlSTSgRRUQNhWotrFCd/SlsCxCd69wlvLeLxHW47sOO
MycdBnAyC53JUd+ve1MapymqfspUL96lra4S6xFw5Hg8N5o3bqxMBHNqmSRSuXuosq2WjMqu7x11
KFoK4Dsj99co+gWULHAmvWtn+7ilhKPWn43ts6fOvB10P2aJPNofA+zLbV4QI6DdMDpHXb6Jm4EZ
mk/irCwdd2vlDTj8SuEeAdO/XPrSyJ173sI0LcwIu0ejopsyY/1YS908jJ1vM5T8aGhT3NIY+1+n
LEIKy72Id8bnOWyvx1k1pDzj52sFLNOWWUaJF8zBKrCy9LneqVblWxl5n3SB67S0u82p9eTeZGp8
mWMYdHW6rIfKAK0/eT9Koz8mQwiEr9HMiymiYy8Kog0FvC0Ti0Jl0OXUdFp4E1wWtYQXLyLn3reV
dqyrP8VYeI+QHs/B6f5TkaqelC0zgMf7uK6VrPYxiPnAFGVHvK7DQYrLFsTFeJgAE+7MARVIa0CA
1Mt+UHTowOSAT68XPYJeQdMkVs1STU/YPclGr2OYGZa0qETCwKKNaXvKTIdiE0pvQW8g5Cg+3NAq
jkaavWeFnIFIO2C47SknsKDG7KIlAN9MTVy4LN6ItDV7R+rp2xAuSkI+qJ0q+/BUplq5gfrWrCFS
ztvRHLgejcS9pD0/nPK5U0H0Fm8H2YncnrJo48CeoXxDFIxVpuKzr9+EPoT/AuKzZRA/LyvyPn4Y
BtMgGXur7FAV8yUzpHzkjS7uumrmXV4bP2e9/W0IW/ulz21Q2GnxyFPzUY5uuCdYBkd3Dqu3uh4O
VSvpaBAlI3EAIu+tXDpF5/z02hCEtGbyFGBVyZgjD0V2sZfffyI1TjYusgIOIT5Dg/b2elhZyGLH
2p/uRu8YH6H5Zwxp8JqwBHw36/wYTyaUFlLxXtK3J9VO2bmsnC/mrpA7M7rPlGtv4KOF+whgVVC5
/oAV0MKbEHbPIctz/ALaiDMqnU5qrt9V49SYK7CltCaA+0jrvOP9dbfMS+UO2Z2SwW1PyoCpsRbF
7nYIvejfUum65d+mtK9VlnNgSa13sKb5u02epPXrAxNLStZed2alTrUU9SV8T3Gz0HI0XlIb0rZm
MYcFBmg8sB0HumAlZjsdHyuvNB/Eb9YdrextmWk30jNHQxqoZvTI8xB2+D/rtAyIigUGBh4HfxYR
fIDb0GjZiE/Fzw6pi+e/Ve5lJaw3giYDkIcG71p3py1e1EZycYA5rUgpFYEfES+m6JzJVIoE7ff4
D6aPtoaJ0m+IME8M2KLplNBsu7YitJIu7UPem+Bk4jY3ydxsC+qP+WUBU5WpmBeSa4n1bynWh2Qs
0aTb5NozOSTXIrtzFVM1T0XjpazqABiPe2znNoKKVO0yPVGXGDTbSYNuh2QxAuctjburPl/P/jZt
yH/qAyZff1fUfrjD4vmXjTIHyfCuBrQUuH6MMbVqqa4ZuLdFo9iqs1miCFO7cjblPJuSdWJz50Ci
IkwldepWWbt8d9M6Y3ttXXJQuWIkKN0GmxTgLZzV2C9EVkw7Db2ZllkCvatYQOcfKnAVhQzjqw2u
KTXS36nq/Lsz+TAS6Rmt9SX5mXAXUXiEN3yR3lLlBTPFCmjrP0LhkinWRLq2RDjuydb+zs3qe0kq
6+wr1R4T8pZeSZkIN5/cVcM4vbsFLEe7yOAaJRRN1M3RqwaMNw0EamfO+3dcCSwKcX8eTI1rk6db
bGfmZs4Mc1MXlnpEGo/CVPa7zss5ApTRDgWvvyrQHThWbbKWPY1JvN3QPqR2dzZb7IRFVNYBJ9bp
9nqx43a6mf4XnxctYqDnNrYeTeT7OSC/TsnYHdBeO49QTCF7brolxz6E8wE4D1ZpiaPOFLlxcAp7
VzcwjgpPmoGI0jcLJto1rOntgkhDeVc5+2CKTCLotaDd2rEk1QQRoXc5edYtTfRsZWSzcQw7OFfA
53Ew8JTvcihFqrDZpMz4GvrevOaq16/S6of9ZGKQrrQSu4XyDrgZ6JJ1ZR3829x5zodrkD/FjZwu
dlF510BTQbUbLkJABsj0+umDoChVET/LMf9syt5bvdatKZquFV6Zfc3VvrC+FnxF9gmeMg5Q5STm
XhVB5wFKvHF8KxCN+fX/myaY1gXVXvbvlm0Em9hp+II19Gb216zojEdHW8luDF13LXW9O8gFPTPa
RPZ0nahhalGqC0sVJbNjCoq4Az8CjrLs72nSuac6/l3Y+p1ztXXHCaB2ETOn9dga3Bhcl8w/ZZQn
f7ys/RLUqNIo09ARWGP7yF0bAcHSzsBoqh0mCsIBIR+E4zLtHKdQkqJUzjm3IBvoizfOdtFLrEZ7
ZsvgF1jNEY9agYiwxzildclHx4YU5UsikAKEdrwofsMVWK0HfxC4X6kZR1alocgrj63mhrAnLW8z
VE12SjR1tUJF3rVsmVPEfRg45pSvKpi8AbCCmlQyyduJEcwxGmmycPulmn5Yo7eLC86jKsDL2m5D
5AYy5g+MN9pes2QLJKANOq19M92K0wfuwLB5Ck4xO/4vtKW3UR6hkui71HTmgLSDeZK7WNskbgIR
1OmMrZYhgsRUB15cOFFdVX1VUfiL9+ntHUed4Tj2u9lL9Wus1UTdHOuWEMb+VLNtn+wBjdEvYJkO
ub+l/CQJQpnSSmvKn7Ra2UeNDPIcFt6lFvMhKt5nrW7O/kCgOw6tcyfw5/sJwVTMew1naO2B7w0y
hcjZWI7h3nAVaO4ZUI7UIy6iOA13WXF/7TVoDS3QscL57nbzPl56vWgH1jaQb5Ln0N+GyGKeLazi
7xOOZc5JU9DL0C1zMJKpsRf/nLqoD2ij+HRn0zlUNtbCCMZPmBbWSgmnCyhrngMnwxER53cYcDuc
Ihrgfo5dXUjPbF/qNZtrp9ygQTfo/zPwMc9pTgN+qI3iiLiBk+xSa5O2mMaddTzAKUtIbgXgPenY
bjsRUHin5v44DaQHK6S1zOi2ZpbMN3MexaoXsLWckgiDt7hDZJxH17Yrb+Zk4apQ1kNf0vMO1vIS
tGbTwPgkjBFEkFgYhdDmbNCJGJhDTRuKH5IxmIhiYhLWNpmrYx2bcLJPLEj7zispmOlrQDgK9NTQ
UvfVz88aDIqcMu/cTD87o3sfDTp/IdJ0hzHVMPZkNO5GeboeFbjMmK4Xxj/xNyJpKXRPJ6PulkmQ
SRHNluB6sdUFcawqTDn9yew0pDZ9di5gLYPTFpsrO/irSlLA1Izom55ldxf1SJpw3vCxL8yguCJu
XeUUy0iH2SEOJnyHlnpa1gRPXzM0Pub0p+N4zbYkUwaxC1lSFI5+cZBhNgpYwHpK/GfqoLJZA6H5
yjZiVMGljzjzrTOpZW0TLaq+Y2iUW3kTyGTRAtiZ4eUQQJGrwpa48OYiDBImuEmfeA+PvEBFDiFv
1Yc9U0zh+lEaEMIv6aMvhq3yMhBgfdtc25oZokz0kIKkIeGKnRHdaozr6ZxTTYUlmTP4HN7H8t+O
cgTWMifewllUEJOw5YE0w9qn64+qVjQxTURcJ4iw7PvPeacY/MbnhlPvDKGWFY2kaz/JLxFLjR7r
HiOUi3oapweIPuusN/w9+ePvA23dNNWHj3+JXLNnRfA8GsQ/S1FV57zOvXUzQsorCBSpEHBO53fA
l/puPPrVRyegISouiJ3jDHGQDlF8SxrrTST2X41eGULl3YHYt8mdJt0dJlZkaqmz0xlan6YEf9y5
JfugjFBdkLEJpVSsGA6xA5cJutWfCuMtYW282G6eHJOo/kuU9m9fRg8DG+yxpF2n5ZBIZgkcNK6k
jd7Zw1X6VBc2rYKoM1UnXzAs7Crrns+BpvdXGvs+ayQsTirxcIQRB/G8VsNx1FKYLVerpbdDK/Rj
35NYjsQgn3RcA+Ot051ydHpE4IHsYy8MADJvXqqD3jGDsxzBKm0PJ6qotYMyXEIglo/poRgxIo9Z
YEYwbUel5E4o62DQJrmK69rdWcp0kf6hATEEm+Dxww0L8+yHGnFHmzatnWabAvvLhmpbAzl6qA52
vMRnAMe0aZ9dwtEzaUnzmPp4Hi12QnTZSNcmcVErtNNSPSrU4FWDdE+DbJbvYbuNRz3DkD9rcULR
HWkVSJDTXcy43BwbWk9VLJVEdaSvlcqNtcp709xZVvmjdIvwJHvxCF0cV/kUhVdOJWTQYYVvEUPS
S2vwfeHPOyUtYqxTG/2iU23AZbXBHI5qzzgT2UJD4ev7W8EkkVjYkonkqS6g2zH9g/sljdRgfyNr
Dimp+4ghMFmdewunFqpPJK2TDcRh65DIdDQqJFZWxVvNiu99keQXaGXxWqPTdscqRCfsFN8Mo7iR
ZzGeQ+r/V9l00mK7ZTZMNIw1nVFbWhn9idBtzA6uhFFD09NKSre/lE77bST/draU+PJHq944Lstg
orMCirA5FmU1gliKKXjJw0O1dPlaMbPwvF0kYPrfXnuRyOPM8e/kQewOIb7Rjgn47+mG6KZ/d9Qg
1p0Rjnwy/llB5AU1HrlbFxWKEhvCCWj/X3ams/GcSWfOsCIode6srW0rNiKKElgdITAnXHKecoo8
xTC88UPqTdtNgni7oR1nRqorR5TTsSGQYroc+/OInb2ktOl1AlSSTgUvraKgKmJ+AzeiyCZbg3yT
Qe6l6lDSroJwQpFROAp4F3BKmQp4HbaLQfEIeIMaUn2PnFIFM5oW8bXSDLKWElcwbc0zDi88utyz
zKq3mGpBMBpV8jSzzD3GXi3284DjFWZF9CDjdATjNj8K4KSvM5NKSDyVcuDpbBg2ccDevsaT9lnk
ZfExwxCxJgRbZuw94e7+gYufSiSbZsqUE+b9tWvJRns3jLFzSo1JW/tGqgG8gbA0kxU7Z2Z6QbRr
HjgrsMcaLvwrM3wjVRlM6SOR1leHce+atr5H0xmoCWoBblWbi63RG9E1KlkqE8derk6fotjQrc7h
aCpGOuJpGTk5ub40djK2HlkDRh2fBdUuuqKngUNbYHbS5IuIqLIfIVyAQmSyI4eA6al1i9PvBNdw
Gqrul5HIZDMbbXPM4cB8Byoriu5pa716YDF17ArcS4a9kjYqGoeTLOSI5H6zkeTua7tSNhE4djEu
MzlGNWV790H+5dV7u/wc2G3msVnKOvtwpozVS7qLZeEJHSqyS9FcZDcghwToIsbpUwd1xR+TZJ+5
CikjZJlBIldu/FYYPeLAWKUrKPUNCUSaJ7WuzG8ZzPZVU7Ez6hoQ+QB8F/JMrd8kNfMkRiB/Z/30
A2HyLMovBzbNgYTd3aLqZq+lu9CDpSOS6Mcgy+lH0/K4MPU/ULfETtIQe9FZOy/QHI992HO2iCZx
GdD2V37UlSgWnv3p171OMkHtZqa0QY6s+NELDpsUw4wBH0zClBNLTsfXtLX6JUvUaggMaZOSFsEP
Q63OeMtHQPWAgVkVC3wjDqEHu+R6IhYNdrNxgKqE0UZPMcTPCtWc026upcamUtW0yavprGqju2qD
uxmJNF1GP0IqnpM9lMjkKVoPYik+vl1aack5auwCuOjwX6+lw7PDPR1HWXFIO7zs0vV/e7ip3mQ0
5/S2j0CJurVZpP47mXZK12wXLo5F+Qc25eF38BLkSPfFGyR4A81l4Yc5Zbetl7jra7zUaOBQJXk5
6tjEodD1gjXdmQ5Wj4qT0kq/s1WT7ww0QEpBNCptBIQOq/PwB8u6PDCjHQ550Vuw9suC94Nf2V/m
+m1PM857NerekTDJnymc9LfCdzkXpf2TQZ9/E5bDWDOpyLbnjjilmObP0Cevzoh3UEeLokgNWIqX
GbhTRt+1Cf24DX1v1QC9VUMPMOtHybcdKiVuLs8/dtQmMCN4J98pm7ZPcaYdqm6kUNyc7nXInBKq
aApuhE0fi0tKFWCOOYkJ0XXKiGu+HGLDoxuVfzSdTt/UbqmTIyagkOgc6uO+M4LMQ26yYY8AG+AC
EbpbBDgxFZT+HsWny4jlqcy5vkY6TVuIXUe94Lq12mMeZvUNZwq2qW42N7GB2dnFz9Jw2M7dnAcr
lJDgnxaOYe+/cRF75+UFI2O6T4DpvS6u+Z9zCUaSLwzzXBMgX+sRo2hreQrXJX2Bjiuq7zU0MsCI
eXk1h/5jHH2xs+bJOTboiMSBGBVAKb701JcwykY0PLSqJaBvMXt0CAW9yR60md+hULgzVs7RAIvo
uRWNMpkidCA6dXYtKzuVDeKv2/QMOWi2q20i4rhX6N/mfizD2g/gwlYMXocef3ODGYZdygL3sScd
edag9PM14bEL/pEy8z19JGrzkj/EkIAaTCrJTj2zr5OPxc0pIxQdnpCU1Q+biez5uWakeI4rC+FJ
CCLWJQQFwUG2EYTMwUEB4gYReOEUcmiTWDtR6/LLzBbkc8ZJMSyLQx41uDyGxofhYx198v0LHz/b
j753HmrRUAfYjAeriM1dNeNRHKmZQ0OJnC/lyrfZ7vIdMfwpyGKNverk7gjI0z8pKISleHfnt8Yf
ibAxrCScu5eerEyIfOykNdICrqCkR4MsM5jTNXd68DexbOl4qO9eM1oHhIxm37KYkt4Y/GOTN2fP
SuZLbZfvFUJKJmsaPlbxMk7POdl060Sk4aOaScogiJ8yFpPTsACTPa2mBLogbNJMKb25efoITe9U
4JXc5TQ/DIn5oLb8a8C58RXpkTw62DcY9zssIl5ESiEx1M5Kxhw9DKP75GK5zNviSZaEhuQyIl6Y
d5BTB62llWK0Aour/4RVgXcB6t1y6SXUG8I6Q1mXwLshmVt+3fJZyW+dw0GJpEuyHWkLNZ2K8iv7
WCx4Qoqkh4Bhf3nQXfJmtYONpfoSY5GwJ4BzmdRvcKnT5+CO+xmhdIcxzYLKA5LPYDkKdAbqfAsn
Kxz8fTu5896vGfDarUFGb7kW/Y5aKN8ueFItG2wnHCoQ5rFxbNshGIQO5mGRzJmQ5aTx+Zx1fvgu
GjGcFULVgeGcdWe2rr2p3zu6J87hzO6bXs0UT5Kz4Wlro/fwTKidi7s8M2Rom5txJhOnu9nJWlx1
htF3gShqYzdFfIfCMv2rk6pPyuqgnC3HT7PrNAbW3EAK58e/t+Qj8lP3DvMKW4BXRueSEtVEunis
ex5hDMybbbFHpInXiMMxgSpZnrQEh8PrN7JtdKOczgTW7WZd6uDLFg3W1MN+w1jHwb4yO4d5udqg
nR7npHq0aia//+11BGwsflenT4ezHjopIWtGia6svsZwvJdmFN2nZjGAM7BkB2e/gb+t3iXyp5Fk
ePIGROURPC5tMuYVlIW/KMVWwng2m5jaxY7OSamHAgJU+tFxhEyY8G0TLyVeaVFKyzpWr71FS1Rs
EwIz5vEztei6KbXalVb/p7ic1qTYGZ1X0qBpPaUQxZnOlmljOEnS+wsw1kfwi0v2gruw+8OeAij7
8sJcw9vaIJ8i8tihG0yFJy7YpeqzogPNpFC4zew3Nl47m5L4+1DqgbEQ/gBukpFfbBIO1IFTU0hx
h9FHjBt3XqCJAhfzMlJNuJ5PUpPjZqrwQE3LdsBx8WWQS+HeqBa7H55FJ40eoz+vnRAhTs8yDGw8
Z38gK2Pjm9a5W4X3ujT+2A179dajMb1Gal15TQiBIaGBw7P6n/aLTa6Z9hErYXjyie6sMmZPgYjP
wBSLe2GHX1BDjAs7X3dFO9jvEK/uTi6d6ZPWoYuw/K9trcKvVNc9ojSk7Nk28Zani3bMscHm4z9m
uasH5oxINkt14l+njNktfs8aczdq2vNTbWRs5coOn2UaZMruMNdoPsi4PF4xhqBaIUrCPbnO8W4Q
7zuQ1UpX44NYTnhCaBppnzMEEUzX2jMV1K5dzN340pyMFNVZ6IW/A4b73ygqmqqp+PKwXGyjTnfO
2ZhYdFjU1eJ4bY8Ent4aw9UpVzbHP12hRwG+HbSzqWXuQL7NWsUafFrOH/I0Ly/QpCUureqpc8TE
gE+9LiYf+ZWjE3h9ccWfN2w4MnHEIBlE1rmjPCob5ocLYd+n5FJalvdF1jZisFU2u29Z49qXKvyj
g3S7WIrFwVheOpP2Wezv0Tv1j96+leHSAJUmgBm4z18vInUxYmvaTRLOp8JpIT7LYti/jIsx0ujK
sgb/gHNE7cyeVH2+rKOx0hGVagYpWe/hdwYcSAvc8gl6FnGzWGHALib8gVb5MD0Usip6i2y25gsc
yLCtq+100b7tSPTGiA26kOMngW6OjK0ZnSzVtYASTIqaJwVpHGkkKKsB68RoHbvZzQMJDW4/Khtt
xys/mJ6NAQXve5MSGSqZauNH1lLEobxwPzpVvncFzxjZ1+5XN31htPsl6tjGkWNYD99k/Kqpzt1q
UT9dshbn8jRWvK+EQzKP+Y/GxKFRMJIhzDc5QW8ZgYGxC0ufTYnFgABhFWNg5yIPesNytznlg8e5
RvvWq5zgiF8zmq8HdDVWxzs9IQ3KGa7RcSjSYEQ/pw1vXhYi6rBIBCCX+OT2ZtsZLr1uPzqZvWWz
1A+0yxlrluIySDDMYWwBf1+2g37TBn3VhExzZte+OTb93jgcR0h4VNAqRdK+6j1jB7RZHuMfjmWW
hwQdb5XV7+wy4TCkdRqA1jTxa+Fl6GblHoC0zdyzBOdcQwuvJECx6VCge4J/9N3i8vxA0o12E/hw
CvfsE0166Xm2oV9TnhZtuzEZflc2yc6e1R0eKR9v5fZ/h7ijudH2SWY6I2c/aHrsJDZJ0iJydPb2
de6ufRFewJ+Ox6yxf1YpKDsaepzvc0Esv0hqXFZ2eDf8IlB29tMt2FLqTikOQ2zcmHZOT0L95P2K
ck8onF2KFQ9vrbT/m4VrvlkYkXASWP/l6Qe9qO25JAi9LQ3nrWVKlBB0vg+JR93cJcucaCs5wlHD
wvKcRU5Ipuev13jczdqWC8i/heC/uUXZ2ZSpM+L3gR2oKc08TOjcW9bKVQsH9N2bRb22uTjwkre0
hhMj3CH1uDuDgClW9OkXwwOilAzyV+OIY0P3R2+/FAG+BsJQ8vc9OwcjrcuriLygcQTSuxqLQ7L0
TKfjGAdEZz0MIcwzeIYDQs6BSlWkxw+NnO+jYY03B/vSGkuwG3D2GbdUwuhPgZGN+rc+4rhhYN79
3tWLexNK3K31hXjEZfduQhJZsa8XQSQLl1aZgOLYCghmMX1Edq24VOf5OEcVAqsXPsh1fcDi0Tcm
IcqNLzLnOeQoLJyZ3gkKOqcIhkfeTOHWj0Lt6ng2aKPFgkNndnOl8976YFJIMDxmJ5q005W/OPN4
w0c4gPPsc9EfXsb1qVUne2bnnU9tTDnjUh7wz+voNMPZee+tMj9HHNrPfcvwUI7QdYkN6Gdz7Gva
FPry8Fr4ie1T7EM4uouw5IxeeY09ItVm6YF/7ScsB17mbHw+w1X6ulCbmewI09kj0EgDggeSuzZo
4S6XZB1K5t2nf2cvjyUjjYElMMEMN0kq+E5H3br5AzYEfgaNTq7lUHpDCxMR9nOup00gJggo9NcN
W2pROJ2Dm7u/TsIxhAg0lQ++ofKUt8ZeWQPQGtLLO8j+KbRuEhJzuoizaedDhhb7fJJ4IgpSElmC
4J4B514pYGGwHcFnLy9Y9mjQrAADu2GpjyuzHeMTpjNsNuNwrDkczZa/H/qovuEviJa2oB+1FYtn
kcr3YpqHo4CmtRcea8HQ4kWjgeMDH3m7NsjDAu1NQWt44p2toHbw845foe03SWZ5OfBZUtiFDbbc
bH7ZtIQ+LZihax/MF71nLqVhXHNHtbwU0qs3fTTDlqcqlE24fPv3+M1vLwNy5nEt/BNJQXHuhez6
N4OU5NbNAL3rHRtrKShuAPJEV5itgVRYDu/aLK+m0sJj4UHTwU1+iNt26ZSXcJolO+026+3j1KXd
3pDbSAIpWDxpLQ6x17FyKNMgjrGkS9OjC2j5ExSjYl8MmrftKgOjzFijpxRd9RWym99Rt1Cjn7Kv
nfuDr3x19p34Ew64F4gR9RHXF5BdGy1F1V17aZcXk4vstMhulWz/ThJ3hjl1mAr+70U6pnZKpUmT
RQyZ76UzqBQ2978/vv4eqwRUAjN+TKKCsI9p4Q5XX91SwiyVV0xXp602nOLsfT40PxzI7ake/xwc
ZZ2MqtRWbo2uYTo1J/9w+KokPdNhR4tjxDy5nNPTvxNb2tfFKa/4taqR1ZTVB1uNwhVt9K5zdIrW
PfYUfaD80jvXq456NKBNKYs1Jg1hc9Zn1VrI2tW4h7zVX6iiDVdD3aZMSGAgJybOlrjLPjK9Ke5Z
AiapYyTxv5kXtgkhlLZ3/ChO7YR7u59oAOzNU7K8kMShDNQb7G2Rq2RfLPosdM3yMC1mVBoGTUpF
2j+6QJzwQ7mlWoVDcNR8rxJk84jR5sokRKEV1Tmmaej1/b/kMc3pzFPv6zt/iroPNhcbSp7Gb6Sf
Vkmu3t0JPSrSouI+xXlzMy3MbNRdEEK6Vnmo3Yem0u99om/sCQNz4xkuW6gxuZrSS66vP4kUFB3E
PBjE3cU13foRhel0sZwwoFKeWxelxuW7xicr7GNnuowiIGa6W+EznyFjeW6E0Ml68mLLgecPJfFg
hLCSW3Z6HF3dPnCT8pDV64U7IMGesfk3HBvxKfMDZtBybZqRuhRD8yE58E3JSNS0RwYXGEJgO6W/
WldemO7telk2987xaQQxu9+dz30VGxXD+VC/gbvGstzr/o7rL7p2S2GSMbrnrJLPvhPxIUOzeBsy
GZ8GMVAmnjhUbxt43qnNmE5NhrGv0qgQMpdV1GzZ0inqnzoPR2C07F6t2cmPufCuVTjLS5qj7/7z
rmkFSSrHB8vHY6L65TK88HLK0yoSc+t4WQpMP/qlzGkO4hy3ftoXT7o3OmzzzZPQT3SgtLhelbaJ
l2AMmrSkco8p2cFLGANUmfD3+G7HPSFin/Zbo6WtUOHqU+Wh1kO+vcQuzti8g8XM/hZ7yUO4nveg
e93avC4i4Acw9rKc0rMi5fggVLh1I7Nfv8JNsxcNd9zF3BIrWyrFjFM0z7aI8uOQa9WqqLtmBzYK
gvpyPNF74DmGhd8AkXGBQwl5jkwuigVn4UrJ82Vki8Cua/8y89gIJjAac4nv1cGK4/TzZcjl34l4
DEduD2Qiqu7230PN9hnwNFlIoA9t9U1WNwsfEPUnZgdO2+OOxmIWA6a9EwzejkviK6s7861Rq66b
yE44Tm8C/MDHC0Eely7UCjcOKFPzzpbXe8RDKaZT4sQMRD9rNSs8ma+963Iq76kinUCwMXyydoLx
LnmT6WJ7TnpLmYbuOTD9qiiNvILPmYiaL5GuWCeEaQGawSwwvDdJw9T/xIEBxlCFsvKKd1Wetw+l
YJlDsNsklEIFdMT0/Gecf2skYMZDi6emfyNWhZM6Hi+zopu8TuUuYSp7SjAlnHqrkqz9PpwJiuIo
lXaM9tRx7iNOqR8lYUSG8nXzKbNcnpoGqFSPk8Cq2wkSV7j0nNJetIK90V48Oscv4fKiKtzNdjow
Ox+S3qMWku5amkFTACbhxrJL9/h6MZY/pfpM6G1kygTiP/5wewdncWf55GkzgKmgg6IIuCJC5hbT
BVNVP+ZNREmxJcMIrT+PvsUAS+6uBf2HTZ7P2XoBcpTy3WpAaHLs5YiC4W3rvC7VRWv28mxXzAbd
W4hKAJWWjZ+EjpR51rwJG10DXl+JS5tA9TNnI6jtuNpOOqyOesgJxWpviNIjVes4ebhyQuFNbCfE
ocmpf7X0PMKMh4HNl67+GBuWG38a5n0be/rKmvR+rcXmtqwrOFGqEZg4OfEtvhE/LD7aJO22tpy1
B3riWRotfc3c6mRD51XKkJ2ONoYkXAH8610pfmSaQYLOmIkCsKrR/FSTIrpn5W5e8DEtbRxzk9Hn
vmxKHaoL2Biv89JKDkDePjS7gdTSWfWetPp0GmmkMslvPgFtPukw8kCr4TUtFLA+zA/DU5nDXpjz
SSekgg8Rkj8uwd2/tSj6XVp2eyee8LuhM/eEKCfXmtX7QRgROc/i5ntYiYfBfPQzpUGBB4975cR5
oyClXxeVduihgz/RByAVziReOrJ7A6YmFol22kGyF5d4JtfM82M+5CmQNiJo1EGX6jfIyl0kmkNU
NyLAAWRtSR6l+9IKny7rmk7cyqDV8bc5aqv/Ie5MluNGtmz7LzVHmqN1wKzqDqLvGCEGG5GcwEiR
icbR98DX10Io73uprKwqu6PKQZgopcRgAHA/fs7ea5PQKVpCkCIys25yslvfrYnNfOvaOcHFk/0C
3ylFjtCyXmByX9MYwWCKhnUX9Dk7uo0d8Vb9366aUh1ZwV5tbZt4HK/jEHB7epg4HI3UaqN7TIYc
i2erviFFxhqXQzolydzc+Sx5YHv86dWxWewcXXvmo8g3t3tnao6CuFhavmTQuwwBhir7Hc0usWKm
RF9a0sybnO40RdrOzbvpSGfvR2Qm+a4gZm6Rqto/j50Fxb1HbiKSOtpTTG750Ilk8IdmE9Spe9+i
8R6oMXta0By2Z7qbmYcPLVhVcBZMwbycUVJXVVf4YJ+xj8a7IWhwSwy3Q6r2ozOqHkUbTThbd1rk
E5wZrdaxF00VN9/GeQX+qQpCaP6D2FBEmjnZD4GQ9LhD+bve1gl8ITheXd/3mxAjLyaX4pXBQrYn
pz0nWl6FG1IISGTE8Ls0W2s8iF59aFqSYq6b0ZCa139rsa+6FscgCzX7olGWdjIr3H+Ahlh1e89Y
Tj4sjLrNkY1Vqb7yTLRRjqL/lSaYUEuXzb2c2YbxUpaSB7tyauIBiUMpwqQ5yZEnWxswHCkGWdug
67VdPYsDqyLWKCJIURMFQyl8jy4tnEcFA+rMVORFocNNULwBsCEaxJpjx270hQnE3g4N4jmY9PYb
Z+fFbQOvcoWiUksFRuoC/6eDKxabxJ2pKzioiExWA+iMlR3squSQ9UZ2xfhsryNZh4dyXnFbt5+z
hgcsIxiHvCGK70by3itGEFoUHz0njnZD1B/dosM8q0qimMA4LMea02OClGJpuB4rhUSu4IcKZi0g
wp3dpO1agLJb3mZwtxcDjDV+zH6ej36VfWFdvdEzr1mtnixtw9zQYZTfdFcj7C9CZ0OIMqV2P01N
dq14ljTr0baF6yFO6WhB+82wsmmVW5WhPaZ+VD+OzKWnvN/0qRUxOpfxxqRsOykdyXchxmB7C9Gs
E/Es3Nre9rLDekZX/KxJj95arj24RVQfbt1TYWik7pJzuoz0r5bIcoZi/YuG2Hdl+gC1qnlkwiJB
NKgmac40AhaVLs5CYtbTayoSTo53HrJYZEfdfZdoGIdQfIgtibLvWXffYzi6ZI6TXvrUdiyItDbh
Nz1BOShv27S3DnaZA4jLGbmtCwV4SqNldnd7yR3SRm6/0m0eViz9p6RpBP56rmGd6KhK+Eq3m24z
pIhvYqttjvSk6A3HonvQahWd2yp/xSLCtvZpNBmiUIu/EVMymaGBC84ZjRNC4I2W4ztwXcr2NrFR
sdRSnNDa1tdCq+FlVp8gk4K7jN3pLi6Qp3NAAQ/oN1ebcRc5TlBIeITxUM4LjImbcQwoWGbDopgE
aFZGfGNFl6BRABPzzsm/p+ypU447yA2AayCeQ4mbIuc/3V5oAv/xK7pkGIl4kKy5z3urjSNm6EtD
STTTHMj36EOe7CIfDvARP2+TGliqnzAarc1tPtvNQ9rIcJANxczPaAzeh8B49mZfYXudjxLTHD1U
+SrftqVfraqRI6ork4/CKV+UZjQHa2Z3RKNa6jlP4W62718MjUXBChHj9OSazj/3TQl2e3ErSUIv
KLN6avSzh/gvSI10nczNKrvBkGsXNCiEH27E0MvvXlztfItusZk31rGHUjU0cMepgchDl905H3tz
kwMuAR02iyklbwdkSFBf6p4RYwCsphn5zL1GfgNJ/CNkQLMmtQ4hkVNQBxRAQ2gEnxMf/Dm5dSV1
3zx5Ta3rTZOJHvGfK3LnTVgvkYaTWVPsMG0xiEodUn0luTmieJ+8ZFWXg38vDPfkcd7exI2I96kE
fuTVYmsrJGH4yNgwaS94Fu4ohreMbNroKt3HadD1VyzujLDhExCG0m4rK/jh13G4dtD/rILaKB8q
6rp1wGAXwAMpz/DVagppZlE/f/zaareIjlBUNM2PlNFAQSVr+lP/AFUJEYJODAFufkX2YlFt/hAP
zMN80e0xXj3drIvEq2mc3sd24zSZhTWd2nJ0vHJTBDmlbzfub35bYBS7kWQFTKQsvjXBC06i3Y/z
eEiLihaVI+pdh2DrLcHHRM5mUjEgyKr1LIFiAfEByOVgmCnhO06MGQIcAzDxvHzcprTzdJ3Q006X
TKnnl25cob0sCFfHp8RZ8x6zZXcyveQO5R5eLPSbwFp7tZkK7Kpmn0p2v4j8ncR5nPIk23Lb4FuZ
/TIYl/RdikZsPjIPFFhVPCuo+/CuKD9u/4fL5OuIrnQhBC3EqoK6Prgs57ylvclg6dB5OcogCL4A
keVldLXz7aHOoTUtRmWbu3jSGS8PybTNmjdbM9VBNUawLbvBAqTSaSAi3P5CduEfL9ws2bpvICoG
wB+kKMGaJB4cRMqTNZwW73RzkyslBUFR89dsgKDtLM6MReF/x9j32qVl+SwMxGV0JLY2ykqcUJZz
bmegTD+/tO6Db1SEfswrUINEYT5rhmj/5VrHA3W8qUJM8dwX0zLJkXHSlHjSCvuZN+TuWHtox/IP
HG+/khLdi5HD3/fmsertRc6/4hS8NoWbHdwmmbVbM6KjZ90q4wh0M2zOw+1FhCYCE3O8Ai+j4T0P
QWGVvfdtTddDo3Be6LrVb7IYA91smdTrZAmluFlViOqQLjAB70b/sUHXeBq9Mj5ITOk/v6KruYkL
izYGSI8nuwMtreeoW2WdGZsMw9vSr4V5J3pb7i1HPxga7YLe8T4d4ig3NFezHbjuNwbK5ndfM8ql
qgFiIW78uo1Ey6w5l2497hsdOr/MSPa6/b5y7jGxYWCiBeS0TAUSDWSSbboX22u8tTONyH56q9kg
6SYZRfeCtZPFr2FRuPc40hg/+4G30a3kPHD1Tq2/tyrsaZFXumR2MKuwWTO2EZp7Qk8ibOqxT2a8
Bv22jpwA/Gz2EJNWtTDC5EPOqmsCTpi3ssLVlr9R3KsLZjHQQBnY3FaDvGy4vQWYz1ZpM+eMYBUa
Mf319qf8e/r5Ni5tRxcCmpXXwCW6Casc4l2WlJVknrfuCpf+HsPfuz7U042tY0wJ7Km/78z80Ubw
U8RWcafMMly7dYQooZbGJVen3v2YkHQR42i/4EO7iAGFpOq88a3d8URi94B2iGpp2HeKB8YNTZjC
wyVBB3znKMBhhRAJ1J2KSOnZFI/wg3p7btUDkZB0cCgfnCTEoWU7xsqetypXbC1CvBhStPx5QRCj
N2KRG/1d5Uz0B6yBeZvoBJyURNwBEmeVwVKQqZEGPLEYge+8JDRmFrWLqxr74ixxd2IYDnpysVGH
HILavTYOLQ0wnB2pLqLd3SSq9TC+ybb2Dm4/1JtGmcZOq/WtVafjXvWpjr+rsjexTXO4td23kmlw
39j185hyePCZQe8Kv0ABTroKbdJgL40Cgf9sXUKCRviq4hqk8H4Bz6fpbPVsT9NM3WrcIVyRHtrB
HWFsm3RoBrwg73l+kE8xc4O/ZpJUY1vVkaZSu0k0BqBaXnzRk/VWUvDQxZGvtkCf3ugfEW9es2si
OOlhght3wCGWfUymmpdjiKonivs5qrEcptUgrefa+07HrkHMXO+qPpdIIgd5HOeX25emou4bLLrE
Lj6uvQdBA85QrN+DSdDvq4qkEImcLtZssjLrwHvwaLFQxdmntrcvMoy8e2U03n3OSc/zOSZ5XuIT
/KeZ96lboEc2kVxEkws6NueAXXPKR29FUs7tLrIDPDLjqOQ2QfqPEShNdiQtEo4wwWvaysxMtm1H
0S8mEx7EbHobM65Qlk7ZbtD9kWcKUH00u75R5n0HiAt6AM3BQozDUbYeaaoV0SKzjKJKJxevCdpL
g9PvQqTEJtaFRkDOKc7GAUmhLIMNxFz4WrNcriFcJZ1Uerjp5QtpIWCcs+YsJ2JmPPKhteJ0k48P
AUVm6HhI/cNkcztKIiqOl/SQ6Hk11hXHbrJSEcAtplrxSQzVCSPMyimK8UXk8aMQtnnEXbMUBQJk
JI5IKyDq+R5zDX2IN9lsNtRq0ni9grF3axbbEbTyuvG96t73U5YlTHVRc2X6usRl6l0hBa2jEvNS
+O1mry9qMW7QP74GaPCxCPBC13ZelOeyMe2FvayiS9Ba4qoZ+AxMq4K3JQQmbAQ8W9dnbKjTaS1Q
erGH98YxowG1vCm3AweTMIlLxvlnRUOv7CVsxeyKseYck20TSPfF0NR6UKzb4HfuEv+LEQNTIH/C
tiiIPxTWQhLPfjSQc9CGceEyDdC2ZIl7iBXg2Cqzv6BjUTRWc5+JkExOnRcOFy2P95XNyPMmFeXz
vUKWD7aF6s+N7hoLwig61H/IpDyY5DuZEYLHmTu5C0mVzvNKP1hdIDkaZsa9xTy86E1CZGRvMK7X
cAQxQtnY0rR2fsSKyDqnrdu7LrHjfREERKfoIWx/dXGmHF+fkdZPgnCj/cAgFA3qVD+5qIQPNmrF
hePZ1ZNeZG9SsOuZBcmcs/x9SQYZWLGRLVvV4Uml+cJEqI8MvK5WgYfYwcJovho8Gpe23ZdrXL/6
su3qbAduDZY/4iI6L4wLPch4gRCnxs2WZo33Kp19XlYhkGSqRLKBR9+8Kgi3Ccnnx3ZobBSn8RVp
NcSrIjSZvzrthmMaM8Y63XUeCU8p9RkyCMNB+xEWZ6MscdEmKv42mtm+Cgxz1iBDQsZbbHGtzqCP
lrGepNAmLbFMmjm/vNHgCBg5Lp+kXrTcCN8GHob7wQFDCj8SPPvMd8TAiJbQKLED5NEurpm31HJe
D5UfLiXt1pFJBBJj550pE2aTFH1zuculfsSykRE8oehLuBHBRyi0V8O8VtxeeH/BiYKVRngRAtwN
ptPIfPSWSJkxiuGgt67nVTl14xoXngsRPp1IEeHI46+zFjK+wbA2SLEhNGR8OxiBj6EdeYfe+54z
KD7fXsJavEJQwCTKg3w0+0jbViBC1Wg7UMjjWUXH+beMOLUa0M1oItB9FCkbW5Lls6xAH6tv9OPP
ObkN53ru/RLgqJ9djzgh/MIlFC4EfzT9u7P/Ntlufm8Ju92z2S8AxLwZvqtvXAN1g+mo4RRzfjvp
Xgz+LswBOpmxfjGL+yElgItQlOqZBtEqT+oXyGC01fEAE3jVZmhRCFzgdBA9IQ6BZT217WIIzK9g
LFpKoDTH+sILIERF/sjxVu3dXkxNDLtq6DgwI1Wa8QTlbSjuxDyxJRFYXpGl90OfXCa7yk86v7q/
/VYk/R+GMcsPjOC5yFSzvWm7S+Blx0Cj1O3SYP//RxfcEofCQ4GVjPF3UBHA52jdn6M63t6KZzGD
NAYPAacJrsc1UAUiKVqhepRce324euay4Vz00clk58OtflWm+ek3xe/EbZ/bQg/uaiJll4hYx5cE
HAjOQmoWrb9D8pesoLFTBY6oZLRyYNwSpMC44VS9pLViLNuIbUjxv6JqiC/6ILaBWZnXRJjmFROU
R2IFESNJP3hg+egFksh7JDNzxhAxw8nmTqldTtXeKIXaNlM6rIQgAaePsDBwg3gPWLj7e9Mel8XP
r1LvQVl4qM0UV7ao5i9VQQ4INqbV7S9Mmeee+7G4u/1hqDP5SUX5HielDxIQ9ayXhqjGm9ydkWHD
TDaaUjA5iXGZVPM+FHrXIXZgcPTHL30XyplHR/L2m7E/plsjKl595buHOMdCIMPMO8CEIKzIU2Kr
4yDaliml4IhaqJccm12BHa1nqrZwCI0CYBCaO3r9Vt+rs4ZG9dzUsjI4bVJNaLKCNhQLQYP3n3/s
C/0FBj5pmJNbMk4Ik+RMqC250AIB3e1fuP1eEDmjWKgZn5e6RrtiUyOxVAeagXNrQAlb5iCl0GWe
bl/fXuKkuJih1e6UKD7GG5AuMiravNUOdZp1bSnnaEXB9rvd9f18Mm7nl8p1XyBWBMjmmmSHsp6o
HqoOu/D8o/KnP15+nlISvdn8zxRl49fkcGBMQgpH6B7PvA2hzPwrQxlyMgkQhJTfzjKhRbAJ5r3T
TEi7DZ88u70Whfqk+yCPGPWyczUZYtO41gJj6HTqs94lFCiRJ1ukeCFV+VC6mKPjlFS7SST2//KG
9TnD/VdaNUGd4K9tT7cZuBt/yXj3HOU40WCptWoAKNiwkPGNR0wQxbNeVrBZyDbrumAlPVDufWQ7
G7TZZxWM7Hixbe0knaH/5TP8Lxxq3bAEY3Njju700BD9yqEeJgCKfUdakdZRD4ew9Ra6uy9d/WJP
2WV04u5V69i5QxueQtA9sYyyII/uc1u7gKPcb9O4tUyjffWc9lho1bjuOMdvkIQf65QptDFq0J3I
Dri9738J4f53APZfCO1/l+46f4cff4qD/eM7/p+GtxpclP+e0H74quqv8RdA+/wX/gC0G78JHfgc
ufUoSSiMCFj9I7BVM35D8AqZ3ZUOLHbTdMly/Wdiq/eb4eiuDrbP0JkWCLDudf4zsdX7TXcwLLo6
OFEPAJz3rwDaf41rtS1peXAZyGxFHcItJvk+xZ/47Ci0G5swVlSF2Ren1Qg+KfTlOgdiTGSC1UU/
Q325aH+fEPt330/Hd8A7l9zQzl+eMIBPekxDFHRjfKLL3ovL1D2PxueQHjs6sH+6Dn+Dcdd/jS3+
+dPpkifZ03VDCusv3006VanpONRY5ptFMj0HO624xBSzPv6lzvmaxU2cqTGg1z5uhvwA72zjiKsp
gq0EJ/A/vx37Rrv/8/qCh0zYBjM029ClkFy6Xz5tA8baqMV05wJneqgETnVOmpk3K2w3BaltfvbD
rmkh+mxMNZVSusohIPii/1bBAk+lf6emj0gzkJ7Ah9OJX5GjeYhiTC4qui9t54zRYVF5ziWpnA80
Y6fJq9Zo+4/l4N0Tf9HhBlHduNO7x7r9HWjjopxKXOLGMs+wJEjoJ3TzxZeJf1FyIM67D9MktpYI
WwS/zNKSCG1s/dwWIMSby2iiYDDthY74KfbJwu26VaATicKBPXH3Rot4OICm1G9J8ECaALRsIusN
DhkeaGpZgBf8DCF/E4fACkVnzJaLT3qR5NW6HdKlD3w5QraO3pZT+6eDtKWwJwTeySodW5DU7SrW
m1XIgAUdHfFJmGv5ocCEEbX6CdegyrOlgaichjyCDFJKFnZ4aWE2xGTyAEGNaoqe6OK2CCE5wZAo
vhj1Z+Q+tF7giIYo7m3SWTgJIjhC2UWBvKwEPn9O+Mr7ZJiO2o2Tj76wy2dUBYv58wvyS9O8RS47
tEIUwrciY2PXIGBq+2TVzhEgkblyR31t84m76jmaoCARYBLT2nLfChfBGk9ekz/zM/vqG4E8aGaW
DTM1I/iymEuOz0mQ0wltVhrRUwyClkReLmxsQUVXL4qxIaYSNAmfHtmUaMFPEZLRZG6Vok8xyD0P
tnr/aXRoyICtwk1wk1XuopcZxTrgUsxvwYIyhW4b2hU5nlA4BSqAtGtXWdutdLTXUZIvPPhjzCHM
Oli7lrYzEDjNP+40Rx6jpVNwTaIYOV1EXB+aol77TOAu1G99dPK6qyIHBUeYJMJEMTXnsBdFQGrL
C36bBfmeRAl8dlOzQPuzkprGiRLHYn8xtbORv9lcvZn2P/pqNdXP2oShJVp0IGZivVzrwZfOZXea
ZRM/1D23CdelDlOMiVxOev4aWX0MW5cJQUexad3+rK/S5fz/zdchauxFRwSz2V7r7KLxRDr+lVvC
hyHZkh09q4JjyAtawCwmLZG4EKE0Nwx0HhQaN9IO1hPNwSyq0BGrYz5spxLXWMEkWNkoIVC44XZE
+rwQ3nX+CfX4K+Qq1xYfc4gLG+a/qGkaiGSHa2Rr2ER8IsPMib3lmWXAu6iDZGXDLauBU4wNAQkx
j0L8VXETpwiKexzZ/JRR96XnW7v8HLiwgn4XVSkhszwl/QV6BrP7YDnrUDIoJrMQvZ7Qxcvi3Kg5
+bpiUJqcStt9ZkVbO8X0VGjDD70iewYobFMNT2ZurVJl3TWBhVSDf9owtnYEHE0sdQ/KDjYHOyA3
QuO8ba4EYfcFD341R1iTwsntWdiYQY0vBUZQJW/A/5ZVAcTC5IBUPuvIPAtAskn+mRcMFfhEm4NL
ct+8Nw3DvbQedC5Xjus/DHhT/ZfRNEvZpzOCYhlh1Y64SiENZ/BecUyS9VhtaYwvmK1hOOKsEaRL
3l/rqPswcPeiBC7HEtJxEki5vTqCfDI+ITQQPCvci5Lg5hISWflFQgChQqQlvMXqHQn5sshLDs7u
R1YxqO6c89SyDLHg+QVsohprymYIX6Brow9lBeQfnx9UngNhektBDlzFW5p3Jz1ntTNS7tPZ0cEC
hnm34h7WYiTDaJl1nmp7wQBjlZSfEsWEPzyXwzPa30XEWmqkXyMPoJT7mDdr4eCoiSif13ERpquh
YwXD21cO+xChXqIF6xwKGYNlaASsgPNxm8F6C6DSGMkLq5g+lpeyDTYexsJ+mNlrIbNxav+Nm5mb
Ogo2VTL8QIXVYxrBI+ckoDdwR8OyePEcbdUGwVJiSRnISazg7UZjujMym0Yb62/6BYlg2/vcwVwU
kw8mldec5kxrXNG/zDcpqpwFLQusj6g4g/W8Bimucd8gBwucvdEnuwxzB5SE1WDrsMNShMHo27hy
RBYunENLPjfQJpbwfJF7wbaJqv1gDTuhmesBXRXD9tfChkhEYG4Li2dhqfnWDrb/ek38dyXvnyve
f3yPVFR8fUbv//5LJXzL4Pl/dfE//q60/uX/r/9x+/sUZf+nlbNFsNB/Xzmfoq+m7ThZfGU0gsf9
53/8mz7/jZ+ls+H85pq2jXIWBogthcmf9F918x//ZojfPIuq2XV0mzvKsala/yicbec3y3LIO2I6
IByDYvuPstk2fyNn2HKF0IXnOmQe/Stls8l/v5wV52JSNx2bEYhtuS4HtL8czFiCGgOEercyEPMu
1XMc1u8OvXkkPxYeBDjeULIDXAAiV++jz2FMMQuha0nGM6ipvLarQ2rtugSNpZUvIrNgaDeBsZjp
ZbSypPPlyhx6Z7ypimKNjAM/LLrfRj674I39JkUJqjZDJX9MmbvPc4nVnkezP5MNv+na8s4aJBAL
ycSNx1q4K7231klpXe3pG/EfrTdcJ6M6sQ49hr2L7w8cfG0VB2RHJzA2SKHieNHMKXbm65j1Ww4s
hMQk5svckTFQMmvWFuX9O02xc1XVW9Ahh9Gvl0heVjmbcyAjpJDuBSn1hvJzqVINNM+nvCBD3QQY
fYha2800w/Da5d61KVpgNGKvKFok+eR2CSYXDmXDwuqS3jFtCthePi1jZ6pPECyZtAPcweDZjtmq
7yI4XvCVLKYbxJDjPmP3BIOWpN9Kw4N3R3JQc581CjW6D8HA2cRR/4Gx8ZFe+ML21J69hlH5Mp6h
iKjmlo3fbvLCPBHMs8bRcz96FtyBIv0GWGajsoQWbNKcaa4CYsRCwajVUvTiQsQnCimQ4W+4fV+N
sNnQ0QkmnA9pEu2LTjeXBa43gF4rrH+LxrceZfKquGsKNDJ5hEGPIm1q7JZ8O39BCgZcTsvlo7fh
yBgb20vuqeFXflKR39KXd3bSu5s8ZUDSy8/cRv+fRk8mPwXx6viIxHLUHtr4u29NJ8eN92XnIsqO
lhGh4VHVPkL6XYca7ey2/shDa8DylZ0VAam1BwvBm7yV7yYEKOU0bWiEh8nerGLmMAznpu+R7Z/t
mnNBTvSod5FVsTZceKUBnCG/YZYF2S+GpNb3q5SmU2y+V3a6LRO2+va9qNVbPJDfanTpodI1dLHQ
4CIyqUtGu5yWtlGO6z2+2j3NRQ3QEhkHwgzOUhenHO2cZYHUAhgM3Gid1g0h2xKJrxfjoGnsh5ga
Jzf8x67qVhldNoesjXxOr1Xl1hoQAJbjw1ieQr/fuOxRbBH6JjOmdTOR0loEeFs+2kGwc6NnniCP
aFp8Cc0nr3afrGQ8lGSFUKen19BonzCUfesjaLi7KsUAmqfO3ouyNVrJc6SSY1u64LCrd2xz+1zW
3yT5EfX4QyTOpx3hCC3obwJcPWMTf0lRQsJr9dxHatFNj9kAYhvJ9Aa0uBHR6xJW+dNQNbT8fHPP
pEK441OOE86USF/qxl/UXFnBdI+IxAMKjkttY38mhFJRjxoVMsm6sl9yohOZR+xhu+/IQhM4Ft+M
4hnMzrJy4nWaNs+IC8JlgQwwLoatJp6dSTs23kVhVdGmb1GlfYX0KUvTvMsN8qpiqmFM7X08e3iu
tLSohDGXYsH9EO302uD3hpf0FTqcevsuJ6c7BMsZdXe27zwxHid3oDzoFimPXebpqwr2Lye8zwhY
J6zrHUDcH5ljMw7BpZVbYta1Bo+eWb1HScP5r4SZkhc/SoZgEsqOBgQRqQgjgWY3JgzYutZ+ndp6
C4YfqLUI151pdyAN8Hil4SOWRRgWyRGPHrpGN3hofIhA5afpq72h6jthUXKIg13p32ul7r2yvkrg
xlCXu6vVVczf8401MFrE+4miEblI8aDi4mlsk+tIXKYZJ9uODJC8Cq/KHOYKlRhOztqNt6tMYObd
u6XlQPf0VViaHL4jYA1yZXYQ3sT4LP3wZObJyqE6cc0Y8Eq1JIhCrKLnxqwyzBWRtsLx8Jm5PAZq
KsVqjEAgiLILN5rvI417n8HKjZcf2vIjCz6h6C6DfB/WPAjjY9Y/NsiyfGJuNI3BbT4RxUrbgDBu
YaeQFIirM8L7vvQqok7IkY2xnk3MmHUUCosEm6Vhj4ekehGuvcziN1T2mDToHJAkOgKCnIO9UvRr
GIQXFXV6P9WQ8+0t/KlTM4hXI8YMYRX2C66/U9lggqkrcl6Mh6qb2m0czXp2D4nh+Ds6qnOdszFM
IiPjgpkoI4NxZXEryxDVtB+SbDxslMuxcqzbOyPF5hcioRQoUkdj17OyedDZA7JtQd+Xo74FOLjU
e/wlVPMmJ6Igjc4BSmc1uRuTiKKFHKpX081/x0P3Fcj0Je6zL5/6vVeIUxra0mKEWqWFyZteFcCo
+RzNq8/YEUWBWltIJPEJM4UPm/c8KD88w9VXMuh2VoTpFu7joXCj/dSHA02oV3OYlkaeHUUTrppY
2/Ypb9gLn3q4CIMxpyubV8LTsInUv7ecXl1Bnh8E7ihgRhKmoCh9hJMoqX8XWnwXMXLNy/BHW4+I
/UBYheNH2r8WjYMxBDcyUAurHpa9H67LgcZ7XcaPCtlArmfPfbwySmvZMWlkGTrkMfChcelEyLhF
rb2DefCaGm4/zGOo67jaHwKk9iTjAeKFsBegt8pd7dTlAd+nx5nULyUJ2qu8IK6YsPVlUO3kADXE
6sL3VCTrohyvJeZZYEqbyDHeZaOfDKv7PhkMYdCHL5SWP2uJfgRPcBxt62TBPa/1aNXk2YbFFC2o
acplCp3H0X1OfPZRQ3hiwyhZkXAfrOoGuDCohJ1jDYfARHZbOBZcUy/ZIgUGMRfuXNqAmFOhTCcX
HN27zkC2I4liVykcOnhPXZV7gP9nFoz73W2ABbj38JKmr0BzD4iYVbwfiH5ALHyXlNXRSSvuX8wP
ACgHoEfEMymRPM4LuewfjNZKF74N1yWmjRaHX25Q7zNcO7JHhNZfSQd7jnBoCL876yU6/5LbOMbg
vJhy+GWawazMO8VG+qq1xVPpm4+mat9CT1nLKJsivMQ5m3v05GiUAdzS3PXUs9QR6BZnW7oeMTh7
6i1Jm404h5mC6OHX/XLcYgv5dmk1X3pJ3Ll1l43vEuLPCAutHhO5UP64TcV0QVp9sYrqZIT+ztMw
nvhZ/IzIfxO69rekmPYcMBPvqRwVWizAUEzVK73ctFDWjVzbetxMaalWDR/GpB5Lxzi3afwEX2Ux
2cYRPfF9wUZSkyZMR/ouS9UhOozBgwbMuIx2luNdS8s4aQmy/WAMDnkPPSon87l5tZKM+gWsuEMp
Jav0gi35tQ5g/rnhZ0gYy96LC6J9YdNZLrOznskep/5oyj8KA/l1GcOKRK+PkH9jpzVw73qbmHKd
28Ubj4YkQFya9gdqhAS9BMnyMFg0a3rU5/6MD8dy5aWwT3lb7KIJgthWO7jR8OQV5ZPTOMOV3tYh
VHTdzAwweWfFa7MuVplO7Yq0qMWKTH+2Ja6qizZZGgULWZQ7IUryOkB+F5IWnHNOueB7A3YeAoGt
nODwZCLAF2liaqlN//scj2Pp9ErJscFmGjwmqIAIVT4JP7+2CUMlAq+3GDuIDx9ApHXrNouWDWYZ
jRK3NpxiTVzgojLqaE1w2qoc4h9+5n+owMZ3NtIkrbU5M2o6oiRcxm73SQaoG7bg12T5gEA+WNem
iOgBZsta17eZbezn3otZRN6q1ehHGWjTdWNESMfmuyyU/03fhdJ9yltNW6WNpEPafgE8XXb1shzG
O9qXPPbElhresfeD+9FuYR6zJZm/l2w3Pm3AvPfIu0EWVJRyb7PmIFk1ftgjpk3dhQadG0hWSrBO
IXFvA22KUB2bF9lm17GJQdDY14ia16jCR+nGJ5SCqMfizSR/dDNZ1X/SWmYFvUYMTq3tlUETiw2N
1pcV8RAF/sES7vDSTFSmKPAKevSwFxtwtyhW/GTlNs6mNLsX30TOxTFLw9RtHqjo1lEXHTWbJNOy
oCjVbTaBctekGaqmrjlo0CMXYmrerdiiKB8PWVRvwfivUhrPcuiXhe9ujFDb+sjVm8HbGN6L3mAk
8X4MEyqeYQ3FkP3IbZ5VNHfMwQKED5EFXBJHpEYiyyJU8MnT4CkU026CVjD6V0GHldtwSoiUn/IN
p7cT7NeXNswfMgCVuqte1X2AoGMeVtwXzEcXsR6T1zu5Czmj4fgIH2Ulj0BYkd0Z3MsEeTTtoawy
ChTfR4qkf0yZvQsbXW6HAVfy+GxM0Eripl0bnnNlYkSZH8IHk2fDLH+3hMZ8YYeAaGHjLa93kZwi
YsyeksDYN164t9RDM+NpKPEeUSWhx6y3Pa2nxlQXl+5slxbbJK7WyX9ydx5LknLpln0ifkOLSQ8c
cO3hHlpMsFCJOMiD5unvouqKqrK223YHPeiepOUvItMFHD6x99qM8rlcW7XbJh4z7aW2zsKO7/Ni
gRGhXwgaPqjrtJjD2gl5lqHS2GBH2C2OdmfKlzZlxvk7W9wAG1H9GYfsaDTiFHHBLXqCIZKJl3lu
YMKyadI5CXXoQPiMQtV6BT7LlLj1+wJpZJGgCHY+16pjQJY12yOZaqU/Dk/w1hz7K3fUo6PF+NHj
x3nQffzomMTmfa1RHOTD1hmsAFHrrBB3lySPlaVuRg1HmJjvYqN7iFz5CFef/UNKlypgMZ3QMfoL
pYXVvdBEb/Jawqz4Yd24W0mkzWTdJ1MCgGogVyfXhiAiIIrCIA+ahgJMSzmOIZfTfpKBteO/ip8U
I8Y+E6uwiyC3R1DcxqYD/BurZMbry6G2VLK3iLuE/lNvxvLHIfg898ZT0djXyTA+itq7jlNxdLry
qbBqckz0ma1R8661SACS0oeGcxpAnbB4QvJqw+vdQPDnehOwAFLJl7gMUPjVYACb71rGTRcRBjfL
uKpud1XXFAdn+anz+Ww3zhNzInYAavqBTucAMvPSe2rY6tNDPwElLIbuK3YB3VoFjJQuQY8H4P3I
ewnU2MZ/UeKFMGpWDMazolHZduZ3pi8BUutDbsontMPYdBeVih/kxdy8DrX6bqdZ0HRmoIG58zJw
eoqxT9uUBpbJMe4xEHD7KjcfbW064P0rvIURfHfNegNwF0UtXqFu6N4Kph0WYHFU/vylBnlL0nhv
jXKvk5GKuC2FGto8NAWQhgRhY8IhlE7dfYWxaTNV3SnyAPqMRG122LYjYuGY9W+w490cCoKNQjGI
LEm8jYn+hMaKkkeBK2lmNFSJcrFKjW1Vkh6ZD2CrbKNnbzB39TTu40RF9cMQOYHzNpH6Z4P4Q+OK
1qtx1dvg4ipKV+UbEdbEUbLF7MXVGLYFtOs2K2u6hAbQT35UvVyjRDu1Vfalj84j9E/QSyKEQrJf
NBr/lIwhs7cwTKRxaGFUV0nwiqilF+POWfr9kCYKhc2v0ATISrJXRCHwthkQo35slDns6+Gb1dii
I368/tBaWHCp9WJk7c5mxtwmbMGrBjT9/IN6Magrd1cBies+Ccz0R1t58CRKjNx+yRaX65hpGPoc
vzdNdMCG9gXz5ZDiHfJ59qPmQfeUMLubrO8Wr1Iw0Z8xpe+foKjRiuqH3uCEUE3tIlTlU6Nnohjp
5L6U9zqaW8sIk84kJSolW+2lljPcJA4j861rWUgU9DlpGrGiYZhOAO54zjycUrQANrhFN3+ro49a
fa3EADo+LR8noWM3qIKKIDQEiGB6ke9sSKUEy0nxtCWt1IX5EFQxy5K0IHPH7J/lAIfQGtqH2KIB
bKw+7KzmAnT4bLXN/TC1cp/p9lFLlRQe6uSrWnUgn/MNofxVwoWjwqEZV55FMnrbtG7PeRT9mQ5Y
Kc5KH3HCqTrzO7E8EMbz7ar9r1tDc2syEy9EJoIo5dxaKUaKkzH5cVbK/RxtlmT5I2TMoM8gd+TG
uQya8Va4mB4aeHPu6uyhnWa6urDbFGw0pNPc+tReVxufzG9Djbc3cUVSzTrP2Rx/5bgZoKUb5JsL
d9X4rwvxa9cjlx8Swo3cJzPL7wrhbNxM/cnwHXEdado5n8G2ZnjTe3U4TRZ4cARBjCebDiNYHsoq
OaYNvVK3poda81XKV77ii8L0IWdpDhQIphYh2Py51Rg2mbFLE30LiJTlD1V/KfzenkPLusQxBiSl
vC3LBWAsZUQTzMnqdP0WnP9ZIq9pyerSg3lHh9mgDcxMNvePTGsQFHNuoMYNkQDdFbD0m/phchZG
kDFzPh6FAr0ami3gCexOhro8FxkhzsUV+9hRz81fvYTiP1H72gLNM/HQl4iZso5C2WgZ9hIbUKNt
hubiLtsK8H4DXGQe0b2+uSLaLXifN4p+cPgrRVKEo0OUguk8dt1hbAlvdx0KlzbEVLMXd6SpVqQy
2JeGPqwT9c3JiDOCEL0U2YHMn71Krdgofk3eKwTXoX8eRmMzpARuZB7lSggBcW7DGQa554BlBJO0
pwbzqxHDSV+HpYDbA4d1iYIOupQHwa7GujymGbiK1tcYoykEp7UoAJas8XsgAJNt+ES0hiPe3Cnu
dwux3bEFVmgO2rUSYXBl1I8aZMLBDJsReruKT74M5fjSMJHgiQbKwqbJIo1kavxIZcGbPOd4d+xu
b0UKKEfb15AxtCrmvWLczeptUu97/toieiNO3p8Y5lK2Bxgf+O4m3/K+ItbrGTnk8ehe1+hy95av
WVhpS4nx1aXFIbdhxC/p3xj3lLr6c4LguS2bC9X5UmOjhZajEmKUeTO/JwLYmIKS4O/cJlqV7Z3r
TaHWR1fN+NOWhE+lsDTcPUCwkBYjKIFPx8kzGqhHr9jURDSZvXwYjXZrO/aWifyxSLx9Lt4ackAc
ooOrjqAun+iJrPoylzule256cWHUtU/zW9oiy1wIZLWXp46FaMczamQrCIXXMjmZBdySFDVG/l6S
nKNPH7h07J0WixP1jxOWOYtkaZLRzExnwdAjrQfHMW6jIu4iYZyjMQoiqUwhTnDPt1VDx6jo3Gm6
YftV075rdnpnNsAgpp7jqJ7Ft+nwyI9r9rFsdi5RGT9VjK4bRl2EaW8IV8AJ1UZh3Mf1sZ0ZUCgs
gGoT60ESvcxR/zkkY2AXM4nikrUoaAuu0bXZi4rv0U7pfWyK71wnbDye90OBmJeIOPtMm96ZeFZM
u0MOOe0ka4+FrREBN0FWq+h/l4eyikZglGY4fa+YNY9Q9iX7qLKFOJFii1ljG3f4ZpZ2O6ERhC2C
uxRT1moBDEFNB3BTjO6V3EnMkUev2Csek55io6VMClyf52cx4i3SLnb34H6kuLES90CUNvXptK1S
7D6OzJgpsOBS4t0CyFBnspTl99DLdp4GQtp71eTsi1pDjt8F+Ll9jJtbwhXI6yAmiXOF4CxyGwix
xOXIfop04liAXia4fkXWr5NEJyEzwkAVAhXhkqZtd84GQhTxTr4Qn/MA8YAmQ2pPC/TdltnhERZh
fKJkH8MBie5GA7dKNNe807SWYZ4kr9DyiHbhyrZ2OYv5kyHzF+h0CHeZkWwiwiG3ckC9TH2VsPlG
th81Wg+fEqBvZ+uMA+IaQVmmLXs3u1ll6VvLVH1VSJGgFpADkVmM/hRGXVFpw7MV81P13FtOGQ5T
OpM0qD+BHPgCNhwHc4th1oUUgWeRrz5tRmBRa+ksOLCKuDi6SsyObJWlI0eesCucFW7rGZjsU5QB
XIqMR1wWB6twrN/aSC+Zl8t3Z8xfgN58u2RLD612l9UAIC0FCVU/V09Gv2Q3WfNtazofiWc1hAmT
sqq43dnL+uIuGiKSfTPOt1zvmNx2VBZKdI+3lWNRLwhBTdSPgtinYBgH13cZ5SNsb1FEyIu3+uHT
bkFlahNjbgCqCJaHWWbqHkARUZPp8EX0wIFKegxi+LgbVFF4GuPfmAXozjK896hDz5BDoXQS/bVv
CdVeYbAS2+CmgwOFt7Agio9Sz5A0uS6QyKbr4R+045MJCMQXBw9e7DbNWL4k+t7p8z3gVNI0Ua/J
oseAMkyvs5YetYX4MLxi2rmNj+IimoGID6G04TJ8m7oHrb+FHLZ0P5Fbnlo10wFTYBjuQIhHHfW6
SJ5TW7UCp2RGOqlU9JrNs1ofjWsv1WQ7zuDFO/mYeLVcYW4xsFQtnBaRHrMo3g2O96MaNYVYXZBV
KkASqPbwUJilxZgSPY691B+JA+lVb3jYgsB5WpTMwTe2PrHtEUiOgyYNOy4SqrThMsyelI7ay2jg
1FewHW04GVKF+d71pE1hW/eJ7KOs7Sot1FMlC0ZtkXTiaUQM32oSx4CPQwQhl8pwEMbaFDNN6qP2
R1t4KDRYYcNM4mvEW4VTecvUEe68Ef1GAy9Qa6v2bFiXgna2BTDgt30kccvxKbH35BS7X7jWAmB9
J3IPRODMEO3YSnnQiskHhIHF84PB5bYEz+7KGdNCxbIjin+HrOguVa/pW3d4x+Uw/UmWcwoOVZ+r
4gQBYQA9wUGSzWmI9xZJ4ijHrZ3HcDPm4VCXaKjIRDeYllF108XMnmSMNSJ1LX9WnZcnlT5ouY7D
hbJZUWWxr7vsVBJlGRLv02x6k1KFo5dO8DMu1NEf9Y5yx6yboyq8MxDJem/zQcKtJ7V2NL+VhQa5
WLwt9Ad1Bm8AFmfk7QFEVg28LI1wmaJQ3M4yPTAX/8LA8iEBjRLTg73JIF+gQf/SrzPTYTqDMUIb
maWTT7ZMWHgMrQyWxNTxCDfnAha/h6FhHosXaciJ+GJ12nkIxhJrvNdcQ7vo09b6sNKeO39wMYGJ
ZdmSeZ6WPZMoW+UdutHTgi7hbMfk+JqcFc4MikwW7aNj1AWPTh4Is0pEb193GBInErbZWE8Z6bqF
DkaPI9IsuOCHKblLB8+4zZqS4FEXEAP57casHKIo4lGEI3OlgKhlSM5EAeTjaALHMLeStChMow7h
bAa9SDUqNOUWg6wYRVLLcGyjCp6ePag331gqsM227etwLHmKPTq8D0MflD8IRtgKv0LTSV4GD32p
3rQHtdBU38Gnh9tM23h5Bdwg+ia7r9hjJdraXjkBgHQ3dt/cDQSeKalWH7rJBnZCdAC7OALcVC9j
yJLip2VCuDEksPFGEvyRAjTzjNpmsv9aEhfBR3uFUpqxGnnG9fIjCNzwdal+Nhn2LSDqQHvMX+Ex
qOlnI6zN/h3TdMi8TT2bT2SkWMRdQpChyz64kXlITHT88bKY4aggVepbG8Mm3iKLwxtsbW1tjVxx
7uN5ce67aPhDxIEMOhx1G73RaTi0+jRmpX6pceYZDtKD1utCh8ytXTuSCLUM83yNGm7XWRUP5NBn
6AuKsBNvqqYvl75vdGLWa3BaMwpSNLdotQysVrbx1MReTQiSte+WhWz7btWArqwUexygmdGfAWJc
Ay366Vyvv9irBWwwhj+13T6TdGNvB1VJyZbSte08WYHKdfEgyJcES4niVyuANaoT5jgnrdCNLcQe
k2WqwJ/Oa2cEwMUcL1dFe1JTFjJ2aeakzRMLJWLUXhqaBy/VaIDZPoYtqV2U9421wx4R0NjVKMTc
555alQkCGtQ6cfhAKDNIDLWCNc+OJ0PPckV37maN/WWE7ncyLdQNw/TrTs41ceszKCkWWWQvhQD2
IqShmNCw4qBfcSf2Uqlbncbi2qedfhDEKIbxxPLHyHSLxZAGji2dEUd8DMhITpVSfE7pwe0WO2AE
xj5zuI/i4VirZXFY1LiGwcvo0R29YdOX52aF3dHBwZGYD3PeqZTZKfX07G5hoKCdnqE0DKoNw7hW
PpfKKO8y7dOupHEWwsLJ7JxQ87mhbcIpyjs2SLnmj7yVQ5UWaFJs2iKz69dZJy7vaLrrGQxdIcld
7RwqSuOg07DiviY2pEcn2TVOCL3ZDLWU+rfseeh4yZNIXOrtco00ck36b3Ql4QDqDhiLQh5pg9Pd
SIwHj/3WRSujA3azTeZB/eoMQLetsfjjjPFWAkEMxch+rCDm9TxljLjcjMMlRRZ7EhmSGLUbGOJO
r2rtcUxk5xHNGAQCg44GyLHDoEzNllXvS8Airu/cSqE/dnF3wB0E9mV1Qpq1tx27uNjP+uMwTclN
CKoTzkd57MoTJhlai2Lxm3XCMREoM2OLf8wN+yzchiu97l606SOR0MXV8dVLVHFwWzni++zvitw6
aF4yEu4xF7TOPUQoCIVKrJCLybIXu+bZGrxux/vmpO3BW7g9lA92jFmQW3wBnSaLU+KN5A+ry+Jb
w4QmSgEl0Hd5mGDA3ygtSQtzA6Yd+a4d5C2J6avQQ0Ok5bi05Sxhn0lvvGQLd1E+IB0qI/1JKRmA
FGO+HLW4e5fYz/14oHYp0HUwJ68P5lAxS8yJl8xtJ5gnO0Q5491rOO7WCswJCX/pAm1KzY8G3ZfU
Xfd5bPo7DnrB023BQjACXpboS4aawBiyDF+cfn7XourT0JzXKk3NK0jxa7+qNV2o6106vpGYEG0n
aKI01HzWmc08ahoiPHKxQ+teQxch0OC1nqxbKZlv4L8MGgvgmt6W2ZZkJ9yNFocsrCd3NMCs1WyN
bGwCyQPAkyQgOUKsg3wXyKFu2bkf99CR+5hfcka6XebUrJcbv0W47jc0TQEMF3mE1vo2MLI/WPib
/Tj6nkqIQXmL/K9/zRPtD5FsGkgI36ryGj5O8bDM5G1VKUOlaR7oF3jks1FHAotstXfUU57jt+bh
DiSD1sd5Y8iNUGgAjRsZVXUZNYoZy6VOkAnpmtUSNEu+7elnGLdpJPkJZAApr7pGJeYLhiqnBARW
MLOVRoNE2BTFfnIS6qONBe/ONtv5kjQnPIBZ4MZ6FypTpd8nM79wLNDziU+vbJtTo7r6s21kd54W
cQoTO4nQSY+uI+m3GwnV8FPYzJRL0logZVcm0mABLSOZoISXEEINyyCHaCbeq3QIA4wg8wR5zOLI
y53kHFMC//13//XvaJCmEzTziA/s7LDS5otswfo3msqhSDsmnAa4osazArMhTvOECz/Wx+1gjHOI
aY/8R5Q4Sou+SgXVYbdg+1TSCvZs7ItpMsPe1KAuW/NnKVeBe4pZHoUMyBKkvmqWPagsotuyfFMI
TKIQniAYN9Z0aO3UFzGRpajDavJWWoNS9tmbcOks1Nck6ZhDPx50zAvWooM1IR9wEw1tDsZAe16y
uWFy7XysPT5RNkgg7TgydnEb88IWIFTxcClc4n6nfpgvZG0BcTOWY91M2hG/x8VMuumoas3ZS9x7
aUzeXT8SWWIBZw5MiKxHzZ5CD8PCfQ34qE1L9p4qW238k+6u0ycupGiZzoZOzgOrJsXVANYZymXo
VKi2lBZsxHZyJRFIEl1xNScIC0olqDXX3sVX3COMsRYEcabpks9dDIdFdoGtV4g1GL1ugNSkm7jF
JmIDxNw1bsGyY/UCL3M/HDNTHu1c0wMXUjyB4/i+jIWpupJGbqjoZLvRDnRbRZCGZVgEcqQgNBo3
/xD4WvfJLO29Pu9dOYJojMzTVGQeexbnjKV5P1VRtsuVg2E11OKt+qn3P7qXK8xt1ZE5TEOpnUT3
YqnI8BuqZFMD09yVyWixFq9fFFWFAVMgyYVdr+0ERcRmGJrmPmI2Qbn5EsFbOMhEvkyGw48MNQun
dmoYvfQfbks1ECd3pdru1aZ1XopcLS+9yl3s9Qynyzh9KKf7poytrZvFyllXPNSdFWrO2XowPYtD
of8sZnjiYPRuBRM1htm52MazRoVJVo6lK1u7QDnZ5/a9pQFManNkCMpAPt8S1W/LmP7aRLdXGn0x
kQjWPjPoK6XxbeA23DRj+qrhaoF08qW09svIzK+B2XaZhfLtKcZt8WqxJ2AUrXtlPZrUO6o7hlbX
4+4m9MRnKuN7zaixzlT+NF13ZIvlbiIBzZf6H/wBF3mnszRa7cr6jLvLto1Q4cj1FQJM8v7IprPx
HbPYJl3C0zXee9WUbr0F6WsSx5+x2WxNz9ACU5JbkQpIYNQrT15ew3vCy5QhR970FQdmq1AJ1x2C
YoQo6TIO/vxWF6QPrEGBrXGg6s5wtAfmBJnMZHjfliiCzLRWMLW1n8QvBBGMnaAoESCWqDI3gH6b
sJLreodupYzALll8DdJ0lpCPkYAWc9oOinrAyQ/F13Dus2R6QKU9+pBHcZZtolleJzS5xvrFEEPn
4C8hAZI1F8/epoz8TOcKytWrZM7dZv1tNhNmukuVoIgr3uiRv1tj4jE0ja9xSyZ4vVQ/SUbC3zDQ
eiTlVUt79Wo/TpMbZDaqggxLXmCXxMhKspNtAKRKMm8TcKO+jk2E0eVIXgUVoQ4rOrE1EN0NyY6R
q2wjkz560AcNO1/vbhPbfnGjtIcGXwSE0TFhGRZzzTgG/dtGZ6lje+LJDYNxdB+9bj6KFmKUolWf
JcAGJ/cYXBWqehhZ+w20P3YpzHMcTzcz9thraTC3bHEohXzna6qRICJ1qhM7nFPL5fYZ901ePpYG
bhUn9YhfLky0NRKwA3GZgLsTFBXTumUrB+Lx0nVKxrAKSGDpJ01C4oaHmTNJ9hKsfOAlDrj1jmSW
EUtMrde1n1scw4lSHa0egW6zuvUwaaECA1qT9+COe5rvwEhvZWqNTES1l5YrUO8xiLRmytOqwual
oiPuRf4rRYPnq7WWnUugAPP36SizL3UmVSFOxMfA62c5kYWoEyrfU8DVoLGslCfXC1ynZb495AfX
hT7p6johvI348ma5Ypsq5n5ufYF2sWrUdRLgCe5NjknK5j9vRiTQBS8o6uwrhFKoUiz7N3pJE4S4
ZwzAqTo7IOYPnnk3I019cAwsiPRIZ97cuNF6mYTOSicF9PsC0nTaUgz7mpuJLWMXLoQ5au6QRiGo
y85Dpjq3cWGtA07QCitoNyhxsUHV9XQoQWggq24sPDcgWBZhP3JTkO+keFj6HC7BEm2eAuCNwUoq
FG8HYJ5AFOnuzN5A7MmbubYKAuz5VUxZTT4ZxNfULpJt3zH+7UbssKnaHAxTn29QVE2Zi7NkI0xs
hvZjMWpqXYCTS48RVrx1pXNNpcHR3jx3FQ4h0lPs91pZ0RftPpohQQ/vtsQTRnnEWapYsc8suHFq
5tGCWJdPGX1qvOoFL1PrBi79v+L9gUfLmDV0vOGWuQvl7VGsCT5guke+D8P5E8kH1yA2t/qdYsYt
BRkC0W/FVi/hw3C96jB5ICja9tjGJP8V5slu4fkP4lhofegipGuS9nAPbBpEmrNteeMEvoZJhVJ0
i7zARpmdz09dZfqqfSkcI/RQ+I+6fjXRfaTvutmADKnOqIzCKNY/HJ1IsVXlLWiSzPq5jdF0ZMqd
a6k3e9JfYpu1QwcVqyitbw08FSrVL8WQQB6HNxsVwcI0PhuSnzLrj250G7oK0BKbqEk9LIh5C1E9
2h7zVUv+DnJf4BrOv9XqnLIJ8cwXOZyG2mFVYbzUjt0QwMm+qIxvmjC2HpGiNIZRifqkyQlMR/aM
Ihk3X+u+Vn28F320RQMBYU6c1VkEswDt0OCQQ2ZjBEmPr3Ho8a++OQhhWsJPmGcH0lC2nvs7ps0N
1CVNFy48VdsboGmZAxzx3FxAkG8cZVeM1WU1UZjsMtIJl1nMc0L3sDagOrKVEF3CXUs5OmX3ZftW
Ol+L2oV6jyZZMvBfUqJnE0aGmk2Ur2QA3KnI2dz4wDTyRhLB0TSHbfJIMqEvGmtdWltMDAf8cF26
72fY6hp2RjWzPzoX/DQ37XEslDuSHmMkWxQRvVKs4i+SIVFbtYvLslS7jyA0o9tQkE7Y7o+RE9uW
mwEN35bigcgrv2OVuUTbxTCuna592Q1HBqjgHSVLYBvDqZak/mTFZ4TwW+neLEooktBcPbnYZnWZ
ag3ryrozKbY5uouCexqOrdXzj7b5QaQ5urF2ADhPgAHr5KBXy7dYyT/Hcl6jGP1xLUtolfU2/4Lk
enTn/Jy13r7QuLEGNK+pfT9QocZy3uttMuGpRoCUmvuRvAMWpZw47AJPyId6ivVl3CAawvaBJIAw
KB4RsXffNXCM8gUVNuwNX1rjgfy5sHLj44Rov5urK1NaEOag7or51kbJB1nYz64DzZlF1GYkTWiS
8pIQt92SYsikl00EMhLJdlqfYgCljV+byqvitX+0AsGosUc6yfQTseSqbpHN3mtMAPf8aEoWeZ+F
tqWgW2XHIYiKazljeryTHgLWSpJ1O5RBB/W4wpqgVM+FfWR+e+pcUqb6+FDCIG6Q4vOwgYVLBVwM
zotRUud6+JWlZZ07ab6J+Tsro6DJ84Ols16EdhVpT2QCnVQTYe6svIupYCjoXNZYeXrQN8NKEkye
ibZTISggd/SLvArSGeaoopxKlNa2m2+1OWItXZK/BQURABzpYQP8Nv5vF4ZlXX12E1uDrp7XJznJ
c2369g8+vv8deeGfSSqrOw6wBAAE23INEBb/ynmo8kyf6xJqMVupaZ9nz6QNkwAaIdYC5C5E+t6Z
fPmMfr3IxbXWA2x1hC89rngV3unfXs6/s0H+/fVgefxHJ+W//OP/+j86L/+f8VRiavxvPZXfSfdb
tt1vWv6zs5Kf+7uz0vsL/6OGHdJSbUczkF39h7PS+wtCCVgR09Qhg6i6wff6H0gS5y8dObOpmp7t
6rbm6P/prTSdv2i6XfI2NF1l5WU6/xNvpYevkznbDCl4dYA6qmZjNyIxxHP5e7Bwrc7Lf2SSqKNn
q6QYUs5xD/c2mcS9QzqenvpeVd4PRNduxqgDoVgbLQr3OCisAoWuhSm9M5spbKeKNTme5oUslQKG
j8eofERuqdaOdzAglApowCmcAI6lGa8OAcQ7sQy+3sVfaV7uGQCHbhEzp0OoEBsmh59tXcED4QKg
ls4AqA+oPRR8q3uiishhTe1jWRSvk0VPlA0Y/OUyHUXtYEmzAPY35Yq4Gp09epEyb9sto+l14qMT
FO+yeMix/Sid6W4JL3Af4Hf9Yfa/1bSFCdjQ3swSK8lEBCvTPWXBmWiOh35QvppcfbKcLn3AknWo
MzajtsMSXVgld3rVBoYYd1Sf5nVuYFomwq6YSkw376goZDDQJzNX0ZgqGkaW7ioFAIvXo66LoIaQ
gxHxSFH2lsJjv5ymy8zwIo+Bif9fuDf/P3NFc7/9N3dwP/0WX1Uv43++ffmhv9++9l8WDBluEd1y
XG7Jlav1d2O09Zdj4EeGKeRByFtvxf+8fS31L2zUEH48LgEd1g9/3H8RhfBM82d5jmeybXH/R9Zo
HNr/ev9yz3LXrh5rR3U1dcWC/cP9O9dWEhs9/BG9RYAyCRuPdCf9rqBynpqGXChR7TNkbqyNwZlq
FY2nx8puLPYZS8CwqFMsC8mAcWoB+hGZ5VYY3rcSSRKlMS8MYqGpjmTKNgyyI77SuwhtyxSxjK8q
9vDKws3v6flX77T3o+gC9g2Ih7UR8wvEmjaa3qVe75pa/YlrcgwlERJzd5IjAuLGwG9gpX9KFetO
j8ZDdFUIZRJynMH6ynS/NHgvqa7pB+RE9zVlmp2MDWkSowwpR59bB3EC+mNfUUoUWlEd0roFMo9u
zt/EFTlm4YrASnN+95wUNqV3wHewQ8W7L8rhwkj5iJGkvHaRHeKgInWlxKmnRfF7D7yY5/WKCQpx
zYIBZ0OwwVdRhSlTW58Hqwe7c+NVY0B7JjA6qQVSd/DwdYlELMKGNtUtpojK+dEmICZurKkooumJ
IcJ+xRFoUlI9vT02q68eyxdWQ2GwHh8ReVnVQywsJG5/8hRjtCqfvFn9Sgxz3MluxAQh7o0JRwSL
4LGB+NxDWvMHB/alklQGpjAUiewIf/J+asM+IeZLHSeCBGTM4nh+NoluzLM7kpVG3yvNt9z2fPSs
d8NKM8EUlWH4+OM46ldM5ZIoyhUb1lmkzROuhWVLS/oEFPQFTBxE+SVCIO+sLToJyBkVxmZkSLMd
+47ci+VHRuUVXCfpH0Asl0nHaRzaxKv5VWGB/7PdT6mF0Q/RQKPf1gmPC+fJnowfpcINzJCv2Wqq
+5qa8nNmlLbxnPqG/mtNmGGzA6uZ70RfxkvJ8nyzNK754NKhbyQCcTSA84pc7c8Mz9pN3tH8p3WB
eM95LlWcoy4GRmx4GFh4yG2lQONoSfA7upr5S02ia9MQnrWA2bUxXTt85qryoYk3HpTldumWF7b9
yp6gTVRL5CVI8xDjhGHac0xnhJitVSNu16wNUywRd1VQl3RJ/TLsdA9ukKGOuwX6LIm5He2Q+dxM
4JGsWr4YM8OtYWDDkn2X9Xzv6OMeAPmzkc1YwiYyl/FV+Wpvvdh99aSyqiHRLzo2o8caSTyQX/ai
G1XojlTninwa6zMCcpJcvoHQav4wmCTnTOdUM2kKIpSkpg6gtGxfXSwETtG8eHqHs57BRarMpH1h
1jYjtl6gI195PjGWY/do6s1jq7GqmNvh0pHuwQOPXMapwabUfpXkx2ycfqUIkHe7vuzMzT81Odwi
tUdR4DXvLYP5yTg3pNPlqtxGGOU3WS6+gZLYYd9kLd6h7iNmvsXHEyxW+ikw8AoSsJAb+AzUZpUM
qOLYdwZqlBi2CzbmLzlg3HJp1yZhQgsqn+FLAyCL0D8NzW7us88KsjxRAtZ3CZVvw1ZX3eRExoSz
Y3PfLd7VFPJN6gRh4Dy+WNWgn7SxPXRLSnDE2v9181s8WmykyOIlrwl0kokiaco/QWkBY8qSV2xO
E46ZrA092b+LSj3iw8EOuvaMwy02l62lNMN+QJVgD4BdcF5xjsxQaU39mCws7gwPpX2q0KyZo3lR
zDi5aooUe1ZlRCxw/WEswBzeE5iK+4GPxOI+znMu9yRAkkLOksa/LN4IoOJ2IIgOJUbTKQECyT9k
GTNtHk20GXbz2LF7CUxsIrmRHmQdH+NIuWADQ0M0Tai3stske4W18BRv2Hrqd7Lo9hq5TIZsj6Ws
EMxqB1Ph+yBvyQ2AqM4dCX2ETVAQYi6NqKDSwf1oVetdxPEXzx2yEdJ75gjwLsblqcUnx4c586hp
I5rS1DC3YoF5bKgFFWZU7xVVkCAuTRALprGgMndOSk3gtkX8pJ+JMjv7iqQ8ZW83IJrssWSjsnks
PdsLBuTvzBhVxJHGDknHXUeRaBQaqm5EqThd2oP7b+ydSW/rWnpF/0vmDNg3g0xEqrcsWZbcTQi3
JA952Pe/PosVFJAUkEHmAQoFFOrdd22JPOdr9l4b02HvMckRzNRYL3erWA2vbcyBrM2fhDDeQOPq
GPZBSYzdsIQjZ28MM1nGxSik04kMG51pgRv2aGarab2cXOwCoJxbqH9C3KiMc4FGucT8AjaNqPKq
5MFMcSsqWr0PYxGUU0Vq7kw7S0wF1XGHJSQB3FGB6GYF4K50J8pW+pgf4noYHg3puAfDoAyXqrtz
pYu73y1q30UwmjQMbAVbZqJpNAthpwfsSpuOloYevAdNpBriVKsEmEwAALplMKyTCoI+EN3NU+gm
lwRE4SGOy3fVs19FbNNJ5qCxqijb66X3x1XwqMI190VxCyXLqgQHLYoy/O6aiVlK9z6jHOZbEmM3
6WrxUmThsVO6C2akn1m4T22qI4DvIHh7SBo68RYt8m09CuGodfPdyejzp3I/mBgkF61b5HKTOkjD
rdL4ThpTY4GRryOFpdoA03RWbbkJ2/mYuxgYtfHssRhlt0cuQJP/FRkeQjermaQx/gawlFhb8Obf
0B6soEr7Am75J3I39IS06TsR/1lR9FaOWSB6+yUif4lruT+FyHR0jxzrCRcf7F54el7zDph0wgCK
o1LYBDZ0+sP/V+tT+fsf//ZddHlbT1eEpsX/7JstGt3/vVpnQv9T/AvDaPkT/1WqG1TdlA4mSFkw
mxpd8j9LdehGtuZSc9sOQmakzXS5/+y03X+n99aoA3RLM23TpQn/Z6lu/bu5dN8E1Lra0hpr/5dO
W+NnWZCT/73ZtljkuroKLZy/SDXcf0FSzsMIi5xk58AYhkVNYxAw31Jw5korAxVLTZAboto0Wt2s
LQ9FkGogBBnLON20FVlpRksunOxwxTl1xVxv7I0NulDKVtiIB3vSNk0IxYbfSG40Z7h6AJrW8aBy
5indyY7BQzou2XF0ziRatAgldOfCtHfHgY8xIYc/V3rtqX7zHKKEIzh5touNLzSl40P9QG+Ss10G
ddf0414JGxSZ1pKvjsK2jlT40Y77qjzjFBpJ03Qs3zBVucZTAkxbEl6ol4DD4iz2+Z72XquMpEhW
JLgI7sG5ewzd9te0chav4XAItfynyAjLdseSuM/slLLn4ieHpgDZL8r40eb2ZhM8YWvtS4JxUtNi
/HxLHosaPpbz9Mbn2futUuN4qpK7yBt702V42ftpNbJXWy/4okgvN6goESvq8AmyGjPeP3zWqkIt
btbmJeuis+5iNzZsinlFdMh9+y25aG9NXLy7oqxWZKX7saPlgU5y5bpT+7e+xB6ZMwOtI9Q+hmdv
CGGf19ZYsRfCr1J0+iF3fk13TVRBjEsICE037nBLv0jhOoD6sLR6VPO5PtSB0qu3riSenqHdSvZY
3YkEVVdjXv9oYfg8KvmfAZZkGa98MQb9nJrpZ4oZ/nbx3gGVvalDRvOTSqVbN30K8sQBV9kfihzS
jzXTKNYF6gAyTDyPDUBIOoUfteiBBJ1c0A2B6pZ+b2C87wsIivOIhFpF/FJZrIZq5E6kWBcr8lZn
VH3o5xawUg6enZZ1JRu8uBmI7W2qj/tOzMY+ntoC7igG/DFFdlhEGO/pRC1Wt5DuBgd6DLAxfTct
KS+6ID3cgcm+8txd25LEMixkQtd1LjBs4IHM6XtvzPMhc1zA30W9ZZlPU8qv5bczynTFfZ2m+WtJ
gPFbLafIzJGTINzRfVMvJwZT6AwtTJvrGqL4prXA4wuHLUymtvf6ITKTY0lGHaQsMOidaF+HefwW
6qCcpWQqBU0/RKiiC8Ivs/pqht2HSWM1j+ITFg7yb7BIkil40OYTUzM9dzbJaG9rr6vfZCvfZq3y
sT0YFCkZ6PdRvqILe53r2gvUqaqDXI0P8qlCJ3YwiY5GllvP13IqqH0RjpvDlFOkqQRZ9/pToQ5r
4oCutN4vOnse0ZPaOusLGKUllyUNMYzGI0RtuzAetLJ/qKviTx+6Z8tqwXqSX7QmOYAXwB4enBhb
1GBTZlh48ZPEOhDXmu/VjjXX7OyVwUwembhvKD1vscB0m4VIyFO2UbjbV/ZiMctzjijXydBVZh7I
/uW/WsbgiJ1demCzdlcdMmU9L+6ELL90rHQJS0LTZfx1srxrUfKbhancih4U7LLSKoXn0tWwZExV
FKCy9vhsw+yjLaLDUP9DkIYvKSUlGkj0xiHmFGnGNuSZX9Vjna7Mkb7GNs5zaT977pD4Uxflgcgl
sVAWtVS+qNak/dGgX4UIfYZe+KlAKkTQ+jBriPzjTP3sqt6fFdI5qh/RsGUeKG+CCAm3Rdg9IQQk
3JTWS9jVxD9NLx3hfvw16cFx2+jgmNbeRFsdcnoYrfalEw8KsX6hTY0HUjvP5QSaOLJKH7AYFh0l
3EmuJjZiErOMSDUys2I/g6e0KjP8SHHDrzaX6QOiwz2PHNTHvAMBWZgHz+vOQ2N99knIkndlaR06
3SRGAknr2VryFuvJh1GShFC0fwMSb06wlJi1QBsYauQJLNmY3FzCwE96FD0lmfvChYQk2kZXnfEu
afz8HUYLJLbfs/AADuVxi3zcMykD1T+9ysXKbHuIMqm5UoIxU3EEJdjupjbcys57dw1UX06KsVfg
ql1PA+MVglgubL0nvzGQspeClC0zohyMCFI55EhC1tCy3ho0N+FMR2pIk/qrSJl7Jd+t18Y3dkOe
Nxb7MKr5o644w40AETVDI+gJvU0MhKmhAoONlJm/MdFvoYGXYIyurqltQyP8MlUEH3Wv4xfgzGxl
djQrD4FLWbGVIi9ikt2Toke4P7rsAUt8xpqrkcHghDPrXhxefays01y3Nk3pvJS9hKDVTqBdquKJ
3BvAtg67fFOBKl8Ul+43IqQXp8MAR64zYKT2DkvrZIk211tY80zh+yq9VbP17TCRWEKpPzBAVCsH
r6idJC2czvFWlrB/8GGwNXTQLhvG26RZT12DeDgZyqe2q+82iJViqRYwuFejPCgJqVGuiWC355RA
kq3uaaSZ+w+8gi6+ojb2XlnoMWC5DPzCvJv9A8Di7yqtdza/PDk6qC0Vq2D2VH9FHcLH+Mg0Dr6Q
8cmaj9wgqb42lQn9CKFs711tiaZBeijiyeUlHDPprS+3NreGYJDlxgSioYgntZpRWx1fLPQAZ9Is
OPoJJ6+kb6rOKh+Ys0s7L4KqzL1didQVXmzHThz7MWv652nE+xzHzlOsz2cLIAsKS2c3lrepRnur
LX8TozI44OmQbr0WvI8x0q2pDpvV3DUI+1FMv6pNCf8LXK0hh5sUg3Wo2mTDNtzomnhvJ3aQRka/
jmdMvLDZlL58hDP+nMyPFlaF1UAIGBUNJuVYi8K1vkQHDyCCYsivEYwOfAghCr6m2Dc4ksl4eWrb
5YaNYtJkkq/WY6OhsfKOQg97F9tPk6tncXYOEXHWfRaj/9LnJ7Dm/TrVAO4ickcoZaAl58klr7Am
kwDoi5fH/tDgqIGAdVPw7ZlNL3G3O/yq5WZs1S8s5D/1XLHh7y+6XfzgtDhEZq4G1cQ3ntRnZS6v
tLFGkLdzB+Jwm1Y4pgjUaPdRWl5yvg4RMhCADqtnceXrfafvLEc5CqCETEWQ7OU4YvvcXVd4uRGj
qZ1vaDblbQ3GfHA4hQ0750KXgd5AqXfuCvO5FUHTf14NF222i26j2dF7GfaBVMUvNB5qQpdMnmro
rtEkqHsScChzMbuYgTSTPXRRXdwEuHLoDuHOFMmmiIzN5DbMFGpC3TxrY4cVT6tFJagM4na2GqDe
o2Y+JLJmfhkR97DwSnDC4+uezG2X036nuvhJsxi1BDtTnAgdy/PWXsVIdHd27pD7WiBfqob3PPH4
6criboBrWXENUFsxAVf6Ap2yUH6KfGRs5tyJ9NuImrAnCaUMMIhOH2+IFLQkycGBNIOuQhAKf+qe
jp6yqgfnz85VZM5xvBkdGL8LrceC2DnHacGcmqeEHR2YxHN375KS0Urx3qSvY0bBY43l85AnuE/0
d8zi4Iez4XdmnmC3zirr1BJLcvKDLjgGieER9St4QSoBqQKn11uZGvVeFN9Ie7NjrcElUXl+MVbD
FpDaKi8pYpouPwxksiPA9RZXEcv7KN6YPVPeRs21Fb4ZcitLSNUgg0YN0jiZmZ0ObqpMBg6IuSKr
0QC5kw/9FlS4u9xJNlrgnv6APEgSsEfsyV4OoS4CM2wgkMDT4htT94mkGOX4TTV7bgaX6EibZJ4+
tMDimVPoDy6k46izju6cbMa0E1u2shmmWJwJtTOo8Pqgl0dDsq668BuHsjxO2Hf4W4sag0j8Zibi
eerMQFQcClOHPKbWBV9iWnC7RxUy5ibFgy3uYUM8bdSwelHV78m8DHVegC3CsImQ7FXQpXHemjYO
i2ov7fqVtHiNMyQ9k02xtwQLiNgeX/BpazgR/Ej0p7rh/mxd2ichUNvbjLjQ9VzbkbKFAS3lZZKQ
AxAiwiHCKJA6oeomJi5GYOAstXQdGnzeQ7iwZCRMuNxz9moDEHoYpltsEMEGjOVhMLz0jJaMdII+
h+0Qv7RKNx5mi+FeiUregd9E5WwfwNkzWsz5Y248opTrKZW6BB9Sn/513sX0pq+J572Ysxuzn2LV
OIwko6wgFJUxtYMvNqg6SDQUwlg+Rcc2trwJds+BVy42F7e+xw1IAMqs2vfMM2Dy3G/zEcmj8Zw3
XA6AEA3yB0u4/AqvandSoq5dz8xoozoFJtHFbLCAaQCAQy5CtdPP3mevvpF0y06kZoI4ySTdJCWu
aLZkvmLR6elW/9JX8WWwmei42fI4SGr2AeaNnI2jBdZylg3pCRr1L76j5Z/Q6uFX9ax1OWwts7rO
7vQSMkRTPf1tWv41s1GiimczZBnGHKAZjAK3ijRIamO9kco6JEUTq4zDol1Nw8CafjuPr9MrLYmW
xCCsDIaeEkU2mYnp0ZhAHchIO0WA3MD7qjgteNpYcKdnT8nLwLV7JsyTbfmqzSloWGfMINbKAFYK
1tf77l3tWtVGHAx8obBsqNeVmj12hGorbSEZEUEOjt7aZYWbktuW88eK/g74j8rZrU+tY1Ax5x0Y
edwcQzxBjGwPpjt2q4VSl07E21Cxrbx4Poge/gkACmT9MvpUJ+BHHvmxsig0VLweIAlMJWZo4mYa
zXvHDHBiDcW0QznELWukJOZX0aLqwRZ/ETwy16qep3ZoWMujyEnjW2s7Twy9yT/u9uACd0RO/oz6
zZmax7TOP/MB6xVrWc5chAgpcoqVcA+Ts8Siuq1O2ckJLSDMSuCKFdEbJIi9ZiZz7i6xNqTkVdRp
U7SvWvHLQILDpXgJGe7gUqDb0cRGMM8OrPqdZjQM1CG7Fn36mZpKHVj2Vp9rXrsYVG6TyS2rk/vo
ar9TzAIuHkThz0W7Vr3iO3X0oNNObiiToCFUMnD7+s1uItBtQt4UVZFB5kCImgUVSqrcyna+27at
IJl7X1azMlHDXZmqw97t7W3hqigJK3Dt8AvW6JKlq8ABJnK1EvlwGET3I2VC+AdlcswT4NkGYk/U
x57JlzEQIrzsPdGCYcLPB5WmhjOKaHXG9Cln3RgjSbdbSKNDmB3G8FZxkIM2TON95DL9TsNvMnkw
7s7E9MaLZMOJNuKGQFBuuBwVDGSAU0X9hg71wVxyGVNde1IM871wooouZtuqBBMWArpaKHElE+9F
bryDuAxljW+P4YvRtqQlj5TjzlhdpMJof+iRA2fxUZFgcg2wg4GiEx2ir4Wj4n0xjGfFoGUiqTVe
G0cadnYDk/gL5/hZFP06STEs6Wrh4CTZIVkWC4nz6tArglved7yfStidlSk+0R2v5ojIyNcQAXmv
svywvJPsJsGLe2IU9uANI3GwDZIUS21vca+V6BtPhM0QbeFVZ3NhWGD8WycdGzzXRWCXyYUsxqSn
cThNULSsXZzyGctH3SEouVoCtqNpC8USo2EybcbmyFjeRrbCK03N/9uxVso16oxCi7AJqAQauAb1
/63NKR0HZAv8Y8Y9HQ5milezGSD51c0zkxpro2V8jkOIOnVgkLViN4EYG4lclOaHyXzsLI2Tr84u
qTTfhMcCeRpqcy34MOVo/cRNYhywD7AFE8/2nMLEidm2apG6KS166WkqyfvN5UbFHb0uVNaudpoh
qMlfWmEQAWyCapI08d5kxX7jSCxlpbfuMxOUWIY20kXAxLLXulDo29jksOELsojT3tb3bYNqd8r/
xn6qQCxPJ2zYf3FGsnlfjQ/pBBOLRN6/XPsOUd95hvpZ2vO3VgooG216Q8K7izDWrB01y9mt88Z0
Ka/BFGF1MRmP4a1wChaElSMIW57uk1osRsLDqKuXViqBoECMSlbDgyQ6F34XXMmm3Dah/Z3g/4Eb
bbPmzSUDuUGHrAz0hlQd4UTXbjCREIG0dVWx1TgbkpBsO4SMlfNCoCTS6QqEH+vobRiywrNcel9p
OU85gZypRPfqtvWTGY27YqJDJDR53U6oNmodny5N2p/UQWHM9CgphF8/Yz2zjtLoSbVsb2/D/1Rq
79Cm2g8ywZuWMTONsuEtGauzVWC77VPtxeamx5oNhJDU1L80EVu02fdB7Z7r3I43E5PNDVO8NwZP
+aqZ5n7vSGTUy1TBk14JYMQ554VxY1G2GIHZEo3V6IcjjyL9O79Slr8lppcuA+kU6BcZhB0lsFob
aK4gBbOGQW2gUWZ1nL9ynPDdTwis0iTeNqSybXqCi5yiSH0sJVS+NasYU2sf5snQt43BRFDqxac5
2sl6NGlZGm8wuHIYG6b2yN2Kn8pySSU2iCK0Q/XalTDrWl5WtsDdPuFjZU+kbaylIh6hROAm6K6V
w+0/imPaipPL8uCQWvqTGsOHjNg/ri2GONCPi6M9SrhgRnTpQ4adqs70jEE6NhYu8hmc6B5f7LmP
GKuICkifpN106cQwKRhLPU5WYBqe7U55J0YyXk1FkWwzbb4OaKrbsVOfan75NW6Q3led6K0KVXdN
SPe83huSQHnm4mSBhrsI8qrvIMujJ8IJPHcZH6Zt5Edt5DAN2YsCVDSyPcM3GHPQwpjvJluv4WVI
leHdtiVhtrH94ArHfQCnPPtlFcEOMCdq6pGMm3Y0t0rDnSCreKHV0gl0KtPjHAZzEJYcMhaZ73RO
Zb2NtD7cYRxfLe9p1GfdUYnP0hHO8s24/gBzuFYmsVdEfGHBNhzQiNA7TcoprNq9ANCBo8MUjBVz
HfTUa9PSHJAc8Igx5bFwiZkdPC4WzVPOnRbfyglOYmPVx1hmV4W0AIVbS+trhnjR/IfuW93UFp9H
VlaAM2RKVoCXudsaKmClTMMelzPhD3G11UYdXla3XA+afEoMS9tO3kD5W7yh5a5UccMYUwV9pwFD
VGCyFunAohsLruBvTisuiGmojowqHKwZzTdnrx96sbfWMybNQ11eE6249kB31X5+4zjKMW+rLw9u
BTHOTS1guxrFVBxL1jyqm2/0ZfQwF6zCi5nbUTW/e1PN911t/uFKm3bgFI6zJjKkySw7m0URljrj
RNJtd+zD/JkMSHo814VqIVFDjuGU7FlgHTQZXzWm42tW3z5FVGWyHyqUieIbs9sUI+GMVH1dRoip
UwWmVM1znufjrikwd0U9paai9J9djGFNjd6riRFOqXKCm+QWNLbZYa51tp1dnG1CW4+ScO2hhK3g
GRFBBqYhfdKjL3URPiDMMqlgPCLSl0hf/cnLoeaNhkZe0IhqymEcniZtcgD3V+o4WJdYsa5V9U01
e79GQt5yR1bvVuhOswmZ2yogaTZ1C2OAOGGoahNnirUUIcADB2LnAXmsGsudHgejo2iD3Z0D36D5
hjg6mpey45A2vOlgJMhf6RrXesHg0yPPlHOYOlSV4K/B/2V1FSMDAeSja3XMVo6rz+jwwVUX+FCp
MzlBY3DSW22xx0gut6qwlCAxRRPMJv1ha0KEUB1W/Vo3wlqL3E2oVgZtU5ZtIlxc+hmWOotpvqXC
yWkKRsdEhZafeP6X7LTuV9VqtuUiMTfUBuy1Y2cFRQ8SjB7RA7RayHJKL42AT+OUkspAeDHmcjS2
vi5h5EVZ73tMnDsYnIBo+L6xo6Ht6ZqXyWZI1iXqRS1ssWsFKBPE/1q4VI8ePXi5yOSrLBjt8red
je+R5ztMK1Yk4afUzXvZONdJrENtQIwuudQZPONdmu3DrFlvVauj3GCE5tBMutr0hh3qpcmBUcGE
sQOjwGYyzeVzTBBy4DLi8TPQDfF3UT+jmLDas6t+zS6YqnOank283lXJHMZ99/RnHNDo6y6RfrPT
gxFt0/5hkI8pk1Ln2GHYs6+4stLd3B+GxWV1zehYC7AMz4Z2xTftsBqATTvoW/4sb0G/IIesq+s+
TwQze91rXNw1PuaSTQUZwRJTX5nApEkgWpR5UI7sviompcBmroV9mgn3Lp5y0ujYLjAQeXdjpHBo
4tIXdbBPYdj4TJXWRnifw/0QL1ojJg0hqbbXhiHo8Dzlj1n1AWYLLsh3bmrA9N6M4Zabz+700Jn3
cP4LzRfLeUvqW5HGO2/+sAeWeTaR8IQHHLveT8fN7D3YC5EUwVnSbmMyfaMDGbVk8Iby6NVvtXlV
sVTbVUtF7gHyXE/AywVUl5Ze7BXt5cYzfsv0LlxQD+lDy7ynvKj2Ua9wLL042m/O8AiWJzFtj1Pz
17X3Qn2azWtU/gnzBVI9BwiuZ+2xzT/i6KsNcf9RQChT5acLYpX100R89MAjHb1b8ksNb7r+FTIC
Cs27rl2NECgyw0pRBfzSPWDllK2Wluo0vH7CIZXIeZe6PGaW6485Y3iCuCa2BB6uOBpcBbtyNUxc
AB8ajqc2uUvSFZ2Ut4xyfLR/cuVeYBAp9gSFAuqEAXxMkcr2W7O9Vu3D5F3Cggf8hGc/4XEzCcLe
uOBPD+mw4cPsjdd2OAHLXaU5Au9470KySXZjsjPwqZiQ8eBaHhznPJPVw4SIQUDv4zH05nqXVNUu
6sugRIgIgN8fho+OTlTD9NYIKPgJ/cUCKFY+LE53leG/55HAxQVtMr6m90NEY2OKiTc6LBCNAdIM
S6Jh5rTAjHWxA8UBPoQpiP2JWoKKlEe6eh97b5XoBKFRSsUO/EuQ38uwneRlUsSoORvmI17o4xrL
eAncqQUbGDFD3or5EmMPYPi/LM82s/bW6m8xxcZZTc9ZesnqD3DE29F5qIp9O64rkFFUaJB4RHcW
4tgnj9W0H7Qb9Chp8ZImvsAx3aOnxG1cPMTjkzXe+J7Bpk3N887Cui/0N7WG48VUIhbIhvRrBIES
wkYd8n8cwvScP0UWAwqTc01+8YpoAubxs1Z+uOJ5VP9k9qfpPynrPEd81BNTNoYNmfGnsplsCUYz
nqbhc6zwSYEyhdm16JtwibM9SO5cnJp3qKYvF8dQzDYnhW6QIa+w7Y9puCBXRn5IyHzAwadPfyO1
tJrFgUm/ol+531aD+p2zw4aLCXp0DmAh+YkRAw3x6H/gZQqmgdrdIa36luifQwWyOb2wJw74KFQg
As4Bty4iwxcDGWWuxKuWoIlk+EVPsk7GHxeophghopeJH07WJsLWwFNe8iUt72XDmdPyvyuPcBgN
gEf4QFj6CiMGm7efMDs59d2p/iwIojBsG8A5L+V0LrWbyB+jEbj9Z81nETOhHr3XcsCaxdyuQ7fV
BAmWvqhA0Js/8bgzrPM77Ut5b+oaE7JFlTWvyrvDzskRywhUXemqs9Pp13MvDuac8wi130Bfa/di
NfY8xZ9D+8kOfs1sa0VJYF4nBzH1EvwXwyDRR8g8365kVVBvVQXtZk2GT2UQFs+7P7+62IqxoOOI
9VEIrii2Vg7yOkN+Ju0f4XWrTOPhqb7wW7ZMgQE8/ePscaHbqyR/TqO3jdHdEZHRinVK9xI2EPb4
WXMO90kM7DYpcyHDa7GLn53PN0QpnfxW6EFYLxfGun/sGdFLBGRFSTJCwXKDqxmi3c5qjHXB24Sc
dKXYeKhHmts8XFFe8ODj42cZ1HUAmuka40lS8BELllEt8fFVjV9QC9n5booRKUxtMIbjhscOlYiy
7kg0SIXcw8XyW6cP0NTz2VVW43sWGHT1PunTwR1AoVM6Fez7TYhGvWLg+yk3rfGaFi2EYt5zpg0s
iyAW1b7NrRqSEBuHjOLhRTYSr4Ejg7R4R1dyN/t8TWiXX4CGVqq14F9Y0/MohIYw8i+fZIu9UoKs
AHCAIc5gtZ2C2x1QOr1HFi+xM2HqnlYFQ4gsfcEV082QRT5SF+k10uMlWiSykL48D9RddgiLnh9O
b3h6x4dpIcKyA5TdD5Bth5gFcR6sD4P3uOh/JjYIdGrERAjSQU0S3MChzu+TCcRqxha6V+DMMs0D
//QTpTi6IW958yLte8f4sSpoenouWjIAViUq4hGmx9B8YQa2cXWqDFol0nUvQuakoRVFt7rUCBlo
SS9r+GfsICk9vwW1U0KiG4h6MpjQ9IsMH7+m7Tw2fCKjd13+HsjRAGAM3pTl422JZ/DIa2s7B70P
o1kK4+IfnC9sUPppMf/XzynVq6CU8n7q7t1F7++a/NasxvXeYR+KPijl0UJ36vFIWawDe+OnLM3V
BM1S/VLNz0Y+4LSgcIt4JMI/ibyJZIR1yBi543ZgPEcZmgYGD3hCF5PN1bbNdUKFeZ0TbLVYAiCO
c16ZmyLsnoCD+VEyPylcFaxIGOpkS/jX2gyNpZx9QFD1PETjY5ot2743EALc1SUK7Jgh8YuVHNQG
3Dl3aoMsIuuxf6PAhWcS5JEZADuAHltuC6T+nW1dOk/wm0j3LoqUO2h55/RN61jbtmQApqN+s2wy
NXiBte5QIIBQI9zvWO1T4HFmgU6sT06Kkz8UXfxYl+pBleEu7Nmuam+N/jVDNWuZuulmufXG5Bhq
KpE/BXknPEXTiBEYhRTjGjsaMVxUBywDKPev0YAsXwVQQa51Um5HSeITMIPeTLcTE9ooo9DRzZMr
vScX6XBeDz9DNx0VEHQDN3ZHUsWMnk5tXfw7z3Tqj24ynF00XoULrpn9ZDQSO9Kn17QvT3qsPBRR
cqlC1Pg9y+Fe3ZtNeCU+cQs36RHTw+NaL7XTwJxO4nBom4kkGBwxrP+smRCaEJEVyGQTd4OZTw+a
cDfjuIzUgI5xzZC0CzSiuJfhcG3VjKo9b0kx0Mir6N4q3WFbKk/Y8B+iKjo6UMkMs926MfNe13it
NPUdXONj3ZjPqkV+Q25tCwJnM/llkczrNI9VuW880BqxctREcdRjBu8UppkqUevL+UU3vQuhMn9j
ylaEJuBkKtpFYS2aac0uO7R19VEr4o+03Md8IGnFDuyyvla280us2lFG2GSEOEXhtAdGiKPIrj4z
jykyx0fGGBCVmo1kcTnbB/e9koRqaZ8aI1+JvFIz+J73FdapovpS2aOnvUm84+MIxaHof2txDJtj
COzI20g0Vh4DS+KIMlQTJBfum3ibzM9Jx3Zkm7VXod+Iwtaahzol/+M7WVIei3KVNw+99Vbzukhw
pXHE6MA6zkVGKuEWSr65kqwLPiLzsUle8pk7jKVwBhBtYKAG+gqZesoe9c5Z69dYnNyTdlhpW01/
Zz4TSAN6K1mP+W+5QtDGwl2Gg6/DRr5TrYwXtT/k6lkYT+xWfTveSnmGoYk8yl/GEvFfOT6VA7cU
rkYg1XfRfPBWcxCfsOAEeBb0k+DS1vBcz8ajl1zsNZMpSEuPvErwiWuMCyzKEZSi+VznIAALuBo9
pYKLbslAi2FE90bfmc4t4wCWON47467XB40BaUrY+nbotkjj+E9ikIuxEII/SvBU6oZ2pPgz0ldC
FVsFy/oO2cEs9nH1wl25yuHM2Ge3OtUrwB21X/o1KVuHYQXm1DpxurjeljONQJxNjbJO+84YnSCG
7bdVRhQaEJq1WBfBOIC5QakWJMGcfnF5BUr82DLAI6w4K08G0k6tfy69g83GWkfzkUxkZji+8BnX
OGsyZZQfnZk3kXVNyV3wZfRP0iP+2flIOS6Sp2Vk0PFUoN8fx/swH+1w72nneI1K0b5Q8bv2rR4B
Db6POsSgl2qmD7xJ5T2xX+iPaoIT1d3k3UvK+Vw71ZCEVi7tzI7NPuaQKz/5JrYuMj3pSFLFYdyQ
sm0f3eKxNa9lCU8aG0ozncF/B6oT0IhM47kqt716HPoX/lhq7CfrnLsXVw2sZgNFH5qvGiAG5UWg
TpcHsbZ8wB7Zlgcn3yfxw8iWsswYrX7L+VexnivgKv59QoT1C6C70a5x8kexPniQCJ9SggKtKzYe
3OrmzzBtCu9OHY7n6t3WHm17q4w3DmPVfXIChef+pwzApTuPYg/CKj871QlsN+cmqdPP/DvJ2ttG
xS+MYAKd320G4+OmDVgUJy5bYCbNXNld+T2Yb1P7WytbB46e+WiNB0Uc52qT+xHGiDsh2113VMOn
3L/DP/SNbli3zUcJ9R60bXJou++eQs1prwluCnh0RCE9C/OkV7vU++TzXxMbV0dPANKWr2KbbgaE
y+IWT9sMaD1nhrvOgLJsSPEjfhvkTJpyHb32GytwiRmgYAWdSx3M5+AE+vLbgbGq7d+83yK3iSgW
O0DfXeWDgWjocvUROSaSJIUecmur5AhUD5bHQnnHHmfllC+E+8n/JOk8dhvHsjD8RASYw1YklbMs
yfKGcCgx58ynn489wCx6Ct0uK/Dec/7InKjHqPa4a1fFey4dKSGOAvCRsHt69SoFlUC5vDAuMQlC
5ChJCbXpGC+ClU7+csI/DpQuFaB/U/Xw6sMQPMl6mr9p2dC7ZojpCMBen7uIbP6UoaQov+RqFyob
sLGFtvhDVc5i8pmp52n+xA69epotPNl4sQis8c+0ei4MwaWx59uvDqxE7E1EkxNjUm6K+hg0R5JK
tJ4e0t1oXZtimIsAcfnBCOfrtN+MwttAi1EJoO3hXy/8C1eEpBivkQmzVc5N/ju/wNdZlB9Vic4W
ieVQX4vsXJYbA7Z9JWkr04K03FXVR12eK8amT9TYncXxsqmFR+Bw4Dpyd2Bf5BUfO07duL3UjupM
0iv3DnL1ieQGvd9iTvJkcuEooq923bar3rwTLo+P5OHXhwj0gPfLpjKSTZ+07g042zJhLS69TSAc
eReC8fs/fhpOT8bJ8m3KewU2PkpuvvL2xmV3JRgWRWjymYO1glk1u9BaiuQUe264NBoG6fBM0VM4
kzLs1EzJZGvCK41kpX9I3WWO0dG591oEbAzcDHu5TmOGO5EwjeY6Unfg0wq7IIrSXN807Y+c2mW7
tfxLO+3GxbdYukgbWE62Zr1LId7G9LMjutTlaEVuvqwhqJw8dWM2y7h+125BJ0thqyg2KNxyUcnS
2HSckO2Oe0E76tqGnOGWkiq2yF79Y1cSg6vHadC0V9NfFSI6WMjDnZHsJG+faw8lBuBaD9mKjD4N
x520FdF8dG5PvMAuyldo/qXuhB8VHOgZEzY4BNtsOFi88TmttvWOyDsynn/96TfD0SOoz1k5zoJi
+47MLv7kdMZi661by5nlqLyAwVFXjHe2tsc6ipZ5Sci0O5mqm9Xc4HjqsBPY87tJ781w9kO3L04K
7G433EfiU63Vtw4mztS2sjbFSh+dkfNcX/3d+ewKf4MTySquVo6n1TX6u8xp7vdIqlddca4rx5C2
vr86nnnVvs2F3tDAuMxQYRZw31uCuDIuOk9bhdWKsD8nR7EsrDt/Xcd2OD1KbWNVlNc5HL/MOYvg
AsBXsvZS+PQFQQNbjPHWkbKPnqaHatdABWlbqiIIiVRku/tFSLXAArGkZWxY/JiOCul6YoyuCXDR
jNPQrjsFGH0jWI/YWibJOeLK8cmPX9Z73GsLcYmqg4Ry3wGsY7eiywDY6CwZe4uDGAUW7wRB0XEC
WHsaDFCQvCSk8Nkk57Y7Kgw8xlNXmJCw9DVLtXw1VDXUYO0rBCf/R0NqpkSze5AsBg5IJCJReWQ8
AFkRsES3MWY00+VYTD4MJqq1v1Rwc9Rsz+uChgzIUkRUS8JzuXw5DeKd3twSrN4OHGOMnPuYDBej
uDdIuxBUsUr8eLzlNKPk8reEo90EhWupXw4/zPHKAd+PjshDrmwq84GCceDEyPZNeObJRF2fKj07
+0O+asHOo9uZzmOXxyOl+oRRozVewrTLyWrbTFRxRceCX22MOJ13JIsTQm/zlYyTQ8jjSyDMLPi0
Y/rXQu00DR9GsBWSTZA8mwdzjFtZLl/pRWbus2AjwAyLS7W5QUyDAlJ1MjLPgF6ICOp0rLvg5/S3
rmNOJ0wK6VHggdF4QCDiFUZfQdwF8i1l3pGzda+s8ZEw9Fryii9jnC7Rm3T5zhyOvbWd7BgQgP4L
EHI75J01Oh5Qs3T84c+g2MbY+0Rr+kTnYEeGUyFng/+rzzo9TEIloxJCZFIEFiXNp9yi+RMJuqXv
65LwkCt/t8IP8dZ6sRIHvLyiI8PviN4uJYUWuYRjRBQMNDulObW0FuioMGpWLKoi8bL+U0iTlZ+N
zOIdmlu0gNBR13Q4NUsNNXaF7wpllZzukI9UvIbkldK1oufbEpLLDTAW/3GV69qq7pcZyYqhS6+v
nkV20H2b/VNkXFVmoAzmRFWvPDJ276/MajOFsCvx2hAPw3vgNA++6+EmTAcjeo5O62jpbR7ipi+/
vpgBFMySxoEF7d/lVk4PsjQugv6kZ58cl5q6nR943XuJLfCH/jU/UG2D/4BmAtzWtYnfGCKfRhPV
A+zqSEnek98pjldV++rieYYsRdLszpm81fyDbp4wTynjOsl2kw2/7B1YE6gWgMxvkDA8fZuQFuAs
ykc81+Q2y6YT9QSwOQfEhozpdDE4Y7ViGnQSYG6OEWUTKc+clVGDxGlDgtqZboDfWRIikldx9ffj
wSxuAx/20B3MYW+2ZyXatQRZQTmhP0mXDU9WQ2h0U0JioWzjtVks0N577C5ExbLCruVyo10q4RyL
xyJZz2+g6i0xWhD/x5T0srqLtuFplLOtQaVl0iabuv03Q6cC3uzptyUtIBleEEy23h5Ze1T5XghX
5Ap4lPhWOonNBI0dab4cFOU6qFddo5vvU5U/ZOa0Lns11WfZf0XCZmo5MBs6uU91f+TAZcZVWFFk
J4CZJwpxPHv+NbBuROU3o01hIhvRuWOLl/Ysg7W3HVAnGsFThDB1QHAB2rPTtDXNVYf1tN6AQdu5
gpsidbg05gNoDE/UlcwTsky0fr71E9T+vAPtO2LeW8OlynDZGlPFQ/I3TbITdXcSjoVdLFrhg9pY
l+NFZyZthU8WXnbl0YZlRU9Be6p1TPD1lReC9VU4gASeYJSA+BA+y9ZNzY9yPi6ifucVP4V6jicm
6icS56x3pcTVMmC9TWj+VCJf3ccQbctffUFaQ7URDRa8Xa0xKuFKEJV/QIm9ODDutbR5k+qa/0u1
f7l/tChqL2yWNZxAXOWW/88I/nR1PeA767ZJAZB/CatLGe/vM0t68Jt1pVw0HDVxcqLuBb53H3ZH
K/hDCSD+qNwQk0QVA4wMYAaXhFqzSTit+ZpowB3yPVRinSCzOOn1amAknZKn6u9k4aeuubo4MvMr
40NpFeAoCBzyvVzdFPGTKyrTGUeHNb1JyWya5tslXOdbBs1AnVKKujIhD+6digsHTbgIlC0MR0Hc
9+XP7L2LQAYHSJ1CvaqDslGTf6V1jvvfKr3qJmMCBmQ6mleAyxzl38SARjQZ2T2Lj9PZML0YkZLv
iWA1hV8y3nq1kyxCGz8Th4Y8t7scMHi5+ZwAcCOeTZ6z+c8eI5wMOksaoC2CouLtgpG4FwaWhaUe
oXnbgVY17SEtnrqFTh09ry4iCrDB0QiSjOXX5CAmUWJo00voou20PrzkJy7vbfNlNkt6IiJ/pyjv
PnujVeogF5ljNeVvXtjSZEvQuZN5q6Q+9OlW9Y7VeIvrH638rNtHL935QOjSmeJVUO0lZRuSh2IQ
fMFyD3egihjVN0r5yFpMS+M9bC6sQH4ObNKLxDc+0mIzFfve2Hryt7IIMfWgGt1XDkOa8tu6fI+j
OzkR3BacGQrdf4Q8Up0BaWz3ZC339T+52+P1hPB/9+mOxbjVmU7JUCSihcaxv7AyXaXNF3H/x3Zl
Tw3vyOJP0B/kfxKI9RhAQfy1vrKsDf3yKqqT3L9hNLV91hM7cET+g8FyCFYI1FPHE8t9Ai0Wfw8g
sfOvwcchBW4ygdYRnJi/fOHcSxdN2pcjZxZjPnbcRQdmLNFChUPGm0U3yTlQlhIZ/sqPbpJe51QI
s35inefhOWFrb2I6qvNrjIZnXtYUmZOVEMm8UVfp4i31pNgSVs8jdmy7h8m3Iye0xOsfpofaI7sL
0BbJnqUAGRzX8mXUT6z5DMnOSK/d/E0qYQPL8CNVDxbpdwcDcJExGMGFjsgUUiYC1iqJSrVzbxcP
fzyX2fAhANCxX2vGeVQc4U2jXfxKwxW51LW2SeqU+CyHIBf6MRrTmd4pqQf5olIOPAmSvK2ILfdO
nAGcCiMGDYmNle2r0PjOlr9yvzPMWxtcSYDt9XVFGS1XoqF+VkCtlOTMq5xAz1+mfZowWX1+8oYd
P6zzl76+HtnlSkZQ/92CSxNl4eoWsjLjAGBTUlK8G1n6i2MLJCltCv+C4BmZLMke6auoz8S6c40a
tl8erItgEES9EkawfSgvt6r2//1wDF/Dw08/IuLi09+yP85DsuaHaKp7dJm09eR3rV/FUMBBdrW4
YLQotOcpH5a8ZVg3Vv24psXYrThkFqAeBlXSPKWBxznL2yRs1ZR+8SMJJkm3bqovWoHJ0Fdlt+xW
tXX/nuy0PHGiBC4F9+aFLdIhQrqPPydIuYyz0kh++jWhbLCYue6iS1biTfyhJ8v5PYewCM0rZhY7
EEk3w6w5rjP/pnf/Gn5X7g2S3tgSFn+BziVa4H1/ErRGPC9vTX+nu6GFliG65Issf7NBMvMpiz+M
7J26yNs1d2gRb6BL8Wxv5m+zQKX5tnsIX5zmWrJupJNSM2QqK9TTHMmrJkcHuJ9hTUNGvLg0682U
3ALpxawgjWs53I1UqrRndEtQt/fOZlWsfloavBSAEriSmcBAvTgIbqNc5r9YhD+IphefjJDfDGsP
X0wf5qBcBvGExpx3BMhlPmWbJYplZFdfBoKepvniGhyMXWpt/ImC9sj+JsMD+wY6A0ZVh+5v3FOj
HXKxpOJVVU9RcQdQzg2UpcMZs2EonMYRPG41pvtihZzKc3LzMkNIJR1/LJHKobAOufSSspd3yEEO
qksSGEsJZWQ9fUXwsVL1YcZPwToZDQ1Oh6rbiTg5mJB7ND5UHKWaPz8qFJJHxd+oktqTPxSgkqT+
KbFyWqC1VrXXFzSxcWN9cUuhVHzysev+bt7xkiPZRMuxfM6bM41BA7MBYcM2WrI5RHCDroxjdVtx
6aXDVx2tU6AEsk6j7Nsj5ajAmNOyBxvbdjHyxK274cJ1zQ+bb85qqbudcWfZwf+rLtqOzSf3F754
mo9HrVkH+aUgdzD2l4Z1pwsIvU8jObG81rFZdxQzLgskkvG/MSaaq93PqIsWEBkEGeAd0vBFQwyk
mcisI3xX/HFcvsz0C3EydOQuL09p8KOjsBqiQwZAY/gfNQp31fglrTwXTjrUXgCPwqQi1gdRvobO
9wBlib/OrstnTeyJbVDWfOri5Xwn6NMmBRuaWireONCVf572GXpPvb1b+qaU103y0/hMR9uh+Jna
L0FA/MtFHvyHZQ8Ma+KX5t0CDOczOhBLz3mVV9SbX24r/wbUbGfRjv2QZiBkqt9IwBYmgUkGfHlB
rm7JbZtS7ToMN3D5PN2RlEZhgufnROlAz/O9IQbVO5ZStsGHaqec1ElFQArO6o5Jlwpq4qFmycV7
5hTagXHQuovjk/xIOmL2FWIbjrnypw9IcinuG6s9N8VWDlDbJB8CjyuiXUqn3FZYNRXqzH+xOTO6
dO5mPDekStCeYEc+X09+vOAfeg1caSknS710QozOjw4NfrnEHMXKMX/fRvVLLm5pfcyzP8vL7ZbN
LY1vovjS8PN52oUv2oDoR/b5hbNrE5/jWzRdjIErHJxzPYw57h0nmHceJAxo3HzQfP76QoYNASZB
ts65N/yiZoZWBd5EuFhEK1W6tzNQJKKZ7p4ouxgLTkZwDUWchBs8EG6SXQLnJ/EwiAgQs1gAOOJp
phWPBoon0qLIzvdx81q2plLyqLox3bPE3ARngCG2XN3aJezblc443mMoJJhjPEgKZw2va9j5+Wt+
EnPxSCwvb1+wqIFM4/FZcezV/lH1NvPKPS8JXBN8EbnzAXJIYEMJidmIwqeXVW4mYRl5lj2/ABlU
VIdu7mdR+HiPrHU33pAq0wlzmkYODSS+G/aCNF3RwCQZbmFSTM9IgDahaE+EdS5y+UeJf4HtDXlX
ZodUWwcYHUW5c+a7oZMnQLjNKF0H8AbTnUP4nplEJPJe/CKjzpbrK9Jd12KoLXDkpDzoTGiGvtbH
TaHfqRpddLz9cXpRmodCT+lct3Q05ff8ThjKh9LfM/+z+g51st56rmiBgucjJxWNBvA+8jMWdoCT
j/cQYvO6jF6+EKg3kAwWD//PV8guJlgg+ZyyPe9bBHPUyjAAix6B5d7oP0t1SQcAkwVZeQI9qP3R
rI74HlHxGQt8b7D7aBXjY4XJt1kOwnbcjgJqhoJcJszoMUYhNbzw8Upo+GrWB7j4CfFlJn4SyOxV
N0gGR0e5TDIYqQUH80Dcfd3uG+MvDT+Hj7I8Y8Q3x7W2wKDIfz1ntV/o6bgT1T//lI4Zij2FScmS
mchEbFlfaXMbxg+PES4a0BwwvGbszqty3XOwz5874sIZ28sNEbXnj2FgzWwuhvYQzZ0avnP7J+tZ
fEfghQGX8qEUN9rs1zsELPKVmdkUIxDpMg/mJ09fmbtuzPn+PKrpW1Berf5Gle911FP8KAWukAXo
n/aUp6vePWY+x6Npt34rOswbkhQ3v4XUmAxOU1IbD374WXKDVioiAfPQWEjrOarUmcy7t2blcDd7
KaPmsmWA93ZedEFxN3M+RrzUvC1FNSv0biKRKurHkN7L8K1ADaP9t/iGzGlYEyxIXPGYs3xXgUxE
h3ZFYmZX0r7Fti1dyK0rQjdZkt6efOSEVhjK5FK9YYtTxWj1lRWv+XDVm2/yvRb9RabHmCh2TH2U
gtUycyM65+xqaiDRIkVH6GZbhiUk0LHAsUB5h+H9NUvuiPhtYGGdGssxfbZkfW0Op0D+K42F3EL7
HKwO4uB7CpimOLrGNHfo9lr43ksiP0ErSLcig4uuPVcZcXrffe/CyDCZ8Bg4prDjNhsJZpoYWqF4
V8GH1RPdzZ26AVgGT7wNSyqfqMqcHS8dJtGUh6MlqYWqzmYXo6aLzQNnooivfW6mM41fGXlPrnN0
FcfaqAHeVkO8EaAkFadB4InlGuaTGnJ8jIbybGEiwlmvAuqO6IL/QYrRLu7IwKaigthkupKP4cFm
ddqcYJeQ9pERGLSVpIvK2ql6X0L5U01ck/veoQ2z3ZP+5XB/h0suFO2/XQb8SyM8JouOcXeeBdpe
09hisSn1RydN4LaBrQ7PxHuOHTv82xI+heQzI+s/RHaxHkRy51aMzGuMrzXipXGjregrQH6OGAP7
Bo/A85tDV/uHChDOPCE4EWBrtlGNuL86rgokSWr1VEXyjuVvbfyc90KciVZ1mvfOsvqp33OXtwak
NaEVqvKTQo4pQT0QEvlVKndJ9U/zjmBROalA2Umdr+75rjV7LrfaKY0r9JtUXkm7h2xZhsAPAFWG
mYBJ/lIlYkt+t5Tou6bBCKMedj5ES42C5K/79cRv09oFioTJ7SfTiSjfsMOEnLU4gJ1Z/gPqR8WD
bN0HFGkBt8GcaCBvCTmhoN6Rn2m4VJVT0R48n5+INNXLnyEe+ozespkZ10RusYAJkDi1KMc6O+5V
favIO7MCUl8hilPRy+J0B0lU0pse3pWe1U7/haEiNuLfHT2q8Wl136H215fI/rS/lhmLNBh79Li/
YO41W2BHXtFThOVfWKkJdKsLQslwRWxQh4RdExeHR9OWTgHGZsDpeB01rOUNO1Nj7Ef6BBj4seqh
P2unox5c+UzNCUqO0SiiprNuDsmoLMpXxok1RD5vXbcsx386ipgElLVszxVbP+0DjmRCxCbfVXry
0jNgZseQF5BG0SCF6gf0a0QLVtN55sKij0Z4K+X35G8iLkTCFznuQWhixo0xcSNQ1kjilo4Dii2Q
1JY8qtpg+xIg6a4Wj/kHc1CMqES81R3ESkHY/0sKYJDZHzISPOaLKqL72HyRO90WGAcyirG70Y04
qZOSCSRpUT+5JNcE/hpcnSyuQFozT82fRqHQKFBztvusH+xOsxaWsvEKwjlq9vygVeitMtPpk6+E
g2Th4U1TiPGyR21dfwystOoSgNvSdg3Dd3ieW+cn7WAx8JV4xfWemN0Fw5ltlDvAFZ3fBVeMjf6U
wU6ds0zYMLzxKOXn+fuekNORlh8lH37ek3PDQ1B4fJdWfPj+bb6XZ70J3JU8buYPv/WeNSloYc4m
G/QgFIQggOxYO1lkZQ/4GA1AHaYdrmrdeonTXimupfCREzfTbr3sxaGgKCs5fBDzSWQxo0fuiBYQ
Jh0SOXbapmDEpQs+bV9kI7DsIQAFzJxdLzholeKMHc/Rkt08dQUtRVP8zgY3NOIMGqQYzyZg4Wq2
JvHCc4Juekh6dJe4/bQsXqu+7oqhBTwurAt1WmVxvVLrFEJ2JvUQtMIBZWT5KBjr6TFq5EXFVTBv
WXpr2dkeYxLAWCHoOw8M1WJmoqdMdDjggb9hQeDMoCEFCWX0VV4aK9nfFdqHGKF7+C6rlcew04CA
4seiZg4lYUyvTkA63Py1AVEUjM2XiRtIzv906VJOByKbVI2ZokucWZSayHxGqKBLs7WTFbBdF62Q
hqkE15SQxhv+ChzRVUrp03YC07VEbj/9l9UBtdJcGNmZtyZ++1wLUAcapSPnRgVzRaOKlykwvkos
+gqGFGv8mWVRfetyOrM/L3Nh6zHy8p0s6E9L1+F4G6zbiCwx6KDS2AfOMUcAdlWEee/JtjgRdqP0
qCqCqKvf/KWUd61AGgKSpg8M+cgDtSnZ0FjpZMBiokkmRMxTHmXOcK4C2CFv14GZdSDEmWEgTGnB
ys6J96UBO/Ya+D2oqbFNKNBst/QtWxiLs3+0U2GfWkvebT5M51/U+RbrCkJHtEVpgqWzgAxRRqGu
SuG4OUt5stWcVKNvGUReyE8/mKCpr7RlOyO9yaltCtHH+KFKJxrQSGNgjjHfDdkIQnDmwqG5ee0r
XxI1n1b1VXtLZY66utUoPCiEJw76Fs5+Auh+E40EyBY9iszlAGBVWC0aW14WyYoh3R21QwCzX8lP
HuJ1aR1b/bNCnDESNxv5qMd5REaTXzIaeeJCF60BioS3oDPD/wTZNwREra6ZHgQPSonDJRE39bCr
+SUkm16s8LucITtjp/gsXZXds0r0zAvAT6p+KftfnmQxcbBVy0Ti/0et3VvjonnZSiSahUBZu1IZ
RidKAEldxk1IiA/GLrg6I4V3ONQGcS6oVdDoEhTgBG7XuWi0Kgegs1n11rOiEE6oaSzltqvXhsY7
GX8xRIbTegrOuXbwU8govh0KEw3JpY5R1L8+gmxKRxdxVBBR+Oe5/jLMNt63Nmspdw3YMm9nhMwP
2YtoUDDuvwT0xYbPK/ScNfYEuxXSTTF3V+FHUXKYbeLSExiC3mUNSvMFICXSxE/OQELWH0SxyADm
Z7LpJofGNBKReMih9CcnmzG3XTyy37MiS8RXR0yHA6Oh0B7M9tHwUolJ5TRKJIkV2nK1UXAlAMC6
FGyLpzgq9tmE1uRXDlz05EJ1jHCECNycyXDVMDsUebX4/VfVZ4hZftYrwQHS5Y/ROsQ40+JbgPDK
RL2ht9v5tJajJdfRQpVsAVMJDnXrrRA1RNQlw7o/ZkvL+8vF+4wOSdXIZFUtrVymNpKbgN9ODGyJ
SyHCopTvjQ4Q8NJnIrTmcpRBogmH/JcZr7Rz66W/UrLzfBQEFN+Z68pGamMtu3ErE2IRXOTQEYPj
DLHhsZj1MSgj15KyYB5zw3QF7hjwR6PTjbvS+KyBgGkktPxkO3fqmNnDylAk8OEjafKuAUrk2fWR
HWTzouebPLnKVWa30jU2DIhr9CeI5nul2BHoabMIBSd1RTQx4UjNnpfEpuK28iHlCKyZJ+XkrSTf
HrEafyVX2vw5MITbmNnG4lOSeDNTglcciRE9P83nRpPfrHI/v7FFvDJefN/mKyBpL6l4aeRjUfWO
YU6boMg3xiTS/GsRHVLx7OXLnrtr8Z5iw/UyQgDo3mkcFIGz6FT9G91hGaEBxUE6/atQkRnapvY/
feWjQvAcNy1y5JeofCE6+++tA1dC8WqJZJaOG/Y2Jf8uMaeQYCGATIdEKEdgS4PxHJtLiMkoTz8M
3c5WPHrFve3+CQiERoVxqVnmxaN3WzcGfMNLQnYWdOmpKMTFoF9VcI3COvVzffEz8t9Zy7mPjoQz
Oh0eGQ97QhbmUGESnZC60z6UuaV5z+utFF2C7q3gis/9hkwJknukxmmobcQvYqNlUsIVCC1dijrp
i4R1w0MqzZ4E9WUy4enIYMvyVdbuO4Kq2SO4HwWTFD0HugZIvHYJ/6BS/F3WS11ck2hmssy1dhDd
y+xPDz785HPEqTCBH3X9RzQQ6zNeGB+sf5L4JY7HCp1CcScfCLXg2iTc9a36q/CzNS9/WHqUm29c
SOrB7HGsx2seXwimVCmLbGFDQ/TlXS1SpQSmsPjTmO6oTh+zBxeAJGyB+zgslpBx2HJ3plMSNMZD
zLoZUztME6b4ZZknL7ol9UmBeMe2jNmF7UxEiHXzPJzx8oq2Vrna0MHsopJHqBqrG4OX3mKDtYZP
TcaRAAU2f71GU9uqZJvp1OZ2mDz+23gbZtJslkJqaCZokBpFxNTkWZ3A4Hrvo4KFLl6qcJgxK4si
ZeQXUX7GxbYophOVFEgxZ7mQIC/9gEwYUkMv8wlmeF/iXBOHZ3K2eyDSYM0wGK50POkVR2AS/VXD
ZR6IhxQAseqAHmJcwC+4WOtfYd8nnWwct2BimlAyHC2kD/rOh18r1b9yOhvZI8P8WFLKUvPQd5yA
GVMPFm8AUmZy2yRElRStg4ybyUR3wcdCijQyGbYTOQVK2qGcrOStgTsKZqH9M+sXpL+F8X3BlAf8
Xxed/W1y5hwIqlo05X78AbM1VIbf6llhTVCVxYhcTQ/gB8vUGSHT5iVSr98Br3iq4YAEi5z6DRlU
WODQxnC5tsMZW2hyVVocHag70QaSdsvASR6DASGsvSro2/kQ7ErMZYixaaoikiraWPJjcqalXJ6p
SyP9hi9D+VsWv3K6DpSbyW9SAN/ib/SqQ6ccsAZyu/GsIAVF+CMXGxbBKF039e+EjbKDvCULUPm1
cCPr1VdPi0W41mhfdGgWVdmCFhmi3SV9lQPCIrrH/3+aDaAiQ167Ama9cAsVFw+oLVuGIemjNKmP
OPsuhY104orVt0TAS1L/R6Rq+VZ3BLuFKXBVpyCJqAKn5se65JCBH8Sot0jMw6yzINQM6Q1DDu5k
cNWBmWSjIatK862IJTg+1PU5lrZ9vycMmLykO8k4tD1fBo7VsrANFhaTAd3CRcgon0vIXVsMYZDo
Enj3fqqXQ3/Hxr9IYPODBi8uNMQyRJyv2gbFb8uUv/ef5QbLwH/NixBbUJStlZXmqpSGRvtaWFLj
HJts08SVLAMAPCAjCFGxhXnk2IIty003D14PGfiZ/YRtrwkfZfFMk09ww4xceZZdyeXi0/H7gspI
FS+lhGvSmV1I2usgRGf9cs9wkVS/d9L25cwFO+3Zw767/jtV3haRbqMrn2grK9u10P6rIfEi7YtX
4hIu5eyhxW+mfwV8cQLjUzbXhLiTSeqKT1AMTaCY+k3Wjd3L8aK8BXweZUh9GjnK76j7ExHTgwGl
yq3Uzy2DN+8I1QOb4ZqqLocaoNFyENd5sxarC7FxpGt+jIAf86xoyQfyee24viEa4W7U8V2Rmyve
NeUM+BcxA6HJJZeX8GQxQEEUfH9n7OCuqv+yvYJMBYObAJeFR//dQNFOwsCHgpEMTUMyfqbtsrMe
QfQIgnej34T+mnn7UWQ0PJHgvyy1XSHv2xT7JeMXGUgV0LvOxtnC6QjwO6pbSHQ2Ojn3Wr8WxlUR
n3X1JIvXviY16FwEb8WibHOTl9s56PinLFfEdmGsWzPGOnC0crQxU07uYmOY12aijnzSbC85jt2V
dBHTfBbGXiHlD8ITWgmL5fQo9A9roFt4oWkfNBeDBe60/nsEuC/ls5Fu5xfOPNZnl1nKR4JvoR4r
BVDhKnE8D8GfDJVK9UZiuV5BTgK8hI0z3ETl2j7M7ENovju3clMg07gbUVLO3dGs7HxPQwJb44lY
OPUwDYSOO8TDNHy3/UXbr6z4AEft4EVEhzSQru3ME2PMYgbc0heAFKchWaOR4luuhecZjacKex7+
lOAotyO2q8oNscmrO1k+WSGOgK1CRAwIZ3MlPhaQ9xaBTkzyB++DI8BHM+H/m5pTEv7JxDx1wtvq
1gilZ010BmBj9n9eCsKsfQ3A/WgB1YG0GS4KT/uyupd00NSFhWrGIl7wIJLWiqRF+Iqz+SmxJ55q
pk0HWA4pA9327kzdt3i6kFBFwjthOgCbtQ3rL3drqhhalXTmQyEK8+yColTmwJhj8ZZj8E21IIdU
TSUJKXzxXTE/gUhC6Rm+xnFJKa+f3yPS0KPfnvgfS1njTnQxyZFA+g+VRr0s1jlSMe0T7ApdWG0x
mwaHDG6McYdcs7o6IETlgRkI31CRRHGD6+KRfyJToy+ZyDaR9fKK72j6i6Z/PH+OVe98oE+5XQP1
2hJ38rLABsYIgI90Dm1P1jPmySOUfInaocNazlYMXxcT0rsqlcQOmK79WUwqUZsGapHqGzn5KCuO
zBzdc3IK202u7UsCWGiQmpQLv550MJDIozkIrYsIoy71FNjA/BYQNCARermTYSa40OigAMF7qDBV
WvRtmT99x9iMeSZ3ycRNTTIJFlN3QIrZaa+s4aoWH6RFLaK5szSY7y5JXvXVgRABpIq7bIV8Xt2U
62gFzd4cDKU619KdrwvMfqRsZxG/Zh3PUnEuxJOYfEEiIT4XOLKNeNcD31fCexSZfgSskVwsEjrj
0vwwhA3ZnjiiMRvvesVEGd0hMP5VtW0fX4bcrmL6rRE+Y7Qa8u/kkDA3e3ZDrENynY+AMXp23qHW
P61qo1mYIR1VcgmwARPntWXVufww1T8Ajpijp+VbhLoFRamtJVtWhdmBtoLitl7866uQlMAOHW+e
HEpZIQNnE+M3yPkaAQiQ0y0kYJUTab1aujI2LPr5EtFx+lbzs/z2OGqtHVLJkaYWKC5FYk+yKB79
Vyc7JXT9fAXD4uePFIH/NHCgl0zHIL5IU+kX8EG0jV8PuiGrsDXj7FW1E0k+wSpaTXjoG6RviNMR
mThQDJEMyS1TRVkBWorXjKFPGVCa9UsCISUwON5Rn93+KnQPhBXchB9oIx1F+bJa7gWZa3JRaz99
yAecghYLy3nCGOM9hJPT/olIA2cYY/w1+JhaD7s27CXjbMxbDrbv4EmPl8xAq0b91wADzJgn1wcO
9BpCnDDR/zF2Hsuxa1l6fpWKOxZa8EbRVYP03jKTSU4QySQJ7z2eXt8+Vd2KbkUoNLiDc0mmATb2
Xutfv2GKCQPdV1e2eyvbp5N+R+DyBvgoMcIj+wBc53pNCu/Ey9dD99vo+KPDAsDjJTpjz+VTUVBY
tLAZRtjBqHp0TPHlGizSK5edug6wt7TPkfql2CczQVeMnb5dggC7hFQFoNfKwZPfnfK3sSfNalh1
/Q5znUheduO+nbVMLy6yuLXUdC2GBnK6khEgp2QwoCefAeyTYErsifYbfDNUE6Mb3T2OFIvxdUCW
4QEr2Au7ncf1u9C5eAkMfw98YN/zqUGGRgki3IFwdsQc69baxsW2CC+h92g7ZgTmXMNijGvteru6
g5ziz8G/kbnMKfypPkJsGNmpum1p/pGFuGxMDMCA768p02ZoUxwDXHO4I3tn3a0g6sXhXOLquaeI
tS7vw+6dJtDO5pKJAQeoIJhLNjBbi9eWuYBNBaka1EJTsCXnKJSaO8j61CxW9bxA0rhlztciTI5o
h7AariE7eCU7GLmV/hlifFNvY6ajBBRxIvjyth9OguIYcsb5tTSLkl/G8H69wfcexwtwVbI1VQjO
DQ4u9LqBg8QGS8wUKjpsmtLaytaKEPA+TAU/GVO1elxX9tL0SBNKpoG050iJk3c1uADAQ4unu0St
mFDvTILiatcQCPFYrsgFZ1g/rOP+kQTHXLo0/kcbH0KejWrcgXBUq24lsjQ5d7J4BtOrLfYEFXPK
L1Ptx6aVyepn3TGPLLcxfkRU8dXKbNW5We2thi9XLFxpy97NiJy1GS8defHA9JgceLD0fgfOPvHJ
YsZ0X5l33b0D7upa6BreUXhZaObBMbGF20T45WGkObjJzFI/YmaIBjtgj/dAxkGdT97r4VOtHvrC
WUKUEqQVvPkBOuFYAZGHynYwNm0Jf9FM5gZvj5yWuTLY6Lmkyx4LD/Hlyus2wB+WdEBrDMjFksOp
IqywEodOVe/KOxosjA7LGjYxCYaHqsESi41rOd45i0TxY4JOZ5AU5dJnKPBD4YVKOXsP1/xVOfO/
89QgQZCJKwQyJDUO1J96lhhC5PgtRExY/if7oT0FzXvcvvAMRDzgASHynMGrrGR3ItWfYX3rR40r
vnfrDXV8ecYvu+OwI9WvpGzIGf5Hk19fg43HtrhUlx7obU8P5iXvHvsNhRsUd1wqbuGM2QPUyPaU
muhWpVVQTTIQMHqi8ErRiM9piH7Rvtf06d2b6IC79qRZJwSBIuTFX+rGTx1vYrAVhY5C9NUJEiiG
aViNuAMDXGgtqXv3FXaIcUOQtI+2qP4skOFqyx6BPGcvX8MHnkxWIvVY5cvRcGVY1J/8fD72c09M
uSc8gXMyzwIx/dCvxHsIjkcbv4qCotw/sMw7hWq27Sd9RVw1uW7wY2QMZL9lY0XvNJR0at2scVaU
CX11QznJ9swDAIkM/7pZIE39nDk5txEZZd4Uy9je8YpwhxQMKQGy7Kdd7x1d0Jjc2aCd6HBkJoho
rqg1BCjo+TuHRSBKQ1wdZ2XJIYH9CKHVOM1c8BHEgeSQNNf+s46XfH09vFA0qNWa57nIPiSay7b8
KsKdmE+RWclD0k8oDBJ/y/oSvbXaHCLTAizicrk/wRfZJoKCJQ0cH/m510NSTvypBCG8OdndLxIF
CZJGOCz9aHnzrKXQU47Vp4qPEEakDfW9Dd+boqkyf1stncQWlgf0QkIFQLFLWlmZXlSbDQgL4Sr4
EASupxkkU3y1E+foRxs7+eipuqs8hNuAFjB+F6hDyrCYK2GEiFG9mVZgidc1zBBfMsuBg6u4Ah6j
5I+Dd+J1Jp0TcY4hVeCsCVBbKR8lp1eV0oZ4Z93AzAmnKg9xuSg5xQgMCqSeb0JkwWoLrHIJi5uq
3qRip9jbEc6lps4oq5L4M6XiHln9iXHJGQJl6QfzZtNcyQ6FszyLOZ0oRCEZ5J9M+I11s1KaVeZs
gcVSKFJgqe23VgAdGAQJMRsbFZAUUWb7+SHIaQEUHTFwiTSWtry5m7OGgEWbNVNEzZwQkMlofiT2
M+8/UwZnE2YRFfjxMLNSC04IU2KNe8LumexNEy1Stxe7PFueEAtnHEPDQHzhhhoGmyRyfdRF2LOn
bNhzKv0H0abQzPSqPivPQf/TQJPkccXyKMiv7NFTrbLQsjnUVRdkGgj/kvFXPCWwSCP7x7A7jn8O
Kxa3jesPfOmSir1DZT6Nuq1fbqkThhqaUgt4B54lzF4H4as3d2cStRvAeKycRZcekeKO7cI0AI33
IBHkQzT3hC0ybA70H1P+t0BIxE1t73xEKkb3i1OZOc1Qb54V2sNlD+kEWMVtAFBWobmVWRADRxqU
Cg2Vk+Yw/CvPPMnByYAErqyplzuEg7CjsJc3d1nAzOci6pwQROdNED319x7vvCpd2fpGp3+FxQ+p
E4O9cAadxVgCHhWQPClWem/ZZCfM5GtlMQavwEHZx0ZTHOChyEiPIGqn2XK0t4w1u5boOlHqCuKb
L61EU0btBYKAGJHWeEtcYDQcgf6ZcqVLRgWNPFOa2Uf1yDAk0aCTq1PfeUglwglsGWRYjkYPGbL3
WRfEBcgs/1NovTU4zAXfvvLl2rinL8JFhVE90/6ZQDTU4ND0D8kDpaUGgdbcMRf/YCsVtGRWKtJI
scVJ1vxukjFQ87+EaV1wD4mIMEHdfONqmkf9XUYdoGjbBBOpEDegPL/4rM1wj5K7kJCxrOty6xQm
ZlLNPBmWtj4rwpMZbMET8U6edAtrCrzE52L6eu3Ta8i3Vn15SiJXZyUzPRTGpevAO5gAZtMnxaMB
fcNaNNZbiIkOMIEJAom/A+UHrjj1QjUvUvI7GnTeyRyXF0wpJhpbd58tGXkK+4LgjzZ5RLu664a1
M2qQnrAZOTdM3GguQLHnbbMJRfyCyR59sqWTbD5cBv/OkaEAgSlOv+nYzgZ5yoi+Tg6mzEx+3LK/
eQZkN1mIGUM67z+zCIvA2KdDrpbXgXNjQ5Mv3eqgc7LStAlXw5mSH6QQmEJJ5omOURFQHhJmmCEs
jVvpSKu4Iyho3IWQuAMOOKzd/Al9sudf6gppNEkGqrrTsyOtFrZ2HKQqHN6jDDsoXWNMIJaYzmyf
UWXessEazbS05iE4DaGwUoiOkCHARl+SMByujddguIscd44QLCTEXi1mMJFcZAH0sv925VUG4iOu
fLxg8+VJ1DDRN8tdzo+ec4zcW+V/ZW1FMNvioLdoBQCojFMKyhLlhCHwWZqR//pXhdhN3RqwUSsy
ACp61gIGON098r5C2xncNNS0+RIt0bCEtt30X2JjrYl18ItjKqH6ILMipUTMoK6R7rJDc2viKpAX
35F2L5Af383uvbDgbWO6oY0fLiMzI/3WLGbT6jg7qLUysYZP0ajmlrEo1bMjb8A3rGW0Zt5RT/VF
Tlg8danRr/v+Q9i2xRE9IpRye0EPAOmJB+7epXcXjWVi0ropvK0WL3ycEiRqXXXld/MUM2/TmxbU
bmn9qVoWxmJ8RZfNd9HJM1SBPVUQvX1vJtBKMPauNymNCZEfvChn943lxnxJ2Hlp3YehPDDn4akj
FZW+T1DRmgvI9YQmjw3CwMWLr1JRYdTgqxaPgo1JTf/5BxFNrqFEGNdXggX4sDetjTZ8wDIt7DVK
f8O6ekkyGTxgP9ETJk8veGkC2fXuPhTIpnLQ5DP+To5Jc27ySUWeQIaDhXhpdC5IDvTqLRpgj1EL
DjVmLQHslYejXy0aJ9N6EzxfJznq8keH/xE5mAXOpdgMKwut3RNDJylL5kaB+YrZ04ZAZ758w0gX
Lkuy1lpK7+Ld/EZQr+PWXwUkBNFbdx6J2PCjCTCbCiwJBEWiXFPkB8+hqMkAMOB9cD5hDEbsWI4I
lYjNKakeONV95uov7iJuuasq8jfd1Zg+EwZOhtbyN8AYQIdQ2gmruYCRUSw2Qke6bskNzMje+VSh
GgTGyww/3eI8DLB4Ka8a6mR52TrAKWSyob95D+gXiw6n4QmDz2aGdSjTm5EtQfcPhcmtz9+H7JmT
+hbCQ1Tr/Ki0907MR1Zid1SY7/gddFjrFxgFNSVskGBSfUXo+l3sYt24ng8qwQSokVp21m3bween
1jq8W2480yB68FucKJBhz0q+LeVpDhZjeSvp2y2oYMglc2fAMf0yK9epRPC090pDh5oYkhSE/mZV
zRyA0b0Ygzn4JNT5KdN/lJ5ENTLF9Hbp06O7I1PH4i2yl+pJb8+1fsxSafLKMKNq1kLHpOLt7bwD
2k2q7MhTbqlns2yxzANDuZr5ppfgfc3qapM0zwK7tiTJuE+Yh8ObJFQuE2LyuSwosVujuSH4EBrm
zTuzdaHh19E09xMogIySPf2TyQR2u44QX20Yuurc/7x/FTCCXemlpCsBAAP++9F1WGhLjwrrjRgv
Mb4O/Z+gO8XOtl12IfpOs0BgQyc0aa05+FAVrXp22dCk1F8Gyll1Tnp6oOXRoLdAYMZiAdaHzvIN
bJdDG6QLqiOEeUZBeFTbeASy6bqjsAOj4g6OKsZepGdG8DzQRUGjiT7bCfYjX0B6bjErhgV6HjyB
TppJ41r+pNojq8F35WYxSME8QOEHoQ2LCIozCg7ue4PyrBTW4flVouuQ5a2mKij2SdN17nKNu/9W
+gKFx0QmqC5e9iKdkrfiEk4tVGl4foKq1QemRLzmPU++IcBBMSB1ScJL6ujBZGAxUftWV1pwMYB2
65OYn3oAJ32wc+JXPr79C+/zkV2LFOFwiVmhFH2Z2tojPyrnUFA+KJXD9bC0hgOIqUhnH5e+uazi
U6o7U83Y4S3XjGBclFZLn+5UqeqF03YzM8bLQj0hbwP0TgDEBDdITI7ahGt+gmufSS51I/yrYGML
6JeTuekq7t6bZO+k+IDbBVNPIXZGe61vC+WqQj4dgQrLvJ6HEIJUVog3D3EPYu3SgjU8A38mhN1C
xEfZsxzjKgkyao46sy5EgzSliaYGYmwQCuq59MIsF0I8HRDT4ASanmVT7UeH+IwBf4xHSMSgs7sK
Hh94jhrhWkLLwX4sBFgVMywqYNgUGgdgeE4mZ0oIjfSb4IVLDEd4G1nQOWGn4wTF9RV1JVgLsWsz
qZhRrs6zbCtwaVIqgZdi90steOB/+vEdd1ymQjhpxHyQInkoxU2hr6sIEBiFJIyDO8Zqi4lrinpw
p/LC9qHGsVrLPjPEmfmOiW6f/RgVQs4lU5PKHRdu8hnJaBlp+pjSWTzR2ii8MwkLM5EWYwbV9hge
wiZVMMOqM05ek4YV+orKwfOHgAma6b/ThLOXs0vgyNVb8lTVqcVI2omY6XjOM89eAUVkta3NfbLE
wCtdE4+3aC2M+JZiFgcUQ3IzI2XmzjQFA+Y9KSsUqqCyEMocQ1om2nqs96je0QkzX8v32GehATGz
eSqsnrFE2EkmVJtFU2BisInRe8jGxUcBhNsphFJn2vYOje6lwDWDgSlQWmWt8aFClD+vhm1zRTdq
04bF1gnb9onbbEGXDERINnvNKoS2Jf1UXbXy82hKzhi4DoxyNBpIHbILG0ujvgXmI43ttcoNDBmU
sziBC5dNvtNlYAJjqbMCLNhPqn0PkKo4DJ4v7N1RkEw0i/1kdRunfXvxfayYv2zctNNKnRHpNS9U
djviDmSTDeYxVCtwp8AmD1tFXI9SPHvJ9lHuCAaH5j2L7EdJMdw0rDFth/vcogC7ozxcpIS1znku
F05zD/MrkRQ44dXTHEfPMWQOg9fNKk/3nSPBHwXlxJyrYGvEznntyLfxD4tLnCi6c2RUNLjQiNhU
xWQcYqklnFPVrYcilqh2ounOARapdokaF+k0ShB5X4YrTbZYYN8RLaCE60x5NPtHleIs92CuLYUQ
svXfVCPaBgASeCrwHl1+UJ9+vsJuA/t2jgF6kQxrvEUl+QBhO4Q8E7fdfkAT+ArGEyPDgcF5xdbo
BEzrqvOQH+3o1tnfYfvq5HFFOADFWh5D87Iuhsc+oGDLdJCbJV124lKYEx+iowiAsvLPA6bl/rmc
jtKMBYHDQFhpwlVzVofK3LV9lEXnZkG1555ggscakDU1PYMHtf1JsHfx068s+JAwgSufQKQ4xxnE
F+egCWdr8j3YBxzVfOXXIMPVuYbyOAv6TwPv83ovOb9Gs1fNjYomwL072lWTflmoY3oJI0g/axvV
7VFV5wgJNfTh6szqvLUWUwTAQiRMd4bhSJAeNevDU3jCYRHJw0aah4siXNJIigNVdHV8cvhgc8m9
jhA3qhZNFnx9Q4zb64csLYRIQpU2zPZVkBolwrz3KJ0R++ZKzwj9kag72YLog6XGNu87tl/GQhCU
SJpgyruGThdMsw+VkWTjEw06sZmYlBgyfMpE13dLDWvIJPhWNIToysUsGwZmqKCGt54p0bjsV8US
cka+YiGa6465fhDeBHA2UIwGjD0t2mt5hEar41JWL3KowVj51jFgR0BxadYg7zc8nqeBcuhkQChA
RqfH4eBqcRJkLJUY7RynJGQaynLKLbAeZz2s2KNFD6SlC5TRwlizAimhes03nAltsAKkj8b3qsJM
cp9q5zi5NngJBDvUN1KxMFjujHPmzpKuXLRGmNlTSVT5NaFjJtwH4dxTTyO4equcdlthUTIDmmFC
AV29x3+Tpq4Kb5i79NlvDypi0WcIpUqtgvYlM5v8HIXnz4Drp62rbTKsSvLYsP2pbfZu5iZu/ZVU
r9a8+FNv1Y/fvk+GCuqDaO4YzwQWbfn2x+duCz+wEQcQZae9dGNqjy0kBoIfACJ/fHo1m6zL5lDR
VNn6Ksoffn9Rxownb1Ow+MJ2p3iP0d/bD91Zy6O/M9Vy7gxEYr1XeNyKATWTZDZaYZcoV7ApzYPk
QKwVTm5c5E4YPwkCJzMtEqQoI3Hm9J4J6WVlQn3TmFTn3B0i9EIGFP6Caa1BnCZYdkRpgdUergKo
/9HCtMOphcWfMRHLyxWIkaEudOY7SVOSmZ0RrAjyWa1u+II2c25ZXpwMBFq4pVu7Bv65yhVNaOLl
9k3GFiGA4TfUe/iu05Z21D2J7gV3ZEFvttulmLaUhEKWBuuQ879UcmCibhJBwq9g6jrMZCOJBxO7
J+DAccGlwotAr9Y6EYXZd6ljmyFBvOL4GlkSmsVz6eukpEurFwg3MPMcC8h/2uTo1pfg0dUEcMAn
AYeO6mtEseQZ2oQuH4vVaaUhEPYQEeEL0vQQMGhDCEuo2w8NxlB/1jAM9wj26Pp7iX1/jiJ4rd0z
jMfCq6GCww0nNT8r9OA5pUL0OWIZCMeXuhMOd3kfydmhzgGn1tjTnXCll/O+PuliECEKRPvjxJtp
OCpuW4a46ofDQ4ZiTlmJwUHEAYb9o23cCYRk3rxlnkdftS9s4uZnBX6hArlwdbpamjpteIv1LcMH
mWSLNy//+LP5yANsz53HSnKEwwPtM3cKe8FYX6ghICgGi93avZQo8hepvIV128jntFkP1sKt8ZZc
FS4vN8MPAJRJizeuFS2N/JDTi/SaDPt5Afw64peV7lqup48WEHkITbcyk18xroJ4eOHwvReUDUUY
1PsGXD73zYkPVr/fyN0C411h9wI5E4aGn5MT+e5RwbjnciBmdZVARSlW4w18hvykfgb6zn5EIxf6
x4ZHr4q+rO4VhLMW4VYF7PBW+nvZvFT5R1rAl1oKk8NuQbXWMHsqqg4rPizJimVmL/CrKnJI5wvX
3QOGdNGnJrTWAZNmxLeazCb3a/SXscNuQ2Ko96Ux/FAQhq4jay1m2gssUON+VqklJQPgtb8fqjcb
sQZe6iSeuiwTjBliXCQ2HgtR31ccg3N8Ov0n4FDMIIAIDiRD0PTZ9HTGucLiJt8gkgnqt0o5DPrd
wq0CbR/s0MhdejywLVDeOss3Y79Jg7s+xCtT/8zUG6tTVZBXweQUHewIVajgbLdQpeBS048rbG+x
Kzkye+I0FS3XiBamm5IaMhnUr1JB17Vo8rNDanOgXnvlqcI1qXi2g2Y2msHUsT8GCsGI0KSV625q
f6/pH4p3xv5Vdje5vo/NTRjvzeDuWG8Q2Bo8Kj5GZQ0Z2fevETi+Yp08ngBtw7LOnasPrOIBihov
ZkVDuZfqnUHpjJ+E7K4RMxcjGVqDskg9qEf6ACQK61J62ESn9qgTFwBdOp5HJWG3M52GKIYuo2v3
XjqN41rSHypkmBjkSpZAaeOPPrvndFvZFtO0qBH1Ret7c8bP0/LWQxeWu28uqNSQIrFNoSPJmNeX
ZEHYAU5g2Zsv/5LXjYVjZW5af+UW80yf4lS9wRYyht2XweA05ZOLyW29FsQv1zwG3WGEaGIs0+w5
KPPBfst0KvEZhywTLrve2MpOvmKEqVYfWvCmZrcRKy4GLNIy0Ocx3sPwZee8AcVu42FS/gEONcYE
+DXuMuNeJyDJA/R8p/1yfZ6E+RgT0PFhY0tgzuRk0ZmIEvicRYu2DysHEK6wu/jlqUc7BVOzhUlD
G4nZsDnsekKrSyxHAFalBiE9gqvwhL2B1/RoaeeO9VBiSq69H6HYQiOR4aFhI130nrr6G/JZOwR4
svUF1EJEzkI887mFh98phqEE2Di3tXUi3wiKHOoTxs+VsQfGGs0TGYogsGip8Lr/Q9z2f+OOh3nE
DPaZDd8xDZ+ZEJUhX6DPwqVp9qlbT2eV9MAoCZVIml1kfE6Se2N9j6wCiQo+ERTG7gY/IQiodJQN
QcmReheUOhtr1RtvSQ4nHssM5ZgJMKTHhCVv51isz9zuKMYWiZZMQ/VH5ISEyn3w3+BSax70XFwA
9q1yLGNgkb1eb6SaSltgddl3griFQt+0VmwOYqTVBBh23hw8UbnUyvhI6olTdQQFMaBh//Z9DgMH
aNfeufWWHBrult4sRVOvvh38BI8A3P55xUjb8eRgieLi1XgUPldYYtVi0hAXkwqALK6Mac2xEhoH
EJ4e0yOl+0hCYxILYwzvl+MPn58+JJskuWP96Y0BGQ0HMz7H8kMfMfnq38KNxJfrNhkJtgyxS0La
d5RXfnEawLJqmtzM/HYorjrv8GfhAP3VW8UDyOeRJ+7yLYaK3rs/KV+rw8JeDLhr6c7gvoAzbRdQ
W+jIwVlbddIrLUAD5hXXZFH2+yIlTWpBF8d21VBa/YH5mlkD7pFghocRLmY724jpBrN6N18z9CAb
dcxPZQefn5MQ7nUUf6L9SmLI2Esyd1xd3KzC2+l4QARov8V+5zFK4uqp5lFRViodGzppRCclngZs
HHtV/hFAMMZwZfjQ7AN7W4WJKB6/zqeKlLLKHr4E/I5Je/+KdYSGGL/5qxK42tnq7cPmkykPMZq0
xN5pHH1ratBXm9uEag35c7XpVPY7obg8sEzGaM10iY0NExEqGtJyAXMGrDTJs4GkiMfwHUEbZp8K
jk42W44DWp1uFHnLBc/6O/lpUIF8rvojhAtPdb/Xu+fYb5WSuMY5BaAtA8QR98Cor+x47e636HAz
XQLyuAXsRQZkm4iCod8amGrvxh6eAuUz0CZAiQPJcGWtfR659prFP4Zy7ds5vifOD8irlf0U2TEK
Lr25HZplXe9g2ndwBis4YNK+198cYFAC4qo3nccCTW74q8gAgBmwU3Uf06v7MrqZHTBp39n+CcSk
TVcxNU0DaBKQFJS9iLFlTB3TRzEH0nUoifhKM9ho8bGC2YjtQLIOCR2M/YWawMnchKSXKOd6AC5a
jOkS0UEjQcHBORDKlHZLIYdX1zY6BeHHAHWkigAcxnZSGodaghT0lkJ7wNAvY0B5FVkvwDxSfSmG
rTBrp+jpCSjaMPWzrJldMhU/Bt7Fle918VVpl0D9lgK80iHa59uI7mvBW/rhSUKvV7bzsV15+qqw
eGwj3OL3boptyy0uYEwi0wSzbtc8kHiGMQHHshj72qF69BT0JaYszRJ1BvJ4b1qLD2K2/qbExsKW
Ly02OWxGA+jMwc1xRF6bZHVzf/pJjWZiIZJ9a7dfpQQ7AhExggSEQbyr7lxSHuR9EMAdJabEWlnq
Wyi9O2z/WM0KuuFaAdWreh6abjkQplH96mG+KJmXmMOKOUeC6rDDHGilum99Nm9kMneWUSdh1rO3
gp8RPlybL/qBZTDN8yn1H1qiPF6z+5rOl8tkMrzZ8YKgFrPYEFu/qDmLA1wE8GGEbgsZLMfUIHgW
uN0g3O+KfdAsdZNucYcY1UwufZWg0hJUvUXqL3K6c4s6ebjVyatTOYgtg65JWEMx66faCokgB33N
9lZ7NVGwV+WXpM3tXvA0IbuUeF6Y7clUYdKEh0JnadnoPRFG7RTMASIcl9E+Iq3GeoqHzoUL30Kp
19f4aNI+6OQ6tBAkkYJg6yKmjslRkkIyGHc9E5IGrXDQ3mo+/mig45zhW9XewoggVKDACou+0Vq2
OGgXy7bfYMblhYvIujQOlQ/1hYKyBBVgi4eYDxkTUYuxx743sZYazg9tu5O0t7z5SgwMQ29dtZGG
mO78wcAwRB3D+RQfIMLW2t6AX2NdiCFgQNKxd+I8ngQsNWqSLUEu+vAq850NwlxysZZdv9XGfd4f
B+kliVTvr9hegN+TQT/KKz18wtWxZIxNkHHj4Xp0hmXG/pgiMtAQcDv3oroO2yB9dIAWYNQy6DsL
yqx/8YQ0MdYs5xyg8DdAjGKc5Id33hTkAyPcQKZ17H7t7IGctAEB879ch4W+iTHI0GF6LXKTV8JH
g8IyPJCfaTHtCLuj1Z/74pZ195QnpspxNhq+JAsXRvT3cfBK8jmOtRb3zN+49UpSgWasl21eDGBF
eOS0DNBniJfNaWRnqn8Zm6eBcYuivJF4UFvbbNw62kZPqyk8WbmaTSEPESUjQ74XkC8G84Z9xLiG
1ZBCuSDopYYkccgx6vWA63IaPFO/d/J1TF/E7Ykqp9NWEoeTsBUMkeUwvy4Zi/KVGL+n3tsQ3Uzr
SzyyYLHhu9BRE/84LehXGBaBtRvlpTS2inom+GsUewQaGStbBMFHA9Uq4YRv6P5jH1w0+BBVKKoD
ml88zrwGxsWvS5uNy4VyaL33ZPiJzXDWBYAsvU3o3tHgIc7mPYZacYIJ+Ck3sCi2y+swXEh2TQjw
iL64A/hpE+TQMafpaaxQxcEKwTMU5qa5jDHa5q94sKHrM67FpyG3CdNdd8QaU5BG3pcDFY9qFLo7
y5WGiJtSqvjDWC6w55WLTqgb1TNTjoTv1BjMnQ0RKfGs3DPOvEnFbreOnFuB0xYuMup3md5zxhQW
dFr5jb4xxwSSyXq2ZoHn+jufPg62pKDznBb9ER/pGuGh95EQAebioswU+83xUL6jEjhrqM0xvxVT
lPBVdT9cxqY7WfY2SG6yswQUpdq0g0uinrhUtrQHIPU9jD32qYOr9R45prTIinMB1ut220Y6guoN
oE92OU9bdyFVFyx+G3qr7MBWTDA2ODBk4bIS4xbEzmLheMgC2QO0b7ZBOmyPmNRgVhmYphaTRs23
bfIcgSSRJHmrscNeYRcYdwU4pWHA0GHOgybO4gTDNe3gR1gKPCRzk3gZYAgNDKa+GpMGBkNzvhEe
rVJ969rtuBzDDW8d9zdRffEF8aAQXieM9AqM9teqfioJS25/lGHnSvfcOg7Orsp3ZntmiIApajSc
AvXHiGqewHNZXcLqosr3PD3F3SwCp0qhNM54RryejIhfxb2byVvHcecvpXGFyXyZv2dRS9vFWMvD
vBcRSc0MULvZ2WWwTzmIf5icVTBIeLz6l4/304iGGlgen/3PdlxHI6SlFd0Pup1MvobFQWTyGiTN
jeBqVFWwmXFZVmAvt/iNrhrrZsDj5SqzncbJRu5PqnIg4McLb7o7Lp08X6hRSJjusYO6roGghVQK
vAe/4+Mo1hWgjypHUbDJjGecWFO3sw9q1dMZbhTMsbW1UXxqWNg7urS2GpB561ww+84Ry3H60XnB
dSGql52EKW/320oXjLt0/zhAM0HmOy/Ka97FM6m2GXw3a2BWs/3GvA/yVdQuGrDxGvOvZYThklTW
UJi++/w71/CFWNTaNkZBNwxIsX51iACp9wMrX3KR3n+2+UdTgwPz1YFkjxTuBlMtmHLR0vEfMv58
KugwxeR8TBdluKtx3LJ5tLEZtUwa67NHVzpMGVD0+CTra1mhuYhAY90znppadEAGUJW72PrSDaJS
4DHGuzFfd+ahAIqW1UeEfQjeezh2avPY+Eorpligi5ChHDxuKeejjz6+KxYu6mjddKr8gew7xiZK
CCQLjV65+N1Hp66cnl7oFj0zG5JWza7jYxZVvYyGokV6joiOdTglljAE6rbkEkNmskvIO4uAj2yU
nPMlxJ9Xhe9qiHhoxwaU57D+4FyyyVTjwSvOGSZJkkFLJH0m0SdMMxqVHMQCyh4ojEPyALM5BHaw
EopwLjM/kouYrWvTkerVrWptMTSbvHsWArup4eI1F0wONacFZN5x9rkA1zH1W6M9XWCwEdxmWncM
4Gmj/Og+oMlwt3ayKpsV6SocihyqnF9+CkFDg+GhsgyVd2OgUIwuDY4znFuMlj35IESKKVQRZrU8
ZCoQO5HoC2HQzbkp9lcPzr7g2SfG2ieZggJC29AjXzrzLlQR8gqvMHxumIfyzbz+bPabvHjPKEyk
FpJP/yWoNWG1IEwR9J+jwYXX3gHimxDEW18Ifd8lYZMhvUL31wLOyuAf7bP2MSKSkkBTG7Yjt7/q
6t2yrpkMmsG1U0Bk2ABJHi0gyjFS0g9kFQubAJe3tZwacg4kZOGSRChA/KgkcuHWYfKejO8Mqw9j
svKMnFb0o9bP1FSwpivO3nFc6Oz2Pu4VwD++Q1DocyyPgblhMQmyueKh4jY5dkk9syUyx6GfluSL
s2i1WhhpFEBuv533WQZAtxD0E3BlZ+EQAECm0w3OWjg8+n5D42brR6k7d8N3WTyd4MelBylMsgus
TZoj77hm/Jz8kNbB4FnmzkFcFaeYSUDFsg62Xn2QlScwmMDEiJ6eKOtM/NzVZo7uEXMWQXJ7l0oF
2g+9po9JhwRYxEyEiVX4+Otv//Mf//4/X/3/8n6yUxYPXpZW//h3/v3K8oEP79f/7Z//WM0v8z9/
8Z+/8V9//x/vQRTkP9/B8//5W/vr4u2//4L4HP/5qrzvvz7X7Fk//8s/5mkd1MO5+SmHy0/VxPWf
T8A3EL/5//vDv/38eZW3If/5+1+vrElr8WpekKV//etH6++//6UY9p9L9M8rJF7/Xz88PBP+bp+l
z1f2f/3Bz7Oq//6X9W+6oWi2g+mFYSuqY/NS3c+/fiLrhu4Yjm06mq1b1l9/S7Oy9v/+l679m2Vq
muHIpmOruqo4f/2typr/+BHkDdVRLagCMn/413988f9y6/7Prfxb2pBJjw9A9fe/VEP962/5P2+x
+GaWKtuqoen8f011ZF1x+BD563kJUo9fV/4HyX1DGObD/2bvTJbr1rEs+kPFDLABCUx9+069ZdkT
hi3b7Fuw//padGZW+WVVvBc5raiJQg5Z0hUvCeCcs/faBK04eI3QIFkpKrgu3Lb+tB2e82dU9Zuy
Zop6KMadyZlM4ikijxe2VoDT5pMjfjrRxmmQVfO/+seh/hqt+aZvjJs8QyP40fZPqJIFgASygBqq
b0UD5yDfSwzzSALSU/6up0sq4cfyuB6zGb/c85gSEIB/K4mPAm4AK71jE+TzMQjOKcY+9OHuwt6z
79Rd1ei9ULsezfJyLQjiWA1LhnSDs5ef4Qs2YP3ZqrPlxhE44zub3QVJY5P+SHANEsjto0DnjJqo
TfHF4sycvkTu53zcy7fSOiePKLgXAEXzB/mJZ5SjOn4SuL/VSivhWXWJ80mp+WlbHfLPSl4sezt+
rQ7JtTwQFf08svaR+YI5DsVge7KO5AN7X/o1j+dDvIfKhzk+Xl08Gyrb6vA0HEkdg54E8+3q/wyR
1dIIKO8AhtP5QwIJ7QRfDxZZD6G7fm7dDTallV10isyeyvUijriKFAQhggQO9dVFV83UOGX+DTcO
B2Gy96iLrdOkbwOvB70ZAUTf/PzOmT7L7kzMV0hV3dHbePHkpULfHe79gnCiLboL79ta65ANCtL6
A94TRvk2HuEeh/N25vBRbhko0MYMbHqnSCk/9F/ZYFi2ZHa1aT8td+hvwNXTa53mPYUdbauZNuBZ
BYxuKVsQSpIGtpHP9Xfv5yw/2O94ge7yhyqur4PHEZq0EseLfihjSoiKBbSPodqnxpPbGrUsm2tM
wMeS/tS1Gdl/i8v/L39/vvwFrnZ92/+zJfCpes++5vnva+B/fdff10HLdv/mu7bnapYcrTw3kP9c
CNcvBdJ1XM1/8KWjXBapf6yEMvibzzLnKxk4WivhsT79YyXkS552HFsJO5ABa6v891bCPyyE0vO0
AA8sAtZj11FBsC6Uvy2ECsEdnlc0AHZA9aRr7KD70FQ4adxJXawIPbjS68nCYQhiVZAtB21H1EyA
SdKqRK01cogukGfd2VlT3f36rOkFds4FwVxnJfGNOjm+j+qAMz0norEXNCTsMb5Hlv7v36T/t7bg
4E/vv7sf33+0+dfy++93oL1+zz93YccJNDeYkIFNnrzgK3/fhd2/ub4jpRCOcOx1k+a2/Oe95/5N
rl/hGz0ZCNd2//veE+sdqx3ikpSt2Ki9f+fek+sm+9smLIT2PF8F7PU4LJQr2O5/v/dstdBxzbDw
94M77W1Rqg92Lp6sPkt3jc5vpY1hr5w9Iosy/Ft+laIV9XEfjoKqKyp+DEVP/34wpKoodJQQQ92N
LwaEvoa0xpxU5CqqsQkHpEo07T7NzHCf1+EB9hftmLah9vc6iQwlf7Ab52TbWDyHvrqU8USbQSKI
TkHKWLZtHazU+uFbJnnwhD3doryiuxI0myxMZojCCoOo29AsbsVlycPqEEQJiKfOaV98oCmWrzH+
yxzyeoo3eSRp5FjRb9G1YOhG9bTky7D7bSX6x5nn9zOO/b9cXRiZEl2U4lDlOOKPV1d4s2pc1cIU
iuqHnJJ/V1YSalbV2KgT8UhrFztws+uUhYKvS5kk98RlGhjDZCO2R5O6X7Wd3xzKpCkop794fT53
2L+++5LsE8eX6ylMCO+Pr2/2mqpox5ljl/4kG8JSUU3ch63tXfopOncRam1wf3R40rUF0kBdyLLa
Oyw+gE5VX7UaERBFQ3gOUuAl8s1CJFV7kXPNVT4BSxPXTDdvcxLRfw7W9zvpiaessy9+bYZdyPTh
1x1QDMt1aSjx+24aDotTfxaxYJwPS49UqOK8wEcmKyOqV63vGC97C8kVShabmpZq3xTOcOekNMUr
OtbR4OfP0o9t7KS0OCR8ssVbxAdRJz+9obPuKtlCi0zdW8hSfE+SDMN7epoRei87BDwE7p83LMiW
veQ0ev51g5TFMmz+/Ob4taz/y6Pna0c57Ece52BvfXN+W/bLKBBDkDUIrdNsW0P9r2Hln/zIBiZb
TJfBRojlGl8fbUHuRBgDDWlm7BLBqysLjNY1p16TFsVm8NPkID0odaBOgpOblp90sPhbUyFonWHF
VQtxbUqjtXcV7GCYlu7ONaihWgvT2JANO8FOCV63+x4FBM1U/UKvXI0UdQl4owUtTgHwK4a48yCk
OvkJrVSdwAvogKKfwhBB2txnuCXzyiAoKEiKGXtIqG1T3doIOqRu0athGL5VjpfcsiX67PUNqNeq
e490aQ51uESM2vngRwZvKd2pQ166I99tI2aFqKt78rlaY0d7UxT2Ls+Dj7G/6KOv6YKEMmeQZ0co
hEuR/MUbxRvyPx4Tn0LJ9qmjHFZxyRL++zs1ut6Q2x1tDlPFqNZjcE+mSvcS1UIfIyZstYtVg/y1
iHbqbFOkj+D/glRhM9MBAQcxCRimNXsxQn/xum+OBgtU+fVdOKGoqp2h3VULaDCLEdQustzuwtsM
h9swZV+IxjnVrE4bfGztCVarvc/sCimPFtZbLpoLBYvLjMBHgyMZV6skHQ+QuPtLmFnAREzJJ+bs
jy21U0N7ztJ5e0xs5Pn9gjxnKYmuEGSFZOh/t6p6SYRz9Oh5neJwZ2o0XYvEgFVkyPZmVmbMOL6t
y0NRZXdVkNFDm/qtEj3MSuI6yGP8CQRzZQ/b9slOJrqQhQ8rvLTfZ9Ey6wuGb5WkF9OGTL+Fquis
h3emwMBc1967K1E8ihY/lUxNhFgx4pjtYAYU86UgVXvMJfZCrQwACtkyNsSXr4fe3tkrcTseZ71L
IhrQaBCnozFECdWWITrXMRpPImyGIO+mhyW7cZNPe8kkVFmEVi2d+1RV7rcotl6ymK9EvvUp8MgY
4TdQRcxFfswMBgxPeM1Op2V6GlbzeTxlnxMgdxcJCEAbL9tlVtJs2sr2IS/yO0unNWcZOp8zJwyZ
oUw/GkaaayeQBzfcEXsNvWN9mbph1pAVnxcnZP7ZqR+ipg3dt+TE1SHpgA3VbzDQKCYx2Q4iuqJO
gy8+3o5rHE8nR8EQt8WMBpp4sdBQTuOzb6z72E2O/aDK58gnbPagy7L/3MKnZ3pCLZWnKKqL/DLW
8FdMpRHEpuj9urpc5/8aq38XUZyDUe4k0RQjeUD54EMkTQaiBVm/NlEoTiOql8aW885b1SZpDm8T
BQFSpST8ThrfdehicVBNBeTTvfodLo86zt60IDIeBVyYaNrnlUGveuLQ4zz3sqEk1QFcQQUAAau/
ynNmw4xKu9nCFuw7/YUAK8eD+1oPL3Yfd3sTh2+LP7x7oZPQdSYMZPAP00TYYz2c8s72d4jyhyZA
AeNiqO9HYLlqyS6hrmJkb91Dr+ErRdB4emsWp7puykvys6js+jRo/eoh3/NyxaSkzN97T3/KSDuL
NI5/6Z7L+WuaoGMItXqxTHuXu3P84c+3i1/bwe/bhS1YmHzXU56nbE1l8sdFqPajZOLwEGGKZpAk
W+I2tLucOdLjVDIEkJWdfumXprgQ/yU+tDPCpizQN6sMiF+qyXBzGkY6YWKfPU/QWqjNJWYOoePh
OjMVZfU9cD4aLlm/InfC2tkzg1OX3I2+SG2mu5SzFzh01765KTMGJ8Jo50ceg6x8kLRjo1PSEh4V
FDvdBfm+8gRt+6XvdsN6yuum5qhZtSEYX6e++9HLsd//+SVae1N/OM5wiXzXp+vl+4HviV/r+O87
qhrQ6VYDNKiYFVfzfrv0uRmlstbFXURKZcuu1KfOdNS052NvQJaDGjTicd4bBOJT/61z5NclIffQ
QludeJL8hsK5/cULtf+XF+pJV0n2cOrbfz13Ta5VccpAgS0IBQmaXeaU1ovtsMPkFQPVvgQC4K0m
Oatc/VgjutfhL+6ntbr4l4vFqTQIeK9tFnOq2T/eT8L2I8fqRxgsbXPqpmy41KF3qPSMYt2W8V1Q
PZJc/rEc2vJw+fvpoWGB2co6ysiMZ35cJZbc+aGk77R6i7oUDMrQepSX6xs+++UChTe6L8MIe1bB
lDPLKqK0SgxqeL0sQmj58Osz7ngDbSq7iUKK87x+GLpRnOtpoaQYBIDfYSWZptP9kBBb6cTphsxY
8KacKLHV0/bH+JF5mvMDE8GcC4j0M9lZNECx98N7GyMCH5tpK90+fl46gl8Aex3+4m1V4n9cVJvT
Psd9eglCa7GWgb+fFNoxUGVitVyMxccfDAxlaYv9Mk6woqryyS3xiQ1UIx1oz64fSB710fE1eDea
Pp24bxFnNMUtGGGor/GtBccHa6J/ldXqoKb4cQpxOqdAsmgqbII6/tpMEHQX9RJKGl+J/ujFcoVi
zzZZagpDXfC0KI3pax4HJOf5CNY2zrMR1kwdnNpsvM8WpGV+L7/6rcOha4jwAyfOex3YoF4DCqNq
SM/zqJMPbh61mIMAUBqYPZ2vz5XF2N4/AL91P0RZtvVNA399RICT4O/shIeHHRmQ6YcUG1H8CgP/
fiqS81C4b24N2GKNXbWqfYO0o85K7xL0JZ4GjM+hP0Fbttp3GO+AWjKGMQwZCJBAI+Q7+JSIcQAi
JIKdH7B9VJp12zUO8xsXlYE8R8g8GS6xTSpPcM1rdzgX1qENBFYfDenHZwya9iiOfWOuhW7IDpYA
OVubVnCY42DvJGw245mZDvMQH3oRv02jpoSADV1PwCwUmGtHIJ4QOkDHhb6zaumHOi7iK23wnxJK
sWtLknskHdqiLu4qXJWxH9JolgvpMdlbt6jvuW3ePYlSamoC71yhCZ6YSacEMtfegCsgfHDgDBZg
jA9trodDDwGyqKrPvEj0fp7DbP/dyPLol1I8BBy34iySvALevjCZEsRO7P9BkJ2x+a12b22k3K0A
9MEEj5Yv822cYJLRPZruPNVnN7ZOTmb8ByTKs/ulR8J/tLzpFrvY36WBGdJ1d+wiT7wN39iVACNo
vVtCL30I2mUGE1oWu6n00anSpJ2GhhyV0AMqU1T1o4e4vRIldISJ67gU4bi1Q/01DMoDO8kh8vUH
TkfmVC68IZVX1DeNyyO3BI6XorbY1QQaCHs5DgVZAL08BSY3lM9Vfp0W/1mo+qXKiWfp2+VTFgKw
kBJJ9qwieEoGlnfZQwQfGuLgWmAKzkKuAblDVg9rL27NOn7fYDdEktc/FWnuI3/KO1gVK4cUruFE
oFx+11i7Ucsfgw5QoACM3XmD+tLRf2Biuk4hGcS7xYr0CqiK8g5UXv0qKQSxPqWfum5yd1LyZJY8
HpulXQMjtXdxcWUtcjYYGsHHNpx2wh7DYzrCKCjHod06/kO9CPXkhcwymNDsxtJST5FyAC2i8nUS
MDlhfiGQpwHYFOHd/9C26Yq/pvaNZ39VB+UHN8K4oYZm2osEzkyJNse2iCSw7Qes2O3I9DynAzQA
DOrHAFN5EtyPI5KH3EtfyhrhRlnGcO1onmQ8hRuf+c6H2t6a1Mb1mFrhrsArMRb1T2HRLdDL4nAr
dvWjT8BGnkmCekyD09EZXmqOSGgV3qZ5RM4n9MUop+E+py5tnPOCc30vLeb7nkrOy4hFOuUknNcX
a1zqvavHb2WtsDR4LJPt8m1YFC46zq8femSycfElnieEhy3pOEvhkjgH82vKfRKHPNLuoJCmkfna
5IQf19TaRTS+2dbcXFVbZ3TxCVVv7A8ic/GBjhR4HlsQ3KOO+M2RQRXctmjbVw164aaeLk6RoFoo
HbAlgQSsn+GSitrqbnYM4uoJC9FIgRg7/asrnF2BF2WZ8/DWd/IWzlHH2RsNAJ0+osmKDHmxnwBi
oI39IQhoTbQghBk779m4yCVMN5kDitNymvQ4t1i9/J5H3iDUKwxO2hYnu+7UvRUMoKcp2JkJM9Sy
BhjOvKsb+pSPLEnZ1kzLVwaEmNNsvq0CRT22yPt5z7F426THyaJNdiKKeWii5TwQAzOtMNjS0jh/
qgycQEvl4EMczYy+KFHfpO6/TGrkryVwzF/QXMWRfrXnGG1I1F5fqMrmO3aqwMT3A3sQqnRH7pJK
0gGZoselg14sJwqaAEGRnqybv9RynzniKukKRVy/HaQn2hop4JBBWefJyJciSYlpmFjm5ewiFbR2
KmAcn3ZYABTaqM5ECEbyCDR+LeJzsmQ//TFYbo3FyDwaquIwnkfdRE/K9uaj28Bi6VHnUFI7h6XA
LFV0hX0AKoVcrq1OaigOTOAvkRFvbPZbaVJvY9nTs934z4NtB1sBdIrlJTpICc3dtCNx9CqmIojB
Ry71c+YMHnUD+2rqR8URt8qrAG8Eh2VxEE8s5O3lDZU2EMqO/GvcSGTaRKjcgcxWNmdp+05EAK5T
q0AVNByTkT5ob9XRLuwGiwOveLdKhLhF77/YLumFFM8KKdzeDUu4xblE7wNpCnHETBhZ0ny2CxZf
PTqP7qQ/jjsi7vHk0dWJ4/ka1Dw3VctgclzTisa2AmK7ujfMIQCQEZZzgo4VZuIy5OcgJi7TCgyl
wGLOQ+urY4MGZVbBjPAbFXtg1Y9BPH23E35NM4aneBomoCAefnDc4L3BGF7G9ZdC+NDmXfMwWnl6
6JXzuaWVEmU5imPcOf5Mfy6LkJnEC7R7t1W3Qa0gyGpVcorwTb9Pg/rBAsDscZh/BOqns8Cw7jWN
3k7Dh1OZhoTgT6ACStpaCyKgsHgP8tUrleynOHW24zy2h2loW1hmeEu71v8WDhO0i6FQ285XHugJ
tzziA18r4OxrkfTvQ9h0N0VIxrC0D9qv4GU3OPHrojzR0gXUwZFh08oDzYEfVTgIUJddcbTibthq
rIJjmkTcBLMHhxHvUIHMqLbVeB5C3H12297HlbwEK/yc4xJFtm09qhY82eTtBmv4VYsteIbTVyVe
pz53b6JlrXNbsCY+pux0aexLRUf64qcMj+PpOifZvi277uiaqUIyaCBlLWJ8nmjvsWUky76uErry
LNBlR8tUMeUlRBCmBl10YUvoBR6pntKU+WZQWKfnQIwfLbBxx2bGy+kPc4gt7LlpQxjHoAEWDucE
htNtVbQONrEz3WxT3FKaAI+x23zqrVTfI3RVvcEgUXyzY3N0FmPwizPJHewCaW/10LuNQjJd4xNc
fU0kE2gfwWfbiFfCGzmZ6kg4G4P0fTOWMaNtfJsxQgcEnD5yq3baOhGzBRV0HFhz8gKUQ3gXKiQ6
c9GrS3uI/Dp/AepX/UydtD177oF1naiQYPm0VNBV/AX/RI3qNoipsSvF8HjC6xZjXtvnCiWdC5u9
4cmxY2tbGUPeRxs9xONYw4bzj2k+y63TYEqxlH6VbXy0kyW8stxkl6nB9b/+SwQqvE4WMrJsAty9
TNVwMd5EZJFVO5u9CEkmr6aCazozh5HT+MRW8s32UeJU0QJ4M6+TY1WvSv26/TIhVb9UPerE0Zj5
7DIa4fBeX1NjuCZWJM4SU8vc2GBqGD29aNdYx75ooU0rkDYR1nU/BdFWBx6y410dBBb8cP0G+13e
smY/SXAX6ZzvO3gygxMPLz5Bltn0GAXus22sEw0n2HgWEtS4MfLBA8frctzIENYS5VNMwLMV6Tye
99nPyBvx3Bo5sUFUbnsvIiu/Y15eWPzyr64fd8doHanQCklStpRqlUYE7vTUl1OyH7JKPpYzlIiE
E9k4EiHEsIHCZmqsjZCyO407vsF5tim8kpjeyFTeNbUC7seM5KSzGsBfEO2GkryQXtLsS3Den8LV
dJw6o7mvJrqc7KM/vPSuVZZ/iwQnqC6fzK2I5v3SyU9Cp845EYrAKr98UEEfkgODO319CXKWr10Z
+yePNhUzGYAiBLato9hsJT9MblJdutk7dpo+eO9h0rL71wgN5gzp4zKCWZps+6elK5hOOC/tNb3C
79LoKjMDmKlw8m9FEGfXzCCpTELP30tIV5Pdmhv7Mnpb6abbtJv8eyumiTwn62THPHm179yVY/jk
e0NxdGLsI3//gXoBTzeZoGckRI+gBAjR940+0mZrL/4gnEPjNo+dwgmCYu0lW8CjFVETXKKSdTPg
Tz78mhvM/Q1WDWjbutiaOB5OUT7Xhya33NOcVp8Iz4LRIvr3RMRfZf6jMfOXMgTwqonUytqQ4MhS
CwSgLLwRe/tsR/eGGw14f+ZvqgrrUVmQjfbrQ+agV5mR5e1nxog32Vkf89rHB17mL008QwUISjTT
VNdI2kS2b1Q538X52oo09FKnqY6wj9jlU9zXn8K5KC/2xGyTP9tCCT1/k9VYno1M7QcRWzv2I6SD
NYpOR/v9Q9iB/enCEJhK6bV3TNq9wxjPwMVS1pqAo9aBfiXTMTglR5Nn8dabuhPHuObFgcvAUfze
05Tcgihmuy1dLKM1GWgzrWdS5XZJTOlmW4V9iSG/5BFSHlUwMXP8pzKLXzIpMI0nbFKtpN8/MwDr
4e2P0KbyxTIHVsqfYpmvnQMQsXe66X4MOIGuBCqHXd7g3LcWPGgmq65d5vcvbTRgyjXJxWrq/rJS
A6KqTbZ2EifHMPVaov7wRbhd7e7KyMoOTeHZcHqpPhe3ms5ZmiK3T0x/5+QtqIwxf8hNY16xCS+D
W3xa/4jSsaaHwRbbbmiDl2VYktNcT0/NOh/IZZ1sXLmwLQcSpacPDaSNifEZaJ6k1DkQ8ZHTFmnc
70zEohWJ4odwX8c4AES54S3AGLmQhvWrx+6YjvFANeIS9e16S4g1Kyvs8Wnp7lIySDdZEtPG7/Df
uFYQgkwpqV/yHgQC8iCXQNlDMCzBdrFDRPMe8CQPeWcP4zFQNZz4HmApvsJ2BCYnKZaIxkHxG831
Gs9K8T+W9s3QEdxmS8OD795aVwHjXLhhauFf22o8U+yVN8rZOvFYVrUDfb+DLTKb+EeLKO/q5YaY
jkLxALkQlutSj6c+aG6BtDS4J0xQWuF6TjmhdHqGq63WWLpI9fsuaPpbrB3q6R7BOsJrTomjhV9S
p6c0zBnO0TWdu7S4dz1o/sRmAOuCZEgdhOGhojE0eMO4N9VsEI8VMYSrqE/uohQpakw2rd/1pEeG
8c/Yif3jEDp3dq5ZwqMQKGlAwpQsG4q0dkDeV3g1SM0R9+Kcnpakdj+6ePrcuWnwZvLzyXIRb5r6
IJU2gLchqZ40IhmCZh3aaI4NliYG6uGRfVG3RfQ8pyx+qztaeN78tcOSERcRd7Uvijs3pheUdXH5
ShMa+20KiodR1amOm/5ka18f8rQR0GW8FsVfuq+7hQjZ1oBMwGG4tea6gCmSZw96MJRIw7Qfo2r+
Ymp1S7J5enEHahHZe7umSdWpDh1zNY5TsxWdkWRbL6JxKdtm8Rk/l7tL2uwsSiZwQy2ovKMR30Lz
ygQL/jaXl8U8+GYl47nxK8gqNX29IuDwUbddctBD9zlaOby1yxNei4KfEjTshXo0+4FFfuVPM8ue
y4+Bl3YnIfgVQcQ0TjgtSmyjr6tm7bKIj3W/AirGmWLO/lRE4injD9Cx7dIUjEBPyeCUpOQLTBOU
piDIK3IKvL1VlfWpmFrUCEW1WzImhy3zh4TO2K7iKL3ux62eDuUU+8RLNmfR9edfd3ynQyjkPgyi
0pFrx3sAV1MO16whiQGdBy1TSxVIm5mwtkWQYtSlz5UAFQjnkvJuGOUOE/Khk7jWRvQgGGaqet9V
EOnyqhnuury5HxuFut5r3hU00TjTWODZBUXQtsdfD+E0+0hDW2f1evCyJnTYzE3RCAZv4/p3+KIU
pwUsQvtkfP7N0jY82EH1rZ/1x6hm6DnGCMv5CdfYzi0asGvzsxmPAh+eVTKoomJcBLjYeNyKQHg0
kFxyzvrqfQhWIEqZxORHYckcE6Jy6duoVG69wrrWOObPg7TFhpUmRzbZPTrVyPI9c9ksSSzrQA7D
rmJ85g8L83K03irPsp10o/4u6kIy2dZx46QY00bt6sWoq4u7Ok/iErljWEBxWM1iRW3qo2foytKi
zg9FsV4xPEKOi5wgHFr+a6iaLT0f0l6t6GjTKKLx2Hc09H+WVUykUmkD3nPi9uohvgzr8q3uhX1v
dPw4QO3Zz745WRU5zhESXwzW9EqaCZlvIW+WXQc327U/04kL2doRdGyaWmT4a7EvjSPeMgaRyHWx
NKbr3bcEb6XvtvddEDU7t8RSi4m6rEJYtjxBHSCOkqbTZTy6NgF/o6RSmtf56Th+sdYbvUUTlxRl
u19cn4SaQD9ErjNtJ5eBayL19MTZMtuXdjhfi+jGjkx9uzgMOUpnAiGwYKnChJz2+XAUzQCHw0dt
0nqPlptdmfa3RwWn8tBPdr+Tal4OnmBo2dP5aPVTKngBiYvM1q/sc9ZkoMdacn0HJ0nPqk9ueCuc
QxC732kxBCeCrM9zSx28JPidM6grjH0VjSCaC651o/FEXG0lKw6t1pdmnWlPXvmaxLgm7Kbl8DSF
2Z5QYLntMglMxZTlvlpnop3QZ5iJmtsrpnevqZDiYv7eVwixCsyVmYdFjwIe83HI4gEGEz1Qrd+9
rl/gydw6VTunerDeu9JHRdB9nKvIf/JF+BGJUnOnU2GBEevIu0k9iqMW4YzTYLehyNrMOdbGRKbl
Y9cgLVvjFkzLgotZYD/EsFvLIP5oEsiUZkAa0c/2mwdbSqsmO4WZqy51NUGqxLnMccOPEOVWtGJ2
cvrsmhk0Ar/HZJKen6gOlVAPRc0ZaxxblzXQG/eulWW3Xx8iQZIhvUWsC0PKjZPikvdXw0aF/edE
y+2Shtm9TfInDFt0Q+McvtkjGSq+IgPES+X7QvviQ4WJpesdDhGM7DC45/KoLQs3xsoQROvAYUat
nh7ni0di2dyb5WYRspaEPnbdhHUYQoTBWVFSr8KrcV2z01YFY4hXPJI8D7mYSOfKqea9mIIbO+Rz
xjrBPdOrkz26850UzVfPpCRj97aiV2FfihC2V1rBnxOUo7J2ug/dHBeXcAimgyQzMoh8fsOSeIRl
Ao8sFwE/3uCQDtvlLcycxzYMbnVZtBfR+d1DELY/vNbEn1uBwMJ1W31EGfQuI3emzk2/OaIiI6Nz
d/HS6bsMmUQOA0q3zefMyl+pSdWHMNMAE4ONtovyXJPRnGR+u9Uj1vzJRyjSpNrsxyIGdcY+++a6
rO2ea30q5PIy5xk6dznNV3ugIVLy21DR2S/PYx2BZpzMyW0j0k8nq9yWy3ogToZzS/f0BvCC2XV+
LKpBbdo1vXcKf4ZtWnxcnOV7XiUe3W7aFEoxY43UflkRTJggjjaxVwQ+lh0SGtSa7m4e4+Fcls1w
HnrQ/qXSQMP191krhB6chLZdjUs48hwiuu0Gfgz8A+X53Dty/GRXRbAvPALulzTeDklhiGkMn2H6
OWhuaapXUyufPWlhnUKVuCUijJXPf17i5I1s34iwbuD8Cdd9e+GSEUo81f3e4aQbqlM2xzg/M/bA
djLH1hXTeYrNx7YMocdWakEz/Ix/guw0hautmWtw6VW1YYXjWXMY2q7jsl2TuPBqEU8+NJ2aqTWn
T7107vNhfo3MtLMVR9+4e+2d5K5bJO3BYMIPlD0lCVyK1ssJvKYd90Ed02CFbeh43pAsV9YcFRqb
fcQfkWV25VNNJ2s7jJicukSvYbYA5Oi5fekSmymboWjzXNoxwbSCMZt3Gn+YnOV9WHOaCYLLHGLJ
4+bYrC8m5XCnc4/d1y14lbWCnKSfCzd8bjsf1yfhXBMGOdW7ED76ksS84H5avOmAvHTa9LGuj06/
FPC/QwLeK/AwXtJCK+3vejSHEAQz19z6qq83mV8TgpIEBM5YWbTzWB2RViGcSvvmZ94MBP3Fk7Vv
w/7UT/GVGi68i9rOwo5AwsUYZZgul/e6GLlzOhqMJo7A0tHuiYUN5sZ8qUYahfVK2A++dol8K+NT
M2bqEE8oL7pmmG+NL+6yFvZ66gQEy8zvkc+0IS3I5B4oqJpyeNRjFJ1yNYDzZjrEmYNsYhcZEey8
pQbk76zlyfDack16yZFvRJTTTsFz0YZvvnEUL0szVx+Td6uLngOaQ2QmqHLfJQvHbBLthcdwtoeU
6FYuZyzaRpMB8iEF+zIdZFCPpqq2nHsV8FXWxSosMebiY2+V+2A17AWcJsE20Do3K8Cwjir8FQZm
FVMOHBt0YvgDQ0X3xlIvhpT1AGx1FV1iVG//wSfVSBUDvKAoPyMSfPAMduTIZ4RZ2YcRnPjAo6uJ
Ty2Sm3k6KHdE6zQ/lOV0jqMYStN5uuYWpnyHknoZ5q9ORv5a5b16kPZr1V+7wgGK99OLzSGz0hd3
Ics8EuPmP4RHh7QpfEprHMz5f1J3JsuNK9mW/SJPAxz9VGJPiiKpNjSBKRqhBxytA/j6t6DMtMq8
9SqflVlNagK7UtxQUCTgfvycvdce6Rkr5T4FVnXQefqcMiiUuXPuQ+xB3xKC/7cOt/9fvGsBqnXs
ff8H79oFw1kfff6bc8Nc/so/XBvu30xE6X7gIuaxsV+4qH3+LpwXlvk36ZmWjWbekrZnoNf8p31N
/s20HXf5E3dxvEk8b/8wbVjG3wz07ZI/YSoesG//3wjn/yLtdvCL8PKwsOENodlnGn+RY+mqJEXY
SL37KEgT9FW/R+aEuprtx1Z2BC3ZwbMft2Lt9e35e/QNOcTZ90W2HVr1XEZBcDCJl3Z9UqToTU2r
f3kv/xvp+V/kYrw+20TZbQQuxhJe5eIg+FclCptlUsaYXu7F6GabqMew1hrYr+sj9Yt9RyqXTwCp
vxsaMJ9OUqVXpLb2GmHmVSk4PR4af5eQspcaYkVjLpVQ3btrGfSgyZdRp1/Uj065n6MxPs4tUIOl
iYbI/rOuLJdDNqNDKmXUX9EEUrYq7JVR1v0hqpNPNLLjGcR/RMJAeo0sN1o1ccZ0yjI/WejsPcK2
6DJoyzo3pLgPob5ZkOb/p7doeQv+l6JueYsY6lkmtxg2HttcfEb/+hbV7lShg6jwj/Nhw89A7PZ9
yd3OP9Ya5o9DjXLntghPMjskWccFH+lIXW/dqRnviS30jzS4tlFkjsd4MsXKzPLoOCIyC9gqr2oU
77A5YUn1Mrx6okeyoPPnyiXrTQliHkfGa1qp8CEul4mDz1rdsJmeTAbKJFRsvaLx3zSvgkaG5R1T
JB9vS4N17uPkMFm+u4rAB65EZKnb5DBo/s830bdc6S/vEN5MjsDYneh+f7tH/kVQt0xxiii29H2L
PmIc4RHmdEAiJhm3NLfC89BZ1KGkDC2jL5ARM/7fmiKSQGYijymBU3TJ3UM3OGc12tnG7Mm0C7MR
vkPjPk7Szh7crs0f4kJ+5MvI9ftbXYKUKBjAw1eMXa4SKM0qt4Xa0MczgK1wIbLLuzOR7u/mAJu6
Yw/ZNaDHKtPI/Zry9uKUg7o2s3HSc6SOarSqv18cU/3jSzdUeMWxOoRJRl7q7FhnI62Sne6aXUa8
+kPm+dWDCDvjPossyEZWdJ/6Vfbh5I63QeOO9dRyTMgZahmlxfvBT0jOW776/lbCAehElwWKsJfT
gc36Ix2C7tgtwlK0hU6YTrByI/tMnFVDX6b9n9YA+e96SG5wV9IPc78daoHnuX+5wUUWtKSnjxx8
fWGsZCXzcxx7F96WCdCK1WwjA6oV56b0RVsdCii/zp+LJXg8NggUccaILgy1aq4J0+g6/1bPDNrs
BFNkaZGSZans3GYTN+45H4b6lTgXGm2VWz2UEnO7Fc3FlmOfflC2Tv8HsZ2/eFP+7d508Q2zMdCL
dJZf8S8L3DCnmWt2KZw1rX8iltSIjmj2h/aU7OmRPcTGyMhwdJ5iHf6wCU9vTTNB8BT+ihOwhYYI
4+v3t+ZhAcK6yMy+v/d9KVwPOv5ApR9OBj1/K3llGBHvhjSzV36Ypa+irYjaCJJ1ZveA9Ab4nd8X
b5j2SgzDWRfjdOOQ7R5qdEa0MPk/4iafbpYXgwJmB0CNc+e6QXspotm4uE1IzAbiudX3l98Xr0k9
Rq4+cXj1JM6hZpQY8rF/YlW4ZJMfv0hbDSQBtqsmd+Wid0x++FP2wwwJtzHMvrpw4NmNhBJEtivS
9dgg3+CWCfhH1LqYy4pDPCksLW2RfWka7t7MwTHMxlxwkvA1x6hWbQyvv7mltB+bxIpeI1ceeieq
rn1aRzBvCLyjaL9pW/3+z8uP8998xCzSrsRgyeeLpPffF2isR25ihDigB98BCgj3JSrs7LmaaATP
7XtUes6PCCUKuvw71mvv8PcLnWR8BcD6JaGpo92AqmH2siFjgGCGOb46/uCfvi8yK/yTlQODKGjY
JJ0f1ashlx/DFHTbgMPNCQlIeZgYkSSct9ZmYtV7t7XM93h+VH1AVrTrQnmmHDkadhcCK2ZYl4/D
ezz5P4vKsX9nFflN1q5TVfkQOSni5Fqt47Q1gKfsRWo2hywPIGRPxhwCMKr/efFqd/Wf307T/Hd1
6rIeeFi9kBnYhu/zzFAc/euGNwpTTg3NhXvNjNO1SWgqtEc3cjntFk6IP11MQ7ePaYmi5QWFt1x8
8xlNo3FNBy869z4QHn4y3Jp/XmpNUsIYgrjt3PAetTMlA+xEOizIWWrUJH5BRlSJNJLRnnPAIjRs
WTzRgMZs+NM6cqr04gfVfCvMmKgZKxRrer/0CRkRVPimrk1GS7B0fMCHlv0WmDwiItATNPXaONXW
7wk1+I4SauRcZDfXdrkATSZZqA3Uqnb8NadcvLHmFO39ubkaQVYfe9Kb7wwzNDa8U4RPCBWs6F28
ynjERo/8MWU69Oh6/SHB2XD8vsxz6BxzEX84NMXpwbbioc/ozbUzKbaW3IkuDy8T50qYwvN2Mjvj
wVnQ3O1k0iaq5cVbLnU7ErOMcw0u0NwhsufEy4GSNmOg+qthDMYqUKI42w2MvjDCjtH1DL47M390
YiSVCgL8qRpsfZy9klDKvKw+dDK+92psbmNEVEAcGPU9iszyQ+Xdc0Ej+dQyZ7l+X6p52jIalQem
+6hTQs9hqmw5DzoVv3yjKn/957vO+t8eYs/0FmuzJy0fXeJfte4eFNly6j2a/81qdAZ1w+2ndo0K
SffgA39welke8wD1cydJboiLfqCozPbD1Coa2Hm7K7ryq3EKmhpxFaA3S7y372EwLfvfWcJMNhY2
I3+QPxGJvyXg4FaZ4mZPGuhNK7dJAiLq+1LUTBfCRMJSi93hRVnWfaOT+e0//8rc/ZxA/m1z8ii8
qbxYvXBWYuL9y5NWB53ufRv2gLHs9VP1/H1BBEYsjitvWtrmQzT6P9rcQRvfMSxBLlVgl6LedIYs
ecXOU54IB4QPiuzoFVW5e9DDEru6/KkbunhabM+5b7UVv45hjKGW+RrGhc2kzPzFT+PozgMcHyJt
G4y8uwkLukvUMZL9/rKtC8mAJg7YJA3na8Sh+DBW7HdT518ahZiyLVt7TU2/hYALh6Mlr3UYNRq2
+hXrLnpaZq9mUhPOig0qiusP7GD7Nk5++xmZSyKjkZ0FH6GTATsCZup0PyYreKd7TkDzH2Y9XyVk
1lll4A8FuSZxNn2MFhuaRbsKFwQqtFkjNYqmz1oT8G1YOHrdKLsfrRyJjGtvgyqCDpX3AG1ypCS1
9h+xJobzR9CVmsSV5Gwi1e2K8pI2w4+0cXaZl31iyN0GNZFCpoPUsaqz7r5KZ9ZwZF6bQftoOooO
LwLQppIcdT27OIliclKLANGVF93FgsgzVWVPCKA2/RBQRTnha5qk7414dt36aZg8YI428aGIqz46
2DyrwdVvouTsIHoGG/VC+BnFY+oTpN4bKJHtYnyhed7fa9Q4rd7KYX7CkHiXipc4gHMRlwFSUXXN
vE6tx2jYGqbCw9wmxChIzCEJA856rIpN0TBhbcxw28jyrbZamG1GgiosR39nOPUE8XTOCd8E9d+z
v99bNH2sJtnWprUxM4ELOsbeJ2ra2imdk6EP6o2lol94ZIXw/N/0pfbM5NKNTGJ7YzLT3oMkDewW
b5QYzw5CT6awvYFS85EzD6sTeQgYIRncjOsiILbLJo/C70sytuD8jgLqmYm+ELWC79zL3oBRgpdg
oL/pDOJkh1F8KB1UzD36Kh0b5ID1yNQ9ZPCo+2RIzpKjRlJmVHbkN4MBaZMlFsqQHlkv8ZECqson
At6V+RUTFXEcJEZiwrphKxHX0fQGENJtPzC28321c6VayZJD8ohSSirnEAc51JgRcrSCYMb7yYCj
1qCPMZM7E5g2mc2vTHXKdWuTCZj1fJ8N0du4rHo7R8ITG8H62xx2dwMZpusB0VdSvgYkjxdVoFeI
KCrrwQX0sOo6o8Ow1jTPheF95Q1jLQcG20jbYGooMLTNx1m7CI7i3MI0GouLOT/VTvmzjRhDxkxg
ZpYQpilIZAJ7NzHKRqpzZ0vzQY3BpZcpvMmeDHQATmgiwMWn2aswjE9ha/ai6C1nWjjFxm5wh7vs
OYkhVqF5hg1QeY/dmDyOpj8durc+IG1nVMEPLKsk0SEtmbOB5CQ2KusDD9Wv2Pthihb6ol4iZ2rz
MIx/UNJXPwpeuB7hZjKc867FIbIaeKDTkn5nhAiCax7myaluMgs+3Ww2d8hngxV9jCU+r7IxhPjR
KvftYeMlwnwYjJGR5MjQfyynFydJd21UofgO2Aitvh1XlTbkwWhgoZokLCoi3Q+6bOz1XNQjiELX
W+upvgbIebCBoKW10594ZIiSTwGR0uH0QwwD8zRwyotyUoiC8sNKpnqXqvx1Vu6lOIQH7fMENnrc
FTVPWgliZG3SscBqGAS7Otq4SfbHxzKQW/VmmLtyHZaFsXVcYIIhECGHQd80udNuXlUDaWdNreVB
leFTdS0y8HuRPdOqLUIiFqt9n4eMiLQrNxR/r5Qe4iHQJvhjz0FtiSyWfT8J8MOQVG0fmOO+EwDk
n2jBnPnAv9Kc19WqRKCwF/NqIiizE/1VkxjXuQif0BNs1VQODx5zelg/ig8h6HdOn3R3A+r72mkO
zIwHbwLNkPFjMOS+R4bbIf2rN4ViVK1iA1K+gQExqbuXNkxdjAKq5oeBibfUH8aegXlLmCWnsAbQ
+JXWOmqIETdr4h7NsHho1IJHC6e3TkEwnKU2VyrU8JkYKqy9hifXFBJgWQLPrtUh+TTFH99P8vci
CwHEReink7m4lNYFYeoLw7lbI916G2Xnpu2vSbeptfVcVrAsQ5U8eZ190s6wUWk601CesaFl+Z+u
bZJNMY56JdwRIoI3Zhi47T9hDjzFb5dwGB8Cgp52vgzJh1Z5cis9xdLndNsevnXdJR5Ea3T0+UTa
Zslkrwk2Mjd54yzzJnzKPcZAjHYmIH0mUlL72bTrcpUihlzNQX5NJ8NEgbGylxGmamvSFzMAsF65
K8HFrGkAGVsp4lWS/Jb+XO/jnAVRz0mxt+v6VPWhe48o1VgHDAA2PAqqHn4FFf+RD7m3VaMBudJn
sE5oVcpd/sxm+1oPwHKDwUOXRIK9o2NyuEEpDtLTZ5S+hMGm2R8Me8MmALuqGd3dezY8izThAGZM
44vPkWtTWNUvq19sZGn5YiEsD62nFGv/vVu1r44FwE9DXFIOs9FeijUfNUB8USLWwaema0DNdR6t
LKfEr2kzIYjxaqYek3dBWXxshXrXmtQw+CI/DdIfmO8BiM9K9oeKUJ2kPw10OjC/MGsuRsIGo4QG
lkrAfPsxxqOSD2VOUwsebRYgARudXYVgH53XUEwPPadnxJq23rldlGEv0fHeGc0Hwwlv81g+Z8a0
NbnHQrdx17WOMYhEDZpQ6CZTkv5E4ndpUgGaE4fHunA1PjFsbQG+OBTdn3lB8nCUKqIxRnnsMuZ1
3xdz6tma2PxU4eUnFx/VhcAATqB9carVE13I8hhlQ3EsIZYfOVc4MOH9L89gW2c0iSXW33gNPvUO
A+EG3kuPUcMlTosGHjF2E2veXS/dfht+SmIUF1k8pdWwAN6t4R098jsz3GbjF8y8knB86Tv9gaFr
6VoU+6FajritIN0MIQpgdfS+CQYlGHkwfikUA9Jzm9F/bxVtwsI6NF7uHmkSUj/8BmCJC9chEmEo
oUTgl8Z41ivjgJUAvW99dasyXQ+Bj9982fhc9nov6daM09YFLxnnniaGJ51/0u0jbchmzWwm8t9r
sC/roiQ2I8tgtLY+nFByRN4sEgYylGGtmTNYNLa1a+M2EBInIvP7IFT6oiDXBENzUC1Kjd5BfuJU
8Y+IuIiaxmMTz3ozqOLByJPV1EQfscv9p8PH1IvvPEk9pPkfJk0dMzneMTDifewxeW7730nk7kRr
0x2unjXTpKwjMATGz0swIbwYNfmVvb/WrviSHZntsR2uMebmK40/985TwzpL6qUDf2KuzRgSFdtd
Eh1kkGKkHbtf4YiuiLrrPpT9+2j4zX6aD11P8yDiRJO3ZLvG4D7wcL/M80oFOLnSxWpvW90G8DsU
uQHXIuo7jxEJ1uxgZSoBYg0Li93AjDAJCkztRZKTIG5o5w75kuKo7yGIqbu5XLtffsH9IApIqMd0
TJNjvFyiot7pHsHY1Mp7zMr4OY0lMEgx5KV8UqnVr+mAYyyCXxU/y7HRu6wkrGkee/x+lkjvS1j5
gYkxeJhRMhnVkgKTI4tM0KfUJn+1DbGQTr7zyPGVKrWkOJq6yzxyDw6RDXR78DBekfyGzeEtCYeT
zoNdmoSXokgkAh5rwqcQJFuBBJUyaX4k/eltJlqlRY7gDDEhq3xuvgZMLlIy2wxaBX06HFx2qXVr
LOjzzLmvC1Sztqg/tO+C5ESZyb1dEEtskww7IosQBAqYGXe7CG3i1I34V6ysW14hcNGdi5BEEVBr
ChacBDOyLChoJYSTAzIkJEoCXWXKMSGfmt9WXGUrk1d3l5HQOOhTmFrn2cQfnGYJKv2xlg8zKadV
2Xh3LlsDpyBGq4NRc3xDNUTwq6ir7s7iOb6zTTKT0GguwtPxmuL7I1OyfRz9SO8rI8FNFJMVObnU
hU5yrKf5s8BXAYa0f6gXhG7Q4qJEdrt2W481v+ZsE8/zwTVwJZuG/WOa+lUxBKegcK9DP4dL0B2q
bEXcU9HDug8ckgl7O99PQ/ui4nwtFndJFsGKUgxXiF/sV21mfOBFzA+iKaw7P6k/WtRetKixhRUy
aCEV2I/h9MOrsscUd+CdmAm8EJwLXHP+zA0jWjdSbuaITCM5Jsc8ZSuSiueti89NhDzbnWdCzH0w
+1HhzetF8JU0vxOSgDB4AnK0SOlRowenKoU8oYuE6LIddf1jhsjuEnXji82iokb8rU3J3/I9umjh
dRwFFon4VmBfg1VxGxKl74Qb29sCLwN5Q5yAvSzQN6cUoCRotWftyTTlp4yGvekULrvfsIYvk+4M
1B4e68uuMRPyGZCE3fc1YmuUVEPo4V/wnWsj4h9U4Eyw7Y+QoQ8qIuclYxSeDa2zYu7+OIxv/sTx
HnFPD0WGx0IwYuxBydhLP2HCBxXLU5YJc1uF7ktfqEvkLAqZSK9KFwdcJ+Ql7ngZJao8pZrhMIUu
+e6QvOF5FVLg0MBwxy83YpiVc9Ks2tL19kNH1AIERpHMiiB09doq+5MnLFn1AafZ3Ggm5APoYeI5
/sSTR2mukYkDAEHy2KrM2+QwyZ08pNTED1uaJhqCaCGKx+8ZEd9K8wNEz/m7Ex0RgZrnAL8O9pf5
dxqp98gCFebp/tQDFgUCvUQjmZhTZ/up6Lu7Rhh674f5c8bMLCad3s6QrvuyhfkEG3AVRjMB0tYz
SY65rFaSDfkg3GyfMO8CqaLrDdJ4PiBEuqUwfpi1c2a6GxIzxnI198WfiJK0yTdOFBbbTg+/Knss
91ULHhPAeJKV3VlecI2T+W2Z7YbBBpCKvmeRZGS6F4IpRDdYQJFi2JVpRc9j4GAZOZeavGvfjyJe
MH65ijWvSV2wowiaEIuoe6TZLBPABTBJW/fJ0Li7bvBOFDVPYcUMZpLDusXaSWaG82VK1kUGNk6d
bbDHPIXzGUsE7YEpqY9QvvFFN/WKiWj6mDX696DnlhlydghGTMvZwJ4SNOaR2rpjN/tqfQ0Cvx6O
jQ91ZWi+UJsW25KQrCE0fkCgOooCuEi6LEVRR8ZCA0GE+FmDaaETdOvRXQ86PnK/0hEQOancyUMa
UvPnifVpTeWnUCWDhqG4R4MEA5GgvZlZNMOOcOPDcfMb++KONiEgDh+SC4uOXwFVsDuvCh+blqyi
m9GbS2xb/uJZHWCUGIcP2C3OtvHgUj1At06oGCaVLOJPbkdhtOxaF+pgZli256zqkLlWJ8uNLWNn
+R/554bs1ohs3cF+1bL40dgHzytgPYXOTAQMEae45dDdjwAK3BdHxOLYT3SojYqgioR0Hbfvqw2K
4qcibBAe90OxSvg5BPvhKNEmFSn1a6PR2HOuXe4TcUpCeLY8QxlL/WyfBFgtoUgFrjOJEaQ9KgZu
9/WAfKekGFhrpsyeQIiZjJeoTA52jyF1ICDBAaCMTjOf7pukINU+gCD2Ltz8mKE3CrPk0GX1owXO
WiOOpR6JLl3ogLtqzD+5DC7p3HC3Tf2T0cbY6PBzQXjKP1qSkINCc+vQquOzzj5i8JJaDSsj8zk9
1XobTBijtfGa2dFImvJABk9uncbOzlZGQjFqzslwn5nIbcw+g6Qa/mR6A78FUAju+3AVmM5Tn8/J
5aYGA2Fhr24qaR+ELDHORfgafuL3y8Mx4GFz9kM+VSjOYe67DZZht8AiFD1XjfmMJyPp5aaYoXvT
0+CL8jMJ6n3ZdztlY29N9KJBJO9c1S3s8KJ4nDN7RCdMnKzDafb7q2xkgtx6uIl6dyutNtq1AzuS
NgN1KE35WjZEJiyjI1lk9Oii5FU1VsTJDcivh6YTc6fkcIL00IgR52Ort6qaljdQWneQf8YuEQcN
lEeTpzrZYb0VDhKTwVcYZUjDHglFbLIdidcY63PSiiSltduNkI8a/lL1mWjaQrwuTK3jkkWC2ylI
61XquJ9WzARYWb1Dfkh0X9SRvEa6pQKnt8FMjGRPuMtFSmUzavliu81bNdItMIMp2gLqukUFGPq4
NP60BeSE0SYEXc4kEZgDZPHZqFe0v1/KKaTBO7iP2OhxLlQbh4P5LiISoL02BjivJsOX08XEbomU
1sXg/tgmhF5hN/zp+iTaWiK/9B4ckDpHYFiEkryR7iuXBpV3Gr2HmHfSvLiYXa0Pgc6IOdNDuCsi
99S37e/M/Kq9iDiNiEXEkq++Z4ak88XtnRhYItIlGKmc1rbBUUjVybrpu+LaJfF2JKF4ZyP2iw7G
OPl7p0W6AlkII6YMWX6aj3yc4tXJMGx6+FCueP4bckmg94wtJvzYfikL8BVj78U7Zbr+2R6r/g6+
HCehJQcqO9RMF/3qYjMIsQQfkiOeIKVRQib5A5rJD0Sr9Ad6sZ6CmY6O7z6FXXUqHKbvIZZRNlJW
qTh79XSa74WlaAQa1NghLX4cd49iYhXDDEm0S0bVauVYzo0KzIFJLWhkNqStpcQx9QwYu/1MtWEc
9XIYTDtn644mxAoaRR7jBa+PH8a5I97K9u11gz1uUzak7YzaQiVAd8IiI5tXTDfAzM4iDbFQNbgM
AuYOO4z4v6q8pUXc1sM9NXFkPllzQ9pKY+6bHORSTdw2SXLoF8dsZ7J53VWStK2onv8YftkTXEME
j8O9CFKh2aeQ+e4KoQZ+t/EzwUOY0ignFRQEPpyhHEBgP3Wsk3b2lmNU66GlPRkIcfVIlA4sJ+gr
Rv1Di3Dcd09WY9cP5FXSL7t3bTFsfS3VFuf7OYaGEZhkhXIn/iEQMODDyIyeGU1KkYNi6w9DDHSs
xann8WK7wKknc7/dBgH7fpHY1DWfrGX8wwzm4TxBNPIfJzM5pGHylFCRjD43kBOycuqOBzBvkA41
eAj8Mqh2cwk2qMhw/w3JUSKm3Nej80Msn/nMXHTnzHhvCZNiOxB3Ljoi9JAA7iCwNhV4TYaFX52Y
/yh6gCuOXp+mSY0MJ4FwtvYyoZc5tFmxywNqpdIBmcjplYB420f/QCRCrp15k3fDu9fNd1GVPsyw
AbbxvJ9TDl4pgCUZvNK6psWBHV2m9Oh0432OHqflJCC3wMwJ7RgZfxwC2pfdlNEGCKJ2G0l2Yz+u
oG0xYqhjk8CpkJSa0PAeJZQUaTq07sRaMbB4CoMe3AlnmnAsbmSspRHGQS/ZNx6lkJdAaPCaqERF
hV+t/QMJkPcup5XFG7kd/PbapTOMgKCTHJzFSyESedeGBG5ZKHiZQJCKE+crXNOSeMgZPJDtfRUZ
oca++ehkPua4hnBH2Js8BQFBYmmNqlbT0orGBsJIG75R8IfrkHqlhz354Knkl5+Blu+JQDkh6eA2
bXHSBFSdeuE6dpb5rBcVu5lWW0nFfFcaI+MlnzN6JGzijkpjunj9dCjdMrqxfXR7pvXcA3YcrMN2
FLjUjfDsULicfWPJKy1nVP/Ef2A6Do4ISLqzFfqczaLqlJhecxY+wYrQS+6VeC21+opSdiCzcroT
CzchZk04bScqt41nB3+cOD3K2m9OaTHeNT26ntFU8UXVeUmfUlG201QnAmj4KWATlO5U7mWc0K7L
zOaM0dch8brrfqUjAaa1dWdYpbEAfZxNB5jpoXHoCSR52awa39APuu4L3Hwlyvequ+HjL7q6vTEo
XA9zpemBweELPbC/mORb3otHF+/bvovc4TFxIFb56PR3IHPxjaWffdE5lzRt0htWG+c4O/G734rk
9n1JBwLfYptDuwUgL3YTEBIUzDfOB8gebGKyhypkIp3AqXAqDDP4s8ZtaKrpqn1lXfqco4T5Y0DV
cIirMCH3XKVXQSF7N3YhybP8oc4L+yDw41zMAdr+UKeMTZUtLvS69BpHkgtMJu5WAuf9xguy9oal
ub01rc0zGOuzkTnNLaim8MgvT2hnQRpKZliHpJD+U+j9ihRnZobkxFuynZ1MR9irxrLrk2sCkCCZ
rsHj/iBJOTZmORBi/jL5qr5xptZPsWE1RBfMyfb7S2NGQw+AtdhMgfe76nnwyQDItV8+5w4ZnHZW
fRERShhM3TbPfik9dIxFsPn+w6irWbUjDBpWejPqOHjTEq6eV9bFLpgH69nRzFOHxNiEPiWokVrj
trWAbIjELp9kxEfIWYRVOWrLJ0/24t6ahH0ubG6XTN2779XoV18ywceJsLF4iJ2Bwc4s3BXkgfEc
xEm0jtv4MkdpywDd+7QG2/1omHDd142/azLbv5Y2Q45xcH+HnKiXTcfmofkc8/gjwo310lgAcVvl
XVOfpASz6mr0U71e9U1bbpf+6Sl26vRgL1q9opYnlRYKgazsv5pGPnvCNW6ksUiYZwB19A81FRvo
qfXJtuiU2wJoW+o/x5FFlIVw0A71PNZjc/ZSxsq4sLDx2O601R2hWVXz0nRR/ZRxUjLNhz6ZhrfK
DCuUlCRyAeVqzAIDUYSjwKxldITFvHFLIyKvuWQE5jz7qXUvPGgUsdWmO7grt0Bk1dkRRGCVsY7h
kGbyQeSL0Z63njeF6CVddK+FY2KEmx3urShZw/KsCWUQa4CP4ZtDuXUwHHT6ifOlUju6V7jwblna
PE9ayAOslYymGyDqzlLxifbKFWqJXIXGKO99yDAYXHyTNDkkcYzJJ7oXeYUEq9w2DvRhyMt4XWrh
XCc3Lx9pQG/Gugueyr7EvK6842AHB2co841PE4koYBz/so9OvVXU62Lqbs30PUiRjD38qj5Zc+Ec
6p5lP3ZyBKQYNg3bPxYBc49SDsPGSgCfSMsuUSrPH6y/4c7LPLHvk3SgVna3kQiKmwlaYdcsM8zK
fceU6e4dhURadaPNk5CcEYm+p5QL56rxS15VQagHZ/5t29aXrEOgEjXxl25N//x9KUd359WF2E1I
BIH//IECxWYKTWKuvZ8ZbQQnV4q5gM8odpT2KWEvCkTfnLPAX08yiA6TmzjrJnB3ARseoFtCNH2X
G1UJokDN0N1bUaTvOU0jf3EvmSAplL0uQIuLkxTq0mqKRLELO/qgM6SUlbATWGiDmo6eANlqugln
gXqR8uKnwhdkdvuEbMdI1davorRWSypLYbbGW25O04n5ICKIdMyenMpdmVbqH78vVYJOWkRvzVCU
V6+I7BsOI6L6+vcIIcvGYIxySKQZ72TVfhiVJ+9lkf62JXWEH03u1UdRCblvaezMNGpbrzuVcjHj
t0gdB+AssJ/OQUArplYCR2NWlhfXQNflOV28MnIG/By2mk8ZdL+DR3PW6paxK9s6p+KqcOTaptsz
XPVyNCyQh+MJY1Ya9Uj4yuapKP6UUbmbsnl6lFh+XkItfosarbpIp3OCq/fgZ9leJUAmcgfKj3TS
B0MQNT1YzuvUlc6p9lv/nIJuh5GjHvBvYWJnwqezyLxmHcEl9mxmdwLoNhVrZG7LQgWk26ZEgGfY
RkVv0QCRToAyQl2RwsxXuCz2bfDHY1MJCYaPA0oGagFgBWFLHspEPyeKVA7OOrOi8KSAjtHDg9zg
xAbxdqxQ28Capus82vt4Vt45Gknoqtq8O6U4jUefbJl0+f5oYYolnNhuM/uSVwwSg9aa6c13wx3Q
N5aotJfrdqoJWeFQifl56a2ntj5Npe0dx0aajGYGBhStLQh0D+fX3P4v7s5jOXItTdJPhDJosQ0A
obVgBLmBkcwktNZ4nHmVebH5kDXd1nW7u8rabFazuHkr61JFEDg4x3/3z8WVEMjhp91oUn8gU0sv
nF/KtiQaFOcA8XOzdow3PRlHQmn8kXgRYgNlPGbdY4C1Wpz/ZvRleo92plIRfGdcznpOQ3mpeNcs
9Cx2HAhNkhUvIQBa91qvrXtevstM2U7qZF4hQtHOOlEJ3w2Fiud5jneboraNFDoxy5qzYVmGl3oN
UHvhJ4p0QRcTDhJQtraldIwqMIWRfvU2MeVeBSa/c8UwUxe+E6pTmaWUlabrAHuPPU7pPYUSAp9v
qh0vaTEhqlQHe3FbnLQ2Kk6+BEqlvgcE5nd17OGfFf1n32jjkZv00hEG+aHewChr38myeuBsqZHe
/fd9Tt5rG6bof54JFiHcD7FttxkjdUf3Us35w94tTB+DMYWQfDVal3UQbW1lUlbUi2AoBasl65zS
LicnYAkj/H6qWIhnnkO09M1cCWtgk1IZFO3qtDMaDWoj9xXVrSWMwFCk/Z0cHQXHKkwGPsHfhQH8
iahpjLveeStMDXMWXIve/Gkp6jTWK7n+O6GXNR2C/CoFDR0/ZgZqA2AAZxQhd5JWHJ3K0FOGbEl3
8AZX78ybxbAxy3XtpljoUZUffiZBggroZ9W+9DC9tOJJLej/HivxlsKu3dNoQvPQqzJCbVkYrXT3
MjB6HCnQYKfQ2jL0tBtSE1T8Gih3Ilo2SE7L9X2kI1wV1d5IUrQ6L4KDRvpkiZbPpEHCEWeVEXMR
0ysNO5kK+WQNJM+mJlDWaupTDVmAjyo7IT5je2PWXzXHP3+TPaCBeC9NqlkA0AK//lS1rsV+Nuho
E0G7prsgX2EOpEhUkopraRXFVaVJUSizk8W+4ZAEHG/qSdv7csEfjJnsSYLtJnV+d5YxGp3NmO5K
U9HOvtpeIRvQFAkJ9N5HdzkQ5cefv2TKrbAE8py+fNfYHx8KLSOtEE3W+2gU5PIrKiDTMFlBu/Eu
tTaml3/ugPxjvv+P5nzDhFZtani3UfskRfwLXFjNaJ4PQ8Cr3qh+JkL4Mejqpksj0q6EYhexBMN3
RttXLhOMHur28AlcG1Bg09brf/Gz/HGY/sMPoymGKivoFaYmExv7S8dJGQdd3XmYmWDlKTh5avGi
R5BGDQWUlRoVzc6agxmhlPkLsQU5mY0DN3QwbnQLzIbiie2Sx1u+iMtMQ+GdoCWk+GcC5S2N/ASB
RDLssZLnyvYCkNuQe0idlQLRsp/NI0syAIaJ89+ImwNnpfxMevhEfqo7/PlDIMXtZAPWnj9/FaOv
IsQ0kMpGtwN25NRdXa/JNOs7DELBpiLxvLNAZG3GLCppov3QOh6dLbV+cD5aqqlBf7xScmVNZKbn
bv4jqLnPJkUaQHWY7Mm54JOloqCyKnKCd1rPHknXaDsz0HDu5B0mW0+HIgdNDED2Aik9Xk9sfxaT
jpeWA3yHK5KzBV9HfVcMay0YxTwOpCte4XNyMzJBCefNMxs6kqFxkh2LfuoQCPPBFmIvv7ao1Q4t
Icbyz12ghHCyGuFQ+sNL9obojfEQWZKB9uVGeQ6YfK5//jBVNoakfORlvssJih5zryn3MfzKxhDy
W9HA0Prn189/MjAbOg5w1TB02ZQ1Xdb/ci2XWWjkYjdrNYPBZLMKcwbkSu5+dfEkvLd6o9kdliCn
FfmYKGr6bWqx0MoyillB5IdfWLQ04qEgoxFph8AkXcwCF55Hg8oOBcDxIlYr7yQo6lfeJgPHJEwc
gYcZr5BeFvFGJ2t4ltZpfe2SuFh6Uo5MXjKtlyS4omQYNv/8JavzS/qHO4Z0pGXCViN3YXEX/+Ul
i6XZN0XZVIu8zTsUXT13Ymt0lC6XXU/S1GU2YLisZY76BMvFvQH5W6y98NSwTziFIia8XKwodMOb
V1h6/RzCXNjmpRg7Pnud99afxy/dMW1jzPljhsSZ83l+oB+D6rMTvY8pK5qjJFfMRMsaS2s+ACUK
i2egtuLWK9OnGYtbKWWsQh7G2wFzw1hJ/zl42PzJ6Sy9/fO35K9RqnlBkw3TUg3eFSKDf0kb+YUM
c7zjWhaUDsZIHP3WU+GH8tbULoV5WCDhVOg0n9mAIoX/4hL8r745AoUs0qsxtzXK/5jbYOkRotxn
4uzJ2a+hrtjZh5u4CzQGbe1OD6AjG+rUrvNS/vt3/n+bR37+/9S4Kc9J3v8+tXzN0//9v7Lw8z+2
ff35lL+nlmXrb8SR6ZOTQPWQvjUIBvw9tCyLfyNWRWCNKISiiZpJGO/fQssm/wkQtTHnJFRJnIOo
/ze0TB2nTmjCNE3Gonyi8T9qmoNYaP5jBojmTpm8HGB6VddUfsa/xuaCmokO7FEZ1rBEeVNrQkNB
POee0zZlme7TWHItH7+lZ811i5CBzFI/eBPFm8rYlSuTCkgtJI5Vm3HJWS0gScNZV2N2KUdIx70w
4sXXyho+AqUAaVxLbslgvUw94y00556K4YmdkWmS2ZtuGgPxUrFAyG+KIUHFhmLOaPB7lAlGTEMC
0UpOtlYyB1o4KjLLr925tG9RxjVEPik44C9OGA53ObYZ6y731gZVoHIHD5Noj3kDIuI1NUoV+FDu
oJCJzsCOD+RkBVKp79xG71BBoE2kFoUPHQfGmIbIqqqbZRbnNUtPuIWsQoFxJ9ONq2AcDAzVRcbC
b12viwGCJnAIrN21ePWVCCe2j1NIh4TfIjYwPL5Zg/RM6rBfeAOPUHIfEPniTrKVihCMb+AZbyek
/ElhjiUypFUijegvHzDFOYZMM/ny+6G5FEK+zkorcgIjukoZqfO8n7CTSb4zEN1WFLIcgV7BJmiz
wwQOAmqnUVMeEJa4f0JJXAq4Kzi0OW1tPgHO+ctUD10GgyapQgyjARgk0WQATLM3wth+zCllC03F
7UYmS3p2HILqS6IeyCYC69NRqN7aCjh9MxrMicfuvZF/tNzKSZC1lzhn9xICVQ4ZEzTYOapGYuzd
M1WbhhrQ1zgxAPoa4sa3RymZXMv6HVeMjrW+wJdlvA+F4tmGnCjMXNu9WkFGTfCfLcZCfJUDQaAw
Q0YfVYATnVcvG9nMd+KgbHwdJGwPuhp/Fb6aQVA2ot7hjVSoI89TohlqsA7pZI3w0K0gfn/6qskp
kVEvYCAOCXX8Ofp+DZsZA0maBwQ+EU3E9pfcxjQuqk1ml9DTDMx2e0UieyBZBxMKxpQCtm+UQXWI
GGGgQwnGtdm8957HebMzr32aHFBc2MAkneHUjfhqQyNYdmHnLwSivGCARSBqjeMPMnRG0cCdovZO
oGuSM8Eqt8eiWSSqDlepwzzfyelCqS0on2PmdDP3pw1gVRsMBfqR3oGuwREaDInnSEFMeLqFalh7
6ZKjnTNGxAVEwDpUOcMHJdS2jXpZdse2e8ltS7iuVWXcuF+S4OOHF81kwaDjs8tEVIahcef9PXkN
lVIKCWJiPL2A9kp2ZRBwqCvlKdYK64jxiKdA5sTfPAre2UBIfXco8OR6SXge+vLDK17Qs9/7uUTX
z6kKwX0rjR7e4kyw25Apqp6EknPJ4KI6wj2ZmWDJq2RguoNViQm9UMlcJuHaTy908Y7wMt+8hF3H
lNWkYbmwR/QvF9/TsUobEUA4SMNckPaV+VlHerNKQ4x8odpuaqwIC8z/j7qwdnSZOaTUpk2MvUOQ
FA8eofxRYEPds73Xm3w7QRGzBkLuYbQRo4gyHiKq6G8jTfR5QYGVcu+FAjeCzuhJK9UXu6bT1Pvn
kZV5HQkDlnMc94zYWfNQOOyqnK09hrTkKIkC3uG3YkpkKPiaa0P79mnxAB6Vl7YGMbDvqIfIvGBZ
hHPCgvSD7XUSrPDGggmldFcJDusapzdDg0R8C5mj2BIZaVsJ2R8n8XgQm/KzUMMBfhGdcrE4OH3D
Rh/ot4odNdxpkRddOMNgCMQ0F5s1AwyqCYveC5fCCHu8N4l9+gHNdSgCCNsjaAguKdXAgF2K39jB
YEYq+LrS0HJUT4Ophoq2TtP7xLDgnLXJK1Hiw0DVnCOZwS+9Kgxbt4hGez5ALwtWv8Qg1pUz0vOe
CTeySwuoNmF7qQtJPgYmI9N6hJPQp5arYqe85KMC6aIfQ4h6Ncu8BKIw6rBv1aAufMyRwUjA1FTS
lEo23sAIxvYqN/wRl4Z4C4gVRl4h7qk8m0GzxgUdntymPNA8WdZfWpXrx9j0Brvo2tfEGALwt46v
lzwaCTfppTSxCs4Nlq0E7r5r7wjvEdPayTEbkXaaVsXFF/IzNSB4FxB/x63acdzV9VGyTbj6h5jB
vdNlReloUjZ3HjKW5QFMgOURlEp6LzNIo4JQrDAByCiyVbGMgTWyp5ZRzriqm5RHj+LH5n5Mp7to
KvlBmhDqKs9a0ARqHJWyesbK6B8miNHcl9PN0IJubal9wfPrKWaRv02kwFGMITjqZjj72S5SNecY
OIKs1REAdahH75qGORcPlXCmgXsSTOUQdrq6DCb1vQ99xN6x2JIKoAGUttBUcesprh90t+zFeAiP
eK6dRDxyYC0+VYU8N2jEhjTVEhlfceqZ4TaUoJoUEp5rkttyWZpLVenShzqle5HAXkfgFi5Dm6ib
DPfLdtC/PfoFiS915Xps4mopVFB1+0o08CFHwbXhPl8LFZJm044b1HhtSfFSdhXlIIe3pg8fBiHE
dvBdzAfdp28Mqq2VYXyQWw8CkjS7l2qzcqIqaF95pV3QIWmoFqmdYV9y7DI/emaBS6anBb8bZntV
VSI6U8YS9+bTSrComvGW8Vn5qmFahsw31kWAHNYoSnAuxQAeFCIQluJ0UTcakvj81zrFrpUIOD/r
XMwPzdyniP0FN1sOWqwvUhw/nlK4ps6iZVHysOt7LDo89d+tWfyHgdDv//wvNVdcUVP49YnEA8mF
8l6ZnqyussyPD4HxNcyohLgRCxs/gxvP48BQBnKSCYG4REcjqx2VHZlSnhQQcZYW0l+3gBzO9KU0
8bIG27yXcbhNApeGl/fqkho49YDsJ4ayRhIK246Qpu/sK70L8WOw6JB9i/o01Y26wfwyxgKcLDXP
13RPdCgZKePjyV/rqNMM7q3csRjRLjoBn1PSlvMwBNci27xNOVkr2Ur6na5YT2pMeYQaq0jFeKKO
EpKuxKWa35ohc9IRDJqQPFJWrUUIS9wpZVm0ZYzcqjRb1Zn4y4b2orcR/i2wMcgi76X+kkz9PBfN
9wz0FWRCb84cqPVMT9T0e+sPTIMS2jHY9qOSnyztYxBoE6HaNZMyIAKjw5Cc3ngnxrM4VWxmBdxS
rOYGW7NCjheRgrWHXgfkDOxQncSAWWrwApNkEZSct7shCZOZ5ZPhPTejJv0WMUwvo3KiykxulnDQ
INUA9JeMe599BngYetM/tOQGCAB2+66Mt6OZbNnI7T3fsGHYE1uKj0nbr9PSXJVlvdZY2/GNrknH
rirh1Qb6ml451HQ8UbHA4BQUrVBqIGEx3QfNwRCajt+aPmcceWV6d+ZWxOiTEK4baX5DOsqsVctm
eAq+4ZdRnETUgolIlc8B+ASItLXoGeOntFsE5VeJ3yykqKawzpj7ydN05E8yWx8AX5odpjxgM5Q4
wSQVWkcm1j8vnCqEZrjKvDkN5kIAdE0IqlYf1gKvUELgjRUJ1+Xo4AteFDgC68pwWj2mOAX8XDoh
60doYaGlBgu5UdDZ6m9t+I6kZqENJHfZtU/sNEQLtjqItDo86+R4onJRsx+rIq5AWHdEuRYF+auU
JOMcgaXf5pAQoswl6h+KyQ6y9GOQL6nFecOD8uP2KPaS3uCPJMhc5w9aFTw2tvFazB9jRlq/AcFG
mylhwk4DsirIUKQZkTFv2fvUSfVxDkifd5IImgoaUCRdFjHWAQy3KCvES8N604foI46US5SEgguU
B0MLwUC9nVZJmtKHUtJ9yHjBrjVryy+R9DP0Q5U9oPhd8i0qMThS0rpp5V+NInIjvDJ6EuLGWmhy
i6VKYo1WFjphEKEKbZ+JZpsz8efGHGdcHtjwgb3NNC6iUloFbb7S6T2rBzlwO1mzK4jxmC93gRp5
a0XOFwy4GaTyoOTIOGwlDg2C1QizEZTrg0wvbaAo73kgYnzDjW2NmHhN9lZlTE1Jo7lC8Kxa6yar
08XASrXAJW0jfS/aEkozafXgpBkMPEt9Jt9qyQZPx2PCqb1Qx4n3rJZvkH2v2AiNRaSNV3T/L8tD
l/ViE6Tv4PEyzRSNiuglwGkc7AN2UmxJzBiKi9iPHz3ZrEWhJheBTnXsINjFgvJNH9lwteyOMU6n
HcUDzAcIU9akQwT/pPtm5xpxe0pmgDCpqbGVPyOtOhjD9AJH7vM8wb6nBG5byq+KmMsL4Mi8IkAj
H/GtSyNeMUFOPopSfMlCyjAX07HAS2yA/jPA55o2yR/nYTt/51NKlikr5J5GHvbvKsGiEOuBW+Yg
MLL0h8MeFxu3YTQ08irxlG+vKvUVHfO/qlpf6fNlhk8CpIXF44scsWM1NBb5lffwQ4uIm158NWnd
bIYg/QlKMvSQvsgA0TwiDqIbIeNuVEEDg+8lLCZ6vpeblB3amL0NtaBsrWJwYqlYB40mXMbYYnQs
zNUlzDURqfkZdTmoFsOoyfTejNyKrPBydx7amiRCkTnIqLFbpnFGr55BPi/TwMbX1MvEdpqYA3qy
DoAybFE/9Piq+5VjNLQn5Z56icP4khosM6WRL7PMMJdeJnPgSHCdMExhi3gEIWbaWdKQkihzx9PV
k9QjyqVaKiyjqG9sbNCEs4JhdAgecirWoMmU5XbIs1PATUm/t1nCvybPRmQaVJbPXL3i3oqVp5Wi
uDDjNT2m7wFRto2MRWnA6x1yN0ifQXNsw53Z4wNwJ/67VdwGzuS9xWA6CO1CPcX+LS+ug7Gt9Iwo
FEfX8Hddfg7jL3+4EJ2p2vMIj398ddmmfOTDBUq1ZC1repB0/VaHbDb9j2r6kQ0i401LGJg2ncp3
2AkuLGHnc1opdMpzsPjlPC7D/j0it1SdhOYzGU9dTaUMikye36N25BS8xorPSwziq5Z+5DoPwnZt
Ckc4pq9uegbtpsHNn9AYfkee4Mw/N403toAbuvSuI2s2UC6+M65j0eAg/zuY3ZucQn3upyy/+/Ez
9W4thuwKB43S15++9YrMg5avzfAthvsqfPsQDHr52aPdGOR2B54+3CoLikqrflVOrjIuE1yv9UC1
z0g9AxU45VMbtkJ/KSK3ICYOEb3ZaiZzu5eaPRPjehj8HYbLUN1BMFBAL0NmwG0PEKJ/m7cpATZ5
mEB4Z9fg6Q3GhpoZkzQ/jpOr+buUTjSxvyYkgvzoFcpUBSm0X+EcbvqlKC0T9VALrKE809cRhrDo
HsZvQHoWba8uliKkM6EP+JzPlNo9sEe21f904r4a+kVlbQb9KpU1Zgk0I++zVLatsuTxPpSrTtvW
GqBWnyhHgdW5WPkSfn5ms5q1ENrzHLxBf8GZuG3HD7/9rOiwyCWszdLFhPFbvo0K97HJDMTc+eGB
cR38zLr5FcqnJtXsiMlrSoKPQjiioCwx2a4jb6QOnCQKQLv9Z6PBq7C+cF4vZGKBvd64qDjRg/KV
Yb6Z3wPpWpvSYpTAQ9B8FI4XTV1n7IzQRcBIv2nxe+LvveTLC88pe6QctEJRfhmDm2UrT9nP6Fv5
RX520enHsdhkmFSYoDCWLuovMSVU66rxEXCB5NFrOiLYMxBXGaHZOKRZHZGLFOHs19qmiPWFrtiD
vBW0nZgRMmfhgrdAUHsH2cmLV6yfOtw0StsO1HVh+m05O0zGS48/Ira9tKj6vzVkHlH4EcBGpDqd
RbsiW8IGtNRfkvorYkzPeRZz6Spi6DkRyqaFZ+31W6P7lcZHuWg3fmteQE04VXWLqX+ZMNNqlMQo
z16Aq/ujm97W67HNt6fav3E0L+OQFC4YeuNislHxVGGjEk7Sy49O2cjNifG+gllXwIuWUt9baJ9i
uKXLi1VIpKXOtAtrZdJqnXYYBVApQ1Dn+Rkfpq214MNgrqrdg4+heFEazlq7xZ7Ok90itt/mb224
4ZHtUeiAUoNAjPeK12iVRG7ZWHXisffvVvrApsb3EK2jAVdV+DAKDXsgLlckBDP7lsubFK3C9JKz
ZR/Ms5FfawVPjbpo2W7jorHKeJ3F1EsVT/iZ3GQ+2G+D4exd9t5q4ScYflvNTpAdoSbwhALgNOPZ
C56Ccs3U659jIIWfyU9tnUf2meFZ6y5VsR+sPYQLS3gTwcB3v0vjIqnnpt2M43pQbKsld0cE7ZLU
bFOhnpeHrN4K6NY7Q3/E4ylOSP26fepKCqZuoMyELXy28/q2mF5+fJnko5ce+2iLgtpnO0rUF0Va
EyZlCduL/bvu85hbEwXt089OLnajTB+ItpIzpzedIVnyLrMAhtih+dYmFs4B/4FiBotM3Uvewar4
3A2mkjbbCTF23mslC4SjXJ2usCL8bMtzqu8winDEuVB4RyS9OVjBHqaMVRwI/8XlsWnJpVzE9oqb
zZRWvCJ9JMWw7/qzEL43jDii76ikDa+7qMp5LC5PDW3IZx2WloNnZ/Jn4b+33YWFZkxPiXnsolca
7qbxWqrPutgL+aZvwD/a/bSJgofe73MeYh3SVPrb8K+jdWONSdMtVctSsGu8i1p85hphLzCP8/Lq
W2zyiK8gO+2m6VYI/i3j3a7LXxA25gWZwqucI6H4NNsv7G0Lv/itTxtAvwrEdWG8gaxmR+ppx5SE
mE5o1UHbiGFk0Lbkr9AobFDiPBnGCKTLVyZ9Injx01vVzXfJ+akxQeI36KBL3imdEWx7SgdzQV7D
TfUIw8Dv3n+2/gmnayptCJ2h5lNbIq+QLY3C4eDH25jCZOqQOjLgRh0vKoLVly9VVoeV6BN6XhUh
nNO9pFwtcv2K8BFiWWXTLEQo3xC64y2RVb38LofHVN+TcJXFpzri1BPP4tKi1zQ4TCw3vbIuxl/4
jsXsW/XvYfpsgpayDzbZ1uB4IPtp/PG3ub/GKzqS2hpOoNfA3FAzFx94KCv9kuvHQebt59JsEOLm
Tov3SoUb7iFxxs+sz7a54nrCVhgHsGKvPL94ZxoVC8ON38oEnk2W1mqwNTucYLs5ThR+9xJ7HnQ7
a/xqioGeMmBm/dtYPszhMvu62Y3zkvgVTLk7drcEsINAdF2lWGurjluP/HD/lfLI4frNXzz7IiyQ
Ewwaj9PYehSemvJb8knFbQcI95VrEKOTlkbzA01+ITXHJr4PChn37DXtqvrWWm+q4ebEWYqeDNuI
8fvETUcro2IC09/k42dnrhN5r+FYMZft9MXUehC+qXgzrIOq7/imQrWyRLKre238JjHJOwtCxMuI
9J58agRYRCOBL3oj04qixo4dBifXq4LsVy0H1JAR07S0xZzMcppYX1P8iLR9NN/cxirTV5h3yPig
d/B/dMshW7Cn6kPcBTxe44xS1KUifvXDNsFYywUhrkyZHzYQbepCnDJ8FHMxtjqRRhrX/FWm2Sr5
U6yy931kf5OIILd6bEfMUrga2Fjjxx67Q6USXrkJqW7rSLJVorvSSH9AxnSJcqSy2FvEQ0lS83H8
vgyYgkZ3rklYRIItd5uY4MTgiial0gLjrJvh7Tmax9FqYuPc24nxEUPrM/ix5HHRpt+d8OhJ2knF
JQ2I2S0tAlM97CgtvfaDW0l7FZUH6rd4KIeUQ+dz7D+ps2B4toiKNU+/qDu3BbOhQVwa5RYAM2b7
vn+kg6PX32KybpoNVCqdbvXKRk7DItnDtaQtyQx/awapF3LU+orhIFex4t2TfJ33NufbRFyFFfsQ
HohCthzqnylY+gO+3ZEwCy2JrGu5qwVuoLlK/eqiB0txnJHb8uyKilfD4ZaVe7pzsMMQP3Ryf9N6
w5pWZRsRrcWzz3mW5OfKmzbedKCqk9miUa8rLnHxWqcEujoQWKLTrmbBmdD5iq+VlQerYbSov0oC
wvIhgHKln4yEFN+GHCK1MGnJQa58CNmhHQ5D/F4ZxiJQ12JHSNFFtl+E0TlSHhFgCKcad+LWXEXw
JBIW+luhfaXhU6+ueX4WAXfA4RVdxdzmw4YfRM9Xo7EztCt9hRCb7A6v2dKYK5MTmoXvrbCutSPj
h0XDGYQuHCwx7318jupbLi/5lpzMsMfvOoGIr6O0K5X7AO60f1WMzxq4SYqbZwn405XTTdY4WbvB
6Y6tZJFQ26Vwou+n0zA80+Qmt5+aAmDho2EqGENeaEFuFczlzpW+r+t9IjvyjzLdIv1NzJlWicg3
0U9J6QACnnrXy/MQXpPk4RVHs9nnVbTQFiV+epIVoFf2ZnMNp1On/o5Cp4T7Vm7HztWlmyr9iqJb
2B7MDU6MaIXnzzFz21qUHC+cMTg0e08nS/teCAQC9p54SCAsTKuqP0/9D05X5k2s1FG8oMId5Wug
Lpt9F36m8NMl1wlJcpW8SYVN8rEJl8XwxtFNhg9D4pV+6YweD03gy9J3RXL0beBfvfKctNDm0GSr
4otkPB/hIPYwHtzoEU7gY2gdc45nobT1GcdazybaW/QfYuXUTmbfLRiOEGF8WcWmt15DuseNCu42
SS7UuXErfxuskKHw1uQvhQoIw/oolRXXOXjDKjuV0csX9g11bW38o1gHHKZUDnXtFq3Co9icEJ9+
8md1ngKKhJx2QABZ43URZ1A4T62TYZn0K7nde+jC00dr8B6xembWQxHPpnQApiQUm3n/VVMGb+w4
qqDrTyeYWHzNzumaElCv3c6wOeYTS71Z1sOBrbt2G5mFUL0wdCCBOEjh67docaa1ImqfrfAWSgXl
NbGTQzAavd/YfBH17rzhaX+XfW7DXUEm3Z4WaomDjZNx8ZueHYAbLGLSWZZxXR5y9d7nKx8otIqx
dBdvveGuzQBDEazOpQa6zCTP149i+mbpMeaxbdLcTP8nZcCTRWRw+/cR8TjqzzGlAgTw01oDhgmf
jRrDNkI/yjG205ad0BG5Zdzu75B2ISHA9HlvAs/+0MIHdbi+vKKos8xdodmV5h5a2WIGMyk8O4ja
srwjXJAcnl5IvyjYq6/cZho1urWdx/NlwiPbJmQQqL88HcxIEtn9XMR9EFiOqC/ND/yyVH890T0T
3IWMQWvHY+Z3KyQ21x1iwSlwOF53bugKpFcdgokJe2JqcHk42181gmi3ZOgfPQtjrXhbfd7R1qSg
HmmdcyEy9uQfr8Ra9cZ+JM+vhXYQw10jvCiXaBi6H2bhehuJV4MwM1o0QYVfHFSxYl/Sni148CPy
EBhyWnv7bG9RKibq59zc8xQFtjkBjKmPmfiwoC24lp0yUhXjMy5f5BiChEtpKbpi+e2jMTHYsDH7
LuLus2tLptCI8UiczfDMvIM23LTiXSOz3aIecfqKzmn77nejmwq/6nDuoIocY9wzyJsvHeoSe2OX
GCh88nk+AZGxoy9vEVqvGUWUAziKmyUwKqvcKtG7mJzN3pX7L837Ck0REThzcs70GO1Xnc7sI7oa
2YdcHjvnC9xWpbmckIdX6RHVXxn6fhz2Uv6QEVZqwCwb8yEKezB4IELZQrMTLdTNZN4nyc3zT9qI
xZwA8FHQT2B1FrUEY24d+gQRUK7JOvINNM/acl0BlOmDdaNv5e5SND9R/aMYIAAs5IiUcCKz6orj
RrabgmdO0LD/RW3eouYJLEKe8d24+qxlyvFW1cBbsZakN3N6nxDA2EU4koZinL4LxgYilJ88C66D
XIaHIVNMZWt/NtCMB5HCrGyrCa9ZF6PnD/BF7sLdx/BNIHK8c3eAvmxizNoKdz23yDyJ+pWgR1ve
ViruzbTk5gnYxBjnRM/tMLiNxlOwNvniC7BUCs/NuGvhGzHsWN/m6oH1LVHegpp4y0dRcdrfafra
pJjRW5vmOzEdO6BPm/VT8hA1kOnkmylw+BYvIklpaz3JX/QZIW/1oH8IyQ826yibSO8EHo5AHx27
TIZYfinBy5qepejMZFfmGQAVB8aLTI/fhzYma95ScdgWxVZjx9E5kFG5qUICwJm5JkWiJ0/EtVG7
S9O+KrZw0rRQdxuGF10577kgBqJIcr9K32gnw7KGzIkjqnX7fOuLiZ1SqJQsdYb4bCtZ6bW7Uh16
D72/4KeVHRYIRViWP2K0rWgBYCxfrozkqxN+j2C+1OHqE9szmAkokbiQu0cEYkEdPzQeKsVR8VdV
sWb7ihQUlRAGq1VVI0EzqMM1zMmhlE8eTWja71p5F9NbVh2S6JGPMHF4Pjp6/13FX42XuGFw4vyo
cytUtiY7gPaDhfiIyjXbUsFa1+Ml8y59uq6DF6ULvr4Mok+LuHhB5Wq/PJnQ4RPs8veQSG+IQfc1
3/cWQ0eWqgMH7fpHn5uEbEt3fW/XwkzKsv1QuR1cDH+VyOQRGOgwuZajdFW1W6lbocuJaJAeAQ7w
z8sJXHu78fKLqT9yceevYAcI15JRe/2hRAatzOpSYlkSFrwurkFrmxu7MjhovrhOjW7xf1g6rx1X
sW0NPxESOdwaMM7lUNE3qCJgcg5P399c6osjtXr3WavKhjnH+GOkfRTZi+ynQMj6Xp+fhVTqX6iU
OMSJiqQopLF38ngEcIIi2hecI2nxxoPdYtWp2PM6ZzNkL/Fyc9I7OXBmvW+1p79X2f54cLVoAhPt
zvrkT82mYVHOa6B5oK901emv9aytpSx0pRBUcrln1pdhpTjBLqZz7mpAxuE2hv6DTXbL00mb5DS9
xiLfNMcDOF306LdHBDYSMKehDO75S3hRsUPBcj9ZfJzJ6hwbDNUzR2F3U5lTGvs6LbdlvXi0NmJp
cymGJhJmPTreuGJCwlxk0d+tUuZNuhgRPiZ7pb2SYMIm7YewnkjZ5lWg6YeapuPBxfqSMYWFdeh2
xPpnFHZMKzBeSIXER0rPjtw+kLAwrKUY3t12ZfG9+5P3qC+W+kOyhDsRJOJSX8uLsgzPmXi5oRa6
Cfoa9xARuuTLKOdqvkWyP/pftbwhABdAHmS/b5DBsfura416isdm1Aiwc8l+LM49e7/8JY2vQ37M
BAhA0645Piuk58c8py5csafHNheOwS1NGCL1k8Z0Tyb0hhW0w+PNcUn5V5/Er5OygZCng6ojN08K
Yb4giJ5s7Vvl2IoLncQdFTenQ6wkxWTl41Dmu/ZzaI5V/85HZQ7g+PpOJTnBsa9Z9U5aLJwYwXy8
HW7SdWuNiGbi+vL5XY/3iLYk1iD++kFmrV6ZI1m0P4t065sn2/g0Uj+Zf6PYBtz50ddkfvTX3PnK
pU96N/nv2TVcvrF5S1hjt9e35kAyH5+oA37Ntu0bIZXcCuWDwNYDyJf+p0y3dHyJgG8de8uMNasX
PoY68x2sq6zpdFMLLF/5lHgkiqx2u+qmQcSkPp7yQOR5bLX1gw2EehBcTBRGtfi4t3xlVnKN6lOr
HuXoHRJgTDagrZ3IayH8ZB+xGwzNXi/WudutarbVTbhlYmRh52KUuU3IJZ8eobA5u5qOnGq+TdFX
FEJU1/C30kknUzrpXmLsVU5COEDWuy2QdI0NA/EZFV5pLpKUSQUDZE4iye0Y083hpfbJDqApJCg3
ermrghHZSzA6F21+1h1rZTR4BJSrDHiRkfdJY482BqSIge5V6glZLAgInTDIuz6w2xDJFXDfa65N
M0fpkcQHQQ1nSiMLPbQPWs0OtvHu9LPbkuX9rFfneH4Tp8+QvqjlnrpqX86DxHonkGk1pTbheilP
QI0o9pnuW59XpfJ00KqA7A9yf4NkHZKSuzNDiTAM7hDrw0Sub9F0xFhukBjFjIpabTta7Omrx+BC
azdPjupTJpumYOzXcnrWpT+CQsPwVZsPmrkze6SSf3N3VMpvM7lrygxwAIzylmV/GGDpIPkt8Bac
gRwA4By6RaU9M0Y0gVF9JMUXicuo6H6Rga5iN0EOHEBn8JOXPoHwjwtNfitaZ/yqj7FL66Sd/4Ec
MetL+tMoo7lbkWux7BYPxj059j5Zt9VZhp9Tgk4mW2FDfpbbg+sUpEu6ESToxKpchN9R+ytPL7X8
NGuXKZd8UhlBeunkXZUwW2fD/Er5p9zYA3C443ho4DdbFl7ULR7wKNCd65C/ssk/Suk4z296ts4I
92uIx35Ufw15T0O07ov3prga0/vSPIXd2kaGoCk/KmInqd4ACRcc7NT/tvpz3fJ7lhcZmWAM7UN0
7l6ymoCT0SNzY3ZjNKUAAQe9PHMje2gXV9OTzYi8jYOKWJde1t0FPmZwGOmLY1Ju+nA/lUdibTmQ
0U5ExCdVN5vai3UcUNJKjNV6/HF+J59MCFxJBJ1oWL/b/p2ughC11BjIxXnQvmUi/Bb6g5LirOY+
p2j/aXOFDUD/jUpITkNmEl3aLQDZIn0p/XtnXZl4G5aR2KefhCUUROMqSV6srBX71WSr1wZGKSPQ
+AK76pCagebK8NrEqXm8IKRn1e17WD2T8FyeTQYV+gaUkuznUQDGqduMLcGNv4lxjJItwnieCAXZ
ab9H87vKrbODipkndbhx1E5cWYrzZPPShhuoGZD286O49rgXbcfNKGFvsEq7cnarYOFbyDj9AwoI
6Q1x5ZxjpFlbpa9xViXbSiKNr1xhSV/J3bHQtiadBp6D5XgtYaC0JfoWkXtyljA2TNKDZ+02ee0K
X/0DzVkQb/NiC54StPgk2z32sE771psvoTSTUS31PbeRAhg69XyR3crm2IneTExK4gdXQE9Ggf3C
+cUkO1Zifs57z2o0t2PXjbhqJHSFDxHJ1DS7ulh8lQSRNnrOlXubKmuQRnQYG8X6yshIHq9pdaj0
QC/vFUYmfTrRLB0mh9qh4RdN0FUAJnLubLuc1Rrfp1q/NPl7XggAZ90064FlKX/rrZ/e+q6GL1n1
BvWIytHFQ9R6Nje2x6cIiuNRr0ZYY/Dw6BlOiVpBvGHyCPDYJt96/Jr3l+vb8LjoOBLSQPESn1EH
n6pvpruM8p0cs9vIKN2Bwdq3TqOFwNqw9OREb59s4L2C247ejZWmJS4mPVbO7xSWF3UWBy7pdQNf
goEvmKugyfmX+KbBenTbRRcdIGyFNkKOwPlLsaH4hizspnQWPNVV58/QKVQh4/G6FQnY+s6Aa282
xKVE+Qm+A7B6YFngL3Ud5iXIOpzUUDgSYQLvydWiwmAE/mh92UX/vYoAHYkKSC6iZzocRspuu3XC
tCdTG96tVa5CdBDjIdex12ZnosGokY4tPJi8cqdwrUGCHNSPmhkxRvtooaPPvkRQD8f7w+M6CBTn
A6QA4vw5zL7lKTlMmP3n4ip1Z5Av6qcJVZqhvhluuSbtyzTTBYClo1/NrqL8mFR4Bpy+3ampSWdG
1rLSiZZP11UGjmt81RF2YZdpK/yqpf3SUcb7WuTsTCqHhrwPCUtsq1sd6uAqIjrGjUEf5HXVBBnC
kMfIQEKcBVbNqsO3pr1n1q/VggbK544tHJNwPnogxvkXgPPqcSccBPHFyuLVaApPGTe411oE285i
BCXC+oayoJxzNeaHavg/Exx9nvnVdJ3L3iXUtwz/9EhDfb8ZnWM/C1aMgyXviTVGZUyb599IQCgm
RmqhzRo1juaOAdCawHni3/8vGPUVTdBjawbZePt3oUI2FpTFfFc8Z+X0rVWk3is7u9hXzjbiIe7/
Yv0eraA6nljRRb1OwA9dH/PVk4NMqok+FesFKSSaNSJDIr7gchPVBR/Q4uY98c3s8ap0Nx47y3H5
fdjAhhvBVV6ScQEkV8IG0uWJCgaI5/c8+wXH9iTkGvDk0PqkPetP2nBRzjJzBOgX+kRye9eRFuQi
NJVPNSr/2GIniAZxoYxg2i7FSUgaeBvwe+cPZ0WhhCWb3K9bcqgQuJLmjK4Z81r0a5Oi5xJ1B8Y5
7yf2bp6mkgeXoWuwci9f3ed/XB3KmhSuljS77QJSJmWdL5HBm+EF6r4saPDYjXzH3gmJZoYwa7Lg
3NaTF4G0Eg06vCpd9ZSkDvkTpFWVn2P1hrplpcWEmKFy5Ro0vN6f2cRk2KFNzDVjVqCmuGwQp3uS
xfoLGrkQGRm99+olme91+aNiX+mnuyk/N9iUQPQtz2xOTG1hcU3gSQdEAQJ8M4l1LNjs5OIzkuio
QXmcHEwMu/nfoHxQ+b7Ko9BFaAZo/dfyCOQuLan1PWKFAc5S5XdiH32Dem7cC0ur8Qkj4Ae0I0vH
lUmmHsFksuHN+JnrN5Vc6DbfjqSBn8bq1aTMtWoJua1+sCg1TmDEMPvHEfUJ33Xdr6E8IsXT84/K
PiWB7lnW87Sxt6F+k4p3NdktnYmktyVLDwrPQCJ1nTiXWYVKPDDA8G7Ce99fcGwKRJi6XXoTEFNG
r+pAGG38PeSfFgQETUWelOWrrHzmk+JEFogb8b7WLpmPqvFM+qNWPWXzTfzRjnS3QRgK5ECTnfIQ
IpKNr0718GaWOoU4Wvyk5pUtQcdfLGJh96gjTdrEodehSNPob0o+vmBqaThbI81j2cipQDLkbYcE
xAAhyvqd09LmRzPtutFCX+OIQmFQdnfqsUGpuH7iWzL6i7ohhdYReMcMHTxRHw+CRcIKTqwXq3hl
F1jlD5/EyWmT0nQVIGqHl2IkJuLVrbGkIGlGthrIu2I7Qsc7O/GrxHRGQ3IU8WePqvHewlCT6eVm
2k+PQsyK7wub+DwsDJFvyzvkYZu+KXy/GI0QaGcxC85ekgjeLNcYBBZk5ElWPpWUDzTtaZi+ZtZp
unzYjzR+Up/LkOJzb0IGChNVwFlCLcxESQ6ELe/5/xqm7wHJiViEskoCyQVfNs/i6jaG0x15nA5D
no5fafMaledWfmL51tOfmPhg+fEaL1d2fSX+mBraA7kxgS8I/YKTpKllhQ1o1YUtLBzZUmjtN/Rw
wNbt2OHgsqV4nXKJtxwJ3K31QGTr+G00gyd+FgBW9GsKsGX/JOZ68lpw6AhOqI+OJWJeOjkJNblG
Kj1gyUrhZB5eYNia5YDZDwWstPkCrjSYCHgTR50SmZEuGNGsAPMSy2jOfJvCHBvBayC1J6XiRL/o
NnEZ9CgW3aftDSQKrfgZA95EBfA5Nl7g4mXKQysGzfxEDVA9y2Q5foTTrqCrSDt281PIrNi+y/JZ
lp4Klr+CwNhs13somJ2nwaUspbqo/SZcNLestx0QD2zu6tEELb8l/IfAmnwCVWBJc9xGuJsIhbbU
PzW/NURufdTSFWUUeY0wvde0yzkunzV6aJAvQzkAd9BVWtcn+nt0aKdS1Ir3rkqcuCYzhyy0Ft3E
+ajngdjtYvKBPCw7yb56nC3dy+aAhmgfKyjY216qt3UeqCnty0cGoZrcHVL+CtQWvHfKBPzzZplk
td0sJKtpqrph8qrZH32irSwgyXNk+5kHjRi5EERihkJ3NqX3FJWKN63rZJuJF+tdSU5EBPj14vU4
y9xkPWhrxz5EypcU/3TqLbFYb8h+u0sY5UgZBlGwkRGFYL6oGSKgvfojRsDDERGRX34n+6wHwvAM
Z10GfQWftW6LJ/rPyHAB4xYcBnYJ8ZShxQLz8LOKt2RbgpRUeyk7NENg5esUBjltftgCeeIfDo97
8o1LLI7XvfOkGIjgKKthNCmvthHQkkAjGfCHzJjtYZ11dAJvNrMTr0f9bYRgIjCMRunp0E3X0tzk
5gHkCJ6JPC2eqMXZYsahW2RZm+rlwb9fSEs1+8RN0k2qs7E/Dl276Rd3Ws8+Pwt6+9bn2+bztLeT
s5W+KqDsadcNr0zxKG5WpH+JQTjFxa5zdjhzBgbMAD+rrmnnBDyD83A+wMdKa1hpbCV8BROWNFs8
9QUL0MDo0j2wgLoRsTbG3uEAMXBNfeIrw4i763PUdBKwhk0BeYM+cT0poNvLH+GgcP+Jc214vRpa
Yh1GsAf1FsmJH/GxHjaP6be9UG3DkK67bNvk0T0coedIJ59s99magRB5mevdArvCNgbFhM7qtlBd
CCZqAekr+ZGJAathkBQWTwMiVgiukfXSh4t5HBTpHtZfs/kxVyarTu9bobrqWsA2RDSvKRNfFf+L
uEeewBa5gA5hwlzJyn7m8Z2NaaPX+moYfiwZa9OBwxXrDS/usDG3gxHUzCcrM5gJkr85MxtAcTKT
7Qz7qnxkzGfQ1hqbB6W5qMLvmfQUqxrX4DrOD5jGNPUlZRlartrwQzxmYJDVKZDibD8BRIxoMLUE
aXvNdt8CMfP9I7KL03ujgbo5x5k6r4iyjgS/1jS8kThF6yIKpkm4zVZl8k2QGDgr4RKe45uPfcsQ
AUUn9opqYf5hIMmI/hngs4k3b3d5eXaadzFwVT8ccV3y8bBYsm12v4JXXsDwk8cpDK0xjaQPVawj
MOXRA2FZjRGCV4/1DjWR3N5b8aVYwVeSBtxDKLp8w9gi4enwuU27NiSOlmG2Cc8PCdJiRZQ5Fp4v
PfxFIIGL0oLGPKEEFxe4gKzdLwuWRK4fq38IWntozK+GHNZa/dBSyPEtdNc4XHkM+iyY70V/a/OT
jDR1LKkuJoseDX/LwQkxRQQHeI8benF8UF3Keh5XQRzRB0aUEijzuaRuhNwR9i7UV18qYZiZq5pC
iUN7aN3XQZtyOTKaJdUa+YuMEMIJNXRLIN3imGvp0IZWA+UU/mePl1kxNo79k8i7uLiE3X2GbReh
r+I9oZKbkbGpiRHLvqmUgfxFbnwjsnc98z2uQSvmFfoBjd6kyjeSc+Fil108cprpFFJzmDVxnC4g
QF0rhCFs7HN3T2A8CH9ZdoLwLsPXigdCmlFPVfCq/O68Nqjo/AnUBw4h7nckhtYlX5VHv4lunSfU
PQY/0/jcox9xXnlhW0Kzw02tXZPqGZQKG5AlcYBlWFHPxfSscvTF3Yutf37OQNWxq+uv2LHdSPvr
1yOoLIWg2ilafdcsqS0tsvPYujBIpeG1lywWWmRZAf3TIUdfov7eISUxJz5QxOcOv05GcH4VfkPj
L8O5yY8042XtX1H89CF5VxVy+/7LdogpDXTmN6XV3e6z4AzearwVbwmSe8yhvwokVEVwrGWDrvA6
8HhJ75w5NeHr/YbKDdqT6u73Me7G8sRSqR2YFbhbfzQarMixFrcf5bxPk3wT7H+ykesIlgHUcLxA
YMpO7RIrRR1E7o8NIkNjl3KS6PzvPg8V75AQawAykcq06c13I/rMIQaJ/OZ3BFDA/QuFQmLOvSYv
VaRpZpovDTvOPN080aMHxv0ktA2kgnB5vToK4fI+q/gAkcetsgyYkvj7eSPWeUAXkrpOWCbAShPa
DBJhqABk1MBzNgyngD5KszccZA7h3Vb+loJ9LEDDsVqiIyo0EJfc/e70YNp0m5EquOWQ4rUes9MQ
iwGkSFBFvrf1NpWClCPJ9DCKs/bXNxGYml8E6yIVAJw2ki14nzdUAXV1qvEI1sMngBsdMm3yBqA2
Ptg39TViKt5mu4L7GgNxyD8Iaxaye43sPw2gvNgWsycV52LZdsRq8x2qv1kX8q9maBJz1RXnRN6T
170yP0SB6NDtmdroZy0VL24oQaSaskHCH2U2q+qFD216HGqf23TeCNQm7F8prUWyLgiTNWKFmPrk
GDsTZEKEXRCFE7dQZB0cInxZGJK3FInueDNnuD2PNaAdWJ5CdIsQdsLpd+JSXpBxSc0z4cEzq1jI
XuYN86ZBSqNeNCUwe2RTTB9MXWL2Q10++lJ0gA4Vpz561yanlwAMaLhWy95KD63McsdwOJ+G6oh+
xQNWlmF3gZuk7IuECVxbb6L9wV7jyDKNCgngDe0wwL+KTSjr380/leyrbNvZgQzfuBC96HHvKbjG
i80DCbiFx5mSPVcjg9Nf3LE6Enfd0ifNI8bVh7nJsP6ES0KidZmfn22jhQcvEvQ5MZSdfc7Ur9i+
8EhO6pbMhsCGGtPJ+KDCARTjzfKJ7BiJwsTXCzmaXsR5ysU1IFYY/+Jqq3JMsegNnsSTJK+OCuRw
CzdTaT+S82k3r7TtsfvRDD0Um05JXKP7FHk9wMcxG69R/vZrgj5CzvvJBfpApR8CI2ILGEKb493G
qvaN/zKAXWQ9mX3utf4gdHF9HmjIG4akObY0myGLUFZ0AxHBfxeQff94NvlbwwH1+JWjX7S6dX4J
Pj2CfWJUEAyEfI0pBsnVYZ3SREWpEz/BYrkgcMVJdlBsgq8ZxdYwnuj9wRuEtMcW6rofOEbOYMvY
mvyJBZChPFUoBbhkrRcHMVcckKnWZPtH8hs5F1WZV5+kU5Bc7GzMZR+2x/Cb/aL/juQ9EXdlQJy9
AZi3cNZhpyeqEBiVrkwqVysKT7YNQx4T45jKnohawLQHyP0P9gNLYdfq+h0r3IpAArGstihJneq5
LX/n10Y9l/V6hLzkWVB8kyDw5Wig9W/fG1Sb6qvlsuNlV1CMJkR39Jkf5/Kz8OK1oUHopx7WzCm9
GAjIw2+H3MIRMhRODJcHp/avLW0ZlVW+pkeGUEWy2Y4hRCXWeuazdP9A3s7AzFxg/xurDPmMWO2p
4QmTyJpD3jvwVLzYWnO2u+N8TgNUnfq2DcoAGIVrH6vLkZkhVLDGxy4Ez1APfG+v5CAQJnHnd5MJ
KyRW314b4IUlERYs2/Fn3H91yv0fOu28dIjWSBdZhWjmMIvwcNfJOV47rjo6B3ItOL8uJu90oZxE
a6PHqDFVTzWCV2YmhgQje5pCYMkGpWP2zF2UAg3ltMTGIMCE56waLROAt4TNTUi6RlQninHM74nD
Ko/vAgAD6QxBFB560m5tBmQHYuBg/96wDKztdk8Cl5csuAl+nIrSi4/5sWNXpr9wVDa1dBKAEv/k
NAS8MXJ2Byjlsgf606kGYWo6Mt1gVj4QxtsVH2WxLzcyIocg/lUTqF/OnE9b2wwhipvHd9KfpOIF
jKM21vPnnLwbjKn1Rzm9jGzAgqkWus5k/ESqwXGjIU4DzK/fFD10Sf0VgXhD7eqe7fz82/1B5FNC
t3wiU0woLB4+FOoMVWDfrb+sBzgUbOQQFS8zL790SeWLVB3ndMOAZyJQI1X2QzLuaj5Brc+r2A4J
yv15GHcpL2/OSCI2FOFa8odGcMyj9Ccmwzz5kbun9pdhF0qNOlC+tZcBIEoab8S9rxbjimZYJ0jF
3IXJSVOf5GGf5B/Em6CmmQI9Pqkm9QuQKiG7W3KGPeAeyDoCPp5G7UOQJ23BGcHYbVoeqRoMRvkW
k7Jrp0daHv9QSXcf0dpAq48sQz+SCruqoXYiXr8G0RBtUPC8wLuseEJgt9ifrfzMNmMRUSsHI4gT
msDKIycjwjGkDa9z/KMqQhOOv+at1k9OsRXDz1RchAgMudEw7Ob4YqJO7qRPZ95ntbzq8pfEIMII
c9rLsLxKjPd6O3s6WE1tHdrhrZV25uPqZKdsMYBGefPGK/AiDgEo4Y0urcURwMjowNo0dTB9lSkW
rl07AUnQ7/InjeepfdNQ9+lPdXqOFm6+TTWsHyVjySGbfbih3EFOMMxugSCuh0LyNfqnADDaQzIi
twnXUfe0yEy4B8u+9uYtif+Sx+sIldAj7wK+5BFpDFgwVlyd/w5umQhyTJY+rxC/eFT/DJ0PY8+B
8dkiUOxzTuf6vEgk7tFTcjG1syRTBKa5FuJ4objN2pvJdB7HJ8HJiWXISV9aFI2pdokUguo31ryu
fS4SWPJbCrHCRt1VuA7Mc6bdupkhIv1Khp+0R11+hgVA68TaNmF+M2hHa+M/U9oM7V5B9AzOW7tq
unXKD7Gmy+01tG4/75NpeKEPXGHcmwS4uf9Fyzajs7hgY5zUQ871/pA+0+mzPMHyi/hCZq/K/BYU
kgWGs0B7WQXygCZBnTavhG2xJ+wgcfaakFrQSQT9trEaKijfm+qtx2RZvgx8NZrycq5iatloWgNj
V5m1+7/esMRzrpAuFQcWe6fYnoKWWaY7ADE1a/o4EGujaeVwiiKebtt3ol+CJ9bQ2w26aJTJGAox
t3R/hLOudAaQznlhdyKlXVK+cM1YPZC2gtBCGOWru6i9JR15VWOxndWTlFycGuaes0CAzSOC8F3X
nqv02BLzX+7iNdMpF8AUgG2YqT9jn6u4WgRGQvsnXgdBkKPbFMiKxheipPj5USaR7xgCFgiZhsvn
1d5k4nKX5lM2/b71YKP1c12gLH/JHsw2GS73HBB8F03Pc8mRh1FHUD99zUAHNqh6YsSAKkSRTFue
mNn0ciPFG/Ajo7nbzcQo8aOw3Fpfgwnza31rHST1Squ2YHgPqKiI/kQDR9gSn7i9HDDmGCUNyFui
oYrZ1ObXbH1pgAVqWrmq9DTwzhjVK7ArlyNy2tpl9q1fxHI9wI1MxT0aNbg5Stz5D0yTr1F0mesH
mN12NUznTmdQX4mqNX2t11vlQYEUBokkwazQ/rEhIEVZKXXuWcRyLvwgBptwSwtG82brA+kt++WL
31/ADg4XCru2nIw8BxyhDWvFynhSnTMRJn3/U8ovQ/NeSLuq28QkVwBjIu+DHzVJZlg7vbnSmL+n
4mhGz9AHrgLN03M0NBUvFSSO3IC9I85ocClK8uscns3iN2oYd9KDIe36GusKkhq8haQXs4y4Ar6I
bhH3BAHkUTsEM5fFwyOAZboQXi52YAKHiU7hN4QYDvmds/5nAjZKFW8Y7xLTJYyzom0RbEfaOs5c
O8AUDrIePv1TWCznhLGUoBkbfBoxkqx9tOA74TNUKiHWqKtNaCerjF2bI/pRdD457m5DRNiION2y
AU7IN1tsY5ctqL0b9CeqwrH8PnT9mp3SIxOn4TduiYD7NwY4NOfQqAdxHJm3h0wiPF97OsJiFijN
n0LtGs9PUX43HPex7FJJYljmcHIhq5GRurHfkIS3whyh7miemwXJ4ZnyuPr9bohXH1tSSGR6x1yw
xZ6CMRwL6aWbryBjJYhqbF167Zasfgemf1zUyIbAjdb1Jt5OJI9XL3W4T50TSk0+evJwMP6m0yCA
BiHlXkIKDrJ3K35O9O9OfV6Q7ekuYEHSbcxsrX5nbHYeQpYcu4tnEgBC/zpkdIUydLxa2kEbAqJu
0YnT4kaMV6MdUPujkce+01nQZVy3WhJkLE0JwGuLpBbLCYRREXWBqiyYBtG8cozv6uqVryJ2uLU5
X5qJ1ixksTNwzvRaowDii4Z+8CGaGGBYBYH8R4A+pb863KJj8zR6CE5iL7Ug+7wRGg9vFrsU5MAm
Cobhd6xeEtYP23Sr/PlhIQ83LoiT8f56DzbeSJxPTNWNvNJLdmWfNZu0CUAskDZEhgzuI7ysdp/0
9xTiaOg0f6yf7fnNJNhRTkhk+c1jqlvWSA88rfyZuxphHk8rDdwSI7acAg+s3ghbqdVy3cXNRjxf
NqtoUpVb2162PGter55Umsn7C4Q/g9bW/kBZIQ60sOaTvY2sTeryVBHyEQtuJq5wE1fv6fAkztcQ
5R9xju6vhJ5Czz5D5Td9cCbFKD/aI58eKC8qvgP1LgaMEP1xiKA6d9IqqOABtf3gZ5a1GpSrRnJu
NF2tcqvZF4wJDVaHSCdr8VpM8H6QINYNCS7pYhz9jx2RSUSyvc8dVxcebi9zSHoU+L/j//vkCm3D
O07HIpIi3na7OeEDhH3m6gPmgC8QuKDOrVsf1WBZW/NZWss4uvzc+lCzP9h58/FGnECEXF/WLzZV
8uVBylBQ0ftFhQcDYMj1UeWKP7f1Op6ZEZBTVvJLGP7Ec7Ee8BAirtSlH935S8qXiEgEbn4+V+2x
JvhtNWs7Kqh4nDgzx1vKhoqZeFFexdSoJffMZWRpzz9oy8qGFSRx0+lKiRhRCbSSTyfAix6BSPdT
LgHqHPFFdDVOPV0lRId0GIrYcoDDbynEkM1D4aDnGo4zzuu0wLFPdFOBajnDNL3sS87AmJMFrrXx
iX4RM1iRbsYnThhMTTQBfNArgN5r9RmjXOMS9SpubxLAAPttz+GEr23HG6ScEyBzt5OwdjeUfoHF
Rx8Kqt10IhWwxPjARqM+6+GOt1z65GmLGc6d6ScDd3EAvGKAXLtqv8MFWLslXoi3PiZnSdhGCNVq
2EOQjH5QhIIGYDNVpwUkYOisVTS+oeCWXC4jqEdhWIEyHjeCOOiSr84SDlM7f20jkU/kAGVgjeFV
bxchm4c6RBiHHTIwwyIYrItekG6IP4106G+C3lDbCMLSvEzp+yTIEs5aAd82+GOyw8y3WE6fPOu8
uoAd5h6mxoTVa7jCs1hcrloNd/FZfEUWmF73x2XFQ5T47WNmtFddmlfcFPPmPIF1MKGq7bs5n5Yg
2rbqm+QnwWIcBZBRZ0EYcOvC7wmRkEKmT48ig3428jwQtnB12fYtET8Ed31BFByYabgOm7sqwbJo
aC5J3Gkwbp37CJ2L/Zd2BDRofxSeT+mr9TjzpXkE+oVcFgg/7NVLE54GN+Qe+NSNL2B7Grlxce1D
D8kyJRWkSXmKsvjJyI/D90f+If6+jTg0YqSlEFkMG532yz/hucMLBu+pWTs72U8GUOUIKqbeZ+2c
S2Qd04Qymm0wqjXSuH0bI885Axt67MWuYnOUxqgTvZTW32yrVSjneTgGu6AxDWN2/aJ/Dua3cFab
yVuB2Y9PRobTz8RJwev5Sn020gREQqxmYBykuPKTOgC97WVAT1SWe3ESNBZJSH6G1MWev9SRTyLF
Fm/di4bM6hbFkv5FTYBjnB/6ScoPlfxnlc+aiDOC7oze0/pnaiIyZXh2432bn1v2epZPEkrqnZE+
Fznu32Cm+i9oAKgTmXWUzzFHi57yCgPl8L6/1NWxri+98W3zB58WqtpQEGSKAL0adpEO4QIT8Mpx
e40hi9uRv0K4pmhgczIswftiGwZRdlviK0E+D4TK3T4cLpkmwFXyZOOFfALYw5qAB2Q90XbZWT2G
IG6ANtZY21Xoo9Qb4cdqOIHHiZp4kkVo0W4z37JqDso5sGVpI/K+DBT5JscFvwJVDZ4xOuwVzPak
XE1w/B3DvMxwVbrftkDJudsSEsTE+wMLNqO1RdBVZ6seCpEbz6X1BXkdREv/YYUl2YGI9jIaq3lH
FqfwkdU29N3PicIu8koqnNG8h8pHr+3K5gxRr1dXHDOW85FmFn+/tJ4fLB5DvNJk14H77NYR22VY
DJjPZteGYArHN9yEAMcgcnc2WdKsQBiZGJ/wD9fYnPmZI8zNCTSwqj4bpvRP420sQHInyrjcEpIu
VYeVc9B6WsfYWFiDzHovNqFwwSq0q6gmgTOmXv5oIm2D42nVTfU4pPLWkNYk/cqvi7Ehr9e02X6R
hvJM6svdQgqabYotbg71QPCgWI4wGc9EpSDu7OK1NXRbJ7nqLaKxDiZ9QycIT1MS4ZqF6/ZH8bPI
HPkMd/YAAooqno4OzL3eYH+w7gnrQcm3LOZh6t9Wk/QhVZs0jxmbn1vpRvzU+GqHJxyaY0JE5uyO
Dnpv57FyTLT+auVrWe+h3fUtkCAg/tBg/MLy4FG3rtefvUTp1DNweFGeB7QcEUC5gVRQgYkFMqDJ
+xhaCMtPY/ap2kycxH+2YDbYNYWqymKwbeZfZlO+RvZdiF3zsypYuLSjZPBLtFztQwLEUuP2u4Z8
H9k9fqCUAYkd1r11yIa/qr6pqD3Ix+LZIuuT2P4zlzchTajXCXZk1IKFNb0SyYdEzYO3oPLh28cb
xJxGeMlGDSs359sngkK3KSgscYx+TvgFV19jQScpgEj90/AnzcOLNd/E19GYr2NyrOBh0sBpAl3F
ZrYr5kMK6KsJ/Slcoynb9JewiBH2+xi4EMu3huQkiTsKYyRywCJZa2/kTYjjlH4NOGeHHBeis8GR
XymusMtTH8J0RnjiybWuMctVWzJNK+Ur0RgrnL0kfzbDd6+BPlKeotMZIiKdKgiDykJCiiIyir9t
8sS4JpGm3DJxHdNvW19D9VgXlE13SLynfw98xFU7slcUPiGBaO0M8xegNaqu/5F0XjuSG1sQ/CIC
9Oa1vfdmZl6I7jH03vPrFbUCJEDSvdLOdpNVx2RGMsjQuenjueYcoMAi2xKsR2Mifw/2i06ShIVj
4jLw+zaHj1B9GXI9M8qnxuYAQA5jyWHXOgGkAgZBiFfF2NPL/8R3GkhP2JPTHpsH4CFM1GuOZ76I
mkwzxp84KhKaeWOlBwvyxNz4w5Y+cufP1LecCpn0dNFVWLk8GdInn4wkwtdp4uL2lIUHM+ebr+lo
Ipgky2geLkJADKxkNLTzKHMCj5ygtWW8s/qlU7vk/mWUGDiAw5kx4GIuLiFKJFI2Hi8KnYY2MNwM
0T6G5Ozt+CNiDBSiR2ypGGztqYZkoVLSaDOIUpbPHGZm2SulWhPdWTGXscZD1mo0MRFK+Z8gQTmO
ooP6ISbCE8FZTJ6Jt4H8kzJ0DKUWwUg4rWX+EfWa2l6FjIkDnohYt9tr9c0y/gI2Dn59ZsniemDB
kBLap6Db+e7Zq+5Y0Rh4z4nNJDJW4tels3M/Yd4JRQqTRRYTXAVR9nLbvW/uteZUMghKfiKYpsOq
Kikra3umVSJh59eegSx1fxBoTmPazTDIUeYA+QnFSAC5s3FELyk63rZSsVFh7kuRZtYInk8q6KxC
+tIqbVJaH+SijmO5Jv4VSeU4T230IfENhDeGgBkj86TAv46Sj44CTXhqXCpfxXBQ7eKSWTV8+xxE
js/LEI1km1a/efDnGDe1vMnu3fkbFgOR0xuKSPJRsemK8Z/jbqnVSxxkHBuTSwsS9s2Ao9iE5MM0
jsF+YC8wGGR5z1msCXyY8dOqM1Pb4JII6aUnurljUS25H0K9brUPbbyoxlP4+UZOLLX+xpolGnb6
4TD5kvy3Pzy6AavWlqjglpeDh1JFHVzZ5GZwVKdY751rUOFM2vf92RrCadJ10zvbuuCvQiNaPeLg
nJYB3IyXngB7muSU2Fdw4YhBMPWtwFu7f6gZoZOCVzRZmg23tL7K5ReDBeqwxagxDFt2SOwz+SPg
ch7uxra2zwVXtIZqT2TGr3QuZulYX1T56Vc/dkTO6ByN7q7rlkErJofe3JxJ5dV3zvxXZNAWhT5B
bDJREQDgazSI5cpRG+EscTvW5iVX01pRNx3EcjS6ULGwa3CfTRXu6heMbf8gdwdy+GjkeU7qEoHE
wu4+KjybXFTiXmZagERrIae7OIa7y3kG4NP7Ua2e4TnGPN6N3jwDEvQmJx0BrLTVnpCCShez15u4
VTk/5DnvDoN16duqP0bnzvS0Ztdi04H146FkxuIy+X/EybljkNiV2DrG+1CspWHVqrcEM1tYTgwC
C0gChvB6oWaaVZ/ovABuAvPKls5cqDxG5TJgqmTMrtbOVFHbmcOyPzVYC+9tdYu5WY++c/Vt0UwU
SB/5VVPYY9j8VRA24RwEoRzukmqNkqnNt6F0AI49KTHTKqssRqvOaWkQx4AYUHzvWuBMNX1hBGs3
/awaZzI43spiiiUEv7XLVyXN+eBE2ZWBHBBec8QM0lPMrHA7TGxWD7p7EJ+Ep34m1jYbAUyy9R/2
WVDOqu6zMuFvUnpZDgktO77ewT/hfUCrXKJUC9F61+wlbAmEXTTXkFtI+UGK5k3/sFC3wGgnyuvz
zuo6PQ+zfKpE6yI/pirN1lH8BsLgSfIUWjAWvcqdlRjwYDYbHBkIW6z+u18FjI9o5pHGnhgnTyNI
jYV0qvBsoI4ng1kZ87lvs1+YEHhI9F7MNufEDE7zuLMdHpDkRVClo1dTOflM9EsCM9aAHuXp32l1
0PLrqH/5SNhUNHHNnYIKLYj0Ae4t6GYUQkG90HnBi309I3iZQFSXoAQNtCZJZ1DCVJw+jLeU31y7
1Pj6w3nKNNnFiBTFN4UBbpVv7ObE5uoOandiGO9K3qf4iWsC+DivvI+heKhoHYX8SeVhTDUUtgbS
dUbVLbt1tAko4zhMC6TeYb62sqOBJjxYEkxB0cCSGSwg2xt/GyZkcF8TmVnt9OXYIXAiTvKBqHlU
WJX75YR7iTeXsS1auxm4A7/Y6PpVCFfk4EN8tk6H+ai81cHLSfAHMrIrwc7MILpys38N+VuxNg3g
m/hdqqt+WAfBfeieSfUhpb9h/U4NbiH2DUO5tridQhe5wxE1Fe6jbV08M+bT5DH86xYVFWI3AcJw
i6mPuduz4gT50Ct/bDytaX0bmSXRvA96ygLn7SnHrNga+sB09oukqhZtk9y85WzLwIELPA0+S9Pd
t0hF/I3MPD4kjRPzRxT9FvZ8DDCRLizgiOrKF93/qcqOUne3jXlmAxzIznGysic0K/kx0v8a2Zza
WAm/TeR9d2tuzOH5ieWv6/90/Rmx5yg+UmvTOrcCYwuJD0xXXjxnRYEk2Vq6AX0jH0O1EcMhA50E
iR00WZq/QE8xiKcd1UDxDFGWD/GhSjdmLjbe7fAULyLWj4E5JgZmBRoVHQgZhb71DnkgJOVRsGlt
9R++mVE+NChqPBvVnopHYqEU4gbbqtleS5bheJS1Ry6R1D7yLH75yDHYLi0U4IjGPNkZxkeWfsbj
3tL2GArL6CPhCMvtM6ob2KtLKgZdXZoWAqNTW6/6/pRbKBecRZTfiUBIUULQllcwt/+3YrEg4bBP
4o2Y/9ccT7qxEIkvEekj86b+sgkMAxclZJAoSRtzgViqI7gEpJN0xHswYHWmYiKUTLmWHeChz6rk
sRM6UbGL5PiajwbtCm1EFdZEkf705psorlnE8G1OfHZz6jMiUra9uRJOvvBLw32M2xeUrrsU4uTI
3/ftUmqXTsuiEYoGyuLcO9VIoKh+vq2PaOtpW+HoJ0ZV/MJ1tbbllaeuOn2SlktNfhOP4dSnABI2
qh0AuwvZJoHknrFXQVg+KdG/MCoP1dUvtX6NSUkc0uzxrPY3865w9xm5BTIbHO6GILvaFoJUthXV
onpY1TpkxOaR4nqxjCNOjfidgSCRmYgzgCq8f5NNx/5fd8AcUj7CuEWn+RjUpaFSpNAzLJryK0F+
C5a7P7CobdUNCQRsONYIdJEysHea5pSmdxJ/pnqx0jQKkW3f/FLCISRlsssPG6SXOET22zGwuIcZ
Fw13lekFC2ZNMDIOQfLN9eAnNwvyj/SPuRJ1O7ataKpC5r3KcoSjdfPkfc5DbLIctnpcmp8D0wwL
xrVSnhFPJfIqlQVOVYp2zoImprb2FojGsLVpxcep7v2V7UGIAyBCINfmc/p3PR3FDCxMPy2yF4Sn
aQTOa2B7Sz6NjkkUlmssn+M+qS9pfnMNAFffdSkAVocckbrJ1K7SYe+87fykIa2WNhb5Qf6BoWYS
rXHY+AF0sWOt76iVkopDCGMSLt58Kb9kAoKQbziC+AD8h1gIJoA3aABx/5O7W5tKnECGkimSzLVT
s/Tp4XqwnaayS1Gp7MsAIpGYifD6o1XER8vnuRjNYw9eCOVpbq6zdmf5gN4IgIR32D1yqjhH5Spg
2a8RkrfC3KN2Gwb8Ofq9htmYzuBMtDNxry8D8viiDHdkPBurJygxN3mLB7og0SPWGGzNoSXa8amp
oMT5KSP+paANOozTBIu1HDCJVDuvYAxx0kwy69689FMfsxK7bg7IGnGopnyVDaaAZdP8eZisKZYI
LK5RLKN0wHUrtqmpd9X4dHzn1CvrYaEvHA+7fIZ2qJ571uP3W+b/T2cYdz+60GqUNunnPy47MFSS
sxblXCdvO2cDfTokySlBVO38dNaf+BlMmBZu4U2r6lxljBnnLiXirZihecy+Rd/ZAA1rbyGzSkl9
wVGW8x3+dFhE6gArx+GV05aDfu6l+wjM2dIeQ7zxvDMaRVvea5pwUjMS8baBSLlY6qQ4Z7teudfN
I3aelYP49JrJB89d58HeYng4LUHIrVGwTersJ+L6HqtLoc917ddK/1INPAOZPYu6/gqLuxO/Vecm
T/y515xJbJgOC20aZZ8yWwWhczTRNVh9SrWVYVp9Ns1eA14TbC0RX7vAXeem95bZgFKSws1jROoj
m25p6lknzcCIse58oJozRMszwC+cslhZRm/eMJNi5u/XG52aQKuXxjcrV5g1aAyhAQnDuDnnRbC+
GQExzUWVQ16AubfsW5Vc4u47GE6Z+tMF6rquLnWpsVIGB0QIj2694m43poeKTW3MrTeyIsiVm3w1
0T8k639XJ5sx7yrIV4n5NNAb9itA0jzSByBnWnm1s11L+1A6+QLgDZAsxsiiT1Gbbx3DxvAU7Je6
W1btsY7PMiCwbCczAmWYZc8MrB+hx0yPs9JNBXzZoPjipUyW3Ndhe2iH3Viht40hHPNKMTeTwWAd
OAJMajCEFcHFN/44FGCmWPqKCBvX++U0QFD3OyLS6BnqUqi42CH135aaeWR62LF4jNRPaAMGa8iq
orLrtlG0acY15oJp8BdXiIierctK67uv1grLOnzw3TxHnqc/Y/7D+mkI3lKyVTksOhCD/bVlglLI
VLOgFnRkt076I7mn3FhUI3Ikll874XVVMe0U61bivrY4sw//ZFTSjenRNC1gby6aeKt6a1t6qAY5
MUusGusI15eBmqPhBYrPQP60BsW8gNKex+CYMQKmSRAMD3ymwgnQycD6duRopbtgACq6RB45hziR
ts8Oq3uVbi1lByquzPdWfm4mMAnRIoCHyW9qdWHrn2M5t9Cbz8JkwR2KTqruDoSlDtwvckNADrUj
i2podx8NFWNW3KrqY6Cery5WeXG4RDV1BTswYUgXodERg6pCuhjqnXwgqzkEfjlN+s9W58Aav1nz
C2h3jVoGeb7dVjjhNtDbzTXj7679JGFhikshZdTHYAJ3IC2hVpydqzvgL1iR6A5X7my5f7a+H9FH
5x3iPk4s2e8nfn5UiUzWECdQd630cOs0J6ffwdYcWLzDb2eaGbXPyOO8qw42jbxKxkQbHE2m9Xla
Ix96atpayjaJfhAO7LFcqvNkju1ZaBa8g4TWIRSiAvqLaJGkS+jowjej9U+LMWsEgmKKJCZj6gzr
uNuO5opEeTM9KcU+RKolnUw6uByx+cMwvpThkkjr1Nka8LsqBqRKtZD8AhqUDWADzR+WwPpASThN
zS+FU8ByP8W+DFwv6lQr/Qi6I5COiZbsx2ITYSqJ0e7Qes877Wy//n2AwxVL7Zz8v9Ddy861a1+Q
XrhiJHePtDpVkPchZU6XomXSo6vwM4e8ODJWzsp9Ks4rQOpSgUXmleBk7BaWgUdv6/k/gjhXQgbI
NikeSEf78Cp5iZ7b2VQ1yijY5441zedNcvSrS14Jt5C5abByDOpTd78r+xfZzKxGEGgh9xanil4f
WYPYIW3tjBoZehUYW61nmo5jWQGISAqTi+J402ssyi81L4y5S+xH/uxj6KkWjiH6CxnEHt+2D0vH
J4+kQcDi8lj2OrQMDCcpf2vt7H7j9z+dXTCdxkFDz4rFjKVKCZNTWKgTgoQPI5nwiIWqRcRT5S7R
/uBK4tfWqBDYbgTq1VO2Og23bZxMwq2Eng+hDHRcft7MB2tAsNOUJGLF3CQMHFLGYw1zs7wjnwwc
obnwknWG283eiWO0cubKgvXMRz08w2Zt0x71N1iRsQTS3mCtpLEGGAeOxz31S8L8Da1/XIKsP7No
mHK+yNYuJ+1hhvK4tT5d0ahDgGL9NHegIctwZbfaRQ0eKf4gC9sdW8bgBLVvCA55s6jsBxoaZPe8
jlhaneGiBDfo0g5zU9V3D7n6EmEtnEANpQosgYZhKfCnpD9LzUGOHuhVZz5zZjBT0RZZaWCeqqm/
wDJuYDAnvd1defWMSZ2/qFe2fvBpu1e6PQ+jIzV7AnKjQWwso4QRt0QLXdPBQ8cVoTfAE3G4Io42
bB+JMNjHT5ZmWgDSgWrMfiJD545q4pNuPOOMV8lCDhwd4/iGkAKmrwoC1AVKYO18sbiIWMNDpaJI
Bib8Ty/k80pHh6ZeMLGiy0tizAQLz330GlDew9CswEBFKJq6cmXt9Wxvze70h/ZknBOvTj1hYZYh
PmfZRsyCN0A1NIr1bNP6NxvJu+TMOpdUpS9EhuGUgWRwFr08mjKVwax6KA1G5Y8a6YO3YmmX9ztR
5eNElXjbeON5OMd2Iw1bMLU8jBpMPfhphrV6fBEVCNdR7hBnn+J2mQnCFlQi5x4nC+H+yy8d4cne
mlvj/csnMTo3JkO8OiCz4dr+A/Yh1wVqyyLSQj6TkfoOTLk/wVvAyuoZ9jTF4p8BtpeJVza5GQ2t
JspgQh09oZVcwM2jeeaZbB1i51ZtdGZl8tTgg9M8I2KEF+EZz4w3xB+/o5BgPeFzgPKJG86dZf1+
8DdxSfcsRrKQlNojefdpu9R6wEiwQ4iqAT2Ptx53tdIs+W1DpOmS5xDu7XiLBN0Fc2CvbIRO5gXn
yLSq2bjtPDTyEMETbRMAIDYIqTywyGAeL6uHsGLSy06ExHmKN0jK/AaYEMeo/DuK+2FWI4cR40kk
Kl20HJOPFOCdU22DYSMMyEoxF2Zm1d7m1TnQiEeG5Y+4E4QNj2t5r/DnEidOkS4TX1nQLmwciz4N
9cBAZ8Vqn6NKbc9kceTDJWvC6eixixRgCpYRksF5gWj+f2m0QknEt9dDGAWkns+lBy7ltlyON0iR
HirTtL+WOrgSbx/U795ZtsIxy/7Re6fJQsmPZrIhHAaLJH5TJOq3MZ+JwYubzCRqfHUfxc+OpSag
AlVZKuRm0uzRKxqgqISYf1BujfEhvFjhV4bq2x7PopuzgoM0C6dKu/eQWXmEgjy8Yj0qK9u994+U
oat0lNxrWWwtZycbyzDE5gwcsx4QXFxioeb2mcGEzwdgATb/vfYdOCeTRXNkfYZLfwnpcAx+Comj
LTOnvfQXw/TLVkUDzhFhcJXj3nMuqbzVO7ID6eLA7R7kYe3IMxkoxCC0fsq+qd97PoaaurQqT2AP
s+FckOXT68cw3stIbPUT4pe4qCdMAsT1G2prXt6i+CKfhq86YmHgEUIl8GI+T2s3F77KrHolxA6q
FP2cmuDQMgQGTHsLCkMvW9Y0sEI/KR0rhB7SVfwGG0gCibwc7KdHlGmA9VJNkLBARYxWCNCbEm3j
sDKihaQ+dEYBhKCIwUuxs5CS0QhZ+Bz9NXlyk5omEOVZG3CXtU/dhwjvHsNsqcFx7R0sENj2FORu
AAaZJ7YxN5R9NGeQ8gjqjqKpzSHKYFKAC8Qkifs8wU4ZDEtWY1ylTHCWTbAiN1grz9ibezp6u3zD
4RNKePs6ilqlZU1qXISOuXe+RYvdrQv4HdWX3nTzFLvmm7fEPbfNtk32inYXtmEmtl60NfuNqoN/
npG7Mta/evHRmG8PtUOG2FapIDAz+jCKxaDPDfNjYJkK+s5Xl6JtC4yLcC/pxUzy9qVzYL29rFAe
s9YBUyDqZMU+d8oHw3sLbYAHjY8lMEdo8ciMRZf+Ft2dgii+UumGNdxToesNgr9auQTuI/kdw+Ob
JOJugW4zHX+zlrZGyFm3IeEN6Trk85KJo2LspjWbPJlWDi4wmWX1BjAVREgmEZl9Grm0WQMStdk+
6I6Z2ZnJEdZIBEATzY6cHskoWcQ8pH11kd09dD+h6YKxRh3NvxYgXlkwgSWLg0eNr0KUcprKK7YX
dCjG0DlmGQNFOyvlZyp91s4NB7PB4EG9pv5nBbTVvKEzaMQNHOAsRx+90W1SHu5ytG7EaMBETVuf
42KTIp0BW6xTVQ/vrEKE6szYL3m/HXkrFihH9DxCGg4ijqLH4n8iZrQPOXLYUUPRYj8OT8sLDqLe
kKM3C3/YH6hWuzVD/jkZDwMzrWaXaMuCCbNK0fld+Rs9RyqLtitesf1xjD1wyUldbIRfke21mGjT
4pvnEgSHEgIt1h5aua4bwU024kWb8AORMfJXzmzos+o69l6mwI94e4p1/oDYbjTkR65zwJwdW9l7
qgisJosA61arQHVvlqeyQ2MZx33sMUQOs2yq0pGbMIQ7RwC4UHEtojWtgotqkYY+OMnaQa153VIo
nzsbCASjC9/YC8N0VH2Jxzya868X3ZzmBzaymrHEALnI/Lg8gnEXw00tuBBQQBdbaycHCG5GFaAh
cIBkJTYLofar1peko9FhhY1oyV/P8l2QHgzriHGRqNi7x1aOembaFrRcEp5fi2YF+nUZPCTtULto
EzvW6l96vEw9llMBRigCr0E0SDpSJCZyym4w2bkw9CrSnxYOkrpjJKcFd9+4ZNHKVDeFdK0ytBUb
A6UL5Eh7YycIfbQ5c2XcipwZVbjN29+B+jcJD3GLEjylHbVeZcQhXax7YoJIKxMdlqa8yiQFI/MZ
c/VZhGi1LEyhbenBgL3EfZRm8VIVdp3EYa/Rg7F26XBGhtvSBCmVl3yIs6zzbqVhHyop/GvK4ovk
Eu4qL9VnhqScxlG4jqgVk1T+03Tn5CfjI5EBUJUKkAbm+WqIfsyXtjUXcZmviXs+KNZq0LN3N351
pEnafLlaTy6XJx1MWPJjZj6rBDya3y5t5jl+4W0zGPdhkuxLKslAblipKnf04tMGFz+YmO5ioyQF
u4q0EP9bGpG7gcmygH7hjrvOV7lMsYEU+sphmdK0PHBlxKE5LGitF+j/p2qg7fd+3xxauTlYjrL0
cvvSqYnMwqXh/J3naAM1X0I3gyG0jS5+Py4lRQc36izliHJT6o8qu0gkGXbmQCayFm1tLnr6LMHa
7DhrSrn+sfWQVYN1thyx26GXiMk/R/jmoBsbkmxtBfhFgfwhM/eZOpn5pVAhxQ6w6Mwe+GI/DzNo
MtawzEZ0LmTPujbSK9CSrlcu85ENMKuoWn1zGEttt1ISMge1YdPJ0j72013eBgSHjasYmWCD8EHx
uDfZIgxJR/aaw0uF9EdNFk2uLRt6zgLAa6DTG2fRaUzse+tg9WhN45SP3d4P86XhAfZFj2zFyqwv
RGxOTkM3ojWMET5KezPY6AlPBBVWgu+NFsxJPmLcJ73XHzxMQdA2dwYMATkq5rUFUxTuo1hjZKFy
rhwwbGSUEU+8iHiNAr/YdTwaFCYA9FQyLYtlmFkYz8ASgbaHW7xobUBarC9GheR6IQIqyaJRuCkV
PN92u1P0lyS/R4AquTh7fhQLgI1FBEEFT6ti6cnE1KWi0LkAIyollrYgHT/dH1GWxMhWDPb6/Sn0
mZazWgpRG/oGbRLKwMhmUW6w9oPayN5CZ26shwcn/sjpqwaHzpmgjf4g1egfCIYcTeg0oLVqjM4G
A1WTNfEwohOrYT4n0Sxs6HB68K6s1fNEn6pkU9jgwgbubJVyw3k5aJcK0sEUpIQdAgXx6+h0WLnz
6VLsN3kz9yNlYmC44gT2ZHpjOs1gXLjjdog/i7Fa8IPOidmcxwbyupFCt/3Ra2ZKjEnCo23t3GCb
4vpgmEqlPEOapFXs1jk/LPwKvehG/ZtvrCyFDDA2l8TWUxF+teOFojuJHjke34YMssBCZMdsAhla
IHUzz0+WFekONp9IjNcjJgNg4jIoc2U7xGNnIUQY1joANy+ZV2g7dQYhUiLfmSg2HIvi4x0F14Yo
BAkGvoW62tL52NDOix8uoKGNM84H7dmSYdQJ+SX/wdykVAnpQ4WkJSZtkMUYiSaDh+Qdu8dATdXA
2xuwX3Ndt9nM66S5GqC3dftFigRvxCtgpavcZ/1YMV6jqUSYnSNRCAaqEtBAKnr2VAGYiokyAQLV
ikqNR6lEroVeAIIAmoeWz1xPVxpQr9yNdnqpzJNyoNuggWMwOC/Ma5mzBwt+M8DHJjMMlSdc0L2M
OpmNrHMzEQHp0EdXfIAc7uALy+ES1HTGdCKKxdgNmWlGcoaD1CFHu25BsbMgGPvUy+iv6j89edlY
iQWdolKZB7OsFBUr+3slfpYtyFltC8PrBrm+ohMGCESJmH5LAZNiRuRKxyXGRDuvKA0tdGD9UM09
cHv1q062FgC0nnlXxW5O5tbO+Fk1QCSabK26Vp7YYY2yIpxixsLVlPGm1CUq2q9WefseLNGEj/nc
2aSY0kpWc7XHFjISDtCp27j8qE1cYawRuvrduc+2Pzj+PXaOufbI1H0VfCjFJ9AKu7xL8Z6HX6O9
VHqqFIOGhTE/0oRcpR6swAzQf9S0BD1/n/WLptK5MpBQ9O7GaV3WUz96Bwa4+20QrYkJqpiJyOEj
5p7JLR4g/JTnlC8liU59wUZffaU2s4dYuecheFeYI1gtZiEkBTfFbJARSoBsI4Mi3svfgmrBMtMw
9wpEqcECdjxwi97THFFfwHf3HruTZX4lqKHj0Z0L84ejB+hK3gZElT9fvTWNAtmCmZvPMBZiUo3L
MQheQcXUnkgoog3Sv65BPGmidlA+K4wGOeAQ5VeJ/mymUvlXigw0pJm7yckblwJXAOmQZyk6KiVM
r88AVbUw4amXIAS7jnlPKbNZpAJmSybrEUdo8Wr1u9nf+CQ6vCCsjEHLRRKBXME0NTa9fPbyW0KQ
LvCjcEsErGKSI8QbyNabxKNsPTAekv1lwmY2OinRsYWoNWnUD1mh/ZcWPgvBmO8I+IVFH6fhUCuq
pYGebdCmSeBObTYBNVWoX8CPlgkRkXI4YhhIZT4LHJU12wLD/uAfIfTD+mS+Ek6ZPqNqsZcaD/0/
KXaM1g+TucaN3dj+QvPMbUq/a1j5zGcU50KyjeKKvRLEyP7LbQUaMJ7U7IFVhgo0hQiGCUVkoc2f
3kASgZut+qxYReVM5IfQiFhs3JFVHBlVSRFhKgedGDbajGRF3hvUaBDLEyuhf+j25NwMSCi7RbbB
5zgmC9jMomJX7/ybUjYvhpMZ7rzgIoHXQ9PebGXci7h69GydOXD77nH5M4J7lcB+NowpDOUmHvIk
/yqxpXj8yJnT86dEsi4EEfbhRMgGTJ1iutwwGVch6iB0FSrdUyyD0g9QqOt3LSxmWnvS3WyhKRdJ
v0ukS2rqW3FvZvJWvE9W5aOZ/jt6Kh8nuEnZjhQqR/dU96/c+EzLQ2N58I8MgjZoD381TpDsHKRE
vf2p/kEnkVS8lmnyK1t31XpX/VZ1jznwGWubIoRRNKaLv3GZLwb1EUU7KVwXfL6VN9cCe2FqaCKU
v5bht/uEdQYUtnS3fJaBvWOawNqOZUy9lZ0dUTz47it7W2K3TK6FuGaDl07fN2g3Jf9MEkS2f/ye
nWGX6VfekGH8yLhm0+G7Q8iXFF+AfuPoisJwhIspH3S7IqCbtGR1bfX3ijogIf2w0vS9zSKFmX+t
cCJ+ylw/Ic720jnJDTOqvVtczOY7LVZFb2PwpW8JMPERGp+OXPtspor8rvoWb8w9zZ7DAA6quxr1
RVQIiowWd5Fh31ROaZTMTH+nKpfWuNbMUGK4xZfWJN1sYy9U7xC2F5XifdiGBb3cgYR0/t3CXneg
LcaTz3zEVa+a/VnmytTgTo2jI4Y29omOzC7wWHJ6ldfB/06Sl5Ks2Gk2+iVB302zboxHtV7jwNPU
rUxaiBJuXXnAVLssmmcgI3bcxdHJzjaWe/EZvEG169xtyaqyPeTFQq+AL2wa46I1iCzl+2jeOvQL
SnqAgl7SMtoKw5vqmGHY4YN3lWedbqp8HyufwXiQ+6vOQdAEdx4ZhWMA/3Ph/KqOsVNGxGzcmOK3
o9GLVum7Za1rRTeGJmDYA+9Pah+M5ZVhH4QsTic5WARKMk/bmSzrMC+yRPEwHDK77LJbrtyIF0IA
ezRDLEj4DseTBBZSLC1upr2uGQbpuxivb7jIHdYVxo7d9tB8JGzkOxw/dLZC70rdGC1d48hflNFJ
dm4mo1jbYESZcqIjTYhPRnm3zINfwhw6+8U28VHxr/sRSeQKuJ7tn3zki0RGONoxNOyZK1OFL7nk
WItbqH57aPlddzbjN2CHmG80a9DlkeXS59RanJ7tlSDsPP2N4WsWPxHXX7L3vWDeoFiwfWumuA9X
X7UlGpRFgWXJeUnle/BeY/g0bbyp0s5JTnQHsyUViA/buOQszbSfnLvGxoPVo6apMrQ8XTgP2G5l
3svoyYem1CMNB21nFh8Gn5x6OtCI9YOvvCL/kbVP07znAwuYeZnOMQO5w7Zud2r8pbOdT4+efzH4
b5CyzUBBbfZ6e5O5V8JvDsfKmKkenoRpwFoKjF59zPU9A5aKSTEGQmSmCBJeCQpK2704LNAq9xIq
1E9wN9Sr6v7IfAHZnSeiSC56wxf6lzMrQ8TIV68h0gVz22x0hOUeT+3J7ree+9KrTa4wH8u+Bu+7
lpdGx/g733f9ISQupl2H4RGeMQ283a3IqMNczQEf/Yq3qTlVzd5Td2r5QY8tQ/QMw6cEf5MySte+
2+YRyssC1SRrDWcbZ2yI14H64FmN8++qXCPL620yR5NJhgSJYAmcJKQaMzx5BJhtFLB2yrnAOZlw
FrewIcHZQmqfmnCeE+hhjEJnlIW57U1D22ZW9SteMDE8yGtmhfvQ2KbKkqOt0R85GQDoF43kr2SN
H5AxSQc4RYkCWoefLFc2hCF70lo2mXahSOU0sbtN1X7ig6hHZlwbV9kxPHRwVYfeh8qMmwp4UnVY
hflz7PVZEyZTOmoyVdd2Q+Co9quLQAVqmg5tXwS/VraFyp4T1bLOdnoxGCzkGz+8iTaNH7Yt33Sp
Hjx3mzGsKIxaFKNWSV6Gi/pql8a/Go6klvFvgLHQCG7d8EF7l1H+hKcwORPUlrqLohCmh8Rjq72z
o6se/zYK6335s9e/c+O7yP4KBP3pVOlIFdz43Y8Z9VMMrqI/bKQfkXmY0Ie15VVXn3DBKqoQiWG+
f8Gwyhj9S5MRbuIlJUsqXrv2JqnXbgXKbKkQ6GMBr1r2I9nwlzq62jbD7g/fOcSPktwFqIoyjDsk
dlTy6V/sXBuUvvk3tyi/+c67ZHBwANUIxiwk41POVCRgmbjjxzXNBVADQihN3jgKuwkvjV88eQdi
7ShhzMoeA3O9eKUaqyElHPUWeDsLJjQ1Srkp+YuCLN35XccaW+25jqk/SnDjiHDJRodMxrdT4Ehg
Q8M+asIGD/qGSkpQsOQvQusWMiDinBgslCtrg3xJ1Gl1DuxDWmsDLgoOxtjLWaNUXAi8MgNS+MD6
WOn5MNeHED2I89Um49Mx1UculwyZWFaq48t2W8E6PNtcAioK5yZJDwN/xof6ETF1Cyx932rYRjsb
bFC4qTSNVzZDzPHtlgYVxLA2IhhxTp+sE7vYmv1/HJ3XkqNIFES/iAgKz+vIm1YbtVH3C9EWCm8K
KPj6PezD7sa6aY0koO7NzJOcDerqHOGiLwJU4gCYnoHpGyuABlVZ5e2D50cP57ovzr3rL2msTWKW
Lv4d7yH1HZxz9Fvxh2DeSyEFKGlZ+zzb20V30qN9Ho2MDN2/OYi281RvDZaUoZ+CMMRFmUAISW46
YkTxCQPiLSDRunNdtSsGSijamvpqV6zr4QkC2X72k4uI4scu6B+VhsARTozcZ1VcY6DSw6cK58vA
4UglgAQyc9NzNO1rfWzkh4ljoJg418J36q1dKfO7gkr2psSb4mIcptTNG+4j7vWCYd0crgQEav9+
ivW+YLWnEiAiWK0mRB0bBlCqPs3qcbHvSlIwGa1xZWb9axARDes5ayc4YNNblpYkd+Zzj4dDaEKT
6hzOLzKP13NJNVJFIw99Xpkzrcxa4UqeDl32NZAKY2WT0SlB1G/PR7mtcoIq0RKNq75jYMiMozXx
lezPZRlCJyhUKwt7XbzL+EFFRUktg+4ERJ0g8dqxMHYBrjeGaRvSX+ZR+eUyGrocxmqMjr5Fahlb
RUffzNAA5fc3dDNzP+KDZhdrcW6MNOiJqJnRcCkgUuNwNQ3if33OfafzxidCbkPxZLTzrpI0lfXx
2RbTMej6K/nEudJn7JlnM5+4oMR9WapHBuCdQ0sdyRpSo5AiND318BOq9Mmk268JjLd8Gq+G+tWB
3I+++wJe1w2mJyvOT0Md7x16tBTBXpXb58Zpn40m/TVy6q68xd7bjefwxdf1ZzNS0+uNX2lXXmvB
d4dzKTH/MegfRkNfRiEupTdfkgyLMXdJlVCzhxIWektM2J6+O/hOPc1Giwff3GB8KGlBypv8s2tr
biLIFppKBg40wTWEDKYZ0bHMDeGTgCbWuIjksJb9Ut5Ug3R0B+jskw3BRhjFB02vhPvXo8yep8T8
y20b8Fc2XLrwT4vxOgTOY+W4kGiHtefM+5Hm79Id16Gp70mY4YowoY3ZDkY8jhcDL7oYXDQFXNAV
FlBXZuuI7/ToGeBn/XccDyR5ik87OgOXQd1yFwuMAxmzC6luEvBKjDdLNldKbWBC2+cibq59SPis
cKxbNWXDybqHus/TtKlu8Ti3xKi/tTH96JFiFAyKhwbs3JlHZshWPmR9mPf9v7ZZjhuYdPKKcrYm
C+Q5iuYXXxZ0N0zykQJEjE2G86+i1TdRJOJG7qBlQ8Gujd4qiOVQSbODQ3N12n3K6WU110g1jtse
6/RmU1IVYqwHPEBfi9wHVrJ35uhoB+2hnSD3QlvB8qnq9GQx0vY5ri/8J0WA3B4UxzlxaTcaofU5
ew86RWjeDbRNRTbpOxgkNfII7ireoV3QyUM1puu5Jmmv2kdzIjieJoBP4hXJkoNvj2cvhpVvGuso
8d4lUK48KlZy5Dqj+9Ycu13r9VRmkhDuBqaw9CwZ2CZZHcHqPAkK3Pnyb2afSLIjsKE+N06/n3qi
T715FOmbHvhyi1Y8zb1+N5OOng9G7TS5N4X4bjDplqcginAWAhFu9KbJ+8NiBWAt3/OmsXekew2A
vM4+vRhx3UHvSNuHuG6Pg5y/ZxoSuMYfQsc76J5n5YJg83hCO/W6HAbiSmTjccOIYr7rDD5vdz47
iXlyY+vU+9A9JHR9Dgg+6r6TfozQrnIYSwU2lWTijO1B+hnPfZ1emlQeR5CTWmC5BY1AdDCqpzvN
sjFx1d6e+q0RQ2tyq10KIaBQ4YWphnzWITaay/K3A6DUoU5pER6ROOTF7aN7hSbf6nmTBwZLPn3o
0g6PkDrOSIABW88GFD6V8VugSlSRCm+lQO3nsXiwWsA690l1zJNtZF+oT+bPiXOA/zD0D1bFGM2e
RV3oAm3BHkn5XWv8eeDOp/Cns9/aZYwsPitj50e32nzx3UeyNSJ51lKwBAZoEZ1b9t9t8yVZR8XZ
wJKdxZb3rlpvnbM8mB4S7mMJrMlGGCsfUkeYCDirCJiQsogBm4IERfhAfrYPjyM39lh+9PbDAq93
I3Yo5tEh5TWUr8tmMw6fQuYFG7SG7h4Gtbwgh81oQ/Nq14I/8z9jbraK3TkKOwN20tNzCMvElo+K
9BinIjXhb7+jPYtMPuegc0LxRNyw3m9AEGfbzvjgh9C9kLwG5XPNg6cmb+tTs6tWIQ9Jpwsxk5+L
6dFvNr25nxlnOfkqGrad9jUTez6OLj8a0b2IP1vnz7Kxlz/7zmfjXD2b2RV6r4lz175a8ofvexFD
vP4owFrG/htMN3JHc4dn7LyVC0nurgJK2CRyDaK/12zL2M17W2zjhGBMJOIsu2hcXm4CfZxFQUmA
wfBpY+lrev+4wEPjn9fDJSSPoqBwKB/aOtHskVbdOb+lHhukP34jrIBCg3Xs0XoZQEdaPMaCOyN/
rtgdBwOBEEkubgTZ3C356FtH2ajFAYmHdbPs2tgKu/OXDQizZqNGZY9DjY8RfPgZZjT0oiLG4hS1
q6800dyWs3VSeZucIp4Wec4zcjqqw030oG0EuSzcy6knjIcnnDcXXymNC1xF6DlalTs3yrepWpKz
7dZjfx0MzAvTAesHjWgIxHRzZCR47egGapnWB5CwJZDi+Ag2WbNhj1IbL5JaxR4FGsTew6cx+E0K
HoomahjkHYdVshtrRKcX3v50KzG39dRnVXuRPxrWS5QWaBSfRfprWjfRM1A8RPpAt264TblVBN4l
DT5qFzhQ/O1MD0FxT+4ECZGD/FxDJZZfC9rNItLW3+n+oUSDmZCv/p+3meSC4j2W/0bxWgL7m5mW
BjgIefNaxqS+bxyjiuAnNt88C57IS8atWlz7ARVGken3CkYkrObjq+effT6GJOpOnvGTK+qEX5Ps
cWZspihjtl+4OoLglBiPcn6OYVOzQMmtzwzRIZ5vcUX8FU41qj53mlXquSseqOzMUZ6NG2VQmNGv
SUG6yYASctOIsgHGPi7H8LOvzO2cCTJczy0+mTb/1bSzDIKbrvxzCxfhD+l7MghyrgyHoip2pHX+
jA9e4XhxvY8056XNMRBN+qxYyva/mQ/hHmsHciZxF8z0a6nyNRretvLCp0nlu+Wr1CfNZmGQKbGJ
OWssq7cuqPdujIdRQ/gSA32wkFAz3KcYY63NbCUbtkqEZRJiPMT/rHIT1tYhNGgdxM+rPR6pol9P
bnRM2DZFo3PSWb3x0FNrA6AZPaheyErSGbcpj+ARIq6TappA+GfdEsM/isa8G+PxUaPG5S4XC+Hn
ggZPnWQHZmbai+hyGgIk62uccr+cnYt06r3AvmFEuOY5Yvgi2QZmseVV0zlebquWs/LY7MrU28xB
jvFFvNcS1kmjKQ6HfBfsptG9xC1ZrSpBAVkMEEgy8UsM1SLIMOqx9h1xf3A8WNdxulHN1U0yWhlp
tUvw3MhtMqPyEVeOXBx2GHxzBmjTNKANZluL30KqucLt6NSU9zIoz0SgQY40xtabw1f+1xG6J6Wi
ZE691WziCrDgglgQsZoM9jU1V5BCXAcqHCCEAiDTbOEH1tyAsUfmCEbViNRGBKfON3CLVh1cMHdZ
PatmXXHE4WyWqLOmASYtx4uS86bA5VGmkO9i1P9BrEc1bcYxOhpsgPDmCuBSLT9Pj/5egvB0834X
TD5QTyR227zv2aXNUbEJVy39JU7kbIxg2kwh/epM2R6QSgacjVuP+2kk9oIjQ4VyO4CONLG6St/C
vDSTwrnzPJzraN8VqLdYBbuGTRAriyl4SUV6LJpgz1zSm9Xa76l+M/xb14Vrk8Uk53T+oKiCr0m6
13N3TAL6P1ezcfYY6DyOVRni48QOJAT8Y3KWjClO/x3ZBDk4TsYlovxnZG9mzdYp0+uRXGzmow8R
VAwlcbjhq4FJU99Dpg3Q4GxvVS0SddZjLEbfpaItyW5+Q0Hxh0Tcn0iK+v290795qERVdOi8p8z9
doyPgZk/MznNiMc2u6Zkdwnnn1yRbe3HJL6LqwyVcB54Td2ldo1nmbYH9jPVJqOJuuzk3TIa1vW8
DsnraEpSqicboMywzdP7AaRCLt8t/dyKLz+/s4dft9xr+WYa29R+DmjwLHeZ+dC230VwWNbuUzUe
TCY52zin4xqEeSReI4jBzaPbZ5uCZhXRfGdoZlJhuAs+e3FeQkcxuHQcoGbwVY44wp9CFA0Xl2Hk
LJaTeKX6ahP6lK6/J7a7GlnlZWhzo/ttLtlMAkxbp+iP0iA3JzlQvobmS2eIFX8BeA8rwt05IZ4l
YgnuY1OSQSxOnqB7AXccY6AHfZIjiSdICJod5UU0hbdUGKOCLT+mKAhP+BPyZMiAsWy891LiP7cH
etavdvgwpTD2OVwqYN8kEFEgsGKZXvHTo40LuzsobqFG5iLNy22OGjmQNTIuncDjN6pj3NLCksI2
iGMWuHD3YUVWkDFaS61b8nuORg7zXkqeh13Yo793O1HOOx3am1GbeFP1tq67q2F/RNymfRavYMpl
OK7sMMX91e3Cxt4OXrS2I7kVylkPWbAd6gZP9oc9MZbAxQnDSydfIiv5N4cPeeVj1fehfOptS/bA
DCJuqja5h/xb9QTeMl4+Up7uOAeCVndGynyopc7vq8x5YDVsTjlv+HLUIO5Bx94YUpyCi7jBRoqS
C24SVj3dJAzWJT6XIpl2RcTSPn4vsTul2Cpi583CK4zLqqH9bG6q/aRC8CjuRmfwmXBbyJl+x0lT
2I75nrBr3dBtRqMGPb2FhWmrJLCOclUhw4fcHgeTzbTChfKnOYGOtB4t95MUbrVG+yX/tsjs7TDx
FH5VKERlgMzizptuila67qj9I0jJi1OELXo6JnNUZ4mjxTpZOZcyx2tjlVj8Ax51jKK7TL7WKe43
ghwc75RxGgZwQj81ClllEbwp/izF0Vu8z31PeVK8xmm2LFTr7dD6/xwm8FlTXWfIfe3PG55Z9AKd
Fdxuj6bROu7P7Ricgo6IhdXvJMUZUwE61KkF4gY6TH4esoQmqH7gITDfg5x7xwpSsHV2J+tYifLO
8rt7yQtnIm5TZj3f7R5yx/mciuauBgo2i3tHwIbxuTT+WQ25iOVB7+bGdu55zHSsSlp9ycd+V/f0
KuXiEofJtRnE65I8siUmRyuVpyDnojBrYiFU1FuX5QoQqbUfJvOH/u67qIrBmQX71py40BSMLw/M
mrx4Aupd1RzH2XuYnbsoTL7mrLpGLKYKo3tjX8fmuYLEr0BKRP0PyMZEdde8cnBQAJzjpxpi+l4W
g73qL1kIXyldeAHtJaa+On8JeyBbIb7l/KUI041PLCpL9WtfdWBOOK2MtxxoS2c4h3xCI8cRha2K
cGE2bau4u7eSGpN63p24gM6D8PCZONzTsCS74l1gxFhiBkb7bvpoV+4I6XY+iTo7sEjFgYVpPWwf
pMes6fIEm9r2rmUQlSlddl5+G5wWc0Zs/3RBs3Xj+M2J3ddIjE8RWlxoPlMA8JTzJk0GqK2Qfdo/
ubM87isBwyMFr98jngblsCXLvZM7kQNLs53Z8qqr9uKK5XvAsbMUz1WIGUZML6FBnYu2GJtqmb/5
c7oLHE7GnvM3xtXBzJutGOW2HaMnXfmv/Nhr5sQXG0dU3GAWHPFuGjmsuoLDvueN92FITK/nKI/i
9djKjrsOrt+YwGFbQ17Eyp3Y30lHc1hLb5BvnOs82Ab1Iwz/dUAfRMbFlqJzdk139qFiMakvqln9
FOMen1DR7L4hS/xkz/phTomKEeczWlzkC940oUweAxHL+DQHdoJEOfCEE5a8q4b5hhWO8/l0xzcf
b+LNJO6cs95EttxMtMj3LsPc7F8zDBSmlYJzze7IUW8DgIpeeS3iYkey3Iinm8KkkCbOFo8rQi+9
8lH7PLPG72OqLy3rPGXhnavYxPVsiatTNFMYPsIwha7ogRX1NMYfm9tiY3/NDHOCcFY0mn+tmW/E
6O7TwT5Nmf2Sx+bW7d1DXaN60tEK6B/nwbaQ8bNQ6oIP4i+unLWdqIOCG++P24Gv20CFOoz2XCWH
BqdIgjcrpV0ss/Lt7KqvRAXb0X/C4rcemvzScraR1XkKSwQiBA+2sjDLDz5RrsmNWYcWD9VAN0ET
vUy6NNYcSO5H7yxCQWW8BPwjGNrYXplez5GZLml80bYuLkHaPepqT40sHEkdGZeiBBJqY0j5CgK9
t7l+54KkIfANiWocUI2b8bAvZywuszg3I7G43sTI657IYb+5vf+n/3yKTa2AfZRzhzIqoF+w4Vs5
wX07ek/TEt9U7u+yXbOy6GShLzRJ89DM/tmMzEtlTkQxp53SgLg8mrGr4WExDzRMVaMxw4QuH4IS
ul4JksoJjK3tdXtRdw/xCJSBcLYIc7VlGPnXAQwQcQSk0IfKaG8VaAIxDSdwwr0/rwcneKtaoqAR
+k2VdSt2Ejjf5k1wKUts1wHn1ZhwArmVzMEXpepriFNNFrgN8BbaN3dot5rOA55WyH2pt8qC/jig
QcOwF1MGtiak9JwURxaiiPfRU98wRaT9uG6K6ayRhGh8/2wUPXHdKSiLvRt2Z1sPh9yGzszOcnDT
c5tgzewpcw/uGk1G7ywS/Ekl+tXoUpBTH5QB1ZeHjiFx/Xjs8ZW1ok+9INdX8RCk86BGLlC9ukSv
OYbFdPru62JbT+EKlJyt1b6Yq22Gd2qSDlVXAWwBG8yEtRpab2uaw7YGv165fPAFWlfU7UwH80ul
1wUE/kLvGCYPHa27ih2/R813x0RODvPcUExlMpU1BBaq7N0HndgRAAJjGnw0ART3m5FWTFJ4IwSO
5DhZ8xFvZe6x/SvW0RKcxPHXdArcwrummyFaUz0fktdTUGonMOPLqbtmsUlz1Mgg6rJVcBfiAqk6
yZ7EXixrmLCbT9XiysK+JRlqbdpZS0lio4btOLMGQ5mXBGwFw1FBf/WckKAe0u2bb8PVMXlgqxDm
TUN0EPsqJknODFSmfA/tuUToDpKPKf3q5tuwrIgKMIYeQR94fvw2P0ujX1cccnl0kdKr0BurbWAT
6/ROJjKUbAP2MyzcTRd39rMlk70hHi2Ppr5WKmjaHBATW9Cy01v0PhdL2SAVDVU/k0MImcCEA+ur
NurhUHYk+kKJDcjtgVh7sPZ1dfPbIFk7Nuf15K2YvS87Ve85SJi1MOXanwn8Kqvh56fxh22lHL1K
cS9bOn78IMNRGsA/GQ1eLeAjK8PM0TnWo9cAOSsCljUVoLmG30KVuRwDfQzZpZlBoinqi2jUQwcJ
Mm4kpt2+9LdKnY2IR5jl6GDlF7g8DQpVh3lRVXK+ZIkDL2WWQb0tqR+xc2HtJbiTsKm5qwlM30GG
DzN1yhS9mGOndkWy93j40IbKYRLCbxRn1C1irdLe6LPaztadH3XninCh5Ts0dxJlNnznqxl9UK2a
IscofxY+nRVG1n8D7VsPubfNhLUJLMLKLJhWAQNCKbENeD/esMBBpDxzJS0UZA+gbR3trQQeF+df
os100gchZlj5ofzyPquN58xxAe3EzPzVORnVOXWbfT7WnKI9jATdPJ0D8ltJPhx4Y8U2LTjzOPoh
UP41LSMIHVY0gKJLr2GSPPqi2GQFWf3ZsxnVlYlcgjmAzD+gSYyAo4GdQQSUxekFPUrxgPTgh8TS
P8Rkmi1BYqNRwV2RgcNSoOxNCjdGi7W15Sa4Apc/lWWKZOoDKIg1zxATU6+bBse2R1ZN6qul3T/b
e6SRAzij4VL9Ez/MJtzx1HsbqLG1POj+vPL0qqwCHpP+1AWVCSjJ1a50IKPZCV+SuHm205oYiqt3
Ts7FZXfjyfAHexeWJ6nS4lT00S7wWSMXPjNWnJvjXhfxualBr0gZYRtfBzw3VzqG85maQPHLnEKw
Oc+3YkoAfUgb8Hs0bFRLTjFgU72yJ6fftVxFzdJ45LZfce9nmziZFw96sc/chV4D/VFb87yeZjKa
3uJyopdL9HLcqtLQm6DWP2NTfCuLSg5PdIzobPEt1vRm+tLS+n3I54BCrtz+jcBSNh5idR+h2dpd
cTQbTGI++8MmaO5E1iCq99BwZQagK/MVtDCSFAGCwMp+5Qj9E6uKBEs2Y28Qn+WIRXus12nJ7q2N
3e+ursdNCxLSdHmbevhaI6QSMdO5WFBP0RW5Bfcmwzsaor976Tvp5OfZ7y2C6gXzE0Vo5ozMPYno
3cUIUM3xd1vgaM1smupSzNthUdzqIfX2tozOZYWQ5gHPaibAi63v7SMklvVQMtDZjnM1Icyh9e0E
3aK1D1ifNdq8r5X5i3Njzp+bGePQFINf1HK2OQ/Pl2Bkp9MNI+lawVmISqFCfro5jNYxeh4smLkJ
8qaoMFkOIt7ohFIPg+veUd5Xag2ntKWJoJxdqhQJTljN3xhFf5NgH6A5F8ga81yTMZbiHChjCSvZ
v3SMWmvfxI4fmh8R2x6tsfSklrV2psVNbRFclnZ4bGxw58Lw30O4eQNEms65ZgHDhO1Gv9xrCh5Y
LCq6J5esiRimH2E3BmgT6gWhZlk+qAgeYHlkzigiOWeS8GXsuDJK/ZF6xIzTmV5Y4fh3Vf2csZ7y
0kFg+ebjcHzWf8au4lT8L/C9lV3FgPhNqoWNlpI1YZTROSamZkOUCxYW21wVSD75eBvCZuMCs4oK
g4EN73QfW5xsKkX2dqjxVHQNp4WnMKtOvgPouqOGO80kKJsB92xU+XiRxq0uHQTNKQU8MdtnHUC3
sOrk3nXepQ0OIIpAjkaLrzugNgJCQgqKWji8Gw0EDN/XT8quz7ZjmetmpswUdavzodhYSMABQ3+e
N2/ItPdFUAEFjoyDBVI77J1TxTvOnZOdU5dH14EvD8xPqKyGTYLD7Zr17K91xAneM9DPSnlnGc5M
pcpj8/870TjpxmrtY9azN+paytJ6hcnDNR4abHU5xy72p2QW+oJ4l2a28QO3xw/61LBjyDHPEGHr
KXpxyR6ODdn35SSUKfc17DB3hsNBxDW5U+zvbczWS7TqKReEfTqLw0rRzjCZwPVguhJO9e4kMSqa
jgnVZZIxqoX6RenQNKuDLTt7XRrc2RtSde4U0YjN6sUosd6MwUfaYVLUZolU7zoNHpC7YaYQxApC
1vIGxDksyPFACtGE1r28j5TQrz1cYJ3XPnX4feAsoSw5YXUroxYVzGZBlzy0vvmLOHAN2paCxXBL
tS/m/XAs8IOSovM87u6+wDkY+fFeouRUHT1kWUG1g2z7I9clYcWEQFq3EHW0BQUDLuCUlribhzBY
4wB4yU11FsoFW0QlCPfqo4P5l2HtVnKZoo5lq0TS9VF3ZrsxTWqGlfxxB1oLJqth5gPHi/rWrFr2
xY3h7rniUMo0X/VIgyEf0P3zNEZ2INBkVcamynz+vSPw8OF7aybqjML2G1stm9UOjmMGKTepstfB
YktreGQMXeYnP46w9LIbGrh82NE8OXmZrwfCrxzAq9U4EiwK0z5GjRBXMKKVL82V24Y5BcXsFUu6
aXEs4qROWdQ3Vk29pQgBSMzDhozhFBXmWvU/bhlxCHSGm8tdqung2PToPG7rXEtM/oNdAiqfBm8z
qQoWQvAYa38pGJ+hDQyo1TmWjaQzb6nNycgRY4YRGmdej6OWc/e8sUp1IziXOSnUBy9+tOvO4UaG
fSlL/JPXo/5GSGP9nLUrvqSEsodLarLStlyX3LblgtnKj9QwEDZE0BqM7k5b7k80oz8M7q8xdSZ6
q2b7n7Mmczx3X+eHYoQgr7rv2sCgMocLY59JpTdvmF9ndEA3zHeGF7xxYIAaJ/kmOgVluYZ8EdkU
stzDzjTV4UW2j7nZLB0ggKGSntzQOOjnGvaAk6F0kyKndshK59XTrLKczGdEjNDBRuvK5MUN7Hjv
2ews5RB6u7TLEbUGMhBh4xwiHqlnA2pcXqTvduk+TK1J3XXzk3Q8Mo3M4tdQX7KqXb5pM9QR+VKX
Yjq35UNcRXwaJnuaXsNW8wOIUoysQ1wRrrJiKjKJSZgSQWQuJftAUJi6iqn1hSsgpobbAbWZwcyC
LetOo+W8dFEBiMch2ytLs1zOinxvUODTvqvJL2oy6VP14adLCWOBzmCRoYC4yzrdjJ9sq35Dd5k8
jnNGCodnaF0WitFjHtgRqQHxbEXsO5tMX5IhoFYmsp3NMGZ3WatYWwXy3so0WSzOXbFEd8jbDnhG
31MEw366Nj/oopCryrNqrktNqmpsfwgv4o6diRqZkb3J/EQdo9x7rJX6rIaMTRvuvV2HrWHoPaYy
7T34PhbisaqIRTGGhHkgdlHPCc5k21ZzU3cqOnxVGi+7DYPyVRUsj1HAdzqUr26f/Pi2mrZme54z
IkI9B+V/HgIzEw6gKeVyRbIMKHqGyVbdGXN9rw2fdKudBWsrpZAtgi7SMSGmUcGOaCTUZHdsGLIQ
D+509GxFY48I2bcE5n1mcoC3Y3irJQN0m+OOJBwYyRJpL+73tOGsM9uA5CKYe3uLWuUxXdXYtFdC
21/a7pFJCRqEM2OmkdqbuhuO4No/rSQkaN0iQWUlnDWTBwrRIcdm/FSLFa6le8CJaxN4oPccOfi7
ZRL8C7qASGA9F2vL2JT+dBuSL6Mp3kujeVcpy4IoJMlSye4WJDHhNsXHH3fOi3Cf0xK6N7RX6gJ9
7kej2ojM+ps5unIZ80RIjXaV0HaqNAzDTNkhVppil8tqX3QdpENSBkQ/K4MMnBmK7USXNJHHf10C
fSO6q8cWbitszuXfjxXHRGyGlHacx6UYTzlsyjOMeWvQ0lEIzberjUO6OC2SxZucRKR13OV8PbNV
rpeAe991H1Suf/t4mMw5OIkhX4+92+JX4zDCemXdD1RYBhUn5GkUVx0jkNPizu7g23EDAVyLV1eE
X16hqSWcKKVMJBYgFpJwMai2lcuRlz0iIhO9A7647wL7AyflVz03V8/styn7pVU+Phr2sLgjO9CA
1VupQRgk6FpdPGMbyJc5UBOQtgV93QpmilS7HnAD7pJuBDdZpCRJvHEbxrA8JmlQG94jwPqglnrr
TJPbCKKySRn9koER2kqQi7tUQVsTWE2cg5XWPkmUstiUBm+vn5JrzgJnLwyeIuNoadpn433QBxiu
TZucVBBs55pkHKavmy7Kr6Ri3zS3iCRYJt+CqiNy5uwMnVL2GYRIHuwcZRnt///vlIw31Dw/VYX5
bMfWMwrGNwH1U+9ysrZsxsKi/H9K2idJyduMFjks/e4WjEoz/Yt7775rrimLAgA1fMmmebg1xvxb
2rhiTCKKUfaiR2Yfp1UvlU2iu+RY1s1oQdmj1Ti0A+YfFc2OQVOtwxkmQMmGoC9cPCWhu1MQZQt+
9X/e8pNtAzqUydNkQg2hHGNmWbSQVrJsXQuD+dYad4FBzYBtE8FLQzwHpsndiv+LfdVXlzjfBW5W
KZNbUoSQa6/uSI7T8XJvHbrY7ipJerLGZsiDC/EXsZNbQdsH8bpJug+PeFmZkB9ubGyZiTd8j7Xx
0oVpsqve+ijVdK+dyQJ8esnMiNkBaWmQDZKKFVScjDAVw+yXFg9rcc1YktmHHforM+s+wwCJxSlz
OP6t+p5oJwCNkzMM8QbAK1gg36Eg3qxo7j0TJ/wdVPIoHfOosp5wNweYyoVWYPWdQxIZ01Cmw3hT
eDxako3yaL30CSPUUbhvQgaXegyKjevy4PaXr5Ryn8nt3lvR2K2Lgc8sDNSLPWAgm/1v03At1C2I
49yr3OlDxWRJXeJ6q1jxI3n65KCgioudMVxOvShOzahuRfhSxM4xK8tVjk9t8lKedjpnDUgovEID
zctq2swNk3iu67++9W8i3reR/cArOmUxAUXtYWyDUMz+Wm6rSXP06FnRjJn4tWkjjRT63hxWRxlO
yxYSHJox+HvbxxyVjVDTZw6DvR3rtR9xSLYHDttJHKFH6XUD19TxvVs7OtBUbada80TSyPsWOiaP
LnQ97rndMK1sXhL74TjeUEX/7JosMdE6X2JoPlShTOgci5PPzW8qYDnS6mpEn27DVTFIvvFqMtYN
M/tciwj7wvhjGdzr2phhSM/T3qtBPrY+37a+ZvJ3PCTOPjm5OWcPLYPmX2zmNb/75QQmtnVivJoh
58AyqRllhL1X7rhQOnB1RNTTIM2kKzbLJJdF9Te3mDmKQjDMu92zl2EnwjCwr7R9F3JTJzHJO9NE
vHOenRP1KzYz9S0gREcInXXA4jwH41OwEW0aGexqGJi6JjmVu1sNzcFOzIfSwSheRwa8JE1ZZa/g
pNSwZGsT7UW500a3tMVyFhSy3PhJHWEs/Mi7l9nl2J9lNok5C+iBTWSVNCjXmouGWhZA9TsoGmVb
YVjgmq6d6ig0Jc8qxntkdP6B0XodF3wdc4ddyJjCK0piNkajQi1iFUcmYkG+xQEGxnIaXwPL9481
w76fsp9mRZ7OOF09ovRdX6Z33WA8Ke5ju0w3n3aD3CZ8fl33P8bOZDly5rrCr/JHrw0Z8+CQtGDN
A8ni1Gz2BsHmgMSYQGJMvJWfwS/mD2xZCskRDm/YrGKRTVYVMvPee853/F6eJsb5bebwepmSE6ul
H5JAykM0Baeml4vA+raSZnBMGWCuPGmdtGCtqkWi9pwP94YiEzqpaPKasUGpQApUkUCn9bQbbOeW
5cspppfIRNvqB424imQY0sDHhobwd+NlXB6pDe1Y9rA7Rt6ZjLzMW3gH2XqqMJypiAgLOb7PNUe9
Lm4uvYGpKWesKUOyHiVxM1WOHi/tu/bo9t5dqAf5UCFGY4jfM8K6odaBrG+CQ44FLo9ux4qvN2ZF
qNhcv9Db4pjlhPRsOKLrGZunWeBnZMMnulBdobjhFa0faEOF1LPhixdbN57mu4RnUSirYCURKayw
z+xpSeJo3Q6C0IzJbHpkJTSL5npCx+WRaplToE9C7G3PB9BnmS+tcAyUBf1xjtVHtWgXskOQUWlW
BajfIF1AnSOnJOcqljanGR1DJaiHTcxV6eSH3Od2aMMSh8mhNuj5Wb/IEm1y99lCqdkbXGZm6mnm
tf0n/ZwZDRfYR5baClF0VJ47snXD0dqWtdx3pfM+y5lYwJIVPjI2SR7cmyUpLu60oBqF+TZ2gJLk
6FyPFnJfq/qIk3pcTRN8ZAfToQ3o0bNSBj8aMaygIm4sWZB1W+9qL0Qam7cMPav0VIABAaOMo6YO
gkfPk80ud6c1nJJk33JCRjASfeZcaZs5eXEyVe2TIV9+ZcpkSq27OnEYjY5utpOdQz44AQ9Iuwx7
3YqSnFrHKPeOj9it6aZiVQNgC2kbk+zLUVmHbxirqsGCmhMWb7yrQITNA2t/Na904gKf9zDBJVR7
1jiiuG9LLvqWxUW1KPi5sokCGvB7TBTMhjehtKVYgWGNxi0uQXfkdFOuQsUZxqk0gQAib7F919s4
736aPbVROojvsxjUPiWWy6N30gY0adO4vi7x0YkGmWwyIyvQWo+rsSExJzcei4nuTdg2zp69h3mg
VW0SosNVmc3XqWvhmk/mI7yXDW4KclGr6C0Lv08NBGrfRLtRJ/klSYfHUodQrKTN+AU1bxWwLs3V
Is8sytfaUtdDykTGKnnbNHYGDqW6EwWadjtarPTCeer8bDc5+ntf+W+lRb0U5ygy3YmZPSymnrCa
MeONyQyknMHWeQxzBZIB1E+fZgwpvXRIYAmQdETRtFjt+nSdMajbJdELS2a3sii9sNLQnOqrfBWF
6sWb2L8dj6W+tfwfojOtUxOgx7NbFPOp/cpetZ1cAJ6eC0MgFzVaKiRzhSFemoSTVz5snbCVaxmt
Rw/5pE8ZKxUHbcJxQ3ayaCT+RkDfSoArGop5gQiBty97C46YrcsYnyTUU1r0ej9Tha149MGrEGGW
rCewPbxPZIjFAIhlrFCCTx36Zf3U+HG/y7hWr8K+OeReTC8wovrFLXmpAv/JKvxu4805M0fhbkQC
N6Y3CF8NEK53yZxtIvgck4jBP/ou072kv88LVKhYMCapoWIG75NDC7aN5FZ5mDZ0Ej9OwiNpqWCj
cXvxUdutR7/SOI5JTAx9hkGGWEOhYnZrTfMjn4jetDlZQ6unlFM9bcfo3i4pS+Ou4NkXKH0GXze7
ZjrHUTCyo5sg8N2QILYy3PTNMsVTRbzTM40zXeGpCPOy2cfmZpD6Wkd4+mTlHny7Hw+ATm4H83s3
V6SgDxVCfMkGghmLFkAgt6CCvJorShHU2RJOBfLgbQJg2xTNJwPGbOMkxt4bbRjAEb1V6iF3T+2A
M5tmcZp6d0ELeaHGBIC/Hj2lvhVu4x9RUQ6HWauPDNUHLNPCWOuR2k5YT3RgFQrLjhWBs/DQeWQZ
mutYpyRe+GJTjx36dXKIHSOIeUxxmWU3bFOU3QHgpi7i+UQ8RqTFWG0cYT2Xoq42TB2NwI8I8mvv
JyLWWggzpGKQjB2gQp2L7iPl1HO0guHOIKVjrYroRx7Hv5JWZWenIysiCUR8SI0aAgpCucIlEA0/
HSo+yQovbHqfvpVs50LSGhoo0NviDe0CeFLbBt/gTs3eD6P3fPQPGZcj61J7O5JV05sFOE8DHT0j
jmDdR6fS5f+wQ+8kQqgmnk4dJowB0CPDBP82K2Mjyvwx1Daweg2SWoo3NSDrq/IB7BhXe2F6ERDx
6eCrk3DH5DLNuLNnTrMI8Qr2KXKCkpx5c4ITppTVrTua5XoSNC5j/ABHNXX4B9nBbDpZWPk00ATU
ayOMhF0wAPXuancfhEO59lBwFS78B9uOgQ5VNKnpTfgBlFa/VphKGYjiiMpffItDhNvb49oP2mnr
lPKHekvnaJc4eFhaXLrDUG9KfT9HaboJEZavbZ7NMIepkKTkxSVVup5r5EtsyK9c968Eh+WcqqcP
7brkNxn4g2bmy5Fl1GdhcEg1IELkDIBye76pVLDu3lThOVvPbx/drDrP+DvnntE6dibmgySLub8s
bKKbsM2hchvTvZ6vw5Z6UTYz8LsCMdOE3toCwCgTy3mIqOpdQaiDl3nnvKfATN3xujMg4jqLJFt7
yKgpKzsynjkr9kjaaGEG9mrhhhj2e7l0tjHqgdkpfmW4wRE7gKNj41+UxyhFBdrMqKMLU2XIr1rf
8fdUGiLC3RW1zXxkld9nASNV+qN0xLzqrrWd62Z2OH6OKDGWGqZAgYlFjlJeNva8FrBUXWu64L16
cb1AsgYKvOVeDflOoRkcYbtHPDGyHQ5lbGmu6UvRI3mfDQw0XezCTY2RqXfATBeZmJmpGFjgtG1y
v0NAKo5oXME5x5KGuhXiGhgVuHcU3FFCWI+L5L2Ped5KK69wyiuYoZkFehGSYO6xPKCYI4wmle02
Uywf49zSmQhLlouY+Sc+u62j0E81DR3PTnAQhU2L8JMyup5G8gNRiQWWSna67p7yBkITds9hXSo+
G1v7STE3EW1bbYagujEAxq1VtmmQqK2RVaeILdiO0qhsz6bYkj+cnAfo0qxcCkVjDyVN0dox0l2d
sPpEfjnuM9HdukPAMlX5KCf98DFOSkTsHa2RvgHbotV0zu1g3vsmw12cyMbVtz/+/a9//ve36T+S
D3mRBYPGqv3rn7n9hplQpQmyw3+++df95n7z9R1/f8S/PGD3IW9ey4/2/3zQ9cP28V8fsPwaf/+h
/Ld/+7XWr93rP93YsIV0+q7/gFv10fZF9/UL8Acsj/z/fvGPj6+f8qjrj798e1vKiuWnJamsvv3t
S4f3v3yzreDrGfr9BC0//29fXP7Cv3wjQvX1v/7z9X99x8dr2/3lm/snB1UBSmGbc3Joun707Y/x
Y/mKYYV/sgJzudMDfWihxv/2BztdJ/gu509BEEAB9N3lHzMIv/3Ryn75kh38yTdd0w8Dz7dMx7P8
b//zp//Ta/eP1/KPqkfdllZdyw+2fefbH/XvF3n54zw/cFzHoqESWLYdhKa9fP3t9T6tEh5v/Vut
zTbNyftMmwXtDlKc5CJPoTYuuvsK8w3C3QfkS7qrqicKBlW56g5SjreWTtptaoPwt9xzZ2s9p+Vb
68f6qPHXH3qPxpSA33EjTPO2GiVhhBqnLCf5Dps4INy2qtclVT0St65jr/QqdOuev4oMf4Y+z8y8
T8kE6NUUgOlKmyfLwl9VGM5zb1jo3J2JnD6fHn2eFuarnfvMNkcSmQaDtRV8Z9I1zkaZof3kWuS6
DpmXA8pY5AU9/Z2hgXGSTC5eYoND8+y+TQpqUtx61m1CQGhpsGh15fc8DBmtz3N02yRIrMaixr6c
2emxaIj5qRKW1LJWOdjRYygRK7VjAAtRITTpAgLFJpdaE5lD5xy7JZnXy++G3Jmv48mLOXMk8TuD
BWAxloxuRTq+mX0wHvBwEHmXDt2pbEbgCjgDNgAyMXAitie91URkK5EIi2zIdq5nYl1bvj+s5Hss
6v7w9euimD21Qk178ibDvemU9aGvuxwkvI2VxEhv69nQNyIjninSRMLgkCM/LJ1kjvWIQlMxxDiW
kTaOX59Rnf3ts6/7nJYUSnqXzMMNAxd/a2D2Rnd449da33ROqG/MzvdOE6RTtzVsjEr9Jcdbyzlf
/xjntNhBkYIiOVbmvZtcM6g2iT+dCbVO4sh70BTx9Heabu85vXgojREyisfekHUWs5aa95tr0Xcw
Zjc+fX3ossqDxOdCxbozq5mpW0rtG2Zjt5Mt0e52+JgZxA3Wkk0FW92PMX1xSTvXCskKLRdGo8uv
6UT9uQk5ZxumT0qKq5kI5wpaLwJuVA2ND0kJUaidUuh7qR2BIMzJjjfScPX1SjpRFd7+/mvCqATa
ZbXVpVPBtCFvjjZEmlo4ZPkQkJoQNb2xz+M5Pn19qDPPgmyx/BouxzoEfwYJmJOGMNgM/f3oAs2X
mH0TBAycC7eVa1i/mrw8OMJub8XkXueZaxxj1zeR7OBf5Vis6am7QMj6gvdhiCN1NaWZPvKWytZY
1WLEkqN18ZrrgurjXbUcY7vpFI9N9kTPSPBMEdxawTcW2Vy+udDcJZZSUwXiNNPwvDBYqNbd4MKF
8Vy2/jgsrXNURebZevfMJj0nDkw81fr98fezYuDmH+JI3c2yCbbKFxnTqfxl9IrwuzHQszSG8I3G
WHjz+5abAS8f5xg1vDQg2QMTrmRPYGhqPdljJdkFdUQIHdOFTWArqjlvNh/GcSRJLPh9I1ruHkyU
10bZg/sgJq2JrEdLeo89E1hatK24sIrXL2Hv/8QSKkGFFJ/hBKZwWG55eZhvjCwf97//0rBIvrOJ
Tow76+ASKP1AlK15rLLKv4vRjkUZfPSyBuIYpQFD3RqrEBbF3MByRwzGRbYZSsoBHpehIsromXz1
r0caBua6NEn02s4beTMwevULmJ5wMD7C6lMkHpip3BU39AbGn4yokOT6VsxqzmXrFxPkEKt+5tUp
dlGMBMmk6/qLlcWrhl+FkN46aCqFBw2qoq0q58nogneR2UjRa3rc1uDbT30Rv/slIqXa1dMlcMnD
M1xm0/RvoIIixWSUMD73xNHEo7j4qSWvJ2vyHvJk/CRtmnOPPQwnCetmw8gQHUcY0S2juu/tpN7Q
yJuuzRrdwe9nsiPC+NyybawC3PSHUfn0gQUoP2wOPGszgffxdyzo2YOR+GTATNZRtUij4mIWOC+V
/yApEac8Jy9eaOTQVWhcf3329YFTVrlOPH+fRfTvKibHQ4HZuJ8ZJ6dpFmGt5sqZ61mfZrrcdZeo
Y5F3n+ZyjSuPivn3Aj6yW5JxovcuGtZL34gKFxqKC5Xflhrjre51SvxFWj9Hg2xWlmO2tPbctdWE
iJ2XD7Yfh7vIfK7Mde/6N7pNGHShmMqOxBdjWE4PblFToJlxe+v7uH4D6Sli/iBC5TU07yaHjzqg
Wr0Ze7zRkyZDdGwT/6FU9ZNXdsOxnoCNBh0I/6/fnq6noHCCI6TwBxIlwocCDgvsufmuCk3o8dIh
IKJS4rqLbDJDXXn79SYMSQqUrMpW0v7K+/45QcyBY97wUFGmI5WJI+DquLiSCqO7d2Cph7lyWBhZ
GSF1yRLDbXXtu9L97DvmmfSHAkazk03tU7eB3tYKMXDugtZ2QgqhZqydp5o+2WoMTTpHqbp0aG9W
XlhriHpA401bXzVFDlN4TKd9bsFedbh43cAOjm2DLcSj0XIwFr5gTaau1d98rYjTgN7Hi321q+KA
2YskFThzUTKoUKPU92ajOGsHLf3cOd8nkb5ajEZ/mO5wqunQMH+bsmOOYO+UT44CSJpDyZ0b/TAK
Ez8Os78rJ9Pq3SRaSuBRFnaJDiD3vBuw38cWFWrgiGcvJDCU/tC0wnAWsrq1wzksagJ2xojglrmq
SLAvG8iIg31OxvBNEtj6+k+fJAnm8aCzFfQXNG5ktq9tFQ/bSEi0419rPLOz6WzZyTbXmpBlQRpw
5gg8Vugu191kj6+jfK2YVyWj9H9EVJsoSVoInxmPTIsxI1VgcGk6DcXSRibPz5tIls5V8+JF/C9o
vq5MB00achuHlhWyrcnXB20oe2dD5SXsmA/LXZkOCf2t1V2kKlKYEv9H2MtLTfyLcGg79uUwPKrQ
v3UimiJxnNuUqUF9rIC0BUgYMb/P3e1UMljAmJEeA8HkwmQIdNHktQ5UBfd25b5yTUX+MZlle5A2
0b4cWSOOO0STuX1Xw+Ka9baNR1T6cMzWYgyCa+Tf7mn06seEXs76a60TKpFrYBK7r1XZWpbmDmhp
f52JsnqGGd2vZm3Pd5FNiAxteDfM4fNFdvCUdu3JNegMxH0F8t0x7fOMSOgc2+1mQsmJ5404uGl2
5ktqGj9xySMYMGL/XTXDynTCBXY9lde5R0ic7Gyq7b6un0MrI5KLC8EbHWs7Zbp5ySbzhOzbO/ll
vgyC6o8GLfBzysx4Z42xtbEZdz+jPWP+HFXFqfUIZfXxYJqJQBwattZ93WXr0Qnzi5Mmwy7tNdJO
jXC9bThjMFcVD/PYW9fCgGqc1TdBnnnfQwnrtekR/jMU7O79qiWQNLfz19h1DrUw92MbtK/T1Gyd
BEkfi77auqRsTFTj7wN3y34Qd2MMeSaeAcINlcbkO5XkssRNvOtInUZ/dHLSyAQeKk9mKvS1G9e4
euTJ+7p3oF25bCXIcssNZbpPRGmw8OyxYUJh8RB2IyfmjS9Y2dv5CjHAcD21SiI/aTHES57CJpxe
/rElmH6eHitQBF97g4Fk/RzUObnZE+8gGirDLVtCg+zWrsApN+QXRBHh2Ai696UbzTD6oukyRVDn
eVclGAt9wFPD6FV4PyyYaFHYX1PQ8Me3xD8F7ATrYurlU9+xVTSg4k+dQJfeWa53FDNTsOWs/PVB
d3lwBcedBrY3bIoOZUc/IoIPZIR5qqvcm8hz6m1nhSw6MulwI47tGX8l4fF8MvVZ+8P3DOIfkEfj
tTm4cdHeOlmGZFeZhDQWVceBIwP8ZSEEtbrsfW67T3rk3aPPnoZXm5TsrJx8QrZrVDF//2x5Ycc5
FKev+//xCIsYIBWGB+VY/b1wJ/iN1VTfcM5jnmcukulGJ1co3ja5JWYkCiZaoq+Tsw0AJMp40gKi
mteyXmal8JMlx4UBEykhuEmbtmcPxMzvM0KD1uwnZ4yr3GgATDH4/X2S9OaIGJ9MPdlZyWaaTdWn
NYelWAtnMcS3pKJmMywPbQyPtql3pl/YFzdzQdnYxtmgPLipwiykWU+bn/V+XGhWrdeRvdZ1fk0w
bflDMAohtqLKjqOhDgEoJwJKqRNT1z8PcMDPhcZ37U28cqYxJxaaqUxsTJwvomgApesB7WtaJg4d
YjYmzGXdSrsT7JAxdq7j1lz6Z9K9/ropuHiw60CotSN7F9UuZw7a4o9QBd4qgVPB5z/apkr8lBaF
q6q75WCTQw4yVfkcuc6xwc34ywyJa7HH+LXORXqLBrXdtKII4N1Xw4MuCDb2bLXneNl3qfXI9lGC
jKH//3UgXG4FOT6cVtCyrztv5fV9d2GolJ4Vviwcc/3l666vD4W0N1rUB4Xl/KSiygDyHBIwo/Zy
mORdHg/pPoYntOptp73JJ0ww0JGopFT3++ZXF4H5iUQhmfunLqH976BkuE+S8ucwkXuccZUbXaoe
Yifq9hyNEPIFEhpN2JF229PrF3gd702z5tlvYUZMUR6tQpf/vgsK6qnAeqyD3uKsb67LaejPaFqL
Kzhk7Q7UTHkvMpDfNN9AS0RT/RIUub5t2tnfjgkz2T6AYjNAfTSntHkpHecQG7b/MEQlO7GXywS+
a1GAL0yA/qI6UJyy0Kt3tvcWFwtpPQ+6p6qi2ZEYn1kUIWlrwPDYkbNF8TYdwrj6LmczOQEG4b3b
dniPowF1sUAo+sM15I1r2uvKoVXvVjpYfR2PnYIefVTDj/o6UAvMFDD6kLhU8dDsYLKbR20bH6SF
FzvTG6qttlqK4Z5UbPIkbrOhw7YyocSFh6PXLS7UbTLh53SykUKuFVF3bMam2PUOpBWs6amftHcM
H4dbA6FUXvq0bgxkSPq+8odX386AvuACLy1OoFGA7aam9x9aD6EhSe6wnjjAffl56yvvM0CLwdD+
exkWD2WWEc4S/iLiYYNREU/P3JybaCbooaSMd9v7BHE8as2V7QbE/aCFCE36sULdtyJzrnxUKbTx
cX8v1A4HdA/kFdwpom4IPAQHrjLaRpj2Ukf5OPlQkaOfiLLwyZTefahMYsVpX8Q4X+WAFAZEyhn4
LVrKsWc4jnlE1hG6cFO3azNqESpNGcKIaRHSNP0J2tumG2T8ApZqjQ3ss0iBEzjYW1aYkn/FpY8X
rEXfn6dRcD2PlKmdE1zR6LOBoBG2UTRvDMnLaxMVmHb1z8AA/uib2G7G7NwLVIZzfRMhpdxUIVlo
2rN3sUXLqc4dTH2TfedMwU3qfwF2Y438eluVtJqq0sIcMGFjrheTWIIbK/TTai+75sbPvAakCxI7
u9HFPu0hCIX+fN/LmndH7D+D4KSWt9qOMMuRvBk3/5nOIJPAnH9PFn+2XeXbGIXrsQ8NkvEqJryE
aSMAtG4Hw3xtPXwEiKC3PebOQ6zBBZsy66/DBEJmA3GxleKMkUucG9poU2PVh3Fh7lfoFcscjTyN
r437VhiSeWSLk91nO+t0e+P4j60Kq1PP6E9ion2a/HYz99EdDfTonUj6gkFz0Gv/tiq5iBpHz2cf
8oQLX2AyMnzwFc0RlXQILgh6yZzprmAYuM4QSVGRmldIxQ3kAfehJeidMLhcQcI8uAtYhlMe8QQA
a3GSVLCtUE2De8+Z4Id3RcrwMaxybCtYQL10vpc5/ccyjgmOVgcvEAo1K6PhZgL3WpbeYx7O3tZd
+ExN5MqVYrKO0xmUK9gtpjzHpPGh3NWOhdUcQ7qnMPPRk+Kc4VRMC6dPCojPLJuQrUSK6XStM3o7
TNhj1iBrZIpjNPVJJHjrCGSp05iZKXJ1xwJPjmWQMkPLmwD6/lBbm6yIKVaJ0uS8m94V+bEleepg
mvge8HdIsEuET4y5E1JNju5O1QNHGGnKa22dzYHXoynr+RhaPCMzrBHkKaRHgYVVtsdd/YQJfuEf
6UzLwxCrHZD9T7SX/SpFULMLLNNFQSF+1GH3CQprllipTXkfapQUXrlrFvVqBaJwndHAC5zv/ajI
AlRQyVjKj5OnNr4/MykOaOHZprNvLfdUjN0p6gzI9KR1OFAWaWdDr0krZLRYX+MobR8qO/0pBQak
qAWwEvC1Z6XQrbf50U4IiuiH+tZMzEs6e+/F6G9RId9o3cEkyYngq6ryHoVEv+0NQrzmRIGVNmBZ
0EyjNRzQnnLK4RgE403SFefcib2DEREn4NvjMYLfO2c955xweGOLwvY12rfe1D6EY2qd4IlsXIFM
kgywtMMrznNire5TqY+mJYyf5djy/KIHhADYIH4waUNoPzgO5viDLn2xBtH/YphBc6o9RMJOsaXp
z+XgNi6nRpnzw4/tbN9INf/AC/4UQ9FanoN1FOTP2tafjQm9tRH4LnTR3Sba+LSVzq5NmzCrmq7V
9ZDYdx61BQ0OI5XpxioqQt9YlM850hwamMXBDu2DI5ljtZFLxLcDeRh8UXLvXvRihk7TWuzqLgiv
Iu3d8ocQee6ZBudOSBXYUmt8WYwzoZmHLaN/7G0Pqq7nrYi+C8u+UTOFQBlgcbTQDDnZewwZ3ZFZ
S14GbwPVWkAKMRRywVY7qv7gKix4ayIM4Ewol8hV+xki1bPqGMIFQHUShwQJlZWfc082jJJ0m7uG
cbJrz+Omz3sGEs1gX7U6jOkvF8ZRjvV+LmOoz6P+tJZ1hcPURgfQax3jJtOxtZumMTuF6cZkZHIE
47HBCYMfpJlJnGlQL9lx/dNRCAIsSLBFxuDRjolgyAvKzxFFppSN/qERMQkXp9gYqvSQNzlu57S+
FF2jd3PlnofRv+1Noz9a3sEmlm1l91bD2Zf5bNdAEjFU/k4fnrkvYpxtPcNLzxy/viDvv+GM+6tE
lcfJbOHy3ObLWSo1GKc27ZCcTG+cGH4PNcmm1ZptXcI1K+hjqwinqnQJqMVBaZcI86wRSCcikNsh
eBxn5A1OYT/x454r9M1ECmGUy6fJ2tQmcp209unlc2Je2R0qNQ30bJ0G1S+WlNcGiQmnLvRN2ulJ
c557GIPDx+w2HyMOBxxdqMO7LOA93O3s1pY/mzk6x1RkdhDlt7cEqHO2zIttgdqDrLjuDqHF3itV
y1s//MlkbYFBuh/JVPl4rqxyXZNWlYQo5HRqv/hsYjRuWptvJecCactzhvZi19RPTS297zCHPxya
XlsVNzvHVTDq68rd8px9NDMtGhn/MEcrOnCRPPlWI4/YnalW8GHDCQHnEzO3yv0yPjYS/FqPhRqj
B0K5Cv23OwB4QwZkMYLfxj7XWmAhSnBwH4UNjW/H/vA96623JzoM9Go2uU6fsto+JpKluc1jgCvQ
1IXEUlEmORKPUV0zln5smuk2Ag6LBbXQa92DFy+H9zCgWOn9/L6VEzYZgIENKT8Jk3U4LjCfULc8
tQkj9tq/Q81EoVMatFJ9PKbxgBu4XIkML1yHSAuUWXj0QjTL7Bm0JnuSBw00pUYkh/tUfMCEmWY3
2Peu0+GZAxMXhy+DoDVQT3TyWJYLDnFwYucmXsfMteGxGSbUOETQ3VDs1GDfWvkYHUKYqaESPWBS
xEJD1fmcgfUSC9nFFzdod67ht7sF9RgJn5NdbOZPo3OpcaQdqxrul7BahmNZvDWiFkSnNWAkctyf
LhYK3MrOWxbkxCfm5g0Ui3iEe+i2WbwpmRUSpIF3ti+bnz4HTwTJoG2DlD+59szxygtbOADT5OKP
N3duLw+pCGaKEzra7qKhKatbzRBqFQw1uUhhD9CYK2EwnAgUQnJB9YjQMUb2Oy9sQjin8N4QDfTe
WWheXX8YRwhi1Tkz5Xkqi4O/jIcol68zPwZbQHeySLryjsiZo/CUgxRKcx2Vw95HQoMEhJz52GNu
k9bjywx9ZSOtmkauS55F0CSvQRawlCCJi60W7hKJB6YHjKeoS7EpFAoSVc8d+GCi3ioVvUyYx2+F
P50j1aAlH4Espt4unMvm6ONDJdWhJO81j4juQTITy0v825cpbzG1NzduYK5xeUIRDyO9KnqJaDh7
B7XSXNKp3ta5DukFKBKyjKxYaU+LhYF1Hxvhm52YCHgremgFR54gbkDwGd2dIUKalaUvVxn+LTDO
kc33edhzPQCTKlhkj6iRGVroH8tZqWxJZzVGlEtMxC5VmGD7jXR3NdsgtEzEvBDeXYJKo01k03Wr
Q40Q3nIPAYU1hK1wn+S/hD+rLWMB2rF5vC5T58Z0GUsZkzdzOiDEqsdX7ix2n7zjiqVELB3YtCE1
JQEXpjq6C49Jl9nRJtMKJTfAJ0+BsZptM9vNZc7Uz39WpvOJt3OVK/cyFAQ5ZHF2I1IDfAF9iboG
1IZ+lZaSfEgEt8xiJiy8fjY4IF05MYSQg28Zn0JPgEXagbUwBMpre+073ryWzkScHk2Frjoy9ZkZ
MV2ZKbZPOAim82iDBzHYGP3KpEiqdDKeEsC5s5uTIoTaSc2eQ+QELp58Hp6wHToXR2lSqGN0eUbF
LPfrPhnu/NovYmTSHBYME3h8GvnTCmAWsfNZcM38nrPKLKhZuVWbAqxZDtI1BYENNTXvgXG7mAwT
u8YKivgr6V2T9Em3PfoLC+/rZmBP88VhbiXT8TIXIZCiOag2NC9oTZl415MwGDZ5KPyrwpYMyauU
aTLE0VrmPTmJ1Neo8WnAGaw0boacoJAkzs8IGvnNzTA5gZwVq6Ge8vMMoupQWwXgEHdW59rLLG6G
2x4Ax9ryBDSCrqhxZUhnI0Tk496uk83vHxV1qATyKVV4nqfhOUAmnmQMjy3En0MWlhc3h0sTGY69
CscwAdGDxx6LNFsz9vplmkwaVnWBr/bTLnUA9w7zAQM9rApxQyxRUxkUOs54DVZhUyXuF5HuPi8j
7LYjGbNN5GX39CzvfKUckK5Ffh/OHWtUMLr5tTtk+lKo/qWelPcQzaK5t2MsKBjbugDNwKjVHfJL
kBZ4NLjYt8FYNy9Kk5Agg36XiK8pTj+vRoZLZB3ayYWDNGndTXJdA/e71kZ08km5GGrqtK8Pog9P
CfKQdlGWJLZPFDhEKkyg3Y/ETMpfowuwpsA4GnfEIRGZuWgyYNUgJ/3dD636ZZsiw0CKAk1maAzF
qUlq4pLq4GTPgN7D3HMfjEV7Mabxvsafj5U5cRcHcLbKxnTRFI7kLtoLq8oaqHcS3oA3iFZ6XrVw
Wo0D5zcvUkQHaa8ijM0L4f5yNIm3CKJx1FuUz1cGJu2TgEt4cqeeFN1G2P4O6UewFrNLwAsatBRK
QenTV2HsDSCm2pfoQ26qbopvdGP71Is4QopFEaB1g7LB798dIhGh3ap1ShF5LhlecIaadv9N2Hkt
R64kW/aLYAYRCACvqSWTosgi+QJjKWgRCOivn4WsNps+fWf6vuQp8lRRIIEID/e91y7ciSU6diEU
dW2bbGi4B5v7V7u/GHQziQ9sKKOUlYfM+RjJB0aRcXOk53HapIXtXkVrdyBvC7wwtZ9vYt9qXtKk
nVHoLV+9JYJYudraVVlovUQh2ak705vFhrpiXMk6CM/3nzUwQ4hm995RLlCXNvcrrHfd5EAMFvW5
MjVV96LkmGkrSs8cT6WH7IPKn00pD3fDVKpbraFECa9cuspI5RmLJPANYDcTbKBK64QrX91IWusB
LEZi107lSOo4APpNMQw/g3ThBJmS5zHSAW8BLV03T/oTQx4yIBok03ZBRA4sezzRk9yVrm6eIJAc
wpbgH9AKzurvr50nNU4CTvTn2pTv93se3AGuW4bg6yjorLOTCYu1kD/V8UhObIDdAbMO3DTx8/5d
kKgO18g7Gn1bAX3tm+e/S2BrmhfKOYyiEXaXtCIHy5hm81JkGSVH1DaUT1F1BTzOWP3+pzRyTh1x
dferfb8p7pe8QtQA3UZO1sbMOI8pGmzkaXC/STpMQe8TsgrHaXd/qlrXndlXrda+NXHx5+891CsK
IblELdah+2TH9nAoZNadGWHRprad7/6A6WR0OkHsh/htmwBpaOMnB2J4PKZumXGl5gZQ7NAcmmFr
7WnGTiANyovvANjrtS83dVrBu6X5rPNFUoqiZX+/DejIMXo/pRxBoMjIW97SzGsZuUQLgAZtvwRa
Bn+4TIs9K0/5VXq+5jzYUAzRr11N+ZSBnSmrk28YiFKX5isl5aUdGKTcl9FKRjA87v/Db8bfGbn2
e9C5mPHaHH0RWNY4qMQjwWaOy7C/7+f6gJgNoHsI3Cmqiu5SWxLar0pNgnJLuEfcehhpST22IL+s
a6Roxx4q1ZEyinFyUnaLY8RYt62u94ZI/Fc0Ec9oFwoYfqC87sObPlTvgyU4Rjkm1P27cObvxqCF
ik6WClByC1ucmwocTUA2BEL4sP2Vhi+xDtvDYGXACE0LqGHFCbnt44hiaekcT0vzmvgZAIRCxk/E
S2DyvZJp3lwClUx/NWZ3jVLdE6bUN6DzBlRcoKFB19SeCYs9Y4llVPg7ImLi+98H2h8xHqTpLziK
06cpSwZiIUeMvyOYwMZ3iNYGJUzvOI9Z3F9M3kQALWRj3CVdMi5/oXjfuQRMP+MWRXPCR9FASZ32
LnoYJmKvuFV2sQzwm5jzSAt8vGLhkbu8LH2sudamF739Okjvdt/x0JbgMeKf1UU67k1YIthXwFBu
cJpgfTVszLnjkOBVcuzPQHpArQG03/fxwaEw8xSeCMKZUP74Btas3MSNkdQ1m8IcTcWm71jx20Wj
NYrOvCiTFIjFJjDaxTMq9v5n5FbP0UjTzJ5BVccCpneb7Uha4Bsva8ocFAbHQ+4JSw/EuIkKRMhS
K02afnWbyWkf2cMPoRlAmCibrJzgma4RzdvgwWTNGNwtbXi7SR9ZhejGIkEHuZHkZDyysWMRGUg2
m77+rkyWi7GAQTLMVDZQ0FVsCEDbUoGZM/Tr/KNK+qd56oafHG93jujG17u0Z9xi4zy1TLl+NiSL
sEnS3OEd6KdjMRXBcdAS7koV/rGivH1zPYPiomD66zZ4zcueat0PwAOmAxMuxCGoqhH0XSRijkug
i4mlpZ9OlsNBdlSowBNn2LcccreWfyqZHl+6Fm5amDcvd00cCgviz83lOepZUVsoPPthhlwJ/8eI
d17rNCfCJDkijxyxVJND0HMHVEcRaM/ltkpGND2pFxytxcLXxZCKWnKB92GGNEVFGBIihuSnwvWh
j0FKXFdFOO98ZZKGZR7pjFc/7uOfbkDA7SIeH5Mqv9T4DB6KTPPip/WBbG/vpXEg2hmNesGGUxIh
7+yGRQAFB/UrS6Rzcaz+xc4TBrdm3zxlE7R/ZHnNDnrvu2rz4VDSb2aa9F7g4dzG3DuHcvkwj4eX
iY7J9f5zZFK+Z5PMzqUvP+6TZ2H5NQDriaF3lXxVY/A02F78bHbliI49/LqPVyX19aavfap/+j+P
QzN4KHBoDiTKU8w7w2bDjIE5QWS5Dz0aANQzPr1ubKBIFNzK1Tc9dvpmMUWkBWUfjGL6wQnaQRjW
wehxBtbGZiTlfAYe3ZoBOE5JqMHY/ZBGNIMjh19NiI2/rR2R8xKxNIU4qKE5sOEnPrmaIiUKoMVj
jmKjxpsQPPxdJAnO7of8G52ExVpIpVnhWGCszrrmD0W8G+q+egh/8FNbp0nH/e2uQEzTJTWdCc0+
pdN0DdIC9ZwIx63hxdENv/hPi47Fd3od4tgMoBns2j91hnSQvExvg/CfrblLfxlF9FqHMn8ryrLb
eT4QYtPycrKAgoOZlvW/6htht80jULdwSJN3l/kOZJUK1LptkGJhH71eLI2rQezo+i04lzjYePD8
gMdbBiqH/OE+sLu/wEwZr3z5UxMm4QZ75KNsu+Qk2pC1Pple47mYv0xEMfjBIGdPKA92NA3LZ9kN
BHKa9YdV5w86pTgHFya21jLAHYGUD2XmQl5Mkhf8D8wdQbvv6SHO59QHEuh7Xv3YDB/34wKCZAIj
bGE+QjMsVgW1SLcqDPydd+FyUFQcRW2qaru1vavyKA1lB8NrAhZ2Gj1S+LrxVjacXZ2QQTglL2S9
YhEpRmm/0r51C71i7U3hnyhykBkYvv3YQXgaTCj2TdUyyUALE5oFaVxe/KYFYEOOw/Rwg+7JWcZL
HvN03RgQ5/L+N7NxEuHLhz4iEb0PcdIa6uhEHmmY0bO0AhqpzGJCf3i0ZDe/jPnONYxy5eBcrTzD
u+mc9RVVy26gwQbMvaL3QLskTSq91xMB3T6jx0G4HIqZbKO7zBMiZ1SyGcLgC4XySGymPBdF7h9k
HH0P56uZQvBpveMUDDb9p+xaJhCC5PhOrWHuMj+4coc5+wheF9UlenaEbqyIsjqIkn4JAKo8ScmY
91FUcbb8WogDm1jYv3XX/IHPFezNFKrZCHYJyRvxG8RK0On/IWdiH3vPO6QaxDXolI+OovQ4JtnZ
drCiId5coVqtD6XTYyr06CC2dbRu6w7Pn0R4waBrk4TJi8rjEzXxbfLsU48g0JyTkQbcly4SUkSD
Ym/lsGrDJYeppVO8srLiklOGocIj+VL5qNVnuVYBXmSFjyr97Vv4dCLLemyDCZovZ3ZXGP1+SIJk
HSFcE+qqX4Rtj0feqw/lkg0v+iY9+vVAqrprPJOEsZY6+V64qXFxa+sQlG10G0gbs3uMuRODybD7
KkZa472Ega8VbJYG5TutaX9Zoula1PPvKCdTzrQLELtjdtB5TiCgotes8pRio7GONtjRMLJeJpzr
dJRgYYdHw9F429LokDaEQIYpfYPeyh4I24IHtszgCWUfBmg2yC67lcIusBs9Q2wR9jBnUQnPs1xH
Lk/BNEAJ6E24/YhBevor574bv+aFRqJSQlkG6tmQu3tl+tM5GT1C33PwoGlNm471k+4gq3DKdceN
T78wdOrFRJXz1mBKMJebduYSxQo2bKouUxy8yFIo6CvGlrMOIqJ4/mxlcR0HcNkW2iDbkHuHInf0
1ONk7uk7TVCI6pbBYATvnQnB4D9wtogPRYH3KhKvA0aEdaH5XhV0NAwfi3+rlVfIh9xAadZ9ojQJ
1xqDAKZRd2MCuTqWWOuHteWr8OASauVIUTxxzN6K0ka/l5UkIRJ3xDq/yway9EyJBn1O3Ldkqr8S
knAYgBBSp/WvPALQPPQh6m8gS2arhlOSF48BFP2RgNCMNtkaufof5MlPMO2XbFPCrDkjP7LFs/aU
6Q/lqvfz3MsPjKWr2MfQ7HhpsLXJHjp3+km421bLiYZASRiEu4c7hpwXf7ceutd+cbiaSCesmfUO
1zPQPawPpGW7vwcqJ4wp+bMLz2I/eDYBAUX3vXXFa5cS5Nsu20VWoHmNpDog+YSrxhkNsgplJ4p8
OzbRH7vyyyc4hdYM0xFrWJGzQAwtDJZ9X30NRAOOvqB7GUUMDbKcxCR/2sJ1zKBVTxve/7on0jf1
GlIo8mYfRcZakMbaNo1xmgjOnud5Z1fMgVl05rhhpj5PsB1dwBcVagJG2vm3gH7eVtTZG1E3pIYv
ajs3h95jiDdBNOgCcvL4iybPg/D2Rpc+5GNYbw2XxAY4WOgkTGzGy0foom9KMRG3SXJlfxcMHKGP
ey6BkY0+lpP+Mk1mcyVUMwaMeExWFUHaM7iOiIFTqfwdneR2kblW62mWx1GKYDfV6/ljiNpriOjg
bMn2GgzNcwXi70SlOyePjJ1f6jiknlLxhTKmWTEq/mFCnEmtAKrw0PRrZAh4Qlsaio0vLljxa4bl
xbgdpP0GnmDTzeOAOMynlw8BM4pvBhGsjJK52YtBbRoyJIIi/0SJytKpY4VtsntJZrA1yFgeRWP9
rpso2wVB8sj9nW29unqPY+R3jARP6AvYnjjNfQwjbvyk+MO9M+Eqpz+Y4mKpXE48lZMSpzY/VlYh
d7Mi+Vj3REWAI2KKOTMVas9GTVhmbXdijWGAT+Jtb+Disx9IwnCNi0hSBAacb9Y+/n8iNtm9qhDn
rl188GstwE0mL1VQvkyhWe2k7a7hN3nbIrVHGG2NcZblG5pJb6sodwk+iHYSshEhOC3plvG55+to
AOzwr7ZOnz2PdQLS16Y9o+1yV4fkKyLRwWAQzv6qfUiRs64kSlVkGBhNlQMorzDInIkX6Dzr5krF
sKklFeTyIL2iHEgpgaJnwj/5PX3goBVLhCTnp1IwPZQ1Mz2hCe6NCBoC+m6Itsj1nNGNaGNTBIjt
GDw+eVH+NZKU4QyNBST74gJY25hogI9eYJxYRx2+JWE8Jo1QaMA0bdCfJqpqyU1FqYAFGFD7BCyA
czECvr3u2YVBndejIoPQH5hq/mldZpejxag+7SGWwQGFw5idOGWCVkzmXx6IhZuuGrZSWFzWlCg8
4glOtvChsqNvdQHZeSzkg2kfWtP9Q8LxsJ3EsA2quUC7Zb/o3rssArRDwdkyBRnDYM6nh9zzOLQJ
0O9U+lu/4rzjECzs+eg86plSSDzOWFO3LQZtpi4xZtgWb0FoGCtqVIfbpFt0VGJembWvdzZ6zZVF
ll7ZYrUxd6VujiV8j6MeetQ3drE3wq0o7B3s69+ZbycYnNA6s/Y/eFyi0odINAaoYgCI7qaxGdZN
mx4p/w2KJ7vatM+I7L+F5vC9LXDpmTzBYEtQ8rcDf0PgDZ7jb8owh2NBQm7W2S/MZ6yN1tSD6MZW
cuguhl2lK2Mq3jGm/SqauF17iLnAIyD3lOj9kO9Nax2maCS+51bVMJhDm1U4zGAsz99DSj61debt
jIRgKCZuFj/l2BenFh1F28V6wxSShzGgsRM1c7Kxbeurcou3pkREDqATGy7YYXf0jkWHMjhogV1W
kF1QNWuH7NkGf/akrnJ0D7zPCD7q8IJ4l3DmyHoEIM7cKek3gy7nXyFmKWSbr5l0WKQBbxN0BMGW
lI0WJdBKKoux5CK4Lt90iD4szb5Hjbj5YeFu6H4fpOO+GhPtJdxpnz3h7RquheWDO4Acs65dmBsd
uTx5TjiNlYA8D/kxfA8Lok8ESx4gipsjNNSUT3FqfrGwgxccXgMnQK0/Ds+y4vzHXTOtZIYxb2BU
CP6jcJ4Zf2ST8WSNIePf8MljhYBmAkceZptj5RtDj69a6ujRl86t04d2dOM3/C3r3LH9NaHl6HCY
0u+miOmVrn6BhRtScgQA/MCqVPD+yz4nXXE2rpjSfFYkFzTdmJzNiAgs294VphltjaH7CumxN54P
2V6RVSSr7BZMH3kgbrkNGXOwl1hAZHx7L1GfrHZMMY0hPzWZ+cnEAdR8Y63TCDooZId5x7BgO/b6
tRX50Xf7lggCVrSyBlmHPlByNenM+IV8yvvgMjJTbjLvQ9FS3UfzzNzJRSSHBp5FKW63TaAl5anc
1pW+hj56CmkMX3YRn2k0EwJZ+/4i3Nwy0BmOqaNuMCymUzb1T4PJNBTBs1qntDeIDGYpKoShtqoG
bawe65yMStDF0GuTHtJONMNdVPY1gZ4LYNMD0G2Ih7oshkvDhJZNaY7JLRu96pfh836Xuat3WURz
OdPyVPRdukXRN24s7VVrp66+BEASLhuTv6h2nkcz/hmSdUpP2JwpFS2A09WxFkjgZjfhPcX2uhoM
sGpVX30GlurwjFC2mnCBWbLwvwqcfqKAJWRHzYroOabyi5h5Nh5KjjSHiSBow/4+FfMNX9KwEpq8
u6QjNiUnEnULv5w5Z3CIw/6SzOp7U6FQKxYxYSSoqZceDxO3R2fyz8ICwJcYzs0fa3Kw+wnRKPEa
QU/YHxeNwD3yV8DNgMaLLVD6YEhLU90R9MbWYr06BE9a1YgT+ZcV2CsoF6suHyFJOIQ32/jEd4oR
ZRTz+AsObMEo47OxvAzUSRBKsGQdk1/J3DJm5AsS6iTPyDvEDt4Ja3aB7h2ZC/K9dNhLlAZoTAKm
fsGG2pLSc1LjpmXlUx0WRLQROxLF2KFzH/bURuT9a55OR85rwPMZ8epOlGBXToNJVG9gdyyJ7A4F
C05cDj8Lh/R30zmmbUkK0cxkG0cmnIYlW5CMIQtDWW+N+cbxjG2oRITJkNTkMdgCYEB7qfFqW8h0
HQBSU5t8c6fqW6jFnlbjIdcYGknU8M34OLpk1KLIQ1wyDzuDab2DciEZwlski9XYRJ8zJ+auLq4q
5i8k1eI8USiNwnc2gmyd10DUY6M+WRXsPhn2j1NbUwmPGiEOWyD3856WVb6pbF8emreOM45fGmTp
gEYBo9cjNm1Fsi1Di9WIDgvj2k7i2CCwumM4b88TMFOSvu1F9R6WTst3e/Es/LzTGKfb0Xg0OGOS
xBmZJ9n62BCJaEYm0AJMsKhnvS+L49kKc7g8d93Jd4DWkYv43gQWrUeiUvlZwTGhpZxIQJscLOmc
HMimIQJ1IcoeC8kkAkf7Z9m2r17hLb09kBS907+HdfvuJZLRo09DxSGRYWV89bbsUHIxBvPWakJm
nE4I3CE/sXXQm9yJiXuRPNqAsF20zzbp46P/x6ZwAO4ginOckQQ3FnF5buoXMiUBeWEKV4B5Hy1n
zC+DaRzsqTPPHaLTvy/1aJ8RCCGDKGx7TRZvCNyD8k+cSwkrNpyAbfVx6R8yoqswX/yIHOmDj2kI
qIkBS5u53MY9t38z7vuGfp3lPwdivtJuhYfURtnGYpx6aP2JnNW+mK7UNNty3cfskn2fBZspxZRW
lRmk8TjcVQnEOCOmsZiPPZsL5rzl/LdQtjSdTv0zyJjxK9p6K23fM+Z+9kst3Rj1exjUxjnxKlyj
Ad0l0Tlr2wX8UhMY3yt6nUww15bW+LrBAgPCB47t6vna+6jpHU6lbqXfkiV0LnBe0kk86bR89Sbf
I5+5+Olltrubp/G1T3Fg9q0Jd80tNCmmwG9b2e3sJv7tlEmxpSU2gOICQzwBUHKrgP6o51wZtBAo
OMx8i7L7psOIhNpS38pg/JH1ubf3K03xr/qfTDtHYgd2XUcgiLCgIBDqgSInKY4RFiJIprM6xskv
y2AoGyfmnkQ/byvLQ8bOsK00OhjHyLIrhJJkMi26UflT0iPYMoVCmd58063yb4Ezsgtxogkawh8c
69liAI4gYFcwps2mlt4gzxktAUTerT2e3TDi3uSpwH6foBJIkChagvNy/S0bG6aouex4q8TvwAPh
FcoxWnJRB0q4Bjdslv/u7FmD60/nY08co2zFJaiTl6XS3qja+gYTTenuySDjGhcbhaqCwJ+/pvqx
xtn4WHe8p9wlW8Mqs3fXoLUkPKrrAudEQH4vcXMQfZOcdEw458vWbTEPJ29CTMN3SN3zzi1y3gN8
SIx5oPQlpbNNYhdG8yT/uPFLm1yBef4WtrvJkHbhe/Bd+nrN60yoxvKUsgWnMl9TDJJvROEUav8d
fzQ7ClLOlQxJCh+aEzG8bQr4cmqtDmVQ+eWQKUDdH3TX2q72WiK4jzyAFOHcPXFOSRSAC2KXmaJY
lH+hW/6Zc+zUaQJPta/eQVAgGI0MVH385ZlmaNCJg6sa4+rTRb4OkfVWc3jdhZM7r1tRHZsi/DSc
mYc0o39Z0jcnJmAo7dPgMNQm7cOdpgO4QbmWijUz6J5DIqf2jVuWWwu4zY5dAVvR74QA2MbCFQ0o
cQVgw952AolWj/F9iMdq2x3JVa7lY1Lnb55DXEsWlJ95Rx7BEBhgFbnLyfiMdlh8zmYXFmDP0h+O
7g9hNZSbambMGjKPmwqF/ZQ1D1J9LJB7ZL/mJkK4OWClBesKxDAYm2fm9hG49JQcwXJ6LaoRU5w5
/pGJYV1BBPc7IwRV60aAp+eYY9yYDgEYpNk6WFnwNTKkozyhq2pCLyCpD++t3Zi3/ARyynvqR1AD
OQoe2PHVRzf+NmrrFA+csExDk6njfSRj91M7n3Ab1x2WlbCYlka8v3dcosiDGkPE62D5E5g3TOBF
cBvVUo9ogSThjRQrxtnWYWQQR+wIgXTTA7StrxyiSDsTpaQZdPmOsy9GjG+Mch7ByFwZg64kMl3I
rxyXZzoEU4GSEJhaQ1MIAeOPsXyxtB0+ohdcmr4IOOqSjN3EdOEEOUeG1vGttv1z6Io/3JPqW1y1
7V7lxB+FvXVlpFoFwyb23K/Gzd6AgjXDPG6d0skhPeVb6LSci6euPCir8HZZhnJJK/qHZsO5kkv7
xgHOwvtM3phCuys0YrZMUL8wUX5s7YT8Acc5ybKcj90YgDHGh0diMhNmvpC3V535bR7zZ9ZhhbtG
xrvAicwzI8c/IyJP20Me0DD2NmzW23imXzdoQ25TJ+EEXUaXTqDfLcJlU5/7PcGzkaKevWtvCrdF
7xbFJ9ET3FrFe1vi6+m0wYRZuOs6ISokcL12H0/8OuSsHlsCqOH1mtvCHgHN2d4r+v0Q4eMmDh94
cM1tQFthtQg4HxDAoyB+jI0gONq1dHZTXqU7RbZFOmof7wlw0OCH1ng/fWZZNAXswxTzs7mFx03R
2zsl8Ok1etW5k7/WLvYFN9fAhKN0OnhyIiQ2CUkBqHg7DZV/R2a55whjrJIULaoIFsKrMVSMkeIN
ibFiFUAvNQ36jMZUPyVlcM1hjFO+vpqTTerK/KLSfi/mnYH1be0UI+yeKl8AAvjqAc4Q8wvBS3In
IrjFRNN9rxtkd46tPhPGHxgyPXF0pXpR5O0m6bshwjdYDbg3XNbCKnvJlSI7QgFkJ3ySSOQ4wZw/
EzxeqicRGl+lY2joLv6D7RQWMo6ZMHWVgXlzF4e58tn7lbPXdfLVh87B8DTK5fwxLsOtpeIHv4VZ
5obzp3esB/9W5wDTEXfRuKsiGltS7AeH8CHDJreCHu1eUUytvbb/6iJkXG41YINxKkIrnPg1yqbP
AWEw9yifaTmOacP/0/5uCs73oxO8MwP9wLpcONT/5Sw/0fVu/YA2RMOOeyizByPiqiCuW5mJ+kU+
N4ptsmlwuL4xEaJ9QduWm3Jc++GwD/UkOLv5vHM1Mom7r9OjEVWmgTj+X6vn/fOqG2NCPb03c8za
s6gnfUbemR1iCLlW6+lz1ITF6S8qyGA/LqqYBGKsvLgqJqZx95eGyQTpl+OhQjUGDHqSZ+V2xhut
9CurffqExI1TAmrvAvUOTdYCsbfXVCASAvc04SEwOEG+uG7KtjFmD47ruGweA+RGiStvAKZHK45S
I4pFdmx7Rbb4Ir64fygYDtEjyQzCxsmhtg3sDtoorlZljmcAd9nOc+2ItZtbqkGrDQERfnyMIhzY
svisZuIDEtvqr8yBo30aYqmbbU28BWu6LGvaSX5ob1ys2nRhPHSToUiXgdOubLrpadTJDwRzyWOX
tkQylYV3GUOT6b2/NkB9nXxYC7e/42NRpw8h9dQ5cdhe0nmYPju7fdBOucu8wMLBjFNkWb/UfWDd
unzHrE7Q8TQTrsRlBA009Q1cEhLtOb45MYI81qV6y5oGqCUC5lq6OyJvLmT2Tp+VgB/tJGTh9QnJ
emou+NDJ/tDnK77d69Sq1jZgqdjnWOH2B5OUlo0sZrHzJ1pIsvhph4wGzIiRX1BeVee7x+UicZc3
xzu0iCz4tFgo5Hi/y1Bt2Aexwi9/Mqr54o2axm+RfOA2HU6MnxD7ZvMt9MPpM0TYtZHDH1cW7sVF
TXqMu7E4qjHyrgCBcSlqula2Qps6+ylrU2Xp7viXhEJta4K9YzBkxUFyU4t5qk855c5GWD1PoK1R
SPvzV25SG4rUnx7n6NQv03Ya526fdlfLN5j4LbLRbmE0ejUi1r9f2+BkSV/xklj2Z9dP8jEwe3kK
49aiy8sv8G+Ytn+x0P6dfWbL/wf5zBWuC2KZEDRPgnn7d/IZuYgAIpzgtxUASOfgeELFxQi3dM9D
KuSxn/OPFIhWbcfOtxQNz9ZFSgX1Azw+y+2ixLm/FBjVsQ2Ol9RnlOZpJz0qVcVPPPFQnwVyLPzQ
ZTtsfVl6m6Rzi+P/8osAivsPhBsgT9uRwF2l6fkg4f7xi/iyZ5OuZjRyCvht25h7u1DPcWtsaxBz
W9pZ6rhI7c0qIvG8ixY0158RzicNCUgsFIYcOBE9lC6lcthT8IMPYHuT9s1IjPMYR/+CCP6DIfjv
194T//kjS084rumbgUBvAKX3nz/ygBU5ihXxUW7eFwxtClHsM1WUe53T28+w73w0rX30J8PBCZ5F
x3K2sms1aHqmc23jj6V1s69kPSKTzMNT5GGpL13rRXvpqRBiekfqhwLSt8/BoqK+v9REO8owUuQz
huGJLbB/QPFPh5SgCFLm6A+kykZnO89y43vZS2zO9jYQksSORY0iUuYwZgD/pxXmRS8v9z/J1vl0
IFAAxBE0oEB5XWlLk7jXVsR/hhCnSgromV71I9NVHA2+J/aRO6NlEJ7/XnaA7Q0jvinPaL4va1Cs
6+ql1cY5zBPx0MsUQ5CZB3QttHjI4mE8kNLFD1UjEENUw5Nov9HhNs6IdtLnXtrtY0U5lDlO8788
M8H/eGZ8z3e42YTDfwR4wn++b1SOMR2wJd2GrT6p1LGtyc6aWtlckxrbvCUYbhqy2NtGnRAowHGn
Nhm43aFuMBzcl8gP6W0T4oBRtt4PC0qpdSE8o4wdj/cPO1nj7KsXAIPZPqsuz45GbGBqoTf6rBIi
e8G3+XvhN2wNwhq2fUAPmJPkinNF/KKb+UVOXnZtEhdF68xZdsEmFSNGYyJDSUUKSvcCq5RBHgKh
+3I9eSNM5NnKzwI+zYqpZXJ2hSAsJAzo/vq6OCPQOGS56b358NkOjZ9z2xY9np44N+jw5oCJAJCA
Nrh/7CrnkqqO6QCWtZdGJuow9/73sQie7vrT+wsC4idwaCh3REiibtGZ25Cq8bUy0Kw70hxf28Z6
DJXDEX4sUHAIe8nyCUkkcUsGH0T3gAxKZxijpQvJlZlKXQbuT39R7vUdcDBJegkRXgZbAq5yjA95
QNR0+YPSOjv863NVJK//fUGS/2NBCjxuDTfwfUpqF/DEP+8SI5YcjCwIMvhKg51GRX2Zcql3hjsA
TBGxeWhnBDyRB5jfH3RwBTHbvTgTi9HEHeaskLqBTuxrnLM+4j8vsTaW4bz23ZL7akzxbXbfPWyN
zyqlQReFCVVYw/EntZ5M3RZQbYz8Tz3kf4J6viLVNM5ux5GWjAZ6Q/NgHOvU0ds6Rld9J6XMGmnn
YDn7NOnz7RDl083HBpQ0fvVyfyEiCswHhK5vdk3NMo2jj6TUdIk0WCSdy1pwVzBmhHkfB9f6neSJ
/jCqGFV21X6PgO7BTyjcBa2bv4FrnNaQN8X+v194Yf/nshqw/Aem6wQBWxrX/p8X3nGmzsUVtURp
BrhGZF0jNC+q4uA5W7MYPlMzmwHcxSY5pJW8hEQyPsel/mpE1jw0JuquFJEdYq6KEQ66C/qdXnSF
SfwYQcp9TlMrY63mfCsajJoLxY/F1Tt54fhxF13fX8Kuop1gRT8gRuP6kX1gv4LpIVGpIc9Gd+M6
hNhIU6MAYw2l6DKIgaAXTrvUwvRmYIZGDnzo/35tLGdZm/6ddIrwiFvRZaO0XVPYpvnPiwNdcc6D
GHw9/jESghZypKr68IzybgZJqn3mA95wrtyOJrWo2vIr68VP0Lufves2TzGG/iWIDIBUQQ/faVG+
8eiT6NCY3Xlse+9EDklMridScasVT4MkJKZqVHSJlVPQT0cjO3d+xYzk4/4Zj+f0jGqWkNvlL0xJ
2tyMKjR/BFlH9Eta77Soh0syWtbJdxNr70yuXnYfuuoWllZfymCfkusNU7n8qQf5LGrvgTV3Pt9h
Lr3psTKlAXA7NcyHICSsAHFInmVVzOS7OzFSqH8kgpZFTD/kDR9qtUrM+YZCPryIPvj217RgoEDr
sAuAAbAQRAVYwuGbldm0GWhYnohkLF9Maf2IOy/+McNMSaZxz/hneqfxDhIdXP+BiQ3ZCR5ztNgc
7G3O/1jHHaE62MDg1o06Ba6hsAvmQKMY8hg+oe7LGptUaPOUZ6lbgO5vMUgN6HvWkwJ2gWdB3+4P
8KA7fabkXaAZ4yNdZ72e8w6E7PJhv8BcM1c9OX5xues1nUW0aW4q8GtXp6wDrqDAMJQERHZrPRFx
6FdvgWsxlwGCiI8TsYbUxvZ+cNCKSKbcmCALkY+YjlxR22CKzEL9PaVFicIsCPeACLn5u9TUe6Yp
4MH1MH/k+XiTziD+gDRaW6xSf+HM/9+6yjL/cwXwLcdloOaTAGYLGfhL4fVvOF8NF7EOVbZEi8bx
3pgi8wAOiTNlXB/uzDMfQ6ukv0Rv21u7/4e6M1lyHEm27BehBIDBAMOW8+AkfXaP2EBiSszzjK9/
B2B2VWS2dJa8ZW9YpEdUpJMEzNRU7z0308UbC1gdU1jdi/DCIOCDYdNLKkj2JQKnOk/t4D0Ip/+Q
ts80EQiZcV74lG1j/6JbYIDLrUnCNOo3LdOb04CbbqU7/jGqvZEUtlxAO+kJhkezy7gk/MSiF8Aa
M9sNPfX0YpLQdCmtPL2ErUdjf2IA5I5ucKyDzGfqQ16PRhH+ziHbBV3mbQY97i9dIhoaQK79xKAd
+RjLBqWCib2GcLXlap068N8SsfRmuVASCRIVDwz+hAwwVlwYtPo7gxBLKmEBQO4WTnlBGFnZ74z5
5fIzxaDzoJUhcFHcQ34ZASGW9rRtyTBD92191y2b6XROHvFgyC2jVn/tlYMxnktbwwqqgp40UHog
srGt10pUV5Ya0K2t8xXx1R/EQRdPoKMAscZo3xc6rgahAfkGxl17esTqGz8Xs2kPke9P0KDheXnl
F234X7YPw5qXwL8ukZbD3mzprkOtasu/lXeTP9D3KwnkpA0RAwIsk03Ef+19gLC58pzR/wlwZo52
Iy/Mgd/IXL3GZ22WT6Zt3AbTiN7a8dZA2LsVenTIpgCACANbWtC+LfYx01wCBVIPQDMAES+OEEpK
sKlML6Zg6yS6eW4iIkMmHYuf43QQYMKQSpPBRWTW8rGTTvtGXvaqnnF5ieHKS9PP8eoohaLstWBM
++wMZA7O62kTDM3j/bRQucSRhT1uZ11Yp7YUwYtthKhWsupk9A3+FzuM0ofsi9MEwWV5WMCYsqFK
YkHW6Z5tJ9TuqyBri4+R3voudViBLMcvPuLGfrVdDF+BBUyvQ6Sx0kJiPLqe4TOh4tmV36vYSPIj
totafnnofelQAsXi/jMflSpyeWR40hrbExMcIPGlcC+EgcKmECo+0YXA0jabClw6uqum6mDoSOav
M5rXafCIj1nnXLVwZHYE/4vZ7NO9PWGM3SXVvg2WHA9SjxWqftO7VantkFtUBucCFds6N4xkr+BH
wiiI6ls12wCc7CVsex10kiByimqbWpbhRj2Pv7lWqxPFuvUsIGshUjPfTOH418pGDBdXd/cmMrpP
NQzJ2fOAm+mj/iWE83btZu1nOBpgSLPebQ8qjTmb2dzMaKuZ88ly33rmZOxNmvgdKnf0dlfE4drh
n6sCE5L6b1e8Y+q2yXzStubCQLeAzfx1vQx6Yxyt2ENlhBskMeXBiVEg5NNzwO1YwE89FPSI6XJi
dR3U0bDy6ND4j0IwCfWC9wAVdWSXZA9kZ6dvxSsRblfXV9v7KmKgvTJqyAqDjlyKmTvRmdScLb3c
o91ku39+M+5fWe68Ge5am8Q7Xbi25MOa3+xvi//EhJU2Uk3cY6hN+xgdyodVMCRbrCBmwWbrzyCv
UJQTlIl2b/Ulnsf50KQXJQLHuj8ZjH9xGXDC9lMXfcJiWsNrGx4niLPIDcePzoF7QHZqkQv7J44F
JtFR+fX+N+2u0Rj2aQjVjJYoF6+CHlKaYAdJ710cB+PAndNSiISz9CnEZSXKBHnYYmUkHrE+V9LY
S92N4GSDxS08FF1mCODRZ/L5SkfF2TZDbD2o4SUZGepE+HFtrZEvWFr6i7GArsvkD3yZGLz6lByM
ocSFwa3OqjpOJxQ1JIH1+y5oIM7mcCcMf1ObbnwZa3QCnDebbdZLcxtYtMcb72cQewyJi747aK48
TqC410NUiA8XjNwaZXd26tNsvSzd0Zsvvf4wKKasC7i8TPQfINPcc1d7IQjS+FF4kBkrk855RFT9
YXlZwD77Lxe2+utJ3TEBSAhDKYNhsUATJeZC4bdrQQY2vHq7+ZnP0Mo5lsdbmctnU4gZAc3ysip0
X3uMZrKTp8yLg12azGdDrKOuo36Yb39tpIs7E9MyZ0AS3mLaGAibXOP2jC8igHLdt8yX6AfuooxC
FMMCkaJR1aGPt8YVvI3ucWxLBKtMpwxK8yM7IWgcj/DXPLas+yXRYFSffXP1bJmpssTfdyMeBlNZ
xZdZtCdZ48xe77fcYNPJdFM62vwQwj60Vd2xEU2YJkEt0n6YxJhx1AdZXgz1PhnS+imaoBvHUwl8
eLFD28XNZswMXJRwcSPsgeREXg3Z/8kbxzWx4Ppq6dWg2x8fQjN97XHBnLQuZ/Y5P/N729rYbZs/
T4otJ3sw7VqBZvKhtvjTufGmtQqL8iEx/ghqSaBbFdGMR/Hlet/CpHr953teECDxlwWM71npHGkc
aMeGVOpvpxowaU4i8+TnYL73wunuRR6H72LDntodCDmubulEzdXGwbtjBgdQjeNXg0AShKKP90ui
D/GZRE3HyWOkLWXZfA6dKL+UHm2CNKnwy4xO8QWZJLz3pyp1km9ocX5MtopftKSLT8UgxRa+xdpn
kfru+/2wjgVFIyc7gpSzjTYJn6BiHtS8wUID/+dPgdr0//oYFLh6QyAyNuDdOX/rgdLyCzka07/s
qxQFncG5I+rM6ZtMwKR7/tcs06ddGiUfY8V3gyHM2jlEKKHlpq+DcpJU2ozSRRcoxEJm4t/KbA9G
7yJUXX2RZABuksSCGhoUn0XAhjym4fi4PChUoScrmIBqeZ9GmmMO5Ilec3prbP9zfjH9n59yViCc
xv7osypGYwOiCkclketzQRLO9Yltaa8M6fIrmJGUSd2EgIt+4W7y/T13lGKUB6Q4Q1qJ8gcQVhC1
qBdB/ubfCBcnUdf3q4tvuytrHuM0XfjZDjLGBFL86MusvTlCe2ZoHz9kg/fZTcR4JHy/FyvU2j1B
gwWatqxeLd2pMHXzcx2Ln8KcAJTYGLZRVtKLj/IDFlzro/TIYUxt3EtVVYGf91r51gUW0L4IVDmu
04Npf9Bw+FnN93UhmoI9JMNRTTLx2kRpeJpjSueb3C3WS5+sa4S1X257a2zMQzK37BAA3P+SxAd+
8tvZIBZlj834J7uYyAdETDA3D8aAkGTovV/k8eH3waVakcK6whFdn8X8wMGFCPJ2JXs9PtN6NQ/3
863p5c4+zezxLbRTogXJiYtmA65fxf3z4u2cBnlzB3H1wji7dJXvXUj3oA+ZMKy+/xvx4Nz0NKqA
1X8U6N4/0M5ckA5qO8SmxRYaRvAdakXh1jSZxxJ1lJ9RgLWvJv3atzQIsNS36lBYGJddkXWPRW6P
ANgS61TYdns0rZ45C6ffXJ+SfdYG/lqrnFeCZfMnIZJmlzOnP6S5+ZKOufYkGwfhUdlc5hkVaF6i
vzWhM7kZBJmBDvLEaWqbLRhRayNHuKoQepJNU7UOOvCQDFIzoCC0CRoKNeg5mtT0S0GU8vsEFuMg
Oyf5YWfIyZfJmKf/aAFjwjck+TItp4Mp5HjxptG7+j3sTkv6Yp/V1nSydFIG/S7/0bBsYVIY3y3q
42sNl+yA9GWf+SNGJGJ7PxJA49uyLplr2rAwSHFrjOFjHL0KOiL1h+i0CJwgHahSVH9kJh+Hllmk
BAgLFmO+Q2v6nfC8KxzbBqiv3uxjvLs7r/X7Qy2j5tCNOhqgsj76djxcenS9emMkzwI6H2gt57my
nH6zwFYjmY6nO4rYUjoLg+ovmac/+1Ho/okiNmVCxKadv+YerMi4T7Z+707vNZ192tEwCQlZxYKC
3XmA9wU88EXvrOZpWQT/V8lMl/BHldf5H83fg5V+z1X67/lN/79EM5l0ngmv+n9EM710v4iv+vWX
aKb5/3GPZjKtfzEuc3WdEsklUsFlS+mXaCbD+BcQSk7HOhIcmoaKOjq7JzPZ7r84MdBW/TOOScp/
CRouhnL4Zxz+R/6v4pj+VrTpOtmnOuUaPQMpHOfvRVswRIoSWLZI9nZmMf3sTMP7GDoSDFKaODu2
Ee1DNpDoU0Yel6Cyo482OmpmGbwnwRuJvePZEn5RrnTQOizeoDplI5qN9zDQML62bWlel2fd/FLk
MDJLP8OXhNrswES6AHoEetA3PY+RfEPjeroaABtwHDIM9IT4irzEfvcBz7i+uOiTuC0Ld2smX4Kh
/j7ByTgXtjOA10H/GjvSv1D+/fYlPt7bEb8PD//W5XZ03bSlpSQDT6WE7S5Dqt9KW/TvuWUrwmYa
X88elqgmOKntAyayS6Y/Lt3QtJAmkROsdvzEcEN3s2yyPgLM5zntQ0KHMVQOmzJRIFmIlSPkns73
0k3s6hEraJ48ZzOyiCpu2vmdFm5sXzMOfuNahxCo6lojO2fDG9ZwhB5Npyv2zAoZ+kb9KoqaMOB0
79CznUNa+MN3cuoD2Pqbzk8l/biye/nnz2W5Ov7TveFzsW0CA6l9pEEDx9b/1v2v63joLEPDw1ux
d/ShHkEXyLB51LW4NBUGFgjdDuwMDXdOxI4je48GQKTku+8UJRxDyAuhzSYzMSA93nFKRRf7B0lf
OQaefz/kV1Xy5McabN+aoLCx8a7SBPs2kBLw0ls5lskY4VQWmsOJ4ENsV1U9bboUze4/v+G/TfDn
N+yYDCJtlyG+y7v/W+0bFbrDaaZuNnLocfxhXXxwRNLuRoWPVEZeeez94o1oAfUVPuwx7pR6Kw2h
H4CmPyd9DFB3MpuHLGjYIwgQeqjwzQHxmF8vD6Fuh4c+s9UHgUG/smA0nsMQ3YZmlcUWUH78X97R
8hv/9St0LNYjy+TQRmNCzCf83y5tErUgz0kL71iYHITTuFfk+DQs88LZj8IUG68FP5hmJI9bVoqo
M3duHRDFZZrxn4eig3RdaNq5JMhhX1hQTqSG7qoOsff7gTwb0RhcuGO7Z4W73ex9/7FCFL823A50
fW2NpFKE00VW4bVypuqQTO2zBQF6v8CHNMxMe/pAn/FMXFjADpyC7x0AkJDiWhR4/uxIfXUdDfYU
cXEHOqQnQTQtMV5xR3vXyI4ZlLr3msF21mTdpqWCuYyhxLbQtzWItFL7KEIT9biofwp3+DC84b8c
ks05fu/30xNXEMN2+LfCMVyiquaV/vfPG+cTjPYADUCpAfzOE4fE2GEGA05dTzR7qPqjnuXDczgo
woYp65I8JwQlNeNN2wr3tbWMZNvkSb6PTUC/+XLCHAZG2X7afiAWIQfL8sMX6j4UhxOTjiVwgxny
qyV7Um9i52yHWHyqmbdGS3BrgTeOZpSe45Iu0VewXowwRoEhg5DkhpqM5YpAimXA48YkVSwRBalS
0DLn+boRRCTIQcVZAxvTMxMkFPlD0XogDGC75PvkM8Q1st1jKBPnCNY8PBAGXT72c+QksX/neCYk
wWhBFpn/jKY6PvpQfCEtRQIHSPIDq810JI8WOB0SorUSVPoiIoV2TqFbHhbMEBdxhUfCytqvuQHz
AZgBSZ29/12TqftS9i4HH51wszt4RncqpLoafd80sT4F8eBL1EwPT5owjsIFT1222zq0px0h3eW+
MZx4ZuuKtxTVIrHRBiz2htigwsUGL+DX/aHV9UuQ9gTLLZ2nUHrkmVUSj7bTHHt3sK6sfT8h7mtH
+Czp1S3pW9gBRo0aB0nk92styMY/c8uKLOkuYdpVDwUJzip9WVrQpkWsvOmnsEFRLN2YZqAEoxHx
JfaI18ZpAZMml8UqDfp6LywEGYR32I8OkXEq5sZbOjKt69ZM5aanhPEHxio1bXAK4XO2i898UOQp
TUW28YuOI0w8DxGK/lzOP89sh2BDGwQq0i1SpgNibNehbsyjX3rISvTFOyoGyLm6rOYIEs9Y9WoY
P235MdhFv7bI6zhooqyf48DciH6kJ8scJS1tlwaemsNGjBYoOecmYlv0rxNei3UoiGeoyGxpUB5U
6Ms+ZBA8GYwVyeCdOY94gzcQUzg0Rr0wT3GUIzrv4+7RZPD6NnXoxRE2Rq9hUDtbglV2MhbFMXSV
f4VOmICn9PpvVEkrwmEa/IDMGBOVdPspRpGxnJeWl+YEWHS2ss0XQfbvv9Bmor1JfXydiCxEypY0
++VA1mYmMRXTlg539tWSdsjin4ZIJCyILQnq13OcBcmpidRLVMUlWdWi27NZoASI++udh+Jg8fkE
cZdvilBEt8bS9nnce9sckgYpAXWzq2cSl+UgG3PQtUFBxNCJG36/nBoMMb5US3ghpt765I5m+kj+
gI6BCbsWTeLoR243f3ZKEGs7xyYA8bHcaoPrl2v6iuZuWUEGCKbLcFIFgNktV93aOUhywpCAM4Z+
XI68dbP8DdoMRNCruK1+aWOLG3sgaIGVDqbRzB1cnpFLnG/ssDE3JmSMf96mpSH/OleiNrYVulHX
JLMUpZ1c5k6/bWsAzFpHC0xCwpdPO8AE+2D2aJx1oMT4mafuNZns8uJg9u3epoqEFaXrBGyQwry6
C2Cb5lPHmdX7bfyHK9JNjpPQxO98WSBARVK84BEmBU/vG7FZ4hSHmaDIzEacSVIHMWExGYHqaEi8
hSDvNsvp0YBEc0GLehpjaGS5FeKibzTJRCR7q5q6CXe+SRcYy/dt6j/uv0pc+nzPrbaeBuWghC60
dd9hgsQ6QRcSG8LRk5zIzayzP5llbvvJ7L4Ta/BYus3PzMMGM8q4eDYb7SvQEwAiUXw1oj57tbwo
WvlxGz900tppUwMvhTqbsUouNqVhXmtbwAmpwNjWE1MYz4UV4c5BJMS0w57n7y90vTSaHoYBMhZ5
I80x17PkcF8Hm0hXXHZafsRHTtL2OJXsfK67XbRVaQl+oIrKCPchbu4wDZ/JszaPoSKAVE/amx2S
nrJ83pBLHMTSw6ru6uTnyF51EQvvjdbCusA8tV6kJrLDZkZEQbCditza6WANt0syFOEX9I6Mwl7X
BMWsAL2SazzHuZFZ9G76Q3pDJfqDaVLxQW6vdhgy9VSMhbKOSuVPS19g2Y4jcrriMU83fcF3GLFw
bzomvNdKWPYhs6vqaDvjOnLBFpamFb2MavgRcPZ6RHrxU4AAwNhd4x1m9Whwk7sCE998FRm++Fzu
sy7hUOTW8gryBHTCQBdmbjo0y4NJA+z+tjNo58BmZrjHqMcfgdmUoD0BXvm14a7v2T+THXfn+73c
43gvfeVu7/C9qhq/0mUl35OGKX+AOogeo3srQkmuOg7Oc2YY13tyjp1ALopjjOKJCDCrJzTmrQgg
zxiSFRvD1JyrgGqCxRVWnY3MvrCucn6oSoMARosbf6F9M+2ioPh3+KhNRt7u/qc40vIjrke4z5Qm
OxTAeCnNyKCkb4ODr3cfWqSGWdiUfWYpag3wAeRpQBQ8lBMrNmUmisuU/BWTKB1jJAzXN5vgC77a
3RIjmlIBVr0i7ZqQ4fuDSbsThuquRQLAukRTdCqG4GqaFpohMA9LnKAPQ69BofQORgeUC+05XOB7
x2mvjt2r83IRD5S8D+QJwxqGItaaz4HE2hEHiG847IOWDJqjzvzyEcxgtZbWL91A6VOWP+vJsS+F
4XQ7v/meSFV/9Qno2XkpuGwmXkyZWLGwX2p4iyMkt99F0MNSs0IApXOSuOOJq5vjMiQ+gsu/B/ZM
i9bYBdwluA+tCyne41V5IIjypuZCGUKs6DbRf8qt5tV/+WZ6vz6akvutSkeiDuuJ8MLcGHdUeu8Q
erqDHIvXu+7YsfOtJlpkb/iwCgp71yB1PpMKC0kahiCrG+dQ9oV4q0ZQ8SQVdmk405Y85EtFEkFO
mmc8adBg70K9TtjIjH4ZxDNl2bAda5mtM+XmWM/wTS6a3KRznqAqP5PidwicfHzHznnqZBh+17T2
B9uZwoMSbwNb9d+1rmPO5NTfK51Vpsi+Mowxj3GJqU8PwuqWSakd06bBWp6hCQ9xE6GsZBxcjE+5
gUMRyOzT0h6+32IyqsdHOVc5WZJ8w0wiwQl8LnvHVDvuoaqtYX3fSno+9jv6k19IrXu9fVnW0TTm
nJE6xFv03mzzhkdrdO+TPgzHIfIUudacG/M+ENeS5CNKZizzPdSrLeKE+wLaImvBMGEirbGBA1ea
tQbdV34ZZXDRCk1/mVwRHqLCemWIZqAZcax338ve3NjZJwUr+CKaa7tX+rbfLMITfo6DjtzRSnYp
Mbbn2kfYi6FuuNWi7J+Fkih8c/fTzRu5CzgU7kvPVp+jb17sPlozwU+Zw6rwKAbSdFEElrcuF/wW
7BqeL/XzGDg0itypvoV5hiGvsqLXwUELmoWJiXoAp4im64esC6r9ZEv4NxWo7MmumPbk/S52AeXG
+EAqy3T3ocUdZNJRekvLzt2PU2huqko+87G2D435q605R44Weabe8CNu/H6rNZb4yAMbpxXLxToo
GBnabWY/3z9OwrLDXTOY/XPaFDfDml4pul7qIYNgHtfZOiag5OwEk3ZpF8Zpk2oloHmK0DwVcAlq
iZqJBUB5P1RCfkKcmoILOpkOGVYUX7FbVhjCvoLNt5VvPlGzw9xxIvsdJTbhxWMlyUwLX91ZToHe
GYPUWAho63PT3BrQtggt2gwizM5uZafvmGyR8En9C5G9JtwYLDLn1PAfl6MKGTu3MW8/5ZJKzMS6
3rpBo1bRolIj7vLgR9iOKudrbZQhnJ4ofPQn7rv/POsziV7fdn4tynbT8o0dWandOQjCPxZttEYD
/9lHmKZbkfZqNgI/BXrr1XKRYDsPN7HAM2FCp/mM3xy/li95HYMi6Yst2i3vlCUh7ZpxRArTBSWy
WNSyd8+LFhF3ZWi2dQtEPpfJCCILTUb06ceUSFg//UHgszobfmqvU53jTda2QPrnGjL/dyFppFG5
rgOUz/fd0H/HyuMP1MK5CkCazM8YPYDNzCWstoLaJZxGVP2xT8wq/537jjYvmmUxEki0jI57+D9c
lTNEe4xIShkSZW9VjFVXyeDnkIvZIs0gqfCcp6aJ0PlX3uBtC3xfG0vWWwb3nb9C5bKtYVStY9VZ
12ji5o1ShsC21xcbN3wXodO86vmU7wOQMDN40rrqnobtWGsOjaYeIPmNn3PMpSztD1g+FhIQOznp
M05sAs3SolNOM6XOgdeedKxo1yaQ9QugskqbKiBV8oFBFS6RPlIGLhMe8vCpkp08x7MQVsJy2d5X
uzrL+m1QuvGD7UzxQzwWRPQOw7OCEw1XyV+RqZuxTGE+CtoYsoenkeLXaZdY0M1gztR+y31/3Tex
95yO0MUqMEYrcMXau0L+hg+isx5t9Lz7KqbYI2/VuXZl3G+GAlWPVVbVs2F7j+DB6lFP3vLaDq4e
cexWnDaUw8rHzyPQWGmNfyi69Lung9XGbgb8bSqdz7hcm3UE0XXixw1o27OtwxxLJJQpYo6X01Cs
xZxjbQh6IHcIaiHXcykaO5NMsVCnyQEv9osK44hUzcjb1An2zSLhoMJO4RwKiUy3gpVyYrJzW4jZ
JMcNx64fzws6e3kgR1zg1S6avtn4XWpz85QgVDggVRID81LjOR5WMNvSznzKKatfm/JN5NOK/i7J
hog2Nvfpzyj9macxjtdI2t+roec3nJPuc4C/10mv6ULQMLvkYEvBbTEQ61oUbPo4/ph6izZsFeVb
whxQNCzIZeAQnLn6Ei9+388P0qVC5ixbAvWo0LJQ9L7ZHnXgEj5TFm89l/GbyorkuUWJ0gbjjsGr
f11EPZi6QKP4DwC6MNrO3SQO2v657bSKN4LDj3T28nK/1UGBYwEntO61gqHltMarVTvGK8yfR73R
TiqvtMcwLnJc77V5tjRbJ3Q0oDZWUFM4mIUPuaG15GxI5xbqboO1zeB0lcC3gwBKx0k5tg1fu7Eu
I2SLZc9TtnxryIk4L6+gsw8PsZ+f7txl0HY6OmpYIhH/+qWwjc+lIeYXszVxflf5ENz80IHu0YNE
vDefcjfEJco/cm9IueW75STRS1zPZwvXrp+RRAcAChJ87wHBkMvVFdSHVhUPownTl6Cr6aXwKYiz
YeqPmttMLyQ3UBYDPYWtxssEQciqnZpgZ9ALgBOYpAdfwz7yxS8IfekDLThHVHZYleenyfJ0sBHQ
9EGaH1p7OGrzPDMk4+0YaADVB1CFy9dsUVvt3aTaGrlpzx2cYFwVCXQUgocye8/ACjOJjBhKjDEc
HqLmvzWOkx69AItBPrrGzsEGP98MlE1VK8mliyL/RIKCpOCsOQl4BEJ0tfVuS6AgjCrlB9NsHUdU
snN7MsHCJndA93BCiXMMbIZW1gd4smDaBr5DjIfPKldQobQY7i7hrat0SIdNUCXjczAx6cCYrw5W
J4dn3Rn8pziMVwOnl3QdF2m7tgKGrmVQXom7JxvLzdq3xhFEQPYi/NkG1Tqr+8ifFZUPZWmlj2XZ
fVUoc84NTIcV1l35QoG0rolhgOswfw4FCSjrpDGOWUY5ZHOa/8gH702v+wSfsPuiawLDQ9xsyrCW
l4SFcz84MWb1WfLVyPiX1RFvcS8CFk0c7MUL6KZvuM7GryZycGAhdCkMC1igKFr14urFJewz40uD
z5kkMHM4sEXCE4CMRaIhsI9KcsHmccn5KtC++25wq32teKW/nZ49f7iNNk3hLcFm5D4aNm/CDTne
0Y5+odAsNmHspK9YJLJTia+Dhlnl75SKmX3Pkl+LML1VpcqSP+Vl6Tobg9yZdaORUrOSoXJY+LNg
3c+p9ugT802FUPM0hWW2hhMAcM3vCK4ASrprKGmcWXo+ajVN/1K/xZFw1iRdU1t5tGN8jJ/FQIqk
mrz+Kmiv3EHpHrvNph1BxlcY0O8ep+WvzC/jpMHxlZEw6M1+Clsl3llQoR4DPzs2tdYdQ8fzd32l
5cAuV51qpm/w3F4ZP37z6fCpIvHmOZlaUaRn7w78ROjjvP3JqeH9t1JczCGyLm3ViUsI5n1vZMW3
0ugldBIpz8uzFrHs1ofXuV58essH3CQajMCuUVvZQ0/y5viL5SF31MELy+nklsHJ6GHQru2e/C9p
7Ymeyuh/sQJXSksPo4U2cFHI26aR/3mggJDH8AzHahWPiINs7OaGo62EEOG2q016NSMX2TqpB1aM
5lFnPPU4ePCVzMGlzRypCbRWO1xdtObPaV2/gWONvizFyzg5w2dZh0QjiOA9psv7kNYjwiRX1z45
gxF0WKJkhyQSZ6o6ZFlCWe1l4cNklnBeUVTsFtHyfzTMsSHxEOb+LYy7r1okvV9suau69qbH+2TA
G/xw5vdv+87XfxBSRP6PEtU7gyFouXK+yeZcpJSg9TMdLi6h5anZN8/DIcKwRRKcF31HCn5AEg72
ecBH17iYzibdSzBkRLhKp7GBZoGm7N5R9vFz7v3hKVdjQbdreIoA2ELvSJ6iPg9OunQFuNXAVWuH
Dt7ZnR/GexkIB9Z0MqQeAFoeTTNKiDuvenRsrTpNfHErNr/ohNEGkdG8fMhqT1caIDbnHIhLmnAu
/nsGtlkOjy1E+ELBAgpkPD7qffDzfiTxDfHuLleLSqnIzLaDREh/vhlpwXU9JxS8fie00u/Eo067
ZeVwzG9u7mufkPOyw/Lj2KuQrYO59XZilO5Z0G0Nh6j9ZRkwmwyn/0KmZLqp7JyA0WSA/aQBUWOn
uwqrtc71yElf0Yw8pj56yZiImmeCuGzU36X/09CeQ6V2BtDW3xo4Q6BgWZTYI5e4+3BquVrAW26W
lwaa8KgF4+VKjZq7AzeKahbelIkpgq52dZ7F6vE81MkL+8944x6Yo7nSo+SQl7Cn53PMyAUz9LMC
xvTUJu1UtSOK1btUxCvOhSoz0gjfOtjVcC5ecYe9joUxbbQIitfSoGHkk1yitnlh+gyZ2AlyBjq0
rpfBUUpGORrMipa8CAJUZ0kJFpD4HrDAeIJrRTuo4rDb108+8vetkn53f9bECjceozuyVA7U/dZb
mkAvVCEokCEb3psq06+NZ//AOmtd6QEaBGzSoFsebKLEGV/JdKOF5P1lZh6vlvaAKLPuQUjj0zVH
7Rl+E0nbl27mHIxdUHwUafkWzV9rxPcRYvg6LHtu0Rjmdtk1x/KhaKr4xe7UFyqo/EJlRl56CVau
MI3X3CLa87dnw4D4XZ8jzGpdXAw9A+Uao6s8d3xKy88090TSAYdKbMOPYohocFbVDUlQcjO7q0bw
zlMrtPZ4b2PK0Tmjy8+voQnEeYzIrs28rN4mkM03k/CKgzNj35fDRzifQGCt/XDc2ljTYUxfUQwi
FKt6xIY61jzLAS5tWVZzRLkMHmOW9aU6qWv3MZbqtZ0cUwv34BAcS9+qKZ7nRHDfAs4c2AX46d57
YrAeXe7dmcKMcbdx6DMorTdwOOrb8qADjD8kI/QZrZp7e272uHiXrLS/2oHh3dJ+qt+i0HyKFdHD
S29nfkW44fRwb4gr6wXZ3BmHCb0GvE+IeCHYzHanAXnghvHP0/IjRxjuScYxuZqcbh9Bqzx7Y5Wc
HKRzqcR/NiBrYGVH04HzKDymEoy/FPsG1/zj0mqNXVxGvhW7O99z5Ys7MpyomuAcWl5+LSsMTfd1
b6k9oLlV9BPIujDrAZMvDridj9ZZxvWJihc7Vfw61AErKd/ETSVCbrvJoNs0Ty5qE2JONGCWBpT5
y9D87mrbmFmzwUfc3PnGl7zIvxQqE2c6Lp8YR7yHzG3tdQ8L+VtjGQ/wiYc3PxHlMWGcvMt7Zx1g
1p7CqjjiWos/KPo2phmnZDpHAJ3SItH3nksopFkdlkatHgf5hVTQm8l5ctv1TXYkPVrCJ4/qB+Bo
9u7++Yd1NW7u9Ag1ucmfu+d9RcxcbZY2evFDharpwW/IW+HsSWtl/gqcwIKnSGD55m4DQnV736wi
OOsJMwDFJaluqa3Ngbn0R7nn0wNWr1n3gdYmimXwkIca/gynl+/SxpMpWyPYmqmIX4xJMaEL3Wsy
d/gVeIO0HZrnXO8op5uhq7ZizsBgZuk9LTEp9uB/CxvsvouenzZ1cKOhA99zWKM1B/pHzwXDw8xP
pwwfTWu4edpo0Z5mdlGrYodtbHqZfMlocZny3S99U43ZYblwqdyTFWGEp8xC2L6EeKRjInYy8Idd
GOjHJVZJ9+v6oNSMTx/YWdFkFRsHNuSR3luwW0T+RA41uyxvkwvnPX2vRbZ8+B+6zmvZUSXasl9E
BInnVULebF/bvBBl8T4hga/vAXX61o2O6BdCIGkbCcjMteYccy56JL2getZsDDsUw8lNphnXDwF3
q2sC6yJmzRp6tJjkb80unV8aXMjcGl+7mOqbQ09fxZlFPxT/W2GRlYN/FHvOYqpsVPpbj2r31PYt
5Oo2JjYGwc52oDYMWWQkO9FnkOSW80kX1d1mjkQwu8gEVoUAKbD7svb8a1ob34FxcA8rOSVb0ahL
psHNUEa7t+biirQz+r08GDsp3qOoegm7HAPZsnHr4b9H46dozkmaJmc0kt3T5GXPsYNPdU9nlvOi
Co2T0w84xR37VIjhuJ59RZP+Vm4779c9vyYgYEXA0P4f94ZmCib35/XUj6GYsRZSAkJyTdB31xOL
q9rwQkbuT2RPH+AzEKpI9RIi5KB5XdH1K7UdkoDr3y99imPjr3AiNLt8q0VOvUeRQ6ChNrr7ogmB
oy6Kmn4gWZpiBASYUoQ32DTp4d8jK+0oUWamOjf1t3X1vm6SAtESDfeHQuBIJOiw3sVdamzQ0eUv
puLKlOHwZlezs8ub1nqGZvGnZCr4WtgDERkuM2WJWXa9p/nyMPl+vrVg4p6bpRybq+ZGMUk8aJp1
w4lDUNso5mKLUffdrmm5OJ4enTTFob8tB90z3pKiSw6Rg7/GbvVvVUn221pwmXIjJdDB+s8giGWJ
xSnxGpt5AMeXCR01szF9cTNzcVR/RkZtbXKQZqnh9Qx6pNu7hde+9EDKoR5Ft4He8xZ3BAq9SsPY
UQHlQyhPjC1OYHi9FID+iupnG/J8qLSgFx3ylGaIn+oYcUKSy+7mTp3LzKEvzrFlgv9MIqC/vXFY
Zyfr+RpnUxPIBuGJ74ZJIMIEVbT/5FTowhpdOduqc18w/uJnW05KbTk9PVjtBygVYj8aIj87WWPu
OhwJL/XQvNmLb4n6Nsj3UZyV7u+ceVK3cBEGYKctH8l7ycn8NMLjZLfVYeSGtyE4ZLzVmmh3jdcR
9KJmcbHHjLJi43e/faCCNFX9gdrYMD6XXQwoEBnLJUkhc/4tFlRK/q4SI7/AJahP66NZNMsjmcAJ
ND+sIs7o6iXwjad2A5mro20bCtLZdLBHvqGfZauuq55eVkNT7HtkZcjMPqvJ+i0Hrg3D+eVgMco1
zTsPhskQv9a8/pbFOqTQZViM17lpDdIcGvMpN5jc+k39ACt4NRsN9RRfgO7pAZgLwoPxaj4gc+hJ
Y23Sgz9C9y9E2t4g38qD6u3f9SzbW9eA1AS3BMlnXVPlhG9tVgVW6dUw51RpHtYGLnWmkYIw7m4V
L7KkpRNpzbW21xRMj6y3P9aSZ08w99VyyBlcZgxrLVrPjOmmpTpNVuXfHXtmlrrKXtaKApEbbQD0
ucJb3Zl78FXueQXwTOB375obLSCzbPqADBozh4SLF5F/2epWcrcyioVUWZ5EbEO0oYm6Wfs4lfoF
L6d4XWOu2PGHpHhduzDsWDTnj0qySFurgCO3iX01ow3hFCBniy7FOsgocx4v625dUgzuh1mRL8ZK
N+PfJm82wvH2y5PhNWN9e7W9oro0UbGblZzf5lmYTNMgS+aTGX0apoFwyJz7DcOnuW9jcLJup5X7
ZGY2KnH2B208RDe9oRD597JuBhxSlr7EKtKcVycs1btkFQjRWunOf0Uh6/woJ5Q+Df+sDufV+dzO
1khWazwA8yPPPkrI0dHDWrvJYvC3MWBrK/KzN8AiZEdYeAPTmKBmfcBaJwG/bkbXNB/xkFiPVqvK
h0h20dWojRyTb5ff1kf6svv3kd8SPpjHwz7ropFGDjE5FrD0viePIHRHd9fZUX4AljEEKcVkrE3i
s3BFRH4si8XCgUzsTqT6rOtHspSuLkolvkXwYQoeVmuEFnATEIE72VLVWqU31VDfVFOVm1SL/sQZ
i/RqfCraaUR6BydTmyfxgoxj3GcjKhVA2X/PEcQecPRmEBqkLGPWpeBr2NNWVEv5rXHHc4wggBQX
c/oqu/EYOnH/njuztR2IVImTjGw2AHJbX4G+z1KcobFpvFT9QzTZ6XU9NWy9/PPfPH3wYuhw9Q8W
zouzk/bgxtTbp9ovzAPv22XFXGDfm60XHBub9UTFrGLSpaOlnJnfJmyxH72pi0NYj06QJU1xrRfu
w2Rp6TOZVdlOoOwhBoHd2nPg4et+e2NlDmtlCdu1rHE8ZKLu6Q+5KLdbt6PiMXukyS3+ocu62CRA
kiklqYHPdh3nACRL58xEZLyVGgu2PiMvI9GcOtB6/7mx0/SSZJp8TOitIn4tSURIx2n7d5eqNeJi
3Ow2oRCdbN9APKjtGsM2JpN2EMsZpZZzK8bFHIT1VOwmSbXJTXwRmIv5aozHU21M6kzo6k3mBsOR
qwkcp5w2yvU+EFYz1SnH6TFJenT4U9YenHzC3ZV00UGr+XT+K3PzTa8jHLPjYqv3Ob+KPg5Ufp1M
0rCFISKg8kd8ZJtCq+lvkj5CfIWsTtNyO/EIagnITfa2FQlFyH+H5itS5ClV01T/fbQe+/usYp5Z
1Raeyt4In3pJ+yDKhDh5SaI9dSCwnxwPOE+6Kw0MP1X/ruyePm+VVncMdJT65kY80KSDAtsL8YA6
2w0cV6s//3ZwjTr7j8dUly2LUXcMtKjXnkbD3PJ/D68J7bBXbc6vU/jfpCA3fvW2D7t8HUFUCikE
cYpzt20JomtqXrl5k+KI4hEKnVuQqeJY/jGz3lb1299qbwsBEZ2uSfWL6JWj04qZOJn0TzYmhI73
0FuLrjx3A2uyqPCBszoJYXtR9rLOG5zOmHZgWrzRTg65TTu6tNAparlzBKAmcLv3ya5ChfNqJSRu
RBohQyVCr+e6Z1IzaYOLbpsiSKN+CNMZgcD53KOI5Kj5RzeNQey0cPx3SYLctnMcaDQGX6iFqpTU
ee7g7YASJBSBRAlCO3mkv4K2Ra/rbe7UT5DTATxJB3F2dZzSAgVKaNHPLqoXa/aphyclWFKvIc4Z
fA9aU+K1yjLamCIOShNjdVgIMkGc5EecmYHEs6S5uJQA2Wk3my4WJX0YzHB4Oz+mrNGIZ63zjTP/
T1w286ZqWUow+MdEqfFdi6jTKDTHExaRAsBmIk923ZS0g/HditE5Qskbtj5BaB1s7qyrcMgL+6eR
F95+iO2glgDCDNBmga+3czA7M+V1bUPmC1OMyDf3EHUGPv+bmUKmzLr+j8jtaMPK1/7m2av8ZtrH
YBuDfDmTRrjvexBIdzng/DLdZIuFQuzCPrnamtVdBDWgPa16isDz8OD0ySdjZtDWpbqYMVHjBtqZ
nUrs795cf7diClFkqR3iLP8FThKmL7zuEdEkN64LLqNNpqfRwbL5RFrdPU14pXepI/ubHv0G+rqP
h5FVKn6RbVS+s8Yt9m4BWLBv0MD11rAIsamDJGjmUZjrcBDMg+XX476wUBtapv7bnNtvAwBcnO/O
ebSN33SZikeq/xg5l40maR8R3pofjdk/zaMZX4GlPJijPu/CaP5BvzC5e5P90E77bmDhNmPvDkCb
EBnXL5ELlTr3xLVBHFbdnmhf6PztdyHHe0Mg98aeut/E7tUbTEV/VOkCIfYGIlUsKnm68McdqOjn
cbZw0PmsmJWRbmXKTG22uR8kg/01ViAS4Qrv9JR2kta9jxBN6E8a382WQSXS/SOixmJnd1UTdNp7
P4rjgCMRM37NUlDoj7HUJ5IOKvwdafc6Ocgu9QoRfOjtbTmKy5jpYHRhsufUUO91/KlKxGljKPLn
igAEXBEuHTkgtLnufWsbRaCK7L3AL0BSOZr3C7iTex/FDj1Jd1BdZF32Wa29xiNfaR75gdCHn76C
vV0gP3fLg+9SLYNtIXaTyl59FA2Hk0tJ/dTK7gUBg/uUshJTKakIQENGG40m9ysMrzWdvz5N7G0l
JWysTN9TKJM7Q2P+2maPUs7fOEOmY4K4aWuYiLhJAQofekjbe9UbQGh1LvlsEHDJK83cMaL1u0Z3
QbEi746ixCSKRfseUkflRp2OO500zaAtSFNCBEGwmPTsQ+3GaCJS4l+VYVQn5XDfUTBZh6HmXHTV
oTQd1rvGfo57SBeZW+2GMDtMhf6dQuBPZVUHaow5dcP2NYLucRgbPGIie1KjTIM5jNXWaPQI9nfj
H7oyfp5KXKhV1ppBrfnbxMaAWUXjl+HW3p5U1z+FgqQu1XgeChjJqlAVYw1x8FwPf0QSMeC5/WH0
geN4kv9J1Mw3aERAEKgzWouTSSYa1Wcu+eSX13Mu5LYrAjj3+zTyim08CzcwhiGlccHUTQNx3kXN
u97rFlibZmdqQ0xQU2wcE+L4iGd0b3nISKcsuoo2V0/Q6nzfCfjam0sS8GgZF1rj/Ku2EECpKDEY
5RW15ZnqR3g3QKhKr83gBoWHHIMrpAbib4vyrLUojdOctZrZGriojflexfQyiBLvtwPCnlUYu4tV
feusDvmZT/Ojhch7gKdEE7BojjB0cM62goR1LjHHJNLLdCpcPil/sEbaDu3Ki2aazqNLIkrvXCzj
lbEgDHBTDTtBMC5YbB1OFismRjKQAAiHwvBLyF4cmaoa+8FAdqGs/vekJVy3cZQEnsFtIJ3e8xS6
NbmwCHn6FK9Zufc0+pCiKS+h+qxorlN6GYM+Fs19cq9J8UMPO+1k9h0By06X7ZMJxkgzR490iqxd
Ug0EPlQGrMW855dUP7NKPHodAgzZ4F7yej851tmaRUAseB+O9Znk9j4Nn3tj8AIsnjEmCygH7Xjv
rPQwu6J6JJ/3XcvJfbHq+E2m5u+qCX9FLGcC0hbuXuP7Z66koCKV5KGKdRf2uS+PnjZ+6jZMEof5
wEbKs1/F5Q6BmjwVKtuDAWBwrCf7qIOctIy5Pxg2OHg7hYVcd9PJTqPk5i4b6Ehvs558SXsaPnNA
ur2Ojd/u9OdMz6/oxIpTn+f+pWrp4dodUCoPJfLG6EznedHTmMvKxO4yFv6J8RG70XcvTgqM2Mre
Etv1nme+t3A388D2X92wPjk1AsxS6OqpeavlDLK28T8nMjTKNnwyiIYIsGKRaMnwrgo0BdHs2Tvc
So+pahDJdK3YydJVV+lAuBV9e6mE4sPqijIQafwYIdc/itngOmJRMsRe+NgZkohYj35z1pbaY0vJ
aWcyJwYpEp08lYfHzJ21vcQqF3WSQFDJp0ShsD5EGdZJC2h51Ud2EOW+OkSNPV9nDSSHRMl49rLh
r1s1yxqS5Rwn2iWm794wFkKlIPwkH/OY2LNDZXX6duiY5He5gvE9ZT9KB9+nW7q3WT7iFzIPo8Ha
R+eOisu9eavsDL1rzGTWKMtb0iWIUt3YQ9YfVjf9lPd5c24lrpVB1/Z+2FMKU/nVMb3mOLiA53ui
5EhZQHHoJpw2lsutiNbPMiLAlinPzJ2xIiSIOZ3IO4FlRG+W29lGUHfYt7XBYGUiI9DRID8OVrYE
iLp4dZ3KvpMJ6W2F8OLd4Ip0R9cmCTS9cx8cyodglhP4uER1YMQTrKmNRwzMTIY8FvFyR4xwmcMT
baAjFAxeqDkVcWpuNkH0V29tDgGcBMx0X6rho+/z9uokQEJ6M7zMeVScM0JlE93NNgr1WWSP06FU
5s0ca9IzRtcJFDhPAHTUq0G77eQcEY+S4qHpdcIAZ3JfQ80jTCPqcf2Yz66Szb6izr/pTSa1tpH9
9C2St7Upsza0Fnz89WVFaa75wYLjFBkAJOLKc7cj0qyDKp6rtkJErdCRzLh30JXb3gH9zBmi05ZV
f0bjxtDvA5xhQpYEgFQ15JcyAmNBW2fYFY70LkxbtplZWucS39a2ZwJGqIdO0Krn80Exw0TV9m7S
YwlybewwmLV/XJZ6IRQlJ93lStjfCuwdJcKnwSqwhRWoa1P9XNcescCk1e2Tzjv4egELKO320Ihp
z2BOO7kGXVHTrC5x/aKxmj23bnqqJ2Tj3nSsIheIvE2mJaCLK/llxKGSPAL7oAhYOw2v9EN+qXiM
kVaF4tlb1NlokoLZIFBSTLCGWZJ8dwc/PyYUzSDG60c1vHtNV1/1rLSDxC2Tbcs6IagpKexyUJaB
nTwwgGfHqJG/VZg/oD2ytpXJhDWeq11oq09pOMnZD5HM0NsGeCqN9tBR8IIc20QXzVLF1ij6ErsU
K+XaGeWu14RNx6ilgOeP5zbVmC2J/Njo5ROrd4zqUe6d6WcdnS7Pbv6CPxgalkxjZx3CMvP4LqG5
yqneuzaZoKGD8KV0LnVsTJwdUH/xTxR7Wttf0Nx+9Mv4Vrq1fpi03yp9JDfNvZl5OpJBlclrFAKn
8xA3YG5X5fStzkuAW1NbHpDBcIXPPRO3urQ3A3Ksbds55DnrBYtjzDe7to1PLqfnEteQHyO+8l2d
eU5Ai3sK3BxPnjAkaztoRbpvX4seyKKXAoNCh2SgWKjSm2Xbb7Iq5APV/J605qhxdSCG47jtGPiQ
gLT1ed0I0r7muW5OGTh+WkiolkJSPwJXILuxNJPojHCs9sXQv9hZxFVdDO80e0hrMBg/gT/W50Sr
uabWh2au12dyTLgwlmfW3fVRgcIu36wP/9d+tR5l5V3vSCz4/XeX8kZ2lomnv1Jk114zhJ9NxqAR
L3swZz64FtP7+lyas7zR9Mo6e00dkYhJsYD8PwhCy2trTjXawMO4y81peM5DIEuW0e+djtZaTYQq
Z03IJUgKxhxV+14OU5B68V0gdblJ0RwqM5tPXpXJ84xdMbG9e2m+YhDQ38e4mzZFVVnfgPlujah7
dfBD3iuBcHmIi2ZrJ/LJwsR7G1LylFscDoSg5w9mQcNEH5J2V3mVfS4KFse1DJTXJiePCjvo5TkN
0MLgjaK4+tE6F9Tqxd4sCYa1PelwlQpApX1F4OAgHtOcQFwRx191L3+2eXez3RRBRFL3i0jjG/B3
poCe3j+D3wyg+zPf7purCQcQSH78tG76STce8vA3Ep1pR6OSyh20/sOgL2wh0s1Q1ogxOVOGuDf9
MNxVnYa0KeyBdWICkE762ruhOT/88DGyIuONvpl4hRsEhORbD0WFYHJ9eClnMr+d3t9QEKsOLIH1
pzCesjO+AaICdOg4E4XT01zWCH8VbSNrLMA2GpSvZ8TJXJbF/V3WhjqT3nqPqbEcVB1ZC2UNrrPl
s/TTisWxVBrIXqcbIPD5JMzZnjau74nb+kQXEj9mqoUywcv+bdxkhDq2vEwb6XehviR0aDn27yXr
o/VYOOC1yqde7P49uz6hTxqkMQPRh6TOef5/fsC6K1rB/doSh78/bvmN/+utEgTTbsxRlf97778/
fj1WakTxmmJu9+tPYOo0Ho2peeojndzElpzFc0xYBBktVu2c133YANLiBsxTRHc7AKJ6ihnhhBB7
Oba+cH1i1JN4V0vIgPSuqxgKKhVawp9zknRJ68K0QXPC+yMyVVxWqSUeiJhS23wpR3yKvl+8yClq
+fucgNuNd9WNpQZb20Nz+/uwsCwDqWZGYJgvm/yQatNusNVXyLSOFur/3Qy1Km+F8snttrobEXVW
oHzSHURcg1zl/t/uRmlb2xBpdEiJ0/ZOVYi9oO3F3ZBncnizLQqy5sdUdwimkTAwfAAlsfvftSfy
e5W2P3MzsYMwqdKndvINZB9d86AM8nT0cSDUKS498n/K9GrDLQcm5+pn5ZEnqRt9fcpk4l8iKH5H
CxvrLRWmt+9Vam1LSgcnuVQma8ktcET66S/FSqcUJu65fmtQUThPrfZHFt4AdInNPMD5dsmJCdZj
Dp3/h4RT+YEGd7qxsuqdO3sbxEgCuKTYhKw27+suTKdnxxtFkFKCB688dffRKru79T+PVPxTSVWe
LAq/Q06cTULUD9WcTo/vTtt/5DkzgNhc0tpJl0P4XR3we4evSwksNajnjJiotToChq2QVoBDcB+5
bO/5XCPsqQXWrhEbUueFL0lWnVkT+BR52dg+i24SmtT+37Gus/6oeDDOqSF9FDLpl2cV5aXxHzQ7
858zW/nPWlyfdMDhuwSbHb6LZEJyzmbWXJoWKG4OTtUy8yugfMDRrx7WTbO06+weGJ4rXxJM85+W
gfTRjtB3abIpXpn/ntfjaJvnPbW/6VB4ufy05nzn6Fn4licDaTUYlpbQwZ2aKv+n5oKLAL2uhhRg
MMkH/ZQUb1zBh4gw0ksDcuRQ4EyJPRR7yZKL5E1++JYZOVU7qmcbUTRY4kK3IB4so5Vav9ZuFV2V
a9Xw1OrvwvTTFw8dPZlh9dFMmSzmavB3cejCaremtNznJCjgGdYsohi05DPHtLKfQk1e1o1GilzH
yvjNr/N866Zz9VTEpjw6qjePpS+dR53kUoLbsLU3LP+nMvopzfioIRL/6Nup3GtId859mHtPSUsu
kRqN6KeLEnmkqfsNzU90IGIhPsUgM14Q18V/f4ZXzG96muRvI9V+eiEqOzaDa7xKt/5Yf4npe790
q/EuaawjcVHufKk7T2OCujzMCOveF35xyuuRbAq3gL0GfXNP0Gj51Gl59ZR0QF29tnqwrHzeQ5np
npu4755FqO91vJAP6yFKhfVF79WvdU/rCeMxUpLowRBQyKOzfXaoKb5mWD/JlnNzDMXzwPidkyBq
5xF8zaFi8ePaX7XxCU4hQblU2g9epT+HpCa/hO34fdbo2JdZZD86vqldgWWzdEus6nvR9/cICu4b
yHViPyt8MKNR6lQHRfbdV8XGafLis8bRv3T954Nm+P5HIkZy29NPOnlkqnot4lDDT56NziHAjkXy
MdFkdWwFAbE1LItNGNrJz6rTL8nk/uqnTLvSGIU3oelBHgv7mNjy0ttu/8KyHjM9S759M3jPlGSa
l0Sv+nPlEdm47taN0byETr63DYv5fm7eiywPX6wwdKC8IfKhdu+/hCHcY/qudL2E+GHNdgMDOyuP
pOd8p3Vq3jXb/CXxnQRarYOA4aO9t/VMe01i8DB9/235ls3e2sjMbT76cfiVJxFVyWh4wxJDG7mw
1SnHWzRVLe4CRIyPMEFIY/XpY87DiyKY6rFZ1idjSghxv+yux9yqqh5jp3pruALPqEWqx/WQU7jR
ka+dYX55xb83jEB0yKoIL+vb1+No8TmhYbFte0l3bLM+E9XEOrS0WNb30yR1mNgNMBGl0s/rRi9s
/Twtm3+766MaUSRz+f/f034dYi40xv364nZ98fpj1nesB9eNVbjf50GWlwKFqZ4n8TUBp0JcARjB
gMBPe6e1nXhcN4Deu1PHLH3jOJnW7QD+aoPMH2dB25b6lHWO9HE6Wy4Db4lM7cnlElPGaD7EMKYg
e4fis22BLdu6ZnB5RuXWylKPcBDL30aa07+ZQO829ki+eGM3LovcAo1ZZOjZmQb/0nDOb+tmjMR/
j9Zd0Y3DBW4OxfAuuaCb/2/TDnwtS55CchlzAotdqO4njO1fskrLjT4W1WthYhOnYbzuuOHEEQs3
Bjjf/qo+mnEej3NXmc/4sMyH0G0RK3gGAU9sCO/hA2B2vJsdH8+ta00QE7n3ylChloaY+eiaU34j
dJHM46qW3+c6x5gW9W99ozWnUbrYA5fjAqJUR87CDDSqRap9ylRvvbmVDVNr9omZKI+OD8vfaTP9
IYyqEF2miVCpFcZ71E1XCiEO+bD8aq8wtRcPhfdB9xKM08jtn30Lwfr6kuUH9YnyP1qPjnnLTZrm
J5XgKRvamwaEZ/FNdB8T8GZmI9FvN5oetFYlH5GLWCi2zfQG8la7uLoldgP5nt9az3xfX9ryo6Xy
oy+fxnOALmi89y7DLcPHtG90hqU+lZAfsW/eSxkiWeBi3RUe5p40cTPc3W7z6CCvehxBml0q6iaT
T9kOWy9PFAblCIkEYn3F+tqoV0fwU7Awra8mi80r7nvnhiC3xbG2PARvQ3j9SAuI2gGUFh/cRWnq
2yRCml2ledRTd+JgXDmgWdeHfP7yOhzWxzZeqaD0Mm1LITRwWB8F6TS0987Pf7UsMn/EtFJYzBu/
7KI+edBQ8PDg0K/jxMLBV+6yRqe+XqrvfdzNUNCX1InByb8NkqRifdSulVv+t5mX3fUYy7aDEpR0
ojT1B0Qx7v9+3d+3GfZbhBPrqKZiYJ3vUYbLhghpjkSUu24iJ4mu3L6j6zyZ9rEybboLtPqqbP6I
5iQ9jNJMrppO5fJpfUIpTwRWMWgY3HgdMTpvJXf6A34dilkLyRyNojvdS1z3U+RV3PzDOj4A9DQG
88Fx3xT38sesE9pjTSr9IzDtQ2prACX/53hBLM3G50PSp1ke2ik948bongw9Lp68FzQq896ydVpm
Rmve5gb9o+lW4ge6GhYkrfxybYf+uqfsM8Kr5slT4P/WV7h5zXWWeG/FpKwDKP3HcrLsQOGsfRvA
8VMAlD/SgXSiSVXqMYor80LR0V0qg/IHpDeNnrORV4hMK+zngwCBafb+tmyS9ig8NHcKqeY3Rig6
RoVYzFDEvfu4yp+If2mwLDh78nzFK2oX8uWbWN9Vi5dwtOrsrPHNYlnjWTPBNWp0X6ztX0jSrT5K
CPkHlSM4RK9TfuBew+0V+z0x4a3xIGqYqlUzJk8x65g9JT26B7WuYGNwurH8Zk7dZe1e0ho8sDSJ
6TCKPhjRnr70aHy2cTq23woHmyUGRJtFp5yuxWTfTaPU/njSprudNr+iuCDPsZHdNWs9RPRVku2S
PlWPLpOUPWscFMJaoVEQLuQtGS2GO42GFR1qk3kMYydn3jnzsGl0fG/3JVCJ8oYnX7VxoLgJmOh7
PE+3JAYoukEbjtwniUADtq+qTggCYd2F85JSSay3HRYN0D1pXbxqSbWg8nu1SBf1LyMTt64bxKtQ
icNnSttsPd6n4wXjYwmeXFeAleH2d475CBFDviIPBOjd5OVZd5R8dWfSi/F2yJ3FyoEi4TAGDFT+
TmOifOgHa373qNhtIBoOC8cvB7q21fxcfze62r5V0UCyMXD8g3LpvBEvdQiNiOyKgUJuP+jdo2/Q
acwbIALCzLRbV1BPQdGzLfW0+qFr9aVQ4fwtG6R1mKVk5moV/TfmD9f1BWOKwqZH2PxAHmpyo7EV
8+fp5Y+MxhYaueJKoVMxcLrtXsy5POUJ/GF0B8x+jP4Tci9F9SirLi7/ghnNT7IQ0xNBQs690f3g
3yHcP5wHTvWwvmA9nkY22Rx6wrqQ96wbtyM9wkMxs5Uj/ZqYrxWZFdHaVyR9D2rK46d+2cDesB9K
8fXvSFo50VOph4GL1Oa+HnfcJL50RpEGcHb7fTTXw7tA0UrIlTNcEaAP7223VIek9Uoj2n3MOy6R
5bDEhX0yvbYO1jelfqGQBdTlaX0TTdNvRT93j6p16jezszaJU3kBGpwJ50GFxXJcViuAYvCFmqG1
jdIaK8SyqkGu+Nt2mYy2GFn3DKvj19Q/NqNjf0d2zymcUa7FODM9F3b0Zz1O5nu78WY9fkqyIrk2
yJyCbnkDgdRb1NDmB9av5BCmogWQPzTfOInOttfa3zXXwVfXkQicxUxqWArabyCSCpxYSXSTsW+9
DT7EI8i/zc0Gu/pGZeGPaMFur0/Ww4KXrHYt8Wwfbm8Ze5ruyUEuu+i4Xonw6G5M6xKSC20AaX48
7vwOlnEF/cTRe/zj01HTJh8jdvulXGhftSCTiVguFu4i/5nD+Fj8525a7EYoO3GR/iiU+RVXPS0u
ScnYwEK63HYDKaYfVii7TWvOOiw2sgJt3UQH3N3mIi4vVHzhAecX+MLlCTsJNb0WsVYWu9vekkQL
wLM26IcBGCWmTcdFHHKOHmfXHk7DQHXfIlSSHsZltOf4vO4NZhMFOihqUom79B4JNjoDwdb0p3S3
ENTOw1x6zwuGx8iYUxhJH+SW0LZDLcDLFOUnIy3raTTl99AHVR/7XJppdfWK8aOYQC7WKPRlaNFR
ysYXiK07t59+MBW2jYkOkxHesX2SiRqmRpCbaufbJmQcrdjbVfPlOem8Hyj2gIh2ry23yHeRRU9R
rKWEeFElX9gWX7YzYB7BNCa8sDyXWXEenMgJXCPV3iBXXBKVG9+NHkusoyzzROT8ze6jnGZQ8ewm
6BI7Kz6YeVIe8s54dcvxGWLj1pLxm5OON0srLsgOrsnUvWqxts3z8Mfs6H9wdeLj1+dLOMO0Tykz
dllNypyi0c1H74msOy7dbMDu+aU1dNgsSXXSdFg08MSPqq+R5g0INAqdr1ySlkCpP6WdrahM8O+C
3yiOTUWbU6W0lnT4qJvOM6stOsxgQnyKnTTMt5WGgrLS7kBE/N2Eu4PGXwm5oYgCyQqh7TNkIR22
b8OfoGZgo90WaXzx7NDb6BqlGNCTXuBpPolsI2kWBTNB2EPmQW/xmiAJmRmsI7mZkEqd/w9lZ7Yb
uZJd7Vdp+J7tYHC+8H+RzHnQkMqSVLohVJKK80wGh6f3R5WB/vsYsN04gKCSjqQcyIjYe6/1rdK2
1lgCbcavVbPqc1IB9TL2275LfBfMwDqdhq/GG6YLxfJHHsAZ6iy1G+DoVGx/fhyZYhNbwy2BNviD
ILtbcQ2YAxwDjS3DEcAXxq4s0KO4ZG+34QtTPHkJHZoGCU8GFmG2Q/NArLyk25mtpxDjjZMYINFS
41aieVwl3JB+EM0W2Q6CMZ8xk5UKgmMVvfelHRz1iUOPFIG+seqPoei1VUgIlV9OBeqW/EcXuDaK
N+6KTjqbxizvJkKC0VBKuPhqOFM0uYScRhO/eTx4GTAK+qdAGa5RYSCiCq2EAS21uT7M5VEOydXw
cB6IYDqMRditq5A5EliuNXtNryLmCUKcRTSoM4pXGBmI/1DDHEevu7mSABQrkvOOBvhTCqxrFxo9
O9aCXHY8+zeHrWJV2OorX54ySvW1EaXNmpNDNDIqtCPvta2T36al7UWUPOM6JWCpYdJWxdqWaaeN
7K52N1n25OgBYzRR3FxRR/uoxnYmzWxTOaRkDlW+devkxajTX/R1kBqrhPbYJo3DO+Z/VKsf0KBP
LTKwQk/lhizzaJXNA/FA62wCNmqAu8UdU2C0BFkQe/kze11Hvo9dAFQfDqIKDtCEV1Gk7bou/hLz
gGJEDT/EMGsruozTBjQrsdKObI4qGE851b8/p47PzDneulUb+EXa3TG5WY9a9OTpIebT2rh4WsiU
uRM/2dhZweTDNA0ulC/kGNWS0JFXjBqTnpSUObgzaZubyi9KeUS/gM8hEDj7xLqLzV8dpYqf5d0P
Ysr9cExHlAdZ5Lc02VjoyS6rCKUPdenLKfzQ0upxeZJTFr/bwQXYJVXQtNLnoeGwLYt92U9vBKtN
O3yI56pPKhbtJMU4WGAQlIBTiTuTMMDOSZujdmtW82DT5iejClxRvmIu0pFuaHOBJ6QFRj2r1VG4
w0szzJ9BP3OmrfJ1jyXPHrzfri6I/dKhZgDc7letyU3qcHWns/7OwooSUJrRQQvHYqdqIteyrFln
HcyBGIP/xYHED5l+tTdKHscUebeuHM42hnC0h8VTd5eZgARLpuzSzZqlc/FRGzSDUhsqnGINpuhb
jgsHQFB7A7UtBqlNBnMrbPN310FMPHYmvKkiwzYS5e8VAqpbbHR3litfgnJ6bJ3qQsgeM6Bai1Zj
4fASoy1F0c9NZab7Si8Z/6vo2RxYWejtE7IUO1db1J+j5p2HSCCAyl5sT+5V1wpiGXF0oKWOArwJ
VZECfCFqpuR1rIyfBlBBgIPAw/KpRQZhInQxbOXPtf2lzXXkazHjI5zCfjqQ69hl4xrD2U8NkYTs
0kOUTiC3+rONDXoEg7YiVn6NceVA0/Cczfn9zLi4Y75rdv3DRFfQB+Xi011Zx3ZK1FGoYWKDCRph
3M7C8+iUlygdH22zU1fuOcU8TgDMzj8hXSY7LqAQdYlPRshTglADcS2JrqSY86Ul0s60jaMzk8MO
FArPejBu5wLOWxVn27YGwqoDJWi9AMtiS0BW1nyiwqAf6qG7nNpqFw/93ZBbz05PnY0imJsU4rix
yB664J3j9sm1d4gheWOuELT8iCz0JUwLVgWu31FBWUbv2ccjoQXd5MsiufW9idyopFYxtfrXQNba
hkd7ixp1ChLoL156GAXlFrCdMH2ol7FQNXw5uXZptPpdn69hbd5bGCGseNjnsdxpVvjQNO+kuV9A
jn1ZVX4vVPSeoeLNlBdt2xTocfiFCN7DrUFkn2kGzxotMsTMBx7agLS3gaxbnhqdtRc4RLhDmh+X
azEB0NEM5MjtRK3N+4BGRGF0mbTIAXqHksMLETqTrJSvSKNs6O838XbOA14+GP60f5AgWWOBUZxO
RyzGGbdMv5mblP2mF3LVsguuGmxbQlQrPP1fYCtAs9hiWmVeYoIqAKirNT9VytHe06rflZmtHTWP
vnAFQfRiV9Y1wgv6SpsqpwNCT+0AnnVdcSbbtw7TpIxV3nQ1omIUajavOKfEBgKS81ZZotYFveAT
xDcO8oqcXxPS0r0tiG3yit57Ccz8OWqb9nc6EKnel/3bH2Np70wPjGr+pGpOYxP4vIV7Xgtty2PL
D8QVlaBloJoZi4PMzPNqbWPxxfFKmamgGYWuy/xocasUA0V5bKJI00zX+REunxVSE8dvL0uuGW+E
tO9s2zR+z0W3J5VnfOeMtYrakmGjCNDXTtpJS0b750A4BnE51sS7mX1JC3oc+WOE7eVce9rg/ipi
o4HnR8vcZRxhacNlqqQ4tC3cCpkWD98fhlD5Ur/+sVKHldXfd3YwHatp1tbN6LR7HcXKc+gCbFri
50ulIFL+8NowW0eT5fwafydhkn8EmscYGSzfW2UGr5PuGuvEsLGSLTQtFebXP+ZPSYATiwlc6TRX
xLOiTYAHh1nsj30YdkNx9rTi+TsPNLGsyx+Ab6NIiLf0Qu3MkWaxac/jBbwkaSRN6XLZaPmDBir4
ki+sz1yMGxQu06vLGr3KcCSAIR0Sb12A+NvZjQO2uqV7rOu9/VmZFHmeenZrh8MMSKh/fGjU42yA
jrEzpzwVdjVe1PQzYtq0zPaBg1aj4K2c0oG51oRFwkXKSVbKqdcks8NvGkTVgfUhsXzoAmsb9+30
s+Dw6Wb6/B52wFsVk8l11c/hY8cYGxNNr10Avb17SzH7nYWG7YnNA0AZttD4Pq+a9EwhJbdt5X18
G2vN/HPEu6i11HuAR6czI2H7NvazzRIOkZ9od+uGIKndOoUiUU5HWJ84MWEusdM8WhLllUUm8OQW
MVQkjrkPhgWSBrg4gaTfcKC2dC5NN97sQuY/Gmt+HcJiehjrGZdI2x9iY2qfcUJAyXRpzA7xfBRB
U50Ma9BWGZ6VLrSBWi4QhEx4F6ugN9C54Fe7jMkHqjQCS4trypM5f/9PDXrSFb6odfmdDZ+78lgJ
tRVOdfedsMVxQiCMt9vdNCVIULlOa8txHtooEY8E70K4UAayQxIIjJexRkekTI9pBKCBGWXMdoT+
sAcFMeEWwTNolA1bt0CwB8j+rS0w9v6xzYEeWrkqws2zPA4VjxYpTRFUvaEZLmCLn1tRiuN3vlrk
Yrz+5swGg3zDYts/6F7VQIcFO2FfQHGKM/hNpk9Jz5+1qDLjybzCabYwMDTCH4KOgN9W3zkMNq3g
+s0Va6PYeMLYx2GeG5/GEpMA+nGGbNdhomIcvzxCipmCRSVaLr3f5Ux/p+Ehm6U2f4biOiXmc9F3
wy/G+c+aMl/x5jVXcAu2D7UgY9xqwgct0mqEdOSSHl5Xw6OkfZW0qt+kZY7U6vsaSEMTeaWG5KYg
aec+YPj/bUbzgq/CqLLbHz+l+qJ/gQ6A2r1efHM9KeIYMqJD1tka6VmLOjHvXcitla8LN7l+f2AM
TGit7nxlMOHFoA1PU2tLwMpVR1ssLu9KJHOcTrqjWsLS5siz0VpmNUZUDejqN6UrTz3tYobWO2I5
sseI71vb3W9ZTi4SCqtCRCHSTT9oZ6d2rHPvBESnhXnNu7IfiAm4/XkhwiE3cToV1lOecZpg5hnv
tHz2pw7f6DcffcnZdLJufDAJ4Nj8gWc1yKvhFeYMRyYH4OJ3xBU21PBYwTNisDE9zTrDUYPq+JS4
8D0cRchhS6Xbzd5GDOMEUAfyxZJzTKzAe16ZzOEMcFJ1M9NuK2cIogqW2hJpO3VDxLvevxa2PV6R
Q0Qrji7TsxFhcaoWOKddTFsMBfkNSJBxxLp3B33KvY0VscMgIdKDjQpqE8ShR2NVwDtaqBjf5FtV
Yonpe1iuXYypp7eVto+mUidlckHWTxgSg7IwV21qdJu6G+Ftt3Q3V44szLP4/nS0nYEuek0kyoL+
gmBJl+tNrzW1kySnF+EY7ouwT06atgfw4j1UxGD4eG3ybZF9zGntUmQm9rgLe66BGUgmnGj7vWrJ
P/SsRt61LnqdAeLmph4G+1nrrasqYbVGXGF9F3dXlwhJ3LJ3nvIWcx06gO+XEnJej/eeLVjoMTHI
3PdPwyJtc9GZa5HpHvuy1fcTp1K/x2R+V9ckBJkL1DnM8/SKxzZBkQrDciKjbc0TF75T59GlI3du
L/UC0tYwV0BUB0hJouy2ubEXOJFKX7lTuilh6v4x7brwwIyRCFmtnewnqbm03HsHg2kOOUJAdKQd
xiwNrpkUpvNKVmu5hJwN9CN911VYrLLpwFA9fFZiRPKd+dUcaC8g10zcqJis6SpBjYXCcqt0DoNR
rlBYRymbPttLSOMFFrBJf/375reZfe0a/Pt3qCuQ+L/ipPiRuPrOhY95tEZ73FbMNfaADJngT31/
g7uob7SEFPWQyWeK7x+8dBgjQGr0kusiI7rYNI1y04cj/m63zQUhsNazkkDaoD9gB/jeZN3QvBkH
l+to/030/scHcDbWjuDS9yhB2V6QCetTtsRb8AHQOl06dP9LvLfU/xoQpTuMhB1pmO7yn/7XfBiP
Ky+dpKP5VuBVx0mj5TLhtfi2rwtsnycG3p9sEWjyx0nDk1HPWBF0GnWRJItMJM3eE3Rico/gGAQs
OtR49DWwduAKDEHz7qbNTpi3vjYi1kU+GBb9qUba2iFpkvhpgst7bqfp5z/+D1EG40rpTXgciOlg
+1XnVHny7DjcJG1gVm9jIMKVLavrhL7gzjODzZyn4k4ruFu7bIa2b319852CVJr7JqjmDaC++qfu
5M+NPmFDNYziXrakCo3L193AKdYzuOJjrbVHI1kkyNc8zjKaHqK+Y7nYuqQMb20xSsY4WLecgO5T
JeGvLx9Sc9TwAvbbOO3UMhNbhxax2qUCwc+tvUWRUx2HdJGOMv3y6zYP3z1NbUq0Ap/uOH9C+G1+
WF4F3cXq45OdiOJOx+izFpBSfqYyPIDcCz7zoX+xxmh4DmOoD+nsDFiysm2QWfKhYvTVY0c4Yt6J
70IRYvEZ67vejcG+T5vcDMsvzOtvPVDCzrS9PXBatM4LwywirKUPOYiptuBoPdn5F/4Py7RKLCli
3jsOGnRjwccoMqzaZVsnNXc4ifEFvVUnVP4esFBv3BDYuGdDAYBlxZMI8vfeDWKoH09FnGdAp5ac
RJxHfz58f832Ioz2mDLvmClf/0jVjSZBhaTzl4nXkHYWP+dkPG5C044vygvyk0MTnluP9AsVZZwc
+rD7HI1bR3J3gUb2cxipHjzLfe5HYa+rVmb0q9uIYjLRdwQS9I8zTA+f6p++fYEJtQc8rdREPa1G
MCjebL2MTo7KOph+pR554lXW54+aGcLMmV177+lxeYrL8ZT2msa0ILP2oynUbZbOc5La/a/RoXqu
tdx+nOJaHMdeQ5dHnthygG3WGPu5nFNLP8cBPeQ56u7SGfLRWBr63hpVjMWJvQpihHU1SmLp7bk0
4TjXGh2OkCiH3qF/1mY9EFY6USAr1pTn6h7fkNxX7dcAN/eEFZcg7uWDBjmDV2b5VJgGn35/H5Z8
dDK84ff/nM5h/3VJQdhH6JwtqHU8QVLHX1LDuF89kFj1uG4L2DMr8o2qPdI+HEJhP92Zkas9z+ic
8jEzuRBlsdOXLb9y2nqrodHPG6YHScsL1+SNP6raAu6HGbgs6dCE1Ty+JSmGqbEVJCrrrgRawG4U
DLAL2bVIbzHLZkeTr9tZASswSrbpbDodz78FO2Es5SK51v/1z8TKOV44+PVws9EEvsjlQ6qLehP1
Kac1XQOwCLzpWnp1fbOEJU8jOgryMeR8a+qgecRns/n+V6CUuGm5s5FpVj96sFxuqi0bmuyNfgLv
Im7RFBjraKZg9kZUeN8n9UE2xLjNxnz5/mf7kpl197/EUn2v4v+cAoYeTJq6NCxTF575l1SqMZSJ
k3pcJY0Lr19XtvzRyUkdOpvT0zc71vbwev+pVSOTjiI4N74Ztxt2HWziiE2HyvjRe45JS9tpCtxp
g3lPxImOr4ZQIql6fEtw03smW8uhKfIalnknO1Uj6harz8J9IMyBveCTTVi/CAJP9vOUmTiGu/GC
xkb7k+H7r8VXPm1v/3Jy5fIXPkpsHBDquvb/ff98+FWu37v3f/rHpuBcNT32X810/WrpxP7/wZH/
12/+7ev7t9ym6us//u2D7JFu+W0h8Px/jpkkuO1/CKb8iIaveP7bv//tqacb+rV8ouJ5/mre/9tv
+RNWqYu/mx7cJg96lsTjZnIX/wmrtP7uWY5peZ60SfyTcvnOf4VVms7fXVh06D51fogrigzwtuy7
6D/+zbT+7krLJtqSuHjue9v4V3IruTT/e8KPYQvYnDw03eX3/SWKj6ZvWOuxRGiusEIClMSfW0Zr
a+azDNXmrP3qOpyuuPt10pwUufMmEClC5aeVEnexeYPqNd9hoOWCLZj9k2IiV549XBx5pQYnz6+A
q2fpzqZeJNqpcD/dZHyeHdqzJucSUPz7sfyIiAbZFMroCWaRr62ay0NT9bshKek+j8CMWuTAu0xg
+BDZUKx6FzmUbGxvZ7pIO3Sucsvs50sfoli23HRtZaazI2JqR0IYmLpysojf06wNRoWFDyZrumwD
575FABRY+1lnZuHW074mTenU1vmuz2IcDXq6VVqqrSEU9H5ZQ+QYGEOvdHoVhWrVsW4Td1UQrIYq
BGM8QIB1FIXN6gSNr/PjpOvJgM5/kXB3P4QBdYc9Fmuc9tcxkF8VKUosgL0FQOXW27kEp48Qr8Jq
LUe7ozWUfClTfeQpmLnY/KmlZ93uAH+2jljJDkKTbcdPA4XqplIDXZVw9p2OnnMkc8pDLf3V15WO
AW54RZlc7RomZm4IlcFrG/QUQF5n7F++1WTbum+fATr9jEJjWtm86G1NhYk5az0NbNddFR9FJGB0
MFwe06TZsMgUvurmwwgDEUDCCpmgA3/9PUZhdSJi4imsZbAeU+8iHKJM4ZAI326T9aBnxdbW8KBF
TUVqgjv86BuX00sV0J5dbOQzrg17SFEwm7YvLSqf0prvU4nh0S5Jg2Z4Mnm2u5miX2aTT5tUN+HC
ZCgaI2IdErn1cmMTQ+7KdQTVJIca26gyshVYhB8BEQ77LB94w2P9ruu6W9PGcoOwc4sAftqEr7Vl
WaveaA/gmtyt27Bv1EX55Lbjm5sTiOlFCsaHRCrFsHoVTiJkToieRqPhSM/pJCR6I9qF1k6N5rir
nZDOdO6xQOPNzILpzhDRvjaDZZZBokk6ygQWh8u0fChMyIwvVe+QExFY5KQixKaCXMhErXzSjYrk
gArzeGRv9cQkPdyueASs8zgf6BxlKXU9zNk1iqkAV756iScj82PHoyQyw7vWemVfeZrJGD8xG/+R
5tn4aIXOR85MsOsjClgyuSMDFEvdSWZhRtGQ3gCID43yjFTCeBRa9FZrjxKn0IbZz7NUeXCOxfBE
/hdnLugb0dwNjD7sxcjX7a1OoU1voQ/ZryIrWl8NHhIjh6g8Ikwm31Wdux8O4zzEVOn6aSHP+di3
I4rWsrhIx9zrebp1KK82hPjidoxC/IfV9JgXOH/Qj68CS0I0aa4aVw5SC4ZJI2Aw2wrwjtU2B1WG
KiXSrQBJBnie+qeaOYSkrdqbXfXoJO3XmHfFJqxH41zhNNgiNWFSzQGKmBjeymYCsG4WD1xpHc85
PKF8LS+ZuzJSwoA4KK170O1+YaHwtsHOBfrOMNxw2xSeudaNzwpaKm9nRCh7a3MI1Rg61hlrSBei
FR7pU8FxbRC8DYSUuHQ8Ryf4Bftv7SmIrd5SLjMxh186Qcaa76wgIe2W8R+uFMQuIDcgZlIcj7UY
3ytAr9KtQ9+RpNsRusPbBxqO6dMKveumaTDiu0vbaI6Namvq/UueVL8ifuQQBS1ayvsICT+3PRQQ
22K6JgjgjfTurQxtMg86HV0wAMTIUyywLllspGdFU3O1WlrVBWCCOh4LBmbJXvTyuU6PnD4BKbnI
5plCBhtvGtutPU7uqpdiNdqJtdHzCfLJsjYMvG16J5O90xufDqQm1r96nbvzxgmG6MgVxgy82IB7
t4jqywBGjOWL2Qdk2jrYCukK6vV4jPNwS6YTT9jzml3s6mCa8mLLuHhYAX1mFoOMAXIzUy74rJH3
VQE62Y0642npzO+ecNQmw/ULblRtNPiwq0aNLwXsLbQxayIeMJTGsCAcJ75XtvbgwKz0of0xw+/6
oz3EMS9+HG+p5YKNqdMf0Tq1s9geg6w6WXzB42LYTK3JjLwBCUNRtjH4cmktAy2tRrFDPrnTJcEx
004dncXdhKER+X+C2lUoCdGMQJQIL8ISBoQvwOnWnp35htU0G1SQjq/lDQ2OlslA7vSbKKzITHTQ
dSa17f20649Jm45TqC45mN9rUAxvjeZYfmX0SAkao3tKywVk67lna/ZWHt9Di9QezTkodsG0c6WD
miZAeDFWeuMnbffqWuOBZZEEY2A1sLW1q9KHz+V+l2wujImVHxikeJJFvNZimgqjbt5yt822cKkv
DnTztTl5JuB3ZsQhMXdIkmkItrqzCkrjucRxjAwXz3aoDwmsRfitreESr7sG731R+RKMWKPW7lFt
IPuZdOzH3M3lJHyZumuZoHaiqlWvBg49p0F/7LzIZqbRn6Ara6rGrxvDvZt0zG/j8sRa4fnm1BcH
bcb9nxXW+9wM28Is5l00CJoeOUIJGw2WO0BFyQBi6VBMXFfuRByusfirVSyHZ1zx8jjJMV25svnC
IUA/GFVxEFu/k6Z7tJxprxaVcYUEfflGaXUzlRUty240cqylVFsemxTq875a87/+ShIaLeWs7VGv
0v10w5MgT26lL5ozBAePI2zFNS4dj7ASUle0or9NJrB7MWv11pnQsTlcr/147Ko8uEhOZK6OPT4d
QnvXezlq2QEbMIBxDBXQVksaq4xcnqZw/Kl4uUjh2RiTiU7JLs/8ZYj5g+TNC2jdjwOcOBlxJkpR
6ybO+8DaszY4HTCpcTLtmLtDs5ld8aNVTu93Q4zBXPb0+sqMfc82fDsZol2e6Q8zgwuNuDzdrMm6
0pXvVvLi5i7JT5EFp+5ktK4L5ccDq+WUAUsUXlDa9/t+jhiJLBtk3nmbmJUpyQmr8eJ3XZsBXkdJ
hIZtb+XiV+YGI34d9uGsKTkhOO9WwSBgqNJ82f/BvovxCO73bMtx3AO9R/Az1QdjyLmbY185xlbK
ChLVABo6D0fdn3PNT4pxvNhaea61/awIYAkqGxj1PPKbFeu9Y7LTu3mnWAYGMPphxbjwzF9+4F5k
ia2QBnC0MvHWj7s276CAtUCHsEKuMhTpzOAcohG7+Npk1L1K+9UH5kBCMareKSdd2ioYcpuqfcBn
5LHg2bz49e+kd9yrU9ELBkEg1wXSSpOWziNnPFQnTNjAQXIrRTj90zPVfnSIy5KjuDF8RvH8kDk6
WZHAtqbRfcEAV+xEAei2Gp4Qt6JHKwmyDLMXs5qLl1hTT2axMyISH7hLyUU5CjWRLGaTRad3H7pF
hKKTH0FF/qxdqCkqMdZEAd+BVMJb7mps4LahNmlhrELIZ+Qo1bgiDNRqkkm6TTd459jHEvwWcGEA
kkW5Hmx+ClUJnJHC2FdZjGSCrdIM3mwTQJAuIdpQ+mwmAQwzHYHp1ZFMgG71hj/gavQVjJHUntKT
i8iZc5t1EPTY4LjwjjJNq+jR7TiM5ruyIA0+DNz3tiTIVdcFAWM6iItSN81tZXklOrAwOpsx3b8w
H+y9PaN1cSARWB5kkJmV9VpX1rWl0QXBmlfIVuD/mWaFF2OYafLhLtTIPMkPVQ1mwpyW6OUSdJI1
PEY6fZvMcU5j1bHJ5gJ69zztyQP5APPOFVm8urb25SHog4BesRSV77qqIaK0xX0rsonW/3Suo+KX
UzOtSIT30CAa2s9j/e4yjdnqpoVYsJ/o8Gkpuc8kEsxiw/hgPtaxtkegfpxzouLqmlQLTiWPuke2
cApthzKffWmo2QmTO9rTT4qsXdOJLMxsOpXXYE3HmSM4mlZal3T9V1Ufhnt2tNgxP5dysSeZuDbX
4LWHRxpMgiKpp6LRA4R2OuDWCkEn7eTPutCyO1vnDBTAUOlm55RksbMeYuTN8QDoIpIAohbSBgkF
YuMqkusY8q5Iy2EVpheCwYasHuccinbthGA5JvB9/Dy4adTwq35IH5qSwbZHaGQE4ccP9BEJSDb/
aLiMQiVQYQnxjJsmWwfg+OKBzamnaGYCR9bMjJzKc9QRbJ0PdphozSx4axgtMQ2FnmupXzRE7K2G
1tMeCkX5R6IDJk9OBBm/RwVc9vSuGR6DjFJzRIsbqlqrfPzVv+nhGm5yMhRJs05dco5xu1WnCoUw
04JYB14tCinrYocMiWlqyWaCC8dJ7ji9IqNA7RUzMsmc8aUXA1KmR5mx7DXmWoyeB8RDq6ib17Ee
Oiuj1Je0XDzDaE0OgdGdLEfwKHjVrb4Ptr2MCRgp7OYMyBRGND82gChT7DN+tShcEovrQs7Bz9oE
pN31Ng0DFoq+bnraB6ziJAfCt4sOI+IF2u5XV0QvMVQCULTOtmqAu5VjhwoPyDXFJBZOmA7johVO
jrbLLERp7seoQbDphmxezQVXQpV9QtdXOD1qCHZNd5gaLvQmcwnl0E/s3D9CTG8rxY6qmhaZDp1n
5mqYUVJeHMgwjMAQKmKuxDhXktVEb5koB8b5H20TJRibD5MFwR8quezuSTRJtWJFK2TcWQt01tA0
1KDhjAMoS059Y96XNeRBNxavTd7fmhirvR45nKl6+7fmspR4yGI3OP1emWAhiC3F1rbG45CFD+Tx
Ll31i1140bqvEWgoxOE4C7xsSvbVIAwu6VNmZO2JmdBbml9b7wv5adS0w8Fue1a8mEoDmhTIz3L+
TIBaHzKSFdGydrDSTAtwW68OvfjhKeMTFfRvptI7CeMJHWL620wnY5cYbM8RovqWoxGrwehXzXB2
mdMAIpq3HjISoY1A9WwPEYp34+WeUSwi4dTdul0rB9OjjMdNGSSAjkcDzOSc3LvOuC+r8DrgufKs
7iIxYhZK+5xM/aehubfemtHSNfoSLoQ4oZ2CIz1E5oTdxyTyd0+iHeZWSjqdO7t6gzD+UOpJvHPD
dc2Epqy0dRVpW9k2p6mnr2xrMKNj7zeVdAwXLLT9IohJwYI+Z/bVE/flb/yI0UrESq01Fxg/6H94
kXbuB3H+1Qr7A1AaWpD0JWt4h9Vk3KEF3xahpJfeLGdTNmvDmjsoqhghgumjzZO3GiCfW9o3NBwB
Fag8QAo6cE6stmpYmrbMSODUw9ci3n0z37UVzzUFx74B8HQfTdk+i1mCmTAvKNIIW+AQgXn2VYbV
BbXoD8+Nif2J4Q4aOS69yIs246A+7XBGLQjZkXPQm9EaKIZljcYa6uYUWtum7VE46ULbJNq57m37
TD+spOXId/UfSqvfGtN9CLsCqW9S+YmBvVp2DhBBMExtwU2Dzd7apuZHBpqbKXR/NoX9oEpRXqaC
NSH0Fvj/KlWZeV/LT5IfbqMm0y0BFBu7mxjqVyRMlC2NFiQCpGytilwnODDqb+1G5POxyaiKjFDb
wFVEhEP/xST1xg+b5DAQIudLF/muW9/mLG/JNFDFFibVQ2Y7b2y7XyCOQKfA3vMHK7yvmB+sSoJ7
fAAOAfmP2So/RGjTR3Jo/VrTzhy7oKsB/elDI9s6qj2MIexC4Wt2oPuJyJ57czFf9/M78fYrlRv6
mX7UTkM1Z1SOtystXKOZp3AkBdUxtTQ03mFycqy6O3aDqaF+zTHYdW8A6yc0PjOSUIP33zEghY4S
40MUPPTTzpyr/qlhmI5nwMzpJ5Tg1FIAf2lskMyQcFIK9MGf6f9r0iwpCcLfI9s/E78jcazXqO2h
bKE3y1zKA7OZDxF7/jpKFzEWSDLG/c21HoOHQO+DjQMJYVVb5W/kNfou+UXU2nyk7VeSwi7SngQD
fSpWsi69c8gyVWjefT6rs5f1P53JBAOoOay55HoRRpjUHbFcLPYOTLY0OdkdjqQoDRb7l/FK2Fyz
GiCM+Gymjj8Nw+9Oc96APF8jgTFAMrWk37qmr6PH80tOrlhawWgywdOjysp4SO7VC+qdyRDtYekN
rZrRYHLsjjud8IELeOVsPYjWWSNBQqZPQt0kFz0Jt1tluYj7swl13lhvWOiaVeVpMImz8JZpePlo
wYfw1sVT5Lp0LTmhB24cfLNOKDYbXIeJ1Pcd3vB4eImMigzoKtvSAlf+T6p+yH/QSL6vK71NsRul
EDqFYfthhmvJmeAjkfZ1LmqS0gh5YHfpycA1SO0AaXTqcT7dhynFttmZFmZKUDT5LEoADEVFTeeQ
YxYgBMkcDUms7HEsCyk3amkQSnPYNEMYbwHWZKu+2rRVkG0rYQVbbySvsASZawXtda4iCPTxSdZd
QY+G7FSdpD94qvEakt+DbqiWhZNMYi+BGTakHHXC6tkN6o88sl9mmCTjNFirNqJGn4isZpRwcfAv
r2RscrMr8wJxKW7cV9o/jAzqax8UK/0/2Tuz5NaZbDtPpQZw8QeARJcvfmBPipRISlT3glCLvkn0
wGjuXDwxf6jGVXXDLke92RF++Zs4kg4FJBK5917rWznsU0UQLL0/8sNpqDG5mq6RUVE5zocd74Gz
SsSBztqEvfGOZIhDQW5i+5619BOS3ADALaprQSTphQr3lE8iecJ1RTOY407fCV6X7u8wyBKilPdK
Fh66LlfMNLhoMenkQUOWrSqUvAgpV1rrceLUNxOJYLlBurtjPqCtPWI54+51WXCXkRXv0xQtG6PY
NbH7m4AchLtNFx6MBDWZ9jIF9ca3mexRpoL8rV6zyXu38MGXY4ddWiEj0Lo31cqNKTMImzBwFnA0
G6pD9zDkzg/S4HZRVugkO+wpmyi6ueXE+awFXBsXtDrCAx1PDKZ2D6pvmkmsU32YDFWvJ97HC8sO
oVvpdLb7voSEW/R0bNl5sAAPS85JJRB/gPDSXGopAoKBBOIAwkVSuNWqbzmq/Nnd3A58Ngs3HBb/
RyOACF2Gr0bjHucghIUsDgLMTNGxYHvvThvF+Ko7DVrS+FsBpnvUXUJz2rxHak33KAmks+Le0v6K
ASEi5v+kgdZidHF5Z/hprI6dhW3PB5y6EnmcbN3efY7ghKAM593nsaXl0zveX6yIY/8QqNJcJkb7
7KDJ5k07RLw4eORFgNoXCEK91LWWaI2IiUBXPqu07Le9GT7XccbyRsp8Bbx2q/MK5bAeujAbmYjq
0a2UAumyW7E2DNhaY+YVm5EN0ZhJ65UkoMnWkRIEsrmD5PpS4Tc/aBSDa3OKN5nTay9jNJC70WC+
AWuyybUQcxfWj1OJQgrDercCxJft3AHyD2Yi+i8aLXQraLHs2Q6jruijyLVdb6U/Uw0FmNVRP3S+
tsIT8p4VxorWF3D92thEMHxL7JFbZfjNKb03qD5Xiaq7iw9Wd50GvnZKgwbZP5ckTnxvmYgeyjFt
LHRqE6TLVDxXXb8ZbXWqJ38fZsVPgnCRwox1BSmKALjK0KlcarGGKBDt3fjed6Eiaap3DnnV0OnB
V52GCuhsy+wYjwyWtQ9XH6yHso9oAX0Mhd9vUH5/2rFg6+o0SKO4PGqFQBaxk7GsqgEpsFPvHIjU
CRWWRbemNOYZkjH+0rvRFr1dHPCf4/GJ6QvrOgmrbkqPOUI6vXFMbUfzRJ3arnkEgnLqXA4OAqvZ
kn75M/KDr6TMrVVbFAKOBg0W5cHmVQnnlGQo78mURrvtJM9+Oj4KWDUAXmkxOj17EJZWl6nNpbS6
B7ckTpfHcSH9ghKzyCHxnYvowdIROpamwRGsMW9Juqu6zl+N2WQs7dLldvEOzkOBa6H03zqNTrzW
+fmy6DKF72hpkThJuXWTkTELuKxv9LTjQsToUFoBcMKLp1VL7B+b+z5s/WyrYvFkZiMZ3cP0Ilzk
vOo3EeU1tNV9nmUFW6MdLI3E/ezL73hu/IH7RsQLfVDPr27n0O/P78msHpR5NBEQ4Vr46Zx6kzcF
85/WfzMKCwSyy+gT+gDelh7CgCifWpn2WJPaZskUG2YO3RMZdM+IYtYYRk7OGwWIqSPv8n5ag64C
hfKYXxGMfCmn4LDub3SJbc8Z964DzS1EVZZX1pfIoL7iqGrWAvMBLqnsI2qtV5Y0KeZcWKIohH3f
6Ea7jrriw/fII64K794o15bUVjzv920zfeItXJV6fF/kRou8t/9NJ8Txo3MepvxcO8SZlMD9FoIA
Uk8LjPvepVxmOlMn5GulXRntErvSzv78SzZeuxVAeeC7SZvdqJyeXf8wdOWMn+psWthMvYdSHw9B
0rx1pVpNcRcfGohuI63KU8sH3epZvGeAuB8zNzxZXv0GIzQ9hJQYdT/KjYZFcNUwG6Kyj4oNCC9C
5rCpWQWiJlRVHONrm9YIV0mnX3ZXVV5+VyOApuXvY9uYoXMCpezKrWviDDS3PjgxXD/Ltiqi9pRG
9+sxDIhlRf+xUUI9xW64BiluEQ+vw363ohlAUXI0NpMaHYjDwvdbACXWieOqs4hjoW2ntYw4EIW2
Dp3fAyw4knibigthL5h2OIvvlWzPvdO9TTC7GifGNFkDX5mNxzgkx01t7zoij4h3MiipsKGSSYcp
ziOA17R7BvXBvTVMgIu0aR0Kg0mfLXAU65SeFVT/HN3ysYhRKwWB2yKInIFgNact+ge7stCdpR7y
mq+da2HgKGuMxlgHAUNvGTeHWDQ3PfQPHKYgXGnk6tWDpxFrjdKzmzWWAeEL1RAmuNDbO4QPI5sR
z9PIqwGuDp6QASztKtXFMu5Z4UnJ/BP7GsKa2Ly1BOmUBShVDrDBSpoUkGog+8Ezk2Nggk5qkoHv
ZeiqSNlZFl6yzqirqWKQ72CvjJdwr4J72bLrD6a2IYkZvBROPijgDFkqI1gbjuej09c/Bzsv1iJn
RsrY3t2xKHYi1Xjlaf7J18zgoLGRcMreWWNmQKsaOBtBpceg5y/qVj2TB/kYRs3TBPANPHj4Gb2o
DAFuJ7yOZu2AlF+n5k6TT8tkOOSWGBdkaL7ZdYUeSK19HRHGLOwmnJLkJ0P7TQodg10VjTzk36Yt
X5gXED6hTe9t7QVrVzjtYiwxK+HrwRG8wauMYa+zL9bQbEWLjdpsYo3VMKyjKFDvqBMRa6TCYJzZ
f4/Zb6GSHycdbgYv9cnqSBXxP0rOF1PCqNFRuDK7Nt5w3CQDtquvQMZZBkYc75kBgQcpP+wpyw6i
zn4cpzsULchKszVJrdAEUQk6vw0hAzcfoRSbLV3YSL3QlqHKFcEz/srnxHafiFpnC0kMZ+EPw96t
EACbQUyIOZ2nBVKVYK/HGi/0yls14JUfcrPhnvH68g3x2XrugSSEH2nNeQmNtdLC2tsBc6b1gxyZ
FIaVNbf7R65bPqRrTObWgqplJRM7phCy9N1k6wxbJ7TNiPawduGI9bAQq85kCU7Ok51gaBeTG68N
/BMjmQCzo2RthQNzEUXEea5h5ojjbTEyLseeQrYY3HiwKAjBC3/PsdnbcdHfO8EjqsUG01nJWNRi
CN8Tqadmc5Qw0W+64hBn+OuG8VeT6rOgY7uoZth2F+jGqe+xgEXtT1aY78rnbJnPPVdp4ZCmMyYg
SNN/+Wxz/0Kj6AS3L9vCFaBXx+C/9GmqmdB4pnYZG2m0c/WAAZ30MQkkNfwxvth34m/oMMMqc6Ov
wCWzcjDygM5yvAj1PD3++R+cu9Jj3VVQKmfcTuEjJnXbqr6Lm/DHDJnfTFUZUyhZSD+j9t20g71h
xkRfSQI+IuNHgozY6D74YLvlC61uRknALIJCxVRW7+mjMydr1j0EAtJEzb3/HnFYPqosZ2Tuf3Ca
WYxe598Fhf2ht2LhKv8xJAKW19zAySS4L8kLATaz6u3kOSa2lYyk9k057mbq6C9143PrZi3Zjf1j
blrxBcX6iurnDABnuvYlGe0ZHH4rJeo+Fd7V6greOSZwXEBcUCPc4NNzbAgHZIzTf1XhalJ9QijN
1K0wYul0ht17u+sCAuL5poQWQJE40dkM6E53s+9ZWsW0jjwkD5VK7kwteUFVFB8GhX0SGjHDeZdi
DJF6sogtlz5RJWFdVCJaUXfvOju9kKVHs9MR333r0DHNgnbT9DHa/AMN9uGERXfBbJ+NTsFnjpDy
VxlXrWsph5wRvgQSCH9KoEljW43w9CujZVOW9gtGEl4mlv4I4pwJPGesvSLXAMLBJrZzwmCYJy0z
08kWBOeZtE+C3Qd0aJKzshdtuBT0izufcLswG799nT4SNBpcaJxdWpV9xaN2D7nspFdhu+6MMCWw
YDp3eUR6r4vve2Lm2o60d4yWnGRQiTzk6XuVgK/2Cn9DiupFCcKXS0FEc0UqetHRi2GN8kTrPX6I
NviII3gqlnlVmSAKj+gAGtMwqCeMiuSLVDt8092LPY/yE0iVUg8MTsFDcjeqch2M6kx5+gt6ONpK
kmcX9LlpUWXENxdT+OLVjbnp8+kuG1oPNRk0IBOxlgszPmdP4/49d4p0gBaRHe664TMTFI29m76j
gRM7fypuMFCh5FSXRLXRtrV0pLpe/oF/GE+oMX5MXpMeY38kUwLTbETwp9LaQ2TGNUNwGsZLbS7r
wVvv3K5/Z6SSbNqGIOpcTmSvqaVuDtPCLRmZhn4botfNdnEJ8SVq9Od29H6GqrEOsDvNdb+CYM/v
BsVrlWG4X1qZtberODzVxfRmQWlYtACVD12PkLnII23VdU/W3EGO8iNhp6gsqnFmWbCDJCpnVKqI
JijY6CqmZT5tBpf+9JzKYITRO0UaDV77nTgHH2WGA6d4XCg9Rc8Txg+1pPZsOvvXNo2TljaojKr0
iDWLGs3W7xCGWzFZL/DGvJVU6UoZzaWWHfc3HXet36Ddmsfo/1HYGT5FyXipUchyNEt+Q8niPdg/
Mt5F5+S8hIlHvlNH967XCqAVG+WKpxjn8BRMdM87FvswD1CT6g3Th1z8RwuaNJ4c+kGBg4pjgEDb
Uc+yzAEucfyLe3rpmh68tbRw7J6hkqNFn1hEHoG0nk2P6BLpcS8xKR7clOxIqCTLlqk6vjWXqick
v84c4JilzSHJ3/QEO/mfRbH/niI4+kL4Uvw2/7Ys+B9Vwf/t9L8QFv/fqBu2/6VumAqx+e//+afv
n/RPzx9N9PWRF/+kF56/+696YfMPBi+WlFL3LMs1Z9X/X/TCBn9igXiSpm07rmO6f5cLG3+gSrI8
6bqMVpAMIzv/m1x4/iOde+6YHhYkjz/6m3j6/BfhOrprLjiy67/+/5/yNqO6zZsasfF/EQuTxCot
02XnMBzhOro7WxK+Pq5RHvDVxn80JUfSfhDUh5wbq/YSWRe/+fDRbSJBqvPdqG/d4ZEBaSx3D3Tl
rzJ64NyFaM9c2YBStAzcaQCEHkOQVz3l6lmUz/Z4C+GSTPch7hj0tYSEKkIVByQDy9EjpPXLc4HH
Hl3/ahuP/3+l/h8U7i439X+vcKdp+vGnbfFf9Ozz9/xlfZr6H/hIdYnfBL046/F/Lk+PhWs6kHVc
nam/xYr+m5pd/GEzAXKlZNnwHyZGlb8vT89ydZxxhjCExfL9d5angZ+OBfgPBgwTLww+O8OVVLU6
T4/85wXqN12P+AMXFYSmR63mIMaLVsdwWuovqDqYUDgnQ3N3qFGec6vdeWF5kamNYG4TzYinzilP
Ck08pjf9ATmHtYyVXiwjWECJnt/0Um1tB0BQAMsu8EKyHNsbxE1U5R18Vio3gtjn7if996CIb007
usxFCWMjchwpPXJURdZmaxDcLDkCLU1J/W1o/V2RlTeVin3mKMZVromrMn5tspKdG0Yz58qzkw+X
jqpHUncsIPOly16XRwis/iKLii0kuY80QEGQYqD1PLb+oSWbSNLaiLzijSBvOnrXGLbcwqyVhXKQ
oxsKFfpl3hvgwg+LE3XSVa+wRR/rdBdH2VsQAl8xZYOyq1N3qR8HKy+LOzTikOVGhRhFddGR5kSy
qO00vEuj7IXBof9M3FC3HPJ2eDAoWTZzSXpq4HTTz8sfR6P012X9ROfqneHpTc2pCLz9AslgttX0
dmUB51o4Fl0K9WSNJGa2c0SfnKBG17FxsUbzNiI9hHPjx7wb6/ghDfqVLsXeb9lZJgN9JX7pdmGj
RF22hZiYPnhvYyPLDQXI1UC0i8j8WTifLjSylWulgslxuRxg23JjQKpM1HQrI7pqfJVBKxx7fr1p
EzRR0YTBNBXQhziIGfQdltnIzjQhfG+SlW7X2PwobRGObnIPaIXMBuLgwdwxJJ8FgylWhxcnynRS
Rs5RAlbI6w3CWZPhW0CAqZuJQ3hqb2m/tRuEpJw0iVLZi+IhrhxI1tbPpBkk/GbYh+vmlIcDKo22
WJghBaKYXvEFQpgFSDymiHuZDfd+AUw1Cfah9WsbiSSeCRrYZDozKQ+SRQqr3ZUfTLtPI6rjPPCf
B0CdS5r+3yUkftkQqdNjBbak/90Rk4whMyBVI2luJIzT4kTG0KVQjzgpv9LaRvE6PBVJsnQdeY/Y
6gX10c7TMwS0E0Ey/ocApz2q6eZYoN2oTTGCMniMqYtjq71rc41+zmjux0bclVa1N6fgQWD2XvqO
8YUvBO1o/gZxRi3ScqJ+6bGd1wEICeyoKn31zAjYfZF9WM5JSaapWW01q6B2LaQK02L+MF06PZZh
fLC4QTQzVLjIia5ejs67HprnKuFqRlYpdk3pgdSRqL5b8yVGXlrVzHZlf4cppB/978GQmwhuxgKN
HnrZYvjxLFzb4W1S3tFX9HbJobsDSnhnwdGrUNu00Uby7AA8exFJ09JieqtM7TeYf0hExsoQptuu
7m+xq/YFTErcX6iaEoXd13HOhoP/eTJZ2HXifCeoDCzYS1FTP2pZRzpk95iM/BrmhOqLSzUOj1ZD
8YKz6GCR5rSMXrh44DKXjQIKUaTd3hjcT6kTl5TnH2h5JtQM5kcdAl+RZYfIt6qWZu8+laG/NHpW
dSJZ4+j0D3Za8NsxwBjcFzwZuixOWXuUxlwQaAdbHzDyBpvGzQ8uKUZuoWC3FbsBu44n6Qwm98Wo
tqXodymxVyoINtZUrTzqmpHjgobY3+7qFbdvoXl0z+GGN8hwErkKzHHXl2fTGVd1HNyiXhBm12Fs
zhYW0ClCGPc04fcdlGbz2fd8MMDNkcea2AbcoRNTY77T6DET2Ch4OxsxDLSmkSS8CTuwcYknGm5d
tGy0ByO5OeLNAkWZAHly23rF32/lFMvl66DnhzHUz6jitrm9hYNYLew+um8Di3DVaZVH8sD8cdcR
FqN3e8sjyDkeD2gV7+LO2eCE2Fkl+1tubZokXM/XpC3pxIYzYTFdlENz3/YUPFAJKgPCFD/OlWId
tPNYuMmR0kVzqf7QInFpNRsSFsVNjrE4y06y+/XjO+XEzHfPZRCurTG48pivYhvmgkm4cFGspXD3
KUqogs0MsVpo56wBevwxQ2UwGl5JQhgswPlq+d6wZ06xnf/NmAPiX3+vEcpbv3ZKZyKGPCoIbjrK
FPS9ay2PSEHwH4eynhkLWy9+6QkGSVS/ma8ruHMquHE5X+dR9uuhBX5IP9xDryEhH+nEWprhQzG4
O79z6QSDlGuwrySGeaf0htCI8issgDK7SXEm5Po+zI07hAGz25hm2fc0bHsAccruwehoKUnA2E6m
XVhVJ8VOZPKC9GxS0VC33gqRvoq+v4kUfwP/XyXFK6ids6YDTnfES1loj9wV7FEC3lp2aobsbA3J
OdGDa1Nn5ypVd3AIeUMeC8+5D9rwacIqRTzuTi/Hm5vL+9IUBynoBSJQqTr9kCEpCsP8PAzdbfSC
J5h9N+g7iAoaTr3+mxnxdVN301z6bFN4DBhh1U5xmmCUYo8ldpD2XGS86Aba7eGzclhijb71ovq9
GVNChZCum4gUjeCCidyMX/Ncu6D+d93u2jrGHbX3chTDVfAzmFY9CoW0K9Hu7a8I8tnU1luDgDBk
rYe4rlcl0AlhWJxnLrmsaMshSQMSwRxrL0t9p6ae07w8gjg/jdnB8gCo1e0VOo5aFjzSlcAkBuHY
02dE2iUu5YFxynUKLDbR4FkGOXog4KRBvPENfU14y11GkiaSZHDN+JDLB33Kf/Q3r0yuaUycFLG3
jho/LKu/ps19BIdeS8IXnJVvFZjQRR/p50x/DUGjJs2d0nJ0Cg2AmVVxCsrxwKv6mqF8HL34Mj8z
jkH8VWH9+Cy7DF4Z7razEtDzCeZOCAcTj0jFuPrGyXPNz1QNvz0ZdH48Hct5blSFLzDaDpnVvsNu
PQ801gPt2AtSCQvUK0SJw0Cpj7JoFgaLO+zR/tTjriqDtaVgX3X1fTzpr0V/F8kPAHbNdPJJR02Q
HePVX2TtvlD9WnFRmlG7opk6Vfp0ICZkmzJe4GgzSySQzDK/wEWcMPIJHgarfSalN1ym3fBLYMW7
Sj9JxthUBjqXuwHApo7ee4QTUGvxBc7qK2iPfW9CiuMAs9fcdNeHuyodl20lPq0h2Cax+dSEGr8T
z5zfSU7GcV/TD9tNVnuNGN3GitnHEKA/DyyxtCpOAyJDp6q5yacqb7M0k7SFg+P0D2zjE+MD0+bY
gZublMVXxAq7oC4fpEc4Swmhwr8yJxR9baxCsyU/JrpGbXJGV7iLXXIvQ65eKPd6bdxBJ71LZHWv
GRg3puTcF85eax55jR2zaLiFiqRQi9uNAKu2H3kB3tJau8HOv0GRuJTQz8ritw41/JPGaky1XRW6
RxmDhmf7Ahp06Vzw/XMOl+k/xpP3GMrxxfTic2vOAqBpj+X1W8TZeejZO2YB+Rjcp32CTpB2DbKT
L4oVfR8p86OPOELaTTkzs2CGjcnWqJ9M343p9M1BmmCMKlTjKeLJMfEulYVBKsdNmcXJqW4vfbtL
ivAb90FOrKRL9Cx5oYT6WpvC5zVcK3vTDCaIjWG8a4S/N2qIWgxg5g9pp86J/ihQHPui+3xVUWAV
Uv60mbzyOtgI0YbQxGhvMMAMicKNy2zBmZuu8hxuKqNpV+UKE4vkrIO05uC4TMbwGKWjajnrgPEO
6hZXT+VhK20I9dUQGyIWWUqn0hbs52gwRtihNk4OK+lBIqEd8nGrr0TJVEhnKaGgBH2cHwlwOYK+
JSOgR8g12Q9loN5aO7jWGexAO0aGY1Y34OI0JKUuF1Eg1m4gMT3o6c6y+1vtkIRV8og0eXYP+wse
zOR4GzuMd0WcLMoM7k0B0VTX/OrYkFwbiuh+mOhKeBZYbcuo7nIDRiKF17pzeSE3GrVNGJFTjqMH
+IbaREQzIAjlnNMwvATYsmhCr0Xx7BAtoJPVXH/Vtr0VHdR0P87vm4SHNezaN1BLwJ8wHW0ltznW
vXHnFdgfJl2RgJNyrJDpiS4vg3la0STfrRH3oafKw53uFrCuAeNFLRHsE09b+mkKXKvTqBsbRgw8
jMvOVM+xL36NLvzRfT1euY6GKly2bHw95ZDtnvFcg4SEOr/RpJkx/gjyY1yRHdt77FLxBOmwAKe9
bJrfyJob+aGaHnqpI3HG1oLGA7kfaioSYNyg4P72a8vt6z2wwGFXDchgKUqiXa8yf2MaTFnTMuR1
i9xwmSnLYWTMUEuwh1ZDaT5YCFxLOreY+zLOM24/27rKlVWQ6QS5KbpTwnxKOwciCr8rygBCWhWw
4Mi40vlNbgX4KeSyQ7cjioSxUGxUG7CqyWbURAuOFfsglm1mBzkmMHZtoqjlp0YkGrID58ev27vU
q+uDV8+jhUx4LHVyLB1g6kst7xFTcBxAKU9XNw7GS+Gm/ioQ2KVSqEQrvQda2id7bgLqB3Tv64jH
xnCT9IibvJ/JjN8BTtcVUawYrKZmn4ye2rWJt1dmMjFjvMhMB3XqId8IpKReMij0UC5NHd0EQa5F
1meC/oCkeDSRyqBB42nUm63uIP2hIhTnGAVSCJJ919iksPrVPjEnqio2oEw+JANzyynDTeQ5eb3F
C497A+MX9mh0CgwAugL9f9IvXF6n3PsUb2NXnjhX/kpnCcGrBJIXAbpv3WenFD9Eb4cfFm5qz5d4
RasBh1pbP8Q+BaoyeNtjxrSPsHfGbSqjH/bU8YG7kVP6SHTme4fkSFQGjnuoqvqv/1V6Xrs3DDKK
ay/i9uvppvHz7nG0YHe3vbnMQdseO41ugIy18S4b8zOwJsEiAVYs5r6KH4Tds51XGxmWBIkVgbEJ
UX5Abz07uD7wEaIpGkTxWaaZ/ejKe1v3l4poGlTqyZeGCPM5oAMfmNVDyNo8YNlmQxt1+xoVFU3K
LNAfkjmKSUlB0LK04ysdrQk7mLPAXF0d67AAvdnqX4QbOSsU01A8zGyXFXTsszCWaEoJJWAmt5kK
NEwOeYBXKi5i7TJ/D4UAEX2uXgcJrS0O1E2L2vLimT8T4csXfjSDKPYM6EMYKnqfysYR6BiS/BqG
L71ZOsQNhl+5TOWbbRvPohmGH2VOS/gJz47ArDDNMOkwWHZy5l4T8pWrZKcL8y4KpcdJAMFWUb87
vByKSOOUvmVE8h6W2Q9nHbzk2XuNtLy0IuSLyaaop21hIi9IpHHpLWvbVMwZaiKCuu40hhXh7JW9
c3MNoQEwBHJGHWa1spZPNTB/ps7BJnPxuwmE+BBE8QybBWEvFT+AFGS7OQRUDCSojvnWLrUv39UO
kUMTGYs2ERJIQixmLkmbrsqsxTkd0En2wTkuGI3U6UJMEYdZjpxM+rLxiE5VW0xsKcuWfOh+kjsH
Rb63SYuIUXfx7g3ipZ5O0bRSafct0+gb/dwrL461hVQssNw9sfaP6bDrRv999BXEXppJRkbfAfQR
P9UMnvxpeND8/BhO6RHbDeaZon/SaC8sB4xcjG8Z3eBdyobsM7PNrWkzhS1ghlLnOhsRnWhGrf3c
h0Ovv6h6m2rxL/lE9xYOVdEbiD/a79aKiQTN9y7jz4XhB1d2k50Wp+9BPGAurD0WLz0RWYW/fSpq
JOniErn+0/xv4ZsYk4JrmpKuGn06UNMXnHtOlZ/A71IoAHOe8WUSOaj/mLHbNaelLfZoQXBeRu2J
fBtR6eccmbx0c/Su5Mgb1a3Xc/w87hONmEfcwZvesLZVI0+e/ZD1PDUyxuOXVcGv71E1x/FX0Vvb
1IHhaU0T/f6GJzti9RTpe1oAoSUoyghtmqkxDvugCj/BC+wjaFI47ZL3AKYwNtp7Y+JTFLmL/dwf
11WY7TO9qFdSvzE4n/0/3rqeuCZ5xuSuyrsnbbbW62bJwD4KQwR7JhYUUHkCiwuyELWt5nEY5jIW
Vvo4tXLf6RFyGveG03yFTYlDDTeDBBfSAtJPkfrr+Td1ZX5OogqpfvXaM9/VAvltjM5bxs1fJrl2
aF2Lip1Gp+k9DZV26LhUuJ7YiQvIklgHyL/7nDMUuszaxUZ3wcEwmaw5gNqO0tYw/8NFnWVHWgRf
suBXGkv4fL29Ts3x1+Urup5rk9sOwMBwX8BMnv/bQzSdefHSfRiHYKNGdJzORfcyNh6HnlwDCSmy
7R0hklRy3sfKq/vT5C2a2Y7dlJwU2/jazzwBmaxrpz3lrbj4tnPf5NUhwYxVMfSOdCC0A581N4P7
WHMj2seXhEmz0UDyyJ4Ez7OHYKpFG+nxQXPLP3SCv7nP83Nj86l9+h2Lsux2Ggr82Ga37E/Kc3G2
Z/Y+jgZoXga0/BzXh0s/WGYO4lNWasouKXoXb8JL02SPvpXS7h4epkq9BjqrLAfnjxD0khTWTI2a
e/2efGzht3C01dJlo7tPVUxxQgzF3Hx3djNl0CO1d5gZUeXgYM+hBitKcAXDpwuVntMfo3rocozF
iRHurK8ASUc5cdntfKFGbwMW4igMdIV+pZaNwbVyFP72BHMSpdQYonG0B5vMv+Z1rJNfR8OhChHv
edDTB/pp29jHF35AivJrot/qte6EL/NUh+mvaLC/Ckw5uh/vm4qPjBn9GGo2Cd3Y9Qz5g1mfEYDK
z64XftafiM+YbGgUjPJA+OVnMHj3kUjXeL+fDXT10HK6ynzDJwrafXpupHYINHlQbf4eBeZFgJAJ
6NQpBvKIK5NPKM7OQoTdCZ41m0AfiUMaV8vSwDeUzzfUHjFlNIy802PXOfeo/h8r07rwPnyUgbdv
23aTQtnNJ/Y0HbViH6AJyY4DNOtF3KhXX0ePoLfJ529BBn1D4JhvaYcxMS/IpTcpsj7IQVz7oDYv
noVh1CjbGDHRm+s9qxcjl5jTKTl6JNErjispM4ToO22HbWdry8Gz96kf3FVj+Qrr+dmq3Hswzova
p04f8J8tYlGcBZWkE/XPLg0FhSFsvhgNjdBBS/ms+HuHuJop2/a6aqZHsB+PVit2UeHyEuERz33E
VtpX17B6iW1DPt8vyXAkVy86NXF2iFDGLOwo+qTLmwnqFVf02LS+nLaCaFKzGSPbfkLTfedjiu0Q
BtM4CxewH8GDo+PglNgdtadxtEDUFiD4nI2qtXUaOdsPzFDLMLV2ilaEl0zPBRZ64Tv7eckWZvA5
Qo2PJa/LwcY8PwI6Ui4yJWdfzmEAlbWdX98RWlwrsnd9bl7Y4zkPwBFHgrnPJGrCoDhDF1ULnR8V
Bfl5DMV29JqT02OVtCr2+SEYXzgO80zOaaht/Too8Z3DwyGiitWL8aHL3WtkorjRRgQQ6BOYCtkI
kltGaAR3swJyZe9sjQ9qe/NGjUx+ndBHXFj0d+hkUWAZa5b+gxboCYKQ5FjFzpMD5nPRTr7L4Qny
UJ3iepgSPO0DbuYaj4Fd+PW563YRApFlUpb9UptyZDKJWNWSrk7Hs7mOUyybvYl7m1PZz78/WN6t
r+t/qX74f0Xc4Br/amT8WH1G8T/zz+Zv+Ou8WPyh645wPAQDKBqkw5/8Vc/g/cH/C10XjJFNw/Ks
v0+MnT+o33VjniV7/MPjm/42MTb/MIWBDsE0dJNjkftvCRqkw1/yDwNjjb/Xtdx5YPzPg+LYndIq
j9i1vaQZ8qWgy8DQJOnoCcns18zjYG1DuL0k0NFePTcxDk3bjqdaR5/m2wXekamKQeUK0t3SsT+m
qnO+zBBtLg7mOljBS8UCQqiUd7ZKjvSO0o0aDTSU6cAY9f/B3XntRq6lWfpV+gVYIDf9bTiGtwq5
G0LKVNJuev/08/FUzXRVAT1AA30xmItT51QqJUUwaPZe/1rfOusJyWprhDW1GJKajhE8SHsy6Mjw
UglOZUQIqWxhXHF0hz27jWmd68abz57maWk8ZWb8ubKwpsqkz0epNk5T2zu9TVPPjzCAJwXh1j5t
qUQt3WqLiQgWpyVBqDaDu9UdYtukdM31YNH6ZMvJPWiyagjIkdKJ6LNZRxQM7ijjJMTQMeH9iJLQ
fHNSh0otwVjVWTil3r9LNkQbrFPqpR2ExtjUieItEhKe8LEHpZs5zbfttN2jSjTHC7py+jNIFv9O
bBGJJehG3wJDEwazK4BfknsdRDCeTxVtRbJC/qOITDHhUgAOCNR9Sj3eEbaSTRVpRm1MPzbTWoJc
vfaqRuiXbtNDNHbKn7LJp+MUms0rbI/um8RwspKpS1u0rMOXVLUidYVV3L7BsQ83YJ7MV6unXGYV
urKC2+k37jwZtxvCH74w6IAbEmTpJI36vdDd6gcG8hNDoHoCE1tyB8ZNqgVq9qXaXfXiFxUp/kiH
PNPQznbNc8iZgRCMsHKlZ+1Q04hBSA74jKfEkmEqgyFSuRiJfUADRvSnt9vmVCdQnhoIIc9UsRiF
qbqaHDPu0Tc7MvU31ED7q3VjQsmwKjDFd/W6dQumoKrPnbqHmhLhyfhIo1Y76jldfk0VJQ+1iWmq
aMaYSbnfWc2XjiZwiVqiyAuja839IDoonjwnIlaNut++u5UYjhqhiteAXAPZ2wJLgiKpl1HBsC/q
SjSPWJ3ROSpzZoaL4G4oz0t/RSnJEXjuLitfpl72XN3IdT7dC2Emx4bDB4cja/6ksR+vpAEMoTEK
c++HRQF0VUMvE4AQFwyBEaT1yTmgA9rricY9aFKgQycroDMtRN/J3TDdDBPjym5AdWlmwrXWFoQK
FZWmJpRI/1Dl+fCB4b65TnJAUVKweQpURvgGK5yyO/oTOnRpeWmD2IsDkURLJ1eLT7hiykEYxD+l
1rNHsCZo+IOrstu0dNN/L7HNMuExG+Y+TZgmNSnsWuMxSdx1LbGqvkcMG88igxaPBBnTNKKNbeQc
rK6v36HT8asTu/8VMyhi/KdX3TYekuY3DWvELtw+dI82J9gvox+K1w5AYLvKtEAyRGE6fw0mNz/k
Udhfxsqkz9hh20spbhW8INDjBnZbilCJmDfq2ems6hsXPpZyMF2chtKm1i1VVPD8Jei8Zzxp7mfF
FUChExjAkWRIygC9NUP3Swf1R6JcBAXSVFHPdPKwgt/sFwD4F2FayGMjRPWoY1e5SrsfybxCVJSq
zYCRkc8+V9OZj2i0K60UAymiAVWdNNSup/LMi6RaPaZcx83OHfsYjyRrtaDEQT1U9Vc+ppQtmWVN
XUaD+DB5orKVp6ypOyFix7QIZ/hMddFD0gZ5rNRbHJ/FtqsZuqqKO+xdehvImth1d6pdO3KWBifG
mWl3cqJ2Fi9ynQuWoJPqDBfDGtNb6yf2l2QAu9XpGeXSx6ft6akEXkQ6c1VP7vSWKK0mQFy40b3Q
NPtB25KN69SugofDf65d/vSWV9r4wTSJ1UuJhJuHJTdmTExIwKb+1Y0JC0N/qH9BYAoedUiLDr6r
2isxABls/Bjw8tRIl45exDSp8I13vc87b0KYgTcX5a9sM4ERU080EF5jhD9Q+7ckCDksFFMJ3xTs
Mlg2fItd8YREstEK6ON8Ir0Of6yx5lDwaOlr6GHhtYfG8uFAVjlU3JRfkpy8X5em6rmYbLH0yYhh
aLEKBfoY6mvOc/3ZB8RQF91UGn9so4RlojO5QB20ffQtANg3fYjkBbssDQl8pVxLtinMe7lOEvqS
tUUQzeEIAPJg3qWsWxi4NfcBlvqkKNe9UR9yq4yW2WAPOhMGMjkQPqBj9ITFdoPejX8SBcnfRZO+
BKNCMq0qs13T5w0IHbsd10BMOIuJ0WCVJXsALgiQ/8qGq4QZvbBRnMyyo8igxr9Nn5cLOzgnNTKq
Lr2ME0FpekZ6ab4YZgU+z8zi9IOEpMbGS8vfbVMBxQ9Lk4edOj0UayK2n3QJcN/MjKptYQrekYqt
czWXaR4i1RSzz2wIgUEmllynwAURjBHImbuYhvNSNv0w7WQfw6vJQgbASlrq24GPblhbCuyLli2g
XI5kkUxM9Zb6UmcsYlc8FhGlUcV7RE4Fxp/eqsEuyF3jlSkOy2q3KXEIVeYLSQxjALZForSGTEmc
CKDX2GhMI2RVgeQzavlqq7DagGd1p1jo6kPWE8JOREace6dFilSxg5sYo2hryV7ZsVjL9vFUKseu
9Ptj0Nj9vVVSlwF8X74lIMzKdcF6xlzyF+MdOE7/WNJlsB3wuO0HbgmvOmSEK/XhXIVZ5YhlGzGk
SkK64GLdKZbk74yLMvnaW5cV3a8YDvI77R0hPUYD/KU6LT+LDHSLHwHANOzYWitkd37wiM23O/Wb
m4d/l1kB6zO37ZVtRtDCAvst10T+u7aidlkL0/hRYtU64i5KwIi1sv8YU8045EHVk0NXSs9O+uRe
+gFWhNhBcnAq+hhocCgsHYuK3651FlTwGLUSqLZboHjmbVVuYxNHUEZC4tkCEWcLaXA0CQ4XdHMZ
RstO0CgojnXbONpWVdSSmYyhjKZDH/yxGoZpmonSv0Hf7eOVXs+bHsc2ELxJAFxEpzZ7nq0YXdyx
77gwpumYgEdYhAmM2ErW4lE6wGPqLm6JT5Wp1+IXZtvUFV8++EaC1aqdUTeLrskCkQafkJHf71zU
0S4ow4BcVp/ZwUqTjnXi3l+tnTBWbsoEylMA4L6mg1E+JN6uTV/ow2mwxvGdQZ7tgRRxL67M/LdY
r/Ibq+Tis0Pi/tEsYp5mETrciUbaT5Vm4AoekSpm44raBIxNepHPtZpiYfgOtS+NziymHfngcRtq
xgZQgrFUXT+hymeKQox+tcjuplLWP1VT5Xt090zFcDIGB4i8aoJLi7rmBRPL6s4pIz6mtIHIGpbK
uAtN+l5I8gHF0mMKqBI/f3VrzYIXmsZcyB2teKVI17Ig3GnQlsJlW39Iqt2WUwOUHpR/uHP1RiXK
4kPxrRT3BMk+vBotYGJ2zoBfKkGGNwqVYc8jwfFyqQN28lnn57HEYCinYaOhe8H16LWbyvW+Mht7
OsVlPq5zYEF7sOHl0+LIH6PQynec7OUGTuH0nWp00PosjslRDe2Wq33E9ZWjW0qLanqnMLVdoCIQ
9TVvjFiB2m/zsjCegPqio9Z0wNUcF928oeYNLrDvH5re7nYFdZubrFb1M1xjcSon6kZAJpVwBdHC
+ZGG82rxjPE0JevOObnOk6kUClGQMQjPdanqJ4Hqu+wDMq0FwtxHm9FzqVKtdwHnIHFaBciUhVAL
Gj1a/TOGZk4VVtxt4BdMnxH3R8+Mlf7Tj8ro5gsKyxeT6fRs+dFvadeUaX1vFM7lSPrT2jILZxvk
xbDV3SQ+k1EEAOIyZlMi12ogHxbxhttt+SUNZTxl8FNpByvyGhxq3Cp/OqaQc2NU/YtoO8xqzpa9
mUseRT4gqu9GbfLfIffOlUX+ahk7prODtTNdqe8d1jSIkYop28YwVgWYhc00pQEDETLloLDcFk1K
sfOCRKDd7Ptm1kYMe7iP6PobnqvYkDMlKBYEYyiuziJT2bSRjpPeHkxtndhVQV1kDDkwlOHBaGG5
trlTXLWwNA+UO8HFrRyfVWuB3jnFNaBAw4/9B7ekH6ZQ6dYO6s+ywPc7dlXgkcliUAm/+DTF2jfz
LHkETuOemGvzfEYF/wAlluwaqOGrtgp/6hrZPOtHzIsUJGmUkbWBOOWleq+6IgY+bHOSlRdVy896
xbvOCK7Y7BxETAZWiSCd6moBdVGroxOCTvPOSV0egnoc7mBiqm3ea/07dUgV6WoGoe5CBpP4kHFg
fcRm7t5q4krbeMyYYbG5TSxCw+MYLArFIugrM6x9mdr1t4HlJbM4UZ6iZGI4bY7zPZSOFOK1Pg/L
liMD6RJWCe84QPIztm7O9JYRqZ9uh8Jq332Es40SQeGdWpkwDgyKt6zRxMkssQgpsg9xAGe59ZZT
Z7ghI+Sc9S5l49Iq0F16pQ2whzQMrbvKaaxVUuuVZ6RUukb0kHAjaIczJp32K/ddFfhaygq9Qeja
MJ7D0WLbw6nwk/GQJOr45DoRYkHzJfaCUtPfh67tVmWc/cRN1H1IX+dRUFKb7VR2/K5LwIgLctBk
0qegKBaQJMofy+mMYK0y1TeX41TAAQDihtCYiEYB2MmdYI+nuT0FzRTQStsWHQ5vLX2a5uiefZav
d9SywBs7OmtDvSWJH8x7UnKjtzAj0xn5mfKbvJb0aogkz5jeuhxfok5nHYzmclXiLfIGWEFwr+Jy
6Wb012JuFp5ehWa9FoHTuqtc0SPAWkaONbxWIDyowxVJL4RDojLc0VNoORE7z0+V9We1cO25akWl
CcxVHHayfqR7rOUyL650SW7VF5CW0bI902izW68GzZet9T7RO8EHPASGQ35SFBtTY+yzMGnauge2
W11I2PSEoslubUWld5cojnPPDCqqkyhiYIrTRG8scMIrfBD3o+iasET6ENg7asypByWwo60y+srR
jw2M+ZU0nm2hxV5a+oi37KEPuR50G6dwxdmUWburcd+cGfpaV2uaym8b68N6TBsselXfhQ/LH6L1
2MVoKfBJddgqJUNIPmAqQLlgXguBmS6oRoXttQ/mL6IC+YVxMMZGbhfjRslFhwdNV4n+0AK1Hgu9
+MhTdnHwDoSXZlPzcOzI3ZWYD36XTuGzQ+9rL7Qb5dcoXekNis/YoLJpZ0SWKNF3qqZGKRKO9StM
FFxTpaKzmXHHW1vUDJqAuLwUupGvYwC7C04p+L1NwZPeV7kj9Fqrv+XMeHaONKBPcTDxG8IrBRZq
VR72q+TNMgPj3dBVbiL/M4Ls/4NhMs3UBMmq/zqks6vTn//I//zH6etfyiv+8X1/F14V42+66kCL
U03bFIRS5jKSvyuvfMlh3KC5rBDJmgnhkMj5R1jHNP5GroeAj4MDGHHln7JkfEk1cKw5fJNqWuR/
/jthnTkq9p9JHZPUj6q6NlYbRxOMkdV/q0qp9FZx9CZgaxWAPkZaBDhKk8Qc0V7+07G5/v1n/nNq
bT52//6ruJRNU+gcCkvVySz9c2oNZYvkbc2v6pX0wFx9geEX8olrXIMx90QkaRiKvYqKBXcIXuPS
eKQQtZgCrafUPGh2ue2D6rdbgn2mtJdG4rfJULZ0Mu+qJDmwqLgWSrxKawRdRbn/31+8of5rpOmv
A6Xh5hE2b0E1nVlA/+dXPxWyH6KUwmmn7Jq1o2hIrZg4jYlhfOhyGZeYeqjeoX0q/mVQjBflzjJN
oit+iHuPa7pI3zDZHZWem00SbiBWtQO4iyhALibwrTTQLFUHh7zNDJjwKELoFlizoRd3jAoUMard
OhYKXkXCMZWFPKqO2bi01PEQBOFnn7GHV1RprCg2P/Qa5PPRhckaX0usl05mYZ6Yy4PCO/eUGUd1
CBM8FLSE4BKh/U6jcGORMPoseixjTVrtR92FbcUMDhJXigTIaDXVf8IMFbhWwwOVTA+30n5qwz6M
TI+rMRxxS+YXUdbVCqMkuAGRryrX/oK/VjFWhDUdKDf6reqlrQ2nIB83vlrvE1XxFD34sKaRxR4v
hentoUjsqz8FO8blmxgAixv0a3UOd2m0jcmw3gMBupHkXWU+y5ph0nbSAVDI46W1xZF642sYxjcN
0pMLlS4RIZbQdD2fHBkEaQ1AyiIwxxWfcw4TKvTcKjl0bENog/tK1GLbROFa4iT32WaDMJt3tp/A
wmyOoPrj0ASZ26uwicE/p542m8OCYd2HhidZ6xIrYRc2nWnnJhGuvKA4r3yJ3inKs8YyuEgTb0rR
HWrrUE7Buqf5kKzSrQjyO+ETU9F2mZ54sYiuRcI7QmtpWPsGd98tNwEG3ojKUM4cSMCl+PQHnnJo
+T0kl2AQiLU5QNR+Gk9l/9Hr5kmm8ClBJACGgr5mBUJihGyWuUwwlbQkUDpDexs7Sr3pgNGJqUzf
Zhg+Asu6J0bf8xcrTEPArEisR09nrM4+3bGs9zhhub0EGwAHC4P1vec0IMHCHjJTIEFzT/VcStVq
m3asGTbHhe+hsALzjDs48YLpjQnOSpEJP5l7586K8w0kfgV3bvMx1sGv3PwdxNOfqiAtHvSYpXGr
GNNbOeLBawKMaV2JpkdzhebWoJNi1WujZNhYFvHydoIGP1+hbkTurMTNsKliNlgK9RIizd6azDy4
jfYpu1JdukFxllRELbBuuOWZklx2R5wQQ0eqolFuqZOfbXJJPqTMyQIxnLQDIXThyIVAFWjz5FD0
/nseciTUvni3jHKL1vSS80k3kug8sjwBBS7zzHEeME5fK6R2RxCiGD1lqj9yxydGgeY9xjj1ejiV
rEG0YYUsczaTbV5gS1FpoUrML5qRX6vQvTlh9IqtYtW15dYMCRs49ftsjpM0LCxlyu9r/K1UlZtv
+H9S0k1MfdZOl+7Jq7+Ok3M37eRqx+YXXkuHNMuRbZOaDgsncb4aNqGRax8m3fhSRPSLJf++1pyf
qi9Zn5tftoGTyyLDLo6xTK5qU/wewQkXtoCNVm0ZwexUNiOpQy7MTN/K4paa1jbtkleFcBH0xeRi
KJ9tWjwc2jtnnEAwGZsxa0+CHg+64HY119/UMRe0dS8t6HY2/eSQd8HOrdNLkpRER2tonZemZ0ii
tJx3igg3ZROQsSPwVEdPA7piMIVMYGKAHBRE9M07N/avluhUOS2JXDE8qbaOBokwSa71RKsx9nWj
Du+WVe0US8G/jnOgbOqzlPEho/Uzk1C19elTM5T1yIZpgBtHscyzywOGg6DlS+5YBZWfbvxWf6c6
GVDsmTSozwA5rd3bVeIFuvmTNQqODAi/E6k23U9wscgeP6TlRdDx3YmaCSpNb1WLeGRGNCKXxZme
iUNBmKu1hnYxFPbXKNTj/8zi7F9QAN5Pfv6Ctvv/w0jdnTvBHIbO//Ui7wA9ofsXTMD/+aZ/jNa1
v5Fz1ucCsXmKban8uL8v8Ahpg89iiaezTEO4mfEC/xnGFiwK7bk6UDeYe7MY+t+j9b//PL6moh2q
jBL+O+s7jS6zf1l32UKbsQO6Rv8jP9Jw9H+nBXSFY0gDnKUunR+dgPhRVvW5HdXi2Ypbh1r8e5Jg
JAGKGlFR7XWHjQQwMtXrU571hm1tAbltsFLGG1h3eL/K+lQ5BSULA+01URbVXl1N39KwUjw8xxi/
6op2gh1Wl16A56Wmx0Rj/5RSnDog7nPyOedBxh5+Y6GAa4ERLsqOELSmvpnSB4TSu8HOnsZ3DhCE
m06ES7XkrwtyhkpahVuiJLgYHRGf//qfpOqxfWuJR45k3Ay6gi2nmeSzRnxWuuPoXlUXol+j0KSo
ueKmTuAPXVAhKxFCn6KeqvXYdq6teDuR4TsoUEwNLQwvdLWRg2RR06SNu4rzD9FhebfAKQHPh3gE
XWRtYcwvbXs90jC6Js0ZekPle5L57iFxzIPASX8RWrebmopuApXlnROZ7J8x2GvmUOyAvga8Wt8+
sSaY2T9N1yP4EtQmrEmT2Mizd6tPxg9ZvrWGtcNzOqjjmDqtNTDW9zqvrDWHb4HtUfQV/DraYLQg
emV5ZNELwhiKGu2dJOS+jiyqP6wMo5TdHgB4YkIrXuvWAt5LVtqysepEpJSq0j1PwjmOSmmTK8AR
RdGKzswWt55LUUdgMgOxdIW2n8ZcOmk0LFVJKLvPyOmx42gWY0XlXMyNee3k+BF0bGcRkrvny5jn
BohWo8OAhpOYZYIPOxBjlV4/hN2DdEk6udIoOzLKfGk1+hoHNXV3dnobc/+mwy7M/lpdNoyMBqS0
VN79tt/7NdKSYhtPCtHUNSon5TNhDjyMZyO21n4lHftDD+CU6oWprvyEh4A6Lke7v1HjQXcp7DEf
ISpd/dUzIMK1qrNMkcMm0UsvU9CBO+VYG+luZLMeEV4sk/KTcd8jgfASR9muzvMrWce8LS5VWV0Q
6Q4hjE8lYhwEkmMOopJf2MN0PTsVinub7TU27rlpXMJCW6Xpi6qWnrxNJjJHJLelk6/VYFqhkq7S
qfbsJt/Q8RyqMPbEHKd68bvvCnmHnLkn+mDdWu+hWh5yg7xg7mxHSnN1TPLs4o96SN6D7Rbr3VNf
hfcuzE5Og1Y44YHONW90kzdzyNYmVt40Fr+drN/4UXwcTHcfxVzIqI4+6RQMBUwEXC/wjRUNnofA
l+u4w12a9rskLHZpRHDGH56qLhFt3XOQiMOQdRuV5H1Rz6k+Zwd32UuHyIN9dYRZuLEEM0yV31fS
rRN+DpL1D7iCjGyS5areqOJykePWTch5jh08u23fdtv5j2QASaBVr10fLhHfF1pdbAVHq2opsale
RxoNQHZt+KXbguFypIfnUuuPtG/e5j+XwrxAdrsB790VPnXP4gOE3Qb031q0+npO4M7/lhQepUVO
FjPy5iRuFVJjM0NUGxa0GBlz/sywV8Iull3n0nKE40aoK4LAS64mLySagVZqu92a8mKFDeKi1Ial
b7o7pfe9IGLiJDIigXPsJ4BUmW838+GIqbhqU3vr6sU6Scwr2n1aMFUAlKjyYcC0BtlXa5x7LBbn
X5YHJyw1S2Ogk7uOd3HyaRYRn6x2SCbzfX6V6JAYrNGWyEE4sKSMSV+DmlxnzU4p3R9T5ZY2E7AG
edLNXQki3S3xsQ5Ymr474vvxlOztTJK4tB9xWK/mtGo5UX2d9xuAGEtNdK9Rb60qZdrq9rDq0g2u
lqOj8YoaucsZnQ44JmxW2oZkvjeg2Coos3Ql2UziIlIAYVOvmLLxbHH/OkyiyJfkAzJmPWy1ufW5
uwBj/4Q8B0fvWE67lC+BCb5ZUfMxn8rzMdcHc0U+3Tbuw+gSuAiJVW/ibFOqJBfCh+a7nu7Qmxvr
l0QrLplhb4nDnItcnsLOJ8d1MbBMT0p4C4jchWxwOYtq4zh18jpGCY1R4qLQrTNVAEhCrBXjd55x
/5t00BmeRQKRmjVPLdOd0eHoBaA2d2N1jb/uGC2hSM9/TK/82qcTQ48J8JZEuYfRQyU58c+S/uNu
j/ZN1sDFmA2Cg2Bm1AHzwSbpTLjL6JoMpjcaeVbzjXj+/3SlLk2e1tjl15wIrITTVc71OK+tszw9
8UDdjOLI8nJpz7H7mG4ZvqwRGbeKnktfPYlE8dImulZ+/wgGDgyZM4ZugjAnHUbHAae468qdqdsI
20smnnTDjXtFdb2kHH45Dr0adXQ2e3EJteCVVCZFRgWh2LC618Fy8LkaemVTJ4AFOakoCMYqle/n
iGmau3s/sY4u/jmH42Va0bqbZ/gEcdF+PHy5tyZxaD+jas03vzUFVw4gg5PCoFi3uG9ysNPibUYq
9KNCnFleGfoc63p4UfPxZMl24YAUc8B3qmxyvpWSuvmm+FDs4TqdHdASfW7sE4e6K/+eUUOuaOEt
D5MrKcSPgCqlnkwuYvu9nnBk0Ru34V63Z8pkuWslmfDwl1DCulc1dwDqj6s+L4F4cMpoFZUO0dId
7xUpNNc48V8zRaCm+4GKgLWBl7sNfysNN1n254MDq6RYD+rvmSJe5saSWP2MMVGxUBhIFkQSlTZc
+9MMbt4MosCpx0eSqluVWr14jLwZvRAoVLDH4sJgfNeTnKBjeqnBCexmUgr4aeZzB92h8garSMrC
o7kQ9JgZmqsipoxl5j5I+nESjeL1alrChnZcdmrOlk0zgW5uRKm/H00Eu9bZ1Zq+ibamS6o96Dfz
nTmgVDIDTN/ylnLUiVQ8OSjQYMGEQvDIJBl2m1CPTJZ9d9NhT0IOWNDntrCwPzAdINBsLwTWrTCG
SuG64JSbv/48pIutY58nfeo9x5Oue86Ax4azQKt/ZjBDLZnqKv56PnPgf7i/i5YUK5+CbVKTMGJg
qqFGWO7P/GJSpzjEgb0CS9NeVOPRh9m2HHCYKhGxgPaejYoEOJG8V99hKq+JHt9gpsAIdesXM+Vn
FvYCi8ujkc1ThMrNyMKj3f0y59AnN4NQc72I6DXTreVgQ5b4mc9vBtZX2RWXqQ3ffPMKjgsfOHGS
eLzZbXRP3PrOWPM7rDyrS5j/jJCIKS6FGRThZ9fc4NhZ3pwUt+nyK1A8IJSTGI5gEqh7HBh7mdvb
wC2B+1usxCXezR8Zy5UpKDPgGY/VyVKDJ9oWiZUUqmxzzgOQ2RoNCePrRDBZE8kKbuxaE+OuZlHS
MscDNfswA57BVnBsUGBN0q5VtIkvsbOQ5psWdfcSFGnT/1ZCeudYBLYq5BhuMGa7DmLzGObNscUZ
XgKBXaZnnrLJrCsI/aKjAIy85LE6At875al5RNNdUShxjbPmyNW4HOthXxrDalGZyJjcIKYM75Ec
ZnPT0cDB6WLarVoigVxAk74SbrFlLkmWGlFyEc9zDqff45TcdWO+dSDU4C4hJMftk3hYr6Gu5Usz
1zCvOR6WUZwbNamK7gUGG2NLdATFvWcpgkN3yXT7x6qG19HIvseoeLEE6zKqIXAb/x6yd1yvV8Pm
TCTAd1JMbH9YZgTTTO5XwWuBHwPrBSoYEWWa/mZCAS6jG+LDDj196XbjRs3Do58R2sz6nTq5L0rE
QWCFr3Av1ZUASIHijcBwcQyfMt3ctN1wAuYGA4WlNLMe5uLYqTd4Ve4421ZAHTdk1l7tGkc/tugr
tcQrRkW/jCr7tuK1Lsr7jG8wg/Dp5E9tdB8WIFRLoRjdJjlYtc8axAVS7MgtlBaPR2Vit6nH7jw/
CGVdP2kYxiZiUp3Wtv6zaviOwfooa+tDD9W3xEjewee+FH398J3gbFq0y4ib3WTvei6vnfkZGd2R
wdk9nFQSuy+hJfaW23Mp+K8mxGAhs2/DNdaNpiFM4fNM2vYxf2EO/bP7KMCOJ+GeDOndT8dn5l7i
3jnOGA81lu96OD5KWZyaYiQvuUhreYo7QBZmy6hUXjWjPRtTeM+c4THaA5jhP/Cyn4AipuoGtpiR
Z1/S4VxwscWMayt5wupzzpPgZX5yza9zfheuOi1NxdzPL6vPx70V/HTsLKgdfSnj/saKl04EtlKG
9OZvy9T2OX9bMvrPZkyQfevTGPNZ9ipNWcZH6ibXgJMIc/BHaIKi75s7K+b3Iq0eTuwfsh6KkoLM
V/Y7v2zPVd087aF5RmF2bY2JFWvEaY7e3jePLkmvua59q2PzcP2rCAcC9iHQFs/O25eBuhfhlOeh
SK9T6nzUybE18Y8LrLa+/xAsI5BlWUn/AmO0Tbr8c2TFGWJtM01ILVRTSc3LBudhm90+suGfGPXV
Tdclan9ZmR9snamWwScarIXeXueTYsZAxI7zMX+MCpVc0zDcKlGyi7mORnQ1hc2LG27zSzBxmHYi
PRXVV2L4SL3to2utM1fzUzjtnfHsjbLbfUgEdv6am9LeOwErSru7I+UVF+hdh7xDLvkSpP2dAOC1
qX8Vwjr1TbYDV/AILVKDSvVJARAouDF4xaT53kMYL6Lo2OkD3s3+OYC64JO927kHaPFETe8ZOjEL
QQdkbn0WLSQXQPSBclKEuXYFpEVeeCuVR1z6Jy0KXuc3lYa0AGoke4Nj79zlGF8ryayrkYQO2keg
L5j1HwrpPv76+ZVLWmphC/Gs+SDnD3myIRE5/VXjzB6mGsr+LyXWT/Ov8ifzXATadYqCt2JQnkbW
njX3Ley47vvmbKs8WCDmVBBzcsKosjdPFV7cKvv7aVM62FSsGlq8cnOq/q7wDiiDiM/pOaDtY349
KjSsDNoC26qP+a8G4XTF2/rE5biwGqpMkU4LzFaqoNuu7o9AACyAtqkFgL52qj2IspXQaDLInm59
ZevgEGMa3cv8xjTcb8F1Xprq40X9lRTVk4dEn26CIt33SN29f0ma91ysqKCiAGqF0vOYP4AhDAie
Ij03d81SF5SGAmZhe6fxGjv73GrKzU7dh2gpRw95XbqFkt+dgbC8JVyRSmwdw5SldhaspkC9wlXH
jLP2E/VNcoFiW3j1uYNWxnmAh5Y0tBxn07NnZVBq9cNx7CPnJr2fLK44+eYzSi2Dc0XigXKa+3xF
tYZ/dU9aln/4esJqcE8bz4w2gTz6sFNIsV3/Nr/6cYS/o1LMqmuX+eshqJNAam8DrdNmdk0LPieg
NepMaWr6t8yZ3lyhks5Mz0noPnVNvY4NVgJj2hKyXEsd7JhevUBgvFbK+MaUd+0OVElEHAUtUT5H
dRwWNS0/2F4N+EPzVTqJEb9td4/9YCmlelCM5t78qVL3Rn3RO6Fgzb82Rr8qwgZydvLtAjzqAR/N
Twd9+NbAIWX8CDH3/iY70jt4BNmvBvRAIJUf6Jy9KmXznF9TaNsfmI+9WZlxbAx10F3m9zif2S2e
ftwM+/laNYFnN4nYZ7XN+4QtMvLI/F/cXc124siSfhXO3czMAl/9IIQW955jZAr/4XYbXFVdG58E
VFIiIQn9gGE1rzHrWc1idvMG/SbzJPOlsKpJQYFtxe2quXfRfV3lDpLIyMjIiC++AAIRLX/DEHRP
IWifQKiwAAkUQLT3M5i4DnKoFCRRi2w+aIE0KkNSSuXCBtRPQrueubo3rPnnGGRTmZV8QZELSSO/
+BlJm00XkTCmES8+8SQZqIK2yv+8QWIHlx6I20BrhVKX1pymoLoyEJvzEA9sUGCBz+++4OexQI6V
IPwJQJZlCtasBTiUkDi9jEGnpSOpCHItwXYkAtRnENdnS8Cl4FFD1MaKE+B7/VYLKU9/+SFae7eK
9jHyYdaIB4XRAM/Rn+PN6y902zesUauDuFpb3xhPnxJkIbL8DsiRL2jNvwI+ti/+jTLCRYg+EX+O
VuCl3l2CHNMzUV5uzXtheL3CBGsfJGQdHQ09ICUDc/oVB0kZGEqAAnIfIpCXNVFdByLUmt10ll9z
0JvFoDnzwYwCANNtBnQ8b/2yFmxoCmjRmhnurTaeOHMQpi1AnGahiT1DCAz83l0b3cdNdFhgV5AT
ce9SEK+tQcCmx+h5ByEbR4vKEgRtFnoG9A4yRsurXNF+CZE9E+Jw/C4y0LuhH/xOFXxvOPCAhvef
PQXdR+E1jz/rIIdL2hdLDEHoPMX9FtJO7fg3rzV6VvCs90AHPUejxa8t1wPRFe+rCbqBV0hnweoM
pBuFtjKMq82CzbVoJpmbye0TKAZxS4HSabMCyfVqdRX5TzaIO+HostsFCBw7pjUS/yX8FEbYX+Lz
4xQq9ZAFRU0X84TRioXXGZ5Ta715kSq8v0IPV4xilQ/qvQgUfOEaCBz/TuhkBYI+BUR9bfR9ttEO
nILAzxc9p5gm5PsYlSKmbfkY/Axn2rx+Nppfn8LFvRsFToACKOb7zvvgwO7YSrr81Fw+Y8THnH8J
zPbzANxKM395DQ4fJKVyjD/A7JuxNgN6agbSxyAXveWYZRohE8+fn3u5Fg+4lQE5Dyx9N/Rv5nGs
YGSii85cywRSfoHpkJEfo5U9GhlPFggivEVPT9M2KDhBAm8YvxrxDMDrGZrAYzRWPH14snww6qWG
foGIB8AuP+89RdHFTAlXIP8E6nKhG6OndPVL6udfAT7nF2Ev6zzPMBoUrWwx6CmVddRB80Cg2Jt4
BXh0jv+jaGNwv6L2zb+srfbQTUE1hMZyD/jfCCkiNbM76Eq0l7p6p8TmHUjzQzsOMEErbHYu/Q3e
0s3wyYdUAOxa+jRIZ19dPBHc56tWgNGexr03wwwQMLW0QfqIyThrVAaf5sonc5N/Xiz9T+gnSHtG
9lunvZgPMNoJwYUxnPngb4rVeROlZxNdL03/ct7pIK+qK70NZhG3QisDsQ8W4edgckIJuavP4aNb
aBAATdqHhQUSpHXWBpV6oNtuE4kEIMgwZRvayIDluZkZwB7OwCP13FbRLYdf8iP/s7EJhzxdrVES
XWBWho6Mhvc8aYWY4Wd4wHNoC4yyf0pAdOOuXDuegXJpNRN8EU1MJEqQgZ831+ASdVHHB6jiapGn
6DVqg3dt5V4m6OG7wEBl5AnjjT1rYfc2/ryXoIFt1cof/c6q33pK8b7EM7SrPqL7KrYxSlBcvJgX
pYNyyTLMkRWvTLupWUtkaYFqx3h2cCrxJztaD0Em7HWjBZAS6XqamTl4IBdoQ0NzELpukCOct4Ip
rBJjuNdP6MNGG2QbRDztADABdf3YfE473cVvoYoZgF4rRfdzB0QQwAxezOfof3tG+i9doVtw6Q9A
wuACsQcu4H9AEfUT93nsTDn7M6uoL8TxFyxjyOjyDHBAJ1k/OGkeZN/4x8XfFsTjo+h9v1QSmR8W
1HCKTx4dZ8c2UcOUSrLFiorlHhMQgNQ9y6cOKNOtM1O3VDTx4N2KAqwQGAD38vLXqnGm66qBSpSh
t4DMa2u7e3x45Vs9Hf92r/mdY19gq5yrKVjcLQDMaqnA0M5UfHkToDXQ2Iv/ySqwzjBkooUq9Bbj
uGMc39v+P+27C9byWt+91TkzBRW/oQJA+VKT391+fPdOC2Xxtg53AjTlT7f76I+vpwDzDOV+pWOY
mo7vaQnowa4CWmdqC/hgA5eerqga0Af4uJ/JBASKoq4G1Db2H/9QdEtpC7r7XQ3ABFRNwSgHDU1K
7YL24OdSgVXXBgwVDkAFyAQoYr3TaZtwcrsaUIQDaFv46qaKfwNn8pMZgQZoc00jsM7w6NcAwAG5
hKICfi2pQFfPNHSHahiV1dFa0BXQz681glcclm93qu3xYFrcptxJD1263/uF0uPu//3LLSKuCli3
qXzDCBW/Kq7X7af/cd3+fRLh6g3xB8VB3/kLMXlk58do4rDwxO9MojzMROzg8ijcQsF2JJSeZHct
L/ra/yYHv2P5h5fcSVgCFGSvCBtevrXAn/3tL708YSln0gSXNk75Hwv521/kde5Y0zHB518TzIYp
BQkVA6Ff/lhGLi+6fK3IMMPXECNnSjnFJd8Wl7K83jfKrSoAdCb1JEKrUeyUMopVKoY4iHWWiabD
zGucz52qYtELIFhl6sg+z9MsYUHFEHD31VTEEHz8B9esq7qFmOn7az5k6t9u1/0DIAeNb//7l5WI
rdqqszw8u8dPPuLSsfh/cNRtFrKpdHT0vd3N/3BIrzyU/cRxwoCF03IzhQotXBHy1r5d8MB55hMJ
M6q29yzm7WKHDPOgGvdwiYnTwLIbA77IHVzp5YoLE1AIPukx5JkzbQwzljmpJL2FKKGuemwIwIk9
6A9wbvdc7Y6msJhvUeExF26zhI/HuMfK1W4dGSJB0NyXf1a68j35P+4AA0yr/tHP9d4DvLv+l1Bg
94964i4tIxHJWZR/U/7hMRV3mZfAIEtlFgrGO8IpLuoDqn3tzq3jJJdszqA46mzDYM4Jj8sVbg3i
mK29csFXScXKVIIDeJUmzAmktaoEysVaF5JQbe/y3TkMr1QAeBKmFRWI3r+6hnCTrzCqqZRTbJeA
rtcVe+uMMfZPNluKy+SXeUUHguOu7mJ/RTIuKcUUKhCNAnWlDlk+5Y3zhI0rQZNyLHp+pTUM10lF
qkZwyF4uJLHmBqpGyd69pBFo+5OTZo0uC/1SxULjGPNY/vh+p/abM3ckk0OvSH2p/QjBS+PS4S5A
saU4seYWKBkJnOYoD8cNNDkj1JDEI1sAGi2RoKxriefjvDHIU1ZKKkx8K53AaL63fhPp4LaBjhwT
+a+Ognbek4fq0PX5J4X0eNKW1/FPHQ+gLyxx5aMv8il1TeQhT6tvXNGbXVfsCOS+zrqUUxx0/eRB
/3FWgErGTp//e+3gyCPwB+VwzgPcxrLRENzx5+E0SuTZqQSWWCQa5LWqBLdO1wE3cz6XTJHAtXaj
FIotnomXTrJx3GjJQ8nRiox43WOExbNKuL6fgMrf/DLv5oGLF5y03NPHE+btOtGxN8uFE85ZIt3v
FBfxVQI1yGmENoHB9dIM89UlJSDRW3vP7I0z8RoPTpyPAz4p5QkXKKqkdS0C/Z5VXZgnr9fTO/eB
JZFzKBjZTx++3dw+4Ak3ccrvLjQhWLDraqLPx8hyVAJ4i2AD+yjbh6l8e1kE8VLfSfCIkS5FUYSq
rQek2WTtWgSHw04iVPulw6EK9pq6q73MQ7geSQmg4akv92qy5yNUlcAYrjIWyKtVCbRw7SQVA1M1
gqjrGu+VAVvLbyEQD9VX7y3LlhVraBFo95ZnXl6NUFA6r7/gYRAtmV9dMoGObznce+aEaeZUsnOC
GaDu8bjNn535GGSpbimreLO1CFw82nqm0Ikk1yBwa4MoZJVsvEFwRAbCt0uLFdXluvq9czLPSfaf
3CZBWIwq3IrJvoLiagb3VyX4KcBLdTVxj5ph7jI5CUpRnXnA0PFKWKUpBL5CnGinKlglMOBh4TUT
8FmW9lW8VykeH8O4ksLXKNLMwyXDuy6ZSsvVKFS8cqby5aFRZLCHK55ttqdOXjLBgX70RZVECi4L
XEvd4/GSEb3hoTuN5NfjPlghf/ML7COCqwnsDmPrJY+hCSRZ3bXDI+OCctxENmiKx83QwRgcyS1r
JsFtbRdVqcbjXePOAbkpipdfosqmUrhSJFuPMUrWLK1tURgDNnGm1XeloI0huBMfoonPAsllA4ar
YxJOfaM5RsR0VDE/MGsn8D11k7c/YdLuIJjJOA08+HE7IQBc/4QbgcEJlSwZwXv9PESjkORCCZ6/
3ShLV0DxlH6geDVQyEXEJVfWCNxYN0/ycMp316oTiLU9JoVEFM/IMo0neIjxcmhg8qor3aoC3F73
vi6ENv714sH+t1KY2D8SLBCgnJj4JG1hi8Au7GgeYYb87nINggD0G3SpgIiGB7OoFAVjm8VO46OT
TKXA8XSd8nQi9WLG8XzPJOMW7S91baTnruOsFCOso02QEugtcpZFcHFBA9StoSO5jzaBmfQSniWy
WIpwsZd5PIrlONQkOIgjnPA+m1ciXNHBU3f7+gwEVaUYsX0dgu3rexWPv4/Jzd/8Mtk3BAyoLFf+
foiG/fv/ZE5j+i9Xy4gn0qkD7Xd98TdOuJas9wBQ++26uOXjagCgUrz+bp00wrSS8msXl3WLwMqw
3ooWBB1+XdsdABvssnRSgUpRXCNIVkdZJpsDyQuYBWwl+WA0p1BoIqgIJTjFA1ykk2oCleBIDFgO
71tNxakUl9Eg2ggvCXR0qdPChCmKsnccMbcklcKxF1Ll+0KlqMZunWWzy9OU5dKq91sY3u5+HhDR
y7B8dNSVn/J+V/zSebHXhaNR1OGGIvEkZ5U1ijrcUMDyWePWqeaFVIJ7f4iUdbXDhSKnMswryF20
wtXfv1EkP0E0nSC+HP7+n1FjFM1//68C03Kf/P7f4QQ99OVyxQHXdAJdAzXIq4gz0RtZ95YasXBT
dXYaBfL40d07hRSlTzyCfSCGGh9YKgUCGkUZER18vBLFagaBkocrtuHVcpTWJogPv+yF3RpFve8L
n4/ZeCWbMQV0fOtE9w/46ULij8vSYbgOun/q5ul21y8uITTC7v5Rj6b7BUw6G3nXCMzXjtKMNR4q
baIUB6MXNIYsWDIAI0tXJjym6Amv69j6eKM7uJ+k581+Y+vbw4vLKJyKHt9yiUUMdzrLfDoHcgcF
J8zNpRWrRxvPXtn9cI8H71wWexqZdcg6j9gsZb+oeIXWPW8/YYHiq4vMA8dZklIaBMHBOcrEY8Zn
smCjtND3x7znCTpE5AcAwdMNzSxuwKZO6pUr3IZJ5U/vX+9gzQSUthRUiKVYsJdXN43ArXaRznek
h7EYPlfX79mICCJQOJWShA4oAq9hwhu36EKSBRM4arQNyAUYikgOTtpt3Ih/DM8fdlWBWX/lj+83
sysg+UOnEo6raJGtvXuQLG+dSvFQu2ax7BpUiu63m3XirjEtrSJaJwhrt5iAm6iSBFd1AhVvQ9AD
sgkM4wYNvb63rxKCc33L5LqRSlH7A+qCRXtHxCDQMsA0qNdWbJkiZATAccqXcv8/2JTqHz0IZuvq
maYoF905sZzZUU2C9PI9YkWAtw81HxSMQXXvkXvAgPcMmaJP4B60QzyOUTeTQmhNIbC6IXBnLIbb
KM2hiABUAusYeWz/BS8YyurqecRmYF2sahpjdylEc6RCSznbGItixUjBiLBwb80UHulxM3YOqIMC
yf2ROxneQZI+KFzdVQZgRvxyEHelq4amEOj7Jg9Z6vHk0CeARZDg/TAES30WrA/5El0V1B+1rXzA
p1OACHsszUphRWBaEIt8Xzo8xKuIVYYe9yMEIgdUBLCbCbRf+anvD/qK+4E1blAeCv733/8j9dla
JEWmruRskCvCNG2CotmIAyrSRMlTrvOZmmXpFK3GqDj4zM8P7Tk60E2Non50EfnTqPHXxoj5eOxx
OQVhmW2M3SbYmBuW84RL7ZNg1VMwMpIgortnzYA3J5id1kzTvLQiYbsvn0Gw1UDSuwckE7iOWxZn
XiX42Krm5PXy49I/AE5sCZHqpoB2v4I49/+QlOt5ko+ZtHvlD+93NedIBiMPWJSUuiwZox5WCi1u
8fKHOp/g5jyQk6MUYZJYLbK5UmRHAeEWECNQOyGLKYmmeMbesSVDHfrA1UHx2rTZGn09h7wsRUhj
V2yPAq1xAdb9sJLrpwgySrmH4YkULzgw51UJ+SjoYD5A7MRroqAwBa1dLhd3KQALl2CUkvKAKsUF
f43DUtlGMG/Xdx0v6hiwBLyte2AWCjiraMRJBW5BihVVCgTrPZrUs0jUsuTqsUKQyBxmjRueZWnh
tu+cJZddFcVTAB9xm0/krAoIgutv6gh9fHzKpsXaR9GYVbASFM3Qgtxmqxwbhhmlh5yiRsHTAS19
5KBOAC0lMAgFAH3rGvZyDhQ4P4wvzHjq4SNBNHTQ02sUh+JxePQTCOy3i47kCshUo6jE2qiWIs1Y
GmkRwVC8LoZMDrw0k8C7bdlMMYkYJKM8l08wBfRtKx9hEtoiAme+3tWKQYL4ysBlkKCRcVeyrlgU
mUwcrK3bl2Sr5unq924o3nuBOvxJxeSCc7nuU+InrCbDRPcIpk/3df+4jdgSVP8TbkTiihywXMOk
yJl1UT+psIdQMJh2EwFGk04wweVhI6svJcIocmB2FETVthKKjG1vglhehhxRMGFvI2PRE1RpMDmN
bjuNDvrAAl9ACA9FTSZBFq2fAzshpRmQ4Cqt5P2JhiHSpUi6S6ahUrBjifoXciTSBap2jPorvncS
Oc9H0XP0iKGllcViClL9xX4EbnwDtnVp47TTPSbvvAYO/Wfy5BDxG5PAYcnf/w8AAP//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hartEx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Фазан!$C$3:$C$9</cx:f>
        <cx:lvl ptCount="7">
          <cx:pt idx="0">Словаччина</cx:pt>
          <cx:pt idx="1">Польща</cx:pt>
          <cx:pt idx="2">Австрія</cx:pt>
          <cx:pt idx="3">Німеччина</cx:pt>
          <cx:pt idx="4">Україна</cx:pt>
          <cx:pt idx="5">Чехія</cx:pt>
          <cx:pt idx="6">Угорщина</cx:pt>
        </cx:lvl>
      </cx:strDim>
      <cx:numDim type="colorVal">
        <cx:f>Фазан!$D$3:$D$9</cx:f>
        <cx:nf>Фазан!$D$2</cx:nf>
        <cx:lvl ptCount="7" formatCode="# ##0" name="Добування фазана звичайного (Phasianus colchicus), особин">
          <cx:pt idx="0">37876</cx:pt>
          <cx:pt idx="1">43182</cx:pt>
          <cx:pt idx="2">46703</cx:pt>
          <cx:pt idx="3">52074</cx:pt>
          <cx:pt idx="4">65044</cx:pt>
          <cx:pt idx="5">357463</cx:pt>
          <cx:pt idx="6">429935</cx:pt>
        </cx:lvl>
      </cx:numDim>
    </cx:data>
  </cx:chartData>
  <cx:chart>
    <cx:plotArea>
      <cx:plotAreaRegion>
        <cx:series layoutId="regionMap" uniqueId="{DAA0A95C-2413-406D-A135-04C748F221A3}">
          <cx:tx>
            <cx:txData>
              <cx:f>Фазан!$D$2</cx:f>
              <cx:v>Добування фазана звичайного (Phasianus colchicus), особин</cx:v>
            </cx:txData>
          </cx:tx>
          <cx:dataId val="0"/>
          <cx:layoutPr>
            <cx:geography cultureLanguage="uk-UA" cultureRegion="UA" attribution="На платформі Bing">
              <cx:geoCache provider="{E9337A44-BEBE-4D9F-B70C-5C5E7DAFC167}">
                <cx:binary>7HzLjhxJlt2vFGotZ7m5vRtdA7SZu0dEvphMvrlxJJNJfz/NzF+rGQHCYAAB0mq0EgRBC20HIwgQ
NNJ8A/lHuuFZZJNZHLJmVEI3oOIiCXqEZ5jbvffcc8614O9v5t/dVLfXw3dzXTXmdzfzj99n1na/
++EHc5Pd1tfmQZ3fDK1p39oHN239Q/v2bX5z+8Ob4XrKm/SHwEfkh5vserC38/d/8Xv4belte9be
XNu8bR6522G5ujWusuYrr33xpe9uWtfY4+0p/KYfv79sq+vmzfff3TY2t8uTpbv98fvP3vL9dz/c
/0U/+9DvKliXdW/gXho8QAFhHEks7/58/13VNulPLyP5gPg+CZhgHz7z4rqG+769jm0V12/eDLfG
fPfT33+877M1//Fyblp998C6PS7v8mx7nh8+39C/+P29C/CE9658suf3t+NbL93f8nf/5d3/fP+X
7/7u/X9497/f/d2Hbfi/33oiHyDmBxJTLpGPKMOfbT1GDwIuUIAkEQEJkBAfPvouAk/L4Tpvbj9c
/NJ6vhyCjzfei8HH6/eD8PQPfwZB+M/v/uHdP777ewjDX7//63f/41cOhXjAfU4ERVJITpgvPwvF
sQoEEZwxHDDpEwjUXf3dReJx1Y7XZX794eovD8Uf77wXiz++cD8Yj0//DILxX9/99/f/5v3fvv93
X3vkfx4QQTVwDHVAA4AjX2JOPw8BfYAxor7vU0x8ylnw4aPvYqDX25vsu6vbzr2u8psPr/3ySNy/
/1487r98Pyr61Z9BVP4TFMg/vP+37//m10Sp3xrEz1r5zxrEv3/39+//6v2/fv+Xv3JJ8AdUcF9Q
HmAAH0k/bxCIPEAEBYIKybCPAv4h6+8q4g/O2OFfAkofb7xXAx+v30/+Pzz50yf/HwHz12JG5Lee
8BNp/SKB+lkR/Mf3f/vuf0Ff+H/QnikCkoqEz30psBCMA/h/SlL9I0llwJMIR/A3Jp9Xwu52qK+b
5cPFX94UPt54rxI+Xr9fCWH0p68EoKv/7d0/Ahb9za/OkjgQVqBI8MPH0mfBvRYNLAkFPiE0oIgw
iMaHHb8DpL1r0uvhXxCGjzfeC8PH6/fDsH/6pw/Dfcbwq8HSbzzpn5bXvwipPvaxXy0kv/Xpo7fx
izb/I3T+Wpv/W2+4c5Z+0e5/lPi/1u7/5mH8M3b/Y7/61Xb//6+G/E9bfB8dzvDaXkebNfqJy/f1
Vz8Uzr1bv+aw3sXv8ObH7xnamMadPXn8DZ8ZQ+F1U18P5Qca9OGG22tjf/we0QeIchoApQW7I2AI
9Nt0e3xFPPB54EuwlIUMKHiAoPuadrAZ2LX8wfEWLsEapAyoFrxkWre9RB5QKsAulL5kjEsmPxrR
YNYuadt83Ief/v1d4+rLNm+s+fF7ApS6u3vbcZkcTF8qMAFhKaTPRcBhdd3N9RWY3fBu9K88MyzD
sga+dp04TYc8O7jaKEv4Lq1YpgUqigvblm3k2GmdkeHAykQtskz31O+snltuNZ77U7T0RTSNrFVp
IvA+X/Crokle9LhOo9U2VI1VsESNSa5c19qoEPYRWvtWyXq2kS2LM+Y3b8VoyZnsvFc2c60iCb1k
q2F6YYadF0Lozsg4MbluW36R8+q5ZNWgP4ncFzZEgAX4yYYwKcEdpJJQBl4tAZsQdv7TDcGkTAgh
s6+9dV1O+tY+m4oK7w2niZbNiPa9t16PTbXGSYJOiqlKdYCewHby/WC90FYsObF++9BYK/Qycd1M
tTsTVTLGhJenrpFWV0O9xrPrz2neZRHrizpQtazjFLfL3vViUkG/a8bXGZjKui/FySibKbKtX0dJ
+hyzZo2NK3q1rHk0dsuwG5f8BjfPgkazpTFxIHobBXJo9Cjb07JuamUMC0KC0zysxjU5KYfa6HwQ
iyYBX0Mp2c6f++SEomY4BDNHqsHmZJiTJe65G29dggvVdaUihX1RCidOyXIhc4zOUOFdSBTMqq7W
Wa2rs9FYkJvFNdNluV428llQ5k8qnPg7TrGncN7Z3bKWrfKK5DaY8CHHngmDKhgOdDZ15BJNuU0u
fd8qwUpPGRtcfj3I3P8syNxHPoF0lxQmIhxT0DKfB9m2C/Iqv+o1b9JCZWVlQ+otg6om77UQK6wN
j7cimUYts5rqZfFrveTLqNdEhL2weTiX1IbYdgEEwQt0XVRK8FbuJtoqNs5BZCsXrjZblGzSRdXU
hU4ElcLI+cpztAydrM4oqftIPJnaFqvtB6lNoSZSQj6UI1E+f75OrYzo5FK9pEEaBmSpz2g3h9Mx
BVm+DIeJ9b4mK+91Sfw8FHxXstVGblzNDmdQuUV9ufKMR3larDGpehWs1RSTnpy10i93ZsZJuLT9
G1fi4XE2mFJN+aK9aZjPes+WevKH3ZTMj0zKh0M6V8lLNg6ZZv3Q774emOBYXZ/C0TEwCHwuJoXA
klIYR31afcRLYX0Z6/TKyzWeeO5Ftn+SmWndd7WXh7Y26ITMVXbaYXOgjuiCG6M5zeQuzfyIN1KG
qZzcrq3S88nHJz3ykkvSzmUIFtuokhXwC6dkAOga7J3Ov4P9L4AH+hw87vIqABcPjGsYL4CN/fny
A9YlaJ3yXm8AEaRBqyZDinBuMFbIlybqk3U4bKnEvHW+mFBctFjubdZBOSf1Zd8XY2jG8rAU5c4W
hGiTWntg/nj4+lbTI7J/vtUUXHjw4BEH+1EezZZPt7ow2M3CjZ1Oqgkg3kdKOFRp3La+8iv+bKJo
1KkxVRSwcMVc7HnQv0w6Pl+ion2SZP3JOvprLPOu1uXq4dDLAZi8tApFsNQhpplRfSMKTanpFc3K
LFxRUYd9HbZl1C59Fc1r97JKunGXs1LVTJBDW3dYeV477oS385cWksAHNJqaUZe2lLtxfG2X+lXa
MxZnsrtCR9xAuHk8zvmqi9KlEa6mc59m9swT/BljQ6GagNm91zZvvDQ790bf7ZAom7DvTK2+vqsI
pnX3dxVzzmiAfV8QdD8DxEpXlya51csMC0s6f9TFGkQLLUu9MjecmOwkyYSqVFX3Y4TLhesSr6+q
1tPbWgWGIhV8PV2lFwUNDb+xwC+EHYPFRo7QF0hyJB2fhj0nbE7Jwo3e1tYnWQuYRYhKvCnyEFce
CVw4dmSME7boLHNYUYqDE5gqA8QlNVZmkE+4aG6rOn/ZVfibRXSs8XuJyXFAjwAgEMxEwX76dIXj
ZFxX5dWkLcsAdk35dirzTJf5rBL3qMQVjpgdmGKN3yixTmVMk7LTXZWkO+zdJn62RHymWRhMyzfC
G9ynSzC4guBCyWBCYJJO7hU4E3li6ilxGrX9OazSArwLE/ljH1VQZ0AOpqj3zaRa7L/IyYCVxMUS
4cRiXXmo33dT6lRQFxd+AAm+VByHJmMyZsXTNHOnI15LFdD12TeiDnz1/p6KgGIKdBFBevr3G55c
rEkG4jRnnaczIydNeHA+SdkD4ago9PZgDLvE6/ZYureaYiu/AY7HQcXP1kAg42C8JxjG7F5c+2pt
u9EN0FPbJzOV9Y47wIvOoScJrXPFXHBi3YU3ouGsb/GuEzSeYN26mPGggmAe9SC6Kiyq7AWv7HzJ
+ZScHJOxlTU66bk5RcT1QMlOq2P/s9jUOiNYZ+W3nuTnWcCOE/0AkgEaFt445CekGXcppUVNrE5G
WEJRJaczX96SijyaliWq1qnXGxHacD4N0Lxfx2e2w8NhHZNaBdZ76wQ/rIl3SIl7ZmWWqWadxUm/
1CfDxIorvroXX08B+fMUAEoL420MpFEGAh/D88miV8Qn21RQVqJAh6yRpUobI3fE8YvJtTfACA8s
gQu95cC9G7srlxW2nAY22q6PZZIoktLLyWUvbEo73WQAyK2jbzzAcTUcmW/QTYVCCXB6AadkwqKb
VUWGWg19HWg0yhnwZefN3Y0F0aP8rGGaJRxO5ORAaVtA8kqQM9/LBsXswxrNE9AZYFVV2t8Ql2Z6
bYuYz4XUo1/L3dKvT5LFpI+yBJWRnQ0Jh7a7dYSpJjcmzMvShkHjP9lwiyWeqsxUHrjIGuUvPaxv
gW6TVzhQ3lxOugu6Na6n9VkiRTz4ZaAxSdd4OXKRqkvjNRkWNXrto9YD8sWpjb2s5trzAg+YIX3V
jBhd5WhNXpo02bWkL87THJhJRSEVi2T0lHO033n2fMvQYYa4dys8rMTDo26RFD5vCL6BWeQLgQ8A
t3CAAVNBZd5DfNj6oggGNmtc0lH7tdeeoV6eeiCBzurbdEyvet6Ti7oRr+lEspNgTjLlPDVjPMat
MTaiLUDvyNZD469PcCnXuOSLHi3sWx4kj2CW8KI4JkvtQxhLeALgcVPYL/4bNJa5agp5vpAB2iEt
C9271agxWJ2a2ZJEyZSo9djnx473SoAwamUw6jERKOwWMn1jN9AXa5dA55MMylcclf2nZeDK1i59
6lmdtusEnGOKArEM0IizbuehaZdQJs4av30Du5BGFYV9cyBYy7T29Ncr8gtsEaYnHEa7AQ04wfxe
YKS1aSvb1uqhXOYLZ3gdUdxfJGujttqbp2yNhym9DkTlVIX7QrGZ55ov9WtR0yLqZvqCVmbU7Mh/
85rvPNIrr835N1gD/QJbZND5ENgOnCLExD3wruABSDKXTq/WLeFsll5vOSzFZEJGyXVG0oerl+yR
GMrTYuqiSXKnmm6FMi3cwyptru/YEMmNqrz6jan2m+jD2IGGWc/ZWA67pmxaZb22DAlfbmaPtGpe
yRytvktjQ3g0Jj0PUfm0pRYyxfOZ6ub08YYGa91lu8lf36QUfIpWGqDcucJDQx56ue32JaNdyNaI
GbuHBzChJ+drJmy3WxbGVeFnJ6TxdikIrl1RpBxKZYmTymujulRrrX3eNCGrrApMXgKp9bLQiOmR
j5dwotDpUdNMB+SyPtqKwU87pIZs8c7TkrzmrnPKC4KH0zSjs6WNcbromVf5GaidYedNIvJJdbBI
oDNWy/2w1NNF1yhQSzzsh+Z1EVTuJC9ZOIrE6JbNY5g0fqcIdD/djgk9qUz7uPR6Gq6smnYmDXTe
iyUugYK2aGAhCsrXWQF0GNXHcqtIqV3tvaqbgpx6uMq0NwK1MiVdolJWvk6bt8jQOSy7eQkXbK4y
A9R0KoprrypvAlAH/jCyXV/lS7xWslD5ONkoyexzEDFPp9L0eg4QeAr5METLhJ6OwWIj3DaVIqJx
IeZ2n1KTnGTeFPc5IqFnh/SU2aUAE8l/4hMwCVJiQ5MAYmwQ3gTeuGuW3ZCOycmmz+c1MzEHa4bm
Gnvj/CzP02gMCg313AJDKxSuAei90SvCqiUvxqGXu0BCb9rYdlsKP7LWKDfzWmUNqsNlAZcC+GU8
zIBDpe1slC5GSTfweEv5DeW8xvNUJ5vL9dhHeEIe9RaaxmryVrksaHWdF33siuQUTcCw+yoIjdeY
cPTAIJHH3rgc9WdFA23RQHZbBQ+BhegIKPCyjmaADS3Y6zaDFeDjikGZR5blb9IVjAlUgkcl/G7f
H5dpCLvyqzHM67mPmqOGKof2tauIUUNTw2oYwKqcL6UBPt/QER7fF7kCIggfODgQer5vwnKwcdE3
Z3Is/EM/lrAHLmvCrZTEip8C9y41ZlP3sJvNjWP8FepQrXKv8A7LMEYkgzJwgFah17HTpXG9wtTi
p8EcnBVt7oVDDYvOIZxXDfgaD/sa7/pJPCxZWl9Rb+ovi/kGPM4z0NAg2onfhyVdTVTIdtILXWnM
xkfpsuIQHryKCC5f1KSRO7H2F+Xo0H4mwgBlmQZVrMXONVkaZznj4YakMzJrDIfPtA3seOpl/cPG
zAvYUB1kN1PluIB2XB5uPhifq2Ynk7zQSTqhs2RIWCgMer3k4NR4DPK8Fl2qinwGa+0YV2+02ZlX
iA4SFaLDkz4NSZEzFZQG7CQpmO5bD5/bNHvC88DbFV0XoxmE12xTpgEU4fOW7khs0iV0MwUBDUYU
+E9Gqi1f6uxYKl1+oEk2R1VCvTDtINg+vUl9j9w9o+sKuVuT57mRInJ5el4mwWUDg/wz6ToTJg7K
n7ZToIF6P+Lr+sYtAdHbG8C29SI8X3V9KndJko6Acz4EMINCL5wr1IBXt5PEdioPHdgAsTlW4YQc
ZDX295Rlb8hStTsfup7mo3kNfBQys4V3Eu+Ul0ncoSE58cRw4taOn8iuB9fraGON9dyoIpjMw5p7
YUHq9BHvBkW9rgFJz704lVlMrVn3/gL+mDcCQuMx8l2X6N6Ieu8chGVsEQ3H1pwtTpJolrnccYYB
7yt/OEMzfowdOoE3atQPjzfnDNj9COwNGnC92LAb5XCBBTiavlPl0SurAQU9P0eqawPY7WB5tdae
2NlGwI88uZJze5rRke/Tbn3pZ9l6YocZaeancyj7zMbIM7ei4Vf5BMtAE/RokTtdMIvixNXPc5a/
MhWJNjhrjTgnQQXPf6RS+YoOoBzihTARbabIBgF3zhF52KyZOLU87fSY2UBvFd0ADniTmWKTQX03
yA0q8+ubzUlr4Mx7OHNAMpGHxU4iaAxeUKHXZijsbl7B6oV2uYHdBo7dyJ6UneB6KseHGz0Japrv
qgq/qLLmvO3RVesE9IYSQoFordoquZgpKcPN4NoQgwCMAPpMwyFH9s42SBtPV6CPY4OKVNNW3BRH
tuyX2ZN6BOVrQc35FhJuQ5I+BxnHkxnUdJ2QiPQNVn0NfmTfuSgp+A7K3YX14GnKILkrDM/o+Phs
ZmN7h7Z3AT6W64aZYzDEfoe43jbU+nhU/kzizFZq6wYbOGcMcj1FV8kgc824tVEPAvRQMmAA9S5r
h/GkkFmhzLw24eKZ01lUWdj45attkzdd4R8V0FykKXTe+ZV14dY4NnE0L/ih8adyV09VDR89d6Bt
/b3wwNHwiwKqLuth5NFBVRUdtFCPgVjpDKAcHB4M/VTlpmhOPABnleLCxbziDJi0GzT0jsRU7Xkl
+3ipRH1WifYMsJlfBhbt8QiGPyX7aoI927YSHKoFQG2pIzbx/RTUlU69POYD8DEBhCtTvcnvJjCj
7UksXNN+g1eio+/wudcDtBJcHkRh5oJgDvY5Gy+rxHIhR6u9pAqedAy9AKMSfGxoYI5lnk771Ogp
lX6U1naIqqJ46RVZoXNRZmqicop46n3LLPn5dIDBUAxmawgsm+PyPl9UZnDi5IisHsE61wi8vgMG
3Ran+SRhGpEtoVzRs0mUA4yF8qiApht/Qxr83EZkAoEJjjh4iOA43ZMGZhHTQpbJaX+cgZwskCGu
HGXUiMZXrKaZNp3fayaay8RL6j1k7nA2+N1Z7fLznLvyXORWRLVZdFrxOq6LUSjsz1dfX+dmEt+L
nyBwHIzCaTzIv+NRsU/VVJtbkrs8Az+Mz/luHaCFDm1fa1OZO40bJOYUrJTHXlqAk8P8NpzGERqi
l5jYHzq3m3jnqQWsdRhGAATNGfgNfAa243qsA7G62FQgtNnK7qrW9PUSJnS6sj0kPOnITc9OuwE4
Y54KG23o0Qtq1VSiOxOiY3mEgyqL5gSaR+MyTdzix7KFMirbQOFGPOnqoAzXUTQwKEvcDuf0hFch
b0GRrumL1bNMJUuGT6YVnxKg+Nqs0LfkWEem8CJWDs+2zpR3pQuzDOSyEG3oDSm0xybbj5SqbSbT
IReiLikVmqvdeFQC2+WGqAZk8+7rwQGN/7PqEjDnglEKfLkE/DZyzLJPLJ/etN0sfGNhPJWoye9c
uByFikA70fcDCEX8YvOAQM0VesLkOp9bMD6q4mo60mTDiDugxr6acGl17jVh11XLebJMqarHPN1V
uN7lFPB5ntb2eYmBOMMHvKxS7Icws2XarmINm2KJp7Jlz4e8LS7ADgrREeJFUZtwpcNbB0aEvlNd
6XBVV8vzqgCWuqHlmNcshCFXEcpm3cOg8Kr2gpOuKRfNDAiYuj9vvGM37gcTtv3Ttq7rHV0AfTdW
FnhNviPkOaL4aQ9Dv7MmaGGG6bdPsoHfrijFkS0mp5IeqAP17KiDozYieT/qpV7PBK7aGBxcGPaW
5oyguY1bYYZDDRRCT836tLrd1MCcFN4Oo1QLnF/2bcAjwiZxxvm8b/EAwgq6JIw7cZyi7mXemXhr
FYjYVlELyqT0PHEC5PHFsJRXwsz1QwFML8wovu7Bj41h9PGmT4B69BmHwfAqYlvOL3FTN9/yJL4A
yIISOJUABjxFWB7N+U9SJnHwPbhMQkFvw/62BiqyBQJPBWgG4ONrah5O/DDXry11p8gBNE896Lqy
NK+CIr/8Rg7/PIXBsUZw6p3Al6N8+OrO5+uB+WxdghEPk9d5paFsZy8E4XpYQZzFxZhYNQQNjOOd
3btcKEaHW7MMQLO5i7IWDG6CJtVnovtG4/rCoBLWhcFUAxcJjk7ct5F6zvp5dfUE5yYMibwlV2na
EtU6f47BaGz00OJw098+6fpdKstr0dICBmpVvUtSMmqc4qftIOzxN4yxeA5Db1CGA1ie+eJVysiS
n6bjelp3QJ6+sav8eOrkXuPlGAc+hm+cyQAsqGMefBJn1hXAxUTQ66b1nyEwLiRQlDCdKhZ2Qrgz
0GizHoWEIZy0r3PflCFdCnvxzB+Ru+D5Kz8p86gcaQtjZbsPECoeWsPDjYlin8waxnySAVmffRtt
k8HCL1756ziD9Zoe3MTAV+ztIS9hDLYdiABUobbroq0ZDMM5Wmvg0u3p5tV0KMzZWoVNkID6KPbd
cY56R2291QtlB0OYoxIvHPi+4NUdDKnFbrLlSdHA2AMbX89T2hymAb1tk16ouiUwR6Lj7SZD8FiP
Yep4BuIivWxSMCM2ytZNroyLdLoa5fpws7QbEpyuIrUqc/MZjKuBcx9FVQ6VHwYmvbLB021sOXD/
Is+7AowAWNG2LUR0BBR9X5zNQXmYCjdFLrVVNC2eGrrgIsjbvQWhKXNSx4VFL2UbvKx5U+uRp/1P
HaQAKWVQFTlnFDR1PxK8WbQPmj/cNmAbSawwSZ6BPap1Ast38JDTjRyemwHtp9yes8J6ccbTcw56
4WziSs6efFRkNBoJUrYDleava9R1dRJu/kbF4BjAemSoOHsIjBOd+XDgoe76JAbr3eiuBArdHjXG
JPOTfA3OQH3U4Jl74D8tcT4vrarxMu3hOJJ5vq2T0O50xuCuttnaxd6xXGSKs0jmhuh0nvJocweD
3hsiN3VErbKtFKddF9LOvqI9TUNEq1kjMvchm4c1TofVhaKpwPRD/NVIwHBoDcvCNs0jn8olhm2c
lEuCeOr6MsynpDkt8xQaP5wk6sxF/iilxXCY2+ypz4fktALft63Hk7QELjgYOPzQlD2w7jl9FIBY
0mkNh1qCFdSPGIv07iiT8GawNBYc9Wj2Ywtje+aXVjUZush4EBxyMTaP16yLOrwPJuJfBTg1j6ey
jHsL/saKwJs82r4oGzulnFyreMDgOeZkhF7ruUVVgzilZJFnqVz3a1B0uk3KMzCThiizTgcc2ipl
iwtBM6hNv9DRgzNbTdbozh9KXcJEXW8KwHP1HLoxh24OiDNLgw5sgOFVvsI4RA2zBVxqq+qOnjk7
wxGgACZwZd/DgQBgMcKjjxdfAUoNeqyhIEFLwwmRLjvUHbXan6Zyv+XAJmeOo7pGdqWGSRjXtu9X
LY0EKnE0NrzFxXYpuyiv+1JziRH4jlURbZuRzkAe0xKa/t0hHDHlGvK9GvKXW3r6onlR8qIK8dGA
4obG47pmCpyHfUkKkI9HZhk0Q1yNvgQueDlVvgxt4AdRPuBdidsUFkViPy3VWHurgkHVAIQJRkz2
eAQKLO09GuSyIxZWPhHv0AZuuuAypKYzj8b2BLbNqCnlUueuX+O1SB6B5YPgnBvawYG3XDuU7ela
wKI6VN05SAGrk5N+bHTW58B5RQK+zwjUsvCoBDdagnwvLHS71TuA0xtvj55cAk/sws2BatsGEJv2
avCzEFp5owXPTzffo+3EcpoPr83C7RlthCZHRk0bgGU5wEgVvB6yk3A6BkuYzzXN5WYJbzZTUbe9
zmZb71cY3gXFPIfjCFrrOCkGrwbGQqyoYuDdUvl5qVz91s2MaMd9cDibJdkXYNCX/TQqGIwjbfKs
jrb9d6UPR5vq4Imknjnz8m6NPEwqcLHFc9aVYKsZ1MRj5hIFTRecmjUNt+axAXF/nBBOKzhtTWOe
tngMwLds+c7Pm1KZ42g1Wy7oQpqTdOZPij69oSsb1GCPVmdgW3AqVIFhugRNkcMhKKPSGuaS3TyD
dhJPSp/DiTkG5o0EYjwr+B8C5ElX+q+r2htUaTJ+sjpQpkla1+FGjrvEXZWVZPEETnCYFQb8jBpG
mrisjrOycAHZEWYdO2FB3sHEQhxPgpVIB/YhqpFVRZusUZMNexAjw4FMtnrcwsnLrcd0KGC6wclD
fGSy8B0cErE8u0j+D2FntiSprnTpJ8IMgZhuGWKOzMiphn2D1bQRAkkgQAievhfksbbuvbv/c1Fl
NWVVRAAu97W+5RUXdYMmoYm97wME488Tj9m+PiceBkIKR6FxFE7xGqd1sMLsKNWjU2kZPZbm91hr
looltI8pGl6rcv5oJrtmwoPTxm0os923bWx5MYJ0T333vQpdc9rvO1NCG1Xmt2wtOzHP+NcwGfQn
7tehknvzJPNx05143SsYFqnrZm39NHljDZkmEriomzWc7AAJmb/Mvqc+heW9dI9waLLEUAie8MQ3
n6EL17no3OZsKKyaLhgILrPTpL2HTp+z+kcptytVl9l+ORwnzAbX989R3Tz08o23VYILWqmsCteb
z/1L1I2oh4v8vVvas7O8V333wQXak/10DhifsyHkGBF71edBMlSnMGo+Qge/pKYSWhH4gzuN2X2W
SmbSuBc6i/68JG13hmgYFX7ntRh7cWj6y3BN9H8e9NDIv5fQi2EioYUnE3omwUDTeKW/gFjJu9mH
9NKW+mVK/jbSxT1RoUNZbPKtL72nYUFl5QkXqe/ZKp1LTCg6boVO6WadwZZ6oW3yramW+uKpj90P
2M/w/W11NsIcHbhzGqy+LISCpimcIci501b53kEZa7uzHDGF9uHgHMgAjtQZq0cJ/OLoR1V4Kpe4
1UB4FWoSdR3UZ8xfTgQ7zWv/wjU21zU6El/NRWzNfKgxeq8ckCiXVRZipHoyLfnqJH55adEpHjg6
iHS/bKyexWmsIBj0OOM25a0M/ELFY5RGOuzgqYGPacaj3qTAWS15X5vytNeTKMGV26sdxtMorwFR
ZLrGx4MucG8d9oFvr2lzG9RF6VddykMSHvVpf8qSZw0k8Kh4I1JO2u9R9OHYIfxlZ3tolyRbK4Ym
EBL0rjTso9BuBnRy7FMzo2jq0E/Xyv0TYLFGaoH7AZx05uzTQVh+LlEPs0FBrFwoLoLVvjm6eLFp
5IIdQbhO574oz1ziHFoTmeoQKvZukrodrIrABwc5qeTqBmRY0OyV70yCLZRKxeg4zDczmaaIImhU
VMBN2d90KHkacxme7VJ+B3DDCrpPw5tUrwIc8r4H5147X9h+46vuhFjyD4YHa9Ne45gKtOfq1MZw
lffnENDpD8WcX7Xsu/MgINt2mzcwiZoUZmanxp+irFzGg2ef+xCQ9P6cOxqPMPRVkdpGv/buNH/a
xWpp+mL9RkP1U4k+yahEudkLPKPDc19HYV4Z4uaYXY7elwq29m2jf3jtThnLy40FiQV7gWfZpa0S
0FdN+8B4aDOhQKdsf9vuCNUqefieV6b70yAG5xiBzcjWmpK8KuWfEar7qGJyklD+C3cO3+eFXLy2
CSAXqPfQUZca8mu+evjM2CY2uk10DlFKWK3mQyzqk+lLnk4A+A77rZFo9TuqDTv+5yrC23DnD76K
Oms29wTM+iZKdO+N+nto5j7tNobEkuXviS3e2QY4yCN3/i0Dt04TnCzHDvZiJsfujVj+1Iw1Cq8T
44WseJNxBXsgVO5haE6yH3FfbcNP007PVi72ZDdTZpfCPqeYyBFpMPdPvGfFsHU0Mwl+qtFLIwLO
b4MU986p2RCDrZJ2TTwe9q9P1uk6xn0F0RFHURWZn31IfuziSjSAjYkCNzXcuBlc+hoFrtEAxpk4
7bWHN8nvQAzfueciOBA1JNfe9Gd/JH2n+xmFs8i6ea1SPYV+1pkBklOTYrSr7qWwF4zYAEFQNY5j
PBeGNAcxdsNXP0GHH0zex4LOH/Na/GuXx4GWNmnoyQOFr+oE6MJ2xWSvEP4U33qoeBfUZJMvKz/v
r69hvkITa3guVanA5sow3RuNZWyQVVjHI4vK973FrLfeYW9GOziSVwBAYEf+4lDUYqc5qa3NGGqg
x101XJY0IOOS9ZGfLuHy1e2UgqTUfJmnKD4bPf/eR8Iw6p7LGl1eMMTlJWEG8NIQgguoZB7AUSih
DRSqTlZowJstj1sm3og3PfPXVmCk4SF0pBX2ylT237gru8zrGbqQsGVpCEN6B5xrMWad7xUdGeN8
N4zqrmgtqM1hhpBFB3ao1wn3KHDvT/hWbzpTu+oKdtB4reYYdIYcbcZHddaRd5jiuD7GpT/mbDDg
QTzdAeKbcm684blu1a8hhqzrz05u63o4T+NUVE7YZKEm/qHs57eorAaM/eBCbHhfBKCKQRtcMrd8
80hnzlYnH/UEKTag3RGP3HxV8m+H4guc2R5DgPfX2jtyD6GUDmp4j+PqRPGaJwYkJCC1OoAMBPkn
43T/i4nARFTVNs4JoMvcN6C59h5gqucl8zS622GqPuIF8FsZT+tB8qhOa3+GuGPcLuM+/7Y/I2tT
e+BkycfeKHXO9KvmvjnH5uQtENqdcZtJJOenvhFvn5NKMKwYv8eXZEYdKTcjKljEk5zN8zxhPvRY
jXMgJq905Fm4xj9abIc6OrEgt+qYKKC4qYtmK1WkydzeoQLsZNgCGXf0CXf3TVUg3f3AoSmPxuju
dnjEllCVulhxCxXKxwFEIBfmJrROsa4tDLQJ7cPidBgk4+5lMEEMj113uW09fg1GXGjdvNclxNuh
Bw3nMDWmpYVPPkLj8uIRtWcSU9YvALu4XvEYbA48RwzkVgXm1EzanhsUPwUM97F/zMYb0c3q8Nei
wu0eg1856BUdKt5esfrmfe8bVSfegB1UICcH0DFlaA/GNJd2pu+U1t1XFSdjLlpR9OtiDoux5uI4
QZX2vQoO+/jSeQsuJ8p2rptYItrRlttMTvAPgYBABgq4NbyWo6liJw+VOMdTD5hKWfjXcVMfA430
jtQ4MjAtzhunsZaM50SwLi1jSa464X4xUUs3zSJJY2g+XwJdX5CmYK880Le2c6d7uFAQtqhMran7
I1d9/LwMwY/AcGiEwqH3IMLvC84e0UqGNKpxmjazN9xatA9VHJ+VWn8PIz/KuKRZgDvi4DY9yXHv
eoUT8fDKOnvRQA5L05rLKrybgqJ2GpeVYOSt/4R91GTcbeHFrmo5slXeuIu5fDwvC+1zL4Qm7jT9
o/cVfiUih7n0TOrHJZxIxyZFZZbnWAbDYfarXLXNz3lD0Qkf6TmBF7ksy3tDeiRmwDhfhAVSPN99
opvDHM/BSZYJJgGB+5kOEpqaVPOzM5gCSbA1pXpWV1xgk4+IKSECFxT+6rRXARXB+gmSP6HL4Bqo
N0z8c24IzivCcBM7cccxXo4vM9VQ+7SecTWSJSWNnA6iDnHkDfM5WhL9pdM1oNSQFV65xqcAc9cS
tcFXmE6i+domzfht7ROW7gejV7qHfonkIfFYSkfHBbMx2ePoAzkjDrwcSJ4nx+mbQ9TJv/ZYFQiL
YlqYgPTtxGj1IENRZA+OLle3UbFvJRztF7EJn7HQHxF5CVpaFd46g2Iox/XN9Va4MM2tQVt/Z+Uo
PsYeoFgUONe2cauTmFb6vsprtXIM9FrX53ZsgzecviyvW9tmoYl+WGdkLyZGKQCZEGdgrurHTHI6
AEhv3bU6UYZi3DQo7BwiDzw5U15l4v+S3tocKiP51biw0ZhR8DHsU5VM5NpEW9hke5g51MHQsmOs
mfPekhEcko9/fh3bx6JkefakulVm0MdWlm26+sIcOyi3qa0CPHfe0p84TOjUrDzO4kassPNHYG3s
VXlwek0z3/nkgjF12/F1BiIV8bPvsvomSMJzNwQQgKp/wyAli0U5J0+O7LktVzfdsiY5MdQ5zEM9
p7Th9uSqUZxtI440mgdEQWYX5gTNtjzmCX5WeOv8riyaxVvelsCGyF1MEQi28QS1YjiMpIsvgRq/
R0Mbv4shco9dHyynWHgsq6J1uZowvLVO6D8vEI2e1668jQbtsggncsdYYr7Mht2quo0fkmWshjC3
dCq5mZk7mShrFyZtSI6qQR+3ieSA/5vhMLFkBJrYRJf9u1D1B09zc2obL7r01GN50MAXrS2vr467
NpnhQ5vjMyivK18Muuq5PcLLQjEZqhvuIP+0X6zVj9tTW9U4vPtBnH0nmm+yY6/DiiTJjPvhIFUr
3poWaTHHRuYkVrSb1eKt59CB2w9TbjsA2hmdi/dSrrS87veOof1f2rPg9KqAHPTo/h4SB+i0Cy4A
nnR4EBEhqVMF81M8cvvUTszkO2MTVpM5WNwDE/WcRzw4KlvdZH3inCEIUZZvgsfutw5+TdKAtOGl
IE+rZo+5D6uzQSgVfu/Gi+ClMzpNCCmNwSmu13C7Nc5DzYcHxKP3ccE1qSruvfozED7vxwo64nlH
+Cbd1adedzPQrKj80iAIkXHxxhG7eBuoi8lkJvy4hiNq44pWSbZC3IDAsmuLCQUqHcl6N/Y+LFdB
UfX2VJlkAXurc6vK7qCqvs0acJ/PUJ2zLVF3gS5ezDWa8skrD3EturQanfJuI/c8JmWb60A7D+PW
h6nTv6AR+0hAkMxdovoeKgc7kMI/jHN1X4wMX+ASQkKc7pEp17uQpobS089FMIGaWGM8Dz11r5Fs
vAvkgOCgMO89KinTeSjbm4R7cNt/pCQGT92y5ijDjfLYAY/ZBeYa9wO5B6omd0+8TwBhrjwIxc1o
H1ibtPgDfr/SlLFqzceFoHZjHrhhpD6ACIDRHnbuMYGEcXV6jWEARMvJaPTivGZp1c72waHQjbQ6
L91YFuH6K4Bz9jQ1zniWlfehJk1vJMA5xBB8TarpR+eu/Lk1kQc4XJiMBSR6Ikkgc6r7KIumssx9
N6B4BCN7g0M9x8Mr2oDxde2aPHIKd22nN2vB8DjVcgZMAgu5BwA8KBHdETtiKcLEzYl23VzQelaH
2ak2fs3WhQ5Kc8SA0TzjrkZEhm6CQiBPAjrwE0CK8sk3skdiVNlzv475GPbtg9hxRXwzbK7UgXNq
VDAf/IgB9YUr3jX1TxHEkD4B+MOtnDDdlUhPbyHe2SIRWs+4OV1y7y1iYZLZ5mn0oLU0GPK1UWKD
QTEZVsDn925qrjqTjtMV+aYEIwHvxJgrAv1TECihdSjz1oYWyAg6YuS6QJIBDMhhoAfyJjeYPzRo
h/fudLfhYQS+9zMP7nQZn9YEqhmAKweUvvvT8s7/OiPM7TRF3bveKwujNpN1PBUOJPkCmt9NBZN9
SvrmEWGSGSbCf+NkhiZRuBpwTr/xnrti13XLDxqb+Nb2a/xp7Uwo8JlOnmnpIpAsoTxs7Bi8bifJ
St19p1TSKxc1HDoMqGopz6Mn5A/YlCyE+qwHEV+Qss7EmAAeme0Wt+Vo2Qd5Shz3jOOgx/wG9WCf
bRd3S41AO0HUqf8GmwpZQi7OpgZ25qyAX4kIVNax02SB6MnKVmdIv/nOZ6xO+D7YjUlI3OHUdMtD
ISydyfjhv5QjcZ4n708Qv/nqg6t4euajRVPlJulCy/LdxFHhmfk8Bb64sBZuHoY6eMMdpK1xoTGY
vBCYpHG+AiHtc1JWEDKC+hWGCnuuYphLG3/QOXhvbaASlAnctkgAE4wGI0GYcBLpGFok+FCCz6J5
B35yjBHg9K0n71FsC8wd9ui5893G8kjQa730rrugGLRloYwbp4mqqptDdYGcwrOfDN3ZH5rnXi/D
0XXNn2YlK3oMCgofPgxcv6wtXXK1INFSvbAyY53hGSTCbyJuxkM9NRBGWG2PxJFXWU31bf8ucHAO
Eou5wTSw2UA4HiYH/KwmVDw1JaKyunWvVei7V6Tv0Id2wR/YWuNlgvziaORNLRJjRTSCvC6HoLuM
E/kSk7Z6eLIDEWtB3k92qo9CLmtROwtNK2d2Hg5a5/ajGUVTeEkvT//FSw//baWjzLkU63PJtjT0
n2kw7kFqc8F0ZruiQ+YGSW0xFdKA5VwC91yW6knjTz2Gxr9HSnUZbotXp6Y1hOc1Olclj1PazmCJ
DAPFYgygM/SaONvlO9FIg/iS6lef1YiMtY3M9jmy1IYeVtu97ZUk5O6PNjbfpcVpVVM3PhEygEVm
vZMqmNSp0L2bx037ty4J/FU6jRdJBpaaqoQe2CiTtQSIWG3qU9lOw7MzfUO7AvZxRYcXxmqF4ug7
x0ZJbBBg5LuuHHOBaHBr4bWkVQfBttNwtgQh7XkX3Xa0H028Z0LvA1y1GchfhLIq38EfJFDRL8rg
oYbgjJgASPuo81++t+yOmEZ56fz46ndBi8JDh2PrIB4N0e0Li1t4+MiILFpvoinDu13RNALXmrCM
oJlR3FkELMt4EBGJPx1rz3zXCDakaO3mIkQ0DGnkFcB8hcPf0pyGLX2O5AATVLcXML4cP4DWU6IL
PDhdNi4FtSy57oDoEHt/6nb5tv8k0es3X9E/u5Atefk+bfmGCcE+pABBVzm2zPcGpNxIJzDFYGX0
p8lSNZBewommLd8kgVB9D/rk0SyanebOOREbfeA8Jsi+dDxt/AUGE9Mw5zEXhFDyZTf52YBjVWzI
a93I7wFZoNlv+kKMa3lpFMljn9gCQuAb24TMvqxUMQv21XDyOi+eRWbB+1Vx5IV2lMJE3TeYKQfI
LJe95jkOwmmVBCyF+aAJ5Pvsj5+usSepc4ro8DtwLP0vT5P/L/YSy3djD+lQsI8uNsX+I6UYsnBk
jLI187m+EL+2B9GUIXyAaE27CKmjmK9ffVJKtMDVmxcFn5YSpOby1HJXH5VPD/vlwVUrhNG/mUFy
K0B3nMUJ+HW3Os/OhYAYAkIBvX3n4tGHQAMUXm4CCt2Wru+7nf0/Vwr/X9GzECaoH0O7TkKUi39C
nT2DAVP71ZzVkbl3HVswMNn6pW7479JzppPr/7Vr+Lu9sctC+zFdQy7KECq41XU0I+sQIv5AfvmA
kXmk/7Zl+dNGUXzsFBTfKnj2iBLptAnAXfejleaiVqKhc4PkajX6DZ2YMoXD2P0X3ND7V84Qb8+P
cO2A8vphvNOI/wdSpGDAEDaMMNG65UvThyr39FznjV2rI+2MwYPX2GwMjruwtEvIO6kXCY3CU+nq
3GziWVM1bxQ2F3Ksxz27M0aIHADCzdqV/fqfL8m/+WO8ZmyTxKYdAlSSRv/A3QYhEpxlwLiYE5ya
cj1Pq3pH7oBmTtLqU7eWyB7Aelx8yKdOPSXFTBd1bZ0Jpw+DLmGc/5pQ3Nje/4upDbGTBEswtqUM
QKP/yUT3Xmu5hnmVua4I09F9ijv4izGxj7oakqIFG3/SpYdE6bJ2p87dxk6/fHcqkJ181Z+Lpf//
Oy2wTuH/8YJCz8NOC6yPxyLzf0DaJBqHgcN22Eg1D/mQMShaVIOL44UXPD4VPLuxvoI7kVkfEC8H
6OL+3Ddg7OgWA/KEMKxJDlUAmmBmIMu1NF/22wBz9r0lcLqH6JsiEhtkELbKsUodFBRoID5j+QTp
6Qjzt/HP2jovzUZ4+eXPykX7O9XdtdEWipNcQXbEq/vs9ursEfmH6wo611YS8a287BJhJOABbntR
duyVK9nkW1B/Gfvnzu/LZytUOvhAX6WDPr1EO5sSJmi6mDnO4X1haQqSs4NqfjQBc68zNuGkjSed
9yWJPmDXIPS0lubU83n4Ktn8XYl5vOza8eQJtyDQPbEvBqWHB92RB6/YpjN92L76HehRQuPn6hri
0MK4G132zw4hfZlOhnSwsTt6Gf4kVetnvj+bb940fIGuibOqfetjjZVBLLxj3PrborHSNBqvKvEl
WiyMn27S9FcNZ1W0/nqzwshbn6xnRKqcQ7Rwlpk1qh4UE5PqAXSqCa7S1lVjmUcaSOsXUmu0CaoK
josC3IBO5xcdfuk4ae+62lAwt+LXGAkzLIsYRbp6Dpj0kUK2d6FRzN4xqLclIWGCmWQBZA1c91lo
MAXEsCcdLg8Ggj3FT4DlVFWcs5omed979WU3tlapnSKgDJAUxg1ki70xXj59Q1f7CDfE50Aj6a+n
o/XiBDF1tMce53OxoebQPvc1AR60jRk+4SUExy+2EBz+ZcyXqwd7K6jvDdCddIdZ7Rbzmrgxn8ka
JA7OwLxw1gjn3fjiOxsAPe/e+Y7JzgOSJNWi7vNIfxJVQ4uCa2LRG0M9cm7UMyiDI7zBxLv5Q2FM
lcJDpujyYHBJWGGpoZ9Ywobz7FzP5BqsvMChjXSdn5s5HL72ODAmUH1Z4CTj1fvSiJ58ok11ibzE
fqvvo85OREMISo5aOvdGy1+aIBYW4ptOgIUMoyJZUHsvZmWm6Jw+SSOsgkmXClwG2JEsavun/RBy
1oTmqp4vqEcHPjPvFnvm2CRBedhNccR18W78KdV6XR+Ve0k8xIngc30PVBgimjj1aR8jmW/cX/2M
cGHrPZDV4U9B1z+qaXIvhCESVDvBwYWxk/UOgSC7rve1QdcnbRgUoHnfe08dG8ioD1+rmx5AZ3Rj
4x0QG6SHSfenOehtFiKEe8bsczITdtlUlS9PpkRiEhTBDmTWHq2zvgJe2XrhoZ3od04TLKcB1XDs
HQUWYpq+sA5zu0/LX8J/mvplPWoz9IeggeTWJa2TTRrTf6SX87AJRR5ydbDDHEyK9hBw9upHCupu
aY/wT+ord6qPbSWXpvOZKgBpep5+lbUQ12mVdzrVZzU79Zm3d7T2R9pT+xANnQqxVm8wMOfzdvWX
gd5Cv/fPBCmIQBx3NRhZ/6/+ytizgtdQdduggXg5zBS2vvUEfbCPoFA8SHrwOEXiLwJxG9PyqwbJ
hvH0FmrsGqlVCYOyxNqJCDxEaohzbBExvVW9vLZeVb0Y3+8vAvE7io0FghGEesky3xRhX9wV0UNS
FpBCsUSrg6lPBYFWOv3c+6k9Q2U2UMVHDvkVbdhmESHptRfvsZt/msnHWAxT9JPu6vo/69r95QtJ
0knK6sy7+ra3cX0Z/HKdIQRQHcTHk1yBB0JT/rE3qT1UIyhLQb40VF1mJF5qkaRErZeFuN1nBqys
N+JCNH2+77+y8bbygcTv2AIH1aCDRcDq1BWTg3SvqwtSENHbo9uDjJzMdKbVeGYbdSXi1qZhb25l
bOyTZ+HZm+pjGpFXmfwpREqpazPG16LpVhT37ZT635jMfgTEc/TCZ7hQhsJXmfA0JFj+s08I/4EL
yEk7wM2GrSrBBPZnbBcLQYftvdI+VE0jnAm3hMMbJ8hScGC5uzqyN4rQDY8r0IiCyQHXs//jCDuc
zJZWFNucwb0QW8hQAc/SV3+VvWtzEvZPU8LJBYNGHsR4snjoQRDZ3Naps7cNkO55M546/nvqdV6W
lmWkqu5iiYfLiAUX4yjNiYFEmNEdHR0v1tnQt9dyW+lSJcB2sTstHROd8xGA5i5h7Tv/agbztalK
+JhYp8bN9H0HR/pkuYfI3OR7WLyy01vjof1jFUaxYYtH71F/7jHxbBL0xa6PLQ7tipUUvHZwHbeP
a9edHQDB4EQhxsfrea+NHnYwXUKqorvnYb9dO9XPBICT3CIj215GnLNbD4GVZ5+ZcW9EN4LBGn2r
/C4o8N/WAYKKjYZwDrdNV1zRrFbQlde4/r1ONCzGtQuxWCmmJy35z8Vtkgyw3HWt7fraxPzk4ClH
yceeDjg3+B9KsnkcRO4J/4rQdHJ0pXm4jl9fW64TONBgy1yDLUFlSzIsqUhXbkssDYja404i0LYE
Zk/5eZwJwugjLJqJmv60AVM+Ig+Qy//eqCFkRdbDNARZR6syn6cERiXA7P2eCZYOkMxa/RlDiGHR
e1PK7gg94LdoqgkfBkyIHnkeoClsgOo0fWDVg2tNVEwrA0IN2mPrdYRAQCqxS3+V/i/dW/GgL8nb
6jrk1m/RRdhO74SXSN5vEOB+cLZ9Q1KfO+S61PzYDa4GXrFeuw3vU2CVcxGLr37vCeSkuouInwPo
jvcgts9oSuYLIdTDlqJQHMmiq4P0OCyTEeAWmLWUdLy9dB55kkgT5R0bTlvDke955TJuvw4dkYUF
bgaYZjz1sp7SDokf5fr9izurXw6X5+3bJpNhaPbji/CHnw2+9W5jH24pn1oca3qtPLBuqA2I0X93
yk4edkqGQ77AGo2TmLEiws5nELbJ0S6ABzjMr1SXsrzsoEHA3edZxis+zKKOUCNhv/+R3XLbQ0Wj
gi7IRh+jOlX8PFf8fbbVdAbM924GtFJzh3VJC/09CeIdoVyIrCfxJhwWgBft09IBYMHCqmvoudBw
kKI6Y3/VAvBIqz1RvQebADuEUHKjw47lDLMjUxGjKauC+mKW9X3/ugl33gWki3/Gord7Xcbeicny
tLeVrOpZOkZgE9YWGm7LkKWHtIgFTK6D7IHAMwWjnB10h+hxFCE0qSh/KWOOzqHXBcUa0APvWH1P
MFQey8T5US3ttiZmxK6doI0PTcBxukeg63ZoJwSvDjETKETphKe4IDWnDyHW0ye1vpOP+xhNRQjo
DGBGUGPVnOsEL2xh6smv+kLYhR8Qb8ZZrjjaspEdd4THBhCiJtyzfpyjCEGG3zCAygKvRe5eOf/Z
AtmYrjCWOJ8cdtJhZ+Za9se6XKDL4zgnZmLF/nh5WPf1lx3VaT/LEFA4CjKA5gGcgRV2JuUUivy+
k2KJ4bH4g5PGDWKa4qx6NKpjX/l5YMCe7ldHAq+rmR0+H91xQhXhvL7vTzNKGpw3BUNjxTEE227D
eJRuEB5BuzljP0ZhWoAN0RCe15gHGQ2cw56D1kwGmTsRkdnwL8S7qgw373hEgOa+/z7+/5E1XTtw
oytFAgeGyRbuq45guWVuFjw72A13mVDNxi7wjzv9WFP5wrDe6QGqbwySEZl5WadNQP8amKcvWHyF
TgBzYMtpFtVoN/deCqhJPyO90Rj2BnksHfHS71VYFXaC3UEXP5BpFVkvm7GoZ1IxVlkMUXNDZKdM
Q9oKbJ4SCnOCOoBiZl94AiHcjGi2WVseS1re9+dq1x+Nq1ewivgaGdHqjo2G1cnbmuytLduPiz0h
YYHfY2wbTtj4t63a0GADnHNrp+Tklt5nrMcuCEsYkdhbpN0s6Dv6FM4VMPEeDoig/Q/sfKgvDoMj
Bj/wpcE6TjtVqKs1+U1XETy8ALiMioavpEHyI0rgt9Ok/T02MKxLet1P/4rOSy6n/rU24XTTqwMb
buOC90eix3FxJArnUKQwqkETDOPk0dPotq9dIqKtUpqUd9NXrzv2FS/BV90GS8o2Mg90HJbtYqWd
71/2XVcW0uUF6zjeZvDx57qzTw4MfTjz7AevxxN3l6MerPvURIiVbgscVhmOKXDR9sQT2K/bptRd
k6IQTIaheWJwRXGt+RvWuLXXhtgDonUiCyf/BUbe16H0GPpTsH9VsvRFSVqMiLV83WMj4ZaLq4MF
a3DcACNCiWvmr4blfoNFIC5WC2RdJzfOO+4vUCQkVqpKnIoHg5jTQUOtGb3ePsGpf7dhXV2nAAO9
VeZMnG46OE1gz/u2gYaWWGfVsI8dSLeUdMdyjKIspDoBkjInGZzz7n9RdmbJkSNLlt1KbwBVMMwQ
aakP+DzQOY8/kAgywmCY52khvaHeWB84U6pfhryqJ/WXKZFkepCAmerVe4+uw6EwtwjPQxDVNkLI
gppD0Sj2s2/ez3ZT0AxEA5/ATldaicDchNOmNSfsEHHhQndZZj+dmoOMq8cqYQj4UFG+jdiRITEA
DgjquYahgZTKzx4W5r7u9V1PC3+uaGESbMMwFMD0muB/hZsjuHQLdznqv3oJXWJBMlzPFV1aN7lu
nWSSanSjvOCN1ZlrtIHTFAKrAEDwqhWRt8qn6ebK5rjWmLlH161stSRDGJK58126gIY6xQAMuPPT
ZPUptX94uoIqkpqYxVi8VAvbo5u6R9X148brVbHOtBI5T5lftHzPWc3PqBUc5TYk6PVgWMkN/Z0A
SFA9lGFDozoY38eAM/rkYik9L1lIBiWJuWYTL3N2ouRFv1/qvl0kjYHJX1qcOsVowOHlZkLMMRBj
jBjd4TbFSrhqdOFAZpPW3gkXFXlJKQjcMttZ3SU995FKaNQN5haqJN0BbZiZSjM++bFh7nL6IHht
9bejue3MdBstb3ne0YIPx+urc9XW87jCBaM+i5DmcSriE+mx4kJ79S+Qrf9MQDZBljhMmgzd0Y0/
6JNpWnf+2OrchnmzIeRPWRJ9imVMk4B3PBarccGyXC//K6GOUd5y8ePfX6itpvLfs4WClAEUzuMX
zdXknuj6Hq+VHoTQgEi8GO8q427UZe9sIvioSP4pPdacGEFjhIxD7PounbLkbOn/MpV6JdH9qXxC
JwTs47Gtkrzv30OpVpsCSbGNEW6U+0aqjLBBOh/0wXuKBV0bMFNjK3TkWG+G3WzqyYzbybq5jr9j
nyELtIGjljs1w7fEOmoedY9ba+SV4+QwWs12xJh23+CSJesJgraO0q3GKL51j06PU25q7cMUgQys
lDxcawjPGe8zLqjl/wEFJvPOen1StoEDAY1ovTQ7ksbAqLIHtEdxaLP8xKVZbCJvUUnpeHSm4esu
cTQI6s5ltjoMD2SE7WXKrPcZ5dxd6oaoDVOcbzRNj1eY9YI0a7pd1VtUVrKrTklu7mEVEfYoONwL
cFJQLfvsBO/jnI+MzhHwuIOcLrkfG21VJG5wDS324PmOVeM8aZO/N7DT731ZFavG7Pzg2qN7mBnt
EN+p332YCx4wifjxW/XEdLlvwvMIDFTdkhHN/OFhIBiJKbFelz4WcpkUZyMako25VDsmZU9pGFkw
QXYJ+hqzFlOanjim6oPGm26iQTnY+wr7QvoPnwwemn3n2T/J3OLmXurVNC5JIYNGElhPVrnbxutJ
dBBp45Fbz9oZZllgbMvDbQ9mdRdzVrpl5m70noJbWiFTg7TZFIP5LQyqhbzYThAYEmtdFeMblozk
X8TljX8y0nEJdzDzsEweP+/PJzbjGFLopt/AGqTnDIltjjaj1lHoW2G0FfWIuY+Pkizc9WixU1//
tgJDTLNIpwXezEB3GwBdnTjHY79L9Ym0c62HQRv7XymtwhrYTLX572cfpliGG39/3VgpB0VsYf/j
mHD+yIBz/+d0+8C/rmiwyO2cTTj11NT+dGkIB6WNVz1mFtVNp9EHcoGMK7rp7Vzg5oMvxrNPqoQH
TTvVdStX6Si/tDmFZmUTGvWYtBFJI22WAiZiR4C7lUb1EMaxu4/cw3U+4DUguTtPObjRQSSZ1hgw
leZVmo+qZKZfKXheekmQ6tuH7qQf2kx3S/eATdTRb9uFd4WJaym7yOim8chdq+2nShVny/owtPLO
k9mbMSQTArl8jg3vw2uwkV0Bi13LSZBSDK151ndJ6YtV2YCAa0Hl/HYoVEmBiUfCkDcLm6zyCUbm
/KLm7LscL3PHAqAj7yQVPqk7kDzW5KRI5C+Fw/B2agZc/M4vBqwouNMPwpM5ehlw6uQ1rgbansM1
xHQVRSRsxSLBA7yo0Nu29CPMvveOP+6vQ9544VGZ5WvKm7yx69wl1Xw0fKqghQyHWkpOcOEtzTmJ
HiyL3y3CWCVHVD6yM8voLW5xAg+43RdgmVQCM3ZcZ8HQmlQjCwn1KkGWi6NnoRM2PsdPHg9oB2Ve
BnOrfZmD6Z4KM3LXMvpVSPc9luGhT/F7UCCOl5m2QRCC/RbXEwNW64SX0rLr1yiBbnmtq+3F7uNW
SFVJgoa6pOMHvJeBVaqH6wQ9NhZkQ6GvxOC6AdQBjBED+iwjUFqTKzovf0acUsfU87AXKLVhehHh
8jCnUzsz0Eac2pqRc9+Bv99fG9jG3BpGQbpw+fK8DPMtzt866se7iAtQh34a6swulqhUksU4C9Jl
TmR8ePFQ7/B2cN0W0fH61ZVboTjV/VNUHvOW7wCuNpha3Tn4OZ4fUgMzjvEdIyiElSjM2Fhh0coo
JegPIP7b/Rn6BlREdzjg9OTmXQgJZU30hvHtvclQBQxE+iBn5K3rsgYAA+bKMTPi6SU5ieYs3MTf
8gLdXBc0xGg9lB8zOMoarArH/fcCgHgxB7gCL/73a4gxQbY4z+bSo7rCE5DEeMT1blxXPoiJa9qr
bs0Ill34LmdI33hIcWjpLumlsCblVYvoUs0dWz38J8gPf4HswwUmNra2trIkAcFr9e9Y0Wniitpq
eY+rFjEAm8V3o3p9CK4Spw72dF2mnQyusy4dgbuw1GLWW75hiGpjSzYbLIqZpYcQasL2ErYcpaGT
t0Gi+XejVCTw3aHfN2b2UM04Xec8fNYlrWGTEiFonPBGtniFmOWQqe6LU140P7VxwkTnuYTI4glB
3yNKvOpRhe7mCL3PrHTtye2br6gek1NDLuBaC/g6CckOssglks278if1XbWXyjnoozAecjt/hlUZ
ASqq/LWz+PZqk/Sk3fL0RmmNbatH65Q6IbEGn9icOcUuiot27VaghLO+vZF5dCjG2n4EVrMt40V8
LC08pEwP/xUD5Ir4+Pvx75ss+LNs27Rs3db/wFzNpTHAlOV5bQFjkFxEvk0mS1yEnlXrnrg/fYXf
bLNlylHG80eEhf/JQWiDUzYch4qmSiqEK5tbXxItehLQJrUGOOGcZYL+JtZPiWl9utq4oX8vjg0u
Wd5SLJ+5tYccBS8goXnwLRWubYISa2/AFa6xS2OvOR1utNx+1rQPqZS9RkxwQfJE8TZHZtmVrsTX
nF16djDctgblSjK7x7aga3EnT+xVAtxjUbySyLKgS7j1qpSdtYkzpjCLMnL9Q2vxcso+qY9llz0M
AwbMaHnuTfO5HLT0Ow1EAvCYaqifTaTFC48x3Q1x8WrNtGlXjcDNyKVoKR/X1FZCOR9XEAa2gnwd
WvCk7AemzfPmGn0uUzvc1ASX3UJOu+t5MizghKuI3xnJKjf824ZWeBWrZXvLyJSgcVdXL1UFVpFg
Q7Myp6ReX2WWYXJDGs90nWHgCmd1MWy0zOv5buZNdrJDfw6Monv247I/ueFnJ56rhMtD2b0JkSjo
SffjYYIUe5svRZ21OEavXpEC0F5pILu0KHV1M7+Osq9Woi4Jvmhyyz6TawF5ZQNCWe9OkxXdX8eP
1wmqVvbDxtCSg2/5P0tyh6u8klh2U51JV5je2BOqfse0/NuAM3VJszKaa0C1xQPKfFLaBLOx5ORJ
1u2kVfPuLX6dq0QnB7KXXjccDI76S+iUc1BEYbqr9WI7R/Yd81+kR4Xwi7CPuUQNbBRZEpI44JBi
TfNc6eYQuEuetBn7r7FWeDmk+I4TzsborMy5XryuER9GIUeESfVFtcMkIsRIM5hdAeBmOw+juQ8N
VwKiyoH2lk7yven+v7RfMHr4s0pzSSWBozNc3zJYI/VHiTn0Alp3WtqkthVg0ciu94IAJxy0iz/5
GhppeDfa42YA/adaaK2VUVJF4f0q5peO2p9bXQugvVbYyeJt5zrFCgAOKCJ/5r0rmlU0mPdN6Acd
Mz3J45/qd10yiC1o4XLrVM0xCt0HDvhdBzMqaA07W2mV/TQnWIDTizsPdE/Oc5kQx7X10Qi8HI5G
yaBa6pijbRpvV0Mjrvz6x3Ui09urwppbZqiXQqTV7dyXNwxVag9gmymLQ/rTJ9a7knP3AbZXg8xq
3xTsmhmrciDjyCigRf6VpuWRxjNBgOJIC1pLVDcZMVL4q2olveZniwmBAg44Rq5rJxFOX649TQiI
c0+UPYeJ6/VB4ciFr1oLZvtyj3ULSjP2710pEnttGGTVar361ffpC/SKis4VW7sD5wmNxPfVphKz
EeigvVbcAvezSsqAw41EcbSPhbKDTNVDoInxtzVgndWW+tegC/GKZI/4/5kn1jm2BCTV8ka3CMuX
dTQGbfklI61beV32POrVYqdImIhT6/j6ZfRTjs2s5W+NdkoQ6R07I236CPB1sAdz1XnJrgvb02SO
O0iG84464DNLcvxXKnsg5Nhv2KDCJLv/7LzqMivvd9NIrjn14Sc1qLiJjy2194injoBHs5un+Axa
/nMQmPHzYrzLZ/cyTVkcjAJER4Shrq5+irb7MslglzGKDXWIUbRvnpHTSET8BfgqCx8oQVn2H6CN
sVgkPoq++YTq/2PA+xrM2gwcBwlQFLYFpYPDiaz+bWycKp+gyNz/ihKuQ8118CR246asLMAiAr/7
1Mlj59A4OxnR5chmRDe300Wmb0Ju2vw2MklbuRqNRmPtCs1ugiwu5tuia4jJGmh+BNL2hkv91bhT
GugtUww01M98Zr9IZ0vIPrbxk4k+Y2QlmntRw9HQO0XO0w5vrIR/KGJUAv1xLsgLur72OQ09y4cQ
6kLBvMvwyauOxdgGWhh9d6B/7cC7+76vvze6fRblVCsZtX/863/sNw+b/718xX/+F9dld///324e
t0//4//gb9+Q/+VfH2nZfve3f9n8uYfvv9i09/Cr+Yftocu3+Yev/F+/rt/ln+1s/uuPlnV1i33v
3//x2//1Z9+Lh//v/2naX3X9S31G/7iKb/miv1bxLXsUDbbeGI5JQMRZGt7vVXz+vy27UVioh8Fd
Z9mZzmKnZeTLKj5WX+rC1QFcGuzuE1i9/3MVn+X8m+l6OL8xEmNpw/34P1nFh2bwp5pgsCKQ/8di
EF08lH8uBIilaiNvHhfoNEwKHajXtoSXNmtZQwWejaeR1IVnvxqkKtpwmg5yovewx1PYM7dycNwU
aVHtwE7gG0RnnmSDpSKysF9CR0+9nOxuzK3XdKvSFQzyVcm0ZbYxOYS3UnceWiB668I2Xjo7fdIR
lVuaYN5VB8hfi1V/IG0pOdyhBKqVb6r73srux3lCTzPIISaqO2Mi+hF6xDKMgTT92Ccfnsb13Awg
Jk+eLmxmdYIbwavtoEPnHTOIUHiU7N2YPGthW+PREVtqlteUwogIjP/bM0SLLwEjRlvccrpycufi
graBQTn0D7bi7mKDxhz4JbCnyfK5/9w22o96QdjGP0YC5bqWz82mXOajA3b43L+NsqpmCO8wuI6i
ilJuE7ltddOU8wMCzI3jRACNs5csr0Ka2uQNIhc/rPYNsmO10XrGik4ckp0GRpAKsppCc7aqdjru
wEeCkPPanep8l8hqnWHRFU7vIxcO7G5zvZVmetW61UnNa5GOQb8o1u0C8EpN0hT24NA9DJRGee40
a8uYz2UfYWpsifWlKCtk4fK9GpJ17LO7L1smc703EAPMwh0E7gEIUQyurYWX1nvTPY4J5CR8fyrS
xDprgfhM5Qru5G8TsyUoUgIkTcJ1V0/+EDhmYZyB6LCssY299SzzT6ViiMT0xQRGSVP7HRHBkH1W
nINkUjRqW3M8VjGe7J69Hgdf6c8Yebp1wsQ+CAuxFw0bCH2TKarXEoLqHTnv+qbR9ihT+5qqtyZ6
YzDT2lp0+xCQD0ULGd3rsbG4MWntPM/6wEH8vogofhpD/yFr3Qc3at1VWgSJ4/H36ZN+3817aViB
37uYHegh+B24LBuR7j1Xkb81UeAYcsk9OdmJooSwt96yMG5Ksadk+GgL04s2XEK/QsOfDkJWFVW/
sliMVWBHU8jfrQ8qjLASPQW3QN329ta06jvdJBs5GAghVpIy/PL8jwxs7Yo2Sjz7c/wauQyiuxBo
in/Gxu9ufDiiEKlg141jHW1JZaQHBCPmZpIRNA35sSK6sEoM7JZEMPDpG8ZCxIJkNaT+e6S0ZtXF
5BeSQnvwrYyYM3zElV0nxZYXZ5WXVUxtX7KvMGbZndfLbaaPPjWgJJo8iY3sPHa02EMaVCzpGT0B
boxACALX08QdC9XnvsPcthNJvG5FillSmZ+GwSpP8kp704mT/VzpdFTlysHNjP8Q2weGtow+fYCg
hZeMmdG8KXTG19jCw5NfthY7MBBpdXg5pTbj0IJmtDMSc8TZqVagXTCklQ8jAdBXuHnPMb++tZOp
hMpe3Tvk4XgDaVb9GX8bpA5oismF9Rr7UbppUDKsAZ4Api7KvWIT0uIkc2cwEaMbLDgGHVsa68kl
U1F5LCeplGlv8jB5a1LxI/KzdBOb2VfK7HpN4thdEb4FAeFrBiIbzG+tIVIeCijG9RFPs9ziaryd
6uqhrzxzpUcoawxEb6r4tTbLXVLH8aE0oi/TwQUK3I8ROo9rBufIttm652LnwPRfYsXHBxBWpCso
fy4is/RtR2zGayGBsqVJIWDFL1ZBnRtKXiPshmwKTOIfYdymR2A+BlyUrhrKi2JfhBuH2qnoJ5Tx
mO6oEbfxuPXNnqeMeC/INB/YY9uXOOujV8LGUPMTcxX6iPq5Of7oQo/snYHs5hUSw+lMjWYQONWj
h3FpvhIh1ZkaJkRRSeLyBLnIWfVwFueuVtuGdpr2ww+DqBww8MjOOI5hfdI9LFU6h7Tn0Ywh2d5h
bmT9V874JFVmHKRtdHSiyN67OeW+Y4qbkDBQwL6XV1G4GiSMyOVdq5jQlRlOXByjrLWsBZGPKoEe
04qbjKzi2gO5cCOy29qpcOt7OUmsBffkmUdPs6ydHjbeSlEo0tI3L8p5tWsYWimaq6lX+aFvk51K
/RYOoTyDtIXnGVPKD7lcd6b9UPTVb72K6rVqFXJDqp97i1UmmS+CedR+FgAm15LZdIMDVpQQn2t8
Y/wGu7u4uz5Z6VE37aOh4+zP6+lWy7k2DTu+dZADKtiYoTZfpBvaj0N79pKYhEE88bguQxXbRddu
Y3uxYfgrP2/5ADAbmI4y4EprlrSa5s6wtWTdoNZt/aAV7Ycpx2kzT648gDIDPGhmt7wO3m4Mzd+t
lcKW0sR7lKhhbcJdk015r2rMDlXSr3EGhSs5DTsKn11SSYKuEktMNnNzgzQpOOjflAImkYCzCaBl
w8Zf8kJhjLcyjrJDOdN2cXBQitCpLAG3vNMBV7yDPTnAM9iLQvN3mc7J0Hn+mvAWzsTZUEw8yoBO
9lkXdb5VOU9BpNRDVOTxcdJ6rLiChG2odm0moTMpGkIeVlEvxk9Kc5Rjn2VkG6tAlK/ouOxiLbLu
2WKzHYpwsnPc6KdpN/o6rLAMYHEjy9vTyFsARieZYHKy7DO5jGeqrESLX6cQSzto/CCijih1oW0i
4VKZ2T9MGzuoF3Y/3IYpY+6dR89tWECi7YfKPdTKOyyrEUNV/eixTTe5Vty5TQQiQryCs0bD7xVf
lniHsm/dTTKyGbfIL2YJLke14pQrzgAApVyNGFiSCYmXcRJnkpUiVRodecvxdjQ6QM0tkQsQRuRm
LJbKpJBAgFbjGL+DrOutWlD5gTm5O+zjNb8gz9iOrF7Lx45w2sKRlam3GjoD10vvbrmUGPRIJ96H
rveiv4KYgHQ1DN7ed+B34PNFZdLPtqTRUYN8IU3YbeOMIOkQTu/UMDRRkiR+GatXVmFiuaOjisIc
66Pgg7PlhOIx/230/aOUw7BFsn/Wm6bekETXafTvVNyCCjBGfjn68DYPmcdqLkJ9PvOdm4lgHaNR
aeMai6YzAgSvRzsfpSL1jQm8wVDIezlYnX7OxtjZmyKTN3gDTxjSgCLh+KnqqNyyzAshYU5RFKOc
3JxmMXRz1EWOmbGH/xWR9WjYtMTxQBOh3VTN1K2GuVs5RkjrWgqOEGn6D2GYrKyOcAqt+0ub68+t
/qJnUhJUPfhtHmOZT9k5hyyam215GJfR6AjKJ80d+yga2QRTUT6RgBxPJbI/daSG1ss2ZW5fpsZp
v8tLgBSa47/4cvjSRnm2GBAC5xC7fvSzQ+Qwp8BDYuI1Z85Y4Zy9GBY4Ea0lwklCLM8QcHfsWJtu
m7C5ldqUrkZ2aOyIDcomPTRd/UuW3rmGUhc4bFyCkPcja/Vw7zbgmKIBfW4iJKM7+0kPbYg/9quu
KUYKXX5H1ofpcSmKtTnPFBt50IbpHvLQK5AQ9piwPyfQa6tYW3q/8+WItanobxFOPR5aFI14ZSq4
wd7MUWs25CE08mNYt0RNZyA43rJs3HsW66V085RzuZPndU/RwMkRsuQMH3JjHDEA7LxErcAXbk2B
5ppYZD8IGEcr4KUpzjeo9G2Esui59WdiKTSEeR5uGWyRlnfZbcMfZYOs9mmT4ttmbqGbS0FM7CJc
1sfAqoPzCLo7Lo9dPaB2+N1eM8p6VS+mR+SCJIhGj/ROhh42IKwBBHkr9IOTefm2bVBmrbz+HaO0
Baodl/WDuU+m1PhtiywP3L6ArVQnZ0dy9CUdwKmOnEeKk4e93ViRE4uMhTu9YRYY4BCFABAKiDoR
0dZ4fkJaJr89ALRRU3zEjG1t/UgdhQrdE554gk75dqjMz1aznzI23a3DjM/rav4r2aOfScVtOJCf
qcZhD4vw91Jn11X7O821iLMG/IFdGOm6iAwbYWPfmeGywRHIGkSDh7ktQyDGOqUcVP3I8l4MpppB
HjpHAgd9UAHz4rwDhTUAnrRYZjL55l3C8kt2CpB6OsT0B47LaW6W5sXNTtU0TvD9zmnRJ/uRDb78
OIuTl+e7rDb4KbGhAPCNtyE8enBjaW2bwbo1Mknugnq2R7AVzfDD8+ffHhkMFsbORB4LJyjUEiso
qMBz7Nq0WumqMqkHFTt7mD0heTqaTVE4mVwS7OLtieBaKPrTsjDIpAgf4urQJ17I1ibesjp81lg+
sGmHmJjvTZ90hEdrGAUtGQwWh/hkeqoHOHv1WrblbRSZHutVon3huFzBdcfyyXczY7tubpZMhkG0
kVm2f41wwPci8/mZM/ncGoPLopFhhoEOSpYBbdQe+qzs2A2jP3TCH042ba1swKvkLlucs3w+jDL+
qiEMBe5g9JvRjaxATNqbZ8PPgce5MUFtcATz3Xr8aLK9r82224eedWY/AxQgl0V95qJawfgsOTBW
3hOnob/OI5cLZ15I1wlJrESKcuNCDhv64TkcYwhuDZs8Md7QvNW1g+mfrjju9eRUO7a1Mbrxa4rq
Yuf0xkW0drJA7bdGL/s7CMVwH/snIW1SGbH2NPBAYWKNG+im42fnehfNEncN8r99ITk3Hk0t5Ncq
C3E2XFYJTuHwYGr6s9cWn2YNFCiqOFMApkDh3YPOWZge9WOd8vJ4mfdZuDVVQfqszS3nTdOxL473
oTKoHOzIi9YgRViUQl40sEZ3ueA9QO1wllnWfdsVAMWVHu48y/yh0WaYxrC3o3KPhAuSQM9YncEv
NZsVMuV029kaqwonBEDmGkdTL+Br5WwsLwj8nwy5m2c2g9OzEwm06F0RJo8QG0qsLFjwxwV6gLmP
6hZNekfd9uiEPuTmpkIwYFNXLZJ3YTrloSshLMfqSRsscy9b89Eg/ysF6HbXHDP20CdHqE7NHrbp
MdJLcRNhVB0z7SJvYpega5H3+UYv/bMaoxKYLpEakGYsLOZFb+/ZwSRu2snBLU3jKBUrzNEKbipF
XgLXJ1KrXR109OpQbYkATkYEU9vT9izviQngu2xps4cYO+SyY0kxPkCGWg5ranhSPCPld5GskM0Z
QiCBl/XJbBF9iwocTuK+JiwJB20ndC7KCMuRT7LLcmOxGQh351Rc2yifKIrNM2uyoPwaL/5EJTUh
2dQdtXhf4UXHRHOmFzk0/Aa2Dp435lfcUvhlwxkMkiqI/Bum9VFiNBZAcY9dR2wDqk4A3I2Sm/su
YJ/uqtcpSlJC/SkkPuDm9ds8FhKENAKwx6hexwsxelvNtvYaZlvpNL8bglOWngretYH2rWiBVGWX
dOpv8KQfUnJE2bCc+hbbUNO2pJeKwzcJayVQ4cJlGKaD6er5IZ6ggzn+jy7tbmZWV66qcTx2KR9Z
o21H7gwMUb9iGg81l7PM+5UUrHRWstxYNHoEGxBdMotFtCWKvY/TpLT9/tSIcYZDHR89kczw8pRc
VY2xp71/7uYL/eK+8TJtbc2Ke7zHjKLGY8NxtU5jjdlXXd0OFMCrSacSdsVobGz2noEMIxTiMwVg
SRbgPC5z1vkyfMjFQwugnGFL/hPnB9NlBSo7ScRjfh+bPE6FG3/4hAQjTb8vcs/e+xZoxjz03nuZ
T9uOOy6cGKLTJOLhGAH01nV6GqJkG2JYZz+A88O2D4zmPrwu2ud598xcUKdSU8e4EAcXcreaWZjp
Z8O6a3hjB674RADZhVxMd2h+se+TXdgECa6jCxXUxD90kg98vG2sw8DoLY+uePzpTcsuN93Z2Pgh
F0BRQaPFMIotj3nPyRuxLAw+8g2EQihldnLL8+qTaNkVTseIQuuMXaPFb1MTAYYmL9tp6RessNdO
r7qj7dnkZt0j2wTXYyzeEj+hiGT3MINdiCuj74frkfACrWdobyF5nLJ0xsGjTl5JZIkx7QWMvM+0
KodU6zTRDiqrG0AvOrFFVaHkJQ+uBBjTzvIIrpyeqSz7W53qeB7zrdRSKBW2Wa2tkfqEnU0rtxXW
Q+dKoEh0cvDRGKAJBrZxhEet9kLqcWvdS1Ibpaf/IKQk1zwyCBPhqqknyj/jiQkgCKSCA6C2MC+2
OfWWZ5zapGOYOHmsX7Sjgz2rk93792kxiqPlD5/JnZHm+ZtJUQU9Dp+6ty7xxa2rKHvs2FBOfZ8c
uil8sQZOBracHLRlNZD0ZhZ26tAdGaxBWW+SiOvsVYoYQ1XXrwe2M21t2zkMEXozF1126n0WeQjo
QDGjwWNo+x+QALb23H3qVfNi9CGG+FXeoe1VYnk9WXbouvljr80/8VRnayfhZ5JFxy56qZyzbrIZ
YqpYu2Da5Gqp8G90//eYYnSTmvFW9hP6GOSAgsXLG9ny7HnDyjR6AqZwOi0eqrOL1IrzMQLwzPjZ
i/G6RiU7kNpOrELWdkApOfAWY5/QvHc+Tg2Cb1wbotgVIYW6CcjJtcTBTJwvP+MVbHTmlALtDx83
qoQtqBGGE46jDqMmSw+tOFvrFU9zUpSfc8GBpAyCCPC5B2qIr0TOJWx880FIxp9W2f2uMqrJwSA7
rVx7N+TTUcekiHlTZ2I7M5GVns13xNU62toT7Isb6SantkzZPpX5X5M0N73Xp2zLwJpThSOeDQ4B
N9KH+7SujSNvebZsaXnzkBcYdbvnVuEPRNEBFedDXEMaxD5IQrWr1g3+In7O+X2WDO9jXX04aPTa
S9XBkx+GXRNrObw/EhLqrtdaxUkVXuIwfgbI2UAzwkbHh0ADf5OdA7/A++lW0zuMK1qDJHxOnJe+
ZW6odMWuGluds1bdN51ZLZgZ1Eg/ZwvViC3GhG/hcRpT5PG2DsbPuvwVAhleyZZZQaZri3Kyxgzz
HHfMSrElWriq3lkYu4B0dRbXAJ1vTBZbyX5gv0km7ktYexV6fYYpHAyKuiviXavN56nXH6I6xCdV
vDYYLnHsJCR0HLkehdhjxMJ9Cd24yodl9YVt8Lww8Wnz4WTx03iyUgfbis3C3xFNqnee2J64SrvJ
3TYxjrExaj6y0aZ/cFkUX/h0Npk4DqY/nyYYxFynnAwDq+kSpRLsGuyeqV97PRfHGpC5Lgx1jw/7
nsQluyuW369tsCreIZRWpPPKm7MUDqkLvj+6SUztwciAFIQcJysb8WiE7Bt39r33OBaiW9S1H54m
6FOmDzueThmHjp1EkAQ4uXIWiPj+IyshSTGad6kY9qVB908lanbWLkG6KRLbY85fXRoImr78tZw/
c/U7LcSmHpZQv0lDiu5ysEV9Yp9KwC6N2yIxfjra/DTodQaHtIXUTfwaQ9qmUY4R9JcBqLNNSEOb
+uIRmilhtVjCO5WXNNqTrEB5YfmA0rPfGEzhsTbOWbUAyek007Py+KsO7d4rM/3Wnb33sGd8Lwed
3YeN2exj7g8DNeUxN4z1jLK2M6fFPckhZE6godvEZ+3ArWN1A6snnA6rRj09dAX6lKS4qRB+g54Y
JLygpvbyU0+tPsazh5A53cWM/wa/rQ6Jnj3Poe4+eLn1UDPo3qRGe8diHbpqxRaUDqIHBLX54mes
HdM8993Qx+6mLsSutqObPDeXrCADkb6J3xfORmXvOFjkWk8L85R5/Jr06al2e/M1tBFCnL4L1w0/
jKbT984QPRJBJsZX27duKTdzYVjnzuruxgYjsm80m7apkk2Y+fFOvqP4Y1wtQjREZg1dMv6MrOp3
QU6CsT4e2XB49Yh4Eu5m4Wq/9b2cz1+xkW3uyDLGabcuoX4zaxLneWzfoU+RN8nMTSrHj9kLz7PL
0mBNK2+NONujaQgUT6Z2tcVeTWHAAwX5B8t/vG0ahJrs/zF3HjuSa+1yfSJekJt+mjTpM8tXdU2I
Mt30ZtOTT6/FKwjSFaCBJoJ+/DiDc9pUVZLbfBGxwpxwiFRjUGb4uRiZvsyVmzw0M0vMzI5+YKit
bow1g4Huk1RAp2S1b6qCNzQ/x1zaEGAtNxjy0vQ7gkRBggcObdRwGIAXRex4BR22LVY2tvpNXtUP
k2rGqE6vRqF8EXc/aEP5V4nso7LoB2qQDBOJA1zbRKm9zpmqKT6Uoy5lHOSDTSe4MzC/HWlxkDyv
kO+q72dhkQRScs5ytT6dqkLiloBS0DTpdjYCwDE54FoUjpQT25vPZvQAxLjgZ1brf7LhYg9xYCZD
+diUE5AyqrjxAfYIzdZExDm52ov1VAz0N9U9SI+mb6Any4YzX89cUlP+VUP95aqLOFjj6iVF7TK+
I+RklOPIlcp4jdTeYjSTOQejTHVPJiRCdEv8ENEeAzBcYq/EdeKp9tzdgUkh76XEW0rNCVxt4MTW
dVPACJl8ZdP7AIYLvsrGQqFdJzkedTP/Any308p2T+89fimG8pQhfY2mRV8PuzdXg+xdMFrfgRXr
uQvSOtSW9k7EKixre99k+Bm7VgdOUZsXaaYVT75ZQoKoryU/xaOR6ofedLGBunwn7FUkRqNtnAAO
lZgnsXnNOBgI9QP5WymjlIoXBxdMBJyAQrhYXvDbMQIWdKsxiRuGuHzqTfVWAoq/0BR3Ys1vfWek
vJBx7VcFAuNiGdTzGsm95DMN8HhnSMnxh4SSwBweSCD9KoYZ3/DNMUzHS8z1Mj2mMSOQQTX/UFdZ
Q+MXbMi0Vsm8+OLdsX0xsKVMmv6Iv+DXwGHGs4qxhi+r5vlPBZHOalh5w60LBknIrxTgNfZnPGHd
S3UkApq0f6oUZJtDgQc5LCqvKy19xqdBlspNeMxgC/F+D+w8dnc0C4Nko1r6BhHOrHhCrnh3e8jJ
yczIzSZ3jYjG2FtqVrxLFMFlB0LNLinhZUaoSdyQOSaxSxcbZFcEKNFqyKIPFU+/iG7uHssk+es+
tsndjceXKuV+oebZJ+8CjQN2+qykabRbt5D1bD4qJuYhk2dU1/Cpq2Jh4xrV9xEQPsEMhqEx6oGR
pC63hxovZt9ZjxxDtKnSQsfMP0gdM8x0OZ4tOiUCZWXfLVd8oCW6Qa+pF73A+W5mA0AyTOhSrNmp
WtQjI8blMupxwaUV5qKaRDpVF/LgzMofUOTM6VGtPFEBcOQi8agywX5IJw57OYxHL+VVIiz8j+rp
zz7CSTI5+iddLMPFskHtpDG1icNqBuvcohqtOCWYiHTHiU1y5scbr/JndZ30ULiAx5TG3KFQ7tKk
0T9cnozOKN4S+JBeCoQUlqXdBXFKmRPUAcVwkOTtQfUni9uBgiWzrNJ5lyXxH70+kvZ44Rpzspx7
l5Ln7RsyGMmyhKUifyuVoxhMOmrHjawBTlkz0kvmJcTxXeH4lmx0SXQR7F3r1n2SMhlQkaYLik7O
DqcY1+hgPbfcnaNFAxi2zpy6KKWlURa0NxdPggehU/zJc1i8hdQpic+bZxzByNvVFBGDdnf0XpuH
hJkZ1QIRcEuxvOiZpuF5/C0LS0LL/Gnj4YVQsbbnpFP7fBYEgChi91ZXfe4sTtngPAMikMxw28JA
DRGY4krmeSRYy5Nj1WSoZjTwolde15axo5ysYF4KCw0+qQP8KQw5dnrU/3YQqaZhrJmPcLBqJIza
vGxpWOoZu1sR/Uz0qZNYy4pjlDfWXoAM9E1yTwTHB3J9WErS50UOK/ifbs9lUBzYCk0YAWpr5b5h
xOfFfBz6cjq0bc6WAwmRJoPVgMxarXsYMxiI3UENi5i2D83tTgV1gnvC7x3z+eagTNXPPFN6YxFM
gStJbTtlClTRmUjiS6WcciABYe1gs9GLzRkBoIJvkjB4VTU/brlZu3EGMhvCUDQuGPEmI9SwLOw6
bcNzb9pjTvY7MjgB2yXPp8Nxw+I+F+NEiAztfcqjftfgRwjTOS48PJ6Vr+R/e6KEJ23jFo/yGxI8
G3O9PtZIPAReTO0658uj2+ccyM8JmWSOwBgIUusJNuvfMcrpjoi1k4CSuWZUQBRK71PlkqM74sdk
Ok9Da2X/YuiZwyp6TxWFn9qgnJyGnrFq6Y1QDscel/+pF4yM9XEdEehc4sMJCPJOi++LiJKjhBO6
tJyKZvztCGNfYwbnZChztGdQQuCeUto7EMjjxibdTaCVMKLfyQWHrOYlGm28ynYoAft1WSvlZ61q
Edig/PmuuSoh8HOrVG7/yWlQtzSWjjrAz34dIeQAdeRky5pcaUbQyegrXT3CCNN1Qijz3RFxNi+X
7zia30e7HwPhloekoc2ozkZq4IQ6BGLG7psUOlxFQOo7lLzB6+rH1khm5nf1aTWNdD8Xm2cEzBLv
ASHbsWaZmimHbJVwXKwuQB2KcfN27wm7ge9Q7O7h0MZRea29RTEgnK4MgPN4Zs7BfHnmKcht5HBU
TD0tFMbw1kcMeXZXNC0egDU7ZCaXmqbCORNvvOV5+HJRbvy2IAWG4lUe3ZhzFQERf3HpHWumpgqk
YKb95EZd91zL17lRLsmaXIwBoE+Dnyxu7otTYoFWhn/MrCgxihqmwToH7TyjinaJfsvWEOz002ue
bEAvHB8SWWRsVo4uDup5BoM+sHOuEEnyISyzPds0pEVazjGZIU1vAmfkht+fpVIGy/imUY7ucR2G
6TnziG9+4iP+iBMNwKvKcSxeeUgpvWWG7zx1VvukazCnNor/wN4aGBv/yPlrs06FMlEOLZCAq0u/
s0KfHECd5nHqIZb0GpMebgpMWOrsAabGEmrIfTAqUQV1VEilpr9AKk2+Q1clz+rGVdAsQYxvwmda
3PptkGKqeMoyKj1UA4q4BVQOvZxMahbT58nHjNFvn9oAx9KpZYIxMEBJlrPGAqTVpFuH9Rq38ACW
obBPZmI2qB3FkxSm5Tty/UpFRTi3ou8uLy/JPJkQ4L5oLZw8EvLP8GymCzoq6H92qMHKpNdDkNjR
QHVdhWJsW93mm2ewqXCujvop6Hr1lBuU2+D+3uGo2GTKbAwcLcJ0wv3KLhWeiu0VMjQmaoqZY8lM
0m+3tN+iqWvw8ZJLNJX6rMbFc9PE/5aBzg26QkVAUpmk1ICLhA/WicT0iUvrB6zTlyH5IasVADjw
r6g6ev2lYvqajUQPRNzgDDT/dnreg5UXnadEBaZ8qjpaHqKc/Z5JvnG153+1wRCVI6/GWI4GirKW
S9hmOUwDSzLgoLyZOc1pNOf6HlEesgNkrxyy+kBq+2kZN3pbASUn+yYPTYNXmr7QnnRyOK96rBuj
r1vjSZrJWwon/5xnN5UeVQyX2eiDaQQnZhk3gayyi0WqnSdCwiRcRopjE/FpwjFAwR13tG9B2tMZ
LEcWdjnKf1xW413dpBWcjpadFyCAkNzfq9J8HtrhYMeEzDBnIsfqkxvkGjaXYWhPcRla8FVuY2Th
8eQKsU8UO+iE7npUKqJPaYk451sgr7H0U6Y+timfJhI0M6ImtveJ1Z2lULC98UX6kTOBZ5Poco2b
dzgiUHWZ2sewo4wjYu5A1G/JobMZHqzdgmcFzm6TwIbNZsk6AlieCYsaqBwhfdNQYeP1X+Ok3VyT
GX9CSFtYYxyMFqM9A0qxXxrxKwUogWWdzKgGrDSl+IcGiFiL1QSKsxL4rSANWvMYtA6/i6gTVz9d
3IZM9ylixuzZ638sWZxMPMBYv34WVYVwX0Ioqww4QxzebCs04r20+mdGt9W70Jgj47LsnLg7dvnw
jNkxFE5EfWxhvfMEEPjI1183nR/sePilLAbtQVWT42yfG9bdK5czhfpjdbIPuGRUzgf0dTQ2T33C
LZEU+U4zSJuDzXon003KHgwHEqKJ+xIVus8vTgvaeYZQgmpyVwA98BvSS+cgtjgDw/GiOkRx9p0R
pGE0agDfWjidZ6RvrJxaKfpN18Z2j+nE4JNYA9T2xMU5yj0DWhpk445IYFBsl4UhyziqoiVZ7Uz0
u8WeDFKVGXldPAosZmuySFphmsPC+3Agp8jyoc6nXr+NxFVMfBubqGV/EWbmDLbiV0Dk5S5dqt+E
FQalIlWqrGDh3fSLAel0Ttqngrmz2SUWUATyYkzMDrRF64EysI0bUYzPbwMtqu7ZWRIT8JzzYDfi
umwpxkwz5GVVsmAxr1GxPsiiSSie0HSstNyrsTMMQRMnpy7RB09Zl9fCmdoNF3dmwxXUhoybVSK1
v+hb5lNIxtPE3Huvw6rmUikmv2vQaXuLYD7gl90kwR8OFF/H8x849/RKKOPe1LB7K0u305RpDHv2
9Izb2N4Gwh5groWzWkbXTWa1SQZZ2EXWlWP3vG1ntVINL82mRpouQVcta32Of48m+7evMoJGekjP
kZsotwrX3kEfMfSZxXefb0dSa+692SXFmXCM84Rhr4hQ/eobGi8W8rHfcs4hQXtQ2vGxdO1/238A
GTMf8nH4OwtS6HHtCLAb05u74g5Z09jvq1zfrwUbRpNjZeL9JuHFpuFAUK/1v1hpVyiSM4YZ+yvT
OCIwr66OqI+Y6Iyi9/+zKs1J3Bvzca/Ip3wXRTreeqRHC+4HuCbdSscPDYL2tt74NU+qp0bapSOf
uetLY9nlsucpKGln6Rb9ChOi3WCka1X4iorwuS5dQ/EPp8IhUt/SebZ3UnL/iufqqC8NN1VTGOEo
eFvSJr7Su1iEk2a8RCkO1xWKJcwWcWa6DmyiFzqzBTPMOTZzvuxuTVyitFBqwo5/yufsbDjWc9yq
QbVatwXoHjNVOaBpD8cEc+kB7wffXCkoLTFUzZfkIDk427goi99U2xeizY/9bISGCYBZrjP4pOow
gc3e5S4gBkIVSqja2mGm+3SvZ/2LFdF4xoz/0OBV9NJ4mHZjhTbBuZwFQvpuonbnRRvEwZbmKTNp
UtW3DqmkdaHWoEVB1qLgeuyfTSK5uwX/P2SghT2LZEAt22zfjeM7HqwDEXt/7YhrAvhjbkuLY4NY
+5NXljxKEb8VadU+Rnx3JlhXhSmyJ3IVKc9xvyh5EhBrRzYBrexOXaQHgA/mDdmUhr24QcuILzy+
j5UJ5cRILMs3Fzesp0ocmgEFGW3hJ6LjIuAu7nqtZUmaWfATgevd9ZOee5hHUGdcLhu95cQhtTl+
j9Vaosj8ZPaTMZaffV8AwY0rlHzlceAT9LF9rh6XF1qfCYZZziEtuNnaXUF10VgHsbuVGFkRzpHy
mOp4yFr7WEZjcxvKkZRZpCT7WE9Zy+04dK2alrayeGITK4LGGoMlbo7W2pwoMNxR3P3RCm3CtOOw
lckFZZ7R7m7OVItoc//Wp1xKcEYs7CVzWKOa1AMmssYUj5pBiNwY3wSi9/uAZ8p2h6u+IKFuB2lG
79b7sNkDyLDCCrkYY2dj3BDigF5BjKqDuU8Q9tBt3EtsuYTVol+1AGgtbZyyqniNKkTotJzJaMFO
dYcBJTrBZcAmwonAgOrglCtldG69HMgp5+zC2Iq5QF6mBiUK7U456VVOo7npPldKS6OkPHKv0/iS
pl8MzxjChkBbHIamjIQqyuXEIki35NN50s2HRqmCwma4u4gXHf/MTutm7Wb3nAxtiAKcqtoK02OP
eWmz+ExO/tDiPAYdxrtkMfEoTVamHttlnE2fPTikva3j4MLnuwMY7ke6YjxkjQQXKkymAJHOQlV1
z2o1vLfmT55Q+cAQGhZb8ZU78Ta3kPsm7y6p67anFNhP2cfLVZvjb03NL1Gd5NR0FN+l0/D4KMPR
6uZ8j0IkGTEVlIvkzGrWnG2zblUyGAJXeK6xFJSW+DOMuGUjLPFWrZusJZ9bkZ2XkzTAvYfhtl8X
yKJOhI/UrzNL+rRlz2HTi3O7vg46gRISbC2j6NvUO2VI0oO0OMjeoXL+ZtOQ7B3BNZqewYWxCbHk
XmnPFg1fPgJ87+v1r7JUFRe+JqWOZtimuaug7JLa3qUwFj+do/ui680BachsuzdOS+LAGhihJWKu
Z3vWW3ppI61R2OUK7uppkMRYMgdtfRHDljfSZ6SySTSUrIw/DLGA8CSkZmgJ4TbWfqF/0wvhfhVg
Sh6nig7AcYXfmTLaHYb8e1Ui7CRK8secH9XEEBTa28Ri2GzZUs48Yc2d4ekbiKYPIcQ9dSS4JJk/
5xZ1Xgvv2L7LEUW193gighWlXJMiJxRNQsKaqs9wyvCPuxBR8fFM85WLQ8K1NU2tqx2pjueWJSnX
tB59k407MsujZMoA6QOMFibxeep4qnO7CkzmlH6/usmB+xntdVyGmKpXPJBNf1NKDmSauuBFo6hp
V0Z6upf6PHC/IajMvJMB7NgJXnhKTAuLn241MUFesb6TGpn33TbicNe+DONFN33uJzxVhcDYZ0yb
jxsf8Gx3ts9VuGaU9A3ZwQqUKmWwkiCSSZf8lWaq/bFSqmuaMznPDYO7ojS5jM65j22BQZhcf6NW
pwba6NBoXXWv9cXdKHJSyqnaXgkVx8myspOS9VkiCrM7cuPb++GQ1bUmMCcrknipiPisz+SWKm2g
yGmpsSZ9i2TQ992QMg0wOxDPGYWVRsM4WdeqWxzVyBM5PqnBvtSzXp91ylN3YzShM8n9WHK5T1zK
NYTbusdpWkJ0Td6mGeqZ2WT/HAU/4jhQ4WeuMjobPKpTat/71n6Xwm4CaUmKveLtZtfx4GRZ9kal
DxefOX1mT+Hf4N7vIeoQutHLYK4SppmW7fVEvEUH7Em/awyYvC34M5VNSaqc04NRPzsS9o65lr8m
D6npFIVfaQB25/uyaMVDrJALAEnYl1rmizR9sNXJ5D7jfnZKcXPdxNqxFKCWDG+a1T7MhdqdYpvE
QKw2P0ZKqCSL7OdIkYfVItitTqruuaAFgjlSiGnE7OpUn4OeVM1fld17mjaErGR7MeBFBIkyAy/Q
4vJq/xpmE7ZUEnkFEsye43hNjxzlYscVxNEpMjAZFgu4zMLFyKuqF1cixXKJA68j6pCxJDwGNznl
Gld1bKKYjelD9kvIxTtpzn8gm5MlksxVkxoXe7/MQORM6maryj1Vyq+qYFul41A72flYPU3Q3Wj6
5DifQ4fo3fFhoODrUC0F9M/ss0R0fVHXY1vYj+DUFD/KgS8o0zGL+IiFWwfpjEuOLAxqP1bHQ59N
ClsXINdorhd6ENEDK3dWiSqqiPnDElB3rbABS3nWlCxEWGW/grnOKbFKDi7smSQvD4xE+kuBOnsQ
S0QRiwVaIkNU1effWIJQpdkXa66OW9yaN3d7i6teteMqzOvuVturiSg2jtfW3EBNBaqNNhLlcqR6
Fdp85QD+GrfpQ9PgulWZUlFibm85koTx8VA/yLS8Gr2DK4DCcFwMNmWCNPHRCblYyhlY1J4QF2eo
GVvD3LrJhTsaJ9RYkv9vDNsb1PrAJiX/X6WZ/78MK1Ps8X9OK3PbGv/iPKr/a1aZ3/Pfw8pC/AeI
Q5zMltAt06Z+43+ElTXrPxzDtjmh27quu45BjPl/hpUtVddoMtEM1RL/S1TZ/g9bbI06hslsRJi2
838VVTa0/730Shj0cFmsLyaHRo3N7r+i+pp1wyi0IBZF3tBcH7UVPVZsXllm3RpNfcFW6KKtiOkk
ccrbZSFupTVR7m5zYu3dm65RiEpjVeqtNW8De8gLPTjWBa3jowXfFdQWhSM4uJ3tGs4oNe76G1he
rPZLf66Uhu7VimNLgZhyF/z5zLSR08CpqicGEnu179MXbI0z1xBXBIVRIBnMqYMkTnwpacb6GNpU
0dFVRYdVwVfQLjiqFSofhh79upJY/6sFdPw0K/x+i7KmXizqAYPRs63e1lKq+9TYRkkjNgh98Z0B
X8zi/u3xzXArBFPfa09FN3EoaZd2RwyHcpDmgE30Dcj2o1Fkb3EHvigtYK9uVqtWbhEYzODrrDk+
hwksJfzqwMz7yGPazbAJWgF2u+KaNvISx6b0p3hJvHKZo92saM8mq/GS93/ibPglw/wvhvyAOS2Q
eXPlXg4MJQvBv1858z8N1BAUyQxdoX61x5K6Ysd5i7P6tekIr9jDj96jzi2JFsJy3moYZugUOXvh
8iAWakHSCFk3mz8i4llt0SAWc2PZxfJnZhrN9aCBJNRKBNgUhdRTe/RUeICwXTdj+hJaCdexKn9y
2A2EsbwOVRxOzRvOJsIfRXQfnfqltRxmF0DGFiaIpsS4XUdIeSZ+5aGoxc6qlE86e6wDtvjnJk1P
KfNqzP5J5a2N8deEDnGVCmVPY/KcJ4Ubdgsd9e4Mv83BOBtibsUpTl+zlw/9vuQi7pdRARSXWA92
epKDcu7h00SnSVrqQVSYjFA5KeMaMEUh25TMuWOu0cOLuS79m9H2f1ZV922zfUxj7RnVpuM0iVeY
wIE99uMO8ilSiDNpFNiVgVHBa7PXErwjpuU43oqTwUr7izETfNe29gfXTH3W8NcCvIyXUbMT4iSm
QwIdLpbYIQoc/knsSp8k6QcXWX+ZaFd0aOqaGJ/gAm98PU1KflR8IxLTEb1ppDfT8+IwJ6W+lFbk
jiJRqV1TBSeolhcyHObyQixS3U1qBE+lmjio13DzMtvx0QegzKt6WFEQE1qcivAJWk+gwQIAsE7I
PZ2TZZ6/ltxA9ykdL2SPMY72eKoz+GUYE1McEiUn+JKIzIqliQ7hv4ltYQJOlX3SJb9ODYyZbMW9
2nqhaW+mM0dzd9kWqyUO89E1tGsrqHujTH3u2S0PBKTQ8ao3c5gZKP8WvyRQ4UubqYt0D+MlyFRq
A42++SMzQWqdjuIipVZHj2nbiUfXUwp1C4o0OBDn12nNf0eYTHgTULTokOZNcKYHfiGfSR59wVne
7iNkAxdh/V26oWey9FUlpPp5FQQrTXFXSULsdAXyeS0YscStIDeAsy8r31vi7b7ZckksP+aZDOIw
YGFoC/ibQukOGly0AwNxtv7ue7C5xQ3MHulWsb+0qZsDG+om9wlGh8KmQ9Lm+xkoH0E+TgJ8W7T5
dDRYaA0ot1wfWctEUdAI6TeMO+gZDPokv+iietDWUd2NynjX19nxtoqrPQWfm8rfUi/RW+cOmxHc
6Pxqw4ifMRNh1rpKi4vbwiJqLMtJpInpl0v1jNLT2xmZ6ljw40/x1fQDj6zU4PZYJBjpoNW9FCQ7
c2mKA6I09x0gP+jN3Jz4PG8uU8Jds7g+KZDOw23HYc8l26SwhGRO5dwoYK+UiQku9P18+lSnzvSl
jrjeuxMeoPyx1FKxTUjw9SecABvdecqXNLnLzskPjeOOp0VXtgv5gEKkqifan5rTyF8mOSnhLmQo
VzDCVdM/mUTEsN3Hlf50/uVh6nL30Jj5j74al7LhnUxFYkCm6l6SDjlIr1uqBOjmfYge3fhJZBlU
ri3QqBOTlPbIjLx971ogA4Z2mXvqWrqBHkUIqibcNYCBxXIz6+oBQgd9Y4z+dzZVtruqzqNQJ8TI
YImUscP+GvNR+bqjUVhGXNBUJZPjHCcrJk/IrRTNZxcxg21dVaR85k703K/trUHBzNhVsWdouQ+C
8iT534Vw1bG2qZ4muXZPVOeaGYQMU8KPacExOMEGzp+Ou8Vh242Tu1NzhF+HbsfcUextvGemWtl7
c9Z+62UxuTPoi6eBEvCYP0IWtJMtFi9F2A3ZXqrpPc0iBtwOUzyHigkSY7pXDupAkC8f2OaIA7QO
xj6+/zaCbDHH4IwwVYZpWQEgMdOfHl1HbJby1oLqxMyACiU1mHswx9XQLByaq+IA7OSlEySZXabc
ELy4jRZcFXsL6xkwh7+EmWAB9jDWeOu8xm6/GFhQ54FUncfWV9xrgGXLkgeLfEvUK4WHPX5P+yWo
xkLN9xyZmfL2DUo2hm2zjWeqV0Ej60t8s0Cmntvp3RCd8bg6ryy1Lq4N/q5i5C5VGLyrhmUmgabG
1DdbVeuT5AI8zWpMo3mOzMlyYLiwnoqohMCMfwsgs03ZAdKVgjGA4LdhkbtGSqN2+J9YiitgAjZa
vFU5sSWTdmY/w+o7p5JrY4uXMrc6RuUMrbD2xQswgqj2Ozw9yBrkN7ept6Mt6CB1spmXnJOjctmf
Ve2lzbpfCMKAvLh8MdRNvbGI2ps9zi+RhUGF7133agefKzPTQpqhlrm/w+zUdCmOAOXb9Lsv1E94
BIwC86Z7SFcJTIzUBebpvdo1P0MK0h1atr2r+um7miDsKYvMwoQ3v1XnXxzppA41bbmXpsmj248k
9mN78dYkAovRqHuw/yhmc84LRHy+pb2AFEbJcIC4FU4kLK9Dg37Vkxc1sWp1VXzb6v30RniMpFo0
o3NCa2LDAJqx2bpTymW6YlR4L1zwgasKAY8acGWXdObLomMt0YaHpMq+coUf6tviQkXpeSBXYSGm
CibhJO/pQv5FZ6Op1dZTsj8sESnKgLl22r5Ms2+R4gfCgpuEosJYEmm81FiHbN+cuiHAJcxEWIfK
ImPkKWkpRNOmH6amCCTCPs+R+W8dMkxtym21jNc5BtOtlET8025VkRc6trTFcwHGk4Fkj2LeJWq7
Ah+m14FlP8qiR4Zhv3EZRlR5HnQxMSmdZCxFiY+GxUnP6b47Xr9PViA6dpI3iCsLMShN/5ydd9Rb
frR3jrmZakBr+ZTDS29ck+WnKa+mea+Lh+/M+M6KLyf5mNqHtVQ9nWWDnpde8yp2pB7mD0oGVJOv
kWNODbsnEz9N/NbYUIkssHK/DEwn7a5iWnU9vQw1KDEwvRkE+jPOrIoWu2E6qwUPTobFmwmiiqdw
bm0Qns5e0eXWy+7p+VMLKbDnfl83+hWA+g0W9cGeTDqdxv3kfsAp5Kh1yyz8ULxbU813C7YFHyHm
Yz55JvwD7pRzV2H6xr+hjk5oCokxCbhM9tXD9eds4o8iC1ImHmqMQqF96iOUhb0df2cDC5f2qWy5
p+4RmdhjNEPZw7ejXqU7HqR2l0+T3nC2B5S81RvJu7qkiAykpuEx9rQL2eVrhUPGKNtdwfXEJXqF
+RBVtS1NbFcJSdM4JIvqg927DpSU5XnvUVEAWec2AWHJhmOGxiu37QGtrXy1B+y3eH4c+6PCLjxh
v8QfKJt/KjGidBbMVfNQh6LuMq+w2eg53hTwfPjDzqUyHmozOxWdOFY9yLaVQwWHvIRabgfjZaUC
SGE+ZSlE+Tn/LM/ySaxe/2D8w88kRz8a/OynwWUvtgDtniKEeLiMg0cjSlSAG4L1g+yI/SlsMPkQ
wGAyORybiKriiZXpNXLxW2+nPl27IF/Qk8Q/2bouBliSTxht6RNOI44qxcAw9pRau6YLNnG4qb3s
4jxWHwK00YjBGSLnPdauVn5YsCcu1b6mu0s9jMqX1sIbvTGQRW/MmP10kJon65yTe6KIZ2TNRp8o
cdKAsSYQVb+NBYfI68jpk9NKr+y5fiC95R5NLjU98MtVZ8qc2i9k7crpIvk5GdUJKMumY8EIKfGS
XDkQdGhN8zm1zuP8Xn7xsLShM76azQtLa1uEGHlQ8WV+0NtDk/jMY9jfH6P8VECN4qgYM1AqQh12
en4ZOm56Pi1VznpXixMVrITmYrHHaq52eI1/Ed9s429WYhBjMwT8vWuQ5JR7xER58OL8mD5xfuxL
D6+ykMAYA7DmrfW0CnShYCavxHisvcgvcXJwzj8XD+O9oAjwDwtrau46Ntzes1ZvhpXHa4sh0zlj
BjFN2u692A4VLiTYjFWPTAx5D1ZeOrxYrhMg5PsMKp/tG48DgVSAOcMC3zCY3atNuVUC8QMz48Ei
27AeUOhzM1yyY70ES47LAtKvyz7NEH4faScV24LB/UWuh1L+TPVv9qe51+kBUI1KAvphwbj7auKS
q154RwKlPYzUXBlQga4FRihIWNO5dJ9VdD/+sliNEVROPFaSOihtP9F1Uv+iEe5YO5zHtHjGsrnL
q38TnxfTUVoju48CinYpTjx1eX8x0HOi9ZAXz2gFgGd4EPsHZCycDsNnR5wGUzaLXevziib9B88Z
0ckyO84hwXsz9g2Y/9UDfloyw6HCV1OdpxWiwH7Ywo1gXL1sfi5voKXQapb8eYUGGz3AIXdMik+4
EIL4DUr+X+3Jebt3E7iXB7fcwWmDDQ0O0c4MudP2eNviXdUGtuZbI5r2k7P9kwX+TxwFKnqIuVPY
+7+i+GrSNQ2KUT06/ROKbOm75Z8cM7bu9TzBaEgPoMHjtzjx2h8oKoRtMh4w27cx2FJAn3hYdvGU
sUEXzmFW6JkC0+1ZwxfvOVQkCuyTDonvDs1xbQ9wm5b0SGjTmoNKp1P0SqWV7dzHHPraDn9h9dNT
xmCe2iwQyb3VSEr5snpoYx90Lddvybnng9FJ+o+1o34DnBW3ocrBFTYaek12lJPPF6gL4uE+CVEC
YUCRuvQYdxerumHAWL6IHmDWw3jsOgiGLO44yk3wyT1okTB11d0KuQ/51gyG1KtvfGt8tlZHNjjY
XOtWOM2cSy7WcJnI6zVntAGv4bFXXnV3z1CNg+vYnsipqS5ekceUnHOOuXzf6w8l33bsl9XJdTij
heUXH1ze0Ju2s0OswkH+RAiX94jpfDXuIVtGHI/WkP4J3v5YeW74ipcIdwDWROXKPBh6jSh92DV0
DznV3hKnXD+t7n5p31znyOtu9RehXZ3xkO/rPHBrusjJI54n5UljrU7SJ54fmRHKUR6KjFPp/Ozq
b0K8OLY/o4AlsXPs3sCuK3C06A0Re5X9INl36K7UopbokRd2CF5S5hBE2BjzZO7JyP32j2rd8k+p
h8Xyhr2j5vyXe9MeGowK6UXFYPFcyhCAGJHOCNTRf2PuTHYjWdLs/CpCr+WCj2buQPcmBo954Mzk
xkAykz7Psz+9Pk+V0F0NoSFopQ1xq/JeJhnhYfYP53zHwizPQE9DF76Sb9DeawA0grOMJdMmh3W7
txrCcFbpEzktPYJHFp44VLlj8I1khk+aLqN9NYC22sLSCQnUztcMTlJ7z0djgkRKUACTAEjEAo3I
mnNt+DB/kDbX+cpsN0V/ydoblgJjXTPUouTF5QJrFx/FpsTcxyeYzlb6uB/bCRP1Uw1PGrV3vWac
lMDotVbtWyKpcElyBktj7Y0Z/PJquvTmRiZnHdg2WEgg29oNUD1VUWMcuLnRSRviN2FEcb9rGp+X
dxHiuSufWzd8iMN7rft6scus3QD+ESgIB++UHtp7Yh7ccY2lHrWIgy98jaMRlgC/tLdrKVO0twr1
q7qZ+l6Op1k7hsEptn/65tBZxyzdT47vIccyHtBmFsYDFTrF7qYMviN7x8dsWQlp+Y03WmXEID1x
97AxIBmOQTA9OLObEIXIRrZHXd/rxYnLV+P6kyfc80P/WUH/Sw/k+mnxuXmLk3Mx8+d+Dy3bvSVv
Sn/YtEjXGtLzDvnBA/FWXJe2UswXR+zJHKMO6BENA7rWLrpxILO7njg+Ua68TBzeaHfokr75KJY9
4kRvnSI2jJECkbOwHd+Ee7IBXj8v2X1EcCJLiF8ALxeNb2rLL0TqTtB/wVrA08EjgDyP1GROa8tb
BdZzgfGR+Vbtc+SaasuNze099C+G5kfBBa0VeYc9S/95j1NpBMrFWcRfgZoW5T2JUrHvoMFGAk3C
406UvjkjED445Ybl4SgvHZ4NBjn2i9Gsvxj5QXcktyX95s7VSatS1PVrjp6U04n5F8lu5/R54UgF
Pp8bLlo+IVQIhvFtCWglwxWFQWk+UsWyEHrSgrPDPzGL6NJdDqsr9sfuTQSHr9ql2Vz3t3AYtwja
Vi1T7jC5pcWhd24QGEp7X33owVMzsiFbierFLn2jeQr5y5PbbL2YSHcZN3B4MTndThZWiBPjGMq1
b6O6jHIvvCvlFbUJXCMuaIGbU99E/W2Rgfwhu9et/sCjw83fXUrf/qA80fiQQdjpzry96lgHxFyf
4xmMxD6wLjC5OxO52zWjK2eoWZ4K+xja9pausmSkFZwx9Bi8ygDajCet3DDYrCAH5jtneuupjVqo
Y9tM4LJlKk0/Rte2xjTDKwoNZ6SNxCX0t4SCnQlgCBgn1I4N8tFmn83bMPsIgZjzr3GfoKYf8X+s
IjLUVqQsQm4wjFfHu6C/7gm3b7a9jweRJXzYHjuQN8keeVn0ausXChLqWDPbyuadypZ/ix8me+SG
BrRs6JsUhxoAnhIvOMOs5f1GvWPyX1Sr4Wq+Yv0az/gPhg2PW00YNBbh6aeKupIK0v7K+cwMxpHS
ERL/CpI9xif9plt1t8nIW7Jv6FwVAyf0Q+kzwVM8427zGH1OgJZb3rtHdegeYSZifxteIR+thhm6
6JbHQ3xKROjzSmfpn6wgfb0yeD6C9GFGx50Yq1t1ld/gUrJHhRaM6SdJvt0m3UwvGesWjtorJSNN
RrEryaflAhnRhhQnrWYxIEc6wUeDM2Q2Kkpe4uX79CAJOyxwxSKL3rp2wWYdNE7UHCx2nwT1YiEn
uwMtjuZuecVCBy+q94CNgF06MTxTk17ylAQV/W7GzSHIgC7QIHbeMhduZgz3KB00+4X6K5jXxqGh
BfZW4oJCrny3hic1Y0xCjLfDvPmI7tD4nb7n2EWzrXlBzxe9TiTtJpjCAMbtYDfa5Zo+jhMjA+iS
+rThJpmT73H0GP9SLkF6a0klTDGLs9AiIYKmZsUrQtSpsH0nTInuGzGJbCsQm4V5WOwTCfIWzhrY
QvhE/LG+9dWFKFZ3+ZFchcN3M5X3IbDXsYkGFM1l3D/J/q1g3ujM6PTMH9RpO7KyT0DlN1X3YvSx
/2pZ32QR8Kxx6F0jMASDZuynGr8S+a3lFgyTOz3OEeps9TA3v2rWE/ol5onCTaZuGoMUbD9uiEvq
x82YQzG9qlrtWICzyunZYok+0mGXAUDxQLQByt4aKarWn0m2v6qQz+xMBhDyFRgsJK92469Y31DM
FWs5GV+ddx0G+VzN/YlcZUg8lJG3Oj1XFBpiO1GoRpbxQKL6gyX4+OjR5gnjBSil1k2OxO1AlDU2
0lAnZz55EUKZoocqEZOEHd9gC656pzs7IwYLuFFdfHA4rEcM6z0sc0YbxK1SCwR+cQUVjjYlGB91
FKTo4TaelECLJ1xLqLxHrEQYKQj0XFTHdZKUcHORkepm96OMpvbT8bH19NZPK/UYZdnrZDIJcxzt
3Qt/takiTgLe/1kPKLYpu8ndAyC79Oax0vkwATxZtWnvHMdWHEzBHjbQsks5DwmxgQuq3wTqJGKz
3A1R/GOSwuV7pfYJHmJhyMUmpj5i6gcDvYaMxt8lgqe+7u5g0vdaHL4g8svBacKSzaePwOZST9CG
x6R4zxw8RRdw4lQfactqhrOQKtZE48f8kjH/Uv6I7FSMaI6tlzgqzf0c4ha1vH72WTttGfA5pxk0
ypZoi3hdTCU7nuhP72DjIP0V/kLqbK045C4xow3CwidhAnjUfuq4ekHxXIbw4cru0nbvjpXdOwDF
UzFboF8Y5/SVues8eTeKxriSt7OjThSkJeaa3yWyWdtzbNHysG1t0Y+UC5drJtJmrQuCaWxF+xlJ
jvmKiGs9QWdBulK6rcK76hGCy54Yt1ghMso8amFsD5U75nsz+R6IF9gIXgmWZN1PWBAmEzkPTWjA
ussFC12X8UiTvKQWFVMbYS6vsCcbzkLVlX+wEFnracI8gRSIfemwJibRgbqC0zBpsSEUaYjZI3Vf
4nIJxcxdfLCUSLakgkXtB87GiUjN2Oi19ygH78ASYaK3JuPZloKqK3zDqJtRSnDRT8k00WkBOkiy
/tiZ8ZshMZ1MAARX4H2HDe6NZGNmVswGR392GsSoVufYbJfq6+z9Ki3nG2bgAnOiI9vWSXyGDe6t
UHIDxygZgQLbW9vK+iBU4Q9AF0ZXjN1Z2pQfcwTZuEKUxm4Xs2dldnuwcQ+WHYbgkkF0pSxdNcfa
hku9ZplfTtDusyXUvpuo78D3rATyiRXosHKdE7/OIoA4uMW04jaYzMLkFbrPSyRIR3Bt9C7TQvUi
CIMnoKOVU4su0GPaVzSvAKnqdVFwYzAsLVtoLhWGSR5aHufBfR1cugWv5mNWdTil3fCAVvxLBw/t
TKS5lgWhtu1AG+TgAWDB4+ephmPZjfWVFMZLcBcaLhEUcNQaWIuUycQ2jIG16QTluEj6Voj0S1+1
47OTkBxnZtPvlEgzLtPkGLvShLOBhTSQ2e8kNXJfAnJcmU3o9/2E4KqADJ51zAhyV3PWLO1f1FC7
1IuKTsZ4l67jbnQWML4ht1M7nrOuNeGmpPABcQ86y+8ux/pjztRW4oYiwKGh+eCaS/rsVXbO05hZ
ELi47AtwdOYQR5uurTZmKE1s69NPV9G9I9TiZmarjELP5vgbWSvwYimUChr7B7yOdxG24RoZG7q0
F5McDA65HxHVByMkI0QvKlKsPU52o6cDC1K4gD0q8Cl4HmvK5Dq+2ZnZsywXB4PV+dZuCp4xQCTY
n0t8Tf3dTafb2DNkSiSDXi7uKJXu3nowovQVJgnaMy/cqYkRDVJbRZ89bi0vPoigyE6tMX1NcbQb
nCzkN9OvTh8wSpmSq2zI8JDcHBjpt03XPDozVFFQ+mQURpWfa9m7iBgUsNJXk3htza0doZJIRkr9
MuEkCVnorzBprC0+hSvRp9kmNJkWS0lWWXdX6QKgxxqz6mR0spctZjZNb8rW7lqVvat4xKE8hxEX
IJW1dylIUaMea+pNP/IIidqMmJpH59xNmO8Y2apNkHH3dVOsMwwI8IFWYJMSn52nL3I2Q6ETvjty
ObWNplrpZf0yT8WuxUyuj8kTmBEsxxGDXYtkHihGLqcq5Ja44g40xXCblWAcO+Sv85KuFUz5a1MU
jAUZ03TkL8chl5sNUG2YGBwBcLu6goUGDkVrYxdM3h0khtVM24y6dhOF5pPmaR+4fUkr2uiKkgD1
5jGp3AbUi/1KVMMNLdyvsO0+HZlh9Gr2zkg9lNnb3nJwrtnxudTZ1FpvtcMEuMZTpxHBy0fdjXdZ
/suSOKXgc3x0CUNJJBvHIW7udc6ECgfHJi7LlzBxfn+6ev5h1BNbKuNXHkJE8xK003GZvI0JLX9e
Jpu8t+GxU6ilAeMpPIkjW9Zqp+Mx2o8ParK8DYk9McXSc6Tn6XmI2neukHmrWcVX1nsvgVlpx66+
hOBSeT9NBteZw0cGMjSwsMBl+R4eDBd/OIZD3uw+PxdWBDJ++uiwBW/JsmAE59R7FJHtxnGzG+wF
1NUGIafC+8oXvjLL2yIaC+Iw628QicDF7Z4eOn5iD/kwTMG3TAINXAXzvcpksDvg+Jhbie7Qmr+z
sAeCWNSbLEy7g2EHr9AGjYPRk5AMXwK0azJeiQQjLaa/JVwYWLS5SYOZO2BynbPnlN/joA51gfDJ
hOy+zYIewGfT7XI+PrYd1tjt2PBFdXU38vY+g7kxTf5SB7vyLijodrBTSZ5fAJdTu5aECET0SVnt
0nzMhE91ctz3KsQCnuHCGhRqFz5fk32vsHvQyYsPlWsPPVjsti7f8K7/QVJhsmBhYYGuyk0hR1YQ
EiqrHtczax6BmXqVtmw9qvQJ9QwjElwaq96Tn9kI3kwLBsZ6WC2dQidpnXaDpfuZOKvfAyHdq5Lf
pAIdwTpQj+ZkIwxnWLWS3Kk2tOJ95iDNFS7JwgFrqbY0v9BKhyuJ5Rvdq9g2BYPqZhq2kMtomRpm
uQ0ER11yuo0KbFiZT1CU+vw1lTo2Q6d+tiuQ/qNWkOBTcE9W33qe9Fuu+QEDif1m1/YJNBCrEiMG
uGi03SnLvHPFlbZ3cijPw7AYaJEMLvUae5vI28RQcDC6ciVq6qVzT0Xg/qggfZyrJdvcRXSCjXY9
tkAewuZkSDxmEMWXRS/Q5h5GkM2kOWXxYjnBR5r/zsQ6S8fsEFQvYVOEB63CuGemJcpA7VUmzCx1
E7Ym5qEZWjqkcNQ07i7JuL+AFcQdo79g3BcQA9dDGKEjHgZ0JTnLuWkKg136ZXdQrAbSMMiI09a6
QQKwbn269L2mhgV6nPns4gVGJxW4AyuUwQ9QjqO0ffeMSlsVBJaWFiBIEViAJAKMIjnDPk2jqTk7
LiQj1PaC0si7E8J6l15gsAt5t6cUvTJWnDWZ8m9uKa5VqzOviPG0eC/uEohet+2X84CbhU4mal7J
JCOoa7q5cmJGakILHPFgkFnkx/PecnA89UCJIP3yUygJPYj1X1MZPf65ajuVzJus+qUfGzjN+a8E
tfkgwjPSpN+VBqBeMezPT23ONLaymZQETv/adkXkoz5YjUEFP49qkgjndp2Kd+AP6HlYmlaMb9Gf
lYzhlNySn0FgeRwQHGrS3doS/0tYiTVoWa/hoxfDykKFaF2KvMvJXmZU4PS4qCbNPJThr2HGJdeX
20Yh9iqT15AcZJPEymmxCkuH/X+rNxS91qFyliu+0FOy15N1hp4SRjmQwZ7KNckbbHeBx4hznp/n
ejwno9diT6d5xqP7MQqQixGwND0kfAA/8aq3QIAUybTTO+upm/odZiGcRRmzfoLBn6axeSkziWuQ
lq21WRZlZuPb29QiN8DNC1CzWvnmjkidkVbxQGBuMILpQQXkeZYE7zo6y5W6ck9VlSoWLWC4CoZB
5UgHPQw0E16E6Xe0dlgLoLDH8bVvPO6qsN6Clqs50KZjT4Dn2R1SHNtSU5vZFnsicJJNy82waerx
u0VGv0MGnLN38tjSZGVzcgJcXmibJDGw8x+BX+uopHMwclPDIpl+EprmbSyiaBJNHXRBDoluEA+h
srpGm8drDaZY29khmAGQqITW1urc9WF1EwJzQWt1IWOIsDtB6AywcQjcg0QKwgSTgKPb/NEuMF9o
DQTRCQU5Pk+IXenSh18aY2bCGvSfCA9LcgOicR92JZXCgGu+EUBWaWv9fEjkOcA6ApExucNRyC/w
A86ul10TUsWOHsHQx0kMzFQKeCWocMmIC45Vx6rNFd/ERQXHdKiHfTy5J8OgCwkdL947k6IkmOcn
KJ6ePwYU3CFHOpSMEWfj2Ox7q4JDgl/1WHQM2nAfp4/YObjDw0g/Iknr0peg7DaBTez5KnLmdE8O
3LYv4nAfMMoohtJ+FDZ5DMiOMTH21iaXuXYhEdfzXY+xBAEh/AgNB4qLw1C30HUWJrKpeE5S5MTm
tvDkTZEVfWERvpPJMN3K5fmuOJbqIoKZU1DrEZYBI4w05DfDJGt++Stgmta+E7GOpHm0/Cw5a5Y9
M36NMWckxHxgkx13aWN8DKWZXJH2/7RqfESg6XCucS3FTtb7Rkn6d5QWwC1m9lhGlUZ8KjmsTGEs
NhgzYaODmkzHWaw302HKxmMy6d4hJ8ics7I6ic7bBN3krHMX7WEpYbqkWOTAdLmflQIYiQ9C+VGJ
FnAImnURE544GxJCFpG1Z2n2+wBcjy+1jIngUF1QZpsMZdriYPXJp5sxvgVRFGz1DoUpnHGMstOh
KNSV1CRWkUkdk/9EeEOPQwOSSHOWWQiFeUgPxdKP9YsEd2othKzVhzYifICxDGXSmqhHTGXssyEk
Iz3Ut0mjF5uo8UbfKfGdwRlFwJviWc1H1mgisuWzw/ggk97RkXb7iWUIHKXaiU4Tn8JiHJGb9qeF
HCGDYrdqRDTc3DLOTmVQt7xE+IAIFz/1aYNizerYXzNeSrOJLbJHUSoZ8fZ8h30KxWczzC7/X2Q9
T6PeP0X5uEenT9WaInnhc/wjJ7bnjfwxFxa73e51yGdrTLZfAlg7ZlD2Vgu/vbSt5x6g+4CMNhny
XWnr8uSMAekUANEF7HdeRPQFVeGuKnd4rnPR7hBg3TpEAjoexZVsh/e6mvIt/Ox2BVUHqnTHy06t
gtaoWDXA6CHgLMlQrPNsa/4RLsT6cGHXWx2FU9EVP6GiRZw49HwoA3akvdmNHVNLw8APgOHPCxW/
wo1Kmgz6/x5kflvDzo/Ko7Ww9C2g+t5C168TBmLRyKQht49lyTIvhZC4jyjdMW33xBEiPFt4/fFC
7pey/m4Wln/vWcw5Fr6/CxhkTVrK0shA/28A4EviABJiAXQM9UdvSQoIlswAYHknGuR6NVsnuaQK
YLcb9+2SNBAvmQMKdoVvNuQQyHkJf1myCSakwm2CfIOttfBIL3CJMbB0Fqs1uQbRknCQL1kHE6EH
DeEHCxZTBwcPbrzYpBobAq9P7/OSmBDVDk5mwehXJ2KdUAVjSVcQ7MVU26h9BL14yV+oliQGEOFn
Pev+iEgno2E7VCQ2YE2kWSHEwVvSHNJdRrQDzHGI0sxN4a1rW8HwEOGKKdcFdRrDfrC6pUq6c1pV
+MWtR89DMakNqtrDczkEbgs+WJM8fUjPkhxNN2ClQ8tojxzEA8TAau9UWOMqPZ23pBmYq1m5JoI/
ssmRmvlOUKNBGWwmGEMOPLAC/7og15QY52Me/OmaIHvlMtsZ1eiuZC4W7SFmYCLTzmZaOPs0XOLo
crrSWPDMyuGhN0ZobHPwgAf6gW+NStgAla5pzRv3fvDcMSVXkiZjYdgGaodfIF/rKcvKdGQ36oaY
ialp85OuEwdbNhwSrR4d6qnPgYn62BDyuyw1nnYEnprs3knaTliuByGYBbZ4lQL1Ro7x2xAyL08Q
OdLGlfZmjklniwfmBaq2UfiXSOAwDlAbmoh8wLBodsA4HQlJb4W/IilQdNXaJz5E1rp9qVapZb9w
HEzl3NJq6NYW07qxdgsPJYGxA+4hkItwS6iIwsGpeTAizMO9HB7hptnwwPTHsqJRx6p90spmh2wc
cWs6Nn7Ej5JiF9o3YH/bYpo5PLPHWiqb8SPiVULN32RmTLsl4ONF63VxsUNesIi0n52wMnJU2ALM
UYbdQ0MMTOxec0hdtgqhh+kF/bfy/xqd/hEQ+X+XWXmJvsnQLH7af/0n69Z/Cq7cb/8fki3/6Rv+
/xFcaZqk9v4XXrD+M/36rH//RyvY3//kz2fT/tu/WDrxlNLF6uV6DjB38e9WMP1/2DZBkaQCC8dw
HQfH1z+sYO7yR7rrCI+gSc+S/+4FkzaxlY4lBAfi3z/434ma//TOBX+Kf/zv/4al905ERtv827+4
/5xOzDfHAObwkzFh8Xhs7f+UTkwmjMHgtmJ1uSScLe6rv18MZ3HZsKrIt5MbdsdoCQHM1uTVMRF3
rhnH4y3JmCkID1L5VNj2DopYcyWN6M1k80lRaFzgebyHYVnsM3Dal36adDr0TjjsZnS2TFR8fT6u
mAuoowG9/Bj0oeW75BtvRjE8J8zCN3HvRXeH03+bzgO5tq6LW41po4ZM5EOaWXE18gkIam1RPjve
gyKqS8NMsaU+kX6fiPw5TxyCxe+5dNt9YbcXrv3F2NIbqCHITqu1BpkSYr+7RekMBQL9ShaO3kHZ
MRcT865kNsxDWFR0RBlT79p0lmYZkY2QzT++FAGw77xj6qM8siGUHp86k5sWhpXiFwT+psk28CvZ
1ggwEshhdGtMcy00AqYbPP6Hh+//8KZi4se99+/R8MKzbcGjY5u25VgGman/6V11UZbOvQM9MAI9
tgKIUBxcqW8RjhovEOZb+1go4b7PAkSI4+UVHA8EJvhhT6Rjr1AGhC/kaA6XxmXJ+BgXGUR/Z9Th
QWsRw2f8Oi6LQ1XZwVPkMY8T+RgeaeWImQzV1QbW8+jGjXaY85G3q/GYRLMhiHR3vC9ABMvqv1TL
zHuZmBWJDXYvHJCyW8iIs849BLGL46HuSFFpdes1GZcUSNUIdShJaNFyjW28F58NhOfXTEKvooeC
x5x31gP3a9x19p2qfQssU937MTe3XoYMgCUeOz+LG8QxuhdX1PbNG7NdWKImmr2kXizFAeAB0/6o
mvTWsfRApIxMPugt86lLtoahyh3JhN1Wt6dsZzaOxzLa0s/GZPNrClLe/UGm3amC7+SL4aUNJaKG
1sr3TCk2o+zAMtmtfKCmpysXTv5UBdFXmdrxTqeqRjdLwgTPvXXs5iXLxCJ0kTklKRTRFV5k6UcD
gHc6J5Y7w6gjqgsryBqOQ4dt2UhIeaEBEeb3ZjELi2Vr2Bou76illEDeCgC4Lo5GgWKX8MiBv4Ct
d+bSgo0JtmyI5ZGi+Bl0TImxM4TXywo3erSpsqnwq1pQ73vNsJuX130k23EdxIBQaln90kpjXGLq
sk1LZ3UMyYbAEGVmHpg+2Z1AWkzp1FxlB/ZUBGSMjPI5lcq6VprZnidW6Tpy91NrI5XDRvVZd31/
HW2r4pdH1lGP/YU1gDyxZ856V0cu1//MGfybTsfiN4yqJ4EzZQXuRcpPlndHb90/NHTW1ZBib5Th
46iq8tfssWkfGEE9wATYcvjF2zI1C3AYqHlZ9zTbxJ2mW4j+0VRF/5zWakEgdIi1vPnMIMdt4ewn
UAseg6ob9+aAXDfqouldFovaI1YPVeLJzd9vajLQIuvNEzus8N1BjyaGb6p/AAZZEo0UqbuyjPcK
tZ1I+F6GF1gv0iyCDdTSSTCzsPVUXUaDmUbVK9zrhX77+0UwOEZEQ0jCOKtiyzor/gAjtIaHSZx7
2TyXIVooCDPdPsnZ2gd1SuAYEKxrDw3KZ1yEQYwJR85T8KtpASWX3qkc6/YRBFy8E24UXUOhw7ux
QNoMwx+hcLQPsu4wCNv52cmZ4wW494AWsdfPXeG8WVb4FMe7wZrDh5oJHAc8GQqyt9HORHHMeEEL
0xPDtpyEgg5RNJKzMjtroT3CHOZLUiC4NpSOkC339LPoZUC5z6hGY+fpdA+6pTWPdc+radJhZzOb
P9WkxUXiBb7gqWhIv5DxNoTWe9WXJ1QDVjACWCJXR9zqys4eyRJ4nNN+PyRm98SvZOzNCPBAZCPR
KAg28C2VNoy/SGv06K2Ya+Eorp1L4obORS7/VO0JPRpOI2hguuhBPJkeD7oVJcUFYEZbaz9aiDth
VTTw1+2Rl53XGkgWwXMbs5vje1/MCK6z9tom7nyqly+KmBLfbtLPsGKNTtXOiKJD6ZU0LHE7ikb/
7wsyAs/sMovMBwvw1399Y8CR+mdDOFcGbnXLxqTiUYZ4DKu4Ur4/H6M8oGww/juBv26Av1ltbYWN
VLPkpQ9VCY4+IptX1pBbR+0lNrP4wWq8+CEW6o2rMiO2jCDH1HT0CxF/0yU8NGbB8ZuisiKaNSW4
OPmp8tjdl6apro4TD5t+BmMEN2O8KHyUUgADjAvGuhObz0sdTtpFlOzErG6JrRZt55dN0hw7x3kf
Ylvz3S7ujyY5sTv2D4TWhMa4U3Z5lmCLLqpMeSr7UDBRol+fuvrdbRYiWOE8HMIsrXFy8onALRPS
UOAG02L0S7pdH7VEuUe4Q+5xTOXBVJp5i9tQP2t6RGOfxZ1PkSB2cYXny/qGp5lfJsZ9Jx7+tTAA
INsurFsrIEmvzTJ61lYGz4IUoUcyOFap890RVMJ5Z0V3rp2X2nIMhiLWL6/1oneiroml9GJc5H9H
2ZVNeplNZ2XKPn02pxsRKPFNxRhAAFzasLBFjICCTFln+CErO7yAPWLQ6tr6QXqwobrcLI+ti9GU
Zze+ONnwqrVVfKqUZfp6xU4wz9KOnkO8mC7WfLsCHg3kXxGPG3zxM6gt8YzRSQu6a2KGMd7NfDwX
dl3Sw7Y0GpF5EsK9m3VuvUQdI3qtGCQz8iT0WVER00Fr4qdMZSnXkCeQOv1KNsOhk5VzxnNOu29O
I1eq3eyJwGCYTE2Xd0N8pJEx17NdpBen7hfDF6ExOoHWOx2ZaWs9swkwduGSnJAlQp37fvjdqz68
plp/y/J2EQuX9t3OMszOU6ydsN/pRyBEl9lrs03AvvlFaMlD5WrcJsBmlGWRWKGvhDk6CA4D9xFB
OBDqCdeCq0uIr7l2CMZC7RBoPFsMvS/e4r+a4BjEHmpIk+lXRfAHqdvKPOB1pzxwjZMcZuOkkRnE
8waUpdW94xTgGzPanN/WMSLMK0DcbFIQ0d/P+o6dIxtW0IzoBfkyVweyNL1dEOs62tHQem67nc2E
Z9XNcjyi/mOU5gzNNqV0v01lmTBgrhmopE91ocanBqo/nj8NgnbdGiAPiT9PNSRYJfuZ6zRacp1A
9bubMArBjk7jMSCjyNcm4y0sUu8g55jDIEPsgecYoTdbySd9Lh9DXIXHOPWunuXOz4sBbx2zaN4J
NTIaDb3glkWE8FZ4GaVdFod0rt1n1qlZV49XacSnTNrFVbDUAqr8JqaFsOrNCIFz7GE2lde96ls/
wjKDjOGOiK3+nbJFrc+DbOVFxJp3mWgGVqUY2oOgOfdVjy1VM2hYkKZkJ1mk1q5wsBxPxuxuNZso
WzHi8iX9iJDlnOs9Qliq1BiuB7sCYGVU5ra1sAOQIIvKicXVryxzNJT8WXNJmpSA85x5bGkB8KLe
S85kctU68CAr5y9oBG6oPOiiczAn0Xmu8MeW9ii2M6GBZ90xyBbJFMhdYaDJmnWAASxFFHj1yeWp
o4cxMelphlbC2BQvo4KPlplB8JD21YHcnCW0rkBtg6/6oScC/C6144y6BYd0Lb8S4b5phbROTmLY
qCFKfs6CAX+RjqTSZs2DGUeXaiKlrgk67RnUwroQHicTiHHUcGQs4ThvblpWvxKlPq0dZDJEgtUk
eucu0zETohM5H82LiuZr05coz4DR1p6HcG6c0D6zHyCA2kavrJKfLiPMPhiy9ASu9qFQXfhQtmrn
GGxEAiA9dRusRRVn8P/TCMNFBrNgouI+ezwHuHym77htulVefghbyKM3oa9PXAzF+oInr0kb37gC
do6Y56sLqYoXgs8VMgaziIyzGfIRNkmjwho6iDXNCudW2nyxOZD+aOEl6Th5zn1M1lOCwQYHa7ep
3EAc9QB5bBI3H4FZPoxTp+357Rfb6ciD5iIprBoJ2Hn50tAVcJHclVoCU2nQd8bg5NvZIO/S0LJX
I4CyhQvPuqgAlqWG0uOLMwTtCKkOrfdVyG4pf/QtCPidk/bYAqEief7fB6v1YY05R5bP7nEa4Mn/
rxerBHCirEA/edRXpykTrCagx2Zd158qpNtjubCwvJ4gG8M7Nc2oEUvMkDWdjuWCL6qXL72Cr1w5
eEjtKS/JK43IOXHzs+o8++jhOD9mdYXRrrNdQOUeeFYDfDwRMUu+0mhLdJ9xyGeO+YZ3zrWYqNee
5r+qe/PWZQbY3PqPFWbtPh5RpGFHrkcePFQQ0KytbR1ilGdFhNdS78oT7ecGeI5BHJ6N5moS2AQF
to1iHs/R8qUGJ9tZQXnNK9v2s1iaGw9AXzRwMZQ0Fhfwj+8oNfDd7oZQC08dgZA9jReNAppKM0lL
f4QVfGp0406KAS4aVvaXwpWPWhrO25SYh3uh6bafjOxcsa6TH8jyY4rOKABz3wQwakKpYMMCIN09
/f0yAfRl0jnc8jE69UOVXOLcPZYAWBm0zx38HBHQuSaBeUgnpprrBjaOHrPaxb7eUCcwlluXZDif
/34Zcs/1bVHdtZqdUSeQQRlsPtmuomFLxwkCox7Vy+JwR0i41+PHSa+l7I1d7k0a/iL5OjF32ge1
w5QSgIbek56eT9NO9czJm5n9sRfCObdqr97lwNovZvcq2qHBIZ08T03L6q9MiQYiec0C4oYKLmq3
PXvVVR7a2hYmvOobtoV2QRieq72VTVjsO8u2xtVc6UC2G5zK/5Or81qOlcm67RMRkXi4lco7Vcls
d0Nsi4cEEpM8/Rmg/rsjzk1Glb5uaasESa615hxzzNW2qeHhKUd3GxNcC4EQ/3cKj3QCIBhvhJhr
72AbdvlWSQbhQGkzpSpQWFl3ULKz8D3xiE2a7KOsx5eWwcK5aUem20vFoXFTjDlP6nlgnAgtkSzR
ICG28Tf6nf4GuBDNyfcm+V5EwOasMZ62Q5zFH56+uVVx86VfPcakaq52XX8vDOIQlseZ3Yflm8I0
ZhI0ZJTMxeelBktyNBGZ1j9zK0CUGHj0t3XCJZtzGeATJ/UF1E6i7l6g7bvYr0dZswbbZRFKjurK
PXly7i/CaVCEcnQ4tKaZPuiYoM8cSTgcsyc50tGuDbM5CPprzzDadyKO9dG3VXcOAhtwBxM7p52K
q8iK8io0ab+y0fscbdyTa83ONjGkONtt5WybFpd4WrsG4viGca9iVroLrfZrAHpot25wrWzS48D2
GQo3uLi14R3chIdVPAG+5RSIcKn2T8pnPpfBMWCSpZYBTdvfiox5f1/B+vAy37mAJfCRrNf6c+Nc
v3mNDKuwE55z0uIkiI+Y+L6RU3qqTYGap23M51m49i1B4hgnMVBp70JriPGSQriRpxifVSjzK8fy
P3bXjztlqYGzp2LgZ7HBT3HQH8LmV9c21Hp9XF8rTnSbz2/feSU1eOmZdyEsi/YUcX5SFaQq5YSL
1aLigZKV9XwhKqs7F2WK2i4ZjsQznmQ0ky/e+OPFZTQ9cCxcF+LmqX2D+TrVNRbdviKMKGyweRhY
QBHUuoSNePAMZfo6eKNxdhTm3HTK3c8tzUJg96xAiW4jj1/RZhPYJVokN5I1nnrIX29MlhbwXUu0
Y2b+HCY69rbnDjdqtOFmQI2ns9LtpDlTakS+RrWVW+JmkEgCSoahCq3OH8rM5j2/CEpy3ZElYkTY
1mqbrWVZ1leEImJrhxPJXzdydkVPh4QYAih1fmxt+47/4AZeTtI4cnfG0BhdzfRqB9yjwTClL/4S
bN8tqpXMvzVQbW6Vl76Ib0VWNN/ULMQ5HqBfDNZ73PDxqyEWD+omEroVIBidel+1XRMTJq30JUdd
Nzukf0hBeBMQSnntWnRidljfMk5lL6JrqxeOpSSeTSeGNOO1crv2YQN23Chw3a72xR2/JoxOXf7q
k2r4a1GhYkFqfqdNebCCghlhl7xXajLvsRndjZIMBcOCkdhEIrwirTminy9PqJzHa1uAy2kL64Ms
POvUCIPEQob/x9j9pYeICqp22b/tgrsULwpNrsH+WiAHfXJ5KjHDnuAKLccNUxbedTb8cSeLCmyq
bkkzyPz9CLjlMaC7u5djc5LFZD56I9UHrkQT6lmJBRBwfJurKwMDOlw1xNciHMUuqPn+CK0sJlO5
B5rDd+GC9g1BMnOeJ+cmQUkW85niQG14PEsBkcDGn7GzSMpBMz78c0bbv9ij1+GKzIxnR/dA/5fF
8+tgl/NkgngSwhqK6xMHHgoyS+qzhLix8t/WpWBAfCCB+l9TG9hzmkUQM0YZIm7gADV3TKI7h9wG
zm5z0d/wO5iH2aqEgRGpR101R+fC+tqD7DkpDTlCjPUXRvf1eV0MN0QdmDJs5NG3n0envaxLFOV3
P2lb/pDIlJEp9Ze8qLoj0Dfnmo2RfeWeOJCQfTNGJXap2VXXZHaWFqY170akNhzxEHNmZuwzirWX
JAuKyEAMhkblCbg0XrBByIIMACvq26TCch+FVnlZDvxPZi+SHUPh7F7PxEHnTDGe/MHA7ZJ0mPK0
rRswWWP2IsbgH6JFceo7q0WNNOtt7+vgtQPy3MoZcdNM7mw0W+de+q9q0vGDptlA56dwORIm6ffA
/rn8tfO8DL6Eov/hcU9t/BggXdDlg4nl3DlUkmC7xsQHZ7t/rcGzPnTV2ldrvgdNN7no9hDOLGA9
D+jFrYAvCkO0CXaybgkZHTqOoJkmsCArhv36l0o8C/Ub7FUzYJqaSGY+lrSKazTQ5rZCWhdR4U7Q
DObFYqXftbBqam2RvLmtffEV/qh+bG5OGlrLKS85Ipb47pN1/aNXp9hNg50oSG2kAsrPtfwaFU15
bRzEzp1xdQi+3Sf99FVapk0OAUvWt+bOcqx3A8DoGXlHsK0y5DiUyNWJguiaJsZwE3SQr6b9OrVU
SBRTzSXFk3KprDY/C2RgCtLxec493OP2MGy9yHXPBUf8pOWxYksHqxDEKUJA7lFOxGBpeCUDA96q
Tvm3FHGGioYL6c6ABJXpPFd0XZ+GGmmG6vOPFP7wAwHKnKH3bRe+0rSc6ya1NzjRPiHabd5VGoyv
VqueXLYvv3CMY5rq8IJYn64tvJynWCjvli4LssZHE87JyWybna75CNdqaRpCfpkJxBQIs3pHQzfZ
oqEZLmkbPsIsgHU9x+M5MOpjZ5gJKYfh88ilfaomr+BRyhLHpKs0k81Jdkzq3fpLjaPh7aKm/5uH
4U8zt3OG1QnSyEjimJhks2v72n5YztgSE0BQSlGWJx0m7T0oG0blXTV/uPH44pOSomjw3m2LEIPI
mgFBJll4GKzmt6Pi7KXxa/84Z+JjLOP4DlZo3teeAnZo4HZOASvtabv0SA/5S7oVGZQEZzRR5Z6T
xMBT3HYvcLSZPrSjv6f+sHY03YLdkCj7i9GP5K8jLMu96Q9Jaz9zr/RetTQxpjsl1aBnf1lsjKUl
jpxZplcXYdOhMLmWeWK9iLTJXn2O/uQbpiFTBs53mVllx862f85oIj7EUKGAJcKbsSQUN48SzQcK
fe0WgheM8hFQQhMehO7y50m+BGYX7gNdhBvLdf76zVRdRJjs3IoylxjM5Buzy7ccVVTumXIfuCF2
kQZUnE3W0BECIEaPITqT1zZvG0C4/G6ZeW+WpfD1qSj7r7Xy0yMXcf02O2a05Q7GXFNl9l67aJQp
Ns/rUvWUVl5qkXfrzO0lRVhExUdifBN6QG1wLW27zG7O62Dlcxn3QxmVnw+79bFXeRZ1oTgp3Fc4
sBAOEQ3ADJB8zzEyfhkdsRpjCbzGKicBUYIex+TkQAqiyX+qPa/EqVFUL2OTxZcl6i82K/xhcO6O
iBTlJViCf+LEwzLQG9+IjODMTwQtodbU17J2v5jo0Jnr5Q/ttTCBw+LfINyB1KaDLEhksLnEEfuG
xZmurlVDHRPpvm79tzoIQC/YElufA/LXsahYjdHobogicDul/Bn7vEcnzagHbGX8rYzH5ITQOnl1
IlxAesbZ7aosfnEDLCCuBdJtoJsCq17OVwyHh8Bpwuu6FIOzSxFOn0sna69DFKtXR2hwYWFCJJVk
nzBid7yVPZ9QUuYczhDwkQEVck0EwSMjaujWq2HPXRM8QjINn3BBLIpBJ752y/HNj4p/WQ0PM3Yr
OKDLB5oUY/lCs7M/M7A5AWfo9m29YEb8wiS8kGH+c0e/CIuLg7Ap4PIhxQe8QAxF7QwDUp4JlqrP
fkVA6nLdlXLAHZvG7EwWui9Gj9At2kB9dXUpdmjax7O/LBFJnw26se2IoEwsCnRfsDUu++P6Klw2
yTztyXuUaGnE0nwZxjY8Bf1MExHM1XYVy2pvYpymG8Zfi3bW8tqfMWpdEjcpfYUXAgFxB9o0UcN0
sVVZeIlJzARaqf7zKkk9ciG8/AzZQTOcWc7phRPGWATtH8p2o3PVBsWR3HVNJJ3cz3ljHJjvAnIY
HdqoGW2ki5WhkA/QD16T1P4rOlqh9H/CN3LCX2JjyH/Y9XTG+zfAvPDESz+1xUFFfUr0WIiP2FBn
ov1eCSy6JEY7nRU9YA5ilA2tpjeV5tD7TFe+wc0sjkUVvmeF61FRcfLgAQ62rSriV4/JYCddWnz5
mYwT9dY6qUfbsff2AGC7NzE+TUECo2yu3V+jtQs6TZ/fCYjRySf0D9xa23WkW3lgbNGJEySDv+Js
IFI9FgnBSctsaq5QOxUBLVd6sunVxTOve3HmFxLn9VXi2bwy639EL1U7c47way5Luoyc2gGbbFIT
MCQn+zRlnn2KklmfgB8FCvOt8ogGm2N6PZahmfraltnsncknutdsCUdIaO/PIS2VxXZIQ5ujBSmg
xqF3OBOGI5I5Ss3wwRlZHxoS2p7oAvjXesBLmCh3v77z6bl2SYYAXyp1TIu8Ql6p57sHKSz0m+yY
B07JII4l9GVycNLkG0/r7loti0JZ5YWSXqaG4C5c7QIs6Il1w1625emcXWXrigvt7jfiydg1YAzZ
k8q/W/PBA5kKehWvSFEWX2LXy29kLmLzEu0lcni3fokD+Ts6CtdDHxBF26gW0aVE9HupCCHxva49
kQAcXRxHZgeEnK82rSuG1wuvb13cHsQQKsdwx0bRdfsqS/ET9vIgyZ2Y5MUh7vOyvlJJ+yKTOT0w
/0suAfLSy/qqmJNirz3r12R47bF3zHdm0dNt3XzoQ3e44adoV1tFeDVaHKNz5lzWdya9CLLGoF4W
y3avhIWBLQHOi0wR23/LbPosMsuRT6vLxMkx5DTLfq+X9lmxnuSXxZNhdC7N/uo40ZdRA0YdTWNI
QJuPPLnND6ub47PZluGbNQ3tXlA3bEofUlyf4obze1UiZCTg8ylySxzOmsmFp4Iz+tYA47ZLtgZo
vawErQBc0znbkWOfx5A817Gxj4nR8Q/0W7yHhYIXk6mYzuVycDfA4G0iuUQjLHPjdYn0LC45XsCW
zt26b6yLDMf+mPftG8o4znqVfkykCH4BpUZN1Zw0IsFd6OfgTVA53bjKMavkKFqX3x7QN5Y4pttQ
H/F2kfRnkv2YtAad+1gBMfN8sFdj9+JK6V/yOJ7MXQpDdBsMcfjZPVxbiOyYfjdYZx7wkt4CfHzQ
0hwSoinDZyfleV047bGHyyLaJkP+r+7i5vy/pRsw2Efe8AqoHiYEDozXdbED470PbMy0/mg+XBJM
tTM8QFiDzWeM/ByOofxVRdMhbVKwL4Ukjoh78p3ITfBtsgDmjOsWH6uTYP/EokWmXmQoyEeV8k92
m/snPzQQtk/ym+An3gI0+J9LO5X73jR+iDb54RhR+1MBvmQAOn1ULsRay8qY/RO58jxZAfRLYx62
SmrngXGi3XjJgNWLx1nsIeaYe1d8d0u0En4XJ5fCsLci8/RCWkMhiiTEPVGaYrRsfayZvXSPeu0Q
LgvKsPpiMCLrbPfIDimYWiOaUEW7HGgQCvPrlttUIBfp+ki+68jpTk7qPFLl7xh6Q9GYpXVaX63L
CAbHMShOovCUTuw0sdllt9ZiNhgOWu06g5n3rJNbkozjqwgwdWYBU1zpK2tfj0w7wsZPHwUBavup
buF8KP2f5m8VISBNygDeViWqo5bF8X8PlwaF3aEY53P6sR6U4qLy7k1e39HsynPfu9NhHRE55d8q
aLy9YdrQofSYMGRS8YmHVHt2kh7E3xTdBv/J14OJQipoBfSHLHzJWyM7RpkFI0zGFrhUryILlwFT
7dblwc8Y5WK8N15MThZ4xpO3MnUYh2K638uqjdAft1hSsmKDqq/9k/a/lFtEp7Bg4I8IGV8nmqmz
XXMHQw/4mmJ8IxFTp/d1NIxM/Eh8sU2qxlvpzfTX3Tc/KETLz6S7a/XBH7eZgxsa3x5ha6ofVoiy
qRfho+/GmRyqeFGVcWqa7Ovg+cEZuDnnj1aToJJxLN98Tvm87M30hu5Ez5hCIGoBWwsgeDrtm9NE
XNlJ4TQKQKSD5l0qCG5UFOr0bNOle72qnPIcdHmgpNyu57V1saEESE5LdMDnYBMkFg5Y4Kx0a3X0
lpaC8NdoxDjjJVgYah0DGbTUL0CD5d0ZlrF1aKQng4mnazSAJHqzOZZdVzzaMvrldYoWx8gsqsbE
kY3Uk7JZmk5Msn9mQ0OXCwt0r/h/W0sfAmeydw3Mr/+7cvjg9YnM5lY8uWNWfqPrwIl0Oidi5mRX
6OFrX0L1SDwujIJ53h7lzKtPIw2rU1TyIPQIlP2zTg6dCOg7PR8+7Lgrz2Q9MtpI6u44TUzSlaWH
Ixxf69lRXXf1G7rGBf6ofUqXZ0ulPb4LmI0NiFPudT6KyZzct07Xv7RIjUPAyG2f5PgV1ue/Zero
YDJ02ZSi/t6OBCq6BtnpGcZUArahM8mYoNwpmW7o+/KH6fS/pzTvT/SWcox6De2pysTWB3KQbx+8
TraqPoieBIWEsAeDDEBDFG4voeUbt1KkxXlCz9bBgMg5kAIDniCFOaX4Z5qwzmRTodq2HSs+VuHw
d+ytr3YaxGdIF+nDLRqkSaCOUPLbJ0EH/rS+QrpD+FdsEE5nHaPlYbQuMeegMx6bjRmHxaMTMgC9
jWKKVsd2nvPx7HCs37RGkOH8U+O57v3hPPjUb86AeyI1LHmdg7i5msviAyZIgqo6NkuirklA6Rnt
7JdwGD3veWCv3xJeWjLUY/HattrgEFiwb4Ed7eugbe9iAAKTOhImpOWQzB7pUwm1+PCp2WuQ/54i
mo2XLB93g5q9m4fX7K3rqwUEmeMQaIV8SEjeW7Oou0OTD9x0FSiVvkwBwo0eFQTRK5QzuSGeG5rO
H22RDOeZre8JXvzTgIgBRT9H6PWqlQVsqFB7xDVAxD2Qr9bazzEcnJoWwynGFO26UXQsRqoaGBvP
n2pQzvHdpoPn8Yx4i2w+OZ+9pXpoIyskkIZ7hA7MXqsSskhRuChRESouIg3E+0wn6pbMUVSN/p5C
jf3FQPoFI4OQtPQQK7v7Un0Z2B2q1NSPzsS7T1GXfsrD5qjL95mWdG8t6rBUqWBbRIO+I3kyd2v2
i9XWB1vqntMkLKjYt6dtOzBKSnwzgMXMLFy0lgb3lKG9q3PSt2Uj7IuyBuNZR5KKLidDx5IUSjB/
6vlEvLfzeaFlM5PjLjLwU1pssdZySGrG1GLwk7z2/uKsdv3+DS2kfO3nu1Frj6RohDxZTOO2i4Pg
SnpO/mIjiipK40mHk/ye1YFxacz51EetfKusct5M4Kufgcaq18gkT8LCU6qIhYa26oh9qyXnS6Qq
NzzY8cbMfuM0CO+OY3n7gSPCUcwcvtXM4yUz0bGoPnP3RR/0r5j7geS13kEYtWIfS9XrGABArIzi
gEjVweJQqTc5QMUgRbXYdnNrIm2i3Wu14qWCXLtDZwQYwQoHdCnL8LwkU/3FjYy3PnYDUGYJ25zF
03MdQfr4WcgULOCPLHt62L+PejS/RQ7tC4vdMVA2eWQYtJjVqXuZQSPLUdq+jUVU4yqC+t3GfyKe
iRB9hYCE7IwA9awjbAmLgJ74AFPCfIzN0L8yj9y7afvcKzG+JzMsfqs1D/2g4MxCRLi3JHZs3Ilz
mKwcaKxLkZIzNnAohj9/E0rw5uYudxuqyIebDOoaGr79bDfY46B9NFzCffXXtdQf2iNP63ikS/3g
DqmaI0F+kTGwoFJjPFxfdZ1BlCqznf1Y2H/svq54EkXmy7oQWQW9vYLc24jkD+wI8z2VtvcqTbX8
pQFQzJ0Lp8eBTzTJAAILJzXRmqdWNdYBgXn31WyAV6FC/VA1mxCRRjfDlmejqTtkbr3/Wig60800
bUBZBBsKKuuDoEACTvvuh/ZEeWA4JD+EGb6OpKn+GkPjXovgzwTBe7f+G/Hk8U3M+iIiC2E0WLPn
mD/MK43Rgx3Sd0QJam0pMRqQhBhUh7x9cRYJZy/QhBJl8Ew6IDigcgRPsAjVkC5VjB10i7jC+sDb
l+wwmvU331WHSaMGzBYpb2T2b8hEnY09oWiv6TFQwQKD2fJTyVPcdsWgfxjMeHBupeiief7LtkSv
Y6BdD5FUeRNiH12qr7Z0q6MZJhBM8YTTUq/xEXqczOVkhRtV5B60AhdiL/irhyUA6A9ZsxMBaj2S
467FaI2vihnaKVhYjHa/m7lt7tXyw+phS4Hl79guFMioDG1qnCToVKbmIS35Z6A53Tpe8oaNsXjG
M8Z0w7LLc1gpDi1I0jByV9Ox98rvJsreZ7c0CCtYOlYIyImWUcZPmTreKSopH8Kxqt6NsvxndfbI
PuUkp4oTD/Rq3BLp4Dknb+zCL/QIvhROHr1kLXp7N2fJuuErSQNMisyqfosoQZ4zH+luKqBtDzpJ
3iezSR/GklnY+/VLFRJPWvDBP7k4tfZyBHea+6To+FbPwzVNmX4TI4scaq0JuCoRtPcFXYnEHL8l
FU4HBNf93W06ZkINgT26V2+YfA0wjuyVZIkAzTSSo5OjBhCmxQkFQ+IPO0obokEyA1eczwMasfSr
TuYHrRL51hkQ2f87eg45RWPdyjCHIzz8vA1ry/UWgsjClYO1VwbuV410bQCHkgSXSud0Ca30T5Vq
oM6Rh2QpL7Idd+ox7cdus97KtTRessn1j8kidEuS/uty8yyO6ZTDvv5XKQFwrzWiF8ZSxfPQFzj+
lq9JBoQIN6yrJQPvBUPpU4a6gHFCEb77zJ441NblBwMgKK1e4ROP8SVoHrq/81CafyZ2D50ulfIi
p/zV1MaPsA89tFal9QUt8iYFV3UqBpGf48x4CYIK5E9GjodYliHpSvDb9hs/TMNYzTH2QSLKNnE2
l3taa+zoy4bm5b6/73n2Pk+T795d4mHHxUKzLu7io2lc7eydtr18WqkXPzWTTuO6EKBCHvM1AbP7
bPlkJsJnFukRgIMCjXi4LCKcTiG6p5NNn30XW3Aa6RKJW53Y+XsJGmhnMxLYcgqUh3GeoYYJ070P
ovjO4Eic8AC593XJtANBUPTkSV1MNQyYomlBhKoglNsuIZTkfYrBWsIkI0PkHPq6wjiekMHINsDx
eDH39KR7dzlIpLWpk1V+qZ6SngyZovUwTOHSTwJQ0ouSVDGCbyLdHf3lKNmsQ7G8qQ4O3wLQkXVG
aGmd11fGiDu0K+imZeXebUXbMzsX+rIuPDWBRBbIZdaylYHJf6pYe6I/jlOUSrwLaOgOHFqu01DN
4OufxByjo4qcB/5lAheXZtU8MAmmDfymQ2UdO5wUlx5eMyE13ktCEp/dcOziRH1dpOBPY2D/JnZy
Oq9Lntn/eVUur6rGpy9qD1vfYEr8jNrX6VFMFbm162UZ3hU32l2ZNhK2OXgLYcVZiunRgJLjATRK
79uZHjPikY3RxO6F/wg8allodjmcr8R3xwPR3dXGacCxeskXjce6rG9F/bsbdXeW2I4A0dbtcLEd
/RAT5Tlt8z/eEhg2TP54NvtkOviDPDRFPHMtUEDpzoKutr6X5hsSg+4kA6AV4DiGjLku7ua6ggmN
2CS9eBNBpAw8eIT40DLA9uCIjUl8UYXycZezoHLyge1Rgpbz2O6kDUHItuaXMMutlwjF50tM83jj
eQgS59i09kXYUJ0skzFh5/bN9g7KDjRj9s5CoPHiSa1vCXSQpnK+zJkKGSpb6uBCDsFo6B48y3cf
hkOXB4KKC9lKSZV/K30R7cuu/lm0Jjkmfiy/ViGTXyUD51I5eFTSMUba7EKScjqGw+scYp3zdE77
oP608dY3jBwAyPIh5uOpQ3OjkB8QC1AT8/KUYlXWyzhfLMva/U8jQmZI7sKcV2UoRv5vaYcIER3O
Z4wSgqJmGTWMLurayOKkzBvrDU2IcdarMI7Qlm95lUT7alUhKIsAaUfGxXNfTacGe84ex4o4rUuN
KBAOXrVHKc1UUUGqjkeGMI64rMvk9OKiFimoNdHMsQEhqKC6OSaxK5AXA6SZvC2kA8R0RBga2gr0
nBO7eL64XMOhCY5BRp/4v23R9RWWEeQRysm2/9+t26PafGZGi4p6mWGsqqN1yXT+L5axg9i6yF9D
JmQHCwhoN48htXrQ/wQJ9j2gqfyG/upLbNAoToGEyLz1Xg3wmgc5LH/fRgEcTwRVEhEhUNA5AP7v
PAhT70DVbh7XR1FhY3eMUolzv3V+AWBKb6uwwDK8X4FwrsMYgtSsSO9pw4qU0MUiEfRMtdZz6UAV
9mS3iTy6Ywt91oSMqko32U8iS07xGNqHnMwU5FGg421POTt4PSjYAkiA6eSKjdNa85GWyIOeEkm3
vZftECGQCttr/+bBM3sy4Ecc9ii7iMCjdywxVbwaWQ2gOSDLqOQDvHdTH1509K+Gxv+E9Cb5sGJ3
4h6hw88TeH3gpBIzEnqPeJP49scseuvX+gJ2yaaoyPAUQcaHxqx13EwDMBjLgFxmyjjaTPD0XPzo
F1rO3sSMzgnhSHKqdBhJChvWt5FDRmsqHePd8dvD5OkT02LyMLSLdzVgny4ABHwqQoK4TTYatsB+
DsrgVZX+ljZsfdC+TjdeLuP9Z+kOB4fogaXlX0VzdapRfaEw6sdLtsgG1gUvJN1s2CzAGR9m5Q2k
ZRFyvlEcb/GtLrqckOK34AllkOJATuNwxkZFTbn8mGJqBNOizLia5HC9Q7jZQUdYXV+rtcpRGCUl
rWCF7/gZniHDyK60/fMjg4xyXG+c9Z6pWmbXXpt2T34t47O7LOursYnjc0wY/a6b0cCHI/g5Ufop
RMxQ4N/K5NXMfNx4dqJPdf17FTBObM4ZST50BvWPnEbBM0AT/RQ6pPymiReiAWGZYjCbjszDTT1V
3a4mYX0BdQQ3LP3BezDlH9djE7rZ67q0aYzW2M+pyyEcWDUzZ3raZBfZs3OA0cFgb1niGgtH7oc3
GVFpPOedQxqDEMNN/3chePo8xv3GUMlv9BUlZSP/npeogyceBJPBFtS6L05NiHk40L3I6aRectpI
R8w5h0TBZMpQYqA1oku1LlYio+feRJ0M4pGWishoASZiuveNGV6bOv9D/9o7dG4TPfDhGQ+81YdH
00jUmfhhrmPv2tc8dspjiQbtuPaj00tkwly34HAiKsgRvWOiIYcZHIU3dwGN2gbjWwS63x6naZHR
0/9emxfLwAJKnyYao6l2LkYRZlsJHFWIKAVHJrQANL9Tk+2vbzo+fRGaWx8D8Gf7AaMBVQy/t7MI
1tdF0KOc/nBQE2/t3MgtMkjnpuVQHGpClIMx8C98XVxbULkXo/pouMaPUd9cGCYkl2y5AdYlWt6m
VELYC9MBCTEI/7E2xsNYzWQJJPayDbi/7di9S4f0rbArmncJTq2xR/kKICt8GpEvIN+1g4XZaG5b
unKGp/1TTTUE5mPp+hlOwmM5sQ8S7tjYGO4jQHh+zcPssr7L+ZedhRn/q8zW2/TFYOM+VPZHk5e8
9UN779vYZRg9lMs8fxVXKrJQ2qTfaWSZfIh6+jXJm+ZHSCCZYRK8Me4xj37PXkFk187RNR3odORx
Jtr9xHDovRKkKmaO/7K+IxBq8cq0mOc8aL3L31KhTLureaDbDRjCrnApEDve+c9tFqcn/MRIqJaz
6zh3GgxWDE6QbljU1r/mvNOaJHI17AK5ZEuNCQhj7RVszeiHouVrWlvBbj1hrGeOOgWhXKM3jzN3
Ogc8Zw6FH7LbaLbhuTV8otcG74kMQv+Z/0BbfXQbSqCFeDjTjnXoZAA8d6IHVQDGVq1eJnO0n83a
DrB3DemfIMbAudwH5ZBCF/FyviPEMyPGf0LNAG6dV7pP0OObsftmuPWr30fRdxv1BR+1ejJxZd7X
hbZsiBUpBn+XHtpgae4b4WtjBA5GUae9ZUvTo/ln1EZ5WNVlyvhRWsp4RVGSPHVtVL6Rv/ut8pFQ
TQPGAKfFco1HftzOwcxkUBrQNuphsjciaOIT7bPkOiNu2ib1X3hN3rlWdvw61nDMnXxof0IGfAxF
/gXat3PI9Ty9wgIh+KVcHpOLFMiyLYLlJafcgmvWpe5/UEtD7TfSFyJcq0OSReHGlbb+JqDl1fY/
/BPe9wHv484rBvOQ2eXJAer1wNb824lVdaSSmc9GL/K7WFx45cJEJusuv69f84P8PHHoONRkNzZP
iWsXp6lD+2/EYtPnGvCNbCPyj6P2Uqf+XzEr5qG0CXuG3kyVioGOGhW51Tbe1WLeclXTRAadsqad
33TyQu0tL/OsUU2GZCrZCdMCUuZiKvy2u5bBG8TO7t4vauHUppcltc3pmggZN0oFqRz/Z55rLCB1
dc2jdcv12xznRl8jJ9fkt5HeYg9clkhe81NDdDJq6tmA22wy+/vv0D1IAgeALoFlodnhe0/1Zd1q
TS/KL9jzLojOewBTsGHWr+f9QgQUpDPYixG1JPxDcz7geBw9l6kGv71ElyPLLrC1E6q0/v3MEv+h
6zJNW4aSVW7yZOj1X/S8109BBFFbTBEq4AV0X9XG8Ghk5DUt/5qhQu4h58YLZW47mttwYthF8k+J
Nq+EA5Ag9Au0bEtpuBaJpRhfmWGbO2MM74wf67031CEhiSP8rE+EQaBbchuW0UC6DBSSbqFQGOVi
rY+IKOQKxiPWKUIrDP8AvAOlK4XQbk5JXyw9HrzNYr8Xtig3jm4Xijxv+6Ft9mMPtDzJlMZbl2qc
oQUjXBgZVUbbleDFgYB6cveerYbJUtIU5b5MWmx9wRBcKH+8S/9s+Rb972VZvQ61YsozW9kjLvkf
0gem2WanSF8KTOeYe9W7aTTDVaezufNVlm2ggTT+c2rkZFtI9aXs6byEBpqfdsZhMIzC5cDK9gRV
La/5QOolgMRyjjhrjmVNj+ypA+HapSWtext0pO8VHzmSeYY/NapVulxbhA7ZZghyfXbSXp/9RI3P
tg2vBMTP/yPsvJrjRtYk+osQgYLHa3vfTSNS1AtCFt4DBfPr9xQ4e7V3N+LuSwXF0czQdBeqvsw8
aZ4i5ZLJgtg6NW324aeBvlvueEGQYbIqwSkN3n7A5zCOoniJZVW84BnX1gYl2puuM4yXKTXlBq40
YLe+/q310nqWQKQPY8x0dCLw8jzpaFyG+S0WRnyMZHAqzQ4euN//IhzlxHvBo6WuSD3VeldfEmqr
heAlYSsXybLkzlMGT0V1QeJeJhYkNoMLGwlEb3jO+l47GXlxt5cJOvwY6sUASY/NpL81if/A2QKs
jRfUk2v5vxt8zDtdEVo83mTHgi434LOoTTnPxGWu7gru9PjktClub8bySMEogCFr4BFVZaQWZrLg
a027NJICJZNwwa7WsuwtbwOMKt30lLPnPcJRHsesfes9VFsTQvdjWazMkoAF+y+Vwak6oIGaalG9
e8Q+w1DHqL+zcSWnog2+aBYp4ukfBx02Otc4djKbzhC3vuBZlns/qfA3Blp/5rhNT05CqmPJ6khl
JsyD5KcT9S8lt4+zLNyLzfF6bZjVrVJnS4xNbNyVZu1w2P7MpxiRrKubsyA1TdrN+orgrejnNLwW
5M2GlkaCqOaZ57ZtuYe6SKlh5GA8J/J0NOBpXBsyOl3dO+7GIwIKQdenwIrDjJkD5QHg0RfnfijN
7dhNf4JyCuytFecBbWec4rAIgV2tLbF3LNc4xcoHlqUJnjSrzTe5g9Wn0Uk1VGqh+pobFENoCB+t
iT9OhR6IEVPgi/N41UW2dbLrEqlX6BLDsW/viP3YJ0bd9ol7lrnNqxSU+nJpchMb25/3Gzuvccow
NFDFy0dwhvFiLNSb0XmWsLt2iJ36pmtSuUHz1Zm24LiffeeJWfxv0RBhBVQLOtAJZkpT4OBUuALs
1nyAVoc4CJNmt1h8lgVttKZ0Uo+2jNrWSTbNlzaupIHhD36XC8tjQwzQuHa7fHa7i2n/WGLUnFjT
qySbdzI068FNBx8rTj9ez214owWV+w5QvAM3vUNide5TMEz2kSlywyljJysQtm3lfPF7EmJmHdc0
ZjR6fq5xVzaUj7T2D0NQlD2EeS1XuktHSt6jaysfJoGy6vz5UbDrzNq86ErAndTi+wkRMyyha8gf
NNmY2bivQsHXwVfKMRkHD33fhBFi/Bm4Rkq2E016b8wJDqJDcgKLIp4Y7qVbx7H/oLLShqfEO98a
0nvt2UevCh+1NvS3XD3M9YgEnkWPlDbl/hYVju2v99q92zA5/xylm1UzHhmQUvTA8NHNSuuL765U
wXgF5lDry6+u6w7PVGIMz21in+IZrkvonGswhHc5zBbZF3TInJvV5e8SOT1p2EZi0XJz6/x3oa4b
XFuIHUfz5/y6LJLQ/iWK6/EOF+sV6F9IMjAxnyyPl4RGDq8dsaU1ahYpGXyf8EA9xgiDuG/o2jPO
QaYgAVodKZRrt0x71IynVYvWZr80TO1H/EfFc+NIdGiXCrqQFNbZ5GiO4m5Nxx6P+PLFL9y9RsH3
khkkm56L39HsE05CqKUJIwJcrSJxgvjGpcbMwNCCRP5zJ1OM+S3gzE7pBT6hKuh/UN5bqiqe+s68
pB0tW3Bw/cPn0VsfOYt0tb7mmTWfFypIFCFHTVl0Qvbi6a0e4XZB8qc0HN4scacdy9x0NiVaKddR
/kjiuDvNonfZOFr7UBrxfF+oAMKSzwRwtCFpr4lpvTnTLE5/l671xClPlJToFlcN+z+eBzF8AVcW
UkYm30jXTzh49K9YcQcM7152icEC3BrRSrTR6jdSkHfGRdWg5XkBjVh1+TFxWdT9HmhvUWc0KjXM
Z1OcJCme3i/iW6AizMvi9JN3JNJNx2QMSj4DE7bHlk8VgMX0Tcr6ra6LS4TzbpfFJSq71cdbB1P7
y8AdlUNKMn1lBrkyZrhDWYcT3m79lMrxpIpvQ0VLgbD3ETC/cwpth0FqhmFGfYR2uELOhJpsxULb
pypMm2mVdhI5BPxVH/b5WiToMotrUJQ+Wlo6FdEVYGAeey1OQc4BfRQ9wyw1d9BEsTsK72GbPk11
XUkAkZd3y+GJ0g4f9Zcwjh3dPLUsH4nytW1DwgS+f2X/5NIw2d2j5Os4cFiErVPAq+gNiWmNGevy
pyI1jCsaEqmmSDs5S05ZLaTxcTFxsF/XafBrIBH2qmJhrxCPaLKxVloUmSdT64pX2U1rwIv2WxY3
j7rqeWcX5W1y4pDolz1vYl1Ud2O/DJ3DuG9uNJrX6obCJOqIAgJA1qyZahUD0ccSTXOxWroLrCdl
PGEhyzRoQasYVfmJcDdNKUkFuc3B4JnKpDpwD7p5Kn28LGNav6T0KKCR6cPWra0eb+WAR45fAtVU
2WwCHvDNd7/FSevFs3b9RyijDCFip7Io8igYS7fRACLHhAg7df6XUrPKZ93Kq1sdu8TLiHv6us4s
KwzCg2x5HTYhHn+7LepTpyAygWExEinsiVqS4ruTBPl3qzlOQ5XuB4OOYy58MQ8k1z80jkWWmZE9
5it+04fGmm7ZpNmHvjdvZdq6dCCRXSVjwZbt5HV2GEE5csV1PX+FUvlDTqSlOTtgKVOTnaQ3wEWh
k/GGx/GlyqKxG2BhnzS3O2aCs67SzmoBnm9yuodXVz8/r7QoMfI4C+OxGKKlFRfgifr82jUj3HsG
VatEtZg4aVjcPbWUum5e2/zX3OE/BcCOV68i+g5yKX9qXFGeQREoSSGPoEimBfkd7qETfgl/vI1N
G3IsIVeMeYHnEByuaFO7JNm9dmT6MKXvxRga0yaNo4mJSmNtqnw2cX3E51nd+BJ2GS31xuOQ1v9M
v+1QWOfJ/yXUPcBUi6eCz6NfKwZIFW47bYCjOrATXP7b3TB8VBpG3L8mh8Xf8DkobR1818AzKa4D
IVxfNagvpFBVMxT/Ra2zrbOmnj/LgljVMfLgfrv14o4xMaP5CzDA/BJr85e8lwDwKzgWpY1gczc6
WyqDUvvSz0Z8ZpumsMQQGtDe6hWw0T92ziXaMEsCiIAFsXJZIoxf55jpZCK/QykYV6WqjcrAKNxy
5crsZg6zMoF2DuCLo1UXUYTVFd/+zM58yRVQaVmSnCSZ65/DgKfk36VpjXnjcDdKsa4t1pBo4CLl
RWQzcmy0l8YqwD14vnhhMIDrhld07kA0GmlQKYmLiLE5xbJ47pUKtyy8TrNL2yQUJ4fOw1YCqRY5
6WO0dmYWjeyYlr/LYEXeiqkJBMNql6dcVh8XcXi0tDeTcyJMMXHvOa3fJEZ2b3E5u0nB0Dosf33m
BwiYi2PI7d1SSLBGs9KzA6y7hFWQvTkhp49IhVJLmtouTuJgZ3WdHdNpTrt4qzc68jOB73J4H4pE
/7zn8vvpQcebj9iAeepP5UjQffxSg2DZWYPMzolikuBTickuFZQKEPIsVzLzoB07Hm3zmMuW3MzA
ROEIiAryI+lBS4F4wiYeCKBy7Cckxpg4a8IXbtPHybPw1ZkjQXMpp2tea7/CNClOwoFqUXHycsIC
D0JkVifAgNKSZI1BSflRfis1iXaIG52zkRjCR7rvXAENLmP2jAUN4+RIXFXC0Q876G89CuqLbY8d
tEPKJ+N6S1AuuaZaPtz5AmhzIaC96zTyH8vnRnwwn3Y+BkF4/f/Fr1i86Dho6lWocpa8+ql+Vne2
lIn2jatBe2vma8Z896SZGQfRtJQforV7WDyopTXZ9/OAC2CU4p4K2EMR8chb0KTVXs/j+trPzr20
/PSVpz4zzRk+dZpwzJ/9Kr/1ZhOsOYmEOy2B2rCK+7zbcgbo1k1t1C8yn39ZOsWITJOw2ilx0hvj
G8lF/anndrYtcpFtZ5fUu2EPVEf5o3YRFQHRxdZoVgkHW48GjsrkdxbL9CzCbGfEeDJt10VfwL/N
uSSH/DP474Mxztuea+nq7/UPbBHRnYSAmvQJzlU84NcZXjJuHUCHfJUIg5Cyq8va2cx6J6lppqWP
Pcpbz/EIcXG5C9WS0FruJeE2VYBDK892TUS6zWQuuO6NvN6GKq+3LFRpNBdHD37CnjL3FK0kNztT
gdU6xhoaAra0gRT5BP+fliVL7GMi+/G8yVNgYmxV8upSHYbDGRM0quOZuyS9HxzNtolB9jIZsf7V
Q4v/T320LJ6iUM3mMG+EMtObavF5nRzSNHUxphXZnng5z1wbE/rx85PSHD8PQ8sxiGak8SzVuEqp
6pOIyIhBYvr8CMEn2mr8+h2XqE+iBM+/CYzZby3Kh91sfvMKpOzl29Dbfk35TnBZEHEksKh2wHlw
WJ5cmQdF3hgCgqEpHQdVb567Ihhuy2JVUj/iIKDxvmhot6MwjWbz8LIs+sjwW4J0LpRSh18kPFNu
EJ4ttTRe059SA9I9orEftvrJc0EWrVysIxvmR+TfZDifx45ushiL18ZEZeULkROuCbyaTuVRcu40
bGzsfKSPADMRoGEQd6RGZONPY3R21QKajOR+q7V0QAfxq9lBrzT6dubHqz7EySOUoEydCP62dabu
5ViwDYhlCM9l473Ejk57sFXiYfjXP1w+cjuHwtvlGBuNxoF/C0krIcg5Eto4+216T7um2zPxYMw1
jFZ2ZqLprqyB8ltTxdhstQwljX15zUjaqnBLdNV45QU5HyXckltqknTJmwgcTkgZo2NGsB1qgrAO
87MvyA7u2sFS9KI1obGZG7T/2fVhaKvQH4MKjY6Z9WIEiEzrO3akZmcQbeb7ZxF9TLxPhil9VtHP
ZBBjQAgZO3QC5o4AQV2i3GGecqAkX7oox0w1j+n7IGNuySpDXHAgthPgAN2SLU7C6Pz5UB/j6DGp
sPiyUJFUXSKVGK/hne3LKX6a99j7iIxpVT+fyySboVWFT65WxfslzegqstTy0ZJw1AYnPRBaOiAU
OScPhPHnYqmiddEFeAH4Vk1T/2fBmwBMdxavKmT4+XxbHnLL406bmzXReuck3BiaSkLVZsm7dflT
rJAKc2jAa+UAmKrJyuLkKWZCKQ7OIruqh8PiztZtR727NOfPCHDjIDXD3gmDmfTE+fwBCkAyJe+m
e+jfMYrVawN6zdYSSXSRtuoAsOFlURuBgVPdk/8aIurJ5CWCsLX5q5PWJdBQP3K+SaCHR9+e3qNl
KtEwd9yRNrb2Bjzkbe2Ahx5c03yYcWI9IAFHSCglE00XejQK4LHDmsDMXcy7il+5pdJO5WiWn4tU
kSe8AHShw2Bf55xlN/CNp8uyNM08H8auubFvJcy0Oh6BJX0AZYxmwnRms/xxqHttq3PzXnkWOUiT
ngoeEmWfN7i966w8aTjBFPizWllJ1Z1xh/JOAbR0MhKQWiHAJezlrHBtf3Ce10wbJ8wwpAw1WYQK
PZUiUtPKNnxu41ZB0oZr6MUjHCxa/GhvAt/kU9SWIAW/SouK1bSN8pO0Gfhjojcpb+fdmXFNqRik
825lr+433syx5e+Mf/lIbzCUzROZoo88o7KvMNPxzMNtPA/KteTYhTgSjiZ+QQV8qrX3BNgBNouc
mD9hxKeWgMgehMqIklYrdhR4oQaOIGkZ4mf8vA7Ln0LXfBrDilIqBs/XXmnMUWVSYEPT5RJDK63p
n1QaHaV3dltq3jvzWxg+h3EFmNlnHnhIa4wLLtyyTZN6xl62kvSxd8J77zzXCfPALCt/8siuN3WV
fEtLfvCbskYDMz02Vw5y/XMN39+bXmAGyGsWm+NLKRN9XTAyOug9s1NNYG8jyl8/hCorKdgvoVcF
+TVnfroIHYvkMauhiZ8QlCD1YsRBCW4S38zkvhU9Aog1i03QrbGwDqshFwO96rFvHYE/HUs105/V
1V5dYk5Ed/S137OD5pD5c0W2ztRTN3BDet4mWgMXDw+tRNPFa7a0JEFQN+qWRg2ju7UdPCjYg9qu
6CdxwQcTHab3vqP43eXSe6dXIr8LJnWEtinTa93gwfMyeS+aejyUHlSdKo52kW/P9yFoaUbpEd8g
B0d3JjQsFSiyysh1yJrtvVTG7wYeNg83EBEuj6ibj7C7mXP6k2xN8N/ubbqus3FdQgHNnIoQPQTj
bVVZ8yW2OvssjPchRQumNcT6dBksfoOxpf00juujpjsCx+4MGLCD5wwT0rmmA8YcV+wksVuUkO61
ndzi2Y9iQJ8RVb+YyE5tIuDHcxYE2OfFqFma/amtLAKLLDW8kw65YVQAuIdqp1todcuxKufWz22Y
XF60ANvV0plmfxg9ZumzAw+kQrwKCosDOn+qReseC80nCiMCLlpcsMXd1lA09eRLKRvrAy+9uxq4
Ld7wtXaHTuI1ibOMCqDSdH718Qdw9NdZqBw6PuiHKyCxpSV2n0nFpXm5aYRsMD1HNcHpZDJ+4v3U
91UdlvDpZv3u0ysCCbFt18ukCdtf/DlzyuyQKkvX9nbh2OyTyMpO8+zHOGIcNieLPCvYZ4WIW8xc
rm7TIN7Or7r65pcfSKU8nQVAodM0UWfvwQuyUmhtpSEIvS/cOXCl9bmnITJ1u/vnwQ2ARbKDi8J0
2g2xKKHJYY1VaNJlsfqJC3c4FghaNXUh2Jh3SA9P4DfGIykEYHxhVh2xE36L0M3vDHLp5S5a/SAs
xlpNOnNOhHAi1iPK+3rR+cKyxmlTe3vRaX/iGPe6DPzmyZ4idyNzfdzYUHVDyozeA44jC8kuUxO4
5aNcjeFqF8RlhSbKbVUeFkiFEflU3gUDkCR1OuLNsavjITsvF5flCoP0aR8bI33KBpdJZERbx2x6
mrmKNAbEqc6Vk2lTsQIeINZVh4wyxR3GoFFalKPbLq54wUC6DZ9y2AoP1+Hgz5zV5UQZ2adonu0T
g1xXWdNgms2q4RPWipnb0yt729kDgbLmvuy9TJGVPGk06QEx8F5CxgdkH113bav89AJGWpbY/YjD
GGUvle9wgL0DlOsBBZQX483J6VNSg/zU+qg9UgWLcB9yw6eOoaVJ20kA3zbRttfmeBsDpnurHOeD
PtF5m7iC76NIh0+aGMqVd1FqktlgFWu9GTMb0+PDyHndsaR2Xxarav2V39BXTXrT3QymxUvcguYH
dxFr/WBAxUBzuy4flfQuDulgr3VN8DSZ3flI9An6W68XA8P0lkw0PL59r/o7W2Quvcuru677jy4p
CXkiLH8+N5uqICAbzvPOsTxjq7tEsHwma4+3YQjw6JRDdRoX8GRlNh9K8rjNgxA32Ul/Uw0rGzoZ
Xb8Yichht+yrmFcXPNOyeGM/0DKK4Kv10S/qlZzd5/M+cvLTf+ZnO97/LlyAzGYbFvEP2xBcGax/
p2cnJn7fYRL+diq4EAPVzu6k9F/zYJ6oKnOw9i1I8kUspVUD/wn+Ei4t3onjtL31jfpXDgvn5OtZ
x9MuejYwg9xGATNzsBxew5QXrXy28GvbGrep92zcYEV16qlbBpC1Tv1BrJck4tQQR0QdQTRyIUJj
xCzPy6IBYd+4ZROtl/KLuc0FrGU2VHEbikBel5IO1KGWMxwNFwuLoOXYghg1aZuiBF1glvrXVsmJ
M9igkwt7cj/OuP6zxn3o1rFzNP0E1Zmk5RhryP9skcZQfze49TJRc5xLTf72xK+qW8Pz2vBLz7aF
LvPj8oYQ4uU//1bs/8M0x9vlmtzuLWFbLr+ff/+tzJ60NANI9NasMKtnLjVx/HzR2lmKWrWuBSii
ABn++ZyADMpbZ6B/Wv0Vv436u/q3sgxQXZ6G9HC2mv2adS08UzlmO6n+2LHNHBJJs/fyT0138C5h
noUrXUW8LGq4r7Dtn2MT/XWzOIvDIMFpg18JOrr65FJksnwSy/y/Pkk0bWXYoBnNoOENx10bU3bV
Pi26/N/PLZtrp3bY5XNmIxuS50j3y1/++/eWzy1/eflcpNM79J9/3hadNP9WO0JPjeFYpomGpuM0
Fv+LIR8GHQ7vpqa4iTHJwIH+4AJnWPekUPupah+Zpf8qwua1cxoJAVNRU2m1zOjYzmB51vWZLNR0
aktSfb102OElVrBMVxR0zplRSmXjiKOgY7Kws9nHV51VAJGJOMhLuXKooKAKK9hB+4RZwO7OmJ6Q
VjwWG80jnYJGzOQ+lNkpTQ6lOkinvt6v9MiBeQp58DTSLb7cQBD42q2vAwzwoY7+P5uFwb71f35Q
ti9MwRDXF7pnGGo7+R+wfcuIe47RJsVYcI33qfqul8WruXtEthZul/NOMo74iuCKRR7RaZNE05Ji
04P3uB2GZ/WJyAzBUHgGlSiB0UAJi/Elxi1dyZM5PwTOKtDLsD57HS+7m9VXZyJ3XeTRz1ltFA1m
juPgUaG7DLD4wf2eZ85WfzFrA+OcVeMwR225fY8NHCqH9u9jYWU/GdlPz4ZOJaJHKPPC2yIC+iCf
afbqYHla2nNEiAbo5jJaCDV6EWqjPC1HKVrUeGXHOYybSAfw1KT4zkFuGbgcxlVVLa4e82uZW9xW
2x5Gam8baPcKJQcKxN/oE3O3gbb1W16emFTB9JnQAfETeVRfTO9xGGX3pncBq0Il3XKYmhkalzVk
MvTgFAb5gkTUw4KUPpGyla42NU7+xTF2jPVyYoUB5G69IaZBJTbmk1BLCCwAiJzNRkrLSnHwhrLf
Nz7YDIfu0lPigJQJU6ffkN6tQN9t5ay7pJQJKQrNse7CE+lNcubjNSbvzGZirO2ZceB/Ku8zqcyj
p4s/M0HWPW8HDWd3PN0NjiBLTCQGtAPcSx/3ec0Yj6nrsK/IraFHxxXUQCx5lc0e4ufggGvFW3OL
WNuB/UpXpgO4uZ8zoIK97h+hRO9xLIbnros2iZr9msqUH6di70G62Y91MO7mQjZX4TdbQ4jpVrt1
vi+iH4VGA7ld2u0dSguN6Uxc7m10pYyIxsO2/w3s8adZUO/Kew+ysB33dwhOKOPYYltLAOw1Rf0I
nIBYl/k+VXqy99R4FdYYk9pKUAEqU+N7WZYd8BsMBVUNALhKafPoGxRa0yr1U1l19nNYUvKJnB4A
n9SuEb8vrPN1eYfgdreBZx8ds9UuPca3S+IPdJ8H3Aoiev1I/w40owwRFPQB7/zUtQyrySEgFwXc
5Aa9mPeDaGC4pUgVLQ3FD8Puj13YDS99pIwbgfuGTWJXu0V4YV5Fu3rMG8BnX1qaLDTfmjYcJcVG
V2SNpg36fV+Vv+acUav33zSj9M/nCQfyI9TtaKJfoxgb/H4xyh2qkefQzYJVYDzQhXtqFNZrWRZ3
CWH9D58+2p0zZsmlNn3e0YazClQq0LwLfjePgacf/U9vTR38QVV+OI0zI8tUDG0cfgzRGL86PqFk
raAa0O5Cc+/xra94POaAxLOPVNmAcnxT+1n49U8mYMN6YU51Dj0nMVHULd7NkqoWoNm4wJMVMqV1
c5hv7Kja0rA0oqi3Zn1ZDhjL4jpyPJbIPhDDgtPfpYbCEpXldFgGhFSWyr3AO20oewZNLiTrEuby
mvOhgH89040uM+o7XIpxE8bNtBfMldcByQTKt8ETSTULDyjN3biRygHbLX08Rh6D67cIBJ2i4deQ
lsazJV9LiS8b/ppxFZF4seg2WmHtqnn1IMBCzMw2/kBJDLOym1sG8lkKID84Fq887FlKYnxDbnb0
WSQWPSHan66hBunvUkfiS6mb086Rgvzgvxbc8VSPal5B6iuozO3seR+JTv794Fuav/EMuCjE0Giy
SZvBPOiI0TNaMF790csweIO5fUuitt8ZmO5OyzLbPAyGhOvSWBHHjpUVKfbciIu4jvbdkslu2Fa4
6oOAU3+UMx1hFqnUDfCCoiSNNRLULSd8h7F3n2rzQKSkvpRt6a9aRhGH3gm8Z4hrtGvmPliQ5Myu
xFheWWPQ5s2zwh8WQH+PLZgU7mqmPPXqo9rDX0XM/6DjKWELBh1OrP8WJdF7bvn9Xiruk6Viuj1i
LddW42Po/TdLVcRXEVNsDJv5JWE6u4dmor/2cfVkJtPWnrQf0aTX22B6Df2w34c0feEziM+2PZlH
g/27UUY2TZHuKaoceJ2ffUEbQxJVFkObOdgIQn1QlcYu5kGXlSsKNWLGxnO8a1QPj3AFNRlYbhxS
jBlU6qqZLi57BCjV9vqXpZbpFtYdUeznaF8Fw2sTW4R5Wh7rUteao9cY4kKVCn7LlNhTMYivmQh+
Tgh+JAioZdIKkxpWNTDTMu9KzeW0DuiZBvFudeeyBFuos4FvC631Vh14UapV4fKz8dKX1kB0Ldx7
1yTdw+l7DAPOIYsjkOSgmncxotYDcDQRAoxpG4iPA+pl5pGujO2n3iJq61jibNUQ/DtBGjosPvDO
Tema9pW3RVBvrCHZLfq63dfvVYRdaE6L5tLxw9owk/1HqTK6mE0YfbUq79bQi4+wFN/qgtIAdItL
lzOH9NN5Tyh6Q7FBdFwu2GPVgQsPecPqof8IZsalgLaA3zWEbjqRk1Ya2ERo5Vov+82yyLR7C0y/
CjZl+brEDjXXcXdlKX5iWHOPTt7uSUZP97rIzUucWRzjRQpCbyCB4cWADKZgBIw4UBFSw6hbky8e
Ny6qxBrd0Dlxpoo3tuZk+6E1KHm37OxsAbr3qT68D7EF1R6BcRcqKNQg1ORcJ4/RtdDYEsNMPiGP
lWraCpPsaCs/54z1YT2oR/SCoWYsOKIWe+9xgcN9iZllrsGhlL2cM1bn7We2k7UM6wbodJkdAzQu
O2zzxzSR0dMNWG7DnP2oO2KLC6LLZ6BejxgVzSmyH97g/mop2S5qY/rm6+YtIb8N3UeeqC3hjSDT
B/jx4FBIKlQNmu+ZZFWHEqFgnQAYfyrzaD6lXXHPx3k8zoYRnke1RFzPDX0uLkskW6+9Z8d3xF7Q
G3kkFrj5ixdtZf0TcDYpZpeURZNCHx9VKWFPxwhXpGDlagbvUVWcWAJ22JWD981x0vESqPFTbRSY
EsTGJXXrd+LKqK+5zYQLNmVGrGDxfOfw+g7IHopvv7d8eClVnyYwILFy97SXn8xk0MjKghdZbs5e
BhgsTcrVIv2YevyrYVi8CzvMBX1NqLKxE8oQbftJ9hyNbFjcO0zAFF1rpBe9uQwvnj7tc1oL3jXT
xWoel+mXNip+gfKkO4kulKZwAzJFVPES00MaUR6iyiFYiqvsPWeMvPL68KTZ03A0cEKQswAMwLHd
3TijqT9NgdA2TNv3cRspmBm1XyuP/EbudvmTlsFSysMRw1WZHhacF14NEJKGsSKzGePAH/SbpX+Q
z0AvMUobI+EtgTyhPM4tlh8SISNA3BkVSpMm1Ho05XUVCKRO1IJDyrhnZ4NHpYswlkzvkIlamwYm
UBiKHYHknlXhTw1307rhZM4JCYtR6gBat2qdJBHtKFni2W+xCJ6jPDi2SpmOi3mmxR1kl1+E6cEP
i69Yj81dQm/mvjLnF8Ap1AMkkb0eUbmymvF9qxhHBV3qk89lZaEZ6qWnK5rRDCAiTwHg8LqxoEqD
FbB3lZI30DZh3RfadxMMEJ7Q6aA7qX3JneZh57Zx0NXYdcCCfnLJJlqGkONq1L6avGN3fmP/WIof
9Q7DZQwaVFO1K6mqWsD4G3LraKl9FzID/NU8zQzhLl2SJ9giKXwb69Gmq1vf+/boXZPShJTLeGaL
rX0p92vBvQxGCjGODqhNRgtPL4s/UOJSELpPkSvjr23dn9AV462WWvLQt9q4LnI6h5mE6jzSinhn
T1RDu71gsoDt0m77bVAJsc/7/MwO5l6tsv6NDsOVBV/GOm8IyOTS+pMUpnWpZco0w5AvxLmZ1zGU
39ZDZX7xsK1N3A4vVu7r28Tsf8ajFq4FdDqeVuBEjZLhKnG6XVvq5ZWed+rsNKg0cegfSoV4KvWQ
PMAIw9WHWYVPMF7nDADOBd3uGzPri4sJXh/PKByJZSGnuOkjYfEmQAfOUjqWFBIKhBFpKEk5MnnF
GUJQeTcdvFiBTWcj0uO+Q9Z5Bpm/k2bT72q8PVvNa+ttX/E/8mcxUTle8iolS3apFCY4MTG060F4
pGUqhvjxhWAzRDMG6/zPQLbPIMtEIudDoxf6idnxfKJWLJPfTRyXh8GB2FaXY/KC403+RuKku4P6
pgMpF2qdFL3A9scvEjfwSz4wnCDelxf218h6JT75gFSyWWwgtCGSbDIT7CmIlbKovtsYRTBtx/NV
Y2K8saQHkT2Q89lwe+zwofkaQ6S5UtE0wRRK5aHLnR6tPMi2zHnx4pDjyB35Yk+M7EpYc7Cw+x8N
5Ju118C0GOIoe0lqAmT6VMj1GvExufZqSVs6BZOkbQkN6OGKh5d2yHwJrWms7R/JbPF1oWVcZGv0
+2X67krI5I4GNdVSCZNOFZtEiRnvAm/G8KqX8zadLfsmk8S5uSOjG59KsB33h01TOe2ltdlx1ctk
ke8opEvOGCjupvtRSyPi9QRm1VZ5K3Iq5EpCQpedWkKieXtTt3+g/CNjjCSUZ5m263CKU1rE6WnE
aGOgq6RhylMKjSPFEbDxiBwAN83RphK7OOktpV52Xtcvlhv/NKgIPORSmhe7l19SjZIlvsaOf8n3
EeudH0PpG09xWOyoFh82dKeXTwEBDap9H7btJ7vBRNPWbTo32KHLV3MOvU1cGc+aonslHUVxbWdd
yeqIcxclrqq32/cRY6RcKVyc3d/4Afu7VunX6C/JZu7mcf2ZHHZVfDjCcDhmdbfp+RcuzDmaC51c
FkHITSlqtkfjoDkchDUvby8S36UKzS4LDS3Tro5CHFfKeLksoUkLWWiueQlrskNom43hEXbksJez
B0+rEIUUM9xc5+CmWSoUEp6eVHh4/gkYPj72uKyutYfPRbqxv2WsRL1QnBrBMVdFCuqeATKAY7Fj
Nd9Hp1NgSE3QNAwn4qSrq8nyUeY/+Aarh1bk5MFJXIRaOqwLDgbo2mQUcw70K+I75q43sDLQp8fU
1ouxAhbZk06ZwIHLHYiGhuo76Ay/ajWLXk4amsIU1/N8tqyoPvW5fraBMdyz3qe/wDdeZ5fsmlLN
F/1cWJSjJZUJrkKZ62VMFF8zvVfdw3Nb4zjaSIdqJDdN9CMccQy5RLhnR+XO3fQjdatvUTmml9Js
4nfLi0+/8al3t8qruSw0UME9i4OWqcW7OQ+AU9jt+/JMKTQgzJysvGcL/XT22jPQz/QEdqJ6xvnl
klWl97I4yybtrp77RgrHPkbN3OS8HccHRdzUWWSEwXjABSdhyGI9CLJwf8mwRpl22CCdR2TZXA7t
efj0fKQJ1jtNVagth06gm6iPy3X+vxg7ryW3sS3b/kpHveM0zIbr6OoHkqBPMp2kTL0gUqbgvcfX
37GRuiUpT7XUEQoEQTIpEnbvteYcU8T+qpM9fz8W4wH45XWZoLVF+ZzMIUzNeux2ZEvdtAwsMilX
U+Xs0yEkeYLOuTD3zA7k5tRgqUi0vmfAGrxbkNV1gmayB49NihlhOEPDDIGyVO7VBBpvtS5xbouC
oEuLuNMNSo50gwCMUpkL/yDihuDLRE5Tszq410wxdkA6G2+W9UQgby4/rxkPrvOOhFDaVildkGUw
AMUS0U1d3nTooDBZOAUF41rd6G6AeBm3A/6+Jjcjr0QxTXgih39kWFIhAw2wN0R94yuU09pyYGO3
460D2dIL+WLsrY/RMH6qtHZiUghAgILyS9sQRMQhHBM+yN82lq5eRgcfZOAkihe2DRZEgNGlMj5Z
UXYow9E+RH9RtPFPJlhTIKLgRIGNfY5dsoYch8JWN6j8IJguKFHmG9vtP1dGdwilOCjXrBUEhPIY
J0a6DcRfwCHq81jkueJVmRLetWryqR64iA7ckVazrQUXE/9TBWMrcazoJOaYa5vRk5AwXXODdjmW
KA2uUT5xrtUQSlQzvGtyaVWkX75N0uRg+QrxKpB1q5Jo4zbri01rsdkq4ivrfK53zPz7zazEx24y
yemMxk98FX3L3NRzxUhUzBA2N2pdOORaZzuCVguoZi1ecLUlviNqxSo8WPJ8Farb7Ij7YIi1FGOp
Dh4TmGgotBoiMk9xRZUiSibw3Cpckbi5OlDjGB116XlkzHNWa8oSkZ9FTIX52yEEsDgImq/MtvtT
XgimdPvF7SKYDh8YPM/rygT0hwOl95xXySbdvBsQ1O/MJphuDH148t2QKk01654jQ4CLrntQ9Dbd
63MXHarAPy2TIMKrv7jFoBy0WlU3tIYIdyffPJ0S5TlEKQd5ny0lEJCqfNwcoruLGuplTYuJLXfK
GQVv4+wIMLutiLTcVQmyWhBu7xqd2gim178mR2k+mEX3gYoqxRDTnLezLC36xnwt0NYc9ISxgCEZ
x/jR5qNbaNi6QyQOdI7dXYTE4rIscvbgDASFcI1sHcaVcR0bVYcqBLkrVWm8D9r0FRRQfFTSyrgw
L19joCpuoP1oXjFyqmVoLFZBOfSUvhlSqJW6nfopuh0UrEMuzfN1HUoJvgWuklbNdE704MZR1HEP
x7w4p6EwvGESyHglMatGLLFzVPd9YrTDjTLn+0hnZEVOTrtHYpqBodCS+ywTTBSDkGQfFSt4itFo
S6XVYiZ9bzcw3RRjIipjrM2HPUGI94GPp5TNT2pVRoV7gjKNNYiUUAsoQBDFSKp4lOun0e6GyxLP
jCDgACJBQ1PYqzsmCvQedHZ00mePOCMRPOAmjWO6TnZYSuM2QpFKKw8kQD8Cwwu8eks5LUThKMWN
+cV3M2R6eVbeplZx4xDbI5VXpLTqNhgsVTM2fqIzwyvi4S5wsncO3IBtPrNjR6mArdvuZRHoIRfb
+SqNGZlNBFuewCUFrDMlj/aoIzBduzHwCOl/8BzdfVT7UOwiYB54afA20NzBuOXjMSygwpO3jr71
uLCWaaVRcSFFbKdOzEBMZE8TNFqUesXadoUQ60CxEdVacDgQbXPHGhAZLQuEQ/U+gQzzvRyzPFKt
mqQqHytAbZMuOdDE2qf1TCBkfJ+6qvk0ceTETC83/fBNtgd3nDTwjH4nyltxjB2HxgOZSCqZIkdX
mIcOM8p6KBjGui3osmVRxaS2lj0a7UX+obspsTyBTWtZjRmj10qCXaoetul4XCoZ5qyNe/z87Qob
+Qj1qGeSa+WYMejSLPhVNOMkZTTxbsppQXFhvRmjrLlSlTR3Qmi3GCbBKDvOpTRG92I7kcIefVYd
KNAmJSRcC0LcmIr+SUnw8+RZ5kPlUsQDKWzrHA72BnUKloxKcjzlxDaRU9x+9B+NXp3MtUidcjup
Q3BxSWPY5jkg7i54QJPNwMpU7hITBVIWzO8lcHFnBAk/ROop4/gdzgygHq6SnBvG/1t38vOz4w8w
K0R/l8TQPPuMU2N2E2gmCaP/NCs+ltIGJOR4Ynk09id1UXHIFgmQtJFrO+4qEJ2HhhHJlYzZFJro
XJ0I+ukfKMqzlXPadCimBuJwCfYe/QhJfocFsklBJhitPpwHzr1jGdueiU64F66662zdr4kH9W06
c+pTPYXZqf17MWOF5RxOS8xqCRayV2etkaMUUSbFpWBnvCeMy7glo9a6r+N01SABnY2ivjiNX12W
R61mrroCE7kLprJCqybCFZoRc+tbogRwMia2V7sUwAX0L2byfrMjkcfnpKKBIk2fy2LGZU/SbXbr
Qkve6+S8jboAYgNkvjsUBhGdjmaht5qozUXhkOzGaHgccEkel0UzEIySiPF9Ds9lG0gTxrIILeq2
VZoi45HPuTIfIGZoGsYxdW154ViuHpoUSbtmdnFyaspIT0xkYiKIt8InmAAzPxMBBnjrRUG+aMkn
MFbMaPEuY6s3Ecb0DiIp8aAAX2QLqx0lxC5LNgnTcVKA/DjaL3bWShbuUe4Rh2wkxQa08Tffctum
zo4h6oUBp+B/D6vsJkzblzodGrxZlQmJOHcvk4tssDOHY6saJgc0jitEPeGaA2FYLzTOQBTa1hrA
qSyrHUdg3cz9MS8dcmqXqU+/BkZgHhPtLPokO0albwhkRPRa2wgBjC6Hfd8X2piAbppSKDv0qEa5
zfvFRKphyhxM3d4pwp46djqVd+EyijTT/eC24b3AOUMTb3aY3rUvgiiK3dgQjAqX0d7QXgFUKPkB
lKiyS909s6s9jYTsa5y31T3N87/yJhG7mvvIkYaBVwQtbq2RX5sS9LOJ3TSHgtM6ZMowydlgaJmO
bgNRsKsGgg8ihSbCkmVUaxEG/BR7WxKOm5GKpsfdqz9qYZPuFrdNiPGfwXZyGBkRUWWgY1xEKkkY
vXscl8ZZGiucglpD0pUTnQu5sLrSswBeHkypbw4k4arTSANmeI+tiVqzGgvkbwbgplA6Tf0A+WJB
SmSJBKghFOGGKvVajbvh9GqkywyNCnjCfVWmnTDJ5/9uusOoIqzucsfFeSlqgvPG+dYeIuMU6eq1
cSJnA+WVtD0V1nQtpWwz6JANmmJnvSClFpIKceR0UlKkW6GemQ65RHZ5gtOpHEZ96LO9bOMsM9JO
Xh6Y3HLfDvkY6n3DcVnEmTUcrXm4r6Bh/dAEY+DornHOIXaS4wtFCiNjg8qcVoRPQ1a3RIDo5hqx
zIzjWRGX3s3GrY8q3itNeG8gIemmcORtgxLPViOp4kgtaCLLRarb/UbgnuG0L3e2HBPOOSB+y6BW
tyqN4T3eZH8LaPRoaWlw68gFOD8YJcGs7vOZEl6KTXhD2JBzjROrWdPbxsQ6Gva1A3ps2JQLoMyH
XtSifFhc4Q4kXrqei0s8sIddYk33lp6Lc5zNJgqZPlzZIx7XTNHvA2ZkJzcZWNijTU/4w5KIshh2
TbjdBKJWrmei990zd1iFdhCfyegydmloPExg+PvVJHfwIBf+iAYJZEXmEWBBxZiO2WJe0mSVpR70
gXYRVHxEAsdkjpWDn0KDlujgnsbDtal8l466nW9zg3OR7kd+jyYy3OfZkKPdsT70en0H9L8myuGs
0y87LQZ8gu7BjHSEfzqF/xQpjradK/SidoB5H0en78BBhShoyl7qstAE3zUvHNorMzJbXbpKF85M
ZCAheb2l1DpRK2WFOZIrqNN6U1CRsdxHWAKH2dd2vjbcLli672nbwpm+pLK7QsGsg4sHfdwMOA2W
BYIZrl/jgIG5407h0VrAYJSSGJ/YSPOxnhAYrRgG/g7DPQ10M08GYVz0sL0lnPq7JjRwYkps/hyt
/cWfwBjL2vgFddyQE4QbuDVDgxDpE6wlOjImkiHmQFKO2gIZ91GfJX790efesC2lTQ/e0kBRptiP
jUEyHlcNqmMOxlDyVJQutTxdR21qV2V7E+BOIsSEIGGrFyR4OFxqAPhQBbQdEiypKr8jWNPeZiVw
krXo8Cu0YJ1yAijT8HOKjAVCSWRdhiLSX1V/YYX0L2nwdleDEew16QdRlF1kRPepPffXQZgUpAb9
nc6U8txbHBiFrwdXDtt3rV891YHQ7i1TzwELqRaEZpACLdqItRNExs6c8y/TxNHaE0iMYL1Ccj1V
0vJWBztN4dqw+MvTTiWsUOUsXQYiURiM5yB08JcPutjMbocDnta0N5eYtmaobiiZ7RIffT8CjFJz
ykOiqOe9b0fbUuCBWBaWvEaZdf5e61A4ZE0of2TG2+ao8ejCuecGzs/Bj8LDssZOuosFVDbDByEZ
6RK4R6WknXGGtCknfap05a2mdP7VIRkLMSfKc8rlJQmVawZQI2VdnDt6TF1AFm+hxmZ7AkfvFiBP
q0+I6NTCsyF8XKoOPXFQxjDYgbHXPTkAQCdDmDV0LmY5nhCoJk52ZZwC6v/7hRRkyIruqI2n34gB
3TcaNwviAaVZ0wVg5mjuW/Fl3Kqgqk3mHCoJRCtYoJte6s+WRWb23x4tq4yfJnL5jlwvyCKUZfhl
YRV6y7nW38WtLMQ2YXk1eyH2VCy4bKkRXieK3Vz5StnGylN43KJkO6OmoCFNPkOMWqTKoJw3YH6C
HEVUpgw1ZCnuQnTouptJRX3lksjhLVOfRhpAzrGmxM8tg4FeOTZNfKIJYz7CecZ9S/2W/eJSmeLO
2y41XcX217/ecrr6Vh5oqYammnLj6RaXqbdqYsHESTfjrN8J9Kho56aLJRcls6DLbHEuYCtQt8sL
hW0/uw3jIEuxm+OyaLWkfX20rIq/X0idmYk7xdeNhtX7NVccVSmWCtJZlqfE33nj31eXR6iozM1Y
ZM16WV0Ws/yQJt6r9HyPJnkp1joKxui0LFJBYwDIK/cK6YkfJaD5++L7c9q10bGPLi9pcYoxQENT
YajNPdpP5QrJwt5okvqyrEYwKG3E0OkxM0A0Ls8tC7fNnMOolR+h76ysmEJw2ihoO2k/aeeuQeZB
QQbnA2kFlae4UUC9/Ow3QBHMGvOQgfNxiRhenlpyhpdFXUMCtxPtw5vnQ2jdr3HEukbIISRPhAp/
P7f86fIXc1wzQKI06i1I4hDl+FG4KeqyDm39KCXYy3PLq99XsWNh217WXx++eX1ZXRbZDOl4efT6
OdVQHFI1XTPBiW8cMkDltL2eNyp+gDWdMzpAcjHpVFY2y8NAl7KXlKZwL//m+3t0ySf/voor89Cb
1AuDWqbVSD5CR+/mDNiLZqWvAgiVqzai3oYxXYqszsdKmxbzeKbIMJ41ZPBreHakrMjnvr/wfTWW
L4Sm3sOM1NNjrDjhRU/ri17k3E3qEPL3gOaEGvi80lomXKboZflbrV6zSQM5jlGieU98ZnSYJZv7
NbNUPlpWGRXngAsdUvesL0iZq9uJShACPaZFuQs1AFVsg4xyisGfyMXUpoyx/TbcAqo8gZQX+wAA
xmnp3pguo1FJKBThxt9blwqZnOcHsbFJyT+8zWROAymREGakjHt5jiJPf/319cJ6K7u2NJdMdtM2
NZuxqWnrP6uJNfhNmpkxK9HS+jYD3PSXcp0BCz4wcgtem99Ym32mspz0shW+LGBzAo7MsJuTfaT7
G0Llvr1S9hWGKDIS4y1NXoo1iZXvmanRcp9U7XZoSu0WJP98VfWHZUXHn38zFKGnyartsmhkayaQ
Ndj/dXXAObyKDE7wKnkcHSv9Ghqo3XDmS2UZ7cOwda0LAV3fFmWIhLWFBbg8BfP82/MGei3KmTQr
stK6WpLYt1jLqHvomD+oJgUMls1TCpUlK0zEDLOc8LlVykNuyuNv9N3GP+wPIVDeOLYwHITwb/bH
JNqYtoNp7iJGUZfMcfS7YMA4mMBRSRGT3C1PhcCBTrlZf/j+VFz42j4akQQm8o8a1QY8wZAWDTv9
t1623pd2nM8Rdxjn5qjnWTKSVc0LVSbGbhPDvV41gnHQDy9xh262RDGMOzMbYq8C10RTGjjlKpRZ
cG7ter8+IoU0VhR4pEmQ+fLnH1Lpwz9b1zXDtQzX0d5sATfhxqU6tdjlwDrr9Ivaw5FaFpVIExmZ
OH1bX560k5CwCERHK4dh85bidojaS03fod6zdwiu4cctq1GhHMChEwvGQFH16SLLZMIiiOjRZcvS
WZ6wxgGzdrCVUx3UwjXJhcsLP7xnefKH1/3M9YHf5Y7XGnm0q5Bi7UTWDs9plmB8CY13qdDNk337
m00lN8WbTQWvTBMawjRVF4uz6AcrgG9Oieb2lrnjDhkfmNKkD6AkSIhW0y9BWGsFCG02TGdiYY3z
mt5/Tt8NvgqDWQAA3OJshZGcDecVP80LbgesCzm9Rzc1MP5aJTHKY7AZR8IRODfMiyMXxhSbDCri
iz4ykWpGFOqtWUh1j3xVuwsjZ/7hnfITXBK1Tcai1zyN34VhbB3CbEgJUOapZaHRj1/9eus40jHy
49axdU1lIq3brkqqLPGqP1/ayhYBbh/4CJzbPPa+35iXm+3E+jpUqCSz34KZvHLu58t7wjDMKKP3
z2psoqe2MfwG00fC45BxxHP/SCgtZNkobs7LqoniaSPCMtstq6VWO8AwkKcuq1o5zRf5QZgU+8fl
qTZ4WT4MI8Q/f1gaDz9+GAi5bx9GLNh8oV14t3zOSEaw7EP67UGnORk5UfMYAcvfDS6embHqm0dV
7VC9VdqHpLIGVADTpTCt+mF5a9c4ySqpK1K55VuDGCPxpAdoPeUHZVi2UKtJIbB8VfRAxqtB371+
UK67e0t389vlvU6J7DRMR+2wrM7jRG682vmbZVVT+voc4n96/SRDsfUHWrvLayrN1N2v97r79vLB
lcO2NUOotoGVTjXe7HX539njGFTEMeVwkR2UFMsilqrgRomeW6YGFF8Q06JCTFCtkg5/X6LvvBQN
fgAOJvhKVlu860OfOWMdPzmEix0xv1rrXJn3LlxgSwfsjiqXvPGlO7886q2GdiUJFXqMzCzx0weE
AP11WcD8Ga706cQ611II+PIFhp39tZaLtik/R3a1iXClHioZf1VzWF2GShxd6logqHmq1IuIwbeI
d7Z8jpik/CZSXIgm9nBOVFqlQiofv69W6OE2XVyW60raf1/9egqW4GVVk4/U5rmdqx1bLMZpVZXv
p95E96s15aYt5wcCW4pzX1TigqCG2UTr1x+wPdWogih2pSORX5XoP6CW3UkU+zNVDGfb0ffYNTVp
Zn2OHs+WaceuXDh5SPXFqYAcRwM5iRHilFWkkzo/u3nLTBiszpF0n2+LPEK5vRwc//l5/K/ga3H7
evI3//PfrH8uyglUPz3yn1f/Z+/de/8t/+Lvd7x5w4coicqvX6KXX77r5mH7+PYNP30q/++377V5
aV9+WvFy+tLTXfe1nu6/Nl3aLt+AXyDf+X998T++Lp/yOJVf//zjc9Hlrfy0ICryP769JG+n8vT4
zx8//ttrl5eMP9t87drmc5i+5F/e/tHXl6b98w/N/BdiYcd2bddx4H1xMg1f5QvmvxzL5BS3lrNM
M+U0k+leG/ISf2MRY+xw69ZN0zGZ3DcFYtc//xD2v8iOsaWv0qBqbunmH///u/20877vzP+AH3xb
RHnb/PmH/vMFnnA8OU7ShOB74X2n9vjzBX62/aw0WqpenWi3rp+SyIZtAw9OScjzq8sdR9EmxT94
Q8lmhlPsLKrz/DbQ1APK2G0V64283Vk3RkVU1gI5wXVTrVS31F/1LyiJkl1XD1+QATTXuRKcGwOu
PwVM3Q8b/9sP/PEHGT/fz5cfZKuu7jB5Ny2LhNCff5A9NNQGgjDCAGG/KFLm8ar1wLHmuN2ToxfI
MiY7gaqoNBuyIWAnBcVw9udERV1F5LKTRnuc6ee4CfpHFTvM1a8aCDgUOKaUe0OpEeXdgppbL3wc
Q+qHF0hO9Tkjwyi0iq1mBcNNFhXV2sd6GxL39JthyzKn+H5jlj/T0HXDUHVdaIwrbPXnn1lwsIi+
Lmg8l4N5qkoCgT3qA1/qpo93UdSCBxVIOiktnqLMEDuzmsr1IoLFNlVfoTIjCM1G0PHhXitddAkU
Cx4Ab55jiBdOqROdmCnjLZd8yqKllfqrkI7KYQnaIQ8UykpFCrrjK2SXqeGn0tzhNLN0P7j2mUkQ
R0GzFI2mCS9T/Vr2gfbcxpjyjLLP9wPDGVq/+aW5kEdikDDuwrFIlXjf2WR1Etfbn5o0P5VDnezB
QJh0HIQFVwk0M8r94KnpLZikkC22y+oIe4BJYmoSyZQ7J0dOUlNQcYjGlUNiWB+6CA8iPSzfIB/Q
vtCwntcKM0v48iI5m0n/bRFpzW/upYuV9O2OsiinklpgW9z43uyoVmAZhgEBZNVos21tkK+Ultik
lKhP946yh7hG6k4W6ze1ZQO0JezlpCqkPpLGbhCiOb5kk4oJXC+oL05dsHUQON+rfkX0cmPdKLGC
ll0eA5FC8G2QFtEhp3+JJ1VSeKIG0ESCZ8mWqrpfn2r6z2Wy5RjkuBa6KyxTGGAffj4Gy6Ec5l5p
4nWqGjUd0gAWBUqFyxDZ/msd2h4BNrz66xx/cjYBwveVhoftiAe9XBNEDRUZnp7rFS7JPToni+Xo
TwvrRR1M4zzqTXp2len866+u/cNXZ2jrIAZj11jY1H/+6r1apFU1KeTvuBkGnNE69CJO3w9QSFb5
4JzKdoLHQLts5UwyY2cM1mUGN/TXX4Nr9Y/D62ULMtaiaKBjTKGC8Obq24zD2HZqnKyHunJx0/Uw
Gae0PWmDeAeRJD8v5O1QPprUvNo1efkBuAv2asd+cM07ugrusXBosC6Plq7k8iiw7G6j9ZazWlhg
Wh1VVPDYPzLAe5dxI/zdT/mnLSosis6Qr1zXWCblP8yjmtwiManUknVHJgLgkKQ/tcZ9Q7LCcVnp
5Em9PJqLot7XBfXvSLYpvi8WF9cUQ12sosjZLvcKYI8eNeNTLohtpvX7m+voPx0InPHc9zRb8L3N
NwdC2bXEuiVGtrZ7ZIRKgELRhILRx2PiBb1GWFUQf8lqRvLg1ASo979UJfnNPUuT14A31whGB4Ar
hMMxIN5ezGE4dFZqVBlKXt+kzRZ8Np1E2+g5YYNc59WzGzDcbgg8hMgb3dph1f9m92k/AzTkkShU
St46YxSuUtRN3pwQUwSGIalJxiCt+RRqrbFZFGcRAg8tBX3kFM0nKwZtNblKcIoapMjGcIcQ3SD6
pnwYZW/bMn2SJxD64T9OUOe7XXLz6zPmHzaVnJWA37Ethj7W4uz/4TBDMak7ejmmzDs7jnDsPze1
hitcb+Qx0gGZs2GTEKUnzmH2UAML+1116d+3FMcJ/7VpCohLtFh+3lK2opFcqmO9QX4Fcj96GEOS
pYX6Hqlm9WzFJBY0FZ3iomveTcSze9ak6GRod0SrZdrZJjR7m2BiAmAOOKV1MBIKJOKe6o+F53KV
Xc2miX+tte5VeDceMDhx0M2mxRK0xYwMB74nOd2fytFbbugZ9KeNkhQfmInNK9WaxUWvMcRGYyN5
Q5xiKMKb37SX9H8/ZimXMMyiKqAajq69uXQlOBeK1p8wO8TM6+xZMsexPYWNrV4Mm+TkKewPoO6O
Xd80HnHDj1pNAjAu9tOc1unR7rVipWdB/0rxUluUpjAQDmheVMz/ofubG/HP7TB5gNt0dbgLqwx2
aUu++b4zvOpw5Pb4OmBCMRvtgCoE59qo6CrH7tPQWvgnk+KS1v1fvz5qf+agfPu/+S9BTXC/NORo
/kfchJVhBI9FV6yHqHN3r2642cDg0xhd9shX5mRSaRD8+n/V/uEnaww8LFfTOFBV881Pbn0CM0Dh
yP8WeX7zksOblHoKkEouogrMrOq5zrNqIyYo4Z2BXERYmIlTdeXUYbUGZp/R6Y5II2+MvZyPPDTE
adb1b+7G/zCQsDVOaQEzi7uxMOVt8oeTus2boB1Ltk9IM+7TQAmVyhtz2c56RzhYti3M8B7PZHMX
K22HSEpt1rXS77q+isGB1oW51jOz3abR/KlEsHMzdnV27ZIGYafvtw/qDBJnDNPfbN9/2Ks2ikJq
Y/RP/v1SVGlgmnFtZ2wnFS141McrK6Ij11bmptazcD+ng7P59T799xGDRf4S9wpXXq6B+8sv9cOm
6sDvxrQgzVVSkUGcaM+gnltAquOdCw0Tn7m9zuwC+KtPin0a4AiMsqPvqOUKVA9OSSe9bdX4YWqC
T24CcUEaLHFJPBlJgIybVknnR/ifkxoWg4SNUkX/9S+wOOj5jj/d7iyqiq7BoNHEW6Hab06HmN3T
ujWViVgwbgTjfFePSK3Rc267GW4vbSeI/SH8DagfN+RmbSahxPf9VoxBswnmCm288FQjyz1hkgVl
KU2C4pXwvb4MnU01+ecwNC0SqbOZAI/0tmyprpmWU20Gp8+3WoBzcGYaS4uF0rLm3jCuPvRaTnCi
UL6a9CpzjaYaDAU4SQmUGnBFSNzuG+GwGXVnVTtmvwFYGCsI5iKceX6I1m3SWyy81Drn/n2tZF6V
z6i/6KThdmvCHTeOlaHEl8yPGuirTz0xaV5fCN2LetfZDOVsrEmIWaEpnmlWlavGHd7lNe1mvK9f
m9LYFs2AXpox90YN7ApGe/eXNTAqge99RQYhGnfyXFc5DaVyzqt3DkyRhzumcqUHySv3OOtbwjFS
a+MEQDFGKDKGnk+IfmvintyXQB0jkD6qtelVS5pWk30oBmNT5EqyagbrSY8IYcdcRQSy7VEVzw8p
/+2ipRWzdjvCnHjI1+nNYBjxne3H9jowiFNV9OaDoeLp7iar8ZJa2YZjtu2K6BZsNqQXrShWyETN
lSKUaNdo5bEvsnEdd3eNhdqn1EB1pjX0Dj/XiJvRVZDC8J6Qv0Ol1tyMWWPb01UePwBr/0RhuAcG
Qe1UyeOBXctV1n6pJ/TQY6p7Y2IiT+jnoxPm0SodTTyVx0WYq+vKZSQdeR1gSLUMR2JECh2imPI5
GbBDt8V4JSJmunEKbV1X06cGs+9G0aDXpSnCKFwTnQU4ldndqs2SiLqhUq7b/KX1GbhNsPPh8nce
vb4Q9kt07RzVouHCyJwxIcUWhjWrRmIryu4w16QDEETNcR3igwUws7brpyQ0Ruqv7pfOqrIrjv0M
/h05CRz/tJ6cvFxDL64D7dj5ibMKXeOrmzr3yPDSVZoQZXRy2gQUcTLdIerXsMjxAW0+3un0HtAJ
VJ9CwJLm6A/HWf1qmURrRzqxUWkSJlATOcTpVn6o4GWu6s4P1yJ3UX9wFAymuU4yehxpS6cb2Dp1
ebqBhiknq82etJt1IHqie9AsbbK8/BzEbHs0qlSPwe2tc0dK0oEdbDW29jFCnNR2Qe0JwLGrCBMZ
oVzKsAaT+DmbKqzLcbsqtUzfmV13BMI5b9F4kK0zk/yo0JzGqUQcTpWT21jVifDaNhv2UXc31BFM
Fa4nCGaxpntmE+r7iiC2atbmXWknDx0uF4/mBR3kQ6ZTpoLvb+26MTvUCTS3SXd6GoRWsVHLAapl
aEReMLgEfEklTIOdYtaGL5lNpnOH3j4sPMrA1mqaba9PONJGPXyfdnR8bKuoN4zzMrDX7oTnA8F7
FqPsiwdEbnWveLUlXUGu+mDkqskABYHZrBGRm4WptqMS/hiKz37rVrChvlAr1Nauoz6SIKWsU9NB
uZcl1t5J/JWCCXzdo5BAzFaT/AcVATSuSmPiWdVGa2vE+SfyCjZ6KQLPxC60yVp9jV9tWjui8T0G
m49hPoWnJG43kJtUjlGNFLDpQFMOPaaCbJJSzmo0oKsMagPiB7SvF4mqWmWqT2Nea7+4VCDKDHpQ
k0MPsvLbWqYcR+mjXhzQhT1DpQGR0NsFh5myQnBNypCiQNwrgTiKdBMz5fXgB1Her6dm3Yr0vY+U
H1mJ8VQbPFA4cDMX/5FL7CTUos+tvFJQ7FfmoD0kY02G5TgkG0YhphdN5ctU4i2PyqE7i9b6iKI2
24bD/DEM/wrRY62TJKJhBIuRDdlHt1Mj1QSDs8L4QvCNi/rIHpVnxyV6qCjFrVV2FZFY3EB0GQlf
h/oBJyFJnJ2KkcGMO+4L0X2jqQgkHdezavOphXFzZf9yHZzRH4eUJW0zeVKHXNvGdD3bxrojuY3u
Ifq/rVKIVT2S7dI5UpPfqx9mHUaOTkj1SvRAd0ylX6XpvWKR0B3j+SeXOXlQIciuHTX9mEG32DqU
M6vwGj4yGv2a2U5zNzbmmX7EHrgA4X5A0D29QxaP6I7DSabjBhlpTkVO5qBGDYgZBcE9aWHrG0tS
som3ydbETs6bRqQfejp9LlgsU6YWpuIwhHZzqAtaPF3ZoAFHZR0lDiM3M3kYCxpBdgUXJsZ/42Vd
ANgIJJfSZ92usD8SfkyURtNTJTxnHQxa/H81YDrTJwjlCpv1Sp+GlmGXfhFuadxR36OoqFibaYpe
iI5qadDqK+7oxQrymvmMm3tVGQBxXK07d3Fcbw0Tm4erHGqgFGUrgrU5BE+hJv1XEhuQi/Bqihy0
8WCeXZu+bq+Zm65LIEOhb0zrxsJUrV64TGX3zeAzWOV7wdNca3p9LjPlQ+j4j0y2DyU1cd5mbw2Y
3m3iEkI6avskquc1OBekxYOyIdrQWoEbRsvSi30O+eZAxfBGS02aynaebxIFW3KHj1mrqaHO9Iqg
InzOJZqFIA1Ki2SwZpENp7KIP7REWKxrh+e5VrxohXrVNXf0wr7ZhSZZBXX+koupx2KldOu0IvlJ
W5Em3mKnLj286QMRf10No0JzPCje8QbA3lazx+YahAVYknTSd6JSek9Y+mciRVFTja6O2tu29zql
Yk5k/Z2Jw3u/mNWjFG6RLY9RddL3RVe86MpfRFw46wx/OvY81KuDBFuMddpQ+yWjW41vZs3nvtrS
cEXbTxSbzKfqTOAbXegZxrnEn/bMHQ9+ZR8zjICvja+Ac8FiEsNQkBCoTFl1OX9Lpc9DEn4MUiXb
MvuwT49DnOWf6r54IEIMHqrTOTQ4bKrMVUXSDmCz9Ck3tIckUQfURbsg2DIcCWZjX/fWwdTjr5HQ
yclVXoLm3aiaKGWM/VSSdd5MjrbJXOGBn3TWJlftlW7eRpG/acPa5B6QmST3WK4XBlzmQTHAcVTX
PWyQGtCEGdj+PXBb6NYxIcBWu69GjuApd8NbHY1OHnP8V1ree7k5QLkh1ahjTOKG5Gx2mg62qxY1
o97gc4uEmfAnFPwBfK5URd/p+Gc8Tx/pixtkeJU3RjA893WnUVtK0ZRV3QZU/CUDdbwee/YpWtCt
GlmMO6Ht/T+uzmO5cWTbol+EiIRNYErQU4aivCYIuYK3CZf4+reovqM3uIySuvq2RAKJY/Zeu11e
B+xwwIwFfOr+3+AsX0GGEVBRbbqTDdLpE9svDpx8yjez02M2HrzNYE/nyiBFxmiSzdzI+6AVpHlM
yWM3iL3fFKGXiWhduo1BrEFgv9IlPlnaQHc+26fG9oisFd5uukJ1i/cywGtWXmXB5Knd2rO1K8WV
r6eid/d6SxSWecdhWu1weeACuO5rc6s/Y7mJN1BwL1UQ+5fcr58ddEEH1KgEPorzlGEfG1x/3QG2
O4kG/zfyDiy8eDbTPYessalzW19Mi1GFTsW01vW59FVwyCxocxgyoqN0qD7hBWb4CUtt94/GXIUq
NRRaNdditUY0ip0Z73k+i/va3HsY5Kkyl+IGGhyubQ6TkilkmIny30C/Phcld0eyr9u7TBXjGiCB
BvMt60eTZT+ExW13ZuiLJjsFVanNfjvxv1l05Voay9PkOF+zadzbgNY8szu1/XCIAEKHaiKW3OWY
N1X/L25DT2S/ZFU6Qt1VuUtbQz1Ifs+u6NCDWxDCzGlPV3J2/GbVtE8uEQ8QBqZVodIdniqEnvoE
w/2Dmdi1QvvE0TWs8hd7lA86p/YZq4NlXYWKfUMFbxsXnSa3UBBXvuiKtSb5BffUctdgxN4FFQJ5
J88PUeU9UOmkDy11FURj86ii/pWmJB9rgqlppa5BHBQcV0wsyfKnERVnFWT0ayRpUtDXO+zOHx2u
Wq4jLbe5XYeMwp8m91i4hU3WIzHONtCNJ/JRTzC/uaoi+JM6IvHs+pPW9RJD9rf3CCrX05ALXAcR
P29Uv6ZdtPW0dUmuGLFsJ6oUqKoFN4DtWt2LHzxDD7UyiSn1/RxkBAjWyjTX0FSJNnbfWbY6gAtr
wg/d5Hka15YHcQFRZgT4SNaEd/2K3P0SYiblV0T2ysxIva0NdHJBdUvnQzQl6QbX/fdD6aY3RNii
n3cQrqvqtcgJYJ2Y11aeeE+l/+UM7hqGypvDO1tSiQH4AIseZc9eHN1NMAA2Ij0rSn/m3/U+qZxp
BwQijl/pLXXXfgyLfk+b5qHvEQoOEEh8wCPH3I/BGpNxeMjLcrWky0sROK9lbt22jcRIjYWEg9SN
Nw6I4q41b3WEk2FxzIMpaIBBQ4WloCfGN4Wa2bpPCQhcNYWRMNxMu93S5uYKtDIoIjBcFAriaFjR
NXncZFphvCg2Me42Xbr4MIziCR7VsTYJfSC3KlkJK/lXpZHG97m86KuNxi9BW1rBpbHLnTbjcuUn
DSgi2z/yzN06lrLurCq/mkRib11R9HkEdYoxCJgTFp+tMt5NAGCbsnd+M5wbkLvLNedcVDuoOJJv
afC+8ry+0xKCAfUIW1JcgEj86pWBD7OY64afGoeVDtJdaT9eXTF7WvBHO88OQ4nN10tgwAw2H42M
0zkUBWKTaqHQKRVmszS9aNV/puMtj25vnGD6R7B0mnr+sDJclnlG4mxSEyrXGTc5oqXFSD4Mkjb3
ieVlm9GGHTDl/cDipwP56F3akozQglK/AXEo/Q1dJ29ePu0xzkSJYikXJ1tsazIEXmDCq0gvfs5A
Kbbko2anvPdStg/AijglVZqTzdQg183TVZTPyavjdMmOpI94ex3FbLxr1pdbLLc+Zo2wxYm/5tQU
dEoQrhfiMvFf7aAYluukzbnxItyy6ILwe5PaC2wJa5S18CzyERWBNvBXRRVxFEXXmbkxniE0JS7g
nZmcglN0SKVDbPGI4RTBt7R5PCYBUE3DGnHQAjpivMy+OP1orf436qiWyBq/HyaHyzR57WY4GVT8
zYoNSbMKMJpiL5e/wNY3xmVhqgtP0MpW5BeQ3OqKVWCTSulhNCTEHFfxJOvVXAwPJHYdk9obSJOq
DxP08dzVNaWSWZwEPpWQ/GIMQLjViMmEhTAs9b/C7GZ06PAffdoFrRK5mRPn3cEqTj/J+1xELy0j
+FAOPGlAZmZ4km6v8S1c9U61pobb98JzUIBjRPgTWkZabWU5BQd7mG7zQX3PRLZlDWLibjbhQw2W
t2tTdXYiIDGAc7YRHw4Z5RbKHpzUBqmv62Ey9Mb78QFKYyNykq3KbYNuI+sxuBpbQhITYpjaN2Pu
oAE7abP23fjit47/1DbVmsCeEPHAl3Y5WyG0ZSGG13KjVLUOiOja1/NMO9ORqJkbh/YPNAZ7IClL
5hn+cMXbYiTrfBrU8aZIsy0s8YuqxLrlZD/iKGYucW07g+4ngF8UDjL6sO1kNxaWot/1fiqFZmGq
+LWGLEbuF78UM/kXwrkeZgTurEqZi42ahw8jGjiIzIP29G6ZYa2n0Uuy9LdDXez8UZ7YZX1R08Ak
bPKXpoKNVBZ8OgMfoZ28+iabycRtb6YPFsq0v5CydolRbxpYe3glYJ7CUrPCmUNKBnW1VtI/ZH7z
xczgEPcVcxRZzgAUNQ9RIyA7AOv8pmuvBm6XNySahm3qsiEoSKsbag5FbWGwj+qr/zsqaPQa4lLj
BTlNAQVvKTd2TifsNtVBQ59a5x0jUislkJ70KVRjy3H2XEXSp8mMd1HWtqXnCITcVSYHVjI3UFMc
4P51tPgrs1uXNtO/wjVIgdF2h98VVFEk0hXYJax3btfibAIkaBsbWZmPRWDGx9TyKranQxcKQcE3
j8vLJJN/vee8Mh/Z9a71EVjTQFPo9St75PYZTSNkOYqRPC1/CE7f+R6DOzlp+Pt4UJg+Mg61EjRc
zi9nassokQ8NtY51L+hYCy0CgiWuiJz2hcTuh6piX8vlQXhdtioJ96FwdC9Wym+SKEWE+rhrE+eS
VtGvoQmz67ANr1wr3nbG4IeJ1R8r7VPoxFQ5grlFYZfFqitndCWdhA4O+pCbnXmAM7AnlbgJ5+EC
DCjZBWb7BHqoOtLqkXqmSfhu3Os0HYSRdgZgRxXEqdbKMe8BXEhTEiDm29SC0jsWABOzKN1MA8bb
rDeWjaspYCZNsKBhc2HCVD2QXTivJlX2q44xjxFc5mpZt7q+GL5sDnP63lUJwKlKoZBsd0gDIw6I
CSKVqY9lbrwG+avXPg3w2MdicR7kNdWHSf9Su/WhnObXCDAJEF9dH+rWWMMjPODf5Dtxh4gzzUJv
TGCftN1zi04+neAj5kl/u0TGl63iCkNqBiNITKGYMnCDiuSLNJbdtprrfSFhyKpkz0y8pR/vn1u6
scad1FHWY8mxMG5lRbprawnmJ2SyBeNrALLg2GVMC+N63Ugmf9kgDiWwsJUMol0hCIixHPQMfpTd
so7JwzrhngLiedc3/avdJT/W1dHi2Rj2gf17h7Rw1+48pTc2BvXFTO6MUj3WkRcaAfqmbHm2XYhb
VsHHD9jlbqmhM8f1nGynydwSjHenpDlvbLIlmNZ5xF9JFAu113xXWoPRX+VbuEQoSzz8TnpljoAn
XNESH9cSpgoUaU1Rm1P+QKUoXJYFGFuA7C9qZ47DjWe9zw5p1NpciFjiA4KkuNz34FOZ0BvfPbUC
mlTFzqb2V+VQTGEzXgumtgpWRQCoomzHN3EbFSAe3Jg1SpkzFRABl0ozD8SmYE4EJtEvGISSiYOI
ppwFfyBWduaIFW3pxcCsQZeAMDrC/haUlcESid1oTrgrzpVrpGYxrwpnfGaWNa2iDiqgELgZxqX8
NhL+U9C4HgyH9VttgXupS+y/Xu6I0LjnVqRO0ozXuX79Cbyq52XlxlFmEKZfmgjKmk8gbPEnrOCd
5evUgS7huPOBrHZiFZYnSSzpKhl7WK0WFK+Rq8IiWhiqWkYLR1/Q9xGRsuLTiqqFmaAZcTvhuRw9
aqSKB3ADY8zQ4CwwzTgwmsdL3OitmMx6P+azv9FkCDKBNTtWUBO3LDiAnBTKa2hPscu8Ht4JG3cE
OOqWsQXeEDF9GYGKdymkVhumPVw8h6ze2jE2puf/0FhxWjv2bQcuYJcF8w9r6vJRx+46TnhWqQbW
KyIovNy5a5G/CoHNCqe+QDOfR/OGaa5/0CDKhrbn7xTFsQu8R7eX3zxEmCSMiT5JK/4Jpu559Eme
Ty3jiDIQ5MhQslX6xSfDWLKGlEZdnEQvqst+lGF82HpSoRFF9daDKzNLsM38GryRqJ6cHgRO4iOH
4TnXcjTTesM2hnzp2kALTAZdsaaEa/C1sGQc4irf1uBDcYCWJxMaw2zN3gYByGfV0iXAHoKDE4fT
gL06rZ0nW+NKl5pQUhMZkA/KY3IuHr1ICFouH/unBRJtkuTBkVNtZ6TJP0jxl6K97tAr2kA/skw2
Huq3M8xbFcXEXRj2c9r2xxZwYlPxAYEmn0IfGVSULD+FvpNd2XKlDzz6SoIlYgGkyWteuZGoB4rf
+NqwzVZLXQCcglsmqdamf9XkEFoGOGOUrCy6QHtrs8MkPQ9UmWCcGh7V/RjdVkH1u6isD6PB+9FM
I6Imuw5DbSCA+bmxu2ZrJ8auWnBYmRlDx85m3NfX7k0zz1vRxQHcjSpYmy0/ejW/jn3LArGHjm8N
6MNKbpXQHtRWjJBTdP9DXPpLGTX7PMjiJ2+OjzZusMMc/OAo5/eInhjtPLLwr7fRZF6iwXnDyp9t
Gt4Dpo1HzXXr8nll2harrBJWCN35TswfUtZ26EFkWE0BnrRxExQuP/n8WbEoBqwV2uSpM13td6mp
vx3AfERgTqvGd156y72zIiIYWGRc/dfw+GuEjmR9zDID8gYVZaWvpWoH/6D0yHodofvkyfTPtzmk
agOQRjT1F9feFAaB4WU2vvYd97eHMGZKkqcEZu9K84oBoPfXizYZ0pCdIYAjhOnCqVjOeb7mbAnW
rEq7kCATfDMKXK/HqNNP7gMPfCOfasZWYtqCITQgICtn3Wb+Y+N1DFoCWHOyG4AvF8U6Jf98NSZS
QMGxL0L31s3E86wB9klFTG6FW6rXaGep5EOZxrRz0p76Lx+nbZYSxa2i8rGd7WXtMO4KJ3o9sClR
6LnNiw1zBdxGySOgNpoVYAUS7r+sLqAoajhsQJK2YTHMO1pFOLFt2R7ajGU+yieuTzikQE/NTcTs
ioKmO1cWpOPeviaCeeUrE1fSBWTMcNSVObTISIZR/VMwM94rhsariQZtZTXEJfYsWQxCWVJG4lnN
pdcb473Et7zWkuFlieiZtgFu4FhZn5KSDrhwxwM3oFzhcGsZhoxv7sSZPwLEWQsj+/EWtgduM00r
1ZQnZkGUip3PA5nmeInZlrKWO3i9dWpK9lRFn/KjwG39g47iRXFYN+Yxu2ofO2ML8sv2YWIl/jeg
mQNy7npVZbRCQ7ZO4ixeuUD/3QJOZb0wLO4npBdFdWYb3YZ+CZQ5Us6/ybEsMoRa/i1vb9XBAXxJ
t+lIKAszuIm0swM97co6ApCtwM9M/GsTGGX6Bxf3Nhh1IL+WguyZG0dyIphd6GSti+wIf4jFr53f
cxysc6yhISjWkveOq1IhDZAQGhkF7DOHOXAc7DrXeHVU/+0ybWZIECysOI23mLYES+LLYMAgqCIy
LnqxLeH9b5BBUlFZgblp59gLi2ZgX0Sy7KqW/U3C4zY1mnpPXwnrjMyHjmsloMLHB05GSZNhDxm+
Z7bJFTOsSf+YPadIZ9E4EGzDwo3WtsOkxi771iKQgcyNogzbpX2rl+ElyuyT36X/ssB6lZrQ9cGq
X7ygxRJZ5yaRltV6miGNgzp4nKIOXlkS0bWlMmzr5CBGI4DvzSU0yAPC7dvZcQFEwsXlpiPHacy4
XeqCsMZMvTKCfrCJep+Zja/E9BKRiLeOOIyJ1EJH2M7UCWUEMGXUwc5XE1vC+ttzQZJXJre6lDcZ
6h4GT3o3+P3jSOFZFTzFYdUGGwYf75/CN6AVzM7Oz0kDFoShAljJntI6eiDN4TPtKurKK7HRw8eB
+mhAredYD6zu4D0mPn0T0HT+lDvrJFneXF3SKtX+91jRjINIOMxj8NOOPYQd9dqpyNwUqfPWcIps
rJ4zKWqj+zay1hltdGw+FEXnr0ca8cysaQ/HPXVxnBbY3Mvm6Nf/Onr/cGmfRLkgHcyqZzG2CPp8
DMKm92QGxhsyuWMzWsGqczmYK8WAfZw9ys9yftC1urU64e3zgVHdWMy3JZfM2D6NBdUJO1608zlm
Bd7OsGacnjsPDLm8YxSX6UqTwEf2creOLE3Cjl5WuT/89npCypAFFytjamYX5cEcxhyZRb9bYu7w
ySgfM6v7hXoi4AX0m046u6Ri6KBwh2/LnMutZtyL3m0fKK/bxbPrMZDMeESTKx8sy4PUI1dtlUNG
mT7d3Co3wqhPxDOTcIphaoUd/B286gOQ+XoN92rcGpGzn2q/CJX+a23itV1HmmMHDJfdOddVHKIB
3T2a4gIG/MOtun2vqmdVEs/E1oLjODpp9NJhANF246fUHl3NVOe6k1oNpgwOTTm+SHYCjIrKmQcl
CTYZ7cBMmg7G5vGQV1X6VAuxE6VGBlk9RIqVk2m2n17DILGuEKi5bhe6qU0IQW1CgrSWbyv5GVl1
7HPWnHFJCMzQPGbeuGkyZB44vxDDUCybly6Se7hXKZUGyIUOLAqR1TcjbR6JG9e5YvqTVxYhWfB5
yUdLGQ7q4ryoh4bU8sKTt25VntHBoeqxaFUBZtMD7JJB7oKEtI6h9/aLYFeiKbiqKH3LGkXHyNwq
cArmb1JWm8I+VK38ICwNaJ65fLpgaKLu2w+YVDVmn61VDltymuc1XSfEcgzQGDn0c9xpsc1ZHLZj
cIO/suFJjebVMcq7fJYnO64fM8U+P2DosOqj/NZlXLJ3vPRYOintQgNetWZrS6YuYigCO21+tHok
+1blKHv475FdeHJGrOUO8zVXtS9j6nWbxOBxJsCN8oBwgcKO8SiPqvlJyQKqqbDYXbgvVIXJppJC
h4l2D/NAKqVqhI+cjp85NxPQ9lW5IlhkWqfjiJJDdbscGT/RnN2D58xixUR6C9djxZt8r+qO0ezA
1E7Vn7rPzCuhADtLljwPHgwTnsGgBzHHmAzSRibfnSrtW21wn7lMRhoYb8ginqz0W+XmhURcoh/r
nkvOYvwJSGvH9vg3SaIMN/H01ld81iPPdkU/ufWq7BMup0+pJu1Lo43Qi+yOyZh6G8XwvEwZMogX
9KV1GdBEjPhtjGuCSbqpVVUBbacdHiJSPZiZ2WyPOt/ZEwZ6BfMYRHAoLOr4/zdpIOg4h4/SboAx
s51ZtX3/FU/IkZCFcbn+yJGRUNdL526h3UlVduMl05FCnMwbq3c3SZG+gHP+jIMcCJVh/k65YDkP
bCBc/PhfbzQL3hcEcU5ApFfJ4zTTmii5uX7TZvYrBlQxElBt3FZoFIvuH7MebywurciO5NIrWhSe
44EgPtVHpIAbkgEL288VLJ/3QVYPjjluvTFLN0PL+iAvuB1dh3Aw83nx/bXX2gNI9GLnjigqTODh
OLeQ4BFfgUh5Km7MzvoVke7fcmLYNdw97MIxbMlUc/6kdbwe3eFlyIq3Nqd8YG/w1OSLgQYJhfSM
DY55DBNbyovEk/HOzd7JrSi2eLc/5IykJGWix4zhRfhwczi3wCVLjs2yM0KVVXVYuSYJxxVjhZpN
PMUWhKsGMGpnp99udf4Fg8eYE8pO7yKFG+zsdbQLfR42iJnnU9TDAg8Sma3HoH0ls6PgPCMBwfBK
9IQICawSNEPW2OuGNup6i/xr0ubNzDFNkVB2jkem9JLImLwdH+cWbOhsj+MaHRFsVUPxOaoHMQPP
LK8HmHFFWNXDb0T+2spD0HNQvg2VWHFCIiVbW1oTmiVOopDkNi/ulfJpreNMvg+21eyGRh+F7+7M
+cevHRcIbfTVLs6wgw/SrsVi38Wl7W+mUforQ1HXj115sXRH9ae/gZXazNT54EaGkrNvU1uP/VZS
w4dz0hJg2ETduvaCPpwHg3hUMX+Z16D0WuvPSZBbvCCvDBmrbXlu6hC4fb3H7rIxMjWe9fhQi67f
EA9PbErSfpt9+yKKr9QjB9X2xoETTyNhwCeuSVaoS6IaAoz6jLKRTg0LTl02eAzi0pNJVMkORw4y
7NbeaZcPNXPr6rpA94gFag5xAMfU7POjAnB6rrxKnIllf6hN88UXfnKjIWc/AqB8GkAWsAIT8J3E
dCxVZxB2gTchmbJ7M3AVk2AUOnHGmqcs1bHtmNjOkX0/JNNjTvCbXS3GO8FzD3WR7CDfNmt7ydl0
4XaK3ASgZ97dpBbP79EN3v3ISzD8NcjyaGq2nUml17VQ/lCnlviXDxbzJ+a6KItdyYzUdwc2U2O7
i0VVMQIvvfvZsck5MR9Mg9moQ2Ygi/ZWvdR8sNgO1c2S6Tv0yvmDquMtC+sTGY7OKQnI4E5FRv26
vBotIzORQEXuNRKtiCA1kqOWX0lZPmfGY1LnNyPIGLCMTHX91D4KN0PUI+UtBBsjrFMkGLnrXooZ
oFqN2FkPTPNHHXeHRaoG0dxShgxuPB7eI4MqZ76fpf4oQAHMFobFIVte1RS0Nz6r/BBQ86FPra9O
Luumi6y95xunumXCameFHWJh+nQFNjlwvNDNpvgyMBTujGnDhY8csLoBfQQERqTJycm/x5EDnhzS
e5gMxMm3pIZRivXrjoGvdUb5GW0YEB4WO0/C7n6mJD6aftof3WYcQ9bO91gNrjPX1F5nLjNOcFk1
MEQ5RfeAtdCBt37PHCRZ1/AzyQLqb1F6o3dxADPLYFcnukZwX2Hlc/YqH2+FX+X35L/v3Uk+9NeI
yCm386Mg7srsl/vO6MSJ9JyBeE/kRHkbHcsGlGeUsldvWjKRCmbGpsch4ZbBYxZ9zBo+Vrkvu+4g
0vip7YOLzSNpVfcB81XWHt2w7NslRi2g3XNlE4hg9QcT/ZXO9L3vjFuCuvUOT157CAzmZn3uvhIs
wyLJq9HcGUW+b4Pr2oFnX+kPm7JJ7WfTwn0/ySr5Rz634w1vjC1L0g0C/zTB5sCDWv6bAFOtRYZx
0kJ3snKgqK/Ajp67maQqE6ZHJVGTplOLLoXSal06dHwJM9rGcElGnBAmkz74DUz0OOgyOdfJnHNb
JN5+0DvJO/vrd+YFLguI9EVdTJa+l8Huwa44ln38+9LmGR/OJVJxN6qNEzAJxN51zEcNMYbxTSTO
jvTUbSMSMrEa8zxcX/77vi3PjRz0qbNh7vM+uSydSRzK6mwfL2Amy3ZOHt02SB6D3sBz6llwVqR0
91RQZB9Iq6zvGuDqODR1sHWvX8pZxFvjCnnmADIsbjU4x36Q33Ju23d/L71kWOQ7MWNvFkE3zfBM
gC9lb5yo+zlNZ7SCdnNBg944wM7t2Y9PBrElL1jRPmuriu7+vioQ740RvKapF2F/tcXk0XTPA9wh
EFOWT/4EuIq1qrf7+4epE1eHzL2FvxlQ1HbuY+8t9ePgsLDgi7jh0Vy2+V2epesKX+nFtiPzIhri
w2K3vhNmQpKXquHOlwpKDvoMxKrufO4ey45t6JTqVdJLKmudVO+MwZ/GqSWcqomC7WCwt2TbSg4G
xz9MroHx9p/pHblatl1cDde8bf4XnvSXoJRPmhiltnEPmbLCP0emmEgV+UtM+/vy76UcnFshQQpz
ITEbzKrQK93gGPR4mVd/5rG2NVhDy+i7uQYMW++e5+YPw1+6u08oXzZh+7LeNQjYpWeUip7/bW4c
g/OKWKMpydO3VFA5+v2ITkMlZ03luOH3VlvPJczdBfOM3rT5mionv2txdjwrs/sarl9JvQRwyAPY
YMtE1yyTl5K9wmms/Qg5ue89oNe+/pO/l1Yp51QUwyvq3B+Biu1JDwxpTN+zX9oirdbQo/pz0Uxq
5ynxHMVLEY4+cjvcRfUWyrK6Di1eaj9GY4aJLpznsdUrQiyWJbivGCjcMz1w7p17adbBPWa5fkMT
RPBXC0sZd9f/khBnb/jxE5sRssvgQlrtU6oBNZqyq+/UABY8gAhadoe/FAkg2MlWshy9/L2ovD5W
c8OM+hpGPasIV4+fbsqod/FwGc57Ue3+Yt0wCRrbCqPdf9/Oqe8kijHXEA+dWVjnVDOMCmbgfyOK
aMiX3FPos/rQbh0uGIwYBNfLDvi8rELY5f1LkyeIF3LkMkseoh4n6wHS1FsQHX2cZAdRt8ULJLXu
MGKcuZBBf8IkODHYNlioyLk5FN60bQM3IxQHzHcy2DMrwobqkSUpzwSkNGhCyVBN1KvpVsE/5rTd
hIFpEiWPAFOOp2tZsMI8tDAm8qZ7oDW/DCucdeAo2NNmZaAk4E6j3nIfGZ4Ujjk8yoyc+bqZt3/h
OwZyIFIMA+gxfy/2FRRD1YvpIcuD3Ry9GolvPdLlJ8/W7GPzJjWV6MBqC/aJmCwf9/I0dfbBqe4T
skKdltw7H0zaRqq+BJrefwsYVLtcUR2CGbAtwPpPBCMMV48Kpbzs2y2xGfroTG52Y839rpTOWfFE
PeezZ+/4/1N7Z5iGR5SBkI2tbeEE8e3fSw6s+b8/VfX0U0Pn33sKDpTM2/QLbxa6Us7WS2ln5nHs
Z0VxbsMYZoLIdvxzQj/zI4KKo5SxzqOHLHHnmWLc4YjN9n/nsCX98hjjGlt1onC2RMRjYUnju7gb
3Qtuz/iMgv93RrxyR4pGsImDZGsg4DtJxQktQFbRT8gdlSqJHpr+LZ1HFK9AYnZ/h8N0PRWWiQ+R
1fsWAPLWFQzYcWd0D2R85UDnAnUEF4C+NOteLBJZAIlT0Nd1mr5FIkkJMmqnneGN6ZtM/Xe3qMut
q0DFuo1WREM16gRNCSQ/sTsRnoBzTLvPrrp5lzLpd8jtnW0g0R4qHdBb++wRh34S6BXt8vL3Ykvn
1UAde/r7Ch8Rt3NMUgRH339/ARfDsvONbxXZbFJ5at8ZzW7qpbr/S2r0wBLvo9z5bdrqaJT1d9kk
kOFxjz/3BOvCQBgvnRHPqz9wuYEFf+2T7Ul1wGBoaoT9JRw2CqDYftwYAX2V5ojYW2c+O3mz3JFJ
vhUiqD/cRHfroJhH8gOdfwVRB+tkZKEYujPqjgiM7HqWnRfiBUtuuyZiws7Sbqt4vjPLte8aMYrb
6vpi5cyqVn9fO8Q/bbHo2f99GRDgu2Wv6SHKgJEyLuQd+jRpx9G9mq5kc8GURiwNBdbOsOluqw74
1B+1Y8aJ8WghhF75dsD67WpKHrWVnv7+yjhIwic8VCpcDrX3yuz0tfYt9VX79VNtnjKWAJCzydm1
ndbc29IowkDCS4RFzyrfZarzd8qhmUBP0W2DBh1zk1wsMvT2NnKafdoF0Z2AXb+S6jwlJHQwKJ/I
P1KTuvnvj9M8bnOTbMOlSNCfDbn5Ukpt7pdEzWuT0JbQJHJxQy464/bCNV8Kw+ek5dzMbUqsSuS7
QMkLiwmSISt2h1XJuFQFkl1Rweo4hbxFvec9asY0d6j/boOI6GjOaxI0rHw4u3N2nERnn8aebMPR
rTd5bSQbW7yLrBvuzj03xp3HM2ftN91X1lvGzljUHLbXCLtkwjPnugJmOy2ODOYXO2irfV5gsDat
4hlBiDEZ58wgvLqq9MIodkDtR8O5sSts2gG333kYzBdDucx3ezbYWg5IZBRhWSUr/emKjK0n69fB
vLxJPHKqUMOLE9lfK2U65d1ozOUqW6hMiJI6WDN6O88g7/MPr/n3YhkEVyXpDLOL7E0LjdxWj9kb
SEqecmjhmN4y96d+NE9Vw2BdsKs0EmdTYH0KOZp+O5w1u2VK7zM35wHiuveL3bJ9tggHGwWQuoLc
206gTrcgkjxov9rZgrAYb5p3tjdtMrTJt7l0+Og452zUuUTPZs9d3u8nZPHvRexOISB4dHiseeWM
FnFK+2iDBby5xSMgDvXcuHt/adRdO04Nax2dPxHcwyitMN27akBnaxjza8Vo5KtyrP/+cP2OUTME
TWOsGhj74JSjAdyj7gqeimS+DNjPEKujleyXqQCOgjNPjn68UqVlPQcev0ObR4+I5Lf6rXOb5q1J
K/Ok6KZDr2n02+yIw4hdNEGFtGDq9KfbLpOvQ8xogC6A+Fi7mXdL2l2p7jmgCPN6E/eF+wjVmSek
eXRcZVzIUX9xsI3RQcpHmywqBjbsIkqzbc7Y9N5VxuyT5Nun3rN6cjPxwXEVPv694FZ5mEjzOsFr
8tEXxgiy/1/x+FdB/n0PyaREcPDbEpL9gJsTN2Kal9/56O+9PM23fTf1W3umb/Xc9CW5KosDk3eZ
h0h0Q2iNtLeJBXQCKnh9N3Jc3OWi/7LMmo/1iiz4e/nj2Wuis+zRnu5n3XnbzKEJCnTrng0IPJug
tk6mKZNTp+W4j72sI0kTLUG7lP1eX48s06iGW84/FwPDMRH9zURWuLlij3ZHhJ55S+T3TQQ35iNb
1D7p+Fg27FzUvlCVXqcI0D9a0zx4RR48lypbDtX/EXZmu20za9a+IgLFmTyVRM3yPMUnhJ3EnMni
UMXh6vthGj820A30f7CD2MmXLUtk8R3WepbKvmu3uVk5T2GhtXlvBQbL65QBxhq99C+EaQbzSDaE
JaLSU4Q7BxlPQL9NTv8qS2mk030O9ICbbeT/WDED9NDHPwB5GO4CKKIbwoaxLCA7Og2CUaul5oFG
CJPP3ElKsBWGBGD8qM3UOVYGytl+xYMOXdvc3LbdC6edCSbnK7NQ55B8htvcPjOi8R9yZcWPhm8A
oAy+LbJE2QGQTNi7ufnQVSm5ToXydu365b/vhZpHxqhXU/K88rZK2ZoXlQ/8lnblS1pzfXBYaAG1
45fG85rzyCtI06C99sO9kbYUd6gxLrMaTFRPromWNZguoWQB28LO2gWxsk9ohrj2ZTz1G6nm+p23
h314M39mZMVyl5b1KdYjy1CPZfLore4wj8xbZtj+S+6N14aJ3ieNj4WeQjNbWcGngL+SWyaKnFzd
IU1vPgSyqh+zX3WHu0KYNWJNUR0GcwyOneX1z1IQj4nN1dq5EoGQ0ZCMmknnPOG5YycZXIfFK/wN
40Eo/f2EmaYeq/uFuCeck292i7W71PNnb2PuSqRHuLo7OY+eDF8zbKtrRHeImVl5d+9VGCKaMF0W
j4vrjTdmxlCIM+zqyhvLYxH7f1Ek1ntlJ9YFQ9sHQiQkG6XO94jYaFd1xvCrX8TKVG9PvcIq3gUl
TlbTtrx95d6FKln+OqXL9ntKsjvelYH1eCuOWGAfat9JbibU2T15CHXUoMvYA9z2Ly0OE0Y14cL0
nzffHtjWh7Ot7gs2Uve+zp+cUamvRsZ35lzIT5eQXEyhgfM0OSXIkXKer3XMaCIOXOuQzAhY0kGK
QwK3hNDnUN3/+x10Hn2fhssLNrTx3LSMO30vhwmwnnv9Yo3XqvuIs8K5I9qG/FtP/yQ5X/2bBfz7
vh6Fe0hTct7ZGrfs5JAziYa9NNfQktxQ+dQ9Rr3/90fGqMNIgEzB2e5bZwch3j8yijGj5Pn3Ozuz
9QESw1svk/nyn1+WlWr7ny/7wqWJVNB7/vt7GeooGbb95j8v7d8rheVubNMUsc2/P1AZxaBpzvll
bONL2yz607Q5pwoMVix7iuyQEP1ASNcwX5XXseLHzYMCan4kCH56rBbg161K7+NBy2y7fDXt0D4m
Fn8+2S5vpVFt//1FNx1drmALjotvFecACN3WTh9aFvXXZv0lq31Ecf/5ukIBGHrlvYEZ/ssMfLwL
bdc/DiHTzUmDl6xsFFhLukSEwP8RpvOSZthvNY/RfWaNK6j3FzoZzPoO2pRAwJjNHazxdr7ncuaU
Dt1i01oZkcZBeDI8+zmfHt0keVQQ4V9IPv7MWFEMXYxKkIx1Hmg33w0/WLcbh3SKBuk7t9DLkwNQ
o2DrWDvFunorncI4VpBMX2ZL43tjgQwaGWXcVHr7UTZX+pu1FMtpy4p6OZkj73zgNJ9jPcGNou84
JgPZi8SYmZspGb4b8kye6ly5W7wtJ2GVQQREH0E1yp0MH4+hLqKhWgwDxNAiW+KrDVfsGk7AMxGT
X3iix9D7kiOG27fYR2oCP8TdjRmF6zjKc9ElD7LHKi7N1NhZzP3SVi0XibGuEtletYgqxQSFofMh
+zrE5rbeAu2mMTahv7wHLutA12Y/mHdnxmw/tmCh7ZBcuXGH5E1WpcmZP+3mQaGh9IdiZycAtnM0
/7QU3n5wphADjm/vQChtB+ZxW4yv1rZEi9PtqW6Qoqd4yw0W2nl5LtOsYQSGmSutmwdlEjpN8h5e
maqPpNUeyU369lX/QFLAYOThfWK37xkO4UfRV7ch1LfAJbFUe8yseIThhzCaU8vwAZAAWiUVb7oZ
xz6ydI1qS4yval2hOORRomvPsl1fjvKaL+6Z7emySRAIrs36ljjA8YXG8YFg4GWdnjFRF+Oz07BH
IWgJM48RiuE4UX0k05W8RyQ0zhxcsoUnlmuskbLlEC0dQSKjKu1bkb13TfXWLgFzCYE6rRVkXWXi
WntJ8tS2a9on2xvGSRfm0Pcqxi/QmAHBIxWPc1wy0B1nJ+LoXq9OexOng97F3lAd6WJE1Dbm3xbi
s4uUbCLL7NpU9Wlpa1ba8K4iX8iHvkISbSTDLe67302ffRnYG7cqGeujm7oODTipwyEh5tu+876n
PMOsoLsu0vPY4T/LLbKm9iiAWxqb6neyhBclMxT96CJRQ8bYGki82FbkOtmLFRyD4MfT818e8IwM
LPev/Gqr4GNiSoYXitk72dy3UozEg8bIqDC/8jRyFsxabU5L7PEqxa8kgZ6BU+BBsTBBO199gv6c
UXiO0WQuFPlJN20RFMUnBCuR0ao/rRLykeUp/yA8cJQfxCfPAWaAlj1RC998vYJqckWNtvNPqkS9
WWv30nH7o7ZNXHALZF3qTROkeLcV6xKzhaRZmDOacUQhq1P5NRitx6kQ9WHO2l+amNOtbQIdAYSr
dmh0G0KY9rVFqh/sRHaPysPTZYV7S4rf4cBIg9Uw/dVYQtUs9BHrfbVfkoK4H/Mu5YOMjCollwao
CG4LeArK7b+KFhwhMnY0L8t7ZzWHvlq9j2+6JoUMnWGIyEg6UajqZ3d0+1OVJ3eFbiGqaDnteocV
uV+wCmSeupOlw7mon00rBuc9ersmnj6cQZEbVx3GrjnpvuLxP1QmGhDdbaYcY2qMhiAPUX+JYJzh
ERjGY3JyBijrmZFz6OppAZaW/kCCT89Ipuqd6jEMB2Md6VTYp0Ig76BpixjQ2ftkHOBJDNh6S/sl
nRaD/ai3t5oOBU1qqcibNOZXQZOfuXvphDetDXDmBM+IYcwYDBFoKsmixPXjIntjY0K3ejcHL0ZM
VfwMaQPHekiqdxK+zSMpWUmN1ysYva0Xqs9Q0J714cXxnOGY9BiAG3bg3Nk8xDNjQCfqbWWZLGcz
SU/liLTANOFOTD7lx9TVAmBAikJpRuHthu6FWMQvRDMF6l3nURLil4xJyK5pwIVgsbPDVRJv4iG4
LzsDPnLV07liC1DIr+bJQiZlt/mxtOwS5xkHIiovBID4lnNkAxxjnBhUl14GsrbigvDpSbhJyNYN
52S4DIN7m4G43iyl9/lsRoml3giiZR5o8NM6EkxE29zFJHftTN8l0ay2avhOhHX8G+nrht1Q2ds4
vUc2uaQv0yGzuNtyXODxoJ5AW4lXTqFQ8ohET7VsryzvPoZZX+Y6NvbGIL8CdjFtzVm3PhN3BSNu
A7cpe+wuQeI30jz/qor8sUjxoaklMKgJvgeHnKFKBs3Ol+o7HlFeV3N9YWt+mMf+2SYF2zGSaqdd
Am7n4YzTFEXpzOQZRkh4CTv1UlT+RzOnoET1i+zbFKmLi5Ko9FkTDfIxWMjXXQy2UbqSPyUx93lu
xFFhaouDbtcaM27DDqMFI6FjVUMcYFlMTTevyxHanCbz74fR17gnCaMNilVHkXtAHSzTfHCRx24c
jCpLNrI0zae971q4GCBxE5KLD5Zjmebe4KmE0zNJaAbqNrLauLyY2Z/ZRokD9PxO10bwRPABG3hs
H80i+Mp7qDh5d9lo2pcQijESEUz9+DL3szsjhKNgrkN6nA5RazWwUnVQ1CPP7+xIesl7maKhTYLX
zKAqnZidcZvE06lO+FAox/qJbWmTGp9dSTmZhziDncL+m7nMne4Ik45v+YVS19uKNEX8DfWWx99T
33Z0tBmeicqNgIchAoPVKhjIsAhAb54RQoogOFVRZranohkT7kWipYMShI8xvjdu2733Vv1SKuc5
VeSKckujWDFsPKPJfVqZC0+y+aJqFMxuzg49mIdb7VTyRj3q4mMM+xNBSbiG3ANa3XVZ+m2POSUH
hB3AHSqm5G++pVjkY2ti0BtyDfODUF4scwwyCTmI9Nof2/EAX8EjlcFEH+9a03eYmU/FMNxpl5je
xJ4+O1jHqgjtIwHqn96zBRbtwZ9CVA8eLCN6Up485uOC3Hznt+6jUVibicg81rIgKrKrJZfiTNTe
EelCFtmMzohydFdHPfbKVIkH2CxH+UUcrHHPwxj3pQsLICU3MDZpC2TnHVCdo3x7AOlq7ZAtc1LE
b3IYL3PrO2c40e22Mvvf3Ep/dPFRBEMXlQaA42QEoADz+q5ExIlVbpvHWnEz9DiALYa9VUOSrluA
Vidxx0TbvHMCJbgLJxfXGgl2Y/hj1cZ71eP975x+3k5OvGKfWAdplxEtXsdwpyyFnabvr5nK1K7z
lMYsp380p8GlRMskbQ1AQLB9HxP07EaPwkrZ52awDkstnkeXY8qL42CFAflRhikePz/1mh10eG/M
rV0gK0OZbR8MhHmhN6FIhjCGIq3eN0XtXKSTf5kGj0+wPQvR3YsjPgYLzEXu3Md5+oYjOt+7K5xH
OP0u7YsjRz9CMo+lkINZzXAxes17pyK6j/nLmSEmoW80TU6ZdPtsJsohMdLzHPJcHTBGbGl+f8sl
QHrRsWHOAusLuaC50bW6F3NK/HoJ69CDAF6OUZCzizQE2uBJP40ld6ZXkWZKdRTALiD5LnS3PKkk
xTGiwPRLly5S5ly/jXFJhGEzncpGfwb9sO2g+SasdLa0Vy0vBM15XDknpD8VKczA8ZCJ/5LqF0jL
1TjJz+wvMRMRbV3qHj5RZ60pv4g7waYtnMONfaj0Ep90tjyjf0F0l4UfeWD8kIDc7HMSNh0F9TrO
EXzIPPg1ewUtV/Xkxemqos0wfxXlqbPLex32Pwx3X1NOT8yIcbxvL51sjGvrgZ4o5S9g2UftEoug
Q/gdrjK3laTyENOTlsuw76vmXGbVjOkxO8CSNvdYAEgkhDe0KdAD+an3laEy3JVxyuBDv6oFPKlM
7A5NArMNlaTudUHEmsgOC0xXwjiemy/Cb+kGsfuPMFBkCkH7dUGWX88IE2eDwJaT0QbmwfEbC59I
8z775mOLZ0SjrbwMS/EBe4+oJotFJqGY3cZqXT5Ks8Ejh3eOKf2ysz4XyH08CxElBwWfURrcel3f
t4aHlcWTr9Qw+9gY2Lz5Abctn1xUT6+Qs8aV1/eFTsB6cjL9nRg4eIWPjDKzOcA5IU+l9jqACXG/
E2tNbLnSfvTr4FfQVygT+/usGhjfV0N8aAyfHUYpPr3pj2CunJvee25if7XD4Ltr5A7s7j+21cvY
qlUrm7wE5jiccBuyPBixhC3eeiv0Ua9pUY3KPgVifgagsAF2+xDzrN3mq+pwHOxt5iXPLg7iNWJb
7swCETWdihyQKM5xle9Ge3T3DUVz6UM9cRJ0rp3uDqrkBlxm/A5IT/EU5jhJBoxLOiF1SQ/+D0mC
51mVz0paWFl6906RYG0yR8QCTRQ1ki2ec9q7ehfer71i27TJeciBwKA7NFxq/BClr9UorPONs9cm
TYwqmjZKXBnhJX82Ahx22MvYvqPo65jNUrkJ+AQmEibLhlrSkEfBk+vq5ZpU0ArJP4bfKoQ6YsRY
WcfpgnVlx6f/Kwvhz0wq/zJUe4gT6II+hjQWC68sBSO/oqHTGQpquXzT4Q6bOF7477vy7DHoVbuE
D2QboNM3cN+62dc44DspsnPad59DS7/iGz2i1LL4DeEn2EiIc7JN78Lhys198FXzy1I4t9iikq5S
foWlSa84oJZVy37pELmzq/iupvacFOraO2og603foGBQI1vt82I4kWM0aMdN/Z7gRiEOK/7JlulY
pJxNgcXFgs8YuvjG9+X7GDq32KJgT02Hg3K6Ku0ke2fs17P5t59mkZbXxXgmB67dWVZNUY+ofCqe
5BheSzs+LxpYp6ual97136oesQ8R9qSs8arbcnj1ACJUjJOy34zHPaRJFtQno3mTBNRtW+fVUAOe
Q3IEN5YYD4QZ9Ww69AF0CCujZGgQwGyGif1HYNVP6TyPRANnJDaGUeucQuqkhE93JxAxHOdheTOr
rt4LnpN49+zqcWZfx50fyVZXm3k9QCDD5JQKzsbuRA27Dw2DxFkP0w4GmyC5DJ3qq0GaD0sQtPuD
Bc+bE/uqwFraZGnvfUGVNrdMJkloQ0ONtfPmGAPB8BLL+JBIBs++fCBPHWpXq75karwzFWj3cTMJ
dq72H89/QbEPcEDxKWG8MKP1tKhhj4EOT7qtwju32qhqVLqp0x8Zp96jJ/qzim4SiBJk4bqg8Qwk
jr4mFCyG0rNUGBm7yXtblHpB3wEwza9ffLO6lml8n7Q8j3zxbac/ftLnO9UxPE+r9K5gDQyE5IPt
9bit8rvRUlc4Fq+2MDbLOHlby+d2wnC0zmfC30aHiTPv8Lt1uIvh1losKAPoc+zkfNPjsifK18YD
xGxhPASz+Ha84WXC7bDQm+TMjA2neUoT2ClFmqLarSFsiK76Dow+PI61a3ESmt9GxmqmYOO8c2d+
0nB0/jCGkZvYxkUU591GVTSOPnsaLqWQt6EZed5QgdbGU1rzEESj00Q27cDGNBdQ3hlmRL2tBiND
Ixx/WAKHQtJhmJG+G8XIre+pG89lrW+6dY5GRepFSfqRz+xcjr+qTtwT95PvkEvegbN4sNW8Y7L0
4oQ44zI4IrTLdSRdjdXRM6gNTTiAVlBx9oEO2fYeS0qCDR1GX9b+jwWLMQpsqDBtiXJZzW57oMwk
mVWiB+ruMg+kmJ+o41xSvVNDzniZZbg1588VMWN7zKa9CSUjxePLktR/MKowHM015rPSpMBhvz8A
6HJgfVGMlX/dxf0yy+GFpg4Ww5jv4JZeYyLUOVpx8ng0f3h1OwghXPUGY9pNVXGbCXBLM1HwdyVN
UcP+AsCaNG3efd9gZuYfcOeFeDseSmH8LPVTAcHyMDqIi4MxY5460OVJI3/MkRDMAYGRvac3rTs7
u762H3xZ/2ZZIHeuTp8T5IsJYHIOoSwijC/ZhEFin3o4K3nvv3eq+JTo98hlnXeVb93MmWWzQmUz
3jIsu+MISAi+Uhh1DeibAJmSmNADZ9ixQcxBhJxlTMWTvvSh62xFzY3YaJ9qxnuyLDeNOgWlIQ2y
tyyui8vQuHIfZvBBxegzTWzvszDWGzup5qhYuCBL4jzGGEfHDICkbo3fbEAl//zRSN1jTU78rXUr
PhICutFKjjtoemxs5nLrjHE0LdxzFAynJUzYJxFNvSkK9S6qJrmipgJhRfUCadBceT/uZDmbllV5
5xsPHsqDMzLrFU3Zc4qrLNza4VvGRCoCZ1KTUg2vpw1/pR2yWxoHRtmT+xcV/7LxebruuNv3KIy2
YhFyb0jZb72FYecSYizXbJMATpj81S78cgTqiKx5gL3eYhZHMQ3cFqIl9r2IMx5eDqLTMq4yOGg8
6/FhHS1TH1tcSNuC7PZNLK5LYD2RVWZvEi88pGgqeNn+iKbI1mscwaaGzgBBgqIZsQ9Hnxc4N7cf
3yubQl5VaN4xg2DKLpgFzBmjrTYI/yB6AgvTdhe60fpcNfMLgz/JTNS6gt79JeuZ9XZ3kuasH5rO
OI/mreXeKfvA3Q6LgG233q69CqezUHbkmornjUrfEnGOneF1nLj6u7Jdr947YuXf3BRM2tD7HXJk
AbuyyIIbHh+9MXEmRRRfb80wCji08971lo/EsZgsePFeK/fJNxO0faRf6AoUaCD0eTHExQi6u9rQ
Ljlj7I/zmZZLMKXORiwZMyX2jLV5DaR8qDzxHWt6ao6rM7cAWlBH3UzVPFnCaq6VTo705tWGEcC9
2eZfrt2yGTOGFYvziD1Brq92YNB5LpAqREOYCC5Wf9ewkLuDf5xibja+u5raJgwixEghD1xC2joT
MBYsU3d+HUk5P+FHiFGpbXNoMLveoshTZcJB7eXOzlXuzcNdAFyzYY7svXSvRl6vfp5gAl5dXYVC
CWQozaWWTFEXumx3J5DniQ/4pCrKY14O+/V/XV/c5W1g3QpM+rulKNAeI1PB3G49Ig4LELpPn8Qk
uOwf9yDAojp1JkpJ7m3LZVE5MbRkZMJ5WrhlNA4dIxcDclfb05zExZ7e7YCe9sFdjJ86b6LGAunJ
wybHf+evS4T0UgW/BrIPT10P8guUz8YyEuigPgp7Ow1vqOFTFst80oxE99aapye8GstnJXjnAlE/
Lo5OtyIIFipY/NwyZRjhJy1Nt0LPjqHC3mvyleJluJvxSbm1kKDF+vcGtnwUZ6u0yDgPg3+xpilK
On5IIbAg5KaxnNveRl9qHQJ/SB6DgHaxzSixcp71X8gY76dE0eTqR3DU3Yko1IuxVr2A0Ze9xmJO
5v34EE5ZGS29c8SLpO4yLq28ZbKuB0jeiUhP5Ez+zAvyGtPV28kQA09VSaD4wJDIgyYcMmmwhm3R
JH+83oth4IFMcbjfd83QfSMHYTiXs8BaLo4TuGeFlTpI6gcCaN9XoDQBT47JU8d2/Gk73KVETG1d
fjksg3nUffHWB4n4oAJM8GDED51nqTva+PFah1TmZVe8sdQVtyKYgnO4AoSc8dl25Vc1Yv+cuj+Q
alykAf09DGG2HQLsJflwydVRH1ZpGlcnbW8Ao71D3qdsFaTk8LaKSBQcweGMC8NfsIwVGdKZHO76
/NFoljdpTzxTjrJ3Z0q27LXd3OonMQzFqS70bmCnQ2cLdgjV7HKYZquJBEFdnCtbIuMJSZiAMkDx
vDRl99euNcGMwZiuLCUckxD9okCELxmsk56scco9ozuKAOcEqpIoHKnsyCx/lplzyBw/3LdTdggZ
O8q5ce9LSB3P3FuAY/uPzkDJXDIwNSMLpWTY/J049i3B6MI1TTaBI/2BMhTCyHrifI1ZI7eJyyYU
1ADI3e9CtW9Shzdbf/tS3PWYnZO5rT480G20YyP9q9No9tzt8mUnTBacbA9Sad5ag54Yh+izBUP4
Urhv6eDlZzdpvG0LdmU74C+bciYi4F1LHKKAPGYYUTPWmIFRUyDNKOu7aJo5RsSckNidpo9unj+D
IfcOnYfQc8IQUQ4MNP0Eb3Xbde/e2Kc73k7qzkKSWL9qW+WFqG7neUzgIqzOGkfkESFnPwa1nEdT
F1nLtWc7dGgs/77pwrsxYSBs6tm+ZNpZTgBNmA+DtoG6kIAqG7qXaXCoP4ciP4z34WLXJ900v8aS
wHNztO6wMFs78Q916VLbafAsGJV2HFegYPE0HWSPsySp2ociVM0blMrPZGfagDNpgxDAMmQmq5sn
g3pN/RCbIVcUffa3l8CdGtbmOuWoTE3SdDwrvZkAzreDP26tM3lYNBcziDAPE8fAjh8VXnafuRQO
bmcmWx7efwvP/4zb/KEwm3o/s4yAo9q+mEzeEDmUW7gHp0SwY6MGoO2xLfAuYWRQsTOXmc4sSLzu
xY9XqMCMTQECAHSZHkn+vHOH2cG1DtjCsIr95HQv5C8H7ejcM1dTyCyzpeQ5iADwNorgAeHs1bWz
dt/Xf6QI3X2vVikNR0lFmYeRj9PMbRq2KaVkDhw/5OPwOSXma+16jCBpfcvCvxr40RKApm3PvnRK
GFVTD4GIZEfB2bhz+08kKzjEUePvxlH/UcB8Iqsq3xDaTmB/uL0sXbwupEBBydvGJS7PSZbHthnX
vGoq5mQuj4Mq73OP+M5OrlIrZCUgnlXBgWL3vEMZuhWqY7kXdX4awUtVbh/jjvFe5Kh27Pc/aUR+
J4oSlpzoYS+s+dD1LeibCd6Ezd7CH9y7qc/ASUzvzqpv7Nvwd+w1f51VbOE70Gs7ZiCiE5rRDmwK
6p+fZume9VJjTGe8Ikv40/BwMgiBP+j0sQqqgExzno6+MPYNG0fPcR6ITGtEmxFzTokeEG6PtmoL
yUly08yV/EIn/xvJ6r6bQZEKfljRmcHGqkc0kkbwMjnmr0obf8zWOWehO9z0dKhl8uT705G/fW/Q
dezqOIeBZmVThE73JuG/c9W4BtwIFheJabyAnAm3izHtgw6TyqjJcpNij0XnigYFozMLLjTuFaMw
iMwaJYI91D/VuI59BqQCgf0Ta/uPFq8dvDnN8mPvdaC90z50dvWI2bszzD9hgYBWBGjzW3uZduUi
xlOOGCD8m1dP+BI+C7vsGe9cmpElbVDO+bHFKMgUCRTYRHNAAvswCe8G+FYjdm275QzJQrDmIYej
Lj7i0mPUxJG9AZDzMxlIeO1qLLZI2l/8THw4rF4QPDj3Xkn467olz1NQpthSUvIj5ukAEmbTJFv0
M/epXWxb+dP4R7jY2d7sit/kNbJSbhVSisXvonBwWxaANNgBFH2G4+l27m2g6AU9sAIUYngO+op6
fhWFuGg0zAuD+UMaYkmzgLIkyLsR1WV/WHpdsIdikTeEsR2N4HdLPhUATXxmycB3KDXBvjybcDrk
BH2oU+tI1/H3eTVSn6bvnRc8EQ+xX+YgPVmDvK9RmGj+3taP2ZImAAu8puUOzNNPnvsTF+GCPIQe
HRrgyGGQA0YLwjcgwv01TjnBzc6M93HoPJgtRYbV6YsVEsIQZO39glVkn40I4UKs9Z4hd4IEXr5w
d3bpfwn3EVXrufKn9zlDztdgvdhkrFbYm7cdiGy0H4eUEN0kyYEOelApkFMDoywg/a2LMOWv3jjS
Eq0gv2A5JhT6h+NUsw6O3IFrIFejfUgdrKZ1BlyrL2nsbdzPKl127gi5OqYRgsa/6uD0dw+4lixf
i8d4/FnUeCx8NMIWUUhnnexo/8NoGHiJnsYKE9s/pUjIAmjnN0PxJrZIxwEMvYbmhL+16Wp2QA3/
YDAfh7F48EvKRo3iZBpnJIkJS1sU3bsEW8p1nsqjr47SDAt2A/amlwV4pUKJiE4vQQ5h/kJDioUw
G4ZdUZKYlBLFc2li58FDKZSNuIIG2/4TSyZc+Hlvthkbx3HBf2b7ldj5cz0+MsYauuYSoCH0cutP
wR5XJcmRqc208ZlAnmYbciH7nXOYmO7W9kn6VWXDz2Q+x3l5pySKWclrr80ZMZGyP22nfZzVaEU1
ntKHhdg/mBmntLaXc7m4InJmqHO4rwdTvMg4UZTr6bifp/arTfrqmCEv9Fquc8rqbzsmp0CsWv2+
vmdl256XrPkKARnjTq8PQRr+xTb/sYA7zXP79yzs+ejPsJRMroNRFwErgGVnevNjZ2nQYYwImtYt
Lr1bneK7XpTBozUul7Fzk5uLtSvC6FruOlmqi5TuE3zo/slZIT+z3/E4XDRj8tFbW2bEBRSd14YY
Y64Ox9kHZm1FgozxS9eQtWZgHKxrThK8B9WhcR33MFGmyMrYLgkalgUc3F6mq1ee4ukwtTi+w2Bc
dmOv3Z20jJB+ur+4Vu0fNC7myOBy39jGWjE55xVpR66DdQHkC2wCs+N2yNDkD0IegOqHG4TH9d3Y
4wPsz7xv4dYwLP6cWdiWog6Jva2PVeU+c+qzgWfH4TqdONWolzeBZ0LPA+dVxOypmjo7tzYtmEDw
tXFggKrU+ux4kZEWDHENMzMvpoHOyloK906iZY4zqXcLdSOfyV1a9PHFy4q3vJ/OeVUwcKpAwgJ2
IFojeykDFodTXn1DMttPWh+KuXrKkKwHqXEMS2YRyp2a+6CFrhSm29Hj1oYxhZM6HOc9kDWwwBMz
7NqB7+JNP33p3PIOzrZGNtjFdXaI4/JxbEDYCe6DnZkFf81EXkcntWFSlyfXbr4a8ODbgEk17jyW
3z7qB2swf/uxNYLMIilcDfvMlD7ScG1Fk/LBN8rkJyjq53JhS9atS3WbUsedwrcwzb5jlygc20Rd
F07cFbXIyfdRGUoXzhviGwCW5XyaENfZiXM0FoaJgZJexUBfg5HwSGABsCmduxwU4tbbHG0U2yBd
OsFQ2iPUCQfmdUzm59HJcAmlX2GCZncpKpiaaZQSmHTwKeBJSfN2MarbwTMR48+Bdx4LXOO9Od1E
014gJaLOQZ+qWBn/3xFazv8KdiOi0fcDz16DCAkB+x/57ExltPFvUV5TTb2EXMezEy5fM0rrDbb4
S0PS0Z3IvfDCrqqLzMX7okzQx5mb/5E25HmQZvMxGCiVCitgKb3KrEi+uTjwZXiaYEYxBsb3hhTc
5dmz2xniCSytx5ncNTdbOACpiBLB7F8jI60YG8+F81AnzGvrBmIQ9JY3N7cbNjlIsyUCxk1aT/eG
o+ptI8z2yEarv5d+9N/ZsNmAKSqxCMfeOHPxOMYo4tpw9m8x3sjo/37z7P8V2+YLal4fxLdtOZ79
PwOibS5s1DgG2jmn9dZgHT+KGxWe+4BlPagfcP8CYs7S7WbZI3mQdrivkdJSYM7nrgBRYrPQQwuX
7AsjpRMj1G9rtdmx6woCMxKIRiJzTrkknCOfGJraPUK1rWqk3LUAkx5d1WKYNqdDWDnOxW5KQoBH
n71qlYQvwWzs0PQGj62a2n0AIPv/k79mhv8r8ttngCKEbVlrkKXn/I+rB80iiBYbqS5pXjhqGs98
aOL0kg9G+u6y9mZemLDXq9jJSywzH12Z/h37CXFQRrsuyuy/qDuzHdeRLMv+SiLemUUaByMbFfkg
UdQsuXz2+0L4yHme+fW9GBldXZGFArqBfukAIgIXPlx3iWZ27Jy9165oXeVckxTAyBvU1BN7Uz5d
EtAtuIACXFWdiTaV3uEfEdIzfDGUqoeQyJkdRvnmFlr8RzTg34wCxEhCus2JyuJdr/OPph5egTIv
YMBGuGM9VHh3meR0In4aHA1NX0uOW9ZarqM23XaeCu2xVTTLW+SJmwAN+8rQOVz1UhQPaRw8cGvn
8keT56SHKkAptr5VJMvgANsq5Q4DjF+BqHixhpWsCOnQli/sBlhmZZyqe0T/S4INJp4yaWDegafJ
WiBHk9+qV/rJ837sTYqRIh/WFffkJZq5Z/oAOXDuAnrUJcVfZosPuL/O1UTm6pCJcPbD6ZAR/rCr
NLKbTX10UAIHvwoj/BF9b3ujDS2rSRHZBQvhPRfkl/8RyJomRgJxuQf1oigatjtNu9QqtVgNoQm+
yuJX2v2RM1npAFInSQSB33URwH/7bvSB+YA8KC6hyQAHmOvHRCTY5FkLgz6EgYPfQDv98Z8xt7RT
5qj3UyrDN344EOUdu6o+PPlNablDCgvoj4D1quj9Y9G+E8lzESigdoR+RVvGOM47sFVK8gm5alkj
R5gbT5Qszk0ghfrRgS5ZG5U868S0XpgCoYcXzZUJue0OoXlATmcetXJGkW01+V3YCzQ+nfEhi0FS
2DOLmZaBHm31L30atW3bq6PbQye7zfUnxNQTz2dGaEE+n4UIyo1TIRYAJwjqrajCW9arL1ERJbBd
wBuFi2ihXkpn5nvQLSFlnm0L3Zs6MsBs9PoxmasFOlk29CGhj4MNqd5UtpAkHi/V4oWeJ6TQiUKI
Ii2XlQhV8WQ1MOcnNNfuHMJcNPW52UM0y++aHmh0iaPYrWWscsntTZT7GAZ9Y2C0EgwJfoAq8f7Y
/P7tc/wfwXdx98+QxeYf/86fP4tyqqmT2n/54z92m/vNvy9f8R+f8dfP/8f5wXv810/4y+fzHf/8
G9339v0vf1iSJ9rp1n3X0/1306XtH9+bn235zP/TD/7t+4/v8jiV37//9ll0ebt8tyAq8t/+/ND+
6/ffhEae6b/95+//5wcv7xlf9/Ce/+38XjOm/C9f9P3etL//pom/m5qt2Y6hq0K3eF5++9vw/edH
DNUwVf6RlnB0hzxSzp42/P03Q/+7A3Fas23B6SH4/29/a4ruzw/ZDt/KFqYjpNQN47f/9cP95Y35
32/U3/IuuyOBtW1+/03+yy7NbwexwQSMQkim1KEO/jXos43NnAY5UYvA3Y6pRgBbnJh7aX3MICEG
2WibzKYtHqszKsP+FE/fS2g8QyrmD0RKIMtfwB3mlidpRbKla8TExjzWgX7towz4foyP5xvT0aZz
ypfKcT4rwtp3i7LXyHcoXs2VpB52Vdj+4Bs+s+CdCvEzdGCf1An5oTZIS+HQnZ3rU5uQYgOFB22p
5gKFpMNkwknOy2INolp3mXJvpCLJe5h35VIujar8kYhto570Rq2MoOXY/NiTR9psBnxcTus6639F
irZzHkn2OFOL/1gVs6y0UbeVQ9+0uThDdxToh0yLBDGqbtcyy5sFZJF+wj9jV//frhuiEaLy+yt6
/9fF85e19v/J6tIcAt7/+9XFE90k7/95Zf3xBf9cWcL4u2aYS4FqWoxX7CXv+M+VxUd4KmzH4lZm
aAgK/mNlmcbfbd1yTMfWCdiQf1lZzt/xeKgai4Chh27yVf83K0sz9X8JoDXg6dgarRmT2tlAR//X
tSXBGwcWy28d+dggx/aYgGdm/nSstYe+RDlkKEgzyEPOB+n5AkwC8hYtCTeSgAktiNdd/dXGnavr
yR7fz1oxkcYg6mYJ7CyarX36FlvnYLyl0T7iuhwvUiAkeXQkycnc5YnuTvMvqb0bysW3eugMRD+A
KTOI1+pSLnfU8VWL7gVHMS0tZvXv2SuwJcQE0PYJPxmMz8oiIzwDYIfyqp8wCTH8TJpTQtYJf4Me
uQqBFf3C0ct+jejSOuIZ7fK+rF6gQt//yoJHzo+VPZ6F8xBh5W6P+oSB34Fmp8k1sIC8udDCgrK6
Es2WNt0aLN3Kwvfh1GelvJnFTjq0VKQrTXPlK7/yFGg+ZXyCkB8uZC4nKLWvJd9UdNfeuncMcCZu
VL5z2HM/8/xu16KWLUy8JthokZv5DklLUAG78Fwr24qIHjScVbpv1LdEsv0tAOr7cnbQfyJSR90k
jEOv/chm1+ak+JXjd18T6Kvo90wwD0Z4DjHkTB1dhAbuvslUmTAWqjlq/Bz/d2zQtvBVvAdrU+NN
I0NTbWndG/yOGLlJ63nJawl0642R+Vrqe9oK0+BTQeCfa45CnntBX8x4ibJPDoZV04N6BBpNT2ku
Zry/AzrHfcQ00IR4FiIlUZ1FieXgqJXrBnk4lCn4KKAokQumFspcVWzAC1Ot3DL6AqU9urJxazqu
MR70SKdxQXmbhjgObVh+uKgfGEFgQ7DJMaQN3JAKM1nrvMNulzGE9KlgHibpr9NsxhnQn52OxjLa
o0Eg0PTvHSxpHQEzDM6gzZxyGlY0qeK95iCRsx8dtn79STfMuz7sbrN+dbBrhKDf1ZCXqruO9cmO
+7s5IKyqJFmYdJe5upY6dY6RnDKCe7gzYg6a92VdfPU07pda6AQiIPZvYeRyg4IBprRb3f5F4l2G
h6FHq1bjDkpZIkMcAaJ17rW43Ywq8xdhb7F50yx8shMeGkTEMVNedWZ8OJJ0wBSuII5ORbqfE/2B
dIVeC6J53YEKFOwVbmhleKfTedXwTHbWyOBJXankriXBu9S3JCs228nvzy0hM/bzkh9mlBmhvmO4
w6s1F8+zJTfVKS8R4b3ZZGiF+IxJVuHhZb2SdMmQ7ZhGGmac93r+0cVTlfIdp7uhJlOxSbyq0tAU
44GpM2YKKCth+jboO0O9QZeI8nje5M4uYvTclBVNzOFxaL/0xkJRN+766MXm5mOM6VaGybaQ9Yti
IG3GONGrh5AZoDJeo/ydW9hJrR67Zmvjro5o1sw1rtBm+BUnh7b8DOcPiaxT4JYkTjCPnI9Uv81T
et8vMm8oQj6PVMnrbRVP5H2g5SAJdTSOuPoWoOshQd/KrKTLa68EbxyaYgduNOYRRaKgXCftDN7H
5i2oF7rMNsp+enYiGOqjXh/UMQHyITwdFlZSfjRSX4c9HExSjEbmF6bmHIL+aTAYhYZkCYtbrFYk
LV0zK/TGWdvMHchseIcG20VQV9t+1vG+SU9FMGMk9T5CtjMrx1oEIBiigfFT1Oz8ev6Is87t5Osc
WjhQm4Fqo0VMrm9In6g2cY+QrUWSsWmlg6RRs1gubdJ5AuA4ukZGEw0Z3KvBN7DzE7uiO0ngAsA5
zJo8w4zPLoZpPQ4MxGH36lADi+mOdgBdPy1aG73dr+f5y5hTLs6TxcXfVOpzcVCUNXMOW7wyY/rs
I8I2TMWGnTTKA2bLZyGJxYsDtFGhdZRmkB6gAR1RDTxlZlJvc0nal1Wn6KW4H6t9tp+UhwmBBlId
p0ceF7i5iD3RY6pJaR66RqNzXaenpY34eVWozowazFWR0XMvzWTcJ4TnbiwneiCM6UY4K+tDp/3W
9Ba+oXTliKzE6Ba+yYqECF0FP2MWEe5v1dmxtRNZ2CUlQmsciMaMkIvIz8BZiLs+CPIKnVKKbJIA
h74iqQ3UBwkV3GNRUVnjyriJFINLSKcWsTu9IqJ624lBbKYRDRb9oEjsHIMrnGqmLn59dV9ZZBdu
ppZXsCKosYDgCDUfKmyFzxD5/7YxX1r/bdR0AWKAEKghRdZDlFFhJP4Od/DXtJE1CJg5jO/maUTt
PJH/0vbDPozVNYyE6lNE7W2YjI/QCIybY3KC14nSbbuaQOtBjt2hK9XvkeRNJslsjP50IRjJa9tG
bmQYbI3aw11VXrpK/rC5VUsYo82cBj1lGg73NFLkfVenF+ya6CyckjDstrtqSFK3eoPdM522kUAB
QhpkDwjA94xo7jb16DwlY04GFkRKlNgfYsrGDX4L3tgeK17PbLbNHsk/wGTLk1EThOuzotvsufHF
06wyCzcr+z6sX9sxZgXg/BMR8rMR77XbynDaTewk5mCwOIzwBQm9myECcPt5brd93NtPSp8zd0cu
IwAp7aWmH0hE6I5xBM99sMVzAADqHEfS39EgZQNsP6ss6A6CeRLiEsZnWh4fuoEUe4a3WlI/M7pO
z2GlvQwmMF7F8akZNMJ4mrraDZtqcST4AYESoQCxPjCa3dp0ODkML6Disd7PsXmJ6YO06FCqjALJ
GbN3s7JIP7aLLxOf64YQADYtntERsnFtOgHyp+Kk6wyarHQiPSGBY6JmBsEsibmzcpobkc7xEkGb
aHim9pi1HwwQ99u4Vu2tCpgQJHqN5LpZ+XGJ4KxRcf/Z9C3QUBlrpowEQJbDbvQbogpHzmM+beJC
FfUnnzQyS0JCRrFew7GtcwbdM9KQEj/MpeaTOVFtLIo4vVHX0kPRquLAbxd7sfxyZvFAl4AJdpy1
a6tvT6aiYxNxhpNDiMMZlyJjzNbLoukxiZ13ZpIXYfRbpdbvyJV2IU7iBsLUIXYE5tl+70ITJOVg
XIEI5FZXUAsdccrG9SnH6iAC5is2g8ZxnYLbpbTE+kwrBV+Jl/Yh6gxc/O37XG4G7Wh11wZFFDpv
fFJsaDhog6K6Gotz/VeofVrFUde+dYfU2m1N0ZDyG4TNg509KJH0uFFcayLJYnnNgj26P0eFw5T8
WPElactL1mesk3ADzd4v0cdad712aMndLUusp8WhDHLUMA8+gV5Dnu9UtHitZrxP5G+NwXjodXMn
0Dkkub+bsG9mzpH4iV94d98VRLmELQ92Qr4ClGml9bQehcPQgQV4qaO3CUhGxrsHDbyej42Caob3
F1HvManuKaHlUL/glgCgMnuK9ausxo1vXSqtOTQrUd8xYHy0WoKNePrV7KBXhOP2b01f34fxdUk4
bvydlWYedQ50PAReoAjA7dMT3jDuwakRwo9SPQuQQDOEJznoALwP2nxfAKgeMEQa6CIN9WhpxaMB
ln1lOs7dFBREualoUS7m5Gya6s0pMxcK2jo2fdcxt7PiwHGdVn0/XWK46ZF2ajJlN7OwqX2KLb3Z
STVfeyI7R8qJLPfAvCF21Y59fthTa4/2zigxWYxEm7CGcmd2a/8MVmSdzVdflAgHZ3p9exF+hKPk
eUWZgUCae8UIAwHiOmo3vDQ3NSk3HYoFH69pbX2Giad342bkvUpHcqmzs+1M7jx+Jc2C0ODCNRvI
ur+xr0Mj55JUp5uRU8ySg2sZAIQ2cX0Mgve+9vA+qyXJ5ZSd6bkn3gLUxFna28R6aba1VlPa3Obw
vhtg53VPCh3TXDPZ5Z59LHDLINGZydXjqPOzZcFoe6IIXVv4gH4IdGgRQfeXpk4uaLKjTG4Sae8a
7J5sT4xi5GLV5OUtja1vSAAw8fzc9cDLlhsGmeNNSqwBvJOxtDcSDsMU3kWDgYaUn0IQVBNam3aM
0DS6kbbvLYBwwK/NO624KyEeKsqdGtzbxl0/EFIhCQt1DrC5T070JqA7qVHtqTpDBh2RJcSNcQFE
w0ZJiDoevizQStJaZ/XNRmDV9PytjODDxBW8nqUcPODvVL3J2plzT6ezNCn+OlCh0CXTg1VeemM8
6PAQRSh3OfLhGGUXWOqNwlC+NMS6tYlP7F5spdjq41FXjjKMAQoG1F2vnF5o9pHDWndJzg0NIaO9
N/ADKTEWAlU/qOLMYowxXSU4eytGFVkW76Lsdcov2BH23HcKeYs6hGzoKZ3gF3KvfUUfvfTfO4jO
3DZ766rXTGMFrE1NPuEvxUZeeSTY7ysRAuBdrEFgNdJXs+6fDIOzAe5VMZGVPgCnUVa6CK952e1L
rheJfqhzw+vUc1BxIVxis+ZtRxKsb+8ICHgU8nGk8tHRRDoYBXXG2F28U5Tl0uBAyzT2XXuYyvyx
wQDGTAL5O7fRHLSTjDZjXT60ivHo+9o2mj/GyrwIbvCj56R0FcCZ5eNR8qPq2jOArp0RYjtrGx4i
2W40a5fQkiCz0R3HY6ZinervJ9Q9vfI5E+QOhYRVDa8KwwhqtWo31p2b04LwI8QP5TaOpVdbaUVG
awgqJMPNk92NeKBJgkVseM2zt8EGKRqUe4U1UAXimg3xR7EkZWgBxvFALmTS47jX2by0+BqIh8qe
cQJ3WwnKe/ZdE8tSqT6V47RXyOydTPMk9rVVI8KcD1IqR7Tea4fZfcodPsN/O1fFA9uCp1TNQw4W
WmV8kzVAH6b0WQ2xX1v1reRg1nGiMX90g+R5oqMwwvzQCrcKyjX8TPloYgktBbGxEeCoaQKeGgdH
spKuHaDiJYLWKrd+ArAZdEVZiJtUT5pTbtXJR7wLXi+Sxq8MGJY0riQFnSV7oxbA6VRky51xOvfR
Mt2sN7Hh0JCMgYasI9N8Gk1AVhmGrJSeEGK7lZXpX6NIV7LjLW6eBd50M6gQFSlfk62Qc4SsKbdv
kZxvQPNRxhUbxX6L1Vvg1Buz+Bqtx2Z+rWP9ENu4RdQny/9JmT8lzA4tzWHfaNBM9gjjImarXXHr
I+OoTT9Vb3oCB4jPLQGR6mcZGxubUMeyxSjWhbVnSQpZ4mnssV1lqCBA6J/x7Kx6Mj+RFniNiUoI
U6ZKxkOAIjha8s+A1sj+1Z5Aa2EsH3j0UKnNeUw+1FWQ+az2cm85lqsb93SZVUYZAIJW6XxRuDC1
1By9njLiwCikus+aMd0SkXta/hY7IJkolc2opPb9Hp2XCfxhoEJFMH5aOkc5YFl98DJSMJpxb42H
AMlha6DjTCZeKjR4OqAFLu5kH07bxKZcBRQUoX7IfUIQwpNimG9a6FxwI+KvCG7hcpKhS4j0e7VC
MdCQXGHulsgQkz428Os1+noP/vDSmtqb+Vn9qSmxI2xTA2VGkGHvaMFFPdkp+nLiGGpEeWa9K+C0
qejdlQJwhMUqFtUBCei6l+OpkMhHkCY7zUWBLcUGaCCd+0YR/VpEO0Zlh6RYCOzlSYW0G3MbK/1j
o4f89uHNn+6IjGODZXPVr6WZHYtcPBQDd8U7HfZ1qRzbmMwBUtAQ/ZfqfeSjwALX2NcfTtg9GsQp
6cPktqD6G+enC3dB6YM2mD76wuSJ8F2yIqEo+qtIzTxFiIeoeuIcreMX3/no5EfYXqTzmIkBF/mE
wEs7ZNjUcHrRXrMqV1Ne5yp8ieja1HPBWTO7ejXuAr3wGLS6ZL3hunMr7TDksJho8zsPUEywEdqa
Z/H6Q3Fx/NMisLoWGCZyVHp5QHs0W0N3PNTTA5PPbNUMuYs9fUu07UqTya6MCBYKMUiaF43LneyG
nVEzJGZ8q/fxOYK/YBXioHuGyf1KA0MLLp7NQ1SrMoyee5pVkX+XdWJ1m4t6m8JuK8vHNrXPcVkB
CEug+z+o4miHHVFVr06EHI5MpqYbvFJv9jLqzqwGtIJfgUPJZmjbksU51/zLPigY0WhISpZouoaN
JfA9NK5UXh4hPRiTaChTE1o4OpIbWY8MRzn5Vecz6XTUuOG6gJw0mYk3qy8aubDpMH1W4U+aKBt4
8VwrN219xEy46preS4tjPvTHESGzGB+b6FtVycZAYuaPuC8Qqyx6qrEHuCkEYou7EdAAUakrlZjM
qDGQRL5Jc3JDhx4A2+pEh7HF31BN1ySod6Q485ugCKAnMU3x7R6Q6z7CEh1MpPqU3IEA+4DXITmz
O4D/4lW+IgBBQWdi9AnJ0+PmHRY3/Dn3FoZIgytplvmXAFXQZ9vOxP2p8giDw3MGjzYId3MVCyzD
Y7taF6Rwb4jTXTWTuVF1j94QNWuz7/n0juRgnKklM6GAu7JDB6BjbB+Z9YHkTrSQAFq2S85Gg0sa
GyhUitUsj3q0D7LwvOBd7O46IODFPQN71ewdF/duTxAf0H8kZkRZ0f4xsEaaxnlKALRBISIoiSfx
6AwJNoF616P+HFBBVOiJQ7qQ9pdNGsGE8KfPBzrQ1dbIEDEvVRRklfGlCeddjM9Z6YXX0eGNCVNX
HJxgnVuqUB1YpZ0iNnXbUS6+zTzL9fSZ1A5iC7w44h0EJWsDn5mV7WS1E5YrOatVtIxbPVWAiL2A
ide7lBIKZiMvw1ieh1mlCYeSYAAZCeoias9jfI2mdxn1JLYFq6XpCx0EwyX7Dbs6NH6q74Rb+yE3
ZkjFO808DxAxgukwtBiaU9I1X80Rhac1uEWApuzaWnvwjnSCsYaP1QbBp9s9x8O0jnqe/vaUUWJU
xRFglUgnXjqOYBsmRMXOebCppMvW35XGc95cfbPdCTygbf5Ymr/KHgMaP5saXVKFFlNQMx/BQZad
rRnxorkJQGBwderSTyN6nodpL/UBN7NPtBaLoOnedOcWgGTUAzjBjDPsZEt00yoG2CRIj4sgLl2q
oiQ6ez+r025kVt/RUmQ2DQ9E2WdQg6jvyPeYrIfeXKgmu2BMOW2OlfJLwwlvsPuXh9aiEo8/awLG
kjj40tvv1HlsuEZ1GW7vaZtq7yH+8voD3OJ2SCiENH1j0Faze32njq+WM6/bNtpV0bEKD2pgeVFT
7BM9WGvIB2NFOU2+2DRNyC0dy3jpNuw9LaHwlv3QDhBAa9zaOiPgnnSKYDYJKoMngToV/01hHdP5
W4MIpKMTnbR3We91ouACpP0d2X9oFCrRb6FFPbVFT9QFnGet/VVQiy7tXsXwMrqf8/yAIm3TIY3P
5WfONq6TKagI2gAq6elJfkaAurz5K81MHiJp4r0iJIGxGXaSkLorsBAOthl5G54TYjwqztZEA2dj
ZYkntJIxxQwHy11A2jaa+GBclYRXZ3PsZvEXqBs4f/mxVc5l9YjPjo23c8cg4vX5pRA4grpUt0uP
xtBEidpPd/gatr5aY5ACqF+yh8nqBQEjN/eGAL4RzG95xtW+zhymN9l1sqenBRvvYznSUQLLIN7R
YOycteGUB4yUGP2IH9bewnCkTnsIkzMKc7zj0XPLs4Sk203zW6nd5Xibx4++KvaNXdIzmdwK+6bG
dKYOjgv7SWl/ynIzEQezoslzYva5ysTNx5CNo2FjkcaIoXujTa9zD3nDNeVOe/W7T4lhux83lplv
++CpKIyH9HWurw171qiS1kQqc8KdOlHVu7Ls11rV0u6dD4PxYrUkxyYd2iH7Ppjfh4zFVdhoBZsT
whpEWKhztRZVAaNIlVe8B0yePc5hiX4Qsag91W+jOj+nGHThuy5wJaJ4sdbTDAoc5C7T21wQtktM
zcRRi8wWjIy5KcaPmeuiEUMWuzrCnTS8VgK5uVZsfBwu5FHpMVMoK30baMzJEMuw3p/sAHl+3zyA
Aj9SpR/sSqNDZameaAdXpBdbxocA3HyeRPvWPCntEbvzc0/Nj3mFw+WFZCIGN8S2Ydeg28irX3No
B5tR5vS5lUeTq3esHCYEozmGI26Vbp7FTwaTuMUX10lI3iN5e2LY5vldnDzaZbFpHFp1SH8R7a8T
QIOj71Ps2I9hvnhRCTxUoa/T9kZWvmstPA0A3gEbDdI+Q/g+mdZtbrkBk85qc/lTa98LA1Ld7UfL
8TcgZNLqpYutp6kePzuCF5wL8uc1LFIiMNAJig0NVrfvD2V7nDNJmzoHzPEko3KTtE/OsS1DQp1K
T1R3QsWTYR37Crkx3kPw1oW4RloIdUR/8jFo4dYJWZUUdDSD+58ENWaT5FtQk9u47198/naIVbeh
zjzJHEztWtLjdLdHxl9WX00Tb2q7OdbcfeYaGAwgOjs6yRwWlsE4edn+rzHnSWUS79aRyzadCEne
mybScVyzwqCXXbG6+i3NzT3vwzx5PUpVAdwaCNsu0N44CHf9JzuB1dwH3Umdt1F/HTH6AcTyFruF
1n9xEivhNYmeZU3wi+3N1Uuc3uz4bsIP095lEKgrazXcl4Drwn3reM2TZuzJNBI+1pFtTFYk7IMq
IweM/of1XqXzZ5Jp3gi3X4aG1wgyIlvyLnqTO5EVuVNHLzwncKE0Od+/M804WFG1I8TTm7r4Ja7I
CKV2YnJHS1feBhuufL3JrAfC847KkG2XoGr293Ymq37REZTTfYSAoGrid2cSK7MqvJaZjEEgmtS0
Ta8I+o+XWViktGBGmhc3AyJLJvFVX+4Tig3mhgeVgUPFCStw1mcj4VL2Q86DEeDVQLYXGQx1OeBx
i2/TqnFRde+aMd3r/psy/1iAlVJsJzoX50aEr1kPJarB41wxFAXvQ22V+BbpzQEdt3EzFAtNqaOp
dzfaynsgHxQnvzfEzWhPBrq9hBF3U9D5tATd3Be7oXOQNuNq9ixd3MtOcYHSEc3xIbRdR7e+zXFE
+9/q9Eo1v8ngqutFBXjll0oyRdO9i6E/sxcYDJNLknGS5NLGV0BnNHZApPDgwXBC9aStZYMDXHKN
LYdfZfJuRSS1pt1WIw27d/Bwp+1WfrSCmM9pARG89Qaic3vRY2D5rm6R/QRAdN0gD9j0hGaYBcyG
ibUrjtEv6RfXqKBgUSEOtpci+yjMtxx6WJuF30rFYZn5d07QYwz5MJWD05mwDJ9DqZ7bwt+2PNuK
+B6cSzhrL1TfyEuIfSe8UxIEZvfVDjAOvS9amiPTb7AmjYGcPqScULYqBzrz1MU6/pzLpyD7yUke
qv1rRjss0adrTAj2xClpJKhO8W8RaMTd/L6wJtdXOyx0+3oM11qWrWtyJFSYXrPxacPYtwdnC6vq
scCAYhvO3tHlTu1Odv80xQGtA3op1HaD82JlP2bOa3CwI9uL6QE3qefn89rkdCX6bYlaIfWKQHPU
HdTaqFU2RohvzdPZAdgieVu4zg1o+K3uXCDSLaWGR8raDelFlgVxGFa8CwkkE924lwY2JAJxOyV8
aEixSoe7vlU+BQkolewOM3I31Wq3bZke5rJYaSrdPgatbUY8IurrVnpKnj72dfwtQ0i0XOyzidiS
+Tvtt2H1FsuRe3V/VZvF9PMt6mZlczewGRm1hLwpUU0p9WzaTLkTvJT+CvU3ft3qrDv+yySgsxv4
FQp0Z7jhkpSRDL/FSzc/LhcGRvJvLapUkWCVEURI5iTEKlwFi5Bb/Q9l1C4T5VPm6F5crfz7rqOV
5xswGJ0vbYaihdi7bhuUSIeGqIyhbJ6SnG4V4oO4e0kTdUtmxbdU9GZtOw9FyZAJEo+tGdfIV6/F
sINOuTcWPyFNglXWVNsWip06ZSca70fNVO5jMe0bmKUBcckBSS4tPYGihI3RbdVmuBSy2w/hVf8q
aPoOavouGXnwslgkZtVU4EJ70IPuiCLgVHX1z5h7KbZrIt+3pW3sw2b2SnPYBnZ4LMC7MSQOwvIc
4k9jOwtIHCs1SeN/IVIM1h7MInIWBMeLb0PA9sGSPsIhkuw0JsDJqJMrrWEam5GjWbBLaXX7YI/d
J0hC95hY9X4AM1rG9zOGDifN6eRVN8mxNum05IcPEjqZbWrHgQYhs4V72LrRGgYntpAVZGdK8u4e
vcimFtkWIain6y2oO3g9NKmhA74ifT/EHFqgAx4lDGHExLAp1XcGAm7mS6Tp2r5EO8R0Eo7HbRjS
VReVd61Wn6REl6Vqe6AN3CjeiA2giW8FhM/gWlLEuEmnYleCkqL3uQkiLtwpEbaJdeu7zpNivFNQ
bgBtVfoVNgVEYfBnSYR6q+2AuncAp/SkpQZ9N/RZ3bCJgq+wozrh4ScHEg6F2FTGMWOumCvGSRM4
gTMFAcpTTbEZxfo+WFVsAR1ifKbMPlZXFtP0Pc5fnaLsqZjINve9OUfsIwwIYn2Os3bpe7cHUsP2
DSWZEh4pS4AaPefLygsXAz054/LHRr6UF+O2nmaCuf11noBJxZBbIA5KpSSSWzwj8nN1jBGw+1me
jrzT+h5ALDXoduBq4hftL0TpuzBGt98yasWs3ww7iGhM9d7slrNpib4JAmXX52SbFd5Iz4KsviuD
koGHIx/QMVXbqbm1Lcj8iSxxXneDHLSay3VDtwWphW9JBEjZpiR83ceRoixDuEB5ZtN0i+TO0pa5
8+Al9cU05qOJ6gzlxZEX5KL5PNyTm2DoSyOo+f6uIVvWH4BORMHGFMFOI7qhaXCE06KnH0K0N4o3
5LcGXBC4S/h1rUMp8it5d279YfNAdigDl1ERnXZkQcVrXjwrg7jCl+Vwp60QYSeEPDGg33KkfZ9z
N/cTOs3cDHOLQNNbVQfMQ/uVrGfAnwqvO5HS8DubIqeB8IZ/JZopREHOI46VA48UiQu5ODJkeJYU
v3Uv6c2R32JibekfyzY/1EQZCoNVDFB+B0P8Xkn0N1wbgL9ya9vQg8lUTN7AZvU22VadchknqiKS
k/tk3qkRKcnUSqshUDcNPGxjiaUQ3MLpX1QCE/NMW6MaLpE9rXRs4Aos8c6GSsstMiYPy6YSJ6B+
8L8iCNEZl7I0CZ5wWKwrOaN+Kd27ysnxMmLybedDPJOFbbiA3MAl6K9+vEdhv56MF0P5LmmkjCgY
nRysxLQlC3U1VFBltzqsGS28tpyf/gRuBD1zLR6VUdtNJSg/M7qVAayPDjYCLkD47YW/r4JuHTP2
Fujo2uys9Tq+shgqLAHZaOOMAKLGrznfZ2rvVR3/z3qUeR+l8yBiZVeaJriwkMn+ZVbvg/JejO9D
TlPIAC7LvcOI3YlXdtAQfOnNDWbpt8xopHAy/E+uzmupjqBNtk/UEdW++3Z7CxuPuKlASLT3Ve2e
flajOeefmRsCIQfblMkvcyVHWTXyJik/q9jmlu8+xcVwjo0F95peq8TYDna9n0Cm9wzVbSrPpr77
DYvjl0nNrzmYEIgqBjDeAUjjxuQk6Id7w7iO1cB1AKMIi1k9q4dRc3bxWPWBJ6P0mJcBWE8I6QEr
X/h3IAzSIq1XpIRwSOgrHLMHPfXcE8aPWbIs0CxVELbryuzKgDqz2zsWVNel6K0gq2da63lUeFR6
+Z47JlXX/aq4wxzKqyECJ7a0Fs/NU1PFV3ekPn5a+CHivNgZA0rEyeP24qtHr23r0zznn91I7r6G
PLTO6kXvbtlpdg4ntQpyW59RI2/MrvOGuHvzXJ2cs1hE+7nn8uqN4nUInT9RJugHiH9BTaneAhg7
1ey/lmFDmJbWwANgX9RbMBdO6k172U5ooyV4VYxU0aNrhH60sjj48ibmjLAim1c/EcrheyIH5Q80
DMIws5X7oQcHeB2AmavJk13MXbuhgQaCJ7NiVIX8VxnkO79Kb9S64G9vAV0y8VnNdYQeN6PejYyl
9hg18pzVQGZqafH1uWKpP4E2JIfGIHyUCdakMMTEmoKMo3jhN2m2+JRqLYHlQTUJEv+bbdg7uEsw
HiMWLRG08hH/6SaoJug7LZXqef0W8/7NOnRAdxJbCytCmNorj+PkHAN8MeeTkq/GxYyR/5w/oXVH
AJ+B9XuUP4wVZZc4lhb7hUWVlCenbd6hJDM7LZYTOh4e/kGckIDE0vuA/TKMDpYPsDKi9t5JIQst
UJD02Mk3NY47L66PgvMsZeWl4BWD8sckn2m8fTbJaVI+I89FNOTPDqE0bQ3ilRaA/r54nRw2m5ao
bDOCF3dS5lXK/yJA5hBodYa3nFjRlsEWPb1QMgajxNYS3war5m6o6VZcVoRKnRJN7Uuo7D2x0ZKB
5qh3BilejMMMe6thyetk7aZP4V/IjPHOaBceJAxuwSPpzzUeVJvjJTN1L293kf3UYEluzIV1gTY+
4ny0cCWZt5gmspPZjL9TBKnDULXoaWM/EsjIjGeTOpmK9Nuc1D5zjExw2Suhb3n3nYl3gUT384jz
ZYruEka3Ni16qv+a0dxIiDDvx+1cogSx/4Xoa3KetgHAFzFel4MVYuGalqpw6tceoYy2ZypI1YDk
IOSzLtg927cjtr7LTkZdE2Is0/GN2dOEB+qLdvLeebEjar4UO7ODq++xQ+sKo98NPoeAZyt1P40i
R+RJQYrijxCbwNlkNOpU3IGoIzE8zoYRoF/N36aKcTGzV5CtCmM8dMlpdD+KUsGM0kfpfvV4sg0X
X074YqY47L3V6PqM70LwEGz8pLSdg8UKn3r0oe6QPtdjs8/LeWdCkBySepMP6GTM+QwE88B5L93P
1GH2pMA5gSx5Luq3ANGoF91x8bHO1YnYP+O7B9p8gSUy66HxvQo5xOJ2SXouknJdNAfb4scRUJ79
C+t2zdCObshNJj4GMaE0vlWItnYmECGxr8hnkIFMbN77EmmXzbHzUA0gPI7wjkoHrhePWsf0PCnP
Vv3NFcLgcJBMrO4DpgNz1XrUQxNa97NjC1yfIoZFei67U40NZ0qIrYKOyJ9QnCbuwOoikjMShivv
PbR6kU27GC7u6OwHbvq++9Gbj7Xf0V3grmLCgIy2q3kb2+A3Zc/1k5plCQfGAgxY7xciv8Hu6CA9
x3+QRaFCXvA7sOC3a7TZLPkTpxUincb4wiT5A873xq3uZXO3DJAMBhzYj5vmsyoIHjC9AGlR00pr
w3syjZ65F3YESDcjDw0sTYly6um14b+HSLg6ea95aEaXP8OzAl4KwWWn+2QTYLJdnJj+xCnibUaU
ds27ukvPlU2FV59g20ZBrN/T7tgU2VrJU0rQAxEKqEnU/7Xkrb5J5rY9m91gXUfQXTiYu2lcG0Qq
XGiFMOq4o9fzo6Hwbsf5xmjPvny2MIv4rPclva9j/lyk/Snjih7XT9OwddqvucFGb92a+E+TnDpM
TviMsuE6hX9lj7Ya1avCKZkmbQN2WHtwV8wpdi4u2+ngYZ4sMRr/Dbt2mQHDzoKhzM3ccNXOC7+9
nNVlRuQcXXDJf+EIIJ1Df+Sn4ApPJ2bqEFl1XsS4l2xnOu5OMt3G8pykL+VSUMM1NLN2Sf2NE5Q8
PNemQ+VgrAGNhEOQ+gGZj7Co10xtKyS3WO5n+DGRYxxHlhItHoyGYBduGvPe5srSBfsJY1r7bkbg
HfOviNOsVgGow9dxIBG/C6a9SCjR4aWzIG5pYFgBEt149edIEqSllW6R407gTCijMFf4+ybaYC3g
qt9stMBI+l3EagkkgusJr4a0o9Sao525roujnT3P3t+Orrn8AxgGJzzCnRtwlvhPvcIBUvxi1xhJ
YOuLg9/D4/NnUHTIBV0y1regevQn0R3MjltJ2/Rf01BHm8oyvaM5ufnRDxKTBupm1figUTtuQjuX
ZmiiMamxaRf3nKGqh4xBHyLLXzLyv7yZlLk7EQ/PtSufQvd+4JLkm4nzCp91Uw9o7VYTjeuhmf7E
bhG8dgB+NzJq3lvNmDKpKgYCWiDVMDWvAhRkv9iPY3DHaNt90erDKlMfGIhVbIYRaSqAku2V0aOT
f4HbzBmgsVQRCySp5AENzsr+G5Dwm5eze2IP4xl8qOCD24n31Mk22MfaAwzY/TIZrP6mt5x2Qm4K
DuMsLpaQTS3Ngm/EwtzG1hDtCrHWA66Z+8hs7if9InjbO3wjNsAIXz6YCW8G7BMh/w/jCoRbi4l0
QCRK/KYQ5lCWj2V20eGE3ZMBU/AdpHtf3KYqe6a/bOOV86m1vqVC0xwg3A2QZg7t8NwYlyD/A1b8
IeHhxRPtc5h/zQasrh7BJ73VNkIcVpqB9K6v1cpzHjuMJBExpRi8m5lRev8a9s5dGH4Y5HYMgFQM
FpfN0c4HdGQHQvNwaR1+mrg4ZSP2E3zcw60SsOcsLrIqEb/y1rqbC+bnquXOPEvaTVyQSBHYantB
tgUdhSKeuaLI1PyD3Lp3XL3UOMA0jedbk3TH2ODIU/gp+6MHRCqqXPecj2m9Z+d/U8amy5vh3tU2
ta4zT07UeYeUut89J+WI3BL54Owu6Vnv8BGx+ZkDE6vMe8oVRy+KFjbVwrWy6no8hsBx8X9zX7Ea
F/8CANsBmvotN9KLZMxZTyzOvBcgSKM17hp7Wuck/nf5FL0GdV9dLd3GtL4GA30k+SWwNdIFo/FH
SQvcED0mufLJxXUDPDkcW3OBpxTgvbMylHffFmjlRTNUtLR6+ApP0FzGzTDE1nqxHXfjVF/zGfs5
9uhD3GS/ycdby4HYJLuaH0O/m3mmYB8az8BA4iC7b6MC7CG3sm1qUPs9Fh+wSiMumb8nV4zIrxlR
eXfe05XLODvL/yLhLH4cbJm8bRmo8A3xaBDyMV8rcL68hm78cJCNaT9E8E92rWR/b1vMM0TeQXMa
1alg7LlqeDi5dE/0P6TmXoJKgumLIJHEhzqkBTtp4mAdttR4z50RrqMUbh/YWCQn5OQl+WWoermd
LKQ0Qes6N+pu62fwpZI4fyKIQUUWRgv4otjgsCZUBVt/a1a/SpUeSQaeIoedDzrVbRo9++J7C6et
BmCThgddwlqtMso+UTZKH4/0HDGZZu8zE+wOI3iXupfJ+efXTgOH2zEJ8o4Z08HlQ5YbHbf15dOf
L/58yF1/OqXWAA3k59OfL6qGWq/O7u9DcsMnLh+Du/75dMJuQ8uASYTRqwBYcWHnJFMx0+xEKU56
+TD6cv734edr//nlz+/+n6/9/K4CD/s//lpdzvEpaE+VzUsQKLTyoSBJzCxmR17ZoAydrJ66hWZE
WiHhwAeYy64AHIr0vz8VhY+3OxStOgaNXOs5qs84D6vzv98wWV4FaQUoZyejHsjGuUJPp38feqho
6dDjDbaI6VDL5Z9+Pqv//2f/fpm49dHGkWekPRVt2f/7YNtmtraCyOBu6dBNh+UKYdY9M1Gb91ij
ZTmps0UPzr8Pbsqsz14+/J+vSVATR6MAgOmnPlstxNOfz7jHI0MBXFh76BkO95rVpEqY2RwRqn2b
6l+DtE21or5HXfTCQKwrqiYrq04PCKC3WLvOOaBeGIK1nbjMXgfnbKT2//o1ZKT5HL/95w/8/K2f
P6pL3iU02ZRbQMwGlSf+f3/Qc92eIUoxaJIiPf98GEKbm9B/fm3zGDAf1QgHDvkFGuLFp7Ja6+xS
qLBTgd9gaKVWd+6Dt1op/AzcSyznwSgL807G6B9G2t71tr+dzbR7cGyVnBjbfljkgnCJLc03ZRjs
B8UFxAWRc6XNLb9qKzyBT8WhTEZnC5CQqgfQvrQcWJ8YdNxdR/8rRTpAhBIUzPPPBwKelKX1BtYH
XTfnMSngIcLjYIuEXr014Mq39jmau9/UByjc0Zhl8Ep0ElBaHUUvkXQahnBZf4aexpQI30m7FGzK
tjW2MQrjKk3I+Im6P4Pt6+8aADxz7wlqjedjUQ7YCrqxOno+Z7QQo2ntTSSRM+Q4M+52VWnvYSlj
GBMNWNCIiqcUpTKVTnVMhmcvDozXCL932XOrsOhz2lsWNza85pJ26wSjb2rse+bLEODDnWnAWbNx
WDtlwt3M5m6lDAusI+k+IcSwmmPqXyxuvfD1GC4Ek9qpRiyzjOSxDJHNulnllypqOI0V3a26zj7Y
Ut0P8TZxUekTE09jkCOTNW13H0PCWf5rqJCEH6Rw6asmizAkVJJOxAYnyWTKVf2zZxBnwZry8wcn
St+3oMl6Cp5xu9iV8vZujtbahyg6E6GkgPvMtm+ShiFfpXZU9WB2gWe1rtGaHgaMW5zmi18tRKmt
qQt6cguOoHT5eIfCK8WtNDicQn4q9uR/5htVjhEpWziBlCb8EuE8PHgkIX08bZnVTQcLb1o8p99V
HmGrpnvnVtXi2s+1/cZzYW0rKl6W1lmFMFpHe4601OF5CstYnj1n1dhh5Vy8pjL6LsXknqFjhbKg
FgCvTgM87ZpS+osBe3x1izb7126bkI+BCt/eIpU9TkFBOxYKUZ0YPrME7T8qaylSRTiqebDj0fIe
nLDxHqjIASIv7WL3n6816aJKWy5OKj3qe93RugPG+NbPzO/JvVf7FGnk9vOhK+CWZPyXlg2srHT9
+J6GzIu0ltRoxY21K3mYOjMS+6IO28uY2NnOVC2ytqOic2Ea0RmJHJab3Y0M41FsfDZCFV9yGrou
nLCFfe0zz2EwnYTLLRVJzZqivRv69RXnTH1tIk4REJbCrc5bVBUO2rtOjRR0LCXWjQpKElBuu/cW
Sa1raV+WssHN62sMMWDQ2KppJKi1Hi8c+JOjneZXtbwasxnvM0WzFa+JAK+islWz9jRtWhm6WRRq
80xskiDqaDGfLY1rr8zuYhAMHx0t6Lxw+GBpwZgQXjT1Nx5bCjyPxL/FJlNTidnv0GFRDwkUPmR5
LNY1fMftz7/VFFawcQGRqqZHMiqd9sEylH8rXdJJhtgM2hFHNfnju8/diUmqz9vlxe0CTKmdJMLD
AdBLtX/zPbd7zHz5BjLcZzLFuIf/QwQqWbtGbJyTBp53rAPrX0VvqhMTWzFjXuolRx2DyOweu5ZS
MHxSwV1E8vUsIHids4WQTKRWbichenq0mv5uNKMHLyLPzVPtbIoplndUVAVbixPhJjB7c2Pg3DkE
Fsy5NvceIgD8tYKPC1KuIq7qWS/dMMAyDY6iZ23Gi06XbdA+2pqgaQhjtKJT5DAOA6T3Js3xF03P
PVb8S+4ifqQw6eO5mD/roH4eLELgMhXN2UiK9DlsCdggmfC0Zy+clQrIX/Z8BDjZAxXGidIYxbVm
gHqDbNT50XMQJhbRrLElklq4e93gnvtZpKSLaF7UKVaG2Hr0GojgKhi4AmP702QJyRr67TScG2r4
znr0h7PrJNkxp8FLmjiH3JYgIbjK2Fz1HS+uIM5m5GBmYH2knFOGIcFMk3+vL58Uj2EN+oTyiANz
GOOrMi4deGj+SoIPcJRN/WuYU3Fvu9g2y/5JSGbAQjH09xr/vokn4/rzggoz5DBR0QPnJlFy4Hh+
HPowO7N9ddum9r33BC/9YpyqDx0L131rmsa+DADcj4OZw+SKo3vvKapM4z5isdqZCXBjs2745fK1
gLPFwbKIPoQSudj02D572/YXWKYPcwr0VpzM4t87euqda1BZ81FpTPRjdffzhpsHxpjAU/Hl9oog
iNFdaoODXdSHMRaCEKnHWShRJmTBQ8uLE7R+Qh5I9K8yzax7LjDWPYACTgPlggNvvL2XO8mdkirB
X5qk/z7rlIuSS82zjey/jUbJtNTlwyY0sjd7Aq8z+pa9CYDLHDNQAVHcWutRCVKAPSH1cezfRx0B
Z04wswWoaJkNEoT0TLJMWLK7UUHoiupgb6cW9SqsMTeqVb+72E/3XpBLqpsee5HK3VRT+xqbUK1p
+pSSkmbPTooN+GeEH5+2JGEAHMeLfGAEdrMZc+IihH6aSWjxTiQZgFL9QSMAYSnIXudmKTSwPf2e
1rveL+NvYTU4fOrEfumLgA0FRReS9dpVMj2Q105PuYtZmfJswlps/WGHIUFiz937Tr+biuF+tJxN
WHZHzLscdCb3RiTqsdHzoYvlejAtc2cJbn21Ch/nJHqG834c9wNW6VMiPxy3CJ9c08OK1OYQOZtt
mODT1HaLp7GI5cmTeh1PZNBKJxGsKvP93La7PrMzxDIqWvLefSiq+jAHJTc/vFuDcyhdGjzKeKp2
BSMs2i64YIz08I10IM65vorFTNIEBHUMzvzeIO9LHmnfXswiPfDXwNokqUMhVRDcOzV3chEk6jT0
EwG6+8nO2OEacSzGjHW4vSEGAzZR5NCBC0BmZErm5/e6p31t6Xcy3ehcz1WyznTJqIzW4tZAhMu3
NTdjLygF3uAuXWdt9Ane3V6XDT4Cr5QUyFrWwYDlXuv5dx+lRyFQJIUxNxdtD29mhPusNuer2Qwf
gc9tS3X0UUoH/zqFQbRYwzJOldMcG8Fo0MFym42E31LXfSwTL2TENBjrwvevgnfN1kw86zRVjr9M
lBAbsksYBk+GFW3Ccf5rJUjvaA2YvWIdrVOjSnZG/jZ5kEowK7RrITrnHMF5F4QPOtbIB7sa7jqn
6y6RY95FZdi+DnmPdaPgR5/qh3ApYmW9c+8jhZw3lxUqPM6xU47RlN1a4U0roEEnwAG8xNp1UAHQ
GeNjDJKVsiPUWl968Ua7tLFYYFumrL2EbtzcSRR0jBlQcE2N4EKpahC1D22aG78AN+6tQD3lsXVf
t+3CgO5OBqE/ktjWvAGczrc7pPcc19oD6XLjqOEhl4DmN6oAKzG48/OYD+WTT5bxwqntVdvxw8/x
7+fQJ02VnYzA+k13EfaTgRIy2mT2DCBGXEL2Xi9BA+HLfD+ZU4JbAE+6m2gcqRXbXpAywCqqK6jr
E2MqtU4pJrK8Xu8Yt8KtzX8L1bx6MeABSQdQyQV1O/YPMu36G+ixbWLV1UHn48TzExKq4RbaCw/e
yzR9CijVO1+Mv7EIkPv3QrXua8C3Q9wsYjXptBrA0LC0eatec4InYhM4rn3opi9zahVIo+KRB5zS
o4XW54RDsO14YlsnxRdOjHDvdD7kPcc9i/HPHEDrr6eTsq16T3D7lykiGq+r2r0K7RJHn846HZYu
kGgjGqreg8naT2PF4205BGOH9q8Bi2EzpUZCAwmmx/hhhj25SnCikhdp+k2OaAWGp38a/WzeUy69
n1J9IyhsrXKzeI8n69t0qMbJ09reFBbiViEw3qdYwiW4s2ZmNqdxFwesuJtQmfjIefmdoYDYjJiV
nb51XCK2Km2aTYny/iecbmWXf1VWftA+ea7S5Ek1CjDChWu2WwqGK9LqrbHGQg6vrxWbOajtlYGY
GMMj8samXPte9mH5Ex166a+Qoep+0B2WAN1cw4KOBgRiPAiay39nPNcZaHOV5u/a1a8xDQ/xhFpL
5dRTN5vMl7staqmocvUuWuuvWQz5RRH2Di22QcHBE64I7Qdune/dBnDjBDhBm6BBHLmNs7zdqsbd
uTSgb23cKcqnW0WXv2KXIXrvYigcIgbXAZo8OUoWQOgba/hmp0mljxbH0rb6jnxD7ssUWKkwwQyE
0V87K96TCRAFlaGQaKbiEGsn2tYhVJ4piL6dwRrXfUYM3jHMv5UXIzMP46fpGy8l1WQLA5gxJicZ
uhgudgvEKRycOygLHAuq6o/TvTveMGItb343IYd3ObGDG2b7MdElCTbR23q6whWGr6i2ORH3vcCd
gQgmc9pxrOCiGBFTcUzFXgjZw5jlbjT7OwoVj3Ozqp4Njxu6Fsxfyu6dCw9RHTo8tG8/gtiQmwe3
TD+pLiLpG+Uo/Czw0hveo3gJHWr/b1SN9j7KUZpS0meCWyQ8EPPRTL6yyHtWvrd3+vl1yhgqNV1h
oywwJDQbhinO0fGzbKO83jjB5H4xMp+xpUo5wVSfro5x5lfY3sbAvV+iRaa0dq4zUjYk24cUBDuv
p2afJN1SKI7KGi7oiK6cmKCYYtfWBOkHvXxfcGf9mrhNkOM+GGP71ZkRxjx33GTeV5sV/ilcxr5z
zVyW634AzCAX7dbpmteU0+gWGsa+KqOzHEcof3IzJKwMiY2TEOBMAp5+VTIAdsH77jhTMWf2kHP9
iRieRUbfzIg3dkOzwTz6lI7+OcI42AczVASp0N768ILqTLB3EqBzp5e6ISTfwsVcpwP/YeDN8B6m
FFsK95Zctl/O4ua0PpUJ2rRolhICTD0+0sDY+Oi0iBk131ohk/exV88TWyfgF+8QxIKuAe3vK5Yt
j4YrPAx4kRhtO2Vxyzz/WmGJLbn0i/SmA4g/NHKTkCm5tRV19CdveZNovya6IS4NKQDwHPkJjiOG
dukfpPkIl0ase/rLcqCldEoBjS2fhhbHhlGutemLgxn/ieLxq0B1WtFZymOMi7MssZyzzOFhNZtP
eoY5y9XQSovpVAqxT+lFf07wjA5ygdDDvEnKIaeCuWB3YVcC1dO/KjB5xxh1ibcxw1lR4OGALRZv
pwncCfiUM9qXvc6adDNm+YtTtgeMqh9CPA6qfqpLMLWe3TrrQNtrfOXLA4MzsZ2mU1+x/kjpHEQT
9zstq4opQfvgpPGvIAupQ2OTWlFpfM7bodgWyedUZt7WtoGzuBN9WQmJBXq8cTcDWuM82u79ND9w
qkIHZv9uKY7ZqZEHqfGdvaDBTwg4S1Qi/a387Im+AGJLhdoL3WfcXMP8WIQOUUDvsa5xjwRp9zeR
00ovaUIiY3gUa7TClLipa5seNrmHgbeALFuyGVnzlaeTt2sdDR1CPjFlIRs2XjN08Y3WTFKaAbxr
3j+kRB4O7fL49T6MG3PkIhqH6UmExFlN7zkO3EumDHwOo/5uilZuPLOHmVJ+ZUvqjyIm0OEEiOl0
dt4sSy3VuiX14rX1R6v8hnVOISzCtpvi6C6jtnxV0fxh19TTxBSwGJH3xjdJE5xO3/MpLkAm4bmZ
nPkK2A+9LDBRDXkD7Ofa3PjUPWekfs/0GEXj0tVNY3ZCWy6OUNfbcIte18sJD4hPg4MF9lRiTuZa
g42YPMhetsPZofLx4VSVQBvBklAbOc6YAa9nRvYUishbH9bjltEBL+S28Y9s6se8ttuzkTG7gnsw
l/ml5uUU2N5wyEZ9CVmkLAxxTum/mxK8v92fdRR+Tx4DOZCIuNygR02W84TSBugwttm5s4951u0+
KtRd3vpvmU/BTl/u0+o3BQ1X3qsfzQ+iB22yJGVDoKngZQaPPIisa57qyxQNt1JazTbmvMdkE16p
JMzDT0722GeI4uKgIi2jQf400MC6zFvP/gAaqGZ3BaBAm8KEPNKb5b1he19DV3/2U7AKmJDu7BID
deXc+2lEXUZxrNyAEEz7NjFe5Qn0PlOfp9yaqdkbtaCog/M1VSZlyZkgt+8GaDLzYO4zpAkugV20
5idHEPGoA9VO/zx39Qsen2JTdhz/Y7MRq3AO1KljV+dg9oH3DGhH5AA9QDY6B2qEqS5gOvHdF2l4
K2jUqwZSbEMAiDmz/EcMwxhJcFqsjGR6C4k6uyz0ubofLPvVi/j5TY7GEtD1atYAB6mg3XFPmXAx
G9itll4oqJB0pJCaMCh9E7X441/cuWUFprhhk8JF1jkcnc2cOzRxWflbOzKMhwezrfz6peSuWKdx
fchywNcD4BU/TxBybUJnWXeeDev3TGAMijQNVQkg7T7m8D87EQv1cup9pEeTtcDPmZhYDWZs4NPr
dGzytRek+RYQS4zrLuN2BAxxcmCHgQ07zEP4aMYkCjzDn9dDRw9l1qHoVqqDYUY1Q9NhjGtRrTO0
07Xl8Ze7Pjw0tgTYYnCl06kFCiR4K8yHwaeKEqmBOrqQUoCofQsWio/Vy9eu0x+6wWLgKdTXvNpl
tjqYuf3U2eP8oPNsaULmb0+qwBzvjPuxU9Sgr9Lcs+7aJDtLOeIyVlO8YQ5zX0emXI+DwEzS5l/m
YLOaBtF2CPI39gxeyFFoYswceTG23hmJstk6oXdvNfpqd69uZpuQ9ajYSgd88UGxi/rkg6gXx36z
epQIDluZ+le9uH2rZGx30E6fVAUmKcxtrJ4SVZwij0sHQFFigtmHkYU3rTA/0pmRvO1bx4LS8xXQ
8yNvQpaV1FrL2PtTx7DSXVgrnEJYrFUX7aMEZGWNYpUHhJel15IwkwaPsNuTcHDbmoMae3Uw54/M
7YgBhUSjjLx61pXkRmCjR86QtjGsfRXIgpwpIZ0w/3huRuu+spGrBUFlZ87M3YyOjspX7wMaqVYi
VROJpr7ds8Lu6LANdwYORKEJ8VMzYJJ6H7JrVxbXLmTy6XVUw6YjZyu3w4RNyaZ7oNZklUfs7HGr
CRcAjTITkj+THe/srBQH2SDLayaqs6M/04r68vyhIR0H4ptTo7JJMEZWei6SccfdL9sM0WcpJKZX
GmsqC/m1msHYVQNohxAqce4zkCwhkhNbZvwxFjAqJLXzRfSa41bIlum6LPVDwSZNzU1d4IGDN8aA
/VzIMNt2/VK1FufPZcCtDUMqNiVi3YAa/bk/xyYBFOnDYRReeVOZ8UcUtUFuxB/XUVA/zEZ1UYP5
oZHR1pVMplUamrefX0EKpCM6h0caMVPY+IxSVl0y5IeIJVPaQlFfinGrmwg7Rjk0ec/jgZbDzvIg
89Q5I3Fb0APUDSBo4dp1OOqbJP4GPYnVzQrmhfxIO+Hcv2irPnG4Kw8eRYqb1CXeZtV4muLE0Tv6
4J+EKG86wc4UCfxqU5ruZuKYdChDBezN4Bgt21UieOZ0REaqdIZd1as7M+lPeCKPvZGNt2Qavxtu
ppwL7LVv+eyZHdkBKXFn1/54njIiY64awo0NnRZTJJaghI1peXnAbqGVYlo4OxXHPTtXH4lW486A
DtDSUbVWWU8TePnWS6fY2sZWcUPgbUq7jCYOV1uc6wcHUKWTY/ZIMfOE8sqoiPFDkCwebRIQLIu9
+itE9FpAfLp0c/mR19nEuUk9BKOXnb22vMigwWoHcTDJ2uLKlOytEdWwduMYgpBBGRJSKucXHDot
pYmOx6ORFsYbR83pUgY0BLgzt1CqXpim8Jar7OlMvU5641A55qjD0yhNTmPluK/74sAx+mwoiA/G
LMR69lS84R+zMfeRDnUPyowPFXJQByOG9z5IpjkZ92nCPwzRfpPa/lLFqTd9gs2yLhya3kJeZrEq
oi0aCy+R4kSFJtJM7G48DafDnfhZPAAJrQY6KEljFf7g4OWbsMY3dofPRHzVvC9jYcQsu/wcomyf
pGrY4UpankwMfjHFIjdqWuGNEBGPFv55lyWsqkQHiqEN2ObG3WxEw3FK4AzN4/fExHNFuUSw85g/
nIVp3PLUja74bIHkpFS5J/YuS+wE8AP58SaCFkS+o+mmzdA6nLGhn/NQMwec+2SviXt0JGM2iYMH
PYzj8VKbvPj5vcd4wHkEiyODdcu3PmCbLDlW2Zg+2npZMHDrZHXB308JGzbRjSthcnC85tmrTJuZ
WLx3RpZmPfl3eRHdihxDi8O4D4wHV9Wl+0pH6dKGRYFb81GnH6JRLhzPcRPOYYC9wPo9Ve5vR/Jz
dCVElyFeiIlutrUd82N0s8eudMl3lvql9UiUzyWU2BqIBf4hVm4UEXqvwFuEn0EgcRlad16WfeG/
fzWkt+urlK5ADJ+jFdwPsoIoMpIMncqSt5zAvdA1w2myYCeaPYasUj/nmq7USjEoxKwOvn3WL6PT
gXOupiOZmSuWfQz9ulLbrJy9tSqx96I8rzJTspOAG9xZEnYJr/t1GnlrF9P84KOxJxGx+q6iFGi5
XPWEFrb5HOFY1/0+ZzRI6WBacAVuF3PS8icCMpZZ9Gj2gq0VJ6i/SLZBe2ZcNa4IDrKqZ9gmLQXt
SZnfdZvgc6WfrEjiy9yQMQDA+UVcAWMp/FahfzGD2GBTgHYstLkdMu/3lI9PGHrIRja7psPSak1P
OXP8jW88hMaps5FIc4nYW1KYjlUGTr6XUNDa5rDyur6n3Fm654hzeikT5xSzoODMUqQGsGLTUw9N
hbaziYZN5nqwIZnMULb9qxCIpv2kjP8i7zyWI0nSJP0qLXNe73UzN3OyMjMHBGdAgATYxQUJ4pxz
f/r9oqp7pqpWZsl5L5BCViZIECP6q37KEkRT8uBy2Df0sJKbaKBD2K8SanUw5JtxHm88M35HLy4h
QcCxbXX/RScKgG9CfebQZBso4P5ND0FjzOCwZTlm+4pIEXZyfiWUfPzvVVT8OKnvwfD2540zJM8V
JuQhq9moc8BJ+HFWEX2+XgtUaHA9hN72TPUt8DzNZNAuEFkMpGu7JNkoeeINT2wH4cJwwxLHEyZN
npLEToixJlwwcB9+RMRFuIOe09BBc6rVnZnLl54mdhzFkofC8eobrNYBCvK8qhthk5fKCyyuhA4m
nJWcu0TBCTKh2BZMou1rjnolQcJeow/5pIXDENeYDDDJGO41Fh+KrzQtLhUssVwa8aGToAVI+vAs
ZA0OkfFg42a8UWp8S2kfXTsqebVVVe9UE3yYEclKg5twRwOWCQunbst+K7V560/OtqjrJyGRpBkd
AlAITh3XXUJGdHzWwQgQy32zMu+jSDRo2/LOdOOnLsQFTcdIDkKJAlKgA40FemuA1sFYiam8Zlvl
/c9bwyRFRLiSgeew7m3KI1sqOPFxxhgYUINM7DBlYhDcBdjrOiARQSHvVEt+uR8MTn1csT2mxATV
eta72oKbMN7NNn2qjNfujYQkVoJTWCj1XLeVy5PqpIsw/WX432li4zZyBAECVEoggaR/a+pvWWdJ
rIR4soK+OLST9RPZ/WfbYzgMy5FKxKJcM1HEFe1tGoibtqHemQB+BGbv87KDdA7MOHOwxQbEY3Kf
o2hT/TKibm9YhbfDz3NnB3V5mFqObbnV3xs9Mb7WQKYNvjGBHOIRypwXRL+IMD3PMjLIIRnY2Z03
3GTcNKdql7FyoK0qrLlMWWpSIYt+pMcw6p+9t35Q37Yt2Zd6l9MVgkg62h8+R/gFtRq0cYLiJV1h
4V/0N4k5h4syZzQ0YJsm9jWuVcMbt6x7NCqHvstw/G3dumTZlcC+S3kT+D1B89kKTnh61jwReoP5
gMidObGAkXj4gZoBt7AbmTFm1mPsM0jKkPYdF2FdaJcsaf0+puTlB22KpYDMYvMrNIJyLSbhAMkU
mDP9k3uTtWx9sdBNd0i5PlKl5D91risObbcd4R3uG1muQUGFO92On0FtxwzVPAfhJV94Ttg/4qrH
JTYkx5SVefLielMN4i7pPCJ4Je7MGm/utWNob4Aua9vHrm4blpNgqZT2GJMsoIDfxBiIcLKc0ZJ2
lEIA0qsgf3dmc82HwqyL0uHi1WQHW2N4TlF/4LF5d8o27xMFd6f23V+symjB1owxZmLzaowOw1Iw
Gku/XLYNL5vZhzJQIiNxdCRAdwcgdaJsyrSWcVexEjRw7XOj82kXndstxw50AUmbpeXlv/KSLxCm
zxXzUgaaWLSiqF50lIGDA6+20BMT0OXJPuoJeSZoYbT0Ypzoq+8WkXgYxPdgwFXLWUX5FZhbN+wn
FKaXS1nzGh9naBNETOyZS5mO7FVFo4lVE5UcmKJfxT1RAeMbUayKcVq7KZjMpudIAVt9xZTuWLqs
sJ19Mvgdb6zaIzIXjBudFVQLZ6NeSk5aUY9xPo9a8HuD+Z7ZI7B+EBgK01iOsjOgpwCAo90oHt1N
PYPTKbhgrPLYeB4mFq3ZhoNB/AbyA5qbi9WiaEF8DXP2Ms+bOCm+28HZy4DvlmprM4Gy4hshvwbq
2gbNKMuYmZS1/i43vIOICH+lmLO9wLR3ZjDd5yO8EYFp58YBXFqY+QtnD3M1uiSQcHRkWO3bfg6Z
zbuMFDXT9+bSRtVjjZ0IeAUgJxrdNnNnPXK/2nSWAAJfZVd+RH7guoGoYumVwe0HWYMk1IjpCsbK
0Z/nJ1aahoIqugNiVvQmsk2GPNeLcUISQdrpejJYBahF3/UcwhfKd+HXwsG5UbK4T4eDM4HVtqM7
MybM0c+vRfg2GnKnelxy0uSWnOd03jXKOkWophywQPjnxFk01QuGxQhmjJi+M6dfe8x6eN/QIXd9
cZRkZZhkZTgpxvEUFm8mO+RCMXFi369eJepOaZMTLOLpOUq7djF2rCyDKuD0U30OSj8ev/gpjpSX
3l1DwMPYHIFwXyp6gUDHr5LI67dzbpAERdNOFcDmORjenNqbbrC8TblDLguxtvSdAqytea69uz70
gAZFzXPowhX1HvNw+JVA11+X9IRyWikpybxxSvtWpuErh07KKGUtVp16ZQUVeCKH89waZwN0KGYX
ZOeK6jLr4Ix6i4W9wwhoE7LxmMwPefxVCtLO+CyCq4xgVOM6FFy1ZwvLkfDQkaSEnuoA8hOm9cHI
bGmEERPRiPqiK5s1+TWiuW6avOCcNZCA60MU09y7SkzDNuoqC7jWhksTlCxpu5tKa3C+LYjiWebz
0r5OGlvjWaSlR3oGJShoinBnlJc0HUGTQ+2VHJk4REEZsRjKMMXZmDWM53hmJTEdhQYo2oNgvjj1
ZKesIUgXUzUevSB9oFLyJ5sPJZkUjxd5hDK5qEPPBQYEWd0eUGhD5B1O2GT7KrvZppl3bETbHYiW
Xi/qABdR8Q+uq17Mmbd4ktM6F9ufhgLl5+nqll44EhpB9xRShLgt+/wZAzzRJp81ZkZtvakzf2na
aCYOciQDgIEZlMOUZoBNDR/tQyXMl/Af/HIDjk3aHZ9SpKNlOPQx7AIUeS1Q9TlmJcvOgWvLk11X
Z4YSGAlc9ZXRHueOnrtG4yFjUZN4boAuhLNazpX+sAOyiURwJQFWLksMoaYEUcIiChXlwJHGKgH5
76asvTN/brBk3wxbw5i+Q6t+iUO94WLzMNIcUkqfbKw6887u8VahkIYu8LaQZmqH+KDrd0sGOj3G
Vd55Qm4DzRvJQSzJgZoHUWbfpLlvbKgrcWGfWssx689WIquz0ZFzVGG9y5hx2hllg2nQ34qqjVZV
wUV4GPydq8vPkRGBMTGyikMHU3BH6DHt7wqCWVzeR/ABubHk/MJvKhKxMxV6D2SaHafHpfRQnJ1G
fuKms3mQWA+oMFg1M9N0YIrGssjjz3A07vMifYxV/zL72AbQhD8LTxarloNZ2eotvovPuPaSHVb2
VUrWTlp1uyRM1Gw9217JEYhXGX7QCuTAm8mPGowqGTrfxQpJcl0Qc4SaP91kLemVpgI07WHlZ5B1
CsyZFkdlXDDl/AqhVa6CoX+lPJoZQHgxAd8uuox0hqD8DqFAY/KgKRUEdIskMCC3zSPNlnOaAvvD
PpuUyYufcESvMdfSviTeZD2hCOXv7O+O85WP9cWqOaobPpUlcXMujW7fJlxAijF/j114i5l4c8c4
4S3JgD+p6ZqtdPTQWy+FmW7nKkqOmPIXnb8SRKAXCYGutgGdbwwfvSXe8rq9U4l6bgQHyT6y9lit
IYUWy5EIKvf2DyLTj6LG7dP0EoworehWgWdWMEtw7I6LpDBvGRP0S4nmsop4YM1OFRgr8ruaLdcY
8+ep1eXeGfgPtKG9sIe7qML/3QVw8Wftn2l2QygDqESUD0KmGJPHznSZpSJtju3F95BObQfvsZcm
r1VBd0VcVhzE1jRA6pD8d7nuatg4xFtIlk1XpgRk4D6NjnaEg50MEAtkPUKFgEOy1ncuzbu8srk4
y0oCm1TFq6cQPqbpJdCgOGURHgDC5Hw/Va1kd7YdGo6ohbvRxKyXsQ8oxhWCm/wUEMvtrjso4tcQ
kmxv5Ip++mdaU+DmRohG2SuWx2rdm3wnVBHc6zhHef8om/9NG+IPTbG3XuZVNzKbbnssYMuojhFx
xS8MjdlBegRdamR3Xp6wOiy9DhNi735u35lR+uw8ogl6W7CmEJBjzItUR7nFcFeO7XlO7XLtciS3
2O84Xs5E/w29szLGulV8N9TXw80UPPVWQlVkb91qOE22JITtduzxZohPTkf1TlTxjyiSbdM8p0n5
7oRU2c11R0kqP1I2LJXnvJUWy02FVXOZhu1VOC55gi1v60vx4w+MgGRVL8UQo21lUJACvOIY69Z2
px8B0D+XHRwmMNHL3OZylVfGqo+6dzvJEFSG8di2ab7Ou1Yu5xZDsrMSMQgM19Xu0hPWaymMZcdR
bYnJ8BKbqLSS+qelUWJ27foJAtyAewv7J7EbJyddnX3FTOmXkevItcLBlFyteCKbvqhC4eDRjk9d
NPPYISLcYOE8pFLPV6ArieUrGswBKTaZpbiBNm+LS+Tig0PaNpeWg/osJwaWYBOu3UHGroWDjg1h
RbDuV0CVVOQ7b1pBU+xdtITefTaR6jelzeixgJ61J/ecF3a5wNFQw0VpnsvCo3edUJoRUOvsXOkO
KQ5nUrG4kycPQqtRXXQFtYQoZ0cTdtbF/j4L2bfN2GBXsrVz43IY8S1cq37E5Ldtum1syV/BMKFs
WXAHK0K3gDgcsOfoBuN9FA3bIW4RwK4UrylSFQnx8r0qHZ4QajhvZKK/g8F+n126cgo7YrzH9TkU
GVuETo6ngoH8Im3ZBApLf07eWwz2QhKmWYLVugbI5BO43ngx4hBaWnj4l6Nh4o5xroEtCTkuo/Go
ZSI4gkdbUuhA6C8kjuWG4UunHHvJdrlj15uWVmDs5tp7MCw0XgIYXq02cCaMmyBOjuW114zZBlH6
1L2g6eNxbGm57YSBCj5UFJRwVqC3ExAiQFMGdhwnK+d7BAlPXw9dPYJoHSNx5lSXMc05wsRw/xug
nSiBrb5vrS9ddD+aJ2LdZ7a7FMln6SLo01q0SHFSRD5eRy6G3cLrYXZRuKV6O2VRyomfFeaaPcTn
XIun0hUjlyVlu6TcGCg0OdVPAW4JfNjWusUHtjCC3FhPFsNLS5obs2gElAnnPPeV3IgAukIxW4u2
GxfKys46eHWG5gQa5WAD1Iuri+H/ICyeLZk9coGNYE6gLdupXsU6vnSaGV9dRt9kSl4ltUnwEjvq
FoTQIFUAIHj9vJ5C5kFRVMqtaVgXqskKOzs4BTmWMixZX2VJZwMv56S98k6r97xj1Z7wZ/U27jlH
ALfCkT4HH1WAhbKhXZyBW3jJu2bbXRcUNzsYdfcVyAn+NQ96EcOjwbtzo7/c0vgQpeWs+yj+0bEs
N700MY6pBDzGzJ2breOU1Z19i8i50+QC9xhHCSH7Jud/hfhc2QRakUhODM5YpD0s46kPPDt8U9p4
HblBrO2+eMbu+dh4ZktC7METTb2eZfcjR7KgVUIrh8qxopS82NIrmAM/CPYfe+c6TrtjgDLzPPHN
x4cR508m6BOA18jgKrDGHRrMF9amVR78YvkCI37F4FzTkx/ztetvcK4b88M17RLG08ssUow8b60a
GIpCyjLLXQQ5SWX2JgwwdZXeAWME5sWg3HPO58cp9h1hS3ItYEiBEqsFHQJzl5w9FpIOH2MGU9q6
LvDEPmd/W3fJlrbRt4pTQTQGh2lO3sTMkmSM68J9qyXX8sGHgmGFvxKDfeizyu1DGd1Xb7oMzkK8
BNY777j9wC6YwgCCz8hk0NtjqbnlYLSMy/qXDUyiodlxeCEwS4Ff11+8fjwxpl9SkY2hgh8RbnI3
5K9VxaPQcR3QTX0A5ZBQKZzhOmCT4XRqbsYW97BYWbm39u6Yjay0BimRinsOHu91r1auf/aRMr1A
3WtIJbnFgeHqSrBHRhCdf/BTcMZR9kiCe3S6n8BiDNp71nQz0OBDk/bOjuNtJ6+d32AcOKh2PDLc
SN8KXNcc42+sTm5CZ3wKmmSfJ/g4q3Mn+y8pLoK6I1aTm5zy5Djh7Ql1VNkPkxlwR5luQsO97fLb
aeIK9P9xf7FDpe9/3bAK+J+z0d8ut3+7/e7a+iP923uRf/+xcZWSYT79uDYWW9daYk+gj5nKw+2k
KG/9vXHVouWYLUZ4ypWKvmLnP7uMLf13aQLw8uhC/WdNa/N7l7Gl+HrKcjFEm7+XGf+/NK7af+0y
1qZtK00FnjalkJQ4/blvFY1Xy14MFBegSOI0p44E4LnrLVx2/tpyVwJUyljFr5hp97U3bl0tgaR0
YjHG+UswzXsGaewMAQ2DV6/7nPVb37/1YZR17OJR8EpF3rKFYC1icbjO4E2HzWUYY2PhKpwY4Sok
GcjtDi8aw5Z4YF+eYde645nLzY74+JL2+FeScstUYtQVrMMNqkM1crZr/VUXFhUTQI3bfN70VQtV
aFxHhsJ8tObMMQTurrE+R59p6yR9HPXB0QmyFzWIh1oDPUaHagyaCrNoN8T9wx9eFxTtUtOU/7Eq
2rKuj9/vf34twnYYF/zp8XUoxi4/Px6iPKBZWvy3pkwdy76ywwvR3MtRlcgImGU8rHvLoAn2VdM8
NrFaA2X+SbPiw276Q1GQOlcZ1B7P3JEbeGDiT9I5YXBkB9ta9BcraupFyB2FckH7pBx6AkxtPElX
fbhZ8VbG3AHb9sepcXQojlYcEXFIz+SN0pR+ixmOqWvtBiYltDa7H5BeT6nPBpHP+amZ5ic7pg4B
E+6uNfQyH+UxD0vnlA7ZJ2kvLhmC5iIxkLPqBK0QRfnZkLGzZY/9K33E/TZuJcj1kBD+YqiAEI36
aTbyoyXcIweDlWwRpFJUgPkFweE2qykMm4tNgy6o2vhI3uA45fqA1e6RyBqSFXdLyAHZxByOzgGc
nTV02gajFk1kVOjEabRWnAE8hGqLKi6UUL9DsMH7bXQYR2cM4QaWdRMOFhsndWeW+sYdeZNwa01Q
3W/w3N15fXnnADPPsY55c3/v2u7TMPqcjxPEF8bKDwMhnVH455Frsgb12UA11sFwnECfDq4JgZMz
HjQaJhImeKBydn6JyjhlOWqYUOExyR9Luz34DlBqrOigVy3M1sl4IAW/nAKsU1f/hm3pXdnHeyw7
HPCZUYph2JIyPsWFeepyeiowf9tgPGOiNnHEGawxy004qa0r4PMGGLMTxPrCx8josSzRYzvSIRus
i7RbNbAdCJldSjQMDtLeyix5FuN+q6Zuoo4JPRwDAJZMJ9oX2GcZNYMuMg2xrrz5oVaUcjCrfK2G
cI28Pi+HuXozlPdphFhQmnb4HGNMste+uDBkWXChekS0bmZz+Nxf5ShlbZESb0EwLD01PmeQ226c
pN5WOVx/byi/QtIgBJKGpzL2j43tvjMVfqhKuJM0gK0pd8dLVQQvWV+8161YFTjSctycraZzBrL+
jBJv2WGzyWBqr1AdsetwKrJxDJ14qQScXLs1w6S9kVn5jYLORxZ3F+n8FBPei5X9HQh1clT5UPR4
1a3hwSBZG/vnydI/dLVQGkIYNGysF67O3wzE6KqAqofDrBmrA6mxkHmx8cjL7b3Nos88L+8p9li2
o/nqGZg4KvE99cYqDquz7DtY0SVs+t6CXxMFJc+i9h5Tx/2h6yg/qAh/TTU6kNW7pa6mJ6aOS6HK
Y1djX3dTqpD6EEd5oD78zMIE7qzJG2+D3NzpeLyN6ukkQKB314O8UWMVuIJec7957AQFIgH1neOX
vqIslLFJgMbY13GYQ7g4IeYVXCOYIZYvc5hfEmb1eG5cePrXr4Nwtx+a9hHL0wfPKEEtagcaSofU
65QqUPZ6ZZrTbTK4t5h8FvYYnHJ8Jojz6yE112XJSDinWuqaeZvqi0hs+o6qC6LMHWSUYzJHJwrC
roRSagjthuAIw3ygbh4dzlk2PxdYtMfJqQ9uUUHE6Amd2x8GNQqUfxk/pamMVeSWRKDSdiUtNjU5
c0r7Pyzt6rp0/3lpd0zJXgwyVCnbtt0/L+1tBRk00niYtPUVdNabgoES1MGTEu1dUXwEnBRD85fJ
s+So6S6ndKjyi33lP1RZB/n7Ma/DHw7OzJP6eddUinkJajd+VBLgnrQ2BTfYxhxObc8IRInhIQF3
73A9S/3wnsrzFz1RxDPZ+shSzMCpBtqEckZE6wpdNUIKPtD1StAFJP1XmfY1QQwDcZP1Tof+lxWl
25C+Dlpugsc0d/dx6+3AMm4S7yvKwPo4amsXBu5iQnx2onc1HRF+qO5H/Gw5V/6xJ1Q2W93t3Hn7
IkbTGcrPqWgZ4kVnyy9PklKluFHLpjWfdR2sMpplNLFeJG2xLmAEuI73E4CcxZLzMjrzrS0hgcbM
/sIaq6rTL9uu3fYGCjGa8Uw4McNf4oCnwqu4HSnbNmldcVkznYb4CFfCTdvNp8ilHoZ4Dyt5sQk6
95RbYNAsAJ1E8tAYnbMXZEc9xI/cAc8o0G9KmicKbpimGt+TEb976AkRXqCp9i9lVyInqNy+qVLF
7Sc8i3Hchh6Dr1leccEWi3SzaQVkp7Rh7cpBrTJ1+MTdsg6v6IvJPTQ0NBFZgLFcRh94Qfd2is9g
Jq53nDj52GnEId7e8hg8h3Je+V1xhlRAbCs6jCmUL0/YBoM599YF2zRpgySrAGjJ8aeZvpiD38va
YvFgip5a+8agd8jV4APR5eZtOEjwaTSL5+rFMQuSdBq2IOB5n7pkPffQjjQZCMLKXJFFLxdjIm6w
4WRm9cN9/msqxnOFYlUP3I97Z2u3BY3FGEEC2GLwiTYsGcdZ+PdJbuGtMcC42+e5YqJRure+Ud2b
PvtI3Om957cP3jyvOyOsl3KAdsxhrkZnN6tUL6/E8oDkzNrxBTWbON9xSU/7zi93beT+oguUh1PC
aRAPcgZ63Lpetagox9i4Yf9ZFthPOBIlSx2Y73ah3mrCnFTcQSEA6Nj4+QMMEizFJYO7qbceoiB9
89galxKZaFeb+m7KxdNsyYcG+d/VWIXT7L0dNG2Z7UIm/aZmYGYX5Nulg13LZAm2HzSUjwpGdqvA
oNQxD9j0EcoUvue8oPN2YYRk5S2cO5TS7VWWnsOcQHZM4XFIONfX61nlK7Ogeq13XCZRRfScVshP
teI1DKB12ouCY15GdTv7/SekM4juX30bmhuZhZdG2fdNx14iGD4Pnvfmarmpc4yNpFOyAW957Z08
nXubyR6oe3zR8iWM97n1Xpa/jMS+cGTiaIPSTPa4khH53DsxnqL+avMbObBJDPlMQefSvJg5fTp2
fxdn48azoWTxWlm7M5MAG2h+S4m8p6jhyVqxdb3xor34DMTlRVTNxp6GTTO0t7mFSb+D5p2JeVNW
l6KPDzIamW5Et4VRrgmBPiSVD6HDv88ZLtxEdbh3QIL0jXWgKXtRlPsC/F8bgmwb7lynXAN5uWvi
/uV/v7pL66+Lu02OVKCoCtNztHK9Py/ujogzXjbjjCXz6qK2DjigVlUC43TEZLvp+vDdwMSrKvWA
5P4yqfE0Yfa+EaFzcRr0g6Hotl4B7VkbX85MxUUME3HSm4YULuwWeXQqa/vbD/3fP8f/EXwX/7hu
NP/+r3z+WZRTHQVh+5dP//0UfSLFFj/tv17/2X/8tT//o3/frh5Wf/0Lf/r7fNl/fNvlR/vxp09W
hKna6b77rqeHb/TI9revzQ94/Zv/t//zb9+/fZUnKvT+7V8+6Wpqr18tiIr8T9fo62X5v76HX5L6
Y4ryj//ln/x+81Yml2hlS9OyaRJ3heRu9vvNW8q/Q1cRtssMlqu6dd3a86Juw3/7Fy3/bjkadRzC
q01E6Hph/sfNW6m/W7x9pMNXtMDT88P981f/03Pzn8/VH6+Gf7l4m5qvQlSKA4SNLmAJBIM/Xgyr
HpAZgz0aIP2C9If8rMAgY/Je1Zb8/MOj8o9v/cdvJSyEhr++nnk1O47WQng2o3rzL/dQJQg7ppri
eDuPGtCs1NS10oUvE3n3eDmabe5RTuCaU8BayU1x42rj2ZuVf8idiRMFxAd4slBOamTmdKAUg8ES
VqkmPFNIGp5T8lNL26KkoCT6Vs5tfaLv7E5Gg0lXK0mIvOwlIDSRPZtcbfo2xsvINWoopDpO//HB
gwwgbWfYEsOSz2Xe4JA3410+sLDEtIDs/WwqNiHV2ctG+x9tbLzVId5pCgh+nFlRaTPUyQa4X7Cd
2J6Y7JsXhUN9O4D2W4jOLE9dQjSZhM4VvRxj+7LTg6568RTWln3wvdKDeTDMW0jm47JnuL0dQUxS
SlWJh6TxzQcHdlkJqqZW1NyZV5pVksKrcor5OPcFtukk5rqmiuTeVOoMGFoeRmSCZRNAC89nNuPG
ltzMqCJfSnx7e3JJrPLXD2E/Dvt2Ce6tvLcMWmDS5k6ZebqTg42KO4/DBsNFt6c6NfWTozObcuNI
49GWuSIS33nbWueXEebqLol1tkiBSmX1lG4QeJ5yxkKPWa300nj0hDQuTVGLR/KRRJ8PIrsQsqNx
Yxy6o+370y7WjbOdsmU3ENbrxahpfLWvARia5g3TfBK1X+3MFf1bwVGMVLQ2JiRHbWEudxJAKzLD
aYSQcS6ZgAHXlsPWHUXzFBN2KO3+0cAdV3bEluIBS5WNQZcsz7VtlIha0rndQZgGW6tHF0k/kFwY
kvIBgQZCOq7bJi/3XUXVk3JMvTMd8xXmuTo2kZlvpk47t1Wp9xVh2u0Vxkfv2ww3vwrts1DJRuYH
+nazuybwnDvsZs5dmeBjtTV3WrA3dJvalnmAJ29sk1rtmlQN598+dE2176J8Qq3/5x9FTK6Xuse5
OCSwSQWHv0sZB/jGnTJ65TssWeaLrZ8mnyOOMEtOzS1IhK3btrtMJ5AHsISyabiPTVRgXSZ4wmi5
X1E04N3pVsQYCDreekmM8c4C1NJp3a372X3XjnHSZTm9wpv7jivO8nE6adoGiSAYVVYAWM81YnId
MbtT+oiaf4phYW7dZrTxET4FcxIdh9aKjqpDNBFjfAld/9FIg+E54qAEBg0A1sRua0YFSF05TVBQ
PHzMeaHFbpAo3Bbl3/dRM033WTiTNhsYTYytPNWACWhBzG66KyAwLyguMgI4rKHb0/Xe+2d7qMY9
VCEugvCR3HnkTGbFO6zjV+fSuNCp/casjw6WQG20y6CAprNhEWpjMU5JvzVV8lNjhlSpoKeiS9pz
4AGACTPzgXIVk/pfLrf0WsKSoWrDZQpMIrzBkYmQJA912PyCJxStimR4NAVJW08GYNXceU2VyIUh
4vgG+Yp3fc+Acaz0fLaq5ilzwFRLjouUyhnj41wZ24jb6Su13cqiYnRm6ryPhNX84cNvfxbj4wVT
04JvN8BC5WY7cUHOCmYz4z34OoyPgH2POTHJIy083/y+9ymN4Ie+ZzQfV0TAKrQW2GLpuve8eE2Q
nKblNDjUGEd2nNcfYyMMn1pAXaw8zQbMab8cHcs610CupJ1vmpJbU8jiuMiLoj06CSgsjIbNUc2F
c8DlDXnNOeSZYf/+AeAf8lZD+AAzzkpe0U9YGQhoqJceBtx29PRrULjxIeGfrMzedT5ydxpXFeFw
SMeMhg0yejssSw+uGuNbpxM2Fi5a28M6nR60vrJN8UWFfu8dAmeoHjGF3DWdH93OhoNVpu6Ow+TA
TGnGDzVDeMp7bN5F5UE7v85npkGBlcra5w6TwSoGs4kkV/WH1on0srLxuEQNxMswliHHzHZnhY33
lgQlG9+s1i6p1m3R5C+uFt12YEoJYyavjz7FfC08+GPRj/MJDPk9xMRw57X5fAoi/TSFHZ5Z7Ugg
c1xHk1k2G2Z+8hza/Blur2QTY4zIIrnoZ/2JI7J/1lCADv3I8E848/CctWOxpQ8ZfwJD4JWXpGJH
lOYjlTJ9ioK63SreNBuoft1F6uIp7afo00VAw+BQFI8FcQkSIR73In88VpJJrq/i7Ilr1ECcXanP
EVOEBhPwA1h0U5HHihNz/KyH8Z19TT9hyiSuks5im4k8ejQD6MFFT3zVx3ftxirgkJ0aXI3nZOX0
nnEbkwW9mg7VvmwomMkbM1yoTL5lTpS89AV46pH33G0/ivjlqsoTh0GvyHV38N0wh6uaxuuWe/IH
/bpJR5axb8mykR05clGK1wVT60s2Mk+OhqiivIJPzQLX3xAzLY4ndwU2Jbn/7cNg0TY7mLSHOATi
7USWhBAIYZ6y64dZJfPCHijJjqyAtt82u5/kSVJ0J7k+nUZMyZCsvfJks7xlokvehYSx3FxDK7aY
Ph1NNlPYWy0ndfK8TJ9++68Ih+RJRjCAEtKlvX+QwPBvK4tEb3KdMw90LuJMbShdrnjtzZ7dLSvR
GGdPXzuTcv1oQftqRvpEI2WGj/OAeyuO83NTOLdj5UUPiAEJTVP1i5OFyVcJhdVHE3vOwgDbsvE6
YFulIygtTvimQNNEEJrJmDfkdWiE1I21GxWxFT/po3U6QqBzc5sqQsxrlAlPNxG2uX1RUFCIQyXd
OJr5eDo2tHbrbD97lscgAgICmfCFpNIhLNplZCTIfRmCSHRFVGnI7Dbes60aw3nDV4LZ2zfi0eyn
Zl02wjxgi26PclDQMgzoAr6bymVl0D88Qa/6LnbwKRYmcGBaEE0GO9cPTpw89xZX60gIsAFz4J36
TronOATNCU088tkea1HWe9vuq5c0w6usMustzYb3wslfo9xKeB1SwcwLEoisH8Vn7/oh6ij2U8gH
bFmJve4wkvPOq9J7qy26fWjbn799Rhbufo5H/zjOXLVNJZx3rqLnJgypohr0c4f/ellMWXUbe4m3
1xXNLH1T7zGddo+qG2ke7nP5KzXzlf8/iTqz5TiRdos+ERGQJCTc1jyXSpNl3RCSbTHPQwJP/y/6
XJyLVnS7O+zoosj8hr3Xzivrp5f6EkiV7aOud/bMpb1VHub1q2EV4bb0o+IOIJlAevwcJ98z6IM7
pBsl0tNHLQTw1Wq2v9tK35Ik8SjbatxqhnRvc1ggiB/mvTkMel3PpbwGC3VRYTHcKtu6MaDFa6Ht
6L3z4+nkompcN1Oqny0vPSKKGzABKfsu7cKgcsu7EzI082KbXol3EluZG+UfcBeuWHaG5wKF9TNz
xAJ4My7sBhWKxXf01W1tRaxbwGniRuVL23yz4sruWS1K5iR8y2w+4fvywd6h7cCEsKuU4hBooxHJ
8TI30ydvccVQ0SMIbVaXDAIrGQqj3urlngJ6zdR98o5jEY3X/35MNovCyXaJO6jTQ6471AW+vluG
Oz+Y82y7xQ1bSCd9lxNf0iHXJ0h3/c6fXYPXO+RIm5zmWnFfbYOiGK4mPkBSlVBnWir8xJDhkyjW
JPeUHZTnk6c2lb68OwjSvaKvTjzM+Jj3+9JaCnr83iA9WYkx3v0ePHu6j2HxFM8M7EX3zJy/PzWt
VPuxSc+9U00//Cc7P2ribxApJJtB/33OhgiZzRBP58gZ7EWj1KLzLRpej3Y4+RAhTkGYl8cM8vo2
X3Q7reOEGHfq/FclgNCFeYBaN8vjqx11P3IBJNAQQfXlevLSsLhXmELuxfIjd8a7GL3p9P+/FPlZ
w5kLMc9p5Ok//xra0RzlP42SaFzKU35UwgzRiAUG6j+JwdnkyCmzLPwoXEijWQI8hcjkKLee0sKI
P+ylHuoink4f7o1I2NcmweWANHDTdGW4A+td7aaygq4xUB90TeQ853m4mwRO6kJKC/TE1MM5r/W/
j7idv5uoyx4FaS8nUjrqjQfw+IPhHolnSGgvOTYjMsNzVEkSEXtktulzyCPDRob/dAgQ78mxbt8b
gwg+xmq/ywnzyWiDpQS3UlTxdPcGe7xz1zBhzv2ENBfEn0iu5j0+0uE5GtvhualeKWg9ZL8+B2Kr
zFvas0G1ZaX3fVvNm1C8unHv7UdTu1dSkEEdkhkLCqKuSQgeyIivC0oBc0xfgb1i85zInQESZh0L
iQBmmAL/XKX9N4x4RI+0zgEHGWbJk2sJ819OdoElM/0tSwTazlDNUJNia1c4yGu8oDOeoyLDNlOL
GbKKA2UcWRHU30Cah94z4x2S5viuBECmcsKX6HnFfLCSpr8R64BLlzJkMeBF+ywYt5RtD94pec/h
YMikIiQlSOaDHcuPSqcMTCfeZGchlbOIYQjtR2DciZPFbHdu1PSStRoUwJKe6+rKPilcTU5iIvrW
aIgYC8g9KHVwSKTviDkklGHGYKuGJXgI73Xc9+mjbByuCIW5AEq5eupj50Q2hXdOgFFRmwa/nSTI
v2acAxxuf7ms+D09EidDOR6hOpOIOVvUVUUGgiVmiQayE+BCbS85R0f0wZQ6FW4/EAXZrQmJk1ah
W79Jzz3Q3SYP3Tc2HqRsQkxAYojfRdNbrVNnbZFNc2Qnmm1lhzEO66A+lKPYuGQ0k5y3LkznvVXL
JgcMJT068dMwQZLZwkI1NNjKyhLaQZkpFMbGx+B0RwT3ZL1jd6PxszGhGmhyyh9M+ATbuBg6yUlD
pkh0SI+IlT3nX6PvH7QwMmVP0zrlzXAuedt6J3ntUmbycRuVa+0r2F55DBRK18YKf+3OaaxrjCIN
9mBl4ROUvyxkaOj9nb2MaGwajHIoOPEqMkp5qwKIUJm8Q+GYMfK9i444IKMiD6wOZhtqvFi7nXpz
YxvaUdU2e7OzHoGnL6i0kKanQB9AjO9L17oj4KScZI5uuRwb+uIgf1kxn6VOi6bf/c0O9GtZZ9dc
OZA1/LufTv9EEQc7PwsrTkRjE5qdd5x6AoOaGqdqI79iCQugNkluGTsQi0lmnmw7CraBwGjnVtkR
ZCLAWdAGE5TEKjeJLgCmWxJdGOFDwoeP80OPDNA1+mu7S7jokXrGxnyYmu/WgZ/sQ0SMrAVd5OYJ
TYz5Uc3ZSzxjDmlDhKiYw0EtVKQBtbcuy/yz6MXdHctxM8/9xQ4XZUKEpt4SqLhk4aOr0AH7C6q7
dc5Ns6qYeYBu4Vkgza7aqkFHCXNyYaWUp/9+SD9muK0b/+g0WwWVFGUr5jmjIietVdVlbP23ycw4
ggf1pSv32fPFbwMc2rpi9J5Ln71piNLTbE6QsqZth549RpYhBv9opUYKm3zYpmQoIixg5C4F4biV
Ue9iGLKbqUKPU2IH6v42XfxlThIEjNW8ARK4e6N69dP+RVsOXlq/fkEfCyhhQ9vz5SJ7dZE3IHYv
OfBn5ziOcANlksBrqO0jsWHQ6zvcpno8TPRHq8YhclghIVCMU4BW/OBPLait4SaPL5mud4zIjtWo
n3Vdf86xd0fF8Yim6sWnuLs0nbyQHMvxYJxTgsNCr7uU+H/xQhkvDr7ysVVfTqX/ilm8SyQFQxP9
Q6/3r+Abg85B3wRIRdar0aEPFq5LBGHMQfSQ2BlediLGSVxkg92UmP05sSIPlA8uluSMxnXcmZX9
Fg3ufAIJ3WwtkwfoZmj6hGyXCQckEbz0K3NMzqFNRGRFAIrHqWBO5AcYeMD5Jxysuitf0umbaGTc
FlnfrriLeIEnyFCj5KPN7flFYw53kypYN2OANLUFwYMQA8VC/Z14JrrfRv2URnT16+ykPP+VGQXs
F4OtHFll6C6rZlpxF+HoKeih7C/fwi9gZdGfeeqHU1+EP3p05brIWVpT6s+4TFnAEUYSpUxomux3
FklOFjTOnpk9SEJZ6HwpAQIEBBIq/8Bv9pUGPijvVjVr25D7aUp/zDklgAuGHboU72Oe3Zc57q+R
UaKqmeSn7nf1sOylK4PzILG+KrjSN/aSr4YpxUWMSqwzoumMGkl81Dr1iqX+apiQaWe2CxBYNk/4
3ZC4c6hvMYu8KBGgmMTotBIxIOtlYbJufGxAIpO/Byk+JKThzYwhG99GTEQypuraNTB7szjOKtFf
ORHK2c8wdiIdTxcPdB8fsqI6lL3ZrtGOM6Fv+ufAaq/1stkdDLyAjvvm6Bk7u+v8S+3qXwPuPuUF
HEf/YIdnZxJ/K6UIOu+wRarJOfQk/dpsxlair/uH2SJUdSbX3ErFyt4CzZOOasmuXHK05cJuRqVN
Os3eZBoIYM7o9jkr5Z0xKjClZs2BkJNBlYePbGQHn0ULByorNkyRy3sNhAKGSHAUZi1Iz6jbrSAN
ZB2yD10GoeyuxGlmPbHCwoTyI9lT6dIBiVPpD9eyVTPhX6Q4dqRoj0YN80riubMCB68oYb08CRQN
pgUDR/jQHqT2jq6mIFUFZKQWxkcHN1i6FK7l2Hz29pWJFE0cOBLGNybcGtntvbwWG3/AD2DoIdpo
Bm2bcvSY5QVmiBU4o23qIEyQar8a8V1t0vx9ABu1CxrvYUTkBQ39JHdzpIl3tzLzYGDJdcLhDwFP
4uJNtfPUxL9s9jhHXqJD7GvwUrY/n/042mRtGWwwsRD+QtF2KqX+DUuHFp3/a7KI2PuXOQa0jraA
QBp7PUbtcG9MvE+Dk1kwLEq1N3xS60KHjEJVkDoUpjdz8naVhza+N8s7lK08AUzYEgMMf4tABdz4
dvPTieEVZt0tVNwsVPn/okz/81J0HFwuZKKG8UtPsFHVACYzVdOtQoAJbOqjnZV1+cEiEUe5vNXN
mAMpb41pRWZrQxDTpdbPk2/+8zv543ryUY3Tj4gBjBguubE1AohGVRb414J5EXZy/MQYf/ELuxvS
7eHa5CUFWf8g+/xYOwTEaUMFt5zB19ozR4vbRH6NWQTRiGJVC7CH41zMxFItNloGyqOLRIxtT4bE
eFx7DVqmFqL/xvawSgBZAVOV5vveqi7M2YkYZfGxtsJQbUOi9LA6EmAZ+3toUihYUqhbGD0JOcgT
mG4CXHZFiLRM0DklZrOJyugroB4m47c9yBbxSefnJMgxHI4SEIRdzTAXMpYGZaAfg8J2qUGE50y/
EC8wyu5p90CepILTfEy8XQEnnyZKvfJVdC0efRnmaoO/jiMndQQwq/zAlzoAHdndC/I9eal74kBt
DWApknA3/u8XwzwUN4F6rmFCMhOUHYki22nyyDYt+IHz3NvtXgDhuteSjABQb2daefY5gQB0rtpL
N7qrwGvyk5WQUwy7gEtA6F9DqK2n2h5+m166N2syU6s8wRYhGFuGVt/8Mmhk7jNS+shte15+bZ3k
3E1Xf0JAurDQqWHDswDAhx6nuWeeQO0v2m82NcFGEOBoAkZHth59J0TGuiMwlsSM37upOAPzO3mj
2fzWuf2nzHJ1RAUHbdOuCLAX/q5IXyJ/io5TOzLwaKvo4RJkF5vWu4Pv+CKpiraO/rHMXyn2yYbB
7MYN6bBxrG0GAA05tvCZKIZj1wXZtozIeMZY2/W1QMAGNbSPh+fYqTA0gJIhQ9gJ2bcw4WQKhfFk
+bNafB4YjC8gHLsTW97uJLOth2F/Q+PGCCwT3paEdup3lR9DqpYzGJRzVDsJtXmgtmUvyhUpThv6
VrHqBeZCLxZ3Ow+vkRDxvxodAgXVBGspSw82M16cAADRM4XmubFHWB+zbl9bbdn4HZ5U3ulrnPj5
2SnGg4P1am8UZrbvaL2Ip1B6S0l87UioIigrKi5zwlDFQLW8cErek4imLQuq8izzFo6S6Q07yktn
6YxoWFOE1R6yVojc19laGHj49bZ9udyJdrF1FRJAx+9xqA54y5ly37FpkEc98kjaJjiO1ltfzQMz
cM05iglyPUQ2ax1LvbSsP76UxZg6mXr7ZE400ZjFd7jkvsSARFCrpF5FXU0mva3+SpJjdoPkUTqF
Y94tAUPKydsX5U/ti40qjYJ8tMis4R/BJiEahjqtqJrwnzpLaU/9NnoPeridmoyvmGXmozXlR8ow
aAwY2SoCgAicSStAfZ7Laiiw9vZggwbt3ZNlEu3KGKnZ0P45JhlQocE557WZjbSZW9QQZnZEarGp
SguLkyheSjHNV61YjzE6ZkHR3PIA7m9Z66Pb+KjgoirdtKUtLn9QF/W3OhabzmPyajp2t5XhGL0X
g9wL6CI49/Nr6CFpdHmOK+V71tVhUBtls1yz/4XhbVfFA1Li2iYy4Fg22PIGJ8rp+rp5I4sJjV2t
XiJ7hDVhW8nJkyaHX8dmEtiESmki8gKfLZHBNykH+uuhlhyAuGmYuXpns148zUnFlI7l+t7xNahq
t3+eG5OaQbMwDHFmGqPrnCsRz/ch1dUN9eay1HsUVZGdk57or9iPjb1H6AQY3bFgv0DSENd59DSO
IzK3sP3wh1JtRQV2gnXY1rLH4beKpqeYxphjuFEny8AOwIuwI7MuIt2d3/e961HqGIa4x3n2OSgO
HQc4781Bq3XMySWfoF9gfrt1Bgtpk/fA/ZOUobvtdYPGtW3QHrkmKAA3me+aTJAlNrgtCVVzrChc
Q+nBOBwx1hxPuGsw7hvxSrd3n2d/VXNAW26T5GY2xXnWtY8CHJq5HXFZVZXz4oNx3ORERSJ6Cg5m
mrGo8T4FS3FfWaeWHUrOH7WGqQ+WPQSHNlhAFOIR7KGcqnNvCU2si8WpiluvlrGAzRvcm9gZto2F
nmEM02PndGgPPfRMQfmGhos1ZMyuBrCX9Yyt41jUDcks0OZj06wZzxfTduyGO+BwQT6KM+1qN01u
pMSAiSsM7GJElftzeZvJY0wtRSCBQbC6HuVmAlYIYG3naVxEdZEj5RiCQ2m72YpIu/xmexPP1pbx
PqNig6zBhjhjzqBnssz4tm4ms1n4kim+TjJ0L7MiyjNq289y4mZj8qbWJEdOt8VT31H6OMwtSS+p
lnA3VnBxkj5qowlvQ9IxD5pd8AIHn8yTXTx8T4E6udPwaSB2z018R1L55b0nrdh2JwVfywINYugd
GmMc5qvAL7x7VXneXgG5r/L0yyeFE3cw72/filvBDAhRI81Qszxj4U3pBr/xGUpaAJUbuE+rim4b
gV50i1vYlP4WHirfLXewT3GXEQalvBaCnPuLmw/Xdcul5BHkHIx0hgNURgfV6TodfIxpcEHV5L6p
qsJIO4g7MMO96/nhorLv1rUYD7VGp6CWSSLUxvGOGBipfL+O5xCiuyBIvkXzaJbprzm7lwy+N9pl
sZAmIMaI2tvkEVJbrpuf0Be7XLNbHCToMHPaDaLBpCLtJ5lMu5w8bzAOC143R0qCWsLMaXRLF5ZV
AI9KkwW1aRwLAmygCW4qcowVwq02ZRo+6ZzvTkCg1OsEoP1hz+x1SCE62aySgENM3s114DMkFd7W
yGSMDII2+1syaJozjqqJxd0FUUOJFnLyrglw/kulCf4aisRCwM46f64EzsDOOHIo/gmq8INUBXoG
Lq1NKtwSUsok2bixpHPhSlhet7W0kAt6gTLWmeBuxQU4QwsUXDIUJ9+HvF3RH2Yi/utpiXIniI6I
I96YKs3HlJXxNDrySSqoG1IA/deRa0HP4weJXPg7oY6epxjH7ZSRPxv1CBTZ8F3tQlo74EX/XF4d
Bj9RcVBEwY1mDsc1BQ7WT2fhVTDZmI9uQZ1NT0mpdw7tQKDH/qr7Yis0l3DS89Xz2mVKFs/1zgn6
bzWk3c5wR4x9beNSdiI2CqNyWNdtBNDQTPZx5XcPR2cabyIlGnRQ0+fgXbnIq56M3PisQ7s72RXy
BxeTVQtVgqTAkOJuG+WoV+wg9g6lX1yKKWjYA9rYS/LBOv33owiXjMCp/6zBq+FSRdfLYrw/JcvY
gVkGmFhKDITwdEfojyafjCqukP/KXdKW/AyQC0nSYiN7dj7N2LnMMA29Z5Ni3ANFm+31CiPXlacH
5Eb1DjdxJZ9Ku/gZVPUq89z5IBJu0k7zcDuXnhjjCTNBq96OBE1vzQRVMeMqEnKrkRrMnaFb8xmQ
UTKwSxl/V121XbAAO9von5LQM9AJgW9wzY0zz8xGyAtbR7gRLo4zurs/i/vyB3DauW7lREqjvesZ
2L76XVrz/AEgN3wrX6zPmKSLAyxtXAX99G4X1p5bSaMc7j7NRmUXvyYzvFfuLi0jfwNEEZyBHRII
AOQ50WAFXNd+spYfLG0aiCogv6EmTlQWub9tptm9pS2zsByyGyYjl0yXPUCqnIG0+dkwQNoUeZdA
ysg4YJd2oEhJauoHtU4zVrtyeYrGEJ2iMjcfmYkm1g7nt5AnsBohLF/cEvxzqoCuUIDhB68xMFEl
YKBil4CbDGRb68EHxRj74gysUQfe9I0eybNiMTqe//u7nv3pLveNb6kq99T3h5hwRCQd2He9gYM1
yKS/boGozj2Vck5hRGT2t2M3+Ku7aJmyEb6iYGahy3j3pgCOko8Bx+sWSXLhOM9+l1/AA0QnTGX/
bOWKHazmfZqL8EK4SHuURvyGtSPamXjGCKHeei5T0kA49p/FldIb7bPNJ42Q0L9HvFP7pPvlj/0S
AjTRopAyi9mMCWuPdoDWjdT2Po13tUlQjMEFEOeTcetMpObDedCl/QGn65hZLAImskf2LJbd1yIM
J4Q8PumqE3ylEPVCoop6XYwG4Q1NgdyiSYDyMXhjDs/Bn16sEn521nUrKAHhWlvwskrSDOtsbF7D
gPCHvvYPpuJbYnZmtkGOdVGiH8+SeI28TZBv1yQtrtiBs7Xsd1kPOstsjXLn9QRDRvA48jKkxykm
NNTR7wnv+qFJK/Pqh9b7QBm9q1TyYhDeuorU8p1EKUXeSJ7epICHLcRLg8crD+p1FUdfJFTyN1Bi
DqNW/3AL2JRtLoMqb5dCHzgUpX6f3C47gUGD1JOX9bHJSTvqVHtM7llCPKIzmA3PEQhTFBfHODur
rOUekxWshioAfdBQujW8dSvtln9cND58p6nF+DDJ6jKh3g2jbR7VIK/DH3+J+QrTE5IlUiorBjOw
a8JVP039BmgqHw5s26NYCFtz6ld7dLgcAElF3lR0ckgfGsoTsIT0MLvBphJ+TsvgIuE6OWk/Euuw
Sru6uDGYXXEe3pO4n3BVTAmR2skmnopH0WsgTxI2lpdgExDRyKjB9svF5iZXc1mQ9lenT+GUhTu1
RCMQaHKWoiKtpZoXhSMuMQYYO3bTX1xXp7xgCQ5eCwInSUzAdGCi5NEP3uyj5VDwR63Z3Gyp/ik9
p3fzzeWYJ/6OS7aIGJ907NdXjoUcMikPU7JHJW7T5DMtGt1WX2aPYUc8Ai3PD/DrvIts6mshzZXS
4cmzeZFx5oc4ss7tgrSf0Sf+l9/KCU03UqTd70la5isf0Z70XWAcUThfhjG/4Fgp9q6Vf5Vu550Z
f+sti96zMDmjG1OHLNX0z9gGA+6KubmRKwVlpxmvRNWXDN4kQwFsvmgHqPAz9urQAmTKBNI2Dpke
tyje/F1XrJIhy7Y9mum1kSaIdJ0BiFo0b6wwWgiyzq6e3aeik8mlZu8nSg6cBg8bF8bAUyFy17e8
aFsHIVdSHgw7l719Ngz2pY/eepapQ8jSMRnZz7jRiJkvU89eUNL3eTAHMQLjBLbb56rkBHZsFlEE
rV29LvtNlp3cCs/bVsDpf/U4SC4t4EMyP59M8SuNbFx/RkPFj3gu9/VzjoNjlZQq3Ey2uaH/Ucdx
Tu19VhYdj22ZQ3ft3bPKZpsNBmwhmQ6/RmsEewpcKEB3vPV4QAbvE1xn/kC0cwTZYoD1x31eSwa0
DhfZWHqHMDGfAmWOJxtm60YOhN10Gldekry7hIbA5O6GfSXxQ8LdAfLDDmbwh/cwGD4cCtkNzS+4
O5i/e/7CYdAD/JhuFipUqsIlY8GY7+ztGNGpH2x64OAskl8Kd8S+Vbv5zRvc9zJJfxlaq8eyRKu4
HiAyAnCRxDFXbCTyePbOiLl+JfZbWIc+8eY1Xe2IcCtxCQuTJGbkxL1IYrRdkgJ0JdmJOViNc9mg
cPTRJ2aGDRSRCABdywbmBMV1aEwLFq9k8RkS4M0Ui0EqOqv/fvCiOuD0vH/2iNUnc3RzakBYrETb
pLeutValSpwbJZGFzke+qxYgcZE5sFzScA8/9o5gzD6hJunI22XZxvofVxrUJmgKxAs2pz6pblXk
HTxzEFu3iHArI4uhJ8QMy6HW/vYLdwtvO9rPAp2PP3VbUHPd3idKdU0Ny8nBJUTspIZwERvOT1zj
HSVowL+Jsv3be82TUwv4UwVbXJgvHHcJ0rBWmCBaMjhGeJTpzh/ORNbHVE8pxkBKhKxO7yNeMTdg
x5xaJVktIfAbLZglw86hgg3zKxQawOaskUbw7ZYZxWf0hd4aX9/clg/XJ+heNS0Hk/icfUnYxqSv
dYcFjDUaZ4kXD1egwSruSbWc4UflwDa2BifDbgjDFyfs612TzBhacr1vRuD41BTBKfaslVN8WJmQ
BEiWz2VS3sgo2IRJ/3e0iS/h3WicLFhNTUlhYwbfs8VTQZX6OXHJrigZ/jltcwCnYt/pNnbSx1aa
+HWxdBx7VcRPpt2STJYRXUNxiQwkAZeDwGQbTa2xygAn0uK3B9XOG7MjvcBIq4Wox3dVcadvY9sk
UjaCM51DQY5ejHb8hf98FxSGsTlmQR4deBtIYhkpO5Lcm57ge576VhNrpfJ2y0aJEKYJOKGZ1O06
7XBR9mrBRuXly+iEgsKFNXtlPpgLx/u2w+5FD4FeZpbgzaJDYTP+n/NYb7BBQN/DPjlV9GNs4kYK
PAN6jCLycChKwaheUZM74WmwF79Xx7gg5Fxp3Cy5FAmXVpZiruVlhcg7Qebhw6/9EEtFYLJ4k3V5
YgP3PHvmQ/SSS2EeWcV1Ecc5ggLSdZFPMKd8Q7NydxJ0/kWfm6vYzn+LJbJjsEBnN84uFdYaHcCW
MqLamDnTTExyuC6MKWdKQHCsOZhbLpDzGIb+USQmRUFgPEuU4ifa83ZLEt8IUSu+R5LFjDca7baJ
yNUTFTIYc1kvhmXyy7KgFEvFMoBwTbHt8qPn868yGYFSg2/YCXyggxF++TPW3sbCNJ8EQ4DKp/yb
s4lft6qlGCOi2KxpQOLUgPxZ+ObFQ8+1ni143nUU+hwu9IGN8sEISNL3dMu57SXHHFQpJZ51bwVr
LN8FK8VrvywHB2uXlRg2mLpEyvgEJqfYm3Wco1H0oYL0yfWsl4Fos40IPqE7pExHScbVdWS/EpSx
pjLSu3np8fM4NgBxYn6HurzvNPtf0ZDvYl/46KqnmKocfVpiXUlBvSaoTUyfuNowK+0XNZNiYfM9
5KQl5jgLSX5WZMjk0/zhgqOkwlypBIxWVlA/kZ7irJG0bihxITWTrKG8+VfRSI90uHlaz9WTGM8D
gnnmlN24TYT47S4JXtJocOUWmqwAh4gCtlBfnQuasPGLPwZVshlE/X7AkL9KBQTalrJY8TZtsLA8
xRHaNz9tPwgSluuwC5s31+ej75rxP4smGnyVbKOxosezClLFfPYvC55P1Km/6WYVPqm4Ie/dyfdt
K7cWr/Y6V3m1HRkzjpZXrQORPOKgCOh4is+UZd5qSjxG3VImh1AUb43S7XUm52TATHBCNI8gsjvO
RhVshZk8u9531QprI2M2otknQVkIq11N4civIkKJPLp2rp1OjcdEq3e+Eh4j/yjY1zXagx451YFk
EnSCZRsvtNefWZTheggYqgjq211ZuxbhkcgQrbDamYjAdySUfhRZw7o5w9UYMIRltE6YTAtkHWAK
6Gf66CdrXTruC54De9eSorDLAWtDCIRPkMiP2R15RAjMV6N8Hbs4XLuTcxGcJBg02PDPxRECFALv
0ewPNc6OlcGCes3tEB/ccH5KVItW0KTwaVCrt6BBasTiWBLzd+itb5Sj4cFH5bNOJ/kTApRlnjIs
bhjY1SRzJzMhKGYivmYW4bvZn9nqVOl+iLLrJArnas+Vs8P+VmyCGOTjWBmrfqigs3upfVBe8jL6
qbMBZrWE2Xew4rI5uS0R7bZpPxynLe69AUx2Lj+hFTFjzhjH5ONJd2HERK4UaNMV2kcGqHsQrK3z
EuFcgjDBLCkg/A0JHSsePyIxQc6s8EoSEbdWR0U9JeElKojOdTHvMCcqT8z/HhZlsuW3yI0J+0Em
IBvuaLScc4J6mNrr1DKcJLNDH3u79w4i0saCZk3WjmO3GwRMzpkRiQtYT39ICe7EJ4chmWfn5JTO
99zV+UYV3tuMduW18ricwjmkJu/Prq9M/FzyFxnUkI6lc5vVTI1p+ffe+Vf0ND+Ts42dkBmlmlbh
ONh3b6VN9yWJSUIw50bv68Z6JY002Q2gJHXBytNr7MdoeOMaDRGJlLGRrzWRV8sr9pDdaMGRAzgw
6GTTNqQC9m5cPjnRrjAVg/3I3kj0LesqwdCByZyyjwJnxpNLXsgu7k38NHkmbk2Xb5Vg1oTt2r7U
H46FUCDOlDpjv/qjU1OAQ4xh4/XAj6VhfDcWv0kDJIVzAtd650Jq8Zl7FCxhDVGRGecAPy2nd8vT
nMaMSNae1RBiXfaPCvsQ7VC0c8KAsXTA5WEMDve3G5R8QpiEGs+9tHTycB4h6MdF/GoPUb/KZPg2
NUD/ai/8m3fHNvkjTDYgXlJ8FdDtpx4WL7En7R7080caOb8hxGGV8iKTwPT30YCdShtOpwy/i9AT
YhXz0l9Xim2GJu8073DtR7x+ObKPSwefIPEIEYlqjsu+VoDKNZsRN3oCxsBa20q+heQ/DPKBIjgy
bkGvv8eJsAvfVVuzC/+40CD2FoLX1dz5IOPcBGjBTY0A/OmirnlIfYjOuqxC5hV+4JyIVwTEjSjI
/I+WDMQh8Z/YLQFa69thLezunCxGf6epT1nhdwdPiS8/GbfKxr1DbZQb9ivYQHoThmAgyWcKpfHV
NmdcLAXpDxZVfC+LZ1SEv2qil1e2i4M5iMZu8zWNDfNq039F7I/Ou2nXBR3O9qmrq/HMohf6L5Io
o7Lrfdkjwa4voB2D7RB1epc1TwObz0UM+IR68m6OuA1F3/2Y8CgV3+K89NZtTkOC7ED/BMO7EMLc
6vlc1v2nESHVhQ950gtC0sFgyoJI/YCiOwDU/+Uys3B4L1czumL8gWYhIXJB3IVD/y+FHNnPXF6g
buxkOrHwqrb4jU46BeRKTlUFM4O+uCbcTPC28J3fYX17V9O0Iz74BDES5lMLLEbbh2YA8g+Rs1+3
JYhDm2Tx2Q9W2VgRB0Olk8R8qiH/z+5SNhffOBOeKid5c5PmbxuRszoKdHw63o4INqtgL8d4z75N
HGDAHifJOqF6pAouG9C7bc4uSoSfSGPvNUGt67YuGHXkxK4UPFZEis57xClg+7AQPav9pQYmHBlL
F9eLUQUkiL40NkW8NsmayI8AWSZT3an2cnR3ndiC831x2rJcU3SrTV6iGdIzzWJvwbr57uym420z
vuluGZR3OVIb1PAIDxhyLRsU2xvWyn9O2dwCS+ielGe8LE9kjmZ1nu3hpfvp86bb0agzvpjQ5AII
o60WJBRQPjptTKiek55BWMCMiSm6Cs1zCoqHIoKcTxkTEaF7iOxGNPypx3vgPLOSHLe/3f9xdF5L
jiJREP0iIvDmVUIIebU3L0S7wVO4wn39HvZx1sR0S5i6eTNPLgPW9obWibjwNvXwg8CO5jBbIizn
PfXuUUDm4Dq6tc7aMD1FM6qKleuAZti6YHc7Jt4w4PGlKUijz9BYy73YRv0z7O4AEIQayqk+I2iv
VE9WJ+wOL95ScZNbl2GMX8XCgd9DxJjGt9Ja3KCgvsUxk46uAPwMGjuDZmIbbphXl01ObPX7vlMO
VccL2ciSaUeRDApcnvxj8EMRwUMDq7WnjqHNvtSqfJK9Zr6wT6k30cEAfPtMbvKes5kIqFJueduk
18To6485O204+POFTlRig+P1abpybm6DtSxhaWxYbbTx4D8YTsvZbMrx2S0jrRm4mjbUvUw+iDeN
wrv0SQjnRgp84oXANcqI+V0bKFLSo3Cj0Z8IjMIKIj0seVSbtQv3LVkI22WmxoWazGFrYwE25Jid
TDHIfTYARyJuEGJiDtaWgnPqEHyKn6pocUObxWyQKDXKDBfwPOA4aDCJSXUQ23Kefhn/xtDL0GDz
ajwsNkeuxmDwAHjGM8wYXw1FN7Zpq81wrrjlXe7IVMbGTZTpRyVdSl/UpDhwnQC6Tag2EqVAxS0v
Rh+5LLUkYHa1Z66bNR+OjnuDuPHUW/y4uG4/ycEeHMEBYFh5Q6USXXQVQlga8xjWS8S+zMZAMsmI
xQQK/wbnUEOwM92zPX1BZf0wDAW+DTO9WmKGizFN6J1DyZ7eNeee661BcCaUmJi+Y+ivXUQn8aCY
+Dgr+W+w6OEFBGKwADCtkLOQm56ESndIV42/abPWCau0xpY95h613zk5fCfRPs88lAfTkpiBcdbn
uaf7Vknvmu24B/RekxovMz5G88PESu5cpfGHu1CgtYx1eidSyXwlDhkRnfu4YqcoPaSXz47HHRgw
T+buAR/mJ2LcFrA06kNunIxCVzdNl/MRKbihmlg9ECPj91YSXlBR+tSqvAEq8n24sR8ReXC25f0S
xLbywjkUQg/iqDJREKuryodt4ZGmnYpWl/SSRE121oX9rNu4GGwkWu6O7mSrMeE8wFXYfyjmcpcL
1Si/RunDVFqTR5V9KYo3vZ2+lLkwPpPYdZAtHFbBtL/7tlTEVoG2DTRTEJ3tLqOGrGU73V5l+l9z
NV3QzE4w5uTII1SIXcvOeAOg/GV2FYmrxrl6rMiugxofqTs0b0ptPolOfU28Xt8rY9kcVcmj11lz
WkxGBFSnD7f4bPgk3psI/njitCS4oeg0TW2+gE6hbLoM0oKpn8MlMBBSYjez3aVjo4Mtirz9WNqJ
76Zpsyl62W0J+qe7ytEAD1WOb1BshAKR7Gk1P1cLDgelaBSUdnWEXt4oviuRCs00Fvs041DFaemo
R3xjU9wfeu7MR+wMZHfclKtZusB0URlsC/JsjzXJiAn3DSgCjT22IGXnMB6YCTTadEe9+zZq86rm
C/pAzcSRLG3Ma4oC+5GijczNXnFwrB/e3IeWqsf7RoEZnSf5eMaF+ki7qXHq6cw2FzyaRuI99GuU
j8ONs2H2Uw+lqX2b9SAC5Pxsq65xYjPVLoKVn4LZfOPxCrLSEk9ptqdow7qkuf48SsS3NB/vXak1
V4k4sOTOngrC8idiV7BpPaqV+AhNwg8YivUphrdfYM7TkxiyRfPLa4g4akH7N+c8QHRwQraj5a1F
WNjX3bry64rlwWTOoeHygVKRsqdkg6OyZjg7R+Ofe5HCZY3bnt6e8dRa77NrIzTl3PaR6lG7k+vu
PorQ69Z9GoGFN82w/0zXjjlu1LjMSJlLJzN2HR5YFEuOGss1ri2deZjNjl51obbMnl9LOiH6pfln
xO2nATwGvWb5ok5x9qP16vEcpHR9iD8QWZSjTV26L0w8qy7Jdt90kZdbl2eX4tTXqEX/s0S1k7Vj
XuQnXc3dEb2ZDHRcA0NmB7knUpZsO5N5OG0jcZgIT+1sVuJ0gzGE8z/sETgeikq4NHqbIHi8N4/o
Z0r1QDkmzWkuHcjt7simaL55LFZQ/5X8Qp2Yh5LGIFy6H0PqRmfT3VdqPgerkNMqBpPpIy6xyI9Z
fq6uw2oXYz28pqQgspy/Gkj8lgY3EgnEvX16a8Ok8NilxrYXlJOz7YVKK1ijDscJbM+1AdKzAW+w
6/XF8mXWdRSs4wswrH6n1EC1ZSOunkagFowGXjFL3dXWfORkzTUhSw4Xk3Jqoe4qHjCtHNe9byAm
YCdhDz5BCBxG9j5qbJt3ih/oHf3Mp8J8cJT5scAC7eNBH0jt+EluPYFl+1Qh9XmdXR/MeOSEVmtH
VzV/Gm359Uxtu1C6sbG+cQbQZxFTDunSVxhjmjxE1fw0m9Q32s5hnku2Hw3AoxJv2oSCNmYD5nBE
gHAxMOgITxq7xYJFPaEckoTy9Sln37Y4d1k3Nnq1cI9V8e9/56c56dUFRf2XK4Bap6ag/CEDzei2
eBI9Kb8cW5yA46B74F6m6SRlSwAHv1W46kxmXGL6TMtZdFkAC1RrEx/njuli5Ooe++sLZZzUWKRM
SLY6/SreyApKod46LtSXqeVeGjTuIJFnfhyzFc6PaHETrmQYLG5NgYe+OPRiKe+FZZpHTroEqBve
RKphpdtaHy2W7o1CEkv5jdxKIfNjSDzXDp4yb6FjpxyGjYaRycw1BE+7YtEqw3xQw7YYMGua8hfu
jb2bUueVLneydMkEmNp4xJiLpsrGzi9wIjdQVl50zQq7uG82gqXQrhtQ7Vui/j7ZFAqVCs72ZoIb
FLGJ0e+ZfJ/Kky6zd5pQxjfbSW7e/9bfhHU68PoNYaOMttr8tcuzZ4x52HNElmxd9unbMiNyMhVq
vC0SDXxL7J4i4f5wmsZQu1DyjTbNjdSuFXBucc+UNDu56XeFxOdXuDL9Jq70Cw5+NrTZIdKbnwzf
zA3xQyJ4MrQ7WAaklk8bRy/FlYuYs1a6QtioQppSmhk0FreYglNwKlH71oolsNIRNr2mRfhM8Mjp
TWwygnciULFtOJIG3dikgNSkb5YZHvEHFOkmoRIcOJD6xRbL8ZvVT1RKdQ7r2Ly0goBH3e/qAgdg
4hbD3pk4ObslqeTqBf3BPMf1pPojNdbbnBJgouhJwOL0hcC6sbeVJt5ZS/PM48Xc0IHFCsv5cHVW
qgnDQqiZN/xS0RVrzyJo4a5hYpYe2VVzgeetexPIDS6lrTGtxJT0IHvf4szE4Ic916gw57fFoXbF
tCvowPIjFu1IwOM+p9kX845x0ogV0l9qNcEozJNU4LStHvAOUIicvR2HvmKDrDr72GkwaxvRa8UW
ORwdKOYD1u6UngvuhTwPZF6fR8EcQBA/Iwa9J/eO7MGmHgEJKkBeCHqyFcJCEQcuj6glzpdj3JI4
oAXnbxozQrqzF85mWl0Wq/hMTcz0XlKPR50FEnTf6Vxo0Y/sF4yP95oCQzDLDmZM3Q3NiEqn3iLy
RYXyfdCS5TCJ+oOV0Yy8+29KcCOXVoEFhNz4xHSyHTqxn6lSO2hYwaBonFT5oDUgbzySBVsrpmTN
yeDVi4SQNKg4jM44BimXCRYbDVjEKNtNc+gioPC8n9YOYQkg1MVARQM3aCBpZSeGBCTxmgn91R4X
7YTTtVT1BAGNtTY7pnRTV7j/mzx2j60whlsz6nsubXmYFb7fgqPQXbb0x0YTpGBwIRujes1dzT5x
oPDpTLHDsp91wErdvEslJswsiadzBRiFjR21k9rwADVCOVadoRzh2rBgFpHwDYn5r6Uzi2sPbSdq
562Of/ewCJ4TumJ5wTTAxEmQRE8oofeZFEtInZXcLvrShV3tIlkkgLK7GQVtHc92w9oL1Uu1xJZH
g3VESwNH8OVEHFU9kTL5zrUsD9oFK9EGpi7uA4QoX21b5cS+iQ22B2oCIs6n3dfOCWPnTxrNFoOZ
RUVov7h7wxaaz+RKm1m/ANbKyBhqZmTdutQ5fhFmzw8Doeq+YOo2tLrZDxo5CxU1eFeXEpS+bk43
QpjkZ5Mo/mnWxiuee71bPE9lCSrRbMNMT+O3uYr1c04j3ub/P0at5u49rxZsHPi3FqMmJ6q8OPQ8
drBZK+KS1IO1IbEynFLDPiY449ZugIuiJDgeBHNBKaL4KCLDHwgVX5ZK+VIS4x/8C3iKNMRo9HDX
kXifMI7RNtJ9gfZOfYRBXr6DPc+3GUB0j4By1FvGFn2RfaDV+6bv1ReHTSddA8Yx6niQYpQj17/1
DIrYitjq/F7DkTXP87CtOUARfKObrnBSb1eaGNBkKsDlS9sfhlh9qAbC9SptssakKaepKZ5zEWlh
T/n7Vjo8qycqls1cuRDycpiQTstQ9K+uwzKfVZvNCkSMGI9Kuu4vjQdrkXEJyPLc6seOGXueKo/h
M9269Zo3s6r4SsEqRoHPvmm7myogPveZ/ZI3b6n7QXdaULrPMbrEgjbi0MnFE2o/Myia9kPclufB
cS9dS2mxlga1+KD/N1SHBbtOeeI8so+x5DbArSOYzVlK3o6qsYYkVcd50OHbTHNwMnc2Z/tyGinD
gW6FOWLsvA3BqJcaE8BCxY2d4AnRjz3PXlXznjVWfJ2EGjA1h6klsQVfe5iofM/ZEUxvWjdvZNdv
XTd+jfqTNWCZig/K4uDUTo9acdX6ESixjk+TWCTFQMcJ6mI3kCjAKoAAda7IsIkl9kt+Iz2zt27z
5qGANQA4MJofG0zc0+SjLhkZfqf6OqbfLsW8ja5Al2YEZP2pgLTS5g/49iQ6XNZKXThZM3E+EaAf
h6O6IBS2H4nFnUhZyE6Uz6WtsyBmLyEZoTDPgVT1JbyLqu3OteedGD2IZXxRlvvId+9bvbMbzDd1
Wo5qQy39KMlPzXcW9kDs+hfKXja9GfM735TXONOfZPxiWdUeLtaO1rVI+a6h7oVED6r0TZ/fY/A+
DjXKVsMYoTAvNOz6mamM5jw1rAlFvYv6fyVRTVzOYBC2c0vxWz75FITgDhaYNb8d96logDUQzIno
zoLf5SkvDijnOL8AOigyovjZp8tuw8xpf+3xNizulvE+xlOF99iju0Sh/XVBDikguuIu5TsG+EnF
vTadsrb1QdJs2UC8AQ4EZg03QW33vYGToLqzzSGxTcd6HeRk4zkBTeoHObctwHHf46TneU818Ym6
PGlIafAl2CchvSf4PsZNZVMSa5wJfUkL07cpUEFYyPa7VNxKs7xMy6ccqUkqqW3E5E4LvMrHuNiB
UtaHzKGPEi3MiTgqE0xFALtgsNwvABkWLOhLU2yz7idCavF4DQ/VU2Hy9WALLHH7mYBt8/YTB8eO
VFmQTNFLrQ/7AZQXBaMKxG/dpA+UN4P2ZbJ6rtFD8+UvFfZJ14pNbF3Y6CuzhUmi9HXQoDSicd/z
s8zjk2QD5MYl57dVstvmLm2TkU6lSHROYKFlBtQPNOTcphkgOdbpiZRZaMNfXqZ3XOdhzOkfeAZn
HeMgsGwMNpVOT7n21dNF3pePKiJv7j3r/V9npb+QnoHh/1gEmWjyBvZmMaLZ/VetnpSxwE/UhpKP
yn5i+PVBYWyLy4SjRACYgdhF/SdtQLHKbuHQcsGp0bVqwCKcU66l3KbjXcv2I8G2ONtRtrfRvQfZ
yY+1P3tCJGCdHc7jfDDS1774wfENN3ijshBOqU0uLzW1sNxzm0Rnq59e8xWIMHCjW59d9VziWVGs
HlLXrWhfwYeFuD6uqnVUsahG1d0V9V4rZlYtl4YyPPpb8vxMBGI76NO2fDZrdutzS4OX2Ea0XHbU
4xS3Kg6rVRidchz79FoU3AhnhQ0l7k3VunTRnk0yltdjPuVHByd8SYtWRiuWuxaoEJZuiFimdFFl
X9hQ07S/0HLDWBwMrLSHRd1qyhn3376iS06XmGfR+po3vVC29Ohgc6jIVWp8H4CryzDjsagQNJY6
sfUuzFoos/PPug7sh4+ml69g73feOPsauqgjfXKPoYJHGPOmT6AzYLkJDXcJreyNLHJj9hsDzXyS
zX7Uh90Er16l/81s/1K2EVB7KQO4ShdnjgBCSPuBap0U4tU1TL0p74mgXcbW2RhMzh07C5QHJGPC
oPauGAlzYnzO6diLjo68tRE3XZFcnOag5OeeNK0+3+DykFWQG40T5EDNMDQkqz32BWKiTnVtT/mA
lwaSXjxwDBKFTgLRJFXJAz7oaM6xMIpW+a764wQEFRuORkLtqEs34sj33QWF6pw440DeWh02ULci
iBIAR7AsNmP/WCXiIQX7x5t6O6Y4CSjx6/KbnHiSRN2RY+7WIxETGy1SJUMJi9W5SA4P05w9kGbe
qww3WBAw6rcQz241xlbMJLD3eSnDUK8IQkf2xzwZdOdytmdbDymJPtCHsmWeHaKdic00w5qtc74i
MMG+od+26Z82Pa/oiQxfNss1NiBBBUyPdqGePRVX2sSSqcZSWmg/asTfU701WhZUdUFDAakRuuza
hh0oufUsmhgnHoD6bGwDoinPrSp5gGHAUOIvtHYUXbTFBOKr1eqBQb+Y0ezFBi7KpjM1uCkKWKzf
NZtAMPwijO7g4nbuqb90sY+M2ptKSmbRT0P8pNCKprQ1SXz74rlPZUrvOvf54xoOt+d7S3uIZygv
kCTYSvESoShRIwFJMHT1ZR2Tkj4vM7m061ZrtVnJMZzw+mDZG4HuiRQXSFmGQEg2SPT7FmBXnpsl
fcxPcSGPzMjbTL+UxA4YifmKb8bdEhd1Xd1nYBoCNhmM4NbDwGN84qaeuyNLW1lSybwUvqIL3JAD
51YGNB2/WZauW+g3VXnHrOUQhZbVvpkPRcV+DHAs+38UsOe4v8rmJ+p+jPEtbdHvXpxJfcKsFiQx
uxfG9j6JfCkIwyfztzl7/DlsvX/WgJmc21QM1NKJ8bm1v0cKrW2B9qE+FvyOJndq0qGnn/RFPGnW
vRqPY4fibJWnzrjhmVtpVDDy722dPbhVuhHR6f/WSGH69K+c84gWW3whVRrWlvqe2r+pbW77beQ+
uB3ofGtbOR7utQnW57h19eaYadw1rFjymUKohMO+bEKjR6Cm7tOAECde9P6EqzKMXYjlbB8UGJvu
j1ldtEoeHOgrdlEEGi3JgN84B2QbUAatee1qIqhpBhG238XcbrkT3dcq+qR0rhDDPhIdOkfuEV/5
lgU69Eo1nTHdXEoEZ6LoipsEeT4/dKZ+VBBwrOnYTocIZbg28FZFNDfkGLX/KZTIsVs6Fe273v1R
h7GP0TeHRMG88V7oVTAZ48O9JE8FFNbRc4TwNe9LQlhcrQx7OSHRlU/fPTqe7WuDczCseOe4CCJY
ANZuxDHZz9Ze1XPGn/em5dyE/QCBrb9RCTm5E4a56S2m5VviB1u3k9BDLgybO40+ULz+5a7JCCO2
gehbjfeYOAiK0bmefrwWHENs0ORiBer8j1H8VEnxoDcpM4jXB9W4hko87hDzlHNzWtE/V6XAEWpa
Zhzb5X20nwvzd4wwKSrAduDegXuj6Dtxloeqch9Gr9pMrrKLI+XXjJtTSZNEpLzgUX8ekUJYrPwq
CsYuq0T7wQQ8IqgBTnihRrv2iAObbCOIYDHn8I6cL6Xi9AidFGGm2rlJlAtEqMKdToljfi5MY5yY
4BPxXLfVsxA6ScORvh28XylHfM5dhP7ypL25WXya5vwdNxWnU4idJmd+03k2H2csi/PMeQe0H/YR
JQN0D6LPbc4CP5Rhtw9LEiN+Fti6URIizafuYxM13VO05MhC4gkULrZQA3cBZj1doSs6ObvmcqRO
b08i07LOrZUc6GI/EPvpaZ0ZFoV7/8ygsp+FFioQC7NbmxRBETbQVefaOsMx3cVrl3vkxt9ppt4c
lAJWVAfgo/vWfO+9q5fAwOe95DDtC44YXq3wDmSFM7hWUPRiL/kvrTz0ekx8XhP2LCibzlubtNhO
dwDulJ9lNUplaMaSxdxJqyO/MJK9NYeL1e1qHVV4PVgoHft28WrTupIJNCAtiPBhcLEYZVgMBiTO
b4UUdG3qz0VVPYE63akMf2uhR8nlrkI1sgfQZfpxMg+q8PB78rNkeRo6M8VdMJEUufNAXBnOczYM
zxFQoHXeVKG/dpS728jlUE5MTGuoySsIVB5MPbkh5K8d8P5Y3QbHCCxz2fQYq/viPVt/1P4Ozoy1
MlUHUwPsjZ5RS75Qwxo4LR2f0r4t8nF1hGjDl+0YJwoaDm78ORtMn5JCYufBWshqz2TV8Dm/V2XG
s5xeGxS8lH5hWtHV7lITtY0y+2hQdECsbemvdGDucvs+zJBqWe17ylsNK4N4TcDjZxEnTxF73W3f
OhZRJkm+DlgTUQOaaA5I7rtItWipYoPOc3hWLosyPI1T9ZjmEXMGKPSlCkxwuUnThcIZA0kvmouK
nUZrxd/GKSUt57jnHb5r4Bu/LRRgCDn+CNa7a9Lj1IGOGvdL2gYa8R83/QBYeY7R97rlIGlmcMx7
1z227cOKf4EwrJh3x7guDEi4Fgoo7BPH5MTeZRPkuJgkEIv+RlVutoCx7u6qiAkYIFO+AlvptdZx
YavZ8koHAxZmLFkFWGMVl65qCpBEGOgyxw15Qu8mThMc4ypO0nVEgcxKimOXl/K76dqhpF4y4R6g
Rxw4bxzoeuyP2avQrH1sYMZPXtauXUWDMPLApL5t95n9Nmh7N64uDjWtNql995xzVPHqByKso/zi
PZqt2QISj2Q7Y3yoDU85Ps8et04s/9ra4qDEWjCxCXj+qspEsAsEKLO6hhAt6XfPg6r9KfE7DzLZ
rB1eXf2A/fbgUu26rnexTMEdA1q8oc9sizFrzI5MjDsPQVaKW9rXwNpwwM++NZWY8iqaetq7poas
K6HSH4m1nOgAJ6hdBhxxgNJt2cK8c+DHr6wZeM0CCKXUSJ3TNfeqjlcsBkAj3CMnr9SKoFMQya5L
vzM/bMRhVblqJBamWHAk9O5sdlkJawJr1slQ1NPg6BzyOKcuj7F2NCBOqWxyUoQVZMKgT+4s3sxN
2+06sMZ6ovgOvxnuNRbNVdBG4QgNOAZcOfePjAk6tfB5dJh1+jKoOGvr/JlyVSARecu25SrARET2
J9kNbIKQLor6TU44QB6liE82GyhWPRQdnzqX6CGp+iIPmpQsxFtk9Azrzta0uqBcDzImIN84aLG/
ln35BSL2czJPNhMdNe2hTvLHacxwjCF7I33WwvlaGPWGqgo99rCOgCKGziKOguRUjZYGe6e37x5U
Na63xEsI1nCjzBXv7quj/quVOFRKQKEHPDBVqQWdxzGJZ65rP8bdU16SxKYfKnECdpBZ+WcrwFB+
8uRTeIexFTdgKn6E4N8uCFQjKo+8DRoP/V3tfsWaegAutCmBehYdWQtfxH5OYSnt3OzH3C3iFMil
Q97S+Bw66VnjODmAFRSCqlkyaC77TCgriR0mLAlYTQXW0PpLp4GYH/aNdMG4el9FOj8veh9IMnd1
HslLXg1nU+EMZlvtWQDx3I7mAERJqk9G+2sNA5VBdnmMdLhRxjg1O0/VhmCoIW94o9VdQS1s2NpT
CbvKLNYxBSpBYYL3klumBD/LuhiaHuJMlMcHqx7DoecLtmfDZJBJwCp25CWkkal+vUaySifJz/Cs
UPevg9fhU0xo4J5i8ymvm/TQEIlOMWDs5oxSuTR3zZD+uKep7cYbvkv6c20MkwuCo5FRJB6peDgx
8oz4ODZeJdRdV5a/cBUGnuXlV9oIlCEDicVgg5axvY2wK9ziJru6RnaNh8ncaxKFrhxc9EgDj87o
1zBAQ4lh9bCwbjJLw6XteH4r+AUvyHav3eonKFu/zJX0mLOIYYm/zoIkqhuv+ZECG09K6tqM5+QC
Aeu1Ggkv9m4jT7QBHXkBjAfT7gKK/9A+i9R9yVAp99Kkn9EWnW/bzAxeb+yIld+m1J5CcDJk1oeh
ClOuHKvzCDd4b+wbHocKqI+qqS/I+a8UTmCFog0Cspak/RuN6lmzGcf5usVCV3U04X2rnP67bkbU
t6iGk++8MCXIHZDqoEYC3aXpoG3rLpr2DjYaU6Xuvk/lbU0z1IVKCgOyOlwE+5EH+WM+DcCeBfBg
qfJMLEfzn4Yp/Qo03rAj2Pg8+yNgEb2zzFcW+Vq2gI4dpz/83/KIfzHZVpEh99NEQEsrNOMBifs7
StqH3nbqnwKEM4StgyW18jAUnG2GLGGfRIPnzDtc/AqAuuHoMdiWc3Z3gXmNmqFvuuijtQAW7eeG
n6odUbnFuq6xozi0QcZvOn9Okz/NUVhMLcRp9WSpdxApvFH50yJSDxW/Kahc7AB6efSQXwWERPOW
WVCTqZVkes0g+LSSUnRJnZ2dxpn/lRgcXkaT8dwZALzScLLY4l7meG4XsBY/Iu+8UBuUP6zezKds
azZOFL3XY8Y7Ce4MwHX7XaVibTsT5OLR8GBbMQ8dI0WOwUw26ip94wvbjS7v/pLEWw8+A6+Vad7V
qk4NfO6y/5nTIHcph+6MgUtIASW5PLl42dbrohk8M1xMAHWl5jX71o5eRgUWlxUXRzexT2msgKpG
ltCs9BVPuHM0yfTKlOXy0qQ/jv6uTRz5txUvIaW9aLM97Y2loIsdG9WAnxMsNVDMNj+YAgk6Wk/E
E2Auw7KfTW8sr7NGqWfdHXUv5+lHHlfUNCfnUMg3Q4orBxQiRt0+l0FWawt5fN6bU0L1cZVQ0W1X
BP9wIox98gUOnAfWNIqz3r8PEMQjY/wujCZ0U958jR7zZldOeE83Rt4eFkRFr3MCuRgXpWn2BjAR
wyqOs1zwCENYs7HAGjcjaRBNH8q884neHUX60mfuUdPlLsf0Gg9F0DoG/Irv1jYgTWqYmrKdhm0L
doCjK/y1fxbA2Vavj25FrJTRLbtW8GW2iQBRyAs6JHa047wemAi+WfyEdENKeg5q3mtNMeO/57Ut
XgiOBBjIQeFSMMNaXFGrRyt9FKn3zXxcgimxVUEe63syf2h/QEX9rFb1ggvLy0ZyNfscn/ZSE1/4
ctyb1mJd9Y40PLCUKDdxJd/sJKedCzg7iz9neIuXOdQ7kMnRD2racx6JsEmdU0uzFi7ettkSJArS
LuKjZbMFEzTPyV/ZxilN1L3X5cFASYDt3e2+3+v6S7P8y/WvCb/nCJaqZoiM0I8jBGutoTsvjq7a
R1lzergqnrsztFeT0MwE7n39mCp0ltp97VQOZfLS7i1CkMZelV85ugs0RmRw9q05tQz5sIUNcl8Q
GYyEyQLkYNbuEh5+C+F/1fgHGgI7Om+nCSsX80XK4Je2+I7z7qiZz3kCCAc71cjHTeyOhJ/3OCDb
5DnbQUzikopXaJtHI9vo7qdT7qvsYFu7wqPa/sFoXyf3bHNR0UOWtL+VuxxqSGJ02TCsZOcCtUph
cEvLXcypoYLe6KbTvdDOi7yBZNnGdbWtx2Y7G0DqJV3e1n00XlzPT93n/1VfJ4SVgRbDirnlsLn6
KVxpb73ocSCnYuUGjg7MpPN0ycvFT2PKwu0nV1z1ssEUsRzNHupNXl0qcPezBv+FK2oynmRYITHm
SQMcCuOdgXG60g8N5g5GsyIaiaGxg+M2ULMLgzYjD2B47ktEFDxk9A0lKSKHs60T5bB4uG+wgZmG
w9WO/Vw5APO4zWIJiceweSr93GQ04Yhf/mTmG9UizIJgznr4J4FNbTzBDG4maXXbIf/M8CkVxhtp
+b3BiNFhUt60isrqx4CyDmQUfXHo94LtxTKT67SQWTkGlAw32nmSVL+37S42z3JG0XC1xyV3A2+U
fzVDfIWZqSAZcJQwewf0JCic24ldc45Bcjp11MF74TLiSHKPWC4I1a0OPWzwW7QpQiJbITDUQf/0
JOJ3YBYkOusvYDWrdCQfNXkTuD3HHjgJ9S4jDq+s9l0Wd2VxwfXkWuQLEu6R2DdFuET3JKXtIeNC
bjdRN7Ir2tO5AsUXkecq3IfUpiOCFBaVAhs+rTTec4Z2poumoLosT1f2A4+ieXPqRx2bJRDKrWJ8
tOC9WoP4EwYzN8JEfVCy7gz4ns3va8amDlDVjlU1xODfjAfo1EGQTrmjMLuqXwonvEL2vCg/FfxO
fcGLE/vmNJDMZ5nh4WQX2tXWvpris+QWUaM9NqOtrguqT7RtA+SDBhZl5Ge/yOKj0azA4/wyCZAi
iEKZjqurATpTcOJyf9SYrAuahJonO9a3m6hooRFzO1kEYaBFtNlaYqE95a7KlyOYQtpTk3S3Za2S
L71LnznXnnlpoWneLJ/g/gW8Z9CdQRil5OXopTe0l4GWeq1p7sCCE7rrU2d6bgttn8F2YrrYtH30
PtB1b9F5b9fJ76Anb062ts2g7/Ahjh5HqsTATzQ78t8EjjgtaSwCSxKdnAkQb+Q0vMUMbWNPnU93
0ENEwFZd7vQH7mRlfkI2f+hXKiYnuuTqxG7gaDsW54+uJEEXeduq0zGpkLbLNjb6/NBM59nLOOuM
1f+roqFVyCPxGnRrzqbkCIr+RWJuBPTylmPM0fSvQRPfA1zkoi+uVcmEyDu1jOXKmGe/lB4T41PX
3iipvttfWv/QEj6Lut9COUVG8m126rHTUyLH7seoTIG+rI/K/CObKPvhk+EB/tFJxCbOtA5X8xrz
ZR0yAJWPyhbzW36vSHGzv0X0bxlohsQlJiSOcZr6Msaw4yGm17XHJWwfYs/cS2CfnlofmpaNjLku
Sj5UrcBhPL+NRf4sO/GojE6octdVxn8cncdy5MYWRL8IEfBm2waN9p5scoOgGcJ7FNzX60AL6ekp
ZjQkG6i6JvPkVwONwlDJbRf2fhq+FAGqR4MaVfTbCO52Dp7AtCcqloW8KH57Epzh9C7TtdothZ8h
vC0JULbZLUfbKQRlXd5q7HlqjYJfhOfMCfkd7bYMQUVVe2n2zuG9VePhgSZv55RiWR0evU7vSJMj
d9LFVCb8ctqylNf8CCSL2LAzyekFOy0MF/uiNB7+yI5o/KYwVOiPVy3IIXuNSUUyWYHrE6U5G1a7
PtVSR1QSKdZ+u+AZgjsXzmTGEuUQf+mc5wS57xRuexl3S6D/Q0WQY6VHgadM59BZav46qI5avJOb
j9SxrzJZneMNCTj1bKTsp9qEp6t4MTD+4hCiJQg5Zqfi58L75o7hk9yhFUrivTCtjZT9kcruzS9F
F72H5d3AsZMDtQqIXh/9M0JV+BbGuAZsZEBRPGbZua5cFiDI2CzFsxLIzyvM42aF1wlOpODuJEmv
lbHaEJG6xEpkcZFoLkcjSFTWWbhZyS3QANBc4zcObxzrEpB1rDDko1PMI1uETShvqFxz1MJkFdxZ
DJsHHoHaWEhv6q9TucAN1gRByGKpUucldwcR6CI6IDhhI61ukUPUf7GmPlPVALTF0F+FO+JghLfB
kgiFvXJ5ic3cM7ntrBpQXp2xpGysa5vpy5+UTWBoy1tV4ZPBdLvGty5XWzssl6QHbNMCM5XoGYJy
14t0myXIKSG9GkqwUhiVOCx+uFEYFPSlR7xf2karCD+6x89DOdIqoAkdngnq+RVq0rRe+v4iu2h/
+deIHv9coMYEMCLtou24bR7DE8MpmeY2pXC5qj6YCjjImbvlR/AqHrxus+L44myrC+jdBZaWEZPi
DTkxnmw9fQToFnpucj7HcwpnoMuQEHUjqW8psxM8S2wTqSVHFmeD8h35BaNzq/uTupX22bO8rVbT
0tkhFBAP/aBwC6lYngk6Wzr/aDgcCO1ITJl8sBwBQvKbXZDUYZ6j8culd9jnrHaVca1XR/NOci5l
Fx9bm+yGkpt1Ua9LLKI4y1EHTMcBOfAItH2R/40vqATolPFdUIZO2OHztaN9kGlqJR5zX7TDwQI3
bm7biN94dimCFtQKPPd8ad1EMA9fIF8KnnMxuRUrwnRHRl2b8jWhOsR45/rlSirueGqQB+Dh7IND
Kq8dxaMlXffdTg/2kr3Pwj23XzluKYqDlrmxJ5V7VELoYAR8o10BrY4PEDI81+arcNsjJgnVXzTW
LyZf6x95cChmCyhjvcfmhDEK+z1IeNV0UlinB8fK+q5tJqfD3hTwiFYVPJwtalfFOI3ak61ykD7k
5q6VrlE9a+4umtHgXn4WumfYB2Gck2IbJOem4ksY0KzDzBFnv+H2OD6NgDfhXY7dzPBaVAGAMaja
fL5R8y74p0K9ScMxg1ZvIgNWfvzUJde8dVUZGN+6CRbhjZMIgTRjNgx8FIPREsU6Kja2LcmPglIR
CJC9fqIsaPQnzUDLZNo6UvihOGkMDqyNAVV5w/bAzo46enw8yNCapiX+G50xGFJNZeMnBCLSobpJ
6uLertSDwZYzeir+Ok48NJ16u6lSV222UG366sFBwePtY4jgOSMpiMUFE7PgG0y2H6Lg4bEnTcXN
tYctlm28tZTNeO+z5Tjt+3eVkXyIMuVkEJmtk9jUIcReOZ8JZy1eAzxo2oNHJC/3fLpNy28++mQy
F3AsWXZx0npmeZx4XQL/aKCg3mT1locYFRrj8Gv6HqJOiLd1PX9LGgmI7xNRd/bS2FQGp2r4ZchH
c9hbxb5pPFna2USipjtOdcVexqTOo6xC2zjPJXLSWMY735Ac0sadJnKzMiD7+qYKfiZrqRRcFuV1
slZ2iTtrZY6YXjYq8UDJNi/+yOfW1B2YHR+K6XSu2rUOsuSPHwWfIfdktbaT5WCsNPMEt4WPp90O
J7S/JYqkcKM7VGbgYMMNM8RcPffqZTgtZbAG9Yr2izWulG+UaV3Wv0yyLQhy7bYOAEOuY1AYnEIx
q4B1h9EbpdyRkpOFrI+tP19qfF5sDpp3Aj9iylAQKIj1CraRy7K7N5Qzzi/loN6wdmOlvQKW61QL
mWoowRm1qM4YD4NzCh+7O2LfYuHNE+D/dJ8T+R8JFKwliVkiX5So9FRIaSwuEOjiilvOjCMdlidz
lV2HUJ0wNcUF9VbTDiFmMHIivLBhn5M7viq12fP7fMSWFPSL2mSeskJ9Y75LfxE3yrQFFUEBv247
gCyblBuxuPPW8K2TS9NtmOvncENTPsG3UnPjzxnj99IgyTk75HoyVUq7RG+X8Q/QL+MFcbB8zIAH
+emSc1PjhWVjhVLh0fbmtmWEx2FHypdRoW66DwN9oUzbzVQIgL56nQUlnXSzCIRAP4SPBbbAxuo8
tT5WiI4wH8komJ+5umHlFomdzRnMC5LCKSB2k+TKVa0cR0ZpkXxqOWT08a6zzDTWAyN5HdONFxeb
uuH4WAE+SC796kOjKyS+fR/ww3plg8tBrPrbLFilSAyHC5gztimVDA7gOrGVYWtV75gnOtWS+QDx
pY66MU342lAOQt7uA0GzvIcjMtxhZU3rKsMhxmBi0R9mz9a0VgDuEudUyNBZObFdvHNpeA1pIQDi
ILFZER9edZvoY3CWo3PsIyo8DymnT0qnvkKp0spLrcT9uQosDyRPCX6EAIvEVcUieDBfq34Uouue
vGMUcPxkQShWNifpSqsPWnhueHAYbGc35ysfl6JEIoNb7kymVDKfB0uzZsRPup2HWk2KvRBZvHNq
QS5jCCyXIMWq4IsoR5OgM3VXyh7fWhGuE31dwCJgl/+vV1Z8fSMMOFY1nwEyybtUn/SLgX0MHAqL
SmImDe72Vf2VRKwmtrRQiFlx8egvomeol7gzwQW1+isvfuRq1dU3omY6fkm97n8bMm+oT9a8TrwW
fGzNloeHKJL0KzxNyM/YRJD118ynLVwTud8nfNTTBVrEqDOEIoVwIQ5Scjf5NsWSxQrruKLeJv6O
RYZJD8Gj79tn3dkBlWdu264zy+OgNggukN4Z2A8Zyls3ZoNfLlr8sgt2dcOJ02Bg6CKwdd+AC7IE
xdp1UJEMtDsDspTkv4+WhxBPH91G+zeRVhBh6T53f/jyoAf8FPXKbjej82Vb2wY0uw7hofaaimCk
/q7l+7A9MMaKZSaXIJSQlnkJgoLaujN5054cF/2ZmznD9xF5xVl7K4yfzPoea6/HEdyUjLj5jwrQ
X8g/gLhARLW3BYouC+29W8PGqT3T31X2pmPBTa2OUmM6Ysdk6dlzLWTpUkc+jn1joTLOWPMOccVi
L2ugMWBnQhc+LegFCt4VFDDGXCWq0x4/Fkca+tQK+ApHJNZX6mN1mbwoqcW5PFnXGQO5NV/ariVW
Ke6X6YQwEkbDTbJ44NeQwOigqEssAF6XwKb+QP+3SuUzBaromP9gCV8wK87LfxQlkfWDtYJbhzdf
ylZknSXONinPUwP6lobBtUwyp8CqrHt2iP4X1tulIJPjTNQF23Our4RBOxnjLvc2FT3ixta5J/ET
BlS4VF+Q4MyeqeAevEfNfaccsSsEDEy6VZ2ujHxXI17I+4NOlgZCDuLU+vZYhmdluEkxut+Sc50Y
EVyjFjWSeojRpDwmZPATzN7AcnnMqKsKWkggzMWwx9pDjC3vBccdL1154vGzejpLD3QYgBp0YnCv
NkF9DGUyKmeeBA+d9eTJ2hVDzioAmtRcvvJYhfmGgpYKILqYTP9furPodsmB5EgODv7OuIVShpdc
1VilPft+R5YGC5mtiVkQ57a11ub1IfPlpYaHJ4DCRN4up88BpihQHyVZFywEoh9HrMALkIoU/A4n
bofqMmX3sYc5K1+kkrgEZDVwaGluWTHL0iIik6n2h23oyNugjHZiEl4AnXYoCVWmOUUbiMQW3Ui1
Nlmrmq18m9M8RuMfl3Yf90gVCIURL1LCqcos4sIfkY0Gqz9LPTK8dKszdmFKoinecp5og+mklYyO
0FZmUBqDLYmRKBl4jMOQEw7k7vLMFXK1mHQJWfWjKYnHMHAEO/lKtgjtltBo0yGI7gLjc1Vdxuo8
DoI+45gX3wTScLyjswuvNSd7kX9q9bTOx68U+zZaz/yz4eQdyZ+KSXmQFBv1CwIZ5dNoWnDWpWsX
/Jw7ZS0jL+i3BkOxElRCImI++pQ6A/Ya9qPE4ljhZalOE6e/3r1aq4VMpG8b4qOMil1WrxyHdMTO
gnDDuAbEAsYTkyYN12NtXOwUahAPgjUwc06tRS8IMJwOKRMfVrx1xyRbAogeuEJHAbfSq3Mk2GX9
8kNuE87y6RmpP3lN6kRAuHX1pUNwacpkmXU9sy9ofNRxfHYNs8/g0sjvmooV6/uZpxfdAFbAgvGn
0Y9M7P3usyuNResw2rsMwKbS6iVrn2RjoXe/TeEbog+XQMRbiuoY4qTpDd17qleMOwMDGMgcE67T
7oRUqKIlfGwkS8EoJmMrKhKkDJsIBb2/CWUwNyzcagXHj6071Pt46btQuIFOY6DGnM6KnXuBw8ZF
GpqM3Vefk282UAfanImtQMoy4GaXnZWUDBwz2PoQXZFUz65lXVVs7moGtOwe/5qc3VDbqZ6VcSqZ
E5grag9UbonEdgrOh1ZBCqhYUVbLQKkp43ybsRjqdwK5JynmuvIlmvGR5SgB2svE2IRmmuwkiKis
/svDYPLoBYfIFm8RVJfAMXxUIMbVH/ErGP6dhIsAIbDEdt6Es1ah7jYdG32Var03/zN4biOSJOmf
r2vHwkw83+YzCOQekyMtRNS8F0gpCpGxkrUVWFrKRc9bjIba2h8Yb7Vmt86i8mlwKhGfhI95Kwr9
A9dbRzfUuYbmbNOxPpVC/6ml4EoS7Nox/Y3SMjCIJrqf2WA1jVq4BoSC1eOtaHGj+0W7l+3gkSlJ
vNRvFNp6BQV3ksjhbSwGY6PsXIST/ZmN9d2RaRrnmtuN6R4z9lap2n+tb2Amp40oWX3lubXsxxB7
gkqrqe6aNP4o5UBj9TKHChYHv9NQ2ZQ2Qb7DQVUgCdS/A2emURYTSqEE6qTq/FaZ9B2XDO4LUrzQ
b+DvcdoCXFeA2sU2Cfsr2p1Pdi37hTmm7TZY48HAsbtKj/mQ3GS/j1mAx3swG3g+G4qGloQBtWTg
BzJddztLcoUEPEwxdJN5KwMbgqDRxs+10MDpnGqiBiKFP7wKZ433pk7qfQI5Lad2xWvPGhK/7gqJ
o4z+fCTOTCflqusGIEH8HBX1IevhNS2s92SAIijwEYB82Issu2my2M/qYIrkylZIUI8DLO713pFZ
R1SKNwThL5p0WOUAAhkRQliribzBWXNgA3gimwSzNYcLWFHSkW2t24b90WDIVhFDZfj89AvL5OnP
9lJunlRH/DNr3n9Leg3+rRrnOre9qDFY8YBRP5zzyYh3pNTvUhvp9iD4/tK1wRg0j82/oTb2LZxf
yeqvDRTnhT1wquTdXiFxI0FOnPDhCVa3OaPdaTqXLIdiRds0tfUNUBALC4E1kLpQOBUJdhrG+omf
fgvLf084dRchAi6+RBeK6wNw/lGZJN4bM99CBGB/WOy0JnANJdqWDiktIUhaBoPBzRDIWMUfI8+j
rw9HMdp3fKRa214Bp5N1IYF48+ktVXp8HiNvrdHQUXp4NttNGfitxphZS1e0H5NzhmZ7txXG17W+
qVuu2Hk6FpFvUDJnbG+i3FUFW00rO9ahsUm6fT12XpI1Z03DSWk4z0jxj1X80mYU5Lz211AbY/7K
2siLtEetYcNumVBktGsdg7L4kCCbtKHFjRRjJoHkc8htjP5MkPhIVlRBOXPtsoyZY4pC6DXE30n/
OcUdvPFDrv3A3YQTNS0aVr5Qnry+JShpYq7FhhCfForUnHV6NhjrkgIkahCNUol32KXUciCcyMZf
4i9jDGnVLEvgStGrrxLtWMPPRYmkVTmEeJbY7qSsGQGhEZOJTitmPj415lLI8dKX8qU87hTS3KJf
K/ioG2xPdMocZq6E1AzqIFuZBpAJ8mqlWAqO2SAp1kP/qu1Pzf4EfUbU+NoO72XyQegBo56ePgtF
ZpcdmiZCaKivGhEc6ogDpk23KXjtoD2rc6ylDpzIbzZxZrg5CLJCMKuUSTKrTYixkAFIdlA6h1Uw
KW0EtxKK5qpQrHWgPbwAbQkHZfyBybUwno1oT4UWuJHxmeeokRuH0e8fGEwyd8INXMM1USdoOLW1
6pe8agjZQWMNAIKa8VAOL9l2jkrKcjld4hw+xJO/S7Rppw4dsSiCtLecro6dnLrTe/9LAS7NCuJQ
tBO705y4sBHdhgxiThrYUwIyD33ilJUD65RNTIxsgJewFyzi+54xElhDoRkvnVoMIwGJLPpQ32VO
YHbDqz4YcVCAHcitNU0kgxYQKMvAaZYq9W6BP3AZp0xXDXlV8buJ/Cqz8dT5Opgc66KyaG9brNk9
Y5C+odcQyNB9seXUvCBC8oIk3JR5zkaCThbU1EVnuBnZ/NeZLY/5cImqkwFgbuFE8iYQ2D98+VQT
ps0ZfVEncigNaV+x/jAy+1+FJEia7BsFiI9xX1YtIF9g1444ognqKzwEx2np/0lm/04Y0V6Z1LsZ
TjssqAcLpSVxJ1DdSWmRAMBbyiWHQaoWkIXtwQvk7yY8+lXg9r50yjdOxy1ceBBLr+qQnZxM2yRT
fZ5MRtrsbBzFuY1RDf8U3ndnHkLM/sMApAeS5zPHuBIgzYmQKWsk3QBW21rQtHOa3sHB7F8ctCkB
/ZKfRF+jQb47E1SJtv/G6scUQ+Fni7UBR2HShlutt5kr/wqmumbvsh8+qWG7lXJ9ZfjFn9wiG46C
x9imLlXpmR6vpRNpJXT6zOlMS35qpgLeRff4MxlIyX9yY5/GaFy2lQZETfYMACUGqLW4Ud/rvnwJ
0ZyMvtqTh0lI8GtI0DCr6gHaJYHqPVekeJiGRZwVyKwQZTXyr3rqXiyKKM03pnVrQs2LBon0ieQ4
sYGG7AOGzrpnLCerzr/VzGWNDNWShfvYKV9l99F243FKqnveTS9ZjY6CNCb897A2kx8xXFoSToPh
TaKNiyumSHj5wTFnR3XiCYrvMT/cIaBKz6KVFZY3eGascYKO/VFzgHsFRJc8+TZZp0DIGuXK++qi
hjoK3A4pr6ERaj/24DNyLOHFRN9y2yyqqHGDILq2qkMuLUmPhtmfU8TrrJFphnpsb+QJP1WiGFAK
ngYpvbeT85bLwd1gDK4wqIP2s80U608WeEithKoqByLMCAk6d4lFWYYY5NwzoT1U0EqwhKFotKem
YNEfk4XIXr5ITSD50bFDVpz54seKeOThuK5Y8Vj0E/yp81AI0IAx3IZZyDzdoS3f+tp6c+rovbYr
twy037pBmRMXxStEMkA4uTvU9RHCJfnEpnMynPoyGuoyYgcvl2irrGlfzUsEizvcrz8QQciy5RmG
8hG29pkmjBPdPtRFcbD0WWdRB5jw2rOtuy2W5Cw1nYUh8NcgJtmGrC8I80pwF7RF8wZd9o3La5Ni
2NCHJwyo95JYukKkT+kw9PXJrpJnUypeVvQ8pajJauWnTJdhOHhJoSMGaZt76d98X/xSIKFo7Nb6
/HGToo55ekDbVtxRNn2P+hFR4qUvqp2hJC+VHxKYVoSEm2ru2KBTef7k75ORh22Uf8HHelIQoe8/
9aSOVICdko4dWhzt1TklwkApW3YKbUF4r1LlVAhlmfRi09fDKWzaf6PIz3oqublZ/S+lRDrGfDRo
mT2ng0aa0sr0af9r6wuCy0WbZwsOYdTG8KFYzTlX8qM+It6E4zeOKNeLD6LmzipIB3dK8E7Z2YG6
IlC1d3Mqib2ymVlK3cYu5qrD3xeBOMBHggORLlvnQLqiWzDZ7CUOIIgMQap4NcqXmn1qGSWzjYg3
b7Y3JZ9ZDBdI/Suw+0HhgYf1Kzq3kfY9VURTvoObBxr5lqRManDFBUgxGgQDvLJK+k34AmHdECA2
LbfgzFrOwJDTAC76snFr7DUy49QMFUMTsaGy3yomUxJ2ulHrsNrAMIFZYqarYMa3tFAamz+CYSkV
vuyBGSxF2Oh34MFgHrQoIQzQliUETeyOzCUkIC7JOJAvhoxMDr0exFJIeN+AwRxvjVfCjFQV9AgF
Et33KEGywBdnBx9QBcmXHTdZXJJkFHii+y3rcdUzLS8BkbXoszqH2PmKbSDbJs2xl9OYQtAnGVK/
JGc/pmrs6z1Yj23fBPRkPmy3CosJ62YrR9+mryfEMRUKOgXBg0UeXFJYW6m4CqxYSfccirMElaeO
AdpKnxZTvRp9rNEYKKPwks4hIQOW7bHdxFwvI87fVkcMzloZiZmvgSGGIYBtshtk5KmEws+5pRCu
7AivGQ2inL/pjbWUWI5Varsiq4Jt4ICS016bQXCO486TKkZofbuj7F37J4HWM+FYmd8AHxZyAydV
xkjJNbKazOxXC57MqZDmranOh5H9N3PduLxa3b0shx35IG5be5xx9FX8EDqmjLNEkWCBGot/TK5t
2TAeVtu1WSEqgxsRsdewYHkq/0bcuRMhVxyJunFFLqE5JvsSY1Oyw8FAVlPm8j+9eNOqbaSah0Dv
dui61Q+cba5e/M5/TD+PS7GV1Aj4s/MAE0gFg+gzwCWAexEyh8qR5cA7rH+4Ehd9c0DfuMiwNdff
I4InOWB4bPyInEKvS9mAXP2MB+Q9ce6oNabyCPoAwuOwndGuarLrzJ9GurRiw6/U4ifkf6d713NP
7f5hF6mUb/yxSfQhsMEl8Zm8XLUB9HUDzsSZ6BYlOXXccFkTHQkrO4aYKrBz1lsnYBVZiVNiD08A
TshYyiPDY6aLgaXsyUtGtYNE4SZLjQfWnBr2qyl+G8RJ2c5iLmaId1ucJ3v6v+xO0y/ecV1krxEJ
raLfqqgDuO4g+bJwJawtsTSns8kr6aDzNJEfMIGkmO4RUOTRuJKR7Nfje8P+iVqBZdGzmGne6R/o
dJZCzxJIFMJaUmWZjdOrIlmGoADJlOJGYRZqVB7AFMavCqJs7QT/LoGTps6KKOGsBFIy3J2IKr0u
RSlbvjkY7CLjJaHax/bM+h1iDVdJjSYpmQ4hDpMJJ7+A4NZguW5CBTQGDw2eALgu/FJjFYS2Ox8o
xKyuNXQeldxvbMQlzFcFpAFNPoe+w3SUrR8HWljjKe8tjzacLKKafvTgI1Lsen/XgWYXTLALLH4T
NAUB3MdAESqFI+UWSnP1QOejy+a2qRggMO5uAOHZw7CUmTQJNHhTwdYngGpZ4b5C5jmqXgoTxkSd
o/Pn5QRoFew7+irZ2bDQbAHwAjtswGQUVNayCDHjYEr2pbcKWejAkvpqwnyNRhpIXLScj4zBALUl
7iSzFEWUqyCgcLirQ8aEyG2Rc7phCEwhYiyIKYJorwKewQgmq8OVYsbochPAciXrgeCpJ/h/fSjo
TcSkzfGihqlB4jUNkVE9EScRCoJe+Rjt9MiNsaZp3OQYS3w9d9U9AzTWZDQjbskyZgqmFaB3YoRL
+Lj6SSK3FmaFhu9mHKH1Aarpw2SbJtqm5FtIDHZjiJe4tK6kgB5J6arYQvghdLK0X82a0qiM99Ca
XMOZ/91M8ISjVWqbHtuU0+v72bFL+vWuVTAjBkRZFBm5IT0UFJnsLOSxSIphYhJTy64NniSmlvUE
clrxcjSuQulW5JyvdLQN6CM8wlPwWlcLfpExyus2rGCMSivayQ340BtkEDds0Rdx04d9tIWVPa96
Y+utEf/ShJ1Bd7VmKTBnqG5+NsyYefOL9NFg6aqzGf+8ZP6HqH9c6Rn+9+hPgMnsK+FK8r8qofuy
HiNjI8CAbv5Tw8jhJWtJMzDyj666gjL833mEOsYEdCnr9OHUosSQI8/HJgPfGf+LlLOLfcUM69BJ
t82nRI8VTo9AusoTYl9uYARL+xHDUJBcc/staS+G9Bv4QEyRwBgW+WRvIuPXAR+R2JW37PYm3Kbq
NWveoujahy+1/kdkeFp/WO2r1N4mBrYaa9daIkopegcFacsfBT15h6ZqYKWSIf/uxcUQRyXaDNRT
TvQ9otEG3qhbeDg28nAO/AvYcQzkiwg9tInaUF0Aeu/vCKu09CKL+6S+0vifqUMNz2DnwSi9Cjq/
4RGGpMu6JBWPylMhTLaHTWIhPS0hPyhsbDv7H02bnnlBVmCFa5dOzBOEMDbq/rXBjlPO00nEI46N
W/gVK9mvQbWf4QBuWRrZ8D6s7hF1UGTGytVGFQEAALw02/jkcozsG0aEBdnElYc1LAQFYyWYR7Ty
6FwGcl0MCaCPA1GaRykoTETECSVYv3zKfr3EQujKDivbhE0ikw46acHH4DBiVJOrPn3PCmGA4WAc
eK9UY1FHb9346hqAdjBZMro5Cwtn3jHpTh+ZTSN7npiFKU8Mc7a0dwrXrNZV/xeZnwyUu4ZF7Vzf
WUxvbIS9iGZAZiPFRF2O6HASJbpTscwKqo/OQPpqrGazdZycJtBFvboGEGlPbiIzb6c4yQgh4srw
iVTtj0A1+WIOefAYym+uXMl8J8GNR/0zDYBA3JTod9LuMop4vftnaJDh9TsfpzY9subaFX/lCFH8
bNvb1F41jF/859AFbmJgJubqbTy+kXS8ivoQzPGpoQNmBlA/swrpVbBCa+RHHL4V6yC+2+1XhjgG
QFGPebPtE5BQVBc7y9L5oI6l6ZXKm8Hivi2uOTVJSgnqiPeCeiDUloU0ol35tllim0ixCTBamMaV
17FvLkR9oqMAiRPfE2Akk/xWFJTaKJhw/wQ9am7nUvSfvcIeO9s79dkorhOKNjuA/8EsvMkoOVW2
uDgUwIYExSxl5C25JCar6gqhjflhIA4vnI5cWmSSxjeR9EtgES3vbpoyjwwfdvPFF4Qx3PRfubRx
sq8KFVqtvQ/ObwSKomAlEkY/TKRWbXzR21M9d4/FQYiLsK6BvnW0Uxhf+HsSukGxS/Qz2vxBQoAj
AQpHVqjTpWO45uFBE2/Ntii9ZLFH1Rgj9YyHLUYgZnzTupHHrS78sy1oRdvei9GaWj2uyUI6zSa/
qdkOVvac/68kkv0UVuy4UU/SidKre31Yc+qORyAMQNLJnghvfclLOmF5hbSkxONBjeydGqPN0M3d
kByCgdi58dNUlU0FEoJgLFf0tFqKRsyoQnKicgDxDPxPJpxAAQMGpgWguqGAUEz0je0LNsV0O4WN
PDO+QM0/AQr/CdCA+iGTbqu9RZFyZdfzpaf1ZpgtWfhhRWu63LBlKrYRs02ZgZMtgL05xT46NbUO
eSk6Wz0pHGGDYnT4UGvlhlQfF8TwLgcqmSWjC//X65JnpKmsKSEKFTEDznyj9fGNqM7d2Es7bQ4X
DYZ9QlmV2906mQHtdXEY07lZ47iZ82IG+6PgUjMjTHdiPFiiIlcJu0Yfvxo9eJBueu3Ir+6xmTUm
OjHV35Dx6WWMr1L1R0LI1pPGCxdhnq8pk+FZfo/bytzlALP8ONtMibH1KXFMmJMAMtCjWzvA91Jo
b+O63WpMLS019AKfFBewgyEln0rUSMFQG0SO1uKwlHRWT/3kxbZ/N0yceFr2VNVBWqhGZ2F93gYt
C9K8759TxWYyYOtPiti10/gj1Vx9mjMPNiwZ3Pk8AQiP2Heyw53FXByOw7pfjr1AKlIjsyWyibpM
+S1J4jTUuUepXk0PJUu9Flrb7edc18xnqpIG1V2T9IMp2o0SVWzhJMgo2okvchujlClYGS47GQb7
VBz1rPxq5M6bwKbPjstsXhjNfK3eoB0enW8BUW8kSmoRNEQVa+Yloda1yHjgEpjOtUZh4cNrpAUH
qr8CmX7A3njtlR421V+XdKdEY804hPJfB6WOkrcEmylL2eeU85Dq9pdE6Sb9muA8JvKjKkAfg0oS
8WwlwuDYD992tU/eMlt6GIjzfNRrdV2e8TJ9ZdhGioz0bvKvWAWyFsApYTTKz+BA6jI7vugqYrHA
LMIfTrWinHS+drg+p97qL40pX0L2hF0MXaS8q2L6rkR4wfDxVb6saKQWZd2fzyoJkJ6m3z6g7h8G
zjEtgy5KZ82+Z6/b462Bsm8Zz96OPL/9l0ALK23pvZHti16lN4M+EKXA2jTTveFgsTQ3xsScvuiu
k6md4UoeTC0+jCz/GjiwjSArVN5VTPnzaDr49bQpuuwGlcckDDcj4FyWAoY1ynCP4vDl26xNhcBk
rzIzzsG1Z7RyVq6ucaOsy6Fea8ReONZGgzGdIqJJY/vYouWNpGAzkKZL5DCQcZ/oCYjUfcFaFJcB
BzuIjYvcEgVKLr3g4iFTC1h4uyjlPyVxHeabOLQn7Sf3AT/lTKYEC4NCab04oBC2HgLcSJ18R924
nVDpxDpYzshca0Xrzr1hCPTFnp4mU1aDbS5/kDEqBzksL1quvNvJtJzip9lJu5jtug3ZagwQ42uL
VSJfNesrBhIGBpzcgAiXE/tQMJ0gKDwzc86ImKx76eg4mxmAE/iN8WhlRFBFdKYLAIbM7Nhr8z5u
IWA+2A0PeP/pm+MO2C46SGUdtsKbGlSEusL08EufzgP6UUKJkGeHME4bp78afnSFE3oCq+IRcSkj
RuomHw0rAug2Ig4yxJKRCdeWKKMoJIbuFacO0hAy/+IUAw1QT41KKwbNjuA5zxgywUMxIS3WHre2
6uWQQUNe+tJWLzF/aaZ58Q37krao90FvqYmEgJ0F8su0gmtAiQt7cge07jMm564to23GhkEI3VOl
8jBCE1Bn9KuUb1ON9swap60fWYei+m2R8jalgV0j3TWOgxcBK7lsHu1BOxiv8GIG5UnlL5BsV9IS
oLdrVzvEKVGqXxWq5gLc35Aab9OovEey9BkM6SVopjUIOetVjMnJaJJNKlBAksplmAzoMJZnSrDL
jfqdRlIPYRZtI+ReNP0dRDDroRZruiH+Lf8ASAVAGVkzuIQQLOWXydpO9pfPgZQHG729kQBcqEe8
J98FCYPVfxydx3LjRhRFvwhVQCN0YytmihQpKs8GpYicG/HrfeCFZY89ntEQoV+499xTO+yt5hjH
ANO4HU/O8DwXvLT3IEzjdKmKAl4poAmCW1i/Jcl3BEjN5S+dL9P4GPkYCpfpFB1LWgTfuYr80CB1
pX3NN2V7AxU1E+vnfHfYH6tny/6bqvgubq5J8tmMT4xex3eruMz5ByuQkeLeuWm5Z/ZGz1f179Lf
5dahsw6GOhr6UILqqf2VDM7m9G/Av8l6VRYfLeMGpV9t8dY1YA4p8PCJaOMHTBOvsx8MV8hef1Ii
D4bl252I3HF+s/pbV4jPPgSgp1L8KOdmcduiQF+sZVtk6zVyjfxxToBZPTfdB1W2Ez+T1o27jOIK
d6E0f5EgsC7t22wzLyMLlIMpXsQho6ysXvnD9/EJEh2nGZqko2Pcy+LmSfyXZ01iXnFNa6y1mG4a
uqXSD7A5/eGV2MzNAYb8A4FyKxtKeNry5PIXamzKXih4+t2FFmkUF2GcYGy081fX3jf9hxyOIYVf
yyuCwZ/BCnu4z4LjOD2AzqgRcrGJTM8aKyyeVPE3dnxU85PI3kBNz0gJ45PU51I/WH6INTa+s9Vv
rNQxw81E/RuA4Akcl83qwnJdkWHIep70HmTpNUzUMbpBelkuL7d3KQ5RiJ4UdGSKFqvKod+fqO9M
jKvOt6vYd79ZzYHvbPDvu+a+AjwtQZO8hsWPVp8zZOJ+eDOZ5emCyLF3xzg1HbuBK5Lo5JfeApam
Hs9y2Of+1iCHnszs7hDZt1A9UNBnWLhdCezhW5b/LNo+cBZO+5VCGLauQf3gzBtsm1VEsglv8Oey
YuStf131Z3fPVX4j0ykqXxjYW8FPJp40VTTrRZ4BxeRVBrfMYKkkPnP3HNI2NwE4v+mrdM6jvjAb
zlyYLSsYpI2LKfOFh2ZOcG88W925FVDuMfUu7LvbMCFxPwbzv8g95eoe4VWhmaqSm3PxGNuqN7qX
0PpMsDQ3PHEjA/YiQ6Bz8UFfMedizHNxus+J3Xw+phuFqUCDJGJtcmeN6crJf5d+e3lP8M0D2WRI
MV398jzxrofqHvfg8b/y9iuGFLMcbg8Gr7/g1UdFTHIQapl40+fnbNxG3s84vvniNxF/nnzquL1G
Ru5CkV+DPbsiczOmRf7qB8Bd1dprEHlVbyI4GdBmvHWMDhvHu7EoorEyRlflgG7Z6+DS60PXPGTz
vWwftfWgvAevecmzq2zfEgRZvmvfSawnlv/cpleA74Z7CdId/5DxYrRwZhR/QQh2QL0rqCMx9GGL
UToMJ8A/58j7rbMjGe0mElLzmhrXSTwDeaZFYFs94ox74dKbGE7gH1hcElG91uLZCc8NNmsr22La
mlp0QWdvQHj0GoV/vv3EAMXDONiRY1R8CaZNDoZKh5mbyY6SqRLc3N+2vY4h9oPyNWdQyiGg/KfJ
f6iSf+18tuHWWG9Z/W95wPCYmov3zQKeav0xURwwWEzec8qwOyzuuuwptI+OONf1du4f2LSNmMzF
U4xpQAU3vzzm6dWfEPasm+6NKBDw4Ajj7i0WnY64lxTt1sEKLiw+Aua1HS6D8aFfwAWYKHWH+Huc
K3Ao0HqyoPTWqRF6xDi7ryTav4cKlTJChus0Y6ubgveIhiAUMZpLoo2W3GXaVEKnW3nLDe+lKKIv
I62/pyzddBQ71tT+SirNtd+/p7j/7irBDEOxXGzJ/Z0JkGNJb15Hj/J47NrXPh/Q3YcmxJEQzLiS
ak2ICDnaOaFXvkeWdpXITU5IZ63zsyUqUFQWoHYrRAQLUJsrUhspC4QqWUO+d1DrLug1Y/hN6woR
EbxuaUfupnRaBOkBNgq2LH9QPtiGRdmCOiA3HgeShzZ/tPeWZOTTOSVjXAcPRuIktHKJa6x5+PKd
p8sDhX5wnzFBRq++M7r66tndOhns9f8LT+I2UAE2NavPaDvnCHCljiImHB432gwfDzcrZPG52za9
ecyIUWG0611NVbGOqoDOzBO9VTXutKumBziujgmx300YGOsJdX5moF9HO86H4a6DLhJbIprXYxnr
re54IYqYBqqa/d/c0mKbQjUrBUvcxDioyYrBsbTrLs6hQJgelkknmniGb2Nv3+dmREBj1jKvNoyT
QxHFsjSnGqRLJy+Tg4FNhqQPI1+tvgSRv1OFIqekJclSMdTt63oh+4QfHRZvPU2fpYGfpVnYuG5R
jFQb5b1K0UqWIa+Q5XpD6T8owrkRLnFeDDVJ4/6PZFhuFgDkXNByNQBcPvf4MCRAl4yW73Zgf72S
tGyjhrwsx4nzAXoFiSbG3WRhgmFrfx/XzrTXjfPXKFUQ+fTj5NlC6aiMVdeb0WEm+nybDRWq74YR
O4ltgGvjRmyZdBbmq2OB7ZzRIXSuuI+s8lYPTXWzuMFZK4OLxd01uNW3C9uGKJ/2ni1Je+xLjniH
prMvU9gGBuhelKyrSOOKqL3suUAV1DbvM4agyHatnRQ1b03LXkfoS1dTW9Y7Yo02UyEJ9RqSLctI
heBkmfot5zoZ0czhZWFuW8/6qwQThk7W+BEZC/A7qxZf8IRRWfTGk2v4FzAsBYZFctcKv3hQeV2T
kNnvgupNz4gqpQI5GudOcejI45p6ZZxjmAKBKYZjElP6RDiAIfufWhuvWCYThOQRR23W3VvNdE4X
7YPZB+hNq2bnGHTwfkXKe87IG+8LuxmI9ERB1ZHYBG0CD2fElD3GPLEO052yRjNhN0Du+IWpDyLv
NOUquXTd/KHarNjOKt6ZhmOvNYBCfPF2dvAL39tFHcFUuQpJd0HLeTeV/BSvHamJZhvUMjA4Z6Jm
F3l+3cdER26qwMQXLcP3MccHBcxIoqpJzMe+nZHSz7eRqd0uq1gmu53x4aTBhcIruB/LAQiLxj2S
xwZrDG0x4QNzNsjLJAEQzCVoLeFLSV0lj5JMLGqQ8AqHDWF+W95zV5srI06h86eLt9pzHsmXwRuQ
Zuc+99hlJNgIov5mFck6c1gxuV4itnGDCT1FSi4cTCtV4GCYNYl1KWmfdHBXjYNeDxY8DPS468Zn
3DU4c7eyRw+xsSg/G3vI7oqSUAnHaHDPoPKHnB+uSGxBbNSTxVEwClNE5CI3ZcBrsnPOM2Of1LRJ
bu9DcWFrlCYo6r2uAatWB1vBuA6pNJfByQrWCWyUu8pjRxb146oljIMYxHjT9C4uCv8ydkjkWzWB
yUdaBUi7P/RTgY42md/jiIwuA0z6lsnKU5J7L9xpO0q2PybPAFdnh/FoP7wC37exIJQXgFfvbtKy
PlYdlYD1E0CYcUt8GWTwHNBWPaYB1zhJppYHKDpkwhiYEoV/tcDA1U5sJUckCKCnupVD52t2+jHL
sRAn+QA9zn/0c5huRoAFi7kFL3cEihmZ0puulq+Jjk6BbdwzdzMkb2m/rN77wXkGKXTrMNG1abAe
hCUA59fkivLheh34vNb0vzPYvjunS46lzeLLYDaBWii8tDmniCWuseiPE6tPwBYvCe/slYcJKPTs
TanZCKgpPIkhYpg0oW0hRJ6PrMHeyCot0+kzFH/SSLz5W9nmJykVn7n1PTBGSiaP6HrIDqQMNxvR
jH/Lczr0U80PaijM6tx6sX2IbYgCHSEuFVl0KyXdqww51WXWEx6dwYf3gNs2kCBxfLCO4HVyZzuI
g9vENnfNXLwu0HkIy2i9TXPcpAbRHGEv1n68rKfQm80Rk3F3ZlOKROPJhTbtjy7lrit+YrjPCHyg
pC/svCR33rO5ya4aKeboPAxzdvTT6TsqO0FcC/O9Pli2qZlP7kIeuluoqbx6MQulkySJ6Ej1TiXH
rci7KuCQfrGJOqucJZOKJ37b+DX+OnrFqv7Ne+a0YVR526G9Z4OLirtVbOSRPnp18DgJme8RsktO
SLIt883USs3LkLV3n9Xw+4qrV5tsIUku9WOYUonXXmJUvbC5ztpxAc+b+jnQsJEiaF/IbbuTzwpG
21hBFg4n6OdgYPvYvvdYT1i0M+s8I2C6aDouKWf6XJ4vm0NmoCz0m33Q07mTRGevixy86YzcdUr+
aMg4O++Dme1nYPNpGsJ+iqUZnaxho/G1C4krSWoyxSoHbxpLSUiSLX65+uqMfI5Ca/vOHYNXY7ZW
vc3LtIsIAuw8RNZliefPnTinJjzUkuc4sJ0PZc6PpeEIemN9mkT5XpP/kYw9mpEIN67xqPwu3AKb
5yNjqzuxB1ed/A4tf1uCnz1UiZmhB33ug+zoaqxMQ5QrHh7OBFS7XJ2ggRuG3sXIPcpSzFthgj8V
4g1rf4VxgGg69FM8XYXxlBfAC5y2+anbBbLTN9d88oa1RdmYGB4yI6hmJVlfae7uMtUMDG+gz44Y
9jP5HksB6gg7DHLZZ39OcOsyZgiYs65bP3mOc0XOVly9t+jG1+3/aJEGN7G1Nsv8e8LGFQ4J6PSI
LcygrN/O8J9NP92JkppTSIoDx9slvHcBukSfbZfcHJPb0vfRd3fuWosuwTz1FBiDWtXyxU+Ag5Lz
8jvJOjxMGowc6/GFzxzgi0oZjbpsQfiQjOTipf6SggdofpSEA7AHSVwXD0afEczqC58cFvtU9O1n
r7uHLHlhtvsbhf0+NvoD6W97F1WNMp+sGsPMqAeWx26N77j7dZM/P7UZfHWslEo82ukyNfBJBe1k
9p573gsSCu4MrkVi43TMypJHNcEvngKfFTn5WT2wrR4PD1gG89gZLGtT04btPW0xJQBoZlXUR9Mx
pPxtOxryWnA1bNWcRxe1ShLqF5c4eCIIGN1grNtrijyIMoOF74R1ADvIQ7+kEGfQVKYKSqE0bKbJ
/rdc/rdioAmYU1r7wVmXk+fiosESq1CYrfMsvbgBk8skN23+ozZWuSvOs9Oj2TEJ+XNSVEYVB3mS
0OSz7iX1hlxdZ/oFO4VFIrRjwm3oOJGRBE7dkOISWjuqffBKtk3yvM9u1IawVbc4OUxyFIWDpV5N
r45T37Jqx7G/MZvhV2ZwtcMHPQNi6T10mLrv9qJw792ZpPA61ev/f0a5/DJzmVyDZHqVQ0nXpGsO
bxvvfI7kYAzA7YMYZ2tjvg+z/xkKztmaqfgdc9rZLzgqaoy509AekL9ww7r9OQNcbJFeoyp0DkmA
jdowxFNbYKOxp4L669oZaO/CtmtXllm9RBWlXVwJEkuz6rluwQRZuHOqjvBBz0hI5xE4oIwUeoYk
9jPPMZWVOnn2aFvR4XzlE+129Oe7ctg2NsDDiG6yJdtpMWDBqim8oyfrEUpUobbkgB9aoxuPThVh
Xe9RdTces0wfGUY8nCB0YzGohmdz5laYtQcOdh6QpjtASDzce+XUA9015y3N50xTMXwHjOfDCNVS
zasgMpD7wRwucH514S3wesUENdm2Kk/QsqdspuMeESxADem96NR89UccNwUZTa3ML8MSbBNk3VvL
O4o/NpqXTnAhnekN0TQVDntRAADXwTS/nXBRsLfeKTWjlyRiNjiGNcLpEjM/pB92vIOxtek+76Ye
MU4QPjmp8WYEOMTj0EEQZ7Elrh357YZUU4gwkCJpwJpjAPuEIcWqzcJkpzBgGtq9D6E/MoBAXdko
37+b0sWRI4q92c6w06pnUpZXpj1/li3NKJk1zHS8oyq6nRoHoIVpZ607KNEo1FGaKpQ36BsLSACp
gS0O+vezVRLDyS5Ccxa9WwsijXgxBMqC5IRAPppGwqVMfezxYbRNIAGj9pL+pi+n+6rtimNe1byE
eVeM7QlEJXwFEePHnqL8Hh8KAbDNweEmnhImEE0KnpV0qg4ThRvt+zn7GW0q4tDDfjAVxzgbfgti
K1d+LUiTTi9plT1ZorHXqf2K1upDx9WzfskvVCULrQb2/hQha5IkTjGs3A4SabXtEyBIh3dDjPWX
jlGIv7950TWD28xZi1YCm07ShQHNKcBMGb7dV+EWd6KR2ylxXyr0W3Ni/MgG+bTblbtCoLSYTU78
isiBPOYNXQ0fVsm0lfB3sBGNMexb7RFT0iHIMicqC4fkdWWQeZFTTffwaRl1G6zXbL/ehOLBK6DB
DpZzctpRr45JEz3TroM/DePoPrSdrawSATcYG0FosxWJtxgFIWaRHsYko6yvvWPhpBlctYG/NvHx
kA5j569+x7RcQZYwaoIsOxUidunXEFjfTa/stsESlNjgMJwzag67e+ns6MQhb4ZIFXrJstFpHI2Q
FjRRNi1CNZfRTFcoYh3gCo9mu497ZG4+5PomD8TeyiI4VprEpwDM8CKOw0uKsUcfWg+BqwHFRNO1
DGWMU8fVt9loLxWyPsMm9IDKjeFW/pOonplvfeq78HfQ5ldO1pKlPSwB8E+SbH62lPUMPJaWoYiw
FFlovtzmoe5BnXkxxvgMR1U7whY03JnoWDE/dhlVNRGlLKMif29zn1AqGweDoGxzhCWcUs8VdfzV
hdEb3Rx/hljTYXCOarM81A7qGMMiIDlKOfuGheZSbkOLlJMp5PcaULSxgOCmZ+RnqPEp0/VDYszX
RYjXhiPfA81A0qXRITYudUVmXlG4xyTsnhuf571WXX4iKXtVKpsttpQIZsbRvCsqZLdZGlNp+EAi
3QJRQ22N/DHJmKpTuedkfPPJutOG8zgv8a5KRE84DLEOcKzXduPxSijwsAlSEaTQLZU9DxZlLclk
GYKPJ5FHMZr+6BovWgOsRulkDSu5/E4+3rakJ80vUMbhl7QymEi57jeDf6s17whdO4Q4mG8y5Ahy
7U9SiXA91/dOmNznY/fFKwbHWoopg9nBHjfkHkHddxD0pzKU4Uq2/ZVrEXXGm08QuItxmCUpJEbs
k4Bu8mVwSAkfJiNdUpihzGgvYSW20xKrkVcvU1886haDSWzaWFet9yAyab0U34xOq21dj8+SMCPm
2rxdJm6Wqmz/Yfis12RgfqO8fG407N6pwOIQC6LNZkGVkygm29kgN0ZfhWv9W5Xl1TbUwZUG4p2S
2BdofY8Krc3iDmhXZuCgniMTY8gk3ebQvDmxmI9aYBMuBpAMYF2hQpgxY+jhUcts71Y1xsKairzL
F0/siCWbUAcXxfXasIMv32FA5I/hzbD3UyyeUVL8EXyhNtMAr1625AQ66LAjsk3uXAYnRkiLG/gj
dKbqpcOz/zyP31KF7OxMRsPpEhwyspntdfSeODHGpiqfGTAz6tbWSH4zcWJAT1KmMn145awCe5FL
6Bwm8q26EtOq6PyPaNJUYjHM28xU23BjkxSMeJBSoiJGxZ6AoQ6gsJgIk7qRQBdwku/e9pw7oa2v
oU8a5GSLUZDRe+25r1YYPjLVOhMafJ/HDuc17xiGzGsNRmm0OZbcrv5rerFi+vyvdXMCInjDW2y8
swZW19JDotZG6fFJE8Kw2zkOBWF9GHDiO0/1h6lCJtS2rEcsj3cwFeoyQ1wBeIA0qcBOBih+VqYR
QB4kCYrgNrwFdDNZllwiwxmOTbawb/rV7E5fRlK8u8yJlOMelEIuOON97VGjMzS1XkXcfaWmfPXi
aAU/cETzxAOoaqA+MZpq8h365SMWgDPgR3+axObiLR5PyI3WzFQ/M2QOLYInjcVROCmxs7VPKU3l
MndhsQ4Ur2Gz8p4GY764hAjQQIOk9pazzt5RyPUwTWJnW6DJaV3iEBpiB0DhHwOd/BM0/khZLQKm
BrZTvifURhEW1udIXPMgzUk5i39Hkb7I1vtTAc8gXXtbYOgvypeuU1jNqb5FD3im03Ah6swnS2P5
QpoJ/Ipi2Yni/WO7D2nU8jBwuGJnVVm+8Sv7GT8sngR0YcUM8wDvViIIcooH+5hwpbejB04ywqKo
koVVSLLiFGN+0y48zUUjQ5rb3zjjNEP84M+w2c0AWVvlm+WWXNNl8KzERph/Y969ekF+K0iWF714
BEWcPNgDsSeGhO9aTiBR02a+2VHAvCdcpu/wZ6PjPHFEAZb113UevDlj/hYkCEmngBHgAtrLwxRK
ZtS81wQ6ZRL4B25nXr+G3+KroMJMEiQf85h8Any3g+7fPGcNOn/2MSTDLhQyUDU2Yc+XnoeSjJG3
ZLluvgrIdIGMaB/zttAvNvsZt4QK3usSEWtF8k/NHGnjNOm09iv2J4VDzVO5MN2brmyWb/Brmry3
llAPXF8hmx+cFsRcN7tUgtS255kNcfrh1gwFpZLXvqzQWBihWEfWvu8gd+Z+GT7UrWrvqMLFvrTR
a6UJbvoCWTL6SYTX5JLF+56AMS4l92dg1/ahLRhRTiisYW+yn/QmBejSwUKP/BUOEonEE6WqUdyZ
KYyqbJxspK3HHsEvQ0u0ywlWRQanfLTNulegwste+HdBpRs2ZiknerytS7bLfu9DsBPshO2c/912
oFSQRjKaMD1qInLRxpvWFoPkGGUd9Kjpp0LwWZTTl1iyuQYDtN/sPfGs/PSTZ6LkzcQ6Y02aEx64
T6rpuRS4L7sRhZqfwZwrHMkEpGICua8Vv4JTFtEGjdDc/A7KPLoAV62Q5YklgXonQGuMQk1HCUlJ
ilRvg1y/B16ebTKHBUJhECA/c4M2UfkBo+C9LHswVR1zAj6VyogoYLtw8dJdFREFTNiwRuUNKJdG
4H6e2TesckJ9Q1ft/d4GSKkAFnbuzW4zb+tIlqMG0PeMM3RlZfjrzIehsa1tpYjg8agwvaZ5RcRP
EI1+NlKcDPW8Z4T8kUkPXBh+MzlW8OAsVqJW8RMEw9F2C4Oiko14P3cPLS3CkNI6amMk10+CgMpg
qkDKwAwSrwmZq1eJ0WGg1GLZLPckcz86nfdWh8zALAOwXTB5ZABb9bHpx0PngQKG71qsx788jOUK
UX9AQWdh2mLFaLwY1azPLZnYWEXHXWsbewZzV2PS7aphhojtnnxAIstWjgG028Z0zpNobYQcbtK3
oXQF6IHlZG3teNZHO0c6WbLa2qpFtFF0uEVmh7mFmzTs9BRJ5iCHJcKvBYBpZy28JkxQbU/SaOOX
5Ft6tcmEezTWDevje0sz2ilRJdT1sZ1IzMzGfmlveTpzdB9xMlA/uDlh1QMkDJ+oqbwumUJAzbIt
liijfMhMG5O8QwZ4GJnPecFjWlFEZlL1WGTTx6YMnEdPj3duSP6ol6KUZhZKWI5E8UtwF4mkdDPs
9wp4SZ70NlWeFmu7CdLNkOFZGAC5GLbory6O8ym+DpMr9q4gZdFlyMgsyTP3FjHF1Lo+qk3tGo+J
Ve0VFLQBq/oxmopXS+f9IfPKkxcAnrENl6QeyyaqYjQ3BGgQNjKx1gpr45NJ3l+bQy1UXvVlRD4Y
qTp4UUBnmAjwYacNWbiaWyEeJ5ilQkJqj386B7xLZHrfvTQJv0bXWQ0YaZAYTDIAWN/F08ZN5v1A
I0xYkxhWBQaE2DdRUMMbtRejTwbmFtE3lg9e1WskzQYBeZkj3unI/1XJPILpRJ8+12x58oFo2c92
5JwQ7w4iOOK2mLHRIKpxfk9doHWR+zkmp3HimLSj4QLHl/VAeOlaB4arb+Ig60PAVj17zfndnWpJ
LFT9SgCzt0KVdyud7HEwyJIxI+tf61WP5FYxpeAD48hmHsuONmDiAHkIWLCfLkvuYPl45uordqdb
1CJd105xm0bnyZ3mnvEXLJrBs146NztQwLO37nFU1iiL+W2T4ExnDmEf3QgBKbi65se685+a/s0g
09Lz5hPJJOKO0R1MCwBnnWK6q+Xc73OWrZFLhGfjYT+pIEYKazoyaQrZ0pMbzHSRbpQsns4jSSRk
KrYY6kYBhGIekQxXu36GpyfuNNs2O+g5MYncJiu3G6ddCSAtQb5N7jMXBCBMg0EiGw4tD+UMktHK
PyKWR0H2G/rNoeiSh5pXcfuX+pzfsmPW0bObaoyj6DvN4C2DK9WU65Rl+Y6qraVMQrFRGhszdR/j
OP8X5OEbW0C4Hz27XR+tU7ANaeh7NbMvY0qGPCzkt/DOARF6pX/1DcH7E0udLTYeOs2GOnUsTnP5
MlZ4IU2Y00350g6eg0oZjqpPNIlNdHSgiC1hTa7t8l+Gd6ekBnL1gF5xPCcw93PkShbKo5A5TAqg
tRD8XYEjTuo7N/9s4mvW9QzoMLNigOmo2clpXcdYfsjUY277bWl7T2R9xAOODGjuIELHkbUSy4up
VswuUQDx68/ltGbYcmeC4l9mgTbk85ambqA1beisw9hZYWK1NzGj4tz3QQ2wEK7ifUGsLUxeRuVe
R1vJ2IodFLtvmKgoCZ0BUiR1ofNFQsyqZxVo0kBjdlrXpbVy0Lrk6cqt2RJVc/StXcbAhb8b57m7
mzJGeeQ09CtqmuuQYPtKSSynAoQ1GREii1ghM2qX/CYXAJmxeO53je9zaHv72nivMMm2vcTiEW8r
QskywHZpR4NepQ9LIruPUHY0aZ5UduzwyfFuO9GwaK5xeA6RH/TFpymfXaaj2ZKZqnKCiWLOOXTS
Jo4R6zcsTHjHqn5TurMpX0p/69kldlF4nkFv0V8HqGT8MN0suapLuJ+H69cE3DIZiHThAScMMIEG
5HT2WT/hmilOzJ5xVtcn5f5DgJa7yiMVFm1kyKstIYjEbvHD+ynR1Lh5l1c2PgegD8gkp/bdqvSH
CHgtpq68CG2/l4kPNd+iMwJuUglhriKb0WpWxey6jeylc+ytZxRrXegnbdLD2BNYQCdYlPM7V4Ca
xEZYk4/rr6ukdF8EYWiiaaMPp8Qk6nUgEVjmGrc2R7YzZv18ml2Uwr3ndaiWHH3MyRAF9wKPh7Rv
WkifY7i3jc8w6fpnuwc00w70OOMbh43ZTS/enISP/39BGT7d91RygTResmyMHkw5YKNB2n8JFTjL
Ph9PbEnq+9mCxiSLoDiVA7uuSfXple2xf9fK0Nwpo3GJHYDCMUvcyyp5dapmuBla2evenuQh7HuS
PEf3IXYrhRqpqgh44CowjMmOVYX2hwfliPtn+udLobi09nCUYVe+LP+esIrBRozrBYtfOEp/gmk2
T2z7+4Mk5tNOVPnutNHNaG3nsdQ5Fjd+9v//ek49j6STWm3ivmP7pauaxjOJ9rmLoLxlfPCyoFLa
Iicf0u7kMTR5QmxvTt89pyRvqZYPTmNMW/bd5Vs0FzfbkurKtqt+GeB5/v+vmdgw569w/RStrFe2
iNTH/3P9ZAyK/VBi0B0lBXo7IpDHFO7DV13qsalwN/TV8Kx6Q2wr1E1PZQlfvLWl5s7fRGPk/Iix
YlirtLrFPiKTYmTCpts4vEgNUH3o7ObO9IfmpGfkPg1hcS/xkLorhRPjSWoUB15r/RtaJ3lg3EZI
gTN5v4IZnb6avms+qrTxL0nbXF0BIo3f+a2JgV2bgdInjV+ryQYatbCZ3uNq/q7cqL4y/etvdT5d
fE5cR7KensNdCxcEctdkn2ZDwRqzultG/tVaGe57VSP4zQuscXPVpDtlo9exUS/QCBntPXSZuxgE
xX5CVP5kkJUo4ZFFVlUeWqFH7h24R2Wqq13ihU/LgmMvncg/T1H3IW3d3tdYW+ExjUcgbZEb8l+0
MB463uQpw8XzlGaaeMvxOLWZQBUV4xDKjX/ZPPAjjzMDNhjqmTC7ND58uaYjiqUDnnBJc0DlLfUv
yQoAv///kkskQnOaqx2979kzueXNQAz3XtLP23BWoPG5g66jI75DYG2fI5I/IIHOg50QXMgUlSWd
DOyHGI/VyNPKPKrtN15QZdwnwjmVVYUMxDO3yiSoMGvqjzEgM0CMUNFnGKATZ1VUAuZt4pEwAFPA
LxnmLSAMeMbW8OVZO6egOrybY7mdWXFvTMfTu6Hnco7SB5+W7KJpwAwV608n7nj8VTrdRx4MZPgo
yWqG6mbeeVXTHmw4b3JZtkeMsOawfPAtdOqU2sBwDCgBDbvyreUsid2CUpWZ0b7yI0RCXR9LlGzo
XAfTQiAzi2ZDXX7TQxGeRw8stsoogfNmOnJqeEeZAmCLpJ4+UPnhl6tiyN+t8EGMzZ+mFs1zUWFC
ajXAX09ljBxNsRqYVZ+miXO8HHR9b8ONVHkwUxaatCrCQCBWgq3gPDvUo6Dhmqx7CWcNb9TF5597
JRDYeSm8JZKbdCnVEYhE8cZwjCog1R8dGHoEusyjgXoaTXSbOthPbSfLTcTekpWwqVeJaUEuR+Zb
jbn1JGyEgyH3w7cpikvmJmtjQi7tuMZwTqCtsIZFrN1Oxsg4q0ZEQ5Oz5ZdNjrWztSvPO9HeY8I1
hNzUXI5D5sQHrYb2XdiwN0xMFi5vCBhCbnZWC6DGW6ztsAsKST8d9pr6xI3rPUMVZCa2mey8KVH7
enTY1vZmUz1MEfgkC8gZuI+Gze7/X3BTQISaC5R3/9jXIOxnN33BAsWRmk0QxnSGZGv50mo26saM
shzlizraE0BrQvzOZYakM+76e3Zm9JFV0hDs2Jtnx4wfu2pw9ons0jOsT30X1U25/f+HjpGm57vZ
gQhl85DczQAnF50mAwvNdLCQgthCo33GQlhflYvtz1IZ/jHu1qt0rCtR3fiXpG7u9fLFrDNIUKbY
x3XuHpWyggMSlOQHUgBWriabbgLNwW5o7R9tut9pk9f3vu9pjCS+ScpOkVKTtIeISnYNjEg/E/I+
7ESlNUs+KN1O6YVnD6XCXfsfY2eSHDmTXeut/JZjoQQ4HI3L9NeA0UcwItglmckJjMkk0beOfg3a
xFvLewt7H1glyaoGMk3C2DcRgLvfe8/5jmtYVyVseFMZYSidSqZLPgowF/5Wj47/UQSIRlMxGZtG
QUEN24Dkqtmet+IZNVNME/xdUEYOhnZPrsjLy9BRz6rR5qw94OICuOHctrAx44Zip7PQyaVjQX9K
aUKIXfO7GhZpoAtFuqTQPjZu3G3iqMS8YyBHLAzEgAZwvq5Rp9IJ5XNFnlNfcAUWwQQdJsGnMQd0
tyIBvKobcMaWDbKmUJv3XbBoRgi7NY1t6eZ0mJzEQhtHOlRkpacWJ9QprdW2K4JhWdZuCtNzmVjL
9BQafXoy+4yfm1P2COQ+z6NDzM6cW+Wey+lXCwvmMgq6q67OQeynbHy+LAmfV90hLf3uUVVWdRe4
PoVgxDk+DY8UAdHJzRg0lbuw0ualoix7zKuCbyW8CtXidOMPnji1IhhPvkGSXAvR6+uBEQKpKnRr
fdrxtyG92ApIxhEaJ4BrUr6sH2Jsg/u2s06OTPrHBXrURXaHwssO9m1y6lhkzxW9EuaDffHo16SZ
FPFwx4J7mjFPni1ZC9x2dHLI5cqU657mwAAntTzw/6BTiYppTby0zSaUUMqxyIh1bDN8K2vTvs2X
hzZOvk/4knadGQUdfGk+9vXZZMgBdiXBPVVesThcn2i4Ae2HBnD5evj6+NdbrZhfp47T9z99/Otd
21xCiERHwLZqAga/dZ2Q9MjRPk8n/6Ih0OJuTfalsDZjP/SwhlkByoKChuRdgQVFoKAIuH18v7qb
3RBL/xxEl7EwkKPPqZVt/GxJUNBmdLHgDl6+3uIJUCdLa/A/LB4JR7BTYyvzyFzYoZ8eo+prmEdt
e2lAsYv6i2HSMnP0cvd8wZ2WB8bK89YP8UjEfdGdM/qxdcixp+kaCKpFoq5z2qlr4aCYTpTHGinq
J4mLbR/2L41rDUejSYcjfXMT5FPm/OxNn1NgpwKYHol39rLgh2vxPA+V2YKbiO5RjXEUXl7Br7fa
5d2vtxpBK4dpDahC/s9qsUOWXXgwRTWDquYhS1N8wzN+vRj9ReikNT+nNa9fDyBD8dhqeZpM82CH
QbXHOOoA+Q/bI6TBKnPs22Z5SOqm2ZmC0ZbjFJ8qkeNBO1UCMkd8yqRqT//9UOFy3fuJRYpz4/fm
wjhFagd9gOATljXKGMbInVbvytTkWLChYBP9HONQPHs0yNgElvmiIq1WYXaNKvwbkfY7JDkKj5BV
G9/jGdtlHAE6zofmcVHYdBSyoxF0p34ynfPXA+OVeCPnGqrKHOa/4BW7hCV0TLEFhMOCIF32pTWq
kgkz2US3A5lEObvtZ0bN1WgMQa4fFFsP1cQRFYx/y/D26OfUv6Ipr1XTXxLMBNzTrKbpiO9pGiaa
NM4VlTE8NgN1hcyi4HFCxbkSLd0BO+M8bhpOttw+/lOqCkZBpCBC7nir6a8+hC4oolxqkEQdWxqw
DaMkJGTG1XqhX0Kol+lAPDXsH3M/+acmyxQKeCo1HJbgzwKX1DUvrF4S0664bzjnNBAMcyQIW8b2
x9aHbz9iCTcostZWAe3XA+G1JiKIUtH2rYN5MVVJXq9MzachReHR02gKptcaNcwKX0d8cUFknOLG
fOAbX5Lenw5igqQfMMhBkbLJvBzyk6Yt1UBq3QQwMzeFvmU2Smh3RNOjglmZxy4gRc/EcRFZD3RK
1lbl/U5UTU3TK/tuTMltClKdEboROoTx2XRbIlvdJyVRD/nYUFaZ9pneJxlAy0UB2adgAhpiIu15
yQJLvMuEhtLADDfpx2Bvj7U4F5n/mMSP8UcwS2OjinbcgmmKn03+jE0xm6Rzk5e2qdpEsXI46JiC
Y+n8NpW/pOYtprciegpT8aN3CqbbmXgqfehTEdGox3GJDXZFeWw7zEW5MK9eTNUmC3JEONVFuySl
ZMhnDLgTIzWBhGXT6xqgh09GZKJkc/YVgmwd+ybkrI5iOO+fTIGL3mzISwQgWWABox0SSde6BHkm
LrVAlDcHwTZZliRB006hCEfUijEIDxHsJVG8ZpEd4RRT/rp3u/GMFqXkTIqedI72uAPMzRAZ1WEE
AWTE9hKY0E4/MsPcGkZtPYZBv9ChSgoVHMkXhIX3IDHzfWl1kGG6MH4aeg8lRh3vh8Cn3d1n7Xaw
vPi7bf003V48Fk2ZfAcDfKqhDt9ULSnXCDqnp2iSSNHD4XO2ofajWhNHJnFIbBT4fl55Tnld0O1U
F01rO4NtplRJ7yKO7KeZahpgE2OhajDFUx6hEi1qWtVOyXzd+Byqs4yEvraZgXcuWxYTTme7ODaT
B38oaVxGZoZNBEoMCvfxGMXduEOGldANUOGzCGA/AHkOt3rwriPjjQdoFz8Dy+jfhbkUtdTrztIu
mAPxonRHO5Rz4KY1Mmfbo8EBG09MqqqMEtd+T7pLP34QINr/bW/92kIrAzvdMOC9zXy3vOoi1SQk
BMbm6918yqpr/mKBBNyERONx8rPoWhp3ZEsUoByc8EdB2pA/B3hBO3enZa4PlY+NG+8VAQWcQCgw
YBiK0E8u5vKAJmTaWg2lHhZGoLsSOkfD9PEhyQ3nofTufWRu9L5HHBmyZlIiarFXOQmFECIRoaCG
RFCmy3uzmZ+zwRieWLc+zBEMSO9E4b4w7fDRM25mwqa582Xxoarvno2va5CtfUxHg4PfcugcFw6l
upkN+F0QpY27oAxRSY64J73IesnLgIlu0d55NeyosjCNvVGiTGlsEz1wjobTaitr1wfTfTJ13q3v
/4hCpMtiIvvH0ykZp+5IhAoFMX1Bcnzs6VedDG/oEL3Huc+3Ctbr1vJksM10lL6wpJ/IMnR+jQ1h
Ip4DmGJiWoKOpUb4hTTwpXS9HBc1AcXhUEwPoaEPSMeLdUwJuWvIGXyKGpRc4TDoLY5mVudZY7Ua
Ruqz+ObNN4E/ShjMF1q8zFpjjxDOKMaRZPXmvnUdjHUx0a9QQdEhYM/zIZ8aesBeDLJh5XXm9ANM
UTzZzW2RRBrEHILLOknQsMQwbYHiCgAmQr2bupUHvxn1xsv8emOE4EgWYP1Z5fh/8viVrLGdksAQ
sAFRo8MWj2VyRjhLLvUoxrVTPpdI9uCGEOFQaw1ByLeHjWf0ah+6VB3zhF9rdNOG+xzakuQNmnHy
x2891Pk7AtCKNlFMq1+VdybXwEH5i62wcR/MCrkC+ky9j4xInMcc6r4bRvKKZkSsHUciVGmT75S+
BrA4WZ+NkrtdNA6BR7qMbgeVvBc5A/2xAodL5xeMkKYg9fzskSe4vHhS15tvf/zrX//9X9/Hfws/
yjuKRFwI+q//zvvvPPdNHEbtP73713P83pS6/Gy/vu2/vuwfv+mv+83D5n/8gvPj9umfv2D5O/7r
B/J7//53rd/at394Z1PQ9pjuu49mevjQXdZ+/XL+g+Ur/7ef/OPj66c8TdXHn9/eySZol58WxmXx
7e+fOvz+85vnfD1Df3uClh//989d3nK+7f/9x4dO/+//+ePho+p+ZXH69s/f+vGm2z+/Wf5ffJeq
n0OtkD6dHPXtj+Hj6zPiL6ZyLaUUaFvL96X/7Y+iJBXlz2+O9RfT8X3fk77l+lyE9rc/dNktn5L+
X3j5EaRaDt/GpeB9+89n4B9ew/9+Tf8ouvwOE2Cr//xmm4737Y/qby/21/9oCkv5/BGe76Nus4Uj
+Pz72wPdNL7e+pe5HPnTEhhxdUTv0WMaSJO8OA16JM258g+DTuAR4e1aG2ZC0fkCtR85YEwoX4U6
ZBX5BNOG5SJs8uUhzCXc1yl4FjQwDi2Y0CrKH1vDCdZzFCsgLg+JmYIZNYsf6YOjhnekntbRGo17
vuGEZffgtSEaAbIO6A2KU9gW9b7GCdyXPnIEY5FBscs13KWWlQYQ4BBUMqIsffOtC4kKQBpvxJlL
qc1YorPYScoFnNjIwr/p7Pja03FDwYJ+VGBeRchMgjK44WWotoVNj/++6q8eZEFk+Lg5HdhvAAAf
EAmBivZyyofGu/FcHe1c9rqtF7Q4Lip98Sqmyll8yqXATdq1p85GRNBm2JUnpQLatf2iqYmAnyhu
63a0f4Spvw4d7+j6zqeo5+7YVeQZWuVvV2Fpg/3xqXX+A6GK2GH7cFcUf0NaqHUo8qvXM9KoHZaz
kRS5Hn5R0Da0gZDNmLS/MnjDq9qGNz4NCnzT/GshjNs549rC11srGY/wpDZKAEudQtDvmbOHN54W
H1EyIEi0XLKrQqyTGlyZrfIBsX5F4DILfWkdSHE4xsomwaHovus03Nfl+Ipqa1LuG5caYJAo3SL4
oZU+qgWuhe90WuIE6XoitppgQPg/fYnDv0xT/OqhfR8MnJSa/DW1G7KT7rPUeoyZ1aHLZCkOsuJX
53tozgrrIRkY9YlS34xlDgmPM95NgbB2C16HdssyeEyr8UbWSU+0gb7miYFuoUcc7cX806NCrYGw
vc8mlPZ2sg/UJU6m7+x3e6PAyQdsnJChMgF0iJyPZxioEbEBeArD9ZBLqvM6IAKHeU4dh9UmK7kq
pfGB6xoB17Fph5dQYKhRfSIYar268UywK/a5QPXnqg1/od1b+u/YQqHdReSMw3qiyPPG8GeVcYxM
8BtimOfZTvvxIuP64NTjORT0dsNyIYQN4CSZN5AvgRFfc2AML4EjSbcCFRcGBxsZU+jF+2ksidRM
IH/ProQvTyep5S7PbSz8JgZ5SSmCLIVpVz77NJIyEFuIwixbvk4FupQuIADUNmR5oznOYgXZm2lf
bYHjHWoqgtuudolXxMrtmsZunCwCzhLxjJsdMrJzu+Bp89H3thm6pk4qc1NOrAzpTLBY0TuAbaea
sJ3UezE8KM+idYm7bU4hh9UaAgbHDRwDaY7AuEBgL8hvXzkxCwBcIW54Z0g2Ah/5xokMwrd9Y88E
HdhQfGKbj7fz78yJmkWnR1wWl1NDDzMMgSyXPkkLGsVMFc/kQMr2fsJBdhMd+8YjPHCMAJFW6raA
8beJvYqkvFt3zI1LiIzQrKxzknRHTZbPXhNA49pjvjFMUgWtcuE32o/BIIGyx09ERecb03ZJR7bS
nzRhNjLsTMJ4nJaoNf+xV6rbmR7etwGxMtPGotphLqgQpBPnN2gYag7hJv2s0MwXuyIMAA8UhA/N
XsMV72RHcxoAljTQ+wJvumLDRa5F/JmCEIpslfQUrApCDPtFx+dJ+62IiflGrbhJxvnKXTyvvcA/
2KNHI9iwGRFKywfZBWAwzhchZ0wvOtAdvMlSMmt8KrymXXm5/w4kfQBl2z7SgYw3qt+3FXl7y4vi
+UGPdDN754z5fQyGB8oehvRhad0Kg6b/RCDRUV6aRqKgs+4qR11se3y3Y9KJezGYm8hKjCczdG6q
/qmZAHZbfdjf4RzeMu9LT04vLmPUlDtpd+j7Uc/1vUrRylCMdmNBqobbUGVrPJdqZJ3q++G7y9k+
CQkF8tKGyHTbJ788ww4qvVytvadSB5r7nTRKVp214XvdNSndSzC7iOKtDpx3f79Iexrk1TzbkmTH
zt94TnQ1J+MHbkDkcgMrb18sg3SR/e6Gfj7MGPTCEKg4TaEbQDMkwWrBrge7VsiqpRJRlM8Zulhr
IPYLKzx6R7wnNy2jAnSy/kfCfAuhRz+vRe7Ct/rJdVFQRuGYIdp8H0Y2glFdXZuR/M7crh/83lIo
jO1N4kqEAumMKfI6OnBQAy1TYj2D7zFrYpcucfJDUkNYgInXWceR5suG4/feG4bXWIutYzhI0jSy
8Mikw8cJV+4Id1l5IwHJ7dJyLmL6T2lTukBVAeSCyEZHPRN4MLwZXQMIjmh0Kw8fmkFeDT+XAGX9
Q9BGcMBq7y1XeFf9nleRou5k2d1tWvaww9RJxSGwh/6UZM6l9jLAM4gPlB0dctm/JsbnSCMk41i7
GmOyqHRpPbr4HQo0sjeJdo5dDOw7lP5zaaDbLZmg9F0U7C03evCqgTDQnGudOOEiEs5aliJD08G8
3EGMeRvPyPkY0j0yGX8qqY5XY48uBs+r3Dcj67gGGJzmU7PHWo8+CljZ7FPJNkELF1eUO6tgiOvX
Oj/RLxiugcOtkDjwdPzUeYs9b+Mmnfc2ucbOt/Bjt0X3Jlo01jCca5H6T9irmR5WCeHMrrHQlsny
K2zaP37v4LaaC3MDxppOTy6gnfI30LQiHJdH0lRfx9Zu6DZJdNkcS9ikh+xAoNuhHOg0dRBykUIz
L5UpyIOZ+JmiDC4BErpDbyJUS/FO1Drc6HGwCFcvYO9Y5YHiHShsqc99rAkEr7oCyd+49+al72xh
3S2SmNV1CPUqqppzNybBtgpQ/ji9/1Yt4k8mbssYliyPIQOLM3XBmjY2MgVuATNUuMvldJwVUEtN
Th8SfLZsvD6idAFFF+jEK8JAl4FJh5QGW4oD3p1Vlk40wBC64yAetmNkPqis/ZRjmF0qZb/6M72L
fvQwhzE6WjZVcy/a2wFCzlbZhAEkSQo0P8IxXIXOTmMSfml6aseolNSIM1DoZHZIUeB82ANjuxaF
uQuc3DqHnmKcJDfpnGaHgUyutY86EUGat7egdG6rFg1KqjoC5hQw3a9fkXdy7S2Cl3h0hz2IA/lQ
zvUGFz69pmDYQGXPOHR4qJslfdR8wq6/Npwa3XQOtlr0Q/YgmxxfdRF1x2TqFWNuqfcK6J2V4p1U
/TBARBpQ3MzzozsF1My0JvckBg3YfYMT4V3D3vPr8JjWv92yVqvZrUJyOKfb0imdXZEMh9Ka+6Np
A9ggkeciu+GWIqU469JN7wyaEV5BY2EZjJk1+38SJIwQupYWXFrDHKmQqGbz+EZ1MZ/VYKH1K46A
Bop92VBAeBP6ats8mH1F+FfqM/tp0D7CZ8jx2a/XOqi7kxNbWMc8fJRBpmsab+E5TvN2W2aQRiAW
hvtmJkEYXWOzNSUsANMUyDP7kOeEmNa+Uuugyd74Q41913gHB7n3cTbFR2ahFlDFtNxSkz4lEs2+
ZbvFpnJiYxdY3bse8K7Qy0rXfebviyEz1mZa428fJK2tyjwKzCY3pVk0m6Y2rknTJpd5Ktf0Ydfd
4B3TtPwwZ6Ra+cugGKv6RXuba+wXo9UguCMedpw4Z5WJ8Vxp4s71vJQRI0SwCNkZ4E34LnZzwtZ/
GEWwL1x8acNgvkKbYaLTO/3WpolOJJCzdvOyhOAz7mSj7FVosAz37tIgwdBdxbdWVsabtg9uFFE1
N0DAaXBNGJMVMyG6a54W7I7w/xuimOKZ0N28hHgzGbRos3He2s2uBbyBUS+GzoNfLJmpY0qcHEQq
4cUmmdno6w/Oo+jn+P+iHu3UINMj5BUE4wEDbYNBvxHHzSoJhnODVBhj4TNsAA1duvgVWypa1w3t
YAJi2n1p0P9KiLWibwpNUzY4iOk5Eg15TUw6OlWlKZkKbJSsTqTArENLGGRjmyPwIm480u5QHA+a
42ngg0AmOHBwpvug8q5ViN+mM4bnoKH7OKEfUpq4iCCf/LWBomMtfB+6Uuoe5GTcKbpVuDLxdMEE
t7B6knncNwiik6p59AoYTd3RNohL0FWXbGix9uQqzNfJ8RGEuYp1mthPrydg24v6xzkjErRW3jpq
3GRN6wwXdREdYBtSDxUSYs2+Z+x9Qkn5lCcDsaW6O3UB+XWKdpiqPqWBS8DhlNxYJaJiwrwqyOSh
JiHBmjhU1xb6W1o9FO0VaQpWu0UEd5py+FndmF4MvKXUiZ/yu+SMuIbwC7kHMvNuITPQlDwHKaMO
HIUba5cnBIrIIvneRZi/gJNhRGo4e+qmAJYybsfZwUhfINHIGJet7AlJYkaEieYF2Hg1sVr1TJE+
um8GK1gI4QaTL4E5wyA/gp9J/zyMGfJTTAKrLsUM5/Q4lxC8rcpgqg9yJoyq9n6q3ljZVk666BA8
oxz6xaSB7Jul9I8+iArE/zQMm9IGVNqys3thU50i9A+hLNXBG/XRZGe1HZJvw5i5kpvfTy5LMa25
0i6DbdPWb44hX5ss3Tp1sIvHcmO39VYJC8p35E/At4nfxFmF8vUEYpvglLFnpzFd5OnMgShTF4g3
t1COUGUXGvxRv2iz4K9oySSOOvHsI7fDNsMRLJzBGSPtSsPh2peJDVOHMjQ2+2ADDGldeTVJkp46
kp5YHfwRICoRVnUKOh+zZAGOw35ntp7sEBSvBpdWfeKlwzbsBLywxU6VcpgC5s+UJCt3NragjQqS
62jKJUh3hQ4UCGxEQ8KM86dwrq4VXWOZqzdVGz8bD1rjOKW/ewdZdV7DcfOXKkJowrqrp8Dw97Zj
XnRb9XtiACWDjnZjGQ343m7n6PDNk3XDnAAV3kwwoC3Hn+AOqOT8/mTMAHwr3MC9AIpXCiM5Nex7
eVZ+R6f+O1Qc58Fc4Xlb5kahQTgq44mnqMIQ7AW0Z2pGcCBcspUlqDizCXdzUvXtesSIszVyhyxI
eCdSAJlzMnoocUloRdeg1Ie19DI28uokkbnx6+pugtbXi+atiKZFrgrjL88wTsRuwwkW8Zflv6Vu
Jva+jR5jtnamgywzmLpsY0tnnZW4HzzkYRjeOLYiE09YYFs4HxFlNZAbYh1iBO+9mz+XcW7uegeL
BYb7T0w9jaYBleaJuW2qx6IQNjemS+pry1JnecGNxcl659FoMkKI59rpidis9FFzZoVKFL2mKUPS
WhSHQPseulLMIN1WBvNAALM9IULlFDATjonRn6N9XPwUaOA8RzNACMkcp2+3MsDJcHDBgFNISCpM
CObEtY8lFHTQHmRG9v2hkDZ9fROmDI5PZkwiJqVI5sA5giLblB00+/sqpuvtiumxAajc1VsMW+Cf
svER+fGvxsQU4iRoWXzcnGamf4bzgmzITn0R/rZjsnCKmDbH7L2mdGlow30K04F152Dq9wZVbJRm
s6z85tTr8tmpsV2QFHqilfQw4MJgUZqYPvCCSZ3gD1QeTqbagmc7R5smZIb69RVCl8kKJwBcApjj
pkkV7hKC6JCRDQgACVjTbjMrqG/EyA1UBe53v6PD0rPnc9oGG8qh/1yj+T5MUj/Meu6+Z50RbNOy
rTc5fP6u9NonmxwLBo0rW9cDDLLuFKuG/dek2uxMpiST8K9ui/WykeFrI/GoJs2zl6bv6SwuekHn
9m8ZDeR1lyFCy+wKZ1px4UTBCuL2cMXpoUHdxdXspNQq8jVKAXwPSIl82TILDIghnkvnV22IX8HM
/Z95w1rzkVVm/dT1a1qXhz5MCGTR49rF9LZ2WKCJrHLmXZ6Hd0E3eRe4WbvCinZeCb3dceunMKNH
5NbhXSsTg0MBQQ8zinU7GbZ91uD1YH6xqUS7o7Ju3Tx9hrgPDqyPH0qLZoxPVthtJOeExipUyzaG
kT738W7yiTMYsRD2fHxTLaEWaQjEzAKxyD7mJ5gTY1HZW0MmLyy0mA+c8Dxbxp2DRPeEvcbfAoIH
ajqPSCAwwhoh05p0RCtIspLoWdt0YIOUkmQFEbH1Fdgccl3cjQTuBHT80KjFGDGT6tFd9CMxRc6B
cwftFPM9rW2U4haoXw/FJ/gdwakG5Il06c9ITlpTy1outC+xtri7OqvyowbsF3vGWoKmW1kR3euG
dX6b1S1BhHa7ah1GspMGND3HI/K3BtkhBLbKyF46K9qzgyGrkpysxhcbG9raCwdzlXSAi5QsT22a
7aOaU53r4CzLHIAQwF8QMiV3ZTKysPKD+c1sEA3pgx7tLtm1023v+C9yZtKL12HepSHnoC9eB/uo
G0XJujHLYeVKaJ9o6M4FiWIke1U7ryluiXBKT1S795UklB5W3WtRT/CNzPB56NsPDCytVbLLZEjn
vLa4GCo4DwkFWAbg2HesTS08tO2+8VYClVxbHQexJN9WkgSgrNYvHbgxLUca7G16Sej6bFvVvDol
fKgZVlCRV94mHRdmEq3klWjyLYfzdOW2g0KlhLyj/orEg/qSafpKPg2FlWvbq6bl1Uqm8XMw0vFO
pOaBdevIJnERBbk1iIbX9eI/iYysWg8W7S0vL49mSewvNMItUhG8kPHI5jxXd/S3H2HKsY0hwGBH
NQSj9jFeB+ZI5ywrj94EYZRqZB/a/ryORZisBi/5bLn2w3R66DSQH/BDn1wi1UogQSZVc9iy/kwk
zIZ7RiCAlcyEBdk2EVQCwmnZ3vZwHGn+0CJbVyTZUmNiYEPQFq9iZd0VATK5r/dQlb+aRnkb+dV9
2nnjyo87A6Ws8Xt2i7vcY7MMLTofPqFeUI63o6jOgN0aQmucPTDIpzETDXZVaI2TcyqBOV0yh8lD
mZGp82gUHQ12f7hZNkfkrs/C3aqU5p+ZtxhI0ikH3BS2Oz8QoF6GGF2kSNfwjzFgMYc0mykDz/sG
HDElwwqKLUZc7r5yY3q2QbhsT8jifYoefGXU45voOLapOtx5QWfuRxjpZrxw48a5ZGTL7gy56JgC
CFJx5eyRwvPbuTyoWMj7bFXN9VjkZ6Qf6Rm1EhNvrLm7kL55AFdiO9EfRBfJKSVpJ5pwgDMQglY7
g3weGGnW1orbc2Xb/Q6X1ZU84CeHNQr5JZeuDN/tCAcRHUCkt2Ugdoimn4qOOsYSHBnMMXlog4xl
ZSAnOV4C2XN+6d5wUbXlvt+t61ail4C02emQW5+GUlsoDulRCegEuC+d8iWAMCIcYj4UPbCdRM+C
uNHswbWm10r3wxaeaE6K9UCzfbjlPIBlaDHTo+CCm2QFDzzDzTa3BVlzKOHYAaxNCTFzWEzHVGGv
WPcLnN1k7GCrbAnfPnrOM7XF2VHulQ2PM2LjnsIQDzHRKNaOlRuWlJ+9kP23EYNNbpeI3zHUSixW
BN2Ys30NwBisO59AwL6nqW7Re13yC+jFaBzXOyQnJ/oSE1MUXH6tPc73IrMfM7slUnLrwb/FC1jl
h1QNr8INX1RFkEfUvJA3DyogC12WWL5bVPcA9V/ijhYbaIl2PXnoHGPOoS4RYZqz/KoHmBJLpocm
2q5V1epHckUTXEQcBOrWnlci6uKNOagHRwDqyBibWAbfPBfpKoJgzEmZeyAdqVYinzIr8RNvG6Jt
5wpocMy19UP0y5QhXZkZNgeZHqhyOvQSprOoa8Uv7JjJQG5vn3KNDNCC/SJHMpBEFS5sEiDn4rtc
GEl67LcVvG8r7uvToc9gi6UpGWE56ePuDOPGv7Uq87du6S7NmGDwiXFxGVjBVBHAfWITmQe320Jj
2XS89mxz8S4uGHmMwn7O2yvy6wQHN6SO6aUv0fbPjHtwDHoPA1JaymOFmXlmBcsTddfSzTfzJ9Uy
wjKHBSkaynwb1JMNM7N4NYmPD2a/PcYWo6cSmuSa6QvcP7P57o/tkzUBXahrNLlRpUOOhcZEX0rs
WEjIPCe+Yu7pClKJR+NmAlRt055ZFySf3wDeeaNPhT+xeakc3wY2cfA5oh0rTugjrjDT76ftwLU4
uPlbEsv32q0L2u7cbpHnQg6xNIB0jRGUJbOvuVSaivlU6xb2evBgsvUBGZS9obpNwiCJg3v16KHU
34zhcEd//tYLxdmyOEsuRA4Q0fRBI2exxIWboopfUXed0/LXjKqq7gsMDt5LlLcXc+6aHViI1zmy
P/nPrRWOhMewoPZDS/gwMdTc9yHx0814EsgqIRD9sJlfBkFzn42wCG06fPjqHoopuTWsiZ0W0GgG
f520oUMeRN6hcAYKYVWNGzw8L2RD30inAda7bFdL37YoTYGgvvYI0RinFcpPILeRuETWZK0ILGbU
LtFtWRq2jIVZNDYQcBI0Sr3VRBtAXMmNq7ZIAsXJbSziawhjzrt+V/gLd80mdss1xjMyL8iUGt7V
YAYvWhIHPZv2Swz9UVbgZqo5uWL0o96aohCqLXDcETVrznmknebfQAPoBOCpo48mX6ZFstx0Niiq
GpSTX2Xv7ayPw4S8XI/dZ9YaWKUGDiXKS7+bXi0ORfBYxIbNlvuRO2C2pYhfiOvLyW23ANuAo7hx
JuZaAxsfx7SGLQjP89Vu03RNgH22gWPyoy+ltXEtTe+WRaNXv9t+OAwF12s2Oe9N26B7iuYfFYnM
66QYqTQi36MwIIZ1ts370Kw7mJDKQ8EM1yNp0GDObg0PHlAlIOFlg6MpThhs7Eq5Y1FYg+702p+F
rBVG2sWVj8coj4ZHu4mnHa79VeV5t7TkUDhU8ZEFBv1Pv7WiRu0EUBk3wY6kXXK9RDHVK0NyQLeG
5wabNQ0n91pFBb7+7kW6HL0rUQ87WWL0JRnkmIUBJyFpoIf0SR3gbmwR9DdldHAx+PvRl0eb7heS
0kdgTPk6bMhQKQGwuFY8HITOn4uO3kKqxEuaZZ9GYp+quXuO8/LH0EXkIBCMxn87nTWHrJI8yCZC
WkBKboJ1d8JVP/02i9Skg39AY/ZeePS+69/OwJHHweUMBEFcrDoHgF2V+3jO3yviVFpFtv2E8RAC
nees+okqKgaYzFWuy03XmluWPcCDRnBFh/UcLfPdzvjRBGomIAbYgaNbJE7xDxu32A4IDg2JklwH
3Njmwa3luDJzuOSoqr1VC+nV9siEslzvhpbqEboDehBUZFVqHC09wfpYEJ++590MFBAYM9YI6KN1
UGoG4sQV/3/2ziRHdua6wisKgQySQXKamcy2svp+QlTzHvu+C3I3Xos35o+yDRgGbMBza/BDEqTX
ZDGDcc895zvFCFO4QajZNTFNqL2m69pEXhqSE+3ChMtsKQNgAn/dgne5tZj8CIHp18RAp4Ismg++
GVmzC9gyg25Id0VK0mS2uczqLgee4f24A51aDtu5yffiAFowcB+DXfwQDc3FnMZtxgy1qQqPpZtj
XNwQZGUEI2q2+HuMk0tInNtFJ0l3KEYCJdiamyL9nTCT78xFYbjP+3fNs7OXNp+z7Rc1XpgaR62x
fGU1QagyBna+uIx7Sgl3p/KOdeIKvNA0WBOyLksPmn1W7ccGVEeXMbgTXl2O0iFUSBk5J2sWFChS
gSKvcoBa/NZZBmbvJC4DndT3Q0mAP+fwCSSz9N4uKezA/I83MKxP3Hvoc8vpChWg56zaJD/fcoXN
v1dn9EZHHnom22DUY8nSwalfpcbfMw3l1uZk4u8PEBJH3FOpPU0HMoEUhAZe66XGi+eFH9RDuPXb
jJs18HsuYZpP3yRneKMj6xE3s4HaUYItMyLKkNfjOeIFHlSqJdPrPWUNZe8aPwFLQu5kXpMSACd7
4cd3fUdNX9gZAYlfHqwYJyAMHX9X4gvapcuKr6fCntUMDyWUtA39Qx5uJ6IWfoRSbrvhk2JlWVcu
yJJ0fCsEFDpTozC0j5M9dbssXuEkZf/XrZu7coXyDe1Cxycp67Ql/z+79McYLliAaAFYgmZJRJr2
gUWdSTndgip7TVq6QCTVKjO2XH6yB9sXBjvr9XOLdu04fMGa2ONmHHyxGzPMxp5bWRQGfDZkmcoZ
BJTwFwjuls6B+x3aAvovG7Qeq0/gD/Y7q51HPAPlvhnMJ2izKG2wOf1fU57cq4rFyZgt8cQP+giB
/rWsp19o2IGkbmeQTJOyYe3e9JiJsH8VgZu+xQ6Pnk23IFqG5HLUTnutVxo6C3fJ5nVTLRRx2LE4
wGeo90D970vHuoo65f4JFl4M6pe8BLWEfonfbgyvTRb05TpODXQNt/ZL488KhDsOJ76EzOkBDmPE
OyMuIRHypJo16PcKxNY2NH8FZyN2jPKtWvKgtNkwLBrXDo1fPJYMwfHyO0b9zimoPDUBPzPtG4RA
elbo1ksfRiT+hHmlHfRPwym8W3qMrXGyltAM4iFM4r/poiBxE2EkDo+tv39mkqInAeEPd4CCFd6z
rhEd3k0DaVNOrvVMopqLD8FlYpRFUxToft2XOQLwdGAfqNEuLjUpd10QTMtHAItGvacPbSv4m23x
3JCQt8Fn2y7sARDKDcYIbraVNbPLkyZzqE9hw0Lu+cA+Lh7zeu+yuwLO6H9mZvSbWu7rhKnK9Ks3
BytPpH4XQolUTOObk5RikdM6OVX9Qk7mB6OIvowLUQHfsn+EZT9hFzyH8PM2CZHsfHTck53Ay4ji
uAevZ3KccMY48tWxExzVRMmQ42lwXtis2eBQnjJf/6KnigP5kWsOg23Dm/QXIL0AN2/TG16P4BFG
DeCviA4iGr61QBVHar626w+Iww8S2djlB2/AMq2sPD/IClNYhrMRomMN2pPQueH1FaZqLqX1+DgI
PB3s2yP+hOmOPix4SaPyz2SEL3JBxcf8yPUJqyHrrUO32jIMYiUFIhZWOb7fVb7QhBp1J68Sgjza
8mwt0yEClJzw7eGbDBhoXjFEdY6kaNr97/ThdLg35jjMA2GGVPXwVG1crhc1mIT0dgaqto08NO9S
kgg1nYojKq8f3Iwzf+J1axomV8Z0ngnpMDc6Y/8CKBKYpqIfyMvgskRohWGBUzinrG0DniloW/pN
q7p7lCn04VhFJqaeAepI5J7Q0sAGjsldaEeXHP7P1pf8VsUEraRnCAtdmHYUATXju5asS0rcYBtM
HMAbhnzizk73WFtwKtYZa0I4wo6NkTArl7six6Y/11O/odLVAMr+YYwYQAzayCwXJFcd9VtjKNNt
z4UD0dbfFY1dYvHmA5H8ujsma0UHkLe21Od7yqYTFR9rVdM37jOZ9CEUZYVzqnc5Xv3OpvcKW1el
kRwqnCNFaC23cYGDydXNNUuXF7zSpyYFMlN0TyMdfCk3AaWn5AYXyq7wB3VKIq4vlsPAZLfxL8ac
N/LltxNoctZY5AcMmV/58AHvGVgmPT88lD3A2NI3Ty4HxoYhvNwRfwr5Pp518mbGpDXAjp3gfw9k
Ica9V43FrnKmjhnJvSRj+xJOy8q0OmYuYhyAqmPM+2qvZwINFkV3/KjGiSc7CdzKL0ji+N/5PF0T
jUrYwIhHun9xRujungsbQy7Ve2yta8nIOVELEcgSwdh2k2qbT/ptxgdwYotDBq9GoV7sh55weWM9
1/NbOMXvGCDwDqCzmhqnm9M3B0hAcNNiXOjJR+i59ameUSOwlKXCJxoCBH71Mww8dymXvVNUIZ0a
eMzseXb3SU9r+DiU9SYJkwD7YBHE0oWKrq8Y0u9rA9LMjCcGPwsXB23TQBKyPWlq5mmXKiZctNFF
MsOePbN5Jl0SH6yhw10VUzsB4JBZ19tEPRmp1uWGFeLezSw0oYWtbhatoJIZ3SuS/bkRg4dCFu2b
vHQZI8l7xGX4R2XqkZGBO33XnUxOJmLwjwBjoJeucNAcpOimKE+Enx8K/wUhj3X+bLCA4fUhQPDf
oRRymdPgTXDs/Wll/NNOOGexRWzUhMKc9cBntIWw3qW/kWDj7Dqsh/A7bCb+a/ROSJqdIz8hhDIy
2G+2kf0F/PFauLCvxTC0lBNjYch8quvww67NmgzhfNoO0E2hbbzO0YwQZTKQ0Ym3iYmtHEMTXVsX
OzuevA3orYm/VyoCVwlWmK06UFzA45ZL0Fom5UzKYf89Lee6V+7WTLB9tLDvE1zmO8xJJ5n5440x
54HmJWUQ6bLAtT1y+V0efcok4hbsPDuTFPvbPFB6wM8kRveIwmnYS2e66gEAq0pzfgFBsRQ8Odiy
OOV2ZGZZeQ3jKfHqb0htfEuw8k2Tj88M4g56BnbuFs9kJCpg9FCCtaB6LXn3h+7GNWuQ7Vb8NtV4
U7si/zBVe2HH+JrbeEvKbP52R3rKqpwG+B68mftq4YqdtT7wOjxRFsBlafgEbGQEIVj0lV4PQ0Yz
myTKf+lBsoxwnzdFh/oy5Op34Mq/JWLOHtv7bCaSKly6WekhYE441us2BcsGcXewxWMGMGHpe5Ao
7t5GXgg9ckRRUWSgeqcrR+U/G4SwcOPHZkfDgdrFR9yMOz9NwPEKpsEkdRAIlupbOEDQOwzNje09
u070uNgJ1GgNYJG3/LumLOamFP6+kTTIAn9eX0TryqPFcuv89hM9oGGdYu7OJuMQC1Jb9MHy9OKB
JfPM+dHdy0GqA0CXCdACU3MusU4N3Y8cJogLk48pD+NBJt2zhGqz7+CwbzKuq8wF0NJMJPEov05Q
PjdqcO2g9RiHmil6o6mDFROrmym2P3THl1a4Bi8oRUOW2epzv1R/w5RYd1ii/KQ1kduFXSe0FzO/
pBARg5HS73pF6OATW+tLz3zjH2TD0rgpOHcatmtxLVAZPYdackp1kHVTkCqWc0BKZbq1c/ePZ1Nv
5QJVQwnhH41uQ8bY+K2f7DNnxt1gWDAMZP/HzpPPMNHuvh3tcyhHyD34RGJlY5llykG+R7Wyu7N/
mopkuUTYdneUe6pQ3/sxT2NWotjNPhkAw6WsMOc7BVCJwiYTcRCiExbdMhwfiM+TJEpp3pBD4h0o
32htZ9mOhNi2qsAz0NmYos3QuDohxrABOYNVSx6xhG/jgw9t+y2f8aiSOeZv9M9lao4VL2Gk1bmd
HYXpPhUTb+i6zh5nl8tXOfd8NKDFCSSgQY3nxBkwc+HW92zXYzu6aqnBrE2WHPZj37UnOPzsGywa
HvrQSINQFM1xFtR8IjcULW2JlX8GTtYA7KUxoCIQwA42OjnEJbf26he66q7/ipLkUeSdQStoGCzr
7qSKW02dl9tt3ZgbK3o1WsacnbibPdUVec+ofaJY47BqpUFsrwZoNvRzxqwaaaDYkvpi2D3NtqqT
WyXCeJf68Y/0TFZfh9xSxQ65Kch7+48kIBg0XozImH8ZsMJppWeUotfdoZ2N/C9xA0t28lZqtafk
xl+xoTeNzQYabuehWNzHbsgOWvrjJqyWV5fKnR2Upb9Qf5DvTE4pf7X4SPncLEt0yqNDG9GW+Rqa
OB9CGcLEqnLjHCZsXXJeSnPDj4RtdXuochEzLrBXM+Rdsabxcy4WCOQwLQzqAvDOn3ToUhrUNngR
IcKaSxQsFuCpunZRzzN5zXwEuWR5lRDmaZdJTh52QZPS2o5r94Yo742bOMVtXtnv3M44o7gEnrkt
TQ9xhkm+DjUBUrCpgzfmB2ZmMNT+b1fn5kGwMIwWLuFxslZIl3xpHQZfSiwMLKQMSktz4GQ8x65z
GCVtnXWBoszz8teIOBi8xnpMcaMwHf/GwBI2VolFxqgYcfOq/umEwSvNCvPdEqqbeKHTQngo1jNv
hnBIhh3hSPxr5ANxc2yoV/kVpXVqfTeYMqImsi8PVa9Z0anm4I7ioycWuBmWky9Y0XWrTEJW6djJ
ctkolz6PMNVxoMADRiLpbnotAkkHD57TGNyDcVAm4dXKTDRHMFaV3nmfciqDF/+vBvZ/lXhcjRYv
RxYX5qFWN338OhQxdBjodBpMzSCWb+WWT7GKf+tVXi8G4G3wxscwPC9N90q+A5W02vuO/1kDtjn/
f07vf8/pmQaZOqKM/0NQ7/oVzV9thRfoX/8l+q8hvX/+//49pSflPzxfOa6BDUVhnXNJyf1HSk/9
w4Qduv4Lr6RnkLf7z5TeGsWjtdABZeQS8FPrH+M/U3rOP4hVKBPbrDQ8w3C9/1tKz1X/PaVnE/ZT
vm8Y0paOtWYF/2tKL0q7NLVZDmxz4KnUtFj1xcidd1tJytIRjQAUnvIYxdibmZX6Qge6AXuaDBfs
8HoNz7JMDLOzXeC4MlRR78aBmbXxvHuDgiCiQ9yGjVt6pw+pxt7HdIIOyWonb8imUo+LPZv0+7Yz
moCBJeU279C0qHr8Qn3vIM1LFm/wrO2Msh+XSRgzJ2prnQZOT9Ldz6n3SZFJdw3q4qYvVm/WIumI
XXS0rRyoTxV5g3a2V8w5qj5+GK6s4Qmqf4MyjHvWPpckJQQOsgDOH2kFMR5DCxw2fh4oCCY5MT9E
nuWeh5IrxqdEv4SMBLQsRGvjyYvBeJnKMiA26GDv4I0LBYH3Nzdz10/OlK9xJNcm5WcZ3g6jpDCB
YohP3F43WRlPFytCBO++feWbZzh3BDYooNDt7ELFK+IjCYkPb3loxRjeTB5dYzbqpiWNOKDl0aET
pPwAaHb04uwPxNpna8KWXM3DF3WYJleK2dlZnHyF/oMyBwSOj4NZ4asIazrNHP8vuUCkIR+jJX4l
LOZUdknjYKRwTNwocrbsW1LY1cbHon5ymD/4XZmNQqc8Vz7cJsFPey4vQOPYqJmYBUnmMUTHZwxo
JDPW2tGZOSyD7MXqcXio82Rv+UpvTYeauRV5R4jAPRHpgiuOX6yp2F1lrMDNARfpUsSIFBYTrY7d
Bwun02aaxzes1uwpGx8Iu8O07rHliiKPkqwKEKjvVUgEDn3S8/RdttZf28HcZLbxS5/LdzP8GLBK
mGINFPUskNYxg+MymENaBNAADFGc/f4gnVrv1SBAo/s2qg2v1bSnXW+c1CtvgJdEsA2ts+e0wek2
a8zjBVODq63PXAx6G08u84fRBmDRWQdJi/5pLuFMpumNP5DxKOJ42NhyvuiWxtVev7GTxUE3gkhq
4z9YeVElsHqqBPIOSNjQQgVGW7P4iVo73dFrYmf5TbvWyVCLk3Gx/k51+xt3kI9VMjORwfIosFJw
Q7Tsw6zGa2Z/SIMsp1m059pAuxG8o5jgTWKHWGGznuhjptr9Eplv2BWJimgk6dnrXZAGLqNB3xxB
KW5BNXx7Xn4vvYnbzRqJ6n1gQngo0QyigyN+/bBZLiTK2QG2tKfTLPha4hTbF+ZIz727iL2Mq13b
aAOAeAISSYsFa8RcHt2YubAYKR4i7LZdCoRV1rR/4AnSm8qrfPZZFdMyhIHEWaZdzmy2n0l9bBdf
fTt+9hSmtbdXhkEchnguRefQxDsuuSPdXnQ+x0QS/J20rFe7BKbUsxDmJJbBhDmZnbLx0Ovyw4gB
JC3w4VntWNs8m3kwOq7MbFhebcWKkBzNVy7yjyny0m3sUuAda5dlCG/pNH6r57LC7ejwI3dtQjuY
YeMBJEIm6HMu2duTS2AFEvMpr4+3BqMtgV3suzznlqtv3U7AlJyFOOLlWpyWauP04MZeTvasBOM1
cSMHxEHfxrieZjgTGtPYlgtLiHFiQh3nCUm05Z5sUglbk5SAnbZpJbuZebDLbUvZOSaCDii2UC/C
6i8ZrGo9oqQnYH82YJ7AZUdHz0je55KUwZKslnE2jVxeF36aFR4ZaEjK9epLr8cbOK8I3mOGm2G+
791wvsnGlyzBddDQebQ1ve+FHotN0vm4Dqrml6Vz0JbuvWPkHy4SP9FYiKyNfYrZ54EzpYk0HukM
dcCpbG2YkUc7iYGpYlQo/JBaH8xtwcOwmidhk/E8ZCbIu5G836ifo4EzYCDHtMFEh99PPjS5uNUw
jghtQi1t6Ze2iuYQlcS0qY7VOH3Fm5mTh+RLGk07LOLvNHpYJpbO3BWs/twf9Kh03/fsgt2j6BX7
CwcFxC1gO6eV94cSis0knV/yDdekH7Hgut0t/n4hkZcsx2GPbeSrJfC27gfCeyElAELiZp25Dnqm
d/FdE8qFw95vUXRjWg0eDY9tzPjuKYD1IuJbTbfyPYyubMfqEhq1I9+h99JXTmC+pAlqIyY3O+Cw
e9CMsXBQVDBYrC0KA06fVk9zzbTUeNHZbPSF9+S7XYaAAIdf2NbGbvI+ckHbDpH+Qy0Zn+IUQQh2
3bm1eG6yUPsodWx1S3dt6cupazGfvJRCtXGtHOnKjseRLlOOE+DDbf0oZ6LmaLyMEgVDByWmGZ8Y
xwFPrC5ePdX/Ro5HTNJFGo3dH2CJ6TYMqeQeZhITWIo3eJ/2YmISXuvkJmjuG0Bu21xHXBc6mzyn
cI5NPR0Nu2+2WBuSrRq6q+nzC8IT/TXpj+1r1QY92Yr1Gc5IK3M4OuF7RMaUPMY5qbMHyY9yUzfj
TVmVL2OS+jvFl2sTz+257UPrKHKGARYAezzRJOO98czbKQ7QCZCaOGOB9OI95C3rqKHAA7qiUP2p
2EL57ja0PO29uL/xrOSJots/Pq1tNTZTrkbXqG3fGb8FoxlPYub3j43gczNoqXJa8Jmg49idMEiT
KqcBz/J8FKsF0TK3r8ohVjYbZbOhp2GFlH62Kl82EV2gLI3j78Ty79yIK9PC7muXJONpzOYAuise
QahErZ1TR0sukE18+8FxsJ1QfQtlnGj6I6VI5H+DxvPYRbjqbQEiJGJFAHM37NAYPAQutynYpBnq
UMWyx6a6OCRTEvbHoFfRTWmjH/fxRHFJYeoTqUjayqDvU+Iz8NUR96LvOf9b85yukq307bORMERT
CVng8H4sZn8hxHNtaPEgqxm67JiDPNTNznXGAFmP0LBiYdLn4RN8A35dBAuGOvtiTTSbhuLEylkS
Y2nv0L8BS1I6tLQ09XjTw4ybAzPKjvuwgeLT3hAiRrvo93EfS/wwzk8FAKwhJJqFKY32oUcWKgE0
XXxK2mXMjmpH0G3gOtn54MrDEzvqfeVgKFOOOJSc6SzXsrNnAzRn632xw0eb1/IWjPtqH+y3Y4S8
JyrW8qIQVx/fnhvylC7zO/FE+ndmAkn2+klMCw4BHd64ik+2iJje0zmHmIBlj0JLYgGnChIItyV8
4wr3wLbDCm2bz41KvGsZVkcYndPdIj5tTiqwwNErTVUnRMyFCwcuB197W3+pbmhDgHso2IXMvwqj
WuV3jz5ajoy5Rjjhn8xi3exwhvgEUxyx12P4MRv8medanCuR1Ft7ZJOjtUubrFmTV0c+SL8onScD
ai3jbr3WpCq9LeMcR6K7S2sk75lr8WLixEXd4uYw9X99YLEqoiaJTMZW1Pri9OqbKxi31rg7R1Tg
BLIy+TQ9HUzSv9Hhs8pRUYigfoFc2GsAoJ07vxkG6dbYMm85JC28oDQONbnr7nKnfK6+/Nz6w8pj
OdIH2+/injdOURy4u5NBVER1YY+A7Qt3ZeUdkywGK1ssLM7m9JgqAZmzVcfYqN6tDHY0isNmrPne
R1X648s6mHPSFnWHD0m1XKCRBSw9Sw7C7tmqig/I4CEL8Rxls5G7AY6Gs9TZYbHY1hfqnbWVXI1o
G6Mep4DehR+wHLwz6x2W6A7TovllZ8tTDDVrE3rLb/phYLffxjok9s/Z2EAR5/uVYAwuhhgeQ3dF
ib50HeK53dHEEhI1WZPBm7BPyEg6f3QB5hs2kXXqJl6LLFcUVZzdauqtc44GUf14kfHrQH4J4rSe
IGzQ2BzxP5vhHpkJYeQuyW+9rEz25IKPlQG9Y6KuJTDVtyJWx8cI/YXaD8w2A8neAmdXQ896MHKX
lXNM6TgrDiKZA+9ISVgh6jCw5z1usB2197iNRJEEJspz5YMKHBaN8KP5mBC/D8lANDrWl9AdrYPs
JoTS2edjdQgzpvV5ks9Q1Z0AtyuMlo50OCuZbGd7yxeSL7frhvtiXU4rynfXTN4bUaI3J4nuJ0GM
sZ7BgagHUzt/i6J9EoKCRemfZ4WNpFlDgzSGrO2j+R2dpGxK139MOTJUhvm29qbfkF1woIrwGhpY
m6aOD29o3FOYinxXrSaFBtafSmwcQOhWjQ55amjqhfo6JZQGjZ4/B5lMNL44gOBJCpYvfxpzzgKr
SteyYPfJs/V93BQvGX30e3OZKPRgPVcbN0Sp4MvAAduMGXD+YrxJ/PpGFhFhVeeKAP7MVvmuWpJP
ye+zIUwSgkFhiYhPuw6PRNLSXTfw3XCS5MYZlULgL+iihFBT/HbcJSigXp48CzQARY0pI2Krph8G
X87prHpePEIHKgu/28n9xsCCMTdzXyZOxKyvesY2YvKKqVv76AFDGGVH0J4UXqYXp+luJod8g8/+
HItuCbgnU5yXbFq3MQULxDT7HdOpPC4OAFpqevY+f79N7ahxn8qINKrMiZ2OFrQyOs7bgnBqbN14
9cCGpKsMLLXJVtfjfR+1YCOoN0gTBY29QfmdC3+142MBRxJMHIPmGsd+MNmJbXy8+JuJtMvIi0fE
NT1T5cJjVZp3+OGxi6TR57CSfcuJVRiXfhb3Az7hefyQpf8dvVnWhG21wQ5fhc27PXDDYa/+YLYl
MFpWLH4xj4R1GSbKidU8u81iSxPJJTLRR8YFH2SfIRIO+LaJO44PcrHzYIkfE/oLDLgLCe/qBX9t
m77zwF+NJHq1Lep/kuGum8djPl4syzpA3b+2LBFHvh7xowxzSmAZyUt6VakB05QG8rmzKA8frfnO
p43VylnNbUxAAsZgBSr3QRc4x+vJzjzonuDK5yU8dQRtiNpReTY+AIUNO/Uk9UJm27tGzvAXsdhL
IqjwrO58mwYYLIQnQjb7tjp7+A5BELPu9TKSYQqXReQ/4zOHiYy/3eK9WlTxO3DYbzYu26rKjA0E
xXormIWoGMm3nvC/m8GzDlCfU6nvJujHrKv5VgaGpBEiyilB6S++lp/9WnvCKPAwWPqSR+6lStVf
3CsbeymCRg8XlNaHkno4UefncRpPJGBYLBEg8fv7dsZOET7WrnhvButuyLs/3AJvHbe8RBQDqBDt
qc2KV7WQM5+uvjWepEVN0hgfhCEemvpi8R7EHkq1XYpTAy7fJjJohXMnyvya8Mf2lyOaN69V7L1p
dGp48dNV1O0jm3UJzNWieGyM5uJEDd2jOvoqKveN0NEDe07QJgl5lOnItppl6qoxzx5WLcWMXMyU
m0/Q9vFdcEnIWF5SUkiwnnWDdyisoSVxzfVICo9VDu+/diUNxURVuXVgsm2NcF/ZpU0WpsAjhOOt
7LJyM/DvuFLDkMHMdax09lhcOfKpZHPnG3t6tHAbsKhFBav6s6/cF5ApYBp7/H+a19amStY8Vc1j
1Bbi20jEL7AaWjyAC2xpYAwWNqGdxQJI38SgCMRojbuWqs0JiHJjRNbWk7CNbAlPWH7iYoBj6DLv
yoG38LyPc3cvV4w91cGkpy9jb4Meh2cTh9+0k/1dDAQcMOO48fkjr1wwatw3ILxgMPArh09c1S4A
wKEvCfOVTQVGtDjQpnelDGtdD+gBJ194KGrac0VC8MX9AeVxa5bixOC2h2NNXrSyPww8dc7gn3I8
dqp4wXsQUHCNUZj1kVX2hzle7k3PPE42rAr6q0HxvUUOzFhWKEfh1cw+Y0qRn3XN1qbXdy9+zCy6
lqX75lIjGyQlCLWlqpkjlLcdEyJzpeE9yRplcrQeYt/BwiabIKUjQavoZlb3xVjfRGQ8goSQ/Tl3
Vs4Ap69XvAKwxkRJKwk/9B1DdLEDqbWNTYzApJvZtNR0OLBx98sHmYnXkUpSQO1zfe8VRFq7ypLH
HkEpsY2/uFw4ixvnrc3ZqRQQ2iuIecwoCEFwqKnp1u8D07DpkTNtc4hCRoudMWIDTeEKY5RT1sfB
hDMQLdw/mRP3ZMxtbKHRK86mDFQHzy9puo5nDdTZbmzIgCsazWm8MglxDcjD1KyRZeJVYDW3YvWG
Ep+D15284cE8aq4Eu6qbHrHx7isTuaijl/ozC78qBYhC+u4DoMWVmE297Mh80uXcxpB18j7duuiR
vlUFEvrrLh2/Mu3oTUhhCgfoNrHyYZ/YrJZSAgLrpQY/tJYvXeHflgRL5tD5i4QCl65A7sWS3Cq+
ZoRdQc1wm6xXWImvMRfzHnPpgBlglQmn3602+X2oZ36nIfpWS4esTo3QgluOKYoMJE0DRFDK+tfM
2s8U6ZZWZicYoNotPkf8fS6w5mGB+Uqt7l6xxAQS/Vw3DlOogcZdgFPDuOS+AVObrgZvusZhGsLF
f9fRnnph1rNrySxP2i1mLZpY6wudNM9QkwvyKg/KBX+UqJDFMSbOuP44wONn0KcLusfzGmU5xu4T
uTPpZfreS8cBkUGu4g5gqn/sDP2boMlFrAP3sKFhkzv9NyQEgtGJg5TU1T95N1iHJLTYFFLnxmX7
vh758g658Snb5LsqxnA7akRgmfq/RePsG3M3GSDKVMuZIRRDnYdONOVheytsbs8FsaJUcq/t0u53
NsznruPkCpWiH5MkGtahiEVon23MxCZtxxdkKRgw8pR3iNPpEGsyH6rTDoqqKQ6wMmQ7W1kN3jTs
SU0YmkRKglClV25of9NxHaEBlgGTR8ijvA+HU0HGNMHXsbNy0o7o1fyMGGszBIpDU9C1UpPjEgad
43WFaDLRVR5oY0Z8lFYe+BqIH/xoj9DdS5XF9oPgAa8Xynzn6FZQX7r+3UFyZSCpEFbpZUMYEqgy
h8niHYG54SDg6mKkhXLlYQiNe1OBZFNfkZMcRj+kj4R2EumiJxr8XstsgV9P7D+DqnHDLxFEjwQX
GUGcbgOMPmD5/EyEKT9WQz1vyIazc5Yrqw2poaMhyep4IvHvBHYW/RB6MgJL9Xu/YZDtQpdcJLG9
ztPfioYqxAeqF8vBANhjU/c4ZngyPKQPlXKUNnZ05xXJwaBhe8/Xi4dzRiNz2o6oqZhnim06h2Fk
/vXJ2XN7U6cc9DCDOFNh5mYnpOVbLBUc822LWSWLaQFLE6zc6Q46zq+p1DVr4rup4aKJj/eER725
WYb63NXUn8DFoE4QO51bLe1tZ2O585H4gkF5N40V3xBMvsvoI910bXZbOAbOSxd3Mgb8qeNLjfRz
4AOS5kJTFRm3LIS4U/PH6PkAKPwM932T31vNBNZ23EZtxoKCE55JVtBPGxs3qCq7VtdvSTOcJfnc
2cBzx13bP9bmQ3hnALu6Z2vGRpwfIOuo+lkVnkVDFUh2LpDQerKfaPC8IzTHMslJXfgPSdPhpjGS
D5Fxe8FUkIQFJXpNu50Wtzo7kAfDHg9pMgJh6nNzPDfKyPBnW9EdiQG8n3iAB67aG8Qk89S5yUPv
2+QIyXl2UYlkGX8mYXlbiQlckHnJvNK7JWgOc3HNZ9FvzbpMtFtz9nZgElGAgBQK5VBpX415INer
KqSVHU4/tcquFlwF7hAmfPZhoFYYCyL/McIa5JCCgKiwC3t655OYTdg8n9d8aI2qCo3uavYFMELb
CarEzK64UI6ZkanLzHevIc2/oU7EOwBCoL6Ia7QjWmPVzu5BGt90do7LP6GdgMLPMDsQvAeo084x
kx5kZ/rDITmOfE+HWDw4Ft/VEXADF1yxH/2WWraRZSqR/K+h88dzsYwDf6GvyEKFRy3Sx8Joj6M0
WPEbM1s+zR/JKt59epmENdu7cXkDmE40L2olii1FbIIErMlDvGl0fkd6hOSxK2nklF8Lk9w6GvzJ
ekX6VOQQm9lXGKpl4vEH8GfkeOjMGbZLg0Kql+zXi/ULfk9Oci6Bmbv4WyyswK+ceovX+9imXMWd
vv7gRFljH5EfUN0+kqGNN25HFA1HFKFIGCO97Q7XkapRzDuxzpNdhBur1s2GBur3rLXqw7LgVVzc
fFMVOER12t75FduHpIt/YVGJQ88Ehu/3D/yK8By2JxOuCV9ylyHPZvmxzLW/NSOBxxZXDMtVmIde
/BK5NQLgaFGnWxvBPNuPAKfXTFbhM4bT6xivw1nqeiwNPWzpAEynkEepmvH5hm52A+a13rOSRPOF
QyaanrhIwUTKxI5RM74k4PhqpIStQ8orjULsiSbr72gkTiNhwCyTF9RoXdFYv5uKt0HcoftaDJGk
lDqQjOSQelSTApET4aZ7SUIDTcaM6CEASLUZRuz+MRctNsbsKUdFFCpiQ4FLMABtj8HHG5yNFTMK
8MxuBf3zRUS8mUv2k+e0D9bq0PeaD3/K+9dWDM8eIZNuCIt9MnB5AsUodla5bqv59h5DGPw8dT2S
ZKl4u2bbMuQ0GNYoEhyOw6i4efl02lGPKsw9O2l2BwazapaH3l6O8VMrxFlVproatf2HAjzAv65F
ZcYMTSspn7zo36g7s+VIkS2LfhHXGB3nVTHPodCsF0w5Mc8zX98LlJW6Vd3WbfexX6LAIbKkEAHu
5+y9NiD5QpfvbUxlVlqQMHMXuEMBADIaEDwPnv1WMYHtZPZIjMzF0lgVdfJJR05qmLCWzOYypNHN
9nFaYVzWMZ3wEaxg4Di0orjxKxlW2tgZz24B8UjcPPvbIK2EBgwrZABSt4gJZ1JQPqGVwv2iuxK0
GJTM9HxIMKvBHtdQ1Xg42833rCL4KcieIkxkSkqhnA7wUw52vBmjgxbXtzbJTklGcA9xrEWVnnQ9
XnkBJjXR/sqq8segFW+Up+9qMT7ApQLtqlDTMsVYLCGDwDLV8LoblAZzy1zWeYZUt8OiW+gaCzdW
GcwJUB2SxwuJ3cL6T1AkoHN1Y8Thc+im95h0n/sx3/oyOnQlXIio6hCnarewAHtVAfbio3d+2vxd
9YE1qEFLwwTrOBAws2mLM2XVh0Yf1G0imIP3vaLzdDYgHBYGQupadDRaStrxqNoPuYi2gd0cYRrL
3cKJ0oyaDLpmLSTKjtwDH5AqfFxfxWxbBX7wWBX6pqXtsjfI3VihwMWIOQH4tZRmb6bkEtP7UB8q
X94J1a/P7uR+EEMpt2beUu+yowA/R/0aRqE42rH5qGZRsk149AFDyZV1PRAl5KnQhiRrH/QyZ9Eh
w6/rbg/NUm7qZnhEcm6duUGAQgqB4noEZFsOIQ4BriN+mgafVDJWuzDK10aq4mwzmIrbRjIcQ4Dv
G8uHKwFRQ5xs9QkAaYL3Vgz9iz0wT6pwDS6p597oEuF5wZphkXWxFfQymJSCDE6YXIx+uemb9hAH
BBlktnqLfNbx3RR5HKA+Sy3EoUoA5D0UKuE5QJ2bZkPGk76hfE+finy/1eC0YGapFTSsHXoup6CZ
VLel8hHagi6t4b/pTI7syVleGXx7iJRkPSmWEvcClmqyjtqeGSrx4EgR+GaSQRLSL0LostKheJQu
ktbOpLw3GX6JEYFm5cnm1YmYBE69Ka0OQJVlaypIhEUBfywqoJCa6iLl09T04Pg4wZM+wEAS84H5
PEkWdmM5G+GCMWHWXsZrAeXi0fPqF0fTPTihZrR0ZXufBaNHsah/pClDGYYGAoEK68QHdWhAP96K
ODh2hZpuJWFXB73oEXsn5NhWHoQk76ci+hE6Z8wkA5mg1sGs4p9GRoDYkCU0eXGS6JmW+gAKYZNo
AzUeud2oOGtkUwDMwD9ZJquSJ/ZOejrA7cZeWmQB+LK21iVhHd5En3MdpqxYkW85Nqa4woIK31Pc
5baPbAEBF+V0VEWCMMqVF9HZK/vi4oYkjhbVMJ6NBhyRU7j6oR55moaNluw8gvqMEFu/SyyV9Lof
YUc/TQFb5mebBu3zJBHS7+hpU3UpKc6iqu8PfZY/qhXVKIvy2z52AasJDwUVuNNdHmNSIV8EkQwR
ivG4iwxD2eXps+X2T53rPBkN0miHm7rmGc7NyzUe3rpLrqsAHOwCkLUERuCGuUMcVixMbMDnHrPk
bUQSDWXsdtP7MKC0kbUzrqgOCbqfkyaCgSJmMpHA6YDL7p0SFTu7SZf1GLb2ePRaFFqmoSp0HqMR
xhFPfzSjxxz1JsGHDWWpio65nao+NIEE7bHavSYN9ccwrEckadd+ms4iWy1XhjE8dSUNCLeoH3Tj
pyjhYoWNny0wm4XbysUTmoK9xdH8HClkCDcgFfFqDm9RErsrvlfNGi7eM3EIRPONgXqMC9ZkCY99
6rVbh6ttqwGNls+VJ8It1V6Frz8V6kYPwCDFEiEULvGMqs9A75kEPH2CcU5kFLHJfQijGJeQGXXW
1fLSdWA5yib28IlTCHZdkFiDjj9DJPAPi5DT+MGxddgLtaA8XVhMYEnUQTRM5jiLrwN0v4ZqanxW
iaks2tpejWRm1A1POFrUzCzkQEFZQaynZle7UI+gRD56rVoZg9j1dBkGkwx2aVfbTB4NZoSIr6qP
MZ/0Br7x4WHt4udVVhoZq73OhHuaGeIGeLGtF+HYVKks/K1RvzfAGXltkayJNim4lJGd6Falkufk
f9N9FpApcmQ1aZ5MVpQ5dXAj865S6QnL6Pi+atW9Cl8JAzXI3w4ZTQyynUwLzYcR2WEqJnA23E/q
bT/NwWtQDYcTlT1VKM7rEdMCoU4NVT9JwBpdfDVTnA3dqW3b9LvYfg25M4BL5zHCR8hVQya96i/9
0E92DiuoUUH7p6NOXoQtRlYBJYcY+lew89kEQ6CpUfcSVBS8I1qNUzomCU+hu/ADpVmKbFh1JXUu
E7NlFAB5U+BimXFOSJDxS41TufHs6OITZnOXDuiyQ6UgAJ26C6U4SOdr18SUJ2pit7toWLuTa5l4
A0qxUNZToA+LnvQOjHeU8MaRAkZI3KIDamLvRcduGKwHNxrO5QBoFZWcYYUXhDd4bjP1YqhIcDTD
2kd4kPZtjfHOra60iZgs5pZFU6reKBGtdMsZ8KEo32IaGEh/+AGa4Yh/HOIf4SX4IdNftWHdoKsh
5DIRwiGcWFaDd/RjhyCxOtroapHusDii0+T24IsXzYqrZ1+lRkpmH7rN3mQ6geC7tDa2GTIRJf4J
dPq5KuPgFNPpXbbqeOpberxJVbvbIlhBfloEMtoZZozpoSFYSs1s4hxN+wUiG0VYQzsB91fuLN+3
tlHt76OAhrFI5RQdkScbbj9X1cvk3cjcb5QIUGKmE4nQSTcqNdySlFGZnlYFgqcyWDeBggyG1ohs
00OSZ3veFWWszjUjYmU+KPc+M4qFwPMpHQdDFPPWJkTHb0ctuQPMmpqI3hwqvjs98V9kTSNfRSh+
1ykVNCajLVCwrbVKuyi+3e46lIMGd71DQb2EiUd+bvqQRcfC7Yk87qPwQ8YhcoWQha6R4ViygvA5
caJga0MIWDKLAZhkqmtfwgx30DpoBAVwvWJRUIT3yLwYah28McQCCAGKerwzhX8odP+HmtsBGsJs
E+jPse2eNB+DHY0tA/VDcRta9RJzRyX6tMSOArUmcvA+2DgHGqEva9VpYXZIZlW03QgDS37UEChW
rPA/Mjd6LQPDWjFZxBwrmSoFsCuXpsFET3H0VTgiIXPowjqlniFq5yHuEAZDVhrZYR3ravQa55xK
IYIGark5/sIgoUKAa/5eJHa4SUu9WgZ18KQBf3wJZHpTEfzzSy2atuvXKgnuG0eQga7SvR5Zia+s
nluTxFt3GAVdTwzePbOb7o2cNh8OujqxoYlhN3yrIx6kGUj64FuWwdvZ+E67SjAvR0k2HrHf0D9D
Bcea8sBUhdy0llg4B3aCFeftoXIXSY4kLR+GU21G8NfpWFiDS9g3KQWl5olN3zmralCR29AmiBpI
sAAP73KNNnXmEsRrZtgP48jlazzypOhy65zYDcgsYwwXpKvRyuiTMxPpfBnXKiXy8FWbhMYVkimB
gQaH8Imcu+qOFuwFL1i/GASTRsDYIS0wGL6amX2kCuwqEJ+rRNMwsZWSVhO3v04oN9NuW6QzxkM0
ohiDoeZTUGzFVkmyAywRun/cad1cHETgvw1ukQPe7YhJDgIIq4hMe39BbR7Pp1rcm96ZqKv2LiXx
ohVMbeNOR62mIt0uDazXthOCoaw3ufuc+kmBOYQKidGSqdxkhAlqNNeomASRec1r+S2LzBPdd4QB
Okx9kB9MSCLkUORlbWjNR5sBiEuVFtjEEmPV69kjKA9WryEBdQHXEt5gFcnD4D02A0bnAR4RUhgs
cELD/QL7zIThjzh4CA5mAhnJE/l9bqAe9gJcPBNftq0V8g1VAiT5JAtK3em7ZTORCEhCAy9D7UDB
VuWd2jrcDfnwamnNR0Wx/66X/p4S2geIE3OflcEj/90lWdG/pf4vp0DGEMf2m0E2xJ0B+I8YUvga
Mm0eR1SPGpIHM9I3tdrnzNj1zZgK9Ml88Kgz7+w6V8iqoBQcGSqw/pCrj79Qi+AOADR4beGvJZB8
309BWE+CplL5pRvRxBEb3nAOOxNpwyIE+o4VN9wPJC1w57X+Ry0qrlaC3k1D/mL6itM2RkBHvdsy
WP35I/0wuSedZQt24RajXeFG4GYLwr1Q8XT0osqC7kxMGymBuJNy/w4VfYn+4odC7NfkyBZqyDdr
WtZrubkrk2Jl9A7q4cnURk0lYU3gEJqIXSBDKJ2ZZNgOQfrqm34LI8Mje6N5UuIRuZoGYotSi7+M
k1Lcx3QilX7qc9j1ZSSUyjfDR3rwZEUDxiMuCDcsenr+8qT2JjiWuLMzy0jqhm+Uz2dTSUKFO10g
c07jgxuJa9BQlPa8JF67TXIycVgjtVWeBPHKjVC4EQ4t9Cx0oFQ/ptjpdJERx7AUPXdCPiKtRCZj
6CAHG4lkUBbcwj2rOGa290uq2NqweLwqhPxJkwk1Np8fCvTxyAazXmn2+5h9KLn1w1aZhyUpPZ1O
HbdkuVH59ctrItr3rLQutY0G2W6zG4kL/H0duQ4nhciARKDEa7uivInz1Nw2yVPdgk3Eie/UHnoF
Ptk7K0RZWw3Nd6+0PDSG7bgpzJ8xhmfLR7vNAAhBnjDmSPHPKTpmmBbz+YRlEFE18LdYKDT5r0BA
9hf5sNVHWIZV1FzNIDN2EnbRnerlz1PFp4J+k/hknGPX7Hx0r24bPVSjktN7M95d/sXOMZ46qcPQ
D2l8OGk13KUaT8mIBKXCMQkRtXs+MmHtItYR/KpMcmQvH92wXAGKPnms6rsMRb5GvNvdYMBlYwWk
mjuu3Bxp3Ig1VpQfA7lM67Gvd4aGXp92Y7tNNO9d6XBDoAGg0WV8c6P+HUcZ4l0IMFZkHMKi/AG2
B4MXHx3tH+hssfaE2MDe4Op78hXwzpbS79EABOvKoPutuDDfZTzscVS+1FrkrVtN3Zalap1lP+xE
rLC484KbtJpnB10WwYIOtYI2yMldbDZlh1KxHJQIuytd1EgJIMw6w6WmN2cowkDFSImaQD90EHzb
C1+AwsNGZkdOsS31Amu5r6OvN1EuEgvTLzO+0FmFqBCNqbr1Blp6TgbrvArfbF0747al8ZCIbyYU
TsR1wU9TAoY2AmtTJUy+ZFewhhgfiW73T2hEqTXm5qm1t52mPCYZrWpXvSkdRDBisdZeyAQm9zDV
VCxbSQSZWoSHssoLmrzUhFoY3Hq+q1GBDi2S8yFHul0PWzc59xkUyVp+z3X4F4KLJWPcSjxrS7tx
Wm6rh7qiqKwb751qA1ppnBdFHcM1fiAeZvSdrEA58xdAkm6MsNUIRa+L4cM222vS9+8OpSI0POhB
LatfVpY4egpyaj+xP/Sh3ZuKre/VHupHoTj9NujUbznEbxbSjgfkxNqYihMea/dd961xDTbqJRgC
SnURRlDNG+A2+BgHTyOVsM7liysNn9UelnY/B8+cKvC7I9pAa7csrpll3/5zE97/uxg8MvHSn2n9
d4ucZWr/m7mOlnSW//wf3vLzY8q4E+Jfhm2bDp0yXdU0W/uTfqfo5r+EhgWP0AxDE6YqyLj7HX9n
a//SQPmBtdVMy8I8x4/w21hnmP9ydBvUGW/Aag136z8x1ukQwP5mrLNME9qvZgI2N1VNNU3L/Lux
DrpappMWg3Se7PNtKH0bUBye88OojskBIEa8q7C/zEOfR+cD/7bpjwjvK82nM+iV8kghfaTBQg5B
XLnq9nN3PmKyeiFh2FQlDN6ExUpCV2I+EvSuPM4HetQJ7Z01nUPrdGLYetsmVlA9VzxvBi1knT69
5D5ro0L0/nbenQ/MY0ie/W2ZmuW90kc0JkxX0P3ypgZ2JvetSkkco3R/YZW7mveSpq+RAKk25VU0
by62eJ4wroKsa7TvE4mKMgeVsAFmiJoijtUnUyucA5UD+75wU/s+dS4d4p3rfD76YhiDTnaYD32e
ZIfxLvR8GmLTe/wo2zfk6xzBOCOup+MkYZrjKfY91qOapQJ1m/ZFPxC6qytHu8bsTU+KBXZkI1qg
GxZL1gchD3araVQNPXB9Csqpgtc62a7LpHtfOqly35t0CjB0nGHwMNQ1Fv6SbD0fm8/KDbeAkMd8
72us7NpsZVZ0hPrwONqO+lwHaoxbCgTcvMvPOLJQ4Sk779Jnh4uTdL9PbrzhhimruM4HNe+jtxAT
dVktb/ZgrudRpC05BQPrzQmOVUpZ405TBHzMiZuuVA5V0mn368Xu8pUDCf30NdQgGTwQawkWLLYu
cW6yBNUex1BtH3hcB3RJH0RGolHnI2kt467ZNKAOH2hWhKewUp/9FhLlwjYk7iMqffO5kGYwjeEG
W/VW8WMQuOBH9GbHdCyr47z19SJ8vNNFKWlYFh0Qo+lkOY394xQX+8zBFtDCDHp6LlzYQHuE+id+
lL59qOJOvBYO/lEFrNWpSSLlIGWAuTxoAZ+HxqbPCu024EG8DZhU+ULdUANrt455M9Us7O9fY5rl
PpSmZx3nISTl4jAm/QeLtXxddZpob6VXautETqmWyPTocjT5lsJaeQRKvKzNLhwpWAfh9ylfBDRg
hvTN7H5vfY19bU1HvTwKAMshTcn0ztkXfnIO9K66UK1k7YGo53MMe3t1ER21acrXNqtNtIex6Xgn
nnchEw3tV4Rk6HOokV2IOvnP/p9TKHV4J80Q7SbDT4cel79oAT5pmePFZ7bGHz8AwXD2W/syH5yv
h3pEbxRBpjjMu41iIKmXDv6P6f2ZGR/GdsxXTV84l17xwd46cfGN5gAg5cb+oZRWdteRyXIPBaiE
qFd8sAyYfkA69afUNr1T5bfeqddSFVUbAMpCKfc6c85qgSh+j69Nu9RGkzyqXAQYwTxC46ZdbHg9
QbqC8gaapTvZeL8i2zXOVbhI5YRkFaN5nkfmlzHqR8TIfYbQhwO9BLIX4vlf0KDWDvPLWPn659a8
63WoCmgkk0D055Sv82LZGxtZFh2xVM1jqUr9ydaC7DLtFV1uPBmobOa9tqjt7ZDT/rWKnoI4H/nK
yxXzwcgEknrLvppjR4Jo4XQ3XKo06Ea7ukU1YQt9Ur1kFZxgAHsmBAfpnQvD6VFq10xuMEUvDOC4
C4bCbUl16GGsC+Nsc3SYj7oDeiKUgkiJwi4iRpk58wSLIYSgeTL0qctQ4k11EloGhlLd5hcrqUir
acdkA9ik/hwLUxiy1hBc3cKOzplDB2+6Iksu1266Ruc9ULRIGKaxfLqWRQv93m2bB3+6oMPp5c+x
+fyOzKvLn39nfs/X0J9x4o2iuteO8+8XIkjZlVnDLQ88TMYidngwijA+UQzwHzJii3YEuVH0Lovi
HOTY/IKhHOi3iN5Zddwx3wtc+jSdM+cSkFkJlV50iIv+Gpu3vLTaILPVYHf8NQ4tBdNbTeWMaccv
sFsFmubWPdAOdEFNGKyDvvbnLSFj9xBpP2UTO5ewdduLUsCzIZ5ieFWz3loVOOG2eSnNjYFLCsuV
T2YYt/BtEY7tI1TXfAN+eFxaY9I+tiLuj/rECZmPltGQP4z543zM4PZzJaD+3Ez/dmQhq61Ydhza
rO5eUehMo6YW/IxcokmfAeUN2PP52n29zF9F1w31I6b8r68k8mC+p1+nicn0l9PujWoA1FZOlYTJ
FjI7GZFtOXjDk41KKvON4bUvQ8ypdWVCRGX3H6eBAVtmPQzzPDpDJ05oBIl9iQwVa1wQv6PufzBs
/7mNioAqtjJR1LXiatnDXdyWEGimoRZZyg4VMG30aXc+4EV4BiBxZeuvsf/0H0rLLD03uTFiY3Nb
zdnLdlBvVY6Xu4vgkIbTQyT3Y+OiMPfIOnPA96grIJ+IklzNJ08Tt5tQoNnqtX0WVa2uGtLQwl9u
0UOWFlG1sqq8uoeDUO18m/+Rb4WkxORa+d/3s7AhgETiMSA3qocsX2gPfjn6V7+i0p0VgfuGHPnQ
VLn7E2bw3iFh5l1NR2NRqIQDuQkpLe0Qn/WwZz1Y5cyKwtS9ONNLGKPOLdJnI8spPjAJMffQsuEZ
zJvttK8yF9ynQyK3w9hhKWx1VKBI2HKHx56MaVv75lge5/15a34Jue+sI7oCTCvKCuIJ8J1DKgt+
vY6kQ6OuDl2rDKQjTZuGrVeHeUubtr5257H5vbLCDarVo1Xxpx21dYqezNPK+Oe0EUwbKOw/N6aR
DlvlR4cdjh+4a+xTY1LTj8J42MWG5OIqTPtI+M5T1PfcROajYVWT42Jk/udRcGxW459Tm77NMiak
6zS/5EPg7TItuf8amrewvPQnPJAP8Uw5mB/eVJ2OuV7GB5bWrb/qMnPv6LsCjgt4KodW3vQi/2zN
uwr1nqNaJgtN5xoyAlGcBStkvRX6U1FH5ZmA0XdrrPWncHRQB0sE5sX07PEN/xUbjH5uzfZzr6a7
fDaCNnhQsU6Rheuo9yopFu3NA0qre2Z91DOaw3HrDO+RF7/2Qmo3ZsQ1qhWYhlXcDu909pZok4gK
lGW7rNK8p+lQ+t8JiFIAeiq7zyu3iUbm4uzShS7vxUjeM6KPBijXX8/4DDYJoXWEhUy3nq/xr7vN
PPb30xqLdIH5d6ysDtVfSEGrmn7b0DGKTYmQE9WdJJ3KK7YiwLjlMa99yYhUQhoCIqd2C+PFTpGb
BUEcYxmOzZfe26UecAG9NNxHR4o3x3dRUmXUMIfO9NY4Pet3FzEdoNdvAk0DABDbPHQOxeamkqU4
mwIZhJLm3raFqrK18Fw8VkrzXndF8t1oxjcgDurjP07Qmuo9BsB+8Ws4Ex6GudDRMEX1xbjEwEur
ISPs5nMLcO/Sn49O52Xoq75Nl4QhNUgQ/nq+Rj6vFplox69dK8K6Ww34ChH/XGWuJTiwvOreRjN5
3+b61RFlcsybLL1Atb36gvJWidbvYX6BwLkMzEi5znuEpcT4e+oOtQI8tUzHK45epj58vWuew0yL
RNvvfr+LsG1s4Ulv3MWKbre3cSwpTkr6vGXEDKfuqrNXOcM5rmPrwUH8iV/A9qjrjCnOzOnxVCcC
/AkJtXcQNYIDfWLjqcqg7TpWHRzm74Ed4ccqLD04zF+E3iJ8LAACEynNWikF5cw4ry5+7sbfmUO3
azE4EP9NpyQi2EqugR6lV6Fm8aVQHucdpaGp7Zetu/Zyj0hVnq77+TJTqijCkmX3+/k7Nh9VgqQm
iHcM98Qe+BoawNZfKgrAhM7zInUz7492McXYQ2VD2NxfS6rpO1NCyzNqNXgIMPuj/TfEDwy2UY6i
zAzsZG+DkNr3cjDvxDwfZC4bNNAjTcuwHnD+gSDeGsC2j0aPXEoyAiIgiN/SOALMaZU/1Lr+iYfK
fKzL3NuAGCNRvS6bK39irIzCTX8A8cMF8yO00YjY4zBevb7WdpmlhJtMNfvHwRe/CLkMcRSXoMAg
AWSHsiirC6poMuoqp97CZeFm5vgI4Od912twlKmnApHJKW6G8NIlDjLiXPO/ja53zsiCeCJYttrS
m4w3qun7r4GRIjRH4AeCIjqYwCPAXZ0TU7N4bLKjWkGzCJ1QR+3KroOMYvH57EzbKn/UCLmW9gfM
l4p8ek/de/CbbxDEsQYZlf/Nq9zwjlp8fHMzVBca3sadObAuDUyiCRuvz84FWeZnW09+bykq9AXI
O4gZpwNKJHFfCY+njUOTvmho3duV80x9oN5lYgqblr27JhDLX3cts69aHTYyssyHDhvpg1UVv9TO
jvkbMWS5FBgNZEMiQg3WkUO7sJDX1nUlrk5nOOex9F4ECgO0QuIH9Ltry1PnhSszW2GK7Y+V3pjH
FFDlyvcSiB1FeOIRCcdAWA/z56Pa7cvYFelp/vCSyiL1q7GSlVDdndvTKrEpAcejbsBbx3mql+AH
BZ25l1GiDyuqWtsMNPBfMJT+Gswu2fFVwFAqC3cF6sdbhGUQAzYjAn7VIf9ZlPYE/JXx5CeDvrDI
alojKZmCF7MYlINSNgpq29Z+N3uI4EOZfP/HGY0B1NXPre7QOK3HrCSk9kI6zc3HerAJiLfZhb5l
XDt03qiRrOa7jnaM3KfBS0SFg1/Lz6GT1VcZ0TYzenma94iTqq9+gmqFmgCmJyJIKXKFLkmFUbPB
nWTRo+oIBFJ7Ct5cODWlW88mVHOkR+rYgi0iUssig5Oog0CeN+cX/KTZKQ8b4sOcvGU6x+48BheJ
BrEhw11VDW81cTJPRirE2iI6docWTbvGBqp6Xzrhjz46tqHvfY9dFdF2HwQXy1KiA3p8ufI6uBhj
lw3HIFAex5SbyR3uMkk0AA2dmGBdo5TvgWRtUwd1+GgGQUGYcFGercKytkoeqTvXrIqT0nqQEYce
natdrpQqzk7zi8zb7BTw+5LjjXNhQWGnQj74Z9CdNqED1mu8mcCYIEhZ3Sut3e4gaZ8vIBIMr/Mh
zKRgdZuAWT6Mj7J7VZP290nzqGf2/cKGVFNl6eZz7lPBM76rYNj+n/vzMrGBg2URH3TpR/kM+d25
CF/CQeTrmdv9MzYK9Rqp2a2cyF5RnQeHBK/yAmCAAkHM1teQU2DORnZ19Htk22ZgQpORKjqReVkc
QR/Sh2S8zqvG+ajtCyIA/xzVKLbBOcM5/pF2/aLKveFgKa2+Usjdu4PwQEDMNDa/gDj7913D8GiX
fx027IcIWBSh7rToVRttUuQN3kNHbepzax77OjpvVboRLugNfhRbExnTZS4AzZUhb1pI/x6dB5p6
tDed2oGe7rThWtC5PkeI/eqpyIZeocdpXPbNTiEsDImoiUgZ5QdXfEYNwomZUUQNRAZjeszAOBvP
upmfoS7xwDas7mnKoj9RCeA+/Ofc+a2q9NX5XD/Jqsli2CxkiJACNBOJnq7SHLLeJpa6tkBmtBNF
bB6cD3+d6MS6zJFisABBERIsQ/zup0EnqooHFGikrn2Y977GdcX4fUYgYKb0hFhvaudFb35CeOLB
5mVKf6e7ska93KY3XYr0hq6sMALjflQTLhvEbPvWxHcO00HhgS/ragnjplx/vYF77tnLh/Q0D9XF
EJ67wscMZHi4zIpo3agKZiLk4S9e5tckSU/eIllCkfOa/lgIRJC6r+pPTTJ91CZ6q6/d+WiEGmyP
3cdYpCLvT70jW+Q+jgDFoXSn+aUyRx06kkg2tKCLG86Wle54xtO8F0dipf5tz5j+f/OxgsSp+cxM
yl0sq/HMY4fnaEpNY6rpgEvvTk3gUA38q+rTesNIpEgRrkYTle+EdXU81zlkGqWGLKgeG9dRJ4IU
Us/cgHevQyM6jPmG5keGty/zAxwrobIr4KVfrNE7fla1LLd7FQ334Hm6SLwkToo62pPl3W2sLi/e
4PkxUU+6J70Z8qMgomVBwbp482oeUz6y5lMxCPmQGPahycgCLuu23ox2mZ216aXVXXHC5hYMPg/z
GAtRiuGAvngbMR8Rr2Wf5i98yvKE5B4neSKyFyVRvS0Mg3yF0Tl7KRNEeijbg/18dJD9Q2mE4Q7d
T3pUBYbuIpr85JGdPAZN0j0Ic5NRO4SyipbnzonM4uhPB4X2FDSnhokJ1DwC546dekjCQeTcvQv3
IFsNgXjV/qDveaqAatwws+VLWXpwE6a/HRCC7PC5a9XGk2W0v3e16e/8dXT8++58dD6ZjEW61dNR
VY6T5QXCWGeJuvyWusiooQ8UYy3MLXQ/tXlSbW94JzhNYQ3YBpCw6ORLxstp5fc1nqkh/AzGo2ml
CH5DQQyN78MzUMvmeWY9N7Z6bNSxu1eCOnkGRMZvaj23tdFe8za6iWmPpCGW7C7QrvktPMhMdJWE
+cxHIRkYS1pJ4VqHtPCEEGh4Lwk3ORWhOdyFsSQpeuy4lbvhQD5SY6o3hArmOaiMLRkR2m0eAmMb
rgy6Pit/fkdHkLYMfe3c24/o5IwzfQS+1npFvVCiKZqG5pdEp2oFoRKwdpzY/PzTefzhzc/DpaA1
PL3jn+MlP79L6vhBRdK3ijsPvoirUsqZ9zMn1pa1AD1WaQDxhqxKuDs7D/MHMIBi57qS0OqmjwcA
zEBPOkabOX2iIVBc0H6ltp2P4hSi8lNZ1nE+WqLnUqJUXOnM+Z8/IqXrZR/45VGbqttfv1mTE9We
GphBvw5Y+kgzEOjKso/U8jif/DlWTWf3EcwqUteYPLWhTK7zC/jJ9JqWyr603Gka89c4byBTzCdy
ZB5rgv73G4TjHcw0i4+oB/pdA1gB7pBEeccqGW+Zbr9QhIkgvohua1a5/dIimdJIyLn3ZNU9KERn
2vAkrBiTrTAgT9Jf2CRKeRCADw7m9DJvfb3Mp+WQyf7twDz2dcp89B9j8+5g6I/uwLfPMuY6stpt
UJcj256rk9KU684ZhsvX0d70cLfoprxI6RXirLbGTp2mBfMLCW6/t+ZdlmPDYR4zHH9vIYHcfo5H
8ACRNwTOPncoH4XlKR/r8lQVGYQe1Ikb2yYPbR6bj369zGOpYPKpd+MAvpT3fv0DX7tKSHZrG4aP
GJ9jHo08RzBk7ce+0S5TredaDBbzaBFaC4fojHU27c4HchdLEJCEK8hw3kRMxzsuNHyhNBLbnAl8
R5dj3Se2fLVAW871ksoi0gjlrnX0kkBc7HEU4COC4Fuby/up1eoFsF8F6o8llwyLCs8kYYpyE7Fj
icNquiiJvNMBBSF/aTyU9S3BWxUyIFMQPt3qxZ3d5sj68jjGRNMh3v/cD8yKhnm7k9YUjhT5mVjT
ZcZONy326ull3vJVcJe1p5KMV9gZpTUWgPOBeaurEgoyCE/38/wGWRvN5YDgw3n2I2tmA9CFXj7n
TR75y101WIsySCaCZBdffd1xrmOefa9GNX8jBQKgEbYroqvY7RruxFJguZmkw8oAFJ+b4aHgd4Jn
M23akPmYJXjR2u0q757UZMgV4+8qx589dSoFDuHgoIz2Pwsi87Fpb66W/Dlzro5005l//pW/vy9x
Ri5LW+9W+UjcSt2bR6Gn5lG1JPr1eXMeTKcjDd/UZdMmiK/+nNhXOSfO+18nCiN/DuiXbv7t33KF
dv/ZIAUzsRFIbM+1IYezh6+EuaFqfY7NB8zpKJ9ze/ovws5sOW5ky7K/0lbPDSvMg1lVPzDmORic
9QKjlBLmeXAAX98LzqxLpZSV9yFhcHikTBQRgPs5e6/tmq/yihEYgHblqcjdcl3SCLtrVh2hRvoa
4AxBTkJ8U0qnearCoVpnY+Hve5Jnz67CnYVsEJJ+YgPjJDwt35E9TeOrMqmoe1mTbHlA44ejr7PP
5oM8k4dQ6b29r+Z46j7HZHz5+7+d+fwjBlvDX/g5lmdB5xwglxrbrjXVY0uP/aiYc76FPAUXoh7r
wn3JMUFu5Eea+XPyTB7kJ+Rn5XD+rN8Nf37WhlEOM2j+P1Aio+WdwDuo+bENymszqzlyq6nv5SXL
a0jCYiSv/+tTOJ3svV8ESp+wwEMP4Mw9MjdN2O1WpLnKlplsiMkJr3CeQ6fN9gBZCZQ0RWAhZZsr
eCQ5DkB/5va1NTWAUzqLNJq5iJRMQXNp5zMtU9WloxTDUk5AyOHTwAXxm8wX5Wfkp/25t98HoC87
ET4pCrCWR68YaGbelapP3IguaDn6HhWeKm6XETrDTJbsQZkOJx53w0k1x3zjQdi9i4cxAck+X6Qq
MhBwWz3bjlGm3kbRXtS596DPBwAC6E+nuWfhzP0JeZAz8jN23tK5kKcKGTqiU/aWYrgb10IO2on4
G4YYpHLfSgfQw2hZ48msKMCZrv/DbUOa9L3KJjtu2Q9NRnCS1+TZMJT5lmJOSuVGUK2e13x92V5L
tzvp84LQn0c5IzlXTxQw5rlMn4geUUwVk2yEXi5LSCHWuwpznmUd5EGdSr9ZI/rw2OyZzcZSe26A
USHTrUAw+bFoUfCXwiBaCALUWYcV2pNXWu9Cqi1Icg+6MPmi22UJdig1saNAmzVK7an0rPhmT2ly
U/IGuxjQy6W8Jg8AqCc8kmGx+7w2sNgysN1eiVRceIZ7CH3CFnLTpKRg1NRHTfMegqh/paH72oTh
BC2tUFYWgljbUfrHITHVe0UNz3K9rlPF3yNe6hdyrU8zFpOvUTTkDjTFC3YHHE8hqWtKYJlbBdv6
Spafa4T2R89EfDLX7OQlBAtbVyFPEw93t8H9yIu9UqOIpAS2SZ5jvmCajLCTMLIicCdNPO7lhkpe
ssUAuSiK8os+KJiJ4r745lTPsq4HqhhdVtUptzYPFMJD5kUDicjB3og0fmdGxLLZCAGcyd9XNjb2
oW4Tr1krbMUJ0eRND9XV3ntGae/lmTyMlHVzOBnMfB5++Uyt98q6C8KrMQhA3fJzv3zkb/+sz8/Y
VpZASgFSB4QmBO3QDkl/gAPZ42CDXXTX6LNnej7IGW0y6q3nmzubkgoOr/nTclaw4ryzqV2vWI4U
bK6BCPHFdVdU1RjOBznxMTsPh6HO941vb366bvnFmsdhf1flLjyaXgWzlavGondGUC15xpZxnpAH
2sF86cv/mc0VbPuekV8bq0LTNRJMY8AkwljKGmhhptNzhlqN8pbu38uP4OGTM8A2DrptPMsZpbBu
8DvNy0SGqtwu+by9EW4YylYTpvqCeP3vrwNeccq4fzPLjfzr9UGt7kplPP70l5Wn8seQszmzHz8j
JBhz5lxqtIwDkwgKfdD4O+SClF6P5MiPYQvFR56hs+a2t1EyT/+6JieqQZzioKoPn9dBfqrLLJjM
xYR/Zm0O3bdoXpS0kD4wnc+ncizP5MEqPZYv2S5CIngKlPSkhtRBCO8az2wDx7M8o17f7cvSOyZT
M8Py51l58ICPYoClBjkKYzyr9XT4SUd6LdA9Fvn/ybuMPU7eNv/9H5qOALT8uL7747//wzItzbJ1
lZwe3bZ1Bw3+X6WZZOXAK6OPBuVLTw8OjsGZVFG+JP3Yr9Uw0NYmuUfofoWPIWIOJPM16370e2C+
k269RcX0lX8p/3sBkBpsvPcNfrnGq2zMHiDUWDwqx0cUG9SZdGqVtamCQZ23zoWvIunGeHexR/Ac
uoXPQHbpEs8j/NSEG2gbxHigUqGgP5QW4gcAQI4hzB8JOHDuwPo9thq6KJM/3pK01dZe62hba4gz
oBC8uj7az4LdMPl5U3GgCL4M5xfbRzc6iB/91qWhZbmqsRam9ViKQt8PqZJd9ayi/0WbatuM+fs0
BgS9WNYtrCpMPIVAvx8UbL6r7oU7rbofhstPi4syC8x1EhAaLZcjzWDvxz77IYrMuuJ8behyc5ar
arMa5zMxX/s48/Au1Np3gKIWtAzfaQ81XANr3mS7rq2tOtNnH1NDxAK37u70ufOX/HWIvfHn2dIi
ckt+mO21/iT/32kiHzlwifgak+qrsN3uPTebr1SQunfBFXkyX8mxDZ5QXeCuZwGZamoMKq3rHwIA
qltIZICJkRBj2hmOZG6PPP1DJufr/3yfznro325TU+V+MdA3m5Y9R3d8e79FeTDf1f+3yMvEJ6OJ
vF9551Ul+rdVrt6izGsu05TDnbBFvxfQJo58yym8DaF+n2UGJAy8Sa+lpn6lUNh9F6RSF6P71XCz
I6T1Au+Zkp/lWVwnS+w0RyumbtNFibckcA3kiey5KzGkDmUq202lTYfe44/S+v48Ji2A9GDEEITq
9Zxb7rQPLN1eh3ZvPMBwIkqiSrrvKq7MPEj+zdfX+GtiCd9e/ikcTfNU9tCarRm/CKtzoBf88ERb
JEAytBJcigB8QOrqfPsaWv6ia6LdB/V4UUEjgkMW4YXNKLhqHo/vpZfR85uvyUPI6vaSx6TMeyUR
W58TxE3Uu6Y3eSt0il7svckarvjq1MtocN8PYbNiG0jpwnTNxajweFRiOzvnZu+ho+FMEd6fZ3mT
Zut/vjes3x5hJjJ2BxG7owID87RfYlv6KASQbuCnE4bwWZoMYJ2zgMhqv6cK7JbZzjJKhpmuP6X8
dX6dDRRiwtLJfUIi5u8o3vr3ohpgeYZZuJRDecBZjzdIBX2BZsW/l9eyIrj5luiP7gTNSuiKQkZz
vKFzEL1OgwVksQuinYPX8zHRuzeKvj12G3ASTZ7mt054FfYy01z15HRcqP092mQdLv26sAmEZi0r
S+JyKBezn7OyuPk55K8Q7f75n1XXrF+/cxa3CioMw8bk7uEQ+Ot3js2gmwLOJi22HhdenOgXZz4E
paVdfP417yLNazafEy0BDkg+MOTTBjsnkdI8yAN7DaCzIyoxBPntA9DVcYdsykEPXqklYlVzbbil
f0lYrBzM1PxK/629kCUvel0560Fv0WME4uXkg3Xp1XxXmt6sQuZQtO1TB1vlRFXUf4jVoFvVXRit
bVF7J4gFP/SsBbXn5/F9OCTRhv/Gw5iq6KdgLGwoEzhX2zUUlETZ8CJc8w+SJvxl6xr1quubaZcF
3XtL1velGWPsZ/OZTSf0jqWkdhocAydlq0BZFzVkW5ymYUxYLOUbOESYggLiL89D2JaXtCtYzRMH
8SVMVDoHZqBc88CtTn0YI02dJ3IzeulDJ32wLVUc+L6j0gvw3qCvOLC7xlUUDW9tlauHnirL1tGL
hrAJ198Uwk5OoQaYqCxt/yTM3l5DPYyWnYGtW+3CasOO2FwNuRe8eDaEqGpIvJ0cNl7Iz6fXl36e
VDQksWb8nDfCvcJd8y5SS2LHlX+xa+VjRE9nBAiFFGOmGY0lwsQRyP8iGDps63SG4/bKv1F7bRXy
6BWbpHYDly1titlA3RnkbUQFcc2WVTzIg9uzeIrsQt17blo+OJ7S7nN044CK24JFRJ3sCGXC4s0r
eu9WkOcyTYCv7iN42SnEaiehuOQ2PjEHfNn9VnVf45YA7JqMlGb0nAdNNx+S2Ewu2UOuTcpZTcPn
Zn46sLSBldXHzyWQvSdCID7mMsN8q/hWQ7NiE+t5Xg/pjt29HFqEzLgAHbQn4QWweB3s0K6flRdd
yaOdLVxcXBSHLgrk76UR4k3HllXsIEnTcEEr3ZrZ2cZErW46NqFddm5dMznVMX4RG/vsFfZbmFnO
NdUi5zqypLlOU/9ggY6lL+cfZWkrD+I/YthDu8ATB9n5++z3WWQdLToJ5dEy5eATVr3RS2WCkYJk
wGNreNLqMVgXMb7yrOe52duK+RK3uGTtwQz/GANz5SDY+vbPDxScSL89UFgkOaZmuK5Klc/65YFC
kHDSCZUYX3Ju4gX8W43kn6FU7xoI7Gd5UGsiqEzF2FbzJR7j4YFKSrjzS694hr+0zOu8JbJwVJ4Q
sgR0O1bKBAHOK6f7mG3Lq0tM8NbIiM/9GNo8PSxvrpyWyzEd5sQS1G+k1Dy6aqZcERV7D+qorp0w
TR5GLzyZ2Ab3YvC6bdb19jmCxbMCZK49xr5/h6I/BX9kNG9I7P9oVTX9FmjugdIpeT9tTmShO2PJ
4vINpzooDKXSdwEWikWQxWWyFpPyxtvXR1nTBxu3RflB2dA/k/Qynqk8N51a03H5KFPrJDyHSBQ+
LrZddIhc39lSiR2au9olwH4Aobwiuia8fB6G0rtQrmr4Bg3pCdHxpi5RxSuRrx/bDBSwN3bZ/WSQ
SsCK1aMagL3bBJt++jx43pSdEE4p2gHyiv51jGqURo5iLjvbStYpmSvhekzi6CAPpRshRKsVNrxE
Cx+TsfrzIIcW3huoSrPKNMrMtdIa/FMaobtw/UBshVtpj2Xqe2tdscjg6ujZ+I55pY1XbkUOPWCK
3eU/34i69ttq0lYNzYSyjClN1zz9l9Vk33uWAIRVLF4xdYenqRT9i4nmI8Mf/dQkSnHtwEjKy1nm
O6vaG69DJIKlXG/nPS8jOXT1itdJAgPaDJxjVgz+99YnSElLpy/xZE4YD5rxKiBAbCfUi7vAH8yL
bhGWkk6KTaxS6S2TDND0mv5IucM7t8Wz/wbcmTCRMMrHo9TfSMkOKcz5wh9dby1lPDxOaAxYWMSD
ZIMqEg9n0cSFhmmCnRoLJmOdlwoxzpUeHPy8CA/TYGT2IgxafoMKHYjYSN46LR6/8U07xr5Qf7SN
sqCg6HEDP+DDRYjfkrALy50ngxnPt9T8dDC15wJj27HkKXLnjZ5xw+8E+d5zLh+jQFG3iUoqdiFK
8zYzstaaUrxHKfZTo+3/PAzwO3dpk28HE1KP2ndbQODpNmWVu3Jatd/UvlnPdF5eQlGobjwVVq0c
avB0bOJhH9MwXxnAlZ7yJgiPdqzA0R2d8i1E/4uNb8bvsfjGpTGvXJ2MXkRJqfBaYP25GztLfRtD
Qj0CAbFJzTTw9X4K+WMqlw25SH8QodvPMR5UseJGbPutVA7wrEn46Z+MeXlmY78GlvTE4yTduI7O
DhQ9+d4InHYFJzJ4t/RHzTe7r2nVnLxQPxVUoHCCTC9GozVrl8fMzqgz874syAR1ijG5JZN2JQEF
9v98kGfyQOaMD+Q/Jpxb5bqO5Jg19y0rQfFi1nPunRHj9F8rEHz7+4XidOxr2+qQzwfRJtVBDuWZ
FzhfQOTVL1awBdISfI8n0oap+XhjqV4U0FGXmpilO1ZXvLQdEMNBVx0mjz+k8kogqjjAmyWiN+Wu
G60cRH0xNYuMfA4oYHgg6jZfVanQNv7Az7NCTq3eWQXYsd4SxHilPUupj2MPum3n1vaF4ItgB7wm
uoSWj2cG9OMioQf/EmX8upFaFduynYaXbhR/WGVIqI0bls8FovKo7w829pGDWwARCTO1OSPk1o+J
hmh4+2+eIXNd5C91Ewr2lmFQzlRNhyTAX3ZeUR9qwLPQQrqB8j1U+N0KvAanIesADMYzpXC+RuoP
nflxnjF1FSXVeMaHFR5Lh6hkV63vzaEwxFqD87oKppTCaNwlWy8F/Vo4xr978PG8+O1vraka2B5X
c3XD+e0NjMeVMOwUt6ne6BMO2P5WOtO4l2t41++Ixa3C/tJ/kxfoVTcHLaivpTe5D8N0Faln3+Qg
4iUCEELNdjaykIe0qUnCpaO0kLM9L9SbJ15obPCydxPig9i1UZU19eAyYUY7luFwdrArHLM2Uvw7
01fCheW+9e4UbWNcDI952PobOn20QA0lvA1Jxf+fxALen9M9p4ogMBN6axMCQ89S+wnNpvPaOTaP
XD0a7w2l8Nai9fCQuTQ2nxTPfB9mB0zgY1mNdhGIlptRgdSmJk10i3CbG5rOr2OFTMEW+goEKqhf
nsC01IiAPDddiQTSx9yr1+pZXpIH0qr2StDUW7/qiGAQ/NYPXT4S84IkEXt+Tz8QLPbXfDJNOj1Y
EjLBv1Wgdt5CruT6YYp2NWXCxcdSW6UkT3bYnamqYjeigcFW2YknwBsvbtPa39RYeZiwoj0bIRFm
JlidPVsZGqVt4IKk8tpwC2YQmpdJ5+PSlRDtSyta/fPdb+i/3UeeRu/GZcPNfQtFkvmfyjFRQyMu
tlJ65ZWrbwgPjy7y4FladPHsBOEq4Z1LawwYztdG3Gdd2AOZUJBGwyfq3OPHKajubovT915eq1EV
HzNfQ1fkIaXd8QrvH1ooC8ueoIGjCDzzouJqvdO6Kf6iZedYSXTipVp9P4VaYSzkWKfN85H4+xFn
+3eV0t/LDHOhRbMwwegGMbS/lqBwjInAqSESs2Gv1m6tgmSdkNUe/Kb481DWTkAnzhphOjbBykga
Zxs4ffQKX+hE/FR0mriHlzn93Vn0TiPAN/JuYVKUIpNTxJc0oDekxBbhgwoPFlBbbb2PRv0CrTcg
qZPEx+K9VAdgbIDvdl7v1g+JgusH9/C0DRJNw/cLrbxJ4erDDrfW6YBFAfJcflVGqBqVDf/PH/Xs
Gqoh9f2pT88ExS1srfwCBxr0g2XUt4Z85aX2rzNwkt1uTKw/CMBVTlUF54uUg+HZs8ZhH81Sf7aQ
w7MF42rJwjY6fRgdaVsshe4A8dLgz4w8ROm1DQXbwWX9g+0qMEM9CR4svVFuU1B/ya0qP+q6qdx0
Z6j3LNTZOsnhfChq8agFOwV2+6KpyEeUWzZeOhcQRsMeZZl9zEu0undToewjf+wOUGcaQGki28pu
LKx05SSmYjn0VbIqHaffanZqvSh9+6za4HuHyqlWn73kX1rL+hAhiGygrI/Ce0fccU1CPflRAHMp
k1k/GoZ7kyCJ8A5k/jbEAgEHXjMOwjGMqxIKyFctz7NcU0dWeSTYSE2FiDKYnEEI/XfWWfyiuJCz
gIZ0JF01NiS7d5S945RQmJK8QS3bw+Tv4rQ5KWHfnOSZPLgOVtR6aA+f15uMCiCuY2upJwPG7Cbr
4PXhY1PzstjieYOVp/Hi+edHhffbo8IxddSXtA+oBNuWO8//9KjA2uGa4zSki7qIiZxoivi7hDsM
Ev0wQyAk9kEOy5GtiSAJxrBJdIvDcroMfjqyAKvQyA3OqxpTSIwJnVnLoWPol54U+tsM77kkMXz8
nNfFOTKsH6zg9Uuk4qsj1B5uuTqZBDb5hD9ZvrtSDBG8AJcLllBX4nsaofZ6rCuy6xA/7MuO0m4Q
pf1ZN+p7x8qMnRzJ64hw6YRlBp3puTvnTcjG4rr2l58y8k8tuZYg725Vihm+44ibmCL91EFSMA2i
miu9tzZR64UCFlRgbaxSew1Vut0aHs1TWhOCEzlEHcR8rcPC/ZZ6aXIax0J7xHYB3hY141ZOTr3p
r9V2dJbKIfJyKJaB4uxx0Ij8To6pu6Xrysnf5AjfeLG0bIOv/XzPBVJUZHeiXo96o6K6wtgWT2L8
4uTpa6eq/24dIhdHPy+e8MjxEDUNfj80nkja/us9QclkhKIPosiK0Qb5WuYTJZH7a8pixc0MtPzW
RwTH+MQETPMlQY7lQenylRjRUswiO9CWlLmLLsRooYfZJrXYOLdTo+8JbuEJkBr3QD/qhwaDzAp1
brRW5yHAaPUIkPg2uPsm0utTPuSZejc6RnhW50NTYCnI2B1uWItQzM1Nm5KJ613HtnjN0s7Zy5GK
RP7ajCbRoBPpumbD69zpeXp8WmYw3XtbqnXP0koTFcSvdh3Svq4S5oZA0P5DVlvZcNZtPK4fstrJ
Le5d3Mf3tmNfAxJC//SRBLY+7PzIFcfIVMMH+PRf0OyXHyPNbZF7Nngx5CSFD2vneJq9g3W6q4WX
PcpDyoY9R3BUBS+NlhKdUo4IeaqxwuRtj/gz2CzMdQEKIMNZsXINay7d6cGtk5NehrD0uuoGw2Ml
pKV15OHxb9YV9rxu+PXGsAmy1ehm/E2FKKAz07HNQDTmpY+dVbwRGDLAhumai8HSjUgaAhZ4eS7M
wJy+u1r8tSAV87nuNCShGg4gBEv2YbCKcN23VfhEqfeIe2g3aVr5UtTkQ7Z1ot0rjdKsU5CSfD62
YSmUNz9otWe3Ic7YjosHds7OYwNIUXMU9Xnw6+iYZJ1zdXsnOHsjmgrpiVUEy+B8zNWtmD2xThZp
61rXfqS4UAmZKJTnaYgJ97KIOhetpjxj+jhNOtGp3kTWeRnH4Y1KNbDnVJveM5XXlSKSJ0sU9dNQ
fi+opr0CQqBIM7UPGj/8MrY1f1PPxcrPoXwRymFXd/4GF2gITOg//99//e+LH9P4db9j43IyVU+3
LA2k829f2S5xKgK0BasfFxkR+Y89iYkkd8MBOctDZ5c1IAhv2nxek2eh5lnrooRP2RTl//wvVmXW
Z1P96bOlrvtn1c8DEjX5Xk2l+WOMVGvrTG0MZwt9EsuFKN0GWBDgJPQN4A+zF2SFZQOqGy6qo51u
pgSeq1qEypnc0ZTqCowZOVQoYJ/lWaFHxm6ILeiJo0u0F4u6j4lGp9TjBAjC5ITZed4ypzywDPUa
+a0Rn31hWeRXCP1alo+FzittQWhIdsyA+ss5mhv2PTdwt6VQidWBFht7jJpslrYSj6A50URhVQEk
agUXr4yyQ9QO9sUoXfQ0HsI0lkSbLsudj0tyEmZKvdajqMH7PmFtkhfD/K2vu31eedNj5pbdri4d
CoxVo30Z1RMaLuvd9PoMHWdh7TOz01lihd+jfLLeIdW0d3kR8KTPHVBk/BSzaGo5EKGLtbCLnqyh
fdA70zm3mhM9dc2Egb0lCkRORpjrF0QiJrt+ng0bBzuYWdtrORSOV2w0O/SWcmgPgbYTE8QEQy2d
Q5WibC1SxbwONr+7PCajTSfED7w0MivI2KBDhaF5zxgx/aVLBjipG32Jz7DI8nQtTz+uTpqT7dBZ
/fDtaY4rJrO4jYhnv5tK2+EJ4Kv7tIhHSsU5rkMPELIcospUb7lzlAMKvONDaCZfTPpgm5YGDcjf
A11M7cAjB0Ge4ztf0dGZa9LYy6MW+cVPB3ktzN6psriPDn3OswXJRWsC/xnRi70L6VDBTZm8Z/iL
xDY0drCRwyoizLBKBALtedaD+6T2t0yrk3t5CNF77kdVQGqBIDc54qloC3VNVYmE4Xpw35TxxYzU
duZH9EA2YXcbeey+DSK+1nWH80LdjUpMpzdW0y0yLFjrdR6RKDzowbpK236R9+l4oSsJ+niogI7m
RLngo4K7PeSHZPTrd7WFRFyQBfRQZy78/hz51dAO07a2rP5tSoAX5slr4g2sltguLeVl265+gFDQ
rkDfk2ur4TBt54+jqGiWZINpex8p88sI0Eizm55qktUtBkMnlqGzf7STB+jWGfIbqz93WWsjvsty
NE4l8CTHbrMH9uogFWPvGnlWBtqjidaiN8mfnofoUJ1bvi5wlcnlOG9yzAaR+M4m9MGZhuLdDZgE
zFq9QMIjuRXK/TGoySX1Go2tcxOfUZdYF3mYnKjZA7h8jKgDXVpLqy69CO27WigkrgRuMR7QmKlr
VjBfhJ5h5PELkNsWVeJjqrLYUvyNNUNWhYjim15Vc1iOkezkUE7EiDi03NFhCCTljlUsxg3hqSXa
1ByRSYMGwWqmvdX65NN1RrnygyLatG5E/04NyxdQ3qznzUtsR91XPTB27IzK1zb2zRVqvOAAEtS+
dK5O1dhQpm9ILse+tFdKFqTEP8ZX4dvqFe7j8NzafxgW8UXu3KfqZwRsFAKPMbEzoIYsqzMr9/Is
J+TB6GTg1ICvt/OXFCqO/Rgaj2k8pHgM6Vs6qtt86a361rfp8ADomeqsLnz8jlwfy+JN0VWxaqrA
Xow8fW4gLJw1VDN/UWtuBIWKa+xbcX2EY7VNKXVD2I27jUtbEDmkZuw84XyTo1HzjyORK/eNCK+d
NXjfYbVtQnpb7yBrnLtkFA+GjfrrTGROtqs09Tg63WUSztJwRXlDvZNsAsPU90oUs43y/BJ+c2E9
tXFJgpzrFD9okFGM+DGJhkyMuFOfcj1tVoC4sIKqtb3nfU4IgOkYazMRUCs6bpUhJvlgPvOMLNk2
CqxytdaaG5VlBQOgUz8lNCioAQzjK0BxAIyNEXwNQ/vqjkpxS3neLcbs65TZ7vfCJImtUtNnHm/4
EogqP6m6KMB04soL+tkOH1r7cJqsj7PeKS11+8vFNp42eL6S7eRZ715Np340ouCxNzTlaoCpE/NI
XrIa/V20sD/kaJzTYKhaGKuw1ZUHjyr7kaSfL5OlB7eJNMgLiTLvCajoLw4MoaWmiexQakH7hKR0
q2RJ+EXUGWZbw863kBdInm+e+Vc8ekZXfrUdnM0VKSSXvsOuT4c4W7Yg0r6y92bt5Ts7sgfNlVbF
+jlyvGPgGcNejuLBrDeqhSSjLdx0ZVHj39LhNV+VzFg2Xjc8hVVcnVKwvnciMqsXBO7LMphuHRye
B3mI6/SZPkl5kiOchRN9CttaRlX1MA6kwcRTWBxjtcuPSArzjzNC6BRcbsiExGQjxy0ocBK8sGYR
FhNgmqdHLcX7Iw9ymPNWbwgE4eLntFkIY+nRoPl1Qn7OyESfgInWCCUqFXQleKGhAFj1RiEWCbNI
YojL4I1fFZa1u49R3XDJanXkcuWw9GxCrGR9UZkGUmPmoaw+VtjS8co3LKZm6Zg3z8qhrD7KIbaL
3z6MSzxemm4dblI9OBaBab4FOjlXAkPbVjiO8UYplbuQ94nrEtU3kytIVzTp29YzpKJOamIDtonb
8Cie/f6tmjULEsFY383DsQ2DPdQYcnrYjtekbl1LAFvbUkzdbiqD6g6gd76Tr0edtC+v9/M1njL2
KYElyENrh/MY4+MNav/geTOh/2N2AKBLLO49FZ9omxo+xNtwqF+y1n7UjVZcyecDyDQldwZN1xeQ
gdoJiQ9yhGhIL4jBLkC9USfQn/EPklglDxJoRQL7BTRtZ1jqRffwbsRp8DJ0TvIGCdBcmXrSb+Uw
KfoFP1b/nIL610u9ZWUCkWGp9qm7wSRx/hiGem8c0tTTD0oAimAII2TiNU1cYz7IM4+ecK+N4iBH
6DB0AZyMWdurjbVjeEQLxUq2rULr0SpN/CoDralTTmo8i61gbNdtOFceoUosSWKzlx+/dZOAgCQZ
3f3HPTEPaQy5e3nHeP8afs52lJkpXzfkj2pt94jat1+1ugP7dR7SJoz3ZY7bTc4mQ9RcfeDsbKsX
NnX8+3omWnZuJHZNR65cIRLzrGC7pl0DnLsxeWZErX8/uTEMdWVJ8gf2/lAhVVnPiy91YBJtViXj
g55346pIPPcU2bq9aSkAkWYa3rCBxxsx++F80yNqkzArZ92Yekeyl7tzWl8ccewT+VkpWEdZgsFk
oxDEsmEVFZpykYchC4IrIQWLZOzZ70UxAT6pEURUytCfa6k+bXrLQWRSQSBI+ybDfU7gTG4VziXp
SYCCziyuE4CIFW37YE0anLGNZh5DhRBi0TdJRPwSQ3lgpTaidFAvn5eUzoOXXBRbcg7iYx6gqR/Q
LABHS5TV2BoEAs0HeSYP4FaCVZvONMU0mPZKY4x7EIzj/nMor8nD5zX5kY9r8atjETo4kXCXaoFz
0CiLPnoiO/aQsL/0DhmsWS2anbDM+LUjurMjfOKLHRBHkPB83zh+BB4vc84kkRd3QPr97djl4hpO
o2Bpqlcbpx8Cogi4Jg+2AbLMuG8HtzriaGKbw/Y26dkbwVMmIREbR3DxI2fP6n9pGxnspARS6CI2
9GpPb7YjTXQ+/RhHFuoMeZrhGFvCIdHmZmAyziy2+zbrpmskTPs5vWFEU0kOY19jB1RKiU1bdHY+
viRUD3e9knkrbbb9TmmxjAu1RQpggo8pIof0AqN/Ce38jvjn7OD6JXEXSeiSgdNnB3nt8/DP13Qh
noa670h9iaIZE54Ye7/skBaYDoviQuwBrOTmKsxssc9SOp+oBiu+8INrnMvRdo6i006R8Hy6okWw
seKyPchD2aAblmd6X6C983O2NdB+lU0fewfV7OPVoDRwCyJBlpXq7hItFvd2QexfrOvNt0rpNnoX
YcNDYLDSSQo6KFZhg/Fup2WG9/yBuEYXBZpGIxG11kMdNVyLikXoJDdE0+WJCoX9ZBT8EsAb3OTI
i6gBJ+3wgA7WIcALdEei548VX+dNaxHcQV2nWxV9JfaOoli3Kkm/16Cy3jONWmtvkZ4TxdF0SCqC
hNqkSPcKrE5wkTxRVLVrVySYBSsWz869vIYOkIS0SYu3yNLhXZp+8FgSsAPNteg2I32njd+dfYwl
75GPAJvdEr3vmkTeZmz4c805YyFUnXNFH0ONC9yVrECGKfWPFrW2hZGV/fLzmpzo51l5JifsREUo
05oEFcwT/FP4CBamcFsOwIKdJojek3Smu6M2vjSkG5+7WnHvrHmiDPUfvWHgfxs6TLSKhoMlntd4
8jB2LmcFpVCUDJyG1bBq3SCEMEN/BCbB/yfszJbrVLIt+kVE0CbwuvteW1udpRdCkm36vufr7yDl
KrlOVNR9yUMC8rGlLchca84x21Xi9O5pLsqfzHmQU40C6EF1Zqm+9WZFmnhxEvgfjU0TVk4VvRvW
FJD8nZwOdvGWw/e49lo8PjougQTzF6m1HuFb1gd2IqH94ozNOMcNIIqxjJs+xMOyhbL2Egw9OQ2t
Wnz2dET6IdXJIunXaIiRRulmcSZc03kn7aZaKGk57mvsC8vKL8B2lv6fAVjWn6OGYh6/3j0v00kx
d4Fm1F/3yaNKXv3rEBdYuM6RcC08lmjwNK5GCS9uQW4KO9m8J1NtVInEmAffMfCvxmQqJwI5lDqY
Yt3H6CZS1To1VYDwf/DiY56TyyYazbzBjTdvloHDUgP3sWdNbt5EgYzSN62NvMjf1bzrqEPv8Wnl
d3kT5XdZ1SETiNAAxuQE6VpyZ+BluqZIH678IIbuGpVOd5VHwtJgGRZ5vv0+xwc82+ss+6kX/sfN
+gQjbNB1lgoEXbZZa+6daXivCye5CZUyZzt20zJvi/FtPk+sZnpL00KcQhwWSy22B3keDIFLECCb
YYNmSbMYOx56RV3sYyOx8LQ3t9j+mPLQa5aDU9/XJPOB0p+6x7I2B3pRlbuDatc9Jg4RsL2XkEqN
q+GRZJsee9bebkms4SHVvKRzi7QZKY0CE29eYJO+1jka09FxvKdAf5U3dTq63shB7CandWDUW0Mf
YHbMX9OIAkRUYjbHrz/RrHZNkUQP7Qir0EnbXwiE2sP3oFj/Me37oDuoUf/3LfJcGh0MJR3vQ42W
vOobKa8s1AzWPBQtexWaE/qUqjetIJwQ1TgxM0Iz4aFRBEF6sI7brAkWilAXfRaJX2WZvQh8Fa/o
v+fgkUo8TD3aVLc33Qu4t4BdS0NkSuYoBPbULWFJ6PHgpfPsCnvv2MdgjOR0EEifmxAxRcxuHRG6
TXZHFzvHMLEhBsxD4CO1qYUOoEHU4j5paIixcwH2n2BY9WPPuSe2pMTm09gEd4jwZYjrvTHX0nvY
i5TBfmYEASC37tz7Vpud3WbY/YiMattMpvKhJywPAlbJ16Z0Lh01OdisTUPrfQJlJA/piTaHfoy6
NY5EY+EbvnJrdbhvHV0bOROmXm/Tno6JnBpz+zcIobbV4szWT2O9PtoKP/ToQ7Ws9kDT2bvKwdHZ
GhimE5B6xjc/pP6yngRhVYHWes9NzYKBlV/4I9E0FCeIGF+HkijaiNXZW6qmv2oq13FV3mpwokCk
GeSR3fSsG+ShKw/lpTj2dzg/xNYebJJeaYLwXpKHSOW7gyA7nhfy1ObboDSO6TRBS6Z22wwJey3i
sewDSMg/nbivqefWO2xM1jGijmQ67niPOnC8t3unAGaQHeVMnjfqKD7SCXmDAYDBaRLA3SH4kXs1
f5W8Zeq7epsP7KKKDDyC0U2CbJCnVMlJwHGVq2v5lIdaxVlTdTJ/oZK7qFHhfFAE+eg7N37zxqJZ
2IpFPGZX+WefcLy6EK864ZzbprCTbToK7Y39xkwZ0QOWeKMfj9vaHJVXEgtNn/IIP8l7y6utrdEa
bxL31cxcsHoGf31P5blBrV56zYl2ciYHeYe8V06Fhaeb7/innMnzJMvnJH42FRF3BGAhOPd/NUW2
qgxnesfVAiAMycOdWbhiX/Fbi/bC3MheQPODTkJyJ4/duOLBPHcIau2Rfnh5+T4jT5P4thx6DGNy
JocKfYrFM85CS4VcVTTrFrP2ZuZrPFqpEu7w72YrnxzOR7ub6qPnujRx56ue55d3laHdyYudkTkP
AiM/faSO9hXNYFeJ77+uTZAUihiUo/y/ENZITFDrA8+D2L73I2skOwylnRyk8I4E7z/TFpHS1nfq
szz/pcWT94GI+dG4IXrFKsqWoUFcimxwyKGnhHOBuaNsLcjVX50Pee77llk5h8Dy8o/TOuCRxdQE
7fYfFyqTtLc0Ht2FvFBGQ3Qce7VEFaPkQPHT4XFK82xpINR8wcTFq36YpjffjX4UmJc/9UzZ66Ho
CcsiiwhMv0eKQnkOIL6C5NPHjbqpbIvwYltp0Ylr0VPJx2CN1l69xFCrgD3m9d7rdffs4jxYixrj
YeWj+YhHC+ZRXZXToptJWTCWlY0w6MDYiFDP8rK8II/kObp4T2qJCleen7IRiE8ADXEAEHqRQ1eO
m9rSuiPqhcv/brJZ/5TH47LBhekIhx6bYenGP0RVUPsKQg1M0MFkAscGQZRYW7LDN6UZlDLOfx7U
ZJ1fAg95g+EVH40nkJa1QXK1IhOcojIMK3khAMBrNf47/7XoPq7qTqlOWi2as1HykhGZ4b8ZROro
mah+Uv1EcaHEBDebfrpRNUPNNm0yHPKpspdKokZ7pWjENe6UVezo7QmyF5X5hmoRvZsMlVszTssw
Umk5hUiSXY+4TdQL46HhF/M4lh3kHh5Vd0qoALRJ03HHlz6Hc4ktngfaLNnXUImu2zaZ96R0nfb/
yLicf/YxbVUlCl7neyxY9mJr+k/pgV9F04xe9BZ1l4jzX01M9jpbAFvG8a9zlEgcggrvPJtwECDP
xlOuTXCqPfydX1LwEWz1YBAMgDfVPFBjIAUSbxa6aKd+9CeWDyNJTfvQLswZERNhj/Prn+l75SrB
T80EO1PrWnENXAw5qukDV4XJ9ljkcErVRrlZNW82EuT0F3qb2kkOU+KoJ4NvzYkY6eFISXy62MKq
b4MGeRTpAo7YeSqHHDPiIriYCoyhDhTMc4XJH+ma/+pPrrHDBditjaoOXqn1fIop1q5Bm4Ssfpo3
eRc7N/IMQ6NZZmkFAiGlA5SF6XCPfQpJsF/3P6t3FA7OBikVuZ7UAx7okCxIOenu5UzXq2oDbM5Y
TXTVH4ie9e//9y+OYdv/tKphKsFY4vLyNFUdi+g/BCXQogN/HEoyQqZLSxDcJ4yPDDFqM9xhsNKP
ft4ka9um+1DXZDLMd6hB9InyaZWUTrFKQ9VbEwVfY4e3d1JvoAPR3Oum9oZ2nnz21h3uSeaDTKnf
S0aDPbq0rXz7V+g2mOoN8aLPdtJSGXFQB/T0v9vgo9WTOeL31ibtcB9bAsn2lFTGSjOTjVUa3dEi
znofZBpJpcjC+AfyjOr7M+rH+2+n/iCooKFPR8alDOFIfTwbF2R+B67tnr7xRx39umExRriDEmu8
0gU6EtiE9JtueYDwSRyLIKCj6q+gp9aUA2h3jk5CyE0dnu1+0o5JkwPNN5qTFBfB4b2ZZqVdpPKI
/X6yxNx9tCNofcjPRuxo/xrMsB2P3nvGu/ZJy2eUTBu7pyiOtJ3qow5G+GN9Ra6UnQGlu0+OVNzN
u95RaRpZir8Ph8Yh8drU7wkIpzfMI33nNmLe0ttiIWpd/MwwqHv6ylccl205K/hSjUJqOPOhrtio
x2jcFe7V8TTnrnB8+CzzkSGGelUJM13VanSgkOadRJnbTyEQJgxXaXduCbd76kXzsxwG/8ISWTxh
znltC2/AnCS6vUrbjRq/Xt+SDBlhM/J6Yr1XrZKisFb2jC1xsio4i4klaaGXx9RS9JM2XdUkFLia
6KxXVpCtvMxMd7KXTpks2LSGrazlVaggGWiEJl2lqYNVxu6fB16U0JJMLI0i2tiU3+969ktL+P35
JkM3eBflDrFIYxtXW8wIHTFu81xeGnv/kDS1JrZm5/diOfBM2ZpTdyAam6RIZGraUrD9XMaFe8QH
oN3Y62u3USEqPSeCg78C7XI5tLyXhrQfr3LGwlxH8pyOC8FOq/dDiINj+7tVk/oYdJ15i0vMK64f
PVc6SRxG7k6rUu8wIuR+s/STEbxhptzl9GieythbCz7t7+iYG7SxvQOiqTTuaXLGrGS9/l1zEcYQ
kDJkZXUyi6k9QXuPUr/BEeVakEvnU2IeOqNoeZ2Y5VJ1omrlmfpY46cqFwpvBJrP89SpbRwx3Zvt
o3wPyUs4CP7gdCHnqteyWx1bknl43qZuobYLI7bOgyc+0SZZz2HIQ7wpzIrfGaaJrT6aWhtd1fhg
AOU8SagYDqnynLo0t6McDsg3aCzqjDu10dttQ5ogVKwJqFkCAIwwgflQZF56GMarDK2xZ8VDKPj3
yamMqqk0NC2Qt7V1nKqQG/PhHaYXot/KSh7K7NdopfwyqzhKmuFn5YF7RAtXb9q6Vj69rPhNNpZ7
V5gIGz2vLgldB+MniY1VOIwng+hCzWFfuZxIl/R2Wm2XV02mKozjTc7yfiT0ytGD85cRv64q0kMa
vdgNYtiq6uQdKn2kPCoPv4e0xBqOyNfbCCsz9vhZnbVONe69PbJt0t79+BFmevsQW8QNsVEZIIdA
Bpv7CZuIj906URTzVBW4imw79FbBWJunMdfNE60p8Fp5ZLV7O3J2qMs6MikMXz2Oo8duWOP1Pc+c
eZBHcogCPVyjB3AXX/LHxp2SA2hccFkwz8rSIb+WXt+Kfk1yzk07BKxPlO6U+OnZbmAjygvySJ6T
00RUOjFTusm/jS9T50EeUQN0ln5NNnLmZ/qZSAl/29Je51PNfp/A8QqbyBDG+gmOqOfp/g6S9TX1
+5hmGwNVsGvnF4JPtDd8pYV0SoHoP52K82i5/nM2laxVSRFpU8PaC0o9cPJj81QH1Kxix0zPMTuQ
k1+fOjPMzllfCMgG8/kqGOweIya+Z8Ju86U8adDsWQZpQ7LwmIOc63t23anbXyka30M8hbU+9/gy
vbqNqeqd5amsSn/5ju1sS9N+LfHybVm/xsRw9217CiKzPSkhA9v+ZBPZvh8h8XVBZGbTMkXh+SAB
FfNsMIrs4WuB1Yxf1yzQNU/4b79mbLmGter45soJuvAcmZ9fpLwqI2e7cnFG/or6xH4Nh1Dbsjuy
NnKqjzi0B7d67g0H0Zj0ZJplMp0rketrfjF93JaledBa9CoBxJGZyPseKRA0qs4KL8NExSvu+wzF
JheclGeKXq5apcwOIu3J4v3rEK0+j3UrfemQ+B3s0nUP8khtVPcgBxaPf47khSjtjkpdt+A+Gp5T
teoGy35wiA4gq9nZR170WdMwJu1va0s+SFhb4x45y6Paa6GzHXG5UeB/LRHy7CpnFBdc89bXUKK3
2fm69duELXDRzA47urya1OaFTk59+L4XOxm39J+J8hZ0kbHVNPEZaGFlHZSWqVCMzwCB2bhAbZZs
fS3+JVcA8uUvj3L0+0c1TJ4bv5rR+EP6UMQ574oGeqyc9jYR09mcmSVM28rZfSefoTbRzar5HHio
ufZiANWWV9lZ43fkTISR8XUEpw2Xkl5T4Sz0o0ZPaPtFRqsSWqmacxGU2AyrsL1jHVj3WCkfzY4t
N3gnhpAcz7BveB8yUyI1vi/IwLiGoMP/fUYeYYuF3lI1d19fzGqNHHHQGLj6iocx7z7coXJeNC/A
7ZYoBznE89EYdi9OEA13NmlS+7K1EzawJe4K7z0aVO89nVCcZkgXAfUmw70YuxyvV+K9T1XzOy76
C46l/JZ3k7NgjYJhn2LH15E9H1Fn8F/kkbwax1G5UGPa2v/lXnnu+09iY3dAWlbsIZitUzPSzgXF
7HOCRvsspxGQ9UXYJi+j7aCqmQePDd7XUZKkJMX1wauGb/pkzIO8g4JffUTYvM6rqNiUUaydbHes
aF6Nwc5SrfFuHNWRPWPsP3u9ky/0oRo/LbNaJ+NEOJijkkNqZjtCHMIPm8zkxWSP0aPVFRP4q9ha
ZrS17y2rOFehcF5wVMOQHQb9GIu6uGROlC+Jl3PFwe9zTDK+358pdDdb9I3wm4qwocU+2JtYGz4n
Yh3ObowVPm706j0n4QU8iP/UhYlGfU231kZSgssyo8egUFiEzSGs0uhJViyIxGyOJA5UkmPmq1ZD
U4OsEKhhtqOiQEk6MuTHnjWFpz0TYfszCwz1onmV/qy53spMK5DJ+dDuKuxAICBYdzvzchuB8gKM
XnyQM3meIuefi/KoEWQp52SUyzvkqe8v/763Ud994aoHgEoOvFCaMjMY/ygHez7Ko3RGa82HSGsh
vsdsTc3GP6Zw346TjlVYTuUR/QSfDrBPQDl7vSXEWDt2KAzJaAtmPlXwyxd/UP85KI0PBtSu7unW
VvdWOiA7w7iSpnl5i9hqycwJmTSRtAbY/SnBsGDXR3z5fwY5ZSHWLz23SHiHqPQifPP3VPL3y03z
rfbQslVmGt/YbLMrJvf8qPYqRUw3PbPUyS+RKXp6w26KtZoeVxC11lo4Jh5p0yC+xxb7wg/HJyst
SO9M2lVeaMYDeRHgSWLSEh0koLVNf4LQ4DWPpPSQ4otaWELDqsCyWV+25JZvuznfs7DoISaUZOkW
l6tp6rqlzh7npPjGAI+yGb6O5Dk5JVDG3IKyevcsdV3k5JqYZvS7iuPgKfZFv2lKoR2MbuPa9vBk
d1eJ3aKbV5E0GD66db4j9UW5Ly3WKHZOi01StHw9+GS7qtyPde+fv89XgfLxfX8T0nlDWUnfsbIe
grJAhADIfSIdkN5YibGs14sfZgnirTFIDUzqGhM2bW3aFFn2SJ4mq8oe226MzerRIFl44WcgJIaU
CJJwxjg2PW0a0pKfGsX6xJX7Ak5h/JG4pHE6PLEINk3LB19V9RsKvHg7lMS8OKRQvpX1UhKz5Wln
MtQtoVkLyOLm2W1H+5KLqD2YmnqRM9937YuTheSMKbpxLagxpLqOEFkhbkX11Rc5zWTEXhc43kVR
tPh3GdeHcCqCn6hMn71WC99ZRtNNJZT2hz/L8Ah9np5IZ7KWVu3EcGRSsYrDHDFe6naLtKk/3aII
brFBtqITh+2LyBw2jfo4fpqDvx1ypQ4ohvzOurH5DVT7EWSq8qqP/NG9QaoC8O1mF+E+07AJ3BnR
AAXd7oiwGetl57bKmQVle4hbNd06qa9AkgjEPml984qS+tQPXgNZtjKvXSeGFQX335Y5xWc5uF2W
nIs+eTVJYNrKUxURP6Wl7IjldW9k6/qHLtZ6mL2akS0zBVKFWzv0zczQu1lT0h/zVP0tb3aKISS2
3rXWWiMWaqgGH9H80kMLWaD6m+orvTGVXjyw4iGdYKP31WOmimKfZ2wz2Og3qxyb5Nb2I5fKlpLe
F+FozwUsD2BoZR8CnonbuLBsIg0HMsPMyMWkEeKkhFjyoeVgsmmdEGTOdyY3cuunG9W/x8n8RXlu
PCsqVlwfmrnfES+1dISlr83MCNadp/Vz/l1/U+rmEjiA++Up4ZYmnnwazMJNd1rcEmg4EwXkkOnF
sWOph2s9xjtL6dpZIN9lL6u3ZLI3Pk1uPOXmTfcUcSrz+JEQZYrSQU2aJ+VKbGl02ogqU7dyaqKR
vi+Vn3KSucY6J/LhrIUUmfhJKI884iWT2ftRGOUvsJbZJ0zwg7AV6TlaOSm9KkjK73UX2iuoM+lp
IjLuEkMtWALFTV8EC+dKT8DY+emknsN58IZk4YaxeCDNznvwXe0xjXvj3PpwXvLcVBAOnqhMDC+E
cqQnaCYFINNKffbjkLCNEfmVPpg/vo8iBLz0x6vihmEKz1jhwMmdnFOfgIE3BG1zoBdAJecLY+XS
JmmPDe2Sdd4o4A/Rxh5908u2ihVZZz6+zTKMVZ6XZd7cVMXd4eOkh2CvSZ/J0KuW2mNj0TbNoqzY
yKkxg0CypLsBM8B6gcrth2IZ0KbMfjwXhJ8+mUQoy8DGjiXzUknt8yBJuq4bARhqqUuV5MFDMbU0
HhOK9RjG2OvrOvvReKRHESNdIAUV2Q83s5olMonp6DZ+vyAIHlijz6+2pQr2SvSWHg0T/6xipcHO
bZuOD9oMXMopEhhupNxHyKEOKBk0PLVB+2aFxUKv+u6jz0Mcy2jo1praGjTN7GlRul60HaAY3Cl1
GpuLhg7l2gru/AoNLOBZ5SwHRa28acFWy9jFA5rssbq0QIAf5BC6BS91l2iIzpzyB81UvQMZ7/lC
XvXGsr3WeMas1lRWoalUgPkozi0KW1R7VuufKHTdTV2JZqdrZMQMGlFoGN3e1dCEKlhMbBwj51Ah
LjqMyoB70PDsi9F2yRZ2Nzt4q6MmGlSffd9ZF1fR0Blo2NmwvY/3An3YcowEig6vW4vJWOl91Z3c
zgouQZgEFy9HSNf1JIBTc3qX5+nIpkeBp1Pi9ZHSBbtwapBZy/1Nl6nVTmEFL7ZGB9TTTUJtXY9l
s2jTEVEaFpDTMA9y+t/O1d6OinGw6oHurhUzHq/ezK5DYOkfI6t8TL3uzym3I6WAGF3H3N9/lTyM
qSpWBlybdTPn9alW3Z5RUx2k2KNO2+C+he4nxR5SEyJVI5qlBFSz/iURcTC0eOSg3ckvcuzI3nkD
nsWvr0onY4NsA9N0Un0UDbAuDJDhQwfp/5DlhBZKO1+mtf0Kr125zdFuyuBQIzLSQxlG5QrCV3ZK
euyuc2tQNgMNY+5xyXkee3dllZYHL6iDK+1p6goWvhtnnspzbhgEVzCCKTagxNgFATldX+eK1Djx
gtvK2+hB1bxlIu9ApMe4tCu/+wCngDBcFz8KWj2bxq4qqv5UX625CIxI8e+h1pG5aIpxmmr1M2lM
75cKATocbixi3EMLeLEoMSuHGquGRUKHTjUBttDJwCzgnoJwhI2qtVq3+J6nsGP49ImjPKWJuDmW
YbGyQHasIq3EAYmj4nVY8Ovobk1jIi2wn2EcksshwiLCKuyXbA7AdBCJoRPnMCQnrByLgqXNEV0U
FgrRo/uS8z+HhdxqmdNuKNjaRhFvIVRn3nOcuAFydMddK07iPqPnonUoYnMvr3qF8kuotnaRhh/w
Q1SRqdoNvjrcSlfs/CGqL6IjSix2l01tOze+N9VDWZVzaAFw0iZ1qwd/7JxLkHiH4aRGjngpK50i
bKKleF7o0U+Ot/C1IPkhz8/ruE08hc5TKsTeKZ+bUjU+QmT7y0zUCSBW3T2Q1xixZRvVZ8XC8UUa
90+hipui5eZzN2iYKHkfov0DO8M3wYES4EKMIlbgXR0cInzwO43QY9FUqeZjUxraZhqx9Wg9qV3y
XjMejBfaWmjEIWIUrn7JNBTiC9cIVVw39cyoE8wJDa92fhjcJ07yKWPAPJyb+hgrLyGCubU5IEeK
DUPdBQlvFAtP64di6rQs3PIlbrx6yxoh3aUIiJ58JSfUuM4+0rTkO2JHE0a7XJzcOklWRtxoi7hq
eoBfvNNKwztVbj3cU6AbqAdAoLJ86ibzKb0r66vZnQllgPM2/hyQmy+0vtQfstIfNk7ZZzzYs23V
REjskoZGh+1OHRznIiMPsSejaD4pL/ua5ZzymETDlHSMtYy9iiIry/f4shLibd21jMsyx5ZAK6/0
lvQHtYMcHE9F9aumlnrQhpSmijyUl+x/3ySn/qDxE6jb51inhZ6Zankeh1Rdiaoel1VfYpEuGuoa
aYT2WF6uRVmiPbHwAWOi0Nso6FZxz0azGpQnqbkZK3XYK5lFSy8slT86HGNoKW5622I+JVTQCaAX
i609l+D7uQQvj9LmdRpRokaySJ87Tnuq8WNA+S3Ye9JA3Of4fpa+LoynRMsIh6M2tywG5afV5d42
DMkqoPjuLzJLBEfF1dPT92BE9Du44yeUmvTqp/iJFKHFK3/wbEQr80lSURZ63dgX3iA+boEZ9YuQ
pb3DVID8zLG9zVf2YF6TBZDbv0uVADAXue2Cd1x0J4fJCD/BQng7Q9P+nNLmI0tzxDIpPh1lJNpu
tijmtV8eO+FDRZJzoS/dII9fFHvY6/6Yfo5FMM7azu6+14P4EMVdtiFAxpN3kP2ITS/WP0WACLLM
s/nVkNb37ryd/j4np4My1GiHhj/3xU2RbuikjIcx+y17m3GsDsuo5h1tdm55MnCWIsCa8Tzt6G61
hipTFrrIgQm5ZV+gdhi+KJ7586Aht1jmDs/eAQb+EiBK/qHgYIjKPv9FkZP/Q1s+TVCo2GRgYlb4
zJ4VPGddviIrrVt5bZOe5OD++0f236a9q4zbUreeEqo+f+Vsy7DbjixXKjFVs6qNx8pwBWzCxjmw
5Uo/Y7f91Xae+wPwtbdQnN6H3Apw3+36eJnniOYEjPSFUJzxoBrB9BBnUYA+KEiXgddMD/JcVzwm
gMyXbqKU8GHtFolr/mEVxHWDx6g2qgrcXr5sJ7+74lgob87Ut1elHraDQcAycrMMm3rhLYa08nby
nc/Ptbubrzp24h+Nmle4C4nuIbc7uphu+MOF770Hdd+uKDPrB0TI6CZ5gq5TLPVbWf+2yfz8mn4V
wIkI+mvqkY3411R+rdXBbelb4wXyLu6XeZBHnWNEiyTS4xPF8We609N9bYv4WlqzraLz/Fclm5Fa
iXXyNG08Z7Nfs441+xUovbvsVUU/Np0bPqlNutc8TzsUKIe3hXiTdRlHHR71zEnvfKVnlWOH7aUT
WsXnrgo/tK7FUKfqz6rVOltiI9Wt1jrnqdcAgs3ZTUR9v43hUNzZnWY9TyUxzR5/kTRDFXqf16q5
sYqxPuLI/VMeklOYONEya6wf0cgGlUrdn4AOR3GznTxXz+f0jAKBk2U1GGiVGHUTT+rSr8J8lcb+
la00OJqGZ4A/u05guU7lKYSrSpYnHyjLLoZdFSHiyIoqPmUk6uZFo+9ElxIJBG/qu/QG6O+lSjQX
cMW/6nWyQvddyMsmiGdTgMdUosDtOqSh6Nj9UevHYK+DAeBlMMO4rZq/cpvytFKy5LGndbRvDANB
+HyqSMh/SnX/FwEI7gbP97Dg2zFe1LIpQCrFLGYCBDZHK5nGO+rZN1mllLNgSG9sb+s7M28vzfxY
LEPcKEnqGctimiEaMo3KAMFOw8S/pPxYtyjEkHPaprHmbTVug6noXmKXKEAtVMOLnEbhxm5HcbXD
YK8pWsCOcE68yUZ3ONS+vrLnjBx5Kp/PCwGb2tbDYSvZQL3wcc7orMwDvZ/ZDqp68ozKXpnDmCw9
uOcrimzhKXDbWZNNf9UrHpV8zPhr1PVJjVl3VSQrrdkt6dtI7aD+iCE/j42WvxhkLOajDZpNDGzX
y27a064u9g674VMRuv2m7AvvauMPXPn6pEL+gktDHekpjP2MpbY27b7gQoqWfk3jsI4pjPT1Sn4m
Upv0mK8ujR4gSC8GrL9F03kHeBILkGnOyZiHbmRhQ8AcSw1M73edm6o7ytSrkmo2VP7kISlCsQFd
5h6yqocK46K/CpEaPNvB+NHMafVTGC0MMi4+Bgutm9CtzffHAnuAfUmqyd41vvcuz8tTMN1sPhWq
s0ySrFvZYoSKj6nwucoGoClqqh6Hvu6e0Sa/Bf0cRDhfzHEvOVHk3Zo8059a4+tLYi3p7v0e2wUs
vefazsql5qAsFSjdD3JAYkER4z+nLOOpPznu8vu8i3Nn4xoihOlY50dskdGlFvTZhB06ryFxygEE
D/wiGXs2RDa1QaPU6fLqAQXPsC1iEvXg4pUPWlsal7nq5Xd2KzZIF2gb5SoP/Bp5TDmSf6Jier+x
GERw3QftTk7lAIu4ntAoVEnd7LVuCtc6rN5lrwN1s5tBiFWCnLntWRCVCnG4TTD5C9zJPIjmzJva
QudROhnMGhak6cb2VX+V6zFV4D4kPtIMjl9ZaFaRtkulUNPdjNna2uFUbXNLQTtFxQylfAszPzSC
WVxbLkanUFH552LZAjB/aXFhr0a4xXs5zQJ/DxCieQBW6VztnJxoa7TZQCg46ozO2EDFNZbkTlb3
vp4mu6iFzB2YJow0g/V8gOtqb0U9PvExzdZDDkTEVpVuU2bxsJ3CLMCMnex1qy4fO6Lfz6Vb7ykK
niBDA2dM8BKdHZHGS1ICwiWixfLgCk9B2UmGg9qgWoJcustiqum6Xzypo6M/WBNauJzyH0GKdfau
uv2qUDTvJcaSswNhQUiLUX14s1bMbjLj4owtzidmXwqxAiL2yHd/wcZkzaahOiFQr0DdKO2upFba
ZdO7RS8ry4uKFZ7TwyQxsp+JgYgjQjr9HOG2X0WNUQARZ+EwuP/OPGv5Zgf9lXUWz327Nw0q2rg+
sorfKxUWrKCaDSUnLPnWUYsD1GJBLDjmorpBrSyeYn4nd0FbtFvDU81nj0RYO2hNMq+D8KCOlEpD
1x1/RLnvLe7TlKQK0/Wp60x/D+RPvgMWKle45ptzFhnOcopSchhsZdmpZvIqKhPJnDW2e8gexgNt
7jfHVswtvPFhiSnDOX4PCcuir2nWm09K5RKD6pfqUe1wq1uKVzzkKADYKKndjsrqdDM9vaFU35C0
DMuUcLz+zc3VYWUQKbbDwrvPaPdQaxnMfjk1ivoFGK54xN+xwQuWWlejdUp41slhcmIqJINtDgeL
iPb5p0FzJt/WRZK+xiWMFXRKjUrj3YPpdA/FZyNR9pC/v2YmrNV12qnt8AYwDvjUHMyL4VFNQ3aS
UdVe5CDPU0VpzpX9JM+U87swwEu/0wee876upscsScQtry0+Ldr/8XVey40r2bb9IkTAJNwrrWhE
UhRlXxBSGXjv8fVnIFW3tbu6b8eOQAAJkNoqkUDmWnOOGb3KI7mxFOQMjqI1d6jAtCN/RjRRzFZd
8EZGiO5YNPZDMsB8tJ2p3pmVaT/AircfnErsQH1a942W/apYwHKrJScv0NMHvXXH3Zd4pFRBr5Ad
uCU/DY+GbQLRmPeECeRD7jGp/rOn6ZA4shiqjN+Uv8s+iW5yozTl7AOrr/LI9pmJ6GVh7+RhJVL8
DpgZSDZXvVWeJvDvSqSdGpSLqxsH050yRcndlFXatcqKfoEEgwhVqoVNlsSfrQmRNI4UYnk9BJB+
oSUblyfpObLbP3v+4MLM9r0dr2xWMhWjbNX8hOYSk2Wm4YETMxIldNPLGBTjyTQiZyFjUL5PRN30
5wQ1NAJyXKvd5+MLhW/EHuwkeOV5ninfI37oTNcsF94Sh2u8VaLJuR/RFGzBZLbLdtBdfoPps3IN
hPdFFm0V1I30RpzwYfJC9+uTrMf4O+rmM/UG9Loq2ZmkgPor8q24w2Dr3aRgwVdfzKYScZwep/4q
AYTFfEX3+ESREj53W1BgGmSjF9XSNBFkCuECBDLAUviKXl3kJvGj6IKDLHOqPyNyuOsfc+QfHoXW
37FLn88mHwT30KLRgvyJqJZu7VpGhMOAOXbsp5diDuElWM9l/hVHG9UmpTcHBFc3OmGpqn5MTDve
h3gh7opMKCfRW97KNGv7hpNwWvhJLj5639v3QPf8BYp63Rnfxagrz6MXvboDy6NRZzYOvka/xllP
Sv0QQY6Z/FUELExk5qWhonvxi0FcKtV/bfuyYPoStCcFSN4twGTsz+jKoTWzPWa2aKW602lKk9/0
zPe91wSfIWAssgvM+uQzRTt1A+li8kQcg4PV1edcjMMFhEscPiQj5q8yJXGb5zKedqUSD0xdfsoP
UP6v8b6jnNyVoccEA+xM5EcpKl36ClFfvnRaf2xNbCuZOoSvo8bnn3C/9J4/bvcCBiYuDLHnf4Jo
IkDLwDVlPxrYMi2HEGHbawQXZUnPIH8UluMR1eGGaxHoL5RRENyEFc029dA4w/hqgjHuuhwbRdOw
5JnZVF+UK5MmepGeyiFsMEzV3I/nvxxkbdwJRgZ0NqQfOXT6R5CQbqaXkXKI04lWg0YbvdZeNLMR
9G89VmxIIJ/tpAo3juGlGw27+Etp+y7QkbY8qoNhXSMvfYj4wl5GiJdHe1YlKWjUVkqZOJQKB3Nv
IC9YDqFnPnOfC7eVLex1QbP4Xium9yQIxX1S+/6WdWq+CD2DvlBcMzafsKrul3AGb58O4bJVY/8F
i3F1crMuXGiZLi6G6lZLq+pTFkLcfhCxEk4lEyl1BSeTqhwnszCQ7BrEW5caHSIzWCpd1p3FwOOz
yBLvXth+8eK2PgWiaV2rjkG3Dwg/GjN7VY928QeMb7nesPYcTHODDU7BhaB7Kmw/WY6WiD6QyL1H
VCGvFdNiVAigakhZcM6R0oCwbNRqPaptvnOrGrIMumhW2g+WH9+HApfSwoF+gKxh3h3MmL+a7453
Rl+QLxU1zms4ElZudQPqrMLsX+H0FJ7lvOYIqvdqZRcreyfiVZnlz4LJEDxKfaB6lWYtqLGhutGw
i5HhifyXoVzHHuOw6Ib8THp3A59Mca4EyuNAhvDMAlJLrqGl8O318uLZ8PKbHbdLS7jlu+0E6Zou
nooM14faSqzhwi3RcSd61P4wIw8Pytg8Z7byk6cW9/gk6RZiNm54fbqk9DR9CNfxV0Fg9ycdycQ6
UoNy9xUHl5FXTjxksqQskt+XRH5hVyesQLUz81FpZgx7N5xRQ5mPlmXbqwRA54byOjw30Q8He/Bo
mvUh5uJk0G6+1YRnlm4XiCcERUBB2xsir1csoKptzSz1JpQCx7pJp7idD53cpj/mEGfrg6+6bxJW
TCqa202Sqc3FU3LgYo5/HdFCXxO/D/ZVGPwZkye0MIfsETYwW3HUb74iCqEHikVbE29YtLBA9Jq5
nJGgtN+GVCGWQAvKU80jCqRhmX9SKacbFXi/eCLcVC3wnnuZSKDqPb+pVwFD1O3uiKAjpomClxFd
1YOFaWYxFJaG+qztn4y2Wsn0xbJ37vpqck5GZTrbLKPKBNt3lbSx9twlNbyWIjL3fmHQZHXbH0Za
ilPUwH+dzCTflBNG575Mf/QT8ulIs9oHgUx+PzlVtkkhsq1MC15O3NfeauKPw/eUlKDG1LWjb07j
sgWS+E477FNj2X9FDeIcJ3QHaOsnavB+ectzdf31VEgtVNcRKPtiArsmyo6/ChTYhZk58T7u42Cl
p7HxUrVGhTo7m3Y4ug0CzTL8IuWpnIzyMrp1tU2IedhBXw+v9CbpHtVwqDOvZerboVDup+YY6eXa
Mn3vV1Xq10K1bz5FjZtwk58gr+OPJot+9mTOxr3WvylWugeaIl6ikSwX263hVVBrWCRT+Gbhbtgn
Du2mReFn1TKJ7GDbt4l3aS0vPRpepV9yxH2bJMyduxS9yHOs1Fs78OMP6r7qSnHU7OCkffZIg/il
U4J4DeS1Wnp2b18M5PNrtwN1Jw/lBt4HAYwWbeD2UhiEdQZYM55ZUvFPRz//3JZadadHzaE1+fvL
VGMaudUeXh0t3VlOI8f87hdUgTWT2vq5IOV5W06pgqJUhK9ke2Kdi1zroLWUXRZGTvXdmFO3qhrj
YRU5zcafo7fk2DCpGBMylfjoJmyuTgWKdAiNg5VEFET9iKYtCLut6mT5Wh42hOSsiZ7gR85nyyY1
Z0qVeMoxSaJU94q9VKqPqvvD71uLuSvTuJRgTqorab4WIBs30tphQ7e800ri3Yexr9a1W8drmYRY
4NbYOXH2XhKVA3q747tWNQ4UibYlbHTqpxd+yZ+6FrV8wdKF508qbHKHhdNEolzVInVRFOMyJZmy
IjCbdZrmJCNrvnnXM2oH217y2xXEw0d5Xqx7U2hXspq1axN28EBYI9b8a9blcLGRMnztuXJPCYz7
oYuW0pMTlCLbGF7WrGTSqhzDQEDV3R6K3feYRgFNHa9Q7u3dX9rVWFeztQCuvvDmxnVdUAgnUoNJ
2XxomyV3NWfeLUpXX8ZBsB06I11VbW48KKNiPNCOJK5Q0YqN5ZssmRtm7Asrndy7NAoaeGDuwhsn
KLQ4HFFnTxnisbLakM5YnYVD+3G0A/e1romd0S0t3/XzoWpws2Nu/6yMQ7WaeNLBnC3qh8AJtIPO
dM1x9RZgGwBMkfyuS9KDubUR+qtSPzoxZKLSPNPwjPeeqVMAC104phR6lgrV5w+CY995lIsr/8La
wWZ1vpLjaPD3ud6JJwzW467Nh8NkqsmqM1vzauTg350459kljBPGP5WbegUwwKjiqwYOqk6nslm6
U3E1yFM6+nBhtpaH/22JNuanOkTNPvVjwKjkFc6gXJKHO+tnT3WRqZHQHtF04K3uwBBmHgszsCMH
JbfSX/NOVpuYHWj59laRyZF/P6X01dc18mKSAw+N7nEjQ8URt/qvWp0SANqTfXME868qKi2Kv452
NOOa0NW28p/HoPwpr+0BEBhF1f5AFqQVD98Bq3JPPlEjGzQukC+0jt0RXEZHFAyb+otHqWkpbka8
3P8yIERwdXf0/e40Q2/uFGeeYOv0aUxkjptItYIH0cXRakj0n1Gmp3tJaZa0cCN8Ty03pngIt1kP
X/AzoRQai+xNRN4lTRA5FQTmrD0ivY/ZYCVH3wdP6piptUsBdT52Cmyf2m26s5n56m6KIm2rYXO5
DnTNEg3ZJfJaq9Kqh9wPkr0xENmVknJUzNaCBIz6RnjwVsPM7fatKyweYCGta4QIqZ0aKKapa42d
sTT51KTMZL330ejwoKP/o1sFYnILDc3bBnrwaJaFCctM97RzUzbVpq/0YskTXT+3Gs4IVoOU0FSW
pzwxnX3oBuGZm6hYtvZUfipVTPzcUP00slBbjPnZKcP0aUj5TCpdGj+rdKnprJjR117QM0Yse7KE
CT+cjTob+BYBghynbiVR126jW+sECcCuLZLqpUOc5ms8gqNhJptRLjk1fQdKp2UOn8RViJnVyTeB
r6gvRQfX3Mwm9+jMZ23vheUXyQRjHh9HIIswvxrKMAp47p5y6wXWWbGhtTUX2z13m5A+2OftYg44
wJ6+8ZsQZoZSWTfT1i4IXcKzPMXCgrJM3Bp7edKhwsf/ep1u5VnLqd4ckA17JsrxxSAq+gJJfZ3o
WPHlkeW18WVw42zL85On0HwFd+3RgdEQ73QEooiUAddpUf0Q20528j0viwGG8cHScG0+giki7bNZ
6Z4+HSsqGCfLMrsTd/eOX8SeYO3il4EdTCPRFO8wFeqlYNG5yBI7PXBbQD6qRcGqNe32kWZ0v+ys
HmqHl3WPec0CmRokPgt6b7J7KzeyYeEYrEMAio6brP0ovMogz3TG7AMwcH4WYPVnfkUZodQIwqAH
KKR0+FWsYJch5j32fPCsuh/28khuai9uj+W80Rpg8alh7+CKMPHwXWvVt539ThAvDd8gfa6oLe1I
zdb4hoeU+BCWLeqwnbUuiHkOKSXjQxjH/VJtencpD3GR1MSLj/oPM3Op40XJdAAKUZcLvrTaprHq
NwXTAabMaAVL+SF3ov7iRhlduDBTwBStfNoji4ngw2sWFu21c0EH+NQttrWjttdy3njFA9PWHRSx
m5TP6k4EQ3di2pYQswEIswScMJdobTv7c2LMimynxuXDTGXbVtgrt5OXa29jd9Eny3mPKNsycXwA
/mHc257voTSjw7boqzjYyEElAAA4Kl5E0b18VlEQfpb4qReqm2SbQQ20ZV9GFycMyiez0sSdomC8
MdvUecUIuZwm3//MrDGlkMT3pWeqGRDwgNDjLVYc+y7XMVPA9Ii3XtKKad2hqS0F/xJNmlLUI2No
E+ALJObaG7kBVuE6iYzpeaq8D10oyq8aX2xt07816+iHbgWkEmZY2aoGXGBuA4ktYzDHDkUrL2B6
jtDzaDZj7OB6r7Jt2iDfH+y6u+lN5R1ro/gpj6K2/pk0VNVEPi2xIKNNjTziB5gX/LBM5SlK9V2P
2uPQk891Q17ub8bMntaGq6Y3MabRUeRMvrmPmY+6H071KTbJ3cW4BV6daNqtU/Tjo9fyQDJFY1zA
VIbroqZNIuKu+ggzc2f2NclrXi22xOBm27H3KYBpmXVRR+AgnWaVPxHHmVWmrkYq+HsznfbJ0KRn
YnumR7zbw7rVNLFGfpeeRn3a1bahH1SKoIcquoRtgU/CnonPvn82MmN4I+M7l0o4LBiKgpWlxEKA
NRgXeADH8CNpk4uSNPZN8Qd1BzDIXsvxjH5LKpT3MnDzTdu181x3ojWOZYzUIe8xIUbqUe+q45Dr
0VkONa43rdwBMkM553kaNOF3odehuAxL4jM6/yY3yBxhhyeP8sDGqYH+XAP1UTY7YMqlgUWq0zZ+
rI9Mgma/GsJ+bTGFUMGUwqbHwkIMo4UuxlU1z7EMp/lsaRC86i7garmRh2Pffyp2mnKP1rNHx7D2
RHaUr2aTiLswZoYXCF4Hphs+qXosVUiZozK2G1nhbzuNAABDMRbWnPpNmc7Dg1iifC6mg2gn+xxM
zRNYePEbWq5iuNpGGbjFSiaiM2CGMoyq3oukbSJaXf5acdXkVI1nmVZkKqpxnw/lQR4hvA83X8Fm
lBbS8KG3xFuq6O+K6TMthFfxkCioiMluK08FU7stVKhwKTvmCS4WK4GS0Sn7elKLN0IhxMZL3VOL
Yv04dhEFC8epd5mmlCvXCIqdRogCvf56iUaAb5naQUOdrQB+58LxFUaIiiy8WWWrH2FyZNcwYOrZ
9OVlUtP8apZudghS54c85xhxtKyc3oPa7Z7IiKJO2BrOZgpac/vlVi7U/F2Lw+qBiddn0fnamyY6
bWW2LGYy1x5frJHZLvi7tzFEXkCUeLfRqzR+RQwZ1eRrKUqZUj2cdx0xBEdv3lCucLZGUj93rufd
NTZBmyR7+cU6LIu3Wuu3GL31O+mAht1o3VtBei/dzpmwRz6fsbkY5mzwVNW9TaXG8VIeTvMYwpgn
EPragSV7cPMCQnwQDxMSBCI27A2QhwkAfKMJTfp1nrmo+MZ7IMkXrmcVd4rA7NZYQViv9eke5JJ+
ntD+XSiVKauIusyyyqL+yDKaAqhqdseWJ9rXXl4dcFKyru8jf5HPmTwkU+t0BKg+6fA1aCSuSPDI
zvTvpjsXySnNNx/NO0tpe1FE8Tj3a5SnBqfhAvxI/DoacblwNLN6J13zsxxb/dNN6suIQHaD1RYk
Ps+PAgr9WAGvZ9P19p8929MfKY1N25xCk3kPIrk+uvm83HRDkIpN1zWLou+elTKM75vWHNZGXGFK
w/59a7PhQSiQx8dgxDcNpHMR6b55FLqZr8Sklxtj6r0H8ieQXSvB78z2rBUmCmYDVJhpTRZirhok
fbzoZs0aXziPKnvuXaKAaj/h8xH68tbEXdHwcVe1cljK09l8TVYSmUmm4isyx5XeKth04AmsyrpW
kbO7/VUv7U85bqsUp/Mmdk6mH51HCxAQ4kjwKP9bDj0XR2ix4a3nrhOFCJsqP/mjoR7KQmx9nRkR
9kTwfcJI0T2FHlGDVlSfsZ2Y+yJImmUJFQlOjukDZwqoSM+bZE5gCG2z2sZITJh3/L8xuReDHhqT
cv/f/KZ1Yvk7KA2rbx/qWDczPW1IVkzSPgvTTei3pNrRbRKWYN68ZBUdq8UVgqmv0z0pYTumorQ3
RjBZrq6BxWpx4e3l5uv4P851M97y76u6wmBRMb+UuBoyQxP+TNnsxhYebhcRShKHgVJ4HrLGhQrO
pgy7kYUWm65N5o1ZU+gamx3LazxwsU7xvrbNG7UQGn4QjFc9i9cbMLNfvsLXL06t/CVUs1syFcNF
T7Fl6hMNQVe3lZPclPHAnupjitCQr/zHCRjpQ+ZGS3mCKsdNCcF3qAEqzRX8PfIz4Wgv6yJ2vAMm
m4US8i316WlsbMRQSD9b/WqFFq3rudcRNSWEnP/PFZD7zWctq17VChTmlP4YMJMvnaRpT2o2gSzk
w5IhHboQiRBxHzcO5agUFzlUz3uxzReQp0R9J8eIcOtXYxrPVnzNW9ZdXm+DOV5GiWLzBN2XjMUZ
Y9ebu640gsfANsYjNrWX3C99chl6/xZW4W86JOWL7TrI7PNRvwRmjYsniHLMeaBXPKHRjpmynAeS
t+yY0KzHTMP5MIfh5S43RC+c5xktd0U/S1tSant7Od9L98HcfzL0bFWWcJ/SgG8gvyw6EVttAAzo
FxZ9Ca3tFscKOIJmZykIfKinP5Z28FFqmvN1pKnosiHJDoS7cDIOQlBfbvCMSKRiznUrg1Q/FaHx
lmq68jQVkBWikknbpBdM8MidOfZR2C988bOakJlOiXnIcst8hDbPLcIrF+GMbjY8YZD9F4qvPTmW
mbQ+pgCQgzwrN5MCa0LHpIwqV6x42MYnAPI/Am/CG9viALRF2/0BA0hagEVeDoRnNrWrQv6IwKRW
eKkIgc5hrZBzssjqd8UfxxvhR68Gl+6LqEw3cxQiCaZEDVsseTD6pdVlaobq0nassv83hEc3/oru
obNkO7ptEIepabYjA2T+mfMVDa7iMtdc1L1msXKJMfCJiTB7K81x3xddsGxsQsnlcZXX9YOi/qhZ
I5ZETm4GTCDXJLI81oiZ+BhTc8t9WfzWcAZrXopDxU38pVlReBoVQGz6hHrmf/8G9t9JZTblNZeE
P/LYHEe4f6dShYOmq3hJewg8fAy9bPqp+Gg+HAPxjOcrp7Kw8ifSCpMrde+1PEpyi4+PvZIH7nx1
3tiLsWqSRx9yjW9WJ8ww1HfNEfDavJeLQdylIXYc6ZCA81t+OSbgNk/MrDyiqOP+0CKqJmQ9ILaP
j8/F1uJ6qyPcXSQeYhpBlk6pF58QGMflOBKulmV5uwzsxmYqz0ZGgttOzIekbbbySI57FhUY4mzj
pQIjd22j98IArLUvLf7mHM/1ofb6BMzMHMzq6tBldVaFWzTANh++EYjavBFJVK/KBo9oOK0iumI4
RHv3xv2L5LLAPOtZ7N6aruBWHDc0TM33//2X+k/ak+vwldUF/wE11/+KbzYRRxROE5Oi5Cp5/DH6
oJo2GAuz+ENrJrPe/O8fp5tw1P/9023ZhjB0gqlmxJRroNb/d2xY3ncad//itxh5aAvvkQhg5Ufr
Me9QW7W/qIYZ7T1tHFlL+MmzY483eQXarCfhK/5zj+xTU02ISIUy3NfVNN7LPSPNeVh0GQFoM7W1
sxBhuEE6vbemtxnjtHn+Hg9nE/N/Ga/tgOm7H7AM4dNBwrNL9x2U141wym7jTfRHNZxEN1MR017A
hUTGyaGhqfY5zfTDUGcQqBJTXaXuqOAeL4kXJB5RgQnBptbEcFeKBowBR6MZ+4dBx+H3j0vkGfni
f5yWg99v832NkD/Ap6cQzHMe/gWqfdt24SnXhLnScjr9haAXPvTeL69rl3UzeZ85La1FQyr8FSxL
vq3whdJii63tnHm8Cu1mUzsiOpazTinwB/x1FM49loDcLII5Ih1ZcnD2CGg8136mbjybypcc+7o6
IyPkOMb+Ro59XyzfsAhQIHRIur+ule/XGVSrEMWKtbw4T9HkLHRqLrAlYCVqtc2x/HkzWS5HjPyE
ECtmzhlN8NF941QJmEppAQSnxEs7xaHzqCt5sQdH2awjO+s/2v5Zgfj0ju1D39QGvAERWN0zuvyd
EfjVfYA9b+kiiFmTpFMcQAqNJL4kJXOOevgRN5/YQiy0ZnCVQIhgktfi/h42Eel/GrL+yDubrdv/
oObbouMI8rNRqSNQJXDCRIo317Qznggm7E/fmxJP0Ul1V98jzr8uaOpxAi9F8VaetTHM/OOVIxKO
5eRhrf/rRKS2/IS6h08yM9T/9XbysiSc9L3Io7/H5WV4gwp0Ldq4lIfy/6ShxUkUBbhyXC7kLWiq
erAoyT1hxN72gSLeNHtqNzy6la1X6vUbiD8/uYNp1/2IqOQsQ2HacEQs7zBUbbRO7Dx8T6DuyCt0
5jCZjWBvjG9pppVPQebYW4VQtLvMqLybMdbPzEKczz52KF9NdfQomjLfxaNtbnDy5C+EU+Blad3P
Ih5pJXm0tUNDDOdCgWFFoNMLkLF8o4u42A9D4lzCUaPKnivdjw5LpWPFyhuRoTHVnMo98DR2ANIE
E6AprojqO2jR0ycMv4RJk0nnWneCe6PoIJWXnvZhG7/Kqu1/yA9J00fAOeguz4F5PfzzMXorc2cj
r7DtGJ1Ci2cgr5my+bqxZmmbMw2P/2yaulW3/dB+fo/XZO4NM1bizyWtGN9Ku3NoVxr/fOn3IaDC
5M4uz5RLCbTMlXA/sUBEidKfyXscHxBV+zcr09Zy2GOWAM6COqGlux26HoogMeKUrTyrKj5VdCq2
VAfns/qzMybxc+bF+hk3x4e8yGDCdweywQZHyA9CpKOQs5RFe9PIuiViIFBTXpEf4J0BeytCJ6eQ
w/H3Ro8gQ7epyJb/uDD2pz/XFM5Mifu+/GtPA7wWi+mkhHPWxWDCnqgIBcQ7I05N2Vr26nlUY+Ok
zwPyIlJBu3XUoU61/ZquYNKPr7GvjmsejRUq33B8LRV9JwxFPJqeHZ21RFsBmVZfiTRQF2Hh+k+1
TuWwj+Pp3OKaR8cfBJCK0+HAfabcun3OzMLEjJK59It9s4W4A/PksyVSGVV1GiAiP6ZdV51A+qdL
Zarto0rZ4NjkIVPUTsQ+qS4jmfTfg98X6fMg89B4l9KMkuNTaOd3vfDh3mih/ehOntWvqimlZhmp
GxoXw31rtcM9iPvfkYaIWCBaWLOAYkkIfeWqN9gv/NYOPjPwQhAWo+CaGiHPLCGStWOLkCkR+ntP
pVW9Q51m39HhAjw2g3mZ0pRHb0TOJGaob1ji5tEnH20b0kI5lGH6Z6F40+bLefYeuwAo+dfVXQSj
YArcgzykv6YsaQr1d/JaBQgnlgpCkuRPcm36oH7Ot1JebBpITqsWBaT8UeNUWxc6YXfypHz95GzJ
JaZePP+PDXp5UvVm/PrBDpJJgLhYHfS0tQ+TaJzHMMfRMypXeRAz/0eYA4NBHsLTpbYlkOnLw34a
O8ykP0LYOY9ypCpaXMtO5e39eSxL035LRgZUQttQ7l29+OFBwmd6axBkBqvoaPZxsTaaTnmO2/q5
rPXy1yCCLWRG4z12LQs/Djm9SHNUyoT1RH3aGq4BXzNyirrpp9Wt5Wug3FCRC0btsa5cFxMg+qo+
4ytRAaFbaZx9Qyp8sJN7xTKMQyxMyrieEuenjmLS6dOFXXNKJzM/yUG5kYfhYmjc+hjiB0SKfnKi
3PpdIQ2MHEKwF/DK6EoK1qua3x3J2zA/fTqxi6lPptchToOlkdnGzcIjuTIhez00vR1uJjM+27RI
rqIimks301ceqOT1oZVYduhCXmObSPK0MUvESnX6GibdKhFF8mS5zA97EWVfrxrGMN2EadmiaeRV
ZSReQF+ZJEcbNp/c9CjfOzQ1sApmHq3lYdei3VeaRCGZKe5eYCn8ebHiHky+uUt5lchLFu/dqLE2
n9+aUGJ/KNObqvB1VxzxWw77VqVvSizJG6iszl1dl+0KVMGw6ONZx+sn1b2D+Ho5YHH6sKPxNObh
nO3XjDuPujTpRlb9YdRr1vm09ERG1I1KLlNU0wDqcpSO8+valtTYXunaYxXxL4i/GJ5hWtcfZW3A
e3ZUcSEzh5uBxnRFviNd/QP1NfGE8inZUWFKNzyCYlKAXVhazqTxrwyelgTA/tYrqBriSocnECbD
zWvN6KggQ1jIs/j9+qtDZ7RKhqil/5DcuyZwUb+9+pkRnYOcaNgeMs+1SAqcHmlVPwcZxUU3Tab3
MR6fqM4nv0YETEHFb4k4Y52YiFCpUhsoiFvvyvpfzarwCgYcc0wW1BvgqNrXOYgY3hUEwrJ14QrI
y4c8oP7h0PGSL2jNUV/FOdlHeKGrhWgHfHd83L72vscCpMP/OEsb/5/XybPZPPbXdfL9/nqX/3Zd
z2LqYFIPQhFchlsHiu5iGLX4XGnmQPeoiPAAq8F97NEEWMTcA87ydF6hVYIH/j0i94q4eKzaKtjL
o0a+Rx2U0BnLARiAPPZnAjtW8H6t4sVHVMRPk5fLE0Fp23ddn/yUQ18/lkSfhHVRtfzHmNwd/I6+
ON8XPu9//sfkuFpzO9fylDjaf727/Dmu0yZgAGp39eed59Pfv/n32ygUwRadJvqt3tvP/aR3n+1E
o3/KXeuBkqK6n8CVrmsjMd418VNeUAVhRnRWDRnF1OOzToNyGZhZ91nkw53tDupLbSX+1g0a826C
33ib31r1KW54ZarvXdd3ruJBwh3kxjfoU41+N60l/yFXVPtqfZ3353Lc93l5uXw9HN2ZFfHX6+Wh
fD1lrrFIc+ISCBr/fu8/r5XXyTf4673//OxOBbTJk7W8wzVJ4m1Vi0NcN8/yyOlN80FNs+wOqxzN
5fkKmCTmg+dX9brJwbPLQ7kRUZAT/U7zOiGIAJ1WUH+gn0oOqpbRNepydUWDRwfswmbUWhfJmWsu
5KFeecAxCyp9X6djuASLhBCAzRD7iEhYo+BEUZAeupX54QDgr0k3GAfNJzGwKg58E5uHYgZTyBNV
I95i3zcfWWW/FKN2tJzAPWH8X/VMOr6OChh7p6at3VMKzGFJnl+4lpfJDdETLtjicARyqtx/j8sX
eC5MWUGgMCq8tmpnU7yNsNooE9hQcb42wt79HZOSE1sNEiRSajU36n/WaX3RUCD9MIrpqRzK5DM1
x4+QR+xHKzKmYEnvvZlEzy5Y1dqvvZ8N1PRy66XSfbJtIA8/Vw7156SCtDMDTGz48d1mdMrpSB2n
f8JnNi34NAOUU+z+yZ9GD/SjZc7+nf6pRESzHPAM74h4Gp5U0zBZCrrxTp7lKYuvuijqO3m2zlpz
ldmltu2KZMJzjHGiJAJjWuhYVO8tDZpXXWvxWp0PQ9cuCf6wHHEff10gr/p6AWkH9S4hklgzlpkO
mDtLnAipX29vs6HyXpMUxE7ju+9Gg1I/cep0V7iRSkMr3/Lnct+DvHFXLPG1/dRG9c1Ms0uVue57
DF9lRbm9OHoFIMXRBzQyXy8SUndFSSaU0UTjUlgRBhvPmTb1kCTnAIDjWe6V9AZWhJ/jFPz3Eywn
zS0EW/Jl//2EMSSgV3R9nxoIcL7Oyksy8mDrQpwCEnZm9eGD7N2hv2OdInt5tdsHm6G2YMx9D8qL
5Okejq7WawM3ZW7HWUKoQVEw7/3rXpdAqiG9CRoi9dd4GwfCuQvVfHo0nOxXwar0E+/jK/oJnqWO
UeAncbRtoPjTk6G5V0s47qdj0LvxdW0ivSvHDAuzbYelozjLDZOggoJG699NrTbASJ2wUWAFnNb0
0rVrW1nGhe70nZc3zo0nn0Nm3B0CpugWR5PY5Lb7s1Xa/2PsvJZb15V1/USsAjN5qxwtS3K+YY3I
nDOffn+Exxqea569q84Niw2AlC0xAN1/qE5yM/RGdZrmjR2jjayzTlnKDiWfZ6ay52vg13GYDeXr
oRi0hTzDV8dXCE/R2n9mAPtMw2TDT5dmHivPCfo/lLUctAa0scANKhPPPG6rJVX+9tnX+wbXwaCA
9Np2SwePsOcEXszSmTyymmGDSkAevgMeyFZdFiSUjQHOHFoFo7wlOdLigF4g5gdy99+xYC6x8YeQ
9M4yUv1PLWfwsfoynyLU52d+oJR2lntfIbCFaqVTMF5OSlAf2tKsDpYo/+wF2dgli2Hu+eqWe7Kt
Kf1xV3QHm2wo73vTX7N0GR6yrkG+Ru66TXsGnVodhF8PD0gWYJKBktoJovtaSxTQYKb1w2+ZStdR
c9Ux5v4IgvmWr23xTAmzWFUGHOoGLupG4IN4MjC32kdOz03txspJIMawmZBwvuptna0GvzCfWd0A
uzWc8Bug3ceungr8TZqOmZ+R31xf3Jg7I/rS1/kNeXuUJoXCS5lIbgIjSUhdj+YSC0Gs5EBMwuL3
MECV3fIkJS9qz9GusiWtUJv1pYDj/AGyzYPTs6K+3m/iTnOuAGR9w1IfEI52T/MDgUmh9mDPm8Qi
IbyYiqxYYmqPGrqVAS6PHNj8VpY9tIOb4lmJNoPOunvplB1rbisa//SMiaqvnQo/Sjn6Hwdqettv
wBer/xgtTyYH2plbbiFKIug1f8DXRw3zhwK3znYwqn+IWPjnUtH3Gsok24I5TLJ00RMnxeldGsVC
PzaOoCu3WBzoaXHT5KZVUXj2R20tR8iOMe7vemAPJ9k0DW2KuHRz0tKoP39tBtv9zbXQghQ1u3Pd
pD6I6rT5M0SEU8MLDghGEaBhAEvJIuXvaY9Fkb6PKIOBqyv1x2jemGUvVrbSZDANCWVHXqqPjjLd
eeFo04uZmXBqSu+sIIJXL010G7clqVYEZA1xZJUJTipAlxqPhWJldUly9SbHug8BSPQqKJ2tDd3k
7luldvDzrF/IXrlplJ++S8nvT8sEurQMtZ07j7cKBKPiQHXAdjcQJK2HyI3VuzxXN4HSp1o07OWR
GmokWCWRy/w80uvf8mSk+g679h+WT4Ov2Ae5iUsdR6iv+MsWalCSX4HnhWfgQsxvhwoV3KIY3vHJ
HIq2/GhCdGzrVM+2Icp4H113xnMaTasOa5UOZdANdLbyQ7jkgK20efVrr93HuFHzmORoVPFRSxLi
eRjL6eCj+rGS7YEtLkoXK/c08oE9w7teJWoX3+FQxbuhjY2lorQBk2cIDcjvhGXLi57aup5jhuri
erzw+bbWKsTDLWhdCA5B+ZLVgfuYA7O748x9aOdmyu64iaMBs5Ih5RnMThLXobZFb5ORXS7tFzPK
tTNwwmEhm5mSwJMxlH4R5K55NHvdQ68+K/ZDWP122lC5yKakGUDAN+2IjYsSPUy8rj83aWjFez12
7l/tSmt1JFqVBklj/fvX0Eov4n8cCa55CykD/s9/n3EK9WZvpGgB5OgLt9VA+UZP1NchB7glvBeg
HNMDwExM+cxSvFJSpwJQWs5ahqUFLlPYZGym3BCvjgYqmcv/2akd/3Es3fdRt5PLJGCDV8w4r3lR
90fd8d46L3Cu5OCda5EY5Rbw7bCUbYY/ApjLKcJkNo/dbrBPQa3rECeKaSFD2WGJcOsHBkIhlOA0
dMkV9cHSBU9rZoyLpi21h6CIwCO0ruCRp1dXMkrOXo6TvXB1SO1kSE+CuMrW/LbIaxRBeGwbR9vg
IFLdbb4AaihJ/LOefjSzWgUo7x+6qhUvzQT/rdGMi9ub3Yc6vbWzZmjes6a2IwtUQFGF1w7UIRUa
VEbTJvvIFV/c0SwB8GgbiO51cbehFt9uZwUZa3b+0FPvozNQQMDHHMK1EmYzWSt5UNF1hoERFK9k
+xZmj4AjafKKy8o1n+s4+A1EzzxDsbee26r83gxdhqgmfT0Tag3G5mekpMx/jZFF6txndurNNJTx
M6qN5kEjT4ZqilHBO69a7ttlECPahOy6vkd7Vv/kf1RNefbxjDnjdsQQwzwq6uA+Jlm2LQH4Y8PS
+At9pkWKoFJ3XmybKz9ri9fcne0BqGvtZW/JxZEYqn6xLU99iT0gNxzjG4X5APl3xU33EyNU70nL
S1x5C6s5l0NRHPQcQRQ/1J1Hx7a1pbDG/L0L4qtFFft32/F7a0P6M8zNCqJJVm3UIjT3blss+9az
3tW6zreW1idbGeLfsGxzM3x1A1EeQtTfAcVb9rttD68iVZNbBwHmIcMFbaEOtf2eZiic1lTXz7rb
lLe+nF70uR1fJXMVqHV2CICBv6ZkJ70aUQ/SEdic2Ml00axIW2h6U21NXSDt46g9jSmmRlMw69UW
S8TymsdKq9uDH9RvMopJUlIURCxZa1qMJOYRYaw0j4NXol1n43gSz6FsM4q0udTjzR8NXMaTzD2X
Fui8DlDQvtCoWrvC4r9lKfW9ioDVeqn1M0dXYhFAB73LsT2W5/vamq/qeaw91eTK6+AfY8csc3mu
Kt+hyQN5nKVmyYKDB1LDQMAK9xGfs5MZHzRL0ToV0wkE+cX2n40OJpkG69iyGAqAc8iNjy3XiOPn
ykOEUM7ObMxhjw2SeTYhdK2rMS2exjrQFinmhyCyp11r9ChjhFqzCry8fpwU9/cw4wn9rnb3ntr8
1IoIt/SwDtdOHzrnQOog4XhsMhVvkk2bKsOjPgBbicPCW0qqUUgNgDpyi+6fGQHmAKr7J0aKC7rI
bAwygr9e533urKRkZlmxlkhGzwOrEdRdhsV2ODx3iR0vQ3uoEQPuhmdgBKTGklTdy97KHsDR64a3
k72h0cFFcoJiJ3uVsbZWeN0KHgicyu1C3LV9DIRlCAPQWnsIZ25kCKqnhlkXzuwyBit9BoJcDNXa
6sd+jesh6/vZsETK9ss9uYESgYnJvGmkk8lX/DXGs/xxnSpFgDshA2UHdisLUSrNNw992gWwbvHk
J7q+KQazPoSI+16gomLsFrXFt6oaV6Mi1G1qhs6m6+pq1ZIQO2pFHd/6JPyt86N+M9C4RiZW73AF
1+KHOMUsQwuN/FuS2FwUirgHpPUOokYxLM9icamqfNp0YKePup//2ZRWWe87KLc+q5BjB0ETkZN5
Vw6Re7JnbECSL+XBShLPdPF5UBblMAlg2vQb1Lz0NfDKYIVpjvpaGdCw3RionQz12H7swqa7FuB3
YKnjqJ0NUBEHvKf2lt5YN+j140ORQmeaI7lxBxQ77Uw1N5ASrVtSApCcTIy+/zMA1wpIsamlf7aZ
ZmDdKOVtjF70Fx5W5GYi54Rs4Z36W/qSOMF49g00mMxJTV+sHGDDZAjUcuZeDJ3HvVugKCV7ARo5
W7PK3VU64KFgiHuEoxN+SWywVfmzkW1fodz7P9scVqU7QfZOjblPR7VEwdlLUjRtC+PkoXu6Dcmp
nVvHKrdj4TrnaqAUQtaze5haMWwGf4wuXCncd0wzL5RazLUIvOpxSGPotojtX4tgiNYxEKxrQSpr
NcVpdSuQyVrVbozWutWYK80QK3NSPATMGGvVQvkxjSN1DDvyX6lKBauh9pVHdQbmoWXkHAMN+4Q+
yMztiBv6JSqpJEah3T578dDhydhk37FQ2St5o2+ynp9shMYB0cR76HFruiudg8dlpj2qfVM88AZz
7nhqkfCylHQjO93Q0k5WjcTNPF5u8EfeFp2dP8oIElG2agoLtTXMz/WZaB+6U33x502sWPWi7Sxs
RucOcpMohs17Xx1fbbKjKL3/HDGpByds/FMvmuGm18PEUg6+uDLlGeblbbeqWZGiwZyMtyBttb1K
eXQhBw9NEaKGOGLSbCMuYZvezzJ1ld3Qmc2lHXQMFBqRfhSu3e5T14gfYIEvBHJxLCt1HL/NwN4J
N4quss1gbbScChUP0XmI7GhLu14nODasPtvmjiEdu+2Y6jG5x3ncvMn1mLfqcEMvP1tM+gSVg+fg
MZ03XR6x3PobmqiJL1XbJhsh/B5eRpbrB14YdroYLJ/ZoF9nJ8sLxmUT84tRTKl2+VBH+8zsxCXS
Kn+lNnr97qftuS5CfosSNwXUy61DXEJAW8pdlAkbLJ4C6wnDMXGSUE5VCAiCGETIqA/1z0jrLO3Z
SWfyIH1BnrNyyycVFhmC27bVgJtUney5EQVOtvmg7xHWzJ4N6v6rslPcrexFCNJcZ5ooNz56pGsF
LYRtEKb9AhmI6SE0R/fmIyk/OEby3gLB2OQww7cyRAthY0cdipU9ziReREocAs4A/B0xuJ5noaj8
ALD8ZKyQWMaGtFO55xQdSXYBz6cHb/Pb7spdpaEjqFSqs4unImKqp78j+GMdmtioWR7mgpmw0rY7
HhDRVQ5hxmsvKwM4GtOXvZnrP/1Zcd+hmk/pb4ewuHuTG7vtUVlChHD91aaWH4FjTVd5iG4h86Vo
aCz0UsMfeaRNawLhxMvZvaW27VH5bFCSnM8/lL16YEHQLdTWiF4orGrLHDn0/TSHOK55iyRGjEj2
tjWS0uWEhgAEpZhZe/Phdwi9G20VvYB+eWjQg3w0ooTiXQwYKUvVhcg7HCiAlr7CJ0LL0DGeK3SF
L5YVf5PNxlCOu0hDp0SGTWfpwHCi974xYD/18bNkdFSdl6yDNh4AvTnWmwITcDAyDKeLdg8yfkSL
eoA4OpM8EFs4W75u3UsR+GfsNxAynUkhpg8lY7KVBG0W0Er/16nLeBfqyjbH9XI5BVW7bgwQfgul
KhqoNf60HLGyWmtwGy+yTW4KI6x42aYxoDpM+9YaOIelTzFng3g/jgMiAj9GCt7ZmH3AdakJCJAe
Rf2kSX//105s1tnvZsT2BSj9f3c1cwvGebsYQjnamskevZ/8/LWpZydlGfbLxO/Sz/2vVtklw071
whVuKxA7QEWAwv175NfZMCr8ew5pvvx1+Oeg+RyYFgQrM8dYOi1EtR8TRedmMZsXxIVmVqJl/wKq
VQy99btrBO+TLniLIjtaZW3mPyaFne3CotP28JWQimyqaK0XUIVLVEJ8JDuENnpPpg5knXfVc1Ap
3lPmCHEr0oLqb+o9yQGKVjJJKQT8f5piV3sGQImxwzy8GvnVy2A0D5VNjaWFt9ehtPecISexR4mR
Cv0cau3UHLmlSWzOIRrl5tljDSqjIHSrxxaXKhm1o57eW0OF0zJhIDOFF6EWyVPtBzyYQnsbxnV+
lSOtzqOegtQfzK8UZLAoge3HWKvOH5HUeBFVZuSjKwoJYozA5epjDL/MM6JH02uiR60tkwePPIqM
Ol4dziIFtbdqSZri7MEQzO4+LBf7ACQ57TPuOPa5HX3nbI12tEMV8JtsN+fOrxFyr1Cmdzgw5U5G
XhGyaEq7YVlBdLg6pUrONFf6bTOHsk0vwfir4TRt+tEC+TB3MCtt8D6ZwJkrRnjghdCz1lRhflmh
Bpyejd2XvN/gDapHq7OhW/SYyaNXdNI69OxsAdhswOf+A5+31TgNwc8yqceFUnvhDSNHd+fgJrwV
lhI9QauAxjsPaWF9TDYSTXlrN1TiffNoz2tub0RIvaO8tzASYe/GwbL3Adg04G9t/FE5mCZg+vA0
hcD1gg5gXqQ68UevR7+MqamuKlY/D52t2As53rUoH6ByCD4rqJJlMpL5y3rlzhRfuaMpvjfb2rpA
AVJgO9sUkBtWbXKEw9kOqkH6XIZjMBn38lXuW07uP4GOR8GW5NJBtsUKeG3DnBVj5pOVqdNcxtQ/
CjxpqqVtV1cW50gcyU7MmldUEaaNPLTrdoM2UQocnXhpM+E4eMJr8JMCjhW2VvDgDgM3Y1ofU0fr
rjIS+WMTWyWJ+bq/t0kDKFswR1ChiQbxa8nftYr4vh8DnsVb+HndwRGhfhJNFW9iG8lPsx2iZZvk
/UeohjjG+eCsoNSy7G9+6SL6DR9kRDM0MldmVCC3HXnJY6Eo6EemBuknzSAB0I3xFplrIGFzb98l
B1OM5LZAOdoesigsG/VHLfcvqQNIMkHw9my0INtkZ2HXq6RyVSTwlABWxhSAbmLaM7Z87/HcJjvy
8NLGQXSVQV/p9hG9EJYiDJdNUTZ0mwyxgRXklDxedhRUFp7V9ruvc4DPQ50FI5lo0nq+a6fbdmI4
oMdgP/p12D/n2fzKS9UL6+P+OYjjN9v0B34stXuecvTITVdpzohK9s+OU5SLpiFlLo9kHa0t7NSr
j/JQz+U2Ckk+HeSxuY1MD6xYf5kaNgChKKhPRYfxTIjRVjTq1Um1g4oMPDWxRREgA9W4AnNIEhAv
ae9zC0JAeAqjClJmkTpXJzOadR6W4mJqrbbRFVKTqtPHu6pAzFhj9YiCqGbvRwPFDHU0811diups
6J21gdTSXlxW0msnLdUryDCI/TzKnwA/IEml99NLNamCsq1TvAfU+7htEAJwTaxfcNq9qojs/bL8
aOuRU8CPGBXRzE2ihddfUxYnyO7iBwQJqPvlwB3sofR9N7rmF6VHbVOhkrOEzaM8RnXnr2Eo4PdS
pf5VtmEbKbbNaCMT8retTTTnMJH2abTE95eQhK0HLRk+T/LZ5vja0hIUW4u/RzmJ8UaS1z7I88oN
k3UM+0YVWwtPqCyawVWjxizWTOKKA8Y93q12nZ840oTfQ5RgwBhF+jUw+/SIzYy/ls5HVNdJ3xbf
FKNEaUkMxSGaKvfmCuWn7JcHTn8PZG74Wrf1d2SsglvYoHSFlBG6d0UIpEJQIgKN1iW5eZV9Y1B2
XNT1R4KOCjQNL602nsCJ5HNsGqAsGk96t5Oj5Tl9gWuK61YPs5swygBW95Dl01YOKOdbw2zcYed6
wsHyYj5pD2ZiNbFS2nzGMZaXOdM1rXWqozyCuZJztfZfnzEpFb4+Vvrj679wOBXYIBwDvtoKpCDR
RwiMnfxb5PHToG5GU6ARM//vXTCwUprC/ddBTI2LnQN6F1JK6B2geP36/NsneIioWpJ6mI+Uf5jT
tW+pm2owT2ny1ay/ghCVgTyhavF7B0n6O0wS5pFaVC71Iq9PhllFKNNPgE/Sds+0rn7pk8Dc1Vnd
I1EwqR8FfGqkxfaWo1f7UijgXX09vAyF6564PWBJztigSv8NsE39wA1pXJuWPh30TthXCRmSEKAZ
6lMbdf+EPI65K7iutqavT6+VT0JgPkPkmAkJLo10kGFbJ+AsqP3OHRhE+o5tfhSs09YkfQAKzQCi
2hl+jC0zMcrN/UYEzfSGMPu6GILuu44kNZxuUT9oPeZIkwr4A5cXDQ0We1wNcFqGhQZW9wzTACJk
p6ECNodDYTRnT60pD8Buiraq6bK2LfrjVFDvWchduTGrsT/+o8f+G9s1Js7MgVVIWf8ZYyomRrIk
7tfU1fOKJ7vJa/zvJptXqV/hWGrTYZaol039vI7VQ27zriwP2HoiaGBHZ2uWE2kyxEbkhhcmus1e
8PTVJPfCmULQW9r3wprtzQJmHrI9iwryop+H4swVO025+2z7OvFntxyT49OwQXwoRUCnf4bGUbwP
vcLE1K71W17heNcoenKGzWbsKaqpu9I0hwfUK9N1nQ7VEywWSN6FyL6lAGc73qo3m5IIRoTTrUBJ
+wb9yrt0GuzsgsLNG1lv8reppe3IhNpvquesUCAfnwdfDc/QseAzz+1jRnHTEUlwVHTRvlVIFM7N
ZTD1h0zn5d4Wiv1m9hWkF0cR57GqrSfyRhvZXqD9uNNCbVmC+diMU9U+Wo2oVmPZu88qL1gczczk
e9kZh0yxQRw5yq5PwOiRPgpveVlVHzXFKOZ5RvnEDxOspyyLLm5t+DvDaSY80/JmFdaOdUSYPtrC
vew+P8FqNed59CjyyE9AruCQyE/wFJRqzfBkJYWySkSvb1Emb5bN5Ga3bt5oXa+gG+MPO1wLs5vs
IBsLGMpoH2UTdgPJsXT0n3K8HEDm2l8H6LKtueGUeGnE+Yvrd88+ck9bXfdUChJdcnKE+4YggZku
sxFox8DV8tmL6qFxrRPQAL2RLhO3vpOTwy2lCCxI/H72iolts1BMSi1O3WSvvqh5Pqv6U4sS/rXN
8wfZ3DeNd6hzr1nqupW99lnqb2pwrlvZi/eJjo6b2Z9kr5hw7zHc8T5OlriVdbtHVN9do+bi731T
yQ9dqedAiqrmJjc6Qszo42vUhee2rNKbmwOUs7eBnyZzVIhI2UNOqqnE55QbdYUljQnAYeGZLX5o
kIueS09PNuRp/Y07hyYwzC2aefH6szcK8x2JnXJFVoE1molWuoZHFEaNU/3cQCs5oI+Nsdzca5Yk
1wCd88XMp6rMnhu6NqKtixLu5/FUAGYM95Mc0JTJ+Dhl/VFGZmZTBw7yzw9O9CB4sp33ShQT6BtU
D0iPPsmT+PyeHb41d3mYW/q7sVDra49/WQ0RqoBPtdYUDKVgQ0LhEWOP+B+Pu55p7w9ka/bM95mV
kP5joqWgKZMhG5vHzrcKoDKkkVp7tKfs0uaKsqzqcLxmnZJtmlYrz1FloH6oM5sKeFGcUJEkGWOE
+qPqx/VqHEAQ6WWLcinySUs7qVHO88f+oZWbOMRlN7lwk/YPX80y9ElhbDOdGbAMs8bpH+Se3FhI
1rE2c4u1PJFtdzzI5K6nhaeoTxCoKm2R7CsKe9t57neokA89jROGw06gkYNmubIc8Ev4ECX8KgeR
UNSFv4eWMfxyrPZX72Cn0Fqo1ZlW9pu3mFYeTXxQN4YQ9c33lRe/d713S+NLI5mJpkwy1C8t1UbD
MJV3NcIESY8tZVuJSnlPzC0aFMm7t3Jq1Vz6alW9dFlab9HVqdcyjDq4AEbZ5HhG05tVvrdUyZnt
ZWjnirYwFDwEP4+N029+WDqLKcZJZJb71xDnAhXCHgvoV4zagp1swv0J3RAzxTWUFONTYX+X2Ss4
Ad2taoeNjMYGtgfFlouM4tIbcLsxv8lIM0rzFPbRDL8m7ZWbanyMNJCtMkUWhPq0j5KZRTIn0PwS
nyljFGIlB3tpixOtgaWr7I2RcVoL9Bo+P7WwBjQckjEAOMexGaztZVMF7V4eS6EBMKKhugeZfKuC
HnUMOHQn2es44w+SsuWD/CsapX1Emgf3jgotvZ7KwiJxiu2kGOJ3DfOBrPznDnKW4jcghU2+8/F3
2Amr4ZrwzGNQquZR66lMr+QurP3iz66M/cHMdnDnjh56tm68ykck3iUeLZ/l6/+FUZMdg5auQAQa
yyBStpjP95Qd7P4d4UdqedTrUSh8A+6fvpAZ8tZ1lfbHDHsmMnjQTVJoPdXKyE2kCo0O21FovBc/
ELdIRCgkW2Z9Q2agOU9d/dBiBnKTTWMD2bHIUaWTIW8N3Fm8Butkxz+b8USOVO66jXJMeI7sZeSH
OXOucZ5syIoC7gKJes00RRx8B0fETGszrGKDP3uQvv7syV6UZ1FD+9v2v43rvX6j5FFIkvr/PZM/
H/+vc/5v4/7V9vnZFu/bLkZKKWW9uNA1BymS3h0PpU+epHKgd5YvdlyG3xulRriytp1DgjcTpY4S
RIoNIwofWcqUwjll5qDdRx3rCX3CgaMGa/SqF5DB8jy9ARB276bbrGVzbYAe9vNaxz/IyV+bGG1p
J+mizRhF1WM6JY9MYN2t2bf+Ei5DHyyBRlBNm+PCE3N5eO63v2Ing5+c63sUlga0gYYwXkSN0e4+
rXunATeLNva7ne4lXBDCszcC0OWqqliOTqht4bVX4J9kLhE+Gt+ydoiPeJsRzn4Lmlv+GRXMo5Q/
o/rW+jNqmNlz8lyeonAvzKPQOZUHg2yLj2aO+a88dYqAzlJoCMBlvo1SpvnsZs1wqrjyzENXP/e2
Npzi3i7NA30pDpYoHeXlLpg1l6RyYpeH967o7aOMylnqoI/9e8OdglVNVrBAqtWjapnZSQd2urGq
JH5ylRKzCTDxP+F+LViA1r/7CjM7tcQCr0dgsc0Q8UmTPNrj0DHt8q5zL7kxa1dzq71pETMQ9MB+
N5G9DPGv/THODCxvUqt7zM+ykZ9JikNdNvi0rhVS24vSbJWXbMCUdXBSXidzCNc6BkSJ36kM07Fh
BqR15kmGjprsErTjbyaZH6CxZIrRIweUbXrnXIAhtrv6J14/FD1ABddg/pmHWHob3OUmtLUfgek4
x0oPg3thjcWG50OJeJ6SWORySfmTDbGn7aTZ6Ay1Tv+eBfm2U9Lop9ARlGzSqr2TtVK2AL/HnQnq
8KbqmA/JId7YrSpKFB8kApEQa3DUsaNanCKV7JbIrOs08Z27fhxfGwfQdcvs9ZviDqDTB5b5XpMb
1NMcKImzJ6ra9ivD7os3p7LbragTkOnAEV/Jpm3kgDLFqEWeMoF1iM5s/KRGGsdgDSw9LuYoB5z1
Fck+LRAaFhbaqkOQ/QbxOT3akZYs+BLKjQMUBcBYhcfE7Ggu96TEfPe3V3ZI/4CvIWi+6SuEl0It
zh55PtibIUzwSNKozQIEobEtol0khHGK54jXhEFxUMEXsOpzwKNue8HhSz82JtNAdQK0VXXYKMxC
1WPwDoEMxsb8GiEVHi/UKvHWEQrf1SJGd65ayDeI3Hy9a1LZ04VbzRi05Rji/DV2IAvXTZ0jVO5a
/xWnRfHu1WANpNYEWFAEKKTihAgV/WB4YA1n6QmpP4GMGMsOGWsTbCVbuOGm0vVpbaep0kD8Fsxz
oH2EUMJ+qW0zw0/y9NmtuNtE76nHaKjCM1PpZD0x23tNjfZFd6fmVzxnrVh8fSt7rJ0NFsuPo2Uk
e8Vyg52eGtoVL/Fg6bVR9M0w7EVtoPSeBJQCY3Xvc1Gt4lH339F3Jf8/kfQ1FadiTpreZHsfa8go
xNO0ZYbLt4pJcVeK9qnGr+uMLrS1kMP0eb0XdDziLD20X4vo0Z4/JDq3rTAexsw45UNl3qX6dFt3
r9WQZ6C/aBoQHt143ZiuZVjoebO1HMBQ+qAaF9H45kW3CkTOBBd9GtQKio89ySXFReHtMwar8NYw
yd3LQxy1NC5gKZSHZDjJFktn8YEMpmrBSCkTXCJmlRIHqrIXPUbwTxxm2bW9Ss0I1UKhELujlv5n
RAIK7PHzkACt8ykvDARs6ZcdUaTkG5BO4/LPCeVIb5ZAcf4Ol21fHTNrZIo+zylb5cd/nfjzb/hz
Pq+bELr9GvF1LrnnrAGukCcvM3XRDREZMPCb+yzPcaIdc/XJCVnLAOh6lJHcoAddVXr5JIPQKZ86
hDkfPkePKNpqXdfvZdgkHl4PGq5qMvREWqwmF9XKpEB9JZ40/RWjvGQ1uLqzl6FTZiekR9ob3uTV
bSYpyebYbOz9vw6ijO3uh6jQX/+Pg6aUVLAb96TGkZrfse7x1tA8q0WRGi6CsXFz8rBIXcmHYhZ6
mwiloNc+r5RtAnN6a3tieCsrlkfzw9FzAsTWbYOqgO9715qp9aKZOwZdrRY+cE4zjav1gNE6KaHZ
4DECAneWe7Vb4+vd5vVy6rUegb5LUcTJRxi216nFg27xuQ1IM8sOAS9xifR4d4+wUl53kWadkybA
aAeHzL3Ba/osO+QQOVgvlfwWtM4V4C2WNZM63Qs9Kbctell7pfKCR2pTPWmdpv8+mzzpWmr/9Cx0
7/wcBJnFL+G13iWph/iJG7Q42gUpDqmn2k4Wr103fvIb90/7kPX2zuWOYuXo/dfD0Aw6lnSThzvt
f2bgn09NGX8+ID2sJVaB6KkjDG19wQsLDek43fRM/oP1V0jOtCcJVDcbodvNUqna8nkokeSUe7It
qGkjYYBBLsoLtyH21o0G5zRvi/FDRYZ3ofi5+iACm0ucK2oRzIoy/+oQtahwnOOFW6T9uk81l/RS
OH4wcT4gb1w+t1AGD7IdL3Tarf7gOW312V5qHimY6QcIRlDjOCct1LjE6MZWsocyB6s8d6SgBMM6
0nGRcdT64JIdP8CrIRs9jRuzRJJ1aMvu3mfwUccer0hyPMUSycuPKKym01h47T2ERY82nWstP3uZ
Phiandw1Uqn3EJrXSplUkDTkifYGaPcF3oPD4yDctZTuMpTGvI817G6jdIyjDEH+ZFssTepVpwfm
nYRdtrCmxto7gskp6xiY13HCQ62yy01SDsFda4p4Pyml9ynVBPUzX2VOU69T+Rw0+j66ZN1LMD8h
A10l92gm4YaLeqiOrqcP19RvEaNQKcgg4XDXYqo/BcpZr5r2rcMdhTeiYe1sUN1rGbqF9RJ2rX3N
1LS8hCMXrGzvNMgQ6JLph06gfoK/fbuzUtPYJ0b6Qz7Yvh6xOFj7i9Qqq73ssLrQOuWmdiwTVEcB
SCGil85TOvFdTponvBgPtsdjSc6O7cwPl+EGB7/k3uPqRRbRie+Zoeerft4b5zbZq/TNn73/n3FW
E121EaZQUTbuu2qCBgvj9EcJD46SunAuuEHWx4a50lrHd0DB2EozGx11tsA5hi1OGnLG9RkOzFnN
OEGHa4pePJGYq0il8EUq10NGhvyg4hr2i98YeGXo1k8/s45tlPVbNGL5dc1MQLMcSP8gaZCe/oet
81hum2nW8BWhChjkLXOUKIkK1gbliJwzrv48GPozfVz/BoUJlGURmOnpfgPIOTTa5zuUXuBBzncK
WQCsVsA6wcJ4DZFVkmvDqGruqmib9kAAQr/WH6Q4s+xX0eY44GBFYGpEEXrD7pdgMNPvgrXSHYzh
2hjEGG2WoVE/ldP1z4TKjT/zMBn/14TG/9niuYVfB4+z0vnxKsPUdiuf39HwimPTtvni/sSjZLIy
vDzcA7xCjsKAjkEE1/1IOLTtY9Vkb4zROd9T1Pslo8amQbhKSFGtmBhxqVgqLmHqYEFcaFbAJdLv
KfHScvQS7xF1tvIIe2qRpvzNAkuz1vLvoo/tSkV/H+0bbPcSL36WKD156XrgOR0cUtxbgPQJtLiD
SJjlt6n0pzX0wpXKmelrboXukmcteixHhCMUK9Q3dV1o1yaYzSjnbMMMyzYS62pQO7wmDkF9lemv
stU2yUL9f61CSSak9rGL4Ejp2QbGomGaYKapFpTXWP/dAGSmyKN2gwARm2oxDIus7Zqz3GP5EHSN
TZ8nV3ybvG1u+oDLy6q+XSJ3RO1bT5WtPvsuyAHpwCAHWujQq7pTQZ1pg/mSVIF7jhPxPMwt33PN
F9cSl8mb0gfZ5QUww6ukMdfKGGXLsab8o6D/GK5GrYd/MLfh+HjHWQrraCQKI/JWXjJLea8St9xh
/21skIUeFnHhAUS/HzLuI/KkcR+Qd1iTAGhxsifq/GzBSHjoy2pK4nXVVyQLc8STEDcydgLLnScz
Mfwlj1D2IyKFNL9dRW0jeokB+yX0IncdkI5+K5UQGu+E5iOrSr6L0t6D/kOIgzljsc1FVR7G3o0e
MJM3sPJQm/dSd97CxvB+ajZHlmK0v8kPpcPwqQ8YEMq0gS/6+hFJ++AU5/4unFuySw7K/olUXC8z
EHI0chEInvvkjILsEfz0LlvLMOV+UQn62cLb71XQ+bcYxtZK/ZS6oAyrwh0+NLc4aDFq20Yb5o8g
0pKF4Vfjh6Va6lqvq26ddKFAJyrJz/eLM9sxEQVYp8Fd/dN9b3rzrKDL7aWSEDHKgdyNEPIMPKQx
MXU3zcz9NAMXGEmKakvdD7CFJ6vGWr0wvsUIuTsIswQLQ8W8FchksMgg0N378BTAqsmCqZU3ZgTE
09dfHcMYD2g6sifMx1Vvbv4zem8STP09+f7ZMkMYFvWBM3Gg+ygvnLv7zFNvDdlTlYa5NQyWdG1m
RdyndhlseoL7dtuiMPsIEGi2k+rBsC1wmNOOzdysFCQzcdoO12qm+ddCyRw8NcMrJhdYPc1dZMl3
GlCMy22+O1JMg3mylYOIJJt7R8ngrcwfMO1Kf86SDzl2/+eo/ECeC9LhCX/YRQVcX8p44yaNkKiW
fg4kKMHLxdpTQ4Vsm6PwABCoNU41VUy++zS6ji6CWoQ0yXdBhAFSp9u1plGijYHcvkaJrp9pFIjB
V0+yCzDDv10OXdLoVc7q4vg7dV3zNAE0ey57uKylnl5NEWVX9saPDP7HWXahZYYWbWWAVZwHNSfB
wA9P+LnwYD1neNhayRCvPCRX3usMvdXWaM19xS/27ozOCQxb8azWZB61zDzKbn6st5cfMsvgglQQ
gtLaZB8lCwS42FckecyDMVvUILS5iWvQfTIbJuXJM88A1mKXxk4mx+SA7NP10di5kb8nl4kK1BhN
wMkmAe6JnF9cttCP8A3YyyZELWjF0Bu93hz/naYFUGTkNGreqxKjsdcMDAQ4tnrb2tB+ahuue5NY
NiLTdvK9gfEzaLn3sxtRBRoBTbkqTBc1AKMP7Lg/jKaN/HFr1PxfdAAMMPhj6KYhBSbcQ/+5G3hG
FCXxX1iv60UACO0iN9NkyCMs1YZ4L5tygKO1sneS4GsBS/TiVrg85W1kxueRcG7J+QzJ8qlRlzLe
NEo3eHE0b+cEXvAou2L7nAAnaTSLpKsoLJyeQX8vGrSkSV59Ux0SrdnUBS9Agv09iKF4q5JpJ92h
XIpcK1dxV1I2JgJ5wI/QeHAmxV5rA7Fu0zi/+yIHvSL+H7j+Gk5+kvOgz4fLxMqVtY1c2UmpGjRr
M1V/lU3LLbrb/nsflRtwES5MXodqYclMDULX8TZsy58iQ9FnCS49X2k6auvFXN2Uls2uMmymwQaT
OZs6qxTXjyPEtsK3lDW+vC3ZTvJZ9wuoH2xoYf/d/+4Vz/Nm+qnos3xIIHJnj+lfdVL7BjlkS/Xd
VUcAtGBPQuQ5TqpnJI/RyakyZSdzdX8155hTNjWgqGgcKP4udx2C0q7TTtgvaaeWctK2aYxP2ZL9
ySRQz5a3KcXwflJwMWyC4OwpaHE0AscrJ6uCs5UZnJblCEoW3poqdrHglYDfN5eZZDzjDRiv4dqD
je6MrDeGfO33mv21dJ48oFw/K3+MFyCn7dcQGB8HEaKaqPC0/ZAgPdKh83OBB0XeljjmA1vWt7Eu
7AdSrcMq839RydLDxZ8bRfnFMy9CnubfQwp4m+ZG1TVd0EKDzpM2BaTTUaBtWEIMfS+JvGmd7xrR
6i8lsd3F9s1P2d3GfbPtKi/e1DMLOE6TajGkOmZG4Kvf9LABqBn370WV5Qddycyr7dokPcDEYiCo
rTBhsQ9xYxtXX3NPynz+zDpD49RQ/e6f5//Tj6D9MwadRvmt9tDahyP/UgFQsy12yLys0YtnWz/p
0ZBeq6zX1o0fUK0CDnoloT4dLVOlAj83R/LcWF1HAertuoU9bSoPgV0zM6T7/CCbpRmhT6UoXzut
BKjuwWDFqFHJDmD1gxe7skI5Kuf6DhYNPqiCzV/BRtcaq1E1yuW9T+ZO4NTAS+vH9eAU4jGMiYzn
N0K+KaylhGI2uLrbWzIPNDoi6rYh9IPs03RVbG5vXdbm+tZvNZhcFXpsGV5jK6IV7SWc+4Bdd8cW
OcyFb0XOMhVBhRh+t/Lb1v6hZLzBBoJQ1yIUxoacUnVQwjAlJwL1FvKyXn676fEqfT49yqx/KnRs
lyb1IlsW2dtNQYlzpWLMjUARL7PeeeoFQlnwMgacheVoYQzThQzzLlIogQH7yz6cJMdpNrN+WKXx
5HVu+17UVbXuh7E+iaJzTwAYkTFWlcVkghiugXu9a3/u8ql68Sh2PA29bj0WjnbR57d50APrEZnh
iwx7PNIKjwatBB+6HcJ1MDdqIm+WjWhnFrjLJHZzdIKuegmLpn+c2hTQY5C5QEeTK8bs+YEtHmmt
P7G8Hn1yIOmeY0gGRPegpoANgPGdJ0wafkhmaevrMvvhN3Zw9lOXnEk3e0xbs8eXLn5UaBChaEnj
3i1NqOcxu+PIlLDwI8HXj+p0nDTQS0owFgjkDLf8fYOUxFIgKIvQjtHvMxfBQL1q4m+I4ZKMh7Zt
2u0LRD84++icr9QkUmFUBO6+gGOIrUAKYsM+uSA6Nk5Y+Ft5QAqjAWKgU+cPvTZF71O3NtG2fHco
2p9zAW71doyaP2QH5HitFqOGzOnP8mJm6XDW54tspiUJ86lwMPQuMgx2tBj8KcqR2JOrFYhTX08e
KGGKV+4cxHuMyd2kegJ1b34DzSmrj8GAaEknszSOSoQYdOq073XFhTHFkRS9QZWFAS8D6WLwv5qd
2rUbPWq/9EG41EaNPRDJZELmimLg7dkti+qhUEugXRU8omTG7agf7fwn9NPxBziT9I09tVinWZie
o8yOjwr1+I07kLxMCqySAGYAAAu6a1rgax8Y+NpbfqAsM9sSS9m8DwxUXIny54mWN/jANOa6Wh8O
40qRaewyM4MtlTuI6DLDNF/SOb+uFvmedag/gRyD4TvWDzJiRLYhWVCqNvYILrXBUranMTf2IQvI
RsSTBVO3anJlFxlms4wtNyNr0oinrk5+kilKz/BbvSUiegpkjQbTnnmb1ubVJsqmFQoC4lG28PbR
D7GYyJvhhEDtHYXVxWCn74nfuotQUQXpKsM7CiVQjg46vcNethujs4FhhKW7ML3plTP5uKyHrHjP
2aBZrXhxZDOYyPfpidI/RLOBg5ORoXWrN9ut/Evjee+y18s8TAs1DKemOhErDUz+DjDGRn5fXdpe
pqgRHwWGQSsjg3iZz28HNqggWihCPemDWaIzW3Vfa3jkobMi9Zt+V3psU4zeHi712FuHKG30tVv1
4ZdyTDdWjAUJ3E/y+mNYrfE2Ur7UWbzC4ptETwr0tso96zFGyOKIcX0yvQEmQz44LK5V3voPYt6D
rLDpV47DQRhfvozakGPuC0ycl9W8BwFV7Z8Ij9HqZlB+QMQaurHLuW61soChbbKsIxg0AlQZ/2rL
8YGEP1giA4kCnVSC4U5fEcx8YsU1rpATIWPpikL8pFdfkxct6bAVNlADdUPSoFqXVGizDLf+aiJf
aHVCf1AhhmIA6Vxc2/8FmMt57lJTRzIYqIdKdYC1LiXtntbeKUdHYBMrqvmUq4axRKynfceUFRKI
23jfJ99Y3yCIgngchcLqJ2fPTzgZ4iNrkGvqcSV6LID0TYn1zSwSXv15UyWRgCd45JW3HTirHeWI
tuk3uTjIizVVDVDXtLrtwnLG/DPqYMCOrKD42aQWUZZv/IpccdBtx/7srCCD4w9q01YsSNq1mZNh
qapTMtMmhtAYXrwGvKfdm9l7PrlrC306+5qW4N1zdL1a4a/7xI4OAaAMDZh5Up+cYSop9Yz4sqPl
pY7RYahjVX9n7cKqr2H5i+yUnApeGJKDb/XaeBFaWV7yX7JDXiSXH7NPlTxuF+6kVZDsU9D+2oqi
/JVTJ2kTDDl0lBrqNg/2Aed7TJgJmKZiXkraYz1nb/FDfhGOKZ5RmaV4x5IHu6ZcJyhPrGHioec4
zc6rCn+KCH7Np9uj1WvyZxIZf6/R6b8NI3+DTo/HFzdL4o3NlnxCDj8/ohjibBrEep7NoQ8XXek/
gw63jX3soAOoFgACsWZl0fBMe6U0g79x0PVAQBIQf2x7+kMico4dmiFYTsnp8OB/cYTozriAGzhb
o66mG2HxPipugKk3EAxzbnqFFmPrUpcPcrROn8gMx2+5F2UXIINvaN8n7+bFCni7ZR1OzYLiobG8
q7Rs6pFwuA79bUiOQ4G/oCjjPwYxlk4AjIOlr2fBQU4nZyDWKkyVm4UuHt0trxB5lkAk7fEWCdlK
ALwSuoIxY1uiOS0l7zAqLM86Cvj3rmAebEKtPMPXtgpAAKxrDzI0hTQBt09Jva2MRWFIhXs1Myrk
WVgIbN3qL7zJ21tY6ylomlSWs4XamCwSzrErUEDFGv/s+qnpSvMyDVuZMa+dcdoTKkAYlvn01P6v
Oad9nC5Sb6P/THaAEuz7NEwPihG4X4kDnAkcpem5uyYRGLI5CYVTaLy4JOFvbKvGs1D6ejuoSKrL
ndy1it/Nsi/0V7jFLyMb3oOVN8ATIPvJeCzC0fdSF5TR5l9HjsnW/Lv+makldXrJ0+xLnrdi7ccG
rfkuRzT64vvh77v7qM+fdYHResjuemlbBNEdDcA/p23zgpNrvLcynAVYEsznWHTDAlSk9YOplM6z
238yjz+Kyk/h582p1DsYQxdkUMr0/A9GQzaV4cNQl2buFD8mD86xMbJwYGcFYbt0lAt+DMrGHmLz
CKzFP5q1GLe1AwKh80ZOVmYdv+kzesiz8+x7D12s1rS5WArgp1PL9qXWjMuQBcM5zHFZ9+dLO44K
zOXySfbLi+P5MRjmVFnq0RisjckJgXJTdBiNUBzuKO5KqbuLm6G+IXHiVsoCCmIp/dawPtZaBU48
7vc3nHjc+TecuApdaFHh4AsQZv7hGUo8XRAiOTwBT5YXJ1bI/bhxukvBKdz6tGam/EwuKZZ5nmLE
s/WZEl8wPpM9sKQwf2kHAaYvB98vQvMVDbQ5q+rZuK6qDfYMZbsBQGK/9IBewFGaxg+TWlbPiuep
/nYA4TCrHCtHLN3Iaw3pEtW34hXApf7ot/o32V0Oob+LGx+Xn3lWHmCFKBL7i2k4zzqBOhy1MP1a
j4SXs//SBDt8GU2R91AChiHZ5wKarw3jLE9cYgZdt5mp7+6HMgRZJrIYc8QkR1xJUGvb8qSm1nni
sS4xTTHwkZO3Y2hgK+xn1Vp23kbqQBz/asqJIkphiMD4t05diRkV8Nb5Abh/7yGJgHGROxoGWik2
8s5kiKUdluaqzrr3vM4w4Ay1CpFlDmUUcWYcjV67cNBmp0OUi8lshKF2kk1FaJxqdTvLt+k4Uark
N2prPJmGsPwi2hDdNkPpTjXBwGtOqiLo+/JLEev1FuMWvNfmaZQLDwUefFfViauzbxb+knNEfej6
Jljf8HVJ4llHE0R3PTNawB2FlJS2MlcvL7cMfzEvPE37e+Ce9c+8DuwZZqBkuudQi40hPNd6CfoF
XcetCJLyJTJBsQQIQvxQWmSKgcp8WmowrFAgac82RggoBsBg7kAWfwyhuq/QQNzFlZpvlQbnvJRy
N+KPFrJfirk1OSW/VK4zPXVIShCIq+9WzCGkpri/MoiW1dQoVq2ev3qTi5ai4qZQkuUt9uQW4jGa
tzYoCp7/GskVAxdCm1+X/q6eZVflFNkOqyJfa3BHCfb+/8fkTzBs96z3OjbPif37h94/64WJvhuU
8lV2uewMa5VAYTtp/oHdFBKy6KGEVWN1QIiAkOv/9ZuiqA4FEj2vIglv87OwUlaaT0JA9s/zs1KQ
oJn71fnn/OnPvTFZFzCbtkh7hC+wFLrZBbidz6GJK8ylBb9xK52BXTfnGOOlX+XgGKkd8UoAGV2N
z/JDRVE3WxJpEZpD/IyBut3ypgHaCCu8kFfMtlXtBitXtPOJzueg6ob+JdC6fl0VPdVgPYfRp6jW
SsIOMt/aZAb64qhC4fCOP+XzkJfasz10X9ppCk9+IrTnvA+7kxlWb9imqADtvMxZFmZcbOVc74zQ
Tr+F8RQcRmCCD6kaIuGU5fE7gfeXInCTXwOQGd8pkx8BMHHky3EE8zK93HiuJ46xLeqTRtiBzl4u
rk4QlYuk7vOfWb1zsib5RdD2k40gfZs0dBSoJPRnw4m0Q8axeTu6Vv1MClFBNkTzHkuDbGyH6DKE
rYJ8q6+CJ+6HJN/p2Uyqoch76QJ9ukxdUbDosmbTuHd3WlYvcqGBVpsHONyqFxdwMPB/kCj3PgeU
2kPV6yvZlc/T5NxcGb50sKEPsl9eUCKugR+p7W2u7PNFqByzKsJ8Be1EakFgix2MQQcrCl9x/vjm
4/v0I1SSo0Xc/uFnU7b2QyU7OWJQz1iGIIIjgp5iTLa2C634UXOwWjSjb5BkEGD+RPQsvGKZoOh3
BRxTX0HXQLH+IoWcO6jpD/5YamCeOZAUkzue/+rzS7NaUpI217Iz96E4ToF2rONh3Gtt9A78In7U
8Wd5lHeW4QUPfvdWImv/iEh9/CjvlLDyMIkrLhOyXd/1SWwLnF6ChQsJtKmd7FfqF29F6FVvLjZx
FVawFBri4Nn3imQXp/l0itsAnw7Pt5xDCqpd9nXWMOHMgQ4doqx7wxisi4KXNeEAhQRoIbt7l7zz
sJYkiZk9yBa4bnUn4gFtGTK2G+C7AsU1I32wzNgDqRV2FVVOyLCy05lMpE7xHJvWqWmzwalmdxK2
na8soXR/GZX2hpWsPQ2bTbXMkVBUgNMg2xA9lcLXz3lcvNk+CVFUiL7aWPotYn8Qj5nvB2dVhfRv
tbHylaQApW4r+hBpmm1FnRS7LkLKqfOTk65ZHlWtqd7UpqIbizAJlqbbV5AdjeQxizRc0nwzfjPy
RN9zWE0fxVi25yxD7aluUJjMOuwiYrNEs2i+kxe3AZNsqbwD/wzIpmK31pqDerSUk/HnxRXQD6xN
8ucHcBis1xmclNuUf35KWTreqvSwvTXinzlotDO+idq56apshG3lfFes1NrKPjscxNnKKYktjBS3
jrR89cO5ykzMBeUOxXloxNEi3wbQpqKFW2jLOPCdXyJKjlTE7O/a1L2rdqB8CpbARYSA7Uc/zXR4
naIZwevR0FEFKlOrfml1Z1phBVY/RY01rkfOr4+dPmmbLrH1sws3aNvrIVbWYZDuHRQEIYZMeIm1
frwvoBntc99d2AnCWe58kXf/NP0aRS3Z56RKsuxDW9tMeWdchb8vAmd4lRf9qDVhc7v34kuF3+xV
DlQAMkeU1M+2jUpZVKp28ZEEaCB10eBthrIFTt142FXh8YsXXOwecUQfa0oZfXwq5ouqOzqct+K7
bGFGjoGE4oNbMPnYDjMIzJqdRDkKKyYF5eYGuaNBW5s9vp2Vi/gCS2y7Rzd5FIisYvpq2nBvJ1SB
bM5Q730afKKnicZiujJEE/9qNOMXcJvhDeneX2li9/speCVvPJ7uQZmM0WS4LvuYkJi+e6wRg8hh
Q1vWoq5qlLr83njNpnc2xegdkWHxkIbQM8O+iN9bDtOQKrSWsI5R8ojYCtuoOslRLOs4MGD2cJaj
EfZwRKrj1UFF4dkd1KPWwdBKoRhXzQdpKR4kQ3m/3TTNh12RxcKru1y7ZjkNT1kEtCkdvb0t8dk3
HLbRl7gwzbB1Cd320bonleBGK8M3vS3ocvOArhDIeoHkV6JH9UWAllkB4bFQZWEtszIn+FZgr+Ln
nMUXY7bVBXlIDs/qjlwdJ9MI8WVAl/jOqllvLAI1t+JzY4otAND6SSUoX/aTMLduiLIG+WrOuBFm
5Jrimpg6z3SUe1sOx4E3bAuwfZSbJ/2ZrGyHfaHmrBHPsdctnkfIzAwjujUDhc95FHlw6yLiCESP
rb7E7fOU1OHe9IL2iMFSuK8to/n3Tr+P9uFaD/vyQAK627gGlPEOY76lFXf5R+q0X22RiJ/9kC78
seFQFxrWvih1C2qP9q3VROLsU9orn3PfqQ+thdJ5/hezt5WdyZa2ls22L3+VfVVeyGY2T+jOfchu
u3eddU2UuBsC4ZymhqJiXaYtYZBKglDL3cdumtxHeTeo3VtNSvggu2o/N49Onx7w17PPohwUKHKB
sZZNXdHtszZf5J1fBbhmKeM6vmmc/y/CmOwzs0zZq3a8k7wySST7Z65slixd69S4fZ26/60io3D5
zS3yMYIltrsxjxgrUdck4d1QyquF/mrq4Fk0BJmPMtNwb05el131+tpYDWZBFJ9ZFoPE2VJcesSu
qtsohOPWgeM4V9AcDRJbSYxUQj/tGqhrW5jb/cugNQBQcH/6AW90G4xG96WGsbQCwjJhV+2053JK
njG5iBeFI5RPT6QHO+BpRzhq2lu9TK0l/leD7zHMWvUDXIe3daHebzURVZ/Y7cjPWUXTbjK7U3ed
YjXv4ZCSkuNzaoT9m6hqrOLtkIyUHlPN4t9BvsVfUTEpTyO1hmcARz80/WfYOT5UdvAaTupqSw5O
3Ztj8doD5YPtZUN98CctX5ejSb5hbuYBWXdbU5ODbE5I5uNh26dn2bSt6TEnqqZCRr45Yx1fKVQY
Nnlr2Ic6LjB0EnZMXz2gw1NtBoXciSryH5USoFDzZ2oxIt0mp47Y8XxqLNuoDYIXa6ofQ1/N6UjQ
02aMo0JvYYun/7mrawxrZJ8c7Qha3nOX3X6Y7+Q8v/DEk6s2e/j5YPrdbNiaCFm9C6QyFw0yUI9d
rcZvVvFTF/gD3XaRwDs7IfpC0hzFgmJ/ysP0426zgtskwApt+D2jQIHkVPH+3oxW5Oj989V/o12C
RjAFoHb7z1Mun/xQZP5pND5k4/5CWE42LWwcJzb3ahlblE+QFDRbP1G/cQACw7gUTrlLxjQ+oUwW
nya558lbeYlN7LBHa2jXfgm995ZZUNXy7/yBzCSIrLO3SZF/pczYVccck+fX443aU/Wtu0uSePcX
YZRNFh2hGoAKAuPtwk/i8YOcebTO+p6EUxoVR7PNrI0XFd1RrxIVmCUSLgU4NDpk77ZxtfIpM2sw
T5FekVp7onSRPRRKuHE9g68iKNc1pFLcm0wUKzqByha60B5oFg2Gt2f0myhuHDadThn7hZMJcsda
UcA/7FnVESEgrEEVGMVhqIYqiJSlZ6gPYUy2F6/U7iVPoOtUpu4SuP5XXBWuMW7TtiyghJuhvXBi
NrMiKZtdIskyrfEJpWZ8gGoQ2dBIvJktrqpfyrk2iaE7kux+chjnLFyS6f25Hkt/P6j+U/+n6z4o
+7Cu9/eqGj7J+XIwizWxmgIwEmWOODiAlU0jq2hDNagbTA+zlY/e/U6jCrXIvVo5y0tdJWJfVwY+
w/91ybsmxtctMULljLzogYp9iWghXR3JqqJMygt6JuShO3GKWuE9OWGoPAkfLfrcqIJlbZbekxxQ
uqFbOTabvWyG9YA3YOkc8yS8ylqv8A17F1HGvnFZQhUpthG2yHI0+3wx9vr4ECCd+jBq4fhgN3xV
yWAKok0GEvBSKPsa47LXW3drKMknQtnP4dCXZ/k+GkWc7stydPn+EbVc/hlVOwgc3UCut17jzVxA
IKCAUJB0x9amTDaNTjJ8ITvrwX1P+P4JKKh9yEcEhV39Oce6xOeJkI8FVuPaUnhDtEuorryUY5ed
RKJ+z0g0Fs3OJPPx3tRed6gGNDUkWxby3rjWK1PbyibGFM2iHNIGALnTXDME/1OwwyZwDLjDVMbd
wSR+nBA5Osg8Vjn54x6MVYz4CZYgM1DAiU3jhRRsvkA1tjgmjlOeIFD/1BKr2DqYFKzycHbGdPz4
kTIjKxWtgNDhWmSUyvPWelBqWpYbjewJarSVMyprsg5qgJm5HmUvrRPEDwWH6he7PuE6gd+COmW/
FIWUi+Gq6RWSgBfi1d4HKAzfykPudAaPGj3LyhGQP2XdQe9cxwPpBN5KEnlO+Oz0BkgECzc1gPft
qiWC2eZ9bV7bss62QxnxVUcmRg9tbx7IpM4KKTR7Cwp418BrneeiGF1fjWQZ1pTEkEElJzv/jyCx
RRSFNOUo/0eNOhc8OzYwOdrO3u5ROL6B+4tqSvc6hbesv6DXoV/6Gb6HisByTK32QA4bLJdfJMvA
DbuDmOFU99HWm3Zam6QeOOnrhP64TCwqAdW+RTWG7Xnuk9/e/+qTA6lRpQtSav2xQuoHxdUJ7nqu
NPam9cqPrtA5fFByT9eVrsYneUEdgUOLvNVsD2uPOlgBmc9A336kleNvMFextryd40eZt2evztEr
Rp9Gov/A9n0ZnSg63gS6OYR8CTBR32DrUy+0LKDC23DC9CHTwoY6gR0PPxLfGdYUOtVjPCX9A9Vv
bDSsmJRbEgHJECXlRdXSniTYLPODnUeAhTgwwEEPe0BJCo4ntzo3TlgvZNNs826niMpa6TM3GAQu
37andzvOqf4x80xnpUQGfG/4CvANNNtJDxLYmMK/HzNtvAEbEYRHqxB68Q36iLJ8cGoK/S22IkDe
Y9l9m6aer0dR3XLdZBrnSYAr5UksgiC9gpkUxw6hzhfDroHxdWJ2LAK0nmBhAJHRvgYOsLCwqYPH
YiLJrs05aYVNZFXovXcwUltF0ALnyynRjpLFIPJZqZ9TzCG3tJAStHaEmDhR3J9qnm5wu3UyjEsc
IrwNgo8cOu7tsvehzInkWlLiBjgzfjOS2aK67ceXgO1zk3Ya/kh5lh8Jlwi30FAzrYXuBh7C94W2
qfQmu5q4IxxSnbpvXwbU/HCSflbseOH6UYAwtLorFd8+BpbdbWIYu89hEGLPFpj616LlJDafTgld
d56XDusqzbPNMJd/M38E7aN6t3VWTVOxaxvEIuWyS5FzenIDczmwYXh59w0nzXZlRHp3ChCDw+rd
8kneMoBuHMJbQfTeenWxDbqk23XF4L/C8XpJwTkL4PGnEYfQpzjtiKuHdlFRvnxS564ssMj9eM0C
GdnJMPl9au92KYTwQK+QJY0w7pX9leyaL0aa2ssgndXRZupDOF/uzId731RZGAFaqPrIwnLeXCoX
R/tb6TkybB0dnznwZ1F8h10GBXNGZ2WRgsPRoK8kdMtWhPHUzmkjYnTkDkaL00LJywlePdrXmgC4
WwTASJ0GekdW+mxxQDzlRaI7AzcttpYy/cg0kvjwS8LnUq/0ZS3IjknorBlkv5sS6ilHFadH8aoP
0l1TigyM+Vxv9GNfbDCYfxwz+xzpwss5oPdvmYuKZuF2+TKjzvKg9GiwO3Ol7n7X18oyTJ3/+mJh
fhcdsTaCkf1XhAJsdPF7Cppj0SxHV6TbG5bERf4AywZWQnD81oFaZL0BQp+GnwZq9rfzku1H7qpG
qt8826lBsW3yw0Ncgfjqq6MsgEp2iby7lUctTz3nuAhS9D6BOdsh9XSkeCp+2oV5Goam+qJrHCWi
xgFvPxDfJQkwJGT5rjibWdtqaIddi2TCi+kn2NGTkPk2xKVjHSZjfNQz99i3kX+j5kmAVGxCXW5s
7BcSq5EyeMGa3a8+ygsIL2+NMekvJSKiX5jFWB9jq8eOwAmmBLwk0T9VfGUzCUT3rarTzj1W7evA
L623Jqs+7Rjj8NuiJMrWPTWIdG2yIC02YrbuCDSAegjB90djblpOeICJNTwryKDl5hQcGwddVLvJ
xKHSo+5kV30BWTxXn22b4rSXB/HngGM3JrUkK2vBWWQmHGUY5piVNp76EdQPEfjvZjUPotAQrkC3
1qtWlvGMFjUExYQUXqhfhrk1kKEnZMIEKMSuflTNTy3vJzTpm3FX9kPwDthjM1ZJ9nWaKb+GU1bH
apocBEOKT9kf1FibYd43PrTlwCOZ29ZCDoTseYRgh6lsih+NkaLjILBYjlZx9n+kndly4ziwpp+I
EdyXW1myJXktl2u9YXRVd3Pfdz79fEy6TLW7zpyemBsGASSABJiiCCDz/1nZ7FTXupkbI/oz0No/
DJ7ItzzI8a1q+vQTHngl7q1j9aFXxvg6BpTx3klxBuUoyjlzqDj27mOXAoduRp3zrfNxJsIVI7yL
XE99sQIQA5b8zGu9g5ol2lGS14NL4Jo6xvoxcVT3ANPvCYYP84OJ98x+Mqvu2Gb64lT9K9lEMSFk
b8nJq9sj5/Q4nS9O/bwnQFl4qvQFZCEfPHvfF44JoNkSR8ciHc+FK7bgy+OcTl8dHV/5TLPbw+r6
GQHKlATKGuIVBCxPKgmjCBNYOHDwzgHzn8d9G6a8i1vV+D7NgwE6YxDd4f7IvjPndju3COuvcpf7
3esd0bH1VwJahp3cSamTxBHOB7syVr2HNvWKz3n73V+OuOMu0+84g7DZOonCh4GTLqgo7ObTONfg
juF6N46KcY+X+MJ7SDKxXUi28pEwwMX1rokIwQ2ASzxLqR5Mz2oVO0/SBoSga6XCcxz2EKrsMEwO
zj/Ln23mlgVQuK15Z1e++8LX4lEhGvCbC2/YjZm6r8fGvj2e9HHuXwzfiu6luhwnJ0v1zPGHvWPh
JikxdhKGB/OQcdQaG7Sr5Seg6gM0b02gGcdg5JSlwIULC0yc/fsSidCLugF2Sw2asThTcNtKgyVE
wIBi3K15s5X4oe14vcB1l/ICj9P0nMeu9XkKteCeM7xuN7md9RneJPuIm1u/l2QKe9hhsO32JuLT
+LF1ug8pJ7Q3ekrYEEf34Oe8T/u80tZyluElXO3jyKkoGBqDabHYyAbtGRcF9bldHMLLGcrnJWXV
SYtrFLQrkpRLmo3gv40BHDEp6B9Ob+0moB+/jGEcXA9D296E+pyc8c6Mr2Yos689RasOEofYeoP2
QOTYaqTyNzjNyic/5NtTrNi0eHs0LArRSPVuq4nogS7TODOI68+vDG4wH2fBaH+QTxhP0V18cR1t
x5FJfJWNCuAoENmtf8VGBMUmf/2AP8ZQpZR4++44QQINd4F7txfT4S+6ui+jpGP9jtceAJTf4tnX
DnqZOEcR0+udHhb2KcxN70qGwWn2LuFV8EF0bkvFxP3Mi3m/ZY9aPExHtS+nW3A5sHG5fZ9mFfVZ
g1nDMjP/uq0629kPiW+ecTe+NafOfGhAgEzN0Tqt4f05/KNXRK5z7C+AW3o4cwhvuZxlJeaD7bP6
4+t5vgqGKubHVGGfPc7fa8vmW/EwZ9bBHENzR3BccysXYAba9U6SWus0t/Ny2ZIqYee3U3nlQf91
115HetjfKcu9ZMidleYZcb1aOK0lAHBVu2j5K5DioLUpvriF8+ql9zKi5Mxmwpmm95JbuYRhTHSE
3AZDlt4mYHutJVseL00OCArvh2RZagdo9bIAJiztcShG79GDV+MR+NHpxiBShbkAM/EAkRVBiaEf
3fCde2vEZXtLqEBzqytKs969y5MCdSm1vOKQuZzfEqQZfJjsH53eG4+SkEuy7CQDPAXSXBR+WLNU
s4NyTgVvdapj1gq5i1N2CijBVk2rVeYnc1mSpVV93dsz3xDuFIU3g2t9mZrYg3Etje61jGdplObc
7OW2G/KTarbWSVJjV/NlXKjdgbMX9lwgapoTfbjtXMPqwEJ1wUFgM2u/sCHsHShvr8VbSC42n11l
5bDfy6v9DKEejJWtb+5YGlpP9K2e49JxDm2WZfsYpod9E/AiG7M0ORGwH9hf56Rh0Vn0WfBgLZte
7A7kDxD2tjcsdTngXZKQuOYPODsp6q5qbfUmDhz4dN6kRaZaZFSbrXNW/1BgagdO4AAyduMH1xw5
wX+7kzzehvsxizjdW/L7GFDWvd6GfxqwAx3Z5wc90XCmZyCWmsMIilpVVfNHJfanj46Cu1jsTiXu
liRnP65OugoEjyRtb5w+GmDh5Rw1fZBa2sJPU9ZKfiMSHiGLd2Gpf5PCbKrMO1ANj9FC1ujk7etF
rxPnvOXZCb+7KuFbhZAqAgaW0AEv99S7YPQ+BrGl3OTOVJ39qL1V9AV51Y/ONhx0f2qh8TPuPAWS
esW5dqtEOXV2lD/FEz/HjtDNn4xUJNWpia4AhLGfkkHpCc7ygxsXggmnmD53iXeuhxGqAk7ecA5N
xgetMxU+o/XxqsvZZMP/O907YCFB9rkTlrHt0rdg/li9zjHZEnOreX5wrIk7J6gTGJVSwR9bAgfV
LAYt0ubv8MBn14EzH+3FD+L6lOZtc0V4EScLdspeUuZ+ksIUGPCXrl8lg6WcOIbHCaRs6A68a3Fi
NcouewhYuY5tl382rSLd6cPQ/GnG7L5aJrYesnOmlFr3x1x6fHN4rfkxzLPvpu115zYDdX2XsVf3
oPjxqU4d5zzUtYpDCYcc7HyCyT65xFtGTvYhJwT1eVRc5jmvyr1e1f6zXDwturYBF3yUVKU2QEdV
tXolSanVWOEdeALlQ7q0keIddUwdO1xWvIAlEn1ySNzw1GuedWca3vCkLxe74t/ch0/gEM/T8CQF
Xtf1t6lprinJ791ifEKFRz7/jNs4Y9uqcSCQnQYFLInlAqorwG/LZUxmfx+YfPRKQZgEHtv1i0xv
tMB4eHN4wkvwc1FY8Ve/4Ui1xFvi0evj6jjgHnqybJfIuYoj364K8E6ZUH/ZaJad5SJP+3ucf5d9
6C137i3nVHfeScFQiExwdFZqegEHemeP+MsFSsE73guPDUE7fdbOn5o4KD8WHe6xS8ruav8jwO87
KcuiWH3pnDspUj18FDi8BIpo/iSXnHh6z07XxJx8CJIq3bFDl193YWKcgWTBA6HoOD114yfYH5oz
zw1AmHoe1Cu5TeeiPDUD+1vPCyjI6GoD6OEZ0H2L/+U0fdRjoz2WMXS7+eDH025QwvOQ11wybQBj
IEofFMMtcDwGZv+A53N9TgGh33nR9GzCIXHtV1bz1HjRfdSWxSc41gnONt2Iz3w3/xRM0A1FfTZc
94lOqeZFN5EZJYdgEc7T7Fz0HseP+nNR8j2Au6y7OLFyEppWxaOSa8pjTaDoo1pWyoJMkO05fa0O
05Jc8wo2Ojznpxt87caxebFiNkFg6xl3TqVwYGITJMdxracWbAQ5en/bjkkPXJwNbpMsF1pHcQ/1
gksgQYISMwiKJgjEvakQI1NbxCAtsAMCNrChCsidZcV3hAT3xFsjEfGluHdM+Eux/JPtOOazjTP1
s974p2Au+y+K0yvnAP+JK0lmNnCRdtb6N5JsILDh09iYHySJdc0f3BxnfMiUGrxkieEM1OxvPwKq
MHXV+n6IUwCUu9LYT86An9J0Awii81elVxz+T2X5GeJFe9959vBQErl9YmXUX+Oc9CGNw+ywbt8D
PPE0zBBeyAGPEoGO7/FheJKtfOJc4XPr+VG5nvIQcmA2fDL7mGg2LfwZOla8E3bK0bG9K98Y8C7u
ovhTlCQnYb90U+I8QJxqjpIEVbIgAuZbpuX+sdTw+wdYLrr3Ot7tnADcqUShvKTwQ9y5PRFDUC0o
39IwivHhmOYnDXChx9AnvlfpQdU1B7hiwqDMAUPtnecqi16MBVV3KjN7b+KoeI581XzInexPC8UX
MLnpZv1IdtmXOgGZ/2EetAjMzbdiiZyYm0Zlh6cEMYivwscAsL1D5PW4ey/BB5t37Faw5YmIFIyW
+lpDADSKvtDxHQSbbchngDk7/wtr8/asWq6P1xEQlTM+SHtwurKzlOYhZ8l9Yn80PZO4hDr/Ktm1
q3s3A44WB0kqrL13ZT4E9/3kuQ8j9K6txWc/P9I/K/SAh21WnkFdBrQjatSjDRzec2RBmin/oQQF
8snmwCqnAwQaBlP4OPiKe24CCPT8bmw+F91DlPaPtUpwUZGFnwDpCj/H+L1wrGoE54lvnKfYNwit
WiQi+7szRsUPdj1AM+CYjc/6mS2FpMoPxhhG35wmYWuUf3HCAHGWa4b8YztExDlHhFY7Y1HwYmQj
SkTABD0qQ3DjaUqMu5rvAg2taY/wSdQnswY1GWfR+YPFCczVMAzaD/hTr9xIIUpdn/7oGqP+3LV2
QwDRwPdLT1BAGQMdZU6G/5JBcbnzF1nA0DOlgxyuqpoP/uRzUgOT1Jntq+UwqPkkWG6N7fCRoBHA
Mo558uASB3vldmz24wxBKLfBcrIboOBQrXAAMNrN810OMhAbiVb8LBei50MNZg9JBAonDG7U/2nj
8LiWv2+j+MHyDySixWEnDELtLtEqPMcz6MdLYBXlsNCN83RX1HAnAzCtfbbbhzVe1J7+8mV1YFlg
1sAkAgL0gkcSFaC06hYxAhKJouRKvCYzvkV3Lf9R8d8AeLkrLBQB19epw2mmCC8pC/Dk6xgQ7LPO
eojgBZvT9MyLHfPoKmr1aSrT+KoajOG5VSEFgftkvOVcOLrDWRRUTs81nyuv6P3r5EcKw8tD1o7+
g9y5zre6Dez7d9ktj2qXl2V3DUiidjXPdXijuR1nbHHiZC94ZDg4b3LM6g5EHJUhSPOWZr94bdoA
TaVcywvT8IBbqtvJhJ8vTx71WflhWn650zSgyjwlKR56QjYfYGAZYBZ6mmobIuSq0mCD5o+BOIsa
hhajqK66pdjjZOMpUkvt7Nv5d0nJJcQL5UbX6n3YsBO7XZw+OsX4AJ22LLmbPOtVDKrIqaUb0krw
c2Lr5jZpTbLWApF+zdA73IO6P9fU1iAnm4V+bcLVfrKy/0tPaw3pDowyDlw678vWimgAaIPlntrQ
hUG80/mSWtQqoriCrnoZWJJPoC9A7NvtIwM/4K263MW2DzjiNjb8h2BFzqCehzDJccEN/MfkaEsX
9dLZxZBMkWS98aUP+AzXO4f4Qml9srPXOdt6iOv0pAUclDW6/zNTi/o+1f3q4iJ5/mhk15XXDvgl
/yrdhDNTre5Z1/h3EaTQ/2zjXbKIcfENClCg3hVIu5LXEoB6DQjcZV/xW68ih/OudwcnHFiHQA9t
VTfl3vVTauCROE0Yc/AVR7hhc2ElXBQ7f7TDNW3hAHvVEqN4tclUQ/MqLXki/C5PCt7l/U5u7W5r
WroryvKyu3dtVUWJhtL2pua7rt5VKb35k6P5xm1X1tDUjj+H1CpecrMpXkYz+a6lQ3Ef1EHxYipA
PCh+GNxIYeLgUdn59XLOiyyRzvWHCG5XpdHC9qqx0w9xwhpQCgtIuPZ2P7prVaCvvOMMB9OVlPa5
o0BXOp4kJd3jNnd2ish5XKtHi9NqDKigFMYtwO2xZ3FetfSsFKH2AD39k6RE1Q40aNUu8w8iz+Y7
HoBj66wdOI0W3bDU1vdSGpVjc48b0jepLpeZhUIC1MLzmqVxfGamo3cW+bYDfg0uLfyll95LPBHu
PAVOvyHvovaKc3mCrdb5s3VgbNqwj/hcRTRj5XloupGtkiU5lV14SzRZv06glhv28xj99N26Oemx
2QKnYeUnO2pmvMCm9iNgZpDc6Mr0ZxkQVEzU7x9qVjpXpj1GjzGYB2d/APgtTdThE95vf1T4av7p
TemJHY/620BE6t5NqnrxoGE51/GKjlJX/1JAFm9F/fwnuDrPZqCEXxqgYg9aqRh4Fdf2vT4b3T5t
9eA7QeE3Iqr15l98r3gvpg59L47/+bmc/OlRsWKVddnY/TBmMGCWVl2OnFjexM6zOvDNDR2Lc+So
HdBUu/B2q44AfizBTGm7AF4PuvvUm2FxcvinZxWT30VgjUIhGXjHrCR008XLGV+vfrqpiGrF0YiR
ZDb/dO2kqOy+tt5nWFbq3ZAZwx9q2j111jj+bQJvEQLYCuBrwmInnpu/1SD6MBhp80dIUOcubEvr
s+a0xJc5lvrsAnx46PvZe8hr4CSAR9FuPRu6LY1d4WM4B/W9knrtdeCWztMcQWUcR6r10rbsbuE/
nULzOf3IfEf56U/mTWLOnB3lVyoH9uw1W0B7qar9M+ybnz3xZt/MEPiPuOIUaB5B8h46y3gCqaS/
LlvADNgoBwQnOLs6NslTfRK85QJY7+ua/Wlc9EBvZkVzwq06edE1mOy9EPw6wV+OOK7bRxwInqMp
zr5a/XEFdSbOnQirQt9bxL98A3CcB+aySed6yUUnfU/IZvnWSeu5F50Mpo+P0lJdOgnnwjuDNpZ9
5etSOgG8x107EVXcBG546aQkRHwbSbWMZOtkGUlbAGKr14V7DwQdcGqCT72MRDqBN3HrZFhGouM5
sRep8H8dieii8zqQTljhuffbSJKlE2V6PxLpxAnn1062kcgzwV//SebBdYZ4B+GIeSrtKn/Ml0vW
DQlBIJxPu9AkPapODIZZBTrxCYecL97QueZOBKeY4KyqMg4itzUgSSu5HsxefxDJghgW/DBG3K2H
brx1pA0Ra039rwRDPF7INZbFSU0X9NcXgr2KixUuiyMvBbRaWzQB0bkO9BFihCVTLqKHz9r9WOZQ
sCz5q86lG0y3+mTgA/YP2TG39QcOpbdsk1CstbGMc17d77o7KVynYsy0L3mpLb5ktLPJskSE+Aes
2htRYdW9iNnIVmM3OmyCUg8mK4d1x9hdvStQ+ZkfC3ZUd+8K+sTTCO7zHt7ld0AF37NnvT6uC0Vr
m2X6XLb3krdpGxnmk5100HksA1gH5bUWEM69hcPp2+xIP7wKjZ09nKCq0I8RsPSHeZ7jr4NLjItj
uNqdtiSXMIL462Ra+p0Vt4DBLJkEqyeH0XI0YrhIRlPPDkNTPhsFexNq1D7DupF8zbosO7pNM6wN
86cOQ2zZVvdBAOkkPUvlWoHICk+W9EoqzY5t7gs++9bSyXDOpatGH1WjsJ/wQviyKlDYOlEOubc2
TXB1R/CspRA3btaftSla9aRmf1tZJoyMi0JBs+x08EY7yaDMyb2Btsb9OBtK9DToOR5RjMZjR/GG
iLjqWiYgdfnq83Hje1CSaPzEa5y1CGK+a7jn3q3gtVmSOkfd+9QvYUFckoAeHTwczXmLejWM8FAm
SX6ddNa1403mtSQrH0+SMS7qRzUb9JeuqNgQQtPGjqsz7/wIfgRaU/CrBXNRJapvSbpGfwU81AD9
b6Q/AFHCYnrJN/UOB1onyuGh56GNY/+jIsLiyY4gmA+IsBUpLa1MCNdBGxMpL+h7guqH7lZKU7Ca
9b5m+ey3wQN4LBzfysMcwb/gJ6CvjfhaARZNbj3VfhODUWaepfacVvlpaED3laTnF9mVxUHAnXTF
mALgZL4koVbfAwyjrWqD1j8c3MIAB3VRW+2058wMxg9+1VcQGFf4hCyDW8w0Vtk7lDnYzFRKCVAz
o69tFxurmUpLmmrh6A+HB2DOTCqAXg+6ZVyYqUhR/nszjTXox+biJJXNBlgyMVPpbwI/AnfbMoPw
HuVAmTgPfCauZqrM4Zf1Mb6ZqfSUEwG1a9IUM4Vk/XdmKmKF4/FsIrjc14Fjpk5mOB9BBoqeOsxU
uoxizmisoKtWS9rMlB2N1UzX0S1m2i5mKhptZiqlXdcdvLHSXuJgBlrjzUwnoJH4tMRMRWy22VKc
FzNtTXc1U1HN6JrqrA5dBHjlYpdtZF0ZwHufpTQHBuSdmUprYqa15WQ3otI/zZRwuNV6Nc82T6CG
tasp4QneXxlvZpqkCWckfvVZScxXM5U+SxumpM1Mx2qBTMJMIWOOQa0zztLlZqaiUJRyWmBBjn4n
pf8wU0OviZxb7NLoYXvt9T5dX3p9PT/T9/jBip3VTEUqzBz9WLn48os+YIi8vk0leS1mOtYlaKut
H940ZR58nPx6OnBwCx8RbtfPcimKm4RIjjVhsTlzHfk+7mGLvAhERr4bXbv+MJS98uzHkITCEgV/
y1sTswkuE3wywH9QyfSi4qYm/uZCoh5yghas7lEq8W/D+3Dy5itJSi2lT24bPDIfJItvqAFPoAiW
7rdeMEq2VTLtXuTHpMsA58R9R9RaxXLrU2qW9p2kBsIhTrPSTztJSq2k7n70URisEhkeO2ddJfBu
6wVmG85QVT27lQqzNrS3ICMFFyIDvKP8uObuLNXKOs7vqnn4vnXD7idf3kVrnEQ5he3W+1GNX7Zu
3NZWOEltgpN0M5QWblPNtI5exBwjqa80s6qPkoTvy3qoPO+09YLTJnB9U68T88vTdHWicoEyvJYW
JWuKDLxkyzB+ffyloz5ZqXq1TZmTpPMeTOThWioUSax+iP0fWye4akUHXnb+ajI+VPPPLRC8y5OW
ZjabcmrrZuAU4+j08Av3hIc+y8Uzk2BfxY1/ncEgvObhL8GRd6jhRI4YUZTm+T/UmvIFnq7WHqWh
poMN93e1mqWvrf+3vv7nWlMX4AGQvq+lLH1JQ+/6kpZsDXym/1irMy02PGMvOraGaj8BNlXflZF7
p/tRqbAkJGSxmbOr0q15ypJaLh1sATtIYWCSWpItLtlPrTMEB1Oz3f2Wx+FecUpanOykdZGbvTl4
dBwoLN+akzvguu9ZrROV3Vl0nUVjcaUsu49rc4t2ddmo15jOdCV5cjGIEru17OhZFY2li1x50X3D
eJSESM2hGuxAMrJPWx4b7yMx7DgMNIsmImfVynjUwmLYiZxoHeEC8VDg+L1VlQpagNMtYDL361z1
Y+pxUAUTqbQkwrY9RdfzkCurwpJnmKF5NrTm68UUW8cE7Jwn6W7V147gUTfG89rWMngFwqx95/MN
suUVZu3eaN1gr5MpBW5oZPfEohxXseXRrPmdc7DKyr3fhhG22rRrgRk5bjPgsYd5INasBV/+16zk
mq6c9Gb+a+s5dl3/cfLuJEcuIh4X48e6jeGAfrMLvSauvDc5AN3yTB0Kx3Tgi3dTpumC5q7z9Dut
aud9P2bK3mvCH7i1NqcpTsdHuRhuPz5ycn2eRl29deCsjw6pwxekH2YPm8SkdgnYCcB49RmOiepS
v++K+TbP/bOIERNOQTkN1amNxh/vejB6pbpR8FDYXbS5NDLC6waUp2FeSUEmzfftkO5zBRO5aDqY
eZNG8cCejHS1NpSzOaVog3a8kBy74RHnaecsaq4a98SFsRAr79fKUWaFj0FxuGhqCS69a5PgZm14
mRe5i0POr2dT/bTqJnmuXyg3uuqD3CczNll9ej2odn0l8ykyq2AeqPvM1tS9FKy6xPOC9T6W2fVc
2cPai0g3LQwwTt1Bpfr2gOQuUtpPXhzGkFcs078K9y6EQE53d5EXG8C9QKm5VR+7sGQzGmKCpcVV
FFd1+0zswWtSSrrMUo8LN9Da+Cpo+iqcDtA+rA9HBGUcrqHGB31U0rXZdRbxHMRXPtLU9alt0imr
4N0YuPU6tVIgjyYLkh9ua9UL3ADDcrOY4F7nJVVKBVpiLgQXe/luSyfe9FryLi/7Z4HIcXL8q7Kk
68IOTzaRCVL3f2xqa3mT25p/r9Ems9X7XdOz3f/UlMI7vNdqa/p/bOp9la2n31XZ8lpfB+u/TP/8
L0pv1d41/76yjG7T+neDnXLsTYuS039papPZmvpd8+ssbDLv6qlT1F+Vxjzgt4vl/E5uHUlQ1uVV
MhrqVWDVfFfMqnmWO7nkfnSZF+N2xFq9C1L3sJX/rqLk+SYtyp2SOX94TQzHmbSgmGYA4se/7oeO
sKHX9oEc4z6248w9vFNDmvx3bcnGD/CeLeLiZi1fW1zburxf2/1XH9KEXGQiLvW8rL32VFT7Gci1
42Xr/9ZqbePdvG5JGdrW46bANuYhcG2D2OBfkykyrCXIdAkIbOfzv3vd2nlXb+tZRLZethpy966a
5End/6CwCAMoBUyhCcfHYle/a24dwtay3F1kbiVbn1ue3G0F78b1u/429SMc9G/AGSAQ8R82///V
+WogBrFGkGc4yXURhVdQ9EFcDw3LFVGEJt4frnsC8plNYkApP5ac+uySBVMgZdvWttRkldWN3Fpl
Cen6l2wCnLK7yFqzCfTIP2XrqPM+Nj0okAJrENOuyP4HHZZ2+UL+f9PhXbuib9TA1KtVM2e5CyL7
Mg/vdNCa1DtN+gjU1yLbLfr2CwzDMg//ow7lMrZ/yr5rV+b3P+rg2i2rSh0wsv9dB+CZvZP6pq+M
7U3fdzr8TvZtHmBsUD9XCl5b4OjgckUcTcr+QZENHnEo6nzV6wn4w9nQPEmJ3wTGrWd2D5La8qva
JDY+THqAjez6SQqgYEiOqRfijrw0utUY9ep6Ah/zfssvdZd45AhHgzkaegCvvd59mNjx2ETkLqys
hJPbMrzZCuY8M89QWn9K37qRQj20v7bKXAPA80v9YszqG06cffBu3/IWhVuY37Okx6fmLX/IdW0f
G3MAeQTqS0EEODlxHM6+khmSDsHwYXGn69aqkshVvW2fiA38uWkp+V4Rf+ggmr5dR6mOznwNYWy7
Tvsm3EV8FNrj45bjpX68r2NHXbWRWQap22DP3gXm7NdgpEKIO+euciyAF98KAHjyj81gZLv14Yqg
VYe3BJCUd5tcMo0Q/jWuu6okBb9sQzqVipK92cemZq2VF/ax5Yt91It9bHnFYh9NB8jmlid3RD3+
1j7q2Wn3m6piI8RlrNW3fC+AWFLXBzbb5ClVUW+eQ73+JI1vctpsfO1Utz5v+Zt9SN5my2/2scm+
sw8pMIAHFftYn6/kiX30kf9qH5LXu5Fzcm3z56aN5Gdl+kFT4+p2M2WxEQCbAZd/e5hrX4QmLTay
ZQcwyO6LgC98EZCCNxuRrC1/s5Etz00gyhEbeSf8ZidbfugYr3ay/hRmMPeexsvfVWDWxtkPwCbA
+Q9MVrnOpRPd+VZrxnstxq+AmJ6bwh3JG7xmvJbbkEmM91E3eVdGGfAdaCTxXTiNRryX21U0Bq8K
xrz6cVyaXPtYb7fmpDcrh0BiBAgORJSq2UkTIjg6Rj1er3UMa8BrrgcQQ3RbhUT+omWfUJBDpYOE
DAQSQ3qvuNTqfds+T01GiM/W3UVPMg1N0X9srfZ17KLCxcxc9O4VhneVGM5MHCzDXPWWAS+jFEHR
Yh2FtD3hcn2EtnSdmHWQm+A6uQ5z4hP3QQzb2xxc9CpNQvg6gtVXEWCyCa3VpTcwA63DkGvApcmz
ez+Azo6ds10u7uvL85Q69Wj459aPAfsoiJGr/OAh6rRh38xRsJekFCiZEakEqrodjnTGU6HWsbrb
iv1YDaAxGGBMTnHH2EpFxG1ahyAfPbxeS9bGrKozrj34CHdr+qK1WdHvanSSZucwSNT1dhVJvC9B
w+JbSjPpS3R8p7cIrx32ztydptq61HstedN51WGbBI3ZWXW+aEduN70leanjovcARIoUhF6ea69T
iMrGOKrHeZnfVWWph//UeDHVFxP3pvJF+6uOi8r4Bpi376dtAOUZbxI3vP6tyqZV9bsLBUTIKUtj
U/n9JFTorRoloAyLcVzorQDVvs+H/NVE1qGKyjHWIS3L5cJ2fqe2aDMvM/1btTWCoEHlg8VHJuGi
MVvhf/ZtpqV062+9+6W6pC4mVlSvFusuIkhz3Ag6znrUnnBoffSrpvmMg8RAIIWZAiVqNZ8hbTXO
IK9Ag7SU5qFfHN02NMAOIRnlxLq59TAQg0EyCWvQYBN21ySZcvJ71RZTervWtQKcduc8fJBkBdJH
4rk5h6xLt+XfipXbLxDhpS+wW+7W3EW13ihW1WKrH+773knXQlHN751X1SJYuC5U46Qove4D41I1
4PgvVcNh7FU1zk8A5lpUk0H/S7Uod4C6WVQLdGXXF0r9mbDUo1eBqVCkivkEAoT5hDO6T+RJ4+0t
bzafoKMnzwXSVfFSwCeXpMiFxC/Dp7VKSY60UQbNHzyp5ixZIk7w4ACzdAHK29LBmufbwQlGSbyH
lhYlT9Hr9jHK/t4ak+wOuAe/jBMAnn7p6CTACfit64Ed+EtHzqjqIz6AuC+/6ajjOfcQmRZ4rL/U
lrsirx6DqQLh8k2hIg+1q6DDW2bLU5PaAKeBSOFNSTUa1PuWP9V3WmbOgmnl4t2xdCWqZjjEXWWm
G95sec7UxjctsGqrSlLA17R1Z0/ZWVKeMoQKY7CvY6Af7iVP+gJu0duBHK/dbBPRetF47XaE8Iqc
qNl0RJS2nLRsWeudzgFCFHYPm+a47RFFrtjlcRt0ZXfKAR/+AG/gX0+r7dXsFjfkl20eVr3gEZzB
T3uUlFxALYEMWrH9o2gpeUU1dYekA4FpTS7PsdCV9pwk9vetqjQOam1UF8VqEZJTZDY780OhnURU
tBIjzZrp1UjXvDcjVbscwBnP1KonN70wY6n/TwMVJcuakDplxkA3/cDrD07EKgHAsTxQuTgg0z66
wN5uWdKzM3svIQRut5K/Zr1Z6PawNgvd8hSjvLDQi+klbGuz0HUqZ5evtn9aaNG7+k0wRSwr3x6W
WGgyTReGLHoZ5XgOogHHjrcBbRa69rAUZHMGK3QUAlH+ZslTUV1Y6KZ9ZlgXVrpqn+jergAIdjV6
UWso3IHPBo5mtwl6s9L1Ya0aYqFpV79a6JoF6dWuUqPquM0NUK6XFirqENqd3fpR97LNg+RrAAG8
s9BGJ8Z89isgS98mQiy0161XC5WCNwvd5kYa/2Wh2zTkJTCxeDRrJxGQgiICiZOzAXwNlidj90O9
S525unM6bZcUmvMddhL30GlpceI4Sf2swk+AC5/7naD98FAO9sLeDRhZX7r3Im/bfQH6bGze6tDj
feyq7ovkz3o1LUGK8X0bW/UHW2fIUmAEOqhh/Tw9VOkI2kMyE83nZM73UfMgBvWt+Mln++YhU6L4
KlpU0vzpb6cNzA+9pRLukwMDJBW8AuBzHBM/zgM4s4GrsGBc5MMxvFMmNf/keKB0xnDhHCTfh4wq
K9sFjLxWjg3uROvQCP/cTUURfWtKqASMBWk0m3v1e/gi3URj4AATACKCq8N/WgAwJWrFM8ixsMct
LlG1JjMl8lkE0IzMFKG79ks02OtMweIHTS4RKbf4QL2fqbYNwexdZmo01deZImDjdaY4nzKBfoJr
RZ5FUtqvM1VzJvMAGEh0JSNUTe3vzlGNi5mS/GWmusBsPxrW/DpTomqVxXe2k7/OVGNOQMMvj8IZ
zIOmKNEXcKxfZ0qGrGBRI3yIFzM1e576HYzcxUa8Oneus7mLj0YXqF/xetjxLzB91hpcC4n97574
e26fzCYyT2MS/DWAXwkUChfJ74b5Lg608G7Lb7k9uA4uSCIhBbmyHLLPsNMYjeYR2kN9LeeuLbvu
RuTkMuMDLt1sPawN/+pG8XiquwiH+ANIy3jjSrpcmi/iiFjspVgqG0vzsIt3N9LC1nz/axRbtwox
8TKKtb40DwkR59uLolL/ogumY8tvUsvbwUsA3sCb7NtkSQ8+IE3o9GsEa69q+hcfM7DMl1nwWCWj
8tDCHHfL4Qp4UXmAE/CS5+mO8jCZCuHNbnlZoGU2r0D4qw4iIhep4fZWe8RJF/z9pa6fTIqxc5bb
1rwxM3jzJN+VfJ0F9f9h7MqW29aV7RehijPIV0nULFkeYid5YSVxNgcQnOevvwtNb9Pxzqm6Lyii
0d2gZIsEGt1rrdjEht2HOaPASwGAghANadIN0lWUZzWqGQDMRXelbpyuaN6ilg+u3kXHRZ8GbSGA
dOUa2oYGOAA7D7qpf82cTLu5LaBnBoPLPceiGcUiWRjvQDmYrVM1TDoB4AOvrY6TUc1FcnsI0k26
0rvwRwLy1yNpkT7QhWp/GlDeZJM7AdymU+Kyaz7oHSIfyjYpxTF1HP08zwhkNixleBr4b31T3Z+j
R8DT+vcOaDoZAtqhL5G1DTFJ+nBUaKqlseuBeRWsUIWE79FLgtU8+xSkyR1qJlezNulIy/5HNp0J
AhV8GPKF0CWgvvsm9nN2aFgQnkUNCndk/4LzXTUkM5CjCJQA1S+mEfnHeRG6in9aA53Hv0odKpV7
QHHjUbo4oiuZ/MQWiR1HHcvfzd805gksjyHdSKJC8dP8yz3N01N/tsmQnx+wqTksOvONLDdGE+IH
xH3ROYA1o0/AUKW74QNQywCsJ5pVQ20N2C2w7mQgsak8wXx7zIqzgRKCuTH/7NIoybwGJWXI5AE6
w7tyAKz4D7Y0MM9Cdjrflk5sn96mTJFziGw1Nf2spIOHcpUC/MCfb5DmmRXocpYmgdC3eNb8no3+
+1noLprmdyNRt/7Hh/wwo5Ohbth1pPD/dtPLp16+DmSHih1j7rf/3v6i7jIgLjYKAcXFFosFRnUz
xuwALnfgqyoRNYFXA2GtMEEQ/S4DgElwl5vrCRW1WIUpeaxWjQXW6QIlNHeyS8c7w0hBTsa8M9JA
x1kU154BMvErSA2Guzcxe7Ej4L2hgEC7CHA3XOiqH1Pt0iLHEtleAnuCf+WLGjDzjdMkpnUErB8A
Hv2pEvQliCWK5hfJyZsh6vFNL69zgHQO7vBhWtIh9wDGcrGFAfqI6da7aQyDHPyoQCPU8IPeF0DB
e7Ryw0GBJfKGR549kigoVeL5JJFYoTT4NJXHFnjAK+rOTereAwR0ABIjrEQUib2VMNyEMqDGYtZm
QHX2jXo5ExnYo8IArIEwyJmDYij+wWFgG9OmGo1p6yqFKamsu3Tk29l6QA6mrIsrUpO7tTPYw0/g
layc2gBAuQ5WEMnM4dHw8monslQ/ZOYU30g3QhwCVeYgmeQpTtys8EcTgS4hKDZmh5ARaCALHO45
ZrnO7QFv6MbKwZwIzodVHTXgXqQ+s/JfSLOyj6HllheeTT95P+ZrxzP1n0Zjo8pqyH6DJTFeAX4e
bIQgcNgCPio7pZ5uXkwegpurSJuvqPa6FiiY/R0Fzhl13N5XzbDVRp8/gRFzWIdRPxxRQCflKpkA
mrdiQ/B+bYLxBQmm2XDsSWPW+3j9Xwk5pIYMyQUHuOYm81LkbwEuU+/H5pvWuXgxjF56TBNLPFig
714ZzNZ+5rb8gkWh9xSHVbmf2gGHw21RPgMD4WoOuffDTtpgnUb6uHe4PXwZwRKzyd08nLtA4wiQ
Ts7bXWbI8UuvgJ4Hswy2hepKhzt+ZaHMmkYrvOS2gZYyn1yZRY1CAPFo6YpyPuiSYzzU4GJuR451
ebOh3lRZ3YOLteFW1lOBfzd0u7S1kM0ChHVba8ejMMEgNF9qqL8GPpmSsgKnXfOlQdKgNscjDS0N
yT4Mz5c0jtw/aaxdNhpgPXfOHp/EWVqyGJF1WFtAkhPWuWoc/dD3vN93NYD+ZYLoWSRE8KVEJv2q
ECx+jV0gU+RgdFk1lXHgXmn+0PrQVvy4wWMaxpqPI6/+AphT+wDGiHrP7P5VY7Vz3yWpH4Ng9kvl
cTCfgJ10XYiq/Jaj6AbAsbl3qbOpQWw/vpJcl3oF0ifJd0Zsl9+sUkMNwZQ8A7kXa4c0NNaWknuT
NFfuxOJrF2XufRb4simmbpM3en2RqskiZL/p1XCI0rCWOxpAhIWtWIiQxdRW9WWWKWXQ3GAH1Rl5
gNIJE7s4vPeNo0xAq5Aa3Z4UZx26BFLJqEL9LQjtK3ki2TwN8tRB+9jm+paEdCfznQWANkDmq47a
mPe5GSgQL3WMwBboNJLZJNEMbR8F8pFsw0zdGFl0wsTlgBS1yWBnMp3vY5nJ6FPAMzvhf29YTcmR
cbgGXi7QZ9S8s/F8qYYLTWRAXdRQxqC6NBC74b63ebUD3nv8MLl2cwrq+AcegfEDNVrYh8jbdMbN
IrOLQH05YQmYQFjRQIjjYqRzhzcSCS17AVfYC5bpiHH0yBICPrl+RWhBv4JzSTNWjRXEK+zYor0X
VfqVhulK06U8AZnhEIydbnywqxFfXReWJ/1FmStbMnP7o60D8n+RkBjoPNG2Q+HKeqjr6RqvE8fU
TmME1i26Sory7epvMlBHX8JpCnafdJcuaNymEilQcPo3V+nUaCsDyFybWeV98l7dAU0JCO9jhCji
rh7SDsAf1PYh2MtSAYCxuR+4OQc6KU6h1lbpVYCzNqFLCoZVRsDZeBnaML8sTV2Vb11Hw6uWWYCJ
olEakFWHoyzqm92knWxmAwBOyTyRABP0bdyLkXjW2G+WHxWA8TlbLT6ZXhdgT6N5lWGYth+nJMUg
bDo80AHlPuC4deVUZvbKeLHORA4yIg8wusBYjH/IAD/jqpTycSrzeGsA6OKcZvV4RFxcx//T2N2i
lIUbI9Tsl6pn36emGP6Rxmb2Ywz9E7ft4GuSSm0tZdDcaz3iFX2jlacusNyT52XaVvY8Vbi4wEcT
Gv9m5NktGprmOjk89bXIZn7lRh2KD8f8ANDp6gD0kepStla0xaKgeNAtZ1yjNj5EVRV7tYZ+fM0M
ZE0TsamGhOB+LM1XwaPXvOLiq942g8JEqx9G5RsPRXvrdtmTren2LQIapMaKG3U0N3RuYdL/CjOE
ZkhEzcglqFTtfPIXWaNC56L2RmDhwooGvJ55Fy0YfBJZSVyjGn+PWvHiMlVddEIptrl17KF81OIR
CH0caO5a/NoqDnpApf6a8Px/LlpA1iw2XVCY28rzykezBQCdnhh/2gzKplI2EjycFwt7mhMQyH/H
rg6Q7kMOuNavLRvMc6KZLgDFWPw1yu3Mt1Ckux8iEX+15XTjhs7vwXGUPORTeUdGkcl00EiwxKeu
XrRsNVQZiFWUS5zThE6ovzRDLC6FG5grElu12fmDM8j9rDUVj57sHwqwSXQWNq3n2EM1euIgy6e1
gQzZYj2cZl3e3zJupXvPKM6eqhQFgxE7ytade7aqnCU50wz3YughkOdV/TDJqKkzkMya6tWjio0X
uVl4d2mcD8gDrMLQL1QF7KRqYec+t8p6bVg88MkkoBLivAPlcojX32bxo42TsxFeXmxYVtjbNuxx
SqrulBqadOBjdHBt5+cneWKCEhaMSAeSj9LGjfdgHb42eLeKKgrnuYta+G6faudPn4Db7KkEhf3h
kxyb6w6EX063owHk02z0RtUFqC+A1QAnl0nfvc0guqjytTbi+Mmp78FIunIXx6iEmvt5aGOl4lnP
c3cCrPm58FDwQKXbdJMViNWi9IZtY7Wb8FQ9DqqhK2qAIGEepUqK/Z+yTyrUJWUyW7ok++T+b7JP
Kot73nn7vATC5eJzuTOr83R/AArSKp96A9Ud3ACDphOgtEoLtyQDDD8GNAns6Qk7B5LNA6gMuWt7
UMbDkrToyhnN717gAgJPyanB6t/e9DqLfBesobMMv6Hg0PXJb9KgienKtLbAT0luiyYyGvJVn1Tx
YVHFYavh250rNwNAH4MVb93yVDdA836flK68hq+RBNZcl/ure+A+2CkyWXIOwLceJdyiAAeoMLBq
Eq0Hb4MYnPM0mYduipoGBYTmIeCOc17mT4XTrrs+NbezB3LmKbr7+X7Msm6uYeGuc8YqnFvizsIx
rU6zthzxe4rr0vCXz00fkD7qfA/0JeDLWOakK/WNjZaBr44+d1Rj5wJ8ehA60CdpC60+trr7fZ4X
fx2gtQ938yD9/bSu1fdzf0x4iAxDPVjPzlyWOKcGG/hlTgtgdwAE67AVjPTp2TMvthji09zDosQ+
xaVun6oGxS8I0ogDwskA51Ro41qIqjWrEypTE91RdR3VXUaXro1a6GMtpbvS8navVaB44jl4d8Mp
P5Wxm59q1dh5lQBEUF2Owo6LlWy8fwWkOvfpkhodkfitMfGv1ONk/tndLCWnNOQ5mrMCj4TY2ylS
nXTNfOS8YE9a+CO2qvbZcu3ovg7bC9OC5hmpUOqMFQhuNOgi++2YA8xlTaOC438sKxzA2YPYNazc
Y2Xn8kG4SXiHQNlWxF76QKLeA8WfJYxqvch0I0jXsjaTfaOsSM/V+IYldnNHaoNb4UAomp5mt8rb
aBh4rxtmtYltBBhesoDHfj+EP1OsHi6F3QFlCaC4c0My6gICZs2jSDstok9qbamHa9CTVf6nAeqS
Y1A6mru64j/+p5M/58IyrcY678/bWeZZbvaTP88qca4eeJ/nAWQ/2/ShjDaFojExrKpZOygc3LXE
K9MyoPFUrSN3NCwcT4AIIU13Wa4e8X82QIYJ9wjmPixyUjNw8NisAP4BHC5neDOTLrK5yyJlAHqB
KxogFepqZLL4cSVgw7GfKv1Iy6a9a/bhygqPWhFmrw7IlAAamSSAbwO5d47ihgOWo9kNMDQDyM4H
80c/YYXLrOx3XNe/OBJFv3hx62KdBYSSoPjioUj5UuVa7KNweXjJg+hRJFb+m0/jodFj51ucA1W5
NJmFl65bHntLsq1rGMYjr2S9Is9VcWzCQc53k6BafitGAPEaY9DfNwCW3TYVTiLAV5kiil3pDojn
wKlFw9SAMEehPyatv8hQSAiMxTbotk2qgWkBsBdyLbE82yE9c7gnRTk1A46JWICFImQ0EGM/jhh4
hoyQVJ2dDKH+COZVD0AjuBtqBLcPoy2HCxnoNa9R41Vq68gOf46WtJ6ctDUeihqMR9Ixn6hJnRag
EyW7US+Ubo4dac1O1MV+pNiA3MHbURdJq/nOM11roylvYHoROCuOptldiJ86Kre102QaK4m42WOB
Ase7Nk1fWk2EL1YuuqOVVNOaVSZ7rk3woI0tasRKILCuPN4g+6vXShA8KPRmaxod8BVGQQQi5H/7
s5CUpo47s5KurposL7ZmX73MLmi0iE0WnelylpJ5aAETApi28Kl5jq1e55gJUKKAx60GB5u+70D+
1G9Lk4cFai1rpLS/y6seXIs6KK0347sMO/72pMf8Hsxn+q2yE/02IC6/8WwgE9ooSd+CU7zeg4nc
eukQPZGlG/5wIjfzsXfMEJJqnKcKr+jObcAlyfHrRQV8cbZNK36QqfdKclHivVI1sr8yFiADO/a0
1WwgUNdrJjy4IRaQgWE+V3T2mEEDCCHjBvb2QVLvPa94TvWmP0sNRGldKfHn6u1fLo9cuc4jlq0R
D6/2gc0MgKb0400DFIEARhL+RxF89a26T3xPt6HtVNoWNE3VHSl7Zp4d0ngA0TJpRwhS4kBSB/aW
8oUlwgRYKPdKPXD4mQ+pW8pNHFsAfKbZq5dWlD3oUzA2ZkMCQsIx3DCaS9gJQNNkfnkzBx5uZAJQ
aJ4rDYWCiTW9+b7dqLLuylRly2JmaoosK30bG1N/tgDq7mYsC7B6oOTQz0YEKzIESy50JRW3niYG
YNfV4fmTnDQ6YGqvc5z6vZkqe+TnXw3UNu044/WRmsDuUShGl+3EwEBPlz3g2efxrGrermiAug6Q
brR1q3SSvIUNqX8w/3A5D727o67ZAfu5Lnm9+qA4X9L4ZDfOeGqxvQLdYVlvaOYP06PUEKev9ZdY
w6FhwYJK31XAmN70xuSu534TcmON0Ejo8zoor2WslVe9yoFL0Sk2tTqayu2sOcQNUMUM3dm99Sv5
UAJZ5kCGnQtom41uuFugj9Un1PKWqPTUrGplNYjpUZDiQ4OCrg0rWbMm2RwAWSIrJAQ15cruuuC0
mBWdWR8mJ7L2rW3VG0sDuG0PXGtZadk/PYDnDaDX/DKjFBDSzK4fG+ADITYo+1NgRNjYVonjB0A1
fyolcDoBPJ7+jpChpqylYL+aeKzB92m9RJrrXt0ot85Md/FKyMDLwlHus0FpdLKKSlPsRyWcDGO6
9A2A05VB6YJVEwxIIMxTXTKjq8IcvCuoSpDbrAHp+N8xcpE7OGblHajdPw0wHGxj0aj/XlwAxqJE
GnTRbPPhNQUy3j/S8x7jcMAhdAUqpLTUm1tQFeG+1AeAiE8BOIBHwDFXmtN90Urg4vaV5r560euk
NaU/WVLbdZ10tjHzMuRwNHbhVxKUIBwl36xyMw/v8DbzC46ArZFJ9E0zM+/aCEzLtVX4OWCOQMcw
uv48iuO35OKBHWbuoqhh8NPWlNCR+cqwRvlLMrbtgFUd4lOjmKvXk99MTL/yqAm/CmBHrRuwEtwD
AafeanFknLvWjI+IQ7f7Gk++K6gjU79Jm+IpSVoUCuet/Z0H8d3ssnnWPI7ogRVX96zx8u9FiqS3
dqqcR3A31H7UyvJaNMXv0EI8MwT+fTzsWtvRfcfE3wFQvdMIfiTPGzZAqUvA6zTgUM8EFVaqmnlE
gg0htgzg9OmadpF2rl+swDHWphDavpDdPgJt9TPXwbSXh9zelrbDv4G+tTLL7geQyys8t6oS70Od
P5Zy+lIoeQJ4/3UGwtsrlnrGtbIsJNVgsfgDr6QvNYDaH4WNhQ22SZXvTH25Hg2EjnHuWB0Z8jlT
IEZ9aAZvsK5syFskzFv5DpXaIGuxmsy6YuX8wYL0FltegW7MNuTXOnDMbS417QHYujitb1P2S5ss
v9fM4FsO0sGNGyB0CFiu9oLwarsZpoJ9Z6ADxzk++4W0NLzJemDKILDW+XiAqXJIs971aT2CJLJ6
JY9IZThbum29pGZs4R8vyU8DUn/vYoUhnxRu8cvjm4YcWjiMA9h3d2wZSDemiItHbmYjUNzktIkB
R/BIssx90kYgC5ME0Q/TH8IJ/+hK39LxknSy9RTEAj8amMQ6Dq9aQPCBGBZdbgBKk9cG8uCgQTY4
iMnBzdCFO5IlTLfu8hBHQO8+GA+mtck5cNaVD6/K66sN9tVFQ8ahYpPIGLBA4Tf1wvgyJBYO3KBP
Ro2Bp4qb4DEZW014kjoLT4AljnPsv/7s44ETngbV0BUN58AcxzpPCUvdks56GSJPGaisd52HsM27
XZbgOSrwvGZGoq+cQkz7yFakiF2IBz/1Dbdu3/oNeFRA5eZgfNEHXwbggVSzyKhLA6DIe/NDuxJq
Ft/zXGSXojIaRKBIZhVduwekfABccO6cWY9sM6MOg+cADzDAMI+IaamurFNjMyB1ZU9d18bZYVCX
zcUE5tFzOyVby44rlErm5mPUxr6uxEZZmZeoc3HmqXzUTuXuJ6RBb2hCgLumfu71wY58ACsMBEiN
25+pO2neIQub/AEA4EhiT4wVGbV1pl2tvPnHLPk/2GPzk5NXYC1o+1dAB7WnpmHDQ2rUBnjohss4
8UKuJ0B7bPAacX3TTdAfBtvnOng6SFkGiIBkMXLrZm2g2DNg49fWnjwzR8T3jaI9SVFrtmYWqEq7
oBIbnXyByeQlMfr8zHXzxWNjchCIdSJ4jQLcHf6N/ymsJgmQXAwmWAF8ez9GxDI44rRuh3M6+2jl
+oij9QQAhYhFXiSe7mugd/Q7/EtZT8j0qddOA1gW6jp27/pT3DG/VnsPjizogz3mLSJsUM4ybbxI
w/xOvRZkOyCkNVZtUESoywcjTwVq9HsaLD1bgmFnBOGpssR5ltiEKEjbU1drbQ8rhyTyqctEqB11
x7BXs7Iw5J3nDnc8Ze2mcbm1HRDNfuCgsN5wATrZONaSB5L1XvU0Cic/kwjb2fiGzCjUHRqdWEfd
lBx0LwKA4LvB4kQAyFGA0ab9m4PF4H86qc0AZ+BB358MLQKavZXL+8RsglPRTul97QTpPXKpcEYT
jzhuepdVKQAUc8ss9ySjBmct0xq8PvZ2cktwpgKjA3U4gWh9ckM6CdIZNm5yX8hAu6NGSLFGyap1
WURjHw5nrId3QHrVZy0azCtZ7isdmV6fBqbIjPDw74vNMuAq2zBzzZUd58Vu8Q5AeVQ42ePXaCin
a2F/q7SgvQDiFo/WHFhw1xIgnbvAs4tVHNaDvQsKAQYVnEENzgMoEpybFgPjC0TleFgbLSKNFeLc
WZo6D9T0qJpyWBDcZGbbD63opt2Qx+YanOCwMIP6ZjGvudCoDcSho2xa0N8q72RfsaICoGNYHUlF
G2V5MWyQ1rzP4KRYh/S6NHakYWmmczNrvpLI+dxLvEZXmvBwulgO56xwvWutFnjUpKqbG/wm0iw9
fpJbzIh8kE2B+VOpkS6pDDr2JmbTbhcfi2kjh+8OD6LDok+DXoXkCjCY4tDyz3vwsMC5WDgf5SUY
tFeLz4LLdIVtYrRfvJMtEiCNbeAmzqy8WARqxdoiU+bPD0hdRIOnVRq2MWDe/vgOUEhzc+suRBru
AFbFsIxXeTyC4d7tJx1veJ0D/dJy9RP1qVm6ZAP0GTznCjDGXULH046GhScy7z0EJR2xKovcfk7t
YTzIxgXMmOpmLZgozRQnf7zT7edWz5EP5entkUbttPuZjkifpEEkKoGEgzdPZZelj72Zb0lJC7l3
AQ7e2wSiLz5OAMSJtwlImSaos6Y9jkbsPKsJ7Bog0Z5pv6ISOGpW+qjlZxdlGx8aDyjam74DIvin
gU/KSxcZJfVJH/DygSMSi7Kr0o2mUgPniWioBEHDCuQZ0v/kGZg6NXKA3m/GadNhH2fe210FIdKk
XPEwjVZ8LyorAHeeDvxAUHrfU9NpvbetM6tbU3dQem1a5YcmyYuV5iXJrDfi6z3FTXsjT1Frjrs0
w0lpWCMKMqbtsfVwfFSFOEIwzbC9kpw7CN8OquoRSoGKl9AVNZZVolwmsF8+yclaC3NQN2k4sCeP
ZLC4RYljhNCHxubZacDVOajIWwunQE5s7qfCFbshtsIXNlanYoz1n+qnjhj5WAKTQJ8QMy5DPw4S
88fQH0ihKME8GmbCOZfetLIiO/CNSDO+6FMAEizDA/e33ZhfWmG/dYnfAgcKJqDwUqTlKGUazRMw
kA0gnicRVoUIVyl7Mvh/2JO7xfvfbJdb+TQ3detwXAM+uTxMY9sdXZ52R7oaVHeR0UBdmB9VSPZJ
b1H5myuDmefAGuMDaDTEuMIyIrzkchfpcWUfTZ6l5wKV4OVP0efpXVuD5qRGZss6iYKSugio1/dI
EK7uXfAOkoh6kROCWIVlOYIrLoux/yrzq64a0wHqSNKPOCRojb7ZaDzGql48Jh0oB+mdXSK79WQZ
7ndaHpBoCgT3E5wybOZlQcxBstoLZh/mJYDR/81+1g1lxf3Y6s0NOH3zrVTs6eU2A9pCoKjpqDE0
NztGovHNZOgdxA8xAEKRSVEbpvnRSIGWSl0aMTm2t9v3EZI5pgXtD4YAmNOOOO0ELafY5/hwzwZg
DY+GFJlfp9343TNSpICWf5VXSg7U8c/6JqAsQV4WuX5haShwMKrqO5Y/9/o0DjiXr9e1XSTRilsF
EtCc8ofLsdafANH31FYxR918VuOwLfeA115YQF+KXNBImOEu6m3zJpHWgTrSxNiwRogNThe7B30A
cQE2wfqeunVYOfemtTMTgQw/MC3au6FMOwCPIaBYtmP3oFlIvTYQAQLeHGRt4bZ3NahWyZw0Os8G
L4yOguLZi4lIada1JQjkYNA7SXEpTe0OwO4/aw0pMVZRxdhWy+4pjlEhwxiebYBza59wllk8IFix
RoZD99SXngKVEth3ctauitRrXx3xvddc+Y/Lze9jYrDnWAY2Cm1Kec3HOgIHGcjqWySd3CMZswTw
fyR/OHG0by2U7gSeU21ZXA8brNXLQzoZ5osh8pvHpXYf2KZ87PIIGH2F+TIxvM2S1OVr0kLQ/qNR
kZQ3p+TTPVL+7IfqcQxHd2WDDG0/zj8m0bqrAqUQewc/72hN49Tn6oeFVI/6frHBJra+p4FPMt1L
0p2Rie4fGhWWzMGznKdji+yhcBxeQ5GCrL5Efix7xEnVr2HUxR2CA82FgUjVwtaFbUgWds2O8Yqd
qCeCUtxRA8K/QpUZ4d9HyZbRBgkgLAfxhs6MFdgSJ7CI9t65bURwrh2mdytAOXpnWzUV8pl9bUQ2
HOkASQYcP1XJ8D+EZYcEyc4pb8d4DxAi/EdAhPRFvVzZfETumOrT1dIsMgkAcXeyxSXqO5DrhfWt
yjJ2RZ2B9tRETbKuuXQPQPTWnsDAjLAYqz2fRjPLdQ7OBEopMgWXqHdFjeqNBkmEQ4vIqpIn1inX
Xv/MgzK60pBjcLCIOJk4kLohRLdNyhgBLXUbOhuno6vjMItGQxQB3xUZgp7qNkgDaTgrgCuHj3U0
tFdmYc8RozJHjozva2uKHtKWRQ85fkOikPEdiUBjZFyiAUma9oAtRKZPfDfYLkogRZGJtSlt8Hpp
RrjD8RDG+1ogTxcrYjIGZW55CxF/IsezSGjOofDM8oMsQraTb2Ld5s9OBzmlK2A+5yBdV06t/IuO
NPwbOTCnMToPo/mFeqW67YKNOqKJWrSZ7a0QsRaNR/n+zb4y92PXgCxMabPOBlud0e+oR3eGV023
NznoXRBKT/G3QVLIpmZJt50dhDl/qafEBvscviBwhBQX/MHP3SqOmv7GLDHegskebl2OfdBUxe7O
s0HvvUKgOtjFtgN2iniIav93SPo0JkJ89aTrdgV0e1H7OLF6InpzKa3uoGkccdCgM78MQffWLVXC
AXW9HLm8RH6+dMk2QtbSoQnN/9jmCEncpXgw+yVQli/DgNjyii4zHT+c0Qrr7djnENqZOnFUDWi9
cfKKhD0rGvt1UICSc+2Uj9Loq4eZ3i9wm40lwIZF3bxurUueBffUI4o/Nrb/WDIOTgiIdI8mcpb2
5Iw0Uul0j874QA5JPTfNN4c0Jkpb/fHKfDXa2Gh443RXY7OHPUrnJkf8Gb8g+jkk/hgyxJsRVZ91
SFEiAnln9VG36T0O5ndUEyV+WylyOtdrdh+cISP4hv86oJ6SM8e5bwtDuy5eKtur8JBod7MCD5i9
LwBhtpr7cS3xA4+HcT3fHIKY0103Ovoa3J6Wv/ihq2BwAUiSVhrAiNRHIaEwmr1ok/RMd00iWzc5
Sr9qY11xr9pYeYDwSyu7s6uawnVBLaGu/iZzp2bvdaI9LLrICf1oRfYk60Ov2NVJ++1/6kqUd647
wZINw1bsErk6dnOJ1u8irTInZBmZxrSKxirfgU0E5QxKaUR61iWKlDoplai0Y/rYnEgWzyZqOEaW
BFYDcD5KEcx2bx6LHGk7Sbh56yrt+QbU1ShREMI8M9jOU9Es5NzBCenO4s5v6n0YpcuhqPcdMvqP
1FvmJGXU42MZDpb0NU00T0w6BTZWZ4VnNcs+3If6oI5ZTKhT0Ruc4KivpEDhJmoBbeT8hKX49uZH
aS4TAiT2nEcGWA7fP/dyw4VrSj90a/CzkqvZbc21Er+vPd06L+qfYWeXuypL+nOJwwkUfGl2d25V
08WTtcN/+9Ok/u6sxDkb/umUDqmTDg31CU6zG4DQbxdjGl26pEcyB2+2vd3x02xf4sUGhnccMKpH
Spn3w2W+Ul1UTuEIDuyq/qeB+SnDJzwY52GlTc+bxZieQfafKsvo4vDDJO9eyPbDJAHSmf0PwsVP
XYLVJ4wx/Gn6aIwRNkUIaQOM7Rb4FUNzLGvXSFd0SU1aOzjSVc0i+6BIw9RfdPo4RNHZB6XFcvGW
uma2CfV++jAXuWh5cuDCHdeFrEvw6DTuyevFWM2XH/qFZCiqn8csZDWbgIY70HggTPdEVyMfgC78
wX4ZMnFIuMERY76ehyNRs2izjGvyFYkZ4xkb5u7s4dxBB94jkJTB87PqSxutzdoB6QXAS4l5wy+t
iibP4yB2m21IRqOmsl70yNZrkRc/+5rt/pyLTByRI9FMtzJEnMP8QdOPfcewRVEdQxTVMWsaiTCx
Guvr/CFy226jTW0GMkM9Q4I5BhwwfpZZklyohzNv1BZaw4H0SZQYMdtGXeu9TaIcGVo1rjqcByAQ
Dh/UmKEf4WuYZ7eTURwrz8I38z57KOpq441DjbDXv3dU1cm1LEU1z143ObvUDEQ9wxCma4bEuW3Q
52A6fTcAgXynDkmmeWb6HNMv7AXC+S50lgYHK1ChTXWjZAgm4mxThuawLRDftDK9uLVAwdsOegAO
S+mAKCcZUMuUFf25HrLiRRBGQWA/MicrH4ooOpE4BncygiQ4OjBdrXghH0CBZ1satf7rw7WyFv8a
mXzujFVRVeUvN27tdRgH0xVQ/d5pzKbMn/Sm+pYKvtWr0fyVVWOLTFMnfxCVBnhmLG93Y14hObrp
v7t9ZP0yRf8gp6F6ZkOkbUejCw4JkBnuxxT4UKTRMiQp2uL/CLuy5bh1JflFjOC+vDZ7XyW1ZMl6
QVi2D8AdJEFw+fpJVstuH8+9My8IolBAt9o0CVRlZYbvSAmZKMkd2HGs8/4EEXg8IDO+ZyLKF2Ub
ScS/LO+56BIjHpBJnsVM/eeuTcZ1pyNAqavOf8aegu2qzE8RrpudVYDSEKQXhycobitEH5PgOErU
uoUjdCr8yLjQlYUSnKUDDdJlafKwAOmD3CfIdh3vLpDVdne8dr+BrZ2hRnJeIGqsCrvs7547jjuU
JrJrUfovVq6nb2FZAZs/jcnF5k1y7jrZxjTQgzq/B/oF7NwXJJvmGtkMhefYEYcLMqa+4Vzoqjal
jqsiy9alWdhQWBLFg+X00f7u4qBU+qznP5KWommoYxi3vMDT73Oaaeul1Vbh7UPvk9vc/Qkpt3xn
hPY/VT4YB+EpiNF08iszLA6NWGk9hipahXOPTGAbMblZPlPHcOVBNF31QD0/giaHyefI0ezuKGS8
scO0d0Yt+YsCUdLKUmGyMYAReBEALW+gWQ6KpnnUamtvBwk3FOfMo14oA5SaC7DDz6NmjQSBX1pI
m2MwdcLm2ejWYIlK+hiH/XVnWFAHmj8UtBXvKC0IcXTFvCryAtS5YSINDgUK84QVDU8IRIujyHL9
KKraOSehAWCK1z1SU7eTddINA1IMpnT2YuVgHf0qO+PsEYJFK+1tiFL6z+RB6zDuA1Yc2R/kTyYw
IeFYGaY5jr6/FurA9LELgBG42Wgg8XH2QRFEsKBpZOvaXm9qIWRcNQ4+0TKhMorKH2RMRidZoyoU
j/ypxzdjUbL2tVv+8QeMddCturoGGLuTAcKqHnamfgEQA30AfUNs0utl0bjG6vYnSSAy47porfXt
yyqgixJk/mObV8lhAIv+rdEleE8W1FftP7mVGGATYKMfkwksjGydILm9sGeNYW3WEG2BavvRmeOo
GhXxi6pm5q3bBepXd47BkjON/jXXnJf6w5lCsv/n3Lvzf50r5291/6A/Pvf3l4TUQr3RucOXrpcO
oIkFKKuzIoTpStDf9mYEuaUIb/WF5XnOiauZoWnuhl2VPvQs0NCMSFDPq6PkwUKWG4QTGFD6RyOY
d6YOmZOiGNZpj6QQ2e4DdjCei8HpDvclBNJROweMl7dPufuihF8u0ioatvdFmsngR2iOHMjksa4N
gVUssaMp8Ui5+5n9oC/VsIFwWPpQsQx/Q9U5alXnAaq+gLG52ehbhE2xRpInO92ntxAEBgtFBPTA
vMB9gFvZe+iHxu7+17MqUPuyyr/cTeSP+Fa4qN2x3tAAfVTELfMUKL0kj/sE28UhtuwESnPmz7v9
6PX4NvKSne/TgyLq1spF8NMwmypWKPVeQU7clEuTW6xb6Jwhp5TZPvKjs1XWpnO8XUaMQWK7A1rI
rGEbAj9Y8wT6wzod3t2qTZEIZgsapFnlPJWu/rKhorxdcwhZ35w7zhwAP7EmOd++B/XvX4a65KhN
ga9JfYWq+FXRpMUyV7l3DXttLXnj+eveGryrjeThsUwlJBA990oeQ8HXfsHDgy91fvYnxzQXzejl
51F3B+EE9b4ROQbm0dHitolnT/YDIu4gDKAZc0Mu1DiVBK6UZdXayloLS82TyVGNI4sFEHTLu/dt
wakGDisAtDmeaM5tJhAT+SZHbPe2Bk2ib0GrtdDmQrFLfyXTbcX5W9PVlIXDoe/G1d3/Pp1FHcAy
uTjnTsivg6H/gdboeBidSlw95th7FyfaBXWp0fAo7Gk8CMQlr47LNPCowJMiixm5Sz/RKKiqHIQ1
UdOGql3Q5ixBIoBHpjmgYrpqVbI0y9Bc5sWANFgH/VvHxtmOuuEQqDM1uHXUuTT8zcDy6kCDVpR3
Z7oagMs8loiTkOttYRpoFd7f2LF/o+k0el8Xit3VqgnYEHthaEO5M3GutpbYJvVgHcyTVMbM8Is1
dngmcOYeVxfR+kAzBR3Uo+YuOfoCFHCeBuFa0jT+beA2xYP0Z9Cb5V6bBgI0VpNb6wyx6hi5AfQh
uVg+hH2wjkaAom4+tcnMm09qt/W6QP1qjNpBfkJeUpyCDnTHALVn7ioLDHNBxhFAiP52SZ5aRukx
ct9xhnsH+NM+1EOjnlqwK5wH1DxaiEQ9UdPJvFqH4HZY3m3/1yQN4pUHo3qlFAxrEfTgEr+sM6dl
EIM1j64ew2pJw4Meq81g689hIP7HQ9qJhSpCfUmMor94Cm80y+bZlmzUNPNor7o3Vdo26mLR8xWe
qDQBx5MD9rrdIbVyFPMLex+ECQIJyPCCBAhX94ZsEdDXq27qoCTzH/zqeVrt59fOlPbmPpWu6gSv
dNb6Mr4PIGRptbelyFi6qbXLSrVOAQ47NlHpbYOoP1Ovzw3/OM4NdemKbNQNJ/t7IUS5+U++aVQF
t1k5iCdcM1swPkgo+CBz44lSXzKwTlOPGrttSpBKAAaomNU/ka0NjWslsDegHovwNYzcuY2RSdfQ
0R0KYAZo0hgVJtDrqQDl94AQtgx5dcCbFJeoAAYUJXB2ZKPGx3YojFUdBKCJtLDLD9LgIOemGHz/
IAqEHWXbiLjL1adN27zFWf23DznSMILso1hGlv6ZgBx+TQP3te4z7jaznrAWOdJwYO9Adv4qRNsh
HIRwyq2ZAzJ/dGsUxfR4fbpzbNefm/sg2ZpfHjR4M91Xoyt4uFrx/X3m3x/1aw2y//VRLQAEy3IQ
2vZeM7fZCd/t8J2E3hce88HdPPczuuy9PIg9G6xnYq4lvw39cXmbQHNp1h/N3f+21G3obv1j6h8f
e1s7TcHQGUY4Js0FT9hemCgNnS+psVu57FXV7LmcB4p54HZJw6mR4UjhJzvtoYTF4uHiP/vdlkW6
z9z49vBCy9w/hK5uLr0a8oVVWcgw1uyMx8vWcCDIFkFs6kwmatyE8yXoUfnqbqMrC9IpO8nVNfdS
iLgDzrBN5rJGau5Vjg6CY3HXAeZ6t939EjvZgznGfJAaZDy9NTVgKuHyNbDBvVIiwhgyTz76OryQ
mbfluHcN1DxYDNlKaGHhtNEV4pJAYMue+vCRGjHIZO+IEfiH3zZ7yop130tErMowfIROSPioUtXG
qu3GDfYsYxpDWf3FMGR4aMsc3bLe9G5T3Xwb04mAFUf9F7k61dRu0xT6mEJ22DbVeRmHEYjwljUy
ykfEbNMt486VeoFdukeBVGaxn5qyjrkczKVlAJm5wP9Y90jj5Flkob+uEdZFaUPPz9O/G+WuQ5lr
cCyHdb+RUpYLo9TWOrBeOsdLFzi2tsfJEhDuhZjisupNBsKmynpWkoF0z8UzjGeW9WznrXNQAwMj
5zza6zR7nIppXRoVf1bhGlwHmJNVS7szokfyKYEo/Vx/nlLprlyizheoZPKd128kmHvUQtY5qOn9
ZtX1Ibg1kI/WJ6NKrL1gPUI2eCssID0BSb8xRAo9Q/38glEb2GNyjOaG+0odqh7Kz+6kwDWS5T8n
E1utJv/hVgbyzqkbPqJmM93qMgOBY6HNB6jeQxJtdPRHAA14mtOlOlmk7uQ/V5bRrj3D5Ye0D8RZ
o4ALAPOUf82tAkT0WD/PhwdlGsYrC9xomXIGhNuU2gdPoYjdLqT3AvGmD9uf8p9+byz9ErobbscS
xL9cXVwalDpv2SAAv1SW++TPTancf/ygQ2CrB0IV9UPTcZLRC/WosdTMIapGFLzMHiBRSx9bMPLT
bFpH4H5YuQYCgGQjtyCt1sPg9Jcybz6cWn51hyl46KCqsFYFztz+3G1kFUDbsfD3Rpu8UY+aoHD7
BxdQ/d9OZC5y55pkdXP4Y3ITdqiqEP767jul5qnS/ZGxvIgDXoMOaN6ZRWWASq7IFf/FWI99s0Yx
DPZwsztdkTcNkK3ycixRQy+3D5JrpfR0gIhk8Tw5YJ0NAYVeOZFZPCPGlx7bWqYLGiUbEG/gtXCu
1FE5b3AH1u2Buh5kXNaDCvVt+tgO3d5CpFayztkg7dg8GQMaRMAXXQWeMTI1RdYBEYhkE8AkzRPZ
JomTdaGncE025mbNU4KSRMfqswt5+G2owWw9fFCPmnp+6+NNmN4mcejcnu26XivAxHogTLvi5IDo
5GSDWOzkg9B/z8FdRqY/XG6XclLpkuWjEVvzFEBJ8pWsxyBWBVKofY30I9gxxsfESqfHxIEEYTrW
en23BX3DYz/pBAAa8FOZOz56TlYurNBHNMuVOwG44sFuUA1ctR6SVGMCBsy5oStWus055dixZxN4
THCvK8D752H8qmKRhl606dt8VVZjcCDnhLXtma5cnu8dwH721OOZ20OcURkBSkGLd8MwAAJvDRPF
/rW9yFEO/aNFYJobcxUNOHPzaBiuroGIsl+JZg9SOfucBHW1lFZmvg6h8+gDJbiG+AMC2Ibphcda
pdGxmhu6SjzwvboWsmg3HzJSc+uPSEEcKuis/z0viCa9aBoPKTh+QXJfnDOr+VkXQPJTL5pNdMVA
+XH2+dAsKwAgl7fR0ijMBfkoYZfbxMs/IrLhn7kEy66OxlPLVxAeBVIiT6snZHCyZSWDegt4ePaS
K41TSONI/OFO+uKnFUIXAuK6NDrkPdupqSpjGpUqG4+AreUL6mZTpy8Axl2oNzDDeUoq5HhtW8TQ
Quo3I+TA9+bcoDDB2dd9VBhI+eAygO54YiUmTg098FUJNgk8STdj65xCkHYf7o2czM9uNIKoYXEf
oSsa1qh323f2+32MzBXnvyb83Tfxkl75xjCdKnOSj17zYSoL4euiko/1bEkQaQRit7iZyA6AM4DP
wHeCPVE+kqlk2bbQiX2iHtnHEi8k0AsdyUSrmyq4yEa9IPzfbxwjL/DzMPsZm9XxwDKdi9jsqnd7
SKM9+dPMINL/jMAB7kc/xAQhQQRnRo65Q44E/Uzhrm11x9dj5LwjHIt4b65BY2eA5NkSebC0wcqH
dE7rLm0fsBbPrK0lqGybpzHTI6Ba5vDUaY04OHhxngZpt4D91QzFRSAdLJokvwIZViz9KGiuSY+S
Bm+sx2uESpZlIbV4inCsAngbtxhq+94i26nnaF8DhRQRvYV5bBe8ewuGxNjXHp4oZE4FdK+nLJIg
GzTzF6Pka/B5hW+j7zZbp5fOihZza/7dD5zpgRtu86jE9Pq5KETZCgPEDeSVuPaWD0P9LA3kne5f
xR7GeomdVvv7q4B7Sb25uvn8KjS7VA4ilgHKYRdBjuodsDYgfix7bA5UiBdQDUhYAH3ZVv6QXh18
z4Y6iT2Uqz+kIG3d1x1r1pXlO19QMvqYq9b/3mTlN6PP2HMdVMhp6zDbjWUqnkYLVUDk4YNYIAUe
/N2rVQR+FN4fOVBZJ3Mwc6QnGf9w3B/kybFDiUVQytiAqtycQEuuPnIrqwplgMBoIkJDNlkt1IDX
OlnuDjQ2zJEeJFc57pqbgxLjnyvUKCpTzByMYpVBXzgG6q45UoN8EFgPDLming5zjTOEBISk8McO
p4b5koaKTuiNba9RIgR2u6hPdzJNxBseNkerK8cnVM32j5AmW4ECuXl07AyRKBcMkkUXgHvR7vkV
QXhxwWFj6ykPzPSlU7px1UEKgZynXo0Xp/uWZChVBmVjXYnHem4CI+SPrDc3VuCOp8CcPk2Agf80
LVnsyYHspmMWKKhALIpsND20JV9Rc/ObV0MmpdkoU/5o8K8BGTb2CIpY9uh2QNpb4cC3yKGzRxqQ
mp1T6bAjmYDWgKqK/3qfw6cc+SyrLy9Wwy4OT/iZoxb0yvEA3YipkEsvaNsrm0lIkxMNYX+orhEI
6RCMnWrgEOGe+gCvean/SIM0BdEThBKmwVzgMX4BT2i6iVg07PCeTx493kAuoAFh45i/gwJDfRRm
FcYOEkVnC4C8w9SY5qpFsdcrL/kJJUvGhxW1oIWtrNVcBHGMoJV85FOWHD0sPazJSH2UXILkNFXf
8IKooAo1+1CTI9i6LVzEQLPC5LE9NsV3xPOXyZRMX4OCQy26tfMDkioZNOHgMRZT+obit+HSDI13
VS3gG4aL9JPrOR4KIgHGqyZEs7g03KvLneIBp40NDdKEbJhZORDyjMOx0AuPI8mlRvNrrVEB5+Rh
v+tQ3PamrQ2ZRe6NKL3DHtfrO+tr6uNo49b+FelZDvY2lAxXmltffZ6BIBXF1OcW+nJP/161i6Z+
h3RMMK86V9isQQscxk2Fwm42uezghzk7UPduQ96vRDHjkSwC/JXgB/3tduuDHRePBinHLeJja4SW
2IM743exIbUWTlfYe4LzlhJUoSWyvCsarUxQCY0oslvQaANUEiDJbENYXzL9Xo0Av7QalIetvdKg
qq6hOAmoC/awuP342bR99YrqFr9JnFcPmHogYAJ96/IG9wAbEFZvAu283icNtduf2hZw4RUz61fV
IE2G+KR31R5QRknEPqq5R6bOk7tJSPNCvVoU/vLuXwE7eTCxpQMSZ1g3k+ec50qCM0/RBCNIhjg4
ycjuANp0pitq7En6CDtjVlpKFAaHo+XGIYgmt94kq10DWa9l2iXjm57UuHAsj51ybGNfCl6A4Tga
8UIQn25A6SBP24U6jUE4729C84tv6/wAdHWG2qjms0FBeXYkGyicB/yQv4fz5JUmkMcQWMiSQU9g
j/OZNnN1a9wQeGmnFDUefsOnDbyqEFgHGnxHtlHYNd7Yf0ziAJoDsB5L3mdHajoD7Ad8OphhOoIs
3rXRgpkRX4eGy9+OotyC5w7hfBk0seuBir1jJvDULAit5aSQ++bazB4YmFAe6Arvfp0F6UVq49NS
jgzYJxQgx3+5jq3eGBHipWSnCU4NOF0y5WB1nZetynTAeag3Y6MPwhNrhvAECOoSNfpAps8mQwIM
uaAB4GCc5eRK/PsZFYxNhUC6Iy5I2EcncPTgljRunuR+X5G6XY9HQYqkLPCnvz7q7ge8Tn6QBeTM
gcNzow/tavslMGcpJav6Xpuh/RL96qFaH/iEFJWyuO+MduzCmC5HDyWq67+t+eyVRVEMSqcngdTA
UYA3/Yuw5NNkZtlDOAzqi8/cuAOpxHXQVfrShy9V60CXiqUNYNx4ZrYtihUTBwwToZVDUNTKUTVY
WAHet6guB7OhRhpw6AMb/CliOYdqHm42ZDhApsh8pOkQtCtXBjggpgmPcFqHHPs2TJZVqeccDftI
AHBZV/PtQc1E9w9dMrqJcqD4bkNRJb7rEAxnZAqHLjq0PqJfku8MDxB7qlvxm1YvSj7wHXVpwIkq
cG//tvEk7AEoVa7/rlTwDtFp45J2/8iZAcprZfv4y3IrpfaYNi6i+4cKsG9OswUzqBo7NZEwBmHx
AjxMw5uv81UH9McLEPXsJBhoxsmOcHS0dAZIr0jhjG+lzlYtq1JAdSC7kU28vVDDvQ4SiLP00W+T
mmMHQYI46W87mZrZHsFualQTR8i0Appe8SUYHuyDKif74EIfYqmmACIRhrQP7dxAvilt1qkM9Mr1
AW5hAjSbCQB5O9CHflDPyPksGgt6Ht7hm5AN2ezmAVwc5poxp43DeVYf8m4HiAJU9hrXjzse9Yc0
ScYvvUCIckjqryA0yraMlSnE7U35FZozD0rl0dPAdXMuI9R5kV1nkY8t7NQf+kLfpidBEG5tZuSr
YJhAftME6mvRdiUw8mNztOuwOdIVNTcX0CLhr23k2tAorG6iKdpK8K2AJadDMUkZed/tokK00J6+
QjEK/yl1Ux6hxZGdK54JsBe36sNRT+RpVkkR98AmPVgpNIxaJop1W/D01e8rgP+xVmqr78ATjqgn
wKeNrIm2zfxpgIghEzxvu018Gncy86sPtYrV2PfPGSu3aZMmV9PKvvicg8O8dsRVl9LcQUPNWdAg
2aRRoDa/9W4e/TB8etDgb4/7GmktqmWu/VfbaoylRvjjq9XYP0y/dh+MImsfhgrEHWRHrBsVNK4Z
7nifp1/lM1mdwp12sh6MZZZnf0zOTcj+Vr5KH6ti2EF2xP/5r4vKrgOyTFFrLosCP1Tk2MXGdVAU
Rjcx3ad0NXpRsUkTbCHuA3Qr04z7ACqYvkogmh9dcHH7Hmc/fVd/7ccAfAUCR8mmYS4OtnraD30k
NqWJc2JZF/5C4In33cckOfTspyPVV8evjC9ASTHcGZgUzJOmeRKzR+dpYspfJGbVfP/fnxTOn0ST
nDwKNyFISKAcxr0ASCleH0Ic5g50xa0O9Uz3PhmVNURrR8vnv+x/zaWu0cn6IDSa21L3vsRWGQdU
pOzDWrpnf27ygGErIvONARzH4S874gpIuTZI6pLbfYIK8wxkgWW1qOzBWrLIxZZiPlYp4QUgEKKT
FB2fgtSxlhDd/RzPIqPYcQhkDeAwXkK3N1gTbGHyUnnMgWQgXAOZeoNv28QEY+yMfPjLf5xQCJY6
9rjiOR5nvtc+gbJJPfmAO66EYOWKbNQUbHyshIyO1JsyUZ3mSeRPJvyrnl0/esBZectGoL6oHlOi
55hesrrt/zqv8XGCdFr5Kk2omyA0VGxzE/FDoxydBwSgnIe6AP831A2Br7/bwlJs8llIj2zUiBRv
UeUMu6RwEPsm27xc1evP5bK2beLCRBEIpaqNEEpBt4JDJC2iQ+qeyI63F7LZoP75LFucuvppMmpz
FRnA2+m6bC65HNUK9UCIiCFxv0R1h3qpHRBw2W0WvI0eDhm2DVGGUWfnzhTDPwFi1VXt2ijqNrY1
gLdiYafjZrRy650FqGPDC/Yj9KGbh9K+d5DqV6t8TKoDyiygLeP6DvZp3Pvwo2hv4lkLmCp0wWo7
MLaAN1rg+HO/k0Ou3Q9lz/BVCI9tU9UFu5l4GlpiKUM1gYg2EbDWpyIvhzXyQsElGb16ZfVSPLFB
Vai4AE9E4NVNrFUTfDF7d1x0CP3N7AQW1CmuA8ikHpFBiQG3aK6gxWuuVpWruG8yvSXb5Mn6WDbp
B/VoEvas71NU9UcyDS245JMo2qg0KXfcVN2S+XX9ChbuaQmaG2NL3bExPppwbC4IvYtX9RP1pPXr
iJSzDuQARqP+5Q/oQzFDI6h/Q0qYnG+x0/1CJhoke2P7wEnQZWqIcFPq6JV6TpZ/kVl5qcoQXGx5
buwRjWXg/ET3brt3aZT8zGDY+0VhqF2SgUPADJrqjP94RaygTbiiLiS2q7MYRXWmrjNq6H+E9pED
hhos8tx0V5Jlfnzr498+QsTeeVdZh7j3NEUzV3QEtaJBnEpU1JHD3d4bahZKln4sdgbPLc9YlE3w
jzOY5oFOXkUFMXO3CZ5zcDc+sBF0FPOBTCPftzWEkitWR86rO4ObEy/6Y5Jd2nhyc50crChA9EiO
72zIR5AJRf2uYpX75d/22jP7XVin3t3eQRluFdFzGdk9jlIq5FccN5V7ZFWe6BVDJroy21buezb9
bQe/P5grg+FJ2ZZEGicPD4HtZE98cg7ZjOFm3CoO0kFxKXWhFZisI+EBHOu31Wude6CskYV5bGaE
t+wLCPMwBrYjrIE07W0NLawCSFAhQUHqlq9e+EwHQNB+THtUxCZLOveFQZDHugzAkoZE6eyVo+Rs
obT13k5N8yy5/saElX+HHveb1Qvv2cQmZ9NVU76dUNuIBFH7TSVZ8f87gMH+TYqCb1FKGmEDaiCA
seYagGeIfbDXokaiqjS8H26iHyJl2a/g8ixXXdSOR9DWODhewdWxKvba9Wrn9iD4Fyg/XSZVM5z4
3Ayl+Gw+uwhL5HnfLpE/SMcFGcmbHHsBmR1aQVAVO41UnfujHtwUtd4DT6xNjSTM46ShNZgXI8KA
jV94J7zBwYjpTN+cATki7OnN4+B25pGuAA7D05YucU+LfR5iGze7kImav7o0l3xRGrAmj/tyKkms
P1bvxLDlzH9DUXsdHgCoLb6h4vIyBaV3tUZeX9Mohga1dyULEw7E3UBVu6MuqDYAD0U5e9xig36F
slB95ckSrKURuAQ7pnbQBWsWWurqHHjKOjgTqOHnHpmYkX1egfbNArOUs3RBXXQRdt8iN2qszRGa
VmSiBmgusBgiGA6ikESxMXZmihAb0PODdt4lwmR76tzN5jxGNmqwuY79MeyfkgYc1IJX70MKjYOJ
2dY29HT01npPRTCU75lwqk2WsHpTzV2IirIaooKVwadt6ZvZejLT8l24SFkAGhYzRIniIKqmpwq6
8LsmyfwFdW+NhxIoI0dpqze7FGOhLpynaxpk5VzCyBoz9eLM9T9GOw1OdRtAJcYQTlxR2QwZb5eq
e8HviqKC2Q/ZoeBEVyhyCE6z0NBtGg24nQ/ott9DLyTF70hqWnLycVWW+1QVEPJEWQdw77Npvrq7
dUVVqNs00QElXxmDWt4dexom8a77HBpGqh6kGdz9SnbQneAV4tdvQOgNK6Q+cohUIRGzkDg2ggYk
bo0yvNxMOBjNjHoiheKtlA8ClFVQWoLkU9Q3LmqoEuDdEZGFZg5Iokqw+s3XNwtX1nkqGg+3hZWC
MoNPQb2qUMYZU6LatPsRcFJffxpvyW7Ke2sbSQNpQNX+ntemAVqCBmiJW8LbtzLEL5v+FefAaekz
BAqDqupeU+RpKBrKrRBs1k4/rKnbZGo7uYhMWKjHPVaDad+iobnbIgIRNOXFNHT5WDT8O/mD8+hz
2SRE2NCF4qk3qv4LquYXI3AsRxQwNUdsOZpjCQLnxRxjQ1HurwEapYZs5He3FQZbjW2PwvnBPHd2
OD13Gi80gRzATuHw9jw4ZQY2CddazWe5Z4SVi33CFFvQqJm16jIp/3SbOs8P3Se7NPWVLAL7tCHp
9WnwRbkWnQEdXVe/zGHWx85pmwemgx9t6wZvATKnKzDld9tpzk6pyVvhiF6+WEDDnG45rNnepBbC
AGUQ7l0vm97MN5OP9mOYgFLTSttHq8dv6I9NtgtqF2wFfYgsyt/9rO2LLYpgZ+XC5MMCla5Wtf6a
NuBR6rKo2AFaop/NxnsWXSA+TGwaF2ZrVg/CstujayLVZYDi/WN0PmeCig1hAPBcNWVzzLqo2g5h
/3ml5yvP0G8m06j8mUmysbUvttztHvI2UEjvwETNvVv+HiAbxxrLAsj5+O7ch74DkUAngSKvmvyF
LAB1RK4D6tpBPz73Q8Yuvoj2njOBXs0DyjxCYvbJ8J3hOTJQDhK6sjjWTTY+j5Y9LlHmrjbgDAah
ulWg9mt+IcmsPxfAchxvP2ZmDGcdBf0ROHn8tvPoiOqMFU6wakGRYrDrgWMBEewyBg1ZtPorfFyH
qgD1YwZa0M4LwEEJlWEQSR/sHni+wRmvqk/kxQiNbNHIaHgzWGutIIVZbak7GS3+nHS6gh4s3KOy
ZJf2vohBa9Z95KCoBjE1+xmy6DkQpfcaeSaQnaXXnm3B0z0Hhn9ThsgNsgES9AwVQx+DAi+829TX
ATiDhcVsJFxBSL1t5wglHv/ZMpi7FLCk0XHQ9rZBzvTl3tWu0I9QhUsXVYO4nFs9EbS7KsHWV/dZ
tkqh+oln5ecgIcPBkYcaWJehBp0ShnOjp50zof6OoOD/bfZ9aZpNvjdbs0vlFxTbix/eiO+C7HP7
3Mo0XJeQM9gLz2kuzpR58QSS9W+DwUBrrP2bLyD58pDi90CAR1xF028K2QGhPff0UJgA26IEj1k2
HgwG8GngHB+W2RiqOACSt0eUIUNrTA6HEnCXgaGgR9QTbD0nslEz5LumyayjafRO3DMlPgJUKooa
/1AsyEECF2JXXaae+DIiS1ZaofjIkwjkEakHBtzJGE//npl6IP70cs9C8WO+6FAk/VaAMGAjIhQX
4qHkvR8d6Mq8Q32PrU2IXuHeFkhQhXJB9sRAFh9o73QXlkX0ZXIz/AfOl6kJlThLVuq5c2InikJw
cWfhc1VNuzSd+gdeD+GzVWTFIjfC+kiDdYQkiN2F3pa6BiLp68YO8Q/sWOUVNH0LHBbYxsQfvFS9
I75M5uivEYx1UIKHLohMvVWuJoj5zN12aMLloESwuTl3oUDZlL3r7CxfRoALnUQLKTEQf5vDAjES
9ANA7UQr+jXYRB0Nb3c4zoqDePoG36z2oCAG8972OV/nrgVZbRwknsM8/VK6wHlG1om5fnbm3q8m
gljg0pBg/6IBkaNIqXKQe0E+6xSkUDICeB+VX7ZVLqlLA3g9Q+trHi3NzoxbnX8H/NBZOMoOH32R
RI/9MAJGhGLF1QiugzSeesCF0jxl21vfzhvobpnOibwtEPM/1Cg9pwWoCZ3syCRI0n2UjvRRd/GB
hmUbkNA91J5d7QGKCM/EmXy7siSE8Kbqf9g6r+XGYWQNPxGrmMBwqxwsWbIcxr5hTWTOmU9/PkKz
4zmze4MiGqDkIIFA9x9s1EYYQL1v2ld6d+mo0pdwkOLxCByw+H2ptr21slUN/ep5xPWMSFnKy/t8
tUfNKuyswRKgru1sI4LeXlYTAKAOX4JnB9zUrrNK/MBmRFvbIRWZ6IiRd6ENPqer+NH18lEOlq7+
U4g5teYAKjI0LXq0bdHh/oNe6K6EBUPxjCBq4r3JSbdTH0j93SfiBRwrq1RvOPy2qDkUfvxoGJ27
jrAFW6h6YXIssDukT8vsKScj+VDOTVblEWav86U5qs+Fq4Ph4AQcNYP1mDhuQYIAJxFL98yjjMnG
IU99TIPwoBeO9ZjBYE5D90uJ3zaIsfR76M0mD7ieX7zUCI+mZw7rfPDb9z8zKtwWF9k8Q6OYeuTV
h7km/NcM+Rpq5WUXjDrROktzbKhtzLf8fPwow+BYNG36AgBvOHzGIy38Kx63mr3CbG38+B9xGL8P
ml6Fj9Bj6mMiKpw4lTy+yWaCgGPEAhemOWRzIoOcj9uaDWvsZmaWDqVCPSrWF2jN3q9GcS5+Yygf
Ok/MRRbZ6kvUxwALUs+9jKEYN1U5YphacJ4foqxEf2kKTqmXthsdj7JLbMxFdEzPsUqK3ifF7AE5
sAc0HLxT4pziOtq972rfT7u81qZ1jfAnbElKYhGkaSouNE6STwiPB/gV0uNfY54QUVLHFdJ1+iqY
ImMJLd4Ae4j89jS6/cI2urJb1GNvPfQNxXOgj16sT9Gtc6gVmaqKzFkcteWKc0x+0NCWPcnGYtGq
520Az9Dq2ms2cLn/DkWqspUT5NRpvtthVpp1QLjlTYbi3F/nvqcI+ebXpRmtfaOKcx4beXAEsvLL
KUODh73nVZdAJdapLsMAfP2jiBp9KzgbhCCoHxX8PDdaDSQX3b2M2uccTAJn2A4dxld/BV0rH3fC
U4K/g0nga/vBGiGjx9yNmmf56E6BdUB06Hy/WcaQFQ8fanvahmmXoxw7acWjLoL6VPcZKpCfsYSq
uTNs/gqpkRqf9AEXhWabRqCl4rkxTf8bWaTwBLyxfHZqS1tZCJJSa/VWXqTnuP1UIQ7CNcDgOrzw
9r8bBM5g4wDjWsqB33Pj6iBML34Yg7CEEBUrSPR3LxigIJjb1+6tnxtxjTxbvwEJcW+15dsAejCa
kkOp0ma7pPZ4HM8zY+pAVxvzVDlXhjpS+Auk7ZOHSsSkbzr8Mj8zBjKBEAuLnypE6SCkDru1m/ah
zIvx0Cn1zbQUCoaWnX+FCXYIo+wqEzgAlCn8w0m9xYWj7AqhxNuxie3bJL5kg4lQ7JCZG/414qkc
6+7JocJVNOJJNrrp1Rvk6UfS+FGKZiufvknjyy3nhziY7flsI2/cPEedDS675fO1kpcoD/Yt8GKk
LQSA0qUMhsDhrI0eYa4m+2T0SNmPkOvMBPHGsg+PRtr5+cqy7AHDw/F3Y5rgdPrG2d9Hx3IaoSxm
QLKWWd+is4HgxujgFCevlL6HvwU4lML8fDWPKshQID41NfoLKtL6xRLxg+z5yaBf0i54wKgtWqpp
YK/dRGffYjeIomYaroxp1loxxxelKFcwpSA0zHiJT6jEZxceVhGvKKvvKnMuss/zlMqhfOVp8fSa
was+tSl8hpmWQCWPbQePNAAh9x16VFA9ItkVWLlNObR5l3CXgfOei5zvo8S9mOidLkVq1ns5mDi+
uSlSTJ7kqCgjEx0wpNnkaFVN5VM0KncUDVgY7zCGLgJMbEYpvrTma+sU5xoD3u91OuQLw6/6J3tU
a+jGGN4G4U8fLzaw/9BbWNiK8izmhudvt+Z7UC1lrG+U4mzWZaEttAZOFY6d6SqfDSrkyFgNyQp2
iLMey6rhGawUzzrWYZspV6IH8lw4R6RjsglVT9sHWvvTaYX6iPjn9f7vKmLts9fMPezArnpn8a/8
f70/9yW5yvkrjPy9rPFMehgtzSFtdrKrdZzQYi1IF/Kkgd+0QXblRaIm4u7eoVZ58Rz8VnyjE2vQ
xtOiDFC5FRn7voWWJT5iOPNlRO52Y3lTge7tzH3sW3+fdMg+WL3Wvyb4rKSWqn1Y1C7WLb/hvosH
9yWZjF0+x7MmCHj5tDo0cVi9GPidur6bQ8wuijXelCxaRmSmixrc2zYdi27YFjnYOnfIcrRl53Er
9GEFdOpIzUevj8PcmJSNj7JrgtxbDQb6dZBMXtiTdfh/utUVCbnqWuv+66TBNTdnqMKfUGv53ZFT
+H7Si00GZOtwb2rjP1f/P6bz1UcaY2bYzQNp2yqHeG7u3WQ89VlPOkYxNQRp5sOXX+tfRQkHQfaS
UkkR3GTlkQesHtsfoOiADvJg/KkNHhYKXfGtiHLEboSSXpM2KHZlmvv7uDSSi9o12jKDTP3B8XQ7
OBbm7boKoGByw28xemgH2aR/rqpaOIcorX4PyC7aIntBGQd9O61+KKfqd5P/uZIxtUKR3WKxJTWJ
rxtYCR1QpJNMrMMxpdKmyL9UeGKs6rQq9rIbVN1uqkbrBilVPGrp9NPXv7mBckYkon5TnMTY1cjI
oAVOFwZjvKrJyu9lNwmD59axtIsxZtlLAJ5XhgPfSk9Zb/Hx68cazFqfbkeLE5YcRRkLwAzQ3Tbf
eY4lvioaJT+7wO3UzDh4VZPXPijoCh7tWE23Vi6UQyj/YB0Eg+Hq9vmiLAy8CNLAeG/xcCnC8SOs
fWRk/g5zQPuv8NTzlt74EXTC+2s2YTkbptXfL/Kf8OdsxVUwXXDc+Mn1y2/lYLhPpt1ZB2VUKMZ2
zvS1GjEgchT9vbVcA5o9Vh7aqGavYakd5ARVS8wlJ9jsFNm98uhUvraQAwM1wFJpd0ZeV4fRxZBD
nRv8ydpkIYPs36qDvMqVRtkFtr8MogHOaFKftXH0dyGEqmpxj6FcvSPV8FZ3xfCoNKxsgTMFH0VV
sj73YXoa4M9TlDafZbxzXW0FeL8/WMNYv6JsuJZxc3DqjZ0YyQ6fk2Izqm01+ii3Gc9eYX5H8p/9
f0s60CQLiKYYwPMe7R9RZcVL6jTZqUtSbyHjtdZ7yzR0giPmAeWX1l7Juys+hQfbpF4ScC77gpwl
anBhF54LGH+bqZ3MRRCGzlqxzGivKxDB26RYJbFjv4+hEU+IiludCrqbSrxsrMeKcu8tmgNqSdVb
gAbgs07Xwcl072t49ZH37TmIcxABT51TfEjFLda8dCs6Q+y9pHAeKemOS9M0829JZLEBEONjktv9
GnpSNKXf/YoHdgJi81RZSXUamzBbNaOZvAdWt+xUr4ZJEkB2CoDJ7LA94AyXFFTt/jShP6Hs1hXx
wql9fxNbo6D478FrmmCsyatsvgpsYKvySsYaIN4Pph2hdQdWZTX0iG0OcZZdprmBXinOMbxC2bOS
Mbu0kYNCz5jtnQLjikQNxQaTtvqKY3J91XPM6b0Gp1ooItVVNuHY6Us5T3bl5MIt9eVUC1LPsko7
pJF9dlW7eCqmnVwl5dqIRmy8BlJBrgvC/cbISvQLZRlMLZDSbzfIvpiI6arX3jG8faWp8b4f1RIQ
GNYu8qqZY1NXlUcTJPlem6/kvFpVux2pagwjev0JBPox0QfjLUYT9xBFWcjHia7p5BDOcTDay24T
G4Bp9egJ7CE2phOAej95cdNQPI+iFc9Fl+7r3B8uMiQ8qgOxblpHOdhnQI20zlC2cjTXGh+wO6gj
Kqm32nHeQc5WB9koaFAli8++V/IlzsuYoGuy4HlBPixIZGBsDFZyHyjmNh6CqHlK/EBdkIEQy6ye
8XHzx3SYBTRSRUUtI6guMgStqVsF/MO3PoYHNyvvvSNV9bfAfsncUc8O8kDXVFWyF5oFpWU+0dlO
RaG314qNHJ308VL66TfPmWG7kciOcgMju0o8wyTmPYsIgRfJUa3KjBd77qbzZDkqJ6vQHUg6pXtO
qumZWQLwJ+f/1tkndpt+m/ySXVbbdvjGZr/EVEWvQfZLopv9gcJqlapwwiScuQUUrsTtsJVdA7LG
wnD04HEAHDGzGZrFJKz+1FntcJJXyF3ymHWqeC27vhUPJ5OfDlEB+OthTAZPx8hBQaX2hihqsiA7
Wf0YDWsNbyL/SLu4XwWZiwMN7IJgYbnDeBNGMt4CH3FfRU/TnexGSoTC76CEWKcwRc7TpvBhin37
fL+rzLx1aVV4fja6wuE+yTaxl+51clJXyxYDWQr7gSMVMlH9NL6EdnI1xml6lGOWUrx2cWGd5Zjf
K18HvQjPckxP+gCVjKo8ycHJxkijrUhcyNE4x0hBw/7lKEfLzjIXxuRmRzmKuUnIAaCcDoWeji9N
a+Ca6kQz6JGfCDA2kq95Ve3lKN8kqESKiTXMPIoffLUqj+pQqhtbiPgqm6SJ3ZVmkTxT8QO9x6Ys
LeHeaO5STpEDAnTaNlB9d/EZy9nR7vlSRQuzpvC7JFtBft8Z7q9yn6fMCjChtXYdG1xPOomF0qCG
MW70oDS+kqXRQKYjgD0khnXLUv+tMB1wmTlev0HCIuMjTQh1IsW/sRSBt3Qj3cL9tram9qvq6/2h
6N6Kons39KOTdcU7zotPJFbUJw42kDLyCo7mHNdjEwb8CFEC0fH4LQENaNku1KAgi7ZAjcBB5wq0
C8e23mIyv5sGe5HNULXWW2jhsZR5DURKbKNezfwiwxYpPqwCOWfLbmtYZIYpnm+8OsG18E9jU+y+
d5seV1azi8XqM/bPvNQEDKzkGW5FvEg+YlVSjzCHIxeYXoaJFOll1TxPOafKLGnHFWIb2ckY9OyU
OaUdbV9Lx0xPkDp8DuZlC1d8BjX4gnXvXAf8hBWg6vtUeZeh1mKNB5C+UOr5lYXiHnU4HHvXyJR+
Yc7TcfvdTJmN4EukDvfnuqUmDIYNrg0NSCo/xedkfsDH/Pu3MI0aNFfZLdTa+AwAy752dpJcOGr/
krsCQ4u7dde0+n1PEWjaKtZYjshqOeStIILJu021EcuyRFWwGmLnbfRPuA36r7U1rjTAWVsR187O
sLT2yTBQ7sM3WnxXKuBnHiDd3CZxicq6ezRqdTjnOdhccMTRdy8lT+GZ35XRbpZd0XSPQ2pHR8yP
4YA4bvjFI994n1GTm2VGfxtIJexU9hG7SU2Gm1MHMR8fXgSw8RHyfEBp0jbX8oW8wOwe2VhjwCtn
gBQMqvC7KlJ7OYxKf/Yclncnzcir2n35rsbBVs602wJXJ79sn5rAcXYBz9KtHkTaM8Dob/KXM9gD
UFq2XxvQZ5tg5snprdtdSBsiETf/+iW7ST/Sza+Q/fDsgAFwauoc0R8gzKuif+69ul0lPQIMZav0
b7PONse1/n3ok3QHvzTeuKndvztxeoos6EHY0RcnW4e8JuN4vUFjy0xiRWbekHlkGkpEDdrYfGn5
MteD338UKiVSJH9fO2Apew985rrJx+6jDRJqsb330nduQpUO9LKMw7o+CErOLyVCguTdMfWW8bJI
Tqopxm2eFeTLy1k59C4GGig/fU83t3/HZvxDHnGiSVuFj9IsNjoV2K83tTpt2jaK4BOlwUM6byQw
iFtyMKtfcmx4H9sy+i4SxXizqlzZKgBi1vbcncxow3bQBcSCL8BV4ZDoB2n0o1Arc2Gq+nDtkGjY
N21Sb6c0b58Ly/8lZyixe0CasmH7rNZrHZLBsUCIFO71FK50dAq+ujhLTEZxTEzXP8kmHrPgfvUZ
6wU/J2DBv6ZFf274H9OEVl7v58+QEtfO9oEpLAozsk5U7LCjLUrE1gO1nlbUZ61TPTdFrz/7TWnt
5Ly2GZtpFaitvrS8nO94CPSfTI56KixlFQgnOxZzT4Y+G8UuMasy3fvUv+7CQgn7Q6j2O98w3/4d
QKVHPQnH20YFH6ykBKKWOekxTKf0KLtAPS0c7v705ZWcE6u6+D0Sz8Ny5N5Mtcmpa66jtwuMlAAQ
zU3vIsbyX33DFQEcqGRRonKEnsW0V9k/rk1b9/0lpFRtw8l5WkJZVpRFFybGXi0iZE02I0vxKS3i
98maeDQqenFSPBoZ/+wCvG83aqpwcpunWFPmbuJIYKlpYewmAAYts9BLH4u65FFvqwKhJ9Gli7+C
gvrfwQ8iJEOm9PGzyWzAU5b29Bkp5ldChRSsS+bMiIF+2gz2YN3smj9FPWblT0pgPfmNn5rH39Wo
tPbZ10QON070RyAB/qnPnWKdIYP72uf9Vzdu9Z+jHS4rtfa+FYnp44dmeteYR+F28n1jH6tZhOZ6
kK4mvLjeC1DO8g10ewL0qbrveujjZUUmHvmXstibphruFFWprqYzQg6cYNTnaLpTnQwfGw1+eya8
At2VaFhQ9Bou9iydL68oO6Ua5oqKDc9vAZYakTG+slsrmTiHRl1g7ODAYfU334aIFyLkbGnXYTxM
8LKqcukkSnRGLwHhU6Gj4qoFGdytIUzmOmF8searzLYP1IDjBxmSjTYXPgLAyIvPmLyayvFNFIM7
q5c84y5hbLLMAM89N6rDXsCO2Y32PYJgMuYD9ttndRYsZMyHbnGBTFmfY/QsXEvRqZ/N95YOK2MW
p2fZk3O1eQPVmhgGCL1Ktmw87YPPIXEJlmY2zMPcuk5nTSEQ3CCk5r7SWP0+FHNJqQBt3QjHr9GQ
I304zo28wuTP38UmcAJfJP0ZlyLYgHp7ihNtmdv+jxqi4AGScfAUVE6A0sZXLdCMi4wkQZY+OAjJ
+GwqN7pmuhuZl5aZZ0neGzBC2ghvjBcyNiThLkUhHJMyctMUAvJxIwfuo/Nkja0KTKOZ/uf3jX0I
miF469G6TQXyqgXH++NgBMpSZVl+H3O20ugomBdh2+kj2Vy0eFh63xEgxkQFScJT1PnFzfCqq4yj
4BCvx6QwAeeEkHR17Hbn+VNtNJBfeBLL141dfYmktfeAGu2wqxsXlg+bqSV/AVh+c9cKRYf6ZJaO
q0pkyHbMto54bCp7X+dFm9nXUTb+1JAAT1xjZ85TbJRRrrjy/TUjc/trFBrfrfpYk/75EbAxhnRb
6E8FSkDbQSm9/WA7PupuIVV6sLbvZhcd7WrsfpJIOqttrX8x0uKX14QfrTLE526oWS8UxCi1IjCf
jSiMFgnU+p8+XrgdiyVnOI2/zxTCHPDw0HabLNkBf7dJv7GEJ1MW/jAiVBbwCnJMI2c36h8NPbV/
hC5wGDDcr41u6Wv2l5xG87I/Idysr7BcD97nqfDgj6kya72bVnAjgeQuvYT6mDDa4AbfXn9U1G5T
lFq4bRPP3AedkW4xnUeUPy7NLyZULCx5g6+1ItR17ght32Jh/RKx2eqNyf/KglKsyDCbR9OvtCcO
6x8yHoiWpDl5GIpy+lpXe+XFVMQBOcD6azRUylIJzelhzKvwWlVqvqDUWH010S3iU+BaF5uF8yHs
Or4v84Bt2MdIF84KM8UQmbv/3tUbZfAddsK4/Rz8Z2fflna6M9rs9TMOsTnAcoyqwMDy+9BIHO+M
yIWL2XDAOtZzp/3TyAlyqi1hwP+ZZsFRofr/Z14Wsosy6hTdbiN9ihrHO7uYQIdNlD3JEAkdDYnJ
lPqDY9rx0ofxiMSiWu3kcApPdqv22JvEVfkTAG+8z2eDDGR68aAIsB/BuABFljkmm1LMbFANA8o5
1FRDDcqjBvtD5RsvDf+rjpLlOlPacq/7/AniBMzEHCfHNGHZ4KVHX827W1OqLzKeDBgnFWlWnow6
cS5GLTIkVfgcAHpXF7oZTY+KpXXnTkHRwy+y6qU3lX7ppH1MkVdn5+4NiKxm+YdnInnkuZiltbWW
f3Q7tG6jjxFG+q7xUJes56iL+N4IBx7xi7JEHc8a1/ebNXXnmf70glqAcQjzTF3h3pwdmqFslnw5
02fnF3l+7yavrVrPFzbnUYzCouxZiWNAlklDznTuavy+D4FFyk52q0L3ljkIRg5WZnPso7AChhRP
H5GnX1QSxDeSA+1RcR0q9KU+foyueQl8Q7kZLmU1qkqY48yenS1S148tYmemcKO12tXDIbF6rGcG
1VqMcbbsqka4NujY2Np7in0Zsqj9NlnqDw0C9rsiRoikUVe8lawHSxdqz7OBPs7KawftqRSTskpY
2y5KaYYbEYvxHBpTCQFeNx4MkoW7xk6oQzckn6DvABr/0yToEf/Prpi8t2as/K2c+880aTjwb4wV
pFoMsBu3mje9fN4WDzUDsZ2jFBIbcbgsO2w1qrbUAbWauzAvC45Xpklt3FX1syXwctFbtgWtomjn
Rs6bB2S3m6z3RrTeTt4vB2UD2m3YWyXYnnnq/ab5dnMwKI+Maj9uek9Vrtid5vEi+MJBsD1Njt3c
G9mFnLLT0bg6/BP/7Op+uGup070lKgIwtQMnO8epZg9PvNqCO7GeABlq4CZi/UevrHPDpkA5Y997
1/ExwvXwNQpq6wBewD+zz1NXuudUXzhmYnXmND/ttj2oSDW9p2GwTAfMef55jxEr6P/xHp1v/X4P
URh/v4fHhn1VqWUt38OI6la+B/qYxnut1vBwAXad4hItqZkgGmv2uSyEc2pngiiQephtXZAsZVcp
op6PnhKS5a8UeBlOZkOvyRrtw6zqo2Xm5q/Awdg1T4xvGGIbixIzjxvWU+EmNiN8bfSc03dtKhvP
AusZF0Bf7pwDXOQWSdm3q7LVAZTOEE8/rP7u1qPWrirko3flDPGUo7Lb1frv7j/3ir6DHKxHX7Ma
kzLDwHQ36hHqQUor/d2/u6jJvlMr5S75HK/M7hlA/SrWffsY52Z0/34nuX7r4ri9ZX75bxzWWnMD
KibWxeS+AF2xyT62+hZGonG1PNRdMRxBQGfCPCAfvJ9jFN04nydfjCDpVvE06GcTzwNkkhsfJ6KI
0vd6RI9joaUlEK258YAYXPKgfMP9pT6QwkJuF7s6E0nveCHMIt5mRRCuzJnCJpvEhqnQTk+TBrON
TZa+csxhRF2OCRoSH8AELIgh8KCWQ8t/bLJ9e680eG1bag1AOakL9HL6BpV5W720Q2uf5L3OZDVb
pwT+GCDXgd4aMCr8tWqsjxPwExMeG5lEGVEw+H99OU7BWtnIikeeBZchNu2tmQ36urID5QlmeolA
MYgTw8g/4pivUOd6iySO82Dhzs4uYWV/Z2cXLkz0IN/Mkow3vDTj6newiTS/hMDpOcZeFKSbIrf0
TmJC56faDhOSc5KYL00mETcBDP4nZlVade28MUd7pEdKZO7KyQAR8l0n52EVthRdX+9FaKUAIMb0
u8H2xY/y4dXsW29joPm+d9TUeBpT998Z00xwlDNcw9KfukQ7kSJZWxakVKmLYSNGv8yqYNx9ymRg
7ltARHySghh4HLu7forBClG72ZBryQFJq8EN2MjPog71o+y146Ae1AJcihQ+krFYEz8xIdXuM+p5
RjEomDXPtzs+sg3C82NkMPNpF4LaWeSzEvQnlUIR3e8BybaQA5KBIe9wxzZcfMbklfvnjv810G06
3crObpxg0W33tbpBJxCHpZlqZA8pQk9jCDRv3qug+eg7S71Gv7PwagV5KNdG46+o6n2oKRcZa2ND
Od1ny37T2btGSaEXyVfQekvZOKpe7gUEUVcpDURv+MWFZts7dUD9Gu1qkODxIO6j8g9nz6N2q5PD
n0C6c9BVTuEThSf/F6v7fcHzShZrXX/LGyun5GipZAbCcaf1XblHUXE6mzbo0Mkam1e1oFirhf1w
9Dv4Jxpe7S364Vrnr0QStQtX5MZex+UDwadUe+3Vjm8qxJ3NNE3aa1ajoRQClNnLUa1qEDqp9PAk
R/0c08U6Gq/DjB3CaajQxx3KlOwsyqI9N3OjCD07ppWylb1an9qz6nkIkUNp2GSWegX4heVB5Who
38+XshmGx06hrj3Ou98qoBB8H7zPywLAszn0oHFW5VoWQx2ufL0cV3wXQacjP4OEft80L11U7SwE
xz/GoHdXSG1N5Ltt/bkVPgg94nDrypWquRPHKrO49W7/kqSp+PBUSvTwkPSHMDeQn1KGHzKuIAe2
JLNHqixW1EtUDYtGn56hubTPNjSHm96+x4EvmuVYlizaSnluPat5JrUilnqe9Ts5dXISbatEVrli
B5Ys8tEZTo3io7zGur3HBTV604DdKDNQIYyzf+OUvMcPuHA8q4wnKSQde0V+lFefXSsK3yCvfqnZ
zJC0dvSrbLwecrqrCg5zf2JBYn14bZ8c8+LZS3FWaSp33Io56VuHxarpkvY1AS9yrKs0WGFI079n
Y1wuPLYlqy4s+mU5q2jlGXvC0jKSjewGWdhf3BK61jxoj3Z204UGHc8Oo11d2PEWZVZ0LRFRuRbq
dEhwqj3JnmzKvLz1AN2PoaMCFZxndY3yw/N1sEhzT8ZNv685KEOnEwMZFANbzfLbgD7dxmFRQ596
JiQ4ssXhPDiVTvsWlIO3BmMiqrU5F+PjAc+goYj2qoIU2wYSdzpcDVi7+TKt6pE8WeYcp0IP+fB3
aXrEXaAC8l4HJ7DMOZIKfBrSZrhfyr5s/J4HJO4/yuYzNlV62q0gdYH1D4xtbR8tT2lXemP26F3a
2lvbxIteVN17YYhqN5W6spZdfWQvb/WwZbq17znhu4G7Rznxoe1Mm++USOHvzXFVRbC3NnvtkPhe
/UVFmGMO1xbHghkMjnIK3bjS0kWFbMcpHb1oJzPZI6l5K7KhLZV9P2Oh7CuiTqxZbf5mJ2Z4RGu7
XspuiGb8JvDdaCu7PoI6iywOpgfZjUdjPfVeth8UlJbGIEK2eSirhT5rcIQdkrwUhJJDA1np3dva
eq58iYy+PISt366cQREPJpTRLe421kYl7cFuALj+FI7OOR+y31dOf1C9KL2H5VhYYiNazca1tep/
dcgETK9zRS7pKsdeKCEpAqw5vqlFqTzeY7lV1kt7AEJaVYr3KJtxHrbal6I3oAjMYRlpVVVs3dId
sYeKcNWL2JIsskDZo4zvQXev7D1S42wPrIYqZ4T/04MxZBeBKso11ar42nb+eI7xZpA9GZfN9AD1
wb+ij1WvnQ4bFFyLk6Md9VqOA1qQHP/qy0sZ9GOPT3gkbjKEmQCZCopryVGOAsNKS+97AfD85KcT
iXg9MYbV1Ovhqugwhrv35ZCqRz/cqh4WEMYQBh9zlnPVcxeiK8Yf7WuneNaPXO/Egn2P/8S2oNxZ
ATjWIBfiYCUNZz3YDf3MeOh70LatGV5kzy67YRl7qrmTXd1K8h0FNBsaDTeQrKhIG3A6nxFdqmq0
WwMNti+pDb/AddNbVnWgKjmOk5JGayhEtxThCARZhZzWYllSaMFt7B3xiA4SiKRZawgUCHKWyJ5v
5V3VOJxcTFye1Apdw8Fho5nhuW7rNzjFxs2B4roM8grC/9wNXAwrXCMxF7IL3Ny4qVnITsFKnuRd
WtJ/j9RxvLSTG9/IoYq2cJ4ieCU3uwgpGja2s5bd3vC6K7J8C73WarDbdv5AQTbaxwoG2xOiGldS
TIA+2Q99Q0AMLo3V/kya5pdbZ8MLSj3O2i0t7ziiovHgWixVQRarr66TvOuJ1f2cOndVe6bxlfRa
u/SzdT5zn9hKqJcYydCFzBiEXsCRLsVAGjaXegkKuLAyZZDM2ZHGVZLz5x2fA/IODatHeP4BBy8R
CeUJZaHl0GjKa9nPkA/qQAvZTXxwOwNmgjyCQ/+NYx040kixt3IUMQFtAfZpfJCjmpYBoI37p7qS
jMpFileWqrXWj6rxooWYnPo5cSmqO8kA+dgNaiD2FHjdzBy/1jA9FR+lGqF24qy73c4Vuvo9roqf
RueoX/C/iJe11SfPOeWYlVPb8UV0nrNBEWp6qIMa+cCZiQGMbXpws9rdkImKL6rOXinQq/g5pJK5
lC81v2YxmNN3LVB39mhi+RVTfQrZKmJlpFVkeJ18AjfujVACGgpmIPXGBxeqJUShD33uyKaUg39N
kdEGs5XGVsbdX3PkpXxBrcAWsawNEu39sc1FtBHV0CyBnU+PnaaNj/F8pcDtY4sn8rWMfQ4kITzg
piupHs2TPwessHjC+7M//BMPceHhDxE9eLV5yE3EwYNKNF+aNyvxtC+25vjHCXzisvIqkshhCdxg
8ioUX1TvdWAlkNMMvwwPKpweMqHcNUWhIOOFIryOMv8L1ZSVvL2MycP5ZOfXTW2oK2TSx3Umchtn
3sG6mtC7dnnidLs44myl6RlW44BVf7C4xaxDoccpxK1d6xrwX7vP7DTfvI5W9GdmPzbkoOeZYEaD
RZJDTTN6lARlo/25kt12MJNj2Ke/Rz9jRZSxAMt+ZHSkukij/B9n59UkJxK16V9EBInntryv9kY3
hDTS4L3n138PWRrVbO/sxsbeEOQ5Ca1uVUHmOa/BJNk8gntGq8Dn6XeU41ykv89UdQiXSEnUq3vs
NsWxuUSeqnThFwJFx5WmBMpRmXUry1nBsjE6u6KI889YyRaRbyLTN0fuYQRzWL3rwORpYtWryETa
xEXn7KOi6ROoSGpixZ4+6En9XYZtI69pfeUpPvNdyFpwrgvx2oPYAkoCaR0Y6Vytm0F5BG05IN5Y
RR9paahLb2SEueKWRyfirS4SD2r7FNeeiuFl0m07PzKWt1zZmh9WoMR4nJDVXaM9wV0HBdNP6RIB
aPd2I/5wIV4p7XAoUbr2W/uTz7Wx1UUSbOWa9n8Jx2odYMsQRa+Z1YYBovGxFR48mGETLTu2ZBab
zSOvZNQv/8RA+ylnmdUL79WwdXMnRzIu5LYMffQA/dVoWMqgG4to1WMwiQBWmZ+LwaZ2J7pDzaLt
7MUR5C+ZkGN5Nk28+tmq5JsyyikYyaBP7XLlxAH8ho1TRMaqxNL7qM8vcCczDXcnx/KQzxl5piY1
CitKghbK2FfshovUcne5/k0TanvwWBke3QhAvD0f5NmX2L+GuW/sFGvY/tc0GUsn769B4E9ttx7i
+MBZUQCquxfE+7SHyB+3wzySB+DnGy2bK8JzKALiiuwIrVo5dBygWoj4u2sQ192L5XXfmzxQt6Pb
PACvVR6jVvMe08nVt8JAn1oOZaJvDYp/lt5tarP0bvNAtbBOSZBlzxKIK6n9mIe1e7vRoOjaab4t
YqLcByZoDPPf1xYCRuuuzzt3IXqnfirLvHnqbdq7LCnhY0/RlCwhmFRN9SQnTCJJlqBb2wfF732a
Gu70NgJUW2YA6N5k7MtZ/yf7dR6b3ic9LvaaGLFpiYQ5e0juJDkRce4Yel4ZHxw/tF7VwfxXPEUm
hW2YeGzc0T7bU/l9cppkJ0fstuyzPGN/j15H2hW7LAy/fYnLGYhed9s4oFugBtNwkQeaiuMF4iwr
BYo5MuSoaATfpkQaPK0G0M0tIyffr3UcP10UuYNxU+v+vp/MwqmfnWQ3X8IhQOCtKpq/Awv2uAmm
8iDoIb9jgHzKtDZ/ovMaPaeJukv9pn9v4zI6KvHYLvV5FoT7Zu1BwdvKbFrUIF5F7FzooXlvtJ7l
vQLcpC8m6KRFaWfDe5cqNYgbXD9wljlj2Wod4sDDcaSxLp0I7Ys8k4eiSaFDtVm9Q8mAHimNO+ui
eSpmaSZOuhMfPKQH5wsB+1mXTNe3KG3O7iWEmpK3iJqy6goMY9HGcfQtTwJ0JxLcCNzQiJ/ikhWU
kqv9D8dX3mtzKF9KhBd2HjbFm24spndRi52ckCUsJligFNeeavXJgB6+ytukRw76IR597QT5OVzo
bRhjhFjxqJjPok79fSZj3jANrFl6zL3RY8ssY2XYozjeD0OEss3YgjatOn87gQSlS9mwnUFUHlgu
ggzyrJh89eTi0Jbkwv5W5CFCBjjAnKxsUp9yNfom4/nU1csSGNtZoyf7UA4AKmUiY9u4UNBpuGpN
EF9LmH63RDovKGu75UHRx/15DP0za++HfhTxVfKQ5SFsAS1XJiW3yCvjK4/UcJOkySyrbiVXS8UG
NK6wCnVgCly9+SATyFHnWyNURlbj/e+YYZp7NLzsKxKIlJx90e6glIavAAZ0AOewgWylDRE0a8xt
FKr9SmZbHY0S16SbKofA7pTTaFXAAubJwYCaV4W4jUxmQ7RtcVpcSG5f9ofgJ4falA8na2b+9d3Q
HL1qXZosCo1ySra8D/J0C5y2PqNHqK4aXR+XbQv5esAr/cWu2muqwmq0PCc5tYjQLXMziL+VduEv
aJuHVJJ9IIiOA9shFc1rlcZrZDlivDc0rd60DjSIIm2QHoFLV10GP853adWEhzSx8eDNoIxldqac
5aEMxt9nbaF3x6BJ1/fQl2mtqN4HTVN3X+JyaKp6tKI0qpU/6uCpiZP0RkpsBoRG5VCdIeOjxytR
FXZykhhxmZVDiSC/T5Zw8/sw6+zl5GJ/VBquc2UdGCxYf4QA2JFukzG6Ai48lXxpz6F73KyLcpNE
CObJROGhvVSG30t7ZLMgoupH0FYra7KDz3Ea601YhbCtkkR7zsvsu5zQakgANWkZPVW42hwEqIi1
j+zttxzhvvkOPRsriNBTdehg2mIfE+4FOI6NlhbV96U8Nk0NxUH1o33r6t5rBznOmLNRVfircRTD
SXXc5DHmE7CQF4S4QdzoE5kRohoXuf61t3sNKsrUx+GDHcW/ar9uzjHUvlf6Ajpc1yk6Zkmfvg5q
bixT3YFVNmfjdvLXLPQAc/qz0pE5mAOSfK4xgKwv23MWWZsWzemDJTO3fF3FH0FfwYZUW/Tw4nZv
JG6MTxSHzhPnXMNjS4b8ARn8bgipegxF8qJrWrdv7CJeyixS/u1jEhQrORJmH780dYLI3bskvtw5
Lvx7ejz2UGAO3am+kV/8+Uwm7NoEbjwO0+YGSKSqgry4u6Rl21+FWbnXlDbBNWo8Z6vz2F1QFHOv
FeV7m3oTDbxpTKutDMrZOYuLi0kjwcFeh237hc8a9T0rqq/VfAbW4R7Oshp2DjPNeabMy5nyMN/A
S6tzwpo+mCtgFAWbJXAD/xhHTv6OIchpUnGnUmpa+KWCAMoc7m3HOqlpocKYYBh3TYaNAO1+ZG15
UiN6NDxOimLNGDTzOdP4jSrFfZSjJDMMlCny+Jasp9khGkFxVNX95tE3UyjKrv4QBXW2BYee3Ial
lhtgwYbkPIhqFycjFrmx1e672nHhMM8XzAedeUuK5OG2lAKhSbu8kelK1ppo3bhJtC7mAk7jDOOH
pWebRlfNlzhr84uTJ9Id59voA5BmN42Ccabqrz2A7D1cC2sp5odAldOH6vT2d1b3m2yf987Rd2FY
8+WG0mqNZyplxaON7uhCEu5qEJfLQoun/0yE8xXFf1yh5MJYpaHQAChmBabthglhokAjaOAVf7DN
IVvhcD5+4OUdLDNHFyePl9pbgci+nCaivDxojvbvaeoQaPhvV9abxd2E3wKhUxPKIPPTdMxYDoEp
DJe9H9M2nGP3hDwzVN3bViCgvsTvw4mucJ/OQjF/Lk/N0j0Xda+XPxysLnaJm/3wfR81emyvMfWB
y7BQ/Bp7oQKjb9p5OFih6nMCBbWn3y2ut5goY3ObRzmflkl0R1V49c6GbYR9C2rWaq3BRcFvVo5k
vAfKtu0jcPQydk9YPnQfnaXgPd6BnlihL+Wv77FI8d2zT+26h2bhLmSiQT1zQWVq2t7n2e4QHwZk
OO//GplMQJqDN7ER8ShZyBc2SrST08XLL/MmiO1F1ekX/AGSfQuoe2raik5WBWguRupg7ap1dLkF
yyaMLmZYD+vIsdKlA31d0OcywktANWjvKuJZjv51SZKhY2FinjtfKq+/3UqOh1S5NqU27W930nKM
s8aaHjv1h9fCjJ2DIyZlcR8iJ6PwIvT/bowB8Rr/OwbcQHB4IKtHdDveSy+zH7VEsR95cqvg2eyS
V8sEqG4+tPY0rswYoSgzYdG0TATLB9+HSn8bT5G5VyMLtv08W+nL8aFvv7dmhihFTXfP1wrzVPdK
XFKMm08nh1WWz3+eHNooDpYrt57MU5SqfKcj8Va0kXWU2duUOZnIpBwHqW4DCEAQ7naxDM41W9QG
Itc8tUP8PpqA7O+3uN36PjYtr9qHU32QP1jG7fmnyLOxb6JdMiK0Hiy62rOXYIu0VRO26qb1su45
KNLikjTmJehakCllRntEL6b2iENdh5MdcLHaqoqlHFoo6T9TcFvowP4fZSiJem3l+8qlRDV04YO9
PyHF5p+QhgpAj97HfLiilcP+YNX4VJ0Cu6fbI6fe5sv8fSyvzLXxvYCBCqWbW8rQ7b5yfLvFLQCP
pTwkCnJZmDhFoHjNd0crAtCTTvg0jZdbq1eromDtuKq/KauJVdBQtwuUe1k4I024aJKYp9Mf9dtx
FsO9qeQ6lCj+JGla5hdInRiKo/OybJQyO4jEyQ79OP0+/H/GvDrwYtbMU72BOPPaW3V/0hutP1lg
6AQkgr0c3Q9iTt6H8mwMA9bGBSaa9+tlwg/84TZZJpqgfou7tGSLrcZQKFDUTIaYtjzGGEgrcNAx
3Dg0k/jRGR4tl8k09VNuFCd5gZymq9bB0sp2/KW1qg43WmuO2hD/PnSVoiKiIXCgvJ0CeAb1KMx9
HeFAtPg/T7/fA3m6fE2FPj/kCRolom/fTdHoR/hG8TIKvRY2qqKs7bxBJ3TOTgZldR3U6VlDUnlZ
uQlcZ1ENBxsC0sGcD/KssccETTFLpCnbi5jj7VyT57eIvE6N3QEX8XnGLScvl6l7/nY3OdUuq8vt
bVPND712+hS9pj3Xg6Hv9aEKNiGKSN+q6K8pVIMfJaLYoIQa8wh7WnloFD6RLVueH67Xf8JtFavC
8kCTtnp7Fg66491oF582rrboylEjFtZUv9ZOD6SgKD+pbbTY0bXosczTMtEerbrwXxzd/7vKclBV
LKub7MGyO1Y4LajaJuiVl8JI/APeWAn0JYYJ5MAZK/ZTjsZICx/t1thmuu2hjYGLmMVe1xzDna4n
qnUV/AoHaxyQFWTxph0qxEf0pYzeTlMnW3vohRyDoe4uWEbj8WAOw2dJw2A5YTYKnNW3X9JS2SGk
NH4iCAlhIu20rZzG2n3WdrDfMD/5Hnr2X5E3UbFN6F3WQ/stzGgzL6KMekXS21iM9CMkmHE+yODt
MF9imVm8GzTvLENyhpz7r2vlrYtxSA+FQm8bKuWBTnL2PFjmh6l41fcxbf2l0C3zElq4dAxW62B1
hSaizALdekdrvX7uzdw8uLk7LXFCFVeKqd05S2YNbXiEn+GEKbWN/t6x4Q/2bqLNPIf70Bz2NW+n
lRxSSkZnT83HawZE4cmzg2cZx8Og2iBeBw4ojp7RqsY6xaXNAgzCOILmd1ehLrzvOXJlfil+eJpd
r5oSJUDs7uIrMBsAFnMidOsNANjuo0uwhIliOswh/4RFyEISuGL4AzkzPHiNvDuJrk4eWl3XFllP
dY42+Y8OD8HPBO+WeY+tJ/xnNSAq2TG2T4npB+uKmvGHwo8KcusjodRw0FwNmx8NhLAW87A2Qm06
YDSt3s4G25vLnxw6eeZ1Ym8E3+Ssf4W/zJqHckrcoICxkBPvl8i7T3pmII7V7P0ui45V54VUgvoI
tM4/Q3mGmLIHstArIQJHilHnC1qyGb1Q8/plptfKCztW6vJGeiTq1dQmJUw/PpPgivnSzpsPYRgO
xpEpNqF9Ui3bLPwVTS1L0zmJGxm9dy/j5Tk7gMm5eglMck7KUP/PfMPUf8/HKPbVrUefWn2iB/Ro
ggzpLg4KSKYHpf8rDDLvgkgMCEI1QeN5HG3YCqOWPtyCsf9TTlG6CY9COQXxI6bgJ3BNwGxIWTL6
6guTV/3RxmwY8T87tU5Dq4pViCTHUg5beN/upmud59IL60NffbSGX1+bVBke2kAdHszSiZfeAHjx
HutzTBXaKQUEPE/xlTL3FlyqsCpJEPozaTxazkLpKBNuGxcSrwcS/yaMRFkh2kw9JSYzGl26uYFg
ZzKbDkHFSUGXzYeycbJL0qPy1voiXX9J3LOJZVGvmScLR91klZudpK47O6pxLzLvQ47uou+GHo98
M+1b/G6Y8x/xUp82Yxi5hyTT+zPKIsPaq9Dsk0PUDgZUW2bNcnka0ElcO3O65Xceafkjdi5n3q82
60BBRGuMx9s9ZKaKPXT/UOZdGEXrLfjMmW/yTBSldTub/pzds/ez//u8xp0mCpWyNx23ITsnr0YY
6xHP0ui56t30JYWPAFBtQOvHLbKXxneQfIdEv5ZZQyvYDvr+r0JMSDECYEsqazxkY9SqD5lal2f0
tKppjWEtPh5qdm6aqAB1WgrzGKUmH5Bx8v6c4q6V0J6RWXWO566GEEuUP3vzx96fvwDpNL0Ebqwf
5CiBj/2QYgiwsyLpDcmMTPEL1MtYTPYq+8OwN683MGsD8IpasX6VKhyDYLeiIEYB4qoAgzzkvbVB
4Okmj6M3FGcjbVtZpvKpACTGePabKaJoSz+dtU6e4eNXQKwIcnCgrg0yM/ctcz3id/dmpfgNzK34
wixoEdvm8Vapap1oF+HrveGvWyBJyo/VMyfY8EYvNlKgqp5AW3/JQskvNlKxSl4LmxFThInNTl5A
bx6ysmS9YqIBNA675LaPHyINaT+RPyhDBN+sxxNoYfJqoOJYcRqULqfz2LJh3vmokO7bQX0TPNtw
JirabdEgHFJNhvro0tpjd9NEP3E7XKCSp32HXx2vdLOOL+in4BiYhHjPWmP/Edbtwam98CdA478j
FRWM1DXeSk2bH1WBdwnsZlMYbBzkKKHFeYuPDd7JKsi79ZeEVeAT4OTh+30uK4vs6N1g7IqGYIwe
Bs/1SKkHb55uKUYBDrQY+0PSCdgIMwUKGWpc9BL9f8siNV3tUdbJVyBYP+o6Kx+aflBfwkpdBa2h
vweu2h1bVOnn94X+TustXVeIte1kNvdadKFOzjDpb0hs9esi7/StYfvFewMweRGXGWYG/UQtSwf0
k4XRa+ljidTaykOQtcW7bgXNoaSuvAQNYp3hreCBq+T1CsrXcPCUJvioJkhsLPiKQVcAuwzNGkOj
4jPK6g+NPe5jUuTDtc2DnNUQcajGoEciRBKgtyOKZKibvG7Uiw/x6HYWzLHIC9VLPqKKgkGgevmv
eTLr98b03/NQ0QXTQhkkm/rUWIyIrq94GnpYEWCAWikiuMqzwYmKnZKiAf01Idz00k1nGZ7sDqXG
ILffusru9/JyEVEb+sdoAlOedTUhnhfyPENhGvEAb/ZVvKlid2renBqvRYxktk6UZotDWB/7Wfiz
UTL3oXaQgmeBUHxWgftgWYb+t9vSig3KFJIdmkCGW7kvSTa1yC0FzRnYTXGYxIBvqxE5S1PFdjgX
ACVC/F33ipLo1zEtlKUljO7Tj3HenP2mRhT+gSWr34QoJwBbwfTgIh8QBX2EdLiBLndQFdEa/j0r
Cjk2mswAYvzTHdP+nHamiwMahBR0EQCCogD5ALks39FhzvYRP4rCfh/yW6rpZ5tnF6nKnXXhzoD0
95Fg+JRX/k+p/hKOqbM1AjAh0kql5bO0rOMoPslsgdkmzI/+taiM4TpfxPcmWYK9tHZjoA8PbAFa
jNBVpBbn4ZSG40OO1/il7PRbaJhDMp52dB5rH58vObdUMThyfYxh5ns48z3kXJlksXC7h+Zkfr3W
K0Av0Bd+XxoDWr+O068k9+HaBX7AUtarp5Z93Ww8Ogx0qeMRv4JKV0+mW9TrYciQHeh0cbwf2tnJ
TgctXd4ycizTIti7bhfd5t7DZZ9ihZ5QCcurPH5y8CqBHJREG/5WVNFc037Hs9o+Ckwqn0RYTA9K
Ei/kSF6gtEa3Tya3u8VqVjDbIOjHpRfacBJww9mZzqQvtCRDOKLOsvY2BnyFAuyA7h5+0DRpAzaw
btf87PHb0uu8+KFTw1/m9Bghmc/bjLbIN7VjRm+G771llLJ/epg7m1XrvlN5btZoN5hLH+OmzeQC
V1MTy/2MzEpfeEPZX6LU7x7T0P4B6s39BN7PY8/X4qOrIJTpFCyBg9r9tGL9A3JWSDcJ+WU5tUfk
HnepT+AfJv9yw0K8Rt6BQtRgmi82snLHNkpmTwfuUPoF9qsiFg+6U+XXKIAnJBOaPpZLe/ap9YA+
PWux/qjWtHztTANAwSvsMNIaBVfO2f3w/xAL/RwTVjPMFvfJYTZ2cC+GqP/neL+lwCMg16kDgb8L
11OhiZXIkDScuri7ivlQ62Z7NcLUhdYMmtRUIsdcyGDAammpF1W5uQXZPODGE5unTh8oiE+9euY1
Gr/pZvEy+tF4RZ44ekNicx+hMP6ozqN6ipclf7pns0XOaSljGv2bZ6TkljLmiLLcZVj7wHzCIn2+
oa2GwxW8+Iu8oYI+HtAHXG3k1ble2EdPwTzvdrmnpYeyRnFFXlqPnsCrFWl100/3wwzUyjuhsxgf
g5TCAZYZizAxvAOaZl1V1fWrq4puLTwjBjLKlHh8oP1SLoXtD6sqc/pzlcM3vp3J4XzQdSxP5RSY
2v/OGvNQxrLKxxU1wQ5ZXmuCQNh2po2XdYu7AWIC+c6fVP9RHqbRBABWlmJduMrvmK2ZvLTKUaXg
Q0wmRJgMy7Iz+wu02b/MdPKPmhI7j+p8CCOxqAwneLAr08Zi20GRwBp2MnebVTXtfuzDdnG/qBgc
Ez/tWqwiSLgPuQ5+CiR89ZFNNixr9I6U2hcPAlNIGY4zoWxcEWhYZFLPhQ+tbPyRXl/QTcewc9pr
AYHsJbMNZ0nDMdnJZJkpCA/qrLhllsaz+lAmSPc3WFItHUt/UDR+KTk3LBQM6dO038q5aALq+1FX
QODMP8aMKrFAgaXC8qhm2ayH5lEg3LfpEuW7HPG+Bjj39VSOC0vTUaZ1xNLr2IXdD7YbCNQd/gRR
qIEfriWwFebY17QMulbhztJQ6u8LhVImh3xs/nVvZZ4i583xIRXdyUsT7UK3pT5jrLYIDEtcZOgW
n5O87btV39rV6mtizvLHWQCtTc/yUld0XDDHtVINNjaSWUs5vCfkPE3EJ1qhtAbnufefCsIZbHRA
fVwTAEBo+1+rUitnyoW3KFOvoLwHAa+ei+dqmUYLmfVbaHdpZr6o5vi3CBDbGYucviH0ItoD4eie
5Lhv6+I0QoD+E5FheajCd9XNvacRoYsXxPuHFx1NOvqANF1ifXwBHjctzWlydjJJ58LeGGHms+vg
gkzRm6NSTagazUNAKsVjNs5bEkby0LHgcyqsYcIYNk6aPBhlKpaDmSvfCtvc6I3Z//Ixt8hQJ3mv
EHNCbaFmn1pC/BQtFi6o+5YvaooQzNjZ6dJCnG47xSXWuVZhWaexo7IH4ZTlk8DJpQhi+yQT9wP2
3D+Ssiq2Kb01dwM6aNw2Tv0pZ/h4kW8xB/ypoirfIbs43/l2LvNtEZyieIr39/s1s/a6/EFI2VMs
iOyzhdrYUrFZMap+0F7NXGtuhzIckiWGzfXmSyJtLCC22CZum8FhqS4vGbSiWyBBL7ZfZg+2m8wU
jWonNNZecVADTQ8Q7uP13/xkaU2/4c/PlGd1Eb4bUP5u8dtcQ9cenDKZDreh/BlN2SFH4NTHHJ3b
VcDrFio8/3qZDNp869tI+N9vLuO9h7UK6ojnL/Gad4PQTBYWf/4xcj7gKbACJXUU3u5Jd3HU42RZ
2TVM+t+HCV7+NYz9VZGakFbmuK2hohBMdrFm2ROuFNfI56vtF9Wxx03cONV6GA3rRa0w3Yr7Ol3K
rBYG1hnbx0+ZRGN6eKrSEl0ups5k2RcUeFd5R9s+MAdGqfpX7ujFWeZ6F/02v0HPVs/KYhEjZ96h
eRn6bF1N5Yh4Ib3cVkV0chr7rYzJg5xSI9DJVwVUTOFNPj4eTYNrYgCTGf0nGbofEHrj1+wRWVao
nzWVnV1jB6k9O+ie09TqYN4OzSLxNfUgY67jdbyTaxfzcaYEQds9x8W4KsH+PMgL4sKg7JTQA5DJ
vu7XMbDPpdGk4tuo0fQZmu/e4JpoHiKEbWo1biimdYUX0n4PDFhgk6OpZwMFkSuAWroL8wV+Mv2i
GVs+CRRvl446Ple84o+VaNqjPLP6+PeZMZ/dh6GKCnQ6llsZn3GVm0Yzf7ql6YEQMcpgy1b0Rc6X
M+TdhBUZxYKuAEd3qIztNDOqMrSwn1MoAAuwGNZPoGx4PnfmDx1nbOTyEIF13RrLX2BCNBKY22hx
vZDVkNiNERrBM1TORZsfPVURD3vE037Plff9M/fLfb/MjfUTHZNLmlfdaRLB78OQZW6zKEMVPSaZ
qvruI4+1evuv2H16iCDwSc4bAEbvw0Zn1/fPve631pTO24oCdf0uRvEuHtGD0+DdIWmjoHlVV/oZ
Aeru3e8gqRCOMSBFVaMApzcrHE49vjV907fbztXsd56Sv2Jvdp3kbf2KTNRSzlIGla/ioBZLJLrt
d3ukhQl6gZVbUOKkGSh86KqsXMcZSuNYzWWv4YAssmZXzVqbh1M/1awnMJeRU+owK5YdjCh2t9Bb
joM8ReJoY/h08GXMDxG8WdSeglxjif7hNuy84dLoKcKTtYX6hFf5H8NGt6b4w/fC8RQYcB7rLI0/
KkSS15QD7Z3MuiyBcWkVTymaBI/p/G2eL9LaFIM2EEsaSKz5UJWdsTeg/slQ5IHQynAEP0OpUNdV
mfisFHhowVbt+bL70yJAUIdeUhdcZMKR2Wga+cgnaxlvJkg7ilorW9x9FYoPdAy9Vpgbrck98Cxz
MNsA/jRWcerpR6MZuquGpYc7ocsEfa/jize5AJjUYxZQNZIhOUu3rPZSa89C5mWoaWyL77bqPriJ
tTA9gEtCDd1nn7uCgzfErvRa9zlrHYAnhhYsDX7JdQShc+dV8OzLqYnWedj5L9CcrLNX9S9BY/sv
MuRXHu06xBurpH0JevCqCXJUVw/Ok5KkygEqXnhNjQ5BvBL9umWU2vXmNpYTO92NNkUeZCgFcx0c
xPAqr/ETGjNNbVy6CC7JbmhmKnNoni3+IBRtLNtf4Jzbo6HAZfIKedYaWbOqtRRNlh5T8IXQk4gd
ukh2gGnoYKdxsgn62Dy7NQ3HOHq163B4dYdfbH+V5zDrhtcqcPBED9wnaxT9a16bdKB6+1HmTLo6
iV7aD/KyFHFt33a8Pa9i+h7x+AFnTT2GSuw96lPvPVb6snM6CKXzwEP/7BRX1bNiv1pBwd/Z8wco
Ep1+7DsHRfmghpk98ruAixkuSs0K/waJnTGw8sz1LP7AjXV1h9Y0blm9D3w+AN9vE+7x0InWjQb4
l83HtP/dlRj9lIoxHFh7209sYnUFxZUvdPn/SoRFNl1U0a/c3kGOEDOr+nYqx35vYyWNuwBWYyPf
fDW3YuCEkI7bLVQP/L26DiloW9HPSPaaF19VIJXMhnv9kJ76JM/fcFWPdxHCOOBinBHV+pbuDMDq
hvfHSugKSP9QoAdkuWc5gmGWn5wpe7vlhqp5sosRHznTstcyBo3utRbuwxfYRJE+ZUpZniV8QuYk
auJ2luJFrZbnG75CTSs0qMAd3HUUpQTj0CQ/YyPD+HN+DcukjLeN99TDW+C/NEbJYMYc+rBCdrWA
CojRXI+dbP0TQOVGA7z16vVd9pQm8b9GOSN9hhfJ3DyzTaLvSY8qTQ5UB6OUrFpYHvSjr2Nfy/Jq
4bbZEpZafJDpxs5ssEFatE37CCZZPKT1oztXeNSiG/e3j4LtpissLocnP02LJ1iC53TWvwzcztz7
WZqvRlEb76WNdEsNPRcwErqXlaUfi9r2txgh9bCh0xrERJC/GDgBbPDN0I84bY0n4QhYxew8XtOk
ihZNXXi/kG7Wi7F6n/KGLg0IuycpNBG/TdaQ3lQpKJg5u8rR7YVMyUnDwHOWatK0My0fgEFrBruq
G7oHFnbL0VPtp8z1HWRHXH+tjviteXbt3GJ4wHVVkd0GoI4pJpdWs5Lz5aGCJuXpfbydIIkeFB6W
WZ0iz5pSUU28QLlCQ25e4mJ2oDNMdZ8FONz63mBuPYtuuWkO1RMit90akR70ecK0xbPeDE9a2+u8
tNJuX6djfZqSJt028Dh2Y6pmHuVZRd1Z42PGd9ABqBagBp00JQLNnrnOtQp+Q4OYxKJv3fBoWuXB
TDXrIufJQyqnoPG+aMzK3Mpha9XBJtMdsZjazjjqPttqeSYPqm4Qq0qYZbf8PUoxGXNCtqy7Mqz0
rdLkKgznlF6kZxewt+2h3AW5UK6s7ZQr2vjKWadpVTmWvw+7JDiYRf9WIS18ALlqX+XB19r6rMJ6
vofU2HeuWHBQ0fOm95nnmRuxOcuBfY81XkqLxoVehZyzT4E+OdmuGvzl5tbPyLDSzzAXJtJ/gXit
1MLDdknUs71ivXb581752EVbQ4kegWi0ZyyAaPAnefkttub3cJ74i7JEqLRHKUn3KbSlphG8ddVo
rKqidS8CM4qd4c2gVjAHFyRsg7Wmq82r4tblIh11968qMKlOGbHPA6HEccw5d2Lc9kUH/TCqXJa1
hvMWuPkFcb/8MRkogWnOFsi/+5YUinst8vjtNicAnOQbab2UwxR6OtrhWbKRQ7v3rWUK2+Qgh/4k
/irLxuURz+0d0HhJ7DkvLooET9pQ7q2mct5MbbBOlhLD5J5niUlXlqUX5xtMkV1tlY4RQCEUn5Wo
TS/oXmYX+J7p7dDSn6OT7eD1+U/cGspk0w0e4BiNur4RNcBIAyfcaxBhdxW2d48qzjgAbzvjrxYe
TNsVv9DlyTEYgII7aa7YOKhtHnpWdBegaC3oCsyRpwLDU0fJf3VOeKUWWH+4OEmuwjY3z2WhxFjw
6djFYOb+YrVYaci5ZgB/MmmCvzKTvj1f5YJmL1xRoLw0JWaR96yjYRLxdqWW140/gpn4XPb5L6Sh
+b/S2/R1UjBk9qLW/B/OzmtHbl1b108kQDncVk6dg+2+IRyVc9bT748sT9dcPnufBAOCSA6qyt0t
iRzjD3t067aO3RdnTx4AkwSU6oE8n2sr+92pzuwcc/aVOuUtf1d6/rJXrVvc7TKuT54pLPn7VaPq
ekZiculb+zb5emn1+TGJN7aTrfGv73CdeLu4UYfHXmAlypLn20w55QmaafTYtUOyahe9+sIuSN9A
dYCSNlfGZyeHy4BuNIXmho1mlG3HdgqeMaACXBV+MwGXPJVhjANd1/77Cg1ckpPpevpnY96qC9fz
QLWxyXijJ8lDGhuQqO3BfDNdkjCqqSrCqhmBCDzWUkjr1ryNquBo7t1HM+7P/+/z88odcVFInzWI
+WcPf5tzVk5pulPtGDc17BN5aCE2JE9VbxiCwmh1vdryaGBH7sQnV4aoOBUhFpPntzTwXGq3umOT
ah8W9ECctBb3bGfF/VJlDvqFFNR0st8X1adG1SESWCnNke1sXRl8G5jmApGUCNHwIU6fO9NEz6la
QI/nffpcBU76jByMsWYrWe5VnzoMJVUgl5pKW3R3de9Wp67zx70og+GpQatkPbjC/EDn7gS4vfuF
6wXcs6b+arfQA9ygEU9tZxX7btTY9g9xfZfyOthOJBLeMoTtV0Y+zj99H0IMs+1E+4aHm8tDW7NR
hQva+9ACB1jx+MGxuLMeyXbwFQfb/uLE5p01xN0v18X5uQyrb7HtIwscbLoEZFLuxDp7PG6xLW/p
dwfs/AmVaIGWaJ0UDyi0BQmHuMaoMAB7c2gSozyzqm/htvlwXgsUtFJ/RE4/8q0HQPvZdi5c/9ll
z8nPLG3eg8qdV+VQxh9VX37hAZ3+SIruEAjtPFN6PgEZEpfB7JH50psvIk+DM4oS4lKDMBBejgqh
O2KZ6bXdF+Qdflp5Zj/qegRyrM6SVey53RdP8weYcT5ZFxbrnzT9swpvGgSx+2ba22FkbVUXDtXP
Ody052Ce+/s0DXVqpVx5QNKcaminHXn8bqNG53s16Il2+ADtIKmnL27gSTxNmH5NgXnhOcF7bhp0
2Bh1+COLEWdqSfW/UZgSiICn8/0MsPAYg5E8jqIa8NjSnC3ZCfcRa2L3sZcmrgiWgSelSx3gZM8r
hPxwE5MRuRDLsVQEA8trvv53CuK3vjodDF5BqFyXGpUpJ1pOpQu8v/Uxxf3rLAQP/HffGO493jjT
EnwBRXuOcSX+6YHA4tWaf3ghUmZZ6paPcJqMA74I7qFwg+gxzkyXv+ypPODMvKxzstKXaEnji9Yl
Zbu6tSU/khVhEO9E5iHT/icwLU0C/QzHKwrNwx4amn7SRniLQRUbr0GXOw8sDi4itnW0TdvP0UBu
HDyqgTl081GnJkIhMpKXjIGdl+ZhI1kbx3hufrTyiaY1XXA3eOUP9Xyz8yS4SxnTsKkCLNMi5B9Z
3Y4sQrYDzpK9B2JJt3Ej5r1qDmgTbkyvyo/4c6Vs3dCb1PzcQEUho1SsTgG5sVEzzeqAkMuTKAId
kNLsoXrvvdkGjl2LZ7+Eqe68wC/K+Y+J/qz6Osw19/nQ5xs1qi+B/ygnFGnnrWqjx3QpbwxqSW25
Hvjvfg+C19At0FOAQ7Uq2lQ8JzVqRFDgCmgnhEKdBGUJn/lPaGYWUEtaO3i29dLajzI0HkPuXCM+
+aJJzuoA1v/3mWpmWpycc7GAWrzFGPp2im3jxNaJfhViCP33tGuw6rzNUFflr19ZktbruNQEaLQI
vrMevWmtbt2pQzGFGJc7bhHuzEG3wYsK645Zv4dVjOrzE+of1Enr/W2yHWT13dh/TkZpArBgPG1V
wXh0Os9ed7KJvzK/GbKqGzVqZka2x5yw26rRzjBYXUDq2EndgnfQsTl+vF63vzbrudloGE0hGgsL
ILEwYUEGztn5ZW/sOx0F9Mb+mnmyWMe65simBzsE2e3Y9r0lMhfDH226eFY6rfUxD77ouQFSAION
UTOH86j1yWVCnftgNda9akWJ37erorOTi2pX8gzb9xi1XfxBS/waqH1qOoo00Um1BpGwslSnohwx
RTG73NvN+B6vcpuUwUYNqYMG0vGuxc12o80oi4fIAmH4LTvV8OL18fVs9np/FRR9x26GD0yKSucB
i7Bw3vR4LoP+ns/qMGC1W+0WRIfOpVeC/gqMA+IKxKg+FaO3cb1LklpA1iF5ycOYP0kpX+Fmubsd
csPZR1Llwu319x5692OG6fyLF5lon9KNcF11NBBo3ahJle+W69GjBK1Gp+BlgdD3XjhDf/G8aqWn
DiWSwTXfpslfoKugvHFrqlFFZ1WjVWAw6oTfBt8ZeLl13RpKs9hkLgtH29HGu+LPmWrqZtnxHOrE
5jZg6B4oS9tdYGBXALrm51taQqUqsEE20VjEpVuSPFS6Qh3UYIbQrRpULSOmXHflGzaobhRmkZ07
eIGv+tz2W8PwUeAA9feKp4c4utIQTY0irhY+RmZ1UoPqAHR+4xne9FQlaPakccwfhiHSc0XRBEli
/6kOUY+yg9yCWtM774k5y4Sw9RSLWLw5y1H1os6JFi8FyNiMnHdLSttothOiycSUqMj0PQzcZrvI
pp8PiNS2uB6rUXxqv2FEO52T2Wou6pCW2EBsSqiQFyOUnk5Ntq9ly10ybW90OGqVYnzs7Nl7UFRF
2eoNiOOKqTi0uARP7kYvEML13FHbIPqF4j12TJcB8jh/S2ONs1bzrGRnhDDvJsq7m7EI0wlcs0xt
4RCPWbFU6Ovz9kSdq33zA7lyAOO80adXGzd2pMVI6dV1/jkegMIib+XgD3XWPZCDGLGSKlycYe2Z
c76BaOvAj6+O5LODn6wqryfhWP51gjcgb/OP0BmlM2A1FpgNkpdJXQ3RHNlEG9g7FVAFjmY5vuPy
mu/9oA+f1AHcR7GFLmFvwOzgmOyOobOPXUC64k9MY/XBqdPzzw6596esdMMnga7LfRNra3WRW+iE
NRia8NnDLdSsjNfEE/X59qG1btgrfc7Tg+pTsWKUq3mKRlt1NS1bSpjFQ7jzYrJRWW03YMK7AUL9
EqET73vnggLAbnE9fOt4lqynRjrqLObXwZ/dn7r4GpQNgOMekKgW1uXXtl6w3mPZ/+ro6DXVRQ8z
EJWjYzvDS219KdEa1LjEek7wAmnGW5U5snGBF93piaeTfKhfvbxPful29xEG1E4mtEc2ChpuaNDl
EfSkkieR4nkOhNC3h3lDAst86Od5nSUarixTVcQnL0hYSIUaZmM8uUCgs37GRjBZz2W8j5Jqurdl
Zrj1Wvb32H2oViLTx/0w9cdacgCH0kcvRfbNRtRsgw+D/x4kUsvaTEgCfJAk4SWVG9/Z+fDKD2vx
mAPIOA1OPO6CvjXeUSp5zAareAiRu1jPBg8z3gPFxUi89G3wodAVXeUdp1HPgFU50yaaLZu/jILm
hFWPmfliq0ZdH6BBgzwYsPxYbDGNX3ZoEIiTXmCmUZWV/tzIQ5XEJQxG9j0oP4cbT0oJwfzgKeDq
a5Pyy7O15MhPJEjg4C3L0lw21UCIvqdZCnHnDrP+PJmLe6oy7JRURG2tE+hOzwVv7PUyDO1BdaPe
TgXH/KWmqKvk3P67EWr19cqGvHzk+I/CHPI7FVH6/XTuPff7bVJYwuexPMT+Ig+ecxjn+Qk4+7Am
MRhx02fiqTSy7zVS9h/jhMKdqFLt0rVuxPcsv4H0mT5iH+ctOx3AESRehvbc9FXFp3jisLac3e2M
WHmced55kqLo1G0HqWL+53So/PaELM8qmVpkzFXkLdwyjGU/Vd7rbAIcSDwsjbClCTeArrpNZo8d
+kjK2ahtcFzUBvIuxJmaBcqgr79kAE8PYZZ7M7qK/DHi8IuKJXqpMyuU0Lqj7mjeBU4JxaTXBZW6
+keeesADAn4EK3TvDsP4tcTr4ifvzRUUCDtcBSEJTj9LvwFKmFYLksJvVIyCjdV24YOIaox9RB+f
nNHxLiXZ0d00x7uad/HJlmoaU5/NF3XmR5N38h1UBv6zf+rKkmUyKt8rf7LNbeUAPZ0RSFq7pult
emcc71p5CLhBZjhqnJoRgpCJiZNlUCZb24/NNxJMzi5wGgwzZRLDLtEJJV89XUeH0vYpDCXjtWlM
kdhpadegjp2hgFyzI5/98RmKyPuUBuHHEuA7rrvsNEwvz99xU9rZWh9+hJg7k2SmmF4PxWGQocZp
6Cz3C7tuYJRsOnfqArIs65ml92a2s48jetZv1AVAX38eDeiN1BdfRJA7OIz69vUwjO7Rc/TqdOtS
Z1Y0OXdVV+YHt+k+boN/TV+SYVmNBgupvwbUfJDj1kUMJPf/+TgVRfVB248li2ZyqsZRn3EQo5qA
IOvsFk9JneHBotUfPL+LJ3VYqjy56O78eOvKWSrfzVZ6pBQKAgz5BwemNhIT8hIqLOJ3/JiU1znX
qNretk5w0rtZ+xSlkbvWpXqKr4fGy5xajwGOix/Yl9jYlSHZldZz+F4PMRpY9GeQDLfBrGO8oy3j
59z5KZB1ATO/nuzS/4K2YLcFl1AfGzs2Pvf9Y+yb/pfKwcMwhBewQ3vA+1K03c4xkBJDbCM+ezHp
4wxhICm4kLxOa1tKWarDYk0Zb+LeP6smion6VsOlxq4yFFf5DaofZMIibeFVSxsQ9XYBfHj+V58K
DFsc+cYhHNbZEpUXN24ocsmDkwdht1JtNaI6oYkjp4WyLSwbYtSAOgjf3lohVkK3WHV2ux6UpONg
5vhlypmq//oRKs4MuvE8tPfXLnLvbGdtzUKj3OS/ZMz6vz9MXQGcX4RXTlxjLsEvTV1FxZXDkG+i
MRu3xpTAgKrdr5bTWW9z6eSqpWphqgX3/StPD+uNylJxrNx6TUElPseGiM49/KqzaqqD1yYq2cxw
UXrDRqICzvpofhr8GnfDCtpaI6ZiFwU5/AfJW9NnxzxjFfNJAduuGLd/wd10O+t3fSmV9xT87QZx
G0IoK1OzHJJymS48XDDKmvVqutRurK+oMWM/KUdUn+v500U1iznIejwAaefZ4uyw7vmlBtRBXevW
XGLRnEaMtt/KOXsvgOF/rwcPed5o+pmY+j6NZ/yZ+mFcxzP/VmGHRa2HCqeW7GcwhjhnoijOnUEp
xUvEbrFy+8kqNcolbK6f0qVKnmJe+rPtPN56iirfV0Zj3wEZ6MK17xmfSp5PynRlbeQBKW0f6iDK
nuaDpfnNodF8/RglXXhPFj3fxnFZvunUIFZVgeldauPboIlNHEG9415NsJfByCjutP49nDSecRl5
ymlsh3e3gN8yiNbbqNE0TNytwEt9p5pjuIg1G1p/ZUROwRvex8VhWbKzrmdYwsiz/7FPDThyhjrD
jWNdsus5/o9TVVhp1Mkm5Gd/SAo920CxMvYK3ZC3SXZCZwJdJol4cJyufMk9KiBuekoMNLwN7dwF
NnfgFLsnQM/xdzdtKDWhjPfZMYxkbS42AMQZDcx5mqAkgNVZmXrzHPLrWVMfHZFolj5loibTlmD6
eBg6UNeTPBhtEFMaazIkz/QO00u2tTk5movtB/MTy/KFZWKxxaLFvh/rod7HmmauQ7E4NNsLyZDl
ZdS9+cXvkVzRJ889q6ZAvXPvhgIbAzkqNLFH1bpHa8FK7pPKACrRBQjYcqhHLznOFC1Xlt/x37GT
ut5mOVp3fhQHTyrQlBq2udV4BzVFDcRpearawL5TLZwRKDcgwqBa6Mznd4ZTgZzLmtOSdNkZ5eSG
ymM43o2TP4O3qGLcQPt4ywbOf84QR0ECtRZv6RQizmal5Rd/7H5q5Ea+DY1+Ryp3/kWZBnyn78Tk
frZ2EqLb6i1wQrIg+Tlp48tcgUhz0gxhs6jRPk3yt7NM87g2TVs79lgaX2DE3jsD+gLqsIxgHvJg
2OhenV27/Bb9/wDswD8dKrAtLXxnOx9JBvrJw6VgPYxLYiFprwJUfxLYXxERY8FgdkgIwoiTYKS1
N3rLRwjJZ9tYpfxZd+2ncRoheNHvxi2uoXFTHdE2jj9ZebUFqzjc9b3en0m7S4+a8JePKBCWaNVX
2zKatYPIHze/F+zFWOrHzuz5YvnUbsYwLj+zc3+uijH8NUz+xoSgcSzLed4PBaQ5nzLeeegW6gWO
Xawbt0pZutA0Cxudn3aJjqqZsnPFzE8PDzpZ2LfcoqaG42m8V81hMsptwe7j2QzcaONivLSfstx+
nvgxAJBYq8Yie5YgWXbV8kP4KY/NSWDuKhHIVNN80lVkqloRVNSiyOqu+N8uw0oFJTISbBs4ThcB
Q9VnB0HabEzfH9ElbfETdpFTiUXBj0/eSuqOKcDtrt3YbfbX+6kEm7Ai11wcf99fnvc5T/kZqCnq
PvRT89jFMBd4gHGX4s6CH6qXParrmUtVPXrNt9vtWNuOvnGHjAVaYT1oc4C5UzEcbQMOZ6r55oPq
b2Y33oc67PhOhl375FnVN8vaykSw/WsGmy9Uq7GjEtsAevXF0/Eu9kPYVn8OWEqtFjeMH1QdQPW7
KbtPD72lI5u6UuNlVYoNMEqxUcOqhgAmBA90zcASUMUADwkfPO6yUQOPPBajtjYdLEklKgWbSbSg
aYGysN6KsPhX68+Y6y4swb/1eY5ZSTSFsBTg8m0tDa57GnjVQyIG7YTjgb8esnH+7Ppew/6T97fU
TfiEBF+MT/VnFdXIqOk/o0ajcD/p9V5NNm12vOaPWcTapW8HcSmwKtwADzXXqqkGAkpRYE0yR1zw
VyemHpudjXsNDpEz2xgVGavT67gdBwd7xL5BXlHNq+MMP4Aqs7cwHjHCbZJ+l9lJ9tH1+NnjNP6O
MgoPESikW9WfRSVcQTt5dVtDnHszDta5mLKP0Kt+lCIbUIILkvu+SMkKqP5mYueWgR+ZDGt4TIo6
W2VmdoHFO54wTp4g03NYygFRdxSgYqeYf3fZNbr+IBK3KgKhmV0plXLyCifPonVnUBqozydxUNwD
U2tftKoN96lAb1M1J8+OX0BdYBlBqKPNCQtqEDFqsPPYD4rYeVKtONbaF33IMqQr0QxWfTkuCiwz
wVhm6rNym4V3jwxx3kPU9k3cI0MzATfkV/NqQQ2iXDtB/qUMuu7SDyWSLVPxrpjRcwH5J/bSe0WR
xoo7f5yTVmwzL3DWva4hHKDinB4fORmnWir4Fqf6FPe6jSrnHjFFTNEolHnpS4I6wKsYMDbrwF+e
W3ABr4iVNLuCSv9WNSe/1iUn4KdqXSd07DSG9MUfi+I6Oxzq37PbXG9Ystglwq9c2y8waZezDb+H
Ws7nZkWRvcza4GymaISfUwfZIbVidgE2BCXhaIUAkbKegFs8qq5gwcqUXxd02Eroe9XM+M6PbYAv
T+ktw86u5va8dF57dnoNUXnVRkx4hokpe1UbUxfwVux/t7c+WEb2JrHMZyOtS0xOOdRt0h+brH72
UyfR93+aalCFmQMgtNIPx00qdUqcKhDnSQqYOOE0bOoQu+e/BlTzr76mxgNaY2u8gXXlbLGujR61
If19pvq0pIwe1RlVQKqCEMT/r+MoYAf1Y1ya3i6IBIxFv230dZUE3s6RjEV1UH1+ks2wUU37QY/K
8WnWdWTYeZYFkz+oltqbqFYQmuCYeer9ifTbwL+PAtxkzMosX8bRaHaebbkbL6/Ll6wFMUrBQ43p
MgA51XHjaI69UwEYvTUPOoltF1b0Qz7GzxZ+A3uqHe4LFbZyNYjc/bF4gPRrM/8WNOWyrgqwnnHa
e0cVGzmV9wLeHd07L/N+9Fmw8mVs6FI5VbHUlNK1UZfJyo699pMe1TuvGa2XahHhsxjtSzaU3Sfq
XCbqZdoC6jh/dE1tPKZ9j6ySg3VpJLKtaqmDBr33qT04jpM+3Xpz7Gh7q13wpWWaOuTO/NDFXXa5
hWYUVFcImmjXq8cyttRxHVwiQAa3qV2einWDgevu1ufFwl7hnAoxprUfPMumUipkkdRRp4GskKqD
NxbDodKjB4NaXLsjUzh1KAr2w2yf5jkVu7LyxbMVl/aqQAr3OynnKxLRq8UHlgnWe17P0TYHcnko
Rvug135zGfAW61aT1UsxNZk1cOZ/Ojs1lHZ2vDWkFagQTnLoB/xhDR3H9KZZ9qx9UEmCl79OisS5
W+LQvqfygjWSHMA4+pI5ZfW+pHhjGizy8XLu/B2OffOHO65z14q+1vBpdhZEtwMuZMis5SmPqTz+
6hooIxUA4U7DopG7DtOX2ungL7VOt9Gzfm7eMyilyLNSCJ0GV9s2TWPvFhOyf0NW5MNcil0GieXd
8urlqPqTpcAko17ex86VWtHA4iJnPgFpM0COGemHoVP5DZocZRhckUTZTetEvvwCYUGvmNyJB92s
3Y+Whg+UnLBkqKdQp2UL2HKbjZH2XfW3Hbg9F4mhcx6XxWvsWnd1Ffhn1OywnpvaD+ph7tfxnxNy
+deePyf//zF8rQq0/oK/URVT8596XCS482vUMjo7/1frNiYj1Zh6Dvzv5jVENrZHIc0F0oG3S7MZ
vSp4c50Ycptml9/KqgTAueQRlMbL7FjiVzM3Lwvf4UOEOUnYsOnuDPbA62Yad+xB5kuXLEgqpmWf
PMTWxirH+SEfst8H3NZA2eIdeY1SA1mA/V7XvvsApQKWZ7Bgaq8695SVzr2ooHJiqVyfHbO3ELWV
Q2ocb94c2owcmhtzOLRxeriG36bfotXV1ICWL84pBvyOCqoUUBiAX7KcUs0y7uFgyYF0NvyjFfqv
oE9z0LH/9GuWbZDN0+B2EXXrV00ACR5aJfeqcTs4aN3oMTXGW5c6K0X4Y6w6AeiFa90OAb9vLPxg
i8aO9nTrV59mZQgiwoh0rt/geiH59QZsVHetXlZr1bc0dcByOAnLA+a42fX/d4s2tPEidPSEbV66
d3EqtBMKFWxrrCh4GWYN2lFbLj+t0F5+loXfYjBv+C9oReu7INGtXTa7GaljHx9MtoU3LR51BmNi
ulN6PHqJDmJv/I5Qg1rnLLu4RAuiVxI9rFeuFyk8RHkxaEXl589cMQf/zFUiP7fLyyv7t1E1q0+C
fShtyOcchphvReXB1vVlVbWZS7mQHBk63RjIabX5qMsQdehc+1NEcu9060qradn0KJxsVZ+aMCdj
TIUNKXsnJXkkbS12pTEN3b2u6c6GTRAun1YoSEaDb1ip07kzu/0YIzlOLQgrk3rQD1MYo9HkDNWz
XwKPHHW7WmexLfYqRA0gIwBEFI1v1RUNE3LKc/9z7MdhTX0GBSgLvEgPqYD8ongM3U48jgtwQXtx
5iPaJzaG6yF7oA6BPbwKZbsLSmvXg1haq/BS+rEn2A2cwtz/drtMTv35vsugoFOKOApLOmyi4anB
ddUk++n3R5ZjMF0SUR6rxDcvOaIvgNZS3lHqVHWmSMdRNfLsVSqH1QBKPmO1ucV4EPiwP/VbxGnR
I9HI7N4ueJt264u98DybTX68XUOd3WJVU5DXOecSAS0/+jb9Fnbrc8ky7evU+3GL9SOoQ1nKKtHN
6+FOR4L+WDZUeWQrNkHpbtQpsn7+ueB1+PeAas/iUPPTvOQwGKdryPW0DerdiBPv9XpGrg93Tm8j
iammOdYIeTjb2DnejKDDhjvVrQ4qVvXlU5fgHY3n2F8Dt6aIoHSKrjS2t6v868Mi3cPYKk0wMJDf
4BbjdLAEVtS84q3We4dkitH0DKrq2TaM6jn3ymQdoJtwSLw5zdgr1XzvRX9UIb6Erli+INmbifI6
A7RyzmZOiw/YMibP6oD0uxP45pNqtMAcTrkW/ZoAwl/HO+pQ28ofgf6Uj7rlURf+o0x3k6MbPOqi
LBnRvbvK1anT2+Ffnf8KneSV/rrcf3uNq26e+gx1GtbZPx+nhPAst/hCaZR7ddYfr4MqLiXdRlFc
fq3rdVX79omhniWHRlRPdkxBR0/gW0Ah6t8XFjKtXO381Y/BxC6Tulh/9ceF83d/lNrDPutKjx94
BwIIebx91Wifwzah9ecQISnar8ahjEBa8chkcLGlCyi42LGUIq6Vmi4H1IWuE1QgUuxrLBu7/WRX
r4vx5Hsw6QOkN18TmBeo4WvxSZPNYDCXfTaBFIn7MH61FxMmZtae1aC19D8bPR4umLTcFwXsKtVt
wlnbUNnFlkDOccmCw6aj/qdGh2XWX5ZoXYF8b9fQD1sUs0AJqcGadRnbzBBGgPx0o190eF3jOyyW
udsMoZHdtQ16nY0ZdRs7bWj6IrvzajPd8X9Yto0JzmoYXBtBDrNN1lbtjiDh2+J4bWcaCgaIc0Fr
RhHZoVrzONvP1zE7Sd1zZZfvqYlys+mxd3DQxmpiQ7Kq0+C1KaPqvlv692trTo1nX6Rr3RuD13hB
sl70dYkbD+IkOSi7dRFFMUYRaJeMw2yd2hn+K54bqB4C10UteHSf0Dd1XlCPcdbAUOODmquCwz4n
PaSCJ5RKVLC61C2YbNxdjxnRfdAjemb7CSSLcLYfHDQs1wlbgu/Gum20+Ae7gAbhNiN4MDu7O5mo
tOwCvMF3ngiNTR9r3llrSx/xLs4AlUTcjiOjSC1H12ERCaAFUwtk3cPyoIcVvY3sQubRwvJBHdRA
JTl9wiHdHs3F0Q59jBpT6InTbOwzfUaTKAk7/5hm+fe890e4TPb8eVr0aZ+6FlCMCgSDVQuz3jdu
Z9wZnt6ucMk1dp2HotKmKWsXty+d20DiUSkFNWhvBtEVj7qQX9zb/E7XanSG5/VU2ZMkWruXkg3Q
qmd/shmxBTjDYK1eYoBliJrPH9QIV5TSNfTThiHezZpWbkTVRC+D8gbvkk3tL8Oj6sJ33t5UHYap
gz+KhzxET9ecm/x7ZfSbdErcL44ZdhRhAwAzRf1Z+Sr7bdTcd0awVS0Ne7NhePM6vJ5DKW44ybUW
KlTZvFKneVGjRaXNP1r8OhDGZcvU6vMma/FCSfvAplZk5EdHQD9O6hwGF0iet9GMMzhKTfBj5r8a
WqzzC+oJhjN31JOHeW34aftURHG5x2xFgORfoAUWZbLLOi3dV/r0hc0xgk/y4ACbx7dGniJSm5zr
pO9lWwiQQfF1wFDRmYPYQV5RA0zkkncKSnPH2qlZzxYOhNfOuToMoU0eGn33YKUvSbAeTZ39kINh
xbQUGvp+yCem42PUT+lLHiCeyCObzGlqhGczmfLXJOhJlyH4tu2U0mKS6JcxbH6qwTIM3rskqi6Q
Jj7gDs1X+SkqxuJxnt+V8JQhBalsIHDHMeOvSjXVQG0m5kYAwJFyDWhWqUM571AD0lCYIJ+yAvoy
33vwy+GYW/0arvssufQzmn5lba7SLP2Yy9496L2buZti0rPL4sJ9kiG2bv5AZbE7qJbnkhCFdfe/
XEmNqs/R9OjDA5n++2pm3GSX0bGuV1NhQzEg9lAV2b4ah2w3VkmCforoX3r8rR7LQFur1tTXaDJ0
Ag46/upHczGHlz70nFOqdc0qHxapbB56p6nuwwcVnJiA4CorxG03SDCcHa3XWuj4yLcoKp8R5sOx
Q8lyyaYjvNdrzkuN/hUsm6j2Zod6WaoVKHWZ1JCpjH/lM5Co3Bjkik9wYZqLyn6EuFXimztL7qBL
4XDIu+cMLVkenlm7dTMr+IpyneT1YulZgrOg9qkbc/4cdHCSUuxcv/QxZqbC/+gc13oPAz3a1kLM
aFaY9skOnGCnYxUFf01Yqwbj0+/UkVZKkS4YtI/SARnpqkeBpY8j/HoRXDLoqytFP1JNGPiop0h0
vmqKP0071R+uc8sU0PiUpMO61WJ73+ce1mDY0K2mqAoelTmYPmoAaiMT0iHSruYaWcLkAV2p6HEO
6p/wNqhPJFpCbgbcu2rmcc2jPk32WtHbaG/GPQ7tlPPXfqLrV28A4CG/mxai0a8Ifp9JsQYQT+57
6TY+yoM6Cwsb3DmGaY7/Fpl62B9jhxdzZToZMkNuf1L4VX1E6U41TUSU3lQzRrzhpP9nswjQGHAh
0qyUpUitdek6rKvyqOE6R9oQ1ajKgYKvRi2p3NsehGHr/D32Os8Mf1grPPINt8yGx8BZPHwFYYPI
a79E4MIoZY159NLrjXf2KRc9qfQqGF/e4DqaXrJL9fvCv3apgEyyj2WUmnj9m7UgoKG+oH/M1uyt
Xb9M7qOmwqBp6VCTse3mm1vvLaT5to0ewHBaAwzONpELZsF3jbXyh1EGMOoMjjHs4wVRg78GwOL/
0lHbOd76wZOGmyHJcGLykDZi60HBIrRRueQsjNrDhM/B3a2/DKpsHXk5Onky4nqYWpQ1RE9lKJWu
UZFdiou8XNXa7Va0ybcO2yHq3tq9+sU5YIxvrXBx08cIDyCFSlZjf1r/OW8JmvQoeJKvimDM1i14
5Q3vbbytb9zzG0W9c+YnVmbOfmpsuekM9WAkqdmdlG7t1OC6NQwF7Bpbf07JNW3ZHVXYnPnYNaK6
si9BtD6oUVNzEQBa7BEQohydMVpFg6FgeyknGy6iFJWuba/BVssqoW2avbJE7KWDot8gmzTN869W
tlT/7XDrM/PmpQCCdlCDt37RNvPK8YyZqnO0LcLZeqbu4b71uNFm+dK+qJYPXF+UrFNVy1rIVnTW
tYEitNtTvp6HZXpD4k9FlE43P8SafXJQQ4XFiKigmxqgx+WhM8Xvs/+uL54QWLKbBlL7/zlYhQyO
+dlki7e/TnA895TgZWzbmgFXiZULctLNESgyJgpllD/7Xo4daj9n/0XZeTXJjXNp+q9MfNfLWIKe
Ezt7kd5XZhlJpRuGXNN7z1+/D5HqLqm+me7YCyEIgJlVqkwCB+e85rsOKstMqURRhqGeilK+6Enk
OgJNn9DGWz6PjQY/Dzd8xVf0lNVa+UM3tIvVZcOnGDOBlWt33llLTeUQ6wkpxdCg8h9+T5NM5WzR
aB+sGtG2xm/zZxfpqBX+88otSCCfEMRYlJHtYWMGoYW3kOlsU486Zs+HvA+VND/Ehesf0VEXO0Je
69QJD6/Q1likolVvfE1PfegWFxmrpXne7JBywdIkPlpZ+aGOrOzjNJb+WiEkIkVlx0ctSPsNXlXR
MyKI1aJK++lH8DlAauNHyqa6mIpQ3cIcTpd9V04PQENeDVRAP+aVlh0yEq5LHM+VD+OECGbCz97I
2aDOXkHxb2aHrmccJEAPd5r/XAQ1fh9JHT1V8dit2CGzx8psCeH6vLq1DpI1ZRNBGig9Cr5qKR78
oYbZJjz70sWevhGBEl5ABeRbbdRKBKdya+vmyXTqAAYtSywN3MwrPtlBvg5J5jw3ldAvvlHm0GEY
L5LGXWP2BvqeAykRbPUQQVc6kid8FUWN2QGs1WwNoAqFTJSCH2VT5PlHz1L8kxuTENDRJHyYcVOW
6UBlgWu3bnNqyts6M7Vdb4tbPQ3ZOSI9ck5tLBsWkZuJ5b/+43//3//zbfhP/0d+zRPohdl/ZJSA
crRV6//6lyGcf/1HcR/ff/+vf1muqdoUbCxH2Jap66ZQmf/25REJN24X/wvc+ujmnLpWpu2UiMYn
mIy3tr6yinG8qElIYNbozsiZVNt3VesfC+KKi5wdQkdZtnjXkJnQ4oXC//YwznkL/NlhyfK3Ql3g
JkeUHK8gbBT+kFNyiPNKw/Gyi9dvr3n3Pj7A6GPjj58CbXgKNPKfFrDHC1Z7UPTn5n5VN/fJt3F5
G+sQfsZ2bh3kzl0gdrqOFRsDZBH7nI9w3xMzrNpQ0lljyqy2bPb2WZ/H+tJsQdo2UbIfk+CxjUMH
UbHfZykx/XxdIQHbbzeN8+tERgJnfsl9vARSWtrThJlcUzbx5l77ZUH7WfAVU7w1vAn+shxyKPwM
YNgXaqNVz507wDbAJnGlwMd8ThVU7kRYfZeTsuEMnDjJc6UU1TMlCX/hqUgnyam+ztxV1+LLfe+m
kb73zU1v2Hiuphmr09jr46UNNXOdigJP9agZL7KREyNspEtrm99TNL13cpyNpUJOMIUYiNTQLqhi
bWP6kf+KawpqsHNc2ZQJ6J1ePyltCrpdRe6jD6f1zJHFdcxLVgmymidd1RBDn73fJ5cwdoybZJsU
6qakkHwetBQC5jD+MGcxz6mbph0oJ5OjrPHoB0b1Lfvzwqm0+8h8kaBU/e2vkd/uEVH1TYtja4Oa
b3waEy8GvW4N9UL2jbJBqRxfUHeTaemXMC2LccOD98XSDKLPsAzOhq2IhVRQaTE32pCzTbdSbgWY
VwLCvRwvptnqHwLjNM6yK03uB+dmiLCIt11n25FPWoHuG64FBXhX0R9cCSEouspfmuB+tgEVkmsG
NrXiLNvO3/GkJRdjIqi+lKYC9vwEmHMjr9Cn0VYlcgpLDDfxGpKD8kY5g1WBtwQl2idQCTLxmlgV
1e4hwIo5KZWPkf9DDttGSQk0hmYd9NxFHvigUGp7Rjbi7IT8YmendRUOvFW9aAoFP87R1R9T1bDP
ajecx5EzCPFzl6xMEbubEuruozNOw6PzpGN5mC3VWhObVEkrdMbVZQ7zJMj1T7GRh68ZBtdLZKrS
p7HUx7Wm1DFaHq6+m4LE3Ye2S1I9Ex0iVm1/iwRujmisxFuh+KaxgzOsLeu2QNjc/jZlmv5CQWPA
IKJ+lqOxE/qQumxvKfJ63Eyma1AoRj9wSIAnyKqg7PZKBC97LifG86w5+V8giaOGNDv6OknHYgCE
knUB1vPGQuj73lUDfJXBEj3XSZitEuF2V6hmxXbSu+pIdNUgGVjkW6it49U3o3RlaY3+oe37mGw0
K3xVRSikhgCu4gy93BKX41s9N+xy0wIwMP6jXteDB7ZNdQEKOb/ItSwmHtrGlXW19O+2N36cmsI4
GzMjsI4Ub9n6MBck/c+Z8FL1OvJpcnYAIQvJIv9KUWA3ALY/d5GTXsc4y66oVW16ExNtuP7DFl3y
dAt1tX4AwTettY7SqOm04p5q63Pjsdb59GXiDWy1uUaMblrLxNuUeemldHA3m3N2cigryofG7o0Y
2rWDI5yaV2fZKFRghkUPePUMlQhEjAnua+7JWS1OmZX9UU2/ebrVodUZRmfZ2GB0gUCVX9OxUo6I
jEYom9Gkqg4TVvaJ58ODjziHKATGxQbAXtTc15Ewy28dKdAF6m8ogk4I5ECsiY+y6Ts35ljOtn0f
lP236bd7bOBoed8etF7DvBtH1//xzqD30PRUu1fXJwtlZB2BepQ8F2kDJxzx/TI1xIcQD8oLANCv
sldq5DqFR7xKWnZhAg49IZ/xzK+vbcHZYWzoR0NxkhO6CatppeO0ToWtto+mEcdLJ7WG9WhSH+Wb
Ynp78MWnpNfBMaOi++kfwog5SvgtitAMOFcgQR1LtWxbRhm/RhGxgXObrTrrsijcVd5Huro0yiFf
gZ/AaffPjDtH1vHkW9XVy2tYRXNOXQ7JRubZ37pytpkCc+H2UYHRgbGvSv9a+wXkcSV86mdFz6yo
PySYeqDYU1nPeRqHy9ypItCJdDn3Z9hiIlgo71VMnbK4hlahnFXUGU0dEau28ztNJKr//o/yb5EV
fxPDUVUBkJ9VzrJ/j6zSqKxHrdOwOLTDZjX1DTnwtjlBxEyAUZ8qzzEPZUbm++9/rFD1/+bD+PUH
z7/YLx/G2w+uReJb9h5E5XNM0XWlEX5vpTNfpyQU81TnCRKHRxEj978XnK9P0nYP9mm8M2JDXQ6R
2j3JsX7CvbHVHmUnQylo5ZCOYSlGxz808i95/LHHiek1K0ER1wMVLps03seyc1YGVIwvg45EFgGs
d4h7FDoJBT7Kcfwbk6XLAfYStnX9UPUg9cHGNxvRwVE0q1G/Ojhs9mIM8aI3xNlIp7076LiEzA10
cvfg6s3XPIrEz6HW6qF3KigHCtCcRNZgyFEkIxk3vyKrx3Zdq6Fx9xoaMdE5jSCTgnGIQFHCGmR1
CFcp8MXsUE2+vQ1y7aXDwPyExiLq2oHYziaXIIwYemvG3qhOYVG0zUKdL+ebVSMX23e3yK5umNhu
dLm1lt/3VtaZ5GXcL50YQo98ZuSIfA68qQ33CpppG9cuxwfZBBmafamtYClKYvWhrMvv//BNEta/
fZN4oh3XVlVd113b0X7/JonWRKaxhSAzOrjvCb8mykijg3AJePddPSQ7gvjPosSlosJleu3PTH19
GqyFlk/uyfdH56P7gCt09Kn0e/WEU7a3cGfSfzygEVPXymfHwQu3N7oe5VERPpiGYR4KW2sOsMac
fTiHoshVZedegRYw96Y5WJVXsjF0l7p+hdePP89GgxYhKxmIDVpFBHY1cqJ7s8q3967voqhHAv/D
BKv1YvCekOM6fjRbw0UJHuA9WsbOC0896K+D3BflDtlo+rQre3i3DlY0+0BL2mMyGTKL9Wkcc/Ec
JOr05LckyunIxgnTM14p4wPsXURM0KhZlDGMk2AMta02DPHCGMBEaLnugsvAxo2Tgq6cm1yPN6oL
YiXFP50K258The15mywr4IzPpll3l6w0gC3PEiHWctCwcnYM6ARwGFGlXXowzS+2nbe7sDa/uU00
XOy5IcwjJi2yDFIepeaVHJQ3318h7ynGWYWtOMiht9dGpj4eS0ffvN1vFQ5vB1TcxgGzTZZhsf77
r6Jhvvsm2pZB+c41NFfXbfzE330TDRvbDt22A9QVlWjZKuEr5U4OrFMdaNiJovm+nzqRrQoVNxYR
pl+NvhWvcSoEsv95vZsAeZy0WtEuxtyoCnbYfAMGV0WyfR6RV1bSV2u9rCfylH/eKidk00/qGkzq
sHNqADd9jgQdmkJHFOyCJxddAZhNCIgFhho86Vb4lKUYbio9Dw3ajv2LvAr/usocq7uPkZpY/P1f
yzb+7a/luppjaypEC4FR5ru/VgNP0RrNtthomu6UzapJX9/yi285x5j1bRdnzQc5VPQxgjLy0tSg
LbXhQqmTHHUWmqGIEOsv0n71NuaQBr/PyrGkB+A95NlnXA0R8p45e1rXlze3N5aSwSdZfUkLYihD
Rucox/paQ4+mHf2V7BqNzmIDa37puy1qoX81CmtCuZB9PTZwvsrRJfIFWHBVH+ozmk2AgYfhjxz2
JVTjtiiPee3/bGIfnsfif+5b+bnTp3iRt8X4GeMFtgNHr7ccO6dFhaw7dLEoWXRypUhFVO8ccsuc
mvvBJIIMotXff3zO+w0cIRChuch4GI6pCaCxvy+7RmG2+NGQELLc/uaoxncXru19b1Y9OMLljMy/
79xWDaYnmh7lri5KJPCBGCOEOW/cWK0MZz0rfm7ywhXfPfSCTvLePjbSHSozf75REd3fSL4S+f4S
fYeQN9LxGEyTwdw6tqftW0dgOTOLucpmsIN2WbuKuaUk0dzHcuU7bK5soc5Yr6kF80DmqaZogFJo
OGZ/FF0UH+VQNPooGozRRs71oF6SUlfHo6KEPsY+JVUXZ3iR56HMrKtbgPHTfzeUcZc8Osm7DHSb
dv34XRZ7fCc8+4aqPJopuuZam/uk05XxE1li/FvTEf9CEMkShiyvELpC1WmGJndlmK9SzxyXvdDC
fwgNhS7ePaGOqqFDIEyTf6phvg+Yy9yG0pJo3sZWPrMG7aK/vN7lVQXV2kY38Pw2XlUqtrujGm2l
afzQcT5xq9rBnaIPblWvPcmMg+aos/aqYq36OQHhhRCSbMMi7kqdbm9hGbqOA7bXdG4c8p58u1tN
x7GmQq9+SPi/L4kEu41Zoz21sUxgdGnltQc1dpCunc3NZONPwfep1e2j7OmqaA9oSwAV8273LdXW
wmGbdwoiR/LBkf1CsfvFIB+cPuE04+E73GZue1IVC8Z0zVHnbWunlKmunUbFFtLQqR+HRkbyTB4j
HTsRe2yixCEoKnMlzejT3Dp24RC8yHHHSH6O28iP9LV48u4ObrWioBQVusdsqKxFHYeY6qX+g2wc
4CoXHG/9BxuZAr33IG/PQ3JSjmMOHS0DfpMNlkuQrOSgHnfVti5YjOSNonOY6ZAWOkcktuZ3L9QQ
Bhpb933R6Gx3BeB6TrvP0cfcRVHGPqmmpuz8uPso/QhlE+O7Ui3e+p1niW04mVBi8NbsHayB7H4S
R2OI9RKCPJe/9Isxbo+g8mLb0y+uCc/YVopoZ+JCaq8yJWoIZcp/2H3M94dBV+csOC9g4NaIGuX8
L+eP1gsqH4cnNLi1srzKb+uoDB/MLnIPb9/nxucQYbamuv5lrMcqIleSQwNSY2VXEC4t/anpy/Sb
Y9eP/Yg/O1sEsKS/liB+0CmvicTkCmSBgli4qZsc6nwon7vsh52EzkvqWdVT3vAsR53zgnFY85gB
r5dzitn0typL97IXqhSg2pWYTONglehyjygMg56aLz3DQLhY89P1oA6EXXLQqP7h/Oa+X/358xlC
w5RVFWwBXPy++g+lXgUAQV2wRu7eTv1paydptvADpbuEczOQSbiIpuhRFwz1pU8st048x9G3VR4h
35KLvbxltIZHr5rI9iJ/dLFFi5QWTsYQkbSLPTdyXDZuqiFsNiUWkTD3/hzjFnRlPLQ5jgn+dRo4
o/mN5pem7uStrHByl/Lt3iZkN0NPUpSDf5Lj7Bk/f1ZZs3yBJyE949WvCBU7S5dMwF7BXu9ptOuv
xRB0X1UiOqfcYvARt0pxEnZonDjow7sGS2IVKz31jY3mOgHI43mUXyhxNvK2ghQ3S0TTr7/ZkKQf
PBz9HuCRiQdbg06aKBWC/KDlkUpWBetnH5a7e7+rEb+c0A8a4YMtMoBKWxn5O65VwJvnvFZMKgFO
G0KN05CCdBq+zvIW2ficV5b8UXC0UxvkUar46R+igjlf8JZj4QxmaUJ3VdPQVMugtvTue+E56hgO
Q6OuKiwIvA07QU5AhBGilWBa5xb418nLIYYCwN7fQo7O1uoQlq+KP+lbcpXtRnZ9i6IddL6nZuqt
s4JnSElJGj8Vzd26ppEfJYmKVB0WNXNXJkbdyrcWctYyBvwegp7PGPjbyMGrXhu9Fhzv3WrO3Uv/
rb5JHjrRgoPRbMd4mOzxOYLS8l3nCxWMqvmpcBtzNeEWrKdNchiaHkJFGTwXZJxXaoOdavaXYWeX
OIc2yhEkHLH1rGPVwHXRJOLHJEXHMwvMNOlkFQkSzll5qGmXppvCq+uRq61mJCnSqhzA5gnEpMOr
mIqaGLdfoXfsnzVt4twAMjHbdl7W3ddLw0qx+GhUxFbqHFp9DpR9ZrYOhhmu+x5NT8lszSHkWJj/
PTfYj15iO+4WudUo/xAUaurvR6D583dsDj/CsV3Bp2+/S+s0XggBPyGeGizrag+F2GoqOZJilsFM
jDg41ZGWLYzaFs+4H/Y332rXcrLBCfq569EZ0McRJwOUwUXJ9/pg+UN5TuqiWVRB6D+EJG4fG0d9
ll+S2Bb62nV9dDPczNjgz4KGSOhDx8JJeFmqDYbx+NUapwANAIF3D267Mogphy3Fs/GY9vEaaTrU
iKdynyCy9A0ZUny0oRU/VYFZ7VzfCnZxEWtP5NvBkUxoOaVhcdS1MPyEZoWOBGedHnOdVMFcwrQO
o4XC6jQmmUlNAPG9sCn3ad+7BPdljJYHSgsoN9jigmECcQcOqq+EgQrV2BRO+ISFYefwWydJ+Qmf
8zfhVCPD58FFfHklxzJOliszK+wtRYZhzcF0IJfhULjVXWedIxTyUjUuHC03VX80wRelKJxvqeZh
KQgIE5aeV28BdwYHpevMi4swHDITnv/aD9a5z/Xph2taIIN4/9oK9XWR4kqrk5Ysqxq7TYLtxZ9D
hexV80Rr4GnLXe/so11YxUvfoRz6opbDQVVwM+vI2R9kUI21SPMw6s1aBtxl0NaPgd8vA6NNlyXA
2mPolMEHDhubuE/s1xSK58ZpKgtSI91Me0V/o/iU5e6wL5BaWofzsOvEt6ls86caLaUqxi2U8AL4
JqYgrzWh1bKF/YyCZK4/sWyfdaRlXl0vizcg5xE4StX+tXJwV8KT7+OoIpTkWlRqxXxb0QBXa3lm
r2Cky2sXpuEiDrwS7y4YOakDCgz4g3+XSp0qqKHE1kupo1ogahT8VGp0QKLhLlB+xnogOQZ9v2l6
iFk8lv6WFLSaLKOqwWnCNR7KMm8eNVEileWYL7Vq4YRgZv7VRFvvUuB9vUDfsPms7RqKg0vX6oO9
BEtm5qRsI1xHVxJJiUy6gpIwqA4RguHo3UuUhMmtc1U0lPWA4BMcrNpYWDb18bCRY3pTxTc71RaK
WUX/EEWwJ7zfLmxdNQjPdWECAcMV9vcwgh8IPhF/vxWbSrZrkKO2V+Wo790Q+UdtbI2Lj2wEdUvq
wnZmPg3grtZaObjrvvatJ1VYAq+P5Dk0g7RaTlX/4Oltc1EiIMPyXrQYoEbELqL7wAfxW1dhrFgm
p/Je3WfzVeIZAhQxIjgvyEkGi9LlWJ7gszBq4RgchxLRGp0UI/jnaf/mYaLjRfjQRMjy2Y2ar8y5
K2flRKqjgdAC1ctZ5VZuIqYvwmSNr/la+SMqg0kx9Th4K80HO1H2nhGpXzAlsJaT0URnx80/oBQ1
XYgkNnoa4xg6q0Dp/GYUKeMUmu4sCgXqYmv4RrQaPvmxPhxlmomUOHH2X827MfAF6dIurIiSVHbQ
tLg8BZyDr5gcZFcz8ZJt3pKlVLp5v5ODuZUciqwtgXK5xZYtzEfYjNSJaWnJ1Q26hP9FALqRrNLF
GNFSQcsFbaUSZYG4xWPU6kPkMg1HHJ057H9r3o31dletfbeuFoXIC/PFT4v6KBvHOWN3Y3aPQ+re
4iYwQOjgYHOv6pHQvektAmwzuB6csbZsSgUAujkB3KunZivXFNmMSN84WttcScebUKoD1mq/jdU1
ugLolaoIA8la61u3HgsiMZAXaxkuyCZOsJrAuVtd4l5FXCEHpYeniVkZRYlwWYROCg5OqKeYHDz8
WhE8Rmk8LvEC7j5pQ/bZ6033hzF8xzGP+u0YGOuu0ONHmZUzTQgbDSqlO5mzQ/0uw/VJx2GKlJ1f
au56dINm23Vn6b1Ors/CLjBSoDJG3Ss19DbSp5Xh991O6gW09s0nt/0kxQZqMtwLNA+Ug5zDmPSH
5oftqhNEIFLV4C6BwLn9OcoNZT15QO6roeW73ppgyGr7YqXhH4EStM8oQdbbOHPTver0A2r/GF5L
m3MVPoMieuuL6LFlNhNfrO8V4r8PNoU1Lw+/RpuCcMMwBILwLvl/05qXl18OcSO2owjnhS2Wvp1m
f8sF58QeSucirfL2I0C6VaTG0+cmRC4iS+t479pAfPpS/RIP3sB+r/Fdn9eKe5OTOgj7J/Ca8dIs
nPCglpm+TmNfbBCy9KN9nrj9yrf8+hbOzWRkxSovGoXd1w1XEbBxrA7GVD+kCMuvAtsEPYvSywul
vYMUcpXj3hD2h1qI/AUy56GqTI7OiY0Tih/61yjM7KUzpvYr5ENkxwbvR2dGB5Da0dFqxmStgWvb
wqT07lG+jOtlDWC090nCr5dn4G7SMrt6mciuDdymTW7lGQa6TrzxMyT6lVkXwnbDXab64VmR6I5W
S8CDTyEl6Bn6gb3Ja+sN+hbCLgD5ukvjVeTheGwge71pOnS+7NJABCGoscsIdUvd3vt5ZsTLWLgf
KnxRWAJJqMmnD0z1nK1Vr7LnFgGQB0w1KlvfIIa6xgLWP781sQiDcwT9b1G4eXBGvApuLAJRlwQh
tofEzmBDoaT1WXQm8CYVXjFgZj7KwXrN1Pl/OF/1v4+F6riw0iY6GaUbPJG/RDOELMwyqqn/mUOs
bEfH07dwMDEji6vyNYu7s27Vw1Ou+PY5JBJc4Lwrjk3pk8FMgmKppEG+lwIetVuY23EKk5V8zvD0
0i5F6zx0vjOuIhime8TqHc5DpbaDIlC9eHF5rWeifjmocGPC0uT/Bsv/k5fo1sMYKsOSEsa0Veck
gmwsFWm+tNKuaNOhWT2hjI4PKKpHltHtKFqJF98wLrD3wq9V4QPAzkdcpod/SJywlbx/6IhNhaMK
F0CRYwrt3UOnTekwBn3KH07tOnD6nXfQjcLKFvJSNk2EabLq6iapsPnybUZ1PkZxeNCUoLvLJseN
9RgWwPMGZBH3ySw4M3k80SyfYpMAu/EWwBCK/dR21KImHMXHlKxN9Bz4Zu0jcmY/K6Hiv2aUHEky
jdiBEbhukIjTjr0wmqMm1G6FjZJH0USUN1k6kM0vkbXt1Qs7s/Kb1qN5DpwQV8Moitd5ZDQn9HQX
zfxJDSg1rIC7J6es74ZrXhmYIEy19exO/Tl1cOVspkLfyQpCQ1X7kKaoSxgUSJ8QPkHdSGF5UgZj
2qMl5S1kQHOPVFL+u03zVFY8JLFSF+vOibxnpM4katsq7AuVT4Njb0tKP9fg45shTH+M3GhiA1vM
Gp2U2I2KKws87vJp0i2NCoQqzukMzqI3MzT9oiItd+37bKN7sXvQkJI5GOzhm6pLw48ZthhdUnJK
6L0vjT06z5ZTF9vYTjJCJc+65YE+LbSoXwoq80v0dZVToRbRZQgnqKkzMSoHH5hHOoSFYlx3geNd
h9F2EGB2OBNUmXKVTUs+cdcaqzaPp1NR1J8VTbRPsokL+2NlUgazKiQoIorUAAIdm1W9qc9OrSUv
Ze2jv2LZ6Gm27U7T2VxkNxy97zEEqis6N/qt66sX1QkuZG8epG3hWzNk6lcbaYz925C8AjN7TUju
HnrcXwkUedCRur3aSZvsSFF+dct26aBKc9QzQroha/bs0q6zDDoCxl8u9cy11/aUmYtwrONjN/Qp
z21ZPslGpdQB+KE5+5PfAjArsPsQkbXVAXfBRuG2otTKpyEL58SPeWu6WOAUNzz5ncfG0Ffurh+m
6oXMAJqkQQ5l00wreB3wILNxqtbR2HGQVitz6QH1uiURJC1RBukJ8QaV/1vg8okW0wPRlLpSIFC9
kD6BsNOrm1HXAR8NeYkP+AAcS2rRCx2oAjKfsIhquAklO6znwr0YHWujFHzwtY6PCCf3fjumzvTi
VFgDDRYuZLIrhhAFbBKtG+C96os176gteP4V+iP4JCnf2sH3jyIvoxNk8ehUatPPKzxTi4Ovj8vp
r8m32yIt+Uh9DthaZEEJSGR7v5Y3ydfIK3ho7H1KF61GtHY4p4XXSHOU5ywjOuUA0Z1kt4MbQfQd
1XvZNeyuWNshWPj7zXVMhjN3ptV9tuxrDFFJ9N5nMX4625qOh14086eWszH611CYr5leiSd0L419
gnT4Jjadmj3rC6TvfhvrdrHzy56qol8a54Yt5Cw6O1uBBbe/Dn9EfpR+k/Mu5jMrNHewH8lsDt69
rWYbNQOSKA/deqkVp4h0D2xJ7yCbBJzL/QrZ378ZQ23Yg2/12y0qYhJBqop9FDwYxccYy7YR2MU5
tjJY46ozXYM0bZdE/BrKeIyp7TBdO2QIdyTDOeTMtxhO1XsLc6+1qbsuNLtde7mVfpgz392stBYZ
prsnBvuO4RErs+oPWJ43jXnwGkPHCLDaurUinkxjTG6xaT9qeLrsEiWDNoAUQ4rKILt/Q94OMCls
/cFscUCMiwLQZ2dtbNF0z1MURjCKNet7U1BzV8ruCyYsnONSJ394uzeI1/fTH2dsZSWRw3f4sBEh
ve0E9RoZotzcwpeDbQMwPkhFsq5yBCTBLBRbt/ORQ3GM4mkScbio5zqATR0AsI/74nkdlt4GwNMp
dwXHeutZqjTJxhEDVjwl2G/ZhcZSH7rYbhe5nSr/gE2gsvFv27ZLtEx61nQ1VdXel9t1WP3zb8le
0WZXcHb9B8L0AUJIVa5lN7TKnKtU3cquMpGcHWMQYW4fFM+IiKx63d3nVC+CRexdBkt3/7Cb4gnJ
0vhzV4HTTtwxevYKLV4rHrFaWlacDotiOGQDZuwJIqVLB4cGspPWgLedkcUAKZUiee5ERW0J0a9x
Fv0i7aFBzE2/yiEs/H6Oy6s0+pqbeqU93KHhk4MGhWICD2vqKfzlnDZieRbVide/hEESrdXCq05t
BGQgqv3uuWN3f9IdAAetx7YdWzeg6NOl7d0M0DHk2vh3P2zZdQIEKZN2Gu7e2dIoW3pkj0rS7Opm
+GHCS36Z8JZPLaTx7+wzxNWrprxVcY+2OzECLENMp/sRf0zkBCuE/05GXdRvQ2namSd5gxwvKvck
hxrWqmD514ve3iew/PPbi/566/uL5p+Gpx4iA0l7klkKM0+bnRJDhlC1HkNZe0irBedPkMpJl4il
dP58a9yqczZ9an76xRc01bo/IssBwI/BX76qtEY9yUavEXXH5izbuEb+/1mPphINONO2LF2oGkAb
y3lHAxF6phtWT624Zn9ZYAwiLkY3IFKVZu0GGnP6knbe9zzXtFXnBP62bQLPvmpubANlAkMQikpf
TVqGSL1df0lRoxyiWZfDB5AJ1Shc8EQuk3z2XoSjvu+HNlppOidjT2+UGyaFc54HMT64X8pNCUPl
VokCDhVKfXYTuuhsxGcyJNV+dISHx+uw73FG+QYiC76qENrHEkO2Zakk7qPqIZjhl/wPeoHCaSgM
/+jUcXyEMuhue6f9Qhb3kFhaNC3wT68RJrV5KODanWWDBgEzmLMhAGt8jkRjnNNM6/H9QRZVj4sr
VjTTKxzYWSNctXc/u1h3NP1TEvcxdplxdaxK3VpWYVQtLfwDcDmzy6OckFdyzMWugC0/THYtOcJV
kWcqTKdMuTVIzNxwS/sM37E9vg2N3wAN6remqFZJHDQPToUBTuibH2weR6SKc3i5BjSxpXyJAtAf
W5EYs+8x+GTHk/Mx81ngLb6aDxjPNzsrD8FwahzyRKxenV6zXhTgCtuuasLd1OXli12mBFed9jVR
25Lyiefc0LsrD2kvbFyBvOk1ROFT3mFWFFgFqqOXxmMTm0ZUeJKxoGamdzCgFPRqItmlOpjujLai
nidFIUfPr45/n794B6GZv8+6Sk1JhVhCTcrR3iGgetXDmnmozaU+mNPBajrvIhswfMmidzH1VVja
0PvtsAf0/bpZsVEMtznlslRFV+yiKhkfWaitW6jcO/eRUau2CdSvJce08fE+ZrbfMkspNrOyC6pp
zvTBExMiFcZkn2SXSI2wVwtvstfnm7qIlBe89fJHMdm7+ygP1BnUApix+R183KyRW43rqwjdbNEW
iHAFpWPeQr03bwEa1olVKufUzaBYZY159bWrPokdJI61m+bhM2lbY6uqpb7TFKV77DuUNMnvu9+i
0V3rRmO/WshZriKOwycnmTSE3Ei5FIaB4NaA+7aOxta5VymALOSlHm4V3XROXaa15/vIfIe8AsPe
nhUNE57c6/Zvk3Jcdlsl+ePvP2I+0ffbLsgol21Xs0yCJMd5d1pOm1yLDGBGK8czyoOnsAKFWq89
aIX+/wg7r+W4ka7ZPhEiUPC4be+bTU/dIERJA+89nv4sFOcXZzjfmbkQAq6brTZA1d6ZK6etZpHV
o9PfPcIg77epS3EDC7BYZX2YEqeI58Loveo7atstaaXzD/BBLnSTCIpKs5R9VEUh8M+4PtXj+PZ5
hpoDBeK+6h/kPk3pUohhwXIQDOWHaCzfHI+xZm5w/Ww1X7wU5i/gBuWbBxJlpt1M624+S9i0T8RI
VIxOtIsGC+kvj54mCuilUh9sv9DvlJJbmcLLpSJsLe0sURgrOQKcLMF58oCw0Aikg5PdbJJ3TmMI
dEQeaG1eXQpYcYpiHfJC5qBYhGPR+23w5hQ4Bdy0t7E9t+2TWajrcd7vMdPY2Wbprs3YD95S0nrK
oWxvziHGCXzrKzHRoO2ntUyjDtyhvARWeaLooz1EYxWs5Br63xeldoynSjSkvbgRbdfO0Q/GUChr
2ln6S6M5Rx+Y0o9sgvuY+WbzYNlWubMDXdmiolEeYsv4Q4bjTE1/qRR05p7n5BvYo+UhRzG88Ony
bQ13mjaON3DX+r1GZ0vdkKkkLplq/eNoMe9T02guahuHit7tKcwDcx04gfFUav3PRrebX4OdMgnz
xnfm+nMccZveFMNHADg51s4VIXml+XBEpqBsaNyZu8FQGR1r9jMQnPZ9YKazKEmOu41hqR6GVhnW
iMO1b475U54QxlCbUc5hA657Ck2x/oJf46UJx/YuIkH9cQZbxjTJSW2haZUz+DzXeZPt7KF+yztf
O8uFPpR/rslNzVWzVeBikZUP+Dyvp1hKu17037MyCHahHo7/0aUW4muXWhf49hxGwogYTZdsqL/X
jauQ5FFI4gY3QcrnOJ27B4Cd+J7V1Ic+a9NwtkW6jtOkeR705EfLDf8+moGZ3O+4wmDW+ez1fAyq
SJff1hoRbb7zgI9AnOyw4/Jq1SGShyCsDqP0SJVeqC+o7ilPGexcZZ7sKIkzz0EhD8nN0Ki1hS0g
4xXwFJRJZaaooWWQdSQQO8qdlyCvmJWrcpF6CM64LzQfWlWnbvptMzRkQeqLAKrolXDmPxdtT+FQ
NKaylQdULbqRSD5S9Rhgmqftkz1ac+gdNi4k8906czqFbOYiWimdGGnCu+05N5MEWZjxw7KMZvMx
H1VTD1OPxUW4mZvAclIqO8DywFAxQat9StFup+zViAgAU/fbi19rzQU9n0VaSVFtEJlB2JVHlDA5
mw4BNHJLLvT5EQUF/zNQFbkH+wZJW4Hu77gC805/EFtrY7ipTp7vuHo4DNfkIUcmYP4+JPWTtZOZ
u5HWy7Lop75dFWFE28r3URf3JGMcqgEfQWZW3+CTJmvfq2Y57+7f7w7aF8U4pmbDFbgXDPi9LrjE
f9RSyaNp4r6lu1wnoFfG3uIyzgImq3VS4wgyrFzNnQsS6OAEZRbpvNwlz7NJve4WDLCqlRtQAP18
ho8jI92kg2EX9yQ7vCZh6P6qRLkc/VF5p4TrLeKiru7rTi+3U1NRVay87BLzk10Naq69qEnxJB9k
RVQXvbZYuQbFFvlNzCzzrh7i9CK/pmNiTEzzMS7Kg0NO026MxL08KL+mjmn/5fwkGqd16uBnlAfl
+T3nf36tVUu/SyxKlnLX/+98a+pBbM3nytci/zidGV4LBfW1/OtGk7rnyp/u5UG56/dr/1/n/37t
n+drf3st8vmz+fnlS+uj0TnbqX5vyNfyP86V/0/5bL/PlS9Dz3NrQ7CrtgKleUc++p9v5ud/9n88
SP7N+T/8eb7wkglbPsjrzxdk8oI+topi3NPsLpah0tvP7lBfojrObqXTFs8EDsbzXs91M5q5waPc
Cn2RHsMoTJeKHtnP/Eu2ddmYGNM5V6R+srIroybWk80AnziSLhtnynyy0oRrsjXUB92INLQEyscf
SDoruNgwhilvzw9KzWZvxUO8kg/qEGev0yCdNtG0/7ik4HSPT7j7t/KKIi8mwUQam98FwyqdlGqh
xlpxKbRGPHl6tVSqOnsts2k6tCH6Nrk5WKO+9HRmZ3JTB5KbkFz8nE3COusGol9D99JX3w7GdRkA
3EepnL32kZSDBvcpH+gNP+xDTpLtq5Yl9rZIQnstnyyeX8JkVcXFGSzxNEFvlk9W//0ldPNLoDQL
F230PB2wjYWEz5BCLil3tePoieAydGGz+LXRPUVbQJbzdzBYyHaS2wwCjEtlGP0mb3MNx+24DCOI
eMs+xBhoxWN4lOydJp8V8DEcUcneGYK6uc0ny4Nyl3zAkBThMZ/vH61D06oKxF8f0NDYGeMCNQX5
WNQF5pMlxScI9Wb779e/LxYQrB9kcFm64xIz66Ll0r+oxdBiO2EimB2jbXGX/SzpMMvujpFj9qHh
6IHGrXW6pmtl4MYyoy4gRLSbjOLUWzpFS4fm+jtzaxi7UG9PKIUqav7fbEwgW6WI/bWMepKbBGoC
rlxJnaAfKd3HcakilJupUvhrS0R44Y3x5ZNrK9dUg/SZwA2U9ScsVx74PI9sZ42afaus5b6mSdRl
gt98K9rAvFTwG4h/csmqdcrs/DHw6AawN4p6BEfoXdFN6MyjIuPO1vJ0oQYwlZImRMGmlDh+BJ8M
uGfOGevy4IcdZmpf8T8KjiFoeHplxlMd69U243l3VV22D/KMzJ7i/xhC4Wj6+7wGKYUzlxNhyeho
gP9h/+i5pyaJio2lt9LhllljtHBA4550L+8ehZnRnEiqmHyHoH8crNrb8YlQOCvfSmXy3jUiCXLY
XnQb4JrXTaa9l5SlZsO5+lS4sboq3I7YwlRsjLpLb1XtYOXDOf97K8sqKhBJspNJXe0c3CUjvOTm
577/tSnPI6uGH6PqrWp7NM9YzbC7eUXPzFFhfhoSHR/YlO2F10eHSaNZ5gexv0+sKD7hMJ5VVXp9
nqw82BrBSCR4wmgoFVp5qJi2irVOvfngJ1otwFWwt5B75ao5H4rawVrDTwCRpynqVo2TbjMx13oz
Ku8SeXH8QIW6uTjjMC4iW0neCl0Eq9q1j66A8oZufxfphq2uUh2rgIt7YYYc3ESubqEU7wNkqivy
QbuzZjbduRj0rAfV46PBDj24x6ICXysP0RHsgFiAZM+dRz12h4NTq8OhJ5onXchtuWgzZtt1mryh
n4O+HSi6d5KLiVylLkjr/ecuuRYbgXJK1dzC/NRY66kwqIH2hf4U9pillWh6mDKwCGU+aSu/r3ci
8G1CUClhOXjE73R/6jfaYOtMfXrSdP4WPCc3DaDBWyT7OASF46x8ta6ugxvY6Dob90CiKDHPTlBu
ayIujp6GUSxMVaKdBtomrcHgOKqbcS81NnppYGvwxlszJyMJ5VlHiQYSb05QnTfNMfG5sIb+Rm5W
cWwuVZsqqmZMKy1t8ydqLU+yX0MV+ifUB/cBpmW7G0JV3Wae9eUEHw3EwrEC88QEEdaQOvjPn2tI
QV5z2FkOQRadUuo/tSn+CXggfm1HmPhuIzA22Ym/MZK2PXudle8bJ6r2oGeylcFY+sDT1/expaCY
rpWL3OqAx25hT2gghOKatDqjVQ7AOOhw/J+ZiKC1bDuk9OdCRfxqaHW+BqSkb9ycGk089Mu8S2ET
NwO9Lht+RD67cHT0qht3FrLWgZl8s20Cl8H3u+SF1uot8aMfcv+kgQZB3wNM2jGyPT3r8UZTgJDM
dtJXgYimm9zHcLZcGQ4mETPwf5ZDly300nU2/ozOBKwdnPFJFvHarc32mWvQUfPJ/xlKysGWH7k3
0ejmvlUhjfGuP6CWfMwRHV68vEE4TTHsnPu44fokvyLkzK+GyqV5MWQnJjUd+MZ5qxso8xKo2SzD
ODmo/HDqpReIc6gG/tWHuvcI7jNbgfya/zNTj4+2YjoIwO8mjMDc5YaKHRuJ5oMaVPkianzzBWrJ
pVOQD/Zc56VAhK/rtGztkhS0OdRl0lzqCbjYWuFRfJ7HAh+DBLMs0EBC94cOvybDklJ9anrUsucG
AuhpYLe0jUh6iegNTHkm/uNCb34R9KOO0DVuzcJF0Q073/0yVbYA4vGOdz/TqQ2gyDv3JgPK16QE
+etb9bSRm1qev1VZ4tyZbeXc5rMait4PjZk+U8IeF/EsqK+Dc4WZ5IdiDmCoSU8/Dp1z6V3D2SMW
I3Js6sdvpaFuGzBdz3J/2UffI4GgkTYjA6OImtYawXSL2ABpaGxHwE7CJ/kbTqLoFA9NfZFbzC2/
O+RLMtvlCyG/GvJLIr8uI9+bYkAghoCg28gzEhgEazRWuAD8zN95pvaHNxWleajNvNu6yvSHPuN9
gja0/0NPg2zmy51UgI+kNWe7wHUM9x93UsPtCGN1iYPOx8l8rUXxvYcv9oBXXztUCoovKR+djJ8N
he031IFiUyiNvqu9KNozw37XqWnfVZ4PRx+QLPqYcLyTC3oozSYc1GkpNxMHOXhUieQQePiTDTQk
zwqX4mVhiPzZD2ceB5/kx1o27xNQgJE+YDpNNfe9RflhK77yS6mzF7tK65ekzk2KARZRXyEz6drQ
lynm+Pdaoc+rZUp+b1lBtTXKLj/AjkpOwk3QdNcdxi7PmLKTXwFdnEz9YiW1sXShLWw6tyEpWohg
p2cm9aQiplHmVTcGwPmOjAmGp91Q7BBC0LqqRIWFACleEg7JOmqC+Opj7FxI2V+VAE0s7FQ9Ez6X
38rRfgQ+hy6Xj3GZ2ZlyLoNRQXXGmlyg8i9OmsCB8ff98iBI2GFZZQTvBl4eLExGtI+tRVBf1Vhb
uYVmwn3s4kNIZMCj3APQ8DIpdX+VWy7FsgXXmBGqEg+eArJpnRATIwX6nd14+r01MEUQntG+F0GE
E4FeTawF7d4BrbDp40l7bWA+yhPwrJJxR84toEqtRMTmqfceUqAtlEJt6XSjei/3Met5C0w/PMld
mJj7E1CcJ3msaLhvJtVOEZHY0bpLDvieU4LxmvnWUTZ3SgC4rqra4imNY7HoU+7REMVuLQgFn5/j
vTKMA93gsllHk4FvFVvcStWIMV+4drqqjMS4uLR5lyre4C0uvJakWtd8aCg73NUTyXqzbDdNvO8O
VcCrYit3YQAmz43i4a5OxfeJadq6RMy79pkunifTwrXThwdSskHMe/wdRaGmxWycOVAX13ui3BgI
wpjdQ55JtjouHsb9jBTAroAKytInC2jVSbFbJjijXbwNDlHBoC+LczVxIebXdaApuM+yMbrIFqsu
+v/4yRtf649YpAQWKcvVGSrik7K/NDJjqxlE7VJ3zZ97RAsYQ7TxW5gQ3m4OenMxora++zyggaJa
IPptL4hA67uqqouFWZrwK+yyOrTkDV2ckizXeXSl+AXAAF/7IVrHB/dbUhgzFeRpVjGcS11/DyjB
b+CNcSPB7iIsmg7lt96Y0RaCzKdVCI1qXaAjCqthWBhJVRxNvXaf83nUOb9hREGVu6lMvTVuqo7G
Om8sCUwlkZFxtJFzTWC4zXkKoud2MH98wLbjRn2wigTDMBkWS0OLskfFrblOGdFWbgFjrQ9u1xFI
R09vzy32pgTkFC8sNXHObTXYDNJtG0IYpzhAYrYfm/IclPDEjwfCXFtT8IhQ8oTgtTqbTQSaSa5+
LpxKO1Z2oe7VATgIHOFYOfiGBQQo7E+kNvYnuVaMgU7rzy3XXw5kjfi/UzRlVaG0wvGDua10iVu0
FOOH3KpTI11adWsvzbpOFz7WtzffyQi09MLmoAs7ex37M/2z4jr6qVUz/IZkScmy24x0NJayZWEN
pbJw+rLdizQ4Ep2X/YAj1HI7Ha1boEfO3hd+u2mG3L8kQx4vR0LxOvVJfhPQgE+h+iRnTdpS7o9S
myDnzL93S/NlqAODJminP6me9rFVzjXQ31vy2O8z81LYJ/jdyaK1jF8VZfWT3+risVRab6n3CSxb
pxSPvVsHW9oA7sprOJrRPMDqO9A7MJ4/hdMAdaxdDXoLnxQGyaQzHlvFHI/JoKIiKUz1ueuHeOfo
pKBF8yZ+4JosWGvYlm0qnuvKzJcZNtlDw282RFa1pQGvP+RutqVLqL/ovWEdOgscxDDqxYL6eXuk
Xu1c4QHhNpzzAdMp91eqEVP6HFBtRmZmLaQXonNRAfCccOakNQI//sr1ovrkF29qiolo8dcVp82a
G55ATMszrbWcqvrkWpG2bmuD7upMepUH5MLh01nAHqnOikW5H3svuNhYwxcCm21B4v0CkQVPRZTT
QqEjiCJhRtlHoFIXuflzdDXM0YH+xuUrYL4dPbXQUaKFiqq6z7n8WnDr9PEaVYX6KLUobNCBUx+l
ko+N0DMxt/mxQRi37t8baXzs5xmOatjJqaWHyYeRK8+eFY1bdVT7tV3C2i5p7m7trJnJMnpTH/tO
YbXTxLbILHWnKkp9dJA17C3Lp4eHQXx89op2P1iTh/heL5aiiPWbJrxqS0BRfyBxqjk7qlmuW0Pt
n3yyDxYz6HBlOohKXDMIoO22RX6kSPnXhdynVR1qHzWxl3FQlM4y1zpwW7TUeBBGlXqlJKCcg5Fs
TPxY3C4BFxGPkx8t1cdwWfntdLC7mx1ngLD7gnFzYluPBKfBxI1tY8V4LbofNS+5ad3lkyc/kHW7
j+qc/udgAAoOxUihp23uUwRKy6wYZr1J2NzHlKROGk7HuNC6I1Oh72CS5sS4pjvGpLodE+kFlNuW
meeHvhm2NsiiD03baFb3yMwIYk0ycVRG7Ukng+3YJjrTGHKHiAs1QeyPs1AzzdJLPbTNIZy9IZQO
+4Nu8wHPRqmKEsr8czaNwbj/vVXaiXFf2YODqKQlipFkRcYu+ZsZd/FJSxCsMi8tp3WGnPDUuE40
92bqx65TbET/IjuAVuCvhVn9NpGPu+zyfHoKrfxVhk+EXXSHgiB+abKI3mnYI6YAo7nnr+pEMyS4
Vz/+H1qSrIGEmkvKpUTRjXq5htSeLDWD7i+0qOwiYyHlGkMxtJYjDvt5RmoHGW4PY7KOWgohbrCW
EpWh8J2GbNOby2CubPTlBLuM6ug69xztUKhJdR/z6Sy4IiLMzI1H7NgLGeXgNgwVtCB4zar8LkU+
R8ZyXO1DfSqw+HpP9lxgtGxjWnSmWlHon6MjQk2sHVL+SFRQd9bomfYq5fuzS/6LsvJVPoBajzGC
apkaMkY8cF8bRFhE/SAQlr+kmLn1qedkuvC4kvb6psMkuR/KsUIcaRdg0y3kor/PoIwJp7C8+kY9
7BXbGNZDQixc2JeQ6atIP7bDMCCTaqbvhcCg22fVK4HdzTYKImc7TYQMqnWzkSfgNimZ/YNgi226
9oOI7ybL03hHUMUL2wVw3KuPeeLHe3h+9ZLxPRqTSBsf+X2SzIvG4NrVoXJxs0n/MG7IA6Vud9sP
HZ/a+X/ErlGtOgmbEJVmMQlnWyX1ZdllEQ7XOatVBrH2tdh3id6cpGPJXoFwTC+tyhxfgkInkiiW
5GpQ02kgWiOuBZ5mqm+WlfCtLDFGyU2dn5efX/69pG1+kVnOHxhOUI15sWHbzOy+aHqEazRgp3p/
OVhQzyGiopepGtCWg1N8zxX684WIfuK5AdYZUTMAT+zuaACoW7QVygMChnAhT7HGBKaJ7by2ePbW
SEHSk6vmzpmfXL6ioVzKZ1MMCydaHkdHpNuZ/gd3mK3WukehDDtDZM1Pf0yeIzuAYQaeZBF4hf4S
51myxOmkPXrKlK16mPy3XOHVCt60K5ks/tb2WvdUeIEBeQnvkupb4mAxot1FfQMQRInmUduQXt1S
pT5Plf9mewFuKyWIl6mtFTsc+TZQG386TL36sdUj2ppWTmEr/zWe/lqLhgxOCdqwbNOEO4Ad7O/t
fLusDd8bCa7+qKqTO1otk9b0V7VhZatQhq0oOd5AAjD7vZuZ+1jX6jdDLcaVUXgGtR13PKpqfTGA
42/TaLQKrLHM9PisjoOf0mNN4nM+1skH6kzyzrD4/HB0J9jJLUWtvD8JaZUYgJEGJhNrruRnEcd4
cqXM2WraeJXz9Pwx9wWSTBcvtZph81ybouRtRvcfCxMAqS/y8D+qOR/lmr845jRN1WbLDlMSBNau
oX+ZeTAHbz3kaD2hMWjw3Vz8dOyQHzx1WiRlpnGyS97nVdGEJSpLXWEYR9PN0MdvVAtsktJRLE6B
Hd0Vvl2hl7T/aFO92lczDzbHi7aLmKctVPhTt3FeyH11mQ8koIMhQ8ik49vOkg6x5ODt1GzqrpbL
9JNrcAYshwxTXrZG9nc0PRdx/UduvhS6+yijDfC/NudeiD+8YuiP3RxwobietTdqy11CE4lh74fN
jkkoslYdgO1J6Zq1XzFUMMNOWQ2ONV74rf11UZgGAKCoOQ5BCkDcTJgChebE6DR+ToTInqrIFNtq
SKHTRZP3gF/5Z0ka5oPvxE9wWNxVJTRl3aKey/AJ/zEB/r0ZgWHcWyVJSDXFwSWACONem/fFWUn0
zWSd3Nlg3bfNtMm88dvYKc6j2SvtlimYCxiyHu9NnNcLw4m1HyAxdinUgtewyIY1TqD6OGDMudaj
6HDJzyU1HDyAcm4ov8WiBHuy1CieXHt4K3uFm+q2CFv3oe1AL3SKZ/0kyGfZDVHyPutlXT97SrEV
HMxE0V98o9mmYSMe0oy+S61b93I39XR/bzH+wM7JWVhTNKINXWcVWsY3/PHaDuQFlQC1bc6AIZau
P8A+qkgCy/vCuGdGYtwnNTPenvScg9kI4z71y/Gsd+lVHpSwZoIR+NHqdrRtuDjukWPm8Zpurbst
7NnLNBHuoigaXcIkOk0zNCSwqUGGZYwfgYkITeUeVWeci3rTz5PVTPHOieI2Dzl0egyFIdVel3hs
Wh/hkoafQo4di8pCRYPwkNUCbusBITuTwnpKDhWNKpJK7tvOiH54dvokEr17N+PqVWss53vhtt+J
zODKHge/CFLVvjUjcIDRQrfaNYO/pOAZXaNp4n9K+pkWVNG1n+LO+Fj1ItQZyVQSTMABea5c65gb
YVuv3A3ibK0k1rV+j8hi3FTELy9iza7MQx/lL1U0avsS/eFVLpSOKoudjO7ic59c8yPwGa0KMfXz
wFT6CdaoA5g298oI9eibqQO/Ld6mfu1fWqk2/70pPT8tQT3bsPAFqKdkIydaGqFaR8AoVOUibi1G
DCVKyQ/oCWiUSxc5OJ0Uj2mxaeCP5GtHzbkaJtawaSOMW24Zrz9oWSQsb6aSS2WW5hmWey3R9lhR
o4WrTsFthL5za4bwbI1ldKz4Cd3sVKjbEUPSUm4OWvwMobjfB06dv5tB7iE1Vp+QuAfnMLXylzIg
FdhWusd8ojXhtNGl6nL7ydIeyvnC26sIai0fLbgA0cB1OTbAr6ZDtNWbfCIbmm+IG1QE4AUatFBd
XHEUiytOSRorRW0s5AEMycXe8Gx1kznCwNiftpvcMIwXJ9f2jd8EPxScmgu1soIbXovpELRUEZiL
LYIZSyqE+x6mvnJ16fw+qiVAfbnbVLy9asMZUCzOUlxay4GtHJumDo7TXH0YsaWf0HKp+MRzc+ER
P08s0NYv9fQxjelrURiqlnITJOxwp2Tp1qCJwvVg0Dd0Et2j0dpb3olwT9/DO/rzQkkqvVqIbnBX
tYZhzyDQ+BrV6hLCX3WmZdBe5a4QQ9eeetu+zYM9ZUr9JSua9kCgC5O0eRNYxrAabPHWEvqMQ8gb
CS7ERH5s50VS+NgG5Lbw8/Ao1+SCvPhmaYe5i72D6DDci9qmV/LqtfeKHzj8DBWGRxSoALirmJpT
xldYQZ8+b9TzwoMavDWpry/KzlEuDAqetTluXW5x5/vL1nxMzHR1pzBIlqqULa435MixBQFE+OF2
ElW2icZsfPEizUYBXbYneRTb3tJ28vBpGLwavABh3/ODMhSXRB+FpIPNm7ET+dxb6uhgADw75Lne
UQovSb6qY/fDhEYztFhGZqcjbOuVR8TCARzwKthKm5krtGKrlZn9YUJzsz44aBAMloaTdvdGgTmE
xLjrQIN22XHH2pDm5l75W+5VHjAs+q0IUw++6a0mlyDm2m/LI8ALSpCf23KNsKY/DwPdWZFf2wBv
c5lsBdmdXHgTa4OpaNxqypDO0Kyhhy9LLm5LFlTEO2dVfveeT+kjvV/vkfB5EoKaJN8mih2/BADU
5Al21AdLK+P7EfVqqzwIrHY7wlpea3oNp1l4es/bl1Cqqg5N0Fs7vwOYLJtokwLxEjy/d5SbqKz1
NcU/6DeTr226ziMhhFEGUpJ2P8miz+QQbihqXiWzgvHm248tfu901frWd1Nx/G2uaPbOMqMT2MMS
GetIiVCuyoUKsLlwXJ1pPUc/F/S5q3NAJMS/Tya0Wf/y99EayawOWgsh7Lk79GVgW5KGWzGoQhfh
e+eCZPblUHXaQXSW9uTWdDFUbg80iQwb6Z9VzIKghf6btfGFsCHRG5/79HJYF379DSZp5ijeWuk1
/SrXeiqDH2vjvKZEqBT+/T+mzy/8b/8x2oouEhJ8D9jECND4+4gd84sxqh4M08jg5jn44jE3kIWQ
+vnoIDO+Rp6XEPNA1kNkMs2Qa3nrpNdo3hfM+3K/KTbTML2NVo6DkJGC9TBzUaalaavVw8e0UoGE
9hz3FQYwiL3HzhmbKyM8AgiyjW9A/Bjmu5biNFTUbZq0rt2nLxrOVwVdqTpg5czkYJKWzunf3wLn
a2NV05gr0vUTAhGNYX+d2be9Ppa2Z3sLgYctWOUichcUc+or8TrcQC1maymKngcMkXTpha+/EVz4
pJdj90cRvrnoV2kV1dOO6E77vdH1nLLPNU/78SThCZKl0IW6vSOXxojW9T1xhNmDmhnmUSG0YRHW
cfdQak73IFJs2qUHCHLouwdSUbX1h1LAHpFcdfoLJ61FXBePngF4EMDFs5oDQyf++5WOGcMBxfKG
ZaZfw59jnasPYaKClhjCV9cKxN7SLeS182Y5Yil0Fbc9yqNQKxZ5RG+HMIQM/S7UTtVeGLEj7jWn
GrlEDcXbR3XcjRr1TEqF+ajanKL3ynNb5+2lVPsARb6nPDeBWu4zLcpXSTq+j26XbIl04rXF+l7t
7Ob0afz3SfjeQ2t5lwAVs9uHsAfe0oS+fU+y+oYmwH/Mu6wvgnM+awOmKYCSmQ6NRutLF53iUAON
QnEXbR3cGTaCENUWOlAi296IwVdfKYysuCKH7+nc0rPIUzlNajtdGyuFDtHawXuuqHezJfopj9M/
H2m3dOFDRBJrJ0I0TngiKCE76B4ar4kPcRKpC8Vvu4cgYAEHYJtEjX2VWyGaubWYUD7KTcsZw7uY
AJM0tdDCz8/xv55SGKm6UF0YpmWq4dGa269B3rsntyxO2BDrmww9lbtykWHi54Qyr+ubilFvN3TN
Jsk78VF5M7E/xxP3cuw8wSYy8vrQg3e+fTnj+u+/u6/MGM3QHVyCaA7N2UvofCUUNk1BR0GEzbKi
9jQ16bGz0a5Jk4wTd+P+Y4rq2Khc3VZbS08MqgQVo+8wcL3AExN44jTlbXctcjvZxPPgMsqak9Pm
yk0H5PNY9+ZK7qagTHCGlTDGYU6xMzpV2YRjX78K0iLUuRgZ+N0PAUP9KOHAwhuSc5Q5B6bhwFV6
y07OlAcPlGYHWAdzM/PjclGLrt8wg2r3dpoN22gM8wf+VrOwm77A0Wc0lwITnj8WE31kcTNKPaPP
64lV5AfiFMwL5uIqRtPQ3eZkwNgTyXqqlf5KtXWDaOqXBoqW7MugeeLwv38IH27jv94AKCJoBHk5
hkZ98J/WN4ouhl8KHfGTboiF7HZpqdovVh8jlbHaBuHA65xHMHLR9050wBiMO1CfLppfHiy7erDo
11H2qVPrGBTB7uNioahPVdt1lyqLcePINaMMwPOEjAcss7tAJOsuck0eDUPrOad2TRWDBxi9/p3W
s7javr0aRe79UkiIyYzEf000xMd6V38bKJxf06qNkPe4xQkSMZbipJutXU6MucLuHmOvd3dWZyPY
0r21gLx2IOYOd4GdOcWB38RefuXkoqTwts3HMlnnUGgCZaxx1/KpWGHzh9/PxRlb/+aH+Zl5wlLW
ebuYpkoPKPuagKU5jqUVrpk8j9/cJoBCkn0Dk5OT1mz53VFO3SY/U3Z6YSLdQxUYLPUE/yXCHzSL
SFqKhCIUBklgWBZOo9XHdjBM7bLNrXprKCrBepVv/wrbiXp6V4Ff1cO9V1G3ZFwitk1MQYtZJuQS
KsoZrIIVXR3/FGqzCFnhSj801NYLxpoHZLjxth1GdQMZeHwF6/qaFLZ3h/aJOqJZPwhina6RAUzH
dCgzhLHxgjrFPIZ80ACYmU8YA42fdgzabQOe5a6bF4Op1VzN/JkkP+/L++yAODvEHkFyXFemJhOB
RnuSm6XW/LlJ3W4bEvQEkD/MDxCOx9eY8BM1bPTn2mqM0wCnbyn3Q9nKV4PS303wrlYdZhF1m6Bp
p6nhnipnJNqqNJj4pnTJVmUFM8ho25tiTyqqx+eyLPyXPhriq2kOTFAd5bmvO3eLs3cJa8tetfNb
FybuYtLU+A16O9pShgE7p7ON59E2dm3il9+CEogGg35i2npyeUby6XBbXfJE6XdVksaHPhTtKfFq
krSnPKUm5GA+NL1go1aJ2ET/j7HzWI4cybLor4zVHj1waIxN9wKhFXVS5AaWgoTWcKivnwMwp7OS
NVY5m7AQFEEG4PD33r3nhpG2t3K2Cz/38rVu3zgacBsnGwYiVMRwNqXrbgPApDfoYc11CcDmgQMe
JUdsTc9xML1qnTp8G3p9X9RSCb03p5IqhqO22sczvCmbgU4/b0oxqntoqjfLU64aamBMomt3Mqgy
55tSKVnmcF4vj5bnwWsVu8SRrdf5zVdZTcE1RA/zEWztyu9L+eCmJEhbdbNdnp6ywoWxT54B0YrN
lZ5FhJtnTnVQOnMmsLJJGIXfbtpWCig1xDqiizE8P++B4OUp0sKIgTTRK2slxtK83Itq/nvLveDf
936+Og6qdRVIBPexFREb3A8OXU/k+JiU480ya8IIiR+9/U1h4H4sDFg+CTpxMA/PMdbGRwNbyZAY
GcJIx1G3WqY4zFEIgC3vBc0P/ui6eCmc4CowRf0c90T1LvfC+V6RVRu9tv3dkhpGIlA7efiCSBjM
mdxEoZ9sVNV/kOhQGHjjQJO5862yoJ8vdhIRrwbHeAndCU8ZZOPreL6nUNDvCdKLsLn3P7o6feeA
URBjdUhmhaMkoW3XRSJbLw+TGbdgiuk4mJ/JMCuffKE5R8sv4RbND6FY2QR6IR5TmAXdNHabeaOd
MfYXos2/KFAVcCX2KjiFWYFUmjg9gN++Blr5YgXoqJGg4DUfNPu+HZ14EwonubakiUFivukV9RxF
vXPoS6c/LveUIB2Q1fMcpWz/fm95bnk1UBR3VUPqWedC5vjh5gQ6IimZglPyQ78Jb9hFMsUehHhp
YytcO3TyTlEJqlPHUX5Wa/nCpba/dHbTPcRCj9YtHLL9MD9UqQN2+B4TdBLT899fa8Vfii2ERsxE
aP2awtBATn8othAX9HjztJaVNNhmJcaaJVRQF5azb6R7YBuQnJfn8WO+DfDuj8OcitZRnITjoN0u
j3R8oUlhnf2EbLCo+0T5md2R0n3wRWI9Okh9L9gUWkJ1OEUZgzl7obZkWzpBcG+29oVJ7PcgzOLv
jT+cVAunTWDnMBBKRT+pMGCuBCyndUbf+FhqEyCdIEynXWDCVCnAKHwu6IZ5xNGGF0tvnnonGU8/
b8xI/nhol6PYDlnysrzYyQoin+aSaBsyEzCpM3AnmtEeOrS1iXKCHbUI4WTXu91NNApkiWWSX6hb
o7Od5/kGf+poS//i283uvSVapM43FRP9tdv4+Qb9pM94dYgeXfZRZliRb1/H4XaZXwdoqy5Zexsm
AwDW26XcYLlySSF0szPCe/+u0uQjS23hCXW0jwvwwyoT3Hx54G5I4+NSvTxOzcaFqpIxvlK1HFNg
19IxUw9GV1hv706KNJzQAda2dqdqsIaASK/fp9Ugrav9iHm1M7Q3PRnvsqbrP1uxroMm0ZUHWNLT
ekTcfyPn0EKZtcopgqR9GNmuBLU/7BU40mcc28bFtN36bOY+B9IQEIAy94PUrgqvSrqCS6spSkO+
saAemPdu79u5SshjWFgPQWGNv6mj/+Ih4ui2EdLRUNAthLQfQf5JRAlYgtNYKaI90IhWD0pd0EVT
cutBNMK40FR4KRrbfCDcV79TMgfflk66XdMG25C25m38PTORfU1zC7VE1E5TdJJ0PDM7XC1iruUV
vevEGfFKvjWsIdjmNkJtU9AQjublTR9LQNZySLetLrMHk03+aizcVrmXA4VCEU2fc5hkVxXdbewX
sX/MKaa9iqntfaQX7jbqhIlTMx0vLDUIeRNi3xPOpU1fRCyrqgmQlWjg4AZDmZMk/gO67eQKMh45
7FLLrnGkf9OTWBy7ecqSEmh5j6Ew3xShkWxT5W3Bi2OYH7ZKq5R7nVn4tU+ksVd0b8uB2STBsLWi
nOt3Vlg4EN6/pZHtwJuTL3+/KhkfKIIaHQ/mkNT+JjYwYX2UQOqq7uRTZJEGviTS9wLSXC1FVN2M
vV7ubBGJ9dDL6cLKpZ8MakTAlM7wSBrMI5WN9V0xgGj2Q/qyfGnWJXypS0CHbKEmmG7yRHOwfURF
ZW2kVqsnoYX6RWFzvTYCUb4ILTgKIa3vSZk/hQlf6lsjX5rp88xyvCXN+xPVfHjdZJr26d+PYKXo
yyPEF/I3OGTmrB/aYgaECKRWrqnzz9GgLP7aFmsKe7CBFjI2qt1YBf0eI5mx45yIzVQB1+Kqb4Pw
R+UgQlfby7C/0hWdpdWeurVFuPOqCxJzWmdxqu8ZM2gW6ZAarG1GG8y355vYYR/JvmK3PALkW4Ik
FOMIwCZ9YQCF3+rnc+93l6/Uunza46I5THNuXN3He0OHgCfariPkMSJPNXKn1w/R6mrswGbo0bz9
fKFWtAjei2GgW9ZPdNgpAIwy2nPhszbLw5D9I1CiZLw2A7W8T7NtEzwNrk0/mXgtT5lFUMtNlpfT
ymVx9ag3sk9FQapoqvXmsYWX95y258SH7dD1SnL2tRxRuQq6pqK9tOtt5kpEyiHeputzGfM6XYF4
cugUz4QHs6lvE8lYrkPLtDxa8n1MSAzA/okZL6OI3ALGj4wzqpWfTBMRLFH0qbflTqmc8bGUmUfb
EY6NIAXBEpl6YC837HFMoHckHjgZ/PJrzDUVXoPlXCd1EB1kJNPNUhDWKt2inYHGbS0a+846qItU
QCns/qjoXNLeR1QjItNNkc34U7JCfZj+Rk1IKouUP5swygvqkHnJ8m+5oPq3DNezfWsN4Wp5TsFr
uDJaqR0SmUsyxOvPSkdO144Y1XG9JMm+bw/rOVRW5xJ5zJC4OoZSrxhb4CSSo9RPgJurGuHN/J1i
LL/+JDxHWnc71Sn8AtVmiBD3erzzIZ4U12MaRx6m8mnmNttnQ8TpHeEMXxaqWz1MHjDJaHp0seF4
SqkZUC+8PiFpaGFuyXROsVhGh4NBfOeislhuLMsG+UGH5F158fOFJbQOjtB0NOPwMDnmyYzlsS9G
F8ionxnMWSHNr5vaGHZgrtG7oYlo8uasBrX+xYjtreTj/CKlX69mGchtqdEfimP2sxDCo7sgUfx9
pZHV8zP0pZpxXTY9un1tqFdTEbfHpVEQ5cWtjFvtankU+8xOFVrY+/cXLVl5ltO+JVbcXGNNNM6i
nRBV9lUTAg0mctjuZbrNkycEpubZb0cE+2n2zqGusvgtanrtsGzNl016js4gAXt7pqvfbhq9sTdd
4tg35pBYa1NVqVOm1L7x7d6+SZCm7LE49NBl//e5QWrjRY4MIhlDvbeFleKsKOG6V+hrob8P17lW
cS9yoh/35ueCfJY9N5N6II6VGmMRBKmiTVaF0veb5aHjiL0FbHXf1DqzsSUSaLlR5xlG3MoTARbp
ASXOVdRrEI7+j8JyeW5MJhITjeBTwfJEgQfTqx/azDxbTRYd4s7eWmEbDp4/p8TVuvG5Apq7Wx7Z
qEguOqP70/tmSVGUYJ9HxQxBV/VHJeh/3FueyyWxK1VvnOw5fmvJ4Fpu6KJBRq2TEEwPg0e7vvaX
4XeNxOG9bff3l09nbhj/0j+b50KMTuY2MddK8UHHYzFUiGJXlCubIdFarXPGltrEADtDzLeIZZaH
aOLZ6OhWxlwt9mcZ+FRe5JCx0uKby5xB8bAZ5zdxVqIg81EJCrUuTqOwXI+2RedZXds/hBPGP7SJ
0SW1GFnTPZV4KbL2qLXlKz2+YdUGo/EC6OOKqtJ4g1DLxGJRrvAjMiWCI+n0+7CZ/FsOdSZnrnPG
s63c4k/2b8t8zPY9fsjV8tDR2ox9o9ocfwRL+OMsOa5OPx5WIEZUq3x/TlfG/iQDQjj1rNLXRmVj
X+xxnNhz+rhWOK9hNvR3U3sO7UJ9S13tsYP19MJsoAZbTRAGpvJ4m9AtuLhT+1jHir4qwki8aARu
0it9UVqzOTh9X7CV4mmF6Bf6LeMdYSbDsaLhxwzLpPMTxlylcaSl0+PyWf/nt+G/gtfi5v1Tbf71
3zz+VpQsbEHYfnj4r91rcfUle23+e/6uf3/Vr9/zr8v99uHjF/zy9fzUH791/aX98suDTY4yaryV
r/V499rItF1+Nu9v/sr/74v/8br8lIexfP3nH98KhhrzT6Mxmf/x46XD93/+sWxr/vPPP//Hi/Nf
+M8/Du2XNPryl294/dK0fK/zDxPbuQtIS1VZBWakWv86v2L9AyOn4zIXM3WB7m1uieRF3Yb//MOw
/6G6pqay4zR0JIIWmk2GQ/NLuvkP3KRMImmiu7rOdOaP/31jv3wwPz+o/8hldlNEedvM7+bXs5J9
LARPwwQGoCJyt405UO9PPHrSDslmpQD3JvJSvcR8GTX41UnQI4kLJsvr8uwM8fzBULd2bmNOyxr8
Lpa1syUKEbVfabK/r41pN/XBa1PF4W92mB/foKY6ULsd+u0kIViGZXyYQ8V9gBUx0kdU3lQJMc6b
/dyP3scqrkDuaKjpFdKNldHZ0HSjaMPAm6fyPqqy8VBESbVF6EmZ7qMKBZDhrwJ+yAF90tvfL3Dm
R02nytLmajgOBJJ1TFIftsKpOn+CZjUhTGAKWAT2C8Mq/LvQfrkUSXmIg/p2LJVpXbSO9TT5qnli
MlmtjN5Jt05QaFjK1WgzSePAx5LfYvHdGzgrN4UkQLMOQFmVL35De2MxSLd6+RAAwTxhnEKcGGdN
tGMP9LXScVwgmjy8b3n8MKL6Vhp57TTPRJtYD0MVt1tbTS5o+J2TL2fb9WIkzep6pdmQTWgzDGu1
S2F1D/YbKGR5Yy5OXuJV8XmwGbtHoQCEK5227czrbGUsf8d//XjB4P9J0J3FKeOoGqErHz75SdGQ
eff1iLhYue5l7HhJgvzVRfi7ZT8Qe5GPvaHyD+0IUzKqzYeRAp5LrkjprFnjre3I33Sm/iJvAH/E
YjCH7wGsEepCR/rT6VLnUSO7LG6YDWDZttuQtjFlzBYIO/yLtnhpgaXf6G3GVSTqLcUrjaxl4Jkb
oIOr8oW5tDgtRW+WmIeCIS7rtPtsxPDmOll880vDOtERECsnyFKwMeT/CqwZB9kZBWrnEa542aSn
XE+i33RoxV+P3+XCzA7ZUPV5Wfh1KSBAQHQRQG4PuMBw09cADEHDPJbD1F71BFxe8gHv5WTddUn5
hu7NXi0VelaoT4UU6m8EF//H23GEPoftLjZjzf7wdvKqJutloLXRVOUjcGZtXQoSxfEQoNAhQ10f
un2eyfGT438xqJhOPY6Eba639iorzN/Nwz9qHzgUhQH6kmBfDfrVsrv50wfvjiARigZ4c+cSkeWF
ndhoc2LFmKjZDdXAjUtz6Xf42A+LMxW1zSXApo/MGeBy3P36iVDCx7Rd7cKzi/yTYmInLfQqWL17
IdtRThxUBlmTEW7LOV/tXk4IMDMAsNsofSbFJDunwrVvK0M8ayL0D6GYCAQjoeQ3q/RHVPP8TjUO
Gg2pDso70il/faf5KKIcEW1BWYcgFxgJbh2hX4QguipnD+yppdLsFpefUSTrgTnNndW3PlQR+cKo
blrljcG2aNKeHD/h61E1T5vE4ahrMv0oZ+G0mtV3Tgd5LGTuTlBYcj2UA3goRPBmFoB0akXxNBrV
7/IjsEHw7v+8dV3Mr4x/iYcz1Pmi/etfx04+IgYUxQ18GBd5MqqLVq9vcKMiaGSI4M1GbT/T8vtG
KYIz2iR8enn5qo6ZdruYuEuG3QSZKCeGnFQaeqRs6AGicanb6oZRxHopomlWv8pRi882W3EYEz7Z
XHV3VKLOuSXLxtm4SvHsuwVzcSv+3Ps9PifH3k3JcIKwN3yCG4jcj7GHAwLcHt29IYHyW7CbVj7q
gmNl2/l9BqnBH1MbN75WbHWt57ppJskeNcrLcuVKyK9D/3dRMnJai4D4ncpIsK/IXH/IzMsiOExB
TFBshJciY4b23qnzbdoaE9nOjeiTfdn03dGxeq5MZSE9VwvLw0J0gt3+4Ci5u01VC+dc5epP4FQp
8TAKlnNqGCsLs1S/PCBm0vZlEUNASqqCcBK1uLK18WwkKQtw16nbaaQ4xDZdY4YEq9L0YXAJcLit
xrqHU8MvP6Cu8L02upZcuQ9K71CRa3cuCIWLVFmfozIpt0WNDaqkmDg4uP832EVxUmNr3DiRChNz
PviG+cbE+kVKW/PQMi/3Jt9Sz+/ze2Eo5bGlUbQ3FAP8f+v3p3LUnhVL97F9hcoJniydHMCGMGxq
93q5qVD40SFnQ7OU8rGL4LTM1Vc2Zcfc/B4kwWcGccUtsQfOKbP8mqD7qp8x0vaqq5z8UavldSMD
9UArx+cHa/ol9H30LmW7TlrjtQCT94KrOl7lUxucC9ousVoop6BMJz5v7tEZWOEqLODIvDS9mz00
Wi837wuMiYX33dWbo1nem0UDx9/U1hCrxHPgUJxaeT3dtkZLXq+oohV9Se0IVVo/2J3Wb+12pMU9
pt8Xq4VTrqC9pLt+JsKiEsOJo9R7CGMHbaq6F3iDkafTfWbI21SnWHbluYrGr0vjFJPPhrzBy3Ii
OKYT3DXBPiQk7dSoTFwGDuFWlM5aXTZChh3Z1+TfmFtN6aGbdALQjZmttSHIyapzsg0a3W0Y+DcT
H2HisVz18Fd985TAz/GctuC8dEuvrbAaWrmjnW0VVFIOFeCg1U69d4EbzIg0VrV5D7d8K1WcfUtg
kr4XQWgdqti2TopVPkZuF59lSb5LUfnWrlCn5yCsgTUqbbcbUg7fCBHocapMudHdgOCjyn4p1dE8
WWxSAwwh2XyDtTvZYoKzzoGf75rWMO+X3w2oyDrDNq84hltIwmnTexHh054kiWfrJ8Nc7JYviRMQ
1AZ5dYUIr/7ENYV0FZMIm+W7clGbp1iH6t+77Sv1Yb/2A4TvEYL9NT1K1XOK1t8vGxhdw5GxBAN2
U+Zlop92hmkBLLCHcQXAu2TWUCBIzyJWFNFoyHrD4zJgSDo9u2eAjsXKBdPUmaflLwikvEcYihuE
eNMMP4AXWap9IxOiECY0AI85AZ2AGwQ+Ek1+i8mS9ZquJsZrbq2U1XSSMC/PMNLzlTQSBL9B6qBi
H5tNKRIsy+GtbpcR7J/sa1CYxpNbji8VvUujqccb2UDHmpSyWzO49cLGDTfwnfqjE05Xrq+mNMHo
wNLxitFBq/FdwGgBdXKxb5R+2uvZQO4vKXh7/xuzWOtQ4ji6xtV49MtKPaWx8jnuuh6CMdziDiHF
dTLa0bYnmMAnxnprBz3xoqqPw3AgeIjUrv5luddkYQ/DqXsW0YF273SpWicnrA4/wPvl0ckba98G
sLpCO4+2WO26BztwS6brySdSsbs7zr4X2xzH7aIbIeoi2Ma2Vm0N0yn2qhlaHsGr/qmeb2xRjOs6
grjom1a27SiSZ1LDjaoPXyOTBuMyVg8Hf2N0hnvgtEHZUgnzhHSMvKTlAp8ER3jCypHSKN+NOUZp
JUV8UcaDe9EJNEApmkc70aIHT8r+oEbJG2YC4lLiEeZNJKIr+M/NOgnau0TpHlU2RgAxeu1ICsSc
Bz7g/a4Y/vRSrx99O/nqNyzlLWj9wizzbafn5SGUfe4tkZBCmU3zA1FDsN0weFpb8wi1xTy5mS8I
n8MdFinXg+wBLckb4lA5yTU4ALaBML/Tp+FUaGhZlponVHDJLxWXa9EwiXCsM+rvb5qUwOxYNFea
GhFiRo8SA40DklEmL0mmXPUWF+AYBLXKvnrH0PjKVEnWDLmiru3RLrZ0hd0z4tZRFT4ACxdYqU9y
gVv25snvB2gMQodDkLnjNj5yQsibaAmbYuO0xcOxj53c3VmCJmZl5uGxjBpmeQSjBHar48orFCQk
glTIuOh30kmZM5X7EHnXYp1ebnrdRAXbkvlUkA62m7Rs2OsknZ2FXtKQigsSo4f4kqqQHRlru5t5
7Hg55nHYnMv5xlRtEDw2MkPRO82dGbj2tmjxnW0z8o/XzQxryOLS2We6fx3HLTs7txK7xAAF00k3
+JQQJOX2wVWcjyCEC/e6j5vuGm/3zH0oJ+Qh0XWtdPsOVoAoQPr0bJ5gKPIvIlIB8TykwHNYucm5
Zuwe6OF0qoIsuTOlsYlmj7nZKzn5Dm5xKGJLrrJeabelk116swRLwRX9wal8hMt1mm5jUeJsGfX6
rIZWfEhU7TCYI4+gs5zrwPwW5nV2BX3Am3Rp3Dc9nIVyxlpNSvAJl0ODWiwTdyX2IEjMItlnVp6s
fVqwzXaE/OOl1RCSrNV6sZ4UJ23+sVhExSqWbbvrh0aB3sR3lJmPlWHAsNawysLM8eUpiZ3iiRN6
azE5uvMj9cGt6DqCPRceYL95tYmD2yzSOQ4Y+AHVhHxW3g2DRaqsat9LlAzrpRroMJqutCBgs456
9aYnbpacR2tayxKDEzyd6RHq3y6OKFyvBV3h753Dbqqwj+xt2PAG44RXGXLbQvTSgXOMc8Ojg7F/
WdwKU2VdoRfIr/2pexBhF23COAz2uDubGxT7QZFuoQQU6BkbrnfmmG1Kv43WUwdwjY7JWVR+v6X4
Ji9wxhNMja9w/vXRLjamZyeuMIAihtdql6OpK9p411m1QUk8IZlLm00NgGi3GA6mdGg2bRbhcpHP
+uDeOX2ePyzOiyZEwN4S/uiOd7UaBqcoQmqkqcwlTMPXDjLg4/r7BpH2cYBMrw1NC8NSylqE1eKD
qsW16F/oIqeijwhqnBxtl8mhvaPKC4lQHz7rzVCdQsU5VlUYI5Gauav/JmEHqb1pTSO4bWSNWJx/
OLI4/ViVFpFFfb2L09/JcObq8peqB0YAfRebt62xan/sZ2l9paY+ujBKuXRcLWJ0bYoYfWR2c8HC
QpKJ1V0lDgzSwhiHm7//b4m//HrXpMfpcIusx3bsDyUlrmsmxqTNe1AlnVVfRiED26BDigAIqVTV
em/g6aM0dmA2RG5zZROC6OzCoiTEvnDPnS2mvXRQM6XdqK0XuoZq18WVH0fO7u/f7GJC/uV/5eKL
oDXkItEm6+Xjmw0YyKHeKtB4iYzNOeYpkk68aSi6k25b3QkMP8IZ3D1RG3SfhsSFGYQodN7lnBOY
Kiu7y0Zv2USyZIZrhkJ4L7NkOLit4RIfazoro+lH9Obd9z5qsvusaahnOj9CEaKaL7WNF8OpGY40
k7J1Qth7f/8nLvOZX/9El+LXcFUiWJj0Ox86xb0CZCpLnMlbdpQTSH4clAp9Lsdl0iALAvv0+WhV
7KbaGDniM+IR49/IsBeZ4Md3YXJgEOPoGLZY6BN/6sOEMsC3bdiTF9ZCeBI6SYs1kVEepqPbmrEi
Fu/54hBPLgHQdLbXvl5XRxOlYAgn5Ps0krXZ0S3/zRHwl3YVea70TmlTGTooNG15/U9vbIL1gEMR
IUdN4+7cgqgsNJlfAQqt2JJG94UAyi/IwlUgDK3TOjYOsmX+vahLVVsvfvOfoon/4fzFOG9YwjYd
PPN8avqHEygIixyKLSwwLW4cvLm79x6Du9LGtlybg98fUTk18G0a9aV1ym+qa3f3jczkIXfTfDsm
XlYENOAITDy2AFCO73gr15T7aVDWvZnmt3nci4tbdas0haToNanm0Z1zH5GnHhNZTF6gNNON5Rev
UWMlx2pw7pccgjYLsuulBW597oKhuIoLd/SSZYdgKsa+clqTsl1YV+gb4v1yZiyFFoD/hjKU0wN3
/tf35tL7njhyRLSLIqW+tVv3hf/tXdrSuiwA4lJrnpy85U+JIuMhsdzrpdNQg4K91ZxndfPe3SYn
rPWQ9YqHoIcSkbY9G9W5xBuE+bUeRjj2ZgsPNk9uinJqDv48UvUd8F5RtVVFY1xp802hUVX/qEXR
fxzYtAH+o9LYlENLA7se0ArWDT4LGVm+V1r28M3I33CRt699B71IJS6HYjgDeh0k7XXnsJxYrnpI
J4yKIyKpJ/7pBvVXlKjt3fKnqDA5OsfXjhZBVDthUlNEoWni0zXLk4Pk/07v/Dc01i1eNL84QDqc
A3vU6k5NVdr8HaIjvD0AM5FsoZSLXyrKoleIWFg0CTzyUG6sAKQXsNL77FK7NUrKavxijDGFC179
J3+YuQt1NkDUqhsIJ1CmQATpAzWxTvv+XSoTjHEH3EokW3VifCrnY2iEPugtxAbh5A9jRutDnyqy
oFXzvuH81tj4s2OQ9SadN0GSwf8KXclZH932YjTOSU/D6mQHd3JW0SMLGs44ZltmPG59RjttrDnl
hhU5Uyt33gAscl4GQe+HjY37Fpus/mluy59xvpSeag1rBw/h56SI2JGJb24pSk5XQz0PBdmY0Pn6
Yx0NWCv58A4GrKslVU21xv5g1PHVosCJ5rBgt5tzRk1jXdkFh0qob10A8JwkNLRXRlV/qyCyfEKq
FFz9+1GbGYE3xQ1pva7r4l7rKBC7wX50GsmJwfwW3We8X34JkFHVi/ui5UAdb5MGABas2FcLkdUq
8SOyQQb9bqnce4reY2hMbDlpExOcLBF+qqmxhVL5xdXAqiDyU3a+3qGaDVVc6dWE8FCa03WdCSIf
l8V1KoDt2SpIFt3IT6MTHlArBeeMnY9Xh33KCSiy+fwUKxLNzU2X+92TWfZXQ2LUN36cx6s+1r5n
zP3uw5TKuWyNYEPdsENXY95Dd+Dq5YrvVWw+UPhDko25UYvoCVAXIn+AQOjVAUcqXXPohMSHSGIQ
/N8yOoMKuSy+ihokxRbZJxsAYYUPeBsa5A8zDExQ5Z0iH4k7EqjjYEj1PBk2wUJzz9mubHk1mcJl
nM5OIoK+n2uJc1okPH7o1bhRzmSLyYOqqJeW9LYbrjoZM4BeX4l4ps0SkbqLtalZSTVt78Kg6VDK
qMF6MvrbQQbFZblp6qq4BJTLjAphBmBhiu6tfLU42YYR6U44JzmKebOiZHRw9QbqfS6Dt0zaw4UR
onYQztak+FwtlbkzMQ1aLstWyzKBqH9ndUq3VRUwXsu7zyb1IYZXDvllCi452Ry+u4rna6bfEcjk
+DtMgMOjo/nHcgJmsiy1KLCaDVOh4DDRpzt2dp9use7PwK2rVB9G9qokHtdmTZrSzG+GNOe10mlW
76t1OGqekevVDUEFFjZCbbf88sZxlB2wgBQpqT6ddTXboTQ6RTP9rAqdW9WMjaNlaD0nTxvvy7Ha
WAoDSDUhhhg6hukRUQqKLapXbZtV8J8Lde2O1rhjH0Esp5FcgVzndA/ML+bsnonJTbsaJ/vLZNsk
w6s6mncNDi+OWURiQrG2moorewlyXAIbTVSdm3iQ+jrFjH8IkajtWxPOg06PZK01AUrhxGzWbS7H
fZoO5rpWlXCrNOT+cFzHd1iZKEOW82XZqc/dnCjVlZu4nSO05o5ciQpmO9XSIhVsyE9z9l9iDpwJ
VQvRDAjUPB/Q71WhH332ubvKNvOjIfTTKIkRzQ16NeMg96SGE5dXwJGDJfpFpb+9GcAO7NIyeTR7
X9s4iasT1gEjowosYnCYqmKf16+XTVJIgMk+0ioNdgwmDA1RoNHDXjG4xm6DsnRudUnUQVD133Sq
9VuCodpNbVFoGyl8NN/xVRB5/bTt0qw6u2mcrpYKU88AgbsMCJH0pd+UEa2iWQwkRCxlux5KxOKz
GKmUz5rVT55tkrzXxnr31KnPQTVcQXokKbvLvjpJOL6mw8PYdQ/gjNsvYNivZP4dHSVIh4pwVWVZ
JFAYrrBfAXlrR1JxF+ZWjQAeRGKyMkuVQdgEeU3XdPfZkvrduI+rwb/TygxEWBBp0x5D2vXyriR/
90nEiRcGaTJnz5HCWeQFXLiSP7lXv9lG6hwbvXdPDYVbQSbQ1pGdPHWRSqoizDHKdXvTgAq4H1sz
W3ENmF7yOHhAtS9QU98ao97tmDl0K8f1nbXthPbG7fZyZpNlI8gBzpVb8mnmy0TZVNt0vo5paQfm
puoxoHcknpnRk6o3h1FlEJkDGDopxDDueyqqVYLG28tiozuKAmGuWvVfJpZCGqsi3GkLoXhiKkP4
Gi1u0dwuAx0jDw+pEx2rpuv2al8ko6cj81iRscN2wq0YCPXGW9oll1ab5lATP9++u5XnnMo+7Yuz
NeuXoIpnwObUQB44HbLjUhLUIel3BTvhbZfV1joKED0vpVigFisscQw32ax6oRhChJZOfZ23xolP
eNfDmX6KiiA89yALvQbkkqdbY3InffdpSJPuZcyAaBEIGD5odl+t9GL4ZKr0xwycKvdF6Ve3lbVT
lLdAqPAqczakDEttGFq6PE5q0e9FGxHPN7dM4vTRtua03xnDg1FI87IcfmDbOCi0sqygyzaGN7mf
MASqi2mlsN4duowYX7CHfYqCbJpZHFkxDJ4tU3ObzDmwGKEfwJu1NOrSJ6LU06M0e7jcUXCpbaV4
0MzmqHR99ZLRgF7mb0If8VMT1HCxBZ7BANr2IQ9jFpfEDvRdUtH8MLDbTWwatuzSIrTKdrJbqOwl
MLVCldVvLAtUVh+bFzOGyyEyZObEobb+2LzQjCypDdGqXhcVbF9NzRjmKpUNVtIYB2XpcXW1nHA/
oc22BNHgzqgfWMnG06UZTPlVoSn+OMkJ2CHknFWdZcZVHw7qubef1dhQVhg6gi+tmm8Ac4tBTOeh
q7tqnZeOZweWtUUA2J6cTI0OtMYdr0alif+Ph6nW/XiBGlmwE28fZ+8dBYjIDlboa2dDYnNp3cy4
tjO2olGrJUwdssormvShHGxn31dh/tBXbrxXw5UCe8FbhOpivkjQ1oX7b9tQ/C0mVNQ81f8QdWbL
bSNrs30iRGAqDLcAOIsUNVmybxCybGOeUQAKT38Wqf2fvlFY7t29bRGoIb/MlReiEtPVrFpsvnbc
vjhV+itz5d9YFDc7BCdUu7S6J0ul+s3fs121sTn/9yWrclxWSu92003isny6I0bpA2r0sZXUB1sq
98ufb9k1JbdWMRaHmOt5OODJfiNLCbq1VLtkqt3wfquDBOLvdbXSVrTeMoHGcrKyvjjcVZuav1GW
sH6v/jrtY+eGSHclAAtaKHZarK6gRm8gQh5CfwbFTcPvsKmd6rMqhvhy/6JZ6XCmjokAD7BX+Mbm
7r8fD1OsT48k1f6+Aogufeg4nh8qQurfvAIvdw7VzYgA0CG0aMQR4LRfbz74q52H2pfo9T5wzbgh
yCCWk0kMJ9BkS9ID+8z+LuUxlULpX2gN7rNTO1p/Sa+sVwVzvJjZoqjHKB9df0m/x0Lo4RcmfbeL
9/KjqSiNSET3rRGstwRkmsunBi/pZvZvhvebDhu7fX90+2UvrIeptLVfAxnWjVsWcWQretfjbnzF
K+n/qEX2IUAjHnQqG7eMNNFR/anilg1Rwsm79//Iz1PlU6GDtHUAobTuc39gRnWff/5JfKf+Vveq
QqqtnirKSgwokCma7Hm4zdIbqYj7NLp9AyGYqBx+cfFAoN4nZdyoI8fW4GxIxRQ/BRBUi8YM1zwm
8eC3v5cFoMK9NA+kbBzAsaRmRRs2+SSLJ9T3VaHvapOp3tte7gB4dBujmxbu4V1YG5X4mlgiSaX8
72ysCBl9X6jS2bYiPIs6u1PpZo/5rbEvKyftyIJ4BjX513dKUJxOdqib4vA9S4YgN7+0nvOxZgtm
rtT4B6dJf3CSHj+FXu013ScuUesuXQqLP58KGKn7/vYrhlzafh2yOETXTYhvVd5pUum0Zc0uLn7v
7aUBkcvU1oFQ3qS2AvvrC6fZNiSQwaLZ9OJJZYv1Lsb+DUaVYnszSFJr8QsWeO1dX2JKfLUXnzav
X72wTktWZG/xXBikLLlB94W+7xi1vDY2V92VU8ZjPOj1VVOC7GP/tuLk+qsz3p6oFWCHZ6JBpZj3
13C00Gzjs0ko/kpnrv+qEZKDMa8DXF438wgHeya9Ab9tYFeCCfUsc93bi5wmIrX6B0ygzONx7G1A
VIiN2UNJ8y0frCUw6H3h2XM4ezHkZ0eNkYWAGFmxn22LYnJQ/itvO+RdTQE84QSj7NyglJOFgWh/
d2FUk8WZscY5bsMiPDajSyWAnU28huziZb8t69+Quzd8DqTLq6EPamemfvPmDu3nRcc3XFyllzkY
9EmPSZdekLVikBQDdSICqa7+KpYrssS486lJp/rw805GcnQyCmstniEoy91QSBfMmwaJaV1NwOD3
zXbowEL8F8C5/4pw4LmzbeP7RHGr5rw01iFh/wjXguQhqYL0Klc3uZbLyljBrBh43b7NLLtn1llP
B6NoJL4IhUg8j6/27TnRtaUGdW7HEf5RigPom9hzaCXS1SIQFLqCCOiOr40lfqtOzuQchvgJyuym
ExoE4NGquQW0N5okVtlmwHqhI0XEzJuFv8CK9PNLJiWuzb74aJwxoc1lzph5SCtsQTb8GOeNZWft
u5l2W7OQ3qbPY++SVpkbLQxeX2Pm4W2bv9039/sXyLZA0dwzf4j0O5mbJpUMtKxiZGT671xoyoO6
H+Acyx7DuMf5YMMCuxNki3khr8NUfTHg349uRrcEN/YHgawWufasR6Vl0GVD629/NKeSw6tfh5kw
MCvQZ/Yky7UJ2cjr7d2NkzQv5qC1Z46q4Wyl6rlWSX5MNXrg/IUycE5ugbJT4iJ+kjwb6r2PTVph
tZmuTw9TjpMnDxio1KbWvXLjLcWMlgRk0yvW8tFINbJEk3XkxgHE0Wl41b124GgkGA7SzB22fVM8
u9qtMjvpwJQy+CM3rrTLlJQ0jNrYyvI2NS/oZuMDPUNeWGiMd2/QAs7vQT/5w8/ecdidHe/f0oiC
/KrennKsLjGWA+cPAV/BtudKYExj84rJTQ+KMz1nkIFkUUfgH9LjUBf5hy3MrU3zXgWc4XQXmJbk
bgVWcajr8AyknVbXbp4khedloC3SfYqhsP00kT2oVX8GOFpFKfkz3omRgnjqxe/DHwlrepOBMAjz
GKiuZnhvRVvmm7rQ1tCpht+DseL3MB2t21pIRXSB4se1C/0fBJbuOC7z0RdAQtiVKDbHdNKB3zhr
hHjzmh/NmA1NuM6G+VgJpw70O3MMRpeK5lJkm0VXDN8xLsOAud3PS8Z2XKqHyJ59KusFCStlpi/T
/Q2G5ceBqpJZxL7b3/or6D69/QqHDa9gP4pTmo6nOx1jqYZtR7HI1qUUZsv8xD+nEJrHwyhEt6VF
y7ri49kRWqIQzPCdC/3DKErg0JVffNwb8TiUrQe3Tt+tmkRGbjoDWwStc5mdP90Trq5Gdifxxds0
0+p4RybevwzkYC0q4q7378bOodcnGz4Ax7hRA7tuM6t85GLOoChUszC239/XOVDFwZS/CHePnByG
dzaD2GVoOPqMiDHIc29+JOipPd5/1XUxANc6nRms9ukuXrk4fNdjehwLZpin3/23qlwH6rO1Dyq0
krC69+etdqHOztLyOoBMu10rzIRW88RPv/d63iOGDHTmBq7nRG07ezzf/1eae9+RHSrejIYdigHn
/XjQxdiaFsrVjXKorqYqMRU119mKrYcC6D845Ni9Gh30BDfbJ4uPie4W9O8NhlXukFbHkm1rryf5
GI5sQEczJjF4/wnWs1PtjNZRGDY3d/7MSAtXkPM2L0pTz26zFhcqxrb/642gB2QtVf4yOLd+1nXS
I3tYvb1RG/QyDIAokz4TT64/iqfFRI51F9/mBmT4h2Jqky1mjaBq4nRHnJFeDwwqFxvE2lDm/mbW
O3qHpVacrVHQbbjmH4yIhqdxcUUobpV/uluLF0s2Rz32WMXWCeRqrn7lt6n//UtaW7cgF8rXCstQ
TxJnN5hWOPlu9zTbOvUeibDP07thNO0Pw4ujbqznx2Qod86NBzbfLoRCEVS8Y0q/6aW+RojCY/Iy
xFl49/KI2zYLr7PhmDdmcEukcbp/Mdum31umOjrlqo5yuTRD0nEeWiEedvHoc+25DbmkiWSSveFl
HY/Co5jZaTuWgWKs7U3PPwu46F9sV1P7b9n6pnROo0uo6N8yuBKWejGdnE7zsD6I3xLn6ak3hH2q
pBe0ZqU/TUa5T7RnM1P+LjN8RkWzON2/DLn5KWaPTrPErNSx6Uokz/9rbbYqbBWm0vJD6nhNqDc8
THACqWoZhL3PJXtoq4nuufKAurgTlbRW4VAOOqrLamTqcv+VB5cw49yEGrZQXnBbDO5fDAdhjrlJ
Exnu9Jl7aXee5TRfpkH+9Me1fOnYrDjejM9uwfLSucVj2Ttbty3io0qyP98+y2Lhkg+ndbnid6Ey
e6nWaBjhbQ6DS7/PHQ/XO5J8IkiUZfLnTT4k0yuz+/QkTepZ9PqToIH9cTtahRKjfGgxqYrmHP3H
9ACNqz5mBa+XD2vUvQgYLzBWjXrP1KpmLIv8wwwCfzilXMzi3uXCu7bTe6wZeth40Iru32J5OiVD
j6jcokSSaFme+SgZbDI3XklvorJQkml1WN2TyZanrhzf67RUr1MK/2BOb5F0UVk/CGo80D0xb/Oy
5vwRdgbW1qAH4Y3BNP3rzPlb2/juL39iVD5mVn7ys2S476OnUeQLXRqII7dtlW/xSNy/LWTq7i3Q
C53FedfOpPuTRiKDaWZmXJayJkY7T7/jEchTxV1vm5tFfW37Kt1SWm6F9289y3rJbNGeOx3jl5Jc
hg3Ow69EyHmqJgPcfFHjJ7TSdFPdjDNmntFqX0BhuYk7LeCiXcEUa8olfXeZsp+XsrKfGcB/aIqG
vPtvDWsCSQnvZpDJSnz/4Xsxd6ey7v73beOJDl82Pak+gEI7E1yDbSKuE7DOB3Lq1luqLxvIGKi2
fcXdDJ9Yg1gCJWWpXuNxdJ7YXMP7d1m1Fq8I4D4lmNK1x91/2Jmkzr58nAnYKXhAwZWR5l3Ny6rW
kzuYzp+8cjbOmP3VjHp6djwG1lU3xKemoq3HatKXTqd21F/31aL+qqLPUV9uKl1mzE7oc+xgXRyN
namzLtwX7mRl+6lZbKDQsLPft8ysE+KBQw0dhbdBJr1F4oF6QE5aLNcyUx9d2bWbZoaij6SnPhba
uZRo+8ucJK8gLJOzwwU85Lqu/aQ3gZI/qUBF9KrnIk8jypBzZW0YCO2zjgqAUrFjjLqZfSTJ8kgG
utgb8wzHzgEfa6Qmf3CqHT9hmz10Va3e5CChKgIEOkwmXcG3gwxCHzw+fH2P1cTPdagbcKZqPN7X
WoIM3FpFOW7kGFVuhVjx/79YDDXC1vgUkmqwO1mb93e3Gnr11pdyfiCe34eLyLQnx+U/auT29u41
TjiOsbNtiWQaP1f0KVL/ZNj1cXBe7Rmqvmtseh4txkU+iDB7bf9Zaf8KZGp4MYvh6sgUG+XUpk9Z
Z090yHY09RBgu3YZyU0mzABa1uL7DShvb8WNaHu2GeBIK6E72proaHWsq5NW9hXXZoo/2w1ilVYH
wKNQLhaerrU7fO+lGfm3IlbNWc5chYJBQRUhvfs1Ll6CqyzVq7AxECc0I10OcfKe3ZxyDsyUhyX1
oM42XQf6GxpzpRjzdFb8sXBNDvqsLq8im5vtHI+P420+72TluRwH3Oit00Uk1p7Sqh13rtb1J9Fp
XC9tPzmXakoixaKchx16Jlih+FQbGFo4QlmH+3DAxbQRWSZBFNCQ6uD665YMWB10YvH/nsdB2ZE3
9d3WyV3qMPRHFzLVs9ZPYSWN6ZWzt/5MS+U+STzzfF+YlRtr4VyX1R5sZ0icClDS7bDaDvSbxLP3
hPg4M/LJqrN9u2vx82Ly2uQB8TL/yqMI8qdSxelbqaC9o3iab6vPwn50aNQrx0jxQsKz3/cz+rPK
q1NSgQCwVXe+B4TNxKivwPuDGl8aqoWWhfeZvOWSU4zb8alqWhItGXF8KAKHRjLzzmQO3sGe3miu
lk/Wyo6uSdzSTmWFqIH2tSyWfSW74pzD0b9a5rAV07pczFF81NKbT9qyEuyJa/epNpMgFvEAI418
kn/7/clBeGCAdLj/r+6/lZM4x2HMzJ1tS2JJXrj9Lob9PPqPya3hjmz+tkjK7tIzV9/hTE7oDqQj
4X5+ojDnQrNEjcffkVjvGJfPOuetRlla+H1pv8nv92GMfWu6vC2LAYdPlimX2tG1Uvq7awo6eCj9
EkbRX0QCLrJe++Zc4V/cwE8i4HZTW2VO1iBG/eY1Cw1fOtuYKNFwC/nRDscMuOaJm/RcMQjsRMi/
MkXzVEQVRVDHu2U+ncZ0n8/5r3ig6UEpJwvH1KLVB70rjEuEF0EXdGQ72Zeytfw5rjXvgezbdcSk
eVz6bj4DaUSpsdwtP9nPmlqFIB/K9RvwOrbt4937qOm9E0A/afA2chgmQaYuOtZndqMqOXLsIQjh
yCduR//SgjlKjIlzZ5rt11pAa4QW9bvXEGbuhT12rZivsTcye/9Rc/YMa+D9x7ogdUdPaQ1Ao2c7
yZB4Ue789bvxEVU7dhBePmF7Tpcaw1xYTcmxEgrNXPyeHCW2eWGAqshQ9lLmO6PD7E+lDyhE21jF
0973U+QfAxivpy87OeERr5M1j7wm/cAMSaXNo04DLlBI/vqWnpM0KPotCv7Vt/go0eAdVu126Ddm
M7v7itt9OIlWbFZtzTa+T8bGZqcALqleJjVDPqOCkflBW+/Wqs02WTzy3652i6Bts0oyFKm0BEWk
mzRNaCWXtOwzbRmA4zp/6p2e/uLCdQI1MfMwdeb/TWr+5EiKcWZlQQdhFk8KI7z37B3GagTWP2of
zDPwOXjmPiOaeUjigumNzLCi+2Okc3V3fC1iwAzEX6PmpuNMCViYGa41HgGxNJs5y48DzYLhUpd/
jJbz1Vq89TrisIUAvMF4Q12I8ZXOHekf09yLRdweyi7eFO1QMAqRGzl7Uae3yxW5KTTX8Y1R60e/
1L+yhV6HnA52qx6IfRrIh9PXEP+t/eUpzuRXYs3V7ZLRcZnMIp6ciqKHR4rAm21cag0KsF8fxvWW
M4g1f8sF+m+qzfQK5lGn0n2P/Q2dpL5UmUdX2sc4A5EeMwSSJMvpR1nAVI4JKeNVU/8KzW5Pfuya
kaBJy8xhbMpeX06O9rzmLhlV6Hhh3UErmGevC3qtYpDolzMHR0CIdiKfPdOVZzflJohvqAmXniHL
ouCA+1jvTwPVXTtmFUBFu+ztprM/wPBsI0lbS4IM5FnOqdZShi8QpoPWR+edfF3RgtUj8s9rtTN5
zmgE3zgdXbnjxCqjz6a/I4xsWIVJC+Pz4lV+ZFnp05TZ/W7Rvxrb+6o18MzYdhxO3U22KTiHrevk
Rhnjf1fvqyB2SRJby6auNIfxLww877kfcrrZeu0z16sNvjhu57H72TiVHaG30VnacUGUHLjmQf3x
B0dsSF0ZQYKfgXwaelU65GOUA8mL3YQyrEy/+VA99+gs+1X4p370cZWsbnFI3OWtLGtAPQ6nWGBg
wLr46xMiqc0YvCb6XVLND9pqGLuyVH/jgn7NEr2RDEWYmBChDW0lQxDbpMHZjB1hz+f6kGhLSXV5
nW55bJrAFpO8xkIevPTmGq/I80E1D900gaavZX6k54yOEw33DOrXC4mW8sHP692oSToHmSmZJiEj
SXlTkPm1DpY+X6MRD7wjqGcq2nNhzpEaa4zmaigOXS1YOrFWwM14UW37MPtUNXTDcUhYntpO0K2y
ls8jf2EMvawMZkdHHHrkXrPlo9748mhVB/woiOjEVnNy9MPokF+gmsP70xhJhTa3sAbpECJX0OTB
7NhqS59xtOrij/DSAeAwzgZKhntWKguJ0ZmsUHeKfKNp3b6I3RdOgF2Q6u1X4zj4MmfMLKbTXw35
I9aNNEwLDCejVl4wDf7y9FnsrCy7ygqsYlzHfJwakxSjvK74DH2bDlkgO0anAhI5f/zOW7e291y3
IJrsNaUrG8ryItlZGZQM1BXIVoSl44aqTrtDtVhE0ypu5JOt4+nPRYBi/KKR+MIYmf9QA5bIKbHL
Q+/QX9Az4tjI3n3HGe8+Cj7ztYtPsxTFA594vXPa/F+7TOXGdTLMwx31JVPuH3yPqGzeTd0GVwkR
Umqxcp31e8GBakn3wSmsF+qCkaqM+nJzToDpoqDGF0MejhIeMfYNi0T7b0Sf81o2zdZNHTymiUxO
OkcMNoZ2r3m450XMGbROh12teF1X/zlNEez0+agyaukI+HYB4ucja5a+s/mATHM1An2d/5iELriz
DUVkL+bfkqF0lBc4M+kiO5sCYx+idBssqTHSsg7FFJS7sxm737HbNre7DyqeJIbaMHcNbE91gaH8
kvIOBjZcTYFz5TX0oWTeUfo5hg3ToKgiqBm0LhRdc2LwHyfTFPiGm4Sd3ctNDCd0F3tdgtaHGpvc
0OduO17KkZcgtmuW0mbrRXJleuBo1cRWwqUeaDaoJkhTbZLve48SjCkWzKOLDejrKYorzEs4aLyw
Aud8JuTWJf9oXl7OseLYnrAgRd1s9lurZR6ext62KlfK4HwnSPIPYKTR2pvGjh1QBgqf2kvWjz+J
59H74nwImkGwUbePvlcBmeDB4bwcGSnkC2d5wq30U2fwGzAL/G1pgnKKhOOrLYpDmjjiKZ8+Jxar
qG/6z8ook6BKaXsho7hps+mrnqn8UNbCHitvYw9jfc0S5IzczzbCq58rJTWuePOEYp0F84BbCIZW
sECm3Tv98MN1ic9YEDyW+HEtbQU7npmy7axm5NTU5yLBZ1E+jvUmt/9YEwcMzshxlK7jCQYpU66C
TZaNhOIIiaNFUu8teo9EZ2xccCdSk6Bdeq7Be8JKJaj9H/y1T7apL9s25+qyIoqi2slbjysVgjUf
UWZGyHY+oNafDq8ofjCDHRoLgNnpPwvOHAQ9FwE4ZJJ8tIwRCA3TWGOlNIN37G9qQAlJFmCOADFC
eqB+Y8nC7atlD0vsf2LnwbXnzPyE/P5IYdBDNbGgDmWCc+VTZBziPNDgXNa/PLd/58l/Ybpfbgw8
JRhLU9Ios24DfoOTBFasrojn4RAkTarGXzMnrJ3HTRJdkm0UWxTcsxh/Y3Z1vGkK47btgB3BVZx8
ZQW1uhX3xJVxwSGPJah7bdcEUUirN4slrkYxnyws8q91PTRbjqmYxb1PLE6bdPAiSx//QKXiqeYW
o/UVK7H/QizWDbHYaceldeygqLMHwylNTuK0sA/4t/AzSSdMh3IMvaHKAy3nuC88SHhls0Z5tVB6
VjOkHHOG2L3LsLJtD55y/0xAgfV5mTZxy4S4l/PG1PFMzp4ExYyySPJwfCDiHStEvth33kfJRm6r
ao48X56nfMbD1GnvYvph2s0Q+Zb+hGndoHmVPwp9Tq3LoSBtOEOQdvwBUMEhBdnSONaR94RNwj01
BVq/FOmHwYab0XKhFGctm4g0p/eNWdB+N5VjUAqdUT3BtDbWeCK1HlVVL9uLpg7ZYGCta0qi5THr
Ime/NOvIS5gNW+ZIfRUMln3GyPT2Itjs5lVm84wPPqSpW9K3NHdMiUFx4reO568WqGZMfnSZzATV
eGXgKnIi9zNncZ1mcTTiggnX3J37KvG57JTFZinzr1LHg9kYmkE+0dvOs+5EzLvMAO7vk23RFSLN
CyOJbLtSXBnQ7I6QXw1Hbkw0QMwTqe/W/YTeLhAzWEyFurXW6vxha3ruzeRHWTvdwdS+0pYSraib
SmOjD/Scp8sYkZnYj9P03nZ9vkMG5+hVKl4aQtVYDlp4I/0LRcHlNiMIk/Vs37af1oFm3R4Wzzk6
8+1EXVIixxlYsw2GJzW7OvQq1MgxV2Gld4To4zay8/FV1ZO+M1xjTyxC22IxdoOFxwEHxL5fl2WH
dYE3oLe2DNuKgzOCWM/+jEK5+85wd3Y3GVFqToSIVt4lo9CdfTeOlFQUMlI5S0GzOuBQjE2T+ZyQ
8tNUH3NgyLz2UIbYg+m3TUjk5mLrj6a1XWrVRKNtnpgkIHwWWVQJhKheB1RfF+V+Ic20xuMfPfWf
dWCz1E2YxGD7+WDF3QcgAYQwi6iAa7oUvaqdtRIAd/Ph6GmuiAwfmBdiRIHPCot+P76MgsXUqi0R
Vtb4q/Rr7XlhhpbBzXDc3xSA+T91FxPTmFX0NIuRu8sow7jqoTeWiRuaood74IDQcdHUMsYvSRw7
DAlorJkBdEYxseZgqZc5GGq92BXayRmBwxZW5lM9g11LoIqPNNc6zrqxYmcMssVIAo/ynE2JB89U
NQozFiW7mnYzH7EFI2tT9166dWRMy583HGVDLZDX07sGQ+fauNhMutk5Zj51nFgNqwj4IB7f9wRU
bOBXlLpXrKwpuJFN1S6f/mB2QZf7/S7z/3LQSnfVAjBw5SRXToxNGjUHeUarfO4Z14FFeQewfkAc
1jb0DRz5cZ/Twp1DIeMnb8GBWNJNDGlFRAAJV9wngRfTZFV7KwahLiJ3AjZAWn9aKtr2ysP7zsgr
XLAwIa7l6IkpB3UoTYFIQL9PtEpv1l44nDq8iU8F3Lj+oy+zPZGCOsjrwgpHB/7A1OJzDMoBEwom
QFoejSLMKHvA9kGv2lj0v6yUgBMD0UebwNYOc2mHRxj3BvK96fE+4qBNuuG9Jui55aKCwyZH8COI
vxlwGWtqBCsdy3AauajSVcTEkF+Q+1s+UxGNBgpOj5G1rBhwNHTEQfdaZuPCJ7jS59zhU/DfBCc/
eNx0Qbvxb3eQhxYWz4aJsQhnvNA3zyYjn7LBuFlqAjcU33roCScq6gp8GX8mumciFPBka8qdOdfm
rnfMCOJMEjbrwmWf8Aw5foX0ex6G5NRVFAhQa1VfO/XQ3SDng51y2xyLhCUNAEGi19YD5Ws11Pj2
bzPWTw1hINYHhidu/RNvX75rs/Vnw9rCz8wB6+nczMx8bObAnpEkPLL9sybMNcq4zrEVsgbaukL6
THewobjvu5a9IZ63tW4dB9iDz+O00AgDgivMKuOk1pkl/YT/0Ns7UlPEVbyV2k0Ko4elR8f+LExI
iM6INMsCMaKaOJdsHedwbOuZWuhpm+vzS2x6/kOaqR/WKtSm16ilSH8p13oCQ74iQqbFNh5ojnVW
fkbgBA1yBiZWaxY108Pz1dlfhSnmp1Zz3rD3WfQWTC96/5HZBK5dDFcMPLF49BMjdC3eepzDoi5L
2WKlH2DSgs6qV02AOVOwJNgM7NVlkVp1EbWOIqq6ozRyN6RAKd3Q3IpGlr/3mH03nHzTXblwa+uw
hWx7m4MgYew9ELZLuaQzoVxuv25iAj644wUysaOT1A9lyRh0BjFW6cMVTxyGr4qiPWEWxzid3I1f
DSsz7eVXXzcvPn/yYM5wOk1YoXshRJB+lFmlNsm+CYchM5kLjK86dIELueI908oMe1/6lrVYMIQ9
Wtva0KlZwTPa2dZGtta2g9Gj2m4J8V09N6jRm27+vWKJ3aQVCc2qrk9DJ/ezpOnIzHmjfcFZ2O6f
Gf+QfqPLQGA6Dqbey3ik5resb52Nqy3jZjHI1IGbiXSjYmNxKdxQBa4HYqERqjle8YqWtvEzbwv3
waDDsI777RovhwFHf4g1vdugBVBlqxtRK5KjI02cVvUQQZZMbg3nGLxWFcx597OVww+7L7eKLveQ
I5fcekP/6CYgQrtYHVhT292QyY94Sg26Z4vfDHKTIxqzFVgJNstptrHN0RG7Cpm9SNc5YrMFeUYJ
RrC6oB9+SkiKR2lPX9Sa/qVMhDfGl1wYFhlQ+U5t8fDq143YlBieN3Q//i1n8xmZt464zS3cpVw8
3vlvZ6JssuqSMdyVNnrSivk/GmGh9Um6ht2MkrHa+XQUsnhrchShpmy6CHo/Lppei6NslbwC2Kr0
rNy1lM+c3E7tlSETVnpT7Mfav+bpHMqbbOW407I1EyHIdowiJAyClJDjXLBnd5cKq4hMzoS2DcFb
pzvX8gTl75S87uIJqYkLKOMeXeZR37rNLl5Uz+QRoadr5Y7W2OZgjuYHtjqJ/tPpG8P6yqaMBpvs
RbkF06J8+YG9709rp/w7As+SjU6SjQTOHfMZUNK5dTH8d2tlhGpcsX8qX11UT2znYg18sBInS5iW
fEYiM1GpLYLk1vx7WYfLyGQtKGbSCKPG8a/GVEvcDEITsfrAKdV+ZLgb9Mb4FGOP4PjsRSIvb+V7
l5Y8wEl360+zLx/ctrQx8RpnOYl/Q0qd9MTe4sjOR9QM6hQ1ro7LOABPg1zHJA46w6+leugGXIjc
Kaee+206IHy5XDrSoqtRg+It0tu4S1YmmiKrH4Rbnufpta0zIqQzYPcpZr4mKoGPvVl/OnQRnEWF
4cOQJQcK3k9YAmQVN62XWywcGMhkr/1VFlzUVDO33L9JeZFQ9FoGvAZxhMDi/x17zZk7ZIyRmGeE
x/pXGvf7pOTNr3CaN4fcRNzrOk0e8/YmzAbMhdCGvLF80A31KfVWP0qv/kSM0QE3oBbXhgLfUV+w
1L0JX7/1yOS/TKuBDSOX31S20A3V4ePtB/lD1prz4OU7i9cwhx+zqRfpoR6vJ38YTXwn6TtKowmo
ETRKnME66JHndwDv/qWqu66MYTtjKU6xTiGcLNyWz1E7uXo3vVNxutdbOw5nOj02jp3xupC/Y5F8
xmelhZpMPmd9tvdmnZBQZH8NaxAaTPd0BG3aeLtSfyoElO+hgNXuq/JXBmXDhAoxKW4uk0XkJ4Zn
mNNXG3a1cc1lXW6GrpYbZQ1nbUwfpdZ80XqCQ8PjFOkJPIKV+jPHOsHCii1UMdJ6T90xf+yCmmFM
YvbmLhbEWtsln8OCSGwkxbTtKaukMHI6VBbeMQKWL6VbqS3tDe+QOxXIknlh2wllwS2Xiw4iiZzf
e234qZV1EVirNRHcQgKcy+ol0XhNJ2M51xRyDHB2VkEQhLoTbjnWn2EFg0be9MmLcQ31tJlA/wUZ
QSlBJMjnQ/bjdIrZwiFRWMlNX9dQV/TsfbKykyrKaS/MjANfrhmscTe1u5iyq5fZQeriSBqZjp/i
XlxGV+r81OTEfb4v0Hwo8lrnPuHya0iK7+PPNI+nEBgV8bhYy47L6jzPTa5tK9sFvtMSosmN9dls
smtf6REPfP5UePPL6KLDSfVDTbJ9IXe6bZT8SZKhecBT+oMGwBHS/nmp43PVL/Qs4S1yuviF8QYX
P/MzW9DfKUUKrOkTMjf6VEzfnfyYDJ3LPCnS8v9Rdx5Jkittdt0KjeNGG5RDTAOhRWo9gVUqaDik
Q2yJy+DGeBD1N7v/prXROOQk7b2qyqrMSISL+917bpxwG+gifdN607hyqVs8S1Xj5VRZugYBw/bK
bZf1evqpqWXTzdQ697izxdh8GP6Edk4nFyh/QG7KCL/LJoF4nPJK+TM0loyusiDRy/xs5GH29wMv
8apj5LOJpnDe9UX0Jb10OfPF3xYZ9J2dxC1WJ3+r2Z6L1YEzclkzg2yW6xyjzEE0+7lq+clnxS6z
uPNjBQQK+wmdOwka6lNQMVduqN85pl4GpTQ/0v5nRARYDZFuXNp+YjN1l4LfWn6OlvpNCi481oTp
tPyeohZjwIDwmdvOW+pz4c6MejVYXB9Ubn2UseXBpwsPRs2YSZQRqiI6bDVxCszSndRaY0dO0eTd
BDcPy8YmGex4b2K2ILGUbrC19oE3O0+NMnFBU5y+ikqdli4k4EilW6sfW3TgQd9XOUepmRCujitg
NQ9IiLxJB5t9Dj+NtiYSb3rcizFle/sMu1A1d/ambayfjmmDb1ifI1fL1ay3Gw7w+W2PRsq4QnHG
n6ODqnSkLsxAXLmspUBkQKUf2TAaS6y8UWBCL18sK3qxNRa1tH4FV0r8yVTk6VXxHGozG75mcduD
vL6WnsHlvuqPrp7+dHGYH2nH/sPN7sWb3eSAZRbogWofWt+rdw1CdqIbdmCNHvqkjTCk/ky2IjbB
ii7y8Zky7B/H/IlF981rbqzdFDk8TagVq/Aym2MYctlqmzVJuZ0/puI+tyk7iqlY74GFzNWOkRLU
ztaLNnyhH8JleGEJ/9VnuWqS5bqNRcvUftMRD05XHUnu9KwDy0jBaZsD6tu7VyEyC5N7cV9PGzXy
4OlcwnTUwFj0kPgdzkgslTmUr6y2L5bgWGDnxC1nxKEtd9yPcOrgxHUfSRmNG9yBSCAC6BjdiQjZ
bQlYL0q9LfNfdhogQJA+NvBN5boVkq1DhQwTNfucpQMvbW0m66SN17aHSKImblZ+bD/O9IcePWN8
7b042USZPKKn5eu6wMRRK9Rz19m2lFhfGoZbJ6SetcKstTEMiufrdqfrQ3WBxMV0rF/PMW5qN8dB
VrdzEyiDtUbE+XOiUE7AJR0xW6wcPWf2NpYgggSBrDDez1ziA53zrjn23FZTGA2+8vAMzLDZiGUc
tIanvpVsSFqCSEBHDkIYg9zAHeSNQS8YeWGiKZ0ZXzJyPhtLfZqWby8OuoLEk5GtI4kI71QTNyEj
fqgdc8dkN9yqmuRCx5Ex0QsK4zz6/2QhgszMmPyL1yoegOnh87YsjM1EJg/MPchNzEsS1XksG1sG
wssPcK2IRAaQ/aglisRPjyfeH95Dbhe+7hYHo3AezZjqG6EMRFUOHxQqgS5QqvqsueJPyVunN8Om
9qaGKS4PYsRyoisOp8rDzqENUwDmclPENhsAlIQVXdurKiRSHwr0edfjXNpLlPVhNoBKDHLi8sXh
E0gI/xyrAZM0RRMH8gxYI2SBLuZv9LixtZN1jzKC045C+ED2rwX2SSnC7KGR+X4QXb/RmpCTT+Ud
RgQALvI+RzVgWCxpNCjlH9XMUwlx/z0SVnH0F21wkVGcZiLZMdQSc5dnMSElflWZOoKevADFIRIB
D3btuXQKGl69duGArXndD16pJcQsVRLA4j+rVpgBk/BV30AO7bhKBbJAaUMHjMcsDzy4LptJ8je5
Lq8BARLBeiceNLK+Pt2gLEM3pRNhDdIRyjucLUk6kyTtxq8izMe9X/RVYEum+a39ivECz6bbZxfE
G0gbluRNVtQy6BjMFR06+eA05doX5VdKAl2vPR2KwQReCk9rn/DD95apEQ6B8kJT0rqm95g/nZWo
dmT5uUjT8VGI+95PXofFn2x797OpSUJwO9xR935kh/dObjHJzueLk3nndtQCqQt5coS2AMFqsP4D
tc98S5we5uJUQLQpohJJ2Nf+RIBOdzVwpZVPLJhUJNKzSuaTiMIH3QTNZwAsG6da4/zvJksIaEEl
GhwgqhDyqc8hQnePzDXlCuf4inb0/jBAcxExGloTeZiZ59JeucXnCC9gE0J75yKkt9B1k1Whheia
RE4KrO67iTOw4JwMb6IhawmvplOmd+7DitmFy1MkmicMOCfDiZw19Y4+6WTl7iWIMJ4b7zj17QJq
mVZ+Ku+rOnbWWslRO+rMD8ckQp4+eL2mbTniiC2r3KpREHB7S1+PYzVvFwucN3nP7MfyQEwKAkNt
Mabzm9PMimB1HIKNSIyHJMl2app+uMrldGXx1HI70bR2pPBiOhHjdTa1mjZ2wx1EKdFuaHhYdaSi
jpMybvy2qreZKp+s2rlYljffNAMUp8gfsgAN8lCkMUh0bSoCDibghtA9os566GP6yBkEZVucAR0d
3qfajqcVDsONU1r2kewib4UxCzfeMFKkO3zqfYERs5ISD5Nzi+TIeRPNYF2MxnrDPHs+zwzaZtqS
txyD8U5AVOmc1NrPz3mpfwwkgh7DJSIyZp+xnxe0pTY3TfY15sMdUoU6Vw4SEpB7QlJjTsQGUQfz
zVECzt7WwrXRzOO3FOwNE8P3ASQmFtuWGDgR2w12zF8GagLBI761xUjfYke9HRSNZy31L1laXAwr
rHBw6toaX/N9RPAnSZPmZBdopbluvCjaDb0J1ErZqZ8+aYst1hCNTYJvqn2HO4MjxcJPrZqPMmPS
07JGzw6PMA1shKrBN0e8l/b14mp0Zgo/bcRqWrM3Zj09tZ7ucJfgXJKV3APCKg9iQgxmIXDjKJqA
JQGuKBIS1uD8FEYxcF6QivBn404Hd1uhSHpEdmjxZYoOKHnQ84AdKOH6HJEgyH/s0ncDnFwfmpTd
OpyNrQBjxYU4eiI5i7M8z+mAolo00dWGlFcDJH8QjthG2FO9mEGD4bb6TiQEBkLvyOBtmy/m/YlB
RxcP94akdZRWOIwjke8eLfnQgIhxu13mYkLDe/HhZ0pbeXNtk13U16XCma5bxuIETs8pJyrPsbbW
+Jtn6L9m/0jVDwNhHuexbrhU6VZ0nzk6+sNtrqXTDinurGN8WRm+Vq0TDLHbon2ovHJC/aOizQid
I1HmcEtoYhX2RrmXhthSmuns7TnaMKCx11ahIwBY00Yse7fTF+rs6dz2R0fbyBQ8twufHz/hAE1m
KrRiY2puto5HdyW59DI5w+KhPmEcLgHZTm78iVwLB84dKbghAo8/Jcck78DUMEH21Jxv3SNEnvZU
C/3FQGaEbBlh8eE0qMiOnUmyvfgOJyOWkC0thPC26OrdNErej526DI2JnZ3jQ4UIhQU4vhRh7K8j
bu3wG5AxxtuuBJiqLSESBP16ZY+utteU8UG1k5E8DojvEZ+M8o2mT08wsFkuKy2nrHzU1E2E5ngc
9erBioqdIknKgtf4p1F2dwZVQTBNqo4otfvOcbrGfXKuMzIbTp7BRwBRfKmxtq6aSd1oVS+OkW2T
zHa6S0X2beumd6Z2R1EWtEcdnc1qvb3F2Wk1V1rEhdHTibgBAxZjNfF3UIV85VxIfcCq1cTRHSFf
scKSgcvPh0CxBPsgBfHjwBWHNQm+zsgDZ40zqN4YFJkUUXd7xXGVmWLvypl9ouD5NZl9KMjOydUs
DSFG4wKEudeqXWfvWQX1soL6Vi5PuCxdrJwFw35El6erL9QoWbogCdk78Of4UmL/FOOkDyIc4gzw
kfSuf4zTYXbCBeytrvnuRbtaeMtdOvAYzi2JugTrM161Z+xJAGjBu7aCqVY9VNYzryInsySlYC9L
WZ/96Ek23nJyUZ8jiCFboy6Ocy7dtnzAg20issXsl4XRBNcXwhIDkuuMFRDrK5xIDOsZtmanHy9Z
4m1mDFKHBsfrc1sSs5srezUKqBUyJGZJE/mixKXJMwAV7gOz/qBU+eD3IM1MTQXXf9kQkpRF06pz
KFOPnSMjlqni8kn5dMFydfBH2e6u1AHOzcka4InYxHyKQf6HUzPjmdq3XhsZNXgdTSLXKS0n15+Y
k8jxCJH/TozDdL4yI2CV2MEVJTdggaDEw4q2ZB1poDU6hG98vrfAJOxb4uzNOoTKQlRoogCqNvBT
KjM1A7MWX3/xa4Xd2U8OR+ZFyuWkw2meZDHhMsTSHrSK75IVq7GUgapdUjTXD+WMyBN31s7om7uZ
Wcrj6O/akaHzkNLjDXX7oFNC8iAZAgf0ZjDD1IgFO6VLiRF/SU+7d+xb7osYySxG+JAsLd+5nHEU
EvvmSo5xJ5hGgxxhtQMsun63SswhTBPJP2OOhA8nlT4T5oQUFmeYTK/8Xl0RxATFQR6XjZozaS7W
KfLXnvPUTyk5Q8D0YCuTatpFGjUbkSfS86Dyp6GtBkKsfkvCjiBO5hLy481jsYG1hOaa+ok18t1u
df0gRkxU2ED8p7Y8NEvMrgeefe1GoZlZbrI+CjkggWJHpKlWVeFOmKezi6G349om/HCypQuedhrD
IOlYHwf8cJqS4nvMLZJu6Ls9KKupYFfKCQqvDaP8WQggp8oX6QMBHLgR85TiEY3HC2DxXdxWyQ0u
RdynMTx+Z86zh8H2tlNqhKd8dh+NJVbYtUV9W/J/bYMrV4YlRB9zDlxdNJ99iEaMWyG+L43RwmbF
jy51GLeMSTe/jSknvmK4K2NVPU/QqXiRxuiSlW/IwsNlWID5uVmG2GD7u3Fw33XL5gbTj1UR9H8Z
Iq1RnKtwmu7SmmN2M0eEborpRNy9vW9sDotXepIROz1WPYmzNi+irV1itmLpcU7F/K3x65uJtCQB
XZ4uLByPLiSAdRz78sWUch2GSt6ZZraUhxdsSJ1yIcukS8SdnCoeO8bYduXt6VDDMrtMus0lGaOG
YbqDxc84g1z9FQ+TKOxUTpxejDxVRlBciSzsvskJu1pzNpksBAn4sXXT6X9Qm4rjFFsjXTDV8xWw
7k4JyMfcsm+asJ7Zu9w7TZSsA5aRn6a2CcIS8WaaYuyPbWoTDBsMJFOlo4a/N/3I/THt4dLAAhpw
Jq4SsGPbPAfETA7umLnUOkjfz7e2ARA6suOGbjI/PYqSI3HHAnxnMS9eMtDXFxVrwqaq0plv0MXy
Sa7hGktsYhgHFnpzIHkD7r1pUHucuAXX5MUpaBfTuUWripd8RRSehGG5t8OSzwNNHm9Di7Tz4Grm
Rs9jLtrLjySMaQ+OMlR5/hzZEAa3N7Tt+dtywWMSBTFGp7qUJMW3fRMySZ6Go7SFsbqyejnY+aty
GMoHLW3cbdniy/v3z450/RPcgXvb9Iw9uDzn+9yK/2A1P2TE3pNRNjsbFXIzSgMcPDDwG35hm/n1
6Yqrrpe6iTJBsCnKQ6KLFxl32yueq7Fx2F+JdGNR4Izo5mXdiB/H0mxWPhSc64JIoBL0RZlvnTbH
OlBx/aGWgksyJW5XFsowRn9RarLY1IXSz9fNVib2l+hjBckjHc7d8qHXyUBB4zb2dCgyGjmzSS/r
+799KLx315T6bTXIhwEtgfMSv2U74Vc1gBS6/t9spSWH96Hf9ntuBNObFXoNaesOO0LFQyAm23rQ
ynZTd436KDvOuJgJrUski+SMh4HfUAgaAtMa556XzsCC4I3TmzBP9EL6h5JW6WCOivQt711GtY7G
zaJxDESJpaIlV18q9Kz3xK3PSn8b6zD5gWiDj8NAov5LDWqlgKcW/lxLmDuHBADtNi+aBkMcK8o7
Gq9ya1I1NXXFtPEBLsBqeGXIdBgEVgbKuuXU/YJ3NJ/FZLxkRWFdmuTlutCGoZ9DUmvf3CbVA9YU
/3asQr6IMrqDpigeTDAWQ2ZvIOyy6Q91ecFUdg+TXltTHMs3t9A7NSP8GIiAHEk8hvsSpN/mik5Q
0XA3LiG3lHL0w6S58XM5+Q8TEPabqTaS5z4xUNncFKD78pvWkocT7OjdWHNUn1m4O6GlJw+3+UWO
WYX2Rqp/boE3awrcaBUaOGpdalO6vBl3Qzpk9y3F4vgbUHQndrpDOomHv2y0dIAAEEULXiXfYRGB
xh0iESS1uk0aovKagd9gie/MpX76u+HXnvJxtjOsIuindXwpo6WTija2f3845KUkl+KlAzQDMpGX
Lqlt0JBt2T+niI643EbtNMYkVvD+tufIhiWZZJfreqJF5QiNzrVJrIAg1DiFrAreKPsroH2e/PmA
TsHFoWfE6GZ18gnO4N5lxTrXhAZXetd4B13PaI8eXOgoxM43kWzGS53/Xk84Bfsa11e4T+bQudss
N7LT3/1dZu50J73qRdnCR79lNYptgoEYPuqNlRoPFe07N56Z2g8ps9fZqagi0e2JY2lkItb0B8dv
mNZ0VkiWgeLYrJhoSNeyJuj9MA8SAiZrhsdHHUfVbRdK5uILf5tZknf/90vAVKjh91HV3nKj6nXC
HLiY7cC6tFV11NKlUwWX69GJ7ZdQC/OdkTB3xBsAEw+uUIXTnjrhJt2zxSI8ATPitVw+iaqVO5pj
lpIFee9oBNEKKoJPXKsScsR4qZriy4ZG0LW9fIoa/YIF0EEDcvg/DvCBRjL+qRy4W2mpTcytas+p
U9a3pN64M/B2YC2Z3sh4w2FbvieXVFWvNC5rxN23qAXGuZLOejD15nzlxvSi+gfS5y+SzDJTfWUP
URHkAy5mJvyMb0SNsldRTRPbXy0jAd5WmyvkN2MiZHWWfa+iCmxBIQ7YfG7SPK6CK0bGUKl9F6kY
1ytOP7zuvwBFeHfwH4OId6SmwVQ04vb6pRiI7BTfkltjWQ21TdwTzEVOwn3W6tN7HzO7Ldr2lhSO
ePSHZ0gHuzlP4z9RLhXlyQb6ZOL420xnngK/ZnfFpPYqKbaU797JntI9d6kdMMhH1gSwgaGmS1z+
H1cW4jOKAKhkbu6O7uEKML6u+iLmrFxH7sHAiUSWMgHFU1MBCi4QwGPLcfJ6b6uUaQaYJTCOLzc1
zFTRps0TuVuKIwg/JL86SD+J/387Fhxp8fjRke1XONuXzgEVDvYhHRR5KNfBflh340Y5DKPVPPu3
NQXFhyGDoojnLNm0tp9yL+GI7CxZY0gDDDTq8bPVMbWUmRlQmkQVThlCOfn7nxrJEPSXZm3IWrxY
HqUwfpqIPQ4H8aK8mLmrWX6UrZudSxBWrEa9XPWlY62NBYEpCCydwqT+Gm2yT1fa5NTgY9GnDv6v
9NzHqe38ddP80stIJNXM+VCZjAlB1AZIjwNDHIWXlqDf1ivs9KCF4ZOAOHTbsPbUS1sMdlT+qEJ3
kYPu/22h4vXhiI4ZJCG0nrrC3k6cELFrcdIZQpxE1ytB5bn6gcoRbaZ3VxtG44Fue5TUrP6s6klj
DN+IRwFOc9Ww5VzXyuuqyepZlb3JSPgERk0GXARpfxugTHkS4eD6VeVGfMLUG627ClC2cGElDZrl
w7oy97oR/Spk420+FQxXr80+wxkjSrH3sfPsJt85J1WXPNF+zIm+euvsgvNP4yRPAEHcv+uOzQOw
fGa3RD2SOWq3nvTtgLetu228tjxWWsnbybEebXAodUcvlhs3X6Qyz4bOrDwhyH07hN4voTMTIc75
LSEV3rWOep0Tu99CYUQaCO3wSVLzqWJnN2NkCXBG97ey0/YjGD0A4ExCmR2R9MwTuNcRF7IiDrFq
96DklgO81lFHcl1UIt1jtxDdmrfufBOZM4NEVrLB5elW8bQraw5Vk0PoWcQovmXpHBQGmbPtjx8R
hXcnV8zeiTUygwDDzCtnjX2sWM/CYh6eWpNLqpfbLyxb6XeS9/d2UXh4Q6Ijk7VpXaHq76fKaG48
HttV1jA6G2Xvrq+7/TLkRmabzteveeoeS2+s7oymRps2OBdcW04oPU8Pc6cfrpuZWOLTja3zNqa1
zKSmZekguf7qVEfvtMUo8I7+wAviepskah6kMZj8lD3/KPLh3s7NfQ0m5ruuzPt20AgBOOqYmGTB
vfkMsqTf4D4tnqZwmgFFcILKuf6JBS4C4chisqgAgEBcfDCgsx55w+CLmnvO6Ba9K0JXzf2//0aW
h2JPoxqyZB3fhYukMOXhL3YxsSVw/YW8am2bQYqcXhOYlIKkbuAWnnfkSvlHYbdhNM7apVkZVVVV
iNtvOVXEpXd0ErALg+HeW2X6SB6ugzcTeUtYjOWkdSjZ7mEFcN6fEJBVQ5l9fojHlk65Pg8vvY+9
qPay6q6LGMmabBpdMFattSb9+Ya3EsQ0ke1AWPXvjAHhkOMNZN+KPG5y8fpah1L4GtNfuqoOc0o0
kv0x2gnqAS5VqTjmMM0gkgApvQpj7HLjVpfjtNdqKt4WVttt3BS3f5HEwva3fZxRsgYIdrlAZw3S
IJwfnEwL2RjaTrykFbhYg7piqpLSoVTXz042pYhwKCKakR55YaBR9GRZr780hf2zgE4TiMKgn8vl
htz6yUetyl1e5K89I84brRUfmYMuWKWs+6XxiDdweBYKQJzsF6LodSFBsr4pOlRhXQrnKUv1SxLD
9e9KAQW8GIrDv1T89QnaJaXOfl1z3i8seOsQqf9FN+PSRf8RbPf2rRREz7X8aND0gPgavYyRQIyY
1zXHoJFwYUJFCI7q+hf0TzLTRE5iAAX6Q/cXF2sDmL+dIGDW3iq20B4Gmo9qq32hAJLhZEyiD8f4
XdvZj5gpN0Sm2A5S83EY/c/KdDalBPYzy0oLskjctVV3NqF7IKzzVdjpPifAGUkFr84VxYpx4he2
oWcKA3nJl5IirxQHy00X+o2NiTYbHuK+W/k6+3AaNo/c9AASMcolstz5kokBkfQKD06TdCgh00Yj
P40HeQgzouYx5UHgSw2PcWNtMVaaKSuwqQ2PDJzm2Ck1S6f6y+M1pdpzXzb/l75V8z/3rZq6sAzd
YGJpG45h/Oe+1bKpK78b0xqpWa4HNKibafmQeXdZyxm8tqeKiRIfXKPig+P+43+vvxZ11FHqPt6U
BnP6BUn1aEU15AGtzKlZsHTyQEJY938/VBw55cBd5L//N2qu/9G4/U910l//Vc/3fvOwuX7G//4T
/392fFMv+183fD/GzJz+5/9o/rnlm0/52/FtGv+qwxoRnhB4ND1f53eGn2v7t/+vpmOBdbEcVyd0
yzPwbxXf5r86jnBArPrgLWjnoL5jKYheKr79f+WXLOECc+QjzN3/l4pv8z/3gBieY+g626du4io2
/o8WWchBgyNCsu15fDLt5EcnNgXk8DJTYk+W/owr4k6jylvwpsuW9xm1ND9h3XJpdz47GwWmmbg2
RPdQh3Eij6GH5cY5+8nLQNSwzHOmdRbUg26cP/7Dq/yP5+uf6sl9dylF+ufCF532W9t2TJNvw7Z4
af9jQTndphglQpbfMi7e7cg6V/4M9QyrSDrthxL5YjDQGCPMSMzLiFMz8VhrebTWwh/KJ3kvKG5L
DhfkcdZu6z7CPA89Tx9+wsrfh5NLJmfmrRSVnKGpklvx4zKCrM1eMLrYx45UsXAZ7zZEwmqsQqUs
n/0Ug5Lrkei0lP4Vaw5hPgy3iO3uzaQ7F9v3P22D9LtlExurMhvTGBYVPMndRwzsHxwiXQSNxhB6
fmxybTXUOJtmzYOEgEpLXx2Dsox7RkXWR3Ln5XRP7jmmr9DDCVrHo7du0/S7xu1KOms0ia00m7nw
sL2G6XLQx96qc3WZWKDPjl996BLCCxJ2F5XOuncZwVdZDuxIOTdTxGuDcD2vw1Re6BuLGWpH3Yb8
jxlonxxLcAD1+My1XFsjtslVrABVci15tHN0VCyjD/DRLzMm+HHCeqZzyTaU2a5c5OjIzGCFViTm
07jGfiLYEbK8eRwY7+w1YZw50SRHPJo58DhAvnpvUNUYXvIlNscpAzAq3VZtxyrptPjrMjgbzaGM
SswRDimFdIQUY75XIXE6jVFDQAMv5irM2Vq29cX80NUR+fkaacOa3FNYk7BJsCKult+rTEqkNFxo
TouTSpv3HA5PYWRxs9B/IPzfp73AcUJ6rW0/9axw+P7tXUubYAfiPKiW0HBfei+63X939LIvdgvG
rwbAw77mQq09eZIaKDW8hnjBEu1gLkWSMsytvQkNIUhwYm+4SCQnZ+aKTzzL6kg8UMe7ErSbBkxN
3rRs3I2WiXlCz5nswoWzMwIafzTd/TYabGhJ+FVaw5/E9x8GelRK138tkIyXZ6vRPtGAb/O2fY36
6RkjfZeRiYYF/zotfaJ48lxmlShUkFa0Tj9JOz3Wy6gzJRwspDo7LYBrd8BvWYO9kSFR08i4NQvj
waLDhR8ORzfNuOtHGpeG+sVkjsk/iwdem4mKdAq6Z/WBf0qh29m/dDlcEnOCqthYT/H86vg99d74
JVdW7OYrvTyNWvFHMLbGAsgtwjlBoZOB3eU03w/n0PHPmZFT9vCi2vA3ZviKvBKvr38NOcTJpZuF
uNVQaR/YhD80auWgsjYQU3BNJRGDscRpX+BDnFSV3lfGTdlpJN4mpsw5tCJi/0N0qw0lC14hzkUj
v7SIBrnJFUSl64uXLT5FANnKGSCBGHiqcoz3CocmLxZqeJWdfKRqCWgph2ADMoKhlqnurSIvAyvp
3iYJ2LZycPYUsMpWhnOGeAwbwI/ylaOE4lFpA9fsL9o8PHsZzwER0bXlTL9OjFmkt/BseeafrqnI
VGU8IUP1QnBwV5ccgUBLxWLceBM0+rq9B4vBIyBLyGXJNlXlxTPhdJAxAg0ISbjueTIBVgGiHX0C
quHFpr1XTZiNotYqVtIHLtZPuFTCV4JicOzrXS4w81KqVKzifpFmGMZFz5MtywDYDjyoeucjkq+o
YLhr+uaIkvLZapShqvhJ5KB6krDhDZ1csKO/1qX5PmcWX56NmSkDJJG6ZI3Iuh9BYBabePCaBbdx
ih1C2xPjDOWkkIEM9VpZLvwr7QA0UmE1R+UT3J25Jf/xsugts5Ol+8h85niFUzTWiXPyg8XNhWSN
37jxcHjO05/K0m/w5W6FrPbDVK64WmyxQ33x6vDEWydMuTSyAVVjaoxKEBvtLozj40xH4F4f7eyk
udSjaJZVoSc7317SrGcuuLsc3BL2YBh2pBOIKxIyzdu6eki0h9Si9Uuz+oDGUC47GnuW27sfWqme
UKqszSiMe2txtHflQ5eib/WLDdeJiE9K4tWN/dVp8Du6TVJk01ogjSf5Udlg08mLlH2IH3WioZSX
WuJyDGXgZQ6By3C2UfDMrc7IOHaaX6K6f8o0x8u1yDXskat01l/zyH/ye9UcDbLiQ6ZRpNlN3y6N
2bQqFDZbpn3W0lwceV/+caVr03aLsYubHmaCxNx6dqy49+WstlR2B0kFQqvQmFvfJGrDj+rbGlhO
aF7WQve5SgsapUdAssWYLF6WFJjKzKOTwjWAAX1CmMedY9lsJbX5CLjkMXUo0fRi8u9dmB67Zplr
AiHMsDcQfN7MK+xaLgy3iNNIqT4idQvSTWDbXdnU1K4YmnOjU1JC3epQRLRpJU3v0wfmsCE5Y6B4
Mjac1SZN83caOnjGa5NCz6zCrF1+h3V1LmoGvmQ1uJng8lbmPVn3W8tckl3tvpuGHw2o+6HO+sAa
+LSS5o0Ap8TScLrDdbivrT+pxYyoDatnDdhM2f/GI0HXqe/eucB99eZARaz8cNvou8ILE7TGwVbp
52zZDUxU3rmzbN4HHkmM79taCvRkcMa6e0s48TK4zU1vqW0C62fTRHm+4d9GInY3nc2ID2sPsQ5n
icHr1q81US8r732ai6AQpn9iqy654C7OjdF8s1PU+2Tssba2GNdDSb0ROZa2x0IlPZo6snxJRTNk
kXVCa4XtLi5TyndKDNxQN96NDiCgjnutsXw4CLOBQRSYeDEVzCl8/R4I/gYpqdvOdcKqQrZDTks0
HLur53CBy7R9VdtbJLPn2JCPljX22xJpSoW+up+wdPRwmfvZPxedeIjD7FtZzTcFV/CS0I7jGnin
XTxok0XU0X02CG2V3YBBg4QrLD6cutGrMkumeAWJ52r58yILRp0a+ojRFmLEzOVYDWs50iWPnops
OvRPrp38egYZQZRkjJrzsM6K/Kl5c7NicR8T8s0EhT4p8A1W8+zSDfpl0qmCowMZYi2l7I2KTzn+
UQIpVb12/vCU01Dt68+OZvwWJYSECZpQJXBEDh2j6F5+Fyhgq04kfSDqate7fRmY0IaqGlCbkbLf
T491xdkV7gmj3SYEqJDgpRsaoAxD8owyDlED33EvKW5Cy6gC89lt8xo8Cwf73Bt2UQx7CNIHB5xN
ZiPlwtibA6C+q9Y3q/U4RPvSGX8boh4wwtRhiGaDYBaoabsZElDhdTCmjC1mWE+MDNqIPHtjk+rP
dl22OOfLCgxHa375VrqZZQ8cxyfPltvVY2YUb1iSrKAZmSPa9AcRUFnj//ROtFikpM40D8ROszZr
BDm0lFPju3jJR0/b0jCN30TAiAXWLeHI46jm51j63a0O1kFLiDuVnreNXbCTLaSr2ig06PhQC0bU
x9EP8S/XxcXp3lMdD12lsldW4Teip6+M/oAgMKKjWcuB+4Cg6twJhu14f8ZDnL8VbYqGZn0D8wki
usTW+TxrLNJQjC23R3bSiiDrxU2DmTQrTTuoPNYSnKpR4l8qWrvblJJk/9GSCRXhHHt185OBuB5E
Xv1NsIqA6CThhdn6Pi9w4vTUMAcMUZIQAlg4/IbVdDuF7lPDjozxr0Qtx+zgcO6kLKvdIStZaw22
JmAOEkUR/472CBCo3g+ef6+PnKk4xa5NjP6YHvyfzJZPrHQbiE0cD4WNtzaD2xR6EKYkrq2M+w4+
dMpfzOqSjuOmj61XpxQ403uQH9BnrZTrhirqz7zX27+3SCbzx8Q9F64zXqoi+YjQ2c+Io6+RwIWQ
G8WOkvhxE8v8Ryvru0lov8PovoawzXJpLDnqI3yeZXnviTjkTJyr/0XemexGrmzn+l08vtxgkAw2
F/Ak+1Qq1aRS7YSQVCr2PYPdk3l+X+x+Ucc+OAc2DHjsyQY2qkrKhhGxYq3//355xVtJSdWQShih
M6Sf/GmNy7Ij6v1zMpNtHThfjtUf4Wma2CgxZbynrxK/0bpWgJJ73G9LPzxZg/gWk/o0HWSTqn/i
OnGX9t0Tkv2G0KrvPnN/DTXF6eTjiVpc58G1MrHp/abfMGrYGF19TDP1jPRm39gt+yp7ZYeLJA/f
nYycybmwXkMJhRmd1NRMj/j7erMjuESeCjsX7CnubSmufojUZlA/cG4jcu/5IVACdpHn/arDbV8P
J7vNmPtgM3ad19C2AZ3W/hc6dfvQ6XkLDNWHxf2o6PCtF+TVPP4+pV2c3oz58tR1OCMZQsYdyt+y
c9h/MIkAwkJuURD5lwDAbfI3cGvYtJIz0oHdWBpqy++HaSNQCC8V01ZHq+TntTUk96Lo0VrLkxk7
x6FkbK+/+oyHFEdQugpT0dx4Tn1emuWZ+Js7zI1fpEWf47Y+6BeTT82r7wZ3dcYUYrqatO6RdJdv
iOhRhiDAolDHyuA3z0hhKG5d+tyeIg7yD4uB2yFamXs/bX8FcQSFVngvCUvPSPKzqrzPMSa1rG/E
ll7LGs1xeQgcT4cQ/KYtTZpIZ1VHaNGrxnmhq4bnwKVnZi9vAlRPW/BpFvG0G7v+TA2MyXIskI38
lKFpbtLwLmW3PIYNsZp+sXAQefbe7Ea6AJ5/mnr1awjZWdOMNJm4eegDHzFp/jrV6TccQRe5WbmR
PAe7NpAh9US6o0ser7q4PaOr2QRE1SnlX2LkkaQrbNlp8Pkg7l9ZdqZwCc68MRhHQPNeYvuRPofP
8NTkE+JQWbHy12UTQeYC57Xx2q+BvyUHpuUWMDmiP3ehId+VoL/Z+y1CzAKN5yzAcRA42Kw6ZVHJ
DaAD4vRe9B4ocR9GTtSYz1myPJK0ysImkXdlkQJIuf00K9ICu6hcFbZ2QBEnsGbi8u5WnKt+8owW
/yMwnpouDSH15U8wxGrQpGl3liCXd71Kp3vTkwQjdmX4wgHx2nL7OkEY5SqJXwTI56x13Hz1BVFn
WZji16B9cppTDsHKpVZe0nc/gLKdPwGye6uc5mR13Web+e9Gwk3PG/wbyJAcQTnKWPyF6Kzfmr54
D7BfccVq4jXxETcxOKQ4YrQSu9WnnrummDMppwJmVSyTdPIXHHPpj1sMj1zJH6KJNvnChVFLYMrY
s1Y5H1+d20dUoc+yHU60YhQN+FGtezEAsKnMpwEwDgVSfgeStOazpt9klOkzFyEa13BLYhMob8uH
2YVAFrr4OSItZWUkFSsXajOLeg+e7bkhWyhpSEsrxwTJhoUSyKbbrZBOJZPk70W7unXW2DofC0cx
7gpeTMM7qESetWw0KF79WiFHTE6tjRunSX9Bt0GVn08/fgxrJjUq4HTuByqYG2WU7Y01Buluju/z
yilvC+EcEh8NejKWyUPGLQY1LKx0Qhr3UNjlsaZDw0szGHzR6wKICtaiAMJJR/Kjd8aXOIyCFVrE
H4DoHZ2gY962DmE4DZCK9lebvfK3X5JsfquX6eDL5cNjj18tVrZjInlYUkqgqTZT6CfOsVXDIbdQ
0HUDV5gKMBeohKjemhMXrchh+NEH3XrRudDzyZGkxpYVpTNYijsRGj+E9y1722yPhcVLBQwIpXjS
AFMJdSwzgHVOxnMDa5eU19lEAi5fib8jv9Xs7oOqeIsxIehh0xQXHoQu2oDBt98T0KsYn+3QHoI3
ISgwk9HT1FuN/gjuUmyJRKMBDK9wAKe9we2o2YRR7TAARwAr4F22I18APf2JgRejbF6bCscjfO1t
4REL4VUJag6T6w9sVndd77FsUF6b/X04ojZIkArhNIZel2Apt7+gx61pOEVH031EP9lRI1TJpq0r
eFFm/ErC7CZAKbZ2BW7shdvKevHcSzbT320cSFKMyk+dYLpmhkbNKnkrZp+KGyUXAh7jWMB4XLGG
35aK74liBFExbyHFsdEkMETq5LF0k8eOdmrDp6JzMdqsf0hzZeHjY0PxChjky2S/5BG3+3agxInC
ipm3PEaL2mZkDQ3QG0VjH4e0v8/U9AbJ/bO32Ery4Aqye2db4wtM7bdMjYi3+fLyIv0xLTDejvU8
WtEp9pOfYEi7dQU+n44glWIEXnLKnrBLnEk3PKhuPCCnqlbJYh2Nsb8nA+bSBniHPOdVpfczGBMS
PdW2901kbub47XbEGXnJI6Ga2J/p/tHj2gaTdYtLMYEzeqi7QpEc22o4gtpgUBTHP7/b8CYUng3M
tNyj8WIXHOyVeDBqjhnDtZuNDOz9UHnPmTN/qGWHV+vgKJPUAV5NA9BxFSGXhCrIS2w29WCTKt6C
PMKIZzMQC3gr1GE4r0tvecrA8dTtfJWJeRfk04sjIGUtdX9Nx3ezfZ2N5Tov8U+QCkkDtYrwIGyY
e6MCDATqSMYCpY0Ppdbxry5pVGRVrGwL4x/6rTJero4DdmqWPeaH0mI9ICHdGhiyRo+gnpx0iZnJ
wXrCpLtJGYes0Di/5Vm/Z7bQ4Ijis5K/01LeOGGDVDQwaOgaD40hWTat+UyNUuIFl8fYLBLQKC4l
AbRmpAktzMo239SZ+m7JfDctK1y7Mr0mJRRQN+TP05qUSIKzqR30apwk7TxMDZVqbw31NfruE+QF
nlKHZD3M4yiIkG3MQKHo4Yz0mHG/b6IgtNZzQ4O5I/DWdFhe1Thug4WGPulEr6RDZ5txotVGjOwd
wPzo1veWXasIMi5D/6E1XERqqXtHNJVp3ehlZpkvVugcO+aNS/EntMUBLWpw/zIiFG7ByiQqwE9I
Ggw6kj6nN99N7NvoPuHq27mPbkp+AXa0feerDlFkbO2wbSOKMe/82HlWEe6pQZH6rIKb0OTb0x2X
cD+IeaN3iKJSD8w0pEkXsu1szK/dvRk0kB4yY5+m/GovHs6WjeEKktVj0fr+qqkhSmiVuNXfhS6r
C8vSo0ETgfULk34sl0sn5iOH88luinI9OXozK0sYu5GD+hA8GL0f4vBQsed4Mko6SdiLxchW7KU1
qvXhHObPg2J7dxmbm3N3P8YYEgofUWb8yOhmpVoGFw3PdNaZCh7pfEzlHQT9R7xhKbZSqlRY9/ey
n+/BPawsJEubUE5vQ4CTlUCHM7QYaFvDGwEIKBWqewgKYEBJW+tA6+4ym+LZTzCJFy4gYLpGCFad
7jY2u52i8GdREVKMChvN/oSmh1VTBTaKtfmtLaMTQDxaSdEJnDhlu7sP4M3d1EF+iJflPW9xP2Vj
Ro+/lB9oqvUPxlparfBNqzeznGhhj4cG/fp6Ji88GyGkTMUuio0rDN7Hsq13QiSnMRhfXK1mqMzB
5IjhikcSXo2F1XbTPQyEc91zv2/YLPiFUdk8FQTlLs7XOI0HOy83NWm4JHt+hab8Ern5MSSkaaLn
iAhUGNM3b3h3DfkwDd3BMb0PZlrRuk45qgLdAnK9+DHON4ihtzoQN/CpgELV7TyXX6qfpIjtbezz
H7Tq8GG4wpd++aJYEZwpbEgi1l95Dt4BovBojW9gkH9Mbzx0FPzrMosfO1z7Yooec2N8sa0OoyzR
1qIFALIqAMOCFWD7C9PlA0nfv7+6uTqaJIJM/jaiGIPh2M1rY2aiFcQAe7LdkCG5qDr+yCiTd7qo
vw3XRfhl8uxiXnC32oqdpDJBGXcQkYusMOV7TkpS8OBCRCVHb6p3Um6Z5qoQ9rMT0o4k1oXogQ/i
iqHfyeJ7zlitJV8o4qSPKWNclj9X4ba1msfZ12dtShXgzijSC5SLWOW+Cec7gNKiPiIjDXSQsfLy
5c0lQm9UYLhKjgI2uRInqXwoBfOIieZnEP8UgeOvYyDlhjvAi9AP5YA/YzXN0ZNvWec84H8G+Hsb
oz8HlVwH3fwThMsHbpdqNSwOLWQx35SJzRnH72nkZXHhNhMftXI6A4Jr/NNHcJNdm0EO6vUQFiaP
I+qeJfvi3Drb2Ez1NzMARwg6/CIpWTTpvbTfvQSuDDJgUcW3RYW3KlBb6FO3AMgPzGS3pOe8gCNb
DeX8nc3LphbJj6gX4FDdS+WHZ2grXyH+dxqN7qWfRhiDpfvV9s7bQMODh/YpTWIiV9p7Y3nv8Q9a
tnNp0/6VdOUDEVzItkbIbnxbfTIdFHSUUSTf/eCcQUZFPKjROXHt7EgQOtbjqiK+Nz6ZoRpvUU9P
rIxyp8zmxq35UL2JSDkUNs0a+mPj2dYqs/0rwCB4QPoztwbgj1Dl9PHpYGY80HF7jGX3lbmzoL8a
/6RiemlNeYmcHofx+OKE5jljHG0O45E2xXDUH40bdbeAwznVl+FFO5JQsRYP6RBdclTta+AR15YQ
aWGY1zIJdTvCvHoV/PhSfOCV3Q2GtVeRwj3Ei5o8Pju9CwGWfKcLP6wWEIoi9nM8Gu45lyzUZF6u
k/DPXB1+EmWDSJcXhonruEgfXfZK5tu8VI33T9tnYIyXxRMMUMg19fPxJWDKFXFF1LzR0qAfYDJS
0JsAcLFjIK8VdMIgdGkPWMcured1DzpjDTxv4xf9fVuOb3qjSCVFX2rPVxzvV/g7oosfGw7Cule/
E35yFy7FVqHQ1u8sX8yPZZJfHezTts92btHd8064rrDmAjkcJpsdSv94yTB9M8N2aqV1O0lG7MVi
ERBPhFyK8d04UBhcJIODWH4atP3llDwCsn7kMnz1pHEz+/R/ovGFZtdmbr66HoNSNTiYO+VX3xL5
bAsudOZyDofhxZppH5OgE2xGGBm6NG0aHlpCUGi/f9jT9KI/YYXGS48XOKjgT1BTT6x46m2m8jGA
oLAKN5kPEqOqjk1UnIG94PGVVb9rExlsETV2xHRvhiJ4ixtkX/l0M/bQNMqEDEEzVft+JiZTG82w
VLvdWaScGjLyKL7KzthRUd175f9imY8lEJj8N0IfpN8/JVmkSHtKkpfn469//Zc//+ZvSh/hIs3x
iIT0wb+ZZuB5f1f62H/Zvm26QRCwBP5J6eP+RcRvgKROOKZACMQr+HeljyP/gszpIiGQSFsCR9r/
E6WPkF7wz2oZ07ItLpSOz4uTAVdPrTn7/rzQ1+j+9V/E/wmYIKbgZOAPefh+Q4Hj3xThDodFu3Mo
/8gHG9bzwCAYSWaiGbxixXba3rfoDFZhz2C4YAxNAi7tdjjUaRuGhzzITll/541xeuv0Yue3He1Z
S8br1lPUjuVna9XbJBf5McADymwgWLAsGtVGDWqbAHg45IwIV3mB/hyTCW4bBjLRRD/EGOKNiuV8
KhOdS1Q9FGEJUAOs5HqwubSgxcTqkJrOaVwY7RBuDHCESa5D4UBCKnPgsowPWekrxIG02FUZ4CUx
pnvXo/+b2BJo6lDjC80w59O8Kxnf3XgSeFKqrG3Y+DvC4eqt4+Vs8IO2+ubs+335GaDdW3umeI3B
L25SKIbR0B+SWP6MdUdnULqgTQO1m00qeWMoQEVTxkNvt1cgLw9FYiXbZqEPYtmNs7VB1KNdYVsq
YzhMPel4Vudvx4hZmqiR++Kp8yMAv6ps3rjI3y21AtFrTmTY4sha1ao5g6m9GBWBAVOpSRTLPbd5
mx4ccyLUVzHmpfQQeCF4aHAefU+W4oicZZXHC/xUwJ87q2a0Vrlq2fYxNpppjC0ol4hlHCgkrsTW
XZSQaKqIclULxtaou8qNuXRbOwcm407yrUkBoApGlg3WYjG0773m0MPLvFIvj+jGfOLQR+PHMqJX
oy9/yjGG/xaiYZDcWq2yRIRfgU+SWXdt4eiMKY1Sj4N3LQC2MuqNt35XMy2caFvX1UCynyxJXAAk
rmfpXpXbtAbpcuYlPnId+cRbzIEutfaq71XOeTKQyW2/CEnbYiBiycSLsw/m9tWdmPBokQmX7XXi
z2sKBRu6Vtoe4xa0I0jajaOCGhF/BQlZGlt37N4BSARCA9SAPm3TxIXr2PtnT/D5zT13jlARDZmE
b309+jdROnmnJffglKSIThrHBCCbw/nruAuDCQ44lZU0nomNOediCDgfFp2phRcSTPY6qP270AK0
OMTevqwWeSnVPO4KBcOm4oaS6nRX3Es70q7sat5jwL0UVkQrSuJ/5XqQ1DyL+Qaml6c5GwylSnoJ
YqpoddZ7Hv8Xo8julYlKhggTjtOJxL8BGY9aSPSZJ+ulj7jTc1njade6DTsiFm4i4gUwspD2x1Qy
0e794jlpZjAVfLco5oBrUU2iGKsOFtYBONgdEzZCIa2SnUSA4Nx3Uq0bgwfe8st3f0CiQJ8PYH83
7Afi/RhdkHoVjrQ4aRau02KRG1znpD64JKGgL9t5lvhuZ+I4rMDEKmSStrf4t3ku96Zvdxvhzf3a
AVI+cknFAIi7RwwslCK7ZpbV3ExErG+IB4LQSkx5kizYIhImtSIQTO8raxtJzI4EL0cM2FYdsrrN
ZPE8Oi0zh9pLB6zt6xmTOENHkEx5BApSfI9s8sz1Wyp8iyu+ZA0qRvlrq0m2c8qqlQPdNKO1N/3s
sL5HBoOz60PjzXDVQDxZQZ9llOK+OXFWQmQZiDXw18k4wmMKUSvQiTG3ise7Az9QwSpAGMF65oPB
HgDPf0ZPjyYKiTPRCWZfADr3rKPluOyuzDtlThxynVJHe1h1GNWEFjIlWvt+8WsyCzJ8vblFOsRX
CbVoTboR+FcfLWRkjwyiOy2N5OnuoI6sOg3Jb0Pj0YuS1746S98ifNEnaG4htzZJXwaPKRUhAKec
5vQlKoVPn3s5LIX5nQZcnKPg+GerxJdDfSZ4b1yIBxBfI93rzB+eCA+PtpQ+6CWDnnI2MNel/6UG
FwqgC0TNhd0bhdT9c7/L4/hQxzRtQvzgPY0KVPQyBc1ImAY8B4fDLfmyh+4XrCP4kiETyd4gGpQQ
uRCkPeHTIn9UCzI15XHzirBm0xbNsVZMyIWQvT+0wtz7HRgOPglW6tXzR5QsOdF7pzBjTkiRXTty
3EVp9ou5KMPipYpo5jIR1ZA05op7t/wuFygr0hpuDSNkFwuyfW50kLnmFVihapVZTnkca5yEeURR
62K8yAaUBBCSITC7oEEYT6xaE+iOLjLtEVN4bf7SP8OaL1HnHEHmoN8yQaGMvVHfESPVr2JYSA2R
yIw16kdZqPQSR3NykgrlYx2IB0+0ew+Lt+YJEkTVMvVXc3QtgE6x2B3eiiDqoQsDZHNWdQVGtO1x
6KyXhdjquoT4XmCQiiAZcaj168aSUI64XCOVcc6YyL/MJHMeoCoLld3kqjJZmfm9r+vXConYbRO+
UCTse48BA74trgWk1zLjTvZL0nP1Xgxa2UxxIuQsontc0Big7GTth/1tLWjt9cPy4SYj0NYpfTdq
l4hM5ohWjEamrE5NNrgoizDI63TLjS+1DUoMG4A1F9LdkYe0PsCSAXXeJoPRGDLZdJj/pJPcYBTU
/lCXUBcw8usyiQhpIwqK6ezdnI8HVzDrnbL5CfjHW8E43IljDoipAF6HiMFzaUspf8k3Ue7deabP
8lNQqyRDK8bo4JD7dgbaG5ZEIjF2Jkvk1JP1QmBisO1oRewTzdWbQ36/T6fayYZdAy8H/UTD7Iba
hIlwSK5KOVhqk1pwyk00rR3p5ieFANCfwvlWa1xowW4dYqf2KVNMhnLcyjwbuQqWNRodOabfvKUx
B7blvbdJuEQ8zrmde8gSCeFyXOAjE9vxaqxpmEF8KB4ST7oro2f+VC00Wf0UrLlCxMpi7hL7Ox4i
yjG6HlYk/P1g9Y8Lw6vK664CZjoXTMrMemLGgg3d6LEStrIT2xEhd26ijcF5yvwKkLmyayh4xJtv
LBc9uR+UuwlwxdoHPIAkoTKQxTmbKDE6FId58B6SBGwtNMMYQtAmzBuQEcs0gC3u7ZvZ0wDIbqQb
SWbSPCF/BqFHitpCPLJcSm8b3g5hIraJbiGFS/o6ql48l1w118B1Psijg9JHxgfJYtMIGLp9APMs
d8uAQrZuI2c3dRJBEWC5diLmKIMKD/EIC7PV06sM3Oyntkk+zrAur0OLzrdrBxuf6RrNih5sEkhN
QEvhTWCVwQ63MkYqjUy0GBwww5DwGxxYOYceB+XBHB1YHJjp4562Y+9d5jC4IEy/zjGpkK2Ef4jv
CoF2xkTYMU1EavHRnlPKtAVqCopABsvcQQccTR3yKpzk874bUVBjUYIZXyMqtnzyvdEyr+CR8BLc
6dkDKX5sNXETilhh4EoikJjSHIw5JWajoc/o1jOq3zRhKoWI/rvqU3+jI4g5Yg2hLQQYlbJMbsDI
FOS4BROaVuM3cjFiUoPvBnAdN/gZpgX4+tYbH42WWtwEWLF2UmrK2vf3MIEiAkpQxWSBR5tiBNWt
kvJA4uOK6OWIwL64Olb8lDYSRGWMS4hgyw02Me6LNdO9dssYpdosdEPqjkEoDBcw4oMFrlJAE6AL
sinD8CtnYGGMcP4Ahi0YX5+SAGRvLOWOcrxYmxqalZchtlWsWWPYNOQcvIHHY5Nf4jesFeGenIYX
tu27wpzPfb1cEq9vzkiVkI4SSRG4FB1m2u7a+T5ieknbM7lAoY6eI4FvMhY8C8BHKwA5h8Uh5Cqs
Uz4CnGerIHMD5hj+0Y/w+1ltYN6BQcbrdGcvTnfshhGcwxD8zoqlpZRpXxt3IUSgbsFsXjsDHBOZ
fxlpfoxy0go3GJIrdDqNfNhnPSUeiLAF0FD2YdOBYz+ue1gPI3NxdRv5E9KyBUsre8qjhDKmdFCH
YaSrKul3VcMXGwSLua0thlwm+nu1pFemVy9KJT7De+cSpT4TQAfpVEGzXFImlopZaKA0KNUvb4hz
ZwIpMWhH3YdiulaOwtXba7NPFKbjmEUtqpMxQVCDYjofBcMVT77mU7IdnWAEuVDo1g0VHrSSHbUE
+17W0cozGWzXDqVM1MhVBSBoAyExhq+BwotNrlh7DlKCPDyFNkWi5V9oq+zDBLZUZTuYH5PinFOC
P9ALB//qsZ5sbr9Nzc+OWwqFKXgmC+AcNJiwBrY3pN40Xf0o2oBzBEgGEvpg9s2d37kFHxVnAkGm
xnayCfOolpE5RkMBU9nTrzCGfB6zjKCofMcq9Q8W3/AtoutDzb8d2EYOWdcD4pSRdWMZ6c4NoMsB
MTFgezIo7gYEmQF+Y653wcqYqvm2104VlY5YTKaUAJx44ZmdanTsAUyiEANxZoxHgwj20o4NzcN5
BHqrwtK62uK9bRKdFsJMQwXDA411PRNprAOC15UPMPESD6C2hYFZrjJ+zWUZ3BTSIIVqEgcYVYhD
lthZtZMfaDDFe4gGAwkKBMxg8S0SYcpxm/fRTedmLf7XiiQuDHthU4mtYZq3aR4EMMnmhic3OYiG
bEBQZzFKgJh77JRegsTCRaOzBGNCBelkHqe6vo3z4MlLEdSTIPoJ+Sg7TkyrOS71+VcCXBL5evLW
cRzOm1SnGLKpgwTWyYYmEYfSK5s9/VMaGFN+ayfOU5SSveYXpL7YMIs3g8cl10LBuK5o0QITg8/e
9oxCMvWQgeNl0hDHRDNxG/UIz1bjWc4edXsjHKZeUJ/UNByprtfuhGLG0jtwN/xAGxR7REe3c5Ts
W4e1ngM5OXn4h4TPPVaoi1RGh1J9eDYIHz2izySLWAaQYA58BN6NQfcYSQU5kwmBk5FOnhx1BqUx
I82ic8XFrjDldkA8uihUphlYgMWmsHPqzkGGHX6GxRyhMSi3IZGX6Hf0TnrhIsQMrPJOHG5asHF0
4ZcAtCN0IxceP4XVrhM1c5tszQLU/6YkbnM0v5VO38Te+SiGLthI+2La2Du1XFjndcqa7afBosoV
mrGJNW17ne45/8n51ImfovYUU068W20WcvcgnOskwnFbZBR/tJbSThm3ZRo9pz0nDKPgaj/NQXBC
9EpqcIqtMvNRKxi0ybYd+uFzFLaXPzDBDqcsg6qEA4ZGMfFJKZjPVht2Uq7ukhqjJfHUimB1aQjg
hHR+Y/pDfUJO9Hsq+3zb6sxUI+aO1ekcVbo+IUCSt8JhbqqTVpu2uamB40kiWAEhbevZ/wHoGe5i
Ul3W4ZwTFqH4UqXOcDXae78Mixte86aZqU8Mi0GQ1bffBQGwbfgT9sM3+RvgQNEyKBGEW4Ir8DGx
Uztvqm2fR2xAMziIh3BkjukBcdfWkApSyFYwN9yUDalfYT6vI/GdKW7BKFAIx4mMYAMd6VkCmSU+
+xdG0pqjPdX1SLVtiL5FdoX7xVR3lk7FXXQ+LlptbA4WdB5Yu2FBKgIy03ViKyDyZmYf8EfuOgJ3
EakD1TjyAAU6jRd6R3sifxJCs/VZwtSGkooNX2f4iszjSdC5vnMoH6O6lvuayN+C6N9JZwDbMWnA
uc4FHnVCMPzBfUxk8Kyzg8EDYZDTecJ0ShCJjmQMxw5zLZ/YYeY0yRZeCSkkLZnEohrhDRBTLFH7
cKXcTBH5FnP+ELkMgw38MDtAXuTrAooPqtm5f8388HWJEI+rcGh2i9lPWNP0AmfPMnR0ckGGcsAX
fdv27n2m45UlkRpZJi5cVyU/88vyla+Rusd0io6TVd9kELqx+8qaGToTFgr5T+qoYF1EDld9pzoB
DjhT4Dw4ZF3rOctGWebJSMyX2rUPqqQKdKseGrRLiK/udSblh0eIja6DAKMit479N8ThJL04M/tB
Gx6miEcwHgYW6ujdxwYYVUlEyEbSZlrqiJCnCe864wtzSs9e5d+NbYz+uH5xvAVVBgdImGorIKC6
nCRDakjufgDisxXcV0Dt1nQBpM1Axn+MnPF+9goysJ5jyyRW4bjQMjryaaBGag+dIOE5hflltPh0
alZVduMpOh0C/OWqaMG6OhWJnCl4whY3BFMo3jvt1FJE2wkaKZ2Ji9vabz4zc6uwf/uWZGcxtqUd
cSomd04TPVk+a5bRcptHYrX42ZuXIPmOhqLeVHnyYA6Jf9+cliDfKm9aHlyFSlqGpVhPc/VRsmHd
ysL5zaVf7nLECrT77dUYuAQ31lownGy8rOepZcFx1rNH8jl/Cc89ua5FeSp/KS/6jKeFE9BVF0RW
wz7GnLr24bvq2mEvJDYyB3D9EVY2vlPMo6xN7rhefzYdeAuy9PA3oIKq49DAN2Bfx7J/jmuQKDH6
bvgUJk4Kq1gNLW7BCk7ACizY73by3nyjvh/Y3c/YWo7tnFyrLPkeE5uB01D/LAB/eNBm4wDts+DS
TvbNUiRXcrmovAnVHRqARhkCgWyi21oK9MYlzzegVBZljIOojpNy1fbpp+tyRwuX59lAsz57ydPQ
dM4ay1Ngl5twaEFtdjrPg7AYZv7qZmpMb+P4NN6QbhzS4JmuarTxSloqedjsYpiz+P0AMxnRvEdy
9j6r4sSfEC4fjiPWMGTmVULEFn0hpAGVJirO/byvm/RSGyn82WWxtnaBVm3k//qQnz7Z/raeWnpw
wOL3dZVexcAH5qhbo7ErYIJIytPw3pbcympCuNZ+/UAG+nuVqy/V0xGzaxKWOn0ZNsWyHfruyg2o
XxeTY67/tLkCPKzM1+HbSVqShNI2dM+XbVKJx6Frf+VgtDdBDsAV7yoKRnv8leU3XpwiAluIEsty
hdY7XbbEaD/8IQf5AWp+5ksMAd1+nXbZay3c546vFbsGOaxjNqLDtZ9pDOa4iri1e9VwSMm6kF1p
7x1FbrroN0RAXzPyKYcpuLWV11+DdDtBuR2hCze9R7+GNid3PFLZDQw1NNpvolLzbguPdoyb7chf
rjcewInAQBS+jB5gsGxbCPUeR9G3hKDSuMNTyAgV3Kx4RVCMEprkSGyNNR6MjsZFTGzcXlis69iw
L3ktCbGgO6ZdffZAaZh4E++ZNZGY80xo1nQNyQZZGS4Q3bqSH0Adae523bEEVroFMbdStfkGGWva
cjJz81DFzdCo9pyjiPaxtd20TK54jkn9yDgBAF8uWwSLkGW4H2yYXfFs4H4yJHKdAvf9PnP5IOi8
bwR88W3aOm8miVa73CDbLeM0KabokxY205+qO7gzSH+R0ENozPTP5kq30GAXd6s7U1n3I3LAbWfp
rJAGrnE08c6ISDpPzsKXk/TmmseWrINVJFv3aCSnPCUpiHRemNUCCo/V/QqGKtMeV48GbPPqU738
L57j+uK/G+Pu/t+/tdX82f7jFFf/i78NcQ33L7rx8BBMJC2WGzB6/Y8pruH95QYWM1zfZnxqeYxS
/05scK2/ADJ4esDretLD6fX3Oa4r9B/5ri8hNpj81/mfzHFdPaWl4cG0T4+bJXRLR1quw2tkgkta
gZ7y/sMU1x2czHUdiL5ds3CbAyvYLfT5s6h/NdBbIFtBTq0S6HZe/2gl0GDR1+CfwvNd1dTraeig
dhnZAiUyOo6zbOOXJFRzfzOJ+YqL+qHG8kThPn1ioN/2FvrpyMFg3mCc96b6TwwafR5SlRc3ugs5
hxr1Mzv149xlGK/9W7BWtKaD4gwlhSaM1zzYVeyvUAqt+hYjacs1tJi9GRshCiEz/5gsgmBMZLUB
xS86lUTY+0bfBT3caSs/XXaTFzNPJN8jjMoPkVUfYiaRXf+0ZP62u/b8D0/Ef8GW8M3/9ClLKFIm
dynHlRA6GMv/46dMmA0TPFVZa1KLKFQnABIRg1+f6mYx7GfmQrde4j5k8cyU1zxYLHEa5KNCKuY/
QIjHsYNzEogH4GIOPAJSaHmGcMaAMZ3MubrIC9cSwPRcQUl0u40987aVZBukg32pk3xrZ2LlCfHT
02/ji/Ef9N/KPFBHJUPoOBcaDPcug5CbQAwSEfTVWHPvDIbifmoJv3L3jB/JC5rwQYpbVRefMWln
CC9xnPjGjZsVn2UmEQZPP54hnpfculoxUuMEru3cY9jqfU4EA2Qww9xDKHhLnlm+NNRhC85xIr/T
z4XXBXs1QlicoPsWt9aoM9W6X45+v60n5rVwp1++T7mKtJJ3j0rtbxvX9/R/o5/qv/iqhPnPDBO9
IoDVAC8JBO1Pnn395/+wIvjYyN5KfAGb3XoOeF/6Y+rpLwJ+iLee/zzGNCkq8ZE7ZNviLt6RXIOA
q5rPJkeL/tsBOATOYCZtQR6T5wKrs7U+cDRwhnnW8/L/uTuT7DaybT1P5S33Ix110XDDqAiQIAmS
gAp2YpGUEHVdx5Q8DE/M3w7d65tSvqf07bqTSymRKCJOnLP3v/8CaZelqd+xr3+z8e0C1XgLci55
HwEDjYkYAdbq1pmcpyap3ozCvOiSUgz5C1JQ/j4qLT501Gtl8aZZUPETJXwh6+7NsZFtaE721hrO
Qa2drylaUjzWuXqgxogGwaCCEcc1DKIbneXv+FxAZov+OjYPEG07FNyMDTRdvzRhCzjYn7TBOuku
33T5F4Jbnqy8Oc2GfpSUxG0bU/rqI2GQdk1r4fGdg2TKJHZpFbAKc5jnY6iQcOFuK6vZWSYjf0WG
kGhATjrwml3OezehP2jQPzIQKRCxOoDksQMDtUl2YXVpFgCTsn6lith5YiHklv7uDLIBxTRulQp0
rnt+sp8x0LTMDl5/mXyt0+Th90/ywsf5dcO0dc91oL2wCzOL+Hl54J9upOQaGGuSF5mxewA37kAy
ZKky8bNhwnh+ifKAGs8ITXvtIGBtq/xq4kyxwvsLG+/kGntsk5HDp/eK/Fat9M+5xx6pRNzgWNti
GHx2KmVr1NZ9O+ETHFCEcbeDS5NlPNv8XhcxIqtph/FQKTdgK7BAgT2xoqD8YCO3GOr4mQ8KLp+y
VNKPdP5so+Lsq/Aa9/65i5wL85NpYAyghcDURftFb4MLPBW0HjNEFby7toTnXRLr1KlQeZqY6UgF
k8bzyK/MJzBcD0NAiutho81YS2ShhpiT9BiSG5WHupRWOdDvNeu1LrJThqxtFbjum0dyA1gL0ueW
L2JmNtJHKnBPocbWeTBMc4/pzKek1CnRPPdcd2zRM/Zs8gczx6B0qIYNpJCEhCAbgq+bfe5Af3ES
4bvU9piKNvpGI7RtZZjpq+4yk42H+Ra077m1+Oxe0n4dLPe1K4L7Qi8euyE/WVwbHpHvRu7iSknG
2Yip18DJwoZBrEyhpGs14RMNGdfHddKtaWAQxg83Sv4QzKxwSC7zDlnFecT7UQmj03I+amH2Wrnh
TayMH0GTnzQ7vqoVfofIR9c2EYqdh5Q4AD5yXYQMkxlcbaIpKON5s5xBsqu0R4NJRmmyyuSEymtc
xtMOkLrlaLbBXNLhHdyvWU0RWonGJUPJLK52Q/xkogbXKQeW7oxLLd+mSzjTPbYRUHt8GwmsC5wb
u8SQMvGfsyZ5RXvlbtwadqpKTpCi8b2VIvoyWdo9WbjpilCMa6UlR8glmzGJnns1/KL4LyDOyNgy
9SpfQGH8DO8KqxI0Dte+piA1Y1RT6BuhgQXXqoTYbLTdSxroG2dKa8aiZrHDlPYOj1J9O2HSn6Cn
LXG6Z29TCKrqh/sqKF6Wtd/rXBrQxGA1FrvJKPFh1t6Wbzdayd+4QjnUYL887hYrjsNAMzyXYdYv
p4HaKVGgVKq2Nhwea9yyK8s9ZYN7mmf2RLsr3l2D80zFxRjDIxpllJfLIVtwhgU8qKWP24uuXVIO
/CJRj8s/wgeC+oXt7souLi15cZbqHNWkeJOfhH3LKTBlb0rKWxgqZ4Ju3gQxfULSpW9la16iSb9E
g4fPunMiLg19SticYs1l70zYHDuFvV0+QDFpl15Xj0bIgeQ0ojLOkZYUhkKnVW0J6ONj9Jekaqml
MpAcBbPFTP/E703rEqsv2rcRhU6/Utvo4JDyiVkLgTDhFB8wTz7ker9mBMaLaEIm8vlP3sDDq0lo
kUNfMUjFsbt9SBkD+/w0UexoDD5/vyl7/9lNcixNM6W+djTd/HlPnnKl4ZvUOgPkHrsoH6KzoWEy
mZ964mYbp3grdc4VuDGAWTHR4ybnT6TfZQ2NLvePY9xI36QSk5/XYMRBiMt3WZVWN3DtMJIZ3HeM
mjazwj5nqRRWOb8QlPORAfEtusqm0J49n9ZUjmGYwhxvcg+IyP1aVOOz3Csp8DBr5gC2nkvfOsWJ
drQRQ/i5tZOrW0T8VmEPF5CdSyfVUquZp9bP51WMJ9B0M1UtDPN6r6vEYzdSQ3YJcTLDRqdACAcK
BNC6S8TL5rhM5EOMrU9GgcCpjuf9Jk9S0JuUGm1qhu8weKd1Jto/a1hXJDaufYW7i5znVTE9baUE
/X2Lf+kWQ+9iE6kJGU4J8z3yt7h/TW6fpEAjex59f1euOle91NS22OCzRFJ+pYWLkrrWpSZje/1U
CU7z+7tuCpn1L8+mC8fG8jzTdC3puv5cqXEBg8EDcBFq4WluCxQ82WszlyczK040Lpc6JMe4VwrO
ANIfenh25cUisqo38qPflacpLE84198Dh4OqqCvm9tm6qtqLHx10L72WekbURYR1NMJ9drpsnYNp
3RQ4qAfhbaGSoF3lR8VOT9T17Nvec6zCcQyuhe1Bh2TzrSo+Ac5c17wOruYYc/YiPxzpzZGv8aVW
oQ/dpIgjb+Uw9E9c1yFybmCkFoJdplmOsVuAHAbL7SlmXIN+Ya+6KHR/7OZ6+QmN243elI+Kkz61
gZmwNB6Nlm7IJGo1xpcCW8ClcjT9NIOmRz6HGmD3Y5Z4MEzdq24Vx8gzt8s5hw2uCsJX4w6FmYpt
waYsLKdehS3svZCioKWJQBdyniMOuZGpi5kEF7xQPzrl82hb+1Cx9maNncRkU6NOHYyTwiasOKGi
2mRxilotH4+539m3kzdgCuAE22GUQ8bJj7aqXEISrq38RF/BoV1F5yCxj8s57PfUIEaOyV45fii5
wrgVZG4iHdNkFLd1Q6NeN3Vw4ztgXoohjBmOWkrXksMCWSpECI7VquC18Q5WZ//saJxnhRtejYzT
aalGyqzYW71zTCZKk0nhP/BRX5RGhyVQUp/pe1k2spIqOZtGnTXH2nPL/NUeOVndDiymNcY9487r
OFN64eXQg66d+8C5jbvgXlPifaJg8BNR0k3xXeEmr4GfvGpZdm1HqV1S7bZOws8ipcUNtPmS2dah
iyEKTNGH0jL+NimkvIjGCfvBo9/Er1HPG0nxsnTaM1w5goopFG2GgldvUvB9SWqi32wqgmkbNRNK
dzzyzfAxrrOrHTkp7bd2q+fxM9UbSg9p5dVQu09aVsps4FRriNBw+UhFaJ3H5t1Gxo00LwMwrfkm
OsHmKw5w7na0Yjz3mmbZa207Z1Mx91IT+NxfyZmZIuU+j75VVISIzdhr0mMaBruKSxoTY8OY/orb
z7WQy6NqX+I2+xz6LsF/XA0MqHdWyUC4k4FnMJ86N3tlZAbRyKEUkltjDNmnSmdIZYFfUyAPd22L
eUeq8CBjJhGYwWvOHY+KwF53mfU8dPHntuY7D3KzW5MkjknDciV5XdabFOxjXLyMU/Jey49JxQeh
A2a4tc7c4hgm0WvauAjp3LOecmWsXafnzxEOszi0bF3BJiwC8nA2Dp9RAcDOxeckd7ias5TebfkJ
5jds0izgELff+0a7Gn6zh9+LxUFG1Su7i9Py81K1hyYe/QQeBpN8aa9elZFNdldYbvN2h2/yJ0IO
znjEHGsahWWLmJ0E+Xqav47yBUdg3MlBBVZzqCFteYkcxNGBF1zzwMP8eYqOlkZpvpSgSZS8tF0L
C4Kqk2DRV+woKMlj/t0orH0xfZRN80kj9EYpVDAg53OBVDFvvsjbpeZ8GoSk5M49Izn3DE9zFQRk
XWYKDwrA/nXgpYOO+JVCB1D3nHEfQ10vlQ5DRSAcWOodj5iqnGJreLRL+Z+Wv055hnkwru6knOsg
utVqIOsyEzZ67HKA4wcBBlTRLFRutc/s6bJ8fY9V7oycRaqRiYSJLRDBoOjuCe4g60vubj2HV0GE
EpX+rIsePRM6lT09Y8fIdq7RaWFfjCAGFv+UvxL1cOrq6mRNt2aTnRo89VMD0aqXnxoUXKsKRQAr
VpalUmO4HaVXpeRhBN3bO6m1dpqSd+I1WMXJHJw0ZH3S+rVE3eNHqX7uKyvZaAooLd3jKdTTNyBv
h9EbKJzeK1fLnh5T+ahMkriLkFBhVMqna6RfQ+O7J2KHm9Pq22+jGVH9I57cuKn7gKqVakGhZjeM
bNyEDuQIKr5Z5SK5tfpBOur90Kj6ltwiTwn2mGFtPLPOGXlbaxsdJHQA9+zLQymLA8o+QN99TAD2
sndEWvI6wKhc9aW593Qubxd5Z1mTE2eErBhGHQMzO+Y/yEO85FV/t4YyXtqf5Sbr2kxirR3sfl8z
/GJQ+wPc8UQAgxubrYPH/Vwy5EZZ+0xX8VVktk1uYwKhHx5sgvVNAdMbA5Pl6J5oJNQhec0ydF4B
4THWMLub5aHE/uWm8rtPdZBka89qMQIa1qY0iZYx4/DPMm3nhEO+uplCoMbffwED0c+vNY+tgj44
pul4zl8cdlUDS6ykjPW1tILLYZROhDxCelw6U3Cib0znDjpn34Lf9uZw7/Y2Vvjqo9vpP87SYciS
jd3flQ21gR6lx+WaF58jTINXc+fcJroFbY8NA9dW7HOSq8kPGZgqrTMVljCrS25k1o7HwnfNtWu0
WPWbr/Kg/c33dQVP+RmgtsBbkBjZGBurnirQ6p/guMLoM1TgtqRgcUwk8TckCzuh2TKHyk6ObAsL
tFCH/rnnYzeTuS+NnPD16CqnsDyCUnzNASNQbzvoL71LcSAFQMUDLBcKg5pb07MOdVqdqB5OeDdc
KppxQVu8yNu1CrkXMG1hzcQwIqdbObHk+i8HktiCdUxBOZfSzD8bMUdDD1VlmHkbT3U/4UrzEVjp
UapOw5IrHrrQgarn1M5OJJVuE8KGx7m+SRHybifXPxMraATDijQ6EFhoVisdlWncWo/2FA8bSi4o
OxSXRckf4vfAxO3Vw6V2Qd9T27rrY/11+UfFBScpcyo+nkEGeZLhsJOv5bhoIcYaq26bFq6yeh71
kc2hLuyHEF/0ZSs0hVBZw1HsAlyA/QYai2U8j4HUEjWiKPGzyTlIdIgceJ7fyGO/HNxBx9s1KXNK
JwYrLg6uCiKAN6QLpGFvMq++XWq6jOp+bYbNFlPMnAFhdG0A8VYIlrajQ1htoyM1qWbnpkzhH8jZ
C0SF6ZQB1lYELAGnLF+ccbyPTbb/DlrzWoGTbCnhbdQGh0ACKe2G8bWra3fysMgZKuWFF+7QqcCi
K2jJ+vsie5cnXup0Sx9PpAesRo8NaCl4soBDRz7b3PJyAkLFwBorBv7JEwonhsmATzdRjSKN8yaV
oyJIAPs0udUFFnKRnYGM5uYdBNRrbD/5bYT5oIBJns5apfLRAYkWoM42+bBq3H7NzOxIp0JZR0E9
eTjIGuke7H7YzJW8gZQHclZAHk0gVMEQDT98gYzsngRLXyGGVDkv1fxSqHrPeM7cke20lwXgpsod
FlgXv+FjFnp8ZdE/QPiRZ6Hx7b2s3rDnbXx9uGT9/l+vo2Xm0bbrr77r7gMMWJd7YhC6LY+N41jf
A+RiHYmRZX+2RpK+nLPBc/mjkub2OZR8rJIvdEfQc7k8MkLqK4bhQXqS+ytVLCndgFYW6nH70TAq
OG9kfq5rH7+NEr2ZPWACZJNcH/C7cqa0dHxdGj4imL5P5/AV9OtEKO0PHE2OJ+axKHvl1HIdDiXX
Lcxd6hkPaQogpRrjvZ47HzHDakKfViFT/VU34d5mFdWNGvAcTnLJl2pKUfvdbLjfpGyVt1ZirmAk
l6pLYLnb+oh6iXGSmglt0JjW0hPJTgGjhqMy7E82/VMgDw0RNV8I/dssh2jGBrVUV0uloezoWzd6
BVLR1+y1y9JYtmN7rGcCXfji89RF6yoJbzLp76QJiTnrzQoLjUjbIMV47513DwzfDeq9FN8599mX
tugJiIjfSPOjoIMJxatco2Ea9nQ9r1KrtwUlXsEeSh7jozan9ylVSmBE14QNK5/y97zMXgody4JG
fUZLHPEw+tAmZYYmtZfJgijuBplSLAWWlulfzS6EHMkCLTUStdMQY97iJGWT4hZvDnrL5VJ2PiR2
q+1vlm871xQ6gTynxvCiD9V304cPKN8VpeCLlz9XQj9cGq9cSx9nHQ+O2g3u89ailHDKHem9PA0K
xORK+HM8TsuttPBeXcexetdP/klqvoIRBOFB65Kt4ffnl67+LJNdKg7bNECm2FId3bDkQP/T+QWB
jaznmnESBLOjHaNNx55up+jqxWzBpUjnwbWk2Y1Jfca8b9bABK2ZWU0AfWFVNMhNQhkECnpUoAms
FIxugHj8zDv56lvcIQiaVco/7IGSrTGPZwGAUhvD1B4fjYZpFmU3zgsUyJsF55nxzMIV3jkZo3vj
dw+zOt3HUEfYTwZvbeJ2wAcCeMzBdwSFraz2ycJ3hXMEuya3oPJhJqaBKi2TKpl3RTpfy29Ed4/4
0DS4zSPUkaTVPvlEdHtDVu/mEoQNo0zCZQGbXOKNUL8TDt5WL6obvgQDWJPeFAdrdF7DVsP/BsCu
ch/gpx8AmsH6wdMIrDn0qXoNSu2FWPlWQWtsGN2VXLqxIzzIZr47KfUXyOU5RoY6ejS0P4DFfPyh
FRqmvTFV9xQ6mCCOiinmwDvodS+K8UmmostMFfdaaJ3dNyppvpXN2y4QoeuOuxmZNIIqvkDR8vcj
DLbCx6wZAgW2s8WtBw973UR8laKKL7l1r7fPaTLeyUVy2nZrZTbc5nWP7zhFe/ZtQRhb66bvnYOP
UAN3U/zuMeJlFD/CsiN4eFMH1l5g4ZaZ66RlO8F8ZTUoo3GJAu0SwTed8gvWoF8r9xHvjGJdlgLl
aeWGIGLKI7v1kKAO9+k4ngtX67aDrXyzkzPKqjdLL94iSGaNg0sLd1wxgkMBrb6pip38/zC6D8QO
4s3IzDXNAaYF4euTh9L6XGSw4iUlCSQHklNunTyjfglVG3UAF7yJ02NS1E/LXJGwOC5mxKpJSXbA
80e9BEGBx7qGkYpMKRGs0CWAdS9Q8oj13hiyS9pc6xxGVoB1JxMQLJlz9g1A1mJBdAV2jixtO/Xm
zZix6bDsUsxFwp4mcXkuYtM6mGhJf/9cW/9ZWYpFlQslz0Is8GtZmjEXUINs0rC24CgM05M2U4JE
Gj29pSnM2KsPp1Nw7YGGWl9tLzuOZyFE1I65twVrtBcw0D/XikiTOuw2K2TLPQUgZdoCd0gJutQ7
8jfYSh4iZXooVXYxU+3u7LQ7VLmzx1cWVQlDJSnxWi8+ol52N0S9zWTcRJs21x7lRFISUm+d6jHV
GacErnWWU3Lpcx35NFnl3CiZcVgameUkig3nFvbFk+cp3zOPN/39BTQFk/+lrnfgv5iOqdsaHdkv
g5XITIe5azgNW93E0XDrlLA8uoI9RKYrvp9+8bKvroWOXIlpW8CWbRlW2zqZ3WG/WcYoMiRFDbxT
ZQOc9JfJVl76YL4oNXONbBDBH3qR5VFVhHEgoL3NSHnZzgSpl5ELa4O84m8CwUeYta8R4aNOhHJb
aRNzgAQP41pHlp0kJiqRaY10HweAhnX5+yti/OWkMC2SUyD0aJ5FwosmS+7PJ8XQ1REZCdrah7Z9
MKybaFaoQkg07QqqB6YBayq3s4913o5L8VI6I5le3DxfUCZtygmYMI9SRbEtwgL1Q3p2Z+u5NpIu
SsUJMX3plsgemeFW0RFewAP12jKoGwLLWoXmS932D3NkhatOmqSQRC/IZJpfQQEUfgnB1wwMNO1v
FsMyoPlpMZiWo8KRgiXjwr/4dYDT1fK3BoeN2Hqjq8mOtjM9k+l9I2jdPBj0KKZ2UUOYrjsvrZ8C
mLrG1O1chc1IDvYFgJPmQIqZOosf/WBejc42x38vLJKrl6V/05pqskL/8qG5TVxET4fc88vUKVJr
SysmxMPuEL9rSnWG8wCwU2zSzsQEl2andxi9WN6p6cabtA+fk4BK0QpJwJhtdBtZ8jdLSPP+QjTi
Quouf88QCscQ9deRSEcx7JJeto767NVLiuNSOwqijjx53TecuoKsCm0BBe91ad8WnHq0g0cveO7L
Fo01/AWBWYvJPhtTdYrQovWDeRRERMDOWbcfC/c4u+x4uUFZXZGfrpPYtv3RBacRnOYQUdK8jufw
oI7LoHxZpfLrkzs94cW0NFdLd7LQIfAaugWJ3filcpaeqAVL8ARwlB1T/sLtUMySakLQQsMiWdoy
GwZEWlB5R0QIti3AouY2957iPGQDUNaYgHtm+RFLd3KzORcF70jj4Y3JBSUQq0q+kvRRy7YaRd2h
ZU5ogl0ukOvSnnS57I9Go2+Xt1zmKdJdNcUu0HBykNZQ1czXGW9thD6YewgqTVDPynHVt4VwkCrt
aS68rzJsCGZQABmz1Fb8ROvzmMusSPOGrzEz8ITOimmddkfVuvMGex/rIcIL5VD2/jr3xj12FpTN
7taI/K3ALbbcqAW8zGkZZQAeozMIQ/WAQxuem3Sx00Cl3o3Gq20THWDutdZ2cDshxE7AEx3KX+eb
QMky0WCcKBCvsxZsohjSqxEUVwvtVkhv3xrzY6f06xa+yLJoQhk8EIP9aQqbO4Hz0SO85E1yH6jZ
NdeHZ901N7L36IKzmmp6k6fVQwlGLeOepXMhHOa7GZk/wOoB25jM95B7txkXysRBL7wuia+KGr/9
CMReelY5BCvfvw8JHWIlVLtyplpegClcmV47FSB/lgNRE45JNaUQEg99+A/yjEOfH8rEoJrbPRyW
vxlHm+pfQDpGkqqpaTpJM5juaL/U/CClqWkCiuOeWxxxZP0B1vH20n0L6CDtvcxeiAKwFOKfGZLo
is2fjXMa5kdyMk4h6wR7DDiB+VEmWV37RrzQkwXwPAp6L/t8pTH+SxGmyeBIhhYCJ8uzIoMpAb9K
1X+cVzIOlRkT2XCIa9E+I3YxN636FPo1wQS8ULtN4/K7rJyBOVU3vwhwaxvhVQan8gncRj/D6JQz
YHluc4lwIkRDRpo/8DQ7fO9qdEyhrXOrhe0E+XyAoJ9sphDUusmzbIsY+S3B4WaVMB7ycQ9CEKJt
8BXcsyaEob8wnXoKw+UPwfSoaMFXlFqvWG4g+x8F8ctfZRVnJrSeAHBKm5rbBRITDMKPiMLuHGVZ
6OWCbVFFJTAbPL96HnCYXi13Xpdzxi5fPEbUqyoFa/r0HQSYglPmBILjySPuGgQMsndOKZTKKcaN
l98aivhVNqcgLHYWbK1lk5K7hmKmWEfO1qjuq6o7a3a0T+f0qccSYysoCAZEZEyyIhxgH2KMX7Su
34AHnNWh/HFVF8ho2RKnqIRXiWFo4aWvRKpT0MUvJOiwY8lcUHG72z5PsCJQmbVK2xqS5ueVhwbH
gZhHVZrkZTPOmGgaxBZnUvdRiYNIJIeAYGzvhXEdkxYmE4J96Vn85qJ4FQzMY6i1jBI1GSU6Yfqi
15xjWJ07Qk2SL6+7HmpL2iu+iu/0FBZC8rVV89E02MUEjnPc4BXWM/901yjNIzlkEJqWYXTFGI/L
kAdQ0NpuLdcuVmQgwbbGdZJjZ6Eda5P2GBWMPP/BpOKLL+MFAYjiWPmO8QotI9KlSuaBrAtZyr3q
P9fei9Ta8uHmlvEZ2Qz0U/EdTeYnhP7LI4LhzNUeVeQY2kc5iI075IGWIV2JtNsMXhbCcNJk+rqm
W1ulBM6vUvleGIpjhn73A7rSgQSrIFWe5UMPrXOpMf7AGPGr6aqvE8csvCEOSCti3FaYz4IeIioJ
M/XjX5Wb43Yb11c+fmCbGKytvHv5+KknS16uq5VuNVgWuwVNgQF6lJTIbLLOUK0XmnUyx/etiVfG
MjFkniLzlsRNn8y630aDv2UQT6dBQYghgwUpbnaVu2q8ywVEXVaUxjB9plaSwaxMsFo59ZbJZdvg
SqDGh7Ki5JIxsIBfwo7wO1xNyrzaCqVxwWpso31ygZUdBBKUcNwRGRPJz6slNQFtCP7Pr0N8rhEg
r4RGFoN266OJh6cc6bI6ZDHLeNHl5uW5v11A8gHkmglraZevgjYuWFzQxq9y1ObS609YesQPCbox
vLtKDjWAKnlymvzFzLr7qZ8vVEvbGCM/rWZU2kIy5EWl0pQXjmveFLkzjjFrObtkcm2jv4QVP2L5
zWeTC+fLEl4QpGU+2hn6raHzWwv3E8XdF7t6cc1voMNveZHsgt67+4YZlYUjNjhVPhv73vFwOF7M
b4G2hrh/H0deuEUUG/Nsj7l9LnnBYuIBxCZhbdsA4KwNkuH5lFGubfoB+1HQSVo9Pyd2hS1WMMYY
ybgRuk/ZwiOVEW3Zh99w9SxLXlJO9obiSK5lwtOXJeZZI0BkaWD+rYjO++ijxk/m2v42p/P/lyBP
eGj/tb/f/8y/FXX99pMu5J+yEO0Paj/8LakSPMcCR6BO/0eKJy59gIgwmmgqPMPVEWz8KcbTAqFW
ZfJnICfh7f9p7qf/wUhTlRfS+HuNuecSjfovznvzy///FIVp/txGOLpqszPrcOlsz9YoBn5pbZgm
8YTA56KyP2JVWtznUPvWgnPeFCE4udb0GAtFsJNmlQ67qZEZW80t3Wv05M/KDe5n7T6mZCbA65Yw
0+JBQq1iYNBVXVIZe6mynWiSgiC4c5WqvFOHbkfUMSQoUoqykjwyA18I8faMtoSR9cje5vsIScSa
VBZ355kwY+Ox/8jU+tXo63dvfogr61OvTE9+mfa4DmXpNqWAXkGYqlFJFTyCezy0/QFsOM0Bkgqe
iidFLb/VWgQPRb/JbRLcK49hSv1RFcNxiG9UJ35S7dDYFaH51HdtsMFX/U5zM4V+tMAuM16XtgaG
OsTffU/oRQTWFYzzrJKHvE8V+z7Bky/THULNlUFde3pLKpJetDdcdlwCWqhRSoc9jDsiSM/fE8VV
bkxM/vajOz2n+Te16GNSU3EZL3Cs9YaRAsxmfNOMSDkvaamqsI/daJdp1Ce+1c1r9dsIh2ENDW1T
jwGeIjEx22GHF+jQ3tU4A2iqsa8dqXXwed9CAdy2fnPLNcFoZahxxnKMTxG868byNyWXCzp1dkPA
5rqK1OLZm4uTdkGedvUT5XM+dOa2grnDD4wd0Kd1hWSAXxzWyTWKvnXcjcwp0EitEsyYvUJP9/Hc
iRhFwqDL+Xbu3fzu39+I/naL+YyxZPn9W/T2253q/mV3/vUHZEP8KAgaiDCP4rn6xwa5eWvffvof
ODdAtk/d93p6/t50afvPR1B+8v/1H//hDXqeyu//4799FF2Ob9Pz9yAq8j9vLDr7x3+9E62+o1lH
NPUf//0/lj/+7//16+/+EKvZf5hsSjzyVG/sAOAdP/Yk/Q+hQGM3quqED1jESv3fPcnS/sD+0wRr
sFxAUJRq/9qTvD9w8pWtirbAZHT/bwnVfgbHAIc89iLoVpYO5scg5ZcdSTXjMa2gwq381KRJDB0O
e+I36xQWCrh7bJKracEAHK3Dny7V6Qee8+fN0OAb/Anm+cc72xr1Bt6p4JS/vDNUsQLvSNOCBIxj
oDknZ2TlZwsXJm2+loZ6SLP2SKwM2k3zkz8Yn9V+euvM+XFkKLbybrNb1pHPgu9vPWM4OcbweNec
XLiAbvPQUeWATh+C7iYwwIXgciGPcfMTsMXX338RjU3wl6+i6Z5Jy21oNqR29S+zKLzXfFv18eZD
SIyWSot3+ehkZFXOn+O+1naYUr73pDdhxNdjEJzNh8bOlZumML4GY/s+6C4NHzIfmyyO9dohUGNv
+MmXuKfkapzx2rddjcC91HjdZEbRG5Euit0OVlv7kOjqdek7b4EfJpuG8HPTSO8iw/4eiJ6kGSXi
ArclqyYc0aiSaOeO2OSNLRSBSR1eey/EtSje2m7wNtAqruwao1Ul04+K01/8/Gp8sfKnQc0/TA6o
KKy9VdtZRCzodU1cBR8Y105/jQuFmAmsesW74oeG6DtU7og/Ybim3M2dGX+KCMJ6NOPusWvexxab
7CnV2nVELgTkArB6w3lxSeLllCgejNK7Rl12qNIZo8ZAIdal8j57ff21Aq26VdzoNDybRrbOGuII
/RJzpdmtbskYGNZkytw7nUHxFxJcV2LPqHv6Jsg0i6y/IX3EXJfpbW9gEdtidYS6gGXv09BU3D9M
C2+jehgejJFkKQcLGuzwOFsxdcNSI9qlRD5BBjZvuhklUOr38wYTEbkYByvB6cEG/+2aQNmTX9BB
DqLWVCJ/ujEzBhaWUe6CkpqxipNpm+jdTU4gE3PneaeEJW6jNsm4OCd8mbohxD+MMA1L3Oaqaj6X
0bslagLPCF48eFIkMDCGRP8KkDGs1cZpDnXgr2tcqlcWHnxBED7A17wBLfk8RCUJKhCBNrWtvkQI
49HN9e5hLrfztNvhjBYfNRwu1oA98yoIPTLLEKm4PQFeOA2hpcG+0FQz4HmkTtsJWwXCLnA80irs
yEoauXUzzOd8JGM1c5MnLy2OaRC8J6Q5TYECYkKKRm+WW3y2HPKjp31pXfE7wFJWibpNb2uHoi7o
qZpbyylvlBGvNCUxHgyDSYOXz3wAus1uHA+dFcY70wgfmjK4JXX6YPn+BjuUacM88aXMqINCHbij
diborsHWGcHUJyDmlfNIufVlnG0Ch8eDTbiKgYejhxHtGmJyjVSK8RreQRNT7VWOB+1qHOeEWqsO
H4PKJlAMKy9nKoJtq8EQmE391p/mY68wAo7ySNvVKiM2Y8Jn1Fd3dHn9CSWBnaHIt7Rbt+6+Jm7c
bINmHKEnh58jLZpXw5i+WY2Jl0SHuxM9EyOMlAm7+iVo602Y42ihDs3BLHr9rk6S+0rP9S3GsV8K
zXkcHTKBRsutqMdYU1kaAv+M1keekC/JdBXHGyf/mqrGxrTv5hZnQObl0Ma1F49Y5PXUqnCM3Qqt
QVSvw1HR9pxQTIcBavOGtOghw24ECGfnu/MAn6l+Kexq2ycF9lMdKIUF28PAzYxUQZxlcoV+Wp6O
hEHmyteQthTFsHPuit6mzrJnoFgWrFpXeJiQ6tQUDlGnNvFFU/4SZv6tk/twyZIE9rv2LS3xE87S
yoMdb/XML+uA2Wd9YwRGip0gU3TiZLl8BlZ+PtZ1EEqxExS6KnYPBkpBPBtIQSZq8SUoyDIxYAH7
Od44lYLFjgyA1emlkcFc3U9bI4cXRZ7CuvAJ89YmwpNcsz2UbnQeipEMjdKgjvDbTVOUG3Jz3pmu
Ij6KNfszzs/O+K0glaNUnIDHr/VvaIZH3K27xyYo3w3D/+rXmvGkBjS5AYmd9JV+vTZvTZSDRovg
sY4x1giVJwwA3xV31p/xLn/DSIwiz79EJjc4c8jkRuuMe0dtE/JQXmoFR/y2zx8V8kOigXD71h6f
VBNxQ/ZFd8wZq2LcadG/7QxYaLSrA3cFU7p1it+fuAV/YUwY39UAzWQFPCVT8dlyCjgN9BI3Xn6Y
ijtmVlAWQvhVF61kcTG9HjTvU2YQ2VxMxdsYlZwcZY2/GDY4Ge9zRP0AuyBzyZJymDBq7qXsYFHZ
VpBu7NB+izXtU5fiEeHHHjZsY6Xt8Ou8KedqWidGecu8qkV0OoIWOZsUvy1GDVQfdTvtSePe92n5
tcbygURz5Vjf5aTZ7bSwqjHOVy9OXF3R5j1WU3aYA4IRHR++r0eILNjL4f+wdx7Lkirblv0iriEd
6EYAoXbE1io72BYn0Rp3xNfX4N6yes+eWTWqX53TyJOSCNyXmHPMco0/pUZqu0ME5aGAaSfrlYma
R2Jl5n/knBq7KVufa7XGJwzA1sGPB1ji2tDtBxhlzWBhb+c99Na4OXdA/SLKOho5+Qlw4FPqnrb3
UthyWmWf5Nh7+7GgIbM7QfayicOHdLWqUX+aqplP/pw+mkBaDnQYd0tMvq++wTa9ifnOlSxHHU9m
vqXFZe+znm4nAc7mdgICj07LLeA8qqp80gmI4YWqIhM5/Ibo+M6AKRLieeld+CmsyTSGRCSmJ8Di
slKdSGsJ7E35YlS5t/daQETVMnPCTu4h6W0Nj6P1kPMJ2p0nHu2BCaGQrNvGAfBiWSxpZNi5BlaY
kNdqQJ0NXm8nB75CDW7D0GoenFnNLOsNor0E6Ut5Fz95rvY9pugtxAKCMPbcj2F2n2tioIOqqi9q
Ruag3qjX+Le0JGLDvxYo/AITOCjZwqRLe4ruMklOXTM/MrWEkVQ1r6ngIBlJJDHd9VT23PfcbTfZ
qYU0PZCE/VR49NQnmTkf4Km+jPyuUfqI23H4k+jGQz9zrhRuelubIaZ9XFHI5+ZPAhbzzDPfT93M
87BkDKSI3f8wncwYd19qG2Vk1eNfjVx6bZMUBZpW4LWB53b00OPsVCPBW+fpSC7EwSTnY5lunSf7
52w2XwluI1Hb2AoXsyDJNaYrhpIys79x74XTUuOmqIYswrq8ApPM4AZgZF9My3/W+k3UnbZvbeMy
8O1bnCTjmys9h6xe53ty3YvWDpFZO/eVcvfTPP4Y7owY21wC0qUQVNRsRfDO/3FmlO8MMglSmuit
/dXYosbbpw49l5iGNuxhy+xz7cuTdLiFa4MSOOkJC4DBZpGUZxz3WLOfHGcKMSPXB2Vmt+0vY3rx
IR1myPr6m3LMe+kDyhq95dg1wCUweFPKrJ4XQgWcKV0skMcTROelTS4uN+RhYG6MbvA5a7z1QrKk
Quk9vA6WPp8RDxz9QpE0vaQYrWLvZCW7Bdl+FE/sCg+51W+oUE6WlvC3SMniY54K8dwDn9QofBzW
QREkIefZNlyF9Do3r5wkz7m3UW+NOAlkO52cURMRxfb7UOoy6teRe8HocIeQWSdb0FoCbBGMszW9
mP5vA/kjcH2JUGxKyckVtjzrs7TCnr/Nbksi76kwaET0gUFJynTFW0kBNKwWiwiRbNZo/prZVL0u
8d8BrSPAeEWoLiacIxWqQr9yXTpHnteZjPoRjr+97YHg3255TW3wQsVrvHBdn0yV8VVz5uUOwQUb
cmd9kbalvROCwdDBHj5sm7TRPvdJfBES2eJElm1eiD5wqfXSHHJd5uw1eN7bJohxvFa+pX79WbP9
2+nz+5jm/i1bRys0+NNiP/n2EXTslrj7yZ3cx8cKFCqZ4uQTetM/CP/Hh7LwuwtMyqtWmI/cd+tH
R7hqs+psato6DxVm972XCLEXo3mrGn0+zLNdXgyfuCkyEkmtg9hTxwymltS46NLwqPuaBZVZ96VP
1kKHB0i1RMCxB8r0bMzutTWbJYLNgxAUgjNKb4IStUbQj/k8QFY+XE0uaZcImDI5IUUR5jHJrGfk
MitZQ9M5h+LTeGaEmirbdaQT71LL66Ab+fax0xZMGCWUZ/x+O21F75FI82dhvk7aFuOgpvA+LJvT
qe1GST2fk9mWXmjytny4asw/nNhxLnWZHU3ooyTSYOGzNYq6f/9HLDbJvU5t7eJJiv2kb3o2vTmM
hbObiFy1h6W5ivnTHocldJOFrjk74hh+LZcRSY4YvYsjsoImZD0onFY6jQNLb9SH64qdp+3MqLed
LRjQP2jg4luZM6ca7OpxMURyTpK52xv8OU2PrWnOuQsmhDswXXQNAkff3eAcglNJxNPS9JtN9dwo
7WeeU/PkandJXa6ke4gfBI7eLtGaYaerEkmaDYOsQoTLqajukbL/aj6+pL7zqekQKp8Vhqlzsrof
FrSzqAX6G4ipJ3Q3u69oAQDRQmjG/Z1Lp7oUPoNTXp62Xr3IzCc+Qin9UCsaGGJxR+PIHnAywWvE
/kPTp/A2Nq6ONDeFNis/Aub0w6Cvn5Bv/zYLVXJD2A99HGKglVKh6Qc/LNV81+qbn9L1Qc8O+HK6
qoT2NQMys+z2lpcu3usxVpEc8W10GqQYsNHqoOlme0olr37i1tbFSdpLkdXahz5DwN30R5GyrP40
pukKorGoTlmfsVPNadhsAf6bYV8atmsvGOvBxYftRUEdqxaEeovY9suDmx9JUQwUSP6yK5TlhorO
pGdZgUrJcIHuNDdHqffBtx5M3kmIMOmDSrI8mghnKHShosqCgUpzcdsIEFaH19BNvo3kYntujk0t
DpXtvxs4Im3IE8fGsKN1cd9kPran7qdrOy5sgtpOXIO8wkCG13h80PwmPXpVdaEnroFAJFTmHQlG
Ek/aaIiwU6dS1zk3awXtxmL7ZWZRXY4/BR+8KeFwdOrFsgf3nhIvE6a8SLSm6NdwLZZgBIvFehBe
/TX6borEs5N7m0n9c0GMvd4M9Nf+bsKX6zjrbYSa4EC1pmQz0GE1R7xw+qGS5Z3dub+WaUBOrqg8
nK4godVwltBu9XOi1tPGsQSFrfQb8HkLNY9eRkh6rIMY/Bd4f8nFyVof3UNb72sAv2PjtwfunySw
q/ICRZDlPBiaIcvaU0xIyieIS2xWiinsM+nUR9GlD8U8Pat0Cm3JnZ2yzWsBy1zJVeBBVQF6W8Ix
XLAvk/HhKRz0VrfSZnmdfVQOGS98GRDqVzmM2fijdmvtuk6weghKuLU5yLUsdf2jYQzn1dXEhZT5
kYP0mCPwTFI6PDult+k7aw92AXJvnWdYX1mYj21/lDj4mCh0/dEba7rC+r7oZq4H0LWUDtd4iIHE
mc+dAW57MzY4sfZizAXN6PbOObCTeFUHdZed9CFF3yagX2Sz3567Lr/1HWGF1QhDecUPNhqI86Wh
kldCbqdz1ZmIYNMGjHfSi8McjyZiKeOYdo1z6YQWdVNrP+WWUCen0gzajJzSv5QvDSENL+08Hvg5
fTfJB6/XnBMPC0B2NbQ7QOHD5d8/qaGnJ3xGEkZnbSxw1VY3fHJka5rarVkLmKrTEECXlBEmyYA4
cP+hSAjXiPMC/ODovrg9VFo5uoEOou/BrAz/NIDmt5P+TWZoJ/7zn9h+G9tmS5VA0KHNuLcIk80K
61JPk4eKfrNXmiV0OmUcoD3Az7Ls9ASX9J+psF9YXIEn8p1N9dw95ZmbonUtkn3qzS8+GM0GOrQJ
DCvs/OxK+WKFntZ8tBhzdw44w90CF5Xw2/FuyeXd6s803gQpr4P5Kabxim2XJYkgx3w1uMYLkD9b
vdNcGIiAxGodmmQSZ/Syv61QpgPkoknRPYy9+NvI9NWZhynqhcyCehwoB60HSUD8oU/0p6G+5K1s
9rFr/5Kdjn0Xd4eVIVViptcsmD50ba5wOS3HGotdgAaAD2KrJL5ckpx22xteu/rRweVAawFRHV2p
zu6bhixu1k0LpkckCmVhghsZ9akRgSYAlOiT65GI1oWPA8+WOSGMb+bIZRZfEDegrGtcclKKbNhP
mFfZG2CUteuZc0I/+hJTZKWKc0WKAuF9/RbevXy2TT/u06qHK2WySNeXb/5PS5zLUIYuwUYmVGwi
wXlFskp+a1hFdrJGwL1WL2bmLEBAHCR+XQHLcrCMUJg4yjXEmej3wnKZv5jzbxlXK3EvaRH5Zv/k
qO7HNpxtpmrjFKsFyM/uZ6D0JY9LXRCgHktNM8GZgBXJOrx5cX20ejo3V0urS1atZKBaTCYc87du
v2r+2JsrWnb+tTfxXEHPFyvNFzOPh5LMSgacehSHrsXhnIzQM7tpaMKLMY/AKJgkscEMZ8lrbPPl
6Q1di/KM2YNl6F+99PdlWQgO//hpLWumXDrK/9IhSbyV974VY/Le4KqxzFBZLVcnLyGnTYtzMGFO
DZgSSKiy3rzZ/+v56rveo3r4zC2yFxgg/8EECaS1Ncx9unAamsxzKoV2toaBRQQhxzVZF/uhrQje
VvKxYQBHmKR9bivszl3uedfCGI/t3NnwfJlI1i5pmiXjd1Qu9ArosIhZJqtlICwla7kzhChCIsBG
SDB5w5fLvEwdTMrYqGli3PuVhqL1KwJwiTEY7K6784SgppfaeW5elzStzu7Kg2YOH3TeHGwSVD5J
EkrGmCDt2t2L2dOYKI/5YVCEpaxQS1NLhXnewILoulOeqXnflPFdxopk7044G7MB8Ndb1dD7zUPX
R2SkHKr5bnU8BjLJ0cqS7BHJyZOCGQp8IDn7wlMoBA8gDr6nTc4r8uWqmoHesagWFErGFjvxRzAb
K1OHAywpnuwayieFbcYBpFRQThmDFf6+7WCsNCXJC3DlTGu/U0Kp9n4+37vJlGB7hmtasq22szU9
bB8kFj3KEZ/85fS1cNG56IV768oBmpUT5ZVz19RjmPrDAa1lfegH8d5WfrDamHAKq4sPJdbXKMsa
PRJMeskzKa7EnYVT7HpYJbKPsjTck5g1XmzCsJchvQi5kBbCoZN39+5YPnfZYJ8H/IK2QJPTVPNN
A4qUjM6P0Uki2zGMj8VZIyZkSP0oSypKWFse42K9tulCuHD9a46EaHgOOG5zzc+9LhBeau68A/IM
I6jFvummcu8Aqgprs7R3AyPo/ZKgj6VidMelxXfffk94dKIslj/SqA6ehqwdBmXk0/xwo9tYjYR6
mNYBGIlVuGymYeQzrwv8me9WkzMeKqAhMHYlP0Z0bAIUqHE+KyQrWoV4jJXphdzmPSuRwBy9W21Z
P9nokd9ADjSjmATRqyBhaFihybrU3I0QRN9VZKqSlpuRAUUxyM7d2BF7Ajdks8CKdm/FFWbcXkYq
lmpn21fR0QL2HpOBEu8KQTHwuC1SsFrVrEcxj/adTyGYl9m1rVNOd/yd2ZR1ERfdu99Azounvg8h
7qHmR0ZHEK9z6FqDe63g4/H1bwdfXo94IFlvVecdi1Wv7/SMx6ql8qnH5733uZl6+30LIGIUMHAK
1DayofWgsXc+8N1n2ITpl86EzZOyvZOx0qBWE0hvI3d3sy2DoWOa7tqyJvB6eXbdJZTkfBBPmz0t
64AFyWfWVFerFaLmO7qMA2q/mXkuhY+xVqlrlQzvtdOeKSL5+BqS7ZDmEyd+7DV33RcTegq4n4xI
DGxDOqbitpf3S9vf2pZUjMRePyEB/yVp4I2I86AVUx4aLs3B5sFdE6JVE0e9+5PxJgFMsPNxDlPW
3w+0ZvU4vi8Fi8Rl7UlxXtnWJPMLIySyetyTwZJjTwg5BGg75mVU5t5PzWfhNK+FdLRdbv2C7BqC
ZUmnQ+HoWBdpLppBTpGlvxlrtZwJ5Qt9GLs1hGXHGdpoTGmTk8IgbtnSzonW/zHcihkeUlnC14h2
Hwj8a2wlI9g3xtXbJxGdE95NvIVITZrbWo0fa0tYjtT1U7yS5VvX+mecWe0dQHlmm3wMCz13G2uk
p5jjQ7MFO2WTUYB+z7/7MasJf4PfbDMiXsxr4bjL2cqn00qyA0S4Ade3Yr4pMgDbTaf9WYRO4IY5
nlFqL/pYcnuk91NOXd4WrjiQhPst3EldZhtqg42UrnYSSXmRvmqFAXcJbL6R/e1bw7+3a/toTfzR
cIJvWqFYtzQmc9oCMbdLMETOqQjPva80f8ddSKa4N98n5BPuYpLqLx401SCDzLIH458jcrM2wjHC
xWlgPsR7y3rLJaPLY4vomeel8bzLyJyH66VkGBumbf6m5vVGnr2I2iL5QLHj37s1uj21gQZhJF+l
DS6QkTWVD9gIkc4v+dI+5b2J/8ltnuosfcpIQApMXQv8fEX018NjLggootj7jsmM15iL8JdoXpuc
vAaLhx5wn/6thfuwxLRwCdz43UhnPyU0IKTRjQeoQiG1SHYgeiPd69362IJXjn3ajbkR42kFNC2H
5m6cGAdP7N9QUmIFXqoy8H2Cq3Bmd6HtVcZ5obrIgT1DOppxwffWt9l1r5OxzRbqTOLXmPlCVeK8
wnaf/fi8Ljlm6hanGWk9BY7e3ZST3lkl5RQMUplHB/isGrOLngxHvSlhPCfkJ7bdXVsh5LFcxnGT
FWbr4h36vr0YuBcCHWRi0Y/uMc7KZwZahbuGjl4GVUFWXKOZMwGX+cUln8sYSPoWcK39qQZSClVV
i62ZkDqc5bkXjWWRUmAfq3kLb0OYM3vyUTUs4sbs1fHEt95Qa4jZGCi2AXY7Yt63ZVxAkszRE1/j
ytKOnUW2kaahbFBShwU41E98j78zL/kr5c0nXGSXp/jvGoupUhfP5GG52Ea75tJ2pX0FUdMcll4H
FuD0v26JdXdE1CBHiw/Wa56AZeje+GBKlYZrPb3r69wGPVmK3D3Tbr72CMB2I6HeqkOIpGnuoyx5
+G7a/zamCUkeW3/J7KVYxEe3cKD1UBlXZyHZAwsMEjNqhooAub1R5G8EtKWnGhHnbu6bE7QVMyK3
x4iyuQN2sU1KuNv3LokbgPbQLJNjwN3oWCd3Fv0+cQs38nLjVhravf8RFSYbnzKWcThnbE7dgvee
jmohs4+I0HFAZVzJf8CYQtCUiA30cf7Ta8tzxQBqv/gyfsfaz+iG9OVO855s4hxus26fxcyylV6x
3TEdLKLeIpsla+uPxzXRqbiUwS5tmd/0ZgI/mvUHwo1QpLVd5PTaqxpUS4vgqBDya088bvs0zuM9
NMEv0uua/1iN/r/Y8/+qsaJ/+2+Cm03D9b+1WbevCm3W3ddIYMnXf1dW/ftX/EdaZXr/Mm3ThRkL
0NdmMfp/tFX6v3zhIu1wULxZlqn/l97T8f6lo/9E+WQCQMHP9V/aKsf5F7+Hh+QeDoxArmX8v+g9
Let/Cj5pk0zSaRwL6xgWRPd/eg/B544MWGFzKHs9pLVsL71WEju8MfCBqSUXfRstMafZLVV7Xv3H
xSrZY6z70jsYPfDA8dTLU8yRv3UVBFGFTl0QQTywbhQAdjyc7Pi2avikNYsxXzHdW6UIDamZe1ky
KzN8TZz19IWgk4eSkvqtEua9nQAlghexDrUZ2MpKokLSqRMUtmhh6pRiH0t9uCzSei+zldo8SY9I
LsaAlVdHYtGBRATMUIyQS2u8dLl1dQuNIbx4L82VfXDvLRDaHOOKwuhOFQO7Cz++CDz2UgdRkLDe
EqS3UY1Hfm99uKxZcZKZkFt1GY4sTwcyKKrG/66z5mutvlZKm8QeI3uA28fqy7ayaNTUq+jbkz1R
GJiphXtAKyI9KR8z27oJ9iVtXP5TGZ/InSjR/JWsthTNE8LP3VDGX0na0jl9pwBepBbfJpMSVaPm
T9fTyGkztO+um0YmbhgNLUXhelFnW4e6nwPPWA6CHb+10kLYW+/oYYOvrLvBAAuDrzz8d0A2DZtR
EScnXrXOnYECemQgFSzoSSfLHQKbY/VN21CiEQLyHOkZG012Jwdfh7VWj2/5HeP3f7jlH7aH3Kd2
IPzlG91WMKbLGU1OVCNYUUhCigV5BQMj7M3f4BSPnYsadLq40G3sTAsmlxF3OrvvpeafHEsnjGs+
MoxGImWeetd6VFTOWrpagUdd2VRYlvnW2bS2HjdmUu2Qb5jnkp/kSWAI3qaSN9Rdtwh0NavzVLz7
9Suug2AFc5TmDyVKiMSrLizhA2XyG5UCk3VRn/yKbJuaCB77I8kpz4xpXUK1iH3uFlAA66/SXSM3
deYgX/wXUfbmpWXpiswX5/XIMdz0xkXZ9qtS2ZlLtCAvFSSUHMYfnVgvSn1apa+CQrSY1W+Pdz+5
jMOMCxF/Zufl5yVtAgJQtZ2y9CESa37v6PIvW6KQJhaON/BFUzQEWQ2sEfoyO1ho/+ORfsNO9Gyf
bgOsOvVRUejFRzrPpE7hUBww2YYaZEfePf1OzV16sG00TxA82LB7ADPGpr4MLRDX6aAoVOe6Dprq
rLMpnnoVKKQzUn1Zzp86DlT8nQ3obRgp46xz2aw61V2lG9Zp8mn6K6mWx7rz+5NejxDJZFcGcRn7
J6OmF5nNqz4UOg889YPBkP3NLbNXHfXZS5WM9rNsbqPLrsFP1eOoxagHenYRKB90qLRPbD/mIkg7
fn3xZzXuBtFcUq24zFQkDBBfJMP7VKU/qnlK9euYdzCbtukv0fK2OBLQB0ETXMG6Nc+vycBaJSUq
jyZ0Gf92LqtdlAIiR6rAKFMoQqtgSeSooIgUGjRkZJN5G/nsiWjdrfU+MT+Qm4SLeWboOYIHrVz9
WSkSjCCzO85XrPeRLGmwix/YBUx+ueIlQEmzCWM7DjwPLQaD7pyOcRXxgxquop3CvskOHhjXQqDw
2jDR2MWYZM7bPNjtg9LdIkAe5/pDUCX15R+LSGwc2+7aYbl7GddLW8RoaKhq9Vuc6A9r/Tg8DjEz
zzI9w/VkBvSq0WCZFNb9zXLY+gAbjA3t4G6bCEO7ZFO/byzmZbTvLIus4TNlqrjGyyMfE/HZ9A/8
/bLEGg+1daRwp1R5TIFrNDhUoJ6nBEQ59HK7dJtRj2n9XnfwJ+iKHHeGd0J9M1rBRvBoDQ1fHNxI
bcmD0bfflrykX/XOc46CICfYPA7jZHmrjKPqcPiIv4OtzhjKdiuNd5e3kGWITKc9GOoPNoMhGeyZ
uHpVSvxYGs5RTYBh31a4hMobmG2ghLQMS/KWTBnLDv9UDqG0zlnx03kQTpNwzZ1D5TAiXqhnV2NX
ToTzZP5e9QMyfsw4bFvdYRuEIkSipBubUzmei7gI2yZhD/c+ednziCAfIlOwmslnJb9AfeD7Mk9C
VABFjJXNYxtYNkbHD8jWB5Wx9KoQ2BgYC/92BGKvy99hzH9AniEgELTej5nhvvQIsUZCm5VvPvZq
C9rbkr0YonCdObgaOE8GRu2oIZCv5XSMf1eLHfPqbOtUdqc9CWvDcE1zPGeYurqheSSyMZixay+C
r9XBGYkdW03/b+6Un//+MR9PQRez08u7B8F60L71W9g0K9ctFDhGrBbTuZFIh0PAYoFbMIkwSVjH
b/amVuvc+/1xAcW/7wsPX+bIBqVArR0DnChuE37jWfyJjc/YuJ+rCT7sN4uxIOMOXpkGjcQnefJ7
yN7q0cMmluwcplbSmbazY2fKtmYOhl5jJO/HZUb1rMiT9QvnrjefGMQGVfkm8g/eoFAwbCzG9aq3
VP3MKNJTAi1GGs13kbYHB4Bm5cuA8g2gwFs8gjDK5nDKIJ5M9QEq251yPhk57CudR8v0R8e96YW1
8nmB6vuMUejKwCBGh6dVm4ywLI7kk5372Tq3Jk1ywkVKPoE1HBC2RqzC7/XFDrBNhJ7AIfnLSoVw
Sa4s55+aI6/JHNYJVjQz6rf65aPC+N6bPasB1o2808YUeUTGJ9Ucst8JGr07cr0fYKge0Jscy0FE
TVNQsm384fZUmepqkDXKUVp8x9ZBderTGcmiXd1u36Bawa32xMjjriPSvQGilsBI6rg9twDXsfL/
JvZyjOPnvE5BAuuBqMynqzaRkd3a4pkI7690mV5EnX9PxEITJNNFLt1sapn+tSr8w+RqHSGIz6XH
FxV1CmKUGv5BVel/qGMoJOOc4Pt5oOG2lHyw0kyFDXLpYrIlOwSngjGVnN2OiLj6d83n39K3sZEq
57VL7IfYJ2t5S3zSl2MFZYhu2DlvK3JZC2y7hnpKspWm+ZAuzIGT5K50iaQkx+FDa3NafBAZvbcG
yZwEGQGm0siepVczi0uX31INCVjarZrDK+z7ryZTXarHY1IvT66e3tmkgKLf3StEIBBnI9iiF8np
uKpbp19Gy/ybgAwbaxW6JETLfjn3k/bbJ5ySZBu3HU05uXS6knhKZ6Tr3odNDplHXeOdx/XmtIJ5
Cks5FTeHIf9xciuAMxRhKybMrnsXxa9UWDM7lr2AoU3G1ovnUC3zG8iZVEKC28qLDWdKl8Oe9GL+
eZsF9X5evrUMM2H6SEDyIa7bi8Sp2ao5kloL+5RCbUAKuIst4kh2aqPBe5XzGft/G7+5a8v+OBVZ
OOpoLsZTtRBelfLdYJlFwNdFW8kmZlXBD62CI6ttjxzSvAWsfNCk+MWK7tG6TtbEGOtXouDGQHlg
PwKk6hljHPjc+c2lPozdOGL0tug4iht0llN+TS3gvW9d6u2V/5sxZdg0FgPDR2AX50T/0+UiJNGY
r82L6RXHuStPsbFEzabO5GOsvIoMS8VNXL4Izo2F71zmfDW1/Uy0Myq3FOKJCKi9d3VZBsU6Xyr3
uWQEC/pi85qCGkBkz4LW3juLHaoJc1fWvAD9PfMLo7IRj0xLyTK0+4iN/76VCJZ0MpPt9mMiNyFO
fnhNmfdr+4FRspz0o0YZn+Ke9SX1Q2yfgDc5p65q702dfTCT93+KyWLhPT9VIGaTicskq9jq6FQx
zjIHbJvJU9UUq47BLR5ltqgoExjEG7gtuxx/z1mU2odq7U/PTauQC/6hW6znXLRBjG2M9R8ToK58
9XD7xgOlyA+Jertqvd/0dC0G70mYkQ3AGB4QQzLCP+M3i/l1Q23dpL9iXneEM29Fjo9ExyOqb3t2
HJ37xXp0MMYnExsz7bcuXkcX8C5xZmuXR2sBH8QD0IRJn9vLRFZJTuEX0GYqDUIYiZryq6PZPRXz
eVRMwqGNxq0bFjZ7O/sul4TP1BcfDpfoHjq9OGnLprBgF7o2T9OmgHKZQI+ULmTzTj6BGPLKtz1s
at4UjNwDjiIWG4G/EJa6XswRbjq7LznHr90M6484tyJ3YeIue9Ngyb3W9+4goauQVpWN1+rqjWzM
+X05nUsYeLpILrP+Poqt+D2CAP0qkFMPsTxly/yUOMad0/5N2HLF8ZkIxLDhUhs5LFT9Fzwa72bG
P5BEayx8R4sRH+Y9Jkugm2oPL0F8Tfyg0Gg5TXXElXKEdgL91LkMCSJmAW6KIqVaz+5kXUrzLYNA
ULjvBs1SGX9XfozWVx2NxnnVdb6q00pywN+8LKKsKW9pjQ2hfjK8L6wEO49tZ2v99LW7M/2v2rgs
sXeodllJ3R9tu9wXTyfCoEKinZ9YgtBvPkj11lKDOc5d0aHy6Mcwdj5UwnRPcGMjql9Hnmpc7Tet
rk90JlsdTyMae4SOvhz0HJ4DR8WgPcMfR/NJH9yS/orMXQHUKtlK6eX72hVcyl5goDtJ5k/Gk7Sn
9wufT+4mBKe6Bzv2o5FIxWZAwVIkUZ+qQ0v+ZO9dKx1/00rpUrqofNawqI/5Fhy0XJlqA0t5cZZh
b1tXWX+TE819/ms5ItJq9KgD5Mz+QCr7aamJKWSy5/jJtTenvTdCMGueskleShE6DUJI9uQeUTbL
iupjRpy9frmU8CZYng1pJCiw3Lo6phnSaa/Fl0TXMwx3RGzv0IyXy51XPzkZ0ZkwEQQMOtt/6HtU
D6Z1MxyKaq28+amPlrsiVrzgSkYKSdmxyUfEbN7MpY8KPkPZyNMqZWSVbya7qXLFHGKzb+0PbWoF
md1QbGV3Sk4xs/FmDMcmZ/XT3+dNWiNViQNLad+w8B5LDQkRm3kg6U4QOzbAGE2Lw6zynhem9EDm
DnOn3slKspm6DPsS4W+bryjd2umxZysbmDnWpmnU7hepIh02WuW+ZvWG6fBIozKqxyKJNyMw9aH+
GpdLgIHtYNC9zEQvxtZfUqF3FKbR4MrH3B8fegpOnzk3MoEDOdBHDCrrfmjuZ3E3bmovb2RPkXFh
D4cko7+bfK4WJtr4OBgbPC7cPv1ETH1B/b3Uj8zLdsvPwMKAuYtFdzWMGPJZatqczo3x4zmSW6o8
WwvFYd2eEp4Q5JJP2PM7MyEjgR7Bdy4GI+11/bFKjzl0dbaJX4qtr5nvhs5za6Fn09YnDMpb5B29
Zd10rXrnTCBx+gQT+J+mGQ6TTWgaiUBdriKjrYKVPNd2qC5pgvcHWIbWIk0yc4K61vNSprd4+RCK
1G21OkFdf7BnoudBezhMO2XnUeI6YWItL2vlnVKr30ShAfC30pMH/Oe7afr07X+W8nfR80O8FMfB
cR4HYkxmPY8cfGI1y8sEWCYaN3fqHlymQUkNlLzxrpkmv1xfhCZDrp1axnB6KnX3XpJ5MIWN7yFH
+ZroXnvjCQ5sd9ZQVkGuznejXiGoxkDUNgqUPRngGmuexk2CcuxEUKP/2zuGPC+2oV+urIZBzIxh
oumnF9G95u6vvhB+OlF29iZPRRNAIhoa19Rcq1PqG0eRaAtbCaBFXvePZf9jsVC27ALoMS/MOEeN
RQpCEv8v6s5jOXKkzbKv0jZ7/AYtFrMJLcmgZnIDo0oIh3I4hANPPwc13WP/qsdmORtaVVZlZjAY
cP/EvefSPdD3+zM5ViK4+YRuAn7mbxs/stp49XLwtPBgBY+35nZoMSj51r4fj3WhTloyzZLNzh8h
M91RYWxNthc+EGSjN0+zwYzSH/6m+PLMFp+FfapbrIjs3UyGoWN5y6T7JB3Bm/c0k89k+T+58Ei+
YG3k740w3jCY2YbDH5+AFkOwbo4eCvbCPs+BdrnkG4QciTvAR6zv+qridRC+6JvPsd3s0M8QhhWF
H5NMNqyqTPavLnDKLp9/aNdXeq425hgB4VhLZa4De+MvObVvDdd+bPz1K3Up43fbSHe02P/clKbM
3wyVk/ZOw2kWB/S/3MBUEN6XnWFiKKZdMP4iVqdiDKgSsWZlat717l89XH0jAG8zWpvMsfbU9ne6
XQaytGjB/B7TPbO0X1l2uamgf9IOsQh+tIvJXdnbgT+IT8OtawQzNRIkIyFfEgPvBshpLikD3opo
X51cfbZi/JUIopyWzoygMibY0GDWXvlhz9vR2DMe3Nhxwka62UHrYk17kDwrMWbXjEAyMZen0ZvO
FQIDNtcoahA/ee1b1URXd2rO/PazmYvXkZbRtA+2jg5+xIatuwQTI+ruqktvP1k2BW22kdjW9Jw9
uPFT6WVn8pk2afcmthFkL2IBAkzMZXFtx9fFT6x+kB3eDe1zSfiBR09bupTLy/5eu0/leLVptqDi
nO0Mo4qoJKHcELvJL2/XUZMe7GRA1GqJFzylNIPeLW3Ls42ewy3QeFfeF0rqs1GA75c1SM3ip2Hi
Y9j1UxV1KzdLtuoq8+9+TPYW07MItrqF7Ifqy66OqTK3kEn3UanWvBEolKczMAeKPGwDsBHRJVJA
OfSyDTjdB1e8KrOGlAPbVL7CiSDaSD7reuTZ+C69D2XXd03xh7eD7fJ+ql4990WgRqtzl8HDZ4lh
bxJcWzm5w6mELWxubeDcicfQOtJHumQ050+j4JyoXegpeBCE9FeFHe3yOboL44CT8wPAdjkDTWm/
c4YeZNZxhHf7wJK/XmmxvD9NsT6MtrdCMEvkWEjgBVILfkR29IjGhNi78cVBJQ2w3CySTUdxgrad
7PJtwXZz4TJN+UciXmd6jtT7iAg6HULrIYaLpvLfioVCXsBo9qpdn7ARCdOnqDF/kJ8cfdzRx564
UjJ5vHZDJjDJ8mLVqmCvSE4Ie/GaFvo0NfaVGv2m7FasiiTASRXz2DuNf1IVd+9oz8auKAx8cg5v
laUK7NZi2dvbbDQs50oe551MYGnPbCFoxHn6Sve+LajVjOpaD6pnmBcGl95IEMn46Kjzrr5DFbDS
WfWOGOe16+eR86W6uWKnJ5KnSVf9HBESzW114tKcHpTmgA/z7C3oLHc7BznlaOQcyyJwuM303kFK
h125s7YdfwGBnUs5iSiEY4oLlUwKTuQ+3WXTcUxhT7RwXdtsz6Z9+d0sMOtt5XPX6GTYs7faJ+Hi
4kJCaWKnZeJkQMJRgUMDGrwxbVUtGq+yG3e6RwjMTC/I3yfbOLqdTWpPVTCuaOe3hl2wTo30/M8X
pqmIhXPzksfRA1xiqgX74rWtOCTOsIkQFRgUo0lQ7Kx4vtpxfxBDupPO98iNz5oGXVHb7Ps09xCt
2PfolJ6Jr8xaxNISqnoVfvktHpcGYAd9yNqZErKfePLFuSmr9zYzvkU3QS+l9mGCazMSTQxWGCVB
GhRP+kXr8C1MEazaAyXgZBPw0TSbKmLo1KkDdqqduVWQD3V1RGpORcrF6qQbpU9tzzVHll7qcwQ1
eq3ikSTV4jIJpJnZe8XGLcq9dVpLIioRjgEBwTqwAr68lma/F5xDA9Q29Fa6QHfgGaQQsMunWJ14
IBjxXNsgy48wyLyVDe65oVl2hEgOLOFxd1SLx2d4sKTxExvIFpue+4vMpfgSxPVWml10iUEBnvtg
vO+Mdl7CYGuUV1doutbztDzF2q8OjPu9TeNdCzdsnwXysdQRTIWtgcUbYj7PSIgwGtDf1xpCAIZv
noxi9A+YZR/zBDijXfpk1DAwnANeQJaaEDcBJMZ6iwNe772Wq37yH+ekJ1Yi+HYslmOaDdOdOHYy
dk9hDIhP78jDmWDgbEop4/sad6ZWLdaGlttcBvTurXv+54tZ87gbkqbPLLpHEzPO2Z/LF1e8JE2A
miM4AodpNl7iPTipm++taBP61tUZh+GQhsPfzgat1Xn9sbQKBwlJ4F1D6aJL7cdDR1LLSrLRR5lK
iBcfgvaESs/edcj/QdaJ8yDFaRzwRaiwQrM8xydRN+QjBCXiY+zeJ9FhYA9HTns7BVUQcwsEvBdr
1+UtFHzaddC8eGkgj9EgL8JJ4ovt2Dy9gYvRXXp7Xtpr3/UorXJv2zihs8oDvAtGDGOqxM/Wo1xF
Z4kPgAJ89OeQkM9WbtoJYtyYTSxYgEKv5kGQeVX2xyLQxS5y/oa1trdgfzMoWlhQE43cmu1mXlbN
ZiANfhfCy/DKLjzFhZEduzj/jiI+kL3ijagHMt8nPvZnTKLvJe7qS7QMoQoKvm50Ka9g+zLEvCY+
tZKg2qyHfgbFadTHlOE51J1gG4zmK/4soAOWbW50wGq6cvlcD6l9qIOUn5wd7aOGrV4wFs3RX55S
1J+Li67JIRgWTlAzcY6ifdfDuwC9lVfzfL6hnknvYGjs82XdhSL2y9eRs4ul8zPYn/woolcR6mUp
TX5LUkF5TH6KxIie0FCNXUn5DTW9goM8OPY1wFjhiOaVWEB3H6X5n2ywwO30vtrYLi9I5EPH28kL
lZlzgwzBJjCHeCRCNpe9rrK9uKa0niVDjCgPXrOSfEGjOw8Bey7fsYY9ypXXHuLnKjbB9qgwzbZK
tGeUI/PBja0lvv6nVuUTlX605lzW2IfiWxKln4bFSjLS5MGGMCx7yadQuvFEI53eFxWLM8R/t6ic
IRhoxAG6Tl8Gp0cC3HtXNi3xrYtszv0cP6HTUwCkMwu3JClnisnqFieo/6JIfmZB2H8oFPCN17Cl
DhKE0rbx7gTEs5CBGbJsERf46W9VIHZ2jydcqJSnbvafROjdClRsCwBxpxO7P+bVCNmQZJ9NC1Rj
1aR+ufX6gDmYGfnsfaa/sTXvXD75x6KZN+bEyYJn6q/LipxKdCQOwah3jWo4O+uOdoZxxD9fHFzR
vOGSGa57Gy3tnrtl1tln1beRqL+IvlLnaVKsprI0PrWtpCyFkEsl56Sa1j0+9dzbTCfIKPKHDl5I
gCtB1c4DSNmFfsP4VktMu/6mxxu3DUM09sBFbijL1TrLg/pSsn21Yqy1xUgb20/rkoC+NX5r40gO
HDoioNAxXJetiRCt4PtB1JudndI41VrGB8Ovf9WsA4ZylXwMe6S/uTROM0I2Wv3Y2Jk+yt9UdK9O
G0tmRgI5Mnxo2eOkZNeKyYymzKsXuhXj2oZs4QkrTeV63LdZmezDPKFQ6Yt1VGUbvqt8XxvzS+0N
9w6OOO4TiVPQIJ2hPaPvqnacbRiX9bRl4lWehl4e8rb+E5sedNEw+WKzRM0x82EAMJpMboB/Lfks
sdpBhJC3OLXKrdmnLNRmwAqJV1Mu0UjbDjP0QqAU89lROYh0YNqKaMcd0u1jpRCvNiHa/p43ugnr
bYvFjnA+DwNUkr0bHVlgwmiPbRu+aUZNK2GH5Oxyk5Xowu4tVCo2Y4iN6IIl2+AxcZcQGLwsSVmu
Z1LX6B8EkozRB2hdIysvS7vdkQBEt6gRM7as0g+BveN9zu5C0R3NdJLnLAN65Lfh8uw61rPvxNs2
Hu2jmwxyZ7jBE5j9X2MQ/WMdeBPLJUwEiAts3pcg2pWhUT3ZWWw9knKDpaJjPTDavX+QtQ1LwfMQ
7kVH3kFjP8Ul2plouEtD9WLkYXeo2nJCjuw5B7iU4Mk4bZHrlB7uAt/Yqopk07IKood8SLYgTFPM
JqH13KKKog8U95LU0q2hZu+duNO8jvUfO1JESDkodYam/o4HbLlzXn4Y9U8w1Ol1muX0XMiiWwvE
6luRea/d0AbPzsSZHQ8pwprlX5sJj3Yxwc833OwpKx1OmJLYS0IYmsOAz4GRGOu5RqXvPE3tHhd3
uMtNv3rOkPZTFLNCs1RDgL3gWxejQEAr5a3R4AWEB0EmcSx5o0Imr5t7trbd7JrqLL96ZQzNxUgJ
pJkqyeyFgQZaWuv0zxdcLxZO69I4humd59XByWxx9uB0ZCwYA5SzSvOrtGuYRmPFzkWxApjC/s7F
1bQGn3riUsluQW4fNHPnU1JyErRstvDWWN45T5PhjEIHC9kYVFesofJqLV+gHRCSmZvZIc65bft8
Mu58lXXPYxrDBIim59FFXuP5nw45fs+xC8VAxUaA08SpsXK2HtwVwXjer60TigQsn4Qx70evnc9V
LW+DBVrbY22iu11c2PapaRkLTC2tIxB28WCl9l52FfZZUKJC5KcGssdTYItNhz3lknU5mKypOLT9
MNy5dHd7R4o/M+M1YufJCLcUci1g/re50X/LhsC9pLC5p7Oqep0T6A4iGQMeC889JmnYA9bbOcPM
pC9I3K2Nb/65ku4fyDM0bpVXHTuukVfMM7Aa8s46+uThmGTzPLZGnp+jjulQ6FePoRiqR5aya2zT
+bp1zfaQE0PyTPgD09MeRSUuRoaP8ViQ0utvmtZG9ZyncoNiq98VWescfKawu7pp1NbB03CSTvF3
dvMUt+whM93qXtkSi/EAxFBP086PXHmiXHsox9HeacXt05gNq7Z6SO/C5Ys/OB+ztqdtylpKtQYc
50Ya99byBXQNTFHLfclpDZD21vqGm1Hf7Nxn9sQmyXWi8fbPr4cBFuxm8Mhkn3rCEpQI8GAEzLxM
geY6WxTUw+CVV1RrZ34W+gHkqH7wwmQ824b7Oqs82joml4hoou6KL62/4n1CE1WW2T5HUJxExnSw
/YBpSFNHhFj38GqpXbaA3JQD/4/Q0YFCG0yB59xF/uQwI47tnV+Z7O27yX5tnThiPlYeqiYPbs5k
/AYsTLm1CvseBoSPTA93gDPUHxMjaNnj3MA9dEl11F0sWdEPLOp6AC71wRRzsfVN1d9ZGf8Bc+ob
Gwa1G+3J+NPRzeazugNY1TPIIeWByQube/QBMk76bRMY5UmrPHnuWw8R0QQql+r1Sl5JBDohYag2
efnGQKoPF9k+Wg1ltk/AN+I7573TvYKKz5wLrr9PhVSNlwqQ1ApXV5luEEAGaz4y8510+gMBAcEq
U/l4j2HQxtvcZfcwPDaCkCq8W+X8mc71loM7fkP6ix5HoDnk+f2CSEiZNtb3IvbH12DmGuEGOuRO
REhv6SGVj7rgFhHajCofUpbMPfbWKPWeE0d7T3aB/58IrNhy5zOxymTd5+5B2ES5VebVUx1VGQKx
ta8Get8ePlZZuxMDPZ3QdIeQN30q+F2a+2Rt2528TcMojwZ4MUoooGCcY/XJGdvmvV2asoh1N5CS
60za7S0QTDH4I8e9DifnWmZ6r7AjnchRsPat036ksePAYUBZKQK4TnaUlwQxB+0DJfkzOdvNuUO3
tmtiKdZWRXadRkNG6itj6ymO77ORkhRz1krLKtv6Tl4exko/CTt+SMI233t9yJ4XJtp7ltnQFZjB
T8iskUwXjHrsuGUhOvwEsgjek2i8EoR2H5IttUoHdhyJzsSh0+S9JMIDryZzGkeMk9gHw8HdCE0w
WNqFv23hPpZel+/kXGBi8JGgc6Wvau3dxmh+KxtaV0zHzXaEJ71xjLIF0snepkNBQSB8zSk9Tljx
x+yF37hqa/O+yTKo2lbwZsf1ZxWbf7J+euUNwi4FwotxvHOZQoQhSc1qrC7Gu8psohe/7DZphKVu
GqzlyuHS1BXT8qTsowffDLazg5G2rxsQVarh+7fw/YTzhXok3Q1hxmp7GP7YdT+f2phUnpZw2zQY
sLHjbGVV5l9zXqOxZInAh/f20CNYvFqXUAgKKWmiJVOjT1/E8KLkNDD7eKAno/1olkycrjXRtdlm
efa8gliARfklIA6QdA1gQjk1jLEh6vYN9azLCi1ODPYrHo54AWKwERjttGjGPT7Q41SOdyocRn45
FEcRv0VR5z2kySdS2lcVTPGh6cPLBEn1KcJOCpgFA0Jiom4hPFqP5zbP1SkXaHR6QBE3bT+BfCwP
LhyjLOiCKxIkfERz3UHaKlHo9pmz1XAKwHMv8dArtHirtmVUnkRMCUV3CUvOijB+C2hP12YgnN1k
28lZsY/fFiYT7nIYnItoaB6x3Y9UaAQW2zEzX0/Ks1Pn86YxUOpU8TFEYnZFNPyYSmUxzaRZ76ti
3OZpUG0TUI9IQQi+zlNWBmH63LawejFdw+jD2Li1zRFFWdqbaF7QcDY4K3DA8HGeLMAVU5Lf9+Fd
Bztt7zIahi2H0WI0mmhVR3N1zNhXegXjGs8ld2gB4ug5IDrX23m8YLjZnxMhcXeiMT6B0i3WhAAO
1xjgbsHVsivS7EsXnXkqu+kISYcQRwbAXXUJxoj88wQH42QmDWnqVYlbYTg5w8Ogy4kFNyldljzW
uvmcF+JEqD/qRTYjpPVr57aH7ogZZp6jgeyyzuZ/vDdF0ZyNmC1C6EDBsNmJXQKJj63A17o1Ct2e
It1ezCECd2L+dqbRkGzPIr9jYKmn6K5w0fIRDDczB1PepsVkzATb3fsMcrBnkUlcpuELGJ5mHQOk
qTGl7EXX4fzqNBb3zOJNsybjidEToLkpWHmVW6ARqBfNgVBn5mcdOmCmuaNhzXz2KL+ZjLhBxmZt
tgyM0H1+UBX1KD37nVKzZNvjb2Izsna4mPMDeV/+TvrqpdVAA/teX6LU1RfAZ/yTbeyaxo8PMplp
RSjvd00+JdvUdYhss/xDVhDMRgD48+DAPJx6gtsn+pmxbLg+e2nfzZY9X5V4dyNsx26c77QpHtkZ
wH0apum+HTvmBLmC/6yibps7AZwahnR5ZV8TqznHSawOmBoTPniqhQk5/XXxpz7MngwfjHr0dtYI
Vmsw9F2vsuQ4LpF/7LjcrVWY4Z5BxrEUo3UMGnOtGW6enGeM+SZc1X6LFfaPTUApilALBMAvB3m1
k1jtV6WnP3N4Cuu8cX48/yWNIJ6z25zv5/CYd+/pCKPGFmG5yRQFSZtZ2NuBP/pwTZBHRjnVHWAn
QXusTWQVQUWEQs4VLht1x3GO/bTSx4kdOhCi8jDH32FR18cGWCO5DWI9lxbESFsqxvr0202cvjru
m+khmrDJZ/Z7f2d32A1cRngZDKG8l3eljwJiFpqetUUQBVKUgmwxeo5GfswdUpiZQTLfaGMcs7O3
05CrsexxBBqyPI+ukuiIFlNilcfMN2lwrEIy2FVFtpV27SIVyO84u4iMKFl3x8Ylgr90skr/ya5I
/Ouajp9tAeVpTPFmOE15kaV6Yv2JTRFs2spLaP+cDNccbP7GNyVSeL4RkClk/s4Qg1JzbWVefuu+
e3fHPN2+FshdGNriggz03jBmfZR+TdKCKvajjULTgebhIv7m3VguaQr3akZJWcfY27vC05fKLl+G
zn2086y7dzFFOjq5cvZ/2Gr+ysw5O8bUdbrIL2pxJ1iKYa5YdtyiNiwemDXvKtA5ONhuRbJdZmxl
gtuiGHAb09RfaoYKp4GCBdkzSzegM4yTNngG8HbZA4JEFNFocfIzYu3yMDFfUq2F+sAUw2bKfIxq
1U+LvG+O2o1TImUhD5mXMYwBQIR93yzUjyJ5LMaWy8sqmf8rlW0jKsWYVgfqTc0GP6v3yXzRc6r/
BsOfqrfojGEwEh38S3gf48V2otJLCQ2ebbEbC0wI2WJww95HRTbRgUTQ2zYBKwTQpnKjwoe0LDIq
6fSlXajbbcPjuvw2jkhT1eoSDYL9mBP/ZnbpbXzITfQmKHPyXTP6ETA/R29gf/+MBNitGkITsCMb
QP3mDB4U4J+834ddhlLJmtuNlQFtrLra2o4Bu8aUvdN6cueJok9eW2qqM5AtND7uNsbLQKwY+cqy
wqlM0A6YaBC/Pj98PUFsnUgY2o1qeLYkLzAJJoz6c/PRdjgeUKJghIz0Y8jObDM2LRHdQV9v8jn5
HXA6FAxETq5pbW3fRYwAQ+Gq2qcx5APPUDvdlb13b/p+sR1NtEE+/SCRNOgvwu4ljlGlUnwNK3Oo
90KSZojH8GyEP4MTQEVw04zT7rsRhtrmEuEFmw567yyyLkBC8CRa2SIqfZMlSK/lEABOY9IBLP0s
w2LgxE1IKIx5qkc0NVg7n7N6jpilMlJGfDGuShvRk0AXr5puLTmKAawx7CslbE9rfosHn58xUwL6
tz9G6oBLSH6Vn7QXgxgcbu6Q8GdzONrZ8NVZPng2kJyH6dGusdL3oDfWace4NwSEDTmovSbsnnAY
16d+XIBtqqYkTM0P0y67bbgQyeL4QXYST6Sd9Awi+HFHQwwfMu/LuzjsLmMq1CH0IJnZCltRY0Sk
+848+VP9DMLTQPHv8AYNCpgHYj3X+0aH8JoR0PanBq3iliQCB7FxjJynKK/VTas4eGZw9zVyUF0S
XAN6LB4CgzSTIilPtoAXrLNRPKVyvPW4ADZBnwLbgcR4YCqW4NKpvgphP/c6mx46jxqoeglbMT37
i0M4YncLpdR7DLKWeJm+3zBOqb/cqloH+U3n1nyAdjWs1LJBD7sR6SOtIIxcj8UwzyU/EsZ2UYkZ
wvEJzvS1bx3stngVcROeLd/w9sQ5pGu7nVFeWrwl/xgG/588lf9Xbv3/L0R66PH/DZG+VtXnf2T/
cfhtvzncBixT/26ctPnN/9s3aUX/8m3A74yxSdgjKeP/GCct71+BYzoQ4V1zycRYYOf/FZTh/Qvt
JjhT03Ns2/Y9khRV3Xfp//wfLix7P/QdTJjBf3oq/4vK/58s+P8uKMO2XF7Zv9PhbSsgsjAKHNDq
pk/BYvPf/y20MbCnQts0m1jrDeOB6Jg465uHLJEv1phUiwLinUXhTOHWx8emQH4wjuPjgMP8asbe
wvrAx68U2CYNH7avGa0mollmACCQevMbyVjOyMxpL9HEJ9wN5oOMvJyII0ci8oFdFJWJef8PIW7k
mJlM73HUoDAzx9Gn1G7vU8WVywT7NfDFdxtxOcGAXw/1vdVN3lPRtl+yGSaWu8I5iuKWKTE8KdLV
d3HaIA2q2p2RpMOr26XYkmtdMpquHLCnzU2z0TzPdNIrhMnxpcmB4kxocHRuDk9+yuoc9SDucmAo
IAX6I0Y8koGmduE39kcvixhKieqMdn66L6Psl5hfGCcMty6tlSQ7A9kCf6On7rseO4kn6YdcpLBQ
aT/J1/itRfI2N+PwxuADQa0P8UX8bYfmyhCIPsClqApnrOTkw51UJj/RfUNOn5IOmwjg7l4BKMOj
I8q2pCm4ZfhXhE7Ml9I8sl3ugDYuVTf2JzOkrBKQ4NY64kYcsmydsUWlPBPTzi5o3loME2BX/G2u
sheXv3plhNFzGSnBd47gz7ce/MXNgAD1mE+hPATW3B1dkEGLHQ8ZrvipsxihTCDISmJiFpLHvQ0I
ndqN4UFxHK5EkumNseCeqqCIN1kyPSBzSAHao5uOqxGEZtSioidUg9FkCKdsBF1chkqd7GWYB2gf
aj/DcfUdj063rqrJhMjKHg7CDvc2Y61FvyZoHCyAPjP2psLXA7AWxIZBI8VLbj1anJAXqyGt1Zky
xpmgsORoPhvaT89J0kRbJlKIFNxUM1WsTzkmfbpbZIW6wczr6H7DGhkQZkA9qahOCTkSaB/wjsHg
iXeOU+QHgp4xWTbZBPTSUwj69NbJC/LUgZbskCOBfc6Z3QyRSYwwA7X71CWeVHV/K83GuzJgSiOk
RAnWa4t1eEO4GOz8S935xa4aapJSexHeLHQAPNj9yfeBH8VYpdolxiyoq0+AnCm1YTyd2XbVG9U3
N1aZ492uiyOXGTKw2UgpIFQ9jKUe6cTaaGGy8R6pc1iqa7D0utKB/kqGAaoAnDHFxggFhLNgsLZs
OCNcdMBcoPYZTQkxHDwx/yLuS5RyMwadY+MAuNdyfC660dh1o/2WNqF5JKsc5RxaJBBMy/BBey9h
KU30qhT2I9671RxF4oi77C1Kpk93oPAwBIZi4OYf5ARy2qi7KQmOkxSoIllPlWnhs13Qm0HKLy9u
Ua+Pt6oz5xvKE9jDzrbx0FIETR+s8talIjXyB5VM+ac1Vugcfb1zStkcPTMEMecc2Yg2r24f+EBe
QNgYhcdSTCW3KdEmOs9VF7LuYO9hb7oyMB7CovrTOhCfg3j+8cr50Y2q8suqil/m6QdnyOSjxVx1
K33UYmmFZyJBkZ7G6gjhNybNzE7WWVV+hA4kSKwa4fzEKhfbQN9cPTAZlT/gvm2V2IoEwdRMuMUu
hMGJM4bkNA24hbMbR8ccIBwQ5raIHZTh7NZYBRAmn+nuVHXjVmv4KH6csNly1IOvUrHNWutXOc4r
wM9pl+G8O/l1h/J7xAr47rSGPPmxBRXCYtwz96Rh9391j2SsNWFZ1tFyJuQhRrscUU/czT+jvKvE
uOFP2/ppAwxsFq8iCGrGxxrHeMh8kckSIJFrXUbdYQqHa75YlyaDWROc/JdUZg9t4kbbKM7vw4oZ
czf9neLpKfCyjRkzKQbEcyjRN4k2/HF1liFF7t4x6iEf9J/yyHpsliAja8kTrjap36MX79HzpTjJ
hxbtaQx5eSSokgHeirE7jXONGNBL22fToZ0ddEjwPBkYK3hr9sYax0NqIVOFzg0vjCK0xgMLmL5v
o3ezQtXIKDTObGIxJnaAk6wLHlmYHkH6J56IRJ1sWC7gnAB7IjVJ+Wlb1meYYuMcJUc76QXwreN9
RSG2Dkv/LldYDMveOURd9ihYIOFadCaOQbE78oCii52zk2GasBnb4lCQeDq1jMKMhI+v3Ceaw9h6
c5mIIkXr5kVi9kmz+UlCyblyUdIaEqHB6JTfqiU8A5autzLLNNmh6INk0qRYuUB0oz2np2Q1vxqF
xXAXKgz6B3kbGm2sihYJmx6/0lGjg9AWs1O3vzUUFmc8tbeRnKshxbtlqGw+Jvn8mxZ0Hab4cazS
2ICp46giCmoodbXMPt4aw9kpOT/lnrGQGMq/sgP3rLMvu7D7TRglx6aqFDvo+BN/6NULY+h5mkGB
D0jATdHE+OSCr+ih3lgeH7XpdafiD8PfHx9y83X2rxkUTSzKyt/YQv3JkXUzsvJohDU3Xiabh8GU
9tpCrrMapDkzQWiPeplNez5hKGWKTr/xA8RDoPo7QSuc1epk+B0V0nCKF7koVfkeG+G2CJEQljQB
NgRWf/q2vfa9j+aMoUI/HWVs/Jpueou1c8mlFE8KcsaGBWRtFOXR4mndWGanLkxG29xGjYKGPI6N
l7kBchh50Svd2K5F7rlpyj5nTJ5D86y6gyB0azfMauDcpZm3kzndmHVMaKtjUivwmmpZbbxWvvJO
AAovTLha7nfVj5jvMFZUY9gcCHrDilqyG4qmWmwKz/nVEVyYGdkB49rpoM3x0zLDwxD5lE9d97eQ
Q4Yw3ntqTXkKsHBvLScGRUF3To73+xhXN8dsCE1Dvpb56WtILOe6Ts35SWLJd9v+vVRdjMuSIIs+
Zjxt8ZlekY2coMMgpUwPtDm6Ey8xxidIAqnaswnEQ9P+7Rrw5qrKhz01Fp4JbE+gOSZi0fdDyyrK
gQUQdhNCdg8nPONfNLMmb2vIodSVnn8ctb3PkBu0nvPW5X13GnsHrUadn5xwwClvO0fKKnjSI0mY
CURXRhEfJvSHKcVUIK32NyUzYuebvyMxGTiIiZVpBVmKJXSeRjs1hGaYxNyA7S6uuo9i+b+juf+O
JmXsyDpw5/JPTEGm8eDJ2CTluGXNZmvLI6qRkJwKx1oAeGoTV6yydQO0E2bWl+eKryBN7TtZSlIk
wwMpzNchHn/EAPi5Eiawowoh26ifWx47rzG+pOehCYbDkVf+c5iiWOsthrepl6ECN7ufeKh/mOCw
nbSWeZ6SL64s29M0Y+8unV07rLzuXbhetq/z/BiG+s1z8qf4osxqOKhA3Ruz/VeEDECNAA1yzQfX
iR9C39zMDaJV14zv/JbBDuk9tQ5QbMTJNTXCTdTCiPCHAuGQm61dxj3VOLjXHrXRwGAux+hRQSYI
/fQ6zghYIFV+RUnAqndGXFstYcKbRPXRykhhnfsA4yiQCvhf6xry7tIB39omuncouNMxnAC+s0wx
wx5B1PxQCR+UsrHzxbwlR5vwErbDrMRpn3PrQ2Ggy0bs8Z1cy/R/cXdmy5ErV5b9lTK9QwbH4A60
mV4YcwTJGDgl+QLjkMQ8z/j6Xoir7tLNrL6yqseWmcLITCXFQADufs7Ze23/7Ls4pRApCqs52zUA
LNP9xFGL7mj66Bt0IbqGf0zehxm5JuilpiWUHGT5IOJMiAzu5H5MAbDTzt77VQqU2Ue5IuPgOa6n
s1ZOd4FNRe6EGq0/gwilBuK4csP1GDRHn2Nlzt4CZKzFDEPKTbZKkXKtx2h6IoLlLgYDi6QTzGW2
MfMix1jpxwtO6jNkuDg4wFf49QKkYhFne2tCMki/HshtiIE6fERCTxvL9XaRi6VxKDzYgdNb51E2
ldk7GVEfQxk+KgtQEwisG85CIUt7wIeJ65lV8jwC+0DJmkI1QdLTeNLe6Y3z1qo63OveWxaZwyFB
14QeF528qNwPe4SexcLN+d1b2iNnmqF0cwCDMLv6PL3JQoQqFLCYfwjp5n/83UzDbdID9BhjzEUY
U6qClYDC7KKzz68iT+yx2VJaQiPREhkubWh3vQOeuMKnzxvHyyDG90TARQNG+GB18UHEGoPNol6K
1jDw9qPqEBDOioqf3CcNg+6RDdQ31SHIGfyX7VOfwgN3snqbgmNe0DeVK++xGpv7IqzFwZIYRKPo
6A/sopFyLkNXb1LTQFVS3GeKNaqGf9anDyb7pjOmHgpxbgPWift+xHRV5Vm1YpRGLSHte8+DxK4H
tnPTmixtZhcloOym5ziuT8HYfJgDFM2pU4/5FJQH33CfKhJsF43f0lr3AGgWGm+8oSTW3XRTe/R/
raEd1iiM86i81yw85GTGg+JlObwfFXRdp3+ZYjk95AkbSVy5d+NwP1rw3pjVVAQcw8quEdqVmi+3
tWlv8okTjFnDqRMWLIouzYJtjw4Cwe7MWXH9Brmv+zMzfOu5F262T6eIneeumrRhxsX1GDqHAB3E
fHitguAGBCk6tgpERLAIZV5t6VdugkLYRFjynDeOODRoSZfm0Ff4He3vHBdv29w3Qwx13SywE0sQ
kGPSrAXrPr/ZMlLenZNBy4lyjK6DNwc2tLtRD9Ntoc8zZaotx0RYXT3hC+aQFzsYIQkjGPRBuwWo
6N8YUHMXmU3IWoQmcCqri91yHp2Z5nG09Uz/lexo3OWh2g5T02Bhdb+AciLe1d1lpLG1ZhWGYNsN
yeBBva+L4UuEAXgNqhMs1EBulDSpqsGbdsH0YVZsQC3n40VvWW/G6KbrgLYNNXR2qmwovym0/ZXj
Fj805KFtSbmVoAUtSDUHAUA/laP/uhrBTqbpCxBbTIcVDlSWfDeutrB0sIPggrBE9u35DXu15YAg
GDmq4aiOGRnGAfauVBu/c4aQpWRSMusd/NgDB1UwbHCM6E1FOLjRl70LSFhqyMetOxY73QZHT3Om
W4IN3YmSyUhRttZSm+h020aAepexG2Z1QF1I99VbZim074CmHhEszgwQipI8NZjiJnm4UsT/sEXV
X35gZ8sJNaiO4gDyfoO1kMkJ+VnzVxYR7k42HlrqFbZYcC7DwZ3mdB5tJmwo96Fj4TLihoYNNm1v
qu4Ue89NmXrfemWemSppN+UA37tFllWSbgNvHpNi4uuwYR+JFKVUQM1PhV3+kAOdimamVjf4bG8m
y7sfpuKrldlm6nqLnDswMzLEfcZxDOb/LUED7E9DyD6rHiVJo+vBQzrR6Z8eBKubnH+TkaJ0Y87k
ltQINhTFnJCZFA9Rukcq/QKRl+i+eLxTgkW2dpN9YQ/PXerduUlEapCBbXTQzJe2OnexwZFJjFgo
soE73OEOgxdzw/L9g98ZV3xokOSQjf5N03i3uI1gBYBMKeIuYsaE+EsbiSLHSLyehg9mmD1BH5xP
s7I7VEG17QhJY5gMHHeI4ZYrYoWcnkFwEDursjH8Y9d9SkkfImPaMtM3ADyg/2wQutx4wZvyhoZu
Rj8sg4Kpog4AoBm+LbJ4kIhyojP1AKG59ugT+7Bl7hEb027Smg0p1yQImiTEKNveN8WENFJgBUrL
c1Hp+sGzFW0tiAiGn4ULryefrPVia5/YSH5N8YaiaVh0XGS2NT5GfHxrF3ou0+bJ3/nSYVw7D2w4
sRfLW0IiffyiOeE7CSgXAYU5YkfdyCnAzQgdjCQMxAqMgNb5kH070yfexGEVJ3V88d1uxQCh1Mp+
00QUAVJP2RMhwC9VhFW78x4dszIo/sNXMwguKbLqtSxkuMOFvjBo1TNxgRXdlIVH6PraI2N85j7D
hvGiFUlx+KVuaSS5tFrmSDsapYzGmmWfcnj0jZLccjdcVUbyThwQsqKi2ukaZahDV3rZBoyr88R9
HwX3kpE8i9G26S5iO+r5LSPhvlCCcfhOd00ykx1boDsarSoj0Ksl8/8CVUNyG5PlpDzkzXqnPQsD
abwmrE1WE39ijre9G3yVQnb3Wfuz7WsOVTJ6MBsvZTKFEJhHnSh3AheTnI+jYbnsQh+AwzGJ42SZ
WPq44DRiYzxjspsy6enffVRhZUMNYYbOU1vzjquJdLTASn7oPe84Swvc/sZK2N2D09VAkN09xGwi
4VmXAd3QbLQzmA0ds+E2uUyug9er0GjPud59ShbJWlNXIvXJwXu57mT2GvrqK4S7gBxUowLB8RQi
j8kYXN6oLmWSmtRHOr9UT32tA3cqDuPsW/cazFaZZGDVtkxz+YDGNPPolvTfkj3EpYiSfrrF8LYZ
kemtrI6BmHLmliH/Z6jiiq1KszWgKmPpmIBYmxT/esbGywaM7qDyH5PR/+Fw9yzrdHxrSvOF+5YL
kiK7KSYYrtZA820U+8zzccq59Y+WQ52iu4TEMSXXM3vHRoHyo2AV0I1X3Q961jYEYorTnOk9xzDY
q8l/sajsjOBCBTpxu1Nn1qQvZVZK3l9q3yATPpKmRcucXOnl6CKca8BX48ZfOGPdL3uJHzzLgog9
s32vuw3lA4wWA2NbMJUdyRj2j9yHpeUN7BAcKJ0oqGH5ma+GxuGD4zRQ3m58rUrtnsH/McfJQiLm
LQ6ae0ocxIDzfeo2EcoxZ7rpdI5hRb2vc/fb1CjHnUa0K4VBp7cw49GzXkeaGpdjYPrLCBNZW/ge
onH7s4+YGWv6uLJHn3LfQZRn6PZnGD/qBgg64XJgGCycciimFx6mMxDr4Hv9fn99iWSOl57Hfxlb
9KHD8Gcyd2BKI/7yqtojfuFFK/jBUccRbqD74+PWuLH6wCJlkRvGYH0c3FXbAeBPSZdYEmvokUya
05CaKIBdKIBNvs6tmA257A9uqATgLM1cppnxQ4E+QbxDNBKwZ5nw/OWt694EzguCCkQLknlpb2ac
HtTBzk2segYYRaaALI7FoWQ/xzPePIaqf0BqOXOuCXfs/L1uddRwupmuSowFnlN960Cz6EbyHjrO
tkRGsG9xlsic4XOoFC1ox136EZlNhJl8lDpvz2vtGMrCEYhVuTSrCNlc7Z6CLnoIIcQvqfaThR2f
zNg/E966Ya4ETif364V0uRkXZkqYQ5bmULAgzhR2w8WH/qp3NVILtNQosxB7wgqvmPT7Bj3jpvP2
TqaRPcDAHkWahl2yJez7KtMDh4VmBsq77HQSAgu1xdB5NvJkQkUz8fwI7RlDFs87q9mk+LDAFmYL
oRMYyOC6mDF7auIIn04dDtr6GXbTxdeKrzByq4UaOInUzK0Kx0RxWIQPiBkewHTvax+wheK69TbO
WqvYqM762eZMqGOe7DiP+Ylpx3o93mMmtW+sqvsiYXjV1JxJR6N6D8wXbUC8QuH5DnPtQK7Ji6jB
KNHseSfIxJhd0DuUjvQTt/FAQA7twJ+FAxSjwMYUUevA2grPuBdXqe9C44uR9sbgNIlfXPsWHmjY
y69RwbsFmfc9tw4sGqY30dm3aW1ajBGQzFKPevamqNx3PUXE0zXxxYNhV9rxa83ZCQEBLRMzbbl/
qeUYmq0skyUna5wv0G7Faez5eH1cb97kAxPw2MbKAVLEQOeyaN69hAGfxVWH8YfQ0mrXsuai1QzL
4T5Y96JsHm3vonOKwSjHndrQGUGbiOki7L7TOegNdxZDRGnfSqBwN4ViI7TNYFVL/g4RzWMvAsyE
4Vs5Z3i0BdueiQlrLFPWae91dJHMq9JJltAGoEUeExegfRCwqnKgXHaE6UGWdj6cBBuZpE1ZsG9g
oY/nQCTa2yT7TDaoDa+24/XkMwnSAQGtxwlyGR80Z+WLTLwTh3ET2lNyO1VvpkisxaDig+zRUyA8
QU6K0XephuoANmltT+aXzkSZLiBihmjw9r0jmrWtYVPvQwsNkDrrFrscSj+B2MXeIHmfOFigPXSm
/EHTI6Cr/tExQaE1I/ukiBAaAzK5C8VCWNlT3vIB13b6nZp8EaCqp9ShDNeTO9vnw0ATzprd9dtR
63427vxQ9GyoeqTdqSZ6b+SJjxYXbiOSlVYhgZnMAOBV8sIo/PTH82OiGaf2wObGzKDMvpD1oKWp
+3CB7xlzMHtU52FLRR0YzXCwoeZYVMfQUb4rP/wZj7a59PDdmWX4MZIVqbXqofWTV7yXzorzlsQ4
jD0dj8jckHAUg+Ray8nHhiyBMJzFIuAqu2B3S38ukrV3YBjHlttnEYYIpr0ZQhPltH+sHDlXbdwj
cDvWkYKXxKUFTdLMdyEL2PxhMQkF3l+86oX2YxSoVrsMe4oxJ/tBq+CgTbZKr8P306q9SKB5lrNo
qJjva0hEFPPaXU8EsD65r6hLuPuYNaBjCveDMu97ggm6JIFawMexckiICXBJMt0JMKex+bvFiMtS
p/dkP0xEia00rIoAYyDMDPpbn9egNAVKKGu+G0Q57BgW4O61XsueMVbldGjmKeD6ArrZxHsLtGim
QaWX1B47erAcNlG1BA0IV56kvEFKFmv6u45k/EYn3BWnDNe5Z7WiM/MQ1EAAI1YsnBzmMhMY/mbg
VcKfcA8nk/lB0UwxHzsQiQhBGxoIdvMXobQ/Dc9luluzwouRi5N57s+kf+wQiV0fV6bWxk2nICAq
nJouI1SJuTGX9rkJCJiJVRyszRqhJpUCrKSZL0vnnA4UoE4XDA1I1lUPmy7HabcerHyt9YgroTrD
vUPLNwk0rLarhiX5T2JdJ9Q7QR7v3FebiPtFaAYv5TStcqqzRdV34Ojd5Iz2ejO2pzxjlfc9/wnM
xdkK5Jceew8hDgLHyJFiE41Em8HAE0HwA5kdK7I1/YWlZli05r9LE+5fHopPkYfaYiJlLsIVqnSI
SXXXQA3xEDFZBXWTYz1LfSDwVPoAN/SCyIC6jejrdJ8tCkWducMaSMPLgGofPzFkEyIUC8C5TWTC
kQuh6LoHS/Vro4L1m1n6Fq/Qo8L9G5KhbGSECU7NduqiIwk9lyaMK5j5QP29ZTp6p9rljI34eD1w
ul3a4dHoaMmnVnCYOvcurNxb1c1OHueQVWyH8XBfB7AzQuO1cDJaKUSGxZlxYA9bVan1M4EafgM5
rl+I18TR6OMChuaM+toCo1oE7rNTcqqb6P3oNSEFxshTHFA0wvFykkrb2LHcCkJJbijy+IypmTOj
oGCElb1pYjIzx5tGC9K1m3bofGvzntbVR8VcamnZ0cNE2g4ULVoS7aTeRLfC9HgUiJ+oF5iHag2L
kQjacm8Is9xIJKVW1Lx2+nNPfU/obEE2EQ+jNeE2K7pthlGIC5qcht6Q+0Cn3WGpgaeTk1pkEIAo
YIEJYZwEaS3EpuAW5pAqY077atpreN4XbaBhW+eR6YmX3FbQr2lYNgtZcp4GP/rA3PpH5c8EKiQl
W4xvF3QEiOfy2zoF9h/VIziwOl0ELbv+vObqEmLeFMrHAu1CHoD6aeyhW+L/+IGMtqR1QO1Ylx+D
y2EFVWazVK63Sr0EWhZ6cPyshHUNpsegUo4kzj3pSPJXbq5TkKP6WzZiXQImhLC8TUxWvDIwsdRV
8Be7ST+S97HTunm8GQwwC4p9MdE0K0drkUExzFogKF0GBSMDcQkwLr+xcu29nuHVNRY3JBP8fewT
URsMu9q1XqKIDr6pAQwdCMq8icNX7pWnEBQoepUkW+vUD5YLpNQqc5ASliqWfctZ3fBwKEhQRtTi
0HXEOk7xPCuTcKa8vR9dk8cxc3gCtHJjwcGixE8Ifuy+w34+7npMrkqLKFgPGVMWVdmaIEpagcUE
N4TF0ASrLnuNiBxlwQ1kByGpEwXP8ByOoVgGesiK3aT/g4CC/2/EdBaysv+3mu6Jrv7Pr/84hJn/
lad/EtLN//CfSrq/K9eyTdc1uAWloVyCBvqfdfOPv2nO3yVKOnfOJkAGZBoOQQP/lNJJ/e8OmZoK
JJKQurAl/+r/SOncv7vCUNI1hbpq9Mz/TgaBUH8S0tmWbSPYVTZaAyjpliEJW/hXIZ3emRwgCuy0
SZt/24HZMVFpzvgXVhQtnt2oW+Oh4BB8d30ZdHLSispO7zM05YyHgn5fFLn9TMrkBwlv7eZfLugp
p/bPs//I2vSUhyQD/uNvxqwZZE4y//nu6x9/m38/6TByck2lhGGS1PDn3y8G14PkhBzPoGDHkeRG
LVJTv++VaZ7GAvKdZ9be5vrt9SU3TAoqclXLXtBXDSvtVAnSEMoC2jwBpRx/YDk/GZZE8N2gAhkM
8CARDsY3WlvngkNNqnXVLZ9byqSEeL8gmYfonTr69vDps8Hsclnbe0yfBJ2mlMBmk7Kqmlocrku7
37R2GH7UXiQWDF7ytZVYH7ntN0cHq0JHpCToKBtJMnOdxsqgITMc2tRTkz6TCXSSFeeLpKmF3EC4
Qrfdzs2ZqojHXZHig556rM1x21BuB0zxQhP6Qyfe4kiGH1HhUIKWyjyont/b9e1nwTDkIaVKoOHV
HUKZubSxkLikLuBCI+jVsmh0ZLckldzkqg9va9Rrj/0Y4sFsTV38871VrIbID1AhREn7ZpbWcJLy
xxiG/t5qq3FTtBSnLsxJym1yzcpQ+9Co9BBDtz8tKb51q2mfHFF4q6lvdgHD7nXhiJOvoMWSI5nd
BKWZPkIZih/HFVpoiJ8jLWzb1AjBkXm4m/CBrJkSXpAF9HwI/gXK/rjF9xxsZSMB63XTmcUQOaDw
k1v0Ltk67zMcLrhmmOsEEINw6japNpwGDfyEXuZHkK4m+2AoHlm8k31CAYomg29jel5HNlqXc4Q0
niQ59UdZaX981+oaJlideL/R3xO2lOZkRuC49IdW22BIVwJAQhMWwSGG5UWk6VLSsHyK6gnzj4Vl
PacrMnuNSMOpj9eXjD78otfI7az9PlgUrCR72lPFNiV49U4i8CJIA39iMjUG5WdM3wf3HjuyerQ4
8RB2OA6nOGKft6MSCdPg3AEcrI80tjgYh5q9Azn1sxEOkrQmySBbxUDKHEZsX7AOd16jOz9IiE2B
GhBsMbrqAavxQwzI5FjsCbmtcPGV9S0fDweC3txqFNCoz+hHkgOdKb4ICceFGncDHYUCqmMecGg8
87F1ommL+CYz1n0pz5kVjZ8jX2hRP72Sj7m06KUijWz0CwOnfh9amL7rgj4rqssc27AihgF5qjoX
3UrKuDyHVqPOMo2Su8LO7vxSI8nIm0jJHnOajp1Ej+IbF3sg3PX62VHmfMnwaaKoxYXGh5nxBxHW
jp3b1vdOUSh4dfKubiz9tp1fcB5hhlCw6Gbxz8ELxmkTZvUIYZkZSNNWyTv2b57kqnzUh+iANa1c
BuibngZ8qjcODvf3HMu+n6TBx79ZDH9fCwE7smWYc2SNMoxf1movJgtjVD3dBOF1t2PU57d+wJFH
M9WdNRxj8FBHzzDsJ7+7aJWpPZdO8VKEebkR53aa3GNpuc4RsVp/Y9GO20RREaBkm5JPLIQPcQOh
1iE9YWOpeOcNTrAq8364U0l689dvxPpt05GIxkzWdgt2N/+Z3+i/qLd7DQ9UUXvxoh+m99FqNBDx
BJhC98UhyCGVIcFyCANnGcd4JbJMUCcEfbbF/sN7CZF7eboCstvpzVqRmH031uVjPdkgGjwIXWHW
6/vEt/X99Ssjs8ZN4CaDt7ve0wPWOsBhyYXU9PBsVvEz7kmINHUgXxwfqE9RnYLaLZ6xN2N3bJhB
aLPyBAYuztF+tLehm35jkUqP2fCDExwFijLqg2LccwBbxK3XxP36r6+Z+duHzzUzBcJ6W8AelO4v
G2Fn9SH5d5wCefT8eA/GZtoDUH2hTqs5UEdyiZffO1+/8l1zjtg0vLVIxpWnevvZjK34XvloO7Ds
fjuif82agWmCSr37sWiMlVu01MHYwh4STV9bdS0fJW3QJUjrZq3BGUd4Va3F1EZfZQ0WqQCntTYC
ySgGSvtJyLS6K/KMqXbE5Hv04ID+9RUwOPP8+SjAFXBc3ZIO6Cf68b/eNX6hfNzRtHMlx/8c2GLU
oetg8xBgduivTJkJOK+1zTuDjPo74brJxnXAa+JPhJMQRj/MpKiPHQbTuyav5E3Qx+3GDuN7JLgE
vP3fl1iDJa+N3vNfv4M5burP70DpumnYHLR40GjP/vIOIsfqmtSaG8lJlxJkCXMeUUR4RkP16gjx
ZvZ6v+1NM7vUSKYvUYFEBgPrCS1UfsktYHR5GtZb08pWssnSW6fW5cZWCoIF1soLe5dcyrHDCubq
2nYMEJFcF7U+LuJNJLwPjdC9WwYs+T6xRoxjbvQwlN67jQR7EBl258Gsb1UWbCiF02Xf1wIvg6wv
o6s/1n7CJDXbApBRr0wgbVrmdXVMu4bjkVVcBgNiAonDBAM7Ce+u1hWNW91+IFfXA7lYMoy7PkzN
JD8rU49vry8qgWw+1GCra2Fo2+tTDFymeCXu+IcWtf0GVUBw4JyK7y1x9FtMnP/u4RKYVn77YBxT
58aStqnrv9pJQgQwgSUL0mpSD7jT5FhPsNh2AGg/O2x5uI5k9eQE5qfqh7deZwKXhMJfFsgoXrys
W2ik/OZzCiOeue5hjJCh20rWGyNsDn99D6Fl+PV3xY5jK4vKAX6vZYhfFgLKZsK4dPQtE64Swuuj
/UCCy5brg+DK081NaefTbWVH4mSSI7XuASNisdJ9hKW5e+8HxGAHsosA5EFmsOKIEVHtnWJQiXdI
vbCnNfAjSUFFS9uQMhQ1rrOtOiLY61i0yz7kPrl+JSAsZJG7bFoNCFtqGE8B5Qx8Jkwsil4dPN3x
LSPPqGIy9YCefxLLynlLOL2qSlTn6wvrvQsBBQxDUKd417rWPffa+AnbzgDXaC9gpr9mQSheRVGD
bigKjVzyOVskfEfwqhZNCc6ji9ki3CBzYam12sIUjXUTkEF9gxEa+Uc1QR5BlXOThintTJV8dJGT
nlSmpyS157O05LlSxqHl9nhJ+hrymDOCWm4Xf+BSBg6hC5Sm3TIyIDj2DRKY3Av2IXKEbYeGmSO6
Azvf9IJ+lVg91KCu1eo7j956hF94alA2Oi2nSseJ8Ysa1k4LPeO2SUH4umObnicT16UMYYB0Cj67
pbfjnl66oJNJPHGGY2YmYqw0cUACbnyMYYVNUmnWMsthA47CN1dZGKYnSA/mSuOATL3kJ3elhYbR
dxx/ixKyPpbA+Zaow9n/USCfgjZVe5U5ak2USnGv14KvEOibpbvtUpfOv+7Vx+uaGSdHHYrZc6PA
NclQu5iKCIXeYvsgEcFao90XjxFxWAvH81nDnFI8kmyJ9VgjecFtcygByjo5tlWAB0EHORE58ddP
hkW5/OeH2KZKNG1dtwTHI+Sa/P2/nCraUmqFWQ8cjwoSRzyQ7fWoOYwuOvivIQb9qbeqW7gjzrLK
nZ2uG9rScupuq2ovYPIk1HyIJbjLtF9ZJnjqvepVkjT8EoU2M2V/eIKvNxxlPftG0JCFxh4m0vCG
otklfK3OVl1qPdgdqPe+ADCmIfONYtl+kHbDhRmbdEfZdkZqPeHCRILvdvIV/uLR7pwADI8f7v/6
kvwXW6auHDoLusX1oF9g/fmSdJBwYqEoUewOYHDeDPmtR9bCKBNxe33hkIbfrdReOqf4Ip+Lc7vp
jAeosur8xzLuuBsP6RFoIrly21lv63pMc6Xd3PmYTQPs97tepvUtkIHm33yk5m9rHc0Pcw5iZM90
HT7aP//+gy5LfEnAH9Kk2eZGHbwS9b4ei55tYCJOBwyFjnjWD88Rijma6uZBHxnttuUk16PIolu9
Lcu1qdtbFRrOro9Q5MV2Yu50OixnrUeGL+0++6Qq2pRBXsynq/KWqcZIY9zaojOo7kLS4kCfkezD
xmAvY7atWyOjRMPqcoDD1O6UX4WIkWM88XgD9k0gnX93+JG/bVFSNwW2S2VYFnZx55dL0XWu3ePO
Yf5642sE/pXR1D2WKRHRlPzdus9j+74F0Ae0jmyLtOaBdcx2U7njCW+vv7y2PbJOudvrt45RjofQ
1EgZ92dLNR2DXQFT8TJU/p3hI8wcGmbMkp4rOk8NvMn8rUcbG1XMsxxJAelzIBrZBKHa8zjY0AIH
RTqEDChzWQVr3GH/2Tjy9eA9BUqiDHJlVGmh0JepdfGBjpCC1pgouPFWIGahjVaQSTX+bJHkYLNT
YwmliHb83OllXEy+7oi4SG88697RSJ2gzm0q7QuM07i97ihI03wGAS7Uss77WTLvqVa4tsMdYGHv
cH3JtGFadzQCSENCYQoMRq7jIM9fEIUZXvCQpr71zQll1ueLLwgfZ1KyV1EWJa/ERpeoFkZxC1AA
LxPq113bMazscNseUh2NV4bi5JKiRymd3r1MAOlCPboUjsOYvO/A9NDxuURwN9edRpieL4IQkKyC
4anT76g7Cy/P6Lc+eBHFAAvtxXMyUlbP7NZzmgQEwqSKOOsJMG+ozFNU+93jqPD1t4RKh2NaH0k1
2vp1hN9GCnOlGr3bgBOqliH79dEIiZpzdWCt128Rf69ipKVHPR+1TVPJtTD78taV407hET8PDapV
0H62MeEbSOE6MvyZf0eF+YFmRVecUKuRltba+usYoIHyGRAf9FQ4JE6h87dI7KDI9G7/2C6IGlCW
f3d9iYrikxEe/E/TbXbOkHb3ghKX9ozT7EXmqdW8qZ+61vthxuOzbkfVMwqgY4oP6NWOtfvO7m7n
+UhVNiQB2XwEfUyTvajrT822+x84gs9kfsqHNqvfxEzvsQPm28315rp+39UOwCm9gR0yvz/HHjTk
IdyEorAuadEQVVDl6qwIWoq9yTuE88v1K/Zy1FpTJW5qV1Nrx5kpvjGOgrHtV5qs8xd7IJ7MZDRy
Z3c5UZ5D2S2KKoQL2Ti4IxK3eMWJiDyHySLumurFJn5G1/yf0aT2RumdkajqR01T8bHK6ceSj8O8
bd5zW+7j3RgL5o4+0qN8qBlps1XdI5nrVzKZmxijTWhYnU81yW8UQVbTxNsQcsdGJ5istI0jQebx
mlApHQvU/EOR0lYkNgC6iHxAaUlRaXun8d2FJnpzoRllcQoMTd8iG3oeVXkBMEOevaP3z1mNMHLi
5pJ7QY/yUHmZOocxj1OGF255/VaWjkTu2ZYoEIBxGgKnksgjDbJ5TJgkLLUVdV1E0OnIcmvHw51o
BpZn7YmQum5CEZNlCA2jPwYWn8P/8n/mp99bzL8fG6Q+t9g5S9NOt/VfC2sflzX/ZR6Iz2C4aKye
lgafaXKpX8i2/oioGHZS5O5x9pgvDbqb2IYKxmP0rVZx7dG8Kq38YnmkxBmp+rI5NuMaSO9xbZd3
86RRSbu+eCZ+jMEri1fK+11Y6y0Icnt7bVMBxczATWPeSEIso3YY7BgKW+aNSvrZJwVOZC/nM3M0
hFBeIwQMhDupuxrk0d3owcT564OD9Xu3QZeC2kNwblDqt4NDHZeNZ1SceutiGhaiUfVhml/CybVA
+Z/GeQ0bvKDbCRdnBocZZuFIWnZC2gSbgUMvo8bCZzXAnkvCsyW7vZ3p5tP177mG2z5tyCYxnY2M
u5jDiHtWdn3q4xK5R4p5UWxiTXYbq1aJBZG40u5bHHXEZNWeGZzQ0Hp3BbA+QBq4JVCCf4aePNkR
4bggxcFdmuY9vikyfAdBMkMRTJtah1P219fJ/C92ZcXZxLbo8HBK+XU8IfRAN8z5OjH/1T/GAPD9
2CK6pHEbXhLUXwvpU3u4g3UPZ50wthDix9gnw6kIi5WrzfgMkeYHk5/zFEp6Er1tOjto4chPKnoV
nfgenEhuExaaVR8RnsBG7MPbKSIwva28Z6iIPM7iUSVTFzkLPHYzrZ8m1zefEOw5HBFWBLijnQoo
TZl9O2xf/bDTMZb99cUQ9u99Pd11xXwCZzplKPVLaSoSRIdkLlPxVZgSo5lvfH0p+/qfX/3nn9ld
lS26wrStbeBS3TABXkZta99XmVWda+FbGLnIj00jjclxyKMmjTS/N7gqe/hXp0EAVjTNLynL6nL9
poNAtbC8mYg1/50cZbU3K8A+jILyXXnlQdJYJXe4GraErYmjk/Q5cp/COU4cuW4LUNDKqX1UmyFR
kBaYWRSWr50zhdvrJpsFOF+1iTiugNHEZYhZ0vZx1Gvot9rnROuh7g2IAoKarnYin2ozVuhZsViZ
BuQU2NXuum9cfVVUZbhOC5dyZPAXvW+YYEnFj2nqWYadwdh2WlvdNsOxbH3SUdguSMaw3q8nBx9V
5zncXQ8VSFaihQDmu8IZU1+sPv0Yy2icJVqrtEII0znxeLi++JzdEI4Yw7kcdP02pWu3zlnfVjX2
30dh4OkZSHY2QsvdtjGk066A22zrCJfZqATBzc14HxH8JYHKwnDQINxfm/QO4snAYLABOCyeSUps
mdlkMb5hXPGU9lW48/XWRQpJ+x3FV7ir7AKizXW0opO9RGw19DcivjVL1845d8PCC8v6RylH8nVV
vzXahMsSBeG4T0VU3V1f+h5ywZBiFajLHNbGGPxvyt60t21ki9b+RQQ4VHH4qnm2LE9xvhBJJ+Y8
szj9+vtQ7ve9p91ABxcHECQn6WNJZFXtvdd6lo1W/G7KhIV+nFLxFwBBFMZU4PAJYlvRFw6AvqU1
OqgutLmKsj0nt2GPoCgNV8zlh1OG+JMiTj9ybnbOkVWRXjCl3aqOVbLz0oabx7FcPARVtdAtjcgc
/CF+PyhQFghl//uGsv5JOWH4advznFdK4Th0f7+Wb+jcbeXobJb3rlhZmjtPKA3IkBc+yTLlwXus
B3ctNKdI1h1TLzJoquLCkTc5TEPTPNxXRjEXf8xXNOS9OKq7qtRXVevmxJoZx0kZL+4wubeusl+T
zhu/lwWSsHBoINbR0SvLOL0VOrTVNlqPqeDIYeCiQuphEmA3RUcDk9wfmlzmvFD8Y+pr2w4DgnkJ
saSkFvtn3eeT/YY+FUHmZ8cQPh9N+M96NPiN/jN/Rl3WkwuhjnoxDIRX+dwCPrVdZhdvI2yUYzAV
3zs3Hq5Vrps3FciVkaH58CKT1Nl57wwjzzkr2/z47y9NzjX1P353mnI0qNGfUaV5QnypuXOggLlt
gGZnzttzUMt7EhXs6FT07e8gjGjFAApkcMOzICDXBp9eg/6cXo7WIrRrazJGh8i6alGK6HSasu3k
1+Pq/q6VDAnp1rHuRZBcONKQo9YFZxSaW9oTfPHzt4qpolphc0BOZIwmdzqwUKmN4ZKwlPjQWfW7
RfLDypwgDNDcsy9TNoKocrVgz+X11AWt/BYis1nqcEAcD4QNyGIFGeQ7EppkK+3r51pa6umwyVp0
g3FHg+f+LJ2faWHwh0aA+a/eDh+qJ4EL8ZEC//m6z9IHoKWsk3BsTOxyq/sBXQdpdQTfyW5ri58V
srRTOM+R81p7s+To7BrNJ/PPrYkCluk6pbdzLHTif0p+chaK9t44dsX13uzALwRlA272w39fDveh
3D8vBweg713DQF9Zv891/qcrVWpM1C0cfksUZuh8QTtcOn9rVTln9XkOrppyTSoniX7O2ZwneSxz
3t/Xet603a7xJH69xtr72BO4Dpog3+uptqGkZhcEO/ffv7Dxb0mIQ7+ID9nhXOzaQv9yAdctjoS4
ga9SdI548Uz7fq41H+/PzNnKhlEEfmmtvwHP0ddghpEN4267NMguF3WcRKTZW82lmh9Gq0WF3zrm
8hbrsnulW5Pd0E7sxjq5xFVGvYQYH4BRNV4rPaUgMkvSZFObiDriiTBeHFUL+C42k/wqB9wm959N
rdGx87nuSoydS6oD/jyMzc/8CvWpqZhaEExHrVIyxRx6/3drV5ewLN1H19fJ/RimW+SXB02E7dvo
1cEKxEJ+KFXXXYIo7S4c6jiPZtb+/ur+886x4i0BxgzoU+gSupG4h/tN6aA4tvSqNvYRSyG9xah6
gzS17GOPgPOyCrfD3HYqpSAsIC4QY5CGsOS+8a7kxoGZuk9FouBm0R5YBBIKqKBxufKytD81g/0w
BJSDnBWJpXS08j31ux7PYnylXpFPDZbaVTtHjdynJvjsczxwiWbIdYfJluLyvi7wYfcHF7AA9rD5
DkJyxNl0PlEFmcfo3CZNB14uQHy9i9HhT/343cnTb0rX53ZpzLKfVdkIyybvHqRdrRKaDTc0ZOEt
jcc/9C2tr7e7zbTLYsQ388UcQfjeP9d/QOM5oeRAr5JUPWhdX71ToQGpmyL/4pivpREMh9ponB36
IBbDQF7NshMb37bJALNM5wVXCnH2jbuHOZes/bky1mvTPoL470WzuR8+wjRIbvOrFM9ySMDkO1bZ
jZAaH9+c9iokzHPLTrw19U/0hwpLfn2LErAaPVmk5cz0pfN1munb1VTmjC3QcjI9BXsD3w5hUjAZ
5eH+Urhese35WpZNFBkn4Xi/ZCPajd4hrL4/tKGFpj93XizpUUaXUXWcksrYUm02D1MVQFWUM/am
qeNr30UuvQPygZ1cO8cicLbTlHzcX7kaGF1y6lsOCWbzYPaNd3Gs1HjsA2PfE9uDBmrBckMiUNyL
B4z6ivkzIOGkr+tzPYD8TAywE/U8DisL2upYewyEH7zsbfESSVs/627b7jX8SP+9XJn/qlTnz9Gl
8qJUZdn6Wr6bDTUEyPyU4eB8NkknEdD0KFccmcIz8Jtsh/sbwAuBHYuhH8obBmvOUXrJYTdvngvl
EyM93zKOV+2aTGj7e8MqlkdxH9JOOM65osQt7n1n/7ccIGCWQTBDssyL0dr9v78jiRhfNxjw8b+v
7yjXijDrZ77V5zbbt9qxztO1mkL2L8Q67CRph/sDCXiaTBohityrfNUwSB9DiMPrmuBCNGOTdrAG
Xb7Loji6etuupKPC9eelL4nJS5/+HkNTcwl/emsm8f6Ht/Kvc5xj6LYQcxPf0rF8f2lah/Xk4d+l
mWy28TsJ3yW7cOceA9sfLrpk7feSIPiryLdd12N5APcLWlQZR610SNVL+MD74WiqSL7mAQGxzlg4
DwxM1MrUkJhrGOOswMt5d0b8pyOomH+3f27chkExa5mAPNi5v6ptGKL2AW2HeBlkIDi8kSTTe6vC
fuVSSt+6MZ/hgTsNRfI2G7wfWhqJS45yeNX7DeZd36sfeyd+opO7iJg3kuebplc6k5jYGpkfIy+y
Nx0k7Rtkp2Drp5K6JzeIXgL6sDKYR2O8j5tHQgAPJZnEZxtIW4UdJTR94JyQo1Zd20V72ifN8l7E
WaolfwLT6twEGZvs1I1VvR2QPJt1ZZ9NhpfnweyCnZdhpQYiDzTNYBpUcC6Ww0jQoxEhelTdyqcR
G1sBhOCks9eESQEJycPhnFfZqY8M65LldvKoAn/TNZp8bucHL6kWIO2QgtY/x/kXb+x0XAZ1WGzd
go5MFvOb3ftGMhQN5mcTHfkY0cDQw5s19ek2kwRv8LECXeieUKF3XKB4+TOL/srUg2AMWZoe4vkh
N+H4h4M4uxkehGZulYyE2mxybbaMWGH3gHptW//qAls7QZeLlugiaUl21Q7URELMQGKuyz4vnrMe
QCDKdO0nJqR13BNFM7XViXAF7+DTfP58KNNM22ljdkItVqzaStTXsuybrSMijr++rpM6PaK8H610
ZfqlR84ZxqtKpA9RHLy2Xq5OtHZlTymXJ6QkJqDYImkypU5w0PTAJqsgzN/1gZQWEzXWRuLneq9q
cYvc6SGCobXShEfKU+3+vs+ui7FedFAXN8Koq92kRvoGGMVspryyiL2naZZQuKB5X1XqAwMqx+LS
b+4CyDYf7S1QW/7PURfs7i3JsBJy54r4MU1UCAmogGVErkGJtmRn2Kl807r2VUeKuBgqp1rfVSV0
xXBu+QmlmacF6RpLl3UJRGwfIxA8oWcVe+JADkCvkdWZ7iqv7Mu9Zv67cIZ82z30WEduHAC6S1sK
jhfR8A12fHpqm1QdY9t4LlK3WBGFVDMKUNUuHwg/qdNu/A5Bh8vLnTijJaAhmVuBdpTtz6QjkboA
EbZALJqvXGZZu/sFonLwwAQHVIbKN5HQwycgbv2jBT659/rHvGjmkGdR/BxAdmAfHuNnaJXBorO1
711lUXlZRXUOkuaGNxK5CmGe1jpyI0BVelczZgB4ye73cX/lOuR9WDoQuQLf/xHQtX6cvKZeuGEg
DuivtKc09FCSeeO3AvzLfy+8tGq/rF6coCxzrqDRdAvbcefJ6v+UHWgcyJLCDQ4noLRX7DarMJC8
GdlmHJq67Cdnf1Aqd1GGRhRlP2aHKcnzazHpePgKBWgTPzVxVLIeFrETBNDWekJv+1yPgV9h5KYH
whRNv5W+o7a54To3jBJsqkRYzw2KrBpoUDT5fHqAxeORjvCpKQ4xvG7rovOPPjCKIxzgfida482P
SwKEjd6HQ1rqz8Tq7TqsnZzfTXMtqr5HfSePtkPiJRKMz20aixtzemG0OxUN2dWISTe1aMhFC8I8
iQKb1DlT4DdjMmvfpUB64oKLA/9Z/GAKljOq4q9VVpxc7Nb5mRIAMhvq6ots4l84mB4giPc3oA4l
jNBIHmzQqw8tbtNepI+uNj1lIk72fRXmzzRN3G2eGtFqYuXBFxg9SYX6wgqtdkfI5bOjouoh9OhH
ao2dPfqCuD2iGUILTMAEIDsqCWOsCNGLQhl/mzkP+PxcCEC6uQmavF16q8Eo/N8dDJksrfPv7li9
+OLlrs9gtQCwGfKW57ZapJyQBq+A1WPTQpVz1ZCpCnotX7SbMqsdQzg2/33NuV9PYvMlZzOtZ9d0
uOy+CpOCgiStgiCXZe+lz0oW75XvD/tmDugh1xIuFhouPsFg4zHiBhs6HHBst0evMgqaEYmE2daS
5dMF+QFNjbtxmqR5lllw7i1vPxlG+VbUpAS2dWI8anO/MA1d+1Sx4Kw6x/lhD5l7NDH2bg0RMSFI
ekwujZw9gsVsVK7kpqKHtSuEke0qoz76A73Vz+lkCZ6nhgx6UJSRSWZkzyGixicjN9aDq+QrgBJ7
W5vGR1rR3UzTQnud6G4TXF+Bspgn42IYzpOJzMebwv5I3np462sPzEtqTD8yXXHN9clLLSM0SW48
qynVWO8Lt5qzd0pnTysOmA7U2sdYS/xHVdPw1g3jUjdRQqSA3r0UMReIVw/V+V7o8dAcGCzwYBQ2
gJeue05jLbwOV3JI5bFmNQeBVNbsTLyMfTH+Yfjxry4dXzhrvG0izTBs618ljFf3QQAmGnYU5icS
TqNmGzR6vE6GVjwq1fxqgaWtrTzx7oeDxiGXzRIwQBfgMPytbvXgpXyV7QOL3xBmyPeMNLNtIKb6
NGn5HCboXOm1kTsEXOoP1hIOol/bq7YL4WqWlAK6nkcW8+n1f9dIg71EU2SxMaH+Hjkm7KBwhLM6
P7iktu17fYDJY2bxo9V48WM9RskJtcTD/W/cf1R2A9MX5p6L1J7JG1acL3PSMLcgnPIrm4C193rn
r/ur0fBPI2LGrQc7gOqrti6VeFIgJ9vRulr1t37++rlHtcfRK9yDfJD1A05+innkqHd16hedKvrD
CF6YEBuhu/VzRJMT6+0e2/A20lR3BOGIuDkJARJHtEviZJh21pCwa7ea84q84FfcO/VH7C+IG4CT
GXsKNoAj8Zgm9mssIs6z6Gr5O83OtHNrKwvXXqXqWveM+kriHKgayT3tPOuaNRUzB0Yl+7yaQKZ2
bcWVx8D0fvYN0JcJM6Zva4DUQNw+39GkvpT4R1a0NyranZ37GEcWmVgOPTw23SN/iATDD9BXKuHv
6zTa45ux3pKkes7N+CNS0TVAjvRX3iTXnAb9Z7cY9zyegsS/WXphbT2pr7W0CTf3cbtvQz8gWOMY
GtAH3d5FFQnobq15trcVsqlIkenGn2WssBXa8huNG7nKO32pElgmZg2uQdAKBTslxR49UrJmmcVu
rfCZoyh6l27SX/uxfdB6lazrtj4RIcBx1d1mXIrHNNHt4wSo8CnUnd96Jx5RpON+dkGnEp6wjTxh
kmGvjF04OuW+LWWyr+Dfo+H0N56KGgyPk/fWO/N4quM8CKEOoUQbZw9xyBJLYBjNtUZStBDjc+hS
uzhrcQP/RHPUi1k21qJJAW63dvhIA33Y902mkPHpyYvtxcHJzFygffNLl5aZaYDEMqGMguT3AYjY
xt8Plq70fVlwIphPDJDLses6Rfn5ErY4NYwZFzQGgYVWWrLCLVE/oFoytsCeB0zsqIe6sqd7HT3q
EQ1cj5nfJfDa+uKOUfP5LNcxfxph0q3vfwrLpb7Udp5v2nlbrXT7nPhCfItJI151upVcgtEydhqY
oWPXymLT6Jl4jDTyX3wgXW81zGVwAaV8nQzv6mpInnP6tVuhlH/2u31UJM2rE6uTZ6nyp+10ASwO
Tz10KrZPyIOzVZsNxU+cIgvDoTANUky2HtSTIyMz1Ez0z19zWITxUP/y9WwNAyl4DrQwuTWCfanv
62MWMAkcSy+C96vd6Axu7Rr7ru9bkO0KZ1qjXTm1Xe0818CTnm1iLW5GIutbyme9G2p0fPeXvscZ
1Ig9saD3V+0U8eBlMN0UqIyn+0NMeAImovJ8f+VhjtoYmi1XUVU9KX9KDzrsaTh7RrUWbdlf4lCj
3psfxgo181Sa6uCVwtmFUTNtKdyq526oDhEzvxxydg6Pt1Snz6fKpOPvcLJ0aK/ui0ojTcc9jqw3
L3ot9X0F3pQboedYXAzgmEr9KObDcJtN+rEccuhdriZnhlfsIa6bHAS2k0+mY6NdQkvXN0WVUS0m
kXu+P9A5GOKK7A83/eFlZAapuPrAc3DV8eu++5mG/Bfllh8NOw0tHbzE3rhMCB4vahqmC4H1PTxU
ozW7dTef2wTwmlNtQnRFQ+/ARUGW1Zbj0z29jyiomp69KI9QqCKSnygM6pQGVy2Iq2VcML5YOdm+
WqoYRjIhfZnUJNexgBsNtOWjmpwfomq4UOCZLPKWY8Y0BOh7uSXNkDs00cKXkca3ZWhXYyJUiGMf
iob4XWLgi7FjZX7yoHpHHYYEl7Ge4pfWSB2JPDp55kTCWNExyiGsjitoEIsAkuJCL1GCO4yWLAYG
sOWAzLn+Db45tdAr25mzapR1iAO7X+eDdFjp6l2X6k9lpP4inWkXt26z8yx7xIhcRpuGMJqFBsGC
mujHhL+/qh1CNYW9MI2iX3vTPhvBt09RT3sbWopjCVRsZH+U5zy1pi2+yR9yNEyG5rm9x3SHsXTy
AXBJEP5gRHBw1ys3VazTFV2doSt+UwJStJRJDoK7evNik/ZXEz6IYvihp4x8tSQ4dhwXF2nPmQxr
J080pIvpixU46dZHvZrz3zpGo3ZFmMflXxW/2mHQDzpFANRZq1mPijK7tWY/fOVhJcOG4IHt2Hpn
a9LTlZtY0RpPHQAETRmr0vCZ4t/wSLJFNj6nbWbGoNVJ5SsLq7ykrPEL4PhY53Xxont014ESTJse
nc3KbNaJQdeRrEAkhy2JBsFwHET3I6vQlNuOfLNHeM6YNB/jsP3NPfhTdqRVPvQWkilr3CA6TOaa
Qyx0rYZq6ZNSbafIYpFZEL8OBQYyznpIUN0DxmlXlusfCKU5qaCKz0WOWXAcndcIPIfMaTrUbIir
RnZnNUfmIZToTnQxUiwdnQXZrs2btRGmx7Jmqt+U5PkIcEBLbZBybs+0tv/kRJO77yb2x/G33QzH
pO42voSp2Yb1hxFQaNN6OvlJ7K98wGELW7jrEo7/YfJwwoawZrvWglgAhl8X6pEPnq3NaHVC1NhV
/P6ItXPhVQ40O3MAJW0w5HD4RlcV2m748GopWoviqmfUCAnwe9sAifcKGAmeT2RmiFbLj49j/tKb
4XhIbbM9KgirkBsn3hsxmr2BX18xm1sGvvfdaz9cB0h0keq33I2JsIrtH61yK4b8oblkubfm0Wm0
s20SDmhSRojFiaCLHq3id0Qnfw0wUtL+4nJAI8zy4xrREqA5Gqcm5ASha7+HuHwGIfYjH/RVqYjM
8KyJbLMr9cWOOywni8ckxTNx9rZefLOCTizJ+9wAk5jXC3ykBYUkvDYkfrd4qkAdlYq/3hKS2HU4
e5hrTdyLSqpxixVuC68bHWlbB5uAFvmmpZtN0Ama1dqBzJA2Vrcv8m+uS0xI4rBi5nLsnxIYfGGm
tF3gmyu+UpLwJuDOTcnoJ3M3Vtc+dH7y0Xvg2Loa5KwxRHt7xJLacHRYOgpB64j9sUjNHScgrjJF
ooZp5vxyFQK/0TpDmk9XQp8OfQ1mpGjI5qst6+oyP5u7fey3a3vI9XXruN9CjFwknjqHKgseoLIS
2taXYD66fpvRttxktucvp8avlmNS7QdqqGXv6wdRld+nGOOQDWTPrFjuzSdyIz+kEmqXTuW3Up9P
ejieOPPqxwBBJItmTbGnYnpoRF94jf9iZhMwL1dfRRa6j7Q/VGNKnFnJQIk0O+SI5Kr6oE6xqyJk
2OJyWswpnG6rGKrRssSFHS6sgPOuo3/EkF+EKKFHAPeYhL2zVLoaBlxYcAXf3JjAwMrrN6Iog51Z
mfXaT741AtlmMrFe+81R5Ea/LZxSrhMAvFDtGnvXWQju6vrSlLAmNFDmSzqF9bEfTUAfNJhqIJNT
jYtxiPErFAneCLBC3QoQDCClsvrwncrbKkqkZT5Cvqr67mxU9r6KQ2DNxlPgZ8kCO9pHEsSnnJKN
0N6lntfDXpXQGXt/Fwj3lUhf9iFST5dJWGlrf0bKtkwXCJcgUBKzDnnR1Y9CWszAYVQvBdiQufBd
ZeBBGKYKn7VIr5bK49BmNq/AdO032WmroScnJhiTYJsO6SwAKh5VRX/WdLdBZsMYc6Lf0wAfc6gN
kEEZJLpc6x+8sPxoi/ghbpqezi4+gDjZkJ7+mivQe61PjkJecKYgQm+T9ERCVJlVbQZNMbtV5L71
HrHkwbCNi+BnNKZnrEiPoT9eE1dcOUM8O+3ssenli2QNVK2VkdsbHPocoaTqA/xg3g+DKJylZ30z
gnhtaMGuI5a0bHiPfeS8aAUjD4uNh6mJxy0JsNCQ9l8yd+0diQu/oqpdyypRexMdaVs16d71/ENu
y6cwwIfqDg5tssBkmWUZjLIDX+nNLqwnFLX6KfTJ+8b+nWBmKrAHGbWgz0rAWtM+KqeFtfPRROSu
CzWeWe/lDYptAco3X/Qmlhe7kmpfWBLQV/Smw5cZgxivdLnNujBfOE1M5Jx/7HFiGe2Wo5ppx/O4
LeuXVTriSA8R7GXG9xCWwYKol0jXu2XbBTXvlQzXrCcgRlSVt4wqBMp69JvzpVyji3swOQi3E792
Kz4ch9Mp/QMQfoywVyPD8zqrudjk+NNEC6sSNexsSNvLUasM1uPO2oSUgvzxWJH+aabjjgVrW00z
GcmFB9c4gI0LuSl8wGETPbcdVgtw/JmzZbvmxMXOYyK6WZWryjZfQdy8gzlsgNLTvox1GA9x8565
HDikasuVQSszB3gXWD1N6l6xXEyQV/KQjZpoYcA0u3LwhiWEQaKZSu/dER1SajWtHXekN5AZTIsM
omMDvBJlE5BtCiZLAdg2x2YOa8CSVhTBx4yt0+PlOMFa6xgGrFmjCQA1cE7rKcGEQ2pfOI1ap0AE
J0pP+OeoSSLI2Zhg6MP1FB42S5oCBs2hge3Lkia9L8RrA2gaXPz95+cSKtZZC/w3Yb/6x1QE37ll
gdHJGsRgXS4MYBILEc/iRMvZIppzNmIHoRuvp8mKn+QjwTrW0Yh+W/LYRA7hAG598BRH1sCfrC2D
eZQQDMLoA4aH3qrekL6h6bD5xyGwJoabHm6RkTaKy56jF3+FqJMWDmXYwukgMNJzxk5+NPXud92R
sWEG7hokME3keB1UtliKSn4DodysHH14m3zNgjPoRPsyoQlWZ/qTxHzYuQaGLB/qLpmeJHWRmRRW
sMOMooMkBMpRJNToQV+qFSk5BgBcFGT8EwCH5lqt9X5aNBGoPKG6ekNauLOJkUIHdO02vdM0uEXK
fQ6dfDFoxV8+ho6g4Ro10nlKH08tIHxjNzXSpqrl3BMm7YfSDEQdk7aFTEIktvvclnnwwBIMicz+
PuMbLHyF61FncFQlafvU6rWOTwJ80v1lMf/sDjbM90Wkh4+g0c3nwW4R/vb2H6RMzlfJgu05umk6
SHJdYSB//6LK0Gp0Zj4Wcu7o2f/RweVMLDD5jB3zw32yl3Z1ciN2GtlBuC6bNj4loJt3WF94d4hw
68iODvdpu+bYK80zLiZNug1rYPGUNqC9lQYkBMaqtXFD2RxqizduzlLm+8vK//9GEb138tPEOEba
8FwWmncJgbuRn2xEJGHMPg5lE2qT947BvbEoymoC5mKuUssNnuQwZ2Lr0PnCeQhE1/qxmGrMf6ke
76E72teEzcdVWbkNUfYv0iFrHi8QSfT1MGM4xlq81/fBCfaVcksIpdgPbUxKYVKbu1Jq70yYCNxV
5XtYSUmHuv/mlF1xRnP894OTj+eotew/SAeMrx1Nh0EQ2jdMkDZBLMZXATYhazXdCJJrS9x5pW+h
wvcAsqK7WvStdLdAM7BYW/VFA1u76pkIzVZ5tKJTBeGs01KOYPaOqecf7GvGV+8+xmpEKNyvpgfw
2v5qsE5QHnokBNOISiIyklAk5HTK3qQDWLPTx+IQwBh3uUPUAfrn9lOYAHFvKTudGjbBnP2nEdlX
bQK/koszkioMhS1soS9XMxMs2wlxYNDgZSjIoElcurwlwsPHSehM/bPeN3/phnNI0voK+NA6W3pk
Lae0/6Nz1dS/Gh0dgZpeeDj7hGE7wvwyrut8PwzGoWIT0RA96fVw6fgeelVs2nZGk9RTd6iD4BJ0
enNEOSeOgZHaGy8NBWleUF90FrMU3scqi3R/HSmvOVc5Esh5+mJmdrM3hfFdtgT2MF4O1/d8v8/R
DJETDYKwBPgZsBj08Y3fWS/OxFnp/jLVjFfX6bNZXB1sWBVwik2zBcEv3U1n2W9/S44RmEobvgRk
aJzGHfxILZ8z6GBwLNwkoKHqYkPTIVQSXd1p68ZBWDP/XeqInsNY7q6bvivXtYaRVmQecU5O+NNT
HUwaLA3bKSVXoJAa4RlSzcgAMrvKisy4aqQd9glhQvjvnsdEeSST85CphEixDCOWrB5lpj2acYZl
qfX5XD9lcIHpPtlsu7P0CgtZTN9zXdTliEnvbm0GmHpEf2QcRzeFW9dEZ6ef6OPiNoN32iKiMIxn
11Y3gTb2Mo6F8czRB+nOmJFjMrorOCI+rDVX30ifuWDmM6/0ezmuNZ34AJ9SgJoUfM9kgJWrhlo+
RTgi2rQWDxmgbhXUL0aB5Y5iyjvFSWzAyK99KqaWiaLUzm4Thg/A9dTmc1GeXCskxFhzrqHnrVw7
ssDgC3JTOKXkTvs7rWOx903DvYIriw6AHbjm2GyXiTeCB2pamlDC6pvzFEB7mhP8GrfMT8QC/f0s
PMEuPE0WjCXiBTJm/wy+T75dTuehgMYRWRFzC0WkCnXBTQRGftvcHxFmFTcvgUbUxwBf2jzudyD0
sm3ptd9H7DAPohu1lQqlOACfkYcqD4EcVtZeBFxZ03BmJC93HckKrGge0eZmBE14lvZpYOM3rpe7
e2t0saQ1It1qY98u3EgG69h0sT/qrvlCwFhAw77KtuAmknkkTPjuDaP8dGOyWzO5wDocIbb7vOnm
Z5oYH8dKL3b3Hxlai0rb6V8BXX+bykJsSq8DWVToxbmtq+JMjHBCtY4bj+R3k2O8noO+8NFhajgX
QE1O2LBH2V6r+aHP3MMn7Mv3I3r2fdKfCQVoH9NUvkbVk0zGgKNnRV/Ui+ALj701XghmI8UuYyqW
lN4R26ABFYuHUQPwWthVghlf6BjZeFBAwBFSjtf7K11y+vNnFWcITIrr+8IYyL/cn7Fz2PvC158I
HUPh53vPCfPG1SBVCCnYfjfvBqX6aWw4/3dO5qx1ggJOelJZxz630yM+RP+sWY1Ymk5h/MS7MSar
DghjUVjJNcPzf2usXOOELKYHt1GgkFOsIf6ZaUNzxB8JYrVtgTd2GfxLAQxiT9t+W80+DNO1QSpA
+pw4/Nb1SlQtE9Q4Bio6GaSIeJMcrtLsdEBq7He4aIIHv/vuBNN4iCT6KRoKnPjur3EKFMQQqF93
/3vmlWiLrUSe68LC1SA6eWF/xROcUgHaTm2vG6FfsQyNhzvFrSML6773y4p0jw5B7W2U1Hl1+phb
4uXzzxCkfA/uMqWMZCUbWvYq5ahNLyuSm17MBHb+XT2I7HEYr+lskAWjj5vXlrQ055fJmIdn1Pbp
iphlwiszvT2ndD9F4xjPHaEqJJL9HmXGwjSPOdrhV+1HY0ht02xU02h/+TlF8Nh5DyUyRrJ5mmrj
DxCs4nm6VkfDeLJK8dtwFS1vbnnN3yGnpW/Tj/Vj4aTlgwYZdRxv//enmkscSslSXP2kfSDI+MYp
HDfGPr/7mBKwoL4Iyy3BXyQGFIO3RCf37vHNfwNHROSKLr8zUw/BlzwlMiMdMS6Hmz4O0ToyWrXx
9TFe1yQIspnNEtemLQC/Zto2JzreTyeEEpMaXNyHXe9vbN9Tn/edP2C+t8qB3uN8BxYdPmsard7i
U9jcUhUcGM6cssrBIFG5cG38IqdUQvMp+pEjhqvRKs+z4QwFYyi2huSDHEb1PccrBIvZm6lgPDj/
/zNPgE0Pmg7cW5CbZ9Itgi2jVpDi1PUI6toaKRMcYvM0lk++bwa7QYuvGff3qZgfEhNbiumWm7hu
6T+zkz+XngZkDm0kfD5GMJjo7Zi5IvOBD3xZy6Fz3euo2R9eC/rLD4r+xEBYrRE7Exw5v7z/QeO3
zy4cnV0KrhUISWgkJxdmQB2O2hl3CfTajCOOvNPSKA/DrYZqLB3R401lqF4a322WpWE1D5/7H+Qs
ffe/b6pKqhA6KqBHG1HAmeQe3un9qaleKajW6RRbJz2VAcl93i+3C6z9p3iohTK1cHHzBqo0fs5P
9MQilMGXxSp30asGtnppa4W+RpZbpZHNPrshehoS08KiC7rUepuTWR5M0FYyYER6WfzEgITDQ9fp
vcVxXT4UH7X4FfYIxtuoM3Zxzc3TTR71OCf8Nebfc5d707MjQkEPKS6TDSm20xkHp7nWWzNYN6rC
4KrXtC3mg1eo4mE1xA2NMyfZRcoHFu4zHQD07R4zoVw0T+OLT9oDkQb5weYux47yf7g6r+XGlW3L
fhEi4M0rvTfyqhdEqaQNl7AJ//U9AFbfut0Ph0FQdbQlCszMtdacY/57Onh0xErV+XgoWmdxa5ea
pKqhaGCllrLZWfNqJlUvpJXperBgrWo7ILtYzJqmWe4nFWO4msXvktSVN+Y1436o2dH7owwUebM0
3PNgR+K1sEwKXS3XO5ZulUzerA4WKCmnmIHL1Gi0w400ac1r0/lo9v8nIJs2LRI6gocHILcqJguI
uahRlaIKnzH6xgtETN7Jno/iHOS1Y4oz0i48/4hhYOEWpEuIyRYfElLImlhymsSw9bD4/zP7186n
T9JDm7go9l36nSpL+Xwp7JpORWKiEh2FpiwSoF1b22d8gqDKIYHTyg6BlvzMRkasT38tjbnu9Ec1
Iii+1bWT5lB7mh4IiekwJwn2fbK5kl5/HQboR47d4n2UUx64nAKGpsuocvq7p43trkAerwmRfpSa
+l/UI8193B70rajOLUHGQyUYkGou2YD2M2MSxyeRIidmloO6FlXWgYQ3BiiucvZJ68V8kQ+/aqGw
4Xoax9vO3cxe8VxI2IJpmDwuO7OrdpFu0rggfvF5yNsvr6/cdw0kTco57jA/JNOzIWpJTAqNM0iZ
+Ob5wQ9c4+EjYAPlLm70rVUUw4cTYdMkCRZBAf8KD/9Xrp/DOI/OpZasH1bHFg0qAY8l7RafjYuy
2dx7UOI2Kl6c12CoX8OR1jEycjQEdlBe47Lb57CxmDilyRtCnqWpN969xna8G/V23BZ5GL34EGxY
DOxTVafmJdC8ELVkeC+FKPbVALrYjLVzYdfaWSC5Ps+XccbfohPlb8SM2TWLmgyqacFp2aBtPV/O
X1DkvZxJHiTw7obOJmsoGNI/Y7OUWqp/jX3/U2FYnEFRGHDeXEqnpzjtywsHNGPBgDSGJjmJGAEV
letS2gaeXwLbCjLwFvVgq+BfpMFPPozrMukMhA/wfpRLntnZhlMcc8kKEGbmhAtJoPeBD+p1rp84
Fci1ag7a0leS/IK6zNz6js4pX+btPuhyLD3Er5zzpqi3eaB2BAhHBEQpvbNJtP7PyKfszLF4XCY1
+Rm5F141PlGvbSQ0Jho67VGA79jF4pewUNJVCqoWJfGETEntdNVkKpfT4Wz+qlVLsnurVNk02CXW
gN3a6WQPWtPytTclsr8zhuoXza/0N0ZlKzOt+ucq75tdhdJ7MREBjuRjaUc0d+A9ZXKYr+bXnT4x
SvgQ/BPr31MX/Uawmv9Vrf4ObE892EPtEstSDwtPOMFxfnCmZzmBtfZyfhpBbP//vv/8PUpP/ihd
B41nsjLOpsYiUfxVn5sZuyCW3TLBMgyn8qEeHWhvStu1r6mTEC8O+mUe3NcjUwGlDtZu5FR3f3qw
iO8laQsIWJqXT3EY04SX4ZefE/QjGmNNPJbYqBPkIEiLvw/zJUfHjoA1vact4BsXsqrudUpAJQwt
UrXqQjlCSwrWFintW3Zn4xVxd0AFm68dxUvPHMvyS2za3RLERUpCaBljpm6sNZ0v0kJMY/iVOPae
z87waqXFDq9HA0xOM2j3pwUCcd/+dkGkS6eu3y3gE0E6lDsyfsgAmwxglpq+JmrpHelt3xkshqfZ
Qc+nYMuUjntf04ZLFQfjBfj0cDGJJNo3pXeb/pcJ+2YnRn/IA195azT5ZkaecnUxhp+rIP3tI55i
vG1/m2b8X5Uk4WuCamBTl7Z2MNqN5zj9q9PeTDMq3jMoSJeQfE7e2rWKkvWnkJQLkxd+dPWrbSXq
xifjce9YZbPEKi6BMHXei9WIbp2KBMXEpBQ0NE/sBiIiQJ8RCDdVxGFZUDAF9FyTIgXnNg02O734
MMEWb+vJvi6kBHOThO56duSNuKmPQ8dQg4Fc+mKkfb8IiJCb/OKMTHor/VNP6aKAIl5rxfpThNV7
KBKKImweFJJdQAcqLZ8DGGFPbAjoectO3eLyjH4B05td0vPLqM9xSBP3pfhW+0o20EfXd8qV1rL5
+nDHa/SZ9oy3zL2bR08ZwI6rp2xn7yamupUmfHlz0IYd6DmC7wtgNNAj9Z/s0MvfkCO37LUmNVWU
hZ98LAjLJdWH9bz2FnbOVKPq+gSfdpHRTU3k73Dodm5Xqm9qTauAKMZyGRTFf4GlqNe84R2Yn4Fd
Ii4P18KVYpvXCpUqPJlCibWElRW+6G+peCvqAOebwQyaN6/U6VEn9S7OlbNm5OHViPv0hf48hQDk
/9ZrOGCi2T8kDd/MTQOFOXMZ7CwLO11cQ+GpWJFFYIRbU8fT31havE0qlAnW5DmrtdWUFXsixk1s
GYL+5l4FcauFLa0GsYn7+jAxGkn7IkKl7sf2yPIcvukOne7IALc1f7Wo1a8ut7JTwDzHnY7rDONU
8vGIVnBUZnuJR33khX29TfjWdBUibT3rDZXhiRFf9DzghV7Fdp7uUb5PZvgMm+g2JEhh63YECCKu
8NdDQdDy4FrNLsMF/9rTrdMo+b6gx2EOzYb0qqrDuUeOuUHrN+7zvLMPQcGhLXf1TUZ06VYfzeJc
OL257tkKn30vdBd0jj/iJCwuxKqTBDjdD8p0P+B8xA4TYV+DNUAWHJXgREHWE0e51Vh0hqiOqeFk
D3mb/4/tpbt/p7v5iEf8xLGd0cwyQeBXxj2O2S6IsqXeJGT3BfCaorY1n3RfQVGdJy+OS15BHnnV
FpA3tbbIch2qh5Xvyr7+XUmvevG8RuxM1rQtVf4uZDpGUHfKeUjLip+QP1nc/FQkQC/01A+2ZiGz
TU/WA0CfWHyn1spN0dZGZvpbortaeZ6XnkaQGJcEpNTSIm/q/e+GrbpnpI/K1R4yivuypN6PEvs5
Gw3/OfC0l5Tt+twESnvOc1MhUvQEErh/V7IqPdk2+J3Sr9Q3XBirWmveZpK29NNuZZOyMxip9kxo
8VMjLffFidtTlDrijSgVVgCpPYVlc7cmN4NIeyK9jGFd4th6aZ1m6Xptfmypb1HPVqhk81qBDpXp
4hiYqJUVK7bOmk2IcpSoeLwmthrJhru86rYdM52SVhF9LjiJtRUNeKyyYjNfGjMxse3M1VduF/0Z
40QAnd+wUUvmxNXBLuReHb01rODy3Jd1s2JtBfIx6fr5m3RbpWqAHWZ0wiw49JvZLN8myR8HtqEV
Q1WLB4NPJghCcgF5w3APPYDhqTC+U7dtaZ6N6qnQ6nY/RtVL31ziAp0d3uQLTVy5D3ry07kI51fH
5kLIkP1KQyAGgEe6a+CZ4RlCdvE2svwqgnXDLpponRTkJxmDtN41D1SvWbqEfrg9qvF4PJVtqq4a
nbgvYSbeZspcs5getiDrR914xyqAqS5zlE1sV4zGW35brUMuG+vRN/InxI3JOUC7+jQ/8ClQsUwR
puM3Q/vkXdCv+fhD7PW8JbR2kd1lpYK5N5VVZLKTE26UDIBc+O5dKf9UA7AWWdn1TtecHgdAu5eQ
YH6rEaCG1gC8y8mQKRtnpfmBGeKUXtzY6/kSK92hl9BZGqPD1DY72no9uKVC3zQYMZ81668xQ6pM
1WeHcq7G1YURg8iM7jxWqC2HMvRWs/MuslPrUM8Id6trkzOEj3KhcELfl54VPwVdJg6PHwv9Cumv
cQ7lxK2iZTip6Qtuy5VbER38oJVSsSW0NqdPdjqkyUnCKFU71FkjdmGOpmQtOk1yfjw1lSQ5Cw2k
td+x3JYR4/MgSvWHX4iltiHBuHDN/V2jrxcujbGin6JXyrqePJBQJJozZOZ9M9H35wcv1pS1xQ+/
/PdaDQbmLIpwU6m0UGmuMwRowbytrKg3V3o6VBuLfXXFgl5zsInLY9rr1YpO+VdRG+FpjjpoTVkc
mDqQ/DCN9jKt6XAJhuU2J0eFsf/wYcQGiokoJuPPCLNTRY4abUcq/d6oIACZ4X/MQXxOFb6is5T5
L6ZU9GaZDGRCzP6oUXfRe4ZBvpova21MdkD//QWZT9XGaLoW11xDiEBVVAeUIqzrQ5vdiy72D3ms
kxZaBe0XVfV6THT7A/OU3BDvVS2ykDgkaypuO27E//Ug9faWakz5R6n+EbXp/6jxny7qnyQ71KGp
klXBonyMNE4wQNuIAzRhM5Pc7G3GfmB/7vNop6pwuUgreiC+XeTrz2T24UBCsIqFFFkP4VmIOwgI
n5qp8wMUxLsqJ+q0GF4TyY/8aG/aiRnd5kNmY31YwhG32qrqa8comN0vOLrTWd+xO/Ll5uu/Twu4
jQnkyHPg5mc5DuqlybVmkQzSO0SNyugA0AOGtQAwHD4cuougza9ZKbcasO6DlFR9c4lbDio6r05J
Tgy7nsNq8Phgn2CayCvOabI4xtb8j/EDyjjSfE59U0anpPK/3KyiIm3ksK4czVwkO9IP9J/Sc58d
RR1fa7PY5mrzM//5JMejJxetpD11XKf7+u4VrLLhyuhjdF2FYh8dT9ZfGtzXhQxi8Q7nTOdGcZJD
RyrEKnYYvUxTh4RYg5ue6sdW6hQH6OCWeAzAlbt1i6bQhe+SUldJNz/OvV+SGBjEKPy2At39SWZM
3K0kCD9HzGPLtDTMow/X8Ln2qC/tQN7Vwg9PaRu8a/webxzXGeriT5uvVJKW+zx9E77aQL6CzeaK
P6Hrxd++AGM6JMp7ZBD0ayIaQOlqlRfIwrYto5cZMNqV5lfk9AOEYHROSV5Yx7GEpUayn3/JfJdk
o8FqnzJRWJB/x/YtVulo1lnGNEMYYo1Krzw6Dt7z6Rw472eV9VrWWveqqeofJfWmU0NEMduegXOQ
1DF8M0snkaor9WcU3XTiyy7bSjPbkgbtnUxRMwdzvCnKAunXsh07lMLTi/OXA81yTzmtj4U51tBV
/ie5Zn6Wo9Bx3AZAWGkp4htJZ6oUyqHT2bCpKKZHTGD0XKZX7S50N6Ns3hLdL89EkmG86tlU7IqM
4Ply/sKg6mW/kHZZnmVpeYfcFev5q//+SdIxzK165bWDTnYbgOLtlQyRaIYK6ja/5hp9c+bPuIXh
QAiMis82VgPSN4uxOXWT2H5+ltZESzk1oRMeg4LcdZuTFNgDlYGoOBORCNItNJkBw/hXAf12L0Pa
8EWvfDNfQb0XFQ6m1IRoK8sOj4qnp6d/D5ggKyTtzvfccAxSdYJYQtUlxXXIDf3YOWQFW4PdJO96
aDTXjmPDqnbhuc6riZVLiO45mndy4PatjIgDC7hJwjD+ng1zmYyNfZSAogXzBSYPusZ23oeaxkpO
ndDR2TZnrFFibRtN+EyPbJ8B6D3NILxwqHscY2SBz5EpHiIh+V6Hvbtr9UNtpvrSYlH/7BXzlvfZ
yC/xzppyCBzU/wP1ynPksVB3A731Xm1+B7lV75Lc1/dO0+47S3eIzsutg0xgqYUeIwp1qEn1knX1
6QYC+7Nqr0a7AKOvjMXdbXD5T+4BHKP4qjpIq04fnzvNI2FLAZ7GuS44x+y9N0vhPRed4e8N4oDW
s/hlpPpZGDYTjL+9X2r4dWMw50O75dA56gns9Et5jD1sgI3fwRkm7DIujO6qDUjnPQdi3rx3zg1w
vXNx2xj5H6VVvGNhu8cGlN6CDqp1ZLr8JWQ5MDHhqiAQCLOIWV616LcfVf1tSDxviWvvoE5t02rw
izUmL8aGDUMBDVLWl5LzK5Zd/kN3+78GE/Yra2O8KS2MjrT/m7NirgkhXUQ6avQH/Xy0afKiBuD0
M+2jQx0yDw7/FMO196q9M/N/pZqT0gFUzBDdpZs6GXP6RIcgqzGk8xlYBCq2uD9OlULxoQ1mv7Ty
iBDOrtk+ht2NaKNjbhyatLLf6gEmFkIej4Qn/Qhey9qjKGUGTnfsyMpGdz0FSCp1WMbTf83P2aCH
lAZ2MqVezK/F1h/2yR7yVRpeJLqUZTe0cPyIigZGUa4rvu0miC3rZeo275H+YEGfLqPBT85WzJnP
kJuhRvSAC7ZAeDvpFul4mk+dDpRg+qpL9uaRzNBmSizWnnMc9l7tRR8eBrp93KNuYwShHyLMsyuL
YIjEdpJXr+vSrVmmxZ7hpH0nyWckhhLIjR2YO+gn2lK0nbuOKldJ1mTgXbtWsdZdY7wrk8famx7m
Z61LFJ4ApnRiiPeGdGO8S8dObqVlBNii/eBTycJsnQnr5NM4OpOUCXITiPgnydL4iVVFP9atF72q
0MyxZWqHWebw8Fyrjj7s2NYMjm7xcGtD5ca0R3nTq+GzTxP/tfJjxhFBs9BtXHaezYdHFNnfQi/y
cDP+O1DPPUcli/otfphX6Q5TwI9Uuj155Xe4EW6lRgvGvR2RHwEHimn4Nz9r7fJX4zK4mtt1o6MF
F1s99rZymVEHTFYW8RiOC44F1qlI+j3ejmrVTLFdISip0NGye62p2r6eZs/0h0GsjtlrY+N6QSbw
qyuJw6p8bdzO0K7YqSEFaiPW/iwDLdSrOB/NuNdgXxCxRxzCrdEqktVr1stAKXNElMFYnqJMPbql
j6bSgjy4q2KPdbmoklNWc1MXtb6z29Q/SArxEkcTdiu+liJZOhWlvBR+ZTTUQ/7IikCgZIKo5eBK
QNS124RboaBkZON8cTUfDPMMOIxcY1w6j1mZA5Qrd9JgrbjtRxxqrIjulzKIJ7xG0G4Na09EFE5S
CX471YMfAyjZBnlEv7CKYbioZY0cIU6KGJVvYO6NkkiwAZFfq6ThwcuSgwaQfFhUiqbvEzX8W506
7thtH7fKAyENfTuit0C5M4heboyRuPM6LpylyWyIManOJ7RhcI5fZTPLAAPsq0/TlQFT+/b4vRr6
F3c7UO+yh2JthbBE5zqJJny/nQHhnR0QbqWr4WomiBj09U6+UTkrE97G0vc5nzCQj06YvqHoTHMT
v3hR8iF7TzwpETlEKdtDYazJOFf2fhO/iI7b2pLdJqg14zgP1d2ANkwAc2FfFMlLJqpfA2yLqyaI
EtcLNb8pjAspHaXcYUxIj3ZBwvKiMu5KpocfpFJT2lMtjIKh4uQjmGVYfuVFy6KuMb2E5Veh0z41
qQRfmB89Cy3M9x5nqi3h46iiaI5uZ+amSiL9412ud8U00C9GGDD8HCucd81HF3VPjy+PgGSE4mID
KxxlYYyO3EOFeUT91Y7yhlzf34YInk2Yc7bU7W8MVih19oHni22pTQCOySYI7bYkakOOa8Wpvbeu
h0xPqJZb6wjmNXnL1ZM5CXiMfF5IYRY9SKfIErxHPW53VrgteSdWI07bVZyowU7LkjcRRsqFdo+1
VPLRXysmeuSuZczUxdP8ACl/qyPDchE7XehjvKlCprfCVW5u1g0HmjqIRbqi/NTB5C7mhzBvnPWD
/40Rc6At9hA9oMki1oGzzyKc9KFDaWn7mdvceUyIfGaTJDT49C8qN9fOprJlB8gv0tb3Fg3A/UxE
YfZbWUG+VfzGxGmmHubpgzXRQRivJgE8gHms0RL8ivXZHbYJwox1VJflqsIMgv0DRZARhesu8Ikb
YKD+aMWUSIj2YeVcasQ/H74ziHURtqvHhwigTxybIf7DwngPczqyheICtLf04Rk+8dasRjIJBA6i
eRShYiiIcoKDvY7mpZJa752Sxt+hQInSEgfnFMwJZw6zj9x0U3PPo/om2grXtjxKq7BWQckpwpJ2
fZofQlX9pTMS4UiOiZ/FNan3kYH0LvKRcufd2QELyQKYEsY3yyfV2B60VVyx9GkUKGUDFNEaig3T
N8GnLTWvnqfCNqzs+/zR8qXJzph1V+mvHAtckNP4U2U23ZA/bhN330FGKJilKR2IH3fERgFO83GP
BaoSL1IDiwC7p7FsppZEoKdiJwWK75LlmjBexgWjURi7qALZ1/Ujql5qsj1kUnlXQtQr86VWYKCb
4x/CINROUQ3Fg6ijhaw6+w1twJ5mPF3gcljNhAZJHbJWGA/e6V/peK55b4qK3ylJmy1vjay8q6Ol
DNFnVaKw26em9Lz/dckfQHlg/bo0FzSJOOt2gmCevLXj41iV/813aI70iqlGR2ssi+GYV0EHjd6F
LJHfy8plpt8Ztb+PB3UtJq3ODFig59Xs0uiJDYB8PNZhJtYGjT6y6feuDu/d60PvRkzbH5oy2y5A
1+J4oXOMi+ZLt33oG9OpqQvYv4QgPo20vPwUtyJ4Yri6UUrju7bwsMSm8X+Fa0linpqIgWZW6Yya
BcQpfmoY0VFp4KWKI+gZZpqSMVhp8aJtxUuR0ZAl1sXa93bWblJfa97bPl0zckxeQpmJZ8AK4NBQ
P4S0+R7SqThpguPjk5FOuu+mg7tguEQjhNNO/feAmtNvKIVi7I2ODE1touZWGsygoOhjevXiufPr
8EsJJv13a0ymJbc9RIaFMXrU35yKw1nmeaRJOgYZzpOm4d/DLGeYL7POfFWmmCYtKPE9T4gXomCC
l4bkuW1Utuz4ZmNvQp1t1olBEMw8hVHPF1KSFjSDFbCgeevKZcUgroOQIJHpl6HCVN2hQazpMOzi
Jo82rU4myrQkeWFqLbMoDtchkTL4IKoC7DFYB3SfRbkiZGikNJiGyqwVx4KM9a0Eb/WZlC+Vn+eb
PO8Fw5boWXNy5ccAcSCptBdaZiKsQGhFL39qUim+EStMIGNEBCZOC6UNXGyoBp+aSYYQwil2C41t
o8CfH4AU3BEBm211YSqvbevd49rU0E5kOQV+6OGDkQH4Qiczt5QRVyI1kH23JiA74hTGtRW2+daz
Q/Ol9D8L2ao/gL2+e/7oFwXpMCdXWS4zsKKv8zPiaCu6GQiu95ZedotgGqE0JHKj3R/uIrXbZ6dm
ibBEcuNWVRBEMqQNevujKjx9NzMzQz29I3IY9g8dWYnKgk98cATcYYGW0odfY4LEVO0VD8dG41wa
O7PoAi51wFDsB6G6h7ChrJI8/gyJtSqWvlt+uE7lnhxMTpU94M+1C5hjnEc2c9PJdEZn16nk2dkB
H0gTKNsGAXtxgx+P3pq6wcFNvwwLTUBBRaUVkHURtHG9njVbCqipzfwsMByx6RieLoNy/NXaTX8u
XRFt/TCBqRCHjETb6tkv0JsNEmQR3RDnQEKIvh2EQS5exqACkpp2z9NYuyc6EBEWO8Ov9a3E5LqU
7Bb7yCOgdl6Aot753VQ2iC7m+0+pZ56dMf+jEgx1jYmNQPCb8HHJEH0npuPv6sZ8rsdYOYqwTXF4
8w1V4eUf+Cf+5CbjbnjnyzBxwqcIm9SWAf1RR1W4I2GhpMKLbrqwWuJgxfeMHGtt8zfAWmvXU8Yi
AiRTS+FcDNMkSf8krbvDd5N8+H6D5Kav8kNB7O9CWlbA9IfGQG2NvxvVj9DcgddN+h4UZxmaCz3B
pPNA7biEOpCwfYN/dG7NVn8VShKvpKE4e4bnKbDx1FwSc++TkdYUjMIRgJBP71k7u6mGZzrQmyRB
VaWDvTl1lqhvUYGxTCV8YY0yxXhVIrKD0/ADsw9psl1xmWt7FniKqO5ZyX66SU2UatOP5qT0aRuH
lrKhbIE2PwdCJi9CqHwwJwvNY+mzG/11bomXIibRwkdRMbfEScxd4trfamrZ7Juodt/sZFijEB9+
2QESS8Rtyl5pjD8KDjcmwKp5swO3WulkZx05RIUvJm8E4WU3NdCT91REb0Ua959jXcVQGuLx2XSF
XLdDtPHb5uC0lklqoPHLQplCE7oOL6yY4aXxtZoC1s63mZoD58PMh4o7bV/CBIEDWJuPvkH0pbLZ
rVRvvLBPPJV9SSsBL/M9DVzUwY7TbhvDip4F5AAqh7MOZH85eODag0z5nGX1jz7BUBQqlsMWaXCT
pht36C80FNMNCnCyaxsXO0EsiR4Y+3LZe7Vzs2FVLsUAvaZMMVmmqP/PhlKZd1GN3/PfIv+f1ztG
dVjiIiYAAQHMM3EdPeIxirvyvdW6k2H7v80a3rPwXeOi6viKVA3/cWohYszslg4fd8eKUye6Vijy
Le1d9CoQOQ1mhZHGkT0mankZp7ikTBuHQg87cm2G+rsSaoxwosoOTxA13H74sIh7adu827V1HW8L
XSfjE93ZpaETFBfppeyjet2ZACqHabMwUlql6LLJJYh0fd+3+u9QwIzVSz6eKAOzDzCTIzmQ75pV
m5AUCerrrDp7C7wRAy/tK5w7Wf6kIV9eJELvD20OqswoMnmK/fQe+7K6DbIsT06TypWCEHellMJd
J15vHQwK72Uf+eA9aZ5vK8d01oUn0TfY9rtWutWJZok89XohNkznyS32fmbnipFb8poCWVtw+/hH
jKs+Jr8tKU9inVvGcCtj4w0NbHFXBZk2uu79sQyir/wA3eHcB/nXFml1ZVOoymm0CvqTvbEVWqnR
j6RhpLTAjrErT3MMgVLdCYp3DxdjTKOLNBHjlaoVBrFrUq3B61mmeTru5pZ8ECO6jaFdB5QD0XRa
FHll7ge/75ZubvebfGxZRku4lXpoN0vdzXHtROKmhE74CZDI7BLiGxT590mSrVUtCd5ipW6uIS5A
PIEN1R+iN4KUFxoNpHs81J+eO7W3PCSbgR+7p8epHLWrT4quky+i0jQARlndxmaMsenDXDxLTqme
EVyKKcedILbiVI0jJ9XpUiMxbjcy3V45ezBHZQYLXhCh2vs6gkhChJvtyJr6whyf4Wdq5j+G8jSw
2S8ffpzHWmRGrHOx4aunVqTpqoDv+WL4+YuTMGpAWvLLcUMOdQldmrJENNEmxfP81iCBWyPI27N2
yntLT+5kmOKN6Z3xOhqTVbttuOGUaNLR1M2WxQrNM8HBL5K/ztpRbHdDiij+XhjGp4gAdtMLs9ts
maAk8XfJiB04MSK0xXHWIjjKrGeltvZCtv2VzCtCRGzHYf6sIpKWQFVqzAu3PDPR2NAdVpnn74c0
Gm4c651V3VoeVqUa5gz73dZxXCb9Nn7+qmuG+2N05uPLXQV51Z9rQfML1UO15exhbzh3D+vZZAEu
5u9lU4/N63ibQ340gXIuHpk/hFNuQRxkyeQsxyuUooPAw9bJK3nzJ9c2UyjX2KqCIqCO5AvLdNb1
Im0ql24UcRidOr2IrYxFhNHuGBsY4kmTftBDJe3ASze7n1S94/f2yXLzdQc1jmAAJgMHALEZ/zLc
8Gy1g/HNpnsmmHllOrlxmr2SfkkeXTW6F6PCc5hlA9AEmHsDcWIboiDdJ0WlfCssVscm2KePqjpA
eeQatsV/MD+YXRjfVfw3COzVdp2lJsInhk9vj2cx8qV5edf0KlkUQY54UlT2U8KB/wHjnH8OAb96
RY9rJJoN1YvWWUdma9W+DsqXPFfXHVpVglrsccVqF30XY4vLuGy7g0O0Nk1PjwWjzT902PDrtGaw
O3epOUGuHu9P45oEoUw7jxYHyIbYTQ695m8qrZRvI0LQvVv1kmO4pS+jDiharJdr2wr8n6rUnwrV
eQmKoXwxPfFNVEryG0vUd9eXQAm07lOx0wO7m/keDyQYMmpkJt+H8TJ04hXkBXFvjZAm9uBh0ql7
dZvltgX9iRCiifzqJ724tqgBcdvCp9DYszaE//7XTYmeXliZO096sHvi9Kb3I0J+KuxH10wNsoab
PTKhVvjte0A1jjzy6WF4dZtbYbhiEdqjeKOc5p3LsuragFPc6fHEWAHnpnDwfi49vzoEhIsvyknC
N78WtD9OTk6HtJw3tRTmhknfW4DlDEdeabx7Ognyqq7EJ20OfCmTFBloBLskQra3sqahENTSYfdY
W4hmjc8zP9ml/t7i3j8GudsjaGDC2XWffhNwsBtGuNJLKpQR9EGB9iXVWzq1WqI/9w7d+0R0DrlS
NOEjAGFgd/EYqBO9mMoG4eL0XoIau7poVY5tIcO1mnf6rzZ2Fk0j8i3VMEr7CY3s2PBjet9od8a8
TWAnM/LAeBrSXF0afpvsg+oZH73x6gfwihJm1CssSM62CmKq+mhITqbL76plTnM3q44ZklmcR5Ep
K7/ocC9prhgOj6c+w+I17TpopsALq6j6Ro0GvqjMtjWwVTznzGqnNVPVhwbbyMVpCvVSMsrfdpDZ
T483sHMQ9TsxwsscnfDDGWSV8lTZhrkupoeZs9vBr1GNnUcnZv//CfATXc3WD53jGA6XVEmQzXtA
nP/NkmomHgTcMMmZLE9p05MwySEVsT+Du0Y+pUZM5VS4zUIQ1X18/GSgXxf+JEGafTcyHIHxh2q7
cufmtVAh95BBtetC4SwCwjxOpimCXcIs8/FsLoRwu0hOxIW8h26oHXUOl7DWCRGY1zYvQ6IVhsPU
tiwOM3HaV8FTBQEUrVhLUVuULa1cG1rXGPoBURdjuqBisr58hHweu+lrW3Qf4PRIb8kCZz23+eZ1
p/V1uSp752u0sIq0VmM9GbkQSzfJ2etM4xLFqrpUbSZIuYFpQUMmJHFhgHgdiycjNQDjaROawh+U
YJl5xrcKW+yQBkm9ilMZbYVRSfqHiTwJgiKps4GhRrrmL/nmykViDeZsTZVPc+Go5Hb6Mz3JgI7/
DEl9ZE/K5lf+3y8pEOrmfzP/Y9pfjH3J7s01mzdkzOxbEAo6mkzF18g4JcsDlncjV/oT3hakWTSh
PrmlsP0CYbt6buxc6YkVzDQc5ZOEJw5j/wzw8zNnMsXHztrNr65COlFMm/FqTbBalPryZEDNfUUN
GBIh14ZnvFL+sc7yXz718nF+iCPdZ7xQb4nAM/dtWGDeKn1zjxOGXmTNyb1CsvCaOCCk6v/D2Hks
R85l2/lVOv45WsCBv3G7BzBpmWSSxSJZNUGwWFXwHjgwI72GXk9Pog/JX2pzIyRNMpiGJpkAztl7
r/Uti2u9krjF5XYX5NFbNMPTDDuL7RtBi9U3I4vQZyGfXFQlOhabbASH5ugtGWA3Y5r0u0Yg9sg6
Y9oXIygcd1P896V8KcbSfeqmtAtKtXcOthxfs7WZT7nmZLRLVPUJUh+ZSTTNxRxaHUl+dGCLEwdk
DrOtA0Vtor+gURuOAwDtWzfZtonmHvGMczwCRSRzQy/tUucAbnwyEhnGC2mU9KOj74suSYFCs6z7
Lc2Nveya3y4Oue+LMmHZJp3y02Y6WlrMsJeGGmo1OwDe1H5Dd/U7KvhbpmJ6UjsYzMmEyQMbJgkw
2MfatPw6b3cUycO3F8STmX1+9Y+Xqs04P+h9NQfYrdpXzMTBLUTEHYQVFt1cwAwqOtp3UxBr9HFx
CkwQWMh603Qmq6kF96OsJFfo/3J/NJrwS18K8XXMH5TRHQNbH/RrZy8wC5L1o15UrheNol7tvO5P
CkSmHXAniH4Mhg+zOhXe2G8xZN1IhrxGW3psLoWarFumYhzWI5tcYKTZq9rarUeixHJJ2zJ7TVLy
M3VGQY4YWrSx9al14/y1IYAN4BkAmdurorb6MUZOtW8mSE2GS6ydti0gt5ship8bjpxznMs/H2r0
4WlIGOkX7kqVmRjxI06M/O72+tzG9fDpDRsSDkcyrcYv5EECoRkAy4sVcX8+3VuWKRHqkFZTOkwl
2ffkgbE9xobw+9QVoEy6GeAg1l7m47Ttcpo+jDjRHU5tN/nSwnUECUl+qXs0PMLsOVXmbneTftxu
hoyAdEfHMZiV+bKrxvfPieOUyMRbmsH5CYnKoJP8q83QefGvmp5bNLjepIr0oMzoS9ztRpl0EqbN
mHYMzqm8YsvQLNpDWur2UdCTPBUxWo5plPb3fO0POmiUl07MMw1dqYUlbuyT2pIqhHRt08jZmY3u
z7LOhIvSNRom17/dxboHW71cBBglt9vVWbGe54KmIOrjmiGG1X9TmnHlY8gC9sCPtZNNVzermHKn
dGJAUJEmy5WoExWmTKJTbtvL3hBJmCXkIBiDmO5uXyW3uxZLg5DlI91z80kDEG/ExX5wn/pW1Sli
uJF6s56t9uQw7PFbvaa20WM4CzimH3P8rvsuiSekX7X2bZFXsVrO98xcmbxYjwNAo4vNdB8DDcYf
b+ryZHd7UEm6ZL8oiHrzpiUJF9F522Wrp7pFtRN6MXvT0Nen0liwJBcu1b5xSRupBej3meoY+gYW
2pxi08yoqPcEIrBvueLYh5rcYz9trJwgitFYQ4mVvzW4ZA5laT3VBMrukq7VT30ULRdLdLgFM319
gS72LgxF+dUbfEY2jV/I6R+CLuhSV1iLcdy/ujXAial0H+bRmvFubsPs2IX9MdvHAbuup23M8tnW
lmOzoRCywWTayiRl6RqqZcb89woREPR4Sf8RNtmB+pT1p8UGskmraPEtORSntLchq09FmNOo+KIb
fbWPG3DhVGs/tDTHjzDSYBvKRT+tjdFfPztDjbA8ua6gIiDpYH8jbWfY7ioTwlu7qPX9EJPQK4Rs
z7ib+e+Blj1gISVZqlfUXV9rBDOn9Kojy6iuoFhTuDfQnIxcdu9pZR7NCb/fyARrX1dNtV+meD6i
zbKu6tKnvtSs9mcGlrGrUJa5hXsH+wmu4ZzWR7x7zl6tFvOsDU+bQf69W9QoWNEMnGcVMdUi1mNv
I81Sc8ZzhPykY4PZwp6HLyKOH/RKn7+xSi2dg655K5oRFnYnvIR46Z3YfWh1wRvfvhps46OU4OtX
624zAr7ApT8nY+I8Anowv9KiimscSzjJOnpykfCLqaSlMMpqF2tWesk1sRwFXA54pMuy10ZZe7dR
NPoo/W5CSPMJpicNZDfNcf0wE8SQJk+3QEvmZOy+IxkoZtpiOpDx8+1GRTCL8/LL7Y6NEw4Pj2bs
4nabLpbw4+xaars4F4tn3AzNtL4ZKaAiDf/ZbSuo10aKaoLJ9G9Wl+qvXaPVB4W5Nisxd3Wa8H5u
uuo5a6M7WP82ylqks6yNsIHaY6wstGWMH7dFGf6veteqS+UtyjJ+CgxHuVkKsSt71uaJvVlhl6WN
zhWXAHULFgPr+pK3rvEwy7U9SHsgrTm2I/82vVdy2zzbGYqU279MWOSnGX0SuMZMtsIaby719q5b
Hm6Rnzh59Es9t+fbPQojAK03HNPnvtbWO4OUIL5rIW8WQ19e727GdUsiyiWN6VupiO+3qWSyaUcL
BfMF1FaMko1u7MdqpBu7rcoFtkKrKL90kMv6VW2+pWCYd1Hp3o+L4d4tMssOi+P0x0pT2qAVklE1
XaS2beJXaRFRmBpgCgmbcp6IkQxvjqdUj3ejHJpLX6RXZZ3tQ6aooKqifgiMG7Yp0SwWAav+/XkX
xss2cCcSoqrde0CPyFtHHVlmMpr7zy1Nrckvt0Y3nETHJ3JNfja6Cc/kjawpXXa6OpNOHjOToD1Q
88cGnwx1MW+SNmF3RQaeofC6U6CC0b/dvnTo/95F2w2TdWevF/2LdCMmF3aGc9g1YihrBDn32kTd
WeUPg+ipNYouPtNmw4+lr0oAncEvHPKk5q3MKAvSb2oyaugm0dN2oC0/dGbWHpZBGfe9XUPCzatr
OhiV19iLccA49NVytsG0MiRkGMDW1RAid5jRqpTx7DIWjeHpA0QJ1AHbhHpcowCSUdMx9Sp75/VT
DLakSREm7Wx58RQfbzMAbUBViHMLAZG21lpYKQVywsm4bCWAUqvNR+ooT7E1RO9a9EIhc0HWk/00
xfCOPzj7WthpvGewlAafS5q7AhGXPdusnkL1g5PqmuDSfOHnnoZ1qn3Z2t3XYpngNKid9cvAMWnj
p1uZbwYVayEermHpzrcbCW3+8ytyur7QYlz3NXWCeXGAUd+5tUnj3E23TLbNAdJM8mXkADncyl0z
b4xdnoB35d/yG8+BdjXqMcP75djnxdJfMxGbd4YAOWCsokVvNP0J3Cc4gSw0tqCf/xZUDrTzNTK/
bzcIfaI9ZsHJK+foz8duTyx2gWkWYYY/JtN3rjzo1+22OufVHN/fit3aRsGqmZhspzS4zY5mkZuP
aYHheBOHt8X00ieagY7apa3oWvr59pU6ms8LHJYuJL3COed1avv4arVXUSS/BhCSv6hefRwlQWWu
M+5FrEmZiaIR5f4E0HWzOkepmfu336mPICP7AgwQvz0cJeOTqkpttAVQiz9bO+NCMklSlN/rzRVL
LYC9purFuS1n2BZJCWhkLc/4i8zau33JlYzJl3qCZ6tfJKwYejH93U0e1jrVQl1kzGG50fZcO7dA
KCbLxsy1MXf1czhTyhgw4SaozttNL5Jzj5f/zIAxIbxxGKodNiD6g6Ou8EkVQ44OjDQTezcBlby3
k3E4waGmr97K+2V7KNkA5jFXzWBYdbK0OkAiSnfXpnK567cbORbbjdl7LTmg4WwuHasdA4bKMN8N
Tam9WmW1jVP4jSpxOee6X1l0FE6qW65sqiL4pay7itKQZ0ZwzHq3hk6aj5GvdmizctoZX2DmeOl2
FcEQFt8hk3iPCSrZ3e7943FFm8k80GwPiQ5uuMbZyq1FB6Tb5A56X4YOCn3zj5kI27zp7A/JF0nG
IzjKTZayEtLhdRBl+aTY8eNNGNRFst8TDj/s0CaUxJd0byrSI9rGHzOgEt+hS36vVitQG852XRq1
8JD4NeHsxshwtk9tyBbXI4KEtKq6NB+gTDM03UaiApWk30vymm/UPCXLTYZoPnhf0nCqiYqyJSIp
sfUFxYb2WqMR8hqrweSL/wvOeAsAWkNeEI8UHNZKN6ZlXneeXMpAV6uCudTryy3FOtMYbHL8H2nb
bsBpjfE//dGvtcu1LkobVGYjFzyIL8p9ZcsLY4ToZab2JfcsmpHsp7ubRtxZuqe4oMlyExhaU3Ws
wMY37vwGgzEKINP+jB2lPeUbcAfoOi29pQJe5RA45WpKebEU5a5hQPGltZP3VtOcz3uaiiDDwZpO
k4wn8ySdL0i7Xm73bjcSiZy5EpV4u2eXGsDgCgi2mcLVKor5sZnb3xqt6ywj4II2CBmkNBpVcPaV
tN1LoiAIa9nxf2c/7DdbPESpTNwQK4McQdG8NkKL7k+JQhReRd/SyCMGvwRkGNpKOKNtjjsB7Uys
e3ZlBce1aZxb+9ukY4YJso2bP5iTRV9y469lzB+4YDHZKysUXar5uK6OejQM9xVraYE9jhQAtp7T
ZXDKN3Trzgn/VbnbQs29eZbx3iJPDc172V3XYe6uo1T/Xzm69n9BGxqOIFzesA1DJV353wOt0lkT
NDI4WES7kFKVNMceTtmlQ7d5Leyv6TZTWZkCnIUs/KzK31K442dncaxLVUa6V2ruYdoCVm4X/Qbc
9wGznk72Go+NSgGmvruvIzlgkaZjevuqNmbmK+hgPx1ZM/lfnw4tREQrqD7kveNsl5ioMCgak5Lt
hSKvn330IpqCxjA8VN3ND1mXTKaXmXlvVY/08BEiZdvNssX+2k5unwBk/ZOeOLLo4pgZyYlYchhl
OVnG2o38aYT5QLu2YYe4+dKGmDEWXTf9Wg6Aq3obXX9mXGF25yGFhPGJL8rnyPLgxVdhgwashx7x
TVhtA3s4Wp5RRwTDVOphnzTqfoAUc8uF+m8f83/Ev2pI3ktcV/3f/5P7H3WzdEwzh3+7+/fXNE+b
Xz/T9//cvu3/vOxfv+nvly+75//rCw7hU/jvL/iXH8jv/fPvCt6H93+5EyKbHpZHPMfL069+LIbb
L+cdbK/8/33yL79uP+V5aX797Y+PeoQHyU/Dd1v98edTx59/+0O4/5Sctf34P5+7fy/5Nu9X8d6N
/f/87//j37/n13s//O0PXfzVtlUbdoJwDRcSHyzI6df2jND/qtkORZnB1NHWDZ1n8MEPyd/+MC2e
0mydtjeEXt1VoVn2NSIjntL+Kswtl0sYtq4Zhqn/8b/f+r98eP/4MP9SjeW1Ro7V/+0Pm5rpj780
n5/y9uYYotqm7picjK7Gk9otOPOfYpNad52SlN8TbNOacg6ZISdNaV8QYz04pKh6+mTEB0clfC5W
qke7EB9ryuJNgiP4XazKA2vJfpbu4CGMF+dibf0oTejrdpym5jzskMlJZ/6idGzbzEk5OI7yZYiG
a7EQYuK4TwKHw2bGjrxy6/IRQr/0SNGtfpOUmcqPUYfvF1c/xKidYAUEVa3gGV0iO7B6LNTqbBOb
PIiwrXVoYOBYvFowRAWXkfnsij1Gv5FPOLK1xSWECme/Z2v9q3DhohcRdH/NfqkdW3DBHNpwaOFC
dwsksVw1iDr7jk7eizgzw8KWP9vH1UjI8O3rYytScajNbK9T0ezxxE3QwbF/Qm8kK8kafrZm9nXp
+utU/ZisEWSuHuroLsBfkSCRTHWoqWbkJTpT8do96VsWBZNqPMaTflhHyNFrWQQuIgxStnaZLF9o
eqc7B65N3SJ6VmFeJdRbwFsK1L/rqVe1JjSy5RTXGllC60dOmyVznV9p1CqBbFnfExVAa6ANMKXT
KD5ODTBNPpGiiH4blY1Eb14x0BpQfTfQPXar76Td4ExHkiNfWLp/v6mwB3dqjKSLEXu/YHSqp98Y
cJiWjd0D+Otr51jIocV1SgaECVQzocu+jQGtzVwQLg9EuGqT2bYkeryUcujDSpM9AhZyL2zleZ2x
LLbe2IghsHFW+cuEzBzT6SuL5NOMPoSZKagbdZW+08/PFSKNLKXdPvNCiPH680zP1tH7uwSkKBuP
9yTKx4PRkXizYNQaO3l2Hab1zUzqgZ0pV33ms3AtlV7PzAA5xusTgfTSmToUpXNB1n6N1+Qeuaa7
nx8AuqFV71IGtWknNvCCs+/T7KOJHD5QtWCfvpLfED+UGDmY7Zr23VCXPxqThGUzuVakg/pDC/Qx
bqeG7b6Mg7kjewS1DNgLfruAxc4pd2rtOMVRXbv+jSdREIrc6xPORiV3vHh8cSJiFZAPwBhMzG96
5LxpHG3oUFWEUaR8OFrzrqlsPLvsY9SOy5L9JFUTgJARf+0cDEvAmp61BPSIgxSV48W5S/EQeo4V
1SEzATdMJCatIUtKb6EvoZnsnDN3HR/7ZDggMYTl7FAONsuLZk6DD4bQ2K8k5HnJxK6Ss74QEcqa
WhWg68w1mNT0ozWHZGeOae/J/GZ1tD5u0loXHe7Z+r7YqcGefppZQKsw0qRgzokeSKyKS72tBurU
6g9qjfea1U0X2uKXCcol1W4f0cwPVlpfO7z+OJamLKiRE+vDrN0BsWDATg6K2ZDolmFg9IeJcXE/
mI8GLXTQpwRlKDU2uEV/Vq0F6gIG7jC2nC+qP/XgpUip8lKaPmcLuwNQkrBsfud9HD1Ui3Y3Z5l1
L3Ls96vxCjhZpeHKrE7BPV07ikeY7PRsVc7XZWjLwKjNH+m6mieSRULdUMCBiumtcSvrfIv645IP
Pswh709LJuU86KNz4IA9dihD71oyAk8LqBmSP5E36kYHab7IaRn3IjDj9KTkCh2Rpj6tUisf3K5F
jhyzkwGg72RxF1Q5f5ALvpHO6G+z1eh8k09cWlUSVFE27lo2YXXExqhu4c8NANdprYE3b0TrI0B4
bbdDF6vrC9uq9zhuMK6t1bkH82Y503gXyYw2FbD0qlvHA0r4ULWKboe7sPHJc0P/1j0nBmlebIgI
Ibqrx0czmpsdHwj5bn6ZRb8mMil9uQlXG3MA0e92K4PxaKfximCwm3uhJXS4Y+fcL2YTWPiGKTkI
7lsb/c1xOzKdsjXa7xzTis9xVj7jy2t3WndC8N75hWkiKoE/6KzJRxfDW1Tn9XXKOi6A2LwdOIc+
nZV6NhPPcFIjJPWamMOaTGUNpbCcxt7XCfnYie47FlXpowpY9oYzvq71/Lq0Rh+O5mZo76nROyeY
if/glHZ1X+3jYkdj5FWdGv4HbrtrN+9cUuGPrrnC0u98AX6fnqMBs62TmBcWv/taiuZpKX7AtyzZ
aWKudIT2NKXYmvloVS7CKwEEnlV2nv6jsfUYaCoynSlr+RsUZUIyLEZssfVBNYyHdoysq6tZP1HW
SZ2OvcNHbStjeQFl/N6vUvgGosCA4Tkc4YxLgyGahzJlGwCQ46VFiXXDgTD90A99PZHls5SIOX4w
/c/JPVAAYsnl7GbcIxmxyfRHTVZvBcOBXTa6Z0gzTmi6TDYaLkDGCmsIv4cakkyC3rOy96ZZX0e7
GQ51pAc9eUQ7V9G4Ai5LOPfm/ANwdFaQCux2VpDOhbHPq/JLqfVoN2xj39IpZem1sKo5NcnPfU/z
XcR3DRPUY/1d4QA4T0QnxnpRPrQRlPRWqIe5JtdhdOWjEcXlFdb23nYRKscmiTHGknxMkvQ4TXF+
WY4ZEQBATk/TiL2sxoOIMiQfIvkWdY0MRDM/sr7NXqvDKqME4MBUUaP2MkelCeErhp8VRJa6Y0Xu
T6vGKsx49K7HDay2jJvtLfZGm341Gel2I97w57XVn6btDZlqVO5j5BF+V/cPampqABnpnqlW8paN
fVBT9RUsKV7rwtPSiuT3GtkeU+DvEpqiTFmTaRzHYWPWhMExqS8pmmcnc06GRttCJNoc9nmZBZ1e
AOEW0YejlMuuGG0ErFXV+v0EL7wCWaDF4ifXu29dpBphX9YdZNgeDYgVwG8iYShqD21VvNRdbRxb
GshnO15OWjON9xNxWGgMDGT2cPuC3siYpcT9mzZxja7TfPZLWRIkUD01DiyZWV/bY4IQWksL4+rM
RQcauIz4L2R64Eoc5u0MLkDB7xCCRBlwQJBK4o56gg6I46/uYr9J7ycJGSe3WsOn2f4QCQ2LUJ13
2OGJV8ICtOTY3RyDnIN88TVrvKIjjA+wvQINCe++3J4eDfF7zovx6GJEHbN+pxjVfER6QpiWMGds
VZT4kd5i+FOS/qShXSFNApHFutpkbOM2b4tTgW3Ji8zlWcoOBIO9EGDFZA37Beu9+F1q8PjcFW+3
oT5Ws4uAEPAWy7HKSFjm76M+A/PO1BLLMnbwFCtGaM9Y6B0CWex+Wg+ynPJwzUZECo5+nJuHYkzL
BzZnFqB+6PtqdlgrGLIzDC4IqvRfYzVszTXlBMkuqg58laZDcp0sk77njMPMSPpzTSCGU+bJCcZH
sZ87VL1ji6elTcAmqYg58EAvWN8XFkg5fPSxCZ1UYS6vEkySGUXqI6DLaIML3CtDgrSGSxPzohKL
4gKSqHleWOd98PZEh+Rg49gM4sHbLWtbIMJmhSlm43erTFeQXXdxZz24demZMr/vo+bHNBrQubvA
Gt+nnNBFTvEjIJ3Om23zGLkldsbszckuKw7sQ6pOfMQYTIYa4oubcmHtaeFvygAzZ/LHRW/ooqNi
OuwT5/c1mssDjD6gmGSDVy5vAOl9WGDCIBlanudng7lQQPckoYNkPlqNFiJwafcOodEYFpbHyVYm
z8JcEKcZVD7zCRrnsiNDzDg1I3ChMp1+dHUDZUcU004fsBxKRFiZRW8BSmUXpvA3cPZqQTQg22/l
8NYRU+rp1SB2U2YzcjKxTUco1SkZsUw0ByAKRyU1pI9YDB04vvALMwYZM03omznM4vZK1yK9ahBY
fKtchkCyNS4BRJ/mGvr2EGsQxWP2oYSh43FwxCXFb6v0RbYbZoRqTtPt63wgWLJX0rvSjY8KHCoP
Dyt1U4HI3hLCs1c0pGMCDsSEka7KNLS3UA5NgDto4nwKOtHHTFvYndJj9mmx+aq+uEjTsDeh8KTh
i2d/dea7lF6jj3KSmYgcxktMj82t1t2iq30YIZfwCrv9jhMdOVcBSj913HshFfBmounAqzQcWPSV
pbPEUOLKD9NeT3NpaV42pXU4bsOgkiU0KoO+WgJlaAiW2djPsaHA7q9fozgnK8Zda8wG+Y+sn5kE
cQCpFt6OHG66PlCGZbLdb2z/0lQZoTpgGp0ZflRLXRCstU33z0cFbfuRPGRCPFQGIVgR4BrdgL5p
lzJs13Z6YlLtC3OYSYkSmp8hskFFN7x2jkNggJXgySF6xuBwLKtWOcAZg2udJ0Y4OMMzssQZGdvV
QkJ+YP8VMIXgvBAQ7stnk6KDEYnJ3tNy7+eZtFjLXb2k72CX02VPlZ1M0Y+W1PTeioY1Kzjvq/Jk
zvGrAD3p545lh5ZODRwnaDLVogxytXhQjQA+yBo4AoT0QMcwwCVDFevArMOMDIuyZ06ffnWbhE8c
IuEk7J+0wDa0tgykRnNaL/JvthyCKF6/JHJ5G4il8LTmsgBQU+AamA5YCX1FVhu94OjpGM0MT+SA
UN3R4UdacWIS1LD04rePqns3p8VvoUeuzPa1j3UkFLayB16070etoGmHMJ+I4gxUtEnUJs3mL6lD
aKZUJzVYxgQ1QpnFO5KEwUqV51xPoFXhyydOhi4xa2FW6CcYimCzVVuDBUt8Z6HbQeIsb5HTZYHo
J/bXhckpT6bRHOgW0yBzMV6wy75Y4GpQNejriQ3jsR7rijY9OR346r2GhjhS8/p9yJQZF/1sBa5+
NGaCOp1MwRdWsqRo89dmXciY35DQnSxfLQcucqO9TfIumVwVabB8takweHepe1ClDcGGcUHLBQK9
KwUDiMZtQ3+4vbrOQFBGA4dqqo6gNAWEejetm4sjWf4YDEocUCPfwfWM4nzTrOdNeMT+BmqG6aA/
I1U5KNLd/J4A8eeEwiSduXaQxID8kSS6vn7G/V/5CaEj3hz1F1pgKOBkeQ9XeeCcNd7g43THsu5/
ag7+zHLjMfVTc5jgO+36oRIH1BdfuLDsTWmY+3RpoHes5mPfDPm+7+hLuUoZ1ga/ibVA3v9CG3qf
x8QkEOmbF5lyIUsrrFBqoETOzkr2LCOsy2lNWFOm96anS94mKYr7ITMeVItyMCkcZjix7Ph+oFlu
tS86XQbDWP4k+oU5KzqmuhPBoOhzkEwDu96oCoayfazbvjol7vCI3x+TR5k/6lN5ddGKhoKkCW9i
ZQHQkALzQKvWklwYKrR2GWXEGI2raUCJGcENcFT9W5MjXgTyO+9Usxi9Ubi/Gmsgs0brajBQWRwu
ndROrvyZ5q5zvyrawcxzEjKMSy9ZAVc9/R51S8D3MLgaq0uObXsWhMvqdfZcUuF5U0zxtCQX1Gr3
kYl/HCIfUVbu17UX+xHOAFeYkY0Q++ix2eW0bHyLCTawf9v1CO2+ZDhnC5ASvhpr9Q5pw55zBFgp
F8eFERjxpc/IPH5LSWAB+XfoF/ZsJM8dNf06ym+cHWW4Gu2JrOQ92nSVeC+TbBowA7v+3V6glQx5
iyplsB7ynIBhkISIbMIus18ccm67Fn2jpkuaP6heGtwCWpgsYMtdOLXoJpDbysovhKSeMPASSVyP
EebLDFNU7hwxXSV+p3M9MgpImhJPSUP0ltp0Ab4qsy5Tr9NGCDqEXuPvEf1Thrtn0AcOzrULCNG7
W5QjkNHoaNCvmzu8ahMpA0qrEePr1IdapxBPjZeobFBkOvnBzvvXfnBLj51reyBHnRi9eLT9EpiA
ldECywr8vsT0UbITCreV0XhCmS34OQAFminOIwVscm8YtFCMaeh2Vh1f0cDVWNHsM8rV4mFS0Hs0
Q7hYmnVZmQmh1mUUa5nrURVoWDTw9wIhSTxd9JRogpasdcvMTtrCRpIfR7AJU2fY4G5yHmeXQxkx
0TCSUUyq0wDMD54VIMkfBIKuQC5ZlApbvNtRORPGlfjQH9eAZEgjQGt8T+idHjYdw+OpJ0JwyCqk
W40uT+WyPGRZmXkiLW1ymKL6QsM29not0bh0YEBD6vlOUvpVVsRt9jR3aQmXA1bylE05exO7t94T
0nUZyp4djH6BeGma0vJ7a36YMDH4rqmXHA6yhAErKFMWcnQL+4X2trwIM3krBYeoKZRHg+LK14zy
qrEs8nc6PmQsc8fADXoR+g5Xp1+Sj5S3C3z4fO6hXpUcETKPL456GeeVBKzFfaGjjKuI4C2vaAiu
xoNwTIUGKE3tOea6wGQd9HS7SQ/lpukv+vvSsG0M8NGJf5P1gAHGX8dY7KAKQvFH/BSwdr9zRXZP
BPocUkm8ieiLKlxZJSBrslyJnqjFxJjOBfx6/IrC3SGNioIKjpleZP2hi8C0FrGFu24m5I6Jj2R2
yUdq5T37Zg6nezjOZyzZlCqcHXvSsd5rWaJah8jIIfaFb47QL8VUGNPi+IVh4twkPxhAkb63ymH9
rvTlvdqVX1orVy5KXNBF7eCVuqO6WzPjSSaSLrCLaHoL60GctVPX1qKf1BJ6YJZn2276e9Mon9vh
q6raTCJs5VxjBcPGkeaBogsgKxEx5CR9aKnVBZGL06upsR3FmyMof1/kAEssbQTg0CVnkF+YXkL4
sUPw1XnLt+IN9RdVZYMt6PTuM7YtIehe7B5d50vdbS6RMZjhKk66oi3XaNbwE9OHtKL5ZMoVbcAq
WMWo2nxrcmDWAuJRZPICOo/hRD0fp6Ifr1FNePyC4rGv6qvLTsJPJfpuazCDwnLYTafjfhTIcwik
yTxTp1nWp0w/VjN6hF3x2D52xjjBk3O+ZoR5ezgyVgybgv+nGp8aRfuJc+jZoSaGQfZbYbNTRut0
MQ3xXdjMEps1sGGsnrutaMV03x9atDY29rjT0s0/lBlUOsrioGQmHUCnsPadgcUPhzzUWzKOLXo+
u168QfwbA/h4dPesOQnLjFZIlxLwG3V5T47Ls6hU96jq1xjV7wme3LEyyMnCGr2dZq5fpMMKZNQ4
qMAdglKSBjZnz8IR6vFqEvlyoMx6SLr0qcCCLwtYsDA97jWKXr9p7Leykb97ureeWRRtQDOdRYzu
gLGk/VGPQZGgRQIRt2ZIryTqpyZNUvCPpEevJEL786omKMLQbU6M/0OqaB+HN5yNot+EqbOPHcfu
Sv2Cle8pjVKxQ8RzL8jcwfbGHB1PGGKWaMLHnxfaTojXbs4fSar0Ir2xTk5Rf3f0ie1YQ7ORdW/d
ddsQvSCSUyfZqK0z5c6KTTpIU8v1eSW2t+r2bOUkl77BOKBXoKPK7mJxqqeOIY05CT3UXMZCTd8e
uMr9KgYAk8YptQSgC5dYzDVh5yZ0QwZTjhfEMZ03mlAUgKSXlq1j79MJI42he8maaHsXGbeHa2VY
rNCEceJjAc+dUjnyewyUVHvLPXUbyshQuS5QKFYH04i7Qztl3/GbSDKhmpPFhoY10f3Iers4sOe5
yHIgO9ZCdozrhN1fwZFepNN9Q7YTTWEn2rmNlYQio7mpEHfkNy1a56ZiIWSodamS4ZzHG3BogmRu
DerO0HLtxR1+jioJcdisSVvF1gH0xXfMIgozGb+nQLDJe/JSsq63jpptEKOLz8LgHeIp9KhRvDT9
Pa8/M+2jr3/Yzvd++cZ+KS/vrfi1HSrbzxy6cFuYal+TLjRh9Njnxaudp+8dHmLYsWvGvpUidkZf
caeq6ytJQI8y1bVdZ3Y/+yoWnlm62Gc26TtnGuoVzm+1sMJFAvYtmLXw1jmla53rVa/ru//F0Xks
t45kQfSLEAFvtgTojUSKlNsgZJ4K3hX81/dBLyZmYmL6dY8EoG7lzTzZ5PrJ67H3udwfRHsU4O/x
CX85sv+ht/FztMizOJ3+bs9GsvnXDvpTN03NOfEMthdFIfxRiWxUsZ4Ogab60OJ5uHrpOxCV0lc0
gSZUZeMOkvx2EopzcEr67TH1oLdToEGYENytMLZ5k20Z6z8h8DebeHC4eIy/bsvQnNvGcMoSIj2O
1vTcDkirsR3h0z1EObjzat1N+htPHCcWzdMrr0k+ki9knlUjLZg72g/SHT8H85PShjfR0XyUAOaP
OPO0kX+8HpicPQsH5nRKRrbMTnxO/JJLwUtXRwCh45dCz5OTjGpx6Jqo9j2hXBDQ2b0I8dCzFI+a
ObNAif7qyC62S6qhHJek/YAFPlJmdevU7b+yoS6Q1rjCKh9J38IvwQLF3tFb50SODkad37KCioKq
En/o43dGY0rb/gfbmnzZ5t7byY72Xxz+Z/4/XhUGZMDVxiYvHFRqQdZJVdKNhJ5+bOFHKyi+IjWL
H8pAKOGuTiMcuoOVIf25WFa1mqCmhYBPDttQpOYzcu2GvmSIMENq7olg5EgLnTo8/gfS6aZdkNho
GfXUsjn3INTREEOLniMMean1nWWURc5LhRZ8AyUANhYHnjLeWlJQhBfhMWQF7x2BGpZiWFNdgTvf
ze4FGut9lPat1b1dsUgaejTEvoKUcuSHAqFqCXKiXBwdzdvSPzwBbVFhqJneusT/T5LfIhRef3Ve
6lxpvRpYqnE1a+wsuziZes6c+/9tQDJPG4yhxRPJA3VfRuW5h+eEfZFTco13PAj7ehXi2XHpgZ6L
T8SWk1bCPyQ4SH/WujPhhcavNj/BjquFXbSbLKqAm+Tf0YDVfRT7aEQmZGk0nh2Keb0iXDvJe5a9
5qjEtX6LOgOiahuUxg2CeG2zhwNT2dU5OkMVrfBGrbxo6dsj649rsYlfU/EtDd4jBt7lJKzYxGps
6XMsoc1TWHwM9mepkOUq0gseDng/KT5AUAx0vM4N2jIH6W6O9IOiKY/cILoyUICkJMDAVfZ2TYg8
CtmTlRfr8hX/o2hlXRzs7X1SP6sIXbxpM8eZFXBGf9AU/ucVeOxTZ7v8dxq79QFZUZZXWcT7NmuD
DlxtNMqL47XAi2ZrOwH/E8a/VuUEzEw819Tu9L8eRvY+qtl+INOzwjFsdZW46lWOEfABfZlD7qXx
DNmGggg+n6b4maa/2iAxL/5k8ZkhaAEp3ZDB3paQBPsTXv+AaNUqFnBmifTuM0RZXfmkPv7dgkIu
6XRnWY1U9qohT2OnWI/pAXcEVHM/GWl0XDh7Li6SAi8t8k1aUDNMayfQUT6k4YpHBVOUgWea3YS7
jtIfvTtUOfYld8/z+jxO4nVy463nxuupTC6S/EapIEWiSIq1Cl404ZLTvJmsK9vivcBS1rJ8qWEV
qVL6ZFjos2ZjU/919QiIekf443WKeMaTYML+LTWbvChR4Ul/ZR2XcJtlfcKeR0QEqDo6BdJ0Yzsg
HoTql/V4j+CkaGDAENSoXtSwSZNBK/BheDM0YPUK5Q1A2S4SRkvHBmymZREt+b54w7VF7DHlR8Mm
I8LvWxlPEzAqmu6PhjltGUD4omVogBodm5cQ9prLBUB72O3SZhUdUh2S2XUqACurz0Z1SRV8C+wr
q/ro9XdD5yFems9JtBgf1lBh5Hx362vuJOvOaYJMqbdqPW87+zY04GqYRhz++RQRba1qWM/xmeaN
53TpceC48xAdFYJUqlYQqUPQrSmQLcq9lv60zF680xtsttbQrDqIUIWjvnSC/wuohO2h17y1or1T
lokfCeF/COSgX9KiIiCTnWwSTqYHYDZ5sPpYx8Ow0rBN2BSkzu3fsiqwUbgFvl5V9g8GYDaR/DoM
XzYQeLz0iO+eSyYx8PA8lLe4j346LiT8RfehA6ulpBi2iyOek0j/0DT+cjYZFDpoNy5xA/1UMLv9
CEd4FLXXCivyMQ9prxImoUTbuBehclfrtLlUhesGs0z5xxr1c8Uz0tFms5eUmgSppBwvr71mn3X9
dEUAgwpZtsY+TbNTYg/xBbdzvK+Tfjv333kY6NZnKL5mEgmLSDB3FfCK/VQUyCoYEkDIqNoKDtRR
b5gkaioNfRRv/nHHOtpGRKeZmNgoWJq1lpr5GY8j+y01fS+RmvxYMGNbQuXj3uIONcn5KFQYVoKS
csIXGFtDGpEzD+gCDww46j9nTp4GBHTSN1zH56gMqtpNDjVfkw5LTVSKo3xkY/+bZvN+bL6Mgifd
c4PcqH+Ix/C54VkBByo4mPRH0RAPySUGxER3g2ypc+RzyyHDAWHMY1BpE/0h6ZdSsZI1LMRB4BhR
YqLN1u9Z2G/DPIc+WuxzW9kPemeSP7RQVPNj7nCBSp6NqEOHSYOweGRv7mzdmokUc6f1JMpJWXct
TWhE+IFS8kVmWbFSQ5dD3VxxZSJ4LUEiixjADQsTUm3GlW3efjAM/Pb9zqbyJ+oVUDHO2+gI/Aax
ws5YP2M3bRh7B5XG1MT8rppo5XpQ81KNR2k89mG16SKglJ4V2NXwLRGKaRakWTh/ls34ryddWr8C
eX21c7lFyaOmFBvCiC2AySCPvnuPUbeLLVAPMVdNcsGC+ro1tY2j626tEtBICVVQWOAtx3xl9nSf
e8RJSqoUYMudWRQs/icmPPpjCQFmjrsRkR7wa125Dl6Y6o2MQOBMEHEVCpbpuWIuv2hcHqzq22wx
bUzOV13xvo3wrrxuYIKjd93Pi482TzCN5YHtauTPEypEk01Ox61fdgSKbK/YR0b7MOdoM5MfMHnR
zUluCLH9qvlXGZdfBCC/1eU+OjiISe06c0fTJ/YhN1Govo8mFhCHBHQuYHG6ysniDDbIWjkRb0Qd
doAFe+2MfYK9dzvUqyoz34gevdS1dq6JChyzBj9GmT3H6eRtYfXK2JF8KRV+lZ3q17H2ljeNhEgW
ERvCdU6Ipxu4cPdEllQJlxT8zrslIL/b+hNpaO21qFB/ojt1z/ahz5gX9Y4lUjSzpMs8QrIuFzGF
LO3KKSWXgX6pJcA1laEcbLzGItfBWTYUN9ntc+CeGL0tdStceP0GvjbvOqIAKul8T0iUrxxb3kzF
eDVCPTrUQ9yeioIMsxHXa0JrI5l7XpMmsRICyOBKI1qShBGkMV/V7JSj30gzfbLpGNaGaT9o5MGF
6Q+NDNQcSxh/73p4s8wqcE0CoHFyNaZvQy9YuCubEcgCzef+QCvsysmHTZbpq3G093XzLt/j+KY2
Z3C4eD39BRAPiwWP8ir0fHY6U3UwbXOjt2/OvJOkfdqxxvOWbF1sRqI7T/1H0jUbwQCWOepGt1gz
J/O21z7cscfNxQTxCe983Zg2+BN9vBnqzG5BDRZbm8yI3dAeMyD9cokMGT2DOK/sU5djWvfEtJsy
3WNBv5BeQnYsYf7TsZEgjG5wObGzQ1113mpOGAml/FJ055WWBD+cobhSv8vqWVSHkTU42RxxKTJB
5e14oPYVU7UgCEIJS1mCzXUy91BO6Y+GIXNt1CrPih1f6K34qEIQl0NhkdfudNIqigtYyxrX+egF
ebdAppKL6xhUAlg3T2Z3Ec7bZtLPDg6gopxZfIOCpn3A3nbJZ+mWB9RPULaRX3tbG/aMqYJ249ly
+f2qLSUE872aVT+S2TbKnvXO2WHAgkzyKMNLSlkqKC0L+lu7wTSAlsbZ855FzPp9SLmkuzHdlnRm
eyvZk3GYz5rzYraPRGs5S+NAYdSTA0ic+N4sxrjiT+3Cp1TMa/LPQUroKk+5vGpTUKLd9coMdwfj
okl0AOO5Xb+oSnP22O+1mvkA1LWa4vycopb5FdEMtfwZY0kpN/1c7jNgSqV3nxZsj5egzXffFYsE
pgxay8pAm1l2thW21/eWRw7kqK08F/24VS0yvOPE6guZYya8x+2L5i7ZPTxVIbHX+OBPWFPb7ATp
OugnDs7Xec7XICSagZsK9s+Scq7qhS/VqkkJTuBdU4UVMIcOotuaitjCHkAoN3DDRbuJoaKJkhUj
Pn8GRVB4vfp44bOGIMMQUaAdtGQBbeoInWaXDvV64CFh+ek3+Ay4ezmbMW2wWq4p861xAeKgGmI2
HIzojfMQ9almsbQMX/iWC2nsCjWlUJfuCG/wI0h8VZ89CSIOKYv/NfgntdnhfgZUbW8F68oq2/em
89I7tY8rcw3CfAVJuMijnLWIsm3rj3hiL4g9tLb/5bG2mRSabws2ZjPktFWezkugbJ3RAMSmyGZL
zXCaW9hzMvNfpowHOT4xH6NSFSdT0G2fkptOYq5uM1ByGXK15G9ZVbfMGzcdYENK73AGJ2t6ybj/
ai9pR/rZFlQp06+Gta0F8Bw1T0TtmS9/Ys7OyqgDWeN18M7J/CzwXK5M69za01pSFKTZlIykHlHP
RYwwtk45rBdZOi2PtJxs0r4PmqLdgeU6183bZLH16fHVRvUidEYEc0nchw10G4soCEVcgS66Y9Jh
JK/CYaUalAIpJf5dDs7fjIiQWSWXjKqw0FBO3DQCxwPi661lhglBFwcm1bFnnYM3Lgudh8cibWUx
HEcNMIP0C4YFE5ZbPsMVX6kuThJSGJUkn4/HMmlCzE0iqIpnlO8dL5eraRTXMF0Uw1/c4K8uufKG
TqKeSlnwujXMAUXCum6iuFgmMX9k8w9mwU+VzjeyMvF61lhVV8C7sp2VuH9RBZaPRe4mUqLX0DQA
pzbvc6089WH6PmvlHruCPyYIBkpiHYZRNjtT1teopw0sYsXOoy96m51PL28S7w3wnwc9uqTIHIUP
8uTWwawdlK6yNrqK1Za4KQ5IaMs+sSsMw6w8Q3XjeumLoExu5eVvXv/pZe9OxC4Yr0nqIf4NJ77W
G4K/du1yrkvfEixx0uY9hRVTs57Uo1c5kY+e9TMetMVKRhNex95hp0c6FdQqPtOp0/Bht+ccpRkG
4TEX8p656ApqU9IaVf8YXZcf5MDYOEWEfiWgHQTqJJm/e9PkixeDUXKt5JrO7m/UvlpAA1Z0CNzm
NPcV56siBV7imtTYXE2/mPp54s3l7qYEjVNvNUN/1SUitFt9aiAtU7Pemawg7CZhE/czOsYjy1Nw
7RkbhyHZlN6/IY4UvvpUpRnaxREOcuymDVNWdbSE9thlWfSdEdfpHsg8Gv7SNS2ZW21wXlJNfE/9
MU1CdYdH7FBH4MTpk8MGlW31nn7v+Ik9EAthvI7uIE5zODk78K3PippOZMkAJisaT2qbHmZBWbFQ
+YSNw87tza0jqW3wYOWm/Mkm1FkCi8qZshi0FzvflnwiWGvqd76372KE1OFSfbYaBuW5armVWbiw
6NfyGYlQSqLjULZkpGd9VQ/NlYzl0mpSnbli7AF13OCA4miQ9OnIfJe76odimFybtZ+s5cAPO5jG
cfOuLvpJNm4Mi+61SD7FqTGvx0tcDOCb9Jexm3aROm2NutrEJY6AWcfjFB+xPa/qDmwAHhv8Uh/F
VL8NdbYWbUdVnDMF1ljdu7nYGwbPmKH9NG27dSja5V9MPl2x0YS9ZtkYsNM7SDY7K03H3FLaJd5L
p/7Whz47Yom9tZ66divGmzDau2r8OXuuBUXIujMzn+z516XhM3CV5olMzxOVm7DWLOOZX+vWTtQg
nim9xAC6MGN9dSJHCYCI49hgpzSMpfrE5vyoWYVvJbQeRdUHDJwJ+0p1RDK5L1ihrnGe2lwjiGI/
VVV/LPAYl+Yiv1ZsKdjMeXTldcTaFAwgY+td54HozWDe4vQbPwDVVSOypUh/V7PebgsT72fZBWhC
G6bsC7ZgnFoSpo3L19WCHYY9XDnaPWDWvDzplrdN4l8yq+uSVUGjvk7YpPtW9x2dXz8XRnoYdNNe
g/V5KdXmNlfDZWTFbHJxbj2qT2tthS2UFFEwim5DIj4w43FHatEnhOlndXgzGMbGaiGFf2OS6vu7
B3xtppm2oTXdVBkbU+vLhbYCvYTCQYCkMz9A681AAcoRhA0F7A96QdWfje6UwDwybBF48L8dg/IN
JTpIkxeSv+SAhwK0vBk+eqFePJAtkuMj1SGTssTzqSamEM/aS5a6lTHumWeejck4tSbPa6O2m5jS
0aWeI2nWHeBXUAfIG/ET7FwaDZpt28t1Mxj3yqCLzTRvEU7yaFT3cfRIcMT5fA1a5xAziVQqjgQC
T2HxV7egalGDpmWMtM1bgV61Jsm/j6fXLDb3otWIdhfWztS+55BkyjSgxVmuPCQFX6toI4RJ4tOw
jooe3ftMLrZSVpRFH90zTOewQ+OrAnE4AMLoph8Jc0EflS/60L5rXXzS7LncQNPJrjO1N6yAbxPr
FkERtRt6d8plg9BBVpiwzJIVXouXcMSgBMMWTkfzOrHyXScs9kPl2HQ/aqtACn7HcLTx2BxokbIt
Q3djA0rtCs4nWwZ5LLddQ6oJ9+88t19ODg4PZ+OBtxqRJ6523KWPdtJTt1q3Qe2CYUDRc4R+mEyL
ougR/ohdte9ea2+ArAYyt7ZoCi1wF/3Qk8ONWmMzeN34TvnGoWuh0pqginjimds019tXKm1sdAAc
lPExL5Kp/PEIuHjchGw3OYUZ1j/gmHlu3SgLPfQyu0WvdCEfvfCtGimJV0i4CMJWo1YsV9+BK/Wg
/7Qe9gWiWfuGaqlVMXjrjraXSuc/M12TrpqJkg90hhneEdwUzzPtTNU4nRkza4zVmNHY+znQmRQl
EI774BlJw2dTYzqo8GytQ6tdd4qnrBwdaaoF3Vla+r7VNBgSxRKgiNHlZrH2nPqFRD1aWIofsv8d
JhMmEgylyfIOMul5gDtqlmbne3LFT14lgaHkODQ58cB7VWsN+wn+WSZHnH9zzyJlXHtZdPYA6OQu
CGjG9hs7xxM/E/Yb4ctYapZvaF1g4uChV/pd03EoznYmmZWxsmfzVhtJOGcGHQJRZl+Y6fCU2T52
W7+ANpnn8SKG8BgqBV3wOJR0s1s7GqlsBwioTjRlbRjc9lj+Bt3cHqzWHm9uVT+ceHykLvaIeF4z
IUTcU3HDA6Tj3lbN9To05zv1qr5jj4E+YgGkDeeb78ejTwhfVZ+j7a77kMtXDnQviShmGfwKnagk
HuhPSvaNDV7Fj7ahc2DtdA4X4aTikJFsot3ot8EJyLbtoyjLp4WL6IZLo1TEazIxjHtPROnRuyqE
MuaUytTBR3u3UBE7J9+O4iU65Hl6ABR0liYBJ8bJUG+vk4V6Rk0FMsyjsvXLlN6lM7yELWJ/Q5le
yajfh34/VJRTqUeNNfBUx49qeMCtrexxL1zrebDExiuSV1eBGKrTK2AqwCAz7akbtSeq6rfSiBxW
vzWFb1BQxLdlniPwIVb7L3FjP86a7aj/S/PDhIPbdtmqm0ur2kPBJtCwdhqy3rdNbqwYCbjZ2xlM
biVGFEKeAtSyjr3U9BO1wZtr3AGzPFI9/wA4c9LZzailfk6pR2FJw5oCvMjaTbpLTY1IEYavIrvZ
g7N36DjhwNxHMvwtE6wOjhYYHfsxI33h9o8hJ7kPiuyADGUjPDtSEuxctnnd4HVSz5q0tylBof4a
Ke6hTsZ/K/eJwCg+sMl+U5CHhqb0WFgu9nrrpDjNgFpWPknwmCH3sNIq76pZHQA7LQ2DL7Tnbb0E
p2ZkCBIS9Yyh2961rYNuUZdicdLkQUaAzlw6hNwxXBXat2sYuJ4zzERRW27aBc4PM3m2zBMsQarp
NaJT+St9rxHp2/TCfv8NzfRkS+srl+3igV+Dd7mFNMoNERIqN24+ODutzdil2hKzSiaCHMWHM3WN
NXzDVfcsqC5tdBxlhvMTaVwvxyJ9UcNwC9F7T7poZzHrSOXLoTEOqw2eC+RgRx46G4l3YFXBq6EV
r6iMPPjZPYbivOrDaG1wnRDczEZ4/ZqEpDx8ZNH0nTYUYEMnKuroB+FmL43szPj/14TcAeIot1bZ
Isq24V1q5bUHjEkPyV9PNZFhGbcJ8yCmjC1tSPeR0aJLwEXAHwmd8gjM1s+1D0MQGKqhnIABPIiE
xhRX9LtQdzVMmvU3juAvjBobq2G5ZxEHUGIuu9TnAn5iqVIdRJx9ymygIyytX8aUwyxnNZgOxT/R
USVQZf9Mt/xzx+bDDIktSukQweBTLsUlGViDyFsUzeyVWHDFxA5zgXpP3AMyKsjtoMq1XRcjzEbl
W24pB4pP8M/ye0LuzQvKO0pYV0Oi7BTyBEFSaFvFjjE4SN4aiECXVgx/U2h/GwtxhzaPbVuqLwr+
CwiZ6z4NT6ajv4dmJ5HFp484LU8TC0DolIeCeByBYX7w+NiTNpgNGNAcN4S8/YETJkF4iywY+G95
OR7I+JHR5fKbzVxhU6CbuoXbjeIjvrbR1VkMvHgvG37GBhSyHluLEA7vFaI064SSCON0z5j46KkK
e84e8atTFOGVh4avwxB/zUigUmFEx5MnVmqeqUHpUjGsN8avYyOrW2peBPaLp1VqAMLJdww+sQyx
jUwDfP8ndIFXZEG/6ZkXdUF0TPd7F3lQKcHEyK/awPfm7ZY2eiXLdiqiSVkpV2dwgY0m2zqjz1sm
t9TJH/g3XtJSpZ6dmNlQ4FsvNiW7tsZsuUo7blCV9a1J06umTG8pZOcKCq2sz8kImcH5IV15qMzw
RoNwttaXlVLJaS2UFxwwuxlIlR9BTlxPVo1NvtnCNvqoI54pFIadNQFfCAmZa7kFpWNnldUPqZUL
uTXcKln1xb3qpYScvW7FMlRbcPW88KdpKH6qwuvc/UrsBcFQwOrXF+XKq3kzSXaBz33IuD9PEbW6
MCh8Us/4Y+PwFy+xr3Xzh5OGXxJZzapY/eAav5JNbsh6h+R8TFiNjWGcCTWd4smF3fycktPEOGuH
3tEpXgumYSrhtrXlCdoz6ldpJyh4ia+7j0r96CJj2YTxcvIoC6fcSU9/120LrzqrWwWkfWuN12iw
ngjIH1IPG8xU+E3Hos1EsRBttNbc6RF267zXWSMTepnN8jFa2OqkDotPxBYW3Jr4zhyymBrdu87k
Q07dea9ZXGQ5r6INN4mv6W87/RRejk2/fvbqas9h9aUnziZKM4bQ8uLGdB7maNo5JkiQ7YxujUZ7
od49SJjdKvjbeCMnGvbchzAeoZI8ebOTr3J8ztC3kb2/3YodGPbPXJ+5W2gbBy2HSZp6wvrkZcOL
CSmwdym8yDkdsyHIm9rvWO0VeniPuWsQLX5xk/ZMpJ2IiuQ1MPBiNQoVc0qIhwu7r0bFD4y1JsPr
qMQMR4StjWusM5qZFYpwSDNB6QsTez752l2upAc62Q1iJemnqnzGSNe1lW9j44vd3nEchsBF98B8
dMjoveqEyQ+8udoNtifDeVrGMFNd0Y988Zz5DWG5AfuI82nfRfwUpxwaNQ5r1UX8taiW4ssWO8Wl
itjTuZ38jhXopobDLkXeY36zUo18u7JfgJnQPDKdcv21nl/IQ/gqa0RgaH6jKHcBLraxzF/2lyt+
5+6GKC3Rw1z6jKFsNzIM2foGgrmvxu6KmAnBuBZreUYNuRWz2uarRFe97zrai2K8V4Z+L/myYYoJ
aC7n35Fu9SnZR/Mij2LQy7vNlLkfrcdPuuhupMM3ZZQHYaLA1hJJEGdEftpLVmQoMgmLSfY+s2ei
TE/US3TVeiDPHaE8hx2TaAWyxXKz2o/v2ZDsNRqknXK6E+38bgt7M2DcTcb4adZaCMAHzlyU+vxZ
Re2xzR6HwrgWlov9x0NFxxenwafwoj2kRtQPLGez5Fly8M53K3WT5vmrRXiE1R9ST3hWyCdIqgrz
hIy2KQ9D6d167SrnZ9PSd5SBHnV8VMq5836zXPEbuoGbodk4C6KARl4Tc4XRYPAFH2tMLovRZmtr
NYFi56vRDQ6Ma1w1D8tQ37sZhdgOuy0QvIgWw2kxp5pVh/45nCAIHJhP0iBLAPyN2d1Axu5s2s3C
g1Y+W7l+s6gIdVUnaBaLeESkXsdDSXNF7s6bLu8uY4Prwboohr0HQPLDmnmTw0xUGclNjCNmDu+z
7p/riuvQDOGiguPQ/GtbVOOERUZeTafEqDbmskPNxJ3ChtIYyHNzKTdGGOAa8po/qc6WJd0XLDDK
BfA+OxRiu9pLTChyhYb55TJAayw6Zfw+55rfVei93cJJwkj8hQFS46bmD21/wZZLXUxio5iSs5iU
gGrgTcJspaksISYKDDKKQEmWSRmdJtWmk8+KuOiZMZKZuM0dtWRjfi8n5UMzWco3w5Fm1bvCFdQT
l3jO92lBGm/66RoTeJV1GnHIJYJO+y61Xmudz37WgNFgJ0K6b8uxs+tcjPE2CEqbNrNHxVHRhVRi
9QWdPiy5dePY963fSoUQo7lrJgyU0+A94AnytQX9zagRlQY9hNXOVjaxih0knJKNwKii08ib1n+1
qbx5BluYlEFFDAfbnHcdV68Uyu0qZtyZmubMx5pCUiT7NGwDzZsebRh9mvn0XKFfKLw0tGw9ZRyI
pVT2qVexP+sX9C8iNPNTNYDXc0P7qiNmhgJtNSkRquq5H3BtKO3adDN6bYnkm6PqboWu70YSK9x1
SbFrI4B495rF9nXor4VG2COVHgJpRqFwejAkEXka50bssObAY1hMz5GSfZGmfJ9h4QXLgilFK5qK
mSfKNj/tLifOvM1LoFc0bDJsJ2xkp0pDDxfFWUILc02x0oyPRrx7NbNMkn95+kKB6I7NVAWxqm9r
JGq+UfN3YWtPk/Q21Nlh7fZL7RQO/SZH7sz0bBXb7m+jkokl0RatCle7xnLGSC+RVZpuF4Jl050s
8p1EI1lQexceEbBwpWRHb3waMEL9sMJFkES7UO1ZF6UWi2KLEkrW6gI8br9pMubcMnxWe2UXcXVN
hcbAqLkvWZRvlQS4Tu9yrC+4EGVCpZJoSW/5mFzbkMQ8biPCDRXpdF3+oHku9Y7gctj8Lh/g3MzP
rrLtEIAhp56rsT0QPzngL9252AeirOMRrp9D9x++NQTwLCC0w1DpriaGK7ellIkAmxmwXm3Z5U3q
nzbh6g9jWt7Bu1NXVHVip2pvgDoJ2uCfSrZIuTiLMEfR6BqxjU8XQ6agRTLd1lgHVo1nvCa1HTCB
Wc1rxB89U1iY/eThw0l2rDf+xYxMRVq+qMy9MT2uIi+2yZg/qfNzMslD2ke/igJh3Rz8oWvfhdkc
SHjqE46YorDAkqjMJIvBsFBfQYI8pzBLU4DTo1k93HryAZf5CkR/ReifYmrWvPOnzoBCG38IeRjJ
eYYccQXJYWI4UWL5+XR3GJVy9CNU/H7LmoQRkHJSEhx9qfi3mLw7PjcfgWPt9enBpoSM1rVjK1gp
SBjJuKbdvtjHGi8T664w/Jfl3dbrcuxSvyqZplzcnOZvRDq1MkrnCdNb2iF156vr9c/UDOl2uRPh
n9d1HLMO2jRnL+27/deQfDleum54rdBcKD3CqkVUItH4817MnlYihQJkuav5wjTlp0FJV0dPVFQ/
6MFk3rSelJQgX7pL5NJSh/1Ry3hDTcvjcuftDdwkq2hQLzJWsTLn60Ll22VmzvCcjGSljSg/9NRO
ss06SddcO0UfqBDC5/jCDxGQA54j75MFxiUfX9X0DOHWX9pjG94MO31RMAgN5sDNBAXLoN/c6tcg
CnbJcF++grGz8iNl8g0luTrZLwc8IYpx3k3DX15SHMGqt8//an3EH1AFY5nejerZoXzO/YvZd+rG
iFvlWBa3lqt3on679g7UgR+ZtM0VW1riqeDmFI/vdnhNMJhzOlHLVwZ29BhMdKHpiZlbZxPb1GLT
cAphi9XBn2t4GSHZppsM6mJWR+Re+kJ+Yy78EPRINiHEaD22Xzhv/PZK4UODaY7cfFZNbzQc/em2
Tr282Xag/10KKVAtdkb2w81LQAolU4Eaga+VPVvbfup9Yj2G0b1ALdj2RNpOzkB4cOjUS1TSLNqV
9soT9XvTR3YgrNx97evpV6vFiM2YlFgYe4GtkWUDbbN3rae0s8IXEhkdOQx+trpqfszZ/C8BNBMp
LX+gwjQmSSmhPEbbptCxdThFuS54eW2XLiDgnNm+0DV7PyKQIaj0Pyohc6igqtw55Q2eUEWBw51t
O3X3vcQwWzfqTq8kfQDTw+LjOoXfAx9AqBWl84M2Xc6fTb9T6n96ei/z/YD9OvceOibFqeA6HOYb
k2S1hnwRes6qUP8y/R1K5Aa1rFG5MBW+7e0bINtmuoE6YlVfMx/+nrXKhIOWOZIHUq4dUDrzBgMV
K+EWa2ZpYmzkxy7so7DeSSe6CfU5kDjqJxu+RIgIWV4HnmbFUPaT5W40fVuxIOAjlFU+MBQ/avE4
lRvCvAxK12ZAHXySXOxr6x+eYjNhdU8s3O4fOEU9fK4gJvR09mc8EuajIOBn01ZbAFYSkCCGtbTx
nzf/Euwh8dxsCY/6lvfXKN2mBnuQ4pnLK1ZZIPazf2MhgoVh9h9x57UbOZZu6Rc6u7HpydsIho9Q
yIZSuiFkUvSem+7pz8fsmUFVT6MH52qAQjcqszIVhuT+zVrfsvdmxF0ut41DjYsOrkGZvXS0IY9j
ZD6j9zsZLnr00ilKnfhYRd9dQ9qm65vu5zhskv4pZRqMp+TIyCjxEAES+5q7gHeD56A51UEGw8Bc
l/NjpQwECpIBzCkcDi7P37w54l7xh/aSYLJRU73q7tR8H/W/a+3k/e6J9R61I3fKWiSHsvqVVw0S
rPhcsMkr2+TUNXc9s59AvRLZLiGIy6TnKQrSqN4WPfcWo0h6deKaeyIRXwHirZzqrcHLKSY/z84e
ZbcZ19uOub1FEjPDFljKRHKxqbZpdUv7saqZbyAdb1aSmb8eEv9H0I0HWvQN5AFQmBUhcWglvvEY
ghlfmzQteoImqFp3H3+uHIYZwYCzUBJrklM1uIuhfG/XPdouY1V2GwcAJYbOgVFnV2Kc1x5t6z1s
XfKpdjCSyWbjPuBA8giJZ4bICtQ429rOJIL4iTyTNdkB644CZE6OAI7wJhCfBkNbJQfBKc3y0MN8
jPmKHTm0HHaM6LosdH5HOWP25qPJsdZMuLfbGe2Bl/t6ovsOH01a/rIXA2/w7I0MfxmkhdSjSfla
6iPy8/fMwN1AmdhED5FzLmR7dlp6uJpnpVhH/VvHp2xySOk8pCr+f8Crp5yH0MLpWkL6clZKtgcX
MVFRvSLzY+bidnc9CvLc+kApEEhOiJqqc4AkFuPyxeCRwoAY6p3ORD8etrG9C6gia3PfViyc0MDQ
JIJew2JnczE8dMNLAJigidxVXn0D7YQiizrKem/iI7qX/WAl+3BuV3ON2AThKHoYCCghhJJ4W7D9
XC4Y03fJFkvLvWLFhK12HVsfDp9apSd+NX3Ihjc1PxYNIeYdsAO1V+ZLz5k8Jlwz/Q8yTZQmSHBZ
MrEHKnhckYvOTY3Wmk3lEmdPCB44FhCIE4ii7uiAPg3Z4xO1nrJ69VDNuhbtNU8SaI9o/OgTWTBP
VGmYinSG0lGEOwJ1m1c+l1Hx3GjLdY2t1CooQrRUrnsyRFZsa7ivJS8hFc9FBFJoCFMW7G7E8EpX
n52wAYJM8/2gMzAs/Zn5ZcVyp1JAjPUnC54X64gt5V1MRmxQ4UOpA2JS8Cutc2VAESZ+c10Q/F56
zTKJZOAaREgMzGhU26RbWBug03d1kmKJ4o2yJfBFdhiKWOzqMLw348JvBun5IyOfKCyKDXrs4RWW
JYbP9qtcIqxzUVd+mVrxXazkLSD91lCsNhJ5C9MW1V+SPSvarJPl9E8GauQB5OACU0lsJpc2G15U
s4gDrGagYH1NrQhFsMa5lzA4YuiMnrufBWC/s5Zci95ElO/sDL5YxQ6Ono9RUbWe3HEDteows7Di
YYIUsj9F2UPV/yJoeB3od0b5jTNuFV5AGqNEP0ril525PQRMcQy0YRx1G9dkCqthG5RW/mqQCrnL
nSg9//kfg0VvOvbayaSB09iSewb+Y1maP2k5tH4BUdwPZRNBNtQ+AcL3WyI8aa0I/0itwXuUtkV1
T6CYR8u3UkXrw93tH5byjPXALgl7wsw6yBmC5NRa9xC8gibfGnV07xgpVXnyltroLCoToyPmOxzM
ythwGatL7jFBchphvifQqxpCfzWS10bsIOT3VU9NEbDk4eQgjMnsHEZn91PFwkgS61J1TDcdgiV0
CVbKWawJ9cTDos2n9UBMJXUMdse5eI3m4NfQTecy178HLt8blO2FIhfuiFqLT6Kq7pO0NV+desg3
piByLYGxle8GrqcEgQ+ef7CEC9JymjOkzkelsAVJnFut3yLV4h72jOmUmhqDN57IZXTp5voJeup9
TV1umXx36qxJIG0oSWXk/gJ+o2HT0dazAJIfWNbTD6utOzk/NkUKmTh0YTu2n1NwsuvxvZv6bZ0F
D5GhLoXFd7lEpfYO20LX+41yp1uFiO3K1DgD27YXzMk1s8wbhtEHol7WJo+GoYRRqV16KoaON2Ux
PycamRDTQ4SXBMT0KpLD29i3n7qVIJXt1pMu1yZWD4zRyBXYxHCxhvkASNl6KogEToqPFlFlXfPL
PQc/k8JW/G5M9dDTY494xTsc7wUnBuc0U+PfefIhysdJPsbdXdDE20wSjYywQaueC+dToTCsXeJN
iG+ZigM+ByN8qjE14PjzrSgBL6iv2/yipewm0FFXIUKskiURss3Kr4xk5fGGait9iDmkcU5BvHgh
zQmwHAM9yX4qQpLYITDaUeOVPOQX0btb/Bpapv+duhni92i+ziEvCgCSLX8Rswkx2qS5+eYuP5aR
gVyt2N1yepsp1UjqCdZWE7/kU7NdcjL74LtI603eUatMabJd6n4yMsN2m0TWoea0K7LpzgCZsCoH
Y2tm1kcSPxoaPSjnY4gCUq9QMKSMx1U670eO1WHCVDsBIoJQUk/dcYnMaPhkycjYqYxt2iytt9gZ
H4ux2msmCqvaCr7Krjimqn9OHGtVNxcWmn6Pdqlyk1upn7SaKSh9Avlj/sjOsUbMR6RJ8NaUxVsv
xzWA7KcmgFTjsuTD3MOUyC8ectzymRGuvTQm+Q5Fvmk/9rTj7Exh0D7MBIADvaqPAQbURrvFSfMr
tuBz2dOq4+HtgMWoPz2ys0u9uNalfYRjQ5AYHScFK6EFKyPGRewqJgpErnqEsuohXmFECIPD0J1M
n/gAyf+apHDwJl8SyhDq5l3DMMtkLW/i8HTDO7vl0aUNmyLFVav8JhS3gM2HXlf7koY4AkDl2Y7v
oKdQgtEC7Z5keodSOoOxAzj5EpsPVtHuZo2dk/Iz/hHRdSBYmbWrIhOq7MDdtnj62o6CSnvrccyV
7YC3Y2d1DJtAarac7brVv/fmtE528Ck4tns/8xwIvvQleoBTGPluYZu3lC+goI21mgWYxMpXeAQR
T0h7+11KkKVBE06bJEJS0PJm0zftjRLfExEfySnXWy6r7rjs35OeJaTO+JmUZ/zUAe6EFqwMPpj5
e5p+s808pjJA+XGRGrE6Pz8RSUHLye+1LzAINlHOgp2k1hwpaWWeIqFD0+ViQ0aS9dUmCr8tNUDd
ZzIGlWpKXnj+r1o3vKAUf+uSpyGjBEHHiPfjPqBnsfXxXjEdMFP7Ad7rRkTY7uwAczr1+lSydEWR
0XA6qkCgDWFbqqdvi+xJSe1gO4RZi+ocJCDd+ajT4KGC8FjyLBsa7YCE1ndnUE/yo0gnfi4iXSnm
57jncTAPR9B8vzRKoUSgmTBYZ0pnW+v5rvAElvL2cYQwx5lSj96KcRNjkpYFlxExs5OnRSUto88R
ioDd09tE9YMLJqOfgPUYDyXGADwKhx0AQt8b1VdUNE9LaaUhOFlHgToQjsXXo1CHVwQdYEnQdfs4
Yv4vQAGI5KQj1+1Cl+xhjsMSYCJhECz4uP/7EwydS8s9XMAidKJTaSEOgoxSugS31NbOQs9Mj9mo
5kcgGEwId0p17amlF5iCS1hcXUiuo8w+qpmQjO+RCI22O7ijuiPUMgyxJ2EkHbjj4Gqws0EXpk8H
aYlHsx9P7NnOLeaKrK0hiukrI0hIYq/LQzHsObSujmZeO0lDqwCQjk/GDB4h7d3fEU1srF5ti0Q4
oHuwoV7wUexjhBJduyUCdWfRRNretzAreE9sLsUjMz3SK7eFXr0kw7QfvkrD2TkYgLDhHmzd46NO
p31rg4l0mjeC/VbdzLbmNsq9R0+Sm/Up0kpoHETANg/J6L4mU3mpSQc1l+8HLrLpHi33FlBWjtp8
dRanzLLT4fZwmW+xNSlEdxXu4Gfur6jcEVeXEQ7Ys62wIyAMSf47UcWzwcUvcDdw41GqH6SEkoI2
OgJxk04t0QczGmp11DoEWp34gql6D1CpE9GTILrKNoejptDQgMHU+njfm4hq++yuy+y9xjI6RLaK
AeRSMqe0S1S5bL0TPh9STSLxHA0AiCwiG00dOxiWIJMguZoUxOI+V8wMiaLCgsSeCz7CUeMQMH6H
w4KXWBm05rYINmnygofQNZw9YZkHE4+KE0TP3uDt2r6+66svt2GSFXHr0x7U8HbIotWZf4VUtEb3
2FX1FXgz3aja2C1MFE1bkSZzzbXkVz9fGwb1pf67US8E68CrIeeB2ZoSOz2qjp3ZwY2r0CiMCGSX
PGm4pGm1L+hL0ir8Dgsqa4ofL59fw/nOyeVvqyE0y91l8Yw67GaRguvpKJY/EWgAEAru50yBew6+
E+gnZfNW5J8x2zfsyRF6RBJBrhF80hMT+n0X5uuEqD6+R+a2eKDj6jZoD8ClAKyyrkF9pIdvzrQ0
XOHG/hRpt1NAfyS6sjBTOyvmZ2vvlHzvNTU6xkcMPtDD8T4WjDpz5qHMsdn5cRTdlTNDX5LWUe7l
Zsdw+z0l8c7M3/USX2nivEoHkub0qwl+twWBCjTOQUfI8mdajTvySvxJykeqVI1FExzug2O/ItTa
NiVrfg8NMWUvYZtl8zA72aOwnwZXfAj7PhvVhsX9KlQIY5yflMBCSDUr3JVVHX4UyGR1lWxkJYAJ
A9YWw2riIRXMPzrH/JgdrBHtDtAeyu1dbf5MkcB1Kg42NrpcfzHKZ4CVUPwEStgAPCPLWtCOMImQ
F5aHnj4U7hrqc/IGWc/3OEG8+m6xudmatjF4mEVol7O82LoTPLo2+Yh0aPT58JiHydpyEBaxgBDV
NhhYKUzY6+yntuB0c++NzHpYfEtFjSSVnfsIEkKW7daK6z0YmOP4O6gAVSrAG/HYkhYKYsFqfImM
bsUyEu6MuUXKdUhDyahv+IoBZdDr4UVuvBRlIYhyiIL7pL9I89C8sGghnkfL9v0DrzSY5Wm8G3EF
O4TmZQ8IwZGfitpiHHMLomvSA8L7lkzcwi0z28F7jvrrPO+G9ExoHb2C8+6VC4zrrUSYpxr2niR7
i4Yn3RF6IcHPzFh+9NHbmuzXTQj+LSeWS/iQRuI9iOW+5dq6RvGyrPee7IKB1Jie2V5OTXKqTW8H
fu/ktsyTrG/kAFw86O89ygMy5vqGoWRrP3BPUR+T0D1HO9IFGNC0V7P/KYREtXExOdNgYtF7GC+R
FpHL2VyJVOjC9uRwoNcjVtlhrYtrF1XbsRN37inpXmwgHqn+EjLXnHLngFbfyY8AF4kd1lgdnRpW
jjkrUfeu46ePzfgljVzsrEhvr+X4nodwzgTRV8gkCl+AKrNV4626ITn1U6Mf40glfD90KQVyPOhd
VO0OgoQpszYSBUs/Td0t5JXgrWU8DxlqIjia0RCcIHQcaZLre20onh0P7bCsY39Om+I6h618QFXn
B3MDewPLzcZKKm8TphqkRNM1WckyH2k1aFcpLnHfRVKAfmUtvGLjtSi488zC7w8bawK89SKrHZ7X
DgA4T4TWdXRC3cM7ZYMfG6G08cgWZuxHYU1gu7GwZvNfZC/P29Y6wNaJt0Fk/LAT+lCqSC4FVGoe
+OFRgkc/B5AUWd55dI0A11E3HGMAX6cOfBoS8aq6RMLKyaFoM9Y6tLlG0IevltnDAoRLtPvzr60D
ciz2KpShy+/iDdhryWQ8kt2QP6Nrt6nsW8QzX0mJFkDrk+kK+sk+pZ2JJloU3D8WczBriexwuuIh
pU854IuR7jHSKqLOU2hcXTcnW5LFECvbpebP3ezuysljglG41okR8HdsTtDjDPddI6WB8mpwN9KQ
4tRWERBEApjWNWkU8MW0BBZKbX0SSytPHaulk1eqnwJQ5rZVMveVliAenQdcntCacH95IylNdBHE
W7b7YWKXN3q9tfec/N4bp5ofasEodcNg21sg+VWNIkVH3egtUIC+r2pUt016stukwulQOUxeDHHM
lBK8wf6hMcZym7e9H0cAHqNlNidd0KpZN+nHMCvsfQOOLs2FfXLwLkwKcnJJQmOOTJbLsL2vi4g4
LIV/knoU9Ew8XIEOu8euYfodyDGm9tDNXR6F8TmK76xh1k6luhHmVZ1BMOoqRjVjGAp/K3MyrQCK
7Wgxc4dgRvqm6vpQhHtocriBMBttzaJ99+IevCoHrp2AjTTDuFm7Nhe2ZBd5P6sHPjjrJJv1GMfN
YeYChtAJUV93GTyjesqywrpY8ge+CQ+xsnpDZj6jgBH3LfBNSsCQzZ7S3f3scAxhDrrMmHZmsU21
4GuUFRzMjl4yqoZjZKY8yqvyPUZqdWlEQHJykx9Cu/w9TEzk0WtDDAriUzuKo+1g8rODutwkurkp
YK9uaFUZq4ks3XV5f+Roe+og4ogAZkYkWZ1FfRqdWOzBvAGD4xnBTU0lbs5U0dcSU7NSavJQRZGc
q8hjFFTsJdFWswXbHtcbm3gLFVYeUBmMCCHA9Y1zusgKoRpETXaI8Mhg+xou+KQxPNEz1IcmYw5m
Fsu4PcZsODgYOzJPYhFhEz+V47wC6yTlFGB9uYbsKveODn4nd966heLtLhZGc66fLVEvKJ3e2I11
++IamNmSvLpC92NtUI4EvOqFebaKlxY69qG3EW4yYNyVGeO1EvxiXYLRC81LpuS0rywmSEYPKRYO
PLkJnKIkXPCsyk32rwJA6hLSxQMWSMQI4BSa6ZbdGzjUKRqZ2mnIQGO05DWqzMAMmlebgoZYO8sf
FiNsrGj2UuJDGe+wug3H8k7PFhEMj2RJ8uvWGXR17aO2vyIr/jKbJD3MoDnCQr/kDRyXvJ9irFSo
vGKOLDe7n7kYVui0SGQmI2/TxnAFvdL9snSe6GmkLZ1jSKmUE6aTO9CqgQ+xkrWXp0P23Kj8BraN
zSa2+Trqxq2rD/jvnYjwDjG86lFiw2xP5dZTz1Us6zsjin+bqRnvJN5SVK3C8VtlLcm7DCpkCQRA
xc5+wrjykmI+JNZ29nVR4jaN7UdPsEQzlpFF593itrE3uqm+66xnH91LwnT2iF/ztZFqli+RjhU5
/n1QZfF2JPWD2snj9s2V2MhMfJPYwLhAx0sIrCJGWY8gpZ0kQNgAIttkuL901WEXAjJ+CIgccxn1
rZKjAMp1ZpDuN4oFjlcAOTQ7/cWMbFwZ3jCuLDl+a7EBMS4ubNTcxctME5YxqIVqxHdVhM1OzBct
p10bKqR6UJpwYZP7YygPGz4hZ/9k2heqPlXR+OG2ToZpnPakMZCv5os5dC6H70GF5YVdc3lJtJ8x
HN1joI32rpqde21M06Njg7IVKjkLMhVLEgg2E/DwVTzD8u1ZwFEZ4+ImCvAADfI0MfQ614gRAtQh
QSufIkbfB69L1w1xtrsKUM/K/MS85K6Wa7wOhu9UaF+i1I5GCF7Ybe3qMLOjTtEKhan1hPTDSuGT
Rw5mIFtMj4jKzAevfp9Cfc8cz8T8CfMtHOnZVKTZq0RvNjixBqiPTbCpF/N6OHI0qXynGZ0N7E4e
+c7kxpNF5rvM2bu6vAuqGtU6h8uG4GfmCfQuUa6IuYLHHA/IgqGemTQCTX+MbNgXOaI1J5m9LUnb
sOFNgaMccIyRpiU5CWO7jtNhFdnlcbnI72YLbJdgsIUqrcX991gTl7sXKNqcCrh/mfLwzcQZNeib
61SMljNvPYdVdmEU2a8N7xp7VnaqtYCF5FTXGBZI92gkrATxao/mMS9KF7uVw1kQdjswzbQCQm28
aQhAzuUVXW3jYhBRUDYdnTa8RNvkObI7ZB5awe69qxzzYpbk1LQo1gKnuqtdPcGtTGHG+VT6LKBy
5vFhuMlEJY55EL9ZWo/TN+PJGYvFLlbq8PFY5TRj9x513U9mOVTQhQkQuGj3cqKyEDiQNiDXUx0c
Weu1xzxEpa2Fbbzx6PfNIoq20rB/V6HzmjT6ht+O1jzz3V0gUb1luYaLk/UsLtK3rHGH09y5jwjw
LOxr8EaJzAWxbnEvqd7Gh4gC0Kv59Y715eRWHJ44Gc3Asld1OoKrgMaBTwW3PFHG9H9R/c1A6YEw
cABKY2jtVY51LRWVCXPBqZgp4nCNIJB+TbC3Fk9NkyORjNLhvldVt4tS/ZkAT+tSEKkA4gYhLLxs
yUiIHeM9uvwLaGvjJQjZvA4WAGTVmp8wqbRD2eIuH+fQu8yLDHugebB6fZ9VgXGyUOkk/IxzhfJk
TT5iSFzL1O1JgmcMkOU3oIT5tob5iyMtvMoa8uOcznw1FTxdvf2UnvgVJj1lDQRAu6wb9BDMIZt6
3NYG/o2kQxTJ3ALItHKB5MdQhemZ297qHtk6HDQCsbAweccoAcBvxNC+aPdBz9I6+nVuD/CVSYhv
XGuBtxlniSaETWu3ghpDJ+1oBz5CxGcda3InjoFE5nbk24TpwpTl6gH2iwHQvGrMT1ZxFqcLfjbf
atm1qSvzpXFhspUAVmNdJJuJ8udXKt8jaxzfGN0LUgV8WSI/a7K+PnYFaglT12+YAp5q6srrnMZH
i97hDjD+HZuffkup9oJaniQ3HR1W2fKKqsnZzjZqAMDcQPNsp+XWstkBtJfeKM+zhZ1iAr+6dqSt
0YtmBqpowTw2mI13mKof4/Tad6N96RKn86ndq1r/LsZcXiZEDJrF+tKS4QV6RHuyIHJpdo3curSB
ftAYxGN8cYh9tazMO2lSvAUjqj2aTGaJ2mJI8F4mlS8jwgG64pQ+MuZhsCnrs2MHcBHhxQFb945V
KA+9oG9Bh6w2esZJNKTGaRy79MqmdV2L4K2CrI4eZzPbsPQG6FSr3hPonGPUcnDYPJKu/YlUvHtn
7lG4x+HbMAT52ZseSCYM0ZEswSgOk6achjxJPd03mw7nrIj6Q+xmvgkSC53XGbMAHB+tf8MAf5ji
zNi2wfRdSGHtnPjUk3JF7u6+7lxjpSybtXqhfohXwdMSM2Xq0fkWNpIdUpUzGjr2uoVen3OYq3gn
g2GdGs374Jo0GGUA6Cx8193phbNz19KM722SNRnWgEQzOsLf9CJGfN7BL9V7DK5DW4kLabnk0qYj
jGv7kDUTTyxEvdKdn/5kO+ej7oNLdDjAJ0C8HcN8gCVEPlG1hEWDiAmuFQLf7JArd9FGxG+RCo2r
g8CpEhHAtkab9njXIJQYw63qMGWSiY4Wc9E5utp4cBPAu4WbD3t2Et+dZKCPQARMdaLZfoq5R4va
RzaAQJMARe4Hvmg8+HnrdGcnUFsj5uUSPnAxla52s7IS1L4eEpqkmvYiDzRsnQYLE4uaj0uZ8DVp
7AqVbCv9CbU7ChI0sKu0Tj8RirOhFx4Rc7lHLHn6FDXIVA0eMn5kZ0QXNBJk4AgBUHcatXM961u3
GsaYUQG/vfbOxGY65Nelfj3qsz8SHO8zzTyFRkdwPJq81KsbmoCsRATg3etC4IU/jAKTQ9eBg5nJ
ZBobFIVMYv2Y+3mVFwu5Ko1+SDmCXZIgUpodmL0jbtxhaHcOurvaMO+qsb3JUJDuU0UPtok2MQ1N
Fs5odjtnHF5dSPsdHNghZJ9CE0SuhdaO2K2iYYtWGntv0ZxbhX5Ft9uDNts/DQQ3P5xxtTPY8UOv
78mypFUZR7UavVrf0M8g40xOw9TB3onKO6CQAZCFXTpZmFzwbOJ0/yK7y4NlWJ64Toztf0kyC8j4
6cNNpD1qwjlX2BOxzvkNBiPfmTt0MfHRbNSwHXhK7kvkZS2Udj+cEFLCm+l8dMjjOpu9/X+VWaID
1TFnH85B7LceRUXlALG2wJTb6G9xpHYOauk0fivEYxUgTCnjlgBC/dkL7GH/P094vcRfTdmWP92/
5rP+Le/13wW4/u0/+HcRsEui69dfkmWXf/9fua3/vxJeNdv4TxGvl4+s+/hruuuf//6f8a6a+Q/L
sWn+TNORusb46X/Hu/I7GqMny8Nk4Oma4Tr/J97VsP8hXd1gG6rrnpSGRyZr+894V8P6hyttoAqa
ZREqZBIK+z+Id8UU/Pd0V12XHhZT23Rc07Ek0YP8/l/SXeUQ5pAfxJKNFSJNIBWIFTBVasshb831
nYlcd3S/Elc/VGxop+g1i75048GCIqcxdZNF7ksCpSA8LXcajheUZMg24EBkZXqa3eiAoWTNhDd4
KZHngJrSHsBMrF31UQ0nZvOFwuH/I7tjcF+Ie2sisugI18JCGGmtJa+M7Z6G4sY5e/Ixya9zcJ3K
77mqVj2uC3Y+3HiSaHoDtUzNawKKiaFNe2EUbnv3ps0yHOMiPCKg2mtozKieDXR6xs6EhGvHBxe/
bQMmVFA7GglGmzXMcdQJwEyMe6KIwMBQ1y09dELKwzhtl48nEtzAJchYFLrkU+6DtD0WSM+xKdwT
DrUZoPNZxiUljOsPnzr/5aaf6xo1csznbKMkKPFnCHvhnSJ9t3hF06LhR6WOOrFyLpJQKPadqwBB
uYtTJ7aAoAxPboYriNc9YjTjsDoZZXRAxQs8NCSiJ91pVbjlyDpRRW8MVBxt8FsbtYNnkrQazAcw
v34foncIo62KENFTxachlQ5C+jT+UvU5pFtT3a63EJ5RxsPRgGK8gN4cYhnIkVSgscCnkSbFiwih
xwHXW16nsG7jn0yohyF5tdJ1RRkPV2/RZbsvarrpexIww/i9lMeS4A4Gw6aLa4rlk+HopH3dmgr/
vVikfz5OMQvNaqndeE0FdWdQGkRm3JZXGVuIMASyf9QSZfglTPxQ5GoGJaUtJkeDPzdnPWIKHeOj
tsPAgErxnauKKaivY07FqrLWuVBTA7eFd98QkmaOaGdhAPFWxvpr+RXPEkiTxMayJfCHcGvrX32N
XQL53MA6pBaf+aythvEGJg7JaQfEy+Tb47Ce2TNNgFFB3fK1tJi4IlzqgY3JMR4QyZJYDCacYEdi
p0gMz/dm6a6a5r1sb8xdqADIV0Rb63BBcHkNELpnNusItnHNoUgjS6OQCy1O25jRo92SkQnMpn8b
O4mqTmwrVqK6fOvao9bwpYAtX65cRMks2UO6c65a1CXuMHOv5+vQvlXw1mgXKDvZ8kW8Klh6svpS
3V2tKPIAYhCD4jW31E7YtYYb4MZsgCBMIOmtmVzY9Y6cSCDLeK4rY83iyu8olGaUUVNAsCVys5Q+
rrFGUFGjDyDXXz6zgWtl+feYg7AwviperI08QpdwlihOcecQtkZMEBtrcmlX9cjvD7jBlmvFubeJ
ZFCCoByW1dGRkSyGCRwUX395iN//M+L6b9nXPJrps5d88z/J1/98NlpS13W8YKb8k1H/l2ej4biI
4DpmZnpG2kDjz1cio/lejXU6cMkF2Y6rPs/xdRbLO3NPXaZzqwkAzUv037qaCanjG++RPgxIav3C
5WFSbXvmi7gvV9SIODiZdrQLbxaY3niPfr1ig9k1y+Vfr2eErR5bHbxgy002jn/uAbjPUt4DBlt5
TIEmdo8mFrY8+iLOi2Cgm+nscspQajBIl3yI6hZMEBcRyAbyy0ze8i1Ozp1tH2vs9EPz1dQP7QiJ
OfkK3IUEpa3iadmoo/uwr230mHfT2hp3//nT1f7tyfOXT5cI87+ePMqZ8rQ0+XTn7CUdn+uU6RU6
JJN71EnApVEVdvUPNZ9I7ibB0WNOftuc2Rhu/vMrWXLU/6/v2TR00jkdUzc5cP/+SopeIBmggWJX
ymG3rTQgHEgCI1rvAx8cw4W6XncBSVl37JODCX7kPZjIsAbAbG3KcuMQZcbGTu1aeRKFD71Zrx7S
8oqTp6mh+Z9qQeQe/7waxm6R6kp7X6EaFOr6n9/Kclr/yxXrSV1yvS7vxtWXd/rXKzYxXBY7aM1z
c9t4n7RS4Jfs9eycS61Z/+efRcr9v/lZhu2AWtFNzfuX76/RMi+KRtLHBvK+AYTgWOy3ij07G+9P
mq7/x08zlr/vb+9NoxCi2QYibpsWTtq/vzfG4qPQsXoxs+NZkugHJ+C2ikhqqLTDiNC8BCOcjl+6
qH/Bx4FFw5wSzvR4G4ihxZ29Kcl9aiDWanDhJuSGE3IrXVOX5SlftDr8p/RG8tsaidJnaL7KfO8t
YCYjwcRdAzDovi2hHRBbNHF3mBHDaq0Oogs/Uw4vgVeRZcl96w4X0iv2BAA4o+WDcod+sArGB3g1
s/yowe/U6mtg5+6YB8nhupQRAgaHm4CprXcp6p/2xPF6mdB1DSyRc+MQTgHSRWivePYcDfc0U/VG
hVvDvjf6x8DId614y02NpEWC/7jnp/ormeujnu15hOJQ5kqFLZE7UEIpZPrBX07emJe9HA86QXUD
Y5kh0FbLybe823B41lPiXG5ScdACZk5NOIecJzzylqpB8mdY8a8sMlQzcHjLgx4/0lF9OgkG8Qz+
JOrEZUaCZgxhcoc0f2RIxOFnCqAEwIdM8b3Lute2vu8gSfTVNmF9VDj9puKQCKl7FlFUz43I5FIR
wdWnjM1nlgD3omIqStiM3lHCFOis0vflfS0HSl6+ziYfUk2gJ0gQKkiQKkrwpcK6sDGF8ZprzryJ
odNSsPWslU2SNYgbIXn0D5PMPaYhBXDJX5YAc2Exh5oLuudyTCoQHzVKQSPOXy0UlkBgEfocMP36
0kDI2Lp3kyn2NgBOUkp5bb5S70aPvqeE/ZJCOoujTYn9j9DJNVShsdybMSwlZlNtzFh4yHZJ2W+w
UPMJ76RFo5+fZ6aqIcdKz6Fp6vztJlUVk4+yp1Q9LrMc+/LnXN64KCbb9KMl3aOggA3smwaTsyp/
K95FQLVpj+eQAMjluKbdp8bBmgDGVRQNm3zhLycSw860J38pu6GRx6bW7aa8WgfmuaweaqCTikII
LbFvJuEz1CxKxVPvgtgLw0NXAcpFzpsuF4S4TRglihZP+niuSE/taVcJD13N7KQhag3up051reGQ
bK2z456h+C9WDX7dQHZTaLjoW9j8xs6lpubCL3lxY39kwVkiFOVabgaq2YVdyFKFU51NHn+4PS7P
gX7QdyRRboRJTB0rc/AYWwOvKaUI1Q2wYH+5K2OU6TPZzRVHnlE/cQXgstoDIVxBYyAYIuQ4rPQl
UlKnIYDa7N07OJyX5wXmjw1l0QKMXU4rZRFsyENQevtmqMFVNejmYZNzlzEsO0xLVT0+593n0kQ4
NTMieoymHjaMDlKwYsurKBIopP1XALs2ZXFs5A+q/VqKqMHEBrd1+TEmVXjkRX7JXClywCOKftPO
7ylb3aUothcyL5aBDsGperZHhvgEBEfVV9G+Vui09P+m7kyWXNeu7forDvUhoy4acoMECNZMZiaZ
RQeRJeq63Oj61/xhHriSXlwpwna8hiPshqSrc26eQ6LYe+215hxz9CIAJGqRrFAhQeJHkknjr02o
Bvg+gwR4CDKF4w1wH9UOrDBQ9RaaSNMGSLCfbLvEqnvP6/MGSBzu4ZQ5yEhcbYU9A5aHcLVFEGsi
+OV+TdU/DhY8DcvRwWEXdXjQdJMCFjGa3mI+UYl3p7I0F8Hxt0SLTnl1kJx23TWe1grub2F9Ltdc
q2oOWV/YBHcWdaYzDt4wUmSnzXY5UfX0ji28s2Yt2IzID6gJHnLg4aZ+P9XrOsw5Z3JiUchqDdpL
2sCrYRVr7Pegfy9jkyqdq8db37yT0rQeGpQMUb7ltqKLvffIYovfGDQOmbC4njN3XObTfAYEwGRa
uEYO/WfRITfwQYptRUlfMUVhKk3HeLEM5ZUndSSnaaeeChJrbkYnW8MshRIecma8LlH2BSoI2kXb
Sj8UwwdC1MgL5W2rXBmvBdG2yiBKwiz/1GfP0vwgeI+NrzgGY//cUREv9xqLjG8+ZU2IsPD3nx+2
JNvF6WhDPdBlJPMpWceWtLFLWlIcJxtc6kBcRobHxkRSfZ1xF0esmeiKBEj9BIiIxNyATVf2S+VX
Tgl+K6B+I/yuTwOxxFQZTOBwa9EufCkWFH/CaBOdRQupGJA9lza+2f1zZ+NA55Op6YbGh2+yCP9E
6APs9CCHz9iA1nkLCBoNYQWQo7uV5NPgLWB5ZgcIeH04rHZHcg5xvi+5wCA+cJNlzzWG5O5iEkcN
9CnapbhW53NXXgQrYIv4G58Bt2zu7/hcyw4fCk1rxs5DXLuhfXQCDOdcipkZ+AdDN5cMtvXiWY6W
MfuAUR5lYm+gOlb2xeg6VrNTUHOoqXOTwvoyT8VqnlV3iS1VFdlHnr7pyK6LhXCdgo+JHHTpd9QS
mh+Db4DFN9KcZ7gJEBIGT/BOESlApBMvEsufkrUXJ0HJk71jJckA1klttB+jbYmHIAED09vHhg3B
arJFsrTWuSMYqZWXMPAlDR5fszxAEuxuZPgEcMcskkV+mKSWBWZkucVOOJNIpWyD+cVQnwuQJcv3
5z3Axm2pNzqNK3LB18gEgGRG8eBNOn10ATIAwDecyTUkkLWjkheEcrxPSoTvhD6SiDILlfKgcW0i
4ECmkHQCC36iL8MiSZBTl780i4jddmi+AivE+kp7el2TxDeWw8ZiqBBRN+oAyC2HCELKSQvsmZI9
LX9xw1G0jgxmtC0A/czTbJwM43M//fb0QOTstdVyjAQ4+nm8iasTbfqrzK95udW0Z0lGkN4Tbyw9
j4ziVPVXQxVXwBTUZsnLRMcNj9mGfpcHRWVtUoLfCW+4xtQcPJkADsyASMZhUZq/s0aSJ5ekYp1r
JvBZ/LMpIm9rmjTZzV9TxmRDskIfvxfA61Ce4CvE/oSiPQPSSkpCEPJMNEDrKY5y6OkM0zwdnV2j
LR9mduWZEGLoNQlRMxNYUI3wLINJcIH8cmQi2WCCVUEfm1H0x7+f0a6Bsk1OyJKgujatDsjEuApF
7nZ08tOKx27R6Wc9LwCOsaQnfkrfjiBBBIm+CVhKMGxbidUhQhrcMWrvZ7elelwWCckCCaYca5P3
boJTvizvDg4AjoSTNV1zzu7Lv4ZNB5gk6aedjgV2IEJL8nrMioNMEaZH/tyEjzryZtMs3gXQSCWg
NO4wpP0KFA4tXamY5gH28I1NS53pPA4f9eg0lwxn3nLa1+xpQ40yQfaT0Epm0pJgK22LlrHWTOlr
RIec6L8eWbcynJwouQ+hgNm4wRd76JuQoDH5PR4DVnXsyAIyLf2OzsB6RT3Wzo9misic7WwI6TjR
38PK3ubJZil6l7Zhq3UrmToP63pIcnigK/5YBVuNKI2l8ExbtuJpWuISsDbGm5zdXKMpn0HGHyE0
LVmdo/LRQB4QuMwSmSR2ikq2bDJ/USxAT5sPPA4yQLARSsvSg5y6fcroqcUoXVOlETfnF52bBdAF
8aADgAau7471QeOZFuNXsuynuwH5URd9t2BlkeqxU45eSt+nNeWjOYC/b85YcTdLzR4hoPqeLWYX
ABfpEi5FVobEq5sBGbbZRRqb86i1iDNqPwqTu0b6ex9Jbl7Ej3+c7v7Run/4+zGu/aNR/efW/p87
/f/t/zgseInJ5/z5jj/+tzOH/09GCg5Nhv/6z869+9F9/JcfhmadOH/kP3/7ix9/NstQofnzVGH5
kb8PFSTjr2AhTd2xl96UocjWf0wVlt8yTSwLlqKqnJU1m9EFe08X/e0vjBWWqQG/yYHPUByD3/rn
WIHfkm1bpwWiWBZzBf0/M1awHfVfDusGTQFdk1XTUBQyOxXL/reWyqDTpZCr8pc0QOtJ/VC9BRbg
LVyPr+rY1zTZ7Y95i6zslF9hp22zp+RVPo1n+qF72LJ4aLJds8sfWaFNv9jAv13pvrqej/0detuV
lvkZwSPJYNvAb3ZRTtsm8LUNv761ttWTvcetdR19azPsup3upXvjEwrxm+rp+/5u73Gq+VRL0iU8
ZA80L9SZnNwVIwXJWVnRSvxaBC3RaFgjPu5X2tHea1v0/hvhOco63qWn5El46hoZmD8fwr24mR/Z
TrwLnFSAJT/1n+6ZQnp6He/6NbhqR/2uoaXZtX4IKmBVPXSUFe/yh80s/qi9aq+4SbblY7dDKuOn
j/29PiMJvc/MGzfMQN15o3rJs+kLz9iMJ1KaPWk1XMw74PmtcTD3zduQX/i2+QNKM3Mt78PHca/u
Ww9JoZtuq+dm1x1VX3HpIK/zE31Fvk3vxXz0bEMr4zMCbvE2+tVDs0UHfIlP0dOwU15g6T8Q/NtT
uoN99diBuWgO+WpXjXg75UhUENYbIkeu5DggnJ3wBV4mieWZWsG1f6A5onMc2m08r6leaFqzjhY3
4zIhkdfdQNqxeIpwTWtC37dnAmfMX2yImAa7p+kqztIXNs/teFA24VV+mJ+HjbQpjs5m9Blf+Ai1
X+cDpcWVBf8QbUy39Ptze+V8mn1juBH3/EpNYbyMj8k3Qw6QxCCLLxPXot5PW7gl6XXYAWjbpLv2
Ob4hIWSBS8PNJA5K59FjSD/Uq3OUXEDzbukhb0sSL/yE6a09W0/iF4KrwtMSJRhoOAJslGGvRteu
5/DoVptwz+bgRR7dfzrtlgepKnObp+SLOpcIPZn5FbgQjuWpO8UuKjNjgAOFXHMN0sTr18MbF0v1
+KA3QM7qAzCtS/OdLD+GPfUUKav6vX7nnoxnRBRKuZpHv/daGOLamYjwxQrP6YlRGMO4hwgZ4s3c
x3vtsb9Kr+pvt5t2zbf0AraE79W3F0o8jMfAANc5aFPTOAbdc/1ApBKdNc2kdq2YUGN7WRfTmpZQ
/aTdw+cpctbUz+GP/IrPYsoPmF05JWE6WnJu83FtvnUVwsH19GyRMY3BVT5iKokgYK/ne/jVXuRs
g/yty78ZEmq/uYyw5dt6mknKAVFH7oHiZvIvqasQV9aIQ8f3UpwYglALEa/mRvlBS672T1OeoCr4
+JHL2lWMPemE4oRRmSraD6gid7SOyMlah+4CLXLehPhEC6xaz4Vnv7SmZ3m8EQfUEVv7h+oGAyWh
D5sUooMr+abLmY1THROnt4Zzaukuhs5z4jtve5w+QDKSteUXSDzDbj3c9jk1breafq+9B7M53bxN
hCym6+n3d97kl/KpuGZXy5+23VFK1vkO2Sn0DC86B4wmn5eQ5At/QsS7Rt7GnqiWJw4gifClNw6x
dPaxWqmHOkFFoz8kcE4ws7UsJOTNtSyUUb+HFDKDKsHjhhCulu9wRCqZQU8MxGVnzFdqtaq8OsGu
Lq8UM+pgrkEBj6Cu7NNoXKMA+/hDSKB1fO2g2P4owztUk8WkyHMBXOhHf2mfYV8x+WVMg8xF3WmC
m4P7zzNyWl3KRqJF+oUnBQzGPQ+PCS19yCIsl603Jd+EW2gP0rjrXylOifzUV5ovUl+n/+ob9Dyx
eDIAlXgFfpGXLqAzgpfVOXOn6toxAOs/RtvEnBGhGscrggCfUBevOyXH9kPhx8S+9jtyB+EG6wDn
EagobqBvJ6hlBuse/6MSJNIJwrRg18t+UKqA9Vf1DTsb1rdDcMgfkNRRX2K7s2zPHDZRvLe7Q3x3
Mo2/f12IZ+OpzcGH2B+gk9r5KHxkMQNCq+y5YyiTcGYP4FvQE9JYzlTnmod+yGwcJPGMZUCZt9F4
qvkn6BoOBfOwrXHV68nRTqHa3cYjrg8F2Xg8HWaM3kxRMW8d46NN6MhrGqSfKsiCFQL1PHgLtC3t
FYgr1HTSN/3XCus8YzqPhZdgUZShL8ONyPELlXl8Ka4384B1eUWT4lE/JDd6tV7jw6T95LhD4Lm8
/lQ9+coT0I1Xud7Xbg9UYDeJbVp+VI9d9iltjIfBH7cQsrfJbdxWPmuCq24Db/4Zd82JCC0/XaGG
XdlraRf5ldtvI89eT6/aQ3HKfvpD9K5uOz7EQfkyPR6A4KDcEd18DnuS0FFXkq5xam4Ip4ItLdh6
pdEryq7ZyXggTLP9xFtL4vzw01+UO10m50TiNGMVm/Mn1Lx4TY/6WB+HW2euom2EiA8o+nr6Gc4x
I0k6gQYU+FX0GIW7JV9KgSP9FTQYfNXz/4W61v8pl6qv/fey9v9BIcwiH/lfV62r//Hfs/CjiZN/
EcMsP/P3slW1/2rKtqzYtsX8RpWZXo0/bfe3v6jqXzVLUQzbcIhGoaBl9vOPmlXX/0r9iD6FwpXR
HHHS/1Gz6spfmTzJpqPqyGB0yzT/MzXrv48j9T+UNhZ6HHzCuqUjufnz6Cwfq75Qhx4ct6m927Lz
mMYc+GzEd3+6JP846fx5qqzxjf6lOLZUXeMbobqRdUNFe2Muk7U/TenISRRVPwJkEq210ihp+vE7
jDGXK44Or6r6inO6GiIA0iUXP7T02ArgVSUJzanOqR+kJjlFsYmpIFLAHef0fkDRRBPGnJo4YAiO
ooHSJFXER0CdNPE3lQksEww7tHJNZAM1aBmkfyOdIDwXKcoS5bWNsZAXZtwxKir2AVFn9dDAibEm
drhGe5nKK5m88L8xecwMYedp2eLlZ7gWV9EZh0pSzkRrdzsTCAqfuP9GyrmqB1vfVBnMC0IDnltT
+9KGCYewBkCpKAlBrCRzGypwmVSW1rwC06EG5i0jwYKFFsdLZirPoxoKoLjja1EPfmzjrh8D45DW
aOK7jHquMrdln75VsvGbBsalddDWJCTqAM14LWzKSgMzNrOPkEJEkXZFopdrs5SPfSIey7b60MJ8
P2IYsPGTkkBAh8SMLyRA3mLrUKnW91idh3n8VB1HW2syLjfI27UO8VtkOTid5SemRhCLqNAb50M1
GiL6WInfo3JTzvSQ8yW1O2qWnIXmMosGR672MVoz4dykmkoJG4BGvy9jwmSeUgN9Z5wliBXL/Ae1
Ps1PSebMkC9cA7hDJgeLvGQ/iee3JkKeXGblV4MPpLXpOS5BjkODf9IwawxDjuafzBw5hpUiu4YM
QauByBYpNdN1G4HESpbohoqhInNvx+wFAwZYk0CoXxr0s1qONglp2tIIA2+2fAZINaMrxE1yutcm
n+F7DzG8o9wB+UTMQJXsq4bQlHoBdOjz+Kt00m4mOhePBl24pJrdhpoXVfnC6ug+GyyjZV6yxoNF
REkNbZ4OjqqM/DIdRLQPQoKoqwBXof3VZBa9iflWJ1TCnYStpZvPWHwISVxclxi0mFBYDJJarXFr
p9onysywUHHIwor3qonKIGnS71ZGv/agQwylZ59+qy2DWMO4VRXjQEehH99ZxZG7yBkh4wQIvlIw
hlwiaiZXSBR04RTvrAz/PNjstDWfcGi9IsK6tdwcJic7SVYPWSLWOZlcRqSgxEq7Eu+Y/Gs19lmp
21/Dap/AVMB6ERnFI0EFK4Xas6akc6KJCJEo2uv8ogo8BXRH+aSb3Xc58WKnhb2XW/5BzVFDTbFf
4Z1aBwUt95KqeRgNxK+tAWs/BdtYXzAnMcCTu2+1a88FuN+pzuJTThNxSLDYJYaG7Azo5mqSDLeF
5+d0FdqWsOVJLrCGkyWT2MV+HAE5DxsNLkXhWMZ6GAZcm8340Yi2AkxXiZ0kYM6OVnXTEhiu2BEz
J83hUUlcJMTDdI4D0Is0EbURjEaIn0rET8AjTiEd1nEitJfgdJCV0MKcnNaW0n7ag3IrsYxC4mn8
3iqurHnXcqh2mi4zJv/KVTrQM2hB8IvBtjK1y2iYOHqfAnl8d3oGllo7X8cxw7HhY0++ItU8iQp/
fOWQYiRRgok4mBY9sMzalqznyoCqofvtFOP54tjamsjtoe1/mVFDe7EEF2uE9RNRbN1GJfWZmRNP
acKw0iRlp8oX7JrSTB4sCvplRa+jGqwOneRAdHWA+RajTSBvpLmiDqC2ELZlMlSeGsaqdNW3cwAN
DMBd6KyT4N3QegIjjAeCos1oujLMetF77Vjpw62IEExhQhkV4VXI8eShPwRQlsCHtuj1m3mZ8IUu
ZmDXCHrwtMFHTGoE/p+NUHW3koM3gwzKyQjRlJkb9GWfdQdXNcmNrYKaW06crWM7L3UUu52+BdvL
Gi6B1A7pPuek3XQGpwAjBOpt0eFXCBk1HbPzHYsPowO3LFj7WXqjQ885bcTKANPdQrOwJDDNFQPM
jOG19llIo7wgByNH2mo9Hf8ocU4Cp3dbEqaC7qbNweAyaFbCE9RaHwfEMeClJAbumcYXgzwE/zKk
jbKbFrOQ/DXZktulCuSWtmZ0+N1KIluNtfRt/6FLy80Lp9Kh5owpJ0Beoca0lIQs1OdSjmngVM23
OuCPTp33vPuQRXaghlTtcaul06Uv8PmoBdW3UVD8t1tNgmUhpupsBsV3PxLUgq6wxXZrNuq9lqbH
emxe1QEkRlXt2Id0zXobOoeifdlIKr+NcMqpL+o56Gifw0AVWBlf1HiqV0Y7fo8Ml4YZ9gezmUaz
PRSugzXvcNmf4pSAQgZdRaV8Kkp/zaLb1Gj72OkvjWMcsYhdI6fZd+QtdMhb4L4+RHp9apndwFwF
pKPK+0LPviOSmOe6gCIYPDbzWa2zc6s7j5ijYZkad6aaD3XvlmSytkQ9xtg5zN94rPaGmSzSR+dN
6bunQT0nVr1B00VufNm9qjPCgKmhG27AdKWNFENfkifmdpWvEytWWeFHbRkfqiFz22UmmpPfdvVW
RMmmNe1N0zoMp9BxpEBLDZ0prD3gf1Q/2p4Tpd292xELyTQr92J+LQv1XZqKH21SjnLOSK4O1lnX
PBoNE5gkFq95o9cssunGjnRPT9Jb1JrP3bh1GuVR69sHhDNMIKurbZ1LLXwmjuCTxCEaCCkagZQD
eyG7ea3vgmI+6IwaGHEoV7ZLP2t1xBnWUQ2qL6MI8ZuWzqfCYfDb0XPIbpJJQp22TRKEwPN7p8on
kzH8TAnIvpl4BkaUwBbfURAdZUP6MVONrhDil8DWrypF0CBCGzUMLYdc6H4J+lLY1g2HqIx8oYS0
SbYBMtKsGLYQaZBGPJd0aowUhIQ8ETYUVgxhFQjlof6hS9UVP6MvxoGhJbOUTCpuYR6+/WFjn5zi
kJEuP6XFHvrbIQ5bTEoRCkBjUZG9NBGH2PehsJhpxsdBBE+OFR7i1q7WoJQNuXrFVMWgYHob0/4Y
N1jXqfdewQ9jAKIc0dRzGdtbc4KVFc6tb7LGpMuBOm8AphO1Ymu3sB5vLWwBU8EHqy1nwTp+5zGH
f1nILwrSZtzEiLWVdnQVsACYUbPKPumq9abMsOpVDqSc53R52I36fC8bxl1qo3nhCF3cst2i7x+n
XpxI7PCGGJ8Ywzl5CPe6sAmvH/2kio8OSUX41ZMlnMJespLcZA7ZVZjSsHc/qsgMpPxD74Odqk8X
Q2tRnWgbsBT75fUsUBIXMGmiidgkuGYWQ/1MgXCELb7JzFsO+q4Jg/NQTG+WjLOvkr4ClBTsPfqD
PlZ+T89g+Q+si1fbWcoRcRI1x1TT8GUCKlqJHk0rThWJ1DUrbTO9ispXuZjE9eyL1HlVpmI9qNrD
SCYC4ZEbaA3IQtKHXh/ROg9MV9VnBSWJRq/EXKQ7bXksEmkXyhbR9eNVOsy4emblaxb9xlG8ycLw
qYpzGZZegFgAokqmvUEW35LBdLUHfH8R6Xiz5trvutyShy7OjaZCWy7v/aKYDWD+aoAxmAvHrenL
mnFpJn46S44Zo3ErbM7qmMOtyj04F0aHRtwkzLbisEH04YjDU6Z7H6L6LtO1Y0Re74h9wwIYqM6u
l09tOvqxDFSkWcKQ7JXG4Gz5X9UUl3GiCT2PdDTVTQrSP2ZBHEr5lM80ioS2S+zyaDfWaflwDc9v
bxCBuegbcpopbb5ffl0Awiix05BDQWjyA9POQ6MN9+UuLFQqKY18B+taVQOekluOHeQO6N9qHmEO
1TY2mpigDLCMT35DpmGELWrUxDbQrXMQ0aGY4uskZXCJAwhGVBHVY4NVTzJhA2JWD/cDBCKztu4Z
5gIeyQ1tIwjsuCKqyh+NZu+ozNzBbNUDDcsJGY0RbQH29o6HmADIOH5D/pQ2axlQhL88UvhEfSLs
t+3QuCAHtlEMScEGHBFAQsCfu7Kd6tMCUVrr4Kga85RR7jX1R7oJ6Z4IBhBz8GgjMKuqJbSn8NRw
uIzReACsuZZMx2246CpPV1swRtZr1CDxWU0hagkepNzTaDlCx/vj75xBudO6tuABokBqTZZIjlNt
SLd54nGJnWtLOiCyJa9QuYPj7LfIawSPjTYR0DBobk0V+kfiKUzxqiNFy1xCTtdZQXxAo7AhBbsu
+Lamcmdo0aGoR4pdVM5k2xAnaT90/HyglZsU+ExUF56Yxg3+fRCxvIfLKRjZbyCye2RNB6eXt1GE
JnPxicfZBmMh6Tgz5/Tp2FFvcTY8WaGyTNuxqbWeJGHEnhCwqOZJdYSr6PqmyOKdYjaePqIJ06aD
pEHRnZFN0cCLOsNvZNUzJPhqjTjKAYGX9QZvKfFwDtVmeyrpt2d4EDJRuxIvfsRQTeHJyZFIMw7f
GfFdn+e1Mr12jrpRurfC4r1YsV27amARLhAfeqPY6mm5lslRNnRKbfJDe4yoHXD95Xm2GNXJfEKn
b722DLdaGWOtdpAsADcEI9+EDG0IjwFQq4I0UQdxciYbVUazGVpG1yTrDOU2DcYT5ryNXVmPtjBP
JgvmQppTm0XYOG6i3rpgMXAMh6QeJjCScy2KJcWYsFwLbmBvNF4d51c7znYDWdVFKYgaTP0CnYGS
aTsaRkA4LT/otR2GAPcPa1xPenxl8hwZK51cslkmVIdna1nPFI64iyKqDZSNkjSboPkEwbMSSruH
1ugtF4JuDfb2bqvCqckde1M4BJ2OcvZSlcpJzO/mkO8xrG8jO0UOXFLBiu3EHizwIS4XUUtlvxrT
dWSGxDqTgq7ds0j2l7Ww1peIqW4vSORS0crEenyik3LVqvnVNpki9e0hSLtbgCnVHXPrNln0b0P7
rLbSYydhcSaRhzxw3MsoaWwKRdpMZKcgchsnkpGEILmlaA5Zo79XBRGSlXkvaOSsZFH+NI4AaRor
R6M3v/URQWNVA97TGcnk6uACqKSiDfAZtImzE8Xw/sfvWYpAJwv8aF0SmLJI9KsOHeSs0ZhnR6hH
VA5mLgF9CO0XzO1ImUeGQtJvtYSYZLZOe0iROcBqRbSechCTcSM9FuN8z+TFWjpx5mudRxo0vxjy
STM6xiWz39ImPVmZmReRzIOSOVbq1cwnhVPvzPeiBDVUKp2v1Atpn+NJYtCoDyPpAANHAudP167u
etVLBX/ONAyXRmI+oC9GW8z4W1AOvuxo72Bimk3fKvOqkZ8UrI7IkvnLZ/zGpViinTL1R8FDyukQ
6lOvE+wi8WpifmJpk8PHMGJlapXfSuQ/M306GLJSTjYEmANhgeCUmO5LGKuVe6wsoTBFxizPCnIM
OGg9m0VvDfwAMCERy5YFbslUB9aSikn0DK2z9kLcqfiaRHYx8u6w3FNLjdjLtOwnUrn/xmg9Kmb2
U4LDZIBNzygz819twJcf8U3mhguF0nDXDNNvXQN3SbkhpWR2Kxzh/bJe0DMfnFs/MAYH4IaoZ76H
YUjmSB2/WvUcoFnjo46ddtfBCU4AxJJRe3fEcJEtPo2e/vTOdIHPuAx/EfVaonBDXGWl3H10DhdS
or9CYyh4DnUVFTlrfNgPa1lDlmIo8TlPzzCkqsOEnXsjlR9F0D5WBi5b5K9fnTkTUinnj0VyMSmY
YOLJ86rmardSt5Xl9Mtx2ATMJN7T0S2QxyN2I9OIzA+ExP6Eic0k7m6dSGw5iY2lSH2vJs56Fl+O
LiGKd+LqZEBNNMy4UHq4UWZOZEYPuUAaGScLMnGMkbwL7rpiIuVTK2bV10DQyGiqrPVwcf2Ooa65
Muv52qqL6yDdRCo5u7ZL741kFHupPpW8QX6poZ+bh0KDeYoLIVTMV8SDkEJzpz7MPd7d6ENoMbPS
gG9Q5YDgQXIcpL72p675tOP5S2u5+05T+3inACv5ShOJzZjmp87kY4chgxEqjOfSfNBDsz7IgeRh
wlcOjWmuaYYWhGE4FSLo+FfMlYvz+irl1Dito2NWwhDegxkPwh7Ajj0WcLaT7zrm2DyExi0PBr7y
RPutDhOP1vCnMKR3u93Y4NmgBqMHtJdLKuM+jiNkC01Gad9xyTrqJGLimJ+RNGV1kCmN0JLdIEB7
OSzn3wbTngmByJU2bW09dgb/P5M71Zt7fnyEP0TtLrZFxCFwNhXIlsB4aMvXr6ZaWXvlUkxKQAk1
CnfOIDmIijg9qNHsqQudYigopGr6arhcd3/c2hY4IUGT1g7xnOHWdfUjVcVPpQ6Xqgw6/KNchi4J
AW/2yk5rpBwBWxocWiAaONSA0k60KsMEfUWTfMnpzsqpc6aQtXRZlXK1aje8TD+aDswExsVraijW
GaLvelmZJ5XQN0DPa4JMTlkHERmQ2JA18yXIE2uv9tNjaSQfeaHU/izYS0O7Q9syqOS2ywjrJRVD
pnmNIv3dMGi6NkhnNd7jkJg0YB+ApZa/pe9YEciwfU+aapvW1Vka+Yw6BRZKQoEbsDiZTnWsIo2y
oW5aL/gNkgqStq4M+B6SJ8Ph2F51AFtjZyCvyyy29VdH4AX0NfDEBPeoMX9YYrD0jYwbimUrcRpr
cFFKMqAsmneyvEirUViI1JCHS1eWx6OMiDbqaDnOwFtosWJUGsyCyGh6mVnXbwdSUsKGFUpJIaRC
rx1seS/N5LVj73C7KP/p5eon0EeuRN8Txz57WcFbLPRmo0Y2jNYSG2SsF9uyY66aLV1BM3iizcFG
1nEqmvrUHx37Iqe5cbbaDEgHiYrlnJiubXeP5TI2wffVjPhB5tTRXQtt+Mpylie1LfdJ7xA3RO2g
FdMPWA3dlWR52y+Ew1SDB04S8srowEmamrkdHPIa/1g8SLM5CqJalJrLVCtmv0aD7evD8DRkNise
r48+y+cpS/FHjBerhHCTmuwZpP2sTZP/ImD7yv1IN3NsmVS74Z2zPXVHwb0np43Z+hRWZ7XYCUdE
ft+pyjqoh5eY3v6uaenSjRh4STqUc6MDFWz9OIQqDq1IN2ZDjreUTp/L2GtGJLAyk8XEYEDcJcyj
AANkQgfS6cyCoMepjNDEFs1GZioFuEN/c4bxuRXR64ggd9OGguJVj3A5g6QNESYPRIDvcwtdBxYU
fB+i/UiJ/XWT5llZYhysEdjUbIJoqOevTmXzDszip61ISaoFsgCdB8VcwOe1sF7mnPnPNEgwLSxK
lpL2l6Vj204l+4Ws5U2iGLt+ZJFeHhOd5FJDxZc35TzIqsbt7zqQZGEVwTRNCau1cDbLeHocdVp1
grDLYUKhlaoX0uXkbZ7kj7P0aYDf9xR9clxD16e9YWA4GeEMeVmPk1geh9DtFOJLkKxsx/4ZyFdz
tEn6RQCv+82svEqLJzkCw7CWZzCp9dC/ZnYwrc0GGGzYMMxWCU1VGJluewklFUyXI5dIPsax9aKH
2tM40l1NnTzGCwSdyNFylHQigpwR0tRL8Bxt0mEnaI4gv2hppUKXJ3CEfAa8ktPVGXPHaxnMufHS
FgW3f+7VuL+CesW2YdMGKCg11QjE6+BkIKrDhS6f9/ihGZZIIv3Ool6hO5Keyj57leFbPBT5szVP
KR0nqXELgp8gY7KZmZa+b+QvAybKUXOQYI06ibsxpuY6jJA52R2kDQl0EWwTzggw2O0WGc6A6IC+
5SrviuSqxxF0VNRhoYU8VTXQBOv9+OxIcCyoxz7yVJz0mCGBoRoMfeocC7A13aeSzTPqSHdS5O4x
EhyTpQEafISVGBcsJ/gyiDY8OwjkwvGaFHB8oxkpemcZX7bGuWPGMKYP4CAHuk1BaSlsSERbTWR7
pDliiNqoedCmAWyQTsbGGD6ohn4xa/11ShcvMm7IxbDyPBYlOG6KpWaWB/pXgYXdAlcvkMSBCDJh
duWeZaBN5mOVkQynatBEegVyQjXvhhQDScVRbMxu3UBvTFQdBn8UT7YjOl/rPpJZwZ/aM0rUJVB/
8XCepyVwPnDstVxw5MwgBc1Qp+6Ns4noQFpwAIe0Qv/SsmGohnSQ7hHtnnV4KydYaY8h3Fi3p+Yg
5xAQvspZASgkSJ6wXN4EL1SnN+ogMdbvUhYvMR0UchX0WgUz3FB2N8MZlV003IAugo2V5BetbYY1
p0dWoXR+dSbF3Gi9Dn98EbdJU+eNdFMlI/tQVCZDUQATVrc+AmNW171T0SOIuv/J3pktt42lW/pd
+h4VADawN3DLmSIpUbPkG4QlW5iBjXl4+v6gPN1Vzj6R5wU6okpll50pkQSw/2Gtb72JerBBWDP9
CDA7zpNHKlhGFgEQK5xDJHWZVVfDPWDwlNZ0jAOxU0MNyRZTWbnNnXlP17PssilKZ+aoQ83RSVDz
DQVmtZ5Q+vWMwNdtY1rk9lApmCDDotHu8KQvJL9grQobXkuBJSEgfGdnGuMbyE4AjUseHPFNF4Nd
eglVh/119W5GUpxyvhtrAa5eQwMs9WjMYNb6l6Q59205nxmc4ikBJkmSj7uxul+pFIQY6STaeFyC
XEz1oZHRT5d3Vjppeih9B+2Pm//sk9bbV/V44ejBCZQfOyyiOwuWPY2UIY4ix6dhEvEzJI2zbmJw
HeZcngxCk3aqZP834XiZpIUVTo1vegEshSH3zpy07AlCllGaakAzRjWTapvVolwF/u/ZyjhiQXuD
C/gI+2zGNbTsuULjKOyBIB9JtST7k62p0RqzPWV2c8/mpTyO+RfWwXe20+nyYSBgLOxH3Vnhjh0i
TXpbfkz+pR7Y2ABFENuqSq4WbMFzeEwbj8CaYDo3MaXrGJLyiyxh22oz3AWG+9p62tok9s1Qd+ZO
OCT9hV2SnmXtrfttrlM4pfR2W5Ug+plQBFL3LBCGeQsVCnt+9FAvUitatgOxW+39qJMPyKtAG6YK
x5YUe/yEuPpmQeIAoI5wxOlUC+btauAvhKXts53Gyq99LBluNr/G0yPkDrmpSpKBikqRZtDHe/ah
D0ZVjFvfzqC5pwc7ZqoBJcbZTtMoNkllsqPE/FZA2VILxILX0u544QR309nYxJDITKsTWbpbxcm3
5VFPFdSQGKtJnVuyXgIROheyjB5CJe58NS2ZB229FYN/dCv1FEUMnYd0JCLTN86xLoE4OtwLJNlv
ER3oTZCZJOzY2Y05ZvhnbRffffiZpDPZUxIVJ8h2jlFomd5+NCuPgQQePpW8Tq3lH2NjUC+VObza
IbhoAcVqVRVpswsH7GMwA2awGfl7D1LvMM081L202hAKhPQZKkjSlwQSdCQWMB+7+FV/6kKKj9Gr
4RpF5lZiM+MGdI/0zLeex56uwRmGoQ8FpjJpKzNbzQcUEOdAjnw7T8GT97DNttJ7qgpwc26vWJVH
7V0gQW4RbIdc0IhZRdTjqcEBY1lYn2vFDpGFwtkC3urnzdkZG0btmll/vSBtGgS/IieNnqRrnxnG
lqgnVHrms92gN4tbWgyz5ldVVD8bpDHtFcOCahzGDSsW3j8Pu4Tu+LelFUeWU6eXaDScnR8Qpenl
JEjMBKGlC36GeVKzyxLos5nLAd+aLuojYtlrAzOfyyZnD3W6RDKE7U37nOijN229umKt5OAfha66
rWVIUFEbguLkrOA+X+ZcwSZS0P7onjGXFrBz8fv1OSLdiAHdJhivrNWmbaiGY6HiQ2C0x2SsQIX0
OQiI1mdU0VLykXsJ/XG8Zm74xDQSQVGDbSsP7Aj4AdEJA0qhegbISQmHiLS498MadIgyk7Nt60PQ
VDNrSWwwIxF0S3VcYoABmY8vlqCRbjeUHvvUluzhdNI/UiOAWRolH7CzN0Uxw98x7F8kHXGWF1Dy
GNPwAY44jkiUIrDQLl3GFJO7GRmvxs5wcf3y2W/EebBC4poBeA1OKR5dndBZ4KVe+t4yYG9hzgia
J32J7Xl8AIv3ZC8RJenEOtXZjS7C97D0IMKmBzcpzlI2TxTNYuf+ULXkETTfetHMj2SmrwSOr8fM
1mfHQos4S8RHxSw3Wne/43DR+Sbjzx6pUe9Y1S506exyaIJ+igRI8FD02X9tTD+Ot8X0UEO13orG
/YyEdYU4uqcyd7M3pcDWuJ2NSMYi3o1e5n2sdAeWhXQWpRbgKlxW7o0HgYQKBASWfCm551Btbaox
YoXf41yjWN9nI2ZVDrxH/Pgs03qkZr2D79LKi5sshkLkDvwzRVnc6ZDkGj9M0VBRteclJN+GRns9
4ZvjnQ6vqj5hlz/mpuvfhR1lVtr7uwYDyMr30Lp3DQFfk30X5+lTBzN4Oxkm1v8M0bdksraKvZ5J
MpDxwtHEEfons4CBLIzUW3fIBtYODMcxqe76BH+zGbrHKlO/yqSqDnXBVifq03o/i/izssHsa6oa
xbvJ45MJU4kp1RbQeFAJ13vtMzQx+B74poOj0yoEWU3NAioIPprMfwtnNFu26u9JFK9uzKz9TeB2
hlbdIW+nnY5MT4icbB5Cj2uy6o+N6ortbE2vZpdtawtPIJIbhLJygNU6rYQJd3L2sqtjQMYA08S8
lNEvHMwtud1qZ5lItRB2HIEjrOscqTAhP0sV/jwP0Z65Q4ClegEdQ9pufFCLZE7JGwsoPTZmX/TV
tifWejWFggQM9NIu42hKQHEISoeHQEPxNM/+ATlfspV18TXYPvyS6pPU0Le+ZWWwKFt4ehWBWe68
TCIGmEK81Mh1IuK9d3XxouOa7WU3HEHPgbtgNzagqgej67ms6R2kUtTMQ84+IAv2fWVYZB3k3nZy
vOM0m2wnYDAjbz4PcLn2AasNev+MsAae1QTOw6mr2m1apux5PW+XjdAeUFrYDIkxWNCs/hjzhKRN
Hb5kfXTKWts9D3n6W8GtJBs9cDf4vp9Fi6I39RK98z35aFe/UV4WNzw8Dw02fJ0MD40G3z5FQbFl
KrqOHCfZ5grJEE0h0U2QRi1EZtuMRZdOQ1KqsPW6jrwKEh5XZs2BnPr1schbYpjDvN/Xrfnceh9j
oXDZWMR2uWxDpfrqEnTosnDZR8/YUVvA0EnWTQdhzSeX7ZiQbJVqiQ7Lo+JTJd6lvCINjr99H2US
Y26deeuhihJGqBjGXcJESQ91wNRu2LSR3x2+50b0blIGZpF2ztIhSJb3Wu6mimhy+yfzwWlbK1Os
2owQqSnx3/RAYr1Pu853xSNU8OYHCORsOdRb6WJTjfz3lP50L+Muhp6M3N3D/Fxw4q2sYOH0C/eL
helVuiyr0PoR9UlcpYBmnrCcITLdBWRqpBYjIItvNcdQAVQTOdwxDHmYXCwzjJHaj3M89mAel6hO
XIV0gWn5OjUhd3ceXpWuuAqWU5W0f/khl1TTuex79D3zX7TygCx3oqLxgJOaZRCygCisCn98kmgA
aVfvLEZxIvRekjC+c0GeSQ5Eu3wfDZRBBDY9GhIdfDWzDLU671QKY+3XFKFUHkwAwnIHif6BJ1J/
zOwSfld/FPxLgsVB687b2pw4Dei9ZnWrfJcKkYoTbjrPa7Ivg64Rh75Kl5WdAU3G8rdgTpdiEgG/
g496Z/UGW1rQ48A8J7O6Nf1g3KGfIqMDUBwOmu/vNvXqM68hEAAvoEugjgzbT3dhwohWrGbKgjaw
L04bstHx8wBeF8egzZEI0Rg3doeYL2R5mbsO26dC0RNX/loFfEuu1K255DcmhfVWyGlnVNNDvwBS
a3iVbBvmVdLwscQNgOTARN7BimFfJEuKVhnjT6I0XIm6faUn0quOYX6SI4ojbgNtCV2/DhnPjuRv
+NZPT7iM3ZL+RI4CJ3hYNQSz1w9ZayKdqHi1Kb6VIUA/FmOaYabuHRwjRpRg+ZvZ0P3aM4IPtu5i
O9Dn7nRjEoVEaWHFn7nh4hiz1QMzijN9B6NOSLnpULzyuDqgBfui0KwoC+UtxHFWVu127PnYTbis
OwJCG8BMXiDYbc9nESKi8geHHk/DvAF0MY5jtOk8EkTcGChJAIJ9PYiZBzyqQy6tU1vRMYm4ktss
4EmmpmzfYzSgSWDqmIQL64UkX5OHAtql1eQzbWLIQa5M9kyh+Zj66kfUIKBSSfXWSoShssdZgTd/
biN804QlIFIdr31F2Sy6YwqiDX1QueQaoSAKG/DAFmBbOQdHKx+fTXKpEpYuIAUa3uMuO4RpgHzb
5VVWtILtVNwzHVrSj+aF1UvGxK9aMn/RrWOQ+ha/Ny5Tn2nm1qVZ3I96ICgq9K5NZqmtKvFt+onx
4qK3zF0cOE3QuGwIprtSipcF/b4q7qcl7yOHdr2qh1Ku6aaJyxJf7ey/dYlPiA3In8BjTtgWGVMr
C97hgLrPnAVQN6kOPb5nxA7d2dY1J2OA/bpIil/OhCARrc4TYTonO9gMjcgQQOUa0YSPCj1leCKZ
9TJ9AIaCsFxEzj2RfNZGpdNP2afPCIzWdp9udV1dCk91G7ed3+wUpd0YoneX3s/IoDYKMI0HnVwJ
Bny5VBdg2b9c62JkrzL3fxgRcjsHCjxd+pSx82RI9IqOKUKRjn4u4RLCtvaqesaN9E0jzcCcryv/
Y8B8NeXCg1HrS6KlBnZQXxqJ6dbUwftEbEAVocvukgebYL4lf8vZDl51qpCphjMYeLbItx4CkNwi
Y1MQLhQY1tk28Wjl0jvTErbQlqzXdCjfdG++DaaH5639cLV77+E61ZIaY1r+T01nO9dE7EAT3bJf
PwUVqjNbc3d4ulp7M4NhbmNOWxMalinqX56EFVml9wGy1EhDlSmXn8FMotNEjkY/4kCqk2ZHxCQy
Bcb1kPdmj8ldW6HbqK2eopSVOuKPcG2ZHYcePWFeFq9sm55g157cBIsV44oDbSoVZUS6kkEZjiEB
AYu8ev0Mo461oDLsS+cUx8AJPwUxeFP4S3Y4E7oofcqbBOgdu688Fh9qqpBDmuHLQOo2ntLpNh7H
1yLkCmhcZjyTbx8du482jSVI87rKRWCT9rwoshPo7Sv7UZrlpgFZGMkFZyji1xqAGOBDuTpyIH7k
duesJ1KXMFK6m7Do3+2BGBpfsOgwZuAdhZ+v8zp+KQb3VA09QQyxwinRnEk36pGH31iFj5F3ng6Z
ax5B0V+jWNEQgCdzaIQt3b7XcvrUpf4JyU+R/cKhOR+bqbsWjTja1fCzAHGxbpoZGktMw3kKWjSj
7F9RsvTBjzZkW1g1p9JkQ80UyfZiJOjGZ+rF1PYJKiop9Yf17lIUayAMJaH2YUjFl5p080PlHns1
PbWmvHhuZm/qFh+ITSgXKq9z5IfHOCsf8jk9DXQlvvnkoDJk93UZVE1XHeylpcFwNg8OYo6RATmh
oUxmX8ueZZ8cxz2NjzVVd47rnWvPfpbFcBe1yQcDospSSHLUY2W1t4XV7ytG64QzP8xJ0vBye8DG
HdMxK6IC7b9k0B9DhV81C2DM0DM/TsixDSu/Q1FCEVnIN9amt2gw71U8nBvfuAX2APsbiBPQSwRM
SEVlJX/2HQZ0ZMsgKziVLOASbnCxXXhrHnFbyx8meBPYbtE6HCiPXhCx4hUveNInAyYAUM/buA0P
cxb/nsk3rmN57uOvrrBu4SZBlUq4pCd3fjfSZE++H0teDkzW07eV2yIbT45xTdXYDOwxm/GnFukS
yc5LHoZkAyUDKUh8zFuCD0iIeM5j+1D2X4YzXcyw3eWFuW+BzAcUc3MXI/8vsS7EOnsEYGPP6mdM
W8InHTI1h0m6bAiyEpDM4HExWh6gCHEDtBujY5J/RLXe2VWU00Iiehxb/wD1yqE+ZFAV0s1QMvCv
FT8Q1CJb5rnh2VyxS0s2tRyC6BKYhwS8X479xSqLOYCZ3JScRiuiW/B7848GDA9JV45+em7IfNVr
f5ltdApi69YbX1RGXGeg2adPPYyrzn3wF+JLmZM7guWIpdtYPvTZnkDIPPJ+uFCx4JEzMYvm36J1
0Ek7800T569TJH81jsWuAS9hpRgqz1HI5ZhxUmpI5DmLW08w/SoBW2pj/GAz4kHbgxnGqIBuhL7D
Cf2nLJbHYVzWVPrO962nydYfcQ1RhhXoymzDr8BJ7nLPeW/ZA4FvxP3aYRHBuMNDyL0AhL+SbtwQ
ukEQcr0mEJuDsgPtVA3FnQjStympNANO8jgB8Wx1l5KtZ1cPuV2dQaNxRVJkoVRPEEs6eCcVDQPF
rgb3ln0FLsgdAnfIAr7YcYy/YwYVyusj1jwC8NG4RBN2yRegWUQOL0OV/tKIcnMneSQf5pO13G4w
Fw65HOli21+a06TQ+c4vTDrmGek56q1tKTAwEbJsvSnGuISl7HVeH71WHh2/v7HmCMnmEgySMsQm
S2xv1OWrn9eXcPQZV8p2hVqMnlDhwoddsWK+fJd4HVJgPHUrNXInCVMhRgS9J7Fclsu+vvDYvMev
QaSe6ZWAC9j7zFEIcVT0BG9oDtrNsiNypXOjIjAAkXhp8TZb8/OAJhr5/cXz8geyAkityu3fbT++
4GfBP2VgoiJr8X4w7iJvvrhVeMYvQo4L/5bQXeuccGF3/NEpE0NYw8AYleidWS/ZTBAZHTPCsU4X
h2K2LFa6QamXuQwaHOqyIs5OaGjB1wGN8H75bGyPI1Fu+AosRNHtWkswLi2QU2gWzkUJL1sD/kt3
g+Pc+haPHYLedlbZPsWO0Nxu87Nvuz8jkhqkzyfOPo/rWw4aOFpx6/RKYQcLKC3VuptLxEOCn9mF
/usyBAIm3PzqmpTFa4TVthlfvHp55iDXXLVR9jwQ7+ik7XKn4nKRJKEbwPFESMBCG+2EzzjQqgHe
BYniGiySX6TAPMVVsmnZDteV7wM/JO2sbCLqxvmlad79hPiBsntiCvWqhUYjVpY/nAWYyD56a6Tu
FU/ZWxHeCTP+zdgmsZvPRo0/i0KdKaLOjXCYKqPOzqv0LPrglmACA7ZQ8AxjSJGRlFGuc777itxu
Ck4wxDPBnPONYvCwKvvskXK4WekAxT3dOSzwmUD59i3rArL/XIYq2rgOZfSu3MDaiMp4gv+EwymA
zDe6Qbnt/J2QBCViWyOyut639bAfOZzQWNxXIWdXO068wTPBS0kzPjutc84QoOyU3bxE4J74I8hl
Naa4aqAdtaYGAIIXH+Xc/1p+vFGHZHiMvy0teADq7jZeCreuo/RAV1QLqBpj2uhdDcOBRvLk2BxC
dYu9xTS5fxnMo26fjaOXH0vF8hjxQLCTVrYOK+wN4eJSMrL+Fl6Qt3eyPrgxGc4dE1aevRTFKcxU
tQ1GwJ+xHJ9DAiV4O7EDMLL1dgDbLWKHn4sRQuPY5eg6JNaQKL3thSPXkAAi0+P+rjv0IOOdbRDQ
XMZrTK0PIY6+DbP0h6YvP3rF+FQ2TAt6+ioWn5tq6dJ8x4VXLpEMvKcgbzYMYYmxieqfRp1ea8b9
iezuUdNC/ht3qKugyN+gN4qOYwP8zYkGtSa0CoZEBWBk8odpbRmNuw0dAhHIeyq2lA+VQ5IpQSUf
Y49hjemRsYls8FdWawLHY4cI2JRpheKhgzIxXmuqR1MPp4Q31+9x4YdRcPZTDKYzSYqIDs2zDoh4
JQ2m2OF3XOZhHBU6eUDBdJfaqNkajFCrzhzkZh7cfm056l4ktMQCqKbtnxEBmsT4Bqfepj40J0jx
rEEZEjAmwTyAEEZlX27RMccVYNtS902WvCCacG9dKbGLLFiVeZGfJX80otah0Gm/IqHulv/OFk//
2WfVEJZmsSeBhKmYuS4WzUhtnzPlp+j2vAfOlQs9CR2qx2quQY1oj/JHZlEcOp4mXhP2k9U6O9kO
FoliS2FjY7cQzY3w531is+i3gWa1MWpim2d8peWxTqZbtj83Q2O+OXRp5BefUcyaXfpr0mybO01u
fJsDXTPpvOmVNim79DG3xtVg8ym4o4i2ksMgHfRnHmBYscMPL3B+hbl9Q0v1KRmZZzp5ynsIsHGE
QCZ03/R4KsmPR+wJ9SdV5yTqd3aQ3S/fFp32R4m5X+TtHSYz1FELBCzn8yGlY+9W3rqBzjV3OfvN
It2Uk/MZFkyqdPZRxjfo8LK1U1Oq2Zn51oaES1E11/aXMUfPKq7gg7JRA4oWoBddfsbasH/HxB+w
KrvXDLAPbfKsHPasTJgOsduzviM/xDbRX9kC2KKISaFmuo4vAUJOEMxrJ2QaYj4nTGBDPT1FSfNp
V90+KWziQj0mMBauQXLwAEK2LRtD+zyP4lqhuGus8oNbeB1lhIQO5oX16V2owhuj0Y92vlRZNXr5
bpwvIxOl0gEC198HOW1YxOUw4AfheO03wq6xXnnVrQ7Lr6Eczh0YxQHJfcHSAYxNBsSM4LG2nH5g
sPhgE7ltO+uF6ggAmvPoMxCoQaZozdGaW7inurflf2u7vuXuPjQLNHEOUGp3oHKCmetvnnBWiuZt
0P7KRPGymi3jMWTbiuRb7cvGaVYhVkDYcDGXkZdv2Fo9FCofUePXm5yRMDGsy2uoa8Is6XfL+q1R
6ILA2N21qn9xPB5FLhFEKx1/Unlits1I1e7rjFIFICdlR8cQ1n2gQ/mocvlglxx+lHYm/W+4CSEh
tmF0Z+beTUL9UXLcA1d2D8pLkM+ZPElrX4BaRW26vM9+N0rAiLixhyY/B5H9ICbrHHv2E4qdZ4Fl
1bDq264CWDeONBJBcr+8oh56SD4QchnNn5097wP3OSn0mfXPR5OA6vTCY5kbl74HED0de894b6bP
yqzvWsN5azy27W7lXMvIOyzxbA2DfsIGPWRMhIesu+Dd8cHjuRCB80DC/OjSB8kjk9lH/yNp/P3U
hZdMosdDnQ/ncaKuQPTSkC9TSXoieP0F9D55iU2964Qkc/anUrgKyunsshP0lms6MorXsYaG3YIt
VPJqQWjMkwaWjH/T+91loJ0IKKOk2dyxbznqNkO5x95Hjbfs1S18cGnDJDOy6qeBnVLL8L6Nymso
SUSuYk7YpVWPRdRsic5DJ4uvMqJuyivjbI3oUsqemTkihbuc/zaVrajxzXPhsWFN6TM3QWxfdWsB
VU1eexja0nDxScbmNR4QIbHZom/PLy5JHysfPTzHdkImWaHfeKIdx/RhbgB1jcn7gHqHwFNKONKI
kiV29t5DHolY6MkOwIe7d7pHsq08kLKJAf/EHAdkIvIlqSCjULBnMdfIYGc8/4V/sNkoA/mXWIBQ
OOIA/8J19WEW7J2rus4300eMqGQdxv2nicoow4DuZ4ywgnIPUpMwYz8yyUCrXnPGlp0rmG4qtOwJ
89md0WGNZ8/OvIvIyu6FBFDCQoAgB1bDlFGQOo2s+qnIXbIgpxunKPBWYVsobOrqOIuWoADc60L8
TmjQA57TW4bfpOqi+erSEI9JCi0TVFU3eoSK6YayIEarI7AXDLgiClHcz326PE4WTOrMiMTiZChr
Y52EN7lAkiS6jN2TrPfpnWfk4U1c8qQBqoHQkc2nEh9BGjGoB+FotnAbk6UJiATb3ziFXk/Mfelb
/z+66GnSAAM/y65APf3wO4zL4j+hgdD8/tc/IFtuyzr8/f/8/b9wLcL6lwmmhAhFy1IwS+T/hQw6
/1Jo2whKACYhWL9Y4P+KvxiDyiLViOhl3zNt25Gm/29ei6v+hfXbU8pR32BC0gn+DwDxD0IkYU//
DUcFkOAfGBXpu6bkG5nABpefRPl/CyBQnRB5UGrYTX7/Q85oljb23qYYELrB9VE49f1Y1wmB4R7w
i5YphyI20cOHfOZYKY6jnOn1CvEsJ0n5ikfiZPWSCdXy2znDfVZg7rhB2lTfN/A3kSaMYIQd9yqo
Pq/+0pbZcyjY/wWkS2NZnsuSOXPj3MxM9zqWYWcSqHFH1u189RqGpdw53fH7n/bMRdYEf/kFLR/L
d+7mNGj4u3FMAAA+qaPX49KL8/pJLp0zgjXKjp5tCYYKTMBIq5t7L7BuSGicSIwV4y7mAHs0O7W2
fQ7ZrhLRY+zlKO7TNNhYTiAw1s/5Z210+6DX3Wsmfuq5zi9ebSXn0hyBAyYfCEvLW0jkAI4XXL5r
5+Ut04OHsSbPlk36edCu+ejkxpnRwI6A1/Dy/cXowhuRDPx4084pZPeMzHrbWt4MH7so2510SnVp
WSJfZtd1TjBl2JHodxLcqHi84rYOWR+EkT6MBagbe/kcHDXC0/quSrCZ1CU0Uj8AgG2W81cxGwvI
mf1etXzOCb4v0dfpNtB19Mgi7OJlWI513xWYn8t5n3UPNpfmAYXzsK0bA5UlD+eNbdvGtSojc5cM
lX3ucLoeu3DJrDKgt//HjfXfXbAWeE397wSL5YJVXK+mlBZpI0qYf4NiIjbxx37CdaANArq7isU0
CpjmlOSyfM084jZR8lieo9//+qAjmZm7AGnKhSqnIunYwdm8fJmbyD5ZqW0vy8np4E/1S1crtAx5
nJwdWTjPFCBT+xv9djLA2ud5bTP4Rh8dRxc0bRJAbIb7Cv2rOvm9gcucUdmq1SmZlFaQeXvsDs1d
/4nLxToTMCkANdb3pIgDNrCHCpY5e0ir7qvj92/LrIVgGeGUD0PyVpnfBcdFGkBsVZiQUrlcJeyJ
8JfIvHpX7JGRvpKr3flefdBM+nCUka9DinxzV5a9tbEEpZ2/6Hs6hRvcWu7SGBCYp8utl2ouqjot
UuRmfPal39oHt4Mbk9tlJNhviGSn+Imui4Gig8Z2bpYvxoysSfeZuR8tcZumY8hg11D7NNWUo3Ed
vZTSopj1dxgz1ikXF42D52EWFmfLmEPg/Jy5a2dqfFL6OA79xL2N+KlC0YmDH4UpuAI0MCnRttqZ
xisiGG4H3Rbhyaqn4ClY9Mp58sD9tqrQAm6jgCzZri4Zu2Li7KfRZeFhPv7zZaf+RLFKmETS5D+O
41nCMqFP/UmbIqekh76zWD14WN+YvZ5OBjqS0/evCHknpxwpNaQX3kviPLlN/GvW97zRY1RDh7eD
W0Fjvp8j5hd6+S3JRMMhz2S0+k7OJNR42s8O78T3b/2aVrvSlVFjpSVpwEAMcja83DqPjInjjk0F
YQH1kbEWKbsDz+XJsPx9oZzwYs+ahxku1t7q8gjZzN5KiWqGTXiqR5iRUSWfXYs4kSEZ1H1k+PCu
wwjGrHSbh+8vafizVJPNStx/td2SmRuOy70yTbLUhyp+tayxOoTywyJaydxXmHEvRvkJCZmNFoHu
O5O38VTEk12tvMKS8B+QSTQhidrd8mX20+r0/dvvX03N9X/4tP5kg/FpOZ4wbc9yTQY3oMGWT/M/
2GBh2Xh+P3sDvYxVHrRu9n0z98+MGY0HNzTJSaWfFTbQn+8TIKnngfWNBAXIvMQ386fIG4J7g7wx
NVvrwbA4/xBrXoLaIRU0bW9y2rib7199f3HqwNr3HcB5r2isYxjMOcgDvmjp/9evYmmXGzOdLTb/
+ySLjglaCVz6pXPkboGSP+bV1cq77oiPdaGKM1SYfUgPU8V4pfGE/9ed3ZrRxWBMwB1ap7vW9mkA
nejl+4hRyzmDnmk5akJ0cjfMaJY0mJFashnIyp6DveXHP1PNVG7v1djg/npGAhNj7jbPkDRCEiNs
NZg706Xxy/CybicblFXnNcTteZNxV3bTPfIjH3UxE9Z//uScv5cj3Bemy4IUty4T7O+a6D8/uXiO
Zoe04ZZE8Nm4hFE2MkcMn12tpzegd8Zu3kVJxDhdW+mr6fiHTov+XhbZQy21Tjd2fnL6eFe33fyo
DTs+5aLK1pVdv38fm98HKLGn3smnPe4Cv77PYuep8IaO3X+x742uPjdJC+IVNYowa8Tj3zfCYKAS
ydrMfbR5hy6VkT6Wy+OJpxHi/eS1RVCmWj2/+nVwqbIILTNn6Bjga+61cPlAdQ7R08ER8s/vmPwz
rYprnULRlw5vlS2YbXt/Q+4JmhOMTVjfKwBs0SbSpA4Ezcx2t3b6h+8vBrw2Jiedffj+bZc087Ww
X4b5+F3tWE4YP+K45gUH7aVLaWYLEvAQ9Ue3318Gv3b2XYSY0RFGdS5Hk0VQrvwtvk15+euLS9hA
P88FRqE6QO4wZRHnBGmJ3+eWcjMwWGnV7aymRXZrOwj80gg+B63MqlwScTJzqn+wTIVCOTIUd5pb
+Af61SpvlTnnL3K+5lMxXEFB8frMwNnPFTHVBD2XDJ78+swKzznZEmuBwTxl08Vjfm04TonEqzVc
UAxrMREcUZ045yltmnNbpnx+XYMhpjz+84di/xnrRZEilooag5PtAlXk4/nzAeSH5ES2jrS2yMYY
Mi5+Be12Wx7Wj/2U1acuC9JLPCIJdK3Ov/Pa5Cs3AnFOard/YtMN60IzVufSZ94AYqmYo5KzhqX4
qoFWdWlNTF9eDVkopigT+if7XeMtAnJi2caA4acVzxNYlm3Z2T/+h9f2Z4TY8tosZwEvSssnPwx6
zp+vTSWGitJKuX+dz/D3XMrNaLzg34cjjfS3+j3HD9xpzpfr5C+jFvdRovduo5t7mYjh7BLRJ8TR
cpEvOoAsHyfUX7JKh7sEufUNnuWPKWOUTBoTZWZdUTOEiKL/+WV4f79vwGH6wkQVSfAy95D3tzqS
7JKitrTNGt7pyn3jm8BFaieS1PxkKKqkwcxopqcYgQ5HY07sEu99RUQ7aAQBqCDJbuqm9TZ2NwML
zwgj8ZHEsS/UD5yO/lMSqDcJHuzy/Wdgxm6DdNpnJtqQeG5/NAlWY4g0hIqoDgZIa6frpIOx1Cnj
EAaopsqZzR7yleIKmwDzAfqCnRMQbJIYqJUCVoEowSpP3hB4Lh87Oz97Ux/dpE7a/dfJH8kgYnak
Keeaztg3S3EymZjI0zC59wqzO/1VXbErosp0+t6+SWYUGU6U2BcF6vDoWwacbLL3AgtBX5Ekw34I
UC+48gan1S8LIsBJwH4Jzai4uvGtCK5MA+ODXZonx53NHQuM5J1uwx3ZtOa2/Zw/GqXTwvSI+uvk
MgxNmMhUY+0+WlZU7EH0NZvUDL/++dNWy1PwP7sGyhZOE1Mpz1Yus+y/3ZCpO+q2HPA8pj6xGWyG
UvMuwYqwSkZporQOy5t/fwlam5TT/03YeS03bnTt+opQhdyNU4k5ikoTTlAT/CEDjRyu/n8Azt62
5aqZExTJsUUJoXutd73B/6aM3j85nS1ejRqH/IoQ1FVmxOKzjbffg9GSaSfyBjZQrr8NndUddE2r
j71teUTmcHm62DV2mkniuJL5eDGxCdohE6TiU+N4ISguOoxV5R/d0DtTGQy7SWqX5TlZ2uXSqFda
zg1jhjZgvDIHgQs6j3cQJWI/M5BCBDG2jsKsS7p+MyqCU2cGHRLQatpogxse9agFeSckZX4Tt9KD
BahmNSez5jTxTrql1c+9D6ObJE4XARgNUENK8L0uKCQMfl030OWb5g+TSnQzErD9WJm+bT1YNSSj
318n878rpwFcwjVydRcvWVzc/r26QGbMNYi92qpNbIKquGMh3MVQ9sJ8Eygoyb1BuJ47tvFTbCSw
VmhqRhSDMDwzvXtA5Irr0AwaWKKUO77l1Mx9y/JREhX2Fm+L2XROt94m75pDVnxd8AonhWgAcWiT
i9K5dU3UPDcSAdJ9+2c1JC4rEtXNSiNnHXsOG5MxnC0PbwFIjcccVd0usmtFZm/RPLtNZK+yQYan
Yqa9ZGM8YWnjPjRoT5/qPMK1VhKyxZ5Kg6VNz7U/T4dH79bVpvWWZhVkJHPuYYUyXZorTA50L7De
Gjxxznl6HsVAGIBmN6cp8I1nf3IvGFBi4CHTH6HWv0xQEQkumkv4wqn6Ryb85Lvbk7FaAIOhZtod
DP8L4tB7nwZkBPeFABIomHjXVgcYdmTCaiHsUYK8Ysle6sKvx5RQrUGB3n+hFPi27aqi849qPoh4
tlF3lLmzlYn4KYqvBgDyLYCZzJTF+lSlCpuOQcCEhyG6X1rVMU07/Oen52iIhmerCneiCcPzcijR
HN1b4PlnLT9CizQIum5V7rD2unRS/STD01uzYIqL1lm6C1VqMLa6PaltwGj1rOdj+9Dgf5skcDWl
JFxMQvBkzi1yGOIQUMZErLLeAPaaAZM2RISWG9mhScgBzJ2UlavwgiPaCIJoq46EbgQ7V23siqMR
vS9LF30+ZNtlFQ3HSRLQ5uknf27ZUom6xhAsrDNqwGDBJPApw0W/Kouza5ewA6exr4HFe2Lr42yL
oMj9aUz9d4ifgDpd+zkkNerB0UfQ+dhzN0nkq+19FUvQEWU98DzN39QBciDvtEKzvgq8HRn1X6qI
eSd10bibkjwnxrvz8BUr3x0lrqlNOmZexcMsQbvdnyO4dBCv+uoU9Cih/EFgNDlVKOiiXmwdZU2H
+7qw3ETBgBl+m/lgd3rZ/0xzS25GjSQyLAysT1ZAHt40rgs89R4jFDwN/SU4lTZLkJHv4DWA9GRn
xTmaAp42PAhIgTR0ON5FIpxHS6TbZnRySIdj9alTAmPX+QlgXPRO6i2WPnON4/AuMVTL7+r4mFsZ
qEIFOUbH5bC0obAQiu3vVyn7Y+0wh8XQYco5PMaz7sEt/+gvbbMdw8oeYBJnRrNqraLYiFGPYalz
A2l59OvtclKFCTyB9qnAFeSkDcQrpkP5zZcClsvy2cDZIeevsaJTOCXRqc6y8dAyZINOxgCymzvm
poKYMWl4RjTzW3fCqjZtSm1FE7603waEjQ5vGF0E41fmmIQ4VdZ1LMODGqrmWcKg7hS5b5ZAGFTB
mns0K8SbG3/0crKpMpPdAw5aJMN0q4uquPhTa6x/f9oAtz/swpw3xpKs60Tr2gi8P3h2I74ZchoF
sYrhya8tzRLnqEQLIwYS2kLXKc8BFioSXGLmEH1x88TZZUntX5Clruoo6k4LdNLJltCb3opxLZPc
WP48xe5xPFwhi4aIqcj9pMWvHkzP/0t0NshYzEb6YtgSB2c0Hy9BEYmtGoGcJr246mbhPWV2dkrc
3HzqoYFhXYP7ZSW+DoDU+yJq1HUMsRHOjbpedT7TrWZo6ysCKOcQWNh5LlfeCNhwtcl/Wi78/M6u
Pe/JnPYDEqsnR1P10VXuc4yrBV60HAwlfsZ5V2xigQwM/ov+ZXm2rJBOx5PyPBSdu21n7HBgjVwt
f/5yRpZDKLtrFoH5yrZEKgO88LV1P+dOp46GW5K5M59hYz5ohRug9ZXH3io/l8DrNxcV6LbIUmfn
BXXzMiVfkyJ84mTrz8shc6bh0cfGdovIlC2GfUBvq+iKL+FN4hp0HGTLTjzW2KCzQThblRY+e5v9
HfZyvEFqzeytoBSyM30kgcsBunOKF0+m6sWyEbVUXhocl8+MOo3wVw0n1G78a0sfO1s94QlYxO85
w+DLlLP0HXSkaQ+tTJkGRKXhMSomzmOWSBbzdEFPqCbvTbARGu2mzRRorEQPllQkDM4LoDupAzfX
ZRkeEFoLubrw0JJM3avIqTu9vN73LXZxwVRqT0uDfy8r9JgxRymyaNVbTvTUdngleVNx7ZWJD1g3
3XBirK9hn3TX3POGpyhzmR6PhIhIoSWrMLTCJ2KQfx0SJg5lOUUnZ0Qf6sTJsEuGjMydAkTfgti/
3D+hn0C6d2SxW26uSYZ4YWnnPs68Z2ArJqhNcap02MAIfcxN4JFfp1qrPWoDkqjSRehdF2zcmvG+
oFyNgI1U9GzgTRG7R5dTf+z+/6vlMwgBdMiR8en+j7V1GCoEfXgqop4w+/o6xk2LPzX84Wgy7OfU
+YHYKn/V/So9FF38Axmqv5u8mRjOU6tcCCrYPmOkHlxDt6gtdAgxGT1BlW0YF8crBx8OSkqv4Vq2
mC5nRrEKevJllZ8U28p2w5fR+gRxGdjxvZg6cV4uXSyDlzhG4bXsljrtF6N7zHF+CtWIPUDudzQS
w5nVTG6cLmsPmQOifsfIvTT8plSAlT7MHOCECuBG7/9q0TqhmVa7Fu7va50i0AvpXKFtPy1tGW0t
FAQp8F1vu+5S5Ul/8YPx4Lm9fXBdh4/mz207dYgiaOJj4/YOIXC4QoxwYXunNp+aYcj2IsDtQyE4
eaAgyV77Uo17vXIIRUTYsb/XVcjtEMQ6Ne0aVJBNh1hlndaO86q8lOQ6asi2qTzMH4L6Fppo8ASS
y25GsyzRkYjpY+gQJ9CIEwPK1FLjL69yGZoHM+dRhoZFYdm4DU5iMibOeZqwx6sqpj+TjgcjK6IY
kVSmwZsMtJsqfljzzCTw2l8HU5nToYUMOc0ztOV3ZWximGM/rwHVzQ/L6KSLeoNF/nWwVfZzflEA
i+3CrKdSj0lbY+7kt+uhaPB8a9qGNpFQrAnoNbfBZo28h95fSP9Webl2a2DWMnJZVZFunvyoh3Wa
lsiAta5Y8QhhzpBFI6smRK5Ec/fxBLshIPYT7p4d76CjPC8g+iRwe0hkTRaank2H3uvd/fyr+Qhx
ENVX4fXvQ+iA77maqjbLZ11ibMOsOFkDdhWuixiFUcn4OQ0I9OFSxNfKKNFPusO+K4W6jO7gwwls
h3MOKUKfHtE6JYcxcMoDDmTG1kwM/8mR3+PoC3U35E+Yeu/3Vy654mOS0WgTYgkA1KBtbup9k2NK
uVTNy6EVAKEmdKm0zu84m2tZuFEsQyOVYmixTHCcKbVom4g5dxzOEjLaFy+cZsUv9MAcBse+maRg
lMhVSbF7exLunO4TZvbFLtKDPUXBBjqGecWhRWNqFSM/ctUt7jv7mVBFfTbNeTQ1Gp6K6DJ/oqHF
1eG4vCpGn/SJpfMgq4NdW2j5Bc3JzmN9IitiNkASDq64GIAir7YRdXZAq2BMG4HZ0sqODPZxv8YT
RVKWPEwK2YIzeuKttHCwbmeyV9Dj7VC3ytsUVaX2VT3OiauYY+ZDSSUwd7i4Er80AloKiUiBdWhy
Y9tMlX0bLH6cDKpoH8VVd7CL/nVBCs2cpuR+Hr1WazGNGEmNVJ29zlppPCmjSLdeL8MdoQA32JzV
yYFPLvzgFWanf1sOGffsiObsZM4fdVg4PJpWgAYVYlEYkwNwH+w68M53oxmLszlv1D3B6EhAoRwK
d7iK0oYGD9rgbDLDuCBh+Q483jtYLinAoQVlTVJCKO5Tu0oIl8xf1OCbzNa9QzM3wgYS7E2q4Kmo
ezMTOCdNC7aspPLoTI35ptryf+E3inJtZ48FmWhtYJALO+M0kTJe+sQuDm5jQeTVO5aYoDxEEtcp
SvfijBbAQa7uVTtEB90qm6HYGnri0UAH6wXQr7v+uzZZwXk5CN16TYFg9yqEVb4MLGxj4grbugNB
8WvkRcGXqOlxJoohJDMKdnexl+Q3K6o+a0ZDa52F7jGbiPEq+khf/b5E/U+F6hF4YAimywwhmPg5
H+gQsjMGL81JHu775kfWDv6LTQ2H4Ajm+Eit+hI0VvOSidXQ69gVMqYZSMD1ITLz0zDA9uERS/QY
VVHXN3QxwBchQRyDKfYVCpbnqoiMDbpL0gSiSaLsK6udP+MKCPcxiPBL9SVNddwSqGqU4dSfjNrd
Lo+sRGKC0To3RjIMLFUa+RWOyvFf4dl5lCkiDhkHKC9o9RUxtmARFHkDzDNPyxksO3HH5NRD55LF
PuzexvqZVJH1h9HbR3B4Pn8AEzoAuG6ifv6AqpolAl5kgO7jZFjY4ftc2jGnCS0zEnsz78fvL9d/
2CvL13m6Z9rwAqDRfGgo6IPMvDBDfIaX/q8lwgWXKpajxHY2vmVP13685qPmviIJu0FSxpMjrlJ8
Qg2sEley9AE+68g/xl2sTglJMdJjs6gYCJ1FLV+nvh7v78yg3TsYVSCas4anad5qQHaw6S7Fn0Y6
xsc2yXOFAR2HRCbh0DDpHxB2L4tRxkTMzycPdgcMQhwAWr240AXPxM3cf296vM2xvs6uE+y5dalz
bwSYUpwqqOygTEiaqkZaj1yscic11GlQLo2z4eXdGnuDP1yF/4xb+X2lgJDBmuJKxh7/xuyqOAt6
ErzhM+bKPEXN4F4ZlvaDiXhsfjP0hEVUY8PanHOGm3Jc6zVuFX6Eb4HmFeLSZhgG4ecCLhT6h+Ug
dSs9hAiZFlTGoaJ+8DtcdDRc+zfpGMWw0H3jD9M08yNOPJ96z9QlZC0GOPbHybHnW0pogYvRZGLd
RNj6D+W8xVud+c1JgquM1MH3u+47kmcYe4bevwUGZUkMdPOjlfsU1+fvU1B2q7alno0Tz9jHjYea
Wo7uRXMN+l0/+cMvvYz4/gluA0IwZyK+CygCMaj74fwHjRdovVLIDKAFHc1EkODeGWTDRYRDtuPr
0AMwL01E9m4z80f12zm3SZg7qVz9KUxMeJODfmC4F77bGOztbY09o/MK4rorOplW4gnSCPAeT4ge
1152LyocfFY7Scgh7+IRiUWHYVRjhe9x71vncirQKMyvyHnR4VG246oPZXnqp7PeDDDjp9gkH96s
r7VRYXkWkh4wkDfguBC5gXxj0YhzF1XZ0ZNouXGgeM4DdSzUYD7V7fCNKAHo6rRLZ0tq0z6gdehQ
2WyHFG1LXfT7cW75hsZlU+qM47LFAhyxNHnNN28y4To0Xzt99Ff4B2mXoLB/5NhBHT0dG8hHsiKm
vUyiA0t8cm2V/r78OMcif3Mso23gecV+7MzySS/K9P33TxRztP8gJSQRMAGH7WTjQfHxkmoh2u28
I/U+q6vxwEbUPKcD3xi65lPbqr/g1magxmRWZBZq4LDsyBqws+pYG9ipStFVRz0A4+ACnyMkK4+h
U3fW7EUgL9N8OOpGJO4v7QynqnvjjLT4fQgjf4u7NjlXM5AX5sPOVMUXnYf80gxB+TT7zjKzNcev
mXmbxmkkRBuaRRnTRpu9ZW8tiPOrNja1reXUEKSW1rstTSIgsOXyWpP82mmYHdmBygs/sfaTcNRD
6RY/isqy93YljSsBGlvPV+bDAlT6qA5294FpjEQ7ctr/JW6oVvcJ2GgxD+7xiatcp3kCZR1ufX+U
tcPC3qTPS4tSm1N2SYriIORsQEYZdYl7KH5LNdKNrU/2ApZzXmGkb/cKZQzPYYmNj21b+XoZYyMp
XtkGzfOdylQH3Xjfsy156UnWQe7a+JulglwO0pD4wuroINzE3PSsDocYO5TdEDd4cceV91C0Crxu
5K8vAoQ3ehtGL0G9y+ezGwL9OL1p7DIPakrCvXkIUqQE4VReK+UNn7t8PUSe+lKYUf6u5U3w7Cdv
FbUwUyi/Ful1AadrlRR/GJ46H5dJkgehrUIcxXfXFXCi/r3i21oqUpx6yJMg/mPQkoqCAo7RIRKr
hXpX07GxPiffJ10OR/x1wrNTh5/zxPYuJvgfBg7X5Ywuh95CDdhl8iSVF2zl0CKPNfrwuhxCJUKA
TOho8DthU0xldgR+zY5qUmiOlpeFbyZbzJTMbRsMdNuuZXaPvtmQEg/0vmCiKuw9TLz8FlKMEayr
AiEY9O/isa1gKvVY0MzcynrmVjJK7U4h3CXdnVAZVvhJmQmKwSmS1fH3D/p/+C6cSBovBgAeceJC
Fx/qzYZsMocBHiYSjf+sIak5l7qXnL35VVS3fyHfYMA0f7T8I57CFixLJFZ/o9zLq9oraWOxxA96
eA0YEvn0QUyn29C/GHMHtBxmrTGc2fSx1SWoRY5kwqIG3KLrf6TaLM6aozY1k0AgvbwidionIiTp
NWcvWzqCsTG099YPHIxAcO5G5bYHUdBv6TgQxgUX9JbgcoSNAmsTgt1pRbhX99yHGEMak2b84Sa0
rHlf++e+50A/MNiwqTnhCznyQ/VXQ8DDDTWU6zAjCGcmPzkGQypHL/D/wYb4rNkdvyX5fN2IUwx8
mFs5V3aslgEWX5n+6DQBhrW139yKJIvWifg8tZgOFdgmbPG1mTb0uCN3xWVB5DqWgycV5UxyY5cd
AJ3mwqzj8fsL68VkD8GF7rTtflFPlyugj0G6sgnUQjBhAP9Q9W1UMsKtrpxnVKvG6j5TseLh13Zo
+hMrreFv29GDX2CXGXoXH1NY3D4qoXY8zw2ec4x5a7S898kdYvO1XTYAOVY4dbvEwZ8lzXYQlqu9
0XQgprHLZAX075o3SEnsG4/qfc3vs9kDQ2WoZWeEzq41poZGkJEhGVjclIH7v7ovsx86mJTmh3N8
D3kChfWmYoNgE9sKV1lKap4Wd/UtiTITIxtzXWeBexo8edLRJZ9wBz/HVRy9iHxI1mlMUhkM6ZFG
fh32CIX+ntHmenYTKNBXxgi1tSBFZ66BVQ5xKrPl5m+kt0NLS3T46Jwz7I3XXdqPjMq0davxsOAf
Ay7QqPA8B6upDmvFovT0deHSKxdMxTaGgRhSZE3PUC7Co4BzvStklx8GBJqP5TToKx2+wtNysAIE
3zBJLn9/FJoYRkskNbumCa37fyZjjG3tMtaxN3KdVVp3f7Hwz67MtrHBQ3fALKKbLjbebUKG4cae
WW1tkx+xMPFfHWeqd5qDj59djistmqIXAwrlY9Sm7d4W62UwEDoExxB0hOUulPfXpinYDM8LzLPA
1SZssV9NPIBtgrV2cOlLVKTNjA4iXu1WVYWf55BCGvYGE5+CGvc80GJ7XWLbRWQpV18z+q2pYfIH
XwfnLKtn8DKSfVr1CXPUSCBLTl1SsfN4V/aMYv0i+gvN2XDWR6YY0+Cv8dazDv48Bo26uNvUIgPt
GcT/8gB3CZiw3AQzUOQXbr3rCGyOUjc6TvbXcCaS+KOZPY3N+E361IR9GLbbZci8HKwRUh6U8yfD
6W96z/yybfD+1pg9b5GTM3XIBrIs4qzGhWrWSGrx8AbUFX0HsEG5pI9fpOjPWo7VWlBMdBXzty3f
uxxMnT92Ihj0Ds/gQAmRtohJ527ti4pUdqGNtC9+qooHrevLL25K9rtOzf8QYHp8EGZgY/BDXnXy
VjZufXY7VHVAHVN+tCiJGmb3n4XZ/uXwfz/S2Fp7YIYD6Y7oTZ0co8Ckzce1qstDYA4KCw4/2Ifa
XJq4Gr5aZvo2/0WdL7oX3wu+6UESfa/i7qyFqj9wZr9TZbsbFfTo0705e4C84O3CI9LJt9iURE4R
e2FsCsRa5ywjKCNPQ3PFQxseRrdgjNpYqXtYqMTwPFGCLIqE3GnqzYKgCrjeB3SNXDg7/MTMjHj1
JLPRZ2evg5s5+FA74WZ0UmKNdKpXzFT9XYFwCSlo1+4zj2HXzujVWuRipgU1sKdDfKIeR7C+R8PW
0TlbAUW83kGzVg4CL56cRM05XCZx40ORvVaZ7E/W5G9ylffvsUdMjT49ZzmW839jafeSv/P2MYZ1
B1QFnw0kKATXWfIUm+4zLJjxpctxL9Kyqt6h9cj/sL/fAaN/71Hwvi2XkadhuqY5i3z+SWgtkOjh
fm0Q13Tnp4jga7fMzJnPojo1y01pKRJi7d4QD3Hs6dD8iN12MN5AQYZ8jNSBQ+vm0dVM2kcdRzgw
z3TtB266s6SuPg0D5G/a7/Ywae1mYeIth4WfohlOtU0bPFIiD25AMGY/AAcOrpLup7iP4nXRk4ER
GtO609PmmVNr3e7bUUCyySdnmqyN6xURcs4SK7jmOdP94IsFbZtfc56wUhFwnza/iny9a/AwlN4J
H4I3N4U05cxI8EBG55GtrlhDxt3j+vbYyOBo9QnbjRsf2i534EChKMpiaI6+DigQCkBOsp/LdZvA
r0OlBEgwHybCCde9KpBkg/Iz8Z1iazs0cj3lLRwb/dty39Z4XpO3FbxprX/V0gxfH6ytX5O4fvIJ
ELxfiwkQ4C1AAV+wqaYNQZcUUH/RZb8ZaYx7lCIlACu3EIeipntzLRJIyDzBOKVviCfyhpHL0DY/
7hsmABSeCMYAm5Fw3lM3WKDbMvs6AMoho/e8jeE3xgmHre7RJtFnBXYHUXOmNAzx61j5/cXp7Z8W
pMjdVBFV5RGruRl0X8fJZtC+FwN9bKRlF2d0hhVThW+EY8ibnUzT1RViQq8F2aw18LJ+NApCarSs
Z5Tva5uhEG89+aW/ODtGao4vzMPOsQjIq8GVfq+ZDqlFeWvum94Y1oHTyhWjeuxCGR/e2168cktJ
RkhnmvluAY0rUydvZFD2Q5BGV8NuirVt2ukWLsFTBCROLVn7a9X34+GO/5dejR0n/kEnmpefZjxk
r2lQFISweVgHZCQQ80t+TksjxfuzT4/LF2DNnu9EhkMULkjJUaUorUrw1UbVw2tqB6fGVeG3JLFR
ycjaOsoofi8RuF4gZH5azu7yjovwWcH+OtL3E16jTcm+ZQV9ZD6kDlqcMdSMo+oht715FhN9FQXD
81Bq726v+QS9DiF5dK32jvRs9rEq3+tsnNZKpJIkkBrpux9QL7b6aUHco5yP3arE77mI/H0J431F
Xal/YflAjYyzVUIng7VWczLavj7bT1nFCHQOud54CzcJ1sHPO32rbacveTYjTj1GJlH0vZZUO42N
1/PkxsP6jvaryh1Pg7Csp8LAHpamMlgtb6VNFFk3Rvm2irID83j3ZzKEn4TBqMkShHyNYDGPdwKo
HMRpZMhy0RNpEduX15t7mZa4j7PYP4RYcSzqoCRR5/+9Wj4T5C4//hKbZEyh3YhEO9P1CfFjEP98
/xcHVTqxvVQE2RSau/vswm4MpDxJh09YYeIY/RBGnjj/3YrVzUTC3LJyxpF2TIhcWmpRE455Exnb
ynfkQSNDz1lq3xxNxCmDnowlD6+qkumOlugYGUDUXsPUrbeWCNQnn/P7EFsW9AWOj/my94o8Od9P
BOjrs8I8dC3Y+B8MS3/sW5e20voa+KlPEG91sBwl/OPY9kSczM9wEmmA9jjJbPHdNt+gJnqAWcSW
SVNrnsw2BWem0yrJqjXtnZ8N94oGGxZ80R2Z/5Dckk7WZetlJrKo+Sgu8+19851GPBya3gqOfZs/
g6wgQcjac+2bNsGFkvCrZHbQS1Dvl8n0CJtN35u4zf1SozkjN2QZoZ0EEkSMNa/1Vt98XWprVyqy
UW38Apd5ctEPn5dS8g+d7oz8f9gILRvWFNWGA6xlf2TgDmNbRN2YU/i5+Gh0XnlzAgsfkdKzPiVe
ux9gRK+HOSd54RREI1eHSO5jPlU4ip/Juv7Udw4PwOR/Fk5cbigwmv38ThoEKIVBB5dOT+lOyial
tktd50GyLhRVO7t8tjSFqlU+9UObHWxztjLxhxcC9MLvhIc/WyEbsma3n7VONjip4IGV4qRzCryg
AjMqbr8/H/+FUNBqCBtWskAgYCH3/XdhAG2uNvMyIMqothmitq53358DZaxb/DO+aAYO7rauawfb
xUHXixPM6zEmf0RS1m8MUaZXXHzTK0TX9MoKyG6UYZO4/MPymaGw4l3GwCXuE6tlY5SKxqYk4i6z
/pewGGOeFmKn7pCCHQ+RsQL869YkMTQPywwEl05auUWC10fExDaTma46z4s3VTGkm/tDnNUZ5iwW
81eCU+x1pAX5mhmlsyYuatdWRvEYjkWAHT98i1IV2b2T+f3pXG6ff99ermF6jqnDGabO+nh7pamD
gbEve57Zme9VydntOeHMtq3nAVO431FMOkfZjsa+aWHzVj1BHh5RRymo5B4xAElLjk2W8RhFsKTG
vxyFZlJEEtEsHg/MPbq1R/768AC9pkXP4770I7VI6sbNq0ssd8KI0OOvTkXfHUWUrRbaFjo7fGLi
nLhvv/HBlQT9RVn6OiTIyDmoFnce+kaJY9FkQxAelHnNxmyb8+BjEuaIP6AmhvMfaNl0KZx0ABMD
dYUhP0wLXMKHXI1s33lkDiE41vjarP0WpDJaG5prX5eDLlLniuDos9GDO0T6l7AzinBlJILYFj96
kWlR76d6fmQl+Q+xRyiHqQ+PxBTmX2JpjxvHFuG+dknDrVV7C43mBYgw+p7gLf+AmdfuzuTxbXcT
5Qg8MPnMn3O7f/Scbtot0tkKdunR1YobaBOez5aobyZu03BkCZUK9Mk4l7ERXkyNaHoXi/SslGi0
5x3MTgaYF6P+XGQogCD5HOwuHp9sUzmrLoOxsxzq0LEPWJR+9Z1y3Gezs6xW6tgwQ8bcWmCDCyfV
myzjYRj7fFVp3o9er3pydiv1VCn8LwL3532FjvDkT62ufa5obgpk8JuAHvtQUISVcR0/tumeWAbv
VDskm074tdUX9Mh4Rs3s9KV0CBJ9BjbLR2xnq/3YRNwEM5esB8LzJwSUf+N4ScaJXrqygiHJaWiD
4ny/N6O6/9Q0iVp5uttuYimSN4keGleI7MHXIu9Mgkh2dPU8OUoPJ0BPOIQpspvt7+0umpvkfgqD
BkfERnNPCAasnT6F+ANpeF81mVW+lMS57XCewx2cGM8dPhbmCs3kiN2R5mx900dc2rLfZ1iLGRj0
SwJhcLeBV0nUqqX+scPntY/1H3FK/K0OznvmtFmITDrRKgX2rqw1Kda4NkwrAF1s6hqMiHvgUPaa
zyG8N4JU53AXuwApYiNe3pa2+vn79WWhpn5YXyzHWdTnpMUwHPz3cj2W49iNHdQNobcQ2kXbnFyR
fxlwb9gscvK0Ytnrwqx7WN6GAoecwUox8lFybvCU657qsQcUmzXck6D2NoJWu+QVviSBsOKrxDod
o6ZmazuqeGItxd3fY3RTjLm+G2baTs/MAwyKmShuUQ8qi0isyR+dilq06fx0O0X43yWVe16oZXVF
pw/fNMXf0sGmZwYerKYcdlgp5jo/eLm9O5SNJFiZc3yFXT95Coe/mRTSC/dYOmN77DyzgqGWvTOu
tS89auGg0603FPWEqGmGPCUDyWHGIepop0z0pg0OuceCmG5CDnT1hfxL/aHRVIg/5fTUkNT0pyVN
n8cN/744nsfk0Zq52Lr3nyWtGRnBsbHBNsei4ohzEs3fTG9Pxjw863U0rRGN6JCbRtjCHvbtK7Db
HPfBWaG84OdBBt8w4sY9uT61fOjWebKpImitSWSLk9uiVginYFvlTkzNQaKcaOkX0I6mWaYfF72O
5jmYf1Wd+8AVIawEBHSVCh+ZfBSW64XbIYtJHk19UtAv60+JLA7o308LuJyOzQtOsBcaRIza4R+h
027tp6WKb3uvPU2+cxTYkS3bSm2AmrYl5EB7nqBao5sSukYiTRDOOhDAEvi4EMC45syiUVnu/DDN
NiaJpHvFX42gB7i8Rii8zGt0ceKD+KoMmbKWlre/teDVwLgs9T+VhCxtaQ+dF1RyxUGrTzLDNKOd
QveNnaE/1sLEHCPAa34yQQnFHOwz6oN20hqh8bDo3spwDVJ8hW+qbeuWzxrWdeuWOIPXyMGf3WQ6
+81NE2IwmsOQ4BglJvs1KqoSbDkennsa4dXyKpfm5vfPt/zIYWDYSt3gWh6KH7g6HwViiCkhpWrg
xPd2vmZOD4aIpYRv3NRox+9RYsGimMx4HUZadWskxtmjBxBryxDTQ6sy7kqjKcMKWaOm4OnnM3zo
CA6Yz72TsmxJZg9AXAU5vApjBVWVybGILe+7qVcS9r7RbegItBW82HaXaTF8vT7LThoZrExwDQS4
LctAk9VXd9C3Ocy3E90+W0k7HnuZ/POgTXB9mlaJvUb9t4fCjLt3F36GCssNc8f0IvuHm2V/VbNR
BRHe9VWDaA92mVxHyF/6LGeIq+ThXgFKc7K2WdL2LziCPARVc+TPj44G4P92JMpARpE2m4j4NzHC
mmfEi8e2qNszqqHjMgRGAoH5PZZnu6pq9g2CZciWVvVUT+NmSoxo1dmEFFeFgN6UTs0NO2q5bZr6
T4wJ2CkfVgyBcHq+1Nx2QqI3/wDLSYv4jnx01ebe8cWoKjah/sNSerH1SihURuvevNSK75YOwQAi
I6BNkCUKrUphtWbvLXIiNsoymJZg8LBeUDdZYj+TTCXNIB4Dm0V2VkpGlvfvKbUexwpBfoLtYMLm
aT4MOuZmCw1ike6MDFnwJsRDzlMXvTbHs2q0HV4CUICyBz1CslgOUblZ3Dj+Lh6WV8qvd7UQHgd4
shhtMkow7YG7TLLuqZQsBnQ97l1FqsuiuuTmNzkSA/d/hJ3XctxKlkW/CBEwCfdaKO/oiqSkF4Qo
g4T39utnAaWe2y1F6L7UiKbnslBAZp5z9l4b+cjArLTubnE7BcjCqY+7yp22ABR0gmQQJoazHCOf
QnFKi5Dd/PlelgcKTuaZD//I5CGH2EwV5aYkGjB7bp4HG8ugCspt3c6g+Xt7mUF9vl/2Hr1clzQ5
LyzTw6Wdqv2yGOXMTB7vYm1z4sSxaF3xilcCGnCs1AM9cdXZ3XEUnGdYhHog7FbOAH7pvywXIzTT
i4a0Nq1a+8lXMFayfb2XWrqztNi/cIwAQzxL4oqNyJEZ+H2t7Mg55KzX97Sli1r7cX9KrM+S/srF
6VPukV7ov7oBVURqzr0P0FQh0QW8h2qeII2Kf397lFDDgY78z2SsSgg/PylK8PKMurpnEB5cGAIZ
nmkrxWc51jUL9qTtwXmOXpAZ98VEUQoiaDRzQKRKLpl0ubGwtqPqXF6WsdmyzPR20W20yYEAQJw3
tBgEnqoTbpvWZAxQV9ccY8XSytNcMsbL3qUFk0brIYjs66LeLrQEoH4WOtvwUO775RpMJkJy9NVf
Rxd1V4+l3quiPj0EixegVL7KckDJP0/okAwPa44786efK5sBrSmQVfqyYxjvCCXLz5Qj+k6banIr
xvXfV+/FT//fBwDb1jXVceBpGSZDLOO305mTVpgAsYRs7rCFskUzQ1jTSydegRCBBCDM7FhTH8IK
aotXYnWlhyrXfs/U7MEFUYtmSDtF80sbNRqq9udUn5RdGUbGq8HS6UXp3aEWoQQ4sRKjF7FhBHrB
ecB8cFKdOeqrk/QgEL8au3ZusWQNotugssNffuw20IlGnSX0SoEtbJUEFACDqiUcKl08D8mo7xdb
W41ozgA6CSkSvseiHRvDiSF75JfbvFH9E0MUHrTlJ35KQzBwsa+LcHprOqTJToY3a18RJbYF+voj
nakwiwFx+ZeRN8i7E9uipdt+/P2T0JaD8O8fhWHwAM6wHKGps3Tkv7xxRtg7OdJGAsB6R1+5eSdJ
+zXl1ZlfbCN4yDJLPyzfl0YUXpMYBKhNpPmcERQzkkvQVU0akcymH+8XkhbD6J+SSm4fBEO/lrD/
CCKfn7bRxZlsxZjIQbgSaDQR9TbG2pM/kMtkpaPzZTkE1eLLvcWHkQS7Qarhwctp4lHBmVs17X92
jZqeHFbyK1GAq8SNk7UaA7ySXeW86aQGzCSKVhvTdWACnA9i5bRUrxMOI8cc7aslzQ1xmv0a0r1z
KKdR2d3tu7i/oaZ86qqWGD3NJ0eOAMGjwI0vuwQWZNtp+8wChktAg9p978x+PLuQvMD+dddlH7nX
ZWnzOZuIMkqXI2xhWj+WH0Lt6LfLJHV5iYYsPSwHzTYd43NnqvXGtZq5hosRxMxIEpDyaImU4SqY
V52AoEmkwPhtSyu1iNqE6Tz6SPYzRGlbMCLxumaXhuE213F2zyGZ3djdaI1fk9wEsVDWaYkRQ2dX
MeIImALzzCmlo1gXVktuJ3SLlBPepSYfD5CW+yBHsMAlQgbS6/J+o+X9tq5VopXnogMcNbnQy9nE
dbq9W2jRTpaj/5J1yMVR/e26qk8e0W4HR1YdxNKsTjCHOfAr5KsxmhkZSsytfFA/2qf7KKuedPrv
wzhs5mzDhxEJ4zEqIU0vwiB9YCa6oFPq0X5m8g34FFQzum2yeYywVr4lOYDhCl4SLI+cP0czTzKu
+i3ty+/t4kZTsZD9i1lSX5zu//MgOZYjbBY05Khwhn8n87Vd4oPPasat9Lv1MllKDZF5IGXkIZPG
J+wC1sEn+spYJSi8lDDyskL5ZT70OVFpsDoP5qwFp4s+XDqDB42+mPVV/0k8yBpRtfg55dqlUvPw
y8QtuoJFeTJzNzrgjTZfAg3ng+xsQUs99a9RSpZAzFxut3yp1CWiNQtSkDM39QlV6o/3e5X+5LAf
l455kZvc95Xp0g1KIwBhSbJe1OwtW9XhbgSqpTPsSEabtnnb6qu0RqjiB4H2bBZNy+aXqSfNsMXJ
kNGmKck96BaNlxNbOPeMteSjp7OIwDmsH0mO4HZWux0cevSFs3RX9P2HlsTNo+pW9JknvJZzI1Id
TDoYpnqzprS7UaZEnkanh56h1d7KFlFLpGbtVeYhjigyQiz8gRzH292CUVM6/NFxOecbzpL9LsYE
+c/RQ83Mu8VQiS1WmflczSg7OArGDo9FBWcgLYhXTwc8fzqhvI82j12Rihw6BCs1B2F5Wf6Fw7fY
NtIe2YgQL9wfjAYu06KJrpIKdruuIioaKBFsLX7BRkhOxyR+uvRwEQ+qSL3KNt9MbHUAIxR0TJX+
yHRrE+lgGKWbWRc//FqDJbtlSfvc2sSAgl35USfd+MUvosYbM9IvFiVTF2CwbKuc7IRuMrmMPQ7Y
GUgSFkyv7p+91XHoD/vE2XaDS1bn/GPVRdl4/9tNC5l967ePmgIBQ8yoLRFlj5gvz1E4h4hkRf7r
7FHHhrNH5sqlI6elihrj3E4R3SEDi/JydQgBEWsYlKh9VYFXJMnZ7RfmgYjm9Gi/yQ79ZPXIXhqx
YuIVfY84BwMvIXa8W2GhI0CUTSJadXYg9lE32sf7oTYZECPCfIh+BKL40IsiW1mXIHWxxqQBEvdF
HzowufEdiGyL21/XRLUmeIrI5vlxoI1DEFofHggu3IVBe1lqKbZ05dJWdEVr87QocpJwFGfAVZeo
IZR9IQiYYXUwG3UnRslTGxndIyPbZkesb35iKf31QpUINGxyQGKzl/pb7uLaa+eBLaHYApBQvfeX
UWJtyCcV39HJHsMDePHoZMpeAVw8PN+XPTHoD2i1k2M89ypSmYvz388Ef5hqoIpqDv4Mm2ILrtfv
NCQNqEjuaxHFktnbh8VbelcPDBPZcXWB+vtuOI1IH40EAa33ZW1Uzi6pNyemF/5Jn6PhOGOpKd7j
5Tt1PqmnID6onAdfVCGDNYPSbStcLgkyzgX4FSstvwPuLGJ1wUgsm3Fc3Q9rUJmjA4XqnhDYHpVL
38fXvFAz8hvoT6htZG7IOQZUzcThva+M6iwts70s7Regfist1QKslqL9IAAYZzjupcGYOAdkZf9v
wIHfuxP0tAxkJLPYlg6J9vsVNIlKjtERTd6EEWQNdMY+Li/m//9r+VIgTSA9Nk/9rT+IR7/z+9nm
NTyi5JtWIXrJLfRMIIpqcrs3BnM41lNtISyPlIQLFRaHiSNxrUH5X4aQy0s1XcIebtD9ISYGUn3u
0gT8O1ylzf2buW4URPgBfiR23t5W7MMs+V44+DYZMZp4zWagMTP5eTwqE+CRU2m/G36S/kst8Kcb
wqQBqKmGQzcJ4MDvkyCrSEFsg1TwHLWBa5b6lafXMntg9VBOka19MO1VgOBPMT1qAu6nfDqJcAz3
Q2d/qoym4Emxc9K4mwYE9KDvyzpzrzZtaNy8NEjBUXYO6MelAjMDkqIb58EqnfShKA0s9Yni04KU
6KIBQu1xOqSXWCd7UvYhYI0yfpRj33BhTLQ4XNM+95UvuSG/iSoI9tQBzNidWUFH0EHAxnBMbIir
hhZe46HXb3ril57iIP5piHa0/PiFxardiK6RmGes/qIDwMzyTnzt++wL56HmwU4Lms1pysArCC3T
A4gSnbqCtDknb0g98zNjNW9NZF+5H2NsCIAvsbKh40rge+kHV+IJJCpC/qWjJNjoptp6bdHlV730
H0fRVcepc7s1Cygx92wKRlq+/H0JMX+X+rqmBg0IuxITZLpzv/shjBo7cjTlXDfimSAzzA2NUSTh
GjH0huJXXetWKd7HqTGxnol2U8q6O5lKY77E+QhBRwsfe0OaL1nSTGsbNCdaqsyFbF9BC5ylHbJD
CdAYsIrFLPyAQvHZcUaQufMP6+AIFyZ6i8QUeIqcfPJdKaNjSRySq8Q5kkai+9RPSfpjeWDaBut/
XrfqRtM7WP2uNcPFQnSvWQtORshxh6WmOPW5QT6UjXdWuIP9yUy1Ezml/CphFfRsQyCW19xITQ/j
vfEl68odc6b2R25Pt2JC4Pj3q2z9sczMpbPBdINAGAMq4W/uPdttSpMTHplJ+KcZeB5d7XtWyUTx
yq6zvVKtA1jkUEKHimH0kIrZgMA9vgyI6WgReB0Gj4Y1/FjGbZ1uFkfCV90NJTS0M799SbUsO6tm
lj80/Xhw0ZZ7nSrMXVAo4iWNm4ceNN5BzuJtnaS0Xw2jlsZj1RbB+b69F6O6Xno8y4vexC6AI5sI
yhz6/Nyhhl2cn7GrvXfwK0hgKTO6WQNbwvxSV7mzG7PhO4DmaiP15qS1ZYOUOyPl18ck7MGsma4J
caHX0DB2i/N1Csvnymkc795jYU7VXpb90gzmRJkWcO7fP4s/nAGuAUPQVk0qdZyofyz5hFwMreWA
wL6zL2pCxP+ZaSz/Wl6ykV+JFLJ99KY/L6r3pTZeXgy/Fivbr4HIAhwkQzjO17hBH1DCBpdpYORN
4Kq7a1D6LsMd6krjF4DamJrnpaVV9vk6ZUm/uBoyL5/+XzMSxkPiBQ8BLZJFoxt3VvyGVo0Be9Gb
J82JnzS6lJ85uzorM3E5jU24NHPakU+tpTcAXXBrz1+NFtlzf790xu9SEy6dps2QaN2hG+T+fhsH
nTHN4xlBbgnQVWm2EAotnEdWkO7g8/uPXQ6ssgnJOKCdCMf7P2Q9V/Rbv3Gbp0V7xpFM/YjxOxyV
WS+nlkl2Jj2+vvipLq5xnV4hDh/DJDLO1thxnxFVeSX4JpzXQMdtzjhZaAYMJJf8/Q3+oR3hDWJ9
cKnBZ6MiB4P/7bHEpWJiCKgZMCIgujeeEWqonIMJ95PFA4qebFtnRvHQmwXKjqh67XFLwq8jRAPf
tAuTOkbhRtTW2lmovhmLOuQNerRh0B37WSxemNWwZjeItmBkEesCpN+r0Js+hba6R6g8bSIgQ7s6
MUE726E4T/OLVsAUByGG5cNAJJY2471YmYYk4ZAkXqrZuZT71nHksHDvft7XD9lozKssBl+BaqAU
FOomS/oXLZb82mw8X2qgv19J7U+v7cyxnKeGJH249r2d9V/tKibFrhq3kc+GPPanqRcVEAubaVaT
EM9RvHUKPK5GGEcbmSCEmJkeGPUkNlGF5tfFdMJJKvSM0lVWYAaeqoVDG7kECM1CFDP8YiyeetZ1
4nfIebBa/7kAFb6/o7uoVHc+UM/zwn3OEjF4WSBjququ3g9ge5DohCoRThoY0clCOKKPBE+oiTlS
E/wHJNQDoUcUrONogVy5jCMN5AoAkFEhJsZ0swbMwsZ8+Kr74RbaMRB/gzQb2Cf9rjRicm3mOnXp
tasw5TbIrtItDMgIxnRLG6gd1HOMfXznGqF/DIV/u/MRlLi7wTDPqUSDeN83NkVhR7b9XRuU9QMN
gPnPHBpGw203Grtw/lIMYAjuy3llNd+zmco3VRTzS2mbzF/GmvEALsI6EO1dv/JIrpcRdq0FDQUS
x7EFjI9pY21lqkI6KMeyYxHTHgqEeliar8sYszPMfL3U6Zrd4p4AzwJmQsPKoyW46ToiB6fsbXGW
tH5ubJeO/L0WQ05rHDrwB67PCYsAX4IjNV9+hHby3k5jc1zAl5Hx/vfb8s/F3wQzzmBKB2EMiuB3
G7Js/BGJTEhVnUeZxwgUhshkASJdlnWXIK8dCvFv0oxab5xEeWQciUlLT7Jd1slNVOXFmixJ7YgS
qD0GFUy2GE6Zbb/iYS/RDbrAGZJeeR3gtJ7i2LE/N8DF8kgPoebg1MX5tu0Dcoxs2ZEBjUzyUEP2
RP0x91sKEmmJ6rNx5XIEyMehXS9yMR0ihKdTC9LIoE3XJtX3wSBhRe+Z4Jb+DRplc9ZHkiWXL1k6
9X85wvxRa84SMNPCBc3mwfb5+5VTRkgNBvOaX9smuL/yYrdQifyppm331WwyxqXzS8ioktQAGuoo
/LoVFP/jFFbhUdJbXyWJMjygK0QxqZnGxtDo1vaTy7JUc2CEOcUJxBR0Apo0uSpOPaHagQ/rD5fY
ipilUoNdpOEe5nEVo39LfXUruCkRtfCuA8u0CR1Ca3yyJGBZTG/2ZLRXPx+vDODlRwadxwMsyvY5
TWujNsl+8gMGz4HUzmbwXmNPecSTHf2LJlH/XUfBxaPra2sqiDZ698v58L8WQ5UycVRaBtZxyRKz
SPKrusoQEFA55i7xUnof2NtxsMdDWMcYUNKK07jaEoQ30pZJLebMWmfu+yGreYvGaYhHFotRrQBG
x+lTS/xu2fndgztf2jQ39H8BiP7hCQT9Dqxf8NnTPbLoC/7v1timYoDrJtiDIkNw0nQBUMifaija
bVHYXPc4Ck45CzVJtrFPTCN/jDGMqKPGWIEYWREv6AzjJ958uoFN4OyXL3VqWslevDGJoj6Bt7tI
QSr9zNVfkDb04hjR/ef8Q7RffpuiJNziFz9PmetQSdod99+41auyeZSRRb6BVePqDlRQ9DgL/+X8
6Mxv9L/bx1RMeCNVoZMWAxpc/DbhjjNLNEIrGu/e0kJCyoYGt5zQrai7E8ZKAZxakoXG0inLR1GT
qZiRmd1MSXZM6YGHVoClb9qhPXLFfbBgCrvf5xVx24mTYATkvvTC0sGewi18MWl3rSZwThI51Btd
59QLYhG8gfZMvUhHqSUz0juX2ZzIzM2gIiLsQ/+xd2yoa4Xq7nQIe6xF4c7sQBt1iebu4agxeW39
cFuTiBSM0HviRlcfrPSp4zDyXMt279M1ufYprjtFp871n9FrFJeap6kOXDj3g25Cjkc537vpbSwI
RM0aImPmgw4PxegVVkdTbKaYggMhhhCYoJOXl24Gwvu+8kHdOODvRHu1iPKUPm1PfZBCEEInF0cZ
I98Za1PhEFhBt88famVta/6XsAycK2Ma51/aHMYftdo87kSeByOE8kD8bsFOlHLUGIqNaxeE0kyf
49CQoZgG9rnou9Vk+k5+uyAE2TyamS/2bqhMO2B1LV5IYu5s4WfX0Iw+7vso+rxk5RQtYTCYlgC1
+QiJGhczZb2Ud0M6eX1KxzupyQhaUPgo7b/GnfMGFHY8jJK4wn62ICwv4ehUj7RerH+b9f55uueN
I98whIUtBQ3H7ze2RlFmd+qwjqzqx/JWzUh/SQkAPJdJW3qVqTY7+Bz9yaxu+CYbLU62lsGgOrdw
lnexOp26+XtVwQlHl0PylAZlv4n6YBsZPqF+odxnsmlZpELraPdtBKkgtt+6cHgSfvrkFsFOJ6eT
aI0uqP5lA5vP73/ULzRKLcbZps6R9E+Frp6OVh+TlOHdj5sdHHLIoQEtJ79faTXJ0Lo+he/SivYp
IUm0YSTKh/k82iXua2R4jknnK41LpptOiH68RPkve0vZLyVj5CaDd4+p4eD2WXOC/XKYTRv3ozCz
6EkI8iXqqS4IpqUt7edxfKjN6Ic6+M0+Rsa/7dv8W0Zh8kCC9jcjR4RLlg2gGRk9mVV3nUJVftip
kEgl4iPGtZtNw2C9BA006xpm/pZztHzS81bxBqkX76h/AvR5dOzNak7WwUxMa0xJpZfWgX3KzeRU
W6n7KEoCU9BfI2jovhJMar6CnewfO1u9tXbwpHV58VqIUl9FMmuOiW8zhwZU0oepeQ+zMh3ay6wB
2QYv7OuivMNEHntOBVsaS+eC2gDfJh44ngNopuS38rg400hznkUSvAMGKV4AdjwGZYsCPsy5h2YI
dd6jnwbn5CWEgWzoI2a31NSUU1nQaPTBPXpt7qcMrzhUKQJ5mGsz87b8qt5qpXSOmU4AYOa2hBOP
wJzWbe4+qAM+N8EDvI7n6InBViSiLOij2exoDrhwj04VaJtCkeXOienIGp2tr1s3MG/oLAmQDd38
i285L5Nu1T+N/AGLsTZW9ofGO/OIOQUX1oXlHkFdDUiK7BB38WSOuvPItAPZUpI9Lg6NTCBtZ3aF
11BHuZQXssANBvdzz6OxDxFNbEolNUjvstUH0u4YuBB1VdoQRIowHc7mxLhkEN9KiBDOSgp4Y7Mn
XuVTOOdUffupaXFi1bh5KFGtwr5qGIaQVKv1UZt1aMuXXORToiQY2+ZLvnyrb/y13Sjh0bXL8iUL
69vCQSXjPlwXNUmydm0TNKjZ40oMo7anugPqM4uTqsjpVzJxfrjzfGEZKSwvZJt8BYx46nUqsIUU
Hic8QLmNxzbT4osdNrzrOUQTQA70vflPsQqC0zPaHSg+mZX+8xIr8sb0oV77DnDPux4aKLRzdlXG
4Hd8bUVMxr3eyCKHikT040YktcX8AShixvx0UzR99GyP7imK++I9VCx9Q0yY80BcyoMi8btFM0zS
Ie5+9Lve3wZ1aN5bokpheGFmGw8iR+i7dH7Mpup2QhQR7nhT+UAoRzG1LPKRXr1NreM+LUIs1xmI
/vEz/xwnU+jxDMGwza2HBVI+pMaj2/gnmPXM1EpXvkgFDbzR5jpavvDFp2h+14Yeppz1awux1Cp4
WJT9RBtw/LPzca+VkYKAXZbbUDPTR5HV0R7CEyL6HopLPdbxA1MJgJWTeFEwbr9ZZfuwRLCVqYE2
bJwMJn/N8IjVx7qaNoVoM5Xw4qKgW/ltkb+larGOk7j8HJWtXOelUkN2hbcpkWL8wrsnBCXvMK1F
52iYMHAwB4PO9l2JI+PFByHB+EziLRoPk2O230xD+c4Mwf4EipyEbIBRJ4zaKcV9pOySAWExOXrx
c1yUwWl0m9tyqvhnhpVAb4OM28Kz6Vr6ZESV0j28n9IIY2J6Rd2+NAOaCUT98q+YybRp06eHhzRu
bZ3bgpjfwd+acYkMM+i7q56bkrQlYsXoyH2pjEgDfYGMrw1KRGZNr7z5/LCvbfeYTS5iaK3UGGQa
6rn0y5e7GTSqHeOAA+A0zlDPMUF+GnZWwzRdCU+Nk37Oo7g9lm1srHqjaV+ZCX0zKhcKWugHv8yC
UIzhcl6QF/fn0WnpfcsAvROT5KCot1mQ9TdFcE/CmldWBu2Htaji4Dv2pnLfpM6EOygB+DsfwNoo
0LxamBBop1pu7Rmnxy3QbmIVR/jSpIp5dESvkZNZpV96ofieypz3QkuhfRgazrOFnR7tqbZvahH+
HEYHzM/QFpsFRphZUb/tOON6SNaNd8Zl2Wpmhp996Gox3VkmV9G2CZRX7W7gQ0T+rcO1dYqzksW1
MIlNHHQHUWxwjehL7JUeHnhpm9UmrIhGcyLjh4hjHJEZC1eQk229hJqB5Qv2ix+KblvB1q28Wg7h
vjbny0tiJNFRgeivG2b0lBK3UKDMPN3pHtgQviGCgvkzpw/1fEQnfKyIQ90muKrBFK5d3zlYtW59
d4bufYh0nhyqxQkBzVOI7pQpCbjAlmHqUUn64Bj06fvdmQU7k8ko4oJFc5WgUgLaqJO53IRx+m2i
BaX6Lope4b5os9PCUPJzir06q6f+wqCiuVa6+9xR8Cz/+ZDZvlLqaGiaOZgBust1WXxiYwzwWQpv
WWJ6qf3M0BkROsLEla4WHzs6OM0DJ/Hmq624Re5PU5mgQ83kFiVELNcA5fOcYpTnIBxyqgmsqvPS
mtH48MVD3wOFBbS/LZHpS4fQ2yS/ZVbjnBwSf9OpOKu5Pmz7IfxGgw8MoD5dNZgLex9rnF3gG9N0
udKiyt4I1HTrwpn1dBUNP1pzKBagG9Q/2xjx5KRUn/ukXMVuJJDCkAvcOs1IZ2T6Man8xZPAdWvS
+2hUHfFQDPaqRlGjkt2QxJIswiE7ly5VVK3Z2mZMZ6RcT3thNABYkNKdUlJqTClLTa4HLPHroMtJ
ykNzHpoXMKe7ou0jRoZkxslaAurog2BXanPOfZCfIlSfTYhgzhTKwbdszxD+29SV/QrEqrtSvlcx
yg56c3I7hN0KH+DXJM0fsj79obR4S6uvgRU8ZiGizXbYuyC6lUI8QFkolfKrBTpILfofhZ0Bv4sf
NTs4ufYODf2hJTzU5fTdWvImnNHc9FPzMcU0j9KJg5beJLc0mzw/0xLE7VhjshJSj5YyZcBoxfp2
TFx+Uj5bOJNdaweD+KwEdEV8klZUEwNeoa+yllCEfLDZDvrroBH2YFfw2atErAbru0/z2GtcHxfy
DPV1ppm/kZP329X47JJxO9oQErM5zr02j0yIg7U9APF0hMFwV2B1SjP1RaZe2opgo2NS3kEv+D7U
+gHsDLlMk9k9J8n0pNFdKix5pnn8WclKAL3BLiLYCh9fx+CBLlTcTKy+7aMkMFQZ1Lehyx8GGMJw
tQ9u51JIFTAd8xLASnsO4/FmNPEhULWjFdufR6OkBc/7932yBceZA8nBjfGs+4MsB4+1ihy4lr0p
MoiSrDL+XzXJF6Eq86epIPirY0BBXDF/0nGge5VE6FCWYt/1hFHzNkfFPdtq+X2CKe5iN1jBIFDB
h8q3UsvLrRDxfsKh7hljHaAEsvlY4HmrSduDAyygyo9PlqO/R+QRl1Hg3EyZfq3QYq7HBhSAS39u
hUAQmXD3RDt6Ax+Viau+r0ncUvNs3c8OGQvDTGVMwQol5zfDoZFSJChfUxGfi0dDFC+2DyW4ZTuZ
pHsTRFWvDgzPR8y914i53CVtwEgaSVJhHIZODWhn1+hCQkItZk2o9tUhs7IRfbmWut+uaLEFHmgz
ltve/dm1Fnzdlruv1566TP9OMOp70h5d81nHz7AChIcWHK44XWxEpWjuQGMpKFZxltdziEFx6btU
X3U008GdAN3X1SLeaGFV7OugOUtFGXe5on7p9DkHyAWICjSA1QzmTXGl8c6jVLyRu/vUZtE3XTN1
r9PqYhWNp1iBr8+iwMRGEu9dcmYZ2u61qIPEM3XrI4pUmObqCfFNCd7JOGJm7Ul+jyfCJqOWC5oW
KWif4sEWLZ//yGC3aPRHcFfPgat/JmwzXk2RefG1wOdWIOm2JvnKb691ArkaN0m4VUmyziyaN70/
nHxbx0jpDurWleG40fqJOUTXvxJXomJkDH+EUkEfZ620wj+g1T00xFNixI4bxLjFmxURZl+boP+D
2MKPoBFfhuO4GM/9QGp8ZZY6XNDoLJkbzfdCRZyiLa/puMmwHhUVXBC9jD/sknzyIt1qoL88Ddvb
JsmjxzgZ5b61ipsRh5COhxeNt7sZ25ksECrgs0leUVSDNyxJCzaVfVVGP03pfgIAgpAFjQiazrVL
vNM6EdjoLdhNOaljICF+NtgQvAByBRJeAJNuVLzwf6ddPOVyVsvdJkj5iUmaJGozb5LgkvBtn1Mz
KWEvbEsaZeuEEwunCKTKPmDJSW88f0yeyYrNj06uYQ42fOSNjjtsg+RFZcwi9UoeG35XNUlC1wLb
QYM+njsmqqgB8MMaY3k1iWgv6EKspcF4tZTFaz7lmzzNejwEGOhd85suYn1jhiTTovdXjtq3sgKt
05h2dPA1k5xyyviV4QMIECXsWKMyb4rqchyngNrnfrLOlKNqEfiKjh1HKval3O9TbuDQuExG+G6N
hIJxAs32nRW2u7bUhjX6InmsbrGZ3CAZZq+WMt4iycoC4jEEBcp/sDG7HRs/+Xfxt9rtx0sy9j+A
6ZfrBnq+F2r8Ykc7T9DL51bJrE1vWusRxfcRnCNqv6abPCYBLUZYHKeUKl4U4UdzJMWCbaH45aoT
Uq+HhHFpIUFYmc+eY5Se7sYj//0C8wNvJkV2s8aghsLPxewDJWyjRKAHRfmTYXcKVD5hstvCCuaj
miVF9ir3O3EEb4SQLMr3CCBsGNea5+JRm6t2xpxqg2q/S+A+twXcQHpvaKUBmIEgIetX3aEtTk7g
GNauFtf71ILU5oNCcOq4uKA+A5WtfkjaVCDpc49W0U/TDL5NruKNor31pXo2lZS0peFiNvJ1TGxi
R4fntNZvKGJY/ITcwUEB2KGnzzgXEyR3mE16YRyozkYv6hP9q46aztEj5bW3WISh3x11x8+ONfGW
nmWhVpoy80s4NulGInzZ6nHwVA8ieIfMTi8EdZVrIca08vJLyh+zpVn4QVN9U/Hno7UWxSol49bS
R9i48sxE6UM2ZPzEw0vrI5joiqFYZ2PHAzd8omzMz2UmufLuzcWncOVUYa/HFGx+oUFeE5rioUJt
CQUtqISzT/2UOc9d10XHShMRLRE5oEXTo6s+v8SAsNaTylPB6uhe3MKRx66UyMT5agIh3EVhf2hl
ZO9VbtuA8hu0DqcRKwOa6/cdwD+uqWuzAFHvbFA2ZwclDJMT4T1jCiTKsetL5ltkPrHUE1KjrvFP
keFTaB9d6JTr1k52Wk8UUtMiO2il9aUxk4/G7YHLFhhJpL2F462X+bcpigOYIH28Eu4c4aLMUA48
A0Os7seg3/dpFq6xh++FmxE3YFILaakZbpHi1JdK1rclGXVExbTLMkXfGjNSbpqKDVEmnvQL85XS
T7uIRlKXGZH12jZjiU0JmfDy08qsAwC9WMss2q2vMeHdVHuGcQwcawB6UJlfLd0/Bn5XvinoZfZI
ZYHfEv78qapgAg+W+RWyM8sa/MSzO6nyaeDcs6rmH2Rm8DNL0vFZxFjhQ5HFm+X7U/tIP3D4UkfY
Ii0bCF0phx8OdPdT7ysNPTJLeGaCkCBBK3IyyOhmQ/TdueWbOxAKOeQxZn+F+FQ/WmX9BvCne2/C
IjvELiYMORXdu3AqILTsLod8/mlaly9Vr9iPSMjFra6hkc/fnsg6OOs2e9byPyKZoCVUl7P9iL6W
uItePnVTWl0jVVmT3CmfQEzIp+X7U/RV0SdaoP//HfguD07TxmdX92M6A47GMlCkhJswOlpJI5ie
lherSX4iYx4gcNa/vqXr5YNN+O35/gvz90MEG86U2Nd/vqWAiA+b/KTgc+YU3H4mMsLwyCvP9/qU
NAdLtSv+/JF4OQipVPcaAgs1+9AtfGHwuMJL5zjZwxjNjEsWr4/MDs6JSNs3tQGfl3SNwFPqT28a
2rTlF5Shjb0mLTa6ESuXtFRVJi0o07pOrR9lp0yeogf2l9w1d6SFtbsxT1WqADiUbT+ZlwkH+Dtz
FhB56f+xdV7LjXLbFn4iqsjhVkI5WHK2byi7A5kFLPLTnw/636f/2rVvaIFkdbclYM05x/jGG3mG
eFqkCbncy9Q3h6nFjiaPBwGKbr5VakgwrQBC6dSUW6qYhvqRQZRV5C7szLR59qRt3EI127WB2l/4
hhP1Z4ynyPPUT66GBv2+2j4yyNWedY8J3XxcF3QYpmTITkWv5c9eozzw1pIiHUlmHsh8PZTx9DEl
9bMUYUwT2tsmTG7DVTyNnORh+hWOnbkyS7dhfi3STaPX4KXcviOaqsOGwiq/n03XhkLfJuEaSRsj
by6YiZWt4pAv5FoZk4U26RHe4yaAUFMfUhquZ7Mo+V7nU/VTJvZq0g3lt94410rVx3OjAswPejot
TRbU9G4gjGRa4z1Ztd36WoUrqYQcvXM8otTiWqEtqbYlaiO3P/TCcs5ZNAxbobnx3VIGfdXatf4w
RF57DY22WjFWKt6HjIGo6EZrJ5pSvLda9WTp8rNu233ptNrzpJIbnFVjejTl/DttCqK6aiffLs/G
ubs1kc7RnsByFXld67td5D1xix/WoRuXrwxizNVEfMpejpO3DlwXzElL17ytyu2I8PWN6q5ymu9a
Vs58CTVOMWvJG0YifCDzE4yTyLLXrBfqNcsvwummMxjadVrnvnRpfeN57TtV+m6lVHF9r2lSH2no
DJuitprPQkPfMr+CZpizTtFcXHrFNknfmKZt+hqETX4fR1sSLoH63aTRBS+S0g8qdKqH4V0Q+HBT
UFBd8onoVqkpN5k2AZNx8WoOtvHQbMckryNqyqTcT2b9rPe5N15bK8y2JUg+9PmussstLlVYn89G
3iksFVyN/wm7gRqRbdPPwW8KPPtdkU7vyxMFTvNxNEjmIiXxrMwbs7GU07Jp+NLJVeG689oy73xl
bBhXce3uZ6994RT/bLA9Yr2PQSOumHalRwNf4PKSxZP/93XLsbbJTwCG89ca6zMRJxOA4eBL4hgm
eh4PmT6adLtjgsgLwWzIU6sDFAv9Z2MUj12hVt/uJH4qrlVfR9DOfhqMfm2WCisJ2hx8a7tzv6Pg
g3c2P46F3XEfmx+WSRaigA1HstwKQFvLQcMw6CujkOoSh3lvr9oQikpgRcvDGtXtOTI/rQoMZdQy
jRZOdXOyvrq5zew71+vf1Xxo8ixsOWVqPI6uHp2WVyyvhWCa7vAsR2toWEq5EQ1lKdCpa5c07oov
ku4LDCrbVjP1Y8kd9ToIWfilVkefHZ+0zmLllyFAKDph/0pbhdkHGutzpsJSMjudyS8JTO+KNz0s
LwVhcy3KrHmfWr7ndmzVF8Rgjm8YIDQ6i25hjlv9veCtU25IPwaC/tDMe94j9QbZYI3i7OSQhM9l
yJRseQnRJ+fMiY23QkeCz1wQlUXeqQ9jWcv1/EYYiYJXBIknVTrmS8fU/ZDC0ts2iVN8lWfXMpqv
zIribQDp+SB7urldVFzs+fhQFMbamFxyRhXc+Zakf5dAkmVswm+FNK9x7ZjNsElhQ2xGKfgFz5uW
RnCKcusBF73xGFfOsA+/AjXuiMLkS1NIRTzTmxbPjUFckGc9LTuDxNJOnOKnW2rVYczsCFZAEhNN
LFBYLw+XDbKa+IRBd2UNNrOZUMtIHmfTuME/j5Zd0lp2ZuGlx6y0kR2RO8J9zWCOkaACWvVm0b1Q
RHhrEVZo/4u0WINUN1hjKNAAWUJ/cNqIVTi6xoMy1zrgke5MFYYVbTtiGWmeHFVNUML2TXZzqg2F
KidIwzgVBUkmD6GU2m3Z9ElgUeAOJBl4qQ6qOIujc1HRN+tA/pqW9zXllnpcNkxO6fjMG8Ma8Pov
BxvHHbZWEz79fcnyaHnd8hMYw//z4mX/v55edpdNSx9xU+pkBnXkMtwon6tL2MRbIQNxC/oh8ahj
gR1UIYyTfD64PFN56CE0qz0ve8vx5eexwo4rW2dOvuwmJP7d7JamVRbXL8uhvz+QJUC4qgY69nJM
MYanvMQtwF2QX7ha3yZB4zmPjI0KOvYAdAAQXdi95DHN/27ofrapU72brYnQnkwKw/NeygaYcMnK
B+PfeA0r1fAhHo6EYRo/604CXHFHPG3pTKq0KuQp5nc/1RlX9kA/ZWkWPA29NLain4Nfge8+ZWbH
LV1CVKGU8Zq4fqoqvXqi+mhpl4FWXXbjKXj0cLJvy3pmDgRF92RjMogChqAkdGt+amL7rVvlTJbm
zz7UT3ogkh8eQ9BVYWEwJDNP7CV8MGAscb03ZZk8lhOxDD318wvJ0B9xSadyqIN3E17wrgmCdheL
Kf8Y4gJffZp9NTjDNvCEQ5QxKnVbrkcvgeivKlPpL0fH4QnFlmIPuPhNKaaKf+b0hWZZe0ql/tjU
I+vVhqjZJv3Uksr+jANNENEGv7EUZUMWrtI9W0OUb1WDlJYl0mGqrOBYQ6KYMQuqX2fcPP9fYYKR
sTwte6lKOKRF230xCCyHwk5OWymqh6qjY0C3TNz70S7uRAFqWxdL1Tqa6RmFlx/UmDZ0bIDAakQ0
DwPnh/TZII6ZFbQMz/3ZjkX4o3XK95oZ93NGzbQfNcfZAXnIXkBOvCwvcGdga9wL8TRynhxAeIS7
sVS0Vzf3LsOghz+S2pYr2kbuPdThNXf1SLJ0JFj/GHSQ5r/ETiu+3tbWlbQL6syyb6PUIegYyB+U
PhB3qJfZWmZJ+uJUAO+whZ6WTaQb2G6b7KMYBiIdhrmYqenxYcPPFOCW6Fk2TjUHhusgZ2U8vnBf
S5+8TIJfQySvFSOZZvozev5+Pj8LTv+xPRjRfNlPuS3JoVJexqjn25CE8c8WB8uoT5iOXKQFkabv
iDrJX3oB+MOjRZYS4UA/irrR8H6Qf8FtSsLokaZ9AicQsGTIYQ1OzUdkRxOXyUjdxp4hP1JNOU5o
m58bt8wuwp747s7HqUifPNQI+PPLh5w0lj+bAVvRKs5Gb4tDlpy0RmlhgDbjw7JBAIXJD3wnCpvq
INHvPSa46B8rcZOsAyAhZZ9dZXl3dEOENeTO71RvvPuyYUDebzHyJf7fY0SfHSEqPeNoYAIkbMb8
9tAeAvKOiUikwNNRKjhp4Ww9Jv2KPkD3bjy+UaXyTGNiV6smjFvDrNZUpePeqtv3WqrRNcpIfYRM
xzrAyNNL11D1d9EPbhmSduoor8sjbX4U93jYLXfQ/HBQHkOnGa5ekwzXgJHFddmNu7amXSHeMjOi
1Fby/sFiJvAgcyJbbajL/th1GZ8Hu8uxoVZ+a56Nn4CWllUgfV5wOs4grQvyt6O0quCeG7V9YLJq
rvkaAsNX3PYiSPEDJ1J7M4CpPIQTAZsj3nX88dzzFadPzmrbMsOCLkurOiJ9oKROVfTEYKU3Jfey
EJbfm80PLw3zaz0Ov7IkiV9ojlEDFQ3+sKn61kC/r1tWQ3WrXcvAemKl7fLuYgro9Vsm+veQpNUI
TLyP8bdYq4Fp+tnQoufOlD0kpeLSlv2/N3U1fXYgLitNI5FLMSsHQivICDmG6NIzw0KnvDwcp8A9
E9NZtipPgGB/gvBunfjHn2Su8Gl11vCopj25IKr7Gz9fkQNjxHXRdvW0KyJT0MYjX7OhwddUgqEQ
TSBiDdkoRgnpvGWhYDJs95cnlmMNhSi/5fnp5YVNqGICXvYDI8NPROvhjghn2JdhoV90MuyYQxoD
3/tBvyzHbLRr/zyaj/WZ9FYyN40NdAiT68t88O9rBLWcWmvq8e8b/HmX+WWgeIejljOM+fujy7PL
Jh2JavY6uGr/9bN/34DBbb8KhriF5s2/6n+9TicTug5wy/75qfllKnZWJOcNqt5CjH/+L2iyetKV
KPGsSnpbU1bmpUGnvGN182CFSn/MGZcQtaP0xskJEFuFlL57zQjsTTG0PaETZnOodZr5jLEg2U12
ehxCSYqIFCDYgNVN0ww5FVxrAsWBHpXWrxRVTiTob86QiLK65zgVW09568wYKUOSgbcbyiTY1m3X
XR3ijUzsR8cp0AIN/26RMMbJ4x0nw0gRbY2bPPjVjar+oBJocV82JtCNpmqrs11ZDHcif9TD7pEB
XEEUjPdau2r76DlNfzG8Bq5Q/8Makk8FgsS+tGztltYE2pgwb7TcsE9Oa/a7QWtzWBZnrnXxe9uW
7lHPzcR3x7TamN4Uz0YEn1QJpBSDdZRS1BuudsZa02X2MEM56xKqiGg6h7+vu9d1Va1h2eqswlv7
mhftc0BCc9tq5ms2dXxOdaO9OclLQsICyWiIk9LmWBrpdKCwR1Y7Eu+i0SI11dFvplBsUW+tnQH5
FCYiuXJwiekmAQE5BtPcGLtHTE1kQGX0SVLdVZ4dhLS7rDWl71Vl+ELelnlEV2NTK/NsWYvkWlTF
ezzv1SmA5swLN8tzbewizwO4QB9hQGUqjemXbhiAl5ZdfdmmXHmPy+Zf+4S+cLGfn+nitjr+3bWd
xCEKdX4mMIfcN8C8rjuMv49QtKPHkiB7mi3yBvM1esymbDhT3v55bnlVVPuTS2hvgN7tzyYM9NYP
2qjz/x5bHpFT1p+Luv/Xca+F+eIsGyXAiCr0mhHEf94pHsKclZmFh1JnUhiUYXUPO5QncV9oUOFV
cSreDOj4m+Wb11VVfO97GL758IBGKfiK5NtkmB3rENrnk+FYvjUw3IbeLTb0QBhhwvtbhUb5GNMV
PYxD8stwQKySBHoPAO/ekyHEbG9n24BF1iqU43hntDfSt2yjHRSodJX34066ZQFZjnMSVt+cbN25
t3yM3UtZkk3S1vmpEsXDBBPm7MQ1hspkIBfPwFLnCNFk/nJQHdV/nrazBKayEkUWVpFgszz7d7O8
DTi9BP7rs4o7Fko+SRzc8Xaj3sY7t4ymDwQH1KMOvQwbqGIdRi46D44nCUNfJYB6Z5gxCkQTRkGC
g2MKtZecYJIdpnzuYdiDGz1LV2HF9Ffvx26llhmclo7BhFdU09FhyLcW7a3VC30zanSyRaiNbwPN
OFTrvcEQqhgxje7mBPtX3REOIb5ORDYXr4IOau9wwYGRmXdjkEtrLe16It+Dby3V5dYLFPmqDDQf
G/gXTTFc5PdgqMM7XIDwZPVA/HJHs98b28DMifbk7OHPeZmNs0CRmj0dk3KHONfbB14yrAQJjhGz
LFfue+GgMEm7mUGCg6poNAYQ8yavwg2kDILUa+WfQ26vgdgvzp6Vl+qqn4LoWk39U4Pq49BCsEH6
5XkFs38jwbRMbY1Ag9f83WRVWm/SmS9VWpV2dAIVGKu3bFXgSVzf58NLwblsLI0lJpnmDNKNsAaL
0xMum7b6W6iDiIljHDKmntRvTLiWwwRIsWaA5B/P+OrYVuwtoF/0VPMuEs30YWFYW0xLGUPI238d
L3LTJjroXy9PUZzQLq2PRZJNJ3S502l55I0RAdVthtZpzE8BrOU/x/vEGE7TVilj5Zt2JK46I/xF
uNg39ErUNnn6ancgdKPSNTZJkgTcOJK97rbJm8z690QCm3PLqblwHWyIGuIXvzxSbTHQVx5oKSys
jqHBxBCGDOYM5djoMZCIlkALmBL5Jey58Jusj+jxwQypYpdJbOhxLBIRumU+uSRSs5OWq7gglodT
Yl/BJ+ZcLvYjSw9am0LbK2RxYCviSt6V3Um1uYhxqT9IZUZT2Xb2oNc9JxHVDhHOX0GstZvMk0RC
4nlQXZPpPm3xY27Dp7Rc7RBH4XDu1HI4L4+WzTDv/jkmevL7AmDieENpCokm8c7U9v9syEb0zhkA
LEap2bbqqnOW45mdjVF24GB6qUDdANY84D/4ncx7y/EiB0qqQU0IEm6tI/EIuWdcVGfyNm2LR0dU
Itiz8iUfJWcyoKZ1fyTEgOSiYWXoxXQryvb3gmUaTH7JRj15xDmPz9WYuye8rx8sBfFPGNT6X7i0
0kNi6e/A7LKzZTWAuPSRr5PXHXLU9ZWqqIc6i3epQHJMC/0oMOEeSzN4gzeNn9Y1tE0sXWbPvS0w
fbUM4L0GaCCGKQ0p+2rOnytMhpV1XaDziAEYKsQGHCLnZ6KFT1GtDodcodOX6OPe0VciiaWfRFq8
tlr9u++Spz5xgbnGCWJt5WBIUDZmqZ75XuxroV9zl3tbfsXBP0t6+Cp2ao0kh5C+7WTjbyLW8TYZ
00OlKTPce7gqeQLAJ/D09WjrGpK9b8E6EC7FvSlIuS4I3066fkuoSUA2Y+TrKQuEwiU+s5b+IJ77
krSByZaClU74K61Fc0gSqNqWbOWqCcHOgRJatYBvV4lbfHl15Y+o8EfOpyR08lUU2c9qODibNux3
LdQpP9NJpsp77xD13LUV4ofWIQviMaX33DNEcQf3NbOEXKt5fiPNAVJ/LO21ESexL1kdAc4jIQkm
9nlKIA95bsItMfBOQJpp8Wk4+OlRPFSCtEYvLi4yMayVLl5JbOq3OrC8vKD5muREWNslkLC0ZPRe
Jx9tbIdr4kceBTplnw3/R8s4DkOHMWwM7Q12W+u1SF9cde6Bo+K+QANq70PYEthnblIDUq6LH/Uq
tHdXNsVbydSRlVqeMtpntxmNxwZt/CX66cWufkCbRJqPecDY8DQA+gO6uIkrr31LJFm6jD3XeY4o
MnfUgXmxerG8IjyUuKsM0hDtiYbBUOgsleuw2YeRQ26qZOlaunCAGKZ7k4Rlo7o6gwUUrhmtmbGA
w+85UEfyNl7X2F/XWW8SjlAgdXU09zGL27Oa0P3v6txvKsp6V+nvbSNfjFBU6yod4BqnzAKYeKFl
ZRRxgoCzHslmymOZHavI/OmEBBWxJIe5UEGCRKu8A+Ckp+0vWuCHAUZoOKiXQgS/VYY0K8H4f9fY
w0ZqdHUgAq8JEUw3MbBo5HyptkYsjU0M4TvY+ApnQE/Pokf1XQpk+Ko5PjeDUZ9oX61McnttFrMr
fjXEk5dIvDzRv9aRp+D/TfZENyvXxKDzZq3mTJPKGc+1xJLYutyQY0WiQu2UBHlxeK9dT9kayAdB
v3NHao1ubzQN4zCXSE9kDeKRf0fsPYnRs9dl1Y1+F1MPOS6asETu9XCqH0YbcjEZaQNjhoPWeVi+
zeiJNhmzX3MrIqQwHfbbUWEKCR87WyVm8zkHAhhDcrUn2zopAPh7RHvnorDgg/boUkoUgYE17CeF
1lkglcBnIfhM+XsNrBGgUd+251atxmMQe2spCipwWBJnrCtAuBPvAJTgi8ROXNLDzOhH5JjEVPqE
1ZEPGLTFNlOdbmeZ2nfBcOXi9fyHJjKbtim27mdWtrGKjMvbSgY9q6iSysmZtCtxusNDzBgwyFZe
Sze1UTJxz5K6eGAKuAZKsykYRDxkAm+OVk/KBbjYqigbjxZKa/luwwqvbvSJAMvki3Fhc7GqQW5N
ZTaCR+NLY9PVMfJk8ocng6/FLNgcz3EupvOQRLDr/u4vj7opVfyUtuufJ3oF/XJjJBUg/kbz61gl
RW+SB82Id7KuJyzkeJobqa00hLfXgEvF2SUyy6bVdVRaG4uUZ+40WjiHHLEAuttVPqRAxBTGoXqo
PY/olMvWjVdc4zHdmzQfwB/lmXMIUpXxPPf6zcjNaKV5FdYoBqvA4bci9uYBjY1YCeOCdLZu13tH
Ey7x4igoavdHJQkCt2M3WgVlCsIiGvysDBSuAUGAPXxEhNHP/bGUfF1RAwEMSGKqi6SAylvXN0/P
DD8IatNXIJGSfZjdBCIn5BRSXidteqjj2lqFAF2IwVHMs+6ST6GEtHnr6CBjroGq7cUfXN53xlRj
49E41Y3qvVM5P5hTIUxvmZSh496ZUbOH11Vesg56Dbk7GLWQZcmcM7ma4QKBo9UPQSIvI6/ap7O2
I89ieJFY+Euu+xN9cKTpEpA93ixNZh6XyJCLL8rIzCRKErgErBXrXaIdRFvTCtAUyHxaJgh/ejXD
1HWbuqJGqNSmOluYCs66GvzANIVOwgip1SLzObKyYccoCQUod1PmejYXE64hKfJthXXQhAioyY/K
oF2xxuu7Dj16rhQ/SHJVt7BFYGSG6EDpkyP0hQODa/oovM+SUeOWDgW/skxHZ0u5dGyV8mcQ5A41
idcw3fK862QVv1qtv4w09u906xFxIm5atYTE+HkwZJ9NYz261ZjsyeHiozFq45GLWr0uAi3bR85k
3Q3qttCzb7FV3s2oBlob6Aqee2Q8MA3ot6tEi4ySvMJ5z6776qEZYgfJCGdBHcLI7xSJLjxyUC9V
II0cB0RqE1IOZdGu0seHVmTGZdnUdWdclLos163m5RusQ/88YTNqYyYwv3A0y23gsMpdXvz3Z5dH
RkUjNTFA//+vH42wzSJcL4TftpYBiQHJ+J83Xd7L6fRrZcPSW374X38lZ79+jF3bl1X4Ky6KfsOC
YRMSl/WFDzdd6Qg03hsPWKEEFUu3onPXg96bjxgc440WmflN7/Rm204q/ZUQkA1ktFmWJV+QxA8n
VV2BIMfPMzpvfey4XO9yejqjugoKZn34JK7ogVh8aFH9EHEaNKYaHSszx6ufZflHXgBHtdAgnvQq
oYEFPklmW82KpqdRzejONL11rEr1hAvOeyh7VX9mSKsilK2V47JbgjD3cUBGu2W3shXyNGpcbWgH
hr06Cz5DzKNnu85/MZ/vn+nC649WvhPR45i62TOm4+y5tNPfrlS683JIGmqzSTU12zpWeK8geue2
zGnxdb/Bax5aMmPWWRVmq7L56RDj4IfErvtuXJC51/Sqr7TNTVa9c7Q1Wr7YwO8KULVMtNjRCm5g
diXzW3JJprbwXS8edqSIuvcoxD1fFcocI4ZFKoJNiMP8O+yxIaRJ2e1Ex+Ksq3fE027CSv/stVpQ
p3Pa9I15zcpmmzlddFRxzK/CvNyB+dPIbHOl/eViF1zZTvjqBKwpCa1DzhgwnkYrWZUE5+aO9SE8
6Pm1uzf0qH3IwqZ/sUIEyw5DTPT90S5zpv3UpsT9iF73qxLzQN2z9A9Y9L4RG3szlRkmriNDF5fC
zB+ZFD3kbb0bpoq6udsnbeUnOJREOh0bLXqzZfCpaayANKEchABPJfsrSDUtcdAwj6lc1XhD4Klu
cfXekhowo6XeK9N+qTxxq8PHieapBNS/njKiY5wYUJOAKRRmd10/tpzOsGp/A1I98PF9tyyQ89qo
V8LjWiJtKkMSxOkAZb2BueGGbXerlsoxq4GfTI9aMWGSLw9O4OMZhn884D4bGY6nAUqpqLujHGE9
QKu+4UOc9LPyiOIVxR7ekzQnMFX22dkYKQ3US5wDoRRuuU90+6uCPRh26pPoS0ieDqYLt7N3VVJs
YfVdB9ndKjqSXjZ9hg0W+x95X1ItWB+W8WgPxd6OdUTuwuaU0yistLU5oCNyGuD0dr3KO++HOl2Q
qx+qTH9BavzWxhA1MLdsRY54rs0+Qsu8ad1wZLz9anLBnIsTRD7nOJ7ndtWWhKFNha3WVeQN9pUt
wad6j32zCtviXCrO3Xa8m6MrB3opc4YH/UkL/Kh36MpR0EcemMLZzQM+D3co7wVpFV4/PMUmLQp1
xJsXsJSvttAFbz2XflPd0ZfGG+lMOBeyYx+XLz1rrqAONic4P7+UwT5ykh9BDG0I+HhQE6ZUETFU
OJ8YVMf5u2DhjLjqqcsqllwdlb6rcavp1YOb0gqQivVZmYwWTNJd0IpBCa64vTCunKXPEe0yp1Jf
nYKRcTM3A+ffF10guco4rVZCNX9ieIbe8VXkZLhWBaI3m6sPg+WNUlAgDA2KfJa5fQPHPIvl16h6
h1yLNxYrQKgNPiB7YucGG7UWK5uEa2Jqy2OJ1Tanbg8zbceldJN4+q0nX8aCGtIHGoDKFPdJGBzd
z36wDwwBFHt6nLz8W5rDK1ygAyq4dUoswTCaFwyLm5IReNgy+iLWmg/T96x2h3x3G48kkJPqyGDI
h9+zz0cczL1KpMJwVx26631Ey8TAxt0+cxMh8y8A4//JhHZaS5WqNdbJLEinvdsl31gAN6kpro7k
Wae0EKzQeMXyxOV88kVkb+o2e+A0/5G3XLgyxmlxxKguuWRqfHf4ukAt8IfWfahD770bSLqIKV8L
cdu36soy6sNgdOe2Mg+apuyFnpwd90L1dLD6RqydFC3Q2HwVdm6cNP1nqXxaKAX3pca1se40X9cV
aII/Gl37rtyU2glv5ZRtUYg+WpYkxmbEdNl1J8/OPphWILI0QoT70WWw1WfW2Vtbg2cvk4QKGcV/
rAwfU4u3S0drRNP4HeERqKmu+EaOfihtTtqqRnvpMBs3EESTgjkLDTGBrhzr1dFRaoRRwbdgem5d
8Y0yTMOjAsaZj775INn7WGMJE544WT+wEW3Dsr9q3JhwfuVZhJOC83JQGpRHZ1EMjBQU32wEXPq0
fx+rCU2oIILLu+KjuVkl9FYqPSQnyU4f4hNylq2bT8cw3Ob9dLUDM8ZKlvJBRMeisc5qhRvBCblJ
gD2IYWd1wzPB2lSeTCt790c0RW9GmFwnj87r8LtgpQQhed3Ub8gq2lMRhr/0INimQwr4WQtJBBmu
FmhZUDjFYKON4PvW0NroKvBLSGlMyldX0TDy55vpWnaowm1UEsiDyVbmVAHThCuwwUIduiet678o
WRCaaA2olUD4TZTcTKEce4MURFfs57uNmgbvmtL4bo41xlFfRxPHkUPnzs7AcHNv2UGzu4Z6ig1O
qd87CVjbeUaudVcHzdtWxkPaWd8GcdhWBywBRuKqjFJ8H/WHyIJ7YrOEULNmY0iItx6i/0lHx2Tm
8hMy0bVEEYevP9voeKQV7nZA21Y0Dg4FOYKT8WUG1k+7r7FTSudR0HDRBpR38Fbf9WwYQesAACsa
GlemdRvM/gMxAN1CWmeRLh9HU3u3ijNFsLvC0h3iPsn3xsS3qaMpEjPsdkR6NW3rhjBiI4r+hHAN
+3pD1CadXl3QGAQ+9J3sYCvsala2rKvKT8VN3+/gtAjEUjTKLuSHYEJMX5rcuFw3+0rxd9Iru2JP
fa2L4vcUxDcXIvmKIoOVgGG/mDU25wJISCXNeuXAcyjia6wyNeyoE2vhbeph0PYAo/yRFOudlbk7
ypTA9xr9qhczIsdK6TWmv4pIvqgOVGYjolPDggonzVWNjRgnxbSzbfVLLUP4dvoGteE6xi5jsRgP
mVYE6cpWdOLtsI1+WFBnLRSKRk8jJUUaDWFh7KqNpmXbru/WGBIMMg+CtNwqo7qRQ7STsdy2CcNW
jFGpE26SON0iHTazbcrbJrzRBLrPqCM/ktmm1dNtWicHko/93KQlPq5lhJpfYxhO2Jlk7J5aDhMP
QH8yRwXeIGUpdnSr0wkulMkNVpY+6r9N1Gs+Ft6dYRL7mjX71jE2kjxTmR6TSd+hdd1qIthFzndB
7RSjgbaRRQ+iP+gFubnGtI3iF/7ucwpklIHPVlXGzTiEd66MxxEs2yhIFOntXaAZu4ami0NDS/bj
dnAR28bOtkzEltC6TUmAms7tTLq+IcZNKoYDYRf7DOduRxsjT7R7y9+uGeY2Qh+Ak83PZvd6reyl
hXxHPhf0ckduHwHadJrChzDtGPPT3GnUEwyJrTCcTZ9S8A7xnlnCRhUmgtF4E5bXjilI0CeHRgWE
PGmHYG404B0IcW9Q5m0z10NG0aO3UNGA8wEybgx5B4LGNOLcCrvfxnp8KF3r1NslErFupzmNbybj
VontdQFLJCoIDeELPtKIqukaONUDoW27oSKtx1E32Ju2I9oLi1qZeDZfSoemMERmwn6HetiDz9jW
OoIKKKiCLFolcAE5rktrOngaFk1i6hJaLE5yjXO5mQClCN1GZezslZZE3ETnT4zJQPoLJFK0pzE0
TxtTpQDLSHoJY9bq8aaTPXoP9ckFsTM/LxzFf1Ri4RNthDXnkCkYnrPRL5XskgbOgQJuJ2wHb/X0
HLb+bOXWjJPaGPvZhDurpjp//vc4UbJnqLg3kftFrblLS3EwgZqkDcL8ydqHJENSoB87J9uOMoZB
ti4Mfd+QBiA6QcUgT6GZn9POPIky3oc4Vwjb+SGorTS+vJE67lrL2tnZ4LNmnHP1RoJepLtJFdWP
w+gq6dVCdyAvWt27xA9UyiHvHF+1fqTp6KclsbSKdUzxeg6xe+D89Xt1L5X6OMdBpfx23IFlnbtK
jZ/DrGnJ2m3BqlP0tp9i1NUt8SaFPONuDqvPgQiNgs/NULVNPikbJOg4phQf1gOfqVfvZsMGPfLJ
AqoF9UzBVYv4YdngotwrImPQ1aGbnbPgEuB9h5Kqi+S2KNwx4/pk7mHCmyjVDaQY52KbAkguM9RL
gyTPReoEoy1ATJw4l9oaH3vZfTA0wmEzEwmXCKdlU2vWdoFwNMoUnTOcIjJPy/e+39f/x9V5Lbet
bFv0i1CF1AivzDkp2X5BWbI2cs74+jvQ3Lt867ygSMqWGMDG6rXmHLOly5+g9pdxEA2TmuMk0Hm0
RWKTmELMS4CjCn9ARmtVKxX2umN1N7GoLUKv0g6VAYp3yI56+hvdHqaynLiLbvTig0imT8yF4y+a
9crVCdx8palAEEiIxG9CD2CfBgobnab/zIFiRP4A2tS9BDab3mg+jDqvCq8J1leiRH4SoFOy3rvq
SQUwcDI7/6PsC+NN0NZGqOysNN0nkN0k5Ftih2Xcg7xrImWcC8WvplaAEM8xi4k2vgpzqhhbJWq2
sZozo9Ca8GZrng4VZFPTfZ1IEHL/yLhqf7BiziFQXgltf3Y8XXoyw0A9ELHicrlo6cikwZZic9gA
fxxXEksDQDjYsUCtJeM9y0Csg3SgAM/DbMnqQ0CQBr1AhjDYcEpo7c8ZcAiWuOSAh59frDInGNDg
X9Z2snpSfepAjdGqevGWLfi1UNjf4EZot5gRTZYKhvgeLfvn70p0MhhSt1yyxcd40AwetQMHHMfo
sDuG8SzVCSAbiHzEkymkYP13yHoy6zw7GeKPpGcTnzepNGfHL34KQ2Zsd43flkfT6JL5YlczrHZh
gCpe6ywTJaBYmcMl+gbgaKZy1X8+obGjFA+ag6eN30FaiEuE8bKTKS30bIJ9Q5KozIuRCVzyljw0
ZYMFx6oHeBC2RuOhI6SRNOm97lbt9fnGDJXzLew3p4WqNppKRCXDwbyzq+/OeuLvoJF4R3kYxtI7
Znb4ewiJymi0mX4Uzj/VLyrNvIuwEJ/IQ2OyTDB7Och75SxgKjLrYuI53cnMA0mOKdB1gon1fzeJ
Xhqr+5N8EYzaz9K1c67XYXDWJlVhGBab7J34S5X8o3+f0vO+06ox9M3B38ifyOcEo/8+9Aikhokx
z60bqTr8onYA5jXjBUPtd+fY1W7sjXlSqqKWh0mJQtJVlbWFHPEi8WFlmTyqIej28p7lm19BWfY4
+poBw6BRrqqZidWZ5lvFm7MLw9E9dVb5JyWofCvvyYPQCCJcyZtYysuVmlfL1hmxBkSF8QFtniDM
Qd86wu/upn7vq0G/uIJRKzAi4pXVgQ2FXpQ4LX1iZGjjy8d57nvVwyo40LbWxmi8Bl2FBBV9u3x/
5TvNuckuVkeIiLsBG6+lV5vRcy0Tv7uJgmg+9KbPjKKJBEovZDC4hr1mFZS6sYgGXAvyUPZYFXTU
pas0InNP0wzWAK+kF55OTbSyALzAvKoE5UwdPvLYf42z4FVpgg0pEPquoxe+RX6L/7KYmT7z4lPF
iK/sjj4cgeB8UZWBwBJ+Nwqdbu+5HYMfd9jRYgjfqpQ12ET79Ex4iMVUYd2hPdTy5tyYikYbE/LX
oppffOihpXeiz3D+pCctHC/ArfMLhu1tkWvpI5sQDRSdr+BuyOuV4RFX5bSkysy9XH2IzDPTG+Ns
qsOf2YFP36x/DRqMqBal+q7t4QhUuk1juZBn5RthtPqGAREtfHh2Y23020JpvYYwRRYMfFREJgfv
XmA6CN+jB/T8Q6tN4yE0Uk77MkvRz0fuwevia8iGfS9mw68xH/rSZ5sdlfq0EHARVwQXYjmdKxtX
zWAV5Li+h4k/YsQBNvWQDL2Gnu2pT02m/YiJCEo56jJCOFsiywmGreYSak24wBJJnX18ErIsPSHB
sWrZc1QZfTW1917rFpwBk48BMXEI+21OH2nHzto1YfrhIlBWZx6eoTOG7cwoeTcC50KHqbKm8IxN
ujxnnOTnGtvVMW6QptS5mp/puRgrk4bqInWLUxmAyyPPRd3OOrpT0W7isNFprSA5tQO+qqZRNfSI
9CFY4zdwsVckKR858r+DVSrOvMcvv+pVa6B/sCUDyIkR/DuV+U85gk8hgDC6Ro0Peqqa7GvSDrz0
lLdtq2Zmdizqwn1rnZlSbbivNlsk3yBmSbcNddcggFz1LrAoV4AZrrrEQGtqOVtV05plNuBVlSh1
vBs33q6I3hvKYCW+hRAOJ7++umZ991XRHpBsQS+OTfRy892MS/RZp0VmUwGpxW3sB3s/P2MooMFY
BYjR4B/opUlf0oheuNygtqsbJWfmVNtbZ5Xrub0n/dZ5plcac45lSm2GItrB6540/iGGyiODU6uM
uTrbo7mzxVmSOL8dO/8ea7feys+jTZJ818HLorUZBXsQi+0uqvkIdOQttYcyWX6KgVYxhJmbU2P0
qfUNdfz86/wIGKJRBN2Zs5GIUzMvDrqK2wPBQ3J6flhA1LMDKRtEsHj9Zujjgx873l7IsEGrILF9
BAqxsIZ5dj2VyJ0x+R7lrdptGAsycNT1rl+otULacRWn5SFvjIMsV+ShmMd0JPR+mO18ZrshuNWu
ecmRmOHcz2iAlo51D1PPWIi0bXYZwi+PuQyMv2zc2ypTRFmumImLG5ORRkIxuJTEbq3TTEaq49ZO
7AhtGWnVWmnFGCaBVBa29R3hUsTSBk5LMEGca4Te8pyD2ftgwsaHV2gf41BFV7VQN+QaErXkGySC
N/5os0XqdhJ45eS29kulD3qBkF+S6mcHG3JaTgM5uoe21VFX2YTKYelFwejosH8CL3w0JnUlMwr0
27jrpngHxRTxa3qTB5mKOUsWGnD/rh5+JZqGloAs9y3Wz/FSJkSVyUX4uaCqUNCXWoJeRK6nA7A+
Re+R1fXV+Dyfe+GmW0Jj8HzrPTj0uU4BTvitNDimlFo1zu58QICYnexO6W49uXdbuTQ8OWyFhbAM
tYlxG9OQl5PDDSn13LzJx9J01PcxLN3CAdo7r30QosnYljeVQnRnzdqpdRVftEqQHxFiWSKtx3q4
pg2kIBTZoYoG6+F5iANY424BE7YVhtJkpyWpfvGxTuGndY0Pf2wDpts/Sr4cLx0giZR08U2SIPUX
zHvWbQScI6bLupqQ8W21MSYQPW/3MjgiZi69A2Y/up9owvwXNevDuxXlyA+JJYI05i/alMCVha8E
+hlQoHUcezQmM6XB7mlRIh4AoBwp7lk+5gIZPA9RYuzyQLzK8i2APs1mnMIaUMEuYhkhDmy8yI+t
ChO06BZtQbb1eXVI49q7WKBjL9j1ZlZq4Og/Ukc1drKE8UH0qF5EYB4tqqtKWbkxowpxttn1wVqQ
/IMFnAFFRyTxfw9WdHh0cPYxABC5con5kUohpFtg7LhrhlI/wN5bKxEgzWIkiHQlyf3Vs/IeETAN
nqMdbetVLkHy0IaWuxxKBmDhSMbFEmLCvrF0+1ApWkBcckUzzqaRYqcV0hE8m6+V+MLR06y7aVZn
zBmLEP3UcxfHpA9QY0OMjRfGRFCOmI1Re/ln5E8IR0mRMx5aHVvWooSOx4W29A5ayOhtKMhzdBX1
RSXq56iHkXmzG+07CBkh7HoTzOWCLcYNDTEO/eEs+WyUNuAYHa/eikZ/kMXibc0RQb1Mp4TT1O7Z
aljOqk8jlflhbu7pC91l8REKrFSd6KZ1UIqDjy/uV5wrBA3ZfXZPaXhsppEENHWOQUeey1RiXr6a
vq82PtogPH9li2wJPs80IuRxXB+KfZyUq5QCiNZTmby3A87hssjtmy7QmumDm3GdbC1gJ/BYHG8F
kzaA2SI+wzHILw2jhT020StC4PAilwezCL7khxdUtH6bwPQ3FKLuTYl/VHHO4NOiGG6S5shU/h2Y
DTsIv7wJXTFvuv5POAFSmVmmIy15kcjE2PkJZ3qiHUuAISAC6cNZfUaXq3uXlD070o6j3id4uMLq
mKneqzG/28B9lwWVtxX62s2aik+f3ebJUt1kYwQodzk5IOaAcOKrwQGic7Vo6ih85huSB38n8q/d
zrFPN5g+Gz3XbnaEk/b5+QwVAunUqu5xAe1JaAGs15mEHYQA8fQG7Whmk1TYcRWhKk/e8xbHUF9O
E9Gi3XtledGrpvb8c3VY6j02gozkGdwkyt0PvoL5qRLImx6CqDjigFAv5pQoKy3QvDMqS7CQYLYl
YXqwc5xVmn/Ouzpi3CGcdz/u7yhYpkcQiVXqu+FvFo02V1/kJphIWYcuT6ouRYFGEbXR+MtStYTG
XJgdCWQild2MV7bZJ+++SaBr/k51q/00MFBhUmFSplQ714oFvXynOg1W9aYabn6ZAC/ucIR9GGX6
YYTuqp2JkQoCzEUUTeLo+czU67melBdap9S4ehr1PZzXNrnA4cYgKYxuwpKsN+3sZyQwD/1A01vR
k1VKKQzSM90QnLarNb4FdgyFGw35gUue6DGKdL8mdAg7XdOiK3hXlH5ejvGIe1lbBQcD620Cg+Di
RA2tMmHfBrexucR5WPhzT/1MAxP3R5+eaurel+a1Swby69Iyu9lFtIwbSDX6y9D6Oei/Mj93HUuw
/I91asN1nZfF1AoAOuh8FGUwqRevJKg9cTo0epAfVr6u/FTUDmqJ/yNQNT5wDV9OCo6HoKDQ21uF
p+0Dx8p4tYEH14uDljGVy8bEL0AL2Kj2vfglzYR4oJ6xHnWegnUawEZk8/ULRevBc0gPhrHzlZdh
+Oa4sXMrInOHKDp8i7R+ruoo0bgIMtsLxDt4znlYLn7Ke5lTGNBAnZoYMX4oNIJbyoJem2tmuF8Q
HfkktP+/lVbFCI9RGfL7RPK2W02fLWivxPhOgvaRt6iOhuLLnPnX1B0wdBimnLoJeg1bV6xhmLl3
xQjYmD4dfXyq5mDERiazICfGQW4DsYNkPaSFbbQSXdNufBEoD5dvq6x3Gr/65Y6u8agBY6xdZmxr
eTfRsxruKVM+gE7uNnTTj0R1bmVajme+F+J1mNzPaIyrcxsXwXqEPL21KocPDyfFcUQtvDMbkkW8
zjcOohtfkZSkTK3ZGeF9nTFCIQNwPznV4VCvLT/DLjN1+bbq3qohKU7gC47wZKptPLeDRvHFksC1
J8HxlPpKcgnRV3SD0l0q8P2CWLMdV2+GfoLmuwiDVy8S6T1OjB+iLzyUvLa/VxV7/HAC5k4OU2dP
H6ulmNuRntnoJ0TA4FaVbmdGhr6YvBE1nBj5T9Gu0skn0Xbo9INt33cw7Kf6myfs3DFQptsyiPN1
KJC8ygXct3X1kwmtDZfagg5NVxgpsAq6O9HTcs/iTJNxTOPThE1oa0QNauW6mIM79Hyj03/bpbqS
05+ua9QiqGYBAocHFsMSUEQaHiiFBloG10gQGB652FJbFDtWFRof6I1xo86FYueE1rWq0QEzdvnO
i26X1E13m+IUoHHLPIVtlb2slKTc633EZCcxLm0QHI2JGlueF5oFlliGjwK5XVeTIHOLdjZC5+Dh
B9+RFenbXPWyrc6bh38PPA2E6nCZ6uKfOh/zYzFl1W6aA7v0bHw3GyO5Z2BiNhp0HvA75nHwicjL
aACbvs7lwQMn2Xop6hbDvBuFHaOHgm4XGuZvCovqRFpQfZK3FCsiGq5S9aUdcNpECcZGd7aVI7rF
D61e+b+Txq6PWONiGRTTdDGbk6l8QNlbO1Ohn2UhbNkdFjw6tPq8aTPm7agzxBEkYPpBqp1Nb7VO
efZcOkzBm+pDn2N24n84dBHIsdCZpaXqt2xYWnW5a/H30k8umTc2JDb2VDhNj9DFs/hIaqFs+wEu
RNVP0aoIAQENkUJMWGLUzgELT5u45QfQVuMAn+tmNMDNJfi7nyHhqaZXqNoHh9QZXJ4OEqJLD0h9
3ampt8xEDZombwm7boJ22bOvqTe9Picnz60dI7fzzdSKCCVlHx2VNovYbjNZpDOKUphld4hJ2+M7
8t2O7pckwRs1kLFUpZCcbGJ0vffcMeHiq3a0rbChhaC+16qrEaQ6DsERocm/B9IDQ6Yq/meWkf+l
Q3u7ZfhV8CJ0MexI6oMwpYedMTBaiRKVrayN2cTQbyhA4cOi38U9LkZXq2GiRR1XuCZ5hIEFOhjE
vrzeDmn1B6l+R66Khka6Nr1t60N4F1WLtrqCXRARn7dMyahuV71CjoLLMGqpZ0Z1TUCDMMggFd5x
TwhQuc7pRRTVaydHuUCiTE0Fw4Jd1Xm389vh1CjixAiBstvoHn5pv1aIxuHjOacO/2WwYnsskHNa
O7P8ik0bSKab4wll1dSQwxNONaTsZVVLwCHo9AGkxz3oB+Z0VXen9vuQPQML3+3O7LsXBzFQz6d7
Mwqnf8S6sp1sV32niJ9DS3r2rG4LgnQ+YJR1IA9aWG4dY2smkfYq6E4dzLl8q7J8Z5luvi4nzBua
Hr4QpVnuywYXKjal5vkd4OxhbVcNayl/oxGbxEOO+vezXaAP+Y8k7Kijh2wA7DuR/cSyCa7W6t+z
MrgVDHYPeh7DgqTMW3uRyiSjCPEWTvkxsZPfnT0DLst0nmS23j4UNdAsvXpETRPe/Arz07wFLcgh
3zV0GBZKX8GmdbADl4rCFNViI+4pfnig36DdtUblsaI6uxY2ZlhzS1nodbnT7C0o/9VQiRe8vSg2
Q2MxtNmchVN/uhn5ARX2i7ojBT4CXMEAtejPteHQHrJNsYPWybghrdbMRrxfQCw/AyofTWNE4vr5
B5vN74RL7WKcJuMwhoNx8SPjZjZhfYi1yFmXJjsDGG+Ic+dydyrbE61i4630FOsSJXcUx+2CZGXl
lhAfeqwUhLhagZUnK0awiO2gXKzYXzmWeGtk5JibZC9aqserwO7CH7HNJhtgoHNwGpy+IwjQwC7y
5bOZFKRowYVDs0qvFFKoSFffqUnk712XeXbQtbOLA1fG1GtfDFfTV01R8nPrC2dLimW/J+F33cRT
An8myG5AcZCKhLimGw3XtMl11UO152j5Lz1Lw8fzbyLEW6u5CwcVvu8xgDVxpf6O32ZUop5nZ1kp
k4ACLnLI4lWXrMIB8YKiYuWUu5s8q5q1YqgO0xt6mXaooMZjW7aSd+vWvMZt/MdKAXU6tmKdm6lu
7kgp/3H35UrpmpwKO2nedUn+hlCEvcH8ACwNCmG+AQqawInp1MSGctZyw52QRzAWagIL8hw7Rv/T
nscK8uvgp2UCf2FuzBl5hs0idu23LFV/YYe1/qB/gRIlnFd7rMUG2eRIrhetbHmowGDDlLT7xTOM
rgWD+zFlarCcQFY80mTYtz7VmfD6H/Ls1IKYKVNGHr1cs+Omrihtx+J5F+4ofcoCPHY+8IIKDDu8
O69G5K3NFpN67PQf/M7oENEv2Xisl4cgjH6TTdEsCbvQNsG8Nydt0L1S+DcL4Yp8C29zqi+mGbKn
Jh3BzYJzxZ70WhohHTRr+BMVujgiDQ1eYrfoD1zKac4oj7ANqi/YYQ+l66uvkRt9FFbLOgRwkhU+
lA8fn7liNRvXmuhaDNPCEI3xxuAWvZyl8pjSDICb+pXWsi9DkiXbFaJh5zfhu186/aQdNZP+hLzF
W0hqS5h9lqwCdEBQhPydGfdxVmDBggCklmJYjSLF8l+RixH4Eu0X3Eah5IxaQMpXMUqsLMYhO7fg
ZPctGlDlLGpzGrC9pB1mcuJSnKy2dgqY1+PYqBmYe0HzeaRznhMVS2Jjuq6woyJyVUoaXv1DRvEV
oiTAC1H5LhoLLJbkRHuL2DaOpjekuxG7ACR1ZrMW23f51SyKKpu1Ki4+OtGdYEbBI+MS3J8KyOCa
ZR1rQ8e6pmqEQ/53dslBCbHZ16pwQlCRucfiZCac5rDGl/jAwlVYFEQUh9Hw3VusPHL3TK3oLNhb
lds21rKNisVnFbgvALWMr/AVwZL442CWCkkxEHpkbZ1YmC8WfI8jYdRwo+cMGCjE+QYVuYvHDTM3
dg2kqnIGB45pr0XFN9bP6lVVtSWzJOcu73G5mYA2AMeTd6eath4AK3WNCK4Dvk3zBxhRfcc6InbC
oi3ti6gje8fULIgwrQGQyiIs5L9rm7zFjB07gFwQBxXy19yZkj0qKsrm1PbF8yH5eIyIatm0HXkM
lmIf/x6suEAhX5cflNUBL5h78oet+ltMP2XhomY+eHRXiXAKmd5B7lDxR4fHCiWo3KqCxMMjS52+
0qEwnzKPUL+4i7OXIu9oxnMimHtDC7ulHHn9PYRxvUoCwP9CpV6DwrtoVT38QdhTt6lVTOmkjJnX
odYF/oXwC6+ftqPWBhVFLLDXOJ23UTAYsjOZP2ugzQFsj0BfB5ZKkKZufKi9U+8BKK6Qa4/oponE
mpqhukXB0Fy78Pb3Efnw1GOVygcujHT2u5URMkerNLYcTEQQNRvC3Fl9q27MwiXNC23WKhYNiAgb
QYCBj2cF5wfKYx5BlGt7cnW1O7PU+hnqWc23KrtMr9ZLnJn2OUMS2APVWGUYj1G8oDymSWaeAwW4
TWRZ06/coj72Re0dDMXToCejF5AKCfJmYi4JSVrSv7Gbcqex8yZfzK7uOKSzzZD60YpTDRFL5Dfb
KXHoi7Q+dUPggVWaT+sqD8yVFVjGhi6heKlNzpnS9D/dN/lVMYki0Tas5D469S4gVjfN744olrmA
iC6vmI3DhDe3wcsRM4Ivs4/OSk92r6bk5XsyAzzogw01nQBTGOKlEHTzgPQA+bJUwSA+HwrGh51z
0uPUAcZIJs/fu2EBPZa4AG0Je4lQHfkVb8iq2ctufsmrPsCQuoAyq051NBQnRP5TH22J0ORZEQ9D
86TnQw+CRKOfSj6b3LjZ7tD9tnOVUr5xL4PR4gyfF5t2XnxaCzVsVxeMzzwL5Gpp4VUVuc0IU0QP
PFwQREmbk/es0gPn6R/lUlXLXzEfElqAeNngTMofEM8HBIHp4/dgsDzRW2hWTZ5F/FpgtqsMUySr
Nt/0zvEwvIsM+5jTvDt6mzI7wbZV5cYDJjCNoGhCD1558XqogcRaU3uKBU2fxGY6N9G1orRgYKl1
bPPruo0uObNL3J14g2EDUXYBmgiuupey5QtqKNjoPv+2wZNw+pk3P0uTd1Amiapj8QuV0nBMItGc
vdajDRcjJaM5QLZWpVJIjM27H9BK8rtLNOTpq6qrCCFCSOXs9uD+C+0ahmr0KFGKuOl4b6Mx2RH+
xPg71FG1se0653YdHTTfKteuX+tXU+8+gj7C8ZJ2xblN4xfLNiY0gI9oHuTQRyyv2RVxtMtLpgeA
wvv41EzNZVIO95oQ5J+NjphLNGQ+kc/KeyuM8reN470KdIvuLBG8Q4Q83tBrnOZF/ja3E3PbH14Z
D3bLsdY+UYigF5EL1YBEaEC07gB1K0mHKdsX6itYjZO5jzrvm3zN8LnD9AjTAWKHKt/n4iIVXz4R
lDNhxzxPTQf4LWacoIwOJjL0T5mFfMFponBrTqXPUzFf/i24mJul9YzomP8Zl9tmk1VMz0FwDufn
gp9pdnwfoqnY62R4LrwkT/bmzDCQPesCk/UyzeJwKR/T55c8Tow9e004G9nBV1IMZYEyUkOXGg19
ltiqsdRtVLXPMDq58aTWT7FNFcraVRHH9ej9H5pPUwIcC8QOG7R7qaefSa5AyG9pdnnoRGWm4zSR
S1mmYbM2513TVAf6Ud5KknZiWkV+a8l05dTRtgiNZteQ9EuagAi1XYc0OkuKqzfPZ2SPhX/pMIWP
CKWCBuoxK9fjS5oXL/K80wGzL3y/bxfJHP3FxnLHN6Fnh8U9L2iJ9iiAoEoRiO85+TYOp3fVrvKL
atS4e/KiQEweJ+DIYgYaGmOLCAzswpN6Fhs7prxVGPiFPcPdkhxi4S4tzJ2TqVSNnbjkpT090CSA
eBzPkI2JozbD4qPC37/xzBSxvJcCTrCzkUA+5BryEFqaBt1uMlZ/HwtwItvmuJJTiniv2iyx6gRP
XvPU6AjHOF3Vk0KHw6sigtjCCPs3P5B3XY8mCTWRVPC5kItZB/BwdOKAoxP20HxwGCU9b8m7lpH+
BKHgbv8+7gVWvIwmJdmODSZ2HMveluruQC3uHUyAUke4z+wCSCc4E8pbLEcR/1Jrp7nIb9Z8TxCY
d7TJ3pZTp3FWYlmFy4qvALBVhiCGCz/5Z+xQ/g4a5GsziixYeQGC5Ql3Stihy7cYlJ0Y05RHuWzX
RMwsNVCEeGHmNbDT+ze+UsXOZ4iK9JK/uO2x2W+k8JD4Xh2ysa2V6zIzq/ugHWovNJfyV3kx02e/
jhEg2v7VHogY4fMMx6R9xxRQHJ3M2cndh+28mFFXEL8nXqAOG0dhJ/7NatrghOTZXBSF2UET8iL8
awSWFQbCg7pqYdTE8Z8uAqEM4EbAgIXxPI9BQh+LCvCOft/SVj8WGv7XALb5YhRlv4OWmdGB5JDl
rnboaKenzvCQywggmkeE5jmE13l2So/Jn2/EkBvC3N/YMj++ckIihHTUrAW7l4auWvMaxm5IQDJF
qz+CUYhcbSlTuBUXH0zBeTGiSD0XRrf1g8IB43z29cp9lblQZqz+087hrA1JKXuv6hBrm1mziywz
3go9dB6N3ZvxeTIpZYehKM66qRRgLjT711D4H1Cfr/IkVhr3imQoXgz92Qvi8YeTZfo+mjCB9r6t
/uRZvaPf+VOFDg5310egyLnx95BEVo//wiRaLaCR3IbjjzFMvuVHaZU5fdXErHdq6FlXRagJzL/S
OYD+FksaB+ORGQxuxBUIivye5dXMIdLwUvYtUWjUNUR2lJ+6N2W/u/6V7qD2iUmezXNsxfSIouki
0gAILduxC9kq3k5+t1QD64BTk4Ql74q5cocsdh89HYgMiSgLU+uD65CSwEncKai8hEt2qVT2NoAl
voCQxRUzKf7MN2oQEzdWk3Bht3G5qwluXpItNOdZE72Xh+G+Vn3l2/lyzAi9S698z48JlDcLyxTh
C1rmXcw14m4C0mTRL+ZYA1IavIovoPwoW4OYhsg0/6HCy8C1fPtgghbZzQvojS+TcKAkAW2wyq3g
i5B68dPLMq5xIAIgZ3TbZ3xYLdJraWm4lxveaYeY2kvqxJuwjOHBGDiqtOD+zKMHZ4whSunPujdL
kPweliCTmgM6vhCox0DDJg1Q0iu5OES93R4Kt8S9BFjG1XmSpYgOQVaW757eIFLAS8oshAxcvndX
UXgeY3Hjm3Wh3YW5jcVrHgMmumZjCQ/4OpnRnp2Uc8FMp66EEmePDhdjO+sN5MVV9jUKCEZrDfwQ
H79S7Sezvytk/rTP3QxEpzKJ1F+ebijXWjGuiha7a92pmMmxM0vysftdpGOm0w9pst99KubMH1Xk
D9YH/VmF20AjTpolyJDz/vhF9O7jTDkEBj1CSrDmjgwxm7/8028ykrJFajJ6C0PvnwAT84s3zDMK
i0uylPGwr5AC6Qkf3FlVBix4NdlnI2o/Wt7GR+6447q3YNVNs46aehkPCFcfU+RLkiWsV4+u9+25
XTK7aLw5zJl9JFCjuYBPam0nn9GsExjGmkwwFqHcQ3CUw1hsNOyyfsEISdF099pOy8hla1Wyhi16
pxs/usYvtpBW8cY3g76UlyESVf+9IP29SNnIyNSgPislLVqlDfqNpsAOW+iO7x6fSziMofApDIYn
jG9uBKMfl/55JLp60/sky8h2BQAxROMGVpK5eSGnZohBf7lxIbZPlbGV5ntXAQKsBWBZmADGWysM
AzQL5p9ubJtDSsLpwgWMVzCOIW/EDMWG6He28eA8b3CHsJoyKLs8T2cQBuF2ilE2ZZEj3qserZ2t
BuNObnpSVv1F3mLTzkjRyEmjfceBES+DMDbusUJODhJcEoLIxdLmiqNsgLlZqL3nzFt2pFCcVlkZ
acvIqds92wZr4ToqxOzMxdLp35/bBJ4S+Xp0/G/oW/xb8FuurFEVFwcaKggQUZjc+inwVgkkLWJ7
JvuAfI2FT0EpYHX40Sqp6CpT4M5ThnNOdWnZ25aoH/hInatH4oaBZqozafMxBp1Ity2YETgARmAo
RcYbKQi3gN0u/AibZJO0n/FTNug4JF50nOTHgdHZ3OaElDyl4F3ZrRU1bzbVVKuPaH65zLXTCn0y
c9DYPunlqnRwnmLPOIqmjE8qBCyArd5OaMZXMwUllrwBbzcdgO6kBuzRHk4Q34pQIwK7CDDFkpRj
FLlzisY2OXtho7IHj4tfIYkZiZORRRr0v+TLnI38VxJ0NnFTjsvnZ8s4xCwmZNZBRyt47u82I3tv
pyCtwgudH25jpj8iNdvZJnlRpdeqq+c79FR/m24CfsxRMCqaLTI/hV7UIHU5elYt5TBJnydK8tb/
3HUbnjmBpb8ARIL6cUSErUI3srWc4SUB+Um2Sbfqr0JamUNyyZrc+11fnge2jeT56SXwDkfhNOAz
VcJAXHWLWOe54Ldi4sg6d8TqknnFOgW6sRIa7mt7PhRR+1GXJfZwg3Br/ArZgSHNkjYiPgF8HM8S
7X8uyEMBqGLdNmq1sbWk3XZZKPbPd+R5lRhqaon5faRWuLeiSo540c+KMsSv/hg+gF2PH31ffKVM
g92ge8nnkUTZe7M7l7AZEwuelAeBVbdv3oR/GVINacGzZMg3PR8jafJTCjz+uj+YYsfbkji2LGqr
Z7U4zQ6t3rAQDhk3KSlWkZ/A78GE07tJuywmYaI1fsgNcOSWO1vAzoA9cY3B3F/NRrjLLLfZNcA6
1b0oOpG/RyxyWOTE0QBsqE0sKrLs0wwSawHeA4yS3hhFx5BcONWnHpc5GNSWyZzp1qt8iieKsdbm
9FIclBXVvp+SdNsJHFy2A4Y40ZEZzwMo3UJgahlUr1FuKLjegOiAJiYcLDcfUJKby9jSG6ip3TIi
4qI4xSisxkB25/X/2aovfGct1I76jdC+0yhqMiOK30rhpQ/PVMWpn9nkPfPcf3tnYcUQqC0mEChl
SAQua9dSarTN1LO3rEvGfhj42CY7Ey/YOtxVmhj9Zqk4AxnOg0i/IrKxK9ClTV6rFwNHOUg5n46Z
UpXNSvYlYResPa5KDKsRfS9kY7Kbzg7qgPhMlxHVVOmi0+8Ttu+z8pNB3JJO+TrruP5qZfHIS0M/
l1byk1ib4idzNBQ9Fuq/ukY/GicUr7bTPNj+qr/c6YzWfZZtAb6V11ErausHi1yc9F+5h2/Xz9ri
Ix1qvtVa5u7+j6vzWm6bSbfoE6EKOdwyUySVJcu6QdmyjZyBRnj6s7rhGZ+aGxZJ/8ESicYX9l47
K43wsp5cCBY/kmx5dDVKL8YdYKVM7dIPMKWBH6BMm4rjRKHp3lkj2SH0qcrGIwRmnGk2i63IOMEP
ncWG3a50k8hUPAMsbv942nALnH5+InGUUL85fovH2bhD357dSk36PowW1KYcsTfCtekvpu92OeE/
DyrGcAW65c0C0Rx9mgMy2826/YglauvKi1pzp/m4MF3BNM3LrCuugJFxoYOnuU4Y5rc2u0oWy2wj
XVCbj3oIQYDIbv6bsvMY5D31w2sXYlE9H8ZNQ1DmsCRf7CgBiPz3LVBNlxG+Jiq3tiAfJByZXzVE
ppK7dV77jxiSUCrYAucelGW1U0gXNAhs2kqb0XotAgRxLIA7CCQlmD2Mf7XW+tcuTv4EHPCvS0im
WguOuELt/lpl+R0lQ3Snrv50lNQQQaSA0XqvHdriu/UCQdSD0p62Cwzg3VLl3qsaiMCkIJgteRlj
zkqDZBci7Tqm544OA39KxuPS28mj5unhw7q1nuzUOSmLxELNB8TQtgni0dlLlnp0cLU2XccDvpwR
/M+ggDbkaZ1Xxpbnn5EhPNjLGD6pB/5579gQAgVmeMSepvZqgu/9Rln6uHaSTQH45i4o/qhFcie4
PbfYwxvB92Us+zsg8GyXprHdN/L4zBLjJdar7OSnaQl3tJvBk85nVW7YeBLg7KLEDFNicsqAc6Ck
zc6posDLje16S1YjffXAN60hP5qiUJUbDilnXJRs2tbJ9qSNjyKC2oUl2RmlEUFHpY5Df9or291W
0Pqxfhl+Eg79rpP4vNiZuOZT0ZE/Oh4hK25W6Y9bcicWePTnmhBMKAbvbOnwOsndIV41CyBZxWZH
bnyixes3nY7nCxfYRxm74jY2yG61itRhu9MoQQBrAxyY5gnZeBLvdfmZqYcuo9Zklg4ZR37fQ81K
HoHTxkzC2FoBiGLtFFrpJpedpyG0+qqFZ44o7w4jqHennqmHwJj+vjQCDSa5/FP1Xl0R6OvVXbAr
2zjH8g7D+m6dVXkCtK+tl6RkyQsLGRnm7hJPM/Gc7l1ax5eltvF7jOw70x7BjjV7xrEz/BRyNgqr
dQfkFDnSes+AspPqX3gP1yZBy/Pmvsz7qzrbcm+HGI7kFJNk1LKn/BMh9MEkQ7e8Pu1Tmooe1sxO
xNrJGQAJ/XuATkODrmNNsQrRcHvx8CfSiUyW/wmPn+MgMpJPBCbDuetzon1Dx9jB1ZmqY+mdHfM1
MMX8k9MxjVLuBEzkaLkMUuICPTtUXp/ePJJJdhSv809r3Lnd9CPi1npSiop/a63FQxqSBMj9wx5w
sx5wXaPVEt86IjUWdGvPHWXnSxsXBMymwWmtP11yhjDNi+imNLFW1b1UEff0THryCgAMa4NB0BGu
AymiDSJP2zcD3I3RHJ5ac8Qfp9PRBBWK2JBh4WYRVnqsgdmrlayw+USGjNSupUoZzTKz3i+mGV0S
G/OWejbJlzPj1FMcWCf1Pt7/kLhObv5klFvGEaXUyBAE+ktdmd1VlfBVwQzbLbvdWtum1dIQqoMx
nn/Dw4MX/McSLMfbRnHWCrGv/SJDysk8TY3XSpuFQ7pg7+PToXaHzgqGBI1zWrmf69WRB9hJyUlQ
F5e6zFLbIsM5T1iV8Cs/UaQz3GaSsy2z0bpSId+KxG3Zkk5M4sjxc25u+mEg4cC8jXY4ggfrA4j+
14OZoCDz0BHnZG5/Y26YD8pki9UBsIMsHoRVpVu1f68TJ3hIyPNgmW1mW712XiDMJzhq0Zqq2JIe
2s6VnPl7ZlxDBPAG7DbiVO2k0zbvM4E8yCQHHNMePQjTInLkwDWpmZ3r5z+xW9Vnmz3IkXgndqhq
09J5BBda4bSZ8nH+4Ez+FvhsNHNtIQsuJ8VGF4W7W7yYn9qQ6qj1PoB++kWVmuq2gzeUopuCxLVI
3lUbRrVvDGdHEK7RjqzVYaG7rdE+1Yn5jpE8O3dLY57HCcNaFHXlgxrJIBRrqN7nmwVO7tOyUVlp
pR+/CLaIh7R1BAgEqe0oJoyuXideiwAwfGDTBYqueYwcoir5bLpb6Mck5GQNDKXMq/Yogrqto4mK
CHPAnATCItDDcgJVb/Cn+SMln1N+MhuOZ1aFg09wZhcT7mmIc5eL+TMy468gDYqrVWbr2PjfZNjp
BUM1N2yIYsWzRcO9wP5+RRh2aiYR32BYIftng7ttp7L+BsQTcCWun+PkQerFEYWqS7fxgcBn8ruF
NPUs5X5f+edIa+rHzJ7gY5d48oO2X1D74Lf62/4yCDhouiGOi4MGjuqDzaDfbsoi7V/LwtwZqVHf
4fMoHquc9nyt4eZi4UNktVlaQXN0Z7vehV32oyLwFg6gVjzarsWnlvQUir5GvnBHNe6BFnh24ElQ
kDCqUBeSnVbNbrJKYtIwQLz2RUdAOosZMB6MMKJm/NVY4CDULLDW3Y8mpQtCIbCUB3SDWw16wbUz
kPFG5iAOjovSQ72sesNGDJVu+oTSXi1ll7zynmQeverD0flgljSNe3WfXzI4zixN0S3QuRsEReRS
J9vHxbTj1IU4hnSE8Ahx6JsBkkPjkEjdRenVlnq+wu6Gk7Gw0tsZ0U6J6sbGGfALVNa1myeEAfY8
PSZmTRRQ+akFWnVq5KkDY9C7KSFwLI8jbYCBiL/zh3o/uMIbamHcoht0sQxI1z+9QL4tfefOKlAm
qV8oSWIdHuX2ZCPH+Vthz9GLGYHGjnP8nE08a7c56REi9aSF3jxv8uAydXQO8Pb3NclqV7U/V+v0
ppr7rUevAWbTR6jmA51GyijOZm1jQHRyB0yXAZJL/tXVelCdpJnXfdNL79WNk+6qF0PMcqPCaB5M
/aFy3em5mvWaXLGo/j451t9n63uTHR9i03QA7S7zpaSo8tIAhxmCETZKn1z00Q7opXcZJ8QzkR59
rIXdVJWdzH6bdjG3iitZCGKfxOwfOrmW8MloOaYcdtsJ8ifTNn9hphIU1lZNLHwRLRQ1cYQKL/xG
TlT+JtDke3bhf+BaAcDigEEe2866OaT+bYymiF6kHBqaXP0Dnk/8wJpEf4/wDaOFNJE4Ts2rn6V4
1GugMAwYL33Amg5Q9iasCPcKpMBAxG14x+d31BjS3zSGEIAxehAtNaLF/z7Uif/3ZYQ+54Dkwdzp
zJUJUSMSSXgw8NQNxRjCac/AsNwG2M/2TQYpC7/54p28CK2kMsz4gDg5BDxwu637jF+2LfQXtbdI
I0z3qEd2gwEZVmYm3rpq8PQdM24ZRm5j9LKG+GUxo2CzmuI7Ew3lNDNcSy0AtYX/gvB3ZOqaUFAV
AbbGsfWGG9TyyUuto5aTupaXQq4CYPgdGzxC21kKzcYmCFZuR9W2LxjuCVurG5psyRyg98ieiwmx
ERKHYBnBcjLaUg+dNA/PpotdQLpxmdc2uHH7aL+Ohqhh78CaUwhPqYNjxUJmq176Tjef3q0EpaaS
qyNJ2zQ2qI61l/DisT36tK18SmN1aYbyM2jcm7oFCxH8RDzunHvaIqyd2YHfK7rCKR5RGxBzpAoj
VQ+pZ17BfX2cfLGxun7Tm999JvufAaOs/awNznnQC/JcEtCCJK60By4aZj0BELYFnyOCXYgn8/hN
3XDVF9mLvWJPhkyyyQiRZKdp2j9qn6Y0XZ5Gy7zQbRSv9bx4V8crvty2j2/sxON94zswI61eAIDO
t6yOIkIiBYdSJVE2IWG0LQoph0WyvM7LuvupaT4jK/mq9RsU8Xk6HAZQntj5QxoX6R7nLNtXtXNW
ygf2Jcm7xbBqG2lwuzsfXSUdxGUhIWadDOW8wm5rwvI7rbAQJoAu2R2k+fgtSSxy7Jq5vn/fD7/V
jFA9VE50S0lcQ1NYF+dKT+pLKpYWRIb4oYrGwLW6Sz06XyEX4XYtQTl/WVLjTNkSyOzeM/7fk4wo
faRRBbaCC0w9+/dgYhcnGQlrk1bO1mMPPWxLJqB/SKQwuDNY2OPAnRh2/aesdJbefLMWuuDpzxiW
85MGN+aU+DqpS135TRcCdij98dVyAMAshVFd+sR7G1th3uUF0e2hSXeD9Pc7piO6TN34FcdMxJOO
NYVFENnZIzr+OSLaTXOhc2LfJoWjSRjBAWHYRNnCByK3LZHOCFa5dlwPxBrbAv1ZzFX16Af2Vr0q
mDRdQ8OsT+rccUvG4HYDUAlf8j2/8OPS1OZZDaEmq/1LC1Avh7v1u2GgcVN20YaAhV0/M4GaZi7l
vQiGfBf5DsbRJG7IYNbq74Q72LuAO+NZFEQSRwHmnfU+gxr+/V+vT8RP1WwSu/klkJodWwtDWmFG
vxvpbFUPcTrpd2oBidUeaRIEzbTV3qZcxIfBBAbbO9N+NDr/SUcUzFSkzv8Klytd22iBG3yv7YRR
T1KH30dPPxtVBw6vS64ttPi3Yfqxbu90RAjV4vZ/OuDjesDYWqtr7UYkD3JlY3YfuuRdFXKQxuOT
RybTphndAMd+dmptBKsNoysYFrDcimKrJnecngyoZKg2PXowcjYPet4/l0UESiHlLlYM+V4f0VBK
gokjuwxFUlkmuIGLDfagz9AaRnaGJEFdbY2/t43ge5KNNZze0dhPUzsdR7RntygsghtR02wqwT15
jdlguGmjS44QhKYcPUpkFuNZuTU4NMk4sRg8WJQgwVh8tGNtvXlNfdYi0/2WeN41Ci3nF3bma9kN
5DKZ3k5Eabubim9Qp3c2PrKbLv9OsQdixcl8lk7yZaYLqXnaqaVk0PdI+bBXXn1t6eFO5POZ+bvT
uNVba7Hh68bh0SSRDN+Y669DmT5DdZQYTNWQrULR+c9+Wk3H1ZKKmfA+jvUzsVw1KHEDjIAW1Me1
h3BNvmkJ6eqnxjQt1G/Slk3Ls1EmV+ItTKJU+M0WMcL4v4sJxhb457LyUdhBu48dsjbXr3xVLUeU
o3B8pCQtcazy3m3ZS88BMYty/Ms9mB+3wrQ0tg8QBEHpEAd3n+t1f/Kkori4RJYHX1kKi91M4w6a
YJQJpTrEIVue1JKZiXY++uYeGCklZ2uivxUN+5vFgsAaB0DuSFhqBO0wdIMJQLFttu7VaPs7g/HT
ScmV/6mXs0ZnLuPbCTdJK434XYf+bv3VaOOIyNpLyZSPx+ES1L1xWMsgdwaTwlYqP1WODEia5hIX
XdBrL5Qy3fb/7XJJziaNjyELuuLoYk6G/aAeGmdG8W3AbFcvBd6uwnXr66xIJFR55Gmk3rdwqbE7
94hHT6X9WOumffw3kFDPaixyG2NGU6YmvWpnoNMBNRP/PyXHnOht9mvFp7l6uv33z+UZrIvQK87q
uxJn/NU7gwiYFoxOFyL7tq0se200d9cn1JgdN3lodwzHdSZx39SzrBctnkICjEZpCJ91A6WjZ1mP
6sESoFrzMgydj8TIo52Wuznbw/obamBQN7aRxleR9PF1zOw/OUgsYzfkenvR8TVsA+qtJzIsrVe1
9vAb9DkcJZfGz6tD5ZTmJe1lRAPzOEYl5jcnjvu3LEtoWabEfM266XWQGkTGUGKfRSNtDCH08dbX
gPFVXdRc/CYO/G2R+RDIfYS3Rh09Sz/4Peu/4jUtn8sO9HpphuJjtFCKzpC31mfqPSa1YjPK99Zn
erYbDfDFsF1T0mOv6xYVUStRm0zIaKLTkDbEFATfJ+GtFY69IbeMDHMtGq7d5L92kH7OvRkbkMb/
47RVzxyCWikrUQuapC9F8SBeOsJRH52kWV+5Vtls6ZTmGZkL9zrEHxl4UjU5bDts47OJBEe1QE3P
dcMKJdyp76k9V5Sd8p+5VsZUajkyde0+SBtwmD0KIYTjv/XeK987VNX0SMPMNnT+bZQN3C3pHh9C
mBz9QmXfCIyP8DxSRkFLvauz5dsSoGdHIFc/6zHyiDglptRj2sHWFaU0W+Ho0E6o2zwrYn8mjwiv
sz579fXgrg8uboFUvEn6qMOJQNXWkkJgdSwElQQwjRAsqft4Z9nlXQm6HzLvUhUnjHdYabkF2wBy
zpZduN6KRcHyBRvFMj/60anZnUs6NyRK/sGZcoYj6WT6k3W3/lqigU0BFfB8KBrYhEbfmIclsht/
kzq2c9/WX/iBEjYxXfJYy2ddQLCEW2ycyDAPaoUzA4nZSB3c1TJCa9enCC7+NK1A/ug0xKfKxha9
I2E0SiplLLCuU08c84L82C4Byf+PKtdqk4ffAqcheZtsPaKzkDnD7ZxmlxLZKoPjgb9Vt/xk78pE
qY2nj4xohHhKz+sJsJIZTBzkFLWiJ3Ya1lcyAMBky/fGLWzeVXWv3YvJcI6Z5++5TUreFkpZ9VCk
+EU6OO5nu/3oKjo+Ww67/MglP1i1iNQ5dCZxTQh3NX9KDl9LJOE2n/1iZ/530xBncbVdstg71o2J
MbZxbMjdzcTmZniLLeO7lnrTozu6vzjDNvzx9EJbyHIuJhSmI7ol0qLpRY8W+45wiueaucVFeOJJ
LWMbmSelnmXNkd0Azijs5sLXEfnF2kXtqpPZibcpaUXrNIMc1lOVjg48FGBMY9lRcIwLPPWsgRrG
zliqs0xr6G/qVUC2INpoqWLC9Gltx6AsYYN5lK+y4yt7n/CKaD6wl30cZ6/+ntiRS3YSwUmOzTmp
NM+RIWAiETOXFRnpJWrZ4ntBcDUt/woMpvp0dZtsngj0dGOb4NaZb54jCcd09fab6WKjXimLqfap
JncdM32wVtpWFdrm7KSP1cC8YRzuyyHuftVmd6+zYPswfAS6frpVm8paz+pTw1aP+yzz4Ck1pl0o
1fqpl9gbo7RujRUxmrHttAZEa3YPVuGfJt+h5YvSX6vyBAwXzIG0u1vl9kHzNZC+eT+150TT4us/
1hpYnPHKJRQcg2V6oc7tiOYjVL1yKpZLnYHPzowiilNINbPhkTfOW//ez8zrnATNgWHRtHdMIm41
xuY7Hwnlr7rXszMb3vFkpPm3Klrc54Skob055IgSqR9CLjdK284M/e/MXOHuisT/jo8X+VdLeTqn
L102LkejB65rstwGMuOfqwXFgZHqF5b5oOaHqX9Wk+AUDhj7p23Cfue2+KAEEo/iV3P5EOqc2tAz
JDzem97LGPKNRKIMRi3Y58IBxeAQ4T7rlxfBh/wYG+6e0IblJQ55q5YioGjBfA4YqOV22ybXiPP8
9D/PxokUgbGWpLE+1lk34qkaMKNf0piw4txl0NbpwrvKEr1r3OEP294jo0RS4LAaHuzJw1MJyu+b
biK9afBAfI2Bf7DSRPv0ynSGiMO3OZiZJw8VTdU8AGZxDde+G7EybVA6NQ+DozvbZqxIX1dr5UW3
MSJKpU5vMAGKw8w5qZFBPHmvNeq9rTDb4bw47njzAMmNvf/TKpnrcd3ZURDuMpjZl7iFQ1trOPCa
EIW9XryTtPDRjd69L6Yv1T8MFfnWRTlLOSFFLyILyeBuWa5y+d3nMzzy/x5bg8uXi7SKZusbJGP0
aVi/dK3otqmGfl1Drq4Wf/gjivPo/XSw1RJZYtp3UcMU2DNLB/ina4GbAUWhlpcFd3kWLhcM5M8+
BdcqSYGS5aDZ7sVRi2FO1UGt76JxbL7b1CwsJd50P28v6shEo5QSq+aLffwj8NBxqyF+BkJlX8eI
YfEZsSuxtRth8GG2nRkOHETaNzsLAf+zYVs9uvXKeCvnAak40mP4cXVkkh6eTvaD3TK0LoWTbbIx
x3TA/BmDBkOsNn/hK+Gc8QZ3j/OOhJkAeAM46xy3P/vS4AgsfOU2RhFcBa7Uj3bOLEzaCdYkbqvI
7MT7aC3Woz9Y0DSqDPsO/85a9ZIyR0ohP5p6OfiNuENydtHsJMQI735Xx6caW1gyJalpjguQbwx4
ULDChj7Bss360BM5uLFt95zNNUEURsAM8L/+IsejOxwYJql9WWEYv6agcg5D6N8rBXFSzR8YPbyn
OMGbK+EKYu7pP+J53c9DWUVkU/RvQxbJ+XYiEaewWURr/C1CEwHfOCqmb9VVfS8AqT/UvlfuPGzZ
r6bWPseR+J2ljoRIUotRDPVgHoovRsHD9LkUI0jgP8UYHnp38DjLq/s2JiGICc8m6DJwDIPRQIKX
h+oQuC+jWT05qg6DsECMUixPfdgvSRnes51N8BRYGGUSLzvmtnbyXxYv0wCzT92vqRmxtPQGO9sq
szKQUdqbI4bXJDfDs98PwMCcFGa2qjPsjJ6aXiO80JHh30uNm3owhi5kCpwTHppFy6+a/97Nzr3x
HA/Rr3mYHRLsaL+taC6+QJ87bUHcQcIGxcCRAYw0QoDsF+WptczfiJmG+3/vq5eYe99KLQMmIqVT
6sHOlve5srX1rdDtrW3dk08VjWVOonWZH+yoZ0o+ak5yBAaA6p+JZ+xVQNwpONSKLf5B7P1dkfjM
slTlR1XvXO3MYVAKmTGqPiwSwI5y3ja6Tg/K3JZcOZ6N4CDOFJ+YrTGfEYiBRqbtBa7WBDJFOfw0
i4yvTWVEJ3OeP9a+V920K9uqdlE0f6tMr/lJxqMqeozaJj5imWGgy6a+i4FruB1AL7JDzANfv341
6f9r3tLUCw9dV96aZaovbuldMKifxQAE0tAYEsELYIsmNKIXR455LHfMONomr3ZBHT+j7m9vuhy8
22i2jIzBifAji2PGJB+gdH/12fSdewd2mQC2rrrodCdZbga5LlCY0cDJooao9kuGJo+PXmrfA8BN
WfCnY/0mtzr9cwD5BEV6fLL8VJMhM+mr1iSPetxO2No6pAO6Nl8FqZ0bVXEIgfYWVBwTqoGqF39Y
cWbdVm2ZdhuH0jT0nRswfgKXk271WXOOqVfMV6RYOxduwj0Kknc6TcSykQzKpPlFOIWt4wSprdnq
LmXx0Dnf7WYc5TFPpISnMz5XmEh9NPv7SsfE3hukh3OwvSAQZy1WF0wpJVbBx/q8ob3/QC2KEV88
zGQ/EUcGRhYcnr8nQGd6qUSwLtYwKpxTAjrPeM+THVQ7VypaKugiKGUXW8NwPbMRcYLoXjA6PFtN
y7119IwTvvLotMp9GVqdhplcPXWLSha6QAMo6ymHpQszNcufh3J5sgYTo1+OqS8tzQeT6fiFVTG+
FIdEscxwf3aJmeCg486lFnFjqJuX3s4vY2vvV0XTWDPBEYkz3ZdG6+5CF3VsTTyHKvCS1t827tS/
h3l+Z8a1dwzGet6pAp3+cztaWND5fv3yjelWltbyi7Fv9bOLrD89i7eL2mIg6bDu6smtNhrRYJsu
Gb+CQTJuzPqpYVx/U4LDEGwzcop+ekwNktzVAmAqARMZCCZ3tgVbNe6rU8iXT5lffIwfd7AJoHdY
7gieO7UOkXxW6lzDSjKeo7HdDoEXnCYnT55Kl0mWbJpQdr8qVlLL+qJ0yvwCXs7Z6FliE+zk5Oek
tetTXnvE/rREqa4DGsqMbWXYBOBUenFQ5/6cotjGw2NDCIh0DqTU3ekd3lM/QTgQFcAyCa9+pBGJ
8Wfr4k75sVA5ojNLoMjbvneEYxz/FKm+oHofu+McCg5/zxx+cyY8eHWFWCwuy32hQeL8dwggPUX2
sizhrsLMs/dJxjglFqR4LAnz58zszXbwHKHNMPcZ39ZbGbT1xhGMvPmepmddWP0mRNx2MrEXsVOS
GNwRcXlD8UxtHtNVABhS8rnKjbrLKoSd0cwPPeFjDI/s544WhA6x/1xmzoStHiI9byH8H/m20tNo
MYMPlDvXXAYAxuTGXd0mZ4MxkdUlX1khrCrXI90eM9FjZXXxz7kX/gYrWX8XVMttdaZHxSegC/y0
ZBr9lWa3mflQtGQRTt58Z2aEwFlKMKWNU/OipZaJGq8dHle0rppdGIjKW7zMR0sUA0N9I3/Bzv1U
lQbZS635Mtg9xZC0ToxAllPJs6Ff0blyK34W9VI+qGcDmKp9oqGxi0sje9JKy9/wE6S/iv6n2TXx
hZsHggqJY5/zMLt67dBi35CKLuJx3h30wvvE0qP112uV0Xb97TZBON1H4X0jWE+kVT0CDkeoYogJ
tWKVvpWxDi4D4o0RCTQlch2hiJNoDik+I7KIpGG/jVk/J/XkrVpIdsHVnSj7D/VZGkYjw6ARPm48
rv9TxN0ZzwM91eIv7rhLEXzzdcMJzX1xu75no0dskaI8uEA0FCA+PzNmDQ+iruPXMbeKzRymv8nI
S17FoDN91hHu75so/lzbPyJ8wz3/rZNdZQb+I3bEIhpx9KjuSnOvWFtAbI7E8niCK32b6s2x7knb
6xwzvDCGKV+BrhKtHmJBLJP0Gg9kmJlYd1mmNPOFGIYH9FQLWyhw2H9d1QMRrUsdWHeMK/AY24z3
/T77qyPOjOzYyd1mhFNt5xD/tVXjsnVmBp0LAAhrZBMP4aBFxaZv056gQR60tAiviPhOrtSaqbeW
dPkFFMFAmpU9qNsZ29b0Ub3KIcmuazdUPuO616yjiMWzjMBQRo+mYhta5nPFZYB10BmYpqZdqD+r
dZLuRr+tWEtObVi593kRmRi++EELV7wEHmJzU7z7mRXcK20sR0LwkIvxW13jtsXkG2xWPRvTI+fa
adcwrJdVUP13JB8sw6VCLcGMcsm/+to4svrKb9oUDlchnOeJdJXfNpScsBevXOHIJBrxHXJReVxG
CF1xVh61duKmwKe7MUcze5prdyZLyz2p26t6GJMURU2N6zOrfsy90W5UGYHgCNWl0lOnfMuUKFXP
scOTt+uP27ZHe6fkDnyG7E8p/TZxYkARk0NO9aA+RMNgBljrRkNeHH5qkRgAZxRHIR/QxCmgrnow
pwA7elp9H+0M5qqU1niIKO5jDFAeotmdphdYndIE7r+WJIepZDqkDLtQ6sg5Ua24p6fNjhldks13
66aNETFxMcisK4hAqxAk7nO8w4Dm6aokeltiydWDR7wVFHPGgaLu/0SS9JPGqUZC2zwfAkn6qZb+
K7Z2TuV0ODsQ7zsAjfce90KQa3689xsmQkUPzgNmIn/RNvCuiUP2XF+XtPJRlvxcuuWtOUZZl/+o
hu6LJUT9Ywnr+yH4rbQlY5/kF7tIJGgwMK6pF9HPaAEm4lXgU8/lzsKjcom0wrlpb0qioB6UpIXA
U8StHtF3FXjdXTpH/hPDeqzG5HxjCePejir6hajKhTvFzOVeBZdqyhNSrvUr2Sr2e5NHX6MbPViJ
3191xtjnZJl+Kbm56tdi4tI2JlqGsxKNdFblYqoZxK6FVa/0SwgWwmMKVGmTeFH6MyJoFkmvhNjA
GWtypBHOsMtckiwtbbmOaWY9RkJfMOIUXygVnUsVFTfl6liKZzVAzljr6eE3Dtf52Mm+zvC4K9ZW
Ua5zTCMkqSZzmImr+UCAZgb5QBluqFRBUXH2dpB+dqrat7JaP1ZHxvnzi2l64NAS73koxGmog+jZ
aIzwbhziAhpSleytYG75chEBUox0cdE8/kDsD2ZGa35MWXRJxwa0gtzYV7NjEAdJha+KppJp7QYV
fY94irioVVdm1v6z2svYNsYbCEEsZ516Y6D2vkbDkuMFl4qcDmdFmdn2tWZScvTTBqeKWqREen8x
e8GMF0wGGVF5cirHxt0yMjKIK5ucu2khjwyzA7CBgmOrmRHeo6CTQUBz+rSwZMPp3XnnTgZtNAHm
9o16GsmgmULYTHIK4ok2epH+5MbCrIfYojYkVYijQXu37YHWfWS2qF4mPr9hjyhFV9biVAxox6/q
B0To9CsP53QvUHut1jtb0uXWiSjZ1WI3OsRcefr8EIa2/IniNCQMGeiYqi1yAzj13KDtg0Lmk1gS
aR0ISDO2Dmh4s72qR3uiUkPQRZuA8fpJfR2riWHL+n9ZvNbY++Tlygl1qmXhk7EggXZd96sgQ+Ip
1pZOWjeCHUl7wV502cLv3ULv19QPc15hlbGXU4L469QFegXWj8CryERxFghchOrBRxe7Pvv3nif/
NBsxZdSQpHb//gB81Ymcxks/zRVeAfd5VNqBJKcOkC/VeQwU0yKI1uVwxDp/D7Sv8vGTc9S3vvVD
WKX2bMCN2pSGzrLRKR4hS4EALahVNNehVp3wH1cy86dMdYQYSfO2yP4VsZIu8aMI9eVLg2ah9dOW
aW4zM1EmdAd66DYaSFMwl/qLcnw8REWXvaOUy4AiZkAHKlNjsQVSfD6MJ3dum1+Z1LgY6Gg26DcP
kOKcj9KEn6i2lN5QtIclR6RSzzaKWiqLU9z3y1uOm/ZL9D2jlDDA2orRKY2N7nkRCUtl0Oh3Jsr4
bWyyVg/IQMCQ5aKIpLi6NdOdmhQCpzavVeG+q3Fm2HW/qtDzZBoV27NahI+Vz61MtHQW9tR652Iu
CDFifhf7EZCHxZkeIUM2d12S5RvNgkLPKOYpK/j1gr85G725Yakmvjs6yOxwbgXKWQB36gShYLSu
IVqhpwGe4qYdep9GmjWoOpr6ilVVnsXP/3Y89cgtZ9Sy6RC52XRzYhQ/wsxWQZNMUHnQoZDa/TQg
Ww6m4zJ4b42vDcfV9ofH/SYQ8D6Mdn3J6zZ8UQ/gdZ6RHsf36pUGSwDcJCCkPki1lwbcyl9Vp5um
w8boPe+pxvqu5UH9vcBj8/darMCGdsR1NdymohHtI18djbwked9pWUCmPiguA2DeLsfb9zk1IBt7
Qq2LwTv8D26h7RFiruIxsAqfKXivV5Mg4M7W57+nUkHK6z89g3rGJKCpgqvjELOip5DroyFpXzoD
xl47I8ppG7N5SQOsyHWgveq+7T8XsCSlHq5pyHC0MdGsY2EEn91BUJ3uCCCTRNneOC5Jelo6M/iM
NLCItNvlpjbbEeCndHS2SbIc2gZNAnGF2Kv1xsPIrRunoiwHOqawZKFdxsdgCKZ7nwEl6u+EOkt6
xZZSRm2Rg5XbY79sEq7FjdV2+bGMEdwW1MYIhKTdiNHdiNYinjegoesHpCzUlMCNFfB48tgCDx2O
L5SmVbmdv+y6nZ/zcHomuOZlFbINpAHXzfgMwIGItJEVNYnMzy6DrietZ3a1zuYzuydlOnT6ix6V
76bmM1lxvHJbjOjdvCKy9zH94hNs5AgSmUYIq98XZGjx/7vGXvvDmdvyqF7pgc4Ep8iZwKrXguDE
3QAtc8uMbr6qP7axlTtSFj9fvcVzjgm7zbQoTnVin8RyJiISvLQRmP5hCdtsp8rmodN2cekcQHvD
1TLnaBeDlz1nAVFPs/XgCdYedLx5cxnwvKnuWG27/z2o90boCKC522f1fiU3BV29aHdmR9+VD6xY
Gl9k+85mE7CJBxdbfwDtdH1dpOPX1GV/wpK0trUi4m/56nqDeRdX7v9Rdl7bkVvZlv0VDT03qmAP
gB5X9YDwhhG0ycx8wSDTwHuPP+jv6h/reRBZJaV0R9XtB1EMJk1EADjYZ++15qqPeVWFZ5I92M90
pYlD3IjWjdF9YLnTnyyRfK7xn3kZtrnzIsg3DJT18T+Jg1ZIF0vMAGylJVa3nK+FPpPQzRBjHfoG
hF2KxOdbcdqXnKWzL3aqyAB+48o+Gr7RXFLMIWugRCHxTGpHxmJgrWdkraeoSwneTchCvTU+AqVm
w64nwuNW/qVz+09TlSYby/BdgLXtJSDK68meI2c3qGQMEAJ8DDRNvBLkcYjNzLgbwLH8bmRRFbjS
Y/Y4yCyPmZEe/5UXRo74UJaawo+xsjoYpixp9HQVUKS6hhxj0RUFhNGNkbEy05KQLsd+5Zap3JiC
v+tzEB9zm+jmDBmDvGrsjrQVM4DvKuzqKzQ4yh9TmfXVAiy6fU8L0hAzWbkZKpDYDBSMV8MO8VkE
9rZ1DOOaVmeoDx4M95jimGS11uuNsjvfPlVhUnraIXDYcd0UALrIfI6rnPSquMGXeavfK/aRdgyI
WBqItqG4W9ehk7OEpLjQ9PZNEonbQyEzU2DZ4vjGqruxs/hT2qKN3BmQePYLNBJBKz31JcfFqown
R5mU8wit4RH+w3u9GB9kqjl2hoM99qubCJWchJl4X0R4jBlQPxHoVm5jlf0Qo1WqlHYMV4vJTDcC
PEPLp3GprDvCvS5TD3ocvDkQ00Vc7H++NazqmigRmD9Xf+wB6JhB8Yi0rbjQMzwsj2b5pTjgbAv8
4lRY/beQe3Br0vKTO7vSLlOv0kadpyOYVpZkoWR9aEHZwq9BqMnywXewjhNjZW1+/xo96YR0Crwh
vWMV6w6B2L6hR7C57cOqgKniYCHVrDTQU0XyeXH0DVUqVo0NvjtHKHSXZzOOBiTFLznij1iE96N2
vd1F0YnsEj0ZL/PYMXWvsvSSxADneZuO2tQ623yes6OF2u9gkPi8+GiRRZDPCGAe2olcm6dYiXYE
ZDMpNV3n6hoIMEM34MSUftY8hT/iWr55NGeLZVptaAJIvWsYKPPaSgiA48z4avpkkSxnEdKfU9o1
YlP4Izm00jOsFTKDW6QdbucE2W+uu0ddY4Nm1m5DZmuibiQeldaYhi5JflbM5jnOSm2TllAz6E3r
94h/wRICa/QmZrOfojy7z+xxt1xXRTTpKJGluk712Skg8+B2CRcmVoZnQ2TqQxTQe+JUnrXkM4GU
9jqcBBh64+siqEbEte0qTHilERjw0SRhYTSH+9jGcrIAuV0Xo26snNMG5/PtGuVgdN5S6fvEUJ/E
RBZ2NWYkZ9OL7a0oeo/HFhVosiWX4hoAAdnd5Pl1iqksHy6jU7t3DPKLC6DaC+DP4l6h4b35/TNl
aBHQmxCsbrIWV2dO63YVIeCloe5GQbboIuqqdHS8twUqTWUGvQits9PZcC5dQxwndk33Fro0JjLW
Y+wW7T0t4fbeh2Z1SFnrPJtib1F02MC79uht7E1etOOt2KOhCUZ4diNiXlQiei3rK/g47jhD5993
RvGsxJXFhj6b9oU6fwRsUG0rhFok6ObBxvFZUhQNCMViCvObDGGcCzmlzPJtkOKIJ7Pv4s7xazBE
ygPG5mwXlup0MTRow1gI3m1srx4CZ05WnBr4JVnOeizMU3ivVslXblQIFazJega5Pqxo/qYwtBXr
efCMN1HkL8tQ3lKddsda6e/aqmGlhC++z5gibW8dHmTozG5Sdw9vc/ykReZTI8oyIVcVfUoV0RhE
/57kM3lK2qhsoByOJ6DVcH3m5poFn2nG1LtlouDqT/jFoKPp7DuW9q5NYkxr9kzV6t64q6lXyHHl
8jzpyAGqH1ubwA6+506WXQuMfmLQCDjE4IVn2hyim0nE4RJ162Cbda5114JGeChNaJMwgD/clpMo
IOFE2iiWk3qoEA0wtKr2lUNAIYpVgx8PhxOxJdkqkRkGA9srspSnx9JQmJXICaTGZPzY8h4SJsNu
nCFEunNFk+CHcdtTNFTIG3qbVvoMo4kTIN4N0B7RgRKrHMpAezZWoUIedFffB5HyyZGKm5zB2Nae
g3KfxBk762HuT8sWrHovwZCtXLkSs+5YT0qCbEWrTZfck4os51lnXim6eqWnGGaaYu4w+6Z4jp12
aO4YNTdQinJaB8ZhebB8md2gtq16IH+27HssI3tNU5DfYhNevhQZ1cM4Y3AaSY84tD6UCGGd8hz2
pChRzg5SAfj7Bx1QmcfoLduZppTzQK04LC27DCzYtqkGYxUQKuEhDSO/zC/9K2VZdw7bbMtYXCOb
VLfWlk9iqCobYInMn2jBqSJcBSXQz4Sckoi1vamNTQ0R1OR8VkU07G93a3J7MOf6VytUIR2yT14v
f52YHLQGy1W1tIgUC9XbgjHIdYJ9qnbSYIEWz0VXDQHvL4nNiy/0hzGijoOVJmaTcj8A4uoSMcoe
A4dWb6jin1gaEwwEDhgdM7v1nBcss8vJRWtLkoURNhKbNK1YpdMHc3Qe6VYoz7K2pCT1SsmwIU60
pJ/Ka1f6sbwun1UzwiNz2LWJVt+8PYvBp4XcAVu7+njDvlKUxxT95fRRT9CU0fLYghjU7gMIFx4/
OX0JMWLe+vQclGoMn8q5U7YkYXpYw2fF4PplpvMUBD3l9HjG/DA+tIHmY62eOecLGZpNHNLylrkO
mXcLjIOZNJmOcFHgfPbBbpReUBtPy4FVgXJp8jNP8iaOKsV7nzbK5VZtjLQXR3wWfUvQ5yLGWz5o
8Om38LBwwzSqOHaKBgpgEuGnqi4RA1TuD5F51oT1NUvVaa3mvr2hVXxAMwyjrwN+ABwgZeuiEHgi
v2S7Uce8QQ7jlNHo74uMiwMFbnQAOQR9hDZ7GZKcTB/rbum8hxbwg9vpFSlikqDifD2PqiCFFYoB
rSowCy6t7TtSnWWAF0V+fRSi/37rhWmK6W7TM7Qa1QN5CufV7+JvVl7rXts65gUXpHkx/JLYtpFY
xMXkaJvpe6K1MbrPwWfrP7xrkIEfcyJSAg8rzoRElv5xXpHFoEUzjJsCwb3W4UdaXGyG0v8wBDNC
g39luD/4U37P7QUI1Grp3hKMSjWGtHa3MOEmIVzac3lBL5YVG3xwhNCsz3fLrJx6C6jlcsUo1E23
35DIuKe+Ymjj4FFm76I795oCfnFR7yz8WxiPL6Hs3qvkoNzYKVmNNHB0CFmr++m5MmxJSEwcUuGW
fYLU6E6zgSpqmepPtO0v8Uz5NkAALgrnusxPRI3kNBIxQgg5U4ns/jFn83XSWkffVa6pe3w5WseU
68k2JuN3lbnas1FZ/l1rdNkz4YqAx93hsYeXhtuEGf4i45rZZpEaNN83cUtx2WTj3len+BIk5uOy
HOoOrgq6JOBuZI3TKSqZpeTtrn026HekBnZccw/UfvY2LIV2SnHonOgSYFZZ3j08Sntdxii5bBpY
IDQoqKV+cpSq9JAM1jLajkl/MbyNDYHwXC73S4u4AQyMKxMATaVsktEqsBrU1THSeupq4hkISOpB
BTqN8TgG6YD0q7+zQ5y+vqljqh4yDCw3lalbjFeiApRAs+91H+FER6j7MYoLaOF9elFt+D21bszM
oMdirSjfFYRfxMBZ77cVo4WSJI96sm27Mjiz39xPgRkcBotB2JKiQap4f1NwJVKlwjts3uKXfeVL
x2z/pa7tO2TP3UPgzOpL5X7w6SMdbsefqG9/d2vr9kO6X9ZdDVDniWjkcF3btlgva+8S8N2Xw2lp
BAl8q14/fCr0NNy6kWiOsxrAIQHXt1Jo+j9CPgKFkuX2ennojqSzMzKveC9jANbyWC7bRrgk0y6j
KLpLVyX+2U/ohaNDiQZnY/lG9qTOMxgdVyfAw3LWy6ABI/ABBTV24zKH2wQZfiWkM7uezfGwMM60
WQXkk9TP3SigaowM8SKnfp0rzbibqIKQgl4sdCA7SMqjtzxcPigm8L0YMYSeTtPBBne1Cytn2oLh
BaFRTZlXlFr8VbAdDKZ2+KSSfsQU45pPxEiPslDt5QdbxONRL/vXSBawcx765x7/hvUvw9TinzLt
iFklosaozNMHhhdvS7tPm1sJbnfPNAnFPlcHex8xJtzmBbnf9YSzJLLnR9souc+AJVkcRqK0r5HG
Hnd22QYvvXXVHInuXO57bUKPU0xwP9uKuwSUDy/4RJ/VFZ4I1Ujmr8D6Q1n5mo3gyirI2Vs9QpBP
KGhgCvNS0M/YNnSspZK5XEW1ci7oj3/tuuJpDF0gY2UE/d8k4ibT4VBFeA4iPy8vbRjQ0jIccXZ1
3X+EgPlIclT2RZuL12h9m+UTGoMjs/jkIp1/QLlnXPRITF4pc99m1epXYHI+x8FUrZcpvaNgn2+N
4LFtOPFSbX7DVFiux9AhqHVM9fXtlqxrkb9ZJpNJT0JFF6HrknNKdzLGK/RYryaJZ1VJRx354Nmh
XR4G46sR0iWe5PqUAkDGAtspu8CMB8xj9WGx/ib4fL0qc+eLMpcbMpA/ZQUuUdKCPs8on6M2elS7
/gqwRkfmR+EhGNvKEKrgLmuYNpK43WyXYIXeSEglDzJgUy7wfmYl2ins4nJvm8WpF4F+MCt8sJL6
VaVAnkhl0Y/WNHtCmMb3JK4fFo0snBC4lrntHnJbgPJKdfWKMZucOWykCWvtfol6yWuA522Yq1vk
xZpnEIjqaYt2gOT2clfYAZmIZcXtfpo3ddOL7RAZ66VOrkwa1CDLLdRLdMrA4b640DY8oWQV052O
yiRAggWwCq5YYE1k5SW0/i2+btHFFLVWPwwNJJ3GiiHogM9ek3XVHgwq9ThJ0IZkNIMLi1a7q2QP
rqGQ2mU4jH7VkJRGm6w7XWqrx74n9l0+nHw/IQCMYofWQ10f6rgo1lYkEMg7z3WU0kXU0OTJ5Fal
c9BNlH7IwMQO3wWBHqUPDLhr6ZgvbmGLKKFVgfdfOkEN0y8eyQFFOx8AuNQIYXtNKab3qk//CCFY
8CpCKknJ6AwauKP5RGbWKMCUwo2N94lp4eeBGKms+qLTuE+xZy6j9iDP/iJOmPpMhnZJlZqwugBj
fBwM7haScrudlPLroJkXvyf5CJ4GViAf8qWn2WTD5DamhKwfKb06KG31U920zvo2a7wBF3FYpci5
x/wIwmbamnb5qAxmxDOaY3rPYbtKJvI+BE94bWIM2fTVOHMVohpxCZVd3243tpaXL07tn3OLeZFI
Z6gUEtiK2Tz0zDlRPoVZsY1n034GLjQe/BERXGdyDmiOTsxuLNuQ8VPd2cYB/9aukfpex/RBWRZG
uK5U9gc0cMiHQtRzF+LdPQZB9nHBDY0531HbOVmoUhZSTRbdgJGFjGXorNYQRHqKjhsNObXbZJu7
LgmZQkW+N7z4lilnbV11xXKSfU7AXywj2tCMp+1CMlQZiAEzQ5Yv3JJWvB7hLtHKbuUKfr/k4mB1
82ayUNwcOtkyn26quj9mqSk3MGN9LPoy3ubVTG+/yJDwopMWyL3uaWenZ3ZZbwtxCd2o6YmophbN
jYE4yeE9jLPdPMfOXQ0o5tQXnEKTOnSPZgXzCBqgv28i8ir7NPC95SqzwsBYtVZUemohXvEFiq+U
cgdFmd+Y1KO2IKD8UFeGs8klQFpJkrVVz3elpRIW5Iz6IUSkvKrs7Ftv9voL4hPsKjUT0T4gRk7U
KcWjFKhnOUs8hvzPNyVj37GRIjvi2rTj3W3oiUa02/iju24yPzzm0dStEFNsl9UzS/V3ew4vxdBY
zzDV8l0LsHm9PIy7Aawt+CGvdZi/uLHD+yGxJMvIE/9mANzcZDNnRfFOHxkgFnVgAoMJ2xMNRdKB
SHR9CIzslA8KUhL5KCrbghdMSiXoOkNXZbygxLg4/nARhY3wy7WeJiNQHxZbWqKw243iOfuiIP3u
AXqQ/H63RNKC253vmJ1jK+fScNKueVk+a0Zzvg9n1i7TnjpPyVtlFYkvsTEHOyGmkpQsObOfchLe
l0KWmfoSXdWC8NkDbyP8DbX9Rk8a0pRNnUZKYw+bIGntvavF8xMC2UcjHMbLoKd4VDLzaDMcvytV
R6MwkrO8Ecf9/hbTzHwjKjzOVhRvpOat9RGivM+psgvp4wxxSJiUPHGRT5a02AiAVSyMCHLOkjcE
wwV9l5zQEuD01q2zrbrXAGPLfRDPFRM2A2a3BV1kOUtjsi427OVfKvIEjmmKRpgc4ubOVo1nrknG
Ju3wTsKf9liGaP2RywriksEAwHeMOAZjraovIA66zaJdgF8SbI02H9ZRUTp3PvUzBKQ+Ptnka8UN
g/DlvlAq/tGagb4GAyZqm8CxVZ4a9wY89I+dfVLDAe4EMJWjH1XvmaQkDqgtrf7IXK6Hwndx7IF9
rqHrnN2zsrZp025vksW6brgx9vEhaSBjy08CtWBsMg331HEmFbRJgmJnX5IR3nZbuZcCV+FaCUeK
7ZIR3wmnHQMGNgRes1CLFKeiZTmP6yIls2dxIUEfawHfOGeApDL2GK/SohGsamYMS/9P0bLsaAo1
9GxFnV+0JiUUUrlTu6sj+uJY0eW4FBPSeyAZq1jPh5flMxRnSGRGgESJpkXnoR4fbjoZJVazc56F
GGxUJ74qSr4LWqNnfc2Tq5zzqLMk+Uy2qLYpJqBVr2SoKst1beXDF6cICf7wJQu9GbngnPEhnjEv
+UYgVrTpkl1UTf4TcIDNbVTpozjv+7uk0rpPLKXKjjFOCvvXubDKouoe8nIPeYOxZRAclhK2UWkU
+dzrd9HknsD+6kwMGVMZOY1BCkeFsrbGITAQ9r74UEfgptQv+o0ZBhX7qddbqX/W7vWEAl7mwakQ
M9GpuH3Lth3AX9mRZNrZ0RONw2RjFpiqurZ8Isbb+K7Q++K/nAi1lAGzkpj3Cinjnu6Y5acytNON
A7v4sDT5uflAMrEg4NgtpahpVQ+CiOF1tkxmWAJGtrzBvS+CD6Okg0FJrlc1eNgBrMyhEWQQKZWu
eSUSqgVhNskIMcMUDdoBfd1Mtb8u+xx5e2c/3iqWArCcQk5IghT5znE+dTG/sq+nCE4lXcm5A8zA
DTXyoozdlY1z8GmijqSkm9/oDFl4ikj0kE3Xs+/akdco2XSspOVf1gRHtZnerFLgniPdYmkNDK3d
XNOGDU/fmFDnZSXsxEV+gVG8hghGL9qK9JNizyWCTNTYMQmMXIvzUyvM+pozElsThDtvqp4OWlF+
siy0S5mumeuobdN7q3nGqAnWo2om3GAMJVy9flEYu+1qknASp0cC3udne1L9Y0gKmqebTs2ZAWR8
MWzkTtrcHsbzY0ymyf0NXZEH7qbzY4RFjbbpJPxeLgthX1DETs6naHIaRLXasFb6LEDvXZ/oTCh3
ad61j4WNkk70wRn/ibrr5+krLRU1xTIgp0I304Qs+JI2z45jYvjXoa6PjrFi1pQlHgLPpmv1tyqq
PnSSgFX1w6mxNPup8kvUymI/TCXDeDmmT7V05+MoXDVGX50Tpy5PTEydLfEG6qaFxoM8YWzOfje0
q17aUTW40OC61tqUx6+a0D64jJ++dKOLhAN8YJ5a50h2cQL5wZlIbFRyfV2EaGhLpzGvdchfnZPg
M1Qisbutdpjt2101QC6gDZFKCmP8SAGQdY26z9An4CmnuWtnkfFi+nQ/UIyfe0nfs0sajcuZZxuv
s50/+E5aQT6XfQzMlnTUsxKCgXSIBbVqHSNbuSTaC20M+34BTQwqFpUmox4albrZ0U1ETreMydUM
6nWfr8hoSXaJ1KTE32yc4tuxxxJ8+xMiIlJrnHNaqDJRuM/Nbp/49ccFMNbTEIbGmo+bcjAqRJo9
UDJRIn2TjLoqClW4SsYefWD9oMCm3ShlM6EBArp741UVKTL1Kj1hre/2QQ2QxDXrV+ToSOow3oPc
7Og0VAM3LdNM9o3lfgi67NtiO9N0g2QGp7BoQLm0+ANEpKH+WPlEK9sKCnUmVR1QUXRwjkWahl8m
+V2qOa+6It4XdWWdOdsK9V+FGO5QMQmh1Wy512WdQC3brlGoZUxWctrHaEZYS/NnwySJOq4YTsvN
44w448ZVTEVQ0m+DF9UquC/QjyxW2GGQkXMZgqK6bd9g9ZH8R9r9DXeE6oSRAxbWzBiZQsotqPyg
KeFKcC1+8E3bS++CRrPfbIU7aJfUyADxtHs6jlTDSwMWLlWHB1uFxvSxbrXXmWeXKxjRtC0umvnu
1oq2LSd45BTJfjDOmZc7EpNjvqvITdnMSEOq3tirgIjDO72umOQa3VmNtF2F06dFmqhHjLkadxVS
LY7TR80aDe/XX/7+j//6+5fxfwffCvB9UwAy7R//xeMvRTnhgAvbPz38x93T9nn5iX99x8/f/4/9
5nHz52+Qf+Ff389v/PEX12/t208PNsDdoDN331D9fGu6tF1+N89Nfuf/9B9/+bb8luep/Pbbr19Q
87XytwVRkf/6458OX3/7VTjLa7+9dPnrf/zb5S3jxw71t/Qt//rL33/5v/8nqr/9+Qe/vTXtb78q
4m+qqgL7cmyTPbNhavzO4dvyT5r6N9M2XHBLDn1o0zDEr7+QgNKGv/1qWX8zHNMSti5U0Paaw09B
Blr+Sfsb36phl2Xpd0zDtn795zvw09H5/Wj9kndwF6O8bX77VXN//aW8HUT5Ci1TSDunsJa/odmW
qfLvX94eozyQ3/2/3Mx3dLdpS3Q4Sk5MjXM/hoz65jHhUi4NtMduQ/hhVElesuznijK6qK77LchS
4kY168j0098FSgdOSeCcRf/M7MvNBi6R3R/e3x9P/o9P1tX+8mRt2+Bur1m8cqRS5s9P1kkzNadT
jwiPYOiMImHThyn3Ysc69SpJwWOHrwg1w/0QpkzmZba0Q6/UddP7xTXbt3RzInPdtubn5XV1SocX
ktTXNfka+zkQ90HZhLuC/2NuWBM9YXoE/xm4aQjrc7NMeLahdzu/wqY+krEkwBYoGTLYocB/IfYO
jsFDqWsoJ6D0GmNUbn0l+t7ofQBOiPXkVp3og0aR66t7Fj68aXH2TehKcqgJN9wbIal9gOVIN44P
mpNCuQ1prMhJYFDlPVJ98HauS3Vk1Yq7nxEPr5pWJ4FjmnZGaDwsN5yAX5JV6FrwlldJAImgmpiE
AdE5WyOZVin+xPXERiBFsLCdOsfwDKvEOz1b1klUGeuHjr44mgCjBvCAB+68RQkWedxT6tkfmin/
rI7JsW9daxN35F3g5a54s8L1vz/ouvHXg+6YyLEsFI6aAdj654OOHNRW3ISDrhFGSM/SHbyOrTy4
R8xeywe9nJpTW6hHvxLlqeu765Ab/qoawBI7oYj3vs8YN0/qj2oY4JXhpWRzRf9fna8R0zu2FcIL
bds/W/F4Ww9/Wg7/eM7K6/tPF5jtmALJnK3B51VN6+enz7g9ZHAdg1DQjObA5n2+2BbzHwHKpMXM
k3NC7oCbtEQrPDQNVMsQScmWUOFLwVwLdxoWGgyszDYZq0NdbBli5Kt//yb/t8/Sth3VELZqCVfV
f36Wvd7Uk14E1Wqs5nulyu+CpMK9KQbJxNajw6i+zZGhH6H8R6BODjgwrZMPpO9CasglbLjNpkH7
bMIMTrEtnAzfbPf/4Tn+ZalyBG1slisiXYkytP70HDGzODgE0mIlk1S2xLW8WR0T99ogP6O19XiV
aLxfI5ekUiThNlEqilP7nMZtslneyonGfeCE/iqK03YXVA861kJB6Prm//+ZmppcVHVLN1XV/vOi
6ipmk6eMHvJSJQEnp2fXsZh7XI/Eh/asSuP4RYQOCuz6KSyz49RUq1n0tTf6oWweDTuzAd0R4URe
B0ZF2A6gsGsfQ1j4909Vl0/lp/XfEaZmEzLE/1wGoH96U8dGwRo6+qzuTfB1aLrsJe9pY6HLwp6e
KOPHtsFUYuqpCyG9V98bfwZnPJnECsp1qqhGZUuSqWckztqN6xXCe+OYU8JCZ05fYQul/+EmYP1l
PUA0L0zdcbmcDIcI7p9PVTjmAaFJzIkd0/5OLW68+OGdJQ35MkIr6Nb51H/szTj90Gola5zUH4Cp
YolWV5ja+22kNfoKsQvWS0d80+b6u2X0M/cy3J3CM2g3m3oF5JgzfNDlIg/McBWChvLilnF/w0Sa
OOQiupDZQiibEzyrtORUlKo7SxSO15S6v57T0vGWep6y8T5NOoDc5vAyj4754CaDdZ+xj7IKYw+f
9ag5363A7h6bME+p0PHzhXrIEJ9aP4n+04JEVfHnI24JllLX1VxZkPxpPS0KwtSNig2DOeXVLkVN
cHIimjTLDVEdOKgzZ0HnAu6C8LKXLc0S/Ca8xSDbq1aHGkcb3A0IXZI0L//+dNTk6fan09GyNdqn
lD6mqZqyAvhDOQLqUaHFnOWrIu8Z4qN0O5g0f7xGu/Y55iEGkf1ZV/WtM9kQFU0y5wlrae+mpOn/
041Hrsw/PxdHM02H0FBXNzRNlevRH56LsEcz8Bm3IbKjpQ2cNrrOtEoOyuR+WB61oLZPyoioQerf
W13yzyz1g5WwgVhOEBza3wHu+Gvyvow9+djRZlZJmlAn5B6ur3SnwBkOQEecdSc0eztUyt7My/A/
XDJcFX896K6pcgfVddyMpmvIi+oPr8UK3MYRcZqsupLEQgQS4BdT8gdxM8kO5QpXnruNJNgkbvXd
7ANK0S2QnqKj7ycvAqOdP6a4QTdh0dUMtizgXGrH0NwnP7keVwJS7hEgDU1ldFVxkJwaVSvvB9is
pRURuSM7T0UvDkyvy+1Sd6Ut97moTKatkgTtoZGVh0HqouUkoExi8wtTu3Ms0S5DSsfNGPNNJd6a
2o+42CY2MWPwrk9GtNIC+2C6/aM7zw7RQTO7piJ+K83wSz/rJN7CDd1OIaMg2LjeUBjGIUra6EJo
sbNu/I6W/TD0K4u9+1aB8RnJwTmxpyTVcjEsA6vCzT/FPenWFex/L2noiKEEWqUQ/73a2vg2jUe3
HCwSCLqIbinxM5F+Rxa6Z6Y+seGGtQ2UtlwPEUQnDeHSui6Sp6VAHaYAMYjfXG0BWVcrolfpOCfE
TntV0atvseoTQe0q6u0NihDP1w4ZoomL6ELJs5Wqmme1Ccdtn+aOt5j7COJ8i6a+3CqlcjVJAAd0
NOwtqGU7N7MfmPrRpABfxWsIkSiMO1cdEZP6SfiStflHmj2yq55ku+UQO6JQqHSdFYWOBHLm78uh
GgZxZ7jilHGIadP4my51mQFZ+btpsnkuFF/dtQPojiBv+LvCbkhJsJ4bWlcnf1Q3who2wueYZ5F/
Xm4mo04ZkfjV862nW7otKPVC03eKi0qZ/KZ6LUlpQazXezsg/9a2yDRwNH59GM4arfO+2S5rfVxN
cgTQr9M2+8A8ka5aVGlrc7Q2Q4RTevJt46mbx7OdDoeGHtmWF0u4UOplOmnONEAZPrQMacbaxRzM
OxlYMoMoii4+rq1t0mBGryUzPbAcbVVAEVtVTVOuyrE6uJOvbMsMuLSGb70zjMjrnJGD0XS7cSzY
kJRN8HH4XtmQtMAGurgR2Lz0RDqHZpghy6P1Zg8+aiGTTbuYQyKpIbnluOd2sATMgwk4RboneG+r
Lzcj+qAcpUZwRffsy1JFxn22YW3DFdp0BMfnA+HDW+KEcjkC5cnMzrvWCNtbTnLfr4snoRLEVpFF
PJdU8/LinhKBLwCuFuKpObAKj4pH20dpwAXNpvKEm4YLZG7DrVMgAVy2kNDn9nqQWbvBmV51AAGw
C7VrnY54znz3a99nkycQIfL2xWKThOzRJiMHayU+Evb2UpS1uzMa51GLJ/uaeAtumN5tvlve/dLM
1jNaYW+26nqHTch/cqoCfUJ/Af5AJKxt12u3YCrklrUObcJuN/Zg7YPZNgh8od3SGVzwea2sIQMj
mdI+aHEE30Je6uWcP7uDir5yMlIvLzKucAY8OyPwt5i3PJCW5OFhWBSaVl5Hosnj7rVK7O/sHc6x
lqJgJluGqeaGcLGRMEZLxmgFVKFNKCC6s8FWRghe+GqnFepQzjpT/6CPcOLTg8XwcpuE0WW5TLcG
UcMrq06Gta/athcm2Az6wZpP7hcgoR74z/gQ6bMJvHBAclCsl+KXsYF16tQq9boQAUY5FU+G45DB
mxmPU+NcAmSX9ykKMCR7DhIcn3M5rKtk57YDBJDsfXn7l5UMHw5ygUp7tGXQnW0h7s5Etx0RGsIu
EDLLxgfRrSPou+ujYkAwLWsHHDGb5SQSrn92y6ZkPCUF2hqI+UtTRmsEbgQLBOoWG9lQZARdyjOt
lvtZbbitzhXXvUsLYBM38Wdmw8015tbayr1RE2SXTqWlPbqRSz+YTCI6byZ+ppXR2AqCtPS7bens
mvTpYLG/BWfFzZtNZHcobIb5Ce4kaOSe8KP6EKUhoOCKWWti9v7WYqi0YndzdbkJrlLHSLezkivr
5RKJYnfa15YQK4A5exI+WEXkhWQZ4T40wCB1hETb9UhWva0cJ/TQ6WShkdaitdDqaFMnhA8vP8bm
w2ROWti7RgNS6QTdtkCtEsSsK11qHpwo/T7F2sZMhmTHXmq5/y53TFGO+qqHyOVMbrY2YUIfI4eO
By72SGlxCodajP00BXePeRh5G3I/J3pya2KeboehGx/duOyZA6TTmlDidMWOagNbvH922jp7yqYv
cd5sSOOMP0TWDGGWys9KzI7OmysjOkAaBKXY9UI5dxkmY2XM2JWCN4c83mcnfwibjcq4EKn6PaiX
HuESMdJyXBNHH3RkGHf92JkrRIv6g/3R1Nt0tRSeaP4kESATq7LB80jYyNquFe7tfuEfqVibHdkD
IyTliuMn2TtNZL4FIAApmtATuPGM4XrMzYOGCRaOtfslUsthK7hs9KjeinD2NwbxTutlrQ3MCIJ3
Sw+Wp0fY5RTsayyG2xa5wMpKezZAy6HqjXGdhTR/wepj4U9JXtFYEwMa6DRSWdhHKONeVQ7Zxmyy
8kBA7HthA2YYw5GuNNJcfJC8UoH7ZWQKC4xyppxJSsqgbqe0QfxKRMHOHIigQM0rifawbBRs5Fmx
QzL0xhzSekJH8N0AID6F8P2J3NnksjGw7NCXM8LiAsbWlJ55hyhm3OYQCzU5Ov+PpTPrihRZo+gv
Yi1miFfIOdXUskotX1hWqwwBBPP06+8G78sdurqry0yI+IZz9kEYRn4hXag7ZGFXeA5z9H4+966J
pztt/kvVUB6wBy57yLbDOUNcnRf0RgBQbnMq3eP2u29DADUz7SZ3nbQSeFpmRe4U8SxHCQiLdgFK
GpAsSDPMu/beov9Vnjec7EierAWj1DZDRw6k89wyVagQxeX4yfc2p/PR8c9ot7LQSDivt3uyyq2U
nE1cvZNzrtG33NkOdG8/G8/wl5PnpSbQuGX8XhY2ZskmfkfjMQWmlK99zlmSt1TXqDSJNjGZRSbd
8uRERnJA3SjCIc93Wo2dIkOcgiaSkAhbdSE5uBpnYnMeO+hMEi8koldWvST2jfGzNzvWmU+f5AzX
fdmubM34MMUoQoa7B1i864WKYGIkGpzgrSU9sHVCCLHWGtvrK32cxHY6n8xsQh6UGL9+ulCrHXeO
vuRB5YjkwalMfe/hrzQykKlW0Rk7rVyrZ5e3fCgd/aB52nKgW6nPSgMvDmTl6i5QeZhkYYfQab99
RS6Yw1G0FisJWtiDH0/QPy3Bzm47t+sl+VaCfBUNakRAVhlmsXmW++0g1oUdgc7qIexyWtJQWOf1
TN16fycR31bC7k/lGYPMlea0jVhFBr6czXyI4ofVn5s+dTgzSkYGWzHmsq0RGuPhUvRXx8lpGqzy
blIly28yQbJooFuOxsftDrbatgEZYwENXy8nZx72AFDxLQNpIGdWHFCEsC8lZzTFsaQX99sfccjl
He1VILgbbuvAVSp1NSNWdKJtl13VtfV5AjO31lltFuFlzAygM6s+oZTd73F+MpmHPvgknU+yCraD
ZJsebI87cmdn1y/xnp6VSdKIZcmzAy/h9C/Yoj2US3ofrVdG18e3omq9e/3PVtiAe5WXyFSfOrtH
BpApDJeJe6mvk4AkGbR3ySygCqCdReVh7fu2uccE+6KxHDwvRRokKLfjSNvJzM4PJc9D2NnIeCs/
lQAPyuqwfQErGb4evGLHBtDaFcbAoNdNYsiF1Wl7BMcGbNI8qyMC8h7Hcc2gmuHzz8bIcEnjYw7N
S+CQfDTwpZzHNlkutUUOEBOKjUxv1Ml/1eIbOiyFtDwMTDUCb8rLN5yAN6awv+cBeTt8jj9ThK1y
tn/bU/SuxUCF0NKzBCwUkK14GOxfLBiHk9li4vaF3uwY0UXwrJCANLfOmXmTYr6ykUF9YI+CgGC/
8/YdK0rPfTdrKta+KuMbEsS6BolF43E03ZlZal1/OzKJdyX7GFz3y0m3wGg4itYsaZOeXA1k6Xrz
n2oLB1xVdab7QUS+JBgjWXvMZDYfrH5oDk1qqKD1yU1DzQGVLNMnFVoGsbdEW8VKEja9Skk1Ioad
rLL2aY2cNbPKahc3RSDpHMFC8Y/koAAn6S7PBI4QF4GSTCf+MPD16ZU0mnZn+yYEHcOGTYf2EDgt
jj5Kx6HfWfrw5dAZzQwXeNGey9amgkphAerOP4dcqV0dzW4wkPJHWk25lygjEay6PRqd+hUwY3IZ
Ksz5JMcCf/CsI9VeHjp+c/Fbje1JdmemX8q65uWM8sPkH9ZSLADOycsz/+DTJoKNIOjdlE6Ak5p5
xeAgHx0JdlTxu+no3zbLZezXE0NXTPG8E2JHmBz0LWO9ny2HGzBK0RAZGqe/yhBKuleX5yvEoIYu
DhR5F6MaseO7wgQeMaOipX6eD6zJZaicmaVIjeZxWcwlNLJw7OBfq/gbBeoartRi+Gf0u9cItK9o
pkIRo3Bz3YgVjfHh+3MPoYDKyh60C3L5v0k2U8+l6RxiOz+NVsNTR3JMJS0LnQcFqzX2uCHRJZgy
cJG47Eofb4GdtX8l1vMJZHzoT6INLJH+dQf9xVtXO7RWEUULM/8z8gbvaGJU01ViAc2WgouSnr/z
xK5ZfHt1yL3WxXzUUb2fFrDy+Bn+pemjjQmQIrM2As/mGR1kP52s1g3WXy5h6RMDr1/dxANG0yb1
I+l0ZM2ob7pdeY2o0CHL3dy8c/adnn4lGA3VmBP9KKsumHRQo1Mh6qDOGW+Q5JOb5BgXBjrGQeQU
ulMgnWQMLReRoA9WrEDjRKRH519LIwEayQjSJ10+zsozE0Oa+fh15GeZMxYAyiYntU9ZqsP3COxf
ixM6dj/fN2l1ScfvaG6PbgNOKUsJ8GlsMo4wnFmRvCakkmR3OPD0O8afz64oQRqdE3Lqwr5Yvr1p
PbQRwweFSy6hQLhWyvzc+3wxtVxxld1eeglKMt09OQyJTKMhQcNxMLMr+oxGF//QnP2pW70OvcF/
xeZw1ONs7+QoaiqGeaX46PPoJbZ6plZ+dI4KMDe5hACgrD9uxzHcLRNcDfNRcCmhoHyiwLxPVfxv
FtjU/FFc6l6GnQ4xpjYwLrc58euep8PrBmrbRyU59D3oaKd0XiYjW/39h8GjbSIE4BYl1TdX900S
+MI957jcwhi5TS/9ApMLOQEjarMwY0rUU0KgfKB0oaECGKhxh2jnSt15bcz2pRPq0Dj8jCq3wSkV
uDjHLrfAtjI3TkdSUhyK+9KsP0xQLHum2u6OawPtFvniskHwZ1OjcphTlSW2/4J97BRV3k5q6XR2
eXKyyD8SHnEHmPnbFpkkMN54brLkwBl87mp3uFez/9m7Fp61js7MH8rvWJoimC057JTTNiFQuh51
v0smAuyRMNW1Z7ZtlwwCDnKLCH131bqh2TQPo2WelzgHBzRSzVRe5exBOI1Hrb3mS0FSrg1jS5Nv
Vm02ewc626kRI5c4ZUKh5td5guBpkzhULbZ7qsoSfZEBJdpmsvjdrEcZqg+uAVIQRddjO0BskRHV
sG41DDTmJNYdSH6ep61VrOQ+BR93KcZLxiQCLQgpjRbhW1Eb/WEjT9RunTIwyg0ycMgwTQYS6aIM
JUcLhYBUiDe3R19D+f5tms+mWWcckK6JzR8DQPOuRvOCm6ciGqA+6y2B3SW9cljOChOMPR1JAB3w
4ZKs1hTxTZIfm5qcs73nv6VDorNsTfcVFiTRGOeWFBLqjTEkTycNKCQvgPbyHcike+bMe8ssiYrt
Z5x4vWx3FeTcRdWPfs+J3xV+E3ozmEJz4sJvSDGxW6YAnlV+w59CkHboKmY1UZvBwDV2hOBEGHGK
XoPsiorYmcfnfM35Ef6sdhVTQ4RZZ3pwdTeoSQU9XRQfTcXx1uFTljWsU90Be+v0HIPYi+Cg6yG5
Qf8y+LYBeLnLMLJcKLpfzLEx33cnp0Vv7Upabuma2CMHO0zTBgOod5axqZD0puVJ99yTVj2VoNNO
Rll+e5g4FPF7c1b9brr0myxNZ5clZncxwSyH6DFkUJu6Eca6wVWUO9W+sb+YbKZPynM8MrMpNJiV
kQNSraGzF2Z9rIssrcZk7n4UPifaqMxfeqoVsD++URe8d6NAAWo0Xai7K9CTMKJCuJy+kdZdR0xN
l6n8I9Iou0bJTRdRFTInXvZTm+xbLX/HjUQoT4c9zY2mPnSn7lga/UQgq+FRQSD1QwrO8WGa3MTz
VdYyAEihB5Mx0mw74xN3ZbzLbOeldVwrGMD+dk7hXGpf7CmGOV1s9uVz3N0hQY9CPGHfmgNxm8/9
4MbLVfrz17i8aXpNdIPuP8/RZUEHQMC0o/GOUrp3BQBhM8mv6AP3I0KBg4SlHlZXD8bwXVFBjWWM
QVYhZY1bmnaQIXgGL/DCygNQMYT5e2I+70BxXmrE3rsZv35IyIgkjr7MKdmWvefmsDwjMzS0hojA
EdM5KZMyaMRymCz3abBv7nBqyuEfYYhfsWk/zSuAp1b+a7/QQoz28IFHqHQ531TauxjLC+tEwqFK
kXRPTawffHR99Cguyy3IBYinJP56q3oQ2mhg5cXt7LZRGeAlAtn5S4Hz5ZVgEKHh9gt8Gqp9Zjj5
zrkl3P7sjwmGZDYm7sGYBkRtJJh+QFgQgEEdVrv6pUqaz36AqMSg+LGoK+T5wnvykrQ4jk3+R47a
L4lWDdmj/d2jUQoiCHoSzXWgvOWDsumGLDPfT379ao+wkEhbdXfzoFDOISv2la7vxxERh73GUmA7
N7Uc2vRA9KPIRvecJ565Gxv9IyNZh5i6+p60RA19InSDPFiprbQv9UflnzHajpjKPc7umEicWO47
6yOuih6ZWAeiWB+I2aPkDGTntyc20yfDGv9bavPZTjrKGahTVswQADQ5hxXntRe3L0PLmC95zqb6
QvIIGIqUZK6ZaR2/E2jiBC8bFFtOLTW0OzwWyKMN+gTAAzvJNmGWayJhIYdL7xa3Kc+KHbAdp5iz
v0mCe7GOwzpJYoTEj+xk/hjJVF0URJqhgpfimeD+/V5SPdeIIKUO+j3DEnU0/NHa1UPj/V4qx7mo
JLWDdv2/bMG1h8Svn7ZfZPspnjvibNq6hUajl2cvTzDQrn9nQy5T0OWklhTmMoU1hc1ju/5HI4c5
EMpuTtkgUNeLxX6EWhQfaqPFCj1OZzPPvd/lSChkq3B+pZSKGcIqNZfcQ2urjdqdI05498KzDjU+
T5B0/YXDeQzVsPgHV646kSjCyMK8MFxIWhwXUnPXQMIsts/mXL2B9BIHjqqeJjDG0pt7kvtXJ46z
csOtq+9n/4jedLxF8LCCFkPQwbeg2mRTWZwNiQRx+mE4imGEWZVDvtskztjFiBZcF98skY+mfvUi
jiTCyppzka26WokpUWp4lGVbOzBf0DlwLSHqpPusyU5WprD3w9qMykV0e52/9KN2Kj5SC38KJS4p
6NYyHMfaGg8GgIfBYh0j+RBzt0OdMoL8WezOO7DvA4ToSvu0FF9d0zVoZU+b9mxt/7f0bhnl9UFU
KJj8wi2PkEX+Dhk/NaM5urQP2ih8wozNmD6AgfTVdJUgIw/WHEOSicf9YLjc1O1n3KQmtZPXAdaJ
qeCT+bx0mP8BWSxBGQ3p3clMfefsjgmD5yH6WkywzlXfwPHtKMRVz/FoS6O8SzQoMZ4WFZfW5Y9v
F4RCpvpcP5oNNng9wVk4z78aXLhEoKHCy7vuD8VbOuCPtkbTRHaTAeGZ0xd/eqUhYANmpwuLrOy+
VOqzyWn6Rd68aX4/PlkEmv2MlSp6exnHLwCbmnt7Nq2dnpqXeDH/VLITDxXi3aMrsq9ulhP5ZRH9
lNd7l2V69YlQ+dlO+a1jh1NCHI8E1HNMIgGQPOnvtzn87MYGg9fEO2/ziG3qU6YIJrwom462Xdc7
RHJI3jX9QbUW7aWTnuPEZgG4TrSNouURNiPjBumTRn1Gg14boNOMeOJPMQIYWYdRMQaeeERAbIwa
/rAKT73Zv2W9aH530nugjyQSmkucYjSlnj4IeVJzYe1yESOYrtfMRqviSoi+BaP1a8nqMGbPHcX7
pInn+6H2eQq0gcgvFxRjgorvDtC5CQCQBDZynC5VPEGO4mFmMTc9SrN7S6XxO3IRyPfLDBrT9r8Z
fR8W4r6u26KuslgrkDtwrs0yO1AhcU+uI1AfjAl9LOVN3FifqJqsc0NljpiElTgufRYHkhsd5wEh
Jkyp8x6ehMIfcySuzye5LeispCctrOU60hljbD81dXNQs/PDgDXnGH7dbI+PGxZj1fISoverHL/n
0wNNvP57nCxb+BtIJqvTfGbqwDQjzMpahW063P3fRsHo9egl5BzYkX/a5mfVGL9Ehu9coPnuu7T/
RREpTt2qpBR8HqjoUZOPBsusKbNDy2nNA7PYCfoTpcDczjBIOUaxujYK15KbhxkEtxPGQx31RMlX
MDcBEH8qG5AhRDSy57X0Zr292a8jLkA5UdGyZw3xhNL76gz9MfHIlsmdguGpW9rM/NZHvOcaWrVW
tkgJG5Xi0JBG7MhlOvh699qWag3XhetBqtCTza75nPfmjDunfuxQIV71xn4AThD4yyjOnUDNzSyM
fQGBJXA0pftrHYuaSZOdYRICyzV175i21nfT+f7RnXpQox0/SBJlh6qpEngjy19vmb0HgwiKxHhL
F9O8zfDSgrZ3xh9xFXOoOlD4pOn2mWFHxMQeBdaKwJvt9Fgq4+QOQGWUBlqRdukUzUQS1eCfuc3H
/BFv7vBQZTs2yZy+ggyuzA622R8b3Yr1Jhf6kiOWiuwnrzSnoF1fK+89YVV7VaZKLsr3iPlGDCVR
/XR41jnOywt4x/bq4S2mcsCV1WGcnceM2Fo8kH5xpbXn8YAWFqUK5kJS3HpM25lT9PvBKhycZe6z
OTIs9evms3Vd2GKudvOt5nN7aPo1PKOJwSP1FUTj4kWMEAt/3oRG+MRPa+SMNxg1SVy7rFYy0oJQ
edUPZfLc5sJaNRavduNUl349Q7QYSpiF4PY0MQQIa8t+tYj3DRxtrg9G2ZG8Y/W72V89Ppn9/5m4
aClI02pK9knBZeuu2c8Ott2D8gt/18GJWFPVhBtjUS6AsbCczGED0LrRc9N8O0B7iFmNC+/emYlh
bqron5K8cttQu5SIH8y+jW9WtTwlrvkBWUk+eEbaX0oYWz9fEkNT42iNgxHCqsCLzHeDq/i30Q3l
vVs2n1abkiOc/x2BJx5tYTy74NXO1uwsh2IyTFKffbKwbDN+TDv16RuXTaowLzkiAoQ+dz4AqYb0
kpM3dXYwx9pXZkCnIdXrCZ3J7FvMJ9MRzUgBr2pkOBA31XTIO67JGU7c/fajxLYPkZQKJtYlPZkv
/L1Z1ya258w9EQfunJyme8t5154Mx9/Pddnsyx7pMUFFZ9/CpzzM9v0kW+3qaf6HKt2n7SlAv+Xg
Uy/eTAWri3q+tiViC1n8i4dR7mV32WJI66gGVmy7kAbKZdcKltgrYEi39N8d3xCf5lAi5cWnCbMa
WxMCDEKYZZgm+mqg/1IQpeTKHPB8+aeDzlxaiIBqvwMyoMsrLLrtDOrSFGI03qodSJyF+HUaUzOd
vpZRfpPDZ4W1vephetbOyRpyzJJqCbYKbrvQiqpr9myHzpvHdxXEq1Zrzk6VZYSM+WNgxoirC+wr
gV+U3UkQ71n5nBv6KrxqCM7UxfwNVjP+q/MqbVLErVDajvntuqj6+tvwMX2NUIopqzDC+9FTgVmG
0SRvjZYRwtb3ZN80hGaJktls0RLR4DNXMFZ8qRNllPd57GCaM8FPVuptaueCotoOHc8W+8pJ/vZu
uX2+WTdy/g7TbvuuCt+3Tkkfn+0K9H3cFk/bcQWigsLAKne4eQ0IFbJn+MFWv3SKc8zqJBicNVva
zF63e+RHQI8yimC/NNUumlz+LggUKOg0TtC1MPBIWmbGPtq3Uph/yaJhxCEg0hUEQw1Nqp2iRtwx
248vmTZjR4TfcYyG5HM1eTdpb95xyDxElS8feld8+a5GWIv9WzNH1AvwWstQVmS9iLrX9kQ9C7aA
eBe3+tTrItZQDSfuaPfsmKnM7GiYX1K5hsCt4tJNtefo2i+CzNpwYipzhGo83fpsFYcyru9bHiy8
9KBbasDzWbWLovdci762/WS/Lu2rsfmcUiccR5+5hwZPverTQ+q5j4PBZ/CjGqKgUKTeXd22ZLRu
GhNOn2beAb4eiT2PH0SctAeCS7AN+jqa01XJwh0TH71K3NT4isXMQjtm4gdo6h0nMqQpwfa/7HJ1
RabNCnCVunZ9x8Zj0Olt5KwRTL7+AYC2Yre1/4wxAshsbPZjZZZh7LbH7dfXK1D9t4UFlD0O1O17
dSlNDo0XpXvUH7gGrTx5MMerJEcuNlfbhDoNBYRhOrbkB1tO9MGZ9Bn3RljfpYsR5lpLA4tuyW7b
7xgjhjqWhEOWfcR0JmXJo+oYNxnOk5Pbzsmh0OjE0U9gKsbqJRKwukZlU29yEzAEYy3KE8m8KX/Q
pvk4LrV2QcXxgM78jxWvnD+lPdp9Ye5iR1LeoYqzx5zwtfWLdqesu/MmVjPWetBNSXUya1jyONc8
BlnNWSpz2GfjoFFkooHkQdjK1W2jy3dDvtyoPhxfjTvRTTmT3RqFJbxtWWMxoRLukH+INyjZzz2e
i4fSQ4ZWt1N+lV4HJnBiqK/zmgLOimFR1G2IJLA5VA6ZKpFl70Cd7TfrxlJTeiY6I4689kijW5yH
PONJpC2rDmMhLmksY5IquNC2b09ZHb9I7ljAdD/fbdJze3memW48lvxBe79Jf5KhoqlmmO7IbLeV
kcSqtUxMhnnGpDgkl3QwyDbsWNOsrV2pOTVCGVSL1cIuBx7oJr4fUXruiaa8azkyqT59DEMw+KLD
9qkaeU7o0jTcPNSlUvOJoEJh5y+2HjayQGJh2PPFsQmznSLjhJTiqeX2BABUvWaDfUi7+j1JJ3Cu
g/y5cnm9kx19nbNHCFbANShqaLfbuuod23hy3G4zQa+o1dP/lTNZzhDXmVnkUnhhgRyfhSSccGtx
ilUYsWU49PF427rguC+PtQOQvqrF3eY59LMnRzoq9LqKgS1GO6zJpLKub+QM0nWEQqoscF3bjVmc
Fy1zj9tpHpMxR38u2kvR+OkxmoornAQmgaJ83rrTiQuMCWOETmj0o9DK1ceo8dv+CGkNOG2yu24n
13aPkGtCYL1iS01Ny7948c4ujPkwShbAE+UHc2PrDAhw5o5gxm6lZMCZcYpICDT3dhxs4lyOr6Ne
63sboyC+ZOc/H58liYTnGlgTWYtRd+rtmcUCBsqAeThEbR+cZpmMxMm1QNaX0qdpPk7zRHgYVjY8
OSzCgZt4xyymCCmVP+/T2GfFmJI0Q5P66pBBf9R8OuPGRYzLs24dxyF5yKA0bk+yjvvWVPypGGP9
SslP+2m1YvJVdQ+m0NhcfxbbGjP43uzvNz/U9iXYLFuZW++F8sCTzSIKdFnTs/OKoSLU9mZTiKDx
c/eoWUzavKg6D0Pyy6uHhwIoD9mx7CL9dHo3DHIXNhUsUmzzV7ymnnQOCwWYE0Geiysy2Ieq86Kf
szXXNW3fVebTdrxknuzIuvS0cO5Y/SRZzjtfIiVt1Lve9uVpQwYXebarVoGLk6vPjVNppwOPZ28C
I4kTddEt9kIr+UTMZ2tgVL1OZvK1YvbWrn17U105TmFvM+nzPLgAriSYwLHRJtZrt6lWMRs20RP6
CHDG6fQiYqT3UDrSU9ZNEuUI5chcjp+5qhFMOsz5GoNhXOzOx1xOxTdzeee6/a9yFo/sITkkBeVv
1JZfTk7yisVuj2XYHOjmP7X+NK1f/UkykNkuYrtA0fFQOgL+6tqP7RVz16J7vVegjYXpaH1UUavd
N4q18Gbh89G4XfVHamKEw7WqTkTzjrAAlQbUZiFGeYV1zpERepwFFwbHb01BkpsTf6HPZfc78bva
hborkC4THm3uEkVzBocRImXc3KdEw1bK+C/WdJTdPdud7cZfmCcEk4/RL50ZiGqjRrOqEeoVec3V
msA06cYA7qFynpDb/pajxQp3UnNYIINBrovAp2vyR5K4/2MJkz+ouokOqiCmN2P0V4rqT8Mbexgb
JVjFGzvpWpDxyAORvpGd9DX4FlDDf5lL3FmKDpqKz5O7vPBzemCcia6WOQ/Y+RFf2Vg5pfu94lsI
mMj3rZtzm6uImfMq/14VmT+HhqMPp6KdmtCNjDc7Z2XDOI8AZ4+VV9snkBsZjtMvMhtLwOAeC53c
+3jp2DHy+CPziVZZHHhUhq070gc4JoTFZGfVZa0+rFWgSeL8oR1YQyRrsi9kdFm7arcRcuIO+OsY
5f5usP8rpkjcNLNjGIPop8P+PPQI4aqp8I/MbV3Q8/RnP+2iav5faFQi/XRqzX5U2TsSEFKSEoJY
nPKzTgj7Hm1ItK2KGaUU/Q4wb/c0d8tfDZLkPhNMpEzPDB2rT57J0AK8BOdp7bk1sz1YOWvMdFUQ
CLdkm2QUv/Kk08Pe6uxDbefvYsSxsejRs23iW1/Dufpe7XtZ2Oe4B289ogJlkl4dyXht9r0x3lnT
7F+WeiZPXCX3lCQyRKmn6uTZvmCW8s+FIQ3Chht0bGN2aJGQX4vZDdUydjvLZNpqcTfBknKgeVTH
eia7KsGhk3tPs+FEyPOH4biY4y+TA/mhBfVlGel5+/K0LJ7oKBHOMH1sjyrr6JqRpppRTSfNXnWW
SwcBrhKX7FKB1yKhxWw5hDhYOV3vqnbfuz2IWyd+xOvpOvdltdTnGiVaQGQmwe8WqgLHS26G5ojL
j8500/wjp0J4OEy6ODt1lF4USwnNRr6YWp9MHs19wxVKx8qKhZ0VcsBZrIcMldokezRMXoekyJwv
EOtd8okM/xKhrrm4qQsB3Ua56/nlnSkUjhwqnM6angF+6zc+zorNnFkfTGQcAUt7fB2D/54KKz8n
E1csCuRdL1P/vgdq7vtTfImW5L5rRRFoLUmLhGqdoypTexbwI56D1fy2FlFN2bQXh148dDsNu9va
LScOVEvXva8ZRh9aIq4hcKLKLosMVBD/DFGm1RnkUkFDyFMz9Sd9QUJJsv37z4CsjT79qDqmCJWu
m7KVODAAUCjU/QZdxQZCct0aKVPCsjaq4k8RPSIUhBW6GtlKPx6v5Mald/UUPUl9no6V7k6n3Ije
ckiBcYZASJjRP0OvMHrNxmn2nG8Cd6Frrd3mtJi3plLeY6HVh0YnxszPEFDHIr51L3Zp1Y/bU2S1
AmWlDpHH6NBvelGZXXKvCvN1WFmSltW8I5XwngfJ5GQaijMjlPaUtkwVpuoL2tdYDgDnfFmcFWNG
myDS0LNt5Jno0g4NKZQMO4Sz49tviHu+TMiZFTxbNEIk5WzPa1OwEbay+7GNmKDG5ufG0WwG9VYM
Fvmmem3uehjUS0pmtZLmE+YfuggET9tZlHbRTvdi+2CJqg4H6ChHuBU5ZSuktybYxNxbpdrjBD7l
WfynteuHwjHlw/ZBJ30f4RUZ/grpraAyuGZjH4fZajqtk1RcK0oUaHLps6rdm8uU1LdZpzgaEqF1
Dgm+qTmyMXrerL0pziHR0cyi2z9uo2vdILZClmdfdcxzXY3cxK2cTlH+oohlMLjNkwRSBZZJxxQy
A3PkfLnGDvtaUiN/TIldvWT0AzOb+8TtL1bOkkBv2SXkFaeqjiRcIxP5BMryvG5KrAp1hIOL+xyR
y/LT328/ruz0y8R+cD9bmn4SurNH7kVkmEWsQkxU8j1jv5daE+SyUYOg/hxRJCh1WAorg19f/SHn
U6ui/mTzx72gFHpNprWkp4fad1Gc3Ezr0y0G85Kq/L8xB1M04kOTkfEPNVv985UXXpYdmtFiKZTZ
JSEkYwBWR+40pnH7vv8wC+TyW3knewNFhJF0BzSUM+YlsJ1OrC7zKEjjwk4aLm1yh73QZ/dRIVZZ
9FsE2Vjx2ZnrTBAh3ntqYIZjjD2oziLctikh3tPx4VUMle9o12QVXMmGhdQ6io7QRYY5wrbTkPKo
WlqICeLvdriQqMevJxFZVVqMEHptAJR8S+ZEPfDf2Dh+F+OiONR5WQDhJIfNjm+mnnMG1biLvci6
VNmPG6NFJxhAehY7lpXlTs+deS8s1B2uZrHCh3u6AmYQFKQP2/9qBh3NrqTfGVDduykMOnTyz6L3
5KWfkzsvGu2rG8/udasD6AjUtUJ7FHoePduohuKCYvcqpUQYvl259WDttgoUyePOMHuym/R+2cWp
q+4Wm+gMvF5HDU8Me2feEeEtK5oQ+nB5MTyT0TGklcO2M9mu2EjXB1LMoRXma5plM3WfvJID9VAx
nmUy3CkfKVHCp0oPh4q+o6QhmS0+VV4KoJTxgIAmqlq4pYzcQKyh9cZ5S6jO5q0uEyf/KQORPtyJ
tI3W2Jg7q5NsFNcla4vyx1neFbA9Dw/gXzWS5Zzpc8j6LDuNImpDFr5ZRxJPnKWsThgDhFNv5Gff
mb78OEYdyXNEVjuI6mnxnqpV2m5wR2ZQs64lsQRBNC7zdbKtY5WDRV2WZdpFQHHukLzvtvI+jSoi
pz12daBmT9usYGgc44b97ZGtvwi2T36ITFanQxL0uuAm1bL0MCQIaeoBqD15WuqKKiF9WGjbkIyg
KIPuaJ+j0fraaiyt1ssjYCUCx/SmxQwPzjFNyOZbd2SJIJvPWar5xssdxEzofjqauutfWCK2J1YN
7whKKjY3DnNE/PR7h/0cgu0JvSt0t8DsO0LXEucadw26K4WgyESaOfDzuP1x83W4Kv5vw/TIIWdS
3LITXNDTWENKp6UvIIlRttjm0l7qyIUtwOYl1bLHbUAx9ECqpni4VRMM4KXT0j1xC0boa3Z/9RYK
8c37N4u+xFpfBy18riuKRtKAk+7vdpcWzMVOY5bCsp7ZO6TluFdmkiJtYm4lc/vBp4raYFWiOMKW
q1ek5tZocIRZ++1XvOJbNNzmet5CCMaAlraZdvF7rPlJQ5i7TvK0/WRlXYxmm6mZmmCervsQsFun
NpIsh4wJH8h6Waexd92Ql3Y8+od23b+0RfMiQKeRejX+iw0NH13HaQ8yrUVQXQzIZzRipUdXZ+nF
jr9pDQaSlFrg3vPfSVt+spJ0go5wO8/Rz93IF6OmsaTUQvGeqVfc/+DAS03clcm/Km6Ojcdbw72r
P6um0J9jer81HFGvyDPvRUzR1erTQ+SK345ujRfZUZwpHaECWxWgKIJx8Whhk6NEb+6mMvvYnANV
yzew8kVqM3F2218il6ZDtl7r10Y344eEUTrLVI7gtakY6vhXh90bMRsW4rnyHxLh0ditFCNYbtol
c2p6sHZ+b8fldxrl950r3l2K1QCx1hDC13ub/CFBSzU4FJD9O2Hf3TkekvHgJO2NASspghPpHgVJ
DtpC52dOFgNBTcPEr7ukS1aTy0ODv2wkCDEkdUrfmzH5zWr9czuFFSqXiq30IZuNGb3TnO+g3ozX
tDM8RMPZU1Jm4lb8s3xdBZL8hdT+H3PnsSQ3km3bf7lztMGhMQ2tUkUqkhMYM8mE1sIBfP1bjizr
LrL6Vdmd3UG3FckUEQHA/fg5e6/NbMO0AN/2TnCOn/Jm6o+VFvNgpMgiiK5nHCzzL5FVlTvcMh8Q
tsZtmekIpbhElnc2kkHfOH5YfOB8sQ/0i70LpiGCzKvHppByX7vW2jFc99HUSatg8H6z7Kt1W7nn
TPfuF2I1bQRAAm7T8fT7DM0c40D4zqkVsX1dbrpCTsWWq/CaM7O9NG5knGxfVBunIvcSFAvIX7AP
LOImBqFglSrRe5TRX8iyYJ+50y3CXt5xrp/MyUk2gkpua4XEUTVMZx7sG2sG72eO6SvCzfeF6jWg
0a9CjyDavCrXc09O8BBx+iSaAGUaphxRtSTj9jRxpYLyqHWtzfjZWTKhsVeltKhR+ZrF/H1WXrnl
eGo7jPjAwsI8DIlQ5zndWlZSnTxUv3ahg2HLxLdsqh4T3BN7vD3xlraVvwoSWe5DMxOIhQ2MpG32
QqTTRdg1Q6faeNehMB46oxv5KdUOLnd/z1zaeGgGgxmlIKxUukToeQSUgWxLKutM/AHOWVZYFNbo
Ga0yaVZiMIfzPDunskV6FU5FwaKK1Z3sXgxPk+6uDRQKPAmo8NWTg4WMqU3CRAqywhyZ4V0yi3fR
SZSMKeKGZuJGDm3WI4e2VcSUe6lEigbJsduTt8MBx9D999SeEPJa8hG8s2mh1l4K0CZqX73abU69
NSD8Q+bB9zUPqVnKi8UMF9jXLp7yjPLJCICk9OxvAqrhmQPSwzC1cu8UOQi0rB4PuRnRAMQocXBn
ROUCs/cWk356tmXXrQWRY9u2yJtLMgXX+Gipuqtx8/rEVcVVHqUlngWJPNnwHtz+Owqkco9vxdwm
mjg7HrPKtAM2oc4nC4ipyKrnKsB+mrC5bqrIaDmksjQFiUu3J10FLu+bISPisfwp873xOPdwFiyk
BK4n4+2U2LiuhpbrNnS8Uk82By1MUTDGVrhF5YvRoaJTn1XWAN6zCjbSdr8vo0DTBKeH2POU2sPz
MhDQJI9hL9rqwqq5KTsePF3lQZoaUSGuYxwzxb5v4ZSs/Fbrt6Lm2gc4efHolTyH4ZvltuWBPIgB
rxhNuyKGyprYwweRugeNaQLpV1pI8pop8AHvDIhYJ39GpFPZMxwEk6W/rvO7wjLcvVkV18VFL7CJ
LwdOBxrkwupPmOWr7awxq71U00EzZnCaT5m5w0tyoTmLp0iZklkp0TswZRVsJIcqzUuqVVmcSCNd
MbBGvdolX/wky/aJgyO76N6Xb8uN6TUQUj+VlLd52ga3hQmhaQgNsXPqYSB8wNDfgEZAm+uYP9cF
dwo++zFyOM5bTf8icT6s46x4DCamtWiYWTgyb2dleoYpEO/c8oZGg/rcCSyVUUEiSWUilu2xZadT
+5iZtnXr9KmxJT3PWaMEPZdo+G+CiPazBFvM6XWzD5jpwzDk+OHXlX1uW++SMgy5aSxpraOe+VwO
SnUf6SN+zVhPrpjc+geR772iP7UxF9gupXlmbHheIKu1Rjw5Aa/rJqchZymO9mTz1pvABedhX4MW
bkljEKjZJQPTGWdsaaQh02zMiUcSscHb5z6HwhrTfy0HZgPIKyC+fe5HxdwO+1H9SPbunnl+D2OA
sZdE+rMdg9m/mwkONZXiyeKphXFPuh6LykED57OBiDRvFxCEpz8s5A1gKc4RwSpdq6mzIFAkycYZ
UWwWZPUgRly5NUa0TEcgz0QrPeop9q7Ix5PhD0l9wHKhEqIqpEGFSzQJl+1T8TGMyUlYenUSWvfU
DB52DjYtPMnmKfMYV4EzJB7xztOb61IpB/TtFVYSM6AWVvs0kO6uB8+3jWZUS2n0AcBtQCZultsS
x8TOmlbWqH2zjBgIFrYmRpxMr/5HEQv//4SuvzJnUHMaGDrg6nFHLuyUP7FRAFrIsWGDXxstlo42
J+S4qhvzJi9kic+F6sV3PbrbBr1K2TmIOyadNCk5i3P5ybj639ET4/cGQMFH9zshkXf0b0Dif0Uo
/vIF/w3C+H+QsajYWP++Wn9hLG4hJcZ/JiuqL/8kKxrev9jKEEVYcINthTL6nz/Aiob4l0ePz/Wp
RD3fRrH+H66i/y/H8U202gJ2lOEJvqn9g6vo/suGAss3uMtP459+u4k+MZf/natoKArVf+BBIANd
xr/gh4QNOIiF+DfK0hzNiZZSnW0qawILOqCZrAbUijokutlN0bRbnOxapKhZ7f1snfHZarzXiO4J
m0ZvrorBvpuYQkGj8UtY8ZxpaeckSF4lWpV8ZeRe93mmtpz0GPf4t4s5uwQW9RukOCRqQTn/Eyzs
1ycFBrlu0xV3LBcckuO57m8UoaGeqwRXFwU8bJX1EkVZj95j6AX9ZtQsyDVo+CdDD5AHBOBHoBHo
xGIfkzg6+oTYb3Qr+gobLThha/+Ya+MVr0OL2A0hcBcWh1Bv7hrXa/4BeWWq1/Xni2Hqjo0ywjQc
Ae/Stn5DhklPpgnik3jLUEBFPQzIUe/MCeldk/fnkop4i29tWyYBkUOYmatm1laGSnLt9abbLp95
2/hPTj5229xT0zRcakzu8WNwosU3nqzqiT8a9H+Rw4uVBTXdbI5eBgEg8dGowZ3g6OuJaU0Z8miQ
1Sg94+NPz8b95xv6M2sQ1ORvb1R3uUSWJVxh2h4382/4LOl2tRxx92ySUX8xqmFiUEQ7zIq4XEGl
AznS2uHiBz46OjqSJrwknQgY2032Q+hpm7r4cEqB5I4vrTXdWZUifsyafN4N7DwKQGJvjUpCQgNu
v/Ny42Zyx3lNjvbWG6NynVe1tgvLCp53M2MLHES4c42+Jel54f/bp9Tiwy5w+6yXH2srJFNNBvqu
Ho1h7Ui9OhBuipuXmZpbji0mmMrdZjqtDbvnLNc7DdilYD0oK7dhDsxVa6kfdKN6CkjB2BWhalIG
GeZKdjYHcvw61cnUBbkIQrFuqBigFa7iAXNHW7hXv/JBiIz2z1hA54oQ0H/+bqhKm4Lx+5qPm9c6
kbpK3PUe6Zn6gmreOQ4XfTSKn+mQfo2UbKSBFzNlFHxZUcUrQYqActp6BaLsuspfDabl5AZAQaoY
btghJ1HVFwSzj/2hrSqOwAwGZzQAqKA/BnJ0J+1pbl6G74WkEOMIcWb0Ve9C0b14eP3W6eygy1Uf
29Re/An6SaxWCBQlBOE1OWP5hnsuKjv6ZFqGejuZJAWQSTRzMDzqs/YtQh4NHMb9uVyGhOa54kAr
dXfItBNMiJf6Dw3r6MqP3GGvdzECY/ULE5wq24Aqvp0Q/2eWdiX27i0YPCLB4nreLZcvCRvVEWk3
mm8GJyeC2J016cGWYjPpEDcLf3jPnBlAT8HftsYrFvh+pbe5frZrPjzPJExgnt/NVkPNCoV2LOGg
TpIGAJ0BZ51IdbRVn2GnntJizJ+xYjcbIzNYcsip31jCfF+un2ckbw7/m2weBL/neJhG2+XrRM4y
aTS0GGvJZBLePMYeo8LwOjznbmZ+ckDakhDLafThX6YnMdfvsRM+xcw1fRmgaOSgyJrMD3KJJtjq
PZJvJg9ZRUKM3kYvxujRwZOciaIBBLdrdu2ZbPOVSMonJ+lOy72MJ1gmxa0/QIUPFU02GmW7ydSy
sTy+cVK1m+XB7JxDSBd2TxwHb6ZCTp40GnLy2uOWLfjtfmivYzO4uIn3Y7kluhLIBoK0z+9PjNnb
M41nboEqpv1czCvBv/ZxtvF7fk8U8I9l/7210Hg3DjSb5V5tWwB2Xn//n69Z7t7ELFsU1g2t0pAH
frn4XhyQLYKmcuUcOWFiPtSyeVfRM8kz01z3XQ/XPsjuie7l+rVMfmSPOaIJB24VwfITR0TXzgX1
vLr0yxtf/itDU8/MterJfvFvlsUoUJ/BBPBsvfzq5Z0tX9bQ5VinA4GDZgzHTkbzTie16gGaMZJq
OPllbV9nrJFYq4yNozcaZ0Fog0DyyDxRX778aDfFyoCqo+f3+k+zvS/J/eWISyJ1EmgAvPMfWtg8
9WbNX8cpulz2PFe9CbNCODg6XowcgT/qLM2waQygTqMc9i7gV/WqI2wRoW3N2zAMtxibGNNnvQk1
ynsLRPI6wYzeyvI57CaaZeqZdoRqmkh6u2i1UmIYSnz+2VuRabtC6xlBcqBexY3TsOL5aMLw8tXE
uE2OjnE7J0QKL+V6YsS4zh2TxNWBqRiFw8oxnS3jkRKMME9VqSNgl5nmgYbcE03s3GBPa7Wi3Ywu
7buRFm+qlgzXdy994t3Xaukw/eF7ils/U5PX4NUhKmZjqac569Nnc56eaMEORDRW7St9weYIkTPg
3pn2ZWwXu9l3BXbCS4ZYMpqqu7RkRUnac6GeROJb2XNEKy7LyxNNeyQO5iN2GBKamDX6DqWHFckX
J35OaixkxZj4zPoJfVKfcq1oxxJlIb1uBkxjNq+jFCExy8kgWiQxmkLIefpuQLmpxCYsXKrYCgZy
2YlyeS1Qu+/dkoGhm0Euy3g87VxgZtQIGV/evFbtK02xj9RFqjKZHMA+QCJbbk/EFL2f+DA/StYh
Pl+sQk9jzF87NVh/pzypEiNs2ViLmG1ioRW2lo2PuR7vK9DFG9VebNT6O7qut0dzfL+knXm9c1s0
3GlVz2pK9pRxLWR8Y5Gx06qtqkHjCGxeOyxPxrJxkTM7rnobTy8bm/q9I6XdalFbYvrWVy1BkkSV
uvQDNwZP7S5wxM089/z4UNILzPCFIWAd6nrEPwQth0KIuB7uDVbtefedxnGzaSO2NiXhng1MWLbf
jpgfqKwCNrh1j4eCaKV+7/Rgp2j3HZIGowaBKhGzWC57l6FWpBMb0xVsjfvIvuGBrHk0qBiH3MFr
7ETHvnILHhmkVOoSV06ekKadk48HIfqU+Ga3zSznaamcy2nQD6pAW77UbX2XBID8KjxLnCRuG712
X/WqJgpR3fxZPd2Vidzq9etkBsRB0rDcEvl0yG2xrcfpYCZ495sBDVkjPpbliVhUsP0yxHOxcgXX
HF4v1bzeYGJt0c6a1TAgi8E3m+uYQrW0o51YQWkzuEbqGmhPMi3qLeO71pppmIUlQWZqO8UEV3Ms
+BYJdhSR2PI4xuAnec7YJvSESXGZPy2lKtEjER6gNjm3rPkl2uSLcMezyOmQjmklyGjMr7pFasXo
vC4fROnYCIwn8bzsfZobQfpA2IOyHFIAy2rGBxxYyGRkjZJw+SQJsd0WToPsNlj833q37lCKYQsY
v1TGsBN9fYBTgOWHN8Wt3u4FXERMDrPF5RPrOuO6xDknaRJKIIupSHu35W4wKPrU97DEd6h7OSWp
PyGORDYPMm9J61JVmOO6T7GqQNMaVEwUKR2CKiRyE/lCI+wEtZX/NFQoLJDtfio91UO4/FcU6QRz
+AZWD1UuScmzasjsUPozS63THDHMU3wkJl6XmihdTZr9jgzlYVMl+r1bNsMZ/0DhPS27oOuyOMau
+Ry2j7Fzk1msga4qDSGVkLIUo7FJGdgRDEgF7k3PuQmolghlemLq1yz7p1Rrja9q7hJZX4ZN0XbN
dR5iO+xwVLYjfMrlDrNTFIBYHFpwGo+tnG5rr3mrPST/AfcXCXLbkKh1HHpXHaIx6gunI8MFvSzB
sHUhm6MlmL7ncfwRE+JNDDG8SD4og6H62kzim3BmbV7uil69ONk7HzL1J9Au/GlZSuwC4qHZXNuZ
3Xwk5JCbfLyvrR9ThFZjeQ+kWHzvzHhHhL0JeI/VKkiBdixrj1ClWUmBF6lFvXonJQ3DuNoezKUS
YSfuFVhk2SSWRb/RszPMd1ZgWn6bZe1CX8zGXCr5UZefl4OVdOevXoz2El1Qt61KDkB1Da+pt07T
7D2BtwuQ1HC1//7AZarAgd8OlgbbmynoHZHu4P0G+o4KMuNTKcJt21vnKi9yvBoIvB1GJ3yAO82f
T2mKpzc0z0tdXEX9Q1pjZWo7ZpZV1M57L0VdJAUbtg0gotW0G8OlZg5smR84UQAi6pGI2t5KagOp
Z0rOa3bZPoX9uE5j8cgjMGx8/8fAur2Hcvt1KS9nMHx//16NXxHC6vDvMNSjZeJBEabl/BvI3qfm
t+EGI6KZuF2jnEpXCzkbLWo/rZKQziKNs6B6vdTan0dExvLBKrS0+6VuSHU0v22VGKtluporqEtI
siTAeZZSjAHLUqALUitDUnxItANcCjhIHbv//t2Yv8Kd/3g3gCTQGPmO5Swg6j81/ZyC6nGe42CT
Fpsutj96qwPHZWCHCuEJhTIkTYlQFb3Fa4lpCCG8ej4r3Tv2TutCmMjuYl0+5xoyheVuXZ6RTPPl
wfFrWHPGV4ACG0/PJ8qmsN6pgUnSdvbKloRsC59cMFXpdTSUN+iJlg91IVvW1n6I3v/+7aq+1q83
qqD3IWyLphfJIZ7328WTnT5zwkqdT3E8HtRuEw0swBOrPvbKjIbSwJElGnajOE1++ihJG10xsyu3
ItNe/v7VmO6vQR58+rwcgyaZTSiCzyVQz9WfPn0Z664fEqG88R3xg5FztI9njUq2UjVaIJErMRpg
cjJO/SqtIxWaNk07oukdEoude18XGZM3cTuHAefmTmfO7sEODlKyMi2rOUYW3zi0N0ufKkjjb21C
iVXo/oVjELuzWqA52XgNDKRl+x1qNcUHwFHvk4mzT1UhTO/7ebXUrks1oSHgOLpB/2DB0/w8GCSy
3es2eAlDp3GO0Q7/KT95eSw8Tu+YI/WGNnio2noh82x8zSPQE9v7nlqcM2J/2NGGj9a1OmKpejBJ
Uuwe4QdpTFfuqPPnWaozt2z4b8s+AdsioblA26TBkduOoKZCh6VQhTYhn1/uoyZmM6xHzk2+IFpZ
Th0rziz3Aday09Jj1GeJh9C7LB/QcoglMP4alOx3QABIZAeDlNRI6rthqtcS81Zl+k+Zpm9Hk32N
noI6TAIlmgNeCdjJbqu23JBo0hutqXeMGU4SFDd1cfuyFPpL34Bsgds5oVKVhLegs6B5Vsr4Z5g6
F8B2X00b0W/q0ittyS/MIt+Ao0xSMrOxbp+WDnM0A/dhFz2Hzh5jlvwsscZSbLPeeivoE19yfRKX
Jo/vmxCHJxQbpMHpFTcPepN0Gm/niVZSOeOMUK0L8LUfeOY2Oswi2ZCkmVnRxvDYr0BUd8DTJhhA
JIp5TaQ9kUT6NIj5KTSoMNTVoqAbDtBTNGaLrNmL4qQFcwgZ9qjFaK0YSq8zgkp3Q4vHwKLeXAd6
S4l3b0+sacJZ4CYlCTCQTqth3ai1MeuQi5dR1a4N4PsrBhYvyxrrjEBLUff9WJai1J3oWWj15+Ys
An7cz7yhzdPi3IbMxYbSupgAA71+CLX4yY3BApoI+lbjHM8r152u4TS5J2H3JPQmBB+A+YX4AgJT
KbcRnyc8QemqFYiRltVblpwIZno6y5vtWly68ZjsXAKYT7Y3eBfrx1IAxBpaegItlvpoKecmtFkt
XVdoSuekiK6LFmw532Q6UmIWGqsBhDVOJUUMOucsn/ekcAER8tzjsrA6UXdXUfbhB6H8R5TE+Ug1
5jQE9JRwEb+t9Iw9MEsYEZzb0zEGUhUMx76sH/0otXZkLw44WhNsY6p53VnabYK0br2c8TQPvnqF
xnbKi+AkowbxCb67QaQ/83rWcGJLcQlmA6Yu9gKgHVwaDqNazpalwr4g2kHxIEhnOZ2IJjVX+lgH
y4lOp6W+cUVCV42FJYRNtOv9TR/1nJziMy2SEMIA3hy3ZYqPc5RvVRtsEQBNKGtKTXUc+ewShvRO
MU+8irqLVjPsJibcJjQSlDszgAwe+oRCghKq2lXCf+ZsBJGWY2qZ+A9Vac+fwZ0tRLylEu4zVog8
psXXYXuwKzQjbZcQ1O3Eey1HAeY0I5+ur/Hj7HuD4IitoDm/kHGtRtZqpN/TRfVPULKpBqh9cUVE
PPy8/tTDhOlHgLQr3/dPntrDgV8Wa9wjF31274As3xNf/bG0sQC0dNuerS/0Ggg0jvK0DcflrUu1
SsDwKghXsvdCDxnKBePn3QXKT5zb/r59G4J7L2neYlWWMPF/HdPusNy1S8W0PDFIHmlEU4CvHGO0
dlITB892xGU5aFhV/AUM47w3avutn4d/ii0RSy7JL7WiUPMmQtgdzwMy9PuY0SxwXRoFwIHJ1cWl
sJCbEdxXqsNPVzp/9OctteUYWXDBvBZK4/PEUkD/Bh0GzcbKIv0SbFnKStq4MPjYz7mZvanlC1ik
4fjeODHsHYNIQbe9rTnYXdTK3WiwlqaouiytCdQVSIaVA94XVDwtGU9O+bw8aHjqYcz4a3XAoTeD
CJvDXq+68b07NEf88+sg8TCCqqvianhF8rFaiVpws6vWkKuus+ZlezES6LgcIwqTIxG4EPTLZLkD
7zKAsa0t41VPR/EZyjAC5ndV5qsQ5c0o5CNeoGc/9p6Xgt8kahL72fBHF3Kp8UfaCRuboa30YE9r
lrl2kKPduEZ0cAkk6E0lZs60vUGlvWmwu+Ns2KgtSn0altS+hLEnP5v0//6ns6Cnt1s6pn5GBmDs
gvZX3cesBxzvYmBfHpu4tmhzKOBastdVkcjxieQZ2+yuf18nib+WSaaumzQECULxXPF7GgrWphEr
yQDuk7nAGlvrFn7qk6VS+z4viTqlUfcRYIE2pq2x5QMJ6/9h7Cf+Uitz57pqmXJs6jEC636t1jAT
oyLPQhcuKQOZ5SBnZPGji21StaeXWzjzhm+DPr1rPRTMoE/OREKogwsLdRzQU2iG7PgPn46jZqi/
PlGmblDrWQ4zXry6v1WRfuTNTaZMA41Az5qnN0aCLUOX0ZcyJo5RHcWXqgMRJUO61lfB5YiG/Z59
jkPXEKbRWtoC8A5jElWiLV89j+JoGh4QXqdAuv1D01AvT3b6LSdyd5Vxf4hnwCPbVq5rQ34NVANA
mzg4N2HATKa6Or3xzIGOlsUNTmnuOrdEgQS83PT1285jdwLvfB5yUd0iDo+VGQ7a3z1ou+KMJBHk
iX4YeprEoyYh1dqxfRLB9NwLnRW3QAKTEA66nJyXJ3ZSLcSk5nAoOUfXgtZ1DK1w58u3ye0cNM/T
y5ibz174FQFO+NnJH8pKue+S6wiu5YAxhc4nL4zW2UvXK5FkaX4dOdl/nt/cYp+1bExSzZQFzoRi
tOiCq0djVCC6NAIvkMXTtZZ0fRiOPiHcAc+vjkz9NEZq8wVz66F389m+IUTaG7PWd0LXf1JxXGJQ
JTAy6D+29Z6/oMYTAOyX0Q3RKPWWWu1zful4pr13L8ZIn3hZG6o4fLKj9mtWWA/L6fHzEa2Gt6kU
39Xhn1boTy38jNVbKsBlrOhHJz8cWWVHelGkrNprzf1syy63cxiRfngpdW7m5X5XBz+lFKU/SYG/
9Bx0teZJtPMoi7cDhQoeMDZq9dsS54K+Cfp6c+jofHQSErd6EpYJ2/KyW0duk8ZGZ1YyHGhr63bZ
63o3fLMni1M/K5UaA7aeX/xD08L4fUhsChX+5KKasJest9+GxOB9SSfP0dyGqmtuO8mXOf0Gde81
UbcNSas84+rSLlvFMsYkvOePvtDyKsM5+mmM9gWjivcCNPfXemXwYTUD5nj9+8f9L4oKXraLnkNl
qgkLV+1vvZaAoDxdk4MJ3pxQj+VgZLQ2k3sy//wG2ovbc4Bcpid2f506dXBXm6uhzkpGZ12Nvpq3
kRs8LU9MNQ9n3w6a3WfLjvajiyd2ZatVQo1kO1/eVVbxjHZsuwwCmf/9Uxfiv6ysllpSHcOkW25Z
trpUfzoHgxUqescGmLeMSNOMEj0Szj3GhXlnSzzWqYUPbGn7toW9l6NCzwnrHuo4YwE1j9Am47ml
4PoHUZSpPs1f11bLIfdKsLx6Ft2t3/QrbqYCuFLpbMKgfLaY28wTz77vLRNYXG04Gm47JsvJQANk
OW8mCY3+VM3jKRZmyUJLggosG1Mcc+aV++xDnZ+WfWtpmCxTssptH2SUmNtJdXuXUnDpygripEMP
xn+LyOHyD3cSH+/v785AIMGb8g3VAMKK9uvnDiFo6oF407eDPA27vWGEVBIvMAeMusX0YUgOdi4j
Dx1HIlLgfRe7D04LViZNT2FT5I9yfHbc8tkjtfhckuB8Re530IcSo6StW+fl/0JARsyrNxzOyCVK
om85TMk7UW9E1UyX2trpenWBoW6fdLAXvXvrOoBNasd/1zICcbAbXYnS7lpBQJOTTlvrBpRStOOj
SsDF8pSJ3DnEISzBgHyXgSKA1xx0K3QL9noYNBLOtXA+trQIZjH029BMOUtLBgf03Z9K+4Z5L9O5
kX0OI/Mmm4R40tMbX3R87lozHzpX3vmW6sDqnX/B8LvF1BRcSsCKa19LkL/U2g9hDw+WU4SEosbn
hhCLA/YSdwPCpzEme6V5dYI7Kb2BYhduRFaOvCobCxGl7KbukZdDbMDSlWobhDInjt37VNdOjZYd
GuyLg3zJvWnf0VWM/WtsNRCmoIi7AfvQfJe26U2HxEZsAuQdCh4Xh8UPM4TxZfUfM4sv6udN7tOC
jaJKcXckbPYPT9OektC7i/qtK7k1TRASbChhYhH24jIYKyP8P9yBpHKga1m1WfdQEL2wrjByRLhf
GIXAVNQuxWTetXF2iOFeOJu5MejdEIiRJIcpm0659t7lx5qU+zUC828eTNAViKkNsMAvDHd3kBpf
Gcz70WZ6NokdcGiYAULIH1scMokQq0yHFA+DLPYitLnGtqoQqZLf3ZyNj942b/URBUhb3UcjeAYP
0X5z4KWudHGD2rimrC+cH3Uy3MDWdPp5vRM5w7LUWt1MyY1ffZHolpB5m7eBBuCY5ER33KnPMQtf
hi7fSKc8FtT7s4ffQwwfrqyYZ15cDAjG7JL4piSixsGCs7iKYtzGFip8hbCC6ctvxMvO7Vs8p80+
P2ulv9VluKFo95pbdLwXNKK3EybPqB8UkG3lp9qBjxgkDLqdAFBrwY8UDjr4jnmNyPDPjjElmuvf
hHV+AZ11ZjDCnNY5t+SppfzwsrbebEgmWu9+zxAUB+WPgaRyksyOExyUIfXviYDnAGowwrPl42iB
Dk8ri+H8QGhvtAFVfeM2+a6LxjvH6EA42y8BcwQ9zs68rK/k2Fxt3m0WkFqT3uNMAAJpv8B+/aKR
DzUkHinpnrMC7bYPy+FcjBhL8wpfVk42WBpYnM8LwsOsw+hwgDe625qe/+jNpyjHnOboBtBSA3AH
mT52cdBzLLxBTRcrkCdmjlsjoltrp9SW9RAdSigHfRNvfKO+4qFFZHKxsxEcuf8QGvox9+5RA99J
GRCp8wUV0tqyy2tammu4/l91S7uQh0Vcn8SsRsod5OURUI/W3ldzRYZG8dVWEIOGUExI8ihFitPo
lPugKO4MYiHTsr3psNKH4UMcoPwGsFZ5BI3XuzLWL5Fn3sVZ+jCX0evoBPd+0QO6VMYWbaWGxBhd
WEg2bPIUxsEuxe+kMc2NfDYTrcE+jaDaIGj4wW/ib2kl3vwY5J2ld1dZ+efRv2gRTTRFKygfS+L+
zGQrhlcz+imi53NRlKu4b7cKlVRn1kZ/jD3noQg3d8bwnZc+BlgJTZrdz731HBTYHdyP0pIbGFO7
LDzMHTFufckg26VsMLfVhfkDjNB+5d10mPl84xFjBPbGYLoazbte3et4eDSDcC0e+W46MsnYVUAZ
CmzUwZQ9YBcmh0etn+Fa0utVAcaUKgHIAH9G9N01jz39t6JP70gVXIU6KTVy33XFOfDPRoNrpwSI
iKsa9dVEglYWQiOGZik6QsjaU8MDXWFpcgVBWIjx0uGtQ4OOP+7cWuEOeAOuruDscYU810Qn7x6i
ChmZ9TCb7yOQlHForjaO8RYgAub1lbQq6EHZiWg7aF0egPrh4mnlvgg/an+iE32Za38jBgFQqtv4
pCt57lcLdoIXIiEx+q1P/APdfdJ8blvCbAa7hYY1rIFo7LOC+Tsa9qYt1npwHwU39KAOtYD7aqS4
RfY6Pl7g6/c93mkTo1trN/Q834bKwGnWHHFzb0zHouLgM2jS0ziC4DG3ZaRVa+ki0PbpHdDbZhe3
9hgV8X8b3rEpcXozB9XEvEm8lnC0jtNDS6zaQM/N1vDH6FfDfk2QZUIKWskBnlEIr+ujrM++Wkmw
DM3Yk13vB26EtXESBqc/4pBINQJYG2NwYFpnO++96YA4Kc+c6fHsvojI4wDXEuB8JyQdcbR8zryP
ptcuhqOTbs1Ag/erH93xw6b5FRmzshyuwWu+xj7FqB1s0Yo/9bxEEZYhHG4d8QCNlbK9Wgx1NZQD
Iy021IzbSRTPoT49NjrqPR/+Nh/dyR7mk9TGLRo1njFahtna0jGZ1EmEvq6Cy6LfkWiCg6DeiyZe
60TrWV67zzVMi8PXbg4MsgkIUi4qeYafdaebxjtI9otuVgeogmzO8HN9thcTKpR/DqBcFaYLjca6
r6L0HTgfhqiyQy5SuC+pG5CTOQrQ5bRvyx+WrjJhCpUvzPvp3Vfpl89u2p8wEEGqTh/nWCUyIfcU
Irk3XnIg0I52nbtxYwTmLcY0a1PFzaMlwvsGAwu9SutHKaDsRcCqC5ubeW7Ty6C7B7NMrr286QG9
RObz4PyohuJsYD/JqFENN8Vcq5rC1DUg70R1aovXHpApAIt9VBjsnDvC2tZTWn43B7EjfeVr4zkb
0KV4gD0SD9P0AaPqMCdnj0GfQYwDY9z7yLKYfGYAvuYNxJl7wbd6X13X3qasZ75OMs4ZxdZNbKZ7
h49euX9DciA1RiD1XD6nXncpCQikDLLf6s57q4P+5MxlDA1uOA0hRDxMHWcDUPCWqmmmSQtvswnF
lcE02WmZ/nVGQY/kkLJtIJr1IbEOgj1I+ikxckIlohg6a0si3rpsRBEdQjSwioY6IDIRpW3yxtG/
ozxDAERQ8ehnwYmkYrQ10+CSHVU0FwmvgrVDFufK4VQdRfl0TAsRIyoJ64OhBdpj443zSpv78YSx
InxynLzfm5lXbZZ/dTLyMLCJnIZ8Ctu11mGz67KCvYhvDWyfMOViRKSp/kiqoX6uzClffX5xMv10
iDHbDEhKSLec0yfHTdmAvTE7+XUIyYtjJUZHnOptAFw1dc6Y6IoXiNsZNBHg3qbM8xdd9t3Ba6qR
3KGsAoXQaetxsLH7V2SrLF/SiBbqLMCm/fIDRnq5LBAzoJlxzl/chAWtJbXutPyrqcTgBD2Iy/Kv
foIymLgAzq2kFaPHCl790timktwXywqICnJAHq8meUhMKorg6xRMb63Oqy8UnUp/qcr4aOJ2cvJr
AjiWx0Ej5hppWO9OB+ZGuEML8uMp+Ac80jJ7Vwkr9QORki25ONXeIfaMLWvYyRboOTnKhddsrMF8
9NzZXO1Gi1EwU60vCaomJlvxq2x/0Do+6WPxGHlBjfqClRQvLUpNsgn/H3XnsWS5kWXbf+k5yhzK
AQx6crUKLVJMYEwFrTW+vpd71HtNZlmzrYZNMwaTKSLvxQXc/Zyz99oTfFbOJBvm/UfHWH/67LTq
X7NtQCoym5j88dAI4m/zmtQ5EF8m2YnoidAAtbzY/BRP1nTIwZy6JdkH/lDARQb/LBeYbfMBFgrj
uDh6C+zuMFjdvoTjmXjhcwNofbOk62WsgJdDwTCQEJQQblAbRMd+HS6LVXyNxSEcVnlQ6qe4I8QT
V+nWr7Yh7jkP5ezWq1EBkq6CqtJ8CmBYEqNz522QeRKcZBnIg2T0BTYwqlbCoJBGJjvyU3G2++s9
0QVfWHMuwVQ+2QUxHvT8CadsA+RBrFElQ4W1PfTobBKH1RbczyOoD0tMI6Lzji54Le+YYiIJY9Q9
TKTHIhlPLyL+JFufnZ+ZFEqt+fsgGNraWXCbMZJLjP5G81gFPbdFtR57Ye+cDoVdixNyrr32mMM1
bhgx7zjCg74hEZSk13bxf5YcD4IGi2597uL8OS38O7jrWyNz3zPU/M2EdLTCKG7JW+vau2VyoSrE
G0/0L04DWflHzTeNaucn02Xi6UMMct6JgvetLIuDlbohIQLGcYYVi1a02Xv4ei3L3vY9fa1sIWm0
r9Z3F0d4K5qfliLZt14KF42z3dSO4F8UBN7hgY5c9KhpzMiKDc0ZsvspQX3ghlhOK7v+XLERAuax
H41lh45yH/r5nq73SE4QJ5twDICEwMVau+d1iSB9IHmcm/jNA8e31N3FSWG1lGlqHut3OzccMhw3
ICWr+2Qg8ymJ90VmBXeGZI1o0Knd4SN5HJonW64pOaIuEau4C24UGXquJy250gfId01tyatp1AR8
Ket/b/bJ0SylgujGZ2z2ZG/Aaz8xXcE9Nu/QRj5XvVEt56D3epYi8oSsuLlk1XKn9ZGrGlMYcv0U
gn255uDIN2FkO/u29Cfg5+FlscluyMc23HmZJe6RXMptvHbhlwYdGxQpI7qK3N66nKiSY666vIXt
NnfTQKQlZDu+IueftgXJ0BdbpXqQakgNuYQvK2LpY2TWzYlw8+uyNOGVULmryQSFmo3xN+0m+9g3
wr5ag8++PRBsQ3NtPMUmpj2mN4A9fccFIeJ9KkhmfgwIbJki0T/6dvAzg9s2YEZGM8z5fCT84GYU
bItJ5jxNJuegYbTHkxbGjvloH9syuuprOlgHoOSburBBaTmORU9/XZDfOkgu6DJv6n4l6NeD/O7v
5zqoth+iaN3H9LvhBPpp3VI2VGjijT/Kzn8ql/CHiZ6eySTKujUSP9eofOFs4u70pawR/+4XOi0V
UwCJBNheKos1bXrTdgfdddcCBtK9cAaj4+g5XDoeU1P1u/1M4pMPjX0oKRBtegkff6LiYWjkbO+l
Q+wCDXyA+FnwZRodjilrdx6Vtmsc3G7/vdCK+cw2d2tVjB+TNQEIfhsRGHiE9hRekrzgMczG6xgQ
LW+jWxQVMnsBGIaEO+JBUH9rz0DXIqZEFNDfUNEFajznxMGJVKT3wjNI4TG6fWO0kKwK/01rSHWD
uohxhS6Wn+60DDSgw7ThtHMMSjRpbgxPQElW9PuFlfsToFl5nU3nQzyr5/MQjH562OyxlAA9TVQk
s/rLtUhDyxX+u1Go33lVeFsQ1eJjqKS/s7UKg0nkuNevK7VK41VE853bY4pW9prcDxi7UF7pC4yC
q6CVjrGDcRERAO0T+xPDqA/Bhf4tsYl5YPVRUfpKRmwo4xbGhYYFbt56SgpPWg67IVHhGF83eVqX
u1rmn3piXjZN0T2NqsevJ/2VLU5THLeHZDq7A3Gd8/y9VxMCk5nDh/tAbBa1hGWmSy4CAyI1U61N
bGEg3jaZkzmQ0LonfPqcn9VYIbKiL1bRHbUAw8MJxYBU5S0k2zYgNMefs4uHJHXH3L7epJ4gnMzX
UkujhUzBnHNmmTLS7JypQ63HAWXqPmtFQjeY72u3XgHfFR8aBTBD6Fax8RBp2n3SNop1fZYyXe/U
iFa/Rd2rtdoa9rUUR70+6UlANDcvdCKk1sAAlv0xpqz++opFdtAepwR+kxKIagWI7rZHaOvtcclp
5KAA1QoCPa1Zgna3tB1FTCDIsMPooCUkBuJwZO+0Bz3EMFvDpEyrA4hok/tuGLTotVJVX26tWQ9h
6ETFepaGIwn2ERKXXgC2gVaDQVwkG6rADEZ+6THMrWXTjQa131Dc5gEKvqnGy3rYoWdgH74PY/1F
RHRJw8t4HYPuQ21ftqlBuUjbm7AeJQEE/GARJxvw3DbOWW1Ru1owy48iJvsh8qeRZYRCTG7mOPcI
zOSm09wKzl9MWfySCB572mp5ibZ9hsp9U5YxSTDsn7idOUGo79q79pubtKyAqrtOJ5rBGiMnbT9U
hDPbruD4WLQA1IxbT7RniiViln+hJGJIMpCnZNKehp3Ea4iJ6eUGRDo9mrRwjOPHZE9a9TaOgER/
6pKu3ulZoh5/SVGxEICQNHBCFMfWj7JT0hYWNwz3LQmH/lF/DvOAoqZNXvXiIAN1rBvoU7cGd50o
TwuBSF1PTewk9PSs7kH7R9qRyb4asIF7hJZR9Ye8ia7xBFwhxzGytezgpD+enB4dphL0rh+bsG11
Gzaz4OPxd2vO7LMH+TCifRqgXAF3bDBPiaaN29VPbc1aZHWR9QxHg1WGZfpDaaNnWtmMZy8+6WFQ
MHc/hrVwt2oKVwXBqxjcVz/xDqDOOQorfVrmkfVjZDNmkgW3qzJGhFPVIeTiezIoYdyN51NpbyCc
DpTV2XhwWFDUvPxj0VROMYOd2O+rlpCegbOxCWwKN/o2VWhMvcg7bdsQK+d1R33Dt2BDYRs96O8e
JlgU3TFTtAjJgHmkg2yl44+ocr5MkTTINCSaSknc05RQGWcquAzVN9Ne7+ui/mLStIqD9nMVY8dN
LCb0rkk+WWa/2IS7noTTRJsuqneGqOszuAmcZkxzq6aIKXg7UFE83/oBE5ygzhZHTn0PCcBdZF8S
p5Knw6Hl7DdE1p1X2kwbLOfrEEkArEPBcKCealRQyr/UY0bZopDf6FVSS8b1MqFv89TizBViyxS+
ea+VZzF6i93g1SRU5CDKiEMBItHchQUSIdjjHOLYhD05Pzhwi7QJb8ylTc4RRQ4MYp8cirre6iUv
I0IaZZrENsUtjDN3PTVtzIjcieFa1RlpWw0p9lgHlA7hyBTxS60O8pmP61GZdObR/DV5b83Y0mJo
3e+OQVhtOA1fwTgfSqli63iiNw4qT7rKjBVhX8OFWWS5hUlQ7dxYogK0ycdbKSWY0NFyy2b36Juk
Seg3oh9//RAKA1NaZoF+QF5lLEeG2acgqqoPA0UxQvavI1cwvVh3vRI3pmR4b1qH23JWFrLQ/qMY
1iMoGSLp1XMLIpQAGoJalHJMjAFtdx43ruc3PaDTQ2C9XOglT38uFi6Cvd02F/35E9zywzBhoOqD
mtZe2RKdrfWllBNxD+rU2PcI3SzcRiizvHv9RvRYVm2G0rXONQoYFBjJTyldVFFEnMPHfBuUirKh
9T1DSLnrQEtp4V8akhCWlLTwMNDo5V9vSCKDPhYFRBqxy8aWi04Cnw5XGye0b4aboGRmU6khtp7R
a8Cg8cRE5Tmpkk+DIcKDg6RTHxGyzGX3ioG5E/CqX+7HImUjG5kWAVXP4GH3qpobvuBQE6GP3uir
pG9OrWLKS2DLRL32l6E96SOlVu1OZfQ5cYdfepvRq07aB08C5cbH7oNAC9BHArmZfi9SS/U5+1B/
oX6BEdiUayAP6Uqdq2Q/BGZ9LllF9a6mP0EtZZB5/K2MaDnqvVfMLou8vOeU/vzfm3Ef+ruFjJ9j
2tJt9drppM0htpKSyewrHjjSuzFyr8Sg7SPlBVaSSjdxbgslE1U+8sauXEn1rZw7tUZ6XYSBG3Yt
aEn+rLq3DHQNmzJKLxnth1DmX0ZMXceC57gxl/Kkr1VajwtKzfCsH/SRHhrrJiJfXGGEmMYOY3HS
uTda7KHVjS1RY5s5GsJ/GmGrcdhOy/CmhSZag5gTQrWVrftgxpAdM2Xb1iAZkeJPixZy2evJO2GA
3/m2cZ1S63nBOa6XNldZ0bV7Te8uuQvIyHrIlCNYS9/8mg8aLfAPoJQEIXsFSjt8nnFBWiGo4Zmr
ftC789oOdIrFvE1wDfcea41TWAEmRI6OyNo7zv/GWT9haDnrvfV9qJEvRWHybhvp2RxTumu5D0bZ
dsqtvjO0VFZbymLyK4/64ZU5E0vhTY8pKZLaRat0N+vIaQc+3XOXxW8OMfdrRotGKUhtMkQ5EgBq
xNywTZaQ1G4e+/9/XPBRQKwI0+cu2Cdj/sY7JXvXkWfXnV+7Ne05DvAyZdh9Wqi6rYH3rjTQ5Dej
X42OjkWswdgiczaq73Zv90+kNigHFKtk5KOrL/3oHmP+PjBhJ0xW0nMT/NBSC81P0BfEI5GFZg19
puzzOg3TyRqRBdSq1EDNe0scskhNJd/VnjB9o2mMgFagBBbessKLVtDbefglWnFptOsR0AazrXb4
qXWeQ6z8mSHKdluU8bGxxaP06J6mbsyooJW3BdBWE3KvVsI6dnV1y6C97NNU7jqlkFJv2e5rHCxj
/2E663t2wqjxXl2QDLDX+62+3k4wvI+dClpnTVIPiZYt6lNSGb06a8UaZrYG5vmv+s7QRwN9EfRB
u1dVm37Slsp99kMJqU59E7W30dWjM/1PZZLlxr8k4S36V8KFLvwCeD0eG/PEDkWOovJukQGj6h61
EwjKlnbeiUBeGq9/EWZ8TEnz0gqmthToS9rhl1FxDF3IWI+icDhOExz0Iky7A4MAHmFEw0pb97GC
KQewPziHagBFawjr1gxLedBqzbFlLA68ydoUXKyPg/00+3QO+pzadHnUdQAZCySgNKSc6SdQr+Gp
VyT7pv849nXJcGd0YYd9AcsfXJMbBd5NpsV9qPxHWmriWOk7AFvmT1L5tweRoIvkvDKZ8gkJ1ecq
62/0AT40a4wbPzehewxdlxJSVDu9OvRD+01/clYxPeezebLNxuM55SymJaHKlhSslYP5wf6pz1V6
2dHniLSXAcGnPel2DB4WBuRKRaW1uevSgWuY8GMrw6I2l7i4TdEalR9iMq3C7kdl8BTNVde1+obX
G1hZRY8qdCF0xXsSkIS3vuu7flopbQA4kUeSOx8LwoTcNuzL/VszG9amVfdPVlPu0oE9ZnZBMI6N
3CxFTpN04tMU+r/0roFVS4WCM8fwjWKvK3ctVA9F8RgG5de1xAiQ9H3wyBgkQkaoivhEwNIK6/Uu
kf0zt3y9yY1frfIaC4pH/TkumcQ/AQSGdGROKsZWF/nh6HGiRlymrx38bOhPT+QhhJdhMODDlLSw
oOvpG0MtTbXZAujNEBXEy+c1WlhL8DCeCKZ5Ij8Ob3IOejXNs6t+q5Phv9p5+i7jDpxjzfRM/11V
movL4EqyRJQnkZgj9dmwJsKC+9UaAaUzPWu99OufboKIk2vqbWQFrYLXZhhGujNG57ORXo1JNBdd
YLlzjrk2OaarsA6hQ8NxqJBLaJ+sw8Kplgr9YakfpKoW0BxqMsiTiZlX60QvxbySMateirBwTzDr
+LCF6t1uWPKKPkT2i4bkHWqe8iwkoV7qGK6Pkguhg3Q3aoYflkOenjricGUjw6AnjskBaT9rbzjb
5RbpyU0QDnXLLHDX8LXoKrJlu2gmfNbLsJoXEOkvI+UTXdwy3ffuaBycsX6Nxrq5hr757K9i+Kdp
lYqSumXoyHjSgxiOmnod1ze9fn2pW0ccEylQ/MyhFxV3n8OaTOSFZnhJdGbaOz+jNfvS5KH5nEzH
aA7A16sqypXV07zCFvcl0nJFnplQKVHmYQjMWkJXPUE+rsvBQSKcYiwfEsY1WAnJBwWhjWTZgH5d
+xxVg1xrptz9TsSIO+eIwYZfP2ufO6XCdHVzmqv6w5IGchl4flTq3HJadTqk1KQjDNfM8e70fouj
j7JfmzKwG0/wOtvVfm2c5C3urF+xIChDbfC6ZvaWBNF8grRALx+kjRR7L16vecrqnfm8CxhIEdNE
47F16fMYWf3kOnwgeSmYB9Tsk5Ksa0VKmBtm7Oy8Dqhhb9xUKXsMCfWENx29+j0uTXdfmMkxHvnO
0UDLp2Cuqc9jHhh5P6C176LhmDmXnwy7wKAxds9p773QpuLSUK/m4RA+9Ery1WT1KbBHXLQMqAr4
o+eU1tjKXtyVYbGziXxmSg8oqbRXCUCf5Hd7auk1x8PRhHB18IAI7WTuXlx0BSSAD/mhLViEJ0am
tj/WeEVo8lmeLPbETDzmsMcPDI7/MGbHO3QWnf7SO8HsZ4OZ0m/E3E47zL5fPLcl1sEqLiMamKEB
PZMZWXkY2iuGtCslF8udn4Y7JqUP4KHfJiPOjjFpRSnodNGmzSaO+uiY2jxehnTJzQTZtwO6uabD
hCDAI6cRS8/SDM21QSomy+xitfSA82FkZo0JajCyiOYuZmWiBEmOSSFJgIR49iPpndO1/TlNRFG1
LnyMqUuucUTC7NJByCFZzPX8/ZrMDLHsyjhb3InbkPj2qAcdYcHN2NKQItOjJjZdMZKy+rErgno7
WLW/T6P9MIn+LrRBMrqhi+7DfcJjUlD4012aS7KKegqMnUlmtxXP4Izn+GSeSXUpdstqXCTpJuRi
2C88D1H3i8D073HLUzKas3O1J+exn5vPK0Tu/TiBCNBfajowVVezCltGdSDM55EOEw3rwf61Qik9
ZfW6s425OYeeOBSdic4OpaocvIFhNB9tVwDZ4sqUeGsJ71wiazjPCFqLmFSk3HcfpeO/dG7t4ald
os3KfLwfp09NV9xKl+aQ5aHi7yzjc+1F0KDceib+UaX6+cNXP2j+CCIyTFqvRN6Uc9ZbUUhbQwb2
IB3yUxdYAxNCN2TqRsvBRncyVfFbsIBQ8lGG0GK2HrMyXQkGixH4hsSKNHBVgPJv/bnGZ67qOcZP
f0Re9MRIHDXggh+m7AoYsvEPXKcEymKuBwR/bf042QeoknHwTPnGhyLbzMNIvZDOm7C/xsVIv3AI
GDe70Tbvj+ldTyLyMaXO3tspUbZxq/5ck9hqRnJM0xGAvZfCJzYNjBMB3rx5yr9QbLjHdWjfDfqs
6wQEpK0+k1fWHtDpHZDd0egKXuzoh4eY4kYOAfJBf756Uxe8D9YfQWP/cOfAPsRR8i0Rs3WXYLCz
1jC+f0dpvIKqZwSEdQjcE60t26t2vU/tjT4ekQGFS8a4HbUR4RnUb6tnEVnjxS8DUwCALfgOPAjl
jWkR3F3ZAXCO5X0wweT36B1L4D9np05BkcA+m1pz3CyNOd6ZoAcmPElZSuxJGiPEDyD8e7XzeaaH
cy1H1RfqGJEA7IOOG6bfg9xIzk7R+xfPnogYBR2ZcIpCEELJQcJaUVvR1mpo44mMwXJc/cq8GcJp
MZzpjaXXuRl5Gwm02IZMTJpmKg1PrvAh/BI0GFotVRVURYmaMSJXcszErbJ9InBIU6WLYe07d3gn
Cs09dhJ0D7i5PbSg8ObTI3JirzlPXv1GK+5ow7vdSheTWhFaEoNxHJHlN3V3KT16o7OXi/SKHk0Y
k3tBt+PS+iXOHu5CFjc0Ftm1S4TKykWQVgQjKh6XC1EHEZkoBqFBlaqMvMb5MAb8W/DJ0/55/7fc
yf8rWEn06v8zVvJlqIq/YiX57R9YSdv8B2UaJieGBB5j3AAz1PSz6//zP8zgH8yNLCxHIrBxTvgA
Ekr6ZvF//ocn/kG9JJSQHO0Oowp+6f9hJYN/wID0bB9zKp4L15T/DlbyXwwDwpIeJT6eAY90T85A
fxWupwOixtRxGFerEJvG9bFQ0jw1M27dzkVXZtaAYxxna4jmLTXsAQUi5OwmGlERD/CPQwTRbGck
RvzpAj5+OAP+zB60lCHgz4YBwbYd2MJ2bdOxTLz9f31lw5xnMdU/WjmRXtx+mp/IQnsoyFXsECo4
gedeZ8URsvv3wQ2qr6ZMCLjuvbPBmxBxwDiaKcHUzHd5HSWnKg9/eaMI7yqb/PphnjlYq3JSDMRq
6rhRy27pf0T4z+Jxfvz7d2P/C77T8jzTli7MBA+Q5+9gD8n5ZWwFvi2fObnZOcNtJOOtcI034dbr
J5ZIJNVd/Lh2ZrZs2gZbRDHmxkuRUP+HRJ3X1RgCeeNLGdjfdX/UIBDuwXSi6kkG8HBJGH1HpYXL
N6yrR2c4FsIeiXfovhtpLd8IHYcHv5JIPjenaaR7nwa1dZY+udX+EAn2WgQsCRIs6Dps8nPGdO3v
r4KGYPz2mWKRsG0ncH28WAqx+md7SlJHTjmSDL9vQ2gkMaYF3UzTAYG61vgY+tiNe528bgZEYDxp
cPtC4/R/cyH+bobkBvMC2+Phczxpu9Zvng2fVu2QVWm210RVfUO5kVs+BgXzkykOr05ZzHeDiyQ8
ds5pXAWY2CHJ//010caXv14Tnwcd2AuuGOlwUf56TUI3nu25arK949UkNaakLQwrYcldEucHMU63
wBDLmTnPXs41pO1iPBlT+Vp7yyOyjex5cYz02QDED9XpR5mvYNmcIERDMg4bL0fPmpP6xgSfiCk0
ZKHL4yrH/mssjT96b5ZEcA8EAwaet1l8YhRF2n732cSv2Zo+eyl1JXid9c0JrUc3FS9//+at311B
wmJZpHZ1hO/yxGqP85/8SnYtHA6w6s13qhgM0KV7DnXpWBQvLa8OOLibvbcQUkVBoyf0IiL3Kvtl
nsV4GYIWtFeMbowBSXDvg2XBnIUoDN7NzWLLve8bpsd//5L9360+OESlMCGOuL7Lzfz751VUTToX
qx3vWdDFIVoC1V2o44MUtTxDdvkps3kDPDN7x5+1HBcADF5+ld6a3WzTD/CDCGeTB6l4oHVFmC7I
VDlb13wpspvw12qbWYb52hX5Z2vJGXMugXURZmZteVFgFphknwAykGkB7TDZNn653BfMzq4l4TC4
wjxaypVzDK1ofZwvOAiKx9Sez1HlE5+E/2A7e9M2K8bwnDdkWxkku3QkZY8D0c7enBBoCrDmIWfJ
hwklFs7jHmXqFPZHz8RUQQl/RD8ud3mtHIcdcmXT7Z569fesjk2ECxfjaq7pkVIqO1QKVkzeiEF1
Z5MvGDm/jLG9gj+sLOl+tltqhCkhASIsmxvBTXsygrJjPjmucgfRB1enTjmRVb+kvGVmp/OjU63z
zTFIhfz7T9b+1wUhYIP2BUSiwOW/vy0ITSOGyAnBJyDVwLFqllgrevMULrhZZyZ02MON6lYHZHtB
I9Evi1Ri8EVr/8C+zjG8IoNpdcy9HNvkuUd68dZWzi3t5q+DRcsTY8VMwUI+ehVTY9RxyZQMoblo
aedF9dr8wjhBViAjJ7O+toP79X95h78br9W96wpTcgOb0vW1Se9Pj1sjqmEV4E72eSjZcMzV63cm
hfmjNX4jfn2TOqN7HzTUr1PQMutM64YUw11eVf3JwzKjLIL9mYYdN2K9YBzuR/FNLffMakuWrdR+
0cyStacOy9vY3qGT6Ijwov3tJ9aTW4hdEY/FazAW2YPOgSMGaD25S1Yep47wRzMyxHEs+te/f+fa
gPfXVTZQBybQWurff4ElVJlfJ7BZWERzLz7MIatgkgak9jIKxJqZPMYmcTrhHA57cSkRdz0tfftQ
WgOQvrG72Wlc3FZRhOhQyC7i9QaX0XFUpH2FI0c4dBj6YG/DFt+3E3yL1CZV1/Sh7i0WZNawKYKH
Llog+Fgvvd9/WwbPOPlGruhe5Nr5PZI9IJyuI4qDUhxvhcS/UoehwzadWiepHoKcxQ2upbMvDMzT
/+YVgsXFmsZ66zLX8eTvJ0FpTATejy4gTnWYi8Lx2FepvNZRlp1gSj0pt/JDPDkHmGAJ82TjNVid
8Fo4fb0LiiI4D93wIyvjV38ekqsfEstjkiyw00Ff9UzzI+jiu3L1nNscEze3gsglIZUxNqjhu57E
iHFIiYvPDfvcmUNzQUay91pyhOgvkiUQjTvospJC34Ii2ENLQLCybawmeQJnbByJhWB4iPbpYgbZ
dnHm5Pr3V4in5PfnR10jpEk2J1NHcbF/WyGqLO+yVkC6NhdHEiHBrTBMS3JukIjg9hoqTp8NYbCN
CpLUX8pKvoi28g9JUPokH9GIbOmf6/+L1E/pH01R+s1ew/SyZs19Csr1ZRRdfXWAaV5C/16YafdE
ONq9MzXB1VXxEENXf/L6ZLnon9InGGOUX0fbGHYcCwWuh3ncDNIzH/XUJCaQ9egsDX7Q2XJ4WDMQ
AyjTSBbBvYLKjQ+3NVzsa2ScHPX/mpLQFjGG8tjDAKb/Ip57X+LCsfrx2mdRdkmbidmgzYJZdHtu
KrRFCzyRyaElRXZrep8QVY+aB52Es/jpya/t+VpNX8tuqkPCRYZ7HwLXK5LEjYnd8BiIOaq3duuF
rIv1cjXMZbn6yq708UL90L9GTvHVCBxEbbNFstC6llsjYexfDt4RuRJWSv1ZTFZVndt4mS61M58Y
ftm4coV7aWj9G0hE7w2LYIsOY+QmzkrCLgrDfhxnlE3A0PtXW3mT8zx7ZblEbTv1yVvTQe2s57Z/
jsHQc2fXTysZ0XduvnyOei967d1gPuBCNU+TyTAOV3kEzMv7ETv28hXMk//Pl5Y5ZrW3aTVtY5p7
58zhxO14ffogItiMmSmeCQL4ZnAWRXS2pTgsXvtssnadYZKW5/Y2koEs+eS6/UtjFO5LgGOQc8Pe
qZbkHU96CGC1WLZhD+CVJGzjbUTTPnXx8zI7GDk78jZm5n+7esSA4E0vCa6ZFwP/9TO+cc/pEYBm
xaVXKbRNGiU39j/vYPSO/cmjSChkp6xg8c7OJgidSZweggC0W9GEO52SiNkq2dIohVAnAd4XkwcD
2AzLg+fNgqGHET8tpEDR+qHQMQj03loDq0ArS1R70Mc4JciRbUTsWmkWD2KMygeGBjvAQwHYY0im
15zwx34IaL6Ym9Sauode5gif1ZKDpFjuUUKaV/2lmYyjfjhQOFiwfswYfu98bNuoIE3mrVcxMh5x
SYc2RrWdLWV81zjTE7RZcS4BPcO/HArV7L4mS5McaBS9+2X9ZQryqwiW/ikvy3tdRmY5IH5T9Ber
Mdtr3OTVFjEMcrFweDPzcd5OYWreCEdfmRTBi3fMacbz1L+zHqPWgntQhz12vtQxDllFnqv+rr5+
IKJA0Psi4e6cWVaLEqk0Np5Dctooa3p8Klhb+YAKOBrVTF5UpUwDAqI4CYxTfbHn1XuMWyZOdhEF
+8irnNMivO60hnTro7hIf5AodJLz+nlUEHzF3kfY9RTLSp4WnF0nD8frwcZux1wvma8toXPbqOji
g540lQ7waCjqMDZi696o7PWQqB9NEi3j5EEiy7XN1MFo7KCeJPyMBz5W2ZVRBz/Oz4zbhCGHnnkM
HdCU3+cynu+K9U7vtaYh5B0RL+0TeDgGPZw4kKmgnAgB7iVR8quQZrIbZj85J7CvhjMty/VexwdV
UYuD0pxcsOqxvxcrjAPTBW5ZJydHtuM5TgdQRWo5YILzWbLwIlEuMF9KPPRBGCkwcje+5pOCBuPX
uy3JA4gYh6wH+yvdUGxdK2t1aXOGSyBZRjTavyzT3cKE8D7uTeOuGW9W1lT3BlxekjNBHECBnZb2
aZ6i8qwDjdqO0D7QPCMoPOQoZtXkaNym6NIVbvg0Cxf3SVGyvcw+eu8eP0WeHWtaxj9CHxn5nMzO
sxGnxyWpE1qKRXeNIpUf5sCGnPEoneqCDCQZj68Wq3EWEmmkv4DgyTbgRhW3L2E4VUMEKHrmsHmw
kF24zuypc/DCTCyW82uF94Dmoo8jMvuax6X4yXHqp+OFSDeCYDyxgLe3rg+Ovk23Xq8eiCaquwxW
29bNR4wCguWOrvMRZrb9uDa0fvXzV3s4v3yVgPqRYcT0gDhj38h2aydfJpF0N7pvKCmD6K4rEN5p
RG4rgT+NczmxMBBpXoHK2jFWjU6lRe+Ac7jgn8OUrPEZj2w0e5yayjw/z3bRfRqyM7r3Tdq1yTc/
LJId5plH2i00+W31QqNguXYW82ZZNcRLG4Z3aablOCTBVhJxfTMCppnVimLZM1AzmVX406jfdHVS
JQLmZYOIe1gSk3AiB4NXPEZ3bQ+SbiH2c5976X6QRbO3I1zkucnfHQlSNFfQ6Kc1IY1cVkSHTT29
CB0My7QLp6NN/mnfYluzX/Ulym3nV5a0Jpa0NIel7R0WWxpXff8kElQdatAWyB3GIf+VEeiBu7p5
tqPFfekdhR4giZDnzJ5UsQO74lzDCUqrOLxNTZbt9Pfp/PCAy2GzVta3dujiTUbIwXbsJ6ScpU0a
qwn80orFyYGJt5FgmcnEBM1jtYRULOF6y3MMeHS3Lm2UXBg4opOU3B8Sx46z1BeLGDoGSWgPW0BI
LRHGHE16WFk0QxDGXUp5njCCGs6Z2r5v7ur21Rv8bU2wtwttrJYPscR7H/9YmRj442s8f4+/EaZU
8R15GNoD9l7cPfcTXXzcKhvb/ymf7PILaxSNWUT74abGVTaUs1DUDmuXCPDtzvx19BFyek2kLKXx
g1jQKQe5fJXWWO0SN1G57vAd8oWNKE2AHbvRt65Jv2T++kfWcgIoo0Pd+EczZG2JrOXKknyJwx1T
u3QlzqzJbIZ4dbw+LnN3385i2o9hT9S0U/dbtwxrKA6hdyxq9nDpMT/3mQpdYOVNUD1WamL2+fPM
1P5QBulnMhHvG7T3x3YBEhSOy9HtIvo5SYq6zV/iO2fkGN1mOZH24dof4c1Gubs+cKZ+zBO6EV60
fCrDxT7OCjUZQsllHluH+Jg6WE8mHICYQ37dH2ZeT0o67lSUtwW1S1YLUjAzuyPP08BjPqfifbaK
N6Mz33uYIx7yefSPm7KW+NwDMhSTZT41+Ch2fOoRDZ2pvkcpTbjFKq8pTcsliR9ZkLsNoRaH1cxR
qHbYExdUUL1/wBL9CCl4X3ej+SqRMfid98uV420S2NHQzoqG9g/wRDNtITC0T/Sw34rOWqFaJo+R
Oz8F1tKgcZzfzbonIjhYfjQrRjSsvePBgrdhetinjKC4t4OZT2i52WuJfq0Rr1lvF1v6yjXMxZ64
nwliXkQ24C7s3XIrkxjvOlsfEkNGWs6h69KXtApf0X286RslMWpcTV1ab5NewCpoav8SyHDY1nG4
jfwGE2N0NP+LrTPbbVxZtu0XEWDfvEpU38u9X4hylc2eSSaZ7L7+DPkAZ92HC+xtlGV72ZLIzIyI
OccU2VXzxTarCDEX0WF2fgJneA5G7yZBOeG7L4wGkBV2xdS8mGB3x3Jazf2ihrpDH0xbNLZZLnEI
6qLn7S7Jg5vNdrzwthPTzXw1dzzUcog0hoqXxTL/BYEylixRRljK4CtP5695GE9iUvdBN188M6Ot
LJ1n3QCbFakd8TTGCeCuAJcxbbMCxWpLViccYs97d7qgg4YKwMppYCRondI2DdaoZZ8ZEqGnaDe9
aYBBkTJ903J95Tp1sFQBcFgYCPl8CdyLLX5AMy386svNnX2qtH2bJJ9jU1BjmPYpMCGCqXrFyXGb
moRhN99TnaOSv9lO6Gj2UQbTNUPpoJk/3XQYsC8FxcaqqgPx7fD0i/zuWmz0fjdsxtb+4OWKEXgh
SopQkZUmY2Qnhak7NycVZdp2Mv03WhnOSk7YuYJi2qHkZNrwqKQKSPiwRYkJFP8CGgm+ATq9f41f
2ujoBudY32FJC02G7Yy2UZfTciG+ryTpN8pYIDiXc3tidHnv8jJ4jQ14n1o5vpRdph3iJjDQ+ZfD
hxkRvj7Ek86RAhF303dXMoeeszrvPvIexXqq0fZDTFDuK2k9JKLjMZfsn6rBsU/eolpTzN7GliFB
GXRbs/ReHSj8pbIJWLI3im5v5BCB5HCzxmgX6KjKd6KeQ4eC3EL9I4EAkc+xGgJWyB5L7brB8fc0
KZ4uOmfDQAf25roGuoHODFazXWXrLGaoStek9dmYzKR65uDZMeKv9TDCc0TXd5kMvIjsENVmhIUI
rYeo6dbJmfB7GfePv9dFBMeyJdQcWsrC6bbk6t062bHBTKrca7x4lRu8Eg1zBt5nrXqn+Ifh9KIX
3dYyiQZkbLR2vG0kyFZGJUwzg/ktOVJ4EQhUZs7Cgaj7lwlz7cx0IhUSOuQqamRMjvHDt56N+kMf
cABnL0bgFve0QQGiJAQAZiWed/FT+1/vwptt1PYrq7TQSas/UdSt46jMNjCJ7RtW5U1buPpLoD8U
W+RFGMEf4g/T0If2UqLaYaZPIbpwOAgQ4zTJfV/rB82K5w00l+9GUXKTICic5ypvohMYp4JnXcF0
M7G7ovPL5BMXjBv6XMjeRWiTi/3JDHZVJ1AzzkQqxn5FUinp5YVLGzIzbXnronmrq5mLLaZYTFzd
W3f+izFUKwP98ijwMxGompu12nV96h9Jtnfx6aECI9fgwTy0iG/FfO0VWFjmycwvml/eCphdXZ2b
ayHiFHeK0G6WkEcaj8lBrZzs6DXEEWs9DcPk1CrznvU+54LqOVO4v7zTAwhsJygbWKNFsiCCiEwV
cFStHXZcgxprXB3ry3jGw5HNj+THZW7sfUZ4Hm5YPPjrDGQjZ+jBWzRG0SxjwaI94aBeCUtlW3Os
ehLLS94atvVS09dOZtKtwwnZc9WuggvdfTKEcf32In0JPGgrU1FtMPZN68Kw2m1g2kA8UzM/2H62
bMl7/TQMrnleWQY3kQ9ilccf0pybl8SnNIDhSG3Txun0WkFG2WlR/N0CjF3o5GeE6IgUirT5FDss
12xAd4nfUMvf9J9++DH8W8raHo9fRRaDxcuWCrykgwMKkdWC7JMFSHLmIs9TzuqaQBwvX0v1V2h4
1NkNuD2dpADrUC0sHA/CyTkDYq+qvOzQOSn0quBBzu+bdW7pAhgBqAoPUexhzNXKjor81ROOCVCD
NeFU6FB7ih4B/whMaZ68P1BXMUvTE8iacS1lOOinOTplgXuwABLjOL0MKMWERUixK4pjlVk3Z0zo
lNbxug+niUjlx5/lj9ZbMtH2erNqkBtRAzUhpbV24yiwqfSkOegTp/6BlirmNuz3OIKeKwsnZz+O
/1yZf+l+T2HRjdvR5AjpgwhZMpcAM8Lt2PDUz1n+XrXuwpb6sqbVTp4V6lmWTAMlV0A/+zY9BOHE
Pcj+BSlbk71m1b+sfMe343EiQA1YjoO6Zlry2syds5yqWO1nnDtv/ZCdUN5uVBeN58bNzKe8ZljF
Pa93nL7Y8/M9IoCTn7mKchMleuvr5luTdFeASa1ZHKp5XLh+/Clb+ppdkLykSKMo70FLgEUQaXlw
80htkwq7l+eR85zM87Zt2SAiq1hB99rh1TTLzlvbD1ACwAPGeXFodQF74mokZ5gTSrkahhDddExq
8YhqJXKtAxmPIX9Ht0mBQjfMkuJbg+LF4HCftF4e6omBKzYOC+Kq9tXUrAOzqldkVsgXN82A/9TK
+6e5f2vuyh9fWM9UhVTG5luPt8QuD7ZN0blk4xxGOit7t9+J7ABxgt4Ff0H/7aVrxF1RdU6N/Whd
3XIXAM4xnjqLUG7jSS9+YuiimrEwOLrQjcADMgA3AUewHrx8NdQbYzxn8n2Irr1FW4Wdy8S1aW40
mPTFGhuHJZ7JiMSYPJQroqymcfUIBAIax74R69siKfEWYNvvrWXc/sVOSu4NW7X8BtfAX8jc/TL5
7+BPQL/8MZExqvXDSgVmp0Obc1DxO5Zy+qfBqi3ARm7YBtvXiGGfjyoHH8wbjQn8iylMT/GRFk8D
S26xcHm5A0O7zG4Sepj2goDFX7ewfY82UxYIdmWcP+cC+aZih1yBFlyWfuW/1854qtLaXhle6RLy
HreEES2RbeEe7Hi/BBUXfI+WkFCdhjFmHIOILv/BKbNBdpfmKwD9f5X+iBZ0RhnOcVkv8nYdBZr4
LrrH61eUWNr8fNclRbDjrGOH1mQPl5FKBfcUXk9tRTzvRNLIuBz94NrSinLd40MM2+OKIv+L7uRs
fjW9zNZd3TE+l/Y6GZz0WAaWtYeB4mysMbEvM6rpUADzGZR6khGS/TQNvBMIG0C6UDh2CQsOPItI
3CMbnYdtp6hOa/+AoqVZalN9spSx08H3M0M8uAwH0bAuK4VBQembSvQrdGXsTu+jCzG8pClN38da
Gb1azynwCGEgGZ+oFZ5rhjdR8aZ3VJ70f+kLo5gNA1mGnrUre3yAaqFhQUBZvjJ7fcGPL7i3t7mN
mBCqbJMUjwRoGBOyzW7MukD6NVLfdsyM9p66inFbZJCxx2Mmds1dR/M6sya0G0/hO6Z/gAEU5UpD
7Y2Ijvulw80/2y+s6z6a8d4qqGYos43mKHV6fEhUVo6VtmtdFRTsNeX7WPjGvrJHXOA1PPq+Ii/b
gavdrHjv8b+RTB20O1S2jHiZNJFWZo3+qrEqQZOA/SveKmKWwNIgixchkY37oXdOqTduB/NJRNEm
UfZmijQEmJSxGTGm7NqP15l5BBhuE/Uo1x/tqYAtXj3ek6AOGX5ho9TpBUOFG1FE4kQtNyn9QNPH
Clq9lPhozbthyiXyjoUeFKveMlC1+usuKin4q40pSbazqBLwGtWK6xNEZEVOD0P15YhYPfaP0EBC
xv9hZRD1xIB8rG70bFdmCgkT6jAzNJNENdlsmtres1PhLcqWTLZpWJ/4X1p+ptOTwPgbJQqm1Exs
oE5HAiW9ArLHsfIQTIyalL40+mHpeGiF4RX6Q42ouduyxTKlMDaDgF2SpEhumRe6dVgb9Bq2UfuJ
/33RUhwxvOcubQkA1xkjv3J2ZyeyN3WWH0t1GVUR7/O0krfy8YEc0bcuOkRMJ9Z5VB0QdYJLr1TD
ftKFtR/TJf1DqyOAZEAsvPbKLGcbR1jttSAzqNJgFDJgRScd7XUH9R8ADw3xeFYTeA0sreJrJs+o
gEhXZMACJBBDS6fxEHMRerugHbbYkTC4ayHIBHT2/1qy9JgEzX0cVgktXEzSPmXdI7hv5iCWRN7S
8qy14hpJ4g8rfc4RrMjEXlroOspqXjhVGQpKOJvtrUPqr6PCwgm1Clxr1QAyVN0lST7a6u4E6YrK
fVl5Y1i6zw/lSkYaCov1sjYL5qLOoi2/WJRS98p14O3cGHPtgJLbSTWShDVcn5ZkRp/MEOpLeUr4
I0+PrZ6sCuThhvlXG3iEPArY1SPQhC5jWWs8LVhMbglCUaj2YNYFayefFWo2mDL0fnsWzuA8YCEY
Owmc4NeR4+G6AWMBb6H3H7nF8DQzsOGg6zR3MTlEfdHIU5mnXjjMRUwVxvYxetbJneL4m+nUlYgH
DrDFdIgi5USLZgS0IQRGJTgsUCp67wnP35m7flM3GytFmCQVdunq3Fv6sZLJ3qd3ptr0KGhRjnNH
C9qn49znz5GkmBEjfMyyMamkPDw1hDHXl7ZpXzDTJjezlWhY7emsJvXuGcKAS/CMy4IAOv1Jvjmq
uhApdwBec/bi7hBp/yCLri2cP4FnbJjmHjQV4bT9a6VUe2gZZoApVo6aH+AglLx1NRjruINd0o1H
uv2sN08yc1eVwqzNuYweFROcy9T8i4HHGeZdi/MdkTyYCG5aQ1tTsKSO0Z4qZjVyBUT9jV4MtcGu
1FYA8om5qemFi4X6o+cbalaOo1h0AzVu1Dyb4NLB0o3ppY2i10YxprcoZoB+tpA30DgeaAvsG7t+
92Ft7ey+RNNQEkVtPgiBnBBuqRJfJV7eVV/E4uL2RnUpvUZcMruMV75t5OHvY7WwR9STMGGcsdoh
R7L3bdSlZ7BVYcz49DBiBNM50rXXYJqxZ2q2vLaC6SxhQRu2tuJNNEm8cLugvreNUlvXsTkK/PMb
30fR3hqrIOHntBbzX5PJz4SBwaVnuPBqimsxeu4Lv7Q8tHVxFT53m9u36SXwYFOldXsgt9A+cQ0r
kDDnyp9ryFOiuiqBnasA8xzbZvHiTwFHofwlptVwmFXVPgpnIORll2Kj8NTKmo21AzH/fRT+Cyzz
NHF3cWJ+9LTsT2SEC9o6kXGKIDaRG3HwnYTYXLPV7kUJNsqIC7qzASKHhOTekDGue6j84mf4DT8x
yRP8/Vc3z8ZG6drVvRopShjJ3m83kOBV34xh4boUSGirFPHNTu7QOXVs2pcXpWf1yab9jet1JNkT
zb3bm+AKTw7dsmaDgFqv1lR1DbC9Kqs4gqcOhd7jgzYnm8jAfmpngCXha1XHRFfVkRYsBblrrSeB
Px2HaLIl4DDHZNF2N93Trp1VGG+a3YFn1gCm6eVdaZC1oxxygj3PGKYSfLy5ClJkXtmfxLM6Bptg
iNyKHnlcxjptIYIMbfeY1EhstQ6ZF3MW6t6RMEsPcziKFA5e2Bj9mXei9pd2BFmnHrqtPtbXjHwV
SE1JC0XMnN89dS60jmcsnwfq1NOYO2SeqflSN5U4znnwwg0+nrBz4HBO32qjvLkqFQs38dW2tShH
G/9BdG11d8n9jFhciZ1VG5welYtQkOwcG4fl43UCWB1lApkkAyE79fO3uWiuPVE3/cfQdd9JPefQ
6eMgbOp4OsHN1aG0afnRf7R2Rtd+JcGdlKHBOcWGd3CH6U9Ke4hTIzYRl5DOvWs2/0gwBQyoFdXC
T0cafg+VfZetpTKBeVVW1O3RQyDqTdbgkt0VwKSfIYvcFUiYg4C6xekUJpoYDLpEaVTuf//13wcr
9Yj9FhAlXE4yaeQ1sFy3vQMBjYMQ4IoKyxSWeKRAXnDjPiCj1Y0jKBHjl6nn5VnLbYwSPel8o60o
H2a7wM8jtbfYpHLXuq0jg3nrSwZGdOguQNgfHgyfFfnBm7M4WCWa+1r4WwrE9tmI9Fd6ReYK1KvF
+xwYZwIbNoWO/HmO7OzqzWZ3RvK5sJkSXCf5FScYupXy+i28kLso0E9BomCgUuj1/vdfrgE0mzSL
aPErGGlcKwuJVoFmbA/gN9N5VwyAUNrJ8F8GfWyXO5TAa5QcGwcRUxmf7FogRHNB72MGnD5FsRsy
hNWvtUaiJ8BWrVgJ3siWlpHLZp+NZig6krq4M2AGZ+omxtRiz/YSApud+L1mFmD7o/xkPZzWJ6OJ
h51XJLs56Gosm+8MMMidtJ49owrWlmzcE71J/CD+oeTZH90ePCe2ZbHqCb6hflPdOsfkfERlFMOE
CuaVNH3QhAF+Na/o96ZvfXsDgG62F4mTXmM14fX0hRYwoLfI0svzV0O29mGqQKXXaXkrowCwN+sW
NbeI3uggi8SvXwNaCof8EatGopEPw96s72URlM+lVGJBbxWElgGjwGjdLzvzmSdhrwgCMe9gvMy9
kx7G0rfWvonwI54vQ2w+Wnwvg2F8xlvDxOxEJ2pZNryltB/dXT/V82sj4jUspGWUGrdST9Q5Tjrz
hPcIM3YVyNfUqO92rN9MeyxCOEDzthgmBFEWMpyxpggp2oG+d+rip9G96SkYDPP8OHemcbnnPbxm
UVp8sLRuVNTThQywWyUioaqYIA520Rpq2rKhF6fjHxSNJ84FXY9VH+hyOdOgpRH4eJDf7uyC3rp0
rYO9uvg79cm5YNhnSjC2vz/8+6HVUUi0FRlfSMjiFPf030qWr1XHTUt3aNlEKyOJ34GLfNYeTIMy
gwRQLCILTLNCWrCyOWj13pCvZ0B9yqq8Va00wLWRg9ihb96m2H8ZC/TBzkD0Obs4KHAvEKGJrImw
6EVhRkRfJQzuQJZz/icgUJLWMZ6TsgHiXsTfUxGFgCeWTh09mZwGhVlspGriTe9eBqZq/ChlfWcm
+zGLv7VGbqHc4himZxBnYjkX3G9RWm8Us388eI6DYHbWaP65VQR7PZolmifLYHpJ8y4xdKCFNqRx
GyNOqAE1aRyPEV9wInV5WLdBTQhy/hdV2KWUhv5iceCoW8kTFvKWch6XDmIBqW9q0IuhW4PJ8Ubw
K2DDbPdRT+l0oRvnwTVEZIQ22c4AEolKW1H34xgUyzrOlk4nYzyCiEZycbPSyllSPYmFRp+3CFAj
1F4GJ/kRTTSsMQVEtfaqCwyMc9m3HBUJQcwDBvF2TZME+EiKFZIOBzkNr1ZW1stsTiAMeuuhZ2RU
lOcy8K51lZrPbDkMZVXEVDKVR9dB3NJngsWmrd6ZkxnMxhn3oe5a18SNh45JBYCiakuOcHSpe/Ux
UoVbhfVDRqp9C/R5NfaWCiUoY99bNVOprSWxia+ygeEomZpovI0zs3dKHAEl3OAtiI33CHDT6P61
mQ+41rsK2m1R4cuy7IU54QSzr17+nFDLJsVJt950mhtxz03KIDxrPbrmDMTJJxthJuwdhhcySr87
wfuik3GJ3rQ8dHoWn/MbgbzuIsW1zwniU5Vf6TgD+OP+dKPkkF2I2MoeYBn3ykJwCQq/eImrfp8N
frI0q5SynskPyElPbIJGO04PcAvZ3TMdR7yaQ2tSRaiIXAzhegtJZskbktSApWp2sG5SPAsHPZas
62o3aJkGzyu/0rL2+u+qnT9o8SzpOPKDZEEw3rRp6kQk+BJUSOl1LZt75ZZhWX9N5RSSd7aOM957
ky9UdMleSYiAWvjX48VIckzR+n1yAiBIv5XgXNlILj7bmCY+7LpFhMh1ZFZREFzbM5jKkcE57AIL
00bvd09qAiSkxsG4Jh6bcSMrFW6kCoZVo+0EKEMzv2ICCBXXoSqWHT0EjxsJpJ5BUdm5q0aeA3j2
QvxpfQt+pLus5piKkERne2cVmPFS8M1XmY3Bqdx4NptOkMT5H8k15cfjPR2T8oToCwEIdNQwJ8/+
Txz5u971gxfE2Wo350B2s84LSyjhn4avFp2NXiJx8m1NHkaa2AuNaiRBv1724Pbo6MQ5g85rlL+B
NevvWrPx4/0jyL4i+9tyL0wO+ulVFt6znUVWKEvUvY2j4zcU58wq7EUzhHiBPxD47Zr4p0L6JoGA
NRkNY4OUypU2/ZuZVIt0MZRM6Oj19inacjbNUkZrEdV2aILJhirbdcAjM9SJcedtunLUlrPbtHct
eoYxVN1Mmr4nrauZqmbZOj0Qbz5xQ8FkVfpTp6cvvVUVtMhgGfZz337Zsx1q0mLaQMxUfY1RISzw
bGc75cK87vCS0TJKR2A9/neC+Phag125mI+Eh9/H0wSDycDsGhLIkzY0p/4xCMUKtPRKffjo0Mxs
soZEh99Pufn3qEbVs9G71lFaJIn+Pj65qEhUy4Jv1AHAlXi6llGP6tpnJEHKKhLR3LrlyXh76Ll7
uBcHTDX5zRkItVRa1n8y4gBsrCb6wPIsg5whR81I/5U6GY7ZDk8TcpUs7Ji8iNFiYyHUwi3WuVGF
qH1cCJawHjMvWejYPVC/L/34eXI5ocXvwfRKTDeIWngpLMD8XxpUgVw+46Nax5eDjsImeY+3hETZ
o+OdDAbF4MSXxsCMJntDfLDU/XL1AP03DPe9elg5gpMhDGqFPCs4SiZyGuNigxKk72hNkI1ZDZjJ
gnCUI1HByPcaAIIrz/kXteDDFHMzQNRdPUGqpAHDkCymKaQlKb24K3mxljWGXf756MDjNF3FCFGJ
hdMHVHo0krBhLL1hXqbfk0vKcaktSX1ftIrhRFGsm1QPZ+eSVDGkfe4OrPtOdeq8L4RauOTjPYnj
occ3HSRHDEkEQvfOKpkZZ2b7i1Z7deh7+Ry3oASws2LGZ9qg5JMFqMGm5dDiz8/bH7Api6x578Qf
RQpETPdXDEejzdBh+ovWvSBQWgMDXs7sMpHilWTsAOl7GZk+AJb/3QJLYioMbqc2qokxRYDabSzq
dtSuXHFZqFjkH/NGtonQYTBHRRq2lsMvekbBUjG/z1tFBx5BunHT0Pl33QedXUbWgmbbjhth+Qhr
t8b00YRf2E0ajs7dJuBQ2W+OixNrp3kP6H8JeA1dSfzkuc8xBL5BpyPSPPFKEngrFkYNFxDm9Nwy
wvG56lk1ddD3tf2J3py3UC0w/y6meSXgJTA4nfJ9z7VtQL4XJBkiQBga7GD63bbW0cOXz5PMM0CH
/LGCo5yb/0SdGwptwPlBJ6VlThL8S3jq2kjL5XE/Magb/rj2pxX/LSShDWS1vqiOMat29oudRZBI
+3tM+PGorfnvtC6+QgtJqryimF+49Z+m2jt+sTZQHHEYXWj6DK+gYCn7yvQGkBCvZv1PtkWIJGMh
kB9oxndtPeiUfjgmL70GbGLGWc0bkJR46pH6cPZY+FiV2mREdoJRKfiK3Hffr5cdv8WW1lq2qxno
t1twxacDSrJvafzkIyMMpwR0IjiJmyudvg+HnE0WQePB9ET13YNYny1t6fEb+CNT4pAnslFwyC5S
C9gKsTuBf59c0FKKAZ5AodsMGU14BirglLw1TIAE9kRSrp0qOFd6176YBnoS5eFm81Kw/VH9ypTW
QgxPCEyJMrvpKYbMb3MOdjNjl2dcBsPznMJhbYYdOvjxxZxNa1XSZdgYTRK8RaPxGXEZXlNly2ei
7FbKyb58YjquGmG1e/hm9EtcdZK2vSVLQNuxGJ+7JMjvep7bjGvbg96M+T1rSv0WQB8OpmbTuREd
3Q5YFHInwkvIDfM2w5Bmd8SE6R3B4s6MH2D9ompWjT0n93oGHa3pycZIRXL//dBzAnM7Zhhx3uon
t03rg+mCf9CNMXg25MxWxab8zQGYM6YbfRVDXyy59ziF6qPaGjR+ts5o+tfEByKap93w1cZ8R+82
63TYSiGMvVNBkOgwJnvE1jAsc3ALEDZyIvODxjWzE5mmzkuTjpcsB9HcudllUFyoTOmLTTzogNP/
70OtR8iMkzXmv+Z/H/595L9vsGPWa1ERN/XfF9jbUbvQGKcjbNmn4fFhHottPNTz/vehDAwCV87j
C4Aa6Oua+fvvt6m5evT0/0aDFAwyY/1kec4ASjby38epqbbpYILOfXyhmRv9JNLqq0miZimNoUT6
BoQAJS8cKvKtXNuTa8NJIFwoWKm19Tcd4/xgOPS6SFij6WRAhSilm31A9XJCol8JPmZ+s/Cqvv6A
UVFym5l6yqLdtdCIkv6HP+HDaTTvrbr043dZR99xnwAEVam9LS7aNM9Xo2p/bK/tPuBtbhA7YA+r
zPTDZPcfpLzbJGiLqY5W4zQ0pAlpvLwTfXazuZVWdB9spLX009p9ptGk6AHEXnKXtqerGRtSTTg5
RYb9p3VbrHaGBnSEjvOcBWKrV1q+QRI4vJvBEDqV2LeAg16zvmbwUrcXVOXeptFm5jgoTPQgb/5k
ur1K9IQT4thap1zDoQQE6lrF0LUIN3RopXbbRLTfY6v6O+5K8s0TBENxm83HBybsmMR01Bft2JP1
s/XN4a6VJW1/Hx0ABOpF3LhiP0BDYu4TpPW+xy0C+WLeGpq1lKrOmQ83pNVI6iu+M5u9FRaeZAuN
I13YJh362dGss+utANx8wTkqHOtkq17bGnVkb7q6JSzo8QHLFB0NswENi2T3tx30+0GLUroz/nyk
V4qVKnJI0kUb4WyjDqu3+Wgb4enqiI+BUQpJVnfQ/9NZ+v1hp6ALQpr0cQ4K1urf/1ZR8It6z6gZ
/PB9IpmRfVaZBkgdtAkiX2+NNMxn1UhhsNM0DvOTB3PliqqYi03At4hz7WALadw8w0bKRnnrdf1V
4JMI27IzHlxx8nFqNAsGOTiS187syaCyEwLeuv6nchmMy847aU56yzOvWPsGmux0FOUz+UFs9nP1
Ez8++30o7u5Bt6FnaN3NtBif3az+FoySj+0AJGgom3GLMSYN8Y5VoOwS61lCd9wEHaSf309dEk/2
0mPE+/tpynV5mQLjUNcOxqEaY3ZCR/XJl+tE+uzxg3ztqp60FIfmv5/O5cdkwL53BKklht8dnLaV
lwyX/lKvh7NWoVKcqDc7r0R5mHqoWSbvDcq0hjFlUfQ0ryfVojMbvTX6TI16VfdOVm92jBbt8upW
GVRec7DvidH7yw7x9osKANZb/tC/t9BfQFCr+Y9LrgG+7YENKf4G7xQS/kHDSRTWybPbYOIohRtK
ul2/83vzDM7dOv1+FUsewoheceURRoHOuZBZ+P/83O8/f3+YC/tqN0O1+33ovw+//y3Ns7Q9Qub1
//dHeyMoVwB3YDf93y/+/UZpTpc6LpKNAK3ke/Yn8c5zvHQhoawG4DVtzDCqMXVoE7x4DO6H5vKQ
eF3m1j5L1q7972fCAxLdR6a2ZQZhHACH3eIkcK/AYFJvdm6EnBVbp6YtkFjSurvKZzTfTNlWdc69
isbiE/69ETasZAtpESk4i7m89cZw0p3qey6C4JzA50bGxe2PefcflWS7By9M2P3ctYumzq11HXy2
NuldSp3cMSGZLSb6bLZRaLCeo8Ftir/S5lDv6ObGM+ez4gS4Nzoab7XRausgB0Vl0GbVTNMOjUdT
gybnsJkTG+ETPEKjB69n6dFfN8sfqoCuObZNSgDQXPcriVVvD/yuZoknIdGh1bP2FV56N7be0VJq
kIi9Ixrdv3XuRBssIj7uue7FjAr6hT1goYCToRWpEBGWufONrjukiay3pmxOUS7lJX1YxPWZsDsh
8cBOkhY/iduX0Rb1SZBbGSEL24DAX2MVahGrm6h2QEp2LNFrL6iPpVdvZianH76FjtHKs2QHtyqq
ZX/EaWAf7UeWCbIqVCX2yGaTtudYlgFnieyaPbj+qkeeX4vYotCIJYcdpzxF0EiEiFJEiw9FwtBl
YdKSu+N5aFvZwDSkP8nIekOSOQGIBKZ0HH6l/9ca0Yc4Ls1vxtp7hFSEdXPmbj008GlwKGZEoxUc
0qQRX5OrAdO1tAEocyu2VeHt+p4ioyoaRKnxU4MyAsBP8GNW1jNC32pdkamwQCa2qPB/JGXd74jI
2WTaFG8bpzH2LUTuyIz6Y6L04uzgSmg63qxOSo7HVrpJDaIc4PcwTO6MUFmAxQQ2ErYZfTq2FTtj
phF99/upO0a0AR5f6LyOA/9/n2PV1cPhySyzOUz02Vnpdv8yBMiROGk96NtodbQ++9N0JgTfrif6
La6dkIiEICyRCo5wr0/1hF1SDoN9MZW9CryW9iHuvBH69G2kxD4bJDNM9a0PyDu0aE/RDtUO+kyE
JYc2kyy+mK476/xzBe4BWRBWqyzJBxIC5q+x0/uN6BkXjq7EGfhgkgI/KJDyjetCc/Krrsk/NcP8
nW38IIlujnkddCcTB6Hyk2nfQEc7ljQudijTsMpWz6ZNILI1MvJqC2wHg8opaoW6zIG1sdtSP2aD
/t489kvPSs5lzKm/kp9Rzf41augOht4Wh4qaGBIaHYr0UtjJk94HxXZIY2azVbYd3QbP+iwvYBk0
j+cjGQzw51JY2w6eFXd4suOVSaTMvY4IHuIooCHzVFtyGPOLHBnBWSxW65zwuhhm9CrRWkpmH9NL
05JmohpvOmYuO/6CkciWxB/tHMzptm8txMZR95pyGl1MAaoDly1uEVNNF0y+2AnkgbR3jtqF82BX
01EamnKFfFmjXB062R4+miI3lmR1cACsK9BZUTZyvKQ5646YnkbsKJIuutd5RBeU+gl5vGD6buTq
mxl6yaRojlNtVcUmfcBZ6zAy2P8A7RV7pifrJLfRi6H9EQohl1+QJjoVBB+ZsWhI82lf/EjhgoNB
p5BaISKhl5qq/+HqzJYbVaJt+0VEkPS8qu8l9+V6IcrV0LcJJPD1Z4DPiX3jvihsl8uWJcjMtdac
Y5KA6jwHtemtUg6Ic51aoimL1uTOoY+DXroeWl/sJpTHXU3S6jDziVFa+dtCpOiNqEpCmjO6wFTv
E/+1rmubunkiPYwEUssvwiMCn2vm6lxUOajZzAStEct2zareffRKbUXNKh65L/loHIeAZR3n47H9
NfSjfpWj+cyJt/jI0NDA9pL1bfm0ED/c0utvMiEoIyLkMSPOMh/89imKR/uaOoi0JvO1L5X9rhqH
zktcanu/ME5M2ejG4czcxABXDJySa4LlPxEQ4a32xh9m4tN7FcLdGD3vuB6pneG+edVkr6Imu9Ze
xw09cwq1BsLj7IptEclViotZT/yWilm/5GExbluDm5MZLi36WMKmiyBhizx/kKxDBuXgvReKAptB
q7VVtAryiBAq2mnrjivdphYkV3KgjWh2eww9OC8j5zUN3Zymg/oiAe3N7ggz9opfZHcwTqc5u0JD
uM7iRiLbhpmhpyHXThT8MfOsPFjzNDrzXoCYkIE+EXLcjYTl4Fgem4COCphJt7gNsdedh578UZ/c
Lu1XzRJ4KSrbWE8wnWDBKQKLCFfpgfM70nQeRAVuvQSDVWLRBekVjZehFcaGhWEQknw5/SZwIZV0
S90kxWvu+Ues+3cVi2yvmuhFONNXHAnEsD7AD3RLSWKMB+7nA1GdwxEd27No/iQcIo4AJfJV3dAO
yy1qdDUgahoiA+4F/seyFoQgdR7oHUYXI9cQPb5BbCUdi7tovA9M8t6JHWU4SW160/wQGS6m4w5L
/WT7PV7W8SbqHA+mXqCdbvQfkZpScI8/rXw0N2AIC738dArfPUfJ+Go0NA1Gi35RXAv7XFbdP8so
pocJRSkj70+kjTqleVvtrIYZQYUs5NB3KQcLd+Le8c2rMcbuExnMV0MLzmVeT0f6AO4jTWrvUdXD
Py+ug2M8f7Z8fcIMnCOXaIDVuX6SIc1mYc6IdW7a5H8fqvkjB3cboVMBneKkVCyqeoUcaH5IovB/
H5avLZ86gKOOhsgYRA/5SSb6HHgN6C/35asWi247GNkvv8q8J5PyxHec7N5qKCpMORLua3Qbr6/6
cyq8dUjhR1tdiUOd8mYEzhAfuLP1xLmlkZ6djRzxKIMVPsxhzOJtKCOk8rMrJAYsEdhIwom/RXmt
mOjaUZ1fy87CA2XwIhcsvycnDJ+LAe5LTorPuXHplEmVDJw6NHktWyGvy0ekQ7C3tlyKntn+wHiQ
fLDuH0zdxWud0M9BNlBuVG0n74K7xuJ+Mhn+/s15/hwCgq8e3007nCfPHc95Aupn9E9GYZGemPUS
ue38dQzH0/d36MSgnfSEimLeYVDZp3dHkNeNEIuObHb/78ulXz8y25On/+/rhqSZW2sQLpb/PQ5u
dtWYuVhpZ3xYs2gzaYg2zecxJ92x5cvOjGwPzLDZQeB11kIDMkPFp5+WB1+LcGlABaUDy3tKo2B5
XL6cyhnPWqf0FGeA5H8PhC8m9O7Yk3LfL/RVDwtkDqPo02MzEbY8f3dg57x1sgDc1ogLREtW3fmF
97IuPOe1tlm+tDwkdm3uqxSFGOYWizgrTx4qNtqIznkCXTMbfOoCrdqXhYN8AykIylPrLU8q7dKR
qIEgUTg/HJUG69GcwvNIn+pH+4VLFw+tz7ASugvER/nO6VPuhBZ8GWmvzghhynURivHDs9yBMZDv
7Kv508lhXIAz1r0FAEfeFXahsRiRISvzOnoIUr+/C7Mc2ipmPFX3INotZXJbT4jpTTaqCiOWqUZc
QLUVHUEMoa8p23UPk5aYmCCDJB2KNxyoHMw5VFtUCCHnqnuacL7z0XR/SnQk68HJ8Rv1rv0WOeFu
+fpEn2fv+w7Scvxjn6IEM8zA5tUtP3TcVhcvbv7fh7aFlBBHNnqOBMjY8q9i1P/vW8AHZZvcJJ7E
oFiiVOY/Lz+mKYu71WJxaFFHdi1oZECp3sMMbCzZLtGvKefLS14QypvOUvEAwj5pv+OTmh8C+n8o
6dNd79gTKvbWJgIQ34jryCfHZp6vC/+o9OLZ92Z30dR3q7Idym1W+/TKabdtbKC6vJtW/zuUH3Hd
Bb+SfLgDrb13NVyZSQuQSWZA7/MP6TTleSwD/RyOAhmpp1dPNELoF9soNpIBo4HmoyNZHihimr2n
4VjyupE3eH74719LVM36lChs5P/3H74/6qJ+EwUsYv/9A9y0/uZnG7eIo2eWgegZFvWzrbnq0s2f
0e1oHm0GZXv+bPmuRGfXbpFF0XLpP6wU2VLWdy/gQ4nc1DBXOGKst37np7gUiKRJcDDC9q1q4rK7
3SIgWh5ofUl8ocOw1ipXPzLXXoNIlWXe3k3bfvPqMrnaMacnNyE2I+tgJEy+feGvzreDMNq9k3F+
9ZpZ5k8XQuv7Yhv1RnYgroKY2SY6FgnaIZB/cFNdJj+T73F5q8RmqE6QlWqmfNUqlE1ZnDDC9vt3
wOizhvGh+QSGKhD8Rsati5jUvfbJY9D+Uljqe1Qa2dpP1VfWmj8b+g07bdIYCSPKAHRXOGcfyYmd
cA20I/WoiO5+kXonJbFC1oiXvKHFEAwd4RrK8JCFmXeyUu6ySi+eEg5mqDA5sDNQJbUZI50GUqJ0
gNinzTAPwzos2BYbXWqQOtXMWC2r5XLIFd0Mj/p5BVkgPuHq/TQjsC0U9HsP3hpmNvqqVfuXKX96
sOJ7mvbYNijRt7UHQTfizV17urQ3KU25S+h/hMrRDxHnCWcuSeif/AJFFkKwMMNNlEcGF429NQAM
P/dQnCkl0j+xDPtXj5FR4kQNZn4Mc/rYGhcLb9i5wBJlRN54KMev2k2OZNQ1p6R/qQkDOzsGFrBW
uByfM3JGyW7wdMLEIpLMegk/uaw8Wmt+op9Ekr+41MQQaAt1oH5Twn6nssmpjPscYHJZ/hsiySh/
EgxR6vZDp9SNPbJhWhA967YfOtQGAQNZs7BO5ax4xi5/Nk2X5kYBNkINVnYWIQqDDqQgG9A8fUDE
coJxulZDfXKl7e3HjlUzVFG7h+zv86ufWRzqfViyu2uis99KSx67sP4CQlOusiojr4jTL/MkjcOa
kf5uCeuksMcG7yiEbWnykjqGcTJUjAKMFRJhHSa0ccTRIKdwR54F3CLTJj3b9XcQJ/iuGQCds6CX
zCb2yoKYRyITSePxYcyQYbVmcB4dpz90GAw5Rg0/0G6kzMJNfVcJhf+QSCb6XqRlTLMwuibCjOMg
tTexrOz7yb6CVHItdQtwBRaQhI7GiN5xZ490nQgqdO+A86CjuCLZ6sLDs8oBbo0+yL7JCH9MByVn
i3OueVimg2gVO/vOBoyFS5anidPFuo2KaRTavFVrBOkuUMVp4mSuz5GW1byjJS7duKIAU9p23RZF
Yr3mudQHU2UXSrxs3fe6tutHhqsxVC/J2YQuERRnbxdJdiTbKAp0qcETpEcbZEP9NnUjTipjsnhZ
UcyOLa1P95o7hf6QY/rVZIpMTok+pECuyr22T4cMpF2G54xK6ECkzYzYd8ItzTF7Q5PDuLkptZnt
MtrQcKNplT1dtNRX+6LjXGOiH9QSuCE0stAPtpm31pp2vEkm4ok7aSwIvn+g/DpMKkAoG0nUjnTB
H6OHBLYx2nLfEWr8YGN4qRwmy5QXAe3HZAZ0IsJPDXMzWCZYIF272uAhL35PKRAr3McoLx/a6BGX
kot81QlWHqQ+sIOYOKPdeBpK+duq/c+yndS2essF4ngbB8jKgRFh+a9RhfsvTX3vmhTtR1lAh3Gj
OL8CG/+lYuOHJdNyb2CcuE4sroIa6dlVs1dJolgrmoIiL8v8M92S/Jjo2aW2JZgvPdyzM64kZ+BP
0mp+4jZ6o4SNr9b8UHLWtkgUWgubXpppgHSZaFo01WhjisLQBC9nZ+RRe4x63CZ2eoINw2C/AOav
K34iJMmDlWHRLfUwv1uQB/RW909+6N7CVJFEPLp/7Fr/myR+yGwvXtt++qHZdfnwFGyPKBoIAPsY
PBRHrQEHiQ7+sx8esGBWJ06SVPYeaVou4uuDrGmDyVIrUbdOD6axvwWMIJpC+oWwJWM16nhPqil8
RKOB3cyRPPNO0o8IpEYU09fgXtpI1LfQkfiLZXDz1WcvaiSmGlqugDqlKRKYfMixSfjA/vDhkrqK
rJrARsdETFWGEqcj+VCabxrkSeTikLfeT3sanVM1HgpRLonGjPNp6Vq23W+TmSRU1q8pgYJnDLm9
RBam9PPUI5rpZn2JIAe6huPC+4lXQdfoOUiuVx2mzIEI203tMPMLmXutGoswJ6aRV8jBA6ULEdCt
jy24iBqFZZnW88y8iDOO7EHDoDLPixOOfv9UmRyEdXKYaabeAobfFnf8rcJDJYrLUAfGcbQRhBRh
RJCJsoyz0/+OcrO61rokcUKqdGOxmW2wLxnEdbjXKETZ3QaRQYI7rJYiqrdTx5zL04uPwIGv3ozj
Z6ckHZkI32sPiAeHVIVuH8yb26UoEbL4D3omcg85erNBpBWT+DHf6lSnNKmSYcYTRCt7bPeVdOBG
e9G/1jDaOdupxHGCKzjS4OmlHklJY/wvDxNvV4XDTyoDeZx73kpk5sZxOsZTmfZUYo3ady2Op773
SYgC6rSRIn5qbf2nhcEP8Vj1mmEPvyhF0HFi/I714Re8jL1WIvQFk2hsGvzsKKyP2egqMjX6iqKb
boXrbuFrlEeZ0RMVqM+3RSTAwE8EfmhE4q2nAl1fNfA3+WhWGTtqvzQtMg9a7Ngfle6+VHaCl6XU
AGdA0j9aujPt+3m23aJs2uWhF9yF6WJvli6HwVGMB9lO71WTPgTS4D60iP5TKet82+4g2ICFrVB1
0IFm3E9Td9NWpPP0ySYm2XPAwPRUt/LFUUodD1TYABtU+upnAlSYy/vNjrAHGpVukTboev+7zpD/
h3SxKZ5eiSAPrbObSZh9Ygv3zr3ZmveH8AQyWFtginWttHWqe+9BjQYgrjSXPku2UTRZnvtC99Zl
9JmOqr8NuKFpz01rXCXizOnO26FHA9hv0aoymlcdMxBslRHX4vgQedLsXEXuU45N0hs+/CKpN3kq
GD+BDnEZ/6waY/qlwpDUG/kxJcjinDSFclHyuvX2zxGH0k4mfrO2FDE3MjUA+ihzO0Xd88SYjgGb
061HOQ9klWmubL/+R1RCtRJO9bcqWQb0Fnlx84tkiGqF3F3ujMoj7dHjMkys9qKVSb8yHeIv0jhy
j2azk8K8F6lDYSvVF5LEadtyEjTTLroEiXc0Bo2DXu5h5dI4CC4PVuhmD5/M6cqYnFPT0LCtqveS
sGRYG9raKpNh50ljb8RMaVJcZpvO0FCVlvEhsFmWCe1mmJH02Bns91hJ/hgOYKiLS5Ks/5LH1F0H
U+MQqvMMbQIgEyStJIEjxCGN4pwxUYF6BDN3YvHO/lgq2JeV4BgVFb+s3vjFKYS4MwzqjMYKde5L
ZjNd/Gmrqb83VBi6a4U7S7Pk2e/iCxB9gTiOE1UfKoDF5U2NQ7RLG7t/pcXJpDgcd65NtEEBEeNd
z2x0x7L7ZyRdusmta9HU/VXTUNtTL3QrlKyjMxFEMR8xUVElWBQAsyIV2Ygs91Cj2L8Ttgf6YzB8
PF47s6btIwbnMBkVNJqkgCHWkmoNihEp6LjRQ0k8RI38k/y1aFc0vCIhJTku201AwMLJr8Vz40fG
loH8QdVhsJ19uY2ZaNfAZXsHgsYci8GVE3/5uSBgiBJ75RKdFAPVxCYlKRNY4leuV7+wF8BRnCjV
GJW/iMCCREzmHl1F5vrc8iW1FBpVSlFSVdcekLkCrI0sBWZPSbKIaPoDBSPDA2IeIoDoyBA41Eo1
wpN2/I/KICCk1KYMwpd5jDqMFQh/hs0YfQWxmjZOW7sbX1OY1dqxfVaG723dsd/7ueFsUaZ219on
1zYEGuYWLfP9+YGx5k/HyOy9IiCJtQYycKrrL2mJNDyaWKxSMHGl5tV8p2StlU2K64D+fjoQtNvY
sPcwe+CbnVG7lkeESOVW3t428ep17jPRA/rLAkaTvYXvO7WZ3FphsYs4R+0dJdDfjXS9rSj948AY
3ru+OpYhE99sVjWXyhIn5dbPY2aOmwWzaJC0sOlrZe4sVOWp6ax78slBjTrxNS+w/oy9gByB0rvz
VbJxkkG7uxk7JCFh2XtY/x7EYL+EnoRKFACvA64Il8nk7I5tgNzp3HQ2se57T2FGI6SfYwcEde6+
dZH1GUreDRvjTh/trRK+nlMwpBnsKL+DZsdJbKJoSRiRRLKIHuacWRP3956X/aSozWfR2UK4dFuC
50zMK3fI2X/JOuvZfOVLHWYF94KUL8t32dE07NAXESOA6bfxNcrJNE0O2VBx7tKS+4J9Gz3ttlAK
HdM4CeYRyDa15rq86Au12TckAr4ZnOjXpQZhCS53QcZpWHTVh9eZ+t6P4bgEVfDEGquY9YTbIjNR
MLka6W1pDLmAgU9dMdN1qvrWytC50nwG8QAHgSOnc1/Q4bRq1pYGI4Lg6XJdG1W9Bq2G+oTIr3o+
gTq4U8k3lGtWTsrjNoqujW0hia+ts1bF91DZ00lSeXZVhvXJTBLCX6vyGGCVSKwuIeBRutmWiDti
DCuXPAQR4DWJpf1NZDchkVuNxjjKJzWsjIN3UVbTZUKttCf046NJ2vEUQxPfhanV72n1Dt+MSuXH
/h57IZ04dt3L8lEQ4f5onCp/Gkj1DQ23f+Xbl4soGNXsmuMUtzx0LBRFmaxqKEV3Q3rPaeGLk0/3
YTX1FLMVRnsu4IgExditNnPQTNdqsNg5szwJzEYMahz9BTMIdjMRER+RU3zmdOLPUytOro7qdMJ1
epwaH+gTtimP1RTLznPtm/q7NY3HAVdkO2M3Y42nFjIhGLEirMKAQy+kwnGnt6hAcgPdc4twFwF2
NEL8LRL/riUdRMd0Bmy5o9gNFtZ6MvByjKzsKvEA+zvUkVKHye9vnqdhvjeFp67LQ5z6Ains2B51
NERCJ7uKhJJkE4aexvbOsdvr408c2XeNfFMw6mZ2nT8buiREEM1sd0xGAKPIGeuhsV/k6L36cKdv
knMiLk77XGEeYshMXHRHqwRz7ECBOKJ+IiYQcgmUGF3gkUXFv+FKQL4x88uJ5xqYBSbxVxVnW6+y
dyJAKZNrifv9jkcxcfCTBACus0/4SVrcwirQv4YwYwlBqLeeVAROwvL//RfmoeUl2amCCWkmEXnW
AgzmGIX9bhKWTUemJHOdVvXBwyzyzomHNulgcj4pKrNA35qMe00vpn1cqddO6ic46jxvE+XmoPRw
lzC7vVIMNIdYr4+t7D4qJq5/QamtA39FLjBomCgkzU6l3hUR1bg19IFzcDLWTz0l3nvVt/Re54yB
5UE3ia/KXRrXgw/bKNPjG2dWDtdj+MxOAr01mEw2TD87fj9/Lczedeu5ZjTC2RKBlk8Uiw3/dRO1
mGTRCPAuSjJL8ijJDgPpGlaMLg+9dbaDrdBsCzWyjDQairqmPTjFFDwpYE05HmR78sUv1g2GApM5
7ifP/tu1pvZGUx8I0Px6QWXOaBpzDRvGix+X7lPa24coC4+GCZcBM1mNvBs/ux9ZWzPOEBoxs78x
13/MO/ixDUFjtT5aBs3AfB5oNsfX6m/tW7jLuYwfy8vtlr08LLc7XmGGjnMrh0TOVcV8aBsYjJ2R
Rrj0+3O8dKhHK897m/yXYOyijVCefJYlUKTvTAc6XqRHSs3df+9tAQKWco0r+0F1HR1Q8E44VC13
mxaGtUttnDQVgy1qa6c+aPzzAdkx4BJYVuuuQtWcTvbez/BFroSW/MHynO8AsWwGSvEJOW3jZfQS
Ojntc1TFrzmQ4+OorIaM8hhcl65vesxNaPLzhz5zaZeklmUH0AzFC78s0tiwzJPyql0ehMatmXdt
v8HHNrgkeZPl4mxEHRzMhhQ2LZb9ZsIWffel+Mtvh7bK66DT5AG4EAyhs5nGUrwCdqCb3Jj9U1qW
p1CJD4KV1JPWIQophfpFgHR0yukstO7HNyTZms9WU1z4V9WO9hlDro8HGHmCQWdnB9zYfTQtIvZE
y9FUagwmfUcj1gRDvHKsA5vMV4q4+mMa6WNj3QiaWUgFhnVevRsDAWfd5m8lk5J2ZqVPuFkZqXN0
xv3crCLTLjnJ1THxvsk0/vY0bdWNRoI8+SsEg3YvOjR+3RC6l0AOqKu7mRMWyEvqOkzLTRLXMnhQ
cG6hXaFxrD1+UfJmlPBC+G+jvotxjxzKiGFzSFltdnJ4WtZOfEFMGZIEtKCpYeSZGMcCXHgU85Zs
xMQsF7G9TXt//DnEAKGiwt59X2tGh+s6t6yfzkxmrjoT2k3e4kNpmYFO9ohBTPPVYSiMn12ski3M
i+FR5t0JTx2HjBAnlz6Z1iky0X9Uo4kfT6OzlMTxH15o80O3BOUZUT4Cok5Fz+eoGXZ30IlJPiA+
B2ufMbnCnFgYgfFUFCGeAaMpn/pDoWcNZ/982pKEgNKgs1bm1NJjMO0CI6KuHYKeSrlUGtKWOTel
soFaScl9MVh6v1EmeBC3b9aIGIab49Vn2e+zwWjvZBwk6zqOPdDVnJRy/DLLq7UshTRE9a/MMpKN
P68MgcixIDh2d0qHmXSc5Ntq5lLQV+nRt07G79AE1qo2C7uYt52rzvAj1LxDdGs9A/JYj392edlS
XGVb1zwQh1LdPZ3quwvNbZFIcXCXlaoR7a5mYr2rDbw53syU7SsXDrIdkh/g+Qe9KSYO6F9jG8eb
PBGfy28Vhu3vLZHRhJ+Xa0S/3dWoDfI9uGsrIZpj3hF43Yze77C1Xs3O656dntsgDiJmvIidOY0P
8o43dYZmNDejH49GVTh7i6T3r1EicowL4oU1VYlt2GXVYywQHMV6Z9+6PvjUYGp+ERvZoGXQ1V5w
MaxUM+Q7gPfAZeabZ6BkwhiAlzSpw3VEsOFzWpVENKDSKmzZPMmeCaDInWePJPcV25sHjh2zq1eE
lw597w0a+Zem+92xAlBGkxsEeFdBNhndaDMBOLykBE7RQePobfZs2orD4sZwZ2sOATKP5aVhRIkC
awqvzTyJL3W9O5CKlJ7DlKNQElraITeSEjsDBy6fUuCs2eU1qqGnDlLeC/DXQMB4sm5GUTR4V8wM
mw6u49pOzJqQYZCnTQLHPptBzRPuXnwX0DIzlx+R5ihcrEmPj6EBKaMvMtyxc4RPLdxfgCLdl9Zm
UTCKaJ5XgmB3pGBhgRZzqsuIwD+3tlDhVT7jbNi9o19YQFaQji1JPEo608oj8/HS5rj1DJG/26Mc
fi0rAMOr6jzg+N12NXfGaFX9Ru8RQLcGy79MBm9DUA//33WyW0U2C0dq1q5MNcjHTXM6AVJiTTZQ
7JnZ59CjrXAQKWBQz3AfF0V+idt4grExomQN1aOaTXwF7rSN8Cp+hK9BbSKMe+ul+JGishmuyb+W
xdRJP91m7G5+XLjrIrXzA7h9DNJsqysf6/CzZddXnxE/4VjiZqH/Whf4egj97MWBvjWpj2obuZS1
yyveRFaJtR/vexWq9IIWw9lNhc6pdFLOld4mhj0dzaFHf2ZbNU11LJvxD12bcF2KvtlPwx/owGgZ
e9IGbBA/jaf528BFd8V0nixXr8DKH0p2i0Bb6ag7f7SN0vfDEPd4OqfoU4fRhdCAC0o9T3XgP+uY
znZlbwyP71eLCMoIUSt3hFl3WGWABCAU+i5hAceeiXBERisOtP4HzgTQTiqrOMBQCM9E/HIUEg2l
JQvtRnJ03y77Mf4pfgjOSv3QIWfl1qO2tJFlt78inSZtNB/HdbvF5Co1hKOVg8Vy6FbDyKXZZvZL
XNvorkab5y7QUc9rHsDvRr/FbdBfmxpNuQ8LYIkkmCxK66mqAFsBFVmB+WHyQrFgGeWdDpm/aXxM
pRrfsTWFisBLz5QuPbiElRvdy1YdrFZ7AvOaMP3q4ZPEiF9wDdFWBXBbabn1QiRdj+moEbs2yjsi
3jkO91Fy96JOXkJZI9NDkHVcitRSmohXw/hFjfflWi88XLtKVXB/kuFOl9Q9LyUqUGqkYI5x8ecU
Hu40saFJ3JBgAZhfuRob4uwU0+Y4G6ah1lZrMSf4eGnupYo27eC+mtxGz1Yf21fMAM+NLrpjb4oL
vVqCdRHcnSYIcOgXNXnu7PC9DottZY9YvIvOuniG/Vm6A1fEfIQye9Z3NYkztIbmLIt1IXGchRbd
SBAjVD56BO+0H06F9B5kA6ZrKxvhyJsR71avXUAvxlfYfjQSEP+jl7Mxuxh4SONGWDfE8D0q0VQ7
Et5ijZ19ibK63nx3CBiCuWDQbkkr3knaBorYZ/JWMN+9NoHTnoZP+iklW5qv3aPJwkxhTu9Gj3Yd
BQeIXadDbFaHLTbSR9hg2PdwJYSZsek9GAsovIKzQqGKmjyb39lEo1jmLybX4UGerbfFNmMhxFLb
EWwHKdLag6Bx3hbP8dfxYMuPZWmf2vZ9yPPjlKTiTrx2uM4FrtJqKo+tbZvPVQdnygk49ky0cE56
qP32Sv1jivXoy/YY+RYdoB7UNa9oA+oW+Y0DC/uu1/UbhdVwsfK+3geEO0D1o000JkBchN6royEt
MlJxYY85xM7vA65Wxp8a9+hHUXvTKk6lc6UHCjp0rD6Jdla3qelcJMoR8nnzze0B/bdjHj0wKrpb
I6M31k1u+KjPcxYx24fyIOV8L/6pMwV7cx7Nea3MrstHssNl2uPIPARRbz20pvzodCP+IdGQuoMi
PRz5po9zsSkB5vOkNX4vGVPlYNP5g1+vqPZ3fMfO5sA4a21jEqQRL+pleejg7JyHSIvOVD8EPKBy
6cVxmJr4mVogeU8nqtZaf3dz5xCDfSODlKAvg+5qSBIU6eJiuCh7RN4whAP6tfZVeuRwN6p+wZDC
HAGvKTSLUL3TgsHi3KhjEgCcWa4TI8TG3g4bp04LwhQyQOA94VZpGv5eSikrbr7i4nP5TWiXxAux
7mdXdS9RMhk+S9yQXNFZ72kuiQ3BCkwMNAYORQgZbAlqpG02fDcQmOwC4eBiW+Vkql1EX/+rBaO4
0GiT2xhXS9lD4eEJCHzuAOuR9e+lR7q0zVKt34lh6p+/F+aIREETZ/FycWnwSTMU+6rGwY++1wyP
ouX0gKgpf8U6bXHAnYui0Z+MNUeS8Fp0b8zWVqEKqG0z8TNqQZ/bQ/XHmW/DFBHTnmQCk522i15g
YKyGqgkunLCAcPVs2VF9HGxceXltf2RhoL2PHgeLiHcT7UHq312OovDjjPD3lLwbxPD8mVqWEL1N
i2dvTClLpyg9LIujrrzgYzSLd6ccsqeK+McngGNPslTyR1IzZscCFu4EVosfsTcgJNP0GJyUom5E
RDbv4eiSrwkgrHEp0OaHEsDJiGbjuJSBukF+UVaY6qpFIygnv3738IIs28yUwLu2rK7RVmlJDMF3
3Idn6R9kxMN6Cdqtn8Xox8as3NmSoRAF5HYJvcjaxj6Vg3wxwsX/oAs8Xhju+qo+//dQ5SQW6Ay6
zihB76hSDPoUUXohuUzsU6dgcR4BzgIR3XgBg8tlY2xGzbhxGm8Ouekb65xZ3l/iuwCWjQ24cTkB
+I9gJ3qM1S96acUMlqNmn/i8Zfhg1MnQ5/pKoqot/ZiJPj0uyierXLtTgiqCzrR7hg3m7822PfVR
rEGitAqs+QEUFr1gbFVhToj1Kt0XFj2IsuTwH8xt1UTZJe2p7pF5jrHvfX6ag4puZThV+6C9Vd71
puPpDWH8s5ggk2k9OkSazKw3ZvucNM21UdN0B9YNmDfDNx6jkjoxzbRe2XeCjW8iOe58m74KR4al
9HGm9hBaEzgWfZQHB5oJDRGsImXoDAepsHxUWd+eu8mLNrOdE1PtAHm6IC8BXdxXU2rdundok3Kt
pW9ddvKX+CKsnEB7EheKUGVhtoE8G/badKxKVX3v8FqBFLZ1JE5RQ/xdLibpQIBLeu4/W++bp6JP
fmeUqBuTJhwLgvmRBhFcI15adtZNYurRjxHYVGSOP1jPDpHdJOsw1e0XM5xeMzAEJ9p3zQsa0uC0
XHy5A9aqrrL31LAN6Opo9YTm2/smQWaFUrgz9D9Omh1gQmBoHK5zq/B7IoFnFs5jGUZH2VhiE/Sc
hON0am9mIp88s0yPIuxd9ngvvFoe+BtAt74NNq0n/HvtYLIAvGHKVZ7I/EpefMkCWV5jVYbH5W1o
NATf9iAuTNCYS3smp4NGQZuhaxcLK9jrKg/WS0RbFXNAo4XwCh/K3eOAiEh5tXF7UTm6lqsfdHwh
UdTmz3JiThWX+lPoFM4f3WlunQkqpaUBt+HcuaZSI8beQ99VlhxyE+rccEi114oh/aoYEFfATr2m
lfeozZ4WY0wLbOmlwjiMioclh2g7Fv0fIFYzRrMlhinCEYWMSiG3Jpotz/onVVK1A/9LkZnpxluQ
BcmOP5I0kvlnePpamQQsBr35Rg3yJ83pIiOBn8BtUJjrsUZn1+/Cy1LPfXcW6p8liW7PjUVW0Gxj
13LjvDRdTQ7Ac/PTVfbs9Sn+0dgkuzow/euoyA9YLrLlVLSsjpoVgjcz0G4tX0vdmo5L5jxNtfsx
zJ18Kwvro5dilwQBvKMYeGcY7fEimu6NNhx4jAZK+PKpEf8PZ2e2XDeSZdlfKYvnRhbgcACOtsp6
uPPEmRIpvcCkCAnzPONv+lv6x3oByq4Wr8LEss40o4kSQ/KLwYdz9l5bET2T6vrMRPwUwyN8aTmU
4qYcT0j3zhhws3ub6Jh7g8V++fcmBZI3jGS58TK9v7d1i8TTlkADwOYU2VpSeOxoDB/DrLi3RYCp
MHW5W/WsytXrjW6HzdYfu3yP+qJfERrxilQeN9PIOr+80VZp3ZQm2WHadGsYrf2X56UPmK9bFn2K
wIV9LpzOfMmn7BELMKzb3unokYADi+IGHXuUlUdrjL7GTZ4eDXgyt42HxonV44jvFLStTvWDeMGN
bzXfdSpyjwq34aqOTYOEGipRyy1c/i2rI7KAsGoMb47eXZZfSRtX3Y+Kp42eG7sMEbT2iD5LUP4t
M+MZtgrR3WztmJdoOSw/YSHBixO4Gcrn5B+S/4boCqdo2Ex7rUOPDrQ8vPV5cfckAKCYmic0O4m/
TOiwljipifiFso7J7kMi/OqgW5ozPThDiqw+LENOaQAdevuky3Da/Xg9/ZmDX8FfLdIuXi/TO4qm
4mKOfnn+EayKBFMSZ/utcgL1ScdDvCsQygsiZUALxbs+EtGpS4entB4+SraUyzEmS8bpttNQllc7
vy05g+qDeQm6fOIYw69TQb80fknAMt8gCvram2hOf2xTCreAt+mG/X2m877YTfZKijBatpBzoxbB
Jly2r5h6XbYETrdrkidTI5yinDFeyxuXcRzGF0+ZfqweOhoC51GOf4aYtu+xMTn3KcnSx1oacI/j
4UuhJzegVugrGMRp8KgaVDj5YuEkv83bgXOvuxKdLT5MSr//sdpLJS4mLJmOw+5tncnqweZJWQtF
lMZSNJcJ2vGehTJM1bllk0PlBraHb2T23e+jPIUgVPsqDtaxLNvSpQ4ehCX+beh2YKZDHoUVtFsX
4ZmuHBDfJJLtwobCuZPyMGcIBbZOGb761KJmA2C3Q6GFbJAwmbiuAtIyEQ73UXQ/IY1Q4kMusi0H
wGJHHSo6x1oYneu02/5/DJzunM2RyCTDw3XeDlw3am9IjQJRV+Ewbw4hdlffxZJDfiRZF9oGa+pf
wp2ouGK/I5KoNARpW5D7VqkGTjHo0g+1UI9JlTKdTXdaGth71KdiTrJ9Sm4GkfnvXGz5N4nZrnQc
YfCuuMIy7Ldj1gZqYIDA461Vn0SUAkHrXhvFYQvjEp00Hyd/kpERyp53eioMqun1kfafw3qLYMEb
EnAX02skQ++xCZxvgxA6EVIj4XrTRE60+61TvX/XzF+kd8gH/E+D+5QpwABTkW76hOA+PSuKQyUJ
Uy0zBBzATBCH5B72/5qgMmWhOAb9BMd7vAQpCduisi+OPZ+JyfdWVRld3rmR11Gyuqmb9GANWykT
TYvuvr0odL6t1JwU/tQww3WZxuZWRx9LtcmAYKgI1m0+LlUXNJRqp5ieCJSi4DJP10lw0yf9Xd87
NXbabNrJfoDVKPT0aBectSNt22q2eSzbjvsKRjYNsm9LX+adDzEP8ufXSNgQF2zDFegAXDCX853/
8wvLkF//8w/jf1SZYeIqRMQPKwNrlfLR82Wy2FCI7P+0qm48lEV0Isst3HOyuNRReSvZjnxIC36n
rWR+zDP/gdy5/s6qDESPQXGZTZsJm6e9a1bDQTMfUBoXn2hpGKSP+xqEDz0/Jol+MYLI2FdF6Rwh
TIn1Ox/t+v7g7Zmz6ZVQpsskYV/dH19o+IFnOUaXEUpD8z/Z5yX9jwriVme5H4aSOo4vlLY1zVod
LNWAQ9Q7sjJpvmhUiS3mrUdk2+TuAWDYFAm5YAQNvcTZYJ9FhsYmnu6jwkN7UYv8JsJ1xbLi5O/k
Oi9v18/3aPkghmOYtmlYluvMU+FP96gx+ymvSsTtjo14NlYsRgj+vpiT/rEpicrTOZD0nVndCdCH
N7mT/sVujFJJZOxSolunqNQ+otqYNsrF6vb7q/zr1EBBxrRQJzpU6E0h5kj2nwbn1vlYjx5CIzGY
DkS3HIILlZ2LH7aPozkeYjQ9m6UKmCGG3ODHETcuXo6+isEHNjcFCqojGWrOmj6pcyDWXdtT+ExI
BrOiZ1RUfBjPp7qrcZqG3XzqmUFWcHvVvrbs8KnVnb1vQXGjVmluosqhCqRJ2scaqXnkE5VbNoWf
stH8i34r21mw+tUMzQEXFYzyIPISBIj9vZSYp5z+nVsnr18v3dZtJk0KqBItiSHV26sT6iKh7tyS
pVOWAsY+p+eE47JdjTEu1B4SjgZHmsKRCa4KP+Dypdfll2XLWoz5eKzm6EmAYxnrQSy5ozRDE4cc
y6wGH+V18XkaDXEsk2FtDoa86+OJwMu0MFc+R9gN2CsoAhJ/R6cq3K4SnXdma9UhiOpzHKHD1mpv
PxutNrGek6U8nkiQqMHUstNf9unS1W8yJ9NuQnrIds9Qp3wkLy7pnqs+cO8VoZbocsPwvZVSn5eV
nx98HTOGMObny6Vp41jXyw6dL6ZyWydpaNVQ8Xq0IvIS4wZ2ISojuY70ePocJeYrH3l6RJ78oxVo
c9txTQfh7UAP2JkVRZo15+KUU8xZ3x3vqBplPEWL6Mmgh2m7GJqtTDc/RO0s782qk13YREu2E6nN
Q1agukhnOy0PVjxOycc+bN09V2IRy6BH/gpeYjx26CrWTJUkLFG2WhX487C29OXRB8/3PBT8fR49
FJ+Szi01LZRES/u8NlCiL00P21N4MN2EgJGIlx4RWwpAj310uSPRvrrUQf2ZaD8HpyAp86NHqrAc
pvB5KdLGmUmRwIUPWaTCO6o55lShiHVt9hONNnyi7o+WSEi1RzlLTVWmxKxkZb4n+pcqTlkhPR77
S6Ps+4kMiYz3GK5cuBdlfGOC7rvVaAHvhpZoF/xHkAccXqe+2Y0FCuWqwa6JDocY2a7YF0HRg3gL
9Jm5ctPEqIKLssV3NaueNMdzdi2/vxSLs4R85hTcIRhu/eLFGjFk8rbseEOVT7ZRHYqzFMWLqIwf
EiOztOckUF7jqiZ398cvS9VBXphLHz4cKvYluNxTw0HERvyZ7XSf0C7A/K5i9+DCxjtm1fT1x3HF
smQJsDupQYwhrO4LTLsWEYkXIV33YIXg7kPqfM8Qk61NQvFCjz9nI3VMN/YFaxmNbjGAVZ1s8uza
egz3ZtnvMBpk+AxNgsc6TDGL4AJMVb1qrTD82lbTR8PRfyjk7D6AreFO9V2LNhi+O91edgobU4bF
yxB6GEE5KvA4vBgGsLIaIhry1cGgU9Kmz6016XdhO33I64C6dCiMc9AAWVCoPsiuaQgZq4aPChgJ
beWuOlkm1uOxlfgvwD4jyJ3BwOk3u8+HxyZq4nMIeQgK8qPsSXYGbb6tsOgsx/sEszbRZZ657uNO
nW2sR2tjEB/6hkSu0Gz7SybFy3LEqj3UAz4QL6pX7mX5VdM133vp0Oz6/Qpk/jpLzAsj+1NhOYCn
TP3tHDvmedZSKcMnNL+US0UJP5i/Gclzu7BLYx/Zr1EID888LqdlR+YiLbtFdb9ankDPTp68zNUv
VacHIIMhFxi2Lp67Pt0qiMivju6f9MDukFda7WUpt6lIRbeBUfm3UhLOWpNkFwfubkm5DmpM1J4r
EDmRNnMmWILcMHSBhpF478yRzry8vp0i+fC4sdiJGpJ60NUmJ0symrS1xYefi4AcdLqtgc8/ICV6
gH+N533laX6wywM3pxlEq983QbhUhq/vdav4wNzSNiswGqCx5hoNLVG1w2aGJt/QEehg2dhahvcp
EKhU8zHqLqrUyI/0ZtGWhcNsmYN3cQqsMZmar/TnxCE1hqeljCyRlGG87+CVZiVS3X78BN/4nHtz
skk+5swxxado1s8aETpisMLRbuad3+LeuFt6/bmjQRBLvFdCU1GaFz44bJ0INULpqw27O32DOV/e
6uPwNe3knT5r7rwGxPRuDMr+rGSsqH4hbxncMlxzKNMvImvUx6DApmWYF8vo09PkV6jRpZo2fgXB
VfTd6ffP6LILenubBDskS3JScB3DEvNe9addUh8ko2F2vYDI2gAAR/FzFw0gQG2dkIJ21rdFOcah
Zb0tInmJXWRuKLBBgHjYJWvRZEe/jsd9oBEPGs8p92ZMLmlYFudy1l06LQKoYNr9ftzmfIq+GrfB
2VnpumWx/qqrcY8p8VBExTHuCPGtreh/428sL8v2RK8x9tSOjpeuafN7K11xJBuKjlT4OMcoy8Yv
7wciLjwtPuW1cSq8zDprUWmyOzNPk2X32CpJ1Ap5jHwE+Hgem5MoMJ4uR53JibOtxrETvUMdoIds
jH3gOvcE7YDMhp625cz6+PtP/Dd3ypQKfyS1BWmy5b6qK3Dg6nw1Yb+H0siw5EfdGiQ13yR60oan
oIL8RIvN4COCt43Q3W6HjMEVObV8vTVPhgumKXQJ7cVl5MInIiO5S32XNZpmwXKqIq78nV34r9UQ
JgGd/1n0EvAAGFdFhQHqWBTGEVrCisfF67GdQBcvmAMnqF8p8UVd3BONHLFQsN0gh3bSXg266TdD
6HwjP7hGmRg7l0DDTygsWli1zTLe2LBnXV5BsC/+Kez9A+Te8eWdSz5P0D8/ZPP5hoBNVxq8IMK8
Pt9kgyMkmzR3w4/hNkjK2X+ZzX7jLl0BAhW3CPceCzAMR6pPpHlZ5rFxY/R/vOwNIJQUSH/Vbux0
PhS4MZAIPwxpTxsH+GgcQWg8/n7Iy/V8M2TD0IGeCcWiwwW3rq43uQK2OY5+tRW9zzaF+kcWwKtQ
bNEW8STiKAeT+F+yIh43hS5tm11OnqKOggNwy6mW1idq/CQXmo22BZH78Z0BzgeL6wEqYSD15kxv
SXG1LmjA77ymCqgdju641sveOwZgRenBa5j7WpR6g2k9wx4qTwTXxXchxRufdA7tuWygEzPpfIZV
/nmsW04c0r/BoK3eWbiNXw9HhrRnXIYlKeSp69qDYD6UtUn0QWzYKB0nAy5/1h/bhj5s2NHnnPvB
E/ABiqfKAJJMJ+PglnB0AF2uFkFkhNy7Bc9oiHTY6QLqrdGk6vj7i2leX0zOcJhUhIPtGHuMoa52
GAZ1Xb3LR+xay+mxb4YSIzEaW8pDhz5tnnWlHYK2IaNUgx+fu8ML8RvF3g+y4dDIu8xux71qkuAT
yN+Doxn1cwWA6CbsGotSL78vRaCtmy6O0BDVuywglWKQtXUJB/uLFtkuJWD7Q9yWpCA6pAmGAz2i
CpXRrpoGtfIGFT/5mjhlVJDWi/cii0P7ncXA+KUKaBuW4wrXlpzFdO7b20UM4CjnTi2e7US4mUb3
T2yw4dYBN70OW+h/PgEGnHCAU3PLs6cook2Ea/ysNPt2qWb9/rb83XhcliRXsPkRzB1XpYe+Gyxc
wIgJfnQpccdhmgg8hZi/QhDiEisipUdkYV1R0x3c4jjNgatmBB3GC1lvaCzo78zElrh68XTblMJk
Q2ZLC5yMdVVQi0NVDHGi5AYBmbp4+VQ+UiR/WipoGPdtKWGNjHRQC5RcH3JnFMTHJ5o5+7G/BLWL
A2X+D1VL/FoFoxprrw/KXOU4a6YRSWiKGc9gXqJ03H0E16MuNtWvi8gDRQND0YURmLfDsBGEiZIt
tejVeNxecUy5u8We4PvRvedFj55f1oc0tNQFXQZ1Mpr2GB+1D8R4IfJBTIK8i7fO+9MxGwL1HFGf
vcT4pmiTHqaRnYtoO4oZoUovgEblO6+d8XeXkrKJ6bi6lOYvmyZU0lFptaUNlEyLHgfh7Ds9Dvf+
hLtKT2V1UgoP2zhZHc+84x4Kob/aoApPron46PcP23KK+HlCne+rYwrdEva81i6D/WkHVzeAOagN
2BtplN/roTRPSHcSUmdQIrSGfemj2eKnYdkwe6sjKDEst1hZXtMyfbItj/MWBSaDbsaZkNQNGdX0
1mwSEYco/qhNJAfiuzPOBKRAISJ61NI6fd9yK+nAgXIPtegSelRbl0qaFQnr/PvPZ/zNQUJSoKK2
D+DCoqXy9uW2xhH9ty7/dZAQfRveLkWkSBMoIMJ8w67WPML/7/ehkz3qOp5Ox44efj+MZeF8e5mF
4OUB9GVTtGXBvxrGkCaKhcfYmBjyKOIgSDMLH1R2Z2GjsEEt+1RjhBZo5+UP5+h1Pe7VJ9eqDqOO
wtWwHn9M07VVch1Tyz2N9Na62bzi2+OfpCOB47P6+lAUFIX0uGyel2Og/0HKBtloZ8vzENuKdBXS
c1sd0lc2OvEOQyGLKPLSizIdTDQW7q0NPQJrBw8L21XtgQOPBvl1SkfyPH3rWSet8aC84am1B7V2
m1H/lJEmDphMfPTputmA5M8+RXZ6ZoQBmmLEOiI9sIaeuCRtNW4LBwXL7y+xMe/Zry6xyWGRtAdu
9a81SZgAkdRoTHLYQbck0vw2JVyrdaE+2Ia6ANgC1UOrnoqG9prXFF9ddpd7NvuEcGjuSZmatjNH
smDfGdivyyzrpcUJ3tFNl83L1WHDJlVLpcNs4O8Rny03rNMgACwCWzApxyguxs8+EHfZRSPWiHCN
ArP4ZDf6DoW6fpwmdBVzLxlee6L0y9A1PQfh+aj6+6H+zSlBSFZA12A9ZHrVr4aKxcl0UHTITSzH
jVUS74EO+etU29m5SOh/o8ygdUBO49GzGgD+CPy3FRjBYHZXJiBFMZghBR6i2RvoH1SahIcprrSd
BYaMnrL+TDLhl98P+pc+AuVUabA4KTbbiqPo1aY1k0PgAJ6QG4/mxohV9HHS8gNetI8hAhMSqgF5
FhOhL0raONPt77LQhxmIuS54QryU1TUOh/njhrfvDO1vbj0PpORyuu7SVXv72jedp+etgad6qd2a
yWtWS07veDRIM7H618dRBWpVKNt8SGNPUBtzzVMfIR7CPKLhjU7JJVCxcRt6tToV8FNvFcfod0Y5
b3Cu3hzpMj+xEFCRNp2rOVLmuhM0niAlLzWRss69lxzexrrTw+mchTE61/mWsxI7T2Xmna1Q3Exu
uSFSQX31mwFOdaClu3amTLHYVtvfj0/8zfhs5kzpcHN1hnk1efqA5cZ2kGIjdDTqy6sdhMMXEav2
gAlum5bFj/KcNjRQzlVEL67CvZRYSfOUUo/0tXpc/5BAJknwOY/8G+VgIVgcMJ/8tBkvtGaaTS5d
4BGx91kYZfGos0F555P8utVEdqNLe95r2vOe++3zkKVRXoaVTqNu7oIqp8egDHeZ33wlAC1fdTR+
13VtNHQrKRTnDo1V3XXwOC4Jbjqh2MNHIyzKlWiN6MBRfI38x7pY5FRp8GYxYbu7OhsfAnAO78xj
fzM5sP+bu47sSen8iPlh/2mrEKErqGwUCJuJmSDvvfYwttElyiyc0AroRzYH+HhRA7UWOdAqI7Rb
TOwAF6QmqomJSGeYGbXQMBEQ46j5zT6M4ANmE1JrMqVpZ2NXeOeSz5f07cM971rptjgWX37Z3eMS
bPWm6Bg1NpftZMOoyl27RkTW5OTTVNMxAmkARra/rWt/39t1cWEyeewV9LdxhJDQNmBPXN/8UNqn
OujsLdlTiOPbm6VCFdZJ884D/7c7REuauiMNncf++oXUnaiNtMqwN2Vaw72vZk8Szio2zhZpuWbn
3IZGLdZm1yTbflTOoUljd9slQXzMizR9Z1Uwfp3FTCVd7rmkzghx4GrvP+MDRqOYnE2RjeqoETt3
hNd5jCn5r7HpgQJWgtp6ENJeamEyjpZ9zyO9quLCWbk6kQerPMqj3eiSOZNinn0dUA3+dxawX85O
giMtUnsXSYcwdRiEb5/RLjRLlIi+vkXMD0TM75otjApjM86BR1rhb+0g+6sHkHuenPyD0sTr0qIv
ZYdNQeHPf+fpu750jGeuuUlpKOXarn71wuPmGkWhN/o2xHmw6vmJbYhzbXLvhB/2O0pEVNWsMgFD
zStDAWz8IblmGqG8ZkTnvBu+hsKxDziqxVHM7dZWhsExxXU/jAn0lll1UGC9c83sK2oMuYGUPzxS
j/b2tg6rjkPG8M5U4FzPyPPHoq0sBTtn3THkVeUAOy31ywZ2cz/Wp4FtIBqL/dKtG4ICCIKIN/FY
4CAfam3DmbI74mYb7mNXkLvdbr1Wc7+MEfFES9uiZWOMsk+U05n6EwzFjD06uLlTmsekA+NkEcB3
11iH8w++BV+0sHTspsjwQJtXGEyQ32mPHfQ83c1J+kqJkNV0rLzofndLub12CA8Zp8CnsGCZt9TA
9JU9nz0hSlHHnI3RGCi/L/vlpKyJ5dOgxWU9yU8e7Bpc51vHyImPmk14TgAUY85FEJ3RrpXw0cOh
/9upYUjOFltj+PT9uZ7kJwM25qoII/wXMV5je/jLSMKcD5d9CpOy3S7IghyzIFJZzHl6CtYUHm+D
CrHKdwJ5GYHMVvGjav/vfw7/0/9GBloy+nlW/+d/8P2feUH2E/mrV9/+52H7uP2P+b/4r594+/P/
efO0e77+gTc/z9/4r39x86X58uabbdaEzfjQfqvGx291mzTL383Y5p/87/7hv31b/pbnsfj2zz/+
zFtMIvxtfphnf/zrj45//fMPlxfu33/+6//1Z7dfUv4z0Hr/+3/V1z//7Uvd/PMP4f6D9CEYLTZv
j+IVZdvYf5v/xHD/QbGWhtv8VDnKmc+UWV41wT//kMY/KIpSd2C/qZMLPh8n67yd/8iU/3Bcugls
82lcWQZd/f87rje35P/don/L2vSedKQGSdL1Yos8gEE5Nrsdap2GY19NZNLsjFT6NvFx5Ujqiz2R
J2FWdC8BI6AM41g9xFuSHImDYGnYq06CWhuz58riXXS9zCX3goXJNwOySOxhU6EbWSfZUByCQmz0
4sWZQL/+dHH/9SF+HvT1urUMelYAsligYORCvJ19s0SvK2OcfVGmWWybtL8zs4kAP6AX0v9WV0DB
6HShlVf9va+Ic8sHsrKBcBzeGcjVor8MRDHjsgBw/ahlvx2IqZe+m1n4IaN4CjfELkI3sPRqN5EU
uWa2Pjil/d3Fjw9iGdcYKgdi9Nzp+++HcTVLLqOA4Whb81RpU1J/OwovIInD90JUY8UI8Y40WuwV
UGAmNkypL9+ZlI1lW/DTVoe6vY45Yt6fOTw5+nWNroNy7c1s1xk5094WDVBbT37RugpJKM5WQxB8
QOao/Uxzk/qyP37FJuJdprpJz6PBA2Drp7Tv2Utv2iCPzrOmCSYRuqKkpx5mGArj2Kgf4r4YV2VU
/5UDnSxqwzgSCSMO7A3JcZzGFRDxx04vk2MVk9AyFO5HvR00qrilf4jpLa2bKAqf9JKAFZHa57Aw
SHclSCXxiOMtW/LS4nBn1Mq5ZPHMB0zPecVh7SlNp/G5B1CjMlNta9CcbHzdj03bk0plpPdWyA6Y
lAsyxHsitkIilQLbrjd0heF3et33dqbai/ox4tm7L/tm35NqcONFyPVg2+3HARqIztZqXTvBE2LF
jHFNwAwDLz7h6VoXU38TSWHdVCMi9EQ0x95CCajBEoX7DFKW1O91X9WE56KYTiU9q7iMyeDWzdum
H3ry28MbFhV9K0n3HIJzTaTAkBFLQCKav1NCdzaD7T/HXf6cyH2vZLBHxvF5qgS8a8d68cSwcZM6
+Vx0Q7W2e9vfuD66hpE4zJXrQ6XJfHxiSDFLiGplfNRFSR/fGc+N6WYnx/enjVNHGV7T4l5TNOwa
WLMnHKWHQY3judTw8ptO82GwYe27lXfr5cCljLHRT1jnesABVnqLgaqdsXjiVL8Yxdh+LFhdWyDG
O7NwxyecZ7OhuqP17lZ4K5vqmXQJ/XboCnHONXHGXh3RtDfIIaupGxmtF+5MFGMHerWgpiJSoAVs
n12XAdfSfP81Fd3Iv29999y0Oyk6dysqx92hb6GaeIqYhbnVvDCBZK+9SqP9SHg8FC881RDfyefR
HSq62gig6Pev+NJwun7n6KEYKDU4Xcjr+mmeObQhi8gHDwOdKSFhTjQdHTFY7F23p/csz6byiTh2
PodFTlEvzb3bLhEPvUGA6ZT2z8g7jhE+qnvvmX2p2o6E3/l8ySuYSBXZ1NvyWa9r0KB0l1eaO+kH
fypuQN+E51a9c0K93kDPwjSdlr4Jhpam5S89IfarMugxHqw7Sj0bSaD7jfbojPCV2lK266YmJ13g
h5vJa5nq6NtM+Z6YPG+bF/E78oJrESaDEXND0qAro/j/ddM6qSk3G0PJVbPIaOeclBOaodLj2PrF
3Zia+lrGhryI+UswR4QhqjO2DWoWxPk50TWAOkGsGGlxUlkV3BSRCLaVyXvdq0sQtcafhYmEy29D
996nn6gNAsw3sA7SfvLLFOnmLqzkudfa8aYr7eIJR6kGzCBCuzHv6uoYUZNm6N+dWaLWmr33IvwU
m3aGdj0pPO8lK+pPKTLXe6m4hL9/9q67tYIuI+cxiveKlEbk2lfrixWbBCprACD9rM/Oluq25mDW
HzG4YPicw8kDAzi4QCt0yVnqvHFInxbrAzqY1ch7QtSY9Mobm0LFjWrjr78f37XKYhnfrFPWKRpQ
TzGvVmFy5TLbRBS4Lsdep+KSP0x63W6DoYQiNLQ1mY7omapQ/RXYE/vneVbv66o/tLj5dkOBcsRu
/WCrUqLVc2y6gbSN2+WLlyF00QD5H5Zvm/wjjMI9IP8OVLfmP/rqU5WagPUG8KbN0LrHEL7BPpVT
eIuL4TylrroN0/K9Nfh6yeeW0LNj7zZXoh113Z9GlkAd0IQSiRHqxMNNgrpXQv5ZB2Z0Ty5mcPD8
nGUNXq/y1TFz6SNS0Y7uBmP60qX0Vej6Zjh9Ht65F/O1/nmemgcmsWfY6O+wldjzQfWn4o1XlYMt
Bz9atxDL4VDW7m1UDafSBHSZ5EJstUCSedIn09EduStlN9w32Sc99SzQ97K4BNM4Xdqelcz37Ax8
VCghxil543updUPPlmgeQR43cuRVmnVdsJ4A2GKc2NpjPBxDYD+PQ+1EYMxqVFgu0Si6U+W3QAze
6flcq0Z47tAw6HRI6eea7OCvT6eBLCpu97woB/5Wtujbh2psPk5ew9bUx0A45uIB4YXxkEQpDtAc
ha2Gp6+KPdxHdXRx85zKlophVnskpcmRHKDENe6XL1ZtUsrCLnuI3LJ7p2LwNy8N8xilQTRvpuD0
cVXNxs2VIimF0m86x7IS0L2Gct2OmEFivWj3tR47hywDUmHk1jEIUCfV9fDIn+Ne0TXbPc/fkjlS
gRTzvhE0DkiwIWbRABV1IGoKcjjF1BdLELza6WAxPBNBkE2A5trXhk0DUQmCPcm9GNZ6WCbT8DxO
AtB2Ml0SsM6nSqbWO6uOdb1f547N3VCaSkjt6UTOf/7T00nPZCSqiN0X2+lwC0KrP4d4+Wmz++22
Dgz/CA4kulGefeQTBQ9DJ9M7p3IeBQkhINoc7b6oUv/Bjp3w0DSFRfYMeduqz+ptWGK7AVIIeLVJ
kAGBJQ63gBfimwlMV0fO6wogQlxFx34wvi70pXiOEeyJash3HEyDQz2k/RmJf3gqIJwcEfGWlyJ0
6v04etTiKl3wkBvVxQ2YpGzShkcC4R8g/xRN2L2a3SGoMJRThC4uIz5FSJFO+06DXs6T/dsXnOmG
zrySKHcUh6+3l9Dq6nJEk5+t7YiM2MBp50RjQg28oA7ucfK0vA2GRNbRlzB64/bJCgbof3GHsRI5
+Gr0i/Hgal340At06YbVjwfbjSt/XUUODf6uKHdYIpodOtL8LGiZrNyuiz6oqoroUbjTueu0Ye2W
Rm7sIGyhzfQz9gj0GV+7kfIkGSliT+4SzXivH9fEKHAWKiW82CD/snyH+xCtZ+GV6KZj7cGFZnLo
YzBDVWp5D35dV++soMsKdHXRXEenPe3aBGoZ4qrzEcGeMRs7SDAdPJR9YX5o86bYu2iIt8u3WV4g
lfbbexLu02OogcPXlFNhZkpJ6sB/c8g6E6q7P02fx5EEK/1cl1BQsuSYOL1961txf+dPZ3gnK3uI
s4cpxTzYh4jnClFtc9jAaz/1hyM7uu6FTKknqDrvfMhftnRsDWiRKY6ElC5okF1tEzrPtkl4NSOg
p3LaB3HSH+3Qfh2t/BMPx4/3w5HjY0itcSMxCZ592xtOnkPGaGZwY3+/FFnzRX170fFm0a9jMJbN
anQ1Hhs3LmBx0Gtam3k70Phq1w/JI9gkwrCCJLjFdeXfZjBnfnwhR7MH11OQxJ4MR6KL1hWNPX/l
3CFYIe/JrLpT2fLQs/JWL6FpaQSeuislzo0vM0DpY4dJOXOeJxs/vQfUSk+yaTN4Wnlra8anygPT
27hsaEu3Su7cBysX6oV1IN+hSjSI5pmaTd3wykh6hvjCUkJI3Gcv6/pbylXjPtFeyqTLj2DbCVcx
a3tv9gXyl0w1nGY0m4jg4cUPG/3cJbJ858U3TPfqei7bZIee7dyUcc3r5Y5TzYBTNaDYYUw1TXtx
pBFaX7RG07GoglpvPAAaTpHrHypl/RmiqvrmRkTDqLynOtDMC4Tl3HllOR5hiiHs68J9UWbJnbRT
b2NESjyHo/OiAUG7xW8wPAJAS3emNz35hGFDBbfIq8rInAZu9Tjf25WyGrVPDGN8In2iHbfN+K0w
LftOwxn4UCVZf2uiKl++i73mC/DHEfwZaWBjYHMKnffWdojqyvChjgeos63WaLEpU0jX/Q6YjAKY
vCkD+ynph3RTR/BBe3QKmarUFzOAOi3N6ZvP5IUJYDWB7X4YerDF1K0O+gAUvxCkV4Z5H5It4ffr
slLyUNptwYFrlKtJn/2OvUVc2KAVN6lu8EUhUOKATk++k995c3EVao674p4Apoppx7jQ9ldYFpIV
mFH14JEwsHJ7t/hqoKIb2ua+SHKyOAonop00HvFrVDd2EVY3UJ1YXfCLuZUsbwRH5E1tVIQu2JNz
KKHmN8jd88JRWwwwVLTny2MMJEtOoWx3dSrEh6aVD1om7ScMtiXqjZaYNM7oZWtx1CmN5yctymmI
ppr1mMcVURsN3Ua2/d3KalriB2vsK01YPeF4U4dO4c75QVmG8UBWagLqEJy5LgrcFlKpB0GuQm76
xocghCmNfsr5LyUVoHbnHZHSdYefB5zO71wKdelRG/Sq365tcdemDi0JjNv1DHHN2xe7hZ02xDys
U0qgQtAjS/Ah3tSOL+5REMZrGpTyCMZa0jTbyyxL1uQIMu3SCH/6/YSmrvfWDI91lyItftNFU/l2
eOge6rHUkGhElvUclOwXSvBzAbCfA3TveOMH8p7JHxBmQeQnWioeJBdmzf8h7Dx341a2dftEBJjD
X7IjOyrL+kPYkk0WczGTT38HewP3AvsC5wALhNrLlq1uhqo5vznG4ul/GYqrtywymHxPrXPaLPXJ
TmBjzIWgTGtbJEKxITasuuKXBd3FBy3e56qf1SeL6vBTIdr7Svn5NFS7PKhjS1EoWkJicvnOycae
iUL0wo0lCJQV0/z8OBRZtmNorr05OffUtkYI7g4uyZwSC0ThMlHWBuy6lx+guoiORV7iaSKbXhYd
2oH5F3NojZ93YMFZ0Ce7Ma7mr7YaWEyI+n1OafSOdRGYqe4e5aSwnGx04s2p++6kVEDs3GuPJcFX
5KMmbP+x4Fpx4VFVc84k0jxa2xT5/DGOEaDQ+O+/BthZGPqM98gojSPB/uY/v24R7xatZr/FhV2H
SYfs63/+ZP87tqWb7NUoGayxUIvjfxe0WRUP6MMYnnAizDB0tIY7wRnmSqaOCifJK6WP+r0i3COw
sa+xqA4O5gw2O2V20ob+6UFjoD+jsXSWHBrgDI+XFeCvY+3WP2Udkl80f9ej9DaWPdsnk2GuW+ES
AFub7ccJgTOo3zq7ZCLOLo+v6G1ZO5hvmV8YcgjB6/5KYAOfPU8vQY1434S95j3XCbmrzHXu9Kle
IwgZJ9GV7j1yRufOTbULCuUN61dd1KxumR6LAtc8dZ0w3oYCkplOk40AsX4pUxDsOaGe/2WvQ5Pl
v/qja+hE1T3V4R0mD/H/PbuMCZwxCw3m3ln3k4hy6bzpeVgiAIE2s1AYXbQR+koR7VM98wUoqI8O
EA5Pt+VNOu0hLisjfBwQwhlhSTlqI9X5lkVLdHrg5NnGMbRRPcPqlAw1RMmbo/OAE15VnBdcVxcb
hptLuXpFVfY7r5bZm57ZE+BhhzLmbe6L+sTUruIXsS7fZwc6UlxV+3Q2GiAhXravPWHtzBK0gd6U
xhue55gG3ikiu8rs4UgFSS+aTZq05vHx6nEAj1vsLDhnfsTDihamqx3SOldfWQJFO0ZiUe14mbOT
i5CBkFNxTi27OPeoGja9XhTPJXihWJ/6UDNXc0XJQ6O3yw8lk1/dzHhKPNZ12GsOOBPYK7sJ0zLK
QKBRDL56H+XkfgtHTD/CBs1DUPcjMazpVGdajaZ5Mj5gLsEX6FoKmXr71FiqsvVGOQfjqOZvpfNH
YZLHYXvVgZF5linXauZ50dHuI/tkU5QKhax+LA2AFAwmEssiWiMCNMHriD/Qt4UGepVatc12dwu7
z9yoTI6mszttyJBYt7k298I2WDMliXZ6fKXieEwAWRIxhl/pSnPPKhPYqd67B5p0RE6MFnBlA91x
QHoU2Cu8LLL7S0WHIoaexA0sPYJTGIAXgXtWc4OB2kSIixyJrGZOp/GgLv6h+g60emooqUc6CCnE
42DxMxCMxrKjQqIfHOSzlxYLkI8SyLnkhZacGBc+mVKdbqxN8CFN6e+2AnzPaT98ZPClFKzSlVK/
J15RbfuiaY4QZmyQ5q526ppcPz2+qs0cXHOhdh/otNkC3/gIxq0Su3wMXfuRpJN1ntdVaZFL/Zns
yG6qJu82V+LG5qw8pczTz1VWn1qlMSaIb1N3MYpq3Ctl8xcxW3cZ255BjbLOtzGjYaU/xt+UA7NF
Gj8ill/xyejiAUfd1PijN5lX2Af6nhnpYYMPhp3STqiga1lE0kIJTGDBMW3RF4rs5Y1F2sYgfQRY
qvrjRIxdq+3S3OtUTWDqIA1//A/dvptOtZsS23jSGga0lY6ASyJq5ouLuDs0R7BmeOSqsrkpVYy0
nMk3NpsowSNNiDAvSeu1zTLvJMn9Q9wsICYUwHwaO/S1YmFsGUpb5YSLuueejGVRwf0CvIq5vhk0
xD6PrXSHAY3EpYWXzIQSf1PooLBTWP6u9HGIwdFrNKjg7vQ8DuxeabY26mIuAXe8dcaVnq2GcYsX
+UDByyhFHSQ8Qq6DyKzjmKTnB0xppBJ9zaam8vXGc4LWNBmrwe97UId6PqmKM4d9Z/utWtmHoo4Z
8I2mAfBZAjEcZBzYPrsKRtWtDnXSDtSn4/w6gdPbRBFnppmCQSj07qmMjeyQkGRYA0KgtaQTNHTz
aIYhaalxgPmjreX/UC0BsNtOhACZpZ4/kylzEBR4PkT+vSXQptdZI3/t+HGzMxz3twEc2Gn6v4ec
kQi/y3u4Tmp+E3RYnw3kbjcTeF/sDsVvJvtyX8n7yHfagWlMAMSn1uWS84CycZZUL6ZWY3eDL9zv
JBzSLb4ujyYecuascr5UQVp+U7GTZp6wOgrHui2ZVgYyHspLbhf47o1sudg6Iz1sD4llMSN6qhNW
KQDdFdXpw8mRkEANcXAz59/jM6gtWoAenzGhQEpEfQTQl97A5Lifaq3M4GVkvJ1G/Z9bZfOpjUFK
t/r7QDggnNZDlwuMBDlGdral3kGUs7WXU1Ixq++Y1zwrfubcdq6um6VHrlNthfhaR7PuRzZ/zgTu
sA1Ko5zeRya8No5WyOPY1e2nx1pWzC5EPDZME4/YD7cEdNP23BdM48MgmcJCvlOOWYJhAsrwoI/q
eymdq+0y6480ULChoUrbKtYr0684HeZoM7QaiAxvCT03qbZVq+L5Wsus2nqwsqn0m/pDjQb9A7L2
hV3lVlG05VTk5qpVs5ddNpjfZtWVv0mugio33dvDU2CmRgVz3GMQyRvOIk/lVukrSPOoUs8GcHFI
/tkTzwLg4jjbWj2a0NsUCnKY4bWyR3Wb1YDWHWHTsG2Z5q205sWMtUuqZNGTbeAnYBLBRnpa1yce
G7Ch89baLV5X7JMxQepmeffZTi4YtGFrA9g5F4sCfZZeGTWj/C/TiufcrJZtnJAwiHIJD3DMiNTL
hpvwlKfneJ7FkXTNpy2Wb0MMxqcoso3mUSmzGpVEn7SSpwhIG/uJOtowuavj0EqjQ99gKTD0OD6g
pNcu3dzbO6O3sbzRJCcmyMyKR9BHK538IvC1sl0Zj07pcIOqI6DRrvhNNp4RUNcun8u0g5CYOldd
BaQ5TAijQDXAKLUkj6X6vRZW/SUU+TQ1XQchc1ZCpwPjNlTT1miV/uRNI0baDltzpQnjKbdhf7aA
K+omkcFq9i07KV/ouORvtqWcKD0kseP+zozubZ2rZfvd0jrmesktpz3NPWZqAxQTkYB51wpy2igS
1DNrz3F1tKlX0ES0kJuGYuw03xcTyZMl4806or2TMi/DrtBwozKJzVx20gPUdbxQMVYqOw+OvjGb
d6P+LdzUeGmHHugM8csnVXiSOQG0nJ1CixaaxFk0i3tNLK8LJq7LP81QBzbpdzY1CCYbo6QzWqbJ
mx1p984Z4sDIx3SXz9CsvIlmQm4vCh18CdU46l6FmLmlsIcaYF1W80ZrGfuZChEa3Lm/a1NBX2i1
/mS3IyPwY3qy23nXZ608xzKN70NjKrfWfOIc1D/piNbg0llPRJ5y94xZuZn1s2OUYc10/R5XISrE
Hq5yX2z0ZbXClUnxxd4bCKsYNvoc2WDTCKB7U/yT0xCDBDoVh6Znx6guc3qrUs/yTe4DFyrd0wvT
ExfUKux5qpVRm1jpSW2siKpXle9oQ4JRczv3SlOC0VzdTREhgIEsyDXOiIC6AmKd2aspqpjF9jut
w3HaOCIclmpCSY/MMTVbYtJtPrOFpgyA0Cm/UsWZPuxfcnHqD5e+5hUs4xZLajhqWBG3SmsM9OxU
rGye/deuteqaVx6nQ/Mce712+n8HpxURqez5lroJ93eNdnWt9m9xYpfnymyUoCpG7xBp5U+mTZh7
C5iSmSu/ioFOlEiU4Wp0wy9Gi5BzmkwidVVe7JkONO6Pg6u4IaxUl/1kpt/k9PVApT6gqWmffE+6
tuDWyyLWjtqhSywzNDivgrrur4oGCqrgMn7KVMc9iqj/oxRNe7Ba5V+ER/keFdmPZpbKplCIslZV
0xww9QL7bmKK3ez+XtWmkRGR1gEAgw0ZgOjjHrBkgXY8Ni+Klkx+MnnLtbOU2a8IZV3Ac/SBns6B
ZzEAWVXAuyAvPRWqDtTnr6sxL8G/KaK4TDjjToym2qsDrCAev8YpHVSTaFf5lWiUERT6y2v5SILW
cqNDPLsxjoYMJuaY3bFg8e/Rs/7igKl+HrTYf7yZ45jYoUV/ROvc+MbzLPWNMWVDaRXfCQbSVGB6
hvPBxUsl/06G3zoljX2ZDZZSRPE/3UnDyNhpQ5gNnbFL9dgafcXoi52zUDkSZHzuIOt0UiZkONOf
ZZkFZMVWBmpvFn7WFVWo1uS6+1MTp8s1kYwuLlM1UObjbXD+6bP0bqYHFiarMCZYjjudjar0NXuu
Djbl+eeK0iGW2x+YoNZVa4tdGmdFQLMAv4ih8yxxEvt3OrDYxR5EEuuXqLSVPjQyxp9rCaZTu7k/
DmvCCZJ8dzbbyjsx5Xh+9KFr06xuA+H6KkL9a770sl7ereU45ytnSbKUwXZBC00xtLBdv2prjPZq
g2R4mYt9n+byDri4/s8BN8Mp7ZLuBpcEr2xNNJ4st7JbhqIDbH6vJzvDnAnAxWAMVrRO9umN70tc
wtCx0VDFNiWQHnwkzhAjCuOsyQDM8Bf2NvkVYUflj2HeDCHjN5yC80YvZf8E3kT3q5Z+ZDksHmlV
KiUpyJsNRBWU1NS/dq0ErjO12ku21pAW1fyVVLCFOtMVuwdNyCsRsOo8HdYxvrOUKTIQcxneWYh/
KSabwU2zlPZHMUNd6iY12z9ejhauK8eKrGs3SJdRv/g1dhqeCLGGDRlrCP/kZjxXef7bq+qgtYvm
7TGMFbPF8+e6a/D85VwGela2oSji5wc5w8P7cJvRHmTuCQGSg3yq+EswnlF4RX4zWPSvTSL2KVmW
nAbPQXfJwn8jdTdALQaAgcoCjSOV9aFZmSFXtc5CRjVunoncGLqZuWX/BhxKJMbzSBGRqYbSetV0
5TfN8+1suw8xFOofp4hpD/IIeCyh3C750aGOHhwouTDuzXJnESZ4kZTexqVu3mWUTnc+2Juj6c17
QbjrIic2hI//SYLKc1JG1CZL/aAP8pJLW3wUKWKALHUZWVfdsM28glw1pGuGzIcrpmOiJW3yPbSZ
eh1z2tdpWlCx8PRzw9T7jZhaggy96zZpL8jia2yCFjFaYVdDt4JJPO+LLA/5K5tznS7QrUqb23+D
juyBB8qTpT2kNrSiiMr/CXNtTEZdzT47Zg88MwGfQzeB3kJy8JzJ+ZGWSNE8WjAp+/TVHOf6Miyl
YOzEVYJ0xXIOxoAgoCpTaFP8fmUdZoQ9JW9mBQfBBUE8JHF0dDivLgpm0jQ6JXaq7xyvs56iQdRY
UFI2aEnGNOp6aIGyHhw3OY6VGz0tSI7L9c+QnA35hD8TInuHZaIAYA1qOvs9ypKRqqifzoMk78p8
8mDlFR1dicuepBhlltrHuQkMqY+42yvULXIFtzL5h2NWtwI4RDK8xEk/vDTFFORZfywJd73rTW8E
TRMbGKZ1e5P3AJQkqiumNNuPOo36M8RNlan+7TA21t8U72zWi78U62kuxbn9Qixn3pVxxo6+G3iQ
dCcwD9phzjDv1dFfJ3KV22BaxTMdQmij006DbOx7PVld2+yeuOXXeHw4X5+6EgNE2fON50E1/Dmi
xopYg+kyg+5qPHj20Y6ZXtH1qP0sY41FgftFzya5TWnO2KNcaphLZcvEltOEo4J90ZW6eFJz7Zkp
2eWj6OjzL41czpDsWdTYar5vrI5VWdTYtzZBh8jWMDmkyvymLY25H8jexZvCEDxBess8eRY6ZcI4
M6sclHdRyVR9vq6xk6F7UfToYsxlfQbbX5+nrC5ZCubmmyad+dNV2UfCdS3vU8mGopL6/CXS9MeC
FmfwLXzPEP25STA/5qI8a+oShXJ2OajVP1Vrqr3h8VQkQ2/2nbx01rKlwDcENVGCvROhAbNxd2xr
Mf8UlKP2UaWOTxHedq3K66OeNv2V/HV/tUmFXClMLBtrNEGQequanIG319mrnpEvvDbzaN5tj/Jq
S8BfLxSAYyP7wwqF5dIZ4sxTnSBJp7IHYUJgQPqEZ0w9PRILrMe+RmVwzpaCjFy46i/eAe3FwxCI
zfOSd1zIpjYmt6R2klsPoF8C0V29poeeuOq7OTanhgL5v2xtKCSuywyY/jZNP6uVyFEme/8fQr61
zsISU6yu9Bx4rzy2WxTGxpLFGN1CsPGOzHappumgkxTM2NwBQrkCy0G++UPnRa/JfB1W31Ha5MMl
Nn63oyy+o9lcfMa6xF3VnrLV2ULYPkcTYh+lq+2NaIj3xhoPbQifM7BGM2ssSufWxp5z6/QhDV22
x+sJ3XD5f3ZWsezaCBKra+XXxh4J7cnstwpC6UnGNsCOCFy7ln0B5bHepjjbJWuyQ3GoHfHGbq21
iEnQ5LVG4H5PqeoHis174lAFPpEtHnwKbHCppxGITJnb2zyFFFbjm6m82KUiKXm8VcxXrK+qMf9u
y7bdrIMD29la3I+E3+rbyrS6m008zNmKLmgVDeyjM33wrTJgI666NH4ko3aXCKpPZkPZINN7saGu
oO15d60XtGXlqUFy6vd9v8b3TRXMINh5RpbSM3w1Th1tmnwwXtbcFN/2oCiBVprWxSzyz0SnqwRU
rWf3Kc0imBsKKpI8yUUvhuHCPEgVin7GtNK7LEaXLqjaudmOxCb9IquMbW5Y8XF992qvtCmV8BZ2
s/tbUabsVRnL7iNyzKcOrcbJflwo64FpDx4FMbRp1jBBNlXVX92lAw9ur3jT3SnfJWby7dHwPZT6
Uh2m0f0uNGhdY9K7n65EyYx3LgudFrq8a4urlZfatdTSBhJRaflRlnH3n0yi57JVKfUl8QVo3PRh
QPbjibtt4q+oH+drS+jdJ3VunlT+Qjcdx6tFb5A02oY+Qo+B03bjsACKesGzCE8SOlkr2BsPHzD+
uhPNsO70+CqdyvTUI+3mbs4JZOj+VAzZfSkV5Wmso+wi5+SqGA4r3KkB2mXaOItLRwIWKqHh6NGu
gDH73hXNq6sK9RnXoX0h6QkLMcYFblNq3Rc6K1hd5dPXtMR+NehX0rle7qo1W69O3rPIJ4RVMefx
wgf4rg2m+j5ErA0BR0EFsn5wOJussBO8XTnj/pkXkfR2q3djopPZxXm/PmDbQJFZxKCYCnHL/WFJ
p7xaRP13zO2VYZUSdbAcpFM0WIudzl6RM8IhTT31t0x3lVctDWaFa1AdWewXqKcb2+AUG632Q10+
yUWEajdggZm66EmqcXcX8DbLR0Anjv/omOxCO5kjMNvmOy5XVvsp9TC/nsnjAga+qKUWs0xIlAAO
TbTv5iR5xWnPRAg/TuKht5mXnl8ahw9F798HkarnhPLMq8iyLTCQJqi5A382Tuldo0ioSCMAD3m9
nE6Pl5oo7E0Dp3gFODwlulAvFtjdXRMn857bZyDWuuzjkENhtoXBBOeMwjZGImf6bSySbc7ZcHAX
c2bB2nwhgm8wHufxWxxR+ekNBF6ZlHurslp2KmvN2WsReLmooO24Gu4jkcYznWsWyKrrHoBJVLsI
NV6bWvPzqCcHounmtluK7NcyDDSv59XOYGZhJoZxj2BUBLk03XvMRP4RC1a1S00kLfw79i2bUuwO
VfE8OvhmM2xziEsoQtHY2caEsk4da5Soijd6nlbnluynT2ZKZ4BczPeWmqiva/NrFmf6C6ubrcVS
9MH4Afpf752M0MRjZB5ncXduufFD5QUsmSrXQvQo8iz9Ew9xd86Y9DvN49fjhSfHj2VC4D0YWAPW
A2P9TGhIVYa0pi6VK/JfZmK+R1lJZjI61UrVP2kTRdAJ+EOKZzQqktafx8TgdGuSGpSrPpCnxLXN
I4MOtAKRIZ9bVPCsYarSLt7j0TACve5jf2SNcBmhOJQRjMjKED9xstzmqf2yjMTYVKn1r6IocWan
BGoc/tO74f5zZ4XTRpl6cZxsBhSYxGv2FiSnZ2YKNFpH+hTaE/MCHYT7ozSdyH9IetkL2Zt2mMed
V715bpU/q4vavCyNBWq3X+Qua135omamSt68cmi7lbtyHIezsbI3hT4iyV4Pgl9HFCwQPJH0aG3J
rDGQFN9aEyAuTviz7Tw/7AFzPDA4Kfn9sGo92BtuhMwGeRimQIuhz2Y5JdhYKaR4qt/xxrOQIRHi
NB1NyaoNk4VCtE7Sli1F9bEsZO+EwYnSC6Gdu84ECKk61qGsSX7Xnd+xnmAZ3ITkxPJbWwBENeTX
kC7F2e6dL2naGIDWBQNpX5asvZ6F1ph5m6Kmhijd2A4fB6vL8k0no2bz+BNDxMlYdcE46RtS8s4h
KyokyHHhbXjwfEptluSyc7Z4OaoXBnVZbWcf1BTzq5OTqmeraPliTqprXzn6RcFx51DBJoR7UOzc
uEQAxp4IAUvOhtQ+FvTaoCdac8D+vw5YZtRPwCyOtIWWP0oJSyF1TPtWGpYACgT9VhI08NmkT5Tm
TPWZmZWKsopn7Jz+L1X7OUzHmgwzZI69VZZHhpY3jEakF01x0lOizHej1ZZt36v2QSnc/levXqJ2
FKxwEDeLxssPasnyKCUhdSe1sJxloV6MRMT7AtIA00haf0/c4vDoQA+TSEPNoWIunRejAJHTYA89
L+yLz0qscRvTmcIyq4o7YKehoZhZBjXC3HiZ/loouBo98JMgIjiv637D6kz+KnomFUquyoYTI+yw
/eYHFrUYo3A+hraDRVUdS9xJK50eJSnrXGU62xQgUSSIIqyHuqW3IBE2a3W378tl+Y/ahUSBAjGF
0kbba3dGrcROUbvoAA/2zXk0kj1JOXmWbsh79Bdo6+EBcI7V+tBb1qeZtiN8aubEuBK4bapzHUSE
6XiIV9XVjoaLmlZIAWbn5fHocNl7B7igNxp7qdAodZ0a0kzjNiq9Qzph2ykowV5nU3vVGC4+Pl5F
jf6B2ck4x6NJJY5h4s//fDXbr9qEUcZzGQiaO4YGAOBGz+4o90PiMexv1MlPn5n8bd0U0pUpN3Rs
0KL0Mw6hmb630ZIpXHtUSXkeNadgHoTPqhfRcHTc/tzTN3/XNCM5Q+xTfcWh9SgLaLuVwwyP2dHp
8wBP4rbHb2Fk2nakgk8pqv7T9PMYglSq7qi8HuVNw7Gqc9KZdLyRoEee8Z5phnVodSJWkvd1Kc9g
yuzrMFXqrWR9fKtx7pxyS4ROypXYdwi7cvRVQZOpWLohB/nAs6Nf+igYRxIzq+Gl3ZOOwBfJj7nz
bMxM+M0Qjw7aczma+j2XTfSW1ihK4f2CfiaIgWr8ypIehjG5Tf/xsorJjXUMquy1edFeuD39m0om
YTyNMZTeNZWt26fDr4hPa47y5Y9c7CVg5VVejXa18UB/CBZdU449/MlDCkUZ1TYbXCH15NqCFW0A
WF5HwFnQ4ru748zTXu9EvckqHb/ppEebMY6M8+Ng6SWSEzVuVs/K72zqo8NUG2xc2THth0lLP6y4
ZQJPUAh8vJRTBj55VTAPL53Iim9X1T5GTx1RWDhz4K7LcSGX7musSxZaTXZ8mOOcaPpF8z0KC1mV
F5eYgr2081OXmfOTSSG2tlm4e157nXKiGHnuFPucyBUItabzHWfJzt56EEUBr6BR8OwuS3Tp6oud
0uYdwUNBXeXV41BDNaqalAu2c+TdozyTQw0LqoQUaoQgHAjNuHdno9/psyW3ndT05zlfjCBy2CtW
pTf4aEe1LzWu3uTi9TdNj74fKMKUvMdGAyYEl7V+NcFlRmonoe7zqq9LwhSQlYLRdOdwIfzkdHpP
S9w0yDkSI9yZy2yHj0Med58NcwggxAR5Qn3G8eMkDI1ZbUsGp+iHoO+maV/Zung2gfM+R91yGo36
5IzFW1cO1Gupod8G+PKBkhMOhqeUhKPKFgGSwtiw2/ElMIqX0lvcl4XmKNMk7JyIMbgvdPaMg2DW
h/OqPqSJa5y1RR9ejIV0gVnaf5du0A6DgPLEo4o7V6ZVtIS7/F3J1Yakpuz/0GU6Vh3uuHLK6Say
BstWJu3jq8ehWkW97FTeBgaPd6U17FQg0Xw/IACZ+uwqMTWPMq4Iuifx3z7LXoyeJYarmYLb3dq9
S+vhVBIcSYVdcJXz6vHreeQguIY/HQjyTc8Je0zYBhIKBEDxWE9p4Sul+jxB7NoovVW/wiwk3J+a
PaxzNISe44zPEe+KKHTtHCfj+Dxw+dlLdillqRzphPGEgXDsDPVfxyk2asq0B4s690x9jpAhtJun
DPHjYYGztF/wi+j9eE3ibtwPhkRpWRfxrRJEE9t2GRgsdc8jH+FFt21BgW6J6d/Oyrkk1rqDMd8H
cVTXkoDaGO1oiv1Eklk0JXKTQ67l8kRJn55KB/xssNJp1zvd6JMv6c/memhjHcvjRDo1anADDJU4
2pWLg0ehtqU1RaeBQaka7gzm5FOZwyzWRvKaa9ErOYT6Zozc6cyGKsqYTJ8N4OTwcWbRnz/ilRHh
nHCZMZ0GmuTxJds1gnCq45W7tEW9Sy730+ZkPcBhii6Fo+j7suIzfnwXiuX93nqRJ8R7VEA0ikmB
UU3G4fF68eiIjyad9lFVuO+Z9fyedeYr8wdWGA8zLa25yy6WTnm1HZg4ZAbrXCC2TmrX8jXQhqtd
IXBg1JduOFreQdL8z/p4O5Ct8WtrePZ4IpK1DpRuTxOCEkJ2zMrkOZuKW8xUM5NlOwmGZ/AivyCp
Jmdtry7ZNltQgjEyDHFiOzQf7UQh4Uxb/j6pyp+CdEVaqGztBuustbgHqmDGep1M3ZEIxwCYyh7c
fs2qYOyrIAPPW/D2n2RzwqZb4TM3bSCMNX+ZFHjL2jrijQ/c4eQy1Gd/CpxMPpOSrqahBgvr3rt2
S38YtZzPvfvLj7gRpnlFLxODFe8+K+3L6PQ7LUBuOMlWo37JWNrJq36ZZQZFgJqJR6UlkRtnDAsx
hn0KQHr6E12W5pDVy07TuNvkLdt08lkUhZvo3SKsTCdy5p1ItK2MX6q9wxptYfsh58onWsXOewwG
6v/D4ry08k9rEOFuIsoCrl96TF8N3xayNOcotGLvatx+i3iXLmT4JtVXvWSj6N7d/RktN8gWqmRv
i3hTtV+MCB/aHIbyMVIjGI/KnphcIMYn9uxOv4Su+V3+LmbIRPWlx+2eMf5VzKHbfWVGd/bsLmj5
+HlMb5u0/Vabs0oWwH6GsblxzG4j+m7j1S+LjjBZWWXTkMNoV3dWfYmVIiiVZd+NCivWIlhXDZPd
hwwS+V6WBhMZsUWdg6Sjs51TAu5Jval1tZ2lc1g0uePBEQhu/12WrdyvINN8p252eVIGXfQRaTqd
INKbLZv4U5Jy3+NHN+D0o6k45t6yJ/WIQ6igUUdZM8pgaluUZutXoZVUPsqYTUp0pJPrau1loc7s
LzaMaWhBQZpQ+WRiw5nyIwkmxbO/6FSfDcaSjUGPfepiv9XB3coFXSK6Ik9ZfVJ2YLNP8RVhnUth
/GU4MfahX2jTruQqVYwDeP+ZPoH7pk/Vca6ze6HoW7T2wDS4wkYe+dnfjIuFKNSVyttOFzrbMsVv
LH0MjGM//4FWs9e8+AaM/wK9/feopnuyuW+zSqclxgXb7XPGwDEQMDt5KPJUCyT7yhj/cNYT6Bfx
LuYdhTr/y+aZNi1/SYnB2k1OeW88N/2E0Gb+zXQJncvpNfdi/cqnsV30P8no00bhB3J0fxj7K1md
jZjMOwzegmwsHqtpZ3PN9ply5flQ7Voe7KUCH6hRtoB+dyaxgNFIN7LMdkRZcKha+RNU+RCC3l6P
KMd5a0mXSfw5CesKBG0ktqnLBq1rgzmqXia7PiKE9AvyOmmE4pECXRZfZIIMj2ybzbCvnadhy2jZ
MID9QAQdki4sViwQIfeQ4ZM9eMCciufyHtNLp71yKkqEIqzA/4kqtvgnGF9lrfB5TBch4nOqLGC3
4AurlKat5ckkDe/YsEN7bpElrlA6mQcE8ceKB4w5HujqhQxz77SmJIA1v9M0hsDRwZ2vsWMqIf8p
9u86fx08NH5Sv2sbVge+iICWxugr48ZXrOQfhEhiV9Z9KhwidDlvWc+d2rqQMWx8go5MUh9iBfzh
atLQJupNXbuLLSfMcaLUC5GPhNgolxZ5YT9XQLHIFEcK35X12IeIbSQsRLxbFhu64oN4pLNh0oKh
wNkCKVlU5A259n94Oq/mSJEwi/4iIvDmFcoblUq+9UJI6lHiIbEJv34PvbH7MDPtplWqguQz9577
MQoBJA2vrNawRhnP1uz9LXSgSuqPcr7qtvqeluJI2BDu24WzZXR/RTzvxnLaDJp25ha8seKM0uY/
hkWo0ox9ICGpp+/zotlw+0awffVPbn3mhPyao806qIGa7WsUWsEZBerONsUn041IWC4nk9OT65t0
uzGTNWbRmGUX8zpyExMuW6yyZIHskpFMJ+xtTdV+BwxpDyP5JRNSCW+oVrMxU16WLx0aHDlr+LS6
bZJUV6tGnaMRbRe3h8qpcILDQzTL74kTCO33vgNMP1pAbGxtlzDF4SzODfkxx3RudAp2k100rz0E
rKm1ZnkUNQHLWfXaVuNjidSO2/+SGs6jhasNZOVOU8ZmqRQzLe8BRuB/he3t8+xZjNTOccK4xgyX
OI+cODjnxIUNlvmW5+0erFY0qxsqRF/6vxNJ855ifdr5e+U6e4MUpgiYTDjUbJVyRbSiYzza3ETS
ANNcV78trxi7Qlg54lmU02+j7C2nEICcIfsGCVRv8EExVqzMkyWCp8VAuJqkJfvaTWxJbmLgYXZ8
bBkB4oPe1JaFyK9nG639GTwQ1Rir6bIphDMR+hjj5v9EWTKB+Zb3LC7e3DSlnOL8MtK9YfWnuCmp
RBkAAJALywSJtMs5raHd8ggwaNIfO7EuCxEVSfJQCjfykwnldfEC3XhD0POxyuU+07VLbcaspVuG
qnm8q1vOJyt3Txy+dy8o8CEhmTfzLZOt/+gFT7Oh7xrNfxv19gutYF6zt4iJJ9R+c6O7NE27JWBk
58zuvZ+yjbOoQ4HLEifhdk6ah87XmGL4+ikA6V7Nfx2z39jxL9HtoT8W+7QMsEr0+xSW+OTJm5sE
z02Gkxe9ZO8w54/LjeY/GY15iFH3hrDPUS60kDnMUErvVZ8hJQGPdRl6EMZDYDK3b3Yx13CGGF3u
7D0pTSDtU9sh4KYJhnJkITA/T4vxZyLTEeuUfZOplfD7BEgCxcnK6ljUeD39xlQHkx3P3ujOYmjc
7ZhS0JZs2jaGeEiYUHbawsstIzeYN3Ez7euc9UZGNFieIsNBett8k0tzZJK2dfAa4GAznWXXOL0Z
YvLfOZN+dJz4SlNHig27eZF5kVl8u3TvQx6D5w5OjfmaWhNQ/IQhebWVpfeeUH9W3EEtT5RmeAOz
jyNBP7ZauhMy2QWOvuu6Fh8DpvF0vLmVeFIoaAavPuSad0cwjEiabAIKLkdi0GQkbOoQGvLqs3cC
5M9a9kvIIQ/a4DA1WNFyEpRIDMmZaCX1qR+fCj99AtN2JmOjYjRP56MgFoB8YOzSp1d9EM+2ja6F
5/nQ9disC/+/IqMMMZiShWWQM8VEs2Fn+q/ymlexOKTets187JCrbJZ2+ppGPuWF/Rf7NWLZ6gGX
xVPqV6d5MBlmVZFIqJDivin2vWgAZDgbneUCAkKLIjRhJY33ImS5mFw9ryYVSj6UsfybYwMA91Df
ci29N6p2wCVZbwI1wlARgixN5FakJ8WVEYd5B4EAt+7JnvgByp6/tV0/l6i2w4mNnlDa0U9Us7Vk
QzvShYykeCFzQS+BAT60vW7FJv26rf/gDfov2qsaRosBIUwR/onKLNbNs9EjYqj1D9DHr3FbfejK
fy7IQjVGhFtcL0rjgOphXm3UjEyrdm5Z4cGVrOEEdh4YaGSLUd1IctEd5vR9HYo2/4uWXERv+KX/
ab7+GljtI5WeAiqhTWrg1Jk7No/lzPy3tdJId0qJypvGMyEVl7sWrHRPUI3GQq/DulOQCo1Djy2/
wThz1rZIpO3QMCZMfmW7ddGbmrU14Tmr+XtafrVtv70SjbuW5BuT1LSNXtJQFsLdAjQ+Crf/BfVH
ydRSAK2kixOrOGVOu8aIHTTJI4Xu1H64xas3kvQDPYcDj+fRlEDc8CbdIqh8YOPqvwci1xAMtrif
2ssMI3qTWlYX9VRfSDhyjp6YPZzOPgvg/RaLbBZupW7ug6qknJ8DkmFYdWxIKtpYRf62rpLJNDQ2
bIT/KKbge8TxHwVfrFlfgymWR2eiU3am7L80EasVYxz26YWFuhZ2VfZZMX4hQeKoPCpdsPBf+twe
Lb29/VvEpYjsmsUxECOzw08/O2vNcZcOHcRkvM3tfC1bFzEgSczEX2fJRk2bFvB5aFaOFS1a/12j
zY/tv646+336msfi9u//YGNchEo726I81W75RbjGE4iBS50RIz8zqkuFz9mlrVIHkLTsKf0PLW53
HYN6gIgcgbrz2wz5H445iC7qiHCDEit2zjheCKmT4761pg9lipmZrfHiYfbht2efhZX9OigPCZlZ
WMQZ2ZRumnuoaxURdMC0kKFdpOfGT2WKl3VeF7qGYe8AMsBqbf/KyWlIS5b9sUAxlTrW2Tfmu1m9
6KpfQj0FYF/7P/jcy7AIHk1Nfy88BdEH20VEig/HTXnyBqw7uiYIamEt6qIxmHQyn9LGu81gWvBk
PsmxgTASOEWER5Ed6zUbsHKmBMZFDfMSyZy3z8qjXceUBvO7VsE8LZSp2LQmVyeu10qk2MRGzKgE
5V+pV/+NJBvQhKvf2v1uTKMJJ4f819bq/3o2XnQX96px6PLstUjZ77LU+cwRO6MUQNSrWxoisoSn
gGd9z4XHXLZ/yGo0CQGBoafi5rksNYci407Lmm1O7k2NAGQR2GoLe8FjgThLH/OH2qpgITANTS37
U2RcA03nRqNisehothOhmR9zCuWYA6Bkjh9pE7WeNQ1fWf2fXjRTyBMY/zCm61DivWN9AsJqPtWl
I88zCwufJOCIsBAVaaLezIaBz3t489gfkKQVYvWww7yxCgJaqAZHh8d6ZVlhZsr3JqB4s+IeQlZc
7+Ni/iod0geoWpN0/KEOUdHy3bILpuuRwI2q4FvX/9NJmlx1KtYu1sCl6NI/TEUy88Kw3kibVl3W
X37lvvVYwwHkjQdrprJA9gmsZrFug41aq3zx2m5b3FMH+520OWKMpORgfKmz5M+YDm+BfR9htbdu
+ZHnAn3ISIYLsYCUU1UJRq9DkNRTYqf6o6c5K+hI7ssle5e9cdJS5uzMlbHks55vPf3SS9Njjmjd
mvWfkXAsU5VOWIGfGsiODPXqy3Hp3zMLgkOQcSYD2QmZbCG5TOrHIXZW/9TNYISbZ3Q0ZGzeMYUn
yfQwwZKWfXFeFAJXRACaoz4V3sopGK594p9inUR1H1WBZz86vdgagtBSrXoPdLmi/aejoXB8QP3K
pi+zxwszQhpB6ZwMq7nEBcfaW/1mMfxgnSyEssQs7MjhMy3hYpgsQ9rxk1Ny2hKD+VSRx8Hu1wid
gBZ2JJCNrBoGZJiQe8/h2jWzsEn8gyvtx5zAQLB59kfL2dfPP5Ov/XGG+TiN96bUrqrB3ZG5z0mp
fedoyjTndTQZQFjGT4xJYHLHHfk/T2AC7qUipgLAGZvZFn8DNYSlXlNDf8n85ULazhN+KtKWOZSV
zjXiZ3zUzdIfusDaNDqKYi2jUa0acCoeUSYat3vHQ13Rdk/A/CY8RMPc6DyNmaoTdf6Eq+U7L5wn
iOVDBO1gIie2OFYFTPMUxWIk0x/iRtBOLcO0aVT/5tbdDZgtgiK3/jDq5X1MrqRsPZVUifguNItr
xSsV98H8JCsLBEIq/tpGhe89MbCRTe4e6iaWJUN7NgoWyFAYGZl2H7Q9qMosy6HgEBuo58e+TgcU
VDFrpRYErfGadsPH+l8q3DdNDsyUmJ457rMLDmcYjDfsWtvYSb6VNX5WVYaszsp3noaGZJq0jZlV
YMynS1AWvxrP/basOfLiYaMqWox/34MosWrW/V0gpiy60LTVdRp5RsXr+0yT9Cxa7Wj3482f9CsB
qcdZKDqP8rulYNCV9Qir/tL2/bZNqFRyYxKMOf0lRDO/sSTPToZkdTq9aGX9Y/HJgi5wYjKU+hxD
PA+tZzvtb5aVQ4tcr2nfGQsaruHU6xX7AfLMHJMGx9IPvrynvRZHVqn/xwLiFLTVQUN644vsyU3l
D/UGY6Tld73JOwqvQv+wWgqkeQQ3UKV0V8X3RMzt5Bs/I0Fmm7onBCwf6BMRCshur2i5KJymLahH
BtZlf2u43lJZfRsDJVdc3IEx7oaeYZaxXOo4YJJRn+v2I11AD2OAQmeTJS/S5iLs7J/1NeqV+TdI
468qzo5gO3884lxdRTOizFYLZzIMYSakzOWHjZH40QB9JhybBPErtSsHcf7X97apA3KDj8uO1Udn
uyc+0Adct0drFBWhSDGl1aR2o6VvuMX3KLpPywI1T6xjObszwqaydgtzLlvP+eCTgoZY2J+d3UdW
g11mNAeHIVZwddZL2gtyKnUThXh+Vb7PmnkEe9xX+0rDhGBNpBz2jkPv5txU3v4auMlw1ZofpmJ3
Bqh333rWrtMaVie2pSKAHB+oFxgEVsOH5RW/ysH0YOAPjvp23GDynnfIqVRErXceEc+yo7uYrrqY
WYyf13LuVsLseNQnFz0Dn09hxmk4uv0NetTTiLumGdC+aRUYQRnzzjdEcui5C5tQrUTChnikESZl
rjNew1kvKbzYbCPxAfkVBpJPoZrg0bZrmJ3Z0LuoWdvMIy2HmuLv1lYkQmffKZD5bU24RaQIe9ku
AZsPWy4E9eJziWx67MgQLRz72hPH/EiDE2yDJph2Vn2unA4CinklWvHRSdovU4xxVKDi24hPXOR2
GNtO2GrgzoMJ3cNk4dcsdZiGlCi+V3yLUrvXA0dRxZQZSRtQOpux9c1Lm3HTd3YVtUvEXM6FKJw+
lH72OA0rWMyRjLrsF3KiCPlJSdzs9GUll9BezWp8HTwbBnptANNmxXy2VhcEeRzHui7j01Dq/l6U
IxF+jbNPJA8TzwDaIQmOaZj3RUF5xNpAg1ToDP1ZByI/JPfbQUis60MNeOlzzldnwkh9EDR8Ja3U
jqpLz0INwIYywuEW+3Op9e8xsEeeJPwZYz5AozG3sqeosxPv7huxHumLWUV5ZpwbWwGdmHE9qRF1
OcNOZbpA713xH2GJZujXOK4Fcz09UA9OwDLbYssR8Gdzt/uKFY2bRGhLiVXG3n+G/8GKnxf3Bn5H
i3R9TCOttPelVXV4K8s09Ozy0+3iN3S4WHjFsk9p0PdzMa2jBB+VW9Oi3ktuVoD+YOjprBofzQTb
u+aJyZW5Jaj3v76Cypuwe9aZ9vK2FtHY+FMIgeLiSKKAERn9onU7yao6pLm0wgLPBuHZPHc7tZ3V
hIIe0EloNunvmkkqZPVqzc6Japte3Jb1Nl4estjU9r02n7qabPksn98EUJtQQVQbKHyqhKZL65on
dKXI2nCZSS5EOJ7Ta4sTiifESNmyAhaoq/E2uvvczI/CpPHSnIC3m1a0wpOTAMtJWKUiDqekqip9
O9S4jsYqPgS2iQq/eJ8Q7OMdMd5d9sc2fINApNqGGEM7rGEHsB5E5ULQeLTYwxSaMU0RyVMOXgBP
uSS1xhemQlcDnXazeCJ6dNegZTh5X308n0w9ObtWsit19vlWd6/xtMWWf5Gr9YcvDuSDKQJzN2dY
5a5un/A4Yaikt/3O5Ylo5RyVUp0KxgnjLRm7LnRyqOAo0FiTnMhBaNGCYetJCCnIDPcDW/23n/a/
lId/gjT7xk8QOZgU05S1Rcp6DJYa377+1+N7i2JRnIYBsV+1NJjrGbXpJh6jEtWiNwANcjB9Tsg/
IAM8SlSnUb9Eq+Bs8+93U8P4YagmQ4yXomcD1pLRxWifb6IT7sYFYLvo08kVKW4sBJnL+nCqPMGx
ZLyiHf0mWD3biNQ6um32RT5RxgDuT0FytCGrS6wtW11rXxCU7W3qxFF1V2kRv5Qv71k+vNstCTJ0
j3hZ6c1pt9Exq+e2wN5bqQzqcnYqGSJyG0yfnkj2Ma4B02aoNEzYbuvEDn229NFYJjiM8BmFtA2B
wKzrPpdVSqIzkSnuooedxJ1cc6sYXftsLsAOhwX2k+8QYammx67bQ3MnpNUrjvWYP+dV+WqbiBO1
9Q2cLBTtPH9hFFQcvelXsRhsgdF04rTM7ktV3PvefIvt5eA78nExGi0cTMKmdC5gs8MYVeODYHvv
TvyVht6/ze6POQ5B2PbeS9ckCHIK9i12oEGpsM4x91wMwTtmpjp0hDJX6a2pISG6Yr72aqN3xTN4
7IRvrXjqpuEk+/jMsAjlwluQJ5QHeG2c1Htzps9mSW+WW6PNlC9NVV1MgYW7GXbatPBmTMCxPG/8
sq3hEzYRvR+ZbzwUgu3sMy3S/HRh29g/drpiUU5RC9fDW7dpmvQfqSK4x/sEH2+xSUZ5W2yzj0Sm
v7XoaAPH2GBx6yGNUB2nMUUsgZfUvqH2aRcUejXeEkbkYZEopP3c2W7jUIep+E/mQwU37tZEIho+
NvKNARWE/p/KZhafpUDGxMjdls7Mwbm41xUbQSMO+lh2e0znuvgpqzmmK3WRsDJOMvDuWHV+Ddlc
e3/+AUeDz9t7yTrWc6xzUMcO1sFL0Fnbc5ZiUvG+AJi9ZuPIcbh+mo5hwVWQ+RtUZHYqHAChzwnH
kHvCxeM1L7izP4dBEE+fosSJQWFDb162WbwlfsDfYvCMQxhHh67Jrg4l+I6okH09J2fTYqK09PRI
JSpVCSLI/charAWQptUGHAUzkJ0v4gelaafJy5k9e8ZHW+OBNllNJp95190og/MQQRkXc+qfzIkV
Hk9uHo3u3nTKVzdDFzgRi5jgJC6bx/eq0gx61wZvXBOgnSCCqBQ4FIN+/Mh1u92avUU+cCtLAvuW
TxTPL2VVkiIymj+lzwqR3AE+dYM3ZqopKnx3PzbApiY72dZx+wYIBl0brr1zhSUE9a525L7bL5Xk
HhBZH448ujCBMR9eVOha7g821a3N2MsIqkOA5ai2dKQB8xeZR1HvVlk4rhba3moerXTZyNxFk5CY
r5kNKZE35YNh1Rc37F5TtiRgGY0qX7O2PHm0jfF9cLPsoJIWZ4Aryff2zmLy4QL3iPT7kSWLkdUI
phknYlkP59zCx12Zf5bYf5f2xU3YSBtDwdRDas/+UGC0yygfmlM3z49+Q+xSEMC/HpM7hr11ghy/
LO0uWIxfp5lwXDh8auXS7FutPZNB8m5WN9FxCU0106dW595A6XKqR/9aeH5YjpUFNxydSSk5IjRn
5IxLWfpaxVUr0t1cV9sFUhK9a3f3ZmzXDo8hbzMjeA91y9tP/mshckD1PrKKvtG/TARNad5QWYjp
Vw7exl8xSkKfXn1zuE5TF3kjX8UJRBEaHnEnpnvhVGXs1Vpj+C8ipTXkB84T6n5zvI+lG0Ewr7dN
LN7VUDwFZnpGjHVeMqquZCBJyazwu0IVizyuGSSjDBnFdW5MmsiMEUppFj/jaGGDxgPAatsVaDGB
AZj9/OwtrgdB9KFtkvvkl7gCuzeJ1yvCNMV1XecE57iMMYP+E3bNpzZvJfLnEHezO7W8Ay0HY+/p
+P489N5vmVFsAje4UIVfRJYflj6po7bAz1IAljI1JuX4i+ITuRQ8sWPqin9/jVG8z7kB9XagZnfr
6yLM34GdRZTM5SezDUBM08PcWgPlPR6bdJJvsW+dUeW5FS5dU615UqXx5AnjJnQGHlN+Br8Hko9h
NhVnf0kYCIapLYCUpyfPmc/4yNNozDEVFIaGPC+D6iPek7rzSQE6TcWE30m+sxC8za32jeaNrgRV
UvA+4kxPguAJmdXX1Hk/DXqiJbD/ij+pSTOtzczdpI771DIBEqq9O+YfBtpTmOdcB55JVofqvlMe
8AjG07NbTP4WnXgcwWsyD6VWZ1RSyFbEJsvec8mVmZrBi3CBcdr93ul4vjYmqyfDHv6Olf8mXYuC
JyWut+/cXTGiB82xZwxd9x2wpteIJ+pseR9G9R8LkasOIAaQz0EzCC9DCMhyWh4cUz1lOQnT2toE
2LN31iUF5ECmR7j+Hgs1jS4MlxiaHYnApXDyInLrPxXVvwokz9YZN7i2rxKcKr7b8T5kkoeM1uzh
gVMbM0eye//aFfoesy3ZmIFdbGtjSE8ty+yJjuqgi+bZlYQ2ojYvkQTBp5pSntb+nG3M0exCqTMe
RGC44bU/VVWNUrBtnqyifohFzBoZ0E42enUYF9qGMWy3MfKqjeLvwEOZlTWkjkD/TyiC62uTB8Ap
hLMKW9yHOudU4SpuKMIqPKZzm+yW+uIEzadqJiyFOtU6odJH5qPsa30iJwI2w6QBm9s551DNe/HX
HdBnx7rdhEH5SNYs/aZAW4j3nrW042OK6yjji/xJ13yAG5K04a7QQvXENcZhYdLBcN+lUVf0n9CO
UzZ1PJhMm3K27q2a9ZD3LT37mrrOQyv5NoXmyr056j8Yp9dTZsypJiGQkGhRqXTTj0wUAZtRIBr2
SU/TNweqJltlk2+z4HrT0GOHseVG9LCHUp/+4+SHqCHuhhGAGirZWdAuiqXIT0Jjpy2YeOGiyRaa
r2nh5gdAhAZ4MK5sZQ4cEjXGj9ASbK/R2TSUwrG8qarTdq7wynBlJu70zu2uPQEd4YCUamdkw75O
fbFR/ZBvSgXBTMiHCSh7nxrJBk14lzrB1nDqHuahv2xa4HEFlsFjZ0UlUcSrzeslDex8m1Wgcx3e
9VjTUeHkEqW1bwSMykn5bM2l29YM0YIK9gLFlgbBw2OeyNQL1U/7UtDxn3m47BKneNaIGdkb+mrb
WQbt3jkx7DqDADMDq5bdvFgMtM6p1DF9V2axzWWHCy5zgeh7XAupV7d0ffY32Nxx61t2QzOYJ1s7
YTWtx9mFxV/tT3cK+GBrCedvWy3VthoF/pDEeDITez703ZpdmoHv8oYBObzdoLArFvobX0CUa2+V
0bAdnpguxBR3rOZOjV9qDzzcm4iYdphpa28Xzze7Yr2csdQ5UQ80W6cnw4P4AuWV6ctoM8BABu9s
ANkYG9ELLyyNkdWqAarM1I6UVqGCwhN6XV+9I1UEqZxCiRoTG+FfD/18nBfY4X8UUvNTbpCqQb0d
ZR6pb3GwkC3mlUwxcjLTlsD6SqzaiBx7JomrLkPmTmqb6DPWlrk+u9qmN9pkXxUDl7Bw4i2Ivgwu
VlK84pBjw2HlYo8ifrgoH0QF0sQ42/YNDCWAHvQRPcYeFrTto1s6S9gYprWXWJyPWgdQV7IsfPXl
shs980FbivKXk2kHV8f+yhTUelHJ6RpX+U/aDoyOEv60adYMtE2SwVi3Wv/7U+Q+Jb4gCIPAqa6l
oeVPhXy0RTt/COl/BNafTv1KGK+gyldgbC4/8Otr+HxfbENHK87T+DLKpDyC1WWknIN8bLw+PduM
W5EcpETOxLV8M73yLpLRiFr+rshopHb79y909MUxyaGPYb8NkYe7r6yOmi18rPbK+pshnXS4FOrl
BDLZvoyL7Tya+JCBTeUferZ8at3iXrysQE5YGApyaWNd/v1rybwMqWy9q2L7ee6KyIO+gs5MLu/d
Qp8IP7160Rg3uNIfvoJHhNrtT7cWjE7cY/v1F4JIvRxM1xT/N3nGLcY3cR+mAORmNT+0Mdirqvug
IEOgP7rmq9Z68eHfT3PLlHvIyJyHw2IfdYOHjGmRgkSl3nu7zOnkYXYLg/Goc9XnXB5rt1HXMS6y
qOqH5lLNE3g2OwBUPaNbxd7yp8/PAUxHb20L2FVnoWPr/qX2wZeStkib1FCFT4ZFoABMndCR1nhG
e+xwulV/Ogm6BiDJ8GAs9j2wHe0qKkxwtVL51eimFcYoDHYOvn4N6hg8ghV/JDEUlDwv9E2Tjc2m
TOmRu8QXLw2pzXLpqq81sCEafUxJZlsvDzqRLyempiP7r8Q/45ZA8JrZlIoYO74szXu0s1Lei2Z5
MVwXasHA0xoPg8GDq1XZ1oHMuatNZDdKS5DaKdghULRX82RBvZd5O0RV9S0LsnEfaBnkM58ReSDL
4Das/EJWJthXa5RNQe8FexBiT7Xdd+jlfBSZjZKbvIWdimxg3OIcqFmIq5wYLWH/DFpdPlhmXDxM
//8jUXbBkaLjf3/dski1qFyOSK8moq8osXRbetG9T8w0c6PP/sJNfYGHiqzAP+cgYbYc6ytcph0O
i4u8BIxv8VQjfthOsicAJ15S4BuJvQ/cYT+7LcNCsDRzlqgjrQ93I4MBnvyI2Fbe6ARM59VIeKwp
1uRlYr77MYLSlO013WcatV3ZP2JaaY7c9TpimBcZ9/Wj3TUMnKa5vYvsRQnP4yulsKNrvpkmqO96
C2zUdhRa07rhz3ToIkDqbjW6qGvZM6UNFLNW24rZZ0/xqVhtUip9yPKO368TEpmGtIhipead19FT
TiBkhJadMh40Zyf4kokiBad30peYKaGNBIVt1VRt4mFBYKzeHaPmTHdVvAugLTEvMqobMTvbpNWH
ndIL74oHOI0sY8HnlpewXWFASAZA/DB33f8SUZxxIM4HzyqnN19BpWpme4YovUxvjqMBtV0Zd/OY
HqGUtRuffuB1rueVMNe/B5OhbSWi5r2fx+U7Ako3t5Ez6sqOLKd1QpnBZsntAIeJGRyawLo7Vamu
ZlFXezHSfXTBOEctywgsCTOMjElsM37pPHYgDrO5qh6zUZsvXswWx4jnDTshcTIl6/Wp6I+9JbPd
v48nVz+lpZJHMy0fuzruHsxCI0NMuPqzxaGx0dq8fkymq/CQpIFAk/g+4DnNFKUHNvdiucx2U+0n
zUQqrt4CjE/P1cAaReBNPiibSYqn5WrDAB/T4BTfOpWPu7jSAvR3PuiGqei2g3DQXQ1aeTfb6axQ
PNOOVOwEY+9q8zhS6auAH/c0o1UCC21+URdpr0bK6/OM9pjpurZXduHz8dDOxPOnbDZgMg025P9n
ANVdLjPH989dsnozG/NZ95CzLB2Z80uCd3Rw3b1iSH+0ApSHaMeMOZ7w/aI3CoBgH2axvAZ4zve6
S+oLc4Nx1+bU3w22jMK3gsgh3G2xu/Tq2tVHPObWszPnWMw0nK5xYJYX6TfVRand0iRbZwTA29/M
V9rCrrgsrqX2QhuDU+XbAS70ihxNOalHJ27wVLgurD5aZESRmzbuOFvWNrZFkHWfMG8g/5grNlTV
xhQSASlSoETxXHMCc+vojBpittRIaub6IZfmM/r6fP/P9NRUqHVsomT++X3H3utuCSguInUYpmFm
Sqy53Y+kz2G0NVZXKavMfvFQ4ttcAnVBclogmr2Dn5mtqvu4kj13rjHy5vbMAIKAGZRmJRmPnuZk
uotzgavi0VxLdtGrG8kd8ltVZ95BzUzEl4Hy0y7aIxS+FghpywADJbJ+8Nx1mlaiFhrl6LDTzuvt
tDIWTJqxyPWM4PTvp6iYji28ybvjNOrilXK8VnqdXBhARog8Y6H37/PozFfRyPVdi/UL9pxiJ80a
9YM/pRuzRwKjVSxv7DmZcBTzCeP0HfdFMoxnXBJboD7JW11DkCkFzByyG8SbqbRfLkRe6CqTEKKY
LmC59N3MbO8eI3kEbzQbb6RxHuWs74mNKF7awsufVXqb9BpkeeEhz2SKKS+lO1Z7SKB0DR0YOBIM
IHiCRXwy4kJc2V0/d4LLyszVfGGmMh0LCh3EihZzjJU3RcOz8x2Lk2gC87rYltgFQ5FHPUpecM1D
+aYPDjLoqd9ZrcNYySBKCWu4tmNjfYtXUxejOmvHuvT3H2NpkB0BvtlBd5L83SdpQlPLfPXqzWBo
Al+ISnYcbpe0WbHTUvH66JLqIX6F4u89wSt2SCt6nnQeYaXZmE/gvW8NMDoeUUyzhxoqmR/sdKL9
NqOO7VJ2XBNZDTiv7b/M1qtv5JwcloS3a1y+hQ5S0PXx5Y+z5R7TQezb9SZPZj9lwNZ5Bxti8GPp
HwG+nmf2VA8Sbi6tqGafwIk9FQ31kDbRWjoj4/Ai76eXKrBAJ6VfS6d37wgq0XkOANhKD6dP7aIU
S9WZUOIZwUvR78eekYKtdnxf1vUfmwYfccxjFyV+5dn47ow0uf77UWrz4THmcLMmfe3ttDrrDEM2
SErKT+r/dwZKl5lNXz/bcPgcieBtZFLLUStyW2MloS35SUHxeB6qzuNKLxjKorfuK+itDG4eZNG2
PB7mANYN5Geh7P5haHzzQdkgveNgNaoRA/FMIBK3V8sGwgFH1TOkDV1y+57cbsaxUg0ghLpygClu
YITI4vKLoLhLGX9NTLrr4H84O8/euJl02/4iAiyymL6qAztKrSz5C2H7tZkzi+nX38Wec8+MpYEF
HEwNR/IANkWxKzzP3mt30EucsCAqc1HHxBFK3OGYaBb/AKdcd7kg/c2gRPQ2BhC+BStCZuE8Sx/1
CxTQrPz+r/l0mVS7sBz3BTPyTR3De7NwR26U49qPuDegRJjxS25pFs0Jcydp4q3tSYaHyUsS4Ifu
rTLT8lSWHWIThChUaWvAOouUxSt/Baln+eZM/Lzbt0BUBVmNJKU9FVTrSSow2fpCNUAePKSn60XI
APP25NJItov+VAUTpTKanu9zRc+qUcK8FRXyKFw175Oy9PcJGd3KQcObNRVc3+S6ICaWPyDsu2SR
Q4CnO7Rv4AVf4ilJvks38m3S2xbF04MLz4B4SmThUF8fr9/NiztyjMun63cwqIHGt89V0ww3TdPW
HKWLnD4lYeT4DOonlZBL1Dn4xSJqMvdOZ9MkXBBTmrfsmcJMnHMZxVt2UMQ/O7mLNqs69rI3nhuq
y5LKKUlP9nweklQ/15ntrlBTdGvKSgD5xyx9siL9omJX/iJFc81BFvPnvWdr0/dEUV6lrLNFdIMf
tx4D+rJNw0NYLgWSiOOIcB9LVYM83GiO16/AXbJJiEfgtfw5aSul+W5DtfuNck+Txm/MOz9pgAYX
lq3gEERucC5E9wpAT19IUcF5HKKOxm5pbcCiJXfADJz9PLRP0/KdixDgxpNt7+sLaklP538oA5Yv
ljEtTonI3iVOnL5mFSgjQCf1reyiZyCXHD7JzF6NmnTe3Cl9ZluNnQtZSix17X4SOk2DZAlL8CS3
QT8ggLCWa21wdKNMPURD/8NaRM2xbCy0jKl+vF7S5StNLhIhpNMb0+tgLs+0KhyjtXZWoZvPTabF
62nWrd2Vt68lVbLOEbjvsoTs02ms9wHETTqHHh+gPLd2+ETE6XqAEB39pbSqS/j/c2OzTDvZTTfp
ycnsrfFhAh+idzga2xwslR5392nWpbvETRJfDwSSw7H8XliIRCeIHfdubL0ONANvxGjJd+LY12kX
Qz0JSnGoDbNfe4aw3kdRIEgb1L2YhHXb8x7Q0nD7peCmtpg5wjuvncJzYvcrnV7g3fWSu5z/7cSj
5Nlrv1LHI4+hEOoeal297lxxxxt4YqM63ep1SnWPgJ4fOo1uPaNOl6bQH69b06JzgD+QaKPNsKw0
3TigI8kX+j+V/nx6d1TzVVjLx0gHifXbtA1B0KHU8bR+CCJL6W3rcgirldTj/jT2TrxvUiwyXeod
izpGMS2jnHIlNCnYa8cynIaT6pzvWZmA74yd5l5kTbwKypQSEwo5YI2DvUMw8mV+5n+7U8JkHHI9
4IIJ+SF1jmMhJ1zcAQjDohG/c8ROJFrlXiKeAqf6PnAcPqk6cTYsZ+YGA8a+gTx+5836o13YalMO
fcYKnnzDa8ABXuUUB+vA/CIlY3le5TXDfQk4d4zlebqGYVPjMy1d2kv8039k4wU56uSga8tVPOOi
1y048KljUCFrySiNEL+tqhzp7t+TTz5nizqGQS1CuAYX09Y/hHS5ZIaVKh8pfSvMzt3czKDzjeeM
HJSNlOSBpHllXzAuoSj0whernml6cCQDhZx3R63qoeAsrCnHYHLrsOzVi7z+7zf5KSRdcpO25cCr
t6RtuR9jAxPCps2gogPQTejqShtNhxVCxVU6xWSKtc7tRO17xaZ0A0QgoZ5XTqt0EVxSsNOw779Z
dd74g1CSEmyPCWEgZsML9Aegze9Uc++6cv4qqc/9lNTH64Y/ylki0kFUfkwzqqYqyynLEr0TGC7T
nx49jmZJUkVjbjCg5jt65xHJZK6+cSyTs28rzDdMNiGJwUFgbUcY0veOa5a+q2d7UqowrvWUokHE
rq68wH9fMvDoK8d585y3VL3lir/mbQ7favUmwjfzOtCWUla7VtZetezVli9qfjWbF1cuI5AvDl8H
z4xoeobJFN0n03ObPWfTM8VRRz4x2vZJtU9R+JSErMGPWfhkFY/OdbgOM/0ykuHBlPdt+mDJ+9JE
dUUBvSpzvHyx7T6mBG3fWGXwC2hL8YyeftdQsb64A8XWSXXJKgO/8PD310d8CmtdXh9SE4VO+B+d
iA85ocRBhnPbmKCE9QbKu4G4wbVwbbRmBhwANdBKI1Zzb3XHoqXXbNeTTymdKSt3phO0013jeaz9
CEW26YDy8Ivb+zQ9cXscu6Q0wDHZn3L7Zg5r4C/oKkcqqJ6RJmP8HZrEr/pg2MjWjNccledzYANc
YAm7NXrU7UlrkAjqTt/0WCFFCbBjl8S4bRIKeTvPcr/H02h8EUFnmh+nKO7Uc6UuDOKvyP3+MJFG
OZ7cEeYRHdK4u43rxF15LTR6J7Ua1k3ZkK3jzPm2EZ1BKDH2VlKSqDD0KKWw4FkXctnADoWFWHdV
z6ocAYxpvMk5I+9ckhNdCpyqj0gUz4W+yYexuw1zcGCpToaEoREQ7WbuS1TX/SoRJIHYxBWs+4lk
SkOLPYw6VrF1IlN+MQGJT7mlqGdNU0pXmJ4hkYv8OTfrObhF8giK1ZRwtFVlAqvV6fpNr9/ksfkz
YV0jQl6eBqKMrYCf1s1o7v39PbE/LRDcBCoUZCxE3nqf0tEywnzdTORLuS/a6gaWOvTzu86iKTaX
VXhAeWScs8i9abIQ8gAb1q0jRfKMU+UnTqXmH+pghxZz1KnVUcUMBTsp9vAjLXn5o8QRdm9SFL9T
M3FrfJD04xjSpZiafHhE9Gv1U7fOgDhtKglQP2rRVo1NdeuFCsxDzsl7wu/01FUKxwsazjQj7R3y
OF6+uNq7bqdfzMz0nrS6Ak0eJ4IzXBI8IU0aVq3plfvr/yv1LtmQK5J0hQccJYDtwLF1xyKVEAEF
FSgYTedujjRgtVX94iCGFnmkL/63dO3FgtZIcx50dCCTntc7Uxreg13b0yoBxPbFL0T8t4nFsg02
BQBPHUfKD7GiaOUQ5c1pRWN2XM9z6EGjrL3z9atKqnvbPAy09fND1h8MsYeAwBi7ZahsP3f73tuN
3o53p9saAM+6ZQym7wX+ZC6jGXwUXbhJEoUJ3qhgAYgO75DjivtpOmo40d/H6vivoYdH0zxY15Fi
we8PY76MONibYhmW2GMZnDqO+7s+2wsqJmIXdLtQ7dwAOhTIOn80/dnEIurbrS9bH6RE6fjwHeZ4
x/Pkym7cGnfxz6JHjoLHc8/oon1g7edx38QHF9ZqfLDrg6yJIjh08yF3l0FeRqqOUXaM8X6q4xCe
MvPIaBda3DIAEJvVMkowKfPJoXYMtYSaaX5mUDwlwfGr7Y/3X2Y01zQdtkBMbEtc6Z8fbPIQq2pC
IwcZtB3vPErTt0C5Iho3d0RuwT6Ik/zewnQ2JKX7u+3NbUqJehUFcXqyhFMeEjvDRRx28WMS/COj
muWZI9P5+pWWZdMxxOAzNaQc2GX8ruW6fLRxKa8jp9Mf5okIkxrH2K5GFnlfnToTs7zdGa/Dgpov
S7QmU+vBto5xNDjZUF/CUN7rE0Jj6S08E1cR+Fe1P5Okmu+6WNMvdPFh4XqVfM+dIltXRUa+U85J
Zo7n0V0DTJQ3HT8sjUD0E6kk3Kt7NjSTIr6ROOfE6RwK2NLe5o1HlUmhnJOp9Z1Oc7Ay2A2vTVhp
WBeEhawGJZ47BN09wLTf4L68S5I3xGtTMXoq49AjTK5gH8M/AwHHKHbyPtOhca30sNAgXmI3t7vU
QTHhtRSQqAa1sWFurRFlmtOTxpeafXkRufbSzXb+M3arn2Cm6W0aAY/k/ovp9ePaZkpTcDigvCvB
7Okf1rahmYMosaCHgfd2d5ZUBzbMv+nAafisQYj8/V8zPr14pnRMXXImtm3bdfUPL56C1UPFfoQi
gIH7ZyvljeWm3c+yhhkQEzX1MA1e5Eey+1bxUuws02hepn7T1FX4igwodC8zOspDVQtzH8vsZ5Vm
iILDzNsnFomhhldb99U8pktp7/D3e79ut/84qbCpdS3HNnSddF/d/rCfGpJ8cNDi9CuvEyx5Y3mg
VRWVsr1QhYZ0mXkm7TRstaa25dmZh7aqXqeyVOcJ0dycUFXKR9mscjenQwF2d8uuX2xogwWoyi9T
plvvgV3X64qA1k2dRWAnZJ/uJQzsMBpj34nq33qL+MjClbcaOs1Y5YGGZKGl2FPacqZzF1+CpG6P
2lx5JGK3HhYI8yQNJ3ixzWaTlfY2zhFbmHREN5Rtt94QDCgcAJuoeilMV8SmVDBmKMrr1jZv9QCd
UnKWwtoaUaSfY2OqmBUIVmhKACm6l5FOVveQsASsqr8/cfF5A2Ki2WDxdy1p6rqwPxzTUgFbVJg4
q01b3Jpc6PWGHr1JFW9HsBigYKgJK+DTzFuDu9O7iYIgLIC8cFusN8WaVm/94JAO7AcVZ6U8Q4vX
c5p7aWsqDdU49ZeOLCHk1zicwmx+bZxkviH62lurAkUTORX2gVpyd+Y46T6FIkHSgX3LJuEDWlF5
p7qu2FtNE/tYebzntq0e4cOqnxlrtEE3Or1t50S8YTuMIZzU2Q8D14oBy7C3lrZd0GrniQRn5UbG
se1zxKEDE7AH2mEjCPq4wNy4M7rQvKHPSR+r5fSWCEvcjYicq2Ydua37oEr9SNIJ0QlGqB3cudIO
vTmFYCjp3w+Di9ZMc72DrSl9nw/xgH03XxRp5A9v4tac1yDWmgdgF816xpFsBrogOyjvbrPOQHYe
swbDduR4eTH09hS5cfUsVCAeusZe0V93972JQB+X8x0iufjZrLV6bxhRRsv8wNZ39AmppOAYmcMO
NJ/cDCF6IE/TKwptUDdC5ozH2BzRLuuRJOyLr/ADqDtKX+4NVfud5rrFEX5x90VYtzQ+Tn82+1t2
OEx8umexLfpzIaxMU6i6pyw+5/oTYSDi2mHZtIB0qeiDyFFDszNJnoDEwcYuJUPipqMnsklUHayU
GTq3pWadYyDR8ZS/hTPOS3f+DrtumurgGDv5jsNveJo6bQ2kkrIGSYxFpwd3I1GALIvqpMWvpgi8
C0grU9UeD0xf2FSgayMZG9/aBEKccwBD+aZZxOf0rke3k2gmTiNhtPn7J85a5rA/5jibvaHuciDj
8G67H+siOgGZxH1gD/JqqPuh9KaDNvRAAaSjrYZwePMEuvAgUgOMGHjSJuadW7xpR5uwlBP7brGr
hRoQqvSvURZOmFp0eYtnLlnrJN7C/TZ+dRh2Qb9DohvXVsSv2Wqn6qm3D7ppv+Cg1mBUsfLEunhO
1mgHxBburka2wiWY4ZgmWXWf6HzYNQEeoo6c7DtUEDCuKXlmdeo8hPE7ZAp7H3geZ0gw7LepjA6j
LovfiVDuWkNjdvv353ad+z8+N44JzFW65/DYlnXvP6pYdIY4mAVpiecbESzzUwsyKCy/1e2S1bzU
3K0hD/aZ0I8G8/yZzsah/D4IMgqRq3OgtMEE0vh3i2c+sL/K5D2hamxE1gv6ZWM19NtCFWDLOkFJ
RYc5WDqBt6o4/a9d4jkP9oB1vdWnmQdmBai14Qh56t1qWoyPJUGpU0/4seAGqVx/i+0l+y30nSym
dt90THMwRjeT6OFm9ZBgA1p1yOHM3Pdiz/AD4S6qL/tHmZjqJIxsTcVx2Om6XbxQ479oqagugSmA
GRcnnWj5B9XHtxW9stXfn7NY9gd/PmeaopaxFDX4rzA+LAhV0clmAm1GjbD2g7mMaCHQpwJapyQ5
h2zP5NboswpsHszeYp6MvRytd8CjkPlbzaDNBF/ji5v6/KGR4Ec9z+KOpO7IDxuDPimbxphgoCU2
JxynVueUfKN9SB9vQ3WHeHShxn2VJR1OJbkfJvX8xR182lbZ0ubzKizLMNnP6x/uoOt0cOa0kldZ
Ap3CI6QEAkEAfI1/SqJ+90tp0aVO+z29LibcaHylNbDrbZL5xoa8l7/fj7X8Gj78mjzqubrL+ZAi
q/OhcOAqxMtGFhN9F6lzZPe1X6QqwVKfOe9ZQ4YRquW9XsT5mY71E5hp8Qqxn6CZRFrnVJudA8z9
VztfjmtUJ+gapdHWpuRiR/g/wWhxBoBOlOMdE2rTiTi4jP2LsKIhpS1imnu2CmCJ0axZwUNnFdpv
tz53rYxeSNp9m40R0tgSNki+tEb8RZKdxkG9VUs3+nrxHAh9uW0ZO5sj8EPjtt4mmaNLRpPn1iTx
9KbQx/htNnGnaK0ajld1xPWixd0v6eYBB1pOd39/rqbzqSLDYc3ivReYBnis7oftOkeEhtyqJX2M
fN/rmOw1owg3eGerN7BJXrMJxg2Jrm2wCSeqCstw0q13HeTzDEy909aV20BuC7RR2ta7jiD3cWMy
iG6IsScrv7oO8JqNonvmG9eReP6o/MzzecSFByaS6WEZjedbyg8NvwcaRviDQUCEb2PvpIK1cQs/
6n3UcQzwsVHkxxAWIli5sBb92t7OhKPYW9Lt4m4ZVNPEddQAKO1NqG9INInUJtY3Jbmf1xEgAXfX
PZUwc50jXyIGlSaQvgw0+ZZGB2ojrle6Mgxkn4zS29DIABrfJ2TSb7tha6NOrbZVsn2qhi3qFNPb
ugakt+2Ukr/lD6mvUn9E5XIdXeMzGsrq0zLU5LfXK9VTYfkJXiDLzyd/tPwUXiIx5f9/EORpMWeN
vlkvQ9T+lPhz7Q/JMvh09O6WsSRUqu0ktoMgPxtG/hbmMRZNhoi2gBIZidhA+IyqTaA2EDEZySsK
0s5b20iZzTVhsGG3RnAftGtyX0QPwmgZs70M2lOMoIHbtdGQBQM6lcsgU3i8DiLLQqIYG6aGrSe3
HF40iVh7GbQVIPYxosIH9p7wslwHWIKi8Fvlq+uATWgJf1A+3MVJ+Z5AN+VrAp+UT3YDUF90he51
EDqjQSErfIZ3HRoafv4J3pDrINpjAABmo5TZUvi5TcLtgBaRlLyOpKltBW3S3sT2hjzHUC0jvg56
Io6Lp2GjuWtlIndbBmcrxtivpb6MDPsB2RpADq+D/n/ckCWw0YYNG+PMw6e+ZbQJOo5l1MNWM9DE
bT1ja3hbx9jq3nbkJfG2Pe8Jr0RDIKhPK39EgwFi02dNpzvZT34JnMbym+l/RjX5jII3yPIzXh9e
nGkZRHowtNGXte+BAMdzUPt67Y+JT6BAzzuSgF72lct5Ydu68Ey3tYtwmyAo0he3qPyNaBl6hKkc
ufNGU5vC2ZC156kNerAEQGmy4VRIAYah4ctu4eV+sSBan0r7y9rM2dzQWZAMarZ/7obIL8XubUEb
s8LJuI+7ZoBFh7nZZW/yBqX758zWwK+0ZIGJafpjwnyRpSi2WES1s2Juid0ovJj5PUPkNFTQxfZ0
D4//vnTLtwSP4ZyhsEEcU/yYlcL5hhDcXpUawkYOUt69qzW/hso9h9azl70E04uTvSR4j66j7l5N
+1VcBxnyVurn5Vtaot5+x1Vhird+fO+uoxnfw26Vead8aEmb6svmsSWx94vpfXkufyybzO62KTBO
eiye9scKQzLlKCAmEgoTrz5cCeoVhGowmyN7YhzLXZ2ern8c197/fCVMOYJyyquH2SjVym2XrOgh
fKnbOjj3Brq8DLXum3TSadPZCxTM0uAJaY519Nyi2Y98RCYT32mTTWQ1S7g5YUQ8GGoBK1LhgeSV
ghy1A3hKGsVt595Ytvbupoa6KC8pHs1s2XrNT39/EpzwPz8Kh2Of4Rm0r9nrfdjRQCUOswT/6co2
wDamjqhOtRkMvm3Zz/Hy3fWPDJz1IfFX9TGVhyg69v2BNEQ3Xway4NjY94vkeu90JOAtw/F2hdqF
xq5Su3SiY7QM0kLsaO9UyND2UEC2JiFpMS6eZbiEScyH2QUBfxiyI0Nlx14ddXMZHvXb+uSEJ2ic
DMX7UZ9abxlZcY7Hc1KcW+im1TYcz8Fw1uxlpNltfB3EnTf9bZDeumkTYRpxNHL0RkMjeIGEt3Cm
0XwMwmMYLSOTB9Ufhv7gAFbPD5GxV8F+bkHnwWHbu93e4if0OBUto1Q7VS8Dt5BrLcPmx4v22riM
0t6L+JDbe8gm9K4Z6MYxM/T8gDC51RGrtlLH2VxGVZ8YdniS84kAnGTD/+bFuaEM451I5mXExVlb
9L/nL94C+amF6eIWpvjDToeqm24vb8l/HKvEBESvynD15DnZe2GvpT4yWXkXBaB4+rIyH8cWxjo7
zOyNbsWLrRr4dfEMQmdA0c5J0VwMI5lRYYMv7G5bqgULz7Z4A7vWIXXOOBSW0z45ht49tbjDldl2
t/ZcMNPH5naUvCelM5evbp1tEyV/dU38Utpe+FSLsuGI2WUrEXQbu41/lXnf/yhsQbompb6R5s6u
LWNIs2EtwCO1e0uyGHSDQZqqDoFy7huNDgQ2/FhbgHqWbJ74mNqEBpNo4HTPqDTaNZ2WHgQb3FzK
f/ZNosM9my1S1OICVh7Q7NvIfIkiSuMoJTHMZ5iW3MHx0ROB1iER5oJ6ECaeiF9x6Dlnur/70Gtu
G7PSdkDbyuM0E/XRGwPu9sg4QFi10V2R2SAnYEsLauObodHnCCfzbtJ7cVSRPl6uF+yJIDdntpuu
DPRHGvvxnWqKYzRN+mNbi1eez3CY+hwTf2ztkVeJEwE2j/hDcQVXrXXJbRcsIlPXnryicD1nKj+Y
A3KoUMXNY/O7nwipc2UuLteLNoXBgYTnoZ5JA5PzUe+kfK3sI3t++VZ2QXWYrBHsjx7G36ZSf9Ur
wp+7aLybQjIqHECIG2NuXNw1LaLCvkHjhCInJL9qHaQ1nrVrzBq7C4PSnjGUBQxMPLJOQBO2kqX9
xknwFxrH4udYAgdJZBjh0T+DAf7yqHstvf+5GrDNl4gppEXVHOH5ny8/jH8rsiYan72u3TU2LGMc
NvjRLTG8u9Sn0Mzn2B17sZXNmJ2Jb8uo0/ag4i9N5d42eoPFQMhyE5f2xBQodKz7qQVMLvphum14
qZLQWIV6rSNtd1B5FVW1a/Rk9C3LOdmGOb5bg0kiBv9fVbM4IsRzgP+V3UPoaN+8mrxukpW6XWLk
HeJL61dAn3pF9MlRatR6gN3eSrtjujUJnR/LxtxZhEM9NHnwOHeJ+aqMCQ9uof8U7g9XRxzYuqAr
6uXSlfV0yglaw3th5FjdKC9OafyMLiR69sJ7/O2gbTt0/gaYOHtsijtPoYopEGBiZ1UAGSx7OOvx
mJ8m/IvSyH8h/Ruf2jwm6SxlipeCD6gk0uJCoFmNkBMRfCERSZAvdjRVNf8EXvqt7zqohyWxA5MX
YQlWADWapbsPFwLmt6byepVkBdVo8ktUNX2z4YdvSQrVd+MG7mWzuq6l14stwL2lA4WCL+bJZTH8
403x0NwYlsFK6SC8+Vi14y9XYMEbtaLYin8r0F5kP/yOZkkPjIRvOOOXko4AbmBAQ5UibOnvN/C5
rQOzgT0Lt8DLypz94VgawodvhQb8zYyDaqOHpPNSBiHaoA0WK3bHOXzezUnFtrTmE+g6C9/ca2ng
e/V6MMJ1j9geTI67cdV7Dow9yl67QLLNHsKfGn118uSm6gFL8e7vdy4+7TNIGbZMqnamZSK0+qhW
qhspW6T0MUoue2UWMWrkjtkoNxztDpbHdlQNHfmaSCfM7Ow3tQhq+Fuam2sVV+1Jaw3zFr0GAJwc
NyMuxXDbiti9+/ttfn7ANhkqHmZglkGwGh/ri6NW1nEjmhTHbeZ7llU+ioTJVs7gpdoIo0JiNjs5
Tvoxyuv3yjLPPUvMm6bGUzCrN6WmU2OP8i6tmemsvpZnaUgEw9QBo6Sf9hO6O4K1fkHkdL/9/d7F
5xq7QxldZ49n6ovc70PNTotZSinxAjhBmUycGNgPpcanznNQjmj5P0ClQHhjWs8aw1rTZBLnIq4n
SGCQ+/5+L+anDYVNDZqplDIZeh762X/OqXkqU09IFu2oOTOh8JnNvOllCPG48VQHghzB2Glldmhd
kd31oesco9B60QMPHW0SG6e0dq17TwlA0U74D1B0bW8XjbEe3GjeGCIjMKRWp2GJYdbnMFmVhv1O
Ttkp7+khRE4fv2VKDyhZQIpOa2s85bn9HiwpHqpqyBXDC87pzeNUm7XYAP4PPz4lOV551/WWWvWf
Pz5ssRSlSJ6tGsP9Nc+Wcx4CMnGYNgQEb8nGM/eqbQPk994rDbnSMAlxPkI5Hygr9suKDUHYVHdB
vXjm+8h91KwJ05X13rhBdk7pxq1aLeY4vXw7xKVziFNTPdhiUevouXPKXavZNRmf6LA1OKCSr7mh
mxRJ8d0h13iY9JOEF1ICZJD7v//0zufPOlrYpcFx1e9SL/3zp5+4nWiwIGEHyy5wrvg0OOEbqKzs
ZObEpLq25/qBRRoCv7pxZVTlG6j97qzPJT7CNsuhPbMd6cYkfvP6Fs+nlZ2jpUObTZ7fV8QxWhoo
Ok6yDrgfpCOuNR5lF8zk3sTqeSgxBLfVhDVn1dQohYOGkNbA5MA+h+22yIV3X0CbWVtO5dy2Wlgd
0DqGfhsq/VHmkBcJ6Bq34WCF67pzi9tQdrTVwMHqJCwj5jNf5qp7j9P2qTcDUsFhkd3UZdvifxfN
feywvrs4qgfVLoSz9snUU2efkl7BOp5ahwkqrlNG5ntlBrZvp4p87ilnjyEiDCe4PzZJlLKNzZeo
s01RtTPFqDAC5Uz6VmAN9osXu0jUcjE/Cq2Sa3it9hdiPOO/zCZ8hu2lBooozf4oPlJT6sS06MlT
aywObIF9X/TNP3oBtK3AVOmnbCpno/LbZExB/xFTK0fjnrQM89lNLIL+Go6FVfAwko9KCp93yQij
P5YuluyhNuCf8x097vmLJdL+PPPQynZMRxKEhODi425utOymGnFLYYclaQfy5JLooR2oJWsXqdhk
6JEjV0khySJrAINEjmqP9dhYjy0BGX4wgaJSDit6otfRDkEeeUQ21u65iy/mfMk0UpQ00cfoDO3m
cr3EmZ2fcqs/EgXd/uuPcMvy9mk5rVmml+O/L5NZDNvEuFc05G7MPB/eu4RCSu2AYuiG2H3uknlj
Q654d2LgxJQEkFqCqYCjkz3UA+lKxE7Cc8Mrk0CiPxKlVa8y3Dc+yzcc6D700MK75xG7epI63UZn
w7VJDRfSWBUVWxZWVHwiwO/GC93G9Pan+nGuJXOoDsPwi1+H+NyhcE3anPzHtXTb+PgapZ2mBTkG
d6ynXnZvu+2PJHed93oxEkSp5xzyKl6wP+meB0/EAZ7fQ+Oq9uCYN2OrMNuaKiImVTmbv89Sn9Wm
Nj5Ndhu4mUzKZx83c65WBJgromzlLpSjyUxAxiijvzXjkSKYQ0ENMxBowI2ywdjAZq3UUFMpIHVR
40WCnSxmBI7gH2ZQKKtuIMvcERswtGRjKBiyQeHpJ/7dfB01VbstJyO6d8B2Ws2c3LUG8BGsxuEj
yYvEOmBTbksHiONMTAm5JV90NOzPH2eXBhS/ChsXgCWsD3MyxR/wvcQtr2qK4FGvxLntNGpP+ozO
rwctD/D+4fpHoVMRphHbxPpmLUC0ODxrlS3uKRSZd3po3I1QAEkXjS/Clb8rHEVE/iAGTWmj3wiK
DItAdD7UlUMASxKc67QTN+aseXe9LsrzCJ9uFc35/J0G1YGg9uzFGDR91824ZwM3/y7qdLw3l4uT
2t8IuYjQDg4vqR79xIpZ3CGXi09jSoM2C9YEVxMGXLVYCAv3uRHOcCD2r9lEtig5dVNbR/sdnsu4
C24yaqFZVS5bCqW+oUeIb4Fr76vExrkV3mno4v/+iv2X6prtCduxJE/CRlbz8R3jQzjYYwqvlvD0
fgf4gyWqiSaNqs7NHMbG2U294pTjf3fJ3qTio3GAHEvSxGQ8WDc667shL6ofyDGqa3M3zmvYKMDY
i54mDgn2/5i1+B501ui3Oi2fuQqxJrqN4UOUrB4HRKszdN1RV+ZzYQP6iJSn/2MOKGzJtlt5SmcP
ZePtERwjVvbin8/rTvhuJ/NNZmCKr/pa+G2dQ1wbx+qh5fHtCw+oRwg+k9jJnZgDRBspBbKikMgI
O0LVqN7GS1zqcN8uWr2gdgAW6DRJTOX9rL1SbJOqkfdDgDKjNk96CL3+RvXL5z8GpJtGsEDnWJ9Y
oMfuIejL4FwSsYtf9IedpzZJT5b1gBAyRL8xE3E17UpL6aR8uCW9OCJwVgqV1zlbMAaUXpybYfkW
novnl6gl8DpaCyvCWMVuIqFH6WCsQSoD12niTUu8wQUrzLDNEfUeUqJjckxiBHVwsSOdxBsdVYho
O3w6kN1eXFW8TV0gznCqYiQEdGdyZvGV3TrJXW3FWBNLg7+sMQ4WEXJMEV1CRldCibNDgWM57GZH
dL7rOBPFYdFHQ73S621fTZY/4vz3qcvEt0ZR73jZvJO5XOJ48k6j5FUws2I6xI3VPxXaztax04+L
Uppu8w9HcQyQlCgpa52H/720unj74k0X5sejMfGhnO1Q7Tl0pD91xvE4WgJzcb1SUTydXXMS+yDC
f4VpJlqNlMD3TSGbe7Y9VEd6epKUMPY9cqXbfBIH5aXOvdnXye1I639FKONMuzhFbA4z+5gvZNbG
+67S7iGK+vkWB+78ZGdBzVZy8Nb8zXd6EplHki7NYwpx96Zrh+D/MXZezW1rWRb+K133HT3IYWq6
H0iCBDOVnF5Qjsg549fPd2B3jyV1WVO1Ly5FyTbFAJyz91rfApjAl6ZffgcimR/NrGK0KUXdbg6L
HzQ4qlst072Bb1+VOSiKMTj5k5rd4rnmxIIiDuMhFmxbUb+Q1rWdJcn8aIzvhi4fPaNiKqRJZgyH
r9/lctx4kZqcGn1o3FYHO4owIbs6BR0n+jpkN8A+gfo7sNmBlVt5IEU79ucNvluCkPdNqEJ8QXhS
YL4jjzfqb/lsaySJBRILFiXbaJWjPFgbueunB0Xcrvq8Rf5TnMpsTjk5owEy0jw5EDSZP4wVKDbC
hRETSpmIC9RdwiD793lI+zjL+2OCa5cJdoS/T9IZdRXfaG0OFyKNp1MKIW2dRbmIg2LITe8AVa5j
qkeW4LcZ4tcODdmI7VxhzKfN42c7Hlb9YODLm0KJxMFh3EdS2AFlt+InvaE38+d323/YpaOnVh1D
rPFktNX68w2GnNRq3PQmb7ZMOxt+ApC1TS2ybsdqhZclOxlxN77D0fjYGwjJ4gndplRVPwo243c6
ab6buQFlbhj5UxRoB4R45Rcouas5glNm+O9alZA8IUHWS/2tdfXrBRFKBux37I51TUXW//yxx/4o
WAxls85wPW5tiVNUWQthJOvSTRezLFJYuG6NOevv436ceCqbEHZQ7qCBNcF1sKjoxozoGVJv0XlZ
KVQp2AaRuCUFg8R1Tkk97P3pucpHAuN6C2nrOCFbyu7//EIYrz0j+DOZHFmyirDPtl/+MhG9yUoF
iqyrdb8fcrCMo/a+iqNgkyZ5UO2g8gx09KrUU8RkTAoZICiC8NyqmXwuRjbFCWTAVWGQizTgm/uc
oECW0RB+DWrjmCL//SHZAGvj8qlGXzNzUjw2ZTAdM+iHK3Ge3cDT68QE4MmA2/YRieW46tLeuHQR
azgjKW9WdgGrOR9ksweat9wMK5wDeuqb4EzlcdMaMYHVDX0Khy3pDgJyucszU1rxJhs586a0bqsG
7+LsO580QwCJZoNkN7M7zJx9DqjUNRrtNPhXMiHFbyxVnVdqFIt8Z5TQJuJc9lwvn+YQ6jcODS7Y
RVc8sYXOtpLV01g3TWU1BflwUlqnx4jff+jkukf1M86n5RAWISSS8K5Xb6N6a2px7OpbH9xk5Uo5
1VVVrsOl0hk8Xi3l4iiXANbQrcESQ1J8FgLiM8CHV4Kad0CLEn6WQglsMexXwGt1/QOuztHPaC8i
+DLpOEj6jZ/+3FcdjuG8HDZxRV9PlKnca+GD3opSl7KMhyR7pPrpMcoeA+lXzfWT7z82+tNYP1X6
U56+owr9KZveUXH6rpaw9APgfp9L7yhAkqgbsp5gKh8DnQPg8M4Jix0Jzs6nLENjDM/lg6mn4RYi
RYvL8M3OrPxq38noykC2jmadUbyzfFR+H6EZKr3DBCOEYiJTPlj1AYSMLGPPOY7OARSXrx85tiQy
RScfpgrxys2pkU6EUhvHTjrV5RkbHjU6ZzO/0HagdPvi55c+R/B7tW34GVdqho/kXEvnWhW3mmX1
fBuXmueb7Ysqqzvf52UAQ3/Xclu5C2jVoLQIi0dzhstN//2xaTN9rybBSQIpgiLDrPZBaYXXoEiw
fiMrKdS9tMLTJQvG+0FiIOrvqZmUhqVCMjmdg58eKTtlMnxsyUbUj2Z1qsNT4J9KWZRGJmPO1OQs
j+eJeQEcofRCkSGjppfOvDS7gQlvcq3My9RfreRamtehv+amqCS9UVF6i4dbYYkKh1tm3RLr1mZ3
lDne1dmdPorCwNWqrjrepc6dPN6ZxX3s3LVKrx4dUiqTTmPEKoTgnG3IhLdJm0ukuCcN2OCEZMnB
Ti2D5E6VULcFHeYowAL38nxv5PfaUkp+T/kWwO5727rjXYbeFoaSbt3pyV06iJKTX5Ubt58ljIkR
4ao3azmG7VWLblJz1TWCsK+AfrLomrSXJLoK1yOWxJY96KXTz2135lh25yYRBYcCE7k5nPSlUlDc
zrGWRSX1MaqPYXSkbZ4PhyE/pMPBIRE3fsOc8VpxaNEPEhYWVHFIIS2xDvztbZ4FILPrUEdcrYbF
Q1gkttu38uCOsAsepqmrL37j8OukxkPWIEXRhPK2HrqOvEW9u2j0VJh/5cflruVA7q121rVjNBmO
uQET2K2APRLc3s93oWM3F+Yd20rBKhFOqFBSGYjREBTTpxABh6kk9vu4TiyPT2a0Xfgb4n4rI4Ft
am3TY9Mb/fx5mYU16K9DgP55m5DXs9Ktsr8uhxw6zTXq9WDXqo25mooPM9d+hrdVeoN7Avoh+Wrq
Vfq+G5t632R3f76Qvl7RYH0VeltUKdgwmJI8f1rDxo5SLBfF2piNxziJHcSXM2ojqEvRwNaVIfrG
nusK7Ed+CfO+YQ9PvOdE+PSYjQ/Y259sw0juoLxEBhtcLelcZuoGET/grJHv+FfYBCk2sDeuTVx9
eGjPhmJMwxiWYKE1BFlgGUv89o4AWwhmI1MIPMNALu+CmNBQyP2eVnnD5DXRviW3Dft5tLcnUf60
L6096BA7PgC4GJvD3Bxy/9AoB2IwqvzYD8cm56SJIWaTxqd5OObxiSrJlYwZoJ/sRlQVnGf1RJXV
uQtE1WhPl+orTJqipqU0Ee3BbPmsLkfHJ6junJUXUIeSs1KATpWXWDpTTXmJFCYEl6G8oJCi6qVa
6Uz1nDlM4tzchp9ZalDO1ESIanhmnKKHZzM8a7U4pvrJX45ssSlHgeZVl+adlXblx8lijl05TXGX
Ebe4SuQpfiBYWV2BP1Vvs1G+LxGEaMecPU156oKTU54sbswnozyFjjAzSvbJWUrNzvJS4yCcjP0g
qh04XYhqzPOYXPANikg285yZ5za5xAOwYDLcz3lyicxzYAKzEnXHMME2zuZSUnwRKcPDWunPqnGe
+/O41GScNQtfFvqxXzVaJ6pKz6TftNZJJwNnPMWFqLA4Tf6RGvxjqojy66NdH63oSIy6aRw0zlmc
qpbKisNM1Iq0TzCdaXuj2xMzF70fMhQN+8Va7814SbF6dF4JlxkXsrbTtZ3VvLFIV15vZ3lTI+li
0ovYWzdf+lVGee6NWEXlYpmWtMG7t2eDI59iwgCXCqHJEI+JWl8YMUSR6xVkokZ/N/uEsewKbRcO
onDaSZjtol0Cv1IWhUKmzrdTtdXIG0dJutXRwPi/qkl3fL7lGSrkbpp3lrmrIs8oRREAn4PUNbwG
j2zImERUWP6q3thTCYAfY2+GB8wYuR47yDol0N1qBREoV/ZUqeyDdp+0+6hFouKFBKPz6zAnA7bV
eqXiTTiFU2/wd9Tk71Icu9ou4BcpRPnhDhAn1chbo92SLAV7NHKTZEsZ/CL8WtoW78TP6podNePx
5TeaFTYp9uA8Qv4P7TehGBjV/8PZiA0hUiaDhoT6UslUKWavS8R+Er7FTnQ9QYhS1z0w5mADV4fS
qk3AlAWd7kAvbUPYS4BFNHC1wO0ydwDn37hT5rK8phTdHRtX00UZS1kYznU3kdxsqYJAdPCRS5E1
2HFukFyLHAMJKp5LHilVG25ruIize0PUyJetO3O7dQfaHIwzwfGDQ8ndMHJJaxrIFydHXttQ8Aeo
sflVfbShYGc6+lp11pXMpg70/lqB2LdUQI5GIIoNolRu7GTTyqLqpUqJLFYEOG5O8ncCZUbUXLkD
12+uEuT+DC4pYqyhqMl2QYGX3AnL3XabpRT6IBHzC1c0uW2XYgFARUsFtovRktKWUsh/RogF588d
epc8WkqN3Z4ZTOxOses4G8vZFAzKp02mb2BfadOmAQNQbCLSUuNN7GOFRpa5zuCbiSytNRKHdMIj
tsZr53s20T3Ex/K6CknTRq82hDMwQ4tJ2FA2YONAe6vQOK2NHrjkYVHzUnRppsbN3yVMghtANC7h
4WzEtckFBJHyCk48RW5gkGAmKlmK+CzYLtCvqGqpfHYbg7AItzPcphXVziQ1u7CvlaUmtt/YuyK3
tTdR5AJDCzRRCpmu6OMaWlebNt/0OSqHDZ1/2N62vobgVMviKFQDkzjmFm14cuQ3Dh3dhEDnTdyL
auRNRZSlIaqQ+BZvy42VYENwJ17QQRwHSnXrwe2WI5LpRuWRwNXlUYmql2L1FPGis4ayXdB2VMxP
AjBUXDCGqO10xXUsV+ldC7hm78ro70qsTIhvRHVLzbFrOxtAvgwlc32T6ht92qjTpm03dbtJ8KXz
uvLq+ghV1soeIRGOsk5eO/0bLaL/sE5lqEM7xwF7hFTmpcRX7hsour4g+eTWVS+nhl4OhyklXKpI
GXAUQ+S146S+k0uT+NzWUI5VFX+sHc4LJDppm4ELs6zAkW2IaCNGKok/TI6DD4w4QlR0dOeJLqhV
DfuAT6BBXIio0CKT77p0ZgXgJMfMGOW75a6GL1cWgFkinEOHLZRNiJHEtMiyI/thGkdj1QKVSP34
XaEMSIbr/PcDlgLU5bM6V8oKASHLH+KsmZgHh7qV7EcbcdQq7Wveukh7NjCkPaMps6d6JNL0zwvV
xVH0YrVnqvjBuGTSvaIZ8XyhOpqqn8j1DHWosjm9ykNwKaxm2gfZgRqdfabsZ4fLoigulz8rAPHt
eEgxKK6YFJdLPxVHLpeUjnvgwjVT6n9dMJl9RtaWCyalE4K1XDC5ZsaJuGxyuQzHX5fL3t9yuWyX
+nm55IpZIAqIvG70tFJcK6nU8GKq3AfLFdMPfl0ruVyCxBsjHDqARUGzWeFpORQSah3frTpGd/Yk
XTuof28Ib63XTQOsR44YQKKUcdBLPH82EzOKWjiwJQF42J9TUFGnBp3RabJvPdNGzBDl9CGqZ1RG
FoYekpfAtNvzcTl0dcrmL06GdQWM0avtaEAwwnStSVX9c6sq6xLC70afC/whbGxp9Sjxlc/DtzAV
DLx/37XcX9e1vy6gpLvLN0gl/TGqE8lBcbRtnJyAjY4wH5t0+mPOy4a7bZqU+oMDfX2dxeM7J4i/
Fo0Ru3M8+Q/doBKXE83ssQykzgEOcxpv5q1XacUmsZw/qbmkH7tehG/Xef4kMwA/21/NBgFLger+
EwHln/1uyr6OrX/q4Ys91TS2F7dvmTPJkpzZ8hAtktrUqk9Ko1Z3TpPXPwx0lqtEp0GdGAQTMFZs
3LLNysc/fxBeO1EtFLSwt2QGH4rqvAQ6pKmV5n2lAuBu0RnIWUI4RJy1DwobtBzasIcc2X4wrRhh
cjtHD9CZSAgZoswzmJ0e4opGf6ISSVRDvvkE+fHYmPhlw5Y0u8malWsYfHTIigL3OV3KqW9PgDGC
czhz5ikLJ/wgDwMOnJCwUSZ27dpXwBf2ctOvoZmaVxttwaFqWogiTp88BXb6VfzXwyBZo8+zrsys
ifHKWZN3sgMCuNcPqlESiQySo8zk5iibnxUBMk9bm/iTgNd8DifigKZA+xgY0jdEcO0XWgG3IZO+
hrEx3xcJf1bvyuQGUFd6Q5oHKuP10o4RE9IOmY8MW80XHxYZSJLUwrBaD4qKyJ4xC/hwtbgqEWl+
7gxLztlUuPRSlyV7XdNWF5WNJFVjxRFV0/09RxWMiO08bEcmfJqoHqcRXrQEKc7OcrbkJeoJQpCd
Vu/sSVRq7uKlhtDrlpIMVsIeRT/DKrxh8IzC05ZqBo/ZM0rGufCKwRsLry+8ZBDHaPDawgsGTw+8
kvl0gdrRSwvOTTsoAsNSobFTx51STqhkQXeQQuFGVZNe0QWb9U4DF13vnGmn1rvM3BnTLjF30VJ9
6LVL1aFnF6LK0OsHL+fOAZ4Jaji18LAIlYM3FaIAw6QEfBSiYn6EXyLwpN7TAs/pPSXwssIbmbEG
Xh+IG4Gxo3xd1MzEGb8UGmYiOTYFxtN4l8Y7wkSoxN6WiqiJmLh8O3TbIdx2IXuGt7oPrzvjOHHx
rgiVEoOIReTxW/PBIgsptTuZz1hi9l5nTOGhZcwH9zN6wBS1lvFhVrUzvy+CqKS5gDWY3PQeQUyU
EFbGZKvSTFAWTTW9K8IG4LYBnaM3fBaQYX82EokoyVbz3+j3vNZqwslGcS7rbDOJtFj2n7897pBP
eKnLTM5t3YKjOQX6eszo8UhaVR1gguIrH+N9HJn9PZNEZ6cUT+B19DsiX6U3PPWvlV5IcxwEOqqs
K1zWX8I/lGSc9WRIpFVSThDywrI4m2X0lS6ovTVSLd9GmMe2kdPickmJLYb2n+2iqR64au2WTlys
RQz4uwSPmDWvwDOr8Fgacx+bRsSKf3Y+tql+Z9dO+RZXYtESPl+PQLfhpCDrlqKprwhLbZCnTT5q
wXqYQX+sA2C6jMulaWPLlYJgr4O0W4gG8KCrdBo4dBrbndAkW335RmEwOI4yDMnkiG6V3jIPc69V
oDwKZxPnWQ6mOWBfG6rNVRMH5pnNtYvmb4QWGduqsdqjNsCeWm51yvChGJp2Z7YEvBVmjLxamfZd
kaAfwuMiAWo9VkXvH1u9x0Lux/hiCZmHnJU6cJxpE62Wm7mcNQfZ2iIUyeyHonDGYheUkux2nWoQ
eFYaJ9LJc0iDCVvwBp77ct80xeUGbXO4mQVzfCxMtGWg5Vw7rJVLbPtQmCeTaLNQC28VfP11UPfE
7qApuS33EQLhXNFpSs2/7ojZqtJ4tUi/sVtCo9li+TYffIXfc9NBvwIDzcEskxVLWiKc5hHzo1Xe
yRnx67JMWmpcNJxou+ZSI+09hppS3QgpIOdy9JkS44puW6XzdL9oHxWN6M++sImFMr5HOVv4dCbf
oY6S0Rsc2Vp12Aw2+dTTOTGUHtgvJlVNE7ztdhdobUHQC2ERVkqcMVe2w8iIwghm/SHzNbaBMXCR
1ES6lEjkeoosEKIticXsVBUbs8PaxGziD+YwWJtRpXfZQSuFEcxZO7Hkx8aug1uuSeo73fmsG2b2
lAGfDyJf8xK9CQ+DMeHyErf6jgHQcqvMKodLcl/9VAJa2dysq7a092U5D27eTGIW2vbHsbG6Ywc6
4JiRQEAQ1OxgEE9XDd3gTyk6tW0P/Hs/J6yuoM+8Bzd9zsIYcaXfa0j6Gh/foD4lByKBZNDqoM5J
Xq+/yA5qtmayL1MUM5rI8vZic31cvqqmbN7YFUgLM5VamHdItley0SrMcfV+FdbIV6SMYV0wPVoy
/WPE8LfWwd5hmjPpX2ZTAIlk+1TABO21YjiACBoOkFh+3VK7cTjkDm9iZQg5//Pb3vVtOd/ZnfJV
0hv9wIh/uvt5f9qgki6c0/LVcv9Em8OOWjKLcAVaPhDS1kmnW4TU7qCoXFYmE/kXy507x7LIN1BM
iHVa5R+SoCeXdZZn4kpScNyrSNwbLfeSLghpnznVIu21iEDZ4WAiJppcovPPQ9PP21wKwKcURsM4
amr3UGYQdWiSD+yCPqXMqQ3M4Ejue9lbI1Z181r1WXN2ZLZBxSB7OLL4fdT3s6/zxJlqKzIBrENV
7ZcvOvkHJgZjL0/Yar1AF8v/QZmhrkwfqynMniRM16zu7A94ju4rQkH3mQQCkh1lHFTOESko4XTL
XTMK8tNy6KJP1WCDY6/0PtwskQFDy4CpMUYvF7F95E4cna78dbDFl7ZDnFWV6MOuG+fq2FbFt05O
23vembnbkEDrmkKBOdQ22VNZda11EP9g0uAPRJUOMleL94EEot5E/bNqzVJhAkGCgh1qwb6F17kC
61beZPLho7TuLyzsvluAi+4rreSNE4fNKSEA8IDU/YHeeAPS2Yqf7BxYc9xI0Lc1NsZZCODA4R/0
ZpWQRX1y2rOTxxH9IEW8z2VtWjGQClYN4TEErAT4M6puPiakCh5moj4xpUxMXWMa6OLWckDhwyJr
0mYaNNZ7W4pyj9Rg42xLtXHWc1U75EX/ZCst/lDDmtYlm7g16sr5aC1ps/ZcrLLCVN+VWfa+MtE+
ha2a0LXz2YKVOkP0MTxqRVMf5LYv1noGOAx+DYnDrU+rpbUxHBIFw9qlkIGJRHKO7k6rGEhVldu1
abcJO+SipREgZQN0045pitwICgbdCmtTjNNBy0hm9MncuvRlX1wkPQkuFvxGZd1G626WSjfsB2AL
TsOAfejLPdiSZo1m0PJCQFarHnMWCcsYTJdDR6jfqqp60iyMeT3aQS2uFGHrFVn2VRefhdhwADMV
Ze4R/91cAyMjRJ6VBY37EFxqEH+xRv076jX9Y6+bkDKCKXxXRXu/5NWYbGtilpPOPw9S5tfS2sjs
tcVnYB8EZUyGdCmi3hNYPHNRY4td+eRjX5AldcZGx1rqxWtjFSfjZycKQ/Jom/AW0Ld1Isk4lMbg
38M3PSkNIWSK1BvbOZzHyyhSJ6ZpHjd2R8C6Pct736oIVbDHAXefnm8BlVSbycKhH6PkOCdxtley
bqKn1n93JPYGehmD7gsAlnatda9oAeOuWPexbSPBJK/OHWNUjUlH6qGiB9EDAQ/MMITqJg8b/wGK
7Rc5ia0vRpB/rfuAnPLeIcRTRBjpdm+fVKhjm2okW3EM5U9l6xTfmlo/Fb4Vfkj9HqiAiT48NbS1
CjCVF5iUG7y6SCH/fSgJnDzGJVSOIQflYQTa19nUywd91LW9ohG5V5AgtJN4bo5dJFm8qdX7UUEE
UEQWugL0jB7rzWCFuWTy/rxbfm3/4sTJDteyLZXtm/5SBk7knGm3HRFsYaWXl7BWPZ5SeSPDvbJx
/W3a7qjhEF3zZ4lJdlCvKRYtXrT27LyncxXHn0hA7tZV7zwUjfpJNtgZ//kxLjDO50tJh4UwhHRY
ZfRkFi7hb2vyGQeNb0FzXrNKpq8spRfTyHmz+chR2NA/jXocHge7SzyTd31/VFUyX1FaOsbYXLHW
uxO7V2yIbC2x6pJfBWB7k6TEZEZEhQGRCrNNqdwHUCdSG3xKzaI/ywqyzqJR55MSf4OisyUXc1gB
sopcPLffbMcHEdeL9nEV0z1XVeQtwgCSmqcwURCGORjNKiukP1xOa/Qu+P8Q4LHnBfyCwSne2SbK
1qlRd8irJlcpd2rE3MUK8w+hkzKyNHgHKq1nYwo0m+pJ8cevaTnJ3qJp0n0CDIYpd9g1xmuyXfuH
Pz/r6utdPY/Q5ISrmTCqWcM/b4EVytzaXDUy9mVwhHwr/QRRL0IPDRCBzrSh1WiXtOp91+clJ4a5
ufCZc3ahljOcSFOCm0dHWW3d2oxRhcDM24dmaO1kYgBumTM9KToCfCNQMhlRqBxeurQKL2VaWW84
HUwxon/29rHpS2A5MYVQS2VX9/wXUfKUMIfEytflqOiPw9M4az8ix8geYo2MOiuPknMZSbeu+Mqy
MzktB1Wht5KXvuKZg93fqvZHMuaIYBvjPI4KYWko4X346fUEdMAZ1I0lwtHweyH4RaVlFRF0Fa0l
F20GFwlObhGwBqrykcxE+ZE+M9sJbAxfpu4W2pxGlJQAtJkoiYc4I76Jzh8D+bT9gf5t2DZ9qbjl
FKqXrCFrS5PXi1pGq2wW1ANX98yKosciSHdFMT00WXJqpb6AkBCN78y+d9H6WU/ZkHyUDOkWNUH/
uCiRe/8HwbbNG1t/QCevn3CkVigoDVlH3fHSUlragR5I5J6uldqFuWlpopylIjigjCNrUVm9nfRt
L21lfTtKEG12s7TVsBi3BKCKstg4JF4GXIlBujvbuyTxMM9liYeDgVIhntce3UZ99sIGIaOnWZ49
ozjxzHhvWR4eZMfy/HgvWR4V2l6U7GPb44I+blKbVYWX215JdrtMl9brZI/1IZ8wymqgu3lO46GQ
lBrPcnZd6jnOTlpKVXehv+t7Uchuu6X6cEc581Y1t2hEKAAEuBmnYNsyP1zXpttXE+HAo+yQgdE+
hUGSneam3BT9rloqL3YUrM6Kv8vcNsvRJCcDAFDSjaswMsiRtvXm2+RZY/JG1xtdyKtXjm4Nvhsu
CXS+Mdw+/6gUWjBJweSALavOunzWqrMpi7KqM5oMpzr7slBj4B0NlDOCjGSpsl81zTbDtVqfC+Vc
1ucK7UV6gBEdntv63NfnCRlGeB5roceQ4LGG51A/dd0pxgGL06E7TdxORaWgyFiMkPc2HTGfTuWv
ksujEhwha1NxL8ja1JQdfsK1WaaYzDegz5GYsBRcbeWkBlv+32SiusyDry35Aq7dDlg5d6W1M5pd
bnHi9eTISyvPHj1z9GZD1BDux5JJ2F4d9/JSgklj7C2O1cGoCMHFEwBY/ZAAt14q7o4Ug4uUsfZJ
ao99cGqDk1mKqoOTXp7K+ZQvZdundD6ZYpkhaszOqn3qkYNk5zY719mZkNgyOxfDOc/OyeBGxD4N
52gAjkGUzDkEjU2KbH+2+7OUnh1Wx4AK+TBE+qlhOXIq0uHR1k5KiE7tVHenQBfHtjv13E5FKRYP
+6RZx2E6GjzT0xFNKgz2vvwFFocqToEXhy0OVZykcvDigb8HLP6TLT6w/SIo8V9s8ZmnfAGL/84W
/zdYvBl2Wrr7yRYHLJ5hTGTXEGECFvUvsPhPtjhgcYXcy/IXW9z8T2zxej7g1AAsTknED2kCLw5Y
HFFOrAm8OIqcKnjGFp8R69gnY6loxut7VuwT1fG0Tzv5S8OzzlNuMaNaLDMq8q/tny+r2itlNlkC
Fp1Fhz4jRJaXDmQQq1mLObhcV1mYkBtmqQ955oSrcCytI3lN8YUwg8ptkrDk3DMSp6oinu8UoCQy
mvQryQoaabAlqWUavTzCEkfXlMf0mjvMr6u0D7Z0SA3ecdApGsN0rlNI+F1bBDUiP87IAeilI+p7
/WhJI3N8Am3PDg3gMvHRX81Bv5WlovTkvig2ZiaF72bLwZqOFeGNdd2rkw0rT4ADiEEAEIjhwfOT
Tcj8qFeKuVvjVmLaYiL0jjLS5aGLQvfTvtFbmc5SR6rC8hL819fxv4Pvxe3npb/55//w9deinOoo
CNsXX/7zHH2ti6b40f6P+GP//rHnf+ifnnvv/vEHzg/bx5c/8Owv5N/99bg2n9vPz75w8zZqp7vu
O/69702Xtss/zm8gfvL/+82/fV/+lsep/P6Pv74WXd6Kvy2IivyvX98SIUNCl/5fv//1v753+Zzx
x7b15/zr95c///1z0/7jL+fvhs4ykGG9QdYB8kdexOG7+I5k/J03Mq+goL1yyWDs/Nff8qJuw3/8
ZSh/l20ZA4iMoZHGtcXasSk68S1d+TtXFguqDYpK/MDYhP/1wJ69cv/3Sv6NvMVbgaul+cdfL5Ya
iIl03baQheKDlvnqpakYgIBf+2Uur0AGTV6vjabrtwoA2p60pyFC95watQb1yOqhUiO8yD9p8SBF
Kxso5spidcYmtBzIHijfjIl4vgwSQid8JIpmsBQyZZ5FcSb4bdsiZ1JJrFPTr/Ks1OD5sNEjvvpW
hZN8V+B+KbBBVKt40AguUmfr5FQ9QKKarbcz2R0jQzYXbWckpyDWlM1vr/CvJ/L3J+4FXmx5cOIC
jxQDtw6ieLFo/u3BFdjfCl9OkPRCi8ebo/GZg8eEqN2mq/xxaFmRx3BH3ARE+IYGt/6QSAah909L
Q6OrP5fpqG8lO1NOtXEg2VR7KnwkJJZCJ43oXA32YhNwCa2VdTNArpxT9FPRJDe7VCe0SCIfTBvD
eifZ0r6fEbeYfVbIK6IETxpNyetycJzAITxO1kjvRET+5yfhRQiWeBLYFzjQ7A1dZ1TxktqiFZ3p
t4FWr37+03Ig77ViMw7grkKrsC5MhVcEEz2qnFoxzytHJavsvTwQN738NtDho3MrUBdJ7IeMIpT7
Pz9Cgw8K5+UpKHLxueUR4szmYyI0vFwqrJc5FVHHnDqspWI19QacrwFoDGqDgnBWfT4Xaq2DObSR
GtktT21YXLIUHR+AJMZUbMSJkpoI+E3V4hLPpKVirmo349ixvkom4yGMsi8O/dFUH296HdX7JZLH
kNKblqTKvaOFaAszlgVwS1YJhIbr4I8GnJB0EzepvA7VnASPeE4udM+0JxmT5FziKJ27Vt0H+lyf
lDFYB1qqfKnC+alBHk1WReXashZtoT7QdXOM+N5JnJDBK3kVwsLdaF32qHXz/MaY+sXadnkqmZ+L
oAdOWkIk8/wdT7elyAazKAiJrL/1opPaGBHaMAZnxYzVcSqNm58r+a2uQzZ4SRFcy6T5IVfkA3Rm
45GCynWU9DjwnCBxSrmoUe06n/izJhTUqT4nVvilmPPmrIyNhhQL3REhmsQd2ToCZUCC//dyDBpP
kQM3Cao3cbCj2pZbk/WZrkPd8YeTxkr/FpBXMBvFxaALYdn+Y8746+NsTdq6w7a8YkiTbAcaqVvb
RgmW5PuFPG2Z9V3fj/m1zrKHaJYd8pUiWjtN/s1Jx6fUHpVDYLBKeuOtytX72ZuVZqKpqfjN2Gjj
Jgff+EKClNmR6YB5ICiOaL0NqhJNaDAu46jeVQl+S0nBjJyhpt4VdrPxVfIqpBn6n5atgvYUFboM
wMHUTlOpfLIz0qJ9FsOl8bW29Ojsh5m61gs8wxPizBhXHaMV4PydIqkb9sdf6kAN1wYhyRszJDNT
fJBn1f84DsgOrBmYnyKkrUzryWoEuCpPzYaY9fpkAr3Qwnlak+tLm1NRTgWtjWOXdo8YqlZWLUu0
PI17O7af+lgmVVj6VMEhQyig2puxjglaQl1fVgetc5PMFPZFVVvlRva/NJ3XdqNKu0WfiDHI4RaQ
ZMlZzr5h2N02UIQCilDw9P9U73NuvLt3alsSVV9Yay5SZnceo52hEE5cFsM5MCtI+WGXQsC8dpWN
+dGJN1edi2Z5ZEJE6tLW39i+QjKZOTunCr9JT+Utq58qgJ0G2WVM1QujJgAmsrp4yK0XhckysJ62
rm4TFDFZglgpLiDhIbQVjyQlf0n4Ac14mDaOXVVZ+r4pfueFHEvLreOgsS5iOu96i0DMGYY4RiB4
EvL9nONSbgVQKm+8HVpc3ozNQBhJ1T62LYr9UJy96l6HxghtcA6DtLG8qIub2e8QWfJNcApYqWGU
AbVdiL/eW+2dlS+XDIX80IXG14LTcq+G9b6qVvtedO3/fYEJAV/aC+5lhzAimJvt3Y6A1/VTkWqk
haAokdNGTBnOqhDoJ6Oiuw/WXIAVtrwbSyogl3374HlWeFgu3B7wYPivQsdgfFirN6vYfos6DP8u
kUiwGXiNb9+pS5r3vy8R5K0DaZ9dnGd54lgzOqcmI4HCb10fETFc16bLcl7my5EriyXuYAn8uNVb
J/OC0V/TIfZe879dVn+IaJKf4J+wwAEYes2akoBwtFdP4Yzuoy39m8lt1Z1p1oluLdxfpIqTQhLZ
5NKfrNoNnjHdfyDe0Xf/eCcNY8saKmUQaZI70N08l3O1s/3efav6bl/m47bv2aodeiNXL0YQvaoV
GqI7bKhuekbzG/d9FI3e4+CN2/08RvGYa3nXT9B7Rg/sJlG8O47P8BjNG/F3oceqt5QariQI5ukS
Cz+Ma5GwwChfSDf90mh9PkF2PMrVEg+O46nkX0y7bCfEqePw++93SoSd998/APiYtYt72syC2CNW
0Mbpvy+2cdc7eVNwdnhuWlye8b7sylNNRtkkywe7AjOR21N/07smpNC2iN6i7K7W0KzNbgQxEG0n
6UXj/ajYrxMAvySuRkDoKHvmg61zqJEzqU+Ba4aENVy+eMT7Fk7SgyZgl54Arxoxq/z/F4WqEoFQ
oeKo580h5x3Ad7W8Z8pk48G3AoUSZqQx99kNIQvOPqrd+Rqr1g0Zj2wETX5AO++mo10DKw0i97W0
Hi+E9KDJwUuXFcKRdbgnht2/9irXiO3CurF6y/7y573EHvRd9mGGCnbz1N7lATj8G092neudXKHi
f79rCRBMO3cFSulgLBKzegyd0roRs8f8YB2wGrrXqhzxFQDrSETFRKrytj4dJmlfWZH4VY1tXwoc
mYS99ybL4olBs05g8azvhPFYJMOvHipYnwIN4YA6NMM4nohTAFARQnkwmyZtDQWLxduWM+Qh9NSj
a8JJT4066j7McfmxBvVNsLS6LxyqFctrqR5tsz71IR+8rGvsx1y1Jzbj47kq/f6AqCpi1X+ujNRk
BXImiObcXkxTZSRHnLLm+DCs+HrtzM6Qr7bRqRxhY3do3QNXWCfCY0g1Qaf4L8Rai8w+2ku2M9kR
r1YjYWyABp7L8t3zRJsYgAE1kp8sDpac1c4crZ/7wRnbZ28eTURsuAnGy2+rBsWI3MLgHK3lz4wO
4b7BQGE1Oj+GhftENOl6/e/LBOQGMUZfvzqs5tO2meSNHsjyGSZSKfIg6g/EiyAyZy3fx4Rjj4lA
hIzkNvsiW0DebsZIpeeXLqdo6+78pTWveJcRbA7ufLaDVZ4Gd+xi92JJN0Te3ORR/TZ7/nSWePPO
QUPpTv4oiP6ZoPSZcLIjYhzvesUCHvcCguTFa3O9DLM+rAXXdTS14rpk/y9j4/LLf7//96uwbac4
tCowllMOMqos038/Wqaq+mZw3wann7/Ilx53YcjAmrd0yQebGYzLbgWNyL6heEGfYtlXTk+9ydPB
rqCy2mSwGP52zkX3x2W0b+ByxVlNaDDxYcMh91fvv9pzgw8S1vaKE1zvZnuzb6l0oM1PzWuPl/DR
0FvwGNUhiKvN/fvv5yQ47jiJsHkIuEiSQCHej1hmPbLwbzAlFAfLHttdv3TOSyGRWNbttPuXYYDt
yba8fl/WEIh6Fl43aEE59Lf5ZPSNBB7UcsCuSxMvfdHCUQHHSiqgSPKxyPZ5AKfBIP0kbnynf8p1
uqJGPxuQcFJY85ztsVBDyaNdsAmQpFPxdoptG1HpRfCtRPjY6YwQOnNpj0XfUsJvznRYou1u6Mzu
cQxzNKlMT4myQNWbdx/NXJ2IoHTs+WVtmUu6Ohz2Y+g1eymRpk+hU98FG5lDAA5ATY3rU0S7cMvT
KM95+zN2IMArd8OSrnX9MNhdl5IHpIDbFWXa6vyv6RGa8O9fbwbQ0Ll/qT7U8j1ZWwkB2u6fysr6
lCuJ0NEIuHZq8j1Zkl5KeyNhtctHk5I0nRbxw5ZXJpN7L8Sm7/uR2DOfFplbpVsb9YeUMDA4snh2
PKwpBTCwvJ+8k1pnSNEDeDYLlnlQE28/VFxdNCB1XvQg4YKPUoxj3NlLFY8tmA6mGddbR5DTJiH0
O8PZ5SI9UaJgb1ayiMe5ujGjziKATcRFh2BZV2xxCfSDQla4n64W+XGxQ/7MkhIRVX9JPMG9A1Q9
kQGtlm7RoTVNeWtGlKb1cLsUonpZx/lWzfIRHCgPywKbQG4XD5kpEWNWr8LKvRtFdx2PZZXHnrKf
fOG8Onzqr3nt5q3e+xpFi6jH695dy1O35LHYB3Nnonxdbx0xyl3oWU2st/k74v+T5/MuasJ4youa
d83ATTMh3CIqdbbjpcuI1/KNHdtazTq/mW98Ar52JQ6L3dat935IwQzeKAWVcknhdvdTMLZXyqsA
tfY43xRWwMggkOuyoZ/yczlZ2d6O8DBZLcEFrW3ghww1m6dLsHkcdip/rANW4V7v4dOih3GmJw1Z
hs/WrwG9eT/Xp8wsbnAzq0RS3KVrZYJDQrMCy5eo13X9NAlxPhO+Yyg0JfLMECA4sbKwE1vyrUzF
8thvaq/JNkNx3+1HOwvJn7rUbCamPsTOxdLe04pwGw62Tgfoy+aMYYisA6wvrT23CeFWT35rwAvf
rH3eyTH1o+nTa6MA5UP9M6057F5Z3mkKs0FPSBFclIlRm5bd4KEbM7crXf/doi418sK8aZ3tGVAm
+mJJ9LueOcNGjRdwrW8g9iWK7VscrHzawwseA3XhszUpufOij4C7JR7KDksRc+OrzJJvoi6WZI4M
uO8FZUxFtuIyfA5OxBoA7Tz34QedNackUJG5VM1+q9efaCUnfsG205jWq9fgDxXi4j03utvJDB/B
WxspaobuqhbsDqroNhusl2B08nSRXnbolbgXVoCtyvZ/Jw6RXWHPK38u1doKvcOxR5JexHu54thH
coLGq9tOTmhke1h+Na4i0GL+uFx6U3Qq9fKgqj+LP9yVUd3cr9W3YYrwQF2nn5rW/DRfJj73V9Gi
kR5sbdJGKBFNhEJLh4eWxYad6qzHfBKoMnbhDUzkDd6EK8pKV2zfYYiD2e8zfHIqBLMIcJfdKcYn
bERskGy/wo/WedV+LuBMFqNztlYaNHhD8VqTCE36m8dxSSRqYVVJ2w3YEevWvBNVeKus7tmL0AX6
vXPndVN/qhkYTjMfZ2dApd/N+Hlai0ljS8xnPmr49zI2/Z7EzAVYyrr+iLI62Lmnj+7oZomJA6EP
ouFaOb0T9xSTwjHkkSnfCwKEh1V3236ewIG1MvoRSPmntff2pmryQwuYvQbLNtqfuTSBEvWFn2aC
4xSsECFbKlarFZ46fPnVPAdX5rbgmfJzP81pMeute2bHSEhiTYq8o7AlN9VMjyuGFButotQ/NYBZ
D00nXloji56QcsW+MNUZji8Rbj4orbD5XrbWjVUO98gvGNtpcj3NqJqOl55IGEjtFhMBnS94SCoj
YShs7MHBVvG28RGOOI5iAt662OLy9vMMek65AaPos9jr9NVACBP4M1Megsj4atEN46rb4sjrm+ta
OTkjlwXY+dT+lswW0s70JJlXBuHT4Y006o3bwCEkwM1Ah6I3JC4E4MdX6IaPmg7OlvXbJgOUjH4e
OxpwqBcQzrKGVCOh06abcEkoqBnENgpTGmS6Cgsontg+ZBhIzmUx939khLPTpqHiM7nG1jTJpM2G
Lg40KUllMFW4ysJlRxnkyGhMibfEOJTV+qoY9Z/edH0OhP5YBfkljAxDpQrvPNG48Lbav0B6zzmy
rpisLuSeTu6moWyYC/GdJ55FcUdonnb6FZGjCYAMv9pWZPgrpbyRauOIwACXhgij5ss8IvOLIYXy
EJeEbKfEUy2xbvtbS2Tm1VZV19Vcucd14T3zhtW6grDWx8wrYnfI25Mzeh8MBWRsb5/K0tWhNupp
PxKFWoN/SHovOuYqa5LFBZKF3PKqg/F0bqW/66a3ys/zpFmk2oeb9xhmlMk5dVyi7dZLQ0iEifZK
WuXe4my0PLaZ+RSv5EnHDO2wQWurS1qT16BRDYNvqxQ7uxFxLTlL28KdkzooMX8ua7KwpgX0WR+K
hhad9jkdwnXAroiXcljLd8RxxTx332NGhPJEYo0/Q0FwChntOyp0rbfmaDjqGEbLx2ykVe79rCUY
c2RMyB5jP8Q9PrgyyfynYCtoYRahMdtbRxdZX9r54b4vFtInvDcyXEvCSHHBVqE6CJP6dSq2ZOnL
OQ7XKNv7wj3YDBbOQbc+5mKkhIVYkTboapBfCg8HO2cZESTFJG5zt9dJUWWXcF15N3k9V1Foyl0u
9JaMkjz0HAnmzjfwiCt6lk663GOuSWy3Rjtrdf7ORJqT+GtWXNkkFlhMAWEoMoFk3VCGKG0FMrLO
K+qXxULCrrYhCWunQ4/Uw4ot5JRuMLzNpbsd1AENiiJqiFddN4B6XIX1qIz8W8bCw8xBWtq2JDKG
abBrdqcxxCQdWPptjbjgu5bXbhqK2Alp0UpZpmsXlGj/N64U27/ZXKzApjONu8GiMqomG4cvZe1i
8VSEXbi36gEVjCs7Lrh5xrDKp9Jv8QyF7vxpN/O1a9efbYnCQrYG3wGJsHHdu8gKJBZrdg6h/zSu
BDi7oTnxwCWXnN/EhthbeJcDjaG5a6t0ceD1DhfgunjzveLbNIIJQ/D4jOfjaZz616JlI94icdrR
JOGH5h32tgBhMEmHhp1zNWRgcwzsuJmGLbwgRmlnbkwPZpzwzG+M8FnaD/jYcZFR1pmMuXO3ehpx
R1KckmfhR8ZtNdI7bNRBcVuHTtzhAR+WcUs8cMKxLleyR3nh+p6t/aA1o9Nwi1Vg5aCY2yFu2v4m
FKBwiyyI627DMLIE7W1jOuRmwDsFTC+5gAJCUQvOuNC1eIZWfG2a1Fs/r21+QNItM4c7FdbJLhQK
FnRlmfvK5L8x5hcnEuOpyHmuvA1jsaWqVDW0uv0cU8/6ON0DA6IItXy1EKtqI9CQmcoRjUIMV428
UyZwo8hzZpY5/OkbNP6dp7ddY+Z3VPqMA12O9iVg/TvKElu5FS/I5eLRu8Jdt+67TnfMdSHAlKNP
K4uIukOPHS4PJu6NY85Ml0mM96hWfV+E1an0TDSuht3vqDfJAzjUdoF9rnJv/Yx0F3RvHGmVOoQw
7GPPLYlQZDO1t/zNvWOMv6OdfY6skDS2nLuEj1LfGweWaQOSPqYk9HvqZDiS5mLA1zGEuX9qa18m
Y4V2UA1he211W4usIoN5lnMAko19hdthuFomANSumFJioGnFbLJDiBgPU8y70b5GjG0Ooj65Y//R
8/7camc6VuTWEHOM8fbCCAaYlsxrI5A4dmlu9QQ0kf5ojeR6d37DQ28S4WBYJ9rI9dUZ4AoEHd5T
3JiHbOIAVnNuPNBeorzwZLF3VR0CDMWal1sA1aqjjNY5Zhs/xeySHrCGkhrhxZMaf3NfgxH1izuP
wILJW74ND00BnAyz21H23hHZN5IKIb+USSjhEDp3FBqxXuUeVXgxue+q776CqsDpvSdW3Is3BVA7
+KNX/pZTN0gdAdFMC+YOTmpfPk+994dq7IxYzOZin2v/J1NXBZuBj44PuAL+EObzq/IyM/ZySCcw
UqkU+CF73T6z4rHiQAUx6nps0SbxwHUWfIi1Iqrcoj/2xM/UiPPaI0wmQwOeV5eBElhrxspkoAfW
jBaG2aT/p1vcbxTsrC1zgTqYzBnTbM/rn0DzPDW1frOaFT9PaD6PirbFW4/2WmPzpVxIbb9JBXVZ
jDgVokxk/S1czTzRemYExueOc3xu+l2+ZG2yGJdsOp9vUqxFuiguIVxzSKQnC4pPl6HLRexvvoyS
+BPPvDwYZCA8kN/bnbJMQn5Fkxw7on4mov3eaB5F1lHZLgNqw4hAVRHCIcl68wkI4GsdGIySdXc3
VJlKcCnDLRK0FZMxOHjolZvm2fiHUJjXoGwY/zbz5fJzOVfmp6ythlvP/pfs6e+dAP1zSCgIZldH
AduoQXt48rSoIqfFs36jkuRqBi5bbAZpsKg9bp4rNWhSDfuK/bAbTEy/c46OOd+NERYOlLff1Dp6
PxTfrJN2zhK698Ef5V0mLT4hogVjecwy1Q5JgolZirrUCC73q7ibqGKPYmEH13K7xDoiJbGvKc3r
SGd3ZSN/xi07+lrdGqbei8V7HZmf8/10Q1w7ix9XFfB4YZIfWnikjzUyv8sKW+5MDrDHDsNJWjys
JrnmdU5yXc9/O672np+2uWmllZpl/7lkWHmWEP0xQOlYu/XPYjJOMCu804SNuYF+7+hPyWTFpdOy
p99lym2wmhpzCsU3ESPhWQOz8CT3acqlczF72dAVVWa8ZU61DxxFDZYZ5cnzlzd3gZYWEIFoSIio
RcUIuHfG82qX3Z6Y4DwR3lSisyXoSM0v3OX5FXJzdIkxKPLvUZUvhGNUZ/PiXMvzivS0ZTls9mtL
rs89Xs2aWhWDglC8JnVBHAKU+HIfoALhlJhei572lYSSe6bZJRjXL3dgnjoNVZWsxRA7bCECIonh
URPWxcKYD5mteixeBFd6zS6cd345Lt+mwMfBCCTGWUmk51A8ZTYPjupw1PB6h09BUP9VGG+3vt7e
RZ1d+9XF7rRch/JkM1aMTTBH2hbvekWyNg5PKPPN1LaqvSx7MPNbiS9qogx31+ys7IkIc9mepc0C
IFJhm1RDPPCUJuvcLKdCIwi3kJ0PCpZELiV0x07iZ9mglMDxOqEeEWnv8cFyAsBrvPSnyCf9uLGW
uzkwT/70EkjSEq1q82LXDzk884jJQkixNI/pOORBzIkl9j0jlXBCdcHKOO05flF3k+tjfGbuu5N3
5ZXtehlASbXfXOOtDzTZQnZ9KRPtFN3O71hgeG5WA+9+cFdPM4lpDoNLxL03sgUODivLmYjGmsx9
PocX+5mZqgHJVxbuL0bKjp1f7Ae0Hk2QP2dT9g5s4VIxZ785Y5nF5p6fxyUeDE4Wj0rVtB5RKb/D
w+YuwtOfqHFIjcnDbFoJKnXGZ1nkEeI5oLR5xDtmE9nJIcSbe14lw2fq2A8fPAVFcBAlM8i3psem
joUIRc+7C9kBJhZesDH2L4TL0WGKtbVXYQ+3clkhcK/WsrfH8K0yxz8kerxWYYecgGwixegIh4wN
vLDsHtpapPoC1C8z2L/NTHWil+p6nsWzn6kzNWmSaayCvYnCf2RftweC0176J6fySYWwofl7Dpu+
BVRLK9qWcgRleAThIbGdYE5tgfodlDOE4KjGzjS6mEA7xERT5Sz3OUC9zhEbb9cqWaAxk2k5dDVY
/RtHiTvZErwDQi7RAao+rTvAamEdV4xW40x3MoH1uQDYyYO53tcmVpjorSiCR7KvLxF3CMWnmYBO
crooMoW/xBE4r8GynxBA5KfGYFPp1vlzRDOWep6PZmAddkRuRak1FlC2pTiWtTPHOUIcnl8Xko8K
MNe2JIBwzCOP1AejYIxbodCPl1Dqh65Vh1xn5y3oeJEgT4iuQiXDuDqyyu3N2DdAyVNmfpYqgoR2
5KyM4NO3x1+OhiDhkKyTmZEWIc3WO0ngDArHtsKYem0F7JU1SPrSZpRkPq+BdSCn8ULTc6t9WE8f
9TbfkFaS3eMPawScbQahgF3dDaM715VbxWWWbafy2+5q69B58teHa8GFZoIL0fnjxJGoavarIHkx
e42X1sU3j0VI9cpGNEbMFsIaKDk38TEaG/7/8jd3uIXNkhFcZi3JIjidSloxXYDP2zrCDW3Nw98T
1Zw4WzfRdbBLyR4WO/ueB/ZlgWSM1vpIAqDvr+DZl08wGxCd2PaFXj+e6q26Vmvd7Hw+Dic96ZPc
XPsk3DI7iAyN6OofgiCnSFk1vb/9RejWBdtOmqefWQkTP7zeqT+rYw8+lITtPyjgoE0EkcfYd3op
eDI8iyovsFf7FpveTZHKyvus2Uy/Fk3/0CvQjotlusS1wtbqhY7SyZlRr5j4oYhxsVCppl4V2He5
tC618YfnGO1xfsjGimBWZlyxHodnKn5QTYs/826QJ4TrzDx2RIKwYNL8z1rjLjdBUOLKOTjbTUAv
ucuBYDuy+JVslpSNhS13jFgNo/vUuv11AJnj318xQFLFqAJ6xPBmIItNPbcb45H1kYGe9oS91yc9
t37yCvFYVU1AycR2lC0L0C68E1Y0GvvtemMkHzYhSzEp0FoIVukTspwhAkDp59JP8P9VJ9W8UUG1
1xNRk40LhNhnicrDe2FTGEfZb1+ehGibmxTtW8wSJ84bt3mvFHvgyr6jo+/nCGNg/2r5+Z8CojT0
bY1RDPlByb2XTmQREjjD/CvCFrPPOpdPJDYYDHq03KmymOAzCpHGY++/i9wiyzlD5TFOm3evMXn4
Li+6WWb7aPAYmvlPcIjtxA86ubvo+KKxxbwwcZOvyEFUaDyPWVbDf5Lzbg0XfIH0s2lXDz+4bRil
kVNW5mwVIybS/Ovv1hjKHT7s7TCFcLU6iQhCAF8K2fceh+cOZfKt3UVA9oYhrSdiG/g0cZh8zXX7
EGp3Sdp5odka6OUrn6eNEeYu8nhSKlWg1mg1fIyiv0UXRt5S+N4rZNp2NTD7IMoiqfrpHsetdxP5
fyGVBhB71VcegTRVIkZWGkLLxJLgmc3rNvC5LL1wQZ9RzHcuuXgFJr5YmZP5LuzmFSfdVd3hp4hG
Nr7dg0vdlSxy2WKq5b9Vm5Io+aYMJCnwpx039E52R6Zi5YmbiT69mL5zL6eQyxDAlQW/Uln5F+u7
iAYR577f0ZiTLtMPpJ36Y2pWnNUllFNvdX+HIgRohEl+x9YDpmSXGF45XzJ6rjR0bpKal4fBzARu
7WbbB9qwcLNk1920DEe31awyUQA43n07rsbXWjEiC3Pqqarx8kd9CQjmuGdBbJJeiji/GPJs56AF
xwZ5TRTAqZksAqpshBGuevNbZsebHBPScu4Qwe27Rjr7diqdNMzB8rDE9JO5ZSJshTS9Ji5lJlpm
+4g7C4u43/qx4y8jEydjPxi0HRXi7J1bRLdjwFHuGDm076aJlQrQqrdGeWzDj54V4/W4BkfHo73q
7EKnUsidvxm/tSgfrLU4LHyw9wCFrsTGnk0uPc/GVsM14zYcNS66zfZ6rNhEuSyb5kWEf7ZJ/DTD
dVfpT44rQp5q+7GN4EKYFZjDGrJ/WvWhfQvu+66qR75VYkA9cbV4ZU1fSxkAsKSP/UtQj6CmVWNd
XNjjNwJG+p5JQpaql1X4z2tUf68WcRr+BFmTSR4hPiFqKWbEyXyZyhoViCVeWB0QPlt464sp9+vA
aq7C4y+MMCI2ZadaJIck+X63ePQTwkTZxNLSFX1EVbCGinnUSVcliog66HjQ9WNhjA/sje0DZMiv
cgvvI8ZOjGhyprU2u+dJnqULe3iqCL41e8QnNZNT3/zWWjyA4sFnSseHsJh20HS6GBZBmWbmdLu5
1KE50aemYV6bYjoFhcv6ikDZG8PL7lBKwQHPD7LyKbv87X3ijSYWwoyjd1ySmsD0qTem2DWc4Lb1
4R0i2hhS69Kqjqp6Hcftrq/7VEpmUvYyvBi4Y6bilWNCxSHIwpEV4okw5YoyaQLgiAeJAzEk7unW
daNTrVnbKjFwja23o9V9lDiFQJoAsCuW520W7cnth+tpFdHRr4K/vSvQw1kUug2z8nhuAjNBIKJQ
hk1vvr3SqWLgjkUZFokcNJK8DH1N7szH1mQsXlbGEhd+dEBaibzYcM+ed1MHOOSByTP8BQoisQ2Z
VceZhGzriv6X4LR/Vg1H7RYfaY+5NkPMlgRkSSkfPLO+gqXyRXG2xYvfRWxJGsRGFF1x3nMPWBtB
yBfLaVUYe8M1yV5v1438bvsH9oVxVQ7oC4foY+kv2rPL5BTld7tz6Z4mRHktOhguo0tIWTNxTwXG
w+BbB18jgyy2iLqRewwJwclhjMS40bhW7vCW59gwzSinTA3C47r5jE/QwZTeWiMFwsoDdbPN2bLh
7gySJhoLtJbelVNchTVSxaY3/sgi0LEkU0wL75rhTkYnwI3Wo6qPlwXQE2PPrCR7ZZKkxAuGA9dl
WL7y5rdMv8xiZ8/uefF8ElZhRjIlJycO6QPtR5plnLxC1iK2dA2LVftZyjIck1wfsT4veUjd5rpZ
br0JOYC//TTYzjiPybJHnMkz8Fmp4G3EFZ+FuXOEIZFTFohdrvqeqr2hAiyeQjcHudm1f8LGeyg7
101nxdKpXxEiVc5dbwjgF1u3j5aStaPLFLI2turAiKcxjd9Mtf7DPyonliXWpTUYUyQGqBxnCCXk
sKnMA1nceHFTsWtuuDlGaGGxIbLhsLZEpGj0UCSR88AH9o3wCK4ZSdakg3u2mvBrm+ofVjAiHo12
QkFSp6i4T/RRbiIXjMtm3v7tB/850JBcAocPIEvPQ1F8RS5ShHIy2eTX4cgxlE9Xwnd2ocVYbmu6
e8bg8+r1h6Fu0PY4GULXiuCJn8mx90GryBfxLbYV4eQmUygqXKcjT8jGMCIyidokAmknLo+r2wM0
NRmpkdmyQ37OHUrK3xjwPbulevHzBZdnwends103luxRQCo82pfi1A2/B0ffFJd2NUJBvQum7Uqa
w3W11b9l7wCrXcb9Nl6rIrsrOiTTSFz+tjgq2Wd+UJghUVqWdHZbSDKtYprWP2ohvvPLrIDriNxR
FE1pNvRsXqI7u6RvRfbD3qeCKBrpUjD5794qxoxmBlCAjC+DCcdEznUEA2B00SjYsrly57dsKLMd
em0ZV3LhDorATjjyWpNISUvf8/Oac5rl/Rg3EzmY/nKWZjDBsBtWkm/7jzViHdWtho6daLwx8E4o
g7mn4VD4zP5rz5KcFdl7VfzaI9CuZeFKn4vvVW2SfHfMFU6Q/eFBhORV4riK6gtjAqVLbKzVL6ld
RlqQJti4870MjRTZ7bVRm81ee9OZK4ODrrq8Xa6V+p3zZw0KVC0hD/SMAl27GrXH0Zgvu+dpe2nG
YooJdS1iryjeV5eA8W7AeVtYEGDDx9EufqbCuN7wsKBECX7bIPYg/TCcnxAYuxKtgk07r7kcUta+
Uexehshm+8dtH4fXxiVac3wZFvPGX5hx6BbyeRDmX6z0lqhARyumz3WMKFV1jdS+r+CYDpFKZ3Kx
RpR6cRE5FXxdH01tdc0IapdnIQ/N4H1FBaUmdqQrsfpFAhvktrkMxMdWWPtlhAs9Bvq3mgtUcVn1
Hta5f7UnvtxGGT5ENEohlrv+m2zUDzXkoKodnJ1rF+2ERrIGlOm7Ynm0n/3tbevRCWimXEaDAnaA
I0GFZH1NerzPkCJaQzAQv4jqijFQxxSseM2mYW+hfEoNnk+VsX6ZVv06zazRsJao3RmJ83trZVFc
e0G17zXavUAzdl1JcmAWX96Vwjjbukw9Huh4i6bs7d8+XBlkC436s55gEFqCPBlzGn7Y/r/yqtXp
iP6GxLpB88+EiD2TsC1VNlaS6NfOie4jYd0VAbzONmJ813beUTqWzVKQD6AjibjZfBpaVrzQazX1
RM6Si7rVppiRrAMI4Wq2uSCSQry2FZ+IIupmUhrcCSQRrm3F90NxWAAA9t+jmvAGzeknZ/O5HeTf
mQscQG74ONi06VO0vF6O2ngliqq6LCPAzW7sdpxgfLPdrthZ5DGYIlahPNsj87WpaT8MOSEZnqe/
20DTtdk1BmmOmlvZy+ttAzC0GK5OO2fiYv0fV+fVHKnSRdlfRASJSeC1KO9UKvl+IVpt8Cbx8Otn
UR3f3Il5IVRq3StTkHnynL3Xno1VUGKV7juoWuFfGdbfdAvvQ6cTyrNoi2tzDlZabmp7RcJYsrSG
g3Q92XJk4JtsnBFZUtrqbCOl9W2L16GU7NxO88xEq/PzbrjH7s62ZHh2XWJ/OJMjxeZ4lxaExA7F
m+OMN6OxCcdrA7+u49PQobguyE5bSz1bZ84MpfojL4oXt8Sy3tQz556Jpz9Qp2Se0MiYG8vhN1A5
y6oiWSAMF7FlFnF+avd1mEKhpSiuTGNvVGpAVsaZsvGUt/IADSAluEGtN/eMn486f/s5lwTsjOHW
K4gTHgU9X1Opt6Y2v1GBsbRGsFEAsTB/zZkaSWYRgce6RrLimlEQrVPNGIl8LEmQihXETzaqPu4O
mkeoXAaI263F85imke+BvdrpnEMEwcW7kPLf70J5j4qRvkXAGQIA3a1Ae29ZRrIGwsepwlNvNODp
mc481r38Vq3iPDHWyPKUeMUpQJWRJOs6Te5Ysu4xdxH1e00XcX4NDHPTV3bIBkv3BJfSZWCGvOoD
6ou5pNWg0vBTzZHcDuN8jSsYvumG+Wh2wM+zm5m6nYjxO+qClpvEp0CtwuYqXXUivmg9aQBvklEk
i4Eq9ptuBuDmZPWpLJDHdlr/VCHr3yIaZ/nTjo2ierL16dXgfdGdETHvqIRfhkV4XfTQpYPytVbe
0+xqFDHsgz0nqCl64zzX7RvL7KDOMA4yOFB6RfctzFnuBjct/HFCFt9ThbK1Zzq66ynUfXyRP1RI
pHKiFbS909L2NQc5QCK6A0zQ6Qgh9WKFaxrWzO4VccNDEn1LE3kLGIxoVRvtrRUculzGk7B8jGKd
N0yt2ursmOOX4YwAKPG59SFss8JWnyrIrzLzws3cEUYabSn2HPIVKqvvtq6WYCRMxCaZstRHKgKp
QKt/VIuyH42v30XgxiXo422ZdH7kdmtCpzfGnE/HuXi3luTVPuEPjdXgJmvZw+PvySQsfje4e7Av
5W+2O780g0IA6PKNZ732Kw5xCBqdQz8NcF/m19YyXua5Dkn9pNAp2/ajJZR4jOunWOHnYEvYBIN4
j+z+o1eKsR1wyjHUqoOSzJd6UPRO5Lw7Rv43suYveuSgW0h/ycrhCTqfz0qRb7EQBT5xhclKG3kT
FMp3GyZNQNHm6wOFrKqPQd19ELvaX1BFeP7c0vdwFxK8BXU0n80NnugBZVRDGnYT33u0w/z7tCGa
mjoVj6hLCbGarG4tWelXFdUBJdn4QSWFYYyNrAqXHBEd8XaCcW5XjBMySfGXwRvLVJwi1LI+RmiF
mjQBw6TDXcQ0O2kXkWdpEiTgXbWaGZfscN/p31FWPMsUto810GXsFZkwUz35GiPDTVCWUHQz7UPi
biJLp/z2Ispr000ukasOqjSts0czZW+PjP5nK1oReYLWEXKZ75Cz7tsW4Dhk9m3dIRLMpY8rnkpD
cgNBrxFOAjW74aja2TxgfUlMaQH9h04W1sAWKRHl6lztC4QEoTYwfUJj4iOD+WW27jXpuKUlTHaL
aUeBKhSJJUI0pKdrR1Eolw0wJ1idtH0SjFaIQulBuAPVO3Fd7D303OfGW8THN6Y38QpYl+G74GY9
zTBWvcjpvXa/Rjys20Krvs0cJnr2lwS51NcbEflgXizMs7EGxT7q6OtTOi3lc65xVtJGJhldEh/d
ymMOlk30fa1f2Fi0CwSXy8T5fY9e/43BDYMlh9yBFHFiRoRSA2iYiDXSA6p8vGJOyZ7TOX6eisQ6
mlXy0mvX0RvvTjeVnIDiU5RO+XoqyLXIhHOoyvhzQNxyGNN6k9fpZUpnbtM60rfoLZwT8B2CI6xG
W5WLpEczP1IjKnaUm7uqaDcYDM8TM+UMHlRa2VdYjUhU0+itl6nHukpPxn63cYXtsoz12oNJ4YZD
iHNufIqRdrIYVd89Cs025HGU87oOEFbakuSZUPRrC5viysoVD3qc3/MIVpqTYGWLnB9JBus1zSca
Qci9JpewrcHs/W4cv51qF0i3P4VZeBxopi/3/t2Kw/iZThDPn3soxnMsu13mJDVENRo2XfI+znGz
cSFcGpZLZpR7NkfEVZlbHvoemQ1Dy00UgcJw82anJXmyc3CyITR1fLeJ+UBk4UuInnyS01oPIjJ+
EIrMUZQfp/INTpPGqE+u3SJSMNkwkXVkQmj1w7D9BDao2Fk2v2urn9D3FBspk5Y+X7qJm4AKdKYd
O1b5IbKKPV/DITLp61XpmPRpFnWxGpW1zQSbfeK6ICnQziCLsY7VMhao+u45jVDMMkxdpqVqFbMG
rHoNo4TZ+IRS82AEVMkPUFHXBT8K9D8+4RtfmF48ROOj99exc/O9ZbxmksGgBvJMsw75QDwvxIX4
lusW3Z06Bs2UD09jZ69GEwhU7xKR4jnhS06C68GsqG9K82cau7QbhK5t4YspJEfxIccruknUxhjb
cg1wBaXzUIDbdM1OrQjOTFJ9m4fJUSO7O5u9mN0xWeaVvGGu5A+NHUxcy+qnPthgIDAtJ7RItcBa
eKM62krbKPaSDj6HfAwpLo2AUd83BqGgKE92hVf8UrjVD2NtEnQhHh3MXzgn7i0V3rZhayVS213Z
WvezctZzv8zWa6dB1jyKTe9paIdHCmRBj2Q15a/M0fDpL7NMNdXfdV4iBvXQlpiK6sTMs00bA6ET
07drcOiK8UZBDqxbpgnTl13VBaKuWtHAS49BVyE0sfW9zaZdtjg7SprgZFV4tZ/MzBmTkvLMzuIA
flw3YMlHAhxp61K0nMA8OrCICQl9GcQW4EC48poK6aCw9K1Wztu5YWeoWoVdCUoIYzOZ+qXDNzMp
qQz0poZe/uS7LZHiZUiubRCOe91rcOhMA6dFvttKmPEFb0tWoWk0UuO3FqrSbwJYoeOde23e6eat
pNtHf4lkDDQUw7bqoreuln+jVN0QYOhjgkhe6+vrHEEPYFXQBgSm3ggakzNEXGNEsjZRw1hDRikp
KUN70Rvjq+q5eXS+bE66M7nD50kz6qdMIz5YSEqxtK0/RemaGyh0F1rKDrqpbmJPR9k4vhJOHfrI
+aOV5qq7wbgBGLaD8iK1XnHn/UlMKzpY+KY4Cxu7yaC5TjMV9+EwuOSxk3NH+3+P4wFGFtMDTCFG
ck1pg/juJNRGT6P0GgpGtmMa3YQW2tZeK7C21ItrdIb3svIkXZW0qSPS8dhqUuDQdl/yvnpp8Tz0
eEXaXv/uOWjSPIqOqE1I5+wgTaeWInHZdame0ufSai/BOKlTFbRNxQYzvXaW0pju0x9hVHtki1V7
LdDwlKATmkR7yrKoPHqFxgQpNOYCh17rhRxYiUUp2uRPnjrxwYYNu5wo071pIy8o2v7OqadGFjAU
Pq75+IdKh3Y1D9b4JDGnX9PW/GExFgfExL2cHdy0/oUuMCR6YTzbgafdmGF8V3LEUrO86u3en2xy
78q00i9N7IXbns52wGBl32JoV0Ts7kO7QppV08aJENxu6ICgUCRni2gWrTi2JQBBlJxhtkcS722Z
Yky+SFV5NZfL46Ne6GRr9MHlv8/XpJyBXPeyfUJsVtS8KInFZ0bB73cIXwQinLs1oiRKddDohBCh
gzGWwFIGhFFEFl/W1tFOeVQPqNCxqIKEWOfC6G4ICl2sr3wdziMmLmnys/FsMlpKAkI0mqQr7DYu
LsU42OstNffojgcICWue5/wb1T9rHQK4VCvkK0Bf9PLmcv5uHPvVKLwfdRwv9Y8xv5sZAwNdkLls
FdX8XrC6DXHe3uPBkW+Gu3tI+Rhvxs8mWI7Hf1K6wj0P4Fbpy4KEgWmwMyq7AFCFClHUhfn2/7xk
27tqynmvO6N/zuuDGYriDnqvwDWYlQfEPt86QgkT5O010N3yZE7Drg9HZGrCIwJThtcub51rD8bn
WpOHVaDCPAWFZx1SQ3/N09kkBDB3j0MEhimYHYBUreXHiqReYsjtE088f9iRdTfOnAU79b/L2Kfu
qU9cRF1OTOBSyEphulZ7wJRn3YuUFErhyL2ncrJ2chj5sSyytwp3exqM5n0c9OwNoMoVTrr55LlZ
dJVG/64m3nipd2JPDMt4tyGxPBfBRwpp9N5MduZb+dhsJyNxLppBBjQj1k3Tu/fKzgEz0X7+LXh6
XSvLjxZ4mUM6g191lJttZ+m0G2m7wd5epEwOupENBM1+n2Sp+qoSNkK3zj8wmB3L3rN3KUaPdR7F
4ivGLL4qi5xVCpvpavKEh76uYXYVN8+Z6f56MDQQ6C0237c4LTGqAilwMBLT+p88JJepYZMpEYlk
37UWYcPLpeUm+vfR46VgBLCK42ovaIbttcHzkEKhRPby/s2bovDieky7bKQP684iayQSerrFGqEj
ppHDu6FqUqzYpA/SajdRV3Wn3LTV5b+LE3BTk5DB71schGsKNCL/u4SLPBUW+KVGN3yAnohFHmVs
w9EImoG0TALHl5nSg3+cDW17RrO06Rb4Yxp3y69bnWS4ACH1EiMRbPx4jTQqi84yb/ZY0sO9ZSr7
SO6ycDePD/u4gMhN26/xAEaIoUwnFkE2CBscS1M1z1OG/K6oAMUNC6dFk8E3FKFqByZSnB6hKYn2
aVSQEzZePwRvbOzaime5febAho4lWWBBSKqqsz0Rl1cUa12jOauPhu6XdpE+OSa9s5mZg2C3eUwS
VNwec9zKWz0jE1Cl3R/DtC9ObsnnUp8/S2OqfFo6+h3Cto88nbSucdZ2hn118A+988t1WDLG4WzT
y80T60OknY5nNcMuoXXojhWdU7fwfo5DFJ9sbOMMFyZGhYGx7Yt4OvRYCCgbIo4xeVUuLhaCxlPk
dqOwnqoK5KGRU4nn2PrAX+bo75bwmMcl1JHgdGrcNpZO+bGYhXuDdMK+Ng7W4gEPA3q0cYw9TwiA
6Rl+lW3afv1bLDLcAzOxor2VZO9MYOgTLBQYhaJgrc9V7z/eeX1uulVPhAJvoYnAHyuROjG7qpu9
UYv3FGcSwy8zvzFotDYFjyQVEXD7dDTxiKfFJdGSaOOO0UgUisf4cOm4NoxnkZp4wOxUcBIGrtc5
KcZ1YuhYhNPujoA8QmRmh3cUc4dxDNnAvRnaW6QJ39PIPdRQVQydE6/CelfJq6xF/fzvMpTVU+yU
yIeLAQmAuhE1P9ySetbpZ8ferpnnL1kRV9HaQUECCFbhWDk3gNlIevVuQDEMem4eEpJJ1HhIKpPg
ZNpjx9DQgK/rSJ8zJY6Daervaytv7VMYq3nlluTkjGWtkCtaX2k10CCU5sDcSb7WMuzfKqdO1nKm
rmwt80PENV5BtlSrsPsdSIHyRdiMjZgsxK3WvTsp7d6hz9G8ZPmnOZpy3TRVRmBL8h6bMwiIyXip
xRBfM26iEN7L95xZt4R27SEUTHdcwig+LGqsjTY1xRaZnB/Oc3YyZxcKX+pi64Wwg9Kcl65yofuR
WmiNpl8CWzkMM2cg5O6s2iUema7oMVFNxjp1HPtWQh8G7NIQvFCqetehBL9miDyvmEj4WTr9Nwir
eYMNAaELR4Q1I/OcNOMKXZLTEPi9wKXSzA1vtPVwlNLo2s32ZL/W8Sh918W2lU9wUZWWe7s6diiV
8vFkAeDa8Dgy1Era6Zq675gXAS7qtuZnAzLRPNXEmaew8aL3Vi+1C4Vo/2pqJKOp6rmfYAvTMKI2
kZGNqWca0v3YNcJ/3PYig203uO1PW2vtFyv5PXQUvzaNaQipCroPXjkDISTrRIRNLk846JbJRS0Q
Wnyoxunf4pOCX3iA32kcvtJ0pZUYDA1qnKh8sgSq89LUAQKSuyuRfBiml23q5SgxdnCiZkq7I7dm
FvAlnWAeMxyiPNVvhdb+FhmyrCo0xbmOS52KsbZfDJVeIpzXCLPANhBbQCfHxu3hjekRbEBxm5OI
pEgUNij9MRrYov3rVCZaLH5LYl2BVXYQI/Z1bt57A9tRUxf4hZZgjWiAvC2zhw2ZRl4vjTfp6tBh
SrL9KCYw0cp4M8RY/0s0JissZAbpgfzCgdvfTX3AB6/y+RTIySRpx82p0hawbKsFGIiIru8j0roj
Ezw+iwNtUL2ZzqNFBZbIAMlEU/1qDDb5kEPAY4XqWAu3VMB/DRF76yghUc+aHbwGrRscRFRoPo6j
maJ4wAAxNRixo/grhHDxUoY0sCn+nIPD+WShFQqYD1zg7S8jYVbo5N4jSnpyl4Aji6VP88wMp7iw
1yLLiL/I6JBXUNVGcjBiQUvwsfhP0Zz6dsNz4GZILUKvE6fHhcgvzt9eXtCE8SiTUxEzp6+JO4qs
4RMNB+awOmIN8WzoSFGLltk1xDFilLiZJLHzw3IZW7c5trQ6CQIgc4kx1HRMlpZeaiZXSe9OatRE
IZOhJzb6ZjXqsj6Sv/KZwSi74C4pjsQv4D0ypc5DGuX06lTPJouCwsbtt8uaZr6S2sBGMYQ3YD/e
rgyF9e/s0/BevhXALxZT4ztwA/vSkwzxXMz7WlL9PZacMWqOdteqTSGyp2AK2oNtDjQGo3q86kOC
npilaNe2rrvT0L1CQ6Z7TDuMUUyQp+suFdO+C0F/oge4IwEnJoivIoEEHTp5ZnJXKLnKIoqPpk/a
szfKgbNYRgxJqdYYmoZ3Chq1zeo5ojslYen00xmzi7aDuWxvMYA4995lgZjT5Uxvxxw2ZbSW0oh3
RibXQC33Vt1H9yKgfmhwF5eJ488qrs9NbUVbc6Ff/PvJx3j4QdDhOkW+S7Yw8THOxAEHdASRHI9y
TkMerBJMbkVdjWt9eWQERo59trw0M3DDkxYrH6lJcOIDhWY9XdekKYG9QNUs7Kaj4iPHKm0CtJst
TcGY1EpEj/NOVoi+cT6nZ8aeREWo4qO0aFSOkQthN5fJmf8jx19F3LbuZCQOZ+2IGSh/d3HK7XEL
Zhz9weC4E8r5KpjDSwLBy5PZuR++hrlznuyS/oVOpzLEqPf0eOYcoxLrxGmdSzBYxTHSjbc6MY6D
NuofA4KqbdtZL5ho6yeLTrUhJZgvqtIVP9p4k1merZUqFxUvXpEcBbLIwx/5PMFw8rJ5T7YQTyoP
LA3BZDw/PiK1b5TfixdolvDLcX3Jm6AsvckUVR+x1mMWCGQ+//s08jjATGDXsjHnGD/amySt82OX
9elqMO1yPenaTo+leZUtgzFOCuY+6T3zJhq1nTicXeii7Rqo8OdkYeZhQQhOTk2MjgMB2oJtsS76
OgWvF6YXDY0gy9l6Nif5qpe9e8L0I/2YPvbX1Dtr9rpN7hXy2aUrvetazAK1rCrmlXFwhruvTsZc
9zc3KfODSy2/En3Y3x4XJcxLqOd/9Gx+tnKHmTfFpSfGWxbMwamfGjhUNkobD8RyLAkQSuyC1MLO
e7blsH1sBsOs1PrfvdqV1idssydD43YQbZq+KtvhzQgNd40W2AKD3aUH07Pt9QgACl3zBJ2o7ny3
IjbT6DLIOiNP9Yz36VRWgpG511D8Qc9bIoGLe1LO2hfdT2YWtgx3spiBzueYqVSdLE6qOrw+LtIU
4bUNrelYp/WBoau+LqsauksywP2MzRGxhpFozzx51BJpcPcEEj3RofUtnVkxMMQznSgxr7XQ0zZa
H6d303rNAMah8Jbsh0N6JrePp7l0aaZUKqWETi1x6gQjn0SwV9c0naYkKoNtNGly67Bor6LlnsYD
C7gBBMZGUnbUYU2GejxCtF4ussu+WBRGtpw4PVVOqbZeNWPuRofxOlE1dDYRi3J0m201dN4e282z
bERw6gxOgBbS62OD93QVL9/JXER4ylE/CkBzAJpJgolxm/vKyAmX6yHKs2r2OyRDKHN1Bx87raat
AwII6auZ3QZpXfswszd25E3bOmiymyfk9QGCSvux28a9Pp3iDtFWGVvOrk2ZCcisgbFWF++qU0N4
sO3KRVdBhEreZuUJkVi47r2Z6A7OTquqa/ttRee0KI38mud2/4ztqdotaBikQ8YliO1nWjzNiznT
y4iT7A+l7/CV4k0atCwDiOexs0JT0gRsalp26igG728ymfW5jZSD44K5FfPd+VAEKM3yWkRrMbnq
ZjW6s9PxZx5ruYCySUak8675GrFhT0Vgu2stMQB21a67evzoHQ1t2pRZtH68xGDDilaAw6YUwPo9
cOaxCw6GncTWxM90wXNMu90gJHmwrVMqnBL/tIkUVmpopwMTbqoTmFeWXdAPCthin2OzTUatufUt
RDFyStZZ1XrvpkVZ0XLaW4vZRZ2wKOp906jlmXJNkocTxIcxyl+kIukq8OLbXIjw1RwiNqAm0XYi
QzJIVkN90qNWbaPIZh7vynWnG/EnKlLAFAg0r9Oo/UwkEdi5bRe3wYl2jwVVAzuZCjnQgHiuQsJ5
JCzmsxbJC1L3pZ+6/JYxphObPWWtCYQhc2c2rw+6koKz7o3WFVKSdUYLBmfCscKLZcTM9j2mxahS
WzXdLJmaT6n7Fdga1QvpdI6hyX0Wd1chcjpWLd8DAyFDF04vtFRgjhMIXOWJBB2pd5gsnvWuZwq6
dLU4tazomGhX0bUvXhWkLJj2ZyOn+WBHuI75P/YMyg+ca4P1v4OWUdT+TKMA94sX7mo3WzSbXk4a
JHPL02i4bGqs0zSTwTWa849pBqvxwEB1hnerTADoeWBHR5lRqoek5xlh9kd1/Tq0E3TSIGSbjZ2l
PQNbItqMIE4uHvEPDwBqbfSAGcgnaDxUOQjjy/XA0eX44LZJ0/lSc82kEDf2plFue4Y4+h5hgLwm
y0U28mm06uKo4ImYIQB1J7OfeAAGEENLIxMf3xImKmk5Kvm7MUpwC+kQvUzfHXaObVbwlZpOwo+Q
3cbp2WMqOJxTK7R3ZdIjg/kUMgcV70GbhzcgSfGHb9JvPqnayLYGooNtnoDOeliRi6mILh3rWlb8
dKB7tAJtpd+I2H3672VOwtXRAs30j3yW6r23qxjj4uTJgl0k/aJrqzdhoL21NW0inhrSUBFbjW/p
rbszPDbfJkWWXC4FRZ+qEBRBgus1rt70cD5qUYIqLHtZFKtXDP7x7XFJJwoCmVYm4Tm19oY4aJXr
N611om+ArYxgw+aPkeJN7Mn2IgZ0pM1mkWgc0j+CcQVFANvfOijwZkrNUxvyhQLel4qG+zx1/TH4
o4ayP9aqbT+ZUPOsup9Og/G0yoL8xXMh/OsR5/C6mLdB6lkov1W9t/W+fs6K9eiI5Zwy6V+lbvJ+
efHdzRnyO03/mqY9yWUaMDuFJICYq+bYuSpk37GnC8eucBta4OEC2QVHROGYcRyohqZWf9Zh1x8C
9FVPMYdjnzw16GmjRbhWHPylU4Vm3PMgrbFoshijPxN95KId6oqrNh7tQVdgWQAtaxoweJRYCUFt
lnG2NJgeuZA/C0fNdzs2r2BWrSeBsl9Axf33KsMga4qs3OrQCT7n4k4L1fkqbJ1m6pgNW5PUvK+O
3hDsSfuNfho2VesDDB5hJJNjvuQkHpIUXMUnKAZgYJl5kl75ZWqTOtSYeNYF63sB5edFwwe1fnwU
JwwKHx8NtPzw5w4bq0WmnNix8fy4WHGNYtBBxbR8qhvd7LrMZWvpMqRU7YliMb+3+azfYnbsLmkA
mrKDUy3XE8CBXkcntlxmD8AAvejWp6Z4HmSub62U+T8cuxKJDpZ8F83AGYmRs0osEA1yIDw8j2aB
k4YTQTuYzH+14VK641nMSzSrQTk0dgcOp8nJWqoJNXDs8er0VUI8+oJB8oHPWKMYAFERi6y9pBPV
98B8fp+Bnd7aCgW7CSUFK4TzR2GxufWU0lX4m9Zj/Py4MLa19tHyAzmF6d30v6OD5TPWwv7ZNvEk
RnTsn1Etc7pcqrJ0hK9SinGVhEn+K0ULS4+9SZ8UZoI159pfQymr117rNqjlgE9ngQc9TMot3sab
jfLMyfoOUXO5nnXvz9jkBWkSYfWxtjqKKQSr7l22/BGrEaRDuTwkZaqeOV6F331PPVbDgUKf0Owc
m1B0lTC5R3EgkFHHiArBVehzuxlHDdNC47ikeLUWBJjZ5j4NwRe0E/KPrAc32KMc3EBetc9jhf48
ddRnirvNN6M/NWrmU02FYDf1c6Hj/33UwX3ZXKEhcwDQOs9CvLXEKwj9rOnuT2zLyHYdVKf03oJN
P+rJSY1egpreQWg8sEr3VX6i5jgxEtrCiPUO0dItE3NE0HCQNU9NjMQloPLeZFp57LNh+rT0ovWb
3GPcQXFBfG1zb2adjEkbnd5skV8/Yiw/YsEy+P5/dAUoZBi9+tVGLQnZJD8ZItdgcW+kCodVpqMH
mKZSvDqYkzZJ2xDqu7zsjQKGWi1ewHDBQ3SZptvR6H6rqn+Kzb58H5qq3jUaOTll3SavkTv9NBth
X5vUzlf4z6xrPuFuKtDU7MsZyd66K8dsk076hVkwzpClL6rKpnleQDKcG/mcZofN82jI7AibCDBZ
7PAlYavt+5y3M9e6s+GNE2BBeqF51to/9WT6pj5V9xZVszeT5ajsag/AM0dKXPEHdFhgtDmudrlB
b5xGFI7lBTJuNRzIgCHjQiQ8KB1m9z3RzEs3y/xXAzUrtIwtSCD9Tt0u7ogpkPnrKK8tj4mCA2Pg
uS4XGSRJ5j9F2e16RdGom0wf3Dqdz73lYDpa/o65M556F8iQiYQOOWxnbCtTfWMLwRlYhgeWHvcY
MeZdh7PTv+j0bWpMvB8McRGwCCzyYZMYJ1osRBfhxr2N1R+XEZgPJ2T4oAiATe04ytq5I29wXJbd
tjPK+ALgKL64Qcmk9L/XZpe81DQt9o9P/ff5x0dl1DJT0cAqeXlAdHbb2Lib9Pn638VpAG07Mvid
aGG7f3w+kv3IkED80Y021Yg8yvLTiHr5NMnGOASdJe4wSPu37mdtoBDEQYBTs26nG39ppnWunq1Y
1eqnoACZ5LVe/NmDR1qHkZUexMLLr9tmj+lrr4+UFhBR7HtAwAibw/TZMwilzhDAx0rvpUyQ8hjm
79LEVxHqnfVmJGzw8dDspQD99TivIsm3Dt3obEvmtjxuqOYa0lXOj6aE0uF+THhi7srU2uc02Il3
+NTdr2oSvW8kdBOELLMTUgpuBwkXsqdX97gM+ghnA4Etf/A32gIHr+y8i7NctF4nCW9sjL/clxbY
faPU1//+BYf0rhl0jOD/96vBfRFPLmbKkL6pbqMz/6bhYRwerx4XxTxsz3ZYsdOUosIOhZarluNJ
irpcWyauyx7nL/KB2jzSNn9u0sB6enzqccnKSPDwg9v5//7BCdo3IdVTXYHedtuIiKXZDCGuZB/u
rLpjr/fWhr/uTKFl/B2SSX3hXqL7P4fyoOw8/5rW2TK/LC0pDk5d3ShW6Qw7hnVvzJ7T9yysdxQz
3GGaXr3FTnEnwWxbdtX0Y5Bes8GqzWAbXt8BNh2xv2X0Mg8lezQpnttHdZ0UJ1TSfhmH5rHNFHrH
NtNW2VQHAqcoSzq9qt+WG3ECM4p2H07IJODI/YVjtRjv6hK6jVl/6Lp+0ELgWY0oXyCykJlZ8Qrk
KENvQE2M0GcsY6uktm5pEvpKN/+O8oPWP0dTwyEKvcUFSH2JNNlKTATzfXI0DaTTml4fncV9zEjL
Q0eYLWsqGlWHNkIdfXGs0LHk27SDrc5BFWCiBAnWOTw0jKBzvdWSb5NJ8N6MXUB3TMYRrawjB5Kq
THCfe5SbLpo5htsYOipgiqBZypNuNrdgaJE0NVHllxPa6pYHpByChRiIJNjWzNWkvHHFENn0UUum
cBYWexpdOmTv7bMMFMPw5T8sQH7SoiA+XXN/FUv30+oQ5TPi9ztRw+3gYLhRDTVbFHFGHsLfI/1v
mzrTxx/MlAZIcd0X6orjCqYx7b2A8CBTI9gzd92DLtNDbIEsYQBaHYmY2rkwVXy3Jtxbjmd6mP1T
jnmtTCy1UtXcYkx1DHSEebSZbY7WHbl5nmgAYmJ4kQkFFDvZzzCgbUOCT4sUYrF+WtNXgPxtVeii
ukwVUuXQavt9ix05G7CF0oA8jo2VP88ty0XMPLeyaIUtFnjPSg59kJ+briD5qRn8ljp9NZuEYRUx
eyT9t/VEHk9A4gg1NYDdMrx1mumddQJGKrcDqNJzyo8rnNpUM3QsdcJxO2y8kYPsvCsPidB35Ujw
ieU22ra0dbA+hA2z4GPqsqHR+22ufug6AImsJ8owNKpgE1gVX0FrUxPX2EkrPwrRsEpU0qM0rR+a
3vsEwSZ+MyfAg0VzyFFy7MsYh2Zv3iJmt29uJPFdTB29NqTrpoNo0W6DG1phmt8LUXQOtEV6xY7G
IWirp4N3UL3xRA8m2zGMXGkg+Q9BGceHXmnrmjPN2iVnAKMX+LU5AwIyBe5XVOd+a5ntZpgtZx9X
6yj6P+ydR3PcyJbvv8rErB/0gIRf3E15VhVdkSxKtUFINPAu4fHp55fUnbmSulsddzkvXkSLTZZN
JNKcPOdv3gJ446cAhcuhq+KruUMrwPK45BZ64L5o4SiEibHIFOwbrozdQp9ChHbVF256HFBklGFL
uhTSUT11yL2E7ohwK+XnaSHLUYKeSE+oG1C5yvtXZOwuiHBgEp+b7aaqx9uxgiQHQTRTOpa4xuur
yR2/eFaEMmLqegrlvMdq/QnAnrVG8Yy1qCdwHew3DlFrIexXB0zEyndmQppxY82psTH7plVF0nTl
cAheiK6yoJLlG93sA+yOzUWXIRhHpQ+5RSQIKfXNBHFm/pRqlI4LM/wCQ5VUY/mGH4u1cQfR3Zrg
SF0LtcS5at9gnNvnioWy9M3tPAfPSQ5ZVE4UKm2ImPsxFl9wZGc5dOy7MDZySHMQsLXIeotdl56O
tItPonRTjN3Ojfr7ClVhwuIM20R4FnvD9dNbnxNSNft46iK/b0btNmlx8TJYe5GKYrxZ9Vvj9W9B
qhy2JrgxfYgnRjXVW6QFvkZu8W20MyUEooSRUF1fRqC5rks1FTzdNNY2erKAXnp5hRjw88y23GMy
se7cx4r8wa2ZoMAfCqQWULHfiKi0jnGMeZwh8ThNcaxhA2CpEhXKNiZ6XzU4bWeCEaH3GebpJZ4R
g4WTQb9snOob1jA3selUdyirkzNOEDgiq4FQpExfGyXs41BHJItr1CtDukCw7atW17p9Nzi3U2Ed
KwMYPDWiO0+gU275c3zVCizSgHcrvjIhB6KgIA366w5vqkWaAP3W+/yEgw6c96C69DU4jKmGBBrM
fb2KhFjPsrD2qB8Cek4OBdLjCs1zM7rFnd9h6Fg54SGtjXeN1M+6GKpdOmTaXk5esHeYeiR15nkF
gX8gsyMJO8oB4HcHGhnh9XcN8Uekv/xD3XoxmHT9mZH0XMfoFoKd23gOOihWY7hMtaFAnpUeawy5
KgUoPgsHVSJu9ES6/BXNNbQK42VRh5CpDYHc7rnBwX6T5d1DWmv+vg1uawnTGp5ItQRVCgrJpoLh
p0gOjoN7m9Uo0kzhAAaOdWdj3mkNewc5pvAkfbCSgoI88Z64Mhstu4JkCIs/kkc9K/wbDJ/ideBh
1mCduhAHCJTVr2fBXDPklFxro/Y+Zu1tBftsW+nYR0yD8V4VxTOZF3BRQfpedf1TIefPchY3ZgSX
HYpOZQF/JiJUSqcmujc+h+wUJWNZfxlbpGk6ffhc4zC/Nxq4aQOPQ6xF1zYjYpwN5k5UTvt7fy4p
xLd6sctd5ofb7qiwr90hNg5MrQcEfThlZA2HrAlCAQpxgOe3yaQN+wRImJcUzhXy00fHHW4c0P97
cAroggfxPvdHHCpCmCatVhf7Lo67TV4wllLYqOPEOSOo85t0cDYQGV7nUL9r++rWCEtx7TXpvpbh
zokL49lT8BBgOhlw6fji+zGNirVVwnMPQxAWJK1Y1sHMCVK4i1KLk81oBvqNmJ4mYwJcGh1tVwec
WLIGCxOKkrDAi6CfrukneHhw12FD78a4+Oaj45Nonbu223yp64JssyjbrSeIPGpt0LGnDcGXtfa6
g918bVWc3wvkoBwpgIsAGenL/I0UYX/Tt2BbLTwUSGAtfUXHB2S5Qp/1fnawv5jd5L6HBBaMx7n9
VlSYSOSOtWlyfVtl4SXQq9fCHkEzIYtA6h1dCCO5KXQr3VFQWKTaVtM6ErxamK0F/IstlZb7XhNn
VOoSr/wmkuoSj/1LNdoga6DkbEjWDoCZp+tBIhHrZtU7jLx3nH3vYUPBRKAmgKsnEWHf+pT3/bja
G6Os9sRMlJCva/gvi8pH4ceU+AsARLQ3HrWKx2oUzwbqwlC5C7kiu5wFCG8XaRlAeZ5PgGthUKe4
rccIk0a9d59kgKL90keSCTGKtfAGQGA2CDLb6pZtNV7lPdlZ18AfJiAQPEmL2oGho2c5rtIEWjml
q/vYQA6hI326tO3w0MrGuhq0fus07tKR3nyUeQq6SvrOrV2RvZ1vI0Cyr/2g3UMAXw/Y0Ty1rFxS
CVAK55Fh3dzUwOznDJVfp/c2w3sbGu1aWIg6tKBISpDCbe9XV5WArGKN0TFpSn7U4daFHjvD17r2
Ca4Wbdrjb1E5G2nnCDRq+lcvrIzbKg/0W+S7W08L8drVwr1RpBvQVIQ+03yOZhRGpZVeoPxoD5bR
tFchYJfFGDjPmNWjVBwYJxIIDmA0O9uBNLF3U+Mhp4Aljsss2VGoRd24QpkkMMfhNofVmuetuee4
/H+igcKQlSoJlbbYIGs5XNVwUZMQV59JJwuGxlwMqV0jIWIPANWxicnD6gaqn/nolNWhd1HDGs0V
6B5hAucdjduxiJJdEbtXnKU3ZeZTXKGUuQtTXBTK+eSkAQd5i5zj9DfGoMavfttYeggHJSXfcIWN
8p16/gdHPoBXLvJ7ELTljNOM1yGcE6WWu/Zw1KH6Ba7EZUcENBgW64auBt1s6cei8x7EZH8Lm6Un
YpOiGciTNB7/xqtT/MHbyzNtnS8wTOiQDiXYn1uHVAxnn6mldSH7RpqMqPWHWXDf2RvIhXRl48Yb
O9fXeWpNJ8NsQTbEzzb2s2w72qapUNUj+3aEOmAgzcJKUggyy7m2w/5Df57h8cBFrv7GlMwycLr8
wUCPrJvv6Y4nXNcxdd0ljfZzu2XjIP2TdUjvfRRM0KFNb+B7gz/zJ5zarTk/sTh9hUpa7GYirO+Y
GPRy0AfTLJyDYM9RuLYH8nBy2miTdPaD5zd7OfZr0EjpoyXSx9Cf8k0IbpiiVbdhFe/AO+b6CYqj
fuogdmkNGnQzZG1cLFBG0GsPkcbs3Ot2f+yKZIBL3Ai0H+xoZbdIgkJWQgzSws6gLJEXCLz4COA7
P4TlPK5qWBQESua6C+ryru2M5oEOsBDuwgFCqxD6apKKWrhBhjLTi/gQo3u4BD9nQ50cYpbsEU2a
NolZFVFr2zXIcqEhB/eprjyPu2ujylZDQ+eshYdxgTJRGhuqwIvuZul3ayTYWBtE6u9DCIEoziJp
y2cIeE5C2yal2VzPThltrWgKl1FmtRvw9HgmVxoa/OrHx5/IqJ8TcIybfz2URUW0IXd2RquBulib
kkZjk8CPSr3r4/0fb3UjBx8DfGOsYI5uHfWjLqAAC9EdZ1lBwSg5mhrIdK+8qaC8SZmJNUC81EPj
3QH4X9QqmSjDwXsgO4S5h4HYueD0k/bthEg6P7IG3YnOBpkPge3mI/VVGeZ0ZfRASUISGetRKzJC
cOyV0xiX2rSEm/vxwzGcJ/DI1hauVLKGzVOitFK72IlrL03S5/CQUfrA9LLcf/xppfHtRDnGa/Rx
P+f5qWvtekeuljyqdjO3+GLNprjufaCgKIh9NogFr6bIRLHdqBIcDZDZH5vJuReyArrh4fSA7ERw
/PhR1BkiFW6DrKkVacdcL4mJ9RbnGOKsezlU5lOMoKKvJfPDXBQCQOEsViGxlBGF7iX0xQBvCwkU
M8SjR4yUmtp6WDoxzjUZGe+jRGr8MHEv/Nm6E9V16vnebStK666ZbtzU0jZ21/p7bwRQMMgW4VrT
GTlS2+YeNxpU3is5He9GRuURjrIE5WyH6Ac0st1QAgm6xaxMrVvOZZoqlkL1yvYfOEw2WzIw82HU
wuIGQ7Ga8qF8Q3QUL1M3b+FkVEtRD8Z+NH24pGLSTmRLKIuSDV2SokxIVGOnUNTGuEzVPGnV7CjW
fuhkO5z8yue+KtJFSHnLlHl1spAVRCdjxkpBCQlQUfKPNgSI9cByjqNWjTI+HmMI6+qfPQPhC6sX
0LPQsb7LQtgCZVG6q8hRZ5g4Q62vcQGyzXmzdN1R7gV02wXOC03eoC4rPYjUCfgKyrHxfvLC14Yd
AnTKdJxnCyQvWvVCYMjeO+VV6yXySvgVoTnZr502xc1NHDRwSUuQZEHtUzFRjyWsN/iXQT2RjcdR
hRAaBKhX19xXzTy4mn+D0VxKa6voCIbiJbDTkWL2NUGDdQwsG/hqVnyhDm8f3GAIUTuSEALTJl9L
C0rkxNkzUI6wZmVxPNGLZh3jwrUd8wIAhma8gaaYPkdKLt0vcwttwYECDhrBjT1CNQYNngOlAufp
+dE7rF2xo25ZXeWoSK4GlptlM2loeg56dZeYc7iDMntwM7+5NWNpE6xW6VMXMUW0dl9aeXYEXJhs
+sbTbzSXNIcn/WxvuqB4LWzVTVjgUFJNTF3KBGWbaZ96SfKlUwLOU9q52BgYZDXAO0BHB8shgu7b
Bw8Iw9d5kWjP2A2MaFTtvQlQEPqxdncG7Xsg4ebv/Hx0t7HevvdRn9/H2VjfFIbuLlrT7G5AMFrr
qTXjoz2k064X/ZeyJ/PRD5CFR3dc5RAzp8Bpnpvic2wB2Q1NzhhyyEriExQws/6mtTtVXdHKLXSN
/tZz/H0QGdcxFiq3QWBpV1PhSQxFooUemMQOqGbdEEtRkZs5dRhDocF/k/0mLzvVoapUaUJM0zBT
IP/vvFZoCx2TAdWoNgyHvVQ/LDJoy64X9ho1E3ZQtzZ2FNvyxxl17p3LgQNvIEJFM0CaKRNoDCGN
eRXjj7HSSBd80/odEjvFgVxNvc3tYF6GE2glcvwgrfP82qIXnvMhQNA0CMY9hVrx3fH3/+Lh/S/D
6F+8vn/58+9NvZ/jNK7eXuOvvzp7/+QU/r/E+lsFPH9t/b0l21k0b9OP5t/qHd/NvzXxybA93/Q9
stI6Z/0f3L/FJ6juWG/jDYqDsuOqp/7p/m35n1yYCr5LvAgAXVeRLui/D/dv/xOe91hhu4ZheAZP
/zvu3+IPDtsWYY1hcP4VpuliL/pzcNdLt2SbJU0VlUhU4gvgCmhU2Sr272YL1xBEmwLnnA7HzrwL
0S3xgzthU3tmj8NnzYzvEwqdFiWtYidVPoaThNTP8fTSunLxQ7/+ieH2z2b3tuX+3FTnF2/cECmo
CCU5Eln9pQEKPF96mxqAcsWF7VrGf/N14o92x+oLLQQLHN+yfaGrvvvhOJFNQV5NSHUDfqc2MEjg
p9rH7xkUtFkci6Oe73qJ5hz6XsWLrO5H4poUDzKW/ozT2f1Uv+QIKXCUmxsDHP8xJ8+rKTXMenEe
4udh0FCcOQYxjDM+pBBn0colfa/VEWX786RBBo+e3fiYDy8kLilmvAzyxQnvoUmtgnhe+QLh0+g4
ANUk6bZUn9JVZ2x85/xYZ88xRSivw2sIesz4MqJmrx1QfEc8YxU91O0GrtrsvPQjOiDiRXRnzwZ3
KV4IVYbxjBmp+mwOoGB8U06cw6YNXmhdOr6EyPPKF8nOS5mf2itZh2v6IDPPeXc00yNmm1Dpw2Uf
ReuqfzHGZAG6Z5EhkxUbkLSxPENFLCvPjncW8T1QfShcySqNX7Tw2PEYZYrh6Oo3wbvdnkvnTpuP
PJkp5YMBTlJ1jroRDbhDACokiV88/G550HW0hR2v9Rw10XrJuLRwbZyGcwgPMwyPBTfDhLniOQzr
kIDoKD3I1Oi2GdpZQ3Y/3xDssEOT0/K+GW2yVa/MRw3NzHbBshsckullgIjE3FD92MMzinZ8o8oi
+fIsqRfyDis44x+j0TOmPnFOwMzUSrF2mQ6jFaNp6Zwn4w55+746ZinMfYpxVAa5moJY1Mh3XK/q
MZN2VLiyDOhtGIHCjSJJkKPcS33c5V+tnz0/oexykO2LHd2rGajarzvfyIvGzGgNCAvN5Atr49yO
AKYIQIzknq+3HTgvjD/bfKHSp6Z/xUvKe+697F7UV3NCAN52BgcOyJ15bd0N+BNpNfcsoGZzpPVc
AyOTgYPoje68sEjEGZUMUoqkb3k4DQ6cHWowwKwWfHjSPCqTNsSp5JG7xiMC2nxzKGJEzByx/P2K
IX4+un5fMjzDFIZORsBBMe/nGWxqsZeBMQNijoNEDAF2gp14DMRFi0lxtzQBtSdOfHFybFENMDCA
hv6HbNSlZvwKGaAXmq+4EwlsILs4Bt4lzS4WDl+/b6haZcsfPepZaXxbdyzfEI7um7+0M6JE0lNm
QnKLhHvZXPhvbE9qaWtJW/UXi8zK77/RMf5s5fc9z2KFMz3BGf/nvmnbOoaVQwXN03GgBYqAuhRi
nMt22AYIQ9tJvvMFfYKoN1Zv7AI5YjSIRXun1j5BNYYN9tETSDci2kUxCncEjvrIbFyorUlKzrhm
q3fxV9wcsnDnkjn9eHXMWYnkrN+fAAyvWuQaB3W2xxDJBMivPrtuCN9ALbnoZpQDsFiSggnEhKK5
xDClEKFfNtnDjMpqJo4lWWq3wi+Cj58vI1hBVeizV0VwatuLgYI7b+MFWXBBfUo1S9O5Tk+H1cYF
OtYC95NlLnJk2YB2hlhK9O0i9dCuC7+qS1L9EZqnNqSBBVCq5IHvcY2TzL7aMa3xSMHQaMRPbYYG
aDvkJdHg4alJvwAxWzLU5jK6CvCR4qQPiPnEHVa9K+eP+01XJlyWp1LLXQab5Qi1V+1zPBGhBaF3
F/WAahb9j3nHIq/JXJ94WmpcOAZFOsJeF+4dN0d1mFddSlSpVXt0FEdUswlFNoEMr3rO6Hb0ClUL
6xZamFHR4sJol5G6VCcp+Yy4gE5g8Lb9/HGrC+vEXVRlU3oD9dMqXKlJwDGR2LZd0Dw6teZaeBX2
Vgloyw7qx/cZV3o2+CkbU0EkLpGVjPt8Gab0AubCFAM+riri+NyF+Ur1KFuBRj6Ua1P9bpoGqCBc
DrYmpFbVdhrzMUApXGQQ+1K0QtTfObzGRmPG0CD1uPp7rLEchiZWTJdq9B6jfmlrX/0ScM/8ElR7
RAuKV0Cca+6zumsSISr6vkbXX0U8mr5R/aeuhPutvkcNwQHOz0r9ol49M1gin+tinKohgEs8YsGd
2ru4w5KFkN/oRO4aQLdFSUfD9DGATqonDBQHyovqGxW+pOwpOrMNHST0fPEvGU/chNG5OEiCzg4Z
jYsaHDko8ZYmpYa5CpB1BpK7MNVmvpM3QXJh6+vrbVVtTUBlec9rLH8RXo+MEfXBH0scN/XZai6q
wT1IJ1spWeqgeN2T6zH6ssts5WiZWwtqb2TuWAHbk2ohjeV4s+hRVONFgrbyiGp26J8KIRSdEcD7
9/mie0ivILZaLNXipUZaxhxWnwI5el0i7aMpmbsIorJ5QtGY8iT1GOgwLLzqVVUe485I78fcVnrV
q9D+ZEapkSPRW6GxmTTVciQRmeSqtYE3cDuwAWBeE33U4WYAdsq00LxLCDVMsqioqypkvuKstmKu
66wU3BcN+f3Mu6UlKTRXBJJM2M40QH1mpSSJ+TwrvgSCOI07b8fshggYdMSfEZo2pjLgCTN0b7l+
Jl9v4+8ZX+gcZoa6iExNlGGrtpvUCD5mgbqWjqGqngbPt1C3kvcAAgJXtBgcYm+17gnGHl2uGayD
0wlpE6RAWZxZr4IQRtYmBUqtOlO1luarJ6R+7Yl3Xcs+nlD7GsPIJBvLgJrzB1oVYS/R1fhGy6Pa
7tQKxeBqNDyvCSpUzTi5qK7UxMXHg4k9qOMl4GhWau501G5YNLweZwCaqXapwtVJ/0ACp3cDHwQV
EmKq79WtYSUSLMFh9aAuVd0vZgUmLx9zR+20+ccQUvdconqmFlTa1YBVcKEW6xsn7XBraxZAIQAS
qftosk0jLIS84ZZRwMUhR7zwsCvx/K+Jdheb4CnQo1SNUm/shm3GHFHfnqDWTsy/iKxHW1sPwlA7
g8+FqL5WG5gVggOxSXRm5kpd5MyGWCMPRtdmHjRDBVxnv1BjTO0fgsiQp9SqODt3VoCDO6PUnTdO
iJnNfB02n+HbLr1S36hxrMau6iJugWrNxBepRdBnWVc9T76JMXpSa6RHP5fsujVsvY/5k5oregZJ
VLYf8/RxO+gotSGwS0jr+zqstq7vm0ZHuKo2ZRuws9pnPtZXHlNb5Ui5Ru3qajeK5IV5p/ZrFjPe
qmE7Ndh0uqG2zqDKVxFzgqnM4jc10H1Y7Ol99dE8EY4XfjIuXSaEmhTq8crmOXmZmOWhSRNDE5E5
zFCITechXZ4ZPjZfVKJ7x5TULuqbVZhAzRbWE0sKW7S6ELWupR1lcdYxtYfzZerucMPgGi/UwvH7
iOhPjpeeDtGUCo1ANcH/pTwD9ADsSsdpj95g2vKfGjzqZtATalP5/df9WWwKCMSxLc+ixkKQ+nP8
hZVX6PXx9+9Tm3vI0YbeZJlQN4yIQS3PLcLAJsCvutljLVhKuoXl1itvWaNYLVQUxXDgbk3MrHf6
5veN/LMjsOcQOwtPt3XL/Egf/HAEHsMKN1wrRHw1aBeWzabENqmCM1oKRGvRoIxMT6kWq9BVzTMC
EPUrvcgoyMkOTOHDbB3Vlq7WuI/1bspUwMKa8z3E8A0+iTGs3o4c20UtZmo9Bdvm24dcQ8h4PHkD
3CIGAEu9mplqC6xzuVYxiA2kTkUfGeuoZK8YiotNcD+e1EhRD9YsOcyssGX6MnAwSPieFfspKfYf
RZfflXHRNv/4T9P4YwTvOY6BH7trAO3R1ej6oaNEJApLD9HEzyNkm7h+Nn3mkwpEqBJte/kFwxn2
cns+siERG6jIQq3NDmGMWhPU7/DPPv5f0cHsQH4skLXzqI2zG7NIqY1AhV30q0tej4n0+7ttOH82
BxzHc9UkcH3P+iXjIfqRTKgDk15NNu42TUV3p/Awz/mIZbnrESqB9ChBmLpKTS3D7mViT1KhHOGu
ioR4GdFb9aq5QFoI2ngh0bKKAVxJYMaepoI8zlN8jZi6BQcytWrYDSxeFtw5fCgaaN49EtDzRb18
cC7qPg8IxKvBp/6pXURNG76IFOnKnTiasPoQValgUD2jogbGl9rIBlqhYi+2CwW/VA+pvfdjX2JD
ydJH5KhG0qt8QkFkULpoUrIeqcAYcZ1NEbDmOycVn39cNS9TATYRHqOO3wj5ODQhNcyfagtW8YKK
Kz566vuCpUI3gUCeprFtfA/6TOdGIKHHOq6CCDVwVeDQ5vlKRVlqb1WbotpLSdNRyXsFicH2fGG6
q6MUG2dMn6szTMv1qTmooQ+i/iHFA5154ZA76P0AWZ6T+mTWXLV6BJS82fVYfdVW5kI4pz2GOhil
i9y9U/ME4QniArUnVWzJPE0ACCh1kZtHtbPxdoiTa10/sVOra7TpfR7U4gcVnah7iezuTl2Viib4
epZQdfvV/sFbfj9s/2zQurpjo7DtUllXydcfp14UdCYIBhPxQ7DWxOltuFHBj4oguFS++ePr/n8C
/KXsCoT2T28hBaUf09mGWvb/OgO+/1r8x/XX6e2P7/lnDtz95AvfMHybEgoqZZ7O4jm8Ne0//lPz
P5Hh5p75PmJR7IKG+z85cNf4RObb91zPtnTdJEP+PzlwV//kKaCHBSQBrpPtW/9ODhwrzV8Wbz7e
8jwS4KyI6MH+ihspxrqVsKBmkEb1KzYm82qOB/wMZXKNdjAlbPxdFhSWl7KG4JWSOGM7BBc+Dc8m
BL5CWNeyGDH3G4NHr8mJmyRioPWmNg0EtGcP7dZZcYpXdo8KoyhYXSIOsSGTESYROHrKuvN0k2dg
G+boPfWzO8BrFwcRySBB2DC9qR33UYTjCUmKPRXFd4m0Yi4jxGOmB2iDROEVSOcgeg/8iTI6WR/0
fjHtaVpS0+asc5IR0EVl+7msX6yt0fqPocmeqsGuFziloF5zxIFvO/vWDi845ARScrTXdoFvADsR
G15G0IxAYdxlJ5jfD2PQXueWbW4BbRH3jXN61XPaXMdwfdHadIBMj93C8DQIUZlrXyMAO6zLHtJA
EU7VtReX1XVW4VXVFxEUcGAbGP+6aJ6I6Tl3/bU+Ovna9cbPbgX2wUYcBV1FBQdsrtsGGd2iotWD
lX6LwjeRYdjghO+9HJ5TTBYWNo6Ugwct1+622ojAiYaHNBnxCF/ZIj8XBsw9H4aciFAbRLCRvLw3
6VvgY082frMwrfQJmt4JbLBBgbbcOrUEzTvThZg6ivU0o3/beqSZJg/1XTRRDjjbFTuggU9zllZb
P0GkzLRfhQMtszIFshupuxoybH4sFsYEKP6u9dnkA39Z99aroCdW4FUuQnaw2rsHzZifYsnJqmz5
gcUTopuHBvor2YYE8+DyGMWYYNn945xqq3nWWcR1P8aD4TkDiIk3UnT0+0Qua4/oqSu6UxzHcHlA
D+HGDi2gD51nq6e8gOATlQuicWXBMBNtQv1apP7Zw682D1+Rg9uhePVMJRmL2MgG8Ap/c3atmlMu
tEVzXPcCO3ZjQp4wl1hlI6ZRLPoxO8QNBuVTHJ7asQW1bvUQgzujQL4/2CRuXHEMsvErnlElA06v
T6toAEZKbXTZ6/qdaQRQhUAPjxNRj6LG95gtr8LeuHH8HuCQ2Z8n5WeWlyAEQAVfFxYnzsGCHCI0
CR/Mq9GzwqxxiHBjCQwS9Mc2IY891M7D2OC/oOVcSmINcuOi/TE3erqcEQzflWOyQc+PfJ/jXmXW
eGXXkYTe5Z8tO3jGuK5fzrqy5qbgoIv0GM/+YyIY2nWCJnsY1PeNw2swy+n0/tZlQeDYIVZaJJtF
HhANJkGzxl7xs2bmlwRdm0XecswwrHBfgccPoq/YJPZ4xyDelAzletaR521TlY+Iu1MYATa2DXuj
/o2xqW26ObiDMwPDrEPcRLC0WD1+HBUOgVWeif1Q3sOfN/aunIaDlXhovIzmttc7DjpgJE2ss9a2
kV+Aob67QbF2w/bWtrI7qwtf/JnrygOmsQ3QR3P9jLiDIk4hB0RHau7IrFt3RY23JeEbU8/BREH3
rqSekFopcBxr4Brh3If0S9BHX+vGNjfxMQ4RdUoC/ysCV1gYmLJHQrV6HHplezEDWQJtcNdKiYty
pD/V8MgWI25LStT9yDyGmhiiklZpb2BWdlE4PRmBcaimpWeMNhkxJGGTJPjqh2O8zhv6qxjlAxoc
X8OYQK4nWkKHsF5VEAvLEtSQlZtguivOe3oCpCHNhLUY90aaYQoZIDedJlj0sUPAtqt2VhAApXiy
JkIk6kD+WprF21h8TZVT8tTivRupuaZnxFhMWFHkj2VUfNbyCZJKZT51Mb5cNboZ/35c8v9U3f3j
EPXXYcdO9l+BOn79KVJR567vUYfhf7KE46NEyOnJBnjJM9+DDsP8xG7PUd9yfcoelkM15r/r7s4n
2/QcFWx4Dt5pxr9iDkt8Mj3ORD4EcAIWtrZ/J+ZQH/RDxccVhuWTZqDmTwEfKKj4pfrSw+GZe+VC
bIH8QecUIzGvxNxB2SujtsB0gJR3VdTCYRdDgT/l+Lufg15tHvFnv4LwJEVU7ZDuui8j3/ibmFr8
oX22pVpIdOVbaNv84TxrjUbakx5dZBKXANa+YQO2xz5kZvoFoZgUdeJbGdZnvxoEyubtKuy6/nFw
CiwfukpVirSDFUTnQkp/XxnatJA4m0CvtBDGQm+FKN1Wtig+Chv6yvSL4TZ1wZi3QeT+zdn8j31t
myanWhV6OpwTfGLMHw8IPbJKIaudRo51LW30ueammhaJHr6kaEIsm6QI1miecQ5tixD4fvQtE3BQ
zfqqd/wBNUmxUwTb3vmb8qTx88mFQUDDfCFAefiCxolfwBfw8BEE0WBBDB27XtmiQjpG14aezBtU
iq7KLkMdDyc8zIvHb/PctWtPM0K8QuPjEEC78lB3BT6YXrKm3mLCWJEU7m9/iOX/BHVh6D8XJz9a
aRmcrmygwWSr7F/OV4Gw9VkvnBDDlBAJ+TInlIqw84hnDaFSUCzFVWlpT00XPkXQobaaM0br1kpu
pebCaQFaeAV3ExRqk76Ow1w+h2lw4yQ6vqyozYHVlSvPDRqkENAs0TsbWcQYZoQZI/E9xsbE4o3L
VmUZclciaLgSGiKgTYc1TtzY+v24eptHnJayuJkpjnTxejSL8KrRkLTVXeJFR+/R+AE3CI0R1aYR
yXgcQDc5JuBQmbQ7Jj1K/G7q7eyuqnCxmBc+OjsUjVycFeQcoAqAibzpxYeAfOqBW7kLAZsB2AzN
RS+ocsRpgyFrqAWbbqzE7UQZHuIDvs7QXEyESBe1UbbrtOl2AWZMB6QglKpXuc9duye9o8mbipfu
0XxAw16A4ieyvWoUWNSou2nTctrPNFMcnb5duYFMDtJP8g24tn6hpZUExSb3fqqfDTQNVpqXhauo
halrgMe9KpypQUoQoLGdosjse8leeNW3LkdM0bCmNyrkwTZLZ4w7rbhbTXW7DjOjwOWFdIHSOXO7
zN78zaBSY+ZfBe/vY0o4AMptk+DFEWpm/JAuk2OXRLmjA23ulgItt2Nmt9a2s9x9Ncl5GyArQSdk
YtWXbOFaML5ikgK7BWTj59835SPP+mtTyPqS8wVuxX8qs/dDUzgXujlGkRr+j+2VzpayyBE4ZbZt
IJcYh8w1KY2P5gYyGi57UXDW4sJaDT4idAZcBhSsyMUl8WCtzKkaUW784vUuzuFZ42yMzn3n5BWu
wx4t6Klq1jlAyXpGHXSAETK4tb3WpxoSyRD1KzsxHwBbiC3WMYffX+UfQPwsNbbuAy3w2fgAov3S
4axDUpcjuA0/9LPrrsvrg3YanBn32ghnuxBEMjJ67QGKFmjKOttiN4htSwfAvW3+Gar8ZbZUnep/
vf02mAzB3gvqgUHwc58jvzNagaZMQupvwNxezcg17zszu2W5zFahoCYRlCEZK2TXF32M76eukeqa
yaFl1VNTl9G+IrhcdTgesHh8j6T+snksYH/SPgAZpsG+wcrn/bowl1HnpVoFnnZ4dkppbs3O9LC1
mq/dEZ/NOTEPSYVgMZpxO1KjeD5UZrCaUSuFQeRWXxJwWl2QN7eWNi6mSdP3bZfFuxn5p1vG9rJp
Orkb8izgNDWAgRLeSyc5i1f4Ao09JUgtaIJl2th3UdN3S2WsFWqH2hrLL6/QbFnY+vAwZ3Z4xhfz
3ubptCyzz54b3ccCCp0cEKgJo+x98lDzhjS80UQ1Ib27s+XcHquIEzNiHeTi5KJpoY7BNgIOAEc+
wOIlrLVgXyedWCdz9QVIvr9GTcPfjtiUEKtgvFiN/TdjRLY5mx/4qnRfTnWGLJE9Xo0xVa0MEcRF
MlXR3tLnfiVCD02W1kH1JRTXOu5ICDg7d0nfvyRGEe4Zb/a6ZKlHhXsgCLJH3JbMGC8J0Ry8rn50
K4k3OtTT0PV3lcyv9SJyd8KxPPxWSLzEYb+HufGMixSKGE3UU3SQqDi5d1abIGOMhMM6qWz9PIgY
RcjMuqtw1MAgSYinlBBq5Zo+eR0PlH+Hfbu0XGTFTYJ3tAarTR5LfRVk8MrSuthE9RB8QXqdZI7c
QuWAk+CXa9Pwr4YCHYfWrdqraRyuWu1Bq+z+tpXzN6RQ202GnVpck1UukKBCzfrF6wbtyXETBCgN
FjlkfwaVZ6fgOULCrHa2kiRkFXzC5eTW01v0EwPrOq1avldYAMBbrirsnW3lshHnjd7sxFwV2xT5
hHktEzNYs7b60K+C/yLsvHrjRrot+osIkMVYr012UquVrfRCyJbMTBZz+PV3UR9wYWsMGzOYwQRI
3QxVdc7Ze23nyC4YyCV9s3Bi06hisjf2kGUSu3bZX0DCjfE7U9n221Qx0uMYQI/Li06TvlpXi3q6
wbUUXsjp9pNv6NX2k2UMT5HdZrthzddq3I881NtjpIjyDRm1n42qvZngyftetlR7UsG5pDXLCWot
NIljBDN9Igst07iuWNp8A8reRtfHD5NE+zjTSGQxE+qnRb80CZTlQBBf8F6Sh42niNUJWHFEOok7
/ox0sS1mnV9SIKUDUfph1gSYhe7C/jjhhYsGbHU4VTYg0VZApJ+nx3nklJ1GU3VhDZ4dkBozB8iz
7GAJ8X7DBCuCTCOg0q3p2MNi0JlLNM19zBfm0hp3n0L2Moodcgx0aPLmHCDIdoFt1j9JaT82IHPA
lQ93hsQZrhEcnGn9dDOsswSZ5t1RaCOdMycZPmzryg5x3BRTR7nz/yXRn05vf9hoabgSMEmRQTPV
+Xp4c8KpnAVEBgATDJHIO1qx1Oj1kxuxImYcvlfjOg9Z2oVBMhO4HSXdAkRNJf86hv/htOuwmKOB
RmrrADz7fdHHc2lw4GdRHVvd3NFk4dwbT6uOJsYPkQxBsw4OaImNbJdlBQ1BgbXi8AZR66ZQSxrU
3sigOu2gUtGN0s1XQoyHfy3+637/5TxATWYSYSCpy/5zNLExZND8hS3XFb2kI8ZoOhJDTD1Axh3g
Wcc8I+cW1x7w/6MeUtTP6puwMGAXkXhYuoojV9N9VBim1pl2/+IVnBLyxBowZ8r7dFTz8e83+fO0
9J+PbBmCud26o7pfbjJuJYPx4UByWtH0x6RHTbMsgiDlvm93hVm1gWXVh3DWnd0go7dOU6ei5ixi
lZKwyeoNPgxzI7MdDoXuXn8Wl6A1CDMzHcHxFCOKBpgCczZpY63WBFyOb4T30pLzynNn1c0lR8d/
PC7iT/fB0dfvZDOA9j5nlb+cy/AO2Uti0cWtdDLnyE6fDn0uzmkIEkyObrubdOoMV8Dcs5243eYg
O/Ehfai2DJAxRFuNn42IpnX3fWL2jLbqt2jIIDGGhrkLV6Ou5fTf/34rPhWlX28FgyiHlQI3IX/8
/pCDdW7aqTYpltQI46YKxUHO3dmqL2vh0uKcoRdkNj3bdg3KNGLzyJsPQ9mL8pu/fxT3D4cYKktd
pwVic+T7PIT9cgGnvNRmN+8jH3SwjlGoAfXh7YeB9vBADNV2mKklwTCo0+ghE9EBMNwkDbnllJUm
SBQElDLv7vXW+8G22T0kcnpacvK6S9Gk97Fd37W2Ahsxhvsq4cW0Ba7oDrRUp6pDmoSMPFw6eSRA
MQ6ss1NVdDMSGHmo1i5wQzbMoeSZVXLs3qY4AhpTR9ZVSYjgcfSWn3kWwWMjb9ox4Lj10XTUHdkQ
oAnVUHY3bbLCM3qNqXoF17GfBvhTfXMRLfyfozWsAWSF2MVdflktOWpA8LpRoX6MNWt6S9jnbTtd
ZrWOCUxienIh0OXm9NDQSLqcJGxYjIpvSmAF/fttMX8fNn2WPp5n2LZp0ZPACPzlCSlGVZmiRfyO
gxceJeb5fjLaEyHT5NvVzrxllbyMmHpsG7fFDFCOP62lgtTb4gcTC/ZrdFhLb1en0RTblg2efcfN
tnaxFQ57bGi9uP103RNEus0c8H+diSvOGzue/IJzQUck06ZWs9oN4rSolc3bucGQqfLcZwSFYD36
x6tsriv7l5eCsSx/wjSzPJ7I31+KsMlJZ9KJOnQHj8FUaoGqgekACfa2oTC7jie9wkMPTmiQurud
LOxOVexk54yTbcVesMGhXm4nYYQXqeCkOLxGhLvfZ/F0QJgv4CObV1oBrQazHkKFuagu0gmJzEwm
6naYqsWnO2JtR7uMj209E4BR6k/aUBov9fjYRqI+//0m2/8tcCyT5AXPZYWko2J9KSCkq7QsrVDX
L1o80rs3W+Icmrsl0S/MQSU3TfFRemo4puuc3Vsg1wwcRY6WNpP6QjBC05OfasTyJiaT7JQwvwrg
WA6bMTHjk4yTBy2iF5MPS3gxto7jh4s93cwDhxt3jqCswPfY2zlir5XvC6AaxSWYATyR0jiLgXPh
uLj7NjEFMoMOm6RqjOvOiiB4ehBUi/5b1YrwYpY7EgzvQXo5hIbmm7EJx6CkObbtcDWHBt4TOH54
YWj4a01+KfXcvswAbzlLKQ9ZLFrOFoP+r1p23c5+f5ysddKPM8dipzY+L/4vCxuEsyyvE8wM1BZJ
kBicFCOFCiKyHVT91I6ahjuQs33GpjbgWCB5jW/c3pszj/7f77Sxlqr/+TCCm0wnAwat8+VUA+hR
F03NnZ4r8jRrL965ILsAMCY+/GdaAC2UZCFwG1JrK2IwY46L+5wAYxn1/+ra/ndt4crw0HmsMAy1
7bWr+8uV6bVl6HKigtEP13I/t6Tslrxpu3xdB8qYEMIFak+cx80WDg6Q/MHaqAGqpg0s/l431lJK
CyEzwgUqJmp/su1JXk+NAjBWHV6oGs0XdMO3sg2jvZYSNqKlzFoyqsO/X1fxhzdo7bPTlMEkR3ze
+hD88lWkHhK52dOAltiEZXnoMOlfRk6J11RiXhkhvtqhj7a9ODgxYmPNcC/TtW+Fd6ZNwh2+me4A
eLXbymZ9Nkxbu6jjOAy8dL6NzFY8DixDWleKHWAv6k2tAbTjmS9mdPj7V8HC8d9nhA6/QMpAs9/U
vy75jiIedexpQCfTqrbJK+BzbvgIiJNIiLS4EQjfdjibwaGRgE2VPe9mg9CVDuroRjfKBMfVu0tc
itHXr0LM+yqNDNZ1eAeGXqgNZ6Vtl5H19lC63YAuh6FtOYC1mY3+5gMNBY6msH3OVSwQAlgAQlHx
kHGl23cQnkAwAk+5mjoQS9Vkd4d5HvYx/UHWLeF8szXQ+UZ6TXCEcx9qvE94uwb0e5LhWK+8y7Je
XoZMu2zCTp2XVrx64HHv3di4n8m+bUZZ3+N0TsnRPjS6VV45yzRcTo1rB+5CYThZc+PPgpqN/q23
tJfkEVT7PiZ1t811IF+wl4chuRQuRunatulcaEdTa7MtoC2yDfbhfZyqGykZSDoag/CxUi4obLTn
KZ2QqJz3uDOJ6eqoaZ0SCClAwmXXYucOMqCXlkUjlLAF4Hdro8mqF+8qacXkaxEyRWviWCmWvnjV
OP3mpQWfsavSY5e804uXQd5VI2BnQXArilpRW6+OW9ByyYpxV7Z0BpO40bcaub03ZZjp2zLCZk2Q
dkc8g/4097b+0oJERqFYf+t1YqsS2v0FQNrLtqi/eTa9pQln9z8qBu8PC4VjuTr2H3OV+jlfdmS3
8JyxJczOd42JlKyWIFKt6bGkQ3QkAAYms6RLgX7jtmuXQ6xE/oBfz0N7ks50QaDL1Z7+YC08wATX
JDs90o9khaonFwTd6BEUMxaJOgoTtZeKuz6AJ9ONcn5NSnNPYp64izKdXkHFvHzSIYPmEJIyvcC1
RofaLyVN4DonSlpN08+IDM5bHDVEEfe4wwGeNG4cHq2JJ0Mv4EQPIyGTqA7GbKqhTQmA+JZ2zqnA
ryMro3Sb+11GLtt3x2zoLTOmVeGgbsjCJqE1dofLpOtaXxs07RBO3QWTn6e+ks3ZdlS0Ndxy2Kok
egAaYN7V/Xq9IDNacau9wBiRKNbHZt+MjLiWTFkXIikZbQMpfJ7jlyWMt0iLZjR7WD7d0EFy3ZE4
FoYyP4GDuf2f159W+9/XnD8uOTZqON3DXYwt/stOwFKflq0QdDDVjGLepMNBYJ5kgWGC0uOzAODl
vtSIYUkyOCVDrl3PrTL9sAqJS8lhZxhwd3fNXB3zgdaBqIgYo9jAtg+PbeWzwFzIWwVNMYVak56y
8UNMdrjVer3/x17wh3ashSiVAyQKLSZQ4ste0BTaNBSMmyC45WhcuvScON1TmVbPnRVKxo/pst4F
G2pYk9Ag42VbWjjJLY4v6Jvxrd12IF00uJ5Z0Z6EdKtrQAa3JMIc2/XuDECzt5qdv5GxLXfM8LOt
mNS4r/o40JKJQq4pX4bO/C7Yf0phzAfweFCoevcZcMZwBKmOUYZeL9F+kC7Q63aF7e2zkNRmu1js
hzhqdnVJiHrZTeaBhvQlfbji1pF9E7CbHxuQjNuKdKft35+DLy6/tdpA/Iz3Efe0jar3cyH4ZRtN
YlqWbcqI0aYP4I9je05b+yXSiC7OhuzBJA5bixg5DJp9Du3ktiPlY3yw+uk10/jwhSHnf22H/z0x
8ZEYdlICuQxXvjbXY3gOozkQnTCZ8WMzD4+xornejDBSskTDKBKrDQkyyEzluGwGLaaDKAdYMbni
g43OP05wn+q+309wNsrtdbhPb4pz05eCbAhBbydZTqPBoEfKB279yirxDNNuzJ7LsBhpx5MIzbfp
fbLbgsKj4dmmfGjS3GqShOMfeUvZ0nnZ3tHw+2or3owm4W1jOMeF3Pccl2uAlyNFHVRQhzUexyjN
pNe6ED1O0sVQAh93JgoCQc5n7MGws8vbTpB9IML6PM7j/d8fjC+C9f89GGufy3F4q2z9q9S7c3SS
sjxqMpuxcQJKf+PZ3lE6UDI6WRJCRY4G6eBxTSvJgj5RFvl1GS93IIeYiih1rAgwInckv8oj4JIJ
7aBjnSXzBoQs2rCFA0ZvvxqxFRB5bj3S6g53WQzKPjNiAtd6y2/kPGw/v545PQ8cn/6xyf1hvM6N
xWBheLQJ10Ls9yMkI4AyqfKaIOfQfdVdOtGzM15PC4rLZG0vz4t9tkJS0+2a7b5Z1IeEIP2/91ur
JIiimm2rkUBtB2c5aunW7sHw//1GiD+8Di5sKV0g0GN9+/SJ/PKGtk3tRHKgTZPbwzeq9n2s2/kx
EwvMKqSc0YrqTBK6cryJJT4NOCTTQ5Snj8Y6eab82msV0S5ZOk5kHVhdUI7ptO3d27Ry3T2upZ6M
Ge2ZDe3i75/8D6UPdAqqGbjan8/QlyIXu8MilcOLPC9LdCR8uMRgFZPlOScEHTVjeV3E9tlbCiCl
CBR4660t0DYkFtUFWXLmP17kP+g8+DywytaBvctNX0uKX65kkRBqr9scUHuJXh4uerPLRisNGEQG
SzYZpPIgQxg19yGfmpnziHhNXIY4n6XN53RcLoy2XBixa730j6u1blK/LzMuH0+sSmbYgNi8f/90
hmaNRelhNJRoRS9jsMgyd4ELRMT60EvYo7YJg6GoAWvlsjr2OwyM32bdfvj75/iUa3z5HIicBQoo
vjd/+1KwOrOe2iNJYThM6pdwIfNt08bj1Tw2y4FoT8JXW4NuqU04ZDLEKCEtIh7iGhXQuMAWSLAy
bVu7uxvXOJMB8RCpfh4aRMC2oI5KOh623GeyJnqRUdFeNx5dDjzuQkocW+oGrRZgg9puAsQbxbav
xydNI4odaYW5b3LzkmRPoN4tmuauaJfdUqzA4MK6H0R2O68nd2OMrsrMo5IzPeVrYU9fs1QPXohv
TVWESyOvxAIR2k5Qa2tibWtqaKMX8S8Rw3/bWmjTJSuLu6rJvK8iBqQqwK8KBhpOWZZH7zEE1kOU
e9C0tBhpTUKkx6GawBjTR93ykXLehFQc27qNw1MIj/VfL8D6wv1+a9fGojB4J1nwEKr9/ogxdRZZ
TS6ljyIM0TLT8WOTY++bRHlODvriXZAJcdeTGB126XTFOKjcjYLNzD4jjJwuzWiWATkqaM6W6gWh
T3FZpt6Pvz+An5/i90/p0rj5JNjAi9PNr69plTjeqLvs/+nANDELGFAgKZagra2GOYIrVudMlKkN
ASrsLNlcHYYcz26qm9S6ok9eafLcqcR5J3FxPFJhRrfmYmwbzcpOaUOCJHFyOuN6cB0TIVZ+PEzN
IdMAW7DiZ312YXSzODgVuCbX7FrUNHcl8tbbOZ5H30q1S9NjF541N/6WwFfzEfm/WRISBAGo7W2B
1Mw3xRDt7RishJ4Te/T3S/RpWfn9EvFECTgQrilWEcLXG5lMxpwC4fPn0naP2mKFp46ImpNuG+0M
joGVjRPRWiwV98vsMCIbLQ4TpOPkNQmVGjjzI92hTeuqu6hsSRBtEsDwSzP5ZtniCH3zhtzac8Ai
bXP2ftJCM46kE3w3S09cMH/Xb/WUrR9gvh40WY95bUqJknLJ5aoNckLbtWuQTAzzc1ecgXnFjdWd
J7c9IecqDnE2FKcwKYoTEXgO3WfQLklTCDxj/MaUXtx1ly6PC40jIKltHhCh8t5ay74X/U3bms4u
aozAtIj5ztM5DByjcwARdy9Zh3CaCUDniGKjGPmSU909wnoPFE5EqiEAPUBPJnKeHHWLyDwQXvS4
CNu6qGnuMPhG2JSU1VY6WbJLY3va5xx1zPRedOA46TmdaC2hgCF6WbkpSLnsOVq+p83ag66aaifX
kN3//UWa/7jtfyjaCOtdcUPUuDpHsnUL+WUDqyyVSiVGqDnRnR4zr/HKd7PSrpMBDBN5xmQqjNoJ
kgTO7Y6zYlJeJhW5UB7VjZcuWMn6+YQoDLpgte3b6T6Z8JT2IrwtqoX0s1kdPxuDXpH0q2G6RXSa
/eM884cJGDMNhxkvh0uJ1ujLPhe3rIZtz40opzXQTZu+RTMKmrr3iAEtyN2Zk1UIvRCuldML3Zc8
o5MKNb8DC/+PD7O+J1/eI3iZOtQtZJ82CtDfLyjE9HyWCloTah6AVe3OVuU/Fl3TM9Zz5G+/xTXX
n01NY8q14v7yW1xieuYs1RNf1X24gSNIVGbQVMZTC5B/16/k4WX+EZNNEHi6mtbuWwbVj13WKtxH
FH4EI7QJj68k3WqMEL+P9c5c4u+E2ZC9mxg/XBP5fK5Fb1WY0ctUUcwSH21TKIxbcJkCca0GCqoi
XLOrb4wsvGdpei/D6ZYsoW+qRD+59Dfcgr1G2duOw7QlihewxkLSsRk/OQk/MXyh1MqORIugabMp
RyQcPXrCOMnbfK/NCuv5RBjwbFU73Avdbhq197alqeXgk9k4DPZJs0DBQXrSnOrQLNv2kLtZvOvj
AUCoY9+y5gGMnA+YpO5Ht+zJuuHDdw4ReqOW+cX4UIXyg6AvsSH3cY0QRKuQOvYPd46R1gMiQojL
jmBBbjZrzniL+d1UQZ8b9mbQuTwMiOqa+Rgta1IXW9TSqrqfimFLdB5OJDdc2agAkcDFv6mu83hL
RLTR4u7kPSSIAnaljaKgX7I7dusZ2Yc5+KTes7oAICXsEtU1BWhsWi9toYLWIIre5jp2hgl2BjcK
bQP9dc7JK4tIn9droixr+77h4QhCNZ88MIz+TPo7w3pUIPQcS4YT29TGozTk9r6f3avaTS+SMhKb
qMlK/AjRKwqWS5jsZ80ji9JSXBwmpXJDH/lE1xqAP+3vYaZKziOCL5HTjiXdNAJn8Pkr7Rlo2stc
SAgWTW75HfHGFYEz+OtdForUDVLHuWbcQ2ZJ1W8Jn2nwqOZXaQKZKoOl4FdaDCRbe0PufQox+PTg
aH32d1KxFAgujVBG6SLOHNqYRNhiM5f9kQw0Z6OK3tuSkPoSDe79orILq06+a7G4IRLTZACefGTy
p9VmtzwkL9Lj24bGroHwG6QFsOjONb+F7Zj4gA0x90b1+9jKYdMy1HUIuSF2BuS4I5Fy5U+A8Q9p
UTkcGYZ8W2Ll8HvnxuvSNwMbWz3yVXvJhVu04cNJhwNU3BqhEP/GyM9mKiuf3i8ANpNiPYmyn2NT
cYGt8hvBua0bnUXKf+3n2vOlCU07BhEZGekbgPz7JCzmwB1oC7bcdpOQAZ8rD2nGvZ0SclzAeSh/
8nhfsolsjImVDmQgasLFxPcFK32CAN8JhYZULL47CghgVXqKyWwAu/AaLyUceEZK5EffZKZNTCCx
nI53yvSaHJqI6BeNdImdRmMBO8qBcO2K9ByK97pYMOU4K6iVXGd3tL8vJj8HBRRNacJYCtmzbV4v
dVSu7VxgF5JytwxflhqJt75Ua7QznIimYNJYJa+TQUNkTh4+X1fuYLytXc93V9xN6NiXYcybVHrr
q5wMPyXQ2d5tuOKdh4DMtch1De9E3T3w8lzxEEZbt1VMbq1+p0V6tCG/kuFE3lxHdfemUAcFzfSB
bJrRv0EfH8H5j2VkPI1UjoiLznu3zRJmhxO72wiGG/kCPakKOgBOFqLGzl60euK2FHcOGh06LvJN
46WUfB/bjCw/Rgy9yW7tuQdPXuYbL9Z/ZkojszbJX4qYXzslC4Bp8oBlZgRlJDHxZ+k2LLNbU08W
+qoMRREkwbZdPtp+iYLpwPC0YNJUHafM4suE05touYq6qJ5ch2ywonkjrqbeJOaTobVvfeuZvgXz
2W6G90ixYrVivipZrfIKnUqYcaMxL+y9wfqw1X6ytYHos4IFM8rudYWhq4zvZR7d155JjF/LKu9N
7OmpbPxYU+86BITCbR9LIiNhVNF3WkrCl6LmUujJZV3ybXWXq54unB1Cya83CDVVJsAvl8aU8rRb
odzDPLLcFjM29LOq8FI5urfwo3xH1EaQhCmPOGX/pkfNYCFv4ZY67ENZmfsLdWHOkNhgFqXRrvVR
eHV+2AUVzFR8FazwO1dODE4q4Otuz+0lDmNvZdGtk91oK4A61UrGLkt+r1qNgPdi2Kg6JFHbvtZ6
0mcaPbbwxpTf43QuN1S7MpgbYo296YfKmgNaRPS3AwT9pedhM9L6RvOan43HI6uTMGyAFwYOcIF1
kGzemSc1dcf7MOseGhb8zRAqTCyK4QIx5T71AvBD94S9YDc5Ay4IW8v3ifekeik3bo6SI+41yFcd
vbTZvAcE/Yz7AQIT4lrSRcaTIgKTiflulileyJhnpnEqP/Ki1c9qjsEwMDH3Jrk1iX0WEYEDI18v
diNnMzO5zAZuVlRHxFRYT1rTUmmK7L2YJmSTCYspNNhRH9DMi9ZDMANu9vMv/C7R5uYWl2jC5u35
QiJBxI29Dm4fkOj/cLw6852ZHxwZ83ZCSbuZhP1jUBCa4KJAgCRcAfXXzAxv2YEw5PRY9EfZGf3W
0nQAh5X8SWl0MerhQ+zxMHVYfGyNtSDXuall510ZcCHHpQkmu0XoGF+7of7S6JrFOtmi0hzsFwoz
av6MXoFrSDYr9WTb7rMxI5ZHGhwyofUU79K+T/u3iowBf4K1vyH9egzYunwmeJxyKEUy3aFrL2lF
VDK/tkXN82wASvG8oGw4RHfdQlvZSu+snDucPJHLFwBs9Ar9tZl4GI0oHvkh4iXk7fbmlogFT71Z
1Bha1aB5Q6I7yPa5Iotuo8/GBQ5RBX4EUFPBqqo69M99bT51kCkkUIygmKPnsYke5pnN3yIvcNPz
YuvQZdjnJm4XZQUxFuqwJm2Db4io1izcpdCAt1bqUCAVh7Cc8UMQENcvP52MmLZeLBuhJNEgE+Zv
J7X82sFnsoj6RHwx7mQbb0qb9Neaqh3IT2ghOA6hOeLtThdy42aOCLMp3xtVv+hy6nZheENsxOQD
JCfl3I6u077iNAclBITaXTGQ44mp6z3XmRkhkR18TJMDm8zJhSG258B3n/Um0unmbRnZJ/O8etas
hmejhXAiEu+b6rA88PohTB/fvDEGa0GS9s5kQjIyVMwyOIzOdZ9E921Hm7iaC7BFY0wKNIMIBhU7
0XGGq5z0ntiN2S/6D0V88tUg43cxXxYt719oWHtdsJrxCDwBKmdtw7OeajzCGbMqI9abIHSNfcFD
ynQ5J7WnQOzAc5oY8okw+01vDysGkXvoiPyRMvxc5vKtl0wRi0L3gkXj3CNVc+wkmuta5G8jtmvN
4BsPBaFCGVY4OnnQ9mY2CVIYycXjs6GzV2FK2ZoJMKFhvIHFhzaP1sRq/zUmuFIJuRyMr9JjvzTL
zk3TO6PNX1yTPdSbtYeSYIi4Jkgl4VS5sSM3YqAwj/tIvZPagdTOzO6MQUxbufyw6vqnWSVg/+Cz
ZrODptwuyfwco4zBPvmZOo24pWwJgJkm1nbgVbMi+w1m4tjFnF+UGx2n0Wx2ZWcaOzdhRWNB31gt
mHezsl4LxBQxbc4L4TWtHyZN4pMS5Bdl1PvGLHWCVm+zWhmbiSbf1rHti5Y+yzaCsQTQdNgPWLWP
Nr3ApD6YdFmEHu+jzBQbeElq104/DcJbqXPISkEkjgcXMWoxvirV5wxzmbZrM9ztgVE5queUeeaP
muza61rVHjpQAi8ZEAfxRNBS7eBL7xA5rxZupjXDCeb7xdh743mevjPkiHZWKWhkNnIHJjk9aJMb
yNCtjnYWnYcEiaSY7REBI2Jtx2qew4XsLSSpFUzA+WAsZvw/ZVYobpnoPEmHai7MU/ITo+jKSPXH
lZjuGIXLiryc1eJ2vu7Fz3NaXOjNfDEIHrokl/FeJNmPAtYYklVKA670ptd/jKGrtrNZWjvM8g/l
lLx3aUz5T2iZRRCnnbSXanI4sX+mbTjlflzUO5XQtcowM/cFvBW8ARwRm+6Z/7EkAS2zCGd7CPNI
37TYF3yn5omosDEAJX6esHrjzbRvnQi4hNlowJ1dBby+RffArXYJfs9cea/1ciTrhQWidk4xqXqb
fmw5j8zoF0S8adaIu2xkqC6jjmYyGZUbamgO8ayieOffsdKElItEX5UFuQ+9iDNmLATflbzsD4Xl
Nn5Uua9TimQUPk5UdFuam/E5pM0H19IK4DiwRwzO0SsQoyx2NPCWqKNWj/NBwahCh/o2SFg/WVm8
NnrGiWgt4eJp2iddAcoArk1hGz/TeCD1imjrrZaw3A7zEQXjDv+9gfCw/tl2MUwhPQuQkB10njcj
N3aL9LiQRfFUEm+Bu6fbuZ7DLreiiJP62NX4BsOBsBmpnvMmFpSA0HTRSt9EGI93vCDFbrCs166Q
HfUkB5fFML73rqFQ70G6EGmXBRamCQY/8dNiTO/6hCGS3E0uLAigoV7NISxGaFuI/pyjjy6aO38a
vEOxLGTvFelLnaUHx86wtvf3c93cTbbZsDuGfm+T0yWFi/tMn7TLlIyFOaMzFjX4huK4+UYx6SQE
QqEpR+xOhoouJiKKAT0lVXd2S2APiRuem7EPVM/+m7XdWpAFg7lGrE1rnHPfIePdGLP9s3GXZhOr
FF7jaJ4ye2YWanj2flDTfh5Aaifo5IiFuc0MPscA+p7wLOzFIdLuulFkqGAy3afnfEl1fzBkeVGI
yHpUUn70PFobx20GNlCycPFVEpRreVA92rHflIsFj8W09woRHnMzhKQ620E9ITZKzBzZoHelKUOe
LWtYgZD6fRs+4V/ibpupe2UbpA0un+2KqrrqJ0B6PaGLM3tprMtiH+OX09Js082Gtu0joB2mAG5X
ado31KR464R8wMs7+aE9f0+z9iZql0cxpPm+Q7VFKBtCxDBuCtrZ7pXL8WtTEqmCJJvcNyAT574Q
7O1eGyIClisJ8l62esCx3HfW/7hMm7xs9oPp3Gkjp9skvaaJXJEN2xKLPndX8sEwqYzEiLjTLVty
cOp2V9f9t6iiexuZ7imZF3/IQTtWDXTVmJe2VlgaY4wzB1F0QdxnWJ+TAtn2cl+gDAxmY36DiOC3
esTcMZaZn9fF95QoiiBGs60ZivJ7IEvSmkoOLsldrfjJZAalmynbpyYcxlii/DLTn70FhQSoSo4o
owvkWBGRZqnzWFOIW7PWgMlg20fDbQBYCVQU/VhiOXMctotNQ4DHyXTfBrdNLjItfG2pPo8EkpJS
yCo7VbWHULW/ZcN8DdeWBNiQhGID8DXr936sqWBL77sq35aWw3Ipl9dRhbec7FdsWHTRMNKC1vhA
73vvJNW4MZeBsVfusH1x1PLiCxm+lWZ9suyMEHGrIp6rbznn9HurTAz44o7faOaZoupbqRMuatFu
jqhBNhSVkUgQ2VFcxt117MpktwgqUlOc3IREj8h20amlpDt1xi2Ns0cnQl/EY4LyO3YvWCDxC0Z0
AyEDIgd/B2O4GRBwBXGJ8ntJnCulk8uqimsVGt8J39x2XfRONkegW92tBcMHb/BWxZRXXQ1UrSUv
p98M8fhaARPw+eeZXkGzdmi3HkIYI7NuTG25pedJPl9F0uzozXtRhkeiza8nYGHKIDmwAB+N/rIi
wDZpaMP4WFzWY3awlNzqZdp6kettAZiTV67ITE6jc+MWvmnUPN3xTTdZp2IcrDM95fNCdYECMjsq
mWUXkeahmY0IwHIlwUuB3YTN3tTDq1JqS9BCbPLM8FaPK7HhPJTzOfdpv6467XWjl8OBXZLWPhgh
xELp0bPmZJ9HzzxfubmbFoMqHoTgRd3W30pjWl0uMBh7O3/3ZP2e2AlPr8GaL+OJkXCJSaqFN+N5
kGcN73udj2BuHsKS7kGR6TR+h4ZTe9m/p/l4dgv3oMixpVMlriw4RSB8vo/K1Q+yROjvNGJBTUgI
jV4CM52o/e2G46MK9RrwrwAKyqVfipc1ynMmJ9db+h8UnqTMWMOraEhLRmKhTtVkVgRU0f0kMOQi
U/ayG8zVla7/hEoy7vSu/6h7J921tcktbRiJ6gqwKudbtpPXPq/ds93PnE7NxsVQQEBoV0yXxQBV
emUfmC4uUa3rauTUreOnVfpoI4Vwi2Ih+ZV3V+PQRsxhtseFxuyk8dCFPGlZlGzt0Eq2eRdM0wrW
V/Wb0BuwjYsndrVj0vGG/itrPL6ayUsJ/6YRdeqL5NKo6YNNTk8OX0ZDDEoCOmVXx4B4RaUVI6Jt
RipMGQWEuY1bMykzP+zziZSoYdyQOng79K52Sqs89auJ7cwMbfNQRDMRBml/yBo6xmksIWfGTAXQ
qSpW8IkySnZnMedsqzFnXU1Mu/8j7LyWG0e2Nf1EGQFvbkmCnpQ3pRtEqQyQ8EDCJZ7+fKi5mTM7
YvZdd0e1ShKBzLV+67RijcRbwH+NF3DwVqxS+07JZytrdo7nvzki2RrpNp2CMfLg/ylCteqdbHzE
L1N/SEDBBKz/1e0VMUE9zVQcBrCMWA2zkYWlmLMnXSFqMxIBVTzvVFd+hbQ3800I7tSANChf/PCJ
QEC/l30zZRtnd+pmYsSU0e9o3gw3pmveCWS60xZEha0Ba1XTNkLlxIwiGpyCxdAnM9G58UMHZ50I
/2xZ7e/ZywoKlUucMvgCSExvgFJSKnW9ZiBpy7W+3WJxtsSNMr4SSmo8c1VcF02HLprLNvCe6FV6
kinaadoYWRWcFefbESZSgXQ0e9k3y7kzQ2KPQ/1MvM/JJ89wZ8+6jFoTpEzjF410LlnuYkHNFXB1
ljwQ5VTsheG2+7QrwCGrOvtyKoKnGr94y1eCuM/Vp9iSSVRubEF/+epc27nhXgbuDX3pyZ39X4NH
92BYEl64ZN8oip/n3hmiFZ7iEumuNk4Gpudnk6Tybk4uFjeH7J36Tz/SENVGeTF+4cOllEnnyYYY
fZuOrjQK3G7eDricxJeV1ORbLgr+BJEo6LWz6iG7Y5BnF2WzEA2T50RpHymrlZzNLh528v1LoM46
deBKeiQffunRw5U+FE17XphGYEBK+taC7mz34/pLBiFz6/leuOYfWw8/Qsmk1hYORceGPgK9v0se
nrvVyY+m8L64ILxdHHYPpc1V0SleMY92YOq5sy0pe8MWyQ7IlwpRJBOzkrbCRLvjvctivEE7Ynwe
nSrq2ptU6SHGjmPWOWeBB3AyiMe2St4K/1e8Fl+iZCWuC42GXzpoyF0mCPxa4MWEALcxbeDTQ5DF
C4dpRZtdZhydBFdyhTdu0/niqRlVvR0Vf0Og01+17u6j3YpDYEBgVArFNXR+hsGzggsbqPq1CYsx
RPYzMUC4KwIveA0eC4++OqmcKeon44NmNr33yuBbrYmqbcOmv0j+lpm8D/q58j9TsbzSrWddYG+5
mXIVKd9Bqa1/tFoy7OXcslS7g+3kLXkMa5q8AXhb++C1xSXuwhe3H699cG6ckRGYv9sS5cwgT3kp
XO6uMssogFzvBv9tSRKeCWfYtflb6/Uvdb5SnjHVhJWJL3OaZMDJiQAEBm88ytD5SqDbo3ry97yn
545mqnfEcbidcaURndO1PekSVNia+C42SW8cJ43uyhiG9uQ2mFObkX1ZFngE3Io0r56Rc1M7GXg1
3gflWNUutYmmbizxphnak7ByCX6oi2iqSBw3Gu61fGkih0S5Lae3xRcsE8CRFiSXW22cvCnC0Xcw
OWTwwcOEdnsdYOGfifszPbgwd3W52n12pt4xQapBYNA8qEtYVKgFEgRpE1nVKa9Cl07xCVz8gQLy
m2Fbn7IamksqknnTkM8quvaxUM5IOJBfwMpkxj6bFq42v9zTWkY3gOedRvOWJZzKZqJxinNjoji7
iXD5KDsNaj99uSLMrlK7B0OHyb51YHOyyfjugAWP5hyQVi2QiQ/pcOaI+5kkhAEq6RK5PNEeAVcR
16v+dJ6/Amd8HFr9M65kS5wH2UGoAjZe6cR3hL+gUUR216SujUP4MRtcALb9NShBW1xYGBczX45e
mbjHGqea3y5H8pzCs+6DX70sXq3gVvLfPdZVWQOfpD6blNWc5EjVb+2fEPK1Edz5pe9RO+T9wYRz
wsgNxgxqtIeMTSMnNp7B2KNkCBGok93I5FnNwcXzdHoT0/IaTu21L31ByZl0uaUrEGT5x+3NGkmw
991mns/IutzzOPkxd/Rjs9HgnOeVxcKUMBcEf9uUzhnD4buDvAM3s7hOAhReR3QxxqFLvafYS/d0
SU57gC4YBqK1Iio5WcD1A+sBdnug6x3Nc1SS0zkSFWo4mMR6YIMKl33cZHgv3OE9RKH+7BfiGs76
pDrDvQOLUogGRuO6y4cVFJqJ0KMdjftZaaZn1AVnScJjFDbFW1Pn/iEvzLd+ac3LCDorasXevdS/
ndymDqfBwr86YPL5azHs77AcGBsxkpPD8SMt5vHoADttKhys3pC5cF7Nz1zjHWXQauD0TiVxA1Bo
R6thmySLHB6jml7zQFxFtrbgBq8ViW/boKe4xAF7IFSIZzpkDEKKisKZTEbeL46cDBJ/Dqx8P4f2
G74SVPfelxoLQIgxf5lTVpWCh4VfDMJzhiaz/hNY5TtZE0Ttyto+9fnwyOUJqZzCprdxcEfshU2U
ZBHBDCUyKpAHl2MhGE51mQ/bwgZSpf5vhHbwdu5cRLL+GxT2Qki3S9+cHn559Gte4xqzN9FSGDSz
ldJh51ze5rynrjeJ7ACC2ymwMNm2QJ0d7HsHhAG7z/Pg+1BZvf0wNP0XPprHjEbZzWwsYG56hgpj
Te7S4LdR/+xN/6vwQXyxdexJcPwNPQabi1fX7OzP0GiGDfDjX/zF1xBB8ZEZCOTRwprjWsQqq+Lk
z7YbNWtSDK2IW4/8ne3oNN620mAB0K1cxO0eX/gbHpNwzwVyS5Oy2BNowr2Xe48MXJeZjJlNH1g4
nThAYCjgAXtNGlG14ra+yfaClJ9hM1gaqPnkCHVGDErqZK84VHGt9Q/IaUCB/pnuvaeKFvJdBlMZ
JeWiqXed3jIGBumQRbLI6rNxECGa9TBvGwvkqwuPBkM0nV3YQpwZMAq7T1SYjXMqSIvwof23IPh0
iJb7YLR/y0xYPG0WIabxi4Tzw0DVbpd6verSeRcISTH9rNG52uJZqvBoBmfJ1Y9VPd/kKZwjm98x
KN0f5N/9JfqC0FmMksQl/kamuLhwQXbwhVMYU0NLtIZd3ICzfvB/k13Vib/E4NLylVbHcF62NW+7
Nt2DPyZEvBb0faQxyV3E5oIelJE9M1brDinIUPCfK++Nt+4wGHOzhQDDajDne9v+VKl6NQaA6Awh
48apoY3Kwv8RtyrD/Pu3qtv5R6edEw7U177VzjlOLAIBkzOVtmwv9fyztckQ8/PT3N4W4JrYN6KM
LBZAIZiqjADdIpvJIjFre5tSA27r51KoD9EYv2v+fVuUBwU7dfQynPiObUJF4ffgZAMR1J4GHUnG
49w0P0iDrE62pA+4ZIRbv4Yjw/yQ0O7tWePVNwUWI+fbdGj4APZTnUtq+FInu7jnz6dZ/rt18MwM
ccrdql668ELZpeg7/KA1WmRj6qm+vCjTOGSLfHTn1NgJCig2qU8e/ujbhOQu9rCxzeKpE8luAOXc
EvdUbf2FrSUNbCRFo/rNJfYtQpcqjGzF8GAbXLpl6AUnqrsnJSxyLXGQZADvp+lj9jT5Oiab2bAU
h67/tifea7NRF0n9IAokJ4nA7F+g8BFJBjujG9WVvJhaZjhdDGfN8Q1PMlxedWn8iqtVO2wGW+lP
xnNYigtHFfOezN5xun9mgfqFrac6qPpGOsvHGIRP+QBcZKA13eSWvV2U9repzW/CWV+4smtsoIkc
hh2oCyJizVNO1c6wf8E/UTDmxCsrwprcZsQpeUUJugLPiec+28EPnNhiWXm61X8X01c0aRT1aVrR
JNvxHk0OeUrdKTcKsHCYTU8Z0WChe/LGJj8Y9ra1QEIc2hWwGNufWbpcUHlOm1rkEJhe8ORPzNFo
W8EsJ9jDkJoTD30TvF8a8XXguG0+4saZB7Sn7dEpSc1fhP6F3KN3c4xicd7sSTwIs2A4Oopk9EKj
TMsDAKlkxtI0aHZdzhfqV6LR1xbHNdCjXDFCOO4z1o0Ziq/Gh9fp9qzL/LUwRxdKooKXi72nZDZ3
7jAAoAW2YqSxD0vgXTH9bXGGN1t7mvkA0+WXVxJfPedAAiiAdja1ILs2XPhT9gRLBMo5OVgnpRoP
fBDGXmWEFsd98YOwqoDni/C2ngwR2qV4ZQgNGzLFdWqQjd2rghCIgMQLH50bKzRTtDXz5ORvE1Q4
OJb5xX4kesl95fECTkNxDpEWRXMHbyQr472Ucbvn9t/ombOaBOZkQyhJuYnL/IFG1nfO30Nvkt+T
r/VOdpijx1r8Xb5LGx5PzvPJpXTPMgB7iyp4Hu1aH2IUI2ymSgP6eggLhjqDSASkQyDpPg+pz567
8Gg1wZ3RrIcvKMK9CufbTK7tKgC7lVP4hgEBM7xsdwttjZ793qoR5ZMkP19TN4f9Z/YvqpmCczt9
lujatzxXvMmgI7QJeTcRL8Rq+wYVj8Jc/zLAcfXDLqikaar6UBcuvXvI74ldqpAkISgcTfrx0Mhu
1bSA3iuYa6/jDzcfkKvJoetgNjTseNG+m2Fd7xnksI4sFbhhh5yq8/Jj0/k89JaDgd/jLukFAJSD
Eq5rdXVo6/EezgQfsmSZu5kghabheRytvqB3xQYpTrnsY/xXJThh7CH58Vy2pLgPeJv4bJOh+mOL
5GOygz9lzEpk9tBTbVa/KsQyOzdpfnjwC7MBoCIDsfcy+9Mpai/6F9CMxRkG3oi3dYB+rCRthKpj
GndFYCc4POtNgd+dFnR+f4lTE4GRWqsarx/3bjWiSvQq1uR5itcoQZQvXrARrTxKi3cwDjhmRp0z
1dQPBa7mLXwYmdyITgurBu/hrU0xzaPPgFbtxvjeV+2nn6DYSHIL0qBBwcYamCH44NE8wbzpTUtR
9d6CldyYduvQXw5+TQaHjJrJPlJpDIUD7xtDCFMixLMYyIn3PqSMoSHtNU3dP1OmjqOdw6wrhf59
+QBqoYSp+ukXAGrTWK23rORTbvImKnN/PxJAXsF1kj3n2eeZ47G2oW7I+iEARdpUN6ckIsnpwWL9
2hi+DdzAxs/RzeTv+u3JRp/BkjZsZTwAXK72xZSb98JjzqAHOL8hnJt5M66ajdvXj6XMyQp39aUT
I5a3BI2DjSarqsUuL7lW8w5mDL2LOPbjALhLEnRnWcsBwA3pmeyLU2XW6zz709b9oTXWfucObRyb
xx7yP7sW/Z3i2QtihviIV/XFI2UfbzwCmYncpWqkGWdUsnvglqcvtCTTCIEK+QQFqzQV2vDaeCor
e4j3VgIE5U35Do8GyzjuXYF2ld8/6EVtqd+paX3hsx1JB9XGLkFb53beqRo4BGZ6LCGHCXmUWy+p
b+mcmXTrIVToLYXCBDFBZA7Wg45vU0xGmUxHRORkW6No6Ih6QNOBUkEdCcpRu4oauQIRVikwOpkD
Oyxw1adFp2FUVExpxQqkBHBSWUBIvdl2u8QX9WZ2AFp704L1QKoWYRrl4qSdA2Zi3AWKXnNXGE+d
yrubExK1lxJfnVhw/pY/f1okqtUBzXpmoNQJqx7vsvu1+BOwrQEy7TXzaytZOghK4tfoz4/OOA+7
GakToXu0iQU23YXms2UhZ5BcpAdP5SN3AmM4uSTkR8zUx3L0fJQBi6E2+5dwSnZ9F36v2VZDHhkT
gsPZsKc9ClbcckuzG+Nib0iQirSi/4fD5SxEODIjD/RBdSHTlQnKOo98PRzX7BRMC6/THF4Lzn9r
EK8L3KM7TDAS2MVzEiaCejwaIU4CQqwK1g92EnS4Hiw2JYQo0DAlvOUq/+gxBm8LsMpdXiVIgoLq
LkhWSlyC2QNwaAbd9CD8uICEP5nJ8NvVDTKrFfB1i1V6ZNa/vXJ5SuKZ1JS8jaYaW93iLOF2dpie
1vGG7nJQERI9t1nVvvI4LiQuAOXUJNJyXXmIKrpvX+kfQfzQe+xdXYmtploeqi4JQQLhdeuCKMQm
2fYyfW07xzwULTRAwWaRpiaACvXrhKrwayXGi8WSfyvq9LnQvT5UNaEKRWiAdMs53ef+wAwTQ0SX
cSuQuZUXIZofSaoPicfaCljOBMhFCjVV8DMA11TTm1Dy6DCBRsuM3CEunP7ceGm86aCxxdihSAjt
aidP6CmdrbaTF61AgsTy5ntFtlPIaltcFNzo1t7tG5cYRAKVa9Puo2LmXvGwYKOYCJ6Uj5yjFC4J
CqVk0i0PxUj3XIs56mh3dBPndvkHoTWOf8p9weFeg6RCADM0N180D+3sf7Lm/SVdEiUPxN/WGhaM
J3NjRDIfIgDQaVeL9q1Mzdc+Rfg5OGQiFqX7FMgMmjVTN9RicmsmXsuyA+RrzYBPLmCtZatDiEx8
zY4cKDSbxkPmUZMALXQkv/UnbYW/fRpp08q9tPn0XRWZ2llQ1CwIfX4wwaERR//km+/OMzr0Das9
igjLJfHF/Ns1Q3otZPnlxcCP1LcrdGPz8miERdRdwD6Ch6aQj+kIchZIAgaNIP+MNUrikRZ30xA/
7Zhk0z7kLsuKla7Nq8c0c91XL63udL7/lRbojItN6OcYcAW6BFlViJ+jSUznRTThIXFRIvWdvLey
fJsXoz0NDLeTJ36nyiy3//KhiHsAEZDN19Ta9gU0GvjVCB4wqruXihQIkc3e0XFOZAiOaB6hKkdr
HC+Jqg7GkhKYBdxbZ7QwjgTAYGh7li5ViLzwGc1NiEICnPn7JvMeMOpiE13deyNRig/20D9MCJB2
5UrzYGqA8UdhZayRomglIk6tbN933uu/L2C5wx1sPtwR66Avace3ATm49+n8OWEva6KlJws2dYgg
FQy3SxBTrIR9ti4UQjn6kXaWCztbSoG8qQflrYZxmyi+tbrltlWzc89zZT2FsUWJyZAfLEjI/Wzp
fL94H7nvkJ5mCkmGo1hV/mg5AlC2GJWWR2ainEv22BUDovJMu7VPdwnSNlWBpjTEtCfsSFVgqFNp
c5JSkeGRbQtM5NsfibbcyJMaDR07GyxiF6H1z/BL0M/dyPjwL1OtEWW29flSjNHc7TPZIhQb5c6u
k8zNVJylR/BmELH8xS0NJyrIxtnq0UbO0NdXAv+uvT2L1/qnQBQcoQKKz//CxPL2nqdFcNTp9JKC
ohysxff3XocnXErDOqESvWVGTHtKsOCWbfu1/R0hDTlxtFH9q5xqOyZ5NSNkrGYmL2KaE4O0mNxf
0ASjEWukcbLWEOpF2iiveg65uErR/s9hSIhfu5MUeiNaDTardGzjBrU8xeZs0KfacyeSJYEMkqi6
xmL4TxeqM+KY6kXlmBR11x25HNl4rQ0xwLIA5jXKg0loxNGdPE6IeloimkOq1zQUVFM+dv3Eu63C
L5mbpH5myXtYdTYuMfPHqEdjH7TN+0D28h3nGuhP4D/mwPPIFW+T1PMLBkDAU5J6EkaMd8cPXv5F
N7du8BfjcbW1YHkTEPnrYFlYCvGzj3PAmZDwsZoJhpq+A1DKkt85++99qRkLrIHHpScVP4onpPna
jLnNGWc/if89FWZ31zNBnQhMGaEXdo7cdKAP0y77kkV5q8Q6kS9tcAkS5CKh3RwL2/Q+JpVugezi
P04+f4qMTdKznxwbWYmBtW6jO9N6CK3qT7nmsoKaIv+fy+FOe9FZrtY8EH/36Jfucy9JpG9B8E0m
g7O/Sh+5w+g0cgsX1UZKx0i/UKoylu98Z8YdrO9gWeRdLUHw2UHRMqlv4PvgtZDhXCifTGlxsd+r
wXe2c24lvGR8iAw7/d1XeBesRwLe1WOZ18S8D7SkpGXQR17ZxxsQw/pSJckekWoDMjhZ8PnOqzc5
45aURYVMbLgKe8IkMYl9FaSgfkOQRXb9jENhfGeCPDem3+E28KrrZEFMtwjCnQZQaHjDmu88GCN1
l5JtMZmdz3aAOW3IW9s09BHtWL/L90W5W9+N62eJBE6ljXFoLVkc2mwU72lp7UJiv5cMDUFswDni
h4HlA8ARR3yWwcuSs9UP/ToD+SEu4MZ3LiYiBc0m+Eus1gE/LWGNlHHvw1I+pDV6k7HmcpimOjmW
BAY9FoNT7WJomShZxLOZiPEmFqs5UHRS7MLqmvuIwGPu2GtOYguCUbaPKXbHqE4qFO7CKneW3T77
i/WxqPxuVm2xH+eWGJz1LQ0x7j2aGTq46W8BiJ2Eg3lJzD8BeWsXhZpvGdA9+pNt7gp3JplR6u4k
8agCTf6ww9o+k/geFWMffJaoshsTRtOoynYfl86fhpqtR5+W8+3kOyKaJ5rinNGdn4eMSXq8TDQQ
Ye40skdAGCzM+cbs4uwMGjUfXTLxY8PLnhGCXM2wp2YxAY5ws/FV284lZ5M5zB2MKalGWysR5jtO
r+FYYHp1vMk4IJI+Gv8SAOh7cKBV0HSUSxRr/bNFwH7DM1kfjVG6UZpB5I+d8UM62EBXNNF1x/wp
r31rY6V0T/prwUs8yn4f5El+skhuYQ6KqwML2BhlmRxvIatYI0JxgAJiOXUgrpQxXsYAZWnP5mNa
4jjxLhwtRPKd8nZB42YHAsCtyF6V7Lx6e8wNCOmSoLn+y27r3GzYB95MpmtSIEg3Y5uZqkmvhJec
mqX5UY3v06jlY1KO98EkiwMtDDpVxmfstOMHL0Pe4aUuYWYmuYZYrQ9XJhXCqzo2X3KR7glsOGd9
21x4+45eN3Qn5cANuHEoHmcYQCLhdfIQDpwglTP/sPPxgfDFM3sRAdc9ycGidwNeohs6KXWsgSQv
APBfWZ7xFMjSQZqwWs/yry4WNnQ3zxO+FfDfsP72DfONGCVe17L47LRyzwQzA8F5N89spxuqkTmK
/RV961GEc7TYjyKvfhgWN7kmpva6cGcfXdqmDlk/3kH/8msV6HovQ+usnda/VjUCcB9scUhldxET
kXbIN+st/nBKLDz5kmeFPrUTVaTJXFUPxre3UIcAhqepqYQhApKCZhM4OBprTF+6DobZltOT44j8
7JMgci5dWC5bgTc6Ff2WmY1xKotbgMRxZMIYruOCjCGdp+Q24PQ9hEPD5AkGSQTDQHB1lU3hPo2B
7UPjq81LGI02nx+zODhV4di+Vzk2ShwA67WHq2ZssrfS7nX0L5xeFfA9trVmEHkQfYke+xuQA+VN
aUNZ2MKcB+BBfW5xyNXEgFB71XGxl+aSlcGvmaFpR+goppYwC3dTSB0BQY/NDqk9EdgeaxyZlr/6
EVcjGQaRMob855S90/4WY7uSJj1u8lvZpAsOaexEGhAW3UnKdG5nT9R7YFNkt+NVwpSeqP7dwZk8
zD64XeY8uqGa78MaUNSkNUo8hnWfvXZYdAb5G8woUEBfAw1ET2XKeC7fhqIWf2ohz7LL/oahNTCQ
CESmZT/9EJrHLC7OeYB/flAfqi1m+jCgPMgT+GNgq4Al8Rk7dJnsBL493oo+YpVHml6/+EK4T9Kb
wUgsfkNwpHiRRl7x4MvqiVk183TZOwFqcOoBOf2yV9eZxweHn8Brxwc+vdekAygy+wHZo02Inene
O071DcEC3yjhdhpD5pfDha0S7xuW23wTWn2n3LV4wz5S7Asf85y/jm0Tnl0EaLgLBnh0P/iErN/p
Ek0RqcbL57T+k25MVo84Hs5JEZOX7S0GVj/+JyStHKeCoc3AyPFbsN+MC+7dagrye6LGb1ksDMZa
hNEA3HlxapJT8bnvhC8t2pshokR9notJfxJXFAHgLkBBWb7vk5eUPrM9Hjt1qkPo27o5JlRFXw0L
VN70CdSRCeGLzejeaoDLpwX67WoQN+AB1AwAiUkFY7gCjR437kBgS+esanOXOXCZfxUidxFtwp2K
ZoUL3fDcCJmeyhHLijxTLcQtqQiEWhjuNqlJFLTVD58s4ymqWJt4It02J2LRPuOqyM/4eupDq1S9
R/F2Zcvnpy5Lc28R3b3x/Qb8HZJGVO/SbRKKXThk4AdwgqX9R5Ys5tUkW1Yy2dRFXbJJOqz7TZtH
C60lBtDEIIJT1k7hxSa8FlMJJQpp8lwr13sdkDUh1qr2wqp0tNThcuFd/VkKzz9nSKZLTwp+hfWt
jMeXPo7JN4x5Y/thIoTeqb4Wswoi/LFdrAlxRXCru1KcBX0pqE19n9+Cau6FPlDQ7DyVJh+H75DA
lhEXXAHLHGUFwJpkxo16Rr3ho/R3dt6hbTPd78oakKho0DgC7jeGWWMnlwGmXT9/FS2YObsn+sDm
M6SD45ByWRuS7EVBdOC+DCC5cOiiF0zPVW7/4rmAzwX2zyxH73pVRW6e+ls1fAQO7lLCPEAZ+E42
ZJCS+z+kfwMGCaOL3bs3/rakSraZmZdHMp2JjJCU84QKCbIdIHuZ69eBHK1D6ek31jWxdzFt7SjF
bLbk/OLzJd54r6dV8KLadZgyr0OSNtGE3p0kAtThzt3WSh+X2vqiqQr7ixU+cr0AwwTdcEh6HrfZ
nH3k8Xl78dUPH8fdPbA0wGypzxI54joFZ9vWFUgamJPIsdobhiFRl5D25af6B8XBL4Fe1Rb9DEcG
kFo6yDrKxItsryzOPZed0S3E0kyk7/670gsfQnQwXDRF8XEx/q1MjIUoBd6DiYco8auMhwzCxfBA
ylKTx5VSy+qgS/U9BZ1/AN88B2b9asd0+hgjWYzg8SDpRvLhBaxTJBGVrwETCkieAbOptBUfZWmr
y9Ao69mg+u4w9DicU/QOrNScUTUsitTKuWo3AyrFIDCzLezmjAQHwgH+fWzdYMCciPqlrXlNeHVz
NmMCir1M8Eojn7rU2bS3iVV+1ga/O2MmwFQijML7trWzodp2fPBbUuuXFyE1fsJ0Dww1Ihq8z4Z2
rlmDPgJpanpHdwdVYRDBPy0ppalm8EDfxyqj87u31rU3fh6/pV135xwKHcTbSrLkp2wx28YTCFrd
mJpAsiURVBDfscHyHrI2hfalKYggR76azain7KyOdO+KXYyQ6+AuyruqgkJTOhlEO9pPHQ0u20af
tZf5v0bUYG73BTuof5e4qxmQfCI6GHWZnXry1eP4XKRpeTVzMe7b7kO2ZX+L6Q2gzyTmovEg+Asb
FVadd95zvQaHaqsnagQjmcbE+OznGELpT5DX4VKG5ufY99Wj0aT5sZjNbpVjPg5Egr9MPllaCwUY
uxaU8tbJS2AvEQmVaL/XOcbyzqTQm98BddUk4ZobtH7iqV+Pj8ww23ubTerDRxxF2Jx2H8eUB0X0
BD9a6jmnoRFdm4VfPC2TR5GUZ5EVn9VUVN8yts5dkQwnY06ezArQpHFDcjIp7VkXlf9/Fs5/lhsg
Zzd9gwIAi53Z/Nff9H+FoqAtlb6PgZOC0wLwB74/qUKGpTQi1KY+s4rmB5K8OQgQODTYN+IaU0Kn
p2NveseUkp9oDD/0YjBFortsrODQDSSkJVKbcG/O3SfUdDOt2eLcX7ueyfvaIMKIeqW4adty+i8/
kfmfEfC+bRlrCBeHkWPj8P7fsSR47RmxB7T+/+e9xCHWH8kmm6+trOGUWoTxQyWdi127yU4OHiE5
xKoa6BJa6A/6W+PiLwNhfM3tJL52OWl8uKjODghYA+beWEdse4eQ2DcqZtO+vyaHcT1oPD3/biTJ
7z2OFSAKSD4iNiyyhyf9i6wYeUEEzE0ztS3FxC2N2gX3mpFQXU+IwXgwelLpJcY2zq1leNda7Qhi
s8/WiHuG+VbPPdbRSmGXm+yvCbvg3uwxH1Ry2WZh8dOzcfKHHd+AdLgs4nyPKJNIi0KZJ09n65v+
Pks86k3ZnK2Fy6VtY3SmPGq6nb5tWKRjVTzalFfsHDdzbnPRR7j55V52ZYyNnvNlLjFoEOd5sdPX
dFFU9UBM76AE3pVPHk0al/5Our11GoTx7BagVWWX3PqKlEdu/PwQaqt8LMLlCVweu16WXKtO33RF
H8rQI32uW77xwo1pVcLUOebBbawmsQs0XHOXI+2vx5wsJcl7nHhnkv6b0ygvYxPK+wjaCbwev4jZ
KLdMwA8jzUKnOlbi5uehuWmNuIuc3DEvkisRRxq/T4DK2N+7RR9ekQJ6R7FUN2xO5sWfFvMyVYgR
URycgfZwXbaIrhw7mXZE8Lpnm5i1c0cYUhLAXeDoTvgcp/K/5HmxtP9n/o1l29BwfNaGixj6fz/O
8zhX0+AnGEg8B7YvkQ/OMn7CN9snQhmbjfmrByk4j1luH2J6AKDbKnEttKrRxy58XNmABtUgy77I
hI4YU0iRhNwiIiQvGJvU1WqC7DhZbnDmgVHbqQ88hCLVL9VQvUWkQNCPguAuwPIJnptO6v7OkK3u
3ZhdvOUzhIZEdr2lePILZUh68gu/PDq9dZe+NI7W3N0nZNNPqGcWbtVzZbnm1bL7W6W3Q+bEZ8Ot
k3Na/iFgPAfanOGUJyMjiKRxzYe4PflBSvjBlA8XXIbVHjYKyVolrIcsa+2HOcwciijuWWfojdRp
fQeHqu/gNt9J5d7nhaCWXMztCVr5CU3eT0PN0DdOtsmyglfbBekn4UYdSMjatBiY9nj+YGrZIFRy
ytyWY2p26QCjZqjPg53iJ4xHXLIWmsKd0+bk3UBW73IIxSOOVhCY+pZnFjqUjvQ1ly2Uy6wk95bQ
bG4zI1o6dAJ10+BK8dzxDuD7bILNXmIb1Kc0XFxOzbRzm5CAtc6LTxOFDWlrupeGuMlLySw4lcWl
mLySopUEXyEZI/8l3TP4j3oTHzmmZwcWT1UYGv7/GyOXD6GZ1f9D3ZkkR65kWXYrIX+OX4BC0Ylk
xMD6lkZjT04gdJKOvm8Ve8hV1cbqgNGl/4zKrBrUoMRFTNyMvRlM9el7957LcEfp9f0onIvm4cdD
LiLBJi2TkSTlgUPQXiN3LdVyUtq7aMsGUXlWfNcpvbrxSM4g7liMrCRGjLLej2jVRh2T0KaBuZ1P
5iNKQPOAZBlWkzZq2yAT1iXo+zmdsXiG+91gReNGk4iYzIxaSsUyP5GteHD3rWUW1yYLykNmspsS
upIdUTO8uUjUD/R3mGNXPDl96zH+IgU1UPalzqAwmAh3V5kjg3OojeBgdV7cKtN/9DIdUf1zLacg
HHcRv+VBKHH8/lTbfGtSt9k3FeQDJCbXOlHjDYYRtD+FZ99OuPYsrFCnLEDDaoCcJjtk3dLTOWZW
YZydZnLXkMSiJYEZ+sViyr9xZU6Omyv2lYLXpzr8GP/17m7+JzQ+ryKUOynmAIU5EvfXtaOkcx4z
6ImWMA1vW7N2d8Ecp4gR76QFeMt8QphOws23bIjtpg0poHLDnKmKUDikznuWyrvocTClpNXChnRH
qtFk10FPufGJ1AgicgwZP5DgNoUw/4bXIZcPOGH7TdTV4WqU3X1F5VWb8Epts8U/1UDQa9A4yylr
L7oYthD+3P8mIcT4V5ev65ASpFs60EbrD5ev3SgZwzGdX2xIIxwQi+1U8k4OYmVyDqJYnUImVE4q
OcYPHvNDiybjf/Pse/PS/Cu6zKIUISNZGrYgJ+gPmHDM5/pgBwO64TqhhAs0oLNoOIH46o+zKhT/
wKlOu5Mz1vpz209P+NbQ+Y7jF+yNJ/ga3mvmhB+jKO3t7FWGfl2BqRhA7O3RbFeLdhKYfJkRYq/J
liz+rPkabYxJ654iUbzbLOdM2AiWGiCKS7KbcMhj4i9RDgPmYLo4H58b78jpAemZTzZiPABtyfuf
A53QNY0DWLN0wHPJToOemmNs19ygs1w0dozHbogoQsZ1pdSwN31sfx0b0ISpfWVVZBlZHoZqo6Jz
K5hz0M6ylzA9HtPoVQU4EiTG+WUS429sPfnshkQLJTzs6zOJBDlCO9HOtwrtfX4RC/KLFh1djgUq
3ZJBDkARBZhjwmydsAoQV3MXsLstbAqaYdIvjEGQ3YSoekBpQAywdnUDgbIzaDAhuvELnX6KK03m
X486ilTFH7DOIgJsuyxEXulT/uS2t+57rVkB1ZoDb0lYl/G6qelxh97w0lkEI0HgZ+pJJLwe2Q8w
MxBewsuK5nDPpsmWSaOCTTv3RIKgPGEPOGGtvcsMMOdNQHgsxd6L5eKjnFcWehYt+w7a65YztUvV
3LnI4RFW1pSzByeBWmKPTDNjF+CPyH6UQr+d25KJ6FwgaKg0femMXAo9aBDNPkwiv41rVzE8H3bW
ZL/rNVy0oC8vg0P4b50/Sb16jTR8y+MARdjEKxV0Q7QUFj9X4IXE/FBeBIyjiX5igxcMBli+hDN7
34wGCmSBzWE0bqosI41eC7MN/byxc3hqbbUljbrc4PBEDA7JdZRwVXqrQobTMe0aSJTB9QbvrMjC
eotMBU8KKQ/sMa17KeJHqy6zbdYRq8QAZ521+D26it/N9YrpjobWdOdKqAYqjeMDaGYU5uFDDhd9
V5ZoXUtN94+V4PUc6eFvUK8VZHz7I5hWAZstSrZT0HtHaiHtRgj4FnIo9qXtZefAn7JzH1/jUjgH
Lnr92BYmGB3D5LRvJ1ye7UhnOI9oYadhwuzaEmJvGSK48UIu+0SWL7EBLGcoGCh11nJeRj02KXCb
Nq8qTcy0QLhayllBCwJ1NixzWB6wGsfepaQpdwl7575oUFL5ysa8MmvS9MRGuJA2F08it4qQFq5z
U+bHKJAPpjGEFxFmP3uVuXs35XgbtPmlJZGQOU64tJS4Sbqw3MaaDeLKCvOtYSAti0DL7IERzIwL
jDIe2FXbJ5MiR7eGauGsUh3OMwKPDQIPe+2a/ScwFMSLOS15okAEYZNffdYjGewkuH3Z2O7GRapl
5GSdkBxv9wsxqv6Yg4ExKhfTVkcfxohoTJM5cNe4NHzH0D4JMVtW0bMu7Uy8DZ1lnkE3PWpD6h7y
KEUwGwAozEJZ71Gwt+W4JwV+vhQoKtpetTvX5UCJ/DAgUDh/G+2aQB10zxTwtM2zyY9u8xoNgx+Z
xgmmh2t1NgoOCVQ+y342nRnto1Qrl67f3sYmXS10bbS57OkBoEh9zPFSYFEf+9e42DioN1O/V7el
b2OKiS3s1mkbH6OhVYukq8ar7gbrFvnZPaihro7TM7vDI+el5rapprsJshsrYrvXiomOIla9md3B
M+j62Tnqy1fqCijBkZWuHD24r9v4bSoKTmXmmzmLDJh64Q0Ly1Ue27xgQwxqJqpJ8emNlFY7w7Tv
I16ZjOeypGZJSCcb0Y2sncalpK+K57Yymiuky6OquXxzO4xX8cj8i4ScfNmNebKPCupi9N+AtDWL
nn7BtqLDddpOisy/3sbXi48pfAZbsXYskOT6aHq7pmQC2Zdg83I7fs7tzFxrlcMVDZEnilG9cWwP
17lgaqgNaMvzys0eqjn/cR5Y/df777zH/6fd15Q0lTwkw4TB/1r8cIxRJEj3MVYYYFANqZkArNMB
Z11t7DB/Xu2IEuj7Z/6PX9KNm7/8G/c/ilKh1gjbP9z9y259t/63+Sv+8Rm/fv5fzvebhz9+wi+f
z3f8209cvbfvv9xZ523Uqmv3Vas7wHdp+/29g69i/sz/0w/+6ev7uzyo8uvPv30UXd7O3y2Iivy3
v31o//nn3wzPnqH//whEnX/C3z58857xlTdF3YZ/Or9/fH0WefT+L772671p//ybMH/XAbuaTPlN
YXOO5Yg7fH1/RP9d2ji5PYDyHHApkH/7Uz5/1z//JsXv1PZUTYYHaMEiG+C3PzVF9/0h/XfX1g04
vg6wO890rN/+/izc/vUC+OtLwrPyt/t/yrvstojytuHPglP3xytljsCydYxz0jP5/f5Qp6HMNXsh
kS1ynF/3dqBIyGht1L2RWFA4pPVt5yMAGOJbegNHq6wfFVmPSdEB5okb5JmMkgqLc0GLMNQtukun
hW+WuNF69rB2eunpOS4GTTs4AQro0YE/tagVb7eoBmGZGPaLO1WndMkRUS1EBvogV+HRykiOh+JH
sEN6HiYPnYPn09aMKUno7ej2RA6BchfMRG58vWj3hHm811HzMMQC4SjOnA1aPP4WwWlSm7KndqR4
svQW+2Ssi2WWtI/YN+gpxBECZ8hFRmfuABSiTCs7Qk5H78FR9K+V8aFX5Vm3xM/Sc65lGDONHYEj
Mw2q/TvfdNAaoNJeeha4LWlC0gkZUWIuRkAaRTkkWelDSnkdykwxd/RySDtFtLDuu28wwMj4dyAa
QhVDhe5yuiLWHcohIzTZo9r7wJrPLMkezxGpb7bOxkRnioY/DXGt2uElfjJTwE9G3VwSbLgsl1eA
EwUmFPeW8ze9ick9OsgaknY6E4V7G7PuggjGckRK+rqRBdpdqF0L0+zebKd/1wHKIVqc4AB3G6RK
xcoY05Mvq4eYzl7bJ/guaXV4Txa5JiHxi0i6nuuy/lFFwUkPh8Po5ghfMN65Q35viZWyJs7AmNPH
Orj0DVIaXTsJUFNZnP6UpQUbIrzpDSdgF0v0hal7D1YlPLyeH5bfPxF3hAQfiiJ5y0fd6Bkn6HIk
3OCsza+mLpvbLDV2oZRPWp5fhza9tgPMGYtT0EIf3h0oVBAN4Ce4AaePGjh0WxeUI3n2WOKJtJ10
Ly2AHW2zzcbhlpgJDF+lfqI2TWA+tPclxgQyF6NF2ZlY+UKkR5lNHg8qrRynE4kfCMRiNDgL4Cp0
QITEaDDGRxQRIL70/j4vIiSCxhsMWHtZNoe6KCzGFWG0Ut69MVE+4IibJRQ98TRlvdL64dkcjOdK
wDwou/NgIuxrsm2SdQ9dZKz1CjlOWu+c/hXqHv5qO0CBZ+4ZQ7GVCfdHnhuP2Zw7hMiS4Vr/QAxN
vlD6wNS339aBvaILzaUEPhvI6Lxh5Zcm9HApVfJDm50wbQ8PDkKkPZgwMhq4qJ61TIPh8fujFjm/
eL/BFTQemunBK1e+aW67kVb+gJa9y/XPDihG6PpHps8KvNtwKLGOkfb1A2//q+72P2Gm/Ih4+5uR
oH+UgCAfnHov6JHZTHNkkt0GPSZb5Y4XMJ6OOsSOv7AwxE34zBx0OwugBNjrcEYtTEJ2FnrfbUiN
eVYosrPePw3xtBYWMgqnOcOU3Rh6eAwH/VDK7N3qo2bxVHB+WoYiOY1KnlE6njGj7GVaoTwcaIUb
T4pUoIXJNI1A42qJcwBVpFL44AKGQUWAgrkTK38wn3t6ggudH+5KxgW5Dy4LA51Xtvrax1Sdyiwg
rQsH7Rg0FzHCQuTkjD0zIDQw26P02aKJ7JfcgeZGsUIrqVlM1vBYWiEMtglIvK+Nt0yG72IntDEK
MB5M20ORhpwqOv0pCdx+p/HXja2PPGi6aTpRrKc47ZZO4hxwND26sBr8KP1JPKO+GMdBzb2odYYS
OSko3NGko0jL850zSWbI8U8YJZytDFSHpUvSaIY8ftLjpYFidVkzQ+eU9lVMg0COUt+ppSGqG4gO
4XKaLLUpihixLyYm0efuSuXjGsV9Dp0LxeuUYCI0g+e8LN8miX9JMG5eTYO1Tcwp4ikCZFy+dpnO
r1m95r7zBWnBW9R0twGbcAx7B69cclEBHmuLC/bQm9xNyQN2C8zZFvHsY/zVEqEBf79EMcDnaiZv
MCPSn+LYOCJ9x+Fo+MjfYu+qqoqgr1qINYrkqR4FkTKIK1Wh/1CSHPCAmYOuCJnT4qPsem3vlih7
+xb1Ks/uAoNe2wE5QB/WLnJtvNFL3vZIer7I4XjM+/TemfpP5Ub7b/h4PcD2YscjlZa/hTYfoxrR
PGWTbWysVp6SZnxMuUE7DHdbi3SFrv/OKxvmjvpIrkI9ZyscpI37dw4UQzO4Vn5WL/sO0y8v2YNr
+caKZeHVqK46O8CSAcEAavolzky20AzYjE83QZBlQkZFee9KfAqmoR8aOs5sfozqPEBTnvmDEixf
2SMtlMb2H9MqAYSFjQnpEDEWXDGNba2BFxLP6J7cVn8HpP3RhQepR19OdWlx4k6JcwvyfD24GeMD
Wb3RUudVsbJnpxseyBQ5NvZra9H8KbNXw0MF26eRz9vPXVbEdyRa+VD66SdYWbxUBapHR9QwV8eZ
blWfkAaAe8lOWg2WNGjZQIe+3GMvI3NZDKz1PCNRMz7FCPb6JmFHc+ADjlUJcFdfWSbRwFj4UROJ
JbYdHGBIvpmB5jdkScw4aDZsxyMsBHDc2irddzj7j7EkKUQU7YONCcc30HqNUt6UQZNsXJNmDuEX
5w7XJPRC5GRx0y4HkAHplIGcz1p7H/jup9ACxqEM8xn3EqSbWQyVq8bkOOnNTOe0U0tLRzNTF84s
VZzPGOLiNDHTaYff2bPGN0K2jsZcuaAAFzGvloZgrzXPvXYJJu8aFPj7DLxMGO3HJy8TXzmKx6Xn
ZndB2J9Z7rZj8DQ2+i5urCezMB5ohcOupFYKYA/MLrZwZiWCTgoZ92nN1ZfyMX4uOCEuypLR9GDj
/mjTZAvT7OCOALpbV4d77UL+1mN0+AJI7Ih7zomoLZUlQHRAHONKPQdN8Yy7X2ydBLCnYGAFufw4
NN2h8eUebNbeMyY8FcU+EC/fRVm2rJC80kibULXl+qYos00aO6cirT/pb92NOvMEm2G/n48fjZve
g6J6Gavk042eSO9bZF38s20swsMA562Msr60E5oHMwI9WFtnWKZIDKlhPTv9Gce84gHURdZ8l5Mj
qZW+jzejCwyMU6I6OaIiqzGhhjQ0eNpNzyqLKogq72UOpio6zWfGCkhKq6OatYG9LLiPuuB20K1z
WmLfa3PM+kFPc8TS4ZrLV03GF6MNfrLzIZRK4uU8wPE942FQ5WUuE7PI3tMxehjBz2MHgWVHDscK
+pILOWr8gUGoXnBWWCSZ0hf8fWuVjo96CFWidjBH1tEkF6000FrZn22UPfdyomnExlyE0xdSFZYv
KAx5iBLNZHJKkmUBLoUSt8zmTjk08EXRWXdTL/fkHgE8TrEQ0XF7dtjYjVnc2adb4XW7JlHaVpuq
r1Fp0Tq0BzLfbLq+qQxOxYD1t5xwrejUvquqFnTaAj+lsUJARJxhzQTChiFUd1BOFRdhfhoOLV9I
Nt46nbytg/gsFjjnU7sFrIWqOQCg1Wimsy4tQqSZ1dPlhm6/KXdDjpVqaq1jkuItr6QND63FHxbj
xKhBxDlNUq5AelorLR3p8w3JA6Qudx5a0xlB6lwGrOz4ge4UfcC5qVejt1Of2gi3wEiR5E36lgij
aVf47tmj5F7lTj3Q0iI1mEpkbbfxYxD6X8xFIEUFOKNRIOIVeCW0ET82DgX8b2ykVCjLxIt3Yzlb
uEijsuHEI7AxkRq2GLlj6M2iH/eEu2z9E01QpLziCpgOeao2XfpBZju3o7IwDMqQgLUcPx/vNaK1
knICF0K+5XJSmM8cMt872hm1iWJHKKk2U15OIGlx6etOtzMSEkZhNmQm67ClSLYy42qlF/oxmMvT
rlbt0pzOoz8XQDQ85YQLTBvdcL3VzaHZSAGPkcLrsYnznkXkNu6nRQExA275dqxdAULW+Gw6vMPT
1CXLjgRQZFAnZXd49pc+4RZLB93CyrHCYds1M1FiYkWqec+2YbEqZQVfqAthMUziUUzsBFo3HLLs
TgF7S1rH5oBIgo3s5MtU+NfcSWGIgayLarGWikZiWr+1aGZWXFYUHc19MRT3CqnjJJnryYrXRbQQ
4DMWVDZL4tvITFl4YBgTjaS+qU4J+tDJqQ5sfl/XouJ3DY+uOnS8ZeUrDYewGtcRmt9FHQftzsP9
23toK1TkcEK1T2ZHCkcHjrmgSb1zWTVxN5xRvjyBmduMDpw78Ka8bep1SgDOGhPLntTzeNlrBUcH
U3s0sd0tk5qXUi5sj4s6BB+pm8mL5nb22ut1HML0NraqbNZykl9T1ac7ZSGTCFuf2rIfor3O2DYb
1h2s7XM4wAMR1lgy18U4EwGIqVCM7fW2lhvT6Pdm0XuX1MW11cbxsSWET2ZFuMXogmBD2og2cJJ7
3bAeJzNaFG0NBiyPHnP7pVQzDktllzAH+SAjM7jUHJpyrVTHyt1KGwwVJfw2yzmllK0PLgHw8qp0
9esYc/ht0g5Kg7qNHaM/gRqok0djKOp5osS1G3bx1s05qgRGE99830wx/XPHiMOd3wrcrgjcLPri
7Mldt0GG8WL2RrCHMoNHMn+uAuSkVsyQptKGJZN/trbMo8PZGSh3CUM4yzSx37Li3AveUaVz0/rp
vlecsvN+nuGnT405/OClBRwZjOUmD1Jt2ajq7LYVevygize6T95Ub+2G1MdZC0J+GzdKXYMuwHrL
edxE0IIAv/r0qyua4PJRDBX5KMrDDGB9hR1tdG3memqPSBwfIp0NGiKtOXcZN6amfVVV8xDXc+GT
gIYwGBCsOiAzrLQcp3S9QvKxTDGGLNKOkq4TOfnEwXNjQ2i2wKEv66q7G0mrjnrrEQXCi2kXd60O
YdnDxN1XwbWpsk8zjz7l4NxlroPfyzqPcXPtfFy3GQkbwhy7TWAU91YgHguWXlphOxD3BKgUnPuq
aGuVwEECnPl5C89Y5EjdXXWtWzAEqK+sNe+oVQNjYU3xlgK1KG+D0H51S9WsNeJ5Ies5d3kVAZIE
/b+MU5i7LmVS3dUWfRDgOz4UFo1tPOph7JoxWDJ9FC9jyPodmFVOjRe/u8lgHvKrUGO2dHXzp2bR
Us4N5FmNdBjTOevM4njJ0Dxdo0bM1y1BCb1T35i6OjtM5iMOgpUwD1x5sKRYCK3ilVEfuzyIww3q
yR9Ju0/hgixN4X20SfYmHLyFSn4orXo1euTGTLx/Btoe2MFjwpkZhvB7OGjbXCCbh/FPgPCwBPVb
Lsp5NfTsfM/I7msw0mbH4STOo0vRs/K7tPXxgS/I03nwMCyZU/7Zc8TBzQIUe+Y3jnr0GqDlNzw0
qjFQE7SdE41n9wfVACFvkoNKj0jVAv1B34fpihEzFSBGVesuqODfOA5SjA7AAeig6RqGg2RlhaGz
Y5a7xDIV0+QJaSAxHgmwbY+pfh9LAGJVN9BHdEFUxKAZsNfxzHYcOol9XfUSTVcRZ9XO951Hq4G+
JoZTPbmfYb+WN6lmQtegDaMKTB0g98m9gHAEXD0Sm4zZKS155k/IkPe+Zb/7cWodMl2eRJHJtc3z
vyxb9UlYPECVLEcI3NeHJPAeokl/HlNkF6gkcekDAcjs6j2w65+TcG6la24Mf5IrL2HNbiSso7Dz
aXn5cCiyzu9WLYohdDBXXWUHztKp2ykiQto1D7Wh81EULGWc93wamVAPaDlFQ3lXU/0NlnHtCIgk
16V/sDvnzWimblEgyQLh0lH+6XKf1PdJU5V3SZzsyW+aoH6Y4yGBhLRg5AoGKapXnWl/OpNXrnO/
fuolod/mBDPWtbeM7PwlbDmY/WN2TV1lbZxefPiqapa51TxE4fjWW2CeEJrwBIwowEZ8/UQ5dX9N
IP1/3/n/ZVDw/8toYBZc/O8HA//z35v0Pf/8ZSAwf8VfxwGMSX+XHr19XaeEsx3+/X0eoAn5uyVM
2v4I3ej+6IKhzd8GArb9uyWRxDLMcUzbRKz6j4GAzTfUUcdR/zk6uiUa+P8XAwExC0T/OTiypDQc
Rg6ORPtko9v4VuT9B00sgKWEwNVGWzmj2E52nV868iJn/3T1SswsQ8H0QWo91kkHwE0gh/RqSDSz
RoFPDeP1AhwGNJK0e5hjLR868bO3vZPNDo+WcToOdfOiokEd/8NT/C/mGNKdn5xff3Fh2PilHZ4h
1xZSt36deNGc9sosRSzeSlpBdWqZyEv+fhPkst0rmP7/fEg5kTzp840tMLkg4Oa/lTmhCrVTWJL/
+FptRLTukgK4wN9oovdsx2MWm+OxnHHh3//7fuz7blvGAHjDgrb//CnfH+hSbB/RdCE9Lroti7q+
GM1B86P41ptvvh82YXWtg774Mfb6a+vr0xUbik4nG8ODI7Nro7HypmbfWjsP46VZ1w0zEtvbZGXv
Xb1kjt6cSNLKDQyILsFOaOZe1MRh3hMIFKCtY2gafbhsXv9iRJM4JW5LQT7GBMfnPUPy6B/3dYMN
Xo7Gz6rNjJ3laN1NE4GpyCfQrE1QYsocOUrZOn1FUvvKUxNzhcg2mfOyigpdP48FHityVNkHZYT9
yedIdPr+Hxc8vurRz5D28suhIaN8dKVH35LZvMtBipx0ZG9jDK4WEgZDKFvAn55vRDFWzhqbog0U
Z36gr3OkWqn7DCYp56yK2N6AZF8sQHdFx+8bS9PkGlsgs5QmFMdvCew/b3oL83CgLk01z09ammWa
lj2bnBHWGrTjN12wihraCxSAYQc4twAfzMOkqK1at6+elW7SQjG/iFXQVx2wgKcJwfkmSHtsqLqd
P2kV51u8edA957tYPPyl0fTQfiy09n5tnrAEEzYlvGpLRH1zH/AeP5dNfIezoL3/fijLGJlhjeuO
33cNzIz7wUH82pBZFatpvPNFPt4NEL8WtlvhGfp+LMvQEw5y9X0vnB8ikYI8oMlXq+8vqNOIE1NM
wDaIjMdaIsbq9bS9G6tJnhmF/PVeC+DxYCr/GVdFiAg+mMCC48w6liGH53qm7Qf84BkJdqtnnmQs
Axh/ktaNLzUXBFYXrr/vBnpr33z/T9P45mHNScurIoYU6KwcAhCOacCJEhkD/w0ojLBRBTtCAHCS
GgTYHRIxUO4XY9TjlQIm7cRlf/Tmm+90VahNzYpjOm+9MOTwOqtra6sKD2n01haxfcSFi6YZ2NcF
g1KzlQq52CJILcZdFcQ8UZAP40XGqaF6W2AiTY4TVRoxinIVBXQ/Mss7BST7XQ0QN5xEaHt4mnnm
RQkY5AxILiQ5IGWcUyIbT4MROTdmIu2boO51wkSKj5bUwG0f58F6COLg0QIevbRCHIL0M9yjtstj
H2qSBfsssjVracsuP6pYzNzB+b+GAr3kjKiMArcR56xP73AYw2EpixtSzyrUuUmyrYzQ3+QO2DDV
Yb+icFfQAqB3WLgBrQZWZaNeZ6JXbzO7S0HXnHyrsk71jIHQBW8BYiriG+RlCTIvk3YvYj1y4ajq
Sr+/ZLl0TjHQ/dhg8oYbVtvpnBqWASlv915pi0uVO+s0kfmNOxEGqrdRhCPbHc6ot2kr+ljkAvOu
HFzjbhThtmi0amXoKFDgtvXnsKQFbnl3NJSKp4QGIWtAfxNgErlFTjXjHQ7JdNsIsrAHLP/xkCQr
J4aINYHx90OP5r2Bpwf/9EogJVu0ZYvxWuzCCJX9WFBqKriKLokSqwgh8XIyiAtJjezDjORXEaf6
ARrjydSIQhUDqH88LOtMhjxtPgCbTInutvCJ2GqlyYE5C9cIaEvEb6SbehgMvawybquhfPXA9+4E
sV2I6Nt+H3bRsEMCB0+ox1VztLAqkTMWqZWKBI0ekkmARfQbJTP5oM83vAmWXKrpUngshIbX+c9+
KEk4mKyHmhWpSht0baF+GfJYPekqea6wV65N5dVLFc6XRzLZh6Q3NmNjN+eyz5qzm9DnzCE1rREV
/6jgF4NxhRfqp7heoMb/kNrQ3di2ectbI3r4viEulNM0pxNfnTTAKGV0Fkzxzg4YvnM10dJbNEI+
V2qcHmLXphWMy8Nohvt0HM84eeJ1OCqLnjXDY3+yRuhfkdhpSrvTpnpr5FJd7WGruZlx8ucAZKl1
u5D9HQiR3vJ6h31wLjoK+KQ7e3Fl3PgC1nUhR3h5sY3iB4MvJxfO2N9mB2PQd4Rr/0Ddhq0bUuC5
IFMi4oz84dfOsjb15GQQRFnbptzos9mhj7Zlk023xaDqa487rmqJGwzt3gEMMdEKn9Sc7dDpTFdI
XxhiOpcclqbJt44i4ISVWgUtoEYPb5r5RuGmotdHxKMm1UUVjs1KOd5MEfkZlTP0m9iUHIQ8HfGD
k6qdbyPdSiXqPQUzz4c8ptFsvHreRPi3QWecRHWc/XBYF6SsrrT5b+qVhy2ZHhd+0Vqd0qL9QO0M
aZipOoo5GH5zfC9ta7mTJZ1sYd6aKfzKknE7KQqwU7W6Ce+Qgf1AXztRyZjqCACqKqMT6Rj1sWC2
Dfb9HDfO+9BEBdMihmSFwHQ8MO3aZTlBSTpijW3odLc4RjX0WWRY0qWKV6Y5ulsj6ohbmJ78sQvY
20tnS8Zmss77wbjzKSZwvHwmoRGdYQytGBErFApeMhzp8S7K2WDXGe3VMlriKhLSJONeyRNShp9R
obW3/nji5I7KVL2EDnlxnEaRguD12AQblSILZ7BF0IFmKHXk4J8i5wgL3AUjFA2W4MnOOQVX0bRW
KA1XWcXEV6/aDy8KMqIBnmU4zQ42b2WYNqFK2D7t8kMX8CRD7LCMxdvgSHzoKURbhciMVEgPoCeo
rhzxOytTZg5i2bqFPLW8IcAAzOyHaOtVBcdLGYpTK60n5abaUavyx0o2zpzwBOKTTnGAqz83gonR
H9BmjrozFzq6pkpDedCwVLg0Sey28TZQ2S4DWd4YV/pg44zpQ2IqFzM8vReFmRgup9mcvdH/GVTk
Co0N3cUuNBCmRbh+FEAqYsgXpTRuphYhZTiCC0B16G9CC6lM6oBaQ3dcylWXE0WhcaJcI1rSaE0T
xoeRrFn71Y8BKJPWl28qaKwjZkdM+grmbpjR/PHFzLyNnfzB80GTh2OP1bSBxOdM9EH6BNO3TI6A
arGuJL23osYkyIkCCRUrg7LQGbZGU95V3+9ZKJH02Ls9SEB92ZY0FIz5TdCjb1tzeVtGWR4RtLCF
q+rDrom2DezIX01IHSgY6GkSYpLPNWOHHJPOxiGLUQ4CuD+6NVkSSeZRP5Zcf8XZ7VviNIY+WZJa
26/I1kWprjn7ZAR2+V1WtHNtEcmNm6aWfvKrjtjOwY8OoYiuVOHuzehJWpqV5jKNWzsku76PYfjD
3WbM9S8lo66t40FOLlWcH8qwo1VbBcT8zU663lDNzoy6B1XT+2wz/5R6fb0rGjKSG9tMlpVGHu33
WmnYybCuCtZKgumwbblgI5EUG/DoIFP/8wYzy4iPJ9aWoyIcL+jLjW4wHQ9bxFHCN0omz7YJopY3
UOKZ0y5IiLco61BRDg/vdKHsE2jJB0LZo52pN6TQOup21HINduDac5zhDonoSs+FsLfDgJMohlXg
w+pakDn+5hboHYzZlzQy7VtD2CWExTHNW2gtb5Hv7iqndLflvP4OHT0sM/TSaONl6owjvj5Fydli
vHOCY9ZuomQGakYL9m7zolEoSuwjRKoClzVk8CS16KMpAEjT8cpXqEFhLcvmpfS0ag2h0aea65AM
lfwpHE5tGEJAcEhHxeF+XwQ+bmQjvBayO7qCCz/Cp7nttPq1rNtoy5phpF19Q152ti/j+Pl7O8q6
3jyPFbKNdqxMjHHWRYeedR6qoYc9HNvbGsgr2h6AnQDPAYDYWGyfMfW0RF58v8ek7Vx9pPUgue1p
U/V9dJM2XrYGuXtWNTkgaZ4fJoKaGXW8igEqK0HH7wRXHL2oaw9BnOA09QKgLqRmLZMJhYnmBG9M
obGRz8bzkJ2Cl578yCEc5gj1kUumBcy5szAKk10pg42OfeiuMsoXJQL3qPt3kPJGqk8sR/3/Iuq8
lhw3oiT6RRUBb17pQO/azcwLYpwK3hQ8vn4POBu7D2KMFJKaTQKFqryZJ9OatocshzjcDOXNns7u
8NexmvmHnfjHxJDnubM1Ok3TeNc2abOvW2FdMfFguLOs6E7HI9mLKm8QntvfpfDL366XjieZWN35
le4sbbL9xsjWxU8TDPM8M8qLwdiutonOjxTj9NnhtUdw2/oLw7mF4q68cxhGFNKMPbzl8K124ylI
PbtHragahrmUC21f0VMxOjgKPYeMeVMdxzkk7j57DTcM00Vp2jWWlwbktOEGRegtnJWdE3niU8Qd
/dqSBbeuwrPHB3K3cbPgROhFUEZw57ypL/hKnIDhE86hErNYjOQ9Jtm7x9itdlXOgpx6ZM7NfmuU
c3b2wuzEZoxRXBp7lxjf/6WZB/Cd2sDkvSEDKvECQCNhTZZqQokoImooVGthhersT2FbgOhc5y7h
vV0krsN1H3acOekwgJNZ6EyO+n7dm9I4TVH1U6Z68S5tdZVYj4Ajx+O50bxxY2UimFPLJJHK3UOV
bbVkVHZ976hD0VIA3xm5v0bRL6BkgTPpXTvbxy0lHLX+bGyfPXXm7aD7MUvk0f4YYF9u84IYAe2G
0Tnq8k3cDMzQfBJnZem4WytvwOFXCvcImP7l0pdG7tzzFqZpYUbYPRoV3ZQZ68da6uZh7HyboeRH
Q5vilsbY/zplEVJY7kW8Mz7PYXs9zqoh5Rk/XytgmbbMMkq8YA5WgZWlz/VOtSrfysj7pAtcp6Xd
bU6tJ/cmU+PLHMOgq9NlPVQGaP3J+1Ea/TEZQiB8jWZeTBEde1EQbSjgbZlYFCqDLqem08Kb4LKo
Jbx4ETn3vq20Y139KcbCe4T0eA5O95+KVPWkbJkBPN7Hda1ktY9BzAemKDvidR0OUly2IC7GwwSY
cGcOqEBaAwKkXvaDokMHJgd8er3oEfQKmiaxapZqesLuSTZ6HcPMsKRFJRIGFm1M21NmOhSbUHoL
egMhR/HhhlZxNNLsPSvkDETaAcNtTzmBBTVmFy0B+GZq4sJl8Uakrdk7Uk/fhnBREvJB7VTZh6cy
1coN1LdmDZFy3o7mwPVoJO4l7fnhlM+dCqK3eDvITuT2lEUbB/YM5RuiYKwyFZ99/Sb0IfwXEJ8t
g/h5WZH38cMwmAbJ2Ftlh6qYL5kh5SNvdHHXVTPv8tr4Oevtb0PY2i99boPCTotHnpqPcnTDPcEy
OLpzWL3V9XCoWklHgygZiQMQeW/l0ik656fXhiCkNZOnAKtKxhx5KLKLvfz+E6lxsnGRFXAI8Rka
tLfXw8pCFjvW/nQ3esf4CM0/Y0iD14Ql4LtZ58d4MqG0kIr3kr49qXbKzmXlfDF3hdyZ0X2mXHsD
Hy3cRwCrgsr1B6yAFt6EsHsOWZ7jF9BGnFHpdFJz/a4ap8ZcgS2lNQHcR1rnHe+vu2VeKnfI7pQM
bntSBkyNtSh2t0PoRf+WStct/zalfa2ynANLar2DNc3fbfIkrV8fmFhSsva6Myt1qqWoL+F7ipuF
lqPxktqQtjWLOSwwQOOB7TjQBSsx2+n4WHml+SB+s+5oZW/LTLuRnjka0kA1o0eeh7DD/1mnZUBU
LDAw8Dj4s4jgA9yGRstGfCp+dkhdPP+tci8rYb0RNBmAPDR417o7bfGiNpKLA8xpRUqpCPyIeDFF
50ymUiRov8d/MH20NUyUfkOEeWLAFk2nhGbbtRWhlXRpH/LeBCcTt7lJ5mZbUH/MLwuYqkzFvJBc
S6x/S7E+JGOJJt0m157JIbkW2Z2rmKp5KhovZVUHwHjcYzu3EVSkapfpibrEoNlOGnQ7JIsROG9p
3F31+Xr2t2lD/lMfMPn6u6L2wx0Wz79slDlIhnc1oKXA9WOMqVVLdc3AvS0axVadzRJFmNqVsynn
2ZSsE5s7BxIVYSqpU7fK2uW7m9YZ22vrkoPKFSNB6TbYpABv4azGfiGyYtpp6M20zBLoXcUCOv9Q
gasoZBhfbXBNqZH+TlXn353Jh5FIz2itL8nPhLuIwiO84Yv0liovmClWQFv/EQqXTLEm0rUlwnFP
tvZ3blbfS1JZZ1+p9piQt/RKykS4+eSuGsbp3S1gOdpFBtcooWiibo5eNWC8aSBQO3Pev+NKYFGI
+/NgalybPN1iOzM3c2aYm7qw1CPSeBSmst91Xs4RoIx2KHj9VYHuwLFqk7XsaUzi7Yb2IbW7s9li
Jyyisg44sU6314sdt9PN9L/4vGgRAz23sfVoIt/PAfl1SsbugPbaeYRiCtlz0y059iGcD8B5sEpL
HHWmyI2DU9i7uoFxVHjSDESUvlkw0a5hTW8XRBrKu8rZB1NkEkGvBe3WjiWpJogIvcvJs25pomcr
I5uNY9jBuQI+j4OBp3yXQylShc0mZcbX0PfmNVe9fpVWP+wnE4N0pZXYLZR3wM1Al6wr6+Df5s5z
PlyD/Clu5HSxi8q7BpoKqt1wEQIyQKbXTx8ERamK+FmO+WdT9t7qtW5N0XSt8Mrsa672hfW14Cuy
T/CUcYAqJzH3qgg6D1DijeNbgWjMr//fNMG0Lqj2sn+3bCPYxE7DF6yhN7O/ZkVnPDraSnZj6Lpr
qevdQS7omdEmsqfrRA1Ti1JdWKoomR1TUMQd+BFwlGV/T5POPdXx78LW75yrrTtOALWLmDmtx9bg
xuC6ZP4pozz542Xtl6BGlUaZho7AGttH7toICJZ2BkZT7TBREA4I+SAcl2nnOIWSFKVyzrkF2UBf
vHG2i15iNdozWwa/wGqOeNQKRIQ9ximtSz46NqQoXxKBFCC040XxG67Aaj34g8D9Ss04sioNRV55
bDU3hD1peZuharJToqmrFSryrmXLnCLuw8Axp3xVweQNgBXUpJJJ3k6MYI7RSJOF2y/V9MMavV1c
cB5VAV7WdhsiN5Axf2C80faaJVsgAW3Qae2b6VacPnAHhs1TcIrZ8X+hLb2N8giVRN+lpjMHpB3M
k9zF2iZxE4igTmdstQwRJKY68OLCieqq6quKwl+8T2/vOOoMx7HfzV6qX2OtJurmWLeEMPanmm37
ZA9ojH4By3TI/S3lJ0kQypRWWlP+pNXKPmpkkOew8C61mA9R8T5rdXP2BwLdcWidO4E/308IpmLe
azhDaw98b5ApRM7Gcgz3hqtAc8+AcqQecRHFabjLivtrr0FraIGOFc53t5v38dLrRTuwtoF8kzyH
/jZEFvNsYRV/n3Asc06agl6GbpmDkUyNvfjn1EV9QBvFpzubzqGysRZGMH7CtLBWSjhdQFnzHDgZ
jog4v8OA2+EU0QD3c+zqQnpm+1Kv2Vw75QYNukH/n4GPeU5zGvBDbRRHxA2cZJdam7TFNO6s4wFO
WUJyKwDvScd224mAwjs198dpID1YIa1lRrc1s2S+mfMoVr2AreWURBi8xR0i4zy6tl15MycLV4Wy
HvqSnnewlpegNZsGxidhjCCCxMIohDZng07EwBxq2lD8kIzBRBQTk7C2yVwd69iEk31iQdp3XknB
TF8DwlGgp4aWuq9+ftZgUOSUeedm+tkZ3fto0PkLkaY7jKmGsSejcTfK0/WowGXGdL0w/om/EUlL
oXs6GXW3TIJMimi2BNeLrS6IY1VhyulPZqchtemzcwFrGZy22FzZwV9VkgKmZkTf9Cy7u6hH0oTz
ho99YQbFFXHrKqdYRjrMDnEw4Tu01NOyJnj6mqHxMac/HcdrtiWZMohdyJKicPSLgwyzUcAC1lPi
P1MHlc0aCM1XthGjCi59xJlvnUkta5toUfUdQ6PcyptAJosWwM4ML4cAilwVtsSFNxdhkDDBTfrE
e3jkBSpyCHmrPuyZYgrXj9KAEH5JH30xbJWXgQDr2+ba1swQZaKHFCQNCVfsjOhWY1xP55xqKizJ
nMHn8D6W/3aUI7CWOfEWzqKCmIQtD6QZ1j5df1S1oolpIuI6QYRl33/OO8XgNz43nHpnCLWsaCRd
+0l+iVhq9Fj3GKFc1NM4PUD0WWe94e/JH38faOumqT58/Evkmj0rgufRIP5Ziqo653XurZsRUl5B
oEiFgHM6vwO+1Hfj0a8+OgENUXFB7BxniIN0iOJb0lhvIrH/avTKECrvDsS+Te406e4wsSJTS52d
ztD6NCX4484t2QdlhOqCjE0opWLFcIgduEzQrf5UGG8Ja+PFdvPkmET1X6K0f/syehjYYI8l7Tot
h0QyS+CgcSVt9M4ertKnurBpFUSdqTr5gmFhV1n3fA40vb/S2PdZI2FxUomHI4w4iOe1Go6jlsJs
uVotvR1aoR/7nsRyJAb5pOMaGG+d7pSj0yMCD2Qfe2EAkHnzUh30jhmc5QhWaXs4UUWtHZThEgKx
fEwPxYgRecwCM4JpOyold0JZB4M2yVVc1+7OUqaL9A8NiCHYBI8fbliYZz/UiDvatGntNNsU2F82
VNsayNFDdbDjJT4DOKZN++wSjp5JS5rH1MfzaLETostGujaJi1qhnZbqUaEGrxqkexpks3wP2208
6hmG/FmLE4ruSKtAgpzuYsbl5tjQeqpiqSSqI32tVG6sVd6b5s6yyh+lW4Qn2YtH6OK4yqcovHIq
IYMOK3yLGJJeWoPvC3/eKWkRY53a6BedagMuqw3mcFR7xpnIFhoKX9/fCiaJxMKWTCRPdQHdjukf
3C9ppAb7G1lzSEndRwyByercWzi1UH0iaZ1sIA5bh0Smo1EhsbIq3mpWfO+LJL9AK4vXGp22O1Yh
OmGn+GYYxY08i/EcUv+/yqaTFtsts2GiYazpjNrSyuhPhG5jdnAljBqanlZSuv2ldNpvI/m3s6XE
lz9a9cZxWQYTnRVQhM2xKKsRxFJMwUseHqqly9eKmYXn7SIB0//22otEHmeOfycPYncI8Y12TMB/
TzdEN/27owax7oxw5JPxzwoiL6jxyN26qFCU2BBOQPv/sjOdjedMOnOGFUGpc2dtbVuxEVGUwOoI
gTnhkvOUU+QphuGNH1Jv2m4SxNsN7TgzUl05opyODYEU0+XYn0fs7CWlTa8ToJJ0KnhpFQVVEfMb
uBFFNtka5JsMci9Vh5J2FYQTiozCUcC7gFPKVMDrsF0MikfAG9SQ6nvklCqY0bSIr5VmkLWUuIJp
a55xeOHR5Z5lVr3FVAuC0aiSp5ll7jH2arGfBxyvMCuiBxmnIxi3+VEAJ32dmVRC4qmUA09nw7CJ
A/b2NZ60zyIvi48Zhog1IdgyY+8Jd/cPXPxUItk0U6acMO+vXUs22rthjJ1Takza2jdSDeANhKWZ
rNg5M9MLol3zwFmBPdZw4V+Z4RupymBKH4m0vjqMe9e09T2azkBNUAtwq9pcbI3eiK5RyVKZOPZy
dfoUxYZudQ5HUzHSEU/LyMnJ9aWxk7H1yBow6vgsqHbRFT0NHNoCs5MmX0RElf0I4QIUIpMdOQRM
T61bnH4nuIbTUHW/jEQmm9lom2MOB+Y7UFlRdE9b69UDi6ljV+BeMuyVtFHROJxkIUck95uNJHdf
25WyicCxi3GZyTGqKdu7D/Ivr97b5efAbjOPzVLW2YczZaxe0l0sC0/oUJFdiuYiuwE5JEAXMU6f
Oqgr/pgk+8xVSBkhywwSuXLjt8LoEQfGKl1BqW9IINI8qXVlfstgtq+aip1R14DIB+C7kGdq/Sap
mScxAvk766cfCJNnUX45sGkOJOzuFlU3ey3dhR4sHZFEPwZZTj+alseFqf+BuiV2kobYi87aeYHm
eOzDnrNFNInLgLa/8qOuRLHw7E+/7nWSCWo3M6UNcmTFj15w2KQYZgz4YBKmnFhyOr6mrdUvWaJW
Q2BIm5S0CH4YanXGWz4CqgcMzKpY4BtxCD3YJdcTsWiwm40DVCWMNnqKIX5WqOacdnMtNTaVqqZN
Xk1nVRvdVRvczUik6TL6EVLxnOyhRCZP0XoQS/Hx7dJKS85RYxfARYf/ei0dnh3u6TjKikPa4WWX
rv/bw031JqM5p7d9BErUrc0i9d/JtFO6ZrtwcSzKP7ApD7+DlyBHui/eIMEbaC4LP8wpu229xF1f
46VGA4cqyctRxyYOha4XrOnOdLB6VJyUVvqdrZp8Z6ABUgqiUWkjIHRYnYc/WNblgRntcMiL3oK1
Xxa8H/zK/jLXb3uacd6rUfeOhEn+TOGkvxW+y7ko7Z8M+vybsBzGmklFtj13xCnFNH+GPnl1RryD
OloURWrAUrzMwJ0y+q5N6Mdt6HurBuitGnqAWT9Kvu1QKXFzef6xozaBGcE7+U7ZtH2KM+1QdSOF
4uZ0r0PmlFBFU3AjbPpYXFKqAHPMSUyIrlNGXPPlEBse3aj8o+l0+qZ2S50cMQGFROdQH/edEWQe
cpMNewTYABeI0N0iwImpoPT3KD5dRixPZc71NdJp2kLsOuoF163VHvMwq284U7BNdbO5iQ3Mzi5+
lobDdu7mPFihhAT/tHAMe/+Ni9g7Ly8YGdN9AkzvdXHN/5xLMJJ8YZjnmgD5Wo8YRVvLU7gu6Qt0
XFF9r6GRAUbMy6s59B/j6IudNU/OsUFHJA7EqABK8aWnvoRRNqLhoVUtAX2L2aNDKOhN9qDN/A6F
wp2xco4GWETPrWiUyRShA9Gps2tZ2alsEH/dpmfIQbNdbRMRx71C/zb3YxnWfgAXtmLwOvT4mxvM
MOxSFriPPenIswaln68Jj13wj5SZ7+kjUZuX/CGGBNRgUkl26pl9nXwsbk4ZoejwhKSsfthMZM/P
NSPFc1xZCE9CELEuISgIDrKNIGQODgoQN4jAC6eQQ5vE2olal19mtiCfM06KYVkc8qjB5TE0Pgwf
6+iT71/4+Nl+9L3zUIuGOsBmPFhFbO6qGY/iSM0cGkrkfClXvs12l++I4U9BFmvsVSd3R0Ce/klB
ISzFuzu/Nf5IhI1hJeHcvfRkZULkYyetkRZwBSU9GmSZwZyuudODv4llS8dDffea0TogZDT7lsWU
9MbgH5u8OXtWMl9qu3yvEFIyWdPwsYqXcXrOyaZbJyINH9VMUgZB/JSxmJyGBZjsaTUl0AVhk2ZK
6c3N00doeqcCr+Qup/lhSMwHteVfA86Nr0iP5NHBvsG432ER8SJSComhdlYy5uhhGN0nF8tl3hZP
siQ0JJcR8cK8g5w6aC2tFKMVWFz9J6wKvAtQ75ZLL6HeENYZyroE3g3J3PLrls9KfuscDkokXZLt
SFuo6VSUX9nHYsETUiQ9BAz7y4PukjerHWws1ZcYi4Q9AZzLpH6DS50+B3fczwilO4xpFlQekHwG
y1GgM1DnWzhZ4eDv28md937NgNduDTJ6y7Xod9RC+XbBk2rZYDvhUIEwj41j2w7BIHQwD4tkzoQs
J43P56zzw3fRiOGsEKoODOesO7N17U393tE9cQ5ndt/0aqZ4kpwNT1sbvYdnQu1c3OWZIUPb3Iwz
mTjdzU7W4qozjL4LRFEbuyniOxSW6V+dVH1SVgflbDl+ml2nMbDmBlI4P/69JR+Rn7p3mFfYArwy
OpeUqCbSxWPd8whjYN5siz0iTbxGHI4JVMnypCU4HF6/kW2jG+V0JrBuN+tSB1+2aLCmHvYbxjoO
9pXZOczL1Qbt9Dgn1aNVM/n9b68jYGPxuzp9Opz10EkJWTNKdGX1NYbjvTSj6D41iwGcgSU7OPsN
/G31LpE/jSTDkzcgKo/gcWmTMa+gLPxFKbYSxrPZxNQudnROSj0UEKDSj44jZMKEb5t4KfFKi1Ja
1rF67S1aomKbEJgxj5+pRddNqdWutPo/xeW0JsXO6LySBk3rKYUoznS2TBvDSZLeX4CxPoJfXLIX
3IXdH/YUQNmXF+Ya3tYG+RSRxw7dYCo8ccEuVZ8VHWgmhcJtZr+x8drZlMTfh1IPjIXwB3CTjPxi
k3CgDpyaQoo7jD5i3LjzAk0UuJiXkWrC9XySmhw3U4UHalq2A46LL4NcCvdGtdj98Cw6afQY/Xnt
hAhxepZhYOM5+wNZGRvftM7dKrzXpfHHbtirtx6N6TVS68prQggMCQ0cntX/tF9scs20j1gJw5NP
dGeVMXsKRHwGpljcCzv8ghpiXNj5uivawX6HeHV3culMn7QOXYTlf21rFX6luu4RpSFlz7aJtzxd
tGOODTYf/zHLXT0wZ0SyWaoT/zplzG7xe9aYu1HTnp9qI2MrV3b4LNMgU3aHuUbzQcbl8YoxBNUK
URLuyXWOd4N434GsVroaH8RywhNC00j7nCGIYLrWnqmgdu1i7saX5mSkqM5CL/wdMNz/RlHRVE3F
l4flYht1unPOxsSiw6KuFsdreyTw9NYYrk65sjn+6Qo9CvDtoJ1NLXMH8m3WKtbg03L+kKd5eYEm
LXFpVU+dIyYGfOp1MfnIrxydwOuLK/68YcORiSMGySCyzh3lUdkwP1wI+z4ll9KyvC+ythGDrbLZ
fcsa175U4R8dpNvFUiwOxvLSmbTPYn+P3ql/9PatDJcGqDQBzMB9/noRqYsRW9NuknA+FU4L8VkW
w/5lXIyRRleWNfgHnCNqZ/ak6vNlHY2VjqhUM0jJeg+/M+BAWuCWT9CziJvFCgN2MeEPtMqH6aGQ
VdFbZLM1X+BAhm1dbaeL9m1HojdGbNCFHD8JdHNkbM3oZKmuBZRgUtQ8KUjjSCNBWQ1YJ0br2M1u
HkhocPtR2Wg7XvnB9GwMKHjfm5TIUMlUGz+yliIO5YX70anyvSt4xsi+dr+66Quj3S9RxzaOHMN6
+CbjV0117laL+umStTiXp7HifSUcknnMfzQmDo2CkQxhvskJessIDIxdWPpsSiwGBAirGAM7F3nQ
G5a7zSkfPM412rde5QRH/JrRfD2gq7E63ukJaVDOcI2OQ5EGI/o5bXjzshBRh0UiALnEJ7c3285w
6XX70cnsLZulfqBdzlizFJdBgmEOYwv4+7Id9Js26KsmZJozu/bNsen3xuE4QsKjglYpkvZV7xk7
oM3yGP9wLLM8JOh4q6x+Z5cJhyGt0wC0polfCy9DNyv3AKRt5p4lOOcaWnglAYpNhwLdE/yj7xaX
5weSbrSbwIdTuGefaNJLz7MN/ZrytGjbjcnwu7JJdvas7vBI+Xgrt/87xB3NjbZPMtMZOftB02Mn
sUmSFpGjs7evc3fti/AC/nQ8Zo39s0pB2dHQ43yfC2L5RVLjsrLDu+EXgbKzn27BllJ3SnEYYuPG
tHN6Euon71eUe0Lh7FKseHhrpf3fLFzzzcKIhJPA+i9PP+hFbc8lQehtaThvLVOihKDzfUg86uYu
WeZEW8kRjhoWlucsckIyPX+9xuNu1rZcQP4tBP/NLcrOpkydEb8P7EBNaeZhQufeslauWjig794s
6rXNxYGXvKU1nBjhDqnH3RkETLGiT78YHhClZJC/GkccG7o/evulCPA1EIaSv+/ZORhpXV5F5AWN
I5De1VgckqVnOh3HOCA662EIYZ7BMxwQcg5UqiI9fmjkfB8Na7w52JfWWILdgLPPuKUSRn8KjGzU
v/URxw0D8+73rl7cm1Dibq0vxCMuu3cTksiKfb0IIlm4tMoEFMdWQDCL6SOya8WlOs/HOaoQWL3w
Qa7rAxaPvjEJUW58kTnPIUdh4cz0TlDQOUUwPPJmCrd+FGpXx7NBGy0WHDqzmyud99YHk0KC4TE7
0aSdrvzFmccbPsIBnGefi/7wMq5PrTrZMzvvfGpjyhmX8oB/XkenGc7Oe2+V+Tni0H7uW4aHcoSu
S2xAP5tjX9Om0JeH18JPbJ9iH8LRXYQlZ/TKa+wRqTZLD/xrP2E58DJn4/MZrtLXhdrMZEeYzh6B
RhoQPJDctUELd7kk61Ay7z79O3t5LBlpDCyBCWa4SVLBdzrq1s0fsCHwM2h0ci2H0htamIiwn3M9
bQIxQUChv27YUovC6Rzc3P11Eo4hRKCpfPANlae8NfbKGoDWkF7eQfZPoXWTkJjTRZxNOx8ytNjn
k8QTUZCSyBIE9ww490oBC4PtCD57ecGyR4NmBRjYDUt9XJntGJ8wnWGzGYdjzeFotvz90Ef1DX9B
tLQF/aitWDyLVL4X0zwcBTStvfBYC4YWLxoNHB/4yNu1QR4WaG8KWsMT72wFtYOfd/wKbb9JMsvL
gc+Swi5ssOVm88umJfRpwQxd+2C+6D1zKQ3jmjuq5aWQXr3poxm2PFWhbMLl27/Hb357GZAzj2vh
n0gKinMvZNe/GaQkt24G6F3v2FhLQXEDkCe6wmwNpMJyeNdmeTWVFh4LD5oObvJD3LZLp7yE0yzZ
abdZbx+nLu32htxGEkjB4klrcYi9jpVDmQZxjCVdmh5dQMufoBgV+2LQvG1XGRhlxho9peiqr5Dd
/I66hRr9lH3t3B985auz78SfcMC9QIyoj7i+gOzaaCmq7tpLu7yYXGSnRXarZPt3krgzzKnDVPB/
L9IxtVMqTZosYsh8L51BpbC5//3x9fdYJaASmPFjEhWEfUwLd7j66pYSZqm8Yro6bbXhFGfv86H5
4UBuT/X45+Ao62RUpbZya3QN06k5+YfDVyXpmQ47Whwj5snlnJ7+ndjSvi5OecWvVY2spqw+2GoU
rmijd52jU7TusafoA+WX3rleddSjAW1KWawxaQibsz6r1kLWrsY95K3+QhVtuBrqNmVCAgM5MXG2
xF32kelNcc8SMEkdI4n/zbywTQihtL3jR3FqJ9zb/UQDYG+ekuWFJA5loN5gb4tcJfti0Weha5aH
aTGj0jBoUirS/tEF4oQfyi3VKhyCo+Z7lSCbR4w2VyYhCq2ozjFNQ6/v/yWPaU5nnnpf3/lT1H2w
udhQ8jR+I/20SnL17k7oUZEWFfcpzpubaWFmo+6CENK1ykPtPjSVfu8TfWNPGJgbz3DZQo3J1ZRe
cn39SaSg6CDmwSDuLq7p1o8oTKeL5YQBlfLcuig1Lt81PllhHzvTZRQBMdPdCp/5DBnLcyOETtaT
F1sOPH8oiQcjhJXcstPj6Or2gZuUh6xeL9wBCfaMzb/h2IhPmR8wg5Zr04zUpRiaD8mBb0pGoqY9
MrjAEALbKf3VuvLCdG/Xy7K5d45PI4jZ/e587qvYqBjOh/oN3DWW5V73d1x/0bVbCpOM0T1nlXz2
nYgPGZrF25DJ+DSIgTLxxKF628DzTm3GdGoyjH2VRoWQuayiZsuWTlH/1Hk4AqNl92rNTn7MhXet
wlle0hx99593TStIUjk+WD4eE9Uvl+GFl1OeVpGYW8fLUmD60S9lTnMQ57j107540r3RYZtvnoR+
ogOlxfWqtE28BGPQpCWVe0zJDl7CGKDKhL/HdzvuCRH7tN8aLW2FClefKg+1HvLtJXZxxuYdLGb2
t9hLHsL1vAfd69bmdREBP4Cxl+WUnhUpxwehwq0bmf36FW6avWi44y7mlljZUilmnKJ5tkWUH4dc
q1ZF3TU7sFEQ1Jfjid4DzzEs/AaIjAscSshzZHJRLDgLV0qeLyNbBHZd+5eZx0YwgdGYS3yvDlYc
p58vQy7/TsRjOHJ7IBNRdbf/Hmq2z4CnyUICfWirb7K6WfiAqD8xO3DaHnc0FrMYMO2dYPB2XBJf
Wd2Zb41add1EdsJxehPgBz5eCPK4dKFWuHFAmZp3trzeIx5KMZ0SJ2Yg+lmrWeHJfO1dl1N5TxXp
BIKN4ZO1E4x3yZtMF9tz0lvKNHTPgelXRWnkFXzORNR8iXTFOiFMC9AMZoHhvUkapv4nDgwwhiqU
lVe8q/K8fSgFyxyC3SahFCqgI6bnP+P8WyMBMx5aPDX9G7EqnNTxeJkV3eR1KncJU9lTginh1FuV
ZO334UxQFEeptGO0p45zH3FK/SgJIzKUr5tPmeXy1DRApXqcBFbdTpC4wqXnlPaiFeyN9uLROX4J
lxdV4W6204HZ+ZD0HrWQdNfSDJoCMAk3ll26x9eLsfwp1WdCbyNTJhD/8YfbOziLO8snT5sBTAUd
FEXAFREyt5gumKr6MW8iSootGUZo/Xn0LQZYcnct6D9s8nzO1guQo5TvVgNCk2MvRxQMb1vndaku
WrOXZ7tiNujeQlQCqLRs/CR0pMyz5k3Y6Brw+kpc2gSqnzkbQW3H1XbSYXXUQ04oVntDlB6pWsfJ
w5UTCm9iOyEOTU79q6XnEWY8DGy+dPXH2LDc+NMw79vY01fWpPdrLTa3ZV3BiVKNwMTJiW/xjfhh
8dEmabe15aw90BPP0mjpa+ZWJxs6r1KG7HS0MSThCuBf70rxI9MMEnTGTBSAVY3mp5oU0T0rd/OC
j2lp45ibjD73ZVPqUF3Axnidl1ZyAPL2odkNpJbOqvek1afTSCOVSX7zCWjzSYeRB1oNr2mhgPVh
fhieyhz2wpxPOiEVfIiQ/HEJ7v6tRdHv0rLbO/GE3w2duSdEObnWrN4PwojIeRY338NKPAzmo58p
DQo8eNwrJ84bBSn9uqi0Qw8d/Ik+AKlwJvHSkd0bMDWxSLTTDpK9uMQzuWaeH/MhT4G0EUGjDrpU
v0FW7iLRHKK6EQEOIGtL8ijdl1b4dFnXdOJWBq2Ov81RW9HQqXWUIMV0Zr3sZC/drU3MMvDskuLi
2f4f4s5kOW5ky7b/UnOkOVoHzKruIPqOEWKwEckJjBSZaBx9D3x9LYTyvpfKyqqyO6ochIlSSgwG
APfj5+y99gt8pxQ5Qst6gcl9TWMEgyka1l3Q5+zoNnbEW/V/u2pKdWQFe7W1beJxvI5DwO3pYeJw
NFKrje4xGXIsnq36hhQZa1wO6ZQkc3Pns+SB7fGnV8dmsXN07ZmPIt/c7p2pOQriYmn5kkHvMgQY
qux3NLvEipkSfWlJM29yutMUaTs376Yjnb0fkZnku4KYuUWqav88dhYU9x65iUjqaE8xueVDJ5LB
H5pNUKfufYvGe6DG7GlBc9ie6W5mHj60YFXBWTAF83JGSV1VXeGDfcY+Gu+GoMEtMdwOqdqPzqh6
FG004WzdaZFPcGa0WsdeNFXcfBvnFfinKgih+Q9iQxFp5mQ/BELS4w7l73pbJ/CF4Hh1fd9vQoy8
mFyKVwYL2Z6c9pxoeRVuSCEgkRHD79JsrfEgevWhaUmKuW5GQ2pe/63FvupaHIMs1OyLRlnayaxw
/wEaYtXtPWM5+bAw6jZHNlal+soz0UY5iv5XmmBCLV0293JmG8ZLWUoe7MqpiQckDqUIk+YkR55s
bcBwpBhkbYOu13b1LA6silijiCBFTRQMpfA9urRwHhUMqDNTkReFDjdB8QbAhmgQa44du9EXJhB7
OzSI52DS22+cnRe3DbzKFYpKLRUYqQv8nw6uWGwSd6au4KAiMlkNoDNWdrCrkkPWG9kV47O9jmQd
Hsp5xW3dfs4aHrCMYBzyhii+G8l7rxhBaFF89Jw42g1Rf3SLDvOsKoliAuOwHGtOjwlSiqXheqwU
ErmCHyqYtYAId3aTtmsBym55m8HdXgww1vgx+3k++lX2hXX1Rs+8ZrV6srQNc0OHUX7TXY2wvwid
DSHKlNr9NDXZteJZ0qxH2xauhzilowXtN8PKplVuVYb2mPpR/Tgyl57yftOnVsToXMYbk7LtpHQk
34UYg+0tRLNOxLNwa3vbyw7rGV3xsyY9emu59uAWUX24dU+FoZG6S87pMtK/WiLLGYr1Lxpi35Xp
A9Sq5pEJiwTRoJqkOdMIWFS6OAuJWU+vqUg4Od55yGKRHXX3XaJhHELxIbYkyr5n3X2P4eiSOU56
6VPbsSDS2oTf9ATloLxt09462GUOIC5n5LYuFOApjZbZ3e0ld0gbuf1Kt3lYsfSfkqYR+Ou5hnWi
oyrhK91uus2QIr6JrbY50pOiNxyL7kGrVXRuq/wViwjb2qfRZIhCLf5GTMlkhgYuOGc0TgiBN1qO
78B1KdvbxEbFUktxQmtbXwuthpdZfYJMCu4ydqe7uECezgEFPKDfXG3GXeQ4QSHhEcZDOS8wJm7G
MaBgmQ2LYhKgWRnxjRVdgkYBTMw7J/+esqdOOe4gNwCugXgOJW6KnP90e6EJ/Mev6JJhJOJBsuY+
7602jpihLw0l0UxzIN+jD3myi3w4wEf8vE1qYKl+wmi0Nrf5bDcPaSPDQTYUMz+jMXgfAuPZm32F
7XU+Skxz9FDlq3zbln61qkaOqK5MPgqnfFGa0Rysmd0RjWqp5zyFu9m+fzE0FgUrRIzTk2s6/9w3
Jdjtxa0kCb2gzOqp0c8e4r8gNdJ1Mjer7AZDrl3QoBB+uBFDL797cbXzLbrFZt5Yxx5K1dDAHacG
Ig9ddud87M1NDrgEdNgsppS8HZAhQX2pe0aMAbCaZuQz9xr5DSTxj5ABzZrUOoRETkEdUAANoRF8
Tnzw5+TWldR98+Q1ta43TSZ6xH+uyJ03Yb1EGk5mTbHDtMUgKnVI9ZXk5ojiffKSVV0O/r0w3JPH
eXsTNyLepxL4kVeLra2QhOEjY8OkveBZuKMY3jKyaaOrdB+nQddfsbgzwoZPQBhKu62s4Idfx+Ha
Qf+zCmqjfKio69YBg10AD6Q8w1erKaSZRf388Wur3SI6QlHRND9SRgMFlazpT/0DVCVECDoxBLj5
FdmLRbX5QzwwD/NFt8d49XSzLhKvpnF6H9uN02QW1nRqy9Hxyk0R5JS+3bi/+W2BUexGkhUwkbL4
1gQvOIl2P87jIS0qWlSOqHcdgq23BB8TOZtJxYAgq9azBIoFxAcgl4NhpoTvODFmCHAMwMTz8nGb
0s7TdUJPO10ypZ5funGF9rIgXB2fEmfNe8yW3cn0kjuUe3ix0G8Ca+3VZiqwq5p9Ktn9IvJ3Eudx
ypNsy22Db2X2y2Bc0ncpGrH5yDxQYFXxrKDuw7ui/Lj9Hy6TryO60oUQtBCrCur64LKc85b2JoOl
Q+flKIMg+AJElpfR1c63hzqH1rQYlW3u4klnvDwk0zZr3mzNVAfVGMG27AYLkEqngYhw+wvZhX+8
cLNk676BqBgAf5CiBGuSeHAQKU/WcFq8081NrpQUBEXNX7MBgrazODMWhf8dY99rl5blszAQl9GR
2NooK3FCWc65nYEy/fzSug++URH6Ma9ADRKF+awZov2Xax0P1PGmCjHFc19MyyRHxklT4kkr7Gfe
kLtj7aEdyz9wvP1KSnQvRg5/35vHqrcXOf+KU/DaFG52cJtk1m7NiI6edauMI9DNsDkPtxcRmghM
zPEKvIyG9zwEhVX23rc1XQ+Nwnmh61a/yWIMdLNlUq+TJZTiZlUhqkO6wAS8G/3HBl3jafTK+CAx
pf/8iq7mJi4s2hggPZ7sDrS0nqNulXVmbDIMb0u/Fuad6G25txz9YGi0C3rH+3SIo9zQXM124Lrf
GCib333NKJeqBoiFuPHrNhIts+ZcuvW4b3To/DIj2ev2+8q5x8SGgYkWkNMyFUg0kEm26V5sr/HW
zjQi++mtZoOkm2QU3QvWTha/hkXh3uNIY/zsB95Gt5LzwNU7tf7eqrCnRV7pktnBrMJmzdhGaO4J
PYmwqcc+mfEa9Ns6cgLws9lDTFrVwgiTDzmrrgk4Yd7KCldb/kZxry6YxUADZWBzWw3ysuH2FmA+
W6XNnDOCVWjE9Nfbn/Lv6efbuLQdXQhoVl4Dl+gmrHKId1lSVpJ53rorXPp7DH/v+lBPN7aOMSWw
p/6+M/NHG8FPEVvFnTLLcO3WEaKEWhqXXJ1692NC0kWMo/2CD+0iBhSSqvPGt3bHE4ndA9ohqqVh
3ykeGDc0YQoPlwQd8J2jAIcVQiRQdyoipWdTPMIP6u25VQ9EQtLBoXxwkhCHlu0YK3veqlyxtQjx
YkjR8ucFQYzeiEVu9HeVM9EfsAbmbaITcFIScQdInFUGS0GmRhrwxGIEvvOS0JhZ1C6uauyLs8Td
iWE46MnFRh1yCGr32ji0NMBwdqS6iHZ3k6jWw/gm29o7uP1QbxplGjut1rdWnY571ac6/q7K3sQ2
zeHWdt9KpsF9Y9fPY8rhwWcGvSv8AgU46Sq0SYO9NAoE/rN1CQka4auKa5DC+wU8n6az1bM9TTN1
q3GHcEV6aAd3hLFt0qEZ8IK85/lBPsXMDf6aSVKNbVVHmkrtJtEYgGp58UVP1ltJwUMXR77aAn16
o39EvHnNrongpIcJbtwBh1j2MZlqXo4hqp4o7ueoxnKYVoO0nmvvOx27BjFzvav6XCKJHORxnF9u
X5qKum+w6BK7+Lj2HgQNOEOxfg8mQb+vKpJCJHK6WLPJyqwD78GjxUIVZ5/a3r7IMPLuldF49zkn
Pc/nmOR5iU/wn2bep26BHtlEchFNLujYnAN2zSkfvRVJObe7yA7wyIyjktsE6T9GoDTZkbRIOMIE
r2krMzPZth1Fv5hMeBCz6W3MuEJZOmW7QfdHnilA9dHs+kaZ9x0gLugBNAcLMQ5H2XqkqVZEi8wy
iiqdXLwmaC8NTr8LkRKbWBcaATmnOBsHJIWyDDYQc+FrzXK5hnCVdFLp4aaXL6SFgHHOmrOciJnx
yIfWitNNPj4EFJmh4yH1D5PN7SiJqDhe0kOi59VYVxy7yUpFALeYasUnMVQnjDArpyjGF5HHj0LY
5hF3zVIUCJCROCKtgKjne8w19CHeZLPZUKtJ4/UKxt6tWWxH0Mrrxveqe99PWZYw1UXNlenrEpep
d4UUtI5KzEvht5u9vqjFuEH/+BqgwcciwAtd23lRnsvGtBf2soouQWuJq2bgMzCtCt6WEJiwEfBs
XZ+xoU6ntUDpxR7eG8eMBtTyptwOHEzCJC4Z558VDb2yl7AVsyvGmnNMtk0g3RdDU+tBsW6D37lL
/C9GDEyB/AnboiD+UFgLSTz70UDOQRvGhcs0QNuSJe4hVoBjq8z+go5F0VjNfSZCMjl1XjhctDze
VzYjz5tUlM/3Clk+2BaqPze6aywIo+hQ/yGT8mCS72RGCB5n7uQuJFU6zyv9YHWB5GiYGfcW8/Ci
NwmRkb3BuF7DEcQIZWNL09r5ESsi65y2bu+6xI73RRAQnaKHsP3VxZlyfH1GWj8Jwo32A4NQNKhT
/eSiEj7YqBUXjmdXT3qRvUnBrmcWJHPO8vclGWRgxUa2bFWHJ5XmCxOhPjLwuloFHmIHC6P5avBo
XNp2X65x/erLtquzHbg1WP6Ii+i8MC70IOMFQpwaN1uaNd6rdPZ5WYVAkqkSyQYeffOqINwmJJ8f
26GxUZzGV6TVEK+K0GT+6rQbjmnMGOt013kkPKXUZ8ggDAftR1icjbLERZuo+NtoZvsqMMxZgwwJ
GW+xxbU6gz5axnqSQpu0xDJp5vzyRoMjYOS4fJJ60XIjfBt4GO4HBwwp/Ejw7DPfEQMjWkKjxA6Q
R7u4Zt5Sy3k9VH64lLRbRyYRSIydd6ZMmE1S9M3lLpf6EctGRvCEoi/hRgQfodBeDfNacXvh/QUn
ClYa4UUIcDeYTiPz0VsiZcYohoPeup5X5dSNa1x4LkT4dCJFhCOPv85ayPgGw9ogxYbQkPHtYAQ+
hnbkHXrve86g+Hx7CWvxCkEBkygP8tHsI21bgQhVo+1AIY9nFR3n3zLi1GpAN6OJQPdRpGxsSZbP
sgJ9rL7Rjz/n5Dac67n3S4CjfnY94oTwC5dQuBD80fTvzv7bZLv5vSXsds9mvwAQ82b4rr5xDdQN
pqOGU8z57aR7Mfi7MAfoZMb6xSzuh5QALkJRqmcaRKs8qV8gg9FWxwNM4FWboUUhcIHTQfSEOASW
9dS2iyEwv4KxaCmB0hzrCy+AEBX5I8dbtXd7MTUx7Kqh48CMVGnGE5S3obgT88SWRGB5RZbeD31y
mewqP+n86v72W5H0fxjGLD8wguciU832pu0ugZcdA41St0uD/f8fXXBLHAoPBVYyxt9BRQCfo3V/
jup4eyuexQzSGDwEnCa4HtdAFYikaIXqUXLt9eHqmcuGc9FHJ5OdD7f6VZnmp98UvxO3fW4LPbir
iZRdImIdXxJwIDgLqVm0/g7JX7KCxk4VOKKS0cqBcUuQAuOGU/WS1oqxbCO2IcX/iqohvuiD2AZm
ZV4TYZpXTFAeiRVEjCT94IHloxdIIu+RzMwZQ8QMJ5s7pXY5VXujFGrbTOmwEoIEnD7CwsAN4j1g
4e7vTXtcFj+/Sr0HZeGhNlNc2aKav1QFOSDYmFa3vzBlnnvux+Lu9oehzuQnFeV7nJQ+SEDUs14a
ohpvcndGhg0z2WhKweQkxmVSzftQ6F2H2IHB0R+/9F0oZx4dydtvxv6Ybo2oePWV7x7iHAuBDDPv
ABOCsCJPia2Og2hbppSCI2qhXnJsdgV2tJ6p2sIhNAqAQWju6PVbfa/OGhrVc1PLyuC0STWhyQra
UCwEDd5//rEv9BcY+KRhTm7JOCFMkjOhtuRCCwR0t3/h9ntB5IxioWZ8Xuoa7YpNjcRSHWgGzq0B
JWyZg5RCl3m6fX17iZPiYoZWu1Oi+BhvQLrIqGjzVjvUada1pZyjFQXb73bX9/PJuJ1fKtd9gVgR
IJtrkh3KeqJ6qDrswvOPyp/+ePl5Skn0ZvM/U5SNX5PDgTEJKRyhezzzNoQy868MZcjJJEAQUn47
y4QWwSaY904zIe02fPLs9loU6pPugzxi1MvO1WSITeNaC4yh06nPepdQoESebJHihVTlQ+lijo5T
Uu0mkdj/yxvW5wz3X2nVBHWCv7Y93Wbgbvwl491zlONEg6XWqgGgYMNCxjceMUEUz3pZwWYh26zr
gpX0QLn3ke1s0GafVTCy48W2tZN0hv6Xz/C/cKh1wxKMzY05utNDQ/Qrh3qYACj2HWlFWkc9HMLW
W+juvnT1iz1ll9GJu1etY+cObXgKQffEMsqCPLrPbe0CjnK/TePWMo321XPaY6FV47rjHL9BEn6s
U6bQxqhBdyI74Pa+/yWE+98B2H8htP9duuv8HX78KQ72j+/4fxreanBR/ntC++Grqr/GXwDt81/4
A9Bu/CZ04HPk1qMkoTAiYPWPwFbN+A3BK2R2Vzqw2E3TJcv1n4mt3m+Go7s62D5DZ1ogwLrX+c/E
Vu833cGw6OrgRD0AcN6/Amj/Na7VtqTlwWUgsxV1CLeY5PsUf+Kzo9BubMJYURVmX5xWI/ik0Jfr
HIgxkQlWF/0M9eWi/X1C7N99Px3fAe9cckM7f3nCAD7pMQ1R0I3xiS57Ly5T9zwan0N67OjA/uk6
/A3GXf81tvjnT6dLnmRP1w0prL98N+lUpabjUGOZbxbJ9BzstOISU8z6+Jc652sWN3GmxoBe+7gZ
8gO8s40jrqYIthKcwP/8duwb7f7P6wseMmEbzNBsQ5dCcul++bQNGGujFtOdC5zpoRI41TlpZt6s
sN0UpLb52Q+7poXoszHVVErpKoeA4Iv+WwULPJX+nZo+Is1AegIfTid+RY7mIYoxuajovrSdM0aH
ReU5l6RyPtCMnSavWqPtP5aDd0/8RYcbRHXjTu8e6/Z3oI2LcipxiRvLPMOSIKGf0M0XXyb+RcmB
OO8+TJPYWiJsEfwyS0sitLH1c1uAEG8uo4mCwbQXOuKn2CcLt+tWgU4kCgf2xN0bLeLhAJpSvyXB
A2kC0LKJrDc4ZHigqWUBXvAzhPxNHAIrFJ0xWy4+6UWSV+t2SJc+8OUI2Tp6W07tnw7SlsKeEHgn
q3RsQVK3q1hvViEDFnR0xCdhruWHAhNG1OonXIMqz5YGonIa8ggySClZ2OGlhdkQk8kDBDWqKXqi
i9sihOQEQ6L4YtSfkfvQeoEjGqK4t0ln4SSI4AhlFwXyshL4/DnhK++TYTpqN04++sIun1EVLObP
L8gvTfMWuezQClEI34qMjV2DgKntk1U7R4BE5sod9bXNJ+6q52iCgkSASUxry30rXARrPHlN/szP
7KtvBPKgmVk2zNSM4MtiLjk+J0FOJ7RZaURPMQhaEnm5sLEFFV29KMaGmErQJHx6ZFOiBT9FSEaT
uVWKPsUg9zzY6v2n0aEhA7YKN8FNVrmLXmYU64BLMb8FC8oUum1oV+R4QuEUqADSrl1lbbfS0V5H
Sb7w4I8xhzDrYO1a2s5A4DT/uNMceYyWTsE1iWLkdBFxfWiKeu0zgbtQv/XRyeuuihwUHGGSCBPF
1JzDXhQBqS0v+G0W5HsSJfDZTc0C7c9KahonShyL/cXUzkb+ZnP1Ztr/6KvVVD9rE4aWaNGBmIn1
cq0HXzqX3WmWTfxQ99wmXJc6TDEmcjnp+Wtk9TFsXSYEHcWmdfuzvkqX8/83X4eosRcdEcxme62z
i8YT6fhXbgkfhmRLdvSsCo4hL2gBs5i0ROJChNLcMNB5UGjcSDtYTzQHs6hCR6yO+bCdSlxjBZNg
ZaOEQOGG2xHp80J41/kn1OOvkKtcW3zMIS5smP+ipmkgkh2uka1hE/GJDDMn9pZnlgHvog6SlQ23
rAZOMTYEJMQ8CvFXxU2cIijucWTzU0bdl55v7fJz4MIK+l1UpYTM8pT0F+gZzO6D5axDyaCYzEL0
ekIXL4tzo+bk64pBaXIqbfeZFW3tFNNToQ0/9IrsGaCwTTU8mbm1SpV11wQWUg3+acPY2hFwNLHU
PSg72BzsgNwIjfO2uRKE3Rc8+NUcYU0KJ7dnYWMGNb4UGEGVvAH/W1YFEAuTA1L5rCPzLADJJvln
XjBU4BNtDi7JffPeNAz30nrQuVw5rv8w4E31X0bTLGWfzgiKZYRVO+IqhTScwXvFMUnWY7WlMb5g
tobhiLNGkC55f62j7sPA3YsSuBxLSMdJIOX26gjyyfiE0EDwrHAvSoKbS0hk5RcJAYQKkZbwFqt3
JOTLIi85OLsfWcWgunPOU8syxILnF7CJaqwpmyF8ga6NPpQVkH98flB5DoTpLQU5cBVvad6d9JzV
zki5T2dHBwsY5t2Ke1iLkQyjZdZ5qu0FA4xVUn5KFBP+8FwOz2h/FxFrqZF+jTyAUu5j3qyFg6Mm
onxex0WYroaOFQxvXznsQ4R6iRascyhkDJahEbACzsdtBustgEpjJC+sYvpYXso22HgYC/thZq+F
zMap/TduZm7qKNhUyfADFVaPaQSPnJOA3sAdDcvixXO0VRsES4klZSAnsYK3G43pzshsGm2sv+kX
JIJt73MHc1FMPphUXnOaM61xRf8y36Socha0LLA+ouIM1vMapLjGfYMcLHD2Rp/sMswdUBJWg63D
DksRBqNv48oRWbhwDi353ECbWMLzRe4F2yaq9oM17IRmrgd0VQzbXwsbIhGBuS0snoWl5ls72P7r
NfHflbx/rnj/8T1SUfH1Gb3/+y+V8C2D5//Vxf/4u9L6l/+//sft71OU/Z9WzhbBQv995XyKvpq2
42TxldEIHvef//Fv+vw3fpbOhvOba9o2ylkYILYUJn/Sf9XNf/ybIX7zLKpm19Ft7ijHpmr9o3C2
nd8syyHviOmAcAyK7T/KZtv8jZxhyxVCF57rkHn0r5TNJv/9claci0nddGxGILbluhzQ/nIwYwlq
DBDq3cpAzLtUz3FYvzv05pH8WHgQ4HhDyQ5wAYhcvY8+hzHFLISuJRnPoKby2q4OqbXrEjSWVr6I
zIKh3QTGYqaX0cqSzpcrc+id8aYqijUyDvyw6H4b+eyCN/abFCWo2gyV/DFl7j7PJVZ7Hs3+TDb8
pmvLO2uQQCwkEzcea+Gu9N5aJ6V1tadvxH+03nCdjOrEOvQY9i6+P3DwtVUckB2dwNgghYrjRTOn
2JmvY9ZvObAQEpOYL3NHxkDJrFlblPfvNMXOVVVvQYccRr9eInlZ5WzOgYyQQroXpNQbys+lSjXQ
PJ/yggx1E2D0IWptN9MMw2uXe9emaIHRiL2iaJHkk9slmFw4lA0Lq0t6x7QpYHv5tIydqT5BsGTS
DnAHg2c7Zqu+i+B4wVeymG4QQ477jN0TDFqSfisND94dyUHNfdYo1Og+BANnE0f9B8bGR3rhC9tT
e/YaRuXLeIYioppbNn67yQvzRDDPGkfP/ehZcAeK9BtgmY3KElqwSXOmuQqIEQsFo1ZL0YsLEZ8o
pECGv+H2fTXCZkNHJ5hwPqRJtC863VwWuN4Aeq2w/i0a33qUyavirinQyOQRBj2KtKmxW/Lt/AUp
GHA5LZeP3oYjY2xsL7mnhl/5SUV+S1/e2UnvbvKUAUkvP3Mb/X8aPZn8FMSr4yMSy1F7aOPvvjWd
HDfel52LKDtaRoSGR1X7COl3HWq0s9v6Iw+tActXdlYEpNYeLARv8la+mxCglNO0oREeJnuzipnD
MJybvke2f7ZrzgU50aPeRVbF2nDhlQZwhvyGWRZkvxiSWt+vUppOsfle2em2TNjq2/eiVm/xQH6r
0aWHStfQxUKDi8ikLhntclraRjmu9/hq9zQXNUBLZBwIMzhLXZxytHOWBVILYDBwo3VaN4RsSyS+
XoyDprEfYmqc3PAfu6pbZXTZHLI28jm9VpVba0AAWI4PY3kK/X7jskexReibzJjWzURKaxHgbflo
B8HOjZ55gjyiafElNJ+82n2ykvFQkhVCnZ5eQ6N9wlD2rY+g4e6qFANonjp7L8rWaCXPkUqObemC
w67esc3tc1l/k+RH1OMPkTifdoQjtKC/CXD1jE38JUUJCa/Vcx+pRTc9ZgOIbSTTG9DiRkSvS1jl
T0PV0PLzzT2TCuGOTzlOOFMifakbf1FzZQXTPSISDyg4LrWN/ZkQSkU9alTIJOvKfsmJTmQesYft
viMLTeBYfDOKZzA7y8qJ12naPCMuCJcFMsC4GLaaeHYm7dh4F4VVRZu+RZX2FdKnLE3zLjfIq4qp
hjG19/Hs4bnS0qISxlyKBfdDtNNrg98bXtJX6HDq7bucnO4QLGfU3dm+88R4nNyB8qBbpDx2maev
Kti/nPA+I2CdsK53AHF/ZI7NOASXVm6JWdcaPHpm9R4lDee/EmZKXvwoGYJJKDsaEESkIowEmt2Y
MGDrWvt1austGH6g1iJcd6bdgTTA45WGj1gWYVgkRzx66Brd4KHxIQKVn6av9oaq74RFySEOdqV/
r5W698r6KoEbQ13urlZXMX/PN9bAaBHvJ4pG5CLFg4qLp7FNriNxmWacbDsyQPIqvCpzmCtUYjg5
azferjKBmXfvlpYD3dNXYWly+I6ANciV2UF4E+Oz9MOTmScrh+rENWPAK9WSIAqxip4bs8owV0Ta
CsfDZ+byGKipFKsxAoEgyi7caL6PNO59Bis3Xn5oy48s+ISiuwzyfVjzIIyPWf/YIMvyibnRNAa3
+UQUK20DwriFnUJSIK7OCO/70quIOiFHNsZ6NjFj1lEoLBJsloY9HpLqRbj2MovfUNlj0qBzQJLo
CAhyDvZK0a9hEF5U1On9VEPOt7fwp07NIF6NGDOEVdgvuP5OZYMJpq7IeTEeqm5qt3E069k9JIbj
7+ioznXOxjCJjIwLZqKMDMaVxa0sQ1TTfkiy8bBRLsfKsW7vjBSbX4iEUqBIHY1dz8rmQWcPyLYF
fV+O+hbg4FLv8ZdQzZuciII0OgcondXkbkwiihZyqF5NN/8dD91XINOXuM++fOr3XiFOaWhLixFq
lRYmb3pVAKPmczSvPmNHFAVqbSGRxCfMFD5s3vOg/PAMV1/JoNtZEaZbuI+Hwo32Ux8ONKFezWFa
Gnl2FE24amJt26e8YS986uEiDMacrmxeCU/DJlL/3nJ6dQV5fhC4o4AZSZiCovQRTqKk/l1o8V3E
yDUvwx9tPSL2A2EVjh9p/1o0DsYQ3MhALax6WPZ+uC4HGu91GT8qZAO5nj338coorWXHpJFl6JDH
wIfGpRMh4xa19g7mwWtquP0wj6Gu42p/CJDak4wHiBfCXoDeKne1U5cHfJ8eZ1K/lCRor/KCuGLC
1pdBtZMD1BCrC99TkayLcryWmGeBKW0ix3iXjX4yrO77ZDCEQR++UFr+rCX6ETzBcbStkwX3vNaj
VZNnGxZTtKCmKZcpdB5H9znx2UcN4YkNo2RFwn2wqhvgwqASdo41HAIT2W3hWHBNvWSLFBjEXLhz
aQNiToUynVxwdO86A9mOJIpdpXDo4D11Ve4B/p9ZMO53twEW4N7DS5q+As09IGJW8X4g+gGx8F1S
Vkcnrbh/MT8AoByAHhHPpETyOC/ksn8wWitd+DZcl5g2Whx+uUG9z3DtyB4RWn8lHew5wqEh/O6s
l+j8S27jGIPzYsrhl2kGszLvFBvpq9YWT6VvPpqqfQs9ZS2jbIrwEuds7tGTo1EGcEtz11PPUkeg
W5xt6XrE4OyptyRtNuIcZgqih1/3y3GLLeTbpdV86SVx59ZdNr5LiD8jLLR6TORC+eM2FdMFafXF
KqqTEfo7T8N44mfxMyL/Teja35Ji2nPATLynclRosQBDMVWv9HLTQlk3cm3rcTOlpVo1fBiTeiwd
49ym8RN8lcVkG0f0xPcFG0lNmjAd6bssVYfoMAYPGjDjMtpZjnctLeOkJcj2gzE45D30qJzM5+bV
SjLqF7DiDqWUrNILtuTXOoD554afIWEsey8uiPaFTWe5zM56Jnuc+qMp/ygM5NdlDCsSvT5C/o2d
1sC9621iynVuF288GpIAcWnaH6gREvQSJMvDYNGs6VGf+zM+HMuVl8I+5W2xiyYIYlvt4EbDk1eU
T07jDFd6W4dQ0XUzM8DknRWvzbpYZTq1K9KiFisy/dmWuKou2mRpFCxkUe6EKMnrAPldSFpwzjnl
gu8N2HkIBLZygsOTiQBfpImppTb973M8jqXTKyXHBptp8JigAiJU+ST8/NomDJUIvN5i7CA+fACR
1q3bLFo2mGU0StzacIo1cYGLyqijNcFpq3KIf/iZ/6ECG9/ZSJO01ubMqOmIknAZu90nGaBu2IJf
k+UDAvlgXZsiogeYLWtd32a2sZ97L2YReatWox9loE3XjREhHZvvslD+N30XSvcpbzVtlTaSDmn7
BfB02dXLchjvaF/y2BNbanjH3g/uR7uFecyWZP5est34tAHz3iPvBllQUcq9zZqDZNX4YY+YNnUX
GnRuIFkpwTqFxL0NtClCdWxeZJtdxyYGQWNfI2peowofpRufUAqiHos3k/zRzWRV/0lrmRX0GjE4
tbZXBk0sNjRaX1bEQxT4B0u4w0szUZmiwCvo0cNebMDdoljxk5XbOJvS7F58EzkXxywNU7d5oKJb
R1101GySTMuColS32QTKXZNmqJq65qBBj1yIqXm3YouifDxkUb0F479KaTzLoV8WvrsxQm3rI1dv
Bm9jeC96g5HE+zFMqHiGNRRD9iO3eVbR3DEHCxA+RBZwSRyRGoksi1DBJ0+Dp1BMuwlawehfBR1W
bsMpIVJ+yjec3k6wX1/aMH/IAFTqrnpV9wGCjnlYcV8wH13Eekxe7+Qu5IyG4yN8lJU8AmFFdmdw
LxPk0bSHssooUHwfKZL+MWX2Lmx0uR0GXMnjszFBK4mbdm14zpWJEWV+CB9Mng2z/N0SGvOFHQKi
hY23vN5FcoqIMXtKAmPfeOHeUg/NjKehxHtElYQes972tJ4aU11curNdWmyTuFontPK5XWvRbEKP
nvZU2CflBPdJ+p/cnceSpFy6ZZ+I39Bi0gMHXHu4hxYTLFSi1UEdePq7qLqiqqzttt1BD7onafmL
yHQBh0/svfYCI0K/EDR8UNdpMYe1E/IsQ6WxwY6wWxztzhQvXcqM83e2uAE2ef1nGrOj0eaniAtu
0RMMkUy8zHMLE5ZNk85JqEMHwmcUqtYr8FmmxJ0/lEgjywRFsPO5Vh0jsqzZnshUq/xpfIK35thf
haMeHS3Gjx4/zqPu40fHJDbvG43ioBi3zmgFiFpnhbi7JHmsLXUzaTjC8vkuNvqHyBWPcPXZP6R0
qTksphM6Rn+htLD6F5roTdEImBU/rBt3K4m0ldZ9IhMAVCO5OoU2BhEBURQGRdC2FGBaynEMuZz2
kwysHf81/0kxYuyzfBV2EeT2CIrb2PSAf2OVzHh9OTSWSvYWcZfQf5rNVP04BJ8X3nQqW/sqDeOj
bLzrJMuj01dPpdWQY6LPbI3ad61DApBUPjSc0wjqhMUTklcbXu8Ggj/XWw4LIBV8icsIhV8NRrD5
rmXc9DzC4GYZV9Xtr+qa4uAsP00xn+3WeWJOxA5ATT/Q6RxAZl4GTw07XT4MEihhOfZfsQvo1iph
pPQJejwA70feS6DGNv6LCi+E0bBiMJ4Vjcq2N78zfQmQWh8KUzyhHcamu6hU/CAv5vZ1bNR3O82C
tjcDDcydl4HTU4x92qU0sEyOcY+BgNvXhfloa/KA96/0Fkbw/TUbDMBdFLV4hfqxfyuZdliAxVH5
85ca5C0J470zqr1ORirithRqaPvQlkAaEoSNCYdQKvv7GmPTRtb9KfIA+kxEbfbYtiNi4Zj1b7Dj
3RwKgo1CMYgsKX+bEv0JjRUljwJX0sxoqBLlYlUa26okPTIfwFbZRc/eaO4aOe3jREX1wxA5gfMm
Sf2zQfyhcUXr1brqbXRxFaWr8o0Ia+Io2WIO+dUYtyW06y6rGrqEFtBPcVS9QqNEO3V19qVPziP0
T9BLeQiFZL9oNP4pGUPmYGGYSOPQwqiukuAVUUsvxp2zDPsxTRQKm99cy0FWkr2SlzneNgNi1I+N
Mod9PXyzBlt0xI83H1oHCy61Xoys29nMmLuELXjdgqaff1AvBk3t7mogcf0ngZn+ZCsPnkCJUdgv
2eJyHTMNQ5/jD6aJDtjQvmC+HFK8Qz7PftQ86J4SZnfS+u7wKgWS/owp/fAERY1WVD8MBieEamqX
XFU+NXomipFe7Ctxr6O5tYww6U1SolKy1V4aMcNN4jAy3/qOhURJn5OmESsahukE4E7nzMMpRQtg
g1t0i7cm+mjU1zofQcen1aPMdewGdVAThIYAEUwv8p0NqZRgOSmetqSVujAfgjpmWZKWZO6Yw7MY
4RBaY/cQWzSArTWEvdVegA6fra69H2Un9pluH7VUSeGhSl/V6gP5nG8I5a8CLhwVDs248pwnk7dN
m+5cRNEfecBKcVaGiBNO1Znf5csDYTzfrjr8ug00tzYz8UJkeRClnFsrxUhxMiY/zkq5n6PNkix/
chEz6DPIHblxLoNmvJUupocW3py7Ontop5muLuw2czYawmlvQ2qvq41P5rehxtuTXJFUs85zNsdf
BW4GaOkG+ea5u2r814X4tR+Qy48J4Ubuk5kVd2XubNxM/cnwHXEdadq5mMG2ZnjTB3U8SQs8OIIg
xpNtjxGsCEWdHNOWXqlf00Ot+SrEK1/xRWH6ULA0BwoEU4sQbP7cegrbzNilib4FRMryh6q/yv3B
nkPLusQxBiSlui3LBWAsZUQbzMnqdP3OOf+zRFzTitWlB/OODrNFG5iZbO4fmdYgKObcQI0bIgG6
K2Hpt82DdBZGkDFzPh6FOXo1NFvAE9idjE11LjNCnMsr9rGjXpi/egXFX1L72jmaZ+KhLxEzZR2F
stEx7CU2oEHbDM3FXbY14P0WuMg8oXt9c/Not+B93ij6weGvzJMynByiFEznse8PU0d4u+tQuHQh
ppp9fkeaak0qg31p6cP6vLk5GXFGEKKXMjuQ+bNXqRVbxW/Ie4XgOg7P42RsxpTAjcyjXAkhIM5d
OMMg9xywjGCS9tRgfj1hOBmasMrh9sBhXaKghy7lQbBrsC5PaQauovM1xmgKwWkdCoAla/0BCIC0
DZ+I1nDCmyvjYbcQ2x1bYIXmoFsrEQZXRvOoQSYczbCdoLer+OSrUEwvLRMJnmigLGyaLNJIZOtH
Kgve5LnAu2P3eytSQDnavoaMoVMx75XTblZvUr0f+GvL6I04eV8yzKVsDzA+8N1J3/K+ItbrGTnk
8eRe1+hy91asWVhpR4nx1aflobBhxC/p3xj3lLr6c4LguavaC9X50mCjhZajEmKUeTO/JwLYkEFF
8HdhE63K9s71ZKgN0VUz/nQV4VMpLA13DxAspMUIKuDTcfKMBurRKzcNEU3mIB4mo9vajr1lIn8s
E29f5G8tOSAO0cF1T1CXT/REVn+Zy53SP7dDfmHUtU+LW9ohy1wIZLWXp56FaM8zamIrCIXXMjmZ
c7glKWqM4r0iOUeXH7h07J0W5yfqHyesChbJwiSjmZnOgqFHWA+OY9wmJb+LcuMcTVEQCUWGOME9
31YNHaOic6fphu3Xbfeu2emd2QKDkAPHUTPn36bDIz9u2Mey2blEVfxUM7puGXURpr0hXAEnVBeF
8RA3x25mQKGwAGpMrAdJ9DJHw+eYTIFdziSKC9aioC24RtdmLyq/Jzul97EpvgudsPF43o8lYl4i
4uwzbXpv4lkx7R45pNwJ1h4LWyMCboKsUdH/Lg9VHU3AKM1Qfq+YNY9Q9iX7qLOFOJFyi1ljG/f4
ZpZuK9EIwhbBXYopa7UAhqCmA7gpRv9K7iTmyKNX7hWPSU+50VImBa7P87Oc8BZpF7t/cD9S3FiJ
eyBKm/pUbusUu48jMmYKLLiUeLcAMtSZLGXFPfSynaeBkPZeNTH7eaMhx+8D/Nw+xs0t4QrkdRCT
xLlCcBa5DYRY4nJkP0U6cZyDXia4fkXWr5NEJyEzwkAVAhXhkqZdf85GQhTxTr4Qn/MA8YAmQ2hP
C/TdjtnhERZhfKJkn8IRie5GA7dKNNe807SOYZ4gr9DyiHbhyrZ2BYv5kyGKF+h0CHeZkWwiwiG3
YkS9TH2VsPlGth+12gCfEqBvb+uMA+IGQVmmLXs3u1lV5VuLrL9qpEhQC8iByCxGfwqjrqiy4dnm
81P9PFhOFY4ynUka1J9ADnwBG46DucMw60KKwLPIV5+2E7CotXTOObDKuDy6SsyObJWlI0eW2BXO
Crf1DEz2KcoALkXGIy6Lg1U61m9jpJfMK8S7MxUvQG++XbKlx067yxoAkJaChGqY6ydjWLKbaPi2
NZ2PxLNawoRJWVXc/uxlQ3kXjRHJvhnnW6H3TG57KgslusfbyrGol4SgJupHSexTME6j67uM8hG2
dygixMVb/fBpv6AytYkxNwBVBMvDLDJ1D6CIqMl0/CJ64EAlPQUxfNwNqig8jfFvzAJ0Zxnee9Sj
ZyigUDqJ/jp0hGqvMFiBbXDTw4HCW1gSxUepZwiaXBdIZNsP8A+66ckEBOLnBw9e7DbNWL4k+t4Z
ij3gVNI0Ua+JcsCAMsrXWUuP2kJ8GF4x7dzFx/yStyMRH7nShcv4beoetP4OctjS/0RuderUTAdM
gWG4ByEe9dTrefKc2qoVOBUzUqlS0Ws2z2p9Mq6DUJPtNIMX78Vj4jVihbnFwFK1UC55esyieDc6
3o9qNBRiTUlWaQ6SQLXHh9KsLMaU6HHspflIHEivesvDFgTO06JkDr6x9YltT0ByHDRp2HGRUKUt
l2H2pPTUXkYLp76G7WjDyRAqzPd+IG0K27pPZB9lbV9roZ4qWTBpi6ATTyNi+FaTOAZ8HCIIuVSG
gzDWZMw0aYi6H23hodBihQ0zga8RbxVO5S1TR7jzRvQbjbxArau7s2FdStrZDsCA3w2RwC3Hp8Te
k1PsfuFaC4D1ncg9yANnhmjHVsqDVkw+IAwsnh8MLrcVeHZXzJgWapYdUfw7ZmV/qQdN37rjOy4H
+SdZzik4VH2uyxMEhBH0BAdJNqch3lskiZOYtnYRw82Yx0NToaEiE91gWkbVTRcze4Ix1oTUtfpZ
dV6eUIag4zoOF8pmRRXlvumzU0WUZUi8T7sZTEoVjl46wc+4VCd/0nvKHbNpj2runYFINnubDxJu
Pam1k/mtLDTI5eJtoT+oM3gDsDgTbw8gsmrgZWlzlykKxe0s0gNz8S8MLB8C0CgxPdibDPIFWvQv
wzozHeUZjBHayCyVPtkyYekxtDJYElPHI9ycS1j8HoaGeSpfhCEk8cWq3HkIxhJrutdcQ7vocmt9
WOnAnT+6mMDyZdmSeZ5WA5MoW+UdutHTgi7hbMfk+JqcFc4MikyU3aNjNCWPTh4Is0pE79D0GBIl
CdtsrGVGum6pg9HjiDRLLvhRJnfp6Bm3WVMSPOo5xEB+uzFrhyiKeMrDiblSQNQyJGeiAIppMoFj
mFtBWhSmUYdwNoNepJ4UmnKLQVaMIqljOLZRc56eA6g331hqsM227etwLHmKPTq8D0MflT8IRtgK
v0LTSV5GD32p3nYHtdRU38Gnh9tM23hFDdwg+ia7r9xjJdraXiUBQLobe2jvRgLPlFRrDr20gZ0Q
HcAujgA31csYsqT4aZkQbgwBbLwVBH+kAM08o7GZ7L9WxEXw0V6hlGasRp5xvfzkBG74ulA/2wz7
FhB1oD3mb+4xqBlmI2zM4R3TdMi8TT2bT2SkWMRdQpChyz64kXlITHT88bKY4aQgVRo6G8Mm3iKL
wxtsbWNtjUJx7uN5ce77aPxDxIEIehx1G73VaTi05jRllX5pcOYZDtKDzutDh8ytXTeRCLWM83yN
Wm7XWc0fyKHP0BeUYZ+/qZq+XIah1YlZb8BpzShI0dyi1TKwWtnGUxt7DSFI1r5fFrLt+1UDurJS
7GmEZkZ/BohxDbQY5LlZf7FXC9hojH8au3sm6cbejqqSki2la9tZWoHKdfGQky8JlhLFr1YCa1Ql
5jgnrdGNLcQek2WqwJ8uGmcCwMUcr1Dz7qSmLGTsyixImycWKo9Re2loHrxUowFm+xh2pHZR3rfW
DntEQGPXoBBznwdqVSYIaFCbxOEDocwgMdQK1jw7ngwDyxXduZs19pcRul9pWqgbRvnrSueauM0Z
lBSLLLKXQgB7EdJQTGhYcdCvuJK9VOrWp6m8DmmvH3JiFMNYsvwxMt1iMaSBY0tnxBEfIzKSU62U
nzI9uP1iB4zA2GeO91E8Hhu1Kg+LGjcweBk9upM3bobq3K6wOzo4OBLzYS56lTI7pZ6e3S0MFLTT
M5SGUbVhGDfK51Ib1V2mfdq1MM55buFkdk6o+dzQNuEUFT0bpELzJ97KoU5LNCk2bZHZD+usE5d3
JO8GBkNXSHJXu4CK0jroNKx4aIgNGdBJ9q0TQm82Qy2l/q0GHjpe8pQnLvV2tUYauSb9N7qScAR1
B4xFIY+0xeluJMaDx37rolXRAbvZJvOgfvUGoNvOWPxpxngrgCCG+cR+rCTm9SwzRlxuxuGSIos9
5RmSGLUfGeLKV7XxOCay84RmDAKBQUcD5NhhUKZmy6r3JWAR13dhpdAf+7g/4A4C+7I6Ic3G2059
XO5n/XGUMrnlOdUJ56M49tUJkwytRbn47TrhkATKzNjiHwvDPuduy5Xe9C+a/EgEdHF1evUSNT+4
nZjwfQ53ZWEdNC+ZCPeYS1rnASIUhEIlVsjFZNmLXfNsjV6/431z0g7gLdwBygc7xiwoLL6AXhPl
KfEm8ofVZfGtUaKJUkAJDH0RJhjwN0pH0sLcgmlHvmsHRUdi+ir00BBpOS5tOUvYZ9IbL9nCXVSM
SIeqSH9SKgYg5VQsRy3u3wX2cz8eqV1KdB3MyZuDOdbMEgviJQvbCWZphyhnvHsNx91agTkh4S99
oMnU/GjRfQnddZ+ndrjjoM95ui1YCCbAywJ9ydgQGEOW4YszzO9aVH8amvNap6l5BSl+HVa1pgt1
vU+nNxIToq2EJkpDzWed2cyj5BjhkYsdWvcGugiBBq+NtG6VYL6B/zJoLYBreldlW5KdcDdaHLKw
ntzJALPWsDWysQkkDwBPkoDkiHwd5LtADnXLLvx4gI48xPxSMNLtM6dhvdz6HcJ1v6VpCmC4iCO0
1reRkf3Bwt/sx9G3rCAGFR3yv+G1SLQ/RLJpICF8qy4a+DjlwzKTt1WnDJXkPNIv8Mhno44EFtnq
4KinosBvzcMdSAatj/PGkBuh0AgaNzLq+jJpFDOWS50gEtI16yVol2I70M8wbtNI8suRAaS86gaV
mJ8zVDklILCCma00GiTCpij2k1OuPtpY8O5ss5svSXvCA5gFbqz3oSJr/T6Z+YVjgZ4v//Sqrj21
qqs/20Z252kRpzCxkwid9Og6kX67EVANP3ObmXJFWguk7NpEGpxDy0gklPAKQqhhGeQQzcR7VQ5h
gBFknqCIWRx5hZOcY0rgv//uv/4dDZI8QTOP+MDODittvsgOrH+rqRyKtGO50wJX1HhWYDbEaZ5w
4cf6tB2NaQ4x7ZH/iBJH6dBXqaA67A5sn0pawZ6NfSmlGQ6mBnXZmj8rsQrcU8zyKGRAliD1VbPs
QWUR3VXVm0JgEoWwhGDcWvLQ2amfx0SWog5ryFvpDErZZ0/i0lmor0nSMcdhOuiYF6xFB2tCPuAm
GrsCjIH2vGRzy+Ta+Vh7fKJskEDacWTs4i7mhS1AqOLxUrrE/cphnC9kbQFxM5Zj00rtiN/jYia9
PKpae/YS914Y0rsbJiJLLODMgQmR9ajZMvQwLNw3gI+6tGLvqbLVxj/p7npdciFFizwbOjkPrJoU
VwNYZyiXsVeh2lJasBHbiZVEIEh0xdWcICyolKDRXHsXX3GPMMZaEMSZpks+dzkeFtEHtl4j1mD0
ugFSk27iDpuIDRBz17oly47VC7zMw3jMTHG0C00PXEjxBI7j+zIWpupKGrmhopPtRjvQb5WcNCzD
IpAjBaHRusVHjq91n8zC3uvz3hUTiMbIPMky89izOGcszXtZR9muUA6G1VKLd+qnPvzoXqEwt1Un
5jAtpXYS3edLTYbfWCebBpjmrkomi7V486KoKgyYEkku7Hptl1NEbMaxbe8jZhOUmy8RvIWDSMSL
NBx+ZGxYOHWyZfQyfLgd1UCc3FVqt1fbznkpC7W6DCp3sTcwnK7i9KGS920VW1s3i5WzrnioO2vU
nLP1YHoWh8LwWc7wxMHo3Uomagyzi3wbzxoVJlk5lq5s7RLl5FDY95YGMKkrkCEoI/l8S9S8LVP6
axPdXmv0xUQiWPvMoK8UxreB23DTTumrhqsF0smX0tkvEzO/FmbbZc6Vb08xbovX5HsCRtG619aj
Sb2julNo9QPubkJPfKYyvtdOGutM5U/b90e2WO4myqH5Uv+DP+Ai73WWRqtdWZ9xd9m2ESocub5C
gEkxHNl0tr5jltukT3i6xnuvlunWW5C+JnH8GZvt1vQMLTAFuRVpDgmMeuXJKxp4T3iZMuTIm6Hm
wOwUKuGmR1CMECVdptGf35qS9IE1KLAzDlTdGY72wJSQyUyG912FIshMGwVTW/dJ/EIQwdgJygoB
YoUqcwPotw1rsa536FaqCOySxdcgTGcJ+RgJaDHldlTUA05+KL6Gc58l8gGV9uRDHsVZtolmcZVo
co31iyGGzsFfQgIkay6evW0V+ZnOFVSoV8Gcu8uG22wmzHSXOkERV77RI393huQxJKfXuCMTvFnq
nyQj4W8caT2S6qqlg3q1H6V0g8xGVZBhyQvsihhZQXayDYBUSeZtAm7U17GJMLqcyKugItRhRSe2
BqK7JdkxcpVtZNJHj/qoYecb3G1i2y9ulA7Q4MuAMDomLONirhnHoH+76Cx0bE88uWEwTu6j18/H
vIMYpWj1ZwWwwSk8Blelqh4m1n4j7Y9d5eY5juXNjD32WhrMLTs/VLl452tqkCAidWoSO5xTy+X2
mfZtUT1WBm4VJ/WIXy5NtDUCsANxmYC7ExQVct2yVSPxeOk6JWNYBSSw8pM2IXHDw8yZJHsBVj7w
Egfcek8yy4QlptGbxi8sjuFEqY/WgEC3Xd16mLRQgQGtKQZwxwPNd2Cktyq1Jiai2kvHFagPGEQ6
M+VpVWPzUtERD3nxK/IWz1dnLTuXQAHm7/Iosi91JlUhTvKPkdfPciILUSfUvqeAq0FjWStPrhe4
Tsd8eywOrgt90tV1Qnjb/MubxYptqpn7uc0F2sWqUddJgCe4NzkmKZv/op2QQJe8oKi3rxBKoUqx
7N/oFU0Q4p4pAKfq7ICYP3jm3Yw09cExsCDSI515c9NGG0QSOiudFNDvC0hTuaUY9jU3y7eMXbgQ
5qi9QxqFoC47j5nq3KaFtQ44QSusod2gxMUG1TTyUIHQQFbdWnhuQLAsuf3ITUG+k+Jh6XO4BCu0
eQqANwYraa54OwDzBKIId2cOBmJP3sy1UxBgz6+5zBryySC+pnaZbIee8W8/YYdN1fZgmPp8g6Jq
iiI/CzbCxGZoPxajps4FOLkMGGHzt75yrqkwONrb577GIUR6iv3eKCv6ottHMyTo8d0WeMIojzhL
FSv2mQW3TsM8OifW5VNEnxqvesHL1LmBS/+veH/g0TJmDR1vvGXuQnl7zNcEHzDdE9+H4fyJxINr
EJtb/8qYcUtJhkD0W7PVS/gwXK8+SA8ERdcdu5jkv9I82R08/zE/ltoQugjp2qQ73AObBpHmbDve
OIGvYVKjFN0iL7BRZhfzU1+bvmpfSscIPRT+k65fTXQf6btutiBD6jMqozCK9Q9HJ1JsVXnnNElm
89zFaDoy5c611Jst9ZfYZu3QQ8UqK+tbA0+FSvVLMQSQx/HNRkWwMI3PxuSnyoajG93Gvga0xCZK
qocFMW+Z14+2x3zVEr+j2Je4hotvtT6nbEI880WMp7FxWFUYL41jtwRwsi+q4puWG1uPSFEaw6hC
fdIWBKYje0aRjJuvc1/rId7nQ7RFAwFhLj+rcx7MOWiHFoccMhsjSAZ8jeOAf/XNQQjTEX7CPDsQ
hrL13N8pbW+gLmm6cOGp2t4ATcsc4Ijn5gKCfOMou3KqL6uJwmSXkUpcZjHPCd3D2oDqyFZCdAl3
HeWozO6r7q1yvha1D/UBTbJg4L+kRM8mjAw1myhfwQC4V5GzufGBaeSNJIKjaY7b5JFkQj9vrXVp
bTExHPHD9el+mGGra9gZ1cz+6F3w09y0x6lU7kh6jJFsUUQMSrmKv0iGRG3VLS7LUu0+gtCMbkNB
OmG7P0ZBbFthBjR8W4oHIq/8nlXmEm0Xw7j2uvZltxwZoIJ3lCyBbYynRpD6k5WfEcJvpX+zKKFI
QnP15GKb9UU2GtaVdWdSbgt0FyX3NBxba+AfbfODSHN0Y90IcJ4AA9bJwaBWb7FSfE7VvEYx+tNa
ltAq613xBcn16M7FOeu8falxY41oXlP7fqRCjcW817tE4qlGgJSa+4m8AxalnDjsAk/IhwaK9WXa
IBrC9oEkgDAoHhGxd9+3cIyKBRU27A1fWNOB/LmwduOjRLTfz/WVKS0Ic1B35XzrouSDLOxn14Hm
zCJqM5EmJIW4JMRtd6QYMullE4GMRLCd1mUMoLT1G1N5Vbzuj1YiGDX2SCeZfiKWXNUtot17rQng
nh9NySIfstC2FHSr7DhyouI6zpgB76SHgLUWZN2OVdBDPa6xJij1c2kfmd+eepeUqSE+VDCIW6T4
PGxg4VIBl6PzYlTUuR5+ZWFZ516Yb/n8nVVR0BbFwdJZL0K7irQnMoFOqokwd1bec1kyFHQua6w8
PeibYSUJJs9E26kQFJA7+mVRB+kMc1RRThVKa9stttocsZauyN+CgggAjvSwEX4b/7cLw7KpP3vJ
1qBv5vVJTvJcl779g4/vf0de+GeSyuqOAywBAMG2XAOExb9yHuoi0+emglrMVkrui+yZtGESQCPE
WoDc8zx9702+fEa/XuTiWhsAtjq5LzyueBXe6d9ezr+zQf799WB5/Ecn5b/84//6Pzov/5/xVGJq
/G89ld9J/1t1/W9a/bOzkp/7u7PS+wv/o4Yd0lJtRzOQXf2Hs9L7C0IJWBHT1CGDqLrB9/ofSBLn
Lx05s6manu3qtubo/+mtNJ2/aLpd8jY0XWXlZTr/E2+lh6+TOdsMKXh1gDqqZmM3IjHEc/l7sHCt
zst/ZJKok2erpBhSznEPDzaZxINDOp6e+l5d3Y9E126mqAeh2BgdCvc4KK0Sha6FKb03Wxl2smZN
jqd5IUulhOHjMSqfkFuqjeMdDAilOTTgFE4Ax9KMV4cA4l2+jL7ex19pUe0ZAIduGTOnQ6gQGyaH
n21dwQPhAqCWzgCoj6g9FHyre6KKyGFN7WNVlq/SoifKRgz+YpHHvHGwpFkA+9tqRVxNzh69SFV0
3ZbR9Drx0QmKd1k8FNh+lN50t4QXuA/wu/4w+99q2sIEbOxuZoWVRBLBynRPWXAmmtNhGJWvtlCf
LKdPH7BkHZqMzajtsETPrYo7ve4CI592VJ/mdW5hWia5XTOVkDfvqChkMNAnM1fRmCoaRpbuagUA
izegroughpCDEfFIUfaWwmO/kvIyM7woYmDi/xfuzf/PXNHcb//NHTzI3/KrHkT8z7cvP/T329f+
y4Ihwy2iW47LLblytf5ujLb+cgz8yDCFPAh56634n7evpf6FjRrCj8cloMP64Y/7L6IQnmn+LM/x
TLYt7v/IGo1D+1/vX+5Z7trVY+2orqauWLB/uH/nxkpiY4A/oncIUGRu45Huhd+XVM6ybcmFyut9
hsyNtTE4U62m8fRY2U3lPmMJGJZNimUhGTFOLUA/IrPa5ob3rUSCRGnMC2O+0FRHImUbBtkRX+ld
hLZFRizj65o9vLJw83t68TU43f2U9wH7BsTD2oT5BWJNF8l3oTe7tlF/4oYcQ0GExNyfxISAuDXw
G1jpn0rFujOg8cj7OoQyCTnOYH1lul8avJdU1/QDcqL7hjLNTqaWNIlJhJSjz52DOAH9sa8oFQqt
qAlp3QJRRDfnb+KKArNwTWClOb97Tgqb0jvgO9ih4t2X1XhhpHzESFJd+8gOcVCRulLh1NOi+H0A
XszzesUEhbhmwYCzIdjgq6jDlKmtz4PVg9258eopoD3LMTqpJVJ38PBNhUQswoYmmw5TRO38aBKI
iRtrKopoemKIsF9xBJqUVE9vj83qa8DyhdUwN1iPT4i8rPohzi0kbn+KFGO0Kp68Wf1KDHPaiX7C
BJHfGxJHBIvgqYX4PEBa80cH9qWS1AamMBSJ7Ah/ikF24ZAQ86VOkiABEbM4np9NohuL7I5kpcn3
KvOtsD0fPevduNJMMEVlGD7+OI76FVO5JIpyxYZ1ztP2CdfCsqUlfQIK+gImDqL8EiGQd9YWnQTk
jApjMzGk2U5DT+7F8iOi6gquk/QPIJaL1HEahzbxan5dWuD/bPdTaGH0QzTQ5HdNwuPCebKl8aPU
uIEZ8rVbTXVfU1N8zozSNp7T3NB/rQkzbHZgNfOd6Mt0qVieb5bWNR9cOvSNQCCOBnBekavDmeFZ
tyl6mv+0KRHvOc+VinPUxcCIDQ8DCw+5rcjROFoC/I6uZv7SkOjatoRnLWB2bUzXDp+5qnxo+RsP
ymq79MsL235lT9AmqiXyEoR5iHHCMO05pjNCzM5qELdr1oYpVh73ddBUdEnDMu50D26QoU67Bfos
ibk97ZD53ErwSFYjXoyZ4dY4smHJvqtmvnf0aQ+A/NnIZixhksxlfFW+Olgv9lA/qaxqSPSLju3k
sUbKH8gve9GNOnQnqnNFPE3NGQE5SS7fQGg1fxxNknPkOdVMmoIIJampAyitulcXC4FTti+e3uOs
Z3CRKjNpX5i1zYitF+jIV55PjOXYPZp6+9hprCrmbrz0pHvwwCOXUbbYlLqvivyYjTOsFAHybteX
nbnFpybGW6QOKAq89r1jMC+Nc0s6XaGKbYRRfpMV+TdQEjsc2qzDO9R/xMy3+HiCxUo/cwy8OQlY
yA18BmqzSgZUeRx6AzVKDNsFG/OXGDFuubRrMjehBVXP8KUBkEXon8Z2Nw/ZZw1ZnigB67uCyrdh
q6tuCiJjwtmxue8W72rm4k3oBGHgPL5Y9aiftKk79EtKcMTa//XzWzxZbKTI4iWvCXSSiSJJFp+g
tIAxZckrNieJYybrQk8M73mtHvHhYAdde8bxFpvL1lLacT+iSrBHwC44rzhHZqi0pn5MFhZ3hofS
PlVo1szJvChmnFw1ReR7VmVELHD9YSzAHD4QmIr7gY/E4j4uCi73JECSQs6Sxr8s3wig4nYgiA4l
RtsrAQLJP2QZM22eTLQZdvvYs3sJTGwihZEeRBMf40i5YANDQyQl6q3sJsWgsBaW8Yatp34nyn6v
kctkiO5YiRrBrHYwFb4P8pbcAIjq3JPQR9gEBSHm0ogKKh3dj0613vM4/uK5QzZCes8cAd7FtDx1
+OT4MGceNV1EU5oa5jZfYB4bakmFGTV7Rc1JEBcmiAXTWFCZOyelIXDbIn7Sz/IqO/uKoDxlbzci
mhywZKOyeaw82wtG5O/MGFXEkcYOScddT5FolBqqbkSpOF26g4vpcPSY5GTM1FgvD5tEjR76hANZ
Wz7/jb0z6W1dS6/of8mcAftmkIlI9ZYly5K7CeGW5CEP+/7XZ7GCApICMsg8QKGAQr37ri2R53zN
3msTwngDjatj2AclMXbDEo6cvTHMZBkXo5BOJzJsdKYFbtijma2m9XJysQuAcm6h/glxozLOBRrl
EvML2DSiyquSBzPFraho9T6MRVBOFam5M+0sMRVUxx2WkARwRwWimxWAu9KdKFvpY36I62F4NKTj
HgyDMlyq7s6VLu5+t6h9F8Fo0jCwFWyZiabRLISdHrArbTpaGnrwHjSRaohTrRJgMgEA6JbBsE4q
CPpAdDdPoZtcEhCFhzgu31XPfhWxTSeZg8aqomyvl94fV8GjCtfcF8UtlCyrEhy0KMrwu2smZind
+4xymG9JjN2kq8VLkYXHTukumJF+ZuE+tamOAL6D4O0haejEW7TIt/UohKPWzXcno8+fyv1gYpBc
tG6Ry03qIA23SuM7aUyNBUa+jhSWagNM01m15SZs52PuYmDUxrPHYpTdHrkATf5XZHgI3axmksb4
G8BSYm3Bm39De7CCKu0LuOWfyN3QE9Km70T8Z0XRWzlmgejtl4j8Ja7l/hQi09E9cqwnXHywe+Hp
ec07YNIJAyiOSmET2NDpD/9frU/l73/823fR5W09XRGaFv+zb7ZodP/3ap0J/U/xLwyj5U/8V6lu
UHVTOpggZcFsanTJ/yzVoRvZmkvNbTsImZE20+X+s9N2/53eW6MO0C3NtE2XJvyfpbr17+bSfRNQ
62pLa6z9XzptjZ9lQU7+92bbYpHr6iq0cP4i1XD/BUk5DyMscpKdA2MYFjWNQcB8S8GZK60MVCw1
QW6IatNodbO2PBRBqoEQZCzjdNNWZKUZLblwssMV59QVc72xNzboQilbYSMe7EnbNCEUG34judGc
4eoBaFrHg8qZp3QnOwYP6bhkx9E5k2jRIpTQnQvT3h0HPsaEHP5c6bWn+s1ziBKO4OTZLja+0JSO
D/UDvUnOdhnUXdOPeyVsUGRaS746Cts6UuFHO+6r8oxTaCRN07F8w1TlGk8JMG1JeKFeAg6Ls9jn
e9p7rTKSIlmR4CK4B+fuMXTbX9PKWbyGwyHU8p8iIyzbHUviPrNTyp6LnxyaAmS/KONHm9ubTfCE
rbUvCcZJTYvx8y15LGr4WM7TG59n77dKjeOpSu4ib+xNl+Fl76fVyF5tveCLIr3coKJErKjDJ8hq
zHj/8FmrCrW4WZuXrIvOuovd2LAp5hXRIfftt+SivTVx8e6KslqRle7HjpYHOsmV607t3/oSe2TO
DLSOUPsYnr0hhH1eW2PFXgi/StHph9z5Nd01UQUxLiEgNN24wy39IoXrAOrD0upRzef6UAdKr966
knh6hnYr2WN1JxJUXY15/aOF4fOo5H8GWJJlvPLFGPRzaqafKWb428V7B1T2pg4ZzU8qlW7d9CnI
EwdcZX8ockg/1kyjWBeoA8gw8Tw2ACHpFH7UogcSdHJBNwSqW/q9gfG+LyAoziMSahXxS2WxGqqR
O5FiXazIW51R9aGfW8BKOXh2WtaVbPDiZiC2t6k+7jsxG/t4agu4oxjwxxTZYRFhvKcTtVjdQrob
HOgxwMb03bSkvOiC9HAHJvvKc3dtSxLLsJAJXde5wLCBBzKn770xz4fMcQF/F/WWZT5NKb+W384o
0xX3dZrmryUBxm+1nCIzR06CcEf3Tb2cGEyhM7Qwba5riOKb1gKPLxy2MJna3uuHyEyOJRl1kLLA
oHeifR3m8Vuog3KWkqkUNP0QoYouCL/M6qsZdh8mjdU8ik9YOMi/wSJJpuBBm09MzfTc2SSjva29
rn6TrXybtcrH9mBQpGSg30f5ii7sda5rL1Cnqg5yNT7Ipwqd2MEkOhpZbj1fy6mg9kU4bg5TTpGm
EmTd60+FOqyJA7rSer/o7HlET2rrrC9glJZcljTEMBqPELXtwnjQyv6hroo/feieLasF60l+0Zrk
AF4Ae3hwYmxRg02ZYeHFTxLrQFxrvlc71lyzs1cGM3lk4r6h9LzFAtNtFiIhT9lG4W5f2YvFLM85
olwnQ1eZeSD7l/9qGYMjdnbpgc3aXXXIlPW8uBOy/NKx0iUsCU2X8dfJ8q5FyW8WpnIrelCwy0qr
FJ5LV8OSMVVRgMra47MNs4+2iA5D/Q9BGr6klJRoINEbh5hTpBnbkGd+VY91ujJH+hrbOM+l/ey5
Q+JPXZQHIpfEQlnUUvmiWpP2R4N+FSL0GXrhpwKpEEHrw6wh8o8z9bOren9WSOeofkTDlnmgvAki
JNwWYfeEEJBwU1ovYVcT/zS9dIT78dekB8dto4NjWnsTbXXI6WG02pdOPCjE+oU2NR5I7TyXE2ji
yCp9wGJYdJRwJ7ma2IhJzDIi1cjMiv0MntKqzPAjxQ2/2lymD4gO9zxyUB/zDgRkYR48rzsPjfXZ
JyFL3pWldeh0kxgJJK1na8lbrCcfRkkSQtH+DUi8OcFSYtYCbWCokSewZGNycwkDP+lR9JRk7gsX
EpJoG111xruk8fN3GC2Q2H7PwgM4lMct8nHPpAxU//QqFyuz7SHKpOZKCcZMxRGUYLub2nArO+/d
NVB9OSnGXoGrdj0NjFcIYrmw9Z78xkDKXgpStsyIcjAiSOWQIwlZQ8t6a9DchDMdqSFN6q8iZe6V
fLdeG9/YDXneWOzDqOaPuuIMNwJE1AyNoCf0NjEQpoYKDDZSZv7GRL+FBl6CMbq6prYNjfDLVBF8
1L2OX4Azs5XZ0aw8BC5lxVaKvIhJdk+KHuH+6LIHLPEZa65GBoMTzqx7cXj1sbJOc93aNKXzUvYS
glY7gXapiidybwDbOuzyTQWqfFFcut+IkF6cDgMcuc6Akdo7LK2TJdpcb2HNM4Xvq/RWzda3w0Ri
CaX+wABRrRy8onaStHA6x1tZwv7Bh8HW0EG7bBhvk2Y9dQ3i4WQon9quvtsgVoqlWsDgXo3yoCSk
Rrkmgt2eUwJJtrqnkWbuP/AKuviK2th7ZaHHgOUy8AvzbvYPAIu/q7Te2fzy5OigtlSsgtlT/RV1
CB/jI9M4+ELGJ2s+coOk+tpUJvQjhLK9d7UlmgbpoYgnl5dwzKS3vtza3BqCQZYbE4iGIp7UakZt
dXyx0AOcSbPg6CecvJK+qTqrfGDOLu28CKoy93YlUld4sR07cezHrOmfpxHvcxw7T7E+ny2ALCgs
nd1Y3qYa7a22/E2MyuCAp0O69VrwPsZIt6Y6bFZz1yDsRzH9qjYl/C9wtYYcblIM1qFqkw3bcKNr
4r2d2EEaGf06njHxwmZT+vIRzvhzMj9aWBVWAyFgVDSYlGMtCtf6Eh08gAiKIb9GMDrwIYQo+Jpi
3+BIJuPlqW2XGzaKSZNJvlqPjYbGyjsKPexdbD9Nrp7F2TlExFn3WYz+S5+fwJr361QDuIvIHaGU
gZacJ5e8wppMAqAvXh77Q4OjBgLWTcG3Zza9xN3u8KuWm7FVv7CQ/9RzxYa/v+h28YPT4hCZuRpU
E994Up+VubzSxhpB3s4diMNtWuGYIlCj3Udpecn5OkTIQAA6rJ7Fla/3nb6zHOUogBIyFUGyl+OI
7XN3XeHlRoymdr6h2ZS3NRjzweEUNuycC10GegOl3rkrzOdWBE3/eTVctNkuuo1mR+9l2AdSFb/Q
eKgJXTJ5qqG7RpOg7knAoczF7GIG0kz20EV1cRPgyqE7hDtTJJsiMjaT2zBTqAl186yNHVY8rRaV
oDKI29lqgHqPmvmQyJr5ZUTcw8IrwQmPr3syt11O+53q4ifNYtQS7ExxInQsz1t7FSPR3dm5Q+5r
gXypGt7zxOOnK4u7Aa5lxTVAbcUEXOkLdMpC+SnykbGZcyfSbyNqwp4klDLAIDp9vCFS0JIkBwfS
DLoKQSj8qXs6esqqHpw/O1eROcfxZnRg/C60Hgti5xynBXNqnhJ2dGASz929S0pGK8V7k76OGQWP
NZbPQ57gPtHfMYuDH86G35l5gt06q6xTSyzJyQ+64BgkhkfUr+AFqQSkCpxeb2Vq1HtRfCPtzY61
BpdE5fnFWA1bQGqrvKSIabr8MJDJjgDXW1xFLO+jeGP2THkbNddW+GbIrSwhVYMMGjVI42Rmdjq4
qTIZOCDmiqxGA+ROPvRbUOHucifZaIF7+gPyIEnAHrEnezmEugjMsIFAAk+Lb0zdJ5JilOM31ey5
GVyiI22SefrQAotnTqE/uJCOo846unOyGdNObNnKZphicSbUzqDC64NeHg3JuurCbxzK8jhh3+Fv
LWoMIvGbmYjnqTMDUXEoTB3ymFoXfIlpwe0eVciYmxQPtriHDfG0UcPqRVW/J/My1HkBtgjDJkKy
V0GXxnlr2jgsqr2061fS4jXOkPRMNsXeEiwgYnt8waet4UTwI9Gf6ob7s3Vpn4RAbW8z4kLXc21H
yhYGtJSXSUIOQIgIhwijQOqEqpuYuBiBgbPU0nVo8HkP4cKSkTDhcs/Zqw1A6GGYbrFBBBswlofB
8NIzWjLSCfoctkP80irdeJgthnslKnkHfhOVs30AZ89oMeePufGIUq6nVOoSfEh9+td5F9Obviae
92LObsx+ilXjMJKMsoJQVMbUDr7YoOog0VAIY/kUHdvY8ibYPQdeudhc3PoeNyABKLNq3zPPgMlz
v81HJI/Gc95wOQBCNMgfLOHyK7yq3UmJunY9M6ON6hSYRBezwQKmAQAOuQjVTj97n736RtItO5Ga
CeIkk3STlLii2ZL5ikWnp1v9S1/Fl8FmouNmy+MgqdkHmDdyNo4WWMtZNqQnaNS/+I6Wf0Krh1/V
s9blsLXM6jq700vIEE319Ldp+dfMRokqns2QZRhzgGYwCtwq0iCpjfVGKuuQFE2sMg6LdjUNA2v6
7Ty+Tq+0JFoSg7AyGHpKFNlkJqZHYwJ1ICPtFAFyA++r4rTgaWPBnZ49JS8D1+6ZME+25as2p6Bh
nTGDWCsDWClYX++7d7VrVRtxMPCFwrKhXldq9tgRqq20hWREBDk4emuXFW5KblvOHyv6O+A/Kme3
PrWOQcWcd2DkcXMM8QQxsj2Y7titFkpdOhFvQ8W28uL5IHr4JwAokPXL6FOdgB955MfKotBQ8XqA
JDCVmKGJm2k07x0zwIk1FNMO5RC3rJGSmF9Fi6oHW/xF8Mhcq3qe2qFhLY8iJ41vre08MfQm/7jb
gwvcETn5M+o3Z2oe0zr/zAesV6xlOXMRIqTIKVbCPUzOEovqtjplJye0gDArgStWRG+QIPaamcy5
u8TakJJXUadN0b5qxS8DCQ6X4iVkuINLgW5HExvBPDuw6nea0TBQh+xa9Olnaip1YNlbfa557WJQ
uU0mt6xO7qOr/U4xC7h4EIU/F+1a9Yrv1NGDTju5oUyChlDJwO3rN7uJQLcJeVNURQaZAyFqFlQo
qXIr2/lu27aCZO59Wc3KRA13ZaoOe7e3t4WroiSswLXDL1ijS5auAgeYyNVK5MNhEN2PlAnhH5TJ
MU+AZxuIPVEfeyZfxkCI8LL3RAuGCT8fVJoaziii1RnTp5x1Y4wk3W4hjQ5hdhjDW8VBDtowjfeR
y/Q7Db/J5MG4OxPTGy+SDSfaiBsCQbnhclQwkAFOFfUbOtQHc8llTHXtSTHM98KJKrqYbasSTFgI
6GqhxJVMvBe58Q7iMpQ1vj2GL0bbkpY8Uo47Y3WRCqP9oUcOnMVHRYLJNcAOBopOdIi+Fo6K98Uw
nhWDlomk1nhtHGnY2Q1M4i+c42dR9OskxbCkq4WDk2SHZFksJM6rQ68Ibnnf8X4qYXdWpvhEd7ya
IyIjX0ME5L3K8sPyTrKbBC/uiVHYgzeMxME2SFIstb3FvVaibzwRNkO0hVedzYVhgfFvnXRs8FwX
gV0mF7IYk57G4TRB0bJ2ccpnLB91h6DkagnYjqYtFEuMhsm0GZsjY3kb2QqvNDX/b8daKdeoMwot
wiagEmjgGtT/tzandByQLfCPGfd0OJgpXs1mgORXN89MaqyNlvE5DiHq1IFB1ordBGJsJHJRmh8m
87GzNE6+Oruk0nwTHgvkaajNteDDlKP1EzeJccA+wBZMPNtzChMnZtuqReqmtOilp6kk7zeXGxV3
9LpQWbvaaYagJn9phUEEsAmqSdLEe5MV+40jsZSV3rrPTFBiGdpIFwETy17rQqFvY5PDhi/IIk57
W9+3DardKf8b+6kCsTydsGH/xRnJ5n01PqQTTCwSef9y7TtEfecZ6mdpz99aKaBstOkNCe8uwliz
dtQsZ7fOG9OlvAZThNXFZDyGt8IpWBBWjiBsebpParEYCQ+jrl5aqQSCAjEqWQ0Pkuhc+F1wJZty
24T2d4L/B260zZo3lwzkBh2yMtAbUnWEE127wURCBNLWVcVW42xIQrLtEDJWzguBkkinKxB+rKO3
YcgKz3LpfaXlPOUEcqYS3avb1k9mNO6KiQ6R0OR1O6HaqHV8ujRpf1IHhTHTo6QQfv2M9cw6SqMn
1bK9vQ3/U6m9Q5tqP8gEb1rGzDTKhrdkrM5Wge22T7UXm5seazYQQlJT/9JEbNFm3we1e65zO95M
TDY3TPHeGDzlq2aa+70jkVEvUwVPeiWAEeecF8aNRdliBGZLNFajH448ivTv/EpZ/paYXroMpFOg
X2QQdpTAam2guYIUzBoGtYFGmdVx/spxwnc/IbBKk3jbkMq26Qkucooi9bGUUPnWrGJMrX2YJ0Pf
NgYTQakXn+ZoJ+vRpGVpvMHgymFsmNojdyt+KsslldggitAO1WtXwqxreVnZAnf7hI+VPZG2sZaK
eIQSgZugu1YOt/8ojmkrTi7Lg0Nq6U9qDB8yYv+4thjiQD8ujvYo4YIZ0aUPGXaqOtMzBunYWLjI
Z3Cie3yx5z5irCIqIH2SdtOlE8OkYCz1OFmBaXi2O+WdGMl4NRVFss20+TqgqW7HTn2q+eXXuEF6
X3WitypU3TUh3fN6b0gC5ZmLkwUa7iLIq76DLI+eCCfw3GV8mLaRH7WRwzRkLwpQ0cj2DN9gzEEL
Y76bbL2GlyFVhnfbloTZxvaDKxz3AZzy7JdVBDvAnKipRzJu2tHcKg13gqzihVZLJ9CpTI9zGMxB
WHLIWGS+0zmV9TbS+nCHcXy1vKdRn3VHJT5LRzjLN+P6A8zhWpnEXhHxhQXbcEAjQu80KaewavcC
QAeODlMwVsx10FOvTUtzQHLAI8aUx8IlZnbwuFg0Tzl3WnwrJziJjVUfY5ldFdICFG4tra8Z4kXz
H7pvdVNbfB5ZWQHOkClZAV7mbmuogJUyDXtczoQ/xNVWG3V4Wd1yPWjyKTEsbTt5A+Vv8YaWu1LF
DWNMFfSdBgxRgclapAOLbiy4gr85rbggpqE6MqpwsGY035y9fujF3lrPmDQPdXlNtOLaA91V+/mN
4yjHvK2+PLgVxDg3tYDtahRTcSxZ86huvtGX0cNcsAovZm5H1fzuTTXfd7X5hytt2oFTOM6ayJAm
s+xsFkVY6owTSbfdsQ/zZzIg6fFcF6qFRA05hlOyZ4F10GR81ZiOr1l9+xRRlcl+qFAmim/MblOM
hDNS9XUZIaZOFZhSNc95no+7psDcFfWUmorSf3YxhjU1eq8mRjilygluklvQ2GaHudbZdnZxtglt
PUrCtYcStoJnRAQZmIb0SY++1EX4gDDLpILxiEhfIn31Jy+HmjcaGnlBI6oph3F4mrTJAdxfqeNg
XWLFulbVN9Xs/RoJecsdWb1boTvNJmRuq4Ck2dQtjAHihKGqTZwp1lKEAA8ciJ0H5LFqLHd6HIyO
og12dw58g+Yb4uhoXsqOQ9rwpoORIH+la1zrBYNPjzxTzmHqUFWCvwb/l9VVjAwEkI+u1TFbOa4+
o8MHV13gQ6XO5ASNwUlvtcUeI7ncqsJSgsQUTTCb9IetCRFCdVj1a90Iay1yN6FaGbRNWbaJcHHp
Z1jqLKb5lgonpykYHRMVWn7i+V+y07pfVavZlovE3FAbsNeOnRUUPUgwekQP0Gohyym9NAI+jVNK
KgPhxZjL0dj6uoSRF2W97zFx7mBwAqLh+8aOhrana14mmyFZl6gXtbDFrhWgTBD/a+FSPXr04OUi
k6+yYLTL33Y2vkee7zCtWJGEn1I372XjXCexDrUBMbrkUmfwjHdptg+zZr1VrY5ygxGaQzPpatMb
dqiXJgdGBRPGDowCm8k0l88xQciBy4jHz0A3xN9F/YxiwmrPrvo1u2Cqzml6NvF6VyVzGPfd059x
QKOvu0T6zU4PRrRN+4dBPqZMSp1jh2HPvuLKSndzfxgWl9U1o2MtwDI8G9oV37TDagA27aBv+bO8
Bf2CHLKurvs8Eczsda9xcdf4mEs2FWQES0x9ZQKTJoFoUeZBObL7qpiUApu5FvZpJty7eMpJo2O7
wEDk3Y2RwqGJS1/UwT6FYeMzVVob4X0O90O8aI2YNISk2l4bhqDD85Q/ZtUHmC24IN+5qQHTezOG
W24+u9NDZ97D+S80XyznLalvRRrvvPnDHljm2UTCEx5w7Ho/HTez92AvRFIEZ0m7jcn0jQ5k1JLB
G8qjV7/V5lXFUm1XLRW5B8hzPQEvF1BdWnqxV7SXG8/4LdO7cEE9pA8t857yotpHvcKx9OJovznD
I1iexLQ9Ts1f194L9Wk2r1H5J8wXSPUcILietcc2/4ijrzbE/UcBoUyVny6IVdZPE/HRA4909G7J
LzW86fpXyAgoNO+6djVCoMgMK0UV8Ev3gJVTtlpaqtPw+gmHVCLnXerymFmuP+aM4QnimtgSeLji
aHAV7MrVMHEBfGg4ntrkLklXdFLeMsrx0f7JlXuBQaTYExQKqBMG8DFFKttvzfZatQ+TdwkLHvAT
nv2Ex80kCHvjgj89pMOGD7M3XtvhBCx3leYIvOO9C8km2Y3JzsCnYkLGg2t5cJzzTFYPEyIGAb2P
x9Cb611SVbuoL4MSISIAfn8YPjo6UQ3TWyOg4Cf0FwugWPmwON1Vhv+eRwIXF7TJ+JreDxGNjSkm
3uiwQDQGSDMsiYaZ0wIz1sUOFAf4EKYg9idqCSpSHunqfey9VaIThEYpFTvwL0F+L8N2kpdJEaPm
bJiPeKGPayzjJXCnFmxgxAx5K+ZLjD2A4f+yPNvM2lurv8UUG2c1PWfpJas/wBFvR+ehKvbtuK5A
RlGhQeIR3VmIY588VtN+0G7Qo6TFS5r4Asd0j54St3HxEI9P1njjewabNjXPOwvrvtDf1BqOF1OJ
WCAb0q8RBEoIG3XI/3EI03P+FFkMKEzONfnFK6IJmMfPWvnhiudR/ZPZn6b/pKzzHPFRT0zZGDZk
xp/KZrIlGM14mobPscInBcoUZteib8IlzvYguXNxat6hmr5cHEMx25wUukGGvMK2P6bhglwZ+SEh
8wEHnz79jdTSahYHJv2KfuV+Ww3qd84OGy4m6NE5gIXkJ0YMNMSj/4GXKZgGaneHtOpbon8OFcjm
9MKeOOCjUIEIOAfcuogMXwxklLkSr1qCJpLhFz3JOhl/XKCaYoSIXiZ+OFmbCFsDT3nJl7S8lw1n
Tsv/rjzCYTQAHuEDYekrjBhs3n7C7OTUd6f6syCIwrBtAOe8lNO51G4if4xG4PafNZ9FzIR69F7L
AWsWc7sO3VYTJFj6ogJBb/7E486wzu+0L+W9qWtMyBZV1rwq7w47J0csI1B1pavOTqdfz704mHPO
I9R+A32t3YvV2PMUfw7tJzv4NbOtFSWBeZ0cxNRL8F8Mg0QfIfN8u5JVQb1VFbSbNRk+lUFYPO/+
/OpiK8aCjiPWRyG4othaOcjrDPmZtH+E160yjYen+sJv2TIFBvD0j7PHhW6vkvw5jd42RndHREYr
1indS9hA2ONnzTncJzGw26TMhQyvxS5+dj7fEKV08luhB2G9XBjr/rFnRC8RkBUlyQgFyw2uZoh2
O6sx1gVvE3LSlWLjoR5pbvNwRXnBg4+Pn2VQ1wFopmuMJ0nBRyxYRrXEx1c1fkEtZOe7KUakMLXB
GI4bHjtUIsq6I9EgFXIPF8tvnT5AU89nV1mN71lg0NX7pE8HdwCFTulUsO83IRr1ioHvp9y0xmta
tBCKec+ZNrAsglhU+za3akhCbBwyiocX2Ui8Bo4M0uIdXcnd7PM1oV1+ARpaqdaCf2FNz6MQGsLI
v3ySLfZKCbICwAGGOIPVdgpud0Dp9B5ZvMTOhKl7WhUMIbL0BVdMN0MW+UhdpNdIj5dokchC+vI8
UHfZISx6fji94ekdH6aFCMsOUHY/QLYdYhbEebA+DN7jov+Z2CDQqRETIUgHNUlwA4c6v08mEKsZ
W+hegTPLNA/800+U4uiGvOXNi7TvHePHqqDp6bloyQBYlaiIR5geQ/OFGdjG1akyaJVI170ImZOG
VhTd6lIjZKAlvazhn7GDpPT8FtROCYluIOrJYELTLzJ8/Jq289jwiYzedfl7IEcDgDF4U5aPtyWe
wSOvre0c9D6MZimMi39wvrBB6afF/F8/p1SvglLK+6m7dxe9v2vyW7Ma13uHfSj6oJRHC92pxyNl
sQ7sjZ+yNFcTNEv1SzU/G/mA04LCLeKRCP8k8iaSEdYhY+SO24HxHGVoGhg84AldTDZX2zbXCRXm
dU6w1WIJgDjOeWVuirB7Ag7mR8n8pHBVsCJhqJMt4V9rMzSWcvYBQdXzEI2PabZs+95ACHBXlyiw
Y4bEL1ZyUBtw59ypDbKIrMf+jQIXnkmQR2YA7AB6bLktkPp3tnXpPMFvIt27KFLuoOWd0zetY23b
kgGYjvrNssnU4AXWukOBAEKNcL9jtU+Bx5kFOrE+OSlO/lB08WNdqgdVhruwZ7uqvTX61wzVrGXq
ppvl1huTY6ipRP4U5J3wFE0jRmAUUoxr7GjEcFEdsAyg3L9GA7J8FUAFudZJuR0liU/ADHoz3U5M
aKOMQkc3T670nlykw3k9/AzddFRA0A3c2B1JFTN6OrV18e8806k/uslwdtF4FS64ZvaT0UjsSJ9e
07486bHyUETJpQpR4/csh3t1bzbhlfjELdykR0wPj2u91E4DczqJw6FtJpJgcMSw/rNmQmhCRFYg
k03cDWY+PWjC3YzjMlIDOsY1Q9Iu0IjiXobDtVUzqva8JcVAI6+ie6t0h22pPGHDf4iq6OhAJTPM
duvGzHtd47XS1HdwjY91Yz6rFvkNubUtCJzN5JdFMq/TPFblvvFAa8TKURPFUY8ZvFOYZqpErS/n
F930LoTK/I0pWxGagJOpaBeFtWimNbvs0NbVR62IP9JyH/OBpBU7sMv6WtnOL7FqRxlhkxHiFIXT
HhghjiK7+sw8psgcHxljQFRqNpLF5Wwf3PdKEqqlfWqMfCXySs3ge95XWKeK6ktlj572JvGOjyMU
h6L/rcUxbI4hsCNvI9FYeQwsiSPKUE2QXLhv4m0yPycd25Ft1l6FfiMKW2se6pT8j+9kSXksylXe
PPTWW83rIsGVxhGjA+s4FxmphFso+eZKsi74iMzHJnnJZ+4wlsIZQLSBgRroK2TqKXvUO2etX2Nx
ck/aYaVtNf2d+UwgDeitZD3mv+UKQRsLdxkOvg4b+U61Ml7U/pCrZ2E8sVv17Xgr5RmGJvIofxlL
xH/l+FQO3FK4GoFU30XzwVvNQXzCghPgWdBPgktbw3M9G49ecrHXTKYgLT3yKsEnrjEusChHUIrm
c52DACzgavSUCi66JQMthhHdG31nOreMA1jieO+Mu14fNAakKWHr26HbIo3jP4lBLsZCCP4owVOp
G9qR4s9IXwlVbBUs6ztkB7PYx9ULd+UqhzNjn93qVK8Ad9R+6dekbB2GFZhT68Tp4npbzjQCcTY1
yjrtO2N0ghi231YZUWhAaNZiXQTjAOYGpVqQBHP6xeUVKPFjywCPsOKsPBlIO7X+ufQONhtrHc1H
MpGZ4fjCZ1zjrMmUUX50Zt5E1jUld8GX0T9Jj/hn5yPluEielpFBx1OBfn8c78N8tMO9p53jNSpF
+0LF79q3egQ0+D7qEINeqpk+8CaV98R+oT+qCU5Ud5N3Lynnc+1UQxJaubQzOzb7mEOu/OSb2LrI
9KQjSRWHcUPKtn10i8fWvJYlPGlsKM10Bv8dqE5AIzKN56rc9upx6F/4Y6mxn6xz7l5cNbCaDRR9
aL5qgBiUF4E6XR7E2vIBe2RbHpx8n8QPI1vKMmO0+i3nX8V6roCr+PcJEdYvgO5Gu8bJH8X64EEi
fEoJCrSu2Hhwq5s/w7QpvDt1OJ6rd1t7tO2tMt44jFX3yQkUnvufMgCX7jyKPQir/OxUJ7DdnJuk
Tj/z7yRrbxsVvzCCCXR+txmMj5s2YFGcuGyBmTRzZXfl92C+Te1vrWwdOHrmozUeFHGcq03uRxgj
7oRsd91RDZ9y/w7/0De6Yd02HyXUe9C2yaHtvnsKNae9Jrgp4NERhfQszJNe7VLvk89/TWxcHT0B
SFu+im26GRAui1s8bTOg9ZwZ7joDyrIhxY/4bZAzacp19NpvrMAlZoCCFXQudTCfgxPoy28Hxqq2
f/N+i9wmoljsAH13lQ8GoqHL1UfkmEiSFHrIra2SI1A9WB4L5R17nJVTvhDuJ6kT7RTVHnfttvxb
QkcqFkcx85Gkfw2b7X+SdB67jWNZGH4iAsxhK5LKWZZkeUPIdpk5Zz79fOwBZtFT6HZZgfee88cU
VALl8sK4xCQIkaMkJdSmY7wIVjr5ywn/OFC6VID+TdXDqw9D8CTraf6mZUPvmiGmIwB7fe4isvlT
hpKi/JKrXahswMYW2uIXVTmLyWemnqf5Ezv06mm28GTjxSKwxj/T6rkwBJfGnrdfHViJ2JuIJifG
pNwU9TFojiSVaD09pLvRujbFMBcB4vKDEc7Xab8ZhT8DLUYlgLaHv73wL1wRkmK8RibMVjk3+c/8
Al9nUX5UJTpbJJZDfS2yc1luDNj2laStTAvScldVH3V5rhibPlFjdxbHy6YWHoHDgevI3YF9kVd8
7Dh14/ZSO6ozSa/cO8jVJ5Ib9H6LOcmTyYWjiL7adduuevNOuDw+kodfHyLQA94vm8pINn3Sujfg
bMuEtbj0NoFw5F0Ixvd//DScnoyT5W3KewU2PkpuvvLnjcvuSjAsitDkMwdrBbNqdqG1FMkp9txw
aTQM0uGZoqdwJmXYqZmSydaEVxrJSv+Qussco6Nz77UI2Bi4GfZyncYMdyJhGs11pO7ApxV2QRSl
ub5p2m85tct2a/mXdtqNi7dYukgbWE62Zr1LId7G9LMjutTlaEVuvqwhqJw8dWM2y7j+q92CTpbC
VlFsULjlopKlsek4Idsd94J21LUNOcMtJVVskb36y64kBleP06Bpr6a/KkR0sJCHOyPZSd4+1x5K
DMC1HrIVGX0ajjtpK6L56NyeeIFdlK/Q/EvdCT8qONAzJmxwCLbZcLB443NabesdkXdkPP/400+G
o0dQn7NynAXF9h2ZXfzJ6YzF1lu3ljPLUXkBg6OuGO9sbY91FC3zkpBpdzJVN6u5wfHUYSew53eT
3pvh7IduX5wU2N1uuI/Ep1qrtw4mztS2sjbFSh+dkfNcX/3e+ewKf4MTySquVo6n1TX6u8xp7vdI
qlddca4rx5C2vr86nnnVvs2F3tDAuMxQYRZw31uCuDIuOk9bhdWKsD8nR7EsrDt/Xcd2OD1KbWNV
lNc5HL/MOYvgAsBXsvZS+PQFQQNbjPHWkbKPnqaHatdABWlbqiIIiVRku/tBSLXAArGkZWxYfJuO
Cul6YoyuCXDRjNPQrjsFGH0jWI/YWibJOeLK8cmPX9Z73GsLcYmqg4Ry3wGsY7eiywDY6CwZe4uD
GAUW7wRB0XECWHsaDFCQvCSk8Nkk57Y7Kgw8xlNXmJCw9DVLtXw1VDXUYO0rBCf/R0NqpkSze5As
Bg5IJCJReWQ8AFkRsES3MWY00+VYTD4MJqq1v1Rwc9Rsz+uChgzIUkRUS8JzuXw5DeKd3twSrN4O
HGOMnPuYDBejuDdIuxBUsUp8e7zlNKPk8lvC0W6CwrXUL4cf5njlgO9HR+QhVzaV+UDBOHBiZPsm
PPNkoq5PlZ6d/SFftWDn0e1M57HL45FSfcKo0RovYdrlZLVtJqq4omPBrzZGnM47ksUJobf5SsbJ
IeTxJRBmFnzaMf1roXaahg8j2ArJJkiezYM5xq0sl6/0IjP3WbARYIbFpdrcIKZBAak6GZlnQC9E
BHU61l3wc/pb1zGnEyaF9CjwwGg8IBDxCqOvIO4C+ZYy78jZulfW+EgYei15xZcxTpfoTbp8Zw7H
3tpOdgwIQP8FCLkd8s4aHQ+oWTr+8GtQbGPsfaI1faJzsCPDqZCzwf/VZ50eJqGSUQkhMikCi5Lm
U27R/IkE3dL3dUl4yJW/W+GHeGu9WIkDXl7RkeF3RG+XkkKLXMIxIgoGmp3SnFpaC3RUGDUrFlWR
eFn/KaTJys9GZvEOzS1aQOioazqcmqWGGrvCd4WySk53yEcqXkPySula0fNtCcnlBhiLf7nKdW1V
98uMZMXQpddXzyI76N5m/xQZV5UZKIM5UdUrj4zd+yuz2kwh7Eq8NsTD8DdwmgfvergJ08GInqPT
Olp6m4e46cuvL2YABbOkcWBB+3e5ldODLI2LoD/p2SfHpaZu5wde915iC/yhf80PVNvgP6CZALd1
beI3hsin0UT1ALs6UpL35HeK41XVvrp4niFLkTS7cyZvNf+gmyfMU8q4TrLdZMMvewfWBKoFIPMb
JAxP3yakBTiL8hHPNbnNsulEPQFszgGxIWM6XQzOWK2YBp0EmJtjRNlEyjNnZdQgcdqQoHamG+B3
loSI5FVc/f14MIvbwIc9dAdz2JvtWYl2LUFWUE7oT9Jlw5PVEBrdlJBYKNt4bRYLtPc3dheiYllh
13K50S6VcI7FY5Gs5zdQ9ZYYLYj/Y0p6Wd1F2/A0ytnWoNIyaZNN3f6boVMBb/b005IWkAwvCCZb
b4+sPap8L4QrcgU8SnwrncRmgsaONF8OinId1Kuu0c33qcofMnNal72a6rPsvyJhM7UcmA2d3Ke6
P3LgMuMqrCiyE8DME4U4nj3/Glg3ovKb0aYwkY3o3LHFS3uWwdrbDqgTjeApQpg6ILgA7dlp2prm
qsN6Wm/AoO1cwU2ROlwa8wE0hifqSuYJWSZaP9/6CWp/3oH2L2LeW8OlynDZGlPFQ/I3TbITdXcS
joVdLFrhg9pYl+NFZyZthU8WXnbl0YZlRU9Be6p1TPD1lReC9VU4gASeYJSA+BA+y9ZNzY9yPi6i
fucV34V6jicm6icS56x3pcTVMmC9TWh+VyJf3ccQbcsffUFaQ7URDRa8Xa0xKuFKEJV/QIm9ODDu
tbR5k+qa/0u1f7l/tChqL2yWNZxAXOWW/88IfnV1PeA767ZJAZB/CatLGe/vM0t68Jt1pVw0HDVx
cqLuBb53H3ZHK/hFCSB+q9wQk0QVA4wMYAaXhFqzSTit+ZpowB3yPVRinSCzOOn1amAknZKn6u9k
4buuubo4MvMr40NpFeAoCBzyvVzdFPGTKyrTGUeHNb1JyWya5tslXOdbBs1AnVKKujIhD+6digsH
TbgIlC0MR0Hc9+X37L2LQAYHSJ1CvaqDslGTf6V1jvufKr3qJmMCBmQ6mleAyxzlb2JAI5qM7J7F
x+lsmF6MSMl7IlhN4ZeMt17tJIvQxs/EoSHP7S4HDF5uPicA3Ihnk+ds/rPHCCeDzpIGaIugqHi7
YCTuhYFlYalHaN52oFVNe0iLp26hU0fPq4uIAmxwNIIkY/k1OYhJlBja9BK6aDutDy/5jst723yZ
zZKeiMjfKcpfn/2hVeogF5ljNeV3XtjSZEvQuZN5q6Q+9OlW9Y7VeIvrb638rNtHL935QOjSmeJV
UO0lZRuSh2IQfMFyD3egihjVN0r5yFpMS+M9bC6sQH4ObNKLxDc+0mIzFfve2HryW1mEmHpQje4r
hyFN+WldvsfRnZwIbgvODIXuP0Ieqc6ANLZ7spb7+p/c7fF6Qvj/9emOxbjVmU7JUCSihcax37Ay
XaXNF3H/y3ZlTw3vyOJX0B/kfxKI9RhAQfy1vrKsDf3yKqqT3L9hNLV91hM7cET+g8FyCFYI1FPH
E8t9Ai0WvweQ2PnX4OOQAjeZQOsITsxfvnDupYsm7cuRM4sxHzvuogMzlmihwiHjzaKb5BwoS4kM
f+VbN0mvcyqEWd+xzvPwnLC1NzEd1fk1RsMzL2uKzMlKiGTeqKt08Sf1pNgSVs8jdmy7h8m3Iye0
xOsfpofaI7sL0BbJnqUAGRzX8mXUT6z5DMnOSK/d/E0qYQPL8CNVDxbpdwcDcJExGMGFjsgUUiYC
1iqJSrVzbxcPvzyX2fAhANCxX2vGeVQc4Y9Gu/iVhityqWttk9Qp8VkOQS70YzSmM/2lpB7ki0o5
8CRI8rYittw7cQZwKowYNCQ2VravQuM7W/7I/c4wb21wJQG219cVZbRciYb6WQG1UpIzr3ICPX+Z
9mnCZPX5yRt2/LDOX/r6emSXKxlB/b8WXJooC1e3kJUZBwCbkpLi3cjSXxxbIElpU/gXBM/IZEn2
SF9FfSbWnWvUsP3yYF0EgyDqlTCC7UN5uVW1/++HY/gaHn76EREXn/6U/XEekjU/RFPdo8ukrSe/
a/0qhgIOsqvFBaNFoT1P+bDkLcO6serHNS3GbsUhswD1MKiS5ikNPM5Z3iZhq6b0ix9JMEm6dVN9
0QpMhr4qu2W3qq37e7LT8sSJErgU3JsXtkiHCOk+/pwg5TLOSiP57teEssFi5rqLLlmJN/GHnizn
9xzCIjSvmFnsQCTdDLPmuM78m979a/hduTdIemNLWPwGOpdogff9SdAa8by8Nf2d7oYWWoboki+y
/M0GycynLH4zsnfqIm/X3KFFvIEuxbO9mb/NApXm2+4hfHGaa8m6kU5KzZCprFBPcySvmhwd4H6G
NQ0Z8eLSrDdTcgukF7OCNK7lcDdSqdKe0S1B3d47m1Wx+m5p8FIASuBKZgID9eIguI1ymf9iEf4g
ml58MkJ+M6w9fDF9mINyGcQTGnPeESCX+ZRtliiWkV19GQh6muaLa3Awdqm18ScK2iP7TYYH9g10
BoyqDt3fuKdGO+RiScWrqp6i4g6gnBsoS4czZsNQOI0jeNxqTPfFCjmV5+TmZYaQSjr+WCKVQ2Ed
cuklZS/vkIMcVJckMJYSysh6+orgY6Xqw4yfgnUyGhqcDlW3E3FyMCH3aHyoOEo1f35UKCSPit9R
JbUnfyhAJUn9XWLltEBrrWqvL2hi48b64pZCqfjkY9f93bzjJUeyiZZj+Zw3ZxqDBmYDwoZttGRz
iOAGXRnH6rbi0kuHrzpap0AJZJ1G2dsj5ajAmNOyBxvbdjHyxK274cJ1zQ+bb85qqbudcWfZwf+r
LtqOzSf3F754mo9HrVkH+aUgdzD2l4Z1pwsIvU8jObG81rFZdxQzLgskkvG/MSaaq93PqIsWEBkE
GeAd0vBFQwykmcisI7wr/jguX2b6hTgZOnKXl6c0+NZRWA3RIQOgMfyPGoW7avyQVp4LJx1qL4BH
YVIR64MoX0PnPUBZ4q+z6/JZE3tiG5Q1n7p4Od8J+rRJwYamloo3DnTln6d9ht5Tb++WvinldZN8
Nz7T0XYovqf2SxAQ/3KRB/9h2QPDmvilebcAw/mMDsTSc17lFfXml9vKvwE121m0Yz+kGQiZ6hsJ
2MIkMMmALy/I1S25bVOqXYfhBi6fpzuS0ihM8PycKB3oeb43xKB6x1LKNvhQ7ZSTOqkISMFZ3THp
UkFNPNQsufibOYV2YBy07uL4JD+Sjph9hdiGY6787gOSXIr7xmrPTbGVA9Q2yYfA44pol9IptxVW
TYU6819szowunbsZzw2pErQn2JHP15MfL/iHXgNXWsrJUi+dEKPzo0ODXy4xR7FyzN+3Uf2Si1ta
H/Ps1/Jyu2VzS+ObKL40/HyeduGLNiD6kX1+4ezaxOf4Fk0XY+AKB+dcD2OOe8cJ5p0HCQMaNx80
n7++kGFDgEmQrXPuDT+omaFVgTcRLhbRSpXu7QwUiWimuyfKLsaCkxFcQxEn4QYPhJtkl8D5TjwM
IgLELBYAjniaacWjgeKJtCiy833cvJatqZQ8qm5M9ywxN8EZYIgtV7d2Cft2pTOO9xgKCeYYD5LC
WcPrGnZ+/pqfxFw8EsvL2xcsaiDTeHxWHHu1f1S9zbxyz0sC1wRfRO58gBwS2FBCYjai8OlllZtJ
WEaeZc8vQAYV1aGb+1kUPt4ja92NN6TKdMKcppFDA4nvhr0gTVc0MEmGW5gU0zMSoE0o2hNhnYtc
/lbiH2B7Q96V2SHV1gFGR1HunPlu6OQJEG4zStcBvMF05xC+ZyYRibwXv8ios+X6inTXtRhqCxw5
KQ86E5qhr/VxU+h3qkYXHW9/nF6U5qHQUzrXLR1N+W9+JwzlQ+nvmf9ZvUOdrLeeK1qg4PnISUWj
AbyP/IyFHeDk428IsXldRi9fCNQbSAaLh//rK2QXEyyQfE7ZnvctgjlqZRiARY/Acm/0n6W6pAOA
yYKsPIEe1P5oVkd8j6j4jAW+N9h9tIrxscLk2ywHYTtuRwE1Q0EuE2b0GKOQGl74eCU0fDXrA1z8
hPgyEz8JZPaqGySDo6NcJhmM1IKDeSDuvm73jfGbhp/DR1meMeKb41pbYFDkv56z2i/0dNyJ6p9/
SscMxZ7CpGTJTGQitqyvtLkN44fHCBcNaA4YXjN251W57jnY588dceGM7eWGiNrz2zCwZjYXQ3uI
5k4N/3L7O+tZfEfghQGX8qEUN9rs1zsELPKVmdkUIxDpMg/mJ09fmbtuzPn+PKrpLSivVv9Dle91
1FN8KwWukAXon/aUp6vePWY+x6Npt/5TdJg3JClufgupMRmcpqQ2Hvzws+QGrVREAuahsZDWc1Sp
M5l3b83K4W72UkbNZcsA7+286ILibuZ8jHipeVuKalbo3UQiVdSPIb2X4Z8CNYz23+IbMqdhTbAg
ccVjzvJdBTIRHdoViZldSfsW27Z0IbeuCN1kSXp78pETWmEok0v1hi1OFaPVV1a85sNVb97key36
i0yPMVHsmPooBatl5kZ0ztnV1ECiRYqO0M22DEtIoGOBY4HyDsP7bZbcEfGfgYV1aizH9NmS9bU5
nAL5tzQWcgvtc7A6iIP3FDBNcXSNae7Q7bXwvZdEfoJWkG5FBhdde64y4vS++96FkWEy4TFwTGHH
bTYSzDQxtELxVwUfVk90N3fqBmAZPPE2LKl8oipzdrx0mERTHo6WpBaqOptdjJouNg+ciSK+9rmZ
zjR+ZOQ9uc7RVRxrowZ4Ww3xRoCSVJwGgSeWa5hPasjxMRrKs4WJCGe9Cqg7ogv+BylGu7gjA5uK
CmKT6Uo+hgeb1Wlzgl1C2kdGYNBWki4qa6fqfQnldzVxTe57hzbMdk/6l8P9HS65ULT/dhnwL43w
mCw6xt15Fmh7TWOLxabUH500gdsGtjo8E+85duzwf5bwKSSfGVn/IbKL9SCSO7diZF5jfK0RL40b
bUVfAfJzxBjYN3gEnm8OXe0fKkA484TgRICt2UY14v7quCqQJKnVUxXJO5bf2vg574U4E63qNO+d
ZfVd/81d3hqQ1oRWqMpPCjmmBPVASORXqdwl1T/NO4JF5aQCZSd1vrrnu9bsudxqpzSu0G9SeSXt
HrJlGQI/AFQZZgIm+UOViC353VKi75oGI4x62PkQLTUKkr/uxxPfprULFAmT23emE1G+YYcJOWtx
ADuz/AfUj4oH2boPKNICboM50UDeEnJCQb0jP9NwqSqnoj14Pj8RaaqXP0M89Bm9ZTMzroncYgET
IHFqUY51dtyr+laRd2YFpL5CFKeil8XpDpKopDc9vCs9q53+A0NFbMS/O3pU49Pq3qH225fI/rTf
lhmLNBh79Li/YO41W2BHXtFThOVfWKkJdKsLQslwRWxQh4RdExeHR9OWTgHGZsDpeB01rOUNO1Nj
7Ef6BBj4seqhP2unox5c+UzNCUqO0SiiprNuDsmoLMpXxok1RD5vXbcsx386ipgElLVszxVbP+0D
jmRCxCbvKj156Rkws2PIC0ijaJBC9QP6NaIFq+k8c2HRRyP8KeV78jcRFyLhixz3IDQx48aYuBEo
ayRxS8cBxRZIakseVW2wfQmQdFeLx/yDOShGVCLe6g5ipSDs/yUFMMjsDxkJHvNFFdF9bL7InW4L
jAMZxdjd6Eac1EnJBJK0qJ9ckmsCfw2uThZXIK2Zp+ZPo1BoFKg5233WD3anWQtL2XgF4Rw1e37Q
KvRWmen0yVfCQbLw8KYpxHjZo7auPwZWWnUJwG1pu4bhOzzPrfOTdrAY+Eq84npPzO6C4cw2yh3g
is7vgivGRn/KYKfOWSZsGN54lPLz/H1PyOlIy4+SDz/vybnhISg8vksrPnz/Nt/Ls94E7koeN/OH
33rPmhS0MGeTDXoQCkIQQHasnSyysgd8jAagDtMOV7VuvcRprxTXUvjIiZtpt1724lBQlJUcPoj5
JLKY0SN3RAsIkw6JHDttUzDi0gWfti+yEVj2EIACZs6uFxy0SnHGjudoyW6euoKWoil+Z4MbGnEG
DVKMZxOwcDVbk3jhOUE3PSQ9ukvcfloWr1Vfd8XQAh4X1oU6rbK4Xql1CiE7k3oIWuGAMrJ8FIz1
9Bg18qLiKpi3LL217GyPMQlgrBD0nQeGajEz0VMmOhzwwN+wIHBm0JCChDL6Ki+NlezvCu1DjNA9
vMtq5THsNCCg+LGomUNJGNOrE5AON39tQBQFY/Nl4gaS819dupTTgcgmVWOm6BJnFqUmMp8RKujS
bO1kBWzXRSukYSrBNSWk8Ya/Akd0lVL6tJ3AdC2R20//YXVArTQXRnbmrYn/fK4FqAON0pFzo4K5
olHFyxQYXyUWfQVDijV+z7KovnU5ndmfl7mw9Rh5+U4W9Kel63C8DdZtRJYYdFBp7APnmCMAuyrC
vL/JtjgRdqP0qCqCqKuf/KWUd61AGgKSpg8M+cgDtSnZ0FjpZMBiokkmRMxTHmXOcK4C2CFv14GZ
dSDEmWEgTGnBys6J96UBO/Ya+D2oqbFNKNBst/QtWxiLs3+0U2GfWkvebT5M51/UeYt1BaEj2qI0
wdJZQIYoo1BXpXDcnKU82WpOqtFbBpEX8tM3JmjqK23ZzkhvcmqbQvQxfqjSiQY00hiYY8y/hmwE
IThz4dDcvPaVL4maT6v6qr2lMkdd3WoUHhTCEwd9C2c/AXS/iUYCZIseReZyALAqrBaNLS+LZMWQ
7o7aIYDZr+QnD/G6tI6t/lkhzhiJm4181OM8IqPJLxmNPHGhi9YARcKfoDPDfwfZGwKiVtdMD4IH
pcThkoibetjV/BKSTS9W+C5nyM7YKT5LV2X3rBI98wLwk6pfyv6HJ1lMHGzVMpH4/1Fr99a4aF62
EolmIVDWrlSG0YkSQFKXcRMS4oOxC67OSOEdDrVBnAtqFTS6BAU4gdt1LhqtygHobFa99awohBNq
Gku57eq1ofFOxl8MkeG0noJzrh38FDKKb4fCRENyqWMU9Y+PIJvS0UUcFUQU/nquvwyzjffWZi3l
rgFb5u2MkPkhexENCsb9l4C+2PB5hZ6zxp5gt0K6KebuKvwoSg6zTVx6AkPQu6xBab4ApESa+MkZ
SMj6gygWGcD8TDbd5NCYRiISDzmU/uRkM+a2i0f2e1ZkifjqiOlwYDQU2oPZPhpeKjGpnEaJJLFC
W642Cq4EAFiXgm3xFEfFPpvQmvzIgYueXKiOEY4QgZszGa4aZocirxY//6r6DDHLz3olOEC6/DFa
hxhnWnwLEF6ZqDf0djuf1nK05DpaqJItYCrBoW79KUQNEXXJsO6P2dLyfnPxPqNDUjUyWVVLK5ep
jeQm4LcTA1viUoiwKOV7owMEvPSZCK25HGWQaMIh/2XGK+3ceumvlOw8HwUBxXfmurKR2ljLbtzK
hFgEFzl0xOA4Q2x4LGZ9DMrItaQsmMfcMF2BOwb80eh04640PmsgYBoJLT/Zzp06ZvawMhQJfPhI
mrxrgBJ5dn1kB9m86PkmT65yldmtdI0NA+Ia/Qmi+V4pdgR62ixCwUldEU1MOFKz5yWxqbitfEg5
AmvmSTn5U5K3R6zGb8mVNn8ODOE2Zrax+JQk3syU4BVHYkTPT/O50eQ3q9zPb2wRr4wX37f5Ckja
SypeGvlYVL1jmNMmKPKNMYk0/1pEh1Q8e/my5+5a/E2x4XoZIQB07zQOisBZdKr+ju6wjNCA4iCd
/lWoyAxtU/ufvvJRIXiOmxY58ktUvhCd/ffWgSuheLVEMkvHDXubkr9LzCkkWAgg0yERyhHY0mA8
x+YSYjLK0w9Dt7MVj15xb7t/AgKhUWFcapZ58ejd1o0B3/CSkJ0FXXoqCnEx6FcVXKOwTv1cX/yM
/L+s5dxHR8IZnQ6PjIc9IQtzqDCJTkjdaR/K3NK85/VWii5B96fgis/9hkwJknukxmmobcQvYqNl
UsIVCC1dijrpi4R1w0MqzZ4E9WUy4enIYMvyVdbuO4Kq2SO4HwWTFD0HugZIvHYJ/6BS/K+sl7q4
JtHMZJlr7SC6l9mvHnz4yeeIU2ECP+r6j2gg1me8MD5Y/yTxSxyPFTqF4k4+EGrBtUm465/qr8LP
1rz8YulRbr5xIakHs8exHq95fCGYUqUssoUNDdGXd7VIlRKYwuJXY7qjOn3MHlwAkrAF7uOwWELG
YcvdmU5J0BgPMetmTO0wTZjil2WevOiW1CcF4h3bMmYXtjMRIdbN83DGyyvaWuVqQwezi0oeoWqs
bgxeeosN1ho+NRlHAhTY/PUaTW2rkm2mU5vbYfL4b+NtmEmzWQqpoZmgQWoUEVOTZ3UCg+u9jwoW
unipwmHGrCyKlJFfRPkZF9uimE5UUiDFnOVCgrz0AzJhSA29zCeY4X2Jc00cnsnZ7oFIgzXDYLjS
8aRXHIFJ9FsNl3kgHlIAxKoDeohxAb/gYq1/hX2fdLJx3IKJaULJcLSQPug7H36tVH/L6Wxkjwzz
Y0kpS81D33ECZkw9WLwBSJnJbZMQVVK0DjJuJhPdBR8LKdLIZNhO5BQoaYdyspK3Bu4omIX216xf
kP4WxvcFUx7wf1109tvkzDkQVLVoyv34DWZrqAy/1bPCmqAqixG5mh7AD5apM0KmzUukXv8FvOKp
hgMSLHLqN2RQYYFDG8Pl2g5nbKHJVWlxdKDuRBtI2i0DJ3kMBoSw9qqgb+dDsCsxlyHGpqmKSKpo
Y8mPyZmWcnmmLo30G74M5U9Z/MjpOlBuJr9JAXyLv9GrDp1ywBrI7cazghQU4Y9cbFgEo3Td1D8T
NsoO8pYsQOXHwo2sV189LRbhWqN90aFZVGULWmSIdpf0VQ4Ii+ge//9pNoCKDHntCpj1wi1UXDyg
tmwZhqSP0qQ+4uy7FDbSiStWb4mAl6T+j0jV8q3uCHYLU+CqTkESUQVOzY91ySEDP4hRb5GYh1ln
QagZ0huGHNzJ4KoDM8lGQ1aV5lsRS3B8qOtzLG37fk8YMHlJd5JxaHu+DByrZWEbLCwmA7qFi5BR
PpeQu7YYwiDRJfDu/VQvh/6OjX+RwOYHDV5caIhliDhftQ2K35Ypf+8/yw2Wgf+aFyG2oChbKyvN
VSkNjfa1sKTGOTbZpokrWQYAeEBGEKJiC/PIsQVblptuHrweMvAz+wnbXhM+yuKZJp/ghhm58iy7
ksvFp+P3BZWRKl5KCdekM7uQtNdBiM765Z7hIql+7qTty5kLdtqzh727/p0qfxaRbqMrn2grK9u1
0P6rIfEi7YtX4hIu5eyhxW+mfwV8cQLjUzbXhLiTSeqKT1AMTaCY+o+sG7uX40V5C/g8ypD6NHKU
/6LuV0RMDwaUKrdSP7cM3rwjVA9shmuquhxqgEbLQVznzVqsLsTGka75MQJ+zLOiJR/I57Xj+oZo
hLtRx3dFbq5415Qz4F/EDIQml1xewpPFAAVR8H5n7OCuqv+wvYJMBYObAJeFR/+vgaKdhIEPBSMZ
moZk/EzbZWc9gugRBH+NfhP6a+btR5HR8ESC/7LUdoW8b1Psl4xfZCBVQO86G2cLpyPA76huIdHZ
6OTca/1aGFdFfNbVkyxe+5rUoHMR/CkWZZubvNzOQcffZbkitgtj3Zox1oGjlaONmXJyFxvDvDYT
deSTZnvJceyupIuY5rMw9gopfxCe0EpYLKdHoX9YA93CC037oLkYLHCn9e8R4L6Uz0a6nV8481if
XWYpHwm+hXqsFECFq8TxPAS/MlQq1RuJ5XoFOQnwEjbOcBOVa/swsw+heXdu5aZApnE3oqScu6NZ
2fmehgS2xhOxcOphGggdd4iHafhu+4u2X1nxAY7awYuIDmkgXduZJ8aYxQy4pS8AKU5DskYjxbdc
C88zGk8V9jz8KcFRbkdsV5UbYpNXd7J8skIcAVuFiBgQzuZKfCwg7y0CnZjkD94HR4CPZsL/NzWn
JPyViXnqhD+rWyOUnjXRGYCN2f96KQiz9jUA96MFVAfSZrgoPO3L6l7SQVMXFqoZi3jBg0haK5IW
4SvO5qfEnniqmTYdYDmkDHTbuzN13+LpQkIVCX8J0wHYrG1Yv7lbU8XQqqQzHwpRmGcXFKUyB8Yc
i7ccgzfVghxSNZUkpPDFd8X8BCIJpWf4Gsclpbx+fo9IQ49+euJ/LGWNO9HFJEcC6T9UGvWyWOdI
xbRPsCt0YbXFbBocMrgxxh1yzerqgBCVB2YgfENFEsUNrotH/olMjb5kIttE1ssr3tH0G03/eP4c
q975QJ9yuwbqtSXu5GWBDYwRAB/pHNqerGfMk0co+RK1Q4e1nK0Yvi4mpHdVKokdMF37s5hUojYN
1CLVN3LyUVYcmTm65+QUtptc25cEsNAgNSkXfj3pYCCRR3MQWhcRRl3qKbCB+S0gaEAi9HInw0xw
odFBAYL3UGGqtOhtmd99x9iMeSZ3ycRNTTIJFlN3QIrZaa+s4aoWH6RFLaK5szSY7y5JXvXVgRAB
pIq7bIV8Xt2U62gFzd4cDKU619KdrwvMfqRsZxG/Zh3PUnEuxJOYfEEiIT4XOLKNeNcD31fC3ygy
/QhYI7lYJHTGpflhCBuyPXFEYzbe9YqJMrpDYPyjats+vgy5XcX0WyN8xmg15O/kkDA3e3ZDrENy
nY+AMXp23qHWP61qo1mYIR1VcgmwARPntWXVufww1V8Ajpijp+VbhLoFRamtJVtWhdmBtoLitl78
66uQlMAOHW+eHEpZIQNnE+M3yPkaAQiQ0y0kYJUTab1aujI2LPr5EtFx+qfmZ/nP46i1dkglR5pa
oLgUiT3Jonj0X53slND18xUMi58/UgT+08CBXjIdg/giTaVfwAfRNn486IaswtaMs1fVTiT5BKto
NeGhb5C+IU5HZOJAMUQyJLdMFWUFaCleM4Y+ZUBp1i8JhJTA4HhHfXb7q9A9EFZwE36gjXQU5ctq
uRdkrslFrX33IR9wClosLOcJY4z3EE5O+ysiDZxhjPHH4GNqPezasJeMszFvOdi+gyc9XjIDrRr1
XwMMMGOeXB840GsIccJEYTFRoAfy2vTuVfe2st8YXF4DH6VG+H+Mncdy7FqWnl+l4o6FFrxRdNUg
vbfMZJITRDJJwnuPp9e3T1W3olsRCg3u4FySaYCNvdf6129G9gG4zvWaFN6Jl6+H7rfR8UeHBYDH
S3TGnsunoqCwaGEzjLCDUfXomOLLNVikVy47dR1gb2mfI/VLsU9mgq4YO327BAF2CakKQK+Vgye/
O+VvY0+a1bDq+h3mOpG87MZ9O2uZXlxkcWup6VoMDeR0JSNATslgQE8+A9gnwZTYE+03+GaoJkY3
unscKRbj64AswwNWsBd2O4/rd6Fz8RIY/h74wL7nU4MMjRJEuAPh7Ig51q21jYttEV5C79F2zAjM
uYbFGNfa9XZ1BznFn4N/I3OZU/hTfYTYMLJTddvS/CMLcdmYGIAB319Tps3QpjgGuOZwR/bOultB
1IvDucTVc08Ra13eh907TaCdzSUTAw5QQTCXbGC2Fq8tcwGbClI1qIWmYEvOUSg1d5D1qVms6nmB
pHHLnK9FmBzRDmE1XEN28Ep2MHIr/TPE+KbexkxHCSjiRPDlbT+cBMUx5Izza2kWJb+M4f16g+89
jhfgqmRrqhCcGxxc6HUDB4kNlpgpVHTYNKW1la0VIeB9mAp+MqZq9biu7KXpkSaUTANpz5ESJ+9q
cAGAhxZPd4laMaHemQTF1a4hEOKxXJELzrB+WMf9IwmOuXRp/I82PoQ8G9W4A+GoVt1KZGly7mTx
DKZXW+wJKuaUX6baj00rk9XPumMeWW5j/Iio4quV2apzs9pbDV+uWLjSlr2bETlrM1468uKB6TE5
8GDp/Q6cfeKTxYzpvjLvunsH3NW10DW8o/Cy0MyDY2ILt4nwy8NIc3CTmaV+xMwQDXbAHu+BjIM6
n7zXw6daPfSFs4QoJUgrePMDdMKxAiIPle1gbNoS/qKZzA3eHjktc2Ww0XNJlz0WHuLLlddtgD8s
6YDWGJCLJYdTRVhhJQ6dqt6VdzRYGB2WNWxiEgwPVYMlFhvXcrxzFonixwSdziApyqXPUOCHwguV
cvYervmrcuZ/56lBgiATVwhkSGocqD/1LDGEyPFbiJiw/E/2Q3sKmve4feEZiHjAA0LkOYNXWcnu
RKo/w/rWjxpXfO/WG+r48oxfdsdhR6pfSdmQM/yPJr++BhuPbXGpLj3Q254ezEvePfYbCjco7rhU
3MIZsweoke0pNdGtSqugmmQgYPRE4ZWiEZ/TEP2ifa/p07s30QF37UmzTggCRciLv9SNnzrexGAr
Ch2F6KsTJFAM07AacQcGuNBaUvfuK+wQ44YgaR9tUf1ZIMPVlj0Cec5evoYPPJmsROqxypej4cqw
qD/5+Xzs556Yck94AudkngVi+qFfifcQHI82fhUFRbl/YJl3CtVs20/6irhqct3gx8gYyH7Lxore
aSjp1LpZ46woE/rqhnKS7ZkHABIZ/nWzQJr6OXNybiMyyrwplrG94xXhDikYUgJk2U+73ju6oDG5
s0E70eHITBDRXFFrCFDQ83cOi0CUhrg6zsqSQwL7EUKrcZq54COIA8khaa79Zx0v+fp6eKFoUKs1
z3ORfUg0l235VYQ7MZ8is5KHpJ9QGCT+lvUlemu1OUSmBVjE5XJ/gi+yTQQFSxo4PvJzr4eknPhT
CUJ4c7K7XyQKEiSNcFj60fLmWUuhpxyrTxUfIYxIG+p7G743RVNl/rZaOoktLA/ohYQKgGKXtLIy
vag2GxAWwlXwIQhcTzNIpvhqJ87RjzZ28tFTdVd5CLcBLWD8LlCHlGExV8IIEaN6M63AEq9rmCG+
ZJYDB1dxBTxGyR8H78TrTDon4hxDqsBZE6C2Uj5KTq8qpQ3xzrqBmRNOVR7iclFyihEYFEg934TI
gtUWWOUSFjdVvUnFTrG3I5xLTZ1RViXxZ0rFPbL6E+OSMwTK0g/mzaa5kh0KZ3kWczpRiEIyyD+Z
8BvrZqU0q8zZAoulUKTAUttvrQA6MAgSYjY2KiAposz280OQ0wIoOmLgEmksbXlzN2cNAYs2a6aI
mjkhIJPR/EjsZ95/pgzOJswiKvDjYWalFpwQpsQa94TdM9mbJlqkbi92ebY8IRbOOIaGgfjCDTUM
Nknk+qiLsGdP2bDnVPoPok2hmelVfVaeg/6ngSbJ44rlUZBf2aOnWmWhZXOoqy7INBD+JeOveEpg
kUb2j2F3HP8cVixuG9cf+NIlFXuHynwadVu/3FInDDU0pRbwDjxLmL0Owldv7s4kajeA8Vg5iy49
IsUd24VpABrvQSLIh2juCVtk2BzoP6b8b4GQiJva3vmIVIzuF6cyc5qh3jwrtIfLHtIJsIrbAKCs
QnMrsyAGjjQoFRoqJ81h+FeeeZKDkwEJXFlTL3cIB2FHYS9v7rKAmc9F1DkhiM6bIHrq7z3eeVW6
svWNTv8Kix9SJwZ74Qw6i7EEPCogeVKs9N6yyU6YydfKYgxegYOyj42mOMBDkZEeQdROs+Vobxlr
di3RdaLUFcQ3X1qJpozaCwQBMSKt8Za4wGg4Av0z5UqXjAoaeaY0s4/qkWFIokEnV6e+85BKhBPY
MsiwHI0eMmTvsy6IC5BZ/qfQemtwmAu+feXLtXFPX4SLCqN6pv0zgWiowaHpH5IHSksNAq25Yy7+
wVYqaMmsVKSRYouTrPndJGOg5n8J07rgHhIRYYK6+cbVNI/6u4w6QNG2CSZSIW5AeX7xWZvhHiV3
ISFjWdfl1ilMzKSaeTIsbX1WhCcz2IIn4p086RbWFHiJz8X09dqn15BvrfrylESuzkpmeiiMS9eB
dzABzKZPikcD+oa1aKy3EBMdYAITBBJ/B8oPXHHqhWpepOR3NOi8kzkuL5hSTDS27j5bMvIU9gXB
H23yiHZ11w1rZ9QgPWEzcm6YuNFcgGLP22YTivgFkz36ZEsn2Xy4DP6dI0MBAlOcftOxnQ3ylBF9
nRxMmZn8uGV/8wzIbrIQM4Z03n9mERaBsU+HXC2vA+fGhiZfutVB52SlaROuhjMlP0ghMIWSzBMd
oyKgPCTMMENYGrfSkVZxR1DQuAshcQcccFi7+RP6ZM+/1BXSaJIMVHWnZ0daLWztOEhVOLxHGXZQ
usaYQCwxndk+o8q8ZYM1mmlpzUNwGkJhpRAdIUOAjb4kYThcG6/BcBc57hwhWEiIvVrMYCK5yALo
Zf/tyqsMxEdc+XjB5suTqGGib5a7nB895xi5t8r/ytqKYLbFQW/RCgBQGacUlCXKCUPgszQj//Wv
CrGbujVgo1ZkAFT0rAUMcLp75H2FtjO4aahp8yVaomEJbbvpv8TGWhPr4BfHVEL1QWZFSomYQV0j
3WWH5tbEVSAvviPtXiA/vpvde2HB28Z0Qxs/XEZmRvqtWcym1XF2UGtlYg2folHNLWNRqmdH3oBv
WMtozbyjnuqLnLB46lKjX/f9h7BtiyN6RCjl9oIeANITD9y9S+8uGsvEpHVTeFstXvg4JUjUuurK
7+YpZt6mNy2o3dL6U7UsjMX4ii6b76KTZ6gCe6ogevveTKCVYOxdb1IaEyI/eFHO7hvLjfmSsPPS
ug9DeWDOw1NHKip9n6CiNReQ6wlNHhuEgYsXX6WiwqjBVy0eBRuTmv7zDyKaXEOJMK6vBAvwYW9a
G234gGVa2GuU/oZ19ZJkMnjAfqInTJ5e8NIEsuvdfSiQTeWgyWf8nRyT5tzkk4o8gQwHC/HS6FyQ
HOjVWzTAHqMWHGrMWgLYKw9Hv1o0Tqb1Jni+TnLU5Y8O/yNyMAucS7EZVhZauyeGTlKWzI0C8xWz
pw2Bznz5hpEuXJZkrbWU3sW7+Y2gXsetvwpICKK37jwSseFHE2A2FVgSCIpEuabID55DUZMBYMD7
4HzCGIzYsRwRKhGbU1I9cKr7zNVf3EXccldV5G+6qzF9JgycDK3lb4AxgA6htBNWcwEjo1hshI50
3ZIbmJG986lCNQiMlxl+usV5GGDxUl411MnysnWAU8hkQ3/zHtAvFh1OwxMGn80M61CmNyNbgu4f
CpNbn78P2TMn9S2Eh6jW+VFp752Yj6zE7qgw3/E76LDWLzAKakrYIMGk+orQ9bvYxbpxPR9UgglQ
I7XsrNu2g89PrXV4t9x4pkH04Lc4USDDnpV8W8rTHCzG8lbSt1tQwZBL5s6AY/plVq5TieBp75WG
DjUxJCkI/c2qmjkAo3sxBnPwSajzU6b/KD2JamSK6e3Sp0d3R6aOxVtkL9WT3p5r/Zil0uSVYUbV
rIWOScXb23kHtJtU2ZGn3FLPZtlimQeGcjXzTS/B+5rV1SZpngV2bUmScZ8wD4c3SahcJsTkc1lQ
YrdGc0PwITTMm3dm60LDr6Np7idQABkle/onkwnsdh0hvtowdNW5/3n/KmAEu9JLSVcCAAb896Pr
sNCWHhXWGzFeYnwd+j9Bd4qdbbvsQvSdZoHAhk5o0lpz8KEqWvXssqFJqb8MlLPqnPT0QMujQW+B
wIzFAqwPneUb2C6HNkgXVEcI84yC8Ki28Qhk03VHYQdGxR0cVYy9SM+M4Hmgi4JGE322E+xHvoD0
3GJWDAv0PHgCnTSTxrX8SbVHVoPvys1ikIJ5gMIPQhsWERRnFBzc9wblWSmsw/OrRNchy1tNVVDs
k6br3OUad/+t9AUKj4lMUF287EU6JW/FJZxaqNLw/ARVqw9MiXjNe558Q4CDYkDqkoSX1NGDycBi
ovatrrTgYgDt1icxP/UATvpg58SvfHz7F97nI7sWKcLhErNCKfoytbVHflTOoaB8UCqH62FpDQcQ
U5HOPi59c1nFp1R3ppqxw1uuGcG4KK2WPt2pUtULp+1mZoyXhXpC3gbonQCICW6QmBy1Cdf8BNc+
k1zqRvhXwcYW0C8nc9NV3L03yd5J8QG3C6aeQuyM9lrfFspVhXw6AhWWeT0PIQSprBBvHuIexNql
BWt4Bv5MCLuFiI+yZznGVRJk1Bx1Zl2IBmlKE00NxNggFNRz6YVZLoR4OiCmwQk0Pcum2o8O8RkD
/hiPkIhBZ3cVPD7wHDXCtYSWg/1YCLAqZlhUwLApNA7A8JxMzpQQGuk3wQuXGI7wNrKgc8JOxwmK
6yvqSrAWYtdmUjGjXJ1n2Vbg0qRUAi/F7pda8MD/9OM77rhMhXDSiPkgRfJQiptCX1cRIDAKSRgH
d4zVFhPXFPXgTuWF7UONY7WWfWaIM/MdE90++zEqhJxLpiaVOy7c5DOS0TLS9DGls3iitVF4ZxIW
ZiItxgyq7TE8hE2qYIZVZ5y8Jg0r9BWVg+cPARM003+nCWcvZ5fAkau35KmqU4uRtBMx0/GcZ569
AorIalub+2SJgVe6Jh5v0VoY8S3FLA4ohuRmRsrMnWkKBsx7UlYoVEFlIZQ5hrRMtPVY71G9oxNm
vpbvsc9CA2Jm81RYPWOJsJNMqDaLpsDEYBOj95CNi48CCLdTCKXOtO0dGt1LgWsGA1OgtMpa40OF
KH9eDdvmim7Upg2LrRO27RO32YIuGYiQbPaaVQhtS/qpumrl59GUnDFwHRjlaDSQOmQXNpZGfQvM
Rxrba5UbGDIoZ3ECFy6bfKfLwATGUmcFWLCfVPseIFVxGDxf2LujIJloFvvJ6jZO+/bi+1gxf9m4
aaeVOiPSa16o7HbEHcgmG8xjqFbgToFNHraKuB6lePaS7aPcEQwOzXsW2Y+SYrhpWGPaDve5RQF2
R3m4SAlrnfNcLpzmHuZXIilwwqunOY6eY8gcBq+bVZ7uO0eCPwrKiTlXwdaInfPakW/jHxaXOFF0
58ioaHChEbGpisk4xFJLOKeqWw9FLFHtRNOdAyxS7RI1LtJplCDyvgxXmmyxwL4jWkAJ15nyaPaP
KsVZ7sFcWwohZOu/qUa0DQAk8FTgPbr8oD79fIXdBvbtHAP0IhnWeItK8gHCdgh5Jm67/YAm8BWM
J0aGA4Pziq3RCZjWVechP9rRrbO/w/bVyeOKcACKtTyG5mVdDI99QMGW6SA3S7rsxKUwJz5ERxEA
ZeWfB0zL/XM5HaUZCwKHgbDShKvmrA6VuWv7KIvOzYJqzz3BBI81IGtqegYPavuTYO/ip19Z8CFh
Alc+gUhxjjOIL85BE87W5HuwDziq+cqvQYarcw3lcRb0nwbe5/Vecn6NZq+aGxVNgHt3tKsm/bJQ
x/QSRpB+1jaq26OqzhESaujD1ZnVeWstpgiAhUiY7gzDkSA9ataHp/CEwyKSh400DxdFuKSRFAeq
6Or45PDB5pJ7HSFuVC2aLPj6hhi31w9ZWgiRhCptmO2rIDVKhHnvUToj9s2VnhH6I1F3sgXRB0uN
bd53bL+MhSAokTTBlHcNnS6YZh8qI8nGJxp0YjMxKTFk+JSJru+WGtaQSfCtaAjRlYtZNgzMUEEN
bz1TonHZr4ol5Ix8xUI01x1z/SC8CeBsoBgNGHtatNfyCI1Wx6WsXuRQg7HyrWPAjoDi0qxB3m94
PE8D5dDJgFCAjE6Pw8HV4iTIWCox2jlOScg0lOWUW2A9znpYsUeLHkhLFyijhbFmBVJC9ZpvOBPa
YAVIH43vVYWZ5D7VznFybfASCHaob6RiYbDcGefMnSVduWiNMLOnkqjya0LHTLgPwrmnnkZw9VY5
7bbComQGNMOEArp6j/8mTV0V3jB36bPfHlTEos8QSpVaBe1LZjb5OQrPnwHXT1tX22RYleSxYftT
2+zdzE3c+iupXq158afeqh+/fZ8MFdQH0dwxngks2vLtj8/dFn5gIw4gyk576cbUHltIDAQ/AET+
+PRqNlmXzaGiqbL1VZQ//P6ijBlP3qZg8YXtTvEeo7+3H7qzlkd/Z6rl3BmIxHqv8LgVA2omyWy0
wi5RrmBTmgfJgVgrnNy4yJ0wfhIETmZaJEhRRuLM6T0T0svKhPqmManOuTtE6IUMKPwF01qDOE2w
7IjSAqs9XAVQ/6OFaYdTC4s/YyKWlysQI0Nd6Mx3kqYkMzsjWBHks1rd8AVt5tyyvDgZCLRwS7d2
DfxzlSua0MTL7ZuMLUIAw2+o9/Bdpy3tqHsS3QvuyILebLdLMW0pCYUsDdYh53+p5MBE3SSChF/B
1HWYyUYSDyZ2T8CB44JLhReBXq11Igqz71LHNkOCeMXxNbIkNIvn0tdJSZdWLxBuYOY5FpD/tMnR
rS/Bo6sJ4IBPAg4d1deIYskztAldPhar00pDIOwhIsIXpOkhYNCGEJZQtx8ajKH+rGEY7hHs0fX3
Evv+HEXwWrtnGI+FV0MFhxtOan5W6MFzSoXoc8QyEI4vdScc7vI+krNDnQNOrbGnO+FKL+d9fdLF
IEIUiPbHiTfTcFTctgxx1Q+HhwzFnLISg4OIAwz7R9u4EwjJvHnLPI++al/YxM3PCvxCBXLh6nS1
NHXa8BbrW4YPMskWb17+8WfzkQfYnjuPleQIhwfaZ+4U9oKxvlBDQFAMFru1eylR5C9SeQvrtpHP
abMerIVb4y25KlxeboYfACiTFm9cK1oa+SGnF+k1GfbzAvh1xC8r3bVcTx8tIPIQmm5lJr9iXAXx
8MLhey8oG4owqPcNuHzumxMfrH6/kbsFxrvC7gVyJgwNPycn8t2jgnHP5UDM6iqBilKsxhv4DPlJ
/Qz0nf2IRi70jw2PXhV9Wd0rCGctwq0K2OGt9Peyeanyj7SAL7UUJofdgmqtYfZUVB1WfFiSFcvM
XuBXVeSQzheuuwcM6aJPTWitAybNiG81mU3u1+gvY4fdhsRQ70tj+KEgDF1H1lrMtBdYoMb9rFJL
SgbAa38/VG82Yg281Ek8dVkmGDPEuEhsPBaivq84Buf4dPpPwKGYQQARHEiGoOmz6emMc4XFTb5B
JBPUb5VyGPS7hVsF2j7YoZG79HhgW6C8dZZvxn6TBnd9iFem/pmpN1anqiCvgskpOtgRqlDB2W6h
SsGlph9X2N5iV3Jk9sRpKlquES1MNyU1ZDKoX6WCrmvR5GeH1OZAvfbKU4VrUvFsB81sNIOpY38M
FIIRoUkr193U/l7TPxTvjP2r7G5yfR+bmzDem8Hdsd4gsDV4VHyMyhoysu9fI3B8xTp5PAHahmWd
O1cfWMUDFDVezIqGci/VO4PSGT8J2V0jZi5GMrQGZZF6UI/0AUgU1qX0sIlO7VEnLgC6dDyPSsJu
ZzoNUQxdRtfuvXQax7WkP1TIMDHIlSyB0sYffXbP6bayLaZpUSPqi9b35oyfp+Wthy4sd99cUKkh
RWKbQkeSMa8vyYKwA5zAsjdf/iWvGwvHyty0/sot5pk+xal6gy1kDLsvg8FpyicXk9t6LYhfrnkM
usMI0cRYptlzUOaD/ZbpVOIzDlkmXHa9sZWdfMUIU60+tOBNzW4jVlwMWKRloM9jvIfhy855A4rd
xsOk/AMcaowJ8GvcZca9TkCSB+j5Tvvl+jwJ8zEmoOPDxpbAnMnJojMRJfA5ixZtH1YOIFxhd/HL
U492CqZmC5OGNhKzYXPY9YRWl1iOAKxKDUJ6BFfhCXsDr+nR0s4d66HElFx7P0KxhUYiw0PDRrro
PXX1N+SzdgjwZOsLqIWInIV45nMLD79TDEMJsHFua+tEvhEUOdQnjJ8rYw+MNZonMhRBYNFS4XX/
h7jt/8YdD/OIGewzG75jGj4zISpDvkCfhUvT7FO3ns4q6YFREiqRNLvI+Jwk98b6HlkFEhV8IiiM
3Q1+QhBQ6SgbgpIj9S4odTbWqjfekhxOPJYZyjETYEiPCUvezrFYn7ndUYwtEi2ZhuqPyAkJlfvg
v8Gl1jzoubgA7FvlWMbAInu93kg1lbbA6rLvBHELhb5prdgcxEirCTDsvDl4onKplfGR1BOn6ggK
YkDD/u37HAYO0K69c+stOTTcLb1ZiqZefTv4CR4BuP3zipG248nBEsXFq/EofK6wxKrFpCEuJhUA
WVwZ05pjJTQOIDw9pkdK95GExiQWxhjeL8cfPj99SDZJcsf60xsDMhoOZnyO5Yc+YvLVv4UbiS/X
bTISbBlil4S07yiv/OI0gGXVNLmZ+e1QXHXe4c/CAfqrt4oHkM8jT9zlWwwVvXd/Ur5Wh4W9GHDX
0p3BfQFn2i6gttCRg7O26qRXWoAGzCuuyaLs90VKmtSCLo7tqqG0+gPzNbMG3CPBDA8jXMx2thHT
DWb1br5m6EE26pifyg4+Pych3Oso/kT7lcSQsZdk7ri6uFmFt9PxgAjQfov9zmOUxNVTzaOirFQ6
NnTSiE5KPA3YOPaq/COAYIzhyvCh2Qf2tgoTUTx+nU8VKWWVPXwJ+B2T9v4V6wgNMX7zVyVwtbPV
24fNJ1MeYjRpib3TOPrW1KCvNrcJ1Rry52rTqex3QnF5YJmM0ZrpEhsbJiJUNKTlAuYMWGmSZwNJ
EY/hO4I2zD4VHJ1sthwHtDrdKPKWC571d/LToAL5XPVHCBee6n6vd8+x3yolcY1zCkBbBogj7oFR
X9nx2t1v0eFmugTkcQvYiwzINhEFQ781MNXejT08BcpnoE2AEgeS4cpa+zxy7TWLfwzl2rdzfE+c
H5BXK/spsmMUXHpzOzTLut7BtO/gDFZwwKR9r785wKAExFVvOo8FmtzwV5EBADNgp+o+plf3ZXQz
O2DSvrP9E4hJm65iapoG0CQgKSh7EWPLmDqmj2IOpOtQEvGVZrDR4mMFsxHbgWQdEjoY+ws1gZO5
CUkvUc71AFy0GNMlooNGgoKDcyCUKe2WQg6vrm10CsKPAepIFQE4jO2kNA61BCnoLYX2gKFfxoDy
KrJegHmk+lIMW2HWTtHTE1C0YepnWTO7ZCp+DLyLK9/r4qvSLoH6LQV4pUO0z7cR3deCt/TDk4Re
r2znY7vy9FVh8dhGuMXv3RTblltcwJhEpglm3a55IPEMYwKOZTH2tUP16CnoS0xZmiXqDOTx3rQW
H8Rs/U2JjYUtX1psctiMBtCZg5vjiLw2yerm/vSTGs3EQiT71m6/Sgl2BCJiBAkIg3hX3bmkPMj7
IIA7SkyJtbLUt1B6d9j+sZoVdMO1AqpX9Tw03XIgTKP61cN8UTIvMYcVc44E1WGHOdBKdd/6bN7I
ZO4so07CrGdvBT8jfLg2X/QDy2Ca51PqP7REebxm9zWdL5fJZHiz4wVBLWaxIbZ+UXMWB7gI4MMI
3RYyWI6pQfAscLtBuN8V+6BZ6ibd4g4xqplc+ipBpSWoeovUX+R05xZ18nCrk1enchBbBl2TsIZi
1k+1FRJBDvqa7a32aqJgr8ovSZvbveBpQnYp8bww25OpwqQJD4XO0rLReyKM2imYA0Q4LqN9RFqN
9RQPnQsXvoVSr6/x0aR90Ml1aCFIIgXB1kVMHZOjJIVkMO56JiQNWuGgvdV8/NFAxznDt6q9hRFB
qECBFRZ9o7VscdAulm2/wYzLCxeRdWkcKh/qCwVlCSrAFg8xHzImohZjj31vYi01nB/adidpb3nz
lRgYht66aiMNMd35g4FhiDqG8yk+QISttb0Bv8a6EEPAgKRj78R5PAlYatQkW4Jc9OFV5jsbhLnk
Yi27fquN+7w/DtJLEqneX7G9AL8ng36UV3r4hKtjyRibIOPGw/XoDMuM/TFFZKAh4HbuRXUdtkH6
6AAtwKhl0HcWlFn/4glpYqxZzjlA4W+AGMU4yQ/vvCnIB0a4gUzr2P3a2QM5aQMC5n+5Dgt9E2OQ
ocP0WuQmr4SPBoVleCA/02LaEXZHqz/3xS3r7ilPTJXjbDR8SRYujOjv4+CV5HMcay3umb9x65Wk
As1YL9u8GMCK8MhpGaDPEC+b08jOVP8yNk8D4xZFeSPxoLa22bh1tI2eVlN4snI1m0IeIkpGhnwv
IF8M5g37iHENqyGFckHQSw1J4pBj1OsB1+U0eKZ+7+TrmL6I2xNVTqetJA4nYSsYIsthfl0yFuUr
MX5PvbchupnWl3hkwWLDd6GjJv5xWtCvMCwCazfKS2lsFfVM8Nco9gg0Mla2CIKPBqpVwgnf0P3H
Prho8CGqUFQHNL94nHkNjItflzYblwvl0HrvyfATm+GsCwBZepvQvaPBQ5zNewy14gQT8FNuYFFs
l9dhuJDsmhDgEX1xB/DTJsihY07T01ihioMVgmcozE1zGWO0zV/xYEPXZ1yLT0NuE6a77og1piCN
vC8HKh7VKHR3lisNETelVPGHsVxgzysXnVA3qmemHAnfqTGYOxsiUuJZuWeceZOK3W4dObcCpy1c
ZNTvMr3njCks6LTyG31jjgkkk/VszQLP9Xc+fRxsSUHnOS36Iz7SNcJD7yMhAszFRZkp9pvjoXxH
JXDWUJtjfiumKOGr6n64jE13suxtkNxkZwkoSrVpB5dEPXGpbGkPQOp7GHvsUwdX6z1yTGmRFecC
rNftto10BNUbQJ/scp627kKqLlj8NvRW2YGtmGBscGDIwmUlxi2IncXC8ZAFsgdo32yDdNgeManB
rDIwTS0mjZpv2+Q5AkkiSfJWY4e9wi4w7gpwSsOAocOcB02cxQmGa9rBj7AUeEjmJvEywBAaGEx9
NSYNDIbmfCM8WqX61rXbcTmGG9467m+i+uIL4kEhvE4Y6RUY7a9V/VQSltz+KMPOle65dRycXZXv
zPbMEAFT1Gg4BeqPEdU8geeyuoTVRZXveXqKu1kETpVCaZzxjHg9GRG/ins3k7eO485fSuMKk/ky
f8+ilraLsZaHeS8ikpoZoHazs8tgn3IQ/zA5q2CQ8Hj1Lx/vpxENNbA8Pvuf7biORkhLK7ofdDuZ
fA2Lg8jkNUiaG8HVqKpgM+OyrMBebvEbXTXWzYDHy1VmO42TjdyfVOVAwI8X3nR3XDp5vlCjkDDd
Ywd1XQNBC6kUeA9+x8dRrCtAH1WOomCTGc84saZuZx/Uqqcz3CiYY2tro/jUsLB3dGltNSDz1rlg
9p0jluP0o/OC60JULzsJU97ut5UuGHfp/nGAZoLMd16U17yLZ1JtM/hu1sCsZvuNeR/kq6hdNGDj
NeZfywjDJamsoTB99/l3ruELsai1bYyCbhiQYv3qEAFS7wdWvuQivf9s84+mBgfmqwPJHincDaZa
MOWipeM/ZPz5VNBhisn5mC7KcFfjuGXzaGMzapk01mePrnSYMqDo8UnW17JCcxGBxrpnPDW16IAM
oCp3sfWlG0SlwGOMd2O+7sxDARQtq48I+xC893Ds1Oax8ZVWTLFAFyFDOXjcUs5HH318Vyxc1NG6
6VT5A9l3jE2UEEgWGr1y8buPTl05Pb3QLXpmNiStml3HxyyqehkNRYv0HBEd63BKLGEI1G3JJYbM
ZJeQdxYBH9koOedLiD+vCt/VEPHQjg0oz2H9wblkk6nGg1ecM0ySJIOWSPpMok+YZjQqOYgFlD1Q
GIfkAWZzCOxgJRThXGZ+JBcxW9emI9WrW9XaYmg2efcsBHZTw8VrLpgcak4LyLzj7HMBrmPqt0Z7
usBgI7jNtO4YwNNG+dF9QJPhbu1kVTYr0lU4FDlUOb/8FIKGBsNDZRkq78ZAoRhdGhxnOLcYLXvy
QYgUU6gizGp5yFQgdiLRF8Kgm3NT7K8enH3Bs0+MtU8yBQWEtqFHvnTmXagi5BVeYfjcMA/lm3n9
2ew3efGeUZhILSSf/ktQa8JqQZgi6D9HgwuvvQPENyGIt74Q+r5LwiZDeoXurwWclcE/2mftY0Qk
JYGmNmxHbn/V1btlXTMZNINrp4DIsAGSPFpAlGOkpB/IKhY2AS5vazk15BxIyMIliVCA+FFJ5MKt
w+Q9Gd8ZVh/GZOUZOa3oR62fqalgTVecveO40NntfdwrgH98h6DQ51geA3PDYhJkc8VDxW1y7JJ6
ZktkjkM/LckXZ9FqtTDSKIDcfjvvswyAbiHoJ+DKzsIhAIBMpxuctXB49P2Gxs3Wj1J37obvsng6
wY9LD1KYZBdYmzRH3nHN+Dn5Ia2DwbPMnYO4Kk4xk4CKZR1svfogK09gMIGJET09UdaZ+LmrzRzd
I+YsguT2LpUKtB96TR+TDgmwiJkIE6vw8dff/uc//v1/vvr/5f1kpywevCyt/vHv/PuV5QMf3q//
2z//sZpf5n/+4j9/47/+/j/egyjIf76D5//zt/bXxdt//wXxOf7zVXnff32u2bN+/pd/zNM6qIdz
81MOl5+qies/n4BvIH7z//eHf/v58ypvQ/7z979eWZPW4tW8IEv/+teP1t9//0sx7D+X6J9XSLz+
v354eCb83T5Ln6/s//qDn2dV//0v6990Q9FsB9MLw1ZUx+alup9//UTWDd0xHNt0NFu3rL/+lmZl
7f/9L137N8vUNMORTcdWdVVx/vpblTX/8SPIG6qjWlAFZP7wr//44v/l1v2fW/m3tCGTHh+A6u9/
qYb619/yf95i8c0sVbZVQ9P5/5rqyLri8CHy1/MSpB6/rvwPkvuGMMwHglZUtEZwkKQQFlztzkqz
n7XX+Aqr/n+zdybLdetYFv2hYgbYgASmvn2n3rLsCcOWbfYt2H99LTozq/yyKt6LnFbURCGHLOmK
lwRwztl77U1ZM0U9FOPO5Ewm8RSRxwtbK8Bp88kRP51o4zTIqvlf/eNQf43WfNM3xk2eoRH8aPsn
VMkCQAJZQA3Vt6KBc5DvJYZ5JAHpKX/X0yWV8GN5XI/ZjF/ueUwJCMC/lcRHATeAld6xCfL5GATn
FGMf+nB3Ye/Zd+quavReqF2PZnm5FgRxrIYlQ7rB2cvP8AUbsP5s1dly4wic8Z3N7oKksUl/JLgG
CeT2UaBzRk3UpvhicWZOXyL3cz7u5VtpnZNHFNwLgKL5g/zEM8pRHT8J3N9qpZXwrLrE+aTU/LSt
DvlnJS+WvR2/VofkWh6Iin4eWfvIfMEch2KwPVlH8oG9L/2ax/Mh3kPlwxwfry6eDZVtdXgajqSO
QU+C+Xb1f4bIamkElHcAw+n8IYGEdoKvB4ush9BdP7fuBpvSyi46RWZP5XoRR1xFCoIQQQKH+uqi
q2ZqnDL/hhuHgzDZe9TF1mnSt4HXg96MAKJvfn7nTJ9ldybmK6Sq7uhtvHjyUqHvDvd+QTjRFt2F
922tdcgGBWn9Ae8Jo3wbj3CPw3k7c/gotwwUaGMGNr1TpJQf+q9sMCxbMrvatJ+WO/Q34OrptU7z
nsKOttVMG/CsAka3lC0IJUkD28jn+rv3c5Yf7He8QHf5QxXX18HjCE1aieNFP5QxJUTFAtrHUO1T
48ltjVqWzTUm4GNJf+rajOy/xeX/l78/X/4CV7u+7f/ZEvhUvWdf8/z3NfC/vuvv66Blu3/zXdtz
NUuOVp4byH8uhOuXAuk6ruY/+NJRLovUP1ZCGfzNZ5nzlQwcrZXwWJ/+sRLyJU87jq2EHciAtVX+
eyvhHxZC6XlagAcWAeux66ggWBfK3xZCheAOzysaADugetI1dtB9aCqcNO6kLlaEHlzp9WThMASx
KsiWg7YjaibAJGlVotYaOUQXyLPu7Kyp7n591vQCO+eCYK6zkvhGnRzfR3XAmZ4T0dgLGhL2GN8j
S//3b9L/W1tw8Kf3392P7z/a/Gv5/fc70F6/55+7sOMEmhtMyMAmT17wlb/vwu7fXN+RUghHOPa6
SXNb/vPec/8m16/wjZ4MhGu7/33vifWO1Q5xScpWbNTev3PvyXWT/W0TFkJ7nq8C9nocFsoVbPe/
33u2Wui4Zlj4+8Gd9rYo1Qc7F09Wn6W7Rue30sawV84ekUUZ/i2/StGK+rgPR0HVFRU/hqKnfz8Y
UlUUOkqIoe7GFwNCX0NaY04qchXV2IQDUiWadp9mZrjP6/AA+4t2TNtQ+3udRIaSP9iNc7JtLJ5D
X13KeKLNIBFEpyBlLNu2DlZq/fAtkzx4wp5uUV7RXQmaTRYmM0RhhUHUbWgWt+Ky5GF1CKIExFPn
tC8+0BTL1xj/ZQ55PcWbPJI0cqzot+haMHSjelryZdj9thL948zz+xnH/l+uLoxMiS5KcahyHPHH
qyu8WTWuamEKRfVDTsm/KysJNatqbNSJeKS1ix242XXKQsHXpUySe+IyDYxhshHbo0ndr9rObw5l
0hSU01+8Pp877F/ffUn2iePL9RQmhPfH1zd7TVW048yxS3+SDWGpqCbuw9b2Lv0UnbsItTa4Pzo8
6doCaaAuZFntHRYfQKeqr1qNCIiiITwHKfAS+WYhkqq9yLnmKp+ApYlrppu3OYnoPwfr+530xFPW
2Re/NsMuZPrw6w4ohuW6NJT4fTcNh8WpP4tYMM6HpUcqVHFe4COTlRHVq9Z3jJe9heQKJYtNTUu1
bwpnuHNSmuIVHeto8PNn6cc2dlJaHBI+2eIt4oOok5/e0Fl3lWyhRabuLWQpvidJhuE9Pc0IvZcd
Ah4C988bFmTLXnIaPf+6QcpiGTZ/fnP8Wtb/5dHztaMc9iOPc7C3vjm/LftlFIghyBqE1mm2raH+
17DyT35kA5MtpstgI8Ryja+PtiB3IoyBhjQzdong1ZUFRuuaU69Ji2Iz+GlykB6UOlAnwclNy086
WPytqRC0zrDiqoW4NqXR2rsKdjBMS3fnGtRQrYVpbMiGnWCnBK/bfY8CgmaqfqFXrkaKugS80YIW
pwD4FUPceRBSnfyEVqpO4AV0QNFPYYggbe4z3JJ5ZRAUFCTFjD0k1Lapbm0EHVK36NUwDN8qx0tu
2RJ99voG1GvVvUe6NIc6XCJG7XzwI4O3lO7UIS/dke+2EbNC1NU9+VytsaO9KQp7l+fBx9hf9NHX
dEFCmTPIsyMUwqVI/uKN4g35H4+JT6Fk+9RRDqu4ZAn//Z0aXW/I7Y42h6liVOsxuCdTpXuJaqGP
ERO22sWqQf5aRDt1tinSR/B/QaqwmemAgIOYBAzTmr0Yob943TdHgwWq/PounFBU1c7Q7qoFNJjF
CGoXWW534W2Gw22Ysi9E45xqVqcNPrb2BKvV3md2hZRHC+stF82FgsVlRuCjwZGMq1WSjgdI3P0l
zCxgIqbkE3P2x5baqaE9Z+m8PSY28vx+QZ6zlERXCLJCMvS/W1W9JMI5evS8TnG4MzWarkViwCoy
ZHszKzNmHN/W5aGosrsqyOihTf1WiR5mJXEd5DH+BIK5sodt+2QnE13IwocVXtrvs2iZ9QXDt0rS
i2lDpt9CVXTWwztTYGCua+/dlSgeRYufSqYmQqwYccx2MAOK+VKQqj3mEnuhVgYAhWwZG+LL10Nv
7+yVuB2Ps94lEQ1oNIjT0RiihGrLEJ3rGI0nETZDkHfTw5LduMmnvWQSqixCq5bOfaoq91sUWy9Z
zFci3/oUeGSM8BuoIuYiP2YGA4YnvGan0zI9Dav5PJ6yzwmQu4sEBKCNl+0yK2k2bWX7kBf5naXT
mrMMnc+ZE4bMUKYfDSPNtRPIgxvuiL2G3rG+TN0wa8iKz4sTMv/s1A9R04buW3Li6pB0wIbqNxho
FJOYbAcRXVGnwRcfb8c1jqeTo2CI22JGA028WGgop/HZN9Z97CbHflDlc+QTNnvQZdl/buHTMz2h
lspTFNVFfhlr+Cum0ghiU/R+XV2u83+N1b+LKM7BKHeSaIqRPKB88CGSJgPRgqxfmygUpxHVS2PL
eeetapM0h7eJggCpUhJ+J43vOnSxOKimAvLpXv0Ol0cdZ29aEBmPAi5MNO3zyqBXPXHocZ572VCS
6gCuoAKAgNVf5TmzYUal3WxhC/ad/kKAlePBfa2HF7uPu72Jw7fFH9690EnoOhMGMviHaSLssR5O
eWf7O0T5QxOggHEx1PcjsFy1ZJdQVzGyt+6h1/CVImg8vTWLU1035SX5WVR2fRq0fvWQ73m5YlJS
5u+9pz9lpJ1FGse/dM/l/DVN0DGEWr1Ypr3L3Tn+8Ofbxa/t4PftwhYsTL7rKc9TtqYy+eMiVPtR
MnF4iDBFM0iSLXEb2l3OHOlxKhkCyMpOv/RLU1yI/xIf2hlhUxbom1UGxC/VZLg5DSOdMLHPnido
LdTmEjOH0PFwnZmKsvoeOB8Nl6xfkTth7eyZwalL7kZfpDbTXcrZCxy6a9/clBmDE2G08yOPQVY+
SNqx0SlpCY8Kip3ugnxfeYK2/dJ3u2E95XVTc9Ss2hCMr1Pf/ejl2O///BKtvak/HGe4RL7r0/Xy
/cD3xK91/PcdVQ3odKsBGlTMiqt5v1363IxSWeviLiKlsmVX6lNnOmra87E3IMtBDRrxOO8NAvGp
/9Y58uuSkHtooa1OPEl+Q+Hc/uKF2v/LC/WkqyR7OPXtv567JteqOGWgwBaEggTNLnNK68V22GHy
ioFqXwIB8FaTnFWufqwR3evwF/fTWl38y8XiVBoEvNc2iznV7B/vJ2H7kWP1IwyWtjl1UzZc6tA7
VHpGsW7L+C6oHkku/1gObXm4/P300LDAbGUdZWTGMz+uEkvu/FDSd1q9RV0KBmVoPcrL9Q2f/XKB
whvdl2GEPatgypllFVFaJQY1vF4WIbR8+PUZd7yBNpXdRCHFeV4/DN0ozvW0UFIMAsDvsJJM0+l+
SIitdOJ0Q2YseFNOlNjqaftj/Mg8zfmBiWDOBUT6mewsGqDY++G9jRGBj820lW4fPy8dwS+AvQ5/
8bYq8T8uqs1pn+M+vQShtVjLwN9PCu0YqDKxWi7G4uMPBoaytMV+GSdYUVX55Jb4xAaqkQ60Z9cP
JI/66PgavBtNn07ct4gzmuIWjDDU1/jWguODNdG/ymp1UFP8OIU4nVMgWTQVNkEdf20mCLqLegkl
ja9Ef/RiuUKxZ5ssNYWhLnhalMb0NY8DkvN8BGsb59kIa6YOTm023mcL0jK/l1/91uHQNUT4gRPn
vQ5sUK8BhVE1pOd51MkHN49azEEAKA3Mns7X58pibO8fgN+6H6Is2/qmgb8+IsBJ8Hd2wsPDjgzI
9EOKjSh+hYF/PxXJeSjcN7cGbLHGrlrVvkHaUWeldwn6Ek8DxufQn6AtW+07jHdALRnDGIYMBEig
EfIdfErEOAAREsHOD9g+Ks267RqH+Y2LykCeI2SeDJfYJpUnuOa1O5wL69AGAquPhvTjMwZNexTH
vjHXQjdkB0uAnK1NKzjMcbB3Ejab8cxMh3mID72I36ZRU0LAhq4nYBYKzLUjEE8IHaDjQt9ZtfRD
HRfxlTb4Twml2LUlyT2SDm1RF3cVrsrYD2k0y4X0mOytW9T33DbvnkQpNTWBd67QBE/MpFMCmWtv
wBUQPjhwBgswxoc218OhhwBZVNVnXiR6P89htv9uZHn0SykeAo5bcRZJXgFvX5hMCWIn9v8gyM7Y
/Fa7tzZS7lYA+mCCR8uX+TZOMMnoHk13nuqzG1snJzP+AxLl2f3SI+E/Wt50i13s79LADOm6O3aR
J96Gb+xKgBG03i2hlz4E7TKDCS2L3VT66FRp0k5DQ45K6AGVKar60UPcXokSOsLEdVyKcNzaof4a
BuWBneQQ+foDpyNzKhfekMor6pvG5ZFbAsdLUVvsagINhL0ch4IsgF6eApMbyucqv06L/yxU/VLl
xLP07fIpCwFYSIkke1YRPCUDy7vsIYIPDXFwLTAFZyHXgNwhq4e1F7dmHb9vsBsiyeufijT3kT/l
HayKlUMK13AiUC6/a6zdqOWPQQcoUADG7rxBfenoPzAxXaeQDOLdYkV6BVRFeQcqr36VFIJYn9JP
XTe5Oyl5Mksej83SroGR2ru4uLIWORsMjeBjG047YY/hMR1hFJTj0G4d/6FehHryQmYZTGh2Y2mp
p0g5gBZR+ToJmJwwvxDI0wBsivDuf2jbdMVfU/vGs7+qg/KDG2HcUEMz7UUCZ6ZEm2NbRBLY9gNW
7HZkep7TARoABvVjgKk8Ce7HEclD7qUvZY1woyxjuHY0TzKewo3PfOdDbW9NauN6TK1wV+CVGIv6
p7DoFuhlcbgVu/rRJ2AjzyRBPabB6egMLzVHJLQKb9M8IucT+mKU03CfU5c2znnBub6XFvN9TyXn
ZcQinXISzuuLNS713tXjt7JWWBo8lsl2+TYsChcd59cPPTLZuPgSzxPCw5Z0nKVwSZyD+TXlPolD
Hml3UEjTyHxtcsKPa2rtIhrfbGturqqtM7r4hKo39geRufhARwo8jy0I7lFH/ObIoApuW7Ttqwa9
cFNPF6dIUC2UDtiSQALWz3BJRW11NzsGcfWEhWikQIyd/tUVzq7Ai7LMeXjrO3kL56jj7I0GgE4f
0WRFhrzYTwAx0Mb+EAS0JloQwoyd92xc5BKmm8wBxWk5TXqcW6xefs8jbxDqFQYnbYuTXXfq3goG
0NMU7MyEGWpZAwxn3tUNfcpHlqRsa6blKwNCzGk231aBoh5b5P2851i8bdLjZNEmOxHFPDTRch6I
gZlWGGxpaZw/VQZOoKVy8CGOZkZflKhvUvdfJjXy1xI45i9oruJIv9pzjDYkaq8vVGXzHTtVYOL7
gT0IVbojd0kl6YBM0ePSQS+WEwVNgKBIT9bNX2q5zxxxlXSFIq7fDtITbY0UcMigrPNk5EuRpMQ0
TCzzcnaRClo7FTCOTzssAAptVGciBCN5BBq/FvE5WbKf/hgst8ZiZB4NVXEYz6Nuoidle/PRbWCx
9KhzKKmdw1Jgliq6wj4AlUIu11YnNRQHJvCXyIg3NvutNKm3sezp2W7858G2g60AOsXyEh2khOZu
2pE4ehVTEcTgI5f6OXMGj7qBfTX1o+KIW+VVgDeCw7I4iCcW8vbyhkobCGVH/jVuJDJtIlTuQGYr
m7O0fSciANepVaAKGo7JSB+0t+poF3aDxYFXvFslQtyi919sl/RCimeFFG7vhiXc4lyi94E0hThi
JowsaT7bBYuvHp1Hd9Ifxx0R93jy6OrE8XwNap6bqmUwOa5pRWNbAbFd3RvmEADICMs5QccKM3EZ
8nMQE5dpBYZSYDHnofXVsUGDMqtgRviNij2w6scgnr7bCb+mGcNTPA0TUBAPPzhu8N5gDC/j+ksh
fGjzrnkYrTw99Mr53NJKibIcxTHuHH+mP5dFyEziBdq926rboFYQZLUqOUX4pt+nQf1gAWD2OMw/
AvXTWWBY95pGb6fhw6lMQ0LwJ1ABJW2tBRFQWLwH+eqVSvZTnDrbcR7bwzS0LSwzvKVd638Lhwna
xVCobecrD/SEWx7xga8VcPa1SPr3IWy6myIkY1jaB+1X8LIbnPh1UZ5o6QLq4MiwaeWB5sCPKhwE
qMuuOFpxN2w1VsExTSJugtmDw4h3qEBmVNtqPA8h7j67be/jSl6CFX7OcYki27YeVQuebPJ2gzX8
qsUWPMPpqxKvU5+7N9Gy1rktWBMfU3a6NPaloiN98VOGx/F0nZNs35Zdd3TNVCEZNJCyFjE+T7T3
2DKSZV9XCV15Fuiyo2WqmPISIghTgy66sCX0Ao9UT2nKfDMorNNzIMaPFti4YzPj5fSHOcQW9ty0
IYxj0AALh3MCw+m2KloHm9iZbrYpbilNgMfYbT71VqrvEbqq3mCQKL7ZsTk6izH4xZnkDnaBtLd6
6N1GIZmu8QmuviaSCbSP4LNtxCvhjZxMdSScjUH6vhnLmNE2vs0YoQMCTh+5VTttnYjZggo6Dqw5
eQHKIbwLFRKduejVpT1Efp2/APWrfqZO2p4998C6TlRIsHxaKugq/oJ/okZ1G8TU2JVieDzhdYsx
r+1zhZLOhc3e8OTYsbWtjCHvo40e4nGsYcP5xzSf5dZpMKVYSr/KNj7ayRJeWW6yy9Tg+l//JQIV
XicLGVk2Ae5epmq4GG8issiqnc1ehCSTV1PBNZ2Zw8hpfGIr+Wb7KHGqaAG8mdfJsapXpX7dfpmQ
ql+qHnXiaMx8dhmNcHivr6kxXBMrEmeJqWVubDA1jJ5etGusY1+00KYVSJsI67qfgmirAw/Z8a4O
Agt+uH6D/S5vWbOfJLiLdM73HTyZwYmHF58gy2x6jAL32TbWiYYTbDwLCWrcGPnggeN1OW5kCGuJ
8ikm4NmKdB7P++xn5I14bo2c2CAqt70XkZXfMS8vLH75V9ePu2O0jlRohSQpW0q1SiMCd3rqyynZ
D1klH8sZSkTCiWwciRBi2EBhMzXWRkjZncYd3+A82xReSUxvZCrvmloB92NGctJZDeAviHZDSV5I
L2n2JTjvT+FqOk6d0dxXE11O9tEfXnrXKsu/RYITVJdP5lZE837p5CehU+ecCEVglV8+qKAPyYHB
nb6+BDnL166M/ZNHm4qZDEARAtvWUWy2kh8mN6ku3ewdO00fvPcwadn9a4QGc4b0cRnBLE22/dPS
FUwnnJf2ml7hd2l0lZkBzFQ4+bciiLNrZpBUJqHn7yWkq8luzY19Gb2tdNNt2k3+vRXTRJ6TdbJj
nrzad+7KMXzyvaE4OjH2kb//QL2Ap5tM0DMSokdQAoTo+0YfabO1F38QzqFxm8dO4QRBsfaSLeDR
iqgJLlHJuhnwJx9+zQ3m/garBrRtXWxNHA+nKJ/rQ5Nb7mlOq0+EZ8FoEf17IuKvMv/RmPlLGQJ4
1URqZW1IcGSpBQJQFt6IvX22o3vDjQa8P/M3VYX1qCzIRvv1IXPQq8zI8vYzY8Sb7KyPee3jAy/z
lyaeoQIEJZppqmskbSLbN6qc7+J8bUUaeqnTVEfYR+zyKe7rT+FclBd7YrbJn22hhJ6/yWosz0am
9oOIrR37EdLBGkWno/3+IezA/nRhCEyl9No7Ju3eYYxn4GIpa03AUetAv5LpGJySo8mzeOtN3Ylj
XPPiwGXgKH7vaUpuQRSz3ZYultGaDLSZ1jOpcrskpnSzrcK+xJBf8ggpjyqYmDn+U5nFL5kUmMYT
NqlW0u+fGYD18PZHaFP5YpkDK+VPsczXzgGI2DvddD8GnEBXApXDLm9w7lsLHjSTVdcu8/uXNhow
5ZrkYjV1f1mpAVHVJls7iZNjmHotUX/4ItyudndlZGWHpvBsOL1Un4tbTecsTZHbJ6a/c/IWVMaY
P+SmMa/YhJfBLT6tf0TpWNPDYIttN7TByzIsyWmup6dmnQ/ksk42rlzYlgOJ0tOHBtLGxPgMNE9S
6hyI+MhpizTudyZi0YpE8UO4r2McAKLc8BZgjFxIw/rVY3dMx3igGnGJ+na9JcSalRX2+LR0dykZ
pJssiWnjd/hvXCsIQaaU1C95DwIBeZBLoOwhGJZgu9ghonkPeJKHvLOH8RioGk58D7AUX2E7ApOT
FEtE46D4jeZ6jWel+B9L+2boCG6zpeHBd2+tq4BxLtwwtfCvbTWeKfbKG+VsnXgsq9qBvt/BFplN
/KNFlHf1ckNMR6F4gFwIy3Wpx1MfNLdAWhrcEyYorXA9p5xQOj3D1VZrLF2k+n0XNP0t1g71dI9g
HeE1p8TRwi+p01Ma5gzn6JrOXVrcux40f2IzgHVBMqQOwvBQ0RgavGHcm2o2iMeKGMJV1Cd3UYoU
NSab1u960iPD+GfsxP5xCJ07O9cs4VEIlDQgYUqWDUVaOyDvK7wapOaIe3FOT0tSux9dPH3u3DR4
M/n5ZLmIN019kEobwNuQVE8akQxBsw5tNMcGSxMD9fDIvqjbInqeUxa/1R0tPG/+2mHJiIuIu9oX
xZ0b0wvKurh8pQmN/TYFxcOo6lTHTX+yta8PedoI6DJei+Iv3dfdQoRsa0Am4DDcWnNdwBTJswc9
GEqkYdqPUTV/MbW6Jdk8vbgDtYjsvV3TpOpUh465Gsep2YrOSLKtF9G4lG2z+Iyfy90lbXYWJRO4
oRZU3tGIb6F5ZYIFf5vLy2IefLOS8dz4FWSVmr5eEXD4qNsuOeih+xytHN7a5QmvRcFPCRr2Qj2a
/cAiv/KnmWXP5cfAS7uTEPyKIGIaJ5wWJbbR11WzdlnEx7pfARXjTDFnfyoi8ZTxB+jYdmkKRqCn
ZHBKUvIFpglKUxDkFTkF3t6qyvpUTC1qhKLaLRmTw5b5Q0JnbFdxlF7341ZPh3KKfeIlm7Po+vOv
O77TIRRyHwZR6ci14z2AqymHa9aQxIDOg5appQqkzUxY2yJIMerS50qACoRzSXk3jHKHCfnQSVxr
I3oQDDNVve8qiHR51Qx3Xd7cj41CXe817wqaaJxpLPDsgiJo2+Ovh3CafaShrbN6PXhZEzps5qZo
BIO3cf07fFGK0wIWoX0yPv9maRse7KD61s/6Y1Qz9BxjhOX8hGts5xYN2LX52YxHgQ/PKhlUUTEu
AlxsPG5FIDwaSC45Z331PgQrEKVMYvKjsGSOCVG59G1UKrdeYV1rHPPnQdpiw0qTI5vsHp1qZPme
uWyWJJZ1IIdhVzE+84eFeTlab5Vn2U66UX8XdSGZbOu4cVKMaaN29WLU1cVdnSdxidwxLKA4rGax
ojb10TN0ZWlR54eiWK8YHiHHRU4QDi3/NVTNlp4Paa9WdLRpFNF47Dsa+j/LKiZSqbQB7zlxe/UQ
X4Z1+Vb3wr43On4coPbsZ9+crIoc5wiJLwZreiXNhMy3kDfLroOb7dqf6cSFbO0IOjZNLTL8tdiX
xhFvGYNI5LpYGtP17luCt9J32/suiJqdW2KpxURdViEsW56gDhBHSdPpMh5dm4C/UVIpzev8dBy/
WOuN3qKJS4qy3S+uT0JNoB8i15m2k8vANZF6euJsme1LO5yvRXRjR6a+XRyGHKUzgRBYsFRhQk77
fDiKZoDD4aM2ab1Hy82uTPvbo4JTeegnu99JNS8HTzC07Ol8tPopFbyAxEVm61f2OWsy0GMtub6D
k6Rn1Sc3vBXOIYjd77QYghNB1ue5pQ5eEvzOGdQVxr6KRhDNBde60XgirraSFYdW60uzzrQnr3xN
YlwTdtNyeJrCbE8osNx2mQSmYspyX60z0U7oM8xEze0V07vXVEhxMX/vK4RYBebKzMOiRwGP+Thk
8QCDiR6o1u9e1y/wZG6dqp1TPVjvXemjIug+zlXkP/ki/IhEqbnTqbDAiHXk3aQexVGLcMZpsNtQ
ZG3mHGtjItPysWuQlq1xC6ZlwcUssB9i2K1lEH80CWRKMyCN6Gf7zYMtpVWTncLMVZe6miBV4lzm
uOFHiHIrWjE7OX12zQwagd9jMknPT1SHSqiHouaMNY6tyxrojXvXyrLbrw+RIMmQ3iLWhSHlxklx
yfurYaPC/nOi5XZJw+zeJvkThi26oXEO3+yRDBVfkQHipfJ9oX3xocLE0vUOhwhGdhjcc3nUloUb
Y2UIonXgMKNWT4/zxSOxbO7NcrMIWUtCH7tuwjoMIcLgrCipV+HVuK7ZaauCMcQrHkmeh1xMpHPl
VPNeTMGNHfI5Y53gnunVyR7d+U6K5qtnUpKxe1vRq7AvRQjbK63gzwnKUVk73YdujotLOATTQZIZ
GUQ+v2FJPMIygUeWi4Afb3BIh+3yFmbOYxsGt7os2ovo/O4hCNsfXmviz61AYOG6rT6iDHqXkTtT
56bfHFGRkdG5u3jp9F2GTCKHAaXb5nNm5a/UpOpDmGmAicFG20V5rsloTjK/3eoRa/7kIxRpUm32
YxGDOmOffXNd1nbPtT4VcnmZ8wydu5zmqz3QECn5bajo7JfnsY5AM07m5LYR6aeTVW7LZT0QJ8O5
pXt6A3jB7Do/FtWgNu2a3juFP8M2LT4uzvI9rxKPbjdtCqWYsUZqv6wIJkwQR5vYKwIfyw4JDWpN
dzeP8XAuy2Y4Dz1o/1JpoOH6+6wVQg9OQtuuxiUceQ4R3XYDPwb+gfJ87h05frKrItgXHgH3Sxpv
h6QwxDSGzzD9HDS3NNWrqZXPnrSwTqFK3BIRxsrnPy9x8ka2b0RYN3D+hOu+vXDJCCWe6n7vcNIN
1SmbY5yfGXtgO5lj64rpPMXmY1uG0GMrtaAZfsY/QXaawtXWzDW49KrasMLxrDkMbddx2a5JXHi1
iCcfmk7N1JrTp1469/kwv0Zm2tmKo2/cvfZOctctkvZgMOEHyp6SBC5F6+UEXtOO+6COabDCNnQ8
b0iWK2uOCo3NPuKPyDK78qmmk7UdRkxOXaLXMFsAcvTcvnSJzZTNULR5Lu2YYFrBmM07jT9MzvI+
rDnNBMFlDrHkcXNs1heTcrjTucfu6xa8ylpBTtLPhRs+t52P65NwrgmDnOpdCB99SWJecD8t3nRA
Xjpt+ljXR6dfCvjfIQHvFXgYL2mhlfZ3PZpDCIKZa2591debzK8JQUkCAmesLNp5rI5IqxBOpX3z
M28Ggv7iydq3YX/qp/hKDRfeRW1nYUcg4WKMMkyXy3tdjNw5HQ1GE0dg6Wj3xMIGc2O+VCONwnol
7Adfu0S+lfGpGTN1iCeUF10zzLfGF3dZC3s9dQKCZeb3yGfakBZkcg8UVE05POoxik65GsB5Mx3i
zEE2sYuMCHbeUgPyd9byZHhtuSa95Mg3Isppp+C5aMM33ziKl6WZq4/Ju9VFzwHNITITVLnvkoVj
Non2wmM420NKdCuXMxZto8kA+ZCCfZkOMqhHU1Vbzr0K+CrrYhWWGHPxsbfKfbAa9gJOk2AbaJ2b
FWBYRxX+CgOziikHjg06MfyBoaJ7Y6kXQ8p6ALa6ii4xqrf/4JNqpIoBXlCUnxEJPngGO3LkM8Ks
7MMITnzg0dXEpxbJzTwdlDuidZofynI6x1EMpek8XXMLU75DSb0M81cnI3+t8l49SPu16q9d4QDF
++nF5pBZ6Yu7kGUeiXHzH8KjQ9oUPqU1DuZ8omdc1/6zdqvzmKcvKYNCJ5f/Sd2ZLDeuZFv2izwN
cPRTiT0piqTa0ASmaIQecLQO4OvfgjLTKvPWq3xWZjWpCexKcUNBkYD78XP2Xvvch9iDviUE/28d
bv+/eNcCVOvY+/4P3rULhrM++vw354a5/JV/uDbcv5mI0v3ARcxjY79wUfv8XTgvLPNv0jMtG828
JW3PQK/5T/ua/JtpO+7yJ+7ieJN43v5h2rCMvxno2yV/wlQ8YN/+vxHO/0Xa7eAX4eVhYcMbQrPP
NP4ix9JVSYqwkXr3UZAm6Kt+j8wJdTXbj63sCFqyg2c/bsXa69vz9+gbcoiz74tsO7TquYyC4GAS
L+36pEjRm5pW//Je/jfS87/IxXh9tomy2whcjCW8ysVB8K9KFDbLpIwxvdyL0c02UY9hrTWwX9dH
6hf7jlQunwBSfzc0YD6dpEqvSG3tNcLMq1Jwejw0/i4hZS81xIrGXCqhunfXMuhBky+jTr+oH51y
P0djfJxboAZLEw2R/WddWS6HbEaHVMqov6IJpGxV2CujrPtDVCefaGTHM4j/iISB9BpZbrRq4ozp
lGV+stDZe4Rt0WXQlnVuSHEfQn2zIM3/T2/R8hb8L0Xd8hYx1LNMbjFsPLa5+Iz+9S2q3alCB1Hh
H+fDhp+B2O37krudf6w1zB+HGuXObRGeZHZIso4LPtKRut66UzPeE1voH2lwbaPIHI/xZIqVmeXR
cURkFrBVXtUo3mFzwpLqZXj1RI9kQefPlUvWmxLEPI6M17RS4UNcLhMHn7W6YTM9mQyUSajYekXj
v2leBY0MyzumSD7elgbr3MfJYbJ8dxWBD1yJyFK3yWHQ/J9vom+50l/eIbyZHIGxO9H9/naP/Iug
bpniFFFs6fsWfcQ4wiPM6YBETDJuaW6F56GzqENJGVpGXyAjZvy/NUUkgcxEHlMCp+iSu4ducM5q
tLON2ZNpF2YjfIfGfZyknT24XZs/xIX8yJeR6/e3ugQpUTCAh68Yu1wlUJpVbgu1oY9nAFvhQmSX
d2ci3d/NATZ1xx6ya0CPVaaR+zXl7cUpB3VtZuOk50gd1WhVf784pvrHl26o8IpjdQiTjLzU2bHO
RlolO901u4x49YfM86sHEXbGfRZZkI2s6D71q+zDyR1vg8Yd66nlmJAz1DJKi/eDn5Cct3z1/a2E
A9CJLgsUYS+nA5v1RzoE3bFbhKVoC50wnWDlRvaZOKuGvkz7P60B8t/1kNzgrqQf5n471ALPc/9y
g4ssaElPHzn4+sJYyUrm5zj2LrwtE6AVq9lGBlQrzk3pi7Y6FFB+nT8XS/B4bBAo4owRXRhq1VwT
ptF1/q2eGbTZCabI0iIly1LZuc0mbtxzPgz1K3EuNNoqt3ooJeZ2K5qLLcc+/aBsnf4PYjt/8ab8
273p4htmY6AX6Sy/4l8WuGFOM9fsUjhrWv9ELKkRHdHsD+0p2dMje4iNkZHh6DzFOvxhE57emmaC
4Cn8FSdgCw0Rxtfvb83DAoR1kZl9f+/7UrgedPyBSj+cDHr+VvLKMCLeDWlmr/wwS19FWxG1ESTr
zO4B6Q3wO78v3jDtlRiGsy7G6cYh2z3U6IxoYfJ/xE0+3SwvBgXMDoAa5851g/ZSRLNxcZuQmA3E
c6vvL78vXpN6jFx94vDqSZxDzSgx5GP/xKpwySY/fpG2GkgCbFdN7spF75j88KfshxkSbmOYfXXh
wLMbCSWIbFek67FBvsEtE/CPqHUxlxWHeFJYWtoi+9I03L2Zg2OYjbngJOFrjlGt2hhef3NLaT82
iRW9Rq489E5UXfu0jmDeEHhH0X7Ttvr9n5cf57/5iFmkXYnBks8XSe+/L9BYj9zECHFAD74DFBDu
S1TY2XM10Qie2/eo9JwfEUoUdPl3rNfe4e8XOsn4CoD1S0JTR7sBVcPsZUPGAMEMc3x1/ME/fV9k
VvgnKwcGUdCwSTo/qldDLj+GKei2AYebExKQ8jAxIkk4b63NxKr3bmuZ7/H8qPqArGjXhfJMOXI0
7C4EVsywLh+H93jyfxaVY//OKvKbrF2nqvIhclLEybVax2lrAE/Zi9RsDlkeQMiejDkEYFT/8+LV
7uo/v52m+e/q1GU98LB6ITOwDd/nmaE4+tcNbxSmnBqaC/eaGadrk9BUaI9u5HLaLZwQf7qYhm4f
0xJFywsKb7n45jOaRuOaDl507n0gPPxkuDX/vNSapIQxBHHbueE9amdKBtiJdFiQs9SoSfyCjKgS
aSSjPeeARWjYsniiAY3Z8Kd15FTpxQ+q+VaYMVEzVijW9H7pEzIiqPBNXZuMlmDp+IAPLfstMHlE
RKAnaOq1caqt3xNq8B0l1Mi5yG6u7XIBmkyyUBuoVe34a065eGPNKdr7c3M1gqw+9qQ33xlmaGx4
pwifECpY0bt4lfGIjR75Y8p06NH1+kOCs+H4fZnn0DnmIv5waIrTg23FQ5/Rm2tnUmwtuRNdHl4m
zpUwheftZHbGg7OgudvJpE1Uy4u3XOp2JGYZ5xpcoLlDZM+JlwMlbcZA9VfDGIxVoERxthsYfWGE
HaPrGXx3Zv7oxEgqFQT4UzXY+jh7JaGUeVl96GR879XY3MaIqIA4MOp7FJnlh8q754JG8qllznL9
vlTztGU0Kg9M91GnhJ7DVNlyHnQqfvlGVf76z3ed9b89xJ7pLdZmT1o+usS/at09KLLl1Hs0/5vV
6AzqhttP7RoVku7BB/7g9LI85gHq506S3BAX/UBRme2HqVU0sPN2V3TlV+MUNDXiKkBvlnhv38Ng
Wva/s4SZbCxsRv4gfyISf0vAwa0yxc2eNNCbVm6TBETU96WomS6EiYSlFrvDi7Ks+0Yn89t//pW5
+zmB/Nvm5FF4U3mxeuGsxMT7lyetDjrd+zbsAWPZ66fq+fuCCIxYHFfetLTNh2j0f7S5gza+Y1iC
XKrALkW96QxZ8oqdpzwRDggfFNnRK6py96CHJXZ1+VM3dPG02J5z32orfh3DGEMt8zWMC5tJmfmL
n8bRnQc4PkTaNhh5dxMWdJeoYyT7/WVbF5IBTRywSRrO14hD8WGs2O+mzr80CjFlW7b2mpp+CwEX
DkdLXuswajRs9SvWXfS0zF7NpCacFRtUFNcf2MH2bZz89jMyl0RGIzsLPkInA3YEzNTpfkxW8E73
nIDmP8x6vkrIrLPKwB8Kck3ibPoYLTY0i3YVLghUaLNGahRNn7Um4NuwcPS6UXY/WjkSGdfeBlUE
HSrvAdrkSElq7T9iTQznj6ArNYkrydlEqtsV5SVthh9p4+wyL/vEkLsNaiKFTAepY1Vn3X2Vzqzh
yLw2g/bRdBQdXgSgTSU56np2cRLF5KQWAaIrL7qLBZFnqsqeEEBt+iGginLC1zRJ3xvx7Lr10zB5
wBxt4kMRV310sHlWg6vfRMnZQfQMNuqF8DOKx9QnSL03UCLbxfhC87y/16hxWr2Vw/yEIfEuFS9x
AOciLgOkouqaeZ1aj9GwNUyFh7lNiFGQmEMSBpz1WBWbomHC2pjhtpHlW221MNuMBFVYjv7OcOoJ
4umcE74J6r9nf7+3aPpYTbKtTWtjZgIXdIy9T9S0tVM6J0Mf1BtLRb/wyArh+b/pS+2ZyaUbmcT2
xmSmvQdJGtgt3igxnh2EnkxhewOl5iNnHlYn8hAwQjK4GddFQGyXTR6F35dkbMH5HQXUMxN9IWoF
37mXvQGjBC/BQH/TGcTJDqP4UDqomHv0VTo2yAHrkal7yOBR98mQnCVHjaTMqOzIbwYD0iZLLJQh
PbJe4iMFVJVPBLwr8ysmKuI4SIzEhHXDViKuo+kNIKTbfmBs5/tq50q1kiWH5BGllFTOIQ5yqDEj
5GgFwYz3kwFHrUEfYyZ3JjBtMptfmeqU69YmEzDr+T4bordxWfV2joQnNoL1tzns7gYyTNcDoq+k
fA1IHi+qQK8QUVTWgwvoYdV1RodhrWmeC8P7yhvGWg4MtpG2wdRQYGibj7N2ERzFuYVpNBYXc36q
nfJnGzGGjJnAzCwhTFOQyAT2bmKUjVTnzpbmgxqDSy9TeJM9GegAnNBEgItPs1dhGJ/C1uxF0VvO
tHCKjd3gDnfZcxJDrELzDBug8h67MXkcTX86dG99QNrOqIIfWFZJokNaMmcDyUlsVNYHHqpfsffD
FC30Rb1EztTmYRj/oKSvfhS8cD3CzWQ4512LQ2Q18ECnJf3OCBEE1zzMk1PdZBZ8utls7pDPBiv6
GEt8XmVjCPGjVe7bw8ZLhPkwGCMjyZGh/1hOL06S7tqoQvEdsBFafTuuKm3Ig9HAQjVJWFREuh90
2djruahHEIWut9ZTfQ2Q82ADQUtrpz/xyBAlnwIipcPphxgG5mnglBflpBAF5YeVTPUuVfnrrNxL
cQgP2ucJbPS4K2qetBLEyNqkY4HVMAh2dbRxk+yPj2Ugt+rNMHflOiwLY+u4wARDIEIOg75pcqfd
vKoG0s6aWsuDKsOn6lpk4Pcie6ZVW4RELFb7Pg8ZEWlXbij+Xik9xEOgTfDHnoPaElks+34S4Ich
qdo+MMd9JwDIP9GCOfOBf6U5r6tViUBhL+bVRFBmJ/qrJjGucxE+oSfYqqkcHjzm9LB+FB9C0O+c
PunuBtT3tdMcmBkP3gSaIePHYMh9jwy3Q/pXbwrFqFrFBqR8AwNiUncvbZi6GAVUzQ8DE2+pP4w9
A/OWMEtOYQ2g8SutddQQI27WxD2aYfHQqAWPFk5vnYJgOEttrlSo4TMxVFh7DU+uKSTAsgSeXatD
8mmKP76f5O9FFgKIi9BPJ3NxKa0LwtQXhnO3Rrr1NsrOTdtfk25Ta+u5rGBZhip58jr7pJ1ho9J0
pqE8Y0PL8j9d2ySbYhz1SrgjRARvzDBw23/CHHiK3y7hMD4EBD3tfBmSD63y5FZ6iqXP6bY9fOu6
SzyI1ujo84m0zZLJXhNsZG7yxlnmTfiUe4yBGO1MQPpMpKT2s2nX5SpFDLmag/yaToaJAmNlLyNM
1dakL2YAYL1yV4KLWdMAMrZSxKsk+S39ud7HOQuinpNib9f1qepD9x5RqrEOGABseBRUPfwKKv4j
H3Jvq0YDcqXPYJ3QqpS7/JnN9rUegOUGg4cuiQR7R8fkcINSHKSnzyh9CYNNsz8Y9oZNAHZVM7q7
92x4FmnCAcyYxhefI9emsKpfVr/YyNLyxUJYHlpPKdb+e7dqXx0LgJ+GuKQcZqO9FGs+aoD4okSs
g09N14Ca6zxaWU6JX9NmQhDj1Uw9Ju+CsvjYCvWuNalh8EV+GqQ/MN8DEJ+V7A8VoTpJfxrodGB+
YdZcjIQNRgkNLJWA+fZjjEclH8qcphY82ixAAjY6uwrBPjqvoZgeek7PiDVtvXO7KMNeouO9M5oP
hhPe5rF8zoxpa3KPhW7jrmsdYxCJGjSh0E2mJP2JxO/SpAI0Jw6PdeFqfGLY2gJ8cSi6P/OC5OEo
VURjjPLYZczrvi/m1LM1sfmpwstPLj6qC4EBnED74lSrJ7qQ5THKhuJYQiw/cq5wYML7X57Bts5o
Ekusv/EafOodBsINvJceo4ZLnBYNPGLsJta8u166/Tb8lMQoLrJ4SqthAbxbwzt65HdmuM3GL5h5
JeH40nf6A0PX0rUo9kO1HHFbQboZQhTA6uh9EwxKMPJg/FIoBqTnNqP/3irahIV1aLzcPdIkpH74
DcASF65DJMJQQonAL43xrFfGASsBet/66lZluh4CH7/5svG57PVe0q0Zp60LXjLOPU0MTzr/pNtH
2pDNmtlM5L/XYF/WRUlsRpbBaG19OKHkiLxZJAxkKMNaM2ewaGxr18ZtICROROb3Qaj0RUGuCYbm
oFqUGr2D/MSp4h8RcRE1jccmnvVmUMWDkSerqYk+Ypf7T4ePqRffeZJ6SPM/TJo6ZnK8Y2DE+9hj
8tz2v5PI3YnWpjtcPWumSVlHYAiMn5dgQngxavIre3+tXfElOzLbYztcY8zNVxp/7p2nhnWW1EsH
/sRcmzEkKra7JDrIIMVIO3a/whFdEXXXfSj799Hwm/00H7qe5kHEiSZvyXaNwX3g4X6Z55UKcHKl
i9XetroN4HcocgOuRdR3HiMSrNnBylQCxBoWFruBGWESFJjaiyQnQdzQzh3yJcVR30MQU3dzuXa/
/IL7QRSQUI/pmCbHeLlERb3TPYKxqZX3mJXxcxpLYJBiyEv5pFKrX9MBx1gEvyp+lmOjd1lJWNM8
9vj9LJHel7DyAxNj8DCjZDKqJQUmRxaZoE+pTf5qG2IhnXznkeMrVWpJcTR1l3nkHhwiG+j24GG8
IvkNm8NbEg4nnQe7NAkvRZFIBDzWhE8hSLYCCSpl0vxI+tPbTLRKixzBGWJCVvncfA2YXKRkthm0
Cvp0OLjsUuvWWNDnmXNfF6hmbVF/aN8FyYkyk3u7IJbYJhl2RBYhCBQwM+52EdrEqRvxr1hZt7xC
4KI7FyGJIqDWFCw4CWZkWVDQSggnB2RISJQEusqUY0I+Nb+tuMpWJq/uLiOhcdCnMLXOs4k/OM0S
VPpjLR9mUk6rsvHuXLYGTkGMVgej5viGaojgV1FX3Z3Fc3xnm2QmodFchKfjNcX3R6Zk+zj6kd5X
RoKbKCYrcnKpC53kWE/zZ4GvAgxp/1AvCN2gxUWJ7Hbtth5rfs3ZJp7ng2vgSjYN+8c09atiCE5B
4V6Hfg6XoDtU2Yq4p6KHdR84JBP2dr6fhvZFxflaLO6SLIIVpRiuEL/Yr9rM+MCLmB9EU1h3flJ/
tKi9aFFjCytk0EIqsB/D6YdXZY8p7sA7MRN4ITgXuOb8mRtGtG6k3MwRmUZyTI55ylYkFc9bF5+b
CHm2O8+EmPtg9qPCm9eL4CtpfickAWHwBORokdKjRg9OVQp5QhcJ0WU76vrHDJHdJerGF5tFRY34
W5uSv+V7dNHC6zgKLBLxrcC+BqviNiRK3wk3trcFXgbyhjgBe1mgb04pQEnQas/ak2nKTxkNe9Mp
XHa/YQ1fJt0ZqD081pddYybkMyAJu+9rxNYoqYbQw7/gO9dGxD+owJlg2x8hQx9URM5Lxig8G1pn
xdz9cRjf/InjPeKeHooMj4VgxNiDkrGXfsKEDyqWpywT5rYK3Ze+UJfIWRQykV6VLg64TshL3PEy
SlR5SjXDYQpd8t0hecPzKqTAoYHhjl9uxDAr56RZtaXr7YeOqAUIjCKZFUHo6rVV9idPWLLqA06z
udFMyAfQw8Rz/Iknj9JcIxMHAILksVWZt8lhkjt5SKmJH7Y0TTQE0UIUj98zIr6V5geInvN3Jzoi
AjXPAX4d7C/z7zRS75EFKszT/akHLAoEeolGMjGnzvZT0Xd3jTD03g/z54yZWUw6vZ0hXfdlC/MJ
NuAqjGYCpK1nkhxzWa0kG/JBuNk+Yd4FUkXXG6TxfECIdEth/DBr58x0NyRmjOVq7os/ESVpk2+c
KCy2nR5+VfZY7qsWPCaA8SQru7O84Bon89sy2w2DDSAVfc8iych0LwRTiG6wgCLFsCvTip7HwMEy
ci41ede+H0W8YPxyFWtek7pgRxE0IRZR90izWSaAC2CStu6ToXF33eCdKGqewooZzCSHdYu1k8wM
58uUrIsMbJw622CPeQrnM5YI2gNTUh+hfOOLbuoVE9H0MWv070HPLTPk7BCMmJazgT0laMwjtXXH
bvbV+hoEfj0cGx/qytB8oTYttiUhWUNo/IBAdRQFcJF0WYqijoyFBoII8bMG00In6Najux50fOR+
pSMgclK5k4c0pObPE+vTmspPoUoGDUNxjwYJBiJBezOzaIYd4caH4+Y39sUdbUJAHD4kFxYdvwKq
YHdeFT42LVlFN6M3l9i2/MWzOsAoMQ4fsFucbePBpXqAbp1QMUwqWcSf3I7CaNm1LtTBzLBsz1nV
IXOtTpYbW8bO8j/yzw3ZrRHZuoP9qmXxo7EPnlfAegqdmQgYIk5xy6G7HwEUuC+OiMWxn+hQGxVB
FQnpOm7fVxsUxU9F2CA87odilfBzCPbDUaJNKlLq10ajsedcu9wn4pSE8Gx5hjKW+tk+CbBaQpEK
XGcSI0h7VAzc7usB+U5JMbDWTJk9gRAzGS9RmRzsHkPqQECCA0AZnWY+3TdJQap9AEHsXbj5MUNv
FGbJocvqRwuctUYcSz0SXbrQAXfVmH9yGVzSueFum/ono42x0eHngvCUf7QkIQeF5tahVcdnnX3E
4CW1GlZG5nN6qvU2mDBGa+M1s6ORNOWBDJ7cOo2dna2MhGLUnJPhPjOR25h9Bkk1/Mn0Bn4LoBDc
9+EqMJ2nPp+Ty00NBsLCXt1U0j4IWWKci/A1/MTvl4djwMPm7Id8qlCcw9x3GyzDboFFKHquGvMZ
T0bSy00xQ/emp8EX5WcS1Puy73bKxt6a6EWDSN65qlvY4UXxOGf2iE6YOFmH0+z3V9nIBLn1cBP1
7lZabbRrB3YkbQbqUJrytWyITFhGR7LI6NFFyatqrIiTG5BfD00n5k7J4QTpoREjzsdWb1U1LW+g
tO4g/4xdIg4aKI8mT3Wyw3orHCQmg68wypCGPRKK2GQ7Eq8x1uekFUlKa7cbIR81/KXqM9G0hXhd
mFrHJYsEt1OQ1qvUcT+tmAmwsnqH/JDovqgjeY10SwVOb4OZGMmecJeLlMpm1PLFdpu3aqRbYAZT
tAXUdYsKMPRxafxpC8gJo00IupxJIjAHyOKzUa9of7+UU0iDd3AfsdHjXKg2DgfzXUQkQHttDHBe
TYYvp4uJ3RIprYvB/bFNCL3CbvjT9Um0tUR+6T04IHWOwLAIJXkj3VcuDSrvNHoPMe+keXExu1of
Ap0Rc6aHcFdE7qlv29+Z+VV7EXEaEYuIJV99zwxJ54vbOzGwRKRLMFI5rW2Do5Cqk3XTd8W1S+Lt
SELxzkbsFx2McfL3Tot0BbIQRkwZsvw0H/k4xauTYdj08KFc8fw35JJA7xlbTPix/VIW4CvG3ot3
ynT9sz1W/R18OU5CSw5UdqiZLvrVxWYQYgk+JEc8QUqjhEzyBzSTH4hW6Q/0Yj0FMx0d330Ku+pU
OEzfQyyjbKSsUnH26uk03wtL0Qg0qLFDWvw47h7FxCqGGZJol4yq1cqxnBsVmAOTWtDIbEhbS4lj
6hkwdvuZasM46uUwmHbO1h1NiBU0ijzGC14fP4xzR7yV7dvrBnvcpmxI2xm1hUqA7oRFRjavmG6A
mZ1FGmKhanAZBMwddhjxf1V5S4u4rYd7auLIfLLmhrSVxtw3OcilmrhtkuTQL47ZzmTzuqskaVtR
Pf8x/LInuIYIHod7EaRCs08h890VQg38buNngocwpVFOKigIfDhDOYDAfupYJ+3sLceo1kNLezIQ
4uqRKB1YTtBXjPqHFuG4756sxq4fyKukX3bv2mLY+lqqLc73cwwNIzDJCuVO/EMgYMCHkRk9M5qU
IgfF1h+GGOhYi1PP48V2gVNP5n67DQL2/SKxqWs+Wcv4hxnMw3mCaOQ/TmZySMPkKaEiGX1uICdk
5dQdD2DeIB1q8BD4ZVDt5hJsUJHh/huSo0RMua9H54dYPvOZuejOmfHeEibFdiDuXHRE6CEB3EFg
bSrwmgwLvzox/1H0AFccvT5NkxoZTgLhbO1lQi9zaLNilwfUSqUDMpHTKwHxto/+gUiEXDvzJu+G
d6+b76IqfZhhA2zjeT+nHLxSAEsyeKV1TYsDO7pM6dHpxvscPU7LSUBugZkT2jEy/jgEtC+7KaMN
EETtNpLsxn5cQdtixFDHJoFTISk1oeE9Sigp0nRo3Ym1YmDxFAY9uBPONOFY3MhYSyOMg16ybzxK
IS+B0OA1UYmKCr9a+wcSIO9dTiuLN3I7+O21S2cYAUEnOTiLl0Ik8q4NCdyyUPAygSAVJ85XuKYl
8ZAzeCDb+yoyQo1989HJfMxxDeGOsDd5CgKCxNIaVa2mpRWNDYSRNnyj4A/XIfVKD3vywVPJLz8D
Ld8TgXJC0sFt2uKkCag69cJ17CzzWS8qdjOttpKK+a40RsZLPmf0SNjEHZXGdPH66VC6ZXRj++j2
TOu5B+w4WIftKHCpG+HZoXA5+8aSV1rOqP6J/8B0HBwRkHRnK/Q5m0XVKTG95ix8ghWhl9wr8Vpq
9RWl7EBm5XQnFm5CzJpw2k5UbhvPDv44cXqUtd+c0mK8a3p0PaOp4ouq85I+paJsp6lOBNDwU8Am
KN2p3Ms4oV2Xmc0Zo69D4nXX/UpHAkxr686wSmMB+jibDjDTQ+PQE0jyslk1vqEfdN0XuPlKlO9V
d8PHX3R1e2NQuB7mStMDg8MXemB/Mcm3vBePLt63fRe5w2PiQKzy0envQObiG0s/+6JzLmnapDes
Ns5xduJ3vxXJ7fuSDgS+xTaHdgtAXuwmICQomG+cD5A92MRkD1XIRDqBU+FUGGbwZ43b0FTTVfvK
uvQ5Rwnzx4Cq4RBXYULuuUqvgkL2buxCkmf5Q50X9kHgx7mYA7T9oU4ZmypbXOh16TWOJBeYTNyt
BM77jRdk7Q1Lc3trWptnMNZnI3OaW1BN4ZFfntDOgjSUzLAOSSH9p9D7FSnOzAzJibdkOzuZjrBX
jWXXJ9cEIEEyXYPH/UGScmzMciDE/GXyVX3jTK2fYsNqiC6Yk+33l8aMhh4Aa7GZAu931fPgkwGQ
a798zh0yOO2s+iIilDCYum2e/VJ66BiLYPP9h1FXs2pHGDSs9GbUcfCmJVw9r6yLXTAP1rOjmacO
ibEJfUpQI7XGbWsB2RCJXT7JiI+QswirctSWT57sxb01Cftc2Nwumbp336vRr75kgo8TYWPxEDsD
g51ZuCvIA+M5iJNoHbfxZY7SlgG692kNtvvRMOG6rxt/12S2fy1thhzj4P4OOVEvm47NQ/M55vFH
hBvrpbEA4rbKu6Y+SQlm1dXop3q96pu23C7901Ps1OnBXrR6RS1PKi0UAlnZfzWNfPaEa9xIY5Ew
zwDq6B9qKjbQU+uTbdEptwXQttR/jiOLKAvhoB3qeazH5uyljJVxYWHjsd1pqztCs6rmpemi+inj
pGSaD30yDW+VGVYoKUnkAsrVmAUGoghHgVnL6AiLeeOWRkRec8kIzHn2U+teeNAoYqtNd3BXboHI
qrMjiMAqYx3DIc3kg8gXoz1vPW8K0Uu66F4Lx8QINzvcW1GyhuVZE8og1gAfwzeHcutgOOj0E+dL
pXZ0r3Dh3bK0eZ60kAdYKxlNN0DUnaXiE+2VK9QSuQqNUd77kGEwuPgmaXJI4hiTT3Qv8goJVrlt
HOjDkJfxutTCuU5uXj7SgN6MdRc8lX2JeV15x8EODs5Q5hufJhJRwDj+ZR+dequo18XU3Zrpe5Ai
GXv4VX2y5sI51D3LfuzkCEgxbBq2fywC5h6lHIaNlQA+kZZdolSeP1h/w52XeWLfJ+lArexuIxEU
NxO0wq5ZZpiV+44p0907Com06kabJyE5IxJ9TykXzlXjl7yqglAPzvzbtq0vWYdAJWriL92a/vn7
Uo7uzqsLsZuQCAL/+QMFis0UmsRcez8z2ghOrhRzAZ9R7CjtU8JeFIi+OWeBv55kEB0mN3HWTeDu
AjY8QLeEaPouN6oSRIGaobu3okjfc5pG/uJeMkFSKHtdgBYXJynUpdUUiWIXdvRBZ0gpK2EnsNAG
NR09AbLVdBPOAvUi5cVPhS/I7PYJ2Y6Rqq1fRWmtllSWwmyNt9ycphPzQUQQ6Zg9OZW7Mq3UP35f
qgSdtIjemqEor14R2TccRkT19e8RQpaNwRjlkEgz3smq/TAqT97LIv1tS+oIP5rcq4+iEnLf0tiZ
adS2Xncq5WLGb5E6DsBZYD+dg4BWTK0EjsasLC+uga7Lc7p4ZeQM+DlsNZ8y6H4Hj+as1S1jV7Z1
TsVV4ci1TbdnuOrlaFggD8cTxqw06pHwlc1TUfwpo3I3ZfP0KLH8vIRa/BY1WnWRTucEV+/Bz7K9
SoBM5A6UH+mkD4YganqwnNepK51T7bf+OQXdDiNHPeDfwsTOhE9nkXnNOoJL7NnM7gTQbSrWyNyW
hQpIt02JAM+wjYreogEinQBlhLoihZmvcFns2+CPx6YSEgwfB5QM1ALACsKWPJSJfk4UqRycdWZF
4UkBHaOHB7nBiQ3i7VihtoE1Tdd5tPfxrLxzNJLQVbV5d0pxGo8+2TLp8v3RwhRLOLHdZvYlrxgk
Bq0105vvhjugbyxRaS/X7VQTssKhEvPz0ltPbX2aSts7jo00Gc0MDChaWxDoHs6vuW1sRSyTz/vO
MfUDnlpy4aJa3v8Xd+exHLmWJuknQhm02AaA0FowgtzASGYSWms8zrzKvNh8yJpu67rdXWVtNqtZ
3LyVdakiCByc47/755JoUJwDxM/N2jHe9GQcCaXxR+JFiA2U8Zh1jwHWanH+m9GX6T3amUpF8J1x
Oes5DeWl4l2z0LPYcSA0SVa8hABo3Wu9tu55+S4zZTupk3mFCEU760QlfDcUKp7nOd5tito2UujE
LGvOhmUZXuo1QO2FnyjSBV1MOEhA2dqW0jGqwBRG+tXbxJR7FZj8zhXDTF34TqhOZZZSVpquA+w9
9jil9xRKCHy+qXa8pMWEqFId7MVtcdLaqDj5EiiV+h4QmN/VsYd/VvSffaONR27SS0cY5Id6A6Os
fSfL6oGzpUZ699/3OXmvbZii/3kmWIRwP8S23WaM1B3dSzXnD3u3MH0MxhRC8tVoXdZBtLWVSVlR
L4KhFKyWrHNKu5ycgCWM8PupYiGeeQ7R0jdzJayBTUplULSr085oNKiN3FdUt5YwAkOR9ndydBQc
qzAZ+AR/FwbwJ6KmMe56560wNcxZcC1686elqNNYr+T674Re1nQI8qsUNHT8mBmoDYABnFGE3Ela
cXQqQ08ZsiXdwRtcvTNvFsPGLNe1m2KhR1V++JkECSqgn1X70sP00oontaD/e6zEWwq7dk+jCc1D
r8oItWVhtNLdy8DocaRAg51Ca8vQ025ITVDxa6DciWjZIDkt1/eRjnBVVHsjSdHqvAgOGumTJVo+
kwYJR5xVRsxFTK807GQq5JM1kDybmkBZq6lPNWQBPqrshPiM7Y1Zf9Uc//xN9oAG4r00qWYBQAv8
+lPVuhb72aCjTQTtmu6CfIU5kCJRSSqupVUUV5UmRaHMThb7hkMScLypJ23vywV/MGayJwm2m9T5
3VnGaHQ2Y7orTUU7+2p7hWxAUyQk0Hsf3eVAlB9//pIpt8ISyHP68l1jf3wotIy0QjRZ76NRkMuv
qIBMw2QF7ca71NqYXv65A/KP+f4/mvMNE1q1qeHdRu2TFPEvcGE1o3k+DAGveqP6mQjhx6Crmy6N
SLsSil3EEgzfGW1fuUwweqjbwydwbUCBTVuv/8XP8sdh+g8/jKYYqqygV5iaTGzsLx0nZRx0dedh
ZoKVp+DkqcWLHkEaNRRQVmpUNDtrDmaEUuYvxBbkZDYO3NDBuNEtMBuKJ7ZLHm/5Ii4zDYV3gpaQ
4p8JlLc08hMEEsmwx0qeK9sLQG5D7iF1VgpEy342jyzJABgmzn8jbg6clfIz6eET+anu8OcPgRS3
kw1Ye/78VYy+ihDTQCob3Q7YkVN3db0m06zvMAgFm4rE884CkbUZs6ikifZD63h0ttT6wfloqaYG
/fFKyZU1kZmeu/mPoOY+mxRpANVhsifngk+WioLKqsgJ3mk9eyRdo+3MQMO5k3eYbD0dihw0MQDZ
C6T0eD2x/VlMOl5aDvAdrkjOFnwd9V0xrLVgFPM4kK54hc/JzcgEJZw3z2zoSIbGSXYs+qlDIMwH
W4i9/NqiVju0hBjLP3eBEsLJaoRD6Q8v2RuiN8ZDZEkG2pcb5Tlg8rn++cNU2RiS8pGX+S4nKHrM
vabcx/ArG0PIb0UDQ+ufXz//ycBs6DjAVcPQZVPWdFn/y7VcZqGRi92s1QwGk80qzBmQK7n71cWT
8N7qjWZ3WIKcVuRjoqjpt6nFQivLKGYFkR9+YdHSiIeCjEakHQKTdDELXHgeDSo7FADHi1itvJOg
qF95mwwckzBxBB5mvEJ6WcQbnazhWVqn9bVL4mLpSTkyecm0XpLgipJh2Pzzl6zOL+kf7hjSkZYJ
W43chcVd/JeXLJZm3xRlUy3yNu9QdPXcia3RUbpcdj1JU5fZgOGyljnqEywX9wbkb7H2wlPDPuEU
ipjwcrGi0A1vXmHp9XMIc2Gbl2Ls+Ox13lt/Hr90x7SNMeePGRJnzuf5gX4Mqs9O9D6mrGiOklwx
Ey1rLK35AJQoLJ6B2opbr0yfZixupZSxCnkYbwfMDWMl/efgYfMnp7P09s/fkr9GqeYFTTZMSzV4
V4gM/iVt5BcyzPGOa1lQOhgjcfRbT4UfyltTuxTmYYGEU6HTfGYDihT+i0vwv/rmCBSySK/G3NYo
/2Nug6VHiHKfibMnZ7+GumJnH27iLtAYtLU7PYCObKhTu85L+e/f+f9tHvn5/1Pjpjwnef/71PI1
T//3/8rCz//Y9vXnU/6eWpatvxFHpk9OAtVD+tYgGPD30LIs/o1YFYE1ohCKJmomYbx/Cy2b/CdA
1Mack1AlcQ6i/t/QMnWcOqEJ0zQZi/KJxv+oaQ5iofmPGSCaO2XycoDpVV1T+Rn/GpsLaiY6sEdl
WMMS5U2tCQ0F8Zx7TtuUZbpPY8m1fPyWnjXXLUIGMkv94E0UbypjV65MKiC1kDhWbcYlZ7WAJA1n
XY3ZpRwhHffCiBdfK2v4CJQCpHEtuSWD9TL1jLfQnHsqhid2RqZJZm+6aQzES8UCIb8phgQVG4o5
o8HvUSYYMQ0JRCs52VrJHGjhqMgsv3bn0r5FGdcQ+aTggL84YTjc5dhmrLvcWxtUgcodPEyiPeYN
iIjX1ChV4EO5g0ImOgM7PpCTFUilvnMbvUMFgTaRWhQ+dBwYYxoiq6pullmc1yw94RayCgXGnUw3
roJxMDBUFxkLv3W9LgYImsAhsHbX4tVXIpzYPk4hHRJ+i9jA8PhmDdIzqcN+4Q08Qsl9QOSLO8lW
KkIwvoFnvJ2Q8ieFOZbIkFaJNKK/fMAU5xgyzeTL74fmUgj5OiutyAmM6CplpM7zfsJOJvnOQHRb
UchyBHoFm6DNDhM4CKidRk15QFji/gklcSngruDQ5rS1+QQ45y9TPXQZDJqkCjGMBmCQRJMBMM3e
CGP7MaeULTQVtxuZLOnZcQiqL4l6IJsIrE9HoXprK+D0zWgwJx6790b+0XIrJ0HWXuKc3UsIVDlk
TNBg56gaibF3z1RtGmpAX+PEAOhriBvfHqVkci3rd1wxOtb6Al+W8T4UimcbcqIwc233agUZNcF/
thgL8VUOBIHCDBl9VAFOdF69bGQz34mDsvF1kLA96Gr8VfhqBkHZiHqHN1KhjjxPiWaowTqkkzXC
Q7eC+P3pqyanREa9gIE4JNTx5+j7NWxmDCRpHhD4RDQR219yG9O4qDaZXUJPMzDb7RWJ7IFkHUwo
GFMK2L5RBtUhYoSBDiUY12bz3nse583OvPZpckBxYQOTdIZTN+KrDY1g2YWdvxCI8oIBFoGoNY4/
yNAZRQN3ito7ga5JzgSr3B6LZpGoOlylDvN8J6cLpbagfI6Z083cnzaAVW0wFOhHege6BkdoMCSe
IwUx4ekWqmHtpUuOds4YERcQAetQ5QwflFDbNupl2R3b7iW3LeG6VpVx435Jgo8fXjSTBYOOzy4T
URmGxp339+Q1VEopJIiJ8fQC2ivZlUHAoa6Up1grrCPGI54CmRN/8yh4ZwMh9d2hwJPrJeF56MsP
r3hBz37v5xJdP6cqBPetNHp4izPBbkOmqHoSSs4lg4vqCPdkZoIlr5KB6Q5WJSb0QiVzmYRrP73Q
xTvCy3zzEnYdU1aThuXCHtG/XHxPxyptRADhIA1zQdpX5mcd6c0qDTHyhWq7qbEiLDD/P+rC2tFl
5pBSmzYx9g5BUjx4hPJHgQ11z/Zeb/LtBEXMGgi5h9FGjCLKeIioor+NNNHnBQVWyr0XCtwIOqMn
rVRf7JpOU++fR1bmdSQMWM5x3DNiZ81D4bCrcrb2GNKSoyQKeIffiimRoeBrrg3t26fFA3hUXtoa
xMC+ox4i84JlEc4JC9IPttdJsMIbCyaU0l0lOKxrnN4MDRLxLWSOYktkpG0lZH+cxONBbMrPQg0H
+EV0ysXi4PQNG32g3yp21HCnRV504QyDIRDTXGzWDDCoJix6L1wKI+zx3iT26Qc016EIIGyPoCG4
pFQDA3YpfmMHgxmp4OtKQ8tRPQ2mGiraOk3vE8OCc9Ymr0SJDwNVc45kBr/0qjBs3SIa7fkAvSxY
/RKDWFfOSM97JtzILi2g2oTtpS4k+RiYjEzrEU5Cn1quip3yko8KpIt+DCHq1SzzEojCqMO+VYO6
8DFHBiMBU1NJUyrZeAMjGNur3PBHXBriLSBWGHmFuKfybAbNGhd0eHKb8kDzZFl/aVWuH2PTG+yi
a18TYwjA3zq+XvJoJNykl9LEKjg3WLYSuPuuvSO8R0xrJ8dsRNppWhUXX8jP1IDgXUD8Hbdqx3FX
10fJNuHqH2IG906XFaWjSdncechYlgcwAZZHUCrpvcwgjQpCscIEIKPIVsUyBtbInlpGOeOqblIe
PYofm/sxne6iqeQHaUKoqzxrQROocVTK6hkro3+YIEZzX043Qwu6taX2Bc+vp5hF/jaRAkcxhuCo
m+HsZ7tI1Zxj4AiyVkcA1KEevWsa5lw8VMKZBu5JMJVD2OnqMpjU9z70EXvHYksqgAZQ2kJTxa2n
uH7Q3bIX4yE84rl2EvHIgbX4VBXy3KARG9JUS2R8xalnhttQgmpSSHiuSW7LZWkuVaVLH+qU7kUC
ex2BW7gMbaJuMtwv20H/9ugXJL7UleuxiaulUEHV7SvRwIccBdeG+3wtVEiaTTtuUOO1JcVL2VWU
gxzemj58GIQQ28F3MR90n74xqLZWhvFBbj0ISNLsXqrNyomqoH3llXZBh6ShWqR2hn3Jscv86JkF
LpmeFvxumO1VVYnoTBlL3JtPK8GiasZbxmflq4ZpGTLfWBcBclijKMG5FAN4UIhAWIrTRd1oSOLz
X+sUu1Yi4PysczE/NHOfIvYX3Gw5aLG+SHH8eErhmjqLlkXJw67vsejw1H+3ZvEfBkK///O/1Fxx
RU3h1ycSDyQXyntlerK6yjI/PgTG1zCjEuJGLGz8DG48jwNDGchJJgTiEh2NrHZUdmRKeVJAxFla
SH/dAnI405fSxMsabPNexuE2CVwaXt6rS2rg1AOynxjKGkkobDtCmr6zr/QuxI/BokP2LerTVDfq
BvPLGAtwstQ8X9M90aFkpIyPJ3+to04zuLdyx2JEu+gEfE5JW87DEFyLbPM25WStZCvpd7piPakx
5RFqrCIV44k6Ski6EpdqfmuGzElHMGhC8khZtRYhLHGnlGXRljFyq9JsVWfiLxvai95G+LfAxiCL
vJf6SzL181w03zPQV5AJvTlzoNYzPVHT760/MA1KaMdg249KfrK0j0GgTYRq10zKgAiMDkNyeuOd
GM/iVLGZFXBLsZobbM0KOV5ECtYeeh2QM7BDdRIDZqnBC0ySRVBy3u6GJExmlk+G99yMmvRbxDC9
jMqJKjO5WcJBg1QD0F8y7n32GeBh6E3/0JIbIADY7bsy3o5msmUjt/d8w4ZhT2wpPiZtv05Lc1WW
9Vpjbcc3uiYdu6qEVxvoa3rlUNPxRMUCg1NQtEKpgYTFdB80B0NoOn5r+pxx5JXp3ZlbEaNPQrhu
pPkN6SizVi2b4Sn4hl9GcRJRCyYiVT4H4BMg0taiZ4yf0m4RlF8lfrOQoprCOmPuJ0/TkT/JbH0A
fGl2mPKAzVDiBJNUaB2ZWP+8cKoQmuEq8+Y0mAsB0DUhqFp9WAu8QgmBN1YkXJejgy94UeAIrCvD
afWY4hTwc+mErB+hhYWWGizkRkFnq7+14TuSmoU2kNxl1z6x0xAt2Oog0urwrJPjicpFzX6sirgC
Yd0R5VoU5K9SkoxzBJZ+m0NCiDKXqH8oJjvI0o9BvqQW5w0Pyo/bo9hLeoM/kiBznT9oVfDY2MZr
MX+MGWn9BgQbbaaECTsNyKogQ5FmRMa8Ze9TJ9XHOSB93kkiaCpoQJF0WcRYBzDcoqwQLw3rTR+i
jzhSLlESCi5QHgwtBAP1dlolaUofSkn3IeMFu9asLb9E0s/QD1X2gOJ3ybeoxOBISeumlX81isiN
8MroSYgba6HJLZYqiTVaWeiEQYQqtH0mmm3OxJ8bc5xxeWDDB/Y207iISmkVtPlKp/esHuTA7WTN
riDGY77cBWrkrRU5XzDgZpDKg5Ij47CVODQIViPMRlCuDzK9tIGivOeBiPENN7Y1YuI12VuVMTUl
jeYKwbNqrZusThcDK9UCl7SN9L1oSyjNpNWDk2Yw8Cz1mXyrJRs8HY8Jp/ZCHSfes1q+Qfa9YiM0
FpE2XtH9vywPXdaLTZC+g8fLNFM0KqKXAKdxsA/YSbElMWMoLmI/fvRksxaFmlwEOtWxg2AXC8o3
fWTD1bI7xjiddhQPMB8gTFmTDhH8k+6bnWvE7SmZAcKkpsZW/oy06mAM0wscuc/zBPueErhtKb8q
Yi4vgCPzigCNfMS3Lo14xQQ5+ShK8SULKcNcTMcCL7EB+s8An2vaJH+ch+38nU8pWaaskHsaedi/
qwSLQqwHbpmDwMjSHw57XGzchtHQyKvEU769qtRXdMz/qmp9pc+XGT4JkBYWjy9yxI7V0FjkV97D
Dy0ibnrx1aR1sxmC9CcoydBD+iIDRPOIOIhuhIy7UQUNDL6XsJjo+V5uUnZoY/Y21IKytYrBiaVi
HTSacBlji9GxMFeXMNdEpOZn1OWgWgyjJtN7M3IrssLL3Xloa5IIReYgo8ZumcYZvXoG+bxMAxtf
Uy8T22liDujJOgDKsEX90OOr7leO0dCelHvqJQ7jS2qwzJRGvswyw1x6mcyBI8F1wjCFLeIRhJhp
Z0lDSqLMHU9XT1KPKJdqqbCMor6xsUETzgqG0SF4yKlYgyZTltshz04BNyX93mYJ/5o8G5FpUFk+
c/WKeytWnlaK4sKM1/SYvgdE2TYyFqUBr3fI3SB9Bs2xDXdmjw/AnfjvVnEbOJP3FoPpILQL9RT7
t7y4Dsa20jOiUBxdw991+TmMv/zhQnSmas8jPP7x1WWb8pEPFyjVkrWs6UHS9Vsdstn0P6rpRzaI
jDctYWDadCrfYSe4sISdz2ml0CnPweKX87gM+/eI3FJ1EprPZDx1NZUyKDJ5fo/akVPwGis+LzGI
r1r6kes8CNu1KRzhmL666Rm0mwY3f0Jj+B15gjP/3DTe2AJu6NK7jqzZQLn4zriORYOD/O9gdm9y
CvW5n7L87sfP1Lu1GLIrHDRKX3/61isyD1q+NsO3GO6r8O1DMOjlZ492Y5DbHXj6cKssKCqt+lU5
ucq4THC91gPVPiP1DFTglE9t2Ar9pYjcgpg4RPRmq5nM7V5q9kyM62HwdxguQ3UHwUABvQyZAbc9
QIj+bd6mBNjkYQLhnV2DpzcYG2pmTNL8OE6u5u9SOtHE/pqQCPKjVyhTFaTQfoVzuOmXorRM1EMt
sIbyTF9HGMKiexi/AelZtL26WIqQzoQ+4HM+U2r3wB7ZVv/Tiftq6BeVtRn0q1TWmCXQjLzPUtm2
ypLH+1CuOm1ba4BafaIcBVbnYuVL+PmZzWrWQmjPc/AG/QVn4rYdP/z2s6LDIpewNksXE8Zv+TYq
3McmMxBz54cHxnXwM+vmVyifmlSzIyavKQk+CuGIgrLEZLuOvJE6cJIoAO32n40Gr8L6wnm9kIkF
9nrjouJED8pXhvlmfg+ka21Ki1ECD0HzUTheNHWdsTNCFwEj/abF74m/95IvLzyn7JFy0ApF+WUM
bpatPGU/o2/lF/nZRacfx2KTYVJhgsJYuqi/xJRQravGR8AFkkev6Yhgz0BcZYRm45BmdUQuUoSz
X2ubItYXumIP8lbQdmJGyJyFC94CQe0dZCcvXrF+6nDTKG07UNeF6bfl7DAZLz3+iNj20qLq/9aQ
eUThRwAbkep0Fu2KbAkb0FJ/SeqviDE951nMpauIoedEKJsWnrXXb43uVxof5aLd+K15ATXhVNUt
pv5lwkyrURKjPHsBru6Pbnpbr8c2355q/8bRvIxDUrhg6I2LyUbFU4WNSjhJLz86ZSM3J8b7CmZd
AS9aSn1voX2K4ZYuL1YhkZY60y6slUmrddphFEClDEGd52d8mLbWgg+Duap2Dz6G4kVpOGvtFns6
T3aL2H6bv7Xhhke2R6EDSg0CMd4rXqNVErllY9WJx96/W+kDmxrfQ7SOBlxV4cMoNOyBuFyREMzs
Wy5vUrQK00vOln0wz0Z+rRU8NeqiZbuNi8Yq43UWUy9VPOFncpP5YL8NhrN32XurhZ9g+G01O0F2
hJrAEwqA04xnL3gKyjVTr3+OgRR+Jj+1dR7ZZ4ZnrbtUxX6w9hAuLOFNBAPf/S6Ni6Sem3YzjutB
sa2W3B0RtEtSs02Fel4esnoroFvvDP0Rj6c4IfXr9qkrKZi6gTITtvDZzuvbYnr58WWSj1567KMt
Cmqf7ShRXxRpTZiUJWwv9u+6z2NuTRS0Tz87udiNMn0g2krOnN50hmTJu8wCGGKH5lubWDgH/AeK
GSwydS95B6viczeYStpsJ8TYea+VLBCOcnW6worwsy3Pqb7DKMIR50LhHZH05mAFe5gyVnEg/BeX
x6Yll3IR2ytuNlNa8Yr0kRTDvuvPQvjeMOKIvqOSNrzuoirnsbg8NbQhn3VYWg6encmfhf/edhcW
mjE9Jeaxi15puJvGa6k+62Iv5Ju+Af9o99MmCh56v895iHVIU+lvw7+O1o01Jk23VC1Lwa7xLmrx
mWuEvcA8zsurb7HJI76C7LSbplsh+LeMd7suf0HYmBdkCq9yjoTi02y/sLct/OK3Pm0A/SoQ14Xx
BrKaHamnHVMSYjqhVQdtI4aRQduSv0KjsEGJ82QYI5AuX5n0ieDFT29VN98l56fGBInfoIMuead0
RrDtKR3MBXkNN9UjDAO/e//Z+iecrqm0IXSGmk9tibxCtjQKh4Mfb2MKk6lD6siAG3W8qAhWX75U
WR1Wok/oeVWEcE73knK1yPUrwkeIZZVNsxChfEPojrdEVvXyuxweU31PwlUWn+qIU088i0uLXtPg
MLHc9Mq6GH/hOxazb9W/h+mzCVrKPthkW4Pjgeyn8cff5v4ar+hIams4gV4Dc0PNXHzgoaz0S64f
B5m3n0uzQYibOy3eKxVuuIfEGT+zPtvmiusJW2EcwIq98vzinWlULAw3fisTeDZZWqvB1uxwgu3m
OFH43UvsedDtrPGrKQZ6yoCZ9W9j+TCHy+zrZjfOS+JXMOXu2N0SwA4C0XWVYq2tOm498sP9V8oj
h+s3f/Hsi7BATjBoPE5j61F4aspvyScVtx0g3FeuQYxOWhrNDzT5hdQcm/g+KGTcs9e0q+pba72p
hpsTZyl6Mmwjxu8TNx2tjIoJTH+Tj5+duU7kvYZjxVy20xdT60H4puLNsA6qvuObCtXKEsmu7rXx
m8Qk7ywIES8j0nvyqRFgEY0EvuiNTCuKGjt2GJxcrwqyX7UcUENGTNPSFnMyy2lifU3xI9L20Xxz
G6tMX2HeIeOD3sH/0S2HbMGeqg9xF/B4jTNKUZeK+NUP2wRjLReEuDJlfthAtKkLccrwUczF2OpE
Gmlc81eZZqvkT7HK3veR/U0igtzqsR0xS+FqYGONH3vsDpVKeOUmpLqtI8lWie5KI/0BGdMlypHK
Ym8RDyVJzcfx+zJgChrduSZhEQm23G1ighODK5qUSguMs26Gt+doHkeriY1zbyfGRwytz+DHksdF
m353wqMnaScVlzQgZre0CEz1sKO09NoPbiXtVVQeqN/ioRxSDp3Psf+kzoLh2SIq1jz9ou7cFsyG
BnFplFsAzJjt+/6RDo5ef4vJumk2UKl0utUrGzkNi2QP15K2JDP8rRmkXshR6yuGg1zFindP8nXe
25xvE3EVVuxDeCAK2XKof6Zg6Q/4dkfCLLQksq7lrha4geYq9auLHizFcUZuy7MrKl4Nh1tW7unO
wQ5D/NDJ/U3rDWtalW1EtBbPPudZkp8rb9p404GqTmaLRr2uuMTFa50S6OpAYIlOu5oFZ0LnK75W
Vh6shtGi/ioJCMuHAMqVfjISUnwbcojUwqQlB7nyIWSHdjgM8XtlGItAXYsdIUUX2X4RRudIeUSA
IZxq3IlbcxXBk0hY6G+F9pWGT7265vlZBNwBh1d0FXObDxt+ED1fjcbO0K70FUJssju8ZktjrkxO
aBa+t8K61o6MHxYNZxC6cLDEvPfxOapvubzkW3Iywx6/6wQivo7SrlTuA7jT/lUxPmvgJiluniXg
T1dON1njZO0Gpzu2kkVCbZfCib6fTsPwTJOb3H5qCoCFj4apYAx5oQW5VTCXO1f6vq73iezIP8p0
i/Q3MWdaJSLfRD8lpQMIeOpdL89DeE2Sh1cczWafV9FCW5T46UlWgF7Zm801nE6d+jsKnRLuW7kd
O1eXbqr0K4puYXswNzgxohWeP8fMbWtRcrxwxuDQ7D2dLO17IRAI2HviIYGwMK2q/jz1PzhdmTex
Ukfxggp3lK+Bumz2XfiZwk+XXCckyVXyJhU2yccmXBbDG0c3GT4MiVf6pTN6PDSBL0vfFcnRt4F/
9cpz0kKbQ5Otii+S8XyEg9jDeHCjRziBj6F1zDmehdLWZxxrPZtob9F/iJVTO5l9t2A4QoTxZRWb
3noN6R43KrjbJLlQ58at/G2wQobCW5O/FCogDOujVFZc5+ANq+xURi9f2DfUtbXxj2IdcJhSOdS1
W7QKj2JzQnz6yZ/VeQooEnLaAQFkjddFnEHhPLVOhmXSr+R276ELTx+twXvE6plZD0U8m9IBmJJQ
bOb9V00ZvLHjqIKuP51gYvE1O6drSkC9djvD5phPLPVmWQ8Htu7abWQWQvXC0IEE4iCFr9+ixZnW
iqh9tsJbKBWU18RODsFo9H5j80XUu/OGp/1d9rkNdwWZdHtaqCUONk7GxW96dgBusIhJZ1nGdXnI
1Xufr3yg0CrG0l289Ya7NgMMRbA6lxroMpM8Xz+K6Zulx5jHtklzM/2flAFPFpHB7d9HxOOoP8eU
ChDAT2sNGCZ8NmoM2wj9KMfYTlt2QkfklnG7v0PahYQA0+e9CTz7Qwsf1OH68oqizjJ3hWZXmnto
ZYsZzKTw7CBqy/KOcEFyeHoh/aJgr75ym2nU6NZ2Hs+XCY9sm5BBoP7ydDAjSWT3cxH3QWA5or40
P/DLUv31RPdMcBcyBq0dj5nfrZDYXHeIBafA4XjduaErkF51CCYm7ImpweXhbH/VCKLdkqF/9CyM
teJt9XlHW5OCeqR1zoXI2JN/vBJr1Rv7kTy/FtpBDHeN8KJcomHofpiF620kXg3CzGjRBBV+cVDF
in1Je7bgwY/IQ2DIae3ts71FqZion3Nzz1MU2OYEMKY+ZuLDgrbgWnbKSFWMz7h8kWMIEi6lpeiK
5bePxsRgw8bsu4i7z64tmUIjxiNxNsMz8w7acNOKd43Mdot6xOkrOqftu9+Nbir8qsO5gypyjHHP
IG++dKhL7I1dYqDwyef5BETGjr68RWi9ZhRRDuAobpbAqKxyq0TvYnI2e1fuvzTvKzRFRODMyTnT
Y7RfdTqzj+hqZB9yeeycL3BbleZyQh5epUdUf2Xo+3HYS/lDRlipAbNszIco7MHggQhlC81OtFA3
k3mfJDfPP2kjFnMCwEdBP4HVWdQSjLl16BNEQLkm68g30Dxry3UFUKYP1o2+lbtL0fxE9Y9igACw
kCNSwonMqiuOG9luCp45QcP+F7V5i5onsAh5xnfj6rOWKcdbVQNvxVqS3szpfUIAYxfhSBqKcfou
GBuIUH7yLLgOchkehkwxla392UAzHkQKs7KtJrxmXYyeP8AXuQt3H8M3gcjxzt0B+rKJMWsr3PXc
IvMk6leCHm15W6m4N9OSmydgE2OcEz23w+A2Gk/B2uSLL8BSKTw3466Fb8SwY32bqwfWt0R5C2ri
LR9FxWl/p+lrk2JGb22a78R07IA+bdZPyUPUQKaTb6bA4Vu8iCSlrfUkf9FnhLzVg/4hJD/YrKNs
Ir0TeDgCfXTsMhli+aUEL2t6lqIzk12ZZwBUHBgvMj1+H9qYrHlLxWFbFFuNHUfnQEblpgoJAGfm
mhSJnjwR10btLk37qtjCSdNC3W0YXnTlvOeCGIgiyf0qfaOdDMsaMieOqNbt860vJnZKoVKy1Bni
s61kpdfuSnXoPfT+gp9WdlggFGFZ/ojRtqIFgLF8uTKSr074PYL5UoerT2zPYCagROJC7h4RiAV1
/NB4qBRHxV9VxZrtK1JQVEIYrFZVjQTNoA7XMCeHUj55NKFpv2vlXUxvWXVIokc+wsTh+ejo/XcV
fzVe4obBifOjzq1Q2ZrsANoPFuIjKtdsSwVrXY+XzLv06boOXpQu+PoyiD4t4uIFlav98mRCh0+w
y99DIr0hBt3XfN9bDB1Zqg4ctOsffW4Ssi3d9b1dCzMpy/ZD5XZwMfxVIpNHYKDD5FqO0lXVbqVu
hS4nokF6BDjAPy8ncO3txssvpv7IxZ2/gh0gXEtG7fWHEhm0MqtLiWVJWPC6uAatbW7syuCg+eI6
NbqFr7xnyUN0YyRkdaeO99kq9QcqNS/ioCL/D0vnteMqtq3hJ0Iih1sDxrkcKvoGVQRMzuHp+5tL
fXGkVu8+a1XZMOcYf6QopLF38ngEcIIi2hecI2nxxoPdYtWp2PM6ZzNkL/Fyc9I7OXBmvW+1p79X
2f54cLVoAhPtzvrkT82mYVHOa6B5oK901emv9aytpSx0pRBUcrln1pdhpTjBLqZz7mpAxuE2hv6D
TXbL00mb5DS9xiLfNMcDOF306LdHBDYSMKehDO75S3hRsUPBcj9ZfJzJ6hwbDNUzR2F3U5lTGvs6
LbdlvXi0NmJpcymGJhJmPTreuGJCwlxk0d+tUuZNuhgRPiZ7pb2SYMIm7YewnkjZ5lWg6YeapuPB
xfqSMYWFdeh2xPpnFHZMKzBeSIXER0rPjtw+kLAwrKUY3t12ZfG9+5P3qC+W+kOyhDsRJOJSX8uL
sgzPmXi5oRa6Cfoa9xARuuTLKOdqvkWyP/pftbwhABdAHmS/b5DBsfura416isdm1Aiwc8l+LM49
e7/8JY2vQ37MBAhA0645Piuk58c8py5csafHNheOwS1NGCL1k8Z0Tyb0hhW0w+PNcUn5V5/Er5Oy
gZCng6ojN08KYb4giJ5s7Vvl2IoLncQdFTenQ6wkxWTl41Dmu/ZzaI5V/85HZQ7g+PpOJTnBsa9Z
9U5aLJwYwXy8HW7SdWuNiGbi+vL5XY/3iLYk1iD++kFmrV6ZI1m0P4t065sn2/g0Uj+Zf6PYBtz5
0ddkfvTX3PnKpU96N/nv2TVcvrF5S1hjt9e35kAyH5+oA37Ntu0bIZXcCuWDwNYDyJf+p0y3dHyJ
gG8de8uMNasXPoY68x2sq6zpdFMLLF/5lHgkiqx2u+qmQcSkPp7yQOR5bLX1gw2EehBcTBRGtfi4
t3xlVnKN6lOrHuXoHRJgTDagrZ3IayH8ZB+xGwzNXi/WudutarbVTbhlYmRh52KUuU3IJZ8eobA5
u5qOnGq+TdFXFEJU1/C30kknUzrpXmLsVU5COEDWuy2QdI0NA/EZFV5pLpKUSQUDZE4iye0Y083h
pfbJDqApJCg3ermrghHZSzA6F21+1h1rZTR4BJSrDHiRkfdJY482BqSIge5V6glZLAgInTDIuz6w
2xDJFXDfa65NM0fpkcQHQQ1nSiMLPbQPWs0OtvHu9LPbkuX9rFfneH4Tp8+QvqjlnrpqX86DxHon
kGk1pTbheilPQI0o9pnuW59XpfJ00KqA7A9yf4NkHZKSuzNDiTAM7hDrw0Sub9F0xFhukBjFjIpa
bTta7Omrx+BCazdPjupTJpumYOzXcnrWpT+CQsPwVZsPmrkze6SSf3N3VMpvM7lrygxwAIzylmV/
GGDpIPkt8BacgRwA4By6RaU9M0Y0gVF9JMUXicuo6H6Rga5iN0EOHEBn8JOXPoHwjwtNfitaZ/yq
j7FL66Sd/4EcMetL+tMoo7lbkWux7BYPxj059j5Zt9VZhp9Tgk4mW2FDfpbbg+sUpEu6ESToxKpc
hN9R+ytPL7X8NGuXKZd8UhlBeunkXZUwW2fD/Er5p9zYA3C443ho4DdbFl7ULR7wKNCd65C/ssk/
Suk4z296ts4I92uIx35Ufw15T0O07ov3prga0/vSPIXd2kaGoCk/KmInqd4ACRcc7NT/tvpz3fJ7
lhcZmWAM7UN07l6ymoCT0SNzY3ZjNKUAAQe9PHMje2gXV9OTzYi8jYOKWJde1t0FPmZwGOmLY1Ju
+nA/lUdibTmQ0U5ExCdVN5vai3UcUNJKjNV6/HF+J59MCFxJBJ1oWL/b/p2ughC11BjIxXnQvmUi
/Bb6g5LirOY+p2j/aXOFDUD/jUpITkNmEl3aLQDZIn0p/XtnXZl4G5aR2KefhCUUROMqSV6srBX7
1WSr1wZGKSPQ+AK76pCagebK8NrEqXm8IKRn1e17WD2T8FyeTQYV+gaUkuznUQDGqduMLcGNv4lx
jJItwnieCAXZab9H87vKrbODipkndbhx1E5cWYrzZPPShhuoGZD286O49rgXbcfNKGFvsEq7cnar
YOFbyDj9AwoI6Q1x5ZxjpFlbpa9xViXbSiKNr1xhSV/J3bHQtiadBp6D5XgtYaC0JfoWkXtyljA2
TNKDZ+02ee0KX/0DzVkQb/NiC54StPgk2z32sE771psvoTSTUS31PbeRAhg69XyR3crm2IneTExK
4gdXQE9Ggf3C+cUkO1Zifs57z2o0t2PXjbhqJHSFDxHJ1DS7ulh8lQSRNnrOlXubKmuQRnQYG8X6
yshIHq9pdaj0QC/vFUYmfTrRLB0mh9qh4RdN0FUAJnLubLuc1Rrfp1q/NPl7XggAZ90064FlKX/r
rZ/e+q6GL1n1BvWIytHFQ9R6Nje2x6cIiuNRr0ZYY/Dw6BlOiVpBvGHyCPDYJt96/Jr3l+vb8Ljo
OBLSQPESn1EHn6pvpruM8p0cs9vIKN2Bwdq3TqOFwNqw9OREb59s4L2C247ejZWmJS4mPVbO7xSW
F3UWBy7pdQNfgoEvmKugyfmX+KbBenTbRRcdIGyFNkKOwPlLsaH4hizspnQWPNVV58/QKVQh4/G6
FQnY+s6Aa282xKVE+Qm+A7B6YFngL3Ud5iXIOpzUUDgSYQLvydWiwmAE/mh92UX/vYoAHYkKSC6i
ZzocRspuu3XCtCdTG96tVa5CdBDjIdex12ZnosGokY4tPJi8cqdwrUGCHNSPmhkxRvtooaPPvkRQ
D8f7w+M6CBTnA6QA4vw5zL7lKTlMmP3n4ip1Z5Av6qcJVZqhvhluuSbtyzTTBYClo1/NrqL8mFR4
Bpy+3ampSWdG1rLSiZZP11UGjmt81RF2YZdpK/yqpf3SUcb7WuTsTCqHhrwPCUtsq1sd6uAqIjrG
jUEf5HXVBBnCkMfIQEKcBVbNqsO3pr1n1q/VggbK544tHJNwPnogxvkXgPPqcSccBPHFyuLVaApP
GTe411oE285iBCXC+oayoJxzNeaHavg/Exx9nvnVdJ3L3iXUtwz/9EhDfb8ZnWM/C1aMgyXviTVG
ZUyb599IQCgmRmqhzRo1juaOAdCawHni3/8vGPUVTdBjawbZePt3oUI2FpTFfFc8Z+X0rVWk3is7
u9hXzjbiIe7/Yv0eraA6nljRRb1OwA9dH/PVk4NMqok+FesFKSSaNSJDIr7gchPVBR/Q4uY98c3s
8ap0Nx47y3H5fdjAhhvBVV6ScQEkV8IG0uWJCgaI5/c8+wXH9iTkGvDk0PqkPetP2nBRzjJzBOgX
+kRye9eRFuQiNJVPNSr/2GIniAZxoYxg2i7FSUgaeBvwe+cPZ0WhhCWb3K9bcqgQuJLmjK4Z81r0
a5Oi5xJ1B8Y57yf2bp6mkgeXoWuwci9f3ed/XB3KmhSuljS77QJSJmWdL5HBm+EF6r4saPDYjXzH
3gmJZoYwa7Lg3NaTF4G0Eg06vCpd9ZSkDvkTpFWVn2P1hrplpcWEmKFy5Ro0vN6f2cRk2KFNzDVj
VqCmuGwQp3uSxfoLGrkQGRm99+olme91+aNiX+mnuyk/N9iUQPQtz2xOTG1hcU3gSQdEAQJ8M4l1
LNjs5OIzkuioQXmcHEwMu/nfoHxQ+b7Ko9BFaAZo/dfyCOQuLan1PWKFAc5S5XdiH32Dem7cC0ur
8Qkj4Ae0I0vHlUmmHsFksuHN+JnrN5Vc6DbfjqSBn8bq1aTMtWoJua1+sCg1TmDEMPvHEfUJ33Xd
r6E8IsXT84/KPiWB7lnW87Sxt6F+k4p3NdktnYmktyVLDwrPQCJ1nTiXWYVKPDDA8G7Ce99fcGwK
RJi6XXoTEFNGr+pAGG38PeSfFgQETUWelOWrrHzmk+JEFogb8b7WLpmPqvFM+qNWPWXzTfzRjnS3
QRgK5ECTnfIQIpKNr0718GaWOoU4Wvyk5pUtQcdfLGJh96gjTdrEodehSNPob0o+vmBqaThbI81j
2cipQDLkbYcExAAhyvqd09LmRzPtutFCX+OIQmFQdnfqsUGpuH7iWzL6i7ohhdYReMcMHTxRHw+C
RcIKTqwXq3hlF1jlD5/EyWmT0nQVIGqHl2IkJuLVrbGkIGlGthrIu2I7Qsc7O/GrxHRGQ3IU8WeP
qvHewlCT6eVm2k+PQsyK7wub+DwsDJFvyzvkYZu+KXy/GI0QaGcxC85ekgjeLNcYBBZk5ElWPpWU
DzTtaZi+ZtZpunzYjzR+Up/LkOJzb0IGChNVwFlCLcxESQ6ELe/5/xqm7wHJiViEskoCyQVfNs/i
6jaG0x15nA5Dno5fafMaledWfmL51tOfmPhg+fEaL1d2fSX+mBraA7kxgS8I/YKTpKllhQ1o1YUt
LBzZUmjtN/RwwNbt2OHgsqV4nXKJtxwJ3K31QGTr+G00gyd+FgBW9GsKsGX/JOZ68lpw6AhOqI+O
JWJeOjkJNblGKj1gyUrhZB5eYNia5YDZDwWstPkCrjSYCHgTR50SmZEuGNGsAPMSy2jOfJvCHBvB
ayC1J6XiRL/oNnEZ9CgW3aftDSQKrfgZA95EBfA5Nl7g4mXKQysGzfxEDVA9y2Q5foTTrqCrSDt2
81PIrNi+y/JZlp4Klr+CwNhs13somJ2nwaUspbqo/SZcNLestx0QD2zu6tEELb8l/IfAmnwCVWBJ
c9xGuJsIhbbUPzW/NURufdTSFWUUeY0wvde0yzkunzV6aJAvQzkAd9BVWtcn+nt0aKdS1Ir3rkqc
uCYzhyy0Ft3E+ajngdjtYvKBPCw7yb56nC3dy+aAhmgfKyjY216qt3UeqCnty0cGoZrcHVL+CtQW
vHfKBPzzZplktd0sJKtpqrph8qrZH32irSwgyXNk+5kHjRi5EERihkJ3NqX3FJWKN63rZJuJF+td
SU5EBPj14vU4y9xkPWhrxz5EypcU/3TqLbFYb8h+u0sY5UgZBlGwkRGFYL6oGSKgvfojRsDDERGR
X34n+6wHwvAMZ10GfQWftW6LJ/rPyHAB4xYcBnYJ8ZShxQLz8LOKt2RbgpRUeyk7NENg5esUBjlt
ftgCeeIfDo978o1LLI7XvfOkGIjgKKthNCmvthHQkkAjGfCHzJjtYZ11dAJvNrMTr0f9bYRgIjCM
Runp0E3X0tzk5gHkCJ6JPC2eqMXZYsahW2RZm+rlwb9fSEs1+8RN0k2qs7E/Dl276Rd3Ws8+Pwt6
+9bn2+bztLeTs5W+KqDsadcNr0zxKG5WpH+JQTjFxa5zdjhzBgbMAD+rrmnnBDyD83A+wMdKa1hp
bCV8BROWNFs89QUL0MDo0j2wgLoRsTbG3uEAMXBNfeIrw4i763PUdBKwhk0BeYM+cT0poNvLH+Gg
cP+Jc214vRpaYh1GsAf1FsmJH/GxHjaP6be9UG3DkK67bNvk0T0coedIJ59s99magRB5mevdArvC
NgbFhM7qtlBdCCZqAekr+ZGJAathkBQWTwMiVgiukfXSh4t5HBTpHtZfs/kxVyarTu9bobrqWsA2
RDSvKRNfFf+LuEeewBa5gA5hwlzJyn7m8Z2NaaPX+moYfiwZa9OBwxXrDS/usDG3gxHUzCcrM5gJ
kr85MxtAcTKT7Qz7qnxkzGfQ1hqbB6W5qMLvmfQUqxrX4DrOD5jGNPUlZRlartrwQzxmYJDVKZDi
bD8BRIxoMLUEaXvNdt8CMfP9I7KL03ujgbo5x5k6r4iyjgS/1jS8kThF6yIKpkm4zVZl8k2QGDgr
4RKe45uPfcsQAUUn9opqYf5hIMmI/hngs4k3b3d5eXaadzFwVT8ccV3y8bBYsm12v4JXXsDwk8cp
DK0xjaQPVawjMOXRA2FZjRGCV4/1DjWR3N5b8aVYwVeSBtxDKLp8w9gi4enwuU27NiSOlmG2Cc8P
CdJiRZQ5Fp4vPfxFIIGL0oLGPKEEFxe4gKzdLwuWRK4fq38IWntozK+GHNZa/dBSyPEtdNc4XHkM
+iyY70V/a/OTjDR1LKkuJoseDX/LwQkxRQQHeI8benF8UF3Keh5XQRzRB0aUEijzuaRuhNwR9i7U
V18qYZiZq5pCiUN7aN3XQZtyOTKaJdUa+YuMEMIJNXRLIN3imGvp0IZWA+UU/mePl1kxNo79k8i7
uLiE3X2GbRehr+I9oZKbkbGpiRHLvqmUgfxFbnwjsnc98z2uQSvmFfoBjd6kyjeSc+Fil108cprp
FFJzmDVxnC4gQF0rhCFs7HN3T2A8CH9ZdoLwLsPXigdCmlFPVfCq/O68Nqjo/AnUBw4h7nckhtYl
X5VHv4lunSfUPQY/0/jcox9xXnlhW0Kzw02tXZPqGZQKG5AlcYBlWFHPxfSscvTF3Yutf37OQNWx
q+uv2LHdSPvr1yOoLIWg2ilafdcsqS0tsvPYujBIpeG1lywWWmRZAf3TIUdfov7eISUxJz5QxOcO
v05GcH4VfkPjL8O5yY8042XtX1H89CF5VxVy+/7LdogpDXTmN6XV3e6z4AzearwVbwmSe8yhvwok
VEVwrGWDrvA68HhJ75w5NeHr/YbKDdqT6u73Me7G8sRSqR2YFbhbfzQarMixFrcf5bxPk3wT7H+y
kesIlgHUcLxAYMpO7RIrRR1E7o8NIkNjl3KS6PzvPg8V75AQawAykcq06c13I/rMIQaJ/OZ3BFDA
/QuFQmLOvSYvVaRpZpovDTvOPN080aMHxv0ktA2kgnB5vToK4fI+q/gAkcetsgyYkvj7eSPWeUAX
krpOWCbAShPaDBJhqABk1MBzNgyngD5KszccZA7h3Vb+loJ9LEDDsVqiIyo0EJfc/e70YNp0m5Eq
uOWQ4rUes9MQiwGkSFBFvrf1NpWClCPJ9DCKs/bXNxGYml8E6yIVAJw2ki14nzdUAXV1qvEI1sMn
gBsdMm3yBqA2Ptg39TViKt5mu4L7GgNxyD8Iaxaye43sPw2gvNgWsycV52LZdsRq8x2qv1kX8q9m
aBJz1RXnRN6T170yP0SB6NDtmdroZy0VL24oQaSaskHCH2U2q+qFD216HGqf23TeCNQm7F8prUWy
LgiTNWKFmPrkGDsTZEKEXRCFE7dQZB0cInxZGJK3FInueDNnuD2PNaAdWJ5CdIsQdsLpd+JSXpBx
Sc0z4cEzq1jIXuYN86ZBSqNeNCUwe2RTTB9MXWL2Q10++lJ0gA4Vpz561yanlwAMaLhWy95KD63M
csdwOJ+G6oh+xQNWlmF3gZuk7IuECVxbb6L9wV7jyDKNCgngDe0wwL+KTSjr380/leyrbNvZgQzf
uBC96HHvKbjGi80DCbiFx5mSPVcjg9Nf3LE6Enfd0ifNI8bVh7nJsP6ES0KidZmfn22jhQcvEvQ5
MZSdfc7Ur9i+8EhO6pbMhsCGGtPJ+KDCARTjzfKJ7BiJwsTXCzmaXsR5ysU1IFYY/+Jqq3JMsegN
nsSTJK+OCuRwCzdTaT+S82k3r7TtsfvRDD0Um05JXKP7FHk9wMcxG69R/vZrgj5CzvvJBfpApR8C
I2ILGEKb493GqvaN/zKAXWQ9mX3utf4gdHF9HmjIG4akObY0myGLUFZ0AxHBfxeQff94NvlbwwH1
+JWjX7S6dX4JPj2CfWJUEAyEfI0pBsnVYZ3SREWpEz/BYrkgcMVJdlBsgq8ZxdYwnuj9wRuEtMcW
6rofOEbOYMvYmvyJBZChPFUoBbhkrRcHMVcckKnWZPtH8hs5F1WZV5+kU5Bc7GzMZR+2x/Cb/aL/
juQ9EXdlQJy9AZi3cNZhpyeqEBiVrkwqVysKT7YNQx4T45jKnohawLQHyP0P9gNLYdfq+h0r3IpA
ArGstihJneq5LX/n10Y9l/V6hLzkWVB8kyDw5Wig9W/fG1Sb6qvlsuNlV1CMJkR39Jkf5/Kz8OK1
oUHopx7WzCm9GAjIw2+H3MIRMhRODJcHp/avLW0ZlVW+pkeGUEWy2Y4hRCXWeuazdP9A3s7AzFxg
/xurDPmMWO2p4QmTyJpD3jvwVLzYWnO2u+N8TgNUnfq2DcoAGIVrH6vLkZkhVLDGxy4Ez1APfG+v
5CAQJnHnd5MJKyRW314b4IUlERYs2/Fn3H91yv0fOu28dIjWSBdZhWjmMIvwcNfJOV47rjo6B3It
OL8uJu90oZxEa6PHqDFVTzWCV2YmhgQje5pCYMkGpWP2zF2UAg3ltMTGIMCE56waLROAt4TNTUi6
RlQninHM74nDKo/vAgAD6QxBFB560m5tBmQHYuBg/96wDKztdk8Cl5csuAl+nIrSi4/5sWNXpr9w
VDa1dBKAEv/kNAS8MXJ2Byjlsgf606kGYWo6Mt1gVj4QxtsVH2WxLzcyIocg/lUTqF/OnE9b2wwh
ipvHd9KfpOIFjKM21vPnnLwbjKn1Rzm9jGzAgqkWus5k/ESqwXGjIU4DzK/fFD10Sf0VgXhD7eqe
7fz82/1B5FNCt3wiU0woLB4+FOoMVWDfrb+sBzgUbOQQFS8zL790SeWLVB3ndMOAZyJQI1X2QzLu
aj5Brc+r2A4Jyv15GHcpL2/OSCI2FOFa8odGcMyj9Ccmwzz5kbun9pdhF0qNOlC+tZcBIEoab8S9
rxbjimZYJ0jF3IXJSVOf5GGf5B/Em6CmmQI9Pqkm9QuQKiG7W3KGPeAeyDoCPp5G7UOQJ23BGcHY
bVoeqRoMRvkWk7Jrp0daHv9QSXcf0dpAq48sQz+SCruqoXYiXr8G0RBtUPC8wLuseEJgt9ifrfzM
NmMRUSsHI4gTmsDKIycjwjGkDa9z/KMqQhOOv+at1k9OsRXDz1RchAgMudEw7Ob4YqJO7qRPZ95n
tbzq8pfEIMIIc9rLsLxKjPd6O3s6WE1tHdrhrZV25uPqZKdsMYBGefPGK/AiDgEo4Y0urcURwMjo
wNo0dTB9lSkWrl07AUnQ7/InjeepfdNQ9+lPdXqOFm6+TTWsHyVjySGbfbih3EFOMMxugSCuh0Ly
NfqnADDaQzIitwnXUfe0yEy4B8u+9uYtif+Sx+sIldAj7wK+5BFpDFgwVlyd/w5umQhyTJY+rxC/
eFT/DJ0PY8+B8dkiUOxzTuf6vEgk7tFTcjG1syRTBKa5FuJ4objN2pvJdB7HJ8HJiWXISV9aFI2p
dokUguo31ryufS4SWPJbCrHCRt1VuA7Mc6bdupkhIv1Khp+0R11+hgVA68TaNmF+M2hHa+M/U9oM
7V5B9AzOW7tqunXKD7Gmy+01tG4/75NpeKEPXGHcmwS4uf9Fyzajs7hgY5zUQ871/pA+0+mzPMHy
i/hCZq/K/BYUkgWGs0B7WQXygCZBnTavhG2xJ+wgcfaakFrQSQT9trEaKijfm+qtx2RZvgx8NZry
cq5iatloWgNjV5m1+7/esMRzrpAuFQcWe6fYnoKWWaY7ADE1a/o4EGujaeVwiiKebtt3ol+CJ9bQ
2w26aJTJGAoxt3R/hLOudAaQznlhdyKlXVK+cM1YPZC2gtBCGOWru6i9JR15VWOxndWTlFycGuae
s0CAzSOC8F3Xnqv02BLzX+7iNdMpF8AUgG2YqT9jn6u4WgRGQvsnXgdBkKPbFMiKxheipPj5USaR
7xgCFgiZhsvn1d5k4nKX5lM2/b71YKP1c12gLH/JHsw2GS73HBB8F03Pc8mRh1FHUD99zUAHNqh6
YsSAKkSRTFuemNn0ciPFG/Ajo7nbzcQo8aOw3Fpfgwnza31rHST1Squ2YHgPqKiI/kQDR9gSn7i9
HDDmGCUNyFuioYrZ1ObXbH1pgAVqWrmq9DTwzhjVK7ArlyNy2tpl9q1fxHI9wI1MxT0aNbg5Stz5
D0yTr1F0mesHmN12NUznTmdQX4mqNX2t11vlQYEUBokkwazQ/rEhIEVZKXXuWcRyLvwgBptwSwtG
82brA+kt++WL31/ADg4XCru2nIw8BxyhDWvFynhSnTMRJn3/U8ovQ/NeSLuq28QkVwBjIu+DHzVJ
Zlg7vbnSmL+n4mhGz9AHrgLN03M0NBUvFSSO3IC9I85ocClK8uscns3iN2oYd9KDIe36GusKkhq8
haQXs4y4Ar6IbhH3BAHkUTsEM5fFwyOAZboQXi52YAKHiU7hN4QYDvmds/5nAjZKFW8Y7xLTJYyz
om0RbEfaOs5cO8AUDrIePv1TWCznhLGUoBkbfBoxkqx9tOA74TNUKiHWqKtNaCerjF2bI/pRdD45
7m5DRNiION2yAU7IN1tsY5ctqL0b9CeqwrH8PnT9mp3SIxOn4TduiYD7NwY4NOfQqAdxHJm3h0wi
PF97OsJiFijNn0LtGs9PUX43HPex7FJJYljmcHIhq5GRurHfkIS3whyh7miemwXJ4ZnyuPr9bohX
H1tSSGR6x1ywxZ6CMRwL6aWbryBjJYhqbF167Zasfgemf1zUyIbAjdb1Jt5OJI9XL3W4T50TSk0+
evJwMP6m0yCABiHlXkIKDrJ3K35O9O9OfV6Q7ekuYEHSbcxsrX5nbHYeQpYcu4tnEgBC/zpkdIUy
dLxa2kEbAqJu0YnT4kaMV6MdUPujkce+01nQZVy3WhJkLE0JwGuLpBbLCYRREXWBqiyYBtG8cozv
6uqVryJ2uLU5X5qJ1ixksTNwzvRaowDii4Z+8CGaGGBYBYH8R4A+pb863KJj8zR6CE5iL7Ug+7wR
Gg9vFrsU5MAmCobhd6xeEtYP23Sr/PlhIQ83LoiT8f56DzbeSJxPTNWNvNJLdmWfNZu0CUAskDZE
hgzuI7ysdp/09xTiaOg0f6yf7fnNJNhRTkhk+c1jqlvWSA88rfyZuxphHk8rDdwSI7acAg+s3ghb
qdVy3cXNRjxfNqtoUpVb2162PGter55Umsn7C4Q/g9bW/kBZIQ60sOaTvY2sTeryVBHyEQtuJq5w
E1fv6fAkztcQ5R9xju6vhJ5Czz5D5Td9cCbFKD/aI58eKC8qvgP1LgaMEP1xiKA6d9IqqOABtf3g
Z5a1GpSrRnJuNF2tcqvZF4wJDVaHSCdr8VpM8H6QINYNCS7pYhz9jx2RSUSyvc8dVxcebi9zSHoU
+L/j//vkCm3DO07HIpIi3na7OeEDhH3m6gPmgC8QuKDOrVsf1WBZW/NZWss4uvzc+lCzP9h58/FG
nECEXF/WLzZV8uVBylBQ0ftFhQcDYMj1UeWKP7f1Op6ZEZBTVvJLGP7Ec7Ee8BAirtSlH935S8qX
iEgEbn4+V+2xJvhtNWs7Kqh4nDgzx1vKhoqZeFFexdSoJffMZWRpzz9oy8qGFSRx0+lKiRhRCbSS
TyfAix6BSPdTLgHqHPFFdDVOPV0lRId0GIrYcoDDbynEkM1D4aDnGo4zzuu0wLFPdFOBajnDNL3s
S87AmJMFrrXxiX4RM1iRbsYnThhMTTQBfNArgN5r9RmjXOMS9SpubxLAAPttz+GEr23HG6ScEyBz
t5OwdjeUfoHFRx8Kqt10IhWwxPjARqM+6+GOt1z65GmLGc6d6ScDd3EAvGKAXLtqv8MFWLslXoi3
PiZnSdhGCNVq2EOQjH5QhIIGYDNVpwUkYOisVTS+oeCWXC4jqEdhWIEyHjeCOOiSr84SDlM7f20j
kU/kAGVgjeFVbxchm4c6RBiHHTIwwyIYrItekG6IP4106G+C3lDbCMLSvEzp+yTIEs5aAd82+GOy
w8y3WE6fPOu8uoAd5h6mxoTVa7jCs1hcrloNd/FZfEUWmF73x2XFQ5T47WNmtFddmlfcFPPmPIF1
MKGq7bs5n5Yg2rbqm+QnwWIcBZBRZ0EYcOvC7wmRkEKmT48ig3428jwQtnB12fYtET8Ed31BFByY
abgOm7sqwbJoaC5J3Gkwbp37CJ2L/Zd2BDRofxSeT+mr9TjzpXkE+oVcFgg/7NVLE54GN+Qe+NSN
L2B7Grlxce1DD8kyJRWkSXmKsvjJyI/D90f+If6+jTg0YqSlEFkMG532yz/hucMLBu+pWTs72U8G
UOUIKqbeZ+2cS2Qd04Qymm0wqjXSuH0bI885Axt67MWuYnOUxqgTvZTW32yrVSjneTgGu6AxDWN2
/aJ/Dua3cFabyVuB2Y9PRobTz8RJwev5Sn020gREQqxmYBykuPKTOgC97WVAT1SWe3ESNBZJSH6G
1MWev9SRTyLFFm/di4bM6hbFkv5FTYBjnB/6ScoPlfxnlc+aiDOC7oze0/pnaiIyZXh2432bn1v2
epZPEkrqnZE+Fznu32Cm+i9oAKgTmXWUzzFHi57yCgPl8L6/1NWxri+98W3zB58WqtpQEGSKAL0a
dpEO4QIT8Mpxe40hi9uRv0K4pmhgczIswftiGwZRdlviK0E+D4TK3T4cLpkmwFXyZOOFfALYw5qA
B2Q90XbZWT2GIG6ANtZY21Xoo9Qb4cdqOIHHiZp4kkVo0W4z37JqDso5sGVpI/K+DBT5JscFvwJV
DZ4xOuwVzPakXE1w/B3DvMxwVbrftkDJudsSEsTE+wMLNqO1RdBVZ6seCpEbz6X1BXkdREv/YYUl
2YGI9jIaq3lHFqfwkdU29N3PicIu8koqnNG8h8pHr+3K5gxRr1dXHDOW85FmFn+/tJ4fLB5DvNJk
14H77NYR22VYDJjPZteGYArHN9yEAMcgcnc2WdKsQBiZGJ/wD9fYnPmZI8zNCTSwqj4bpvRP420s
QHInyrjcEpIuVYeVc9B6WsfYWFiDzHovNqFwwSq0q6gmgTOmXv5oIm2D42nVTfU4pPLWkNYk/cqv
i7Ehr9e02X6RhvJM6svdQgqabYotbg71QPCgWI4wGc9EpSDu7OK1NXRbJ7nqLaKxDiZ9QycIT1MS
4ZqF6/ZH8bPIHPkMd/YAAooqno4OzL3eYH+w7gnrQcm3LOZh6t9Wk/QhVZs0jxmbn1vpRvzU+GqH
JxyaY0JE5uyODnpv57FyTLT+auVrWe+h3fUtkCAg/tBg/MLy4FG3rtefvUTp1DNweFGeB7QcEUC5
gVRQgYkFMqDJ+xhaCMtPY/ap2kycxH+2YDbYNYWqymKwbeZfZlO+RvZdiF3zsypYuLSjZPBLtFzt
QwLEUuP2u4Z8H9k9fqCUAYkd1r11yIa/qr6pqD3Ix+LZIuuT2P4zlzchTajXCXZk1IKFNb0SyYdE
zYO3oPLh28cbxJxGeMlGDSs359sngkK3KSgscYx+TvgFV19jQScpgEj90/AnzcOLNd/E19GYr2Ny
rOBh0sBpAl3FZrYr5kMK6KsJ/Slcoynb9JewiBH2+xi4EMu3huQkiTsKYyRywCJZa2/kTYjjlH4N
OGeHHBeis8GRXymusMtTH8J0RnjiybWuMctVWzJNK+Ur0RgrnL0kfzbDd6+BPlKeotMZIiKdKgiD
ykJCiiIyir9t8sS4JpGm3DJxHdNvW19D9VgXlE13SLynfw98xFU7slcUPiGBaO0M8xegNaquABk6
N33ma86JFFhkWyLr0VjJ37P9ySb5H0nntSO5sQXBLyJAb17be29m5oXoHkPvPb9eUStAAiTdK+1s
N1l1TGYkCQvHxGXg920OH6H6MuR6ZpRPjc0BgBzGksOudQJIBQyCEK+KsaeX/4nvNJCesCenPTYP
wEOYqNccz3wRNZlmjD9xVCQ088ZKDxbkibnxhy195M6fqW85FTLp6aKrsHJ5MqRPPhlJhK/TxMXt
KQsPZs43X9PRRDBJltE8XISAGFjJaGjnUeYEHjlBa8t4Z/VLp3bJ/csoMXAAhzNjwMVcXEKUSKRs
PF4UOg1tYLgZon0Mydnb8UfEGChEj9hSMdjaUw3JQqWk0WYQpSyfOczMsldKtSa6s2IuY42HrNVo
YiKU8j9BgnIcRQf1Q0yEJ4KzmDwTbwP5J2XoGEotgpFwWsv8I+o1tb0KGRMHPBGxbrfX6ptl/AVs
HPz6zJLF9cCCISW0T0G3892zV92xojHwnhObSWSsxK9LZ+d+wrwTihQmiywmuAqi7OW2e9/ca82p
ZBCU/EQwTYdVVVJW1vZMq0TCzq89A1nq/iDQnMa0m2GQo8wB8hOKkQByZ+OIXlJ0vG2lYqPC3Jci
zawRPJ9U0FmF9KVV2qS0PshFHcdyTfwrkspxntroQ+IbCG8MATNG5kmBfx0lHx0FmvDUuFS+iuGg
2sUls2r49jmIHJ+XIRrJNq1+8+DPMW5qeZPdu/M3LAYipzcUkeSjYtMV4z/H3VKrlzjIODYmlxYk
7JsBR7EJyYdpHIP9wF5gMMjynrNYE/gw46dVZ6a2wSUR0ktPdHPHolpyP4R63Wof2nhRjafw842c
WGr9jTVLNOz0w2HyJflvf3h0A1atLVHBLS8HD6WKOriyyc3gqE6x3jvXoMKZtO/7szWE06Trpne2
dcFfhUa0esTBOS0DuBkvPQH2NMkpsa/gwhGDYOpbgbd2/1AzQicFr2iyNBtuaX2Vyy8GC9Rhi1Fj
GLbskNhn8kfA5TzcjW1tnwuuaA3VnsiMX+lczNKxvqjy069+7Iic0Tka3V3XLYNWTA69uTmTyqvv
nPmvyKAtCn2C2GSiIgDA12gQy5WjNsJZ4naszUuuprWibjqI5Wh0oWJh1+A+myrc1S8Y2/5B7g7k
8NHI85zUJQKJhd19VHg2uajEvcy0AInWQk53cQx3l/MMwKf3o1o9w3OMebwbvXkGJOhNTjoCWGmr
PSEFlS5mrzdxq3J+yHPeHQbr0rdVf4zOnelpza7FpgPrx0PJjMVl8v+Ik3PHILErsXWM96FYS8Oq
VW8JZrawnBgEFpAEDOH1Qs00qz7ReQHcBOaVLZ25UHmMymXAVMmYXa2dqaK2M4dlf2qwFt7b6hZz
sx595+rbopkokD7yq6awx7D5qyBswjkIQjncJdUaJVObb0PpABx7UmKmVVZZjFad09IgjgExoPje
tcCZavrCCNZu+lk1zmRwvJXFFEsIfmuXr0qa88GJsisDOSC85ogZpKeYWeF2mNisHnT3ID4JT/1M
rG02Aphk6z/ss6CcVd1nZcLfpPSyHBJadny9g3/C+4BWuUSpFqL1rtlL2BIIu2iuIbeQ8oMUzZv+
YaFugdFOlNfnndV1eh5m+VSJ1kV+TFWaraP4DYTBk+QptGAsepU7KzHgwWw2ODIQtlj9d78KGB/R
zCONPTFOnkaQGgvpVOHZQB1PBrMy5nPfZr8wIfCQ6L2Ybc6JGZzmcWc7PCDJi6BKR6+mcvKZ6JcE
ZqwBPcrTv9PqoOXXUf/ykbCpaOKaOwUVWhDpA9xb0M0ohIJ6ofOCF/t6RvAygaguQQkaaE2SzqCE
qTh9GG8pv7l2qfH1h/OUabKLESmKbwoD3Crf2M2JzdUd1O7EMN6VvE/xE9cE8HFeeR9D8VDROgr5
k8rDmGoobA2k64yqW3braBNQxnGYFki9w3xtZUcDTXiwJJiCooElM1hAtjf+NkzI4L4mMrPa6cux
Q+BEnOQDUfOosCr3ywn3Em8uY1u0djNwB36x0fWrEK7IwYf4bJ0O81F5q4OXk+APZGRXgp2ZQXTl
Zv8a8rdibRrAN/G7VFf9sA6C+9A9k+pDSn/D+p0a3ELsG4ZybXE7hS5yhyNqKtxH27p4ZsynyWP4
1y0qKsRuAoThFlMfc7dnxQnyoVf+2Hha0/o2MkuieR/0lAXO21OOWbE19IHp7BdJVS3aJrl5y9mW
gQMXeBp8lqa7b5GK+BuZeXxIGifmjyj6Lez5GGAiXVjAEdWVL7r/U5Udpe5uG/PMBjiQneNkZU9o
VvJjpP81sjm1sRJ+m8j77tbcmMPzE8tf1//p+jNiz1F8pNamdW4FxhYSH5iuvHjOigJJsrV0A/pG
PoZqI4ZDBjoJEjtosjR/gZ5iEE87qoHiGaIsH+JDlW7MXGy82+EpXkSsHwNzTAzMCjQqOhAyCn3r
HfJASMqjYNPa6j98M6N8aFDUeDaqPRWPxEIpxA22VbO9lizD8Shrj1wiqX3kWfzykWOwXVoowBGN
ebIzjI8s/YzHvaXtMRSW0UfCEZbbZ1Q3sFeXVAy6ujQtBEantl71/Sm3UC44iyi/E4GQooSgLa9g
bv9vxWJBwmGfxBsx/685nnRjIRJfItJH5k39ZRMYBi5KyCBRkjbmArFUR3AJSCfpiPdgwOpMxUQo
mXItO8BDn1XJYyd0omIXyfE1Hw3aFdqIKqyJIv3pzTdRXLOI4duc+Ozm1GdEpGx7cyWcfOGXhvsY
ty8oXXcpxMmRv+/bpdQunZZFIxQNlMW5d6qRQFH9fFsf0dbTtsLRT4yq+IXram3LK09ddfokLZea
/CYew6lPASRsVDsAdheyTQLJPWOvgrB8UqJ/YVQeqqtfav0ak5I4pNnjWe1v5l3h7jNyC2Q2ONwN
QXa1LQSpbCuqRfWwqnXIiM0jxfViGUecGvE7A0EiMxFnAFV4/yabjv2/7oA5pHyEcYtO8zGoS0Ol
SKFnWDTlV4L8Fix3f2BR26obEgjYcKwR6CJlYO80zSlN7yT+TPVipWkUItu++aWEQ0jKZJcfNkgv
cYjst2NgcQ8zLhruKtMLFsyaYGQcguSb68FPbhbkH+kfcyXqdmxb0VSFzHuV5QhH6+bJ+5yH2GQ5
bPW4ND8HphkWjGulPCOeSuRVKgucqhTtnAVNTG3tLRCNYWvTio9T3fsr24MQB0CEQK7N5/TvejqK
GViYflpkLwhP0wic18D2lnwaHZMoLNdYPsd9Ul/S/OYaAK6+61IArA45InWTqV2lw9552/lJQ1ot
bSzyg/wDQ80kWuOw8QPoYsda31ErJRWHEMYkXLz5Un7JBAQh33AE8QH4D7EQTABv0ADi/id3tzaV
OIEMJVMkmWunZunTw/VgO01ll6JS2ZcBRCIxE+H1R6uIj5bPczGaxx68EMrT3Fxn7c7yAb0RAAnv
sHvkVHGOylXAsl8jJG+FuUftNgz4c/R7DbMxncGZaGfiXl8G5PFFGe7IeDZWT1BibvIWD3RBokes
MdiaQ0u041NTQYnzU0b8S0EbdBinCRZrOWASqXZewRjipJlk1r156ac+ZiV23RyQNeJQTfkqG0wB
y6b58zBZUywRWFyjWEbpgOtWbFNT76rx6fjOqVfWw0JfOB52+QztUD33rMfvt8z/n84w7n50odUo
bdLPf1x2YKgkZy3KuU7eds4G+nRIklOCqNr56aw/8TOYMC3cwptW1bnKGDPOXUrEWzFD85h9i76z
ARrW3kJmlZL6gqMs5zv86bCI1AFWjsMrpy0H/dxL9xGYs6U9hnjjeWc0ira81zThpGYk4m0DkXKx
1Elxzna9cq+bR+w8Kwfx6TWTD567zoO9xfBwWoKQW6Ngm9TZT8T1PVaXQp/r2q+V/qUaeAYyexZ1
/RUWdyd+q85NnvhzrzmT2DAdFto0yj5ltgpC52iia7D6lGorw7T6bJq9Brwm2FoivnaBu85N7y2z
AaUkhZvHiNRHNt3S1LNOmoERY935QDVniJZngF84ZbGyjN68YSbFzN+vNzo1gVYvjW9WrjBr0BhC
AxKGcXPOi2B9MwJimosqh7wAc2/Ztyq5xN13MJwy9acL1HVdXepSY6UMDogQHt16xd1uTA8Vm9qY
W29kRZArN/lqon9I1v+uTjZj3lWQrxLzaaA37FeApHmkD0DOtPJqZ7uW9qF08gXAGyBZjJFFn6I2
3zqGjeEp2C91t6zaYx2fZUBg2U5mBMowy54ZWD9Cj5keZ6WbCviyQfHFS5ksua/D9tAOu7FCbxtD
OOaVYm4mg8E6cASY1GAIK4KLb/xxKMBMsfQVETau98tpgKDud0Sk0TPUpVBxsUPqvy0188j0sGPx
GKmf0AYM1pBVRWXXbaNo04xrzAXT4C+uEBE9W5eV1ndfrRWWdfjgu3mOPE9/xvyH9dMQvKVkq3JY
dCAG+2vLBKWQqWZBLejIbp30R3JPubGoRuRILL92wuuqYtop1q3EfW1xZh/+yaikG9OjaVrA3lw0
8Vb11rb0UA1yYpZYNdYRri8DNUfDCxSfgfxpDYp5AaU9j8ExYwRMkyAYHvhMhROgk4H17cjRSnfB
AFR0iTxyDnEibZ8dVvcq3VrKDlRcme+t/NxMYBKiRQAPk9/U6sLWP8dybqE3n4XJgjsUnVTdHQhL
Hbhf5IaAHGpHFtXQ7j4aKsasuFXVx0A9X12s8uJwiWrqCnZgwpAuQqMjBlWFdDHUO/lAVnMI/HKa
9J+tzoE1frPmF9DuGrUM8ny7rXDCbaC3m2vG3137ScLCFJdCyqiPwQTuQFpCrTg7V3fAX7Ai0R2u
3Nly/2x9P6KPzjvEfZxYst9P/PyoEpmsIU6g7lrp4dZpTk6/g605sHiH3840M2qfkcd5Vx1sGnmV
jIk2OJpM6/O0Rj701LS1lG0S/SAc2GO5VOfJHNuz0Cx4BwmtQyhEBfQX0SJJl9DRhW9G658WY9YI
BMUUSUzG1BnWcbcdzRWJ8mZ6Uop9iFRLOpl0cDli84dhfCnDJZHWqbM14HdVDEiVaiH5BTQoG8AG
mj8sgfWBknCaml8Kp4Dlfop9Gbhe1KlW+hF0RyAdEy3Zj8UmwlQSo92h9Z532tl+/fsAhyuW2jn5
f6G7l51r174gvXDFSO4eaXWqIO9DypwuRcukR1fhZw55cWSsnJX7VJxXgNSlAovMK8HJ2C0sA4/e
1vN/BHGuhAyQbVI8kI724VXyEj23s6lqlFGwzx1rms+b5OhXl7wSbiFz02DlGNSn7n5X9i+ymVmN
INBC7i1OFb0+sgaxQ9raGTUy9CowtlrPNB3HsgIQkRQmF8XxptdYlF9qXhhzl9iP/NnH0FMtHEP0
FzKIPb5tH5aOTx5Jg4DF5bHsdWgZGE5S/tba2f3G7386u2A6jYOGnhWLGUuVEiansFAnBAkfRjLh
EQtVi4inyl2i/cGVxK+tUSGw3QjUq6dsdRpu2ziZhFsJPR9CGei4/LyZD9aAYKcpScSKuUkYOKSM
xxrmZnlHPhk4QnPhJesMt5u9E8do5cyVBeuZj3p4hs3apj3qb7AiYwmkvcFaSWMNMA4cj3vql4T5
G1r/uARZf2bRMOV8ka1dTtrDDOVxa326olGHAMX6ae5AQ5bhym61ixo8UvxBFrY7tozBCWrfEBzy
ZlHZDzQ0yO55HbG0OsNFCW7QpR3mpqrvHnL1JcJaOIEaShVYAg3DUuBPSX+WmoMcPdCrznzmzGCm
oi2y0sA8VVN/gWXcwGBOeru78uoZkzp/Ua9s/eDTdq90ex5GR2r2BORGg9hYRgkjbokWuqaDh44r
Qm+AJ+JwRRxt2D4SYbCPnyzNtACkA9WY/USGzh3VxCfdeMYZr5KFHDg6xvENIQVMXxUEqAuUwNr5
YnERsYaHSkWRDEz4n17I55WODk29YGJFl5fEmAkWnvvoNaC8h6FZgYGKUDR15cra69nemt3pD+3J
OCdenXrCwixDfM6yjZgFb4BqaBTr2ab1bzaSd8mZdS6pSl+IDMMpA8ngLHp5NGUqg1n1UBqMyh81
0gdvxdIu73eiyseJKvG28cbzcI7tRhq2YGp5GDWYevDTDGv1+CIqEK6j3CHOPsXtMhOELahEzj1O
FsL9l186wpO9NbfG+5dPYnRuTIZ4dUBmw7X9B+xDrgvUlkWkhXwmI/UdmHJ/greAldUz7GmKxT8D
bC8Tr2xyMxpaTZTBhDp6Qiu5gJtH88wz2TrEzq3a6MzK5KnBB6d5RsQIL8IznhlviD9+RyHBesLn
AOUTN5w7y/r94G/iku5ZjGQhKbVH8u7Tdqn1gJFghxBVA3oebz3uaqVZ8tuGSNMlzyHc2/EWCboL
5sBe2QidzAvOkWlVs3HbeWjkIYIn2iYAQGwQUnlgkcE8XlYPYcWkl50IifMUb5CU+Q0wIY5R+XcU
98OsRg4jxpNIVLpoOSYfKcA7p9oGw0YYkJViLszMqr3Nq3OgEY8Myx9xJwgbHtfyXuHPJU6cIl0m
vrKgXdg4Fn0a6oGBzorVPkeV2p7J4siHS9aE09FjFynAFCwjJIPzAtH8/9JohZKIb6+HMApIPZ9L
D1zKbbkcb5AiPVSmaX8tdXAl3j6o372zbIVjlv2j906ThZIfzWRDOAwWSfymSNRvYz4Tgxc3mUnU
+Oo+ip8dS01ABaqyVMjNpNmjVzRAUQkx/6DcGuNDeLHCrwzVtz2eRTdnBQdpFk6Vdu8hs/IIBXl4
xXpUVrZ77x8pQ1fpKLnXsthazk42lmGIzRk4Zj0guLjEQs3tM4MJnw/AAmz+e+07cE4mi+bI+gyX
/hLS4Rj8FBJHW2ZOe+kvhumXrYoGnCPC4CrHvedcUnmrd2QH0sWB2z3Iw9qRZzJQiEFo/ZR9U7/3
fAw1dWlVnsAeZsO5IMun149hvJeR2OonxC9xUU+YBIjrN9TWvLxF8UU+DV91xMLAI4RK4MV8ntZu
LnyVWfVKiB1UKfo5NcGhZQgMmPYWFIZetqxpYIV+UjpWCD2kq/gNNpAEEnk52E+PKNMA66WaIGGB
ihitEKA3JdrGYWVEC0l96IwCCEERg5diZyEloxGy8Dn6a/LkJjVNIMqzNuAua5+6DxHePYbZUoPj
2jtYILDtKcjdAAwyT2xjbij7aM4g5RHUHUVTm0OUwaQAF4hJEvd5gp0yGJasxrhKmeAsm2BFbrBW
nrE393T0dvmGwyeU8PZ1FLVKy5rUuAgdc+98ixa7WxfwO6ovvenmKXbNN2+Je26bbZvsFe0ubMNM
bL1oa/YbVQf/PCN3Zax/9eKjMd8eaocMsa1SQWBm9GEUi0GfG+bHwDIV9J2vLkXbFhgX4V7Si5nk
7UvnwHp7WaE8Zq0DpkDUyYp97pQPhvcW2gAPGh9LYI7Q4pEZiy79Lbo7BVF8pdINa7inQtcbBH+1
cgncR/I7hsc3ScTdAt1mOv5mLW2NkLNuQ8Ib0nXI5yUTR8XYTWs2eTKtHFxgMsvqDWAqiJBMIjL7
NHJpswYkarN90B0zszOTI6yRCIAmmh05PZJRsoh5SPvqIrt76H5C0wVjjTqafy1AvLJgAksWB48a
X4Uo5TSVV2wv6FCMoXPMMgaKdlbKz1T6rJ0bDmaDwYN6Tf3PCmireUNn0IgbOMBZjj56o9ukPNzl
aN2I0YCJmrY+x8UmRToDtlinqh7eWYUI1ZmxX/J+O/JWLFCO6HmENBxEHEWPxf9EzGgfcuSwo4ai
xX4cnpYXHES9IUdvFv6wP1CtdmuG/HMyHgZmWs0u0ZYFE2aVovO78jd6jlQWbVe8YvvjGHvgkpO6
2Ai/IttrMdGmxTfPJQgOJQRarD20cl03gptsxIs24QciY+SvnNnQZ9V17L1MgR/x9hTr/AGx3WjI
j1zngDk7trL3VBFYTRYB1q1WgereLE9lh8YyjvvYY4gcZtlUpSM3YQh3jgBwoeJaRGtaBRfVIg19
cJK1g1rzuqVQPnc2EAhGF76xF4bpqPoSj3k0518vujnND2xkNWOJAXKR+XF5BOMuhptacCGggC62
1k4OENyMKkBD4ADJSmwWQu1XrS9JR6PDChvRkr+e5bsgPRjWEeMiUbF3j60c9cy0LWi5JDy/Fs0K
9OsyeEjaoXbRJnas1b/0eJl6LKcCjFAEXoNokHSkSEzklN1gsnNh6FWkPy0cJHXHSE4L7r5xyaKV
qW4K6VplaCs2BkoXyJH2xk4Q+mhz5sq4FTkzqnCbt78D9W8SHuIWJXhKO2q9yohDulj3xASRViY6
LE15lUkKRuYz5uqzCNFqWZhC29KDAXuJ+yjN4qUq7DqJw16jB2Pt0uGMDLelCVIqL/kQZ1nn3UrD
PlRS+NeUxRfJJdxVXqrPDEk5jaNwHVErJqn8p+nOyU/GRyIDoCoVIA3M89UQ/ZgvbWsu4jJfE/d8
UKzVoGfvbvzqSJO0+XK1nlwuTzqYsOTHzHxWCXg0v13azHP8wttmMO7DJNmXVJKB3LBSVe7oxacN
Ln4wMd3FRkkKdhVpIf63NCJ3A5NlAf3CHXedr3KZYgMp9JXDMqVpeeDKiENzWNBaL9D/T9VA2+/9
vjm0cnOwHGXp5falUxOZhUvD+TvP0QZqvoRuBkNoG138flxKig5u1FnKEeWm1B9VdpFIMuzMgUxk
LdraXPT0WYK12XHWlHL9Y+shqwbrbDlit0MvEZN/jvDNQTc2JNnaCvCLAvlDZu4zdTLzS6FCih1g
0Zk98MV+HmbQZKxhmY3oXMiedW2kV6AlXa9c5iMbYFZRtfrmMJbabqUkZA5qw6aTpX3sp7u8DQgO
G1cxMsEG4YPicW+yRRiSjuw1h5cK6Y+aLJpcWzb0nAWA10CnN86i05jY99bB6tGaxikfu70f5kvD
A+yLHtmKlVlfiNicnIZuRGsYI3yU9maw0ROeCCqsBN8bLZiTfMS4T3qvP3iYgqBt7gwYAnJUzGsL
pijcR7HGyELlXDlg2MgoI554EfEaBX6x63g0KEwA6KlkWhbLMLMwnoElAm0Pt3jR2oC0WF+MCsn1
QgRUkkWjcFMqeL7tdqfoL0l+jwBVcnH2/CgWABuLCIIKnlbF0pOJqUtFoXMBRlRKLG1BOn66P6Is
iZGtGOz1+1PoMy1ntRSiNvQN2iSUgZHNotxg7Qe1kb2FztxYDw9O/JHTVw0OnTNBG/1BqtE/EAw5
mtBpQGvVGJ0NBqoma+JhRCdWw3xOolnY0OH04F1Zq+eJPlXJprDBhQ3c2SrlhvNy0C4VpIMpSAk7
BAri19HpsHLn06XYb/Jm7kfKxMBwxQnsyfTGdJrBuHDH7RB/FmO14AedE7M5jw3kdSOFbvuj18yU
GJOER9vaucE2xfXBMJVKeYY0SavYrXN+WPgVetGN+jffWFkKGWBsLomtpyL8ascLRXcSPXI8vg0Z
ZIGFyI7ZBDK0QOpmnp8sK9IdbD6RGK9HTAbAxGVQ5sp2iMfOQogwrHUAbl4yr9B26gxCpES+M1Fs
OBbFxzsKrg1RCBIMfAt1taXzsaGdFz9cQEMbZ5wP2rMlw6gT8kv+g7lJqRLShwpJS0zaIIsxEk0G
D8k7do+BmqqBtzdgv+a6brOZ10lzNUBv6/aLFAneiFfASle5z/qxYrxGU4kwO0eiEAxUJaCBVPTs
qQIwFRNlAgSqFZUaj1KJXAu9AAQBNA8tn7merjSgXrkb7fRSmSflQLdBA8dgcF6Y1zJnDxb8ZoCP
TWYYKk+4oHsZdTIbWedmIgLSoY+u+AA53MEXlsMlqOmM6UQUi7EbMtOM5AwHqUOOdt2CYmdBMPap
l9Ff1X968rKxEgs6RaUyD2ZZKSpW9vdK/CxbkLPaFobXDXJ9RScMEIgSMf2WAibFjMiVjkuMiXZe
URpa6MD6oZp74PbqV51sLQBoPfOuit2czK2d8bNqgEg02Vp1rTyxwxplRTjFjIWrKeNNqUtUtF+t
8vY9WKIJH/O5s0kxpZWs5mqPLWQkHKBTt3H5UZu4wlgjdPW7c59tf3D8e+wcc+2Rqfsq+FCKT6AV
dnmX4j0Pv0Z7qfRUKQYNC2N+pAm5Sj1YgRmg/6hpCXr+PusXTaVzZSCh6N2N07qsp370Dgxw99sg
WhMTVDETkcNHzD2TWzxA+CnPKV9KEp36go2++kptZg+xcs9D8K4wR7BazEJICm6K2SAjlADZRgZF
vJe/BdWCZaZh7hWIUoMF7HjgFr2nOaK+gO/uPXYny/xKUEPHozsX5g9HD9CVvA2IKn++emsaBbIF
MzefYSzEpBqXYxC8goqpPZFQRBukf12DeNJE7aB8VhgNcsAhyq8S/dlMpfKvFBloSDN3k5M3LgWu
ANIhz1J0VEqYXp8BqmphwlMvQQh2HfOeUmazSAXMlkzWI47Q4tXqd7O/8Ul0eEFYGYOWiyQCuYJp
amx6+ezlt4QgXeBH4ZYIWMUkR4g3kK03iUfZemA8JPvLhM1sdFKiYwtRa9KoH7JC+y8tfBaCMd8R
8AuLPk7DoVZUSwM926BNk8Cd2mwCaqpQv4AfLRMiIuVwxDCQynwWOCprtgWG/cE/QuiH9cl8JZwy
fUbVYi81Hvp/UuwYrR8mc40bu7H9heaZ25R+17Dymc8ozoVkG8UVeyWIkf2X2wo0YDyp2QOrDBVo
ChEME4rIQps/vYEkAjdb9VmxisqZyA+hEbHYuCOrODKqkiLCVA46MWy0GcmKvDeo0SCWJ1ZC/9Dt
ybkZkFB2i2yDz3FMFrCZRcWu3vk3pWxeDCcz3HnBRQKvh6a92cq4F3H16Nk6c+D23ePyZwT3KoH9
bBhTGMpNPORJ/lViS/H4kTOn50+JZF0IIuzDiZANmDrFdLlhMq5C1EHoKlS6p1gGpR+gUNfvWljM
tPaku9lCUy6SfpdIl9TUt+LezOSteJ+sykcz/Xf0VD5OcJOyHSlUju6p7l+58ZmWh8by4B8ZBG3Q
Hv5qnCDZOUiJevtT/YNOIql4LdPkV7buqvWu+q3qHnPgM9Y2RQijaEwXf+MyXwzqI4p2Urgu+Hwr
b64F9sLU0EQofy3Db/cJ6wwobOlu+SwDe8c0gbUdy5h6Kzs7onjw3Vf2tsRumVwLcc0GL52+b9Bu
Sv6ZJIhs//g9O8Mu06+8IcP4kXHNpsN3h5AvKb4A/cbRFYXhCBdTPuh2RUA3acnq2urvFXVAQvph
pel7m0UKM/9a4UT8lLl+QpztpXOSG2ZUe7e4mM13WqyK3sbgS98SYOIjND4dufbZTBX5XfUt3ph7
mj2HARxUdzXqi6gQFBkt7iLDvqmc0iiZmf5OVS6tca2ZocRwiy+tSbrZxl6o3iFsLyrF+7ANC3q5
Awnp/LuFve5AW4wnn/mIq141+7PMlanBnRpHRwxt7BMdmV3gseT0Kq+D/50kLyVZsdNs9EuCvptm
3RiPar3GgaepW5m0ECXcuvKAqXZZNM9ARuy4i6OTnW0s9+IzeINq17nbklVle8iLhV4BX9g0xkVr
EFnK99G8degXlPQABb2kZbQVhjfVMcOwwwfvKs863VT5PlY+g/Eg91edg6AJ7jwyCscA/ufC+VUd
Y6eMiNm4McVvR6MXrdJ3y1rXim4MTcCwB96f1D4YyyvDPghZnE5ysAiUZJ62M1nWYV5kieJhOGR2
2WW3XLkRL4QA9miGWJDwHY4nCSykWFrcTHtdMwzSdzFe33CRO6wrjB277aH5SNjIdzh+6GyF3pW6
MVq6xpG/KKOT7NxMRrG2wYgy5URHmhCfjPJumQe/hDl09ott4qPiX/cjksgVcD3bP/nIF4mMcLRj
aNgzV6YKX3LJsRa3UP320PK77mzGb8AOMd9o1qDLI8ulz6m1OD3bK0HYefobw9csfiKuv2Tve8G8
QbFg+9ZMcR+uvmpLNCiLAsuS85LK9+C9xvBp2nhTpZ2TnOgOZksqEB+2cclZmmk/OXeNjQerR01T
ZWh5unAesN3KvJfRkw9NqUcaDtrOLD4MPjn1dKAR6wdfeUX+I2ufpnnPBxYw8zKdYwZyh23d7tT4
S2c7nx49/2Lw3yBlm4GC2uz19iZzr4TfHI6VMVM9PAnTgLUUGL36mOt7BiwVk2IMhMhMESS8EhSU
tntxWKBV7iVUqJ/gbqhX1f2R+QKyO09EkVz0hi/0L2dWhoiRr15DpAvmttnoCMs9ntqT3W8996VX
m1xhPpZ9Dd53LS+NjvF3vu/6Q0hcTLsOwyM8Yxp4u1uRUYe5mgM++hVvU3Oqmr2n7tTygx5bhugZ
hk8J/iZllK59t80jlJcFqknWGs42ztgQrwP1wbMa599VuUaW19tkjiaTDAkSwRI4SUg1ZnjyCDDb
KGDtlHOBczLhLG5hQ4KzhdQ+NeE8J9DDGIXOKAtz25uGts2s6le8YGJ4kNfMCvehsU2VJUdboz9y
MgDQLxrJX8kaPyBjkg5wihIFtA4/Wa5sCEP2pLVsMu1CkcppYnebqv3EB1GPzLg2rrJjeOjgqg69
D5UZNxXwpOqwCvPn2OuzJkymdNRkqq7thsBR7VcXgQrUNB3avgh+rWwLlT0nqmWd7fRiMFjIN354
E20aP2xbvulSPXjuNmNYURi1KEatkrwMF/XVLo1/NRxJLePfAGOhEdy64YP2LqP8CU9hciaoLXUX
RSFMD4nHVntnR1c9/m0U1vvyZ69/58Z3kf0VCPrTqdKRKrjxux8z6qcYXEV/2Eg/IvMwoQ9ry6uu
PuGCVVQhEsN8/4JhlTH6lyYj3MRLSpZUvHbtTVKv3QqU2VIh0McCXrXsR7LhL3V0tW2G3R++c4gf
JbkLUBVlGHdI7Kjk07/YuTYoffNvblF+8513yeDgAKoRjFlIxqecqUjAMnHHj2uaC6AGhFCavHEU
dhNeGr948g7E2lHCmJU9BuZ68Uo1VkNKOOot8HYWTGhqlHJT8hcFWbrzu441ttpzHVN/lODGEeGS
jQ6ZjG+nwJHAhoZ91IQNHvQNlZSgYMlfhNYtZEDEOTFYKFfWBvmSqNPqHNiHtNYGXBQcjLGXs0ap
uBB4ZQak8IH1sdLzYa4PIXoQ56tNxqdjqo9cLhkysaxUx5fttoJ1eLa5BFQUzk2SHgb+jA/1I2Lq
Flj6vtWwjXY22KBwU2kar2yGmOPbLQ0qiGFtRDDinD5ZJ3axNXtqgzzbuajoE5stsQ1MT0L0jRSg
B1WZxeV/HJ3XkqNIFES/iAgKz+vIm1YbtVH3C9EWCm8KKPj6PezD7sa6aY0koO7NzJMPnh89nOu+
OPeuv6SxNolZuvh3vIfUd3DO0W/FH4J5L4UUoKRl7fNsbxfdSY/2eTQyMnT/5iDazlO9NVhShn4K
whAXZQIhJLnpiBHFJwyIt4BE68511a4YKKFoa+qrXbGuhycIZPvZTy4iih+7oH9UGgJHODFyn1Vx
jYFKD58qnC8DhyOVABLIzE3P0bSv9bGRHyaOgWLiXAvfqbd2pczvCirZmxJviotxmFI3b7iPuNcL
hnVzuBIQqP37Kdb7gtWeSoCIYLWaEHVsGECp+jSrx8W+K0nBZLTGlZn1r0FENKznrJ3ggE1vWVqS
3JnPPR4OoQlNqnM4v8g8Xs8l1UgVjTz0eWXOtDJrhSt5OnTZ10AqjJVNRqcEUb89H+W2ygmqREs0
rvqOgSEzjtbEV7I/l2UInaBQrSzsdfEu4wcVFSW1DLoTEHWCxGvHwtgFuN4Ypm1If5lH5ZfLaOhy
GKsxOvoWqWVsFR19M0MDlN/f0M3M/YgPml2sxbkx0qAnomZGw6WASI3D1TSI//U5953OG58IuQ3F
k9HOu0rSVNbHZ1tMx6Drr+QT50qfsWeezXzighL3ZakeGYB3Di11JGtIjUKK0PTUw0+o0ieTbr8m
MN7yabwa6lcHcj/67gt4XTeYnqw4Pw11vHfo0VIEe1VunxunfTaa9NfIqbvyFntvN57DF1/Xn81I
Ta83fqVdea0F3x3OpcT8x6B/GA19GYW4lN58STIsxtwlVULNHkpY6C0xYXv67uA79TQbLR58c4Px
oaQFKW/yz66tuYkgW2gqGTjQBNcQMphmRMcyN4RPAppY4yKSw1r2S3lTDdLRHaCzTzYEG2EUHzS9
Eu5fjzJ7nhLzL7dtwF/ZcOnCPy3G6xA4j5XjQqId1p4z70eav0t3XIemvidhhivChDZmOxjxOF4M
vOhicNEUcEFXWEBdma0jvtOjZ4Cf9d9xPJDkKT7t6AxcBnXLXSwwDmTMLqS6ScArMd4s2VwptYEJ
bZ+LuLn2IeGzwrFu1ZQNJ+se6j5P06a6xePcEqP+1sb0o0eKUTAoHhqwc2cemSFb+ZD1Yd73/9pm
OW5g0skrytmaLJDnKJpffFnQ3TDJRwoQMTYZzr+KVt9EkYgbuYOWDQW7NnqrIJZDJc0ODs3Vafcp
p5fVXCPVOG57rNObTUlViLEe8AB9LXIfWMnemaOjHbSHdoLcC20Fy6eq05PFSNvnuL7wnxQBcntQ
HOfEpd1ohNbn7D3oFKF5N9A2Fdmk72CQ1MgjuKt4h3ZBJw/VmK7nmqS9ah/NieB4mgA+iVckSw6+
PZ69GFa+aayjxHuXQLnyqFjJkeuM7ltz7Hat11OZSUK4G5jC0rNkYJtkdQSr8yQocOfLv5l9IsmO
wIb63Dj9fuqJPvXmUaRveuDLLVrxNPf63Uw6ej4YtdPk3hTiu8GkW56CKMJZCES40Zsm7w+LFYC1
fM+bxt6R7jUA8jr79GLEdQe9I20f4ro9DnL+nmlI4Bp/CB3voHuelQuCzeMJ7dTrchiIK5GNxw0j
ivmuM/i83fnsJObJja1T70P3kND1OSD4qPtO+jFCu8phLBXYVJKJM7YH6Wc893V6aVJ5HEFOaoHl
FjQC0cGonu40y8bEVXt76rdGDK3JrXYphIBChRemGvJZh9hoLsvfDoBShzqlRXhE4pAXt4/uFZp8
q+dNHhgs+fShSzs8Quo4IwEGbD0bUPhUxm+BKlFFKryVArWfx+LBagHr3CfVMU+2kX2hPpk/J84B
/sPQP1gVYzR7FnWhC7QFeyTld63x54E7n8Kfzn5rlzGy+KyMnR/davPFdx/J1ojkWUvBEhigRXRu
2X+3zZdkHRVnA0t2Flveu2q9dc7yYHpIuI8lsCYbYax8SB1hIuCsImBCyiIGbAoSFOED+dk+PI7c
2GP50dsPC7zejdihmEeHlNdQvi6bzTh8CpkXbNAaunsY1PKCHDajDc2rXQv+zP+Mudkqduco7AzY
SU/PISwTWz4q0mOcitSEv/2O9iwy+ZyDzgnFE3HDer8BQZxtO+ODH0L3QvIalM81D56avK1Pza5a
hTwknS7ETH4upke/2fTmfmac5eSraNh22tdM7Pk4uvxoRPci/mydP8vGXv7sO5+Nc/VsZlfovSbO
XftqyR++70UM8fqjAGsZ+28w3cgdzR2esfNWLiS5uwooYZPINYj+XrMtYzfvbbGNE4IxkYiz7KJx
ebkJ9HEWBSUBBsOnjaWv6f3jAg+Nf14Pl5A8ioLCoXxo60SzR1p15/yWemyQ/viNsAIKDdaxR+tl
AB1p8RgL7oz8uWJ3HAwEQiS5uBFkc7fko28dZaMWByQe1s2ya2Mr7M5fNiDMmo0alT0ONT5G8OFn
mNHQi4oYi1PUrr7SRHNbztZJ5W1yinha5DnPyOmoDjfRg7YR5LJwL6eeMB6ecN5cfKU0LnAVoedo
Ve7cKN+maknOtluP/XUwMC9MB6wfNKIhENPNkZHgtaMbqGVaH0DClkCK4yPYZM2GPUptvEhqFXsU
aBB7D5/G4DcpeCiaqGGQdxxWyW6sEZ1eePvTrcTc1lOfVe1F/mhYL1FaoFF8Fumvad1Ez0DxEOkD
3brhNuVWEXiXNPioXeBA8bczPQTFPbkTJEQO8nMNlVh+LWg3i0hbf6f7hxINZkK++n/eZpILivdY
/hvFawnsb2ZaGuAg5M1rGZP6vnGMKoKf2HzzLHgiLxm3anHtB1QYRabfKxiRsJqPr55/9vkYkqg7
ecZPrqgTfk2yx5mxmaKM2X7h6giCU2I8yvk5hk3NAiW3PjNEh3i+xRXxVzjVqPrcaVap5654oLIz
R3k2bpRBYUa/JgXpJgNKyE0jygYY+7gcw8++MrdzJshwPbf4ZNr8V9POMghuuvLPLVyEP6TvySDI
uTIciqrYkdb5Mz54hePF9T7SnJc2x0A06bNiKdv/Zj6Ee6wdyJnEXTDTr6XK12h428oLnyaV75av
Up80m4VBpsQm5qyxrN66oN67MR5GDeFLDPTBQkLNcJ9ijLU2s5Vs2CoRlkmI8RD/s8pNWFuH0KB1
ED+v9nikin49udExYdsUjc5JZ/XGQ0+tDYBm9KB6IStJZ9ymPIJHiLhOqmkC4Z91Swz/KBrzbozH
R40al7tcLISfCxo8dZIdmJlpL6LLaQiQrK9xyv1ydi7SqfcC+4YR4ZrniOGLZBuYxZZXTed4ua1a
zspjsytTbzMHOcYX8V5LWCeNpjgc8l2wm0b3ErdktaoEBWQxQCDJxC8xVIsgw6jH2nfE/cHxYF3H
6UY1VzfJaGWk1S7BcyO3yYzKR1w5cnHYYfDNGaBN04A2mG0tfgup5gq3o1NT3sugPBOBBjnSGFtv
Dl/5X0fonpSKkjn1VrOJK8CCC2JBxGoy2NfUXEEKcR2ocIAQCoBMs4UfWHMDxh6ZIxhVI1IbEZw6
38AtWnVwwdxl9ayadcURh7NZos6aBpi0HC9KzpsCl0eZQr6LUf8HsR7VtBnH6GiwAcKbK4BLtfw8
Pfp7CcLTzftdMPlAPZHYbfO+Z5c2R8UmXLX0lziRszGCaTOF9KszZXtAKhlwNm497qeR2AuODBXK
7QA60sTqKn0L89JMCufO83Cuo31XoN5iFewaNkGsLKbgJRXpsWiCPXNJb1Zrv6f6zfBvXReuTRaT
nNP5g6IKvibpXs/dMQno/1zNxtljoPM4VmWIjxM7kBDwj8lZMqY4/XdkE+TgOBmXiPKfkb2ZNVun
TK9HcrGZjz5EUDGUxOGGrwYmTX0PmTZAg7O9VbVI1FmPsRh9l4q2JLv5DQXFHxJxfyIp6vf3Tv/m
oRJV0aHznjL32zE+Bmb+zOQ0Ix7b7JqS3SWcf3JFtrUfk/gurjJUwnngNXWX2jWeZdoe2M9Um4wm
6rKTd8toWNfzOiSvoylJqZ5sgDLDNk/vB5AKuXy39HMrvvz8zh5+3XKv5ZtpbFP7OaDBs9xl5kPb
fhfBYVm7T9V4MJnkbOOcjmsQ5pF4jSAGN49un20KmlVE852hmUmF4S747MV5CR3F4NJxgJrBVzni
CH8KUTRcXIaRs1hO4pXqq03oU7r+ntjuamSVl6HNje63uWQzCTBtnaI/SoPcnORA+RqaL50hVvwF
4D2sCHfnhHiWiCW4j01JBrE4eYLuBdxxjIEe9EmOJJ4gIWh2lBfRFN5SYYwKtvyYoiA84U/IkyED
xrLx3kuJ/9we6Fm/2uHDlMLY53CpgH2TQESBwIplesVPjzYu7O6guIUamYs0L7c5auRA1si4dAKP
36iOcUsLSwrbII5Z4MLdhxVZQcZoLbVuye85GjnMeyl5HnZhj/7e7UQ573Rob0Zt4k3V27rurob9
EXGb9lm8gimX4biywxT3V7cLG3s7eNHajuRWKGc9ZMF2qBs82R/2xFgCFycML518iazk3xw+5JWP
Vd+H8qm3LdkDM4i4qdrkHvJv1RN4y3j5SHm64xwIWt0ZKfOhljq/rzLngdWwOeW84ctRg7gHHXtj
SHEKLuIGGylKLrhJWPV0kzBYl/hcimTaFRFL+/i9xO6UYquInTcLrzAuq4b2s7mp9pMKwaO4G53B
Z8JtIWf6HSdNYTvme8KudUO3GY0a9PQWFqatksA6ylWFDB9yexxMNtMKF8qf5gQ60nq03E9SuNUa
7Zf82yKzt8PEU/hVoRCVATKLO2+6KVrpuqP2jyAlL04RtujpmMxRnSWOFutk5VzKHK+NVWLxD3jU
MYruMvlap7jfCHJwvFPGaRjACf3UKGSVRfCm+LMUR2/xPvc95UnxGqfZslCtt0Pr/3OYwGdNdZ0h
97U/b3hm0Qt0VnC7PZpG67g/t2NwCjoiFla/kxRnTAXoUKcWiBvoMPl5yBKaoPqBh8B8D3LuHStI
wdbZnaxjJco7y+/uJS+cibhNmfV8t3vIHedzKpq7GijYLO4dARvG59L4ZzXkIpYHvZsb27nnMdOx
Kmn1JR/7Xd3Tq5SLSxwm12YQr0vyyJaYHK1UnoKci8KsiYVQUW9dlitApNZ+mMwf+rvvoioGZxbs
W3PiQlMwvjwwa/LiCah3VXMcZ+9hdu6iMPmas+oasZgqjO6NfR2b5woSvwIpEfU/IBsT1V3zysFB
AXCOn2qI6XtZDPaqv2QhfKV04QW0l5j66vwl7IFshfiW85ciTDc+sags1a991YE54bQy3nKgLZ3h
HPIJjRxHFLYqwoXZtK3i7t5KakzqeXfiAjoPwsNn4nBPw5LsineBEWOJGRjtu+mjXbkjpNv5JOrs
wCIVBxam9bB9kB6zpssTbGrbu5ZBVKZ02Xn5bXBazBmx/dMFzdaN4zcndl8jMT5FaHGh+UwBwFPO
mzQZoLZC9mn/5M7yuK8EDI8UvH6PeBqUw5Ys907uRA4szXZmy6uu2osrlu8Bx85SPFchZhgxvYQG
dS7aYmyqZf7mz+kucDgZe87fGFcHM2+2YpTbdoyedOW/8mOvmRNfbBxRcYNZcMS7aeSw6goO+543
3ochMb2eozyK12MrO+46uH5jAodtDXkRK3difycdzWEtvUG+ca7zYBvUjzD81wF9EBkXW4rO2TXd
2YeKxaS+qGb1U4x7fEJFs/uGLPGTPeuHOSUqRpzPaHGRL3jThDJ5DEQs49Mc2AkS5cATTljyrhrm
G1Y4zufTHd98vIk3k7hzznoT2XIz0SLfuwxzs3/NMFCYVgrONbsjR70NACp65bWIix3JciOebgqT
Qpo4WzyuCL30ykft88wav4+pvrSs85SFd65iE9ezJa5O0Uxh+AjDFLqiB1bU0xh/bG6Ljf01M8wJ
wlnRaP61Zr4Ro7tPB/s0ZfZLHptbt3cPdY3qSUcroH+cB9tCxs9CqQs+iL+4ctZ2og4Kbrw/bge+
bgMV6jDac5UcGpwiCd6slHaxzMq3s6u+EhVsR/8Ji996aPJLy9lGVucpLBGIEDzYysIsP/hEuSY3
Zh1aPFQD3QRN9DLp0lhzILkfvbMIBZXxEvCPYGhje2V6PUdmuqTxRdu6uARp96irPTWycCR1ZFyK
EkiojSHlKwj03ub6nQuShsA3JKpxQDVuxsO+nLG4zOLcjMTiehMjr3sih/3m9v6f/vMpNrUC9lHO
HcqogH7Bhm/lBPft6D1NS3xTub/Lds3KopOFvtAkzUMz+2czMi+VORHFnHZKA+LyaMauhofFPNAw
VY3GDBO6fAhK6HolSConMLa21+1F3T3EI1AGwtkizNWWYeRfBzBAxBGQQh8qo71VoAnENJzACff+
vB6c4K1qiYJG6DdV1q3YSeB8mzfBpSyxXQecV2PCCeRWMgdflKqvIU41WeA2wFto39yh3Wo6D3ha
Ifel3ioL+uOABg3DXkwZ2JqQ0nNSHFmIIt5HT33DFJH247opprNGEqLx/bNR9MR1p6As9m7YnW09
HHIbOjM7y8FNz22CNbOnzD24azQZvbNI8CeV6FejS0FOfVAGVF8eOobE9eOxx1fWij71glxfxUOQ
zoMauUD16hK95hgW0+m7r4ttPYUrUHK2VvtirrYZ3qlJOlRdBbAFbDAT1mpova1pDtsa/Hrl8sEX
aF1RtzMdzC+VXhcQ+Au9Y5g8dLTuKnb8HjXfHRM5OcxzQzGVyVTWEFiosncfdGJHAAiMafDRBFDc
b0ZaMUnhjRA4kuNkzUe8lbnH9q9YR0twEsdf0ylwC++aboZoTfV8SF5PQamdwIwvp+6axSbNUSOD
qMtWwV2IC6TqJHsSe7GsYcJuPlWLKwv7lmSotWlnLSWJjRq248waDGVeErAVDEcF/dVzQoJ6SLdv
vg1Xx+SBrUKYNw3RQeyrmCQ5M1CZ8j205xKhO0g+pvSrm2/DsiIqwBh6BH3g+fHb/CyNfl1xyOXR
RUqvQm+stoFNrNM7mchQsg3Yz7BwN13c2c+WTPaGeLQ8mvpaqaBpc0BMbEHLTm/R+1wsZYNUNFT9
TA4hZAITDqyv2qiHQ9mR6AslNiC3B2LtwdrX1c1vg2Tt2JzXk7di9r7sVL3nIGHWwpRrfybwq6yG
n5/GH7aVcvQqxb1s6fjxgwxHaQD/ZDR4tYCPrAwzR+dYj14D5KwIWNZUgOYafgtV5nIM9DFkl2YG
iaaoL6JRDx0kyLiRmHb70t8qdTYiHmGWo4OVX+DyNChUHeZFVcn5kiUOvJRZBvW2pH7EzoW1l+BO
wqbmriYwfQcZPszUKVP0Yo6d2hXJ3uPhQxsqh0kIv1GcUbeItUp7o89qO1t3ftSdK8KFlu/Q3EmU
2fCdr2b0QbVqihyj/Fn4dFYYWf8NtG895N42E9YmsAgrs2BaBQwIpcQ24P14wwIHkfLMlbRQkD2A
tnW0txJ4XJx/iTbTSR+EmGHlh/LL+6w2njPHBbQTM/NX52RU59Rt9vlYc4r2MBJ083QOyG8l+XDg
jRXbtODM4+iHQPnXtIwgdFjRAIouvYZJ8uiLYpMVZPVnz2ZUVyZyCeYAMv+AJjECjgZ2BhFQFqcX
9CjFA9KDHxJL/xCTabYEiY1GBXdFBg5LgbI3KdwYLdbWlpvgClz+VJYpkqkPoCDWPENMTL1uGhzb
Hlk1qa+Wdv9s75FGDuCMhkv1T/wwm3DHU+9toMbW8qD788rTq7IKeEz6UxdUJqAkV7vSgYxmJ3xJ
4ubZTmtiKK7eOTkXl92NJ8Mf7F1YnqRKi1PRR7vAZ41c+MxYcW6Oe13E56YGvSJlhG18HfDcXOkY
zmdqAsUvcwrB5jzfiikB9CFtwO/RsFEtOcWATfXKnpx+13IVNUvjkdt+xb2fbeJkXjzoxT5zF3oN
9EdtzfN6msloeovLiV4u0ctxq0pDb4Ja/4xN8a0sKjk80TGis8W3WNOb6UtL6/chnwMKuXL7NwJL
2XiI1X2EZmt3xdFsMIn57A+boLkTWYOo3kPDlRmArsxX0MJIUgQIAiv7lSP0T6wqEizZjL1BfJYj
Fu2xXqclu7c2dr+7uh43LUhI0+Vt6uFrjZBKxEznYkE9RVfkFtybDO9oiP7upe+kk59nv7cIqhfM
TxShmTMy9ySidxcjQDXH322BozWzaapLMW+HRXGrh9Tb2zI6lxVCmgc8q5kAL7a+t4+QWNZDyUBn
O87VhDCH1rcTdIvWPmB91mjzvlbmL86NOX9uZoxDUwx+UcvZ5jw8X4KRnU43jKRrBWchKoUK+enm
MFrH6HmwYOYmyJuiwmQ5iHijE0o9DK57R3lfqTWc0pYmgnJ2qVIkOGE1f2MU/U2CfYDmXCBrzHNN
xliKc6CMJaxk/9Ixaq19Ezt+aH5EbHu0xtKTWtbamRY3tUVwWdrhsbHBnQvDfw/h5g0QaTrnmgUM
E7Yb/XKvKXhgsajonlyyJmKYfoTdGKBNqBeEmmX5oCJ4gOWROaOI5JxJwpex48oo9UfqETNOZ3ph
hePfVfVzxnrKSweB5ZuPw/FZ/xm7ilPxv8D3VnYVA+I3qRY2WkrWhFFG55iYmg1RLlhYbHNVIPnk
420Im40LzCoqDAY2vNN9bHGyqRTZ26HGU9E1nBaewqw6+Q6g644a7jSToGwG3LNR5eNFGre6dBA0
pxTwxGyfdQDdwqqTe9d5lzY4gCgCORotvu6A2ggICSkoauHwbjQQMHxfPym7PtuOZa6bmTJT1K3O
h2JjIQEHDP153rwh094XQQUUODIOFkjtsHdOFe84d052Tl0eXQe+PDA/obIaNgkOt2vWs7/WESd4
z0A/K+WdZTgzlSqPzf/vROOkG6u1j1nP3qhrKUvrFSYP13hosNXlHLvYn5JZ6AviXZrZxg/cHj/o
U8OOIcc8Q4Stp+jFJXs4NmTfl5NQptzXsMPcGQ4HEdfkTrG/tzFbL9Gqp1wQ9uksDitFO8NkAteD
6Uo41buTxKhoOiZUl0nGqBbqF6VD06wOtuzsdWlwZ29I1blTRCM2qxejxHozBh9ph0lRmyVSves0
eEDuhplCECsIWcsbEOewIMcDKUQTWvfyPlJCv/ZwgXVe+9Th94GzhLLkhNWtjFpUMJsFXfLQ+uYv
4sA1aFsKFsMt1b6Y98OxwA9Kis7zuLv7Audg5Md7iZJTdfSQZQXVDrLtj1yXhBUTAmndQtTRFhQM
uIBTWuJuHsJgjQPgJTfVWSgXbBGVINyrjw7mX4a1W8llijqWrRJJ10fdme3GNKkZVvLHHWgtmKyG
mQ8cL+pbs2rZFzeGu+eKQynTfNUjDYZ8QPfP0xjZgUCTVRmbKvP5947Aw4fvrZmoMwrbb2y1bFY7
OI4ZpNykyl4Hiy2t4ZExdJmf/DjC0stuaODyYUfz5ORlvh4Iv3IAr1bjSLAoTPsYNUJcwYhWvjRX
bhvmFBSzVyzppsWxiJM6ZVHfWDX1liIEIDEPGzKGU1SYa9X/uGXEIdAZbi53qaaDY9Oj87itcy0x
+Q92Cah8GrzNpCpYCMFjrP2lYHyGNjCgVudYNpLOvKU2JyNHjBlGaJx5PY5azt3zxirVjeBc5qRQ
H7z40a47hxsZ9qUs8U9ej/obIY31c9au+JISyh4uqclK23JdctuWC2YrP1LDQNgQQWswujttuT/R
jP4wuL/G1JnorZrtf86azPHcfZ0fihGCvOq+awODyhwujH0mld68YX6d0QHdMN8ZXvDGgQFqnOSb
6BSU5RryRWRTyHIPO9NUhxfZPuZms3SAAIZKenJD46Cfa9gDTobSTYqc2iErnVdPs8pyMp8RMUIH
G60rkxc3sOO9Z7OzlEPo7dIuR9QayECEjXOIeKSeDahxeZG+26X7MLUmddfNT9LxyDQyi19Dfcmq
dvmmzVBH5Etdiunclg9xFfFpmOxpeg1bzQ8gSjGyDnFFuMqKqcgkJmFKBJG5lOwDQWHqKqbWF66A
mBpuB9RmBjMLtqw7jZbz0kUFIB6HbK8szXI5K/K9QYFP+64mv6jJpE/Vh58uJYwFOoNFhgLiLut0
M36yrfoN3WXyOM4ZKRyeoXVZKEaPeWBHpAbEsxWx72wyfUmGgFqZyHY2w5jdZa1ibRXIeyvTZLE4
d8US3SFvO+AZfU8RDPvp2vygi0KuKs+quS41qaqx/SG8iDt2JmpkRvYm8xN1jHLvsVbqsxoyNm24
93Ydtoah95jKtPfg+1iIx6oiFsUYEuaB2EU9JziTbVvNTd2p6PBVabzsNgzKV1WwPEYB3+lQvrp9
8uPbatqa7XnOiAj1HJT/eQjMTDiAppTLFckyoOgZJlt1Z8z1vTZ80q12FqytlEK2CLpIx4SYRgU7
opFQk92xYchCPLjT0bMVjT0iZN8SmPeZyQHejuGtlgzQbY47knBgJEukvbjf04azzmwDkotg7u0t
apXHdFVj014JbX9pu0cmJWgQzoyZRmpv6m44gmv/tJKQoHWLBJWVcNZMHihEhxyb8VMtVriW7gEn
rk3ggd5z5ODvlknwL+gCIoH1XKwtY1P6021IvoymeC+N5l2lLAuikCRLJbtbkMSE2xQff9w5L8J9
Tkvo3tBeqQv0uR+NaiMy62/m6MplzBMhNdpVQtup0jAMM2WHWGmKXS6rfdF1kA5JGRD9rAwycGYo
thNd0kQe/3UJ9I3orh5buK2wOZd/P1YcE7EZUtpxHpdiPOWwKc8w5q1BS0chNN+uNg7p4rRIFm9y
EpHWcZfz9cxWuV4C7n3XfVC5/u3jYTLn4CSGfD32botfjcMI65V1P1BhGVSckKdRXHWMQE6LO7uD
b8cNBHAtXl0RfnmFppZwopQykViAWEjCxaDaVi5HXvaIiEz0DvjivgvsD5yUX/XcXD2z36bsl1b5
+GjYw+KO7EADVm+lBmGQoGt18YxtIF/mQE1A2hb0dSuYKVLtesANuEu6EdxkkZIk8cZtGMPymKRB
bXiPAOuDWuqtM01uI4jKJmX0SwZGaCtBLu5SBW1NYDVxDlZa+yRRymJTGry9fkquOQucvTB4ioyj
pWmfjfdBH2C4Nm1yUkGwnWuScZi+broov5KKfdPcIpJgmXwLqo7ImbMzdErZZxAiebBzlGW0//+/
UzLeUPP8VBXmsx1bzygY3wTUT73LydqyGQuL8v8paZ8kJW8zWuSw9LtbMCrN9C/uvfuuuaYsCgDU
8CWb5uHWGPNvaeOKMYkoRtmLHpl9nFa9VDaJ7pJjWTejBWWPVuPQDph/VDQ7Bk21DmeYACUbgr5w
8ZSE7k5BlC341f95y0+2DehQJk+TCTWEcoyZZdFCWsmydS0M5ltr3AUGNQO2TQQvDfEcmCZ3K/4v
9lVfXeJ8F7hZpUxuSRFCrr26IzlOx8u9dehiu6sk6ckamyEPLsRfxE5uBW0fxOsm6T484mVlQn64
sbFlJt7wPdbGSxemya5666NU0712Jgvw6SUzI2YHpKVBNkgqVlBxMsJUDLNfWjysxTVjSWYfduiv
zKz7DAMkFqfM4fi36nuinQA0Ts4wxBsAr2CBfIeCeLOiufdMnPB3UMmjdMyjynrC3RxgKhdagdV3
DklkTEOZDuNN4fFoSTbKo/XSJ4xQR+G+CRlc6jEoNq7Lg9tfvlLKfSa3e29FY7cuBj6zMFAv9oCB
bPa/TcO1ULcgjnOvcqcPFZMldYnrrWLFj+Tpk4OCKi52xnA59aI4NaO6FeFLETvHrCxXOT61yUt5
2umcNSCh8AoNNC+raTM3TOK5rv/61r+JeN9G9gOv6JTFBBS1h7ENQjH7a7mtJs3Ro2dFM2bi16aN
NFLoe3NYHWU4LVtIcGjG4O9tH3NUNkJNnzkM9nas137EIdkeOGwncYQepdcNXFPH927t6EBTtZ1q
zRNJI+9b6Jg8utD1uOd2w7SyeUnsh+N4QxX9s2uyxETrfImh+VCFMqFzLE4+N7+pgOVIq6sRfboN
V8Ug+caryVg3zOxzLSLsC+OPZXCva2OGIT1Pe68G+dj6fNv6msnf8ZA4++Tk5pw9tAyaf7GZ1/zu
lxOY2NaJ8WqGnAPLpGaUEfZeueNC6cDVEVFPgzSTrtgsk1wW1d/cYuYoCsEw73bPXoadCMPAvtL2
XchNncQk70wT8c55dk7Ur9jM1LeAEB0hdNYBi/McjE/BRrRpZLCrYWDqmuRU7m41NAc7MR9KB6N4
HRnwkjRllb2Ck1LDkq1NtBflThvd0hbLWVDIcuMndYSx8CPvXmaXY3+W2STmLKAHNpFV0qBcay4a
alkA1e+gaJRthWGBa7p2qqPQlDyrGO+R0fkHRut1XPB1zB12IWMKryiJ2RiNCrWIVRyZiAX5FgcY
GMtpfA0s3z/WDPt+yn6aFXk643T1iNJ3fZnedYPxpLiP7TLdfNoNcpvw+XVdr69OGjm/S20+L7Pi
xCqma+xX/zF2JsuRM9cVfpU/em3ImJFwSFqw5oFkcWo2e4Ngc0BiBhJj4q38DH4xf2DLUkiOcHhT
zSKLbLKqkJn33nO+Ux3CKTg1fbUIrG/LygyOCQPMlVdZJy1Zq2oZqz3nw72hyISOS5q8ZmRQKpAC
lcfQaT3tBtu5Zfly8uklNNG2+kEjr8JKCBr42NAQ/m68lMsjsaEdVz3sjpF3JiMv8xbeQbqeSgxn
KiTCohrf55qjXhc1l97A1JQx1qwEWY8VcTNlhh4v6bv26PbendBD9VAiRmOI3zPCuqHWgaxvgkOO
JC6PbseKrzdmSajYXL/Q2+KY5Qh6NhzR9YzN08zxM7LhE12orlDc8IrWD7ShBPWsePEi68bTfJf0
LAplFawqRAor7DN7WpI4WreDJDRjMpseWQnNorme0HF5pFpmFOiTlHvb8wH0WeZLKx0DZUF/nCP1
US7ahfQQpFSaZQ7qN0gWUOfIKcm5iiqb04yOoBLUwybiqnSyQ+ZzX9iwxGFyqA16ftYvskSbzH22
UGr2BpeZmXiaeW3/ST9nRsMF9pGltkQUHRbnjmxdMVrboq72XeG8z9VMLGDBCh8amzgL7s2CFBd3
WlCN0nwbO0BJ1ehcjxZyX6v8iOJ6XE0TfGQH06EN6NGzEgY/GjGspCJurCon67be1Z5AGpu1DD3L
5JSDAQGjjKOmDoJHz6uaXeZOazgl8b7lhIxgJPzMuNI2c/zipKrcx0O2/MqUyZRad3XsMBod3XRX
dQ754AQ8IO0y7HUrC3JqHaPYOz5it6ab8lUNgE3QNibZl6OyFm8Yq8rBgpoj8jfeVSDC5oG1v5xX
OnaBz3uY4GKqPWscUdy3BRd9y+KiWhT8XNlEAQ34PSYKZsObUNpSrMCwRuMWFaA7MropV0JxhnFK
TSCAzFps3/U2yrqfZk9tlAzy+ywHtU+I5fLonbQBTdokqq8LfHSyQSYbz8gKtNbjamxIzMmMx3yi
eyPaxtmz9zAPtMpNTHS4KtL5OnEtXPPxfIT3ssFNQS5qGb6l4vvUQKD2TbQbdZxd4mR4LLSAYlXZ
jF9Q85YB69JcLvLMvHitLXU9JExkrIK3TWOn4FDKO5mjabfDxUovnafOT3eTo7/3pf9WWNRLUYYi
052Y2cNi6gmrGVPemMxAihlsnccwVyIZQP30aUaQ0guHBJYASUcYTovVrk/WKYO6XRy+sGR2K4vS
CysNzam+zFahUC/exP7teCz1reX/kJ1pnZoAPZ7dophP7Ff2qu3kAvD0XBgCmazRUiGZyw350sSc
vLJh64i2WlfhevSQT/qUsZXioE04rmAnC0fibyT0rRi4oqGYF0gBvH3ZW3DEbF3G+CShnpK81/uZ
KmzFow9eiQizYD2B7eF9IkPMB0AsY4kSfOrQL+unxo/6Xcq1eiX65pB5Eb3AkOoXt+SlDPwnK/e7
jTdnzBylu5Ex3JjeIHw1QLjexXO6CeFzTDIC/+i7TPfi/j7LUaFiwZgqDRUzeJ8cWrBtWG2Vh2lD
x9HjJD2SlnI2GreXH7XdevQrjeMYR8TQpxhkiDWUKmK31jQ/sonoTZuTNbR6SjnV03YM7+2CsjTq
cp59idJn8HWza6ZzFAYjO7oJAt8VBLEVYtM3yxRP5dFOzzTOdImnQmRFs4/MzVDpax3i6atK9+Db
/XgAdHI7mN+7uSQFfSgR4ldsIJixaAEE1RZUkFdzRSmCOlvCqUAevE0AbJu8+WTAmG6c2Nh7ow0D
OKS3Sj3k7qkdcGbTLE4S7y5oIS/UmADw16On1LfSbfwjKsrhMGv1kaL6gGWaG2s9UttJ64kOrEJh
2bEicBYeOo8sQ3Md6YTEC19u6rFDv04OsWMEEY/JL3PVDdsEZXcAuKkLeT4RjxFpMZYbR1rPhazL
DVNHI/BDgvza+4mItRbCDKkYJGMHqFDnvPtIOPUcrWC4M0jpWKs8/JFF0a+4VenZ6ciKiAMZHRKj
hoCCUC53CUTDT4eKr2KFlza9T9+Kt3Ne0RoaKNDb/A3tAnhS2wbf4E7N3hfhezb6h5TLkXWpvR3J
qunNHJyngY6eEUew7sNT4fJ/2MI7SQHVxNOJw4QxAHpkmODfZmVsZJE9Cm0Dq9cgqSv5pgZkfWU2
gB3jas9NLwQiPh18dZLuGF+mGXf2zGkWIV7OPkVOUJwxb45xwhRVeeuOZrGeJI3LCD/AUU0d/kF2
MJtOFlY+DTQB9doII2EXDEC9u9rdB2Io1h4KrtyF/2DbEdChkiY1vQk/gNLq1wpTKQNRHFHZi29x
iHB7e1z7QTttnaL6od6SOdzFDh6WFpfuMNSbQt/PYZJsBMLytc2zKTKYCnFCXlxcJuu5Rr7EhvzK
df9KcFjGqXr60K5LfpOBP2hmvhxaRn2WBodUAyJExgAos+ebUgXr7k3lnrP1/PbRTcvzjL9z7hmt
Y2diPkiymPvLwia6EW0GlduY7vV8LVrqxaqZgd/liJkm9NYWAMYqtpyHkKrelYQ6eKl3znoKzMQd
rzsDIq6zSLK1h4yasrIj45mzYo+kjRZmYK8WbohhvxdLZxujHpid/FeKGxyxAzg6Nv5FeYxSVKLN
DDu6MGWK/Kr1HX9PpSFD3F1h28xHVvl9GjBSpT9KR8wr71rbuW5mh+PniBJjqWFyFJhY5Cjlq8ae
1xKWqmtNF7xXL64XVKyBEm+5V0O+U2gGR9juIU9M1Q6HIrI01/Ql75G8zwYGmi5y4aZGyNQ7YKaL
TMxMVQQscNo2md8hIJVHNK7gnKOKhrolcA2MCtw7Cu4wJqzHRfLeRzxvhZWVOOUVzNDUAr0ISTDz
WB5QzBFGk1TtNlUsH+Pc0pkQBctFxPwTn93WUeinmoaOZyc5iMKmRfhJGV1PI/mBqMQCS8U7XXdP
WQOhCbvnsC4UH42t/aSYm8i2LTdDUN4YAOPWKt00SNTWyKoTxBZsR0lYtGdTbskfjs8DdGlWLoWi
sYeSpmjtGMmujll9Qr8Y96nsbt0hYJkqfZSTvniM4gIRe0drpG/Atmg1nTM7mPe+yXAXJ7Jx9e2P
f//rn//9bfqP+KO6VDmDxrL965+5/4aZUCUxssN/vvvX/eZ+8/Udf3/Evzxg91HdvBYf7f/5oOuH
7eO/PmD5Nf7+Q/lv//ZrrV+713+6s2EL6fRd/wG36qPt8+7rF+APWB75//3iHx9fP+VR1x9/+fa2
lBXLT4uTqvz2ty8d3v/yzbaCr2fo9xO0/Py/fXH5C//yjQjV1//6z9f/9R0fr233l2/unxxUBSiF
bc7JwnT98Nsf48fyFcMSf7ICc/mkB/rQQo3/7Q92uk7yXc6fgiCAAui7yz9mIL790Vb98iU7+JNv
uqYvAs+3TMez/G//86f/02v3j9fyj7JH3ZaUXcsPtn3n2x/17xd5+eM8P3Bcx6KhEli2HQjTXr7+
9nqflDGPt/6t1mabZOR9Js2CdgcpTnKRp1Ab5919ifkG4e4D8iXdleUTBYMqXXUHKcdbV07SbWqD
8LfMc2drPSfFW+tH+qjx1x96j8aUhN9xI03zthwrwgg1TllO8h02cUC4bVmvC6p6JG5dx17plejW
PX8VGv4MfZ6ZeZ+QCdCrKQDTlTRPloW/Kjec596w0Lk7Ezl9Pj36LMnNVzvzmW2OJDINBmsr+M64
a5yNMoX95Frkug6plwHKWOQFPf2doYFxEk8uXmKDQ/Psvk0KalLUetZtTEBoYbBodcX3TAhG6/Mc
3jYxEqsxr7Evp3ZyzBtifsqYJbWoVQZ29CgqxErtGMBCVAhNuoBAscml1kTm0DnHbknm9bK7IXPm
62jyIs4ccfTOYAFYjFWFtzIZ38w+GA94OIi8S4buVDQjcAWcARsAmRg4EduT3moisq2QCMt0SHeu
Z2JdW75flNV7JOv+8PXropg9tVJNe/Imxd50ivrQ110GEt7GSmIkt/Vs6BuZEs8UaiJhcMiRH5ZM
VYb1iEJTMcQ4FqE2jl8fUZ397aOvzzktKZT0LpmHGwYu/tbA7I3u8Mavtb7pHKFvzM73ThOkU7c1
bIxK/SXDW8s5X/8Y5yTfQZGCIjmW5r0bXzOoNok/nQm1jqPQe9AU8fR3mm7vOb18KIwRMorH3pB2
FrOWmveba9F3MGY3On3ddGnpQeJzoWLdmeXM1C2h9hXp2O2qlmh3WzymBnGDdcWmgq3ux5i8uKSd
a4VkhZYLo9Hl13TC/twIztmG6ZOS4momwpmC1ouAG1VD40NSQhRqJxT6XmKHIAgzsuONRKy+Xkkn
LMXt779GhAXQLqstL50Kpg15c7QhksTCIctNQGpC2PTGPovm6PR1U6eeBdli+TVcjnUI/gwSMCcN
YbAZ+vvRBZpfYfaNETBwLtyWrmH9arLi4Ei7vZWTe52lrnGMXN9EsoN/lWOxpqfuAiHrc96HAkfq
akpSfeQtla6xqkWIJUfr4jXXOdXHu2o5xnbTKRqb9ImekeSZIri1hG8s07l4c6G5V1hKTRXI00zD
88JgoVx3gwsXxnPZ+iNRWOewDM2z9e6ZTXKOHZh4qvX74+9nxcDNP0ShupurJtgqX6ZMp7KX0cvF
d2OgZ2kM4o3GmLj5fc9NgZePc4QavjIg2QMTLquewNDEerLHsmIX1CEhdEwXNoGtqOa82XwYx5Ek
seD3nXD59GCivDaKHtwHMWlNaD1alffYM4GlRdvKC6t4/SJ6/yeW0ApUSP4pJjCFw3LPy0S2MdJs
3P/+S0Uef2cTnRh31sElUPqBKFvzWKalfxehHQtT+OhFDcQxTAKGujVWISyKmYHljhiMS9WmKCkH
eFyGCimjZ/LVvx5pGJjrkjjWaztrqpuB0aufw/SEg/Ehyk8Ze2CmMlfe0BsYfzKiQpLrWxGrOZet
n0+QQ6z6mVcn34UREiSTrusvVhavHH7lsvLWQVMqPGhQFW1VOk9GF7zL1EaKXtPjtgbffurz6N0v
ECnVrp4ugUsenuEym6Z/AxUUKSajhPG5J44mGuXFT6zqerIm7yGLx0/Spjn32MNwqmDdbBgZouMQ
Id0yqvvejusNjbzp2qzRHfx+JjsijM8t28YqwE1/GJVPH1iC8sPmwLM2E3gffceCnj4YsU8GzGQd
VYs0KspnifNS+Q8VJeKUZeTFS40cuhTG9ddHXzecsop17Pn7NKR/VzI5HnLMxv3MODlJ0hBrNVfO
XM/6NNPlrrtYHfOs+zSXa1x5VMy/F/CR3ZKME7130bBe+kaWuNBQXKjsttAYb3WvE+Ivkvo5HKpm
ZTlmS2vPXVuNQOy83Nh+JHah+Vya6971b3QbM+hCMZUeiS/GsJwc3LymQDOj9tb3cf0GlaeI+YMI
ldXQvJsMPuqAavVm7PFGT5oM0bGN/YdC1U9e0Q3HegI2GnQg/L9+e7qeksIJjpDCH0iUCDc5HBbY
c/NdKUzo8ZVDQESp5HUX2mSGutXt15tQkBRYsSpbcfsr6/vnGDEHjnnDQ0WZjFQmjoSr4+JKyo3u
3oGlLjLlsDCyMkLqqgoMt+W171buZ98xz6Q/FDCanWxqn7oN9LZWiIEzF7S2IyiEmrF2nmr6ZKtR
mHSOEnXp0N6sPFFriHpA401bXzV5BlN4TKZ9ZsFedbh43cAOjm2DLcSj0XIwFr5gTaau1d98rYjT
gN7Hi3y1K6OA2UtFKnDqomRQQqPU92YjP2sHLf3cOd8nmbxajEZ/mO5wqunQMH+b0mOGYO+UTY4C
SJpByZ0b/TBKEz8Os78rJ9Xq3SRaSuJRlnaBDiDzvBuw38cWFWrgyGdPEBhKf2haYTgTrG7tcBZ5
TcDOGBLcMpclCfZFAxlxsM/xKN4qAltf/+mDOMY8HnS2gv6Cxo3M9rWtomEbygrt+Ncaz+xsOlt2
vM20JmRZkgacOhKPFbrLdTfZ4+tYvZbMq+Kx8n+EVJsoSVoInymPTPIxJVVgcGk6DfnSRibPz5tI
ls5U8+KF/C9ovq5MB00achuHlhWyrcnXB20oe2dD5SXsmJvlU6kWhP7W6i5UJSlMsf9D9NWlJv5F
OrQd+2IYHpXwb52QpkgUZTZlalAfSyBtARJGzO9zdzsVDBYwZiTHQDK5MBkCXTR5rQNVwb1duq9c
U6F/jOeqPVQ20b4cWUOOO0STuX1Xw+Ka9baNRlT6cMzWcgyCa+Tf7mn06seYXs76a62TKq7WwCR2
X6uytSzNHdDS/jqVRfkMM7pfzdqe70KbEBna8K7I4POFdvCUdO3JNegMRH0J8t0x7fOMSOgc2e1m
QsmJ5404uGl25ktiGj9xySMYMCL/XTXDynTEArueiuvMIySu6myq7b6un4WVEsnFheCNjrWdUt28
pJN5QvbtnfwiWwZB9UeDFvg5YWa8s8bI2tiMu5/RnjF/Dsv81HqEsvp4MM1YIg4VrXVfd+l6dER2
cZJ42CW9RtqpEa63DWcM5qryYR5761oaUI3T+ibIUu+7qGC9Nj3Cf4aC3b1ftgSSZnb2GrnOoZbm
fmyD9nWamq0TI+lj0Vdbl5SNiWr8feDTVT/IuzGCPBPNAOGGUmPynQpyWaIm2nWkTqM/OjlJaAIP
rU5mIvW1G9W4eqqT9/XZgXblspUgyy02lOk+EaXBwrPHhgmFxUPYjZyYN75kZW/nK8QAw/XUqgr5
SYshvuIpbMT08o8twfSz5FiCIvjaGwwk6+egzsjNnngH0VAZbtkSGmS3dglOuSG/IAwJx0bQvS/c
cIbRF06XKYQ6z7sqxljoA54aRq/E+2HBRAtFf01Bwx/fEv8UsBOs86mvnvqOraIBFX/qJLr0znK9
o5yZgi1n5a8b3WXBFRx3GtjesMk7lB39iAg+qELMU13p3oSeU287S7DoVHGHG3Fsz/grCY/ng6lP
2x++ZxD/gDwar83BjfL21klTJLvKJKQxLzsOHCngLwshqNWl73PbfdIj7x599jS82qRkp8XkE7Jd
o4r5+0fLCzvOQp6+Pv+PR1jEACkhDsqx+nvpTvAby6m+4ZzHPM9cJNONjq9QvG0yS85IFEy0RF8n
ZxsASJjypAVENa+repmVwk+uOC4MmEgJwY3bpD17IGZ+nxEatGY/OWNcZUYDYIrB7++TpDeHxPik
6slOCzbTdCo/rVkUci2dxRDfkoqazrA8tDE82qbemX5uX9zUBWVjG2eD8uCmFKmgWU+bn/V+XGhW
rdeRvdZ1fk0wbfFDMgohtqJMj6OhDgEoJwJKqRMT1z8PcMDPucZ37U28cqYxxxaaqVRuTJwvMm8A
pesB7WtSxA4dYjYmzGXdSrsT7JAxcq6j1lz6Z5V7/XVXcvFg14FQa4f2Lqxdzhy0xR+hCryVEqeC
z3+0TZT8WVkUrqruloNNBjnIVMVz6DrHBjfjL1MQ12KP0WudyeQWDWq7aWUewLsvhwedE2zs2WrP
8bLvEuuR7aMAGUP//+tAuNwLMnw4raRlX3feyuv77sJQKTkrfFk45vrL16e+bvLK3mhZHxSW85MK
SwPIsyBgRu2rYarusmhI9hE8oVVvO+1NNmGCgY5EJaW633e/ugjMTyoUkpl/6mLa/w5Khvs4Ln4O
E7nHKVe50SXqIXLCbs/RCCFfUEGjER1ptz29fonX8d40a579FmbEFGbhSrj8912QU08F1mMd9BZn
fXNdTEN/RtOaX8Eha3egZop7mYL8pvkGWiKc6pcgz/Rt087+doyZyfYBFJsB6qM5Jc1L4TiHyLD9
hyEs2Im9rIrhu+Y5+MIY6C+qA8UpC716Z3tvUb6Q1rOgeypLmh2x8ZmGIZK2BgyPHTpbFG/TQUTl
92o24xNgEN67bYf3OBxQF0uEoj9co7pxTXtdOrTq3VIHq6/jsZPTow9r+FFfB2qJmQJGHxKXMhqa
HUx286ht44O08HxnekO51VZLMdyTik2exG06dNhWJpS48HD0usWFuo0n/JxOOlLItTLsjs3Y5Lve
gbSCNT3x4/aO4eNwayCUygqf1o2BDEnfl/7w6tsp0Bdc4IXFCTQMsN3U9P6F9SCMiuQO64kD3Jef
t77yPgO0GAztvxcifyjSlHAW8YuIhw1GRTw9c3Nuwpmgh4Iy3m3vY8TxqDVXthsQ94MWQpj0Y6W6
b2XqXPmoUmjj4/5eqB0O6B7IK7hTZN0QeAgOXKW0jTDtJY7ycfKhIkc/Eabiyay8e6FMYsVpX0Q4
X6sBKQyIlDPwW7SUY89wHPNIVYfowk3drs2wRag0pQgjpkVI0/QnaG+bbqiiF7BUa2xgn3kCnMDB
3rLClPwrKny8YC36/iwJg+t5pEztnOCKRp8NBI2wjbx5Y0heXJuowLSrfwYG8EffxHYzpudeojKc
65sQKeWmFGShac/eRRYtpzpzMPVN9p0zBTeJ/wXYjTTy621Z0GoqCwtzwISNuV5MYjFuLOEn5b7q
mhs/9RqQLkjs7Ebn+6SHICT8+b6vat4dkf8MgpNa3mo7wixH8mbc7Gcyg0wCc/49XvzZdpltIxSu
x14YJOOVTHgJ00YAaN0OhvnaevgIEEFve8ydh0iDCzartL8WMYTMBuJiW8kzRi55bmijTY1VH8aF
uV+iVywyNPI0vjbuW25UzCNbnOw+21mn2xvHf2yVKE89o78KE+3T5LebuQ/vaKCH70TS5wyag177
t2XBRdQ4ej77kCdc+AKTkeKDL2mOqLhDcEHQS+pMdznDwHWKSIqK1LxCKm4gD7gXlqR3wuByBQnz
4C5gGU55xBMArMVJUsK2QjUN7j1jgi/u8oThoygzbCtYQL1kvq8y+o9FFBEcrQ5eIBVqVkbDzQTu
tSi8x0zM3tZd+ExN6FYrxWQdpzMoV7BbTHmOceNDuasdC6s5hnRPYeajJ8U5wymZFk6fFBCfaToh
WwkV0+lap/R2mLBHrEHWyBTHaOqTjPHWEchSJxEzU+TqjgWeHMsgZYaubgLo+0NtbdI8olglSpPz
bnKXZ8eW5KmDaeJ7wN9RgV0ifGLMHEE1Obo7VQ8cYSqzutbW2Rx4PZqino/C4hmZYY0gTyE9Ciys
sj0+1U+Y4Bf+kU51dRgitQOy/4n2sl8lCGp2gWW6KCjkj1p0n6Cw5gortVndC42Swit2zaJeLUEU
rlMaeIHzvR8VWYAKKhlL+XHy1Mb3ZybFAS0823T2reWe8rE7hZ0BmZ60DgfKIu1s6DVJiYwW62sU
Ju1DaSc/K4kBKWwBrAR87VkpdOttdrRjgiL6ob41Y/OSzN57PvpbVMg3WncwSTIi+MqyuEch0W97
gxCvOVZgpQ1YFjTTaA0HtKecYjgGwXgTd/k5cyLvYITECfj2eAzh985pzzlHDG9sUdi+RvvWm9oH
MSbWCZ7IxpXIJMkASzq84jwn1uo+qfTRtKTxsxhbnl/0gBAAG8QPJm0I7QfHwRx/0KXP1yD6Xwwz
aE61h0jYybc0/bkc3Mbl1Fhl/PBjO9s3lZp/4AV/iqBoLc/BOgyyZ23rz8aE3tpIfBc6725jbXza
SqfXpk2YVU3X6nqI7TuP2oIGh5FUycbKS0LfWJTPGdIcGpj5wRb2wamYY7WhS8S3A3kYfFF87170
YoZOklru6i4QV6H2bvlDiDz3TINzJ6QKbKk1vizGmdDMRcvoH3vbg6rreSvD79Kyb9RMIVAEWBwt
NENO+h5BRneqtCUvg7eBai0ghRgKuWDLHVV/cCVy3poIAzgTVkvkqv0MkepZdQzhAqA6sUOChEqL
z7knG0ZVdJu7hnGya8/jps96BhLNYF+1WkT0l3PjWI31fi4iqM+j/rSWdYXD1EYH0Gsd4ybVkbWb
pjE9iWRjMjI5gvHY4ITBD9LMJM40qJfsqP7pKAQBFiTYPGXwaEdEMGQ55eeIIrOqGv1DI2KSLk6x
UajkkDUZbuekvuRdo3dz6Z6H0b/tTaM/Wt7BJpZtZfdWw9mX+WzXQBIxVPZOH565L2KcbT3DS08d
v74g77/hjPurQJXHyWzh8txmy1kqMRinNu0Qn0xvnBh+DzXJpuWabb2Ca5bTx1YhTtXKJaAWB6Vd
IMyzRiCdiEBuh+BxnJE3OLn9xI97LtE3EymEUS6bJmtTm8h1ktqnl8+JeWV3qNQ00LN1EpS/WFJe
GyQmnLrQN2mnJ8157mEMDh+z23yMOBxwdKEO79KA93C3s1u7+tnM4TmiIrODMLu9JUCds2WWb3PU
HmTFdXcILfZeoVre+uInk7UFBul+xFPp47myinVNWlUsUMjpxH7x2cRo3LQ230rOBdKW5xTtxa6p
n5q68r7DHP5waHptVdTsHFfBqK9Ld8tz9tHMtGiq6Ic5WuGBi+TJt5rqiN2ZagUfNpwQcD4Rc6vM
L6JjU4Ff67FQY/RAKFei/3YHAG/IgCxG8NvI51oLLEQJDu4j0dD4duwP37Peenuiw0CvZpPp5Cmt
7WNcsTS3WQRwBZq6rLBUFHGGxGNU14ylH5tmug2Bw2JBzfVa9+DFi+FdBBQrvZ/dt9WETQZgYEPK
T8xkHY4LzCfULU9tzIi99u9QM1HoFAatVB+PaTTgBi5WMsUL1yHSAmUmjp5As8yeQWuyJ3nQQFNq
hNVwn8gPmDDT7Ab73nU6PHNg4iLxMkhaA/VEJ49lOecQByd2bqJ1xFwbHpthQo1DBN0N+U4N9q2V
jeFBwEwVSvaASRELDWXncwbWSyxkF13coN25ht/uFtRjKH1OdpGZPY3OpcaRdixruF/SahmOpdHW
CFsQndaAkchxf7pYKHArO29pkBGfmJk3UCyiEe6h26bRpmBWSJAG3tm+aH76HDwRJIO2DRL+5Noz
xytPtHAApsnFH2/u3L46JDKYKU7oaLuLhqYobzVDqFUw1OQiiR6gMVfCYDghKIT4guoRoWOE7Hde
2IRwTuG9IRrovbPUvLr+MI4QxMpzalbnqcgP/jIeoly+Tv0IbAHdyTzuijsiZ47SUw5SKM11VAx7
HwkNEhBy5iOPuU1Sjy8z9JVNZdU0cl3yLIImfg3SgKUESVxktXCXSDwwPWA8eV3ITa5QkKh67sAH
E/VWqvBlwjx+K/3pHKoGLfkIZDHxdmIumqOPD5VUh4K81ywkugfJTFRdot++zOoWU3tz4wbmGpcn
FHER6lXeV4iG03dQK80lmeptnWlBL0CRkGWk+Up7Wi4MrPvIEG92bCLgLemh5Rx5gqgBwWd0d4YU
NCsLv1ql+LfAOIc23+dhz/UATKpgkT2iRmZooX8sZ6WiJZ3VGFEuMRG7lCLG9hvq7mq2QWiZiHkh
vLsElYab0KbrVguNEN5yDwGFNYQtsY+zX9Kf1ZaxAO3YLFoXiXNjuoyljMmbOR0QYtXjK3cWu0/W
ccVSIhYObFpBTUnAhamO7sJj0kV6tMm0QskN8MlTYKxm20x3c5Ex9fOflel84u1cZcq9DDlBDmmU
3sjEAF9AX6KuAbWhX6WlVD3EkntmPhMWXj8bHJCunAhCyMG3jE+pJ8Ai7cBaKIDy2l77jjevpTMR
JUdToasOTX1mRkxXZorsEw6C6Tza4EEMNka/NCmSSh2Ppxhw7uxmpAihdlKz5xA5gYsnm4cnbIfO
xVGaFOoIXZ5RMsv9+lwldn7t5xEyaQ4Lhgk8Pgn9aQUwi9j5NLhmfs9ZZZbUrNyrTQnWLAPpmoDA
hpqa9cC4XUyGsV1jBUX8FfeuSfqk2x79hYX3dTewp/niMLeqkvEy5wJI0RyUG5oXtKZMvOuxCIZN
JqR/ldsVQ/IyYZoMcbSusp6cROpr1Pg04AxWGjdFTpBXJM7PCBr5zU0Rn0DOytVQT9l5BlF1qK0c
cIg7q3PtpRZ3xbYHwLG2PAmNoMtrXBmVs5Ey9HFv1/Hm948KO1QC2ZQoPM/T8BwgE49ThscW4s8h
FcXFzeDShIZjr8QoYhA9eOyxSLM1Y69fpsmkYZUX+Go/7UIHcO8wHzDQw6oQNcQSNaVBoeOM12AV
NmXsfhHp7rMixG47kjHbhF56T8/yzlfKAemaZ/di7lijgtHNrt0h1Zdc9S/1pLyHcJbNvR1hQcHY
1gVoBkat7pBfgrTAo8HFvg3GunlRmoSEKuh3sfya4vTzamS4RNahHV84SJPW3cTXNXC/a22EJ5+U
i6GmTvu6kb04xchD2kVZEts+UeAQqTCBdj9iMy5+jS7AmhzjaNQRh0Rk5qLJgFWDnPR3P7Tsl22K
DINK5mgyhTHkpyauiUuqg5M9A3oXmec+GIv2YkyifY0/Hytz7C4O4HSVjsmiKRzJXbQXVpU1UO/E
vAFvEK30vGpiWo0D5zcvVEQHaa8kjM0TcH85mkRbBNE46i3K5ysDk/ZJwiU8uVNPim4jbX+H9CNY
y9kl4AUNWgKloPDpqzD2BhBT7gv0ITdlN0U3urF96kUcIfmiCNC6Qdng9+8OkYjQbtU6oYg8Fwwv
OENNu8LTLNHSg1DUd12ypuEerr9+2teNQTfzvwk7r+XIlWTLfhHMIAIB4DW1ZFIUWSRfYCwFLQIB
/fWzkNVm06fvTN+XPEWeKgokEOHhvvfaxAc2lFHKykPmfIzkA6PIuDnS8zht0sJ2r6K1O5C3BV6Y
2s83sW81L2nSzij0lq/eEkGsXG3tqiy0XqKQ7NSd6c1iQ10xrmQdhOf7zxqYIUSze+8oF6hLm/sV
1rtuciAGi/pcmZqqe1FyzLQVpWeOp9JD9kHlz6aUh7thKtWt1lCihFcuXWWk8oxFEvgGsJsJNlCl
dcKVr24krfUAFiOxa6dyJHUcAP2mGIafQbpwgkzJ8xjpgLeAlq6bJ/2JIQ8ZEA2SabsgIgeWPZ7o
Se5KVzdPEEgOYUvwD2gFZ/X3186TGicBJ/pzbcr3+z0P7gDXLUPwdRR01tnJhMVayJ/qeCQnNsDu
gFkHbpr4ef8uSFSHa+Qdjb6tgL72zfPfJbA1zQvlHEbRCLtLWpGDZUyzeSmyjJIjahvKp6i6Ah5n
rH7/Uxo5p464uvvVvt8U90teIWqAbiMna2NmnMcUDTbyNLjfJB2moPcJWYXjtLs/Va3rzuyrVmvf
mrj48/ce6hWFkFyiFuvQfbJjezgUMuvOjLBoU9vOd3/AdDI6nSD2Q/y2TYA0tPGTAzE8HlO3zLhS
cwModmgOzbC19jRjJ5AG5cV3AOz12pebOq3g3dJ81vkiKUXRsr/fBnTkGL2fUo4gUGTkLW9p5rWM
XKIFQIO2XwItgz9cpsWelaf8Kj1fcx5sKIbo166mfMrAzpTVyTcMRKlL85WS8tIODFLuy2glIxge
9//hN+PvjFz7PehczHhtjr4ILGscVOKRYDPHZdjf93N9QMwG0D0E7hRVRXepLQntV6UmQbkl3CNu
PYy0pB5bkF/WNVK0Yw+V6kgZxTg5KbvFMWKs21bXe0Mk/iuaiGe0CwUMP1Be9+FNH6r3wRIcoxwT
6v5dOPN3Y9BCRSdLBSi5hS3OTQWOJiAbAiF82P5Kw5dYh+1hsDJghKYF1LDihNz2cUSxtHSOp6V5
TfwMAEIh4yfiJTD5Xsk0by6BSqa/GrO7RqnuCVPqG9B5Ayou0NCga2rPhMWescQyKvwdETHx/e8D
7Y8YD9L0FxzF6dOUJQOxkCPG3xFMYOM7RGuDEqZ3nMcs7i8mbyKAFrIx7pIuGZe/ULzvXAKmn3GL
ojnho2igpE57Fz0ME7FX3Cq7WAb4Tcx5pAU+XrHwyF1elj7WXGvTi95+HaR3u+94aEvwGPHP6iId
9yYsEewrYCg3OE2wvho25txxSPAqOfZnID2g1gDa7/v44FCYeQpPBOFMKH98A2tWbuLGSOqaTWGO
pmLTd6z47aLRGkVnXpRJCsRiExjt4hkVe/8zcqvnaKRpZs+gqmMB07vNdiQt8I2XNWUOCoPjIfeE
pQdi3EQFImSplSZNv7rN5LSP7OGH0AwgTJRNVk7wTNeI5m3wYLJmDO6WNrzdpI+sQnRjkaCD3Ehy
Mh7Z2LGIDCSbTV9/VybLxVjAIBlmKhso6Co2BKBtqcDMGfp1/lEl/dM8dcNPjrc7R3Tj613aM26x
cZ5aplw/G5JF2CRp7vAO9NOxmIrgOGgJd6UK/1hR3r65nkFxUTD9dRu85mVPte4H4AHTgQkX4hBU
1Qj6LhIxxyXQxcTS0k8ny+EgOypU4Ikz7FsOuVvLP5VMjy9dCzctzJuXuyYOhQXx5+byHPWsqC0U
nv0wQ66E/2PEO691mhNhkhyRR45Yqskh6LkDqqMItOdyWyUjmp7UC47WYuHrYkhFLbnA+zBDmqIi
DAkRQ/JT4frQxyAlrqsinHe+MknDMo90xqsf9/FPNyDgdhGPj0mVX2p8Bg9Fpnnx0/pAtrf30jgQ
7YxGvWDDKYmQd3bDIoCCg/qVJdK5OFb/YucJg1uzb56yCdo/srxmB733XbX5cCjpNzNNei/wcG5j
7p1DuXyYx8PLRMfkev85Minfs0lm59KXH/fJs7D8GoD1xNC7Sr6qMXgabC9+NrtyRMceft3Hq5L6
etPXPtU//Z/HoRk8FDg0BxLlKeadYbNhxsCcILLchx4NAOoZn143NlAkCm7l6pseO32zmCLSgrIP
RjH94ATtIAzrYPQ4A2tjM5JyPgOPbs0AHKck1GDsfkgjmsGRw68mxMbf1o7IeYlYmkIc1NAc2PAT
n1xNkRIF0OIxR7FR400IHv4ukgRn90P+jU7CYi2k0qxwLDBWZ13zhyLeDXVfPYQ/+Kmt06Tj/nZX
IKbpkprOhGaf0mm6BmmBek6E49bw4uiGX/ynRcfiO70OcWwG0Ax27Z86QzpIXqa3QfjP1tylv4wi
eq1Dmb8VZdntPB8IsWl5OVlAwcFMy/pf9Y2w2+YRqFs4pMm7y3wHskoFat02SLGwj14vlsbVIHZ0
/RacSxxsPHh+wOMtA5VD/nAf2N1fYKaMV778qQmTcIM98lG2XXISbchan0yv8VzMXyaiGPxgkLMn
lAc7mobls+wGAjnN+sOq8wedUpyDCxNbaxngjkDKhzJzIS8myQv+B+aOoN339BDnc+oDCfQ9r35s
ho/7cQFBMoERtjAfoRkWq4JapFsVBv7Ou3A5KCqOojZVtd3a3lV5lIayg+E1AQs7jR4pfN14KxvO
rk7IIJySF7JesYgUo7Rfad+6hV6x9qbwTxQ5yAwM337sIDwNJhT7pmqZZKCFCc2CNC4vftMCsCHH
YXq4QffkLOMlj3m6bgyIc3n/m9k4ifDlQx+RiN6HOGkNdXQijzTM6FlaAY1UZjGhPzxasptfxnzn
Gka5cnCuVp7h3XTO+oqqZTfQYAPmXtF7oF2SJpXe64mAbp/R4yBcDsVMttFd5gmRMyrZDGHwhUJ5
JDZTnosi9w8yjr6H89VMIfi03nEKBpv+U3YtEwhBcnyn1jB3mR9cucOcfQSvi+oSPTtCN1ZEWR1E
Sb8EAFWepGTM+yiqOFt+LcSBTSzs37pr/sDnCvZmCtVsBLuE5I34DWIl6PT/kDOxj73nHVIN4hp0
ykdHUXock+xsO1jREG+uUK3Wh9LpMRV6dBDbOlq3dYfnTyK8YNC1ScLkReXxiZr4Nnn2qUcQaM7J
SAPuSxcJKaJBsbdyWLXhksPU0ileWVlxySnDUOGRfKl81OqzXKsAL7LCR5X+9i18OpFlPbbBBM2X
M7srjH4/JEGyjhCuCXXVL8K2xyPv1YdyyYYXfZMe/XogVd01nknCWEudfC/c1Li4tXUIyja6DaSN
2T3G3InBZNh9FSOt8V7CwNcKNkuD8p3WtL8s0XQt6vl3lJMpZ9oFiN0xO+g8JxBQ0WtWeUqx0VhH
G+xoGFkvE851OkqwsMOj4Wi8bWl0SBtCIMOUvkFvZQ+EbcEDW2bwhLIPAzQbZJfdSmEX2I2eIbYI
e5izqITnWa4jl6dgGqAE9CbcfsQgPf2Vc9+NX/NCI1EpoSwD9WzI3b0y/emcjB6h7zl40LSmTcf6
SXeQVTjluuPGp18YOvViosp5azAlmMtNO3OJYgUbNlWXKQ5eZCkU9BVjy1kHEVE8f7ayuI4DuGwL
bZBtyL1DkTt66nEy9/SdJihEdctgMIL3zoRg8B84W8SHosB7FYnXASPCutB8rwo6GoaPxb/Vyivk
Q26gNOs+UZqEa41BANOouzGBXB1LrPXD2vJVeHAJtXKkKJ44Zm9FaaPfy0qSEIk7Yp3fZQNZeqZE
gz4n7lsy1V8JSTgMQAip0/pXHgFoHvoQ9TeQJbNVwynJi8cAiv5IQGhGm2yNXP0P8uQnmPZLtilh
1pyRH9niWXvK9Idy1ft57uUHxtJV7GNodrw02NpkD507/STcbavlREOgJAzC3cMdQ86Lv1sP3Wu/
OFxNpBPWzHqH6xnoHtYH0rLd3wOVE8aU/NmFZ7EfPJuAgKL73rritUsJ8m2X7SIr0LxGUh2QfMJV
44wGWYWyE0W+HZvoj1355ROcQmuG6Yg1rMhZIIYWBsu+r74GogFHX9C9jCKGBllOYpI/beE6ZtCq
pw3vf90T6Zt6DSkUebOPImMtSGNtm8Y4TQRnz/O8syvmwCw6c9wwU58n2I4u4IsKNQEj7fxbQD9v
K+rsjagbUsMXtZ2bQ+8xxJsgGnQBOXn8RZPnQXh7o0sf8jGst4ZLYgMcLHQSJjbj5SN00TelmIjb
JLmyvwsGjtDHPZfAyEYfy0l/mSazuRKqGQNGPCariiDtGVxHxMCpVP6OTnK7yFyr9TTL4yhFsJvq
9fwxRO01RHRwtmR7DYbmuQLxd6LSnZNHxs4vdRxST6n4QhnTrBgV/zAhzqRWAFV4aPo1MgQ8oS0N
xcYXF6z4NcPyYtwO0n4DT7Dp5nFAHObTy4eAGcU3gwhWRsnc7MWgNg0ZEkGRf6JEZenUscI22b0k
M9gaZCyPorF+102U7YIgeeT+zrZeXb3HMfI7RoIn9AVsT5zmPoYRN35S/OHemXCV0x9McbFULiee
ykmJU5sfK6uQu1mRfKx7oiLAETHFnJkKtWejJiyztjuxxjDAJ/G2N3Dx2Q8kYbjGRSQpAgPON2sf
/z8Rm+xeVYhz1y4++LUW4CaTlyooX6bQrHbSdtfwm7xtkdojjLbGOMvyDc2kt1WUuwQfRDsJ2YgQ
nJZ0y/jc83U0AHb4V1unz57HOgHpa9Oe0Xa5q0PyFZHoYDAIZ3/VPqTIWVcSpSoyDIymygGUVxhk
zsQLdJ51c6Vi2NSSCnJ5kF5RDqSUQNEz4Z/8nj5w0IolQpLzUymYHsqamZ7QBPdGBA0BfTdEW+R6
zuhGtLEpAsR2DB6fvCj/GknKcIbGApJ9cQGsbUw0wEcvME6sow7fkjAek0YoNGCaNuhPE1W15Kai
VMACDKh9AhbAuRgB31737MKgzutRkUHoD0w1/7Qus8vRYlSf9hDL4IDCYcxOnDJBKybzLw/Ewk1X
DVspLC5rShQe8QQnW/hQ2dG3uoDsPBbywbQPren+IeF42E5i2AbVXKDdsl90710WAdqh4GyZgoxh
MOfTQ+55HNoE6Hcq/a1fcd5xCBb2fHQe9UwpJB5nrKnbFoM2U5cYM2yLtyA0jBU1qsNt0i06KjGv
zNrXOxu95soiS69ssdqYu1I3xxK+x1EPPeobu9gb4VYU9g729e/MtxMMTmidWfsfPC5R6UMkGgNU
MQBEd9PYDOumTY+U/wbFk11t2mdE9t9Cc/jeFrj0TJ5gsCUo+duBvyHwBs/xN2WYw7EgITfr7Bfm
M9ZGa+pBdGMrOXQXw67SlTEV7xjTfhVN3K49xFzgEZB7SvR+yPemtQ5TNBLfc6tqGMyhzSocZjCW
5+8hJZ/aOvN2RkIwFBM3i59y7ItTi46i7WK9YQrJwxjQ2ImaOdnYtvVVucVbUyIiB9CJDRfssDt6
x6JDGRy0wC4ryC6omrVD9myDP3tSVzm6B95nBB91eEG8SzhzZD0CEGfulPSbQZfzrxCzFLLN10w6
LNKAtwk6gmBLykaLEmgllcVYchFcl286RB+WZt+jRtz8sHA3dL8P0nFfjYn2Eu60z57wdg3XwvLB
HUCOWdcuzI2OXJ48J5zGSkCeh/wYvocF0SeCJQ8Qxc0RGmrKpzg1v1jYwQsOr4EToNYfh2dZcf7j
rplWMsOYNzAqBP9ROM+MP7LJeLLGkPFv+OSxQkAzgSMPs82x8o2hx1ctdfToS+fW6UM7uvEb/pZ1
7tj+mtBydDhM6XdTxPRKV7/Awg0pOQIAfmBVKnj/ZZ+TrjgbV0xpPiuSC5puTM5mRASWbe8K04y2
xtB9hfTYG8+HbK/IKpJVdgumjzwQt9yGjDnYSywgMr69l6hPVjummMaQn5rM/GTiAGq+sdZpBB0U
ssO8Y1iwHXv92or86Lt9SwQBK1pZg6xDHyi5mnRm/EI+5X1wGZkpN5n3oWip7qN5Zu7kIpJDA8+i
FLfbJtCS8lRu60pfQx89hTSGL7uIzzSaCYGsfX8Rbm4Z6AzH1FE3GBbTKZv6p8FkGorgWa1T2htE
BrMUFcJQW1WDNlaPdU5GJehi6LVJD2knmuEuKvuaQM8FsOkB6DbEQ10Ww6VhQsumNMfklo1e9cvw
eb/L3NW7LKK5nGl5Kvou3aLoGzeW9qq1U1dfAiAJl43JX1Q7z6MZ/wzJOqUnbM6UihbA6epYCyRw
s5vwnmJ7XQ0GWLWqrz4DS3V4RihbTbjALFn4XwVOP1HAErKjZkX0HFP5Rcw8Gw8lR5rDRBC0YX+f
ivmGL2lYCU3eXdIRm5ITibqFX86cMzjEYX9JZvW9qVCoFYuYMBLU1EuPh4nbozP5Z2EB4EsM5+aP
NTnY/YRolHiNoCfsj4tG4B75K+BmQOPFFih9MKSlqe4IemNrsV4dgietasSJ/MsK7BWUi1WXj5Ak
HMKbbXziO8WIMop5/AUHtmCU8dlYXgbqJAglWLKOya9kbhkz8gUJdZJn5B1iB++ENbtA947MBfle
OuwlSgM0JgFTv2BDbUnpOalx07LyqQ4LItqIHYli7NC5D3tqI/L+NU+nI+c14PmMeHUnSrArp8Ek
qjewO5ZEdoeCBScuh5+FQ/q76RzTtiSFaGayjSMTTsOSLUjGkIWhrLfGfON4xjZUIsJkSGryGGwB
MKC91Hi1LWS6DgCpqU2+uVP1LdRiT6vxkGsMjSRq+GZ8HF0yalHkIS6Zh53BtN5BuZAM4S2SxWps
os+ZE3NXF1cV8xeSanGeKJRG4TsbQbbOayDqsVGfrAp2nwz7x6mtqYRHjRCHLZD7eU/LKt9Uti8P
zVvHGccvDbJ0QKOA0esRm7Yi2ZahxWpEh4VxbSdxbBBY3TGct+cJmClJ3/aieg9Lp+W7vXgWft5p
jNPtaDwanDFJ4ozMk2x9bIhENCMTaAEmWNSz3pfF8WyFOVyeu+7kO0DryEV8bwKL1iNRqfys4JjQ
Uk4koE0OlnRODmTTEIG6EGWPhWQSgaP9s2zbV6/wlt4eSIre6d/Dun33Esno0aeh4pDIsDK+elt2
KLkYg3lrNSEzTicE7pCf2DroTe7ExL1IHm1A2C7aZ5v08dH/Y1M4AHcQxTnOSIIbi7g8N/ULmZKA
vDCFK8C8j5Yz5pfBNA721JnnDtHp35d6tM8IhJBBFLa9Jos3BO5B+SfOpYQVG07Atvq49A8Z0VWY
L35EjvTBxzQE1MSApc1cbuOe278Z931Dv87ynwMxX2m3wkNqo2xjMU49tP5EzmpfTFdqmm257mN2
yb7Pgs2UYkqrygzSeBzuqgRinBHTWMzHns0Fc95y/lsoW5pOp/4ZZMz4FW29lbbvGXM/+6WWboz6
PQxq45x4Fa7RgO6S6Jy17QJ+qQmM7xW9TiaYa0trfN1ggQHhA8d29XztfdT0DqdSt9JvyRI6Fzgv
6SSedFq+epPvkc9c/PQy293N0/japzgw+9aEu+YWmhRT4Let7HZ2E/92yqTY0hIbQHGBIZ4AKLlV
QH/Uc64MWggUHGa+Rdl902FEQm2pb2Uw/sj63Nv7lab4V/1Ppp0jsQO7riMQRFhQEAj1QJGTFMcI
CxEk01kd4+SXZTCUjRNzT6Kft5XlIWNn2FYaHYxjZNkVQkkymRbdqPwp6RFsmUKhTG++6Vb5t8AZ
2YU40QQN4Q+O9WwxAEcQsCsY02ZTS2+Q54yWACLv1h7Pbhhxb/JUYL9PUAkkSBQtwXm5/paNDVPU
XHa8VeJ34IHwCuUYLbmoAyVcgxs2y3939qzB9afzsSeOUbbiEtTJy1Jpb1RtfYOJpnT3ZJBxjYuN
QlVB4M9fU/1Y42x8rDveU+6SrWGV2btr0FoSHtV1gXMiIL+XuDmIvklOOiac82XrtpiHkzchpuE7
pO555xY57wE+JMY8UPqS0tkmsQujeZJ/3PilTa7APH8L291kSLvwPfgufb3mdSZUY3lK2YJTma8p
Bsk3onAKtf+OP5odBSnnSoYkhQ/NiRjeNgV8ObVWhzKo/HLIFKDuD7prbVd7LRHcRx5AinDunjin
JArABbHLTFEsyr/QLf/MOXbqNIGn2lfvICgQjEYGqj7+8kwzNOjEwVWNcfXpIl+HyHqrObzuwsmd
162ojk0RfhrOzEOa0b8s6ZsTEzCU9mlwGGqT9uFO0wHcoFxLxZoZdM8hkVP7xi3LrQXcZseugK3o
d0IAbGPhigaUuAKwYW87gUSrx/g+xGO17Y7kKtfyManzN88hriULys+8I49gCAywitzlZHxGOyw+
Z7MLC7Bn6Q9H94ewGspNNTNmDZnHTYXCfsqaB6k+Fsg9sl9zEyHcHLDSgnUFYhiMzTNz+whcekqO
YDm9FtWIKc4c/8jEsK4ggvudEYKqdSPA03PMMW5MhwAM0mwdrCz4GhnSUZ7QVTWhF5DUh/fWbsxb
fgI55T31I6iBHAUP7Pjqoxt/G7V1igdOWKahydTxPpKx+6mdT7iN6w7LSlhMSyPe3zsuUeRBjSHi
dbD8CcwbJvAiuI1qqUe0QJLwRooV42zrMDKII3aEQLrpAdrWVw5RpJ2JUtIMunzH2RcjxjdGOY9g
ZK6MQVcSmS7kV47LMx2CqUBJCEytoSmEgPHHWL5Y2g4f0QsuTV8EHHVJxm5iunCCnCND6/hW2/45
dMUf7kn1La7adq9y4o/C3royUq2CYRN77lfjZm9AwZphHrdO6eSQnvItdFrOxVNXHpRVeLssQ7mk
Ff1Ds+FcyaV94wBn4X0mb0yh3RUaMVsmqF+YKD+2dkL+gOOcZFnOx24MwBjjwyMxmQkzX8jbq878
No/5M+uwwl0j413gROaZkeOfEZGn7SEPaBh7GzbrbTzTrxu0Ibepk3CCLqNLJ9DvFuGyqc/9nuDZ
SFHP3rU3hduid4vik+gJbq3ivS3x9XTaYMIs3HWdEBUSuF67jyd+HXJWjy0B1PB6zW1hj4DmbO8V
/X6I8HEThw88uOY2oK2wWgScDwjgURA/xkYQHO1aOrspr9KdItsiHbWP9wQ4aPBDa7yfPrMsmgL2
YYr52dzC46bo7Z0S+PQavercyV9rF/uCm2tgwlE6HTw5ERKbhKQAVLydhsq/I7Pcc4QxVkmKFlUE
C+HVGCrGSPGGxFixCqCXmgZ9RmOqn5IyuOYwxilfX83JJnVlflFpvxfzzsD6tnaKEXZPlS8AAXz1
AGeI+YXgJbkTEdxioum+1w2yO8dWnwnjDwyZnji6Ur0o8naT9N0Q4RusBtwbLmthlb3kSpEdoQCy
Ez5JJHKcYM6fCR4v1ZMIja/SMTR0F//BdgoLGcdMmLrKwLy5i8Nc+ez9ytnrOvnqQ+dgeBrlcv4Y
l+HWUvGD38Isc8P50zvWg3+rc4DpiLto3FURjS0p9oND+JBhk1tBj3avKKbWXtt/dREyLrcasME4
FaEVTvwaZdPngDCYe5TPtBzHtOH/aX83Bef70QnemYF+YF0uHOr/cpaf6Hq3fkAbomHHPZTZgxFx
VRDXrcxE/SKfG8U22TQ4XN+YCNG+oG3LTTmu/XDYh3oSnN183rkamcTd1+nRiCrTQBz/r9Xz/nnV
jTGhnt6bOWbtWdSTPiPvzA4xhFyr9fQ5asLi9BcVZLAfF1VMAjFWXlwVE9O4+0vDZIL0y/FQoRoD
Bj3Js3I7441W+pXVPn1C4sYpAbV3gXqHJmuB2NtrKhAJgXua8BAYnCBfXDdl2xizB8d1XDaPAXKj
xJU3ANOjFUepEcUiO7a9Ilt8EV/cPxQMh+iRZAZh4+RQ2wZ2B20UV6syxzOAu2znuXbE2s0t1aDV
hoAIPz5GEQ5sWXxWM/EBiW31V+bA0T4NsdTNtibegjVdljXtJD+0Ny5WbbowHrrJUKTLwGlXNt30
NOrkB4K55LFLWyKZysK7jKHJ9N5fG6C+Tj6shdvf8bGo04eQeuqcOGwv6TxMn53dPmin3GVeYOFg
ximyrF/qPrBuXb5jVifoeJoJV+Iyggaa+gYuCYn2HN+cGEEe61K9ZU0D1BIBcy3dHZE3FzJ7p89K
wI92ErLw+oRkPTUXfOhkf+jzFd/udWpVaxuwVOxzrHD7g0lKy0YWs9j5Ey0kWfy0Q0YDZsTILyiv
qvPd43KRuMub4x1aRBZ8WiwUcrzfZag27INY4Zc/GdV88UZN47dIPnCbDifGT4h9s/kW+uH0GSLs
2sjhjysL9+KiJj3G3Vgc1Rh5V4DAuBQ1XStboU2d/ZS1qbJ0d/xLQqG2NcHeMRiy4iC5qcU81aec
cmcjrJ4n0NYopP35KzepDUXqT49zdOqXaTuNc7dPu6vlG0z8FtlotzAavRoR69+vbXCypK94SSz7
s+sn+RiYvTyFcWvR5eUX+DdM279YaP/OPrPl/4N85grXBbFMCJonwbz9O/mMXEQAEU7w2woApHNw
PKHiYoRbuuchFfLYz/lHCkSrtmPnW4qGZ+sipYL6AR6f5XZR4txfCozq2AbHS+ozSvO0kx6VquIn
nniozwI5Fn7osh22viy9TdK5xfF/+UUAxf0Hwg2Qp+1I4K7S9HyQcP/4RXzZs0lXMxo5Bfy2bcy9
XajnuDW2NYi5Le0sdVyk9mYVkXjeRQua688I55OGBCQWCkMOnIgeSpdSOewp+MEHsL1J+2YkxnmM
o39BBP/BEPz3a++J//yRpScc1/TNQKA3gNL7zx95wIocxYr4KDfvC4Y2hSj2mSrKvc7p7WfYdz6a
1j76k+HgBM+iYzlb2bUaND3Tubbxx9K62VeyHpFJ5uEp8rDUl671or30VAgxvSP1QwHp2+dgUVHf
X2qiHWUYKfIZw/DEFtg/oPinQ0pQBClz9AdSZaOznWe58b3sJTZnexsISWLHokYRKXMYM4D/0wrz
opeX+59k63w6ECgA4ggaUKC8rrSlSdxrK+I/Q4hTJQX0TK/6kekqjgbfE/vIndEyCM9/LzvA9oYR
35RnNN+XNSjWdfXSauMc5ol46GWKIcjMA7oWWjxk8TAeSOnih6oRiCGq4Um03+hwG2dEO+lzL+32
saIcyhyn+V+emeB/PDO+5zvcbMLhPwI84T/fNyrHmA7Ykm7DVp9U6tjWZGdNrWyuSY1t3hIMNw1Z
7G2jTggU4LhTmwzc7lA3GA7uS+SH9LYJccAoW++HBaXUuhCeUcaOx/uHnaxx9tULgMFsn1WXZ0cj
NjC10Bt9VgmRveDb/L3wG7YGYQ3bPqAHzElyxbkiftHN/CInL7s2iYuideYsu2CTihGjMZGhpCIF
pXuBVcogD4HQfbmevBEm8mzlZwGfZsXUMjm7QhAWEgZ0f31dnBFoHLLc9N58+GyHxs+5bYseT0+c
G3R4c8BEAEhAG9w/dpVzSVXHdADL2ksjE3WYe//7WARPd/3p/QUB8RM4NJQ7IiRRt+jMbUjV+FoZ
aNYdaY6vbWM9hsrhCD8WKDiEvWT5hCSSuCWDD6J7QAalM4zR0oXkykylLgP3p78o9/oOOJgkvYQI
L4MtAVc5xoc8IGq6/EFpnR3+9bkqktf/viDJ/7EgBR63hhv4PiW1C3jin3eJEUsORhYEGXylwU6j
or5MudQ7wx0ApojYPLQzAp7IA8zvDzq4gpjtXpyJxWjiDnNWSN1AJ/Y1zlkf8Z+XWBvLcF77bsl9
Nab4NrvvHrbGZ5XSoIvChCqs4fiTWk+mbguoNkb+px7yP0E9X5FqGme340hLRgO9oXkwjnXq6G0d
o6u+k1JmjbRzsJx9mvT5dojy6eZjA0oav3q5vxARBeYDQtc3u6ZmmcbRR1JqukQaLJLOZS24Kxgz
wryPg2v9TvJEfxhVjCq7ar9HQPfgJxTugtbN38A1TmvIm2L/3y+8sP9zWQ1Y/gPTdYKALY1r/88L
7zhT5+KKWqI0A1wjsq4RmhdVcfCcrVkMn6mZzQDuYpMc0kpeQiIZn+NSfzUiax4aE3VXisgOMVfF
CAfdBf1OL7rCJH6MIOU+p6mVsVZzvhUNRs2F4sfi6p28cPy4i67vL2FX0U6woh8Qo3H9yD6wX8H0
kKjUkGeju3EdQmykqVGAsYZSdBnEQNALp11qYXozMEMjBz70f782lrOsTf9OOkV4xK3oslHarils
0/znxYGuOOdBDL4e/xgJQQs5UlV9eEZ5N4Mk1T7zAW84V25Hk1pUbfmV9eIn6N3P3nWbpxhD/xJE
BkCqoIfvtCjfePRJdGjM7jy2vXcihyQm1xOpuNWKp0ESElM1KrrEyinop6ORnTu/Ykbycf+Mx3N6
RjVLyO3yF6YkbW5GFZo/gqwj+iWtd1rUwyUZLevku4m1dyZXL7sPXXULS6svZbBPyfWGqVz+1IN8
FrX3wJo7n+8wl970WJnSALidGuZDEBJWgDgkz7IqZvLdnRgp1D8SQcsiph/yhg+1WiXmfEMhH15E
H3z7a1owUKB12AXAAFgIogIs4fDNymzaDDQsT0Qyli+mtH7EnRf/mGGmJNO4Z/wzvdN4B4kOrv/A
xIbsBI85WmwO9jbnf6zjjlAdbGBw60adAtdQ2AVzoFEMeQyfUPdljU0qtHnKs9QtQPe3GKQG9D3r
SQG7wLOgb/cHeNCdPlPyLtCM8ZGus17PeQdCdvmwX2CumaueHL+43PWaziLaNDcV+LWrU9YBV1Bg
GEoCIru1nog49Ku3wLWYywBBxMeJWENqY3s/OGhFJFNuTJCFyEdMR66obTBFZqH+ntKiRGEWhHtA
hNz8XWrqPdMU8OB6mD/yfLxJZxB/QBqtLVapv3Dm/29dZZn/uQL4luMyUPNJALOFDPyl8Po3nK+G
i1iHKluiReN4b0yReQCHxJkyrg935pmPoVXSX6K37a3d0nReWcB0RmH1twivLQI+GDa9FA7JvkTg
NP+HujNZchxJtuwXoQSAwQDDlvPgJH12j9hAYkrM84yvfwdgdlVktnSWvGVvWKRHVKSTBMzUVO89
9zy1g/cgnP5D2j7TRCBkxnnhU7aN/YtugQEutyYJ06jftExvTgNuupXu+Meo9kZS2HIB7aQnGB7N
LuOS8BOLXgBrzGw39NTTi0lC06W08vQSth6N/YkBkDu6wbEOMp+pD3k9GkX4O4dsF3SZtxn0uL90
iWhoALn2E4N25GMsG5QKJvYawtWWq3XqwH9LxNKb5UJJJEhUPDD4EzLAWHFh0OrvDEIsqYQFALlb
OOUFYWRlvzPml8vPFIPOg1aGwEVxD/llBIRY2tO2JcMM3bf1XbdsptM5ecSDIbeMWv21Vw7GeC5t
DSuoCnrSQOmByMa2XitRXVlqQLe2zlfEV38QB108gY4CxBqjfV/ouBqEBuQbGHft6RGrb/xczKY9
RL4/QYOG5+WVX7Thf9k+DGteAv+6RFoOe7Oluw61qi3/Vt5N/kDfrySQkzZEDAiwTDYR/7X3AcLm
ynNG/yfAmTnajbwwB34jc/Uan7VZPpm2cRtMI3prx1sDYe9W6NEhmwIAIgxsaUH7ttjHTHMJFEg9
AM0ARLw4QigpwaYyvZiCrZPo5rmJiAyZdCx+jtNBgAlDKk0GF5FZy8dOOu0bedmresblJYYrL00/
x6ujFIqy14Ix7bMzkDk4r6dNMDSP99NC5RJHFva4nXVhndpSBC+2EaJayaqT0Tf4X+wwSh+yL04T
BJflYQFjyoYqiQVZp3u2nVC7r4KsLT5Geuu71GEFshy/+Igb+9V2MXwFFjC9DpHGSguJ8eh6hs+E
imdXfq9iI8mP2C5q+eWh96VDCRSL+898VKrI5ZHhSWtsT0xwgMSXwr0QBgqbQqj4RBcCS9tsKnDp
6K6aqoOhI5m/zmhep8EjPmadc9XCkdkR/C9ms0/39oQxdpdU+zZYcjxIPVao+k3vVqW2Q25RGZwL
VGzr3DCSvYIfCaMgqm/VbANwspew7XXQSYLIKaptalmGG/U8/uZarU4U69azgKyFSM18M4XjXysb
MVxc3d2byOg+1TAkZ88DbqaP+pcQztu1m7Wf4WiAIc16tz2oNOZsZnMzo61mzifLfeuZk7E3aeJ3
qNzR210Rh2uHf64KTEjqv13xjqnbJvNJ25oLA90CNvPX9TLojXG0Yg+VEW6QxJQHJ0aBkE/PAbdj
AT/1UNAjpsuJ1XVQR8PKo0PjPwrBJNQL3gNU1JFdkj2QnZ2+Fa9EuF1dX23vq4iB9sqoISsMOnIp
Zu5EZ1JztvRyj3aT7f75zbh/ZbnzZrhrbRLvdOHakg9rfrO/Lf4TE1baSDVxj6E27WN0KB9WwZBs
sYKYBZutP4O8QlFOUCbavdWXeB7nQ5NelAgc6/5kMP7FZcAJ209d9AmLaQ2vbXicIM4iNxw/Ogfu
AdmpRS7snzgWmERH5df737S7RmPYpyFUM1qiXLwKekhpgh0kvXdxHIwDd05LIRLO0qcQl5UoE+Rh
i5WReMT6XEljL3U3gpMNFrfwUHSZIYBHn8nnKx0VZ9sMsfWghpdkZKgT4ce1tUa+YGnpL8YCui6T
P/BlYvDqU3IwhhIXBrc6q+o4nVDUkATW77uggTibw50w/E1tuvFlrNEJcN5stlkvzW1g0R5vvJ9B
7DEkLvruoLnyOIHiXg9RIT5cMHJrlN3ZqU+z9bJ0R2++9PrDoJiyLuDyMtF/gExzz13thSBI40fh
QWasTDrnEVH1h+VlAfvsv1zY6q8ndccEICEMpQyGxQJNlJgLhd+uBRnY8Ort5mc+QyvnWB5vZS6f
TSFmBDTLy6rQfe0xmslOnjIvDnZpMp8NsY66jvphvv21kS7uTEzLnAFJeItpYyBsco3bM76IAMp1
3zJfoh+4izIKUQwLRIpGVYc+3hpX8Da6x7EtEawynTIozY/shKBxPMJf89iy7pdEg1F99s3Vs2Wm
yhJ/3414GExlFV9m0Z5kjTN7vd9yg00n003paPNDCPvQVnXHRjRhmgS1SPthEmPGUR9keTHU+2RI
66dogm4cTyXw4cUObRc3mzEzcFHCxY2wB5ITeTVk/ydvHNfEguurpVeDbn98CM30tccFc9K6nNnn
/MzvbWtjt23+PCm2nOzBtGsFmsmH2uJP58ab1iosyofE+COoJYFuVUQzHsWX630Lk+r1n+95QYDE
XxYwvmelc6RxoB0bUqm/nWrApDmJzJOfg/neC6e7F3kcvosNe2p3IOS4uqUTNVcbB++OGRxANY5f
DQJJEIo+3i+JPsRnEjUdJ4+RtpRl8zl0ovxSerQJ0qTCLzM6xRdkkvDen6rUSb6hxfkx2Sp+0ZIu
PhWDFFv4FmufReq77/fDOhYUjZzsCFLONtokfIKKeVDzBgsN/J8/BWrT/+tjUODqDYHI2IB35/yt
B0rLL+RoTP+yr1IUdAbnjqgzp28yAZPu+V+zTJ92aZR8jBXfDYYwa+cQoYSWm74OyklSaTNKF12g
EAuZiX8rsz0YvYtQdfVFkgG4SRILamhQfBYBG/KYhuPj8qBQhZ6sYAKq5X0aaY45kCd6zemtsf3P
+cX0f37KWYFwGvujz6oYjQ2IKhyVRK7PBUk41ye2pb0ypMuvYEZSJnUTAi76hbvJ9/fcUYpRHpDi
DGklyh9AWEHUol4E+Zt/I1ycRF3fry6+7a6seYzTdOFnO8gYE0jxoy+z9uYI7ZmhffyQDd5nNxHj
kfD9XqxQa/cEDRZo2rJ6tXSnwtTNz3UsfgpzAlBiY9hGWUkvPsoPWHCtj9IjhzG1cS9VVQV+3mvl
WxdYQPsiUOW4Tg+m/UHD4Wc139eFaAr2kAxHNcnEaxOl4WmOKZ1vcrdYL32yrhHWfrntrbExD8nc
skMAcP9LEh/4yW9ng1iUPTbjn+xiIh8QMcHcPBgDQpKh936Rx4ffB5dqRQrrCkd0fRbzAwcXIsjb
lez1+Ezr1Tzcz7emlzv7NLPHt9BOiRYkJy6aDbh+FffPi7dzGuTNHcTVC+Ps0lW+dyHdgz5kwrD6
/m/Eg3PT06gCVv9RoHv/QDtzQTqo7RCbFltoGMF3qBWFW9NkHkvUUX5GAda+mvRr39IgwFLfqkNh
YVx2RdY9Frk9AmBLrFNh2+3RtHrmLJx+c31K9lkb+Gutcl4Jls2fhEiaXc6c/pDm5ks65tqTbByE
R2VzmWdUoHmJ/taEzuRmEGQGOsgTp6lttmBErY0c4apC6Ek2TdU66MBDMkjNgILQJmgo1KDnaFLT
LwVRyu8TWIyD7Jzkh50hJ18mY57+owWMCd+Q5Mu0nA6mkOPFm0bv6vewOy3pi31WW9PJ0kkZ9Lv8
R8OyhUlhfLeoj681XLID0pd95o8YkYjt/UgAjW/LumSuacPCIMWtMYaPcfQq6IjUH6LTInCCdKBK
Uf2RmXwcWmaREiAsWIz5Dq3pd8LzrnBsG6C+erOP8e7uvNbvD7WMmkM36miAyvro2/Fw6dH16o2R
PAvofKC1nOfKcvrNAluNZDqe7ihiS+ksDKq/ZJ7+7Eeh+yeK2JQJEZt2/pp7sCLjPtn6vTu913T2
aUfDJCRkFQsKducB3hfwwBe9s5qnZRH8XyUzXcIfVV7nfzR/D1b6PVfpv+c3/f8SzWTSeSa86v8R
zfTS/SK+6tdfopnm/8c9msm0/sW4zNV1SiSXSAWXLaVfopkM419AKDkd60hwaBoq6ujsnsxku//i
xEBb9c84Jin/JWi4GMrhn3H4H/m/imP6W9Gm62Sf6pRr9AykcJy/F23BEClKYNki2duZxfSzMw3v
Y+hIMEhp4uzYRrQP2UCiTxl5XILKjj7a6KiZZfCeBG8k9o5nS/hFudJB67B4g+qUjWg23sNAw/ja
tqV5XZ5180uRw8gs/QxfEmqzAxPpAugR6EHf9DxG8g2N6+lqAGzAccgw0BPiK/IS+90HPOP64qJP
4rYs3K2ZfAmG+vsEJ+Nc2M4AXgf9a+xI/0L599uX+HhvR/w+PPxbl9vRddOWlpIMPJUStrsMqX4r
bdG/55atCJtpfD17WKKa4KS2D5jILpn+uHRD00KaRE6w2vETww3dzbLJ+ggwn+e0DwkdxlA5bMpE
gWQhVo6QezrfSzexq0esoHnynM3IIqq4aed3Wrixfc04+I1rHUKgqmuN7JwNb1jDEXo0na7YMytk
6Bv1qyhqwoDTvUPPdg5p4Q/fyakPYOtvOj+V9OPK7uWfP5fl6vhP94bPxbYJDKT2kQYNHFv/W/e/
ruOhswwND2/F3tGHegRdIMPmUdfi0lQYWCB0O7AzNNw5ETuO7D0aAJGS775TlHAMIS+ENpvMxID0
eMcpFV3sHyR95Rh4/v2QX1XJkx9rsH1rgsLGxrtKE+zbQErAS2/lWCZjhFNZaA4ngg+xXVX1tOlS
NLv//Ib/NsGf37BjMoi0XYb4Lu/+b7VvVOgOp5m62cihx/GHdfHBEUm7GxU+Uhl55bH3izeiBdRX
+LDHuFPqrTSEfgCa/pz0MUDdyWwesqBhjyBA6KHCNwfEY369PIS6HR76zFYfBAb9yoLReA5DdBua
VRZbQPnxf3lHy2/816/QsViPLJNDG40JMZ/wf7u0SdSCPCctvGNhchBO416R49OwzAtnPwpTbLwW
/GCakTxuWSmizty5dUAUl2nGfx6KDtJ1oWnnkiCHfWFBOZEauqs6xN7vB/JsRGNw4Y7tnhXudrP3
/ccKUfzacDvQ9bU1kkoRThdZhdfKmapDMrXPFgTo/QIf0jAz7ekDfcYzcWEBO3AKvncAQEKKa1Hg
+bMj9dV1NNhTxMUd6JCeBNG0xHjFHe1dIztmUOreawbbWZN1m5YK5jKGEttC39Yg0krtowhN1OOi
/inc4cPwhv9ySDbn+L3fT09cQQzb4d8Kx3CJqppX+t8/b5xPMNoDNAClBvA7TxwSY4cZDDh1PdHs
oeqPepYPz+GgCBumrEvynBCU1Iw3bSvc19Yykm2TJ/k+NgH95ssJcxgYZftp+4FYhBwsyw9fqPtQ
HE5MOpbADWbIr5bsSb2JnbMdYvGpZt4aLcGtBd44mlF6jku6RF/BejHCGAWGDEKSG2oylisCKZYB
jxuTVLFEFKRKQcuc5+tGEJEgBxVnDWxMz0yQUOQPReuBMIDtku+TzxDXyHaPoUycI1jz8EAYdPnY
z5GTxP6d45mQBKMFWWT+M5rq+OhD8YW0FAkcIMkPrDbTkTxa4HRIiNZKUOmLiBTaOYVueVgwQ1zE
FR4JK2u/5gbMB2AGJHX2/ndNpu5L2bscfHTCze7gGd2pkOpq9H3TxPoUxIMvUTM9PGnCOAoXPHXZ
buvQnnaEdJf7xnDima0r3lJUi8RGG7DYG2KDChcbvIBf94dW1y9B2hMst3SeQumRZ1ZJPNpOc+zd
wbqy9v2EuK8d4bOkV7ekb2EHGDVqHCSR36+1IBv/zC0rsqS7hGlXPRQkOKv0ZWlBmxax8qafwgZF
sXRjmoESjEbEl9gjXhunBUyaXBarNOjrvbAQZBDeYT86RMapmBtv6ci0rlszlZueEsYfGKvUtMEp
hM/ZLj7zQZGnNBXZxi86jjDxPEQo+nM5/zyzHYINbRCoSLdImQ6IsV2HujGPfukhK9EX76gYIOfq
spojSDxj1ath/LTlx2AX/doir+OgibJ+jgNzI/qRnixzlLS0XRp4ag4bMVqg5JybiG3Rv054Ldah
IJ6hIrOlQXlQoS/7kEHwZDBWJIN35jziDd5ATOHQGPXCPMVRjui8j7tHk8Hr29ShF0fYGL2GQe1s
CVbZyVgUx9BV/hU6YQKe0uu/USWtCIdp8AMyY0xU0u2nGEXGcl5aXpoTYNHZyjZfBNm//0KbifYm
9fF1IrIQKVvS7JcDWZuZxFRMWzrc2VdL2iGLfxoikbAgtiSoX89xFiSnJlIvURWXZFWLbs9mgRIg
7q93HoqDxecTxF2+KUIR3RpL2+dx721zSBqkBNTNrp5JXJaDbMxB1wYFEUMnbvj9cmowxPhSLeGF
mHrrkzua6SP5AzoGJuxaNImjH7nd/NkpQaztHJsAxMdyqw2uX67pK5q7ZQUZIJguw0kVAGa3XHVr
5yDJCUMCzhj6cTny1s3yN2gzEEGv4rb6pY0tbuyBoAVWOphGM3dweUYucb6xw8bcmJAx/nmblob8
61yJ2thW6EZdk8xSlHZymTv9tq0BMGsdLTAJCV8+7QAT7IPZo3HWgRLjZ56612Syy4uD2bd7myoS
VpSuE7BBCvPqLoBtmk8dZ1bvt/Efrkg3OU5CE7/zZYEAFUnxgkeYFDy9b8RmiVMcZoIiMxtxJkkd
xITFZASqoyHxFoK82yynRwMSzQUt6mmMoZHlVoiLvtEkE5HsrWrqJtz5Jl1gLN+3qf+4/ypx6fM9
t9p6GpSDErrQ1n2HCRLrBF1IbAhHT3IiN7PO/mSWue0ns/tOrMFj6TY/Mw8bzCjj4tlstK9ATwCI
RPHViPrs1fKiaOXHbfzQSWunTQ28FOpsxiq52JSGea1tASekAmNbT0xhPBdWhDsHkRDTDnuev7/Q
9dJoehgGyFjkjTTHXM+Sw30dbCJdcdlp+REfOUnb41Sy87nudtFWpSX4gSoqI9yHuLnDNHwmz9o8
hooAUj1pb3ZIesryeUMucRBLD6u6q5OfI3vVRSy8N1oL6wLz1HqRmsgOmxkRBcF2KnJrp4M13C7J
UIRf0DsyCntdExSzAvRKrvEc50Zm0bvpD+kNlegPpknFB7m92mHI1FMxFso6KpU/LX2BZTuOyOmK
xzzd9AXfYcTCvemY8F4rYdmHzK6qo+2M68gFW1iaVvQyquFHwNnrEenFTwECAGN3jXeY1aPBTe4K
THzzVWT44nO5z7qEQ5FbyyvIE9AJA12YuenQLA8mDbD7286gnQObmeEeox5/BGZTgvYEeOXXhru+
Z/9Mdtyd7/dyj+O99JW7vcP3qmr8SpeVfE8apvwB6iB6jO6tCCW56jg4z5lhXO/JOXYCuSiOMYon
IsCsntCYtyKAPGNIVmwMU3OuAqoJFldYdTYy+8K6yvmhKg0CGC1u/IX2zbSLguLf4aM2GXm7+5/i
SMuPuB7hPlOa7FAA46U0I4OSvg0Ovt59aJEaZmFT9pmlqDXAB5CnAVHwUE6s2JSZKC5T8ldMonSM
kTBc32yCL/hqd0uMaEoFWPWKtGtChu8PJu1OGKq7FgkA6xJN0akYgqtpWmiGwDwscYI+DL0GhdI7
GB1QLrTncIHvHae9OnavzstFPFDyPpAnDGsYilhrPgcSa0ccIL7hsA9aMmiOOvPLRzCD1Vpav3QD
pU9Z/qwnx74UhtPt/OZ7IlX91SegZ+el4LKZeDFlYsXCfqnhLY6Q3H4XQQ9LzQoBlM5J4o4nrm6O
y5D4CC7/HtgzLVpjF3CX4D60LqR4j1flgSDKm5oLZQixottE/ym3mlf/5Zvp/fpoSu63Kh2JOqwn
wgtzY9xR6b1D6OkOcixe77pjx863mmiRveHDKijsXYPU+UwqLCRpGIKsbpxD2RfirRpBxZNU2KXh
TFvykC8VSQQ5aZ7xpEGDvQv1OmEjM/plEM+UZcN2rGW2zpSbYz3DN7locpPOeYKq/EyK3yFw8vEd
O+epk2H4XdPaH2xnCg9KvA1s1X/Xuo45k1N/r3RWmSL7yjDGPMYlpj49CKtbJqV2TJsGa3mGJjzE
TYSyknFwMT7lBg5FILNPS3v4fovJqB4f5VzlZEnyDTOJBCfwuewdU+24h6q2hvV9K+n52O/oT34h
te719mVZR9OYc0bqEG/Re7PNGx6t0b1P+jAch8hT5Fpzbsz7QFxLko8ombHM91CvtogT7gtoi6wF
w4SJtMYGDlxp1hp0X/lllMFFKzT9ZXJFeIgK65UhmoFmxLHefS97c2NnnxSs4Itoru1e6dt+swhP
+DkOOnJHK9mlxNieax9hL4a64VaLsn8WSqLwzd1PN2/kLuBQuC89W32Ovnmx+2jNBD9lDqvCoxhI
00URWN66XPBbsGt4vtTPY+DQKHKn+hbmGYa8yopeBwctaBYmJuoBnCKarh+yLqj2ky3h31Sgsie7
YtqT97vYBZQb4wOpLNPdhxZ3kElH6S0tO3c/TqG5qSr5zMfaPjTmr7bmHDla5Jl6w4+48fut1lji
Iw9snFYsF+ugYGRot5n9fP84CcsOd81g9s9pU9wMa3ql6HqphwyCeVxn65iAkrMTTNqlXRinTaqV
gOYpQvNUwCWoJWomFgDl/VAJ+Qlxagou6GQ6ZFhRfMVuWWEI+wo231a++UTNDnPHiex3lNiEF4+V
JDMtfHVnOQV6ZwxSYyGgrc9Nc2tA2yK0aDOIMDu7lZ2+Y7JFwif1L0T2mnBjsMicU8N/XI4qZOzc
xrz9lEsqMRPreusGjVpFi0qNuMuDH2E7qpyvtVGGcHqi8NGfuO/+86zPJHp92/m1KNtNyzd2ZKV2
5yAI/1i00RoN/GcfYZpuRdqr2Qj8FOitV8tFgu083MQCz4QJneYzfnP8Wr7kdQyKpC+2aLe8U5aE
tGvGESlMF5TIYlHL3j0vWkTclaHZ1i0Q+VwmI4gsNBnRpx9TImH99AeBz+ps+Km9TnWON1nbAumf
a8j834WkkUblug5QPt93Q/8dK48/UAvnKgBpMj9j9AA2M5ew2gpql3AaUfXHPjGr/HfuO9q8aJbF
SCDRMjru4f9wVc4Q7TEiKWVIlL1VMVZdJYOfQy5mizSDpMJznpomQudfeYO3LfB9bSxZbxncd/4K
lcu2hlG1jlVnXaOJmzdKGQLbXl9s3PBdhE7zqudTvg9AwszgSeuqexq2Y605NJp6gOQ3fs4xl7K0
P2D5WEhA7OSkzzixCTRLi045zZQ6B1570rGiXZtA1i+AyiptqoBUyQcGVbhE+kgZuEx4yMOnSnby
HM9CWAnLZXtf7eos67dB6cYPtjPFD/FYENE7DM8KTjRcJX9Fpm7GMoX5KGhjyB6eRopfp11iQTeD
OVP7Lff9dd/E3nM6QherwBitwBVr7wr5Gz6Iznq00fPuq5hij7xV59qVcb8ZClQ9VllVz4btPYIH
q0c9ectrO7h6xLFbcdpQDisfP49AY6U1/qHo0u+eDlYbuxnwt6l0PuNybdYRRNeJHzegbc+2DnMs
kVCmiDleTkOxFnOOtSHogdwhqIVcz6Vo7EwyxUKdJge82C8qjCNSNSNvUyfYN4uEgwo7hXMoJDLd
ClbKicnObSFmkxw3HLt+PC/o7OWBHHGBV7to+mbjd6nNzVOCUOGAVEkMzEuN53hYwWxLO/Mpp6x+
bco3kU8r+rskGyLa2NynP6P0Z57GOF4jaX+vhp7fcE66zwH+Xie9pgtBw+ySgy0Ft8VArGtRsOnj
+GPqLdqwVZRvCXNA0bAgl4FDcObqS7z4fT8/SJcKmbNsCdSjQstC0ftme9SBS/hMWbz1XMZvKiuS
5xYlShuMOwav/nUR9WDqAo3iPwDowmg7d5M4aPvnttMq3ggOP9LZy8v9VgcFjgWc0LrXCoaW0xqv
Vu0YrzB/HvVGO6m80h7DuMhxvdfm2dJsndDRgNpYQU3hYBY+5IbWkrMhnVuouw3WNoPTVQLfDgIo
HSfl2DZ87ca6jJAtlj1P2fKtISfivLyCzj48xH5+unOXQdvp6KhhiUT865fCNj6XhphfzNbE+V3l
Q3DzQwe6Rw8S8d58yt0Qlyj/yL0h5ZbvlpNEL3E9ny1cu35GEh0AKEjwvQcEQy5XV1AfWlU8jCZM
X4KuppfCpyDOhqk/am4zvZDcQFkM9BS2Gi8TBCGrdmqCnUEvAE5gkh58DfvIF78g9KUPtOAcUdlh
VZ6fJsvTwUZA0wdpfmjt4ajN88yQjLdjoAFUH0AVLl+zRW21d5Nqa+SmPXdwgnFVJNBRCB7K7D0D
K8wkMmIoMcZweIia/9Y4Tnr0AiwG+egaOwcb/HwzUDZVrSSXLor8EwkKkoKz5iTgEQjR1da7LYGC
MKqUH0yzdRxRyc7tyQQLm9wB3cMJJc4xsBlaWR/gyYJpG/gOMR4+q1xBhdJiuLuEt67SIR02QZWM
z8HEpANjvjpYnRyedWfwn+IwXg2cXtJ1XKTt2goYupZBeSXunmwsN2vfGkcQAdmL8GcbVOus7iN/
VlQ+lKWVPpZl91WhzDk3MB1WWHflCwXSuiaGAa7D/DkUJKCsk8Y4ZhnlkM1p/iMfvDe97hN8wu6L
rgkMD3GzKcNaXhIWzv3gxJjVZ8lXI+NfVke8xb0IWDRxsBcvoJu+4Tobv5rIwYGF0KUwLGCBomjV
i6sXl7DPjC8NPmeSwMzhwBYJTwAyFomGwD4qyQWbxyXnq0D77rvBrfa14pX+dnr2/OE22jSFtwSb
kfto2LwJN+R4Rzv6hUKz2ISxk75ikchOJb4OGmaVv1MqZvY9S34twvRWlSpL/pSXpetsDHJn1o1G
Ss1Khsph4c+CdT+n2qNPzDcVQs3TFJbZGk4AwDW/I7gCKOmuoaRxZun5qNU0/Uv9FkfCWZN0TW3l
0Y7xMX4WAymSavL6q6C9cgele+w2m3YEGV9hQL97nJa/Mr+MkwbHV0bCoDf7KWyVeGdBhXoM/OzY
1Fp3DB3P3/WVlgO7XHWqmb7Bc3tl/PjNp8OnisSb52RqRZGevTvwE6GP8/Ynp4b330pxMYfIurRV
Jy4hmPe9kRXfSqOX0EmkPC/PWsSyWx9e53rx6S0fcJNoMAK7Rm1lDz3Jm+MvlofcUQcvLKeTWwYn
o4dBu7Z78r+ktSd6KqP/xQpcKS09jBbawEUhb5tG/ueBAkIewzMcq1U8Ig6ysZsbjrYSQoTbrjbp
1YxcZOukHlgxmked8dTj4MFXMgeXNnOkJtBa7XB10Zo/p3X9Bo41+rIUL+PkDJ9lHRKNIIL3mC7v
Q1qPCJNcXfvkDEbQYYmSHZJInKnqkGUJZbWXhQ+TWcJ5RVGxW0TL/9Ewx4bEQ5j7tzDuvmqR9H6x
5a7q2pse75MBb/DDmd+/7Ttf/0FIEfk/SlTvDIag5cr5JptzkVKC1s90uLiElqdm3zwPhwjDFklw
XvQdKfgBSTjY5wEfXeNiOpt0L8GQEeEqncYGmgWasntH2cfPufeHp1yNBd2u4SkCYAu9I3mK+jw4
6dIV4FYDV60dOnhnd34Y72UgHFjTyZB6AGh5NM0oIe686tGxteo08cWt2PyiE0YbREbz8iGrPV1p
gNiccyAuacK5+O8Z2GY5PLYQ4QsFCyiQ8fio98HP+5HEN8S7u1wtKqUiM9sOEiH9+WakBdf1nFDw
+p3QSr8TjzrtlpXDMb+5ua99Qs7LDsuPY69Ctg7m1tuJUbpnQbc1HKL2l2XAbDKc/guZkummsnMC
RpMB9pMGRI2d7iqs1jrXIyd9RTPymProJWMiap4J4rJRf5f+T0N7DpXaGUBbf2vgDIGCZVFij1zi
7sOp5WoBb7lZXhpowqMWjJcrNWruDtwoqll4UyamCLra1XkWq8fzUCcv7D/jjXtgjuZKj5JDXsKe
ns8xIxfM0M8KGNNTm7RT1Y4oVu9SEa84F6rMSCN862BXw7l4xR32OhbGtNEiKF5Lg4aRT3KJ2uaF
6TNkYifIGejQul4GRykZ5WgwK1ryIghQnSUlWEDie8AC4wmuFe2gisNuXz/5yN+3Svrd/VkTK9x4
jO7IUjlQ91tvaQK9UIWgQIZseG+qTL82nv0D66x1pQdoELBJg255sIkSZ3wl040WkveXmXm8WtoD
osy6ByGNT9cctWf4TSRtX7qZczB2QfFRpOVbNH+tEd9HiOHrsOy5RWOY22XXHMuHoqniF7tTX6ig
8guVGXnpJVi5wjRec4toz9+eDQPid32OMKt1cTH0DJRrjK7y3PEpLT/T3BNJBxwqsQ0/iiGiwVlV
NyRByc3srhrBO0+t0NrjvY0pR+eMLj+/hiYQ5zEiuzbzsnqbQDbfTMIrDs6MfV8OH+F8AoG19sNx
a2NNhzF9RTGIUKzqERvqWPMsB7i0ZVnNEeUyeIxZ1pfqpK7dx1iq13ZyTC3cg0NwLH2rpnieE8F9
CzhzYBfgp3vvicF6dLl3Zwozxt3Goc+gtN7A4ahvy4MOMP6QjNBntGru7bnZ4+JdstL+ageGd0v7
qX6LQvMpVkQPL72d+RXhhtPDvSGurBdkc2ccJvQa8D4h4oVgM9udBuSBG8Y/T8uPHGG4JxnH5Gpy
un0ErfLsjVVycpDOpRL/2YCsgZUdTQfOo/CYSjD+UuwbXPOPS6s1dnEZ+Vbs7nzPlS/uyHCiaoJz
aHn5tawwNN3XvaX2gOZW0U8g68KsB0y+OOB2PlpnGdcnKl7sVPHrUAespHwTN5UIue0mg27TPLmo
TYg50YBZGlDmL0Pzu6ttY2bNBh9xc+cbX/Ii/1KoTJzpuHxiHPEeMre11z0s5G+NZTzAJx7e/ESU
x4Rx8i7vnXWAWXsKq+KIay3+oOjbmGackukcAXRKi0Tfey6hkGZ1WBq1ehzkF1JBbybnyW3XN9mR
9GgJnzyqH4Cj2bv75x/W1bi50yPU5CZ/7p73FTFztVna6MUPFaqmB78hb4WzJ62V+StwAgueIoHl
m7sNCNXtfbOK4KwnzAAUl6S6pbY2B+bSH+WeTw9YvWbdB1qbKJbBQx5q+DOcXr5LG0+mbI1ga6Yi
fjEmxYQudK/J3OFX4A3Sdmiec72jnG6GrtqKOQODmaX3tMSk2IP/LWyw+y56ftrUwY2GDnzPYY3W
HOgfPRcMDzM/nTJ8NK3h5mmjRXua2UWtih22sell8iWjxWXKd7/0TTVmh+XCpXJPVoQRnjILYfsS
4pGOidjJwB92YaAfl1gl3a/rg1IzPn1gZ0WTVWwc2JBHem/BbhH5EznU7LK8TS6c9/S9FtnyYUpb
JL2gepZsDOkZ3dEJxwnXDwF3i2sC6+L/0HVey44q0Zb9IiJIPK8S8mb72uaFKIv3CQl8fQ+o07du
dES/EAJJ20hAZq4155iYNWvo0WKSvzW7dH5pcCFza3ztYqpvDj19FWcW/VD8b4VFVg7+Uew5i6my
UelvPardU9u3kKvbmNgYBDvbgdowZJGR7ESfQZJbziddVHebORLB7CITWBUCpMDuy9rzr2ltfAfG
wT2s5JRsRaMumQY3Qxnt3pqLK9LO6PfyYOykeI+i6iXscgxky8ath/8ejZ+iOSdpmpzRSHZPk5c9
xw4+1T2dWc6LKjROTj/gFHfsUyGG43r2FU36W7ntvF/3/JqAgBUBQ/t/3BuaKZjcn9dTP4ZixlpI
CQjJNUHfXU8srmrDCxm5P5E9fYDPQKgi1UuIkIPmdUXXr9R2SAKuf7/0KY6Nv8KJ0OzyrRY59R5F
DoGG2ujuiyYEjrooavqBZGmKERBgShHeYNOkh3+PrLSjRJmZ6tzU39bV+7pJCkRLNNwfCoEjkaDD
ehd3qbFBR5e/mIorU4bDm13Nzi5vWusZmsWfkqnga2EPRGS4zJQlZtn1nubLw+T7+daCiXtulnJs
rpobxSTxoGnWDScOQW2jmIstRt13u6bl4nh6dNIUh/62HHTPeEuKLjlEDv4au9W/VSXZb2vBZcqN
lEAH6z+DIJYlFqfEa2zmARxfJnTUzMb0xc3MxVH9GRm1tclBmqWG1zPokW7vFl770gMph3oU3QZ6
z1vcESj0Kg1jRwWUD6E8MbY4geH1UgD6K6qfbcjzodKCXnTIU5ohfqpjxAlJLrubO3UuM4e+OMeW
Cf4ziYD+9sZhnZ2s52ucTU0gG4QnvhsmgQgTVNH+k1OhC2t05Wyrzn3B+IufbTkpteX09GC1H6BU
iP1oiPzsZI2563AkvNRD82YvviXq2yDfR3FWur9z5kndwkUYgJ22fCTvJSfz0wiPk91Wh5Eb3obg
kPFWa6LdNV5H0IuaxcUeM8qKjd/99oEK0lT1B2pjw/hcdjGgQGQslySFzPm3WFAp+btKjPwCl6A+
rY9m0SyPZAIn0Pywijijq5fAN57aDWSujrZtKEhn08Ee+YZ+lq26rnp6WQ1Nse+RlSEz+6wm67cc
uDYM55eDxSjXNO88GCZD/Frz+lsW65BCl2ExXuemNUhzaMyn3GBy6zf1A6zg1Ww01FN8AbqnB2Au
CA/Gq/mAzKEnjbVJD/4I3b8QaXuDfCsPqrd/17Nsb10DUhPcEiSfdU2VE761WRVYpVfDnFOleVgb
uNSZRgrCuLtVvMiSlk6kNdfaXlMwPbLe/lhLnj3B3FfLIWdwmTGstWg9M6abluo0WZV/d+yZWeoq
e1krCkRutAHQ5wpvdWfuwVe55xXAM4HfvWtutIDMsukDMmjMHBIuXkT+Zatbyd3KKBZSZXkSsQ3R
hibqZu3jVOoXvJzidY25YscfkuJ17cKwY9GcPyrJIm2tAo7cJvbVjDaEU4CcLboU6yCjzHm8rLt1
STG4H2ZFvhgr3Yx/m7zZCMfbL0+G14z17dX2iurSRMVuVnJ+m2dhMk2DLJlPZvRpmAbCIXPuNwyf
5r6Nwcm6nVbuk5nZqMTZH7TxEN30hkLk38u6GXBIWfoSq0hzXp2wVO+SVSBEa6U7/xWFrPOjnFD6
NPyzOpxX53M7WyNZrfEAzI88+yghR0cPa+0mi8HfxoCtrcjP3gCLkB1h4Q1MY4Ka9QFrnQT8uhld
03zEQ2I9Wq0qHyLZRVejNnJMvl1+Wx/py+7fR35L+GAeD/usi0YaOcTkWMDS+548gtAd3V1nR/kB
WMYQpBSTsTaJz8IVEfmxLBYLBzKxO5Hqs64fyVK6uiiV+BbBhyl4WK0RWsBNQATuZEtVa5XeVEN9
U01VblIt+hNnLNKr8alopxHpHZxMbZ7ECzKOcZ+NqFQAZf89RxB7wNGbQWiQsoxZl4KvYU9bUS3l
t8YdzzGCAFJczOmr7MZj6MT9e+7M1nYgUiVOMrLZAMhtfQX6Pktxhsam8VL1D9Fkp9f11LD18s9/
8/TBi6HD1T9YOC/OTtqDG1Nvn2q/MA+8b5cVc4F9b7ZecGxs1hMVs4pJl46WcmZ+m7DFfvSmLg5h
PTpBljTFtV64D5Olpc9kVmU7gbKHGAR2a8+Bh6/77Y2VOayVJWzXssbxkIm6pz/kotxu3Y6Kx+yR
Jrf4hy7rYpMASaaUpAY+23WcA5AsnTMTkfFWaizY+oy8jERz6kDr/efGTtNLkmnyMaG3ivi1JBEh
Haft312q1oiLcbPbhEJ0sn0D8aC2awzbmEzaQSxnlFrOrRgXcxDWU7GbJNUmN/FFYC7mqzEeT7Ux
qTOhqzeZGwxHriZwnHLaKNf7QFjNVKccp8ck6dHhT1l7cPIJd1fSRQet5tP5r8zNN72OcMyOi63e
5/wq+jhQ+XUyScMWhoiAyh/xkW0Kraa/SfoI8RWyOk3L7cQjqCUgN9nbViQUIf8dmq9IkadUTVP9
99F67O+zinlmVVt4KnsjfOol7YMoE+LkJYn21IHAfnI84DzprjQw/FT9u7J7+rxVWt0x0FHqmxvx
QJMOCmwvxAPqbDdwXK3+/NvBNersPx5TXbYsRt0x0KJeexoNc8v/PbwmtMNetTm/TuF/k4Lc+NXb
PuzydQRRKaQQxCnO3bYliK6peeXmTYojikcodG5Bpopj+cfMelvVb3+rvS0ERHS6JtUvoleOTitm
4mTSP9mYEDreQ28tuvLcDazJosIHzuokhO1F2cs6b3A6Y9qBafFGOznkNu3o0kKnqOXOEYCawO3e
J7sKFc6rlZC4EWmEDJUIvZ7rnknNpA0uum2KII36IUxnBALnc48ikqPmH900BrHTwvHfJQly285x
oNEYfKEWqlJS57mDtwNKkFAEEiUI7eSR/graFr2ut7lTP0FOB/AkHcTZ1XFKCxQooUU/u6herNmn
Hp6UYEm9hjhn8D1oTYnXKstoY4o4KE2M1WEhyARxkh9xZgYSz5Lm4lICZKfdbLpYlPRhMMPh7fyY
skYjnrXON878P3HZzJuqZSnB4B8TpcZ3LaJOo9AcT1hECgCbiTzZdVPSDsZ3K0bnCCVv2PoEoXWw
ubOuwiEv7J9GXnj7IbaDWgIIM0CbBb7ezsHszJTXtQ2ZL0wxIt/cQ9QZ+PxvZgqZMuv6PyK3ow0r
X/ubZ6/ym2kfg20M8uVMGuG+70Eg3eWA88t0ky0WCrEL++Rqa1Z3EdSA9rTqKQLPw4PTJ5+MmUFb
l+pixkSNG2hndiqxv3tz/d2KKUSRpXaIs/wXOEmYvvC6R0ST3LguuIw2mZ5GB8vmE2l19zThld6l
juxvevQb6Os+HkZWqfhFtlH5zhq32LsFYMG+QQPXW8MixKYOkqCZR2Guw0EwD5Zfj/vCQm1omfpv
c26/DQBwcb4759E2ftNlKh6p/mPkXDaapH1EeGt+NGb/NI9mfAWW8mCO+rwLo/kH/cLk7k32Qzvt
u4GF24y9OwBtQmRcv0QuVOrcE9cGcVh1e6J9ofO334Uc7w2B3Bt76n4Tu1dvMBX9UaULhNgbiFSx
qOTpwh93oKKfx9nCQeezYlZGupUpM7XZ5n6QDPbXWIFIhCu801PaSVr3PkI0oT9pfDdbBpVI94+I
Goud3VVN0Gnv/SiOA45EzPg1S0GhP8ZSn0g6qPB3pN3r5CC71CtE8KG3t+UoLmOmg9GFyZ5TQ73X
8acqEaeNocifKwIQcEW4dOSA0Oa6961tFIEqsvcCvwBJ5WjeL+BO7n0UO/Qk3UF1kXXZZ7X2Go98
pXnkB0IffvoK9naB/NwtD75LtQy2hdhNKnv1UTQcTi4l9VMruxcEDO5TykpMpaQiAA0ZbTSa3K8w
vNZ0/vo0sbeVlLCxMn1PoUzuDI35a5s9Sjl/4wyZjgnipq1hIuImBSh86CFt71VvAKHVueSzQcAl
rzRzx4jW7xrdBcWKvDuKEpMoFu17SB2VG3U67nTSNIO2IE0JEQTBYtKzD7Ubo4lIiX9VhlGdlMN9
R8FkHYaac9FVh9J0WO8a+znuIV1kbrUbwuwwFfp3CoE/lVUdqDHm1A3b1wi6x2Fs8IiJ7EmNMg3m
MFZbo9Ej2N+Nf+jK+HkqcaFWWWsGteZvExsDZhWNX4Zbe3tSXf8UCpK6VON5KGAkq0JVjDXEwXM9
/BFJxIDn9ofRB47jSf4nUTPfoBEBQaDOaC1OJploVJ+55JNfXs+5kNuuCODc79PIK7bxLNzAGIaU
xgVTNw3EeRc173qvW2Btmp2pDTFBTbFxTIjjI57RveUhI52y6CraXD1Bq/N9J+Brby5JwKNlXGiN
86/aQgClosRglFfUlmeqH+HdAKEqvTaDGxQecgyukBqIvy3Ks9aiNE5z1mpma+CiNuZ7FdPLIEq8
3w4Ie1Zh7C5W9a2zOuRnPs2PFiLvAZ4STcCiOcLQwTnbChLWucQck0gv06lw+aT8wRppO7QrL5pp
Oo8uiSi9c7GMV8aCMMBNNewEwbhgsXU4WayYGMlAAiAcCsMvIXtxZKpq7AcD2YWy+t+TlnDdxlES
eAa3gXR6z1Po1uTCIuTpU7xm5d7T6EOKpryE6rOiuU7pZQz6WDT3yb0mxQ897LST2XcELDtdtk8m
GCPNHD3SKbJ2STUQ+FAZsBbznl9S/cwq8eh1CDBkg3vJ6/3kWGdrFgGx4H041meS2/s0fO6NwQuw
eMaYLKActOO9s9LD7IrqkXzedy0n98Wq4zeZmr+rJvwVsZwJSFu4e43vn7mSgopUkocq1l3Y5748
etr4qdswSRzmAxspz34VlzsEavJUqGwPBoDBsZ7sow5y0jLm/mDY4ODtFBZy3U0nO42Sm7tsoCO9
zXryJe1p+MwB6fY6Nn67058zPb+iEytOfZ77l6qlh2t3QKk8lMgbozOd50VPYy4rE7vLWPgnxkfs
Rt+9OCkwYit7S2zXe5753sLdzAPbf3XD+uTUCDBLoaun5q2WM8jaxv+cyNAo2/DJIBoiwIpFoiXD
uyrQFESzZ+9wKz2mqkEk07ViJ0tXXaUD4Vb07aUSig+rK8pApPFjhFz/KGaD64hFyRB74WNnSCJi
PfrNWVtqjy0lp53JnBikSHTyVB4eM3fW9hKrXNRJAkElnxKFwvoQZVgnLaDlVR/ZQZT76hA19nyd
NZAcEiXj2cuGv27VLGtIlnOcaJeYvnvDWAiVgvCTfMxjYs8OldXp26Fjkt/lCsb3lP0oHXyfbune
ZvmIX8g8jAZrH507Ki735q2yM/SuMZNZoyxvSZcgSnVjD1l/WN30U97nzbmVuFYGXdv7YU8pTOVX
x/Sa4+ACnu+JkiNlAcWhm3DaWC63Ilo/y4gAW6Y8M3fGipAg5nQi7wSWEb1ZbmcbQd1h39YGg5WJ
jEBHg/w4WNkSIOri1XUq+04mpLcVwot3gyvSHV2bJND0zn1wKB+CWU7g4xLVgRFPsKY2HjEwMxny
WMTLHTHCZQ5PtIGOUDB4oeZUxKm52QTRX721OQRwEjDTfamGj77P26uTAAnpzfAy51FxzgiVTXQ3
2yjUZ5E9TodSmTdzrEnPGF0nUOA8AdBRrwbttpNzRDxKioem1wkDnMl9DTWPMI2ox/VjPrtKNvuK
Ov+mN5nU2kb207dI3tamzNrQWvDx15cVpbnmBwuOU2QAkIgrz92OSLMOqniu2goRtUJHMuPeQVdu
ewf0M2eITltW/RmNG0O/D3CGCVkSAFLVkF/KCIwFbZ1hVzjSuzBt2WZmaZ1LfFvbngkYoR46Qaue
zwfFDBNV27tJjyXItbHDYNb+cVnqhVCUnHSXK2F/K7B3lAifBqvAFlagrk31c117xAKTVrdPOu/g
6wUsoLTbQyOmPYM57eQadEVNs7rE9YvGavbcuumpnpCNe9Oxilwg8jaZloAuruSXEYdK8gjsgyJg
7TS80g/5peIxRloVimdvUWejSQpmg0BJMcEaZkny3R38/JhQNIMYrx/V8O41XX3Vs9IOErdMti3r
hKCmpLDLQVkGdvLAAJ4do0b+VmH+gPbI2lYmE9Z4rnahrT6l4SRnP0QyQ28b4Kk02kNHwQtybBNd
NEsVW6PoS+xSrJRrZ5S7XhM2HaOWAp4/nttUY7Yk8mOjl0+s3jGqR7l3pp91dLo8u/kL/mBoWDKN
nXUIy8zju4TmKqd679pkgoYOwpfSudSxMXF2QP3FP1HsaW1/QXP70S/jW+nW+mHSfqv0kdw092bm
6UgGVSavUQiczkPcgLldldO3Oi8Bbk1teUAGwxU+90zc6tLeDMixtm3nkOesFyyOMd/s2jY+uZye
S1xDfoz4ynd15jkBLe4pcHM8ecKQrO2gFem+fS16IIteCgwKHZKBYqFKb5Ztv8mqkA9U83vSmqPG
1YEYjuO2Y+BDAtLW53UjSPua57o5ZeD4aSGhWgpJ/QhcgezG0kyiM8Kx2hdD/2JnEVd1MbzT7CGt
wWD8BP5YnxOt5ppaH5q5Xp/JMeHCWJ5Zd9dHBQq7fLM+/F/71XqUlXe9I7Hg999dyhvZWSae/kqR
XXvNEH42GYNGvOzBnPngWkzv63NpzvJG0yvr7DV1RCImxQLy/yAILa+tOdVoAw/jLjen4TkPgSxZ
Rr93OlprNRGqnDUhlyApGHNU7Xs5TEHqxXeB1OUmRXOozGw+eVUmzzN2xcT27qX5ikFAfx/jbtoU
VWV9A+a7NaLu1cEPea8EwuUhLpqtncgnCxPvbUjJU25xOBCCnj+YBQ0TfUjaXeVV9rkoWBzXMlBe
m5w8Kuygl+c0QAuDN4ri6kfrXFCrF3uzJBjW9qTDVSoAlfYVgYODeExzAnFFHH/VvfzZ5t3NdlME
EUndLyKNb8DfmQJ6ev8MfjOA7s98u2+uJhxAIPnx07rpJ914yMPfSHSmHY1KKnfQ+g+DvrCFSDdD
WSPG5EwZ4t70w3BXdRrSprAH1okJQDrpa++G5vzww8fIiow3+mbiFW4QEJJvPRQVgsn14aWcyfx2
en9DQaw6sATWn8J4ys74BogK0KHjTBROT3NZI/xVtI2ssQDbaFC+nhEnc1kW93dZG+pMeus9psZy
UHVkLZQ1uM6Wz9JPKxbHUmkge51ugMDnkzBne9q4vidu6xNdSPyYqRbKBC/7t3GTEerY8jJtpN+F
+pLQoeXYv5esj9Zj4YDXKp96sfv37PqEPmmQxgxEH5I65/n/+QHrrmgF92tLHP7+uOU3/q+3ShBM
uzFHVf7vvf/++PVYqRHFa4q53a8/ganTeDSm5qmPdHITW3IWzzFhEWS0WLVzXvdhA0iLGzBPEd3t
AIjqKWaEE0Ls5dj6wvWJUU/iXS0hA9K7rmIoqFRoCX/OSdIlrQvTBs0J74/IVHFZpZZ4IGJKbfOl
HPEp+n7xIqeo5e9zAm433lU3lhpsbQ/N7e/DwrIMpJoZgWG+bPJDqk27wVZfIdM6Wqj/dzPUqrwV
yie32+puRNRZgfJJdxBxDXKV+3+7G6VtbUOk0SElTts7VSH2grYXd0OeyeHNtijImh9T3SGYRsLA
8AGUxO5/157I71Xa/szNxA7CpEqf2sk3kH10zYMyyNPRx4FQp7j0yP8p06sNtxyYnKuflUeepG70
9SmTiX+JoPgdLWyst1SY3r5XqbUtKR2c5FKZrCW3wBHpp78UK51SmLjn+q1BReE8tdofWXgD0CU2
8wDn2yUnJliPOXT+HxJO5Qca3OnGyqp37uxtECMJ4JJiE7LavK+7MJ2eHW8UQUoJHrzy1N1Hq+zu
1v88UvFPJVV5sij8DjlxNglRP1RzOj2+O23/kefMAGJzSWsnXQ7hd3XA7x2+LiWw1KCeM2Ki1uoI
GLZCWgEOwX3ksr3nc42wpxZYu0ZsSJ0XviRZdWZN4FPkZWP7LLpJaFL7f8e6zvqj4sE4p4b0Ucik
X55VlJfGf9DszH/ObOU/a3F90gGH7xJsdvgukgnJOZtZc2laoLg5OFXLzK+A8gFHv3pYN83SrrN7
YHiufEkwzX9aBtJHO0LfpcmmeGX+e16Po22e99T+pkPh5fLTmvOdo2fhW54MpNVgWFpCB3dqqvyf
mgsuAvS6GlKAwSQf9FNSvHEFHyLCSC8NyJFDgTMl9lDsJUsukjf54Vtm5FTtqJ5tRNFgiQvdgniw
jFZq/Vq7VXRVrlXDU6u/C9NPXzx09GSG1UczZbKYq8HfxaELq92a0nKfk6CAZ1iziGLQks8c08p+
CjV5WTcaKXIdK+M3v87zrZvO1VMRm/LoqN48lr50HnWSSwluw9besPyfyuinNOOjhkj8o2+ncq8h
3Tn3Ye49JS25RGo0op8uSuSRpu43ND/RgYiF+BSDzHhBXBf//RleMb/paZK/jVT76YWo7NgMrvEq
3fpj/SWm7/3Srca7pLGOxEW586XuPI0J6vIwI6x7X/jFKa9HsincAvYa9M09QaPlU6fl1VPSAXX1
2urBsvJ5D2Wme27ivnsWob7X8UI+rIcoFdYXvVe/1j2tJ4zHSEmiB0NAIY/O9tmhpviaYf0kW87N
MRTPA+N3ToKonUfwNYeKxY9rf9XGJziFBOVSaT94lf4ckpr8Erbj91mjY19mkf3o+KZ2BZbN0i2x
qu9F398jKLhvINeJ/azwwYxGqVMdFNl3XxUbp8mLzxpH/9L1nw+a4fsfiRjJbU8/6eSRqeq1iEMN
P3k2OocAOxbJx0ST1bEVBMTWsCw2YWgnP6tOvyST+6ufMu1KYxTehKYHeSzsY2LLS2+7/QvLesz0
LPn2zeA9U5JpXhK96s+VR2Tjuls3RvMSOvneNizm+7l5L7I8fLHC0IHyhsiH2r3/EoZwj+m70vUS
4oc12w0M7Kw8kp7zndapedds85fEdxJotQ4Cho/23tYz7TWJwcP0/bflWzZ7ayMzt/nox+FXnkRU
JaPhDUsMbeTCVqccb9FUtbgLEDE+wgQhjdWnjzkPL4pgqsdmWZ+MKSHE/bK7HnOrqnqMneqt4Qo8
oxapHtdDTuFGR752hvnlFf/eMALRIasivKxvX4+jxeeEhsW27SXdsc36TFQT69DSYlnfT5PUYWI3
wESUSj+vG72w9fO0bP7tro9qRJHM5f9/T/t1iLnQGPfri9v1xeuPWd+xHlw3VuF+nwdZXgoUpnqe
xNcEnApxBWAEAwI/7Z3WduJx3QB6704ds/SN42RatwP4qw0yf5wFbVvqU9Y50sfpbLkMvCUytSeX
S0wZo/kQw5iC7B2Kz7YFtmzrmsHlGZVbK0s9wkEsfxtpTv9mAr3b2CP54o3duCxyCzRmkaFnZxr8
S8M5v62bMRL/PVp3RTcOF7g5FMO75IJu/r9NO/C1LHkKyWXMCSx2obqfMLZ/ySotN/pYVK+FiU2c
hvG644YTRyzcGOB8+6v6aMZ5PM5dZT7jwzIfQrdFrOAZBDyxIbyHD4DZ8W52fDy3rjVBTOTeK0OF
Whpi5qNrTvmN0EUyj6tafp/rHGNa1L/1jdacRuliD1yOC4hSHTkLM9CoFqn2KVO99eZWNkyt2Sdm
ojw6Pix/p830hzCqQnSZJkKlVhjvUTddKYQ45MPyq73C1F48FN4H3UswTiO3f/YtBOvrS5Yf1CfK
/2g9OuYtN2man1SCp2xobxoQnsU30X1MwJuZjUS/3Wh60FqVfEQuYqHYNtMbyFvt4uqW2A3ke35r
PfN9fWnLj5bKj758Gs8BuqDx3rsMtwwf077RGZb6VEJ+xL55L2WIZIGLdVd4mHvSxM1wd7vNo4O8
6nEEaXapqJtMPmU7bL08URiUIyQSiPUV62ujXh3BT8HCtL6aLDavuO+dG4LcFsfa8hC8DeH1Iy0g
agdQWnxwF6Wpb5MIaXaV5lFP3YmDceWAZl0f8vnL63BYH9t4pYLSy7QthdDAYX0UpNPQ3js//9Wy
yPwR00phMW/8sov65EFDwcODQ7+OEwsHX7nLGp36eqm+93E3Q0FfUicGJ/82SJKK9VG7Vm7532Ze
dtdjLNsOSlDSidLUHxDFuP/7dX/fZthvEU6so5qKgXW+RxkuGyKkORJR7rqJnCS6cvuOrvNk2sfK
tOku0OqrsvkjmpP0MEozuWo6lcun9QmlPBFYxaBhcON1xOi8ldzpD/h1KGYtJHM0iu50L3HdT5FX
cfMP6/gA0NMYzAfHfVPcyx+zTmiPNan0j8C0D6mtAZT8n+MFsTQbnw9Jn2Z5aKf0jBujezL0uHjy
XtCozHvL1mmZGa15mxv0j6ZbiR/oaliQtPLLtR36656yzwivmidPgf9bX+HmNddZ4r0Vk7IOoPQf
y8myA4Wz9m0Ax08BUP5IB9KJJlWpxyiuzAtFR3epDMofkN40es5GXiEyrbCfDwIEptn727JJ2qPw
0NwppJrfGKHoGBViMUMR9+7jKn8i/qXBsuDsyfMVr6hdyJdvYn1XLV7C0aqzs8Y3i2WNZ80E16jR
fbG2fyFJt/ooIeQfVI7gEL1O+YF7DbdX7PfEhLfGg6hhqlbNmDzFrGP2lPToHtS6go3B6cbymzl1
l7V7SWvwwNIkpsMo+mBEe/rSo/HZxunYfiscbJYYEG0WnXK6FpN9N41S++NJm+522vyK4oI8x0Z2
16z1ENFXSbZL+lQ9ukxS9qxxUAhrhUZBuJC3ZLQY7jQaVnSoTeYxjJ2ceefMw6bR8b3dl0Alyhue
fNXGgeImYKLv8Tzdkhig6AZtOHKfJAIN2L6qOiEIhHUXzktKJbHedlg0QPekdfGqJdWCyu/VIl3U
v4xM3LpuEK9CJQ6fKW2z9XifjheMjyV4cl0BVobb3znmI0QM+Yo8EKB3k5dn3VHy1Z1JL8bbIXcW
KweKhMMYMFD5O42J8qEfrPndo2K3gWg4LBy/HOjaVvNz/d3oavtWRQPJxsDxD8ql80a81CE0IrIr
Bgq5/aB3j75BpzFvgAgIM9NuXUE9BUXPttTT6oeu1ZdChfO3bJDWYZaSmatV9N+YP1zXF4wpCpse
YfMDeajJjcZWzJ+nlz8yGlto5IorhU7FwOm2ezHn8pQn8IfRHTD7MfpPyL0U1aOsurj8C2Y0P8lC
TE8ECTn3RveDf4dw/3AeONXD+oL1eBrZZHPoCetC3rNu3I70CA/FzFaO9GtivlZkVkRrX5H0Pagp
j5/6ZQN7w34oxde/I2nlRE+lHgYuUpv7etxxk/jSGUUawNnt99FcD+8CRSshV85wRYA+vLfdUh2S
1iuNaPcx77hElsMSF/bJ9No6WN+U+oVCFlCXp/VNNE2/Ff3cParWqd/MztokTuUFaHAmnAcVFstx
Wa0AisEXaobWNkprrBDLqga54m/bZTLaYmTdM6yOX1P/2IyO/R3ZPadwRrkW48z0XNjRn/U4me/t
xpv1+CnJiuTaIHMKuuUNBFJvUUObH1i/kkOYihZA/tB84yQ6215rf9dcB19dRyJwFjOpYSlov4FI
KnBiJdFNxr71NvgQjyD/Njcb7OoblYU/ogW7vT5ZDwtestq1xLN9uL1l7Gm6Jwe57KLjeiXCo7sx
rUtILrQBpPnxuPM7WMYV9BNH7/GPT0dNm3yM2O2XcqF91YJMJmK5WLiL/GcO42Pxn7tpsRuh7MRF
+qNQ5ldc9bS4JCVjAwvpctsNpJh+WKHsNq0567DYyAq0dRMdcHebi7i8UPGFB5xf4AuXJ+wk1PRa
xFpZ7G57SxItAM/aoB8GYJSYNh0Xccg5epxdezgNA9V9i1BJehiX0Z7j87o3mE0U6KCoSSXu0nsk
2OgMBFvTn9LdQlA7D3PpPS8YHiNjTmEkfZBbQtsOtQAvU5SfjLSsp9GU30MfVH3sc2mm1dUrxo9i
ArlYo9CXoUVHKRtfILbu3H76wVTYNiY6TEZ4x/ZJJmqYGkFuqp1vm5BxtGJvV82X56TzfqDYAyLa
vbbcIt9FFj1FsZYS4kWVfGFbfNnOgHkE05jwwvJcZsV5cCIncI1Ue4NccUlUbnw3eiyxjrLME5Hz
N7uPcppBxbOboEvsrPhg5kl5yDvj1S3HZ4iNW0vGb0463iytuCA7uCZT96rF2jbPwx+zo//B1YmP
X58v4QzTPqXM2GU1KXOKRjcfvSey7rh0swG755fW0GGzJNVJ02HRwBM/qr5Gmjcg0Ch0vnJJWgKl
/pR2tqIywb8LfqM4NhVtTpXSWtLho246z6y26DCDCfEpdtIw31YaCspKuwMR8XcT7g4afyXkhiIK
JCuEts+QhXTYvg1/gpqBjXZbpPHFs0Nvo2uUYkBPeoGn+SSyjaRZFMwEYQ+ZB73Fa4IkZGawjuRm
Qip1rhw7wBLo0H6t201fkAooqmTb9f+HsjPbjVzJrvarNHzPdnAmL/xfJHMeNKSyJJVuCJWk4jyT
QQaf3h9VBvrvY8B24wCCSjqSciAjYu+91rf6NPDADKwzNX61/qguFMsfRQhnqLflboSjU7P9BUls
iU1ij7cU2uAPguxu5TVkDnAMNbYMVwBfmPqqRI/ikb3dRS9M8YxL5NI0SHkysAjzHZoHYuUNup35
WkUYb9zUBImWmbcKzeMq5YYMwni2yXYQjPnMmaxUEByr+H2onPCoKw49hgj1jd18jOWgrSJCqIJK
lahbih996Dko3rgresPdtFZ1pwgJRkNpwMWX45miySPkNFb85ung58Ao6J8CZbjGpYmIKrJTBrTU
5vo4V0djTK+mj/NAhOowlVG/riPmSGC51uw1g4yZJwhxFvEozyheYWQg/kMNc5z8/uYZBKDYsTHv
aIA/ZcC6dpE5sGMtyGXXd35z2CpXpSO/iuUpo1Rfm3HWrjk5xBOjQif2X7sm/W3Z2l7E6TOuUwKW
WiZtdaJtmXY6yO4ab5PnT64eMkYT5c0TTbyPG2xnhpVvapeUzLEutl6TvphN9ou+DlJjmdIe22RJ
dMf8j2r1Axr0qUMGVuqZsSHLPF7l80g80DpXwEZNcLe4Y0qMliALEr94Zq/ryfdxSoDq40HU4QGa
8CqOtV3fJ19iHlGMyPGHGGdtRZdRbUCzEivtGu1RhtOpoPoP5swNmDknW6/uwqDM+jsmN+tJi598
PcJ82pgXX4uYMvfiJxs7K5jxoNToQflCjlEvCR1FzagxHUhJmcM7i7a5JYOyMo7oF/A5hAJnn1j3
ifWrp1QJ8qL/QUx5EE3ZhPIgj4OOJhsLPdllNaH0kW4Ehoo+tKx+XJ6kypN3J7wAu6QKUit9HlsO
20a5rwb1RrCa2uFDPNdDWrNopxnGwRKDoAE4lbgzAwbYOe0K1G7tah4d2vxkVIErKlbMRXrSDR0u
8JS0wHhgtToKb3xpx/kzHGbOtHWxHrDkOaP/29MFsV861AyA28Oqs7hJXa7ubNbfWVhRAhpWfNCi
qdzJhsi1PG/XeQ9zIMHgf3Eh8UOmX+3NisehYv/WV+PZwRCO9rB86u9yC5BgxZTd8PJ26Vx8NCbN
oMyBCidZgyn6luPCARDU3kRti0Fqk8Pcirri3XMRE0+9BW+qzLGNxMV7jYDqlpj9ne0ZL2GlHju3
vhCyxwyo0eLVVLq8xGhLUfRzU1nZvtYrxv8yfrZGVhZ6+4QsJe7VEc3npPnnMRYIoPIXxzf2su8E
sYw4OtBSxyHehLrMAL4QNVPxOtbmTxOoIMBB4GGF6pBBWAhdTEcGc+N8aXMTB1rC+AincJCN5Dr2
+bTGcPZTQyRh9NkhzhTIreHsYIOewKCtiJVfY1w50DQ853NxPzMu7pnvWv3woOgKBqBcAror68TJ
iDqKNExsMEFjjNt5dJ7c6hJn06Nj9fLKPSeZxwmA2cUnpMt0xwUUoS4JyAh5ShFqIK4l0ZUUc760
RNpZjnl0Z3LYgULhWQ+n7VzCeauTfNs1QFh1oASdH2JZ7AjIyttPVBj0Q310l6qrd8k43I2F/ewO
1NkogrlJIY6bi+yhD985bp88Z4cYkjfmCkEriMlCX8K0YFXg+p0klGX0nkMyEVrQq8Ao09swWMiN
KmoVS2t+jWStbXi0t7iVpzCF/uJnh0lQbgHbibKHZhkL1eOXW2iXVmve9fkaNda9jRHCTsZ9kRg7
zY4e2vadNPcLyLEvuy7uhYzfc1S8ufTjbZcBPY6+EMH7uDWI7LOs8FmjRYaY+cBDG5H2tpB1q1Or
s/YCh4h2SPOTai0UAB3NRI7cKWpt3gc0IhKji9JiF+gdSg4/QuhMslKxIo2ypb/fJtu5CHn5YPjT
/kGCZE8lRnE6HYmYZtwyw2ZuM/abQRirjl1w1WLbEqJe4en/AlsBmsURapX7qQWqAKCu1v6UGUd7
X6t/11a+duU8BcITBNGLXdU0CC/oK23qgg4IPbUDeNZ1zZls37lMk3JWecvTiIqRqNn88pwRGwhI
zl/lqVyX9IJPEN84yEtyfi1IS/eOILbJLwf/JbSK57hru9/ZSKT6UA1vf4ylg6seGNX8SdVUUxsG
vIV7Xgtty2MrDsQVVaBloJqZi4PMKop67WDxxfFKmSmhGUWex/xocauUI0V5YqFI0yzP/REtn5WG
Jo7fXpZCM98Iad85jmX+nst+TyrP9M4ZaxV3FcNGEaKvVdpJSyfn50g4BnE5tuLdzL8MG3oc+WOE
7RVce9ro/SoTs4XnR8vcYxxha+NF1YY4dB3cCiMrH74/jJEMDP36x0od1fZw3zuhOtZq1tbt5HZ7
HcXKc+QBbFri5yspIVL+8LsoX8fKdn9Nv9MoLT5CzWeMDJbvrbbCV6V75jo1HaxkC01LRsX1j/nT
IMCJxQSudFZI4lnRJsCDwyz2xz4Mu6E8+1r5/J0Hmtr25Q/At5UkxNt6KXfWRLPYcubpAl6SNJK2
8rhstOJBAxV8KRbWZyGmDQoX9eqxRq9yHAlgSMfUX5cg/nZO64Kt7uge6/rgfNYWRZ4vn73G5TAD
EuofH1r5OJugY5zcrU6lU08XqX7GTJuW2T5w0HoSvJUqG5lrKSwSHlJOslJOg2YwO/ymQdQ9WB8S
y8c+tLfJ0KmfJYdPL9fn96gH3iqZTK7rYY4ee8bYmGgG7QLo7d1fitnvLDRsT2weAMqwhSb3Rd1m
ZwopY9vV/se3sdYqPie8i1pHvQd4VJ0ZCTu3aZgdlnCI/ES72zcESd3WLSWJcjrC+tRNCHNJ3PbR
NlBe2WQCK69MoCJxzH0wbZA0wMUJJP2GA3WVe2n76eaURvGjtefXMSrVw9TMuES64ZCYqnvGCQEl
06MxOybzUYRtfTLtUVvleFb6yAFquUAQcuFf7JLeQO+BX+1zJh+o0ggsLa8ZT+b8/T+16ElX+KLW
1Xc2fOEZx1rIrXDru++ELY4TAmG80+2USpGgcp02tus+dHEqHgnehXAhTWSHJBCYL1ODjkhaPtMI
QAMzypjtBP1hDwpC4RbBM2hWLVu3QLAHyP6tKzH2/rHNgR5aeTLGzbM8DplMNilNMVS9sR0vYIuf
O1GJ43e+WuxhvP7mzIaj8YbFdnjQ/bqFDgt2wrmA4hRn8JtMn9KBP2tTZSbKusJptjEwtCIYw56A
307fuQw27fD6zRXr4sR8wtjHYZ4bn8YSkwD6cabRraNUJjh+eYQUMyWLSrxcer+rmf5Oy0O2Km3+
jMRVpdZzOfTjL8b5z5q0XvHmtVdwC04AtSBn3GrBBy2zeoJ05JEe3tTjo0H7Ku3ksMmqAqnV9zWQ
RRbySg3JTUnSzn3I8P/bjOaHX6VZ57c/fkr5Rf8CHQC1e7P45gZSxDFkxIe8dzTSsxZ1YjF4kFvr
QBdeev3+wBiY0Frd/cphwotRG59U5xiAleuetlhS3VVI5jid9Ee5hKXNse+gtcwbjKga0NVvSleR
+drFiux3xHJkjxHft3b630alPCQUdo2IQmSbYdTObuPa58ENiU6LioZ3ZT8SE3D780JEY2HhdCrt
pyLnNMHMM9lpxRyoHt/oNx99ydl08356sAjg2PyBZ7XIq+EVFgxHlAtw8TviChtqdKzhGTHYUE+z
znDUpDo+pR58D1cScthR6fazvxHjpADqQL5Yco6JFXgvaos5nAlOqmln2m3VDEFUwlJbIm1VP8a8
68Nr6TjTFTlEvOLoop7NGItTvcA5nVJtMRQUNyBB5hHr3h30Ke821cQOg4TIDg4qqE2YRD6NVQHv
aKFifJNvZYUlZhhgufYJpp7Bkdo+VpVOyuSCrFcYEsOqtFZdZvabpp/gbXd0N1euUVpn8f3p5Lgj
XfSGSJQF/QXBki7Xm95ocmeQnF5GU7QvoyE9adoewIv/UBODEeC1KbZl/jFnjUeRmTrTLhq4BmYg
mXCinfe6I//Qt1vjrvPQ64wQNzfNODrP2mBfZQWrNeYKG/qkv3pESOKWvfOlv5jr0AF8v5SQ8wa8
92zBQk+IQea+fxoXaZuHzlyLLe84VJ2+V5xKgwGT+V3TkBBkLVDnqCiyKx7bFEUqDEtFRtuaJy4C
tyniS0/u3N7QS0hb41wDUR0hJYmq3xbmXuBEqgLpqWxTwdT9Y9r14IGZExGyWqecJ0PzaLkPLgbT
AnKEgOhIO4xZGlwzQ1juK1mt1RJyNtKPDDxPYrHK1YGhevQsxYTkOw/qOdReQK5ZuFExWdNVghoL
heVW6xwG40KisI4zNn22l4jGCyxgi/76983vMPvatfj371BXIPF/xUnxI/X0nQcf82hPzrStmWvs
ARkywVfDcIO7qG+0lBT1iMlnhu8fvHSUIEBq9YrrIie62LLMajNEE/5urysEIbD2szSAtEF/wA7w
vcl6kXUzDx7X0f6b6P2PD+Bs7B3Bpe9xirK9JBM2oGxJtuADoHV6dOj+l3hvQ/9rQJTuMhJ2DdPy
lv/0v+bD+Fx5mTJcLbBDvz4qjZaLwmvxbV8X2D5PDLw/2SLQ5E9Kw5PRzFgRdBp1sUEWmUjbvS/o
xBQ+wTEIWHSo8ehrYO3AFRjD9t3L2p2wbkNjxqyLfDBt+lOt4WiHtE2TJwWX99wp9fMf/4eowmkl
9TY6jsR0sP3KcyZ94+y63CRdaNVvUyiilWPUV4W+4M63ws1cZOJOK7lb+3yGtm9/ffOdwsyw9m1Y
zxtAfc1P3S2eW11hQzXN8t7oSBWalq97oVuuZ3DFx0brjma6SJCvRZLnND1Ec8dysfVIGd46YjIY
42DdckO6T7UBf335kFmThhdw2CZZL5eZ2DqyidWuJAh+bu0tipz6OGaLdJTpV9B0RfTua3JToRX4
9Kb5E8Jv+8P2a+gu9pCcnFSUdzpGn7WAlPIzM6IDyL3wsxiHF3uKx+cogfqQze6IJSvfhrltPNSM
vgbsCEfMO8ldJCIsPlNzN3gJ2He1Kayo+sK8/jYAJewtx98Dp0XrvDDMYsJahoiDmOxKjtbKKb7w
f9iWXWFJEfPeddGgmws+RpJh1S3bOqm540lML+iteiGL95CFeuNFwMZ9BwoALCueRFi8D16YQP14
KpMiBzq15CTiPPrz4ftrjh9jtMeUecdM+fpHqm62KSoknb9MvIbh5MlzQcbjJrKc5CL9sDi5NOG5
9Ui/kHHOyWGI+s/JvPUkd5doZD/HierBt73nYRLOuu6MnH51F1NMpvqOQILhcYbpEVD907cvMaEO
gKelVNTTcgKD4s/2y+QWqKxD9SvzyROv86F41KwIZs7sOXtfT6pTUk2nbNA0pgW5vZ8sIW+z4T6n
mTP8mlyq50YrnEeVNOI4DRq6PPLElgNsu8bYz+Wc2fo5Cekhz3F/l82Qj6bK1Pf2JBMsTuxVECPs
q1kRS+/MlQXHudHocEREOQwu/bMuH4Cw0okCWbGmPJf3+IaMfd19jXBzT1hxCeJePmiQM3hllk+F
ZfLp9/dhyccn0x9//8/pHM5flxSEfYTOOYJaxxckdfwlNYz71QeJ1UzrroQ9syLfqN4j7cMhFA3q
zoo97XlG51RMucWFaJQ7fdnya7drthoa/aJlepB2vHBt0QaTbGzgfpiBq4oOTVTP01uaYZiaOkGi
su4ZQAvYjcIRdiG7FuktVtXuaPL1OztkBUbJps6W2/P8O7AT5lIukmv9X/9M7YLjhYtfDzcbTeCL
sXzIdNFs4iHjtKZrABaBN10rv2lutrCN04SOgnwMY761Tdg+4rPZfP8rlFLctMLdGFnePPqwXG6y
q1qa7K1+Au8ibrEKzXU8UzD7Eyq875P6aLTEuM3mfPn+Z/eSW03/v8RSfa/i/5wChh7MsHTDtC1d
+NZfUqmmyEjdzOcqaT14/bp0jB+9oeShdzg9fbNjHR+v959aNbboKIJz45tJt2HXwSaO2HSszR+D
71q0tN22xJ02WvdEnOj4agglMuSAbwlu+sBkazk0xX7LMu/mp3pC3WIPebQPhTWyF3yyCesXQeDJ
fla5hWO4ny5obLQ/Gb7/Wnzl0/b2LydXLn/ho8LGAaGu7/7f989HX9X6vX//p39sSs5V6nH4atX1
q6MT+/8HR/5fv/m3r+/fclP113/82wfZI/3y2yLg+f8cM0lw2/8QTPkRj1/J/Ld//9vTQDf0a/lE
JvP81b7/t9/yJ6xSF3+3fLhNPvQsA4+bxV38J6zS/rtvu5bt+4ZD4p9hLN/5r7BKy/27B4sO3afO
D3FFkQHeVUMf/8e/WfbfPcN2iLYkLp773jH/ldxKLs3/nvBjOgI2Jw9N9/h9f4nio+kbNXpiIDSX
WCEBSuLPreK1PfNZjmpz1n71PU5X3P06aU6S3HkLiBSh8molxV1i3aB6zXcYaLlgS2b/pJgYK98Z
L65xpQYnz6+Eq2fr7qZZJNqZ8D69dHqeXdqzFucSUPz7qfqIiQbZlNIcCGYxXjs5V4e2HnZjWtF9
noAZdciBd7nA8CHysVwNHnIoo3X8neUh7dC5ym1rmC9DhGLZ9rK1nVvujoipHQlhYOoqZRO/p9kb
jAoLH8xo6LKNnPsWAVBo72edmYXXqH1DmtKpa4rdkCc4GvRsK7VMW0MoGIKqgcgxMoZe6fQqStnJ
Y9Ol3qokWA1VCMZ4gADrOI7a1QkaXx8kaT+QAV38IuHufoxC6g5nKtc47a9TaHzVpCixAA42AJXb
4BQGOH2EeDVWa2NyelpD6Ze05EeRgZlLrJ9adtadHvBn54qV0UNocpzkaaRQ3dRypKsSzYHb03OO
jYLyUMt+DU2tY4AbX1Em17uWiZkXQWXwuxY9BZDXGftXYLf5thm6Z4BOP+PIVCuHF71rqDAxZ63V
yHbd18lRxAJGB8PlKUvbDYtMGch+PkwwEAEkrJAJuvDX3xMUViciJp6ixgjXU+ZfhEuUKRwSEThd
uh71vNw6Gh60uK1JTfDGH0PrcXqpQ9qzi418xrXhjBkKZssJDJvKp7Ln+8zA8OhUpEEzPFG+421U
/MtqC7XJdAsuTI6iMSbWITW2fmFuEshdhY6gmuRQcxvXZr4Ci/AjJMJhnxcjb3ii3/V9f2u7xNgg
7NwigFeb6LWxbXs1mN0BXJO39Vr2jaasnrxuevMKAjH9WML4MJBKMaxeRUpEzAnR02g0HOk5nYSB
3oh2ob2TkzXtGjeiM134LNB4M/NQ3Zki3jdWuMwySDTJJiOFxeExLR9LCzLjSz245ESENjmpCLGp
IBcyUWc86WZNckCNeTx2tnpqkR7u1DwC1nmcD3SO8oy6HubsGsVUiCtfviTKzIPE9SmJrOius1/Z
V55mMsZPzMZ/ZEU+PdqR+1EwE+yHmAKWTO7YBMXS9AazMLNsSW8AxIdGeUYqYT4KLX5rtEcDp9CG
2c+zIYvwnIjxifwvzlzQN+K5Hxl9OIuRr9/bvUSb3kEfcl5FXnaBHH0kRi5ReUSYqMCTvbcfD9M8
JlTp+mkhzwXYt2OK1qq8GK6114ts61JebQjxxe0YR/gPa/VYlDh/0I+vQtuAaNJeNa4cpBYMkybA
YI4d4h1rHA6qDFUqpFshkgzwPM1POXMIyTq5t/r60U27r6noy03UTOa5xmmwRWrCpJoDFDExvJWt
ArBulQ9caT3POTqhfK0uubcyM8KAOCitB9DtQWmj8HbAzoX6zjS9aNuWvrXWzc8aWipvZ0woe+dw
CNUYOjY5a0gfoRWe6FPBcW0RvI2ElHh0PCc3/AX7b+1LiK3+Ui4zMYdfqiBjzXd2mJJ2y/gPVwpi
F5AbEDMpjqdGTO81oFfDa6LANUi3I3SHtw80HNOnFXrXTdtixPeWttGcmPXW0oeXIq1/xfzIIQ47
tJT3MRJ+bnsoII7NdE0QwBvr/VsVOWQe9Dq6YACIsS9ZYD2y2EjPilV7tTta1SVggiaZSgZm6V4M
xnOTHTl9AlLykM0zhQw3vpq6rTMpbzUYYjU5qb3RCwX5ZFkbRt42vTfSvTuYny6kJta/Zl1488YN
x/jIFcYMvNyAe7eJ6ssBRkzVizWEZNq62ArpCurNdEyKaEumE0/Y99td4ulgmopyy7h4XAF9ZhaD
jAFyM1Mu+Kyx/1UDOtlNOuNpw53ffeHKTY7rF9yo3GjwYVetnF5K2FtoY9ZEPGAoTWBBuG5yLx3t
wYVZGUD7Y4bfD0dnTBJe/CTZUsuFG0unP6L1cmezPYZ5fbL5gs/FsFGdxYy8BQlDUbYx+XJlLwMt
rUGxQz6526fhMddOPZ3FncLQiPw/Re0qpAHRjECUGC/CEgaEL8Dt176TB6bdthtUkG6gFS0Njo7J
QOEOmziqyUx00XWmjeP/dJoPpamjiuSlAPN7DcvxrdVcO6jNASlBa/ZPWbWAbH3vbM/+yud7aJG6
ozWH5S5UO89wUdOECC+mWm+DtOtfPXs6sCySYAysBra2dpX6+Lnc7wabC2NiGYQmKZ5kEa+1hKbC
pFu3wuvyLVzqiwvdfG0p3wL8zow4IuYOSTINwU53V2FlPlc4jpHh4tmO9DGFtQi/tTM94nXX4L0v
sliCERvU2gOqDWQ/Ssd+zN1cKREYmbc2UtROVLXy1cSh57boj90Xo51p9Kfoytq6DZrW9O6Ujvlt
Wp5YJ/zAUkN50Gbc/3lpv8/tuC2tct7Fo6DpUSCUcNBgeSNUlBwglg7FxPOMnUiiNRZ/uUqM8RlX
vHFUxpStPKP9wiFAPxhVcZjYv9O2f7RdtZeLyrhGgr58o7L7mcqKlmU/mQXWUqotn00K9flQr/lf
f6UpjZZq1vaoV+l+etFJkCe30hfNGYKDxwm24hqXjk9YCakrWjnclAXsXsxas3UVOjaX63WYjn1d
hBeDE5mnY4/PxsjZDX6BWnbEBgxgHEMFtNWKxiojlycVTT8lLxcpPBtTWeiUnOrMX4aYPxq8eSGt
+2mEE2fEnIky1Lqp+z6y9qxNTgdMatxcOxbe2G5mT/zopDsE/ZhgMDcGen1Vzr7nmIGTjvGuyPWH
mcGFRlyebjVkXeky8Grj4hUeyU+xDafuZHaeB+XHB6vlViFLFF5Q2vf7YY4ZiSwbZNH7m4SVKS0I
q/GTd12bAV7HaYyGbW8X4lfuhRN+HfbhvK04IbjvdskgYKyzYtn/wb6L6Qju9+wY07QHeo/gRzUH
cyy4m5NAuubWMGpIVCNo6CKa9GAutCAtp+niaNW50fazJIAlrB1g1PPEb5as967FTu8VvWQZGMHo
RzXjwjN/+YF7kSW2RhrA0crCWz/tuqKHAtYBHcIKucpRpDODc4lG7JNrm1P3Su3XEFojCcWoelVB
urRdMuS2ZPeAz8hnwXN48Zvf6eB6V7emFwyCwFiXSCstWjqPnPFQnTBhAwfJrRTj9M/OVPvxIakq
juLm+Bkn80Pu6mRFAttSk/eCAa7ciRLQbT0+IW5Fj1YRZBnlL1Y9ly+JJp+scmfGJD5wl5KLchRS
kSzmkEWn9x+6TYSiWxxBRf5sPKgpMjXXRAHfgVTCW+5pbOCOKTdZaa4iyGfkKDW4IkzUagaTdIdu
8M51jhX4LeDCACTLaj06/BSqEjgjpbmv8wTJBFulFb45FoAg3YBoQ+mzUQIYZjYB02tiIwW6NZjB
iKsxkDBGMkdlJw+RM+c2+yDoscFx4R1lmlbTo9txGC12VUkafBR6711FkKuuCwLGdBAXlW5Z29r2
K3RgUXy2Erp/UTE6e2dG6+JCIrB9yCAzK+u1qe1rR6MLgjWvkCPB/zPNii7mONPkw12okXlSHOoG
zISllujlCnSSPT7GOn2b3HVPU92zyRYCeves9uSBfIB554osXz1H+/IR9EFAr1mKqnddNhBRuvK+
E7mi9a/OTVz+chumFanwH1pEQ/t5at49pjFb3bIRCw6KDp+WkftMIsEsNowP5mOTaHsE6se5ICqu
aUi14FTyqPtkC2fQdijz2ZfGhp0wvaM9/STJ2rXc2MbMplN5jbY6zhzB0bTSuqTrv6qHKNqzoyWu
9bmUiwPJxI21Bq89PtJgEhRJAxWNHiK00wG31gg6aSd/NqWW3zk6Z6AQhko/u6c0T9z1mCBvTkZA
F7EBIGohbZBQIDaeJLmOIe+KtBxWYXohGGzI6nHPkejWbgSWQ4Hv4+fBTaOGXw1j9tBWDLZ9QiNj
CD9BqE9IQPL5R8tlFEmBCkuIZ9w0+ToEx5eMbE4DRTMTOLJmZuRUviuPYOsCsMNEa+bhW8toiWko
9Fxb/qIh4mw1tJ7OWErKPxIdMHlyIsj5PTLksqd3zfAYZJScY1rcUNU6GeCv/k0P1/TSkylJmnWb
inOM1696WUqEmTbEOvBqcURZl7hkSCjVkc0EF46T3FG9IqNA7ZUwMsnd6WUQI1KmRyNn2WuttZh8
H4iHVlM3rxM9cldmpS9puXiG0ZocQrM/2a7gUfCq28MQbgcjIWCkdNozIFMY0fzYCKJMss8E9aJw
SW2uC2MOfzYWIO1+cGgYsFAMTTvQPmAVJzkQvl18mBAv0Ha/eiJ+SaASgKJ1t3UL3K2aelR4QK4p
JrFwwnSYFq1wenQ8ZiFS8z4mDYJNP+bzai65Eur8E7q+xOnRQLBr+4NqudDb3COUQz+xc/+IML2t
JDuqbDtkOnSemathRsl4cSDDMAJDqIi5EuNcRVYTvWWiHBjnf3RtnGJsPigbgj9UcqO/J9Ek08oV
rZBpZy/QWVPTUINGMw6gPD0NrXVfNZAHvUS8tsVwaxOs9nrscqYanN+ax1LiI4vd4PR7ZYKFILYS
W8eejmMePZDHu3TVL07px+uhQaAhEYfjLPBzle7rUZhc0qfczLsTM6G3rLh2/hfy07jtxoPTDax4
CZUGNCmQn9X8mQK1PuQkK6Jl7WGlWTbgtkEeBvHDl+YnKujfTKV3BowndIjZbytT5i412Z5jRPUd
RyNWgymo2/HsMacBRDRvfWQkQpuA6jk+IhT/xss9o1hEwql7TbeWLqZHI5k2VZgCOp5MMJNzeu+5
076qo+uI58q3+4uBEbOU2qey9J+m5t0Ge0ZL1+pLuBDihE6FR3qIzAn7DyWKd99AO8ytlPY6d3b9
BmH8odLTZOdF64YJTVVr6zrWtkbXntRAX9nRYEYn/m8q6QQuWOQEZZiQggV9zhrqJ+7L3/gR45VI
pFxrHjB+0P/wIp0iCJPiqxPOB6A0tCDZS97yDktl3qEF35aRQS+9Xc6mbNamPfdQVDFChOqjK9K3
BiCfVzk3NBwhFahxgBR04JxYb+W4NG2ZkcCph69FvPtmvutqnmsGjn0D4Ok+Vvk+T1iCmTAvKNIY
W+AYg3kOZI7VBbXoD99LiP1J4A6aBS692I830yg/nWhGLQjZkXPQm9mZKIaNBo011E0V2du2G1A4
6ULbpNq5GRznTD+souXId/UfUmveWst7iPoSqW9aB6mJvdroXSCCYJi6kpsGm729zayPHDQ3U+jh
bAnnQVaiuqiSNSHyF/j/KpO5dd8YnyQ/3CbNyLYEUGycXjHUr0mYqDoaLUgESNlalYVOcGA83LqN
KOZjm1MVmZG2gauICIf+i0XqTRC16WEkRC4wPOS7XnOb86Ij00CWW5hUD7njvrHtfoE4Ap0Cey8Y
7ei+Zn6wqgjuCQA4hOQ/5qviEKNNn8ihDRpNO3Psgq4G9GeIzHzryu4wRbALRaA5oR6kIn8erMV8
PczvxNuvZGHqZ/pROw3VnFm7/q6ycY3mvsSRFNbHzNbQeEfpybWb/tiPlob6tcBg178BrFdofGYk
oSbvv2tCCp0MjA9x+DConTXXw1PLMB3PgFXQT6jAqWUA/rLEJJkh5aQU6mMw0//XDKuiJIh+T2z/
TPyOxLFe426AsoXeLPcoD6x2PsTs+es4W8RYIMkY97fXZgofQn0INy4khFVjV7+R1+i79BdRa/OR
tl9FCrvIBhIMdFWujKbyzxHLVKn598Usz34+/HSVBQZQc1lzyfUijDBtemK5WOxdmGxZenJ6HElx
Fi72L/OVsLl2NUIYCdhM3UCN4+9ec9+APF9jgTHAYGpJv3VNX0dP5peCXLGshtFkgadHlZXzkLyr
HzY7iyHaw9IbWrWTyeTYm3Y64QMX8Mr5ehSdu0aChEyfhDplLHoSbrfa9hD35wp13tRsWOjaVe1r
MInz6JZrePlowUfw1sVT7Hl0LTmhh14SfrNOKDZbXIepoe97vOHJ+BKbNRnQdb6lBS6Dn1T9kP+g
kXxfV3qXYTfKIHQK0wmiHNeSq+AjkfZ1LhuS0gh5YHcZyMA1Se0AaXQacD7dRxnFttVbNmZKUDTF
LCoADGVNTeeSYxYiBMldDUmsMeBYFoaxkUuD0LDGTTtGyRZgTb4a6k1Xh/m2Fna49SfyCiuQuXbY
Xec6hkCfnIymL+nRkJ2qk/QHTzVZQ/J70E3ZsXCSSeynMMPGjKNOVD97YfNRxM7LDJNkUqO96mJq
dEVkNaOEi4t/eWUkFje7tC4Ql5LWe6X9w8iguQ5hudJL2KcNQbD0/sgPp6HG5Gq+JnpL5bgcdrx7
zirJf7J3ZsmtM9l2nkoN4OIPAIkuX/zAnhRJkZKo7gWhFn2T6IHR3Ll4Yv5Qjavqhl2OerMj/PI3
cSQdCkgkcu+91rc40FmbsDfekQxxKMhNbN+zln5CkhsAuEV1LYgkvVLhnvJJJE+4rmgGc9zpO8Hr
0v0dBllClPJeycJD1+WKmQYXLSadPGjIslWFkhch5UprPU6c+mYiESw3SHd3zHu0tUcsZ9y9Lgvu
MrLifZqiZWMUuyZ2fxOQg3C36cKDkaAm016moN74NpM9ylSQv9VrNnnvFj74cuywSytkBFr3plq5
MWUGYRMGzgKOZkN16B6G3PlBGtwuygqdZIc9ZRNFN7ecOJ+1gGvjglZHeKDjicHU7kH1TTOJdaoP
k6Hq9cT7eGHZIXQrnc5235eQcIueji07DxbgYck5qQTiDxBemkstRUAwkEAcQLhICrda9S1HlT+7
m9uBz2bhhsPi/2gEEKHL8NVo3OMchLCQxUGAmSk6Fmzv3WmjGF91p0FLGn8rwHSPuktoTpv3SK3p
HiWBdFbcW9pfMSBExPyfNNBajC4u7ww/jdWxs7Dt+YBTVyKPk63bu88RnBCU4bz7PLa0fHrH+4sV
cezvA1Way8Ronx002bxph4gXB4+8CFD7AkGol7rWEq0RMRHoymeVlv22N8PnOs5Y3kiZHwCv3eq8
Qjmshy7MRiaienQrpUC67FasDQO21ph5xWZkQzRm0nolCWiydaQEgWzuILm+VPjNDxrF4Nqc4k3m
9NrLGA3kbjSYb8CabHItxNyF9eNUopDCsN6tAPFlO3eA/IOZiP6LRgvdClose7bDqCv6KHJt11vp
z1RDAWZ11Pedr63whLxnhbGi9QVcvzY2EQzfEnvkVhl+c0rPBtXnKlF1d/XB6q7TwNdOadAg++eS
xInvLRPRQzmmjYVObYJ0mYrnqus3o61O9eTvw6z4SRAuUpixriBFEQBXGTqVSy3WEAWivRuffRcq
kqZ655BXDZ0efNVpqIDOtsyO8chgWftw9cG6L/uIFtDHUPj9BuX3px0Ltq5OgzSKy6NWCGQROxnL
qhqQAjv1zoFInVBhWXRrSmOeIRnjL70bbdHbxQH/OR6fmL6wrpOw6qb0mCOk0xvH1HY0T9Sp7ZpH
ICinzuXgILCaLemXPyM/+ErK3Fq1RSHgaNBgUR5sXpVwTkmG8kymNNptJ3n20/FRwKoB8EqL0enZ
g7C0ukxtrqXV3bslcbo8jgvpF5SYRQ6J71JE95aO0LE0DY5gjXlL0l3Vdf5qzCZjaZcut4t3cB4K
XAul/9ZpdOK1zs+XRZcpfEdLi8RJyq2bjIxZwGV9o6cdFyJGh9IKgBNePK1aYv/Y3Pdh62dbFYsn
MxvJ6B6mF+Ei51W/iSgfQlud8ywr2BrtYGkk7mdffsdz4w/cNyJe6IN6/uB2Dv3+/Exm9aDMo4mA
CNfCT+fUm7wpmP+0/ptRWCCQXUaf0AfwtvQQBkT51Mq0x5rUNkum2DBz6J7IoHtGFLPGMHJy3ihA
TB15l/fTGnQVKJTH/AHByJdyCg7r/kaX2Pacce860NxCVGV5ZX2JDOorjqpmLTAf4JLKPqLWemVJ
k2LOhSWKQtjnRjfaddQVH75HHnFVeGejXFtSW/G8n9tm+sRbuCr1+FzkRou8t/9NJ8Txo3MZpvxS
O8SZlMD9FoIAUk8LjHPvUi4znakT8rXSrox2iV1pF3/+JRuv3QqgPPDdpM1uVE7Prn8YunLGT3U2
LWym3kOpj4cgad66Uq2muIsPDUS3kVblqeWDbvUs3jNA3I+ZG54sr36DEZoeQkqMuh/lRsMiuGqY
DVHZR8UGhBchc9jUrAJRE6oqjvG1TWuEq6TTL7urKi+/qxFA0/L3sW3M0DmBUnbl1jVxBppbH5wY
rp9lWxVRe0qj+/UYBsSyov/YKKGeYjdcgxS3iIfXYb9b0QygKDkam0mNDsRh4fstgBLrxHHVWcSx
0LbTWkYciEJbh87vARYcSbxNxZWwF0w7nMX3SraX3uneJphdjRNjmqyBr8zGYxyS46a2dx2RR8Q7
GZRU2FDJpMMU5xHAa9o9g/rgbA0T4CJtWofCYNJnCxzFOqVnBdU/R7d8LGLUSkHgtggiZyBYzWmL
/sGuLHRnqYe85mvnoTBwlDVGY6yDgKG3jJtDLJqbHvoHDlMQrjRy9erB04i1RunZzRrLgPCFaggT
XOjtHcKHkc2I52nk1QBXB0/IAJZ2lepiGfes8KRk/ol9DWFNbN5agnTKApQqB9hgJU0KSDWQ/eCZ
yTEwQSc1ycD3MnRVpOwsCy9ZZ9TVVDHId7BXxku4V8FZtuz6g6ltSGIGL4WTDwo4Q5bKCNaG4/no
9PXPwc6LtciZkTK2d3csip1INV55mn/yNTM4aGwknLJ31pgZ0KoGzkZQ6THo+Yu6Vc/kQT6GUfM0
AXwDDx5+Ri8qQ4DbCa+jWTsg5depudPk0zIZDrklxgUZmm92XaEHUmtfR4QxC7sJpyT5ydB+k0LH
YFdFIw/5t2nLF+YFhE9o03tbe8HaFU67GEvMSvh6cARv8Cpj2OvsqzU0W9FiozabWGM1DOsoCtQ7
6kTEGqkwGGf232P2W6jkx0mHm8FLfbI6UkX8j5LzxZQwanQUrsyujTccN8mA7eoHIOMsAyOO98yA
wIOUH/aUZQdRZz+O0x2KFmSl2ZqkVmiCqASd34aQgZuPUIrNli5spF5oy1DliuAZf+VzYrtPRK2z
hSSGs/CHYe9WCIDNICbEnM7TAqlKsNdjjRd65a0a8Mr3udlwz3h9+Yb4bD33QBLCj7TmvITGWmlh
7e2AOdP6QY5MCsPKmtv9I9ctH9I1JnNrQdWykokdUwhZ+m6ydYatE9pmRHtYu3DEeliIVWeyBCfn
yU4wtIvJjdcG/omRTIDZUbK2woG5iCLiPNcwc8TxthgZl2NPIVsMbjxYFITghb/n2OztuOjvneAR
1WKD6axkLGoxhO+J1FOzOUqY6DddcYgz/HXD+KtJ9VnQsV1UM2y7C3Tj1PdYwKL2JyvMd+Vztszn
nqu0cEjTGRMQpOm/fLa5f6VRdILbl23hCtCrY/Bf+jTVTGg8U7uMjTTauXrAgE76mASSGv4YX+w7
8Td0mGGVudFX4JJZORh5QGc5XoR6nh7//A/OXemx7ioolTNup/ARk7ptVd/FTfhjhsxvpqqMKZQs
pJ9R+27awd4wY6KvJAEfkfEjQUZsdB98sN3yhVY3oyRgFkGhYiqr9/TRmZM16x4CAWmi5t5/jzgs
H1WWMzL3PzjNLEav8++Cwv7QW7Fwlf8YEgHLa27gZBKcS/JCgM2sejt5joltJSOpfVOOu5k6+kvd
+Ny6WUt2Y/+Ym1Z8RbG+ovq5AMCZHvqSjPYMDr+VEnWfCu/B6greOSZwXEBcUCPc4NNzbAgHZIzT
f1XhalJ9QijN1K0wYul0ht2z3XUBAfF8U0ILoEic6GIGdKe72fcsrWJaRx6Sh0old6aWvKAqig+D
wj4JjZjhvEsxhkg9WcSWS5+okrAuKhGtqLt3nZ1eydKj2emI77516JhmQbtp+hht/oEG+3DCortg
ts9Gp+AzR0j5q4yr1rWUQ84IXwIJhD8l0KSxrUZ4+pXRsilL+wUjCS8TS38Ecc4EnjPWXpFrAOFg
E9s5YTDMk5aZ6WQLgvNM2ifB7gM6NMlZ2Ys2XAv6xZ1PuF2Yjd++Th8JGg0uNM4urcq+4lE7Qy47
6VXYrjsjTAksmC5dHpHe6+L7npi5tiPtHaMlJxlUIg95+l4l4Ku9wt+QonpVgvDlUhDRXJGKXnT0
YlijPNF6jx+iDT7iCJ6KZT6oTBCFR3QAjWkY1BNGRfJFqh2+6e7Fnkf5CaRKqQcGp+AhuRtVuQ5G
daE8/QU9HG0lybML+ty0qDLim4spfPHqxtz0+XSXDa2HmgwakIlYy4UZn7Oncf+eO0U6QIvIDnfd
8JkJisbeTd/RwImdPxU3GKhQcqprotpo21o6Ul0v/8A/jCfUGD8mr0mPsT+SKYFpNiL4U2ntITLj
miE4DeOlNpf14K13bte/M1JJNm1DEHUuJ7LX1FI3h2nhloxMQ78N0etmu7iE+BI1+nM7ej9D1VgH
2J3mul9BsOd3g+K1yjDcL63M2ttVHJ7qYnqzoDQsWoDKh65HyFzkkbbquidr7iBH+ZGwU1QW1Tiz
LNhBEpUzKlVEExRsdBXTMp82g0t/ek5lMMLonSKNBq/9TpyDjzLDgVM8LpSeoucJ4/taUns2nf1r
m8ZJSxtURlV6xJpFjWbrdwjDrZisF3hj3kqqdKWM5lrLjvubjrvWb9BuzWP0/yjsDJ+iZLzUKGQ5
miW/oWTxHuwfGe+ic3JewsQj36mje9drBdCKjXLFU4xzeAomuucdi32YB6hJ9YbpQy7+owVNGk8O
/aDAQcUxQKDtqGdZ5gCXOP7FPb10TQ/eWlo4ds9QydGiTywij0BaL6ZHdIn0uJeYFA9uSnYkVJJl
y1Qd35pL1ROSX2cOcMzS5pDkb3qCnfzPoth/TxEcfSF8KX6bf1sW/I+q4P92+l8Ii/9v1A3b/1I3
TIXY/Pf//NP3T/qn548m+vrIi3/SC8/f/Ve9sPkHgxdLSql7luWas+r/L3phgz+xQDxJ07Yd1zHd
v8uFjT9QJVmedF1GK0iGkZ3/TS48/5HOPXdMDwuSxx/9TTx9+YtwHd01FxzZ9V///095m1Hd5k2N
2Pi/iIVJYpWW6bJzGI5wHd2dLQlfHw9RHvDVxn80JUfSfhDUh5wbq/YaWVe/+fDRbSJBqvPdqG/d
4ZEBaSx393TlH2R0z7kL0Z65sgGlaBm40wAIPYYgr3rK1bMon+3xFsIlmc4h7hj0tYSEKkIVByQD
y9EjpPXLc4HHHl3/wTYe//9K/T8o3F1u6v9e4U7T9ONP2+K/6Nnn7/nL+jT1P/CR6hK/CXpx1uP/
XJ4eC9d0IOu4OlN/ixX9NzW7+MNmAuRKybLhP0yMKn9fnp7l6jjjDGEIi+X77yxPAz8dC/AfDBgm
Xhh8doYrqWp1nh75zwvUb7oe8QcuKghNj1rNQYwXrY7htNRfUHUwoXBOhubuUKM851a788LyKlMb
wdwmmhFPnVOeFJp4TG/6PXIOaxkrvVhGsIASPb/ppdraDoCgAJZd4IVkObY3iJuoyjv4rFRuBLHP
3U/670ER35p2dJmLEsZG5DhSeuSoiqzN1iC4WXIEWpqS+tvQ+rsiK28qFfvMUYyrXBNXZfzaZCU7
N4xmzpUXJx+uHVWPpO5YQOZLl70ujxBY/UUWFVtIch9pgIIgxUDreWz9Q0s2kaS1EXnFG0HedPQe
YthyC7NWFspBjm4oVOiXeW+ACz8sTtRJV73CFn2s010cZW9BCHzFlA3Krk7dpX4crLws7tCIQ5Yb
FWIU1UVHmhPJorbT8C6NshcGh/4zcUPdcsjb4d6gZNnMJempgdNNPy9/HI3SX5f1E52rd4anNzWn
IvD2CySD2VbT25UFnGvhWHQp1JM1kpjZzhF9coIaXcfG1RrN24j0EM6NH/NurOP7NOhXuhR7v2Vn
mQz0lfil24WNEnXZFmJi+uC9jY0sNxQgDwaiXUTmz8L5dKGRrVwrFUyOy+UA25YbA1JloqZbGdGD
xlcZtMKx59ebNkETFU0YTFMBfYiDmEHfYZmN7EwTwvcmWel2jc2P0hbh6Cb3gFbIbCAOHswdQ/JZ
MJhidXhxokwnZeQSJWCFvN4gnDUZvgUEmLqZOISn9pb2W7tBSMpJkyiVvSju48qBZG39TJpBwm+G
fbhuTnk4oNJoi4UZUiCK6RVfIIRZgMRjiriX2XDvF8BUk2AfWr+2kUjimaCBTaYzk/IgWaSw2l35
wbT7NKI6zgP/eQDUuaTp/11C4pcNkTo9VmBL+t8dMckYMgNSNZLmRsI4LU5kDF0K9YiT8iutbRSv
w1ORJEvXkWfEVi+oj3aeniGgnQiS8T8EOO1RTTfHAu1GbYoRlMFjTF0cW+1dm2v0c0ZzPzbirrSq
vTkF9wKz99J3jC98IWhH8zeIM2qRlhP1S4/tvA5ASGBHVemrZ0bA7ovsw3JOSjJNzWqrWQW1ayFV
mBbzh+nS6bEM44PFDaKZocJFTnT1cnTe9dC8VAlXM7JKsWtKD6SORPXdmi8x8tKqZrYr+ztMIf3o
fw+G3ERwMxZo9NDLFsOPZ+HaDm+T8o6+ordLDt0dUMI7C45ehdqmjTaSZwfg2YtImpYW01tlar/B
/EMiMlaGMN12dX+LXbUvYFLi/kLVlCjsvo5zMRz8z5PJwq4T5ztBZWDBXoqa+lHLOtIhu8dk5Ncw
J1RfXKpxeLQaihecRQeLNKdl9MLFA5e5bBRQiCLt9sbgfkqduKQ8/0DLM6FmMD/qEPiKLDtEvlW1
NHv3qQz9pdGzqhPJGkenf7DTgt+OAcbgvuDJ0GVxytqjNOaCQDvY+oCRN9g0bn5wSTFyCwW7rdgN
2HU8SWcwORej2pai36XEXqkg2FhTtfKoa0aOCxpif7urV9y+hebRPYcb3iDDSeQqMMddX15MZ1zV
cXCLekGYXYexOVtYQKcIYdzThN93UJrNZ9/zwQA3Rx5rYhtwh05MjflOo8dMYKPg7WzEMNCaRpLw
JuzAxjWeaLh10bLR7o3k5og3CxRlAuTJbesVf7+VUyyXr4OeH8ZQv6CK2+b2Fg5itbD76NwGFuGq
0yqP5IH5464jLEbv9pZHkHM8HtAq3sWds8EJsbNK9rfc2jRJuJ6vSVvSiQ1nwmK6KIfm3PYUPFAJ
KgPCFD/OlWIdtPNYuMmR0kVzqX7fInFpNRsSFsVNjrE4y06y+/XjO+XEzHcvZRCurTF44DFfxTbM
BZNw4aJYS+HuU5RQBZsZYrXQzlkD9PhjhspgNLyShDBYgPPV8r1hz5xiO/+bMQfEv/6sEcpbv3ZK
ZyKGPCoIbjrKFPS9ay2PSEHwH4eynhkLWy9+6QkGSVS/ma8ruHMquHE5X+dR9uuhBX5IP9xDryEh
H+nEWprhfTG4O79z6QSDlGuwrySGeaf0htCI8issgDK7SXEh5Poc5sYdwoDZbUyz7Hsatj2AOGX3
YHS0lCRgbCfTLqyqk2InMnlBejapaKhbb4VIX0Xf30SKv4H/r5LiFdTORdMBpzvipSy0R+4K9igB
by07NUN2sYbkkujBQ1NnlypVd3AIeUMeC885B234NGGVIh53p5fjzc3luTTFQQp6gQhUqk4/ZEiK
wjC/DEN3G73gCWbfDfoOooKGU6//ZkZ83dTdNJc+2xQeA0ZYtVOcJhil2GOJHaQ9FxkvuoF2e/is
HJZYo2+9qH5vxpRQIaTrJiJFI7hiIjfj1zzXrqj/Xbd7aB3jjtp7OYrhQfAzmFY9CoW0K9HO9lcE
+Wxq661BQBiy1kNc16sS6IQwLM4z11xWtOWQpAGJYI61l6W+U1PPaV4eQZyfxuxgeQDU6vYBOo5a
FjzSlcAkBuHY02dE2jUu5YFxysMUWGyiwbMMcvRAwEmDeOMb+prwlruMJE0kyeCa8SGX9/qU/+hv
Xpk8pDFxUsTeOmr8sKz+IW3OERx6LQlfcFa+VWBCF32kXzL9NQSNmjR3SsvRKTQAZlbFKSjHA6/q
hwzl4+jF1/mZcQzirwrrx2fZZfDKcLddlICeTzB3QjiYeEQqxtU3Tp5rfqZq+O3JoPPj6VjOc6Mq
fIHRdsis9h1262WgsR5ox16QSligXiFKHAZKfZRFszBY3GGP9qced1UZrC0F+6qrz/Gkvxb9XSQ/
ANg108knHTVBdoxXf5G1+0L1a8VFaUbtAc3UqdKnAzEh25TxAkebWSKBZJb5BS7ihJFPcD9Y7TMp
veEy7YZfAiveVfpJMsamMtC53A0ANnX03iOcgFqLr3BWX0F77HsTUhwHmL3mprs+3FXpuGwr8WkN
wTaJzacm1PideOb8TnIyjvuafthustqHiNFtrJh9DAH688ASS6viNCAydKqam3yq8jZLM0lbODhO
f882PjE+MG2OHbi5SVl8RaywC+ryXnqEs5QQKvwH5oSir41VaLbkx0QPUZtc0BXuYpfcy5CrF8q9
Xht30EnvElmdNQPjxpRc+sLZa80jr7FjFg23UJEUanG7EWDV9iMvwFtaazfY+TcoEtcS+llZ/Nah
hn/SWI2ptqtC9yhj0PBsX0CDrp0Lvn/O4TL9x3jyHkM5vphefGnNWQA07bG8fos4uww9e8csIB+D
c9on6ARp1yA7+aJY0feRMj/6iCOk3ZQzMwtm2JhsjfrJ9N2YTt8cpAnGqEI1niKeHBPvWlkYpHLc
lFmcnOr22re7pAi/cR/kxEq6RM+SF0qor7UpfF7DtbI3zWCC2BjGu0b4e6OGqMUAZv6Qduqc6I8C
xbGvus9XFQVWIeVPm8krHwYbIdoQmhjtDQaYIVG4cZktOHPTVZ7DTWU07apcYWKRnHWQ1hwcl8kY
HqN0VC1nHTDeQd3i6qk8bKUNob4aYkPEIkvpVNqC/RwNxgg71MbJYSU9SCS0Qz5u9ZUomQrpLCUU
lKCP8yMBLkfQt2QE9Ai5Jvu+DNRbawcPdQY70I6R4ZjVDbg4DUmpy0UUiLUbSEwPerqz7P5WOyRh
lTwiTZ6dYX/Bg5kcb2OH8a6Ik0WZwb0pIJrqml8dG5JrQxGdh4muhGeB1baM6i43YCRSeK07lxdy
o1HbhBE55Th6gG+oTUQ0A4JQzjkNw0uALYsm9FoUzw7RAjpZzfVXbdtb0UFN9+P83CQ8rGHXvoFa
Av6E6Wgruc2x7o07r8D+MOmKBJyUY4VMT3R5GczTiib5bo24Dz1VHu50t4B1DRgvaolgn3ja0k9T
4FqdRt3YMGLgYVx2pnqOffFrdOGP7uvxynU0VOGyZePrKYds94LnGiQk1PmNJs2M8UeQH+OK7Nje
Y5eKJ0iHBTjtZdP8RtbcyA/VdN9LHYkzthY0Hsj9UFORAOMGBfe3X1tuX++BBQ67akAGS1ES7XqV
+RvTYMqaliGvW+SGy0xZDiNjhlqCPbQaSvPeQuBa0rnF3JdxnnH72dZVrqyCTCfITdGdEuZT2jkQ
UfhdUQYQ0qqABUfGA53f5FaAn0IuO3Q7okgYC8VGtQGrmmxGTbTgWLEPYtlmdpBjAmPXJopafmpE
oiE7cH78ur1Lvbo+ePU8WsiEx1Inx9IBpr7U8h4xBccBlPJ0deNgvBZu6q8CgV0qhUq00nugpX2y
5yagfkD3vo54bAw3SY+4yfuZzPgd4HRdEcWKwWpq9snoqV2beHtlJhMzxqvMdFCnHvKNQErqJYNC
D+XS1NFNEORaZH0m6A9IikcTqQwaNJ5GvdnqDtIfKkJxiVEghSDZd41NCqtf7RNzoqpiA8rkfTIw
t5wy3ESek9dbvPC4NzB+YY9Gp8AAoCvQ/yf9wuV1yr1P8TZ25Ylz5a90lhC8SiB5EaD71n12SvFD
9Hb4YeGm9nyJV7QacKi19X3sU6Aqg7c9Zkz7CHtn3KYy+mFPHe+5Gzmlj0RnvndIjkRl4LiHqqr/
+l+l57V7wyCjuPYibr+ebho/7x5HC3Z325vLHLTtsdPoBshYG++yMb8AaxIsEmDFYu6r+EHYPdt5
tZFhSZBYERibEOUH9NaLg+sDHyGaokEUn2Wa2Y+uPNu6v1RE06BST740RJjPAR34wKzuQ9bmAcs2
G9qo2w9RUdGkzAL9PpmjmJQUBC1LO36gozVhB3MWmKurYx0WoDdb/YtwI2eFYhqKh5ntsoKOfRbG
Ek0poQTM5DZTgYbJIQ/wgYqLWLvM30MhQESfq9dBQmuLA3XTora8eubPRPjylR/NIIo9A/oQhore
p7JxBDqGJH8Iw5feLB3iBsOvXKbyzbaNZ9EMw48ypyX8hGdHYFaYZph0GCw7OXOvCfnKVbLThXkX
hdLjJIBgq6jfHV4ORaRxSt8yInkPy+yHsw5e8uy9RlpeWhHyxWRT1NO2MJEXJNK49pa1bSrmDDUR
QV13GsOKcPbK3rm5htAAGAI5ow6zWlnLpxqYP1PnYJO5+N0EQnwIoniGzYKwl4ofQAqy3RwCKgYS
VMd8a5fal+9qh8ihiYxFmwgJJCEWM5ekTVdl1uKcDugk++AcF4xG6nQhpojDLEdOJn3ZeESnqi0m
tpRlSz50P8mdgyLf26RFxKi7ePcG8VJPp2haqbT7lmn0jX7ulRfH2kIqFljunlj7x3TYdaP/PvoK
Yi/NJCOj7wD6iJ9qBk/+NNxrfn4Mp/SI7QbzTNE/abQXlgNGLsa3jG7wLmVD9pnZ5ta0mcIWMEOp
c52NiE40o9Z+7sOh119UvU21+Jd8orOFQ1X0BuKP9ru1YiJB873L+HNh+MEDu8lOi9P3IB4wF9Ye
i5eeiKzC3z4VNZJ0cY1c/2n+t/BNjEnBQ5qSrhp9OlDTF5x7TpWfwO9SKABznvFlEjmo/5ix2zWn
pS32aEFwXkbtiXwbUennHJm8dHP0ruTIG9Wt13P8PO4TjZhH3MGb3rC2VSNPnn2f9Tw1Msbjl1XB
r+9RNcfxV9Fb29SB4WlNE/3+hic7YvUU6XtaAKElKMoIbZqpMQ77oAo/wQvsI2hSOO2S9wCmMDba
szHxKYrcxX7uj+sqzPaZXtQrqd8YnM/+H29dT1yTPGNyV+XdkzZb63WzZGAfhSGCPRMLCqg8gcUF
WYjaVvM4DHMZCyt9nFq57/QIOY17w2m+wqbEoYabQYILaQHpp0j99fybujK/JFGFVL967ZnvaoH8
NkbnLePmL5NcO7SuRcVOo9P0noZKO3RcKlxP7MQFZEmsA+Tffc4ZCl1m7WKju+JgmEzWHEBtR2lr
mP/hos6yIy2CL1nwK40lfL7eXqfm+OvyFV3PtcltB2BguC9gJs//7SGazrx46d6PQ7BRIzpO56p7
GRuPQ0+ugYQU2faOEEkqOe9j5dX9afIWzWzHbkpOim380M88AZmsa6c95a24+rZzbvLqkGDGqhh6
RzoQ2oHPmpvBOdbciPbxNWHSbDSQPLInwfPsIZhq0UZ6fNDc8g+d4G/u8/zS2Hxqn37Hoiy7nYYC
P7bZLfuT8lyc7Zm9j6MBmpcBLT/H9eHSD5aZg/iUlZqyS4rexZvw0jTZo2+ltLuH+6lSr4HOKsvB
+SMEvSaFNVOj5l6/Jx9b+C0cbbV02ejuUxVTnBBDMTffnd1MGfRI7R1mRlQ5ONhzqMGKElzB8OlC
pef0x6geuhxjcWKEO+srQNJRTlx2O1+o0duAhTgKA12hX6llY3CtHIW/PcGcRCk1hmgc7cEm8695
Hevk19FwqELEex709J5+2jb28YUfkKL8mui3eq074cs81WH6KxrsrwJTju7H+6biI2NGP4aaTUI3
dj1D/mDWZwSg8ovrhZ/1J+IzJhsaBaM8EH75GQzeORLpGu/3s4GuHlpOV5lv+ERBu0/PjdQOgSYP
qs3fo8C8ChAyAZ06xUAecWXyCcXZWYiwO8GzZhPoI3FI42pZGviG8vmG2iOmjIaRd3rsOueM6v+x
Mq0r78NHGXj7tm03KZTdfGJP01Er9gGakOw4QLNexI169XX0CHqbfP4WZNA3BI75lnYYE/OKXHqT
IuuDHMS1D2rz6lkYRo2yjRETvbnes3oxcok5nZKjRxK94riSMkOIvtN22Ha2thw8e5/6wV01lq+w
np+tyj2DcV7UPnX6gP9sEYviIqgknah/dmkoKAxh88VoaIQOWspnxd87xNVM2bbXVTM9gv14tFqx
iwqXlwiPeO4jttK+uobVS2wb8vl+SYYjuXrRqYmzQ4QyZmFH0Sdd3kxQr7iix6b15bQVRJOazRjZ
9hOa7jsfU2yHMJjGWbiA/QgeHB0Hp8TuqD2NowWitgDB52xUra3TyNl+YIZahqm1U7QivGR6LrDQ
C9/Zz0u2MIPPEWp8LHldDjbm+RHQkXKRKTn7cg4DqKzt/PqO0OJakb3rc/PKHs95AI44Esx9JlET
BsUFuqha6PyoKMgvYyi2o9ecnB6rpFWxzw/B+MJxmGdyTkNt69dBie8cHg4RVaxejA9d7j5EJoob
bUQAgT6BqZCNILllhEZwNysgV/bO1vigtjdv1Mjk1wl9xIVFf4dOFgWWsWbp32uBniAISY5V7Dw5
YD4X7eS7HJ4gD9UprocpwdM+4Gau8RjYhV9fum4XIRBZJmXZL7UpRyaTiFUt6ep0PJvrOMWy2Zu4
tzmV/fz7g+Xd+mH9L9UP/6+IG1zjX42MH6vPKP5n/tn8DX+dF4s/dN0RjodgAEWDdPiTv+oZvD/4
f6HrgjGyaVie9feJsfMH9btuzLNkj394fNPfJsbmH6Yw0CGYhm5yLHL/LUGDdPhL/mFgrPH3upY7
D4z/eVAcu1Na5RG7tpc0Q74UdBkYmiQdPSGZ/Zp5HKxtCLfXBDraq+cmxqFp2/FU6+jTfLvAOzJV
MahcQbpbOvbHVHXOlxmizcXBXAcreKlYQAiV8i5WyZHeUbpRo4GGMh0Yo34WCc5qZ4Q1tRiSmowR
NEgHPOi04TMt+B/cnddu5FqapV+lX4AFctPfhmN4q5C7IaRMJe2m908/H0/VTFcV0AM00BeDuTh1
TqVSUgSDZu/1r/WtUxkRQipbGFcc3WHPbmNa57rx5rOneVoaT5kZf64srKky6fNRqo3T1PZOb9PU
8yMM4ElBuLVPWypRS7faYiKCxWlJEKrN4G51h9g2KV1zPVi0Ptlycg+arBoCcqR0Ivps1hEFgzvK
OAkxdEx4P6IkNN+c1KFSSzBWdRZOqffvkg3RBuuUemkHoTE2daJ4i4SEJ3zsQelmTvNtO233qBLN
8YKunP4MksW/E1tEYgm60bfA0ITB7Argl+ReBxGM51NFW5GskP8oIlNMuBSAAwJ1n1KPd4StZFNF
mlEb04/NtJYgV6+9qhH6pdv0EI2d8qds8uk4hWbzCtuj+yYxnKxk6tIWLevwJVWtSF1hFbdvcOzD
DZgn89XqKZdZha6s4Hb6jTtPxu2G8IcvDDrghgRZOkmjfi90t/qBgfzEEKiewMSW3IFxk2qBmn2p
dle9+EVFij/SIc80tLNd8xxyZiAEI6xc6Vk71DRiEJIDPuMpsWSYymCIVC5GYh/QgBH96e22OdUJ
lKcGQsgzVSxGYaquJseMe/TNjkz9DTXQ/mrdmFAyrApM8V29bt2CKajqc6fuoaZEeDI+0qjVjnpO
l19TRclDbWKaKpoxZlLud1bzpaMJXKKWKPLC6FpzP4gOiifPiYhVo+63724lhqNGqOI1INdA9rbA
kqBI6mVUMOyLuhLNI1ZndI7KnJnhIrgbyvPSX1FKcgSeu8vKl6mXPVc3cp1P90KYybHh8MHhyJo/
aezHK2kAQ2iMwtz7YVEAXdXQywQgxAVDYARpfXIO6ID2eqJxD5oU6NDJCuhMC9F3cjdMN8PEuLIb
UF2amXCttQWhQkWlqQkl0j9UeT58YLhvrpMcUJQUbJ4ClRG+wQqn7I7+hA5dWl7aIPbiQCTR0snV
4hOumHIQBvFPqfXsEawJGv7gquw2Ld3030tss0x4zIa5TxOmSU0Ku9Z4TBJ3XUusqu8Rw8azyKDF
I0HGNI1oYxs5B6vr63fodPzqxO5/xQyKGP/pVbeNh6T5TcMasQu3D92jzQn2y+iH4rUDENiuMi2Q
DFGYzl+Dyc0PeRT2l7Ey6TN22PZSilsFLwj0uIHdliJUIuaNenY6q/rGhY+lHEwXp6G0qXVLFRU8
fwk67xlPmvtZcQVQ6AQGcCQZkjJAb83Q/dJB/ZEoF0GBNFXUM508rOA3+wUA/kWYFvLYCFE96thV
rtLuRzKvEBWlajNgZOSzz9V05iMa7UorxUCKaEBVJw2166k88yKpVo8p13Gzc8c+xiPJWi0ocVAP
Vf2VjyllS2ZZU5fRID5Mnqhs5Slr6k6I2DEtwhk+U130kLRBHiv1Fsdnse1qhq6q4g57l94GsiZ2
3Z1q146cpcGJcWbanZyoncWLXOeCJeikOsPFsMb01vqJ/SUZwG51eka59PFpe3oqgReRzlzVkzu9
JUqrCRAXbnQvNM1+0LZk4zq1q+Dh8J9rlz+95ZU2fjBNYvVSIuHmYcmNGRMTErCpf3VjwsLQH+pf
EJiCRx3SooPvqvZKDEAGGz8GvDw10qWjFzFNKnzjXe/zzpsQZuDNRfkr20xgxNQTDYTXGOEP1P4t
CUIOC8VUwjcFuwyWDd9iVzwhkWy0Avo4n0ivwx9rrDkUPFr6GnpYeO2hsXw4kFUOFTfllyQn79el
qXouJlssfTJiGFqsQoE+hvqa81x/9gEx1EU3lcYf2yhhmehMLlAHbR99CwD2TR8iecEuS0MCXynX
km0K816uk4S+ZG0RRHM4AoA8mHcp6xYGbs19gKU+Kcp1b9SH3CqjZTbYg86EgUwOhA/oGD1hsd2g
d+OfREHyd9GkL8GokEyrymzX9HkDQsduxzUQE85iYjRYZckegAsC5L+y4SphRi9sFCez7CgyqPFv
0+flwg7OSY2Mqksv40RQmp6RXpovhlmBzzOzOP0gIamx8dLyd9tUQPHD0uRhp04PxZqI7SddAtw3
M6NqW5iCd6Ri61zNZZqHSDXF7DMbQmCQiSXXKXBBBGMEcuYupuG8lE0/TDvZx/BqspABsJKW+nbg
oxvWlgL7omULKJcjWSQTU72lvtQZi9gVj0VEaVTxHpFTgfGnt2qwC3LXeGWKw7LabUocQpX5QhLD
GIBtkSitIVMSJwLoNTYa0whZVSD5jFq+2iqsNuBZ3SkWuvqQ9YSwE5ER595pkSJV7OAmxijaWrJX
dizWsn08lcqxK/3+GDR2f2+V1GUA35dvCQizcl2wnjGX/MV4B47TP5Z0GWwHPG77gVvCqw4Z4Up9
OFdhVjli2UYMqZKQLrhYd4ol+Tvjoky+9tZlRfcrhoP8TntHSI/RAH+pTsvPIgPd4kcAMA07ttYK
2Z0fPGLz7U795ubh32VWwPrMbXtlmxG0sMB+yzWR/66tqF3WwjR+lFi1jriLEjBirew/xlQzDnlQ
9eTQldKzkz65l36AFSF2kBycij4GGhwKS8ei4rdrnQUVPEatBKrtFiieeVuV29jEEZSRkHi2QMTZ
QhocTYLDBd1chtGyEzQKimPdNo62VRW1ZCZjKKPp0Ad/rIZhmmai9G/Qd/t4pdfzpsexDQRvEgAX
0anNnmcrRhd37DsujGk6JuARFmECI7aStXiUDvCYuotb4lNl6rX4hdk2dcWXD76RYLVqZ9TNomuy
QKTBJ2Tk9zsXdbQLyjAgl9VndrDSpGOduPdXayeMlZsygfIUALiv6WCUD4m3a9MX+nAarHF8Z5Bn
eyBF3IsrM/8t1qv8xiq5+OyQuH80i5inWYQOd6KR9lOlGbiCR6SK2biiNgFjk17kc62mWBi+Q+1L
ozOLaUc+eNyGmrEBlGAsVddPqPKZohCjXy2yu6mU9U/VVPke3T1TMZyMwQEir5rg0qKuecHEsrpz
yoiPKW0gsoalMu5Ck74XknxAsfSYAqrEz1/dWrPghaYxF3JHK14p0rUsCHcatKVw2dYfkmq35dQA
pQflH+5cvVGJsvhQfCvFPUGyD69GC5iYnTPgl0qQ4Y1CZdjzSHC8XOqAnXzW+XksMRjKadho6F5w
PXrtpnK9r8zGnk5xmY/rHFjQHmx4+bQ48scotPIdJ3u5gVM4facaHbQ+i2NyVEO75WofcX3l6JbS
opreKUxtF6gIRH3NGyNWoPbbvCyMJ6C+6Kg1HXA1x0U3b6h5gwvs+4emt7tdQd3mJqtV/QzXWJzK
iboRkEklXEG0cH6k4bxaPGM8Tcm6c06u82QqhUIUZAzCc12q+kmg+i77gExrgTD30Wb0XKpU613A
OUicVgEyZSHUgkaPVv+MoZlThRV3G/gF02fE/dEzY6X/9KMyuvmCwvLFZDo9W370W9o1ZVrfG4Vz
OZL+tLbMwtkGeTFsdTeJz2QUAYC4jNmUyLUayIdFvOF2W35JQxlPGfxU2sGKvAaHGrfKn44p5NwY
Vf8i2g6zmrNlb+aSR5EPiOq7UZv8d8i9c2WRv1rGjunsYO1MV+p7hzUNYqRiyrYxjFUBZmEzTWnA
QIRMOSgst0WTUuy8IBFoN/u+mbURwx7uI7r+hucqNuRMCYoFwRiKq7PIVDZtpOOktwdTWyd2VVAX
GUMODGV4MFpYrm3uFFctLM0D5U5wcSvHZ9VaoHdOcQ0o0PBj/8Et6YcpVLq1g/qzLPD9jl0VeGSy
GFTCLz5NsfbNPEsegdO4J+baPJ9RwT9AiSW7Bmr4qq3Cn7pGNs/6EfMiBUkaZWRtIE55qd6rroiB
D9ucZOVF1fKzXvGuM4IrNjsHEZOBVSJIp7paQF3U6uiEoNO8c1KXh6AehzuYmGqb91r/Th1SRbqa
Qai7kMEkPmQcWB+xmbu3mrjSNh4zZlhsbhOL0PA4BotCsQj6ygxrX6Z2/W1gecksTpSnKJkYTpvj
fA+lI4V4rc/DsuXIQLqEVcI7DpD8jK2bM71lROqn26Gw2ncf4WyjRFB4p1YmjAOD4i1rNHEySyxC
iuxDHMBZbr3l1BluyAg5Z71L2bi0CnSXXmkD7CENQ+uuchprldR65Rkpla4RPSTcCNrhjEmn/cp9
VwW+lrJCbxC6NozncLTY9nAq/GQ8JIk6PrlOhFjQfIm9oNT096Fru1UZZz9xE3Uf0td5FJTUZjuV
Hb/rEjDighw0mfQpKIoFJInyx3I6I1irTPXN5TgVcACAuCE0JqJRAHZyJ9jjaW5PQTMFtNK2RYfD
W0ufpjm6Z5/l6x21LPDGjs7aUG9J4gfznpTc6C3MyHRGfqb8Jq8lvRoiyTOmty7Hl6jTWQejuVyV
eIu8AVYQ3Ku4XLoZ/bWYm4WnV6FZr0XgtO4qV/QIsJaRYw2vFQgP6nBF0gvhkKgMd/QUWk7EzvNT
Zf1ZLVx7rlpRaQJzFYedrB/pHmu5zIsrXZJb9QWkZbRszzTa7NarQfNla71P9E7wAQ+B4ZCfFMXG
1Bj7LEyatu6B7VYXEjY9oWiyW1tR6d0liuPcM4OK6iSKGJjiNNEbC5zwCh/E/Si6JiyRPgT2jhpz
6kEJ7GirjL5y9GMDY34ljWdbaLGXlj7iLXvoQ64H3cYpXHE2Zdbuatw3Z4a+1tWapvLbxvqwHtMG
i17Vd+HD8odoPXYxWgp8Uh22SskQkg+YClAumNdCYKYLqlFhe+2D+YuoQH5hHIyxkdvFuFFy0eFB
01WiP7RArcdCLz7ylF0cvAPhpdnUPBw7cncl5oPfpVP47ND72gvtRvk1Sld6g+IzNqhs2hmRJUr0
naqpUYqEY/0KEwXXVKnobGbc8dYWNYMmIC4vhW7k6xjA7oJTCn5vU/Ck91XuCL3W6m85M56dIw3o
UxxM/IbwSoGFWpWH/Sp5s8zAeDd0lZvI/4wg+/9gmEwzNUGy6r8O6ezq9Oc/8j//cfr6l/KKf3zf
34VXxfibrjrQ4lTTNgWhlLmM5O/KK19yGDdoLitEsmZCOCRy/hHWMY2/kesh4OPgAEZc+acsGV9S
DRxrDt+kmhb5n/9OWGeOiv1nUsck9aOqro3VxtEEY2T136pSKr1VHL0J2FoFoI+RFgGO0iQxR7SX
/3Rsrn//mf+cWpuP3b//Ki5l0xQ6h8JSdTJL/5xaQ9kieVvzq3olPTBXX2D4hXziGtdgzD0RSRqG
Yq+iYsEdgte4NB4pRC2mQOspNQ+aXW77oPrtlmCfKe2lkfhtMpQtncy7KkkOLCquhRKv0hpBV1Hu
//cXb6j/Gmn660BpuHmEzVtQTWcW0P/51U+F7IcopXDaKbtm7SgaUismTmNiGB+6XMYlph6qd2if
in8ZFONFubNMk+iKH+Le45ou0jdMdkel52aThBuIVe0A7iIKkIsJfCsNNEvVwSFvMwMmPIoQugXW
bOjFHaMCRYxqt46FgleRcExlIY+qYzYuLXU8BEH42Wfs4RVVGiuKzQ+9Bvl8dGGyxtcS66WTWZgn
5vKg8M49ZcZRHcIEDwUtIbhEaL/TKNxYJIw+ix7LWJNW+1F3YVsxg4PElSIBMlpN9Z8wQwWu1fBA
JdPDrbSf2rAPI9PjagxH3JL5RZR1tcIoCW5A5KvKtb/gr1WMFWFNB8qNfqt6aWvDKcjHja/W+0RV
PEUPPqxpZLHHS2F6eygS++pPwY5x+SYGwOIG/Vqdw10abWMyrPdAgG4keVeZz7JmmLSddAAU8nhp
bXGk3vgahvFNg/TkQqVLRIglNF3PJ0cGQVoDkLIIzHHF55zDhAo9t0oOHdsQ2uC+ErXYNlG4ljjJ
fbbZIMzmne0nsDCbI6j+ODRB5vYqbGLwz6mnzeawYFj3oeFJ1rrEStiFTWfauUmEKy8ozitfoneK
8qyxDC7SxJtSdIfaOpRTsO5pPiSrdCuC/E74xFS0XaYnXiyia5HwjtBaGta+wd13y02AgTeiMpQz
BxJwKT79gaccWn4PySUYBGJtDhC1n8ZT2X/0unmSKXxKEAmAoaCvWYGQGCGbZS4TTCUtCZTO0N7G
jlJvOmB0YirTtxmGj8Cy7onR9/zFCtMQMCsS69HTGauzT3cs6z1OWG4vwQbAwcJgfe85DUiwsIfM
FEjQ3FM9l1K12qYda4bNceF7KKzAPOMOTrxgemOCs1Jkwk/m3rmz4nwDiV/Bndt8jHXwKzd/B/H0
pypIiwc9ZmncKsb0Vo548JoAY1pXounRXKG5NeikWPXaKBk2lkW8vJ2gwc9XqBuROytxM2yqmA2W
Qr2ESLO3JjMPbqN9yq5Ul25QnCUVUQusG255piSX3REnxNCRqmiUW+rkZ5tckg8pc7JADCftQAhd
OHIhUAXaPDkUvf+ehxwJtS/eLaPcojW95HzSjSQ6jyxPQIHLPHOcB4zT1wqp3RGEKEZPmeqP3PGJ
UaB5jzFOvR5OJWsQbVghy5zNZJsX2FJUWqgS84tm5NcqdG9OGL1iq1h1bbk1Q8IGTv0+m+MkDQtL
mfL7Gn8rVeXmG/6flHQTU5+106V78uqv4+TcTTu52rH5hdfSIc1yZNukpsPCSZyvhk1o5NqHSTe+
FBH9Ysm/rzXnp+pL1ufml23g5LLIsItjLJOr2hS/R3DChS1go1VbRjA7lc1I6pALM9O3srilprVN
u+RVIVwEfTG5GMpnmxYPh/bOGScQTMZmzNqToMeDLrhdzfU3dcwFbd1LC7qdTT855F2wc+v0kiQl
0dEaWuel6RmSKC3nnSLCTdkEZOwIPNXR04CuGEwhE5gYIAcFEX3zzo39qyU6VU5LIlcMT6qto0Ei
TJJrPdFqjH3dqMO7ZVU7xVLwr+McKJv6LGV8yGj9zCRUbX361AxlPbJhGuDGUSzz7PKA4SBo+ZI7
VkHlpxu/1d+pTgYUeyYN6jNATmv3dpV4gW7+ZI2CIwPC70SqTfcTXCyyxw9peRF0fHeiZoJK01vV
Ih6ZEY3IZXGmZ+JQEOZqraFdDIX9NQr1+D+zOPsXFID3k5+/oO3+/zBSd+dOMIeh83+9yDtAT+j+
BRPwf77pH6N17W/knPW5QGyeYlsqP+7vCzxC2uCzWOLpLNMQbma8wH+GsQWLQnuuDtQN5t4shv73
aP3vP4+vqWiHKqOE/876TqPL7F/WXbbQZuyArtH/yI80HP3faQFd4RjSAGepS+dHJyB+lFV9bke1
eLbi1qEW/54kGEmAokZUVHvdYSMBjEz1+pRnvWFbW0BuG6yU8QbWHd6vsj5VTkHJwkB7TZRFtVdX
07c0rBQPzzHGr7qinWCH1aUX4Hmp6THR2D+lFKcOiPucfM55kLGH31go4FpghIuyIwStqW+m9AGh
9G6ws6fxnQME4aYT4VIt+euCnKGSVuGWKAkuRkfE57/+J6l6bN9a4pEjGTeDrmDLaSb5rBGfle44
ulfVhejXKDQpaq64qRP4QxdUyEqE0Keop2o9tp1rK95OZPgOChRTQwvDC11t5CBZ1DRp467i/EN0
WN4tcErA8yEeQRdZWxjzS9tejzSMrklzht5Q+Z5kvntIHPMgcNJfhNbtpqaim0BleedEJvtnDPaa
ORQ7oK8Br9a3T6wJZvZP0/UIvgS1CWvSJDby7N3qk/FDlm+tYe3wnA7qOKZOaw2M9b3OK2vN4Vtg
exR9Bb+ONhgtiF5ZHln0gjCGokZ7Jwm5ryOL6g8rwyhltwcAnpjQite6tYD3kpW2bKw6ESmlqnTP
k3COo1La5ApwRFG0ojOzxa3nUtQRmMxALF2h7acxl04aDUtVEsruM3J67DiaxVhRORdzY147OX4E
HdtZhOTu+TLmuQGi1egwoOEkZpngww7EWKXXD2H3IF2STq40yo6MMl9ajb7GQU3dnZ3exty/6bAL
s79Wlw0jowEpLZV3v+33fo20pNjGk0I0dY3KSflMmAMP49mIrbVfScf+0AM4pXphqis/4SGgjsvR
7m/UeNBdCnvMR4hKV3/1DIhwreosU+SwSfTSyxR04E451ka6G9msR4QXy6T8ZNz3SCC8xFG2q/P8
StYxb4tLVVYXRLpDCONTiRgHgeSYg6jkF/YwXc9OheLeZnuNjXtuGpew0FZp+qKqpSdvk4nMEclt
6eRrNZhWqKSrdKo9u8k3dDyHKow9McepXvzuu0LeIWfuiT5Yt9Z7qJaH3CAvmDvbkdJcHZM8u/ij
HpL3YLvFevfUV+G9C7OT06AVTnigc80b3eTNHLK1iZU3jcVvJ+s3fhQfB9PdRzEXMqqjTzoFQwET
AdcLfGNFg+ch8OU67nCXpv0uCYtdGhGc8YenqktEW/ccJOIwZN1GJXlf1HOqz9nBXfbSIfJgXx1h
Fm4swQxT5feVdOuEn4Nk/QOuICObZLmqN6q4XOS4dRNynmMHz27bt912/iMZQBJo1WvXh0vE94VW
F1vB0apaSmyq15FGA5BdG37ptmC4HOnhudT6I+2bt/nPpTAvkN1uwHt3hU/ds/gAYbcB/bcWrb6e
E7jzvyWFR2mRk8WMvDmJW4XU2MwQ1YYFLUbGnD8z7JWwi2XXubQc4bgR6oog8JKryQuJZqCV2m63
prxYYYO4KLVh6ZvuTul9L4iYOImMSOAc+wkgVebbzXw4Yiqu2tTeunqxThLzinafFkwVACWqfBgw
rUH21RrnHovF+ZflwQlLzdIY6OSu412cfJpFxCerHZLJfJ9fJTokBmu0JXIQDiwpY9LXoCbXWbNT
SvfHVLmlzQSsQZ50c1eCSHdLfKwDlqbvjvh+PCV7O5MkLu1HHNarOa1aTlRf5/0GIMZSE91r1Fur
Spm2uj2sunSDq+XoaLyiRu5yRqcDjgmblbYhme8NKLYKyixdSTaTuIgUQNjUK6ZsPFvcvw6TKPIl
+YCMWQ9bbW597i7A2D8hz8HRO5bTLuVLYIJvVtR8zKfyfMz1wVyRT7eN+zC6BC5CYtWbONuUKsmF
8KH5rqc79ObG+iXRiktm2FviMOcil6ew88lxXQws05MS3gIidyEbXM6i2jhOnbyOUUJjlLgodOtM
FQCSEGvF+J1n3P8mHXSGZ5FApGbNU8t0Z3Q4egGozd1YXeOvO0ZLKNLzH9Mrv/bpxNBjArwlUe5h
9FBJTvyzpP+426N9kzVwMWaD4CCYGXXAfLBJOhPuMromg+mNRp7VfCOe/z9dqUuTpzV2+TUnAivh
dJVzPc5r6yxPTzxQN6M4srxc2nPsPqZbhi9rRMatoufSV08iUby0ia6V3z+CgQND5oyhmyDMSYfR
ccAp7rpyZ+o2wvaSiSfdcONeUV0vKYdfjkOvRh2dzV5cQi14JZVJkVFBKDas7nWwHHyuhl7Z1Alg
QU4qCoKxSuX7OWKa5u7eT6yji3/O4XiZVrTu5hk+QVy0Hw9f7q1JHNrPqFrzzW9NwZUDyOCkMCjW
Le6bHOy0eJuRCv2oEGeWV4Y+x7oeXtR8PFmyXTggxRzwnSqbnG+lpG6+KT4Ue7hOZwe0RJ8b+8Sh
7sq/Z9SQK1p4y8PkSgrxI6BKqSeTi9h+ryccWfTGbbjX7ZkyWe5aSSY8/CWUsO5VzR2A+uOqz0sg
HpwyWkWlQ7R0x3tFCs01TvzXTBGo6X6gImBt4OVuw99Kw02W/fngwCop1oP6e6aIl7mxJFY/Y0xU
LBQGkgWRRKUN1/40g5s3gyhw6vGRpOpWpVYvHiNvRi8EChXssbgwGN/1JCfomF5qcAK7mZQCfpr5
3EF3qLzBKpKy8GguBD1mhuaqiCljmbkPkn6cRKN4vZqWsKEdl52as2XTTKCbG1Hq70cTwa51drWm
b6Kt6ZJqD/rNfGcOKJXMANO3vKUcdSIVTw4KNFgwoRA8MkmG3SbUI5Nl39102JOQAxb0uS0s7A9M
Bwg02wuBdSuMoVK4Ljjl5q8/D+li69jnSZ96z/Gk654z4LHhLNDqnxnMUEumuoq/ns8c+B/u76Il
xcqnYJvUJIwYmGqoEZb7M7+Y1CkOcWCvwNK0F9V49GG2LQccpkpELKC9Z6MiAU4k79V3mMprosc3
mCkwQt36xUz5mYW9wOLyaGTzFKFyM7LwaHe/zDn0yc0g1FwvInrNdGs52JAlfubzm4H1VXbFZWrD
N9+8guPCB06cJB5vdhvdE7e+M9b8DivP6hLmPyMkYopLYQZF+Nk1Nzh2ljcnxW26/AoUDwjlJIYj
mATqHgfGXub2NnBL4P4WK3GJd/NHxnJlCsoMeMZjdbLU4Im2RWIlhSrbnPMAZLZGQ8L4OhFM1kSy
ghu71sS4q1mUtMzxQM0+zIBnsBUcGxRYk7RrFW3iS+wspPmmRd29BEXa9L+VkN45FoGtCjmGG4zZ
roPYPIZ5c2xxhpdAYJfpmadsMusKQr/oKAAjL3msjsD3TnlqHtF0VxRKXOOsOXI1Lsd62JfGsFpU
JjImN4gpw3skh9ncdDRwcLqYdquWSCAX0KSvhFtsmUuSpUaUXMTznMPp9zgld92Ybx0INbhLCMlx
+yQe1muoa/nSzDXMa46HZRTnRk2qonuBwcbYEh1Bce9ZiuDQXTLd/rGq4XU0su8xKl4swbqMagjc
xr+H7B3X69WwORMJ8J0UE9sflhnBNJP7VfBa4MfAeoEKRkSZpr+ZUIDL6Ib4sENPX7rduFHz8Ohn
hDazfqdO7osScRBY4SvcS3UlAFKgeCMwXBzDp0w3N203nIC5wUBhKc2sh7k4duoNXpU7zrYVUMcN
mbVXu8bRjy36Si3xilHRL6PKvq14rYvyPuMbzCB8OvlTG92HBQjVUihGt0kOVu2zBnGBFDtyC6XF
41GZ2G3qsTvPD0JZ108ahrGJmFSnta3/rBq+Y7A+ytr60EP1LTGSd/C5L0VfP3wnOJsW7TLiZjfZ
u57La2d+RkZ3ZHB2DyeVxO5LaIm95fZcCv6rCTFYyOzbcI11o2kIU/g8k7Z9zF+YQ//sPgqw40m4
J0N699PxmbmXuHeOM8ZDjeW7Ho6PUhanphjJSy7SWp7iDpCF2TIqlVfNaM/GFN4zZ3iM9gBm+A+8
7CegiKm6gS1m5NmXdDgXXGwx49pKnrD6nPMkeJmfXPPrnN+Fq05LUzH388vq83FvBT8dOwtqR1/K
uL+x4qUTga2UIb352zK1fc7floz+sxkTZN/6NMZ8lr1KU5bxkbrJNeAkwhz8EZqg6Pvmzor5vUir
hxP7h6yHoqQg85X9zi/bc1U3T3tonlGYXVtjYsUacZqjt/fNo0vSa65r3+rYPFz/KsKBgH0ItMWz
8/ZloO5FOOV5KNLrlDofdXJsTfzjAqut7z8EywhkWVbSv8AYbZMu/xxZcYZY20wTUgvVVFLzssF5
2Ga3j2z4J0Z9ddN1idpfVuYHW2eqZfCJBmuht9f5pJgxELHjfMwfo0Il1zQMt0qU7GKuoxFdTWHz
4obb/BJMHKadSE9F9ZUYPlJv++ha68zV/BROe2c8e6Psdh8SgZ2/5qa0907AitLu7kh5xQV61yHv
kEu+BGl/JwB4bepfhbBOfZPtwBU8QovUoFJ9UgAECm4MXjFpvvcQxosoOnb6gHezfw6gLvhk73bu
AVo8UdN7hk7MQtABmVufRQvJBRB9oJwUYa5dAWmRF95K5RGX/kmLgtf5TaUhLYAayd7g2Dt3OcbX
SjLraiShg/YR6Atm/YdCuo+/fn7lkpZa2EI8az7I+UOebEhETn/VOLOHqYay/0uJ9dP8q/zJPBeB
dp2i4K0YlKeRtWfNfQs7rvu+OdsqDxaIORXEnJwwquzNU4UXt8r+ftqUDjYVq4YWr9ycqr8rvAPK
IOJzeg5o+5hfjwoNK4O2wLbqY/6rQThd8bY+cTkurIYqU6TTArOVKui2q/sjEAALoG1qAaCvnWoP
omwlNJoMsqdbX9k6OMSYRvcyvzEN91twnZem+nhRfyVF9eQh0aeboEj3PVJ371+S5j0XKyqoKIBa
ofQ85g9gCAOCp0jPzV2z1AWloYBZ2N5pvMbOPreacrNT9yFaytFDXpduoeR3ZyAsbwlXpBJbxzBl
qZ0FqylQr3DVMeOs/UR9k1yg2BZefe6glXEe4KElDS3H2fTsWRmUWv1wHPvIuUnvJ4srTr75jFLL
4FyReKCc5j5fUa3hX92TluUfvp6wGtzTxjOjTSCPPuwUUmzXv82vfhzh76gUs+raZf56COokkNrb
QOu0mV3Tgs8JaI06U5qa/i1zpjdXqKQz03MSuk9dU69jg5XAmLaELNdSBzumVy8QGK+VMr4x5V27
A1USEUdBS5TPUR2HRU3LD7ZXA/7QfJVOYsRv291jP1hKqR4Uo7k3f6rUvVFf9E4oWPOvjdGvirCB
nJ18uwCPesBH89NBH741cEgZP0LMvb/JjvQOHkH2qwE9EEjlBzpnr0rZPOfXFNr2B+Zjb1ZmHBtD
HXSX+T3OZ3aLpx83w36+Vk3g2U0i9llt8z5hi4w8MnEgEvl7ZOCeMrBPABVKIFCYaK8xp7gOHKoG
ElX+L+6uZUtx5Ij+Cmc2theU9UAILWbOKSiaelFdU1D92tRJQC0lEpLQAwpW/g2vvfLCO//B/Im/
xDdFqYcUNFSVYrrb9mLG9ZggKzIyMjLixo101m+ANCpFUkrlwgbU90K7rrm8NazZhwhkU6kVf0KR
C0kjL/8aSZt1G5EwphHP3/M47quCtsr7sEZiB5ceiNtAa4VSl1afJKC6MhCb8wAPbFBggc/vNufn
sUCOFSP88UGWZQrWrDk4lJA4PY9Ap6UjqQhyLcF2JALURxDXpwvApeBRA9TG8hPgub1GAylPb/Em
XLnXivYu9GDWiAeF0QDP0ZvhzevN9Y5nWMNGC3G1troyHt7HyEKk2Q2QI5/Qmn8BfGxP/BtlhLMA
fSLeDK3AC729ADmma6K83Jh1g+ByiQnWHkjIWjoaekBKBub0Cw6SMjCUAAXk3IUgL6ujug5EqDW9
ai0+Z6A3i0Bz5oEZBQCm6xToeN54uxJsaApo0eop7q0mnjgzEKbNQZxmoYk9RQgM/N5NE93HdXRY
YFeQE3FuEhCvrUDApkfoeQchG0eLygIEbRZ6BvQWMkaLi0zR3gbInglxOH5nKejd0A9+owq+Nxx4
QMN7j66C7qPgkkcfdJDDxc2zBYYgtB6iXgNpp2b00W0MHxU8613QQc/QaPFrw3FBdMV7aoxu4CXS
WbA6A+lGoa0U42pTf30pmklmZnz9AIpB3FKgdFovQXK9XF6E3kMHxJ1wdOn1HASOLdMaiv8Sfgoj
7M/x+VEClbrIgqKmi3nCaMXC6wzPqZVeP0sU3luihytCscoD9V4ICr5gBQSOdyN0sgRBnwKivib6
PptoB05A4OeJnlNME/I8jEoR07Y8DH6GM61fPhr1zw/B/NYJfdtHARTzfWc9cGC3OkqyeF9fPGLE
x4x/8s3mYx/cSlNvcQkOHySlMow/wOybkTYFemoK0kc/E73lmGUaIhPPHx+7mRb1uZUCOQ8sfTvw
rmZRpGBkooPOXMsEUn6O6ZChF6GVPRwaDxYIItx5V0+SJig4QQJvGL8a0RTA6ymawCM0Vjy8ebA8
MOolhn6GiAfALi/rPoTh2VQJliD/BOpyrhvDh2T5NvGyzwCf87Ogm7YepxgNila2CPSUyipsoXnA
VzrraAl4dIb/o2gjcL+i9s0/razmwElANYTGchf43xApIjXttNCV2Fno6o0SmTcgzQ86kY8JWkG9
de6t8ZauBw8epAJg19AnfjL97OCJ4DxeNHyM9jRu3SlmgICppQnSR0zGWaEy+DBT3pvr7MN84b1H
P0HSNdKPreZ81sdoJwQXxmDqgb8pUmd1lJ5NdL3UvfNZq4W8qq5015hF3AisFMQ+WISXgckJJeS2
PoOPbqBBADRpb+YWSJBWaRNU6r7ecepIJABBhinb0EYKLM/V1AD2cAoeqcemim45/JIXeh+MdTDg
yXKFkugcszJ0ZDTcx3EjwAw/wwWeQ5tjlP1DDKIbZ+l0oikol5ZTwRdRx0SiGBn4WX0FLlEHdXyA
Ki7mWYJeoyZ415bOeYwevjMMVEaeMFp3pg3s3tqbdWM0sC0b2b3XWvYaDwnel3iGttV7dF9FHYwS
FBcv5kXpoFyyDHNoRUuzU9esBbK0QLVjPDs4lfhDJ1wNQCbstsM5kBLJapKaGXgg52hDQ3MQum6Q
I5w1/AmsEmO4Vw/ow0YbZBNEPE0fMAF1dV9/TFrt+cdAxQxAt5Gg+7kFIghgBs9mM/S/PSL9lyzR
Lbjw+iBhcIDYAxfwH1BEfc89HtkTzr5lFfWJOP6MpQwZXZ4CDmjHqzs7yfz0C/+4+GlOPD4MX/dL
BZH5fkE1O//k4WF2bFXwVks12XxJ+XoPSfDB6p5mExuc6a0TU5CxGyogdE9VWR/Al6cfq9YJOp1R
GG3qMCjg6bb3eP/KN3o6/Nc953cOrX+jnIvJzz+ZqOJWU4B1YuqWijYmvNxRghYCtxVgnOi6aqAW
Z+gNYBOb2o+mAdUCxK6SCgztRMUfbwK2ByJ/8T9ZBbABRWmgDr9BeW4dj68dgG+1+yr64yv96Q3z
BOV+pWWYmg4rtwT0YHv3GydqA/hgA5eerqga0Af4uB9IAVZVBRgq9l4FwgIQWr3Vapqw720FKGLv
mxacgKni3wBZ/GAa0IDrrWgD1glevBrQJ2BWUFRgjyUV6OqJhtZIDXOiWloDugL098cyAsCfq6rA
hApwBeAfim4pTTHzYNsK4AFUTcE8Dw2das2c++K5KnjGYflyp3Zc7k/y25Tbyb5L92u/UPib3Z8/
3SLiqsAfZipfMEL5r4rrdfPpv1+3v4xDXL0BvpEf9K0fiMkjW1+GY5sFR35nHGZBKmIHh4fBBgq2
JaHwJNtredLX7l+y928svnnO7ZjFQEF287Dh6a8W+LOff+pmMUs4kya4NLHBvy/k55/kdW5Z0yHB
p59jzIYpBOW3cQPuQ5b7pMvnigxS/Bli5EwhR4hVm+JKqiS3rADQmVSTCK2GkV3IyFepGMIXVVkm
mg5Tt3Y6s8uKRS+AYJWpIvs0S9KY+SVDwN1XURED8PHvXbOu6hYihq+veZ+pf7lddw+AHDS+/OdP
KxFbtVFncXi2j598xKVj8T9w1DssYBPp6Og7u5v97pCeeSh7sW0HPgsmxWYKFVq4JeWtfbngvv3I
xxJmVG3uWMzLxQ4Y5kHVbuESY7uGZdf6fJ7ZuM+KFecmoBB80n3AU3tSG6QstRNJegOBUlX1dCAA
J3avP8C53XG1W5rCYr7ExYdceIfFfDTCPVasduPIEASA5r743p5H6Eb+9zvAANOqv/dzvfYAb6//
KRTY/lZX3KVFJCI5i+InxTcPqbjN3BgGWSgzVzDeEdhbZBb2qPa5O7eK4kyyOYPiqLM1gznHPCpW
uDGIQ7b2zAVfxCUrUwkO4EUSM9uX1qoSKBdrnUtCtZ3Ld+uwPVMB4EmYlFQgev+qGsJVtsSopkJO
vl0Cul5V7LU9wtg/2WwpLpO3s5IOBMdd1cX+imRcXIjJVSAaBapKHbBswmunMRuVgiblUPT8TGsY
rOKSVI3gkD1dSGLNNVSN4p17SSPQ9ns7SWttFniFioXGMeax+PL1Tu2jPbMlk0OvSHWpvRDBS+3c
5g5AsYU4seYGKBkJnOYwC0Y1NDkj1JDEI2ECGi2RnqtqiaejrNbPElZIyk18I53AaL62fhPJ0KaB
jhwT+a+Wgnbeo4dq3/X5jUJ6PGmL6/iHjgfQFxY78tEXKaWqJnKXJeU3rujNrip2CHJfe1XIyQ+6
fvSgfz8rQB5/q8//tXZw4BH4nXI4pz5uY9loCO7402ASxvLsVAJLzBMN8lpFnr6qJbZtcDNns0JQ
booErrUdJlBs/kw8t+O17YQLHkiOViRDCRbPSuH6bgIqe/HLvJ35Dl5w0nKPH0+Yt2OHh94sZ3Yw
Y7F0v1NcxBexXU4jNAkMrpukmK8uKQGJ3sp71lnbY7d2Z0fZyOfjQp6wO1EjrGoR6Pcs68I8er0e
37k3LA7tfcHIbvrw5eb2Bk+4sV387UITggW7qiZ6fIQsRymAtwg2sIeyfZDIt5dFEC/17BiPGOlS
FHW4ynpAmk3WrkVwODpxiGK/dDhUwV5TdbXnWQDXIykhr0NVlXsx3vERqkpgDBcp8+XVqgRauLTj
koGpGkHUdYn3Sp+t5LcQiIeqb9s1Sxcla2gQaPeap25WjlBQOq++4IEfLphXXjKBjq853HtqB0lq
l7JzghmgqhlfZ4/2bASyVKeQJdwliA+KL1//SEZbzwQ6KQTlcg0Ct9YPA1bKxhsER6QvfLu0WFFg
r6rfGzt17Xj3yW0ShMWowi2Z7CsormZwf5VqKDl0p6omblEzzBwmJ0EpqjN3GDpeCqs0hcBXiBNt
lwWrBAY8yL1mDD7Lwr7E2cDMjOLL15+5QVRK4WsUaebBguFdF0+K9eXL1ShUvLQn8uWhUWSwB0ue
rjenTl4ywYG+90SVRAouc2hP1ePxlBG94oEzCeXX4y5YIXvxC+wdgqsx7A5j6yWPoQkkWdW1wyPj
grKdWDZoisfNwMYYHMktaybBbd3Jq1K1+5vajQ1yUxQvP4WlTaVwpUi2HmKUrFha26Aw+mxsT8rv
SkEbQ3An3oVjj/mSywYIVccknOpGc4iI6aBivmPWTuB7qiZvf8Ck3V4wk3EcePD9dgIUq/+PG4HB
CaUsGUFMcBqgUUhyoVb109sO02QJFE8hKY/uKeQi4pIrawRurJ3FWTDh22vVCcR2XCaFRBTPyCKN
J3iI8XKoYfKqI92qorWh6n2dC639+eyu85dCmNg/EiwQoJyY+CRtYYPALjrhLMQM+e3lGgQB6Bfo
Ug4RDfZmUSkKxh0W2bV3djyRAsfjdcrjidSzKcfzPZWMWzR/VLWRrrOK0kKMsI4mQUqgO89YGsLF
+TVQtwa25D6aBGbSjXkay2IpwsVu6vIwkuNQk+AgDnHCe2xWinBF/0rV7esxEFQVYsT2tQi2r+eW
PP4uJjd78ctk1xAwoLJY+etfwp3f/p3atcmfLhYhj6VTB9rv6uKv7GAlWe8eoPbLdXHNR+UAQKV4
/V3bSYhpJcWfnV/WDQIrw3pLWhB0+FVttw9ssMOScQkqRXGNIFkdpqlsDiQvYOazpeSD0Z9DoQm/
JJTgFPdxkY7LCVSCI9FnGbxvORWnUlxG/XAtvCTQ0YVOcxOmKMrecMTcklQKx55Lle8LlaIau3GW
9TZPEpZJq95tYXi5+7lDRC/D8tFMVXzK613xU+fFTheOJvrBqjqLgUg8yVlljaIONxCwfFa7tst5
IZXg3h8gZV3ucKHIqQyyEnIX3YDVVTwM5SeIphPEl4Pf/hHWhuHst3/mmJbb+Ld/BWP00BfLFQdc
0wl0DdQgLyPORHtoVcMbsmBddnYaBfL43tk5hRSlTzyCPSCGam9YIgUCGkUZER18vBTFagaBkgdL
tublcpTWJIgPP+2E3RpFve8Tn43YaCmbMQV0fONEdw/48ULi98vSYbgOun+qJky31y8uITTCbn+r
S9P9AiadtbxrBObbCZOU1e5KbaIUB6Pr1wbMXzAAIwtXJjymaIuv6th6eKPbuJ+k581uY2v24pfe
eRhMRI9vscQ8hjueZT6eA7mBgmPmZNKK1YONZ8/sfrjFg3cmiz2OzNpnnQdslrJfVLxCq563H7BA
8dlB5oHjLEkpDYLg4BRl4hHjU1mwUVjo62Pe0xgdIvIDgODphmYWx2cTO3GLFW7CpOKr16+3v2IC
SlsIysVSLNjNyptG4FbbSOfb0sNYDJ+r6vc6iAhCUDgVkoQOKAKvQcxr1+hCkgUTOGq0DcgFGIpI
Dk7aqV2JfwxO77ZVgVl/xZevN7MLIPkDuxSOq2iRrbx7kCxvnUrxULtkkewaVIrut6tV7KwwLa0k
WicIazeYgKuwlARXdQIVb0LQPbIJDOMKDb2eu6sSgnN9zeS6kUpR+wPqgoU7R8Qg0DLANKjXlmyZ
ImQEwHHCF3L/P4h0qh89CGar8pmmKBfd2JGc2VFNgvTyLWJFgLf3NR/kpElV75FbwIB3DJmiT+AW
tEM8ilA3k0JoTSGwugFwZyyC2yjMIY8AVALrGLps9wUvGMqq6nnIpmBdLGsaY3cpRHOkQgs5mxiL
YsVIwYiwcGfNFB7pfj2y96iDAsn9jtsp3kGSPihc3UUKYEb0dBC3pauGphDo+yoLWOLyeN8ngEOS
4P0wAEt96q/2+RJdFdQfla28zycTgAi7LEkLYXlgmhOLfF06PMSziFUGLvdCBCJ7VASwmwm0X/Gp
rw/68vuB1a5QHvL/87e/Jx5biaTIxJGcDXJFmKZNUDQbckBF6ih5ynU+U7MsnaLVGBUHj3nZvj1H
B7qpUdSPzkJvEtb+WhsyD489LqcgLLOJsdsEG3PFMh5zqX0SxIIKRkYSRHS3rO7z+hiz0+pJkhVW
JGz36TMIthpIemePZALXcc2i1C0FHxvVHL1evl/6B8CJDSFS1RTQ9p8gzv0fknI9jbMRk3av+OL1
ruYUyWDkAfOSUpvFI9TDCqH5LV58UeUTnIz7cnKUIkwSq0U2V4rsKCDcAmIEaidkMSXRFM/YG7Zg
qEPvuTooXpsdtkJfzz4vSxHSdEq2R4HWOAPrflDK9VMEGYXc/fBEihccmPPKhHwUdDBvIHbs1lFQ
mIDWLpOLuxSAhXMwSkl5QJXigr/EYSltI3inq7uOJ3X0WQze1h0wCwWcVTTiJAK3IMWKKgWC9RZN
6mkoally9VghSGQO0toVT9Mkd9s39oLLroriKYCPuM7GclYFHMnVN3WIPj4+YZN87cNwxEpYCYpm
aEFus1FOB4YZJvucokbB0wEtveOgTgAtJTAIOQB94xp2cg4UOD+ML0x54uIjQTS019NrFIfifnDw
Ewjst42O5BLIVKOoxHZQLUWasTDSPIKheF0MmBx4aSaBd9uwmWISMUhGeSafYAro20Y+wiS0Rfj2
bLWtFYME8ZWCyyBGI+O2ZF2xKDKZOFgbty/JVs3j1e/tULz7BHX4RsXknHO56lPiB6wmw0R3CKaP
93V/v43YEFT/H25E7IgcsFzDpMiZtVE/KbGHUDCYtmMBRpNOMMHl0UFWX0qEUeTAOqEflttKKDK2
3TFieRlyRMGEvYmMRU9QqcHkOLrtODroDfM9ASHcFzWZBFm0XgbshJRmQIKrsJLXJxoGSJci6S6Z
hkrBjiXqX8iRSBeo2jKqr/jWjuU8H0XP0T2GlpYWixlA1Rf7DrjxNdjWpY3TjveYvPIa2PefyZND
xG+MfZvFv/wXAAD//w==</cx:binary>
              </cx:geoCache>
            </cx:geography>
          </cx:layoutPr>
        </cx:series>
      </cx:plotAreaRegion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900" b="1">
              <a:solidFill>
                <a:srgbClr val="59595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8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9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14/relationships/chartEx" Target="../charts/chartEx8.xml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14/relationships/chartEx" Target="../charts/chartEx9.xml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hart" Target="../charts/char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4/relationships/chartEx" Target="../charts/chartEx3.xml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hart" Target="../charts/chart3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4/relationships/chartEx" Target="../charts/chartEx4.xml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hart" Target="../charts/chart4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4/relationships/chartEx" Target="../charts/chartEx5.xml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hart" Target="../charts/chart5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4/relationships/chartEx" Target="../charts/chartEx6.xml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hart" Target="../charts/chart6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4/relationships/chartEx" Target="../charts/chartEx7.xml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hart" Target="../charts/chart7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A77117-8944-CC57-2107-46E672F6E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" t="12026" r="3924" b="5229"/>
          <a:stretch/>
        </p:blipFill>
        <p:spPr>
          <a:xfrm>
            <a:off x="0" y="3128077"/>
            <a:ext cx="6293140" cy="37299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1A2B7C-0880-FA31-5613-729B1FEAD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508" cy="1104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D52769-661A-A4DA-7668-81C423C56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140" y="3585453"/>
            <a:ext cx="2265470" cy="3020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B71A43-A9B2-C5C0-B11D-0A7DDAF756BB}"/>
              </a:ext>
            </a:extLst>
          </p:cNvPr>
          <p:cNvSpPr txBox="1"/>
          <p:nvPr/>
        </p:nvSpPr>
        <p:spPr>
          <a:xfrm>
            <a:off x="0" y="425590"/>
            <a:ext cx="10655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досвід </a:t>
            </a:r>
            <a:endParaRPr lang="en-US" sz="4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 мисливського господарства</a:t>
            </a:r>
          </a:p>
        </p:txBody>
      </p:sp>
      <p:pic>
        <p:nvPicPr>
          <p:cNvPr id="14" name="Рисунок 13" descr="https://upload.wikimedia.org/wikipedia/commons/thumb/4/41/Flag_of_Austria.svg/125px-Flag_of_Austria.svg.png">
            <a:extLst>
              <a:ext uri="{FF2B5EF4-FFF2-40B4-BE49-F238E27FC236}">
                <a16:creationId xmlns:a16="http://schemas.microsoft.com/office/drawing/2014/main" id="{3A1FB8EB-DC42-E54E-76A1-251720CFE0B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" y="2368278"/>
            <a:ext cx="1190625" cy="7905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Рисунок 14" descr="https://upload.wikimedia.org/wikipedia/commons/thumb/b/ba/Flag_of_Germany.svg/125px-Flag_of_Germany.svg.png">
            <a:extLst>
              <a:ext uri="{FF2B5EF4-FFF2-40B4-BE49-F238E27FC236}">
                <a16:creationId xmlns:a16="http://schemas.microsoft.com/office/drawing/2014/main" id="{3117814F-6454-7DAB-D28A-8FAEA5AF3DE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09" y="2366853"/>
            <a:ext cx="1190625" cy="792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Рисунок 15" descr="https://upload.wikimedia.org/wikipedia/commons/thumb/c/c1/Flag_of_Hungary.svg/125px-Flag_of_Hungary.svg.png">
            <a:extLst>
              <a:ext uri="{FF2B5EF4-FFF2-40B4-BE49-F238E27FC236}">
                <a16:creationId xmlns:a16="http://schemas.microsoft.com/office/drawing/2014/main" id="{93C5165D-DC33-3424-1C9B-AB3542A4840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22" y="2366853"/>
            <a:ext cx="1190625" cy="792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Рисунок 16" descr="https://upload.wikimedia.org/wikipedia/commons/thumb/e/e6/Flag_of_Slovakia.svg/125px-Flag_of_Slovakia.svg.png">
            <a:extLst>
              <a:ext uri="{FF2B5EF4-FFF2-40B4-BE49-F238E27FC236}">
                <a16:creationId xmlns:a16="http://schemas.microsoft.com/office/drawing/2014/main" id="{1A944BDE-6486-E981-7C3B-33E52749B99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48" y="2368278"/>
            <a:ext cx="1190625" cy="7905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8" name="Рисунок 17" descr="https://upload.wikimedia.org/wikipedia/commons/thumb/c/cb/Flag_of_the_Czech_Republic.svg/125px-Flag_of_the_Czech_Republic.svg.png">
            <a:extLst>
              <a:ext uri="{FF2B5EF4-FFF2-40B4-BE49-F238E27FC236}">
                <a16:creationId xmlns:a16="http://schemas.microsoft.com/office/drawing/2014/main" id="{67278179-5296-2610-D06E-9BF677FEB29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35" y="2368278"/>
            <a:ext cx="1190625" cy="7905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" name="Рисунок 18" descr="https://upload.wikimedia.org/wikipedia/commons/thumb/4/49/Flag_of_Ukraine.svg/125px-Flag_of_Ukraine.svg.png">
            <a:extLst>
              <a:ext uri="{FF2B5EF4-FFF2-40B4-BE49-F238E27FC236}">
                <a16:creationId xmlns:a16="http://schemas.microsoft.com/office/drawing/2014/main" id="{C56F4E08-BB17-23F9-318E-E9D70C73E629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121" y="2368278"/>
            <a:ext cx="1190625" cy="7905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81688D58-9871-72E0-DE4E-A33B166D95EE}"/>
              </a:ext>
            </a:extLst>
          </p:cNvPr>
          <p:cNvSpPr/>
          <p:nvPr/>
        </p:nvSpPr>
        <p:spPr>
          <a:xfrm>
            <a:off x="1446245" y="3167652"/>
            <a:ext cx="10745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>
                <a:latin typeface="Monotype Corsiva" panose="03010101010201010101" pitchFamily="66" charset="0"/>
              </a:rPr>
              <a:t>« … чужому навчаймося і свого не цураймося …» </a:t>
            </a:r>
          </a:p>
          <a:p>
            <a:pPr algn="r"/>
            <a:r>
              <a:rPr lang="uk-UA" sz="2000" b="1" dirty="0">
                <a:latin typeface="Monotype Corsiva" panose="03010101010201010101" pitchFamily="66" charset="0"/>
              </a:rPr>
              <a:t>Т.Г. Шевченко</a:t>
            </a:r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C93E0865-5BB3-1133-7002-FCEDA8E74341}"/>
              </a:ext>
            </a:extLst>
          </p:cNvPr>
          <p:cNvGrpSpPr/>
          <p:nvPr/>
        </p:nvGrpSpPr>
        <p:grpSpPr>
          <a:xfrm>
            <a:off x="7769408" y="2299934"/>
            <a:ext cx="1211781" cy="858919"/>
            <a:chOff x="5205952" y="3363310"/>
            <a:chExt cx="1211781" cy="84840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54CCBBA-480A-9D51-92E5-36EC52872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952" y="3363310"/>
              <a:ext cx="1211781" cy="848409"/>
            </a:xfrm>
            <a:prstGeom prst="rect">
              <a:avLst/>
            </a:prstGeom>
          </p:spPr>
        </p:pic>
        <p:sp>
          <p:nvSpPr>
            <p:cNvPr id="23" name="Прямокутник 22">
              <a:extLst>
                <a:ext uri="{FF2B5EF4-FFF2-40B4-BE49-F238E27FC236}">
                  <a16:creationId xmlns:a16="http://schemas.microsoft.com/office/drawing/2014/main" id="{A4339D06-73A2-6BF5-B723-028871AE44AD}"/>
                </a:ext>
              </a:extLst>
            </p:cNvPr>
            <p:cNvSpPr/>
            <p:nvPr/>
          </p:nvSpPr>
          <p:spPr>
            <a:xfrm>
              <a:off x="5212070" y="3419719"/>
              <a:ext cx="1205663" cy="792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4400"/>
            </a:p>
          </p:txBody>
        </p: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962843FA-1A0C-6881-6D7B-3351E948E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9568" y="5903893"/>
            <a:ext cx="44024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</a:tabLst>
            </a:pPr>
            <a:r>
              <a:rPr kumimoji="0" lang="uk-UA" altLang="uk-UA" sz="1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Львівського обласного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</a:tabLst>
            </a:pPr>
            <a:r>
              <a:rPr kumimoji="0" lang="uk-UA" altLang="uk-UA" sz="1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відокремленого підрозділу ГС «ВАМКМУ»,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</a:tabLst>
            </a:pPr>
            <a:r>
              <a:rPr kumimoji="0" lang="uk-UA" altLang="uk-UA" sz="1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канд. с.-г. наук, доц. каф. лісівництва НЛТУ України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</a:tabLst>
            </a:pPr>
            <a:r>
              <a:rPr kumimoji="0" lang="uk-UA" altLang="uk-UA" sz="1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 Делеган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7167F4E-1A96-336C-DEEF-EAEDE0B141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93386" y="0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6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508" cy="1104184"/>
          </a:xfrm>
          <a:prstGeom prst="rect">
            <a:avLst/>
          </a:prstGeom>
        </p:spPr>
      </p:pic>
      <p:graphicFrame>
        <p:nvGraphicFramePr>
          <p:cNvPr id="2" name="Діаграма 1">
            <a:extLst>
              <a:ext uri="{FF2B5EF4-FFF2-40B4-BE49-F238E27FC236}">
                <a16:creationId xmlns:a16="http://schemas.microsoft.com/office/drawing/2014/main" id="{5FA1D664-6E38-0E44-4F1A-FDBF290792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8476822"/>
              </p:ext>
            </p:extLst>
          </p:nvPr>
        </p:nvGraphicFramePr>
        <p:xfrm>
          <a:off x="768706" y="271608"/>
          <a:ext cx="8655212" cy="584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2DAD28-4A5D-8F6D-AF93-B6E063113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7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508" cy="11041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82AAD-5D64-54EF-B50D-9E4015EE0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69" y="0"/>
            <a:ext cx="48346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A6AEA4-91D5-611B-7F95-2C7338A3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9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92" y="0"/>
            <a:ext cx="658508" cy="1104184"/>
          </a:xfrm>
          <a:prstGeom prst="rect">
            <a:avLst/>
          </a:prstGeom>
        </p:spPr>
      </p:pic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E59B5876-067D-591D-967D-7151234E108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5772150" cy="3462338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A4D38606-C413-F7E6-259C-BC1C82D5AFF3}"/>
                </a:ext>
              </a:extLst>
            </p:cNvPr>
            <p:cNvGrpSpPr/>
            <p:nvPr/>
          </p:nvGrpSpPr>
          <p:grpSpPr>
            <a:xfrm>
              <a:off x="0" y="0"/>
              <a:ext cx="5772150" cy="3462338"/>
              <a:chOff x="0" y="0"/>
              <a:chExt cx="5772150" cy="3462338"/>
            </a:xfrm>
          </p:grpSpPr>
          <mc:AlternateContent xmlns:mc="http://schemas.openxmlformats.org/markup-compatibility/2006" xmlns:cx4="http://schemas.microsoft.com/office/drawing/2016/5/10/chartex">
            <mc:Choice Requires="cx4">
              <p:graphicFrame>
                <p:nvGraphicFramePr>
                  <p:cNvPr id="12" name="Діаграма 11">
                    <a:extLst>
                      <a:ext uri="{FF2B5EF4-FFF2-40B4-BE49-F238E27FC236}">
                        <a16:creationId xmlns:a16="http://schemas.microsoft.com/office/drawing/2014/main" id="{B33E3424-B9EE-D8F1-B0E9-D3ED98EBFA21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428030884"/>
                      </p:ext>
                    </p:extLst>
                  </p:nvPr>
                </p:nvGraphicFramePr>
                <p:xfrm>
                  <a:off x="28575" y="0"/>
                  <a:ext cx="5743575" cy="3462338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3"/>
                  </a:graphicData>
                </a:graphic>
              </p:graphicFrame>
            </mc:Choice>
            <mc:Fallback xmlns="">
              <p:pic>
                <p:nvPicPr>
                  <p:cNvPr id="7" name="Діаграма 6">
                    <a:extLst>
                      <a:ext uri="{FF2B5EF4-FFF2-40B4-BE49-F238E27FC236}">
                        <a16:creationId xmlns:a16="http://schemas.microsoft.com/office/drawing/2014/main" id="{96326C52-AC9C-43FB-B4D4-20133684BF6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0356" y="0"/>
                    <a:ext cx="12131644" cy="6858000"/>
                  </a:xfrm>
                  <a:prstGeom prst="rect">
                    <a:avLst/>
                  </a:prstGeom>
                </p:spPr>
              </p:pic>
            </mc:Fallback>
          </mc:AlternateContent>
          <p:graphicFrame>
            <p:nvGraphicFramePr>
              <p:cNvPr id="13" name="Діаграма 12">
                <a:extLst>
                  <a:ext uri="{FF2B5EF4-FFF2-40B4-BE49-F238E27FC236}">
                    <a16:creationId xmlns:a16="http://schemas.microsoft.com/office/drawing/2014/main" id="{0C1D918C-0B8B-00FC-77FB-BF32419660F5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80963"/>
              <a:ext cx="4133851" cy="19669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6E7F88A-1B3B-C92E-0241-1DC7EB1C1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951" y="1938338"/>
              <a:ext cx="903600" cy="556479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4E4D07-5697-0A6F-78BC-6946F1CF2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92" y="0"/>
            <a:ext cx="658508" cy="110418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28BCA71-4AD6-E426-5C24-39D89E6D54E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5772150" cy="3462338"/>
          </a:xfrm>
        </p:grpSpPr>
        <p:grpSp>
          <p:nvGrpSpPr>
            <p:cNvPr id="3" name="Групувати 2">
              <a:extLst>
                <a:ext uri="{FF2B5EF4-FFF2-40B4-BE49-F238E27FC236}">
                  <a16:creationId xmlns:a16="http://schemas.microsoft.com/office/drawing/2014/main" id="{E33A7608-281D-0190-4764-4BB77E727F84}"/>
                </a:ext>
              </a:extLst>
            </p:cNvPr>
            <p:cNvGrpSpPr/>
            <p:nvPr/>
          </p:nvGrpSpPr>
          <p:grpSpPr>
            <a:xfrm>
              <a:off x="0" y="0"/>
              <a:ext cx="5772150" cy="3462338"/>
              <a:chOff x="0" y="0"/>
              <a:chExt cx="5772150" cy="3462338"/>
            </a:xfrm>
          </p:grpSpPr>
          <mc:AlternateContent xmlns:mc="http://schemas.openxmlformats.org/markup-compatibility/2006" xmlns:cx4="http://schemas.microsoft.com/office/drawing/2016/5/10/chartex">
            <mc:Choice Requires="cx4">
              <p:graphicFrame>
                <p:nvGraphicFramePr>
                  <p:cNvPr id="6" name="Діаграма 5">
                    <a:extLst>
                      <a:ext uri="{FF2B5EF4-FFF2-40B4-BE49-F238E27FC236}">
                        <a16:creationId xmlns:a16="http://schemas.microsoft.com/office/drawing/2014/main" id="{9227D527-92DD-28DB-F333-B366A9919C87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189947333"/>
                      </p:ext>
                    </p:extLst>
                  </p:nvPr>
                </p:nvGraphicFramePr>
                <p:xfrm>
                  <a:off x="28575" y="0"/>
                  <a:ext cx="5743575" cy="3462338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3"/>
                  </a:graphicData>
                </a:graphic>
              </p:graphicFrame>
            </mc:Choice>
            <mc:Fallback xmlns="">
              <p:pic>
                <p:nvPicPr>
                  <p:cNvPr id="7" name="Діаграма 6">
                    <a:extLst>
                      <a:ext uri="{FF2B5EF4-FFF2-40B4-BE49-F238E27FC236}">
                        <a16:creationId xmlns:a16="http://schemas.microsoft.com/office/drawing/2014/main" id="{41BEA9E8-8381-4420-9F8D-224AA436B2B6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0356" y="0"/>
                    <a:ext cx="12131644" cy="6858000"/>
                  </a:xfrm>
                  <a:prstGeom prst="rect">
                    <a:avLst/>
                  </a:prstGeom>
                </p:spPr>
              </p:pic>
            </mc:Fallback>
          </mc:AlternateContent>
          <p:graphicFrame>
            <p:nvGraphicFramePr>
              <p:cNvPr id="7" name="Діаграма 6">
                <a:extLst>
                  <a:ext uri="{FF2B5EF4-FFF2-40B4-BE49-F238E27FC236}">
                    <a16:creationId xmlns:a16="http://schemas.microsoft.com/office/drawing/2014/main" id="{74E6F709-239B-7A69-588D-F4D0AD1941FB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80963"/>
              <a:ext cx="4133851" cy="19669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6AFB32F-1BB8-C2D4-A75C-CB1D1E85E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76" y="2081213"/>
              <a:ext cx="903600" cy="470845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5708CC-F94E-AAF2-909F-C002BEE02B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98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508" cy="1104184"/>
          </a:xfrm>
          <a:prstGeom prst="rect">
            <a:avLst/>
          </a:prstGeom>
        </p:spPr>
      </p:pic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FBBBB1F0-F3A7-18F6-CBDD-3772E89AFD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17935" y="-105878"/>
            <a:chExt cx="4572000" cy="2743200"/>
          </a:xfrm>
        </p:grpSpPr>
        <mc:AlternateContent xmlns:mc="http://schemas.openxmlformats.org/markup-compatibility/2006" xmlns:cx4="http://schemas.microsoft.com/office/drawing/2016/5/10/chartex">
          <mc:Choice Requires="cx4">
            <p:graphicFrame>
              <p:nvGraphicFramePr>
                <p:cNvPr id="6" name="Діаграма 5">
                  <a:extLst>
                    <a:ext uri="{FF2B5EF4-FFF2-40B4-BE49-F238E27FC236}">
                      <a16:creationId xmlns:a16="http://schemas.microsoft.com/office/drawing/2014/main" id="{E87AC739-4007-7829-7E70-E0C90199305D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338042675"/>
                    </p:ext>
                  </p:extLst>
                </p:nvPr>
              </p:nvGraphicFramePr>
              <p:xfrm>
                <a:off x="-317935" y="-105878"/>
                <a:ext cx="4572000" cy="274320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6" name="Діаграма 5">
                  <a:extLst>
                    <a:ext uri="{FF2B5EF4-FFF2-40B4-BE49-F238E27FC236}">
                      <a16:creationId xmlns:a16="http://schemas.microsoft.com/office/drawing/2014/main" id="{E87AC739-4007-7829-7E70-E0C9019930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</mc:Fallback>
        </mc:AlternateContent>
        <p:graphicFrame>
          <p:nvGraphicFramePr>
            <p:cNvPr id="7" name="Діаграма 6">
              <a:extLst>
                <a:ext uri="{FF2B5EF4-FFF2-40B4-BE49-F238E27FC236}">
                  <a16:creationId xmlns:a16="http://schemas.microsoft.com/office/drawing/2014/main" id="{5F50243C-2FE3-C514-449F-01CF7C47295C}"/>
                </a:ext>
              </a:extLst>
            </p:cNvPr>
            <p:cNvGraphicFramePr/>
            <p:nvPr/>
          </p:nvGraphicFramePr>
          <p:xfrm>
            <a:off x="0" y="80963"/>
            <a:ext cx="3257550" cy="1966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C4E9B-3B84-C39B-8D60-8E14A44B8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92" y="0"/>
            <a:ext cx="658508" cy="1104184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C14A510-2282-B227-4FDC-D7E5031C77E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5772150" cy="3462338"/>
          </a:xfrm>
        </p:grpSpPr>
        <mc:AlternateContent xmlns:mc="http://schemas.openxmlformats.org/markup-compatibility/2006" xmlns:cx4="http://schemas.microsoft.com/office/drawing/2016/5/10/chartex">
          <mc:Choice Requires="cx4">
            <p:graphicFrame>
              <p:nvGraphicFramePr>
                <p:cNvPr id="8" name="Діаграма 7">
                  <a:extLst>
                    <a:ext uri="{FF2B5EF4-FFF2-40B4-BE49-F238E27FC236}">
                      <a16:creationId xmlns:a16="http://schemas.microsoft.com/office/drawing/2014/main" id="{36F48A5E-C022-38FF-3974-8483D7D56813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4125976870"/>
                    </p:ext>
                  </p:extLst>
                </p:nvPr>
              </p:nvGraphicFramePr>
              <p:xfrm>
                <a:off x="28575" y="0"/>
                <a:ext cx="5743575" cy="3462338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8" name="Діаграма 7">
                  <a:extLst>
                    <a:ext uri="{FF2B5EF4-FFF2-40B4-BE49-F238E27FC236}">
                      <a16:creationId xmlns:a16="http://schemas.microsoft.com/office/drawing/2014/main" id="{36F48A5E-C022-38FF-3974-8483D7D568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356" y="0"/>
                  <a:ext cx="12131644" cy="6858000"/>
                </a:xfrm>
                <a:prstGeom prst="rect">
                  <a:avLst/>
                </a:prstGeom>
              </p:spPr>
            </p:pic>
          </mc:Fallback>
        </mc:AlternateContent>
        <p:graphicFrame>
          <p:nvGraphicFramePr>
            <p:cNvPr id="9" name="Діаграма 8">
              <a:extLst>
                <a:ext uri="{FF2B5EF4-FFF2-40B4-BE49-F238E27FC236}">
                  <a16:creationId xmlns:a16="http://schemas.microsoft.com/office/drawing/2014/main" id="{FC1B7490-61F9-BC9C-A5E9-16B561C670F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80963"/>
            <a:ext cx="4133851" cy="1966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1CE88A6-7A3A-4CD2-DA13-B93141978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10864" y="2047875"/>
              <a:ext cx="883997" cy="1164437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7AB9E1-A1AC-B30F-684B-A67E7569E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0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92" y="0"/>
            <a:ext cx="658508" cy="1104184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01D6D50B-C2BB-273F-5DC4-FB8D3E3F51D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5772150" cy="3462338"/>
          </a:xfrm>
        </p:grpSpPr>
        <mc:AlternateContent xmlns:mc="http://schemas.openxmlformats.org/markup-compatibility/2006" xmlns:cx4="http://schemas.microsoft.com/office/drawing/2016/5/10/chartex">
          <mc:Choice Requires="cx4">
            <p:graphicFrame>
              <p:nvGraphicFramePr>
                <p:cNvPr id="8" name="Діаграма 7">
                  <a:extLst>
                    <a:ext uri="{FF2B5EF4-FFF2-40B4-BE49-F238E27FC236}">
                      <a16:creationId xmlns:a16="http://schemas.microsoft.com/office/drawing/2014/main" id="{237F7EAF-C669-A8B3-1B48-798A5FBF7AC0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625325182"/>
                    </p:ext>
                  </p:extLst>
                </p:nvPr>
              </p:nvGraphicFramePr>
              <p:xfrm>
                <a:off x="28575" y="0"/>
                <a:ext cx="5743575" cy="3462338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8" name="Діаграма 7">
                  <a:extLst>
                    <a:ext uri="{FF2B5EF4-FFF2-40B4-BE49-F238E27FC236}">
                      <a16:creationId xmlns:a16="http://schemas.microsoft.com/office/drawing/2014/main" id="{237F7EAF-C669-A8B3-1B48-798A5FBF7A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356" y="0"/>
                  <a:ext cx="12131644" cy="6858000"/>
                </a:xfrm>
                <a:prstGeom prst="rect">
                  <a:avLst/>
                </a:prstGeom>
              </p:spPr>
            </p:pic>
          </mc:Fallback>
        </mc:AlternateContent>
        <p:graphicFrame>
          <p:nvGraphicFramePr>
            <p:cNvPr id="9" name="Діаграма 8">
              <a:extLst>
                <a:ext uri="{FF2B5EF4-FFF2-40B4-BE49-F238E27FC236}">
                  <a16:creationId xmlns:a16="http://schemas.microsoft.com/office/drawing/2014/main" id="{6CDEFC5F-7C08-1018-8B2C-AF1AD9D6D3A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80963"/>
            <a:ext cx="4133851" cy="1966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0" name="Рисунок 9" descr="1979x1975 ÐÑÐ»Ð¸Ð¹ Ð¾Ð»ÐµÐ½Ñ Cliparts 275132">
              <a:extLst>
                <a:ext uri="{FF2B5EF4-FFF2-40B4-BE49-F238E27FC236}">
                  <a16:creationId xmlns:a16="http://schemas.microsoft.com/office/drawing/2014/main" id="{68925E4D-3636-7162-C40A-04C35017618A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376" y="1709738"/>
              <a:ext cx="933450" cy="931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78A246-8C01-E601-F385-BDF389929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1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92" y="0"/>
            <a:ext cx="658508" cy="110418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CDE3C21-316C-9FD5-AD14-1EB747EB6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5772150" cy="3462338"/>
          </a:xfrm>
        </p:grpSpPr>
        <mc:AlternateContent xmlns:mc="http://schemas.openxmlformats.org/markup-compatibility/2006" xmlns:cx4="http://schemas.microsoft.com/office/drawing/2016/5/10/chartex">
          <mc:Choice Requires="cx4">
            <p:graphicFrame>
              <p:nvGraphicFramePr>
                <p:cNvPr id="3" name="Діаграма 2">
                  <a:extLst>
                    <a:ext uri="{FF2B5EF4-FFF2-40B4-BE49-F238E27FC236}">
                      <a16:creationId xmlns:a16="http://schemas.microsoft.com/office/drawing/2014/main" id="{8E4AB6CF-FF49-987D-FDF5-DA2176CDFAD9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941336780"/>
                    </p:ext>
                  </p:extLst>
                </p:nvPr>
              </p:nvGraphicFramePr>
              <p:xfrm>
                <a:off x="28575" y="0"/>
                <a:ext cx="5743575" cy="3462338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3" name="Діаграма 2">
                  <a:extLst>
                    <a:ext uri="{FF2B5EF4-FFF2-40B4-BE49-F238E27FC236}">
                      <a16:creationId xmlns:a16="http://schemas.microsoft.com/office/drawing/2014/main" id="{8E4AB6CF-FF49-987D-FDF5-DA2176CDFAD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356" y="0"/>
                  <a:ext cx="12131644" cy="6858000"/>
                </a:xfrm>
                <a:prstGeom prst="rect">
                  <a:avLst/>
                </a:prstGeom>
              </p:spPr>
            </p:pic>
          </mc:Fallback>
        </mc:AlternateContent>
        <p:graphicFrame>
          <p:nvGraphicFramePr>
            <p:cNvPr id="5" name="Діаграма 4">
              <a:extLst>
                <a:ext uri="{FF2B5EF4-FFF2-40B4-BE49-F238E27FC236}">
                  <a16:creationId xmlns:a16="http://schemas.microsoft.com/office/drawing/2014/main" id="{552C6CA5-D9B4-4857-583E-1F2E6E85F37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80963"/>
            <a:ext cx="4133851" cy="1966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6" name="Рисунок 5" descr="ÐÐ¾Ð²âÑÐ·Ð°Ð½Ðµ Ð·Ð¾Ð±ÑÐ°Ð¶ÐµÐ½Ð½Ñ">
              <a:extLst>
                <a:ext uri="{FF2B5EF4-FFF2-40B4-BE49-F238E27FC236}">
                  <a16:creationId xmlns:a16="http://schemas.microsoft.com/office/drawing/2014/main" id="{71075FB5-8DC9-4E47-5479-857477F827E4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926" y="1900238"/>
              <a:ext cx="904875" cy="588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590083-608E-2797-B39F-64CAF5A02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5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92" y="0"/>
            <a:ext cx="658508" cy="110418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F1761AA-B51D-535A-B01A-B25205CD76B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5772150" cy="3462338"/>
          </a:xfrm>
        </p:grpSpPr>
        <p:grpSp>
          <p:nvGrpSpPr>
            <p:cNvPr id="3" name="Групувати 2">
              <a:extLst>
                <a:ext uri="{FF2B5EF4-FFF2-40B4-BE49-F238E27FC236}">
                  <a16:creationId xmlns:a16="http://schemas.microsoft.com/office/drawing/2014/main" id="{080E4696-991E-E027-B48A-C4E8A5DFA005}"/>
                </a:ext>
              </a:extLst>
            </p:cNvPr>
            <p:cNvGrpSpPr/>
            <p:nvPr/>
          </p:nvGrpSpPr>
          <p:grpSpPr>
            <a:xfrm>
              <a:off x="0" y="0"/>
              <a:ext cx="5772150" cy="3462338"/>
              <a:chOff x="0" y="0"/>
              <a:chExt cx="5772150" cy="3462338"/>
            </a:xfrm>
          </p:grpSpPr>
          <mc:AlternateContent xmlns:mc="http://schemas.openxmlformats.org/markup-compatibility/2006" xmlns:cx4="http://schemas.microsoft.com/office/drawing/2016/5/10/chartex">
            <mc:Choice Requires="cx4">
              <p:graphicFrame>
                <p:nvGraphicFramePr>
                  <p:cNvPr id="6" name="Діаграма 5">
                    <a:extLst>
                      <a:ext uri="{FF2B5EF4-FFF2-40B4-BE49-F238E27FC236}">
                        <a16:creationId xmlns:a16="http://schemas.microsoft.com/office/drawing/2014/main" id="{B52F0170-1921-2297-603F-7B2E17DBE7DA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202162320"/>
                      </p:ext>
                    </p:extLst>
                  </p:nvPr>
                </p:nvGraphicFramePr>
                <p:xfrm>
                  <a:off x="28575" y="0"/>
                  <a:ext cx="5743575" cy="3462338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3"/>
                  </a:graphicData>
                </a:graphic>
              </p:graphicFrame>
            </mc:Choice>
            <mc:Fallback xmlns="">
              <p:pic>
                <p:nvPicPr>
                  <p:cNvPr id="6" name="Діаграма 5">
                    <a:extLst>
                      <a:ext uri="{FF2B5EF4-FFF2-40B4-BE49-F238E27FC236}">
                        <a16:creationId xmlns:a16="http://schemas.microsoft.com/office/drawing/2014/main" id="{B52F0170-1921-2297-603F-7B2E17DBE7D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0356" y="0"/>
                    <a:ext cx="12131644" cy="6858000"/>
                  </a:xfrm>
                  <a:prstGeom prst="rect">
                    <a:avLst/>
                  </a:prstGeom>
                </p:spPr>
              </p:pic>
            </mc:Fallback>
          </mc:AlternateContent>
          <p:graphicFrame>
            <p:nvGraphicFramePr>
              <p:cNvPr id="7" name="Діаграма 6">
                <a:extLst>
                  <a:ext uri="{FF2B5EF4-FFF2-40B4-BE49-F238E27FC236}">
                    <a16:creationId xmlns:a16="http://schemas.microsoft.com/office/drawing/2014/main" id="{34B6B09C-C256-AB17-8617-6D9C1827CF37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80963"/>
              <a:ext cx="4133851" cy="19669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4D25EF7-479E-B692-DE71-3B6B23CDB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1" y="1871663"/>
              <a:ext cx="903600" cy="921552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A24129-6941-3F78-8D00-23B2751E8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7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92" y="0"/>
            <a:ext cx="658508" cy="110418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17A2ED9B-00FB-FC96-B30C-274FF790C1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5772150" cy="3462338"/>
          </a:xfrm>
        </p:grpSpPr>
        <p:grpSp>
          <p:nvGrpSpPr>
            <p:cNvPr id="3" name="Групувати 2">
              <a:extLst>
                <a:ext uri="{FF2B5EF4-FFF2-40B4-BE49-F238E27FC236}">
                  <a16:creationId xmlns:a16="http://schemas.microsoft.com/office/drawing/2014/main" id="{97B440C7-485D-A031-6420-F5514A3FB8A3}"/>
                </a:ext>
              </a:extLst>
            </p:cNvPr>
            <p:cNvGrpSpPr/>
            <p:nvPr/>
          </p:nvGrpSpPr>
          <p:grpSpPr>
            <a:xfrm>
              <a:off x="0" y="0"/>
              <a:ext cx="5772150" cy="3462338"/>
              <a:chOff x="0" y="0"/>
              <a:chExt cx="5772150" cy="3462338"/>
            </a:xfrm>
          </p:grpSpPr>
          <mc:AlternateContent xmlns:mc="http://schemas.openxmlformats.org/markup-compatibility/2006" xmlns:cx4="http://schemas.microsoft.com/office/drawing/2016/5/10/chartex">
            <mc:Choice Requires="cx4">
              <p:graphicFrame>
                <p:nvGraphicFramePr>
                  <p:cNvPr id="6" name="Діаграма 5">
                    <a:extLst>
                      <a:ext uri="{FF2B5EF4-FFF2-40B4-BE49-F238E27FC236}">
                        <a16:creationId xmlns:a16="http://schemas.microsoft.com/office/drawing/2014/main" id="{5949507F-16F3-AF0A-CBE2-E66CB76702BF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794560052"/>
                      </p:ext>
                    </p:extLst>
                  </p:nvPr>
                </p:nvGraphicFramePr>
                <p:xfrm>
                  <a:off x="28575" y="0"/>
                  <a:ext cx="5743575" cy="3462338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3"/>
                  </a:graphicData>
                </a:graphic>
              </p:graphicFrame>
            </mc:Choice>
            <mc:Fallback xmlns="">
              <p:pic>
                <p:nvPicPr>
                  <p:cNvPr id="6" name="Діаграма 5">
                    <a:extLst>
                      <a:ext uri="{FF2B5EF4-FFF2-40B4-BE49-F238E27FC236}">
                        <a16:creationId xmlns:a16="http://schemas.microsoft.com/office/drawing/2014/main" id="{5949507F-16F3-AF0A-CBE2-E66CB76702BF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0356" y="0"/>
                    <a:ext cx="12131644" cy="6858000"/>
                  </a:xfrm>
                  <a:prstGeom prst="rect">
                    <a:avLst/>
                  </a:prstGeom>
                </p:spPr>
              </p:pic>
            </mc:Fallback>
          </mc:AlternateContent>
          <p:graphicFrame>
            <p:nvGraphicFramePr>
              <p:cNvPr id="7" name="Діаграма 6">
                <a:extLst>
                  <a:ext uri="{FF2B5EF4-FFF2-40B4-BE49-F238E27FC236}">
                    <a16:creationId xmlns:a16="http://schemas.microsoft.com/office/drawing/2014/main" id="{7FA1C73F-DFDE-AFFB-3A87-DDAB36C3A3B7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80963"/>
              <a:ext cx="4133851" cy="19669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9648AC9-2FBE-6DA3-5C74-A0FB93681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1" y="1833563"/>
              <a:ext cx="903600" cy="942464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8FAB58-E182-BCC3-5F85-CCCC9991B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7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92" y="0"/>
            <a:ext cx="658508" cy="1104184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6A3123C5-30F9-9748-414C-99388C2059F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5772150" cy="3462338"/>
          </a:xfrm>
        </p:grpSpPr>
        <p:grpSp>
          <p:nvGrpSpPr>
            <p:cNvPr id="5" name="Групувати 4">
              <a:extLst>
                <a:ext uri="{FF2B5EF4-FFF2-40B4-BE49-F238E27FC236}">
                  <a16:creationId xmlns:a16="http://schemas.microsoft.com/office/drawing/2014/main" id="{DEF2E913-E442-EAC8-E1C7-44A2F14C21B6}"/>
                </a:ext>
              </a:extLst>
            </p:cNvPr>
            <p:cNvGrpSpPr/>
            <p:nvPr/>
          </p:nvGrpSpPr>
          <p:grpSpPr>
            <a:xfrm>
              <a:off x="0" y="0"/>
              <a:ext cx="5772150" cy="3462338"/>
              <a:chOff x="0" y="0"/>
              <a:chExt cx="5772150" cy="3462338"/>
            </a:xfrm>
          </p:grpSpPr>
          <mc:AlternateContent xmlns:mc="http://schemas.openxmlformats.org/markup-compatibility/2006" xmlns:cx4="http://schemas.microsoft.com/office/drawing/2016/5/10/chartex">
            <mc:Choice Requires="cx4">
              <p:graphicFrame>
                <p:nvGraphicFramePr>
                  <p:cNvPr id="7" name="Діаграма 6">
                    <a:extLst>
                      <a:ext uri="{FF2B5EF4-FFF2-40B4-BE49-F238E27FC236}">
                        <a16:creationId xmlns:a16="http://schemas.microsoft.com/office/drawing/2014/main" id="{7C8F7B75-3D75-7016-A1FA-E23159130738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936578511"/>
                      </p:ext>
                    </p:extLst>
                  </p:nvPr>
                </p:nvGraphicFramePr>
                <p:xfrm>
                  <a:off x="28575" y="0"/>
                  <a:ext cx="5743575" cy="3462338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3"/>
                  </a:graphicData>
                </a:graphic>
              </p:graphicFrame>
            </mc:Choice>
            <mc:Fallback xmlns="">
              <p:pic>
                <p:nvPicPr>
                  <p:cNvPr id="7" name="Діаграма 6">
                    <a:extLst>
                      <a:ext uri="{FF2B5EF4-FFF2-40B4-BE49-F238E27FC236}">
                        <a16:creationId xmlns:a16="http://schemas.microsoft.com/office/drawing/2014/main" id="{7C8F7B75-3D75-7016-A1FA-E23159130738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0356" y="0"/>
                    <a:ext cx="12131644" cy="6858000"/>
                  </a:xfrm>
                  <a:prstGeom prst="rect">
                    <a:avLst/>
                  </a:prstGeom>
                </p:spPr>
              </p:pic>
            </mc:Fallback>
          </mc:AlternateContent>
          <p:graphicFrame>
            <p:nvGraphicFramePr>
              <p:cNvPr id="8" name="Діаграма 7">
                <a:extLst>
                  <a:ext uri="{FF2B5EF4-FFF2-40B4-BE49-F238E27FC236}">
                    <a16:creationId xmlns:a16="http://schemas.microsoft.com/office/drawing/2014/main" id="{8201A873-B9B5-0D52-380D-17233B93CC5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80963"/>
              <a:ext cx="4133851" cy="19669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6CEC9B2-1608-999D-5A22-50F18D114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76" y="995364"/>
              <a:ext cx="903600" cy="147224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B9E4DC-45D6-D3EB-BD89-CCD520F56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316" y="5651014"/>
            <a:ext cx="1198614" cy="12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40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26DC-E231-1D5B-390A-FC0B9D8C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508" cy="11041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0B7028-5B72-EC49-C725-EE956BF7C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640" y="577664"/>
            <a:ext cx="3886789" cy="15170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25977-AA53-E268-CA18-6EAE2517B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11" y="5449078"/>
            <a:ext cx="1399149" cy="14089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D23CAA-D00A-EA39-89B7-CA3725CB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967" y="2094666"/>
            <a:ext cx="2704766" cy="2704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4AF988-AF78-C849-E6C4-B27A009FB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826" y="430438"/>
            <a:ext cx="2135480" cy="213548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B4060FF-A5BC-1678-57D0-0D5FB8CD5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879" y="3797810"/>
            <a:ext cx="3492677" cy="251862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455D5F6-7050-1F3E-F8AA-B1BCE2520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289" y="2444620"/>
            <a:ext cx="4527852" cy="150928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771B278-36DA-2A7B-E1E0-9671CB0AF4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126" r="85830" b="-126"/>
          <a:stretch/>
        </p:blipFill>
        <p:spPr>
          <a:xfrm>
            <a:off x="8426394" y="4227931"/>
            <a:ext cx="1790626" cy="2521281"/>
          </a:xfrm>
          <a:prstGeom prst="rect">
            <a:avLst/>
          </a:prstGeom>
        </p:spPr>
      </p:pic>
      <p:pic>
        <p:nvPicPr>
          <p:cNvPr id="2" name="Рисунок 1" descr="https://upload.wikimedia.org/wikipedia/commons/thumb/4/41/Flag_of_Austria.svg/125px-Flag_of_Austria.svg.png">
            <a:extLst>
              <a:ext uri="{FF2B5EF4-FFF2-40B4-BE49-F238E27FC236}">
                <a16:creationId xmlns:a16="http://schemas.microsoft.com/office/drawing/2014/main" id="{C1CC0AFC-0D73-AB83-AB53-31D50CA30350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12" y="1498178"/>
            <a:ext cx="492087" cy="29997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Рисунок 2" descr="https://upload.wikimedia.org/wikipedia/commons/thumb/b/ba/Flag_of_Germany.svg/125px-Flag_of_Germany.svg.png">
            <a:extLst>
              <a:ext uri="{FF2B5EF4-FFF2-40B4-BE49-F238E27FC236}">
                <a16:creationId xmlns:a16="http://schemas.microsoft.com/office/drawing/2014/main" id="{D14A018D-631A-5D7F-5CA2-CE05C6727B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62" y="1711213"/>
            <a:ext cx="435257" cy="29997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 descr="https://upload.wikimedia.org/wikipedia/commons/thumb/c/c1/Flag_of_Hungary.svg/125px-Flag_of_Hungary.svg.png">
            <a:extLst>
              <a:ext uri="{FF2B5EF4-FFF2-40B4-BE49-F238E27FC236}">
                <a16:creationId xmlns:a16="http://schemas.microsoft.com/office/drawing/2014/main" id="{7A479F67-862B-E5B9-F142-072CAFB49953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77" y="6316434"/>
            <a:ext cx="435258" cy="2999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Рисунок 9" descr="https://upload.wikimedia.org/wikipedia/commons/thumb/e/e6/Flag_of_Slovakia.svg/125px-Flag_of_Slovakia.svg.png">
            <a:extLst>
              <a:ext uri="{FF2B5EF4-FFF2-40B4-BE49-F238E27FC236}">
                <a16:creationId xmlns:a16="http://schemas.microsoft.com/office/drawing/2014/main" id="{1DB27092-42EC-2598-2943-14056D2D202A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599" y="6466421"/>
            <a:ext cx="435259" cy="29997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Рисунок 10" descr="https://upload.wikimedia.org/wikipedia/commons/thumb/c/cb/Flag_of_the_Czech_Republic.svg/125px-Flag_of_the_Czech_Republic.svg.png">
            <a:extLst>
              <a:ext uri="{FF2B5EF4-FFF2-40B4-BE49-F238E27FC236}">
                <a16:creationId xmlns:a16="http://schemas.microsoft.com/office/drawing/2014/main" id="{1B579975-8784-AE9C-CA53-8BCD1A5A9D8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854" y="3297061"/>
            <a:ext cx="435258" cy="29997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C9464A2B-3A06-E74C-8DA7-227BB77740A6}"/>
              </a:ext>
            </a:extLst>
          </p:cNvPr>
          <p:cNvGrpSpPr/>
          <p:nvPr/>
        </p:nvGrpSpPr>
        <p:grpSpPr>
          <a:xfrm>
            <a:off x="2963599" y="4375878"/>
            <a:ext cx="422870" cy="299976"/>
            <a:chOff x="5205952" y="3363310"/>
            <a:chExt cx="1211781" cy="84840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EFC41E-2A06-D4EA-8022-D0275E46B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952" y="3363310"/>
              <a:ext cx="1211781" cy="848409"/>
            </a:xfrm>
            <a:prstGeom prst="rect">
              <a:avLst/>
            </a:prstGeom>
          </p:spPr>
        </p:pic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18F0A2DE-29F1-5C06-F28D-8E4C361718E8}"/>
                </a:ext>
              </a:extLst>
            </p:cNvPr>
            <p:cNvSpPr/>
            <p:nvPr/>
          </p:nvSpPr>
          <p:spPr>
            <a:xfrm>
              <a:off x="5212070" y="3419719"/>
              <a:ext cx="1205663" cy="792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4400"/>
            </a:p>
          </p:txBody>
        </p:sp>
      </p:grpSp>
    </p:spTree>
    <p:extLst>
      <p:ext uri="{BB962C8B-B14F-4D97-AF65-F5344CB8AC3E}">
        <p14:creationId xmlns:p14="http://schemas.microsoft.com/office/powerpoint/2010/main" val="406746030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950</TotalTime>
  <Words>45</Words>
  <Application>Microsoft Office PowerPoint</Application>
  <PresentationFormat>Широкоэкранный</PresentationFormat>
  <Paragraphs>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Monotype Corsiva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Основні види мисливських звірів України</dc:title>
  <dc:creator>Іван Делеган</dc:creator>
  <cp:lastModifiedBy>Пользователь</cp:lastModifiedBy>
  <cp:revision>8</cp:revision>
  <dcterms:created xsi:type="dcterms:W3CDTF">2023-04-09T09:49:57Z</dcterms:created>
  <dcterms:modified xsi:type="dcterms:W3CDTF">2023-06-22T09:27:39Z</dcterms:modified>
</cp:coreProperties>
</file>